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dp" ContentType="image/vnd.ms-photo"/>
  <Default Extension="xlsx" ContentType="application/vnd.openxmlformats-officedocument.spreadsheetml.sheet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autoCompressPictures="0">
  <p:sldMasterIdLst>
    <p:sldMasterId id="2147483648" r:id="rId1"/>
  </p:sldMasterIdLst>
  <p:notesMasterIdLst>
    <p:notesMasterId r:id="rId15"/>
  </p:notesMasterIdLst>
  <p:sldIdLst>
    <p:sldId id="1729" r:id="rId2"/>
    <p:sldId id="1588" r:id="rId3"/>
    <p:sldId id="1522" r:id="rId4"/>
    <p:sldId id="1658" r:id="rId5"/>
    <p:sldId id="1696" r:id="rId6"/>
    <p:sldId id="1739" r:id="rId7"/>
    <p:sldId id="1697" r:id="rId8"/>
    <p:sldId id="1746" r:id="rId9"/>
    <p:sldId id="1689" r:id="rId10"/>
    <p:sldId id="1738" r:id="rId11"/>
    <p:sldId id="1747" r:id="rId12"/>
    <p:sldId id="1714" r:id="rId13"/>
    <p:sldId id="1725" r:id="rId14"/>
  </p:sldIdLst>
  <p:sldSz cx="12192000" cy="6858000"/>
  <p:notesSz cx="6858000" cy="9144000"/>
  <p:embeddedFontLst>
    <p:embeddedFont>
      <p:font typeface="Calibri" panose="020F0502020204030204" pitchFamily="34" charset="0"/>
      <p:regular r:id="rId16"/>
      <p:bold r:id="rId17"/>
      <p:italic r:id="rId18"/>
      <p:boldItalic r:id="rId19"/>
    </p:embeddedFont>
    <p:embeddedFont>
      <p:font typeface="Montserrat" pitchFamily="2" charset="77"/>
      <p:regular r:id="rId20"/>
      <p:bold r:id="rId21"/>
      <p:italic r:id="rId22"/>
      <p:boldItalic r:id="rId23"/>
    </p:embeddedFont>
    <p:embeddedFont>
      <p:font typeface="Montserrat ExtraBold" pitchFamily="2" charset="77"/>
      <p:bold r:id="rId24"/>
      <p:italic r:id="rId25"/>
      <p:boldItalic r:id="rId26"/>
    </p:embeddedFont>
    <p:embeddedFont>
      <p:font typeface="Montserrat SemiBold" pitchFamily="2" charset="77"/>
      <p:regular r:id="rId27"/>
      <p:bold r:id="rId28"/>
      <p:italic r:id="rId29"/>
      <p:boldItalic r:id="rId30"/>
    </p:embeddedFont>
    <p:embeddedFont>
      <p:font typeface="Roboto" panose="02000000000000000000" pitchFamily="2" charset="0"/>
      <p:regular r:id="rId31"/>
      <p:bold r:id="rId32"/>
      <p:italic r:id="rId33"/>
      <p:boldItalic r:id="rId3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1416" userDrawn="1">
          <p15:clr>
            <a:srgbClr val="A4A3A4"/>
          </p15:clr>
        </p15:guide>
        <p15:guide id="5" pos="3840">
          <p15:clr>
            <a:srgbClr val="A4A3A4"/>
          </p15:clr>
        </p15:guide>
        <p15:guide id="6" orient="horz" pos="3144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6B77B440-2B78-35B0-AEBB-999BCF163588}" name="Howard Lewin" initials="HL" userId="S::howard.lewin@nusano.com::e36e6df1-d8db-428d-adb8-8fc82a945a01" providerId="AD"/>
  <p188:author id="{C224D475-87E6-E1B0-C1B1-3DBD277893B2}" name="Scott Larrivee" initials="SL" userId="Scott Larrivee" providerId="None"/>
  <p188:author id="{E3B1D383-788C-BFC6-ABC8-B825F70D7234}" name="Guest User" initials="GU" userId="S::urn:spo:anon#e5bcca58e82b2e1892b297ca51d4351031895c6e0d18063a39180e39032803a8::" providerId="AD"/>
  <p188:author id="{A8DE778F-022D-0D08-40E1-7375B687F325}" name="Glenn Rosenthal" initials="GR" userId="S::glenn.rosenthal@nusano.com::ab1904d2-9f8e-4ca7-b1ca-7ac7537d96d8" providerId="AD"/>
  <p188:author id="{CB955EE6-B46F-FE67-41F2-F105B35D4E30}" name="Scott Larrivee" initials="SL" userId="S::scott.larrivee@nusano.com::046607a4-3f69-45fa-bbca-76ff29d0aacf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9B1D2"/>
    <a:srgbClr val="FF6E00"/>
    <a:srgbClr val="FFB100"/>
    <a:srgbClr val="8D929B"/>
    <a:srgbClr val="F6D63B"/>
    <a:srgbClr val="74DDDD"/>
    <a:srgbClr val="000000"/>
    <a:srgbClr val="A4507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2BE0748-1B8A-BB43-A0AB-F5C39EA3A193}" v="192" dt="2023-09-28T22:06:33.662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6012"/>
    <p:restoredTop sz="62580"/>
  </p:normalViewPr>
  <p:slideViewPr>
    <p:cSldViewPr snapToGrid="0">
      <p:cViewPr varScale="1">
        <p:scale>
          <a:sx n="78" d="100"/>
          <a:sy n="78" d="100"/>
        </p:scale>
        <p:origin x="1384" y="176"/>
      </p:cViewPr>
      <p:guideLst>
        <p:guide orient="horz" pos="1416"/>
        <p:guide pos="3840"/>
        <p:guide orient="horz" pos="3144"/>
      </p:guideLst>
    </p:cSldViewPr>
  </p:slideViewPr>
  <p:notesTextViewPr>
    <p:cViewPr>
      <p:scale>
        <a:sx n="80" d="100"/>
        <a:sy n="8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font" Target="fonts/font3.fntdata"/><Relationship Id="rId26" Type="http://schemas.openxmlformats.org/officeDocument/2006/relationships/font" Target="fonts/font11.fntdata"/><Relationship Id="rId39" Type="http://schemas.microsoft.com/office/2015/10/relationships/revisionInfo" Target="revisionInfo.xml"/><Relationship Id="rId21" Type="http://schemas.openxmlformats.org/officeDocument/2006/relationships/font" Target="fonts/font6.fntdata"/><Relationship Id="rId34" Type="http://schemas.openxmlformats.org/officeDocument/2006/relationships/font" Target="fonts/font19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2.fntdata"/><Relationship Id="rId25" Type="http://schemas.openxmlformats.org/officeDocument/2006/relationships/font" Target="fonts/font10.fntdata"/><Relationship Id="rId33" Type="http://schemas.openxmlformats.org/officeDocument/2006/relationships/font" Target="fonts/font18.fntdata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29" Type="http://schemas.openxmlformats.org/officeDocument/2006/relationships/font" Target="fonts/font1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9.fntdata"/><Relationship Id="rId32" Type="http://schemas.openxmlformats.org/officeDocument/2006/relationships/font" Target="fonts/font17.fntdata"/><Relationship Id="rId37" Type="http://schemas.openxmlformats.org/officeDocument/2006/relationships/theme" Target="theme/theme1.xml"/><Relationship Id="rId40" Type="http://schemas.microsoft.com/office/2018/10/relationships/authors" Target="authors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8.fntdata"/><Relationship Id="rId28" Type="http://schemas.openxmlformats.org/officeDocument/2006/relationships/font" Target="fonts/font13.fntdata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font" Target="fonts/font4.fntdata"/><Relationship Id="rId31" Type="http://schemas.openxmlformats.org/officeDocument/2006/relationships/font" Target="fonts/font1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7.fntdata"/><Relationship Id="rId27" Type="http://schemas.openxmlformats.org/officeDocument/2006/relationships/font" Target="fonts/font12.fntdata"/><Relationship Id="rId30" Type="http://schemas.openxmlformats.org/officeDocument/2006/relationships/font" Target="fonts/font15.fntdata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Sheet1!$A$2:$A$17</c:f>
              <c:numCache>
                <c:formatCode>General</c:formatCode>
                <c:ptCount val="16"/>
                <c:pt idx="0">
                  <c:v>2009</c:v>
                </c:pt>
                <c:pt idx="1">
                  <c:v>2010</c:v>
                </c:pt>
                <c:pt idx="2">
                  <c:v>2011</c:v>
                </c:pt>
                <c:pt idx="3">
                  <c:v>2012</c:v>
                </c:pt>
                <c:pt idx="4">
                  <c:v>2013</c:v>
                </c:pt>
                <c:pt idx="5">
                  <c:v>2014</c:v>
                </c:pt>
                <c:pt idx="6">
                  <c:v>2015</c:v>
                </c:pt>
                <c:pt idx="7">
                  <c:v>2016</c:v>
                </c:pt>
                <c:pt idx="8">
                  <c:v>2017</c:v>
                </c:pt>
                <c:pt idx="9">
                  <c:v>2018</c:v>
                </c:pt>
                <c:pt idx="10">
                  <c:v>2019</c:v>
                </c:pt>
                <c:pt idx="11">
                  <c:v>2020</c:v>
                </c:pt>
                <c:pt idx="12">
                  <c:v>2021</c:v>
                </c:pt>
                <c:pt idx="13">
                  <c:v>2022</c:v>
                </c:pt>
                <c:pt idx="14">
                  <c:v>2023</c:v>
                </c:pt>
              </c:numCache>
            </c:num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3</c:v>
                </c:pt>
                <c:pt idx="4">
                  <c:v>3</c:v>
                </c:pt>
                <c:pt idx="5">
                  <c:v>5</c:v>
                </c:pt>
                <c:pt idx="6">
                  <c:v>8</c:v>
                </c:pt>
                <c:pt idx="7">
                  <c:v>13</c:v>
                </c:pt>
                <c:pt idx="8">
                  <c:v>18</c:v>
                </c:pt>
                <c:pt idx="9">
                  <c:v>26</c:v>
                </c:pt>
                <c:pt idx="10">
                  <c:v>34</c:v>
                </c:pt>
                <c:pt idx="11">
                  <c:v>56</c:v>
                </c:pt>
                <c:pt idx="12">
                  <c:v>95</c:v>
                </c:pt>
                <c:pt idx="13">
                  <c:v>148</c:v>
                </c:pt>
                <c:pt idx="14">
                  <c:v>201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763-604E-A25C-B9F1C1581E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188951840"/>
        <c:axId val="942283391"/>
      </c:barChart>
      <c:catAx>
        <c:axId val="188951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42283391"/>
        <c:crosses val="autoZero"/>
        <c:auto val="1"/>
        <c:lblAlgn val="ctr"/>
        <c:lblOffset val="100"/>
        <c:noMultiLvlLbl val="0"/>
      </c:catAx>
      <c:valAx>
        <c:axId val="942283391"/>
        <c:scaling>
          <c:orientation val="minMax"/>
          <c:max val="2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89518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A710941-2FA3-9842-BB4B-08EB82E52A0F}" type="datetimeFigureOut">
              <a:rPr lang="en-US" smtClean="0"/>
              <a:t>9/28/23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ECDD8BB-0552-5142-9D41-231491D693B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57581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75906C-87BC-C447-BAFD-D11840A26192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026037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75906C-87BC-C447-BAFD-D11840A26192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4107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algn="l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US" sz="1800" b="0" i="0" u="none" strike="noStrike" dirty="0">
              <a:solidFill>
                <a:srgbClr val="212121"/>
              </a:solidFill>
              <a:effectLst/>
              <a:latin typeface="Calibri" panose="020F050202020403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CDD8BB-0552-5142-9D41-231491D693BD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771248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highlight>
                <a:srgbClr val="FFFF00"/>
              </a:highlight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75906C-87BC-C447-BAFD-D11840A26192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41010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75906C-87BC-C447-BAFD-D11840A26192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4449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</a:t>
            </a:fld>
            <a:endParaRPr lang="en-US" sz="12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69147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 lang="en-US" dirty="0">
              <a:sym typeface="Wingdings" pitchFamily="2" charset="2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/>
          </p:nvPr>
        </p:nvSpPr>
        <p:spPr/>
        <p:txBody>
          <a:bodyPr/>
          <a:lstStyle/>
          <a:p>
            <a:pPr algn="r"/>
            <a:fld id="{305A2388-8139-41EC-9AFE-07595C1972E1}" type="slidenum">
              <a:rPr lang="en-US" sz="1400" strike="noStrike" spc="-1" smtClean="0"/>
              <a:t>3</a:t>
            </a:fld>
            <a:endParaRPr lang="en-US" sz="1400" strike="noStrike" spc="-1" dirty="0"/>
          </a:p>
        </p:txBody>
      </p:sp>
    </p:spTree>
    <p:extLst>
      <p:ext uri="{BB962C8B-B14F-4D97-AF65-F5344CB8AC3E}">
        <p14:creationId xmlns:p14="http://schemas.microsoft.com/office/powerpoint/2010/main" val="10620143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https://www.cancer.gov/news-events/cancer-currents-blog/2020/radiopharmaceuticals-cancer-radiation-therapy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75906C-87BC-C447-BAFD-D11840A26192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7344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5</a:t>
            </a:fld>
            <a:endParaRPr lang="en-US" sz="12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054948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CDD8BB-0552-5142-9D41-231491D693BD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591911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CDD8BB-0552-5142-9D41-231491D693BD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13710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CDD8BB-0552-5142-9D41-231491D693BD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84086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75906C-87BC-C447-BAFD-D11840A26192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57897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sv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sv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ight Title - Do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id="{973C47C5-FA23-2556-AE7C-3B6F1903577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10000"/>
          </a:blip>
          <a:srcRect/>
          <a:stretch/>
        </p:blipFill>
        <p:spPr>
          <a:xfrm rot="16200000" flipH="1">
            <a:off x="5313503" y="-45720"/>
            <a:ext cx="6959953" cy="694944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A3C7EC8-7AE2-45C9-4002-25D269F25BB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16779" y="2597055"/>
            <a:ext cx="11002963" cy="800100"/>
          </a:xfrm>
        </p:spPr>
        <p:txBody>
          <a:bodyPr lIns="0" tIns="0" rIns="0" bIns="0" anchor="b">
            <a:noAutofit/>
          </a:bodyPr>
          <a:lstStyle>
            <a:lvl1pPr algn="l">
              <a:defRPr sz="5400" b="1" i="0">
                <a:solidFill>
                  <a:schemeClr val="accent1"/>
                </a:solidFill>
                <a:latin typeface="Montserrat" pitchFamily="2" charset="77"/>
              </a:defRPr>
            </a:lvl1pPr>
          </a:lstStyle>
          <a:p>
            <a:r>
              <a:rPr lang="en-US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4BD0875-7641-198A-4A74-525CA4A76CF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16779" y="3505200"/>
            <a:ext cx="11006669" cy="800100"/>
          </a:xfrm>
        </p:spPr>
        <p:txBody>
          <a:bodyPr lIns="0" tIns="0" rIns="0" bIns="0">
            <a:normAutofit/>
          </a:bodyPr>
          <a:lstStyle>
            <a:lvl1pPr marL="0" indent="0" algn="l">
              <a:buNone/>
              <a:defRPr sz="28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Subtitle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23D0D23D-1A1B-C853-587B-ACEF3377748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569583" y="924083"/>
            <a:ext cx="2468874" cy="437830"/>
          </a:xfrm>
          <a:prstGeom prst="rect">
            <a:avLst/>
          </a:prstGeom>
        </p:spPr>
      </p:pic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8D92F7FC-22C3-E52B-EE9E-9EABF165D70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17538" y="5303723"/>
            <a:ext cx="11001511" cy="249299"/>
          </a:xfr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800" b="1"/>
            </a:lvl1pPr>
          </a:lstStyle>
          <a:p>
            <a:pPr lvl="0"/>
            <a:r>
              <a:rPr lang="en-US"/>
              <a:t>Insert name</a:t>
            </a:r>
          </a:p>
        </p:txBody>
      </p:sp>
      <p:sp>
        <p:nvSpPr>
          <p:cNvPr id="23" name="Text Placeholder 20">
            <a:extLst>
              <a:ext uri="{FF2B5EF4-FFF2-40B4-BE49-F238E27FC236}">
                <a16:creationId xmlns:a16="http://schemas.microsoft.com/office/drawing/2014/main" id="{9A0F1183-513C-9E8D-AE3C-C675FC8D13D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18231" y="5618101"/>
            <a:ext cx="11001511" cy="249299"/>
          </a:xfr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800" b="0"/>
            </a:lvl1pPr>
          </a:lstStyle>
          <a:p>
            <a:pPr lvl="0"/>
            <a:r>
              <a:rPr lang="en-US"/>
              <a:t>Insert title</a:t>
            </a:r>
          </a:p>
        </p:txBody>
      </p:sp>
      <p:sp>
        <p:nvSpPr>
          <p:cNvPr id="24" name="Text Placeholder 20">
            <a:extLst>
              <a:ext uri="{FF2B5EF4-FFF2-40B4-BE49-F238E27FC236}">
                <a16:creationId xmlns:a16="http://schemas.microsoft.com/office/drawing/2014/main" id="{69FF4D35-BF71-D0E1-8EEC-DE679D9E2FE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17538" y="5905500"/>
            <a:ext cx="11001511" cy="249299"/>
          </a:xfr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800" b="0"/>
            </a:lvl1pPr>
          </a:lstStyle>
          <a:p>
            <a:pPr lvl="0"/>
            <a:r>
              <a:rPr lang="en-US"/>
              <a:t>Insert date</a:t>
            </a:r>
          </a:p>
        </p:txBody>
      </p:sp>
    </p:spTree>
    <p:extLst>
      <p:ext uri="{BB962C8B-B14F-4D97-AF65-F5344CB8AC3E}">
        <p14:creationId xmlns:p14="http://schemas.microsoft.com/office/powerpoint/2010/main" val="299409641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FA53B8-5FDB-2190-A653-9693317859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B545061-4D9B-7701-9BA4-83C5D8BDD00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E4CC5DC-B225-75DF-5467-B9B0C356F91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50D15F4-524A-1A05-7F6C-6B02AC753C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43666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06BD63-874E-4674-1B4E-423FDF9EAA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47B8E5E-8647-E480-B6DD-39BA4C4D901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59254D2-D1C5-2F65-D0D1-9486BC2057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1EA083E-4956-4811-3CC1-3A6051A526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84742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sano N - Lines Backgroun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BE7F76BA-9BA4-127C-EF91-E3ECCF99E49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5000"/>
          </a:blip>
          <a:srcRect/>
          <a:stretch/>
        </p:blipFill>
        <p:spPr>
          <a:xfrm rot="16200000">
            <a:off x="-3773447" y="-2764969"/>
            <a:ext cx="6983568" cy="1238793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93CFFF8-69FD-B914-D556-1348815CD2A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5000"/>
          </a:blip>
          <a:srcRect/>
          <a:stretch/>
        </p:blipFill>
        <p:spPr>
          <a:xfrm rot="5400000" flipH="1">
            <a:off x="9021347" y="-2764969"/>
            <a:ext cx="6983568" cy="12387938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D209F6DC-7301-7E43-F2F5-194C6774C40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5505450" y="2838450"/>
            <a:ext cx="1181100" cy="1181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80001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sano N - Texture Background - NuPurple Ligh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microphone&#10;&#10;Description automatically generated">
            <a:extLst>
              <a:ext uri="{FF2B5EF4-FFF2-40B4-BE49-F238E27FC236}">
                <a16:creationId xmlns:a16="http://schemas.microsoft.com/office/drawing/2014/main" id="{11E7C4B4-9548-236C-C61E-8B383081C0B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alphaModFix amt="1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379" y="-1193954"/>
            <a:ext cx="9215241" cy="9245907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D209F6DC-7301-7E43-F2F5-194C6774C40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05450" y="2838450"/>
            <a:ext cx="1181100" cy="1181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67432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- Do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id="{973C47C5-FA23-2556-AE7C-3B6F1903577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10000"/>
          </a:blip>
          <a:srcRect/>
          <a:stretch/>
        </p:blipFill>
        <p:spPr>
          <a:xfrm rot="16200000" flipH="1">
            <a:off x="5313503" y="-45720"/>
            <a:ext cx="6959953" cy="694944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A3C7EC8-7AE2-45C9-4002-25D269F25BB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16779" y="2597055"/>
            <a:ext cx="11002963" cy="800100"/>
          </a:xfrm>
        </p:spPr>
        <p:txBody>
          <a:bodyPr lIns="0" tIns="0" rIns="0" bIns="0" anchor="b">
            <a:noAutofit/>
          </a:bodyPr>
          <a:lstStyle>
            <a:lvl1pPr algn="l">
              <a:defRPr sz="5400" b="1" i="0">
                <a:solidFill>
                  <a:schemeClr val="accent1"/>
                </a:solidFill>
                <a:latin typeface="Montserrat" pitchFamily="2" charset="77"/>
              </a:defRPr>
            </a:lvl1pPr>
          </a:lstStyle>
          <a:p>
            <a:r>
              <a:rPr lang="en-US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4BD0875-7641-198A-4A74-525CA4A76CF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16779" y="3505200"/>
            <a:ext cx="11006669" cy="800100"/>
          </a:xfrm>
        </p:spPr>
        <p:txBody>
          <a:bodyPr lIns="0" tIns="0" rIns="0" bIns="0">
            <a:normAutofit/>
          </a:bodyPr>
          <a:lstStyle>
            <a:lvl1pPr marL="0" indent="0" algn="l">
              <a:buNone/>
              <a:defRPr sz="32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Subtitle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23D0D23D-1A1B-C853-587B-ACEF3377748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569583" y="924083"/>
            <a:ext cx="2468874" cy="437830"/>
          </a:xfrm>
          <a:prstGeom prst="rect">
            <a:avLst/>
          </a:prstGeom>
        </p:spPr>
      </p:pic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8D92F7FC-22C3-E52B-EE9E-9EABF165D70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17538" y="5303723"/>
            <a:ext cx="11001511" cy="249299"/>
          </a:xfr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800" b="1"/>
            </a:lvl1pPr>
          </a:lstStyle>
          <a:p>
            <a:pPr lvl="0"/>
            <a:r>
              <a:rPr lang="en-US"/>
              <a:t>Insert name</a:t>
            </a:r>
          </a:p>
        </p:txBody>
      </p:sp>
      <p:sp>
        <p:nvSpPr>
          <p:cNvPr id="23" name="Text Placeholder 20">
            <a:extLst>
              <a:ext uri="{FF2B5EF4-FFF2-40B4-BE49-F238E27FC236}">
                <a16:creationId xmlns:a16="http://schemas.microsoft.com/office/drawing/2014/main" id="{9A0F1183-513C-9E8D-AE3C-C675FC8D13D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18231" y="5618101"/>
            <a:ext cx="11001511" cy="249299"/>
          </a:xfr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800" b="0"/>
            </a:lvl1pPr>
          </a:lstStyle>
          <a:p>
            <a:pPr lvl="0"/>
            <a:r>
              <a:rPr lang="en-US"/>
              <a:t>Insert title</a:t>
            </a:r>
          </a:p>
        </p:txBody>
      </p:sp>
      <p:sp>
        <p:nvSpPr>
          <p:cNvPr id="24" name="Text Placeholder 20">
            <a:extLst>
              <a:ext uri="{FF2B5EF4-FFF2-40B4-BE49-F238E27FC236}">
                <a16:creationId xmlns:a16="http://schemas.microsoft.com/office/drawing/2014/main" id="{69FF4D35-BF71-D0E1-8EEC-DE679D9E2FE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17538" y="5905500"/>
            <a:ext cx="11001511" cy="249299"/>
          </a:xfr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800" b="0"/>
            </a:lvl1pPr>
          </a:lstStyle>
          <a:p>
            <a:pPr lvl="0"/>
            <a:r>
              <a:rPr lang="en-US"/>
              <a:t>Insert date</a:t>
            </a:r>
          </a:p>
        </p:txBody>
      </p:sp>
    </p:spTree>
    <p:extLst>
      <p:ext uri="{BB962C8B-B14F-4D97-AF65-F5344CB8AC3E}">
        <p14:creationId xmlns:p14="http://schemas.microsoft.com/office/powerpoint/2010/main" val="5163024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4684-2F94-B02E-6049-F4F3130D00F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2C86708-195E-1201-8E2E-968A0F1751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979B1D0-0F70-E8E6-B7D7-6D0FFB25A3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09874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47C168-73D7-134D-5E83-621B62776A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5711C8-092C-FCF7-F369-EDCDCCF7C16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2BE785-B29F-CBA8-1BCD-9DEDC6991F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479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47C168-73D7-134D-5E83-621B62776A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5711C8-092C-FCF7-F369-EDCDCCF7C16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2BE785-B29F-CBA8-1BCD-9DEDC6991F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1D953825-6E8B-B2DC-59F5-2A3463737F4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6725" y="1185862"/>
            <a:ext cx="11279188" cy="43697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>
                <a:solidFill>
                  <a:schemeClr val="accent2"/>
                </a:solidFill>
              </a:defRPr>
            </a:lvl1pPr>
            <a:lvl2pPr>
              <a:lnSpc>
                <a:spcPct val="100000"/>
              </a:lnSpc>
              <a:spcBef>
                <a:spcPts val="0"/>
              </a:spcBef>
              <a:defRPr/>
            </a:lvl2pPr>
            <a:lvl3pPr>
              <a:lnSpc>
                <a:spcPct val="100000"/>
              </a:lnSpc>
              <a:spcBef>
                <a:spcPts val="0"/>
              </a:spcBef>
              <a:defRPr/>
            </a:lvl3pPr>
            <a:lvl4pPr>
              <a:lnSpc>
                <a:spcPct val="100000"/>
              </a:lnSpc>
              <a:spcBef>
                <a:spcPts val="0"/>
              </a:spcBef>
              <a:defRPr/>
            </a:lvl4pPr>
            <a:lvl5pPr>
              <a:lnSpc>
                <a:spcPct val="100000"/>
              </a:lnSpc>
              <a:spcBef>
                <a:spcPts val="0"/>
              </a:spcBef>
              <a:defRPr/>
            </a:lvl5pPr>
          </a:lstStyle>
          <a:p>
            <a:pPr lvl="0"/>
            <a:r>
              <a:rPr lang="en-US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40523062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BFE00F-530B-D83F-C37F-62036FCEFD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F567B6E-D0AD-F41E-D971-62C9988164B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1AA89CA-C19F-B534-58C8-0F3504B22D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73043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ED9383-5B55-0820-ED4E-C398B7263E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508CE5A-6CE6-AB7B-A453-94CE5D9BD0F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610F4F3-159D-8439-57AF-CD6E2890E8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55C75AE-83FC-6134-B407-120297725B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1637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BE0EF5-7B3D-3511-C8C1-CA52560BE3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29BE43-8BC7-DDB5-637B-90BC5AFA51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766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91C8082-6C86-DB99-6CB3-A7A0D5E0C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71538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sv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B1AB301-61BA-ED6E-ACC2-8EBE020C8F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662" y="222584"/>
            <a:ext cx="11279861" cy="122852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E583518-91C1-D670-3858-F1C94C666FA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6662" y="1604322"/>
            <a:ext cx="11279861" cy="44931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CBBF90C-E473-2CBA-60CC-78D3D41B5AC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0" y="685800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F24D5571-6FB3-E3A9-1350-702C1CAFD8B4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/>
        </p:blipFill>
        <p:spPr>
          <a:xfrm>
            <a:off x="179290" y="6510345"/>
            <a:ext cx="1242006" cy="220257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72CB2F60-C856-EC32-CB5E-04E2D12360C8}"/>
              </a:ext>
            </a:extLst>
          </p:cNvPr>
          <p:cNvSpPr txBox="1"/>
          <p:nvPr userDrawn="1"/>
        </p:nvSpPr>
        <p:spPr>
          <a:xfrm>
            <a:off x="11746523" y="6578814"/>
            <a:ext cx="342919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938E76E5-4BCA-6C49-8D16-299E5BFF1657}" type="slidenum">
              <a:rPr lang="en-US" sz="600" b="0" i="0" smtClean="0">
                <a:solidFill>
                  <a:schemeClr val="accent3"/>
                </a:solidFill>
                <a:latin typeface="Montserrat" pitchFamily="2" charset="77"/>
              </a:rPr>
              <a:pPr algn="ctr"/>
              <a:t>‹#›</a:t>
            </a:fld>
            <a:endParaRPr lang="en-US" sz="600" b="0" i="0" dirty="0">
              <a:solidFill>
                <a:schemeClr val="accent3"/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4862809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5" r:id="rId2"/>
    <p:sldLayoutId id="2147483649" r:id="rId3"/>
    <p:sldLayoutId id="2147483650" r:id="rId4"/>
    <p:sldLayoutId id="2147483663" r:id="rId5"/>
    <p:sldLayoutId id="2147483651" r:id="rId6"/>
    <p:sldLayoutId id="2147483652" r:id="rId7"/>
    <p:sldLayoutId id="2147483654" r:id="rId8"/>
    <p:sldLayoutId id="2147483655" r:id="rId9"/>
    <p:sldLayoutId id="2147483656" r:id="rId10"/>
    <p:sldLayoutId id="2147483657" r:id="rId11"/>
    <p:sldLayoutId id="2147483661" r:id="rId12"/>
    <p:sldLayoutId id="2147483662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Montserrat" pitchFamily="2" charset="77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b="0" i="0" kern="1200">
          <a:solidFill>
            <a:schemeClr val="accent3"/>
          </a:solidFill>
          <a:latin typeface="Montserrat" pitchFamily="2" charset="77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accent3"/>
          </a:solidFill>
          <a:latin typeface="Montserrat" pitchFamily="2" charset="77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b="0" i="0" kern="1200">
          <a:solidFill>
            <a:schemeClr val="accent3"/>
          </a:solidFill>
          <a:latin typeface="Montserrat" pitchFamily="2" charset="77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b="0" i="0" kern="1200">
          <a:solidFill>
            <a:schemeClr val="accent3"/>
          </a:solidFill>
          <a:latin typeface="Montserrat" pitchFamily="2" charset="77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b="0" i="0" kern="1200">
          <a:solidFill>
            <a:schemeClr val="accent3"/>
          </a:solidFill>
          <a:latin typeface="Montserrat" pitchFamily="2" charset="77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png"/><Relationship Id="rId4" Type="http://schemas.openxmlformats.org/officeDocument/2006/relationships/image" Target="../media/image2.sv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5.png"/><Relationship Id="rId3" Type="http://schemas.openxmlformats.org/officeDocument/2006/relationships/image" Target="../media/image57.png"/><Relationship Id="rId7" Type="http://schemas.openxmlformats.org/officeDocument/2006/relationships/image" Target="../media/image59.png"/><Relationship Id="rId12" Type="http://schemas.openxmlformats.org/officeDocument/2006/relationships/image" Target="../media/image64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68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.svg"/><Relationship Id="rId11" Type="http://schemas.openxmlformats.org/officeDocument/2006/relationships/image" Target="../media/image63.png"/><Relationship Id="rId5" Type="http://schemas.openxmlformats.org/officeDocument/2006/relationships/image" Target="../media/image1.png"/><Relationship Id="rId15" Type="http://schemas.openxmlformats.org/officeDocument/2006/relationships/image" Target="../media/image67.png"/><Relationship Id="rId10" Type="http://schemas.openxmlformats.org/officeDocument/2006/relationships/image" Target="../media/image62.png"/><Relationship Id="rId4" Type="http://schemas.openxmlformats.org/officeDocument/2006/relationships/image" Target="../media/image58.png"/><Relationship Id="rId9" Type="http://schemas.openxmlformats.org/officeDocument/2006/relationships/image" Target="../media/image61.png"/><Relationship Id="rId14" Type="http://schemas.openxmlformats.org/officeDocument/2006/relationships/image" Target="../media/image6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svg"/><Relationship Id="rId13" Type="http://schemas.openxmlformats.org/officeDocument/2006/relationships/image" Target="../media/image78.png"/><Relationship Id="rId3" Type="http://schemas.openxmlformats.org/officeDocument/2006/relationships/image" Target="../media/image69.png"/><Relationship Id="rId7" Type="http://schemas.openxmlformats.org/officeDocument/2006/relationships/image" Target="../media/image72.png"/><Relationship Id="rId12" Type="http://schemas.openxmlformats.org/officeDocument/2006/relationships/image" Target="../media/image77.sv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71.svg"/><Relationship Id="rId11" Type="http://schemas.openxmlformats.org/officeDocument/2006/relationships/image" Target="../media/image76.png"/><Relationship Id="rId5" Type="http://schemas.openxmlformats.org/officeDocument/2006/relationships/image" Target="../media/image70.png"/><Relationship Id="rId15" Type="http://schemas.openxmlformats.org/officeDocument/2006/relationships/image" Target="../media/image80.png"/><Relationship Id="rId10" Type="http://schemas.openxmlformats.org/officeDocument/2006/relationships/image" Target="../media/image75.svg"/><Relationship Id="rId4" Type="http://schemas.microsoft.com/office/2007/relationships/hdphoto" Target="../media/hdphoto5.wdp"/><Relationship Id="rId9" Type="http://schemas.openxmlformats.org/officeDocument/2006/relationships/image" Target="../media/image74.png"/><Relationship Id="rId14" Type="http://schemas.openxmlformats.org/officeDocument/2006/relationships/image" Target="../media/image79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82.tiff"/><Relationship Id="rId5" Type="http://schemas.openxmlformats.org/officeDocument/2006/relationships/image" Target="../media/image81.jpeg"/><Relationship Id="rId4" Type="http://schemas.openxmlformats.org/officeDocument/2006/relationships/image" Target="../media/image2.sv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.svg"/><Relationship Id="rId3" Type="http://schemas.openxmlformats.org/officeDocument/2006/relationships/image" Target="../media/image11.jpeg"/><Relationship Id="rId7" Type="http://schemas.openxmlformats.org/officeDocument/2006/relationships/image" Target="../media/image15.svg"/><Relationship Id="rId12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11" Type="http://schemas.openxmlformats.org/officeDocument/2006/relationships/image" Target="../media/image18.png"/><Relationship Id="rId5" Type="http://schemas.openxmlformats.org/officeDocument/2006/relationships/image" Target="../media/image13.svg"/><Relationship Id="rId10" Type="http://schemas.openxmlformats.org/officeDocument/2006/relationships/hyperlink" Target="https://www.cancer.org/research/cancer-facts-statistics/all-cancer-facts-figures/cancer-facts-figures-2022.html" TargetMode="External"/><Relationship Id="rId4" Type="http://schemas.openxmlformats.org/officeDocument/2006/relationships/image" Target="../media/image12.png"/><Relationship Id="rId9" Type="http://schemas.openxmlformats.org/officeDocument/2006/relationships/image" Target="../media/image17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microsoft.com/office/2007/relationships/hdphoto" Target="../media/hdphoto1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image" Target="../media/image21.jpeg"/><Relationship Id="rId4" Type="http://schemas.openxmlformats.org/officeDocument/2006/relationships/image" Target="../media/image20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7.png"/><Relationship Id="rId5" Type="http://schemas.openxmlformats.org/officeDocument/2006/relationships/image" Target="../media/image26.svg"/><Relationship Id="rId4" Type="http://schemas.openxmlformats.org/officeDocument/2006/relationships/image" Target="../media/image2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microsoft.com/office/2007/relationships/hdphoto" Target="../media/hdphoto3.wdp"/><Relationship Id="rId3" Type="http://schemas.openxmlformats.org/officeDocument/2006/relationships/hyperlink" Target="https://nucleus.iaea.org/RRDB" TargetMode="External"/><Relationship Id="rId7" Type="http://schemas.microsoft.com/office/2007/relationships/hdphoto" Target="../media/hdphoto2.wdp"/><Relationship Id="rId12" Type="http://schemas.openxmlformats.org/officeDocument/2006/relationships/image" Target="../media/image3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0.png"/><Relationship Id="rId11" Type="http://schemas.openxmlformats.org/officeDocument/2006/relationships/image" Target="../media/image34.png"/><Relationship Id="rId5" Type="http://schemas.openxmlformats.org/officeDocument/2006/relationships/image" Target="../media/image29.png"/><Relationship Id="rId10" Type="http://schemas.openxmlformats.org/officeDocument/2006/relationships/image" Target="../media/image33.png"/><Relationship Id="rId4" Type="http://schemas.openxmlformats.org/officeDocument/2006/relationships/image" Target="../media/image28.jpeg"/><Relationship Id="rId9" Type="http://schemas.openxmlformats.org/officeDocument/2006/relationships/image" Target="../media/image32.png"/><Relationship Id="rId14" Type="http://schemas.openxmlformats.org/officeDocument/2006/relationships/image" Target="../media/image3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13" Type="http://schemas.openxmlformats.org/officeDocument/2006/relationships/image" Target="../media/image47.png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12" Type="http://schemas.openxmlformats.org/officeDocument/2006/relationships/image" Target="../media/image46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0.sv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0" Type="http://schemas.openxmlformats.org/officeDocument/2006/relationships/image" Target="../media/image44.svg"/><Relationship Id="rId4" Type="http://schemas.openxmlformats.org/officeDocument/2006/relationships/image" Target="../media/image38.sv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svg"/><Relationship Id="rId13" Type="http://schemas.openxmlformats.org/officeDocument/2006/relationships/image" Target="../media/image2.svg"/><Relationship Id="rId3" Type="http://schemas.openxmlformats.org/officeDocument/2006/relationships/image" Target="../media/image49.png"/><Relationship Id="rId7" Type="http://schemas.openxmlformats.org/officeDocument/2006/relationships/image" Target="../media/image52.png"/><Relationship Id="rId12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1.sv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svg"/><Relationship Id="rId4" Type="http://schemas.microsoft.com/office/2007/relationships/hdphoto" Target="../media/hdphoto4.wdp"/><Relationship Id="rId9" Type="http://schemas.openxmlformats.org/officeDocument/2006/relationships/image" Target="../media/image5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7461C70-E784-920F-8F3F-AABD1E86B72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569583" y="924083"/>
            <a:ext cx="2468874" cy="437830"/>
          </a:xfrm>
          <a:prstGeom prst="rect">
            <a:avLst/>
          </a:prstGeom>
        </p:spPr>
      </p:pic>
      <p:sp>
        <p:nvSpPr>
          <p:cNvPr id="636" name="Rectangle 635">
            <a:extLst>
              <a:ext uri="{FF2B5EF4-FFF2-40B4-BE49-F238E27FC236}">
                <a16:creationId xmlns:a16="http://schemas.microsoft.com/office/drawing/2014/main" id="{30F2B860-2181-5F30-0531-AEFDF2DFD6C4}"/>
              </a:ext>
            </a:extLst>
          </p:cNvPr>
          <p:cNvSpPr/>
          <p:nvPr/>
        </p:nvSpPr>
        <p:spPr>
          <a:xfrm>
            <a:off x="0" y="6146744"/>
            <a:ext cx="2146852" cy="711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5" name="Picture 4" descr="A person and person sitting on a couch&#10;&#10;Description automatically generated">
            <a:extLst>
              <a:ext uri="{FF2B5EF4-FFF2-40B4-BE49-F238E27FC236}">
                <a16:creationId xmlns:a16="http://schemas.microsoft.com/office/drawing/2014/main" id="{916B9C67-E664-1865-B10D-5CA1ECE4286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3323263" y="1"/>
            <a:ext cx="10291137" cy="6858000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692AFB00-6017-0C02-00EF-C7E840D6E282}"/>
              </a:ext>
            </a:extLst>
          </p:cNvPr>
          <p:cNvSpPr/>
          <p:nvPr/>
        </p:nvSpPr>
        <p:spPr>
          <a:xfrm>
            <a:off x="3274949" y="-94793"/>
            <a:ext cx="7132701" cy="6983896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36339D6-893C-837D-9AB4-1E552EDCE2A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16779" y="3505199"/>
            <a:ext cx="6584121" cy="1430399"/>
          </a:xfrm>
        </p:spPr>
        <p:txBody>
          <a:bodyPr>
            <a:noAutofit/>
          </a:bodyPr>
          <a:lstStyle/>
          <a:p>
            <a:r>
              <a:rPr lang="en-US" sz="2800" dirty="0"/>
              <a:t>Nusano’s medical radioisotope production platform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39C9596-BD9E-8E33-43FC-5484AB1DE26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16779" y="2019300"/>
            <a:ext cx="11002963" cy="1377855"/>
          </a:xfrm>
        </p:spPr>
        <p:txBody>
          <a:bodyPr/>
          <a:lstStyle/>
          <a:p>
            <a:r>
              <a:rPr lang="en-US" sz="4400" dirty="0"/>
              <a:t>SUPPLYING THE FIGHT </a:t>
            </a:r>
            <a:br>
              <a:rPr lang="en-US" sz="4400" dirty="0"/>
            </a:br>
            <a:r>
              <a:rPr lang="en-US" sz="4400" dirty="0"/>
              <a:t>AGAINST CANCER</a:t>
            </a:r>
          </a:p>
        </p:txBody>
      </p:sp>
    </p:spTree>
    <p:extLst>
      <p:ext uri="{BB962C8B-B14F-4D97-AF65-F5344CB8AC3E}">
        <p14:creationId xmlns:p14="http://schemas.microsoft.com/office/powerpoint/2010/main" val="237583827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Picture 62" descr="long shadow.png">
            <a:extLst>
              <a:ext uri="{FF2B5EF4-FFF2-40B4-BE49-F238E27FC236}">
                <a16:creationId xmlns:a16="http://schemas.microsoft.com/office/drawing/2014/main" id="{3C6C8139-0C88-6647-93F1-ADDDB32C910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393700" y="6408160"/>
            <a:ext cx="11493500" cy="219369"/>
          </a:xfrm>
          <a:prstGeom prst="rect">
            <a:avLst/>
          </a:prstGeom>
          <a:noFill/>
          <a:ln>
            <a:noFill/>
          </a:ln>
        </p:spPr>
      </p:pic>
      <p:sp>
        <p:nvSpPr>
          <p:cNvPr id="88" name="TextBox 87">
            <a:extLst>
              <a:ext uri="{FF2B5EF4-FFF2-40B4-BE49-F238E27FC236}">
                <a16:creationId xmlns:a16="http://schemas.microsoft.com/office/drawing/2014/main" id="{D1243DA4-07BC-A2D5-DFE8-D60E793DECAB}"/>
              </a:ext>
            </a:extLst>
          </p:cNvPr>
          <p:cNvSpPr txBox="1"/>
          <p:nvPr/>
        </p:nvSpPr>
        <p:spPr>
          <a:xfrm>
            <a:off x="1959080" y="2055163"/>
            <a:ext cx="0" cy="0"/>
          </a:xfrm>
          <a:prstGeom prst="rect">
            <a:avLst/>
          </a:prstGeom>
        </p:spPr>
        <p:txBody>
          <a:bodyPr vert="horz" wrap="none" lIns="0" tIns="0" rIns="0" bIns="0" rtlCol="0" anchor="b" anchorCtr="0">
            <a:normAutofit fontScale="25000" lnSpcReduction="20000"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endParaRPr lang="en-US" sz="1600" b="1">
              <a:solidFill>
                <a:schemeClr val="bg1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6B20621-549E-4E83-531D-527A0A9E9E6A}"/>
              </a:ext>
            </a:extLst>
          </p:cNvPr>
          <p:cNvSpPr txBox="1"/>
          <p:nvPr/>
        </p:nvSpPr>
        <p:spPr>
          <a:xfrm>
            <a:off x="2310772" y="2111433"/>
            <a:ext cx="0" cy="0"/>
          </a:xfrm>
          <a:prstGeom prst="rect">
            <a:avLst/>
          </a:prstGeom>
        </p:spPr>
        <p:txBody>
          <a:bodyPr vert="horz" wrap="none" lIns="0" tIns="0" rIns="0" bIns="0" rtlCol="0" anchor="b" anchorCtr="0">
            <a:normAutofit fontScale="25000" lnSpcReduction="20000"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endParaRPr lang="en-US" sz="1600" b="1">
              <a:solidFill>
                <a:schemeClr val="bg1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A773D379-D5FE-3F98-3FC7-94EE8F7300E5}"/>
              </a:ext>
            </a:extLst>
          </p:cNvPr>
          <p:cNvSpPr txBox="1"/>
          <p:nvPr/>
        </p:nvSpPr>
        <p:spPr>
          <a:xfrm>
            <a:off x="1832471" y="2041095"/>
            <a:ext cx="0" cy="0"/>
          </a:xfrm>
          <a:prstGeom prst="rect">
            <a:avLst/>
          </a:prstGeom>
        </p:spPr>
        <p:txBody>
          <a:bodyPr vert="horz" wrap="none" lIns="0" tIns="0" rIns="0" bIns="0" rtlCol="0" anchor="b" anchorCtr="0">
            <a:normAutofit fontScale="25000" lnSpcReduction="20000"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endParaRPr lang="en-US" sz="1600" b="1">
              <a:solidFill>
                <a:schemeClr val="bg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62A3B629-C88D-21DB-EFBE-4AF14E31CC90}"/>
              </a:ext>
            </a:extLst>
          </p:cNvPr>
          <p:cNvSpPr txBox="1"/>
          <p:nvPr/>
        </p:nvSpPr>
        <p:spPr>
          <a:xfrm>
            <a:off x="1479176" y="-1452282"/>
            <a:ext cx="0" cy="0"/>
          </a:xfrm>
          <a:prstGeom prst="rect">
            <a:avLst/>
          </a:prstGeom>
        </p:spPr>
        <p:txBody>
          <a:bodyPr vert="horz" wrap="none" lIns="0" tIns="0" rIns="0" bIns="0" rtlCol="0" anchor="b" anchorCtr="0">
            <a:normAutofit fontScale="25000" lnSpcReduction="20000"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endParaRPr lang="en-US" sz="1600" b="1">
              <a:solidFill>
                <a:schemeClr val="bg1"/>
              </a:solidFill>
            </a:endParaRPr>
          </a:p>
        </p:txBody>
      </p:sp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7B9EE463-E2B4-9F15-8A8B-069F00F0A3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4995975"/>
              </p:ext>
            </p:extLst>
          </p:nvPr>
        </p:nvGraphicFramePr>
        <p:xfrm>
          <a:off x="497711" y="2019299"/>
          <a:ext cx="11230466" cy="34507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47816">
                  <a:extLst>
                    <a:ext uri="{9D8B030D-6E8A-4147-A177-3AD203B41FA5}">
                      <a16:colId xmlns:a16="http://schemas.microsoft.com/office/drawing/2014/main" val="2699747852"/>
                    </a:ext>
                  </a:extLst>
                </a:gridCol>
                <a:gridCol w="1078265">
                  <a:extLst>
                    <a:ext uri="{9D8B030D-6E8A-4147-A177-3AD203B41FA5}">
                      <a16:colId xmlns:a16="http://schemas.microsoft.com/office/drawing/2014/main" val="718038240"/>
                    </a:ext>
                  </a:extLst>
                </a:gridCol>
                <a:gridCol w="1078265">
                  <a:extLst>
                    <a:ext uri="{9D8B030D-6E8A-4147-A177-3AD203B41FA5}">
                      <a16:colId xmlns:a16="http://schemas.microsoft.com/office/drawing/2014/main" val="3514114278"/>
                    </a:ext>
                  </a:extLst>
                </a:gridCol>
                <a:gridCol w="1078265">
                  <a:extLst>
                    <a:ext uri="{9D8B030D-6E8A-4147-A177-3AD203B41FA5}">
                      <a16:colId xmlns:a16="http://schemas.microsoft.com/office/drawing/2014/main" val="1268707933"/>
                    </a:ext>
                  </a:extLst>
                </a:gridCol>
                <a:gridCol w="1078265">
                  <a:extLst>
                    <a:ext uri="{9D8B030D-6E8A-4147-A177-3AD203B41FA5}">
                      <a16:colId xmlns:a16="http://schemas.microsoft.com/office/drawing/2014/main" val="4282543745"/>
                    </a:ext>
                  </a:extLst>
                </a:gridCol>
                <a:gridCol w="1078265">
                  <a:extLst>
                    <a:ext uri="{9D8B030D-6E8A-4147-A177-3AD203B41FA5}">
                      <a16:colId xmlns:a16="http://schemas.microsoft.com/office/drawing/2014/main" val="1982119036"/>
                    </a:ext>
                  </a:extLst>
                </a:gridCol>
                <a:gridCol w="1078265">
                  <a:extLst>
                    <a:ext uri="{9D8B030D-6E8A-4147-A177-3AD203B41FA5}">
                      <a16:colId xmlns:a16="http://schemas.microsoft.com/office/drawing/2014/main" val="3218900998"/>
                    </a:ext>
                  </a:extLst>
                </a:gridCol>
                <a:gridCol w="1078265">
                  <a:extLst>
                    <a:ext uri="{9D8B030D-6E8A-4147-A177-3AD203B41FA5}">
                      <a16:colId xmlns:a16="http://schemas.microsoft.com/office/drawing/2014/main" val="348242973"/>
                    </a:ext>
                  </a:extLst>
                </a:gridCol>
                <a:gridCol w="1078265">
                  <a:extLst>
                    <a:ext uri="{9D8B030D-6E8A-4147-A177-3AD203B41FA5}">
                      <a16:colId xmlns:a16="http://schemas.microsoft.com/office/drawing/2014/main" val="2570795467"/>
                    </a:ext>
                  </a:extLst>
                </a:gridCol>
                <a:gridCol w="1078265">
                  <a:extLst>
                    <a:ext uri="{9D8B030D-6E8A-4147-A177-3AD203B41FA5}">
                      <a16:colId xmlns:a16="http://schemas.microsoft.com/office/drawing/2014/main" val="2702387504"/>
                    </a:ext>
                  </a:extLst>
                </a:gridCol>
                <a:gridCol w="1078265">
                  <a:extLst>
                    <a:ext uri="{9D8B030D-6E8A-4147-A177-3AD203B41FA5}">
                      <a16:colId xmlns:a16="http://schemas.microsoft.com/office/drawing/2014/main" val="3679747246"/>
                    </a:ext>
                  </a:extLst>
                </a:gridCol>
              </a:tblGrid>
              <a:tr h="461189">
                <a:tc>
                  <a:txBody>
                    <a:bodyPr/>
                    <a:lstStyle/>
                    <a:p>
                      <a:pPr algn="ctr"/>
                      <a:endParaRPr lang="en-US" sz="1000">
                        <a:solidFill>
                          <a:schemeClr val="accent3"/>
                        </a:solidFill>
                        <a:latin typeface="Montserrat" pitchFamily="2" charset="77"/>
                      </a:endParaRPr>
                    </a:p>
                  </a:txBody>
                  <a:tcPr marL="0" marR="0" marT="0" anchor="ctr"/>
                </a:tc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chemeClr val="accent1"/>
                          </a:solidFill>
                          <a:latin typeface="Montserrat" pitchFamily="2" charset="77"/>
                        </a:rPr>
                        <a:t>DIAGNOSTIC IMAGING</a:t>
                      </a:r>
                    </a:p>
                  </a:txBody>
                  <a:tcPr marL="0" marR="0" marT="0" anchor="ctr">
                    <a:lnR>
                      <a:noFill/>
                    </a:ln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>
                        <a:solidFill>
                          <a:schemeClr val="accent1"/>
                        </a:solidFill>
                        <a:latin typeface="Montserrat" pitchFamily="2" charset="77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>
                        <a:solidFill>
                          <a:schemeClr val="accent1"/>
                        </a:solidFill>
                        <a:latin typeface="Montserrat" pitchFamily="2" charset="77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>
                        <a:solidFill>
                          <a:schemeClr val="accent1"/>
                        </a:solidFill>
                        <a:latin typeface="Montserrat" pitchFamily="2" charset="77"/>
                      </a:endParaRPr>
                    </a:p>
                  </a:txBody>
                  <a:tcPr anchor="ctr">
                    <a:lnR>
                      <a:noFill/>
                    </a:ln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dirty="0">
                        <a:solidFill>
                          <a:schemeClr val="accent1"/>
                        </a:solidFill>
                        <a:latin typeface="Montserrat" pitchFamily="2" charset="77"/>
                      </a:endParaRPr>
                    </a:p>
                  </a:txBody>
                  <a:tcPr marL="0" marR="0" marT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THERAPEUTICS</a:t>
                      </a:r>
                    </a:p>
                  </a:txBody>
                  <a:tcPr marL="0" marR="0" marT="0" anchor="ctr">
                    <a:lnL>
                      <a:noFill/>
                    </a:lnL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>
                        <a:solidFill>
                          <a:schemeClr val="accent2"/>
                        </a:solidFill>
                        <a:latin typeface="Montserrat" pitchFamily="2" charset="77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>
                        <a:solidFill>
                          <a:schemeClr val="accent2"/>
                        </a:solidFill>
                        <a:latin typeface="Montserrat" pitchFamily="2" charset="77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>
                        <a:solidFill>
                          <a:schemeClr val="accent2"/>
                        </a:solidFill>
                        <a:latin typeface="Montserrat" pitchFamily="2" charset="77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29306163"/>
                  </a:ext>
                </a:extLst>
              </a:tr>
              <a:tr h="973938">
                <a:tc rowSpan="2">
                  <a:txBody>
                    <a:bodyPr/>
                    <a:lstStyle/>
                    <a:p>
                      <a:pPr algn="ctr"/>
                      <a:r>
                        <a:rPr lang="en-US" sz="900" b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  <a:t>RADIOISOTOPE</a:t>
                      </a:r>
                    </a:p>
                  </a:txBody>
                  <a:tcPr marL="0" marR="0" marT="0" vert="vert270" anchor="ctr"/>
                </a:tc>
                <a:tc>
                  <a:txBody>
                    <a:bodyPr/>
                    <a:lstStyle/>
                    <a:p>
                      <a:endParaRPr lang="en-US" sz="1000"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n-US" sz="1000"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n-US" sz="1000"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n-US" sz="1000">
                        <a:latin typeface="Montserrat" pitchFamily="2" charset="77"/>
                      </a:endParaRPr>
                    </a:p>
                  </a:txBody>
                  <a:tcPr marL="0" marR="0" marT="0" anchor="ctr">
                    <a:lnR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n-US" sz="1000" dirty="0">
                        <a:latin typeface="Montserrat" pitchFamily="2" charset="77"/>
                      </a:endParaRPr>
                    </a:p>
                  </a:txBody>
                  <a:tcPr marL="0" marR="0" marT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000">
                        <a:latin typeface="Montserrat" pitchFamily="2" charset="77"/>
                      </a:endParaRPr>
                    </a:p>
                  </a:txBody>
                  <a:tcPr marL="0" marR="0" marT="0" anchor="ctr">
                    <a:lnL>
                      <a:noFill/>
                    </a:lnL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n-US" sz="1000"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n-US" sz="1000" dirty="0"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n-US" sz="1000" dirty="0"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n-US" sz="1000"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214023503"/>
                  </a:ext>
                </a:extLst>
              </a:tr>
              <a:tr h="461189">
                <a:tc vMerge="1">
                  <a:txBody>
                    <a:bodyPr/>
                    <a:lstStyle/>
                    <a:p>
                      <a:pPr algn="ctr"/>
                      <a:endParaRPr lang="en-US" sz="1000" b="1">
                        <a:solidFill>
                          <a:schemeClr val="accent3"/>
                        </a:solidFill>
                        <a:latin typeface="Montserrat" pitchFamily="2" charset="77"/>
                      </a:endParaRPr>
                    </a:p>
                  </a:txBody>
                  <a:tcPr vert="vert27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>
                          <a:latin typeface="Montserrat" pitchFamily="2" charset="77"/>
                        </a:rPr>
                        <a:t>INDIUM</a:t>
                      </a:r>
                    </a:p>
                  </a:txBody>
                  <a:tcPr marL="0" marR="0" marT="0" anchor="ctr"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>
                          <a:latin typeface="Montserrat" pitchFamily="2" charset="77"/>
                        </a:rPr>
                        <a:t>GERMANIUM</a:t>
                      </a:r>
                    </a:p>
                  </a:txBody>
                  <a:tcPr marL="0" marR="0" marT="0" anchor="ctr"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>
                          <a:latin typeface="Montserrat" pitchFamily="2" charset="77"/>
                        </a:rPr>
                        <a:t>STRONTIUM</a:t>
                      </a:r>
                    </a:p>
                  </a:txBody>
                  <a:tcPr marL="0" marR="0" marT="0" anchor="ctr"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>
                          <a:latin typeface="Montserrat" pitchFamily="2" charset="77"/>
                        </a:rPr>
                        <a:t>IODINE</a:t>
                      </a:r>
                    </a:p>
                  </a:txBody>
                  <a:tcPr marL="0" marR="0" marT="0" anchor="ctr">
                    <a:lnR>
                      <a:noFill/>
                    </a:ln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latin typeface="Montserrat" pitchFamily="2" charset="77"/>
                      </a:endParaRPr>
                    </a:p>
                  </a:txBody>
                  <a:tcPr marL="0" marR="0" marT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>
                          <a:latin typeface="Montserrat" pitchFamily="2" charset="77"/>
                        </a:rPr>
                        <a:t>ACTINIUM</a:t>
                      </a:r>
                    </a:p>
                  </a:txBody>
                  <a:tcPr marL="0" marR="0" marT="0" anchor="ctr">
                    <a:lnL>
                      <a:noFill/>
                    </a:lnL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>
                          <a:latin typeface="Montserrat" pitchFamily="2" charset="77"/>
                        </a:rPr>
                        <a:t>COPPER</a:t>
                      </a:r>
                    </a:p>
                  </a:txBody>
                  <a:tcPr marL="0" marR="0" marT="0" anchor="ctr"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latin typeface="Montserrat" pitchFamily="2" charset="77"/>
                        </a:rPr>
                        <a:t>LUTETIUM</a:t>
                      </a:r>
                    </a:p>
                  </a:txBody>
                  <a:tcPr marL="0" marR="0" marT="0" anchor="ctr"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latin typeface="Montserrat" pitchFamily="2" charset="77"/>
                        </a:rPr>
                        <a:t>ASTATINE</a:t>
                      </a:r>
                    </a:p>
                  </a:txBody>
                  <a:tcPr marL="0" marR="0" marT="0" anchor="ctr"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>
                          <a:latin typeface="Montserrat" pitchFamily="2" charset="77"/>
                        </a:rPr>
                        <a:t>TIN</a:t>
                      </a:r>
                    </a:p>
                  </a:txBody>
                  <a:tcPr marL="0" marR="0" marT="0" anchor="ctr"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26675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algn="ctr"/>
                      <a:r>
                        <a:rPr lang="en-US" sz="900" b="0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  <a:t>CURRENT SUPPLY</a:t>
                      </a:r>
                    </a:p>
                  </a:txBody>
                  <a:tcPr marL="0" marR="0" marT="0" vert="vert27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chemeClr val="accent1"/>
                          </a:solidFill>
                          <a:latin typeface="Montserrat" pitchFamily="2" charset="77"/>
                        </a:rPr>
                        <a:t>Limited</a:t>
                      </a: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chemeClr val="accent1"/>
                          </a:solidFill>
                          <a:latin typeface="Montserrat" pitchFamily="2" charset="77"/>
                        </a:rPr>
                        <a:t>Fixed</a:t>
                      </a: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chemeClr val="accent1"/>
                          </a:solidFill>
                          <a:latin typeface="Montserrat" pitchFamily="2" charset="77"/>
                        </a:rPr>
                        <a:t>Limited</a:t>
                      </a: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chemeClr val="accent1"/>
                          </a:solidFill>
                          <a:latin typeface="Montserrat" pitchFamily="2" charset="77"/>
                        </a:rPr>
                        <a:t>Limited</a:t>
                      </a:r>
                    </a:p>
                  </a:txBody>
                  <a:tcPr marL="0" marR="0" marT="0" anchor="ctr">
                    <a:lnR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3"/>
                        </a:solidFill>
                        <a:latin typeface="Montserrat" pitchFamily="2" charset="77"/>
                      </a:endParaRPr>
                    </a:p>
                  </a:txBody>
                  <a:tcPr marL="0" marR="0" marT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Minimal</a:t>
                      </a:r>
                    </a:p>
                  </a:txBody>
                  <a:tcPr marL="0" marR="0" marT="0" anchor="ctr">
                    <a:lnL>
                      <a:noFill/>
                    </a:lnL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Fixed</a:t>
                      </a: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Limited</a:t>
                      </a: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Minimal</a:t>
                      </a: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Minimal</a:t>
                      </a: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4668307"/>
                  </a:ext>
                </a:extLst>
              </a:tr>
              <a:tr h="822960">
                <a:tc>
                  <a:txBody>
                    <a:bodyPr/>
                    <a:lstStyle/>
                    <a:p>
                      <a:pPr algn="ctr"/>
                      <a:endParaRPr lang="en-US" sz="900" b="0">
                        <a:solidFill>
                          <a:schemeClr val="accent3"/>
                        </a:solidFill>
                        <a:latin typeface="Montserrat" pitchFamily="2" charset="77"/>
                      </a:endParaRPr>
                    </a:p>
                  </a:txBody>
                  <a:tcPr marL="0" marR="0" marT="0" vert="vert270" anchor="ctr"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2000" b="1">
                          <a:solidFill>
                            <a:schemeClr val="accent1"/>
                          </a:solidFill>
                          <a:latin typeface="Montserrat" pitchFamily="2" charset="77"/>
                        </a:rPr>
                        <a:t>7% CAGR</a:t>
                      </a:r>
                    </a:p>
                    <a:p>
                      <a:pPr algn="ctr"/>
                      <a:r>
                        <a:rPr lang="en-US" sz="1600" b="0">
                          <a:solidFill>
                            <a:schemeClr val="accent1"/>
                          </a:solidFill>
                          <a:latin typeface="Montserrat" pitchFamily="2" charset="77"/>
                        </a:rPr>
                        <a:t>Dx REVENUE</a:t>
                      </a:r>
                    </a:p>
                  </a:txBody>
                  <a:tcPr marL="0" marR="0" marT="0" anchor="ctr">
                    <a:lnR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>
                        <a:solidFill>
                          <a:schemeClr val="bg1"/>
                        </a:solidFill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B4A5D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>
                        <a:solidFill>
                          <a:schemeClr val="bg1"/>
                        </a:solidFill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775CA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>
                        <a:solidFill>
                          <a:schemeClr val="bg1"/>
                        </a:solidFill>
                        <a:latin typeface="Montserrat" pitchFamily="2" charset="77"/>
                      </a:endParaRPr>
                    </a:p>
                  </a:txBody>
                  <a:tcPr marL="0" marR="0" marT="0" anchor="ctr">
                    <a:lnR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775CA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b="1" dirty="0">
                        <a:solidFill>
                          <a:schemeClr val="accent1"/>
                        </a:solidFill>
                        <a:latin typeface="Montserrat" pitchFamily="2" charset="77"/>
                      </a:endParaRPr>
                    </a:p>
                  </a:txBody>
                  <a:tcPr marL="0" marR="0" marT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35% CAGR</a:t>
                      </a:r>
                    </a:p>
                    <a:p>
                      <a:pPr algn="ctr"/>
                      <a:r>
                        <a:rPr lang="en-US" sz="1600" b="0" dirty="0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LONG TERM Tx REVENUE GROWTH</a:t>
                      </a:r>
                    </a:p>
                  </a:txBody>
                  <a:tcPr marL="0" marR="0" marT="0" anchor="ctr">
                    <a:lnL>
                      <a:noFill/>
                    </a:lnL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>
                        <a:solidFill>
                          <a:schemeClr val="bg1"/>
                        </a:solidFill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0ABA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>
                        <a:solidFill>
                          <a:schemeClr val="bg1"/>
                        </a:solidFill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3676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>
                        <a:solidFill>
                          <a:schemeClr val="bg1"/>
                        </a:solidFill>
                        <a:latin typeface="Montserrat" pitchFamily="2" charset="77"/>
                      </a:endParaRPr>
                    </a:p>
                  </a:txBody>
                  <a:tcPr marL="0" marR="0" marT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3676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8150180"/>
                  </a:ext>
                </a:extLst>
              </a:tr>
            </a:tbl>
          </a:graphicData>
        </a:graphic>
      </p:graphicFrame>
      <p:sp>
        <p:nvSpPr>
          <p:cNvPr id="51" name="Title 2">
            <a:extLst>
              <a:ext uri="{FF2B5EF4-FFF2-40B4-BE49-F238E27FC236}">
                <a16:creationId xmlns:a16="http://schemas.microsoft.com/office/drawing/2014/main" id="{0B0E337F-8DF8-B177-B4A8-0AE789E658D3}"/>
              </a:ext>
            </a:extLst>
          </p:cNvPr>
          <p:cNvSpPr txBox="1">
            <a:spLocks/>
          </p:cNvSpPr>
          <p:nvPr/>
        </p:nvSpPr>
        <p:spPr>
          <a:xfrm>
            <a:off x="609600" y="927636"/>
            <a:ext cx="10972800" cy="1091663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>
                <a:solidFill>
                  <a:schemeClr val="accent1"/>
                </a:solidFill>
                <a:latin typeface="Montserrat" pitchFamily="2" charset="77"/>
                <a:ea typeface="+mj-ea"/>
                <a:cs typeface="+mj-cs"/>
              </a:defRPr>
            </a:lvl1pPr>
          </a:lstStyle>
          <a:p>
            <a:endParaRPr lang="en-US" sz="3200" b="0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02CE322-21D9-9F30-6F49-9C071121DDB7}"/>
              </a:ext>
            </a:extLst>
          </p:cNvPr>
          <p:cNvSpPr txBox="1"/>
          <p:nvPr/>
        </p:nvSpPr>
        <p:spPr>
          <a:xfrm>
            <a:off x="497711" y="6067642"/>
            <a:ext cx="0" cy="0"/>
          </a:xfrm>
          <a:prstGeom prst="rect">
            <a:avLst/>
          </a:prstGeom>
        </p:spPr>
        <p:txBody>
          <a:bodyPr vert="horz" wrap="none" lIns="0" tIns="0" rIns="0" bIns="0" rtlCol="0" anchor="ctr" anchorCtr="0">
            <a:normAutofit fontScale="25000" lnSpcReduction="20000"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endParaRPr lang="en-US" sz="1600" b="1">
              <a:solidFill>
                <a:schemeClr val="bg1"/>
              </a:solidFill>
            </a:endParaRPr>
          </a:p>
        </p:txBody>
      </p:sp>
      <p:sp>
        <p:nvSpPr>
          <p:cNvPr id="55" name="Title 54">
            <a:extLst>
              <a:ext uri="{FF2B5EF4-FFF2-40B4-BE49-F238E27FC236}">
                <a16:creationId xmlns:a16="http://schemas.microsoft.com/office/drawing/2014/main" id="{08F100AD-9C18-1E3D-AE0C-738D3A9B8F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663" y="743900"/>
            <a:ext cx="10810938" cy="1228529"/>
          </a:xfrm>
        </p:spPr>
        <p:txBody>
          <a:bodyPr>
            <a:normAutofit/>
          </a:bodyPr>
          <a:lstStyle/>
          <a:p>
            <a:r>
              <a:rPr lang="en-US" sz="3600"/>
              <a:t>Simultaneous </a:t>
            </a:r>
            <a:r>
              <a:rPr lang="en-US" sz="3600" b="0">
                <a:solidFill>
                  <a:schemeClr val="tx1"/>
                </a:solidFill>
              </a:rPr>
              <a:t>&amp;</a:t>
            </a:r>
            <a:r>
              <a:rPr lang="en-US" sz="3600"/>
              <a:t> </a:t>
            </a:r>
            <a:r>
              <a:rPr lang="en-US" sz="3600">
                <a:solidFill>
                  <a:schemeClr val="accent2"/>
                </a:solidFill>
              </a:rPr>
              <a:t>adaptive production </a:t>
            </a:r>
            <a:r>
              <a:rPr lang="en-US" sz="3600" b="0">
                <a:solidFill>
                  <a:schemeClr val="tx1"/>
                </a:solidFill>
              </a:rPr>
              <a:t>enabling new therapeutics &amp; new markets</a:t>
            </a:r>
            <a:endParaRPr lang="en-US"/>
          </a:p>
        </p:txBody>
      </p:sp>
      <p:pic>
        <p:nvPicPr>
          <p:cNvPr id="59" name="Picture 58" descr="Shape&#10;&#10;Description automatically generated with medium confidence">
            <a:extLst>
              <a:ext uri="{FF2B5EF4-FFF2-40B4-BE49-F238E27FC236}">
                <a16:creationId xmlns:a16="http://schemas.microsoft.com/office/drawing/2014/main" id="{41020933-E2D8-10D2-0F53-8D4AADF2E62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alphaModFix amt="1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>
            <a:off x="8893531" y="3102917"/>
            <a:ext cx="696538" cy="5929451"/>
          </a:xfrm>
          <a:custGeom>
            <a:avLst/>
            <a:gdLst>
              <a:gd name="connsiteX0" fmla="*/ 0 w 696538"/>
              <a:gd name="connsiteY0" fmla="*/ 5929451 h 5929451"/>
              <a:gd name="connsiteX1" fmla="*/ 0 w 696538"/>
              <a:gd name="connsiteY1" fmla="*/ 0 h 5929451"/>
              <a:gd name="connsiteX2" fmla="*/ 696538 w 696538"/>
              <a:gd name="connsiteY2" fmla="*/ 0 h 5929451"/>
              <a:gd name="connsiteX3" fmla="*/ 696538 w 696538"/>
              <a:gd name="connsiteY3" fmla="*/ 5929451 h 5929451"/>
              <a:gd name="connsiteX4" fmla="*/ 0 w 696538"/>
              <a:gd name="connsiteY4" fmla="*/ 5929451 h 592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6538" h="5929451">
                <a:moveTo>
                  <a:pt x="0" y="5929451"/>
                </a:moveTo>
                <a:lnTo>
                  <a:pt x="0" y="0"/>
                </a:lnTo>
                <a:lnTo>
                  <a:pt x="696538" y="0"/>
                </a:lnTo>
                <a:lnTo>
                  <a:pt x="696538" y="5929451"/>
                </a:lnTo>
                <a:lnTo>
                  <a:pt x="0" y="5929451"/>
                </a:lnTo>
                <a:close/>
              </a:path>
            </a:pathLst>
          </a:custGeom>
        </p:spPr>
      </p:pic>
      <p:sp>
        <p:nvSpPr>
          <p:cNvPr id="62" name="TextBox 61">
            <a:extLst>
              <a:ext uri="{FF2B5EF4-FFF2-40B4-BE49-F238E27FC236}">
                <a16:creationId xmlns:a16="http://schemas.microsoft.com/office/drawing/2014/main" id="{720AB257-56E8-101B-6266-13A91733F1FF}"/>
              </a:ext>
            </a:extLst>
          </p:cNvPr>
          <p:cNvSpPr txBox="1"/>
          <p:nvPr/>
        </p:nvSpPr>
        <p:spPr>
          <a:xfrm>
            <a:off x="458200" y="5867587"/>
            <a:ext cx="11552713" cy="400110"/>
          </a:xfrm>
          <a:prstGeom prst="rect">
            <a:avLst/>
          </a:prstGeom>
          <a:noFill/>
        </p:spPr>
        <p:txBody>
          <a:bodyPr wrap="square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" pitchFamily="2" charset="77"/>
                <a:ea typeface="+mn-ea"/>
                <a:cs typeface="+mn-cs"/>
              </a:rPr>
              <a:t>Enables innovation by supplying development of treatments with high growth potential</a:t>
            </a: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 pitchFamily="2" charset="77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8CC8350-FA93-901D-AB35-E2976CA6976A}"/>
              </a:ext>
            </a:extLst>
          </p:cNvPr>
          <p:cNvGrpSpPr/>
          <p:nvPr/>
        </p:nvGrpSpPr>
        <p:grpSpPr>
          <a:xfrm>
            <a:off x="7876640" y="350846"/>
            <a:ext cx="4307280" cy="330384"/>
            <a:chOff x="7598273" y="342898"/>
            <a:chExt cx="4572000" cy="350689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730281F6-00B9-D807-D359-48D7BDB8AE6D}"/>
                </a:ext>
              </a:extLst>
            </p:cNvPr>
            <p:cNvGrpSpPr/>
            <p:nvPr/>
          </p:nvGrpSpPr>
          <p:grpSpPr>
            <a:xfrm flipH="1">
              <a:off x="7598273" y="342898"/>
              <a:ext cx="4572000" cy="350689"/>
              <a:chOff x="-164221" y="-5164239"/>
              <a:chExt cx="22560281" cy="4573237"/>
            </a:xfrm>
          </p:grpSpPr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490E4BFB-76B8-6C6A-A51F-DCF63E6807AC}"/>
                  </a:ext>
                </a:extLst>
              </p:cNvPr>
              <p:cNvSpPr txBox="1"/>
              <p:nvPr/>
            </p:nvSpPr>
            <p:spPr>
              <a:xfrm>
                <a:off x="1479176" y="-1452282"/>
                <a:ext cx="0" cy="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none" lIns="0" tIns="0" rIns="0" bIns="0" rtlCol="0" anchor="b" anchorCtr="0">
                <a:normAutofit fontScale="25000" lnSpcReduction="20000"/>
              </a:bodyPr>
              <a:lstStyle/>
              <a:p>
                <a:pPr algn="l">
                  <a:lnSpc>
                    <a:spcPct val="100000"/>
                  </a:lnSpc>
                  <a:spcBef>
                    <a:spcPts val="0"/>
                  </a:spcBef>
                </a:pPr>
                <a:endParaRPr lang="en-US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9B8B56AE-6243-1499-DC2F-86D527AA0D85}"/>
                  </a:ext>
                </a:extLst>
              </p:cNvPr>
              <p:cNvSpPr/>
              <p:nvPr/>
            </p:nvSpPr>
            <p:spPr>
              <a:xfrm rot="5400000">
                <a:off x="10169178" y="-12817885"/>
                <a:ext cx="4573230" cy="19880535"/>
              </a:xfrm>
              <a:custGeom>
                <a:avLst/>
                <a:gdLst>
                  <a:gd name="connsiteX0" fmla="*/ 0 w 4573235"/>
                  <a:gd name="connsiteY0" fmla="*/ 0 h 950837"/>
                  <a:gd name="connsiteX1" fmla="*/ 4573236 w 4573235"/>
                  <a:gd name="connsiteY1" fmla="*/ 0 h 950837"/>
                  <a:gd name="connsiteX2" fmla="*/ 4573236 w 4573235"/>
                  <a:gd name="connsiteY2" fmla="*/ 950838 h 950837"/>
                  <a:gd name="connsiteX3" fmla="*/ 0 w 4573235"/>
                  <a:gd name="connsiteY3" fmla="*/ 950838 h 95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3235" h="950837">
                    <a:moveTo>
                      <a:pt x="0" y="0"/>
                    </a:moveTo>
                    <a:lnTo>
                      <a:pt x="4573236" y="0"/>
                    </a:lnTo>
                    <a:lnTo>
                      <a:pt x="4573236" y="950838"/>
                    </a:lnTo>
                    <a:lnTo>
                      <a:pt x="0" y="950838"/>
                    </a:lnTo>
                    <a:close/>
                  </a:path>
                </a:pathLst>
              </a:custGeom>
              <a:solidFill>
                <a:schemeClr val="accent1"/>
              </a:solidFill>
              <a:ln w="95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453549A7-9094-7B63-BF06-A4A07D4F3099}"/>
                  </a:ext>
                </a:extLst>
              </p:cNvPr>
              <p:cNvSpPr/>
              <p:nvPr/>
            </p:nvSpPr>
            <p:spPr>
              <a:xfrm rot="5400000">
                <a:off x="-432275" y="-3246077"/>
                <a:ext cx="4573224" cy="736900"/>
              </a:xfrm>
              <a:custGeom>
                <a:avLst/>
                <a:gdLst>
                  <a:gd name="connsiteX0" fmla="*/ 0 w 4573235"/>
                  <a:gd name="connsiteY0" fmla="*/ 0 h 736899"/>
                  <a:gd name="connsiteX1" fmla="*/ 4573236 w 4573235"/>
                  <a:gd name="connsiteY1" fmla="*/ 0 h 736899"/>
                  <a:gd name="connsiteX2" fmla="*/ 4573236 w 4573235"/>
                  <a:gd name="connsiteY2" fmla="*/ 736899 h 736899"/>
                  <a:gd name="connsiteX3" fmla="*/ 0 w 4573235"/>
                  <a:gd name="connsiteY3" fmla="*/ 736899 h 736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3235" h="736899">
                    <a:moveTo>
                      <a:pt x="0" y="0"/>
                    </a:moveTo>
                    <a:lnTo>
                      <a:pt x="4573236" y="0"/>
                    </a:lnTo>
                    <a:lnTo>
                      <a:pt x="4573236" y="736899"/>
                    </a:lnTo>
                    <a:lnTo>
                      <a:pt x="0" y="736899"/>
                    </a:lnTo>
                    <a:close/>
                  </a:path>
                </a:pathLst>
              </a:custGeom>
              <a:solidFill>
                <a:schemeClr val="accent1"/>
              </a:solidFill>
              <a:ln w="95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8DA824C2-AB41-3366-3BB8-B7CE8C82F97F}"/>
                  </a:ext>
                </a:extLst>
              </p:cNvPr>
              <p:cNvSpPr/>
              <p:nvPr/>
            </p:nvSpPr>
            <p:spPr>
              <a:xfrm rot="5400000">
                <a:off x="-1319069" y="-3103230"/>
                <a:ext cx="4573224" cy="451206"/>
              </a:xfrm>
              <a:custGeom>
                <a:avLst/>
                <a:gdLst>
                  <a:gd name="connsiteX0" fmla="*/ 0 w 4573235"/>
                  <a:gd name="connsiteY0" fmla="*/ 0 h 522960"/>
                  <a:gd name="connsiteX1" fmla="*/ 4573236 w 4573235"/>
                  <a:gd name="connsiteY1" fmla="*/ 0 h 522960"/>
                  <a:gd name="connsiteX2" fmla="*/ 4573236 w 4573235"/>
                  <a:gd name="connsiteY2" fmla="*/ 522961 h 522960"/>
                  <a:gd name="connsiteX3" fmla="*/ 0 w 4573235"/>
                  <a:gd name="connsiteY3" fmla="*/ 522961 h 522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3235" h="522960">
                    <a:moveTo>
                      <a:pt x="0" y="0"/>
                    </a:moveTo>
                    <a:lnTo>
                      <a:pt x="4573236" y="0"/>
                    </a:lnTo>
                    <a:lnTo>
                      <a:pt x="4573236" y="522961"/>
                    </a:lnTo>
                    <a:lnTo>
                      <a:pt x="0" y="522961"/>
                    </a:lnTo>
                    <a:close/>
                  </a:path>
                </a:pathLst>
              </a:custGeom>
              <a:solidFill>
                <a:schemeClr val="accent1"/>
              </a:solidFill>
              <a:ln w="95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A76B0221-8CE0-6690-DE16-3900824A018D}"/>
                  </a:ext>
                </a:extLst>
              </p:cNvPr>
              <p:cNvSpPr/>
              <p:nvPr/>
            </p:nvSpPr>
            <p:spPr>
              <a:xfrm rot="5400000">
                <a:off x="-1950214" y="-2990428"/>
                <a:ext cx="4573224" cy="225603"/>
              </a:xfrm>
              <a:custGeom>
                <a:avLst/>
                <a:gdLst>
                  <a:gd name="connsiteX0" fmla="*/ 0 w 4573235"/>
                  <a:gd name="connsiteY0" fmla="*/ 0 h 309022"/>
                  <a:gd name="connsiteX1" fmla="*/ 4573236 w 4573235"/>
                  <a:gd name="connsiteY1" fmla="*/ 0 h 309022"/>
                  <a:gd name="connsiteX2" fmla="*/ 4573236 w 4573235"/>
                  <a:gd name="connsiteY2" fmla="*/ 309022 h 309022"/>
                  <a:gd name="connsiteX3" fmla="*/ 0 w 4573235"/>
                  <a:gd name="connsiteY3" fmla="*/ 309022 h 309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3235" h="309022">
                    <a:moveTo>
                      <a:pt x="0" y="0"/>
                    </a:moveTo>
                    <a:lnTo>
                      <a:pt x="4573236" y="0"/>
                    </a:lnTo>
                    <a:lnTo>
                      <a:pt x="4573236" y="309022"/>
                    </a:lnTo>
                    <a:lnTo>
                      <a:pt x="0" y="309022"/>
                    </a:lnTo>
                    <a:close/>
                  </a:path>
                </a:pathLst>
              </a:custGeom>
              <a:solidFill>
                <a:schemeClr val="accent1"/>
              </a:solidFill>
              <a:ln w="95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E1DCCE3B-7A87-504E-B1EF-BD5062189054}"/>
                  </a:ext>
                </a:extLst>
              </p:cNvPr>
              <p:cNvSpPr/>
              <p:nvPr/>
            </p:nvSpPr>
            <p:spPr>
              <a:xfrm rot="5400000">
                <a:off x="-2403299" y="-2925161"/>
                <a:ext cx="4573237" cy="95082"/>
              </a:xfrm>
              <a:custGeom>
                <a:avLst/>
                <a:gdLst>
                  <a:gd name="connsiteX0" fmla="*/ 0 w 4573235"/>
                  <a:gd name="connsiteY0" fmla="*/ 0 h 95083"/>
                  <a:gd name="connsiteX1" fmla="*/ 4573236 w 4573235"/>
                  <a:gd name="connsiteY1" fmla="*/ 0 h 95083"/>
                  <a:gd name="connsiteX2" fmla="*/ 4573236 w 4573235"/>
                  <a:gd name="connsiteY2" fmla="*/ 95084 h 95083"/>
                  <a:gd name="connsiteX3" fmla="*/ 0 w 4573235"/>
                  <a:gd name="connsiteY3" fmla="*/ 95084 h 95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3235" h="95083">
                    <a:moveTo>
                      <a:pt x="0" y="0"/>
                    </a:moveTo>
                    <a:lnTo>
                      <a:pt x="4573236" y="0"/>
                    </a:lnTo>
                    <a:lnTo>
                      <a:pt x="4573236" y="95084"/>
                    </a:lnTo>
                    <a:lnTo>
                      <a:pt x="0" y="95084"/>
                    </a:lnTo>
                    <a:close/>
                  </a:path>
                </a:pathLst>
              </a:custGeom>
              <a:solidFill>
                <a:schemeClr val="accent1"/>
              </a:solidFill>
              <a:ln w="95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41DC639-CDB5-FB99-4704-99B85001A0CC}"/>
                </a:ext>
              </a:extLst>
            </p:cNvPr>
            <p:cNvSpPr txBox="1"/>
            <p:nvPr/>
          </p:nvSpPr>
          <p:spPr>
            <a:xfrm>
              <a:off x="9032347" y="364356"/>
              <a:ext cx="2572112" cy="310358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/>
            <a:p>
              <a:pPr algn="l"/>
              <a:r>
                <a:rPr lang="en-US" sz="1300" b="1"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100000">
                        <a:schemeClr val="accent6"/>
                      </a:gs>
                    </a:gsLst>
                    <a:lin ang="10800000" scaled="1"/>
                  </a:gradFill>
                  <a:latin typeface="Montserrat" pitchFamily="2" charset="77"/>
                </a:rPr>
                <a:t>PROPRIETARY PLATFORM</a:t>
              </a:r>
            </a:p>
          </p:txBody>
        </p:sp>
        <p:pic>
          <p:nvPicPr>
            <p:cNvPr id="39" name="Graphic 38">
              <a:extLst>
                <a:ext uri="{FF2B5EF4-FFF2-40B4-BE49-F238E27FC236}">
                  <a16:creationId xmlns:a16="http://schemas.microsoft.com/office/drawing/2014/main" id="{A3FC20F9-1FEE-01FA-8FC4-E06ACE5D7EE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/>
          </p:blipFill>
          <p:spPr>
            <a:xfrm>
              <a:off x="7712109" y="408116"/>
              <a:ext cx="1242006" cy="220257"/>
            </a:xfrm>
            <a:prstGeom prst="rect">
              <a:avLst/>
            </a:prstGeom>
          </p:spPr>
        </p:pic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D244E2D6-3C88-D46B-846A-4596FBAC4D86}"/>
              </a:ext>
            </a:extLst>
          </p:cNvPr>
          <p:cNvSpPr txBox="1"/>
          <p:nvPr/>
        </p:nvSpPr>
        <p:spPr>
          <a:xfrm>
            <a:off x="6592337" y="6486938"/>
            <a:ext cx="489557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>
                <a:latin typeface="Montserrat" panose="00000500000000000000" pitchFamily="2" charset="0"/>
              </a:rPr>
              <a:t>Source: 2022 MEDraysintell Nuclear Medicine Report &amp; Directory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6102F55-B983-01FB-EB16-E14AD8861127}"/>
              </a:ext>
            </a:extLst>
          </p:cNvPr>
          <p:cNvSpPr txBox="1"/>
          <p:nvPr/>
        </p:nvSpPr>
        <p:spPr>
          <a:xfrm>
            <a:off x="1538032" y="6500571"/>
            <a:ext cx="433410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>
                <a:latin typeface="Montserrat" panose="00000500000000000000" pitchFamily="2" charset="0"/>
              </a:rPr>
              <a:t>19% Combined Dx/Tx Radiopharmaceuticals CAGR (2021-2031)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9D1DF37-EE7F-C485-1C3F-0AA842A9857A}"/>
              </a:ext>
            </a:extLst>
          </p:cNvPr>
          <p:cNvSpPr txBox="1"/>
          <p:nvPr/>
        </p:nvSpPr>
        <p:spPr>
          <a:xfrm>
            <a:off x="-1802" y="5403173"/>
            <a:ext cx="12192000" cy="1046390"/>
          </a:xfrm>
          <a:prstGeom prst="rect">
            <a:avLst/>
          </a:prstGeom>
          <a:gradFill>
            <a:gsLst>
              <a:gs pos="50000">
                <a:srgbClr val="A4507A"/>
              </a:gs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</p:spPr>
        <p:txBody>
          <a:bodyPr vert="horz" wrap="square" lIns="0" tIns="0" rIns="0" bIns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 pitchFamily="2" charset="77"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F5ED2BC-BF97-6D2B-6C18-6C64C98E32D5}"/>
              </a:ext>
            </a:extLst>
          </p:cNvPr>
          <p:cNvSpPr txBox="1"/>
          <p:nvPr/>
        </p:nvSpPr>
        <p:spPr>
          <a:xfrm flipV="1">
            <a:off x="497711" y="6146451"/>
            <a:ext cx="0" cy="38448"/>
          </a:xfrm>
          <a:prstGeom prst="rect">
            <a:avLst/>
          </a:prstGeom>
        </p:spPr>
        <p:txBody>
          <a:bodyPr vert="horz" wrap="none" lIns="0" tIns="0" rIns="0" bIns="0" rtlCol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C544711-1A53-879C-B370-90530D2C9F01}"/>
              </a:ext>
            </a:extLst>
          </p:cNvPr>
          <p:cNvSpPr txBox="1"/>
          <p:nvPr/>
        </p:nvSpPr>
        <p:spPr>
          <a:xfrm>
            <a:off x="1064109" y="5392944"/>
            <a:ext cx="3109309" cy="1046390"/>
          </a:xfrm>
          <a:prstGeom prst="rect">
            <a:avLst/>
          </a:prstGeom>
          <a:noFill/>
        </p:spPr>
        <p:txBody>
          <a:bodyPr wrap="square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" pitchFamily="2" charset="77"/>
                <a:ea typeface="+mn-ea"/>
                <a:cs typeface="+mn-cs"/>
              </a:rPr>
              <a:t>Simultaneous production of multiple products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 pitchFamily="2" charset="77"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778B161-9204-BE4C-9EAC-762A52FF7681}"/>
              </a:ext>
            </a:extLst>
          </p:cNvPr>
          <p:cNvSpPr txBox="1"/>
          <p:nvPr/>
        </p:nvSpPr>
        <p:spPr>
          <a:xfrm>
            <a:off x="6666129" y="5392944"/>
            <a:ext cx="2433895" cy="1046390"/>
          </a:xfrm>
          <a:prstGeom prst="rect">
            <a:avLst/>
          </a:prstGeom>
          <a:noFill/>
        </p:spPr>
        <p:txBody>
          <a:bodyPr wrap="square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" pitchFamily="2" charset="77"/>
                <a:ea typeface="+mn-ea"/>
                <a:cs typeface="+mn-cs"/>
              </a:rPr>
              <a:t>Orders of magnitude higher yields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 pitchFamily="2" charset="77"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019263D-50F2-778E-2B71-2CB5EC04017D}"/>
              </a:ext>
            </a:extLst>
          </p:cNvPr>
          <p:cNvSpPr txBox="1"/>
          <p:nvPr/>
        </p:nvSpPr>
        <p:spPr>
          <a:xfrm>
            <a:off x="9274866" y="5392944"/>
            <a:ext cx="2647104" cy="1046390"/>
          </a:xfrm>
          <a:prstGeom prst="rect">
            <a:avLst/>
          </a:prstGeom>
          <a:noFill/>
        </p:spPr>
        <p:txBody>
          <a:bodyPr wrap="square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" pitchFamily="2" charset="77"/>
                <a:ea typeface="+mn-ea"/>
                <a:cs typeface="+mn-cs"/>
              </a:rPr>
              <a:t>Scarce starting materials not required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 pitchFamily="2" charset="77"/>
              <a:ea typeface="+mn-ea"/>
              <a:cs typeface="+mn-cs"/>
            </a:endParaRPr>
          </a:p>
        </p:txBody>
      </p:sp>
      <p:pic>
        <p:nvPicPr>
          <p:cNvPr id="52" name="Picture 51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7FB82A3F-2729-DD65-2C0B-B1B061A11E6A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2369" y="5693231"/>
            <a:ext cx="428134" cy="428134"/>
          </a:xfrm>
          <a:prstGeom prst="rect">
            <a:avLst/>
          </a:prstGeom>
          <a:ln>
            <a:noFill/>
          </a:ln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958CDC61-49F9-645F-E42E-2F7FD8CBC7BD}"/>
              </a:ext>
            </a:extLst>
          </p:cNvPr>
          <p:cNvSpPr txBox="1"/>
          <p:nvPr/>
        </p:nvSpPr>
        <p:spPr>
          <a:xfrm>
            <a:off x="4158595" y="5389600"/>
            <a:ext cx="2433895" cy="1046390"/>
          </a:xfrm>
          <a:prstGeom prst="rect">
            <a:avLst/>
          </a:prstGeom>
          <a:noFill/>
        </p:spPr>
        <p:txBody>
          <a:bodyPr wrap="square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" pitchFamily="2" charset="77"/>
                <a:ea typeface="+mn-ea"/>
                <a:cs typeface="+mn-cs"/>
              </a:rPr>
              <a:t>Minutes to change production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" pitchFamily="2" charset="77"/>
              <a:ea typeface="+mn-ea"/>
              <a:cs typeface="+mn-cs"/>
            </a:endParaRPr>
          </a:p>
        </p:txBody>
      </p:sp>
      <p:pic>
        <p:nvPicPr>
          <p:cNvPr id="34" name="Picture 33" descr="A circle with white text and a circle with a circle and a circle with a circle with a circle and a circle with a circle with a circle with a circle with a circle with a circle with&#10;&#10;Description automatically generated with low confidence">
            <a:extLst>
              <a:ext uri="{FF2B5EF4-FFF2-40B4-BE49-F238E27FC236}">
                <a16:creationId xmlns:a16="http://schemas.microsoft.com/office/drawing/2014/main" id="{5EF5D5E4-7D9D-B913-A520-DA6368331E2E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02350" y="2668263"/>
            <a:ext cx="794322" cy="777240"/>
          </a:xfrm>
          <a:prstGeom prst="rect">
            <a:avLst/>
          </a:prstGeom>
        </p:spPr>
      </p:pic>
      <p:pic>
        <p:nvPicPr>
          <p:cNvPr id="46" name="Picture 45" descr="A purple circle with white letters and a white circle with a black background&#10;&#10;Description automatically generated with medium confidence">
            <a:extLst>
              <a:ext uri="{FF2B5EF4-FFF2-40B4-BE49-F238E27FC236}">
                <a16:creationId xmlns:a16="http://schemas.microsoft.com/office/drawing/2014/main" id="{A8549A99-2E80-0864-26D4-59D2A068766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3701" y="2668263"/>
            <a:ext cx="794322" cy="777240"/>
          </a:xfrm>
          <a:prstGeom prst="rect">
            <a:avLst/>
          </a:prstGeom>
        </p:spPr>
      </p:pic>
      <p:pic>
        <p:nvPicPr>
          <p:cNvPr id="50" name="Picture 49" descr="A purple circle with white text and a circle with a black background&#10;&#10;Description automatically generated with low confidence">
            <a:extLst>
              <a:ext uri="{FF2B5EF4-FFF2-40B4-BE49-F238E27FC236}">
                <a16:creationId xmlns:a16="http://schemas.microsoft.com/office/drawing/2014/main" id="{2CF5A606-73A4-BF0D-DC21-B763818B8053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87521" y="2668263"/>
            <a:ext cx="794322" cy="777240"/>
          </a:xfrm>
          <a:prstGeom prst="rect">
            <a:avLst/>
          </a:prstGeom>
        </p:spPr>
      </p:pic>
      <p:pic>
        <p:nvPicPr>
          <p:cNvPr id="54" name="Picture 53" descr="A purple circle with white letters and a circle with a white circle with a black background&#10;&#10;Description automatically generated with low confidence">
            <a:extLst>
              <a:ext uri="{FF2B5EF4-FFF2-40B4-BE49-F238E27FC236}">
                <a16:creationId xmlns:a16="http://schemas.microsoft.com/office/drawing/2014/main" id="{C137D48E-C928-16B5-925F-440A25124A8D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89298" y="2668263"/>
            <a:ext cx="794322" cy="777240"/>
          </a:xfrm>
          <a:prstGeom prst="rect">
            <a:avLst/>
          </a:prstGeom>
        </p:spPr>
      </p:pic>
      <p:pic>
        <p:nvPicPr>
          <p:cNvPr id="58" name="Picture 57" descr="A picture containing circle, graphics, screenshot, font&#10;&#10;Description automatically generated">
            <a:extLst>
              <a:ext uri="{FF2B5EF4-FFF2-40B4-BE49-F238E27FC236}">
                <a16:creationId xmlns:a16="http://schemas.microsoft.com/office/drawing/2014/main" id="{79B54718-22EC-7B77-0194-0DFEB0A95861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8589" y="2668263"/>
            <a:ext cx="794322" cy="777240"/>
          </a:xfrm>
          <a:prstGeom prst="rect">
            <a:avLst/>
          </a:prstGeom>
        </p:spPr>
      </p:pic>
      <p:pic>
        <p:nvPicPr>
          <p:cNvPr id="61" name="Picture 60" descr="A red circle with white letters and a circle with a circle in the middle&#10;&#10;Description automatically generated with low confidence">
            <a:extLst>
              <a:ext uri="{FF2B5EF4-FFF2-40B4-BE49-F238E27FC236}">
                <a16:creationId xmlns:a16="http://schemas.microsoft.com/office/drawing/2014/main" id="{8DC81B94-8BF6-A2DA-6F65-DAE45536749D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63050" y="2667673"/>
            <a:ext cx="795528" cy="778420"/>
          </a:xfrm>
          <a:prstGeom prst="rect">
            <a:avLst/>
          </a:prstGeom>
        </p:spPr>
      </p:pic>
      <p:pic>
        <p:nvPicPr>
          <p:cNvPr id="65" name="Picture 64" descr="A red circle with white text and a white circle with a black background&#10;&#10;Description automatically generated with low confidence">
            <a:extLst>
              <a:ext uri="{FF2B5EF4-FFF2-40B4-BE49-F238E27FC236}">
                <a16:creationId xmlns:a16="http://schemas.microsoft.com/office/drawing/2014/main" id="{7B52B789-6548-490E-1563-67F44010FEC0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25810" y="2668263"/>
            <a:ext cx="794322" cy="777240"/>
          </a:xfrm>
          <a:prstGeom prst="rect">
            <a:avLst/>
          </a:prstGeom>
        </p:spPr>
      </p:pic>
      <p:pic>
        <p:nvPicPr>
          <p:cNvPr id="67" name="Picture 66" descr="A red circle with white text and a circle with a black background&#10;&#10;Description automatically generated with low confidence">
            <a:extLst>
              <a:ext uri="{FF2B5EF4-FFF2-40B4-BE49-F238E27FC236}">
                <a16:creationId xmlns:a16="http://schemas.microsoft.com/office/drawing/2014/main" id="{8593D05C-A8E5-6800-9820-D1F1A31550AB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678890" y="2667673"/>
            <a:ext cx="795528" cy="778420"/>
          </a:xfrm>
          <a:prstGeom prst="rect">
            <a:avLst/>
          </a:prstGeom>
        </p:spPr>
      </p:pic>
      <p:pic>
        <p:nvPicPr>
          <p:cNvPr id="69" name="Picture 68" descr="A red circle with white text and a black background&#10;&#10;Description automatically generated with medium confidence">
            <a:extLst>
              <a:ext uri="{FF2B5EF4-FFF2-40B4-BE49-F238E27FC236}">
                <a16:creationId xmlns:a16="http://schemas.microsoft.com/office/drawing/2014/main" id="{AB0FFE61-C46F-647F-5FA0-493CA9083696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40444" y="2668263"/>
            <a:ext cx="794322" cy="777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980906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person standing on a mountain&#10;&#10;Description automatically generated">
            <a:extLst>
              <a:ext uri="{FF2B5EF4-FFF2-40B4-BE49-F238E27FC236}">
                <a16:creationId xmlns:a16="http://schemas.microsoft.com/office/drawing/2014/main" id="{748E491B-D737-8384-3755-C8B35D9520F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89929" y="-406002"/>
            <a:ext cx="13604488" cy="9065799"/>
          </a:xfrm>
          <a:prstGeom prst="rect">
            <a:avLst/>
          </a:prstGeom>
        </p:spPr>
      </p:pic>
      <p:sp>
        <p:nvSpPr>
          <p:cNvPr id="122" name="Graphic 8077">
            <a:extLst>
              <a:ext uri="{FF2B5EF4-FFF2-40B4-BE49-F238E27FC236}">
                <a16:creationId xmlns:a16="http://schemas.microsoft.com/office/drawing/2014/main" id="{ED32E8F4-06B5-CB9B-555B-759B24ECF2DB}"/>
              </a:ext>
            </a:extLst>
          </p:cNvPr>
          <p:cNvSpPr/>
          <p:nvPr/>
        </p:nvSpPr>
        <p:spPr>
          <a:xfrm rot="5400000">
            <a:off x="-7903712" y="5432421"/>
            <a:ext cx="21806291" cy="6886197"/>
          </a:xfrm>
          <a:custGeom>
            <a:avLst/>
            <a:gdLst>
              <a:gd name="connsiteX0" fmla="*/ 13290803 w 13419668"/>
              <a:gd name="connsiteY0" fmla="*/ 4401125 h 4401251"/>
              <a:gd name="connsiteX1" fmla="*/ 13250006 w 13419668"/>
              <a:gd name="connsiteY1" fmla="*/ 4362690 h 4401251"/>
              <a:gd name="connsiteX2" fmla="*/ 13291301 w 13419668"/>
              <a:gd name="connsiteY2" fmla="*/ 4321519 h 4401251"/>
              <a:gd name="connsiteX3" fmla="*/ 13330234 w 13419668"/>
              <a:gd name="connsiteY3" fmla="*/ 4361695 h 4401251"/>
              <a:gd name="connsiteX4" fmla="*/ 13290927 w 13419668"/>
              <a:gd name="connsiteY4" fmla="*/ 4401249 h 4401251"/>
              <a:gd name="connsiteX5" fmla="*/ 13205226 w 13419668"/>
              <a:gd name="connsiteY5" fmla="*/ 4321394 h 4401251"/>
              <a:gd name="connsiteX6" fmla="*/ 13164179 w 13419668"/>
              <a:gd name="connsiteY6" fmla="*/ 4362317 h 4401251"/>
              <a:gd name="connsiteX7" fmla="*/ 13204231 w 13419668"/>
              <a:gd name="connsiteY7" fmla="*/ 4401249 h 4401251"/>
              <a:gd name="connsiteX8" fmla="*/ 13244407 w 13419668"/>
              <a:gd name="connsiteY8" fmla="*/ 4361944 h 4401251"/>
              <a:gd name="connsiteX9" fmla="*/ 13205350 w 13419668"/>
              <a:gd name="connsiteY9" fmla="*/ 4321394 h 4401251"/>
              <a:gd name="connsiteX10" fmla="*/ 13154104 w 13419668"/>
              <a:gd name="connsiteY10" fmla="*/ 4365924 h 4401251"/>
              <a:gd name="connsiteX11" fmla="*/ 13116663 w 13419668"/>
              <a:gd name="connsiteY11" fmla="*/ 4321394 h 4401251"/>
              <a:gd name="connsiteX12" fmla="*/ 13074746 w 13419668"/>
              <a:gd name="connsiteY12" fmla="*/ 4358212 h 4401251"/>
              <a:gd name="connsiteX13" fmla="*/ 13110444 w 13419668"/>
              <a:gd name="connsiteY13" fmla="*/ 4400876 h 4401251"/>
              <a:gd name="connsiteX14" fmla="*/ 13154104 w 13419668"/>
              <a:gd name="connsiteY14" fmla="*/ 4365800 h 4401251"/>
              <a:gd name="connsiteX15" fmla="*/ 13024246 w 13419668"/>
              <a:gd name="connsiteY15" fmla="*/ 4321394 h 4401251"/>
              <a:gd name="connsiteX16" fmla="*/ 12985064 w 13419668"/>
              <a:gd name="connsiteY16" fmla="*/ 4364058 h 4401251"/>
              <a:gd name="connsiteX17" fmla="*/ 13026733 w 13419668"/>
              <a:gd name="connsiteY17" fmla="*/ 4401125 h 4401251"/>
              <a:gd name="connsiteX18" fmla="*/ 13064796 w 13419668"/>
              <a:gd name="connsiteY18" fmla="*/ 4360202 h 4401251"/>
              <a:gd name="connsiteX19" fmla="*/ 13024370 w 13419668"/>
              <a:gd name="connsiteY19" fmla="*/ 4321519 h 4401251"/>
              <a:gd name="connsiteX20" fmla="*/ 12933444 w 13419668"/>
              <a:gd name="connsiteY20" fmla="*/ 4401001 h 4401251"/>
              <a:gd name="connsiteX21" fmla="*/ 12975113 w 13419668"/>
              <a:gd name="connsiteY21" fmla="*/ 4363810 h 4401251"/>
              <a:gd name="connsiteX22" fmla="*/ 12935559 w 13419668"/>
              <a:gd name="connsiteY22" fmla="*/ 4321270 h 4401251"/>
              <a:gd name="connsiteX23" fmla="*/ 12895383 w 13419668"/>
              <a:gd name="connsiteY23" fmla="*/ 4360202 h 4401251"/>
              <a:gd name="connsiteX24" fmla="*/ 12933444 w 13419668"/>
              <a:gd name="connsiteY24" fmla="*/ 4401001 h 4401251"/>
              <a:gd name="connsiteX25" fmla="*/ 12849982 w 13419668"/>
              <a:gd name="connsiteY25" fmla="*/ 4321394 h 4401251"/>
              <a:gd name="connsiteX26" fmla="*/ 12808562 w 13419668"/>
              <a:gd name="connsiteY26" fmla="*/ 4362068 h 4401251"/>
              <a:gd name="connsiteX27" fmla="*/ 12848489 w 13419668"/>
              <a:gd name="connsiteY27" fmla="*/ 4401125 h 4401251"/>
              <a:gd name="connsiteX28" fmla="*/ 12888292 w 13419668"/>
              <a:gd name="connsiteY28" fmla="*/ 4362068 h 4401251"/>
              <a:gd name="connsiteX29" fmla="*/ 12849982 w 13419668"/>
              <a:gd name="connsiteY29" fmla="*/ 4321394 h 4401251"/>
              <a:gd name="connsiteX30" fmla="*/ 12719004 w 13419668"/>
              <a:gd name="connsiteY30" fmla="*/ 4359083 h 4401251"/>
              <a:gd name="connsiteX31" fmla="*/ 12758808 w 13419668"/>
              <a:gd name="connsiteY31" fmla="*/ 4401125 h 4401251"/>
              <a:gd name="connsiteX32" fmla="*/ 12798611 w 13419668"/>
              <a:gd name="connsiteY32" fmla="*/ 4362068 h 4401251"/>
              <a:gd name="connsiteX33" fmla="*/ 12760424 w 13419668"/>
              <a:gd name="connsiteY33" fmla="*/ 4321394 h 4401251"/>
              <a:gd name="connsiteX34" fmla="*/ 12719004 w 13419668"/>
              <a:gd name="connsiteY34" fmla="*/ 4359083 h 4401251"/>
              <a:gd name="connsiteX35" fmla="*/ 12671240 w 13419668"/>
              <a:gd name="connsiteY35" fmla="*/ 4321394 h 4401251"/>
              <a:gd name="connsiteX36" fmla="*/ 12628949 w 13419668"/>
              <a:gd name="connsiteY36" fmla="*/ 4361570 h 4401251"/>
              <a:gd name="connsiteX37" fmla="*/ 12668752 w 13419668"/>
              <a:gd name="connsiteY37" fmla="*/ 4401125 h 4401251"/>
              <a:gd name="connsiteX38" fmla="*/ 12709054 w 13419668"/>
              <a:gd name="connsiteY38" fmla="*/ 4362441 h 4401251"/>
              <a:gd name="connsiteX39" fmla="*/ 12671240 w 13419668"/>
              <a:gd name="connsiteY39" fmla="*/ 4321270 h 4401251"/>
              <a:gd name="connsiteX40" fmla="*/ 12543123 w 13419668"/>
              <a:gd name="connsiteY40" fmla="*/ 4360327 h 4401251"/>
              <a:gd name="connsiteX41" fmla="*/ 12581310 w 13419668"/>
              <a:gd name="connsiteY41" fmla="*/ 4401125 h 4401251"/>
              <a:gd name="connsiteX42" fmla="*/ 12623352 w 13419668"/>
              <a:gd name="connsiteY42" fmla="*/ 4360949 h 4401251"/>
              <a:gd name="connsiteX43" fmla="*/ 12583175 w 13419668"/>
              <a:gd name="connsiteY43" fmla="*/ 4321394 h 4401251"/>
              <a:gd name="connsiteX44" fmla="*/ 12542998 w 13419668"/>
              <a:gd name="connsiteY44" fmla="*/ 4360327 h 4401251"/>
              <a:gd name="connsiteX45" fmla="*/ 12495484 w 13419668"/>
              <a:gd name="connsiteY45" fmla="*/ 4321394 h 4401251"/>
              <a:gd name="connsiteX46" fmla="*/ 12453566 w 13419668"/>
              <a:gd name="connsiteY46" fmla="*/ 4361322 h 4401251"/>
              <a:gd name="connsiteX47" fmla="*/ 12492748 w 13419668"/>
              <a:gd name="connsiteY47" fmla="*/ 4401001 h 4401251"/>
              <a:gd name="connsiteX48" fmla="*/ 12533298 w 13419668"/>
              <a:gd name="connsiteY48" fmla="*/ 4362690 h 4401251"/>
              <a:gd name="connsiteX49" fmla="*/ 12495484 w 13419668"/>
              <a:gd name="connsiteY49" fmla="*/ 4321394 h 4401251"/>
              <a:gd name="connsiteX50" fmla="*/ 12406050 w 13419668"/>
              <a:gd name="connsiteY50" fmla="*/ 4321394 h 4401251"/>
              <a:gd name="connsiteX51" fmla="*/ 12364008 w 13419668"/>
              <a:gd name="connsiteY51" fmla="*/ 4361197 h 4401251"/>
              <a:gd name="connsiteX52" fmla="*/ 12403065 w 13419668"/>
              <a:gd name="connsiteY52" fmla="*/ 4401001 h 4401251"/>
              <a:gd name="connsiteX53" fmla="*/ 12443739 w 13419668"/>
              <a:gd name="connsiteY53" fmla="*/ 4362814 h 4401251"/>
              <a:gd name="connsiteX54" fmla="*/ 12406050 w 13419668"/>
              <a:gd name="connsiteY54" fmla="*/ 4321394 h 4401251"/>
              <a:gd name="connsiteX55" fmla="*/ 12318856 w 13419668"/>
              <a:gd name="connsiteY55" fmla="*/ 4321394 h 4401251"/>
              <a:gd name="connsiteX56" fmla="*/ 12277188 w 13419668"/>
              <a:gd name="connsiteY56" fmla="*/ 4361819 h 4401251"/>
              <a:gd name="connsiteX57" fmla="*/ 12316867 w 13419668"/>
              <a:gd name="connsiteY57" fmla="*/ 4401125 h 4401251"/>
              <a:gd name="connsiteX58" fmla="*/ 12356919 w 13419668"/>
              <a:gd name="connsiteY58" fmla="*/ 4362317 h 4401251"/>
              <a:gd name="connsiteX59" fmla="*/ 12318856 w 13419668"/>
              <a:gd name="connsiteY59" fmla="*/ 4321394 h 4401251"/>
              <a:gd name="connsiteX60" fmla="*/ 12228180 w 13419668"/>
              <a:gd name="connsiteY60" fmla="*/ 4321394 h 4401251"/>
              <a:gd name="connsiteX61" fmla="*/ 12187630 w 13419668"/>
              <a:gd name="connsiteY61" fmla="*/ 4362939 h 4401251"/>
              <a:gd name="connsiteX62" fmla="*/ 12228428 w 13419668"/>
              <a:gd name="connsiteY62" fmla="*/ 4401125 h 4401251"/>
              <a:gd name="connsiteX63" fmla="*/ 12267361 w 13419668"/>
              <a:gd name="connsiteY63" fmla="*/ 4361197 h 4401251"/>
              <a:gd name="connsiteX64" fmla="*/ 12228180 w 13419668"/>
              <a:gd name="connsiteY64" fmla="*/ 4321394 h 4401251"/>
              <a:gd name="connsiteX65" fmla="*/ 12138747 w 13419668"/>
              <a:gd name="connsiteY65" fmla="*/ 4321394 h 4401251"/>
              <a:gd name="connsiteX66" fmla="*/ 12097948 w 13419668"/>
              <a:gd name="connsiteY66" fmla="*/ 4362690 h 4401251"/>
              <a:gd name="connsiteX67" fmla="*/ 12138498 w 13419668"/>
              <a:gd name="connsiteY67" fmla="*/ 4401001 h 4401251"/>
              <a:gd name="connsiteX68" fmla="*/ 12177680 w 13419668"/>
              <a:gd name="connsiteY68" fmla="*/ 4361322 h 4401251"/>
              <a:gd name="connsiteX69" fmla="*/ 12138747 w 13419668"/>
              <a:gd name="connsiteY69" fmla="*/ 4321270 h 4401251"/>
              <a:gd name="connsiteX70" fmla="*/ 12088122 w 13419668"/>
              <a:gd name="connsiteY70" fmla="*/ 4361570 h 4401251"/>
              <a:gd name="connsiteX71" fmla="*/ 12049189 w 13419668"/>
              <a:gd name="connsiteY71" fmla="*/ 4321394 h 4401251"/>
              <a:gd name="connsiteX72" fmla="*/ 12007893 w 13419668"/>
              <a:gd name="connsiteY72" fmla="*/ 4362566 h 4401251"/>
              <a:gd name="connsiteX73" fmla="*/ 12048691 w 13419668"/>
              <a:gd name="connsiteY73" fmla="*/ 4401001 h 4401251"/>
              <a:gd name="connsiteX74" fmla="*/ 12087998 w 13419668"/>
              <a:gd name="connsiteY74" fmla="*/ 4361446 h 4401251"/>
              <a:gd name="connsiteX75" fmla="*/ 11962991 w 13419668"/>
              <a:gd name="connsiteY75" fmla="*/ 4321394 h 4401251"/>
              <a:gd name="connsiteX76" fmla="*/ 11922192 w 13419668"/>
              <a:gd name="connsiteY76" fmla="*/ 4362566 h 4401251"/>
              <a:gd name="connsiteX77" fmla="*/ 11962493 w 13419668"/>
              <a:gd name="connsiteY77" fmla="*/ 4401249 h 4401251"/>
              <a:gd name="connsiteX78" fmla="*/ 12002420 w 13419668"/>
              <a:gd name="connsiteY78" fmla="*/ 4361695 h 4401251"/>
              <a:gd name="connsiteX79" fmla="*/ 11963115 w 13419668"/>
              <a:gd name="connsiteY79" fmla="*/ 4321394 h 4401251"/>
              <a:gd name="connsiteX80" fmla="*/ 11874677 w 13419668"/>
              <a:gd name="connsiteY80" fmla="*/ 4321394 h 4401251"/>
              <a:gd name="connsiteX81" fmla="*/ 11832634 w 13419668"/>
              <a:gd name="connsiteY81" fmla="*/ 4361197 h 4401251"/>
              <a:gd name="connsiteX82" fmla="*/ 11871691 w 13419668"/>
              <a:gd name="connsiteY82" fmla="*/ 4401001 h 4401251"/>
              <a:gd name="connsiteX83" fmla="*/ 11912366 w 13419668"/>
              <a:gd name="connsiteY83" fmla="*/ 4362814 h 4401251"/>
              <a:gd name="connsiteX84" fmla="*/ 11874677 w 13419668"/>
              <a:gd name="connsiteY84" fmla="*/ 4321394 h 4401251"/>
              <a:gd name="connsiteX85" fmla="*/ 11743077 w 13419668"/>
              <a:gd name="connsiteY85" fmla="*/ 4361197 h 4401251"/>
              <a:gd name="connsiteX86" fmla="*/ 11782134 w 13419668"/>
              <a:gd name="connsiteY86" fmla="*/ 4401001 h 4401251"/>
              <a:gd name="connsiteX87" fmla="*/ 11822808 w 13419668"/>
              <a:gd name="connsiteY87" fmla="*/ 4359829 h 4401251"/>
              <a:gd name="connsiteX88" fmla="*/ 11782134 w 13419668"/>
              <a:gd name="connsiteY88" fmla="*/ 4321270 h 4401251"/>
              <a:gd name="connsiteX89" fmla="*/ 11743077 w 13419668"/>
              <a:gd name="connsiteY89" fmla="*/ 4361197 h 4401251"/>
              <a:gd name="connsiteX90" fmla="*/ 11656131 w 13419668"/>
              <a:gd name="connsiteY90" fmla="*/ 4361322 h 4401251"/>
              <a:gd name="connsiteX91" fmla="*/ 11698423 w 13419668"/>
              <a:gd name="connsiteY91" fmla="*/ 4400876 h 4401251"/>
              <a:gd name="connsiteX92" fmla="*/ 11735863 w 13419668"/>
              <a:gd name="connsiteY92" fmla="*/ 4359581 h 4401251"/>
              <a:gd name="connsiteX93" fmla="*/ 11695313 w 13419668"/>
              <a:gd name="connsiteY93" fmla="*/ 4321145 h 4401251"/>
              <a:gd name="connsiteX94" fmla="*/ 11656131 w 13419668"/>
              <a:gd name="connsiteY94" fmla="*/ 4361197 h 4401251"/>
              <a:gd name="connsiteX95" fmla="*/ 11566575 w 13419668"/>
              <a:gd name="connsiteY95" fmla="*/ 4361322 h 4401251"/>
              <a:gd name="connsiteX96" fmla="*/ 11608865 w 13419668"/>
              <a:gd name="connsiteY96" fmla="*/ 4400876 h 4401251"/>
              <a:gd name="connsiteX97" fmla="*/ 11646305 w 13419668"/>
              <a:gd name="connsiteY97" fmla="*/ 4359581 h 4401251"/>
              <a:gd name="connsiteX98" fmla="*/ 11605756 w 13419668"/>
              <a:gd name="connsiteY98" fmla="*/ 4321145 h 4401251"/>
              <a:gd name="connsiteX99" fmla="*/ 11566575 w 13419668"/>
              <a:gd name="connsiteY99" fmla="*/ 4361197 h 4401251"/>
              <a:gd name="connsiteX100" fmla="*/ 11518438 w 13419668"/>
              <a:gd name="connsiteY100" fmla="*/ 4321270 h 4401251"/>
              <a:gd name="connsiteX101" fmla="*/ 11476519 w 13419668"/>
              <a:gd name="connsiteY101" fmla="*/ 4361944 h 4401251"/>
              <a:gd name="connsiteX102" fmla="*/ 11516821 w 13419668"/>
              <a:gd name="connsiteY102" fmla="*/ 4401001 h 4401251"/>
              <a:gd name="connsiteX103" fmla="*/ 11556748 w 13419668"/>
              <a:gd name="connsiteY103" fmla="*/ 4361944 h 4401251"/>
              <a:gd name="connsiteX104" fmla="*/ 11518438 w 13419668"/>
              <a:gd name="connsiteY104" fmla="*/ 4321270 h 4401251"/>
              <a:gd name="connsiteX105" fmla="*/ 11390818 w 13419668"/>
              <a:gd name="connsiteY105" fmla="*/ 4359332 h 4401251"/>
              <a:gd name="connsiteX106" fmla="*/ 11428009 w 13419668"/>
              <a:gd name="connsiteY106" fmla="*/ 4400876 h 4401251"/>
              <a:gd name="connsiteX107" fmla="*/ 11470922 w 13419668"/>
              <a:gd name="connsiteY107" fmla="*/ 4361570 h 4401251"/>
              <a:gd name="connsiteX108" fmla="*/ 11431741 w 13419668"/>
              <a:gd name="connsiteY108" fmla="*/ 4321145 h 4401251"/>
              <a:gd name="connsiteX109" fmla="*/ 11390818 w 13419668"/>
              <a:gd name="connsiteY109" fmla="*/ 4359207 h 4401251"/>
              <a:gd name="connsiteX110" fmla="*/ 11340318 w 13419668"/>
              <a:gd name="connsiteY110" fmla="*/ 4321270 h 4401251"/>
              <a:gd name="connsiteX111" fmla="*/ 11301261 w 13419668"/>
              <a:gd name="connsiteY111" fmla="*/ 4364058 h 4401251"/>
              <a:gd name="connsiteX112" fmla="*/ 11343054 w 13419668"/>
              <a:gd name="connsiteY112" fmla="*/ 4400876 h 4401251"/>
              <a:gd name="connsiteX113" fmla="*/ 11380868 w 13419668"/>
              <a:gd name="connsiteY113" fmla="*/ 4359829 h 4401251"/>
              <a:gd name="connsiteX114" fmla="*/ 11340193 w 13419668"/>
              <a:gd name="connsiteY114" fmla="*/ 4321270 h 4401251"/>
              <a:gd name="connsiteX115" fmla="*/ 11249516 w 13419668"/>
              <a:gd name="connsiteY115" fmla="*/ 4400876 h 4401251"/>
              <a:gd name="connsiteX116" fmla="*/ 11291310 w 13419668"/>
              <a:gd name="connsiteY116" fmla="*/ 4363810 h 4401251"/>
              <a:gd name="connsiteX117" fmla="*/ 11251756 w 13419668"/>
              <a:gd name="connsiteY117" fmla="*/ 4321145 h 4401251"/>
              <a:gd name="connsiteX118" fmla="*/ 11211579 w 13419668"/>
              <a:gd name="connsiteY118" fmla="*/ 4359954 h 4401251"/>
              <a:gd name="connsiteX119" fmla="*/ 11249516 w 13419668"/>
              <a:gd name="connsiteY119" fmla="*/ 4400876 h 4401251"/>
              <a:gd name="connsiteX120" fmla="*/ 11166178 w 13419668"/>
              <a:gd name="connsiteY120" fmla="*/ 4321394 h 4401251"/>
              <a:gd name="connsiteX121" fmla="*/ 11122519 w 13419668"/>
              <a:gd name="connsiteY121" fmla="*/ 4356098 h 4401251"/>
              <a:gd name="connsiteX122" fmla="*/ 11158964 w 13419668"/>
              <a:gd name="connsiteY122" fmla="*/ 4400876 h 4401251"/>
              <a:gd name="connsiteX123" fmla="*/ 11201752 w 13419668"/>
              <a:gd name="connsiteY123" fmla="*/ 4364805 h 4401251"/>
              <a:gd name="connsiteX124" fmla="*/ 11166178 w 13419668"/>
              <a:gd name="connsiteY124" fmla="*/ 4321394 h 4401251"/>
              <a:gd name="connsiteX125" fmla="*/ 11035076 w 13419668"/>
              <a:gd name="connsiteY125" fmla="*/ 4359829 h 4401251"/>
              <a:gd name="connsiteX126" fmla="*/ 11075999 w 13419668"/>
              <a:gd name="connsiteY126" fmla="*/ 4400876 h 4401251"/>
              <a:gd name="connsiteX127" fmla="*/ 11114932 w 13419668"/>
              <a:gd name="connsiteY127" fmla="*/ 4360949 h 4401251"/>
              <a:gd name="connsiteX128" fmla="*/ 11075626 w 13419668"/>
              <a:gd name="connsiteY128" fmla="*/ 4321145 h 4401251"/>
              <a:gd name="connsiteX129" fmla="*/ 11035076 w 13419668"/>
              <a:gd name="connsiteY129" fmla="*/ 4359829 h 4401251"/>
              <a:gd name="connsiteX130" fmla="*/ 10985571 w 13419668"/>
              <a:gd name="connsiteY130" fmla="*/ 4321145 h 4401251"/>
              <a:gd name="connsiteX131" fmla="*/ 10945519 w 13419668"/>
              <a:gd name="connsiteY131" fmla="*/ 4363187 h 4401251"/>
              <a:gd name="connsiteX132" fmla="*/ 10986814 w 13419668"/>
              <a:gd name="connsiteY132" fmla="*/ 4400876 h 4401251"/>
              <a:gd name="connsiteX133" fmla="*/ 11025250 w 13419668"/>
              <a:gd name="connsiteY133" fmla="*/ 4360451 h 4401251"/>
              <a:gd name="connsiteX134" fmla="*/ 10985571 w 13419668"/>
              <a:gd name="connsiteY134" fmla="*/ 4321145 h 4401251"/>
              <a:gd name="connsiteX135" fmla="*/ 10898127 w 13419668"/>
              <a:gd name="connsiteY135" fmla="*/ 4321145 h 4401251"/>
              <a:gd name="connsiteX136" fmla="*/ 10855463 w 13419668"/>
              <a:gd name="connsiteY136" fmla="*/ 4361073 h 4401251"/>
              <a:gd name="connsiteX137" fmla="*/ 10895018 w 13419668"/>
              <a:gd name="connsiteY137" fmla="*/ 4400876 h 4401251"/>
              <a:gd name="connsiteX138" fmla="*/ 10935568 w 13419668"/>
              <a:gd name="connsiteY138" fmla="*/ 4362566 h 4401251"/>
              <a:gd name="connsiteX139" fmla="*/ 10898004 w 13419668"/>
              <a:gd name="connsiteY139" fmla="*/ 4321145 h 4401251"/>
              <a:gd name="connsiteX140" fmla="*/ 10769763 w 13419668"/>
              <a:gd name="connsiteY140" fmla="*/ 4361570 h 4401251"/>
              <a:gd name="connsiteX141" fmla="*/ 10809317 w 13419668"/>
              <a:gd name="connsiteY141" fmla="*/ 4400876 h 4401251"/>
              <a:gd name="connsiteX142" fmla="*/ 10849867 w 13419668"/>
              <a:gd name="connsiteY142" fmla="*/ 4359083 h 4401251"/>
              <a:gd name="connsiteX143" fmla="*/ 10808322 w 13419668"/>
              <a:gd name="connsiteY143" fmla="*/ 4321145 h 4401251"/>
              <a:gd name="connsiteX144" fmla="*/ 10769763 w 13419668"/>
              <a:gd name="connsiteY144" fmla="*/ 4361570 h 4401251"/>
              <a:gd name="connsiteX145" fmla="*/ 10721252 w 13419668"/>
              <a:gd name="connsiteY145" fmla="*/ 4321145 h 4401251"/>
              <a:gd name="connsiteX146" fmla="*/ 10680205 w 13419668"/>
              <a:gd name="connsiteY146" fmla="*/ 4362068 h 4401251"/>
              <a:gd name="connsiteX147" fmla="*/ 10720132 w 13419668"/>
              <a:gd name="connsiteY147" fmla="*/ 4401001 h 4401251"/>
              <a:gd name="connsiteX148" fmla="*/ 10759936 w 13419668"/>
              <a:gd name="connsiteY148" fmla="*/ 4361819 h 4401251"/>
              <a:gd name="connsiteX149" fmla="*/ 10721252 w 13419668"/>
              <a:gd name="connsiteY149" fmla="*/ 4321270 h 4401251"/>
              <a:gd name="connsiteX150" fmla="*/ 10670378 w 13419668"/>
              <a:gd name="connsiteY150" fmla="*/ 4362317 h 4401251"/>
              <a:gd name="connsiteX151" fmla="*/ 10629456 w 13419668"/>
              <a:gd name="connsiteY151" fmla="*/ 4321145 h 4401251"/>
              <a:gd name="connsiteX152" fmla="*/ 10590647 w 13419668"/>
              <a:gd name="connsiteY152" fmla="*/ 4361322 h 4401251"/>
              <a:gd name="connsiteX153" fmla="*/ 10629953 w 13419668"/>
              <a:gd name="connsiteY153" fmla="*/ 4400876 h 4401251"/>
              <a:gd name="connsiteX154" fmla="*/ 10670378 w 13419668"/>
              <a:gd name="connsiteY154" fmla="*/ 4362317 h 4401251"/>
              <a:gd name="connsiteX155" fmla="*/ 10543381 w 13419668"/>
              <a:gd name="connsiteY155" fmla="*/ 4321145 h 4401251"/>
              <a:gd name="connsiteX156" fmla="*/ 10503702 w 13419668"/>
              <a:gd name="connsiteY156" fmla="*/ 4363685 h 4401251"/>
              <a:gd name="connsiteX157" fmla="*/ 10545371 w 13419668"/>
              <a:gd name="connsiteY157" fmla="*/ 4400876 h 4401251"/>
              <a:gd name="connsiteX158" fmla="*/ 10583433 w 13419668"/>
              <a:gd name="connsiteY158" fmla="*/ 4360078 h 4401251"/>
              <a:gd name="connsiteX159" fmla="*/ 10543257 w 13419668"/>
              <a:gd name="connsiteY159" fmla="*/ 4321145 h 4401251"/>
              <a:gd name="connsiteX160" fmla="*/ 10456062 w 13419668"/>
              <a:gd name="connsiteY160" fmla="*/ 4321145 h 4401251"/>
              <a:gd name="connsiteX161" fmla="*/ 10414145 w 13419668"/>
              <a:gd name="connsiteY161" fmla="*/ 4361322 h 4401251"/>
              <a:gd name="connsiteX162" fmla="*/ 10453575 w 13419668"/>
              <a:gd name="connsiteY162" fmla="*/ 4400876 h 4401251"/>
              <a:gd name="connsiteX163" fmla="*/ 10493875 w 13419668"/>
              <a:gd name="connsiteY163" fmla="*/ 4362317 h 4401251"/>
              <a:gd name="connsiteX164" fmla="*/ 10456187 w 13419668"/>
              <a:gd name="connsiteY164" fmla="*/ 4321145 h 4401251"/>
              <a:gd name="connsiteX165" fmla="*/ 10366505 w 13419668"/>
              <a:gd name="connsiteY165" fmla="*/ 4321145 h 4401251"/>
              <a:gd name="connsiteX166" fmla="*/ 10324090 w 13419668"/>
              <a:gd name="connsiteY166" fmla="*/ 4361322 h 4401251"/>
              <a:gd name="connsiteX167" fmla="*/ 10363893 w 13419668"/>
              <a:gd name="connsiteY167" fmla="*/ 4400876 h 4401251"/>
              <a:gd name="connsiteX168" fmla="*/ 10404194 w 13419668"/>
              <a:gd name="connsiteY168" fmla="*/ 4362317 h 4401251"/>
              <a:gd name="connsiteX169" fmla="*/ 10366380 w 13419668"/>
              <a:gd name="connsiteY169" fmla="*/ 4321145 h 4401251"/>
              <a:gd name="connsiteX170" fmla="*/ 10318492 w 13419668"/>
              <a:gd name="connsiteY170" fmla="*/ 4362814 h 4401251"/>
              <a:gd name="connsiteX171" fmla="*/ 10277694 w 13419668"/>
              <a:gd name="connsiteY171" fmla="*/ 4321145 h 4401251"/>
              <a:gd name="connsiteX172" fmla="*/ 10238388 w 13419668"/>
              <a:gd name="connsiteY172" fmla="*/ 4360824 h 4401251"/>
              <a:gd name="connsiteX173" fmla="*/ 10277321 w 13419668"/>
              <a:gd name="connsiteY173" fmla="*/ 4400876 h 4401251"/>
              <a:gd name="connsiteX174" fmla="*/ 10318617 w 13419668"/>
              <a:gd name="connsiteY174" fmla="*/ 4362814 h 4401251"/>
              <a:gd name="connsiteX175" fmla="*/ 10190625 w 13419668"/>
              <a:gd name="connsiteY175" fmla="*/ 4321145 h 4401251"/>
              <a:gd name="connsiteX176" fmla="*/ 10148831 w 13419668"/>
              <a:gd name="connsiteY176" fmla="*/ 4361197 h 4401251"/>
              <a:gd name="connsiteX177" fmla="*/ 10188137 w 13419668"/>
              <a:gd name="connsiteY177" fmla="*/ 4400752 h 4401251"/>
              <a:gd name="connsiteX178" fmla="*/ 10228562 w 13419668"/>
              <a:gd name="connsiteY178" fmla="*/ 4362317 h 4401251"/>
              <a:gd name="connsiteX179" fmla="*/ 10190625 w 13419668"/>
              <a:gd name="connsiteY179" fmla="*/ 4321145 h 4401251"/>
              <a:gd name="connsiteX180" fmla="*/ 10059274 w 13419668"/>
              <a:gd name="connsiteY180" fmla="*/ 4360078 h 4401251"/>
              <a:gd name="connsiteX181" fmla="*/ 10097459 w 13419668"/>
              <a:gd name="connsiteY181" fmla="*/ 4400752 h 4401251"/>
              <a:gd name="connsiteX182" fmla="*/ 10139129 w 13419668"/>
              <a:gd name="connsiteY182" fmla="*/ 4360576 h 4401251"/>
              <a:gd name="connsiteX183" fmla="*/ 10099450 w 13419668"/>
              <a:gd name="connsiteY183" fmla="*/ 4321021 h 4401251"/>
              <a:gd name="connsiteX184" fmla="*/ 10059398 w 13419668"/>
              <a:gd name="connsiteY184" fmla="*/ 4359954 h 4401251"/>
              <a:gd name="connsiteX185" fmla="*/ 10010888 w 13419668"/>
              <a:gd name="connsiteY185" fmla="*/ 4321145 h 4401251"/>
              <a:gd name="connsiteX186" fmla="*/ 9969841 w 13419668"/>
              <a:gd name="connsiteY186" fmla="*/ 4362068 h 4401251"/>
              <a:gd name="connsiteX187" fmla="*/ 10009768 w 13419668"/>
              <a:gd name="connsiteY187" fmla="*/ 4401001 h 4401251"/>
              <a:gd name="connsiteX188" fmla="*/ 10049571 w 13419668"/>
              <a:gd name="connsiteY188" fmla="*/ 4361695 h 4401251"/>
              <a:gd name="connsiteX189" fmla="*/ 10010888 w 13419668"/>
              <a:gd name="connsiteY189" fmla="*/ 4321145 h 4401251"/>
              <a:gd name="connsiteX190" fmla="*/ 9923569 w 13419668"/>
              <a:gd name="connsiteY190" fmla="*/ 4321145 h 4401251"/>
              <a:gd name="connsiteX191" fmla="*/ 9883019 w 13419668"/>
              <a:gd name="connsiteY191" fmla="*/ 4362690 h 4401251"/>
              <a:gd name="connsiteX192" fmla="*/ 9923818 w 13419668"/>
              <a:gd name="connsiteY192" fmla="*/ 4400876 h 4401251"/>
              <a:gd name="connsiteX193" fmla="*/ 9962751 w 13419668"/>
              <a:gd name="connsiteY193" fmla="*/ 4360949 h 4401251"/>
              <a:gd name="connsiteX194" fmla="*/ 9923569 w 13419668"/>
              <a:gd name="connsiteY194" fmla="*/ 4321145 h 4401251"/>
              <a:gd name="connsiteX195" fmla="*/ 9833141 w 13419668"/>
              <a:gd name="connsiteY195" fmla="*/ 4321145 h 4401251"/>
              <a:gd name="connsiteX196" fmla="*/ 9793462 w 13419668"/>
              <a:gd name="connsiteY196" fmla="*/ 4363561 h 4401251"/>
              <a:gd name="connsiteX197" fmla="*/ 9835131 w 13419668"/>
              <a:gd name="connsiteY197" fmla="*/ 4400876 h 4401251"/>
              <a:gd name="connsiteX198" fmla="*/ 9873318 w 13419668"/>
              <a:gd name="connsiteY198" fmla="*/ 4360202 h 4401251"/>
              <a:gd name="connsiteX199" fmla="*/ 9833265 w 13419668"/>
              <a:gd name="connsiteY199" fmla="*/ 4321270 h 4401251"/>
              <a:gd name="connsiteX200" fmla="*/ 9703531 w 13419668"/>
              <a:gd name="connsiteY200" fmla="*/ 4358834 h 4401251"/>
              <a:gd name="connsiteX201" fmla="*/ 9743708 w 13419668"/>
              <a:gd name="connsiteY201" fmla="*/ 4400876 h 4401251"/>
              <a:gd name="connsiteX202" fmla="*/ 9783636 w 13419668"/>
              <a:gd name="connsiteY202" fmla="*/ 4361819 h 4401251"/>
              <a:gd name="connsiteX203" fmla="*/ 9745325 w 13419668"/>
              <a:gd name="connsiteY203" fmla="*/ 4321145 h 4401251"/>
              <a:gd name="connsiteX204" fmla="*/ 9703531 w 13419668"/>
              <a:gd name="connsiteY204" fmla="*/ 4358834 h 4401251"/>
              <a:gd name="connsiteX205" fmla="*/ 9617706 w 13419668"/>
              <a:gd name="connsiteY205" fmla="*/ 4361322 h 4401251"/>
              <a:gd name="connsiteX206" fmla="*/ 9657011 w 13419668"/>
              <a:gd name="connsiteY206" fmla="*/ 4400876 h 4401251"/>
              <a:gd name="connsiteX207" fmla="*/ 9697934 w 13419668"/>
              <a:gd name="connsiteY207" fmla="*/ 4359456 h 4401251"/>
              <a:gd name="connsiteX208" fmla="*/ 9656638 w 13419668"/>
              <a:gd name="connsiteY208" fmla="*/ 4321145 h 4401251"/>
              <a:gd name="connsiteX209" fmla="*/ 9617706 w 13419668"/>
              <a:gd name="connsiteY209" fmla="*/ 4361322 h 4401251"/>
              <a:gd name="connsiteX210" fmla="*/ 9569568 w 13419668"/>
              <a:gd name="connsiteY210" fmla="*/ 4321145 h 4401251"/>
              <a:gd name="connsiteX211" fmla="*/ 9528148 w 13419668"/>
              <a:gd name="connsiteY211" fmla="*/ 4361570 h 4401251"/>
              <a:gd name="connsiteX212" fmla="*/ 9567703 w 13419668"/>
              <a:gd name="connsiteY212" fmla="*/ 4400876 h 4401251"/>
              <a:gd name="connsiteX213" fmla="*/ 9607879 w 13419668"/>
              <a:gd name="connsiteY213" fmla="*/ 4362068 h 4401251"/>
              <a:gd name="connsiteX214" fmla="*/ 9569568 w 13419668"/>
              <a:gd name="connsiteY214" fmla="*/ 4321145 h 4401251"/>
              <a:gd name="connsiteX215" fmla="*/ 9438466 w 13419668"/>
              <a:gd name="connsiteY215" fmla="*/ 4359829 h 4401251"/>
              <a:gd name="connsiteX216" fmla="*/ 9476279 w 13419668"/>
              <a:gd name="connsiteY216" fmla="*/ 4400752 h 4401251"/>
              <a:gd name="connsiteX217" fmla="*/ 9518198 w 13419668"/>
              <a:gd name="connsiteY217" fmla="*/ 4360824 h 4401251"/>
              <a:gd name="connsiteX218" fmla="*/ 9478767 w 13419668"/>
              <a:gd name="connsiteY218" fmla="*/ 4321145 h 4401251"/>
              <a:gd name="connsiteX219" fmla="*/ 9438466 w 13419668"/>
              <a:gd name="connsiteY219" fmla="*/ 4359829 h 4401251"/>
              <a:gd name="connsiteX220" fmla="*/ 9393812 w 13419668"/>
              <a:gd name="connsiteY220" fmla="*/ 4321145 h 4401251"/>
              <a:gd name="connsiteX221" fmla="*/ 9351646 w 13419668"/>
              <a:gd name="connsiteY221" fmla="*/ 4361073 h 4401251"/>
              <a:gd name="connsiteX222" fmla="*/ 9390827 w 13419668"/>
              <a:gd name="connsiteY222" fmla="*/ 4400876 h 4401251"/>
              <a:gd name="connsiteX223" fmla="*/ 9431252 w 13419668"/>
              <a:gd name="connsiteY223" fmla="*/ 4362441 h 4401251"/>
              <a:gd name="connsiteX224" fmla="*/ 9393688 w 13419668"/>
              <a:gd name="connsiteY224" fmla="*/ 4321021 h 4401251"/>
              <a:gd name="connsiteX225" fmla="*/ 9341819 w 13419668"/>
              <a:gd name="connsiteY225" fmla="*/ 4361322 h 4401251"/>
              <a:gd name="connsiteX226" fmla="*/ 9303011 w 13419668"/>
              <a:gd name="connsiteY226" fmla="*/ 4321145 h 4401251"/>
              <a:gd name="connsiteX227" fmla="*/ 9262088 w 13419668"/>
              <a:gd name="connsiteY227" fmla="*/ 4362317 h 4401251"/>
              <a:gd name="connsiteX228" fmla="*/ 9302513 w 13419668"/>
              <a:gd name="connsiteY228" fmla="*/ 4400876 h 4401251"/>
              <a:gd name="connsiteX229" fmla="*/ 9341819 w 13419668"/>
              <a:gd name="connsiteY229" fmla="*/ 4361322 h 4401251"/>
              <a:gd name="connsiteX230" fmla="*/ 9212209 w 13419668"/>
              <a:gd name="connsiteY230" fmla="*/ 4321145 h 4401251"/>
              <a:gd name="connsiteX231" fmla="*/ 9172531 w 13419668"/>
              <a:gd name="connsiteY231" fmla="*/ 4363561 h 4401251"/>
              <a:gd name="connsiteX232" fmla="*/ 9214200 w 13419668"/>
              <a:gd name="connsiteY232" fmla="*/ 4400752 h 4401251"/>
              <a:gd name="connsiteX233" fmla="*/ 9252262 w 13419668"/>
              <a:gd name="connsiteY233" fmla="*/ 4360078 h 4401251"/>
              <a:gd name="connsiteX234" fmla="*/ 9212209 w 13419668"/>
              <a:gd name="connsiteY234" fmla="*/ 4321145 h 4401251"/>
              <a:gd name="connsiteX235" fmla="*/ 9124393 w 13419668"/>
              <a:gd name="connsiteY235" fmla="*/ 4321145 h 4401251"/>
              <a:gd name="connsiteX236" fmla="*/ 9082476 w 13419668"/>
              <a:gd name="connsiteY236" fmla="*/ 4361819 h 4401251"/>
              <a:gd name="connsiteX237" fmla="*/ 9122776 w 13419668"/>
              <a:gd name="connsiteY237" fmla="*/ 4400876 h 4401251"/>
              <a:gd name="connsiteX238" fmla="*/ 9162704 w 13419668"/>
              <a:gd name="connsiteY238" fmla="*/ 4361819 h 4401251"/>
              <a:gd name="connsiteX239" fmla="*/ 9124393 w 13419668"/>
              <a:gd name="connsiteY239" fmla="*/ 4321145 h 4401251"/>
              <a:gd name="connsiteX240" fmla="*/ 8996650 w 13419668"/>
              <a:gd name="connsiteY240" fmla="*/ 4361073 h 4401251"/>
              <a:gd name="connsiteX241" fmla="*/ 9035707 w 13419668"/>
              <a:gd name="connsiteY241" fmla="*/ 4400876 h 4401251"/>
              <a:gd name="connsiteX242" fmla="*/ 9076878 w 13419668"/>
              <a:gd name="connsiteY242" fmla="*/ 4359705 h 4401251"/>
              <a:gd name="connsiteX243" fmla="*/ 9035831 w 13419668"/>
              <a:gd name="connsiteY243" fmla="*/ 4321145 h 4401251"/>
              <a:gd name="connsiteX244" fmla="*/ 8996650 w 13419668"/>
              <a:gd name="connsiteY244" fmla="*/ 4361073 h 4401251"/>
              <a:gd name="connsiteX245" fmla="*/ 8948140 w 13419668"/>
              <a:gd name="connsiteY245" fmla="*/ 4321145 h 4401251"/>
              <a:gd name="connsiteX246" fmla="*/ 8907093 w 13419668"/>
              <a:gd name="connsiteY246" fmla="*/ 4362068 h 4401251"/>
              <a:gd name="connsiteX247" fmla="*/ 8947020 w 13419668"/>
              <a:gd name="connsiteY247" fmla="*/ 4401001 h 4401251"/>
              <a:gd name="connsiteX248" fmla="*/ 8986823 w 13419668"/>
              <a:gd name="connsiteY248" fmla="*/ 4361695 h 4401251"/>
              <a:gd name="connsiteX249" fmla="*/ 8948140 w 13419668"/>
              <a:gd name="connsiteY249" fmla="*/ 4321145 h 4401251"/>
              <a:gd name="connsiteX250" fmla="*/ 8897266 w 13419668"/>
              <a:gd name="connsiteY250" fmla="*/ 4361197 h 4401251"/>
              <a:gd name="connsiteX251" fmla="*/ 8855223 w 13419668"/>
              <a:gd name="connsiteY251" fmla="*/ 4321145 h 4401251"/>
              <a:gd name="connsiteX252" fmla="*/ 8817535 w 13419668"/>
              <a:gd name="connsiteY252" fmla="*/ 4362441 h 4401251"/>
              <a:gd name="connsiteX253" fmla="*/ 8857960 w 13419668"/>
              <a:gd name="connsiteY253" fmla="*/ 4400876 h 4401251"/>
              <a:gd name="connsiteX254" fmla="*/ 8897266 w 13419668"/>
              <a:gd name="connsiteY254" fmla="*/ 4361197 h 4401251"/>
              <a:gd name="connsiteX255" fmla="*/ 8730714 w 13419668"/>
              <a:gd name="connsiteY255" fmla="*/ 4358834 h 4401251"/>
              <a:gd name="connsiteX256" fmla="*/ 8770517 w 13419668"/>
              <a:gd name="connsiteY256" fmla="*/ 4400876 h 4401251"/>
              <a:gd name="connsiteX257" fmla="*/ 8810321 w 13419668"/>
              <a:gd name="connsiteY257" fmla="*/ 4361819 h 4401251"/>
              <a:gd name="connsiteX258" fmla="*/ 8772134 w 13419668"/>
              <a:gd name="connsiteY258" fmla="*/ 4321145 h 4401251"/>
              <a:gd name="connsiteX259" fmla="*/ 8730714 w 13419668"/>
              <a:gd name="connsiteY259" fmla="*/ 4358834 h 4401251"/>
              <a:gd name="connsiteX260" fmla="*/ 8641157 w 13419668"/>
              <a:gd name="connsiteY260" fmla="*/ 4358834 h 4401251"/>
              <a:gd name="connsiteX261" fmla="*/ 8680960 w 13419668"/>
              <a:gd name="connsiteY261" fmla="*/ 4400876 h 4401251"/>
              <a:gd name="connsiteX262" fmla="*/ 8720763 w 13419668"/>
              <a:gd name="connsiteY262" fmla="*/ 4361819 h 4401251"/>
              <a:gd name="connsiteX263" fmla="*/ 8682577 w 13419668"/>
              <a:gd name="connsiteY263" fmla="*/ 4321145 h 4401251"/>
              <a:gd name="connsiteX264" fmla="*/ 8641157 w 13419668"/>
              <a:gd name="connsiteY264" fmla="*/ 4358834 h 4401251"/>
              <a:gd name="connsiteX265" fmla="*/ 8592274 w 13419668"/>
              <a:gd name="connsiteY265" fmla="*/ 4321145 h 4401251"/>
              <a:gd name="connsiteX266" fmla="*/ 8551102 w 13419668"/>
              <a:gd name="connsiteY266" fmla="*/ 4362441 h 4401251"/>
              <a:gd name="connsiteX267" fmla="*/ 8592025 w 13419668"/>
              <a:gd name="connsiteY267" fmla="*/ 4400876 h 4401251"/>
              <a:gd name="connsiteX268" fmla="*/ 8631205 w 13419668"/>
              <a:gd name="connsiteY268" fmla="*/ 4361197 h 4401251"/>
              <a:gd name="connsiteX269" fmla="*/ 8592274 w 13419668"/>
              <a:gd name="connsiteY269" fmla="*/ 4321145 h 4401251"/>
              <a:gd name="connsiteX270" fmla="*/ 8545505 w 13419668"/>
              <a:gd name="connsiteY270" fmla="*/ 4361197 h 4401251"/>
              <a:gd name="connsiteX271" fmla="*/ 8503089 w 13419668"/>
              <a:gd name="connsiteY271" fmla="*/ 4321145 h 4401251"/>
              <a:gd name="connsiteX272" fmla="*/ 8465400 w 13419668"/>
              <a:gd name="connsiteY272" fmla="*/ 4362441 h 4401251"/>
              <a:gd name="connsiteX273" fmla="*/ 8505826 w 13419668"/>
              <a:gd name="connsiteY273" fmla="*/ 4401001 h 4401251"/>
              <a:gd name="connsiteX274" fmla="*/ 8545629 w 13419668"/>
              <a:gd name="connsiteY274" fmla="*/ 4361322 h 4401251"/>
              <a:gd name="connsiteX275" fmla="*/ 8417761 w 13419668"/>
              <a:gd name="connsiteY275" fmla="*/ 4321145 h 4401251"/>
              <a:gd name="connsiteX276" fmla="*/ 8375719 w 13419668"/>
              <a:gd name="connsiteY276" fmla="*/ 4360949 h 4401251"/>
              <a:gd name="connsiteX277" fmla="*/ 8414776 w 13419668"/>
              <a:gd name="connsiteY277" fmla="*/ 4400752 h 4401251"/>
              <a:gd name="connsiteX278" fmla="*/ 8455450 w 13419668"/>
              <a:gd name="connsiteY278" fmla="*/ 4362566 h 4401251"/>
              <a:gd name="connsiteX279" fmla="*/ 8417761 w 13419668"/>
              <a:gd name="connsiteY279" fmla="*/ 4321145 h 4401251"/>
              <a:gd name="connsiteX280" fmla="*/ 8286161 w 13419668"/>
              <a:gd name="connsiteY280" fmla="*/ 4360949 h 4401251"/>
              <a:gd name="connsiteX281" fmla="*/ 8325218 w 13419668"/>
              <a:gd name="connsiteY281" fmla="*/ 4400752 h 4401251"/>
              <a:gd name="connsiteX282" fmla="*/ 8365892 w 13419668"/>
              <a:gd name="connsiteY282" fmla="*/ 4359581 h 4401251"/>
              <a:gd name="connsiteX283" fmla="*/ 8325218 w 13419668"/>
              <a:gd name="connsiteY283" fmla="*/ 4321021 h 4401251"/>
              <a:gd name="connsiteX284" fmla="*/ 8286161 w 13419668"/>
              <a:gd name="connsiteY284" fmla="*/ 4360949 h 4401251"/>
              <a:gd name="connsiteX285" fmla="*/ 8238397 w 13419668"/>
              <a:gd name="connsiteY285" fmla="*/ 4321021 h 4401251"/>
              <a:gd name="connsiteX286" fmla="*/ 8196604 w 13419668"/>
              <a:gd name="connsiteY286" fmla="*/ 4361073 h 4401251"/>
              <a:gd name="connsiteX287" fmla="*/ 8235910 w 13419668"/>
              <a:gd name="connsiteY287" fmla="*/ 4400628 h 4401251"/>
              <a:gd name="connsiteX288" fmla="*/ 8276335 w 13419668"/>
              <a:gd name="connsiteY288" fmla="*/ 4362193 h 4401251"/>
              <a:gd name="connsiteX289" fmla="*/ 8238397 w 13419668"/>
              <a:gd name="connsiteY289" fmla="*/ 4321021 h 4401251"/>
              <a:gd name="connsiteX290" fmla="*/ 8151701 w 13419668"/>
              <a:gd name="connsiteY290" fmla="*/ 4321021 h 4401251"/>
              <a:gd name="connsiteX291" fmla="*/ 8109783 w 13419668"/>
              <a:gd name="connsiteY291" fmla="*/ 4361197 h 4401251"/>
              <a:gd name="connsiteX292" fmla="*/ 8149213 w 13419668"/>
              <a:gd name="connsiteY292" fmla="*/ 4400752 h 4401251"/>
              <a:gd name="connsiteX293" fmla="*/ 8189514 w 13419668"/>
              <a:gd name="connsiteY293" fmla="*/ 4362193 h 4401251"/>
              <a:gd name="connsiteX294" fmla="*/ 8151825 w 13419668"/>
              <a:gd name="connsiteY294" fmla="*/ 4321021 h 4401251"/>
              <a:gd name="connsiteX295" fmla="*/ 8020225 w 13419668"/>
              <a:gd name="connsiteY295" fmla="*/ 4361073 h 4401251"/>
              <a:gd name="connsiteX296" fmla="*/ 8062517 w 13419668"/>
              <a:gd name="connsiteY296" fmla="*/ 4400628 h 4401251"/>
              <a:gd name="connsiteX297" fmla="*/ 8099957 w 13419668"/>
              <a:gd name="connsiteY297" fmla="*/ 4359332 h 4401251"/>
              <a:gd name="connsiteX298" fmla="*/ 8059407 w 13419668"/>
              <a:gd name="connsiteY298" fmla="*/ 4320897 h 4401251"/>
              <a:gd name="connsiteX299" fmla="*/ 8020225 w 13419668"/>
              <a:gd name="connsiteY299" fmla="*/ 4360949 h 4401251"/>
              <a:gd name="connsiteX300" fmla="*/ 7971094 w 13419668"/>
              <a:gd name="connsiteY300" fmla="*/ 4321021 h 4401251"/>
              <a:gd name="connsiteX301" fmla="*/ 7930295 w 13419668"/>
              <a:gd name="connsiteY301" fmla="*/ 4362690 h 4401251"/>
              <a:gd name="connsiteX302" fmla="*/ 7971591 w 13419668"/>
              <a:gd name="connsiteY302" fmla="*/ 4400752 h 4401251"/>
              <a:gd name="connsiteX303" fmla="*/ 8010524 w 13419668"/>
              <a:gd name="connsiteY303" fmla="*/ 4360824 h 4401251"/>
              <a:gd name="connsiteX304" fmla="*/ 7971217 w 13419668"/>
              <a:gd name="connsiteY304" fmla="*/ 4321145 h 4401251"/>
              <a:gd name="connsiteX305" fmla="*/ 7924573 w 13419668"/>
              <a:gd name="connsiteY305" fmla="*/ 4361695 h 4401251"/>
              <a:gd name="connsiteX306" fmla="*/ 7882655 w 13419668"/>
              <a:gd name="connsiteY306" fmla="*/ 4321021 h 4401251"/>
              <a:gd name="connsiteX307" fmla="*/ 7844345 w 13419668"/>
              <a:gd name="connsiteY307" fmla="*/ 4361695 h 4401251"/>
              <a:gd name="connsiteX308" fmla="*/ 7884272 w 13419668"/>
              <a:gd name="connsiteY308" fmla="*/ 4400752 h 4401251"/>
              <a:gd name="connsiteX309" fmla="*/ 7924573 w 13419668"/>
              <a:gd name="connsiteY309" fmla="*/ 4361695 h 4401251"/>
              <a:gd name="connsiteX310" fmla="*/ 7797202 w 13419668"/>
              <a:gd name="connsiteY310" fmla="*/ 4321145 h 4401251"/>
              <a:gd name="connsiteX311" fmla="*/ 7754787 w 13419668"/>
              <a:gd name="connsiteY311" fmla="*/ 4360576 h 4401251"/>
              <a:gd name="connsiteX312" fmla="*/ 7793471 w 13419668"/>
              <a:gd name="connsiteY312" fmla="*/ 4400752 h 4401251"/>
              <a:gd name="connsiteX313" fmla="*/ 7834518 w 13419668"/>
              <a:gd name="connsiteY313" fmla="*/ 4362939 h 4401251"/>
              <a:gd name="connsiteX314" fmla="*/ 7797202 w 13419668"/>
              <a:gd name="connsiteY314" fmla="*/ 4321145 h 4401251"/>
              <a:gd name="connsiteX315" fmla="*/ 7665230 w 13419668"/>
              <a:gd name="connsiteY315" fmla="*/ 4361197 h 4401251"/>
              <a:gd name="connsiteX316" fmla="*/ 7704535 w 13419668"/>
              <a:gd name="connsiteY316" fmla="*/ 4400752 h 4401251"/>
              <a:gd name="connsiteX317" fmla="*/ 7744960 w 13419668"/>
              <a:gd name="connsiteY317" fmla="*/ 4359332 h 4401251"/>
              <a:gd name="connsiteX318" fmla="*/ 7704038 w 13419668"/>
              <a:gd name="connsiteY318" fmla="*/ 4321021 h 4401251"/>
              <a:gd name="connsiteX319" fmla="*/ 7665230 w 13419668"/>
              <a:gd name="connsiteY319" fmla="*/ 4361197 h 4401251"/>
              <a:gd name="connsiteX320" fmla="*/ 7618088 w 13419668"/>
              <a:gd name="connsiteY320" fmla="*/ 4321021 h 4401251"/>
              <a:gd name="connsiteX321" fmla="*/ 7578409 w 13419668"/>
              <a:gd name="connsiteY321" fmla="*/ 4363437 h 4401251"/>
              <a:gd name="connsiteX322" fmla="*/ 7620078 w 13419668"/>
              <a:gd name="connsiteY322" fmla="*/ 4400752 h 4401251"/>
              <a:gd name="connsiteX323" fmla="*/ 7658264 w 13419668"/>
              <a:gd name="connsiteY323" fmla="*/ 4360078 h 4401251"/>
              <a:gd name="connsiteX324" fmla="*/ 7618213 w 13419668"/>
              <a:gd name="connsiteY324" fmla="*/ 4321145 h 4401251"/>
              <a:gd name="connsiteX325" fmla="*/ 7568458 w 13419668"/>
              <a:gd name="connsiteY325" fmla="*/ 4362939 h 4401251"/>
              <a:gd name="connsiteX326" fmla="*/ 7531516 w 13419668"/>
              <a:gd name="connsiteY326" fmla="*/ 4321021 h 4401251"/>
              <a:gd name="connsiteX327" fmla="*/ 7488852 w 13419668"/>
              <a:gd name="connsiteY327" fmla="*/ 4360451 h 4401251"/>
              <a:gd name="connsiteX328" fmla="*/ 7527535 w 13419668"/>
              <a:gd name="connsiteY328" fmla="*/ 4400752 h 4401251"/>
              <a:gd name="connsiteX329" fmla="*/ 7568458 w 13419668"/>
              <a:gd name="connsiteY329" fmla="*/ 4362939 h 4401251"/>
              <a:gd name="connsiteX330" fmla="*/ 7440964 w 13419668"/>
              <a:gd name="connsiteY330" fmla="*/ 4321021 h 4401251"/>
              <a:gd name="connsiteX331" fmla="*/ 7399294 w 13419668"/>
              <a:gd name="connsiteY331" fmla="*/ 4361446 h 4401251"/>
              <a:gd name="connsiteX332" fmla="*/ 7438973 w 13419668"/>
              <a:gd name="connsiteY332" fmla="*/ 4400752 h 4401251"/>
              <a:gd name="connsiteX333" fmla="*/ 7479025 w 13419668"/>
              <a:gd name="connsiteY333" fmla="*/ 4361944 h 4401251"/>
              <a:gd name="connsiteX334" fmla="*/ 7440964 w 13419668"/>
              <a:gd name="connsiteY334" fmla="*/ 4321021 h 4401251"/>
              <a:gd name="connsiteX335" fmla="*/ 7389468 w 13419668"/>
              <a:gd name="connsiteY335" fmla="*/ 4361446 h 4401251"/>
              <a:gd name="connsiteX336" fmla="*/ 7350908 w 13419668"/>
              <a:gd name="connsiteY336" fmla="*/ 4321021 h 4401251"/>
              <a:gd name="connsiteX337" fmla="*/ 7309364 w 13419668"/>
              <a:gd name="connsiteY337" fmla="*/ 4361944 h 4401251"/>
              <a:gd name="connsiteX338" fmla="*/ 7349913 w 13419668"/>
              <a:gd name="connsiteY338" fmla="*/ 4400752 h 4401251"/>
              <a:gd name="connsiteX339" fmla="*/ 7389468 w 13419668"/>
              <a:gd name="connsiteY339" fmla="*/ 4361446 h 4401251"/>
              <a:gd name="connsiteX340" fmla="*/ 7303393 w 13419668"/>
              <a:gd name="connsiteY340" fmla="*/ 4365551 h 4401251"/>
              <a:gd name="connsiteX341" fmla="*/ 7265704 w 13419668"/>
              <a:gd name="connsiteY341" fmla="*/ 4321021 h 4401251"/>
              <a:gd name="connsiteX342" fmla="*/ 7223662 w 13419668"/>
              <a:gd name="connsiteY342" fmla="*/ 4357715 h 4401251"/>
              <a:gd name="connsiteX343" fmla="*/ 7259361 w 13419668"/>
              <a:gd name="connsiteY343" fmla="*/ 4400503 h 4401251"/>
              <a:gd name="connsiteX344" fmla="*/ 7303269 w 13419668"/>
              <a:gd name="connsiteY344" fmla="*/ 4365551 h 4401251"/>
              <a:gd name="connsiteX345" fmla="*/ 7213711 w 13419668"/>
              <a:gd name="connsiteY345" fmla="*/ 4361073 h 4401251"/>
              <a:gd name="connsiteX346" fmla="*/ 7171669 w 13419668"/>
              <a:gd name="connsiteY346" fmla="*/ 4321021 h 4401251"/>
              <a:gd name="connsiteX347" fmla="*/ 7133980 w 13419668"/>
              <a:gd name="connsiteY347" fmla="*/ 4362317 h 4401251"/>
              <a:gd name="connsiteX348" fmla="*/ 7174405 w 13419668"/>
              <a:gd name="connsiteY348" fmla="*/ 4400752 h 4401251"/>
              <a:gd name="connsiteX349" fmla="*/ 7213711 w 13419668"/>
              <a:gd name="connsiteY349" fmla="*/ 4361073 h 4401251"/>
              <a:gd name="connsiteX350" fmla="*/ 7084475 w 13419668"/>
              <a:gd name="connsiteY350" fmla="*/ 4321021 h 4401251"/>
              <a:gd name="connsiteX351" fmla="*/ 7044423 w 13419668"/>
              <a:gd name="connsiteY351" fmla="*/ 4362814 h 4401251"/>
              <a:gd name="connsiteX352" fmla="*/ 7085346 w 13419668"/>
              <a:gd name="connsiteY352" fmla="*/ 4400752 h 4401251"/>
              <a:gd name="connsiteX353" fmla="*/ 7124154 w 13419668"/>
              <a:gd name="connsiteY353" fmla="*/ 4360576 h 4401251"/>
              <a:gd name="connsiteX354" fmla="*/ 7084475 w 13419668"/>
              <a:gd name="connsiteY354" fmla="*/ 4321021 h 4401251"/>
              <a:gd name="connsiteX355" fmla="*/ 7037209 w 13419668"/>
              <a:gd name="connsiteY355" fmla="*/ 4362068 h 4401251"/>
              <a:gd name="connsiteX356" fmla="*/ 6999271 w 13419668"/>
              <a:gd name="connsiteY356" fmla="*/ 4321021 h 4401251"/>
              <a:gd name="connsiteX357" fmla="*/ 6957477 w 13419668"/>
              <a:gd name="connsiteY357" fmla="*/ 4361322 h 4401251"/>
              <a:gd name="connsiteX358" fmla="*/ 6997032 w 13419668"/>
              <a:gd name="connsiteY358" fmla="*/ 4400752 h 4401251"/>
              <a:gd name="connsiteX359" fmla="*/ 7037209 w 13419668"/>
              <a:gd name="connsiteY359" fmla="*/ 4362068 h 4401251"/>
              <a:gd name="connsiteX360" fmla="*/ 6909340 w 13419668"/>
              <a:gd name="connsiteY360" fmla="*/ 4321021 h 4401251"/>
              <a:gd name="connsiteX361" fmla="*/ 6867920 w 13419668"/>
              <a:gd name="connsiteY361" fmla="*/ 4361695 h 4401251"/>
              <a:gd name="connsiteX362" fmla="*/ 6907848 w 13419668"/>
              <a:gd name="connsiteY362" fmla="*/ 4400752 h 4401251"/>
              <a:gd name="connsiteX363" fmla="*/ 6947651 w 13419668"/>
              <a:gd name="connsiteY363" fmla="*/ 4361695 h 4401251"/>
              <a:gd name="connsiteX364" fmla="*/ 6909340 w 13419668"/>
              <a:gd name="connsiteY364" fmla="*/ 4321021 h 4401251"/>
              <a:gd name="connsiteX365" fmla="*/ 6777865 w 13419668"/>
              <a:gd name="connsiteY365" fmla="*/ 4360824 h 4401251"/>
              <a:gd name="connsiteX366" fmla="*/ 6820281 w 13419668"/>
              <a:gd name="connsiteY366" fmla="*/ 4400752 h 4401251"/>
              <a:gd name="connsiteX367" fmla="*/ 6858093 w 13419668"/>
              <a:gd name="connsiteY367" fmla="*/ 4359705 h 4401251"/>
              <a:gd name="connsiteX368" fmla="*/ 6817668 w 13419668"/>
              <a:gd name="connsiteY368" fmla="*/ 4321021 h 4401251"/>
              <a:gd name="connsiteX369" fmla="*/ 6777865 w 13419668"/>
              <a:gd name="connsiteY369" fmla="*/ 4360824 h 4401251"/>
              <a:gd name="connsiteX370" fmla="*/ 6731345 w 13419668"/>
              <a:gd name="connsiteY370" fmla="*/ 4321021 h 4401251"/>
              <a:gd name="connsiteX371" fmla="*/ 6692164 w 13419668"/>
              <a:gd name="connsiteY371" fmla="*/ 4363685 h 4401251"/>
              <a:gd name="connsiteX372" fmla="*/ 6733833 w 13419668"/>
              <a:gd name="connsiteY372" fmla="*/ 4400628 h 4401251"/>
              <a:gd name="connsiteX373" fmla="*/ 6772144 w 13419668"/>
              <a:gd name="connsiteY373" fmla="*/ 4359705 h 4401251"/>
              <a:gd name="connsiteX374" fmla="*/ 6731220 w 13419668"/>
              <a:gd name="connsiteY374" fmla="*/ 4321021 h 4401251"/>
              <a:gd name="connsiteX375" fmla="*/ 6643902 w 13419668"/>
              <a:gd name="connsiteY375" fmla="*/ 4321021 h 4401251"/>
              <a:gd name="connsiteX376" fmla="*/ 6602482 w 13419668"/>
              <a:gd name="connsiteY376" fmla="*/ 4361446 h 4401251"/>
              <a:gd name="connsiteX377" fmla="*/ 6642036 w 13419668"/>
              <a:gd name="connsiteY377" fmla="*/ 4400752 h 4401251"/>
              <a:gd name="connsiteX378" fmla="*/ 6682213 w 13419668"/>
              <a:gd name="connsiteY378" fmla="*/ 4361944 h 4401251"/>
              <a:gd name="connsiteX379" fmla="*/ 6643902 w 13419668"/>
              <a:gd name="connsiteY379" fmla="*/ 4321021 h 4401251"/>
              <a:gd name="connsiteX380" fmla="*/ 6554842 w 13419668"/>
              <a:gd name="connsiteY380" fmla="*/ 4321021 h 4401251"/>
              <a:gd name="connsiteX381" fmla="*/ 6512924 w 13419668"/>
              <a:gd name="connsiteY381" fmla="*/ 4360949 h 4401251"/>
              <a:gd name="connsiteX382" fmla="*/ 6552106 w 13419668"/>
              <a:gd name="connsiteY382" fmla="*/ 4400628 h 4401251"/>
              <a:gd name="connsiteX383" fmla="*/ 6592656 w 13419668"/>
              <a:gd name="connsiteY383" fmla="*/ 4362317 h 4401251"/>
              <a:gd name="connsiteX384" fmla="*/ 6554842 w 13419668"/>
              <a:gd name="connsiteY384" fmla="*/ 4321021 h 4401251"/>
              <a:gd name="connsiteX385" fmla="*/ 6463792 w 13419668"/>
              <a:gd name="connsiteY385" fmla="*/ 4321021 h 4401251"/>
              <a:gd name="connsiteX386" fmla="*/ 6423491 w 13419668"/>
              <a:gd name="connsiteY386" fmla="*/ 4362566 h 4401251"/>
              <a:gd name="connsiteX387" fmla="*/ 6464165 w 13419668"/>
              <a:gd name="connsiteY387" fmla="*/ 4400752 h 4401251"/>
              <a:gd name="connsiteX388" fmla="*/ 6503223 w 13419668"/>
              <a:gd name="connsiteY388" fmla="*/ 4360700 h 4401251"/>
              <a:gd name="connsiteX389" fmla="*/ 6463792 w 13419668"/>
              <a:gd name="connsiteY389" fmla="*/ 4320897 h 4401251"/>
              <a:gd name="connsiteX390" fmla="*/ 6378713 w 13419668"/>
              <a:gd name="connsiteY390" fmla="*/ 4321021 h 4401251"/>
              <a:gd name="connsiteX391" fmla="*/ 6336546 w 13419668"/>
              <a:gd name="connsiteY391" fmla="*/ 4360949 h 4401251"/>
              <a:gd name="connsiteX392" fmla="*/ 6375728 w 13419668"/>
              <a:gd name="connsiteY392" fmla="*/ 4400752 h 4401251"/>
              <a:gd name="connsiteX393" fmla="*/ 6416153 w 13419668"/>
              <a:gd name="connsiteY393" fmla="*/ 4362317 h 4401251"/>
              <a:gd name="connsiteX394" fmla="*/ 6378588 w 13419668"/>
              <a:gd name="connsiteY394" fmla="*/ 4320897 h 4401251"/>
              <a:gd name="connsiteX395" fmla="*/ 6288284 w 13419668"/>
              <a:gd name="connsiteY395" fmla="*/ 4321021 h 4401251"/>
              <a:gd name="connsiteX396" fmla="*/ 6247113 w 13419668"/>
              <a:gd name="connsiteY396" fmla="*/ 4361944 h 4401251"/>
              <a:gd name="connsiteX397" fmla="*/ 6287290 w 13419668"/>
              <a:gd name="connsiteY397" fmla="*/ 4400752 h 4401251"/>
              <a:gd name="connsiteX398" fmla="*/ 6326844 w 13419668"/>
              <a:gd name="connsiteY398" fmla="*/ 4361446 h 4401251"/>
              <a:gd name="connsiteX399" fmla="*/ 6288409 w 13419668"/>
              <a:gd name="connsiteY399" fmla="*/ 4321021 h 4401251"/>
              <a:gd name="connsiteX400" fmla="*/ 6237287 w 13419668"/>
              <a:gd name="connsiteY400" fmla="*/ 4361197 h 4401251"/>
              <a:gd name="connsiteX401" fmla="*/ 6198354 w 13419668"/>
              <a:gd name="connsiteY401" fmla="*/ 4321021 h 4401251"/>
              <a:gd name="connsiteX402" fmla="*/ 6157058 w 13419668"/>
              <a:gd name="connsiteY402" fmla="*/ 4362193 h 4401251"/>
              <a:gd name="connsiteX403" fmla="*/ 6197857 w 13419668"/>
              <a:gd name="connsiteY403" fmla="*/ 4400628 h 4401251"/>
              <a:gd name="connsiteX404" fmla="*/ 6237162 w 13419668"/>
              <a:gd name="connsiteY404" fmla="*/ 4361073 h 4401251"/>
              <a:gd name="connsiteX405" fmla="*/ 6151461 w 13419668"/>
              <a:gd name="connsiteY405" fmla="*/ 4361695 h 4401251"/>
              <a:gd name="connsiteX406" fmla="*/ 6109667 w 13419668"/>
              <a:gd name="connsiteY406" fmla="*/ 4321021 h 4401251"/>
              <a:gd name="connsiteX407" fmla="*/ 6071356 w 13419668"/>
              <a:gd name="connsiteY407" fmla="*/ 4361695 h 4401251"/>
              <a:gd name="connsiteX408" fmla="*/ 6111160 w 13419668"/>
              <a:gd name="connsiteY408" fmla="*/ 4400752 h 4401251"/>
              <a:gd name="connsiteX409" fmla="*/ 6151461 w 13419668"/>
              <a:gd name="connsiteY409" fmla="*/ 4361695 h 4401251"/>
              <a:gd name="connsiteX410" fmla="*/ 6061406 w 13419668"/>
              <a:gd name="connsiteY410" fmla="*/ 4362566 h 4401251"/>
              <a:gd name="connsiteX411" fmla="*/ 6020856 w 13419668"/>
              <a:gd name="connsiteY411" fmla="*/ 4320897 h 4401251"/>
              <a:gd name="connsiteX412" fmla="*/ 5981675 w 13419668"/>
              <a:gd name="connsiteY412" fmla="*/ 4360700 h 4401251"/>
              <a:gd name="connsiteX413" fmla="*/ 6020608 w 13419668"/>
              <a:gd name="connsiteY413" fmla="*/ 4400628 h 4401251"/>
              <a:gd name="connsiteX414" fmla="*/ 6061406 w 13419668"/>
              <a:gd name="connsiteY414" fmla="*/ 4362566 h 4401251"/>
              <a:gd name="connsiteX415" fmla="*/ 5971848 w 13419668"/>
              <a:gd name="connsiteY415" fmla="*/ 4360700 h 4401251"/>
              <a:gd name="connsiteX416" fmla="*/ 5929433 w 13419668"/>
              <a:gd name="connsiteY416" fmla="*/ 4321021 h 4401251"/>
              <a:gd name="connsiteX417" fmla="*/ 5892118 w 13419668"/>
              <a:gd name="connsiteY417" fmla="*/ 4362690 h 4401251"/>
              <a:gd name="connsiteX418" fmla="*/ 5932792 w 13419668"/>
              <a:gd name="connsiteY418" fmla="*/ 4400876 h 4401251"/>
              <a:gd name="connsiteX419" fmla="*/ 5971724 w 13419668"/>
              <a:gd name="connsiteY419" fmla="*/ 4360824 h 4401251"/>
              <a:gd name="connsiteX420" fmla="*/ 5846468 w 13419668"/>
              <a:gd name="connsiteY420" fmla="*/ 4321021 h 4401251"/>
              <a:gd name="connsiteX421" fmla="*/ 5805297 w 13419668"/>
              <a:gd name="connsiteY421" fmla="*/ 4361944 h 4401251"/>
              <a:gd name="connsiteX422" fmla="*/ 5845473 w 13419668"/>
              <a:gd name="connsiteY422" fmla="*/ 4400752 h 4401251"/>
              <a:gd name="connsiteX423" fmla="*/ 5885028 w 13419668"/>
              <a:gd name="connsiteY423" fmla="*/ 4361446 h 4401251"/>
              <a:gd name="connsiteX424" fmla="*/ 5846468 w 13419668"/>
              <a:gd name="connsiteY424" fmla="*/ 4321021 h 4401251"/>
              <a:gd name="connsiteX425" fmla="*/ 5760269 w 13419668"/>
              <a:gd name="connsiteY425" fmla="*/ 4321145 h 4401251"/>
              <a:gd name="connsiteX426" fmla="*/ 5715739 w 13419668"/>
              <a:gd name="connsiteY426" fmla="*/ 4358585 h 4401251"/>
              <a:gd name="connsiteX427" fmla="*/ 5752557 w 13419668"/>
              <a:gd name="connsiteY427" fmla="*/ 4400503 h 4401251"/>
              <a:gd name="connsiteX428" fmla="*/ 5795346 w 13419668"/>
              <a:gd name="connsiteY428" fmla="*/ 4364805 h 4401251"/>
              <a:gd name="connsiteX429" fmla="*/ 5760269 w 13419668"/>
              <a:gd name="connsiteY429" fmla="*/ 4321145 h 4401251"/>
              <a:gd name="connsiteX430" fmla="*/ 5705913 w 13419668"/>
              <a:gd name="connsiteY430" fmla="*/ 4360202 h 4401251"/>
              <a:gd name="connsiteX431" fmla="*/ 5666234 w 13419668"/>
              <a:gd name="connsiteY431" fmla="*/ 4320897 h 4401251"/>
              <a:gd name="connsiteX432" fmla="*/ 5626182 w 13419668"/>
              <a:gd name="connsiteY432" fmla="*/ 4363063 h 4401251"/>
              <a:gd name="connsiteX433" fmla="*/ 5667478 w 13419668"/>
              <a:gd name="connsiteY433" fmla="*/ 4400628 h 4401251"/>
              <a:gd name="connsiteX434" fmla="*/ 5705913 w 13419668"/>
              <a:gd name="connsiteY434" fmla="*/ 4360202 h 4401251"/>
              <a:gd name="connsiteX435" fmla="*/ 5577174 w 13419668"/>
              <a:gd name="connsiteY435" fmla="*/ 4320897 h 4401251"/>
              <a:gd name="connsiteX436" fmla="*/ 5536127 w 13419668"/>
              <a:gd name="connsiteY436" fmla="*/ 4362317 h 4401251"/>
              <a:gd name="connsiteX437" fmla="*/ 5577174 w 13419668"/>
              <a:gd name="connsiteY437" fmla="*/ 4400503 h 4401251"/>
              <a:gd name="connsiteX438" fmla="*/ 5616231 w 13419668"/>
              <a:gd name="connsiteY438" fmla="*/ 4360700 h 4401251"/>
              <a:gd name="connsiteX439" fmla="*/ 5577049 w 13419668"/>
              <a:gd name="connsiteY439" fmla="*/ 4320772 h 4401251"/>
              <a:gd name="connsiteX440" fmla="*/ 5450301 w 13419668"/>
              <a:gd name="connsiteY440" fmla="*/ 4360078 h 4401251"/>
              <a:gd name="connsiteX441" fmla="*/ 5488736 w 13419668"/>
              <a:gd name="connsiteY441" fmla="*/ 4400503 h 4401251"/>
              <a:gd name="connsiteX442" fmla="*/ 5530529 w 13419668"/>
              <a:gd name="connsiteY442" fmla="*/ 4360078 h 4401251"/>
              <a:gd name="connsiteX443" fmla="*/ 5490104 w 13419668"/>
              <a:gd name="connsiteY443" fmla="*/ 4320897 h 4401251"/>
              <a:gd name="connsiteX444" fmla="*/ 5450301 w 13419668"/>
              <a:gd name="connsiteY444" fmla="*/ 4360078 h 4401251"/>
              <a:gd name="connsiteX445" fmla="*/ 5402288 w 13419668"/>
              <a:gd name="connsiteY445" fmla="*/ 4320897 h 4401251"/>
              <a:gd name="connsiteX446" fmla="*/ 5360868 w 13419668"/>
              <a:gd name="connsiteY446" fmla="*/ 4361322 h 4401251"/>
              <a:gd name="connsiteX447" fmla="*/ 5400423 w 13419668"/>
              <a:gd name="connsiteY447" fmla="*/ 4400628 h 4401251"/>
              <a:gd name="connsiteX448" fmla="*/ 5440599 w 13419668"/>
              <a:gd name="connsiteY448" fmla="*/ 4361819 h 4401251"/>
              <a:gd name="connsiteX449" fmla="*/ 5402288 w 13419668"/>
              <a:gd name="connsiteY449" fmla="*/ 4320897 h 4401251"/>
              <a:gd name="connsiteX450" fmla="*/ 5351042 w 13419668"/>
              <a:gd name="connsiteY450" fmla="*/ 4362814 h 4401251"/>
              <a:gd name="connsiteX451" fmla="*/ 5310865 w 13419668"/>
              <a:gd name="connsiteY451" fmla="*/ 4320897 h 4401251"/>
              <a:gd name="connsiteX452" fmla="*/ 5271311 w 13419668"/>
              <a:gd name="connsiteY452" fmla="*/ 4360451 h 4401251"/>
              <a:gd name="connsiteX453" fmla="*/ 5309994 w 13419668"/>
              <a:gd name="connsiteY453" fmla="*/ 4400628 h 4401251"/>
              <a:gd name="connsiteX454" fmla="*/ 5351042 w 13419668"/>
              <a:gd name="connsiteY454" fmla="*/ 4362814 h 4401251"/>
              <a:gd name="connsiteX455" fmla="*/ 5264096 w 13419668"/>
              <a:gd name="connsiteY455" fmla="*/ 4362690 h 4401251"/>
              <a:gd name="connsiteX456" fmla="*/ 5226905 w 13419668"/>
              <a:gd name="connsiteY456" fmla="*/ 4321021 h 4401251"/>
              <a:gd name="connsiteX457" fmla="*/ 5184365 w 13419668"/>
              <a:gd name="connsiteY457" fmla="*/ 4360576 h 4401251"/>
              <a:gd name="connsiteX458" fmla="*/ 5223298 w 13419668"/>
              <a:gd name="connsiteY458" fmla="*/ 4400752 h 4401251"/>
              <a:gd name="connsiteX459" fmla="*/ 5264096 w 13419668"/>
              <a:gd name="connsiteY459" fmla="*/ 4362690 h 4401251"/>
              <a:gd name="connsiteX460" fmla="*/ 5136974 w 13419668"/>
              <a:gd name="connsiteY460" fmla="*/ 4321021 h 4401251"/>
              <a:gd name="connsiteX461" fmla="*/ 5094808 w 13419668"/>
              <a:gd name="connsiteY461" fmla="*/ 4360949 h 4401251"/>
              <a:gd name="connsiteX462" fmla="*/ 5133989 w 13419668"/>
              <a:gd name="connsiteY462" fmla="*/ 4400752 h 4401251"/>
              <a:gd name="connsiteX463" fmla="*/ 5174414 w 13419668"/>
              <a:gd name="connsiteY463" fmla="*/ 4362317 h 4401251"/>
              <a:gd name="connsiteX464" fmla="*/ 5136850 w 13419668"/>
              <a:gd name="connsiteY464" fmla="*/ 4320897 h 4401251"/>
              <a:gd name="connsiteX465" fmla="*/ 5084981 w 13419668"/>
              <a:gd name="connsiteY465" fmla="*/ 4361197 h 4401251"/>
              <a:gd name="connsiteX466" fmla="*/ 5046049 w 13419668"/>
              <a:gd name="connsiteY466" fmla="*/ 4321021 h 4401251"/>
              <a:gd name="connsiteX467" fmla="*/ 5004753 w 13419668"/>
              <a:gd name="connsiteY467" fmla="*/ 4362193 h 4401251"/>
              <a:gd name="connsiteX468" fmla="*/ 5045551 w 13419668"/>
              <a:gd name="connsiteY468" fmla="*/ 4400628 h 4401251"/>
              <a:gd name="connsiteX469" fmla="*/ 5084857 w 13419668"/>
              <a:gd name="connsiteY469" fmla="*/ 4361073 h 4401251"/>
              <a:gd name="connsiteX470" fmla="*/ 4998907 w 13419668"/>
              <a:gd name="connsiteY470" fmla="*/ 4365675 h 4401251"/>
              <a:gd name="connsiteX471" fmla="*/ 4961218 w 13419668"/>
              <a:gd name="connsiteY471" fmla="*/ 4321145 h 4401251"/>
              <a:gd name="connsiteX472" fmla="*/ 4919176 w 13419668"/>
              <a:gd name="connsiteY472" fmla="*/ 4357839 h 4401251"/>
              <a:gd name="connsiteX473" fmla="*/ 4954874 w 13419668"/>
              <a:gd name="connsiteY473" fmla="*/ 4400628 h 4401251"/>
              <a:gd name="connsiteX474" fmla="*/ 4998782 w 13419668"/>
              <a:gd name="connsiteY474" fmla="*/ 4365675 h 4401251"/>
              <a:gd name="connsiteX475" fmla="*/ 4869173 w 13419668"/>
              <a:gd name="connsiteY475" fmla="*/ 4321021 h 4401251"/>
              <a:gd name="connsiteX476" fmla="*/ 4829618 w 13419668"/>
              <a:gd name="connsiteY476" fmla="*/ 4363312 h 4401251"/>
              <a:gd name="connsiteX477" fmla="*/ 4870914 w 13419668"/>
              <a:gd name="connsiteY477" fmla="*/ 4400752 h 4401251"/>
              <a:gd name="connsiteX478" fmla="*/ 4909349 w 13419668"/>
              <a:gd name="connsiteY478" fmla="*/ 4360202 h 4401251"/>
              <a:gd name="connsiteX479" fmla="*/ 4869297 w 13419668"/>
              <a:gd name="connsiteY479" fmla="*/ 4321021 h 4401251"/>
              <a:gd name="connsiteX480" fmla="*/ 4780984 w 13419668"/>
              <a:gd name="connsiteY480" fmla="*/ 4321021 h 4401251"/>
              <a:gd name="connsiteX481" fmla="*/ 4739937 w 13419668"/>
              <a:gd name="connsiteY481" fmla="*/ 4361944 h 4401251"/>
              <a:gd name="connsiteX482" fmla="*/ 4779864 w 13419668"/>
              <a:gd name="connsiteY482" fmla="*/ 4400876 h 4401251"/>
              <a:gd name="connsiteX483" fmla="*/ 4819668 w 13419668"/>
              <a:gd name="connsiteY483" fmla="*/ 4361695 h 4401251"/>
              <a:gd name="connsiteX484" fmla="*/ 4780984 w 13419668"/>
              <a:gd name="connsiteY484" fmla="*/ 4321145 h 4401251"/>
              <a:gd name="connsiteX485" fmla="*/ 4693665 w 13419668"/>
              <a:gd name="connsiteY485" fmla="*/ 4321021 h 4401251"/>
              <a:gd name="connsiteX486" fmla="*/ 4652991 w 13419668"/>
              <a:gd name="connsiteY486" fmla="*/ 4362566 h 4401251"/>
              <a:gd name="connsiteX487" fmla="*/ 4693665 w 13419668"/>
              <a:gd name="connsiteY487" fmla="*/ 4400752 h 4401251"/>
              <a:gd name="connsiteX488" fmla="*/ 4732722 w 13419668"/>
              <a:gd name="connsiteY488" fmla="*/ 4360949 h 4401251"/>
              <a:gd name="connsiteX489" fmla="*/ 4693665 w 13419668"/>
              <a:gd name="connsiteY489" fmla="*/ 4321021 h 4401251"/>
              <a:gd name="connsiteX490" fmla="*/ 4563434 w 13419668"/>
              <a:gd name="connsiteY490" fmla="*/ 4359954 h 4401251"/>
              <a:gd name="connsiteX491" fmla="*/ 4604605 w 13419668"/>
              <a:gd name="connsiteY491" fmla="*/ 4400752 h 4401251"/>
              <a:gd name="connsiteX492" fmla="*/ 4643289 w 13419668"/>
              <a:gd name="connsiteY492" fmla="*/ 4360576 h 4401251"/>
              <a:gd name="connsiteX493" fmla="*/ 4603735 w 13419668"/>
              <a:gd name="connsiteY493" fmla="*/ 4321021 h 4401251"/>
              <a:gd name="connsiteX494" fmla="*/ 4563434 w 13419668"/>
              <a:gd name="connsiteY494" fmla="*/ 4359954 h 4401251"/>
              <a:gd name="connsiteX495" fmla="*/ 4553607 w 13419668"/>
              <a:gd name="connsiteY495" fmla="*/ 4361446 h 4401251"/>
              <a:gd name="connsiteX496" fmla="*/ 4515048 w 13419668"/>
              <a:gd name="connsiteY496" fmla="*/ 4321021 h 4401251"/>
              <a:gd name="connsiteX497" fmla="*/ 4473876 w 13419668"/>
              <a:gd name="connsiteY497" fmla="*/ 4361944 h 4401251"/>
              <a:gd name="connsiteX498" fmla="*/ 4514053 w 13419668"/>
              <a:gd name="connsiteY498" fmla="*/ 4400752 h 4401251"/>
              <a:gd name="connsiteX499" fmla="*/ 4553607 w 13419668"/>
              <a:gd name="connsiteY499" fmla="*/ 4361446 h 4401251"/>
              <a:gd name="connsiteX500" fmla="*/ 4423998 w 13419668"/>
              <a:gd name="connsiteY500" fmla="*/ 4321021 h 4401251"/>
              <a:gd name="connsiteX501" fmla="*/ 4383946 w 13419668"/>
              <a:gd name="connsiteY501" fmla="*/ 4363561 h 4401251"/>
              <a:gd name="connsiteX502" fmla="*/ 4425988 w 13419668"/>
              <a:gd name="connsiteY502" fmla="*/ 4400752 h 4401251"/>
              <a:gd name="connsiteX503" fmla="*/ 4464174 w 13419668"/>
              <a:gd name="connsiteY503" fmla="*/ 4359954 h 4401251"/>
              <a:gd name="connsiteX504" fmla="*/ 4423998 w 13419668"/>
              <a:gd name="connsiteY504" fmla="*/ 4321021 h 4401251"/>
              <a:gd name="connsiteX505" fmla="*/ 4298120 w 13419668"/>
              <a:gd name="connsiteY505" fmla="*/ 4359207 h 4401251"/>
              <a:gd name="connsiteX506" fmla="*/ 4335435 w 13419668"/>
              <a:gd name="connsiteY506" fmla="*/ 4400628 h 4401251"/>
              <a:gd name="connsiteX507" fmla="*/ 4378224 w 13419668"/>
              <a:gd name="connsiteY507" fmla="*/ 4361197 h 4401251"/>
              <a:gd name="connsiteX508" fmla="*/ 4338918 w 13419668"/>
              <a:gd name="connsiteY508" fmla="*/ 4320897 h 4401251"/>
              <a:gd name="connsiteX509" fmla="*/ 4298120 w 13419668"/>
              <a:gd name="connsiteY509" fmla="*/ 4359083 h 4401251"/>
              <a:gd name="connsiteX510" fmla="*/ 4288294 w 13419668"/>
              <a:gd name="connsiteY510" fmla="*/ 4361073 h 4401251"/>
              <a:gd name="connsiteX511" fmla="*/ 4246251 w 13419668"/>
              <a:gd name="connsiteY511" fmla="*/ 4321021 h 4401251"/>
              <a:gd name="connsiteX512" fmla="*/ 4208563 w 13419668"/>
              <a:gd name="connsiteY512" fmla="*/ 4362317 h 4401251"/>
              <a:gd name="connsiteX513" fmla="*/ 4248988 w 13419668"/>
              <a:gd name="connsiteY513" fmla="*/ 4400752 h 4401251"/>
              <a:gd name="connsiteX514" fmla="*/ 4288294 w 13419668"/>
              <a:gd name="connsiteY514" fmla="*/ 4361073 h 4401251"/>
              <a:gd name="connsiteX515" fmla="*/ 4159181 w 13419668"/>
              <a:gd name="connsiteY515" fmla="*/ 4321021 h 4401251"/>
              <a:gd name="connsiteX516" fmla="*/ 4119005 w 13419668"/>
              <a:gd name="connsiteY516" fmla="*/ 4362690 h 4401251"/>
              <a:gd name="connsiteX517" fmla="*/ 4159803 w 13419668"/>
              <a:gd name="connsiteY517" fmla="*/ 4400752 h 4401251"/>
              <a:gd name="connsiteX518" fmla="*/ 4198736 w 13419668"/>
              <a:gd name="connsiteY518" fmla="*/ 4360700 h 4401251"/>
              <a:gd name="connsiteX519" fmla="*/ 4159181 w 13419668"/>
              <a:gd name="connsiteY519" fmla="*/ 4321021 h 4401251"/>
              <a:gd name="connsiteX520" fmla="*/ 4032060 w 13419668"/>
              <a:gd name="connsiteY520" fmla="*/ 4358710 h 4401251"/>
              <a:gd name="connsiteX521" fmla="*/ 4071863 w 13419668"/>
              <a:gd name="connsiteY521" fmla="*/ 4400752 h 4401251"/>
              <a:gd name="connsiteX522" fmla="*/ 4111791 w 13419668"/>
              <a:gd name="connsiteY522" fmla="*/ 4361819 h 4401251"/>
              <a:gd name="connsiteX523" fmla="*/ 4073604 w 13419668"/>
              <a:gd name="connsiteY523" fmla="*/ 4321021 h 4401251"/>
              <a:gd name="connsiteX524" fmla="*/ 4032060 w 13419668"/>
              <a:gd name="connsiteY524" fmla="*/ 4358710 h 4401251"/>
              <a:gd name="connsiteX525" fmla="*/ 3982679 w 13419668"/>
              <a:gd name="connsiteY525" fmla="*/ 4321021 h 4401251"/>
              <a:gd name="connsiteX526" fmla="*/ 3942502 w 13419668"/>
              <a:gd name="connsiteY526" fmla="*/ 4362939 h 4401251"/>
              <a:gd name="connsiteX527" fmla="*/ 3983674 w 13419668"/>
              <a:gd name="connsiteY527" fmla="*/ 4400628 h 4401251"/>
              <a:gd name="connsiteX528" fmla="*/ 4022233 w 13419668"/>
              <a:gd name="connsiteY528" fmla="*/ 4360327 h 4401251"/>
              <a:gd name="connsiteX529" fmla="*/ 3982679 w 13419668"/>
              <a:gd name="connsiteY529" fmla="*/ 4320897 h 4401251"/>
              <a:gd name="connsiteX530" fmla="*/ 3893494 w 13419668"/>
              <a:gd name="connsiteY530" fmla="*/ 4321021 h 4401251"/>
              <a:gd name="connsiteX531" fmla="*/ 3852447 w 13419668"/>
              <a:gd name="connsiteY531" fmla="*/ 4362441 h 4401251"/>
              <a:gd name="connsiteX532" fmla="*/ 3893494 w 13419668"/>
              <a:gd name="connsiteY532" fmla="*/ 4400628 h 4401251"/>
              <a:gd name="connsiteX533" fmla="*/ 3932551 w 13419668"/>
              <a:gd name="connsiteY533" fmla="*/ 4360824 h 4401251"/>
              <a:gd name="connsiteX534" fmla="*/ 3893370 w 13419668"/>
              <a:gd name="connsiteY534" fmla="*/ 4320897 h 4401251"/>
              <a:gd name="connsiteX535" fmla="*/ 3846850 w 13419668"/>
              <a:gd name="connsiteY535" fmla="*/ 4361695 h 4401251"/>
              <a:gd name="connsiteX536" fmla="*/ 3805057 w 13419668"/>
              <a:gd name="connsiteY536" fmla="*/ 4321021 h 4401251"/>
              <a:gd name="connsiteX537" fmla="*/ 3766746 w 13419668"/>
              <a:gd name="connsiteY537" fmla="*/ 4361695 h 4401251"/>
              <a:gd name="connsiteX538" fmla="*/ 3806549 w 13419668"/>
              <a:gd name="connsiteY538" fmla="*/ 4400752 h 4401251"/>
              <a:gd name="connsiteX539" fmla="*/ 3846850 w 13419668"/>
              <a:gd name="connsiteY539" fmla="*/ 4361695 h 4401251"/>
              <a:gd name="connsiteX540" fmla="*/ 3677064 w 13419668"/>
              <a:gd name="connsiteY540" fmla="*/ 4360949 h 4401251"/>
              <a:gd name="connsiteX541" fmla="*/ 3716121 w 13419668"/>
              <a:gd name="connsiteY541" fmla="*/ 4400752 h 4401251"/>
              <a:gd name="connsiteX542" fmla="*/ 3756795 w 13419668"/>
              <a:gd name="connsiteY542" fmla="*/ 4359581 h 4401251"/>
              <a:gd name="connsiteX543" fmla="*/ 3716121 w 13419668"/>
              <a:gd name="connsiteY543" fmla="*/ 4321021 h 4401251"/>
              <a:gd name="connsiteX544" fmla="*/ 3677064 w 13419668"/>
              <a:gd name="connsiteY544" fmla="*/ 4360949 h 4401251"/>
              <a:gd name="connsiteX545" fmla="*/ 3667238 w 13419668"/>
              <a:gd name="connsiteY545" fmla="*/ 4361695 h 4401251"/>
              <a:gd name="connsiteX546" fmla="*/ 3625693 w 13419668"/>
              <a:gd name="connsiteY546" fmla="*/ 4321021 h 4401251"/>
              <a:gd name="connsiteX547" fmla="*/ 3587507 w 13419668"/>
              <a:gd name="connsiteY547" fmla="*/ 4361695 h 4401251"/>
              <a:gd name="connsiteX548" fmla="*/ 3627310 w 13419668"/>
              <a:gd name="connsiteY548" fmla="*/ 4400752 h 4401251"/>
              <a:gd name="connsiteX549" fmla="*/ 3667238 w 13419668"/>
              <a:gd name="connsiteY549" fmla="*/ 4361695 h 4401251"/>
              <a:gd name="connsiteX550" fmla="*/ 3497949 w 13419668"/>
              <a:gd name="connsiteY550" fmla="*/ 4360327 h 4401251"/>
              <a:gd name="connsiteX551" fmla="*/ 3536384 w 13419668"/>
              <a:gd name="connsiteY551" fmla="*/ 4400752 h 4401251"/>
              <a:gd name="connsiteX552" fmla="*/ 3577805 w 13419668"/>
              <a:gd name="connsiteY552" fmla="*/ 4360202 h 4401251"/>
              <a:gd name="connsiteX553" fmla="*/ 3537753 w 13419668"/>
              <a:gd name="connsiteY553" fmla="*/ 4321021 h 4401251"/>
              <a:gd name="connsiteX554" fmla="*/ 3497949 w 13419668"/>
              <a:gd name="connsiteY554" fmla="*/ 4360327 h 4401251"/>
              <a:gd name="connsiteX555" fmla="*/ 3411004 w 13419668"/>
              <a:gd name="connsiteY555" fmla="*/ 4359954 h 4401251"/>
              <a:gd name="connsiteX556" fmla="*/ 3452175 w 13419668"/>
              <a:gd name="connsiteY556" fmla="*/ 4400752 h 4401251"/>
              <a:gd name="connsiteX557" fmla="*/ 3490859 w 13419668"/>
              <a:gd name="connsiteY557" fmla="*/ 4360576 h 4401251"/>
              <a:gd name="connsiteX558" fmla="*/ 3451305 w 13419668"/>
              <a:gd name="connsiteY558" fmla="*/ 4321021 h 4401251"/>
              <a:gd name="connsiteX559" fmla="*/ 3411004 w 13419668"/>
              <a:gd name="connsiteY559" fmla="*/ 4359954 h 4401251"/>
              <a:gd name="connsiteX560" fmla="*/ 3363116 w 13419668"/>
              <a:gd name="connsiteY560" fmla="*/ 4321021 h 4401251"/>
              <a:gd name="connsiteX561" fmla="*/ 3321446 w 13419668"/>
              <a:gd name="connsiteY561" fmla="*/ 4361570 h 4401251"/>
              <a:gd name="connsiteX562" fmla="*/ 3361250 w 13419668"/>
              <a:gd name="connsiteY562" fmla="*/ 4400752 h 4401251"/>
              <a:gd name="connsiteX563" fmla="*/ 3401177 w 13419668"/>
              <a:gd name="connsiteY563" fmla="*/ 4361819 h 4401251"/>
              <a:gd name="connsiteX564" fmla="*/ 3363116 w 13419668"/>
              <a:gd name="connsiteY564" fmla="*/ 4321021 h 4401251"/>
              <a:gd name="connsiteX565" fmla="*/ 3231516 w 13419668"/>
              <a:gd name="connsiteY565" fmla="*/ 4358710 h 4401251"/>
              <a:gd name="connsiteX566" fmla="*/ 3271817 w 13419668"/>
              <a:gd name="connsiteY566" fmla="*/ 4400752 h 4401251"/>
              <a:gd name="connsiteX567" fmla="*/ 3311620 w 13419668"/>
              <a:gd name="connsiteY567" fmla="*/ 4361695 h 4401251"/>
              <a:gd name="connsiteX568" fmla="*/ 3273309 w 13419668"/>
              <a:gd name="connsiteY568" fmla="*/ 4321021 h 4401251"/>
              <a:gd name="connsiteX569" fmla="*/ 3231516 w 13419668"/>
              <a:gd name="connsiteY569" fmla="*/ 4358710 h 4401251"/>
              <a:gd name="connsiteX570" fmla="*/ 3185742 w 13419668"/>
              <a:gd name="connsiteY570" fmla="*/ 4320897 h 4401251"/>
              <a:gd name="connsiteX571" fmla="*/ 3145814 w 13419668"/>
              <a:gd name="connsiteY571" fmla="*/ 4362814 h 4401251"/>
              <a:gd name="connsiteX572" fmla="*/ 3186861 w 13419668"/>
              <a:gd name="connsiteY572" fmla="*/ 4400628 h 4401251"/>
              <a:gd name="connsiteX573" fmla="*/ 3225919 w 13419668"/>
              <a:gd name="connsiteY573" fmla="*/ 4360327 h 4401251"/>
              <a:gd name="connsiteX574" fmla="*/ 3185742 w 13419668"/>
              <a:gd name="connsiteY574" fmla="*/ 4320897 h 4401251"/>
              <a:gd name="connsiteX575" fmla="*/ 3056133 w 13419668"/>
              <a:gd name="connsiteY575" fmla="*/ 4360451 h 4401251"/>
              <a:gd name="connsiteX576" fmla="*/ 3094816 w 13419668"/>
              <a:gd name="connsiteY576" fmla="*/ 4400628 h 4401251"/>
              <a:gd name="connsiteX577" fmla="*/ 3135864 w 13419668"/>
              <a:gd name="connsiteY577" fmla="*/ 4359829 h 4401251"/>
              <a:gd name="connsiteX578" fmla="*/ 3095563 w 13419668"/>
              <a:gd name="connsiteY578" fmla="*/ 4321021 h 4401251"/>
              <a:gd name="connsiteX579" fmla="*/ 3056133 w 13419668"/>
              <a:gd name="connsiteY579" fmla="*/ 4360576 h 4401251"/>
              <a:gd name="connsiteX580" fmla="*/ 2966700 w 13419668"/>
              <a:gd name="connsiteY580" fmla="*/ 4359083 h 4401251"/>
              <a:gd name="connsiteX581" fmla="*/ 3003891 w 13419668"/>
              <a:gd name="connsiteY581" fmla="*/ 4400503 h 4401251"/>
              <a:gd name="connsiteX582" fmla="*/ 3046306 w 13419668"/>
              <a:gd name="connsiteY582" fmla="*/ 4361197 h 4401251"/>
              <a:gd name="connsiteX583" fmla="*/ 3007374 w 13419668"/>
              <a:gd name="connsiteY583" fmla="*/ 4320897 h 4401251"/>
              <a:gd name="connsiteX584" fmla="*/ 2966575 w 13419668"/>
              <a:gd name="connsiteY584" fmla="*/ 4359083 h 4401251"/>
              <a:gd name="connsiteX585" fmla="*/ 2920677 w 13419668"/>
              <a:gd name="connsiteY585" fmla="*/ 4320897 h 4401251"/>
              <a:gd name="connsiteX586" fmla="*/ 2879754 w 13419668"/>
              <a:gd name="connsiteY586" fmla="*/ 4362068 h 4401251"/>
              <a:gd name="connsiteX587" fmla="*/ 2920179 w 13419668"/>
              <a:gd name="connsiteY587" fmla="*/ 4400503 h 4401251"/>
              <a:gd name="connsiteX588" fmla="*/ 2959485 w 13419668"/>
              <a:gd name="connsiteY588" fmla="*/ 4360949 h 4401251"/>
              <a:gd name="connsiteX589" fmla="*/ 2920677 w 13419668"/>
              <a:gd name="connsiteY589" fmla="*/ 4320772 h 4401251"/>
              <a:gd name="connsiteX590" fmla="*/ 2869928 w 13419668"/>
              <a:gd name="connsiteY590" fmla="*/ 4362814 h 4401251"/>
              <a:gd name="connsiteX591" fmla="*/ 2832986 w 13419668"/>
              <a:gd name="connsiteY591" fmla="*/ 4320897 h 4401251"/>
              <a:gd name="connsiteX592" fmla="*/ 2790321 w 13419668"/>
              <a:gd name="connsiteY592" fmla="*/ 4360327 h 4401251"/>
              <a:gd name="connsiteX593" fmla="*/ 2829005 w 13419668"/>
              <a:gd name="connsiteY593" fmla="*/ 4400628 h 4401251"/>
              <a:gd name="connsiteX594" fmla="*/ 2869928 w 13419668"/>
              <a:gd name="connsiteY594" fmla="*/ 4362814 h 4401251"/>
              <a:gd name="connsiteX595" fmla="*/ 2780370 w 13419668"/>
              <a:gd name="connsiteY595" fmla="*/ 4362566 h 4401251"/>
              <a:gd name="connsiteX596" fmla="*/ 2743179 w 13419668"/>
              <a:gd name="connsiteY596" fmla="*/ 4320897 h 4401251"/>
              <a:gd name="connsiteX597" fmla="*/ 2700764 w 13419668"/>
              <a:gd name="connsiteY597" fmla="*/ 4360576 h 4401251"/>
              <a:gd name="connsiteX598" fmla="*/ 2739697 w 13419668"/>
              <a:gd name="connsiteY598" fmla="*/ 4400628 h 4401251"/>
              <a:gd name="connsiteX599" fmla="*/ 2780370 w 13419668"/>
              <a:gd name="connsiteY599" fmla="*/ 4362566 h 4401251"/>
              <a:gd name="connsiteX600" fmla="*/ 2610833 w 13419668"/>
              <a:gd name="connsiteY600" fmla="*/ 4358585 h 4401251"/>
              <a:gd name="connsiteX601" fmla="*/ 2651010 w 13419668"/>
              <a:gd name="connsiteY601" fmla="*/ 4400628 h 4401251"/>
              <a:gd name="connsiteX602" fmla="*/ 2690937 w 13419668"/>
              <a:gd name="connsiteY602" fmla="*/ 4361570 h 4401251"/>
              <a:gd name="connsiteX603" fmla="*/ 2652627 w 13419668"/>
              <a:gd name="connsiteY603" fmla="*/ 4320897 h 4401251"/>
              <a:gd name="connsiteX604" fmla="*/ 2610833 w 13419668"/>
              <a:gd name="connsiteY604" fmla="*/ 4358585 h 4401251"/>
              <a:gd name="connsiteX605" fmla="*/ 2525007 w 13419668"/>
              <a:gd name="connsiteY605" fmla="*/ 4358958 h 4401251"/>
              <a:gd name="connsiteX606" fmla="*/ 2562199 w 13419668"/>
              <a:gd name="connsiteY606" fmla="*/ 4400503 h 4401251"/>
              <a:gd name="connsiteX607" fmla="*/ 2605112 w 13419668"/>
              <a:gd name="connsiteY607" fmla="*/ 4361197 h 4401251"/>
              <a:gd name="connsiteX608" fmla="*/ 2565930 w 13419668"/>
              <a:gd name="connsiteY608" fmla="*/ 4320772 h 4401251"/>
              <a:gd name="connsiteX609" fmla="*/ 2525007 w 13419668"/>
              <a:gd name="connsiteY609" fmla="*/ 4358834 h 4401251"/>
              <a:gd name="connsiteX610" fmla="*/ 2435450 w 13419668"/>
              <a:gd name="connsiteY610" fmla="*/ 4361570 h 4401251"/>
              <a:gd name="connsiteX611" fmla="*/ 2475253 w 13419668"/>
              <a:gd name="connsiteY611" fmla="*/ 4400628 h 4401251"/>
              <a:gd name="connsiteX612" fmla="*/ 2515057 w 13419668"/>
              <a:gd name="connsiteY612" fmla="*/ 4358585 h 4401251"/>
              <a:gd name="connsiteX613" fmla="*/ 2473636 w 13419668"/>
              <a:gd name="connsiteY613" fmla="*/ 4320897 h 4401251"/>
              <a:gd name="connsiteX614" fmla="*/ 2435450 w 13419668"/>
              <a:gd name="connsiteY614" fmla="*/ 4361570 h 4401251"/>
              <a:gd name="connsiteX615" fmla="*/ 2385572 w 13419668"/>
              <a:gd name="connsiteY615" fmla="*/ 4320897 h 4401251"/>
              <a:gd name="connsiteX616" fmla="*/ 2345893 w 13419668"/>
              <a:gd name="connsiteY616" fmla="*/ 4363063 h 4401251"/>
              <a:gd name="connsiteX617" fmla="*/ 2387064 w 13419668"/>
              <a:gd name="connsiteY617" fmla="*/ 4400628 h 4401251"/>
              <a:gd name="connsiteX618" fmla="*/ 2425499 w 13419668"/>
              <a:gd name="connsiteY618" fmla="*/ 4360078 h 4401251"/>
              <a:gd name="connsiteX619" fmla="*/ 2385447 w 13419668"/>
              <a:gd name="connsiteY619" fmla="*/ 4320897 h 4401251"/>
              <a:gd name="connsiteX620" fmla="*/ 2258947 w 13419668"/>
              <a:gd name="connsiteY620" fmla="*/ 4360576 h 4401251"/>
              <a:gd name="connsiteX621" fmla="*/ 2300865 w 13419668"/>
              <a:gd name="connsiteY621" fmla="*/ 4400503 h 4401251"/>
              <a:gd name="connsiteX622" fmla="*/ 2338678 w 13419668"/>
              <a:gd name="connsiteY622" fmla="*/ 4359581 h 4401251"/>
              <a:gd name="connsiteX623" fmla="*/ 2298377 w 13419668"/>
              <a:gd name="connsiteY623" fmla="*/ 4320897 h 4401251"/>
              <a:gd name="connsiteX624" fmla="*/ 2258947 w 13419668"/>
              <a:gd name="connsiteY624" fmla="*/ 4360700 h 4401251"/>
              <a:gd name="connsiteX625" fmla="*/ 2169390 w 13419668"/>
              <a:gd name="connsiteY625" fmla="*/ 4359705 h 4401251"/>
              <a:gd name="connsiteX626" fmla="*/ 2210561 w 13419668"/>
              <a:gd name="connsiteY626" fmla="*/ 4400503 h 4401251"/>
              <a:gd name="connsiteX627" fmla="*/ 2249245 w 13419668"/>
              <a:gd name="connsiteY627" fmla="*/ 4360327 h 4401251"/>
              <a:gd name="connsiteX628" fmla="*/ 2209691 w 13419668"/>
              <a:gd name="connsiteY628" fmla="*/ 4320772 h 4401251"/>
              <a:gd name="connsiteX629" fmla="*/ 2169390 w 13419668"/>
              <a:gd name="connsiteY629" fmla="*/ 4359705 h 4401251"/>
              <a:gd name="connsiteX630" fmla="*/ 2079459 w 13419668"/>
              <a:gd name="connsiteY630" fmla="*/ 4358461 h 4401251"/>
              <a:gd name="connsiteX631" fmla="*/ 2119760 w 13419668"/>
              <a:gd name="connsiteY631" fmla="*/ 4400503 h 4401251"/>
              <a:gd name="connsiteX632" fmla="*/ 2159563 w 13419668"/>
              <a:gd name="connsiteY632" fmla="*/ 4361446 h 4401251"/>
              <a:gd name="connsiteX633" fmla="*/ 2121253 w 13419668"/>
              <a:gd name="connsiteY633" fmla="*/ 4320772 h 4401251"/>
              <a:gd name="connsiteX634" fmla="*/ 2079459 w 13419668"/>
              <a:gd name="connsiteY634" fmla="*/ 4358461 h 4401251"/>
              <a:gd name="connsiteX635" fmla="*/ 1993509 w 13419668"/>
              <a:gd name="connsiteY635" fmla="*/ 4360327 h 4401251"/>
              <a:gd name="connsiteX636" fmla="*/ 2032193 w 13419668"/>
              <a:gd name="connsiteY636" fmla="*/ 4400503 h 4401251"/>
              <a:gd name="connsiteX637" fmla="*/ 2073737 w 13419668"/>
              <a:gd name="connsiteY637" fmla="*/ 4359705 h 4401251"/>
              <a:gd name="connsiteX638" fmla="*/ 2032939 w 13419668"/>
              <a:gd name="connsiteY638" fmla="*/ 4320772 h 4401251"/>
              <a:gd name="connsiteX639" fmla="*/ 1993385 w 13419668"/>
              <a:gd name="connsiteY639" fmla="*/ 4360327 h 4401251"/>
              <a:gd name="connsiteX640" fmla="*/ 1983682 w 13419668"/>
              <a:gd name="connsiteY640" fmla="*/ 4362441 h 4401251"/>
              <a:gd name="connsiteX641" fmla="*/ 1943133 w 13419668"/>
              <a:gd name="connsiteY641" fmla="*/ 4320772 h 4401251"/>
              <a:gd name="connsiteX642" fmla="*/ 1903827 w 13419668"/>
              <a:gd name="connsiteY642" fmla="*/ 4360576 h 4401251"/>
              <a:gd name="connsiteX643" fmla="*/ 1942760 w 13419668"/>
              <a:gd name="connsiteY643" fmla="*/ 4400503 h 4401251"/>
              <a:gd name="connsiteX644" fmla="*/ 1983558 w 13419668"/>
              <a:gd name="connsiteY644" fmla="*/ 4362441 h 4401251"/>
              <a:gd name="connsiteX645" fmla="*/ 1853576 w 13419668"/>
              <a:gd name="connsiteY645" fmla="*/ 4320772 h 4401251"/>
              <a:gd name="connsiteX646" fmla="*/ 1814519 w 13419668"/>
              <a:gd name="connsiteY646" fmla="*/ 4363561 h 4401251"/>
              <a:gd name="connsiteX647" fmla="*/ 1856312 w 13419668"/>
              <a:gd name="connsiteY647" fmla="*/ 4400379 h 4401251"/>
              <a:gd name="connsiteX648" fmla="*/ 1894125 w 13419668"/>
              <a:gd name="connsiteY648" fmla="*/ 4359332 h 4401251"/>
              <a:gd name="connsiteX649" fmla="*/ 1853451 w 13419668"/>
              <a:gd name="connsiteY649" fmla="*/ 4320772 h 4401251"/>
              <a:gd name="connsiteX650" fmla="*/ 1804568 w 13419668"/>
              <a:gd name="connsiteY650" fmla="*/ 4361944 h 4401251"/>
              <a:gd name="connsiteX651" fmla="*/ 1763645 w 13419668"/>
              <a:gd name="connsiteY651" fmla="*/ 4320772 h 4401251"/>
              <a:gd name="connsiteX652" fmla="*/ 1724837 w 13419668"/>
              <a:gd name="connsiteY652" fmla="*/ 4360949 h 4401251"/>
              <a:gd name="connsiteX653" fmla="*/ 1764143 w 13419668"/>
              <a:gd name="connsiteY653" fmla="*/ 4400503 h 4401251"/>
              <a:gd name="connsiteX654" fmla="*/ 1804568 w 13419668"/>
              <a:gd name="connsiteY654" fmla="*/ 4361944 h 4401251"/>
              <a:gd name="connsiteX655" fmla="*/ 1678690 w 13419668"/>
              <a:gd name="connsiteY655" fmla="*/ 4320772 h 4401251"/>
              <a:gd name="connsiteX656" fmla="*/ 1638016 w 13419668"/>
              <a:gd name="connsiteY656" fmla="*/ 4362193 h 4401251"/>
              <a:gd name="connsiteX657" fmla="*/ 1678690 w 13419668"/>
              <a:gd name="connsiteY657" fmla="*/ 4400503 h 4401251"/>
              <a:gd name="connsiteX658" fmla="*/ 1717747 w 13419668"/>
              <a:gd name="connsiteY658" fmla="*/ 4360700 h 4401251"/>
              <a:gd name="connsiteX659" fmla="*/ 1678690 w 13419668"/>
              <a:gd name="connsiteY659" fmla="*/ 4320772 h 4401251"/>
              <a:gd name="connsiteX660" fmla="*/ 1548334 w 13419668"/>
              <a:gd name="connsiteY660" fmla="*/ 4360824 h 4401251"/>
              <a:gd name="connsiteX661" fmla="*/ 1590625 w 13419668"/>
              <a:gd name="connsiteY661" fmla="*/ 4400379 h 4401251"/>
              <a:gd name="connsiteX662" fmla="*/ 1628065 w 13419668"/>
              <a:gd name="connsiteY662" fmla="*/ 4359083 h 4401251"/>
              <a:gd name="connsiteX663" fmla="*/ 1587515 w 13419668"/>
              <a:gd name="connsiteY663" fmla="*/ 4320648 h 4401251"/>
              <a:gd name="connsiteX664" fmla="*/ 1548334 w 13419668"/>
              <a:gd name="connsiteY664" fmla="*/ 4360700 h 4401251"/>
              <a:gd name="connsiteX665" fmla="*/ 1498456 w 13419668"/>
              <a:gd name="connsiteY665" fmla="*/ 4320772 h 4401251"/>
              <a:gd name="connsiteX666" fmla="*/ 1458403 w 13419668"/>
              <a:gd name="connsiteY666" fmla="*/ 4363187 h 4401251"/>
              <a:gd name="connsiteX667" fmla="*/ 1500321 w 13419668"/>
              <a:gd name="connsiteY667" fmla="*/ 4400503 h 4401251"/>
              <a:gd name="connsiteX668" fmla="*/ 1538508 w 13419668"/>
              <a:gd name="connsiteY668" fmla="*/ 4359829 h 4401251"/>
              <a:gd name="connsiteX669" fmla="*/ 1498456 w 13419668"/>
              <a:gd name="connsiteY669" fmla="*/ 4320772 h 4401251"/>
              <a:gd name="connsiteX670" fmla="*/ 1412505 w 13419668"/>
              <a:gd name="connsiteY670" fmla="*/ 4320772 h 4401251"/>
              <a:gd name="connsiteX671" fmla="*/ 1372578 w 13419668"/>
              <a:gd name="connsiteY671" fmla="*/ 4362690 h 4401251"/>
              <a:gd name="connsiteX672" fmla="*/ 1413625 w 13419668"/>
              <a:gd name="connsiteY672" fmla="*/ 4400503 h 4401251"/>
              <a:gd name="connsiteX673" fmla="*/ 1452682 w 13419668"/>
              <a:gd name="connsiteY673" fmla="*/ 4360202 h 4401251"/>
              <a:gd name="connsiteX674" fmla="*/ 1412505 w 13419668"/>
              <a:gd name="connsiteY674" fmla="*/ 4320772 h 4401251"/>
              <a:gd name="connsiteX675" fmla="*/ 1322948 w 13419668"/>
              <a:gd name="connsiteY675" fmla="*/ 4320772 h 4401251"/>
              <a:gd name="connsiteX676" fmla="*/ 1282896 w 13419668"/>
              <a:gd name="connsiteY676" fmla="*/ 4362566 h 4401251"/>
              <a:gd name="connsiteX677" fmla="*/ 1323819 w 13419668"/>
              <a:gd name="connsiteY677" fmla="*/ 4400503 h 4401251"/>
              <a:gd name="connsiteX678" fmla="*/ 1362627 w 13419668"/>
              <a:gd name="connsiteY678" fmla="*/ 4360327 h 4401251"/>
              <a:gd name="connsiteX679" fmla="*/ 1322948 w 13419668"/>
              <a:gd name="connsiteY679" fmla="*/ 4320772 h 4401251"/>
              <a:gd name="connsiteX680" fmla="*/ 13381107 w 13419668"/>
              <a:gd name="connsiteY680" fmla="*/ 4320772 h 4401251"/>
              <a:gd name="connsiteX681" fmla="*/ 13339936 w 13419668"/>
              <a:gd name="connsiteY681" fmla="*/ 4361695 h 4401251"/>
              <a:gd name="connsiteX682" fmla="*/ 13380112 w 13419668"/>
              <a:gd name="connsiteY682" fmla="*/ 4400503 h 4401251"/>
              <a:gd name="connsiteX683" fmla="*/ 13419666 w 13419668"/>
              <a:gd name="connsiteY683" fmla="*/ 4361197 h 4401251"/>
              <a:gd name="connsiteX684" fmla="*/ 13381231 w 13419668"/>
              <a:gd name="connsiteY684" fmla="*/ 4320772 h 4401251"/>
              <a:gd name="connsiteX685" fmla="*/ 1106393 w 13419668"/>
              <a:gd name="connsiteY685" fmla="*/ 4359083 h 4401251"/>
              <a:gd name="connsiteX686" fmla="*/ 1146818 w 13419668"/>
              <a:gd name="connsiteY686" fmla="*/ 4400503 h 4401251"/>
              <a:gd name="connsiteX687" fmla="*/ 1186124 w 13419668"/>
              <a:gd name="connsiteY687" fmla="*/ 4360949 h 4401251"/>
              <a:gd name="connsiteX688" fmla="*/ 1147316 w 13419668"/>
              <a:gd name="connsiteY688" fmla="*/ 4320772 h 4401251"/>
              <a:gd name="connsiteX689" fmla="*/ 1106393 w 13419668"/>
              <a:gd name="connsiteY689" fmla="*/ 4359083 h 4401251"/>
              <a:gd name="connsiteX690" fmla="*/ 1096567 w 13419668"/>
              <a:gd name="connsiteY690" fmla="*/ 4360949 h 4401251"/>
              <a:gd name="connsiteX691" fmla="*/ 1057758 w 13419668"/>
              <a:gd name="connsiteY691" fmla="*/ 4320772 h 4401251"/>
              <a:gd name="connsiteX692" fmla="*/ 1016836 w 13419668"/>
              <a:gd name="connsiteY692" fmla="*/ 4361944 h 4401251"/>
              <a:gd name="connsiteX693" fmla="*/ 1057261 w 13419668"/>
              <a:gd name="connsiteY693" fmla="*/ 4400503 h 4401251"/>
              <a:gd name="connsiteX694" fmla="*/ 1096567 w 13419668"/>
              <a:gd name="connsiteY694" fmla="*/ 4360949 h 4401251"/>
              <a:gd name="connsiteX695" fmla="*/ 967703 w 13419668"/>
              <a:gd name="connsiteY695" fmla="*/ 4320772 h 4401251"/>
              <a:gd name="connsiteX696" fmla="*/ 927278 w 13419668"/>
              <a:gd name="connsiteY696" fmla="*/ 4362441 h 4401251"/>
              <a:gd name="connsiteX697" fmla="*/ 968201 w 13419668"/>
              <a:gd name="connsiteY697" fmla="*/ 4400503 h 4401251"/>
              <a:gd name="connsiteX698" fmla="*/ 1007009 w 13419668"/>
              <a:gd name="connsiteY698" fmla="*/ 4360451 h 4401251"/>
              <a:gd name="connsiteX699" fmla="*/ 967703 w 13419668"/>
              <a:gd name="connsiteY699" fmla="*/ 4320772 h 4401251"/>
              <a:gd name="connsiteX700" fmla="*/ 837348 w 13419668"/>
              <a:gd name="connsiteY700" fmla="*/ 4358461 h 4401251"/>
              <a:gd name="connsiteX701" fmla="*/ 877524 w 13419668"/>
              <a:gd name="connsiteY701" fmla="*/ 4400503 h 4401251"/>
              <a:gd name="connsiteX702" fmla="*/ 917452 w 13419668"/>
              <a:gd name="connsiteY702" fmla="*/ 4361446 h 4401251"/>
              <a:gd name="connsiteX703" fmla="*/ 879141 w 13419668"/>
              <a:gd name="connsiteY703" fmla="*/ 4320772 h 4401251"/>
              <a:gd name="connsiteX704" fmla="*/ 837348 w 13419668"/>
              <a:gd name="connsiteY704" fmla="*/ 4358461 h 4401251"/>
              <a:gd name="connsiteX705" fmla="*/ 751397 w 13419668"/>
              <a:gd name="connsiteY705" fmla="*/ 4359954 h 4401251"/>
              <a:gd name="connsiteX706" fmla="*/ 789832 w 13419668"/>
              <a:gd name="connsiteY706" fmla="*/ 4400379 h 4401251"/>
              <a:gd name="connsiteX707" fmla="*/ 831626 w 13419668"/>
              <a:gd name="connsiteY707" fmla="*/ 4359954 h 4401251"/>
              <a:gd name="connsiteX708" fmla="*/ 791201 w 13419668"/>
              <a:gd name="connsiteY708" fmla="*/ 4320772 h 4401251"/>
              <a:gd name="connsiteX709" fmla="*/ 751397 w 13419668"/>
              <a:gd name="connsiteY709" fmla="*/ 4359954 h 4401251"/>
              <a:gd name="connsiteX710" fmla="*/ 741695 w 13419668"/>
              <a:gd name="connsiteY710" fmla="*/ 4360451 h 4401251"/>
              <a:gd name="connsiteX711" fmla="*/ 699156 w 13419668"/>
              <a:gd name="connsiteY711" fmla="*/ 4320772 h 4401251"/>
              <a:gd name="connsiteX712" fmla="*/ 661964 w 13419668"/>
              <a:gd name="connsiteY712" fmla="*/ 4362441 h 4401251"/>
              <a:gd name="connsiteX713" fmla="*/ 702763 w 13419668"/>
              <a:gd name="connsiteY713" fmla="*/ 4400503 h 4401251"/>
              <a:gd name="connsiteX714" fmla="*/ 741695 w 13419668"/>
              <a:gd name="connsiteY714" fmla="*/ 4360327 h 4401251"/>
              <a:gd name="connsiteX715" fmla="*/ 652138 w 13419668"/>
              <a:gd name="connsiteY715" fmla="*/ 4360824 h 4401251"/>
              <a:gd name="connsiteX716" fmla="*/ 610096 w 13419668"/>
              <a:gd name="connsiteY716" fmla="*/ 4320772 h 4401251"/>
              <a:gd name="connsiteX717" fmla="*/ 572407 w 13419668"/>
              <a:gd name="connsiteY717" fmla="*/ 4362068 h 4401251"/>
              <a:gd name="connsiteX718" fmla="*/ 612832 w 13419668"/>
              <a:gd name="connsiteY718" fmla="*/ 4400503 h 4401251"/>
              <a:gd name="connsiteX719" fmla="*/ 652138 w 13419668"/>
              <a:gd name="connsiteY719" fmla="*/ 4360824 h 4401251"/>
              <a:gd name="connsiteX720" fmla="*/ 526758 w 13419668"/>
              <a:gd name="connsiteY720" fmla="*/ 4320772 h 4401251"/>
              <a:gd name="connsiteX721" fmla="*/ 485586 w 13419668"/>
              <a:gd name="connsiteY721" fmla="*/ 4361695 h 4401251"/>
              <a:gd name="connsiteX722" fmla="*/ 525763 w 13419668"/>
              <a:gd name="connsiteY722" fmla="*/ 4400503 h 4401251"/>
              <a:gd name="connsiteX723" fmla="*/ 565317 w 13419668"/>
              <a:gd name="connsiteY723" fmla="*/ 4361197 h 4401251"/>
              <a:gd name="connsiteX724" fmla="*/ 526882 w 13419668"/>
              <a:gd name="connsiteY724" fmla="*/ 4320772 h 4401251"/>
              <a:gd name="connsiteX725" fmla="*/ 436578 w 13419668"/>
              <a:gd name="connsiteY725" fmla="*/ 4320772 h 4401251"/>
              <a:gd name="connsiteX726" fmla="*/ 396029 w 13419668"/>
              <a:gd name="connsiteY726" fmla="*/ 4362317 h 4401251"/>
              <a:gd name="connsiteX727" fmla="*/ 436827 w 13419668"/>
              <a:gd name="connsiteY727" fmla="*/ 4400503 h 4401251"/>
              <a:gd name="connsiteX728" fmla="*/ 475760 w 13419668"/>
              <a:gd name="connsiteY728" fmla="*/ 4360576 h 4401251"/>
              <a:gd name="connsiteX729" fmla="*/ 436578 w 13419668"/>
              <a:gd name="connsiteY729" fmla="*/ 4320772 h 4401251"/>
              <a:gd name="connsiteX730" fmla="*/ 347891 w 13419668"/>
              <a:gd name="connsiteY730" fmla="*/ 4320772 h 4401251"/>
              <a:gd name="connsiteX731" fmla="*/ 305974 w 13419668"/>
              <a:gd name="connsiteY731" fmla="*/ 4361446 h 4401251"/>
              <a:gd name="connsiteX732" fmla="*/ 346275 w 13419668"/>
              <a:gd name="connsiteY732" fmla="*/ 4400503 h 4401251"/>
              <a:gd name="connsiteX733" fmla="*/ 386202 w 13419668"/>
              <a:gd name="connsiteY733" fmla="*/ 4361446 h 4401251"/>
              <a:gd name="connsiteX734" fmla="*/ 347891 w 13419668"/>
              <a:gd name="connsiteY734" fmla="*/ 4320772 h 4401251"/>
              <a:gd name="connsiteX735" fmla="*/ 260200 w 13419668"/>
              <a:gd name="connsiteY735" fmla="*/ 4320772 h 4401251"/>
              <a:gd name="connsiteX736" fmla="*/ 220272 w 13419668"/>
              <a:gd name="connsiteY736" fmla="*/ 4362690 h 4401251"/>
              <a:gd name="connsiteX737" fmla="*/ 261319 w 13419668"/>
              <a:gd name="connsiteY737" fmla="*/ 4400503 h 4401251"/>
              <a:gd name="connsiteX738" fmla="*/ 300376 w 13419668"/>
              <a:gd name="connsiteY738" fmla="*/ 4360202 h 4401251"/>
              <a:gd name="connsiteX739" fmla="*/ 260200 w 13419668"/>
              <a:gd name="connsiteY739" fmla="*/ 4320772 h 4401251"/>
              <a:gd name="connsiteX740" fmla="*/ 171886 w 13419668"/>
              <a:gd name="connsiteY740" fmla="*/ 4320772 h 4401251"/>
              <a:gd name="connsiteX741" fmla="*/ 130590 w 13419668"/>
              <a:gd name="connsiteY741" fmla="*/ 4361446 h 4401251"/>
              <a:gd name="connsiteX742" fmla="*/ 170394 w 13419668"/>
              <a:gd name="connsiteY742" fmla="*/ 4400503 h 4401251"/>
              <a:gd name="connsiteX743" fmla="*/ 210321 w 13419668"/>
              <a:gd name="connsiteY743" fmla="*/ 4361446 h 4401251"/>
              <a:gd name="connsiteX744" fmla="*/ 171886 w 13419668"/>
              <a:gd name="connsiteY744" fmla="*/ 4320772 h 4401251"/>
              <a:gd name="connsiteX745" fmla="*/ 81831 w 13419668"/>
              <a:gd name="connsiteY745" fmla="*/ 4320772 h 4401251"/>
              <a:gd name="connsiteX746" fmla="*/ 41033 w 13419668"/>
              <a:gd name="connsiteY746" fmla="*/ 4361944 h 4401251"/>
              <a:gd name="connsiteX747" fmla="*/ 81209 w 13419668"/>
              <a:gd name="connsiteY747" fmla="*/ 4400628 h 4401251"/>
              <a:gd name="connsiteX748" fmla="*/ 120764 w 13419668"/>
              <a:gd name="connsiteY748" fmla="*/ 4361073 h 4401251"/>
              <a:gd name="connsiteX749" fmla="*/ 81831 w 13419668"/>
              <a:gd name="connsiteY749" fmla="*/ 4320772 h 4401251"/>
              <a:gd name="connsiteX750" fmla="*/ 1234386 w 13419668"/>
              <a:gd name="connsiteY750" fmla="*/ 4320772 h 4401251"/>
              <a:gd name="connsiteX751" fmla="*/ 1193338 w 13419668"/>
              <a:gd name="connsiteY751" fmla="*/ 4361695 h 4401251"/>
              <a:gd name="connsiteX752" fmla="*/ 1233266 w 13419668"/>
              <a:gd name="connsiteY752" fmla="*/ 4400628 h 4401251"/>
              <a:gd name="connsiteX753" fmla="*/ 1273069 w 13419668"/>
              <a:gd name="connsiteY753" fmla="*/ 4361322 h 4401251"/>
              <a:gd name="connsiteX754" fmla="*/ 1234386 w 13419668"/>
              <a:gd name="connsiteY754" fmla="*/ 4320772 h 4401251"/>
              <a:gd name="connsiteX755" fmla="*/ 13250378 w 13419668"/>
              <a:gd name="connsiteY755" fmla="*/ 4271142 h 4401251"/>
              <a:gd name="connsiteX756" fmla="*/ 13290182 w 13419668"/>
              <a:gd name="connsiteY756" fmla="*/ 4310448 h 4401251"/>
              <a:gd name="connsiteX757" fmla="*/ 13329611 w 13419668"/>
              <a:gd name="connsiteY757" fmla="*/ 4271142 h 4401251"/>
              <a:gd name="connsiteX758" fmla="*/ 13290431 w 13419668"/>
              <a:gd name="connsiteY758" fmla="*/ 4231464 h 4401251"/>
              <a:gd name="connsiteX759" fmla="*/ 13250378 w 13419668"/>
              <a:gd name="connsiteY759" fmla="*/ 4271142 h 4401251"/>
              <a:gd name="connsiteX760" fmla="*/ 13204605 w 13419668"/>
              <a:gd name="connsiteY760" fmla="*/ 4231464 h 4401251"/>
              <a:gd name="connsiteX761" fmla="*/ 13164676 w 13419668"/>
              <a:gd name="connsiteY761" fmla="*/ 4270521 h 4401251"/>
              <a:gd name="connsiteX762" fmla="*/ 13203361 w 13419668"/>
              <a:gd name="connsiteY762" fmla="*/ 4310448 h 4401251"/>
              <a:gd name="connsiteX763" fmla="*/ 13243911 w 13419668"/>
              <a:gd name="connsiteY763" fmla="*/ 4271889 h 4401251"/>
              <a:gd name="connsiteX764" fmla="*/ 13204605 w 13419668"/>
              <a:gd name="connsiteY764" fmla="*/ 4231588 h 4401251"/>
              <a:gd name="connsiteX765" fmla="*/ 13075119 w 13419668"/>
              <a:gd name="connsiteY765" fmla="*/ 4272138 h 4401251"/>
              <a:gd name="connsiteX766" fmla="*/ 13115420 w 13419668"/>
              <a:gd name="connsiteY766" fmla="*/ 4310448 h 4401251"/>
              <a:gd name="connsiteX767" fmla="*/ 13154104 w 13419668"/>
              <a:gd name="connsiteY767" fmla="*/ 4270148 h 4401251"/>
              <a:gd name="connsiteX768" fmla="*/ 13113429 w 13419668"/>
              <a:gd name="connsiteY768" fmla="*/ 4231464 h 4401251"/>
              <a:gd name="connsiteX769" fmla="*/ 13075244 w 13419668"/>
              <a:gd name="connsiteY769" fmla="*/ 4272138 h 4401251"/>
              <a:gd name="connsiteX770" fmla="*/ 13064547 w 13419668"/>
              <a:gd name="connsiteY770" fmla="*/ 4271142 h 4401251"/>
              <a:gd name="connsiteX771" fmla="*/ 13024867 w 13419668"/>
              <a:gd name="connsiteY771" fmla="*/ 4231464 h 4401251"/>
              <a:gd name="connsiteX772" fmla="*/ 12985562 w 13419668"/>
              <a:gd name="connsiteY772" fmla="*/ 4271142 h 4401251"/>
              <a:gd name="connsiteX773" fmla="*/ 13024867 w 13419668"/>
              <a:gd name="connsiteY773" fmla="*/ 4310448 h 4401251"/>
              <a:gd name="connsiteX774" fmla="*/ 13064547 w 13419668"/>
              <a:gd name="connsiteY774" fmla="*/ 4271142 h 4401251"/>
              <a:gd name="connsiteX775" fmla="*/ 12896004 w 13419668"/>
              <a:gd name="connsiteY775" fmla="*/ 4272013 h 4401251"/>
              <a:gd name="connsiteX776" fmla="*/ 12936180 w 13419668"/>
              <a:gd name="connsiteY776" fmla="*/ 4310448 h 4401251"/>
              <a:gd name="connsiteX777" fmla="*/ 12974988 w 13419668"/>
              <a:gd name="connsiteY777" fmla="*/ 4270272 h 4401251"/>
              <a:gd name="connsiteX778" fmla="*/ 12934440 w 13419668"/>
              <a:gd name="connsiteY778" fmla="*/ 4231464 h 4401251"/>
              <a:gd name="connsiteX779" fmla="*/ 12896129 w 13419668"/>
              <a:gd name="connsiteY779" fmla="*/ 4272013 h 4401251"/>
              <a:gd name="connsiteX780" fmla="*/ 12808810 w 13419668"/>
              <a:gd name="connsiteY780" fmla="*/ 4270521 h 4401251"/>
              <a:gd name="connsiteX781" fmla="*/ 12847867 w 13419668"/>
              <a:gd name="connsiteY781" fmla="*/ 4310448 h 4401251"/>
              <a:gd name="connsiteX782" fmla="*/ 12887796 w 13419668"/>
              <a:gd name="connsiteY782" fmla="*/ 4271765 h 4401251"/>
              <a:gd name="connsiteX783" fmla="*/ 12849235 w 13419668"/>
              <a:gd name="connsiteY783" fmla="*/ 4231464 h 4401251"/>
              <a:gd name="connsiteX784" fmla="*/ 12808810 w 13419668"/>
              <a:gd name="connsiteY784" fmla="*/ 4270521 h 4401251"/>
              <a:gd name="connsiteX785" fmla="*/ 12719253 w 13419668"/>
              <a:gd name="connsiteY785" fmla="*/ 4271640 h 4401251"/>
              <a:gd name="connsiteX786" fmla="*/ 12759429 w 13419668"/>
              <a:gd name="connsiteY786" fmla="*/ 4310324 h 4401251"/>
              <a:gd name="connsiteX787" fmla="*/ 12798237 w 13419668"/>
              <a:gd name="connsiteY787" fmla="*/ 4270521 h 4401251"/>
              <a:gd name="connsiteX788" fmla="*/ 12758435 w 13419668"/>
              <a:gd name="connsiteY788" fmla="*/ 4231339 h 4401251"/>
              <a:gd name="connsiteX789" fmla="*/ 12719253 w 13419668"/>
              <a:gd name="connsiteY789" fmla="*/ 4271516 h 4401251"/>
              <a:gd name="connsiteX790" fmla="*/ 12629447 w 13419668"/>
              <a:gd name="connsiteY790" fmla="*/ 4271765 h 4401251"/>
              <a:gd name="connsiteX791" fmla="*/ 12669997 w 13419668"/>
              <a:gd name="connsiteY791" fmla="*/ 4310324 h 4401251"/>
              <a:gd name="connsiteX792" fmla="*/ 12708681 w 13419668"/>
              <a:gd name="connsiteY792" fmla="*/ 4270396 h 4401251"/>
              <a:gd name="connsiteX793" fmla="*/ 12668752 w 13419668"/>
              <a:gd name="connsiteY793" fmla="*/ 4231339 h 4401251"/>
              <a:gd name="connsiteX794" fmla="*/ 12629447 w 13419668"/>
              <a:gd name="connsiteY794" fmla="*/ 4271765 h 4401251"/>
              <a:gd name="connsiteX795" fmla="*/ 12622979 w 13419668"/>
              <a:gd name="connsiteY795" fmla="*/ 4271765 h 4401251"/>
              <a:gd name="connsiteX796" fmla="*/ 12583548 w 13419668"/>
              <a:gd name="connsiteY796" fmla="*/ 4231464 h 4401251"/>
              <a:gd name="connsiteX797" fmla="*/ 12543621 w 13419668"/>
              <a:gd name="connsiteY797" fmla="*/ 4270645 h 4401251"/>
              <a:gd name="connsiteX798" fmla="*/ 12582429 w 13419668"/>
              <a:gd name="connsiteY798" fmla="*/ 4310448 h 4401251"/>
              <a:gd name="connsiteX799" fmla="*/ 12622854 w 13419668"/>
              <a:gd name="connsiteY799" fmla="*/ 4271765 h 4401251"/>
              <a:gd name="connsiteX800" fmla="*/ 12454187 w 13419668"/>
              <a:gd name="connsiteY800" fmla="*/ 4270272 h 4401251"/>
              <a:gd name="connsiteX801" fmla="*/ 12492623 w 13419668"/>
              <a:gd name="connsiteY801" fmla="*/ 4310448 h 4401251"/>
              <a:gd name="connsiteX802" fmla="*/ 12533173 w 13419668"/>
              <a:gd name="connsiteY802" fmla="*/ 4272138 h 4401251"/>
              <a:gd name="connsiteX803" fmla="*/ 12494365 w 13419668"/>
              <a:gd name="connsiteY803" fmla="*/ 4231588 h 4401251"/>
              <a:gd name="connsiteX804" fmla="*/ 12454187 w 13419668"/>
              <a:gd name="connsiteY804" fmla="*/ 4270396 h 4401251"/>
              <a:gd name="connsiteX805" fmla="*/ 12404558 w 13419668"/>
              <a:gd name="connsiteY805" fmla="*/ 4231464 h 4401251"/>
              <a:gd name="connsiteX806" fmla="*/ 12364630 w 13419668"/>
              <a:gd name="connsiteY806" fmla="*/ 4270521 h 4401251"/>
              <a:gd name="connsiteX807" fmla="*/ 12403314 w 13419668"/>
              <a:gd name="connsiteY807" fmla="*/ 4310448 h 4401251"/>
              <a:gd name="connsiteX808" fmla="*/ 12443615 w 13419668"/>
              <a:gd name="connsiteY808" fmla="*/ 4271765 h 4401251"/>
              <a:gd name="connsiteX809" fmla="*/ 12404558 w 13419668"/>
              <a:gd name="connsiteY809" fmla="*/ 4231464 h 4401251"/>
              <a:gd name="connsiteX810" fmla="*/ 12356421 w 13419668"/>
              <a:gd name="connsiteY810" fmla="*/ 4272262 h 4401251"/>
              <a:gd name="connsiteX811" fmla="*/ 12318235 w 13419668"/>
              <a:gd name="connsiteY811" fmla="*/ 4231588 h 4401251"/>
              <a:gd name="connsiteX812" fmla="*/ 12277436 w 13419668"/>
              <a:gd name="connsiteY812" fmla="*/ 4270148 h 4401251"/>
              <a:gd name="connsiteX813" fmla="*/ 12315995 w 13419668"/>
              <a:gd name="connsiteY813" fmla="*/ 4310573 h 4401251"/>
              <a:gd name="connsiteX814" fmla="*/ 12356296 w 13419668"/>
              <a:gd name="connsiteY814" fmla="*/ 4272262 h 4401251"/>
              <a:gd name="connsiteX815" fmla="*/ 12227060 w 13419668"/>
              <a:gd name="connsiteY815" fmla="*/ 4231464 h 4401251"/>
              <a:gd name="connsiteX816" fmla="*/ 12188003 w 13419668"/>
              <a:gd name="connsiteY816" fmla="*/ 4271765 h 4401251"/>
              <a:gd name="connsiteX817" fmla="*/ 12228304 w 13419668"/>
              <a:gd name="connsiteY817" fmla="*/ 4310448 h 4401251"/>
              <a:gd name="connsiteX818" fmla="*/ 12266988 w 13419668"/>
              <a:gd name="connsiteY818" fmla="*/ 4270521 h 4401251"/>
              <a:gd name="connsiteX819" fmla="*/ 12227060 w 13419668"/>
              <a:gd name="connsiteY819" fmla="*/ 4231464 h 4401251"/>
              <a:gd name="connsiteX820" fmla="*/ 12139244 w 13419668"/>
              <a:gd name="connsiteY820" fmla="*/ 4231464 h 4401251"/>
              <a:gd name="connsiteX821" fmla="*/ 12098322 w 13419668"/>
              <a:gd name="connsiteY821" fmla="*/ 4269899 h 4401251"/>
              <a:gd name="connsiteX822" fmla="*/ 12136756 w 13419668"/>
              <a:gd name="connsiteY822" fmla="*/ 4310448 h 4401251"/>
              <a:gd name="connsiteX823" fmla="*/ 12177182 w 13419668"/>
              <a:gd name="connsiteY823" fmla="*/ 4272262 h 4401251"/>
              <a:gd name="connsiteX824" fmla="*/ 12139120 w 13419668"/>
              <a:gd name="connsiteY824" fmla="*/ 4231464 h 4401251"/>
              <a:gd name="connsiteX825" fmla="*/ 12048070 w 13419668"/>
              <a:gd name="connsiteY825" fmla="*/ 4231464 h 4401251"/>
              <a:gd name="connsiteX826" fmla="*/ 12008515 w 13419668"/>
              <a:gd name="connsiteY826" fmla="*/ 4271640 h 4401251"/>
              <a:gd name="connsiteX827" fmla="*/ 12048816 w 13419668"/>
              <a:gd name="connsiteY827" fmla="*/ 4310448 h 4401251"/>
              <a:gd name="connsiteX828" fmla="*/ 12087749 w 13419668"/>
              <a:gd name="connsiteY828" fmla="*/ 4270769 h 4401251"/>
              <a:gd name="connsiteX829" fmla="*/ 12047945 w 13419668"/>
              <a:gd name="connsiteY829" fmla="*/ 4231588 h 4401251"/>
              <a:gd name="connsiteX830" fmla="*/ 11965727 w 13419668"/>
              <a:gd name="connsiteY830" fmla="*/ 4231588 h 4401251"/>
              <a:gd name="connsiteX831" fmla="*/ 11923063 w 13419668"/>
              <a:gd name="connsiteY831" fmla="*/ 4267535 h 4401251"/>
              <a:gd name="connsiteX832" fmla="*/ 11958512 w 13419668"/>
              <a:gd name="connsiteY832" fmla="*/ 4310324 h 4401251"/>
              <a:gd name="connsiteX833" fmla="*/ 12001923 w 13419668"/>
              <a:gd name="connsiteY833" fmla="*/ 4274750 h 4401251"/>
              <a:gd name="connsiteX834" fmla="*/ 11965727 w 13419668"/>
              <a:gd name="connsiteY834" fmla="*/ 4231588 h 4401251"/>
              <a:gd name="connsiteX835" fmla="*/ 11833257 w 13419668"/>
              <a:gd name="connsiteY835" fmla="*/ 4272138 h 4401251"/>
              <a:gd name="connsiteX836" fmla="*/ 11873557 w 13419668"/>
              <a:gd name="connsiteY836" fmla="*/ 4310448 h 4401251"/>
              <a:gd name="connsiteX837" fmla="*/ 11912241 w 13419668"/>
              <a:gd name="connsiteY837" fmla="*/ 4270148 h 4401251"/>
              <a:gd name="connsiteX838" fmla="*/ 11871567 w 13419668"/>
              <a:gd name="connsiteY838" fmla="*/ 4231464 h 4401251"/>
              <a:gd name="connsiteX839" fmla="*/ 11833381 w 13419668"/>
              <a:gd name="connsiteY839" fmla="*/ 4272138 h 4401251"/>
              <a:gd name="connsiteX840" fmla="*/ 11783378 w 13419668"/>
              <a:gd name="connsiteY840" fmla="*/ 4231464 h 4401251"/>
              <a:gd name="connsiteX841" fmla="*/ 11743575 w 13419668"/>
              <a:gd name="connsiteY841" fmla="*/ 4270645 h 4401251"/>
              <a:gd name="connsiteX842" fmla="*/ 11782383 w 13419668"/>
              <a:gd name="connsiteY842" fmla="*/ 4310448 h 4401251"/>
              <a:gd name="connsiteX843" fmla="*/ 11822559 w 13419668"/>
              <a:gd name="connsiteY843" fmla="*/ 4271640 h 4401251"/>
              <a:gd name="connsiteX844" fmla="*/ 11783378 w 13419668"/>
              <a:gd name="connsiteY844" fmla="*/ 4231464 h 4401251"/>
              <a:gd name="connsiteX845" fmla="*/ 11735366 w 13419668"/>
              <a:gd name="connsiteY845" fmla="*/ 4272013 h 4401251"/>
              <a:gd name="connsiteX846" fmla="*/ 11697055 w 13419668"/>
              <a:gd name="connsiteY846" fmla="*/ 4231464 h 4401251"/>
              <a:gd name="connsiteX847" fmla="*/ 11656505 w 13419668"/>
              <a:gd name="connsiteY847" fmla="*/ 4270272 h 4401251"/>
              <a:gd name="connsiteX848" fmla="*/ 11695313 w 13419668"/>
              <a:gd name="connsiteY848" fmla="*/ 4310448 h 4401251"/>
              <a:gd name="connsiteX849" fmla="*/ 11735489 w 13419668"/>
              <a:gd name="connsiteY849" fmla="*/ 4272013 h 4401251"/>
              <a:gd name="connsiteX850" fmla="*/ 11645808 w 13419668"/>
              <a:gd name="connsiteY850" fmla="*/ 4272262 h 4401251"/>
              <a:gd name="connsiteX851" fmla="*/ 11607622 w 13419668"/>
              <a:gd name="connsiteY851" fmla="*/ 4231588 h 4401251"/>
              <a:gd name="connsiteX852" fmla="*/ 11566823 w 13419668"/>
              <a:gd name="connsiteY852" fmla="*/ 4270272 h 4401251"/>
              <a:gd name="connsiteX853" fmla="*/ 11605507 w 13419668"/>
              <a:gd name="connsiteY853" fmla="*/ 4310697 h 4401251"/>
              <a:gd name="connsiteX854" fmla="*/ 11645808 w 13419668"/>
              <a:gd name="connsiteY854" fmla="*/ 4272386 h 4401251"/>
              <a:gd name="connsiteX855" fmla="*/ 11556250 w 13419668"/>
              <a:gd name="connsiteY855" fmla="*/ 4271018 h 4401251"/>
              <a:gd name="connsiteX856" fmla="*/ 11516821 w 13419668"/>
              <a:gd name="connsiteY856" fmla="*/ 4231464 h 4401251"/>
              <a:gd name="connsiteX857" fmla="*/ 11477017 w 13419668"/>
              <a:gd name="connsiteY857" fmla="*/ 4271391 h 4401251"/>
              <a:gd name="connsiteX858" fmla="*/ 11517069 w 13419668"/>
              <a:gd name="connsiteY858" fmla="*/ 4310448 h 4401251"/>
              <a:gd name="connsiteX859" fmla="*/ 11556250 w 13419668"/>
              <a:gd name="connsiteY859" fmla="*/ 4271018 h 4401251"/>
              <a:gd name="connsiteX860" fmla="*/ 11391315 w 13419668"/>
              <a:gd name="connsiteY860" fmla="*/ 4270272 h 4401251"/>
              <a:gd name="connsiteX861" fmla="*/ 11429751 w 13419668"/>
              <a:gd name="connsiteY861" fmla="*/ 4310448 h 4401251"/>
              <a:gd name="connsiteX862" fmla="*/ 11470549 w 13419668"/>
              <a:gd name="connsiteY862" fmla="*/ 4272138 h 4401251"/>
              <a:gd name="connsiteX863" fmla="*/ 11431492 w 13419668"/>
              <a:gd name="connsiteY863" fmla="*/ 4231464 h 4401251"/>
              <a:gd name="connsiteX864" fmla="*/ 11391315 w 13419668"/>
              <a:gd name="connsiteY864" fmla="*/ 4270272 h 4401251"/>
              <a:gd name="connsiteX865" fmla="*/ 11340442 w 13419668"/>
              <a:gd name="connsiteY865" fmla="*/ 4231464 h 4401251"/>
              <a:gd name="connsiteX866" fmla="*/ 11301882 w 13419668"/>
              <a:gd name="connsiteY866" fmla="*/ 4271765 h 4401251"/>
              <a:gd name="connsiteX867" fmla="*/ 11341810 w 13419668"/>
              <a:gd name="connsiteY867" fmla="*/ 4310448 h 4401251"/>
              <a:gd name="connsiteX868" fmla="*/ 11380868 w 13419668"/>
              <a:gd name="connsiteY868" fmla="*/ 4270521 h 4401251"/>
              <a:gd name="connsiteX869" fmla="*/ 11340566 w 13419668"/>
              <a:gd name="connsiteY869" fmla="*/ 4231464 h 4401251"/>
              <a:gd name="connsiteX870" fmla="*/ 11212200 w 13419668"/>
              <a:gd name="connsiteY870" fmla="*/ 4270148 h 4401251"/>
              <a:gd name="connsiteX871" fmla="*/ 11250511 w 13419668"/>
              <a:gd name="connsiteY871" fmla="*/ 4310448 h 4401251"/>
              <a:gd name="connsiteX872" fmla="*/ 11291185 w 13419668"/>
              <a:gd name="connsiteY872" fmla="*/ 4272262 h 4401251"/>
              <a:gd name="connsiteX873" fmla="*/ 11252502 w 13419668"/>
              <a:gd name="connsiteY873" fmla="*/ 4231464 h 4401251"/>
              <a:gd name="connsiteX874" fmla="*/ 11212200 w 13419668"/>
              <a:gd name="connsiteY874" fmla="*/ 4270148 h 4401251"/>
              <a:gd name="connsiteX875" fmla="*/ 11160705 w 13419668"/>
              <a:gd name="connsiteY875" fmla="*/ 4231588 h 4401251"/>
              <a:gd name="connsiteX876" fmla="*/ 11122768 w 13419668"/>
              <a:gd name="connsiteY876" fmla="*/ 4272511 h 4401251"/>
              <a:gd name="connsiteX877" fmla="*/ 11163317 w 13419668"/>
              <a:gd name="connsiteY877" fmla="*/ 4310573 h 4401251"/>
              <a:gd name="connsiteX878" fmla="*/ 11201752 w 13419668"/>
              <a:gd name="connsiteY878" fmla="*/ 4270023 h 4401251"/>
              <a:gd name="connsiteX879" fmla="*/ 11160830 w 13419668"/>
              <a:gd name="connsiteY879" fmla="*/ 4231588 h 4401251"/>
              <a:gd name="connsiteX880" fmla="*/ 11074133 w 13419668"/>
              <a:gd name="connsiteY880" fmla="*/ 4231588 h 4401251"/>
              <a:gd name="connsiteX881" fmla="*/ 11035449 w 13419668"/>
              <a:gd name="connsiteY881" fmla="*/ 4272386 h 4401251"/>
              <a:gd name="connsiteX882" fmla="*/ 11076124 w 13419668"/>
              <a:gd name="connsiteY882" fmla="*/ 4310573 h 4401251"/>
              <a:gd name="connsiteX883" fmla="*/ 11114434 w 13419668"/>
              <a:gd name="connsiteY883" fmla="*/ 4270272 h 4401251"/>
              <a:gd name="connsiteX884" fmla="*/ 11074133 w 13419668"/>
              <a:gd name="connsiteY884" fmla="*/ 4231588 h 4401251"/>
              <a:gd name="connsiteX885" fmla="*/ 10989427 w 13419668"/>
              <a:gd name="connsiteY885" fmla="*/ 4231588 h 4401251"/>
              <a:gd name="connsiteX886" fmla="*/ 10946141 w 13419668"/>
              <a:gd name="connsiteY886" fmla="*/ 4267411 h 4401251"/>
              <a:gd name="connsiteX887" fmla="*/ 10981839 w 13419668"/>
              <a:gd name="connsiteY887" fmla="*/ 4310200 h 4401251"/>
              <a:gd name="connsiteX888" fmla="*/ 11024752 w 13419668"/>
              <a:gd name="connsiteY888" fmla="*/ 4274874 h 4401251"/>
              <a:gd name="connsiteX889" fmla="*/ 10989427 w 13419668"/>
              <a:gd name="connsiteY889" fmla="*/ 4231464 h 4401251"/>
              <a:gd name="connsiteX890" fmla="*/ 10896013 w 13419668"/>
              <a:gd name="connsiteY890" fmla="*/ 4231588 h 4401251"/>
              <a:gd name="connsiteX891" fmla="*/ 10856086 w 13419668"/>
              <a:gd name="connsiteY891" fmla="*/ 4271267 h 4401251"/>
              <a:gd name="connsiteX892" fmla="*/ 10896013 w 13419668"/>
              <a:gd name="connsiteY892" fmla="*/ 4310573 h 4401251"/>
              <a:gd name="connsiteX893" fmla="*/ 10935319 w 13419668"/>
              <a:gd name="connsiteY893" fmla="*/ 4271267 h 4401251"/>
              <a:gd name="connsiteX894" fmla="*/ 10896013 w 13419668"/>
              <a:gd name="connsiteY894" fmla="*/ 4231588 h 4401251"/>
              <a:gd name="connsiteX895" fmla="*/ 10809939 w 13419668"/>
              <a:gd name="connsiteY895" fmla="*/ 4231588 h 4401251"/>
              <a:gd name="connsiteX896" fmla="*/ 10770260 w 13419668"/>
              <a:gd name="connsiteY896" fmla="*/ 4271018 h 4401251"/>
              <a:gd name="connsiteX897" fmla="*/ 10809317 w 13419668"/>
              <a:gd name="connsiteY897" fmla="*/ 4310573 h 4401251"/>
              <a:gd name="connsiteX898" fmla="*/ 10849493 w 13419668"/>
              <a:gd name="connsiteY898" fmla="*/ 4271640 h 4401251"/>
              <a:gd name="connsiteX899" fmla="*/ 10809814 w 13419668"/>
              <a:gd name="connsiteY899" fmla="*/ 4231588 h 4401251"/>
              <a:gd name="connsiteX900" fmla="*/ 10680827 w 13419668"/>
              <a:gd name="connsiteY900" fmla="*/ 4271391 h 4401251"/>
              <a:gd name="connsiteX901" fmla="*/ 10720257 w 13419668"/>
              <a:gd name="connsiteY901" fmla="*/ 4310697 h 4401251"/>
              <a:gd name="connsiteX902" fmla="*/ 10759811 w 13419668"/>
              <a:gd name="connsiteY902" fmla="*/ 4271391 h 4401251"/>
              <a:gd name="connsiteX903" fmla="*/ 10720008 w 13419668"/>
              <a:gd name="connsiteY903" fmla="*/ 4231713 h 4401251"/>
              <a:gd name="connsiteX904" fmla="*/ 10680827 w 13419668"/>
              <a:gd name="connsiteY904" fmla="*/ 4271391 h 4401251"/>
              <a:gd name="connsiteX905" fmla="*/ 10670254 w 13419668"/>
              <a:gd name="connsiteY905" fmla="*/ 4271889 h 4401251"/>
              <a:gd name="connsiteX906" fmla="*/ 10631073 w 13419668"/>
              <a:gd name="connsiteY906" fmla="*/ 4231588 h 4401251"/>
              <a:gd name="connsiteX907" fmla="*/ 10591269 w 13419668"/>
              <a:gd name="connsiteY907" fmla="*/ 4270769 h 4401251"/>
              <a:gd name="connsiteX908" fmla="*/ 10630077 w 13419668"/>
              <a:gd name="connsiteY908" fmla="*/ 4310573 h 4401251"/>
              <a:gd name="connsiteX909" fmla="*/ 10670254 w 13419668"/>
              <a:gd name="connsiteY909" fmla="*/ 4271889 h 4401251"/>
              <a:gd name="connsiteX910" fmla="*/ 10504075 w 13419668"/>
              <a:gd name="connsiteY910" fmla="*/ 4272386 h 4401251"/>
              <a:gd name="connsiteX911" fmla="*/ 10544749 w 13419668"/>
              <a:gd name="connsiteY911" fmla="*/ 4310573 h 4401251"/>
              <a:gd name="connsiteX912" fmla="*/ 10583060 w 13419668"/>
              <a:gd name="connsiteY912" fmla="*/ 4270272 h 4401251"/>
              <a:gd name="connsiteX913" fmla="*/ 10542759 w 13419668"/>
              <a:gd name="connsiteY913" fmla="*/ 4231588 h 4401251"/>
              <a:gd name="connsiteX914" fmla="*/ 10504075 w 13419668"/>
              <a:gd name="connsiteY914" fmla="*/ 4272386 h 4401251"/>
              <a:gd name="connsiteX915" fmla="*/ 10452953 w 13419668"/>
              <a:gd name="connsiteY915" fmla="*/ 4231588 h 4401251"/>
              <a:gd name="connsiteX916" fmla="*/ 10414518 w 13419668"/>
              <a:gd name="connsiteY916" fmla="*/ 4272635 h 4401251"/>
              <a:gd name="connsiteX917" fmla="*/ 10455441 w 13419668"/>
              <a:gd name="connsiteY917" fmla="*/ 4310573 h 4401251"/>
              <a:gd name="connsiteX918" fmla="*/ 10493502 w 13419668"/>
              <a:gd name="connsiteY918" fmla="*/ 4270023 h 4401251"/>
              <a:gd name="connsiteX919" fmla="*/ 10452953 w 13419668"/>
              <a:gd name="connsiteY919" fmla="*/ 4231588 h 4401251"/>
              <a:gd name="connsiteX920" fmla="*/ 10365137 w 13419668"/>
              <a:gd name="connsiteY920" fmla="*/ 4231588 h 4401251"/>
              <a:gd name="connsiteX921" fmla="*/ 10324587 w 13419668"/>
              <a:gd name="connsiteY921" fmla="*/ 4270769 h 4401251"/>
              <a:gd name="connsiteX922" fmla="*/ 10364018 w 13419668"/>
              <a:gd name="connsiteY922" fmla="*/ 4310573 h 4401251"/>
              <a:gd name="connsiteX923" fmla="*/ 10403820 w 13419668"/>
              <a:gd name="connsiteY923" fmla="*/ 4271765 h 4401251"/>
              <a:gd name="connsiteX924" fmla="*/ 10365137 w 13419668"/>
              <a:gd name="connsiteY924" fmla="*/ 4231588 h 4401251"/>
              <a:gd name="connsiteX925" fmla="*/ 10318243 w 13419668"/>
              <a:gd name="connsiteY925" fmla="*/ 4271267 h 4401251"/>
              <a:gd name="connsiteX926" fmla="*/ 10278316 w 13419668"/>
              <a:gd name="connsiteY926" fmla="*/ 4231588 h 4401251"/>
              <a:gd name="connsiteX927" fmla="*/ 10239010 w 13419668"/>
              <a:gd name="connsiteY927" fmla="*/ 4271267 h 4401251"/>
              <a:gd name="connsiteX928" fmla="*/ 10278316 w 13419668"/>
              <a:gd name="connsiteY928" fmla="*/ 4310573 h 4401251"/>
              <a:gd name="connsiteX929" fmla="*/ 10318243 w 13419668"/>
              <a:gd name="connsiteY929" fmla="*/ 4271267 h 4401251"/>
              <a:gd name="connsiteX930" fmla="*/ 10189380 w 13419668"/>
              <a:gd name="connsiteY930" fmla="*/ 4231588 h 4401251"/>
              <a:gd name="connsiteX931" fmla="*/ 10149453 w 13419668"/>
              <a:gd name="connsiteY931" fmla="*/ 4270645 h 4401251"/>
              <a:gd name="connsiteX932" fmla="*/ 10188137 w 13419668"/>
              <a:gd name="connsiteY932" fmla="*/ 4310573 h 4401251"/>
              <a:gd name="connsiteX933" fmla="*/ 10228437 w 13419668"/>
              <a:gd name="connsiteY933" fmla="*/ 4272013 h 4401251"/>
              <a:gd name="connsiteX934" fmla="*/ 10189380 w 13419668"/>
              <a:gd name="connsiteY934" fmla="*/ 4231588 h 4401251"/>
              <a:gd name="connsiteX935" fmla="*/ 10059896 w 13419668"/>
              <a:gd name="connsiteY935" fmla="*/ 4272138 h 4401251"/>
              <a:gd name="connsiteX936" fmla="*/ 10100072 w 13419668"/>
              <a:gd name="connsiteY936" fmla="*/ 4310573 h 4401251"/>
              <a:gd name="connsiteX937" fmla="*/ 10138880 w 13419668"/>
              <a:gd name="connsiteY937" fmla="*/ 4270396 h 4401251"/>
              <a:gd name="connsiteX938" fmla="*/ 10098330 w 13419668"/>
              <a:gd name="connsiteY938" fmla="*/ 4231588 h 4401251"/>
              <a:gd name="connsiteX939" fmla="*/ 10059896 w 13419668"/>
              <a:gd name="connsiteY939" fmla="*/ 4272138 h 4401251"/>
              <a:gd name="connsiteX940" fmla="*/ 10049322 w 13419668"/>
              <a:gd name="connsiteY940" fmla="*/ 4271267 h 4401251"/>
              <a:gd name="connsiteX941" fmla="*/ 10009520 w 13419668"/>
              <a:gd name="connsiteY941" fmla="*/ 4231588 h 4401251"/>
              <a:gd name="connsiteX942" fmla="*/ 9970338 w 13419668"/>
              <a:gd name="connsiteY942" fmla="*/ 4271267 h 4401251"/>
              <a:gd name="connsiteX943" fmla="*/ 10009768 w 13419668"/>
              <a:gd name="connsiteY943" fmla="*/ 4310448 h 4401251"/>
              <a:gd name="connsiteX944" fmla="*/ 10049322 w 13419668"/>
              <a:gd name="connsiteY944" fmla="*/ 4271142 h 4401251"/>
              <a:gd name="connsiteX945" fmla="*/ 9883144 w 13419668"/>
              <a:gd name="connsiteY945" fmla="*/ 4272013 h 4401251"/>
              <a:gd name="connsiteX946" fmla="*/ 9923444 w 13419668"/>
              <a:gd name="connsiteY946" fmla="*/ 4310573 h 4401251"/>
              <a:gd name="connsiteX947" fmla="*/ 9962128 w 13419668"/>
              <a:gd name="connsiteY947" fmla="*/ 4270645 h 4401251"/>
              <a:gd name="connsiteX948" fmla="*/ 9922201 w 13419668"/>
              <a:gd name="connsiteY948" fmla="*/ 4231588 h 4401251"/>
              <a:gd name="connsiteX949" fmla="*/ 9883144 w 13419668"/>
              <a:gd name="connsiteY949" fmla="*/ 4271889 h 4401251"/>
              <a:gd name="connsiteX950" fmla="*/ 9837121 w 13419668"/>
              <a:gd name="connsiteY950" fmla="*/ 4231713 h 4401251"/>
              <a:gd name="connsiteX951" fmla="*/ 9793835 w 13419668"/>
              <a:gd name="connsiteY951" fmla="*/ 4267535 h 4401251"/>
              <a:gd name="connsiteX952" fmla="*/ 9829534 w 13419668"/>
              <a:gd name="connsiteY952" fmla="*/ 4310324 h 4401251"/>
              <a:gd name="connsiteX953" fmla="*/ 9872447 w 13419668"/>
              <a:gd name="connsiteY953" fmla="*/ 4274998 h 4401251"/>
              <a:gd name="connsiteX954" fmla="*/ 9837121 w 13419668"/>
              <a:gd name="connsiteY954" fmla="*/ 4231588 h 4401251"/>
              <a:gd name="connsiteX955" fmla="*/ 9703780 w 13419668"/>
              <a:gd name="connsiteY955" fmla="*/ 4270023 h 4401251"/>
              <a:gd name="connsiteX956" fmla="*/ 9742464 w 13419668"/>
              <a:gd name="connsiteY956" fmla="*/ 4310573 h 4401251"/>
              <a:gd name="connsiteX957" fmla="*/ 9783014 w 13419668"/>
              <a:gd name="connsiteY957" fmla="*/ 4272511 h 4401251"/>
              <a:gd name="connsiteX958" fmla="*/ 9745076 w 13419668"/>
              <a:gd name="connsiteY958" fmla="*/ 4231588 h 4401251"/>
              <a:gd name="connsiteX959" fmla="*/ 9703780 w 13419668"/>
              <a:gd name="connsiteY959" fmla="*/ 4270023 h 4401251"/>
              <a:gd name="connsiteX960" fmla="*/ 9697312 w 13419668"/>
              <a:gd name="connsiteY960" fmla="*/ 4272635 h 4401251"/>
              <a:gd name="connsiteX961" fmla="*/ 9658628 w 13419668"/>
              <a:gd name="connsiteY961" fmla="*/ 4231588 h 4401251"/>
              <a:gd name="connsiteX962" fmla="*/ 9618079 w 13419668"/>
              <a:gd name="connsiteY962" fmla="*/ 4270023 h 4401251"/>
              <a:gd name="connsiteX963" fmla="*/ 9656141 w 13419668"/>
              <a:gd name="connsiteY963" fmla="*/ 4310573 h 4401251"/>
              <a:gd name="connsiteX964" fmla="*/ 9697312 w 13419668"/>
              <a:gd name="connsiteY964" fmla="*/ 4272635 h 4401251"/>
              <a:gd name="connsiteX965" fmla="*/ 9569195 w 13419668"/>
              <a:gd name="connsiteY965" fmla="*/ 4231713 h 4401251"/>
              <a:gd name="connsiteX966" fmla="*/ 9528521 w 13419668"/>
              <a:gd name="connsiteY966" fmla="*/ 4270023 h 4401251"/>
              <a:gd name="connsiteX967" fmla="*/ 9566459 w 13419668"/>
              <a:gd name="connsiteY967" fmla="*/ 4310697 h 4401251"/>
              <a:gd name="connsiteX968" fmla="*/ 9607506 w 13419668"/>
              <a:gd name="connsiteY968" fmla="*/ 4272884 h 4401251"/>
              <a:gd name="connsiteX969" fmla="*/ 9569195 w 13419668"/>
              <a:gd name="connsiteY969" fmla="*/ 4231837 h 4401251"/>
              <a:gd name="connsiteX970" fmla="*/ 9517949 w 13419668"/>
              <a:gd name="connsiteY970" fmla="*/ 4271391 h 4401251"/>
              <a:gd name="connsiteX971" fmla="*/ 9478270 w 13419668"/>
              <a:gd name="connsiteY971" fmla="*/ 4231713 h 4401251"/>
              <a:gd name="connsiteX972" fmla="*/ 9438964 w 13419668"/>
              <a:gd name="connsiteY972" fmla="*/ 4271391 h 4401251"/>
              <a:gd name="connsiteX973" fmla="*/ 9478270 w 13419668"/>
              <a:gd name="connsiteY973" fmla="*/ 4310697 h 4401251"/>
              <a:gd name="connsiteX974" fmla="*/ 9517949 w 13419668"/>
              <a:gd name="connsiteY974" fmla="*/ 4271391 h 4401251"/>
              <a:gd name="connsiteX975" fmla="*/ 9351770 w 13419668"/>
              <a:gd name="connsiteY975" fmla="*/ 4270769 h 4401251"/>
              <a:gd name="connsiteX976" fmla="*/ 9390827 w 13419668"/>
              <a:gd name="connsiteY976" fmla="*/ 4310697 h 4401251"/>
              <a:gd name="connsiteX977" fmla="*/ 9430755 w 13419668"/>
              <a:gd name="connsiteY977" fmla="*/ 4272013 h 4401251"/>
              <a:gd name="connsiteX978" fmla="*/ 9392071 w 13419668"/>
              <a:gd name="connsiteY978" fmla="*/ 4231713 h 4401251"/>
              <a:gd name="connsiteX979" fmla="*/ 9351770 w 13419668"/>
              <a:gd name="connsiteY979" fmla="*/ 4270769 h 4401251"/>
              <a:gd name="connsiteX980" fmla="*/ 9303011 w 13419668"/>
              <a:gd name="connsiteY980" fmla="*/ 4231713 h 4401251"/>
              <a:gd name="connsiteX981" fmla="*/ 9262213 w 13419668"/>
              <a:gd name="connsiteY981" fmla="*/ 4270272 h 4401251"/>
              <a:gd name="connsiteX982" fmla="*/ 9300772 w 13419668"/>
              <a:gd name="connsiteY982" fmla="*/ 4310697 h 4401251"/>
              <a:gd name="connsiteX983" fmla="*/ 9341197 w 13419668"/>
              <a:gd name="connsiteY983" fmla="*/ 4272511 h 4401251"/>
              <a:gd name="connsiteX984" fmla="*/ 9303135 w 13419668"/>
              <a:gd name="connsiteY984" fmla="*/ 4231713 h 4401251"/>
              <a:gd name="connsiteX985" fmla="*/ 9172655 w 13419668"/>
              <a:gd name="connsiteY985" fmla="*/ 4270148 h 4401251"/>
              <a:gd name="connsiteX986" fmla="*/ 9211090 w 13419668"/>
              <a:gd name="connsiteY986" fmla="*/ 4310697 h 4401251"/>
              <a:gd name="connsiteX987" fmla="*/ 9251639 w 13419668"/>
              <a:gd name="connsiteY987" fmla="*/ 4272635 h 4401251"/>
              <a:gd name="connsiteX988" fmla="*/ 9213702 w 13419668"/>
              <a:gd name="connsiteY988" fmla="*/ 4231713 h 4401251"/>
              <a:gd name="connsiteX989" fmla="*/ 9172655 w 13419668"/>
              <a:gd name="connsiteY989" fmla="*/ 4270148 h 4401251"/>
              <a:gd name="connsiteX990" fmla="*/ 9124642 w 13419668"/>
              <a:gd name="connsiteY990" fmla="*/ 4231713 h 4401251"/>
              <a:gd name="connsiteX991" fmla="*/ 9082849 w 13419668"/>
              <a:gd name="connsiteY991" fmla="*/ 4269525 h 4401251"/>
              <a:gd name="connsiteX992" fmla="*/ 9120787 w 13419668"/>
              <a:gd name="connsiteY992" fmla="*/ 4310697 h 4401251"/>
              <a:gd name="connsiteX993" fmla="*/ 9161958 w 13419668"/>
              <a:gd name="connsiteY993" fmla="*/ 4273381 h 4401251"/>
              <a:gd name="connsiteX994" fmla="*/ 9124642 w 13419668"/>
              <a:gd name="connsiteY994" fmla="*/ 4231837 h 4401251"/>
              <a:gd name="connsiteX995" fmla="*/ 9035209 w 13419668"/>
              <a:gd name="connsiteY995" fmla="*/ 4231713 h 4401251"/>
              <a:gd name="connsiteX996" fmla="*/ 8997148 w 13419668"/>
              <a:gd name="connsiteY996" fmla="*/ 4272635 h 4401251"/>
              <a:gd name="connsiteX997" fmla="*/ 9037697 w 13419668"/>
              <a:gd name="connsiteY997" fmla="*/ 4310697 h 4401251"/>
              <a:gd name="connsiteX998" fmla="*/ 9076381 w 13419668"/>
              <a:gd name="connsiteY998" fmla="*/ 4270148 h 4401251"/>
              <a:gd name="connsiteX999" fmla="*/ 9035209 w 13419668"/>
              <a:gd name="connsiteY999" fmla="*/ 4231713 h 4401251"/>
              <a:gd name="connsiteX1000" fmla="*/ 8986574 w 13419668"/>
              <a:gd name="connsiteY1000" fmla="*/ 4272511 h 4401251"/>
              <a:gd name="connsiteX1001" fmla="*/ 8948015 w 13419668"/>
              <a:gd name="connsiteY1001" fmla="*/ 4231713 h 4401251"/>
              <a:gd name="connsiteX1002" fmla="*/ 8907590 w 13419668"/>
              <a:gd name="connsiteY1002" fmla="*/ 4270272 h 4401251"/>
              <a:gd name="connsiteX1003" fmla="*/ 8945776 w 13419668"/>
              <a:gd name="connsiteY1003" fmla="*/ 4310697 h 4401251"/>
              <a:gd name="connsiteX1004" fmla="*/ 8986574 w 13419668"/>
              <a:gd name="connsiteY1004" fmla="*/ 4272635 h 4401251"/>
              <a:gd name="connsiteX1005" fmla="*/ 8818032 w 13419668"/>
              <a:gd name="connsiteY1005" fmla="*/ 4270148 h 4401251"/>
              <a:gd name="connsiteX1006" fmla="*/ 8856219 w 13419668"/>
              <a:gd name="connsiteY1006" fmla="*/ 4310573 h 4401251"/>
              <a:gd name="connsiteX1007" fmla="*/ 8897018 w 13419668"/>
              <a:gd name="connsiteY1007" fmla="*/ 4272511 h 4401251"/>
              <a:gd name="connsiteX1008" fmla="*/ 8858458 w 13419668"/>
              <a:gd name="connsiteY1008" fmla="*/ 4231588 h 4401251"/>
              <a:gd name="connsiteX1009" fmla="*/ 8817908 w 13419668"/>
              <a:gd name="connsiteY1009" fmla="*/ 4270148 h 4401251"/>
              <a:gd name="connsiteX1010" fmla="*/ 8769398 w 13419668"/>
              <a:gd name="connsiteY1010" fmla="*/ 4231588 h 4401251"/>
              <a:gd name="connsiteX1011" fmla="*/ 8730838 w 13419668"/>
              <a:gd name="connsiteY1011" fmla="*/ 4272511 h 4401251"/>
              <a:gd name="connsiteX1012" fmla="*/ 8771637 w 13419668"/>
              <a:gd name="connsiteY1012" fmla="*/ 4310573 h 4401251"/>
              <a:gd name="connsiteX1013" fmla="*/ 8809823 w 13419668"/>
              <a:gd name="connsiteY1013" fmla="*/ 4270148 h 4401251"/>
              <a:gd name="connsiteX1014" fmla="*/ 8769274 w 13419668"/>
              <a:gd name="connsiteY1014" fmla="*/ 4231588 h 4401251"/>
              <a:gd name="connsiteX1015" fmla="*/ 8682453 w 13419668"/>
              <a:gd name="connsiteY1015" fmla="*/ 4231588 h 4401251"/>
              <a:gd name="connsiteX1016" fmla="*/ 8641405 w 13419668"/>
              <a:gd name="connsiteY1016" fmla="*/ 4269899 h 4401251"/>
              <a:gd name="connsiteX1017" fmla="*/ 8679716 w 13419668"/>
              <a:gd name="connsiteY1017" fmla="*/ 4310573 h 4401251"/>
              <a:gd name="connsiteX1018" fmla="*/ 8720390 w 13419668"/>
              <a:gd name="connsiteY1018" fmla="*/ 4272635 h 4401251"/>
              <a:gd name="connsiteX1019" fmla="*/ 8682577 w 13419668"/>
              <a:gd name="connsiteY1019" fmla="*/ 4231588 h 4401251"/>
              <a:gd name="connsiteX1020" fmla="*/ 8551475 w 13419668"/>
              <a:gd name="connsiteY1020" fmla="*/ 4271142 h 4401251"/>
              <a:gd name="connsiteX1021" fmla="*/ 8591278 w 13419668"/>
              <a:gd name="connsiteY1021" fmla="*/ 4310448 h 4401251"/>
              <a:gd name="connsiteX1022" fmla="*/ 8630708 w 13419668"/>
              <a:gd name="connsiteY1022" fmla="*/ 4271142 h 4401251"/>
              <a:gd name="connsiteX1023" fmla="*/ 8591527 w 13419668"/>
              <a:gd name="connsiteY1023" fmla="*/ 4231464 h 4401251"/>
              <a:gd name="connsiteX1024" fmla="*/ 8551475 w 13419668"/>
              <a:gd name="connsiteY1024" fmla="*/ 4271142 h 4401251"/>
              <a:gd name="connsiteX1025" fmla="*/ 8503711 w 13419668"/>
              <a:gd name="connsiteY1025" fmla="*/ 4231588 h 4401251"/>
              <a:gd name="connsiteX1026" fmla="*/ 8465773 w 13419668"/>
              <a:gd name="connsiteY1026" fmla="*/ 4272635 h 4401251"/>
              <a:gd name="connsiteX1027" fmla="*/ 8506447 w 13419668"/>
              <a:gd name="connsiteY1027" fmla="*/ 4310573 h 4401251"/>
              <a:gd name="connsiteX1028" fmla="*/ 8545007 w 13419668"/>
              <a:gd name="connsiteY1028" fmla="*/ 4269899 h 4401251"/>
              <a:gd name="connsiteX1029" fmla="*/ 8503711 w 13419668"/>
              <a:gd name="connsiteY1029" fmla="*/ 4231588 h 4401251"/>
              <a:gd name="connsiteX1030" fmla="*/ 8455201 w 13419668"/>
              <a:gd name="connsiteY1030" fmla="*/ 4270645 h 4401251"/>
              <a:gd name="connsiteX1031" fmla="*/ 8414900 w 13419668"/>
              <a:gd name="connsiteY1031" fmla="*/ 4231588 h 4401251"/>
              <a:gd name="connsiteX1032" fmla="*/ 8376340 w 13419668"/>
              <a:gd name="connsiteY1032" fmla="*/ 4271889 h 4401251"/>
              <a:gd name="connsiteX1033" fmla="*/ 8416268 w 13419668"/>
              <a:gd name="connsiteY1033" fmla="*/ 4310573 h 4401251"/>
              <a:gd name="connsiteX1034" fmla="*/ 8455325 w 13419668"/>
              <a:gd name="connsiteY1034" fmla="*/ 4270645 h 4401251"/>
              <a:gd name="connsiteX1035" fmla="*/ 8324721 w 13419668"/>
              <a:gd name="connsiteY1035" fmla="*/ 4231588 h 4401251"/>
              <a:gd name="connsiteX1036" fmla="*/ 8286784 w 13419668"/>
              <a:gd name="connsiteY1036" fmla="*/ 4272511 h 4401251"/>
              <a:gd name="connsiteX1037" fmla="*/ 8327333 w 13419668"/>
              <a:gd name="connsiteY1037" fmla="*/ 4310573 h 4401251"/>
              <a:gd name="connsiteX1038" fmla="*/ 8365768 w 13419668"/>
              <a:gd name="connsiteY1038" fmla="*/ 4270023 h 4401251"/>
              <a:gd name="connsiteX1039" fmla="*/ 8324845 w 13419668"/>
              <a:gd name="connsiteY1039" fmla="*/ 4231588 h 4401251"/>
              <a:gd name="connsiteX1040" fmla="*/ 8237029 w 13419668"/>
              <a:gd name="connsiteY1040" fmla="*/ 4231588 h 4401251"/>
              <a:gd name="connsiteX1041" fmla="*/ 8197101 w 13419668"/>
              <a:gd name="connsiteY1041" fmla="*/ 4270645 h 4401251"/>
              <a:gd name="connsiteX1042" fmla="*/ 8235785 w 13419668"/>
              <a:gd name="connsiteY1042" fmla="*/ 4310573 h 4401251"/>
              <a:gd name="connsiteX1043" fmla="*/ 8276086 w 13419668"/>
              <a:gd name="connsiteY1043" fmla="*/ 4272013 h 4401251"/>
              <a:gd name="connsiteX1044" fmla="*/ 8237029 w 13419668"/>
              <a:gd name="connsiteY1044" fmla="*/ 4231588 h 4401251"/>
              <a:gd name="connsiteX1045" fmla="*/ 8188892 w 13419668"/>
              <a:gd name="connsiteY1045" fmla="*/ 4271142 h 4401251"/>
              <a:gd name="connsiteX1046" fmla="*/ 8149462 w 13419668"/>
              <a:gd name="connsiteY1046" fmla="*/ 4231588 h 4401251"/>
              <a:gd name="connsiteX1047" fmla="*/ 8109907 w 13419668"/>
              <a:gd name="connsiteY1047" fmla="*/ 4271391 h 4401251"/>
              <a:gd name="connsiteX1048" fmla="*/ 8149711 w 13419668"/>
              <a:gd name="connsiteY1048" fmla="*/ 4310448 h 4401251"/>
              <a:gd name="connsiteX1049" fmla="*/ 8188892 w 13419668"/>
              <a:gd name="connsiteY1049" fmla="*/ 4271018 h 4401251"/>
              <a:gd name="connsiteX1050" fmla="*/ 8099335 w 13419668"/>
              <a:gd name="connsiteY1050" fmla="*/ 4272262 h 4401251"/>
              <a:gd name="connsiteX1051" fmla="*/ 8061148 w 13419668"/>
              <a:gd name="connsiteY1051" fmla="*/ 4231588 h 4401251"/>
              <a:gd name="connsiteX1052" fmla="*/ 8020474 w 13419668"/>
              <a:gd name="connsiteY1052" fmla="*/ 4270272 h 4401251"/>
              <a:gd name="connsiteX1053" fmla="*/ 8059158 w 13419668"/>
              <a:gd name="connsiteY1053" fmla="*/ 4310573 h 4401251"/>
              <a:gd name="connsiteX1054" fmla="*/ 8099459 w 13419668"/>
              <a:gd name="connsiteY1054" fmla="*/ 4272262 h 4401251"/>
              <a:gd name="connsiteX1055" fmla="*/ 7969228 w 13419668"/>
              <a:gd name="connsiteY1055" fmla="*/ 4231588 h 4401251"/>
              <a:gd name="connsiteX1056" fmla="*/ 7930544 w 13419668"/>
              <a:gd name="connsiteY1056" fmla="*/ 4272511 h 4401251"/>
              <a:gd name="connsiteX1057" fmla="*/ 7971715 w 13419668"/>
              <a:gd name="connsiteY1057" fmla="*/ 4310448 h 4401251"/>
              <a:gd name="connsiteX1058" fmla="*/ 8009777 w 13419668"/>
              <a:gd name="connsiteY1058" fmla="*/ 4269899 h 4401251"/>
              <a:gd name="connsiteX1059" fmla="*/ 7969228 w 13419668"/>
              <a:gd name="connsiteY1059" fmla="*/ 4231464 h 4401251"/>
              <a:gd name="connsiteX1060" fmla="*/ 7883899 w 13419668"/>
              <a:gd name="connsiteY1060" fmla="*/ 4231588 h 4401251"/>
              <a:gd name="connsiteX1061" fmla="*/ 7844842 w 13419668"/>
              <a:gd name="connsiteY1061" fmla="*/ 4271391 h 4401251"/>
              <a:gd name="connsiteX1062" fmla="*/ 7884397 w 13419668"/>
              <a:gd name="connsiteY1062" fmla="*/ 4310573 h 4401251"/>
              <a:gd name="connsiteX1063" fmla="*/ 7924076 w 13419668"/>
              <a:gd name="connsiteY1063" fmla="*/ 4271142 h 4401251"/>
              <a:gd name="connsiteX1064" fmla="*/ 7883899 w 13419668"/>
              <a:gd name="connsiteY1064" fmla="*/ 4231588 h 4401251"/>
              <a:gd name="connsiteX1065" fmla="*/ 7755285 w 13419668"/>
              <a:gd name="connsiteY1065" fmla="*/ 4271267 h 4401251"/>
              <a:gd name="connsiteX1066" fmla="*/ 7794715 w 13419668"/>
              <a:gd name="connsiteY1066" fmla="*/ 4310573 h 4401251"/>
              <a:gd name="connsiteX1067" fmla="*/ 7834270 w 13419668"/>
              <a:gd name="connsiteY1067" fmla="*/ 4271267 h 4401251"/>
              <a:gd name="connsiteX1068" fmla="*/ 7794466 w 13419668"/>
              <a:gd name="connsiteY1068" fmla="*/ 4231588 h 4401251"/>
              <a:gd name="connsiteX1069" fmla="*/ 7755285 w 13419668"/>
              <a:gd name="connsiteY1069" fmla="*/ 4271267 h 4401251"/>
              <a:gd name="connsiteX1070" fmla="*/ 7665727 w 13419668"/>
              <a:gd name="connsiteY1070" fmla="*/ 4270272 h 4401251"/>
              <a:gd name="connsiteX1071" fmla="*/ 7704162 w 13419668"/>
              <a:gd name="connsiteY1071" fmla="*/ 4310448 h 4401251"/>
              <a:gd name="connsiteX1072" fmla="*/ 7744712 w 13419668"/>
              <a:gd name="connsiteY1072" fmla="*/ 4272138 h 4401251"/>
              <a:gd name="connsiteX1073" fmla="*/ 7705904 w 13419668"/>
              <a:gd name="connsiteY1073" fmla="*/ 4231588 h 4401251"/>
              <a:gd name="connsiteX1074" fmla="*/ 7665727 w 13419668"/>
              <a:gd name="connsiteY1074" fmla="*/ 4270396 h 4401251"/>
              <a:gd name="connsiteX1075" fmla="*/ 7657518 w 13419668"/>
              <a:gd name="connsiteY1075" fmla="*/ 4272262 h 4401251"/>
              <a:gd name="connsiteX1076" fmla="*/ 7619456 w 13419668"/>
              <a:gd name="connsiteY1076" fmla="*/ 4231464 h 4401251"/>
              <a:gd name="connsiteX1077" fmla="*/ 7578534 w 13419668"/>
              <a:gd name="connsiteY1077" fmla="*/ 4270023 h 4401251"/>
              <a:gd name="connsiteX1078" fmla="*/ 7617093 w 13419668"/>
              <a:gd name="connsiteY1078" fmla="*/ 4310573 h 4401251"/>
              <a:gd name="connsiteX1079" fmla="*/ 7657518 w 13419668"/>
              <a:gd name="connsiteY1079" fmla="*/ 4272386 h 4401251"/>
              <a:gd name="connsiteX1080" fmla="*/ 7528406 w 13419668"/>
              <a:gd name="connsiteY1080" fmla="*/ 4231464 h 4401251"/>
              <a:gd name="connsiteX1081" fmla="*/ 7488976 w 13419668"/>
              <a:gd name="connsiteY1081" fmla="*/ 4271516 h 4401251"/>
              <a:gd name="connsiteX1082" fmla="*/ 7528903 w 13419668"/>
              <a:gd name="connsiteY1082" fmla="*/ 4310448 h 4401251"/>
              <a:gd name="connsiteX1083" fmla="*/ 7567960 w 13419668"/>
              <a:gd name="connsiteY1083" fmla="*/ 4270894 h 4401251"/>
              <a:gd name="connsiteX1084" fmla="*/ 7528406 w 13419668"/>
              <a:gd name="connsiteY1084" fmla="*/ 4231464 h 4401251"/>
              <a:gd name="connsiteX1085" fmla="*/ 7438102 w 13419668"/>
              <a:gd name="connsiteY1085" fmla="*/ 4310448 h 4401251"/>
              <a:gd name="connsiteX1086" fmla="*/ 7478403 w 13419668"/>
              <a:gd name="connsiteY1086" fmla="*/ 4272138 h 4401251"/>
              <a:gd name="connsiteX1087" fmla="*/ 7440217 w 13419668"/>
              <a:gd name="connsiteY1087" fmla="*/ 4231464 h 4401251"/>
              <a:gd name="connsiteX1088" fmla="*/ 7399419 w 13419668"/>
              <a:gd name="connsiteY1088" fmla="*/ 4270148 h 4401251"/>
              <a:gd name="connsiteX1089" fmla="*/ 7438102 w 13419668"/>
              <a:gd name="connsiteY1089" fmla="*/ 4310448 h 4401251"/>
              <a:gd name="connsiteX1090" fmla="*/ 7388970 w 13419668"/>
              <a:gd name="connsiteY1090" fmla="*/ 4270148 h 4401251"/>
              <a:gd name="connsiteX1091" fmla="*/ 7348794 w 13419668"/>
              <a:gd name="connsiteY1091" fmla="*/ 4231339 h 4401251"/>
              <a:gd name="connsiteX1092" fmla="*/ 7309736 w 13419668"/>
              <a:gd name="connsiteY1092" fmla="*/ 4272013 h 4401251"/>
              <a:gd name="connsiteX1093" fmla="*/ 7350535 w 13419668"/>
              <a:gd name="connsiteY1093" fmla="*/ 4310324 h 4401251"/>
              <a:gd name="connsiteX1094" fmla="*/ 7388970 w 13419668"/>
              <a:gd name="connsiteY1094" fmla="*/ 4270148 h 4401251"/>
              <a:gd name="connsiteX1095" fmla="*/ 7262470 w 13419668"/>
              <a:gd name="connsiteY1095" fmla="*/ 4231339 h 4401251"/>
              <a:gd name="connsiteX1096" fmla="*/ 7224036 w 13419668"/>
              <a:gd name="connsiteY1096" fmla="*/ 4271889 h 4401251"/>
              <a:gd name="connsiteX1097" fmla="*/ 7264212 w 13419668"/>
              <a:gd name="connsiteY1097" fmla="*/ 4310324 h 4401251"/>
              <a:gd name="connsiteX1098" fmla="*/ 7303269 w 13419668"/>
              <a:gd name="connsiteY1098" fmla="*/ 4270148 h 4401251"/>
              <a:gd name="connsiteX1099" fmla="*/ 7262470 w 13419668"/>
              <a:gd name="connsiteY1099" fmla="*/ 4231339 h 4401251"/>
              <a:gd name="connsiteX1100" fmla="*/ 7172664 w 13419668"/>
              <a:gd name="connsiteY1100" fmla="*/ 4310200 h 4401251"/>
              <a:gd name="connsiteX1101" fmla="*/ 7213338 w 13419668"/>
              <a:gd name="connsiteY1101" fmla="*/ 4272013 h 4401251"/>
              <a:gd name="connsiteX1102" fmla="*/ 7174779 w 13419668"/>
              <a:gd name="connsiteY1102" fmla="*/ 4231215 h 4401251"/>
              <a:gd name="connsiteX1103" fmla="*/ 7134353 w 13419668"/>
              <a:gd name="connsiteY1103" fmla="*/ 4269899 h 4401251"/>
              <a:gd name="connsiteX1104" fmla="*/ 7172664 w 13419668"/>
              <a:gd name="connsiteY1104" fmla="*/ 4310200 h 4401251"/>
              <a:gd name="connsiteX1105" fmla="*/ 7085470 w 13419668"/>
              <a:gd name="connsiteY1105" fmla="*/ 4231215 h 4401251"/>
              <a:gd name="connsiteX1106" fmla="*/ 7044920 w 13419668"/>
              <a:gd name="connsiteY1106" fmla="*/ 4269650 h 4401251"/>
              <a:gd name="connsiteX1107" fmla="*/ 7082982 w 13419668"/>
              <a:gd name="connsiteY1107" fmla="*/ 4310200 h 4401251"/>
              <a:gd name="connsiteX1108" fmla="*/ 7123905 w 13419668"/>
              <a:gd name="connsiteY1108" fmla="*/ 4272262 h 4401251"/>
              <a:gd name="connsiteX1109" fmla="*/ 7085470 w 13419668"/>
              <a:gd name="connsiteY1109" fmla="*/ 4231215 h 4401251"/>
              <a:gd name="connsiteX1110" fmla="*/ 6997405 w 13419668"/>
              <a:gd name="connsiteY1110" fmla="*/ 4231215 h 4401251"/>
              <a:gd name="connsiteX1111" fmla="*/ 6957726 w 13419668"/>
              <a:gd name="connsiteY1111" fmla="*/ 4271018 h 4401251"/>
              <a:gd name="connsiteX1112" fmla="*/ 6997530 w 13419668"/>
              <a:gd name="connsiteY1112" fmla="*/ 4310200 h 4401251"/>
              <a:gd name="connsiteX1113" fmla="*/ 7036711 w 13419668"/>
              <a:gd name="connsiteY1113" fmla="*/ 4270769 h 4401251"/>
              <a:gd name="connsiteX1114" fmla="*/ 6997405 w 13419668"/>
              <a:gd name="connsiteY1114" fmla="*/ 4231215 h 4401251"/>
              <a:gd name="connsiteX1115" fmla="*/ 6868169 w 13419668"/>
              <a:gd name="connsiteY1115" fmla="*/ 4269650 h 4401251"/>
              <a:gd name="connsiteX1116" fmla="*/ 6906604 w 13419668"/>
              <a:gd name="connsiteY1116" fmla="*/ 4310200 h 4401251"/>
              <a:gd name="connsiteX1117" fmla="*/ 6947154 w 13419668"/>
              <a:gd name="connsiteY1117" fmla="*/ 4272138 h 4401251"/>
              <a:gd name="connsiteX1118" fmla="*/ 6909216 w 13419668"/>
              <a:gd name="connsiteY1118" fmla="*/ 4231215 h 4401251"/>
              <a:gd name="connsiteX1119" fmla="*/ 6868169 w 13419668"/>
              <a:gd name="connsiteY1119" fmla="*/ 4269650 h 4401251"/>
              <a:gd name="connsiteX1120" fmla="*/ 6818290 w 13419668"/>
              <a:gd name="connsiteY1120" fmla="*/ 4231215 h 4401251"/>
              <a:gd name="connsiteX1121" fmla="*/ 6778363 w 13419668"/>
              <a:gd name="connsiteY1121" fmla="*/ 4270894 h 4401251"/>
              <a:gd name="connsiteX1122" fmla="*/ 6818290 w 13419668"/>
              <a:gd name="connsiteY1122" fmla="*/ 4310200 h 4401251"/>
              <a:gd name="connsiteX1123" fmla="*/ 6857596 w 13419668"/>
              <a:gd name="connsiteY1123" fmla="*/ 4270894 h 4401251"/>
              <a:gd name="connsiteX1124" fmla="*/ 6818290 w 13419668"/>
              <a:gd name="connsiteY1124" fmla="*/ 4231215 h 4401251"/>
              <a:gd name="connsiteX1125" fmla="*/ 6733335 w 13419668"/>
              <a:gd name="connsiteY1125" fmla="*/ 4231215 h 4401251"/>
              <a:gd name="connsiteX1126" fmla="*/ 6692661 w 13419668"/>
              <a:gd name="connsiteY1126" fmla="*/ 4269525 h 4401251"/>
              <a:gd name="connsiteX1127" fmla="*/ 6730723 w 13419668"/>
              <a:gd name="connsiteY1127" fmla="*/ 4310075 h 4401251"/>
              <a:gd name="connsiteX1128" fmla="*/ 6771895 w 13419668"/>
              <a:gd name="connsiteY1128" fmla="*/ 4272262 h 4401251"/>
              <a:gd name="connsiteX1129" fmla="*/ 6733335 w 13419668"/>
              <a:gd name="connsiteY1129" fmla="*/ 4231215 h 4401251"/>
              <a:gd name="connsiteX1130" fmla="*/ 6643653 w 13419668"/>
              <a:gd name="connsiteY1130" fmla="*/ 4231215 h 4401251"/>
              <a:gd name="connsiteX1131" fmla="*/ 6603104 w 13419668"/>
              <a:gd name="connsiteY1131" fmla="*/ 4269650 h 4401251"/>
              <a:gd name="connsiteX1132" fmla="*/ 6641165 w 13419668"/>
              <a:gd name="connsiteY1132" fmla="*/ 4310200 h 4401251"/>
              <a:gd name="connsiteX1133" fmla="*/ 6682089 w 13419668"/>
              <a:gd name="connsiteY1133" fmla="*/ 4272262 h 4401251"/>
              <a:gd name="connsiteX1134" fmla="*/ 6643653 w 13419668"/>
              <a:gd name="connsiteY1134" fmla="*/ 4231215 h 4401251"/>
              <a:gd name="connsiteX1135" fmla="*/ 13379614 w 13419668"/>
              <a:gd name="connsiteY1135" fmla="*/ 4231215 h 4401251"/>
              <a:gd name="connsiteX1136" fmla="*/ 13340185 w 13419668"/>
              <a:gd name="connsiteY1136" fmla="*/ 4271267 h 4401251"/>
              <a:gd name="connsiteX1137" fmla="*/ 13380112 w 13419668"/>
              <a:gd name="connsiteY1137" fmla="*/ 4310200 h 4401251"/>
              <a:gd name="connsiteX1138" fmla="*/ 13419169 w 13419668"/>
              <a:gd name="connsiteY1138" fmla="*/ 4270645 h 4401251"/>
              <a:gd name="connsiteX1139" fmla="*/ 13379614 w 13419668"/>
              <a:gd name="connsiteY1139" fmla="*/ 4231215 h 4401251"/>
              <a:gd name="connsiteX1140" fmla="*/ 6423989 w 13419668"/>
              <a:gd name="connsiteY1140" fmla="*/ 4271889 h 4401251"/>
              <a:gd name="connsiteX1141" fmla="*/ 6464290 w 13419668"/>
              <a:gd name="connsiteY1141" fmla="*/ 4310200 h 4401251"/>
              <a:gd name="connsiteX1142" fmla="*/ 6502974 w 13419668"/>
              <a:gd name="connsiteY1142" fmla="*/ 4269899 h 4401251"/>
              <a:gd name="connsiteX1143" fmla="*/ 6462299 w 13419668"/>
              <a:gd name="connsiteY1143" fmla="*/ 4231215 h 4401251"/>
              <a:gd name="connsiteX1144" fmla="*/ 6424114 w 13419668"/>
              <a:gd name="connsiteY1144" fmla="*/ 4271889 h 4401251"/>
              <a:gd name="connsiteX1145" fmla="*/ 6375976 w 13419668"/>
              <a:gd name="connsiteY1145" fmla="*/ 4231215 h 4401251"/>
              <a:gd name="connsiteX1146" fmla="*/ 6336795 w 13419668"/>
              <a:gd name="connsiteY1146" fmla="*/ 4271391 h 4401251"/>
              <a:gd name="connsiteX1147" fmla="*/ 6376971 w 13419668"/>
              <a:gd name="connsiteY1147" fmla="*/ 4310200 h 4401251"/>
              <a:gd name="connsiteX1148" fmla="*/ 6415779 w 13419668"/>
              <a:gd name="connsiteY1148" fmla="*/ 4270396 h 4401251"/>
              <a:gd name="connsiteX1149" fmla="*/ 6375976 w 13419668"/>
              <a:gd name="connsiteY1149" fmla="*/ 4231215 h 4401251"/>
              <a:gd name="connsiteX1150" fmla="*/ 6326222 w 13419668"/>
              <a:gd name="connsiteY1150" fmla="*/ 4270769 h 4401251"/>
              <a:gd name="connsiteX1151" fmla="*/ 6286792 w 13419668"/>
              <a:gd name="connsiteY1151" fmla="*/ 4231215 h 4401251"/>
              <a:gd name="connsiteX1152" fmla="*/ 6247237 w 13419668"/>
              <a:gd name="connsiteY1152" fmla="*/ 4271018 h 4401251"/>
              <a:gd name="connsiteX1153" fmla="*/ 6287041 w 13419668"/>
              <a:gd name="connsiteY1153" fmla="*/ 4310075 h 4401251"/>
              <a:gd name="connsiteX1154" fmla="*/ 6326222 w 13419668"/>
              <a:gd name="connsiteY1154" fmla="*/ 4270645 h 4401251"/>
              <a:gd name="connsiteX1155" fmla="*/ 6197732 w 13419668"/>
              <a:gd name="connsiteY1155" fmla="*/ 4231215 h 4401251"/>
              <a:gd name="connsiteX1156" fmla="*/ 6157432 w 13419668"/>
              <a:gd name="connsiteY1156" fmla="*/ 4270521 h 4401251"/>
              <a:gd name="connsiteX1157" fmla="*/ 6196986 w 13419668"/>
              <a:gd name="connsiteY1157" fmla="*/ 4310200 h 4401251"/>
              <a:gd name="connsiteX1158" fmla="*/ 6236665 w 13419668"/>
              <a:gd name="connsiteY1158" fmla="*/ 4271267 h 4401251"/>
              <a:gd name="connsiteX1159" fmla="*/ 6197732 w 13419668"/>
              <a:gd name="connsiteY1159" fmla="*/ 4231215 h 4401251"/>
              <a:gd name="connsiteX1160" fmla="*/ 6112155 w 13419668"/>
              <a:gd name="connsiteY1160" fmla="*/ 4310200 h 4401251"/>
              <a:gd name="connsiteX1161" fmla="*/ 6151088 w 13419668"/>
              <a:gd name="connsiteY1161" fmla="*/ 4269899 h 4401251"/>
              <a:gd name="connsiteX1162" fmla="*/ 6110041 w 13419668"/>
              <a:gd name="connsiteY1162" fmla="*/ 4231215 h 4401251"/>
              <a:gd name="connsiteX1163" fmla="*/ 6071855 w 13419668"/>
              <a:gd name="connsiteY1163" fmla="*/ 4271889 h 4401251"/>
              <a:gd name="connsiteX1164" fmla="*/ 6112155 w 13419668"/>
              <a:gd name="connsiteY1164" fmla="*/ 4310200 h 4401251"/>
              <a:gd name="connsiteX1165" fmla="*/ 6023468 w 13419668"/>
              <a:gd name="connsiteY1165" fmla="*/ 4231215 h 4401251"/>
              <a:gd name="connsiteX1166" fmla="*/ 5982297 w 13419668"/>
              <a:gd name="connsiteY1166" fmla="*/ 4268904 h 4401251"/>
              <a:gd name="connsiteX1167" fmla="*/ 6019613 w 13419668"/>
              <a:gd name="connsiteY1167" fmla="*/ 4310075 h 4401251"/>
              <a:gd name="connsiteX1168" fmla="*/ 6061157 w 13419668"/>
              <a:gd name="connsiteY1168" fmla="*/ 4272760 h 4401251"/>
              <a:gd name="connsiteX1169" fmla="*/ 6023468 w 13419668"/>
              <a:gd name="connsiteY1169" fmla="*/ 4231215 h 4401251"/>
              <a:gd name="connsiteX1170" fmla="*/ 5930926 w 13419668"/>
              <a:gd name="connsiteY1170" fmla="*/ 4231215 h 4401251"/>
              <a:gd name="connsiteX1171" fmla="*/ 5892739 w 13419668"/>
              <a:gd name="connsiteY1171" fmla="*/ 4271889 h 4401251"/>
              <a:gd name="connsiteX1172" fmla="*/ 5933040 w 13419668"/>
              <a:gd name="connsiteY1172" fmla="*/ 4310200 h 4401251"/>
              <a:gd name="connsiteX1173" fmla="*/ 5971724 w 13419668"/>
              <a:gd name="connsiteY1173" fmla="*/ 4269899 h 4401251"/>
              <a:gd name="connsiteX1174" fmla="*/ 5930926 w 13419668"/>
              <a:gd name="connsiteY1174" fmla="*/ 4231215 h 4401251"/>
              <a:gd name="connsiteX1175" fmla="*/ 5844105 w 13419668"/>
              <a:gd name="connsiteY1175" fmla="*/ 4310200 h 4401251"/>
              <a:gd name="connsiteX1176" fmla="*/ 5884406 w 13419668"/>
              <a:gd name="connsiteY1176" fmla="*/ 4271889 h 4401251"/>
              <a:gd name="connsiteX1177" fmla="*/ 5846219 w 13419668"/>
              <a:gd name="connsiteY1177" fmla="*/ 4231215 h 4401251"/>
              <a:gd name="connsiteX1178" fmla="*/ 5805421 w 13419668"/>
              <a:gd name="connsiteY1178" fmla="*/ 4269899 h 4401251"/>
              <a:gd name="connsiteX1179" fmla="*/ 5844105 w 13419668"/>
              <a:gd name="connsiteY1179" fmla="*/ 4310200 h 4401251"/>
              <a:gd name="connsiteX1180" fmla="*/ 5754423 w 13419668"/>
              <a:gd name="connsiteY1180" fmla="*/ 4231215 h 4401251"/>
              <a:gd name="connsiteX1181" fmla="*/ 5715863 w 13419668"/>
              <a:gd name="connsiteY1181" fmla="*/ 4272138 h 4401251"/>
              <a:gd name="connsiteX1182" fmla="*/ 5756662 w 13419668"/>
              <a:gd name="connsiteY1182" fmla="*/ 4310200 h 4401251"/>
              <a:gd name="connsiteX1183" fmla="*/ 5794848 w 13419668"/>
              <a:gd name="connsiteY1183" fmla="*/ 4269774 h 4401251"/>
              <a:gd name="connsiteX1184" fmla="*/ 5754298 w 13419668"/>
              <a:gd name="connsiteY1184" fmla="*/ 4231215 h 4401251"/>
              <a:gd name="connsiteX1185" fmla="*/ 5626306 w 13419668"/>
              <a:gd name="connsiteY1185" fmla="*/ 4271516 h 4401251"/>
              <a:gd name="connsiteX1186" fmla="*/ 5666607 w 13419668"/>
              <a:gd name="connsiteY1186" fmla="*/ 4310075 h 4401251"/>
              <a:gd name="connsiteX1187" fmla="*/ 5705291 w 13419668"/>
              <a:gd name="connsiteY1187" fmla="*/ 4270148 h 4401251"/>
              <a:gd name="connsiteX1188" fmla="*/ 5665363 w 13419668"/>
              <a:gd name="connsiteY1188" fmla="*/ 4231090 h 4401251"/>
              <a:gd name="connsiteX1189" fmla="*/ 5626306 w 13419668"/>
              <a:gd name="connsiteY1189" fmla="*/ 4271391 h 4401251"/>
              <a:gd name="connsiteX1190" fmla="*/ 5575806 w 13419668"/>
              <a:gd name="connsiteY1190" fmla="*/ 4231215 h 4401251"/>
              <a:gd name="connsiteX1191" fmla="*/ 5536500 w 13419668"/>
              <a:gd name="connsiteY1191" fmla="*/ 4271516 h 4401251"/>
              <a:gd name="connsiteX1192" fmla="*/ 5577049 w 13419668"/>
              <a:gd name="connsiteY1192" fmla="*/ 4310200 h 4401251"/>
              <a:gd name="connsiteX1193" fmla="*/ 5615858 w 13419668"/>
              <a:gd name="connsiteY1193" fmla="*/ 4270272 h 4401251"/>
              <a:gd name="connsiteX1194" fmla="*/ 5575930 w 13419668"/>
              <a:gd name="connsiteY1194" fmla="*/ 4231215 h 4401251"/>
              <a:gd name="connsiteX1195" fmla="*/ 5450798 w 13419668"/>
              <a:gd name="connsiteY1195" fmla="*/ 4270769 h 4401251"/>
              <a:gd name="connsiteX1196" fmla="*/ 5489980 w 13419668"/>
              <a:gd name="connsiteY1196" fmla="*/ 4310200 h 4401251"/>
              <a:gd name="connsiteX1197" fmla="*/ 5530032 w 13419668"/>
              <a:gd name="connsiteY1197" fmla="*/ 4271142 h 4401251"/>
              <a:gd name="connsiteX1198" fmla="*/ 5490229 w 13419668"/>
              <a:gd name="connsiteY1198" fmla="*/ 4231339 h 4401251"/>
              <a:gd name="connsiteX1199" fmla="*/ 5450798 w 13419668"/>
              <a:gd name="connsiteY1199" fmla="*/ 4270894 h 4401251"/>
              <a:gd name="connsiteX1200" fmla="*/ 5401169 w 13419668"/>
              <a:gd name="connsiteY1200" fmla="*/ 4231215 h 4401251"/>
              <a:gd name="connsiteX1201" fmla="*/ 5361241 w 13419668"/>
              <a:gd name="connsiteY1201" fmla="*/ 4270272 h 4401251"/>
              <a:gd name="connsiteX1202" fmla="*/ 5399925 w 13419668"/>
              <a:gd name="connsiteY1202" fmla="*/ 4310200 h 4401251"/>
              <a:gd name="connsiteX1203" fmla="*/ 5440226 w 13419668"/>
              <a:gd name="connsiteY1203" fmla="*/ 4271640 h 4401251"/>
              <a:gd name="connsiteX1204" fmla="*/ 5401169 w 13419668"/>
              <a:gd name="connsiteY1204" fmla="*/ 4231215 h 4401251"/>
              <a:gd name="connsiteX1205" fmla="*/ 5310865 w 13419668"/>
              <a:gd name="connsiteY1205" fmla="*/ 4231215 h 4401251"/>
              <a:gd name="connsiteX1206" fmla="*/ 5271684 w 13419668"/>
              <a:gd name="connsiteY1206" fmla="*/ 4271018 h 4401251"/>
              <a:gd name="connsiteX1207" fmla="*/ 5311114 w 13419668"/>
              <a:gd name="connsiteY1207" fmla="*/ 4310200 h 4401251"/>
              <a:gd name="connsiteX1208" fmla="*/ 5350668 w 13419668"/>
              <a:gd name="connsiteY1208" fmla="*/ 4270894 h 4401251"/>
              <a:gd name="connsiteX1209" fmla="*/ 5310865 w 13419668"/>
              <a:gd name="connsiteY1209" fmla="*/ 4231215 h 4401251"/>
              <a:gd name="connsiteX1210" fmla="*/ 5263474 w 13419668"/>
              <a:gd name="connsiteY1210" fmla="*/ 4271765 h 4401251"/>
              <a:gd name="connsiteX1211" fmla="*/ 5225164 w 13419668"/>
              <a:gd name="connsiteY1211" fmla="*/ 4231215 h 4401251"/>
              <a:gd name="connsiteX1212" fmla="*/ 5184614 w 13419668"/>
              <a:gd name="connsiteY1212" fmla="*/ 4270023 h 4401251"/>
              <a:gd name="connsiteX1213" fmla="*/ 5223422 w 13419668"/>
              <a:gd name="connsiteY1213" fmla="*/ 4310200 h 4401251"/>
              <a:gd name="connsiteX1214" fmla="*/ 5263599 w 13419668"/>
              <a:gd name="connsiteY1214" fmla="*/ 4271765 h 4401251"/>
              <a:gd name="connsiteX1215" fmla="*/ 5094932 w 13419668"/>
              <a:gd name="connsiteY1215" fmla="*/ 4269650 h 4401251"/>
              <a:gd name="connsiteX1216" fmla="*/ 5133367 w 13419668"/>
              <a:gd name="connsiteY1216" fmla="*/ 4310200 h 4401251"/>
              <a:gd name="connsiteX1217" fmla="*/ 5173917 w 13419668"/>
              <a:gd name="connsiteY1217" fmla="*/ 4272138 h 4401251"/>
              <a:gd name="connsiteX1218" fmla="*/ 5135979 w 13419668"/>
              <a:gd name="connsiteY1218" fmla="*/ 4231215 h 4401251"/>
              <a:gd name="connsiteX1219" fmla="*/ 5094932 w 13419668"/>
              <a:gd name="connsiteY1219" fmla="*/ 4269650 h 4401251"/>
              <a:gd name="connsiteX1220" fmla="*/ 5046173 w 13419668"/>
              <a:gd name="connsiteY1220" fmla="*/ 4231215 h 4401251"/>
              <a:gd name="connsiteX1221" fmla="*/ 5005002 w 13419668"/>
              <a:gd name="connsiteY1221" fmla="*/ 4269774 h 4401251"/>
              <a:gd name="connsiteX1222" fmla="*/ 5043810 w 13419668"/>
              <a:gd name="connsiteY1222" fmla="*/ 4310200 h 4401251"/>
              <a:gd name="connsiteX1223" fmla="*/ 5084235 w 13419668"/>
              <a:gd name="connsiteY1223" fmla="*/ 4272013 h 4401251"/>
              <a:gd name="connsiteX1224" fmla="*/ 5046173 w 13419668"/>
              <a:gd name="connsiteY1224" fmla="*/ 4231215 h 4401251"/>
              <a:gd name="connsiteX1225" fmla="*/ 4958979 w 13419668"/>
              <a:gd name="connsiteY1225" fmla="*/ 4231215 h 4401251"/>
              <a:gd name="connsiteX1226" fmla="*/ 4919300 w 13419668"/>
              <a:gd name="connsiteY1226" fmla="*/ 4270645 h 4401251"/>
              <a:gd name="connsiteX1227" fmla="*/ 4958357 w 13419668"/>
              <a:gd name="connsiteY1227" fmla="*/ 4310200 h 4401251"/>
              <a:gd name="connsiteX1228" fmla="*/ 4998534 w 13419668"/>
              <a:gd name="connsiteY1228" fmla="*/ 4271267 h 4401251"/>
              <a:gd name="connsiteX1229" fmla="*/ 4958855 w 13419668"/>
              <a:gd name="connsiteY1229" fmla="*/ 4231215 h 4401251"/>
              <a:gd name="connsiteX1230" fmla="*/ 4870417 w 13419668"/>
              <a:gd name="connsiteY1230" fmla="*/ 4231215 h 4401251"/>
              <a:gd name="connsiteX1231" fmla="*/ 4829867 w 13419668"/>
              <a:gd name="connsiteY1231" fmla="*/ 4269650 h 4401251"/>
              <a:gd name="connsiteX1232" fmla="*/ 4867929 w 13419668"/>
              <a:gd name="connsiteY1232" fmla="*/ 4310200 h 4401251"/>
              <a:gd name="connsiteX1233" fmla="*/ 4908852 w 13419668"/>
              <a:gd name="connsiteY1233" fmla="*/ 4272262 h 4401251"/>
              <a:gd name="connsiteX1234" fmla="*/ 4870417 w 13419668"/>
              <a:gd name="connsiteY1234" fmla="*/ 4231215 h 4401251"/>
              <a:gd name="connsiteX1235" fmla="*/ 4740310 w 13419668"/>
              <a:gd name="connsiteY1235" fmla="*/ 4271889 h 4401251"/>
              <a:gd name="connsiteX1236" fmla="*/ 4780610 w 13419668"/>
              <a:gd name="connsiteY1236" fmla="*/ 4310200 h 4401251"/>
              <a:gd name="connsiteX1237" fmla="*/ 4819294 w 13419668"/>
              <a:gd name="connsiteY1237" fmla="*/ 4269899 h 4401251"/>
              <a:gd name="connsiteX1238" fmla="*/ 4778620 w 13419668"/>
              <a:gd name="connsiteY1238" fmla="*/ 4231215 h 4401251"/>
              <a:gd name="connsiteX1239" fmla="*/ 4740434 w 13419668"/>
              <a:gd name="connsiteY1239" fmla="*/ 4271889 h 4401251"/>
              <a:gd name="connsiteX1240" fmla="*/ 4653115 w 13419668"/>
              <a:gd name="connsiteY1240" fmla="*/ 4271889 h 4401251"/>
              <a:gd name="connsiteX1241" fmla="*/ 4693790 w 13419668"/>
              <a:gd name="connsiteY1241" fmla="*/ 4310075 h 4401251"/>
              <a:gd name="connsiteX1242" fmla="*/ 4732100 w 13419668"/>
              <a:gd name="connsiteY1242" fmla="*/ 4269774 h 4401251"/>
              <a:gd name="connsiteX1243" fmla="*/ 4691800 w 13419668"/>
              <a:gd name="connsiteY1243" fmla="*/ 4231090 h 4401251"/>
              <a:gd name="connsiteX1244" fmla="*/ 4653115 w 13419668"/>
              <a:gd name="connsiteY1244" fmla="*/ 4271889 h 4401251"/>
              <a:gd name="connsiteX1245" fmla="*/ 4603237 w 13419668"/>
              <a:gd name="connsiteY1245" fmla="*/ 4231090 h 4401251"/>
              <a:gd name="connsiteX1246" fmla="*/ 4563558 w 13419668"/>
              <a:gd name="connsiteY1246" fmla="*/ 4270894 h 4401251"/>
              <a:gd name="connsiteX1247" fmla="*/ 4603237 w 13419668"/>
              <a:gd name="connsiteY1247" fmla="*/ 4310075 h 4401251"/>
              <a:gd name="connsiteX1248" fmla="*/ 4642419 w 13419668"/>
              <a:gd name="connsiteY1248" fmla="*/ 4270645 h 4401251"/>
              <a:gd name="connsiteX1249" fmla="*/ 4603113 w 13419668"/>
              <a:gd name="connsiteY1249" fmla="*/ 4231090 h 4401251"/>
              <a:gd name="connsiteX1250" fmla="*/ 4552985 w 13419668"/>
              <a:gd name="connsiteY1250" fmla="*/ 4271765 h 4401251"/>
              <a:gd name="connsiteX1251" fmla="*/ 4514799 w 13419668"/>
              <a:gd name="connsiteY1251" fmla="*/ 4231090 h 4401251"/>
              <a:gd name="connsiteX1252" fmla="*/ 4474001 w 13419668"/>
              <a:gd name="connsiteY1252" fmla="*/ 4269650 h 4401251"/>
              <a:gd name="connsiteX1253" fmla="*/ 4512684 w 13419668"/>
              <a:gd name="connsiteY1253" fmla="*/ 4310075 h 4401251"/>
              <a:gd name="connsiteX1254" fmla="*/ 4552985 w 13419668"/>
              <a:gd name="connsiteY1254" fmla="*/ 4271765 h 4401251"/>
              <a:gd name="connsiteX1255" fmla="*/ 4384195 w 13419668"/>
              <a:gd name="connsiteY1255" fmla="*/ 4270894 h 4401251"/>
              <a:gd name="connsiteX1256" fmla="*/ 4424371 w 13419668"/>
              <a:gd name="connsiteY1256" fmla="*/ 4309951 h 4401251"/>
              <a:gd name="connsiteX1257" fmla="*/ 4463552 w 13419668"/>
              <a:gd name="connsiteY1257" fmla="*/ 4270396 h 4401251"/>
              <a:gd name="connsiteX1258" fmla="*/ 4423998 w 13419668"/>
              <a:gd name="connsiteY1258" fmla="*/ 4230966 h 4401251"/>
              <a:gd name="connsiteX1259" fmla="*/ 4384319 w 13419668"/>
              <a:gd name="connsiteY1259" fmla="*/ 4270894 h 4401251"/>
              <a:gd name="connsiteX1260" fmla="*/ 4338421 w 13419668"/>
              <a:gd name="connsiteY1260" fmla="*/ 4230966 h 4401251"/>
              <a:gd name="connsiteX1261" fmla="*/ 4298493 w 13419668"/>
              <a:gd name="connsiteY1261" fmla="*/ 4270023 h 4401251"/>
              <a:gd name="connsiteX1262" fmla="*/ 4337301 w 13419668"/>
              <a:gd name="connsiteY1262" fmla="*/ 4309951 h 4401251"/>
              <a:gd name="connsiteX1263" fmla="*/ 4377851 w 13419668"/>
              <a:gd name="connsiteY1263" fmla="*/ 4271267 h 4401251"/>
              <a:gd name="connsiteX1264" fmla="*/ 4338545 w 13419668"/>
              <a:gd name="connsiteY1264" fmla="*/ 4230966 h 4401251"/>
              <a:gd name="connsiteX1265" fmla="*/ 4208936 w 13419668"/>
              <a:gd name="connsiteY1265" fmla="*/ 4269650 h 4401251"/>
              <a:gd name="connsiteX1266" fmla="*/ 4247246 w 13419668"/>
              <a:gd name="connsiteY1266" fmla="*/ 4309951 h 4401251"/>
              <a:gd name="connsiteX1267" fmla="*/ 4287920 w 13419668"/>
              <a:gd name="connsiteY1267" fmla="*/ 4271765 h 4401251"/>
              <a:gd name="connsiteX1268" fmla="*/ 4249236 w 13419668"/>
              <a:gd name="connsiteY1268" fmla="*/ 4230966 h 4401251"/>
              <a:gd name="connsiteX1269" fmla="*/ 4208936 w 13419668"/>
              <a:gd name="connsiteY1269" fmla="*/ 4269650 h 4401251"/>
              <a:gd name="connsiteX1270" fmla="*/ 4159306 w 13419668"/>
              <a:gd name="connsiteY1270" fmla="*/ 4230966 h 4401251"/>
              <a:gd name="connsiteX1271" fmla="*/ 4119378 w 13419668"/>
              <a:gd name="connsiteY1271" fmla="*/ 4270023 h 4401251"/>
              <a:gd name="connsiteX1272" fmla="*/ 4158062 w 13419668"/>
              <a:gd name="connsiteY1272" fmla="*/ 4309951 h 4401251"/>
              <a:gd name="connsiteX1273" fmla="*/ 4198363 w 13419668"/>
              <a:gd name="connsiteY1273" fmla="*/ 4271267 h 4401251"/>
              <a:gd name="connsiteX1274" fmla="*/ 4159306 w 13419668"/>
              <a:gd name="connsiteY1274" fmla="*/ 4230966 h 4401251"/>
              <a:gd name="connsiteX1275" fmla="*/ 4032308 w 13419668"/>
              <a:gd name="connsiteY1275" fmla="*/ 4269401 h 4401251"/>
              <a:gd name="connsiteX1276" fmla="*/ 4070743 w 13419668"/>
              <a:gd name="connsiteY1276" fmla="*/ 4309951 h 4401251"/>
              <a:gd name="connsiteX1277" fmla="*/ 4111293 w 13419668"/>
              <a:gd name="connsiteY1277" fmla="*/ 4271889 h 4401251"/>
              <a:gd name="connsiteX1278" fmla="*/ 4073356 w 13419668"/>
              <a:gd name="connsiteY1278" fmla="*/ 4230966 h 4401251"/>
              <a:gd name="connsiteX1279" fmla="*/ 4032308 w 13419668"/>
              <a:gd name="connsiteY1279" fmla="*/ 4269401 h 4401251"/>
              <a:gd name="connsiteX1280" fmla="*/ 3981062 w 13419668"/>
              <a:gd name="connsiteY1280" fmla="*/ 4230966 h 4401251"/>
              <a:gd name="connsiteX1281" fmla="*/ 3942751 w 13419668"/>
              <a:gd name="connsiteY1281" fmla="*/ 4272013 h 4401251"/>
              <a:gd name="connsiteX1282" fmla="*/ 3983798 w 13419668"/>
              <a:gd name="connsiteY1282" fmla="*/ 4309951 h 4401251"/>
              <a:gd name="connsiteX1283" fmla="*/ 4021736 w 13419668"/>
              <a:gd name="connsiteY1283" fmla="*/ 4269401 h 4401251"/>
              <a:gd name="connsiteX1284" fmla="*/ 3981062 w 13419668"/>
              <a:gd name="connsiteY1284" fmla="*/ 4231090 h 4401251"/>
              <a:gd name="connsiteX1285" fmla="*/ 3892997 w 13419668"/>
              <a:gd name="connsiteY1285" fmla="*/ 4230966 h 4401251"/>
              <a:gd name="connsiteX1286" fmla="*/ 3852820 w 13419668"/>
              <a:gd name="connsiteY1286" fmla="*/ 4270521 h 4401251"/>
              <a:gd name="connsiteX1287" fmla="*/ 3892499 w 13419668"/>
              <a:gd name="connsiteY1287" fmla="*/ 4309951 h 4401251"/>
              <a:gd name="connsiteX1288" fmla="*/ 3932054 w 13419668"/>
              <a:gd name="connsiteY1288" fmla="*/ 4270769 h 4401251"/>
              <a:gd name="connsiteX1289" fmla="*/ 3892997 w 13419668"/>
              <a:gd name="connsiteY1289" fmla="*/ 4230966 h 4401251"/>
              <a:gd name="connsiteX1290" fmla="*/ 3767119 w 13419668"/>
              <a:gd name="connsiteY1290" fmla="*/ 4270521 h 4401251"/>
              <a:gd name="connsiteX1291" fmla="*/ 3806425 w 13419668"/>
              <a:gd name="connsiteY1291" fmla="*/ 4309951 h 4401251"/>
              <a:gd name="connsiteX1292" fmla="*/ 3846477 w 13419668"/>
              <a:gd name="connsiteY1292" fmla="*/ 4270769 h 4401251"/>
              <a:gd name="connsiteX1293" fmla="*/ 3806549 w 13419668"/>
              <a:gd name="connsiteY1293" fmla="*/ 4230966 h 4401251"/>
              <a:gd name="connsiteX1294" fmla="*/ 3767119 w 13419668"/>
              <a:gd name="connsiteY1294" fmla="*/ 4270521 h 4401251"/>
              <a:gd name="connsiteX1295" fmla="*/ 3756546 w 13419668"/>
              <a:gd name="connsiteY1295" fmla="*/ 4270521 h 4401251"/>
              <a:gd name="connsiteX1296" fmla="*/ 3716867 w 13419668"/>
              <a:gd name="connsiteY1296" fmla="*/ 4230842 h 4401251"/>
              <a:gd name="connsiteX1297" fmla="*/ 3677562 w 13419668"/>
              <a:gd name="connsiteY1297" fmla="*/ 4270521 h 4401251"/>
              <a:gd name="connsiteX1298" fmla="*/ 3716867 w 13419668"/>
              <a:gd name="connsiteY1298" fmla="*/ 4309826 h 4401251"/>
              <a:gd name="connsiteX1299" fmla="*/ 3756546 w 13419668"/>
              <a:gd name="connsiteY1299" fmla="*/ 4270521 h 4401251"/>
              <a:gd name="connsiteX1300" fmla="*/ 3628554 w 13419668"/>
              <a:gd name="connsiteY1300" fmla="*/ 4230842 h 4401251"/>
              <a:gd name="connsiteX1301" fmla="*/ 3588004 w 13419668"/>
              <a:gd name="connsiteY1301" fmla="*/ 4269277 h 4401251"/>
              <a:gd name="connsiteX1302" fmla="*/ 3626066 w 13419668"/>
              <a:gd name="connsiteY1302" fmla="*/ 4309826 h 4401251"/>
              <a:gd name="connsiteX1303" fmla="*/ 3666989 w 13419668"/>
              <a:gd name="connsiteY1303" fmla="*/ 4271889 h 4401251"/>
              <a:gd name="connsiteX1304" fmla="*/ 3628554 w 13419668"/>
              <a:gd name="connsiteY1304" fmla="*/ 4230842 h 4401251"/>
              <a:gd name="connsiteX1305" fmla="*/ 3498447 w 13419668"/>
              <a:gd name="connsiteY1305" fmla="*/ 4271516 h 4401251"/>
              <a:gd name="connsiteX1306" fmla="*/ 3538748 w 13419668"/>
              <a:gd name="connsiteY1306" fmla="*/ 4309826 h 4401251"/>
              <a:gd name="connsiteX1307" fmla="*/ 3577432 w 13419668"/>
              <a:gd name="connsiteY1307" fmla="*/ 4269525 h 4401251"/>
              <a:gd name="connsiteX1308" fmla="*/ 3536757 w 13419668"/>
              <a:gd name="connsiteY1308" fmla="*/ 4230842 h 4401251"/>
              <a:gd name="connsiteX1309" fmla="*/ 3498571 w 13419668"/>
              <a:gd name="connsiteY1309" fmla="*/ 4271516 h 4401251"/>
              <a:gd name="connsiteX1310" fmla="*/ 3490237 w 13419668"/>
              <a:gd name="connsiteY1310" fmla="*/ 4269401 h 4401251"/>
              <a:gd name="connsiteX1311" fmla="*/ 3449812 w 13419668"/>
              <a:gd name="connsiteY1311" fmla="*/ 4230842 h 4401251"/>
              <a:gd name="connsiteX1312" fmla="*/ 3411253 w 13419668"/>
              <a:gd name="connsiteY1312" fmla="*/ 4271765 h 4401251"/>
              <a:gd name="connsiteX1313" fmla="*/ 3452051 w 13419668"/>
              <a:gd name="connsiteY1313" fmla="*/ 4309826 h 4401251"/>
              <a:gd name="connsiteX1314" fmla="*/ 3490237 w 13419668"/>
              <a:gd name="connsiteY1314" fmla="*/ 4269401 h 4401251"/>
              <a:gd name="connsiteX1315" fmla="*/ 3362742 w 13419668"/>
              <a:gd name="connsiteY1315" fmla="*/ 4230966 h 4401251"/>
              <a:gd name="connsiteX1316" fmla="*/ 3321695 w 13419668"/>
              <a:gd name="connsiteY1316" fmla="*/ 4269277 h 4401251"/>
              <a:gd name="connsiteX1317" fmla="*/ 3360006 w 13419668"/>
              <a:gd name="connsiteY1317" fmla="*/ 4309951 h 4401251"/>
              <a:gd name="connsiteX1318" fmla="*/ 3400680 w 13419668"/>
              <a:gd name="connsiteY1318" fmla="*/ 4272013 h 4401251"/>
              <a:gd name="connsiteX1319" fmla="*/ 3362867 w 13419668"/>
              <a:gd name="connsiteY1319" fmla="*/ 4230966 h 4401251"/>
              <a:gd name="connsiteX1320" fmla="*/ 3272936 w 13419668"/>
              <a:gd name="connsiteY1320" fmla="*/ 4230966 h 4401251"/>
              <a:gd name="connsiteX1321" fmla="*/ 3231765 w 13419668"/>
              <a:gd name="connsiteY1321" fmla="*/ 4269401 h 4401251"/>
              <a:gd name="connsiteX1322" fmla="*/ 3270448 w 13419668"/>
              <a:gd name="connsiteY1322" fmla="*/ 4309951 h 4401251"/>
              <a:gd name="connsiteX1323" fmla="*/ 3310998 w 13419668"/>
              <a:gd name="connsiteY1323" fmla="*/ 4271889 h 4401251"/>
              <a:gd name="connsiteX1324" fmla="*/ 3272936 w 13419668"/>
              <a:gd name="connsiteY1324" fmla="*/ 4230966 h 4401251"/>
              <a:gd name="connsiteX1325" fmla="*/ 3185369 w 13419668"/>
              <a:gd name="connsiteY1325" fmla="*/ 4230966 h 4401251"/>
              <a:gd name="connsiteX1326" fmla="*/ 3146063 w 13419668"/>
              <a:gd name="connsiteY1326" fmla="*/ 4270645 h 4401251"/>
              <a:gd name="connsiteX1327" fmla="*/ 3185369 w 13419668"/>
              <a:gd name="connsiteY1327" fmla="*/ 4309951 h 4401251"/>
              <a:gd name="connsiteX1328" fmla="*/ 3225296 w 13419668"/>
              <a:gd name="connsiteY1328" fmla="*/ 4270645 h 4401251"/>
              <a:gd name="connsiteX1329" fmla="*/ 3185369 w 13419668"/>
              <a:gd name="connsiteY1329" fmla="*/ 4230966 h 4401251"/>
              <a:gd name="connsiteX1330" fmla="*/ 3095687 w 13419668"/>
              <a:gd name="connsiteY1330" fmla="*/ 4230966 h 4401251"/>
              <a:gd name="connsiteX1331" fmla="*/ 3056506 w 13419668"/>
              <a:gd name="connsiteY1331" fmla="*/ 4270769 h 4401251"/>
              <a:gd name="connsiteX1332" fmla="*/ 3095936 w 13419668"/>
              <a:gd name="connsiteY1332" fmla="*/ 4309951 h 4401251"/>
              <a:gd name="connsiteX1333" fmla="*/ 3135491 w 13419668"/>
              <a:gd name="connsiteY1333" fmla="*/ 4270645 h 4401251"/>
              <a:gd name="connsiteX1334" fmla="*/ 3095687 w 13419668"/>
              <a:gd name="connsiteY1334" fmla="*/ 4230966 h 4401251"/>
              <a:gd name="connsiteX1335" fmla="*/ 3005135 w 13419668"/>
              <a:gd name="connsiteY1335" fmla="*/ 4230966 h 4401251"/>
              <a:gd name="connsiteX1336" fmla="*/ 2966948 w 13419668"/>
              <a:gd name="connsiteY1336" fmla="*/ 4271640 h 4401251"/>
              <a:gd name="connsiteX1337" fmla="*/ 3007249 w 13419668"/>
              <a:gd name="connsiteY1337" fmla="*/ 4309951 h 4401251"/>
              <a:gd name="connsiteX1338" fmla="*/ 3045933 w 13419668"/>
              <a:gd name="connsiteY1338" fmla="*/ 4269650 h 4401251"/>
              <a:gd name="connsiteX1339" fmla="*/ 3005135 w 13419668"/>
              <a:gd name="connsiteY1339" fmla="*/ 4230966 h 4401251"/>
              <a:gd name="connsiteX1340" fmla="*/ 2919931 w 13419668"/>
              <a:gd name="connsiteY1340" fmla="*/ 4230966 h 4401251"/>
              <a:gd name="connsiteX1341" fmla="*/ 2879754 w 13419668"/>
              <a:gd name="connsiteY1341" fmla="*/ 4270148 h 4401251"/>
              <a:gd name="connsiteX1342" fmla="*/ 2918936 w 13419668"/>
              <a:gd name="connsiteY1342" fmla="*/ 4309951 h 4401251"/>
              <a:gd name="connsiteX1343" fmla="*/ 2958739 w 13419668"/>
              <a:gd name="connsiteY1343" fmla="*/ 4271142 h 4401251"/>
              <a:gd name="connsiteX1344" fmla="*/ 2920055 w 13419668"/>
              <a:gd name="connsiteY1344" fmla="*/ 4230966 h 4401251"/>
              <a:gd name="connsiteX1345" fmla="*/ 2830995 w 13419668"/>
              <a:gd name="connsiteY1345" fmla="*/ 4230966 h 4401251"/>
              <a:gd name="connsiteX1346" fmla="*/ 2790072 w 13419668"/>
              <a:gd name="connsiteY1346" fmla="*/ 4269401 h 4401251"/>
              <a:gd name="connsiteX1347" fmla="*/ 2828507 w 13419668"/>
              <a:gd name="connsiteY1347" fmla="*/ 4309951 h 4401251"/>
              <a:gd name="connsiteX1348" fmla="*/ 2868933 w 13419668"/>
              <a:gd name="connsiteY1348" fmla="*/ 4271765 h 4401251"/>
              <a:gd name="connsiteX1349" fmla="*/ 2830871 w 13419668"/>
              <a:gd name="connsiteY1349" fmla="*/ 4230966 h 4401251"/>
              <a:gd name="connsiteX1350" fmla="*/ 2700515 w 13419668"/>
              <a:gd name="connsiteY1350" fmla="*/ 4271765 h 4401251"/>
              <a:gd name="connsiteX1351" fmla="*/ 2741314 w 13419668"/>
              <a:gd name="connsiteY1351" fmla="*/ 4309826 h 4401251"/>
              <a:gd name="connsiteX1352" fmla="*/ 2779500 w 13419668"/>
              <a:gd name="connsiteY1352" fmla="*/ 4269401 h 4401251"/>
              <a:gd name="connsiteX1353" fmla="*/ 2739074 w 13419668"/>
              <a:gd name="connsiteY1353" fmla="*/ 4230842 h 4401251"/>
              <a:gd name="connsiteX1354" fmla="*/ 2700515 w 13419668"/>
              <a:gd name="connsiteY1354" fmla="*/ 4271640 h 4401251"/>
              <a:gd name="connsiteX1355" fmla="*/ 2649517 w 13419668"/>
              <a:gd name="connsiteY1355" fmla="*/ 4309951 h 4401251"/>
              <a:gd name="connsiteX1356" fmla="*/ 2689818 w 13419668"/>
              <a:gd name="connsiteY1356" fmla="*/ 4271640 h 4401251"/>
              <a:gd name="connsiteX1357" fmla="*/ 2651632 w 13419668"/>
              <a:gd name="connsiteY1357" fmla="*/ 4230966 h 4401251"/>
              <a:gd name="connsiteX1358" fmla="*/ 2610585 w 13419668"/>
              <a:gd name="connsiteY1358" fmla="*/ 4269650 h 4401251"/>
              <a:gd name="connsiteX1359" fmla="*/ 2649517 w 13419668"/>
              <a:gd name="connsiteY1359" fmla="*/ 4309951 h 4401251"/>
              <a:gd name="connsiteX1360" fmla="*/ 2565059 w 13419668"/>
              <a:gd name="connsiteY1360" fmla="*/ 4230966 h 4401251"/>
              <a:gd name="connsiteX1361" fmla="*/ 2524883 w 13419668"/>
              <a:gd name="connsiteY1361" fmla="*/ 4269774 h 4401251"/>
              <a:gd name="connsiteX1362" fmla="*/ 2563442 w 13419668"/>
              <a:gd name="connsiteY1362" fmla="*/ 4309951 h 4401251"/>
              <a:gd name="connsiteX1363" fmla="*/ 2604241 w 13419668"/>
              <a:gd name="connsiteY1363" fmla="*/ 4271516 h 4401251"/>
              <a:gd name="connsiteX1364" fmla="*/ 2565184 w 13419668"/>
              <a:gd name="connsiteY1364" fmla="*/ 4230966 h 4401251"/>
              <a:gd name="connsiteX1365" fmla="*/ 2474134 w 13419668"/>
              <a:gd name="connsiteY1365" fmla="*/ 4230966 h 4401251"/>
              <a:gd name="connsiteX1366" fmla="*/ 2435326 w 13419668"/>
              <a:gd name="connsiteY1366" fmla="*/ 4271142 h 4401251"/>
              <a:gd name="connsiteX1367" fmla="*/ 2475129 w 13419668"/>
              <a:gd name="connsiteY1367" fmla="*/ 4309951 h 4401251"/>
              <a:gd name="connsiteX1368" fmla="*/ 2514310 w 13419668"/>
              <a:gd name="connsiteY1368" fmla="*/ 4270148 h 4401251"/>
              <a:gd name="connsiteX1369" fmla="*/ 2474134 w 13419668"/>
              <a:gd name="connsiteY1369" fmla="*/ 4230966 h 4401251"/>
              <a:gd name="connsiteX1370" fmla="*/ 2424753 w 13419668"/>
              <a:gd name="connsiteY1370" fmla="*/ 4271765 h 4401251"/>
              <a:gd name="connsiteX1371" fmla="*/ 2386193 w 13419668"/>
              <a:gd name="connsiteY1371" fmla="*/ 4230966 h 4401251"/>
              <a:gd name="connsiteX1372" fmla="*/ 2345768 w 13419668"/>
              <a:gd name="connsiteY1372" fmla="*/ 4269525 h 4401251"/>
              <a:gd name="connsiteX1373" fmla="*/ 2383955 w 13419668"/>
              <a:gd name="connsiteY1373" fmla="*/ 4309951 h 4401251"/>
              <a:gd name="connsiteX1374" fmla="*/ 2424753 w 13419668"/>
              <a:gd name="connsiteY1374" fmla="*/ 4271889 h 4401251"/>
              <a:gd name="connsiteX1375" fmla="*/ 2299746 w 13419668"/>
              <a:gd name="connsiteY1375" fmla="*/ 4230966 h 4401251"/>
              <a:gd name="connsiteX1376" fmla="*/ 2258698 w 13419668"/>
              <a:gd name="connsiteY1376" fmla="*/ 4269277 h 4401251"/>
              <a:gd name="connsiteX1377" fmla="*/ 2297009 w 13419668"/>
              <a:gd name="connsiteY1377" fmla="*/ 4309951 h 4401251"/>
              <a:gd name="connsiteX1378" fmla="*/ 2337683 w 13419668"/>
              <a:gd name="connsiteY1378" fmla="*/ 4272013 h 4401251"/>
              <a:gd name="connsiteX1379" fmla="*/ 2299870 w 13419668"/>
              <a:gd name="connsiteY1379" fmla="*/ 4230966 h 4401251"/>
              <a:gd name="connsiteX1380" fmla="*/ 2208447 w 13419668"/>
              <a:gd name="connsiteY1380" fmla="*/ 4230966 h 4401251"/>
              <a:gd name="connsiteX1381" fmla="*/ 2169017 w 13419668"/>
              <a:gd name="connsiteY1381" fmla="*/ 4271018 h 4401251"/>
              <a:gd name="connsiteX1382" fmla="*/ 2208944 w 13419668"/>
              <a:gd name="connsiteY1382" fmla="*/ 4309951 h 4401251"/>
              <a:gd name="connsiteX1383" fmla="*/ 2248001 w 13419668"/>
              <a:gd name="connsiteY1383" fmla="*/ 4270396 h 4401251"/>
              <a:gd name="connsiteX1384" fmla="*/ 2208447 w 13419668"/>
              <a:gd name="connsiteY1384" fmla="*/ 4230966 h 4401251"/>
              <a:gd name="connsiteX1385" fmla="*/ 2119138 w 13419668"/>
              <a:gd name="connsiteY1385" fmla="*/ 4230966 h 4401251"/>
              <a:gd name="connsiteX1386" fmla="*/ 2079210 w 13419668"/>
              <a:gd name="connsiteY1386" fmla="*/ 4270769 h 4401251"/>
              <a:gd name="connsiteX1387" fmla="*/ 2119138 w 13419668"/>
              <a:gd name="connsiteY1387" fmla="*/ 4309951 h 4401251"/>
              <a:gd name="connsiteX1388" fmla="*/ 2158444 w 13419668"/>
              <a:gd name="connsiteY1388" fmla="*/ 4270645 h 4401251"/>
              <a:gd name="connsiteX1389" fmla="*/ 2119138 w 13419668"/>
              <a:gd name="connsiteY1389" fmla="*/ 4230966 h 4401251"/>
              <a:gd name="connsiteX1390" fmla="*/ 2036422 w 13419668"/>
              <a:gd name="connsiteY1390" fmla="*/ 4231090 h 4401251"/>
              <a:gd name="connsiteX1391" fmla="*/ 1993758 w 13419668"/>
              <a:gd name="connsiteY1391" fmla="*/ 4267038 h 4401251"/>
              <a:gd name="connsiteX1392" fmla="*/ 2029208 w 13419668"/>
              <a:gd name="connsiteY1392" fmla="*/ 4309826 h 4401251"/>
              <a:gd name="connsiteX1393" fmla="*/ 2072618 w 13419668"/>
              <a:gd name="connsiteY1393" fmla="*/ 4274252 h 4401251"/>
              <a:gd name="connsiteX1394" fmla="*/ 2036422 w 13419668"/>
              <a:gd name="connsiteY1394" fmla="*/ 4231090 h 4401251"/>
              <a:gd name="connsiteX1395" fmla="*/ 1903952 w 13419668"/>
              <a:gd name="connsiteY1395" fmla="*/ 4270521 h 4401251"/>
              <a:gd name="connsiteX1396" fmla="*/ 1943133 w 13419668"/>
              <a:gd name="connsiteY1396" fmla="*/ 4309951 h 4401251"/>
              <a:gd name="connsiteX1397" fmla="*/ 1982812 w 13419668"/>
              <a:gd name="connsiteY1397" fmla="*/ 4270769 h 4401251"/>
              <a:gd name="connsiteX1398" fmla="*/ 1943133 w 13419668"/>
              <a:gd name="connsiteY1398" fmla="*/ 4230966 h 4401251"/>
              <a:gd name="connsiteX1399" fmla="*/ 1903827 w 13419668"/>
              <a:gd name="connsiteY1399" fmla="*/ 4270521 h 4401251"/>
              <a:gd name="connsiteX1400" fmla="*/ 1853078 w 13419668"/>
              <a:gd name="connsiteY1400" fmla="*/ 4230966 h 4401251"/>
              <a:gd name="connsiteX1401" fmla="*/ 1814519 w 13419668"/>
              <a:gd name="connsiteY1401" fmla="*/ 4271267 h 4401251"/>
              <a:gd name="connsiteX1402" fmla="*/ 1854446 w 13419668"/>
              <a:gd name="connsiteY1402" fmla="*/ 4309951 h 4401251"/>
              <a:gd name="connsiteX1403" fmla="*/ 1893503 w 13419668"/>
              <a:gd name="connsiteY1403" fmla="*/ 4270023 h 4401251"/>
              <a:gd name="connsiteX1404" fmla="*/ 1853202 w 13419668"/>
              <a:gd name="connsiteY1404" fmla="*/ 4230966 h 4401251"/>
              <a:gd name="connsiteX1405" fmla="*/ 1765262 w 13419668"/>
              <a:gd name="connsiteY1405" fmla="*/ 4309951 h 4401251"/>
              <a:gd name="connsiteX1406" fmla="*/ 1803821 w 13419668"/>
              <a:gd name="connsiteY1406" fmla="*/ 4269525 h 4401251"/>
              <a:gd name="connsiteX1407" fmla="*/ 1763023 w 13419668"/>
              <a:gd name="connsiteY1407" fmla="*/ 4230966 h 4401251"/>
              <a:gd name="connsiteX1408" fmla="*/ 1724837 w 13419668"/>
              <a:gd name="connsiteY1408" fmla="*/ 4271640 h 4401251"/>
              <a:gd name="connsiteX1409" fmla="*/ 1765138 w 13419668"/>
              <a:gd name="connsiteY1409" fmla="*/ 4309951 h 4401251"/>
              <a:gd name="connsiteX1410" fmla="*/ 1637767 w 13419668"/>
              <a:gd name="connsiteY1410" fmla="*/ 4270645 h 4401251"/>
              <a:gd name="connsiteX1411" fmla="*/ 1677446 w 13419668"/>
              <a:gd name="connsiteY1411" fmla="*/ 4309951 h 4401251"/>
              <a:gd name="connsiteX1412" fmla="*/ 1716752 w 13419668"/>
              <a:gd name="connsiteY1412" fmla="*/ 4270645 h 4401251"/>
              <a:gd name="connsiteX1413" fmla="*/ 1677446 w 13419668"/>
              <a:gd name="connsiteY1413" fmla="*/ 4230966 h 4401251"/>
              <a:gd name="connsiteX1414" fmla="*/ 1637767 w 13419668"/>
              <a:gd name="connsiteY1414" fmla="*/ 4270645 h 4401251"/>
              <a:gd name="connsiteX1415" fmla="*/ 1588262 w 13419668"/>
              <a:gd name="connsiteY1415" fmla="*/ 4230966 h 4401251"/>
              <a:gd name="connsiteX1416" fmla="*/ 1548210 w 13419668"/>
              <a:gd name="connsiteY1416" fmla="*/ 4270396 h 4401251"/>
              <a:gd name="connsiteX1417" fmla="*/ 1587515 w 13419668"/>
              <a:gd name="connsiteY1417" fmla="*/ 4309951 h 4401251"/>
              <a:gd name="connsiteX1418" fmla="*/ 1627070 w 13419668"/>
              <a:gd name="connsiteY1418" fmla="*/ 4270894 h 4401251"/>
              <a:gd name="connsiteX1419" fmla="*/ 1588137 w 13419668"/>
              <a:gd name="connsiteY1419" fmla="*/ 4230966 h 4401251"/>
              <a:gd name="connsiteX1420" fmla="*/ 1537637 w 13419668"/>
              <a:gd name="connsiteY1420" fmla="*/ 4271640 h 4401251"/>
              <a:gd name="connsiteX1421" fmla="*/ 1499326 w 13419668"/>
              <a:gd name="connsiteY1421" fmla="*/ 4230966 h 4401251"/>
              <a:gd name="connsiteX1422" fmla="*/ 1458403 w 13419668"/>
              <a:gd name="connsiteY1422" fmla="*/ 4269650 h 4401251"/>
              <a:gd name="connsiteX1423" fmla="*/ 1497336 w 13419668"/>
              <a:gd name="connsiteY1423" fmla="*/ 4309951 h 4401251"/>
              <a:gd name="connsiteX1424" fmla="*/ 1537637 w 13419668"/>
              <a:gd name="connsiteY1424" fmla="*/ 4271640 h 4401251"/>
              <a:gd name="connsiteX1425" fmla="*/ 1412132 w 13419668"/>
              <a:gd name="connsiteY1425" fmla="*/ 4230966 h 4401251"/>
              <a:gd name="connsiteX1426" fmla="*/ 1372826 w 13419668"/>
              <a:gd name="connsiteY1426" fmla="*/ 4270521 h 4401251"/>
              <a:gd name="connsiteX1427" fmla="*/ 1412132 w 13419668"/>
              <a:gd name="connsiteY1427" fmla="*/ 4309826 h 4401251"/>
              <a:gd name="connsiteX1428" fmla="*/ 1452060 w 13419668"/>
              <a:gd name="connsiteY1428" fmla="*/ 4270645 h 4401251"/>
              <a:gd name="connsiteX1429" fmla="*/ 1412132 w 13419668"/>
              <a:gd name="connsiteY1429" fmla="*/ 4230842 h 4401251"/>
              <a:gd name="connsiteX1430" fmla="*/ 1322077 w 13419668"/>
              <a:gd name="connsiteY1430" fmla="*/ 4230966 h 4401251"/>
              <a:gd name="connsiteX1431" fmla="*/ 1283269 w 13419668"/>
              <a:gd name="connsiteY1431" fmla="*/ 4271142 h 4401251"/>
              <a:gd name="connsiteX1432" fmla="*/ 1323072 w 13419668"/>
              <a:gd name="connsiteY1432" fmla="*/ 4309951 h 4401251"/>
              <a:gd name="connsiteX1433" fmla="*/ 1362254 w 13419668"/>
              <a:gd name="connsiteY1433" fmla="*/ 4270148 h 4401251"/>
              <a:gd name="connsiteX1434" fmla="*/ 1322077 w 13419668"/>
              <a:gd name="connsiteY1434" fmla="*/ 4230966 h 4401251"/>
              <a:gd name="connsiteX1435" fmla="*/ 1233266 w 13419668"/>
              <a:gd name="connsiteY1435" fmla="*/ 4230966 h 4401251"/>
              <a:gd name="connsiteX1436" fmla="*/ 1193712 w 13419668"/>
              <a:gd name="connsiteY1436" fmla="*/ 4270396 h 4401251"/>
              <a:gd name="connsiteX1437" fmla="*/ 1232769 w 13419668"/>
              <a:gd name="connsiteY1437" fmla="*/ 4309951 h 4401251"/>
              <a:gd name="connsiteX1438" fmla="*/ 1272696 w 13419668"/>
              <a:gd name="connsiteY1438" fmla="*/ 4271018 h 4401251"/>
              <a:gd name="connsiteX1439" fmla="*/ 1233266 w 13419668"/>
              <a:gd name="connsiteY1439" fmla="*/ 4230966 h 4401251"/>
              <a:gd name="connsiteX1440" fmla="*/ 1147316 w 13419668"/>
              <a:gd name="connsiteY1440" fmla="*/ 4230966 h 4401251"/>
              <a:gd name="connsiteX1441" fmla="*/ 1106517 w 13419668"/>
              <a:gd name="connsiteY1441" fmla="*/ 4269650 h 4401251"/>
              <a:gd name="connsiteX1442" fmla="*/ 1145201 w 13419668"/>
              <a:gd name="connsiteY1442" fmla="*/ 4309951 h 4401251"/>
              <a:gd name="connsiteX1443" fmla="*/ 1185502 w 13419668"/>
              <a:gd name="connsiteY1443" fmla="*/ 4271640 h 4401251"/>
              <a:gd name="connsiteX1444" fmla="*/ 1147316 w 13419668"/>
              <a:gd name="connsiteY1444" fmla="*/ 4230966 h 4401251"/>
              <a:gd name="connsiteX1445" fmla="*/ 1016960 w 13419668"/>
              <a:gd name="connsiteY1445" fmla="*/ 4270023 h 4401251"/>
              <a:gd name="connsiteX1446" fmla="*/ 1056017 w 13419668"/>
              <a:gd name="connsiteY1446" fmla="*/ 4309951 h 4401251"/>
              <a:gd name="connsiteX1447" fmla="*/ 1095945 w 13419668"/>
              <a:gd name="connsiteY1447" fmla="*/ 4271267 h 4401251"/>
              <a:gd name="connsiteX1448" fmla="*/ 1057261 w 13419668"/>
              <a:gd name="connsiteY1448" fmla="*/ 4230966 h 4401251"/>
              <a:gd name="connsiteX1449" fmla="*/ 1016960 w 13419668"/>
              <a:gd name="connsiteY1449" fmla="*/ 4270023 h 4401251"/>
              <a:gd name="connsiteX1450" fmla="*/ 927403 w 13419668"/>
              <a:gd name="connsiteY1450" fmla="*/ 4270769 h 4401251"/>
              <a:gd name="connsiteX1451" fmla="*/ 967206 w 13419668"/>
              <a:gd name="connsiteY1451" fmla="*/ 4309826 h 4401251"/>
              <a:gd name="connsiteX1452" fmla="*/ 1006387 w 13419668"/>
              <a:gd name="connsiteY1452" fmla="*/ 4270396 h 4401251"/>
              <a:gd name="connsiteX1453" fmla="*/ 966957 w 13419668"/>
              <a:gd name="connsiteY1453" fmla="*/ 4230966 h 4401251"/>
              <a:gd name="connsiteX1454" fmla="*/ 927403 w 13419668"/>
              <a:gd name="connsiteY1454" fmla="*/ 4270894 h 4401251"/>
              <a:gd name="connsiteX1455" fmla="*/ 879390 w 13419668"/>
              <a:gd name="connsiteY1455" fmla="*/ 4230966 h 4401251"/>
              <a:gd name="connsiteX1456" fmla="*/ 837596 w 13419668"/>
              <a:gd name="connsiteY1456" fmla="*/ 4268779 h 4401251"/>
              <a:gd name="connsiteX1457" fmla="*/ 875534 w 13419668"/>
              <a:gd name="connsiteY1457" fmla="*/ 4309951 h 4401251"/>
              <a:gd name="connsiteX1458" fmla="*/ 916705 w 13419668"/>
              <a:gd name="connsiteY1458" fmla="*/ 4272635 h 4401251"/>
              <a:gd name="connsiteX1459" fmla="*/ 879390 w 13419668"/>
              <a:gd name="connsiteY1459" fmla="*/ 4231090 h 4401251"/>
              <a:gd name="connsiteX1460" fmla="*/ 791201 w 13419668"/>
              <a:gd name="connsiteY1460" fmla="*/ 4230966 h 4401251"/>
              <a:gd name="connsiteX1461" fmla="*/ 751895 w 13419668"/>
              <a:gd name="connsiteY1461" fmla="*/ 4270645 h 4401251"/>
              <a:gd name="connsiteX1462" fmla="*/ 791201 w 13419668"/>
              <a:gd name="connsiteY1462" fmla="*/ 4309951 h 4401251"/>
              <a:gd name="connsiteX1463" fmla="*/ 831128 w 13419668"/>
              <a:gd name="connsiteY1463" fmla="*/ 4270645 h 4401251"/>
              <a:gd name="connsiteX1464" fmla="*/ 791201 w 13419668"/>
              <a:gd name="connsiteY1464" fmla="*/ 4230966 h 4401251"/>
              <a:gd name="connsiteX1465" fmla="*/ 741322 w 13419668"/>
              <a:gd name="connsiteY1465" fmla="*/ 4270645 h 4401251"/>
              <a:gd name="connsiteX1466" fmla="*/ 701519 w 13419668"/>
              <a:gd name="connsiteY1466" fmla="*/ 4230966 h 4401251"/>
              <a:gd name="connsiteX1467" fmla="*/ 662338 w 13419668"/>
              <a:gd name="connsiteY1467" fmla="*/ 4270645 h 4401251"/>
              <a:gd name="connsiteX1468" fmla="*/ 701768 w 13419668"/>
              <a:gd name="connsiteY1468" fmla="*/ 4309826 h 4401251"/>
              <a:gd name="connsiteX1469" fmla="*/ 741322 w 13419668"/>
              <a:gd name="connsiteY1469" fmla="*/ 4270521 h 4401251"/>
              <a:gd name="connsiteX1470" fmla="*/ 651765 w 13419668"/>
              <a:gd name="connsiteY1470" fmla="*/ 4270645 h 4401251"/>
              <a:gd name="connsiteX1471" fmla="*/ 612086 w 13419668"/>
              <a:gd name="connsiteY1471" fmla="*/ 4230966 h 4401251"/>
              <a:gd name="connsiteX1472" fmla="*/ 572780 w 13419668"/>
              <a:gd name="connsiteY1472" fmla="*/ 4270645 h 4401251"/>
              <a:gd name="connsiteX1473" fmla="*/ 612086 w 13419668"/>
              <a:gd name="connsiteY1473" fmla="*/ 4309951 h 4401251"/>
              <a:gd name="connsiteX1474" fmla="*/ 651765 w 13419668"/>
              <a:gd name="connsiteY1474" fmla="*/ 4270645 h 4401251"/>
              <a:gd name="connsiteX1475" fmla="*/ 526509 w 13419668"/>
              <a:gd name="connsiteY1475" fmla="*/ 4230966 h 4401251"/>
              <a:gd name="connsiteX1476" fmla="*/ 485586 w 13419668"/>
              <a:gd name="connsiteY1476" fmla="*/ 4269401 h 4401251"/>
              <a:gd name="connsiteX1477" fmla="*/ 524021 w 13419668"/>
              <a:gd name="connsiteY1477" fmla="*/ 4309951 h 4401251"/>
              <a:gd name="connsiteX1478" fmla="*/ 564571 w 13419668"/>
              <a:gd name="connsiteY1478" fmla="*/ 4271889 h 4401251"/>
              <a:gd name="connsiteX1479" fmla="*/ 526633 w 13419668"/>
              <a:gd name="connsiteY1479" fmla="*/ 4230966 h 4401251"/>
              <a:gd name="connsiteX1480" fmla="*/ 434588 w 13419668"/>
              <a:gd name="connsiteY1480" fmla="*/ 4309951 h 4401251"/>
              <a:gd name="connsiteX1481" fmla="*/ 474889 w 13419668"/>
              <a:gd name="connsiteY1481" fmla="*/ 4271640 h 4401251"/>
              <a:gd name="connsiteX1482" fmla="*/ 436703 w 13419668"/>
              <a:gd name="connsiteY1482" fmla="*/ 4230966 h 4401251"/>
              <a:gd name="connsiteX1483" fmla="*/ 395904 w 13419668"/>
              <a:gd name="connsiteY1483" fmla="*/ 4269650 h 4401251"/>
              <a:gd name="connsiteX1484" fmla="*/ 434588 w 13419668"/>
              <a:gd name="connsiteY1484" fmla="*/ 4309951 h 4401251"/>
              <a:gd name="connsiteX1485" fmla="*/ 344906 w 13419668"/>
              <a:gd name="connsiteY1485" fmla="*/ 4230966 h 4401251"/>
              <a:gd name="connsiteX1486" fmla="*/ 306098 w 13419668"/>
              <a:gd name="connsiteY1486" fmla="*/ 4271889 h 4401251"/>
              <a:gd name="connsiteX1487" fmla="*/ 347145 w 13419668"/>
              <a:gd name="connsiteY1487" fmla="*/ 4309951 h 4401251"/>
              <a:gd name="connsiteX1488" fmla="*/ 385331 w 13419668"/>
              <a:gd name="connsiteY1488" fmla="*/ 4269525 h 4401251"/>
              <a:gd name="connsiteX1489" fmla="*/ 344782 w 13419668"/>
              <a:gd name="connsiteY1489" fmla="*/ 4230966 h 4401251"/>
              <a:gd name="connsiteX1490" fmla="*/ 259205 w 13419668"/>
              <a:gd name="connsiteY1490" fmla="*/ 4230966 h 4401251"/>
              <a:gd name="connsiteX1491" fmla="*/ 220521 w 13419668"/>
              <a:gd name="connsiteY1491" fmla="*/ 4271142 h 4401251"/>
              <a:gd name="connsiteX1492" fmla="*/ 260324 w 13419668"/>
              <a:gd name="connsiteY1492" fmla="*/ 4309951 h 4401251"/>
              <a:gd name="connsiteX1493" fmla="*/ 299754 w 13419668"/>
              <a:gd name="connsiteY1493" fmla="*/ 4270148 h 4401251"/>
              <a:gd name="connsiteX1494" fmla="*/ 259205 w 13419668"/>
              <a:gd name="connsiteY1494" fmla="*/ 4230966 h 4401251"/>
              <a:gd name="connsiteX1495" fmla="*/ 170269 w 13419668"/>
              <a:gd name="connsiteY1495" fmla="*/ 4230966 h 4401251"/>
              <a:gd name="connsiteX1496" fmla="*/ 130964 w 13419668"/>
              <a:gd name="connsiteY1496" fmla="*/ 4270521 h 4401251"/>
              <a:gd name="connsiteX1497" fmla="*/ 170145 w 13419668"/>
              <a:gd name="connsiteY1497" fmla="*/ 4309951 h 4401251"/>
              <a:gd name="connsiteX1498" fmla="*/ 209948 w 13419668"/>
              <a:gd name="connsiteY1498" fmla="*/ 4270769 h 4401251"/>
              <a:gd name="connsiteX1499" fmla="*/ 170394 w 13419668"/>
              <a:gd name="connsiteY1499" fmla="*/ 4230966 h 4401251"/>
              <a:gd name="connsiteX1500" fmla="*/ 79344 w 13419668"/>
              <a:gd name="connsiteY1500" fmla="*/ 4230966 h 4401251"/>
              <a:gd name="connsiteX1501" fmla="*/ 41406 w 13419668"/>
              <a:gd name="connsiteY1501" fmla="*/ 4272013 h 4401251"/>
              <a:gd name="connsiteX1502" fmla="*/ 81956 w 13419668"/>
              <a:gd name="connsiteY1502" fmla="*/ 4309951 h 4401251"/>
              <a:gd name="connsiteX1503" fmla="*/ 120266 w 13419668"/>
              <a:gd name="connsiteY1503" fmla="*/ 4269277 h 4401251"/>
              <a:gd name="connsiteX1504" fmla="*/ 79219 w 13419668"/>
              <a:gd name="connsiteY1504" fmla="*/ 4230966 h 4401251"/>
              <a:gd name="connsiteX1505" fmla="*/ 6552355 w 13419668"/>
              <a:gd name="connsiteY1505" fmla="*/ 4230966 h 4401251"/>
              <a:gd name="connsiteX1506" fmla="*/ 6513422 w 13419668"/>
              <a:gd name="connsiteY1506" fmla="*/ 4270894 h 4401251"/>
              <a:gd name="connsiteX1507" fmla="*/ 6552977 w 13419668"/>
              <a:gd name="connsiteY1507" fmla="*/ 4309951 h 4401251"/>
              <a:gd name="connsiteX1508" fmla="*/ 6592407 w 13419668"/>
              <a:gd name="connsiteY1508" fmla="*/ 4270396 h 4401251"/>
              <a:gd name="connsiteX1509" fmla="*/ 6552355 w 13419668"/>
              <a:gd name="connsiteY1509" fmla="*/ 4230966 h 4401251"/>
              <a:gd name="connsiteX1510" fmla="*/ 13379118 w 13419668"/>
              <a:gd name="connsiteY1510" fmla="*/ 4141657 h 4401251"/>
              <a:gd name="connsiteX1511" fmla="*/ 13340309 w 13419668"/>
              <a:gd name="connsiteY1511" fmla="*/ 4182456 h 4401251"/>
              <a:gd name="connsiteX1512" fmla="*/ 13378744 w 13419668"/>
              <a:gd name="connsiteY1512" fmla="*/ 4219896 h 4401251"/>
              <a:gd name="connsiteX1513" fmla="*/ 13418422 w 13419668"/>
              <a:gd name="connsiteY1513" fmla="*/ 4181336 h 4401251"/>
              <a:gd name="connsiteX1514" fmla="*/ 13379118 w 13419668"/>
              <a:gd name="connsiteY1514" fmla="*/ 4141782 h 4401251"/>
              <a:gd name="connsiteX1515" fmla="*/ 13202241 w 13419668"/>
              <a:gd name="connsiteY1515" fmla="*/ 4141657 h 4401251"/>
              <a:gd name="connsiteX1516" fmla="*/ 13165049 w 13419668"/>
              <a:gd name="connsiteY1516" fmla="*/ 4183202 h 4401251"/>
              <a:gd name="connsiteX1517" fmla="*/ 13203733 w 13419668"/>
              <a:gd name="connsiteY1517" fmla="*/ 4219647 h 4401251"/>
              <a:gd name="connsiteX1518" fmla="*/ 13243164 w 13419668"/>
              <a:gd name="connsiteY1518" fmla="*/ 4180092 h 4401251"/>
              <a:gd name="connsiteX1519" fmla="*/ 13202116 w 13419668"/>
              <a:gd name="connsiteY1519" fmla="*/ 4141533 h 4401251"/>
              <a:gd name="connsiteX1520" fmla="*/ 13113927 w 13419668"/>
              <a:gd name="connsiteY1520" fmla="*/ 4141657 h 4401251"/>
              <a:gd name="connsiteX1521" fmla="*/ 13075493 w 13419668"/>
              <a:gd name="connsiteY1521" fmla="*/ 4182082 h 4401251"/>
              <a:gd name="connsiteX1522" fmla="*/ 13113057 w 13419668"/>
              <a:gd name="connsiteY1522" fmla="*/ 4219771 h 4401251"/>
              <a:gd name="connsiteX1523" fmla="*/ 13153607 w 13419668"/>
              <a:gd name="connsiteY1523" fmla="*/ 4181585 h 4401251"/>
              <a:gd name="connsiteX1524" fmla="*/ 13113927 w 13419668"/>
              <a:gd name="connsiteY1524" fmla="*/ 4141782 h 4401251"/>
              <a:gd name="connsiteX1525" fmla="*/ 13023127 w 13419668"/>
              <a:gd name="connsiteY1525" fmla="*/ 4141657 h 4401251"/>
              <a:gd name="connsiteX1526" fmla="*/ 12986059 w 13419668"/>
              <a:gd name="connsiteY1526" fmla="*/ 4183326 h 4401251"/>
              <a:gd name="connsiteX1527" fmla="*/ 13024867 w 13419668"/>
              <a:gd name="connsiteY1527" fmla="*/ 4219771 h 4401251"/>
              <a:gd name="connsiteX1528" fmla="*/ 13064173 w 13419668"/>
              <a:gd name="connsiteY1528" fmla="*/ 4180217 h 4401251"/>
              <a:gd name="connsiteX1529" fmla="*/ 13023250 w 13419668"/>
              <a:gd name="connsiteY1529" fmla="*/ 4141657 h 4401251"/>
              <a:gd name="connsiteX1530" fmla="*/ 12974367 w 13419668"/>
              <a:gd name="connsiteY1530" fmla="*/ 4178973 h 4401251"/>
              <a:gd name="connsiteX1531" fmla="*/ 12935186 w 13419668"/>
              <a:gd name="connsiteY1531" fmla="*/ 4141657 h 4401251"/>
              <a:gd name="connsiteX1532" fmla="*/ 12896378 w 13419668"/>
              <a:gd name="connsiteY1532" fmla="*/ 4181709 h 4401251"/>
              <a:gd name="connsiteX1533" fmla="*/ 12936429 w 13419668"/>
              <a:gd name="connsiteY1533" fmla="*/ 4219896 h 4401251"/>
              <a:gd name="connsiteX1534" fmla="*/ 12974367 w 13419668"/>
              <a:gd name="connsiteY1534" fmla="*/ 4179097 h 4401251"/>
              <a:gd name="connsiteX1535" fmla="*/ 12887049 w 13419668"/>
              <a:gd name="connsiteY1535" fmla="*/ 4181585 h 4401251"/>
              <a:gd name="connsiteX1536" fmla="*/ 12848240 w 13419668"/>
              <a:gd name="connsiteY1536" fmla="*/ 4141657 h 4401251"/>
              <a:gd name="connsiteX1537" fmla="*/ 12809059 w 13419668"/>
              <a:gd name="connsiteY1537" fmla="*/ 4178973 h 4401251"/>
              <a:gd name="connsiteX1538" fmla="*/ 12846997 w 13419668"/>
              <a:gd name="connsiteY1538" fmla="*/ 4219771 h 4401251"/>
              <a:gd name="connsiteX1539" fmla="*/ 12887049 w 13419668"/>
              <a:gd name="connsiteY1539" fmla="*/ 4181585 h 4401251"/>
              <a:gd name="connsiteX1540" fmla="*/ 12758684 w 13419668"/>
              <a:gd name="connsiteY1540" fmla="*/ 4219771 h 4401251"/>
              <a:gd name="connsiteX1541" fmla="*/ 12797492 w 13419668"/>
              <a:gd name="connsiteY1541" fmla="*/ 4183326 h 4401251"/>
              <a:gd name="connsiteX1542" fmla="*/ 12760424 w 13419668"/>
              <a:gd name="connsiteY1542" fmla="*/ 4141657 h 4401251"/>
              <a:gd name="connsiteX1543" fmla="*/ 12719502 w 13419668"/>
              <a:gd name="connsiteY1543" fmla="*/ 4180217 h 4401251"/>
              <a:gd name="connsiteX1544" fmla="*/ 12758684 w 13419668"/>
              <a:gd name="connsiteY1544" fmla="*/ 4219771 h 4401251"/>
              <a:gd name="connsiteX1545" fmla="*/ 12707934 w 13419668"/>
              <a:gd name="connsiteY1545" fmla="*/ 4179470 h 4401251"/>
              <a:gd name="connsiteX1546" fmla="*/ 12669872 w 13419668"/>
              <a:gd name="connsiteY1546" fmla="*/ 4141657 h 4401251"/>
              <a:gd name="connsiteX1547" fmla="*/ 12629696 w 13419668"/>
              <a:gd name="connsiteY1547" fmla="*/ 4181087 h 4401251"/>
              <a:gd name="connsiteX1548" fmla="*/ 12669997 w 13419668"/>
              <a:gd name="connsiteY1548" fmla="*/ 4219647 h 4401251"/>
              <a:gd name="connsiteX1549" fmla="*/ 12707934 w 13419668"/>
              <a:gd name="connsiteY1549" fmla="*/ 4179346 h 4401251"/>
              <a:gd name="connsiteX1550" fmla="*/ 12583548 w 13419668"/>
              <a:gd name="connsiteY1550" fmla="*/ 4141657 h 4401251"/>
              <a:gd name="connsiteX1551" fmla="*/ 12544119 w 13419668"/>
              <a:gd name="connsiteY1551" fmla="*/ 4178102 h 4401251"/>
              <a:gd name="connsiteX1552" fmla="*/ 12580563 w 13419668"/>
              <a:gd name="connsiteY1552" fmla="*/ 4219771 h 4401251"/>
              <a:gd name="connsiteX1553" fmla="*/ 12622232 w 13419668"/>
              <a:gd name="connsiteY1553" fmla="*/ 4182580 h 4401251"/>
              <a:gd name="connsiteX1554" fmla="*/ 12583548 w 13419668"/>
              <a:gd name="connsiteY1554" fmla="*/ 4141657 h 4401251"/>
              <a:gd name="connsiteX1555" fmla="*/ 12491752 w 13419668"/>
              <a:gd name="connsiteY1555" fmla="*/ 4141657 h 4401251"/>
              <a:gd name="connsiteX1556" fmla="*/ 12454561 w 13419668"/>
              <a:gd name="connsiteY1556" fmla="*/ 4183202 h 4401251"/>
              <a:gd name="connsiteX1557" fmla="*/ 12493244 w 13419668"/>
              <a:gd name="connsiteY1557" fmla="*/ 4219771 h 4401251"/>
              <a:gd name="connsiteX1558" fmla="*/ 12532551 w 13419668"/>
              <a:gd name="connsiteY1558" fmla="*/ 4180341 h 4401251"/>
              <a:gd name="connsiteX1559" fmla="*/ 12491627 w 13419668"/>
              <a:gd name="connsiteY1559" fmla="*/ 4141782 h 4401251"/>
              <a:gd name="connsiteX1560" fmla="*/ 12442994 w 13419668"/>
              <a:gd name="connsiteY1560" fmla="*/ 4181336 h 4401251"/>
              <a:gd name="connsiteX1561" fmla="*/ 12403190 w 13419668"/>
              <a:gd name="connsiteY1561" fmla="*/ 4141657 h 4401251"/>
              <a:gd name="connsiteX1562" fmla="*/ 12364879 w 13419668"/>
              <a:gd name="connsiteY1562" fmla="*/ 4179222 h 4401251"/>
              <a:gd name="connsiteX1563" fmla="*/ 12402569 w 13419668"/>
              <a:gd name="connsiteY1563" fmla="*/ 4219771 h 4401251"/>
              <a:gd name="connsiteX1564" fmla="*/ 12442994 w 13419668"/>
              <a:gd name="connsiteY1564" fmla="*/ 4181336 h 4401251"/>
              <a:gd name="connsiteX1565" fmla="*/ 12277561 w 13419668"/>
              <a:gd name="connsiteY1565" fmla="*/ 4183078 h 4401251"/>
              <a:gd name="connsiteX1566" fmla="*/ 12319603 w 13419668"/>
              <a:gd name="connsiteY1566" fmla="*/ 4219647 h 4401251"/>
              <a:gd name="connsiteX1567" fmla="*/ 12355551 w 13419668"/>
              <a:gd name="connsiteY1567" fmla="*/ 4180465 h 4401251"/>
              <a:gd name="connsiteX1568" fmla="*/ 12315499 w 13419668"/>
              <a:gd name="connsiteY1568" fmla="*/ 4141657 h 4401251"/>
              <a:gd name="connsiteX1569" fmla="*/ 12277436 w 13419668"/>
              <a:gd name="connsiteY1569" fmla="*/ 4183078 h 4401251"/>
              <a:gd name="connsiteX1570" fmla="*/ 12225817 w 13419668"/>
              <a:gd name="connsiteY1570" fmla="*/ 4141657 h 4401251"/>
              <a:gd name="connsiteX1571" fmla="*/ 12188003 w 13419668"/>
              <a:gd name="connsiteY1571" fmla="*/ 4183202 h 4401251"/>
              <a:gd name="connsiteX1572" fmla="*/ 12227309 w 13419668"/>
              <a:gd name="connsiteY1572" fmla="*/ 4219771 h 4401251"/>
              <a:gd name="connsiteX1573" fmla="*/ 12266117 w 13419668"/>
              <a:gd name="connsiteY1573" fmla="*/ 4180341 h 4401251"/>
              <a:gd name="connsiteX1574" fmla="*/ 12225940 w 13419668"/>
              <a:gd name="connsiteY1574" fmla="*/ 4141657 h 4401251"/>
              <a:gd name="connsiteX1575" fmla="*/ 12137876 w 13419668"/>
              <a:gd name="connsiteY1575" fmla="*/ 4141657 h 4401251"/>
              <a:gd name="connsiteX1576" fmla="*/ 12098322 w 13419668"/>
              <a:gd name="connsiteY1576" fmla="*/ 4181585 h 4401251"/>
              <a:gd name="connsiteX1577" fmla="*/ 12135886 w 13419668"/>
              <a:gd name="connsiteY1577" fmla="*/ 4219771 h 4401251"/>
              <a:gd name="connsiteX1578" fmla="*/ 12176311 w 13419668"/>
              <a:gd name="connsiteY1578" fmla="*/ 4181958 h 4401251"/>
              <a:gd name="connsiteX1579" fmla="*/ 12137876 w 13419668"/>
              <a:gd name="connsiteY1579" fmla="*/ 4141657 h 4401251"/>
              <a:gd name="connsiteX1580" fmla="*/ 12048568 w 13419668"/>
              <a:gd name="connsiteY1580" fmla="*/ 4141657 h 4401251"/>
              <a:gd name="connsiteX1581" fmla="*/ 12008515 w 13419668"/>
              <a:gd name="connsiteY1581" fmla="*/ 4181212 h 4401251"/>
              <a:gd name="connsiteX1582" fmla="*/ 12045955 w 13419668"/>
              <a:gd name="connsiteY1582" fmla="*/ 4219647 h 4401251"/>
              <a:gd name="connsiteX1583" fmla="*/ 12086754 w 13419668"/>
              <a:gd name="connsiteY1583" fmla="*/ 4182207 h 4401251"/>
              <a:gd name="connsiteX1584" fmla="*/ 12048568 w 13419668"/>
              <a:gd name="connsiteY1584" fmla="*/ 4141533 h 4401251"/>
              <a:gd name="connsiteX1585" fmla="*/ 11959756 w 13419668"/>
              <a:gd name="connsiteY1585" fmla="*/ 4141657 h 4401251"/>
              <a:gd name="connsiteX1586" fmla="*/ 11922938 w 13419668"/>
              <a:gd name="connsiteY1586" fmla="*/ 4183575 h 4401251"/>
              <a:gd name="connsiteX1587" fmla="*/ 11961995 w 13419668"/>
              <a:gd name="connsiteY1587" fmla="*/ 4219647 h 4401251"/>
              <a:gd name="connsiteX1588" fmla="*/ 12001052 w 13419668"/>
              <a:gd name="connsiteY1588" fmla="*/ 4179719 h 4401251"/>
              <a:gd name="connsiteX1589" fmla="*/ 11959632 w 13419668"/>
              <a:gd name="connsiteY1589" fmla="*/ 4141533 h 4401251"/>
              <a:gd name="connsiteX1590" fmla="*/ 11911495 w 13419668"/>
              <a:gd name="connsiteY1590" fmla="*/ 4180838 h 4401251"/>
              <a:gd name="connsiteX1591" fmla="*/ 11871194 w 13419668"/>
              <a:gd name="connsiteY1591" fmla="*/ 4141657 h 4401251"/>
              <a:gd name="connsiteX1592" fmla="*/ 11833381 w 13419668"/>
              <a:gd name="connsiteY1592" fmla="*/ 4179719 h 4401251"/>
              <a:gd name="connsiteX1593" fmla="*/ 11871567 w 13419668"/>
              <a:gd name="connsiteY1593" fmla="*/ 4219771 h 4401251"/>
              <a:gd name="connsiteX1594" fmla="*/ 11911495 w 13419668"/>
              <a:gd name="connsiteY1594" fmla="*/ 4180963 h 4401251"/>
              <a:gd name="connsiteX1595" fmla="*/ 11781512 w 13419668"/>
              <a:gd name="connsiteY1595" fmla="*/ 4141657 h 4401251"/>
              <a:gd name="connsiteX1596" fmla="*/ 11743947 w 13419668"/>
              <a:gd name="connsiteY1596" fmla="*/ 4182829 h 4401251"/>
              <a:gd name="connsiteX1597" fmla="*/ 11782258 w 13419668"/>
              <a:gd name="connsiteY1597" fmla="*/ 4219647 h 4401251"/>
              <a:gd name="connsiteX1598" fmla="*/ 11821937 w 13419668"/>
              <a:gd name="connsiteY1598" fmla="*/ 4180590 h 4401251"/>
              <a:gd name="connsiteX1599" fmla="*/ 11781512 w 13419668"/>
              <a:gd name="connsiteY1599" fmla="*/ 4141533 h 4401251"/>
              <a:gd name="connsiteX1600" fmla="*/ 11656505 w 13419668"/>
              <a:gd name="connsiteY1600" fmla="*/ 4180465 h 4401251"/>
              <a:gd name="connsiteX1601" fmla="*/ 11693074 w 13419668"/>
              <a:gd name="connsiteY1601" fmla="*/ 4219647 h 4401251"/>
              <a:gd name="connsiteX1602" fmla="*/ 11734619 w 13419668"/>
              <a:gd name="connsiteY1602" fmla="*/ 4183078 h 4401251"/>
              <a:gd name="connsiteX1603" fmla="*/ 11697303 w 13419668"/>
              <a:gd name="connsiteY1603" fmla="*/ 4141657 h 4401251"/>
              <a:gd name="connsiteX1604" fmla="*/ 11656630 w 13419668"/>
              <a:gd name="connsiteY1604" fmla="*/ 4180465 h 4401251"/>
              <a:gd name="connsiteX1605" fmla="*/ 11605258 w 13419668"/>
              <a:gd name="connsiteY1605" fmla="*/ 4141657 h 4401251"/>
              <a:gd name="connsiteX1606" fmla="*/ 11566947 w 13419668"/>
              <a:gd name="connsiteY1606" fmla="*/ 4182953 h 4401251"/>
              <a:gd name="connsiteX1607" fmla="*/ 11605880 w 13419668"/>
              <a:gd name="connsiteY1607" fmla="*/ 4219896 h 4401251"/>
              <a:gd name="connsiteX1608" fmla="*/ 11645062 w 13419668"/>
              <a:gd name="connsiteY1608" fmla="*/ 4180838 h 4401251"/>
              <a:gd name="connsiteX1609" fmla="*/ 11605258 w 13419668"/>
              <a:gd name="connsiteY1609" fmla="*/ 4141782 h 4401251"/>
              <a:gd name="connsiteX1610" fmla="*/ 11515825 w 13419668"/>
              <a:gd name="connsiteY1610" fmla="*/ 4141657 h 4401251"/>
              <a:gd name="connsiteX1611" fmla="*/ 11477266 w 13419668"/>
              <a:gd name="connsiteY1611" fmla="*/ 4182705 h 4401251"/>
              <a:gd name="connsiteX1612" fmla="*/ 11516074 w 13419668"/>
              <a:gd name="connsiteY1612" fmla="*/ 4219771 h 4401251"/>
              <a:gd name="connsiteX1613" fmla="*/ 11555380 w 13419668"/>
              <a:gd name="connsiteY1613" fmla="*/ 4180838 h 4401251"/>
              <a:gd name="connsiteX1614" fmla="*/ 11515701 w 13419668"/>
              <a:gd name="connsiteY1614" fmla="*/ 4141533 h 4401251"/>
              <a:gd name="connsiteX1615" fmla="*/ 11469803 w 13419668"/>
              <a:gd name="connsiteY1615" fmla="*/ 4180838 h 4401251"/>
              <a:gd name="connsiteX1616" fmla="*/ 11429377 w 13419668"/>
              <a:gd name="connsiteY1616" fmla="*/ 4141782 h 4401251"/>
              <a:gd name="connsiteX1617" fmla="*/ 11391564 w 13419668"/>
              <a:gd name="connsiteY1617" fmla="*/ 4179968 h 4401251"/>
              <a:gd name="connsiteX1618" fmla="*/ 11429875 w 13419668"/>
              <a:gd name="connsiteY1618" fmla="*/ 4219896 h 4401251"/>
              <a:gd name="connsiteX1619" fmla="*/ 11469803 w 13419668"/>
              <a:gd name="connsiteY1619" fmla="*/ 4180963 h 4401251"/>
              <a:gd name="connsiteX1620" fmla="*/ 11302007 w 13419668"/>
              <a:gd name="connsiteY1620" fmla="*/ 4180838 h 4401251"/>
              <a:gd name="connsiteX1621" fmla="*/ 11338203 w 13419668"/>
              <a:gd name="connsiteY1621" fmla="*/ 4219896 h 4401251"/>
              <a:gd name="connsiteX1622" fmla="*/ 11380120 w 13419668"/>
              <a:gd name="connsiteY1622" fmla="*/ 4183078 h 4401251"/>
              <a:gd name="connsiteX1623" fmla="*/ 11341935 w 13419668"/>
              <a:gd name="connsiteY1623" fmla="*/ 4141782 h 4401251"/>
              <a:gd name="connsiteX1624" fmla="*/ 11302131 w 13419668"/>
              <a:gd name="connsiteY1624" fmla="*/ 4180838 h 4401251"/>
              <a:gd name="connsiteX1625" fmla="*/ 11249640 w 13419668"/>
              <a:gd name="connsiteY1625" fmla="*/ 4141906 h 4401251"/>
              <a:gd name="connsiteX1626" fmla="*/ 11212449 w 13419668"/>
              <a:gd name="connsiteY1626" fmla="*/ 4183451 h 4401251"/>
              <a:gd name="connsiteX1627" fmla="*/ 11251133 w 13419668"/>
              <a:gd name="connsiteY1627" fmla="*/ 4220020 h 4401251"/>
              <a:gd name="connsiteX1628" fmla="*/ 11290439 w 13419668"/>
              <a:gd name="connsiteY1628" fmla="*/ 4180465 h 4401251"/>
              <a:gd name="connsiteX1629" fmla="*/ 11249516 w 13419668"/>
              <a:gd name="connsiteY1629" fmla="*/ 4141906 h 4401251"/>
              <a:gd name="connsiteX1630" fmla="*/ 11201006 w 13419668"/>
              <a:gd name="connsiteY1630" fmla="*/ 4181087 h 4401251"/>
              <a:gd name="connsiteX1631" fmla="*/ 11160705 w 13419668"/>
              <a:gd name="connsiteY1631" fmla="*/ 4141906 h 4401251"/>
              <a:gd name="connsiteX1632" fmla="*/ 11122892 w 13419668"/>
              <a:gd name="connsiteY1632" fmla="*/ 4179968 h 4401251"/>
              <a:gd name="connsiteX1633" fmla="*/ 11161078 w 13419668"/>
              <a:gd name="connsiteY1633" fmla="*/ 4220020 h 4401251"/>
              <a:gd name="connsiteX1634" fmla="*/ 11201006 w 13419668"/>
              <a:gd name="connsiteY1634" fmla="*/ 4181212 h 4401251"/>
              <a:gd name="connsiteX1635" fmla="*/ 11035574 w 13419668"/>
              <a:gd name="connsiteY1635" fmla="*/ 4181087 h 4401251"/>
              <a:gd name="connsiteX1636" fmla="*/ 11072391 w 13419668"/>
              <a:gd name="connsiteY1636" fmla="*/ 4220020 h 4401251"/>
              <a:gd name="connsiteX1637" fmla="*/ 11113563 w 13419668"/>
              <a:gd name="connsiteY1637" fmla="*/ 4183078 h 4401251"/>
              <a:gd name="connsiteX1638" fmla="*/ 11075875 w 13419668"/>
              <a:gd name="connsiteY1638" fmla="*/ 4142030 h 4401251"/>
              <a:gd name="connsiteX1639" fmla="*/ 11035449 w 13419668"/>
              <a:gd name="connsiteY1639" fmla="*/ 4181087 h 4401251"/>
              <a:gd name="connsiteX1640" fmla="*/ 10946016 w 13419668"/>
              <a:gd name="connsiteY1640" fmla="*/ 4180714 h 4401251"/>
              <a:gd name="connsiteX1641" fmla="*/ 10982586 w 13419668"/>
              <a:gd name="connsiteY1641" fmla="*/ 4219896 h 4401251"/>
              <a:gd name="connsiteX1642" fmla="*/ 11024130 w 13419668"/>
              <a:gd name="connsiteY1642" fmla="*/ 4183326 h 4401251"/>
              <a:gd name="connsiteX1643" fmla="*/ 10986814 w 13419668"/>
              <a:gd name="connsiteY1643" fmla="*/ 4141906 h 4401251"/>
              <a:gd name="connsiteX1644" fmla="*/ 10946141 w 13419668"/>
              <a:gd name="connsiteY1644" fmla="*/ 4180714 h 4401251"/>
              <a:gd name="connsiteX1645" fmla="*/ 10856334 w 13419668"/>
              <a:gd name="connsiteY1645" fmla="*/ 4181834 h 4401251"/>
              <a:gd name="connsiteX1646" fmla="*/ 10897008 w 13419668"/>
              <a:gd name="connsiteY1646" fmla="*/ 4220020 h 4401251"/>
              <a:gd name="connsiteX1647" fmla="*/ 10934573 w 13419668"/>
              <a:gd name="connsiteY1647" fmla="*/ 4182331 h 4401251"/>
              <a:gd name="connsiteX1648" fmla="*/ 10896138 w 13419668"/>
              <a:gd name="connsiteY1648" fmla="*/ 4141906 h 4401251"/>
              <a:gd name="connsiteX1649" fmla="*/ 10856459 w 13419668"/>
              <a:gd name="connsiteY1649" fmla="*/ 4181709 h 4401251"/>
              <a:gd name="connsiteX1650" fmla="*/ 10809192 w 13419668"/>
              <a:gd name="connsiteY1650" fmla="*/ 4142030 h 4401251"/>
              <a:gd name="connsiteX1651" fmla="*/ 10770633 w 13419668"/>
              <a:gd name="connsiteY1651" fmla="*/ 4182331 h 4401251"/>
              <a:gd name="connsiteX1652" fmla="*/ 10808073 w 13419668"/>
              <a:gd name="connsiteY1652" fmla="*/ 4220144 h 4401251"/>
              <a:gd name="connsiteX1653" fmla="*/ 10848747 w 13419668"/>
              <a:gd name="connsiteY1653" fmla="*/ 4181958 h 4401251"/>
              <a:gd name="connsiteX1654" fmla="*/ 10809068 w 13419668"/>
              <a:gd name="connsiteY1654" fmla="*/ 4142030 h 4401251"/>
              <a:gd name="connsiteX1655" fmla="*/ 10681076 w 13419668"/>
              <a:gd name="connsiteY1655" fmla="*/ 4181958 h 4401251"/>
              <a:gd name="connsiteX1656" fmla="*/ 10718142 w 13419668"/>
              <a:gd name="connsiteY1656" fmla="*/ 4220020 h 4401251"/>
              <a:gd name="connsiteX1657" fmla="*/ 10759065 w 13419668"/>
              <a:gd name="connsiteY1657" fmla="*/ 4182207 h 4401251"/>
              <a:gd name="connsiteX1658" fmla="*/ 10719884 w 13419668"/>
              <a:gd name="connsiteY1658" fmla="*/ 4141906 h 4401251"/>
              <a:gd name="connsiteX1659" fmla="*/ 10680951 w 13419668"/>
              <a:gd name="connsiteY1659" fmla="*/ 4181834 h 4401251"/>
              <a:gd name="connsiteX1660" fmla="*/ 10630451 w 13419668"/>
              <a:gd name="connsiteY1660" fmla="*/ 4142030 h 4401251"/>
              <a:gd name="connsiteX1661" fmla="*/ 10591518 w 13419668"/>
              <a:gd name="connsiteY1661" fmla="*/ 4181834 h 4401251"/>
              <a:gd name="connsiteX1662" fmla="*/ 10628460 w 13419668"/>
              <a:gd name="connsiteY1662" fmla="*/ 4220020 h 4401251"/>
              <a:gd name="connsiteX1663" fmla="*/ 10669508 w 13419668"/>
              <a:gd name="connsiteY1663" fmla="*/ 4182331 h 4401251"/>
              <a:gd name="connsiteX1664" fmla="*/ 10630451 w 13419668"/>
              <a:gd name="connsiteY1664" fmla="*/ 4141906 h 4401251"/>
              <a:gd name="connsiteX1665" fmla="*/ 10544003 w 13419668"/>
              <a:gd name="connsiteY1665" fmla="*/ 4142030 h 4401251"/>
              <a:gd name="connsiteX1666" fmla="*/ 10504075 w 13419668"/>
              <a:gd name="connsiteY1666" fmla="*/ 4181585 h 4401251"/>
              <a:gd name="connsiteX1667" fmla="*/ 10541391 w 13419668"/>
              <a:gd name="connsiteY1667" fmla="*/ 4220144 h 4401251"/>
              <a:gd name="connsiteX1668" fmla="*/ 10582189 w 13419668"/>
              <a:gd name="connsiteY1668" fmla="*/ 4182705 h 4401251"/>
              <a:gd name="connsiteX1669" fmla="*/ 10544127 w 13419668"/>
              <a:gd name="connsiteY1669" fmla="*/ 4142030 h 4401251"/>
              <a:gd name="connsiteX1670" fmla="*/ 10492632 w 13419668"/>
              <a:gd name="connsiteY1670" fmla="*/ 4180963 h 4401251"/>
              <a:gd name="connsiteX1671" fmla="*/ 10455690 w 13419668"/>
              <a:gd name="connsiteY1671" fmla="*/ 4142030 h 4401251"/>
              <a:gd name="connsiteX1672" fmla="*/ 10414518 w 13419668"/>
              <a:gd name="connsiteY1672" fmla="*/ 4180341 h 4401251"/>
              <a:gd name="connsiteX1673" fmla="*/ 10453450 w 13419668"/>
              <a:gd name="connsiteY1673" fmla="*/ 4220144 h 4401251"/>
              <a:gd name="connsiteX1674" fmla="*/ 10492507 w 13419668"/>
              <a:gd name="connsiteY1674" fmla="*/ 4180963 h 4401251"/>
              <a:gd name="connsiteX1675" fmla="*/ 10364141 w 13419668"/>
              <a:gd name="connsiteY1675" fmla="*/ 4141906 h 4401251"/>
              <a:gd name="connsiteX1676" fmla="*/ 10324836 w 13419668"/>
              <a:gd name="connsiteY1676" fmla="*/ 4182207 h 4401251"/>
              <a:gd name="connsiteX1677" fmla="*/ 10362898 w 13419668"/>
              <a:gd name="connsiteY1677" fmla="*/ 4220144 h 4401251"/>
              <a:gd name="connsiteX1678" fmla="*/ 10402950 w 13419668"/>
              <a:gd name="connsiteY1678" fmla="*/ 4181958 h 4401251"/>
              <a:gd name="connsiteX1679" fmla="*/ 10364141 w 13419668"/>
              <a:gd name="connsiteY1679" fmla="*/ 4141906 h 4401251"/>
              <a:gd name="connsiteX1680" fmla="*/ 10239134 w 13419668"/>
              <a:gd name="connsiteY1680" fmla="*/ 4180963 h 4401251"/>
              <a:gd name="connsiteX1681" fmla="*/ 10275331 w 13419668"/>
              <a:gd name="connsiteY1681" fmla="*/ 4220020 h 4401251"/>
              <a:gd name="connsiteX1682" fmla="*/ 10317249 w 13419668"/>
              <a:gd name="connsiteY1682" fmla="*/ 4183202 h 4401251"/>
              <a:gd name="connsiteX1683" fmla="*/ 10278938 w 13419668"/>
              <a:gd name="connsiteY1683" fmla="*/ 4141906 h 4401251"/>
              <a:gd name="connsiteX1684" fmla="*/ 10239134 w 13419668"/>
              <a:gd name="connsiteY1684" fmla="*/ 4180963 h 4401251"/>
              <a:gd name="connsiteX1685" fmla="*/ 10227691 w 13419668"/>
              <a:gd name="connsiteY1685" fmla="*/ 4179968 h 4401251"/>
              <a:gd name="connsiteX1686" fmla="*/ 10186271 w 13419668"/>
              <a:gd name="connsiteY1686" fmla="*/ 4142030 h 4401251"/>
              <a:gd name="connsiteX1687" fmla="*/ 10149577 w 13419668"/>
              <a:gd name="connsiteY1687" fmla="*/ 4181212 h 4401251"/>
              <a:gd name="connsiteX1688" fmla="*/ 10189008 w 13419668"/>
              <a:gd name="connsiteY1688" fmla="*/ 4220144 h 4401251"/>
              <a:gd name="connsiteX1689" fmla="*/ 10227691 w 13419668"/>
              <a:gd name="connsiteY1689" fmla="*/ 4180092 h 4401251"/>
              <a:gd name="connsiteX1690" fmla="*/ 10098330 w 13419668"/>
              <a:gd name="connsiteY1690" fmla="*/ 4141906 h 4401251"/>
              <a:gd name="connsiteX1691" fmla="*/ 10060144 w 13419668"/>
              <a:gd name="connsiteY1691" fmla="*/ 4182580 h 4401251"/>
              <a:gd name="connsiteX1692" fmla="*/ 10097833 w 13419668"/>
              <a:gd name="connsiteY1692" fmla="*/ 4220020 h 4401251"/>
              <a:gd name="connsiteX1693" fmla="*/ 10138134 w 13419668"/>
              <a:gd name="connsiteY1693" fmla="*/ 4181585 h 4401251"/>
              <a:gd name="connsiteX1694" fmla="*/ 10098330 w 13419668"/>
              <a:gd name="connsiteY1694" fmla="*/ 4141906 h 4401251"/>
              <a:gd name="connsiteX1695" fmla="*/ 10048701 w 13419668"/>
              <a:gd name="connsiteY1695" fmla="*/ 4181087 h 4401251"/>
              <a:gd name="connsiteX1696" fmla="*/ 10008275 w 13419668"/>
              <a:gd name="connsiteY1696" fmla="*/ 4142030 h 4401251"/>
              <a:gd name="connsiteX1697" fmla="*/ 9970587 w 13419668"/>
              <a:gd name="connsiteY1697" fmla="*/ 4180217 h 4401251"/>
              <a:gd name="connsiteX1698" fmla="*/ 10008897 w 13419668"/>
              <a:gd name="connsiteY1698" fmla="*/ 4220144 h 4401251"/>
              <a:gd name="connsiteX1699" fmla="*/ 10048701 w 13419668"/>
              <a:gd name="connsiteY1699" fmla="*/ 4181212 h 4401251"/>
              <a:gd name="connsiteX1700" fmla="*/ 9921206 w 13419668"/>
              <a:gd name="connsiteY1700" fmla="*/ 4141906 h 4401251"/>
              <a:gd name="connsiteX1701" fmla="*/ 9883393 w 13419668"/>
              <a:gd name="connsiteY1701" fmla="*/ 4183451 h 4401251"/>
              <a:gd name="connsiteX1702" fmla="*/ 9922698 w 13419668"/>
              <a:gd name="connsiteY1702" fmla="*/ 4220020 h 4401251"/>
              <a:gd name="connsiteX1703" fmla="*/ 9961506 w 13419668"/>
              <a:gd name="connsiteY1703" fmla="*/ 4180590 h 4401251"/>
              <a:gd name="connsiteX1704" fmla="*/ 9921330 w 13419668"/>
              <a:gd name="connsiteY1704" fmla="*/ 4141906 h 4401251"/>
              <a:gd name="connsiteX1705" fmla="*/ 9793711 w 13419668"/>
              <a:gd name="connsiteY1705" fmla="*/ 4182082 h 4401251"/>
              <a:gd name="connsiteX1706" fmla="*/ 9834509 w 13419668"/>
              <a:gd name="connsiteY1706" fmla="*/ 4220020 h 4401251"/>
              <a:gd name="connsiteX1707" fmla="*/ 9871701 w 13419668"/>
              <a:gd name="connsiteY1707" fmla="*/ 4182082 h 4401251"/>
              <a:gd name="connsiteX1708" fmla="*/ 9833017 w 13419668"/>
              <a:gd name="connsiteY1708" fmla="*/ 4142030 h 4401251"/>
              <a:gd name="connsiteX1709" fmla="*/ 9793711 w 13419668"/>
              <a:gd name="connsiteY1709" fmla="*/ 4182207 h 4401251"/>
              <a:gd name="connsiteX1710" fmla="*/ 9704029 w 13419668"/>
              <a:gd name="connsiteY1710" fmla="*/ 4182829 h 4401251"/>
              <a:gd name="connsiteX1711" fmla="*/ 9745698 w 13419668"/>
              <a:gd name="connsiteY1711" fmla="*/ 4220020 h 4401251"/>
              <a:gd name="connsiteX1712" fmla="*/ 9782143 w 13419668"/>
              <a:gd name="connsiteY1712" fmla="*/ 4181336 h 4401251"/>
              <a:gd name="connsiteX1713" fmla="*/ 9742589 w 13419668"/>
              <a:gd name="connsiteY1713" fmla="*/ 4141906 h 4401251"/>
              <a:gd name="connsiteX1714" fmla="*/ 9703905 w 13419668"/>
              <a:gd name="connsiteY1714" fmla="*/ 4182829 h 4401251"/>
              <a:gd name="connsiteX1715" fmla="*/ 9696441 w 13419668"/>
              <a:gd name="connsiteY1715" fmla="*/ 4179222 h 4401251"/>
              <a:gd name="connsiteX1716" fmla="*/ 9657260 w 13419668"/>
              <a:gd name="connsiteY1716" fmla="*/ 4141906 h 4401251"/>
              <a:gd name="connsiteX1717" fmla="*/ 9618328 w 13419668"/>
              <a:gd name="connsiteY1717" fmla="*/ 4181834 h 4401251"/>
              <a:gd name="connsiteX1718" fmla="*/ 9658379 w 13419668"/>
              <a:gd name="connsiteY1718" fmla="*/ 4220020 h 4401251"/>
              <a:gd name="connsiteX1719" fmla="*/ 9696441 w 13419668"/>
              <a:gd name="connsiteY1719" fmla="*/ 4179222 h 4401251"/>
              <a:gd name="connsiteX1720" fmla="*/ 9566708 w 13419668"/>
              <a:gd name="connsiteY1720" fmla="*/ 4141906 h 4401251"/>
              <a:gd name="connsiteX1721" fmla="*/ 9528770 w 13419668"/>
              <a:gd name="connsiteY1721" fmla="*/ 4182829 h 4401251"/>
              <a:gd name="connsiteX1722" fmla="*/ 9566708 w 13419668"/>
              <a:gd name="connsiteY1722" fmla="*/ 4220020 h 4401251"/>
              <a:gd name="connsiteX1723" fmla="*/ 9606760 w 13419668"/>
              <a:gd name="connsiteY1723" fmla="*/ 4181336 h 4401251"/>
              <a:gd name="connsiteX1724" fmla="*/ 9566583 w 13419668"/>
              <a:gd name="connsiteY1724" fmla="*/ 4142030 h 4401251"/>
              <a:gd name="connsiteX1725" fmla="*/ 9478643 w 13419668"/>
              <a:gd name="connsiteY1725" fmla="*/ 4141906 h 4401251"/>
              <a:gd name="connsiteX1726" fmla="*/ 9439337 w 13419668"/>
              <a:gd name="connsiteY1726" fmla="*/ 4178476 h 4401251"/>
              <a:gd name="connsiteX1727" fmla="*/ 9475782 w 13419668"/>
              <a:gd name="connsiteY1727" fmla="*/ 4220020 h 4401251"/>
              <a:gd name="connsiteX1728" fmla="*/ 9517202 w 13419668"/>
              <a:gd name="connsiteY1728" fmla="*/ 4182829 h 4401251"/>
              <a:gd name="connsiteX1729" fmla="*/ 9478519 w 13419668"/>
              <a:gd name="connsiteY1729" fmla="*/ 4142030 h 4401251"/>
              <a:gd name="connsiteX1730" fmla="*/ 9391076 w 13419668"/>
              <a:gd name="connsiteY1730" fmla="*/ 4141906 h 4401251"/>
              <a:gd name="connsiteX1731" fmla="*/ 9351894 w 13419668"/>
              <a:gd name="connsiteY1731" fmla="*/ 4182207 h 4401251"/>
              <a:gd name="connsiteX1732" fmla="*/ 9389832 w 13419668"/>
              <a:gd name="connsiteY1732" fmla="*/ 4220020 h 4401251"/>
              <a:gd name="connsiteX1733" fmla="*/ 9429884 w 13419668"/>
              <a:gd name="connsiteY1733" fmla="*/ 4181834 h 4401251"/>
              <a:gd name="connsiteX1734" fmla="*/ 9391076 w 13419668"/>
              <a:gd name="connsiteY1734" fmla="*/ 4141782 h 4401251"/>
              <a:gd name="connsiteX1735" fmla="*/ 9300150 w 13419668"/>
              <a:gd name="connsiteY1735" fmla="*/ 4141906 h 4401251"/>
              <a:gd name="connsiteX1736" fmla="*/ 9262337 w 13419668"/>
              <a:gd name="connsiteY1736" fmla="*/ 4183451 h 4401251"/>
              <a:gd name="connsiteX1737" fmla="*/ 9301643 w 13419668"/>
              <a:gd name="connsiteY1737" fmla="*/ 4220020 h 4401251"/>
              <a:gd name="connsiteX1738" fmla="*/ 9340451 w 13419668"/>
              <a:gd name="connsiteY1738" fmla="*/ 4180590 h 4401251"/>
              <a:gd name="connsiteX1739" fmla="*/ 9300274 w 13419668"/>
              <a:gd name="connsiteY1739" fmla="*/ 4141906 h 4401251"/>
              <a:gd name="connsiteX1740" fmla="*/ 9172655 w 13419668"/>
              <a:gd name="connsiteY1740" fmla="*/ 4181087 h 4401251"/>
              <a:gd name="connsiteX1741" fmla="*/ 9209597 w 13419668"/>
              <a:gd name="connsiteY1741" fmla="*/ 4219896 h 4401251"/>
              <a:gd name="connsiteX1742" fmla="*/ 9250645 w 13419668"/>
              <a:gd name="connsiteY1742" fmla="*/ 4182829 h 4401251"/>
              <a:gd name="connsiteX1743" fmla="*/ 9212831 w 13419668"/>
              <a:gd name="connsiteY1743" fmla="*/ 4141782 h 4401251"/>
              <a:gd name="connsiteX1744" fmla="*/ 9172531 w 13419668"/>
              <a:gd name="connsiteY1744" fmla="*/ 4180963 h 4401251"/>
              <a:gd name="connsiteX1745" fmla="*/ 9122901 w 13419668"/>
              <a:gd name="connsiteY1745" fmla="*/ 4141906 h 4401251"/>
              <a:gd name="connsiteX1746" fmla="*/ 9082973 w 13419668"/>
              <a:gd name="connsiteY1746" fmla="*/ 4181585 h 4401251"/>
              <a:gd name="connsiteX1747" fmla="*/ 9120538 w 13419668"/>
              <a:gd name="connsiteY1747" fmla="*/ 4220020 h 4401251"/>
              <a:gd name="connsiteX1748" fmla="*/ 9161212 w 13419668"/>
              <a:gd name="connsiteY1748" fmla="*/ 4182456 h 4401251"/>
              <a:gd name="connsiteX1749" fmla="*/ 9123025 w 13419668"/>
              <a:gd name="connsiteY1749" fmla="*/ 4141906 h 4401251"/>
              <a:gd name="connsiteX1750" fmla="*/ 8997272 w 13419668"/>
              <a:gd name="connsiteY1750" fmla="*/ 4180838 h 4401251"/>
              <a:gd name="connsiteX1751" fmla="*/ 9033468 w 13419668"/>
              <a:gd name="connsiteY1751" fmla="*/ 4219896 h 4401251"/>
              <a:gd name="connsiteX1752" fmla="*/ 9075510 w 13419668"/>
              <a:gd name="connsiteY1752" fmla="*/ 4183078 h 4401251"/>
              <a:gd name="connsiteX1753" fmla="*/ 9037199 w 13419668"/>
              <a:gd name="connsiteY1753" fmla="*/ 4141782 h 4401251"/>
              <a:gd name="connsiteX1754" fmla="*/ 8997272 w 13419668"/>
              <a:gd name="connsiteY1754" fmla="*/ 4180838 h 4401251"/>
              <a:gd name="connsiteX1755" fmla="*/ 8907714 w 13419668"/>
              <a:gd name="connsiteY1755" fmla="*/ 4180963 h 4401251"/>
              <a:gd name="connsiteX1756" fmla="*/ 8944035 w 13419668"/>
              <a:gd name="connsiteY1756" fmla="*/ 4219896 h 4401251"/>
              <a:gd name="connsiteX1757" fmla="*/ 8985828 w 13419668"/>
              <a:gd name="connsiteY1757" fmla="*/ 4182953 h 4401251"/>
              <a:gd name="connsiteX1758" fmla="*/ 8947518 w 13419668"/>
              <a:gd name="connsiteY1758" fmla="*/ 4141782 h 4401251"/>
              <a:gd name="connsiteX1759" fmla="*/ 8907839 w 13419668"/>
              <a:gd name="connsiteY1759" fmla="*/ 4180963 h 4401251"/>
              <a:gd name="connsiteX1760" fmla="*/ 8855348 w 13419668"/>
              <a:gd name="connsiteY1760" fmla="*/ 4141906 h 4401251"/>
              <a:gd name="connsiteX1761" fmla="*/ 8818157 w 13419668"/>
              <a:gd name="connsiteY1761" fmla="*/ 4183451 h 4401251"/>
              <a:gd name="connsiteX1762" fmla="*/ 8856841 w 13419668"/>
              <a:gd name="connsiteY1762" fmla="*/ 4219896 h 4401251"/>
              <a:gd name="connsiteX1763" fmla="*/ 8896147 w 13419668"/>
              <a:gd name="connsiteY1763" fmla="*/ 4180341 h 4401251"/>
              <a:gd name="connsiteX1764" fmla="*/ 8855223 w 13419668"/>
              <a:gd name="connsiteY1764" fmla="*/ 4141782 h 4401251"/>
              <a:gd name="connsiteX1765" fmla="*/ 8808828 w 13419668"/>
              <a:gd name="connsiteY1765" fmla="*/ 4181585 h 4401251"/>
              <a:gd name="connsiteX1766" fmla="*/ 8769646 w 13419668"/>
              <a:gd name="connsiteY1766" fmla="*/ 4141906 h 4401251"/>
              <a:gd name="connsiteX1767" fmla="*/ 8730838 w 13419668"/>
              <a:gd name="connsiteY1767" fmla="*/ 4179595 h 4401251"/>
              <a:gd name="connsiteX1768" fmla="*/ 8769025 w 13419668"/>
              <a:gd name="connsiteY1768" fmla="*/ 4220144 h 4401251"/>
              <a:gd name="connsiteX1769" fmla="*/ 8808828 w 13419668"/>
              <a:gd name="connsiteY1769" fmla="*/ 4181709 h 4401251"/>
              <a:gd name="connsiteX1770" fmla="*/ 8641281 w 13419668"/>
              <a:gd name="connsiteY1770" fmla="*/ 4183326 h 4401251"/>
              <a:gd name="connsiteX1771" fmla="*/ 8683323 w 13419668"/>
              <a:gd name="connsiteY1771" fmla="*/ 4219896 h 4401251"/>
              <a:gd name="connsiteX1772" fmla="*/ 8719270 w 13419668"/>
              <a:gd name="connsiteY1772" fmla="*/ 4180714 h 4401251"/>
              <a:gd name="connsiteX1773" fmla="*/ 8679219 w 13419668"/>
              <a:gd name="connsiteY1773" fmla="*/ 4141906 h 4401251"/>
              <a:gd name="connsiteX1774" fmla="*/ 8641157 w 13419668"/>
              <a:gd name="connsiteY1774" fmla="*/ 4183326 h 4401251"/>
              <a:gd name="connsiteX1775" fmla="*/ 8589910 w 13419668"/>
              <a:gd name="connsiteY1775" fmla="*/ 4141906 h 4401251"/>
              <a:gd name="connsiteX1776" fmla="*/ 8551599 w 13419668"/>
              <a:gd name="connsiteY1776" fmla="*/ 4183078 h 4401251"/>
              <a:gd name="connsiteX1777" fmla="*/ 8590532 w 13419668"/>
              <a:gd name="connsiteY1777" fmla="*/ 4220020 h 4401251"/>
              <a:gd name="connsiteX1778" fmla="*/ 8629713 w 13419668"/>
              <a:gd name="connsiteY1778" fmla="*/ 4180963 h 4401251"/>
              <a:gd name="connsiteX1779" fmla="*/ 8589910 w 13419668"/>
              <a:gd name="connsiteY1779" fmla="*/ 4141906 h 4401251"/>
              <a:gd name="connsiteX1780" fmla="*/ 8465898 w 13419668"/>
              <a:gd name="connsiteY1780" fmla="*/ 4180963 h 4401251"/>
              <a:gd name="connsiteX1781" fmla="*/ 8502094 w 13419668"/>
              <a:gd name="connsiteY1781" fmla="*/ 4220020 h 4401251"/>
              <a:gd name="connsiteX1782" fmla="*/ 8544136 w 13419668"/>
              <a:gd name="connsiteY1782" fmla="*/ 4183202 h 4401251"/>
              <a:gd name="connsiteX1783" fmla="*/ 8505826 w 13419668"/>
              <a:gd name="connsiteY1783" fmla="*/ 4141906 h 4401251"/>
              <a:gd name="connsiteX1784" fmla="*/ 8465898 w 13419668"/>
              <a:gd name="connsiteY1784" fmla="*/ 4180963 h 4401251"/>
              <a:gd name="connsiteX1785" fmla="*/ 8376465 w 13419668"/>
              <a:gd name="connsiteY1785" fmla="*/ 4182953 h 4401251"/>
              <a:gd name="connsiteX1786" fmla="*/ 8414526 w 13419668"/>
              <a:gd name="connsiteY1786" fmla="*/ 4220144 h 4401251"/>
              <a:gd name="connsiteX1787" fmla="*/ 8454454 w 13419668"/>
              <a:gd name="connsiteY1787" fmla="*/ 4181336 h 4401251"/>
              <a:gd name="connsiteX1788" fmla="*/ 8414278 w 13419668"/>
              <a:gd name="connsiteY1788" fmla="*/ 4142030 h 4401251"/>
              <a:gd name="connsiteX1789" fmla="*/ 8376465 w 13419668"/>
              <a:gd name="connsiteY1789" fmla="*/ 4182953 h 4401251"/>
              <a:gd name="connsiteX1790" fmla="*/ 8326213 w 13419668"/>
              <a:gd name="connsiteY1790" fmla="*/ 4142030 h 4401251"/>
              <a:gd name="connsiteX1791" fmla="*/ 8287032 w 13419668"/>
              <a:gd name="connsiteY1791" fmla="*/ 4178600 h 4401251"/>
              <a:gd name="connsiteX1792" fmla="*/ 8323601 w 13419668"/>
              <a:gd name="connsiteY1792" fmla="*/ 4220144 h 4401251"/>
              <a:gd name="connsiteX1793" fmla="*/ 8365022 w 13419668"/>
              <a:gd name="connsiteY1793" fmla="*/ 4182829 h 4401251"/>
              <a:gd name="connsiteX1794" fmla="*/ 8326338 w 13419668"/>
              <a:gd name="connsiteY1794" fmla="*/ 4142030 h 4401251"/>
              <a:gd name="connsiteX1795" fmla="*/ 8197350 w 13419668"/>
              <a:gd name="connsiteY1795" fmla="*/ 4182953 h 4401251"/>
              <a:gd name="connsiteX1796" fmla="*/ 8235412 w 13419668"/>
              <a:gd name="connsiteY1796" fmla="*/ 4220144 h 4401251"/>
              <a:gd name="connsiteX1797" fmla="*/ 8275340 w 13419668"/>
              <a:gd name="connsiteY1797" fmla="*/ 4181336 h 4401251"/>
              <a:gd name="connsiteX1798" fmla="*/ 8235163 w 13419668"/>
              <a:gd name="connsiteY1798" fmla="*/ 4142030 h 4401251"/>
              <a:gd name="connsiteX1799" fmla="*/ 8197350 w 13419668"/>
              <a:gd name="connsiteY1799" fmla="*/ 4182953 h 4401251"/>
              <a:gd name="connsiteX1800" fmla="*/ 8109907 w 13419668"/>
              <a:gd name="connsiteY1800" fmla="*/ 4181212 h 4401251"/>
              <a:gd name="connsiteX1801" fmla="*/ 8146850 w 13419668"/>
              <a:gd name="connsiteY1801" fmla="*/ 4220020 h 4401251"/>
              <a:gd name="connsiteX1802" fmla="*/ 8187897 w 13419668"/>
              <a:gd name="connsiteY1802" fmla="*/ 4182953 h 4401251"/>
              <a:gd name="connsiteX1803" fmla="*/ 8150083 w 13419668"/>
              <a:gd name="connsiteY1803" fmla="*/ 4141906 h 4401251"/>
              <a:gd name="connsiteX1804" fmla="*/ 8109783 w 13419668"/>
              <a:gd name="connsiteY1804" fmla="*/ 4181087 h 4401251"/>
              <a:gd name="connsiteX1805" fmla="*/ 8058910 w 13419668"/>
              <a:gd name="connsiteY1805" fmla="*/ 4141906 h 4401251"/>
              <a:gd name="connsiteX1806" fmla="*/ 8020474 w 13419668"/>
              <a:gd name="connsiteY1806" fmla="*/ 4182953 h 4401251"/>
              <a:gd name="connsiteX1807" fmla="*/ 8059158 w 13419668"/>
              <a:gd name="connsiteY1807" fmla="*/ 4220144 h 4401251"/>
              <a:gd name="connsiteX1808" fmla="*/ 8098589 w 13419668"/>
              <a:gd name="connsiteY1808" fmla="*/ 4181212 h 4401251"/>
              <a:gd name="connsiteX1809" fmla="*/ 8059033 w 13419668"/>
              <a:gd name="connsiteY1809" fmla="*/ 4141906 h 4401251"/>
              <a:gd name="connsiteX1810" fmla="*/ 7968730 w 13419668"/>
              <a:gd name="connsiteY1810" fmla="*/ 4141906 h 4401251"/>
              <a:gd name="connsiteX1811" fmla="*/ 7930792 w 13419668"/>
              <a:gd name="connsiteY1811" fmla="*/ 4183451 h 4401251"/>
              <a:gd name="connsiteX1812" fmla="*/ 7970098 w 13419668"/>
              <a:gd name="connsiteY1812" fmla="*/ 4220020 h 4401251"/>
              <a:gd name="connsiteX1813" fmla="*/ 8008906 w 13419668"/>
              <a:gd name="connsiteY1813" fmla="*/ 4180590 h 4401251"/>
              <a:gd name="connsiteX1814" fmla="*/ 7968730 w 13419668"/>
              <a:gd name="connsiteY1814" fmla="*/ 4141906 h 4401251"/>
              <a:gd name="connsiteX1815" fmla="*/ 7883526 w 13419668"/>
              <a:gd name="connsiteY1815" fmla="*/ 4141906 h 4401251"/>
              <a:gd name="connsiteX1816" fmla="*/ 7844967 w 13419668"/>
              <a:gd name="connsiteY1816" fmla="*/ 4182207 h 4401251"/>
              <a:gd name="connsiteX1817" fmla="*/ 7882407 w 13419668"/>
              <a:gd name="connsiteY1817" fmla="*/ 4220020 h 4401251"/>
              <a:gd name="connsiteX1818" fmla="*/ 7923080 w 13419668"/>
              <a:gd name="connsiteY1818" fmla="*/ 4181834 h 4401251"/>
              <a:gd name="connsiteX1819" fmla="*/ 7883401 w 13419668"/>
              <a:gd name="connsiteY1819" fmla="*/ 4141906 h 4401251"/>
              <a:gd name="connsiteX1820" fmla="*/ 7755534 w 13419668"/>
              <a:gd name="connsiteY1820" fmla="*/ 4182829 h 4401251"/>
              <a:gd name="connsiteX1821" fmla="*/ 7793596 w 13419668"/>
              <a:gd name="connsiteY1821" fmla="*/ 4220020 h 4401251"/>
              <a:gd name="connsiteX1822" fmla="*/ 7833524 w 13419668"/>
              <a:gd name="connsiteY1822" fmla="*/ 4181212 h 4401251"/>
              <a:gd name="connsiteX1823" fmla="*/ 7793347 w 13419668"/>
              <a:gd name="connsiteY1823" fmla="*/ 4141906 h 4401251"/>
              <a:gd name="connsiteX1824" fmla="*/ 7755534 w 13419668"/>
              <a:gd name="connsiteY1824" fmla="*/ 4182829 h 4401251"/>
              <a:gd name="connsiteX1825" fmla="*/ 7703913 w 13419668"/>
              <a:gd name="connsiteY1825" fmla="*/ 4141906 h 4401251"/>
              <a:gd name="connsiteX1826" fmla="*/ 7665976 w 13419668"/>
              <a:gd name="connsiteY1826" fmla="*/ 4182829 h 4401251"/>
              <a:gd name="connsiteX1827" fmla="*/ 7703913 w 13419668"/>
              <a:gd name="connsiteY1827" fmla="*/ 4220020 h 4401251"/>
              <a:gd name="connsiteX1828" fmla="*/ 7743966 w 13419668"/>
              <a:gd name="connsiteY1828" fmla="*/ 4181336 h 4401251"/>
              <a:gd name="connsiteX1829" fmla="*/ 7703789 w 13419668"/>
              <a:gd name="connsiteY1829" fmla="*/ 4142030 h 4401251"/>
              <a:gd name="connsiteX1830" fmla="*/ 7578657 w 13419668"/>
              <a:gd name="connsiteY1830" fmla="*/ 4183326 h 4401251"/>
              <a:gd name="connsiteX1831" fmla="*/ 7620700 w 13419668"/>
              <a:gd name="connsiteY1831" fmla="*/ 4219896 h 4401251"/>
              <a:gd name="connsiteX1832" fmla="*/ 7656647 w 13419668"/>
              <a:gd name="connsiteY1832" fmla="*/ 4180714 h 4401251"/>
              <a:gd name="connsiteX1833" fmla="*/ 7616596 w 13419668"/>
              <a:gd name="connsiteY1833" fmla="*/ 4141906 h 4401251"/>
              <a:gd name="connsiteX1834" fmla="*/ 7578534 w 13419668"/>
              <a:gd name="connsiteY1834" fmla="*/ 4183326 h 4401251"/>
              <a:gd name="connsiteX1835" fmla="*/ 7528282 w 13419668"/>
              <a:gd name="connsiteY1835" fmla="*/ 4141906 h 4401251"/>
              <a:gd name="connsiteX1836" fmla="*/ 7489101 w 13419668"/>
              <a:gd name="connsiteY1836" fmla="*/ 4182207 h 4401251"/>
              <a:gd name="connsiteX1837" fmla="*/ 7527038 w 13419668"/>
              <a:gd name="connsiteY1837" fmla="*/ 4220020 h 4401251"/>
              <a:gd name="connsiteX1838" fmla="*/ 7567090 w 13419668"/>
              <a:gd name="connsiteY1838" fmla="*/ 4181834 h 4401251"/>
              <a:gd name="connsiteX1839" fmla="*/ 7528282 w 13419668"/>
              <a:gd name="connsiteY1839" fmla="*/ 4141782 h 4401251"/>
              <a:gd name="connsiteX1840" fmla="*/ 7438724 w 13419668"/>
              <a:gd name="connsiteY1840" fmla="*/ 4220020 h 4401251"/>
              <a:gd name="connsiteX1841" fmla="*/ 7477532 w 13419668"/>
              <a:gd name="connsiteY1841" fmla="*/ 4183575 h 4401251"/>
              <a:gd name="connsiteX1842" fmla="*/ 7440466 w 13419668"/>
              <a:gd name="connsiteY1842" fmla="*/ 4141906 h 4401251"/>
              <a:gd name="connsiteX1843" fmla="*/ 7399543 w 13419668"/>
              <a:gd name="connsiteY1843" fmla="*/ 4180465 h 4401251"/>
              <a:gd name="connsiteX1844" fmla="*/ 7438724 w 13419668"/>
              <a:gd name="connsiteY1844" fmla="*/ 4220020 h 4401251"/>
              <a:gd name="connsiteX1845" fmla="*/ 7387975 w 13419668"/>
              <a:gd name="connsiteY1845" fmla="*/ 4181585 h 4401251"/>
              <a:gd name="connsiteX1846" fmla="*/ 7351779 w 13419668"/>
              <a:gd name="connsiteY1846" fmla="*/ 4142030 h 4401251"/>
              <a:gd name="connsiteX1847" fmla="*/ 7309861 w 13419668"/>
              <a:gd name="connsiteY1847" fmla="*/ 4179595 h 4401251"/>
              <a:gd name="connsiteX1848" fmla="*/ 7348172 w 13419668"/>
              <a:gd name="connsiteY1848" fmla="*/ 4220144 h 4401251"/>
              <a:gd name="connsiteX1849" fmla="*/ 7387975 w 13419668"/>
              <a:gd name="connsiteY1849" fmla="*/ 4181709 h 4401251"/>
              <a:gd name="connsiteX1850" fmla="*/ 7261351 w 13419668"/>
              <a:gd name="connsiteY1850" fmla="*/ 4141906 h 4401251"/>
              <a:gd name="connsiteX1851" fmla="*/ 7224159 w 13419668"/>
              <a:gd name="connsiteY1851" fmla="*/ 4183451 h 4401251"/>
              <a:gd name="connsiteX1852" fmla="*/ 7262844 w 13419668"/>
              <a:gd name="connsiteY1852" fmla="*/ 4219896 h 4401251"/>
              <a:gd name="connsiteX1853" fmla="*/ 7302274 w 13419668"/>
              <a:gd name="connsiteY1853" fmla="*/ 4180341 h 4401251"/>
              <a:gd name="connsiteX1854" fmla="*/ 7261227 w 13419668"/>
              <a:gd name="connsiteY1854" fmla="*/ 4141782 h 4401251"/>
              <a:gd name="connsiteX1855" fmla="*/ 7171669 w 13419668"/>
              <a:gd name="connsiteY1855" fmla="*/ 4141906 h 4401251"/>
              <a:gd name="connsiteX1856" fmla="*/ 7134603 w 13419668"/>
              <a:gd name="connsiteY1856" fmla="*/ 4183575 h 4401251"/>
              <a:gd name="connsiteX1857" fmla="*/ 7173411 w 13419668"/>
              <a:gd name="connsiteY1857" fmla="*/ 4220020 h 4401251"/>
              <a:gd name="connsiteX1858" fmla="*/ 7212716 w 13419668"/>
              <a:gd name="connsiteY1858" fmla="*/ 4180465 h 4401251"/>
              <a:gd name="connsiteX1859" fmla="*/ 7171794 w 13419668"/>
              <a:gd name="connsiteY1859" fmla="*/ 4141906 h 4401251"/>
              <a:gd name="connsiteX1860" fmla="*/ 7045045 w 13419668"/>
              <a:gd name="connsiteY1860" fmla="*/ 4182829 h 4401251"/>
              <a:gd name="connsiteX1861" fmla="*/ 7083107 w 13419668"/>
              <a:gd name="connsiteY1861" fmla="*/ 4220020 h 4401251"/>
              <a:gd name="connsiteX1862" fmla="*/ 7123034 w 13419668"/>
              <a:gd name="connsiteY1862" fmla="*/ 4181212 h 4401251"/>
              <a:gd name="connsiteX1863" fmla="*/ 7082858 w 13419668"/>
              <a:gd name="connsiteY1863" fmla="*/ 4141906 h 4401251"/>
              <a:gd name="connsiteX1864" fmla="*/ 7045045 w 13419668"/>
              <a:gd name="connsiteY1864" fmla="*/ 4182829 h 4401251"/>
              <a:gd name="connsiteX1865" fmla="*/ 7035716 w 13419668"/>
              <a:gd name="connsiteY1865" fmla="*/ 4179968 h 4401251"/>
              <a:gd name="connsiteX1866" fmla="*/ 6997902 w 13419668"/>
              <a:gd name="connsiteY1866" fmla="*/ 4141906 h 4401251"/>
              <a:gd name="connsiteX1867" fmla="*/ 6957726 w 13419668"/>
              <a:gd name="connsiteY1867" fmla="*/ 4181212 h 4401251"/>
              <a:gd name="connsiteX1868" fmla="*/ 6997654 w 13419668"/>
              <a:gd name="connsiteY1868" fmla="*/ 4220020 h 4401251"/>
              <a:gd name="connsiteX1869" fmla="*/ 7035841 w 13419668"/>
              <a:gd name="connsiteY1869" fmla="*/ 4179968 h 4401251"/>
              <a:gd name="connsiteX1870" fmla="*/ 6907972 w 13419668"/>
              <a:gd name="connsiteY1870" fmla="*/ 4141906 h 4401251"/>
              <a:gd name="connsiteX1871" fmla="*/ 6868044 w 13419668"/>
              <a:gd name="connsiteY1871" fmla="*/ 4181461 h 4401251"/>
              <a:gd name="connsiteX1872" fmla="*/ 6905360 w 13419668"/>
              <a:gd name="connsiteY1872" fmla="*/ 4220020 h 4401251"/>
              <a:gd name="connsiteX1873" fmla="*/ 6946158 w 13419668"/>
              <a:gd name="connsiteY1873" fmla="*/ 4182580 h 4401251"/>
              <a:gd name="connsiteX1874" fmla="*/ 6908097 w 13419668"/>
              <a:gd name="connsiteY1874" fmla="*/ 4141906 h 4401251"/>
              <a:gd name="connsiteX1875" fmla="*/ 6816425 w 13419668"/>
              <a:gd name="connsiteY1875" fmla="*/ 4141906 h 4401251"/>
              <a:gd name="connsiteX1876" fmla="*/ 6778487 w 13419668"/>
              <a:gd name="connsiteY1876" fmla="*/ 4183451 h 4401251"/>
              <a:gd name="connsiteX1877" fmla="*/ 6817793 w 13419668"/>
              <a:gd name="connsiteY1877" fmla="*/ 4220020 h 4401251"/>
              <a:gd name="connsiteX1878" fmla="*/ 6856601 w 13419668"/>
              <a:gd name="connsiteY1878" fmla="*/ 4180590 h 4401251"/>
              <a:gd name="connsiteX1879" fmla="*/ 6816425 w 13419668"/>
              <a:gd name="connsiteY1879" fmla="*/ 4141906 h 4401251"/>
              <a:gd name="connsiteX1880" fmla="*/ 6692786 w 13419668"/>
              <a:gd name="connsiteY1880" fmla="*/ 4182082 h 4401251"/>
              <a:gd name="connsiteX1881" fmla="*/ 6730101 w 13419668"/>
              <a:gd name="connsiteY1881" fmla="*/ 4220020 h 4401251"/>
              <a:gd name="connsiteX1882" fmla="*/ 6770899 w 13419668"/>
              <a:gd name="connsiteY1882" fmla="*/ 4181958 h 4401251"/>
              <a:gd name="connsiteX1883" fmla="*/ 6731345 w 13419668"/>
              <a:gd name="connsiteY1883" fmla="*/ 4141906 h 4401251"/>
              <a:gd name="connsiteX1884" fmla="*/ 6692661 w 13419668"/>
              <a:gd name="connsiteY1884" fmla="*/ 4182082 h 4401251"/>
              <a:gd name="connsiteX1885" fmla="*/ 6681218 w 13419668"/>
              <a:gd name="connsiteY1885" fmla="*/ 4179470 h 4401251"/>
              <a:gd name="connsiteX1886" fmla="*/ 6642285 w 13419668"/>
              <a:gd name="connsiteY1886" fmla="*/ 4141906 h 4401251"/>
              <a:gd name="connsiteX1887" fmla="*/ 6603228 w 13419668"/>
              <a:gd name="connsiteY1887" fmla="*/ 4181709 h 4401251"/>
              <a:gd name="connsiteX1888" fmla="*/ 6643032 w 13419668"/>
              <a:gd name="connsiteY1888" fmla="*/ 4220144 h 4401251"/>
              <a:gd name="connsiteX1889" fmla="*/ 6681218 w 13419668"/>
              <a:gd name="connsiteY1889" fmla="*/ 4179595 h 4401251"/>
              <a:gd name="connsiteX1890" fmla="*/ 6552106 w 13419668"/>
              <a:gd name="connsiteY1890" fmla="*/ 4141906 h 4401251"/>
              <a:gd name="connsiteX1891" fmla="*/ 6513671 w 13419668"/>
              <a:gd name="connsiteY1891" fmla="*/ 4182331 h 4401251"/>
              <a:gd name="connsiteX1892" fmla="*/ 6551235 w 13419668"/>
              <a:gd name="connsiteY1892" fmla="*/ 4220020 h 4401251"/>
              <a:gd name="connsiteX1893" fmla="*/ 6591785 w 13419668"/>
              <a:gd name="connsiteY1893" fmla="*/ 4181834 h 4401251"/>
              <a:gd name="connsiteX1894" fmla="*/ 6552106 w 13419668"/>
              <a:gd name="connsiteY1894" fmla="*/ 4142030 h 4401251"/>
              <a:gd name="connsiteX1895" fmla="*/ 6461305 w 13419668"/>
              <a:gd name="connsiteY1895" fmla="*/ 4141906 h 4401251"/>
              <a:gd name="connsiteX1896" fmla="*/ 6424114 w 13419668"/>
              <a:gd name="connsiteY1896" fmla="*/ 4183451 h 4401251"/>
              <a:gd name="connsiteX1897" fmla="*/ 6462797 w 13419668"/>
              <a:gd name="connsiteY1897" fmla="*/ 4219896 h 4401251"/>
              <a:gd name="connsiteX1898" fmla="*/ 6502103 w 13419668"/>
              <a:gd name="connsiteY1898" fmla="*/ 4180341 h 4401251"/>
              <a:gd name="connsiteX1899" fmla="*/ 6461180 w 13419668"/>
              <a:gd name="connsiteY1899" fmla="*/ 4141782 h 4401251"/>
              <a:gd name="connsiteX1900" fmla="*/ 6336795 w 13419668"/>
              <a:gd name="connsiteY1900" fmla="*/ 4182829 h 4401251"/>
              <a:gd name="connsiteX1901" fmla="*/ 6378339 w 13419668"/>
              <a:gd name="connsiteY1901" fmla="*/ 4220020 h 4401251"/>
              <a:gd name="connsiteX1902" fmla="*/ 6414785 w 13419668"/>
              <a:gd name="connsiteY1902" fmla="*/ 4181336 h 4401251"/>
              <a:gd name="connsiteX1903" fmla="*/ 6375230 w 13419668"/>
              <a:gd name="connsiteY1903" fmla="*/ 4141906 h 4401251"/>
              <a:gd name="connsiteX1904" fmla="*/ 6336671 w 13419668"/>
              <a:gd name="connsiteY1904" fmla="*/ 4182829 h 4401251"/>
              <a:gd name="connsiteX1905" fmla="*/ 6285797 w 13419668"/>
              <a:gd name="connsiteY1905" fmla="*/ 4141906 h 4401251"/>
              <a:gd name="connsiteX1906" fmla="*/ 6247237 w 13419668"/>
              <a:gd name="connsiteY1906" fmla="*/ 4182829 h 4401251"/>
              <a:gd name="connsiteX1907" fmla="*/ 6285797 w 13419668"/>
              <a:gd name="connsiteY1907" fmla="*/ 4220020 h 4401251"/>
              <a:gd name="connsiteX1908" fmla="*/ 6325227 w 13419668"/>
              <a:gd name="connsiteY1908" fmla="*/ 4181212 h 4401251"/>
              <a:gd name="connsiteX1909" fmla="*/ 6285673 w 13419668"/>
              <a:gd name="connsiteY1909" fmla="*/ 4141782 h 4401251"/>
              <a:gd name="connsiteX1910" fmla="*/ 6197234 w 13419668"/>
              <a:gd name="connsiteY1910" fmla="*/ 4141906 h 4401251"/>
              <a:gd name="connsiteX1911" fmla="*/ 6157555 w 13419668"/>
              <a:gd name="connsiteY1911" fmla="*/ 4181834 h 4401251"/>
              <a:gd name="connsiteX1912" fmla="*/ 6195369 w 13419668"/>
              <a:gd name="connsiteY1912" fmla="*/ 4220020 h 4401251"/>
              <a:gd name="connsiteX1913" fmla="*/ 6235794 w 13419668"/>
              <a:gd name="connsiteY1913" fmla="*/ 4182207 h 4401251"/>
              <a:gd name="connsiteX1914" fmla="*/ 6197234 w 13419668"/>
              <a:gd name="connsiteY1914" fmla="*/ 4141906 h 4401251"/>
              <a:gd name="connsiteX1915" fmla="*/ 6109792 w 13419668"/>
              <a:gd name="connsiteY1915" fmla="*/ 4141906 h 4401251"/>
              <a:gd name="connsiteX1916" fmla="*/ 6071978 w 13419668"/>
              <a:gd name="connsiteY1916" fmla="*/ 4182829 h 4401251"/>
              <a:gd name="connsiteX1917" fmla="*/ 6110041 w 13419668"/>
              <a:gd name="connsiteY1917" fmla="*/ 4219896 h 4401251"/>
              <a:gd name="connsiteX1918" fmla="*/ 6150093 w 13419668"/>
              <a:gd name="connsiteY1918" fmla="*/ 4181087 h 4401251"/>
              <a:gd name="connsiteX1919" fmla="*/ 6109792 w 13419668"/>
              <a:gd name="connsiteY1919" fmla="*/ 4141906 h 4401251"/>
              <a:gd name="connsiteX1920" fmla="*/ 6060411 w 13419668"/>
              <a:gd name="connsiteY1920" fmla="*/ 4179222 h 4401251"/>
              <a:gd name="connsiteX1921" fmla="*/ 6021230 w 13419668"/>
              <a:gd name="connsiteY1921" fmla="*/ 4141906 h 4401251"/>
              <a:gd name="connsiteX1922" fmla="*/ 5982421 w 13419668"/>
              <a:gd name="connsiteY1922" fmla="*/ 4181958 h 4401251"/>
              <a:gd name="connsiteX1923" fmla="*/ 6022473 w 13419668"/>
              <a:gd name="connsiteY1923" fmla="*/ 4220144 h 4401251"/>
              <a:gd name="connsiteX1924" fmla="*/ 6060411 w 13419668"/>
              <a:gd name="connsiteY1924" fmla="*/ 4179346 h 4401251"/>
              <a:gd name="connsiteX1925" fmla="*/ 5930677 w 13419668"/>
              <a:gd name="connsiteY1925" fmla="*/ 4141906 h 4401251"/>
              <a:gd name="connsiteX1926" fmla="*/ 5892864 w 13419668"/>
              <a:gd name="connsiteY1926" fmla="*/ 4182829 h 4401251"/>
              <a:gd name="connsiteX1927" fmla="*/ 5930926 w 13419668"/>
              <a:gd name="connsiteY1927" fmla="*/ 4219896 h 4401251"/>
              <a:gd name="connsiteX1928" fmla="*/ 5970854 w 13419668"/>
              <a:gd name="connsiteY1928" fmla="*/ 4181087 h 4401251"/>
              <a:gd name="connsiteX1929" fmla="*/ 5930677 w 13419668"/>
              <a:gd name="connsiteY1929" fmla="*/ 4141782 h 4401251"/>
              <a:gd name="connsiteX1930" fmla="*/ 5805421 w 13419668"/>
              <a:gd name="connsiteY1930" fmla="*/ 4180963 h 4401251"/>
              <a:gd name="connsiteX1931" fmla="*/ 5842239 w 13419668"/>
              <a:gd name="connsiteY1931" fmla="*/ 4219896 h 4401251"/>
              <a:gd name="connsiteX1932" fmla="*/ 5883410 w 13419668"/>
              <a:gd name="connsiteY1932" fmla="*/ 4182953 h 4401251"/>
              <a:gd name="connsiteX1933" fmla="*/ 5845722 w 13419668"/>
              <a:gd name="connsiteY1933" fmla="*/ 4141906 h 4401251"/>
              <a:gd name="connsiteX1934" fmla="*/ 5805297 w 13419668"/>
              <a:gd name="connsiteY1934" fmla="*/ 4180963 h 4401251"/>
              <a:gd name="connsiteX1935" fmla="*/ 5754921 w 13419668"/>
              <a:gd name="connsiteY1935" fmla="*/ 4141782 h 4401251"/>
              <a:gd name="connsiteX1936" fmla="*/ 5715863 w 13419668"/>
              <a:gd name="connsiteY1936" fmla="*/ 4182207 h 4401251"/>
              <a:gd name="connsiteX1937" fmla="*/ 5753925 w 13419668"/>
              <a:gd name="connsiteY1937" fmla="*/ 4219896 h 4401251"/>
              <a:gd name="connsiteX1938" fmla="*/ 5793853 w 13419668"/>
              <a:gd name="connsiteY1938" fmla="*/ 4181585 h 4401251"/>
              <a:gd name="connsiteX1939" fmla="*/ 5754921 w 13419668"/>
              <a:gd name="connsiteY1939" fmla="*/ 4141657 h 4401251"/>
              <a:gd name="connsiteX1940" fmla="*/ 5664244 w 13419668"/>
              <a:gd name="connsiteY1940" fmla="*/ 4141782 h 4401251"/>
              <a:gd name="connsiteX1941" fmla="*/ 5626306 w 13419668"/>
              <a:gd name="connsiteY1941" fmla="*/ 4183326 h 4401251"/>
              <a:gd name="connsiteX1942" fmla="*/ 5665488 w 13419668"/>
              <a:gd name="connsiteY1942" fmla="*/ 4219896 h 4401251"/>
              <a:gd name="connsiteX1943" fmla="*/ 5704296 w 13419668"/>
              <a:gd name="connsiteY1943" fmla="*/ 4180465 h 4401251"/>
              <a:gd name="connsiteX1944" fmla="*/ 5664119 w 13419668"/>
              <a:gd name="connsiteY1944" fmla="*/ 4141782 h 4401251"/>
              <a:gd name="connsiteX1945" fmla="*/ 5536624 w 13419668"/>
              <a:gd name="connsiteY1945" fmla="*/ 4182705 h 4401251"/>
              <a:gd name="connsiteX1946" fmla="*/ 5578293 w 13419668"/>
              <a:gd name="connsiteY1946" fmla="*/ 4219771 h 4401251"/>
              <a:gd name="connsiteX1947" fmla="*/ 5614738 w 13419668"/>
              <a:gd name="connsiteY1947" fmla="*/ 4180963 h 4401251"/>
              <a:gd name="connsiteX1948" fmla="*/ 5575184 w 13419668"/>
              <a:gd name="connsiteY1948" fmla="*/ 4141657 h 4401251"/>
              <a:gd name="connsiteX1949" fmla="*/ 5536624 w 13419668"/>
              <a:gd name="connsiteY1949" fmla="*/ 4182705 h 4401251"/>
              <a:gd name="connsiteX1950" fmla="*/ 5529161 w 13419668"/>
              <a:gd name="connsiteY1950" fmla="*/ 4181461 h 4401251"/>
              <a:gd name="connsiteX1951" fmla="*/ 5489233 w 13419668"/>
              <a:gd name="connsiteY1951" fmla="*/ 4141782 h 4401251"/>
              <a:gd name="connsiteX1952" fmla="*/ 5450923 w 13419668"/>
              <a:gd name="connsiteY1952" fmla="*/ 4179346 h 4401251"/>
              <a:gd name="connsiteX1953" fmla="*/ 5488612 w 13419668"/>
              <a:gd name="connsiteY1953" fmla="*/ 4219896 h 4401251"/>
              <a:gd name="connsiteX1954" fmla="*/ 5529161 w 13419668"/>
              <a:gd name="connsiteY1954" fmla="*/ 4181461 h 4401251"/>
              <a:gd name="connsiteX1955" fmla="*/ 5403159 w 13419668"/>
              <a:gd name="connsiteY1955" fmla="*/ 4141906 h 4401251"/>
              <a:gd name="connsiteX1956" fmla="*/ 5361739 w 13419668"/>
              <a:gd name="connsiteY1956" fmla="*/ 4175988 h 4401251"/>
              <a:gd name="connsiteX1957" fmla="*/ 5395696 w 13419668"/>
              <a:gd name="connsiteY1957" fmla="*/ 4219771 h 4401251"/>
              <a:gd name="connsiteX1958" fmla="*/ 5439479 w 13419668"/>
              <a:gd name="connsiteY1958" fmla="*/ 4184943 h 4401251"/>
              <a:gd name="connsiteX1959" fmla="*/ 5403159 w 13419668"/>
              <a:gd name="connsiteY1959" fmla="*/ 4141906 h 4401251"/>
              <a:gd name="connsiteX1960" fmla="*/ 5309746 w 13419668"/>
              <a:gd name="connsiteY1960" fmla="*/ 4141782 h 4401251"/>
              <a:gd name="connsiteX1961" fmla="*/ 5271932 w 13419668"/>
              <a:gd name="connsiteY1961" fmla="*/ 4182705 h 4401251"/>
              <a:gd name="connsiteX1962" fmla="*/ 5309994 w 13419668"/>
              <a:gd name="connsiteY1962" fmla="*/ 4219771 h 4401251"/>
              <a:gd name="connsiteX1963" fmla="*/ 5349922 w 13419668"/>
              <a:gd name="connsiteY1963" fmla="*/ 4180963 h 4401251"/>
              <a:gd name="connsiteX1964" fmla="*/ 5309746 w 13419668"/>
              <a:gd name="connsiteY1964" fmla="*/ 4141657 h 4401251"/>
              <a:gd name="connsiteX1965" fmla="*/ 5223795 w 13419668"/>
              <a:gd name="connsiteY1965" fmla="*/ 4141782 h 4401251"/>
              <a:gd name="connsiteX1966" fmla="*/ 5184614 w 13419668"/>
              <a:gd name="connsiteY1966" fmla="*/ 4182082 h 4401251"/>
              <a:gd name="connsiteX1967" fmla="*/ 5222551 w 13419668"/>
              <a:gd name="connsiteY1967" fmla="*/ 4219896 h 4401251"/>
              <a:gd name="connsiteX1968" fmla="*/ 5262603 w 13419668"/>
              <a:gd name="connsiteY1968" fmla="*/ 4181709 h 4401251"/>
              <a:gd name="connsiteX1969" fmla="*/ 5223795 w 13419668"/>
              <a:gd name="connsiteY1969" fmla="*/ 4141657 h 4401251"/>
              <a:gd name="connsiteX1970" fmla="*/ 5132870 w 13419668"/>
              <a:gd name="connsiteY1970" fmla="*/ 4141782 h 4401251"/>
              <a:gd name="connsiteX1971" fmla="*/ 5095056 w 13419668"/>
              <a:gd name="connsiteY1971" fmla="*/ 4183326 h 4401251"/>
              <a:gd name="connsiteX1972" fmla="*/ 5134362 w 13419668"/>
              <a:gd name="connsiteY1972" fmla="*/ 4219896 h 4401251"/>
              <a:gd name="connsiteX1973" fmla="*/ 5173170 w 13419668"/>
              <a:gd name="connsiteY1973" fmla="*/ 4180465 h 4401251"/>
              <a:gd name="connsiteX1974" fmla="*/ 5132994 w 13419668"/>
              <a:gd name="connsiteY1974" fmla="*/ 4141782 h 4401251"/>
              <a:gd name="connsiteX1975" fmla="*/ 5043934 w 13419668"/>
              <a:gd name="connsiteY1975" fmla="*/ 4141782 h 4401251"/>
              <a:gd name="connsiteX1976" fmla="*/ 5005250 w 13419668"/>
              <a:gd name="connsiteY1976" fmla="*/ 4182705 h 4401251"/>
              <a:gd name="connsiteX1977" fmla="*/ 5043934 w 13419668"/>
              <a:gd name="connsiteY1977" fmla="*/ 4220020 h 4401251"/>
              <a:gd name="connsiteX1978" fmla="*/ 5083364 w 13419668"/>
              <a:gd name="connsiteY1978" fmla="*/ 4181212 h 4401251"/>
              <a:gd name="connsiteX1979" fmla="*/ 5043810 w 13419668"/>
              <a:gd name="connsiteY1979" fmla="*/ 4141782 h 4401251"/>
              <a:gd name="connsiteX1980" fmla="*/ 4919673 w 13419668"/>
              <a:gd name="connsiteY1980" fmla="*/ 4182829 h 4401251"/>
              <a:gd name="connsiteX1981" fmla="*/ 4957735 w 13419668"/>
              <a:gd name="connsiteY1981" fmla="*/ 4219896 h 4401251"/>
              <a:gd name="connsiteX1982" fmla="*/ 4997787 w 13419668"/>
              <a:gd name="connsiteY1982" fmla="*/ 4181087 h 4401251"/>
              <a:gd name="connsiteX1983" fmla="*/ 4957486 w 13419668"/>
              <a:gd name="connsiteY1983" fmla="*/ 4141906 h 4401251"/>
              <a:gd name="connsiteX1984" fmla="*/ 4919673 w 13419668"/>
              <a:gd name="connsiteY1984" fmla="*/ 4182829 h 4401251"/>
              <a:gd name="connsiteX1985" fmla="*/ 4908105 w 13419668"/>
              <a:gd name="connsiteY1985" fmla="*/ 4179097 h 4401251"/>
              <a:gd name="connsiteX1986" fmla="*/ 4868924 w 13419668"/>
              <a:gd name="connsiteY1986" fmla="*/ 4141782 h 4401251"/>
              <a:gd name="connsiteX1987" fmla="*/ 4830116 w 13419668"/>
              <a:gd name="connsiteY1987" fmla="*/ 4181834 h 4401251"/>
              <a:gd name="connsiteX1988" fmla="*/ 4870168 w 13419668"/>
              <a:gd name="connsiteY1988" fmla="*/ 4220020 h 4401251"/>
              <a:gd name="connsiteX1989" fmla="*/ 4908105 w 13419668"/>
              <a:gd name="connsiteY1989" fmla="*/ 4179222 h 4401251"/>
              <a:gd name="connsiteX1990" fmla="*/ 4780610 w 13419668"/>
              <a:gd name="connsiteY1990" fmla="*/ 4141782 h 4401251"/>
              <a:gd name="connsiteX1991" fmla="*/ 4740683 w 13419668"/>
              <a:gd name="connsiteY1991" fmla="*/ 4177605 h 4401251"/>
              <a:gd name="connsiteX1992" fmla="*/ 4776381 w 13419668"/>
              <a:gd name="connsiteY1992" fmla="*/ 4219896 h 4401251"/>
              <a:gd name="connsiteX1993" fmla="*/ 4818548 w 13419668"/>
              <a:gd name="connsiteY1993" fmla="*/ 4183326 h 4401251"/>
              <a:gd name="connsiteX1994" fmla="*/ 4780610 w 13419668"/>
              <a:gd name="connsiteY1994" fmla="*/ 4141782 h 4401251"/>
              <a:gd name="connsiteX1995" fmla="*/ 4693043 w 13419668"/>
              <a:gd name="connsiteY1995" fmla="*/ 4141782 h 4401251"/>
              <a:gd name="connsiteX1996" fmla="*/ 4653115 w 13419668"/>
              <a:gd name="connsiteY1996" fmla="*/ 4181336 h 4401251"/>
              <a:gd name="connsiteX1997" fmla="*/ 4690431 w 13419668"/>
              <a:gd name="connsiteY1997" fmla="*/ 4219771 h 4401251"/>
              <a:gd name="connsiteX1998" fmla="*/ 4731105 w 13419668"/>
              <a:gd name="connsiteY1998" fmla="*/ 4182331 h 4401251"/>
              <a:gd name="connsiteX1999" fmla="*/ 4692919 w 13419668"/>
              <a:gd name="connsiteY1999" fmla="*/ 4141657 h 4401251"/>
              <a:gd name="connsiteX2000" fmla="*/ 4603237 w 13419668"/>
              <a:gd name="connsiteY2000" fmla="*/ 4141782 h 4401251"/>
              <a:gd name="connsiteX2001" fmla="*/ 4563558 w 13419668"/>
              <a:gd name="connsiteY2001" fmla="*/ 4181585 h 4401251"/>
              <a:gd name="connsiteX2002" fmla="*/ 4601123 w 13419668"/>
              <a:gd name="connsiteY2002" fmla="*/ 4219896 h 4401251"/>
              <a:gd name="connsiteX2003" fmla="*/ 4641672 w 13419668"/>
              <a:gd name="connsiteY2003" fmla="*/ 4182207 h 4401251"/>
              <a:gd name="connsiteX2004" fmla="*/ 4603237 w 13419668"/>
              <a:gd name="connsiteY2004" fmla="*/ 4141782 h 4401251"/>
              <a:gd name="connsiteX2005" fmla="*/ 4513307 w 13419668"/>
              <a:gd name="connsiteY2005" fmla="*/ 4141782 h 4401251"/>
              <a:gd name="connsiteX2006" fmla="*/ 4474125 w 13419668"/>
              <a:gd name="connsiteY2006" fmla="*/ 4182082 h 4401251"/>
              <a:gd name="connsiteX2007" fmla="*/ 4512063 w 13419668"/>
              <a:gd name="connsiteY2007" fmla="*/ 4219896 h 4401251"/>
              <a:gd name="connsiteX2008" fmla="*/ 4552115 w 13419668"/>
              <a:gd name="connsiteY2008" fmla="*/ 4181709 h 4401251"/>
              <a:gd name="connsiteX2009" fmla="*/ 4513307 w 13419668"/>
              <a:gd name="connsiteY2009" fmla="*/ 4141657 h 4401251"/>
              <a:gd name="connsiteX2010" fmla="*/ 4423127 w 13419668"/>
              <a:gd name="connsiteY2010" fmla="*/ 4141782 h 4401251"/>
              <a:gd name="connsiteX2011" fmla="*/ 4384443 w 13419668"/>
              <a:gd name="connsiteY2011" fmla="*/ 4182705 h 4401251"/>
              <a:gd name="connsiteX2012" fmla="*/ 4423127 w 13419668"/>
              <a:gd name="connsiteY2012" fmla="*/ 4220020 h 4401251"/>
              <a:gd name="connsiteX2013" fmla="*/ 4462557 w 13419668"/>
              <a:gd name="connsiteY2013" fmla="*/ 4181212 h 4401251"/>
              <a:gd name="connsiteX2014" fmla="*/ 4423003 w 13419668"/>
              <a:gd name="connsiteY2014" fmla="*/ 4141782 h 4401251"/>
              <a:gd name="connsiteX2015" fmla="*/ 4376980 w 13419668"/>
              <a:gd name="connsiteY2015" fmla="*/ 4181087 h 4401251"/>
              <a:gd name="connsiteX2016" fmla="*/ 4336555 w 13419668"/>
              <a:gd name="connsiteY2016" fmla="*/ 4141906 h 4401251"/>
              <a:gd name="connsiteX2017" fmla="*/ 4298742 w 13419668"/>
              <a:gd name="connsiteY2017" fmla="*/ 4179968 h 4401251"/>
              <a:gd name="connsiteX2018" fmla="*/ 4336928 w 13419668"/>
              <a:gd name="connsiteY2018" fmla="*/ 4220020 h 4401251"/>
              <a:gd name="connsiteX2019" fmla="*/ 4376980 w 13419668"/>
              <a:gd name="connsiteY2019" fmla="*/ 4181212 h 4401251"/>
              <a:gd name="connsiteX2020" fmla="*/ 4246003 w 13419668"/>
              <a:gd name="connsiteY2020" fmla="*/ 4141906 h 4401251"/>
              <a:gd name="connsiteX2021" fmla="*/ 4209309 w 13419668"/>
              <a:gd name="connsiteY2021" fmla="*/ 4183824 h 4401251"/>
              <a:gd name="connsiteX2022" fmla="*/ 4248366 w 13419668"/>
              <a:gd name="connsiteY2022" fmla="*/ 4219896 h 4401251"/>
              <a:gd name="connsiteX2023" fmla="*/ 4287298 w 13419668"/>
              <a:gd name="connsiteY2023" fmla="*/ 4179968 h 4401251"/>
              <a:gd name="connsiteX2024" fmla="*/ 4246003 w 13419668"/>
              <a:gd name="connsiteY2024" fmla="*/ 4141782 h 4401251"/>
              <a:gd name="connsiteX2025" fmla="*/ 4197741 w 13419668"/>
              <a:gd name="connsiteY2025" fmla="*/ 4180341 h 4401251"/>
              <a:gd name="connsiteX2026" fmla="*/ 4156694 w 13419668"/>
              <a:gd name="connsiteY2026" fmla="*/ 4141906 h 4401251"/>
              <a:gd name="connsiteX2027" fmla="*/ 4119627 w 13419668"/>
              <a:gd name="connsiteY2027" fmla="*/ 4180714 h 4401251"/>
              <a:gd name="connsiteX2028" fmla="*/ 4158560 w 13419668"/>
              <a:gd name="connsiteY2028" fmla="*/ 4220020 h 4401251"/>
              <a:gd name="connsiteX2029" fmla="*/ 4197741 w 13419668"/>
              <a:gd name="connsiteY2029" fmla="*/ 4180341 h 4401251"/>
              <a:gd name="connsiteX2030" fmla="*/ 4032308 w 13419668"/>
              <a:gd name="connsiteY2030" fmla="*/ 4182705 h 4401251"/>
              <a:gd name="connsiteX2031" fmla="*/ 4073853 w 13419668"/>
              <a:gd name="connsiteY2031" fmla="*/ 4219896 h 4401251"/>
              <a:gd name="connsiteX2032" fmla="*/ 4110298 w 13419668"/>
              <a:gd name="connsiteY2032" fmla="*/ 4181212 h 4401251"/>
              <a:gd name="connsiteX2033" fmla="*/ 4070743 w 13419668"/>
              <a:gd name="connsiteY2033" fmla="*/ 4141782 h 4401251"/>
              <a:gd name="connsiteX2034" fmla="*/ 4032184 w 13419668"/>
              <a:gd name="connsiteY2034" fmla="*/ 4182705 h 4401251"/>
              <a:gd name="connsiteX2035" fmla="*/ 3981932 w 13419668"/>
              <a:gd name="connsiteY2035" fmla="*/ 4219896 h 4401251"/>
              <a:gd name="connsiteX2036" fmla="*/ 4020741 w 13419668"/>
              <a:gd name="connsiteY2036" fmla="*/ 4183451 h 4401251"/>
              <a:gd name="connsiteX2037" fmla="*/ 3983674 w 13419668"/>
              <a:gd name="connsiteY2037" fmla="*/ 4141782 h 4401251"/>
              <a:gd name="connsiteX2038" fmla="*/ 3942751 w 13419668"/>
              <a:gd name="connsiteY2038" fmla="*/ 4180341 h 4401251"/>
              <a:gd name="connsiteX2039" fmla="*/ 3981932 w 13419668"/>
              <a:gd name="connsiteY2039" fmla="*/ 4219896 h 4401251"/>
              <a:gd name="connsiteX2040" fmla="*/ 3892251 w 13419668"/>
              <a:gd name="connsiteY2040" fmla="*/ 4141782 h 4401251"/>
              <a:gd name="connsiteX2041" fmla="*/ 3853069 w 13419668"/>
              <a:gd name="connsiteY2041" fmla="*/ 4182207 h 4401251"/>
              <a:gd name="connsiteX2042" fmla="*/ 3891255 w 13419668"/>
              <a:gd name="connsiteY2042" fmla="*/ 4219896 h 4401251"/>
              <a:gd name="connsiteX2043" fmla="*/ 3931183 w 13419668"/>
              <a:gd name="connsiteY2043" fmla="*/ 4181585 h 4401251"/>
              <a:gd name="connsiteX2044" fmla="*/ 3892251 w 13419668"/>
              <a:gd name="connsiteY2044" fmla="*/ 4141657 h 4401251"/>
              <a:gd name="connsiteX2045" fmla="*/ 3767368 w 13419668"/>
              <a:gd name="connsiteY2045" fmla="*/ 4180838 h 4401251"/>
              <a:gd name="connsiteX2046" fmla="*/ 3803564 w 13419668"/>
              <a:gd name="connsiteY2046" fmla="*/ 4219896 h 4401251"/>
              <a:gd name="connsiteX2047" fmla="*/ 3845482 w 13419668"/>
              <a:gd name="connsiteY2047" fmla="*/ 4183078 h 4401251"/>
              <a:gd name="connsiteX2048" fmla="*/ 3807171 w 13419668"/>
              <a:gd name="connsiteY2048" fmla="*/ 4141782 h 4401251"/>
              <a:gd name="connsiteX2049" fmla="*/ 3767368 w 13419668"/>
              <a:gd name="connsiteY2049" fmla="*/ 4180838 h 4401251"/>
              <a:gd name="connsiteX2050" fmla="*/ 3715748 w 13419668"/>
              <a:gd name="connsiteY2050" fmla="*/ 4141782 h 4401251"/>
              <a:gd name="connsiteX2051" fmla="*/ 3677935 w 13419668"/>
              <a:gd name="connsiteY2051" fmla="*/ 4182705 h 4401251"/>
              <a:gd name="connsiteX2052" fmla="*/ 3715997 w 13419668"/>
              <a:gd name="connsiteY2052" fmla="*/ 4219771 h 4401251"/>
              <a:gd name="connsiteX2053" fmla="*/ 3755924 w 13419668"/>
              <a:gd name="connsiteY2053" fmla="*/ 4180963 h 4401251"/>
              <a:gd name="connsiteX2054" fmla="*/ 3715748 w 13419668"/>
              <a:gd name="connsiteY2054" fmla="*/ 4141657 h 4401251"/>
              <a:gd name="connsiteX2055" fmla="*/ 3666367 w 13419668"/>
              <a:gd name="connsiteY2055" fmla="*/ 4179097 h 4401251"/>
              <a:gd name="connsiteX2056" fmla="*/ 3627186 w 13419668"/>
              <a:gd name="connsiteY2056" fmla="*/ 4141782 h 4401251"/>
              <a:gd name="connsiteX2057" fmla="*/ 3588377 w 13419668"/>
              <a:gd name="connsiteY2057" fmla="*/ 4181834 h 4401251"/>
              <a:gd name="connsiteX2058" fmla="*/ 3628429 w 13419668"/>
              <a:gd name="connsiteY2058" fmla="*/ 4220020 h 4401251"/>
              <a:gd name="connsiteX2059" fmla="*/ 3666367 w 13419668"/>
              <a:gd name="connsiteY2059" fmla="*/ 4179222 h 4401251"/>
              <a:gd name="connsiteX2060" fmla="*/ 3535762 w 13419668"/>
              <a:gd name="connsiteY2060" fmla="*/ 4141782 h 4401251"/>
              <a:gd name="connsiteX2061" fmla="*/ 3498944 w 13419668"/>
              <a:gd name="connsiteY2061" fmla="*/ 4183699 h 4401251"/>
              <a:gd name="connsiteX2062" fmla="*/ 3537877 w 13419668"/>
              <a:gd name="connsiteY2062" fmla="*/ 4219896 h 4401251"/>
              <a:gd name="connsiteX2063" fmla="*/ 3576934 w 13419668"/>
              <a:gd name="connsiteY2063" fmla="*/ 4180092 h 4401251"/>
              <a:gd name="connsiteX2064" fmla="*/ 3535762 w 13419668"/>
              <a:gd name="connsiteY2064" fmla="*/ 4141782 h 4401251"/>
              <a:gd name="connsiteX2065" fmla="*/ 3411501 w 13419668"/>
              <a:gd name="connsiteY2065" fmla="*/ 4180963 h 4401251"/>
              <a:gd name="connsiteX2066" fmla="*/ 3448444 w 13419668"/>
              <a:gd name="connsiteY2066" fmla="*/ 4219771 h 4401251"/>
              <a:gd name="connsiteX2067" fmla="*/ 3489491 w 13419668"/>
              <a:gd name="connsiteY2067" fmla="*/ 4182705 h 4401251"/>
              <a:gd name="connsiteX2068" fmla="*/ 3451678 w 13419668"/>
              <a:gd name="connsiteY2068" fmla="*/ 4141657 h 4401251"/>
              <a:gd name="connsiteX2069" fmla="*/ 3411377 w 13419668"/>
              <a:gd name="connsiteY2069" fmla="*/ 4180838 h 4401251"/>
              <a:gd name="connsiteX2070" fmla="*/ 3321944 w 13419668"/>
              <a:gd name="connsiteY2070" fmla="*/ 4181585 h 4401251"/>
              <a:gd name="connsiteX2071" fmla="*/ 3362494 w 13419668"/>
              <a:gd name="connsiteY2071" fmla="*/ 4219771 h 4401251"/>
              <a:gd name="connsiteX2072" fmla="*/ 3400058 w 13419668"/>
              <a:gd name="connsiteY2072" fmla="*/ 4182082 h 4401251"/>
              <a:gd name="connsiteX2073" fmla="*/ 3361623 w 13419668"/>
              <a:gd name="connsiteY2073" fmla="*/ 4141657 h 4401251"/>
              <a:gd name="connsiteX2074" fmla="*/ 3321944 w 13419668"/>
              <a:gd name="connsiteY2074" fmla="*/ 4181461 h 4401251"/>
              <a:gd name="connsiteX2075" fmla="*/ 3272314 w 13419668"/>
              <a:gd name="connsiteY2075" fmla="*/ 4141782 h 4401251"/>
              <a:gd name="connsiteX2076" fmla="*/ 3232262 w 13419668"/>
              <a:gd name="connsiteY2076" fmla="*/ 4181336 h 4401251"/>
              <a:gd name="connsiteX2077" fmla="*/ 3269702 w 13419668"/>
              <a:gd name="connsiteY2077" fmla="*/ 4219896 h 4401251"/>
              <a:gd name="connsiteX2078" fmla="*/ 3310500 w 13419668"/>
              <a:gd name="connsiteY2078" fmla="*/ 4182580 h 4401251"/>
              <a:gd name="connsiteX2079" fmla="*/ 3272439 w 13419668"/>
              <a:gd name="connsiteY2079" fmla="*/ 4141906 h 4401251"/>
              <a:gd name="connsiteX2080" fmla="*/ 3184996 w 13419668"/>
              <a:gd name="connsiteY2080" fmla="*/ 4141782 h 4401251"/>
              <a:gd name="connsiteX2081" fmla="*/ 3146561 w 13419668"/>
              <a:gd name="connsiteY2081" fmla="*/ 4182207 h 4401251"/>
              <a:gd name="connsiteX2082" fmla="*/ 3184125 w 13419668"/>
              <a:gd name="connsiteY2082" fmla="*/ 4219896 h 4401251"/>
              <a:gd name="connsiteX2083" fmla="*/ 3224799 w 13419668"/>
              <a:gd name="connsiteY2083" fmla="*/ 4181585 h 4401251"/>
              <a:gd name="connsiteX2084" fmla="*/ 3184996 w 13419668"/>
              <a:gd name="connsiteY2084" fmla="*/ 4141782 h 4401251"/>
              <a:gd name="connsiteX2085" fmla="*/ 3057003 w 13419668"/>
              <a:gd name="connsiteY2085" fmla="*/ 4181709 h 4401251"/>
              <a:gd name="connsiteX2086" fmla="*/ 3094070 w 13419668"/>
              <a:gd name="connsiteY2086" fmla="*/ 4219771 h 4401251"/>
              <a:gd name="connsiteX2087" fmla="*/ 3134993 w 13419668"/>
              <a:gd name="connsiteY2087" fmla="*/ 4181958 h 4401251"/>
              <a:gd name="connsiteX2088" fmla="*/ 3095812 w 13419668"/>
              <a:gd name="connsiteY2088" fmla="*/ 4141657 h 4401251"/>
              <a:gd name="connsiteX2089" fmla="*/ 3057003 w 13419668"/>
              <a:gd name="connsiteY2089" fmla="*/ 4181709 h 4401251"/>
              <a:gd name="connsiteX2090" fmla="*/ 3009115 w 13419668"/>
              <a:gd name="connsiteY2090" fmla="*/ 4141906 h 4401251"/>
              <a:gd name="connsiteX2091" fmla="*/ 2967695 w 13419668"/>
              <a:gd name="connsiteY2091" fmla="*/ 4175988 h 4401251"/>
              <a:gd name="connsiteX2092" fmla="*/ 3001652 w 13419668"/>
              <a:gd name="connsiteY2092" fmla="*/ 4219771 h 4401251"/>
              <a:gd name="connsiteX2093" fmla="*/ 3045435 w 13419668"/>
              <a:gd name="connsiteY2093" fmla="*/ 4184943 h 4401251"/>
              <a:gd name="connsiteX2094" fmla="*/ 3009115 w 13419668"/>
              <a:gd name="connsiteY2094" fmla="*/ 4141906 h 4401251"/>
              <a:gd name="connsiteX2095" fmla="*/ 2958117 w 13419668"/>
              <a:gd name="connsiteY2095" fmla="*/ 4181834 h 4401251"/>
              <a:gd name="connsiteX2096" fmla="*/ 2919309 w 13419668"/>
              <a:gd name="connsiteY2096" fmla="*/ 4141782 h 4401251"/>
              <a:gd name="connsiteX2097" fmla="*/ 2880127 w 13419668"/>
              <a:gd name="connsiteY2097" fmla="*/ 4179097 h 4401251"/>
              <a:gd name="connsiteX2098" fmla="*/ 2917940 w 13419668"/>
              <a:gd name="connsiteY2098" fmla="*/ 4219896 h 4401251"/>
              <a:gd name="connsiteX2099" fmla="*/ 2958117 w 13419668"/>
              <a:gd name="connsiteY2099" fmla="*/ 4181834 h 4401251"/>
              <a:gd name="connsiteX2100" fmla="*/ 2828756 w 13419668"/>
              <a:gd name="connsiteY2100" fmla="*/ 4141782 h 4401251"/>
              <a:gd name="connsiteX2101" fmla="*/ 2790570 w 13419668"/>
              <a:gd name="connsiteY2101" fmla="*/ 4183078 h 4401251"/>
              <a:gd name="connsiteX2102" fmla="*/ 2829503 w 13419668"/>
              <a:gd name="connsiteY2102" fmla="*/ 4219896 h 4401251"/>
              <a:gd name="connsiteX2103" fmla="*/ 2868560 w 13419668"/>
              <a:gd name="connsiteY2103" fmla="*/ 4180714 h 4401251"/>
              <a:gd name="connsiteX2104" fmla="*/ 2828632 w 13419668"/>
              <a:gd name="connsiteY2104" fmla="*/ 4141782 h 4401251"/>
              <a:gd name="connsiteX2105" fmla="*/ 2701013 w 13419668"/>
              <a:gd name="connsiteY2105" fmla="*/ 4181087 h 4401251"/>
              <a:gd name="connsiteX2106" fmla="*/ 2737955 w 13419668"/>
              <a:gd name="connsiteY2106" fmla="*/ 4219896 h 4401251"/>
              <a:gd name="connsiteX2107" fmla="*/ 2779002 w 13419668"/>
              <a:gd name="connsiteY2107" fmla="*/ 4182829 h 4401251"/>
              <a:gd name="connsiteX2108" fmla="*/ 2741189 w 13419668"/>
              <a:gd name="connsiteY2108" fmla="*/ 4141782 h 4401251"/>
              <a:gd name="connsiteX2109" fmla="*/ 2700888 w 13419668"/>
              <a:gd name="connsiteY2109" fmla="*/ 4180963 h 4401251"/>
              <a:gd name="connsiteX2110" fmla="*/ 2611331 w 13419668"/>
              <a:gd name="connsiteY2110" fmla="*/ 4182082 h 4401251"/>
              <a:gd name="connsiteX2111" fmla="*/ 2652378 w 13419668"/>
              <a:gd name="connsiteY2111" fmla="*/ 4219896 h 4401251"/>
              <a:gd name="connsiteX2112" fmla="*/ 2689445 w 13419668"/>
              <a:gd name="connsiteY2112" fmla="*/ 4181834 h 4401251"/>
              <a:gd name="connsiteX2113" fmla="*/ 2650637 w 13419668"/>
              <a:gd name="connsiteY2113" fmla="*/ 4141906 h 4401251"/>
              <a:gd name="connsiteX2114" fmla="*/ 2611331 w 13419668"/>
              <a:gd name="connsiteY2114" fmla="*/ 4182207 h 4401251"/>
              <a:gd name="connsiteX2115" fmla="*/ 2603868 w 13419668"/>
              <a:gd name="connsiteY2115" fmla="*/ 4180590 h 4401251"/>
              <a:gd name="connsiteX2116" fmla="*/ 2563069 w 13419668"/>
              <a:gd name="connsiteY2116" fmla="*/ 4141782 h 4401251"/>
              <a:gd name="connsiteX2117" fmla="*/ 2525629 w 13419668"/>
              <a:gd name="connsiteY2117" fmla="*/ 4180217 h 4401251"/>
              <a:gd name="connsiteX2118" fmla="*/ 2564189 w 13419668"/>
              <a:gd name="connsiteY2118" fmla="*/ 4219896 h 4401251"/>
              <a:gd name="connsiteX2119" fmla="*/ 2603868 w 13419668"/>
              <a:gd name="connsiteY2119" fmla="*/ 4180590 h 4401251"/>
              <a:gd name="connsiteX2120" fmla="*/ 2514186 w 13419668"/>
              <a:gd name="connsiteY2120" fmla="*/ 4179844 h 4401251"/>
              <a:gd name="connsiteX2121" fmla="*/ 2472766 w 13419668"/>
              <a:gd name="connsiteY2121" fmla="*/ 4141906 h 4401251"/>
              <a:gd name="connsiteX2122" fmla="*/ 2436072 w 13419668"/>
              <a:gd name="connsiteY2122" fmla="*/ 4181087 h 4401251"/>
              <a:gd name="connsiteX2123" fmla="*/ 2475502 w 13419668"/>
              <a:gd name="connsiteY2123" fmla="*/ 4220020 h 4401251"/>
              <a:gd name="connsiteX2124" fmla="*/ 2514186 w 13419668"/>
              <a:gd name="connsiteY2124" fmla="*/ 4179968 h 4401251"/>
              <a:gd name="connsiteX2125" fmla="*/ 2384950 w 13419668"/>
              <a:gd name="connsiteY2125" fmla="*/ 4219896 h 4401251"/>
              <a:gd name="connsiteX2126" fmla="*/ 2424504 w 13419668"/>
              <a:gd name="connsiteY2126" fmla="*/ 4183699 h 4401251"/>
              <a:gd name="connsiteX2127" fmla="*/ 2386940 w 13419668"/>
              <a:gd name="connsiteY2127" fmla="*/ 4141782 h 4401251"/>
              <a:gd name="connsiteX2128" fmla="*/ 2346390 w 13419668"/>
              <a:gd name="connsiteY2128" fmla="*/ 4180092 h 4401251"/>
              <a:gd name="connsiteX2129" fmla="*/ 2384825 w 13419668"/>
              <a:gd name="connsiteY2129" fmla="*/ 4219896 h 4401251"/>
              <a:gd name="connsiteX2130" fmla="*/ 2297009 w 13419668"/>
              <a:gd name="connsiteY2130" fmla="*/ 4141782 h 4401251"/>
              <a:gd name="connsiteX2131" fmla="*/ 2259196 w 13419668"/>
              <a:gd name="connsiteY2131" fmla="*/ 4183326 h 4401251"/>
              <a:gd name="connsiteX2132" fmla="*/ 2298502 w 13419668"/>
              <a:gd name="connsiteY2132" fmla="*/ 4219896 h 4401251"/>
              <a:gd name="connsiteX2133" fmla="*/ 2337310 w 13419668"/>
              <a:gd name="connsiteY2133" fmla="*/ 4180465 h 4401251"/>
              <a:gd name="connsiteX2134" fmla="*/ 2297134 w 13419668"/>
              <a:gd name="connsiteY2134" fmla="*/ 4141782 h 4401251"/>
              <a:gd name="connsiteX2135" fmla="*/ 2247628 w 13419668"/>
              <a:gd name="connsiteY2135" fmla="*/ 4179719 h 4401251"/>
              <a:gd name="connsiteX2136" fmla="*/ 2209691 w 13419668"/>
              <a:gd name="connsiteY2136" fmla="*/ 4141782 h 4401251"/>
              <a:gd name="connsiteX2137" fmla="*/ 2169514 w 13419668"/>
              <a:gd name="connsiteY2137" fmla="*/ 4181087 h 4401251"/>
              <a:gd name="connsiteX2138" fmla="*/ 2209442 w 13419668"/>
              <a:gd name="connsiteY2138" fmla="*/ 4219896 h 4401251"/>
              <a:gd name="connsiteX2139" fmla="*/ 2247504 w 13419668"/>
              <a:gd name="connsiteY2139" fmla="*/ 4179719 h 4401251"/>
              <a:gd name="connsiteX2140" fmla="*/ 2117894 w 13419668"/>
              <a:gd name="connsiteY2140" fmla="*/ 4141782 h 4401251"/>
              <a:gd name="connsiteX2141" fmla="*/ 2079957 w 13419668"/>
              <a:gd name="connsiteY2141" fmla="*/ 4183326 h 4401251"/>
              <a:gd name="connsiteX2142" fmla="*/ 2119263 w 13419668"/>
              <a:gd name="connsiteY2142" fmla="*/ 4219896 h 4401251"/>
              <a:gd name="connsiteX2143" fmla="*/ 2158071 w 13419668"/>
              <a:gd name="connsiteY2143" fmla="*/ 4180465 h 4401251"/>
              <a:gd name="connsiteX2144" fmla="*/ 2117894 w 13419668"/>
              <a:gd name="connsiteY2144" fmla="*/ 4141782 h 4401251"/>
              <a:gd name="connsiteX2145" fmla="*/ 1994131 w 13419668"/>
              <a:gd name="connsiteY2145" fmla="*/ 4180714 h 4401251"/>
              <a:gd name="connsiteX2146" fmla="*/ 2030327 w 13419668"/>
              <a:gd name="connsiteY2146" fmla="*/ 4219771 h 4401251"/>
              <a:gd name="connsiteX2147" fmla="*/ 2072369 w 13419668"/>
              <a:gd name="connsiteY2147" fmla="*/ 4182953 h 4401251"/>
              <a:gd name="connsiteX2148" fmla="*/ 2034059 w 13419668"/>
              <a:gd name="connsiteY2148" fmla="*/ 4141657 h 4401251"/>
              <a:gd name="connsiteX2149" fmla="*/ 1994131 w 13419668"/>
              <a:gd name="connsiteY2149" fmla="*/ 4180714 h 4401251"/>
              <a:gd name="connsiteX2150" fmla="*/ 1904698 w 13419668"/>
              <a:gd name="connsiteY2150" fmla="*/ 4182705 h 4401251"/>
              <a:gd name="connsiteX2151" fmla="*/ 1942760 w 13419668"/>
              <a:gd name="connsiteY2151" fmla="*/ 4219896 h 4401251"/>
              <a:gd name="connsiteX2152" fmla="*/ 1982688 w 13419668"/>
              <a:gd name="connsiteY2152" fmla="*/ 4181087 h 4401251"/>
              <a:gd name="connsiteX2153" fmla="*/ 1942511 w 13419668"/>
              <a:gd name="connsiteY2153" fmla="*/ 4141782 h 4401251"/>
              <a:gd name="connsiteX2154" fmla="*/ 1904698 w 13419668"/>
              <a:gd name="connsiteY2154" fmla="*/ 4182705 h 4401251"/>
              <a:gd name="connsiteX2155" fmla="*/ 1851958 w 13419668"/>
              <a:gd name="connsiteY2155" fmla="*/ 4141782 h 4401251"/>
              <a:gd name="connsiteX2156" fmla="*/ 1815265 w 13419668"/>
              <a:gd name="connsiteY2156" fmla="*/ 4183699 h 4401251"/>
              <a:gd name="connsiteX2157" fmla="*/ 1854322 w 13419668"/>
              <a:gd name="connsiteY2157" fmla="*/ 4219771 h 4401251"/>
              <a:gd name="connsiteX2158" fmla="*/ 1893255 w 13419668"/>
              <a:gd name="connsiteY2158" fmla="*/ 4179844 h 4401251"/>
              <a:gd name="connsiteX2159" fmla="*/ 1851958 w 13419668"/>
              <a:gd name="connsiteY2159" fmla="*/ 4141657 h 4401251"/>
              <a:gd name="connsiteX2160" fmla="*/ 1725583 w 13419668"/>
              <a:gd name="connsiteY2160" fmla="*/ 4180838 h 4401251"/>
              <a:gd name="connsiteX2161" fmla="*/ 1761904 w 13419668"/>
              <a:gd name="connsiteY2161" fmla="*/ 4219771 h 4401251"/>
              <a:gd name="connsiteX2162" fmla="*/ 1803697 w 13419668"/>
              <a:gd name="connsiteY2162" fmla="*/ 4182829 h 4401251"/>
              <a:gd name="connsiteX2163" fmla="*/ 1765386 w 13419668"/>
              <a:gd name="connsiteY2163" fmla="*/ 4141657 h 4401251"/>
              <a:gd name="connsiteX2164" fmla="*/ 1725707 w 13419668"/>
              <a:gd name="connsiteY2164" fmla="*/ 4180838 h 4401251"/>
              <a:gd name="connsiteX2165" fmla="*/ 1677446 w 13419668"/>
              <a:gd name="connsiteY2165" fmla="*/ 4219896 h 4401251"/>
              <a:gd name="connsiteX2166" fmla="*/ 1716254 w 13419668"/>
              <a:gd name="connsiteY2166" fmla="*/ 4183451 h 4401251"/>
              <a:gd name="connsiteX2167" fmla="*/ 1679187 w 13419668"/>
              <a:gd name="connsiteY2167" fmla="*/ 4141782 h 4401251"/>
              <a:gd name="connsiteX2168" fmla="*/ 1638265 w 13419668"/>
              <a:gd name="connsiteY2168" fmla="*/ 4180341 h 4401251"/>
              <a:gd name="connsiteX2169" fmla="*/ 1677446 w 13419668"/>
              <a:gd name="connsiteY2169" fmla="*/ 4219896 h 4401251"/>
              <a:gd name="connsiteX2170" fmla="*/ 1585898 w 13419668"/>
              <a:gd name="connsiteY2170" fmla="*/ 4141782 h 4401251"/>
              <a:gd name="connsiteX2171" fmla="*/ 1548583 w 13419668"/>
              <a:gd name="connsiteY2171" fmla="*/ 4180963 h 4401251"/>
              <a:gd name="connsiteX2172" fmla="*/ 1588511 w 13419668"/>
              <a:gd name="connsiteY2172" fmla="*/ 4219771 h 4401251"/>
              <a:gd name="connsiteX2173" fmla="*/ 1626697 w 13419668"/>
              <a:gd name="connsiteY2173" fmla="*/ 4179719 h 4401251"/>
              <a:gd name="connsiteX2174" fmla="*/ 1585898 w 13419668"/>
              <a:gd name="connsiteY2174" fmla="*/ 4141782 h 4401251"/>
              <a:gd name="connsiteX2175" fmla="*/ 1497709 w 13419668"/>
              <a:gd name="connsiteY2175" fmla="*/ 4141782 h 4401251"/>
              <a:gd name="connsiteX2176" fmla="*/ 1459025 w 13419668"/>
              <a:gd name="connsiteY2176" fmla="*/ 4182705 h 4401251"/>
              <a:gd name="connsiteX2177" fmla="*/ 1497709 w 13419668"/>
              <a:gd name="connsiteY2177" fmla="*/ 4219896 h 4401251"/>
              <a:gd name="connsiteX2178" fmla="*/ 1537139 w 13419668"/>
              <a:gd name="connsiteY2178" fmla="*/ 4181087 h 4401251"/>
              <a:gd name="connsiteX2179" fmla="*/ 1497585 w 13419668"/>
              <a:gd name="connsiteY2179" fmla="*/ 4141657 h 4401251"/>
              <a:gd name="connsiteX2180" fmla="*/ 1451562 w 13419668"/>
              <a:gd name="connsiteY2180" fmla="*/ 4181709 h 4401251"/>
              <a:gd name="connsiteX2181" fmla="*/ 1411883 w 13419668"/>
              <a:gd name="connsiteY2181" fmla="*/ 4141906 h 4401251"/>
              <a:gd name="connsiteX2182" fmla="*/ 1373448 w 13419668"/>
              <a:gd name="connsiteY2182" fmla="*/ 4179346 h 4401251"/>
              <a:gd name="connsiteX2183" fmla="*/ 1411013 w 13419668"/>
              <a:gd name="connsiteY2183" fmla="*/ 4220020 h 4401251"/>
              <a:gd name="connsiteX2184" fmla="*/ 1451687 w 13419668"/>
              <a:gd name="connsiteY2184" fmla="*/ 4181834 h 4401251"/>
              <a:gd name="connsiteX2185" fmla="*/ 1320460 w 13419668"/>
              <a:gd name="connsiteY2185" fmla="*/ 4141906 h 4401251"/>
              <a:gd name="connsiteX2186" fmla="*/ 1283891 w 13419668"/>
              <a:gd name="connsiteY2186" fmla="*/ 4184073 h 4401251"/>
              <a:gd name="connsiteX2187" fmla="*/ 1323072 w 13419668"/>
              <a:gd name="connsiteY2187" fmla="*/ 4220020 h 4401251"/>
              <a:gd name="connsiteX2188" fmla="*/ 1361756 w 13419668"/>
              <a:gd name="connsiteY2188" fmla="*/ 4179968 h 4401251"/>
              <a:gd name="connsiteX2189" fmla="*/ 1320336 w 13419668"/>
              <a:gd name="connsiteY2189" fmla="*/ 4141906 h 4401251"/>
              <a:gd name="connsiteX2190" fmla="*/ 1194209 w 13419668"/>
              <a:gd name="connsiteY2190" fmla="*/ 4180963 h 4401251"/>
              <a:gd name="connsiteX2191" fmla="*/ 1230530 w 13419668"/>
              <a:gd name="connsiteY2191" fmla="*/ 4219896 h 4401251"/>
              <a:gd name="connsiteX2192" fmla="*/ 1272323 w 13419668"/>
              <a:gd name="connsiteY2192" fmla="*/ 4182953 h 4401251"/>
              <a:gd name="connsiteX2193" fmla="*/ 1234012 w 13419668"/>
              <a:gd name="connsiteY2193" fmla="*/ 4141782 h 4401251"/>
              <a:gd name="connsiteX2194" fmla="*/ 1194333 w 13419668"/>
              <a:gd name="connsiteY2194" fmla="*/ 4180963 h 4401251"/>
              <a:gd name="connsiteX2195" fmla="*/ 1145077 w 13419668"/>
              <a:gd name="connsiteY2195" fmla="*/ 4141782 h 4401251"/>
              <a:gd name="connsiteX2196" fmla="*/ 1106891 w 13419668"/>
              <a:gd name="connsiteY2196" fmla="*/ 4183078 h 4401251"/>
              <a:gd name="connsiteX2197" fmla="*/ 1145823 w 13419668"/>
              <a:gd name="connsiteY2197" fmla="*/ 4219896 h 4401251"/>
              <a:gd name="connsiteX2198" fmla="*/ 1184880 w 13419668"/>
              <a:gd name="connsiteY2198" fmla="*/ 4180714 h 4401251"/>
              <a:gd name="connsiteX2199" fmla="*/ 1144953 w 13419668"/>
              <a:gd name="connsiteY2199" fmla="*/ 4141782 h 4401251"/>
              <a:gd name="connsiteX2200" fmla="*/ 1095447 w 13419668"/>
              <a:gd name="connsiteY2200" fmla="*/ 4179844 h 4401251"/>
              <a:gd name="connsiteX2201" fmla="*/ 1057634 w 13419668"/>
              <a:gd name="connsiteY2201" fmla="*/ 4141782 h 4401251"/>
              <a:gd name="connsiteX2202" fmla="*/ 1017458 w 13419668"/>
              <a:gd name="connsiteY2202" fmla="*/ 4181087 h 4401251"/>
              <a:gd name="connsiteX2203" fmla="*/ 1057385 w 13419668"/>
              <a:gd name="connsiteY2203" fmla="*/ 4219896 h 4401251"/>
              <a:gd name="connsiteX2204" fmla="*/ 1095572 w 13419668"/>
              <a:gd name="connsiteY2204" fmla="*/ 4179844 h 4401251"/>
              <a:gd name="connsiteX2205" fmla="*/ 927776 w 13419668"/>
              <a:gd name="connsiteY2205" fmla="*/ 4180963 h 4401251"/>
              <a:gd name="connsiteX2206" fmla="*/ 964594 w 13419668"/>
              <a:gd name="connsiteY2206" fmla="*/ 4219896 h 4401251"/>
              <a:gd name="connsiteX2207" fmla="*/ 1005765 w 13419668"/>
              <a:gd name="connsiteY2207" fmla="*/ 4182953 h 4401251"/>
              <a:gd name="connsiteX2208" fmla="*/ 968077 w 13419668"/>
              <a:gd name="connsiteY2208" fmla="*/ 4141906 h 4401251"/>
              <a:gd name="connsiteX2209" fmla="*/ 927651 w 13419668"/>
              <a:gd name="connsiteY2209" fmla="*/ 4180963 h 4401251"/>
              <a:gd name="connsiteX2210" fmla="*/ 916332 w 13419668"/>
              <a:gd name="connsiteY2210" fmla="*/ 4180714 h 4401251"/>
              <a:gd name="connsiteX2211" fmla="*/ 879265 w 13419668"/>
              <a:gd name="connsiteY2211" fmla="*/ 4141906 h 4401251"/>
              <a:gd name="connsiteX2212" fmla="*/ 838094 w 13419668"/>
              <a:gd name="connsiteY2212" fmla="*/ 4180217 h 4401251"/>
              <a:gd name="connsiteX2213" fmla="*/ 877275 w 13419668"/>
              <a:gd name="connsiteY2213" fmla="*/ 4219896 h 4401251"/>
              <a:gd name="connsiteX2214" fmla="*/ 916332 w 13419668"/>
              <a:gd name="connsiteY2214" fmla="*/ 4180590 h 4401251"/>
              <a:gd name="connsiteX2215" fmla="*/ 790952 w 13419668"/>
              <a:gd name="connsiteY2215" fmla="*/ 4141782 h 4401251"/>
              <a:gd name="connsiteX2216" fmla="*/ 752517 w 13419668"/>
              <a:gd name="connsiteY2216" fmla="*/ 4182207 h 4401251"/>
              <a:gd name="connsiteX2217" fmla="*/ 790081 w 13419668"/>
              <a:gd name="connsiteY2217" fmla="*/ 4219896 h 4401251"/>
              <a:gd name="connsiteX2218" fmla="*/ 830755 w 13419668"/>
              <a:gd name="connsiteY2218" fmla="*/ 4181585 h 4401251"/>
              <a:gd name="connsiteX2219" fmla="*/ 790952 w 13419668"/>
              <a:gd name="connsiteY2219" fmla="*/ 4141782 h 4401251"/>
              <a:gd name="connsiteX2220" fmla="*/ 702265 w 13419668"/>
              <a:gd name="connsiteY2220" fmla="*/ 4141782 h 4401251"/>
              <a:gd name="connsiteX2221" fmla="*/ 663084 w 13419668"/>
              <a:gd name="connsiteY2221" fmla="*/ 4178351 h 4401251"/>
              <a:gd name="connsiteX2222" fmla="*/ 699653 w 13419668"/>
              <a:gd name="connsiteY2222" fmla="*/ 4219896 h 4401251"/>
              <a:gd name="connsiteX2223" fmla="*/ 741073 w 13419668"/>
              <a:gd name="connsiteY2223" fmla="*/ 4182580 h 4401251"/>
              <a:gd name="connsiteX2224" fmla="*/ 702390 w 13419668"/>
              <a:gd name="connsiteY2224" fmla="*/ 4141782 h 4401251"/>
              <a:gd name="connsiteX2225" fmla="*/ 573402 w 13419668"/>
              <a:gd name="connsiteY2225" fmla="*/ 4182829 h 4401251"/>
              <a:gd name="connsiteX2226" fmla="*/ 611464 w 13419668"/>
              <a:gd name="connsiteY2226" fmla="*/ 4219896 h 4401251"/>
              <a:gd name="connsiteX2227" fmla="*/ 651392 w 13419668"/>
              <a:gd name="connsiteY2227" fmla="*/ 4181087 h 4401251"/>
              <a:gd name="connsiteX2228" fmla="*/ 611215 w 13419668"/>
              <a:gd name="connsiteY2228" fmla="*/ 4141782 h 4401251"/>
              <a:gd name="connsiteX2229" fmla="*/ 573402 w 13419668"/>
              <a:gd name="connsiteY2229" fmla="*/ 4182705 h 4401251"/>
              <a:gd name="connsiteX2230" fmla="*/ 485959 w 13419668"/>
              <a:gd name="connsiteY2230" fmla="*/ 4181087 h 4401251"/>
              <a:gd name="connsiteX2231" fmla="*/ 522902 w 13419668"/>
              <a:gd name="connsiteY2231" fmla="*/ 4219896 h 4401251"/>
              <a:gd name="connsiteX2232" fmla="*/ 563949 w 13419668"/>
              <a:gd name="connsiteY2232" fmla="*/ 4182829 h 4401251"/>
              <a:gd name="connsiteX2233" fmla="*/ 526136 w 13419668"/>
              <a:gd name="connsiteY2233" fmla="*/ 4141782 h 4401251"/>
              <a:gd name="connsiteX2234" fmla="*/ 485835 w 13419668"/>
              <a:gd name="connsiteY2234" fmla="*/ 4180963 h 4401251"/>
              <a:gd name="connsiteX2235" fmla="*/ 435334 w 13419668"/>
              <a:gd name="connsiteY2235" fmla="*/ 4141782 h 4401251"/>
              <a:gd name="connsiteX2236" fmla="*/ 396402 w 13419668"/>
              <a:gd name="connsiteY2236" fmla="*/ 4182456 h 4401251"/>
              <a:gd name="connsiteX2237" fmla="*/ 434712 w 13419668"/>
              <a:gd name="connsiteY2237" fmla="*/ 4220020 h 4401251"/>
              <a:gd name="connsiteX2238" fmla="*/ 474516 w 13419668"/>
              <a:gd name="connsiteY2238" fmla="*/ 4181585 h 4401251"/>
              <a:gd name="connsiteX2239" fmla="*/ 435334 w 13419668"/>
              <a:gd name="connsiteY2239" fmla="*/ 4141906 h 4401251"/>
              <a:gd name="connsiteX2240" fmla="*/ 306720 w 13419668"/>
              <a:gd name="connsiteY2240" fmla="*/ 4182331 h 4401251"/>
              <a:gd name="connsiteX2241" fmla="*/ 348016 w 13419668"/>
              <a:gd name="connsiteY2241" fmla="*/ 4219896 h 4401251"/>
              <a:gd name="connsiteX2242" fmla="*/ 384958 w 13419668"/>
              <a:gd name="connsiteY2242" fmla="*/ 4181585 h 4401251"/>
              <a:gd name="connsiteX2243" fmla="*/ 345901 w 13419668"/>
              <a:gd name="connsiteY2243" fmla="*/ 4141782 h 4401251"/>
              <a:gd name="connsiteX2244" fmla="*/ 306844 w 13419668"/>
              <a:gd name="connsiteY2244" fmla="*/ 4182331 h 4401251"/>
              <a:gd name="connsiteX2245" fmla="*/ 258334 w 13419668"/>
              <a:gd name="connsiteY2245" fmla="*/ 4141906 h 4401251"/>
              <a:gd name="connsiteX2246" fmla="*/ 221143 w 13419668"/>
              <a:gd name="connsiteY2246" fmla="*/ 4183451 h 4401251"/>
              <a:gd name="connsiteX2247" fmla="*/ 259827 w 13419668"/>
              <a:gd name="connsiteY2247" fmla="*/ 4219896 h 4401251"/>
              <a:gd name="connsiteX2248" fmla="*/ 299257 w 13419668"/>
              <a:gd name="connsiteY2248" fmla="*/ 4180341 h 4401251"/>
              <a:gd name="connsiteX2249" fmla="*/ 258210 w 13419668"/>
              <a:gd name="connsiteY2249" fmla="*/ 4141782 h 4401251"/>
              <a:gd name="connsiteX2250" fmla="*/ 131585 w 13419668"/>
              <a:gd name="connsiteY2250" fmla="*/ 4182829 h 4401251"/>
              <a:gd name="connsiteX2251" fmla="*/ 169647 w 13419668"/>
              <a:gd name="connsiteY2251" fmla="*/ 4219896 h 4401251"/>
              <a:gd name="connsiteX2252" fmla="*/ 209575 w 13419668"/>
              <a:gd name="connsiteY2252" fmla="*/ 4181087 h 4401251"/>
              <a:gd name="connsiteX2253" fmla="*/ 169274 w 13419668"/>
              <a:gd name="connsiteY2253" fmla="*/ 4141906 h 4401251"/>
              <a:gd name="connsiteX2254" fmla="*/ 131461 w 13419668"/>
              <a:gd name="connsiteY2254" fmla="*/ 4182829 h 4401251"/>
              <a:gd name="connsiteX2255" fmla="*/ 80463 w 13419668"/>
              <a:gd name="connsiteY2255" fmla="*/ 4141782 h 4401251"/>
              <a:gd name="connsiteX2256" fmla="*/ 42028 w 13419668"/>
              <a:gd name="connsiteY2256" fmla="*/ 4182207 h 4401251"/>
              <a:gd name="connsiteX2257" fmla="*/ 79592 w 13419668"/>
              <a:gd name="connsiteY2257" fmla="*/ 4219896 h 4401251"/>
              <a:gd name="connsiteX2258" fmla="*/ 120142 w 13419668"/>
              <a:gd name="connsiteY2258" fmla="*/ 4181709 h 4401251"/>
              <a:gd name="connsiteX2259" fmla="*/ 80463 w 13419668"/>
              <a:gd name="connsiteY2259" fmla="*/ 4141906 h 4401251"/>
              <a:gd name="connsiteX2260" fmla="*/ 13290057 w 13419668"/>
              <a:gd name="connsiteY2260" fmla="*/ 4141782 h 4401251"/>
              <a:gd name="connsiteX2261" fmla="*/ 13250876 w 13419668"/>
              <a:gd name="connsiteY2261" fmla="*/ 4182207 h 4401251"/>
              <a:gd name="connsiteX2262" fmla="*/ 13289061 w 13419668"/>
              <a:gd name="connsiteY2262" fmla="*/ 4220020 h 4401251"/>
              <a:gd name="connsiteX2263" fmla="*/ 13328990 w 13419668"/>
              <a:gd name="connsiteY2263" fmla="*/ 4181709 h 4401251"/>
              <a:gd name="connsiteX2264" fmla="*/ 13290057 w 13419668"/>
              <a:gd name="connsiteY2264" fmla="*/ 4141782 h 4401251"/>
              <a:gd name="connsiteX2265" fmla="*/ 13251249 w 13419668"/>
              <a:gd name="connsiteY2265" fmla="*/ 4095013 h 4401251"/>
              <a:gd name="connsiteX2266" fmla="*/ 13289186 w 13419668"/>
              <a:gd name="connsiteY2266" fmla="*/ 4133945 h 4401251"/>
              <a:gd name="connsiteX2267" fmla="*/ 13328741 w 13419668"/>
              <a:gd name="connsiteY2267" fmla="*/ 4094515 h 4401251"/>
              <a:gd name="connsiteX2268" fmla="*/ 13291550 w 13419668"/>
              <a:gd name="connsiteY2268" fmla="*/ 4056453 h 4401251"/>
              <a:gd name="connsiteX2269" fmla="*/ 13251249 w 13419668"/>
              <a:gd name="connsiteY2269" fmla="*/ 4095013 h 4401251"/>
              <a:gd name="connsiteX2270" fmla="*/ 13205226 w 13419668"/>
              <a:gd name="connsiteY2270" fmla="*/ 4133945 h 4401251"/>
              <a:gd name="connsiteX2271" fmla="*/ 13243039 w 13419668"/>
              <a:gd name="connsiteY2271" fmla="*/ 4095013 h 4401251"/>
              <a:gd name="connsiteX2272" fmla="*/ 13202614 w 13419668"/>
              <a:gd name="connsiteY2272" fmla="*/ 4056453 h 4401251"/>
              <a:gd name="connsiteX2273" fmla="*/ 13165547 w 13419668"/>
              <a:gd name="connsiteY2273" fmla="*/ 4094640 h 4401251"/>
              <a:gd name="connsiteX2274" fmla="*/ 13205226 w 13419668"/>
              <a:gd name="connsiteY2274" fmla="*/ 4134070 h 4401251"/>
              <a:gd name="connsiteX2275" fmla="*/ 13113678 w 13419668"/>
              <a:gd name="connsiteY2275" fmla="*/ 4133945 h 4401251"/>
              <a:gd name="connsiteX2276" fmla="*/ 13153482 w 13419668"/>
              <a:gd name="connsiteY2276" fmla="*/ 4094018 h 4401251"/>
              <a:gd name="connsiteX2277" fmla="*/ 13112186 w 13419668"/>
              <a:gd name="connsiteY2277" fmla="*/ 4056453 h 4401251"/>
              <a:gd name="connsiteX2278" fmla="*/ 13075991 w 13419668"/>
              <a:gd name="connsiteY2278" fmla="*/ 4095510 h 4401251"/>
              <a:gd name="connsiteX2279" fmla="*/ 13113678 w 13419668"/>
              <a:gd name="connsiteY2279" fmla="*/ 4133821 h 4401251"/>
              <a:gd name="connsiteX2280" fmla="*/ 13024742 w 13419668"/>
              <a:gd name="connsiteY2280" fmla="*/ 4133945 h 4401251"/>
              <a:gd name="connsiteX2281" fmla="*/ 13063924 w 13419668"/>
              <a:gd name="connsiteY2281" fmla="*/ 4096381 h 4401251"/>
              <a:gd name="connsiteX2282" fmla="*/ 13024992 w 13419668"/>
              <a:gd name="connsiteY2282" fmla="*/ 4056453 h 4401251"/>
              <a:gd name="connsiteX2283" fmla="*/ 12986557 w 13419668"/>
              <a:gd name="connsiteY2283" fmla="*/ 4093272 h 4401251"/>
              <a:gd name="connsiteX2284" fmla="*/ 13024742 w 13419668"/>
              <a:gd name="connsiteY2284" fmla="*/ 4134070 h 4401251"/>
              <a:gd name="connsiteX2285" fmla="*/ 12935933 w 13419668"/>
              <a:gd name="connsiteY2285" fmla="*/ 4133945 h 4401251"/>
              <a:gd name="connsiteX2286" fmla="*/ 12974367 w 13419668"/>
              <a:gd name="connsiteY2286" fmla="*/ 4095510 h 4401251"/>
              <a:gd name="connsiteX2287" fmla="*/ 12934563 w 13419668"/>
              <a:gd name="connsiteY2287" fmla="*/ 4056329 h 4401251"/>
              <a:gd name="connsiteX2288" fmla="*/ 12896876 w 13419668"/>
              <a:gd name="connsiteY2288" fmla="*/ 4093893 h 4401251"/>
              <a:gd name="connsiteX2289" fmla="*/ 12935933 w 13419668"/>
              <a:gd name="connsiteY2289" fmla="*/ 4133945 h 4401251"/>
              <a:gd name="connsiteX2290" fmla="*/ 12809432 w 13419668"/>
              <a:gd name="connsiteY2290" fmla="*/ 4094142 h 4401251"/>
              <a:gd name="connsiteX2291" fmla="*/ 12849360 w 13419668"/>
              <a:gd name="connsiteY2291" fmla="*/ 4133945 h 4401251"/>
              <a:gd name="connsiteX2292" fmla="*/ 12886800 w 13419668"/>
              <a:gd name="connsiteY2292" fmla="*/ 4092525 h 4401251"/>
              <a:gd name="connsiteX2293" fmla="*/ 12847618 w 13419668"/>
              <a:gd name="connsiteY2293" fmla="*/ 4056453 h 4401251"/>
              <a:gd name="connsiteX2294" fmla="*/ 12809432 w 13419668"/>
              <a:gd name="connsiteY2294" fmla="*/ 4094266 h 4401251"/>
              <a:gd name="connsiteX2295" fmla="*/ 12719876 w 13419668"/>
              <a:gd name="connsiteY2295" fmla="*/ 4093396 h 4401251"/>
              <a:gd name="connsiteX2296" fmla="*/ 12759056 w 13419668"/>
              <a:gd name="connsiteY2296" fmla="*/ 4133945 h 4401251"/>
              <a:gd name="connsiteX2297" fmla="*/ 12797243 w 13419668"/>
              <a:gd name="connsiteY2297" fmla="*/ 4093147 h 4401251"/>
              <a:gd name="connsiteX2298" fmla="*/ 12758808 w 13419668"/>
              <a:gd name="connsiteY2298" fmla="*/ 4056453 h 4401251"/>
              <a:gd name="connsiteX2299" fmla="*/ 12719876 w 13419668"/>
              <a:gd name="connsiteY2299" fmla="*/ 4093520 h 4401251"/>
              <a:gd name="connsiteX2300" fmla="*/ 12670493 w 13419668"/>
              <a:gd name="connsiteY2300" fmla="*/ 4056329 h 4401251"/>
              <a:gd name="connsiteX2301" fmla="*/ 12630193 w 13419668"/>
              <a:gd name="connsiteY2301" fmla="*/ 4095013 h 4401251"/>
              <a:gd name="connsiteX2302" fmla="*/ 12668131 w 13419668"/>
              <a:gd name="connsiteY2302" fmla="*/ 4133945 h 4401251"/>
              <a:gd name="connsiteX2303" fmla="*/ 12707684 w 13419668"/>
              <a:gd name="connsiteY2303" fmla="*/ 4094515 h 4401251"/>
              <a:gd name="connsiteX2304" fmla="*/ 12670493 w 13419668"/>
              <a:gd name="connsiteY2304" fmla="*/ 4056453 h 4401251"/>
              <a:gd name="connsiteX2305" fmla="*/ 12544616 w 13419668"/>
              <a:gd name="connsiteY2305" fmla="*/ 4092649 h 4401251"/>
              <a:gd name="connsiteX2306" fmla="*/ 12582305 w 13419668"/>
              <a:gd name="connsiteY2306" fmla="*/ 4133821 h 4401251"/>
              <a:gd name="connsiteX2307" fmla="*/ 12621984 w 13419668"/>
              <a:gd name="connsiteY2307" fmla="*/ 4093769 h 4401251"/>
              <a:gd name="connsiteX2308" fmla="*/ 12583424 w 13419668"/>
              <a:gd name="connsiteY2308" fmla="*/ 4056329 h 4401251"/>
              <a:gd name="connsiteX2309" fmla="*/ 12544491 w 13419668"/>
              <a:gd name="connsiteY2309" fmla="*/ 4092649 h 4401251"/>
              <a:gd name="connsiteX2310" fmla="*/ 12493991 w 13419668"/>
              <a:gd name="connsiteY2310" fmla="*/ 4133945 h 4401251"/>
              <a:gd name="connsiteX2311" fmla="*/ 12532426 w 13419668"/>
              <a:gd name="connsiteY2311" fmla="*/ 4095510 h 4401251"/>
              <a:gd name="connsiteX2312" fmla="*/ 12492623 w 13419668"/>
              <a:gd name="connsiteY2312" fmla="*/ 4056329 h 4401251"/>
              <a:gd name="connsiteX2313" fmla="*/ 12454934 w 13419668"/>
              <a:gd name="connsiteY2313" fmla="*/ 4093893 h 4401251"/>
              <a:gd name="connsiteX2314" fmla="*/ 12493991 w 13419668"/>
              <a:gd name="connsiteY2314" fmla="*/ 4133945 h 4401251"/>
              <a:gd name="connsiteX2315" fmla="*/ 12402569 w 13419668"/>
              <a:gd name="connsiteY2315" fmla="*/ 4133945 h 4401251"/>
              <a:gd name="connsiteX2316" fmla="*/ 12442869 w 13419668"/>
              <a:gd name="connsiteY2316" fmla="*/ 4094515 h 4401251"/>
              <a:gd name="connsiteX2317" fmla="*/ 12402070 w 13419668"/>
              <a:gd name="connsiteY2317" fmla="*/ 4056453 h 4401251"/>
              <a:gd name="connsiteX2318" fmla="*/ 12365377 w 13419668"/>
              <a:gd name="connsiteY2318" fmla="*/ 4095013 h 4401251"/>
              <a:gd name="connsiteX2319" fmla="*/ 12402569 w 13419668"/>
              <a:gd name="connsiteY2319" fmla="*/ 4133821 h 4401251"/>
              <a:gd name="connsiteX2320" fmla="*/ 12277934 w 13419668"/>
              <a:gd name="connsiteY2320" fmla="*/ 4095883 h 4401251"/>
              <a:gd name="connsiteX2321" fmla="*/ 12316618 w 13419668"/>
              <a:gd name="connsiteY2321" fmla="*/ 4134070 h 4401251"/>
              <a:gd name="connsiteX2322" fmla="*/ 12355426 w 13419668"/>
              <a:gd name="connsiteY2322" fmla="*/ 4093893 h 4401251"/>
              <a:gd name="connsiteX2323" fmla="*/ 12317488 w 13419668"/>
              <a:gd name="connsiteY2323" fmla="*/ 4056578 h 4401251"/>
              <a:gd name="connsiteX2324" fmla="*/ 12277934 w 13419668"/>
              <a:gd name="connsiteY2324" fmla="*/ 4096008 h 4401251"/>
              <a:gd name="connsiteX2325" fmla="*/ 12188377 w 13419668"/>
              <a:gd name="connsiteY2325" fmla="*/ 4095137 h 4401251"/>
              <a:gd name="connsiteX2326" fmla="*/ 12226314 w 13419668"/>
              <a:gd name="connsiteY2326" fmla="*/ 4134070 h 4401251"/>
              <a:gd name="connsiteX2327" fmla="*/ 12265868 w 13419668"/>
              <a:gd name="connsiteY2327" fmla="*/ 4094640 h 4401251"/>
              <a:gd name="connsiteX2328" fmla="*/ 12228677 w 13419668"/>
              <a:gd name="connsiteY2328" fmla="*/ 4056578 h 4401251"/>
              <a:gd name="connsiteX2329" fmla="*/ 12188377 w 13419668"/>
              <a:gd name="connsiteY2329" fmla="*/ 4095262 h 4401251"/>
              <a:gd name="connsiteX2330" fmla="*/ 12139991 w 13419668"/>
              <a:gd name="connsiteY2330" fmla="*/ 4056453 h 4401251"/>
              <a:gd name="connsiteX2331" fmla="*/ 12098819 w 13419668"/>
              <a:gd name="connsiteY2331" fmla="*/ 4094142 h 4401251"/>
              <a:gd name="connsiteX2332" fmla="*/ 12138747 w 13419668"/>
              <a:gd name="connsiteY2332" fmla="*/ 4133821 h 4401251"/>
              <a:gd name="connsiteX2333" fmla="*/ 12176186 w 13419668"/>
              <a:gd name="connsiteY2333" fmla="*/ 4095262 h 4401251"/>
              <a:gd name="connsiteX2334" fmla="*/ 12139866 w 13419668"/>
              <a:gd name="connsiteY2334" fmla="*/ 4056329 h 4401251"/>
              <a:gd name="connsiteX2335" fmla="*/ 12009262 w 13419668"/>
              <a:gd name="connsiteY2335" fmla="*/ 4093893 h 4401251"/>
              <a:gd name="connsiteX2336" fmla="*/ 12048940 w 13419668"/>
              <a:gd name="connsiteY2336" fmla="*/ 4133945 h 4401251"/>
              <a:gd name="connsiteX2337" fmla="*/ 12086630 w 13419668"/>
              <a:gd name="connsiteY2337" fmla="*/ 4092774 h 4401251"/>
              <a:gd name="connsiteX2338" fmla="*/ 12047697 w 13419668"/>
              <a:gd name="connsiteY2338" fmla="*/ 4056453 h 4401251"/>
              <a:gd name="connsiteX2339" fmla="*/ 12009262 w 13419668"/>
              <a:gd name="connsiteY2339" fmla="*/ 4094018 h 4401251"/>
              <a:gd name="connsiteX2340" fmla="*/ 11961000 w 13419668"/>
              <a:gd name="connsiteY2340" fmla="*/ 4133945 h 4401251"/>
              <a:gd name="connsiteX2341" fmla="*/ 12001052 w 13419668"/>
              <a:gd name="connsiteY2341" fmla="*/ 4094266 h 4401251"/>
              <a:gd name="connsiteX2342" fmla="*/ 11959881 w 13419668"/>
              <a:gd name="connsiteY2342" fmla="*/ 4056453 h 4401251"/>
              <a:gd name="connsiteX2343" fmla="*/ 11923560 w 13419668"/>
              <a:gd name="connsiteY2343" fmla="*/ 4095386 h 4401251"/>
              <a:gd name="connsiteX2344" fmla="*/ 11961000 w 13419668"/>
              <a:gd name="connsiteY2344" fmla="*/ 4133945 h 4401251"/>
              <a:gd name="connsiteX2345" fmla="*/ 11834003 w 13419668"/>
              <a:gd name="connsiteY2345" fmla="*/ 4092774 h 4401251"/>
              <a:gd name="connsiteX2346" fmla="*/ 11871691 w 13419668"/>
              <a:gd name="connsiteY2346" fmla="*/ 4133945 h 4401251"/>
              <a:gd name="connsiteX2347" fmla="*/ 11911370 w 13419668"/>
              <a:gd name="connsiteY2347" fmla="*/ 4093893 h 4401251"/>
              <a:gd name="connsiteX2348" fmla="*/ 11872936 w 13419668"/>
              <a:gd name="connsiteY2348" fmla="*/ 4056453 h 4401251"/>
              <a:gd name="connsiteX2349" fmla="*/ 11834003 w 13419668"/>
              <a:gd name="connsiteY2349" fmla="*/ 4092774 h 4401251"/>
              <a:gd name="connsiteX2350" fmla="*/ 11781512 w 13419668"/>
              <a:gd name="connsiteY2350" fmla="*/ 4133945 h 4401251"/>
              <a:gd name="connsiteX2351" fmla="*/ 11821813 w 13419668"/>
              <a:gd name="connsiteY2351" fmla="*/ 4094515 h 4401251"/>
              <a:gd name="connsiteX2352" fmla="*/ 11781015 w 13419668"/>
              <a:gd name="connsiteY2352" fmla="*/ 4056453 h 4401251"/>
              <a:gd name="connsiteX2353" fmla="*/ 11744321 w 13419668"/>
              <a:gd name="connsiteY2353" fmla="*/ 4095013 h 4401251"/>
              <a:gd name="connsiteX2354" fmla="*/ 11781512 w 13419668"/>
              <a:gd name="connsiteY2354" fmla="*/ 4133821 h 4401251"/>
              <a:gd name="connsiteX2355" fmla="*/ 11657002 w 13419668"/>
              <a:gd name="connsiteY2355" fmla="*/ 4092401 h 4401251"/>
              <a:gd name="connsiteX2356" fmla="*/ 11692204 w 13419668"/>
              <a:gd name="connsiteY2356" fmla="*/ 4133697 h 4401251"/>
              <a:gd name="connsiteX2357" fmla="*/ 11734370 w 13419668"/>
              <a:gd name="connsiteY2357" fmla="*/ 4097127 h 4401251"/>
              <a:gd name="connsiteX2358" fmla="*/ 11699915 w 13419668"/>
              <a:gd name="connsiteY2358" fmla="*/ 4056453 h 4401251"/>
              <a:gd name="connsiteX2359" fmla="*/ 11657127 w 13419668"/>
              <a:gd name="connsiteY2359" fmla="*/ 4092401 h 4401251"/>
              <a:gd name="connsiteX2360" fmla="*/ 11567321 w 13419668"/>
              <a:gd name="connsiteY2360" fmla="*/ 4095510 h 4401251"/>
              <a:gd name="connsiteX2361" fmla="*/ 11605756 w 13419668"/>
              <a:gd name="connsiteY2361" fmla="*/ 4133945 h 4401251"/>
              <a:gd name="connsiteX2362" fmla="*/ 11644813 w 13419668"/>
              <a:gd name="connsiteY2362" fmla="*/ 4093893 h 4401251"/>
              <a:gd name="connsiteX2363" fmla="*/ 11607124 w 13419668"/>
              <a:gd name="connsiteY2363" fmla="*/ 4056329 h 4401251"/>
              <a:gd name="connsiteX2364" fmla="*/ 11567321 w 13419668"/>
              <a:gd name="connsiteY2364" fmla="*/ 4095510 h 4401251"/>
              <a:gd name="connsiteX2365" fmla="*/ 11477763 w 13419668"/>
              <a:gd name="connsiteY2365" fmla="*/ 4093769 h 4401251"/>
              <a:gd name="connsiteX2366" fmla="*/ 11517442 w 13419668"/>
              <a:gd name="connsiteY2366" fmla="*/ 4133821 h 4401251"/>
              <a:gd name="connsiteX2367" fmla="*/ 11555255 w 13419668"/>
              <a:gd name="connsiteY2367" fmla="*/ 4092649 h 4401251"/>
              <a:gd name="connsiteX2368" fmla="*/ 11516323 w 13419668"/>
              <a:gd name="connsiteY2368" fmla="*/ 4056329 h 4401251"/>
              <a:gd name="connsiteX2369" fmla="*/ 11477763 w 13419668"/>
              <a:gd name="connsiteY2369" fmla="*/ 4093769 h 4401251"/>
              <a:gd name="connsiteX2370" fmla="*/ 11429502 w 13419668"/>
              <a:gd name="connsiteY2370" fmla="*/ 4133821 h 4401251"/>
              <a:gd name="connsiteX2371" fmla="*/ 11469430 w 13419668"/>
              <a:gd name="connsiteY2371" fmla="*/ 4094142 h 4401251"/>
              <a:gd name="connsiteX2372" fmla="*/ 11428258 w 13419668"/>
              <a:gd name="connsiteY2372" fmla="*/ 4056453 h 4401251"/>
              <a:gd name="connsiteX2373" fmla="*/ 11391937 w 13419668"/>
              <a:gd name="connsiteY2373" fmla="*/ 4095386 h 4401251"/>
              <a:gd name="connsiteX2374" fmla="*/ 11429377 w 13419668"/>
              <a:gd name="connsiteY2374" fmla="*/ 4133945 h 4401251"/>
              <a:gd name="connsiteX2375" fmla="*/ 11302504 w 13419668"/>
              <a:gd name="connsiteY2375" fmla="*/ 4094391 h 4401251"/>
              <a:gd name="connsiteX2376" fmla="*/ 11342059 w 13419668"/>
              <a:gd name="connsiteY2376" fmla="*/ 4133821 h 4401251"/>
              <a:gd name="connsiteX2377" fmla="*/ 11379872 w 13419668"/>
              <a:gd name="connsiteY2377" fmla="*/ 4094889 h 4401251"/>
              <a:gd name="connsiteX2378" fmla="*/ 11339572 w 13419668"/>
              <a:gd name="connsiteY2378" fmla="*/ 4056329 h 4401251"/>
              <a:gd name="connsiteX2379" fmla="*/ 11302380 w 13419668"/>
              <a:gd name="connsiteY2379" fmla="*/ 4094391 h 4401251"/>
              <a:gd name="connsiteX2380" fmla="*/ 11250387 w 13419668"/>
              <a:gd name="connsiteY2380" fmla="*/ 4133821 h 4401251"/>
              <a:gd name="connsiteX2381" fmla="*/ 11290315 w 13419668"/>
              <a:gd name="connsiteY2381" fmla="*/ 4094018 h 4401251"/>
              <a:gd name="connsiteX2382" fmla="*/ 11249143 w 13419668"/>
              <a:gd name="connsiteY2382" fmla="*/ 4056329 h 4401251"/>
              <a:gd name="connsiteX2383" fmla="*/ 11212823 w 13419668"/>
              <a:gd name="connsiteY2383" fmla="*/ 4095262 h 4401251"/>
              <a:gd name="connsiteX2384" fmla="*/ 11250387 w 13419668"/>
              <a:gd name="connsiteY2384" fmla="*/ 4133821 h 4401251"/>
              <a:gd name="connsiteX2385" fmla="*/ 11162695 w 13419668"/>
              <a:gd name="connsiteY2385" fmla="*/ 4133821 h 4401251"/>
              <a:gd name="connsiteX2386" fmla="*/ 11200757 w 13419668"/>
              <a:gd name="connsiteY2386" fmla="*/ 4095137 h 4401251"/>
              <a:gd name="connsiteX2387" fmla="*/ 11160581 w 13419668"/>
              <a:gd name="connsiteY2387" fmla="*/ 4056329 h 4401251"/>
              <a:gd name="connsiteX2388" fmla="*/ 11123265 w 13419668"/>
              <a:gd name="connsiteY2388" fmla="*/ 4094266 h 4401251"/>
              <a:gd name="connsiteX2389" fmla="*/ 11162695 w 13419668"/>
              <a:gd name="connsiteY2389" fmla="*/ 4133945 h 4401251"/>
              <a:gd name="connsiteX2390" fmla="*/ 11035822 w 13419668"/>
              <a:gd name="connsiteY2390" fmla="*/ 4095137 h 4401251"/>
              <a:gd name="connsiteX2391" fmla="*/ 11073884 w 13419668"/>
              <a:gd name="connsiteY2391" fmla="*/ 4133945 h 4401251"/>
              <a:gd name="connsiteX2392" fmla="*/ 11113315 w 13419668"/>
              <a:gd name="connsiteY2392" fmla="*/ 4094266 h 4401251"/>
              <a:gd name="connsiteX2393" fmla="*/ 11075999 w 13419668"/>
              <a:gd name="connsiteY2393" fmla="*/ 4056329 h 4401251"/>
              <a:gd name="connsiteX2394" fmla="*/ 11035822 w 13419668"/>
              <a:gd name="connsiteY2394" fmla="*/ 4095137 h 4401251"/>
              <a:gd name="connsiteX2395" fmla="*/ 10946265 w 13419668"/>
              <a:gd name="connsiteY2395" fmla="*/ 4095510 h 4401251"/>
              <a:gd name="connsiteX2396" fmla="*/ 10984700 w 13419668"/>
              <a:gd name="connsiteY2396" fmla="*/ 4133945 h 4401251"/>
              <a:gd name="connsiteX2397" fmla="*/ 11023757 w 13419668"/>
              <a:gd name="connsiteY2397" fmla="*/ 4093893 h 4401251"/>
              <a:gd name="connsiteX2398" fmla="*/ 10986068 w 13419668"/>
              <a:gd name="connsiteY2398" fmla="*/ 4056329 h 4401251"/>
              <a:gd name="connsiteX2399" fmla="*/ 10946265 w 13419668"/>
              <a:gd name="connsiteY2399" fmla="*/ 4095510 h 4401251"/>
              <a:gd name="connsiteX2400" fmla="*/ 10856708 w 13419668"/>
              <a:gd name="connsiteY2400" fmla="*/ 4095013 h 4401251"/>
              <a:gd name="connsiteX2401" fmla="*/ 10894645 w 13419668"/>
              <a:gd name="connsiteY2401" fmla="*/ 4133945 h 4401251"/>
              <a:gd name="connsiteX2402" fmla="*/ 10934200 w 13419668"/>
              <a:gd name="connsiteY2402" fmla="*/ 4094515 h 4401251"/>
              <a:gd name="connsiteX2403" fmla="*/ 10897008 w 13419668"/>
              <a:gd name="connsiteY2403" fmla="*/ 4056453 h 4401251"/>
              <a:gd name="connsiteX2404" fmla="*/ 10856708 w 13419668"/>
              <a:gd name="connsiteY2404" fmla="*/ 4095137 h 4401251"/>
              <a:gd name="connsiteX2405" fmla="*/ 10808073 w 13419668"/>
              <a:gd name="connsiteY2405" fmla="*/ 4133821 h 4401251"/>
              <a:gd name="connsiteX2406" fmla="*/ 10848622 w 13419668"/>
              <a:gd name="connsiteY2406" fmla="*/ 4094640 h 4401251"/>
              <a:gd name="connsiteX2407" fmla="*/ 10807948 w 13419668"/>
              <a:gd name="connsiteY2407" fmla="*/ 4056329 h 4401251"/>
              <a:gd name="connsiteX2408" fmla="*/ 10771131 w 13419668"/>
              <a:gd name="connsiteY2408" fmla="*/ 4094764 h 4401251"/>
              <a:gd name="connsiteX2409" fmla="*/ 10808073 w 13419668"/>
              <a:gd name="connsiteY2409" fmla="*/ 4133821 h 4401251"/>
              <a:gd name="connsiteX2410" fmla="*/ 10719262 w 13419668"/>
              <a:gd name="connsiteY2410" fmla="*/ 4133821 h 4401251"/>
              <a:gd name="connsiteX2411" fmla="*/ 10758941 w 13419668"/>
              <a:gd name="connsiteY2411" fmla="*/ 4093769 h 4401251"/>
              <a:gd name="connsiteX2412" fmla="*/ 10717521 w 13419668"/>
              <a:gd name="connsiteY2412" fmla="*/ 4056329 h 4401251"/>
              <a:gd name="connsiteX2413" fmla="*/ 10681448 w 13419668"/>
              <a:gd name="connsiteY2413" fmla="*/ 4095510 h 4401251"/>
              <a:gd name="connsiteX2414" fmla="*/ 10719262 w 13419668"/>
              <a:gd name="connsiteY2414" fmla="*/ 4133821 h 4401251"/>
              <a:gd name="connsiteX2415" fmla="*/ 10592015 w 13419668"/>
              <a:gd name="connsiteY2415" fmla="*/ 4093147 h 4401251"/>
              <a:gd name="connsiteX2416" fmla="*/ 10630326 w 13419668"/>
              <a:gd name="connsiteY2416" fmla="*/ 4133821 h 4401251"/>
              <a:gd name="connsiteX2417" fmla="*/ 10669383 w 13419668"/>
              <a:gd name="connsiteY2417" fmla="*/ 4096132 h 4401251"/>
              <a:gd name="connsiteX2418" fmla="*/ 10630326 w 13419668"/>
              <a:gd name="connsiteY2418" fmla="*/ 4056329 h 4401251"/>
              <a:gd name="connsiteX2419" fmla="*/ 10592015 w 13419668"/>
              <a:gd name="connsiteY2419" fmla="*/ 4093272 h 4401251"/>
              <a:gd name="connsiteX2420" fmla="*/ 10543878 w 13419668"/>
              <a:gd name="connsiteY2420" fmla="*/ 4056205 h 4401251"/>
              <a:gd name="connsiteX2421" fmla="*/ 10504448 w 13419668"/>
              <a:gd name="connsiteY2421" fmla="*/ 4095759 h 4401251"/>
              <a:gd name="connsiteX2422" fmla="*/ 10543257 w 13419668"/>
              <a:gd name="connsiteY2422" fmla="*/ 4133821 h 4401251"/>
              <a:gd name="connsiteX2423" fmla="*/ 10581940 w 13419668"/>
              <a:gd name="connsiteY2423" fmla="*/ 4093396 h 4401251"/>
              <a:gd name="connsiteX2424" fmla="*/ 10543878 w 13419668"/>
              <a:gd name="connsiteY2424" fmla="*/ 4056205 h 4401251"/>
              <a:gd name="connsiteX2425" fmla="*/ 10414891 w 13419668"/>
              <a:gd name="connsiteY2425" fmla="*/ 4094142 h 4401251"/>
              <a:gd name="connsiteX2426" fmla="*/ 10455067 w 13419668"/>
              <a:gd name="connsiteY2426" fmla="*/ 4133697 h 4401251"/>
              <a:gd name="connsiteX2427" fmla="*/ 10492259 w 13419668"/>
              <a:gd name="connsiteY2427" fmla="*/ 4092028 h 4401251"/>
              <a:gd name="connsiteX2428" fmla="*/ 10452828 w 13419668"/>
              <a:gd name="connsiteY2428" fmla="*/ 4056205 h 4401251"/>
              <a:gd name="connsiteX2429" fmla="*/ 10414891 w 13419668"/>
              <a:gd name="connsiteY2429" fmla="*/ 4094266 h 4401251"/>
              <a:gd name="connsiteX2430" fmla="*/ 10325209 w 13419668"/>
              <a:gd name="connsiteY2430" fmla="*/ 4095013 h 4401251"/>
              <a:gd name="connsiteX2431" fmla="*/ 10363271 w 13419668"/>
              <a:gd name="connsiteY2431" fmla="*/ 4133697 h 4401251"/>
              <a:gd name="connsiteX2432" fmla="*/ 10402701 w 13419668"/>
              <a:gd name="connsiteY2432" fmla="*/ 4094018 h 4401251"/>
              <a:gd name="connsiteX2433" fmla="*/ 10365386 w 13419668"/>
              <a:gd name="connsiteY2433" fmla="*/ 4056080 h 4401251"/>
              <a:gd name="connsiteX2434" fmla="*/ 10325209 w 13419668"/>
              <a:gd name="connsiteY2434" fmla="*/ 4094889 h 4401251"/>
              <a:gd name="connsiteX2435" fmla="*/ 10239632 w 13419668"/>
              <a:gd name="connsiteY2435" fmla="*/ 4093022 h 4401251"/>
              <a:gd name="connsiteX2436" fmla="*/ 10277943 w 13419668"/>
              <a:gd name="connsiteY2436" fmla="*/ 4133697 h 4401251"/>
              <a:gd name="connsiteX2437" fmla="*/ 10317124 w 13419668"/>
              <a:gd name="connsiteY2437" fmla="*/ 4093147 h 4401251"/>
              <a:gd name="connsiteX2438" fmla="*/ 10278192 w 13419668"/>
              <a:gd name="connsiteY2438" fmla="*/ 4056205 h 4401251"/>
              <a:gd name="connsiteX2439" fmla="*/ 10239756 w 13419668"/>
              <a:gd name="connsiteY2439" fmla="*/ 4093022 h 4401251"/>
              <a:gd name="connsiteX2440" fmla="*/ 10150075 w 13419668"/>
              <a:gd name="connsiteY2440" fmla="*/ 4092525 h 4401251"/>
              <a:gd name="connsiteX2441" fmla="*/ 10187763 w 13419668"/>
              <a:gd name="connsiteY2441" fmla="*/ 4133697 h 4401251"/>
              <a:gd name="connsiteX2442" fmla="*/ 10227442 w 13419668"/>
              <a:gd name="connsiteY2442" fmla="*/ 4093645 h 4401251"/>
              <a:gd name="connsiteX2443" fmla="*/ 10189008 w 13419668"/>
              <a:gd name="connsiteY2443" fmla="*/ 4056205 h 4401251"/>
              <a:gd name="connsiteX2444" fmla="*/ 10150075 w 13419668"/>
              <a:gd name="connsiteY2444" fmla="*/ 4092525 h 4401251"/>
              <a:gd name="connsiteX2445" fmla="*/ 10097708 w 13419668"/>
              <a:gd name="connsiteY2445" fmla="*/ 4133697 h 4401251"/>
              <a:gd name="connsiteX2446" fmla="*/ 10137885 w 13419668"/>
              <a:gd name="connsiteY2446" fmla="*/ 4094266 h 4401251"/>
              <a:gd name="connsiteX2447" fmla="*/ 10096962 w 13419668"/>
              <a:gd name="connsiteY2447" fmla="*/ 4056329 h 4401251"/>
              <a:gd name="connsiteX2448" fmla="*/ 10060393 w 13419668"/>
              <a:gd name="connsiteY2448" fmla="*/ 4095013 h 4401251"/>
              <a:gd name="connsiteX2449" fmla="*/ 10097584 w 13419668"/>
              <a:gd name="connsiteY2449" fmla="*/ 4133821 h 4401251"/>
              <a:gd name="connsiteX2450" fmla="*/ 10007903 w 13419668"/>
              <a:gd name="connsiteY2450" fmla="*/ 4133697 h 4401251"/>
              <a:gd name="connsiteX2451" fmla="*/ 10048452 w 13419668"/>
              <a:gd name="connsiteY2451" fmla="*/ 4094515 h 4401251"/>
              <a:gd name="connsiteX2452" fmla="*/ 10007778 w 13419668"/>
              <a:gd name="connsiteY2452" fmla="*/ 4056205 h 4401251"/>
              <a:gd name="connsiteX2453" fmla="*/ 9970960 w 13419668"/>
              <a:gd name="connsiteY2453" fmla="*/ 4094640 h 4401251"/>
              <a:gd name="connsiteX2454" fmla="*/ 10007903 w 13419668"/>
              <a:gd name="connsiteY2454" fmla="*/ 4133697 h 4401251"/>
              <a:gd name="connsiteX2455" fmla="*/ 9883517 w 13419668"/>
              <a:gd name="connsiteY2455" fmla="*/ 4094391 h 4401251"/>
              <a:gd name="connsiteX2456" fmla="*/ 9923942 w 13419668"/>
              <a:gd name="connsiteY2456" fmla="*/ 4133697 h 4401251"/>
              <a:gd name="connsiteX2457" fmla="*/ 9960885 w 13419668"/>
              <a:gd name="connsiteY2457" fmla="*/ 4091779 h 4401251"/>
              <a:gd name="connsiteX2458" fmla="*/ 9921330 w 13419668"/>
              <a:gd name="connsiteY2458" fmla="*/ 4056205 h 4401251"/>
              <a:gd name="connsiteX2459" fmla="*/ 9883517 w 13419668"/>
              <a:gd name="connsiteY2459" fmla="*/ 4094391 h 4401251"/>
              <a:gd name="connsiteX2460" fmla="*/ 9835256 w 13419668"/>
              <a:gd name="connsiteY2460" fmla="*/ 4056205 h 4401251"/>
              <a:gd name="connsiteX2461" fmla="*/ 9793960 w 13419668"/>
              <a:gd name="connsiteY2461" fmla="*/ 4093769 h 4401251"/>
              <a:gd name="connsiteX2462" fmla="*/ 9833763 w 13419668"/>
              <a:gd name="connsiteY2462" fmla="*/ 4133697 h 4401251"/>
              <a:gd name="connsiteX2463" fmla="*/ 9871452 w 13419668"/>
              <a:gd name="connsiteY2463" fmla="*/ 4095386 h 4401251"/>
              <a:gd name="connsiteX2464" fmla="*/ 9835256 w 13419668"/>
              <a:gd name="connsiteY2464" fmla="*/ 4056329 h 4401251"/>
              <a:gd name="connsiteX2465" fmla="*/ 9744952 w 13419668"/>
              <a:gd name="connsiteY2465" fmla="*/ 4056205 h 4401251"/>
              <a:gd name="connsiteX2466" fmla="*/ 9704278 w 13419668"/>
              <a:gd name="connsiteY2466" fmla="*/ 4094515 h 4401251"/>
              <a:gd name="connsiteX2467" fmla="*/ 9744827 w 13419668"/>
              <a:gd name="connsiteY2467" fmla="*/ 4133697 h 4401251"/>
              <a:gd name="connsiteX2468" fmla="*/ 9781769 w 13419668"/>
              <a:gd name="connsiteY2468" fmla="*/ 4094640 h 4401251"/>
              <a:gd name="connsiteX2469" fmla="*/ 9744952 w 13419668"/>
              <a:gd name="connsiteY2469" fmla="*/ 4056205 h 4401251"/>
              <a:gd name="connsiteX2470" fmla="*/ 9656887 w 13419668"/>
              <a:gd name="connsiteY2470" fmla="*/ 4133697 h 4401251"/>
              <a:gd name="connsiteX2471" fmla="*/ 9696069 w 13419668"/>
              <a:gd name="connsiteY2471" fmla="*/ 4093147 h 4401251"/>
              <a:gd name="connsiteX2472" fmla="*/ 9654151 w 13419668"/>
              <a:gd name="connsiteY2472" fmla="*/ 4056205 h 4401251"/>
              <a:gd name="connsiteX2473" fmla="*/ 9618576 w 13419668"/>
              <a:gd name="connsiteY2473" fmla="*/ 4095883 h 4401251"/>
              <a:gd name="connsiteX2474" fmla="*/ 9656762 w 13419668"/>
              <a:gd name="connsiteY2474" fmla="*/ 4133697 h 4401251"/>
              <a:gd name="connsiteX2475" fmla="*/ 9568200 w 13419668"/>
              <a:gd name="connsiteY2475" fmla="*/ 4133697 h 4401251"/>
              <a:gd name="connsiteX2476" fmla="*/ 9606635 w 13419668"/>
              <a:gd name="connsiteY2476" fmla="*/ 4095262 h 4401251"/>
              <a:gd name="connsiteX2477" fmla="*/ 9566832 w 13419668"/>
              <a:gd name="connsiteY2477" fmla="*/ 4056080 h 4401251"/>
              <a:gd name="connsiteX2478" fmla="*/ 9529143 w 13419668"/>
              <a:gd name="connsiteY2478" fmla="*/ 4093645 h 4401251"/>
              <a:gd name="connsiteX2479" fmla="*/ 9568200 w 13419668"/>
              <a:gd name="connsiteY2479" fmla="*/ 4133697 h 4401251"/>
              <a:gd name="connsiteX2480" fmla="*/ 9476528 w 13419668"/>
              <a:gd name="connsiteY2480" fmla="*/ 4133697 h 4401251"/>
              <a:gd name="connsiteX2481" fmla="*/ 9517078 w 13419668"/>
              <a:gd name="connsiteY2481" fmla="*/ 4094515 h 4401251"/>
              <a:gd name="connsiteX2482" fmla="*/ 9476404 w 13419668"/>
              <a:gd name="connsiteY2482" fmla="*/ 4056205 h 4401251"/>
              <a:gd name="connsiteX2483" fmla="*/ 9439586 w 13419668"/>
              <a:gd name="connsiteY2483" fmla="*/ 4094640 h 4401251"/>
              <a:gd name="connsiteX2484" fmla="*/ 9476528 w 13419668"/>
              <a:gd name="connsiteY2484" fmla="*/ 4133697 h 4401251"/>
              <a:gd name="connsiteX2485" fmla="*/ 9352143 w 13419668"/>
              <a:gd name="connsiteY2485" fmla="*/ 4093893 h 4401251"/>
              <a:gd name="connsiteX2486" fmla="*/ 9392071 w 13419668"/>
              <a:gd name="connsiteY2486" fmla="*/ 4133697 h 4401251"/>
              <a:gd name="connsiteX2487" fmla="*/ 9429511 w 13419668"/>
              <a:gd name="connsiteY2487" fmla="*/ 4092276 h 4401251"/>
              <a:gd name="connsiteX2488" fmla="*/ 9390329 w 13419668"/>
              <a:gd name="connsiteY2488" fmla="*/ 4056205 h 4401251"/>
              <a:gd name="connsiteX2489" fmla="*/ 9352143 w 13419668"/>
              <a:gd name="connsiteY2489" fmla="*/ 4094018 h 4401251"/>
              <a:gd name="connsiteX2490" fmla="*/ 9262585 w 13419668"/>
              <a:gd name="connsiteY2490" fmla="*/ 4094515 h 4401251"/>
              <a:gd name="connsiteX2491" fmla="*/ 9300274 w 13419668"/>
              <a:gd name="connsiteY2491" fmla="*/ 4133572 h 4401251"/>
              <a:gd name="connsiteX2492" fmla="*/ 9340078 w 13419668"/>
              <a:gd name="connsiteY2492" fmla="*/ 4094391 h 4401251"/>
              <a:gd name="connsiteX2493" fmla="*/ 9303135 w 13419668"/>
              <a:gd name="connsiteY2493" fmla="*/ 4056080 h 4401251"/>
              <a:gd name="connsiteX2494" fmla="*/ 9262585 w 13419668"/>
              <a:gd name="connsiteY2494" fmla="*/ 4094515 h 4401251"/>
              <a:gd name="connsiteX2495" fmla="*/ 9213578 w 13419668"/>
              <a:gd name="connsiteY2495" fmla="*/ 4056080 h 4401251"/>
              <a:gd name="connsiteX2496" fmla="*/ 9173029 w 13419668"/>
              <a:gd name="connsiteY2496" fmla="*/ 4094391 h 4401251"/>
              <a:gd name="connsiteX2497" fmla="*/ 9213578 w 13419668"/>
              <a:gd name="connsiteY2497" fmla="*/ 4133448 h 4401251"/>
              <a:gd name="connsiteX2498" fmla="*/ 9250396 w 13419668"/>
              <a:gd name="connsiteY2498" fmla="*/ 4094266 h 4401251"/>
              <a:gd name="connsiteX2499" fmla="*/ 9213454 w 13419668"/>
              <a:gd name="connsiteY2499" fmla="*/ 4055956 h 4401251"/>
              <a:gd name="connsiteX2500" fmla="*/ 9083471 w 13419668"/>
              <a:gd name="connsiteY2500" fmla="*/ 4092898 h 4401251"/>
              <a:gd name="connsiteX2501" fmla="*/ 9122527 w 13419668"/>
              <a:gd name="connsiteY2501" fmla="*/ 4133572 h 4401251"/>
              <a:gd name="connsiteX2502" fmla="*/ 9160963 w 13419668"/>
              <a:gd name="connsiteY2502" fmla="*/ 4093022 h 4401251"/>
              <a:gd name="connsiteX2503" fmla="*/ 9122652 w 13419668"/>
              <a:gd name="connsiteY2503" fmla="*/ 4056080 h 4401251"/>
              <a:gd name="connsiteX2504" fmla="*/ 9083595 w 13419668"/>
              <a:gd name="connsiteY2504" fmla="*/ 4092898 h 4401251"/>
              <a:gd name="connsiteX2505" fmla="*/ 9035209 w 13419668"/>
              <a:gd name="connsiteY2505" fmla="*/ 4133572 h 4401251"/>
              <a:gd name="connsiteX2506" fmla="*/ 9075137 w 13419668"/>
              <a:gd name="connsiteY2506" fmla="*/ 4093769 h 4401251"/>
              <a:gd name="connsiteX2507" fmla="*/ 9033965 w 13419668"/>
              <a:gd name="connsiteY2507" fmla="*/ 4056080 h 4401251"/>
              <a:gd name="connsiteX2508" fmla="*/ 8997645 w 13419668"/>
              <a:gd name="connsiteY2508" fmla="*/ 4095013 h 4401251"/>
              <a:gd name="connsiteX2509" fmla="*/ 9035209 w 13419668"/>
              <a:gd name="connsiteY2509" fmla="*/ 4133572 h 4401251"/>
              <a:gd name="connsiteX2510" fmla="*/ 8908212 w 13419668"/>
              <a:gd name="connsiteY2510" fmla="*/ 4091654 h 4401251"/>
              <a:gd name="connsiteX2511" fmla="*/ 8945155 w 13419668"/>
              <a:gd name="connsiteY2511" fmla="*/ 4133572 h 4401251"/>
              <a:gd name="connsiteX2512" fmla="*/ 8985580 w 13419668"/>
              <a:gd name="connsiteY2512" fmla="*/ 4094266 h 4401251"/>
              <a:gd name="connsiteX2513" fmla="*/ 8947891 w 13419668"/>
              <a:gd name="connsiteY2513" fmla="*/ 4055956 h 4401251"/>
              <a:gd name="connsiteX2514" fmla="*/ 8908212 w 13419668"/>
              <a:gd name="connsiteY2514" fmla="*/ 4091530 h 4401251"/>
              <a:gd name="connsiteX2515" fmla="*/ 8818654 w 13419668"/>
              <a:gd name="connsiteY2515" fmla="*/ 4092028 h 4401251"/>
              <a:gd name="connsiteX2516" fmla="*/ 8855970 w 13419668"/>
              <a:gd name="connsiteY2516" fmla="*/ 4133697 h 4401251"/>
              <a:gd name="connsiteX2517" fmla="*/ 8896022 w 13419668"/>
              <a:gd name="connsiteY2517" fmla="*/ 4094142 h 4401251"/>
              <a:gd name="connsiteX2518" fmla="*/ 8857960 w 13419668"/>
              <a:gd name="connsiteY2518" fmla="*/ 4056205 h 4401251"/>
              <a:gd name="connsiteX2519" fmla="*/ 8818654 w 13419668"/>
              <a:gd name="connsiteY2519" fmla="*/ 4092152 h 4401251"/>
              <a:gd name="connsiteX2520" fmla="*/ 8731212 w 13419668"/>
              <a:gd name="connsiteY2520" fmla="*/ 4092152 h 4401251"/>
              <a:gd name="connsiteX2521" fmla="*/ 8766413 w 13419668"/>
              <a:gd name="connsiteY2521" fmla="*/ 4133448 h 4401251"/>
              <a:gd name="connsiteX2522" fmla="*/ 8808579 w 13419668"/>
              <a:gd name="connsiteY2522" fmla="*/ 4096878 h 4401251"/>
              <a:gd name="connsiteX2523" fmla="*/ 8774125 w 13419668"/>
              <a:gd name="connsiteY2523" fmla="*/ 4056205 h 4401251"/>
              <a:gd name="connsiteX2524" fmla="*/ 8731336 w 13419668"/>
              <a:gd name="connsiteY2524" fmla="*/ 4092152 h 4401251"/>
              <a:gd name="connsiteX2525" fmla="*/ 8641530 w 13419668"/>
              <a:gd name="connsiteY2525" fmla="*/ 4095137 h 4401251"/>
              <a:gd name="connsiteX2526" fmla="*/ 8679841 w 13419668"/>
              <a:gd name="connsiteY2526" fmla="*/ 4133697 h 4401251"/>
              <a:gd name="connsiteX2527" fmla="*/ 8719022 w 13419668"/>
              <a:gd name="connsiteY2527" fmla="*/ 4093769 h 4401251"/>
              <a:gd name="connsiteX2528" fmla="*/ 8681458 w 13419668"/>
              <a:gd name="connsiteY2528" fmla="*/ 4056080 h 4401251"/>
              <a:gd name="connsiteX2529" fmla="*/ 8641530 w 13419668"/>
              <a:gd name="connsiteY2529" fmla="*/ 4095137 h 4401251"/>
              <a:gd name="connsiteX2530" fmla="*/ 8591403 w 13419668"/>
              <a:gd name="connsiteY2530" fmla="*/ 4056080 h 4401251"/>
              <a:gd name="connsiteX2531" fmla="*/ 8551972 w 13419668"/>
              <a:gd name="connsiteY2531" fmla="*/ 4095635 h 4401251"/>
              <a:gd name="connsiteX2532" fmla="*/ 8590780 w 13419668"/>
              <a:gd name="connsiteY2532" fmla="*/ 4133697 h 4401251"/>
              <a:gd name="connsiteX2533" fmla="*/ 8629465 w 13419668"/>
              <a:gd name="connsiteY2533" fmla="*/ 4093272 h 4401251"/>
              <a:gd name="connsiteX2534" fmla="*/ 8591403 w 13419668"/>
              <a:gd name="connsiteY2534" fmla="*/ 4056080 h 4401251"/>
              <a:gd name="connsiteX2535" fmla="*/ 8505204 w 13419668"/>
              <a:gd name="connsiteY2535" fmla="*/ 4133697 h 4401251"/>
              <a:gd name="connsiteX2536" fmla="*/ 8543887 w 13419668"/>
              <a:gd name="connsiteY2536" fmla="*/ 4095510 h 4401251"/>
              <a:gd name="connsiteX2537" fmla="*/ 8504333 w 13419668"/>
              <a:gd name="connsiteY2537" fmla="*/ 4056080 h 4401251"/>
              <a:gd name="connsiteX2538" fmla="*/ 8466395 w 13419668"/>
              <a:gd name="connsiteY2538" fmla="*/ 4093396 h 4401251"/>
              <a:gd name="connsiteX2539" fmla="*/ 8505204 w 13419668"/>
              <a:gd name="connsiteY2539" fmla="*/ 4133572 h 4401251"/>
              <a:gd name="connsiteX2540" fmla="*/ 8376838 w 13419668"/>
              <a:gd name="connsiteY2540" fmla="*/ 4092276 h 4401251"/>
              <a:gd name="connsiteX2541" fmla="*/ 8414402 w 13419668"/>
              <a:gd name="connsiteY2541" fmla="*/ 4133697 h 4401251"/>
              <a:gd name="connsiteX2542" fmla="*/ 8454205 w 13419668"/>
              <a:gd name="connsiteY2542" fmla="*/ 4093769 h 4401251"/>
              <a:gd name="connsiteX2543" fmla="*/ 8415895 w 13419668"/>
              <a:gd name="connsiteY2543" fmla="*/ 4056080 h 4401251"/>
              <a:gd name="connsiteX2544" fmla="*/ 8376838 w 13419668"/>
              <a:gd name="connsiteY2544" fmla="*/ 4092276 h 4401251"/>
              <a:gd name="connsiteX2545" fmla="*/ 8325094 w 13419668"/>
              <a:gd name="connsiteY2545" fmla="*/ 4133697 h 4401251"/>
              <a:gd name="connsiteX2546" fmla="*/ 8364648 w 13419668"/>
              <a:gd name="connsiteY2546" fmla="*/ 4093520 h 4401251"/>
              <a:gd name="connsiteX2547" fmla="*/ 8323104 w 13419668"/>
              <a:gd name="connsiteY2547" fmla="*/ 4056205 h 4401251"/>
              <a:gd name="connsiteX2548" fmla="*/ 8287281 w 13419668"/>
              <a:gd name="connsiteY2548" fmla="*/ 4095510 h 4401251"/>
              <a:gd name="connsiteX2549" fmla="*/ 8325218 w 13419668"/>
              <a:gd name="connsiteY2549" fmla="*/ 4133572 h 4401251"/>
              <a:gd name="connsiteX2550" fmla="*/ 8237278 w 13419668"/>
              <a:gd name="connsiteY2550" fmla="*/ 4133697 h 4401251"/>
              <a:gd name="connsiteX2551" fmla="*/ 8275091 w 13419668"/>
              <a:gd name="connsiteY2551" fmla="*/ 4094764 h 4401251"/>
              <a:gd name="connsiteX2552" fmla="*/ 8234790 w 13419668"/>
              <a:gd name="connsiteY2552" fmla="*/ 4056205 h 4401251"/>
              <a:gd name="connsiteX2553" fmla="*/ 8197723 w 13419668"/>
              <a:gd name="connsiteY2553" fmla="*/ 4094391 h 4401251"/>
              <a:gd name="connsiteX2554" fmla="*/ 8237402 w 13419668"/>
              <a:gd name="connsiteY2554" fmla="*/ 4133821 h 4401251"/>
              <a:gd name="connsiteX2555" fmla="*/ 8150083 w 13419668"/>
              <a:gd name="connsiteY2555" fmla="*/ 4056205 h 4401251"/>
              <a:gd name="connsiteX2556" fmla="*/ 8110156 w 13419668"/>
              <a:gd name="connsiteY2556" fmla="*/ 4095137 h 4401251"/>
              <a:gd name="connsiteX2557" fmla="*/ 8148343 w 13419668"/>
              <a:gd name="connsiteY2557" fmla="*/ 4133697 h 4401251"/>
              <a:gd name="connsiteX2558" fmla="*/ 8187524 w 13419668"/>
              <a:gd name="connsiteY2558" fmla="*/ 4093893 h 4401251"/>
              <a:gd name="connsiteX2559" fmla="*/ 8150083 w 13419668"/>
              <a:gd name="connsiteY2559" fmla="*/ 4056205 h 4401251"/>
              <a:gd name="connsiteX2560" fmla="*/ 8020599 w 13419668"/>
              <a:gd name="connsiteY2560" fmla="*/ 4095635 h 4401251"/>
              <a:gd name="connsiteX2561" fmla="*/ 8059282 w 13419668"/>
              <a:gd name="connsiteY2561" fmla="*/ 4133821 h 4401251"/>
              <a:gd name="connsiteX2562" fmla="*/ 8098091 w 13419668"/>
              <a:gd name="connsiteY2562" fmla="*/ 4093645 h 4401251"/>
              <a:gd name="connsiteX2563" fmla="*/ 8060153 w 13419668"/>
              <a:gd name="connsiteY2563" fmla="*/ 4056329 h 4401251"/>
              <a:gd name="connsiteX2564" fmla="*/ 8020599 w 13419668"/>
              <a:gd name="connsiteY2564" fmla="*/ 4095759 h 4401251"/>
              <a:gd name="connsiteX2565" fmla="*/ 7931041 w 13419668"/>
              <a:gd name="connsiteY2565" fmla="*/ 4093272 h 4401251"/>
              <a:gd name="connsiteX2566" fmla="*/ 7970223 w 13419668"/>
              <a:gd name="connsiteY2566" fmla="*/ 4133821 h 4401251"/>
              <a:gd name="connsiteX2567" fmla="*/ 8008409 w 13419668"/>
              <a:gd name="connsiteY2567" fmla="*/ 4093022 h 4401251"/>
              <a:gd name="connsiteX2568" fmla="*/ 7969849 w 13419668"/>
              <a:gd name="connsiteY2568" fmla="*/ 4056329 h 4401251"/>
              <a:gd name="connsiteX2569" fmla="*/ 7930917 w 13419668"/>
              <a:gd name="connsiteY2569" fmla="*/ 4093396 h 4401251"/>
              <a:gd name="connsiteX2570" fmla="*/ 7882158 w 13419668"/>
              <a:gd name="connsiteY2570" fmla="*/ 4133697 h 4401251"/>
              <a:gd name="connsiteX2571" fmla="*/ 7922832 w 13419668"/>
              <a:gd name="connsiteY2571" fmla="*/ 4094640 h 4401251"/>
              <a:gd name="connsiteX2572" fmla="*/ 7882282 w 13419668"/>
              <a:gd name="connsiteY2572" fmla="*/ 4056205 h 4401251"/>
              <a:gd name="connsiteX2573" fmla="*/ 7845340 w 13419668"/>
              <a:gd name="connsiteY2573" fmla="*/ 4094515 h 4401251"/>
              <a:gd name="connsiteX2574" fmla="*/ 7882158 w 13419668"/>
              <a:gd name="connsiteY2574" fmla="*/ 4133697 h 4401251"/>
              <a:gd name="connsiteX2575" fmla="*/ 7793222 w 13419668"/>
              <a:gd name="connsiteY2575" fmla="*/ 4133697 h 4401251"/>
              <a:gd name="connsiteX2576" fmla="*/ 7833150 w 13419668"/>
              <a:gd name="connsiteY2576" fmla="*/ 4093893 h 4401251"/>
              <a:gd name="connsiteX2577" fmla="*/ 7791978 w 13419668"/>
              <a:gd name="connsiteY2577" fmla="*/ 4056205 h 4401251"/>
              <a:gd name="connsiteX2578" fmla="*/ 7755658 w 13419668"/>
              <a:gd name="connsiteY2578" fmla="*/ 4095137 h 4401251"/>
              <a:gd name="connsiteX2579" fmla="*/ 7793222 w 13419668"/>
              <a:gd name="connsiteY2579" fmla="*/ 4133697 h 4401251"/>
              <a:gd name="connsiteX2580" fmla="*/ 7705780 w 13419668"/>
              <a:gd name="connsiteY2580" fmla="*/ 4133697 h 4401251"/>
              <a:gd name="connsiteX2581" fmla="*/ 7743717 w 13419668"/>
              <a:gd name="connsiteY2581" fmla="*/ 4094764 h 4401251"/>
              <a:gd name="connsiteX2582" fmla="*/ 7703416 w 13419668"/>
              <a:gd name="connsiteY2582" fmla="*/ 4056080 h 4401251"/>
              <a:gd name="connsiteX2583" fmla="*/ 7666225 w 13419668"/>
              <a:gd name="connsiteY2583" fmla="*/ 4094142 h 4401251"/>
              <a:gd name="connsiteX2584" fmla="*/ 7705780 w 13419668"/>
              <a:gd name="connsiteY2584" fmla="*/ 4133572 h 4401251"/>
              <a:gd name="connsiteX2585" fmla="*/ 7620078 w 13419668"/>
              <a:gd name="connsiteY2585" fmla="*/ 4056205 h 4401251"/>
              <a:gd name="connsiteX2586" fmla="*/ 7578782 w 13419668"/>
              <a:gd name="connsiteY2586" fmla="*/ 4093769 h 4401251"/>
              <a:gd name="connsiteX2587" fmla="*/ 7618585 w 13419668"/>
              <a:gd name="connsiteY2587" fmla="*/ 4133697 h 4401251"/>
              <a:gd name="connsiteX2588" fmla="*/ 7656274 w 13419668"/>
              <a:gd name="connsiteY2588" fmla="*/ 4095386 h 4401251"/>
              <a:gd name="connsiteX2589" fmla="*/ 7620078 w 13419668"/>
              <a:gd name="connsiteY2589" fmla="*/ 4056329 h 4401251"/>
              <a:gd name="connsiteX2590" fmla="*/ 7530645 w 13419668"/>
              <a:gd name="connsiteY2590" fmla="*/ 4056205 h 4401251"/>
              <a:gd name="connsiteX2591" fmla="*/ 7489224 w 13419668"/>
              <a:gd name="connsiteY2591" fmla="*/ 4093645 h 4401251"/>
              <a:gd name="connsiteX2592" fmla="*/ 7528903 w 13419668"/>
              <a:gd name="connsiteY2592" fmla="*/ 4133697 h 4401251"/>
              <a:gd name="connsiteX2593" fmla="*/ 7566717 w 13419668"/>
              <a:gd name="connsiteY2593" fmla="*/ 4095510 h 4401251"/>
              <a:gd name="connsiteX2594" fmla="*/ 7530645 w 13419668"/>
              <a:gd name="connsiteY2594" fmla="*/ 4056329 h 4401251"/>
              <a:gd name="connsiteX2595" fmla="*/ 7399543 w 13419668"/>
              <a:gd name="connsiteY2595" fmla="*/ 4095137 h 4401251"/>
              <a:gd name="connsiteX2596" fmla="*/ 7437854 w 13419668"/>
              <a:gd name="connsiteY2596" fmla="*/ 4133697 h 4401251"/>
              <a:gd name="connsiteX2597" fmla="*/ 7477035 w 13419668"/>
              <a:gd name="connsiteY2597" fmla="*/ 4093769 h 4401251"/>
              <a:gd name="connsiteX2598" fmla="*/ 7439470 w 13419668"/>
              <a:gd name="connsiteY2598" fmla="*/ 4056080 h 4401251"/>
              <a:gd name="connsiteX2599" fmla="*/ 7399543 w 13419668"/>
              <a:gd name="connsiteY2599" fmla="*/ 4095137 h 4401251"/>
              <a:gd name="connsiteX2600" fmla="*/ 7309985 w 13419668"/>
              <a:gd name="connsiteY2600" fmla="*/ 4094266 h 4401251"/>
              <a:gd name="connsiteX2601" fmla="*/ 7350411 w 13419668"/>
              <a:gd name="connsiteY2601" fmla="*/ 4133572 h 4401251"/>
              <a:gd name="connsiteX2602" fmla="*/ 7387353 w 13419668"/>
              <a:gd name="connsiteY2602" fmla="*/ 4091654 h 4401251"/>
              <a:gd name="connsiteX2603" fmla="*/ 7347675 w 13419668"/>
              <a:gd name="connsiteY2603" fmla="*/ 4056080 h 4401251"/>
              <a:gd name="connsiteX2604" fmla="*/ 7309861 w 13419668"/>
              <a:gd name="connsiteY2604" fmla="*/ 4094266 h 4401251"/>
              <a:gd name="connsiteX2605" fmla="*/ 7224408 w 13419668"/>
              <a:gd name="connsiteY2605" fmla="*/ 4092152 h 4401251"/>
              <a:gd name="connsiteX2606" fmla="*/ 7261973 w 13419668"/>
              <a:gd name="connsiteY2606" fmla="*/ 4133572 h 4401251"/>
              <a:gd name="connsiteX2607" fmla="*/ 7301900 w 13419668"/>
              <a:gd name="connsiteY2607" fmla="*/ 4093769 h 4401251"/>
              <a:gd name="connsiteX2608" fmla="*/ 7263590 w 13419668"/>
              <a:gd name="connsiteY2608" fmla="*/ 4056080 h 4401251"/>
              <a:gd name="connsiteX2609" fmla="*/ 7224533 w 13419668"/>
              <a:gd name="connsiteY2609" fmla="*/ 4092276 h 4401251"/>
              <a:gd name="connsiteX2610" fmla="*/ 7173659 w 13419668"/>
              <a:gd name="connsiteY2610" fmla="*/ 4133572 h 4401251"/>
              <a:gd name="connsiteX2611" fmla="*/ 7212343 w 13419668"/>
              <a:gd name="connsiteY2611" fmla="*/ 4095386 h 4401251"/>
              <a:gd name="connsiteX2612" fmla="*/ 7172788 w 13419668"/>
              <a:gd name="connsiteY2612" fmla="*/ 4055956 h 4401251"/>
              <a:gd name="connsiteX2613" fmla="*/ 7134975 w 13419668"/>
              <a:gd name="connsiteY2613" fmla="*/ 4093272 h 4401251"/>
              <a:gd name="connsiteX2614" fmla="*/ 7173783 w 13419668"/>
              <a:gd name="connsiteY2614" fmla="*/ 4133448 h 4401251"/>
              <a:gd name="connsiteX2615" fmla="*/ 7083231 w 13419668"/>
              <a:gd name="connsiteY2615" fmla="*/ 4133572 h 4401251"/>
              <a:gd name="connsiteX2616" fmla="*/ 7122661 w 13419668"/>
              <a:gd name="connsiteY2616" fmla="*/ 4093272 h 4401251"/>
              <a:gd name="connsiteX2617" fmla="*/ 7080992 w 13419668"/>
              <a:gd name="connsiteY2617" fmla="*/ 4056080 h 4401251"/>
              <a:gd name="connsiteX2618" fmla="*/ 7045169 w 13419668"/>
              <a:gd name="connsiteY2618" fmla="*/ 4095510 h 4401251"/>
              <a:gd name="connsiteX2619" fmla="*/ 7083231 w 13419668"/>
              <a:gd name="connsiteY2619" fmla="*/ 4133572 h 4401251"/>
              <a:gd name="connsiteX2620" fmla="*/ 6957851 w 13419668"/>
              <a:gd name="connsiteY2620" fmla="*/ 4093022 h 4401251"/>
              <a:gd name="connsiteX2621" fmla="*/ 6996908 w 13419668"/>
              <a:gd name="connsiteY2621" fmla="*/ 4133572 h 4401251"/>
              <a:gd name="connsiteX2622" fmla="*/ 7035218 w 13419668"/>
              <a:gd name="connsiteY2622" fmla="*/ 4092898 h 4401251"/>
              <a:gd name="connsiteX2623" fmla="*/ 6996783 w 13419668"/>
              <a:gd name="connsiteY2623" fmla="*/ 4056080 h 4401251"/>
              <a:gd name="connsiteX2624" fmla="*/ 6957851 w 13419668"/>
              <a:gd name="connsiteY2624" fmla="*/ 4093022 h 4401251"/>
              <a:gd name="connsiteX2625" fmla="*/ 6868293 w 13419668"/>
              <a:gd name="connsiteY2625" fmla="*/ 4094515 h 4401251"/>
              <a:gd name="connsiteX2626" fmla="*/ 6905982 w 13419668"/>
              <a:gd name="connsiteY2626" fmla="*/ 4133572 h 4401251"/>
              <a:gd name="connsiteX2627" fmla="*/ 6945785 w 13419668"/>
              <a:gd name="connsiteY2627" fmla="*/ 4094391 h 4401251"/>
              <a:gd name="connsiteX2628" fmla="*/ 6908843 w 13419668"/>
              <a:gd name="connsiteY2628" fmla="*/ 4056080 h 4401251"/>
              <a:gd name="connsiteX2629" fmla="*/ 6868293 w 13419668"/>
              <a:gd name="connsiteY2629" fmla="*/ 4094515 h 4401251"/>
              <a:gd name="connsiteX2630" fmla="*/ 6820653 w 13419668"/>
              <a:gd name="connsiteY2630" fmla="*/ 4056205 h 4401251"/>
              <a:gd name="connsiteX2631" fmla="*/ 6778736 w 13419668"/>
              <a:gd name="connsiteY2631" fmla="*/ 4093147 h 4401251"/>
              <a:gd name="connsiteX2632" fmla="*/ 6817917 w 13419668"/>
              <a:gd name="connsiteY2632" fmla="*/ 4133697 h 4401251"/>
              <a:gd name="connsiteX2633" fmla="*/ 6856104 w 13419668"/>
              <a:gd name="connsiteY2633" fmla="*/ 4095883 h 4401251"/>
              <a:gd name="connsiteX2634" fmla="*/ 6820530 w 13419668"/>
              <a:gd name="connsiteY2634" fmla="*/ 4056205 h 4401251"/>
              <a:gd name="connsiteX2635" fmla="*/ 6693035 w 13419668"/>
              <a:gd name="connsiteY2635" fmla="*/ 4094266 h 4401251"/>
              <a:gd name="connsiteX2636" fmla="*/ 6732589 w 13419668"/>
              <a:gd name="connsiteY2636" fmla="*/ 4133697 h 4401251"/>
              <a:gd name="connsiteX2637" fmla="*/ 6770527 w 13419668"/>
              <a:gd name="connsiteY2637" fmla="*/ 4094764 h 4401251"/>
              <a:gd name="connsiteX2638" fmla="*/ 6730226 w 13419668"/>
              <a:gd name="connsiteY2638" fmla="*/ 4056080 h 4401251"/>
              <a:gd name="connsiteX2639" fmla="*/ 6693035 w 13419668"/>
              <a:gd name="connsiteY2639" fmla="*/ 4094142 h 4401251"/>
              <a:gd name="connsiteX2640" fmla="*/ 6603477 w 13419668"/>
              <a:gd name="connsiteY2640" fmla="*/ 4093769 h 4401251"/>
              <a:gd name="connsiteX2641" fmla="*/ 6642534 w 13419668"/>
              <a:gd name="connsiteY2641" fmla="*/ 4133821 h 4401251"/>
              <a:gd name="connsiteX2642" fmla="*/ 6680969 w 13419668"/>
              <a:gd name="connsiteY2642" fmla="*/ 4095386 h 4401251"/>
              <a:gd name="connsiteX2643" fmla="*/ 6641165 w 13419668"/>
              <a:gd name="connsiteY2643" fmla="*/ 4056205 h 4401251"/>
              <a:gd name="connsiteX2644" fmla="*/ 6603477 w 13419668"/>
              <a:gd name="connsiteY2644" fmla="*/ 4093769 h 4401251"/>
              <a:gd name="connsiteX2645" fmla="*/ 6513920 w 13419668"/>
              <a:gd name="connsiteY2645" fmla="*/ 4093147 h 4401251"/>
              <a:gd name="connsiteX2646" fmla="*/ 6552230 w 13419668"/>
              <a:gd name="connsiteY2646" fmla="*/ 4133821 h 4401251"/>
              <a:gd name="connsiteX2647" fmla="*/ 6591287 w 13419668"/>
              <a:gd name="connsiteY2647" fmla="*/ 4096132 h 4401251"/>
              <a:gd name="connsiteX2648" fmla="*/ 6552230 w 13419668"/>
              <a:gd name="connsiteY2648" fmla="*/ 4056329 h 4401251"/>
              <a:gd name="connsiteX2649" fmla="*/ 6513920 w 13419668"/>
              <a:gd name="connsiteY2649" fmla="*/ 4093272 h 4401251"/>
              <a:gd name="connsiteX2650" fmla="*/ 6462299 w 13419668"/>
              <a:gd name="connsiteY2650" fmla="*/ 4133821 h 4401251"/>
              <a:gd name="connsiteX2651" fmla="*/ 6501730 w 13419668"/>
              <a:gd name="connsiteY2651" fmla="*/ 4093520 h 4401251"/>
              <a:gd name="connsiteX2652" fmla="*/ 6460061 w 13419668"/>
              <a:gd name="connsiteY2652" fmla="*/ 4056329 h 4401251"/>
              <a:gd name="connsiteX2653" fmla="*/ 6424238 w 13419668"/>
              <a:gd name="connsiteY2653" fmla="*/ 4095759 h 4401251"/>
              <a:gd name="connsiteX2654" fmla="*/ 6462299 w 13419668"/>
              <a:gd name="connsiteY2654" fmla="*/ 4133821 h 4401251"/>
              <a:gd name="connsiteX2655" fmla="*/ 6336795 w 13419668"/>
              <a:gd name="connsiteY2655" fmla="*/ 4094266 h 4401251"/>
              <a:gd name="connsiteX2656" fmla="*/ 6376971 w 13419668"/>
              <a:gd name="connsiteY2656" fmla="*/ 4133697 h 4401251"/>
              <a:gd name="connsiteX2657" fmla="*/ 6414162 w 13419668"/>
              <a:gd name="connsiteY2657" fmla="*/ 4091903 h 4401251"/>
              <a:gd name="connsiteX2658" fmla="*/ 6374732 w 13419668"/>
              <a:gd name="connsiteY2658" fmla="*/ 4056080 h 4401251"/>
              <a:gd name="connsiteX2659" fmla="*/ 6336795 w 13419668"/>
              <a:gd name="connsiteY2659" fmla="*/ 4094142 h 4401251"/>
              <a:gd name="connsiteX2660" fmla="*/ 6247237 w 13419668"/>
              <a:gd name="connsiteY2660" fmla="*/ 4095510 h 4401251"/>
              <a:gd name="connsiteX2661" fmla="*/ 6285673 w 13419668"/>
              <a:gd name="connsiteY2661" fmla="*/ 4133945 h 4401251"/>
              <a:gd name="connsiteX2662" fmla="*/ 6324729 w 13419668"/>
              <a:gd name="connsiteY2662" fmla="*/ 4093893 h 4401251"/>
              <a:gd name="connsiteX2663" fmla="*/ 6287041 w 13419668"/>
              <a:gd name="connsiteY2663" fmla="*/ 4056329 h 4401251"/>
              <a:gd name="connsiteX2664" fmla="*/ 6247237 w 13419668"/>
              <a:gd name="connsiteY2664" fmla="*/ 4095510 h 4401251"/>
              <a:gd name="connsiteX2665" fmla="*/ 6157680 w 13419668"/>
              <a:gd name="connsiteY2665" fmla="*/ 4094018 h 4401251"/>
              <a:gd name="connsiteX2666" fmla="*/ 6197483 w 13419668"/>
              <a:gd name="connsiteY2666" fmla="*/ 4133945 h 4401251"/>
              <a:gd name="connsiteX2667" fmla="*/ 6235048 w 13419668"/>
              <a:gd name="connsiteY2667" fmla="*/ 4092525 h 4401251"/>
              <a:gd name="connsiteX2668" fmla="*/ 6195991 w 13419668"/>
              <a:gd name="connsiteY2668" fmla="*/ 4056329 h 4401251"/>
              <a:gd name="connsiteX2669" fmla="*/ 6157680 w 13419668"/>
              <a:gd name="connsiteY2669" fmla="*/ 4094018 h 4401251"/>
              <a:gd name="connsiteX2670" fmla="*/ 6109792 w 13419668"/>
              <a:gd name="connsiteY2670" fmla="*/ 4133945 h 4401251"/>
              <a:gd name="connsiteX2671" fmla="*/ 6149471 w 13419668"/>
              <a:gd name="connsiteY2671" fmla="*/ 4093893 h 4401251"/>
              <a:gd name="connsiteX2672" fmla="*/ 6108050 w 13419668"/>
              <a:gd name="connsiteY2672" fmla="*/ 4056453 h 4401251"/>
              <a:gd name="connsiteX2673" fmla="*/ 6071978 w 13419668"/>
              <a:gd name="connsiteY2673" fmla="*/ 4095635 h 4401251"/>
              <a:gd name="connsiteX2674" fmla="*/ 6109792 w 13419668"/>
              <a:gd name="connsiteY2674" fmla="*/ 4133945 h 4401251"/>
              <a:gd name="connsiteX2675" fmla="*/ 6019364 w 13419668"/>
              <a:gd name="connsiteY2675" fmla="*/ 4133945 h 4401251"/>
              <a:gd name="connsiteX2676" fmla="*/ 6059913 w 13419668"/>
              <a:gd name="connsiteY2676" fmla="*/ 4094764 h 4401251"/>
              <a:gd name="connsiteX2677" fmla="*/ 6019239 w 13419668"/>
              <a:gd name="connsiteY2677" fmla="*/ 4056453 h 4401251"/>
              <a:gd name="connsiteX2678" fmla="*/ 5982421 w 13419668"/>
              <a:gd name="connsiteY2678" fmla="*/ 4094889 h 4401251"/>
              <a:gd name="connsiteX2679" fmla="*/ 6019364 w 13419668"/>
              <a:gd name="connsiteY2679" fmla="*/ 4133945 h 4401251"/>
              <a:gd name="connsiteX2680" fmla="*/ 5930552 w 13419668"/>
              <a:gd name="connsiteY2680" fmla="*/ 4133945 h 4401251"/>
              <a:gd name="connsiteX2681" fmla="*/ 5970231 w 13419668"/>
              <a:gd name="connsiteY2681" fmla="*/ 4093893 h 4401251"/>
              <a:gd name="connsiteX2682" fmla="*/ 5928811 w 13419668"/>
              <a:gd name="connsiteY2682" fmla="*/ 4056453 h 4401251"/>
              <a:gd name="connsiteX2683" fmla="*/ 5892739 w 13419668"/>
              <a:gd name="connsiteY2683" fmla="*/ 4095635 h 4401251"/>
              <a:gd name="connsiteX2684" fmla="*/ 5930552 w 13419668"/>
              <a:gd name="connsiteY2684" fmla="*/ 4133945 h 4401251"/>
              <a:gd name="connsiteX2685" fmla="*/ 5847214 w 13419668"/>
              <a:gd name="connsiteY2685" fmla="*/ 4056453 h 4401251"/>
              <a:gd name="connsiteX2686" fmla="*/ 5805297 w 13419668"/>
              <a:gd name="connsiteY2686" fmla="*/ 4093396 h 4401251"/>
              <a:gd name="connsiteX2687" fmla="*/ 5844478 w 13419668"/>
              <a:gd name="connsiteY2687" fmla="*/ 4133945 h 4401251"/>
              <a:gd name="connsiteX2688" fmla="*/ 5882664 w 13419668"/>
              <a:gd name="connsiteY2688" fmla="*/ 4096132 h 4401251"/>
              <a:gd name="connsiteX2689" fmla="*/ 5847090 w 13419668"/>
              <a:gd name="connsiteY2689" fmla="*/ 4056453 h 4401251"/>
              <a:gd name="connsiteX2690" fmla="*/ 5755667 w 13419668"/>
              <a:gd name="connsiteY2690" fmla="*/ 4056453 h 4401251"/>
              <a:gd name="connsiteX2691" fmla="*/ 5715739 w 13419668"/>
              <a:gd name="connsiteY2691" fmla="*/ 4095510 h 4401251"/>
              <a:gd name="connsiteX2692" fmla="*/ 5754050 w 13419668"/>
              <a:gd name="connsiteY2692" fmla="*/ 4134070 h 4401251"/>
              <a:gd name="connsiteX2693" fmla="*/ 5793231 w 13419668"/>
              <a:gd name="connsiteY2693" fmla="*/ 4094142 h 4401251"/>
              <a:gd name="connsiteX2694" fmla="*/ 5755667 w 13419668"/>
              <a:gd name="connsiteY2694" fmla="*/ 4056453 h 4401251"/>
              <a:gd name="connsiteX2695" fmla="*/ 5667726 w 13419668"/>
              <a:gd name="connsiteY2695" fmla="*/ 4056453 h 4401251"/>
              <a:gd name="connsiteX2696" fmla="*/ 5626306 w 13419668"/>
              <a:gd name="connsiteY2696" fmla="*/ 4093893 h 4401251"/>
              <a:gd name="connsiteX2697" fmla="*/ 5665985 w 13419668"/>
              <a:gd name="connsiteY2697" fmla="*/ 4133945 h 4401251"/>
              <a:gd name="connsiteX2698" fmla="*/ 5703798 w 13419668"/>
              <a:gd name="connsiteY2698" fmla="*/ 4095759 h 4401251"/>
              <a:gd name="connsiteX2699" fmla="*/ 5667726 w 13419668"/>
              <a:gd name="connsiteY2699" fmla="*/ 4056578 h 4401251"/>
              <a:gd name="connsiteX2700" fmla="*/ 5536749 w 13419668"/>
              <a:gd name="connsiteY2700" fmla="*/ 4092401 h 4401251"/>
              <a:gd name="connsiteX2701" fmla="*/ 5571950 w 13419668"/>
              <a:gd name="connsiteY2701" fmla="*/ 4133697 h 4401251"/>
              <a:gd name="connsiteX2702" fmla="*/ 5614116 w 13419668"/>
              <a:gd name="connsiteY2702" fmla="*/ 4097127 h 4401251"/>
              <a:gd name="connsiteX2703" fmla="*/ 5579662 w 13419668"/>
              <a:gd name="connsiteY2703" fmla="*/ 4056453 h 4401251"/>
              <a:gd name="connsiteX2704" fmla="*/ 5536749 w 13419668"/>
              <a:gd name="connsiteY2704" fmla="*/ 4092401 h 4401251"/>
              <a:gd name="connsiteX2705" fmla="*/ 5488487 w 13419668"/>
              <a:gd name="connsiteY2705" fmla="*/ 4133945 h 4401251"/>
              <a:gd name="connsiteX2706" fmla="*/ 5528415 w 13419668"/>
              <a:gd name="connsiteY2706" fmla="*/ 4094142 h 4401251"/>
              <a:gd name="connsiteX2707" fmla="*/ 5487243 w 13419668"/>
              <a:gd name="connsiteY2707" fmla="*/ 4056453 h 4401251"/>
              <a:gd name="connsiteX2708" fmla="*/ 5450923 w 13419668"/>
              <a:gd name="connsiteY2708" fmla="*/ 4095386 h 4401251"/>
              <a:gd name="connsiteX2709" fmla="*/ 5488487 w 13419668"/>
              <a:gd name="connsiteY2709" fmla="*/ 4133945 h 4401251"/>
              <a:gd name="connsiteX2710" fmla="*/ 5400671 w 13419668"/>
              <a:gd name="connsiteY2710" fmla="*/ 4133945 h 4401251"/>
              <a:gd name="connsiteX2711" fmla="*/ 5438982 w 13419668"/>
              <a:gd name="connsiteY2711" fmla="*/ 4095386 h 4401251"/>
              <a:gd name="connsiteX2712" fmla="*/ 5399054 w 13419668"/>
              <a:gd name="connsiteY2712" fmla="*/ 4056329 h 4401251"/>
              <a:gd name="connsiteX2713" fmla="*/ 5361490 w 13419668"/>
              <a:gd name="connsiteY2713" fmla="*/ 4094018 h 4401251"/>
              <a:gd name="connsiteX2714" fmla="*/ 5400671 w 13419668"/>
              <a:gd name="connsiteY2714" fmla="*/ 4133945 h 4401251"/>
              <a:gd name="connsiteX2715" fmla="*/ 5311238 w 13419668"/>
              <a:gd name="connsiteY2715" fmla="*/ 4133945 h 4401251"/>
              <a:gd name="connsiteX2716" fmla="*/ 5349300 w 13419668"/>
              <a:gd name="connsiteY2716" fmla="*/ 4095262 h 4401251"/>
              <a:gd name="connsiteX2717" fmla="*/ 5309248 w 13419668"/>
              <a:gd name="connsiteY2717" fmla="*/ 4056453 h 4401251"/>
              <a:gd name="connsiteX2718" fmla="*/ 5271932 w 13419668"/>
              <a:gd name="connsiteY2718" fmla="*/ 4094266 h 4401251"/>
              <a:gd name="connsiteX2719" fmla="*/ 5311238 w 13419668"/>
              <a:gd name="connsiteY2719" fmla="*/ 4133945 h 4401251"/>
              <a:gd name="connsiteX2720" fmla="*/ 5223671 w 13419668"/>
              <a:gd name="connsiteY2720" fmla="*/ 4056329 h 4401251"/>
              <a:gd name="connsiteX2721" fmla="*/ 5184365 w 13419668"/>
              <a:gd name="connsiteY2721" fmla="*/ 4096008 h 4401251"/>
              <a:gd name="connsiteX2722" fmla="*/ 5223298 w 13419668"/>
              <a:gd name="connsiteY2722" fmla="*/ 4133945 h 4401251"/>
              <a:gd name="connsiteX2723" fmla="*/ 5261857 w 13419668"/>
              <a:gd name="connsiteY2723" fmla="*/ 4093520 h 4401251"/>
              <a:gd name="connsiteX2724" fmla="*/ 5223671 w 13419668"/>
              <a:gd name="connsiteY2724" fmla="*/ 4056453 h 4401251"/>
              <a:gd name="connsiteX2725" fmla="*/ 5135731 w 13419668"/>
              <a:gd name="connsiteY2725" fmla="*/ 4056329 h 4401251"/>
              <a:gd name="connsiteX2726" fmla="*/ 5094932 w 13419668"/>
              <a:gd name="connsiteY2726" fmla="*/ 4094391 h 4401251"/>
              <a:gd name="connsiteX2727" fmla="*/ 5135233 w 13419668"/>
              <a:gd name="connsiteY2727" fmla="*/ 4133821 h 4401251"/>
              <a:gd name="connsiteX2728" fmla="*/ 5172424 w 13419668"/>
              <a:gd name="connsiteY2728" fmla="*/ 4095013 h 4401251"/>
              <a:gd name="connsiteX2729" fmla="*/ 5135731 w 13419668"/>
              <a:gd name="connsiteY2729" fmla="*/ 4056453 h 4401251"/>
              <a:gd name="connsiteX2730" fmla="*/ 5046422 w 13419668"/>
              <a:gd name="connsiteY2730" fmla="*/ 4056329 h 4401251"/>
              <a:gd name="connsiteX2731" fmla="*/ 5005250 w 13419668"/>
              <a:gd name="connsiteY2731" fmla="*/ 4094018 h 4401251"/>
              <a:gd name="connsiteX2732" fmla="*/ 5045302 w 13419668"/>
              <a:gd name="connsiteY2732" fmla="*/ 4133697 h 4401251"/>
              <a:gd name="connsiteX2733" fmla="*/ 5082742 w 13419668"/>
              <a:gd name="connsiteY2733" fmla="*/ 4095137 h 4401251"/>
              <a:gd name="connsiteX2734" fmla="*/ 5046422 w 13419668"/>
              <a:gd name="connsiteY2734" fmla="*/ 4056205 h 4401251"/>
              <a:gd name="connsiteX2735" fmla="*/ 4959228 w 13419668"/>
              <a:gd name="connsiteY2735" fmla="*/ 4133821 h 4401251"/>
              <a:gd name="connsiteX2736" fmla="*/ 4997041 w 13419668"/>
              <a:gd name="connsiteY2736" fmla="*/ 4094889 h 4401251"/>
              <a:gd name="connsiteX2737" fmla="*/ 4956616 w 13419668"/>
              <a:gd name="connsiteY2737" fmla="*/ 4056329 h 4401251"/>
              <a:gd name="connsiteX2738" fmla="*/ 4919549 w 13419668"/>
              <a:gd name="connsiteY2738" fmla="*/ 4094515 h 4401251"/>
              <a:gd name="connsiteX2739" fmla="*/ 4959228 w 13419668"/>
              <a:gd name="connsiteY2739" fmla="*/ 4133945 h 4401251"/>
              <a:gd name="connsiteX2740" fmla="*/ 4869297 w 13419668"/>
              <a:gd name="connsiteY2740" fmla="*/ 4133821 h 4401251"/>
              <a:gd name="connsiteX2741" fmla="*/ 4907484 w 13419668"/>
              <a:gd name="connsiteY2741" fmla="*/ 4095262 h 4401251"/>
              <a:gd name="connsiteX2742" fmla="*/ 4867556 w 13419668"/>
              <a:gd name="connsiteY2742" fmla="*/ 4056329 h 4401251"/>
              <a:gd name="connsiteX2743" fmla="*/ 4830116 w 13419668"/>
              <a:gd name="connsiteY2743" fmla="*/ 4094142 h 4401251"/>
              <a:gd name="connsiteX2744" fmla="*/ 4869297 w 13419668"/>
              <a:gd name="connsiteY2744" fmla="*/ 4133945 h 4401251"/>
              <a:gd name="connsiteX2745" fmla="*/ 4777501 w 13419668"/>
              <a:gd name="connsiteY2745" fmla="*/ 4133821 h 4401251"/>
              <a:gd name="connsiteX2746" fmla="*/ 4818051 w 13419668"/>
              <a:gd name="connsiteY2746" fmla="*/ 4094640 h 4401251"/>
              <a:gd name="connsiteX2747" fmla="*/ 4777377 w 13419668"/>
              <a:gd name="connsiteY2747" fmla="*/ 4056329 h 4401251"/>
              <a:gd name="connsiteX2748" fmla="*/ 4740558 w 13419668"/>
              <a:gd name="connsiteY2748" fmla="*/ 4094764 h 4401251"/>
              <a:gd name="connsiteX2749" fmla="*/ 4777501 w 13419668"/>
              <a:gd name="connsiteY2749" fmla="*/ 4133821 h 4401251"/>
              <a:gd name="connsiteX2750" fmla="*/ 4653115 w 13419668"/>
              <a:gd name="connsiteY2750" fmla="*/ 4093272 h 4401251"/>
              <a:gd name="connsiteX2751" fmla="*/ 4692173 w 13419668"/>
              <a:gd name="connsiteY2751" fmla="*/ 4133821 h 4401251"/>
              <a:gd name="connsiteX2752" fmla="*/ 4730483 w 13419668"/>
              <a:gd name="connsiteY2752" fmla="*/ 4093147 h 4401251"/>
              <a:gd name="connsiteX2753" fmla="*/ 4692048 w 13419668"/>
              <a:gd name="connsiteY2753" fmla="*/ 4056329 h 4401251"/>
              <a:gd name="connsiteX2754" fmla="*/ 4653115 w 13419668"/>
              <a:gd name="connsiteY2754" fmla="*/ 4093272 h 4401251"/>
              <a:gd name="connsiteX2755" fmla="*/ 4563434 w 13419668"/>
              <a:gd name="connsiteY2755" fmla="*/ 4095137 h 4401251"/>
              <a:gd name="connsiteX2756" fmla="*/ 4601496 w 13419668"/>
              <a:gd name="connsiteY2756" fmla="*/ 4133821 h 4401251"/>
              <a:gd name="connsiteX2757" fmla="*/ 4640926 w 13419668"/>
              <a:gd name="connsiteY2757" fmla="*/ 4094142 h 4401251"/>
              <a:gd name="connsiteX2758" fmla="*/ 4603610 w 13419668"/>
              <a:gd name="connsiteY2758" fmla="*/ 4056205 h 4401251"/>
              <a:gd name="connsiteX2759" fmla="*/ 4563434 w 13419668"/>
              <a:gd name="connsiteY2759" fmla="*/ 4095013 h 4401251"/>
              <a:gd name="connsiteX2760" fmla="*/ 4514550 w 13419668"/>
              <a:gd name="connsiteY2760" fmla="*/ 4056329 h 4401251"/>
              <a:gd name="connsiteX2761" fmla="*/ 4473876 w 13419668"/>
              <a:gd name="connsiteY2761" fmla="*/ 4094640 h 4401251"/>
              <a:gd name="connsiteX2762" fmla="*/ 4514301 w 13419668"/>
              <a:gd name="connsiteY2762" fmla="*/ 4133821 h 4401251"/>
              <a:gd name="connsiteX2763" fmla="*/ 4551244 w 13419668"/>
              <a:gd name="connsiteY2763" fmla="*/ 4094764 h 4401251"/>
              <a:gd name="connsiteX2764" fmla="*/ 4514426 w 13419668"/>
              <a:gd name="connsiteY2764" fmla="*/ 4056329 h 4401251"/>
              <a:gd name="connsiteX2765" fmla="*/ 4424620 w 13419668"/>
              <a:gd name="connsiteY2765" fmla="*/ 4056329 h 4401251"/>
              <a:gd name="connsiteX2766" fmla="*/ 4384319 w 13419668"/>
              <a:gd name="connsiteY2766" fmla="*/ 4095013 h 4401251"/>
              <a:gd name="connsiteX2767" fmla="*/ 4422256 w 13419668"/>
              <a:gd name="connsiteY2767" fmla="*/ 4133945 h 4401251"/>
              <a:gd name="connsiteX2768" fmla="*/ 4461811 w 13419668"/>
              <a:gd name="connsiteY2768" fmla="*/ 4094515 h 4401251"/>
              <a:gd name="connsiteX2769" fmla="*/ 4424620 w 13419668"/>
              <a:gd name="connsiteY2769" fmla="*/ 4056453 h 4401251"/>
              <a:gd name="connsiteX2770" fmla="*/ 4338296 w 13419668"/>
              <a:gd name="connsiteY2770" fmla="*/ 4133821 h 4401251"/>
              <a:gd name="connsiteX2771" fmla="*/ 4376110 w 13419668"/>
              <a:gd name="connsiteY2771" fmla="*/ 4094889 h 4401251"/>
              <a:gd name="connsiteX2772" fmla="*/ 4335684 w 13419668"/>
              <a:gd name="connsiteY2772" fmla="*/ 4056329 h 4401251"/>
              <a:gd name="connsiteX2773" fmla="*/ 4298617 w 13419668"/>
              <a:gd name="connsiteY2773" fmla="*/ 4094515 h 4401251"/>
              <a:gd name="connsiteX2774" fmla="*/ 4338296 w 13419668"/>
              <a:gd name="connsiteY2774" fmla="*/ 4133945 h 4401251"/>
              <a:gd name="connsiteX2775" fmla="*/ 4247122 w 13419668"/>
              <a:gd name="connsiteY2775" fmla="*/ 4133821 h 4401251"/>
              <a:gd name="connsiteX2776" fmla="*/ 4286552 w 13419668"/>
              <a:gd name="connsiteY2776" fmla="*/ 4093520 h 4401251"/>
              <a:gd name="connsiteX2777" fmla="*/ 4244883 w 13419668"/>
              <a:gd name="connsiteY2777" fmla="*/ 4056329 h 4401251"/>
              <a:gd name="connsiteX2778" fmla="*/ 4209060 w 13419668"/>
              <a:gd name="connsiteY2778" fmla="*/ 4095759 h 4401251"/>
              <a:gd name="connsiteX2779" fmla="*/ 4247122 w 13419668"/>
              <a:gd name="connsiteY2779" fmla="*/ 4133821 h 4401251"/>
              <a:gd name="connsiteX2780" fmla="*/ 4158933 w 13419668"/>
              <a:gd name="connsiteY2780" fmla="*/ 4133821 h 4401251"/>
              <a:gd name="connsiteX2781" fmla="*/ 4196995 w 13419668"/>
              <a:gd name="connsiteY2781" fmla="*/ 4095137 h 4401251"/>
              <a:gd name="connsiteX2782" fmla="*/ 4156818 w 13419668"/>
              <a:gd name="connsiteY2782" fmla="*/ 4056329 h 4401251"/>
              <a:gd name="connsiteX2783" fmla="*/ 4119503 w 13419668"/>
              <a:gd name="connsiteY2783" fmla="*/ 4094266 h 4401251"/>
              <a:gd name="connsiteX2784" fmla="*/ 4158933 w 13419668"/>
              <a:gd name="connsiteY2784" fmla="*/ 4133945 h 4401251"/>
              <a:gd name="connsiteX2785" fmla="*/ 4032060 w 13419668"/>
              <a:gd name="connsiteY2785" fmla="*/ 4094018 h 4401251"/>
              <a:gd name="connsiteX2786" fmla="*/ 4071987 w 13419668"/>
              <a:gd name="connsiteY2786" fmla="*/ 4133821 h 4401251"/>
              <a:gd name="connsiteX2787" fmla="*/ 4109427 w 13419668"/>
              <a:gd name="connsiteY2787" fmla="*/ 4092401 h 4401251"/>
              <a:gd name="connsiteX2788" fmla="*/ 4070246 w 13419668"/>
              <a:gd name="connsiteY2788" fmla="*/ 4056329 h 4401251"/>
              <a:gd name="connsiteX2789" fmla="*/ 4032060 w 13419668"/>
              <a:gd name="connsiteY2789" fmla="*/ 4094142 h 4401251"/>
              <a:gd name="connsiteX2790" fmla="*/ 3942502 w 13419668"/>
              <a:gd name="connsiteY2790" fmla="*/ 4095510 h 4401251"/>
              <a:gd name="connsiteX2791" fmla="*/ 3980937 w 13419668"/>
              <a:gd name="connsiteY2791" fmla="*/ 4133945 h 4401251"/>
              <a:gd name="connsiteX2792" fmla="*/ 4019994 w 13419668"/>
              <a:gd name="connsiteY2792" fmla="*/ 4093893 h 4401251"/>
              <a:gd name="connsiteX2793" fmla="*/ 3982306 w 13419668"/>
              <a:gd name="connsiteY2793" fmla="*/ 4056329 h 4401251"/>
              <a:gd name="connsiteX2794" fmla="*/ 3942502 w 13419668"/>
              <a:gd name="connsiteY2794" fmla="*/ 4095510 h 4401251"/>
              <a:gd name="connsiteX2795" fmla="*/ 3852945 w 13419668"/>
              <a:gd name="connsiteY2795" fmla="*/ 4093396 h 4401251"/>
              <a:gd name="connsiteX2796" fmla="*/ 3892126 w 13419668"/>
              <a:gd name="connsiteY2796" fmla="*/ 4133945 h 4401251"/>
              <a:gd name="connsiteX2797" fmla="*/ 3930313 w 13419668"/>
              <a:gd name="connsiteY2797" fmla="*/ 4093147 h 4401251"/>
              <a:gd name="connsiteX2798" fmla="*/ 3891753 w 13419668"/>
              <a:gd name="connsiteY2798" fmla="*/ 4056453 h 4401251"/>
              <a:gd name="connsiteX2799" fmla="*/ 3852820 w 13419668"/>
              <a:gd name="connsiteY2799" fmla="*/ 4093520 h 4401251"/>
              <a:gd name="connsiteX2800" fmla="*/ 3804186 w 13419668"/>
              <a:gd name="connsiteY2800" fmla="*/ 4133821 h 4401251"/>
              <a:gd name="connsiteX2801" fmla="*/ 3844735 w 13419668"/>
              <a:gd name="connsiteY2801" fmla="*/ 4094640 h 4401251"/>
              <a:gd name="connsiteX2802" fmla="*/ 3804062 w 13419668"/>
              <a:gd name="connsiteY2802" fmla="*/ 4056329 h 4401251"/>
              <a:gd name="connsiteX2803" fmla="*/ 3767243 w 13419668"/>
              <a:gd name="connsiteY2803" fmla="*/ 4094764 h 4401251"/>
              <a:gd name="connsiteX2804" fmla="*/ 3804186 w 13419668"/>
              <a:gd name="connsiteY2804" fmla="*/ 4133821 h 4401251"/>
              <a:gd name="connsiteX2805" fmla="*/ 3715499 w 13419668"/>
              <a:gd name="connsiteY2805" fmla="*/ 4133821 h 4401251"/>
              <a:gd name="connsiteX2806" fmla="*/ 3755178 w 13419668"/>
              <a:gd name="connsiteY2806" fmla="*/ 4093769 h 4401251"/>
              <a:gd name="connsiteX2807" fmla="*/ 3713758 w 13419668"/>
              <a:gd name="connsiteY2807" fmla="*/ 4056329 h 4401251"/>
              <a:gd name="connsiteX2808" fmla="*/ 3677686 w 13419668"/>
              <a:gd name="connsiteY2808" fmla="*/ 4095510 h 4401251"/>
              <a:gd name="connsiteX2809" fmla="*/ 3715499 w 13419668"/>
              <a:gd name="connsiteY2809" fmla="*/ 4133821 h 4401251"/>
              <a:gd name="connsiteX2810" fmla="*/ 3626439 w 13419668"/>
              <a:gd name="connsiteY2810" fmla="*/ 4133821 h 4401251"/>
              <a:gd name="connsiteX2811" fmla="*/ 3665621 w 13419668"/>
              <a:gd name="connsiteY2811" fmla="*/ 4093272 h 4401251"/>
              <a:gd name="connsiteX2812" fmla="*/ 3623827 w 13419668"/>
              <a:gd name="connsiteY2812" fmla="*/ 4056329 h 4401251"/>
              <a:gd name="connsiteX2813" fmla="*/ 3588253 w 13419668"/>
              <a:gd name="connsiteY2813" fmla="*/ 4096008 h 4401251"/>
              <a:gd name="connsiteX2814" fmla="*/ 3626439 w 13419668"/>
              <a:gd name="connsiteY2814" fmla="*/ 4133821 h 4401251"/>
              <a:gd name="connsiteX2815" fmla="*/ 3498695 w 13419668"/>
              <a:gd name="connsiteY2815" fmla="*/ 4092649 h 4401251"/>
              <a:gd name="connsiteX2816" fmla="*/ 3536384 w 13419668"/>
              <a:gd name="connsiteY2816" fmla="*/ 4133821 h 4401251"/>
              <a:gd name="connsiteX2817" fmla="*/ 3576063 w 13419668"/>
              <a:gd name="connsiteY2817" fmla="*/ 4093769 h 4401251"/>
              <a:gd name="connsiteX2818" fmla="*/ 3537628 w 13419668"/>
              <a:gd name="connsiteY2818" fmla="*/ 4056329 h 4401251"/>
              <a:gd name="connsiteX2819" fmla="*/ 3498695 w 13419668"/>
              <a:gd name="connsiteY2819" fmla="*/ 4092649 h 4401251"/>
              <a:gd name="connsiteX2820" fmla="*/ 3450683 w 13419668"/>
              <a:gd name="connsiteY2820" fmla="*/ 4056329 h 4401251"/>
              <a:gd name="connsiteX2821" fmla="*/ 3411128 w 13419668"/>
              <a:gd name="connsiteY2821" fmla="*/ 4095759 h 4401251"/>
              <a:gd name="connsiteX2822" fmla="*/ 3449812 w 13419668"/>
              <a:gd name="connsiteY2822" fmla="*/ 4133945 h 4401251"/>
              <a:gd name="connsiteX2823" fmla="*/ 3488620 w 13419668"/>
              <a:gd name="connsiteY2823" fmla="*/ 4093769 h 4401251"/>
              <a:gd name="connsiteX2824" fmla="*/ 3450807 w 13419668"/>
              <a:gd name="connsiteY2824" fmla="*/ 4056453 h 4401251"/>
              <a:gd name="connsiteX2825" fmla="*/ 3321571 w 13419668"/>
              <a:gd name="connsiteY2825" fmla="*/ 4095510 h 4401251"/>
              <a:gd name="connsiteX2826" fmla="*/ 3360006 w 13419668"/>
              <a:gd name="connsiteY2826" fmla="*/ 4133945 h 4401251"/>
              <a:gd name="connsiteX2827" fmla="*/ 3399063 w 13419668"/>
              <a:gd name="connsiteY2827" fmla="*/ 4093893 h 4401251"/>
              <a:gd name="connsiteX2828" fmla="*/ 3361374 w 13419668"/>
              <a:gd name="connsiteY2828" fmla="*/ 4056329 h 4401251"/>
              <a:gd name="connsiteX2829" fmla="*/ 3321571 w 13419668"/>
              <a:gd name="connsiteY2829" fmla="*/ 4095510 h 4401251"/>
              <a:gd name="connsiteX2830" fmla="*/ 3232013 w 13419668"/>
              <a:gd name="connsiteY2830" fmla="*/ 4094391 h 4401251"/>
              <a:gd name="connsiteX2831" fmla="*/ 3272190 w 13419668"/>
              <a:gd name="connsiteY2831" fmla="*/ 4133945 h 4401251"/>
              <a:gd name="connsiteX2832" fmla="*/ 3309381 w 13419668"/>
              <a:gd name="connsiteY2832" fmla="*/ 4092276 h 4401251"/>
              <a:gd name="connsiteX2833" fmla="*/ 3269951 w 13419668"/>
              <a:gd name="connsiteY2833" fmla="*/ 4056453 h 4401251"/>
              <a:gd name="connsiteX2834" fmla="*/ 3232013 w 13419668"/>
              <a:gd name="connsiteY2834" fmla="*/ 4094515 h 4401251"/>
              <a:gd name="connsiteX2835" fmla="*/ 3183503 w 13419668"/>
              <a:gd name="connsiteY2835" fmla="*/ 4133945 h 4401251"/>
              <a:gd name="connsiteX2836" fmla="*/ 3223804 w 13419668"/>
              <a:gd name="connsiteY2836" fmla="*/ 4094515 h 4401251"/>
              <a:gd name="connsiteX2837" fmla="*/ 3183006 w 13419668"/>
              <a:gd name="connsiteY2837" fmla="*/ 4056453 h 4401251"/>
              <a:gd name="connsiteX2838" fmla="*/ 3146312 w 13419668"/>
              <a:gd name="connsiteY2838" fmla="*/ 4095013 h 4401251"/>
              <a:gd name="connsiteX2839" fmla="*/ 3183503 w 13419668"/>
              <a:gd name="connsiteY2839" fmla="*/ 4133821 h 4401251"/>
              <a:gd name="connsiteX2840" fmla="*/ 3094568 w 13419668"/>
              <a:gd name="connsiteY2840" fmla="*/ 4133945 h 4401251"/>
              <a:gd name="connsiteX2841" fmla="*/ 3134247 w 13419668"/>
              <a:gd name="connsiteY2841" fmla="*/ 4093893 h 4401251"/>
              <a:gd name="connsiteX2842" fmla="*/ 3092826 w 13419668"/>
              <a:gd name="connsiteY2842" fmla="*/ 4056453 h 4401251"/>
              <a:gd name="connsiteX2843" fmla="*/ 3056755 w 13419668"/>
              <a:gd name="connsiteY2843" fmla="*/ 4095635 h 4401251"/>
              <a:gd name="connsiteX2844" fmla="*/ 3094568 w 13419668"/>
              <a:gd name="connsiteY2844" fmla="*/ 4133945 h 4401251"/>
              <a:gd name="connsiteX2845" fmla="*/ 2967321 w 13419668"/>
              <a:gd name="connsiteY2845" fmla="*/ 4092774 h 4401251"/>
              <a:gd name="connsiteX2846" fmla="*/ 3005010 w 13419668"/>
              <a:gd name="connsiteY2846" fmla="*/ 4133945 h 4401251"/>
              <a:gd name="connsiteX2847" fmla="*/ 3044689 w 13419668"/>
              <a:gd name="connsiteY2847" fmla="*/ 4093893 h 4401251"/>
              <a:gd name="connsiteX2848" fmla="*/ 3006254 w 13419668"/>
              <a:gd name="connsiteY2848" fmla="*/ 4056453 h 4401251"/>
              <a:gd name="connsiteX2849" fmla="*/ 2967321 w 13419668"/>
              <a:gd name="connsiteY2849" fmla="*/ 4092774 h 4401251"/>
              <a:gd name="connsiteX2850" fmla="*/ 2879879 w 13419668"/>
              <a:gd name="connsiteY2850" fmla="*/ 4094515 h 4401251"/>
              <a:gd name="connsiteX2851" fmla="*/ 2920055 w 13419668"/>
              <a:gd name="connsiteY2851" fmla="*/ 4133945 h 4401251"/>
              <a:gd name="connsiteX2852" fmla="*/ 2957246 w 13419668"/>
              <a:gd name="connsiteY2852" fmla="*/ 4092152 h 4401251"/>
              <a:gd name="connsiteX2853" fmla="*/ 2917816 w 13419668"/>
              <a:gd name="connsiteY2853" fmla="*/ 4056329 h 4401251"/>
              <a:gd name="connsiteX2854" fmla="*/ 2879879 w 13419668"/>
              <a:gd name="connsiteY2854" fmla="*/ 4094391 h 4401251"/>
              <a:gd name="connsiteX2855" fmla="*/ 2790321 w 13419668"/>
              <a:gd name="connsiteY2855" fmla="*/ 4094640 h 4401251"/>
              <a:gd name="connsiteX2856" fmla="*/ 2830747 w 13419668"/>
              <a:gd name="connsiteY2856" fmla="*/ 4133945 h 4401251"/>
              <a:gd name="connsiteX2857" fmla="*/ 2867689 w 13419668"/>
              <a:gd name="connsiteY2857" fmla="*/ 4092028 h 4401251"/>
              <a:gd name="connsiteX2858" fmla="*/ 2828134 w 13419668"/>
              <a:gd name="connsiteY2858" fmla="*/ 4056453 h 4401251"/>
              <a:gd name="connsiteX2859" fmla="*/ 2790321 w 13419668"/>
              <a:gd name="connsiteY2859" fmla="*/ 4094640 h 4401251"/>
              <a:gd name="connsiteX2860" fmla="*/ 2741314 w 13419668"/>
              <a:gd name="connsiteY2860" fmla="*/ 4056453 h 4401251"/>
              <a:gd name="connsiteX2861" fmla="*/ 2700764 w 13419668"/>
              <a:gd name="connsiteY2861" fmla="*/ 4094764 h 4401251"/>
              <a:gd name="connsiteX2862" fmla="*/ 2741314 w 13419668"/>
              <a:gd name="connsiteY2862" fmla="*/ 4133821 h 4401251"/>
              <a:gd name="connsiteX2863" fmla="*/ 2778132 w 13419668"/>
              <a:gd name="connsiteY2863" fmla="*/ 4094640 h 4401251"/>
              <a:gd name="connsiteX2864" fmla="*/ 2741189 w 13419668"/>
              <a:gd name="connsiteY2864" fmla="*/ 4056329 h 4401251"/>
              <a:gd name="connsiteX2865" fmla="*/ 2611207 w 13419668"/>
              <a:gd name="connsiteY2865" fmla="*/ 4093396 h 4401251"/>
              <a:gd name="connsiteX2866" fmla="*/ 2650388 w 13419668"/>
              <a:gd name="connsiteY2866" fmla="*/ 4133945 h 4401251"/>
              <a:gd name="connsiteX2867" fmla="*/ 2688698 w 13419668"/>
              <a:gd name="connsiteY2867" fmla="*/ 4093272 h 4401251"/>
              <a:gd name="connsiteX2868" fmla="*/ 2650263 w 13419668"/>
              <a:gd name="connsiteY2868" fmla="*/ 4056453 h 4401251"/>
              <a:gd name="connsiteX2869" fmla="*/ 2611331 w 13419668"/>
              <a:gd name="connsiteY2869" fmla="*/ 4093396 h 4401251"/>
              <a:gd name="connsiteX2870" fmla="*/ 2562323 w 13419668"/>
              <a:gd name="connsiteY2870" fmla="*/ 4133945 h 4401251"/>
              <a:gd name="connsiteX2871" fmla="*/ 2602997 w 13419668"/>
              <a:gd name="connsiteY2871" fmla="*/ 4094889 h 4401251"/>
              <a:gd name="connsiteX2872" fmla="*/ 2562447 w 13419668"/>
              <a:gd name="connsiteY2872" fmla="*/ 4056453 h 4401251"/>
              <a:gd name="connsiteX2873" fmla="*/ 2525505 w 13419668"/>
              <a:gd name="connsiteY2873" fmla="*/ 4094764 h 4401251"/>
              <a:gd name="connsiteX2874" fmla="*/ 2562323 w 13419668"/>
              <a:gd name="connsiteY2874" fmla="*/ 4133945 h 4401251"/>
              <a:gd name="connsiteX2875" fmla="*/ 2474756 w 13419668"/>
              <a:gd name="connsiteY2875" fmla="*/ 4133945 h 4401251"/>
              <a:gd name="connsiteX2876" fmla="*/ 2513440 w 13419668"/>
              <a:gd name="connsiteY2876" fmla="*/ 4095759 h 4401251"/>
              <a:gd name="connsiteX2877" fmla="*/ 2473885 w 13419668"/>
              <a:gd name="connsiteY2877" fmla="*/ 4056329 h 4401251"/>
              <a:gd name="connsiteX2878" fmla="*/ 2436072 w 13419668"/>
              <a:gd name="connsiteY2878" fmla="*/ 4093645 h 4401251"/>
              <a:gd name="connsiteX2879" fmla="*/ 2474880 w 13419668"/>
              <a:gd name="connsiteY2879" fmla="*/ 4133821 h 4401251"/>
              <a:gd name="connsiteX2880" fmla="*/ 2346390 w 13419668"/>
              <a:gd name="connsiteY2880" fmla="*/ 4093272 h 4401251"/>
              <a:gd name="connsiteX2881" fmla="*/ 2384701 w 13419668"/>
              <a:gd name="connsiteY2881" fmla="*/ 4133945 h 4401251"/>
              <a:gd name="connsiteX2882" fmla="*/ 2423758 w 13419668"/>
              <a:gd name="connsiteY2882" fmla="*/ 4096257 h 4401251"/>
              <a:gd name="connsiteX2883" fmla="*/ 2384701 w 13419668"/>
              <a:gd name="connsiteY2883" fmla="*/ 4056453 h 4401251"/>
              <a:gd name="connsiteX2884" fmla="*/ 2346390 w 13419668"/>
              <a:gd name="connsiteY2884" fmla="*/ 4093396 h 4401251"/>
              <a:gd name="connsiteX2885" fmla="*/ 2258947 w 13419668"/>
              <a:gd name="connsiteY2885" fmla="*/ 4093272 h 4401251"/>
              <a:gd name="connsiteX2886" fmla="*/ 2298004 w 13419668"/>
              <a:gd name="connsiteY2886" fmla="*/ 4133821 h 4401251"/>
              <a:gd name="connsiteX2887" fmla="*/ 2336315 w 13419668"/>
              <a:gd name="connsiteY2887" fmla="*/ 4093147 h 4401251"/>
              <a:gd name="connsiteX2888" fmla="*/ 2297880 w 13419668"/>
              <a:gd name="connsiteY2888" fmla="*/ 4056329 h 4401251"/>
              <a:gd name="connsiteX2889" fmla="*/ 2258947 w 13419668"/>
              <a:gd name="connsiteY2889" fmla="*/ 4093272 h 4401251"/>
              <a:gd name="connsiteX2890" fmla="*/ 2209939 w 13419668"/>
              <a:gd name="connsiteY2890" fmla="*/ 4056329 h 4401251"/>
              <a:gd name="connsiteX2891" fmla="*/ 2169390 w 13419668"/>
              <a:gd name="connsiteY2891" fmla="*/ 4094640 h 4401251"/>
              <a:gd name="connsiteX2892" fmla="*/ 2209939 w 13419668"/>
              <a:gd name="connsiteY2892" fmla="*/ 4133697 h 4401251"/>
              <a:gd name="connsiteX2893" fmla="*/ 2246758 w 13419668"/>
              <a:gd name="connsiteY2893" fmla="*/ 4094515 h 4401251"/>
              <a:gd name="connsiteX2894" fmla="*/ 2209815 w 13419668"/>
              <a:gd name="connsiteY2894" fmla="*/ 4056205 h 4401251"/>
              <a:gd name="connsiteX2895" fmla="*/ 2121750 w 13419668"/>
              <a:gd name="connsiteY2895" fmla="*/ 4056329 h 4401251"/>
              <a:gd name="connsiteX2896" fmla="*/ 2079832 w 13419668"/>
              <a:gd name="connsiteY2896" fmla="*/ 4093272 h 4401251"/>
              <a:gd name="connsiteX2897" fmla="*/ 2119014 w 13419668"/>
              <a:gd name="connsiteY2897" fmla="*/ 4133821 h 4401251"/>
              <a:gd name="connsiteX2898" fmla="*/ 2157200 w 13419668"/>
              <a:gd name="connsiteY2898" fmla="*/ 4096008 h 4401251"/>
              <a:gd name="connsiteX2899" fmla="*/ 2121626 w 13419668"/>
              <a:gd name="connsiteY2899" fmla="*/ 4056329 h 4401251"/>
              <a:gd name="connsiteX2900" fmla="*/ 1994131 w 13419668"/>
              <a:gd name="connsiteY2900" fmla="*/ 4093147 h 4401251"/>
              <a:gd name="connsiteX2901" fmla="*/ 2032442 w 13419668"/>
              <a:gd name="connsiteY2901" fmla="*/ 4133821 h 4401251"/>
              <a:gd name="connsiteX2902" fmla="*/ 2071499 w 13419668"/>
              <a:gd name="connsiteY2902" fmla="*/ 4096132 h 4401251"/>
              <a:gd name="connsiteX2903" fmla="*/ 2032442 w 13419668"/>
              <a:gd name="connsiteY2903" fmla="*/ 4056329 h 4401251"/>
              <a:gd name="connsiteX2904" fmla="*/ 1994131 w 13419668"/>
              <a:gd name="connsiteY2904" fmla="*/ 4093272 h 4401251"/>
              <a:gd name="connsiteX2905" fmla="*/ 1904573 w 13419668"/>
              <a:gd name="connsiteY2905" fmla="*/ 4092152 h 4401251"/>
              <a:gd name="connsiteX2906" fmla="*/ 1941889 w 13419668"/>
              <a:gd name="connsiteY2906" fmla="*/ 4133821 h 4401251"/>
              <a:gd name="connsiteX2907" fmla="*/ 1981941 w 13419668"/>
              <a:gd name="connsiteY2907" fmla="*/ 4094266 h 4401251"/>
              <a:gd name="connsiteX2908" fmla="*/ 1943879 w 13419668"/>
              <a:gd name="connsiteY2908" fmla="*/ 4056329 h 4401251"/>
              <a:gd name="connsiteX2909" fmla="*/ 1904573 w 13419668"/>
              <a:gd name="connsiteY2909" fmla="*/ 4092276 h 4401251"/>
              <a:gd name="connsiteX2910" fmla="*/ 1851958 w 13419668"/>
              <a:gd name="connsiteY2910" fmla="*/ 4133821 h 4401251"/>
              <a:gd name="connsiteX2911" fmla="*/ 1892384 w 13419668"/>
              <a:gd name="connsiteY2911" fmla="*/ 4094515 h 4401251"/>
              <a:gd name="connsiteX2912" fmla="*/ 1851585 w 13419668"/>
              <a:gd name="connsiteY2912" fmla="*/ 4056329 h 4401251"/>
              <a:gd name="connsiteX2913" fmla="*/ 1814892 w 13419668"/>
              <a:gd name="connsiteY2913" fmla="*/ 4094889 h 4401251"/>
              <a:gd name="connsiteX2914" fmla="*/ 1851958 w 13419668"/>
              <a:gd name="connsiteY2914" fmla="*/ 4133821 h 4401251"/>
              <a:gd name="connsiteX2915" fmla="*/ 1762525 w 13419668"/>
              <a:gd name="connsiteY2915" fmla="*/ 4133821 h 4401251"/>
              <a:gd name="connsiteX2916" fmla="*/ 1802826 w 13419668"/>
              <a:gd name="connsiteY2916" fmla="*/ 4094391 h 4401251"/>
              <a:gd name="connsiteX2917" fmla="*/ 1762028 w 13419668"/>
              <a:gd name="connsiteY2917" fmla="*/ 4056329 h 4401251"/>
              <a:gd name="connsiteX2918" fmla="*/ 1725334 w 13419668"/>
              <a:gd name="connsiteY2918" fmla="*/ 4094889 h 4401251"/>
              <a:gd name="connsiteX2919" fmla="*/ 1762525 w 13419668"/>
              <a:gd name="connsiteY2919" fmla="*/ 4133697 h 4401251"/>
              <a:gd name="connsiteX2920" fmla="*/ 1637892 w 13419668"/>
              <a:gd name="connsiteY2920" fmla="*/ 4094266 h 4401251"/>
              <a:gd name="connsiteX2921" fmla="*/ 1678068 w 13419668"/>
              <a:gd name="connsiteY2921" fmla="*/ 4133821 h 4401251"/>
              <a:gd name="connsiteX2922" fmla="*/ 1715259 w 13419668"/>
              <a:gd name="connsiteY2922" fmla="*/ 4092152 h 4401251"/>
              <a:gd name="connsiteX2923" fmla="*/ 1675829 w 13419668"/>
              <a:gd name="connsiteY2923" fmla="*/ 4056329 h 4401251"/>
              <a:gd name="connsiteX2924" fmla="*/ 1637892 w 13419668"/>
              <a:gd name="connsiteY2924" fmla="*/ 4094391 h 4401251"/>
              <a:gd name="connsiteX2925" fmla="*/ 1588884 w 13419668"/>
              <a:gd name="connsiteY2925" fmla="*/ 4056329 h 4401251"/>
              <a:gd name="connsiteX2926" fmla="*/ 1548334 w 13419668"/>
              <a:gd name="connsiteY2926" fmla="*/ 4094640 h 4401251"/>
              <a:gd name="connsiteX2927" fmla="*/ 1588884 w 13419668"/>
              <a:gd name="connsiteY2927" fmla="*/ 4133697 h 4401251"/>
              <a:gd name="connsiteX2928" fmla="*/ 1625702 w 13419668"/>
              <a:gd name="connsiteY2928" fmla="*/ 4094515 h 4401251"/>
              <a:gd name="connsiteX2929" fmla="*/ 1588759 w 13419668"/>
              <a:gd name="connsiteY2929" fmla="*/ 4056205 h 4401251"/>
              <a:gd name="connsiteX2930" fmla="*/ 1458777 w 13419668"/>
              <a:gd name="connsiteY2930" fmla="*/ 4095386 h 4401251"/>
              <a:gd name="connsiteX2931" fmla="*/ 1497087 w 13419668"/>
              <a:gd name="connsiteY2931" fmla="*/ 4133945 h 4401251"/>
              <a:gd name="connsiteX2932" fmla="*/ 1536269 w 13419668"/>
              <a:gd name="connsiteY2932" fmla="*/ 4094018 h 4401251"/>
              <a:gd name="connsiteX2933" fmla="*/ 1498704 w 13419668"/>
              <a:gd name="connsiteY2933" fmla="*/ 4056329 h 4401251"/>
              <a:gd name="connsiteX2934" fmla="*/ 1458777 w 13419668"/>
              <a:gd name="connsiteY2934" fmla="*/ 4095386 h 4401251"/>
              <a:gd name="connsiteX2935" fmla="*/ 1410142 w 13419668"/>
              <a:gd name="connsiteY2935" fmla="*/ 4133821 h 4401251"/>
              <a:gd name="connsiteX2936" fmla="*/ 1450692 w 13419668"/>
              <a:gd name="connsiteY2936" fmla="*/ 4094640 h 4401251"/>
              <a:gd name="connsiteX2937" fmla="*/ 1410018 w 13419668"/>
              <a:gd name="connsiteY2937" fmla="*/ 4056329 h 4401251"/>
              <a:gd name="connsiteX2938" fmla="*/ 1373200 w 13419668"/>
              <a:gd name="connsiteY2938" fmla="*/ 4094764 h 4401251"/>
              <a:gd name="connsiteX2939" fmla="*/ 1410142 w 13419668"/>
              <a:gd name="connsiteY2939" fmla="*/ 4133821 h 4401251"/>
              <a:gd name="connsiteX2940" fmla="*/ 1323197 w 13419668"/>
              <a:gd name="connsiteY2940" fmla="*/ 4133821 h 4401251"/>
              <a:gd name="connsiteX2941" fmla="*/ 1361134 w 13419668"/>
              <a:gd name="connsiteY2941" fmla="*/ 4094889 h 4401251"/>
              <a:gd name="connsiteX2942" fmla="*/ 1320833 w 13419668"/>
              <a:gd name="connsiteY2942" fmla="*/ 4056329 h 4401251"/>
              <a:gd name="connsiteX2943" fmla="*/ 1283642 w 13419668"/>
              <a:gd name="connsiteY2943" fmla="*/ 4094391 h 4401251"/>
              <a:gd name="connsiteX2944" fmla="*/ 1323197 w 13419668"/>
              <a:gd name="connsiteY2944" fmla="*/ 4133821 h 4401251"/>
              <a:gd name="connsiteX2945" fmla="*/ 1231773 w 13419668"/>
              <a:gd name="connsiteY2945" fmla="*/ 4133821 h 4401251"/>
              <a:gd name="connsiteX2946" fmla="*/ 1271577 w 13419668"/>
              <a:gd name="connsiteY2946" fmla="*/ 4093893 h 4401251"/>
              <a:gd name="connsiteX2947" fmla="*/ 1230281 w 13419668"/>
              <a:gd name="connsiteY2947" fmla="*/ 4056329 h 4401251"/>
              <a:gd name="connsiteX2948" fmla="*/ 1194085 w 13419668"/>
              <a:gd name="connsiteY2948" fmla="*/ 4095386 h 4401251"/>
              <a:gd name="connsiteX2949" fmla="*/ 1231773 w 13419668"/>
              <a:gd name="connsiteY2949" fmla="*/ 4133697 h 4401251"/>
              <a:gd name="connsiteX2950" fmla="*/ 1106642 w 13419668"/>
              <a:gd name="connsiteY2950" fmla="*/ 4095386 h 4401251"/>
              <a:gd name="connsiteX2951" fmla="*/ 1144953 w 13419668"/>
              <a:gd name="connsiteY2951" fmla="*/ 4133945 h 4401251"/>
              <a:gd name="connsiteX2952" fmla="*/ 1184134 w 13419668"/>
              <a:gd name="connsiteY2952" fmla="*/ 4094018 h 4401251"/>
              <a:gd name="connsiteX2953" fmla="*/ 1146570 w 13419668"/>
              <a:gd name="connsiteY2953" fmla="*/ 4056329 h 4401251"/>
              <a:gd name="connsiteX2954" fmla="*/ 1106642 w 13419668"/>
              <a:gd name="connsiteY2954" fmla="*/ 4095386 h 4401251"/>
              <a:gd name="connsiteX2955" fmla="*/ 1056390 w 13419668"/>
              <a:gd name="connsiteY2955" fmla="*/ 4056329 h 4401251"/>
              <a:gd name="connsiteX2956" fmla="*/ 1017084 w 13419668"/>
              <a:gd name="connsiteY2956" fmla="*/ 4095883 h 4401251"/>
              <a:gd name="connsiteX2957" fmla="*/ 1055893 w 13419668"/>
              <a:gd name="connsiteY2957" fmla="*/ 4133821 h 4401251"/>
              <a:gd name="connsiteX2958" fmla="*/ 1094452 w 13419668"/>
              <a:gd name="connsiteY2958" fmla="*/ 4093396 h 4401251"/>
              <a:gd name="connsiteX2959" fmla="*/ 1056390 w 13419668"/>
              <a:gd name="connsiteY2959" fmla="*/ 4056205 h 4401251"/>
              <a:gd name="connsiteX2960" fmla="*/ 968574 w 13419668"/>
              <a:gd name="connsiteY2960" fmla="*/ 4056329 h 4401251"/>
              <a:gd name="connsiteX2961" fmla="*/ 927527 w 13419668"/>
              <a:gd name="connsiteY2961" fmla="*/ 4094142 h 4401251"/>
              <a:gd name="connsiteX2962" fmla="*/ 967455 w 13419668"/>
              <a:gd name="connsiteY2962" fmla="*/ 4133821 h 4401251"/>
              <a:gd name="connsiteX2963" fmla="*/ 1004895 w 13419668"/>
              <a:gd name="connsiteY2963" fmla="*/ 4095262 h 4401251"/>
              <a:gd name="connsiteX2964" fmla="*/ 968574 w 13419668"/>
              <a:gd name="connsiteY2964" fmla="*/ 4056329 h 4401251"/>
              <a:gd name="connsiteX2965" fmla="*/ 837845 w 13419668"/>
              <a:gd name="connsiteY2965" fmla="*/ 4095137 h 4401251"/>
              <a:gd name="connsiteX2966" fmla="*/ 875907 w 13419668"/>
              <a:gd name="connsiteY2966" fmla="*/ 4133821 h 4401251"/>
              <a:gd name="connsiteX2967" fmla="*/ 915337 w 13419668"/>
              <a:gd name="connsiteY2967" fmla="*/ 4094142 h 4401251"/>
              <a:gd name="connsiteX2968" fmla="*/ 878022 w 13419668"/>
              <a:gd name="connsiteY2968" fmla="*/ 4056205 h 4401251"/>
              <a:gd name="connsiteX2969" fmla="*/ 837845 w 13419668"/>
              <a:gd name="connsiteY2969" fmla="*/ 4095013 h 4401251"/>
              <a:gd name="connsiteX2970" fmla="*/ 790828 w 13419668"/>
              <a:gd name="connsiteY2970" fmla="*/ 4133821 h 4401251"/>
              <a:gd name="connsiteX2971" fmla="*/ 829636 w 13419668"/>
              <a:gd name="connsiteY2971" fmla="*/ 4095883 h 4401251"/>
              <a:gd name="connsiteX2972" fmla="*/ 790206 w 13419668"/>
              <a:gd name="connsiteY2972" fmla="*/ 4056329 h 4401251"/>
              <a:gd name="connsiteX2973" fmla="*/ 752144 w 13419668"/>
              <a:gd name="connsiteY2973" fmla="*/ 4093520 h 4401251"/>
              <a:gd name="connsiteX2974" fmla="*/ 790703 w 13419668"/>
              <a:gd name="connsiteY2974" fmla="*/ 4133945 h 4401251"/>
              <a:gd name="connsiteX2975" fmla="*/ 700897 w 13419668"/>
              <a:gd name="connsiteY2975" fmla="*/ 4133821 h 4401251"/>
              <a:gd name="connsiteX2976" fmla="*/ 740078 w 13419668"/>
              <a:gd name="connsiteY2976" fmla="*/ 4093272 h 4401251"/>
              <a:gd name="connsiteX2977" fmla="*/ 698285 w 13419668"/>
              <a:gd name="connsiteY2977" fmla="*/ 4056329 h 4401251"/>
              <a:gd name="connsiteX2978" fmla="*/ 662711 w 13419668"/>
              <a:gd name="connsiteY2978" fmla="*/ 4096008 h 4401251"/>
              <a:gd name="connsiteX2979" fmla="*/ 700897 w 13419668"/>
              <a:gd name="connsiteY2979" fmla="*/ 4133821 h 4401251"/>
              <a:gd name="connsiteX2980" fmla="*/ 612335 w 13419668"/>
              <a:gd name="connsiteY2980" fmla="*/ 4133821 h 4401251"/>
              <a:gd name="connsiteX2981" fmla="*/ 650645 w 13419668"/>
              <a:gd name="connsiteY2981" fmla="*/ 4095262 h 4401251"/>
              <a:gd name="connsiteX2982" fmla="*/ 610718 w 13419668"/>
              <a:gd name="connsiteY2982" fmla="*/ 4056205 h 4401251"/>
              <a:gd name="connsiteX2983" fmla="*/ 573153 w 13419668"/>
              <a:gd name="connsiteY2983" fmla="*/ 4093893 h 4401251"/>
              <a:gd name="connsiteX2984" fmla="*/ 612335 w 13419668"/>
              <a:gd name="connsiteY2984" fmla="*/ 4133821 h 4401251"/>
              <a:gd name="connsiteX2985" fmla="*/ 525763 w 13419668"/>
              <a:gd name="connsiteY2985" fmla="*/ 4056205 h 4401251"/>
              <a:gd name="connsiteX2986" fmla="*/ 485710 w 13419668"/>
              <a:gd name="connsiteY2986" fmla="*/ 4095013 h 4401251"/>
              <a:gd name="connsiteX2987" fmla="*/ 523772 w 13419668"/>
              <a:gd name="connsiteY2987" fmla="*/ 4133697 h 4401251"/>
              <a:gd name="connsiteX2988" fmla="*/ 563078 w 13419668"/>
              <a:gd name="connsiteY2988" fmla="*/ 4094018 h 4401251"/>
              <a:gd name="connsiteX2989" fmla="*/ 525763 w 13419668"/>
              <a:gd name="connsiteY2989" fmla="*/ 4056205 h 4401251"/>
              <a:gd name="connsiteX2990" fmla="*/ 396153 w 13419668"/>
              <a:gd name="connsiteY2990" fmla="*/ 4095635 h 4401251"/>
              <a:gd name="connsiteX2991" fmla="*/ 434837 w 13419668"/>
              <a:gd name="connsiteY2991" fmla="*/ 4133821 h 4401251"/>
              <a:gd name="connsiteX2992" fmla="*/ 473645 w 13419668"/>
              <a:gd name="connsiteY2992" fmla="*/ 4093645 h 4401251"/>
              <a:gd name="connsiteX2993" fmla="*/ 435707 w 13419668"/>
              <a:gd name="connsiteY2993" fmla="*/ 4056329 h 4401251"/>
              <a:gd name="connsiteX2994" fmla="*/ 396153 w 13419668"/>
              <a:gd name="connsiteY2994" fmla="*/ 4095759 h 4401251"/>
              <a:gd name="connsiteX2995" fmla="*/ 306720 w 13419668"/>
              <a:gd name="connsiteY2995" fmla="*/ 4092276 h 4401251"/>
              <a:gd name="connsiteX2996" fmla="*/ 341921 w 13419668"/>
              <a:gd name="connsiteY2996" fmla="*/ 4133572 h 4401251"/>
              <a:gd name="connsiteX2997" fmla="*/ 384088 w 13419668"/>
              <a:gd name="connsiteY2997" fmla="*/ 4097003 h 4401251"/>
              <a:gd name="connsiteX2998" fmla="*/ 349633 w 13419668"/>
              <a:gd name="connsiteY2998" fmla="*/ 4056329 h 4401251"/>
              <a:gd name="connsiteX2999" fmla="*/ 306720 w 13419668"/>
              <a:gd name="connsiteY2999" fmla="*/ 4092276 h 4401251"/>
              <a:gd name="connsiteX3000" fmla="*/ 259827 w 13419668"/>
              <a:gd name="connsiteY3000" fmla="*/ 4133821 h 4401251"/>
              <a:gd name="connsiteX3001" fmla="*/ 298511 w 13419668"/>
              <a:gd name="connsiteY3001" fmla="*/ 4095635 h 4401251"/>
              <a:gd name="connsiteX3002" fmla="*/ 258832 w 13419668"/>
              <a:gd name="connsiteY3002" fmla="*/ 4056205 h 4401251"/>
              <a:gd name="connsiteX3003" fmla="*/ 221019 w 13419668"/>
              <a:gd name="connsiteY3003" fmla="*/ 4093520 h 4401251"/>
              <a:gd name="connsiteX3004" fmla="*/ 259827 w 13419668"/>
              <a:gd name="connsiteY3004" fmla="*/ 4133697 h 4401251"/>
              <a:gd name="connsiteX3005" fmla="*/ 170021 w 13419668"/>
              <a:gd name="connsiteY3005" fmla="*/ 4133821 h 4401251"/>
              <a:gd name="connsiteX3006" fmla="*/ 208829 w 13419668"/>
              <a:gd name="connsiteY3006" fmla="*/ 4095883 h 4401251"/>
              <a:gd name="connsiteX3007" fmla="*/ 169523 w 13419668"/>
              <a:gd name="connsiteY3007" fmla="*/ 4056329 h 4401251"/>
              <a:gd name="connsiteX3008" fmla="*/ 131461 w 13419668"/>
              <a:gd name="connsiteY3008" fmla="*/ 4093520 h 4401251"/>
              <a:gd name="connsiteX3009" fmla="*/ 170021 w 13419668"/>
              <a:gd name="connsiteY3009" fmla="*/ 4133945 h 4401251"/>
              <a:gd name="connsiteX3010" fmla="*/ 41904 w 13419668"/>
              <a:gd name="connsiteY3010" fmla="*/ 4092525 h 4401251"/>
              <a:gd name="connsiteX3011" fmla="*/ 79592 w 13419668"/>
              <a:gd name="connsiteY3011" fmla="*/ 4133697 h 4401251"/>
              <a:gd name="connsiteX3012" fmla="*/ 119271 w 13419668"/>
              <a:gd name="connsiteY3012" fmla="*/ 4093645 h 4401251"/>
              <a:gd name="connsiteX3013" fmla="*/ 80836 w 13419668"/>
              <a:gd name="connsiteY3013" fmla="*/ 4056205 h 4401251"/>
              <a:gd name="connsiteX3014" fmla="*/ 41904 w 13419668"/>
              <a:gd name="connsiteY3014" fmla="*/ 4092525 h 4401251"/>
              <a:gd name="connsiteX3015" fmla="*/ 13340309 w 13419668"/>
              <a:gd name="connsiteY3015" fmla="*/ 4094266 h 4401251"/>
              <a:gd name="connsiteX3016" fmla="*/ 13380486 w 13419668"/>
              <a:gd name="connsiteY3016" fmla="*/ 4133697 h 4401251"/>
              <a:gd name="connsiteX3017" fmla="*/ 13417677 w 13419668"/>
              <a:gd name="connsiteY3017" fmla="*/ 4091903 h 4401251"/>
              <a:gd name="connsiteX3018" fmla="*/ 13378246 w 13419668"/>
              <a:gd name="connsiteY3018" fmla="*/ 4056080 h 4401251"/>
              <a:gd name="connsiteX3019" fmla="*/ 13340309 w 13419668"/>
              <a:gd name="connsiteY3019" fmla="*/ 4094142 h 4401251"/>
              <a:gd name="connsiteX3020" fmla="*/ 13251125 w 13419668"/>
              <a:gd name="connsiteY3020" fmla="*/ 4004958 h 4401251"/>
              <a:gd name="connsiteX3021" fmla="*/ 13289061 w 13419668"/>
              <a:gd name="connsiteY3021" fmla="*/ 4043766 h 4401251"/>
              <a:gd name="connsiteX3022" fmla="*/ 13327871 w 13419668"/>
              <a:gd name="connsiteY3022" fmla="*/ 4003465 h 4401251"/>
              <a:gd name="connsiteX3023" fmla="*/ 13289061 w 13419668"/>
              <a:gd name="connsiteY3023" fmla="*/ 3966771 h 4401251"/>
              <a:gd name="connsiteX3024" fmla="*/ 13251000 w 13419668"/>
              <a:gd name="connsiteY3024" fmla="*/ 4004833 h 4401251"/>
              <a:gd name="connsiteX3025" fmla="*/ 13165423 w 13419668"/>
              <a:gd name="connsiteY3025" fmla="*/ 4003216 h 4401251"/>
              <a:gd name="connsiteX3026" fmla="*/ 13203982 w 13419668"/>
              <a:gd name="connsiteY3026" fmla="*/ 4043766 h 4401251"/>
              <a:gd name="connsiteX3027" fmla="*/ 13242294 w 13419668"/>
              <a:gd name="connsiteY3027" fmla="*/ 4005207 h 4401251"/>
              <a:gd name="connsiteX3028" fmla="*/ 13204480 w 13419668"/>
              <a:gd name="connsiteY3028" fmla="*/ 3966896 h 4401251"/>
              <a:gd name="connsiteX3029" fmla="*/ 13165423 w 13419668"/>
              <a:gd name="connsiteY3029" fmla="*/ 4003216 h 4401251"/>
              <a:gd name="connsiteX3030" fmla="*/ 13113306 w 13419668"/>
              <a:gd name="connsiteY3030" fmla="*/ 4043766 h 4401251"/>
              <a:gd name="connsiteX3031" fmla="*/ 13152486 w 13419668"/>
              <a:gd name="connsiteY3031" fmla="*/ 4003341 h 4401251"/>
              <a:gd name="connsiteX3032" fmla="*/ 13112808 w 13419668"/>
              <a:gd name="connsiteY3032" fmla="*/ 3967021 h 4401251"/>
              <a:gd name="connsiteX3033" fmla="*/ 13075617 w 13419668"/>
              <a:gd name="connsiteY3033" fmla="*/ 4005207 h 4401251"/>
              <a:gd name="connsiteX3034" fmla="*/ 13113182 w 13419668"/>
              <a:gd name="connsiteY3034" fmla="*/ 4043766 h 4401251"/>
              <a:gd name="connsiteX3035" fmla="*/ 13024867 w 13419668"/>
              <a:gd name="connsiteY3035" fmla="*/ 4043766 h 4401251"/>
              <a:gd name="connsiteX3036" fmla="*/ 13063054 w 13419668"/>
              <a:gd name="connsiteY3036" fmla="*/ 4005082 h 4401251"/>
              <a:gd name="connsiteX3037" fmla="*/ 13022255 w 13419668"/>
              <a:gd name="connsiteY3037" fmla="*/ 3966896 h 4401251"/>
              <a:gd name="connsiteX3038" fmla="*/ 12986308 w 13419668"/>
              <a:gd name="connsiteY3038" fmla="*/ 4006202 h 4401251"/>
              <a:gd name="connsiteX3039" fmla="*/ 13024992 w 13419668"/>
              <a:gd name="connsiteY3039" fmla="*/ 4043642 h 4401251"/>
              <a:gd name="connsiteX3040" fmla="*/ 12896627 w 13419668"/>
              <a:gd name="connsiteY3040" fmla="*/ 4003714 h 4401251"/>
              <a:gd name="connsiteX3041" fmla="*/ 12932699 w 13419668"/>
              <a:gd name="connsiteY3041" fmla="*/ 4043642 h 4401251"/>
              <a:gd name="connsiteX3042" fmla="*/ 12973496 w 13419668"/>
              <a:gd name="connsiteY3042" fmla="*/ 4004833 h 4401251"/>
              <a:gd name="connsiteX3043" fmla="*/ 12935310 w 13419668"/>
              <a:gd name="connsiteY3043" fmla="*/ 3966896 h 4401251"/>
              <a:gd name="connsiteX3044" fmla="*/ 12896751 w 13419668"/>
              <a:gd name="connsiteY3044" fmla="*/ 4003714 h 4401251"/>
              <a:gd name="connsiteX3045" fmla="*/ 12809308 w 13419668"/>
              <a:gd name="connsiteY3045" fmla="*/ 4002719 h 4401251"/>
              <a:gd name="connsiteX3046" fmla="*/ 12847867 w 13419668"/>
              <a:gd name="connsiteY3046" fmla="*/ 4043766 h 4401251"/>
              <a:gd name="connsiteX3047" fmla="*/ 12886054 w 13419668"/>
              <a:gd name="connsiteY3047" fmla="*/ 4005829 h 4401251"/>
              <a:gd name="connsiteX3048" fmla="*/ 12849484 w 13419668"/>
              <a:gd name="connsiteY3048" fmla="*/ 3967021 h 4401251"/>
              <a:gd name="connsiteX3049" fmla="*/ 12809308 w 13419668"/>
              <a:gd name="connsiteY3049" fmla="*/ 4002719 h 4401251"/>
              <a:gd name="connsiteX3050" fmla="*/ 12758931 w 13419668"/>
              <a:gd name="connsiteY3050" fmla="*/ 3966896 h 4401251"/>
              <a:gd name="connsiteX3051" fmla="*/ 12719751 w 13419668"/>
              <a:gd name="connsiteY3051" fmla="*/ 4003714 h 4401251"/>
              <a:gd name="connsiteX3052" fmla="*/ 12759429 w 13419668"/>
              <a:gd name="connsiteY3052" fmla="*/ 4043642 h 4401251"/>
              <a:gd name="connsiteX3053" fmla="*/ 12796496 w 13419668"/>
              <a:gd name="connsiteY3053" fmla="*/ 4004709 h 4401251"/>
              <a:gd name="connsiteX3054" fmla="*/ 12758931 w 13419668"/>
              <a:gd name="connsiteY3054" fmla="*/ 3966896 h 4401251"/>
              <a:gd name="connsiteX3055" fmla="*/ 12668255 w 13419668"/>
              <a:gd name="connsiteY3055" fmla="*/ 3966896 h 4401251"/>
              <a:gd name="connsiteX3056" fmla="*/ 12630068 w 13419668"/>
              <a:gd name="connsiteY3056" fmla="*/ 4004833 h 4401251"/>
              <a:gd name="connsiteX3057" fmla="*/ 12670867 w 13419668"/>
              <a:gd name="connsiteY3057" fmla="*/ 4043642 h 4401251"/>
              <a:gd name="connsiteX3058" fmla="*/ 12706814 w 13419668"/>
              <a:gd name="connsiteY3058" fmla="*/ 4003589 h 4401251"/>
              <a:gd name="connsiteX3059" fmla="*/ 12668131 w 13419668"/>
              <a:gd name="connsiteY3059" fmla="*/ 3966896 h 4401251"/>
              <a:gd name="connsiteX3060" fmla="*/ 12582056 w 13419668"/>
              <a:gd name="connsiteY3060" fmla="*/ 4043766 h 4401251"/>
              <a:gd name="connsiteX3061" fmla="*/ 12621113 w 13419668"/>
              <a:gd name="connsiteY3061" fmla="*/ 4003092 h 4401251"/>
              <a:gd name="connsiteX3062" fmla="*/ 12581310 w 13419668"/>
              <a:gd name="connsiteY3062" fmla="*/ 3966896 h 4401251"/>
              <a:gd name="connsiteX3063" fmla="*/ 12544367 w 13419668"/>
              <a:gd name="connsiteY3063" fmla="*/ 4005331 h 4401251"/>
              <a:gd name="connsiteX3064" fmla="*/ 12582056 w 13419668"/>
              <a:gd name="connsiteY3064" fmla="*/ 4043642 h 4401251"/>
              <a:gd name="connsiteX3065" fmla="*/ 12491006 w 13419668"/>
              <a:gd name="connsiteY3065" fmla="*/ 4043766 h 4401251"/>
              <a:gd name="connsiteX3066" fmla="*/ 12531681 w 13419668"/>
              <a:gd name="connsiteY3066" fmla="*/ 4004709 h 4401251"/>
              <a:gd name="connsiteX3067" fmla="*/ 12493369 w 13419668"/>
              <a:gd name="connsiteY3067" fmla="*/ 3967021 h 4401251"/>
              <a:gd name="connsiteX3068" fmla="*/ 12454934 w 13419668"/>
              <a:gd name="connsiteY3068" fmla="*/ 4003963 h 4401251"/>
              <a:gd name="connsiteX3069" fmla="*/ 12491131 w 13419668"/>
              <a:gd name="connsiteY3069" fmla="*/ 4043766 h 4401251"/>
              <a:gd name="connsiteX3070" fmla="*/ 12402569 w 13419668"/>
              <a:gd name="connsiteY3070" fmla="*/ 4043766 h 4401251"/>
              <a:gd name="connsiteX3071" fmla="*/ 12441998 w 13419668"/>
              <a:gd name="connsiteY3071" fmla="*/ 4003589 h 4401251"/>
              <a:gd name="connsiteX3072" fmla="*/ 12402569 w 13419668"/>
              <a:gd name="connsiteY3072" fmla="*/ 3967021 h 4401251"/>
              <a:gd name="connsiteX3073" fmla="*/ 12365253 w 13419668"/>
              <a:gd name="connsiteY3073" fmla="*/ 4005082 h 4401251"/>
              <a:gd name="connsiteX3074" fmla="*/ 12402569 w 13419668"/>
              <a:gd name="connsiteY3074" fmla="*/ 4043766 h 4401251"/>
              <a:gd name="connsiteX3075" fmla="*/ 12316742 w 13419668"/>
              <a:gd name="connsiteY3075" fmla="*/ 3967021 h 4401251"/>
              <a:gd name="connsiteX3076" fmla="*/ 12277934 w 13419668"/>
              <a:gd name="connsiteY3076" fmla="*/ 4004212 h 4401251"/>
              <a:gd name="connsiteX3077" fmla="*/ 12317986 w 13419668"/>
              <a:gd name="connsiteY3077" fmla="*/ 4043766 h 4401251"/>
              <a:gd name="connsiteX3078" fmla="*/ 12354679 w 13419668"/>
              <a:gd name="connsiteY3078" fmla="*/ 4004460 h 4401251"/>
              <a:gd name="connsiteX3079" fmla="*/ 12316742 w 13419668"/>
              <a:gd name="connsiteY3079" fmla="*/ 3967021 h 4401251"/>
              <a:gd name="connsiteX3080" fmla="*/ 12227185 w 13419668"/>
              <a:gd name="connsiteY3080" fmla="*/ 3967021 h 4401251"/>
              <a:gd name="connsiteX3081" fmla="*/ 12188377 w 13419668"/>
              <a:gd name="connsiteY3081" fmla="*/ 4004212 h 4401251"/>
              <a:gd name="connsiteX3082" fmla="*/ 12228428 w 13419668"/>
              <a:gd name="connsiteY3082" fmla="*/ 4043766 h 4401251"/>
              <a:gd name="connsiteX3083" fmla="*/ 12265122 w 13419668"/>
              <a:gd name="connsiteY3083" fmla="*/ 4004460 h 4401251"/>
              <a:gd name="connsiteX3084" fmla="*/ 12227185 w 13419668"/>
              <a:gd name="connsiteY3084" fmla="*/ 3967021 h 4401251"/>
              <a:gd name="connsiteX3085" fmla="*/ 12138871 w 13419668"/>
              <a:gd name="connsiteY3085" fmla="*/ 3967021 h 4401251"/>
              <a:gd name="connsiteX3086" fmla="*/ 12098819 w 13419668"/>
              <a:gd name="connsiteY3086" fmla="*/ 4002968 h 4401251"/>
              <a:gd name="connsiteX3087" fmla="*/ 12137627 w 13419668"/>
              <a:gd name="connsiteY3087" fmla="*/ 4043891 h 4401251"/>
              <a:gd name="connsiteX3088" fmla="*/ 12175565 w 13419668"/>
              <a:gd name="connsiteY3088" fmla="*/ 4005704 h 4401251"/>
              <a:gd name="connsiteX3089" fmla="*/ 12138871 w 13419668"/>
              <a:gd name="connsiteY3089" fmla="*/ 3967021 h 4401251"/>
              <a:gd name="connsiteX3090" fmla="*/ 12049438 w 13419668"/>
              <a:gd name="connsiteY3090" fmla="*/ 3967021 h 4401251"/>
              <a:gd name="connsiteX3091" fmla="*/ 12009137 w 13419668"/>
              <a:gd name="connsiteY3091" fmla="*/ 4005829 h 4401251"/>
              <a:gd name="connsiteX3092" fmla="*/ 12047945 w 13419668"/>
              <a:gd name="connsiteY3092" fmla="*/ 4043766 h 4401251"/>
              <a:gd name="connsiteX3093" fmla="*/ 12086007 w 13419668"/>
              <a:gd name="connsiteY3093" fmla="*/ 4005704 h 4401251"/>
              <a:gd name="connsiteX3094" fmla="*/ 12049438 w 13419668"/>
              <a:gd name="connsiteY3094" fmla="*/ 3966896 h 4401251"/>
              <a:gd name="connsiteX3095" fmla="*/ 11961249 w 13419668"/>
              <a:gd name="connsiteY3095" fmla="*/ 4043766 h 4401251"/>
              <a:gd name="connsiteX3096" fmla="*/ 12000182 w 13419668"/>
              <a:gd name="connsiteY3096" fmla="*/ 4003092 h 4401251"/>
              <a:gd name="connsiteX3097" fmla="*/ 11960378 w 13419668"/>
              <a:gd name="connsiteY3097" fmla="*/ 3967021 h 4401251"/>
              <a:gd name="connsiteX3098" fmla="*/ 11923436 w 13419668"/>
              <a:gd name="connsiteY3098" fmla="*/ 4005456 h 4401251"/>
              <a:gd name="connsiteX3099" fmla="*/ 11961249 w 13419668"/>
              <a:gd name="connsiteY3099" fmla="*/ 4043766 h 4401251"/>
              <a:gd name="connsiteX3100" fmla="*/ 11834003 w 13419668"/>
              <a:gd name="connsiteY3100" fmla="*/ 4003589 h 4401251"/>
              <a:gd name="connsiteX3101" fmla="*/ 11872811 w 13419668"/>
              <a:gd name="connsiteY3101" fmla="*/ 4043891 h 4401251"/>
              <a:gd name="connsiteX3102" fmla="*/ 11910749 w 13419668"/>
              <a:gd name="connsiteY3102" fmla="*/ 4005082 h 4401251"/>
              <a:gd name="connsiteX3103" fmla="*/ 11872687 w 13419668"/>
              <a:gd name="connsiteY3103" fmla="*/ 3967021 h 4401251"/>
              <a:gd name="connsiteX3104" fmla="*/ 11833879 w 13419668"/>
              <a:gd name="connsiteY3104" fmla="*/ 4003589 h 4401251"/>
              <a:gd name="connsiteX3105" fmla="*/ 11782756 w 13419668"/>
              <a:gd name="connsiteY3105" fmla="*/ 4043891 h 4401251"/>
              <a:gd name="connsiteX3106" fmla="*/ 11821316 w 13419668"/>
              <a:gd name="connsiteY3106" fmla="*/ 4005580 h 4401251"/>
              <a:gd name="connsiteX3107" fmla="*/ 11780766 w 13419668"/>
              <a:gd name="connsiteY3107" fmla="*/ 3967021 h 4401251"/>
              <a:gd name="connsiteX3108" fmla="*/ 11744445 w 13419668"/>
              <a:gd name="connsiteY3108" fmla="*/ 4006077 h 4401251"/>
              <a:gd name="connsiteX3109" fmla="*/ 11782756 w 13419668"/>
              <a:gd name="connsiteY3109" fmla="*/ 4043891 h 4401251"/>
              <a:gd name="connsiteX3110" fmla="*/ 11697801 w 13419668"/>
              <a:gd name="connsiteY3110" fmla="*/ 3967145 h 4401251"/>
              <a:gd name="connsiteX3111" fmla="*/ 11657002 w 13419668"/>
              <a:gd name="connsiteY3111" fmla="*/ 4005456 h 4401251"/>
              <a:gd name="connsiteX3112" fmla="*/ 11695313 w 13419668"/>
              <a:gd name="connsiteY3112" fmla="*/ 4044015 h 4401251"/>
              <a:gd name="connsiteX3113" fmla="*/ 11733872 w 13419668"/>
              <a:gd name="connsiteY3113" fmla="*/ 4006450 h 4401251"/>
              <a:gd name="connsiteX3114" fmla="*/ 11697801 w 13419668"/>
              <a:gd name="connsiteY3114" fmla="*/ 3967145 h 4401251"/>
              <a:gd name="connsiteX3115" fmla="*/ 11607124 w 13419668"/>
              <a:gd name="connsiteY3115" fmla="*/ 3967145 h 4401251"/>
              <a:gd name="connsiteX3116" fmla="*/ 11567569 w 13419668"/>
              <a:gd name="connsiteY3116" fmla="*/ 4003589 h 4401251"/>
              <a:gd name="connsiteX3117" fmla="*/ 11606875 w 13419668"/>
              <a:gd name="connsiteY3117" fmla="*/ 4044015 h 4401251"/>
              <a:gd name="connsiteX3118" fmla="*/ 11644315 w 13419668"/>
              <a:gd name="connsiteY3118" fmla="*/ 4005456 h 4401251"/>
              <a:gd name="connsiteX3119" fmla="*/ 11607124 w 13419668"/>
              <a:gd name="connsiteY3119" fmla="*/ 3967269 h 4401251"/>
              <a:gd name="connsiteX3120" fmla="*/ 11477888 w 13419668"/>
              <a:gd name="connsiteY3120" fmla="*/ 4005207 h 4401251"/>
              <a:gd name="connsiteX3121" fmla="*/ 11515825 w 13419668"/>
              <a:gd name="connsiteY3121" fmla="*/ 4044015 h 4401251"/>
              <a:gd name="connsiteX3122" fmla="*/ 11554633 w 13419668"/>
              <a:gd name="connsiteY3122" fmla="*/ 4003714 h 4401251"/>
              <a:gd name="connsiteX3123" fmla="*/ 11515825 w 13419668"/>
              <a:gd name="connsiteY3123" fmla="*/ 3967145 h 4401251"/>
              <a:gd name="connsiteX3124" fmla="*/ 11477763 w 13419668"/>
              <a:gd name="connsiteY3124" fmla="*/ 4005207 h 4401251"/>
              <a:gd name="connsiteX3125" fmla="*/ 11428258 w 13419668"/>
              <a:gd name="connsiteY3125" fmla="*/ 4043891 h 4401251"/>
              <a:gd name="connsiteX3126" fmla="*/ 11468932 w 13419668"/>
              <a:gd name="connsiteY3126" fmla="*/ 4004958 h 4401251"/>
              <a:gd name="connsiteX3127" fmla="*/ 11430622 w 13419668"/>
              <a:gd name="connsiteY3127" fmla="*/ 3967145 h 4401251"/>
              <a:gd name="connsiteX3128" fmla="*/ 11392062 w 13419668"/>
              <a:gd name="connsiteY3128" fmla="*/ 4003963 h 4401251"/>
              <a:gd name="connsiteX3129" fmla="*/ 11428134 w 13419668"/>
              <a:gd name="connsiteY3129" fmla="*/ 4043891 h 4401251"/>
              <a:gd name="connsiteX3130" fmla="*/ 11302629 w 13419668"/>
              <a:gd name="connsiteY3130" fmla="*/ 4003216 h 4401251"/>
              <a:gd name="connsiteX3131" fmla="*/ 11340940 w 13419668"/>
              <a:gd name="connsiteY3131" fmla="*/ 4044015 h 4401251"/>
              <a:gd name="connsiteX3132" fmla="*/ 11379499 w 13419668"/>
              <a:gd name="connsiteY3132" fmla="*/ 4005704 h 4401251"/>
              <a:gd name="connsiteX3133" fmla="*/ 11341935 w 13419668"/>
              <a:gd name="connsiteY3133" fmla="*/ 3967145 h 4401251"/>
              <a:gd name="connsiteX3134" fmla="*/ 11302629 w 13419668"/>
              <a:gd name="connsiteY3134" fmla="*/ 4003216 h 4401251"/>
              <a:gd name="connsiteX3135" fmla="*/ 11250636 w 13419668"/>
              <a:gd name="connsiteY3135" fmla="*/ 4044015 h 4401251"/>
              <a:gd name="connsiteX3136" fmla="*/ 11289817 w 13419668"/>
              <a:gd name="connsiteY3136" fmla="*/ 4003589 h 4401251"/>
              <a:gd name="connsiteX3137" fmla="*/ 11250138 w 13419668"/>
              <a:gd name="connsiteY3137" fmla="*/ 3967269 h 4401251"/>
              <a:gd name="connsiteX3138" fmla="*/ 11213071 w 13419668"/>
              <a:gd name="connsiteY3138" fmla="*/ 4005580 h 4401251"/>
              <a:gd name="connsiteX3139" fmla="*/ 11250636 w 13419668"/>
              <a:gd name="connsiteY3139" fmla="*/ 4044139 h 4401251"/>
              <a:gd name="connsiteX3140" fmla="*/ 11159710 w 13419668"/>
              <a:gd name="connsiteY3140" fmla="*/ 4044015 h 4401251"/>
              <a:gd name="connsiteX3141" fmla="*/ 11200260 w 13419668"/>
              <a:gd name="connsiteY3141" fmla="*/ 4004958 h 4401251"/>
              <a:gd name="connsiteX3142" fmla="*/ 11161824 w 13419668"/>
              <a:gd name="connsiteY3142" fmla="*/ 3967269 h 4401251"/>
              <a:gd name="connsiteX3143" fmla="*/ 11123390 w 13419668"/>
              <a:gd name="connsiteY3143" fmla="*/ 4004212 h 4401251"/>
              <a:gd name="connsiteX3144" fmla="*/ 11159586 w 13419668"/>
              <a:gd name="connsiteY3144" fmla="*/ 4044015 h 4401251"/>
              <a:gd name="connsiteX3145" fmla="*/ 11074630 w 13419668"/>
              <a:gd name="connsiteY3145" fmla="*/ 3967269 h 4401251"/>
              <a:gd name="connsiteX3146" fmla="*/ 11036071 w 13419668"/>
              <a:gd name="connsiteY3146" fmla="*/ 4004833 h 4401251"/>
              <a:gd name="connsiteX3147" fmla="*/ 11076496 w 13419668"/>
              <a:gd name="connsiteY3147" fmla="*/ 4044015 h 4401251"/>
              <a:gd name="connsiteX3148" fmla="*/ 11112817 w 13419668"/>
              <a:gd name="connsiteY3148" fmla="*/ 4004336 h 4401251"/>
              <a:gd name="connsiteX3149" fmla="*/ 11074506 w 13419668"/>
              <a:gd name="connsiteY3149" fmla="*/ 3967269 h 4401251"/>
              <a:gd name="connsiteX3150" fmla="*/ 10985073 w 13419668"/>
              <a:gd name="connsiteY3150" fmla="*/ 3967269 h 4401251"/>
              <a:gd name="connsiteX3151" fmla="*/ 10946514 w 13419668"/>
              <a:gd name="connsiteY3151" fmla="*/ 4004833 h 4401251"/>
              <a:gd name="connsiteX3152" fmla="*/ 10986939 w 13419668"/>
              <a:gd name="connsiteY3152" fmla="*/ 4044015 h 4401251"/>
              <a:gd name="connsiteX3153" fmla="*/ 11023260 w 13419668"/>
              <a:gd name="connsiteY3153" fmla="*/ 4004336 h 4401251"/>
              <a:gd name="connsiteX3154" fmla="*/ 10985073 w 13419668"/>
              <a:gd name="connsiteY3154" fmla="*/ 3967145 h 4401251"/>
              <a:gd name="connsiteX3155" fmla="*/ 10897133 w 13419668"/>
              <a:gd name="connsiteY3155" fmla="*/ 3967269 h 4401251"/>
              <a:gd name="connsiteX3156" fmla="*/ 10856832 w 13419668"/>
              <a:gd name="connsiteY3156" fmla="*/ 4006077 h 4401251"/>
              <a:gd name="connsiteX3157" fmla="*/ 10895640 w 13419668"/>
              <a:gd name="connsiteY3157" fmla="*/ 4044015 h 4401251"/>
              <a:gd name="connsiteX3158" fmla="*/ 10933702 w 13419668"/>
              <a:gd name="connsiteY3158" fmla="*/ 4005953 h 4401251"/>
              <a:gd name="connsiteX3159" fmla="*/ 10897133 w 13419668"/>
              <a:gd name="connsiteY3159" fmla="*/ 3967145 h 4401251"/>
              <a:gd name="connsiteX3160" fmla="*/ 10771131 w 13419668"/>
              <a:gd name="connsiteY3160" fmla="*/ 4006077 h 4401251"/>
              <a:gd name="connsiteX3161" fmla="*/ 10809317 w 13419668"/>
              <a:gd name="connsiteY3161" fmla="*/ 4044015 h 4401251"/>
              <a:gd name="connsiteX3162" fmla="*/ 10847876 w 13419668"/>
              <a:gd name="connsiteY3162" fmla="*/ 4002968 h 4401251"/>
              <a:gd name="connsiteX3163" fmla="*/ 10807700 w 13419668"/>
              <a:gd name="connsiteY3163" fmla="*/ 3967145 h 4401251"/>
              <a:gd name="connsiteX3164" fmla="*/ 10771131 w 13419668"/>
              <a:gd name="connsiteY3164" fmla="*/ 4005953 h 4401251"/>
              <a:gd name="connsiteX3165" fmla="*/ 10681573 w 13419668"/>
              <a:gd name="connsiteY3165" fmla="*/ 4003589 h 4401251"/>
              <a:gd name="connsiteX3166" fmla="*/ 10720132 w 13419668"/>
              <a:gd name="connsiteY3166" fmla="*/ 4044139 h 4401251"/>
              <a:gd name="connsiteX3167" fmla="*/ 10758443 w 13419668"/>
              <a:gd name="connsiteY3167" fmla="*/ 4005580 h 4401251"/>
              <a:gd name="connsiteX3168" fmla="*/ 10720630 w 13419668"/>
              <a:gd name="connsiteY3168" fmla="*/ 3967269 h 4401251"/>
              <a:gd name="connsiteX3169" fmla="*/ 10681573 w 13419668"/>
              <a:gd name="connsiteY3169" fmla="*/ 4003589 h 4401251"/>
              <a:gd name="connsiteX3170" fmla="*/ 10592015 w 13419668"/>
              <a:gd name="connsiteY3170" fmla="*/ 4003589 h 4401251"/>
              <a:gd name="connsiteX3171" fmla="*/ 10630575 w 13419668"/>
              <a:gd name="connsiteY3171" fmla="*/ 4044139 h 4401251"/>
              <a:gd name="connsiteX3172" fmla="*/ 10668885 w 13419668"/>
              <a:gd name="connsiteY3172" fmla="*/ 4005580 h 4401251"/>
              <a:gd name="connsiteX3173" fmla="*/ 10631073 w 13419668"/>
              <a:gd name="connsiteY3173" fmla="*/ 3967269 h 4401251"/>
              <a:gd name="connsiteX3174" fmla="*/ 10592015 w 13419668"/>
              <a:gd name="connsiteY3174" fmla="*/ 4003589 h 4401251"/>
              <a:gd name="connsiteX3175" fmla="*/ 10504573 w 13419668"/>
              <a:gd name="connsiteY3175" fmla="*/ 4005082 h 4401251"/>
              <a:gd name="connsiteX3176" fmla="*/ 10545246 w 13419668"/>
              <a:gd name="connsiteY3176" fmla="*/ 4044015 h 4401251"/>
              <a:gd name="connsiteX3177" fmla="*/ 10581318 w 13419668"/>
              <a:gd name="connsiteY3177" fmla="*/ 4004087 h 4401251"/>
              <a:gd name="connsiteX3178" fmla="*/ 10542883 w 13419668"/>
              <a:gd name="connsiteY3178" fmla="*/ 3967145 h 4401251"/>
              <a:gd name="connsiteX3179" fmla="*/ 10504573 w 13419668"/>
              <a:gd name="connsiteY3179" fmla="*/ 4004958 h 4401251"/>
              <a:gd name="connsiteX3180" fmla="*/ 10455565 w 13419668"/>
              <a:gd name="connsiteY3180" fmla="*/ 3967394 h 4401251"/>
              <a:gd name="connsiteX3181" fmla="*/ 10415015 w 13419668"/>
              <a:gd name="connsiteY3181" fmla="*/ 4005953 h 4401251"/>
              <a:gd name="connsiteX3182" fmla="*/ 10453575 w 13419668"/>
              <a:gd name="connsiteY3182" fmla="*/ 4044264 h 4401251"/>
              <a:gd name="connsiteX3183" fmla="*/ 10491885 w 13419668"/>
              <a:gd name="connsiteY3183" fmla="*/ 4006450 h 4401251"/>
              <a:gd name="connsiteX3184" fmla="*/ 10455565 w 13419668"/>
              <a:gd name="connsiteY3184" fmla="*/ 3967394 h 4401251"/>
              <a:gd name="connsiteX3185" fmla="*/ 10325582 w 13419668"/>
              <a:gd name="connsiteY3185" fmla="*/ 4003589 h 4401251"/>
              <a:gd name="connsiteX3186" fmla="*/ 10364640 w 13419668"/>
              <a:gd name="connsiteY3186" fmla="*/ 4044264 h 4401251"/>
              <a:gd name="connsiteX3187" fmla="*/ 10402452 w 13419668"/>
              <a:gd name="connsiteY3187" fmla="*/ 4005953 h 4401251"/>
              <a:gd name="connsiteX3188" fmla="*/ 10365510 w 13419668"/>
              <a:gd name="connsiteY3188" fmla="*/ 3967518 h 4401251"/>
              <a:gd name="connsiteX3189" fmla="*/ 10325707 w 13419668"/>
              <a:gd name="connsiteY3189" fmla="*/ 4003714 h 4401251"/>
              <a:gd name="connsiteX3190" fmla="*/ 10239756 w 13419668"/>
              <a:gd name="connsiteY3190" fmla="*/ 4005829 h 4401251"/>
              <a:gd name="connsiteX3191" fmla="*/ 10277445 w 13419668"/>
              <a:gd name="connsiteY3191" fmla="*/ 4044264 h 4401251"/>
              <a:gd name="connsiteX3192" fmla="*/ 10316502 w 13419668"/>
              <a:gd name="connsiteY3192" fmla="*/ 4003714 h 4401251"/>
              <a:gd name="connsiteX3193" fmla="*/ 10276699 w 13419668"/>
              <a:gd name="connsiteY3193" fmla="*/ 3967518 h 4401251"/>
              <a:gd name="connsiteX3194" fmla="*/ 10239632 w 13419668"/>
              <a:gd name="connsiteY3194" fmla="*/ 4005829 h 4401251"/>
              <a:gd name="connsiteX3195" fmla="*/ 10187888 w 13419668"/>
              <a:gd name="connsiteY3195" fmla="*/ 4044264 h 4401251"/>
              <a:gd name="connsiteX3196" fmla="*/ 10226945 w 13419668"/>
              <a:gd name="connsiteY3196" fmla="*/ 4003589 h 4401251"/>
              <a:gd name="connsiteX3197" fmla="*/ 10187141 w 13419668"/>
              <a:gd name="connsiteY3197" fmla="*/ 3967394 h 4401251"/>
              <a:gd name="connsiteX3198" fmla="*/ 10150199 w 13419668"/>
              <a:gd name="connsiteY3198" fmla="*/ 4005829 h 4401251"/>
              <a:gd name="connsiteX3199" fmla="*/ 10187888 w 13419668"/>
              <a:gd name="connsiteY3199" fmla="*/ 4044139 h 4401251"/>
              <a:gd name="connsiteX3200" fmla="*/ 10098330 w 13419668"/>
              <a:gd name="connsiteY3200" fmla="*/ 4044264 h 4401251"/>
              <a:gd name="connsiteX3201" fmla="*/ 10137387 w 13419668"/>
              <a:gd name="connsiteY3201" fmla="*/ 4003714 h 4401251"/>
              <a:gd name="connsiteX3202" fmla="*/ 10097584 w 13419668"/>
              <a:gd name="connsiteY3202" fmla="*/ 3967518 h 4401251"/>
              <a:gd name="connsiteX3203" fmla="*/ 10060642 w 13419668"/>
              <a:gd name="connsiteY3203" fmla="*/ 4005953 h 4401251"/>
              <a:gd name="connsiteX3204" fmla="*/ 10098330 w 13419668"/>
              <a:gd name="connsiteY3204" fmla="*/ 4044388 h 4401251"/>
              <a:gd name="connsiteX3205" fmla="*/ 9971084 w 13419668"/>
              <a:gd name="connsiteY3205" fmla="*/ 4004585 h 4401251"/>
              <a:gd name="connsiteX3206" fmla="*/ 10007529 w 13419668"/>
              <a:gd name="connsiteY3206" fmla="*/ 4044139 h 4401251"/>
              <a:gd name="connsiteX3207" fmla="*/ 10047954 w 13419668"/>
              <a:gd name="connsiteY3207" fmla="*/ 4004833 h 4401251"/>
              <a:gd name="connsiteX3208" fmla="*/ 10009395 w 13419668"/>
              <a:gd name="connsiteY3208" fmla="*/ 3967394 h 4401251"/>
              <a:gd name="connsiteX3209" fmla="*/ 9971209 w 13419668"/>
              <a:gd name="connsiteY3209" fmla="*/ 4004585 h 4401251"/>
              <a:gd name="connsiteX3210" fmla="*/ 9883641 w 13419668"/>
              <a:gd name="connsiteY3210" fmla="*/ 4005456 h 4401251"/>
              <a:gd name="connsiteX3211" fmla="*/ 9921579 w 13419668"/>
              <a:gd name="connsiteY3211" fmla="*/ 4044264 h 4401251"/>
              <a:gd name="connsiteX3212" fmla="*/ 9960387 w 13419668"/>
              <a:gd name="connsiteY3212" fmla="*/ 4003963 h 4401251"/>
              <a:gd name="connsiteX3213" fmla="*/ 9921579 w 13419668"/>
              <a:gd name="connsiteY3213" fmla="*/ 3967394 h 4401251"/>
              <a:gd name="connsiteX3214" fmla="*/ 9883517 w 13419668"/>
              <a:gd name="connsiteY3214" fmla="*/ 4005456 h 4401251"/>
              <a:gd name="connsiteX3215" fmla="*/ 9794084 w 13419668"/>
              <a:gd name="connsiteY3215" fmla="*/ 4005331 h 4401251"/>
              <a:gd name="connsiteX3216" fmla="*/ 9831897 w 13419668"/>
              <a:gd name="connsiteY3216" fmla="*/ 4044264 h 4401251"/>
              <a:gd name="connsiteX3217" fmla="*/ 9870830 w 13419668"/>
              <a:gd name="connsiteY3217" fmla="*/ 4004212 h 4401251"/>
              <a:gd name="connsiteX3218" fmla="*/ 9832271 w 13419668"/>
              <a:gd name="connsiteY3218" fmla="*/ 3967394 h 4401251"/>
              <a:gd name="connsiteX3219" fmla="*/ 9794084 w 13419668"/>
              <a:gd name="connsiteY3219" fmla="*/ 4005331 h 4401251"/>
              <a:gd name="connsiteX3220" fmla="*/ 9744703 w 13419668"/>
              <a:gd name="connsiteY3220" fmla="*/ 3967518 h 4401251"/>
              <a:gd name="connsiteX3221" fmla="*/ 9704402 w 13419668"/>
              <a:gd name="connsiteY3221" fmla="*/ 4006326 h 4401251"/>
              <a:gd name="connsiteX3222" fmla="*/ 9743210 w 13419668"/>
              <a:gd name="connsiteY3222" fmla="*/ 4044264 h 4401251"/>
              <a:gd name="connsiteX3223" fmla="*/ 9781272 w 13419668"/>
              <a:gd name="connsiteY3223" fmla="*/ 4006202 h 4401251"/>
              <a:gd name="connsiteX3224" fmla="*/ 9744703 w 13419668"/>
              <a:gd name="connsiteY3224" fmla="*/ 3967394 h 4401251"/>
              <a:gd name="connsiteX3225" fmla="*/ 9657011 w 13419668"/>
              <a:gd name="connsiteY3225" fmla="*/ 4044264 h 4401251"/>
              <a:gd name="connsiteX3226" fmla="*/ 9695695 w 13419668"/>
              <a:gd name="connsiteY3226" fmla="*/ 4006077 h 4401251"/>
              <a:gd name="connsiteX3227" fmla="*/ 9655270 w 13419668"/>
              <a:gd name="connsiteY3227" fmla="*/ 3967394 h 4401251"/>
              <a:gd name="connsiteX3228" fmla="*/ 9618825 w 13419668"/>
              <a:gd name="connsiteY3228" fmla="*/ 4006326 h 4401251"/>
              <a:gd name="connsiteX3229" fmla="*/ 9657136 w 13419668"/>
              <a:gd name="connsiteY3229" fmla="*/ 4044264 h 4401251"/>
              <a:gd name="connsiteX3230" fmla="*/ 9566086 w 13419668"/>
              <a:gd name="connsiteY3230" fmla="*/ 4044264 h 4401251"/>
              <a:gd name="connsiteX3231" fmla="*/ 9606014 w 13419668"/>
              <a:gd name="connsiteY3231" fmla="*/ 4004585 h 4401251"/>
              <a:gd name="connsiteX3232" fmla="*/ 9567081 w 13419668"/>
              <a:gd name="connsiteY3232" fmla="*/ 3967518 h 4401251"/>
              <a:gd name="connsiteX3233" fmla="*/ 9529267 w 13419668"/>
              <a:gd name="connsiteY3233" fmla="*/ 4005082 h 4401251"/>
              <a:gd name="connsiteX3234" fmla="*/ 9566086 w 13419668"/>
              <a:gd name="connsiteY3234" fmla="*/ 4044264 h 4401251"/>
              <a:gd name="connsiteX3235" fmla="*/ 9439710 w 13419668"/>
              <a:gd name="connsiteY3235" fmla="*/ 4003838 h 4401251"/>
              <a:gd name="connsiteX3236" fmla="*/ 9478270 w 13419668"/>
              <a:gd name="connsiteY3236" fmla="*/ 4044388 h 4401251"/>
              <a:gd name="connsiteX3237" fmla="*/ 9516581 w 13419668"/>
              <a:gd name="connsiteY3237" fmla="*/ 4005829 h 4401251"/>
              <a:gd name="connsiteX3238" fmla="*/ 9478767 w 13419668"/>
              <a:gd name="connsiteY3238" fmla="*/ 3967518 h 4401251"/>
              <a:gd name="connsiteX3239" fmla="*/ 9439710 w 13419668"/>
              <a:gd name="connsiteY3239" fmla="*/ 4003838 h 4401251"/>
              <a:gd name="connsiteX3240" fmla="*/ 9352267 w 13419668"/>
              <a:gd name="connsiteY3240" fmla="*/ 4005580 h 4401251"/>
              <a:gd name="connsiteX3241" fmla="*/ 9390205 w 13419668"/>
              <a:gd name="connsiteY3241" fmla="*/ 4044388 h 4401251"/>
              <a:gd name="connsiteX3242" fmla="*/ 9429013 w 13419668"/>
              <a:gd name="connsiteY3242" fmla="*/ 4004087 h 4401251"/>
              <a:gd name="connsiteX3243" fmla="*/ 9390329 w 13419668"/>
              <a:gd name="connsiteY3243" fmla="*/ 3967394 h 4401251"/>
              <a:gd name="connsiteX3244" fmla="*/ 9352267 w 13419668"/>
              <a:gd name="connsiteY3244" fmla="*/ 4005456 h 4401251"/>
              <a:gd name="connsiteX3245" fmla="*/ 9302886 w 13419668"/>
              <a:gd name="connsiteY3245" fmla="*/ 3967518 h 4401251"/>
              <a:gd name="connsiteX3246" fmla="*/ 9262834 w 13419668"/>
              <a:gd name="connsiteY3246" fmla="*/ 4003465 h 4401251"/>
              <a:gd name="connsiteX3247" fmla="*/ 9301643 w 13419668"/>
              <a:gd name="connsiteY3247" fmla="*/ 4044388 h 4401251"/>
              <a:gd name="connsiteX3248" fmla="*/ 9339580 w 13419668"/>
              <a:gd name="connsiteY3248" fmla="*/ 4006202 h 4401251"/>
              <a:gd name="connsiteX3249" fmla="*/ 9302886 w 13419668"/>
              <a:gd name="connsiteY3249" fmla="*/ 3967518 h 4401251"/>
              <a:gd name="connsiteX3250" fmla="*/ 9173277 w 13419668"/>
              <a:gd name="connsiteY3250" fmla="*/ 4003714 h 4401251"/>
              <a:gd name="connsiteX3251" fmla="*/ 9212334 w 13419668"/>
              <a:gd name="connsiteY3251" fmla="*/ 4044388 h 4401251"/>
              <a:gd name="connsiteX3252" fmla="*/ 9250022 w 13419668"/>
              <a:gd name="connsiteY3252" fmla="*/ 4006077 h 4401251"/>
              <a:gd name="connsiteX3253" fmla="*/ 9213080 w 13419668"/>
              <a:gd name="connsiteY3253" fmla="*/ 3967642 h 4401251"/>
              <a:gd name="connsiteX3254" fmla="*/ 9173277 w 13419668"/>
              <a:gd name="connsiteY3254" fmla="*/ 4003838 h 4401251"/>
              <a:gd name="connsiteX3255" fmla="*/ 9083719 w 13419668"/>
              <a:gd name="connsiteY3255" fmla="*/ 4003714 h 4401251"/>
              <a:gd name="connsiteX3256" fmla="*/ 9122776 w 13419668"/>
              <a:gd name="connsiteY3256" fmla="*/ 4044388 h 4401251"/>
              <a:gd name="connsiteX3257" fmla="*/ 9160465 w 13419668"/>
              <a:gd name="connsiteY3257" fmla="*/ 4006077 h 4401251"/>
              <a:gd name="connsiteX3258" fmla="*/ 9123523 w 13419668"/>
              <a:gd name="connsiteY3258" fmla="*/ 3967642 h 4401251"/>
              <a:gd name="connsiteX3259" fmla="*/ 9083719 w 13419668"/>
              <a:gd name="connsiteY3259" fmla="*/ 4003838 h 4401251"/>
              <a:gd name="connsiteX3260" fmla="*/ 9034463 w 13419668"/>
              <a:gd name="connsiteY3260" fmla="*/ 4044264 h 4401251"/>
              <a:gd name="connsiteX3261" fmla="*/ 9074764 w 13419668"/>
              <a:gd name="connsiteY3261" fmla="*/ 4004958 h 4401251"/>
              <a:gd name="connsiteX3262" fmla="*/ 9036080 w 13419668"/>
              <a:gd name="connsiteY3262" fmla="*/ 3967518 h 4401251"/>
              <a:gd name="connsiteX3263" fmla="*/ 8997894 w 13419668"/>
              <a:gd name="connsiteY3263" fmla="*/ 4004709 h 4401251"/>
              <a:gd name="connsiteX3264" fmla="*/ 9034339 w 13419668"/>
              <a:gd name="connsiteY3264" fmla="*/ 4044264 h 4401251"/>
              <a:gd name="connsiteX3265" fmla="*/ 8947020 w 13419668"/>
              <a:gd name="connsiteY3265" fmla="*/ 4044264 h 4401251"/>
              <a:gd name="connsiteX3266" fmla="*/ 8985206 w 13419668"/>
              <a:gd name="connsiteY3266" fmla="*/ 4005580 h 4401251"/>
              <a:gd name="connsiteX3267" fmla="*/ 8944408 w 13419668"/>
              <a:gd name="connsiteY3267" fmla="*/ 3967394 h 4401251"/>
              <a:gd name="connsiteX3268" fmla="*/ 8908461 w 13419668"/>
              <a:gd name="connsiteY3268" fmla="*/ 4006699 h 4401251"/>
              <a:gd name="connsiteX3269" fmla="*/ 8947144 w 13419668"/>
              <a:gd name="connsiteY3269" fmla="*/ 4044139 h 4401251"/>
              <a:gd name="connsiteX3270" fmla="*/ 8856716 w 13419668"/>
              <a:gd name="connsiteY3270" fmla="*/ 4044264 h 4401251"/>
              <a:gd name="connsiteX3271" fmla="*/ 8895649 w 13419668"/>
              <a:gd name="connsiteY3271" fmla="*/ 4006450 h 4401251"/>
              <a:gd name="connsiteX3272" fmla="*/ 8855473 w 13419668"/>
              <a:gd name="connsiteY3272" fmla="*/ 3967518 h 4401251"/>
              <a:gd name="connsiteX3273" fmla="*/ 8818779 w 13419668"/>
              <a:gd name="connsiteY3273" fmla="*/ 4006202 h 4401251"/>
              <a:gd name="connsiteX3274" fmla="*/ 8856716 w 13419668"/>
              <a:gd name="connsiteY3274" fmla="*/ 4044388 h 4401251"/>
              <a:gd name="connsiteX3275" fmla="*/ 8731461 w 13419668"/>
              <a:gd name="connsiteY3275" fmla="*/ 4003589 h 4401251"/>
              <a:gd name="connsiteX3276" fmla="*/ 8770517 w 13419668"/>
              <a:gd name="connsiteY3276" fmla="*/ 4044264 h 4401251"/>
              <a:gd name="connsiteX3277" fmla="*/ 8808331 w 13419668"/>
              <a:gd name="connsiteY3277" fmla="*/ 4005953 h 4401251"/>
              <a:gd name="connsiteX3278" fmla="*/ 8771388 w 13419668"/>
              <a:gd name="connsiteY3278" fmla="*/ 3967518 h 4401251"/>
              <a:gd name="connsiteX3279" fmla="*/ 8731584 w 13419668"/>
              <a:gd name="connsiteY3279" fmla="*/ 4003714 h 4401251"/>
              <a:gd name="connsiteX3280" fmla="*/ 8682204 w 13419668"/>
              <a:gd name="connsiteY3280" fmla="*/ 3967394 h 4401251"/>
              <a:gd name="connsiteX3281" fmla="*/ 8641779 w 13419668"/>
              <a:gd name="connsiteY3281" fmla="*/ 4006077 h 4401251"/>
              <a:gd name="connsiteX3282" fmla="*/ 8680462 w 13419668"/>
              <a:gd name="connsiteY3282" fmla="*/ 4044264 h 4401251"/>
              <a:gd name="connsiteX3283" fmla="*/ 8718773 w 13419668"/>
              <a:gd name="connsiteY3283" fmla="*/ 4006326 h 4401251"/>
              <a:gd name="connsiteX3284" fmla="*/ 8682328 w 13419668"/>
              <a:gd name="connsiteY3284" fmla="*/ 3967394 h 4401251"/>
              <a:gd name="connsiteX3285" fmla="*/ 8552346 w 13419668"/>
              <a:gd name="connsiteY3285" fmla="*/ 4003589 h 4401251"/>
              <a:gd name="connsiteX3286" fmla="*/ 8591403 w 13419668"/>
              <a:gd name="connsiteY3286" fmla="*/ 4044139 h 4401251"/>
              <a:gd name="connsiteX3287" fmla="*/ 8629091 w 13419668"/>
              <a:gd name="connsiteY3287" fmla="*/ 4005704 h 4401251"/>
              <a:gd name="connsiteX3288" fmla="*/ 8592025 w 13419668"/>
              <a:gd name="connsiteY3288" fmla="*/ 3967394 h 4401251"/>
              <a:gd name="connsiteX3289" fmla="*/ 8552221 w 13419668"/>
              <a:gd name="connsiteY3289" fmla="*/ 4003589 h 4401251"/>
              <a:gd name="connsiteX3290" fmla="*/ 8503089 w 13419668"/>
              <a:gd name="connsiteY3290" fmla="*/ 4044139 h 4401251"/>
              <a:gd name="connsiteX3291" fmla="*/ 8543266 w 13419668"/>
              <a:gd name="connsiteY3291" fmla="*/ 4007694 h 4401251"/>
              <a:gd name="connsiteX3292" fmla="*/ 8507567 w 13419668"/>
              <a:gd name="connsiteY3292" fmla="*/ 3967518 h 4401251"/>
              <a:gd name="connsiteX3293" fmla="*/ 8466644 w 13419668"/>
              <a:gd name="connsiteY3293" fmla="*/ 4001724 h 4401251"/>
              <a:gd name="connsiteX3294" fmla="*/ 8503089 w 13419668"/>
              <a:gd name="connsiteY3294" fmla="*/ 4044139 h 4401251"/>
              <a:gd name="connsiteX3295" fmla="*/ 8413780 w 13419668"/>
              <a:gd name="connsiteY3295" fmla="*/ 4044139 h 4401251"/>
              <a:gd name="connsiteX3296" fmla="*/ 8453708 w 13419668"/>
              <a:gd name="connsiteY3296" fmla="*/ 4004460 h 4401251"/>
              <a:gd name="connsiteX3297" fmla="*/ 8414776 w 13419668"/>
              <a:gd name="connsiteY3297" fmla="*/ 3967394 h 4401251"/>
              <a:gd name="connsiteX3298" fmla="*/ 8376963 w 13419668"/>
              <a:gd name="connsiteY3298" fmla="*/ 4004958 h 4401251"/>
              <a:gd name="connsiteX3299" fmla="*/ 8413780 w 13419668"/>
              <a:gd name="connsiteY3299" fmla="*/ 4044139 h 4401251"/>
              <a:gd name="connsiteX3300" fmla="*/ 8325094 w 13419668"/>
              <a:gd name="connsiteY3300" fmla="*/ 4044139 h 4401251"/>
              <a:gd name="connsiteX3301" fmla="*/ 8364151 w 13419668"/>
              <a:gd name="connsiteY3301" fmla="*/ 4003465 h 4401251"/>
              <a:gd name="connsiteX3302" fmla="*/ 8324347 w 13419668"/>
              <a:gd name="connsiteY3302" fmla="*/ 3967269 h 4401251"/>
              <a:gd name="connsiteX3303" fmla="*/ 8287405 w 13419668"/>
              <a:gd name="connsiteY3303" fmla="*/ 4005704 h 4401251"/>
              <a:gd name="connsiteX3304" fmla="*/ 8325094 w 13419668"/>
              <a:gd name="connsiteY3304" fmla="*/ 4044015 h 4401251"/>
              <a:gd name="connsiteX3305" fmla="*/ 8233795 w 13419668"/>
              <a:gd name="connsiteY3305" fmla="*/ 4044139 h 4401251"/>
              <a:gd name="connsiteX3306" fmla="*/ 8274718 w 13419668"/>
              <a:gd name="connsiteY3306" fmla="*/ 4005331 h 4401251"/>
              <a:gd name="connsiteX3307" fmla="*/ 8236531 w 13419668"/>
              <a:gd name="connsiteY3307" fmla="*/ 3967394 h 4401251"/>
              <a:gd name="connsiteX3308" fmla="*/ 8197848 w 13419668"/>
              <a:gd name="connsiteY3308" fmla="*/ 4004087 h 4401251"/>
              <a:gd name="connsiteX3309" fmla="*/ 8233795 w 13419668"/>
              <a:gd name="connsiteY3309" fmla="*/ 4044139 h 4401251"/>
              <a:gd name="connsiteX3310" fmla="*/ 8110529 w 13419668"/>
              <a:gd name="connsiteY3310" fmla="*/ 4004460 h 4401251"/>
              <a:gd name="connsiteX3311" fmla="*/ 8150457 w 13419668"/>
              <a:gd name="connsiteY3311" fmla="*/ 4044264 h 4401251"/>
              <a:gd name="connsiteX3312" fmla="*/ 8187275 w 13419668"/>
              <a:gd name="connsiteY3312" fmla="*/ 4005082 h 4401251"/>
              <a:gd name="connsiteX3313" fmla="*/ 8149462 w 13419668"/>
              <a:gd name="connsiteY3313" fmla="*/ 3967518 h 4401251"/>
              <a:gd name="connsiteX3314" fmla="*/ 8110405 w 13419668"/>
              <a:gd name="connsiteY3314" fmla="*/ 4004585 h 4401251"/>
              <a:gd name="connsiteX3315" fmla="*/ 8020971 w 13419668"/>
              <a:gd name="connsiteY3315" fmla="*/ 4005207 h 4401251"/>
              <a:gd name="connsiteX3316" fmla="*/ 8061646 w 13419668"/>
              <a:gd name="connsiteY3316" fmla="*/ 4044264 h 4401251"/>
              <a:gd name="connsiteX3317" fmla="*/ 8097842 w 13419668"/>
              <a:gd name="connsiteY3317" fmla="*/ 4004460 h 4401251"/>
              <a:gd name="connsiteX3318" fmla="*/ 8059407 w 13419668"/>
              <a:gd name="connsiteY3318" fmla="*/ 3967518 h 4401251"/>
              <a:gd name="connsiteX3319" fmla="*/ 8021096 w 13419668"/>
              <a:gd name="connsiteY3319" fmla="*/ 4005207 h 4401251"/>
              <a:gd name="connsiteX3320" fmla="*/ 7931415 w 13419668"/>
              <a:gd name="connsiteY3320" fmla="*/ 4005207 h 4401251"/>
              <a:gd name="connsiteX3321" fmla="*/ 7972088 w 13419668"/>
              <a:gd name="connsiteY3321" fmla="*/ 4044264 h 4401251"/>
              <a:gd name="connsiteX3322" fmla="*/ 8008285 w 13419668"/>
              <a:gd name="connsiteY3322" fmla="*/ 4004460 h 4401251"/>
              <a:gd name="connsiteX3323" fmla="*/ 7969849 w 13419668"/>
              <a:gd name="connsiteY3323" fmla="*/ 3967518 h 4401251"/>
              <a:gd name="connsiteX3324" fmla="*/ 7931538 w 13419668"/>
              <a:gd name="connsiteY3324" fmla="*/ 4005331 h 4401251"/>
              <a:gd name="connsiteX3325" fmla="*/ 7845713 w 13419668"/>
              <a:gd name="connsiteY3325" fmla="*/ 4003589 h 4401251"/>
              <a:gd name="connsiteX3326" fmla="*/ 7884024 w 13419668"/>
              <a:gd name="connsiteY3326" fmla="*/ 4044388 h 4401251"/>
              <a:gd name="connsiteX3327" fmla="*/ 7922583 w 13419668"/>
              <a:gd name="connsiteY3327" fmla="*/ 4006077 h 4401251"/>
              <a:gd name="connsiteX3328" fmla="*/ 7885018 w 13419668"/>
              <a:gd name="connsiteY3328" fmla="*/ 3967518 h 4401251"/>
              <a:gd name="connsiteX3329" fmla="*/ 7845713 w 13419668"/>
              <a:gd name="connsiteY3329" fmla="*/ 4003589 h 4401251"/>
              <a:gd name="connsiteX3330" fmla="*/ 7793845 w 13419668"/>
              <a:gd name="connsiteY3330" fmla="*/ 4044388 h 4401251"/>
              <a:gd name="connsiteX3331" fmla="*/ 7832777 w 13419668"/>
              <a:gd name="connsiteY3331" fmla="*/ 4003714 h 4401251"/>
              <a:gd name="connsiteX3332" fmla="*/ 7792974 w 13419668"/>
              <a:gd name="connsiteY3332" fmla="*/ 3967518 h 4401251"/>
              <a:gd name="connsiteX3333" fmla="*/ 7756031 w 13419668"/>
              <a:gd name="connsiteY3333" fmla="*/ 4005953 h 4401251"/>
              <a:gd name="connsiteX3334" fmla="*/ 7793845 w 13419668"/>
              <a:gd name="connsiteY3334" fmla="*/ 4044264 h 4401251"/>
              <a:gd name="connsiteX3335" fmla="*/ 7704287 w 13419668"/>
              <a:gd name="connsiteY3335" fmla="*/ 4044388 h 4401251"/>
              <a:gd name="connsiteX3336" fmla="*/ 7743344 w 13419668"/>
              <a:gd name="connsiteY3336" fmla="*/ 4003714 h 4401251"/>
              <a:gd name="connsiteX3337" fmla="*/ 7703541 w 13419668"/>
              <a:gd name="connsiteY3337" fmla="*/ 3967518 h 4401251"/>
              <a:gd name="connsiteX3338" fmla="*/ 7666598 w 13419668"/>
              <a:gd name="connsiteY3338" fmla="*/ 4005953 h 4401251"/>
              <a:gd name="connsiteX3339" fmla="*/ 7704287 w 13419668"/>
              <a:gd name="connsiteY3339" fmla="*/ 4044264 h 4401251"/>
              <a:gd name="connsiteX3340" fmla="*/ 7618834 w 13419668"/>
              <a:gd name="connsiteY3340" fmla="*/ 3967642 h 4401251"/>
              <a:gd name="connsiteX3341" fmla="*/ 7579280 w 13419668"/>
              <a:gd name="connsiteY3341" fmla="*/ 4004087 h 4401251"/>
              <a:gd name="connsiteX3342" fmla="*/ 7618585 w 13419668"/>
              <a:gd name="connsiteY3342" fmla="*/ 4044512 h 4401251"/>
              <a:gd name="connsiteX3343" fmla="*/ 7656025 w 13419668"/>
              <a:gd name="connsiteY3343" fmla="*/ 4005953 h 4401251"/>
              <a:gd name="connsiteX3344" fmla="*/ 7618834 w 13419668"/>
              <a:gd name="connsiteY3344" fmla="*/ 3967767 h 4401251"/>
              <a:gd name="connsiteX3345" fmla="*/ 7489598 w 13419668"/>
              <a:gd name="connsiteY3345" fmla="*/ 4004709 h 4401251"/>
              <a:gd name="connsiteX3346" fmla="*/ 7529526 w 13419668"/>
              <a:gd name="connsiteY3346" fmla="*/ 4044512 h 4401251"/>
              <a:gd name="connsiteX3347" fmla="*/ 7566343 w 13419668"/>
              <a:gd name="connsiteY3347" fmla="*/ 4005331 h 4401251"/>
              <a:gd name="connsiteX3348" fmla="*/ 7528531 w 13419668"/>
              <a:gd name="connsiteY3348" fmla="*/ 3967767 h 4401251"/>
              <a:gd name="connsiteX3349" fmla="*/ 7489473 w 13419668"/>
              <a:gd name="connsiteY3349" fmla="*/ 4004833 h 4401251"/>
              <a:gd name="connsiteX3350" fmla="*/ 7400040 w 13419668"/>
              <a:gd name="connsiteY3350" fmla="*/ 4004336 h 4401251"/>
              <a:gd name="connsiteX3351" fmla="*/ 7439595 w 13419668"/>
              <a:gd name="connsiteY3351" fmla="*/ 4044512 h 4401251"/>
              <a:gd name="connsiteX3352" fmla="*/ 7476910 w 13419668"/>
              <a:gd name="connsiteY3352" fmla="*/ 4005704 h 4401251"/>
              <a:gd name="connsiteX3353" fmla="*/ 7439470 w 13419668"/>
              <a:gd name="connsiteY3353" fmla="*/ 3967767 h 4401251"/>
              <a:gd name="connsiteX3354" fmla="*/ 7400040 w 13419668"/>
              <a:gd name="connsiteY3354" fmla="*/ 4004460 h 4401251"/>
              <a:gd name="connsiteX3355" fmla="*/ 7310483 w 13419668"/>
              <a:gd name="connsiteY3355" fmla="*/ 4003838 h 4401251"/>
              <a:gd name="connsiteX3356" fmla="*/ 7349540 w 13419668"/>
              <a:gd name="connsiteY3356" fmla="*/ 4044512 h 4401251"/>
              <a:gd name="connsiteX3357" fmla="*/ 7387353 w 13419668"/>
              <a:gd name="connsiteY3357" fmla="*/ 4006202 h 4401251"/>
              <a:gd name="connsiteX3358" fmla="*/ 7350411 w 13419668"/>
              <a:gd name="connsiteY3358" fmla="*/ 3967767 h 4401251"/>
              <a:gd name="connsiteX3359" fmla="*/ 7310607 w 13419668"/>
              <a:gd name="connsiteY3359" fmla="*/ 4003963 h 4401251"/>
              <a:gd name="connsiteX3360" fmla="*/ 7224657 w 13419668"/>
              <a:gd name="connsiteY3360" fmla="*/ 4003838 h 4401251"/>
              <a:gd name="connsiteX3361" fmla="*/ 7262967 w 13419668"/>
              <a:gd name="connsiteY3361" fmla="*/ 4044637 h 4401251"/>
              <a:gd name="connsiteX3362" fmla="*/ 7301527 w 13419668"/>
              <a:gd name="connsiteY3362" fmla="*/ 4006326 h 4401251"/>
              <a:gd name="connsiteX3363" fmla="*/ 7263963 w 13419668"/>
              <a:gd name="connsiteY3363" fmla="*/ 3967767 h 4401251"/>
              <a:gd name="connsiteX3364" fmla="*/ 7224657 w 13419668"/>
              <a:gd name="connsiteY3364" fmla="*/ 4003838 h 4401251"/>
              <a:gd name="connsiteX3365" fmla="*/ 7171918 w 13419668"/>
              <a:gd name="connsiteY3365" fmla="*/ 4044512 h 4401251"/>
              <a:gd name="connsiteX3366" fmla="*/ 7211845 w 13419668"/>
              <a:gd name="connsiteY3366" fmla="*/ 4004833 h 4401251"/>
              <a:gd name="connsiteX3367" fmla="*/ 7172913 w 13419668"/>
              <a:gd name="connsiteY3367" fmla="*/ 3967767 h 4401251"/>
              <a:gd name="connsiteX3368" fmla="*/ 7135100 w 13419668"/>
              <a:gd name="connsiteY3368" fmla="*/ 4005331 h 4401251"/>
              <a:gd name="connsiteX3369" fmla="*/ 7171918 w 13419668"/>
              <a:gd name="connsiteY3369" fmla="*/ 4044512 h 4401251"/>
              <a:gd name="connsiteX3370" fmla="*/ 7083729 w 13419668"/>
              <a:gd name="connsiteY3370" fmla="*/ 4044512 h 4401251"/>
              <a:gd name="connsiteX3371" fmla="*/ 7122412 w 13419668"/>
              <a:gd name="connsiteY3371" fmla="*/ 4006326 h 4401251"/>
              <a:gd name="connsiteX3372" fmla="*/ 7081987 w 13419668"/>
              <a:gd name="connsiteY3372" fmla="*/ 3967642 h 4401251"/>
              <a:gd name="connsiteX3373" fmla="*/ 7045542 w 13419668"/>
              <a:gd name="connsiteY3373" fmla="*/ 4006575 h 4401251"/>
              <a:gd name="connsiteX3374" fmla="*/ 7083853 w 13419668"/>
              <a:gd name="connsiteY3374" fmla="*/ 4044512 h 4401251"/>
              <a:gd name="connsiteX3375" fmla="*/ 6958100 w 13419668"/>
              <a:gd name="connsiteY3375" fmla="*/ 4004709 h 4401251"/>
              <a:gd name="connsiteX3376" fmla="*/ 6998027 w 13419668"/>
              <a:gd name="connsiteY3376" fmla="*/ 4044512 h 4401251"/>
              <a:gd name="connsiteX3377" fmla="*/ 7034845 w 13419668"/>
              <a:gd name="connsiteY3377" fmla="*/ 4005331 h 4401251"/>
              <a:gd name="connsiteX3378" fmla="*/ 6997032 w 13419668"/>
              <a:gd name="connsiteY3378" fmla="*/ 3967767 h 4401251"/>
              <a:gd name="connsiteX3379" fmla="*/ 6957975 w 13419668"/>
              <a:gd name="connsiteY3379" fmla="*/ 4004833 h 4401251"/>
              <a:gd name="connsiteX3380" fmla="*/ 6907475 w 13419668"/>
              <a:gd name="connsiteY3380" fmla="*/ 3967642 h 4401251"/>
              <a:gd name="connsiteX3381" fmla="*/ 6868542 w 13419668"/>
              <a:gd name="connsiteY3381" fmla="*/ 4004709 h 4401251"/>
              <a:gd name="connsiteX3382" fmla="*/ 6908469 w 13419668"/>
              <a:gd name="connsiteY3382" fmla="*/ 4044388 h 4401251"/>
              <a:gd name="connsiteX3383" fmla="*/ 6945288 w 13419668"/>
              <a:gd name="connsiteY3383" fmla="*/ 4005207 h 4401251"/>
              <a:gd name="connsiteX3384" fmla="*/ 6907475 w 13419668"/>
              <a:gd name="connsiteY3384" fmla="*/ 3967642 h 4401251"/>
              <a:gd name="connsiteX3385" fmla="*/ 6778985 w 13419668"/>
              <a:gd name="connsiteY3385" fmla="*/ 4003838 h 4401251"/>
              <a:gd name="connsiteX3386" fmla="*/ 6818042 w 13419668"/>
              <a:gd name="connsiteY3386" fmla="*/ 4044388 h 4401251"/>
              <a:gd name="connsiteX3387" fmla="*/ 6855730 w 13419668"/>
              <a:gd name="connsiteY3387" fmla="*/ 4005953 h 4401251"/>
              <a:gd name="connsiteX3388" fmla="*/ 6818788 w 13419668"/>
              <a:gd name="connsiteY3388" fmla="*/ 3967518 h 4401251"/>
              <a:gd name="connsiteX3389" fmla="*/ 6778985 w 13419668"/>
              <a:gd name="connsiteY3389" fmla="*/ 4003714 h 4401251"/>
              <a:gd name="connsiteX3390" fmla="*/ 6729355 w 13419668"/>
              <a:gd name="connsiteY3390" fmla="*/ 4044388 h 4401251"/>
              <a:gd name="connsiteX3391" fmla="*/ 6770029 w 13419668"/>
              <a:gd name="connsiteY3391" fmla="*/ 4005456 h 4401251"/>
              <a:gd name="connsiteX3392" fmla="*/ 6731718 w 13419668"/>
              <a:gd name="connsiteY3392" fmla="*/ 3967642 h 4401251"/>
              <a:gd name="connsiteX3393" fmla="*/ 6693158 w 13419668"/>
              <a:gd name="connsiteY3393" fmla="*/ 4004460 h 4401251"/>
              <a:gd name="connsiteX3394" fmla="*/ 6729230 w 13419668"/>
              <a:gd name="connsiteY3394" fmla="*/ 4044388 h 4401251"/>
              <a:gd name="connsiteX3395" fmla="*/ 6641788 w 13419668"/>
              <a:gd name="connsiteY3395" fmla="*/ 4044388 h 4401251"/>
              <a:gd name="connsiteX3396" fmla="*/ 6680596 w 13419668"/>
              <a:gd name="connsiteY3396" fmla="*/ 4006450 h 4401251"/>
              <a:gd name="connsiteX3397" fmla="*/ 6640295 w 13419668"/>
              <a:gd name="connsiteY3397" fmla="*/ 3967642 h 4401251"/>
              <a:gd name="connsiteX3398" fmla="*/ 6603725 w 13419668"/>
              <a:gd name="connsiteY3398" fmla="*/ 4006450 h 4401251"/>
              <a:gd name="connsiteX3399" fmla="*/ 6641788 w 13419668"/>
              <a:gd name="connsiteY3399" fmla="*/ 4044512 h 4401251"/>
              <a:gd name="connsiteX3400" fmla="*/ 6550489 w 13419668"/>
              <a:gd name="connsiteY3400" fmla="*/ 4044388 h 4401251"/>
              <a:gd name="connsiteX3401" fmla="*/ 6591039 w 13419668"/>
              <a:gd name="connsiteY3401" fmla="*/ 4005207 h 4401251"/>
              <a:gd name="connsiteX3402" fmla="*/ 6552603 w 13419668"/>
              <a:gd name="connsiteY3402" fmla="*/ 3967518 h 4401251"/>
              <a:gd name="connsiteX3403" fmla="*/ 6514293 w 13419668"/>
              <a:gd name="connsiteY3403" fmla="*/ 4004585 h 4401251"/>
              <a:gd name="connsiteX3404" fmla="*/ 6550613 w 13419668"/>
              <a:gd name="connsiteY3404" fmla="*/ 4044264 h 4401251"/>
              <a:gd name="connsiteX3405" fmla="*/ 6424611 w 13419668"/>
              <a:gd name="connsiteY3405" fmla="*/ 4004833 h 4401251"/>
              <a:gd name="connsiteX3406" fmla="*/ 6461056 w 13419668"/>
              <a:gd name="connsiteY3406" fmla="*/ 4044388 h 4401251"/>
              <a:gd name="connsiteX3407" fmla="*/ 6501481 w 13419668"/>
              <a:gd name="connsiteY3407" fmla="*/ 4005082 h 4401251"/>
              <a:gd name="connsiteX3408" fmla="*/ 6462922 w 13419668"/>
              <a:gd name="connsiteY3408" fmla="*/ 3967642 h 4401251"/>
              <a:gd name="connsiteX3409" fmla="*/ 6424736 w 13419668"/>
              <a:gd name="connsiteY3409" fmla="*/ 4004833 h 4401251"/>
              <a:gd name="connsiteX3410" fmla="*/ 6337292 w 13419668"/>
              <a:gd name="connsiteY3410" fmla="*/ 4003838 h 4401251"/>
              <a:gd name="connsiteX3411" fmla="*/ 6376349 w 13419668"/>
              <a:gd name="connsiteY3411" fmla="*/ 4044512 h 4401251"/>
              <a:gd name="connsiteX3412" fmla="*/ 6414162 w 13419668"/>
              <a:gd name="connsiteY3412" fmla="*/ 4006202 h 4401251"/>
              <a:gd name="connsiteX3413" fmla="*/ 6377220 w 13419668"/>
              <a:gd name="connsiteY3413" fmla="*/ 3967767 h 4401251"/>
              <a:gd name="connsiteX3414" fmla="*/ 6337417 w 13419668"/>
              <a:gd name="connsiteY3414" fmla="*/ 4003963 h 4401251"/>
              <a:gd name="connsiteX3415" fmla="*/ 6286170 w 13419668"/>
              <a:gd name="connsiteY3415" fmla="*/ 3967642 h 4401251"/>
              <a:gd name="connsiteX3416" fmla="*/ 6247611 w 13419668"/>
              <a:gd name="connsiteY3416" fmla="*/ 4005207 h 4401251"/>
              <a:gd name="connsiteX3417" fmla="*/ 6288036 w 13419668"/>
              <a:gd name="connsiteY3417" fmla="*/ 4044388 h 4401251"/>
              <a:gd name="connsiteX3418" fmla="*/ 6324357 w 13419668"/>
              <a:gd name="connsiteY3418" fmla="*/ 4004709 h 4401251"/>
              <a:gd name="connsiteX3419" fmla="*/ 6286046 w 13419668"/>
              <a:gd name="connsiteY3419" fmla="*/ 3967642 h 4401251"/>
              <a:gd name="connsiteX3420" fmla="*/ 6158178 w 13419668"/>
              <a:gd name="connsiteY3420" fmla="*/ 4003838 h 4401251"/>
              <a:gd name="connsiteX3421" fmla="*/ 6197111 w 13419668"/>
              <a:gd name="connsiteY3421" fmla="*/ 4044512 h 4401251"/>
              <a:gd name="connsiteX3422" fmla="*/ 6234923 w 13419668"/>
              <a:gd name="connsiteY3422" fmla="*/ 4006202 h 4401251"/>
              <a:gd name="connsiteX3423" fmla="*/ 6198105 w 13419668"/>
              <a:gd name="connsiteY3423" fmla="*/ 3967642 h 4401251"/>
              <a:gd name="connsiteX3424" fmla="*/ 6158178 w 13419668"/>
              <a:gd name="connsiteY3424" fmla="*/ 4003714 h 4401251"/>
              <a:gd name="connsiteX3425" fmla="*/ 6110289 w 13419668"/>
              <a:gd name="connsiteY3425" fmla="*/ 4044512 h 4401251"/>
              <a:gd name="connsiteX3426" fmla="*/ 6149222 w 13419668"/>
              <a:gd name="connsiteY3426" fmla="*/ 4006699 h 4401251"/>
              <a:gd name="connsiteX3427" fmla="*/ 6109046 w 13419668"/>
              <a:gd name="connsiteY3427" fmla="*/ 3967767 h 4401251"/>
              <a:gd name="connsiteX3428" fmla="*/ 6072352 w 13419668"/>
              <a:gd name="connsiteY3428" fmla="*/ 4006450 h 4401251"/>
              <a:gd name="connsiteX3429" fmla="*/ 6110289 w 13419668"/>
              <a:gd name="connsiteY3429" fmla="*/ 4044637 h 4401251"/>
              <a:gd name="connsiteX3430" fmla="*/ 5982794 w 13419668"/>
              <a:gd name="connsiteY3430" fmla="*/ 4005580 h 4401251"/>
              <a:gd name="connsiteX3431" fmla="*/ 6019862 w 13419668"/>
              <a:gd name="connsiteY3431" fmla="*/ 4044512 h 4401251"/>
              <a:gd name="connsiteX3432" fmla="*/ 6059540 w 13419668"/>
              <a:gd name="connsiteY3432" fmla="*/ 4004585 h 4401251"/>
              <a:gd name="connsiteX3433" fmla="*/ 6020359 w 13419668"/>
              <a:gd name="connsiteY3433" fmla="*/ 3967767 h 4401251"/>
              <a:gd name="connsiteX3434" fmla="*/ 5982794 w 13419668"/>
              <a:gd name="connsiteY3434" fmla="*/ 4005580 h 4401251"/>
              <a:gd name="connsiteX3435" fmla="*/ 5893237 w 13419668"/>
              <a:gd name="connsiteY3435" fmla="*/ 4006575 h 4401251"/>
              <a:gd name="connsiteX3436" fmla="*/ 5931423 w 13419668"/>
              <a:gd name="connsiteY3436" fmla="*/ 4044512 h 4401251"/>
              <a:gd name="connsiteX3437" fmla="*/ 5969983 w 13419668"/>
              <a:gd name="connsiteY3437" fmla="*/ 4003465 h 4401251"/>
              <a:gd name="connsiteX3438" fmla="*/ 5929806 w 13419668"/>
              <a:gd name="connsiteY3438" fmla="*/ 3967642 h 4401251"/>
              <a:gd name="connsiteX3439" fmla="*/ 5893237 w 13419668"/>
              <a:gd name="connsiteY3439" fmla="*/ 4006450 h 4401251"/>
              <a:gd name="connsiteX3440" fmla="*/ 5805918 w 13419668"/>
              <a:gd name="connsiteY3440" fmla="*/ 4005456 h 4401251"/>
              <a:gd name="connsiteX3441" fmla="*/ 5846593 w 13419668"/>
              <a:gd name="connsiteY3441" fmla="*/ 4044512 h 4401251"/>
              <a:gd name="connsiteX3442" fmla="*/ 5882789 w 13419668"/>
              <a:gd name="connsiteY3442" fmla="*/ 4004709 h 4401251"/>
              <a:gd name="connsiteX3443" fmla="*/ 5844354 w 13419668"/>
              <a:gd name="connsiteY3443" fmla="*/ 3967767 h 4401251"/>
              <a:gd name="connsiteX3444" fmla="*/ 5806043 w 13419668"/>
              <a:gd name="connsiteY3444" fmla="*/ 4005456 h 4401251"/>
              <a:gd name="connsiteX3445" fmla="*/ 5756537 w 13419668"/>
              <a:gd name="connsiteY3445" fmla="*/ 3967767 h 4401251"/>
              <a:gd name="connsiteX3446" fmla="*/ 5716237 w 13419668"/>
              <a:gd name="connsiteY3446" fmla="*/ 4006575 h 4401251"/>
              <a:gd name="connsiteX3447" fmla="*/ 5755045 w 13419668"/>
              <a:gd name="connsiteY3447" fmla="*/ 4044512 h 4401251"/>
              <a:gd name="connsiteX3448" fmla="*/ 5793107 w 13419668"/>
              <a:gd name="connsiteY3448" fmla="*/ 4006450 h 4401251"/>
              <a:gd name="connsiteX3449" fmla="*/ 5756537 w 13419668"/>
              <a:gd name="connsiteY3449" fmla="*/ 3967642 h 4401251"/>
              <a:gd name="connsiteX3450" fmla="*/ 5626804 w 13419668"/>
              <a:gd name="connsiteY3450" fmla="*/ 4004460 h 4401251"/>
              <a:gd name="connsiteX3451" fmla="*/ 5666358 w 13419668"/>
              <a:gd name="connsiteY3451" fmla="*/ 4044637 h 4401251"/>
              <a:gd name="connsiteX3452" fmla="*/ 5703674 w 13419668"/>
              <a:gd name="connsiteY3452" fmla="*/ 4005829 h 4401251"/>
              <a:gd name="connsiteX3453" fmla="*/ 5666234 w 13419668"/>
              <a:gd name="connsiteY3453" fmla="*/ 3967891 h 4401251"/>
              <a:gd name="connsiteX3454" fmla="*/ 5626804 w 13419668"/>
              <a:gd name="connsiteY3454" fmla="*/ 4004585 h 4401251"/>
              <a:gd name="connsiteX3455" fmla="*/ 5575184 w 13419668"/>
              <a:gd name="connsiteY3455" fmla="*/ 3967767 h 4401251"/>
              <a:gd name="connsiteX3456" fmla="*/ 5537246 w 13419668"/>
              <a:gd name="connsiteY3456" fmla="*/ 4005953 h 4401251"/>
              <a:gd name="connsiteX3457" fmla="*/ 5578293 w 13419668"/>
              <a:gd name="connsiteY3457" fmla="*/ 4044512 h 4401251"/>
              <a:gd name="connsiteX3458" fmla="*/ 5614116 w 13419668"/>
              <a:gd name="connsiteY3458" fmla="*/ 4004336 h 4401251"/>
              <a:gd name="connsiteX3459" fmla="*/ 5575308 w 13419668"/>
              <a:gd name="connsiteY3459" fmla="*/ 3967767 h 4401251"/>
              <a:gd name="connsiteX3460" fmla="*/ 5489233 w 13419668"/>
              <a:gd name="connsiteY3460" fmla="*/ 4044637 h 4401251"/>
              <a:gd name="connsiteX3461" fmla="*/ 5528166 w 13419668"/>
              <a:gd name="connsiteY3461" fmla="*/ 4003963 h 4401251"/>
              <a:gd name="connsiteX3462" fmla="*/ 5488239 w 13419668"/>
              <a:gd name="connsiteY3462" fmla="*/ 3967891 h 4401251"/>
              <a:gd name="connsiteX3463" fmla="*/ 5451296 w 13419668"/>
              <a:gd name="connsiteY3463" fmla="*/ 4006450 h 4401251"/>
              <a:gd name="connsiteX3464" fmla="*/ 5489109 w 13419668"/>
              <a:gd name="connsiteY3464" fmla="*/ 4044761 h 4401251"/>
              <a:gd name="connsiteX3465" fmla="*/ 5398183 w 13419668"/>
              <a:gd name="connsiteY3465" fmla="*/ 4044637 h 4401251"/>
              <a:gd name="connsiteX3466" fmla="*/ 5438733 w 13419668"/>
              <a:gd name="connsiteY3466" fmla="*/ 4005580 h 4401251"/>
              <a:gd name="connsiteX3467" fmla="*/ 5400298 w 13419668"/>
              <a:gd name="connsiteY3467" fmla="*/ 3967891 h 4401251"/>
              <a:gd name="connsiteX3468" fmla="*/ 5361863 w 13419668"/>
              <a:gd name="connsiteY3468" fmla="*/ 4004833 h 4401251"/>
              <a:gd name="connsiteX3469" fmla="*/ 5398059 w 13419668"/>
              <a:gd name="connsiteY3469" fmla="*/ 4044637 h 4401251"/>
              <a:gd name="connsiteX3470" fmla="*/ 5310367 w 13419668"/>
              <a:gd name="connsiteY3470" fmla="*/ 4044637 h 4401251"/>
              <a:gd name="connsiteX3471" fmla="*/ 5349300 w 13419668"/>
              <a:gd name="connsiteY3471" fmla="*/ 4006824 h 4401251"/>
              <a:gd name="connsiteX3472" fmla="*/ 5309124 w 13419668"/>
              <a:gd name="connsiteY3472" fmla="*/ 3967891 h 4401251"/>
              <a:gd name="connsiteX3473" fmla="*/ 5272430 w 13419668"/>
              <a:gd name="connsiteY3473" fmla="*/ 4006575 h 4401251"/>
              <a:gd name="connsiteX3474" fmla="*/ 5310367 w 13419668"/>
              <a:gd name="connsiteY3474" fmla="*/ 4044761 h 4401251"/>
              <a:gd name="connsiteX3475" fmla="*/ 5185112 w 13419668"/>
              <a:gd name="connsiteY3475" fmla="*/ 4005580 h 4401251"/>
              <a:gd name="connsiteX3476" fmla="*/ 5225785 w 13419668"/>
              <a:gd name="connsiteY3476" fmla="*/ 4044637 h 4401251"/>
              <a:gd name="connsiteX3477" fmla="*/ 5261982 w 13419668"/>
              <a:gd name="connsiteY3477" fmla="*/ 4004833 h 4401251"/>
              <a:gd name="connsiteX3478" fmla="*/ 5223547 w 13419668"/>
              <a:gd name="connsiteY3478" fmla="*/ 3967891 h 4401251"/>
              <a:gd name="connsiteX3479" fmla="*/ 5185236 w 13419668"/>
              <a:gd name="connsiteY3479" fmla="*/ 4005704 h 4401251"/>
              <a:gd name="connsiteX3480" fmla="*/ 5095554 w 13419668"/>
              <a:gd name="connsiteY3480" fmla="*/ 4005829 h 4401251"/>
              <a:gd name="connsiteX3481" fmla="*/ 5133491 w 13419668"/>
              <a:gd name="connsiteY3481" fmla="*/ 4044637 h 4401251"/>
              <a:gd name="connsiteX3482" fmla="*/ 5172300 w 13419668"/>
              <a:gd name="connsiteY3482" fmla="*/ 4004336 h 4401251"/>
              <a:gd name="connsiteX3483" fmla="*/ 5133616 w 13419668"/>
              <a:gd name="connsiteY3483" fmla="*/ 3967642 h 4401251"/>
              <a:gd name="connsiteX3484" fmla="*/ 5095554 w 13419668"/>
              <a:gd name="connsiteY3484" fmla="*/ 4005704 h 4401251"/>
              <a:gd name="connsiteX3485" fmla="*/ 5044681 w 13419668"/>
              <a:gd name="connsiteY3485" fmla="*/ 3967767 h 4401251"/>
              <a:gd name="connsiteX3486" fmla="*/ 5005997 w 13419668"/>
              <a:gd name="connsiteY3486" fmla="*/ 4005207 h 4401251"/>
              <a:gd name="connsiteX3487" fmla="*/ 5046298 w 13419668"/>
              <a:gd name="connsiteY3487" fmla="*/ 4044637 h 4401251"/>
              <a:gd name="connsiteX3488" fmla="*/ 5082867 w 13419668"/>
              <a:gd name="connsiteY3488" fmla="*/ 4005082 h 4401251"/>
              <a:gd name="connsiteX3489" fmla="*/ 5044805 w 13419668"/>
              <a:gd name="connsiteY3489" fmla="*/ 3967767 h 4401251"/>
              <a:gd name="connsiteX3490" fmla="*/ 4920171 w 13419668"/>
              <a:gd name="connsiteY3490" fmla="*/ 4005580 h 4401251"/>
              <a:gd name="connsiteX3491" fmla="*/ 4957238 w 13419668"/>
              <a:gd name="connsiteY3491" fmla="*/ 4044512 h 4401251"/>
              <a:gd name="connsiteX3492" fmla="*/ 4996917 w 13419668"/>
              <a:gd name="connsiteY3492" fmla="*/ 4004585 h 4401251"/>
              <a:gd name="connsiteX3493" fmla="*/ 4957735 w 13419668"/>
              <a:gd name="connsiteY3493" fmla="*/ 3967767 h 4401251"/>
              <a:gd name="connsiteX3494" fmla="*/ 4920171 w 13419668"/>
              <a:gd name="connsiteY3494" fmla="*/ 4005580 h 4401251"/>
              <a:gd name="connsiteX3495" fmla="*/ 4830614 w 13419668"/>
              <a:gd name="connsiteY3495" fmla="*/ 4004460 h 4401251"/>
              <a:gd name="connsiteX3496" fmla="*/ 4866561 w 13419668"/>
              <a:gd name="connsiteY3496" fmla="*/ 4044388 h 4401251"/>
              <a:gd name="connsiteX3497" fmla="*/ 4907359 w 13419668"/>
              <a:gd name="connsiteY3497" fmla="*/ 4005580 h 4401251"/>
              <a:gd name="connsiteX3498" fmla="*/ 4869173 w 13419668"/>
              <a:gd name="connsiteY3498" fmla="*/ 3967642 h 4401251"/>
              <a:gd name="connsiteX3499" fmla="*/ 4830614 w 13419668"/>
              <a:gd name="connsiteY3499" fmla="*/ 4004460 h 4401251"/>
              <a:gd name="connsiteX3500" fmla="*/ 4777252 w 13419668"/>
              <a:gd name="connsiteY3500" fmla="*/ 4044388 h 4401251"/>
              <a:gd name="connsiteX3501" fmla="*/ 4817802 w 13419668"/>
              <a:gd name="connsiteY3501" fmla="*/ 4005331 h 4401251"/>
              <a:gd name="connsiteX3502" fmla="*/ 4779366 w 13419668"/>
              <a:gd name="connsiteY3502" fmla="*/ 3967642 h 4401251"/>
              <a:gd name="connsiteX3503" fmla="*/ 4740931 w 13419668"/>
              <a:gd name="connsiteY3503" fmla="*/ 4004585 h 4401251"/>
              <a:gd name="connsiteX3504" fmla="*/ 4777128 w 13419668"/>
              <a:gd name="connsiteY3504" fmla="*/ 4044388 h 4401251"/>
              <a:gd name="connsiteX3505" fmla="*/ 4653613 w 13419668"/>
              <a:gd name="connsiteY3505" fmla="*/ 4005953 h 4401251"/>
              <a:gd name="connsiteX3506" fmla="*/ 4691924 w 13419668"/>
              <a:gd name="connsiteY3506" fmla="*/ 4044512 h 4401251"/>
              <a:gd name="connsiteX3507" fmla="*/ 4730483 w 13419668"/>
              <a:gd name="connsiteY3507" fmla="*/ 4003963 h 4401251"/>
              <a:gd name="connsiteX3508" fmla="*/ 4691426 w 13419668"/>
              <a:gd name="connsiteY3508" fmla="*/ 3967642 h 4401251"/>
              <a:gd name="connsiteX3509" fmla="*/ 4653613 w 13419668"/>
              <a:gd name="connsiteY3509" fmla="*/ 4005953 h 4401251"/>
              <a:gd name="connsiteX3510" fmla="*/ 4564180 w 13419668"/>
              <a:gd name="connsiteY3510" fmla="*/ 4003838 h 4401251"/>
              <a:gd name="connsiteX3511" fmla="*/ 4603237 w 13419668"/>
              <a:gd name="connsiteY3511" fmla="*/ 4044388 h 4401251"/>
              <a:gd name="connsiteX3512" fmla="*/ 4640926 w 13419668"/>
              <a:gd name="connsiteY3512" fmla="*/ 4005953 h 4401251"/>
              <a:gd name="connsiteX3513" fmla="*/ 4603984 w 13419668"/>
              <a:gd name="connsiteY3513" fmla="*/ 3967518 h 4401251"/>
              <a:gd name="connsiteX3514" fmla="*/ 4564180 w 13419668"/>
              <a:gd name="connsiteY3514" fmla="*/ 4003714 h 4401251"/>
              <a:gd name="connsiteX3515" fmla="*/ 4474623 w 13419668"/>
              <a:gd name="connsiteY3515" fmla="*/ 4003838 h 4401251"/>
              <a:gd name="connsiteX3516" fmla="*/ 4513680 w 13419668"/>
              <a:gd name="connsiteY3516" fmla="*/ 4044388 h 4401251"/>
              <a:gd name="connsiteX3517" fmla="*/ 4551368 w 13419668"/>
              <a:gd name="connsiteY3517" fmla="*/ 4005953 h 4401251"/>
              <a:gd name="connsiteX3518" fmla="*/ 4514426 w 13419668"/>
              <a:gd name="connsiteY3518" fmla="*/ 3967518 h 4401251"/>
              <a:gd name="connsiteX3519" fmla="*/ 4474623 w 13419668"/>
              <a:gd name="connsiteY3519" fmla="*/ 4003714 h 4401251"/>
              <a:gd name="connsiteX3520" fmla="*/ 4385065 w 13419668"/>
              <a:gd name="connsiteY3520" fmla="*/ 4003838 h 4401251"/>
              <a:gd name="connsiteX3521" fmla="*/ 4423998 w 13419668"/>
              <a:gd name="connsiteY3521" fmla="*/ 4044512 h 4401251"/>
              <a:gd name="connsiteX3522" fmla="*/ 4461811 w 13419668"/>
              <a:gd name="connsiteY3522" fmla="*/ 4006202 h 4401251"/>
              <a:gd name="connsiteX3523" fmla="*/ 4424993 w 13419668"/>
              <a:gd name="connsiteY3523" fmla="*/ 3967642 h 4401251"/>
              <a:gd name="connsiteX3524" fmla="*/ 4385065 w 13419668"/>
              <a:gd name="connsiteY3524" fmla="*/ 4003714 h 4401251"/>
              <a:gd name="connsiteX3525" fmla="*/ 4336306 w 13419668"/>
              <a:gd name="connsiteY3525" fmla="*/ 4044512 h 4401251"/>
              <a:gd name="connsiteX3526" fmla="*/ 4375985 w 13419668"/>
              <a:gd name="connsiteY3526" fmla="*/ 4004585 h 4401251"/>
              <a:gd name="connsiteX3527" fmla="*/ 4336804 w 13419668"/>
              <a:gd name="connsiteY3527" fmla="*/ 3967767 h 4401251"/>
              <a:gd name="connsiteX3528" fmla="*/ 4299240 w 13419668"/>
              <a:gd name="connsiteY3528" fmla="*/ 4005580 h 4401251"/>
              <a:gd name="connsiteX3529" fmla="*/ 4336306 w 13419668"/>
              <a:gd name="connsiteY3529" fmla="*/ 4044512 h 4401251"/>
              <a:gd name="connsiteX3530" fmla="*/ 4209682 w 13419668"/>
              <a:gd name="connsiteY3530" fmla="*/ 4004460 h 4401251"/>
              <a:gd name="connsiteX3531" fmla="*/ 4245630 w 13419668"/>
              <a:gd name="connsiteY3531" fmla="*/ 4044388 h 4401251"/>
              <a:gd name="connsiteX3532" fmla="*/ 4286428 w 13419668"/>
              <a:gd name="connsiteY3532" fmla="*/ 4005580 h 4401251"/>
              <a:gd name="connsiteX3533" fmla="*/ 4248242 w 13419668"/>
              <a:gd name="connsiteY3533" fmla="*/ 3967642 h 4401251"/>
              <a:gd name="connsiteX3534" fmla="*/ 4209682 w 13419668"/>
              <a:gd name="connsiteY3534" fmla="*/ 4004460 h 4401251"/>
              <a:gd name="connsiteX3535" fmla="*/ 4120124 w 13419668"/>
              <a:gd name="connsiteY3535" fmla="*/ 4005580 h 4401251"/>
              <a:gd name="connsiteX3536" fmla="*/ 4157191 w 13419668"/>
              <a:gd name="connsiteY3536" fmla="*/ 4044512 h 4401251"/>
              <a:gd name="connsiteX3537" fmla="*/ 4196870 w 13419668"/>
              <a:gd name="connsiteY3537" fmla="*/ 4004585 h 4401251"/>
              <a:gd name="connsiteX3538" fmla="*/ 4157689 w 13419668"/>
              <a:gd name="connsiteY3538" fmla="*/ 3967767 h 4401251"/>
              <a:gd name="connsiteX3539" fmla="*/ 4120124 w 13419668"/>
              <a:gd name="connsiteY3539" fmla="*/ 4005580 h 4401251"/>
              <a:gd name="connsiteX3540" fmla="*/ 4032806 w 13419668"/>
              <a:gd name="connsiteY3540" fmla="*/ 4003963 h 4401251"/>
              <a:gd name="connsiteX3541" fmla="*/ 4071863 w 13419668"/>
              <a:gd name="connsiteY3541" fmla="*/ 4044637 h 4401251"/>
              <a:gd name="connsiteX3542" fmla="*/ 4109552 w 13419668"/>
              <a:gd name="connsiteY3542" fmla="*/ 4006326 h 4401251"/>
              <a:gd name="connsiteX3543" fmla="*/ 4072609 w 13419668"/>
              <a:gd name="connsiteY3543" fmla="*/ 3967891 h 4401251"/>
              <a:gd name="connsiteX3544" fmla="*/ 4032806 w 13419668"/>
              <a:gd name="connsiteY3544" fmla="*/ 4004087 h 4401251"/>
              <a:gd name="connsiteX3545" fmla="*/ 3943248 w 13419668"/>
              <a:gd name="connsiteY3545" fmla="*/ 4003963 h 4401251"/>
              <a:gd name="connsiteX3546" fmla="*/ 3982306 w 13419668"/>
              <a:gd name="connsiteY3546" fmla="*/ 4044637 h 4401251"/>
              <a:gd name="connsiteX3547" fmla="*/ 4020119 w 13419668"/>
              <a:gd name="connsiteY3547" fmla="*/ 4006326 h 4401251"/>
              <a:gd name="connsiteX3548" fmla="*/ 3983176 w 13419668"/>
              <a:gd name="connsiteY3548" fmla="*/ 3967891 h 4401251"/>
              <a:gd name="connsiteX3549" fmla="*/ 3943373 w 13419668"/>
              <a:gd name="connsiteY3549" fmla="*/ 4004087 h 4401251"/>
              <a:gd name="connsiteX3550" fmla="*/ 3892873 w 13419668"/>
              <a:gd name="connsiteY3550" fmla="*/ 3967767 h 4401251"/>
              <a:gd name="connsiteX3551" fmla="*/ 3853691 w 13419668"/>
              <a:gd name="connsiteY3551" fmla="*/ 4004585 h 4401251"/>
              <a:gd name="connsiteX3552" fmla="*/ 3893370 w 13419668"/>
              <a:gd name="connsiteY3552" fmla="*/ 4044512 h 4401251"/>
              <a:gd name="connsiteX3553" fmla="*/ 3930437 w 13419668"/>
              <a:gd name="connsiteY3553" fmla="*/ 4005456 h 4401251"/>
              <a:gd name="connsiteX3554" fmla="*/ 3892873 w 13419668"/>
              <a:gd name="connsiteY3554" fmla="*/ 3967642 h 4401251"/>
              <a:gd name="connsiteX3555" fmla="*/ 3805803 w 13419668"/>
              <a:gd name="connsiteY3555" fmla="*/ 4044637 h 4401251"/>
              <a:gd name="connsiteX3556" fmla="*/ 3844735 w 13419668"/>
              <a:gd name="connsiteY3556" fmla="*/ 4006824 h 4401251"/>
              <a:gd name="connsiteX3557" fmla="*/ 3804559 w 13419668"/>
              <a:gd name="connsiteY3557" fmla="*/ 3967891 h 4401251"/>
              <a:gd name="connsiteX3558" fmla="*/ 3767865 w 13419668"/>
              <a:gd name="connsiteY3558" fmla="*/ 4006575 h 4401251"/>
              <a:gd name="connsiteX3559" fmla="*/ 3805803 w 13419668"/>
              <a:gd name="connsiteY3559" fmla="*/ 4044761 h 4401251"/>
              <a:gd name="connsiteX3560" fmla="*/ 3716494 w 13419668"/>
              <a:gd name="connsiteY3560" fmla="*/ 4044637 h 4401251"/>
              <a:gd name="connsiteX3561" fmla="*/ 3755178 w 13419668"/>
              <a:gd name="connsiteY3561" fmla="*/ 4006450 h 4401251"/>
              <a:gd name="connsiteX3562" fmla="*/ 3714753 w 13419668"/>
              <a:gd name="connsiteY3562" fmla="*/ 3967767 h 4401251"/>
              <a:gd name="connsiteX3563" fmla="*/ 3678308 w 13419668"/>
              <a:gd name="connsiteY3563" fmla="*/ 4006699 h 4401251"/>
              <a:gd name="connsiteX3564" fmla="*/ 3716618 w 13419668"/>
              <a:gd name="connsiteY3564" fmla="*/ 4044637 h 4401251"/>
              <a:gd name="connsiteX3565" fmla="*/ 3625693 w 13419668"/>
              <a:gd name="connsiteY3565" fmla="*/ 4044637 h 4401251"/>
              <a:gd name="connsiteX3566" fmla="*/ 3665496 w 13419668"/>
              <a:gd name="connsiteY3566" fmla="*/ 4004709 h 4401251"/>
              <a:gd name="connsiteX3567" fmla="*/ 3626315 w 13419668"/>
              <a:gd name="connsiteY3567" fmla="*/ 3967891 h 4401251"/>
              <a:gd name="connsiteX3568" fmla="*/ 3588750 w 13419668"/>
              <a:gd name="connsiteY3568" fmla="*/ 4005704 h 4401251"/>
              <a:gd name="connsiteX3569" fmla="*/ 3625817 w 13419668"/>
              <a:gd name="connsiteY3569" fmla="*/ 4044761 h 4401251"/>
              <a:gd name="connsiteX3570" fmla="*/ 3499193 w 13419668"/>
              <a:gd name="connsiteY3570" fmla="*/ 4004212 h 4401251"/>
              <a:gd name="connsiteX3571" fmla="*/ 3537753 w 13419668"/>
              <a:gd name="connsiteY3571" fmla="*/ 4044761 h 4401251"/>
              <a:gd name="connsiteX3572" fmla="*/ 3576063 w 13419668"/>
              <a:gd name="connsiteY3572" fmla="*/ 4006202 h 4401251"/>
              <a:gd name="connsiteX3573" fmla="*/ 3538250 w 13419668"/>
              <a:gd name="connsiteY3573" fmla="*/ 3967891 h 4401251"/>
              <a:gd name="connsiteX3574" fmla="*/ 3499193 w 13419668"/>
              <a:gd name="connsiteY3574" fmla="*/ 4004212 h 4401251"/>
              <a:gd name="connsiteX3575" fmla="*/ 3411874 w 13419668"/>
              <a:gd name="connsiteY3575" fmla="*/ 4003963 h 4401251"/>
              <a:gd name="connsiteX3576" fmla="*/ 3450807 w 13419668"/>
              <a:gd name="connsiteY3576" fmla="*/ 4044637 h 4401251"/>
              <a:gd name="connsiteX3577" fmla="*/ 3488620 w 13419668"/>
              <a:gd name="connsiteY3577" fmla="*/ 4006326 h 4401251"/>
              <a:gd name="connsiteX3578" fmla="*/ 3451802 w 13419668"/>
              <a:gd name="connsiteY3578" fmla="*/ 3967767 h 4401251"/>
              <a:gd name="connsiteX3579" fmla="*/ 3411874 w 13419668"/>
              <a:gd name="connsiteY3579" fmla="*/ 4003838 h 4401251"/>
              <a:gd name="connsiteX3580" fmla="*/ 3322317 w 13419668"/>
              <a:gd name="connsiteY3580" fmla="*/ 4004212 h 4401251"/>
              <a:gd name="connsiteX3581" fmla="*/ 3361499 w 13419668"/>
              <a:gd name="connsiteY3581" fmla="*/ 4044761 h 4401251"/>
              <a:gd name="connsiteX3582" fmla="*/ 3399063 w 13419668"/>
              <a:gd name="connsiteY3582" fmla="*/ 4006326 h 4401251"/>
              <a:gd name="connsiteX3583" fmla="*/ 3361996 w 13419668"/>
              <a:gd name="connsiteY3583" fmla="*/ 3968015 h 4401251"/>
              <a:gd name="connsiteX3584" fmla="*/ 3322317 w 13419668"/>
              <a:gd name="connsiteY3584" fmla="*/ 4004336 h 4401251"/>
              <a:gd name="connsiteX3585" fmla="*/ 3273558 w 13419668"/>
              <a:gd name="connsiteY3585" fmla="*/ 3967891 h 4401251"/>
              <a:gd name="connsiteX3586" fmla="*/ 3232760 w 13419668"/>
              <a:gd name="connsiteY3586" fmla="*/ 4006077 h 4401251"/>
              <a:gd name="connsiteX3587" fmla="*/ 3270946 w 13419668"/>
              <a:gd name="connsiteY3587" fmla="*/ 4044761 h 4401251"/>
              <a:gd name="connsiteX3588" fmla="*/ 3309630 w 13419668"/>
              <a:gd name="connsiteY3588" fmla="*/ 4007321 h 4401251"/>
              <a:gd name="connsiteX3589" fmla="*/ 3273683 w 13419668"/>
              <a:gd name="connsiteY3589" fmla="*/ 3968015 h 4401251"/>
              <a:gd name="connsiteX3590" fmla="*/ 3184747 w 13419668"/>
              <a:gd name="connsiteY3590" fmla="*/ 4044637 h 4401251"/>
              <a:gd name="connsiteX3591" fmla="*/ 3223680 w 13419668"/>
              <a:gd name="connsiteY3591" fmla="*/ 4003963 h 4401251"/>
              <a:gd name="connsiteX3592" fmla="*/ 3183876 w 13419668"/>
              <a:gd name="connsiteY3592" fmla="*/ 3967891 h 4401251"/>
              <a:gd name="connsiteX3593" fmla="*/ 3146934 w 13419668"/>
              <a:gd name="connsiteY3593" fmla="*/ 4006326 h 4401251"/>
              <a:gd name="connsiteX3594" fmla="*/ 3184747 w 13419668"/>
              <a:gd name="connsiteY3594" fmla="*/ 4044637 h 4401251"/>
              <a:gd name="connsiteX3595" fmla="*/ 3094070 w 13419668"/>
              <a:gd name="connsiteY3595" fmla="*/ 4044637 h 4401251"/>
              <a:gd name="connsiteX3596" fmla="*/ 3134247 w 13419668"/>
              <a:gd name="connsiteY3596" fmla="*/ 4005082 h 4401251"/>
              <a:gd name="connsiteX3597" fmla="*/ 3095439 w 13419668"/>
              <a:gd name="connsiteY3597" fmla="*/ 3967767 h 4401251"/>
              <a:gd name="connsiteX3598" fmla="*/ 3057501 w 13419668"/>
              <a:gd name="connsiteY3598" fmla="*/ 4005207 h 4401251"/>
              <a:gd name="connsiteX3599" fmla="*/ 3094195 w 13419668"/>
              <a:gd name="connsiteY3599" fmla="*/ 4044637 h 4401251"/>
              <a:gd name="connsiteX3600" fmla="*/ 2967819 w 13419668"/>
              <a:gd name="connsiteY3600" fmla="*/ 4005704 h 4401251"/>
              <a:gd name="connsiteX3601" fmla="*/ 3004886 w 13419668"/>
              <a:gd name="connsiteY3601" fmla="*/ 4044637 h 4401251"/>
              <a:gd name="connsiteX3602" fmla="*/ 3044565 w 13419668"/>
              <a:gd name="connsiteY3602" fmla="*/ 4004709 h 4401251"/>
              <a:gd name="connsiteX3603" fmla="*/ 3005383 w 13419668"/>
              <a:gd name="connsiteY3603" fmla="*/ 3967891 h 4401251"/>
              <a:gd name="connsiteX3604" fmla="*/ 2967819 w 13419668"/>
              <a:gd name="connsiteY3604" fmla="*/ 4005704 h 4401251"/>
              <a:gd name="connsiteX3605" fmla="*/ 2880501 w 13419668"/>
              <a:gd name="connsiteY3605" fmla="*/ 4004087 h 4401251"/>
              <a:gd name="connsiteX3606" fmla="*/ 2919558 w 13419668"/>
              <a:gd name="connsiteY3606" fmla="*/ 4044637 h 4401251"/>
              <a:gd name="connsiteX3607" fmla="*/ 2957246 w 13419668"/>
              <a:gd name="connsiteY3607" fmla="*/ 4006202 h 4401251"/>
              <a:gd name="connsiteX3608" fmla="*/ 2920304 w 13419668"/>
              <a:gd name="connsiteY3608" fmla="*/ 3967767 h 4401251"/>
              <a:gd name="connsiteX3609" fmla="*/ 2880501 w 13419668"/>
              <a:gd name="connsiteY3609" fmla="*/ 4003963 h 4401251"/>
              <a:gd name="connsiteX3610" fmla="*/ 2790943 w 13419668"/>
              <a:gd name="connsiteY3610" fmla="*/ 4004087 h 4401251"/>
              <a:gd name="connsiteX3611" fmla="*/ 2830125 w 13419668"/>
              <a:gd name="connsiteY3611" fmla="*/ 4044637 h 4401251"/>
              <a:gd name="connsiteX3612" fmla="*/ 2867813 w 13419668"/>
              <a:gd name="connsiteY3612" fmla="*/ 4006202 h 4401251"/>
              <a:gd name="connsiteX3613" fmla="*/ 2830747 w 13419668"/>
              <a:gd name="connsiteY3613" fmla="*/ 3967891 h 4401251"/>
              <a:gd name="connsiteX3614" fmla="*/ 2791068 w 13419668"/>
              <a:gd name="connsiteY3614" fmla="*/ 4004212 h 4401251"/>
              <a:gd name="connsiteX3615" fmla="*/ 2741562 w 13419668"/>
              <a:gd name="connsiteY3615" fmla="*/ 3967767 h 4401251"/>
              <a:gd name="connsiteX3616" fmla="*/ 2701261 w 13419668"/>
              <a:gd name="connsiteY3616" fmla="*/ 4006575 h 4401251"/>
              <a:gd name="connsiteX3617" fmla="*/ 2740070 w 13419668"/>
              <a:gd name="connsiteY3617" fmla="*/ 4044512 h 4401251"/>
              <a:gd name="connsiteX3618" fmla="*/ 2778132 w 13419668"/>
              <a:gd name="connsiteY3618" fmla="*/ 4006450 h 4401251"/>
              <a:gd name="connsiteX3619" fmla="*/ 2741562 w 13419668"/>
              <a:gd name="connsiteY3619" fmla="*/ 3967642 h 4401251"/>
              <a:gd name="connsiteX3620" fmla="*/ 2611828 w 13419668"/>
              <a:gd name="connsiteY3620" fmla="*/ 4005829 h 4401251"/>
              <a:gd name="connsiteX3621" fmla="*/ 2649766 w 13419668"/>
              <a:gd name="connsiteY3621" fmla="*/ 4044637 h 4401251"/>
              <a:gd name="connsiteX3622" fmla="*/ 2688574 w 13419668"/>
              <a:gd name="connsiteY3622" fmla="*/ 4004336 h 4401251"/>
              <a:gd name="connsiteX3623" fmla="*/ 2649766 w 13419668"/>
              <a:gd name="connsiteY3623" fmla="*/ 3967642 h 4401251"/>
              <a:gd name="connsiteX3624" fmla="*/ 2611704 w 13419668"/>
              <a:gd name="connsiteY3624" fmla="*/ 4005704 h 4401251"/>
              <a:gd name="connsiteX3625" fmla="*/ 2526002 w 13419668"/>
              <a:gd name="connsiteY3625" fmla="*/ 4006699 h 4401251"/>
              <a:gd name="connsiteX3626" fmla="*/ 2564189 w 13419668"/>
              <a:gd name="connsiteY3626" fmla="*/ 4044637 h 4401251"/>
              <a:gd name="connsiteX3627" fmla="*/ 2602748 w 13419668"/>
              <a:gd name="connsiteY3627" fmla="*/ 4003589 h 4401251"/>
              <a:gd name="connsiteX3628" fmla="*/ 2562572 w 13419668"/>
              <a:gd name="connsiteY3628" fmla="*/ 3967767 h 4401251"/>
              <a:gd name="connsiteX3629" fmla="*/ 2526002 w 13419668"/>
              <a:gd name="connsiteY3629" fmla="*/ 4006575 h 4401251"/>
              <a:gd name="connsiteX3630" fmla="*/ 2473014 w 13419668"/>
              <a:gd name="connsiteY3630" fmla="*/ 4044637 h 4401251"/>
              <a:gd name="connsiteX3631" fmla="*/ 2513191 w 13419668"/>
              <a:gd name="connsiteY3631" fmla="*/ 4008192 h 4401251"/>
              <a:gd name="connsiteX3632" fmla="*/ 2477492 w 13419668"/>
              <a:gd name="connsiteY3632" fmla="*/ 3968015 h 4401251"/>
              <a:gd name="connsiteX3633" fmla="*/ 2436569 w 13419668"/>
              <a:gd name="connsiteY3633" fmla="*/ 4002221 h 4401251"/>
              <a:gd name="connsiteX3634" fmla="*/ 2473014 w 13419668"/>
              <a:gd name="connsiteY3634" fmla="*/ 4044637 h 4401251"/>
              <a:gd name="connsiteX3635" fmla="*/ 2346888 w 13419668"/>
              <a:gd name="connsiteY3635" fmla="*/ 4004585 h 4401251"/>
              <a:gd name="connsiteX3636" fmla="*/ 2382835 w 13419668"/>
              <a:gd name="connsiteY3636" fmla="*/ 4044512 h 4401251"/>
              <a:gd name="connsiteX3637" fmla="*/ 2423633 w 13419668"/>
              <a:gd name="connsiteY3637" fmla="*/ 4005704 h 4401251"/>
              <a:gd name="connsiteX3638" fmla="*/ 2385447 w 13419668"/>
              <a:gd name="connsiteY3638" fmla="*/ 3967767 h 4401251"/>
              <a:gd name="connsiteX3639" fmla="*/ 2346888 w 13419668"/>
              <a:gd name="connsiteY3639" fmla="*/ 4004585 h 4401251"/>
              <a:gd name="connsiteX3640" fmla="*/ 2299994 w 13419668"/>
              <a:gd name="connsiteY3640" fmla="*/ 3967891 h 4401251"/>
              <a:gd name="connsiteX3641" fmla="*/ 2259445 w 13419668"/>
              <a:gd name="connsiteY3641" fmla="*/ 4006450 h 4401251"/>
              <a:gd name="connsiteX3642" fmla="*/ 2298004 w 13419668"/>
              <a:gd name="connsiteY3642" fmla="*/ 4044761 h 4401251"/>
              <a:gd name="connsiteX3643" fmla="*/ 2336315 w 13419668"/>
              <a:gd name="connsiteY3643" fmla="*/ 4006948 h 4401251"/>
              <a:gd name="connsiteX3644" fmla="*/ 2299994 w 13419668"/>
              <a:gd name="connsiteY3644" fmla="*/ 3967891 h 4401251"/>
              <a:gd name="connsiteX3645" fmla="*/ 2209566 w 13419668"/>
              <a:gd name="connsiteY3645" fmla="*/ 3967891 h 4401251"/>
              <a:gd name="connsiteX3646" fmla="*/ 2170012 w 13419668"/>
              <a:gd name="connsiteY3646" fmla="*/ 4004336 h 4401251"/>
              <a:gd name="connsiteX3647" fmla="*/ 2209317 w 13419668"/>
              <a:gd name="connsiteY3647" fmla="*/ 4044761 h 4401251"/>
              <a:gd name="connsiteX3648" fmla="*/ 2246758 w 13419668"/>
              <a:gd name="connsiteY3648" fmla="*/ 4006202 h 4401251"/>
              <a:gd name="connsiteX3649" fmla="*/ 2209566 w 13419668"/>
              <a:gd name="connsiteY3649" fmla="*/ 3968015 h 4401251"/>
              <a:gd name="connsiteX3650" fmla="*/ 2080454 w 13419668"/>
              <a:gd name="connsiteY3650" fmla="*/ 4004087 h 4401251"/>
              <a:gd name="connsiteX3651" fmla="*/ 2119511 w 13419668"/>
              <a:gd name="connsiteY3651" fmla="*/ 4044637 h 4401251"/>
              <a:gd name="connsiteX3652" fmla="*/ 2157200 w 13419668"/>
              <a:gd name="connsiteY3652" fmla="*/ 4006202 h 4401251"/>
              <a:gd name="connsiteX3653" fmla="*/ 2120133 w 13419668"/>
              <a:gd name="connsiteY3653" fmla="*/ 3967891 h 4401251"/>
              <a:gd name="connsiteX3654" fmla="*/ 2080330 w 13419668"/>
              <a:gd name="connsiteY3654" fmla="*/ 4004087 h 4401251"/>
              <a:gd name="connsiteX3655" fmla="*/ 2031198 w 13419668"/>
              <a:gd name="connsiteY3655" fmla="*/ 4044637 h 4401251"/>
              <a:gd name="connsiteX3656" fmla="*/ 2071374 w 13419668"/>
              <a:gd name="connsiteY3656" fmla="*/ 4008192 h 4401251"/>
              <a:gd name="connsiteX3657" fmla="*/ 2035676 w 13419668"/>
              <a:gd name="connsiteY3657" fmla="*/ 3968015 h 4401251"/>
              <a:gd name="connsiteX3658" fmla="*/ 1994753 w 13419668"/>
              <a:gd name="connsiteY3658" fmla="*/ 4002221 h 4401251"/>
              <a:gd name="connsiteX3659" fmla="*/ 2031198 w 13419668"/>
              <a:gd name="connsiteY3659" fmla="*/ 4044637 h 4401251"/>
              <a:gd name="connsiteX3660" fmla="*/ 1905071 w 13419668"/>
              <a:gd name="connsiteY3660" fmla="*/ 4006699 h 4401251"/>
              <a:gd name="connsiteX3661" fmla="*/ 1943257 w 13419668"/>
              <a:gd name="connsiteY3661" fmla="*/ 4044637 h 4401251"/>
              <a:gd name="connsiteX3662" fmla="*/ 1981817 w 13419668"/>
              <a:gd name="connsiteY3662" fmla="*/ 4003589 h 4401251"/>
              <a:gd name="connsiteX3663" fmla="*/ 1941640 w 13419668"/>
              <a:gd name="connsiteY3663" fmla="*/ 3967767 h 4401251"/>
              <a:gd name="connsiteX3664" fmla="*/ 1905071 w 13419668"/>
              <a:gd name="connsiteY3664" fmla="*/ 4006575 h 4401251"/>
              <a:gd name="connsiteX3665" fmla="*/ 1853451 w 13419668"/>
              <a:gd name="connsiteY3665" fmla="*/ 4044637 h 4401251"/>
              <a:gd name="connsiteX3666" fmla="*/ 1892384 w 13419668"/>
              <a:gd name="connsiteY3666" fmla="*/ 4006824 h 4401251"/>
              <a:gd name="connsiteX3667" fmla="*/ 1852207 w 13419668"/>
              <a:gd name="connsiteY3667" fmla="*/ 3967891 h 4401251"/>
              <a:gd name="connsiteX3668" fmla="*/ 1815514 w 13419668"/>
              <a:gd name="connsiteY3668" fmla="*/ 4006575 h 4401251"/>
              <a:gd name="connsiteX3669" fmla="*/ 1853451 w 13419668"/>
              <a:gd name="connsiteY3669" fmla="*/ 4044761 h 4401251"/>
              <a:gd name="connsiteX3670" fmla="*/ 1762152 w 13419668"/>
              <a:gd name="connsiteY3670" fmla="*/ 4044637 h 4401251"/>
              <a:gd name="connsiteX3671" fmla="*/ 1802826 w 13419668"/>
              <a:gd name="connsiteY3671" fmla="*/ 4005580 h 4401251"/>
              <a:gd name="connsiteX3672" fmla="*/ 1764516 w 13419668"/>
              <a:gd name="connsiteY3672" fmla="*/ 3967767 h 4401251"/>
              <a:gd name="connsiteX3673" fmla="*/ 1726081 w 13419668"/>
              <a:gd name="connsiteY3673" fmla="*/ 4004709 h 4401251"/>
              <a:gd name="connsiteX3674" fmla="*/ 1762277 w 13419668"/>
              <a:gd name="connsiteY3674" fmla="*/ 4044512 h 4401251"/>
              <a:gd name="connsiteX3675" fmla="*/ 1679312 w 13419668"/>
              <a:gd name="connsiteY3675" fmla="*/ 3967891 h 4401251"/>
              <a:gd name="connsiteX3676" fmla="*/ 1638513 w 13419668"/>
              <a:gd name="connsiteY3676" fmla="*/ 4006202 h 4401251"/>
              <a:gd name="connsiteX3677" fmla="*/ 1676824 w 13419668"/>
              <a:gd name="connsiteY3677" fmla="*/ 4044761 h 4401251"/>
              <a:gd name="connsiteX3678" fmla="*/ 1715383 w 13419668"/>
              <a:gd name="connsiteY3678" fmla="*/ 4007197 h 4401251"/>
              <a:gd name="connsiteX3679" fmla="*/ 1679312 w 13419668"/>
              <a:gd name="connsiteY3679" fmla="*/ 3967891 h 4401251"/>
              <a:gd name="connsiteX3680" fmla="*/ 1549080 w 13419668"/>
              <a:gd name="connsiteY3680" fmla="*/ 4003963 h 4401251"/>
              <a:gd name="connsiteX3681" fmla="*/ 1588013 w 13419668"/>
              <a:gd name="connsiteY3681" fmla="*/ 4044637 h 4401251"/>
              <a:gd name="connsiteX3682" fmla="*/ 1625826 w 13419668"/>
              <a:gd name="connsiteY3682" fmla="*/ 4006326 h 4401251"/>
              <a:gd name="connsiteX3683" fmla="*/ 1589008 w 13419668"/>
              <a:gd name="connsiteY3683" fmla="*/ 3967767 h 4401251"/>
              <a:gd name="connsiteX3684" fmla="*/ 1549080 w 13419668"/>
              <a:gd name="connsiteY3684" fmla="*/ 4003838 h 4401251"/>
              <a:gd name="connsiteX3685" fmla="*/ 1459523 w 13419668"/>
              <a:gd name="connsiteY3685" fmla="*/ 4004087 h 4401251"/>
              <a:gd name="connsiteX3686" fmla="*/ 1498580 w 13419668"/>
              <a:gd name="connsiteY3686" fmla="*/ 4044637 h 4401251"/>
              <a:gd name="connsiteX3687" fmla="*/ 1536269 w 13419668"/>
              <a:gd name="connsiteY3687" fmla="*/ 4006202 h 4401251"/>
              <a:gd name="connsiteX3688" fmla="*/ 1499202 w 13419668"/>
              <a:gd name="connsiteY3688" fmla="*/ 3967891 h 4401251"/>
              <a:gd name="connsiteX3689" fmla="*/ 1459399 w 13419668"/>
              <a:gd name="connsiteY3689" fmla="*/ 4004087 h 4401251"/>
              <a:gd name="connsiteX3690" fmla="*/ 1410515 w 13419668"/>
              <a:gd name="connsiteY3690" fmla="*/ 4044637 h 4401251"/>
              <a:gd name="connsiteX3691" fmla="*/ 1450443 w 13419668"/>
              <a:gd name="connsiteY3691" fmla="*/ 4004958 h 4401251"/>
              <a:gd name="connsiteX3692" fmla="*/ 1411510 w 13419668"/>
              <a:gd name="connsiteY3692" fmla="*/ 3967891 h 4401251"/>
              <a:gd name="connsiteX3693" fmla="*/ 1373697 w 13419668"/>
              <a:gd name="connsiteY3693" fmla="*/ 4005456 h 4401251"/>
              <a:gd name="connsiteX3694" fmla="*/ 1410515 w 13419668"/>
              <a:gd name="connsiteY3694" fmla="*/ 4044637 h 4401251"/>
              <a:gd name="connsiteX3695" fmla="*/ 1322202 w 13419668"/>
              <a:gd name="connsiteY3695" fmla="*/ 4044637 h 4401251"/>
              <a:gd name="connsiteX3696" fmla="*/ 1361010 w 13419668"/>
              <a:gd name="connsiteY3696" fmla="*/ 4006699 h 4401251"/>
              <a:gd name="connsiteX3697" fmla="*/ 1320709 w 13419668"/>
              <a:gd name="connsiteY3697" fmla="*/ 3967891 h 4401251"/>
              <a:gd name="connsiteX3698" fmla="*/ 1284015 w 13419668"/>
              <a:gd name="connsiteY3698" fmla="*/ 4006575 h 4401251"/>
              <a:gd name="connsiteX3699" fmla="*/ 1322077 w 13419668"/>
              <a:gd name="connsiteY3699" fmla="*/ 4044637 h 4401251"/>
              <a:gd name="connsiteX3700" fmla="*/ 1230778 w 13419668"/>
              <a:gd name="connsiteY3700" fmla="*/ 4044637 h 4401251"/>
              <a:gd name="connsiteX3701" fmla="*/ 1271328 w 13419668"/>
              <a:gd name="connsiteY3701" fmla="*/ 4005580 h 4401251"/>
              <a:gd name="connsiteX3702" fmla="*/ 1232893 w 13419668"/>
              <a:gd name="connsiteY3702" fmla="*/ 3967891 h 4401251"/>
              <a:gd name="connsiteX3703" fmla="*/ 1194458 w 13419668"/>
              <a:gd name="connsiteY3703" fmla="*/ 4004833 h 4401251"/>
              <a:gd name="connsiteX3704" fmla="*/ 1230654 w 13419668"/>
              <a:gd name="connsiteY3704" fmla="*/ 4044637 h 4401251"/>
              <a:gd name="connsiteX3705" fmla="*/ 1107264 w 13419668"/>
              <a:gd name="connsiteY3705" fmla="*/ 4004087 h 4401251"/>
              <a:gd name="connsiteX3706" fmla="*/ 1146321 w 13419668"/>
              <a:gd name="connsiteY3706" fmla="*/ 4044761 h 4401251"/>
              <a:gd name="connsiteX3707" fmla="*/ 1184009 w 13419668"/>
              <a:gd name="connsiteY3707" fmla="*/ 4006450 h 4401251"/>
              <a:gd name="connsiteX3708" fmla="*/ 1147067 w 13419668"/>
              <a:gd name="connsiteY3708" fmla="*/ 3968015 h 4401251"/>
              <a:gd name="connsiteX3709" fmla="*/ 1107264 w 13419668"/>
              <a:gd name="connsiteY3709" fmla="*/ 4004212 h 4401251"/>
              <a:gd name="connsiteX3710" fmla="*/ 1056390 w 13419668"/>
              <a:gd name="connsiteY3710" fmla="*/ 3967891 h 4401251"/>
              <a:gd name="connsiteX3711" fmla="*/ 1017706 w 13419668"/>
              <a:gd name="connsiteY3711" fmla="*/ 4005331 h 4401251"/>
              <a:gd name="connsiteX3712" fmla="*/ 1058007 w 13419668"/>
              <a:gd name="connsiteY3712" fmla="*/ 4044761 h 4401251"/>
              <a:gd name="connsiteX3713" fmla="*/ 1094576 w 13419668"/>
              <a:gd name="connsiteY3713" fmla="*/ 4005207 h 4401251"/>
              <a:gd name="connsiteX3714" fmla="*/ 1056515 w 13419668"/>
              <a:gd name="connsiteY3714" fmla="*/ 3967891 h 4401251"/>
              <a:gd name="connsiteX3715" fmla="*/ 928149 w 13419668"/>
              <a:gd name="connsiteY3715" fmla="*/ 4004087 h 4401251"/>
              <a:gd name="connsiteX3716" fmla="*/ 967206 w 13419668"/>
              <a:gd name="connsiteY3716" fmla="*/ 4044761 h 4401251"/>
              <a:gd name="connsiteX3717" fmla="*/ 1004895 w 13419668"/>
              <a:gd name="connsiteY3717" fmla="*/ 4006450 h 4401251"/>
              <a:gd name="connsiteX3718" fmla="*/ 967952 w 13419668"/>
              <a:gd name="connsiteY3718" fmla="*/ 3968015 h 4401251"/>
              <a:gd name="connsiteX3719" fmla="*/ 928149 w 13419668"/>
              <a:gd name="connsiteY3719" fmla="*/ 4004212 h 4401251"/>
              <a:gd name="connsiteX3720" fmla="*/ 877027 w 13419668"/>
              <a:gd name="connsiteY3720" fmla="*/ 3967891 h 4401251"/>
              <a:gd name="connsiteX3721" fmla="*/ 838467 w 13419668"/>
              <a:gd name="connsiteY3721" fmla="*/ 4005456 h 4401251"/>
              <a:gd name="connsiteX3722" fmla="*/ 878892 w 13419668"/>
              <a:gd name="connsiteY3722" fmla="*/ 4044637 h 4401251"/>
              <a:gd name="connsiteX3723" fmla="*/ 915213 w 13419668"/>
              <a:gd name="connsiteY3723" fmla="*/ 4004958 h 4401251"/>
              <a:gd name="connsiteX3724" fmla="*/ 876902 w 13419668"/>
              <a:gd name="connsiteY3724" fmla="*/ 3967891 h 4401251"/>
              <a:gd name="connsiteX3725" fmla="*/ 13379241 w 13419668"/>
              <a:gd name="connsiteY3725" fmla="*/ 3967891 h 4401251"/>
              <a:gd name="connsiteX3726" fmla="*/ 13340681 w 13419668"/>
              <a:gd name="connsiteY3726" fmla="*/ 4005456 h 4401251"/>
              <a:gd name="connsiteX3727" fmla="*/ 13381107 w 13419668"/>
              <a:gd name="connsiteY3727" fmla="*/ 4044637 h 4401251"/>
              <a:gd name="connsiteX3728" fmla="*/ 13417428 w 13419668"/>
              <a:gd name="connsiteY3728" fmla="*/ 4004958 h 4401251"/>
              <a:gd name="connsiteX3729" fmla="*/ 13379118 w 13419668"/>
              <a:gd name="connsiteY3729" fmla="*/ 3967891 h 4401251"/>
              <a:gd name="connsiteX3730" fmla="*/ 663208 w 13419668"/>
              <a:gd name="connsiteY3730" fmla="*/ 4005082 h 4401251"/>
              <a:gd name="connsiteX3731" fmla="*/ 699653 w 13419668"/>
              <a:gd name="connsiteY3731" fmla="*/ 4044637 h 4401251"/>
              <a:gd name="connsiteX3732" fmla="*/ 740078 w 13419668"/>
              <a:gd name="connsiteY3732" fmla="*/ 4005331 h 4401251"/>
              <a:gd name="connsiteX3733" fmla="*/ 701519 w 13419668"/>
              <a:gd name="connsiteY3733" fmla="*/ 3967891 h 4401251"/>
              <a:gd name="connsiteX3734" fmla="*/ 663333 w 13419668"/>
              <a:gd name="connsiteY3734" fmla="*/ 4005082 h 4401251"/>
              <a:gd name="connsiteX3735" fmla="*/ 611340 w 13419668"/>
              <a:gd name="connsiteY3735" fmla="*/ 4044761 h 4401251"/>
              <a:gd name="connsiteX3736" fmla="*/ 650397 w 13419668"/>
              <a:gd name="connsiteY3736" fmla="*/ 4004087 h 4401251"/>
              <a:gd name="connsiteX3737" fmla="*/ 610593 w 13419668"/>
              <a:gd name="connsiteY3737" fmla="*/ 3967891 h 4401251"/>
              <a:gd name="connsiteX3738" fmla="*/ 573651 w 13419668"/>
              <a:gd name="connsiteY3738" fmla="*/ 4006326 h 4401251"/>
              <a:gd name="connsiteX3739" fmla="*/ 611340 w 13419668"/>
              <a:gd name="connsiteY3739" fmla="*/ 4044637 h 4401251"/>
              <a:gd name="connsiteX3740" fmla="*/ 486208 w 13419668"/>
              <a:gd name="connsiteY3740" fmla="*/ 4005580 h 4401251"/>
              <a:gd name="connsiteX3741" fmla="*/ 526633 w 13419668"/>
              <a:gd name="connsiteY3741" fmla="*/ 4044761 h 4401251"/>
              <a:gd name="connsiteX3742" fmla="*/ 562954 w 13419668"/>
              <a:gd name="connsiteY3742" fmla="*/ 4005082 h 4401251"/>
              <a:gd name="connsiteX3743" fmla="*/ 524643 w 13419668"/>
              <a:gd name="connsiteY3743" fmla="*/ 3968015 h 4401251"/>
              <a:gd name="connsiteX3744" fmla="*/ 486084 w 13419668"/>
              <a:gd name="connsiteY3744" fmla="*/ 4005580 h 4401251"/>
              <a:gd name="connsiteX3745" fmla="*/ 435583 w 13419668"/>
              <a:gd name="connsiteY3745" fmla="*/ 3968015 h 4401251"/>
              <a:gd name="connsiteX3746" fmla="*/ 396650 w 13419668"/>
              <a:gd name="connsiteY3746" fmla="*/ 4005082 h 4401251"/>
              <a:gd name="connsiteX3747" fmla="*/ 436578 w 13419668"/>
              <a:gd name="connsiteY3747" fmla="*/ 4044761 h 4401251"/>
              <a:gd name="connsiteX3748" fmla="*/ 473396 w 13419668"/>
              <a:gd name="connsiteY3748" fmla="*/ 4005580 h 4401251"/>
              <a:gd name="connsiteX3749" fmla="*/ 435583 w 13419668"/>
              <a:gd name="connsiteY3749" fmla="*/ 3968015 h 4401251"/>
              <a:gd name="connsiteX3750" fmla="*/ 345031 w 13419668"/>
              <a:gd name="connsiteY3750" fmla="*/ 3968015 h 4401251"/>
              <a:gd name="connsiteX3751" fmla="*/ 307093 w 13419668"/>
              <a:gd name="connsiteY3751" fmla="*/ 4006202 h 4401251"/>
              <a:gd name="connsiteX3752" fmla="*/ 348140 w 13419668"/>
              <a:gd name="connsiteY3752" fmla="*/ 4044761 h 4401251"/>
              <a:gd name="connsiteX3753" fmla="*/ 383963 w 13419668"/>
              <a:gd name="connsiteY3753" fmla="*/ 4004585 h 4401251"/>
              <a:gd name="connsiteX3754" fmla="*/ 345155 w 13419668"/>
              <a:gd name="connsiteY3754" fmla="*/ 3968015 h 4401251"/>
              <a:gd name="connsiteX3755" fmla="*/ 221392 w 13419668"/>
              <a:gd name="connsiteY3755" fmla="*/ 4004833 h 4401251"/>
              <a:gd name="connsiteX3756" fmla="*/ 257339 w 13419668"/>
              <a:gd name="connsiteY3756" fmla="*/ 4044761 h 4401251"/>
              <a:gd name="connsiteX3757" fmla="*/ 298137 w 13419668"/>
              <a:gd name="connsiteY3757" fmla="*/ 4005953 h 4401251"/>
              <a:gd name="connsiteX3758" fmla="*/ 259951 w 13419668"/>
              <a:gd name="connsiteY3758" fmla="*/ 3968015 h 4401251"/>
              <a:gd name="connsiteX3759" fmla="*/ 221392 w 13419668"/>
              <a:gd name="connsiteY3759" fmla="*/ 4004833 h 4401251"/>
              <a:gd name="connsiteX3760" fmla="*/ 168403 w 13419668"/>
              <a:gd name="connsiteY3760" fmla="*/ 4044885 h 4401251"/>
              <a:gd name="connsiteX3761" fmla="*/ 208580 w 13419668"/>
              <a:gd name="connsiteY3761" fmla="*/ 4008441 h 4401251"/>
              <a:gd name="connsiteX3762" fmla="*/ 172881 w 13419668"/>
              <a:gd name="connsiteY3762" fmla="*/ 3968264 h 4401251"/>
              <a:gd name="connsiteX3763" fmla="*/ 131959 w 13419668"/>
              <a:gd name="connsiteY3763" fmla="*/ 4002470 h 4401251"/>
              <a:gd name="connsiteX3764" fmla="*/ 168403 w 13419668"/>
              <a:gd name="connsiteY3764" fmla="*/ 4044885 h 4401251"/>
              <a:gd name="connsiteX3765" fmla="*/ 78473 w 13419668"/>
              <a:gd name="connsiteY3765" fmla="*/ 4044885 h 4401251"/>
              <a:gd name="connsiteX3766" fmla="*/ 119023 w 13419668"/>
              <a:gd name="connsiteY3766" fmla="*/ 4005829 h 4401251"/>
              <a:gd name="connsiteX3767" fmla="*/ 80587 w 13419668"/>
              <a:gd name="connsiteY3767" fmla="*/ 3968140 h 4401251"/>
              <a:gd name="connsiteX3768" fmla="*/ 42152 w 13419668"/>
              <a:gd name="connsiteY3768" fmla="*/ 4005082 h 4401251"/>
              <a:gd name="connsiteX3769" fmla="*/ 78349 w 13419668"/>
              <a:gd name="connsiteY3769" fmla="*/ 4044885 h 4401251"/>
              <a:gd name="connsiteX3770" fmla="*/ 789584 w 13419668"/>
              <a:gd name="connsiteY3770" fmla="*/ 4044885 h 4401251"/>
              <a:gd name="connsiteX3771" fmla="*/ 829511 w 13419668"/>
              <a:gd name="connsiteY3771" fmla="*/ 4005207 h 4401251"/>
              <a:gd name="connsiteX3772" fmla="*/ 790579 w 13419668"/>
              <a:gd name="connsiteY3772" fmla="*/ 3968140 h 4401251"/>
              <a:gd name="connsiteX3773" fmla="*/ 752766 w 13419668"/>
              <a:gd name="connsiteY3773" fmla="*/ 4005704 h 4401251"/>
              <a:gd name="connsiteX3774" fmla="*/ 789584 w 13419668"/>
              <a:gd name="connsiteY3774" fmla="*/ 4044885 h 4401251"/>
              <a:gd name="connsiteX3775" fmla="*/ 13341179 w 13419668"/>
              <a:gd name="connsiteY3775" fmla="*/ 3916396 h 4401251"/>
              <a:gd name="connsiteX3776" fmla="*/ 13379241 w 13419668"/>
              <a:gd name="connsiteY3776" fmla="*/ 3954955 h 4401251"/>
              <a:gd name="connsiteX3777" fmla="*/ 13417179 w 13419668"/>
              <a:gd name="connsiteY3777" fmla="*/ 3916893 h 4401251"/>
              <a:gd name="connsiteX3778" fmla="*/ 13379614 w 13419668"/>
              <a:gd name="connsiteY3778" fmla="*/ 3878956 h 4401251"/>
              <a:gd name="connsiteX3779" fmla="*/ 13341055 w 13419668"/>
              <a:gd name="connsiteY3779" fmla="*/ 3916520 h 4401251"/>
              <a:gd name="connsiteX3780" fmla="*/ 13203733 w 13419668"/>
              <a:gd name="connsiteY3780" fmla="*/ 3954955 h 4401251"/>
              <a:gd name="connsiteX3781" fmla="*/ 13241671 w 13419668"/>
              <a:gd name="connsiteY3781" fmla="*/ 3916271 h 4401251"/>
              <a:gd name="connsiteX3782" fmla="*/ 13202988 w 13419668"/>
              <a:gd name="connsiteY3782" fmla="*/ 3878831 h 4401251"/>
              <a:gd name="connsiteX3783" fmla="*/ 13165547 w 13419668"/>
              <a:gd name="connsiteY3783" fmla="*/ 3916893 h 4401251"/>
              <a:gd name="connsiteX3784" fmla="*/ 13203609 w 13419668"/>
              <a:gd name="connsiteY3784" fmla="*/ 3954955 h 4401251"/>
              <a:gd name="connsiteX3785" fmla="*/ 13112684 w 13419668"/>
              <a:gd name="connsiteY3785" fmla="*/ 3954955 h 4401251"/>
              <a:gd name="connsiteX3786" fmla="*/ 13152237 w 13419668"/>
              <a:gd name="connsiteY3786" fmla="*/ 3917888 h 4401251"/>
              <a:gd name="connsiteX3787" fmla="*/ 13115046 w 13419668"/>
              <a:gd name="connsiteY3787" fmla="*/ 3878956 h 4401251"/>
              <a:gd name="connsiteX3788" fmla="*/ 13076238 w 13419668"/>
              <a:gd name="connsiteY3788" fmla="*/ 3915525 h 4401251"/>
              <a:gd name="connsiteX3789" fmla="*/ 13112808 w 13419668"/>
              <a:gd name="connsiteY3789" fmla="*/ 3954955 h 4401251"/>
              <a:gd name="connsiteX3790" fmla="*/ 12986557 w 13419668"/>
              <a:gd name="connsiteY3790" fmla="*/ 3915649 h 4401251"/>
              <a:gd name="connsiteX3791" fmla="*/ 13023250 w 13419668"/>
              <a:gd name="connsiteY3791" fmla="*/ 3954955 h 4401251"/>
              <a:gd name="connsiteX3792" fmla="*/ 13062681 w 13419668"/>
              <a:gd name="connsiteY3792" fmla="*/ 3917764 h 4401251"/>
              <a:gd name="connsiteX3793" fmla="*/ 13025365 w 13419668"/>
              <a:gd name="connsiteY3793" fmla="*/ 3878956 h 4401251"/>
              <a:gd name="connsiteX3794" fmla="*/ 12986557 w 13419668"/>
              <a:gd name="connsiteY3794" fmla="*/ 3915649 h 4401251"/>
              <a:gd name="connsiteX3795" fmla="*/ 12897000 w 13419668"/>
              <a:gd name="connsiteY3795" fmla="*/ 3916893 h 4401251"/>
              <a:gd name="connsiteX3796" fmla="*/ 12934937 w 13419668"/>
              <a:gd name="connsiteY3796" fmla="*/ 3954955 h 4401251"/>
              <a:gd name="connsiteX3797" fmla="*/ 12972999 w 13419668"/>
              <a:gd name="connsiteY3797" fmla="*/ 3916396 h 4401251"/>
              <a:gd name="connsiteX3798" fmla="*/ 12934440 w 13419668"/>
              <a:gd name="connsiteY3798" fmla="*/ 3878831 h 4401251"/>
              <a:gd name="connsiteX3799" fmla="*/ 12896876 w 13419668"/>
              <a:gd name="connsiteY3799" fmla="*/ 3916769 h 4401251"/>
              <a:gd name="connsiteX3800" fmla="*/ 12847493 w 13419668"/>
              <a:gd name="connsiteY3800" fmla="*/ 3878956 h 4401251"/>
              <a:gd name="connsiteX3801" fmla="*/ 12809681 w 13419668"/>
              <a:gd name="connsiteY3801" fmla="*/ 3917266 h 4401251"/>
              <a:gd name="connsiteX3802" fmla="*/ 12848614 w 13419668"/>
              <a:gd name="connsiteY3802" fmla="*/ 3954955 h 4401251"/>
              <a:gd name="connsiteX3803" fmla="*/ 12885805 w 13419668"/>
              <a:gd name="connsiteY3803" fmla="*/ 3916022 h 4401251"/>
              <a:gd name="connsiteX3804" fmla="*/ 12847493 w 13419668"/>
              <a:gd name="connsiteY3804" fmla="*/ 3878831 h 4401251"/>
              <a:gd name="connsiteX3805" fmla="*/ 12757937 w 13419668"/>
              <a:gd name="connsiteY3805" fmla="*/ 3878956 h 4401251"/>
              <a:gd name="connsiteX3806" fmla="*/ 12720123 w 13419668"/>
              <a:gd name="connsiteY3806" fmla="*/ 3917266 h 4401251"/>
              <a:gd name="connsiteX3807" fmla="*/ 12759056 w 13419668"/>
              <a:gd name="connsiteY3807" fmla="*/ 3954955 h 4401251"/>
              <a:gd name="connsiteX3808" fmla="*/ 12796247 w 13419668"/>
              <a:gd name="connsiteY3808" fmla="*/ 3916022 h 4401251"/>
              <a:gd name="connsiteX3809" fmla="*/ 12757937 w 13419668"/>
              <a:gd name="connsiteY3809" fmla="*/ 3878831 h 4401251"/>
              <a:gd name="connsiteX3810" fmla="*/ 12630691 w 13419668"/>
              <a:gd name="connsiteY3810" fmla="*/ 3916271 h 4401251"/>
              <a:gd name="connsiteX3811" fmla="*/ 12668504 w 13419668"/>
              <a:gd name="connsiteY3811" fmla="*/ 3955079 h 4401251"/>
              <a:gd name="connsiteX3812" fmla="*/ 12706690 w 13419668"/>
              <a:gd name="connsiteY3812" fmla="*/ 3917266 h 4401251"/>
              <a:gd name="connsiteX3813" fmla="*/ 12669374 w 13419668"/>
              <a:gd name="connsiteY3813" fmla="*/ 3879080 h 4401251"/>
              <a:gd name="connsiteX3814" fmla="*/ 12630566 w 13419668"/>
              <a:gd name="connsiteY3814" fmla="*/ 3916396 h 4401251"/>
              <a:gd name="connsiteX3815" fmla="*/ 12582056 w 13419668"/>
              <a:gd name="connsiteY3815" fmla="*/ 3955079 h 4401251"/>
              <a:gd name="connsiteX3816" fmla="*/ 12620864 w 13419668"/>
              <a:gd name="connsiteY3816" fmla="*/ 3917266 h 4401251"/>
              <a:gd name="connsiteX3817" fmla="*/ 12583052 w 13419668"/>
              <a:gd name="connsiteY3817" fmla="*/ 3878956 h 4401251"/>
              <a:gd name="connsiteX3818" fmla="*/ 12544740 w 13419668"/>
              <a:gd name="connsiteY3818" fmla="*/ 3916147 h 4401251"/>
              <a:gd name="connsiteX3819" fmla="*/ 12581931 w 13419668"/>
              <a:gd name="connsiteY3819" fmla="*/ 3954955 h 4401251"/>
              <a:gd name="connsiteX3820" fmla="*/ 12494240 w 13419668"/>
              <a:gd name="connsiteY3820" fmla="*/ 3955079 h 4401251"/>
              <a:gd name="connsiteX3821" fmla="*/ 12531307 w 13419668"/>
              <a:gd name="connsiteY3821" fmla="*/ 3915525 h 4401251"/>
              <a:gd name="connsiteX3822" fmla="*/ 12491876 w 13419668"/>
              <a:gd name="connsiteY3822" fmla="*/ 3878956 h 4401251"/>
              <a:gd name="connsiteX3823" fmla="*/ 12455308 w 13419668"/>
              <a:gd name="connsiteY3823" fmla="*/ 3917888 h 4401251"/>
              <a:gd name="connsiteX3824" fmla="*/ 12494240 w 13419668"/>
              <a:gd name="connsiteY3824" fmla="*/ 3955079 h 4401251"/>
              <a:gd name="connsiteX3825" fmla="*/ 12404310 w 13419668"/>
              <a:gd name="connsiteY3825" fmla="*/ 3955079 h 4401251"/>
              <a:gd name="connsiteX3826" fmla="*/ 12441749 w 13419668"/>
              <a:gd name="connsiteY3826" fmla="*/ 3915898 h 4401251"/>
              <a:gd name="connsiteX3827" fmla="*/ 12402693 w 13419668"/>
              <a:gd name="connsiteY3827" fmla="*/ 3878956 h 4401251"/>
              <a:gd name="connsiteX3828" fmla="*/ 12365749 w 13419668"/>
              <a:gd name="connsiteY3828" fmla="*/ 3917515 h 4401251"/>
              <a:gd name="connsiteX3829" fmla="*/ 12404310 w 13419668"/>
              <a:gd name="connsiteY3829" fmla="*/ 3955079 h 4401251"/>
              <a:gd name="connsiteX3830" fmla="*/ 12316244 w 13419668"/>
              <a:gd name="connsiteY3830" fmla="*/ 3878956 h 4401251"/>
              <a:gd name="connsiteX3831" fmla="*/ 12278431 w 13419668"/>
              <a:gd name="connsiteY3831" fmla="*/ 3917266 h 4401251"/>
              <a:gd name="connsiteX3832" fmla="*/ 12317363 w 13419668"/>
              <a:gd name="connsiteY3832" fmla="*/ 3954955 h 4401251"/>
              <a:gd name="connsiteX3833" fmla="*/ 12354556 w 13419668"/>
              <a:gd name="connsiteY3833" fmla="*/ 3916022 h 4401251"/>
              <a:gd name="connsiteX3834" fmla="*/ 12316244 w 13419668"/>
              <a:gd name="connsiteY3834" fmla="*/ 3878831 h 4401251"/>
              <a:gd name="connsiteX3835" fmla="*/ 12188874 w 13419668"/>
              <a:gd name="connsiteY3835" fmla="*/ 3917515 h 4401251"/>
              <a:gd name="connsiteX3836" fmla="*/ 12228056 w 13419668"/>
              <a:gd name="connsiteY3836" fmla="*/ 3954955 h 4401251"/>
              <a:gd name="connsiteX3837" fmla="*/ 12264998 w 13419668"/>
              <a:gd name="connsiteY3837" fmla="*/ 3915898 h 4401251"/>
              <a:gd name="connsiteX3838" fmla="*/ 12226439 w 13419668"/>
              <a:gd name="connsiteY3838" fmla="*/ 3878956 h 4401251"/>
              <a:gd name="connsiteX3839" fmla="*/ 12188874 w 13419668"/>
              <a:gd name="connsiteY3839" fmla="*/ 3917515 h 4401251"/>
              <a:gd name="connsiteX3840" fmla="*/ 12136632 w 13419668"/>
              <a:gd name="connsiteY3840" fmla="*/ 3878956 h 4401251"/>
              <a:gd name="connsiteX3841" fmla="*/ 12099316 w 13419668"/>
              <a:gd name="connsiteY3841" fmla="*/ 3917764 h 4401251"/>
              <a:gd name="connsiteX3842" fmla="*/ 12138747 w 13419668"/>
              <a:gd name="connsiteY3842" fmla="*/ 3954955 h 4401251"/>
              <a:gd name="connsiteX3843" fmla="*/ 12175440 w 13419668"/>
              <a:gd name="connsiteY3843" fmla="*/ 3915649 h 4401251"/>
              <a:gd name="connsiteX3844" fmla="*/ 12136632 w 13419668"/>
              <a:gd name="connsiteY3844" fmla="*/ 3878956 h 4401251"/>
              <a:gd name="connsiteX3845" fmla="*/ 12009883 w 13419668"/>
              <a:gd name="connsiteY3845" fmla="*/ 3915276 h 4401251"/>
              <a:gd name="connsiteX3846" fmla="*/ 12046702 w 13419668"/>
              <a:gd name="connsiteY3846" fmla="*/ 3955079 h 4401251"/>
              <a:gd name="connsiteX3847" fmla="*/ 12085883 w 13419668"/>
              <a:gd name="connsiteY3847" fmla="*/ 3918261 h 4401251"/>
              <a:gd name="connsiteX3848" fmla="*/ 12049562 w 13419668"/>
              <a:gd name="connsiteY3848" fmla="*/ 3879080 h 4401251"/>
              <a:gd name="connsiteX3849" fmla="*/ 12009883 w 13419668"/>
              <a:gd name="connsiteY3849" fmla="*/ 3915276 h 4401251"/>
              <a:gd name="connsiteX3850" fmla="*/ 11960503 w 13419668"/>
              <a:gd name="connsiteY3850" fmla="*/ 3954955 h 4401251"/>
              <a:gd name="connsiteX3851" fmla="*/ 12000057 w 13419668"/>
              <a:gd name="connsiteY3851" fmla="*/ 3917888 h 4401251"/>
              <a:gd name="connsiteX3852" fmla="*/ 11962866 w 13419668"/>
              <a:gd name="connsiteY3852" fmla="*/ 3878956 h 4401251"/>
              <a:gd name="connsiteX3853" fmla="*/ 11923933 w 13419668"/>
              <a:gd name="connsiteY3853" fmla="*/ 3915525 h 4401251"/>
              <a:gd name="connsiteX3854" fmla="*/ 11960503 w 13419668"/>
              <a:gd name="connsiteY3854" fmla="*/ 3954955 h 4401251"/>
              <a:gd name="connsiteX3855" fmla="*/ 11872687 w 13419668"/>
              <a:gd name="connsiteY3855" fmla="*/ 3954955 h 4401251"/>
              <a:gd name="connsiteX3856" fmla="*/ 11910500 w 13419668"/>
              <a:gd name="connsiteY3856" fmla="*/ 3916147 h 4401251"/>
              <a:gd name="connsiteX3857" fmla="*/ 11871691 w 13419668"/>
              <a:gd name="connsiteY3857" fmla="*/ 3878956 h 4401251"/>
              <a:gd name="connsiteX3858" fmla="*/ 11834376 w 13419668"/>
              <a:gd name="connsiteY3858" fmla="*/ 3917142 h 4401251"/>
              <a:gd name="connsiteX3859" fmla="*/ 11872687 w 13419668"/>
              <a:gd name="connsiteY3859" fmla="*/ 3954955 h 4401251"/>
              <a:gd name="connsiteX3860" fmla="*/ 11783751 w 13419668"/>
              <a:gd name="connsiteY3860" fmla="*/ 3954955 h 4401251"/>
              <a:gd name="connsiteX3861" fmla="*/ 11820942 w 13419668"/>
              <a:gd name="connsiteY3861" fmla="*/ 3915525 h 4401251"/>
              <a:gd name="connsiteX3862" fmla="*/ 11781512 w 13419668"/>
              <a:gd name="connsiteY3862" fmla="*/ 3878956 h 4401251"/>
              <a:gd name="connsiteX3863" fmla="*/ 11744818 w 13419668"/>
              <a:gd name="connsiteY3863" fmla="*/ 3917764 h 4401251"/>
              <a:gd name="connsiteX3864" fmla="*/ 11783751 w 13419668"/>
              <a:gd name="connsiteY3864" fmla="*/ 3955079 h 4401251"/>
              <a:gd name="connsiteX3865" fmla="*/ 11696557 w 13419668"/>
              <a:gd name="connsiteY3865" fmla="*/ 3878831 h 4401251"/>
              <a:gd name="connsiteX3866" fmla="*/ 11657625 w 13419668"/>
              <a:gd name="connsiteY3866" fmla="*/ 3916022 h 4401251"/>
              <a:gd name="connsiteX3867" fmla="*/ 11695313 w 13419668"/>
              <a:gd name="connsiteY3867" fmla="*/ 3954955 h 4401251"/>
              <a:gd name="connsiteX3868" fmla="*/ 11733624 w 13419668"/>
              <a:gd name="connsiteY3868" fmla="*/ 3917142 h 4401251"/>
              <a:gd name="connsiteX3869" fmla="*/ 11696433 w 13419668"/>
              <a:gd name="connsiteY3869" fmla="*/ 3878831 h 4401251"/>
              <a:gd name="connsiteX3870" fmla="*/ 11568067 w 13419668"/>
              <a:gd name="connsiteY3870" fmla="*/ 3916022 h 4401251"/>
              <a:gd name="connsiteX3871" fmla="*/ 11605880 w 13419668"/>
              <a:gd name="connsiteY3871" fmla="*/ 3954831 h 4401251"/>
              <a:gd name="connsiteX3872" fmla="*/ 11644191 w 13419668"/>
              <a:gd name="connsiteY3872" fmla="*/ 3917017 h 4401251"/>
              <a:gd name="connsiteX3873" fmla="*/ 11607000 w 13419668"/>
              <a:gd name="connsiteY3873" fmla="*/ 3878707 h 4401251"/>
              <a:gd name="connsiteX3874" fmla="*/ 11568192 w 13419668"/>
              <a:gd name="connsiteY3874" fmla="*/ 3915898 h 4401251"/>
              <a:gd name="connsiteX3875" fmla="*/ 11517193 w 13419668"/>
              <a:gd name="connsiteY3875" fmla="*/ 3878831 h 4401251"/>
              <a:gd name="connsiteX3876" fmla="*/ 11478510 w 13419668"/>
              <a:gd name="connsiteY3876" fmla="*/ 3916147 h 4401251"/>
              <a:gd name="connsiteX3877" fmla="*/ 11516447 w 13419668"/>
              <a:gd name="connsiteY3877" fmla="*/ 3954831 h 4401251"/>
              <a:gd name="connsiteX3878" fmla="*/ 11554633 w 13419668"/>
              <a:gd name="connsiteY3878" fmla="*/ 3916893 h 4401251"/>
              <a:gd name="connsiteX3879" fmla="*/ 11517318 w 13419668"/>
              <a:gd name="connsiteY3879" fmla="*/ 3878707 h 4401251"/>
              <a:gd name="connsiteX3880" fmla="*/ 11430248 w 13419668"/>
              <a:gd name="connsiteY3880" fmla="*/ 3954831 h 4401251"/>
              <a:gd name="connsiteX3881" fmla="*/ 11468559 w 13419668"/>
              <a:gd name="connsiteY3881" fmla="*/ 3916520 h 4401251"/>
              <a:gd name="connsiteX3882" fmla="*/ 11430248 w 13419668"/>
              <a:gd name="connsiteY3882" fmla="*/ 3878707 h 4401251"/>
              <a:gd name="connsiteX3883" fmla="*/ 11392435 w 13419668"/>
              <a:gd name="connsiteY3883" fmla="*/ 3916396 h 4401251"/>
              <a:gd name="connsiteX3884" fmla="*/ 11430248 w 13419668"/>
              <a:gd name="connsiteY3884" fmla="*/ 3954706 h 4401251"/>
              <a:gd name="connsiteX3885" fmla="*/ 11303002 w 13419668"/>
              <a:gd name="connsiteY3885" fmla="*/ 3916022 h 4401251"/>
              <a:gd name="connsiteX3886" fmla="*/ 11340318 w 13419668"/>
              <a:gd name="connsiteY3886" fmla="*/ 3954831 h 4401251"/>
              <a:gd name="connsiteX3887" fmla="*/ 11379126 w 13419668"/>
              <a:gd name="connsiteY3887" fmla="*/ 3917017 h 4401251"/>
              <a:gd name="connsiteX3888" fmla="*/ 11341189 w 13419668"/>
              <a:gd name="connsiteY3888" fmla="*/ 3878831 h 4401251"/>
              <a:gd name="connsiteX3889" fmla="*/ 11303002 w 13419668"/>
              <a:gd name="connsiteY3889" fmla="*/ 3916147 h 4401251"/>
              <a:gd name="connsiteX3890" fmla="*/ 11213445 w 13419668"/>
              <a:gd name="connsiteY3890" fmla="*/ 3915400 h 4401251"/>
              <a:gd name="connsiteX3891" fmla="*/ 11250138 w 13419668"/>
              <a:gd name="connsiteY3891" fmla="*/ 3954706 h 4401251"/>
              <a:gd name="connsiteX3892" fmla="*/ 11289568 w 13419668"/>
              <a:gd name="connsiteY3892" fmla="*/ 3917515 h 4401251"/>
              <a:gd name="connsiteX3893" fmla="*/ 11252253 w 13419668"/>
              <a:gd name="connsiteY3893" fmla="*/ 3878707 h 4401251"/>
              <a:gd name="connsiteX3894" fmla="*/ 11213445 w 13419668"/>
              <a:gd name="connsiteY3894" fmla="*/ 3915400 h 4401251"/>
              <a:gd name="connsiteX3895" fmla="*/ 11123887 w 13419668"/>
              <a:gd name="connsiteY3895" fmla="*/ 3916644 h 4401251"/>
              <a:gd name="connsiteX3896" fmla="*/ 11161824 w 13419668"/>
              <a:gd name="connsiteY3896" fmla="*/ 3954706 h 4401251"/>
              <a:gd name="connsiteX3897" fmla="*/ 11199886 w 13419668"/>
              <a:gd name="connsiteY3897" fmla="*/ 3916147 h 4401251"/>
              <a:gd name="connsiteX3898" fmla="*/ 11161327 w 13419668"/>
              <a:gd name="connsiteY3898" fmla="*/ 3878582 h 4401251"/>
              <a:gd name="connsiteX3899" fmla="*/ 11123763 w 13419668"/>
              <a:gd name="connsiteY3899" fmla="*/ 3916520 h 4401251"/>
              <a:gd name="connsiteX3900" fmla="*/ 11075377 w 13419668"/>
              <a:gd name="connsiteY3900" fmla="*/ 3878707 h 4401251"/>
              <a:gd name="connsiteX3901" fmla="*/ 11036693 w 13419668"/>
              <a:gd name="connsiteY3901" fmla="*/ 3916147 h 4401251"/>
              <a:gd name="connsiteX3902" fmla="*/ 11074630 w 13419668"/>
              <a:gd name="connsiteY3902" fmla="*/ 3954831 h 4401251"/>
              <a:gd name="connsiteX3903" fmla="*/ 11112692 w 13419668"/>
              <a:gd name="connsiteY3903" fmla="*/ 3916893 h 4401251"/>
              <a:gd name="connsiteX3904" fmla="*/ 11075253 w 13419668"/>
              <a:gd name="connsiteY3904" fmla="*/ 3878831 h 4401251"/>
              <a:gd name="connsiteX3905" fmla="*/ 10947135 w 13419668"/>
              <a:gd name="connsiteY3905" fmla="*/ 3915276 h 4401251"/>
              <a:gd name="connsiteX3906" fmla="*/ 10984203 w 13419668"/>
              <a:gd name="connsiteY3906" fmla="*/ 3954831 h 4401251"/>
              <a:gd name="connsiteX3907" fmla="*/ 11023135 w 13419668"/>
              <a:gd name="connsiteY3907" fmla="*/ 3917640 h 4401251"/>
              <a:gd name="connsiteX3908" fmla="*/ 10986566 w 13419668"/>
              <a:gd name="connsiteY3908" fmla="*/ 3878707 h 4401251"/>
              <a:gd name="connsiteX3909" fmla="*/ 10947135 w 13419668"/>
              <a:gd name="connsiteY3909" fmla="*/ 3915276 h 4401251"/>
              <a:gd name="connsiteX3910" fmla="*/ 10895267 w 13419668"/>
              <a:gd name="connsiteY3910" fmla="*/ 3878707 h 4401251"/>
              <a:gd name="connsiteX3911" fmla="*/ 10857454 w 13419668"/>
              <a:gd name="connsiteY3911" fmla="*/ 3917017 h 4401251"/>
              <a:gd name="connsiteX3912" fmla="*/ 10896387 w 13419668"/>
              <a:gd name="connsiteY3912" fmla="*/ 3954706 h 4401251"/>
              <a:gd name="connsiteX3913" fmla="*/ 10933578 w 13419668"/>
              <a:gd name="connsiteY3913" fmla="*/ 3915773 h 4401251"/>
              <a:gd name="connsiteX3914" fmla="*/ 10895267 w 13419668"/>
              <a:gd name="connsiteY3914" fmla="*/ 3878582 h 4401251"/>
              <a:gd name="connsiteX3915" fmla="*/ 10771628 w 13419668"/>
              <a:gd name="connsiteY3915" fmla="*/ 3916022 h 4401251"/>
              <a:gd name="connsiteX3916" fmla="*/ 10808943 w 13419668"/>
              <a:gd name="connsiteY3916" fmla="*/ 3954831 h 4401251"/>
              <a:gd name="connsiteX3917" fmla="*/ 10847752 w 13419668"/>
              <a:gd name="connsiteY3917" fmla="*/ 3917017 h 4401251"/>
              <a:gd name="connsiteX3918" fmla="*/ 10809814 w 13419668"/>
              <a:gd name="connsiteY3918" fmla="*/ 3878831 h 4401251"/>
              <a:gd name="connsiteX3919" fmla="*/ 10771628 w 13419668"/>
              <a:gd name="connsiteY3919" fmla="*/ 3916147 h 4401251"/>
              <a:gd name="connsiteX3920" fmla="*/ 10721003 w 13419668"/>
              <a:gd name="connsiteY3920" fmla="*/ 3954831 h 4401251"/>
              <a:gd name="connsiteX3921" fmla="*/ 10758070 w 13419668"/>
              <a:gd name="connsiteY3921" fmla="*/ 3915276 h 4401251"/>
              <a:gd name="connsiteX3922" fmla="*/ 10718640 w 13419668"/>
              <a:gd name="connsiteY3922" fmla="*/ 3878707 h 4401251"/>
              <a:gd name="connsiteX3923" fmla="*/ 10682070 w 13419668"/>
              <a:gd name="connsiteY3923" fmla="*/ 3917515 h 4401251"/>
              <a:gd name="connsiteX3924" fmla="*/ 10721003 w 13419668"/>
              <a:gd name="connsiteY3924" fmla="*/ 3954706 h 4401251"/>
              <a:gd name="connsiteX3925" fmla="*/ 10631446 w 13419668"/>
              <a:gd name="connsiteY3925" fmla="*/ 3954831 h 4401251"/>
              <a:gd name="connsiteX3926" fmla="*/ 10668513 w 13419668"/>
              <a:gd name="connsiteY3926" fmla="*/ 3915276 h 4401251"/>
              <a:gd name="connsiteX3927" fmla="*/ 10629083 w 13419668"/>
              <a:gd name="connsiteY3927" fmla="*/ 3878707 h 4401251"/>
              <a:gd name="connsiteX3928" fmla="*/ 10592513 w 13419668"/>
              <a:gd name="connsiteY3928" fmla="*/ 3917515 h 4401251"/>
              <a:gd name="connsiteX3929" fmla="*/ 10631446 w 13419668"/>
              <a:gd name="connsiteY3929" fmla="*/ 3954706 h 4401251"/>
              <a:gd name="connsiteX3930" fmla="*/ 10505319 w 13419668"/>
              <a:gd name="connsiteY3930" fmla="*/ 3917515 h 4401251"/>
              <a:gd name="connsiteX3931" fmla="*/ 10544749 w 13419668"/>
              <a:gd name="connsiteY3931" fmla="*/ 3954706 h 4401251"/>
              <a:gd name="connsiteX3932" fmla="*/ 10581443 w 13419668"/>
              <a:gd name="connsiteY3932" fmla="*/ 3915400 h 4401251"/>
              <a:gd name="connsiteX3933" fmla="*/ 10542635 w 13419668"/>
              <a:gd name="connsiteY3933" fmla="*/ 3878707 h 4401251"/>
              <a:gd name="connsiteX3934" fmla="*/ 10505319 w 13419668"/>
              <a:gd name="connsiteY3934" fmla="*/ 3917515 h 4401251"/>
              <a:gd name="connsiteX3935" fmla="*/ 10452704 w 13419668"/>
              <a:gd name="connsiteY3935" fmla="*/ 3878707 h 4401251"/>
              <a:gd name="connsiteX3936" fmla="*/ 10415762 w 13419668"/>
              <a:gd name="connsiteY3936" fmla="*/ 3917888 h 4401251"/>
              <a:gd name="connsiteX3937" fmla="*/ 10455565 w 13419668"/>
              <a:gd name="connsiteY3937" fmla="*/ 3954706 h 4401251"/>
              <a:gd name="connsiteX3938" fmla="*/ 10491885 w 13419668"/>
              <a:gd name="connsiteY3938" fmla="*/ 3915027 h 4401251"/>
              <a:gd name="connsiteX3939" fmla="*/ 10452704 w 13419668"/>
              <a:gd name="connsiteY3939" fmla="*/ 3878707 h 4401251"/>
              <a:gd name="connsiteX3940" fmla="*/ 10365012 w 13419668"/>
              <a:gd name="connsiteY3940" fmla="*/ 3878707 h 4401251"/>
              <a:gd name="connsiteX3941" fmla="*/ 10326329 w 13419668"/>
              <a:gd name="connsiteY3941" fmla="*/ 3916147 h 4401251"/>
              <a:gd name="connsiteX3942" fmla="*/ 10364266 w 13419668"/>
              <a:gd name="connsiteY3942" fmla="*/ 3954831 h 4401251"/>
              <a:gd name="connsiteX3943" fmla="*/ 10402328 w 13419668"/>
              <a:gd name="connsiteY3943" fmla="*/ 3916893 h 4401251"/>
              <a:gd name="connsiteX3944" fmla="*/ 10364888 w 13419668"/>
              <a:gd name="connsiteY3944" fmla="*/ 3878831 h 4401251"/>
              <a:gd name="connsiteX3945" fmla="*/ 10240379 w 13419668"/>
              <a:gd name="connsiteY3945" fmla="*/ 3916022 h 4401251"/>
              <a:gd name="connsiteX3946" fmla="*/ 10277694 w 13419668"/>
              <a:gd name="connsiteY3946" fmla="*/ 3954706 h 4401251"/>
              <a:gd name="connsiteX3947" fmla="*/ 10316378 w 13419668"/>
              <a:gd name="connsiteY3947" fmla="*/ 3916769 h 4401251"/>
              <a:gd name="connsiteX3948" fmla="*/ 10278441 w 13419668"/>
              <a:gd name="connsiteY3948" fmla="*/ 3878582 h 4401251"/>
              <a:gd name="connsiteX3949" fmla="*/ 10240254 w 13419668"/>
              <a:gd name="connsiteY3949" fmla="*/ 3915898 h 4401251"/>
              <a:gd name="connsiteX3950" fmla="*/ 10188510 w 13419668"/>
              <a:gd name="connsiteY3950" fmla="*/ 3954706 h 4401251"/>
              <a:gd name="connsiteX3951" fmla="*/ 10226820 w 13419668"/>
              <a:gd name="connsiteY3951" fmla="*/ 3916396 h 4401251"/>
              <a:gd name="connsiteX3952" fmla="*/ 10188510 w 13419668"/>
              <a:gd name="connsiteY3952" fmla="*/ 3878582 h 4401251"/>
              <a:gd name="connsiteX3953" fmla="*/ 10150697 w 13419668"/>
              <a:gd name="connsiteY3953" fmla="*/ 3916271 h 4401251"/>
              <a:gd name="connsiteX3954" fmla="*/ 10188510 w 13419668"/>
              <a:gd name="connsiteY3954" fmla="*/ 3954582 h 4401251"/>
              <a:gd name="connsiteX3955" fmla="*/ 10061264 w 13419668"/>
              <a:gd name="connsiteY3955" fmla="*/ 3915400 h 4401251"/>
              <a:gd name="connsiteX3956" fmla="*/ 10097957 w 13419668"/>
              <a:gd name="connsiteY3956" fmla="*/ 3954706 h 4401251"/>
              <a:gd name="connsiteX3957" fmla="*/ 10137387 w 13419668"/>
              <a:gd name="connsiteY3957" fmla="*/ 3917515 h 4401251"/>
              <a:gd name="connsiteX3958" fmla="*/ 10100072 w 13419668"/>
              <a:gd name="connsiteY3958" fmla="*/ 3878707 h 4401251"/>
              <a:gd name="connsiteX3959" fmla="*/ 10061264 w 13419668"/>
              <a:gd name="connsiteY3959" fmla="*/ 3915400 h 4401251"/>
              <a:gd name="connsiteX3960" fmla="*/ 10010639 w 13419668"/>
              <a:gd name="connsiteY3960" fmla="*/ 3954831 h 4401251"/>
              <a:gd name="connsiteX3961" fmla="*/ 10047705 w 13419668"/>
              <a:gd name="connsiteY3961" fmla="*/ 3915276 h 4401251"/>
              <a:gd name="connsiteX3962" fmla="*/ 10008275 w 13419668"/>
              <a:gd name="connsiteY3962" fmla="*/ 3878707 h 4401251"/>
              <a:gd name="connsiteX3963" fmla="*/ 9971706 w 13419668"/>
              <a:gd name="connsiteY3963" fmla="*/ 3917640 h 4401251"/>
              <a:gd name="connsiteX3964" fmla="*/ 10010639 w 13419668"/>
              <a:gd name="connsiteY3964" fmla="*/ 3954831 h 4401251"/>
              <a:gd name="connsiteX3965" fmla="*/ 9923196 w 13419668"/>
              <a:gd name="connsiteY3965" fmla="*/ 3878707 h 4401251"/>
              <a:gd name="connsiteX3966" fmla="*/ 9884512 w 13419668"/>
              <a:gd name="connsiteY3966" fmla="*/ 3916022 h 4401251"/>
              <a:gd name="connsiteX3967" fmla="*/ 9922450 w 13419668"/>
              <a:gd name="connsiteY3967" fmla="*/ 3954706 h 4401251"/>
              <a:gd name="connsiteX3968" fmla="*/ 9960636 w 13419668"/>
              <a:gd name="connsiteY3968" fmla="*/ 3916769 h 4401251"/>
              <a:gd name="connsiteX3969" fmla="*/ 9923320 w 13419668"/>
              <a:gd name="connsiteY3969" fmla="*/ 3878582 h 4401251"/>
              <a:gd name="connsiteX3970" fmla="*/ 9794955 w 13419668"/>
              <a:gd name="connsiteY3970" fmla="*/ 3915525 h 4401251"/>
              <a:gd name="connsiteX3971" fmla="*/ 9832271 w 13419668"/>
              <a:gd name="connsiteY3971" fmla="*/ 3954831 h 4401251"/>
              <a:gd name="connsiteX3972" fmla="*/ 9870954 w 13419668"/>
              <a:gd name="connsiteY3972" fmla="*/ 3917391 h 4401251"/>
              <a:gd name="connsiteX3973" fmla="*/ 9834136 w 13419668"/>
              <a:gd name="connsiteY3973" fmla="*/ 3878707 h 4401251"/>
              <a:gd name="connsiteX3974" fmla="*/ 9794955 w 13419668"/>
              <a:gd name="connsiteY3974" fmla="*/ 3915525 h 4401251"/>
              <a:gd name="connsiteX3975" fmla="*/ 9743086 w 13419668"/>
              <a:gd name="connsiteY3975" fmla="*/ 3878707 h 4401251"/>
              <a:gd name="connsiteX3976" fmla="*/ 9705273 w 13419668"/>
              <a:gd name="connsiteY3976" fmla="*/ 3917017 h 4401251"/>
              <a:gd name="connsiteX3977" fmla="*/ 9744206 w 13419668"/>
              <a:gd name="connsiteY3977" fmla="*/ 3954706 h 4401251"/>
              <a:gd name="connsiteX3978" fmla="*/ 9781397 w 13419668"/>
              <a:gd name="connsiteY3978" fmla="*/ 3915773 h 4401251"/>
              <a:gd name="connsiteX3979" fmla="*/ 9743086 w 13419668"/>
              <a:gd name="connsiteY3979" fmla="*/ 3878582 h 4401251"/>
              <a:gd name="connsiteX3980" fmla="*/ 9656762 w 13419668"/>
              <a:gd name="connsiteY3980" fmla="*/ 3954831 h 4401251"/>
              <a:gd name="connsiteX3981" fmla="*/ 9695571 w 13419668"/>
              <a:gd name="connsiteY3981" fmla="*/ 3917017 h 4401251"/>
              <a:gd name="connsiteX3982" fmla="*/ 9657633 w 13419668"/>
              <a:gd name="connsiteY3982" fmla="*/ 3878831 h 4401251"/>
              <a:gd name="connsiteX3983" fmla="*/ 9619447 w 13419668"/>
              <a:gd name="connsiteY3983" fmla="*/ 3916147 h 4401251"/>
              <a:gd name="connsiteX3984" fmla="*/ 9656762 w 13419668"/>
              <a:gd name="connsiteY3984" fmla="*/ 3954955 h 4401251"/>
              <a:gd name="connsiteX3985" fmla="*/ 9529889 w 13419668"/>
              <a:gd name="connsiteY3985" fmla="*/ 3917142 h 4401251"/>
              <a:gd name="connsiteX3986" fmla="*/ 9568200 w 13419668"/>
              <a:gd name="connsiteY3986" fmla="*/ 3954955 h 4401251"/>
              <a:gd name="connsiteX3987" fmla="*/ 9605889 w 13419668"/>
              <a:gd name="connsiteY3987" fmla="*/ 3916022 h 4401251"/>
              <a:gd name="connsiteX3988" fmla="*/ 9566957 w 13419668"/>
              <a:gd name="connsiteY3988" fmla="*/ 3878831 h 4401251"/>
              <a:gd name="connsiteX3989" fmla="*/ 9529765 w 13419668"/>
              <a:gd name="connsiteY3989" fmla="*/ 3917142 h 4401251"/>
              <a:gd name="connsiteX3990" fmla="*/ 9479265 w 13419668"/>
              <a:gd name="connsiteY3990" fmla="*/ 3954955 h 4401251"/>
              <a:gd name="connsiteX3991" fmla="*/ 9516456 w 13419668"/>
              <a:gd name="connsiteY3991" fmla="*/ 3915525 h 4401251"/>
              <a:gd name="connsiteX3992" fmla="*/ 9477025 w 13419668"/>
              <a:gd name="connsiteY3992" fmla="*/ 3878956 h 4401251"/>
              <a:gd name="connsiteX3993" fmla="*/ 9440332 w 13419668"/>
              <a:gd name="connsiteY3993" fmla="*/ 3917764 h 4401251"/>
              <a:gd name="connsiteX3994" fmla="*/ 9479265 w 13419668"/>
              <a:gd name="connsiteY3994" fmla="*/ 3954955 h 4401251"/>
              <a:gd name="connsiteX3995" fmla="*/ 9392568 w 13419668"/>
              <a:gd name="connsiteY3995" fmla="*/ 3878831 h 4401251"/>
              <a:gd name="connsiteX3996" fmla="*/ 9353263 w 13419668"/>
              <a:gd name="connsiteY3996" fmla="*/ 3915525 h 4401251"/>
              <a:gd name="connsiteX3997" fmla="*/ 9390454 w 13419668"/>
              <a:gd name="connsiteY3997" fmla="*/ 3954955 h 4401251"/>
              <a:gd name="connsiteX3998" fmla="*/ 9429262 w 13419668"/>
              <a:gd name="connsiteY3998" fmla="*/ 3917640 h 4401251"/>
              <a:gd name="connsiteX3999" fmla="*/ 9392568 w 13419668"/>
              <a:gd name="connsiteY3999" fmla="*/ 3878831 h 4401251"/>
              <a:gd name="connsiteX4000" fmla="*/ 9263705 w 13419668"/>
              <a:gd name="connsiteY4000" fmla="*/ 3915152 h 4401251"/>
              <a:gd name="connsiteX4001" fmla="*/ 9300523 w 13419668"/>
              <a:gd name="connsiteY4001" fmla="*/ 3954955 h 4401251"/>
              <a:gd name="connsiteX4002" fmla="*/ 9339704 w 13419668"/>
              <a:gd name="connsiteY4002" fmla="*/ 3918137 h 4401251"/>
              <a:gd name="connsiteX4003" fmla="*/ 9303384 w 13419668"/>
              <a:gd name="connsiteY4003" fmla="*/ 3878956 h 4401251"/>
              <a:gd name="connsiteX4004" fmla="*/ 9263705 w 13419668"/>
              <a:gd name="connsiteY4004" fmla="*/ 3915152 h 4401251"/>
              <a:gd name="connsiteX4005" fmla="*/ 9212831 w 13419668"/>
              <a:gd name="connsiteY4005" fmla="*/ 3878831 h 4401251"/>
              <a:gd name="connsiteX4006" fmla="*/ 9174023 w 13419668"/>
              <a:gd name="connsiteY4006" fmla="*/ 3916147 h 4401251"/>
              <a:gd name="connsiteX4007" fmla="*/ 9211837 w 13419668"/>
              <a:gd name="connsiteY4007" fmla="*/ 3954955 h 4401251"/>
              <a:gd name="connsiteX4008" fmla="*/ 9250022 w 13419668"/>
              <a:gd name="connsiteY4008" fmla="*/ 3917142 h 4401251"/>
              <a:gd name="connsiteX4009" fmla="*/ 9212707 w 13419668"/>
              <a:gd name="connsiteY4009" fmla="*/ 3878956 h 4401251"/>
              <a:gd name="connsiteX4010" fmla="*/ 9084466 w 13419668"/>
              <a:gd name="connsiteY4010" fmla="*/ 3917640 h 4401251"/>
              <a:gd name="connsiteX4011" fmla="*/ 9124021 w 13419668"/>
              <a:gd name="connsiteY4011" fmla="*/ 3954831 h 4401251"/>
              <a:gd name="connsiteX4012" fmla="*/ 9160590 w 13419668"/>
              <a:gd name="connsiteY4012" fmla="*/ 3915400 h 4401251"/>
              <a:gd name="connsiteX4013" fmla="*/ 9121781 w 13419668"/>
              <a:gd name="connsiteY4013" fmla="*/ 3878707 h 4401251"/>
              <a:gd name="connsiteX4014" fmla="*/ 9084466 w 13419668"/>
              <a:gd name="connsiteY4014" fmla="*/ 3917640 h 4401251"/>
              <a:gd name="connsiteX4015" fmla="*/ 9037324 w 13419668"/>
              <a:gd name="connsiteY4015" fmla="*/ 3954831 h 4401251"/>
              <a:gd name="connsiteX4016" fmla="*/ 9074515 w 13419668"/>
              <a:gd name="connsiteY4016" fmla="*/ 3915400 h 4401251"/>
              <a:gd name="connsiteX4017" fmla="*/ 9035209 w 13419668"/>
              <a:gd name="connsiteY4017" fmla="*/ 3878707 h 4401251"/>
              <a:gd name="connsiteX4018" fmla="*/ 8998516 w 13419668"/>
              <a:gd name="connsiteY4018" fmla="*/ 3917515 h 4401251"/>
              <a:gd name="connsiteX4019" fmla="*/ 9037324 w 13419668"/>
              <a:gd name="connsiteY4019" fmla="*/ 3954831 h 4401251"/>
              <a:gd name="connsiteX4020" fmla="*/ 8947269 w 13419668"/>
              <a:gd name="connsiteY4020" fmla="*/ 3954831 h 4401251"/>
              <a:gd name="connsiteX4021" fmla="*/ 8984957 w 13419668"/>
              <a:gd name="connsiteY4021" fmla="*/ 3915898 h 4401251"/>
              <a:gd name="connsiteX4022" fmla="*/ 8946149 w 13419668"/>
              <a:gd name="connsiteY4022" fmla="*/ 3878707 h 4401251"/>
              <a:gd name="connsiteX4023" fmla="*/ 8908958 w 13419668"/>
              <a:gd name="connsiteY4023" fmla="*/ 3917017 h 4401251"/>
              <a:gd name="connsiteX4024" fmla="*/ 8947269 w 13419668"/>
              <a:gd name="connsiteY4024" fmla="*/ 3954831 h 4401251"/>
              <a:gd name="connsiteX4025" fmla="*/ 8858333 w 13419668"/>
              <a:gd name="connsiteY4025" fmla="*/ 3954831 h 4401251"/>
              <a:gd name="connsiteX4026" fmla="*/ 8895400 w 13419668"/>
              <a:gd name="connsiteY4026" fmla="*/ 3915276 h 4401251"/>
              <a:gd name="connsiteX4027" fmla="*/ 8855970 w 13419668"/>
              <a:gd name="connsiteY4027" fmla="*/ 3878707 h 4401251"/>
              <a:gd name="connsiteX4028" fmla="*/ 8819400 w 13419668"/>
              <a:gd name="connsiteY4028" fmla="*/ 3917640 h 4401251"/>
              <a:gd name="connsiteX4029" fmla="*/ 8858333 w 13419668"/>
              <a:gd name="connsiteY4029" fmla="*/ 3954831 h 4401251"/>
              <a:gd name="connsiteX4030" fmla="*/ 8732083 w 13419668"/>
              <a:gd name="connsiteY4030" fmla="*/ 3917640 h 4401251"/>
              <a:gd name="connsiteX4031" fmla="*/ 8771637 w 13419668"/>
              <a:gd name="connsiteY4031" fmla="*/ 3954831 h 4401251"/>
              <a:gd name="connsiteX4032" fmla="*/ 8808206 w 13419668"/>
              <a:gd name="connsiteY4032" fmla="*/ 3915400 h 4401251"/>
              <a:gd name="connsiteX4033" fmla="*/ 8769398 w 13419668"/>
              <a:gd name="connsiteY4033" fmla="*/ 3878707 h 4401251"/>
              <a:gd name="connsiteX4034" fmla="*/ 8732083 w 13419668"/>
              <a:gd name="connsiteY4034" fmla="*/ 3917640 h 4401251"/>
              <a:gd name="connsiteX4035" fmla="*/ 8642649 w 13419668"/>
              <a:gd name="connsiteY4035" fmla="*/ 3915400 h 4401251"/>
              <a:gd name="connsiteX4036" fmla="*/ 8679841 w 13419668"/>
              <a:gd name="connsiteY4036" fmla="*/ 3954831 h 4401251"/>
              <a:gd name="connsiteX4037" fmla="*/ 8718773 w 13419668"/>
              <a:gd name="connsiteY4037" fmla="*/ 3917515 h 4401251"/>
              <a:gd name="connsiteX4038" fmla="*/ 8682079 w 13419668"/>
              <a:gd name="connsiteY4038" fmla="*/ 3878707 h 4401251"/>
              <a:gd name="connsiteX4039" fmla="*/ 8642649 w 13419668"/>
              <a:gd name="connsiteY4039" fmla="*/ 3915276 h 4401251"/>
              <a:gd name="connsiteX4040" fmla="*/ 8553092 w 13419668"/>
              <a:gd name="connsiteY4040" fmla="*/ 3915898 h 4401251"/>
              <a:gd name="connsiteX4041" fmla="*/ 8590780 w 13419668"/>
              <a:gd name="connsiteY4041" fmla="*/ 3954955 h 4401251"/>
              <a:gd name="connsiteX4042" fmla="*/ 8629216 w 13419668"/>
              <a:gd name="connsiteY4042" fmla="*/ 3917266 h 4401251"/>
              <a:gd name="connsiteX4043" fmla="*/ 8592149 w 13419668"/>
              <a:gd name="connsiteY4043" fmla="*/ 3878831 h 4401251"/>
              <a:gd name="connsiteX4044" fmla="*/ 8553216 w 13419668"/>
              <a:gd name="connsiteY4044" fmla="*/ 3915898 h 4401251"/>
              <a:gd name="connsiteX4045" fmla="*/ 8506074 w 13419668"/>
              <a:gd name="connsiteY4045" fmla="*/ 3954955 h 4401251"/>
              <a:gd name="connsiteX4046" fmla="*/ 8543266 w 13419668"/>
              <a:gd name="connsiteY4046" fmla="*/ 3915525 h 4401251"/>
              <a:gd name="connsiteX4047" fmla="*/ 8503835 w 13419668"/>
              <a:gd name="connsiteY4047" fmla="*/ 3878956 h 4401251"/>
              <a:gd name="connsiteX4048" fmla="*/ 8467142 w 13419668"/>
              <a:gd name="connsiteY4048" fmla="*/ 3917764 h 4401251"/>
              <a:gd name="connsiteX4049" fmla="*/ 8506074 w 13419668"/>
              <a:gd name="connsiteY4049" fmla="*/ 3954955 h 4401251"/>
              <a:gd name="connsiteX4050" fmla="*/ 8377585 w 13419668"/>
              <a:gd name="connsiteY4050" fmla="*/ 3918013 h 4401251"/>
              <a:gd name="connsiteX4051" fmla="*/ 8416765 w 13419668"/>
              <a:gd name="connsiteY4051" fmla="*/ 3954955 h 4401251"/>
              <a:gd name="connsiteX4052" fmla="*/ 8453584 w 13419668"/>
              <a:gd name="connsiteY4052" fmla="*/ 3915152 h 4401251"/>
              <a:gd name="connsiteX4053" fmla="*/ 8413905 w 13419668"/>
              <a:gd name="connsiteY4053" fmla="*/ 3878831 h 4401251"/>
              <a:gd name="connsiteX4054" fmla="*/ 8377585 w 13419668"/>
              <a:gd name="connsiteY4054" fmla="*/ 3918013 h 4401251"/>
              <a:gd name="connsiteX4055" fmla="*/ 8325218 w 13419668"/>
              <a:gd name="connsiteY4055" fmla="*/ 3954831 h 4401251"/>
              <a:gd name="connsiteX4056" fmla="*/ 8364151 w 13419668"/>
              <a:gd name="connsiteY4056" fmla="*/ 3917142 h 4401251"/>
              <a:gd name="connsiteX4057" fmla="*/ 8326338 w 13419668"/>
              <a:gd name="connsiteY4057" fmla="*/ 3878831 h 4401251"/>
              <a:gd name="connsiteX4058" fmla="*/ 8288027 w 13419668"/>
              <a:gd name="connsiteY4058" fmla="*/ 3916022 h 4401251"/>
              <a:gd name="connsiteX4059" fmla="*/ 8325218 w 13419668"/>
              <a:gd name="connsiteY4059" fmla="*/ 3954955 h 4401251"/>
              <a:gd name="connsiteX4060" fmla="*/ 8198470 w 13419668"/>
              <a:gd name="connsiteY4060" fmla="*/ 3915525 h 4401251"/>
              <a:gd name="connsiteX4061" fmla="*/ 8235163 w 13419668"/>
              <a:gd name="connsiteY4061" fmla="*/ 3954831 h 4401251"/>
              <a:gd name="connsiteX4062" fmla="*/ 8274593 w 13419668"/>
              <a:gd name="connsiteY4062" fmla="*/ 3917640 h 4401251"/>
              <a:gd name="connsiteX4063" fmla="*/ 8237278 w 13419668"/>
              <a:gd name="connsiteY4063" fmla="*/ 3878831 h 4401251"/>
              <a:gd name="connsiteX4064" fmla="*/ 8198470 w 13419668"/>
              <a:gd name="connsiteY4064" fmla="*/ 3915525 h 4401251"/>
              <a:gd name="connsiteX4065" fmla="*/ 8111275 w 13419668"/>
              <a:gd name="connsiteY4065" fmla="*/ 3916769 h 4401251"/>
              <a:gd name="connsiteX4066" fmla="*/ 8149835 w 13419668"/>
              <a:gd name="connsiteY4066" fmla="*/ 3954831 h 4401251"/>
              <a:gd name="connsiteX4067" fmla="*/ 8187399 w 13419668"/>
              <a:gd name="connsiteY4067" fmla="*/ 3916271 h 4401251"/>
              <a:gd name="connsiteX4068" fmla="*/ 8149462 w 13419668"/>
              <a:gd name="connsiteY4068" fmla="*/ 3878707 h 4401251"/>
              <a:gd name="connsiteX4069" fmla="*/ 8111400 w 13419668"/>
              <a:gd name="connsiteY4069" fmla="*/ 3916769 h 4401251"/>
              <a:gd name="connsiteX4070" fmla="*/ 8060775 w 13419668"/>
              <a:gd name="connsiteY4070" fmla="*/ 3878831 h 4401251"/>
              <a:gd name="connsiteX4071" fmla="*/ 8021842 w 13419668"/>
              <a:gd name="connsiteY4071" fmla="*/ 3915898 h 4401251"/>
              <a:gd name="connsiteX4072" fmla="*/ 8059407 w 13419668"/>
              <a:gd name="connsiteY4072" fmla="*/ 3954955 h 4401251"/>
              <a:gd name="connsiteX4073" fmla="*/ 8097842 w 13419668"/>
              <a:gd name="connsiteY4073" fmla="*/ 3917266 h 4401251"/>
              <a:gd name="connsiteX4074" fmla="*/ 8060775 w 13419668"/>
              <a:gd name="connsiteY4074" fmla="*/ 3878831 h 4401251"/>
              <a:gd name="connsiteX4075" fmla="*/ 7932161 w 13419668"/>
              <a:gd name="connsiteY4075" fmla="*/ 3916022 h 4401251"/>
              <a:gd name="connsiteX4076" fmla="*/ 7969974 w 13419668"/>
              <a:gd name="connsiteY4076" fmla="*/ 3954831 h 4401251"/>
              <a:gd name="connsiteX4077" fmla="*/ 8008285 w 13419668"/>
              <a:gd name="connsiteY4077" fmla="*/ 3917017 h 4401251"/>
              <a:gd name="connsiteX4078" fmla="*/ 7971094 w 13419668"/>
              <a:gd name="connsiteY4078" fmla="*/ 3878707 h 4401251"/>
              <a:gd name="connsiteX4079" fmla="*/ 7932285 w 13419668"/>
              <a:gd name="connsiteY4079" fmla="*/ 3915898 h 4401251"/>
              <a:gd name="connsiteX4080" fmla="*/ 7884646 w 13419668"/>
              <a:gd name="connsiteY4080" fmla="*/ 3954831 h 4401251"/>
              <a:gd name="connsiteX4081" fmla="*/ 7922210 w 13419668"/>
              <a:gd name="connsiteY4081" fmla="*/ 3915773 h 4401251"/>
              <a:gd name="connsiteX4082" fmla="*/ 7883278 w 13419668"/>
              <a:gd name="connsiteY4082" fmla="*/ 3878707 h 4401251"/>
              <a:gd name="connsiteX4083" fmla="*/ 7846210 w 13419668"/>
              <a:gd name="connsiteY4083" fmla="*/ 3917142 h 4401251"/>
              <a:gd name="connsiteX4084" fmla="*/ 7884646 w 13419668"/>
              <a:gd name="connsiteY4084" fmla="*/ 3954831 h 4401251"/>
              <a:gd name="connsiteX4085" fmla="*/ 7756653 w 13419668"/>
              <a:gd name="connsiteY4085" fmla="*/ 3917515 h 4401251"/>
              <a:gd name="connsiteX4086" fmla="*/ 7795462 w 13419668"/>
              <a:gd name="connsiteY4086" fmla="*/ 3954831 h 4401251"/>
              <a:gd name="connsiteX4087" fmla="*/ 7832653 w 13419668"/>
              <a:gd name="connsiteY4087" fmla="*/ 3915400 h 4401251"/>
              <a:gd name="connsiteX4088" fmla="*/ 7793347 w 13419668"/>
              <a:gd name="connsiteY4088" fmla="*/ 3878707 h 4401251"/>
              <a:gd name="connsiteX4089" fmla="*/ 7756653 w 13419668"/>
              <a:gd name="connsiteY4089" fmla="*/ 3917515 h 4401251"/>
              <a:gd name="connsiteX4090" fmla="*/ 7704287 w 13419668"/>
              <a:gd name="connsiteY4090" fmla="*/ 3954831 h 4401251"/>
              <a:gd name="connsiteX4091" fmla="*/ 7743220 w 13419668"/>
              <a:gd name="connsiteY4091" fmla="*/ 3917142 h 4401251"/>
              <a:gd name="connsiteX4092" fmla="*/ 7705406 w 13419668"/>
              <a:gd name="connsiteY4092" fmla="*/ 3878707 h 4401251"/>
              <a:gd name="connsiteX4093" fmla="*/ 7667096 w 13419668"/>
              <a:gd name="connsiteY4093" fmla="*/ 3915898 h 4401251"/>
              <a:gd name="connsiteX4094" fmla="*/ 7704287 w 13419668"/>
              <a:gd name="connsiteY4094" fmla="*/ 3954831 h 4401251"/>
              <a:gd name="connsiteX4095" fmla="*/ 7619456 w 13419668"/>
              <a:gd name="connsiteY4095" fmla="*/ 3878831 h 4401251"/>
              <a:gd name="connsiteX4096" fmla="*/ 7580026 w 13419668"/>
              <a:gd name="connsiteY4096" fmla="*/ 3915400 h 4401251"/>
              <a:gd name="connsiteX4097" fmla="*/ 7617093 w 13419668"/>
              <a:gd name="connsiteY4097" fmla="*/ 3954955 h 4401251"/>
              <a:gd name="connsiteX4098" fmla="*/ 7656025 w 13419668"/>
              <a:gd name="connsiteY4098" fmla="*/ 3917764 h 4401251"/>
              <a:gd name="connsiteX4099" fmla="*/ 7619456 w 13419668"/>
              <a:gd name="connsiteY4099" fmla="*/ 3878831 h 4401251"/>
              <a:gd name="connsiteX4100" fmla="*/ 7528157 w 13419668"/>
              <a:gd name="connsiteY4100" fmla="*/ 3878831 h 4401251"/>
              <a:gd name="connsiteX4101" fmla="*/ 7490344 w 13419668"/>
              <a:gd name="connsiteY4101" fmla="*/ 3917142 h 4401251"/>
              <a:gd name="connsiteX4102" fmla="*/ 7529277 w 13419668"/>
              <a:gd name="connsiteY4102" fmla="*/ 3954831 h 4401251"/>
              <a:gd name="connsiteX4103" fmla="*/ 7566468 w 13419668"/>
              <a:gd name="connsiteY4103" fmla="*/ 3915898 h 4401251"/>
              <a:gd name="connsiteX4104" fmla="*/ 7528157 w 13419668"/>
              <a:gd name="connsiteY4104" fmla="*/ 3878707 h 4401251"/>
              <a:gd name="connsiteX4105" fmla="*/ 7400911 w 13419668"/>
              <a:gd name="connsiteY4105" fmla="*/ 3916147 h 4401251"/>
              <a:gd name="connsiteX4106" fmla="*/ 7438724 w 13419668"/>
              <a:gd name="connsiteY4106" fmla="*/ 3954955 h 4401251"/>
              <a:gd name="connsiteX4107" fmla="*/ 7477035 w 13419668"/>
              <a:gd name="connsiteY4107" fmla="*/ 3917142 h 4401251"/>
              <a:gd name="connsiteX4108" fmla="*/ 7439844 w 13419668"/>
              <a:gd name="connsiteY4108" fmla="*/ 3878831 h 4401251"/>
              <a:gd name="connsiteX4109" fmla="*/ 7401036 w 13419668"/>
              <a:gd name="connsiteY4109" fmla="*/ 3916022 h 4401251"/>
              <a:gd name="connsiteX4110" fmla="*/ 7311354 w 13419668"/>
              <a:gd name="connsiteY4110" fmla="*/ 3916022 h 4401251"/>
              <a:gd name="connsiteX4111" fmla="*/ 7349043 w 13419668"/>
              <a:gd name="connsiteY4111" fmla="*/ 3955079 h 4401251"/>
              <a:gd name="connsiteX4112" fmla="*/ 7387477 w 13419668"/>
              <a:gd name="connsiteY4112" fmla="*/ 3917391 h 4401251"/>
              <a:gd name="connsiteX4113" fmla="*/ 7350411 w 13419668"/>
              <a:gd name="connsiteY4113" fmla="*/ 3878956 h 4401251"/>
              <a:gd name="connsiteX4114" fmla="*/ 7311478 w 13419668"/>
              <a:gd name="connsiteY4114" fmla="*/ 3916022 h 4401251"/>
              <a:gd name="connsiteX4115" fmla="*/ 7225404 w 13419668"/>
              <a:gd name="connsiteY4115" fmla="*/ 3918137 h 4401251"/>
              <a:gd name="connsiteX4116" fmla="*/ 7264585 w 13419668"/>
              <a:gd name="connsiteY4116" fmla="*/ 3955079 h 4401251"/>
              <a:gd name="connsiteX4117" fmla="*/ 7301403 w 13419668"/>
              <a:gd name="connsiteY4117" fmla="*/ 3915276 h 4401251"/>
              <a:gd name="connsiteX4118" fmla="*/ 7261724 w 13419668"/>
              <a:gd name="connsiteY4118" fmla="*/ 3878956 h 4401251"/>
              <a:gd name="connsiteX4119" fmla="*/ 7225404 w 13419668"/>
              <a:gd name="connsiteY4119" fmla="*/ 3918137 h 4401251"/>
              <a:gd name="connsiteX4120" fmla="*/ 7174281 w 13419668"/>
              <a:gd name="connsiteY4120" fmla="*/ 3955079 h 4401251"/>
              <a:gd name="connsiteX4121" fmla="*/ 7211845 w 13419668"/>
              <a:gd name="connsiteY4121" fmla="*/ 3916022 h 4401251"/>
              <a:gd name="connsiteX4122" fmla="*/ 7172913 w 13419668"/>
              <a:gd name="connsiteY4122" fmla="*/ 3878956 h 4401251"/>
              <a:gd name="connsiteX4123" fmla="*/ 7135846 w 13419668"/>
              <a:gd name="connsiteY4123" fmla="*/ 3917391 h 4401251"/>
              <a:gd name="connsiteX4124" fmla="*/ 7174281 w 13419668"/>
              <a:gd name="connsiteY4124" fmla="*/ 3955079 h 4401251"/>
              <a:gd name="connsiteX4125" fmla="*/ 7046288 w 13419668"/>
              <a:gd name="connsiteY4125" fmla="*/ 3917764 h 4401251"/>
              <a:gd name="connsiteX4126" fmla="*/ 7085097 w 13419668"/>
              <a:gd name="connsiteY4126" fmla="*/ 3955079 h 4401251"/>
              <a:gd name="connsiteX4127" fmla="*/ 7122288 w 13419668"/>
              <a:gd name="connsiteY4127" fmla="*/ 3915649 h 4401251"/>
              <a:gd name="connsiteX4128" fmla="*/ 7082982 w 13419668"/>
              <a:gd name="connsiteY4128" fmla="*/ 3878956 h 4401251"/>
              <a:gd name="connsiteX4129" fmla="*/ 7046288 w 13419668"/>
              <a:gd name="connsiteY4129" fmla="*/ 3917764 h 4401251"/>
              <a:gd name="connsiteX4130" fmla="*/ 6996783 w 13419668"/>
              <a:gd name="connsiteY4130" fmla="*/ 3878956 h 4401251"/>
              <a:gd name="connsiteX4131" fmla="*/ 6959094 w 13419668"/>
              <a:gd name="connsiteY4131" fmla="*/ 3917391 h 4401251"/>
              <a:gd name="connsiteX4132" fmla="*/ 6998151 w 13419668"/>
              <a:gd name="connsiteY4132" fmla="*/ 3954955 h 4401251"/>
              <a:gd name="connsiteX4133" fmla="*/ 7035218 w 13419668"/>
              <a:gd name="connsiteY4133" fmla="*/ 3916022 h 4401251"/>
              <a:gd name="connsiteX4134" fmla="*/ 6996783 w 13419668"/>
              <a:gd name="connsiteY4134" fmla="*/ 3878956 h 4401251"/>
              <a:gd name="connsiteX4135" fmla="*/ 6906977 w 13419668"/>
              <a:gd name="connsiteY4135" fmla="*/ 3878956 h 4401251"/>
              <a:gd name="connsiteX4136" fmla="*/ 6869537 w 13419668"/>
              <a:gd name="connsiteY4136" fmla="*/ 3917640 h 4401251"/>
              <a:gd name="connsiteX4137" fmla="*/ 6908843 w 13419668"/>
              <a:gd name="connsiteY4137" fmla="*/ 3954955 h 4401251"/>
              <a:gd name="connsiteX4138" fmla="*/ 6945661 w 13419668"/>
              <a:gd name="connsiteY4138" fmla="*/ 3915773 h 4401251"/>
              <a:gd name="connsiteX4139" fmla="*/ 6906977 w 13419668"/>
              <a:gd name="connsiteY4139" fmla="*/ 3878956 h 4401251"/>
              <a:gd name="connsiteX4140" fmla="*/ 6817793 w 13419668"/>
              <a:gd name="connsiteY4140" fmla="*/ 3878956 h 4401251"/>
              <a:gd name="connsiteX4141" fmla="*/ 6779980 w 13419668"/>
              <a:gd name="connsiteY4141" fmla="*/ 3917266 h 4401251"/>
              <a:gd name="connsiteX4142" fmla="*/ 6818913 w 13419668"/>
              <a:gd name="connsiteY4142" fmla="*/ 3954955 h 4401251"/>
              <a:gd name="connsiteX4143" fmla="*/ 6856104 w 13419668"/>
              <a:gd name="connsiteY4143" fmla="*/ 3916022 h 4401251"/>
              <a:gd name="connsiteX4144" fmla="*/ 6817793 w 13419668"/>
              <a:gd name="connsiteY4144" fmla="*/ 3878831 h 4401251"/>
              <a:gd name="connsiteX4145" fmla="*/ 6732589 w 13419668"/>
              <a:gd name="connsiteY4145" fmla="*/ 3955079 h 4401251"/>
              <a:gd name="connsiteX4146" fmla="*/ 6770277 w 13419668"/>
              <a:gd name="connsiteY4146" fmla="*/ 3916022 h 4401251"/>
              <a:gd name="connsiteX4147" fmla="*/ 6731345 w 13419668"/>
              <a:gd name="connsiteY4147" fmla="*/ 3878956 h 4401251"/>
              <a:gd name="connsiteX4148" fmla="*/ 6694278 w 13419668"/>
              <a:gd name="connsiteY4148" fmla="*/ 3917391 h 4401251"/>
              <a:gd name="connsiteX4149" fmla="*/ 6732714 w 13419668"/>
              <a:gd name="connsiteY4149" fmla="*/ 3955079 h 4401251"/>
              <a:gd name="connsiteX4150" fmla="*/ 6641788 w 13419668"/>
              <a:gd name="connsiteY4150" fmla="*/ 3955079 h 4401251"/>
              <a:gd name="connsiteX4151" fmla="*/ 6680720 w 13419668"/>
              <a:gd name="connsiteY4151" fmla="*/ 3917391 h 4401251"/>
              <a:gd name="connsiteX4152" fmla="*/ 6643032 w 13419668"/>
              <a:gd name="connsiteY4152" fmla="*/ 3878956 h 4401251"/>
              <a:gd name="connsiteX4153" fmla="*/ 6604596 w 13419668"/>
              <a:gd name="connsiteY4153" fmla="*/ 3916022 h 4401251"/>
              <a:gd name="connsiteX4154" fmla="*/ 6641664 w 13419668"/>
              <a:gd name="connsiteY4154" fmla="*/ 3954955 h 4401251"/>
              <a:gd name="connsiteX4155" fmla="*/ 6551732 w 13419668"/>
              <a:gd name="connsiteY4155" fmla="*/ 3955079 h 4401251"/>
              <a:gd name="connsiteX4156" fmla="*/ 6591287 w 13419668"/>
              <a:gd name="connsiteY4156" fmla="*/ 3918013 h 4401251"/>
              <a:gd name="connsiteX4157" fmla="*/ 6553971 w 13419668"/>
              <a:gd name="connsiteY4157" fmla="*/ 3879080 h 4401251"/>
              <a:gd name="connsiteX4158" fmla="*/ 6515163 w 13419668"/>
              <a:gd name="connsiteY4158" fmla="*/ 3915649 h 4401251"/>
              <a:gd name="connsiteX4159" fmla="*/ 6551732 w 13419668"/>
              <a:gd name="connsiteY4159" fmla="*/ 3955079 h 4401251"/>
              <a:gd name="connsiteX4160" fmla="*/ 6459688 w 13419668"/>
              <a:gd name="connsiteY4160" fmla="*/ 3954955 h 4401251"/>
              <a:gd name="connsiteX4161" fmla="*/ 6501357 w 13419668"/>
              <a:gd name="connsiteY4161" fmla="*/ 3920500 h 4401251"/>
              <a:gd name="connsiteX4162" fmla="*/ 6467026 w 13419668"/>
              <a:gd name="connsiteY4162" fmla="*/ 3879204 h 4401251"/>
              <a:gd name="connsiteX4163" fmla="*/ 6425730 w 13419668"/>
              <a:gd name="connsiteY4163" fmla="*/ 3913161 h 4401251"/>
              <a:gd name="connsiteX4164" fmla="*/ 6459812 w 13419668"/>
              <a:gd name="connsiteY4164" fmla="*/ 3954955 h 4401251"/>
              <a:gd name="connsiteX4165" fmla="*/ 6338537 w 13419668"/>
              <a:gd name="connsiteY4165" fmla="*/ 3913161 h 4401251"/>
              <a:gd name="connsiteX4166" fmla="*/ 6372991 w 13419668"/>
              <a:gd name="connsiteY4166" fmla="*/ 3954831 h 4401251"/>
              <a:gd name="connsiteX4167" fmla="*/ 6414287 w 13419668"/>
              <a:gd name="connsiteY4167" fmla="*/ 3920500 h 4401251"/>
              <a:gd name="connsiteX4168" fmla="*/ 6380330 w 13419668"/>
              <a:gd name="connsiteY4168" fmla="*/ 3879204 h 4401251"/>
              <a:gd name="connsiteX4169" fmla="*/ 6338537 w 13419668"/>
              <a:gd name="connsiteY4169" fmla="*/ 3913286 h 4401251"/>
              <a:gd name="connsiteX4170" fmla="*/ 6248730 w 13419668"/>
              <a:gd name="connsiteY4170" fmla="*/ 3917142 h 4401251"/>
              <a:gd name="connsiteX4171" fmla="*/ 6287414 w 13419668"/>
              <a:gd name="connsiteY4171" fmla="*/ 3955079 h 4401251"/>
              <a:gd name="connsiteX4172" fmla="*/ 6324854 w 13419668"/>
              <a:gd name="connsiteY4172" fmla="*/ 3916396 h 4401251"/>
              <a:gd name="connsiteX4173" fmla="*/ 6286792 w 13419668"/>
              <a:gd name="connsiteY4173" fmla="*/ 3879080 h 4401251"/>
              <a:gd name="connsiteX4174" fmla="*/ 6248855 w 13419668"/>
              <a:gd name="connsiteY4174" fmla="*/ 3917266 h 4401251"/>
              <a:gd name="connsiteX4175" fmla="*/ 6198230 w 13419668"/>
              <a:gd name="connsiteY4175" fmla="*/ 3879080 h 4401251"/>
              <a:gd name="connsiteX4176" fmla="*/ 6159297 w 13419668"/>
              <a:gd name="connsiteY4176" fmla="*/ 3916147 h 4401251"/>
              <a:gd name="connsiteX4177" fmla="*/ 6196862 w 13419668"/>
              <a:gd name="connsiteY4177" fmla="*/ 3955204 h 4401251"/>
              <a:gd name="connsiteX4178" fmla="*/ 6235296 w 13419668"/>
              <a:gd name="connsiteY4178" fmla="*/ 3917515 h 4401251"/>
              <a:gd name="connsiteX4179" fmla="*/ 6198230 w 13419668"/>
              <a:gd name="connsiteY4179" fmla="*/ 3879080 h 4401251"/>
              <a:gd name="connsiteX4180" fmla="*/ 6111533 w 13419668"/>
              <a:gd name="connsiteY4180" fmla="*/ 3955204 h 4401251"/>
              <a:gd name="connsiteX4181" fmla="*/ 6149346 w 13419668"/>
              <a:gd name="connsiteY4181" fmla="*/ 3916396 h 4401251"/>
              <a:gd name="connsiteX4182" fmla="*/ 6110538 w 13419668"/>
              <a:gd name="connsiteY4182" fmla="*/ 3879204 h 4401251"/>
              <a:gd name="connsiteX4183" fmla="*/ 6073223 w 13419668"/>
              <a:gd name="connsiteY4183" fmla="*/ 3917391 h 4401251"/>
              <a:gd name="connsiteX4184" fmla="*/ 6111533 w 13419668"/>
              <a:gd name="connsiteY4184" fmla="*/ 3955204 h 4401251"/>
              <a:gd name="connsiteX4185" fmla="*/ 6020234 w 13419668"/>
              <a:gd name="connsiteY4185" fmla="*/ 3955204 h 4401251"/>
              <a:gd name="connsiteX4186" fmla="*/ 6059789 w 13419668"/>
              <a:gd name="connsiteY4186" fmla="*/ 3918137 h 4401251"/>
              <a:gd name="connsiteX4187" fmla="*/ 6022598 w 13419668"/>
              <a:gd name="connsiteY4187" fmla="*/ 3879204 h 4401251"/>
              <a:gd name="connsiteX4188" fmla="*/ 5983665 w 13419668"/>
              <a:gd name="connsiteY4188" fmla="*/ 3915773 h 4401251"/>
              <a:gd name="connsiteX4189" fmla="*/ 6020234 w 13419668"/>
              <a:gd name="connsiteY4189" fmla="*/ 3955204 h 4401251"/>
              <a:gd name="connsiteX4190" fmla="*/ 5931299 w 13419668"/>
              <a:gd name="connsiteY4190" fmla="*/ 3955204 h 4401251"/>
              <a:gd name="connsiteX4191" fmla="*/ 5970231 w 13419668"/>
              <a:gd name="connsiteY4191" fmla="*/ 3917515 h 4401251"/>
              <a:gd name="connsiteX4192" fmla="*/ 5932418 w 13419668"/>
              <a:gd name="connsiteY4192" fmla="*/ 3879204 h 4401251"/>
              <a:gd name="connsiteX4193" fmla="*/ 5894108 w 13419668"/>
              <a:gd name="connsiteY4193" fmla="*/ 3916396 h 4401251"/>
              <a:gd name="connsiteX4194" fmla="*/ 5931299 w 13419668"/>
              <a:gd name="connsiteY4194" fmla="*/ 3955328 h 4401251"/>
              <a:gd name="connsiteX4195" fmla="*/ 5806914 w 13419668"/>
              <a:gd name="connsiteY4195" fmla="*/ 3915400 h 4401251"/>
              <a:gd name="connsiteX4196" fmla="*/ 5843732 w 13419668"/>
              <a:gd name="connsiteY4196" fmla="*/ 3955204 h 4401251"/>
              <a:gd name="connsiteX4197" fmla="*/ 5882913 w 13419668"/>
              <a:gd name="connsiteY4197" fmla="*/ 3918386 h 4401251"/>
              <a:gd name="connsiteX4198" fmla="*/ 5846593 w 13419668"/>
              <a:gd name="connsiteY4198" fmla="*/ 3879204 h 4401251"/>
              <a:gd name="connsiteX4199" fmla="*/ 5806914 w 13419668"/>
              <a:gd name="connsiteY4199" fmla="*/ 3915400 h 4401251"/>
              <a:gd name="connsiteX4200" fmla="*/ 5756289 w 13419668"/>
              <a:gd name="connsiteY4200" fmla="*/ 3879080 h 4401251"/>
              <a:gd name="connsiteX4201" fmla="*/ 5717356 w 13419668"/>
              <a:gd name="connsiteY4201" fmla="*/ 3916147 h 4401251"/>
              <a:gd name="connsiteX4202" fmla="*/ 5754921 w 13419668"/>
              <a:gd name="connsiteY4202" fmla="*/ 3955204 h 4401251"/>
              <a:gd name="connsiteX4203" fmla="*/ 5793356 w 13419668"/>
              <a:gd name="connsiteY4203" fmla="*/ 3917515 h 4401251"/>
              <a:gd name="connsiteX4204" fmla="*/ 5756289 w 13419668"/>
              <a:gd name="connsiteY4204" fmla="*/ 3879080 h 4401251"/>
              <a:gd name="connsiteX4205" fmla="*/ 5627674 w 13419668"/>
              <a:gd name="connsiteY4205" fmla="*/ 3917515 h 4401251"/>
              <a:gd name="connsiteX4206" fmla="*/ 5666732 w 13419668"/>
              <a:gd name="connsiteY4206" fmla="*/ 3955079 h 4401251"/>
              <a:gd name="connsiteX4207" fmla="*/ 5703798 w 13419668"/>
              <a:gd name="connsiteY4207" fmla="*/ 3916147 h 4401251"/>
              <a:gd name="connsiteX4208" fmla="*/ 5665363 w 13419668"/>
              <a:gd name="connsiteY4208" fmla="*/ 3879080 h 4401251"/>
              <a:gd name="connsiteX4209" fmla="*/ 5627674 w 13419668"/>
              <a:gd name="connsiteY4209" fmla="*/ 3917515 h 4401251"/>
              <a:gd name="connsiteX4210" fmla="*/ 5577547 w 13419668"/>
              <a:gd name="connsiteY4210" fmla="*/ 3879080 h 4401251"/>
              <a:gd name="connsiteX4211" fmla="*/ 5538241 w 13419668"/>
              <a:gd name="connsiteY4211" fmla="*/ 3915773 h 4401251"/>
              <a:gd name="connsiteX4212" fmla="*/ 5575432 w 13419668"/>
              <a:gd name="connsiteY4212" fmla="*/ 3955204 h 4401251"/>
              <a:gd name="connsiteX4213" fmla="*/ 5614241 w 13419668"/>
              <a:gd name="connsiteY4213" fmla="*/ 3917888 h 4401251"/>
              <a:gd name="connsiteX4214" fmla="*/ 5577547 w 13419668"/>
              <a:gd name="connsiteY4214" fmla="*/ 3879080 h 4401251"/>
              <a:gd name="connsiteX4215" fmla="*/ 5452291 w 13419668"/>
              <a:gd name="connsiteY4215" fmla="*/ 3916396 h 4401251"/>
              <a:gd name="connsiteX4216" fmla="*/ 5489731 w 13419668"/>
              <a:gd name="connsiteY4216" fmla="*/ 3955079 h 4401251"/>
              <a:gd name="connsiteX4217" fmla="*/ 5528415 w 13419668"/>
              <a:gd name="connsiteY4217" fmla="*/ 3917142 h 4401251"/>
              <a:gd name="connsiteX4218" fmla="*/ 5490477 w 13419668"/>
              <a:gd name="connsiteY4218" fmla="*/ 3879080 h 4401251"/>
              <a:gd name="connsiteX4219" fmla="*/ 5452416 w 13419668"/>
              <a:gd name="connsiteY4219" fmla="*/ 3916520 h 4401251"/>
              <a:gd name="connsiteX4220" fmla="*/ 5400920 w 13419668"/>
              <a:gd name="connsiteY4220" fmla="*/ 3955079 h 4401251"/>
              <a:gd name="connsiteX4221" fmla="*/ 5438733 w 13419668"/>
              <a:gd name="connsiteY4221" fmla="*/ 3916271 h 4401251"/>
              <a:gd name="connsiteX4222" fmla="*/ 5400049 w 13419668"/>
              <a:gd name="connsiteY4222" fmla="*/ 3878956 h 4401251"/>
              <a:gd name="connsiteX4223" fmla="*/ 5362734 w 13419668"/>
              <a:gd name="connsiteY4223" fmla="*/ 3917142 h 4401251"/>
              <a:gd name="connsiteX4224" fmla="*/ 5400920 w 13419668"/>
              <a:gd name="connsiteY4224" fmla="*/ 3955079 h 4401251"/>
              <a:gd name="connsiteX4225" fmla="*/ 5310865 w 13419668"/>
              <a:gd name="connsiteY4225" fmla="*/ 3955079 h 4401251"/>
              <a:gd name="connsiteX4226" fmla="*/ 5349175 w 13419668"/>
              <a:gd name="connsiteY4226" fmla="*/ 3916769 h 4401251"/>
              <a:gd name="connsiteX4227" fmla="*/ 5310865 w 13419668"/>
              <a:gd name="connsiteY4227" fmla="*/ 3878956 h 4401251"/>
              <a:gd name="connsiteX4228" fmla="*/ 5273052 w 13419668"/>
              <a:gd name="connsiteY4228" fmla="*/ 3916644 h 4401251"/>
              <a:gd name="connsiteX4229" fmla="*/ 5310865 w 13419668"/>
              <a:gd name="connsiteY4229" fmla="*/ 3954955 h 4401251"/>
              <a:gd name="connsiteX4230" fmla="*/ 5185858 w 13419668"/>
              <a:gd name="connsiteY4230" fmla="*/ 3917017 h 4401251"/>
              <a:gd name="connsiteX4231" fmla="*/ 5224417 w 13419668"/>
              <a:gd name="connsiteY4231" fmla="*/ 3955079 h 4401251"/>
              <a:gd name="connsiteX4232" fmla="*/ 5261982 w 13419668"/>
              <a:gd name="connsiteY4232" fmla="*/ 3916520 h 4401251"/>
              <a:gd name="connsiteX4233" fmla="*/ 5224044 w 13419668"/>
              <a:gd name="connsiteY4233" fmla="*/ 3878956 h 4401251"/>
              <a:gd name="connsiteX4234" fmla="*/ 5185982 w 13419668"/>
              <a:gd name="connsiteY4234" fmla="*/ 3917017 h 4401251"/>
              <a:gd name="connsiteX4235" fmla="*/ 5096300 w 13419668"/>
              <a:gd name="connsiteY4235" fmla="*/ 3917515 h 4401251"/>
              <a:gd name="connsiteX4236" fmla="*/ 5135482 w 13419668"/>
              <a:gd name="connsiteY4236" fmla="*/ 3954955 h 4401251"/>
              <a:gd name="connsiteX4237" fmla="*/ 5172424 w 13419668"/>
              <a:gd name="connsiteY4237" fmla="*/ 3915898 h 4401251"/>
              <a:gd name="connsiteX4238" fmla="*/ 5133865 w 13419668"/>
              <a:gd name="connsiteY4238" fmla="*/ 3878956 h 4401251"/>
              <a:gd name="connsiteX4239" fmla="*/ 5096300 w 13419668"/>
              <a:gd name="connsiteY4239" fmla="*/ 3917515 h 4401251"/>
              <a:gd name="connsiteX4240" fmla="*/ 5006743 w 13419668"/>
              <a:gd name="connsiteY4240" fmla="*/ 3917515 h 4401251"/>
              <a:gd name="connsiteX4241" fmla="*/ 5045800 w 13419668"/>
              <a:gd name="connsiteY4241" fmla="*/ 3955079 h 4401251"/>
              <a:gd name="connsiteX4242" fmla="*/ 5082867 w 13419668"/>
              <a:gd name="connsiteY4242" fmla="*/ 3916147 h 4401251"/>
              <a:gd name="connsiteX4243" fmla="*/ 5044432 w 13419668"/>
              <a:gd name="connsiteY4243" fmla="*/ 3879080 h 4401251"/>
              <a:gd name="connsiteX4244" fmla="*/ 5006743 w 13419668"/>
              <a:gd name="connsiteY4244" fmla="*/ 3917515 h 4401251"/>
              <a:gd name="connsiteX4245" fmla="*/ 4954999 w 13419668"/>
              <a:gd name="connsiteY4245" fmla="*/ 3954955 h 4401251"/>
              <a:gd name="connsiteX4246" fmla="*/ 4996668 w 13419668"/>
              <a:gd name="connsiteY4246" fmla="*/ 3920500 h 4401251"/>
              <a:gd name="connsiteX4247" fmla="*/ 4962338 w 13419668"/>
              <a:gd name="connsiteY4247" fmla="*/ 3879204 h 4401251"/>
              <a:gd name="connsiteX4248" fmla="*/ 4921042 w 13419668"/>
              <a:gd name="connsiteY4248" fmla="*/ 3913161 h 4401251"/>
              <a:gd name="connsiteX4249" fmla="*/ 4955123 w 13419668"/>
              <a:gd name="connsiteY4249" fmla="*/ 3954955 h 4401251"/>
              <a:gd name="connsiteX4250" fmla="*/ 4831360 w 13419668"/>
              <a:gd name="connsiteY4250" fmla="*/ 3918013 h 4401251"/>
              <a:gd name="connsiteX4251" fmla="*/ 4870292 w 13419668"/>
              <a:gd name="connsiteY4251" fmla="*/ 3955204 h 4401251"/>
              <a:gd name="connsiteX4252" fmla="*/ 4907359 w 13419668"/>
              <a:gd name="connsiteY4252" fmla="*/ 3915649 h 4401251"/>
              <a:gd name="connsiteX4253" fmla="*/ 4867929 w 13419668"/>
              <a:gd name="connsiteY4253" fmla="*/ 3879080 h 4401251"/>
              <a:gd name="connsiteX4254" fmla="*/ 4831360 w 13419668"/>
              <a:gd name="connsiteY4254" fmla="*/ 3918013 h 4401251"/>
              <a:gd name="connsiteX4255" fmla="*/ 4779616 w 13419668"/>
              <a:gd name="connsiteY4255" fmla="*/ 3955204 h 4401251"/>
              <a:gd name="connsiteX4256" fmla="*/ 4817926 w 13419668"/>
              <a:gd name="connsiteY4256" fmla="*/ 3916893 h 4401251"/>
              <a:gd name="connsiteX4257" fmla="*/ 4779616 w 13419668"/>
              <a:gd name="connsiteY4257" fmla="*/ 3879080 h 4401251"/>
              <a:gd name="connsiteX4258" fmla="*/ 4741802 w 13419668"/>
              <a:gd name="connsiteY4258" fmla="*/ 3916769 h 4401251"/>
              <a:gd name="connsiteX4259" fmla="*/ 4779616 w 13419668"/>
              <a:gd name="connsiteY4259" fmla="*/ 3955079 h 4401251"/>
              <a:gd name="connsiteX4260" fmla="*/ 4692421 w 13419668"/>
              <a:gd name="connsiteY4260" fmla="*/ 3879080 h 4401251"/>
              <a:gd name="connsiteX4261" fmla="*/ 4654608 w 13419668"/>
              <a:gd name="connsiteY4261" fmla="*/ 3917391 h 4401251"/>
              <a:gd name="connsiteX4262" fmla="*/ 4693541 w 13419668"/>
              <a:gd name="connsiteY4262" fmla="*/ 3955079 h 4401251"/>
              <a:gd name="connsiteX4263" fmla="*/ 4730732 w 13419668"/>
              <a:gd name="connsiteY4263" fmla="*/ 3916147 h 4401251"/>
              <a:gd name="connsiteX4264" fmla="*/ 4692421 w 13419668"/>
              <a:gd name="connsiteY4264" fmla="*/ 3878956 h 4401251"/>
              <a:gd name="connsiteX4265" fmla="*/ 4565175 w 13419668"/>
              <a:gd name="connsiteY4265" fmla="*/ 3916022 h 4401251"/>
              <a:gd name="connsiteX4266" fmla="*/ 4602615 w 13419668"/>
              <a:gd name="connsiteY4266" fmla="*/ 3955204 h 4401251"/>
              <a:gd name="connsiteX4267" fmla="*/ 4641175 w 13419668"/>
              <a:gd name="connsiteY4267" fmla="*/ 3917640 h 4401251"/>
              <a:gd name="connsiteX4268" fmla="*/ 4604232 w 13419668"/>
              <a:gd name="connsiteY4268" fmla="*/ 3879080 h 4401251"/>
              <a:gd name="connsiteX4269" fmla="*/ 4565175 w 13419668"/>
              <a:gd name="connsiteY4269" fmla="*/ 3916022 h 4401251"/>
              <a:gd name="connsiteX4270" fmla="*/ 4475618 w 13419668"/>
              <a:gd name="connsiteY4270" fmla="*/ 3915649 h 4401251"/>
              <a:gd name="connsiteX4271" fmla="*/ 4512684 w 13419668"/>
              <a:gd name="connsiteY4271" fmla="*/ 3955204 h 4401251"/>
              <a:gd name="connsiteX4272" fmla="*/ 4551617 w 13419668"/>
              <a:gd name="connsiteY4272" fmla="*/ 3918013 h 4401251"/>
              <a:gd name="connsiteX4273" fmla="*/ 4515048 w 13419668"/>
              <a:gd name="connsiteY4273" fmla="*/ 3879080 h 4401251"/>
              <a:gd name="connsiteX4274" fmla="*/ 4475618 w 13419668"/>
              <a:gd name="connsiteY4274" fmla="*/ 3915649 h 4401251"/>
              <a:gd name="connsiteX4275" fmla="*/ 4424744 w 13419668"/>
              <a:gd name="connsiteY4275" fmla="*/ 3879080 h 4401251"/>
              <a:gd name="connsiteX4276" fmla="*/ 4386060 w 13419668"/>
              <a:gd name="connsiteY4276" fmla="*/ 3916520 h 4401251"/>
              <a:gd name="connsiteX4277" fmla="*/ 4423998 w 13419668"/>
              <a:gd name="connsiteY4277" fmla="*/ 3955204 h 4401251"/>
              <a:gd name="connsiteX4278" fmla="*/ 4462060 w 13419668"/>
              <a:gd name="connsiteY4278" fmla="*/ 3917266 h 4401251"/>
              <a:gd name="connsiteX4279" fmla="*/ 4424620 w 13419668"/>
              <a:gd name="connsiteY4279" fmla="*/ 3879204 h 4401251"/>
              <a:gd name="connsiteX4280" fmla="*/ 4336431 w 13419668"/>
              <a:gd name="connsiteY4280" fmla="*/ 3955079 h 4401251"/>
              <a:gd name="connsiteX4281" fmla="*/ 4376234 w 13419668"/>
              <a:gd name="connsiteY4281" fmla="*/ 3918261 h 4401251"/>
              <a:gd name="connsiteX4282" fmla="*/ 4339416 w 13419668"/>
              <a:gd name="connsiteY4282" fmla="*/ 3879080 h 4401251"/>
              <a:gd name="connsiteX4283" fmla="*/ 4300234 w 13419668"/>
              <a:gd name="connsiteY4283" fmla="*/ 3915276 h 4401251"/>
              <a:gd name="connsiteX4284" fmla="*/ 4336431 w 13419668"/>
              <a:gd name="connsiteY4284" fmla="*/ 3954955 h 4401251"/>
              <a:gd name="connsiteX4285" fmla="*/ 4210553 w 13419668"/>
              <a:gd name="connsiteY4285" fmla="*/ 3917888 h 4401251"/>
              <a:gd name="connsiteX4286" fmla="*/ 4249361 w 13419668"/>
              <a:gd name="connsiteY4286" fmla="*/ 3955204 h 4401251"/>
              <a:gd name="connsiteX4287" fmla="*/ 4286552 w 13419668"/>
              <a:gd name="connsiteY4287" fmla="*/ 3915773 h 4401251"/>
              <a:gd name="connsiteX4288" fmla="*/ 4247246 w 13419668"/>
              <a:gd name="connsiteY4288" fmla="*/ 3879080 h 4401251"/>
              <a:gd name="connsiteX4289" fmla="*/ 4210553 w 13419668"/>
              <a:gd name="connsiteY4289" fmla="*/ 3917888 h 4401251"/>
              <a:gd name="connsiteX4290" fmla="*/ 4159928 w 13419668"/>
              <a:gd name="connsiteY4290" fmla="*/ 3955204 h 4401251"/>
              <a:gd name="connsiteX4291" fmla="*/ 4196995 w 13419668"/>
              <a:gd name="connsiteY4291" fmla="*/ 3915649 h 4401251"/>
              <a:gd name="connsiteX4292" fmla="*/ 4157564 w 13419668"/>
              <a:gd name="connsiteY4292" fmla="*/ 3879080 h 4401251"/>
              <a:gd name="connsiteX4293" fmla="*/ 4120995 w 13419668"/>
              <a:gd name="connsiteY4293" fmla="*/ 3918013 h 4401251"/>
              <a:gd name="connsiteX4294" fmla="*/ 4159928 w 13419668"/>
              <a:gd name="connsiteY4294" fmla="*/ 3955204 h 4401251"/>
              <a:gd name="connsiteX4295" fmla="*/ 4033801 w 13419668"/>
              <a:gd name="connsiteY4295" fmla="*/ 3916147 h 4401251"/>
              <a:gd name="connsiteX4296" fmla="*/ 4071490 w 13419668"/>
              <a:gd name="connsiteY4296" fmla="*/ 3955204 h 4401251"/>
              <a:gd name="connsiteX4297" fmla="*/ 4109925 w 13419668"/>
              <a:gd name="connsiteY4297" fmla="*/ 3917515 h 4401251"/>
              <a:gd name="connsiteX4298" fmla="*/ 4072858 w 13419668"/>
              <a:gd name="connsiteY4298" fmla="*/ 3879080 h 4401251"/>
              <a:gd name="connsiteX4299" fmla="*/ 4033925 w 13419668"/>
              <a:gd name="connsiteY4299" fmla="*/ 3916147 h 4401251"/>
              <a:gd name="connsiteX4300" fmla="*/ 3981684 w 13419668"/>
              <a:gd name="connsiteY4300" fmla="*/ 3879080 h 4401251"/>
              <a:gd name="connsiteX4301" fmla="*/ 3944244 w 13419668"/>
              <a:gd name="connsiteY4301" fmla="*/ 3917764 h 4401251"/>
              <a:gd name="connsiteX4302" fmla="*/ 3983549 w 13419668"/>
              <a:gd name="connsiteY4302" fmla="*/ 3955079 h 4401251"/>
              <a:gd name="connsiteX4303" fmla="*/ 4020367 w 13419668"/>
              <a:gd name="connsiteY4303" fmla="*/ 3915898 h 4401251"/>
              <a:gd name="connsiteX4304" fmla="*/ 3981684 w 13419668"/>
              <a:gd name="connsiteY4304" fmla="*/ 3879080 h 4401251"/>
              <a:gd name="connsiteX4305" fmla="*/ 3892997 w 13419668"/>
              <a:gd name="connsiteY4305" fmla="*/ 3879080 h 4401251"/>
              <a:gd name="connsiteX4306" fmla="*/ 3854686 w 13419668"/>
              <a:gd name="connsiteY4306" fmla="*/ 3916893 h 4401251"/>
              <a:gd name="connsiteX4307" fmla="*/ 3892997 w 13419668"/>
              <a:gd name="connsiteY4307" fmla="*/ 3955204 h 4401251"/>
              <a:gd name="connsiteX4308" fmla="*/ 3930810 w 13419668"/>
              <a:gd name="connsiteY4308" fmla="*/ 3916893 h 4401251"/>
              <a:gd name="connsiteX4309" fmla="*/ 3892997 w 13419668"/>
              <a:gd name="connsiteY4309" fmla="*/ 3879204 h 4401251"/>
              <a:gd name="connsiteX4310" fmla="*/ 3768736 w 13419668"/>
              <a:gd name="connsiteY4310" fmla="*/ 3916644 h 4401251"/>
              <a:gd name="connsiteX4311" fmla="*/ 3806300 w 13419668"/>
              <a:gd name="connsiteY4311" fmla="*/ 3955204 h 4401251"/>
              <a:gd name="connsiteX4312" fmla="*/ 3844860 w 13419668"/>
              <a:gd name="connsiteY4312" fmla="*/ 3917142 h 4401251"/>
              <a:gd name="connsiteX4313" fmla="*/ 3806798 w 13419668"/>
              <a:gd name="connsiteY4313" fmla="*/ 3879080 h 4401251"/>
              <a:gd name="connsiteX4314" fmla="*/ 3768860 w 13419668"/>
              <a:gd name="connsiteY4314" fmla="*/ 3916644 h 4401251"/>
              <a:gd name="connsiteX4315" fmla="*/ 3717614 w 13419668"/>
              <a:gd name="connsiteY4315" fmla="*/ 3955204 h 4401251"/>
              <a:gd name="connsiteX4316" fmla="*/ 3755178 w 13419668"/>
              <a:gd name="connsiteY4316" fmla="*/ 3916147 h 4401251"/>
              <a:gd name="connsiteX4317" fmla="*/ 3716245 w 13419668"/>
              <a:gd name="connsiteY4317" fmla="*/ 3879080 h 4401251"/>
              <a:gd name="connsiteX4318" fmla="*/ 3679179 w 13419668"/>
              <a:gd name="connsiteY4318" fmla="*/ 3917515 h 4401251"/>
              <a:gd name="connsiteX4319" fmla="*/ 3717614 w 13419668"/>
              <a:gd name="connsiteY4319" fmla="*/ 3955204 h 4401251"/>
              <a:gd name="connsiteX4320" fmla="*/ 3628429 w 13419668"/>
              <a:gd name="connsiteY4320" fmla="*/ 3955204 h 4401251"/>
              <a:gd name="connsiteX4321" fmla="*/ 3665621 w 13419668"/>
              <a:gd name="connsiteY4321" fmla="*/ 3915773 h 4401251"/>
              <a:gd name="connsiteX4322" fmla="*/ 3626315 w 13419668"/>
              <a:gd name="connsiteY4322" fmla="*/ 3879080 h 4401251"/>
              <a:gd name="connsiteX4323" fmla="*/ 3589621 w 13419668"/>
              <a:gd name="connsiteY4323" fmla="*/ 3917888 h 4401251"/>
              <a:gd name="connsiteX4324" fmla="*/ 3628429 w 13419668"/>
              <a:gd name="connsiteY4324" fmla="*/ 3955204 h 4401251"/>
              <a:gd name="connsiteX4325" fmla="*/ 3536633 w 13419668"/>
              <a:gd name="connsiteY4325" fmla="*/ 3955204 h 4401251"/>
              <a:gd name="connsiteX4326" fmla="*/ 3576188 w 13419668"/>
              <a:gd name="connsiteY4326" fmla="*/ 3918137 h 4401251"/>
              <a:gd name="connsiteX4327" fmla="*/ 3538996 w 13419668"/>
              <a:gd name="connsiteY4327" fmla="*/ 3879204 h 4401251"/>
              <a:gd name="connsiteX4328" fmla="*/ 3500064 w 13419668"/>
              <a:gd name="connsiteY4328" fmla="*/ 3915773 h 4401251"/>
              <a:gd name="connsiteX4329" fmla="*/ 3536633 w 13419668"/>
              <a:gd name="connsiteY4329" fmla="*/ 3955204 h 4401251"/>
              <a:gd name="connsiteX4330" fmla="*/ 3412870 w 13419668"/>
              <a:gd name="connsiteY4330" fmla="*/ 3915898 h 4401251"/>
              <a:gd name="connsiteX4331" fmla="*/ 3450061 w 13419668"/>
              <a:gd name="connsiteY4331" fmla="*/ 3955328 h 4401251"/>
              <a:gd name="connsiteX4332" fmla="*/ 3488869 w 13419668"/>
              <a:gd name="connsiteY4332" fmla="*/ 3918013 h 4401251"/>
              <a:gd name="connsiteX4333" fmla="*/ 3452175 w 13419668"/>
              <a:gd name="connsiteY4333" fmla="*/ 3879204 h 4401251"/>
              <a:gd name="connsiteX4334" fmla="*/ 3412870 w 13419668"/>
              <a:gd name="connsiteY4334" fmla="*/ 3915898 h 4401251"/>
              <a:gd name="connsiteX4335" fmla="*/ 3360379 w 13419668"/>
              <a:gd name="connsiteY4335" fmla="*/ 3879204 h 4401251"/>
              <a:gd name="connsiteX4336" fmla="*/ 3323188 w 13419668"/>
              <a:gd name="connsiteY4336" fmla="*/ 3918137 h 4401251"/>
              <a:gd name="connsiteX4337" fmla="*/ 3362742 w 13419668"/>
              <a:gd name="connsiteY4337" fmla="*/ 3955204 h 4401251"/>
              <a:gd name="connsiteX4338" fmla="*/ 3399312 w 13419668"/>
              <a:gd name="connsiteY4338" fmla="*/ 3915773 h 4401251"/>
              <a:gd name="connsiteX4339" fmla="*/ 3360379 w 13419668"/>
              <a:gd name="connsiteY4339" fmla="*/ 3879204 h 4401251"/>
              <a:gd name="connsiteX4340" fmla="*/ 3233630 w 13419668"/>
              <a:gd name="connsiteY4340" fmla="*/ 3917266 h 4401251"/>
              <a:gd name="connsiteX4341" fmla="*/ 3272314 w 13419668"/>
              <a:gd name="connsiteY4341" fmla="*/ 3955204 h 4401251"/>
              <a:gd name="connsiteX4342" fmla="*/ 3309754 w 13419668"/>
              <a:gd name="connsiteY4342" fmla="*/ 3916520 h 4401251"/>
              <a:gd name="connsiteX4343" fmla="*/ 3271692 w 13419668"/>
              <a:gd name="connsiteY4343" fmla="*/ 3879080 h 4401251"/>
              <a:gd name="connsiteX4344" fmla="*/ 3233630 w 13419668"/>
              <a:gd name="connsiteY4344" fmla="*/ 3917142 h 4401251"/>
              <a:gd name="connsiteX4345" fmla="*/ 3186613 w 13419668"/>
              <a:gd name="connsiteY4345" fmla="*/ 3955328 h 4401251"/>
              <a:gd name="connsiteX4346" fmla="*/ 3223680 w 13419668"/>
              <a:gd name="connsiteY4346" fmla="*/ 3915773 h 4401251"/>
              <a:gd name="connsiteX4347" fmla="*/ 3184249 w 13419668"/>
              <a:gd name="connsiteY4347" fmla="*/ 3879204 h 4401251"/>
              <a:gd name="connsiteX4348" fmla="*/ 3147680 w 13419668"/>
              <a:gd name="connsiteY4348" fmla="*/ 3918013 h 4401251"/>
              <a:gd name="connsiteX4349" fmla="*/ 3186613 w 13419668"/>
              <a:gd name="connsiteY4349" fmla="*/ 3955204 h 4401251"/>
              <a:gd name="connsiteX4350" fmla="*/ 3097055 w 13419668"/>
              <a:gd name="connsiteY4350" fmla="*/ 3955328 h 4401251"/>
              <a:gd name="connsiteX4351" fmla="*/ 3134122 w 13419668"/>
              <a:gd name="connsiteY4351" fmla="*/ 3915773 h 4401251"/>
              <a:gd name="connsiteX4352" fmla="*/ 3094692 w 13419668"/>
              <a:gd name="connsiteY4352" fmla="*/ 3879204 h 4401251"/>
              <a:gd name="connsiteX4353" fmla="*/ 3058123 w 13419668"/>
              <a:gd name="connsiteY4353" fmla="*/ 3918137 h 4401251"/>
              <a:gd name="connsiteX4354" fmla="*/ 3097055 w 13419668"/>
              <a:gd name="connsiteY4354" fmla="*/ 3955328 h 4401251"/>
              <a:gd name="connsiteX4355" fmla="*/ 3005259 w 13419668"/>
              <a:gd name="connsiteY4355" fmla="*/ 3955328 h 4401251"/>
              <a:gd name="connsiteX4356" fmla="*/ 3044689 w 13419668"/>
              <a:gd name="connsiteY4356" fmla="*/ 3918137 h 4401251"/>
              <a:gd name="connsiteX4357" fmla="*/ 3007374 w 13419668"/>
              <a:gd name="connsiteY4357" fmla="*/ 3879204 h 4401251"/>
              <a:gd name="connsiteX4358" fmla="*/ 2968565 w 13419668"/>
              <a:gd name="connsiteY4358" fmla="*/ 3915898 h 4401251"/>
              <a:gd name="connsiteX4359" fmla="*/ 3005135 w 13419668"/>
              <a:gd name="connsiteY4359" fmla="*/ 3955328 h 4401251"/>
              <a:gd name="connsiteX4360" fmla="*/ 2920055 w 13419668"/>
              <a:gd name="connsiteY4360" fmla="*/ 3879329 h 4401251"/>
              <a:gd name="connsiteX4361" fmla="*/ 2881371 w 13419668"/>
              <a:gd name="connsiteY4361" fmla="*/ 3916769 h 4401251"/>
              <a:gd name="connsiteX4362" fmla="*/ 2919309 w 13419668"/>
              <a:gd name="connsiteY4362" fmla="*/ 3955452 h 4401251"/>
              <a:gd name="connsiteX4363" fmla="*/ 2957371 w 13419668"/>
              <a:gd name="connsiteY4363" fmla="*/ 3917515 h 4401251"/>
              <a:gd name="connsiteX4364" fmla="*/ 2919931 w 13419668"/>
              <a:gd name="connsiteY4364" fmla="*/ 3879453 h 4401251"/>
              <a:gd name="connsiteX4365" fmla="*/ 2791814 w 13419668"/>
              <a:gd name="connsiteY4365" fmla="*/ 3916271 h 4401251"/>
              <a:gd name="connsiteX4366" fmla="*/ 2829254 w 13419668"/>
              <a:gd name="connsiteY4366" fmla="*/ 3955452 h 4401251"/>
              <a:gd name="connsiteX4367" fmla="*/ 2867813 w 13419668"/>
              <a:gd name="connsiteY4367" fmla="*/ 3917888 h 4401251"/>
              <a:gd name="connsiteX4368" fmla="*/ 2830871 w 13419668"/>
              <a:gd name="connsiteY4368" fmla="*/ 3879329 h 4401251"/>
              <a:gd name="connsiteX4369" fmla="*/ 2791814 w 13419668"/>
              <a:gd name="connsiteY4369" fmla="*/ 3916271 h 4401251"/>
              <a:gd name="connsiteX4370" fmla="*/ 2739448 w 13419668"/>
              <a:gd name="connsiteY4370" fmla="*/ 3879329 h 4401251"/>
              <a:gd name="connsiteX4371" fmla="*/ 2702256 w 13419668"/>
              <a:gd name="connsiteY4371" fmla="*/ 3918261 h 4401251"/>
              <a:gd name="connsiteX4372" fmla="*/ 2741811 w 13419668"/>
              <a:gd name="connsiteY4372" fmla="*/ 3955328 h 4401251"/>
              <a:gd name="connsiteX4373" fmla="*/ 2778380 w 13419668"/>
              <a:gd name="connsiteY4373" fmla="*/ 3915898 h 4401251"/>
              <a:gd name="connsiteX4374" fmla="*/ 2739448 w 13419668"/>
              <a:gd name="connsiteY4374" fmla="*/ 3879329 h 4401251"/>
              <a:gd name="connsiteX4375" fmla="*/ 2652129 w 13419668"/>
              <a:gd name="connsiteY4375" fmla="*/ 3879329 h 4401251"/>
              <a:gd name="connsiteX4376" fmla="*/ 2612823 w 13419668"/>
              <a:gd name="connsiteY4376" fmla="*/ 3916022 h 4401251"/>
              <a:gd name="connsiteX4377" fmla="*/ 2650015 w 13419668"/>
              <a:gd name="connsiteY4377" fmla="*/ 3955452 h 4401251"/>
              <a:gd name="connsiteX4378" fmla="*/ 2688823 w 13419668"/>
              <a:gd name="connsiteY4378" fmla="*/ 3918137 h 4401251"/>
              <a:gd name="connsiteX4379" fmla="*/ 2652129 w 13419668"/>
              <a:gd name="connsiteY4379" fmla="*/ 3879329 h 4401251"/>
              <a:gd name="connsiteX4380" fmla="*/ 2526873 w 13419668"/>
              <a:gd name="connsiteY4380" fmla="*/ 3916644 h 4401251"/>
              <a:gd name="connsiteX4381" fmla="*/ 2564189 w 13419668"/>
              <a:gd name="connsiteY4381" fmla="*/ 3955328 h 4401251"/>
              <a:gd name="connsiteX4382" fmla="*/ 2602873 w 13419668"/>
              <a:gd name="connsiteY4382" fmla="*/ 3917391 h 4401251"/>
              <a:gd name="connsiteX4383" fmla="*/ 2564935 w 13419668"/>
              <a:gd name="connsiteY4383" fmla="*/ 3879204 h 4401251"/>
              <a:gd name="connsiteX4384" fmla="*/ 2526749 w 13419668"/>
              <a:gd name="connsiteY4384" fmla="*/ 3916520 h 4401251"/>
              <a:gd name="connsiteX4385" fmla="*/ 2475253 w 13419668"/>
              <a:gd name="connsiteY4385" fmla="*/ 3955328 h 4401251"/>
              <a:gd name="connsiteX4386" fmla="*/ 2513315 w 13419668"/>
              <a:gd name="connsiteY4386" fmla="*/ 3916769 h 4401251"/>
              <a:gd name="connsiteX4387" fmla="*/ 2474756 w 13419668"/>
              <a:gd name="connsiteY4387" fmla="*/ 3879204 h 4401251"/>
              <a:gd name="connsiteX4388" fmla="*/ 2437191 w 13419668"/>
              <a:gd name="connsiteY4388" fmla="*/ 3917142 h 4401251"/>
              <a:gd name="connsiteX4389" fmla="*/ 2475253 w 13419668"/>
              <a:gd name="connsiteY4389" fmla="*/ 3955204 h 4401251"/>
              <a:gd name="connsiteX4390" fmla="*/ 2347758 w 13419668"/>
              <a:gd name="connsiteY4390" fmla="*/ 3918510 h 4401251"/>
              <a:gd name="connsiteX4391" fmla="*/ 2386940 w 13419668"/>
              <a:gd name="connsiteY4391" fmla="*/ 3955452 h 4401251"/>
              <a:gd name="connsiteX4392" fmla="*/ 2423758 w 13419668"/>
              <a:gd name="connsiteY4392" fmla="*/ 3915649 h 4401251"/>
              <a:gd name="connsiteX4393" fmla="*/ 2384079 w 13419668"/>
              <a:gd name="connsiteY4393" fmla="*/ 3879329 h 4401251"/>
              <a:gd name="connsiteX4394" fmla="*/ 2347758 w 13419668"/>
              <a:gd name="connsiteY4394" fmla="*/ 3918510 h 4401251"/>
              <a:gd name="connsiteX4395" fmla="*/ 2260564 w 13419668"/>
              <a:gd name="connsiteY4395" fmla="*/ 3917266 h 4401251"/>
              <a:gd name="connsiteX4396" fmla="*/ 2299124 w 13419668"/>
              <a:gd name="connsiteY4396" fmla="*/ 3955328 h 4401251"/>
              <a:gd name="connsiteX4397" fmla="*/ 2336688 w 13419668"/>
              <a:gd name="connsiteY4397" fmla="*/ 3916769 h 4401251"/>
              <a:gd name="connsiteX4398" fmla="*/ 2298751 w 13419668"/>
              <a:gd name="connsiteY4398" fmla="*/ 3879204 h 4401251"/>
              <a:gd name="connsiteX4399" fmla="*/ 2260689 w 13419668"/>
              <a:gd name="connsiteY4399" fmla="*/ 3917266 h 4401251"/>
              <a:gd name="connsiteX4400" fmla="*/ 2171007 w 13419668"/>
              <a:gd name="connsiteY4400" fmla="*/ 3917266 h 4401251"/>
              <a:gd name="connsiteX4401" fmla="*/ 2209566 w 13419668"/>
              <a:gd name="connsiteY4401" fmla="*/ 3955328 h 4401251"/>
              <a:gd name="connsiteX4402" fmla="*/ 2247131 w 13419668"/>
              <a:gd name="connsiteY4402" fmla="*/ 3916769 h 4401251"/>
              <a:gd name="connsiteX4403" fmla="*/ 2209193 w 13419668"/>
              <a:gd name="connsiteY4403" fmla="*/ 3879204 h 4401251"/>
              <a:gd name="connsiteX4404" fmla="*/ 2171131 w 13419668"/>
              <a:gd name="connsiteY4404" fmla="*/ 3917266 h 4401251"/>
              <a:gd name="connsiteX4405" fmla="*/ 2118889 w 13419668"/>
              <a:gd name="connsiteY4405" fmla="*/ 3879204 h 4401251"/>
              <a:gd name="connsiteX4406" fmla="*/ 2081449 w 13419668"/>
              <a:gd name="connsiteY4406" fmla="*/ 3917888 h 4401251"/>
              <a:gd name="connsiteX4407" fmla="*/ 2120755 w 13419668"/>
              <a:gd name="connsiteY4407" fmla="*/ 3955204 h 4401251"/>
              <a:gd name="connsiteX4408" fmla="*/ 2157573 w 13419668"/>
              <a:gd name="connsiteY4408" fmla="*/ 3916022 h 4401251"/>
              <a:gd name="connsiteX4409" fmla="*/ 2118889 w 13419668"/>
              <a:gd name="connsiteY4409" fmla="*/ 3879204 h 4401251"/>
              <a:gd name="connsiteX4410" fmla="*/ 2032317 w 13419668"/>
              <a:gd name="connsiteY4410" fmla="*/ 3955204 h 4401251"/>
              <a:gd name="connsiteX4411" fmla="*/ 2071747 w 13419668"/>
              <a:gd name="connsiteY4411" fmla="*/ 3918013 h 4401251"/>
              <a:gd name="connsiteX4412" fmla="*/ 2034432 w 13419668"/>
              <a:gd name="connsiteY4412" fmla="*/ 3879204 h 4401251"/>
              <a:gd name="connsiteX4413" fmla="*/ 1995624 w 13419668"/>
              <a:gd name="connsiteY4413" fmla="*/ 3915898 h 4401251"/>
              <a:gd name="connsiteX4414" fmla="*/ 2032317 w 13419668"/>
              <a:gd name="connsiteY4414" fmla="*/ 3955204 h 4401251"/>
              <a:gd name="connsiteX4415" fmla="*/ 1944252 w 13419668"/>
              <a:gd name="connsiteY4415" fmla="*/ 3955204 h 4401251"/>
              <a:gd name="connsiteX4416" fmla="*/ 1982066 w 13419668"/>
              <a:gd name="connsiteY4416" fmla="*/ 3916396 h 4401251"/>
              <a:gd name="connsiteX4417" fmla="*/ 1943257 w 13419668"/>
              <a:gd name="connsiteY4417" fmla="*/ 3879080 h 4401251"/>
              <a:gd name="connsiteX4418" fmla="*/ 1905942 w 13419668"/>
              <a:gd name="connsiteY4418" fmla="*/ 3917266 h 4401251"/>
              <a:gd name="connsiteX4419" fmla="*/ 1944128 w 13419668"/>
              <a:gd name="connsiteY4419" fmla="*/ 3955079 h 4401251"/>
              <a:gd name="connsiteX4420" fmla="*/ 1854944 w 13419668"/>
              <a:gd name="connsiteY4420" fmla="*/ 3955204 h 4401251"/>
              <a:gd name="connsiteX4421" fmla="*/ 1892508 w 13419668"/>
              <a:gd name="connsiteY4421" fmla="*/ 3916147 h 4401251"/>
              <a:gd name="connsiteX4422" fmla="*/ 1853576 w 13419668"/>
              <a:gd name="connsiteY4422" fmla="*/ 3879080 h 4401251"/>
              <a:gd name="connsiteX4423" fmla="*/ 1816509 w 13419668"/>
              <a:gd name="connsiteY4423" fmla="*/ 3917515 h 4401251"/>
              <a:gd name="connsiteX4424" fmla="*/ 1854944 w 13419668"/>
              <a:gd name="connsiteY4424" fmla="*/ 3955204 h 4401251"/>
              <a:gd name="connsiteX4425" fmla="*/ 1765386 w 13419668"/>
              <a:gd name="connsiteY4425" fmla="*/ 3955204 h 4401251"/>
              <a:gd name="connsiteX4426" fmla="*/ 1802951 w 13419668"/>
              <a:gd name="connsiteY4426" fmla="*/ 3916147 h 4401251"/>
              <a:gd name="connsiteX4427" fmla="*/ 1764018 w 13419668"/>
              <a:gd name="connsiteY4427" fmla="*/ 3879080 h 4401251"/>
              <a:gd name="connsiteX4428" fmla="*/ 1726951 w 13419668"/>
              <a:gd name="connsiteY4428" fmla="*/ 3917515 h 4401251"/>
              <a:gd name="connsiteX4429" fmla="*/ 1765386 w 13419668"/>
              <a:gd name="connsiteY4429" fmla="*/ 3955204 h 4401251"/>
              <a:gd name="connsiteX4430" fmla="*/ 1639757 w 13419668"/>
              <a:gd name="connsiteY4430" fmla="*/ 3915898 h 4401251"/>
              <a:gd name="connsiteX4431" fmla="*/ 1677073 w 13419668"/>
              <a:gd name="connsiteY4431" fmla="*/ 3955204 h 4401251"/>
              <a:gd name="connsiteX4432" fmla="*/ 1715757 w 13419668"/>
              <a:gd name="connsiteY4432" fmla="*/ 3917764 h 4401251"/>
              <a:gd name="connsiteX4433" fmla="*/ 1678939 w 13419668"/>
              <a:gd name="connsiteY4433" fmla="*/ 3879080 h 4401251"/>
              <a:gd name="connsiteX4434" fmla="*/ 1639757 w 13419668"/>
              <a:gd name="connsiteY4434" fmla="*/ 3915898 h 4401251"/>
              <a:gd name="connsiteX4435" fmla="*/ 1550075 w 13419668"/>
              <a:gd name="connsiteY4435" fmla="*/ 3917266 h 4401251"/>
              <a:gd name="connsiteX4436" fmla="*/ 1588884 w 13419668"/>
              <a:gd name="connsiteY4436" fmla="*/ 3955079 h 4401251"/>
              <a:gd name="connsiteX4437" fmla="*/ 1626199 w 13419668"/>
              <a:gd name="connsiteY4437" fmla="*/ 3916271 h 4401251"/>
              <a:gd name="connsiteX4438" fmla="*/ 1588013 w 13419668"/>
              <a:gd name="connsiteY4438" fmla="*/ 3878956 h 4401251"/>
              <a:gd name="connsiteX4439" fmla="*/ 1550200 w 13419668"/>
              <a:gd name="connsiteY4439" fmla="*/ 3917266 h 4401251"/>
              <a:gd name="connsiteX4440" fmla="*/ 1499575 w 13419668"/>
              <a:gd name="connsiteY4440" fmla="*/ 3879080 h 4401251"/>
              <a:gd name="connsiteX4441" fmla="*/ 1460642 w 13419668"/>
              <a:gd name="connsiteY4441" fmla="*/ 3916147 h 4401251"/>
              <a:gd name="connsiteX4442" fmla="*/ 1498207 w 13419668"/>
              <a:gd name="connsiteY4442" fmla="*/ 3955204 h 4401251"/>
              <a:gd name="connsiteX4443" fmla="*/ 1536642 w 13419668"/>
              <a:gd name="connsiteY4443" fmla="*/ 3917515 h 4401251"/>
              <a:gd name="connsiteX4444" fmla="*/ 1499575 w 13419668"/>
              <a:gd name="connsiteY4444" fmla="*/ 3879080 h 4401251"/>
              <a:gd name="connsiteX4445" fmla="*/ 1374568 w 13419668"/>
              <a:gd name="connsiteY4445" fmla="*/ 3916520 h 4401251"/>
              <a:gd name="connsiteX4446" fmla="*/ 1412132 w 13419668"/>
              <a:gd name="connsiteY4446" fmla="*/ 3955079 h 4401251"/>
              <a:gd name="connsiteX4447" fmla="*/ 1450692 w 13419668"/>
              <a:gd name="connsiteY4447" fmla="*/ 3917017 h 4401251"/>
              <a:gd name="connsiteX4448" fmla="*/ 1412630 w 13419668"/>
              <a:gd name="connsiteY4448" fmla="*/ 3878956 h 4401251"/>
              <a:gd name="connsiteX4449" fmla="*/ 1374692 w 13419668"/>
              <a:gd name="connsiteY4449" fmla="*/ 3916520 h 4401251"/>
              <a:gd name="connsiteX4450" fmla="*/ 1322326 w 13419668"/>
              <a:gd name="connsiteY4450" fmla="*/ 3955079 h 4401251"/>
              <a:gd name="connsiteX4451" fmla="*/ 1361134 w 13419668"/>
              <a:gd name="connsiteY4451" fmla="*/ 3917266 h 4401251"/>
              <a:gd name="connsiteX4452" fmla="*/ 1323197 w 13419668"/>
              <a:gd name="connsiteY4452" fmla="*/ 3879080 h 4401251"/>
              <a:gd name="connsiteX4453" fmla="*/ 1285010 w 13419668"/>
              <a:gd name="connsiteY4453" fmla="*/ 3916396 h 4401251"/>
              <a:gd name="connsiteX4454" fmla="*/ 1322326 w 13419668"/>
              <a:gd name="connsiteY4454" fmla="*/ 3955204 h 4401251"/>
              <a:gd name="connsiteX4455" fmla="*/ 1232644 w 13419668"/>
              <a:gd name="connsiteY4455" fmla="*/ 3955079 h 4401251"/>
              <a:gd name="connsiteX4456" fmla="*/ 1271577 w 13419668"/>
              <a:gd name="connsiteY4456" fmla="*/ 3917391 h 4401251"/>
              <a:gd name="connsiteX4457" fmla="*/ 1233764 w 13419668"/>
              <a:gd name="connsiteY4457" fmla="*/ 3879080 h 4401251"/>
              <a:gd name="connsiteX4458" fmla="*/ 1195453 w 13419668"/>
              <a:gd name="connsiteY4458" fmla="*/ 3916271 h 4401251"/>
              <a:gd name="connsiteX4459" fmla="*/ 1232644 w 13419668"/>
              <a:gd name="connsiteY4459" fmla="*/ 3955204 h 4401251"/>
              <a:gd name="connsiteX4460" fmla="*/ 1145326 w 13419668"/>
              <a:gd name="connsiteY4460" fmla="*/ 3879080 h 4401251"/>
              <a:gd name="connsiteX4461" fmla="*/ 1108134 w 13419668"/>
              <a:gd name="connsiteY4461" fmla="*/ 3918013 h 4401251"/>
              <a:gd name="connsiteX4462" fmla="*/ 1147689 w 13419668"/>
              <a:gd name="connsiteY4462" fmla="*/ 3955079 h 4401251"/>
              <a:gd name="connsiteX4463" fmla="*/ 1184258 w 13419668"/>
              <a:gd name="connsiteY4463" fmla="*/ 3915649 h 4401251"/>
              <a:gd name="connsiteX4464" fmla="*/ 1145326 w 13419668"/>
              <a:gd name="connsiteY4464" fmla="*/ 3879080 h 4401251"/>
              <a:gd name="connsiteX4465" fmla="*/ 1057510 w 13419668"/>
              <a:gd name="connsiteY4465" fmla="*/ 3879080 h 4401251"/>
              <a:gd name="connsiteX4466" fmla="*/ 1018577 w 13419668"/>
              <a:gd name="connsiteY4466" fmla="*/ 3916271 h 4401251"/>
              <a:gd name="connsiteX4467" fmla="*/ 1056266 w 13419668"/>
              <a:gd name="connsiteY4467" fmla="*/ 3955204 h 4401251"/>
              <a:gd name="connsiteX4468" fmla="*/ 1094576 w 13419668"/>
              <a:gd name="connsiteY4468" fmla="*/ 3917391 h 4401251"/>
              <a:gd name="connsiteX4469" fmla="*/ 1057385 w 13419668"/>
              <a:gd name="connsiteY4469" fmla="*/ 3879080 h 4401251"/>
              <a:gd name="connsiteX4470" fmla="*/ 966833 w 13419668"/>
              <a:gd name="connsiteY4470" fmla="*/ 3879080 h 4401251"/>
              <a:gd name="connsiteX4471" fmla="*/ 929020 w 13419668"/>
              <a:gd name="connsiteY4471" fmla="*/ 3917391 h 4401251"/>
              <a:gd name="connsiteX4472" fmla="*/ 967952 w 13419668"/>
              <a:gd name="connsiteY4472" fmla="*/ 3955079 h 4401251"/>
              <a:gd name="connsiteX4473" fmla="*/ 1005143 w 13419668"/>
              <a:gd name="connsiteY4473" fmla="*/ 3916147 h 4401251"/>
              <a:gd name="connsiteX4474" fmla="*/ 966833 w 13419668"/>
              <a:gd name="connsiteY4474" fmla="*/ 3878956 h 4401251"/>
              <a:gd name="connsiteX4475" fmla="*/ 839462 w 13419668"/>
              <a:gd name="connsiteY4475" fmla="*/ 3918013 h 4401251"/>
              <a:gd name="connsiteX4476" fmla="*/ 879017 w 13419668"/>
              <a:gd name="connsiteY4476" fmla="*/ 3955204 h 4401251"/>
              <a:gd name="connsiteX4477" fmla="*/ 915586 w 13419668"/>
              <a:gd name="connsiteY4477" fmla="*/ 3915773 h 4401251"/>
              <a:gd name="connsiteX4478" fmla="*/ 876778 w 13419668"/>
              <a:gd name="connsiteY4478" fmla="*/ 3879080 h 4401251"/>
              <a:gd name="connsiteX4479" fmla="*/ 839462 w 13419668"/>
              <a:gd name="connsiteY4479" fmla="*/ 3918013 h 4401251"/>
              <a:gd name="connsiteX4480" fmla="*/ 753636 w 13419668"/>
              <a:gd name="connsiteY4480" fmla="*/ 3917515 h 4401251"/>
              <a:gd name="connsiteX4481" fmla="*/ 791947 w 13419668"/>
              <a:gd name="connsiteY4481" fmla="*/ 3955328 h 4401251"/>
              <a:gd name="connsiteX4482" fmla="*/ 829636 w 13419668"/>
              <a:gd name="connsiteY4482" fmla="*/ 3916396 h 4401251"/>
              <a:gd name="connsiteX4483" fmla="*/ 790703 w 13419668"/>
              <a:gd name="connsiteY4483" fmla="*/ 3879204 h 4401251"/>
              <a:gd name="connsiteX4484" fmla="*/ 753512 w 13419668"/>
              <a:gd name="connsiteY4484" fmla="*/ 3917515 h 4401251"/>
              <a:gd name="connsiteX4485" fmla="*/ 700648 w 13419668"/>
              <a:gd name="connsiteY4485" fmla="*/ 3955204 h 4401251"/>
              <a:gd name="connsiteX4486" fmla="*/ 740203 w 13419668"/>
              <a:gd name="connsiteY4486" fmla="*/ 3918137 h 4401251"/>
              <a:gd name="connsiteX4487" fmla="*/ 703012 w 13419668"/>
              <a:gd name="connsiteY4487" fmla="*/ 3879204 h 4401251"/>
              <a:gd name="connsiteX4488" fmla="*/ 664079 w 13419668"/>
              <a:gd name="connsiteY4488" fmla="*/ 3915773 h 4401251"/>
              <a:gd name="connsiteX4489" fmla="*/ 700648 w 13419668"/>
              <a:gd name="connsiteY4489" fmla="*/ 3955204 h 4401251"/>
              <a:gd name="connsiteX4490" fmla="*/ 611713 w 13419668"/>
              <a:gd name="connsiteY4490" fmla="*/ 3955204 h 4401251"/>
              <a:gd name="connsiteX4491" fmla="*/ 650521 w 13419668"/>
              <a:gd name="connsiteY4491" fmla="*/ 3917391 h 4401251"/>
              <a:gd name="connsiteX4492" fmla="*/ 612708 w 13419668"/>
              <a:gd name="connsiteY4492" fmla="*/ 3879080 h 4401251"/>
              <a:gd name="connsiteX4493" fmla="*/ 574397 w 13419668"/>
              <a:gd name="connsiteY4493" fmla="*/ 3916271 h 4401251"/>
              <a:gd name="connsiteX4494" fmla="*/ 611588 w 13419668"/>
              <a:gd name="connsiteY4494" fmla="*/ 3955079 h 4401251"/>
              <a:gd name="connsiteX4495" fmla="*/ 487203 w 13419668"/>
              <a:gd name="connsiteY4495" fmla="*/ 3917640 h 4401251"/>
              <a:gd name="connsiteX4496" fmla="*/ 526384 w 13419668"/>
              <a:gd name="connsiteY4496" fmla="*/ 3955079 h 4401251"/>
              <a:gd name="connsiteX4497" fmla="*/ 563327 w 13419668"/>
              <a:gd name="connsiteY4497" fmla="*/ 3916022 h 4401251"/>
              <a:gd name="connsiteX4498" fmla="*/ 524767 w 13419668"/>
              <a:gd name="connsiteY4498" fmla="*/ 3879080 h 4401251"/>
              <a:gd name="connsiteX4499" fmla="*/ 487203 w 13419668"/>
              <a:gd name="connsiteY4499" fmla="*/ 3917640 h 4401251"/>
              <a:gd name="connsiteX4500" fmla="*/ 397646 w 13419668"/>
              <a:gd name="connsiteY4500" fmla="*/ 3918013 h 4401251"/>
              <a:gd name="connsiteX4501" fmla="*/ 437200 w 13419668"/>
              <a:gd name="connsiteY4501" fmla="*/ 3955204 h 4401251"/>
              <a:gd name="connsiteX4502" fmla="*/ 473769 w 13419668"/>
              <a:gd name="connsiteY4502" fmla="*/ 3915773 h 4401251"/>
              <a:gd name="connsiteX4503" fmla="*/ 434961 w 13419668"/>
              <a:gd name="connsiteY4503" fmla="*/ 3879080 h 4401251"/>
              <a:gd name="connsiteX4504" fmla="*/ 397646 w 13419668"/>
              <a:gd name="connsiteY4504" fmla="*/ 3918013 h 4401251"/>
              <a:gd name="connsiteX4505" fmla="*/ 308213 w 13419668"/>
              <a:gd name="connsiteY4505" fmla="*/ 3916147 h 4401251"/>
              <a:gd name="connsiteX4506" fmla="*/ 345653 w 13419668"/>
              <a:gd name="connsiteY4506" fmla="*/ 3955328 h 4401251"/>
              <a:gd name="connsiteX4507" fmla="*/ 384212 w 13419668"/>
              <a:gd name="connsiteY4507" fmla="*/ 3917764 h 4401251"/>
              <a:gd name="connsiteX4508" fmla="*/ 347270 w 13419668"/>
              <a:gd name="connsiteY4508" fmla="*/ 3879204 h 4401251"/>
              <a:gd name="connsiteX4509" fmla="*/ 308213 w 13419668"/>
              <a:gd name="connsiteY4509" fmla="*/ 3916147 h 4401251"/>
              <a:gd name="connsiteX4510" fmla="*/ 260573 w 13419668"/>
              <a:gd name="connsiteY4510" fmla="*/ 3955328 h 4401251"/>
              <a:gd name="connsiteX4511" fmla="*/ 298262 w 13419668"/>
              <a:gd name="connsiteY4511" fmla="*/ 3916396 h 4401251"/>
              <a:gd name="connsiteX4512" fmla="*/ 259329 w 13419668"/>
              <a:gd name="connsiteY4512" fmla="*/ 3879204 h 4401251"/>
              <a:gd name="connsiteX4513" fmla="*/ 222138 w 13419668"/>
              <a:gd name="connsiteY4513" fmla="*/ 3917515 h 4401251"/>
              <a:gd name="connsiteX4514" fmla="*/ 260449 w 13419668"/>
              <a:gd name="connsiteY4514" fmla="*/ 3955328 h 4401251"/>
              <a:gd name="connsiteX4515" fmla="*/ 169274 w 13419668"/>
              <a:gd name="connsiteY4515" fmla="*/ 3955328 h 4401251"/>
              <a:gd name="connsiteX4516" fmla="*/ 208829 w 13419668"/>
              <a:gd name="connsiteY4516" fmla="*/ 3918261 h 4401251"/>
              <a:gd name="connsiteX4517" fmla="*/ 171638 w 13419668"/>
              <a:gd name="connsiteY4517" fmla="*/ 3879329 h 4401251"/>
              <a:gd name="connsiteX4518" fmla="*/ 132829 w 13419668"/>
              <a:gd name="connsiteY4518" fmla="*/ 3915898 h 4401251"/>
              <a:gd name="connsiteX4519" fmla="*/ 169399 w 13419668"/>
              <a:gd name="connsiteY4519" fmla="*/ 3955328 h 4401251"/>
              <a:gd name="connsiteX4520" fmla="*/ 81458 w 13419668"/>
              <a:gd name="connsiteY4520" fmla="*/ 3955328 h 4401251"/>
              <a:gd name="connsiteX4521" fmla="*/ 119147 w 13419668"/>
              <a:gd name="connsiteY4521" fmla="*/ 3916396 h 4401251"/>
              <a:gd name="connsiteX4522" fmla="*/ 80214 w 13419668"/>
              <a:gd name="connsiteY4522" fmla="*/ 3879204 h 4401251"/>
              <a:gd name="connsiteX4523" fmla="*/ 43023 w 13419668"/>
              <a:gd name="connsiteY4523" fmla="*/ 3917515 h 4401251"/>
              <a:gd name="connsiteX4524" fmla="*/ 81334 w 13419668"/>
              <a:gd name="connsiteY4524" fmla="*/ 3955328 h 4401251"/>
              <a:gd name="connsiteX4525" fmla="*/ 13289310 w 13419668"/>
              <a:gd name="connsiteY4525" fmla="*/ 3879204 h 4401251"/>
              <a:gd name="connsiteX4526" fmla="*/ 13252119 w 13419668"/>
              <a:gd name="connsiteY4526" fmla="*/ 3918137 h 4401251"/>
              <a:gd name="connsiteX4527" fmla="*/ 13291674 w 13419668"/>
              <a:gd name="connsiteY4527" fmla="*/ 3955204 h 4401251"/>
              <a:gd name="connsiteX4528" fmla="*/ 13328243 w 13419668"/>
              <a:gd name="connsiteY4528" fmla="*/ 3915773 h 4401251"/>
              <a:gd name="connsiteX4529" fmla="*/ 13289310 w 13419668"/>
              <a:gd name="connsiteY4529" fmla="*/ 3879204 h 4401251"/>
              <a:gd name="connsiteX4530" fmla="*/ 13289808 w 13419668"/>
              <a:gd name="connsiteY4530" fmla="*/ 3792508 h 4401251"/>
              <a:gd name="connsiteX4531" fmla="*/ 13252866 w 13419668"/>
              <a:gd name="connsiteY4531" fmla="*/ 3831067 h 4401251"/>
              <a:gd name="connsiteX4532" fmla="*/ 13291425 w 13419668"/>
              <a:gd name="connsiteY4532" fmla="*/ 3867761 h 4401251"/>
              <a:gd name="connsiteX4533" fmla="*/ 13328118 w 13419668"/>
              <a:gd name="connsiteY4533" fmla="*/ 3829575 h 4401251"/>
              <a:gd name="connsiteX4534" fmla="*/ 13289933 w 13419668"/>
              <a:gd name="connsiteY4534" fmla="*/ 3792508 h 4401251"/>
              <a:gd name="connsiteX4535" fmla="*/ 13241796 w 13419668"/>
              <a:gd name="connsiteY4535" fmla="*/ 3830818 h 4401251"/>
              <a:gd name="connsiteX4536" fmla="*/ 13204605 w 13419668"/>
              <a:gd name="connsiteY4536" fmla="*/ 3792508 h 4401251"/>
              <a:gd name="connsiteX4537" fmla="*/ 13166667 w 13419668"/>
              <a:gd name="connsiteY4537" fmla="*/ 3829823 h 4401251"/>
              <a:gd name="connsiteX4538" fmla="*/ 13203609 w 13419668"/>
              <a:gd name="connsiteY4538" fmla="*/ 3867761 h 4401251"/>
              <a:gd name="connsiteX4539" fmla="*/ 13241920 w 13419668"/>
              <a:gd name="connsiteY4539" fmla="*/ 3830818 h 4401251"/>
              <a:gd name="connsiteX4540" fmla="*/ 13114052 w 13419668"/>
              <a:gd name="connsiteY4540" fmla="*/ 3792508 h 4401251"/>
              <a:gd name="connsiteX4541" fmla="*/ 13077110 w 13419668"/>
              <a:gd name="connsiteY4541" fmla="*/ 3830694 h 4401251"/>
              <a:gd name="connsiteX4542" fmla="*/ 13115046 w 13419668"/>
              <a:gd name="connsiteY4542" fmla="*/ 3867761 h 4401251"/>
              <a:gd name="connsiteX4543" fmla="*/ 13152362 w 13419668"/>
              <a:gd name="connsiteY4543" fmla="*/ 3829823 h 4401251"/>
              <a:gd name="connsiteX4544" fmla="*/ 13114052 w 13419668"/>
              <a:gd name="connsiteY4544" fmla="*/ 3792508 h 4401251"/>
              <a:gd name="connsiteX4545" fmla="*/ 13025614 w 13419668"/>
              <a:gd name="connsiteY4545" fmla="*/ 3792508 h 4401251"/>
              <a:gd name="connsiteX4546" fmla="*/ 12987427 w 13419668"/>
              <a:gd name="connsiteY4546" fmla="*/ 3829699 h 4401251"/>
              <a:gd name="connsiteX4547" fmla="*/ 13024121 w 13419668"/>
              <a:gd name="connsiteY4547" fmla="*/ 3867885 h 4401251"/>
              <a:gd name="connsiteX4548" fmla="*/ 13062556 w 13419668"/>
              <a:gd name="connsiteY4548" fmla="*/ 3831067 h 4401251"/>
              <a:gd name="connsiteX4549" fmla="*/ 13025490 w 13419668"/>
              <a:gd name="connsiteY4549" fmla="*/ 3792508 h 4401251"/>
              <a:gd name="connsiteX4550" fmla="*/ 12897870 w 13419668"/>
              <a:gd name="connsiteY4550" fmla="*/ 3829326 h 4401251"/>
              <a:gd name="connsiteX4551" fmla="*/ 12934316 w 13419668"/>
              <a:gd name="connsiteY4551" fmla="*/ 3867761 h 4401251"/>
              <a:gd name="connsiteX4552" fmla="*/ 12972999 w 13419668"/>
              <a:gd name="connsiteY4552" fmla="*/ 3831316 h 4401251"/>
              <a:gd name="connsiteX4553" fmla="*/ 12936305 w 13419668"/>
              <a:gd name="connsiteY4553" fmla="*/ 3792508 h 4401251"/>
              <a:gd name="connsiteX4554" fmla="*/ 12897870 w 13419668"/>
              <a:gd name="connsiteY4554" fmla="*/ 3829326 h 4401251"/>
              <a:gd name="connsiteX4555" fmla="*/ 12810925 w 13419668"/>
              <a:gd name="connsiteY4555" fmla="*/ 3829326 h 4401251"/>
              <a:gd name="connsiteX4556" fmla="*/ 12847867 w 13419668"/>
              <a:gd name="connsiteY4556" fmla="*/ 3867761 h 4401251"/>
              <a:gd name="connsiteX4557" fmla="*/ 12886179 w 13419668"/>
              <a:gd name="connsiteY4557" fmla="*/ 3831192 h 4401251"/>
              <a:gd name="connsiteX4558" fmla="*/ 12849609 w 13419668"/>
              <a:gd name="connsiteY4558" fmla="*/ 3792508 h 4401251"/>
              <a:gd name="connsiteX4559" fmla="*/ 12810925 w 13419668"/>
              <a:gd name="connsiteY4559" fmla="*/ 3829326 h 4401251"/>
              <a:gd name="connsiteX4560" fmla="*/ 12761046 w 13419668"/>
              <a:gd name="connsiteY4560" fmla="*/ 3792508 h 4401251"/>
              <a:gd name="connsiteX4561" fmla="*/ 12721493 w 13419668"/>
              <a:gd name="connsiteY4561" fmla="*/ 3828331 h 4401251"/>
              <a:gd name="connsiteX4562" fmla="*/ 12757439 w 13419668"/>
              <a:gd name="connsiteY4562" fmla="*/ 3867636 h 4401251"/>
              <a:gd name="connsiteX4563" fmla="*/ 12796620 w 13419668"/>
              <a:gd name="connsiteY4563" fmla="*/ 3832062 h 4401251"/>
              <a:gd name="connsiteX4564" fmla="*/ 12761046 w 13419668"/>
              <a:gd name="connsiteY4564" fmla="*/ 3792508 h 4401251"/>
              <a:gd name="connsiteX4565" fmla="*/ 12632183 w 13419668"/>
              <a:gd name="connsiteY4565" fmla="*/ 3826838 h 4401251"/>
              <a:gd name="connsiteX4566" fmla="*/ 12666265 w 13419668"/>
              <a:gd name="connsiteY4566" fmla="*/ 3867636 h 4401251"/>
              <a:gd name="connsiteX4567" fmla="*/ 12707063 w 13419668"/>
              <a:gd name="connsiteY4567" fmla="*/ 3833804 h 4401251"/>
              <a:gd name="connsiteX4568" fmla="*/ 12673107 w 13419668"/>
              <a:gd name="connsiteY4568" fmla="*/ 3792757 h 4401251"/>
              <a:gd name="connsiteX4569" fmla="*/ 12632183 w 13419668"/>
              <a:gd name="connsiteY4569" fmla="*/ 3826963 h 4401251"/>
              <a:gd name="connsiteX4570" fmla="*/ 12545612 w 13419668"/>
              <a:gd name="connsiteY4570" fmla="*/ 3829699 h 4401251"/>
              <a:gd name="connsiteX4571" fmla="*/ 12582429 w 13419668"/>
              <a:gd name="connsiteY4571" fmla="*/ 3867761 h 4401251"/>
              <a:gd name="connsiteX4572" fmla="*/ 12620739 w 13419668"/>
              <a:gd name="connsiteY4572" fmla="*/ 3830818 h 4401251"/>
              <a:gd name="connsiteX4573" fmla="*/ 12583548 w 13419668"/>
              <a:gd name="connsiteY4573" fmla="*/ 3792383 h 4401251"/>
              <a:gd name="connsiteX4574" fmla="*/ 12545487 w 13419668"/>
              <a:gd name="connsiteY4574" fmla="*/ 3829699 h 4401251"/>
              <a:gd name="connsiteX4575" fmla="*/ 12456053 w 13419668"/>
              <a:gd name="connsiteY4575" fmla="*/ 3830818 h 4401251"/>
              <a:gd name="connsiteX4576" fmla="*/ 12493991 w 13419668"/>
              <a:gd name="connsiteY4576" fmla="*/ 3867761 h 4401251"/>
              <a:gd name="connsiteX4577" fmla="*/ 12531307 w 13419668"/>
              <a:gd name="connsiteY4577" fmla="*/ 3829699 h 4401251"/>
              <a:gd name="connsiteX4578" fmla="*/ 12492872 w 13419668"/>
              <a:gd name="connsiteY4578" fmla="*/ 3792508 h 4401251"/>
              <a:gd name="connsiteX4579" fmla="*/ 12456053 w 13419668"/>
              <a:gd name="connsiteY4579" fmla="*/ 3830818 h 4401251"/>
              <a:gd name="connsiteX4580" fmla="*/ 12366496 w 13419668"/>
              <a:gd name="connsiteY4580" fmla="*/ 3829699 h 4401251"/>
              <a:gd name="connsiteX4581" fmla="*/ 12403314 w 13419668"/>
              <a:gd name="connsiteY4581" fmla="*/ 3867761 h 4401251"/>
              <a:gd name="connsiteX4582" fmla="*/ 12441626 w 13419668"/>
              <a:gd name="connsiteY4582" fmla="*/ 3830818 h 4401251"/>
              <a:gd name="connsiteX4583" fmla="*/ 12404433 w 13419668"/>
              <a:gd name="connsiteY4583" fmla="*/ 3792383 h 4401251"/>
              <a:gd name="connsiteX4584" fmla="*/ 12366372 w 13419668"/>
              <a:gd name="connsiteY4584" fmla="*/ 3829699 h 4401251"/>
              <a:gd name="connsiteX4585" fmla="*/ 12354803 w 13419668"/>
              <a:gd name="connsiteY4585" fmla="*/ 3831440 h 4401251"/>
              <a:gd name="connsiteX4586" fmla="*/ 12318484 w 13419668"/>
              <a:gd name="connsiteY4586" fmla="*/ 3792632 h 4401251"/>
              <a:gd name="connsiteX4587" fmla="*/ 12279551 w 13419668"/>
              <a:gd name="connsiteY4587" fmla="*/ 3829201 h 4401251"/>
              <a:gd name="connsiteX4588" fmla="*/ 12316244 w 13419668"/>
              <a:gd name="connsiteY4588" fmla="*/ 3867885 h 4401251"/>
              <a:gd name="connsiteX4589" fmla="*/ 12354803 w 13419668"/>
              <a:gd name="connsiteY4589" fmla="*/ 3831565 h 4401251"/>
              <a:gd name="connsiteX4590" fmla="*/ 12189994 w 13419668"/>
              <a:gd name="connsiteY4590" fmla="*/ 3830445 h 4401251"/>
              <a:gd name="connsiteX4591" fmla="*/ 12227931 w 13419668"/>
              <a:gd name="connsiteY4591" fmla="*/ 3867761 h 4401251"/>
              <a:gd name="connsiteX4592" fmla="*/ 12265247 w 13419668"/>
              <a:gd name="connsiteY4592" fmla="*/ 3830072 h 4401251"/>
              <a:gd name="connsiteX4593" fmla="*/ 12227682 w 13419668"/>
              <a:gd name="connsiteY4593" fmla="*/ 3792383 h 4401251"/>
              <a:gd name="connsiteX4594" fmla="*/ 12190118 w 13419668"/>
              <a:gd name="connsiteY4594" fmla="*/ 3830321 h 4401251"/>
              <a:gd name="connsiteX4595" fmla="*/ 12137503 w 13419668"/>
              <a:gd name="connsiteY4595" fmla="*/ 3792508 h 4401251"/>
              <a:gd name="connsiteX4596" fmla="*/ 12100561 w 13419668"/>
              <a:gd name="connsiteY4596" fmla="*/ 3831067 h 4401251"/>
              <a:gd name="connsiteX4597" fmla="*/ 12139120 w 13419668"/>
              <a:gd name="connsiteY4597" fmla="*/ 3867761 h 4401251"/>
              <a:gd name="connsiteX4598" fmla="*/ 12175814 w 13419668"/>
              <a:gd name="connsiteY4598" fmla="*/ 3829575 h 4401251"/>
              <a:gd name="connsiteX4599" fmla="*/ 12137627 w 13419668"/>
              <a:gd name="connsiteY4599" fmla="*/ 3792508 h 4401251"/>
              <a:gd name="connsiteX4600" fmla="*/ 12010879 w 13419668"/>
              <a:gd name="connsiteY4600" fmla="*/ 3829699 h 4401251"/>
              <a:gd name="connsiteX4601" fmla="*/ 12048070 w 13419668"/>
              <a:gd name="connsiteY4601" fmla="*/ 3867885 h 4401251"/>
              <a:gd name="connsiteX4602" fmla="*/ 12086132 w 13419668"/>
              <a:gd name="connsiteY4602" fmla="*/ 3831067 h 4401251"/>
              <a:gd name="connsiteX4603" fmla="*/ 12049314 w 13419668"/>
              <a:gd name="connsiteY4603" fmla="*/ 3792632 h 4401251"/>
              <a:gd name="connsiteX4604" fmla="*/ 12010879 w 13419668"/>
              <a:gd name="connsiteY4604" fmla="*/ 3829699 h 4401251"/>
              <a:gd name="connsiteX4605" fmla="*/ 11924680 w 13419668"/>
              <a:gd name="connsiteY4605" fmla="*/ 3830943 h 4401251"/>
              <a:gd name="connsiteX4606" fmla="*/ 11962742 w 13419668"/>
              <a:gd name="connsiteY4606" fmla="*/ 3867885 h 4401251"/>
              <a:gd name="connsiteX4607" fmla="*/ 11999933 w 13419668"/>
              <a:gd name="connsiteY4607" fmla="*/ 3829823 h 4401251"/>
              <a:gd name="connsiteX4608" fmla="*/ 11961498 w 13419668"/>
              <a:gd name="connsiteY4608" fmla="*/ 3792632 h 4401251"/>
              <a:gd name="connsiteX4609" fmla="*/ 11924680 w 13419668"/>
              <a:gd name="connsiteY4609" fmla="*/ 3830943 h 4401251"/>
              <a:gd name="connsiteX4610" fmla="*/ 11835122 w 13419668"/>
              <a:gd name="connsiteY4610" fmla="*/ 3829326 h 4401251"/>
              <a:gd name="connsiteX4611" fmla="*/ 11871567 w 13419668"/>
              <a:gd name="connsiteY4611" fmla="*/ 3867761 h 4401251"/>
              <a:gd name="connsiteX4612" fmla="*/ 11910251 w 13419668"/>
              <a:gd name="connsiteY4612" fmla="*/ 3831316 h 4401251"/>
              <a:gd name="connsiteX4613" fmla="*/ 11873557 w 13419668"/>
              <a:gd name="connsiteY4613" fmla="*/ 3792508 h 4401251"/>
              <a:gd name="connsiteX4614" fmla="*/ 11835122 w 13419668"/>
              <a:gd name="connsiteY4614" fmla="*/ 3829326 h 4401251"/>
              <a:gd name="connsiteX4615" fmla="*/ 11783751 w 13419668"/>
              <a:gd name="connsiteY4615" fmla="*/ 3792508 h 4401251"/>
              <a:gd name="connsiteX4616" fmla="*/ 11745565 w 13419668"/>
              <a:gd name="connsiteY4616" fmla="*/ 3829699 h 4401251"/>
              <a:gd name="connsiteX4617" fmla="*/ 11782258 w 13419668"/>
              <a:gd name="connsiteY4617" fmla="*/ 3867885 h 4401251"/>
              <a:gd name="connsiteX4618" fmla="*/ 11820694 w 13419668"/>
              <a:gd name="connsiteY4618" fmla="*/ 3831067 h 4401251"/>
              <a:gd name="connsiteX4619" fmla="*/ 11783626 w 13419668"/>
              <a:gd name="connsiteY4619" fmla="*/ 3792508 h 4401251"/>
              <a:gd name="connsiteX4620" fmla="*/ 11733872 w 13419668"/>
              <a:gd name="connsiteY4620" fmla="*/ 3829699 h 4401251"/>
              <a:gd name="connsiteX4621" fmla="*/ 11695810 w 13419668"/>
              <a:gd name="connsiteY4621" fmla="*/ 3792508 h 4401251"/>
              <a:gd name="connsiteX4622" fmla="*/ 11658619 w 13419668"/>
              <a:gd name="connsiteY4622" fmla="*/ 3830943 h 4401251"/>
              <a:gd name="connsiteX4623" fmla="*/ 11696930 w 13419668"/>
              <a:gd name="connsiteY4623" fmla="*/ 3867885 h 4401251"/>
              <a:gd name="connsiteX4624" fmla="*/ 11733749 w 13419668"/>
              <a:gd name="connsiteY4624" fmla="*/ 3829823 h 4401251"/>
              <a:gd name="connsiteX4625" fmla="*/ 11605880 w 13419668"/>
              <a:gd name="connsiteY4625" fmla="*/ 3867761 h 4401251"/>
              <a:gd name="connsiteX4626" fmla="*/ 11644315 w 13419668"/>
              <a:gd name="connsiteY4626" fmla="*/ 3831316 h 4401251"/>
              <a:gd name="connsiteX4627" fmla="*/ 11607871 w 13419668"/>
              <a:gd name="connsiteY4627" fmla="*/ 3792632 h 4401251"/>
              <a:gd name="connsiteX4628" fmla="*/ 11569062 w 13419668"/>
              <a:gd name="connsiteY4628" fmla="*/ 3829326 h 4401251"/>
              <a:gd name="connsiteX4629" fmla="*/ 11605880 w 13419668"/>
              <a:gd name="connsiteY4629" fmla="*/ 3867761 h 4401251"/>
              <a:gd name="connsiteX4630" fmla="*/ 11518064 w 13419668"/>
              <a:gd name="connsiteY4630" fmla="*/ 3792508 h 4401251"/>
              <a:gd name="connsiteX4631" fmla="*/ 11479380 w 13419668"/>
              <a:gd name="connsiteY4631" fmla="*/ 3829450 h 4401251"/>
              <a:gd name="connsiteX4632" fmla="*/ 11516447 w 13419668"/>
              <a:gd name="connsiteY4632" fmla="*/ 3867761 h 4401251"/>
              <a:gd name="connsiteX4633" fmla="*/ 11554633 w 13419668"/>
              <a:gd name="connsiteY4633" fmla="*/ 3831067 h 4401251"/>
              <a:gd name="connsiteX4634" fmla="*/ 11518064 w 13419668"/>
              <a:gd name="connsiteY4634" fmla="*/ 3792508 h 4401251"/>
              <a:gd name="connsiteX4635" fmla="*/ 11429875 w 13419668"/>
              <a:gd name="connsiteY4635" fmla="*/ 3792508 h 4401251"/>
              <a:gd name="connsiteX4636" fmla="*/ 11393182 w 13419668"/>
              <a:gd name="connsiteY4636" fmla="*/ 3831067 h 4401251"/>
              <a:gd name="connsiteX4637" fmla="*/ 11431368 w 13419668"/>
              <a:gd name="connsiteY4637" fmla="*/ 3867761 h 4401251"/>
              <a:gd name="connsiteX4638" fmla="*/ 11468434 w 13419668"/>
              <a:gd name="connsiteY4638" fmla="*/ 3829450 h 4401251"/>
              <a:gd name="connsiteX4639" fmla="*/ 11429875 w 13419668"/>
              <a:gd name="connsiteY4639" fmla="*/ 3792508 h 4401251"/>
              <a:gd name="connsiteX4640" fmla="*/ 11340566 w 13419668"/>
              <a:gd name="connsiteY4640" fmla="*/ 3792508 h 4401251"/>
              <a:gd name="connsiteX4641" fmla="*/ 11303624 w 13419668"/>
              <a:gd name="connsiteY4641" fmla="*/ 3830818 h 4401251"/>
              <a:gd name="connsiteX4642" fmla="*/ 11341561 w 13419668"/>
              <a:gd name="connsiteY4642" fmla="*/ 3867761 h 4401251"/>
              <a:gd name="connsiteX4643" fmla="*/ 11378877 w 13419668"/>
              <a:gd name="connsiteY4643" fmla="*/ 3829699 h 4401251"/>
              <a:gd name="connsiteX4644" fmla="*/ 11340566 w 13419668"/>
              <a:gd name="connsiteY4644" fmla="*/ 3792508 h 4401251"/>
              <a:gd name="connsiteX4645" fmla="*/ 11252377 w 13419668"/>
              <a:gd name="connsiteY4645" fmla="*/ 3792508 h 4401251"/>
              <a:gd name="connsiteX4646" fmla="*/ 11214066 w 13419668"/>
              <a:gd name="connsiteY4646" fmla="*/ 3829575 h 4401251"/>
              <a:gd name="connsiteX4647" fmla="*/ 11250760 w 13419668"/>
              <a:gd name="connsiteY4647" fmla="*/ 3867885 h 4401251"/>
              <a:gd name="connsiteX4648" fmla="*/ 11289319 w 13419668"/>
              <a:gd name="connsiteY4648" fmla="*/ 3831192 h 4401251"/>
              <a:gd name="connsiteX4649" fmla="*/ 11252377 w 13419668"/>
              <a:gd name="connsiteY4649" fmla="*/ 3792508 h 4401251"/>
              <a:gd name="connsiteX4650" fmla="*/ 11199886 w 13419668"/>
              <a:gd name="connsiteY4650" fmla="*/ 3829326 h 4401251"/>
              <a:gd name="connsiteX4651" fmla="*/ 11161078 w 13419668"/>
              <a:gd name="connsiteY4651" fmla="*/ 3792632 h 4401251"/>
              <a:gd name="connsiteX4652" fmla="*/ 11124633 w 13419668"/>
              <a:gd name="connsiteY4652" fmla="*/ 3831316 h 4401251"/>
              <a:gd name="connsiteX4653" fmla="*/ 11163069 w 13419668"/>
              <a:gd name="connsiteY4653" fmla="*/ 3867761 h 4401251"/>
              <a:gd name="connsiteX4654" fmla="*/ 11199886 w 13419668"/>
              <a:gd name="connsiteY4654" fmla="*/ 3829201 h 4401251"/>
              <a:gd name="connsiteX4655" fmla="*/ 11075004 w 13419668"/>
              <a:gd name="connsiteY4655" fmla="*/ 3792508 h 4401251"/>
              <a:gd name="connsiteX4656" fmla="*/ 11037813 w 13419668"/>
              <a:gd name="connsiteY4656" fmla="*/ 3830818 h 4401251"/>
              <a:gd name="connsiteX4657" fmla="*/ 11076124 w 13419668"/>
              <a:gd name="connsiteY4657" fmla="*/ 3867761 h 4401251"/>
              <a:gd name="connsiteX4658" fmla="*/ 11113066 w 13419668"/>
              <a:gd name="connsiteY4658" fmla="*/ 3829823 h 4401251"/>
              <a:gd name="connsiteX4659" fmla="*/ 11075128 w 13419668"/>
              <a:gd name="connsiteY4659" fmla="*/ 3792508 h 4401251"/>
              <a:gd name="connsiteX4660" fmla="*/ 10984949 w 13419668"/>
              <a:gd name="connsiteY4660" fmla="*/ 3792508 h 4401251"/>
              <a:gd name="connsiteX4661" fmla="*/ 10948131 w 13419668"/>
              <a:gd name="connsiteY4661" fmla="*/ 3831316 h 4401251"/>
              <a:gd name="connsiteX4662" fmla="*/ 10986814 w 13419668"/>
              <a:gd name="connsiteY4662" fmla="*/ 3867885 h 4401251"/>
              <a:gd name="connsiteX4663" fmla="*/ 11023384 w 13419668"/>
              <a:gd name="connsiteY4663" fmla="*/ 3829450 h 4401251"/>
              <a:gd name="connsiteX4664" fmla="*/ 10984949 w 13419668"/>
              <a:gd name="connsiteY4664" fmla="*/ 3792508 h 4401251"/>
              <a:gd name="connsiteX4665" fmla="*/ 10933827 w 13419668"/>
              <a:gd name="connsiteY4665" fmla="*/ 3831440 h 4401251"/>
              <a:gd name="connsiteX4666" fmla="*/ 10897506 w 13419668"/>
              <a:gd name="connsiteY4666" fmla="*/ 3792632 h 4401251"/>
              <a:gd name="connsiteX4667" fmla="*/ 10858573 w 13419668"/>
              <a:gd name="connsiteY4667" fmla="*/ 3829201 h 4401251"/>
              <a:gd name="connsiteX4668" fmla="*/ 10895267 w 13419668"/>
              <a:gd name="connsiteY4668" fmla="*/ 3867885 h 4401251"/>
              <a:gd name="connsiteX4669" fmla="*/ 10933827 w 13419668"/>
              <a:gd name="connsiteY4669" fmla="*/ 3831565 h 4401251"/>
              <a:gd name="connsiteX4670" fmla="*/ 10810560 w 13419668"/>
              <a:gd name="connsiteY4670" fmla="*/ 3792508 h 4401251"/>
              <a:gd name="connsiteX4671" fmla="*/ 10772374 w 13419668"/>
              <a:gd name="connsiteY4671" fmla="*/ 3829699 h 4401251"/>
              <a:gd name="connsiteX4672" fmla="*/ 10809068 w 13419668"/>
              <a:gd name="connsiteY4672" fmla="*/ 3867885 h 4401251"/>
              <a:gd name="connsiteX4673" fmla="*/ 10847503 w 13419668"/>
              <a:gd name="connsiteY4673" fmla="*/ 3831067 h 4401251"/>
              <a:gd name="connsiteX4674" fmla="*/ 10810436 w 13419668"/>
              <a:gd name="connsiteY4674" fmla="*/ 3792508 h 4401251"/>
              <a:gd name="connsiteX4675" fmla="*/ 10723740 w 13419668"/>
              <a:gd name="connsiteY4675" fmla="*/ 3792881 h 4401251"/>
              <a:gd name="connsiteX4676" fmla="*/ 10683066 w 13419668"/>
              <a:gd name="connsiteY4676" fmla="*/ 3826963 h 4401251"/>
              <a:gd name="connsiteX4677" fmla="*/ 10716899 w 13419668"/>
              <a:gd name="connsiteY4677" fmla="*/ 3867761 h 4401251"/>
              <a:gd name="connsiteX4678" fmla="*/ 10757946 w 13419668"/>
              <a:gd name="connsiteY4678" fmla="*/ 3833804 h 4401251"/>
              <a:gd name="connsiteX4679" fmla="*/ 10723740 w 13419668"/>
              <a:gd name="connsiteY4679" fmla="*/ 3792881 h 4401251"/>
              <a:gd name="connsiteX4680" fmla="*/ 10630575 w 13419668"/>
              <a:gd name="connsiteY4680" fmla="*/ 3792632 h 4401251"/>
              <a:gd name="connsiteX4681" fmla="*/ 10593260 w 13419668"/>
              <a:gd name="connsiteY4681" fmla="*/ 3830570 h 4401251"/>
              <a:gd name="connsiteX4682" fmla="*/ 10630824 w 13419668"/>
              <a:gd name="connsiteY4682" fmla="*/ 3867885 h 4401251"/>
              <a:gd name="connsiteX4683" fmla="*/ 10668513 w 13419668"/>
              <a:gd name="connsiteY4683" fmla="*/ 3830197 h 4401251"/>
              <a:gd name="connsiteX4684" fmla="*/ 10630575 w 13419668"/>
              <a:gd name="connsiteY4684" fmla="*/ 3792632 h 4401251"/>
              <a:gd name="connsiteX4685" fmla="*/ 10544874 w 13419668"/>
              <a:gd name="connsiteY4685" fmla="*/ 3792632 h 4401251"/>
              <a:gd name="connsiteX4686" fmla="*/ 10506314 w 13419668"/>
              <a:gd name="connsiteY4686" fmla="*/ 3829699 h 4401251"/>
              <a:gd name="connsiteX4687" fmla="*/ 10543506 w 13419668"/>
              <a:gd name="connsiteY4687" fmla="*/ 3867885 h 4401251"/>
              <a:gd name="connsiteX4688" fmla="*/ 10581567 w 13419668"/>
              <a:gd name="connsiteY4688" fmla="*/ 3831067 h 4401251"/>
              <a:gd name="connsiteX4689" fmla="*/ 10544874 w 13419668"/>
              <a:gd name="connsiteY4689" fmla="*/ 3792632 h 4401251"/>
              <a:gd name="connsiteX4690" fmla="*/ 10492134 w 13419668"/>
              <a:gd name="connsiteY4690" fmla="*/ 3829201 h 4401251"/>
              <a:gd name="connsiteX4691" fmla="*/ 10453575 w 13419668"/>
              <a:gd name="connsiteY4691" fmla="*/ 3792508 h 4401251"/>
              <a:gd name="connsiteX4692" fmla="*/ 10417005 w 13419668"/>
              <a:gd name="connsiteY4692" fmla="*/ 3831440 h 4401251"/>
              <a:gd name="connsiteX4693" fmla="*/ 10455938 w 13419668"/>
              <a:gd name="connsiteY4693" fmla="*/ 3867761 h 4401251"/>
              <a:gd name="connsiteX4694" fmla="*/ 10492259 w 13419668"/>
              <a:gd name="connsiteY4694" fmla="*/ 3829201 h 4401251"/>
              <a:gd name="connsiteX4695" fmla="*/ 10402577 w 13419668"/>
              <a:gd name="connsiteY4695" fmla="*/ 3830321 h 4401251"/>
              <a:gd name="connsiteX4696" fmla="*/ 10365137 w 13419668"/>
              <a:gd name="connsiteY4696" fmla="*/ 3792508 h 4401251"/>
              <a:gd name="connsiteX4697" fmla="*/ 10327324 w 13419668"/>
              <a:gd name="connsiteY4697" fmla="*/ 3830321 h 4401251"/>
              <a:gd name="connsiteX4698" fmla="*/ 10365137 w 13419668"/>
              <a:gd name="connsiteY4698" fmla="*/ 3867761 h 4401251"/>
              <a:gd name="connsiteX4699" fmla="*/ 10402577 w 13419668"/>
              <a:gd name="connsiteY4699" fmla="*/ 3830321 h 4401251"/>
              <a:gd name="connsiteX4700" fmla="*/ 10241125 w 13419668"/>
              <a:gd name="connsiteY4700" fmla="*/ 3831565 h 4401251"/>
              <a:gd name="connsiteX4701" fmla="*/ 10279684 w 13419668"/>
              <a:gd name="connsiteY4701" fmla="*/ 3867885 h 4401251"/>
              <a:gd name="connsiteX4702" fmla="*/ 10316253 w 13419668"/>
              <a:gd name="connsiteY4702" fmla="*/ 3829201 h 4401251"/>
              <a:gd name="connsiteX4703" fmla="*/ 10277196 w 13419668"/>
              <a:gd name="connsiteY4703" fmla="*/ 3792632 h 4401251"/>
              <a:gd name="connsiteX4704" fmla="*/ 10241000 w 13419668"/>
              <a:gd name="connsiteY4704" fmla="*/ 3831565 h 4401251"/>
              <a:gd name="connsiteX4705" fmla="*/ 10190127 w 13419668"/>
              <a:gd name="connsiteY4705" fmla="*/ 3867885 h 4401251"/>
              <a:gd name="connsiteX4706" fmla="*/ 10226820 w 13419668"/>
              <a:gd name="connsiteY4706" fmla="*/ 3829201 h 4401251"/>
              <a:gd name="connsiteX4707" fmla="*/ 10187888 w 13419668"/>
              <a:gd name="connsiteY4707" fmla="*/ 3792632 h 4401251"/>
              <a:gd name="connsiteX4708" fmla="*/ 10151567 w 13419668"/>
              <a:gd name="connsiteY4708" fmla="*/ 3831440 h 4401251"/>
              <a:gd name="connsiteX4709" fmla="*/ 10190127 w 13419668"/>
              <a:gd name="connsiteY4709" fmla="*/ 3867761 h 4401251"/>
              <a:gd name="connsiteX4710" fmla="*/ 10099947 w 13419668"/>
              <a:gd name="connsiteY4710" fmla="*/ 3792508 h 4401251"/>
              <a:gd name="connsiteX4711" fmla="*/ 10062010 w 13419668"/>
              <a:gd name="connsiteY4711" fmla="*/ 3829823 h 4401251"/>
              <a:gd name="connsiteX4712" fmla="*/ 10098952 w 13419668"/>
              <a:gd name="connsiteY4712" fmla="*/ 3867761 h 4401251"/>
              <a:gd name="connsiteX4713" fmla="*/ 10137263 w 13419668"/>
              <a:gd name="connsiteY4713" fmla="*/ 3830818 h 4401251"/>
              <a:gd name="connsiteX4714" fmla="*/ 10100072 w 13419668"/>
              <a:gd name="connsiteY4714" fmla="*/ 3792508 h 4401251"/>
              <a:gd name="connsiteX4715" fmla="*/ 9972452 w 13419668"/>
              <a:gd name="connsiteY4715" fmla="*/ 3830321 h 4401251"/>
              <a:gd name="connsiteX4716" fmla="*/ 10009892 w 13419668"/>
              <a:gd name="connsiteY4716" fmla="*/ 3867885 h 4401251"/>
              <a:gd name="connsiteX4717" fmla="*/ 10047705 w 13419668"/>
              <a:gd name="connsiteY4717" fmla="*/ 3830445 h 4401251"/>
              <a:gd name="connsiteX4718" fmla="*/ 10010017 w 13419668"/>
              <a:gd name="connsiteY4718" fmla="*/ 3792632 h 4401251"/>
              <a:gd name="connsiteX4719" fmla="*/ 9972577 w 13419668"/>
              <a:gd name="connsiteY4719" fmla="*/ 3830445 h 4401251"/>
              <a:gd name="connsiteX4720" fmla="*/ 9924066 w 13419668"/>
              <a:gd name="connsiteY4720" fmla="*/ 3792632 h 4401251"/>
              <a:gd name="connsiteX4721" fmla="*/ 9885507 w 13419668"/>
              <a:gd name="connsiteY4721" fmla="*/ 3829699 h 4401251"/>
              <a:gd name="connsiteX4722" fmla="*/ 9922698 w 13419668"/>
              <a:gd name="connsiteY4722" fmla="*/ 3867885 h 4401251"/>
              <a:gd name="connsiteX4723" fmla="*/ 9960885 w 13419668"/>
              <a:gd name="connsiteY4723" fmla="*/ 3831067 h 4401251"/>
              <a:gd name="connsiteX4724" fmla="*/ 9924191 w 13419668"/>
              <a:gd name="connsiteY4724" fmla="*/ 3792632 h 4401251"/>
              <a:gd name="connsiteX4725" fmla="*/ 9833017 w 13419668"/>
              <a:gd name="connsiteY4725" fmla="*/ 3792632 h 4401251"/>
              <a:gd name="connsiteX4726" fmla="*/ 9796074 w 13419668"/>
              <a:gd name="connsiteY4726" fmla="*/ 3831192 h 4401251"/>
              <a:gd name="connsiteX4727" fmla="*/ 9834633 w 13419668"/>
              <a:gd name="connsiteY4727" fmla="*/ 3867885 h 4401251"/>
              <a:gd name="connsiteX4728" fmla="*/ 9871327 w 13419668"/>
              <a:gd name="connsiteY4728" fmla="*/ 3829699 h 4401251"/>
              <a:gd name="connsiteX4729" fmla="*/ 9833141 w 13419668"/>
              <a:gd name="connsiteY4729" fmla="*/ 3792632 h 4401251"/>
              <a:gd name="connsiteX4730" fmla="*/ 9747812 w 13419668"/>
              <a:gd name="connsiteY4730" fmla="*/ 3792881 h 4401251"/>
              <a:gd name="connsiteX4731" fmla="*/ 9706766 w 13419668"/>
              <a:gd name="connsiteY4731" fmla="*/ 3826963 h 4401251"/>
              <a:gd name="connsiteX4732" fmla="*/ 9740722 w 13419668"/>
              <a:gd name="connsiteY4732" fmla="*/ 3867761 h 4401251"/>
              <a:gd name="connsiteX4733" fmla="*/ 9781646 w 13419668"/>
              <a:gd name="connsiteY4733" fmla="*/ 3833928 h 4401251"/>
              <a:gd name="connsiteX4734" fmla="*/ 9747812 w 13419668"/>
              <a:gd name="connsiteY4734" fmla="*/ 3792757 h 4401251"/>
              <a:gd name="connsiteX4735" fmla="*/ 9620318 w 13419668"/>
              <a:gd name="connsiteY4735" fmla="*/ 3831067 h 4401251"/>
              <a:gd name="connsiteX4736" fmla="*/ 9658379 w 13419668"/>
              <a:gd name="connsiteY4736" fmla="*/ 3867885 h 4401251"/>
              <a:gd name="connsiteX4737" fmla="*/ 9695571 w 13419668"/>
              <a:gd name="connsiteY4737" fmla="*/ 3829699 h 4401251"/>
              <a:gd name="connsiteX4738" fmla="*/ 9657136 w 13419668"/>
              <a:gd name="connsiteY4738" fmla="*/ 3792632 h 4401251"/>
              <a:gd name="connsiteX4739" fmla="*/ 9620318 w 13419668"/>
              <a:gd name="connsiteY4739" fmla="*/ 3831067 h 4401251"/>
              <a:gd name="connsiteX4740" fmla="*/ 9567703 w 13419668"/>
              <a:gd name="connsiteY4740" fmla="*/ 3792632 h 4401251"/>
              <a:gd name="connsiteX4741" fmla="*/ 9530760 w 13419668"/>
              <a:gd name="connsiteY4741" fmla="*/ 3830818 h 4401251"/>
              <a:gd name="connsiteX4742" fmla="*/ 9568574 w 13419668"/>
              <a:gd name="connsiteY4742" fmla="*/ 3867885 h 4401251"/>
              <a:gd name="connsiteX4743" fmla="*/ 9605889 w 13419668"/>
              <a:gd name="connsiteY4743" fmla="*/ 3829948 h 4401251"/>
              <a:gd name="connsiteX4744" fmla="*/ 9567578 w 13419668"/>
              <a:gd name="connsiteY4744" fmla="*/ 3792632 h 4401251"/>
              <a:gd name="connsiteX4745" fmla="*/ 9441203 w 13419668"/>
              <a:gd name="connsiteY4745" fmla="*/ 3830943 h 4401251"/>
              <a:gd name="connsiteX4746" fmla="*/ 9479265 w 13419668"/>
              <a:gd name="connsiteY4746" fmla="*/ 3867885 h 4401251"/>
              <a:gd name="connsiteX4747" fmla="*/ 9516456 w 13419668"/>
              <a:gd name="connsiteY4747" fmla="*/ 3829823 h 4401251"/>
              <a:gd name="connsiteX4748" fmla="*/ 9478021 w 13419668"/>
              <a:gd name="connsiteY4748" fmla="*/ 3792632 h 4401251"/>
              <a:gd name="connsiteX4749" fmla="*/ 9441203 w 13419668"/>
              <a:gd name="connsiteY4749" fmla="*/ 3830943 h 4401251"/>
              <a:gd name="connsiteX4750" fmla="*/ 9391076 w 13419668"/>
              <a:gd name="connsiteY4750" fmla="*/ 3792508 h 4401251"/>
              <a:gd name="connsiteX4751" fmla="*/ 9354257 w 13419668"/>
              <a:gd name="connsiteY4751" fmla="*/ 3831316 h 4401251"/>
              <a:gd name="connsiteX4752" fmla="*/ 9392942 w 13419668"/>
              <a:gd name="connsiteY4752" fmla="*/ 3867885 h 4401251"/>
              <a:gd name="connsiteX4753" fmla="*/ 9429511 w 13419668"/>
              <a:gd name="connsiteY4753" fmla="*/ 3829450 h 4401251"/>
              <a:gd name="connsiteX4754" fmla="*/ 9391076 w 13419668"/>
              <a:gd name="connsiteY4754" fmla="*/ 3792508 h 4401251"/>
              <a:gd name="connsiteX4755" fmla="*/ 9301643 w 13419668"/>
              <a:gd name="connsiteY4755" fmla="*/ 3792508 h 4401251"/>
              <a:gd name="connsiteX4756" fmla="*/ 9264700 w 13419668"/>
              <a:gd name="connsiteY4756" fmla="*/ 3831067 h 4401251"/>
              <a:gd name="connsiteX4757" fmla="*/ 9303260 w 13419668"/>
              <a:gd name="connsiteY4757" fmla="*/ 3867761 h 4401251"/>
              <a:gd name="connsiteX4758" fmla="*/ 9339953 w 13419668"/>
              <a:gd name="connsiteY4758" fmla="*/ 3829575 h 4401251"/>
              <a:gd name="connsiteX4759" fmla="*/ 9301767 w 13419668"/>
              <a:gd name="connsiteY4759" fmla="*/ 3792508 h 4401251"/>
              <a:gd name="connsiteX4760" fmla="*/ 9175143 w 13419668"/>
              <a:gd name="connsiteY4760" fmla="*/ 3831316 h 4401251"/>
              <a:gd name="connsiteX4761" fmla="*/ 9213827 w 13419668"/>
              <a:gd name="connsiteY4761" fmla="*/ 3867761 h 4401251"/>
              <a:gd name="connsiteX4762" fmla="*/ 9250271 w 13419668"/>
              <a:gd name="connsiteY4762" fmla="*/ 3829326 h 4401251"/>
              <a:gd name="connsiteX4763" fmla="*/ 9211837 w 13419668"/>
              <a:gd name="connsiteY4763" fmla="*/ 3792508 h 4401251"/>
              <a:gd name="connsiteX4764" fmla="*/ 9175143 w 13419668"/>
              <a:gd name="connsiteY4764" fmla="*/ 3831316 h 4401251"/>
              <a:gd name="connsiteX4765" fmla="*/ 9124269 w 13419668"/>
              <a:gd name="connsiteY4765" fmla="*/ 3792632 h 4401251"/>
              <a:gd name="connsiteX4766" fmla="*/ 9085461 w 13419668"/>
              <a:gd name="connsiteY4766" fmla="*/ 3829450 h 4401251"/>
              <a:gd name="connsiteX4767" fmla="*/ 9122404 w 13419668"/>
              <a:gd name="connsiteY4767" fmla="*/ 3867885 h 4401251"/>
              <a:gd name="connsiteX4768" fmla="*/ 9160838 w 13419668"/>
              <a:gd name="connsiteY4768" fmla="*/ 3831316 h 4401251"/>
              <a:gd name="connsiteX4769" fmla="*/ 9124393 w 13419668"/>
              <a:gd name="connsiteY4769" fmla="*/ 3792632 h 4401251"/>
              <a:gd name="connsiteX4770" fmla="*/ 8999262 w 13419668"/>
              <a:gd name="connsiteY4770" fmla="*/ 3830445 h 4401251"/>
              <a:gd name="connsiteX4771" fmla="*/ 9036702 w 13419668"/>
              <a:gd name="connsiteY4771" fmla="*/ 3867885 h 4401251"/>
              <a:gd name="connsiteX4772" fmla="*/ 9074515 w 13419668"/>
              <a:gd name="connsiteY4772" fmla="*/ 3830321 h 4401251"/>
              <a:gd name="connsiteX4773" fmla="*/ 9036702 w 13419668"/>
              <a:gd name="connsiteY4773" fmla="*/ 3792508 h 4401251"/>
              <a:gd name="connsiteX4774" fmla="*/ 8999262 w 13419668"/>
              <a:gd name="connsiteY4774" fmla="*/ 3830321 h 4401251"/>
              <a:gd name="connsiteX4775" fmla="*/ 8909704 w 13419668"/>
              <a:gd name="connsiteY4775" fmla="*/ 3829823 h 4401251"/>
              <a:gd name="connsiteX4776" fmla="*/ 8946523 w 13419668"/>
              <a:gd name="connsiteY4776" fmla="*/ 3867885 h 4401251"/>
              <a:gd name="connsiteX4777" fmla="*/ 8984834 w 13419668"/>
              <a:gd name="connsiteY4777" fmla="*/ 3830943 h 4401251"/>
              <a:gd name="connsiteX4778" fmla="*/ 8947642 w 13419668"/>
              <a:gd name="connsiteY4778" fmla="*/ 3792508 h 4401251"/>
              <a:gd name="connsiteX4779" fmla="*/ 8909580 w 13419668"/>
              <a:gd name="connsiteY4779" fmla="*/ 3829823 h 4401251"/>
              <a:gd name="connsiteX4780" fmla="*/ 8856965 w 13419668"/>
              <a:gd name="connsiteY4780" fmla="*/ 3792632 h 4401251"/>
              <a:gd name="connsiteX4781" fmla="*/ 8820147 w 13419668"/>
              <a:gd name="connsiteY4781" fmla="*/ 3831067 h 4401251"/>
              <a:gd name="connsiteX4782" fmla="*/ 8858209 w 13419668"/>
              <a:gd name="connsiteY4782" fmla="*/ 3867885 h 4401251"/>
              <a:gd name="connsiteX4783" fmla="*/ 8895400 w 13419668"/>
              <a:gd name="connsiteY4783" fmla="*/ 3829823 h 4401251"/>
              <a:gd name="connsiteX4784" fmla="*/ 8856965 w 13419668"/>
              <a:gd name="connsiteY4784" fmla="*/ 3792632 h 4401251"/>
              <a:gd name="connsiteX4785" fmla="*/ 8772756 w 13419668"/>
              <a:gd name="connsiteY4785" fmla="*/ 3792632 h 4401251"/>
              <a:gd name="connsiteX4786" fmla="*/ 8733202 w 13419668"/>
              <a:gd name="connsiteY4786" fmla="*/ 3828455 h 4401251"/>
              <a:gd name="connsiteX4787" fmla="*/ 8769149 w 13419668"/>
              <a:gd name="connsiteY4787" fmla="*/ 3867761 h 4401251"/>
              <a:gd name="connsiteX4788" fmla="*/ 8808331 w 13419668"/>
              <a:gd name="connsiteY4788" fmla="*/ 3832187 h 4401251"/>
              <a:gd name="connsiteX4789" fmla="*/ 8772756 w 13419668"/>
              <a:gd name="connsiteY4789" fmla="*/ 3792632 h 4401251"/>
              <a:gd name="connsiteX4790" fmla="*/ 8681830 w 13419668"/>
              <a:gd name="connsiteY4790" fmla="*/ 3792632 h 4401251"/>
              <a:gd name="connsiteX4791" fmla="*/ 8643520 w 13419668"/>
              <a:gd name="connsiteY4791" fmla="*/ 3829823 h 4401251"/>
              <a:gd name="connsiteX4792" fmla="*/ 8680836 w 13419668"/>
              <a:gd name="connsiteY4792" fmla="*/ 3867885 h 4401251"/>
              <a:gd name="connsiteX4793" fmla="*/ 8718773 w 13419668"/>
              <a:gd name="connsiteY4793" fmla="*/ 3830943 h 4401251"/>
              <a:gd name="connsiteX4794" fmla="*/ 8681830 w 13419668"/>
              <a:gd name="connsiteY4794" fmla="*/ 3792632 h 4401251"/>
              <a:gd name="connsiteX4795" fmla="*/ 8629216 w 13419668"/>
              <a:gd name="connsiteY4795" fmla="*/ 3831067 h 4401251"/>
              <a:gd name="connsiteX4796" fmla="*/ 8592397 w 13419668"/>
              <a:gd name="connsiteY4796" fmla="*/ 3792632 h 4401251"/>
              <a:gd name="connsiteX4797" fmla="*/ 8553963 w 13419668"/>
              <a:gd name="connsiteY4797" fmla="*/ 3829699 h 4401251"/>
              <a:gd name="connsiteX4798" fmla="*/ 8591154 w 13419668"/>
              <a:gd name="connsiteY4798" fmla="*/ 3867885 h 4401251"/>
              <a:gd name="connsiteX4799" fmla="*/ 8629216 w 13419668"/>
              <a:gd name="connsiteY4799" fmla="*/ 3831067 h 4401251"/>
              <a:gd name="connsiteX4800" fmla="*/ 8467764 w 13419668"/>
              <a:gd name="connsiteY4800" fmla="*/ 3829201 h 4401251"/>
              <a:gd name="connsiteX4801" fmla="*/ 8503960 w 13419668"/>
              <a:gd name="connsiteY4801" fmla="*/ 3867885 h 4401251"/>
              <a:gd name="connsiteX4802" fmla="*/ 8542892 w 13419668"/>
              <a:gd name="connsiteY4802" fmla="*/ 3831689 h 4401251"/>
              <a:gd name="connsiteX4803" fmla="*/ 8506447 w 13419668"/>
              <a:gd name="connsiteY4803" fmla="*/ 3792632 h 4401251"/>
              <a:gd name="connsiteX4804" fmla="*/ 8467764 w 13419668"/>
              <a:gd name="connsiteY4804" fmla="*/ 3829201 h 4401251"/>
              <a:gd name="connsiteX4805" fmla="*/ 8415273 w 13419668"/>
              <a:gd name="connsiteY4805" fmla="*/ 3792632 h 4401251"/>
              <a:gd name="connsiteX4806" fmla="*/ 8378331 w 13419668"/>
              <a:gd name="connsiteY4806" fmla="*/ 3830818 h 4401251"/>
              <a:gd name="connsiteX4807" fmla="*/ 8416144 w 13419668"/>
              <a:gd name="connsiteY4807" fmla="*/ 3867885 h 4401251"/>
              <a:gd name="connsiteX4808" fmla="*/ 8453459 w 13419668"/>
              <a:gd name="connsiteY4808" fmla="*/ 3829948 h 4401251"/>
              <a:gd name="connsiteX4809" fmla="*/ 8415148 w 13419668"/>
              <a:gd name="connsiteY4809" fmla="*/ 3792632 h 4401251"/>
              <a:gd name="connsiteX4810" fmla="*/ 8363902 w 13419668"/>
              <a:gd name="connsiteY4810" fmla="*/ 3831440 h 4401251"/>
              <a:gd name="connsiteX4811" fmla="*/ 8327209 w 13419668"/>
              <a:gd name="connsiteY4811" fmla="*/ 3792632 h 4401251"/>
              <a:gd name="connsiteX4812" fmla="*/ 8288773 w 13419668"/>
              <a:gd name="connsiteY4812" fmla="*/ 3829450 h 4401251"/>
              <a:gd name="connsiteX4813" fmla="*/ 8325218 w 13419668"/>
              <a:gd name="connsiteY4813" fmla="*/ 3867885 h 4401251"/>
              <a:gd name="connsiteX4814" fmla="*/ 8363902 w 13419668"/>
              <a:gd name="connsiteY4814" fmla="*/ 3831440 h 4401251"/>
              <a:gd name="connsiteX4815" fmla="*/ 8199091 w 13419668"/>
              <a:gd name="connsiteY4815" fmla="*/ 3829326 h 4401251"/>
              <a:gd name="connsiteX4816" fmla="*/ 8235412 w 13419668"/>
              <a:gd name="connsiteY4816" fmla="*/ 3867885 h 4401251"/>
              <a:gd name="connsiteX4817" fmla="*/ 8274345 w 13419668"/>
              <a:gd name="connsiteY4817" fmla="*/ 3831565 h 4401251"/>
              <a:gd name="connsiteX4818" fmla="*/ 8237776 w 13419668"/>
              <a:gd name="connsiteY4818" fmla="*/ 3792632 h 4401251"/>
              <a:gd name="connsiteX4819" fmla="*/ 8199216 w 13419668"/>
              <a:gd name="connsiteY4819" fmla="*/ 3829326 h 4401251"/>
              <a:gd name="connsiteX4820" fmla="*/ 8150954 w 13419668"/>
              <a:gd name="connsiteY4820" fmla="*/ 3792757 h 4401251"/>
              <a:gd name="connsiteX4821" fmla="*/ 8112146 w 13419668"/>
              <a:gd name="connsiteY4821" fmla="*/ 3829450 h 4401251"/>
              <a:gd name="connsiteX4822" fmla="*/ 8148964 w 13419668"/>
              <a:gd name="connsiteY4822" fmla="*/ 3867885 h 4401251"/>
              <a:gd name="connsiteX4823" fmla="*/ 8187399 w 13419668"/>
              <a:gd name="connsiteY4823" fmla="*/ 3831316 h 4401251"/>
              <a:gd name="connsiteX4824" fmla="*/ 8150954 w 13419668"/>
              <a:gd name="connsiteY4824" fmla="*/ 3792632 h 4401251"/>
              <a:gd name="connsiteX4825" fmla="*/ 8022589 w 13419668"/>
              <a:gd name="connsiteY4825" fmla="*/ 3829450 h 4401251"/>
              <a:gd name="connsiteX4826" fmla="*/ 8059407 w 13419668"/>
              <a:gd name="connsiteY4826" fmla="*/ 3868010 h 4401251"/>
              <a:gd name="connsiteX4827" fmla="*/ 8097842 w 13419668"/>
              <a:gd name="connsiteY4827" fmla="*/ 3831565 h 4401251"/>
              <a:gd name="connsiteX4828" fmla="*/ 8061397 w 13419668"/>
              <a:gd name="connsiteY4828" fmla="*/ 3792881 h 4401251"/>
              <a:gd name="connsiteX4829" fmla="*/ 8022589 w 13419668"/>
              <a:gd name="connsiteY4829" fmla="*/ 3829575 h 4401251"/>
              <a:gd name="connsiteX4830" fmla="*/ 7969974 w 13419668"/>
              <a:gd name="connsiteY4830" fmla="*/ 3792632 h 4401251"/>
              <a:gd name="connsiteX4831" fmla="*/ 7933155 w 13419668"/>
              <a:gd name="connsiteY4831" fmla="*/ 3831316 h 4401251"/>
              <a:gd name="connsiteX4832" fmla="*/ 7971840 w 13419668"/>
              <a:gd name="connsiteY4832" fmla="*/ 3867885 h 4401251"/>
              <a:gd name="connsiteX4833" fmla="*/ 8008409 w 13419668"/>
              <a:gd name="connsiteY4833" fmla="*/ 3829575 h 4401251"/>
              <a:gd name="connsiteX4834" fmla="*/ 7970098 w 13419668"/>
              <a:gd name="connsiteY4834" fmla="*/ 3792632 h 4401251"/>
              <a:gd name="connsiteX4835" fmla="*/ 7921961 w 13419668"/>
              <a:gd name="connsiteY4835" fmla="*/ 3831440 h 4401251"/>
              <a:gd name="connsiteX4836" fmla="*/ 7885267 w 13419668"/>
              <a:gd name="connsiteY4836" fmla="*/ 3792632 h 4401251"/>
              <a:gd name="connsiteX4837" fmla="*/ 7846832 w 13419668"/>
              <a:gd name="connsiteY4837" fmla="*/ 3829450 h 4401251"/>
              <a:gd name="connsiteX4838" fmla="*/ 7883278 w 13419668"/>
              <a:gd name="connsiteY4838" fmla="*/ 3867885 h 4401251"/>
              <a:gd name="connsiteX4839" fmla="*/ 7921961 w 13419668"/>
              <a:gd name="connsiteY4839" fmla="*/ 3831440 h 4401251"/>
              <a:gd name="connsiteX4840" fmla="*/ 7794093 w 13419668"/>
              <a:gd name="connsiteY4840" fmla="*/ 3792757 h 4401251"/>
              <a:gd name="connsiteX4841" fmla="*/ 7757151 w 13419668"/>
              <a:gd name="connsiteY4841" fmla="*/ 3831067 h 4401251"/>
              <a:gd name="connsiteX4842" fmla="*/ 7795088 w 13419668"/>
              <a:gd name="connsiteY4842" fmla="*/ 3868010 h 4401251"/>
              <a:gd name="connsiteX4843" fmla="*/ 7832404 w 13419668"/>
              <a:gd name="connsiteY4843" fmla="*/ 3829948 h 4401251"/>
              <a:gd name="connsiteX4844" fmla="*/ 7794093 w 13419668"/>
              <a:gd name="connsiteY4844" fmla="*/ 3792757 h 4401251"/>
              <a:gd name="connsiteX4845" fmla="*/ 7705655 w 13419668"/>
              <a:gd name="connsiteY4845" fmla="*/ 3792757 h 4401251"/>
              <a:gd name="connsiteX4846" fmla="*/ 7667593 w 13419668"/>
              <a:gd name="connsiteY4846" fmla="*/ 3829948 h 4401251"/>
              <a:gd name="connsiteX4847" fmla="*/ 7704412 w 13419668"/>
              <a:gd name="connsiteY4847" fmla="*/ 3868010 h 4401251"/>
              <a:gd name="connsiteX4848" fmla="*/ 7742846 w 13419668"/>
              <a:gd name="connsiteY4848" fmla="*/ 3831192 h 4401251"/>
              <a:gd name="connsiteX4849" fmla="*/ 7705780 w 13419668"/>
              <a:gd name="connsiteY4849" fmla="*/ 3792757 h 4401251"/>
              <a:gd name="connsiteX4850" fmla="*/ 7655901 w 13419668"/>
              <a:gd name="connsiteY4850" fmla="*/ 3831689 h 4401251"/>
              <a:gd name="connsiteX4851" fmla="*/ 7619581 w 13419668"/>
              <a:gd name="connsiteY4851" fmla="*/ 3792881 h 4401251"/>
              <a:gd name="connsiteX4852" fmla="*/ 7580648 w 13419668"/>
              <a:gd name="connsiteY4852" fmla="*/ 3829450 h 4401251"/>
              <a:gd name="connsiteX4853" fmla="*/ 7617342 w 13419668"/>
              <a:gd name="connsiteY4853" fmla="*/ 3868134 h 4401251"/>
              <a:gd name="connsiteX4854" fmla="*/ 7655901 w 13419668"/>
              <a:gd name="connsiteY4854" fmla="*/ 3831813 h 4401251"/>
              <a:gd name="connsiteX4855" fmla="*/ 7528157 w 13419668"/>
              <a:gd name="connsiteY4855" fmla="*/ 3792757 h 4401251"/>
              <a:gd name="connsiteX4856" fmla="*/ 7491215 w 13419668"/>
              <a:gd name="connsiteY4856" fmla="*/ 3831316 h 4401251"/>
              <a:gd name="connsiteX4857" fmla="*/ 7529774 w 13419668"/>
              <a:gd name="connsiteY4857" fmla="*/ 3868010 h 4401251"/>
              <a:gd name="connsiteX4858" fmla="*/ 7566468 w 13419668"/>
              <a:gd name="connsiteY4858" fmla="*/ 3829823 h 4401251"/>
              <a:gd name="connsiteX4859" fmla="*/ 7528282 w 13419668"/>
              <a:gd name="connsiteY4859" fmla="*/ 3792757 h 4401251"/>
              <a:gd name="connsiteX4860" fmla="*/ 7476910 w 13419668"/>
              <a:gd name="connsiteY4860" fmla="*/ 3829450 h 4401251"/>
              <a:gd name="connsiteX4861" fmla="*/ 7438351 w 13419668"/>
              <a:gd name="connsiteY4861" fmla="*/ 3792757 h 4401251"/>
              <a:gd name="connsiteX4862" fmla="*/ 7401782 w 13419668"/>
              <a:gd name="connsiteY4862" fmla="*/ 3831689 h 4401251"/>
              <a:gd name="connsiteX4863" fmla="*/ 7440715 w 13419668"/>
              <a:gd name="connsiteY4863" fmla="*/ 3868010 h 4401251"/>
              <a:gd name="connsiteX4864" fmla="*/ 7477035 w 13419668"/>
              <a:gd name="connsiteY4864" fmla="*/ 3829450 h 4401251"/>
              <a:gd name="connsiteX4865" fmla="*/ 7350660 w 13419668"/>
              <a:gd name="connsiteY4865" fmla="*/ 3792881 h 4401251"/>
              <a:gd name="connsiteX4866" fmla="*/ 7312100 w 13419668"/>
              <a:gd name="connsiteY4866" fmla="*/ 3829823 h 4401251"/>
              <a:gd name="connsiteX4867" fmla="*/ 7349167 w 13419668"/>
              <a:gd name="connsiteY4867" fmla="*/ 3868134 h 4401251"/>
              <a:gd name="connsiteX4868" fmla="*/ 7387353 w 13419668"/>
              <a:gd name="connsiteY4868" fmla="*/ 3831440 h 4401251"/>
              <a:gd name="connsiteX4869" fmla="*/ 7350660 w 13419668"/>
              <a:gd name="connsiteY4869" fmla="*/ 3792881 h 4401251"/>
              <a:gd name="connsiteX4870" fmla="*/ 7225901 w 13419668"/>
              <a:gd name="connsiteY4870" fmla="*/ 3831192 h 4401251"/>
              <a:gd name="connsiteX4871" fmla="*/ 7263838 w 13419668"/>
              <a:gd name="connsiteY4871" fmla="*/ 3868134 h 4401251"/>
              <a:gd name="connsiteX4872" fmla="*/ 7301154 w 13419668"/>
              <a:gd name="connsiteY4872" fmla="*/ 3830072 h 4401251"/>
              <a:gd name="connsiteX4873" fmla="*/ 7262719 w 13419668"/>
              <a:gd name="connsiteY4873" fmla="*/ 3792881 h 4401251"/>
              <a:gd name="connsiteX4874" fmla="*/ 7225901 w 13419668"/>
              <a:gd name="connsiteY4874" fmla="*/ 3831192 h 4401251"/>
              <a:gd name="connsiteX4875" fmla="*/ 7136343 w 13419668"/>
              <a:gd name="connsiteY4875" fmla="*/ 3831192 h 4401251"/>
              <a:gd name="connsiteX4876" fmla="*/ 7174281 w 13419668"/>
              <a:gd name="connsiteY4876" fmla="*/ 3868134 h 4401251"/>
              <a:gd name="connsiteX4877" fmla="*/ 7211597 w 13419668"/>
              <a:gd name="connsiteY4877" fmla="*/ 3830072 h 4401251"/>
              <a:gd name="connsiteX4878" fmla="*/ 7173162 w 13419668"/>
              <a:gd name="connsiteY4878" fmla="*/ 3792881 h 4401251"/>
              <a:gd name="connsiteX4879" fmla="*/ 7136343 w 13419668"/>
              <a:gd name="connsiteY4879" fmla="*/ 3831192 h 4401251"/>
              <a:gd name="connsiteX4880" fmla="*/ 7121915 w 13419668"/>
              <a:gd name="connsiteY4880" fmla="*/ 3831192 h 4401251"/>
              <a:gd name="connsiteX4881" fmla="*/ 7084848 w 13419668"/>
              <a:gd name="connsiteY4881" fmla="*/ 3792632 h 4401251"/>
              <a:gd name="connsiteX4882" fmla="*/ 7046662 w 13419668"/>
              <a:gd name="connsiteY4882" fmla="*/ 3829823 h 4401251"/>
              <a:gd name="connsiteX4883" fmla="*/ 7083356 w 13419668"/>
              <a:gd name="connsiteY4883" fmla="*/ 3868010 h 4401251"/>
              <a:gd name="connsiteX4884" fmla="*/ 7121790 w 13419668"/>
              <a:gd name="connsiteY4884" fmla="*/ 3831192 h 4401251"/>
              <a:gd name="connsiteX4885" fmla="*/ 6999022 w 13419668"/>
              <a:gd name="connsiteY4885" fmla="*/ 3792757 h 4401251"/>
              <a:gd name="connsiteX4886" fmla="*/ 6959841 w 13419668"/>
              <a:gd name="connsiteY4886" fmla="*/ 3829077 h 4401251"/>
              <a:gd name="connsiteX4887" fmla="*/ 6996162 w 13419668"/>
              <a:gd name="connsiteY4887" fmla="*/ 3868010 h 4401251"/>
              <a:gd name="connsiteX4888" fmla="*/ 7034970 w 13419668"/>
              <a:gd name="connsiteY4888" fmla="*/ 3831938 h 4401251"/>
              <a:gd name="connsiteX4889" fmla="*/ 6999022 w 13419668"/>
              <a:gd name="connsiteY4889" fmla="*/ 3792757 h 4401251"/>
              <a:gd name="connsiteX4890" fmla="*/ 6870159 w 13419668"/>
              <a:gd name="connsiteY4890" fmla="*/ 3829575 h 4401251"/>
              <a:gd name="connsiteX4891" fmla="*/ 6907101 w 13419668"/>
              <a:gd name="connsiteY4891" fmla="*/ 3868010 h 4401251"/>
              <a:gd name="connsiteX4892" fmla="*/ 6945412 w 13419668"/>
              <a:gd name="connsiteY4892" fmla="*/ 3831440 h 4401251"/>
              <a:gd name="connsiteX4893" fmla="*/ 6908843 w 13419668"/>
              <a:gd name="connsiteY4893" fmla="*/ 3792757 h 4401251"/>
              <a:gd name="connsiteX4894" fmla="*/ 6870159 w 13419668"/>
              <a:gd name="connsiteY4894" fmla="*/ 3829575 h 4401251"/>
              <a:gd name="connsiteX4895" fmla="*/ 6818166 w 13419668"/>
              <a:gd name="connsiteY4895" fmla="*/ 3792632 h 4401251"/>
              <a:gd name="connsiteX4896" fmla="*/ 6780726 w 13419668"/>
              <a:gd name="connsiteY4896" fmla="*/ 3830694 h 4401251"/>
              <a:gd name="connsiteX4897" fmla="*/ 6818788 w 13419668"/>
              <a:gd name="connsiteY4897" fmla="*/ 3867885 h 4401251"/>
              <a:gd name="connsiteX4898" fmla="*/ 6855979 w 13419668"/>
              <a:gd name="connsiteY4898" fmla="*/ 3830197 h 4401251"/>
              <a:gd name="connsiteX4899" fmla="*/ 6818290 w 13419668"/>
              <a:gd name="connsiteY4899" fmla="*/ 3792632 h 4401251"/>
              <a:gd name="connsiteX4900" fmla="*/ 6694403 w 13419668"/>
              <a:gd name="connsiteY4900" fmla="*/ 3829823 h 4401251"/>
              <a:gd name="connsiteX4901" fmla="*/ 6731220 w 13419668"/>
              <a:gd name="connsiteY4901" fmla="*/ 3867885 h 4401251"/>
              <a:gd name="connsiteX4902" fmla="*/ 6769531 w 13419668"/>
              <a:gd name="connsiteY4902" fmla="*/ 3830943 h 4401251"/>
              <a:gd name="connsiteX4903" fmla="*/ 6732340 w 13419668"/>
              <a:gd name="connsiteY4903" fmla="*/ 3792508 h 4401251"/>
              <a:gd name="connsiteX4904" fmla="*/ 6694278 w 13419668"/>
              <a:gd name="connsiteY4904" fmla="*/ 3829823 h 4401251"/>
              <a:gd name="connsiteX4905" fmla="*/ 6680098 w 13419668"/>
              <a:gd name="connsiteY4905" fmla="*/ 3831316 h 4401251"/>
              <a:gd name="connsiteX4906" fmla="*/ 6643404 w 13419668"/>
              <a:gd name="connsiteY4906" fmla="*/ 3792508 h 4401251"/>
              <a:gd name="connsiteX4907" fmla="*/ 6604970 w 13419668"/>
              <a:gd name="connsiteY4907" fmla="*/ 3829326 h 4401251"/>
              <a:gd name="connsiteX4908" fmla="*/ 6641415 w 13419668"/>
              <a:gd name="connsiteY4908" fmla="*/ 3867761 h 4401251"/>
              <a:gd name="connsiteX4909" fmla="*/ 6680098 w 13419668"/>
              <a:gd name="connsiteY4909" fmla="*/ 3831316 h 4401251"/>
              <a:gd name="connsiteX4910" fmla="*/ 6556211 w 13419668"/>
              <a:gd name="connsiteY4910" fmla="*/ 3792881 h 4401251"/>
              <a:gd name="connsiteX4911" fmla="*/ 6515537 w 13419668"/>
              <a:gd name="connsiteY4911" fmla="*/ 3826963 h 4401251"/>
              <a:gd name="connsiteX4912" fmla="*/ 6549369 w 13419668"/>
              <a:gd name="connsiteY4912" fmla="*/ 3867761 h 4401251"/>
              <a:gd name="connsiteX4913" fmla="*/ 6590417 w 13419668"/>
              <a:gd name="connsiteY4913" fmla="*/ 3833804 h 4401251"/>
              <a:gd name="connsiteX4914" fmla="*/ 6556211 w 13419668"/>
              <a:gd name="connsiteY4914" fmla="*/ 3792881 h 4401251"/>
              <a:gd name="connsiteX4915" fmla="*/ 6462548 w 13419668"/>
              <a:gd name="connsiteY4915" fmla="*/ 3792632 h 4401251"/>
              <a:gd name="connsiteX4916" fmla="*/ 6425855 w 13419668"/>
              <a:gd name="connsiteY4916" fmla="*/ 3831067 h 4401251"/>
              <a:gd name="connsiteX4917" fmla="*/ 6463916 w 13419668"/>
              <a:gd name="connsiteY4917" fmla="*/ 3867885 h 4401251"/>
              <a:gd name="connsiteX4918" fmla="*/ 6501108 w 13419668"/>
              <a:gd name="connsiteY4918" fmla="*/ 3829699 h 4401251"/>
              <a:gd name="connsiteX4919" fmla="*/ 6462548 w 13419668"/>
              <a:gd name="connsiteY4919" fmla="*/ 3792632 h 4401251"/>
              <a:gd name="connsiteX4920" fmla="*/ 6338785 w 13419668"/>
              <a:gd name="connsiteY4920" fmla="*/ 3829699 h 4401251"/>
              <a:gd name="connsiteX4921" fmla="*/ 6375976 w 13419668"/>
              <a:gd name="connsiteY4921" fmla="*/ 3867885 h 4401251"/>
              <a:gd name="connsiteX4922" fmla="*/ 6414038 w 13419668"/>
              <a:gd name="connsiteY4922" fmla="*/ 3831067 h 4401251"/>
              <a:gd name="connsiteX4923" fmla="*/ 6377220 w 13419668"/>
              <a:gd name="connsiteY4923" fmla="*/ 3792632 h 4401251"/>
              <a:gd name="connsiteX4924" fmla="*/ 6338785 w 13419668"/>
              <a:gd name="connsiteY4924" fmla="*/ 3829699 h 4401251"/>
              <a:gd name="connsiteX4925" fmla="*/ 6286792 w 13419668"/>
              <a:gd name="connsiteY4925" fmla="*/ 3792508 h 4401251"/>
              <a:gd name="connsiteX4926" fmla="*/ 6249352 w 13419668"/>
              <a:gd name="connsiteY4926" fmla="*/ 3830570 h 4401251"/>
              <a:gd name="connsiteX4927" fmla="*/ 6287414 w 13419668"/>
              <a:gd name="connsiteY4927" fmla="*/ 3867761 h 4401251"/>
              <a:gd name="connsiteX4928" fmla="*/ 6324606 w 13419668"/>
              <a:gd name="connsiteY4928" fmla="*/ 3830072 h 4401251"/>
              <a:gd name="connsiteX4929" fmla="*/ 6286916 w 13419668"/>
              <a:gd name="connsiteY4929" fmla="*/ 3792508 h 4401251"/>
              <a:gd name="connsiteX4930" fmla="*/ 6196613 w 13419668"/>
              <a:gd name="connsiteY4930" fmla="*/ 3792508 h 4401251"/>
              <a:gd name="connsiteX4931" fmla="*/ 6159795 w 13419668"/>
              <a:gd name="connsiteY4931" fmla="*/ 3831316 h 4401251"/>
              <a:gd name="connsiteX4932" fmla="*/ 6198479 w 13419668"/>
              <a:gd name="connsiteY4932" fmla="*/ 3867885 h 4401251"/>
              <a:gd name="connsiteX4933" fmla="*/ 6235048 w 13419668"/>
              <a:gd name="connsiteY4933" fmla="*/ 3829450 h 4401251"/>
              <a:gd name="connsiteX4934" fmla="*/ 6196613 w 13419668"/>
              <a:gd name="connsiteY4934" fmla="*/ 3792508 h 4401251"/>
              <a:gd name="connsiteX4935" fmla="*/ 6110414 w 13419668"/>
              <a:gd name="connsiteY4935" fmla="*/ 3792508 h 4401251"/>
              <a:gd name="connsiteX4936" fmla="*/ 6073472 w 13419668"/>
              <a:gd name="connsiteY4936" fmla="*/ 3830818 h 4401251"/>
              <a:gd name="connsiteX4937" fmla="*/ 6111409 w 13419668"/>
              <a:gd name="connsiteY4937" fmla="*/ 3867761 h 4401251"/>
              <a:gd name="connsiteX4938" fmla="*/ 6148725 w 13419668"/>
              <a:gd name="connsiteY4938" fmla="*/ 3829699 h 4401251"/>
              <a:gd name="connsiteX4939" fmla="*/ 6110414 w 13419668"/>
              <a:gd name="connsiteY4939" fmla="*/ 3792508 h 4401251"/>
              <a:gd name="connsiteX4940" fmla="*/ 6021976 w 13419668"/>
              <a:gd name="connsiteY4940" fmla="*/ 3792508 h 4401251"/>
              <a:gd name="connsiteX4941" fmla="*/ 5983914 w 13419668"/>
              <a:gd name="connsiteY4941" fmla="*/ 3829699 h 4401251"/>
              <a:gd name="connsiteX4942" fmla="*/ 6020732 w 13419668"/>
              <a:gd name="connsiteY4942" fmla="*/ 3867761 h 4401251"/>
              <a:gd name="connsiteX4943" fmla="*/ 6059167 w 13419668"/>
              <a:gd name="connsiteY4943" fmla="*/ 3830943 h 4401251"/>
              <a:gd name="connsiteX4944" fmla="*/ 6022100 w 13419668"/>
              <a:gd name="connsiteY4944" fmla="*/ 3792508 h 4401251"/>
              <a:gd name="connsiteX4945" fmla="*/ 5931299 w 13419668"/>
              <a:gd name="connsiteY4945" fmla="*/ 3792508 h 4401251"/>
              <a:gd name="connsiteX4946" fmla="*/ 5894356 w 13419668"/>
              <a:gd name="connsiteY4946" fmla="*/ 3830818 h 4401251"/>
              <a:gd name="connsiteX4947" fmla="*/ 5932294 w 13419668"/>
              <a:gd name="connsiteY4947" fmla="*/ 3867761 h 4401251"/>
              <a:gd name="connsiteX4948" fmla="*/ 5969609 w 13419668"/>
              <a:gd name="connsiteY4948" fmla="*/ 3829699 h 4401251"/>
              <a:gd name="connsiteX4949" fmla="*/ 5931299 w 13419668"/>
              <a:gd name="connsiteY4949" fmla="*/ 3792508 h 4401251"/>
              <a:gd name="connsiteX4950" fmla="*/ 5846219 w 13419668"/>
              <a:gd name="connsiteY4950" fmla="*/ 3792508 h 4401251"/>
              <a:gd name="connsiteX4951" fmla="*/ 5807411 w 13419668"/>
              <a:gd name="connsiteY4951" fmla="*/ 3829326 h 4401251"/>
              <a:gd name="connsiteX4952" fmla="*/ 5844354 w 13419668"/>
              <a:gd name="connsiteY4952" fmla="*/ 3867761 h 4401251"/>
              <a:gd name="connsiteX4953" fmla="*/ 5882789 w 13419668"/>
              <a:gd name="connsiteY4953" fmla="*/ 3831192 h 4401251"/>
              <a:gd name="connsiteX4954" fmla="*/ 5846344 w 13419668"/>
              <a:gd name="connsiteY4954" fmla="*/ 3792508 h 4401251"/>
              <a:gd name="connsiteX4955" fmla="*/ 5756413 w 13419668"/>
              <a:gd name="connsiteY4955" fmla="*/ 3792508 h 4401251"/>
              <a:gd name="connsiteX4956" fmla="*/ 5717854 w 13419668"/>
              <a:gd name="connsiteY4956" fmla="*/ 3829450 h 4401251"/>
              <a:gd name="connsiteX4957" fmla="*/ 5754921 w 13419668"/>
              <a:gd name="connsiteY4957" fmla="*/ 3867761 h 4401251"/>
              <a:gd name="connsiteX4958" fmla="*/ 5793107 w 13419668"/>
              <a:gd name="connsiteY4958" fmla="*/ 3831067 h 4401251"/>
              <a:gd name="connsiteX4959" fmla="*/ 5756413 w 13419668"/>
              <a:gd name="connsiteY4959" fmla="*/ 3792508 h 4401251"/>
              <a:gd name="connsiteX4960" fmla="*/ 5628296 w 13419668"/>
              <a:gd name="connsiteY4960" fmla="*/ 3829326 h 4401251"/>
              <a:gd name="connsiteX4961" fmla="*/ 5665239 w 13419668"/>
              <a:gd name="connsiteY4961" fmla="*/ 3867761 h 4401251"/>
              <a:gd name="connsiteX4962" fmla="*/ 5703549 w 13419668"/>
              <a:gd name="connsiteY4962" fmla="*/ 3831192 h 4401251"/>
              <a:gd name="connsiteX4963" fmla="*/ 5666980 w 13419668"/>
              <a:gd name="connsiteY4963" fmla="*/ 3792508 h 4401251"/>
              <a:gd name="connsiteX4964" fmla="*/ 5628296 w 13419668"/>
              <a:gd name="connsiteY4964" fmla="*/ 3829326 h 4401251"/>
              <a:gd name="connsiteX4965" fmla="*/ 5575806 w 13419668"/>
              <a:gd name="connsiteY4965" fmla="*/ 3792383 h 4401251"/>
              <a:gd name="connsiteX4966" fmla="*/ 5538863 w 13419668"/>
              <a:gd name="connsiteY4966" fmla="*/ 3830943 h 4401251"/>
              <a:gd name="connsiteX4967" fmla="*/ 5577423 w 13419668"/>
              <a:gd name="connsiteY4967" fmla="*/ 3867636 h 4401251"/>
              <a:gd name="connsiteX4968" fmla="*/ 5614116 w 13419668"/>
              <a:gd name="connsiteY4968" fmla="*/ 3829450 h 4401251"/>
              <a:gd name="connsiteX4969" fmla="*/ 5575930 w 13419668"/>
              <a:gd name="connsiteY4969" fmla="*/ 3792383 h 4401251"/>
              <a:gd name="connsiteX4970" fmla="*/ 5489233 w 13419668"/>
              <a:gd name="connsiteY4970" fmla="*/ 3792383 h 4401251"/>
              <a:gd name="connsiteX4971" fmla="*/ 5452540 w 13419668"/>
              <a:gd name="connsiteY4971" fmla="*/ 3830943 h 4401251"/>
              <a:gd name="connsiteX4972" fmla="*/ 5490726 w 13419668"/>
              <a:gd name="connsiteY4972" fmla="*/ 3867636 h 4401251"/>
              <a:gd name="connsiteX4973" fmla="*/ 5527793 w 13419668"/>
              <a:gd name="connsiteY4973" fmla="*/ 3829326 h 4401251"/>
              <a:gd name="connsiteX4974" fmla="*/ 5489233 w 13419668"/>
              <a:gd name="connsiteY4974" fmla="*/ 3792383 h 4401251"/>
              <a:gd name="connsiteX4975" fmla="*/ 5362982 w 13419668"/>
              <a:gd name="connsiteY4975" fmla="*/ 3829575 h 4401251"/>
              <a:gd name="connsiteX4976" fmla="*/ 5399800 w 13419668"/>
              <a:gd name="connsiteY4976" fmla="*/ 3867636 h 4401251"/>
              <a:gd name="connsiteX4977" fmla="*/ 5438111 w 13419668"/>
              <a:gd name="connsiteY4977" fmla="*/ 3830694 h 4401251"/>
              <a:gd name="connsiteX4978" fmla="*/ 5400920 w 13419668"/>
              <a:gd name="connsiteY4978" fmla="*/ 3792259 h 4401251"/>
              <a:gd name="connsiteX4979" fmla="*/ 5362858 w 13419668"/>
              <a:gd name="connsiteY4979" fmla="*/ 3829575 h 4401251"/>
              <a:gd name="connsiteX4980" fmla="*/ 5273425 w 13419668"/>
              <a:gd name="connsiteY4980" fmla="*/ 3830072 h 4401251"/>
              <a:gd name="connsiteX4981" fmla="*/ 5310865 w 13419668"/>
              <a:gd name="connsiteY4981" fmla="*/ 3867636 h 4401251"/>
              <a:gd name="connsiteX4982" fmla="*/ 5348678 w 13419668"/>
              <a:gd name="connsiteY4982" fmla="*/ 3830197 h 4401251"/>
              <a:gd name="connsiteX4983" fmla="*/ 5310989 w 13419668"/>
              <a:gd name="connsiteY4983" fmla="*/ 3792383 h 4401251"/>
              <a:gd name="connsiteX4984" fmla="*/ 5273549 w 13419668"/>
              <a:gd name="connsiteY4984" fmla="*/ 3830197 h 4401251"/>
              <a:gd name="connsiteX4985" fmla="*/ 5224417 w 13419668"/>
              <a:gd name="connsiteY4985" fmla="*/ 3792383 h 4401251"/>
              <a:gd name="connsiteX4986" fmla="*/ 5186480 w 13419668"/>
              <a:gd name="connsiteY4986" fmla="*/ 3829948 h 4401251"/>
              <a:gd name="connsiteX4987" fmla="*/ 5224168 w 13419668"/>
              <a:gd name="connsiteY4987" fmla="*/ 3867636 h 4401251"/>
              <a:gd name="connsiteX4988" fmla="*/ 5261733 w 13419668"/>
              <a:gd name="connsiteY4988" fmla="*/ 3830321 h 4401251"/>
              <a:gd name="connsiteX4989" fmla="*/ 5224417 w 13419668"/>
              <a:gd name="connsiteY4989" fmla="*/ 3792383 h 4401251"/>
              <a:gd name="connsiteX4990" fmla="*/ 5096922 w 13419668"/>
              <a:gd name="connsiteY4990" fmla="*/ 3830570 h 4401251"/>
              <a:gd name="connsiteX4991" fmla="*/ 5135109 w 13419668"/>
              <a:gd name="connsiteY4991" fmla="*/ 3867636 h 4401251"/>
              <a:gd name="connsiteX4992" fmla="*/ 5172051 w 13419668"/>
              <a:gd name="connsiteY4992" fmla="*/ 3829699 h 4401251"/>
              <a:gd name="connsiteX4993" fmla="*/ 5134114 w 13419668"/>
              <a:gd name="connsiteY4993" fmla="*/ 3792259 h 4401251"/>
              <a:gd name="connsiteX4994" fmla="*/ 5096798 w 13419668"/>
              <a:gd name="connsiteY4994" fmla="*/ 3830570 h 4401251"/>
              <a:gd name="connsiteX4995" fmla="*/ 5045675 w 13419668"/>
              <a:gd name="connsiteY4995" fmla="*/ 3792383 h 4401251"/>
              <a:gd name="connsiteX4996" fmla="*/ 5007365 w 13419668"/>
              <a:gd name="connsiteY4996" fmla="*/ 3829575 h 4401251"/>
              <a:gd name="connsiteX4997" fmla="*/ 5044681 w 13419668"/>
              <a:gd name="connsiteY4997" fmla="*/ 3867636 h 4401251"/>
              <a:gd name="connsiteX4998" fmla="*/ 5082618 w 13419668"/>
              <a:gd name="connsiteY4998" fmla="*/ 3830694 h 4401251"/>
              <a:gd name="connsiteX4999" fmla="*/ 5045675 w 13419668"/>
              <a:gd name="connsiteY4999" fmla="*/ 3792383 h 4401251"/>
              <a:gd name="connsiteX5000" fmla="*/ 4921166 w 13419668"/>
              <a:gd name="connsiteY5000" fmla="*/ 3829450 h 4401251"/>
              <a:gd name="connsiteX5001" fmla="*/ 4957984 w 13419668"/>
              <a:gd name="connsiteY5001" fmla="*/ 3867636 h 4401251"/>
              <a:gd name="connsiteX5002" fmla="*/ 4996419 w 13419668"/>
              <a:gd name="connsiteY5002" fmla="*/ 3830818 h 4401251"/>
              <a:gd name="connsiteX5003" fmla="*/ 4959352 w 13419668"/>
              <a:gd name="connsiteY5003" fmla="*/ 3792383 h 4401251"/>
              <a:gd name="connsiteX5004" fmla="*/ 4921166 w 13419668"/>
              <a:gd name="connsiteY5004" fmla="*/ 3829575 h 4401251"/>
              <a:gd name="connsiteX5005" fmla="*/ 4869919 w 13419668"/>
              <a:gd name="connsiteY5005" fmla="*/ 3792259 h 4401251"/>
              <a:gd name="connsiteX5006" fmla="*/ 4831608 w 13419668"/>
              <a:gd name="connsiteY5006" fmla="*/ 3829201 h 4401251"/>
              <a:gd name="connsiteX5007" fmla="*/ 4868178 w 13419668"/>
              <a:gd name="connsiteY5007" fmla="*/ 3867512 h 4401251"/>
              <a:gd name="connsiteX5008" fmla="*/ 4906861 w 13419668"/>
              <a:gd name="connsiteY5008" fmla="*/ 3830943 h 4401251"/>
              <a:gd name="connsiteX5009" fmla="*/ 4870043 w 13419668"/>
              <a:gd name="connsiteY5009" fmla="*/ 3792259 h 4401251"/>
              <a:gd name="connsiteX5010" fmla="*/ 4779989 w 13419668"/>
              <a:gd name="connsiteY5010" fmla="*/ 3792259 h 4401251"/>
              <a:gd name="connsiteX5011" fmla="*/ 4742051 w 13419668"/>
              <a:gd name="connsiteY5011" fmla="*/ 3829575 h 4401251"/>
              <a:gd name="connsiteX5012" fmla="*/ 4778993 w 13419668"/>
              <a:gd name="connsiteY5012" fmla="*/ 3867512 h 4401251"/>
              <a:gd name="connsiteX5013" fmla="*/ 4817304 w 13419668"/>
              <a:gd name="connsiteY5013" fmla="*/ 3830570 h 4401251"/>
              <a:gd name="connsiteX5014" fmla="*/ 4780113 w 13419668"/>
              <a:gd name="connsiteY5014" fmla="*/ 3792259 h 4401251"/>
              <a:gd name="connsiteX5015" fmla="*/ 4655106 w 13419668"/>
              <a:gd name="connsiteY5015" fmla="*/ 3829823 h 4401251"/>
              <a:gd name="connsiteX5016" fmla="*/ 4692670 w 13419668"/>
              <a:gd name="connsiteY5016" fmla="*/ 3867636 h 4401251"/>
              <a:gd name="connsiteX5017" fmla="*/ 4730359 w 13419668"/>
              <a:gd name="connsiteY5017" fmla="*/ 3830445 h 4401251"/>
              <a:gd name="connsiteX5018" fmla="*/ 4693168 w 13419668"/>
              <a:gd name="connsiteY5018" fmla="*/ 3792383 h 4401251"/>
              <a:gd name="connsiteX5019" fmla="*/ 4655106 w 13419668"/>
              <a:gd name="connsiteY5019" fmla="*/ 3829823 h 4401251"/>
              <a:gd name="connsiteX5020" fmla="*/ 4602366 w 13419668"/>
              <a:gd name="connsiteY5020" fmla="*/ 3792259 h 4401251"/>
              <a:gd name="connsiteX5021" fmla="*/ 4565548 w 13419668"/>
              <a:gd name="connsiteY5021" fmla="*/ 3831067 h 4401251"/>
              <a:gd name="connsiteX5022" fmla="*/ 4604232 w 13419668"/>
              <a:gd name="connsiteY5022" fmla="*/ 3867636 h 4401251"/>
              <a:gd name="connsiteX5023" fmla="*/ 4640677 w 13419668"/>
              <a:gd name="connsiteY5023" fmla="*/ 3829201 h 4401251"/>
              <a:gd name="connsiteX5024" fmla="*/ 4602242 w 13419668"/>
              <a:gd name="connsiteY5024" fmla="*/ 3792259 h 4401251"/>
              <a:gd name="connsiteX5025" fmla="*/ 4475991 w 13419668"/>
              <a:gd name="connsiteY5025" fmla="*/ 3829450 h 4401251"/>
              <a:gd name="connsiteX5026" fmla="*/ 4513182 w 13419668"/>
              <a:gd name="connsiteY5026" fmla="*/ 3867636 h 4401251"/>
              <a:gd name="connsiteX5027" fmla="*/ 4551244 w 13419668"/>
              <a:gd name="connsiteY5027" fmla="*/ 3830818 h 4401251"/>
              <a:gd name="connsiteX5028" fmla="*/ 4514426 w 13419668"/>
              <a:gd name="connsiteY5028" fmla="*/ 3792383 h 4401251"/>
              <a:gd name="connsiteX5029" fmla="*/ 4475991 w 13419668"/>
              <a:gd name="connsiteY5029" fmla="*/ 3829450 h 4401251"/>
              <a:gd name="connsiteX5030" fmla="*/ 4423625 w 13419668"/>
              <a:gd name="connsiteY5030" fmla="*/ 3792259 h 4401251"/>
              <a:gd name="connsiteX5031" fmla="*/ 4386558 w 13419668"/>
              <a:gd name="connsiteY5031" fmla="*/ 3830694 h 4401251"/>
              <a:gd name="connsiteX5032" fmla="*/ 4424993 w 13419668"/>
              <a:gd name="connsiteY5032" fmla="*/ 3867512 h 4401251"/>
              <a:gd name="connsiteX5033" fmla="*/ 4461811 w 13419668"/>
              <a:gd name="connsiteY5033" fmla="*/ 3829450 h 4401251"/>
              <a:gd name="connsiteX5034" fmla="*/ 4423749 w 13419668"/>
              <a:gd name="connsiteY5034" fmla="*/ 3792259 h 4401251"/>
              <a:gd name="connsiteX5035" fmla="*/ 4337177 w 13419668"/>
              <a:gd name="connsiteY5035" fmla="*/ 3792259 h 4401251"/>
              <a:gd name="connsiteX5036" fmla="*/ 4300234 w 13419668"/>
              <a:gd name="connsiteY5036" fmla="*/ 3830570 h 4401251"/>
              <a:gd name="connsiteX5037" fmla="*/ 4338172 w 13419668"/>
              <a:gd name="connsiteY5037" fmla="*/ 3867512 h 4401251"/>
              <a:gd name="connsiteX5038" fmla="*/ 4375487 w 13419668"/>
              <a:gd name="connsiteY5038" fmla="*/ 3829575 h 4401251"/>
              <a:gd name="connsiteX5039" fmla="*/ 4337177 w 13419668"/>
              <a:gd name="connsiteY5039" fmla="*/ 3792259 h 4401251"/>
              <a:gd name="connsiteX5040" fmla="*/ 4251475 w 13419668"/>
              <a:gd name="connsiteY5040" fmla="*/ 3792508 h 4401251"/>
              <a:gd name="connsiteX5041" fmla="*/ 4210801 w 13419668"/>
              <a:gd name="connsiteY5041" fmla="*/ 3826589 h 4401251"/>
              <a:gd name="connsiteX5042" fmla="*/ 4244634 w 13419668"/>
              <a:gd name="connsiteY5042" fmla="*/ 3867388 h 4401251"/>
              <a:gd name="connsiteX5043" fmla="*/ 4285681 w 13419668"/>
              <a:gd name="connsiteY5043" fmla="*/ 3833430 h 4401251"/>
              <a:gd name="connsiteX5044" fmla="*/ 4251475 w 13419668"/>
              <a:gd name="connsiteY5044" fmla="*/ 3792508 h 4401251"/>
              <a:gd name="connsiteX5045" fmla="*/ 4120995 w 13419668"/>
              <a:gd name="connsiteY5045" fmla="*/ 3829326 h 4401251"/>
              <a:gd name="connsiteX5046" fmla="*/ 4157813 w 13419668"/>
              <a:gd name="connsiteY5046" fmla="*/ 3867512 h 4401251"/>
              <a:gd name="connsiteX5047" fmla="*/ 4196249 w 13419668"/>
              <a:gd name="connsiteY5047" fmla="*/ 3830694 h 4401251"/>
              <a:gd name="connsiteX5048" fmla="*/ 4159181 w 13419668"/>
              <a:gd name="connsiteY5048" fmla="*/ 3792259 h 4401251"/>
              <a:gd name="connsiteX5049" fmla="*/ 4120995 w 13419668"/>
              <a:gd name="connsiteY5049" fmla="*/ 3829450 h 4401251"/>
              <a:gd name="connsiteX5050" fmla="*/ 4109303 w 13419668"/>
              <a:gd name="connsiteY5050" fmla="*/ 3830570 h 4401251"/>
              <a:gd name="connsiteX5051" fmla="*/ 4072485 w 13419668"/>
              <a:gd name="connsiteY5051" fmla="*/ 3792259 h 4401251"/>
              <a:gd name="connsiteX5052" fmla="*/ 4034050 w 13419668"/>
              <a:gd name="connsiteY5052" fmla="*/ 3829450 h 4401251"/>
              <a:gd name="connsiteX5053" fmla="*/ 4071365 w 13419668"/>
              <a:gd name="connsiteY5053" fmla="*/ 3867512 h 4401251"/>
              <a:gd name="connsiteX5054" fmla="*/ 4109303 w 13419668"/>
              <a:gd name="connsiteY5054" fmla="*/ 3830570 h 4401251"/>
              <a:gd name="connsiteX5055" fmla="*/ 4019746 w 13419668"/>
              <a:gd name="connsiteY5055" fmla="*/ 3831067 h 4401251"/>
              <a:gd name="connsiteX5056" fmla="*/ 3983425 w 13419668"/>
              <a:gd name="connsiteY5056" fmla="*/ 3792259 h 4401251"/>
              <a:gd name="connsiteX5057" fmla="*/ 3944492 w 13419668"/>
              <a:gd name="connsiteY5057" fmla="*/ 3828828 h 4401251"/>
              <a:gd name="connsiteX5058" fmla="*/ 3981186 w 13419668"/>
              <a:gd name="connsiteY5058" fmla="*/ 3867512 h 4401251"/>
              <a:gd name="connsiteX5059" fmla="*/ 4019746 w 13419668"/>
              <a:gd name="connsiteY5059" fmla="*/ 3831192 h 4401251"/>
              <a:gd name="connsiteX5060" fmla="*/ 3893743 w 13419668"/>
              <a:gd name="connsiteY5060" fmla="*/ 3792134 h 4401251"/>
              <a:gd name="connsiteX5061" fmla="*/ 3854935 w 13419668"/>
              <a:gd name="connsiteY5061" fmla="*/ 3828953 h 4401251"/>
              <a:gd name="connsiteX5062" fmla="*/ 3891878 w 13419668"/>
              <a:gd name="connsiteY5062" fmla="*/ 3867388 h 4401251"/>
              <a:gd name="connsiteX5063" fmla="*/ 3930313 w 13419668"/>
              <a:gd name="connsiteY5063" fmla="*/ 3830818 h 4401251"/>
              <a:gd name="connsiteX5064" fmla="*/ 3893867 w 13419668"/>
              <a:gd name="connsiteY5064" fmla="*/ 3792134 h 4401251"/>
              <a:gd name="connsiteX5065" fmla="*/ 3805057 w 13419668"/>
              <a:gd name="connsiteY5065" fmla="*/ 3867388 h 4401251"/>
              <a:gd name="connsiteX5066" fmla="*/ 3843865 w 13419668"/>
              <a:gd name="connsiteY5066" fmla="*/ 3831067 h 4401251"/>
              <a:gd name="connsiteX5067" fmla="*/ 3807295 w 13419668"/>
              <a:gd name="connsiteY5067" fmla="*/ 3792134 h 4401251"/>
              <a:gd name="connsiteX5068" fmla="*/ 3768736 w 13419668"/>
              <a:gd name="connsiteY5068" fmla="*/ 3828828 h 4401251"/>
              <a:gd name="connsiteX5069" fmla="*/ 3805057 w 13419668"/>
              <a:gd name="connsiteY5069" fmla="*/ 3867388 h 4401251"/>
              <a:gd name="connsiteX5070" fmla="*/ 3679179 w 13419668"/>
              <a:gd name="connsiteY5070" fmla="*/ 3828828 h 4401251"/>
              <a:gd name="connsiteX5071" fmla="*/ 3715499 w 13419668"/>
              <a:gd name="connsiteY5071" fmla="*/ 3867388 h 4401251"/>
              <a:gd name="connsiteX5072" fmla="*/ 3754432 w 13419668"/>
              <a:gd name="connsiteY5072" fmla="*/ 3831067 h 4401251"/>
              <a:gd name="connsiteX5073" fmla="*/ 3717862 w 13419668"/>
              <a:gd name="connsiteY5073" fmla="*/ 3792134 h 4401251"/>
              <a:gd name="connsiteX5074" fmla="*/ 3679303 w 13419668"/>
              <a:gd name="connsiteY5074" fmla="*/ 3828828 h 4401251"/>
              <a:gd name="connsiteX5075" fmla="*/ 3626439 w 13419668"/>
              <a:gd name="connsiteY5075" fmla="*/ 3792259 h 4401251"/>
              <a:gd name="connsiteX5076" fmla="*/ 3589746 w 13419668"/>
              <a:gd name="connsiteY5076" fmla="*/ 3830694 h 4401251"/>
              <a:gd name="connsiteX5077" fmla="*/ 3627807 w 13419668"/>
              <a:gd name="connsiteY5077" fmla="*/ 3867512 h 4401251"/>
              <a:gd name="connsiteX5078" fmla="*/ 3664999 w 13419668"/>
              <a:gd name="connsiteY5078" fmla="*/ 3829326 h 4401251"/>
              <a:gd name="connsiteX5079" fmla="*/ 3626439 w 13419668"/>
              <a:gd name="connsiteY5079" fmla="*/ 3792259 h 4401251"/>
              <a:gd name="connsiteX5080" fmla="*/ 3536136 w 13419668"/>
              <a:gd name="connsiteY5080" fmla="*/ 3792259 h 4401251"/>
              <a:gd name="connsiteX5081" fmla="*/ 3500064 w 13419668"/>
              <a:gd name="connsiteY5081" fmla="*/ 3831440 h 4401251"/>
              <a:gd name="connsiteX5082" fmla="*/ 3538872 w 13419668"/>
              <a:gd name="connsiteY5082" fmla="*/ 3867512 h 4401251"/>
              <a:gd name="connsiteX5083" fmla="*/ 3575317 w 13419668"/>
              <a:gd name="connsiteY5083" fmla="*/ 3828580 h 4401251"/>
              <a:gd name="connsiteX5084" fmla="*/ 3536136 w 13419668"/>
              <a:gd name="connsiteY5084" fmla="*/ 3792259 h 4401251"/>
              <a:gd name="connsiteX5085" fmla="*/ 3451678 w 13419668"/>
              <a:gd name="connsiteY5085" fmla="*/ 3792259 h 4401251"/>
              <a:gd name="connsiteX5086" fmla="*/ 3413118 w 13419668"/>
              <a:gd name="connsiteY5086" fmla="*/ 3829201 h 4401251"/>
              <a:gd name="connsiteX5087" fmla="*/ 3450185 w 13419668"/>
              <a:gd name="connsiteY5087" fmla="*/ 3867512 h 4401251"/>
              <a:gd name="connsiteX5088" fmla="*/ 3488372 w 13419668"/>
              <a:gd name="connsiteY5088" fmla="*/ 3830818 h 4401251"/>
              <a:gd name="connsiteX5089" fmla="*/ 3451678 w 13419668"/>
              <a:gd name="connsiteY5089" fmla="*/ 3792259 h 4401251"/>
              <a:gd name="connsiteX5090" fmla="*/ 3362369 w 13419668"/>
              <a:gd name="connsiteY5090" fmla="*/ 3792259 h 4401251"/>
              <a:gd name="connsiteX5091" fmla="*/ 3323561 w 13419668"/>
              <a:gd name="connsiteY5091" fmla="*/ 3829077 h 4401251"/>
              <a:gd name="connsiteX5092" fmla="*/ 3360504 w 13419668"/>
              <a:gd name="connsiteY5092" fmla="*/ 3867512 h 4401251"/>
              <a:gd name="connsiteX5093" fmla="*/ 3398939 w 13419668"/>
              <a:gd name="connsiteY5093" fmla="*/ 3830943 h 4401251"/>
              <a:gd name="connsiteX5094" fmla="*/ 3362494 w 13419668"/>
              <a:gd name="connsiteY5094" fmla="*/ 3792259 h 4401251"/>
              <a:gd name="connsiteX5095" fmla="*/ 3272439 w 13419668"/>
              <a:gd name="connsiteY5095" fmla="*/ 3792259 h 4401251"/>
              <a:gd name="connsiteX5096" fmla="*/ 3234128 w 13419668"/>
              <a:gd name="connsiteY5096" fmla="*/ 3829450 h 4401251"/>
              <a:gd name="connsiteX5097" fmla="*/ 3271444 w 13419668"/>
              <a:gd name="connsiteY5097" fmla="*/ 3867512 h 4401251"/>
              <a:gd name="connsiteX5098" fmla="*/ 3309381 w 13419668"/>
              <a:gd name="connsiteY5098" fmla="*/ 3830570 h 4401251"/>
              <a:gd name="connsiteX5099" fmla="*/ 3272439 w 13419668"/>
              <a:gd name="connsiteY5099" fmla="*/ 3792259 h 4401251"/>
              <a:gd name="connsiteX5100" fmla="*/ 3188728 w 13419668"/>
              <a:gd name="connsiteY5100" fmla="*/ 3792508 h 4401251"/>
              <a:gd name="connsiteX5101" fmla="*/ 3148053 w 13419668"/>
              <a:gd name="connsiteY5101" fmla="*/ 3826589 h 4401251"/>
              <a:gd name="connsiteX5102" fmla="*/ 3181886 w 13419668"/>
              <a:gd name="connsiteY5102" fmla="*/ 3867388 h 4401251"/>
              <a:gd name="connsiteX5103" fmla="*/ 3222933 w 13419668"/>
              <a:gd name="connsiteY5103" fmla="*/ 3833430 h 4401251"/>
              <a:gd name="connsiteX5104" fmla="*/ 3188728 w 13419668"/>
              <a:gd name="connsiteY5104" fmla="*/ 3792508 h 4401251"/>
              <a:gd name="connsiteX5105" fmla="*/ 3058372 w 13419668"/>
              <a:gd name="connsiteY5105" fmla="*/ 3830570 h 4401251"/>
              <a:gd name="connsiteX5106" fmla="*/ 3096309 w 13419668"/>
              <a:gd name="connsiteY5106" fmla="*/ 3867512 h 4401251"/>
              <a:gd name="connsiteX5107" fmla="*/ 3133625 w 13419668"/>
              <a:gd name="connsiteY5107" fmla="*/ 3829450 h 4401251"/>
              <a:gd name="connsiteX5108" fmla="*/ 3095190 w 13419668"/>
              <a:gd name="connsiteY5108" fmla="*/ 3792259 h 4401251"/>
              <a:gd name="connsiteX5109" fmla="*/ 3058372 w 13419668"/>
              <a:gd name="connsiteY5109" fmla="*/ 3830570 h 4401251"/>
              <a:gd name="connsiteX5110" fmla="*/ 3043818 w 13419668"/>
              <a:gd name="connsiteY5110" fmla="*/ 3833555 h 4401251"/>
              <a:gd name="connsiteX5111" fmla="*/ 3009737 w 13419668"/>
              <a:gd name="connsiteY5111" fmla="*/ 3792508 h 4401251"/>
              <a:gd name="connsiteX5112" fmla="*/ 2968939 w 13419668"/>
              <a:gd name="connsiteY5112" fmla="*/ 3826465 h 4401251"/>
              <a:gd name="connsiteX5113" fmla="*/ 3002647 w 13419668"/>
              <a:gd name="connsiteY5113" fmla="*/ 3867388 h 4401251"/>
              <a:gd name="connsiteX5114" fmla="*/ 3043818 w 13419668"/>
              <a:gd name="connsiteY5114" fmla="*/ 3833555 h 4401251"/>
              <a:gd name="connsiteX5115" fmla="*/ 2881869 w 13419668"/>
              <a:gd name="connsiteY5115" fmla="*/ 3829201 h 4401251"/>
              <a:gd name="connsiteX5116" fmla="*/ 2918811 w 13419668"/>
              <a:gd name="connsiteY5116" fmla="*/ 3867636 h 4401251"/>
              <a:gd name="connsiteX5117" fmla="*/ 2957122 w 13419668"/>
              <a:gd name="connsiteY5117" fmla="*/ 3831067 h 4401251"/>
              <a:gd name="connsiteX5118" fmla="*/ 2920552 w 13419668"/>
              <a:gd name="connsiteY5118" fmla="*/ 3792383 h 4401251"/>
              <a:gd name="connsiteX5119" fmla="*/ 2881869 w 13419668"/>
              <a:gd name="connsiteY5119" fmla="*/ 3829201 h 4401251"/>
              <a:gd name="connsiteX5120" fmla="*/ 2831120 w 13419668"/>
              <a:gd name="connsiteY5120" fmla="*/ 3792383 h 4401251"/>
              <a:gd name="connsiteX5121" fmla="*/ 2792311 w 13419668"/>
              <a:gd name="connsiteY5121" fmla="*/ 3829201 h 4401251"/>
              <a:gd name="connsiteX5122" fmla="*/ 2829254 w 13419668"/>
              <a:gd name="connsiteY5122" fmla="*/ 3867636 h 4401251"/>
              <a:gd name="connsiteX5123" fmla="*/ 2867689 w 13419668"/>
              <a:gd name="connsiteY5123" fmla="*/ 3831067 h 4401251"/>
              <a:gd name="connsiteX5124" fmla="*/ 2831244 w 13419668"/>
              <a:gd name="connsiteY5124" fmla="*/ 3792383 h 4401251"/>
              <a:gd name="connsiteX5125" fmla="*/ 2702878 w 13419668"/>
              <a:gd name="connsiteY5125" fmla="*/ 3830570 h 4401251"/>
              <a:gd name="connsiteX5126" fmla="*/ 2741189 w 13419668"/>
              <a:gd name="connsiteY5126" fmla="*/ 3867512 h 4401251"/>
              <a:gd name="connsiteX5127" fmla="*/ 2778132 w 13419668"/>
              <a:gd name="connsiteY5127" fmla="*/ 3829575 h 4401251"/>
              <a:gd name="connsiteX5128" fmla="*/ 2740194 w 13419668"/>
              <a:gd name="connsiteY5128" fmla="*/ 3792259 h 4401251"/>
              <a:gd name="connsiteX5129" fmla="*/ 2702878 w 13419668"/>
              <a:gd name="connsiteY5129" fmla="*/ 3830570 h 4401251"/>
              <a:gd name="connsiteX5130" fmla="*/ 2650388 w 13419668"/>
              <a:gd name="connsiteY5130" fmla="*/ 3792259 h 4401251"/>
              <a:gd name="connsiteX5131" fmla="*/ 2613321 w 13419668"/>
              <a:gd name="connsiteY5131" fmla="*/ 3830818 h 4401251"/>
              <a:gd name="connsiteX5132" fmla="*/ 2651756 w 13419668"/>
              <a:gd name="connsiteY5132" fmla="*/ 3867636 h 4401251"/>
              <a:gd name="connsiteX5133" fmla="*/ 2688450 w 13419668"/>
              <a:gd name="connsiteY5133" fmla="*/ 3829450 h 4401251"/>
              <a:gd name="connsiteX5134" fmla="*/ 2650263 w 13419668"/>
              <a:gd name="connsiteY5134" fmla="*/ 3792259 h 4401251"/>
              <a:gd name="connsiteX5135" fmla="*/ 2567920 w 13419668"/>
              <a:gd name="connsiteY5135" fmla="*/ 3792632 h 4401251"/>
              <a:gd name="connsiteX5136" fmla="*/ 2527246 w 13419668"/>
              <a:gd name="connsiteY5136" fmla="*/ 3826714 h 4401251"/>
              <a:gd name="connsiteX5137" fmla="*/ 2561079 w 13419668"/>
              <a:gd name="connsiteY5137" fmla="*/ 3867512 h 4401251"/>
              <a:gd name="connsiteX5138" fmla="*/ 2602126 w 13419668"/>
              <a:gd name="connsiteY5138" fmla="*/ 3833555 h 4401251"/>
              <a:gd name="connsiteX5139" fmla="*/ 2567920 w 13419668"/>
              <a:gd name="connsiteY5139" fmla="*/ 3792632 h 4401251"/>
              <a:gd name="connsiteX5140" fmla="*/ 2512693 w 13419668"/>
              <a:gd name="connsiteY5140" fmla="*/ 3830818 h 4401251"/>
              <a:gd name="connsiteX5141" fmla="*/ 2475626 w 13419668"/>
              <a:gd name="connsiteY5141" fmla="*/ 3792259 h 4401251"/>
              <a:gd name="connsiteX5142" fmla="*/ 2437440 w 13419668"/>
              <a:gd name="connsiteY5142" fmla="*/ 3829450 h 4401251"/>
              <a:gd name="connsiteX5143" fmla="*/ 2474134 w 13419668"/>
              <a:gd name="connsiteY5143" fmla="*/ 3867636 h 4401251"/>
              <a:gd name="connsiteX5144" fmla="*/ 2512569 w 13419668"/>
              <a:gd name="connsiteY5144" fmla="*/ 3830818 h 4401251"/>
              <a:gd name="connsiteX5145" fmla="*/ 2347883 w 13419668"/>
              <a:gd name="connsiteY5145" fmla="*/ 3828953 h 4401251"/>
              <a:gd name="connsiteX5146" fmla="*/ 2384203 w 13419668"/>
              <a:gd name="connsiteY5146" fmla="*/ 3867512 h 4401251"/>
              <a:gd name="connsiteX5147" fmla="*/ 2423136 w 13419668"/>
              <a:gd name="connsiteY5147" fmla="*/ 3831192 h 4401251"/>
              <a:gd name="connsiteX5148" fmla="*/ 2386567 w 13419668"/>
              <a:gd name="connsiteY5148" fmla="*/ 3792259 h 4401251"/>
              <a:gd name="connsiteX5149" fmla="*/ 2348007 w 13419668"/>
              <a:gd name="connsiteY5149" fmla="*/ 3828953 h 4401251"/>
              <a:gd name="connsiteX5150" fmla="*/ 2260937 w 13419668"/>
              <a:gd name="connsiteY5150" fmla="*/ 3829201 h 4401251"/>
              <a:gd name="connsiteX5151" fmla="*/ 2297880 w 13419668"/>
              <a:gd name="connsiteY5151" fmla="*/ 3867636 h 4401251"/>
              <a:gd name="connsiteX5152" fmla="*/ 2336191 w 13419668"/>
              <a:gd name="connsiteY5152" fmla="*/ 3831067 h 4401251"/>
              <a:gd name="connsiteX5153" fmla="*/ 2299621 w 13419668"/>
              <a:gd name="connsiteY5153" fmla="*/ 3792383 h 4401251"/>
              <a:gd name="connsiteX5154" fmla="*/ 2260937 w 13419668"/>
              <a:gd name="connsiteY5154" fmla="*/ 3829201 h 4401251"/>
              <a:gd name="connsiteX5155" fmla="*/ 2208323 w 13419668"/>
              <a:gd name="connsiteY5155" fmla="*/ 3792259 h 4401251"/>
              <a:gd name="connsiteX5156" fmla="*/ 2171504 w 13419668"/>
              <a:gd name="connsiteY5156" fmla="*/ 3831067 h 4401251"/>
              <a:gd name="connsiteX5157" fmla="*/ 2210188 w 13419668"/>
              <a:gd name="connsiteY5157" fmla="*/ 3867636 h 4401251"/>
              <a:gd name="connsiteX5158" fmla="*/ 2246758 w 13419668"/>
              <a:gd name="connsiteY5158" fmla="*/ 3829201 h 4401251"/>
              <a:gd name="connsiteX5159" fmla="*/ 2208323 w 13419668"/>
              <a:gd name="connsiteY5159" fmla="*/ 3792259 h 4401251"/>
              <a:gd name="connsiteX5160" fmla="*/ 2119387 w 13419668"/>
              <a:gd name="connsiteY5160" fmla="*/ 3792259 h 4401251"/>
              <a:gd name="connsiteX5161" fmla="*/ 2081947 w 13419668"/>
              <a:gd name="connsiteY5161" fmla="*/ 3830321 h 4401251"/>
              <a:gd name="connsiteX5162" fmla="*/ 2120009 w 13419668"/>
              <a:gd name="connsiteY5162" fmla="*/ 3867512 h 4401251"/>
              <a:gd name="connsiteX5163" fmla="*/ 2157200 w 13419668"/>
              <a:gd name="connsiteY5163" fmla="*/ 3829823 h 4401251"/>
              <a:gd name="connsiteX5164" fmla="*/ 2119511 w 13419668"/>
              <a:gd name="connsiteY5164" fmla="*/ 3792259 h 4401251"/>
              <a:gd name="connsiteX5165" fmla="*/ 1995624 w 13419668"/>
              <a:gd name="connsiteY5165" fmla="*/ 3828828 h 4401251"/>
              <a:gd name="connsiteX5166" fmla="*/ 2031820 w 13419668"/>
              <a:gd name="connsiteY5166" fmla="*/ 3867512 h 4401251"/>
              <a:gd name="connsiteX5167" fmla="*/ 2070752 w 13419668"/>
              <a:gd name="connsiteY5167" fmla="*/ 3831316 h 4401251"/>
              <a:gd name="connsiteX5168" fmla="*/ 2034307 w 13419668"/>
              <a:gd name="connsiteY5168" fmla="*/ 3792259 h 4401251"/>
              <a:gd name="connsiteX5169" fmla="*/ 1995624 w 13419668"/>
              <a:gd name="connsiteY5169" fmla="*/ 3828828 h 4401251"/>
              <a:gd name="connsiteX5170" fmla="*/ 1981319 w 13419668"/>
              <a:gd name="connsiteY5170" fmla="*/ 3830694 h 4401251"/>
              <a:gd name="connsiteX5171" fmla="*/ 1944252 w 13419668"/>
              <a:gd name="connsiteY5171" fmla="*/ 3792134 h 4401251"/>
              <a:gd name="connsiteX5172" fmla="*/ 1906066 w 13419668"/>
              <a:gd name="connsiteY5172" fmla="*/ 3829326 h 4401251"/>
              <a:gd name="connsiteX5173" fmla="*/ 1942760 w 13419668"/>
              <a:gd name="connsiteY5173" fmla="*/ 3867512 h 4401251"/>
              <a:gd name="connsiteX5174" fmla="*/ 1981195 w 13419668"/>
              <a:gd name="connsiteY5174" fmla="*/ 3830694 h 4401251"/>
              <a:gd name="connsiteX5175" fmla="*/ 1891762 w 13419668"/>
              <a:gd name="connsiteY5175" fmla="*/ 3830943 h 4401251"/>
              <a:gd name="connsiteX5176" fmla="*/ 1855068 w 13419668"/>
              <a:gd name="connsiteY5176" fmla="*/ 3792134 h 4401251"/>
              <a:gd name="connsiteX5177" fmla="*/ 1816633 w 13419668"/>
              <a:gd name="connsiteY5177" fmla="*/ 3828953 h 4401251"/>
              <a:gd name="connsiteX5178" fmla="*/ 1853078 w 13419668"/>
              <a:gd name="connsiteY5178" fmla="*/ 3867388 h 4401251"/>
              <a:gd name="connsiteX5179" fmla="*/ 1891762 w 13419668"/>
              <a:gd name="connsiteY5179" fmla="*/ 3830943 h 4401251"/>
              <a:gd name="connsiteX5180" fmla="*/ 1802204 w 13419668"/>
              <a:gd name="connsiteY5180" fmla="*/ 3830694 h 4401251"/>
              <a:gd name="connsiteX5181" fmla="*/ 1765138 w 13419668"/>
              <a:gd name="connsiteY5181" fmla="*/ 3792134 h 4401251"/>
              <a:gd name="connsiteX5182" fmla="*/ 1726951 w 13419668"/>
              <a:gd name="connsiteY5182" fmla="*/ 3829326 h 4401251"/>
              <a:gd name="connsiteX5183" fmla="*/ 1763645 w 13419668"/>
              <a:gd name="connsiteY5183" fmla="*/ 3867512 h 4401251"/>
              <a:gd name="connsiteX5184" fmla="*/ 1802080 w 13419668"/>
              <a:gd name="connsiteY5184" fmla="*/ 3830694 h 4401251"/>
              <a:gd name="connsiteX5185" fmla="*/ 1640130 w 13419668"/>
              <a:gd name="connsiteY5185" fmla="*/ 3831440 h 4401251"/>
              <a:gd name="connsiteX5186" fmla="*/ 1679312 w 13419668"/>
              <a:gd name="connsiteY5186" fmla="*/ 3867512 h 4401251"/>
              <a:gd name="connsiteX5187" fmla="*/ 1715383 w 13419668"/>
              <a:gd name="connsiteY5187" fmla="*/ 3828704 h 4401251"/>
              <a:gd name="connsiteX5188" fmla="*/ 1676575 w 13419668"/>
              <a:gd name="connsiteY5188" fmla="*/ 3792259 h 4401251"/>
              <a:gd name="connsiteX5189" fmla="*/ 1640255 w 13419668"/>
              <a:gd name="connsiteY5189" fmla="*/ 3831440 h 4401251"/>
              <a:gd name="connsiteX5190" fmla="*/ 1550449 w 13419668"/>
              <a:gd name="connsiteY5190" fmla="*/ 3830197 h 4401251"/>
              <a:gd name="connsiteX5191" fmla="*/ 1588386 w 13419668"/>
              <a:gd name="connsiteY5191" fmla="*/ 3867512 h 4401251"/>
              <a:gd name="connsiteX5192" fmla="*/ 1625702 w 13419668"/>
              <a:gd name="connsiteY5192" fmla="*/ 3829823 h 4401251"/>
              <a:gd name="connsiteX5193" fmla="*/ 1588137 w 13419668"/>
              <a:gd name="connsiteY5193" fmla="*/ 3792134 h 4401251"/>
              <a:gd name="connsiteX5194" fmla="*/ 1550573 w 13419668"/>
              <a:gd name="connsiteY5194" fmla="*/ 3830072 h 4401251"/>
              <a:gd name="connsiteX5195" fmla="*/ 1460891 w 13419668"/>
              <a:gd name="connsiteY5195" fmla="*/ 3830445 h 4401251"/>
              <a:gd name="connsiteX5196" fmla="*/ 1499077 w 13419668"/>
              <a:gd name="connsiteY5196" fmla="*/ 3867512 h 4401251"/>
              <a:gd name="connsiteX5197" fmla="*/ 1536020 w 13419668"/>
              <a:gd name="connsiteY5197" fmla="*/ 3829575 h 4401251"/>
              <a:gd name="connsiteX5198" fmla="*/ 1498082 w 13419668"/>
              <a:gd name="connsiteY5198" fmla="*/ 3792134 h 4401251"/>
              <a:gd name="connsiteX5199" fmla="*/ 1460767 w 13419668"/>
              <a:gd name="connsiteY5199" fmla="*/ 3830445 h 4401251"/>
              <a:gd name="connsiteX5200" fmla="*/ 1411386 w 13419668"/>
              <a:gd name="connsiteY5200" fmla="*/ 3792259 h 4401251"/>
              <a:gd name="connsiteX5201" fmla="*/ 1374692 w 13419668"/>
              <a:gd name="connsiteY5201" fmla="*/ 3830818 h 4401251"/>
              <a:gd name="connsiteX5202" fmla="*/ 1412878 w 13419668"/>
              <a:gd name="connsiteY5202" fmla="*/ 3867512 h 4401251"/>
              <a:gd name="connsiteX5203" fmla="*/ 1449945 w 13419668"/>
              <a:gd name="connsiteY5203" fmla="*/ 3829201 h 4401251"/>
              <a:gd name="connsiteX5204" fmla="*/ 1411386 w 13419668"/>
              <a:gd name="connsiteY5204" fmla="*/ 3792259 h 4401251"/>
              <a:gd name="connsiteX5205" fmla="*/ 1323072 w 13419668"/>
              <a:gd name="connsiteY5205" fmla="*/ 3792259 h 4401251"/>
              <a:gd name="connsiteX5206" fmla="*/ 1285135 w 13419668"/>
              <a:gd name="connsiteY5206" fmla="*/ 3829575 h 4401251"/>
              <a:gd name="connsiteX5207" fmla="*/ 1322077 w 13419668"/>
              <a:gd name="connsiteY5207" fmla="*/ 3867512 h 4401251"/>
              <a:gd name="connsiteX5208" fmla="*/ 1360388 w 13419668"/>
              <a:gd name="connsiteY5208" fmla="*/ 3830570 h 4401251"/>
              <a:gd name="connsiteX5209" fmla="*/ 1323197 w 13419668"/>
              <a:gd name="connsiteY5209" fmla="*/ 3792259 h 4401251"/>
              <a:gd name="connsiteX5210" fmla="*/ 1233764 w 13419668"/>
              <a:gd name="connsiteY5210" fmla="*/ 3792259 h 4401251"/>
              <a:gd name="connsiteX5211" fmla="*/ 1195453 w 13419668"/>
              <a:gd name="connsiteY5211" fmla="*/ 3829326 h 4401251"/>
              <a:gd name="connsiteX5212" fmla="*/ 1232147 w 13419668"/>
              <a:gd name="connsiteY5212" fmla="*/ 3867636 h 4401251"/>
              <a:gd name="connsiteX5213" fmla="*/ 1270706 w 13419668"/>
              <a:gd name="connsiteY5213" fmla="*/ 3830943 h 4401251"/>
              <a:gd name="connsiteX5214" fmla="*/ 1233764 w 13419668"/>
              <a:gd name="connsiteY5214" fmla="*/ 3792259 h 4401251"/>
              <a:gd name="connsiteX5215" fmla="*/ 1108508 w 13419668"/>
              <a:gd name="connsiteY5215" fmla="*/ 3829077 h 4401251"/>
              <a:gd name="connsiteX5216" fmla="*/ 1145326 w 13419668"/>
              <a:gd name="connsiteY5216" fmla="*/ 3867636 h 4401251"/>
              <a:gd name="connsiteX5217" fmla="*/ 1183761 w 13419668"/>
              <a:gd name="connsiteY5217" fmla="*/ 3831192 h 4401251"/>
              <a:gd name="connsiteX5218" fmla="*/ 1147316 w 13419668"/>
              <a:gd name="connsiteY5218" fmla="*/ 3792383 h 4401251"/>
              <a:gd name="connsiteX5219" fmla="*/ 1108508 w 13419668"/>
              <a:gd name="connsiteY5219" fmla="*/ 3829077 h 4401251"/>
              <a:gd name="connsiteX5220" fmla="*/ 1057510 w 13419668"/>
              <a:gd name="connsiteY5220" fmla="*/ 3792383 h 4401251"/>
              <a:gd name="connsiteX5221" fmla="*/ 1018950 w 13419668"/>
              <a:gd name="connsiteY5221" fmla="*/ 3829450 h 4401251"/>
              <a:gd name="connsiteX5222" fmla="*/ 1056141 w 13419668"/>
              <a:gd name="connsiteY5222" fmla="*/ 3867636 h 4401251"/>
              <a:gd name="connsiteX5223" fmla="*/ 1094328 w 13419668"/>
              <a:gd name="connsiteY5223" fmla="*/ 3830818 h 4401251"/>
              <a:gd name="connsiteX5224" fmla="*/ 1057634 w 13419668"/>
              <a:gd name="connsiteY5224" fmla="*/ 3792383 h 4401251"/>
              <a:gd name="connsiteX5225" fmla="*/ 966584 w 13419668"/>
              <a:gd name="connsiteY5225" fmla="*/ 3792383 h 4401251"/>
              <a:gd name="connsiteX5226" fmla="*/ 929517 w 13419668"/>
              <a:gd name="connsiteY5226" fmla="*/ 3830818 h 4401251"/>
              <a:gd name="connsiteX5227" fmla="*/ 967952 w 13419668"/>
              <a:gd name="connsiteY5227" fmla="*/ 3867636 h 4401251"/>
              <a:gd name="connsiteX5228" fmla="*/ 1004770 w 13419668"/>
              <a:gd name="connsiteY5228" fmla="*/ 3829575 h 4401251"/>
              <a:gd name="connsiteX5229" fmla="*/ 966708 w 13419668"/>
              <a:gd name="connsiteY5229" fmla="*/ 3792383 h 4401251"/>
              <a:gd name="connsiteX5230" fmla="*/ 915088 w 13419668"/>
              <a:gd name="connsiteY5230" fmla="*/ 3831316 h 4401251"/>
              <a:gd name="connsiteX5231" fmla="*/ 878768 w 13419668"/>
              <a:gd name="connsiteY5231" fmla="*/ 3792383 h 4401251"/>
              <a:gd name="connsiteX5232" fmla="*/ 839835 w 13419668"/>
              <a:gd name="connsiteY5232" fmla="*/ 3828953 h 4401251"/>
              <a:gd name="connsiteX5233" fmla="*/ 876529 w 13419668"/>
              <a:gd name="connsiteY5233" fmla="*/ 3867636 h 4401251"/>
              <a:gd name="connsiteX5234" fmla="*/ 915088 w 13419668"/>
              <a:gd name="connsiteY5234" fmla="*/ 3831316 h 4401251"/>
              <a:gd name="connsiteX5235" fmla="*/ 753636 w 13419668"/>
              <a:gd name="connsiteY5235" fmla="*/ 3829450 h 4401251"/>
              <a:gd name="connsiteX5236" fmla="*/ 790454 w 13419668"/>
              <a:gd name="connsiteY5236" fmla="*/ 3867636 h 4401251"/>
              <a:gd name="connsiteX5237" fmla="*/ 828889 w 13419668"/>
              <a:gd name="connsiteY5237" fmla="*/ 3830818 h 4401251"/>
              <a:gd name="connsiteX5238" fmla="*/ 791823 w 13419668"/>
              <a:gd name="connsiteY5238" fmla="*/ 3792383 h 4401251"/>
              <a:gd name="connsiteX5239" fmla="*/ 753636 w 13419668"/>
              <a:gd name="connsiteY5239" fmla="*/ 3829575 h 4401251"/>
              <a:gd name="connsiteX5240" fmla="*/ 702265 w 13419668"/>
              <a:gd name="connsiteY5240" fmla="*/ 3792259 h 4401251"/>
              <a:gd name="connsiteX5241" fmla="*/ 664079 w 13419668"/>
              <a:gd name="connsiteY5241" fmla="*/ 3829450 h 4401251"/>
              <a:gd name="connsiteX5242" fmla="*/ 700773 w 13419668"/>
              <a:gd name="connsiteY5242" fmla="*/ 3867636 h 4401251"/>
              <a:gd name="connsiteX5243" fmla="*/ 739208 w 13419668"/>
              <a:gd name="connsiteY5243" fmla="*/ 3830818 h 4401251"/>
              <a:gd name="connsiteX5244" fmla="*/ 702141 w 13419668"/>
              <a:gd name="connsiteY5244" fmla="*/ 3792259 h 4401251"/>
              <a:gd name="connsiteX5245" fmla="*/ 612957 w 13419668"/>
              <a:gd name="connsiteY5245" fmla="*/ 3792259 h 4401251"/>
              <a:gd name="connsiteX5246" fmla="*/ 574522 w 13419668"/>
              <a:gd name="connsiteY5246" fmla="*/ 3829077 h 4401251"/>
              <a:gd name="connsiteX5247" fmla="*/ 610966 w 13419668"/>
              <a:gd name="connsiteY5247" fmla="*/ 3867512 h 4401251"/>
              <a:gd name="connsiteX5248" fmla="*/ 649650 w 13419668"/>
              <a:gd name="connsiteY5248" fmla="*/ 3831067 h 4401251"/>
              <a:gd name="connsiteX5249" fmla="*/ 612957 w 13419668"/>
              <a:gd name="connsiteY5249" fmla="*/ 3792259 h 4401251"/>
              <a:gd name="connsiteX5250" fmla="*/ 562829 w 13419668"/>
              <a:gd name="connsiteY5250" fmla="*/ 3828953 h 4401251"/>
              <a:gd name="connsiteX5251" fmla="*/ 524145 w 13419668"/>
              <a:gd name="connsiteY5251" fmla="*/ 3792383 h 4401251"/>
              <a:gd name="connsiteX5252" fmla="*/ 487576 w 13419668"/>
              <a:gd name="connsiteY5252" fmla="*/ 3831440 h 4401251"/>
              <a:gd name="connsiteX5253" fmla="*/ 526509 w 13419668"/>
              <a:gd name="connsiteY5253" fmla="*/ 3867636 h 4401251"/>
              <a:gd name="connsiteX5254" fmla="*/ 562705 w 13419668"/>
              <a:gd name="connsiteY5254" fmla="*/ 3828953 h 4401251"/>
              <a:gd name="connsiteX5255" fmla="*/ 398019 w 13419668"/>
              <a:gd name="connsiteY5255" fmla="*/ 3829201 h 4401251"/>
              <a:gd name="connsiteX5256" fmla="*/ 434837 w 13419668"/>
              <a:gd name="connsiteY5256" fmla="*/ 3867761 h 4401251"/>
              <a:gd name="connsiteX5257" fmla="*/ 473272 w 13419668"/>
              <a:gd name="connsiteY5257" fmla="*/ 3831316 h 4401251"/>
              <a:gd name="connsiteX5258" fmla="*/ 436827 w 13419668"/>
              <a:gd name="connsiteY5258" fmla="*/ 3792508 h 4401251"/>
              <a:gd name="connsiteX5259" fmla="*/ 398019 w 13419668"/>
              <a:gd name="connsiteY5259" fmla="*/ 3829201 h 4401251"/>
              <a:gd name="connsiteX5260" fmla="*/ 383715 w 13419668"/>
              <a:gd name="connsiteY5260" fmla="*/ 3830818 h 4401251"/>
              <a:gd name="connsiteX5261" fmla="*/ 346896 w 13419668"/>
              <a:gd name="connsiteY5261" fmla="*/ 3792508 h 4401251"/>
              <a:gd name="connsiteX5262" fmla="*/ 308461 w 13419668"/>
              <a:gd name="connsiteY5262" fmla="*/ 3829699 h 4401251"/>
              <a:gd name="connsiteX5263" fmla="*/ 345777 w 13419668"/>
              <a:gd name="connsiteY5263" fmla="*/ 3867761 h 4401251"/>
              <a:gd name="connsiteX5264" fmla="*/ 383715 w 13419668"/>
              <a:gd name="connsiteY5264" fmla="*/ 3830818 h 4401251"/>
              <a:gd name="connsiteX5265" fmla="*/ 297515 w 13419668"/>
              <a:gd name="connsiteY5265" fmla="*/ 3829201 h 4401251"/>
              <a:gd name="connsiteX5266" fmla="*/ 258707 w 13419668"/>
              <a:gd name="connsiteY5266" fmla="*/ 3792508 h 4401251"/>
              <a:gd name="connsiteX5267" fmla="*/ 222262 w 13419668"/>
              <a:gd name="connsiteY5267" fmla="*/ 3831192 h 4401251"/>
              <a:gd name="connsiteX5268" fmla="*/ 260697 w 13419668"/>
              <a:gd name="connsiteY5268" fmla="*/ 3867636 h 4401251"/>
              <a:gd name="connsiteX5269" fmla="*/ 297515 w 13419668"/>
              <a:gd name="connsiteY5269" fmla="*/ 3829077 h 4401251"/>
              <a:gd name="connsiteX5270" fmla="*/ 132705 w 13419668"/>
              <a:gd name="connsiteY5270" fmla="*/ 3829077 h 4401251"/>
              <a:gd name="connsiteX5271" fmla="*/ 169025 w 13419668"/>
              <a:gd name="connsiteY5271" fmla="*/ 3867636 h 4401251"/>
              <a:gd name="connsiteX5272" fmla="*/ 207958 w 13419668"/>
              <a:gd name="connsiteY5272" fmla="*/ 3831316 h 4401251"/>
              <a:gd name="connsiteX5273" fmla="*/ 171389 w 13419668"/>
              <a:gd name="connsiteY5273" fmla="*/ 3792383 h 4401251"/>
              <a:gd name="connsiteX5274" fmla="*/ 132829 w 13419668"/>
              <a:gd name="connsiteY5274" fmla="*/ 3829077 h 4401251"/>
              <a:gd name="connsiteX5275" fmla="*/ 79966 w 13419668"/>
              <a:gd name="connsiteY5275" fmla="*/ 3792508 h 4401251"/>
              <a:gd name="connsiteX5276" fmla="*/ 43147 w 13419668"/>
              <a:gd name="connsiteY5276" fmla="*/ 3830943 h 4401251"/>
              <a:gd name="connsiteX5277" fmla="*/ 81209 w 13419668"/>
              <a:gd name="connsiteY5277" fmla="*/ 3867761 h 4401251"/>
              <a:gd name="connsiteX5278" fmla="*/ 118401 w 13419668"/>
              <a:gd name="connsiteY5278" fmla="*/ 3829699 h 4401251"/>
              <a:gd name="connsiteX5279" fmla="*/ 79966 w 13419668"/>
              <a:gd name="connsiteY5279" fmla="*/ 3792508 h 4401251"/>
              <a:gd name="connsiteX5280" fmla="*/ 13417303 w 13419668"/>
              <a:gd name="connsiteY5280" fmla="*/ 3829575 h 4401251"/>
              <a:gd name="connsiteX5281" fmla="*/ 13379241 w 13419668"/>
              <a:gd name="connsiteY5281" fmla="*/ 3792383 h 4401251"/>
              <a:gd name="connsiteX5282" fmla="*/ 13342174 w 13419668"/>
              <a:gd name="connsiteY5282" fmla="*/ 3830818 h 4401251"/>
              <a:gd name="connsiteX5283" fmla="*/ 13380610 w 13419668"/>
              <a:gd name="connsiteY5283" fmla="*/ 3867636 h 4401251"/>
              <a:gd name="connsiteX5284" fmla="*/ 13417428 w 13419668"/>
              <a:gd name="connsiteY5284" fmla="*/ 3829575 h 4401251"/>
              <a:gd name="connsiteX5285" fmla="*/ 13253363 w 13419668"/>
              <a:gd name="connsiteY5285" fmla="*/ 3740764 h 4401251"/>
              <a:gd name="connsiteX5286" fmla="*/ 13288191 w 13419668"/>
              <a:gd name="connsiteY5286" fmla="*/ 3777830 h 4401251"/>
              <a:gd name="connsiteX5287" fmla="*/ 13327373 w 13419668"/>
              <a:gd name="connsiteY5287" fmla="*/ 3742256 h 4401251"/>
              <a:gd name="connsiteX5288" fmla="*/ 13291052 w 13419668"/>
              <a:gd name="connsiteY5288" fmla="*/ 3703821 h 4401251"/>
              <a:gd name="connsiteX5289" fmla="*/ 13253363 w 13419668"/>
              <a:gd name="connsiteY5289" fmla="*/ 3740764 h 4401251"/>
              <a:gd name="connsiteX5290" fmla="*/ 13204356 w 13419668"/>
              <a:gd name="connsiteY5290" fmla="*/ 3703697 h 4401251"/>
              <a:gd name="connsiteX5291" fmla="*/ 13166791 w 13419668"/>
              <a:gd name="connsiteY5291" fmla="*/ 3737903 h 4401251"/>
              <a:gd name="connsiteX5292" fmla="*/ 13201620 w 13419668"/>
              <a:gd name="connsiteY5292" fmla="*/ 3777706 h 4401251"/>
              <a:gd name="connsiteX5293" fmla="*/ 13240677 w 13419668"/>
              <a:gd name="connsiteY5293" fmla="*/ 3742007 h 4401251"/>
              <a:gd name="connsiteX5294" fmla="*/ 13204356 w 13419668"/>
              <a:gd name="connsiteY5294" fmla="*/ 3703697 h 4401251"/>
              <a:gd name="connsiteX5295" fmla="*/ 13113927 w 13419668"/>
              <a:gd name="connsiteY5295" fmla="*/ 3703697 h 4401251"/>
              <a:gd name="connsiteX5296" fmla="*/ 13077234 w 13419668"/>
              <a:gd name="connsiteY5296" fmla="*/ 3738773 h 4401251"/>
              <a:gd name="connsiteX5297" fmla="*/ 13113057 w 13419668"/>
              <a:gd name="connsiteY5297" fmla="*/ 3777706 h 4401251"/>
              <a:gd name="connsiteX5298" fmla="*/ 13151243 w 13419668"/>
              <a:gd name="connsiteY5298" fmla="*/ 3741137 h 4401251"/>
              <a:gd name="connsiteX5299" fmla="*/ 13114052 w 13419668"/>
              <a:gd name="connsiteY5299" fmla="*/ 3703697 h 4401251"/>
              <a:gd name="connsiteX5300" fmla="*/ 13023997 w 13419668"/>
              <a:gd name="connsiteY5300" fmla="*/ 3703697 h 4401251"/>
              <a:gd name="connsiteX5301" fmla="*/ 12987551 w 13419668"/>
              <a:gd name="connsiteY5301" fmla="*/ 3739022 h 4401251"/>
              <a:gd name="connsiteX5302" fmla="*/ 13023748 w 13419668"/>
              <a:gd name="connsiteY5302" fmla="*/ 3777582 h 4401251"/>
              <a:gd name="connsiteX5303" fmla="*/ 13061562 w 13419668"/>
              <a:gd name="connsiteY5303" fmla="*/ 3740639 h 4401251"/>
              <a:gd name="connsiteX5304" fmla="*/ 13023997 w 13419668"/>
              <a:gd name="connsiteY5304" fmla="*/ 3703572 h 4401251"/>
              <a:gd name="connsiteX5305" fmla="*/ 12934440 w 13419668"/>
              <a:gd name="connsiteY5305" fmla="*/ 3703697 h 4401251"/>
              <a:gd name="connsiteX5306" fmla="*/ 12897995 w 13419668"/>
              <a:gd name="connsiteY5306" fmla="*/ 3739022 h 4401251"/>
              <a:gd name="connsiteX5307" fmla="*/ 12934191 w 13419668"/>
              <a:gd name="connsiteY5307" fmla="*/ 3777582 h 4401251"/>
              <a:gd name="connsiteX5308" fmla="*/ 12972003 w 13419668"/>
              <a:gd name="connsiteY5308" fmla="*/ 3740639 h 4401251"/>
              <a:gd name="connsiteX5309" fmla="*/ 12934440 w 13419668"/>
              <a:gd name="connsiteY5309" fmla="*/ 3703572 h 4401251"/>
              <a:gd name="connsiteX5310" fmla="*/ 12885681 w 13419668"/>
              <a:gd name="connsiteY5310" fmla="*/ 3741137 h 4401251"/>
              <a:gd name="connsiteX5311" fmla="*/ 12848365 w 13419668"/>
              <a:gd name="connsiteY5311" fmla="*/ 3703697 h 4401251"/>
              <a:gd name="connsiteX5312" fmla="*/ 12811672 w 13419668"/>
              <a:gd name="connsiteY5312" fmla="*/ 3738773 h 4401251"/>
              <a:gd name="connsiteX5313" fmla="*/ 12847370 w 13419668"/>
              <a:gd name="connsiteY5313" fmla="*/ 3777830 h 4401251"/>
              <a:gd name="connsiteX5314" fmla="*/ 12885556 w 13419668"/>
              <a:gd name="connsiteY5314" fmla="*/ 3741261 h 4401251"/>
              <a:gd name="connsiteX5315" fmla="*/ 12758684 w 13419668"/>
              <a:gd name="connsiteY5315" fmla="*/ 3703697 h 4401251"/>
              <a:gd name="connsiteX5316" fmla="*/ 12722114 w 13419668"/>
              <a:gd name="connsiteY5316" fmla="*/ 3738898 h 4401251"/>
              <a:gd name="connsiteX5317" fmla="*/ 12758061 w 13419668"/>
              <a:gd name="connsiteY5317" fmla="*/ 3777706 h 4401251"/>
              <a:gd name="connsiteX5318" fmla="*/ 12796124 w 13419668"/>
              <a:gd name="connsiteY5318" fmla="*/ 3740888 h 4401251"/>
              <a:gd name="connsiteX5319" fmla="*/ 12758684 w 13419668"/>
              <a:gd name="connsiteY5319" fmla="*/ 3703572 h 4401251"/>
              <a:gd name="connsiteX5320" fmla="*/ 12672235 w 13419668"/>
              <a:gd name="connsiteY5320" fmla="*/ 3703821 h 4401251"/>
              <a:gd name="connsiteX5321" fmla="*/ 12633053 w 13419668"/>
              <a:gd name="connsiteY5321" fmla="*/ 3735788 h 4401251"/>
              <a:gd name="connsiteX5322" fmla="*/ 12665395 w 13419668"/>
              <a:gd name="connsiteY5322" fmla="*/ 3777457 h 4401251"/>
              <a:gd name="connsiteX5323" fmla="*/ 12706565 w 13419668"/>
              <a:gd name="connsiteY5323" fmla="*/ 3743997 h 4401251"/>
              <a:gd name="connsiteX5324" fmla="*/ 12672235 w 13419668"/>
              <a:gd name="connsiteY5324" fmla="*/ 3703697 h 4401251"/>
              <a:gd name="connsiteX5325" fmla="*/ 12545859 w 13419668"/>
              <a:gd name="connsiteY5325" fmla="*/ 3742629 h 4401251"/>
              <a:gd name="connsiteX5326" fmla="*/ 12585539 w 13419668"/>
              <a:gd name="connsiteY5326" fmla="*/ 3777582 h 4401251"/>
              <a:gd name="connsiteX5327" fmla="*/ 12619869 w 13419668"/>
              <a:gd name="connsiteY5327" fmla="*/ 3740141 h 4401251"/>
              <a:gd name="connsiteX5328" fmla="*/ 12581682 w 13419668"/>
              <a:gd name="connsiteY5328" fmla="*/ 3703697 h 4401251"/>
              <a:gd name="connsiteX5329" fmla="*/ 12545859 w 13419668"/>
              <a:gd name="connsiteY5329" fmla="*/ 3742629 h 4401251"/>
              <a:gd name="connsiteX5330" fmla="*/ 12530311 w 13419668"/>
              <a:gd name="connsiteY5330" fmla="*/ 3740017 h 4401251"/>
              <a:gd name="connsiteX5331" fmla="*/ 12494861 w 13419668"/>
              <a:gd name="connsiteY5331" fmla="*/ 3703697 h 4401251"/>
              <a:gd name="connsiteX5332" fmla="*/ 12456178 w 13419668"/>
              <a:gd name="connsiteY5332" fmla="*/ 3739893 h 4401251"/>
              <a:gd name="connsiteX5333" fmla="*/ 12493120 w 13419668"/>
              <a:gd name="connsiteY5333" fmla="*/ 3777830 h 4401251"/>
              <a:gd name="connsiteX5334" fmla="*/ 12530188 w 13419668"/>
              <a:gd name="connsiteY5334" fmla="*/ 3740141 h 4401251"/>
              <a:gd name="connsiteX5335" fmla="*/ 12440754 w 13419668"/>
              <a:gd name="connsiteY5335" fmla="*/ 3739147 h 4401251"/>
              <a:gd name="connsiteX5336" fmla="*/ 12404433 w 13419668"/>
              <a:gd name="connsiteY5336" fmla="*/ 3703697 h 4401251"/>
              <a:gd name="connsiteX5337" fmla="*/ 12366745 w 13419668"/>
              <a:gd name="connsiteY5337" fmla="*/ 3740764 h 4401251"/>
              <a:gd name="connsiteX5338" fmla="*/ 12404558 w 13419668"/>
              <a:gd name="connsiteY5338" fmla="*/ 3777706 h 4401251"/>
              <a:gd name="connsiteX5339" fmla="*/ 12440754 w 13419668"/>
              <a:gd name="connsiteY5339" fmla="*/ 3739147 h 4401251"/>
              <a:gd name="connsiteX5340" fmla="*/ 12315499 w 13419668"/>
              <a:gd name="connsiteY5340" fmla="*/ 3703697 h 4401251"/>
              <a:gd name="connsiteX5341" fmla="*/ 12280298 w 13419668"/>
              <a:gd name="connsiteY5341" fmla="*/ 3740266 h 4401251"/>
              <a:gd name="connsiteX5342" fmla="*/ 12317612 w 13419668"/>
              <a:gd name="connsiteY5342" fmla="*/ 3777706 h 4401251"/>
              <a:gd name="connsiteX5343" fmla="*/ 12354431 w 13419668"/>
              <a:gd name="connsiteY5343" fmla="*/ 3739644 h 4401251"/>
              <a:gd name="connsiteX5344" fmla="*/ 12315623 w 13419668"/>
              <a:gd name="connsiteY5344" fmla="*/ 3703697 h 4401251"/>
              <a:gd name="connsiteX5345" fmla="*/ 12264749 w 13419668"/>
              <a:gd name="connsiteY5345" fmla="*/ 3740888 h 4401251"/>
              <a:gd name="connsiteX5346" fmla="*/ 12227185 w 13419668"/>
              <a:gd name="connsiteY5346" fmla="*/ 3703697 h 4401251"/>
              <a:gd name="connsiteX5347" fmla="*/ 12190740 w 13419668"/>
              <a:gd name="connsiteY5347" fmla="*/ 3739022 h 4401251"/>
              <a:gd name="connsiteX5348" fmla="*/ 12226811 w 13419668"/>
              <a:gd name="connsiteY5348" fmla="*/ 3777830 h 4401251"/>
              <a:gd name="connsiteX5349" fmla="*/ 12264873 w 13419668"/>
              <a:gd name="connsiteY5349" fmla="*/ 3741012 h 4401251"/>
              <a:gd name="connsiteX5350" fmla="*/ 12137627 w 13419668"/>
              <a:gd name="connsiteY5350" fmla="*/ 3777706 h 4401251"/>
              <a:gd name="connsiteX5351" fmla="*/ 12175192 w 13419668"/>
              <a:gd name="connsiteY5351" fmla="*/ 3740515 h 4401251"/>
              <a:gd name="connsiteX5352" fmla="*/ 12140115 w 13419668"/>
              <a:gd name="connsiteY5352" fmla="*/ 3703821 h 4401251"/>
              <a:gd name="connsiteX5353" fmla="*/ 12101058 w 13419668"/>
              <a:gd name="connsiteY5353" fmla="*/ 3739395 h 4401251"/>
              <a:gd name="connsiteX5354" fmla="*/ 12137503 w 13419668"/>
              <a:gd name="connsiteY5354" fmla="*/ 3777830 h 4401251"/>
              <a:gd name="connsiteX5355" fmla="*/ 12048194 w 13419668"/>
              <a:gd name="connsiteY5355" fmla="*/ 3703697 h 4401251"/>
              <a:gd name="connsiteX5356" fmla="*/ 12011625 w 13419668"/>
              <a:gd name="connsiteY5356" fmla="*/ 3738898 h 4401251"/>
              <a:gd name="connsiteX5357" fmla="*/ 12047572 w 13419668"/>
              <a:gd name="connsiteY5357" fmla="*/ 3777706 h 4401251"/>
              <a:gd name="connsiteX5358" fmla="*/ 12085634 w 13419668"/>
              <a:gd name="connsiteY5358" fmla="*/ 3740888 h 4401251"/>
              <a:gd name="connsiteX5359" fmla="*/ 12048194 w 13419668"/>
              <a:gd name="connsiteY5359" fmla="*/ 3703572 h 4401251"/>
              <a:gd name="connsiteX5360" fmla="*/ 11961995 w 13419668"/>
              <a:gd name="connsiteY5360" fmla="*/ 3703697 h 4401251"/>
              <a:gd name="connsiteX5361" fmla="*/ 11924929 w 13419668"/>
              <a:gd name="connsiteY5361" fmla="*/ 3738400 h 4401251"/>
              <a:gd name="connsiteX5362" fmla="*/ 11960378 w 13419668"/>
              <a:gd name="connsiteY5362" fmla="*/ 3777706 h 4401251"/>
              <a:gd name="connsiteX5363" fmla="*/ 11998814 w 13419668"/>
              <a:gd name="connsiteY5363" fmla="*/ 3741510 h 4401251"/>
              <a:gd name="connsiteX5364" fmla="*/ 11961995 w 13419668"/>
              <a:gd name="connsiteY5364" fmla="*/ 3703697 h 4401251"/>
              <a:gd name="connsiteX5365" fmla="*/ 11870572 w 13419668"/>
              <a:gd name="connsiteY5365" fmla="*/ 3703697 h 4401251"/>
              <a:gd name="connsiteX5366" fmla="*/ 11835371 w 13419668"/>
              <a:gd name="connsiteY5366" fmla="*/ 3740141 h 4401251"/>
              <a:gd name="connsiteX5367" fmla="*/ 11872811 w 13419668"/>
              <a:gd name="connsiteY5367" fmla="*/ 3777582 h 4401251"/>
              <a:gd name="connsiteX5368" fmla="*/ 11909505 w 13419668"/>
              <a:gd name="connsiteY5368" fmla="*/ 3739395 h 4401251"/>
              <a:gd name="connsiteX5369" fmla="*/ 11870696 w 13419668"/>
              <a:gd name="connsiteY5369" fmla="*/ 3703572 h 4401251"/>
              <a:gd name="connsiteX5370" fmla="*/ 11780641 w 13419668"/>
              <a:gd name="connsiteY5370" fmla="*/ 3703697 h 4401251"/>
              <a:gd name="connsiteX5371" fmla="*/ 11745814 w 13419668"/>
              <a:gd name="connsiteY5371" fmla="*/ 3740639 h 4401251"/>
              <a:gd name="connsiteX5372" fmla="*/ 11783626 w 13419668"/>
              <a:gd name="connsiteY5372" fmla="*/ 3777706 h 4401251"/>
              <a:gd name="connsiteX5373" fmla="*/ 11819947 w 13419668"/>
              <a:gd name="connsiteY5373" fmla="*/ 3739147 h 4401251"/>
              <a:gd name="connsiteX5374" fmla="*/ 11780766 w 13419668"/>
              <a:gd name="connsiteY5374" fmla="*/ 3703697 h 4401251"/>
              <a:gd name="connsiteX5375" fmla="*/ 11659366 w 13419668"/>
              <a:gd name="connsiteY5375" fmla="*/ 3740515 h 4401251"/>
              <a:gd name="connsiteX5376" fmla="*/ 11694070 w 13419668"/>
              <a:gd name="connsiteY5376" fmla="*/ 3777582 h 4401251"/>
              <a:gd name="connsiteX5377" fmla="*/ 11733375 w 13419668"/>
              <a:gd name="connsiteY5377" fmla="*/ 3742132 h 4401251"/>
              <a:gd name="connsiteX5378" fmla="*/ 11697179 w 13419668"/>
              <a:gd name="connsiteY5378" fmla="*/ 3703697 h 4401251"/>
              <a:gd name="connsiteX5379" fmla="*/ 11659366 w 13419668"/>
              <a:gd name="connsiteY5379" fmla="*/ 3740515 h 4401251"/>
              <a:gd name="connsiteX5380" fmla="*/ 11643817 w 13419668"/>
              <a:gd name="connsiteY5380" fmla="*/ 3740764 h 4401251"/>
              <a:gd name="connsiteX5381" fmla="*/ 11606254 w 13419668"/>
              <a:gd name="connsiteY5381" fmla="*/ 3703572 h 4401251"/>
              <a:gd name="connsiteX5382" fmla="*/ 11569808 w 13419668"/>
              <a:gd name="connsiteY5382" fmla="*/ 3738898 h 4401251"/>
              <a:gd name="connsiteX5383" fmla="*/ 11605880 w 13419668"/>
              <a:gd name="connsiteY5383" fmla="*/ 3777706 h 4401251"/>
              <a:gd name="connsiteX5384" fmla="*/ 11643942 w 13419668"/>
              <a:gd name="connsiteY5384" fmla="*/ 3740888 h 4401251"/>
              <a:gd name="connsiteX5385" fmla="*/ 11515452 w 13419668"/>
              <a:gd name="connsiteY5385" fmla="*/ 3703572 h 4401251"/>
              <a:gd name="connsiteX5386" fmla="*/ 11480251 w 13419668"/>
              <a:gd name="connsiteY5386" fmla="*/ 3740141 h 4401251"/>
              <a:gd name="connsiteX5387" fmla="*/ 11517567 w 13419668"/>
              <a:gd name="connsiteY5387" fmla="*/ 3777582 h 4401251"/>
              <a:gd name="connsiteX5388" fmla="*/ 11554384 w 13419668"/>
              <a:gd name="connsiteY5388" fmla="*/ 3739520 h 4401251"/>
              <a:gd name="connsiteX5389" fmla="*/ 11515576 w 13419668"/>
              <a:gd name="connsiteY5389" fmla="*/ 3703572 h 4401251"/>
              <a:gd name="connsiteX5390" fmla="*/ 11430994 w 13419668"/>
              <a:gd name="connsiteY5390" fmla="*/ 3703572 h 4401251"/>
              <a:gd name="connsiteX5391" fmla="*/ 11393554 w 13419668"/>
              <a:gd name="connsiteY5391" fmla="*/ 3737903 h 4401251"/>
              <a:gd name="connsiteX5392" fmla="*/ 11428631 w 13419668"/>
              <a:gd name="connsiteY5392" fmla="*/ 3777582 h 4401251"/>
              <a:gd name="connsiteX5393" fmla="*/ 11467439 w 13419668"/>
              <a:gd name="connsiteY5393" fmla="*/ 3741759 h 4401251"/>
              <a:gd name="connsiteX5394" fmla="*/ 11430994 w 13419668"/>
              <a:gd name="connsiteY5394" fmla="*/ 3703572 h 4401251"/>
              <a:gd name="connsiteX5395" fmla="*/ 11378006 w 13419668"/>
              <a:gd name="connsiteY5395" fmla="*/ 3740515 h 4401251"/>
              <a:gd name="connsiteX5396" fmla="*/ 11343178 w 13419668"/>
              <a:gd name="connsiteY5396" fmla="*/ 3703697 h 4401251"/>
              <a:gd name="connsiteX5397" fmla="*/ 11303997 w 13419668"/>
              <a:gd name="connsiteY5397" fmla="*/ 3739271 h 4401251"/>
              <a:gd name="connsiteX5398" fmla="*/ 11340318 w 13419668"/>
              <a:gd name="connsiteY5398" fmla="*/ 3777706 h 4401251"/>
              <a:gd name="connsiteX5399" fmla="*/ 11378006 w 13419668"/>
              <a:gd name="connsiteY5399" fmla="*/ 3740639 h 4401251"/>
              <a:gd name="connsiteX5400" fmla="*/ 11251879 w 13419668"/>
              <a:gd name="connsiteY5400" fmla="*/ 3703572 h 4401251"/>
              <a:gd name="connsiteX5401" fmla="*/ 11214440 w 13419668"/>
              <a:gd name="connsiteY5401" fmla="*/ 3737903 h 4401251"/>
              <a:gd name="connsiteX5402" fmla="*/ 11249516 w 13419668"/>
              <a:gd name="connsiteY5402" fmla="*/ 3777582 h 4401251"/>
              <a:gd name="connsiteX5403" fmla="*/ 11288325 w 13419668"/>
              <a:gd name="connsiteY5403" fmla="*/ 3741759 h 4401251"/>
              <a:gd name="connsiteX5404" fmla="*/ 11251879 w 13419668"/>
              <a:gd name="connsiteY5404" fmla="*/ 3703572 h 4401251"/>
              <a:gd name="connsiteX5405" fmla="*/ 11161949 w 13419668"/>
              <a:gd name="connsiteY5405" fmla="*/ 3703572 h 4401251"/>
              <a:gd name="connsiteX5406" fmla="*/ 11124882 w 13419668"/>
              <a:gd name="connsiteY5406" fmla="*/ 3738276 h 4401251"/>
              <a:gd name="connsiteX5407" fmla="*/ 11160332 w 13419668"/>
              <a:gd name="connsiteY5407" fmla="*/ 3777582 h 4401251"/>
              <a:gd name="connsiteX5408" fmla="*/ 11198767 w 13419668"/>
              <a:gd name="connsiteY5408" fmla="*/ 3741385 h 4401251"/>
              <a:gd name="connsiteX5409" fmla="*/ 11161949 w 13419668"/>
              <a:gd name="connsiteY5409" fmla="*/ 3703572 h 4401251"/>
              <a:gd name="connsiteX5410" fmla="*/ 11038434 w 13419668"/>
              <a:gd name="connsiteY5410" fmla="*/ 3739893 h 4401251"/>
              <a:gd name="connsiteX5411" fmla="*/ 11072640 w 13419668"/>
              <a:gd name="connsiteY5411" fmla="*/ 3777457 h 4401251"/>
              <a:gd name="connsiteX5412" fmla="*/ 11112444 w 13419668"/>
              <a:gd name="connsiteY5412" fmla="*/ 3742629 h 4401251"/>
              <a:gd name="connsiteX5413" fmla="*/ 11076745 w 13419668"/>
              <a:gd name="connsiteY5413" fmla="*/ 3703572 h 4401251"/>
              <a:gd name="connsiteX5414" fmla="*/ 11038434 w 13419668"/>
              <a:gd name="connsiteY5414" fmla="*/ 3739893 h 4401251"/>
              <a:gd name="connsiteX5415" fmla="*/ 10949001 w 13419668"/>
              <a:gd name="connsiteY5415" fmla="*/ 3741883 h 4401251"/>
              <a:gd name="connsiteX5416" fmla="*/ 10985073 w 13419668"/>
              <a:gd name="connsiteY5416" fmla="*/ 3777582 h 4401251"/>
              <a:gd name="connsiteX5417" fmla="*/ 11022886 w 13419668"/>
              <a:gd name="connsiteY5417" fmla="*/ 3740639 h 4401251"/>
              <a:gd name="connsiteX5418" fmla="*/ 10985197 w 13419668"/>
              <a:gd name="connsiteY5418" fmla="*/ 3703572 h 4401251"/>
              <a:gd name="connsiteX5419" fmla="*/ 10949001 w 13419668"/>
              <a:gd name="connsiteY5419" fmla="*/ 3742007 h 4401251"/>
              <a:gd name="connsiteX5420" fmla="*/ 10894770 w 13419668"/>
              <a:gd name="connsiteY5420" fmla="*/ 3703448 h 4401251"/>
              <a:gd name="connsiteX5421" fmla="*/ 10859319 w 13419668"/>
              <a:gd name="connsiteY5421" fmla="*/ 3739768 h 4401251"/>
              <a:gd name="connsiteX5422" fmla="*/ 10896387 w 13419668"/>
              <a:gd name="connsiteY5422" fmla="*/ 3777457 h 4401251"/>
              <a:gd name="connsiteX5423" fmla="*/ 10933329 w 13419668"/>
              <a:gd name="connsiteY5423" fmla="*/ 3739644 h 4401251"/>
              <a:gd name="connsiteX5424" fmla="*/ 10894770 w 13419668"/>
              <a:gd name="connsiteY5424" fmla="*/ 3703448 h 4401251"/>
              <a:gd name="connsiteX5425" fmla="*/ 10810685 w 13419668"/>
              <a:gd name="connsiteY5425" fmla="*/ 3703448 h 4401251"/>
              <a:gd name="connsiteX5426" fmla="*/ 10772748 w 13419668"/>
              <a:gd name="connsiteY5426" fmla="*/ 3737281 h 4401251"/>
              <a:gd name="connsiteX5427" fmla="*/ 10807202 w 13419668"/>
              <a:gd name="connsiteY5427" fmla="*/ 3777457 h 4401251"/>
              <a:gd name="connsiteX5428" fmla="*/ 10846508 w 13419668"/>
              <a:gd name="connsiteY5428" fmla="*/ 3742132 h 4401251"/>
              <a:gd name="connsiteX5429" fmla="*/ 10810560 w 13419668"/>
              <a:gd name="connsiteY5429" fmla="*/ 3703448 h 4401251"/>
              <a:gd name="connsiteX5430" fmla="*/ 10757075 w 13419668"/>
              <a:gd name="connsiteY5430" fmla="*/ 3741137 h 4401251"/>
              <a:gd name="connsiteX5431" fmla="*/ 10722994 w 13419668"/>
              <a:gd name="connsiteY5431" fmla="*/ 3703697 h 4401251"/>
              <a:gd name="connsiteX5432" fmla="*/ 10683066 w 13419668"/>
              <a:gd name="connsiteY5432" fmla="*/ 3738400 h 4401251"/>
              <a:gd name="connsiteX5433" fmla="*/ 10718640 w 13419668"/>
              <a:gd name="connsiteY5433" fmla="*/ 3777582 h 4401251"/>
              <a:gd name="connsiteX5434" fmla="*/ 10756950 w 13419668"/>
              <a:gd name="connsiteY5434" fmla="*/ 3741261 h 4401251"/>
              <a:gd name="connsiteX5435" fmla="*/ 10631073 w 13419668"/>
              <a:gd name="connsiteY5435" fmla="*/ 3703448 h 4401251"/>
              <a:gd name="connsiteX5436" fmla="*/ 10593633 w 13419668"/>
              <a:gd name="connsiteY5436" fmla="*/ 3737778 h 4401251"/>
              <a:gd name="connsiteX5437" fmla="*/ 10628709 w 13419668"/>
              <a:gd name="connsiteY5437" fmla="*/ 3777457 h 4401251"/>
              <a:gd name="connsiteX5438" fmla="*/ 10667517 w 13419668"/>
              <a:gd name="connsiteY5438" fmla="*/ 3741634 h 4401251"/>
              <a:gd name="connsiteX5439" fmla="*/ 10631073 w 13419668"/>
              <a:gd name="connsiteY5439" fmla="*/ 3703448 h 4401251"/>
              <a:gd name="connsiteX5440" fmla="*/ 10507185 w 13419668"/>
              <a:gd name="connsiteY5440" fmla="*/ 3740390 h 4401251"/>
              <a:gd name="connsiteX5441" fmla="*/ 10541889 w 13419668"/>
              <a:gd name="connsiteY5441" fmla="*/ 3777457 h 4401251"/>
              <a:gd name="connsiteX5442" fmla="*/ 10581194 w 13419668"/>
              <a:gd name="connsiteY5442" fmla="*/ 3742007 h 4401251"/>
              <a:gd name="connsiteX5443" fmla="*/ 10544998 w 13419668"/>
              <a:gd name="connsiteY5443" fmla="*/ 3703572 h 4401251"/>
              <a:gd name="connsiteX5444" fmla="*/ 10507185 w 13419668"/>
              <a:gd name="connsiteY5444" fmla="*/ 3740390 h 4401251"/>
              <a:gd name="connsiteX5445" fmla="*/ 10454073 w 13419668"/>
              <a:gd name="connsiteY5445" fmla="*/ 3777582 h 4401251"/>
              <a:gd name="connsiteX5446" fmla="*/ 10491636 w 13419668"/>
              <a:gd name="connsiteY5446" fmla="*/ 3740390 h 4401251"/>
              <a:gd name="connsiteX5447" fmla="*/ 10456560 w 13419668"/>
              <a:gd name="connsiteY5447" fmla="*/ 3703697 h 4401251"/>
              <a:gd name="connsiteX5448" fmla="*/ 10417503 w 13419668"/>
              <a:gd name="connsiteY5448" fmla="*/ 3739271 h 4401251"/>
              <a:gd name="connsiteX5449" fmla="*/ 10453948 w 13419668"/>
              <a:gd name="connsiteY5449" fmla="*/ 3777706 h 4401251"/>
              <a:gd name="connsiteX5450" fmla="*/ 10367749 w 13419668"/>
              <a:gd name="connsiteY5450" fmla="*/ 3703697 h 4401251"/>
              <a:gd name="connsiteX5451" fmla="*/ 10328567 w 13419668"/>
              <a:gd name="connsiteY5451" fmla="*/ 3735664 h 4401251"/>
              <a:gd name="connsiteX5452" fmla="*/ 10360908 w 13419668"/>
              <a:gd name="connsiteY5452" fmla="*/ 3777333 h 4401251"/>
              <a:gd name="connsiteX5453" fmla="*/ 10402080 w 13419668"/>
              <a:gd name="connsiteY5453" fmla="*/ 3743873 h 4401251"/>
              <a:gd name="connsiteX5454" fmla="*/ 10367749 w 13419668"/>
              <a:gd name="connsiteY5454" fmla="*/ 3703572 h 4401251"/>
              <a:gd name="connsiteX5455" fmla="*/ 10277943 w 13419668"/>
              <a:gd name="connsiteY5455" fmla="*/ 3777582 h 4401251"/>
              <a:gd name="connsiteX5456" fmla="*/ 10315383 w 13419668"/>
              <a:gd name="connsiteY5456" fmla="*/ 3740266 h 4401251"/>
              <a:gd name="connsiteX5457" fmla="*/ 10280306 w 13419668"/>
              <a:gd name="connsiteY5457" fmla="*/ 3703572 h 4401251"/>
              <a:gd name="connsiteX5458" fmla="*/ 10241249 w 13419668"/>
              <a:gd name="connsiteY5458" fmla="*/ 3739271 h 4401251"/>
              <a:gd name="connsiteX5459" fmla="*/ 10277818 w 13419668"/>
              <a:gd name="connsiteY5459" fmla="*/ 3777457 h 4401251"/>
              <a:gd name="connsiteX5460" fmla="*/ 10225825 w 13419668"/>
              <a:gd name="connsiteY5460" fmla="*/ 3739147 h 4401251"/>
              <a:gd name="connsiteX5461" fmla="*/ 10189629 w 13419668"/>
              <a:gd name="connsiteY5461" fmla="*/ 3703448 h 4401251"/>
              <a:gd name="connsiteX5462" fmla="*/ 10151692 w 13419668"/>
              <a:gd name="connsiteY5462" fmla="*/ 3740390 h 4401251"/>
              <a:gd name="connsiteX5463" fmla="*/ 10189380 w 13419668"/>
              <a:gd name="connsiteY5463" fmla="*/ 3777582 h 4401251"/>
              <a:gd name="connsiteX5464" fmla="*/ 10225825 w 13419668"/>
              <a:gd name="connsiteY5464" fmla="*/ 3739147 h 4401251"/>
              <a:gd name="connsiteX5465" fmla="*/ 10136268 w 13419668"/>
              <a:gd name="connsiteY5465" fmla="*/ 3739893 h 4401251"/>
              <a:gd name="connsiteX5466" fmla="*/ 10100818 w 13419668"/>
              <a:gd name="connsiteY5466" fmla="*/ 3703572 h 4401251"/>
              <a:gd name="connsiteX5467" fmla="*/ 10062134 w 13419668"/>
              <a:gd name="connsiteY5467" fmla="*/ 3739768 h 4401251"/>
              <a:gd name="connsiteX5468" fmla="*/ 10099076 w 13419668"/>
              <a:gd name="connsiteY5468" fmla="*/ 3777706 h 4401251"/>
              <a:gd name="connsiteX5469" fmla="*/ 10136144 w 13419668"/>
              <a:gd name="connsiteY5469" fmla="*/ 3740017 h 4401251"/>
              <a:gd name="connsiteX5470" fmla="*/ 10009768 w 13419668"/>
              <a:gd name="connsiteY5470" fmla="*/ 3703572 h 4401251"/>
              <a:gd name="connsiteX5471" fmla="*/ 9972701 w 13419668"/>
              <a:gd name="connsiteY5471" fmla="*/ 3738276 h 4401251"/>
              <a:gd name="connsiteX5472" fmla="*/ 10008151 w 13419668"/>
              <a:gd name="connsiteY5472" fmla="*/ 3777582 h 4401251"/>
              <a:gd name="connsiteX5473" fmla="*/ 10046586 w 13419668"/>
              <a:gd name="connsiteY5473" fmla="*/ 3741385 h 4401251"/>
              <a:gd name="connsiteX5474" fmla="*/ 10009768 w 13419668"/>
              <a:gd name="connsiteY5474" fmla="*/ 3703572 h 4401251"/>
              <a:gd name="connsiteX5475" fmla="*/ 9960263 w 13419668"/>
              <a:gd name="connsiteY5475" fmla="*/ 3739644 h 4401251"/>
              <a:gd name="connsiteX5476" fmla="*/ 9921455 w 13419668"/>
              <a:gd name="connsiteY5476" fmla="*/ 3703572 h 4401251"/>
              <a:gd name="connsiteX5477" fmla="*/ 9886129 w 13419668"/>
              <a:gd name="connsiteY5477" fmla="*/ 3740017 h 4401251"/>
              <a:gd name="connsiteX5478" fmla="*/ 9923320 w 13419668"/>
              <a:gd name="connsiteY5478" fmla="*/ 3777582 h 4401251"/>
              <a:gd name="connsiteX5479" fmla="*/ 9960138 w 13419668"/>
              <a:gd name="connsiteY5479" fmla="*/ 3739520 h 4401251"/>
              <a:gd name="connsiteX5480" fmla="*/ 9796696 w 13419668"/>
              <a:gd name="connsiteY5480" fmla="*/ 3742007 h 4401251"/>
              <a:gd name="connsiteX5481" fmla="*/ 9832892 w 13419668"/>
              <a:gd name="connsiteY5481" fmla="*/ 3777582 h 4401251"/>
              <a:gd name="connsiteX5482" fmla="*/ 9870705 w 13419668"/>
              <a:gd name="connsiteY5482" fmla="*/ 3740515 h 4401251"/>
              <a:gd name="connsiteX5483" fmla="*/ 9832892 w 13419668"/>
              <a:gd name="connsiteY5483" fmla="*/ 3703448 h 4401251"/>
              <a:gd name="connsiteX5484" fmla="*/ 9796696 w 13419668"/>
              <a:gd name="connsiteY5484" fmla="*/ 3741883 h 4401251"/>
              <a:gd name="connsiteX5485" fmla="*/ 9707138 w 13419668"/>
              <a:gd name="connsiteY5485" fmla="*/ 3742505 h 4401251"/>
              <a:gd name="connsiteX5486" fmla="*/ 9743708 w 13419668"/>
              <a:gd name="connsiteY5486" fmla="*/ 3777582 h 4401251"/>
              <a:gd name="connsiteX5487" fmla="*/ 9781023 w 13419668"/>
              <a:gd name="connsiteY5487" fmla="*/ 3740017 h 4401251"/>
              <a:gd name="connsiteX5488" fmla="*/ 9742713 w 13419668"/>
              <a:gd name="connsiteY5488" fmla="*/ 3703448 h 4401251"/>
              <a:gd name="connsiteX5489" fmla="*/ 9707015 w 13419668"/>
              <a:gd name="connsiteY5489" fmla="*/ 3742380 h 4401251"/>
              <a:gd name="connsiteX5490" fmla="*/ 9657384 w 13419668"/>
              <a:gd name="connsiteY5490" fmla="*/ 3703572 h 4401251"/>
              <a:gd name="connsiteX5491" fmla="*/ 9620318 w 13419668"/>
              <a:gd name="connsiteY5491" fmla="*/ 3738276 h 4401251"/>
              <a:gd name="connsiteX5492" fmla="*/ 9655768 w 13419668"/>
              <a:gd name="connsiteY5492" fmla="*/ 3777582 h 4401251"/>
              <a:gd name="connsiteX5493" fmla="*/ 9694202 w 13419668"/>
              <a:gd name="connsiteY5493" fmla="*/ 3741385 h 4401251"/>
              <a:gd name="connsiteX5494" fmla="*/ 9657384 w 13419668"/>
              <a:gd name="connsiteY5494" fmla="*/ 3703572 h 4401251"/>
              <a:gd name="connsiteX5495" fmla="*/ 9567329 w 13419668"/>
              <a:gd name="connsiteY5495" fmla="*/ 3703572 h 4401251"/>
              <a:gd name="connsiteX5496" fmla="*/ 9530760 w 13419668"/>
              <a:gd name="connsiteY5496" fmla="*/ 3738773 h 4401251"/>
              <a:gd name="connsiteX5497" fmla="*/ 9566832 w 13419668"/>
              <a:gd name="connsiteY5497" fmla="*/ 3777582 h 4401251"/>
              <a:gd name="connsiteX5498" fmla="*/ 9604769 w 13419668"/>
              <a:gd name="connsiteY5498" fmla="*/ 3740764 h 4401251"/>
              <a:gd name="connsiteX5499" fmla="*/ 9567329 w 13419668"/>
              <a:gd name="connsiteY5499" fmla="*/ 3703572 h 4401251"/>
              <a:gd name="connsiteX5500" fmla="*/ 9515212 w 13419668"/>
              <a:gd name="connsiteY5500" fmla="*/ 3739147 h 4401251"/>
              <a:gd name="connsiteX5501" fmla="*/ 9479016 w 13419668"/>
              <a:gd name="connsiteY5501" fmla="*/ 3703448 h 4401251"/>
              <a:gd name="connsiteX5502" fmla="*/ 9441079 w 13419668"/>
              <a:gd name="connsiteY5502" fmla="*/ 3740390 h 4401251"/>
              <a:gd name="connsiteX5503" fmla="*/ 9478767 w 13419668"/>
              <a:gd name="connsiteY5503" fmla="*/ 3777582 h 4401251"/>
              <a:gd name="connsiteX5504" fmla="*/ 9515212 w 13419668"/>
              <a:gd name="connsiteY5504" fmla="*/ 3739147 h 4401251"/>
              <a:gd name="connsiteX5505" fmla="*/ 9389708 w 13419668"/>
              <a:gd name="connsiteY5505" fmla="*/ 3703572 h 4401251"/>
              <a:gd name="connsiteX5506" fmla="*/ 9354755 w 13419668"/>
              <a:gd name="connsiteY5506" fmla="*/ 3740390 h 4401251"/>
              <a:gd name="connsiteX5507" fmla="*/ 9392319 w 13419668"/>
              <a:gd name="connsiteY5507" fmla="*/ 3777582 h 4401251"/>
              <a:gd name="connsiteX5508" fmla="*/ 9428765 w 13419668"/>
              <a:gd name="connsiteY5508" fmla="*/ 3739271 h 4401251"/>
              <a:gd name="connsiteX5509" fmla="*/ 9389583 w 13419668"/>
              <a:gd name="connsiteY5509" fmla="*/ 3703697 h 4401251"/>
              <a:gd name="connsiteX5510" fmla="*/ 9301021 w 13419668"/>
              <a:gd name="connsiteY5510" fmla="*/ 3703572 h 4401251"/>
              <a:gd name="connsiteX5511" fmla="*/ 9265198 w 13419668"/>
              <a:gd name="connsiteY5511" fmla="*/ 3739644 h 4401251"/>
              <a:gd name="connsiteX5512" fmla="*/ 9302016 w 13419668"/>
              <a:gd name="connsiteY5512" fmla="*/ 3777706 h 4401251"/>
              <a:gd name="connsiteX5513" fmla="*/ 9339332 w 13419668"/>
              <a:gd name="connsiteY5513" fmla="*/ 3740141 h 4401251"/>
              <a:gd name="connsiteX5514" fmla="*/ 9301021 w 13419668"/>
              <a:gd name="connsiteY5514" fmla="*/ 3703572 h 4401251"/>
              <a:gd name="connsiteX5515" fmla="*/ 9211960 w 13419668"/>
              <a:gd name="connsiteY5515" fmla="*/ 3703572 h 4401251"/>
              <a:gd name="connsiteX5516" fmla="*/ 9175640 w 13419668"/>
              <a:gd name="connsiteY5516" fmla="*/ 3739022 h 4401251"/>
              <a:gd name="connsiteX5517" fmla="*/ 9211837 w 13419668"/>
              <a:gd name="connsiteY5517" fmla="*/ 3777582 h 4401251"/>
              <a:gd name="connsiteX5518" fmla="*/ 9249650 w 13419668"/>
              <a:gd name="connsiteY5518" fmla="*/ 3740515 h 4401251"/>
              <a:gd name="connsiteX5519" fmla="*/ 9211837 w 13419668"/>
              <a:gd name="connsiteY5519" fmla="*/ 3703448 h 4401251"/>
              <a:gd name="connsiteX5520" fmla="*/ 9121657 w 13419668"/>
              <a:gd name="connsiteY5520" fmla="*/ 3703572 h 4401251"/>
              <a:gd name="connsiteX5521" fmla="*/ 9086083 w 13419668"/>
              <a:gd name="connsiteY5521" fmla="*/ 3739893 h 4401251"/>
              <a:gd name="connsiteX5522" fmla="*/ 9123150 w 13419668"/>
              <a:gd name="connsiteY5522" fmla="*/ 3777706 h 4401251"/>
              <a:gd name="connsiteX5523" fmla="*/ 9160216 w 13419668"/>
              <a:gd name="connsiteY5523" fmla="*/ 3739893 h 4401251"/>
              <a:gd name="connsiteX5524" fmla="*/ 9121657 w 13419668"/>
              <a:gd name="connsiteY5524" fmla="*/ 3703572 h 4401251"/>
              <a:gd name="connsiteX5525" fmla="*/ 9035956 w 13419668"/>
              <a:gd name="connsiteY5525" fmla="*/ 3777582 h 4401251"/>
              <a:gd name="connsiteX5526" fmla="*/ 9073396 w 13419668"/>
              <a:gd name="connsiteY5526" fmla="*/ 3740266 h 4401251"/>
              <a:gd name="connsiteX5527" fmla="*/ 9038319 w 13419668"/>
              <a:gd name="connsiteY5527" fmla="*/ 3703572 h 4401251"/>
              <a:gd name="connsiteX5528" fmla="*/ 8999262 w 13419668"/>
              <a:gd name="connsiteY5528" fmla="*/ 3739271 h 4401251"/>
              <a:gd name="connsiteX5529" fmla="*/ 9035831 w 13419668"/>
              <a:gd name="connsiteY5529" fmla="*/ 3777457 h 4401251"/>
              <a:gd name="connsiteX5530" fmla="*/ 8947518 w 13419668"/>
              <a:gd name="connsiteY5530" fmla="*/ 3703572 h 4401251"/>
              <a:gd name="connsiteX5531" fmla="*/ 8909953 w 13419668"/>
              <a:gd name="connsiteY5531" fmla="*/ 3737778 h 4401251"/>
              <a:gd name="connsiteX5532" fmla="*/ 8944781 w 13419668"/>
              <a:gd name="connsiteY5532" fmla="*/ 3777582 h 4401251"/>
              <a:gd name="connsiteX5533" fmla="*/ 8983838 w 13419668"/>
              <a:gd name="connsiteY5533" fmla="*/ 3741883 h 4401251"/>
              <a:gd name="connsiteX5534" fmla="*/ 8947518 w 13419668"/>
              <a:gd name="connsiteY5534" fmla="*/ 3703572 h 4401251"/>
              <a:gd name="connsiteX5535" fmla="*/ 8857960 w 13419668"/>
              <a:gd name="connsiteY5535" fmla="*/ 3703572 h 4401251"/>
              <a:gd name="connsiteX5536" fmla="*/ 8820396 w 13419668"/>
              <a:gd name="connsiteY5536" fmla="*/ 3737778 h 4401251"/>
              <a:gd name="connsiteX5537" fmla="*/ 8855223 w 13419668"/>
              <a:gd name="connsiteY5537" fmla="*/ 3777582 h 4401251"/>
              <a:gd name="connsiteX5538" fmla="*/ 8894281 w 13419668"/>
              <a:gd name="connsiteY5538" fmla="*/ 3741883 h 4401251"/>
              <a:gd name="connsiteX5539" fmla="*/ 8857960 w 13419668"/>
              <a:gd name="connsiteY5539" fmla="*/ 3703572 h 4401251"/>
              <a:gd name="connsiteX5540" fmla="*/ 8733948 w 13419668"/>
              <a:gd name="connsiteY5540" fmla="*/ 3742505 h 4401251"/>
              <a:gd name="connsiteX5541" fmla="*/ 8770517 w 13419668"/>
              <a:gd name="connsiteY5541" fmla="*/ 3777582 h 4401251"/>
              <a:gd name="connsiteX5542" fmla="*/ 8807833 w 13419668"/>
              <a:gd name="connsiteY5542" fmla="*/ 3740017 h 4401251"/>
              <a:gd name="connsiteX5543" fmla="*/ 8769523 w 13419668"/>
              <a:gd name="connsiteY5543" fmla="*/ 3703448 h 4401251"/>
              <a:gd name="connsiteX5544" fmla="*/ 8733823 w 13419668"/>
              <a:gd name="connsiteY5544" fmla="*/ 3742380 h 4401251"/>
              <a:gd name="connsiteX5545" fmla="*/ 8644267 w 13419668"/>
              <a:gd name="connsiteY5545" fmla="*/ 3740888 h 4401251"/>
              <a:gd name="connsiteX5546" fmla="*/ 8679343 w 13419668"/>
              <a:gd name="connsiteY5546" fmla="*/ 3777582 h 4401251"/>
              <a:gd name="connsiteX5547" fmla="*/ 8718275 w 13419668"/>
              <a:gd name="connsiteY5547" fmla="*/ 3741759 h 4401251"/>
              <a:gd name="connsiteX5548" fmla="*/ 8681707 w 13419668"/>
              <a:gd name="connsiteY5548" fmla="*/ 3703572 h 4401251"/>
              <a:gd name="connsiteX5549" fmla="*/ 8644267 w 13419668"/>
              <a:gd name="connsiteY5549" fmla="*/ 3740764 h 4401251"/>
              <a:gd name="connsiteX5550" fmla="*/ 8554709 w 13419668"/>
              <a:gd name="connsiteY5550" fmla="*/ 3741261 h 4401251"/>
              <a:gd name="connsiteX5551" fmla="*/ 8590034 w 13419668"/>
              <a:gd name="connsiteY5551" fmla="*/ 3777706 h 4401251"/>
              <a:gd name="connsiteX5552" fmla="*/ 8628594 w 13419668"/>
              <a:gd name="connsiteY5552" fmla="*/ 3741510 h 4401251"/>
              <a:gd name="connsiteX5553" fmla="*/ 8591651 w 13419668"/>
              <a:gd name="connsiteY5553" fmla="*/ 3703697 h 4401251"/>
              <a:gd name="connsiteX5554" fmla="*/ 8554584 w 13419668"/>
              <a:gd name="connsiteY5554" fmla="*/ 3741261 h 4401251"/>
              <a:gd name="connsiteX5555" fmla="*/ 8504706 w 13419668"/>
              <a:gd name="connsiteY5555" fmla="*/ 3703697 h 4401251"/>
              <a:gd name="connsiteX5556" fmla="*/ 8468012 w 13419668"/>
              <a:gd name="connsiteY5556" fmla="*/ 3738773 h 4401251"/>
              <a:gd name="connsiteX5557" fmla="*/ 8503835 w 13419668"/>
              <a:gd name="connsiteY5557" fmla="*/ 3777706 h 4401251"/>
              <a:gd name="connsiteX5558" fmla="*/ 8542021 w 13419668"/>
              <a:gd name="connsiteY5558" fmla="*/ 3741137 h 4401251"/>
              <a:gd name="connsiteX5559" fmla="*/ 8504830 w 13419668"/>
              <a:gd name="connsiteY5559" fmla="*/ 3703697 h 4401251"/>
              <a:gd name="connsiteX5560" fmla="*/ 8378455 w 13419668"/>
              <a:gd name="connsiteY5560" fmla="*/ 3742753 h 4401251"/>
              <a:gd name="connsiteX5561" fmla="*/ 8418258 w 13419668"/>
              <a:gd name="connsiteY5561" fmla="*/ 3777582 h 4401251"/>
              <a:gd name="connsiteX5562" fmla="*/ 8452464 w 13419668"/>
              <a:gd name="connsiteY5562" fmla="*/ 3740017 h 4401251"/>
              <a:gd name="connsiteX5563" fmla="*/ 8414154 w 13419668"/>
              <a:gd name="connsiteY5563" fmla="*/ 3703697 h 4401251"/>
              <a:gd name="connsiteX5564" fmla="*/ 8378455 w 13419668"/>
              <a:gd name="connsiteY5564" fmla="*/ 3742753 h 4401251"/>
              <a:gd name="connsiteX5565" fmla="*/ 8288898 w 13419668"/>
              <a:gd name="connsiteY5565" fmla="*/ 3740888 h 4401251"/>
              <a:gd name="connsiteX5566" fmla="*/ 8326960 w 13419668"/>
              <a:gd name="connsiteY5566" fmla="*/ 3777706 h 4401251"/>
              <a:gd name="connsiteX5567" fmla="*/ 8362907 w 13419668"/>
              <a:gd name="connsiteY5567" fmla="*/ 3741883 h 4401251"/>
              <a:gd name="connsiteX5568" fmla="*/ 8326462 w 13419668"/>
              <a:gd name="connsiteY5568" fmla="*/ 3703697 h 4401251"/>
              <a:gd name="connsiteX5569" fmla="*/ 8288898 w 13419668"/>
              <a:gd name="connsiteY5569" fmla="*/ 3740888 h 4401251"/>
              <a:gd name="connsiteX5570" fmla="*/ 8199340 w 13419668"/>
              <a:gd name="connsiteY5570" fmla="*/ 3742629 h 4401251"/>
              <a:gd name="connsiteX5571" fmla="*/ 8239019 w 13419668"/>
              <a:gd name="connsiteY5571" fmla="*/ 3777582 h 4401251"/>
              <a:gd name="connsiteX5572" fmla="*/ 8273350 w 13419668"/>
              <a:gd name="connsiteY5572" fmla="*/ 3740141 h 4401251"/>
              <a:gd name="connsiteX5573" fmla="*/ 8235163 w 13419668"/>
              <a:gd name="connsiteY5573" fmla="*/ 3703697 h 4401251"/>
              <a:gd name="connsiteX5574" fmla="*/ 8199340 w 13419668"/>
              <a:gd name="connsiteY5574" fmla="*/ 3742629 h 4401251"/>
              <a:gd name="connsiteX5575" fmla="*/ 8149835 w 13419668"/>
              <a:gd name="connsiteY5575" fmla="*/ 3703697 h 4401251"/>
              <a:gd name="connsiteX5576" fmla="*/ 8112892 w 13419668"/>
              <a:gd name="connsiteY5576" fmla="*/ 3738524 h 4401251"/>
              <a:gd name="connsiteX5577" fmla="*/ 8148343 w 13419668"/>
              <a:gd name="connsiteY5577" fmla="*/ 3777830 h 4401251"/>
              <a:gd name="connsiteX5578" fmla="*/ 8186902 w 13419668"/>
              <a:gd name="connsiteY5578" fmla="*/ 3741510 h 4401251"/>
              <a:gd name="connsiteX5579" fmla="*/ 8149835 w 13419668"/>
              <a:gd name="connsiteY5579" fmla="*/ 3703821 h 4401251"/>
              <a:gd name="connsiteX5580" fmla="*/ 8097344 w 13419668"/>
              <a:gd name="connsiteY5580" fmla="*/ 3741137 h 4401251"/>
              <a:gd name="connsiteX5581" fmla="*/ 8060029 w 13419668"/>
              <a:gd name="connsiteY5581" fmla="*/ 3703697 h 4401251"/>
              <a:gd name="connsiteX5582" fmla="*/ 8023335 w 13419668"/>
              <a:gd name="connsiteY5582" fmla="*/ 3738773 h 4401251"/>
              <a:gd name="connsiteX5583" fmla="*/ 8059033 w 13419668"/>
              <a:gd name="connsiteY5583" fmla="*/ 3777830 h 4401251"/>
              <a:gd name="connsiteX5584" fmla="*/ 8097220 w 13419668"/>
              <a:gd name="connsiteY5584" fmla="*/ 3741261 h 4401251"/>
              <a:gd name="connsiteX5585" fmla="*/ 7969228 w 13419668"/>
              <a:gd name="connsiteY5585" fmla="*/ 3703697 h 4401251"/>
              <a:gd name="connsiteX5586" fmla="*/ 7933654 w 13419668"/>
              <a:gd name="connsiteY5586" fmla="*/ 3740017 h 4401251"/>
              <a:gd name="connsiteX5587" fmla="*/ 7970720 w 13419668"/>
              <a:gd name="connsiteY5587" fmla="*/ 3777830 h 4401251"/>
              <a:gd name="connsiteX5588" fmla="*/ 8007787 w 13419668"/>
              <a:gd name="connsiteY5588" fmla="*/ 3740017 h 4401251"/>
              <a:gd name="connsiteX5589" fmla="*/ 7969228 w 13419668"/>
              <a:gd name="connsiteY5589" fmla="*/ 3703697 h 4401251"/>
              <a:gd name="connsiteX5590" fmla="*/ 7882655 w 13419668"/>
              <a:gd name="connsiteY5590" fmla="*/ 3703697 h 4401251"/>
              <a:gd name="connsiteX5591" fmla="*/ 7847081 w 13419668"/>
              <a:gd name="connsiteY5591" fmla="*/ 3739893 h 4401251"/>
              <a:gd name="connsiteX5592" fmla="*/ 7884148 w 13419668"/>
              <a:gd name="connsiteY5592" fmla="*/ 3777706 h 4401251"/>
              <a:gd name="connsiteX5593" fmla="*/ 7921215 w 13419668"/>
              <a:gd name="connsiteY5593" fmla="*/ 3739893 h 4401251"/>
              <a:gd name="connsiteX5594" fmla="*/ 7882780 w 13419668"/>
              <a:gd name="connsiteY5594" fmla="*/ 3703697 h 4401251"/>
              <a:gd name="connsiteX5595" fmla="*/ 7757524 w 13419668"/>
              <a:gd name="connsiteY5595" fmla="*/ 3742753 h 4401251"/>
              <a:gd name="connsiteX5596" fmla="*/ 7797327 w 13419668"/>
              <a:gd name="connsiteY5596" fmla="*/ 3777582 h 4401251"/>
              <a:gd name="connsiteX5597" fmla="*/ 7831533 w 13419668"/>
              <a:gd name="connsiteY5597" fmla="*/ 3740017 h 4401251"/>
              <a:gd name="connsiteX5598" fmla="*/ 7793222 w 13419668"/>
              <a:gd name="connsiteY5598" fmla="*/ 3703697 h 4401251"/>
              <a:gd name="connsiteX5599" fmla="*/ 7757524 w 13419668"/>
              <a:gd name="connsiteY5599" fmla="*/ 3742753 h 4401251"/>
              <a:gd name="connsiteX5600" fmla="*/ 7703167 w 13419668"/>
              <a:gd name="connsiteY5600" fmla="*/ 3703697 h 4401251"/>
              <a:gd name="connsiteX5601" fmla="*/ 7667967 w 13419668"/>
              <a:gd name="connsiteY5601" fmla="*/ 3740266 h 4401251"/>
              <a:gd name="connsiteX5602" fmla="*/ 7705406 w 13419668"/>
              <a:gd name="connsiteY5602" fmla="*/ 3777706 h 4401251"/>
              <a:gd name="connsiteX5603" fmla="*/ 7742100 w 13419668"/>
              <a:gd name="connsiteY5603" fmla="*/ 3739520 h 4401251"/>
              <a:gd name="connsiteX5604" fmla="*/ 7703292 w 13419668"/>
              <a:gd name="connsiteY5604" fmla="*/ 3703697 h 4401251"/>
              <a:gd name="connsiteX5605" fmla="*/ 7617839 w 13419668"/>
              <a:gd name="connsiteY5605" fmla="*/ 3703572 h 4401251"/>
              <a:gd name="connsiteX5606" fmla="*/ 7581519 w 13419668"/>
              <a:gd name="connsiteY5606" fmla="*/ 3739022 h 4401251"/>
              <a:gd name="connsiteX5607" fmla="*/ 7617715 w 13419668"/>
              <a:gd name="connsiteY5607" fmla="*/ 3777582 h 4401251"/>
              <a:gd name="connsiteX5608" fmla="*/ 7655528 w 13419668"/>
              <a:gd name="connsiteY5608" fmla="*/ 3740515 h 4401251"/>
              <a:gd name="connsiteX5609" fmla="*/ 7617715 w 13419668"/>
              <a:gd name="connsiteY5609" fmla="*/ 3703448 h 4401251"/>
              <a:gd name="connsiteX5610" fmla="*/ 7492086 w 13419668"/>
              <a:gd name="connsiteY5610" fmla="*/ 3742007 h 4401251"/>
              <a:gd name="connsiteX5611" fmla="*/ 7528282 w 13419668"/>
              <a:gd name="connsiteY5611" fmla="*/ 3777582 h 4401251"/>
              <a:gd name="connsiteX5612" fmla="*/ 7566095 w 13419668"/>
              <a:gd name="connsiteY5612" fmla="*/ 3740515 h 4401251"/>
              <a:gd name="connsiteX5613" fmla="*/ 7528282 w 13419668"/>
              <a:gd name="connsiteY5613" fmla="*/ 3703448 h 4401251"/>
              <a:gd name="connsiteX5614" fmla="*/ 7492086 w 13419668"/>
              <a:gd name="connsiteY5614" fmla="*/ 3741883 h 4401251"/>
              <a:gd name="connsiteX5615" fmla="*/ 7438973 w 13419668"/>
              <a:gd name="connsiteY5615" fmla="*/ 3703572 h 4401251"/>
              <a:gd name="connsiteX5616" fmla="*/ 7402404 w 13419668"/>
              <a:gd name="connsiteY5616" fmla="*/ 3738773 h 4401251"/>
              <a:gd name="connsiteX5617" fmla="*/ 7438351 w 13419668"/>
              <a:gd name="connsiteY5617" fmla="*/ 3777582 h 4401251"/>
              <a:gd name="connsiteX5618" fmla="*/ 7476413 w 13419668"/>
              <a:gd name="connsiteY5618" fmla="*/ 3740764 h 4401251"/>
              <a:gd name="connsiteX5619" fmla="*/ 7438973 w 13419668"/>
              <a:gd name="connsiteY5619" fmla="*/ 3703448 h 4401251"/>
              <a:gd name="connsiteX5620" fmla="*/ 7348421 w 13419668"/>
              <a:gd name="connsiteY5620" fmla="*/ 3703572 h 4401251"/>
              <a:gd name="connsiteX5621" fmla="*/ 7312846 w 13419668"/>
              <a:gd name="connsiteY5621" fmla="*/ 3739893 h 4401251"/>
              <a:gd name="connsiteX5622" fmla="*/ 7349913 w 13419668"/>
              <a:gd name="connsiteY5622" fmla="*/ 3777706 h 4401251"/>
              <a:gd name="connsiteX5623" fmla="*/ 7386980 w 13419668"/>
              <a:gd name="connsiteY5623" fmla="*/ 3739893 h 4401251"/>
              <a:gd name="connsiteX5624" fmla="*/ 7348421 w 13419668"/>
              <a:gd name="connsiteY5624" fmla="*/ 3703572 h 4401251"/>
              <a:gd name="connsiteX5625" fmla="*/ 7262719 w 13419668"/>
              <a:gd name="connsiteY5625" fmla="*/ 3777582 h 4401251"/>
              <a:gd name="connsiteX5626" fmla="*/ 7300159 w 13419668"/>
              <a:gd name="connsiteY5626" fmla="*/ 3740266 h 4401251"/>
              <a:gd name="connsiteX5627" fmla="*/ 7265083 w 13419668"/>
              <a:gd name="connsiteY5627" fmla="*/ 3703572 h 4401251"/>
              <a:gd name="connsiteX5628" fmla="*/ 7226025 w 13419668"/>
              <a:gd name="connsiteY5628" fmla="*/ 3739271 h 4401251"/>
              <a:gd name="connsiteX5629" fmla="*/ 7262595 w 13419668"/>
              <a:gd name="connsiteY5629" fmla="*/ 3777457 h 4401251"/>
              <a:gd name="connsiteX5630" fmla="*/ 7173659 w 13419668"/>
              <a:gd name="connsiteY5630" fmla="*/ 3703572 h 4401251"/>
              <a:gd name="connsiteX5631" fmla="*/ 7136592 w 13419668"/>
              <a:gd name="connsiteY5631" fmla="*/ 3738276 h 4401251"/>
              <a:gd name="connsiteX5632" fmla="*/ 7172042 w 13419668"/>
              <a:gd name="connsiteY5632" fmla="*/ 3777582 h 4401251"/>
              <a:gd name="connsiteX5633" fmla="*/ 7210477 w 13419668"/>
              <a:gd name="connsiteY5633" fmla="*/ 3741385 h 4401251"/>
              <a:gd name="connsiteX5634" fmla="*/ 7173659 w 13419668"/>
              <a:gd name="connsiteY5634" fmla="*/ 3703572 h 4401251"/>
              <a:gd name="connsiteX5635" fmla="*/ 7083604 w 13419668"/>
              <a:gd name="connsiteY5635" fmla="*/ 3777582 h 4401251"/>
              <a:gd name="connsiteX5636" fmla="*/ 7120920 w 13419668"/>
              <a:gd name="connsiteY5636" fmla="*/ 3743251 h 4401251"/>
              <a:gd name="connsiteX5637" fmla="*/ 7085967 w 13419668"/>
              <a:gd name="connsiteY5637" fmla="*/ 3703572 h 4401251"/>
              <a:gd name="connsiteX5638" fmla="*/ 7046910 w 13419668"/>
              <a:gd name="connsiteY5638" fmla="*/ 3739271 h 4401251"/>
              <a:gd name="connsiteX5639" fmla="*/ 7083480 w 13419668"/>
              <a:gd name="connsiteY5639" fmla="*/ 3777457 h 4401251"/>
              <a:gd name="connsiteX5640" fmla="*/ 6998649 w 13419668"/>
              <a:gd name="connsiteY5640" fmla="*/ 3703572 h 4401251"/>
              <a:gd name="connsiteX5641" fmla="*/ 6960836 w 13419668"/>
              <a:gd name="connsiteY5641" fmla="*/ 3737281 h 4401251"/>
              <a:gd name="connsiteX5642" fmla="*/ 6995166 w 13419668"/>
              <a:gd name="connsiteY5642" fmla="*/ 3777457 h 4401251"/>
              <a:gd name="connsiteX5643" fmla="*/ 7034596 w 13419668"/>
              <a:gd name="connsiteY5643" fmla="*/ 3742256 h 4401251"/>
              <a:gd name="connsiteX5644" fmla="*/ 6998525 w 13419668"/>
              <a:gd name="connsiteY5644" fmla="*/ 3703572 h 4401251"/>
              <a:gd name="connsiteX5645" fmla="*/ 6908594 w 13419668"/>
              <a:gd name="connsiteY5645" fmla="*/ 3703572 h 4401251"/>
              <a:gd name="connsiteX5646" fmla="*/ 6871278 w 13419668"/>
              <a:gd name="connsiteY5646" fmla="*/ 3737903 h 4401251"/>
              <a:gd name="connsiteX5647" fmla="*/ 6906231 w 13419668"/>
              <a:gd name="connsiteY5647" fmla="*/ 3777582 h 4401251"/>
              <a:gd name="connsiteX5648" fmla="*/ 6945163 w 13419668"/>
              <a:gd name="connsiteY5648" fmla="*/ 3741759 h 4401251"/>
              <a:gd name="connsiteX5649" fmla="*/ 6908594 w 13419668"/>
              <a:gd name="connsiteY5649" fmla="*/ 3703572 h 4401251"/>
              <a:gd name="connsiteX5650" fmla="*/ 6819534 w 13419668"/>
              <a:gd name="connsiteY5650" fmla="*/ 3703572 h 4401251"/>
              <a:gd name="connsiteX5651" fmla="*/ 6781721 w 13419668"/>
              <a:gd name="connsiteY5651" fmla="*/ 3737281 h 4401251"/>
              <a:gd name="connsiteX5652" fmla="*/ 6816051 w 13419668"/>
              <a:gd name="connsiteY5652" fmla="*/ 3777457 h 4401251"/>
              <a:gd name="connsiteX5653" fmla="*/ 6855482 w 13419668"/>
              <a:gd name="connsiteY5653" fmla="*/ 3742256 h 4401251"/>
              <a:gd name="connsiteX5654" fmla="*/ 6819410 w 13419668"/>
              <a:gd name="connsiteY5654" fmla="*/ 3703572 h 4401251"/>
              <a:gd name="connsiteX5655" fmla="*/ 6731345 w 13419668"/>
              <a:gd name="connsiteY5655" fmla="*/ 3703572 h 4401251"/>
              <a:gd name="connsiteX5656" fmla="*/ 6694900 w 13419668"/>
              <a:gd name="connsiteY5656" fmla="*/ 3738898 h 4401251"/>
              <a:gd name="connsiteX5657" fmla="*/ 6731097 w 13419668"/>
              <a:gd name="connsiteY5657" fmla="*/ 3777582 h 4401251"/>
              <a:gd name="connsiteX5658" fmla="*/ 6768909 w 13419668"/>
              <a:gd name="connsiteY5658" fmla="*/ 3740764 h 4401251"/>
              <a:gd name="connsiteX5659" fmla="*/ 6731345 w 13419668"/>
              <a:gd name="connsiteY5659" fmla="*/ 3703697 h 4401251"/>
              <a:gd name="connsiteX5660" fmla="*/ 6640793 w 13419668"/>
              <a:gd name="connsiteY5660" fmla="*/ 3703572 h 4401251"/>
              <a:gd name="connsiteX5661" fmla="*/ 6605342 w 13419668"/>
              <a:gd name="connsiteY5661" fmla="*/ 3739893 h 4401251"/>
              <a:gd name="connsiteX5662" fmla="*/ 6642534 w 13419668"/>
              <a:gd name="connsiteY5662" fmla="*/ 3777582 h 4401251"/>
              <a:gd name="connsiteX5663" fmla="*/ 6679476 w 13419668"/>
              <a:gd name="connsiteY5663" fmla="*/ 3739644 h 4401251"/>
              <a:gd name="connsiteX5664" fmla="*/ 6640917 w 13419668"/>
              <a:gd name="connsiteY5664" fmla="*/ 3703572 h 4401251"/>
              <a:gd name="connsiteX5665" fmla="*/ 6552106 w 13419668"/>
              <a:gd name="connsiteY5665" fmla="*/ 3703572 h 4401251"/>
              <a:gd name="connsiteX5666" fmla="*/ 6515661 w 13419668"/>
              <a:gd name="connsiteY5666" fmla="*/ 3738898 h 4401251"/>
              <a:gd name="connsiteX5667" fmla="*/ 6551857 w 13419668"/>
              <a:gd name="connsiteY5667" fmla="*/ 3777457 h 4401251"/>
              <a:gd name="connsiteX5668" fmla="*/ 6589671 w 13419668"/>
              <a:gd name="connsiteY5668" fmla="*/ 3740515 h 4401251"/>
              <a:gd name="connsiteX5669" fmla="*/ 6552106 w 13419668"/>
              <a:gd name="connsiteY5669" fmla="*/ 3703448 h 4401251"/>
              <a:gd name="connsiteX5670" fmla="*/ 6462673 w 13419668"/>
              <a:gd name="connsiteY5670" fmla="*/ 3703572 h 4401251"/>
              <a:gd name="connsiteX5671" fmla="*/ 6426228 w 13419668"/>
              <a:gd name="connsiteY5671" fmla="*/ 3738898 h 4401251"/>
              <a:gd name="connsiteX5672" fmla="*/ 6462424 w 13419668"/>
              <a:gd name="connsiteY5672" fmla="*/ 3777582 h 4401251"/>
              <a:gd name="connsiteX5673" fmla="*/ 6500361 w 13419668"/>
              <a:gd name="connsiteY5673" fmla="*/ 3740764 h 4401251"/>
              <a:gd name="connsiteX5674" fmla="*/ 6462797 w 13419668"/>
              <a:gd name="connsiteY5674" fmla="*/ 3703697 h 4401251"/>
              <a:gd name="connsiteX5675" fmla="*/ 6339780 w 13419668"/>
              <a:gd name="connsiteY5675" fmla="*/ 3740764 h 4401251"/>
              <a:gd name="connsiteX5676" fmla="*/ 6374857 w 13419668"/>
              <a:gd name="connsiteY5676" fmla="*/ 3777457 h 4401251"/>
              <a:gd name="connsiteX5677" fmla="*/ 6413790 w 13419668"/>
              <a:gd name="connsiteY5677" fmla="*/ 3741634 h 4401251"/>
              <a:gd name="connsiteX5678" fmla="*/ 6377220 w 13419668"/>
              <a:gd name="connsiteY5678" fmla="*/ 3703448 h 4401251"/>
              <a:gd name="connsiteX5679" fmla="*/ 6339780 w 13419668"/>
              <a:gd name="connsiteY5679" fmla="*/ 3740639 h 4401251"/>
              <a:gd name="connsiteX5680" fmla="*/ 6250223 w 13419668"/>
              <a:gd name="connsiteY5680" fmla="*/ 3741883 h 4401251"/>
              <a:gd name="connsiteX5681" fmla="*/ 6286295 w 13419668"/>
              <a:gd name="connsiteY5681" fmla="*/ 3777582 h 4401251"/>
              <a:gd name="connsiteX5682" fmla="*/ 6324107 w 13419668"/>
              <a:gd name="connsiteY5682" fmla="*/ 3740639 h 4401251"/>
              <a:gd name="connsiteX5683" fmla="*/ 6286419 w 13419668"/>
              <a:gd name="connsiteY5683" fmla="*/ 3703572 h 4401251"/>
              <a:gd name="connsiteX5684" fmla="*/ 6250223 w 13419668"/>
              <a:gd name="connsiteY5684" fmla="*/ 3742007 h 4401251"/>
              <a:gd name="connsiteX5685" fmla="*/ 6234674 w 13419668"/>
              <a:gd name="connsiteY5685" fmla="*/ 3740266 h 4401251"/>
              <a:gd name="connsiteX5686" fmla="*/ 6196613 w 13419668"/>
              <a:gd name="connsiteY5686" fmla="*/ 3703448 h 4401251"/>
              <a:gd name="connsiteX5687" fmla="*/ 6160541 w 13419668"/>
              <a:gd name="connsiteY5687" fmla="*/ 3739271 h 4401251"/>
              <a:gd name="connsiteX5688" fmla="*/ 6197111 w 13419668"/>
              <a:gd name="connsiteY5688" fmla="*/ 3777582 h 4401251"/>
              <a:gd name="connsiteX5689" fmla="*/ 6234674 w 13419668"/>
              <a:gd name="connsiteY5689" fmla="*/ 3740266 h 4401251"/>
              <a:gd name="connsiteX5690" fmla="*/ 6110663 w 13419668"/>
              <a:gd name="connsiteY5690" fmla="*/ 3703572 h 4401251"/>
              <a:gd name="connsiteX5691" fmla="*/ 6073844 w 13419668"/>
              <a:gd name="connsiteY5691" fmla="*/ 3738649 h 4401251"/>
              <a:gd name="connsiteX5692" fmla="*/ 6109667 w 13419668"/>
              <a:gd name="connsiteY5692" fmla="*/ 3777582 h 4401251"/>
              <a:gd name="connsiteX5693" fmla="*/ 6147854 w 13419668"/>
              <a:gd name="connsiteY5693" fmla="*/ 3741012 h 4401251"/>
              <a:gd name="connsiteX5694" fmla="*/ 6110663 w 13419668"/>
              <a:gd name="connsiteY5694" fmla="*/ 3703572 h 4401251"/>
              <a:gd name="connsiteX5695" fmla="*/ 6058421 w 13419668"/>
              <a:gd name="connsiteY5695" fmla="*/ 3739147 h 4401251"/>
              <a:gd name="connsiteX5696" fmla="*/ 6022224 w 13419668"/>
              <a:gd name="connsiteY5696" fmla="*/ 3703448 h 4401251"/>
              <a:gd name="connsiteX5697" fmla="*/ 5984287 w 13419668"/>
              <a:gd name="connsiteY5697" fmla="*/ 3740390 h 4401251"/>
              <a:gd name="connsiteX5698" fmla="*/ 6021976 w 13419668"/>
              <a:gd name="connsiteY5698" fmla="*/ 3777582 h 4401251"/>
              <a:gd name="connsiteX5699" fmla="*/ 6058421 w 13419668"/>
              <a:gd name="connsiteY5699" fmla="*/ 3739147 h 4401251"/>
              <a:gd name="connsiteX5700" fmla="*/ 5930428 w 13419668"/>
              <a:gd name="connsiteY5700" fmla="*/ 3703572 h 4401251"/>
              <a:gd name="connsiteX5701" fmla="*/ 5894730 w 13419668"/>
              <a:gd name="connsiteY5701" fmla="*/ 3739644 h 4401251"/>
              <a:gd name="connsiteX5702" fmla="*/ 5931672 w 13419668"/>
              <a:gd name="connsiteY5702" fmla="*/ 3777457 h 4401251"/>
              <a:gd name="connsiteX5703" fmla="*/ 5968739 w 13419668"/>
              <a:gd name="connsiteY5703" fmla="*/ 3739768 h 4401251"/>
              <a:gd name="connsiteX5704" fmla="*/ 5930304 w 13419668"/>
              <a:gd name="connsiteY5704" fmla="*/ 3703572 h 4401251"/>
              <a:gd name="connsiteX5705" fmla="*/ 5882416 w 13419668"/>
              <a:gd name="connsiteY5705" fmla="*/ 3739644 h 4401251"/>
              <a:gd name="connsiteX5706" fmla="*/ 5843732 w 13419668"/>
              <a:gd name="connsiteY5706" fmla="*/ 3703448 h 4401251"/>
              <a:gd name="connsiteX5707" fmla="*/ 5808282 w 13419668"/>
              <a:gd name="connsiteY5707" fmla="*/ 3739768 h 4401251"/>
              <a:gd name="connsiteX5708" fmla="*/ 5845349 w 13419668"/>
              <a:gd name="connsiteY5708" fmla="*/ 3777457 h 4401251"/>
              <a:gd name="connsiteX5709" fmla="*/ 5882291 w 13419668"/>
              <a:gd name="connsiteY5709" fmla="*/ 3739644 h 4401251"/>
              <a:gd name="connsiteX5710" fmla="*/ 5718849 w 13419668"/>
              <a:gd name="connsiteY5710" fmla="*/ 3742132 h 4401251"/>
              <a:gd name="connsiteX5711" fmla="*/ 5755169 w 13419668"/>
              <a:gd name="connsiteY5711" fmla="*/ 3777582 h 4401251"/>
              <a:gd name="connsiteX5712" fmla="*/ 5792734 w 13419668"/>
              <a:gd name="connsiteY5712" fmla="*/ 3740390 h 4401251"/>
              <a:gd name="connsiteX5713" fmla="*/ 5754796 w 13419668"/>
              <a:gd name="connsiteY5713" fmla="*/ 3703572 h 4401251"/>
              <a:gd name="connsiteX5714" fmla="*/ 5718849 w 13419668"/>
              <a:gd name="connsiteY5714" fmla="*/ 3742256 h 4401251"/>
              <a:gd name="connsiteX5715" fmla="*/ 5703300 w 13419668"/>
              <a:gd name="connsiteY5715" fmla="*/ 3739520 h 4401251"/>
              <a:gd name="connsiteX5716" fmla="*/ 5664492 w 13419668"/>
              <a:gd name="connsiteY5716" fmla="*/ 3703448 h 4401251"/>
              <a:gd name="connsiteX5717" fmla="*/ 5629167 w 13419668"/>
              <a:gd name="connsiteY5717" fmla="*/ 3739893 h 4401251"/>
              <a:gd name="connsiteX5718" fmla="*/ 5666358 w 13419668"/>
              <a:gd name="connsiteY5718" fmla="*/ 3777457 h 4401251"/>
              <a:gd name="connsiteX5719" fmla="*/ 5703176 w 13419668"/>
              <a:gd name="connsiteY5719" fmla="*/ 3739395 h 4401251"/>
              <a:gd name="connsiteX5720" fmla="*/ 5613743 w 13419668"/>
              <a:gd name="connsiteY5720" fmla="*/ 3740017 h 4401251"/>
              <a:gd name="connsiteX5721" fmla="*/ 5575432 w 13419668"/>
              <a:gd name="connsiteY5721" fmla="*/ 3703448 h 4401251"/>
              <a:gd name="connsiteX5722" fmla="*/ 5539610 w 13419668"/>
              <a:gd name="connsiteY5722" fmla="*/ 3739520 h 4401251"/>
              <a:gd name="connsiteX5723" fmla="*/ 5576303 w 13419668"/>
              <a:gd name="connsiteY5723" fmla="*/ 3777582 h 4401251"/>
              <a:gd name="connsiteX5724" fmla="*/ 5613619 w 13419668"/>
              <a:gd name="connsiteY5724" fmla="*/ 3740017 h 4401251"/>
              <a:gd name="connsiteX5725" fmla="*/ 5488487 w 13419668"/>
              <a:gd name="connsiteY5725" fmla="*/ 3703572 h 4401251"/>
              <a:gd name="connsiteX5726" fmla="*/ 5453037 w 13419668"/>
              <a:gd name="connsiteY5726" fmla="*/ 3739893 h 4401251"/>
              <a:gd name="connsiteX5727" fmla="*/ 5490229 w 13419668"/>
              <a:gd name="connsiteY5727" fmla="*/ 3777582 h 4401251"/>
              <a:gd name="connsiteX5728" fmla="*/ 5527171 w 13419668"/>
              <a:gd name="connsiteY5728" fmla="*/ 3739644 h 4401251"/>
              <a:gd name="connsiteX5729" fmla="*/ 5488612 w 13419668"/>
              <a:gd name="connsiteY5729" fmla="*/ 3703572 h 4401251"/>
              <a:gd name="connsiteX5730" fmla="*/ 5363480 w 13419668"/>
              <a:gd name="connsiteY5730" fmla="*/ 3741883 h 4401251"/>
              <a:gd name="connsiteX5731" fmla="*/ 5402661 w 13419668"/>
              <a:gd name="connsiteY5731" fmla="*/ 3777457 h 4401251"/>
              <a:gd name="connsiteX5732" fmla="*/ 5437489 w 13419668"/>
              <a:gd name="connsiteY5732" fmla="*/ 3740515 h 4401251"/>
              <a:gd name="connsiteX5733" fmla="*/ 5399800 w 13419668"/>
              <a:gd name="connsiteY5733" fmla="*/ 3703572 h 4401251"/>
              <a:gd name="connsiteX5734" fmla="*/ 5363480 w 13419668"/>
              <a:gd name="connsiteY5734" fmla="*/ 3742007 h 4401251"/>
              <a:gd name="connsiteX5735" fmla="*/ 5273923 w 13419668"/>
              <a:gd name="connsiteY5735" fmla="*/ 3740017 h 4401251"/>
              <a:gd name="connsiteX5736" fmla="*/ 5311238 w 13419668"/>
              <a:gd name="connsiteY5736" fmla="*/ 3777582 h 4401251"/>
              <a:gd name="connsiteX5737" fmla="*/ 5347807 w 13419668"/>
              <a:gd name="connsiteY5737" fmla="*/ 3742505 h 4401251"/>
              <a:gd name="connsiteX5738" fmla="*/ 5312109 w 13419668"/>
              <a:gd name="connsiteY5738" fmla="*/ 3703572 h 4401251"/>
              <a:gd name="connsiteX5739" fmla="*/ 5273798 w 13419668"/>
              <a:gd name="connsiteY5739" fmla="*/ 3740141 h 4401251"/>
              <a:gd name="connsiteX5740" fmla="*/ 5187599 w 13419668"/>
              <a:gd name="connsiteY5740" fmla="*/ 3740515 h 4401251"/>
              <a:gd name="connsiteX5741" fmla="*/ 5222427 w 13419668"/>
              <a:gd name="connsiteY5741" fmla="*/ 3777457 h 4401251"/>
              <a:gd name="connsiteX5742" fmla="*/ 5261609 w 13419668"/>
              <a:gd name="connsiteY5742" fmla="*/ 3741883 h 4401251"/>
              <a:gd name="connsiteX5743" fmla="*/ 5225288 w 13419668"/>
              <a:gd name="connsiteY5743" fmla="*/ 3703448 h 4401251"/>
              <a:gd name="connsiteX5744" fmla="*/ 5187599 w 13419668"/>
              <a:gd name="connsiteY5744" fmla="*/ 3740390 h 4401251"/>
              <a:gd name="connsiteX5745" fmla="*/ 5098166 w 13419668"/>
              <a:gd name="connsiteY5745" fmla="*/ 3741883 h 4401251"/>
              <a:gd name="connsiteX5746" fmla="*/ 5134362 w 13419668"/>
              <a:gd name="connsiteY5746" fmla="*/ 3777457 h 4401251"/>
              <a:gd name="connsiteX5747" fmla="*/ 5172175 w 13419668"/>
              <a:gd name="connsiteY5747" fmla="*/ 3740390 h 4401251"/>
              <a:gd name="connsiteX5748" fmla="*/ 5134362 w 13419668"/>
              <a:gd name="connsiteY5748" fmla="*/ 3703324 h 4401251"/>
              <a:gd name="connsiteX5749" fmla="*/ 5098166 w 13419668"/>
              <a:gd name="connsiteY5749" fmla="*/ 3741759 h 4401251"/>
              <a:gd name="connsiteX5750" fmla="*/ 5043934 w 13419668"/>
              <a:gd name="connsiteY5750" fmla="*/ 3703448 h 4401251"/>
              <a:gd name="connsiteX5751" fmla="*/ 5008484 w 13419668"/>
              <a:gd name="connsiteY5751" fmla="*/ 3739768 h 4401251"/>
              <a:gd name="connsiteX5752" fmla="*/ 5045551 w 13419668"/>
              <a:gd name="connsiteY5752" fmla="*/ 3777457 h 4401251"/>
              <a:gd name="connsiteX5753" fmla="*/ 5082494 w 13419668"/>
              <a:gd name="connsiteY5753" fmla="*/ 3739644 h 4401251"/>
              <a:gd name="connsiteX5754" fmla="*/ 5043934 w 13419668"/>
              <a:gd name="connsiteY5754" fmla="*/ 3703448 h 4401251"/>
              <a:gd name="connsiteX5755" fmla="*/ 4957362 w 13419668"/>
              <a:gd name="connsiteY5755" fmla="*/ 3703448 h 4401251"/>
              <a:gd name="connsiteX5756" fmla="*/ 4921663 w 13419668"/>
              <a:gd name="connsiteY5756" fmla="*/ 3739520 h 4401251"/>
              <a:gd name="connsiteX5757" fmla="*/ 4958606 w 13419668"/>
              <a:gd name="connsiteY5757" fmla="*/ 3777333 h 4401251"/>
              <a:gd name="connsiteX5758" fmla="*/ 4995673 w 13419668"/>
              <a:gd name="connsiteY5758" fmla="*/ 3739644 h 4401251"/>
              <a:gd name="connsiteX5759" fmla="*/ 4957238 w 13419668"/>
              <a:gd name="connsiteY5759" fmla="*/ 3703448 h 4401251"/>
              <a:gd name="connsiteX5760" fmla="*/ 4867805 w 13419668"/>
              <a:gd name="connsiteY5760" fmla="*/ 3703448 h 4401251"/>
              <a:gd name="connsiteX5761" fmla="*/ 4832106 w 13419668"/>
              <a:gd name="connsiteY5761" fmla="*/ 3739644 h 4401251"/>
              <a:gd name="connsiteX5762" fmla="*/ 4869173 w 13419668"/>
              <a:gd name="connsiteY5762" fmla="*/ 3777457 h 4401251"/>
              <a:gd name="connsiteX5763" fmla="*/ 4906240 w 13419668"/>
              <a:gd name="connsiteY5763" fmla="*/ 3739644 h 4401251"/>
              <a:gd name="connsiteX5764" fmla="*/ 4867805 w 13419668"/>
              <a:gd name="connsiteY5764" fmla="*/ 3703448 h 4401251"/>
              <a:gd name="connsiteX5765" fmla="*/ 4777501 w 13419668"/>
              <a:gd name="connsiteY5765" fmla="*/ 3703448 h 4401251"/>
              <a:gd name="connsiteX5766" fmla="*/ 4742673 w 13419668"/>
              <a:gd name="connsiteY5766" fmla="*/ 3740390 h 4401251"/>
              <a:gd name="connsiteX5767" fmla="*/ 4780486 w 13419668"/>
              <a:gd name="connsiteY5767" fmla="*/ 3777457 h 4401251"/>
              <a:gd name="connsiteX5768" fmla="*/ 4816807 w 13419668"/>
              <a:gd name="connsiteY5768" fmla="*/ 3738898 h 4401251"/>
              <a:gd name="connsiteX5769" fmla="*/ 4777625 w 13419668"/>
              <a:gd name="connsiteY5769" fmla="*/ 3703448 h 4401251"/>
              <a:gd name="connsiteX5770" fmla="*/ 4691675 w 13419668"/>
              <a:gd name="connsiteY5770" fmla="*/ 3703324 h 4401251"/>
              <a:gd name="connsiteX5771" fmla="*/ 4656101 w 13419668"/>
              <a:gd name="connsiteY5771" fmla="*/ 3739644 h 4401251"/>
              <a:gd name="connsiteX5772" fmla="*/ 4693168 w 13419668"/>
              <a:gd name="connsiteY5772" fmla="*/ 3777457 h 4401251"/>
              <a:gd name="connsiteX5773" fmla="*/ 4730235 w 13419668"/>
              <a:gd name="connsiteY5773" fmla="*/ 3739644 h 4401251"/>
              <a:gd name="connsiteX5774" fmla="*/ 4691675 w 13419668"/>
              <a:gd name="connsiteY5774" fmla="*/ 3703324 h 4401251"/>
              <a:gd name="connsiteX5775" fmla="*/ 4566668 w 13419668"/>
              <a:gd name="connsiteY5775" fmla="*/ 3738027 h 4401251"/>
              <a:gd name="connsiteX5776" fmla="*/ 4599008 w 13419668"/>
              <a:gd name="connsiteY5776" fmla="*/ 3777208 h 4401251"/>
              <a:gd name="connsiteX5777" fmla="*/ 4640553 w 13419668"/>
              <a:gd name="connsiteY5777" fmla="*/ 3744246 h 4401251"/>
              <a:gd name="connsiteX5778" fmla="*/ 4606720 w 13419668"/>
              <a:gd name="connsiteY5778" fmla="*/ 3703572 h 4401251"/>
              <a:gd name="connsiteX5779" fmla="*/ 4566792 w 13419668"/>
              <a:gd name="connsiteY5779" fmla="*/ 3738027 h 4401251"/>
              <a:gd name="connsiteX5780" fmla="*/ 4477110 w 13419668"/>
              <a:gd name="connsiteY5780" fmla="*/ 3741759 h 4401251"/>
              <a:gd name="connsiteX5781" fmla="*/ 4513182 w 13419668"/>
              <a:gd name="connsiteY5781" fmla="*/ 3777457 h 4401251"/>
              <a:gd name="connsiteX5782" fmla="*/ 4550995 w 13419668"/>
              <a:gd name="connsiteY5782" fmla="*/ 3740515 h 4401251"/>
              <a:gd name="connsiteX5783" fmla="*/ 4513307 w 13419668"/>
              <a:gd name="connsiteY5783" fmla="*/ 3703448 h 4401251"/>
              <a:gd name="connsiteX5784" fmla="*/ 4477110 w 13419668"/>
              <a:gd name="connsiteY5784" fmla="*/ 3741883 h 4401251"/>
              <a:gd name="connsiteX5785" fmla="*/ 4423252 w 13419668"/>
              <a:gd name="connsiteY5785" fmla="*/ 3703324 h 4401251"/>
              <a:gd name="connsiteX5786" fmla="*/ 4387429 w 13419668"/>
              <a:gd name="connsiteY5786" fmla="*/ 3739395 h 4401251"/>
              <a:gd name="connsiteX5787" fmla="*/ 4424247 w 13419668"/>
              <a:gd name="connsiteY5787" fmla="*/ 3777457 h 4401251"/>
              <a:gd name="connsiteX5788" fmla="*/ 4461562 w 13419668"/>
              <a:gd name="connsiteY5788" fmla="*/ 3739893 h 4401251"/>
              <a:gd name="connsiteX5789" fmla="*/ 4423252 w 13419668"/>
              <a:gd name="connsiteY5789" fmla="*/ 3703324 h 4401251"/>
              <a:gd name="connsiteX5790" fmla="*/ 4336431 w 13419668"/>
              <a:gd name="connsiteY5790" fmla="*/ 3703448 h 4401251"/>
              <a:gd name="connsiteX5791" fmla="*/ 4300732 w 13419668"/>
              <a:gd name="connsiteY5791" fmla="*/ 3739644 h 4401251"/>
              <a:gd name="connsiteX5792" fmla="*/ 4337799 w 13419668"/>
              <a:gd name="connsiteY5792" fmla="*/ 3777457 h 4401251"/>
              <a:gd name="connsiteX5793" fmla="*/ 4374866 w 13419668"/>
              <a:gd name="connsiteY5793" fmla="*/ 3739644 h 4401251"/>
              <a:gd name="connsiteX5794" fmla="*/ 4336431 w 13419668"/>
              <a:gd name="connsiteY5794" fmla="*/ 3703448 h 4401251"/>
              <a:gd name="connsiteX5795" fmla="*/ 4247619 w 13419668"/>
              <a:gd name="connsiteY5795" fmla="*/ 3703448 h 4401251"/>
              <a:gd name="connsiteX5796" fmla="*/ 4211175 w 13419668"/>
              <a:gd name="connsiteY5796" fmla="*/ 3738773 h 4401251"/>
              <a:gd name="connsiteX5797" fmla="*/ 4247371 w 13419668"/>
              <a:gd name="connsiteY5797" fmla="*/ 3777333 h 4401251"/>
              <a:gd name="connsiteX5798" fmla="*/ 4285184 w 13419668"/>
              <a:gd name="connsiteY5798" fmla="*/ 3740390 h 4401251"/>
              <a:gd name="connsiteX5799" fmla="*/ 4247619 w 13419668"/>
              <a:gd name="connsiteY5799" fmla="*/ 3703324 h 4401251"/>
              <a:gd name="connsiteX5800" fmla="*/ 4157316 w 13419668"/>
              <a:gd name="connsiteY5800" fmla="*/ 3703448 h 4401251"/>
              <a:gd name="connsiteX5801" fmla="*/ 4121617 w 13419668"/>
              <a:gd name="connsiteY5801" fmla="*/ 3739520 h 4401251"/>
              <a:gd name="connsiteX5802" fmla="*/ 4158560 w 13419668"/>
              <a:gd name="connsiteY5802" fmla="*/ 3777333 h 4401251"/>
              <a:gd name="connsiteX5803" fmla="*/ 4195626 w 13419668"/>
              <a:gd name="connsiteY5803" fmla="*/ 3739644 h 4401251"/>
              <a:gd name="connsiteX5804" fmla="*/ 4157191 w 13419668"/>
              <a:gd name="connsiteY5804" fmla="*/ 3703448 h 4401251"/>
              <a:gd name="connsiteX5805" fmla="*/ 4035294 w 13419668"/>
              <a:gd name="connsiteY5805" fmla="*/ 3740390 h 4401251"/>
              <a:gd name="connsiteX5806" fmla="*/ 4070122 w 13419668"/>
              <a:gd name="connsiteY5806" fmla="*/ 3777457 h 4401251"/>
              <a:gd name="connsiteX5807" fmla="*/ 4109303 w 13419668"/>
              <a:gd name="connsiteY5807" fmla="*/ 3741883 h 4401251"/>
              <a:gd name="connsiteX5808" fmla="*/ 4072983 w 13419668"/>
              <a:gd name="connsiteY5808" fmla="*/ 3703448 h 4401251"/>
              <a:gd name="connsiteX5809" fmla="*/ 4035294 w 13419668"/>
              <a:gd name="connsiteY5809" fmla="*/ 3740390 h 4401251"/>
              <a:gd name="connsiteX5810" fmla="*/ 3981559 w 13419668"/>
              <a:gd name="connsiteY5810" fmla="*/ 3703324 h 4401251"/>
              <a:gd name="connsiteX5811" fmla="*/ 3945612 w 13419668"/>
              <a:gd name="connsiteY5811" fmla="*/ 3739271 h 4401251"/>
              <a:gd name="connsiteX5812" fmla="*/ 3982306 w 13419668"/>
              <a:gd name="connsiteY5812" fmla="*/ 3777457 h 4401251"/>
              <a:gd name="connsiteX5813" fmla="*/ 4019746 w 13419668"/>
              <a:gd name="connsiteY5813" fmla="*/ 3740017 h 4401251"/>
              <a:gd name="connsiteX5814" fmla="*/ 3981559 w 13419668"/>
              <a:gd name="connsiteY5814" fmla="*/ 3703324 h 4401251"/>
              <a:gd name="connsiteX5815" fmla="*/ 3893619 w 13419668"/>
              <a:gd name="connsiteY5815" fmla="*/ 3703324 h 4401251"/>
              <a:gd name="connsiteX5816" fmla="*/ 3856303 w 13419668"/>
              <a:gd name="connsiteY5816" fmla="*/ 3737654 h 4401251"/>
              <a:gd name="connsiteX5817" fmla="*/ 3891255 w 13419668"/>
              <a:gd name="connsiteY5817" fmla="*/ 3777333 h 4401251"/>
              <a:gd name="connsiteX5818" fmla="*/ 3930188 w 13419668"/>
              <a:gd name="connsiteY5818" fmla="*/ 3741510 h 4401251"/>
              <a:gd name="connsiteX5819" fmla="*/ 3893619 w 13419668"/>
              <a:gd name="connsiteY5819" fmla="*/ 3703324 h 4401251"/>
              <a:gd name="connsiteX5820" fmla="*/ 3769482 w 13419668"/>
              <a:gd name="connsiteY5820" fmla="*/ 3741759 h 4401251"/>
              <a:gd name="connsiteX5821" fmla="*/ 3808664 w 13419668"/>
              <a:gd name="connsiteY5821" fmla="*/ 3777333 h 4401251"/>
              <a:gd name="connsiteX5822" fmla="*/ 3843492 w 13419668"/>
              <a:gd name="connsiteY5822" fmla="*/ 3740390 h 4401251"/>
              <a:gd name="connsiteX5823" fmla="*/ 3805803 w 13419668"/>
              <a:gd name="connsiteY5823" fmla="*/ 3703448 h 4401251"/>
              <a:gd name="connsiteX5824" fmla="*/ 3769482 w 13419668"/>
              <a:gd name="connsiteY5824" fmla="*/ 3741883 h 4401251"/>
              <a:gd name="connsiteX5825" fmla="*/ 3679925 w 13419668"/>
              <a:gd name="connsiteY5825" fmla="*/ 3741634 h 4401251"/>
              <a:gd name="connsiteX5826" fmla="*/ 3718982 w 13419668"/>
              <a:gd name="connsiteY5826" fmla="*/ 3777333 h 4401251"/>
              <a:gd name="connsiteX5827" fmla="*/ 3753934 w 13419668"/>
              <a:gd name="connsiteY5827" fmla="*/ 3740515 h 4401251"/>
              <a:gd name="connsiteX5828" fmla="*/ 3716494 w 13419668"/>
              <a:gd name="connsiteY5828" fmla="*/ 3703324 h 4401251"/>
              <a:gd name="connsiteX5829" fmla="*/ 3679925 w 13419668"/>
              <a:gd name="connsiteY5829" fmla="*/ 3741510 h 4401251"/>
              <a:gd name="connsiteX5830" fmla="*/ 3625569 w 13419668"/>
              <a:gd name="connsiteY5830" fmla="*/ 3703448 h 4401251"/>
              <a:gd name="connsiteX5831" fmla="*/ 3590367 w 13419668"/>
              <a:gd name="connsiteY5831" fmla="*/ 3740017 h 4401251"/>
              <a:gd name="connsiteX5832" fmla="*/ 3627807 w 13419668"/>
              <a:gd name="connsiteY5832" fmla="*/ 3777457 h 4401251"/>
              <a:gd name="connsiteX5833" fmla="*/ 3664501 w 13419668"/>
              <a:gd name="connsiteY5833" fmla="*/ 3739271 h 4401251"/>
              <a:gd name="connsiteX5834" fmla="*/ 3625693 w 13419668"/>
              <a:gd name="connsiteY5834" fmla="*/ 3703448 h 4401251"/>
              <a:gd name="connsiteX5835" fmla="*/ 3500810 w 13419668"/>
              <a:gd name="connsiteY5835" fmla="*/ 3741759 h 4401251"/>
              <a:gd name="connsiteX5836" fmla="*/ 3539991 w 13419668"/>
              <a:gd name="connsiteY5836" fmla="*/ 3777333 h 4401251"/>
              <a:gd name="connsiteX5837" fmla="*/ 3574819 w 13419668"/>
              <a:gd name="connsiteY5837" fmla="*/ 3740390 h 4401251"/>
              <a:gd name="connsiteX5838" fmla="*/ 3537130 w 13419668"/>
              <a:gd name="connsiteY5838" fmla="*/ 3703448 h 4401251"/>
              <a:gd name="connsiteX5839" fmla="*/ 3500810 w 13419668"/>
              <a:gd name="connsiteY5839" fmla="*/ 3741883 h 4401251"/>
              <a:gd name="connsiteX5840" fmla="*/ 3451802 w 13419668"/>
              <a:gd name="connsiteY5840" fmla="*/ 3703324 h 4401251"/>
              <a:gd name="connsiteX5841" fmla="*/ 3414487 w 13419668"/>
              <a:gd name="connsiteY5841" fmla="*/ 3737654 h 4401251"/>
              <a:gd name="connsiteX5842" fmla="*/ 3449439 w 13419668"/>
              <a:gd name="connsiteY5842" fmla="*/ 3777333 h 4401251"/>
              <a:gd name="connsiteX5843" fmla="*/ 3488372 w 13419668"/>
              <a:gd name="connsiteY5843" fmla="*/ 3741510 h 4401251"/>
              <a:gd name="connsiteX5844" fmla="*/ 3451802 w 13419668"/>
              <a:gd name="connsiteY5844" fmla="*/ 3703324 h 4401251"/>
              <a:gd name="connsiteX5845" fmla="*/ 3360255 w 13419668"/>
              <a:gd name="connsiteY5845" fmla="*/ 3703324 h 4401251"/>
              <a:gd name="connsiteX5846" fmla="*/ 3324681 w 13419668"/>
              <a:gd name="connsiteY5846" fmla="*/ 3739644 h 4401251"/>
              <a:gd name="connsiteX5847" fmla="*/ 3361747 w 13419668"/>
              <a:gd name="connsiteY5847" fmla="*/ 3777457 h 4401251"/>
              <a:gd name="connsiteX5848" fmla="*/ 3398814 w 13419668"/>
              <a:gd name="connsiteY5848" fmla="*/ 3739644 h 4401251"/>
              <a:gd name="connsiteX5849" fmla="*/ 3360255 w 13419668"/>
              <a:gd name="connsiteY5849" fmla="*/ 3703324 h 4401251"/>
              <a:gd name="connsiteX5850" fmla="*/ 3235248 w 13419668"/>
              <a:gd name="connsiteY5850" fmla="*/ 3740390 h 4401251"/>
              <a:gd name="connsiteX5851" fmla="*/ 3270075 w 13419668"/>
              <a:gd name="connsiteY5851" fmla="*/ 3777457 h 4401251"/>
              <a:gd name="connsiteX5852" fmla="*/ 3309257 w 13419668"/>
              <a:gd name="connsiteY5852" fmla="*/ 3741883 h 4401251"/>
              <a:gd name="connsiteX5853" fmla="*/ 3272936 w 13419668"/>
              <a:gd name="connsiteY5853" fmla="*/ 3703448 h 4401251"/>
              <a:gd name="connsiteX5854" fmla="*/ 3235248 w 13419668"/>
              <a:gd name="connsiteY5854" fmla="*/ 3740390 h 4401251"/>
              <a:gd name="connsiteX5855" fmla="*/ 3183752 w 13419668"/>
              <a:gd name="connsiteY5855" fmla="*/ 3703448 h 4401251"/>
              <a:gd name="connsiteX5856" fmla="*/ 3148551 w 13419668"/>
              <a:gd name="connsiteY5856" fmla="*/ 3740017 h 4401251"/>
              <a:gd name="connsiteX5857" fmla="*/ 3185991 w 13419668"/>
              <a:gd name="connsiteY5857" fmla="*/ 3777457 h 4401251"/>
              <a:gd name="connsiteX5858" fmla="*/ 3222684 w 13419668"/>
              <a:gd name="connsiteY5858" fmla="*/ 3739271 h 4401251"/>
              <a:gd name="connsiteX5859" fmla="*/ 3183876 w 13419668"/>
              <a:gd name="connsiteY5859" fmla="*/ 3703448 h 4401251"/>
              <a:gd name="connsiteX5860" fmla="*/ 3058993 w 13419668"/>
              <a:gd name="connsiteY5860" fmla="*/ 3741634 h 4401251"/>
              <a:gd name="connsiteX5861" fmla="*/ 3098051 w 13419668"/>
              <a:gd name="connsiteY5861" fmla="*/ 3777333 h 4401251"/>
              <a:gd name="connsiteX5862" fmla="*/ 3133003 w 13419668"/>
              <a:gd name="connsiteY5862" fmla="*/ 3740515 h 4401251"/>
              <a:gd name="connsiteX5863" fmla="*/ 3095563 w 13419668"/>
              <a:gd name="connsiteY5863" fmla="*/ 3703324 h 4401251"/>
              <a:gd name="connsiteX5864" fmla="*/ 3058993 w 13419668"/>
              <a:gd name="connsiteY5864" fmla="*/ 3741510 h 4401251"/>
              <a:gd name="connsiteX5865" fmla="*/ 2969436 w 13419668"/>
              <a:gd name="connsiteY5865" fmla="*/ 3742505 h 4401251"/>
              <a:gd name="connsiteX5866" fmla="*/ 3009239 w 13419668"/>
              <a:gd name="connsiteY5866" fmla="*/ 3777333 h 4401251"/>
              <a:gd name="connsiteX5867" fmla="*/ 3043445 w 13419668"/>
              <a:gd name="connsiteY5867" fmla="*/ 3739768 h 4401251"/>
              <a:gd name="connsiteX5868" fmla="*/ 3005135 w 13419668"/>
              <a:gd name="connsiteY5868" fmla="*/ 3703448 h 4401251"/>
              <a:gd name="connsiteX5869" fmla="*/ 2969436 w 13419668"/>
              <a:gd name="connsiteY5869" fmla="*/ 3742505 h 4401251"/>
              <a:gd name="connsiteX5870" fmla="*/ 2919931 w 13419668"/>
              <a:gd name="connsiteY5870" fmla="*/ 3703448 h 4401251"/>
              <a:gd name="connsiteX5871" fmla="*/ 2883113 w 13419668"/>
              <a:gd name="connsiteY5871" fmla="*/ 3738276 h 4401251"/>
              <a:gd name="connsiteX5872" fmla="*/ 2918563 w 13419668"/>
              <a:gd name="connsiteY5872" fmla="*/ 3777457 h 4401251"/>
              <a:gd name="connsiteX5873" fmla="*/ 2956998 w 13419668"/>
              <a:gd name="connsiteY5873" fmla="*/ 3741137 h 4401251"/>
              <a:gd name="connsiteX5874" fmla="*/ 2919931 w 13419668"/>
              <a:gd name="connsiteY5874" fmla="*/ 3703448 h 4401251"/>
              <a:gd name="connsiteX5875" fmla="*/ 2828881 w 13419668"/>
              <a:gd name="connsiteY5875" fmla="*/ 3703448 h 4401251"/>
              <a:gd name="connsiteX5876" fmla="*/ 2793431 w 13419668"/>
              <a:gd name="connsiteY5876" fmla="*/ 3739768 h 4401251"/>
              <a:gd name="connsiteX5877" fmla="*/ 2830498 w 13419668"/>
              <a:gd name="connsiteY5877" fmla="*/ 3777457 h 4401251"/>
              <a:gd name="connsiteX5878" fmla="*/ 2867440 w 13419668"/>
              <a:gd name="connsiteY5878" fmla="*/ 3739644 h 4401251"/>
              <a:gd name="connsiteX5879" fmla="*/ 2828881 w 13419668"/>
              <a:gd name="connsiteY5879" fmla="*/ 3703448 h 4401251"/>
              <a:gd name="connsiteX5880" fmla="*/ 2738826 w 13419668"/>
              <a:gd name="connsiteY5880" fmla="*/ 3703448 h 4401251"/>
              <a:gd name="connsiteX5881" fmla="*/ 2703874 w 13419668"/>
              <a:gd name="connsiteY5881" fmla="*/ 3740266 h 4401251"/>
              <a:gd name="connsiteX5882" fmla="*/ 2741438 w 13419668"/>
              <a:gd name="connsiteY5882" fmla="*/ 3777457 h 4401251"/>
              <a:gd name="connsiteX5883" fmla="*/ 2777883 w 13419668"/>
              <a:gd name="connsiteY5883" fmla="*/ 3739147 h 4401251"/>
              <a:gd name="connsiteX5884" fmla="*/ 2738701 w 13419668"/>
              <a:gd name="connsiteY5884" fmla="*/ 3703572 h 4401251"/>
              <a:gd name="connsiteX5885" fmla="*/ 2650263 w 13419668"/>
              <a:gd name="connsiteY5885" fmla="*/ 3703448 h 4401251"/>
              <a:gd name="connsiteX5886" fmla="*/ 2614316 w 13419668"/>
              <a:gd name="connsiteY5886" fmla="*/ 3739395 h 4401251"/>
              <a:gd name="connsiteX5887" fmla="*/ 2651010 w 13419668"/>
              <a:gd name="connsiteY5887" fmla="*/ 3777582 h 4401251"/>
              <a:gd name="connsiteX5888" fmla="*/ 2688450 w 13419668"/>
              <a:gd name="connsiteY5888" fmla="*/ 3740141 h 4401251"/>
              <a:gd name="connsiteX5889" fmla="*/ 2650263 w 13419668"/>
              <a:gd name="connsiteY5889" fmla="*/ 3703448 h 4401251"/>
              <a:gd name="connsiteX5890" fmla="*/ 2563318 w 13419668"/>
              <a:gd name="connsiteY5890" fmla="*/ 3703572 h 4401251"/>
              <a:gd name="connsiteX5891" fmla="*/ 2527744 w 13419668"/>
              <a:gd name="connsiteY5891" fmla="*/ 3739768 h 4401251"/>
              <a:gd name="connsiteX5892" fmla="*/ 2564811 w 13419668"/>
              <a:gd name="connsiteY5892" fmla="*/ 3777582 h 4401251"/>
              <a:gd name="connsiteX5893" fmla="*/ 2601878 w 13419668"/>
              <a:gd name="connsiteY5893" fmla="*/ 3739768 h 4401251"/>
              <a:gd name="connsiteX5894" fmla="*/ 2563442 w 13419668"/>
              <a:gd name="connsiteY5894" fmla="*/ 3703572 h 4401251"/>
              <a:gd name="connsiteX5895" fmla="*/ 2512071 w 13419668"/>
              <a:gd name="connsiteY5895" fmla="*/ 3743127 h 4401251"/>
              <a:gd name="connsiteX5896" fmla="*/ 2480104 w 13419668"/>
              <a:gd name="connsiteY5896" fmla="*/ 3703945 h 4401251"/>
              <a:gd name="connsiteX5897" fmla="*/ 2438435 w 13419668"/>
              <a:gd name="connsiteY5897" fmla="*/ 3736410 h 4401251"/>
              <a:gd name="connsiteX5898" fmla="*/ 2471895 w 13419668"/>
              <a:gd name="connsiteY5898" fmla="*/ 3777582 h 4401251"/>
              <a:gd name="connsiteX5899" fmla="*/ 2512196 w 13419668"/>
              <a:gd name="connsiteY5899" fmla="*/ 3743251 h 4401251"/>
              <a:gd name="connsiteX5900" fmla="*/ 2384328 w 13419668"/>
              <a:gd name="connsiteY5900" fmla="*/ 3703572 h 4401251"/>
              <a:gd name="connsiteX5901" fmla="*/ 2348629 w 13419668"/>
              <a:gd name="connsiteY5901" fmla="*/ 3739644 h 4401251"/>
              <a:gd name="connsiteX5902" fmla="*/ 2385572 w 13419668"/>
              <a:gd name="connsiteY5902" fmla="*/ 3777457 h 4401251"/>
              <a:gd name="connsiteX5903" fmla="*/ 2422638 w 13419668"/>
              <a:gd name="connsiteY5903" fmla="*/ 3739768 h 4401251"/>
              <a:gd name="connsiteX5904" fmla="*/ 2384203 w 13419668"/>
              <a:gd name="connsiteY5904" fmla="*/ 3703572 h 4401251"/>
              <a:gd name="connsiteX5905" fmla="*/ 2336315 w 13419668"/>
              <a:gd name="connsiteY5905" fmla="*/ 3740017 h 4401251"/>
              <a:gd name="connsiteX5906" fmla="*/ 2298004 w 13419668"/>
              <a:gd name="connsiteY5906" fmla="*/ 3703448 h 4401251"/>
              <a:gd name="connsiteX5907" fmla="*/ 2262181 w 13419668"/>
              <a:gd name="connsiteY5907" fmla="*/ 3739395 h 4401251"/>
              <a:gd name="connsiteX5908" fmla="*/ 2298875 w 13419668"/>
              <a:gd name="connsiteY5908" fmla="*/ 3777457 h 4401251"/>
              <a:gd name="connsiteX5909" fmla="*/ 2336191 w 13419668"/>
              <a:gd name="connsiteY5909" fmla="*/ 3740017 h 4401251"/>
              <a:gd name="connsiteX5910" fmla="*/ 2172748 w 13419668"/>
              <a:gd name="connsiteY5910" fmla="*/ 3740515 h 4401251"/>
              <a:gd name="connsiteX5911" fmla="*/ 2207576 w 13419668"/>
              <a:gd name="connsiteY5911" fmla="*/ 3777457 h 4401251"/>
              <a:gd name="connsiteX5912" fmla="*/ 2246758 w 13419668"/>
              <a:gd name="connsiteY5912" fmla="*/ 3741883 h 4401251"/>
              <a:gd name="connsiteX5913" fmla="*/ 2210437 w 13419668"/>
              <a:gd name="connsiteY5913" fmla="*/ 3703448 h 4401251"/>
              <a:gd name="connsiteX5914" fmla="*/ 2172748 w 13419668"/>
              <a:gd name="connsiteY5914" fmla="*/ 3740390 h 4401251"/>
              <a:gd name="connsiteX5915" fmla="*/ 2118889 w 13419668"/>
              <a:gd name="connsiteY5915" fmla="*/ 3703448 h 4401251"/>
              <a:gd name="connsiteX5916" fmla="*/ 2083066 w 13419668"/>
              <a:gd name="connsiteY5916" fmla="*/ 3739520 h 4401251"/>
              <a:gd name="connsiteX5917" fmla="*/ 2119885 w 13419668"/>
              <a:gd name="connsiteY5917" fmla="*/ 3777582 h 4401251"/>
              <a:gd name="connsiteX5918" fmla="*/ 2157200 w 13419668"/>
              <a:gd name="connsiteY5918" fmla="*/ 3740017 h 4401251"/>
              <a:gd name="connsiteX5919" fmla="*/ 2118889 w 13419668"/>
              <a:gd name="connsiteY5919" fmla="*/ 3703448 h 4401251"/>
              <a:gd name="connsiteX5920" fmla="*/ 2033437 w 13419668"/>
              <a:gd name="connsiteY5920" fmla="*/ 3703448 h 4401251"/>
              <a:gd name="connsiteX5921" fmla="*/ 1996494 w 13419668"/>
              <a:gd name="connsiteY5921" fmla="*/ 3738276 h 4401251"/>
              <a:gd name="connsiteX5922" fmla="*/ 2032068 w 13419668"/>
              <a:gd name="connsiteY5922" fmla="*/ 3777457 h 4401251"/>
              <a:gd name="connsiteX5923" fmla="*/ 2070379 w 13419668"/>
              <a:gd name="connsiteY5923" fmla="*/ 3741137 h 4401251"/>
              <a:gd name="connsiteX5924" fmla="*/ 2033437 w 13419668"/>
              <a:gd name="connsiteY5924" fmla="*/ 3703448 h 4401251"/>
              <a:gd name="connsiteX5925" fmla="*/ 1943506 w 13419668"/>
              <a:gd name="connsiteY5925" fmla="*/ 3703448 h 4401251"/>
              <a:gd name="connsiteX5926" fmla="*/ 1906937 w 13419668"/>
              <a:gd name="connsiteY5926" fmla="*/ 3738649 h 4401251"/>
              <a:gd name="connsiteX5927" fmla="*/ 1943009 w 13419668"/>
              <a:gd name="connsiteY5927" fmla="*/ 3777457 h 4401251"/>
              <a:gd name="connsiteX5928" fmla="*/ 1980946 w 13419668"/>
              <a:gd name="connsiteY5928" fmla="*/ 3740639 h 4401251"/>
              <a:gd name="connsiteX5929" fmla="*/ 1943506 w 13419668"/>
              <a:gd name="connsiteY5929" fmla="*/ 3703448 h 4401251"/>
              <a:gd name="connsiteX5930" fmla="*/ 1817379 w 13419668"/>
              <a:gd name="connsiteY5930" fmla="*/ 3740515 h 4401251"/>
              <a:gd name="connsiteX5931" fmla="*/ 1855193 w 13419668"/>
              <a:gd name="connsiteY5931" fmla="*/ 3777457 h 4401251"/>
              <a:gd name="connsiteX5932" fmla="*/ 1891264 w 13419668"/>
              <a:gd name="connsiteY5932" fmla="*/ 3741759 h 4401251"/>
              <a:gd name="connsiteX5933" fmla="*/ 1855068 w 13419668"/>
              <a:gd name="connsiteY5933" fmla="*/ 3703324 h 4401251"/>
              <a:gd name="connsiteX5934" fmla="*/ 1817379 w 13419668"/>
              <a:gd name="connsiteY5934" fmla="*/ 3740390 h 4401251"/>
              <a:gd name="connsiteX5935" fmla="*/ 1764764 w 13419668"/>
              <a:gd name="connsiteY5935" fmla="*/ 3703448 h 4401251"/>
              <a:gd name="connsiteX5936" fmla="*/ 1727946 w 13419668"/>
              <a:gd name="connsiteY5936" fmla="*/ 3738400 h 4401251"/>
              <a:gd name="connsiteX5937" fmla="*/ 1763645 w 13419668"/>
              <a:gd name="connsiteY5937" fmla="*/ 3777457 h 4401251"/>
              <a:gd name="connsiteX5938" fmla="*/ 1801956 w 13419668"/>
              <a:gd name="connsiteY5938" fmla="*/ 3741012 h 4401251"/>
              <a:gd name="connsiteX5939" fmla="*/ 1764889 w 13419668"/>
              <a:gd name="connsiteY5939" fmla="*/ 3703448 h 4401251"/>
              <a:gd name="connsiteX5940" fmla="*/ 1676700 w 13419668"/>
              <a:gd name="connsiteY5940" fmla="*/ 3703448 h 4401251"/>
              <a:gd name="connsiteX5941" fmla="*/ 1641499 w 13419668"/>
              <a:gd name="connsiteY5941" fmla="*/ 3740017 h 4401251"/>
              <a:gd name="connsiteX5942" fmla="*/ 1678814 w 13419668"/>
              <a:gd name="connsiteY5942" fmla="*/ 3777457 h 4401251"/>
              <a:gd name="connsiteX5943" fmla="*/ 1715632 w 13419668"/>
              <a:gd name="connsiteY5943" fmla="*/ 3739395 h 4401251"/>
              <a:gd name="connsiteX5944" fmla="*/ 1676824 w 13419668"/>
              <a:gd name="connsiteY5944" fmla="*/ 3703448 h 4401251"/>
              <a:gd name="connsiteX5945" fmla="*/ 1551941 w 13419668"/>
              <a:gd name="connsiteY5945" fmla="*/ 3741012 h 4401251"/>
              <a:gd name="connsiteX5946" fmla="*/ 1587267 w 13419668"/>
              <a:gd name="connsiteY5946" fmla="*/ 3777457 h 4401251"/>
              <a:gd name="connsiteX5947" fmla="*/ 1625826 w 13419668"/>
              <a:gd name="connsiteY5947" fmla="*/ 3741261 h 4401251"/>
              <a:gd name="connsiteX5948" fmla="*/ 1588884 w 13419668"/>
              <a:gd name="connsiteY5948" fmla="*/ 3703448 h 4401251"/>
              <a:gd name="connsiteX5949" fmla="*/ 1551817 w 13419668"/>
              <a:gd name="connsiteY5949" fmla="*/ 3741012 h 4401251"/>
              <a:gd name="connsiteX5950" fmla="*/ 1499575 w 13419668"/>
              <a:gd name="connsiteY5950" fmla="*/ 3703448 h 4401251"/>
              <a:gd name="connsiteX5951" fmla="*/ 1462384 w 13419668"/>
              <a:gd name="connsiteY5951" fmla="*/ 3737903 h 4401251"/>
              <a:gd name="connsiteX5952" fmla="*/ 1497460 w 13419668"/>
              <a:gd name="connsiteY5952" fmla="*/ 3777457 h 4401251"/>
              <a:gd name="connsiteX5953" fmla="*/ 1536269 w 13419668"/>
              <a:gd name="connsiteY5953" fmla="*/ 3741385 h 4401251"/>
              <a:gd name="connsiteX5954" fmla="*/ 1499451 w 13419668"/>
              <a:gd name="connsiteY5954" fmla="*/ 3703448 h 4401251"/>
              <a:gd name="connsiteX5955" fmla="*/ 1449696 w 13419668"/>
              <a:gd name="connsiteY5955" fmla="*/ 3739022 h 4401251"/>
              <a:gd name="connsiteX5956" fmla="*/ 1413500 w 13419668"/>
              <a:gd name="connsiteY5956" fmla="*/ 3703324 h 4401251"/>
              <a:gd name="connsiteX5957" fmla="*/ 1375563 w 13419668"/>
              <a:gd name="connsiteY5957" fmla="*/ 3740266 h 4401251"/>
              <a:gd name="connsiteX5958" fmla="*/ 1413252 w 13419668"/>
              <a:gd name="connsiteY5958" fmla="*/ 3777457 h 4401251"/>
              <a:gd name="connsiteX5959" fmla="*/ 1449696 w 13419668"/>
              <a:gd name="connsiteY5959" fmla="*/ 3739022 h 4401251"/>
              <a:gd name="connsiteX5960" fmla="*/ 1360139 w 13419668"/>
              <a:gd name="connsiteY5960" fmla="*/ 3740390 h 4401251"/>
              <a:gd name="connsiteX5961" fmla="*/ 1325436 w 13419668"/>
              <a:gd name="connsiteY5961" fmla="*/ 3703448 h 4401251"/>
              <a:gd name="connsiteX5962" fmla="*/ 1286130 w 13419668"/>
              <a:gd name="connsiteY5962" fmla="*/ 3738898 h 4401251"/>
              <a:gd name="connsiteX5963" fmla="*/ 1322450 w 13419668"/>
              <a:gd name="connsiteY5963" fmla="*/ 3777457 h 4401251"/>
              <a:gd name="connsiteX5964" fmla="*/ 1360263 w 13419668"/>
              <a:gd name="connsiteY5964" fmla="*/ 3740515 h 4401251"/>
              <a:gd name="connsiteX5965" fmla="*/ 1270582 w 13419668"/>
              <a:gd name="connsiteY5965" fmla="*/ 3740390 h 4401251"/>
              <a:gd name="connsiteX5966" fmla="*/ 1235754 w 13419668"/>
              <a:gd name="connsiteY5966" fmla="*/ 3703572 h 4401251"/>
              <a:gd name="connsiteX5967" fmla="*/ 1196572 w 13419668"/>
              <a:gd name="connsiteY5967" fmla="*/ 3739147 h 4401251"/>
              <a:gd name="connsiteX5968" fmla="*/ 1232893 w 13419668"/>
              <a:gd name="connsiteY5968" fmla="*/ 3777582 h 4401251"/>
              <a:gd name="connsiteX5969" fmla="*/ 1270582 w 13419668"/>
              <a:gd name="connsiteY5969" fmla="*/ 3740515 h 4401251"/>
              <a:gd name="connsiteX5970" fmla="*/ 1145699 w 13419668"/>
              <a:gd name="connsiteY5970" fmla="*/ 3703448 h 4401251"/>
              <a:gd name="connsiteX5971" fmla="*/ 1110125 w 13419668"/>
              <a:gd name="connsiteY5971" fmla="*/ 3739768 h 4401251"/>
              <a:gd name="connsiteX5972" fmla="*/ 1147191 w 13419668"/>
              <a:gd name="connsiteY5972" fmla="*/ 3777582 h 4401251"/>
              <a:gd name="connsiteX5973" fmla="*/ 1184258 w 13419668"/>
              <a:gd name="connsiteY5973" fmla="*/ 3739768 h 4401251"/>
              <a:gd name="connsiteX5974" fmla="*/ 1145699 w 13419668"/>
              <a:gd name="connsiteY5974" fmla="*/ 3703448 h 4401251"/>
              <a:gd name="connsiteX5975" fmla="*/ 1094701 w 13419668"/>
              <a:gd name="connsiteY5975" fmla="*/ 3740639 h 4401251"/>
              <a:gd name="connsiteX5976" fmla="*/ 1057137 w 13419668"/>
              <a:gd name="connsiteY5976" fmla="*/ 3703448 h 4401251"/>
              <a:gd name="connsiteX5977" fmla="*/ 1020692 w 13419668"/>
              <a:gd name="connsiteY5977" fmla="*/ 3738773 h 4401251"/>
              <a:gd name="connsiteX5978" fmla="*/ 1056763 w 13419668"/>
              <a:gd name="connsiteY5978" fmla="*/ 3777582 h 4401251"/>
              <a:gd name="connsiteX5979" fmla="*/ 1094825 w 13419668"/>
              <a:gd name="connsiteY5979" fmla="*/ 3740764 h 4401251"/>
              <a:gd name="connsiteX5980" fmla="*/ 966957 w 13419668"/>
              <a:gd name="connsiteY5980" fmla="*/ 3703324 h 4401251"/>
              <a:gd name="connsiteX5981" fmla="*/ 931010 w 13419668"/>
              <a:gd name="connsiteY5981" fmla="*/ 3739271 h 4401251"/>
              <a:gd name="connsiteX5982" fmla="*/ 967703 w 13419668"/>
              <a:gd name="connsiteY5982" fmla="*/ 3777457 h 4401251"/>
              <a:gd name="connsiteX5983" fmla="*/ 1005143 w 13419668"/>
              <a:gd name="connsiteY5983" fmla="*/ 3740017 h 4401251"/>
              <a:gd name="connsiteX5984" fmla="*/ 966957 w 13419668"/>
              <a:gd name="connsiteY5984" fmla="*/ 3703324 h 4401251"/>
              <a:gd name="connsiteX5985" fmla="*/ 841701 w 13419668"/>
              <a:gd name="connsiteY5985" fmla="*/ 3738027 h 4401251"/>
              <a:gd name="connsiteX5986" fmla="*/ 874041 w 13419668"/>
              <a:gd name="connsiteY5986" fmla="*/ 3777208 h 4401251"/>
              <a:gd name="connsiteX5987" fmla="*/ 915586 w 13419668"/>
              <a:gd name="connsiteY5987" fmla="*/ 3744246 h 4401251"/>
              <a:gd name="connsiteX5988" fmla="*/ 881753 w 13419668"/>
              <a:gd name="connsiteY5988" fmla="*/ 3703572 h 4401251"/>
              <a:gd name="connsiteX5989" fmla="*/ 841825 w 13419668"/>
              <a:gd name="connsiteY5989" fmla="*/ 3738027 h 4401251"/>
              <a:gd name="connsiteX5990" fmla="*/ 790579 w 13419668"/>
              <a:gd name="connsiteY5990" fmla="*/ 3703448 h 4401251"/>
              <a:gd name="connsiteX5991" fmla="*/ 754880 w 13419668"/>
              <a:gd name="connsiteY5991" fmla="*/ 3739520 h 4401251"/>
              <a:gd name="connsiteX5992" fmla="*/ 791823 w 13419668"/>
              <a:gd name="connsiteY5992" fmla="*/ 3777333 h 4401251"/>
              <a:gd name="connsiteX5993" fmla="*/ 828889 w 13419668"/>
              <a:gd name="connsiteY5993" fmla="*/ 3739644 h 4401251"/>
              <a:gd name="connsiteX5994" fmla="*/ 790454 w 13419668"/>
              <a:gd name="connsiteY5994" fmla="*/ 3703448 h 4401251"/>
              <a:gd name="connsiteX5995" fmla="*/ 700897 w 13419668"/>
              <a:gd name="connsiteY5995" fmla="*/ 3703448 h 4401251"/>
              <a:gd name="connsiteX5996" fmla="*/ 665447 w 13419668"/>
              <a:gd name="connsiteY5996" fmla="*/ 3739768 h 4401251"/>
              <a:gd name="connsiteX5997" fmla="*/ 702638 w 13419668"/>
              <a:gd name="connsiteY5997" fmla="*/ 3777457 h 4401251"/>
              <a:gd name="connsiteX5998" fmla="*/ 739581 w 13419668"/>
              <a:gd name="connsiteY5998" fmla="*/ 3739520 h 4401251"/>
              <a:gd name="connsiteX5999" fmla="*/ 701021 w 13419668"/>
              <a:gd name="connsiteY5999" fmla="*/ 3703448 h 4401251"/>
              <a:gd name="connsiteX6000" fmla="*/ 575890 w 13419668"/>
              <a:gd name="connsiteY6000" fmla="*/ 3741759 h 4401251"/>
              <a:gd name="connsiteX6001" fmla="*/ 615071 w 13419668"/>
              <a:gd name="connsiteY6001" fmla="*/ 3777333 h 4401251"/>
              <a:gd name="connsiteX6002" fmla="*/ 649899 w 13419668"/>
              <a:gd name="connsiteY6002" fmla="*/ 3740390 h 4401251"/>
              <a:gd name="connsiteX6003" fmla="*/ 612210 w 13419668"/>
              <a:gd name="connsiteY6003" fmla="*/ 3703448 h 4401251"/>
              <a:gd name="connsiteX6004" fmla="*/ 575890 w 13419668"/>
              <a:gd name="connsiteY6004" fmla="*/ 3741883 h 4401251"/>
              <a:gd name="connsiteX6005" fmla="*/ 524892 w 13419668"/>
              <a:gd name="connsiteY6005" fmla="*/ 3703324 h 4401251"/>
              <a:gd name="connsiteX6006" fmla="*/ 489442 w 13419668"/>
              <a:gd name="connsiteY6006" fmla="*/ 3739644 h 4401251"/>
              <a:gd name="connsiteX6007" fmla="*/ 526509 w 13419668"/>
              <a:gd name="connsiteY6007" fmla="*/ 3777333 h 4401251"/>
              <a:gd name="connsiteX6008" fmla="*/ 563451 w 13419668"/>
              <a:gd name="connsiteY6008" fmla="*/ 3739520 h 4401251"/>
              <a:gd name="connsiteX6009" fmla="*/ 524892 w 13419668"/>
              <a:gd name="connsiteY6009" fmla="*/ 3703324 h 4401251"/>
              <a:gd name="connsiteX6010" fmla="*/ 399885 w 13419668"/>
              <a:gd name="connsiteY6010" fmla="*/ 3741012 h 4401251"/>
              <a:gd name="connsiteX6011" fmla="*/ 435210 w 13419668"/>
              <a:gd name="connsiteY6011" fmla="*/ 3777457 h 4401251"/>
              <a:gd name="connsiteX6012" fmla="*/ 473769 w 13419668"/>
              <a:gd name="connsiteY6012" fmla="*/ 3741261 h 4401251"/>
              <a:gd name="connsiteX6013" fmla="*/ 436827 w 13419668"/>
              <a:gd name="connsiteY6013" fmla="*/ 3703448 h 4401251"/>
              <a:gd name="connsiteX6014" fmla="*/ 399760 w 13419668"/>
              <a:gd name="connsiteY6014" fmla="*/ 3741012 h 4401251"/>
              <a:gd name="connsiteX6015" fmla="*/ 310327 w 13419668"/>
              <a:gd name="connsiteY6015" fmla="*/ 3741883 h 4401251"/>
              <a:gd name="connsiteX6016" fmla="*/ 346523 w 13419668"/>
              <a:gd name="connsiteY6016" fmla="*/ 3777457 h 4401251"/>
              <a:gd name="connsiteX6017" fmla="*/ 384336 w 13419668"/>
              <a:gd name="connsiteY6017" fmla="*/ 3740390 h 4401251"/>
              <a:gd name="connsiteX6018" fmla="*/ 346523 w 13419668"/>
              <a:gd name="connsiteY6018" fmla="*/ 3703324 h 4401251"/>
              <a:gd name="connsiteX6019" fmla="*/ 310327 w 13419668"/>
              <a:gd name="connsiteY6019" fmla="*/ 3741759 h 4401251"/>
              <a:gd name="connsiteX6020" fmla="*/ 260573 w 13419668"/>
              <a:gd name="connsiteY6020" fmla="*/ 3703448 h 4401251"/>
              <a:gd name="connsiteX6021" fmla="*/ 223506 w 13419668"/>
              <a:gd name="connsiteY6021" fmla="*/ 3738151 h 4401251"/>
              <a:gd name="connsiteX6022" fmla="*/ 258956 w 13419668"/>
              <a:gd name="connsiteY6022" fmla="*/ 3777457 h 4401251"/>
              <a:gd name="connsiteX6023" fmla="*/ 297391 w 13419668"/>
              <a:gd name="connsiteY6023" fmla="*/ 3741261 h 4401251"/>
              <a:gd name="connsiteX6024" fmla="*/ 260573 w 13419668"/>
              <a:gd name="connsiteY6024" fmla="*/ 3703448 h 4401251"/>
              <a:gd name="connsiteX6025" fmla="*/ 133949 w 13419668"/>
              <a:gd name="connsiteY6025" fmla="*/ 3742380 h 4401251"/>
              <a:gd name="connsiteX6026" fmla="*/ 173628 w 13419668"/>
              <a:gd name="connsiteY6026" fmla="*/ 3777333 h 4401251"/>
              <a:gd name="connsiteX6027" fmla="*/ 207958 w 13419668"/>
              <a:gd name="connsiteY6027" fmla="*/ 3739893 h 4401251"/>
              <a:gd name="connsiteX6028" fmla="*/ 169772 w 13419668"/>
              <a:gd name="connsiteY6028" fmla="*/ 3703448 h 4401251"/>
              <a:gd name="connsiteX6029" fmla="*/ 133949 w 13419668"/>
              <a:gd name="connsiteY6029" fmla="*/ 3742380 h 4401251"/>
              <a:gd name="connsiteX6030" fmla="*/ 44391 w 13419668"/>
              <a:gd name="connsiteY6030" fmla="*/ 3741385 h 4401251"/>
              <a:gd name="connsiteX6031" fmla="*/ 83075 w 13419668"/>
              <a:gd name="connsiteY6031" fmla="*/ 3777457 h 4401251"/>
              <a:gd name="connsiteX6032" fmla="*/ 118401 w 13419668"/>
              <a:gd name="connsiteY6032" fmla="*/ 3740888 h 4401251"/>
              <a:gd name="connsiteX6033" fmla="*/ 81209 w 13419668"/>
              <a:gd name="connsiteY6033" fmla="*/ 3703448 h 4401251"/>
              <a:gd name="connsiteX6034" fmla="*/ 44391 w 13419668"/>
              <a:gd name="connsiteY6034" fmla="*/ 3741385 h 4401251"/>
              <a:gd name="connsiteX6035" fmla="*/ 13417801 w 13419668"/>
              <a:gd name="connsiteY6035" fmla="*/ 3740515 h 4401251"/>
              <a:gd name="connsiteX6036" fmla="*/ 13380112 w 13419668"/>
              <a:gd name="connsiteY6036" fmla="*/ 3703448 h 4401251"/>
              <a:gd name="connsiteX6037" fmla="*/ 13343791 w 13419668"/>
              <a:gd name="connsiteY6037" fmla="*/ 3738898 h 4401251"/>
              <a:gd name="connsiteX6038" fmla="*/ 13379988 w 13419668"/>
              <a:gd name="connsiteY6038" fmla="*/ 3777582 h 4401251"/>
              <a:gd name="connsiteX6039" fmla="*/ 13417801 w 13419668"/>
              <a:gd name="connsiteY6039" fmla="*/ 3740639 h 4401251"/>
              <a:gd name="connsiteX6040" fmla="*/ 13254980 w 13419668"/>
              <a:gd name="connsiteY6040" fmla="*/ 3648594 h 4401251"/>
              <a:gd name="connsiteX6041" fmla="*/ 13290555 w 13419668"/>
              <a:gd name="connsiteY6041" fmla="*/ 3687527 h 4401251"/>
              <a:gd name="connsiteX6042" fmla="*/ 13327994 w 13419668"/>
              <a:gd name="connsiteY6042" fmla="*/ 3650087 h 4401251"/>
              <a:gd name="connsiteX6043" fmla="*/ 13292048 w 13419668"/>
              <a:gd name="connsiteY6043" fmla="*/ 3614512 h 4401251"/>
              <a:gd name="connsiteX6044" fmla="*/ 13254980 w 13419668"/>
              <a:gd name="connsiteY6044" fmla="*/ 3648594 h 4401251"/>
              <a:gd name="connsiteX6045" fmla="*/ 13204978 w 13419668"/>
              <a:gd name="connsiteY6045" fmla="*/ 3614512 h 4401251"/>
              <a:gd name="connsiteX6046" fmla="*/ 13167786 w 13419668"/>
              <a:gd name="connsiteY6046" fmla="*/ 3651828 h 4401251"/>
              <a:gd name="connsiteX6047" fmla="*/ 13203982 w 13419668"/>
              <a:gd name="connsiteY6047" fmla="*/ 3687527 h 4401251"/>
              <a:gd name="connsiteX6048" fmla="*/ 13240801 w 13419668"/>
              <a:gd name="connsiteY6048" fmla="*/ 3649838 h 4401251"/>
              <a:gd name="connsiteX6049" fmla="*/ 13204978 w 13419668"/>
              <a:gd name="connsiteY6049" fmla="*/ 3614512 h 4401251"/>
              <a:gd name="connsiteX6050" fmla="*/ 13115793 w 13419668"/>
              <a:gd name="connsiteY6050" fmla="*/ 3614512 h 4401251"/>
              <a:gd name="connsiteX6051" fmla="*/ 13078229 w 13419668"/>
              <a:gd name="connsiteY6051" fmla="*/ 3651579 h 4401251"/>
              <a:gd name="connsiteX6052" fmla="*/ 13114052 w 13419668"/>
              <a:gd name="connsiteY6052" fmla="*/ 3687651 h 4401251"/>
              <a:gd name="connsiteX6053" fmla="*/ 13151243 w 13419668"/>
              <a:gd name="connsiteY6053" fmla="*/ 3650335 h 4401251"/>
              <a:gd name="connsiteX6054" fmla="*/ 13115669 w 13419668"/>
              <a:gd name="connsiteY6054" fmla="*/ 3614637 h 4401251"/>
              <a:gd name="connsiteX6055" fmla="*/ 12988672 w 13419668"/>
              <a:gd name="connsiteY6055" fmla="*/ 3649838 h 4401251"/>
              <a:gd name="connsiteX6056" fmla="*/ 13025739 w 13419668"/>
              <a:gd name="connsiteY6056" fmla="*/ 3687651 h 4401251"/>
              <a:gd name="connsiteX6057" fmla="*/ 13061686 w 13419668"/>
              <a:gd name="connsiteY6057" fmla="*/ 3649091 h 4401251"/>
              <a:gd name="connsiteX6058" fmla="*/ 13024867 w 13419668"/>
              <a:gd name="connsiteY6058" fmla="*/ 3614637 h 4401251"/>
              <a:gd name="connsiteX6059" fmla="*/ 12988547 w 13419668"/>
              <a:gd name="connsiteY6059" fmla="*/ 3649838 h 4401251"/>
              <a:gd name="connsiteX6060" fmla="*/ 12936554 w 13419668"/>
              <a:gd name="connsiteY6060" fmla="*/ 3614512 h 4401251"/>
              <a:gd name="connsiteX6061" fmla="*/ 12899238 w 13419668"/>
              <a:gd name="connsiteY6061" fmla="*/ 3651704 h 4401251"/>
              <a:gd name="connsiteX6062" fmla="*/ 12935310 w 13419668"/>
              <a:gd name="connsiteY6062" fmla="*/ 3687527 h 4401251"/>
              <a:gd name="connsiteX6063" fmla="*/ 12972377 w 13419668"/>
              <a:gd name="connsiteY6063" fmla="*/ 3649962 h 4401251"/>
              <a:gd name="connsiteX6064" fmla="*/ 12936678 w 13419668"/>
              <a:gd name="connsiteY6064" fmla="*/ 3614388 h 4401251"/>
              <a:gd name="connsiteX6065" fmla="*/ 12851350 w 13419668"/>
              <a:gd name="connsiteY6065" fmla="*/ 3614512 h 4401251"/>
              <a:gd name="connsiteX6066" fmla="*/ 12813164 w 13419668"/>
              <a:gd name="connsiteY6066" fmla="*/ 3650460 h 4401251"/>
              <a:gd name="connsiteX6067" fmla="*/ 12847742 w 13419668"/>
              <a:gd name="connsiteY6067" fmla="*/ 3687527 h 4401251"/>
              <a:gd name="connsiteX6068" fmla="*/ 12886303 w 13419668"/>
              <a:gd name="connsiteY6068" fmla="*/ 3651206 h 4401251"/>
              <a:gd name="connsiteX6069" fmla="*/ 12851350 w 13419668"/>
              <a:gd name="connsiteY6069" fmla="*/ 3614637 h 4401251"/>
              <a:gd name="connsiteX6070" fmla="*/ 12757688 w 13419668"/>
              <a:gd name="connsiteY6070" fmla="*/ 3614512 h 4401251"/>
              <a:gd name="connsiteX6071" fmla="*/ 12723606 w 13419668"/>
              <a:gd name="connsiteY6071" fmla="*/ 3651579 h 4401251"/>
              <a:gd name="connsiteX6072" fmla="*/ 12759180 w 13419668"/>
              <a:gd name="connsiteY6072" fmla="*/ 3687527 h 4401251"/>
              <a:gd name="connsiteX6073" fmla="*/ 12796620 w 13419668"/>
              <a:gd name="connsiteY6073" fmla="*/ 3650087 h 4401251"/>
              <a:gd name="connsiteX6074" fmla="*/ 12757688 w 13419668"/>
              <a:gd name="connsiteY6074" fmla="*/ 3614512 h 4401251"/>
              <a:gd name="connsiteX6075" fmla="*/ 12673354 w 13419668"/>
              <a:gd name="connsiteY6075" fmla="*/ 3614512 h 4401251"/>
              <a:gd name="connsiteX6076" fmla="*/ 12634049 w 13419668"/>
              <a:gd name="connsiteY6076" fmla="*/ 3649216 h 4401251"/>
              <a:gd name="connsiteX6077" fmla="*/ 12667508 w 13419668"/>
              <a:gd name="connsiteY6077" fmla="*/ 3687278 h 4401251"/>
              <a:gd name="connsiteX6078" fmla="*/ 12707188 w 13419668"/>
              <a:gd name="connsiteY6078" fmla="*/ 3652201 h 4401251"/>
              <a:gd name="connsiteX6079" fmla="*/ 12673479 w 13419668"/>
              <a:gd name="connsiteY6079" fmla="*/ 3614512 h 4401251"/>
              <a:gd name="connsiteX6080" fmla="*/ 12585165 w 13419668"/>
              <a:gd name="connsiteY6080" fmla="*/ 3614388 h 4401251"/>
              <a:gd name="connsiteX6081" fmla="*/ 12546855 w 13419668"/>
              <a:gd name="connsiteY6081" fmla="*/ 3650708 h 4401251"/>
              <a:gd name="connsiteX6082" fmla="*/ 12581931 w 13419668"/>
              <a:gd name="connsiteY6082" fmla="*/ 3687527 h 4401251"/>
              <a:gd name="connsiteX6083" fmla="*/ 12619869 w 13419668"/>
              <a:gd name="connsiteY6083" fmla="*/ 3650957 h 4401251"/>
              <a:gd name="connsiteX6084" fmla="*/ 12585041 w 13419668"/>
              <a:gd name="connsiteY6084" fmla="*/ 3614512 h 4401251"/>
              <a:gd name="connsiteX6085" fmla="*/ 12530311 w 13419668"/>
              <a:gd name="connsiteY6085" fmla="*/ 3653321 h 4401251"/>
              <a:gd name="connsiteX6086" fmla="*/ 12495110 w 13419668"/>
              <a:gd name="connsiteY6086" fmla="*/ 3614512 h 4401251"/>
              <a:gd name="connsiteX6087" fmla="*/ 12457421 w 13419668"/>
              <a:gd name="connsiteY6087" fmla="*/ 3648345 h 4401251"/>
              <a:gd name="connsiteX6088" fmla="*/ 12492995 w 13419668"/>
              <a:gd name="connsiteY6088" fmla="*/ 3687527 h 4401251"/>
              <a:gd name="connsiteX6089" fmla="*/ 12530311 w 13419668"/>
              <a:gd name="connsiteY6089" fmla="*/ 3653321 h 4401251"/>
              <a:gd name="connsiteX6090" fmla="*/ 12406175 w 13419668"/>
              <a:gd name="connsiteY6090" fmla="*/ 3614388 h 4401251"/>
              <a:gd name="connsiteX6091" fmla="*/ 12367740 w 13419668"/>
              <a:gd name="connsiteY6091" fmla="*/ 3650584 h 4401251"/>
              <a:gd name="connsiteX6092" fmla="*/ 12402816 w 13419668"/>
              <a:gd name="connsiteY6092" fmla="*/ 3687402 h 4401251"/>
              <a:gd name="connsiteX6093" fmla="*/ 12440879 w 13419668"/>
              <a:gd name="connsiteY6093" fmla="*/ 3650957 h 4401251"/>
              <a:gd name="connsiteX6094" fmla="*/ 12406175 w 13419668"/>
              <a:gd name="connsiteY6094" fmla="*/ 3614388 h 4401251"/>
              <a:gd name="connsiteX6095" fmla="*/ 12354803 w 13419668"/>
              <a:gd name="connsiteY6095" fmla="*/ 3650211 h 4401251"/>
              <a:gd name="connsiteX6096" fmla="*/ 12318980 w 13419668"/>
              <a:gd name="connsiteY6096" fmla="*/ 3614512 h 4401251"/>
              <a:gd name="connsiteX6097" fmla="*/ 12281790 w 13419668"/>
              <a:gd name="connsiteY6097" fmla="*/ 3648470 h 4401251"/>
              <a:gd name="connsiteX6098" fmla="*/ 12317116 w 13419668"/>
              <a:gd name="connsiteY6098" fmla="*/ 3687527 h 4401251"/>
              <a:gd name="connsiteX6099" fmla="*/ 12354803 w 13419668"/>
              <a:gd name="connsiteY6099" fmla="*/ 3650211 h 4401251"/>
              <a:gd name="connsiteX6100" fmla="*/ 12192108 w 13419668"/>
              <a:gd name="connsiteY6100" fmla="*/ 3649589 h 4401251"/>
              <a:gd name="connsiteX6101" fmla="*/ 12228802 w 13419668"/>
              <a:gd name="connsiteY6101" fmla="*/ 3687402 h 4401251"/>
              <a:gd name="connsiteX6102" fmla="*/ 12265122 w 13419668"/>
              <a:gd name="connsiteY6102" fmla="*/ 3651828 h 4401251"/>
              <a:gd name="connsiteX6103" fmla="*/ 12228056 w 13419668"/>
              <a:gd name="connsiteY6103" fmla="*/ 3614388 h 4401251"/>
              <a:gd name="connsiteX6104" fmla="*/ 12191984 w 13419668"/>
              <a:gd name="connsiteY6104" fmla="*/ 3649589 h 4401251"/>
              <a:gd name="connsiteX6105" fmla="*/ 12143597 w 13419668"/>
              <a:gd name="connsiteY6105" fmla="*/ 3614761 h 4401251"/>
              <a:gd name="connsiteX6106" fmla="*/ 12102800 w 13419668"/>
              <a:gd name="connsiteY6106" fmla="*/ 3647599 h 4401251"/>
              <a:gd name="connsiteX6107" fmla="*/ 12134393 w 13419668"/>
              <a:gd name="connsiteY6107" fmla="*/ 3687278 h 4401251"/>
              <a:gd name="connsiteX6108" fmla="*/ 12175689 w 13419668"/>
              <a:gd name="connsiteY6108" fmla="*/ 3654067 h 4401251"/>
              <a:gd name="connsiteX6109" fmla="*/ 12143722 w 13419668"/>
              <a:gd name="connsiteY6109" fmla="*/ 3614885 h 4401251"/>
              <a:gd name="connsiteX6110" fmla="*/ 12013366 w 13419668"/>
              <a:gd name="connsiteY6110" fmla="*/ 3645982 h 4401251"/>
              <a:gd name="connsiteX6111" fmla="*/ 12046080 w 13419668"/>
              <a:gd name="connsiteY6111" fmla="*/ 3687278 h 4401251"/>
              <a:gd name="connsiteX6112" fmla="*/ 12086007 w 13419668"/>
              <a:gd name="connsiteY6112" fmla="*/ 3652574 h 4401251"/>
              <a:gd name="connsiteX6113" fmla="*/ 12052672 w 13419668"/>
              <a:gd name="connsiteY6113" fmla="*/ 3614512 h 4401251"/>
              <a:gd name="connsiteX6114" fmla="*/ 12013366 w 13419668"/>
              <a:gd name="connsiteY6114" fmla="*/ 3645982 h 4401251"/>
              <a:gd name="connsiteX6115" fmla="*/ 11962617 w 13419668"/>
              <a:gd name="connsiteY6115" fmla="*/ 3614388 h 4401251"/>
              <a:gd name="connsiteX6116" fmla="*/ 11925923 w 13419668"/>
              <a:gd name="connsiteY6116" fmla="*/ 3652201 h 4401251"/>
              <a:gd name="connsiteX6117" fmla="*/ 11962617 w 13419668"/>
              <a:gd name="connsiteY6117" fmla="*/ 3687402 h 4401251"/>
              <a:gd name="connsiteX6118" fmla="*/ 11999062 w 13419668"/>
              <a:gd name="connsiteY6118" fmla="*/ 3649216 h 4401251"/>
              <a:gd name="connsiteX6119" fmla="*/ 11962617 w 13419668"/>
              <a:gd name="connsiteY6119" fmla="*/ 3614388 h 4401251"/>
              <a:gd name="connsiteX6120" fmla="*/ 11874179 w 13419668"/>
              <a:gd name="connsiteY6120" fmla="*/ 3614388 h 4401251"/>
              <a:gd name="connsiteX6121" fmla="*/ 11836366 w 13419668"/>
              <a:gd name="connsiteY6121" fmla="*/ 3651082 h 4401251"/>
              <a:gd name="connsiteX6122" fmla="*/ 11871940 w 13419668"/>
              <a:gd name="connsiteY6122" fmla="*/ 3687402 h 4401251"/>
              <a:gd name="connsiteX6123" fmla="*/ 11909381 w 13419668"/>
              <a:gd name="connsiteY6123" fmla="*/ 3650335 h 4401251"/>
              <a:gd name="connsiteX6124" fmla="*/ 11874179 w 13419668"/>
              <a:gd name="connsiteY6124" fmla="*/ 3614264 h 4401251"/>
              <a:gd name="connsiteX6125" fmla="*/ 11783503 w 13419668"/>
              <a:gd name="connsiteY6125" fmla="*/ 3687527 h 4401251"/>
              <a:gd name="connsiteX6126" fmla="*/ 11819823 w 13419668"/>
              <a:gd name="connsiteY6126" fmla="*/ 3652325 h 4401251"/>
              <a:gd name="connsiteX6127" fmla="*/ 11786488 w 13419668"/>
              <a:gd name="connsiteY6127" fmla="*/ 3614637 h 4401251"/>
              <a:gd name="connsiteX6128" fmla="*/ 11746809 w 13419668"/>
              <a:gd name="connsiteY6128" fmla="*/ 3649340 h 4401251"/>
              <a:gd name="connsiteX6129" fmla="*/ 11783503 w 13419668"/>
              <a:gd name="connsiteY6129" fmla="*/ 3687527 h 4401251"/>
              <a:gd name="connsiteX6130" fmla="*/ 11660734 w 13419668"/>
              <a:gd name="connsiteY6130" fmla="*/ 3649713 h 4401251"/>
              <a:gd name="connsiteX6131" fmla="*/ 11697427 w 13419668"/>
              <a:gd name="connsiteY6131" fmla="*/ 3687527 h 4401251"/>
              <a:gd name="connsiteX6132" fmla="*/ 11733749 w 13419668"/>
              <a:gd name="connsiteY6132" fmla="*/ 3651952 h 4401251"/>
              <a:gd name="connsiteX6133" fmla="*/ 11696681 w 13419668"/>
              <a:gd name="connsiteY6133" fmla="*/ 3614512 h 4401251"/>
              <a:gd name="connsiteX6134" fmla="*/ 11660610 w 13419668"/>
              <a:gd name="connsiteY6134" fmla="*/ 3649713 h 4401251"/>
              <a:gd name="connsiteX6135" fmla="*/ 11571177 w 13419668"/>
              <a:gd name="connsiteY6135" fmla="*/ 3649091 h 4401251"/>
              <a:gd name="connsiteX6136" fmla="*/ 11607373 w 13419668"/>
              <a:gd name="connsiteY6136" fmla="*/ 3687527 h 4401251"/>
              <a:gd name="connsiteX6137" fmla="*/ 11644315 w 13419668"/>
              <a:gd name="connsiteY6137" fmla="*/ 3652574 h 4401251"/>
              <a:gd name="connsiteX6138" fmla="*/ 11607871 w 13419668"/>
              <a:gd name="connsiteY6138" fmla="*/ 3614512 h 4401251"/>
              <a:gd name="connsiteX6139" fmla="*/ 11571301 w 13419668"/>
              <a:gd name="connsiteY6139" fmla="*/ 3649091 h 4401251"/>
              <a:gd name="connsiteX6140" fmla="*/ 11520925 w 13419668"/>
              <a:gd name="connsiteY6140" fmla="*/ 3614637 h 4401251"/>
              <a:gd name="connsiteX6141" fmla="*/ 11481619 w 13419668"/>
              <a:gd name="connsiteY6141" fmla="*/ 3649340 h 4401251"/>
              <a:gd name="connsiteX6142" fmla="*/ 11515079 w 13419668"/>
              <a:gd name="connsiteY6142" fmla="*/ 3687402 h 4401251"/>
              <a:gd name="connsiteX6143" fmla="*/ 11554758 w 13419668"/>
              <a:gd name="connsiteY6143" fmla="*/ 3652325 h 4401251"/>
              <a:gd name="connsiteX6144" fmla="*/ 11521049 w 13419668"/>
              <a:gd name="connsiteY6144" fmla="*/ 3614637 h 4401251"/>
              <a:gd name="connsiteX6145" fmla="*/ 11394550 w 13419668"/>
              <a:gd name="connsiteY6145" fmla="*/ 3651206 h 4401251"/>
              <a:gd name="connsiteX6146" fmla="*/ 11430124 w 13419668"/>
              <a:gd name="connsiteY6146" fmla="*/ 3687527 h 4401251"/>
              <a:gd name="connsiteX6147" fmla="*/ 11467564 w 13419668"/>
              <a:gd name="connsiteY6147" fmla="*/ 3650460 h 4401251"/>
              <a:gd name="connsiteX6148" fmla="*/ 11432362 w 13419668"/>
              <a:gd name="connsiteY6148" fmla="*/ 3614388 h 4401251"/>
              <a:gd name="connsiteX6149" fmla="*/ 11394550 w 13419668"/>
              <a:gd name="connsiteY6149" fmla="*/ 3651082 h 4401251"/>
              <a:gd name="connsiteX6150" fmla="*/ 11378131 w 13419668"/>
              <a:gd name="connsiteY6150" fmla="*/ 3649216 h 4401251"/>
              <a:gd name="connsiteX6151" fmla="*/ 11341561 w 13419668"/>
              <a:gd name="connsiteY6151" fmla="*/ 3614637 h 4401251"/>
              <a:gd name="connsiteX6152" fmla="*/ 11305117 w 13419668"/>
              <a:gd name="connsiteY6152" fmla="*/ 3649713 h 4401251"/>
              <a:gd name="connsiteX6153" fmla="*/ 11342059 w 13419668"/>
              <a:gd name="connsiteY6153" fmla="*/ 3687651 h 4401251"/>
              <a:gd name="connsiteX6154" fmla="*/ 11378255 w 13419668"/>
              <a:gd name="connsiteY6154" fmla="*/ 3649216 h 4401251"/>
              <a:gd name="connsiteX6155" fmla="*/ 11252253 w 13419668"/>
              <a:gd name="connsiteY6155" fmla="*/ 3614637 h 4401251"/>
              <a:gd name="connsiteX6156" fmla="*/ 11215559 w 13419668"/>
              <a:gd name="connsiteY6156" fmla="*/ 3652450 h 4401251"/>
              <a:gd name="connsiteX6157" fmla="*/ 11252253 w 13419668"/>
              <a:gd name="connsiteY6157" fmla="*/ 3687651 h 4401251"/>
              <a:gd name="connsiteX6158" fmla="*/ 11288698 w 13419668"/>
              <a:gd name="connsiteY6158" fmla="*/ 3649464 h 4401251"/>
              <a:gd name="connsiteX6159" fmla="*/ 11252253 w 13419668"/>
              <a:gd name="connsiteY6159" fmla="*/ 3614637 h 4401251"/>
              <a:gd name="connsiteX6160" fmla="*/ 11163317 w 13419668"/>
              <a:gd name="connsiteY6160" fmla="*/ 3614637 h 4401251"/>
              <a:gd name="connsiteX6161" fmla="*/ 11126001 w 13419668"/>
              <a:gd name="connsiteY6161" fmla="*/ 3651828 h 4401251"/>
              <a:gd name="connsiteX6162" fmla="*/ 11162073 w 13419668"/>
              <a:gd name="connsiteY6162" fmla="*/ 3687651 h 4401251"/>
              <a:gd name="connsiteX6163" fmla="*/ 11199140 w 13419668"/>
              <a:gd name="connsiteY6163" fmla="*/ 3650087 h 4401251"/>
              <a:gd name="connsiteX6164" fmla="*/ 11163442 w 13419668"/>
              <a:gd name="connsiteY6164" fmla="*/ 3614512 h 4401251"/>
              <a:gd name="connsiteX6165" fmla="*/ 11039927 w 13419668"/>
              <a:gd name="connsiteY6165" fmla="*/ 3648718 h 4401251"/>
              <a:gd name="connsiteX6166" fmla="*/ 11075501 w 13419668"/>
              <a:gd name="connsiteY6166" fmla="*/ 3687651 h 4401251"/>
              <a:gd name="connsiteX6167" fmla="*/ 11112941 w 13419668"/>
              <a:gd name="connsiteY6167" fmla="*/ 3650211 h 4401251"/>
              <a:gd name="connsiteX6168" fmla="*/ 11076994 w 13419668"/>
              <a:gd name="connsiteY6168" fmla="*/ 3614637 h 4401251"/>
              <a:gd name="connsiteX6169" fmla="*/ 11039927 w 13419668"/>
              <a:gd name="connsiteY6169" fmla="*/ 3648718 h 4401251"/>
              <a:gd name="connsiteX6170" fmla="*/ 10985073 w 13419668"/>
              <a:gd name="connsiteY6170" fmla="*/ 3614637 h 4401251"/>
              <a:gd name="connsiteX6171" fmla="*/ 10950369 w 13419668"/>
              <a:gd name="connsiteY6171" fmla="*/ 3651206 h 4401251"/>
              <a:gd name="connsiteX6172" fmla="*/ 10985446 w 13419668"/>
              <a:gd name="connsiteY6172" fmla="*/ 3687775 h 4401251"/>
              <a:gd name="connsiteX6173" fmla="*/ 11023384 w 13419668"/>
              <a:gd name="connsiteY6173" fmla="*/ 3650833 h 4401251"/>
              <a:gd name="connsiteX6174" fmla="*/ 10984949 w 13419668"/>
              <a:gd name="connsiteY6174" fmla="*/ 3614637 h 4401251"/>
              <a:gd name="connsiteX6175" fmla="*/ 10860812 w 13419668"/>
              <a:gd name="connsiteY6175" fmla="*/ 3649340 h 4401251"/>
              <a:gd name="connsiteX6176" fmla="*/ 10897008 w 13419668"/>
              <a:gd name="connsiteY6176" fmla="*/ 3687775 h 4401251"/>
              <a:gd name="connsiteX6177" fmla="*/ 10933950 w 13419668"/>
              <a:gd name="connsiteY6177" fmla="*/ 3652823 h 4401251"/>
              <a:gd name="connsiteX6178" fmla="*/ 10897506 w 13419668"/>
              <a:gd name="connsiteY6178" fmla="*/ 3614761 h 4401251"/>
              <a:gd name="connsiteX6179" fmla="*/ 10860936 w 13419668"/>
              <a:gd name="connsiteY6179" fmla="*/ 3649340 h 4401251"/>
              <a:gd name="connsiteX6180" fmla="*/ 10846384 w 13419668"/>
              <a:gd name="connsiteY6180" fmla="*/ 3655684 h 4401251"/>
              <a:gd name="connsiteX6181" fmla="*/ 10813546 w 13419668"/>
              <a:gd name="connsiteY6181" fmla="*/ 3614885 h 4401251"/>
              <a:gd name="connsiteX6182" fmla="*/ 10773867 w 13419668"/>
              <a:gd name="connsiteY6182" fmla="*/ 3646479 h 4401251"/>
              <a:gd name="connsiteX6183" fmla="*/ 10807078 w 13419668"/>
              <a:gd name="connsiteY6183" fmla="*/ 3687775 h 4401251"/>
              <a:gd name="connsiteX6184" fmla="*/ 10846259 w 13419668"/>
              <a:gd name="connsiteY6184" fmla="*/ 3655808 h 4401251"/>
              <a:gd name="connsiteX6185" fmla="*/ 10721376 w 13419668"/>
              <a:gd name="connsiteY6185" fmla="*/ 3614637 h 4401251"/>
              <a:gd name="connsiteX6186" fmla="*/ 10684185 w 13419668"/>
              <a:gd name="connsiteY6186" fmla="*/ 3651952 h 4401251"/>
              <a:gd name="connsiteX6187" fmla="*/ 10720381 w 13419668"/>
              <a:gd name="connsiteY6187" fmla="*/ 3687651 h 4401251"/>
              <a:gd name="connsiteX6188" fmla="*/ 10757199 w 13419668"/>
              <a:gd name="connsiteY6188" fmla="*/ 3649962 h 4401251"/>
              <a:gd name="connsiteX6189" fmla="*/ 10721376 w 13419668"/>
              <a:gd name="connsiteY6189" fmla="*/ 3614637 h 4401251"/>
              <a:gd name="connsiteX6190" fmla="*/ 10594628 w 13419668"/>
              <a:gd name="connsiteY6190" fmla="*/ 3649589 h 4401251"/>
              <a:gd name="connsiteX6191" fmla="*/ 10631446 w 13419668"/>
              <a:gd name="connsiteY6191" fmla="*/ 3687651 h 4401251"/>
              <a:gd name="connsiteX6192" fmla="*/ 10667766 w 13419668"/>
              <a:gd name="connsiteY6192" fmla="*/ 3649340 h 4401251"/>
              <a:gd name="connsiteX6193" fmla="*/ 10631197 w 13419668"/>
              <a:gd name="connsiteY6193" fmla="*/ 3614637 h 4401251"/>
              <a:gd name="connsiteX6194" fmla="*/ 10594628 w 13419668"/>
              <a:gd name="connsiteY6194" fmla="*/ 3649589 h 4401251"/>
              <a:gd name="connsiteX6195" fmla="*/ 10544874 w 13419668"/>
              <a:gd name="connsiteY6195" fmla="*/ 3687651 h 4401251"/>
              <a:gd name="connsiteX6196" fmla="*/ 10581692 w 13419668"/>
              <a:gd name="connsiteY6196" fmla="*/ 3652574 h 4401251"/>
              <a:gd name="connsiteX6197" fmla="*/ 10545123 w 13419668"/>
              <a:gd name="connsiteY6197" fmla="*/ 3614637 h 4401251"/>
              <a:gd name="connsiteX6198" fmla="*/ 10508677 w 13419668"/>
              <a:gd name="connsiteY6198" fmla="*/ 3649464 h 4401251"/>
              <a:gd name="connsiteX6199" fmla="*/ 10544998 w 13419668"/>
              <a:gd name="connsiteY6199" fmla="*/ 3687775 h 4401251"/>
              <a:gd name="connsiteX6200" fmla="*/ 10418996 w 13419668"/>
              <a:gd name="connsiteY6200" fmla="*/ 3649216 h 4401251"/>
              <a:gd name="connsiteX6201" fmla="*/ 10455192 w 13419668"/>
              <a:gd name="connsiteY6201" fmla="*/ 3687651 h 4401251"/>
              <a:gd name="connsiteX6202" fmla="*/ 10492134 w 13419668"/>
              <a:gd name="connsiteY6202" fmla="*/ 3652699 h 4401251"/>
              <a:gd name="connsiteX6203" fmla="*/ 10455690 w 13419668"/>
              <a:gd name="connsiteY6203" fmla="*/ 3614637 h 4401251"/>
              <a:gd name="connsiteX6204" fmla="*/ 10419120 w 13419668"/>
              <a:gd name="connsiteY6204" fmla="*/ 3649216 h 4401251"/>
              <a:gd name="connsiteX6205" fmla="*/ 10367874 w 13419668"/>
              <a:gd name="connsiteY6205" fmla="*/ 3614637 h 4401251"/>
              <a:gd name="connsiteX6206" fmla="*/ 10329438 w 13419668"/>
              <a:gd name="connsiteY6206" fmla="*/ 3650335 h 4401251"/>
              <a:gd name="connsiteX6207" fmla="*/ 10363769 w 13419668"/>
              <a:gd name="connsiteY6207" fmla="*/ 3687527 h 4401251"/>
              <a:gd name="connsiteX6208" fmla="*/ 10402452 w 13419668"/>
              <a:gd name="connsiteY6208" fmla="*/ 3651455 h 4401251"/>
              <a:gd name="connsiteX6209" fmla="*/ 10367749 w 13419668"/>
              <a:gd name="connsiteY6209" fmla="*/ 3614637 h 4401251"/>
              <a:gd name="connsiteX6210" fmla="*/ 10280804 w 13419668"/>
              <a:gd name="connsiteY6210" fmla="*/ 3614637 h 4401251"/>
              <a:gd name="connsiteX6211" fmla="*/ 10242369 w 13419668"/>
              <a:gd name="connsiteY6211" fmla="*/ 3650833 h 4401251"/>
              <a:gd name="connsiteX6212" fmla="*/ 10277321 w 13419668"/>
              <a:gd name="connsiteY6212" fmla="*/ 3687775 h 4401251"/>
              <a:gd name="connsiteX6213" fmla="*/ 10315383 w 13419668"/>
              <a:gd name="connsiteY6213" fmla="*/ 3651331 h 4401251"/>
              <a:gd name="connsiteX6214" fmla="*/ 10280804 w 13419668"/>
              <a:gd name="connsiteY6214" fmla="*/ 3614761 h 4401251"/>
              <a:gd name="connsiteX6215" fmla="*/ 10191371 w 13419668"/>
              <a:gd name="connsiteY6215" fmla="*/ 3614637 h 4401251"/>
              <a:gd name="connsiteX6216" fmla="*/ 10152811 w 13419668"/>
              <a:gd name="connsiteY6216" fmla="*/ 3650584 h 4401251"/>
              <a:gd name="connsiteX6217" fmla="*/ 10187639 w 13419668"/>
              <a:gd name="connsiteY6217" fmla="*/ 3687651 h 4401251"/>
              <a:gd name="connsiteX6218" fmla="*/ 10225825 w 13419668"/>
              <a:gd name="connsiteY6218" fmla="*/ 3651331 h 4401251"/>
              <a:gd name="connsiteX6219" fmla="*/ 10191371 w 13419668"/>
              <a:gd name="connsiteY6219" fmla="*/ 3614512 h 4401251"/>
              <a:gd name="connsiteX6220" fmla="*/ 10136268 w 13419668"/>
              <a:gd name="connsiteY6220" fmla="*/ 3652823 h 4401251"/>
              <a:gd name="connsiteX6221" fmla="*/ 10100321 w 13419668"/>
              <a:gd name="connsiteY6221" fmla="*/ 3614637 h 4401251"/>
              <a:gd name="connsiteX6222" fmla="*/ 10063253 w 13419668"/>
              <a:gd name="connsiteY6222" fmla="*/ 3649216 h 4401251"/>
              <a:gd name="connsiteX6223" fmla="*/ 10099574 w 13419668"/>
              <a:gd name="connsiteY6223" fmla="*/ 3687775 h 4401251"/>
              <a:gd name="connsiteX6224" fmla="*/ 10136144 w 13419668"/>
              <a:gd name="connsiteY6224" fmla="*/ 3652823 h 4401251"/>
              <a:gd name="connsiteX6225" fmla="*/ 10011012 w 13419668"/>
              <a:gd name="connsiteY6225" fmla="*/ 3614637 h 4401251"/>
              <a:gd name="connsiteX6226" fmla="*/ 9973820 w 13419668"/>
              <a:gd name="connsiteY6226" fmla="*/ 3651952 h 4401251"/>
              <a:gd name="connsiteX6227" fmla="*/ 10009892 w 13419668"/>
              <a:gd name="connsiteY6227" fmla="*/ 3687775 h 4401251"/>
              <a:gd name="connsiteX6228" fmla="*/ 10046835 w 13419668"/>
              <a:gd name="connsiteY6228" fmla="*/ 3650211 h 4401251"/>
              <a:gd name="connsiteX6229" fmla="*/ 10011012 w 13419668"/>
              <a:gd name="connsiteY6229" fmla="*/ 3614761 h 4401251"/>
              <a:gd name="connsiteX6230" fmla="*/ 9960760 w 13419668"/>
              <a:gd name="connsiteY6230" fmla="*/ 3650584 h 4401251"/>
              <a:gd name="connsiteX6231" fmla="*/ 9925062 w 13419668"/>
              <a:gd name="connsiteY6231" fmla="*/ 3614637 h 4401251"/>
              <a:gd name="connsiteX6232" fmla="*/ 9887746 w 13419668"/>
              <a:gd name="connsiteY6232" fmla="*/ 3648345 h 4401251"/>
              <a:gd name="connsiteX6233" fmla="*/ 9922947 w 13419668"/>
              <a:gd name="connsiteY6233" fmla="*/ 3687651 h 4401251"/>
              <a:gd name="connsiteX6234" fmla="*/ 9960760 w 13419668"/>
              <a:gd name="connsiteY6234" fmla="*/ 3650584 h 4401251"/>
              <a:gd name="connsiteX6235" fmla="*/ 9832643 w 13419668"/>
              <a:gd name="connsiteY6235" fmla="*/ 3614637 h 4401251"/>
              <a:gd name="connsiteX6236" fmla="*/ 9798188 w 13419668"/>
              <a:gd name="connsiteY6236" fmla="*/ 3651455 h 4401251"/>
              <a:gd name="connsiteX6237" fmla="*/ 9833514 w 13419668"/>
              <a:gd name="connsiteY6237" fmla="*/ 3687775 h 4401251"/>
              <a:gd name="connsiteX6238" fmla="*/ 9871202 w 13419668"/>
              <a:gd name="connsiteY6238" fmla="*/ 3650584 h 4401251"/>
              <a:gd name="connsiteX6239" fmla="*/ 9832643 w 13419668"/>
              <a:gd name="connsiteY6239" fmla="*/ 3614637 h 4401251"/>
              <a:gd name="connsiteX6240" fmla="*/ 9747315 w 13419668"/>
              <a:gd name="connsiteY6240" fmla="*/ 3614637 h 4401251"/>
              <a:gd name="connsiteX6241" fmla="*/ 9708632 w 13419668"/>
              <a:gd name="connsiteY6241" fmla="*/ 3650087 h 4401251"/>
              <a:gd name="connsiteX6242" fmla="*/ 9742713 w 13419668"/>
              <a:gd name="connsiteY6242" fmla="*/ 3687527 h 4401251"/>
              <a:gd name="connsiteX6243" fmla="*/ 9781646 w 13419668"/>
              <a:gd name="connsiteY6243" fmla="*/ 3651704 h 4401251"/>
              <a:gd name="connsiteX6244" fmla="*/ 9747191 w 13419668"/>
              <a:gd name="connsiteY6244" fmla="*/ 3614637 h 4401251"/>
              <a:gd name="connsiteX6245" fmla="*/ 9659997 w 13419668"/>
              <a:gd name="connsiteY6245" fmla="*/ 3614512 h 4401251"/>
              <a:gd name="connsiteX6246" fmla="*/ 9621562 w 13419668"/>
              <a:gd name="connsiteY6246" fmla="*/ 3650708 h 4401251"/>
              <a:gd name="connsiteX6247" fmla="*/ 9656514 w 13419668"/>
              <a:gd name="connsiteY6247" fmla="*/ 3687651 h 4401251"/>
              <a:gd name="connsiteX6248" fmla="*/ 9694576 w 13419668"/>
              <a:gd name="connsiteY6248" fmla="*/ 3651206 h 4401251"/>
              <a:gd name="connsiteX6249" fmla="*/ 9659997 w 13419668"/>
              <a:gd name="connsiteY6249" fmla="*/ 3614637 h 4401251"/>
              <a:gd name="connsiteX6250" fmla="*/ 9605018 w 13419668"/>
              <a:gd name="connsiteY6250" fmla="*/ 3653072 h 4401251"/>
              <a:gd name="connsiteX6251" fmla="*/ 9569444 w 13419668"/>
              <a:gd name="connsiteY6251" fmla="*/ 3614512 h 4401251"/>
              <a:gd name="connsiteX6252" fmla="*/ 9532129 w 13419668"/>
              <a:gd name="connsiteY6252" fmla="*/ 3648718 h 4401251"/>
              <a:gd name="connsiteX6253" fmla="*/ 9568076 w 13419668"/>
              <a:gd name="connsiteY6253" fmla="*/ 3687527 h 4401251"/>
              <a:gd name="connsiteX6254" fmla="*/ 9605018 w 13419668"/>
              <a:gd name="connsiteY6254" fmla="*/ 3652948 h 4401251"/>
              <a:gd name="connsiteX6255" fmla="*/ 9480011 w 13419668"/>
              <a:gd name="connsiteY6255" fmla="*/ 3614512 h 4401251"/>
              <a:gd name="connsiteX6256" fmla="*/ 9442571 w 13419668"/>
              <a:gd name="connsiteY6256" fmla="*/ 3651579 h 4401251"/>
              <a:gd name="connsiteX6257" fmla="*/ 9478394 w 13419668"/>
              <a:gd name="connsiteY6257" fmla="*/ 3687651 h 4401251"/>
              <a:gd name="connsiteX6258" fmla="*/ 9515585 w 13419668"/>
              <a:gd name="connsiteY6258" fmla="*/ 3650335 h 4401251"/>
              <a:gd name="connsiteX6259" fmla="*/ 9480011 w 13419668"/>
              <a:gd name="connsiteY6259" fmla="*/ 3614637 h 4401251"/>
              <a:gd name="connsiteX6260" fmla="*/ 9429511 w 13419668"/>
              <a:gd name="connsiteY6260" fmla="*/ 3649962 h 4401251"/>
              <a:gd name="connsiteX6261" fmla="*/ 9393314 w 13419668"/>
              <a:gd name="connsiteY6261" fmla="*/ 3614512 h 4401251"/>
              <a:gd name="connsiteX6262" fmla="*/ 9356372 w 13419668"/>
              <a:gd name="connsiteY6262" fmla="*/ 3648843 h 4401251"/>
              <a:gd name="connsiteX6263" fmla="*/ 9392195 w 13419668"/>
              <a:gd name="connsiteY6263" fmla="*/ 3687651 h 4401251"/>
              <a:gd name="connsiteX6264" fmla="*/ 9429511 w 13419668"/>
              <a:gd name="connsiteY6264" fmla="*/ 3650087 h 4401251"/>
              <a:gd name="connsiteX6265" fmla="*/ 9266939 w 13419668"/>
              <a:gd name="connsiteY6265" fmla="*/ 3650833 h 4401251"/>
              <a:gd name="connsiteX6266" fmla="*/ 9304752 w 13419668"/>
              <a:gd name="connsiteY6266" fmla="*/ 3687527 h 4401251"/>
              <a:gd name="connsiteX6267" fmla="*/ 9339953 w 13419668"/>
              <a:gd name="connsiteY6267" fmla="*/ 3650833 h 4401251"/>
              <a:gd name="connsiteX6268" fmla="*/ 9301767 w 13419668"/>
              <a:gd name="connsiteY6268" fmla="*/ 3614388 h 4401251"/>
              <a:gd name="connsiteX6269" fmla="*/ 9266939 w 13419668"/>
              <a:gd name="connsiteY6269" fmla="*/ 3650708 h 4401251"/>
              <a:gd name="connsiteX6270" fmla="*/ 9177382 w 13419668"/>
              <a:gd name="connsiteY6270" fmla="*/ 3648967 h 4401251"/>
              <a:gd name="connsiteX6271" fmla="*/ 9213329 w 13419668"/>
              <a:gd name="connsiteY6271" fmla="*/ 3687527 h 4401251"/>
              <a:gd name="connsiteX6272" fmla="*/ 9250396 w 13419668"/>
              <a:gd name="connsiteY6272" fmla="*/ 3649713 h 4401251"/>
              <a:gd name="connsiteX6273" fmla="*/ 9214076 w 13419668"/>
              <a:gd name="connsiteY6273" fmla="*/ 3614512 h 4401251"/>
              <a:gd name="connsiteX6274" fmla="*/ 9177257 w 13419668"/>
              <a:gd name="connsiteY6274" fmla="*/ 3648967 h 4401251"/>
              <a:gd name="connsiteX6275" fmla="*/ 9124144 w 13419668"/>
              <a:gd name="connsiteY6275" fmla="*/ 3687527 h 4401251"/>
              <a:gd name="connsiteX6276" fmla="*/ 9160963 w 13419668"/>
              <a:gd name="connsiteY6276" fmla="*/ 3652450 h 4401251"/>
              <a:gd name="connsiteX6277" fmla="*/ 9124393 w 13419668"/>
              <a:gd name="connsiteY6277" fmla="*/ 3614512 h 4401251"/>
              <a:gd name="connsiteX6278" fmla="*/ 9087949 w 13419668"/>
              <a:gd name="connsiteY6278" fmla="*/ 3649340 h 4401251"/>
              <a:gd name="connsiteX6279" fmla="*/ 9124269 w 13419668"/>
              <a:gd name="connsiteY6279" fmla="*/ 3687651 h 4401251"/>
              <a:gd name="connsiteX6280" fmla="*/ 9037448 w 13419668"/>
              <a:gd name="connsiteY6280" fmla="*/ 3614512 h 4401251"/>
              <a:gd name="connsiteX6281" fmla="*/ 9000754 w 13419668"/>
              <a:gd name="connsiteY6281" fmla="*/ 3652325 h 4401251"/>
              <a:gd name="connsiteX6282" fmla="*/ 9037448 w 13419668"/>
              <a:gd name="connsiteY6282" fmla="*/ 3687527 h 4401251"/>
              <a:gd name="connsiteX6283" fmla="*/ 9073893 w 13419668"/>
              <a:gd name="connsiteY6283" fmla="*/ 3649340 h 4401251"/>
              <a:gd name="connsiteX6284" fmla="*/ 9037448 w 13419668"/>
              <a:gd name="connsiteY6284" fmla="*/ 3614512 h 4401251"/>
              <a:gd name="connsiteX6285" fmla="*/ 8984211 w 13419668"/>
              <a:gd name="connsiteY6285" fmla="*/ 3648594 h 4401251"/>
              <a:gd name="connsiteX6286" fmla="*/ 8947144 w 13419668"/>
              <a:gd name="connsiteY6286" fmla="*/ 3614512 h 4401251"/>
              <a:gd name="connsiteX6287" fmla="*/ 8911197 w 13419668"/>
              <a:gd name="connsiteY6287" fmla="*/ 3650087 h 4401251"/>
              <a:gd name="connsiteX6288" fmla="*/ 8948637 w 13419668"/>
              <a:gd name="connsiteY6288" fmla="*/ 3687527 h 4401251"/>
              <a:gd name="connsiteX6289" fmla="*/ 8984211 w 13419668"/>
              <a:gd name="connsiteY6289" fmla="*/ 3648594 h 4401251"/>
              <a:gd name="connsiteX6290" fmla="*/ 8861070 w 13419668"/>
              <a:gd name="connsiteY6290" fmla="*/ 3614637 h 4401251"/>
              <a:gd name="connsiteX6291" fmla="*/ 8821640 w 13419668"/>
              <a:gd name="connsiteY6291" fmla="*/ 3649713 h 4401251"/>
              <a:gd name="connsiteX6292" fmla="*/ 8858582 w 13419668"/>
              <a:gd name="connsiteY6292" fmla="*/ 3687651 h 4401251"/>
              <a:gd name="connsiteX6293" fmla="*/ 8894654 w 13419668"/>
              <a:gd name="connsiteY6293" fmla="*/ 3652201 h 4401251"/>
              <a:gd name="connsiteX6294" fmla="*/ 8861070 w 13419668"/>
              <a:gd name="connsiteY6294" fmla="*/ 3614761 h 4401251"/>
              <a:gd name="connsiteX6295" fmla="*/ 8773751 w 13419668"/>
              <a:gd name="connsiteY6295" fmla="*/ 3614637 h 4401251"/>
              <a:gd name="connsiteX6296" fmla="*/ 8735565 w 13419668"/>
              <a:gd name="connsiteY6296" fmla="*/ 3650584 h 4401251"/>
              <a:gd name="connsiteX6297" fmla="*/ 8770144 w 13419668"/>
              <a:gd name="connsiteY6297" fmla="*/ 3687651 h 4401251"/>
              <a:gd name="connsiteX6298" fmla="*/ 8808704 w 13419668"/>
              <a:gd name="connsiteY6298" fmla="*/ 3651331 h 4401251"/>
              <a:gd name="connsiteX6299" fmla="*/ 8773751 w 13419668"/>
              <a:gd name="connsiteY6299" fmla="*/ 3614761 h 4401251"/>
              <a:gd name="connsiteX6300" fmla="*/ 8646007 w 13419668"/>
              <a:gd name="connsiteY6300" fmla="*/ 3649091 h 4401251"/>
              <a:gd name="connsiteX6301" fmla="*/ 8681955 w 13419668"/>
              <a:gd name="connsiteY6301" fmla="*/ 3687651 h 4401251"/>
              <a:gd name="connsiteX6302" fmla="*/ 8719022 w 13419668"/>
              <a:gd name="connsiteY6302" fmla="*/ 3649838 h 4401251"/>
              <a:gd name="connsiteX6303" fmla="*/ 8682701 w 13419668"/>
              <a:gd name="connsiteY6303" fmla="*/ 3614637 h 4401251"/>
              <a:gd name="connsiteX6304" fmla="*/ 8645884 w 13419668"/>
              <a:gd name="connsiteY6304" fmla="*/ 3649091 h 4401251"/>
              <a:gd name="connsiteX6305" fmla="*/ 8590532 w 13419668"/>
              <a:gd name="connsiteY6305" fmla="*/ 3614637 h 4401251"/>
              <a:gd name="connsiteX6306" fmla="*/ 8556451 w 13419668"/>
              <a:gd name="connsiteY6306" fmla="*/ 3651704 h 4401251"/>
              <a:gd name="connsiteX6307" fmla="*/ 8592025 w 13419668"/>
              <a:gd name="connsiteY6307" fmla="*/ 3687651 h 4401251"/>
              <a:gd name="connsiteX6308" fmla="*/ 8629465 w 13419668"/>
              <a:gd name="connsiteY6308" fmla="*/ 3650211 h 4401251"/>
              <a:gd name="connsiteX6309" fmla="*/ 8590532 w 13419668"/>
              <a:gd name="connsiteY6309" fmla="*/ 3614637 h 4401251"/>
              <a:gd name="connsiteX6310" fmla="*/ 8469256 w 13419668"/>
              <a:gd name="connsiteY6310" fmla="*/ 3649838 h 4401251"/>
              <a:gd name="connsiteX6311" fmla="*/ 8506323 w 13419668"/>
              <a:gd name="connsiteY6311" fmla="*/ 3687651 h 4401251"/>
              <a:gd name="connsiteX6312" fmla="*/ 8542270 w 13419668"/>
              <a:gd name="connsiteY6312" fmla="*/ 3649091 h 4401251"/>
              <a:gd name="connsiteX6313" fmla="*/ 8505452 w 13419668"/>
              <a:gd name="connsiteY6313" fmla="*/ 3614637 h 4401251"/>
              <a:gd name="connsiteX6314" fmla="*/ 8469132 w 13419668"/>
              <a:gd name="connsiteY6314" fmla="*/ 3649838 h 4401251"/>
              <a:gd name="connsiteX6315" fmla="*/ 8379699 w 13419668"/>
              <a:gd name="connsiteY6315" fmla="*/ 3652077 h 4401251"/>
              <a:gd name="connsiteX6316" fmla="*/ 8416019 w 13419668"/>
              <a:gd name="connsiteY6316" fmla="*/ 3687651 h 4401251"/>
              <a:gd name="connsiteX6317" fmla="*/ 8452713 w 13419668"/>
              <a:gd name="connsiteY6317" fmla="*/ 3649838 h 4401251"/>
              <a:gd name="connsiteX6318" fmla="*/ 8416641 w 13419668"/>
              <a:gd name="connsiteY6318" fmla="*/ 3614637 h 4401251"/>
              <a:gd name="connsiteX6319" fmla="*/ 8379575 w 13419668"/>
              <a:gd name="connsiteY6319" fmla="*/ 3652077 h 4401251"/>
              <a:gd name="connsiteX6320" fmla="*/ 8290141 w 13419668"/>
              <a:gd name="connsiteY6320" fmla="*/ 3650460 h 4401251"/>
              <a:gd name="connsiteX6321" fmla="*/ 8327706 w 13419668"/>
              <a:gd name="connsiteY6321" fmla="*/ 3687775 h 4401251"/>
              <a:gd name="connsiteX6322" fmla="*/ 8363156 w 13419668"/>
              <a:gd name="connsiteY6322" fmla="*/ 3648718 h 4401251"/>
              <a:gd name="connsiteX6323" fmla="*/ 8325964 w 13419668"/>
              <a:gd name="connsiteY6323" fmla="*/ 3614761 h 4401251"/>
              <a:gd name="connsiteX6324" fmla="*/ 8290141 w 13419668"/>
              <a:gd name="connsiteY6324" fmla="*/ 3650460 h 4401251"/>
              <a:gd name="connsiteX6325" fmla="*/ 8273598 w 13419668"/>
              <a:gd name="connsiteY6325" fmla="*/ 3653569 h 4401251"/>
              <a:gd name="connsiteX6326" fmla="*/ 8238397 w 13419668"/>
              <a:gd name="connsiteY6326" fmla="*/ 3614637 h 4401251"/>
              <a:gd name="connsiteX6327" fmla="*/ 8200708 w 13419668"/>
              <a:gd name="connsiteY6327" fmla="*/ 3648470 h 4401251"/>
              <a:gd name="connsiteX6328" fmla="*/ 8236282 w 13419668"/>
              <a:gd name="connsiteY6328" fmla="*/ 3687651 h 4401251"/>
              <a:gd name="connsiteX6329" fmla="*/ 8273598 w 13419668"/>
              <a:gd name="connsiteY6329" fmla="*/ 3653445 h 4401251"/>
              <a:gd name="connsiteX6330" fmla="*/ 8153069 w 13419668"/>
              <a:gd name="connsiteY6330" fmla="*/ 3614761 h 4401251"/>
              <a:gd name="connsiteX6331" fmla="*/ 8114634 w 13419668"/>
              <a:gd name="connsiteY6331" fmla="*/ 3650335 h 4401251"/>
              <a:gd name="connsiteX6332" fmla="*/ 8148840 w 13419668"/>
              <a:gd name="connsiteY6332" fmla="*/ 3687651 h 4401251"/>
              <a:gd name="connsiteX6333" fmla="*/ 8187648 w 13419668"/>
              <a:gd name="connsiteY6333" fmla="*/ 3651579 h 4401251"/>
              <a:gd name="connsiteX6334" fmla="*/ 8153069 w 13419668"/>
              <a:gd name="connsiteY6334" fmla="*/ 3614637 h 4401251"/>
              <a:gd name="connsiteX6335" fmla="*/ 8025076 w 13419668"/>
              <a:gd name="connsiteY6335" fmla="*/ 3650211 h 4401251"/>
              <a:gd name="connsiteX6336" fmla="*/ 8062143 w 13419668"/>
              <a:gd name="connsiteY6336" fmla="*/ 3687651 h 4401251"/>
              <a:gd name="connsiteX6337" fmla="*/ 8098215 w 13419668"/>
              <a:gd name="connsiteY6337" fmla="*/ 3651828 h 4401251"/>
              <a:gd name="connsiteX6338" fmla="*/ 8060899 w 13419668"/>
              <a:gd name="connsiteY6338" fmla="*/ 3614637 h 4401251"/>
              <a:gd name="connsiteX6339" fmla="*/ 8025201 w 13419668"/>
              <a:gd name="connsiteY6339" fmla="*/ 3650211 h 4401251"/>
              <a:gd name="connsiteX6340" fmla="*/ 8008657 w 13419668"/>
              <a:gd name="connsiteY6340" fmla="*/ 3649340 h 4401251"/>
              <a:gd name="connsiteX6341" fmla="*/ 7971715 w 13419668"/>
              <a:gd name="connsiteY6341" fmla="*/ 3614637 h 4401251"/>
              <a:gd name="connsiteX6342" fmla="*/ 7935519 w 13419668"/>
              <a:gd name="connsiteY6342" fmla="*/ 3649713 h 4401251"/>
              <a:gd name="connsiteX6343" fmla="*/ 7972088 w 13419668"/>
              <a:gd name="connsiteY6343" fmla="*/ 3687651 h 4401251"/>
              <a:gd name="connsiteX6344" fmla="*/ 8008533 w 13419668"/>
              <a:gd name="connsiteY6344" fmla="*/ 3649216 h 4401251"/>
              <a:gd name="connsiteX6345" fmla="*/ 7887880 w 13419668"/>
              <a:gd name="connsiteY6345" fmla="*/ 3614761 h 4401251"/>
              <a:gd name="connsiteX6346" fmla="*/ 7848449 w 13419668"/>
              <a:gd name="connsiteY6346" fmla="*/ 3649838 h 4401251"/>
              <a:gd name="connsiteX6347" fmla="*/ 7885392 w 13419668"/>
              <a:gd name="connsiteY6347" fmla="*/ 3687775 h 4401251"/>
              <a:gd name="connsiteX6348" fmla="*/ 7921463 w 13419668"/>
              <a:gd name="connsiteY6348" fmla="*/ 3652325 h 4401251"/>
              <a:gd name="connsiteX6349" fmla="*/ 7887880 w 13419668"/>
              <a:gd name="connsiteY6349" fmla="*/ 3614885 h 4401251"/>
              <a:gd name="connsiteX6350" fmla="*/ 7796083 w 13419668"/>
              <a:gd name="connsiteY6350" fmla="*/ 3614761 h 4401251"/>
              <a:gd name="connsiteX6351" fmla="*/ 7758892 w 13419668"/>
              <a:gd name="connsiteY6351" fmla="*/ 3652077 h 4401251"/>
              <a:gd name="connsiteX6352" fmla="*/ 7795088 w 13419668"/>
              <a:gd name="connsiteY6352" fmla="*/ 3687775 h 4401251"/>
              <a:gd name="connsiteX6353" fmla="*/ 7831906 w 13419668"/>
              <a:gd name="connsiteY6353" fmla="*/ 3650087 h 4401251"/>
              <a:gd name="connsiteX6354" fmla="*/ 7796083 w 13419668"/>
              <a:gd name="connsiteY6354" fmla="*/ 3614761 h 4401251"/>
              <a:gd name="connsiteX6355" fmla="*/ 7669335 w 13419668"/>
              <a:gd name="connsiteY6355" fmla="*/ 3651952 h 4401251"/>
              <a:gd name="connsiteX6356" fmla="*/ 7705282 w 13419668"/>
              <a:gd name="connsiteY6356" fmla="*/ 3687900 h 4401251"/>
              <a:gd name="connsiteX6357" fmla="*/ 7742349 w 13419668"/>
              <a:gd name="connsiteY6357" fmla="*/ 3650460 h 4401251"/>
              <a:gd name="connsiteX6358" fmla="*/ 7706650 w 13419668"/>
              <a:gd name="connsiteY6358" fmla="*/ 3614885 h 4401251"/>
              <a:gd name="connsiteX6359" fmla="*/ 7669210 w 13419668"/>
              <a:gd name="connsiteY6359" fmla="*/ 3652077 h 4401251"/>
              <a:gd name="connsiteX6360" fmla="*/ 7616968 w 13419668"/>
              <a:gd name="connsiteY6360" fmla="*/ 3614885 h 4401251"/>
              <a:gd name="connsiteX6361" fmla="*/ 7583384 w 13419668"/>
              <a:gd name="connsiteY6361" fmla="*/ 3652325 h 4401251"/>
              <a:gd name="connsiteX6362" fmla="*/ 7619456 w 13419668"/>
              <a:gd name="connsiteY6362" fmla="*/ 3687900 h 4401251"/>
              <a:gd name="connsiteX6363" fmla="*/ 7656398 w 13419668"/>
              <a:gd name="connsiteY6363" fmla="*/ 3649962 h 4401251"/>
              <a:gd name="connsiteX6364" fmla="*/ 7616968 w 13419668"/>
              <a:gd name="connsiteY6364" fmla="*/ 3614885 h 4401251"/>
              <a:gd name="connsiteX6365" fmla="*/ 7528157 w 13419668"/>
              <a:gd name="connsiteY6365" fmla="*/ 3614885 h 4401251"/>
              <a:gd name="connsiteX6366" fmla="*/ 7493703 w 13419668"/>
              <a:gd name="connsiteY6366" fmla="*/ 3651704 h 4401251"/>
              <a:gd name="connsiteX6367" fmla="*/ 7529028 w 13419668"/>
              <a:gd name="connsiteY6367" fmla="*/ 3688024 h 4401251"/>
              <a:gd name="connsiteX6368" fmla="*/ 7566717 w 13419668"/>
              <a:gd name="connsiteY6368" fmla="*/ 3650833 h 4401251"/>
              <a:gd name="connsiteX6369" fmla="*/ 7528157 w 13419668"/>
              <a:gd name="connsiteY6369" fmla="*/ 3614885 h 4401251"/>
              <a:gd name="connsiteX6370" fmla="*/ 7442829 w 13419668"/>
              <a:gd name="connsiteY6370" fmla="*/ 3614885 h 4401251"/>
              <a:gd name="connsiteX6371" fmla="*/ 7404145 w 13419668"/>
              <a:gd name="connsiteY6371" fmla="*/ 3650335 h 4401251"/>
              <a:gd name="connsiteX6372" fmla="*/ 7438227 w 13419668"/>
              <a:gd name="connsiteY6372" fmla="*/ 3687775 h 4401251"/>
              <a:gd name="connsiteX6373" fmla="*/ 7477159 w 13419668"/>
              <a:gd name="connsiteY6373" fmla="*/ 3651952 h 4401251"/>
              <a:gd name="connsiteX6374" fmla="*/ 7442704 w 13419668"/>
              <a:gd name="connsiteY6374" fmla="*/ 3614885 h 4401251"/>
              <a:gd name="connsiteX6375" fmla="*/ 7387726 w 13419668"/>
              <a:gd name="connsiteY6375" fmla="*/ 3651082 h 4401251"/>
              <a:gd name="connsiteX6376" fmla="*/ 7352525 w 13419668"/>
              <a:gd name="connsiteY6376" fmla="*/ 3614761 h 4401251"/>
              <a:gd name="connsiteX6377" fmla="*/ 7314837 w 13419668"/>
              <a:gd name="connsiteY6377" fmla="*/ 3648096 h 4401251"/>
              <a:gd name="connsiteX6378" fmla="*/ 7349664 w 13419668"/>
              <a:gd name="connsiteY6378" fmla="*/ 3687775 h 4401251"/>
              <a:gd name="connsiteX6379" fmla="*/ 7387851 w 13419668"/>
              <a:gd name="connsiteY6379" fmla="*/ 3651082 h 4401251"/>
              <a:gd name="connsiteX6380" fmla="*/ 7227518 w 13419668"/>
              <a:gd name="connsiteY6380" fmla="*/ 3652201 h 4401251"/>
              <a:gd name="connsiteX6381" fmla="*/ 7263838 w 13419668"/>
              <a:gd name="connsiteY6381" fmla="*/ 3687775 h 4401251"/>
              <a:gd name="connsiteX6382" fmla="*/ 7300532 w 13419668"/>
              <a:gd name="connsiteY6382" fmla="*/ 3649962 h 4401251"/>
              <a:gd name="connsiteX6383" fmla="*/ 7264461 w 13419668"/>
              <a:gd name="connsiteY6383" fmla="*/ 3614761 h 4401251"/>
              <a:gd name="connsiteX6384" fmla="*/ 7227393 w 13419668"/>
              <a:gd name="connsiteY6384" fmla="*/ 3652201 h 4401251"/>
              <a:gd name="connsiteX6385" fmla="*/ 7210851 w 13419668"/>
              <a:gd name="connsiteY6385" fmla="*/ 3653321 h 4401251"/>
              <a:gd name="connsiteX6386" fmla="*/ 7175400 w 13419668"/>
              <a:gd name="connsiteY6386" fmla="*/ 3614637 h 4401251"/>
              <a:gd name="connsiteX6387" fmla="*/ 7137960 w 13419668"/>
              <a:gd name="connsiteY6387" fmla="*/ 3648718 h 4401251"/>
              <a:gd name="connsiteX6388" fmla="*/ 7173783 w 13419668"/>
              <a:gd name="connsiteY6388" fmla="*/ 3687651 h 4401251"/>
              <a:gd name="connsiteX6389" fmla="*/ 7210851 w 13419668"/>
              <a:gd name="connsiteY6389" fmla="*/ 3653196 h 4401251"/>
              <a:gd name="connsiteX6390" fmla="*/ 7086963 w 13419668"/>
              <a:gd name="connsiteY6390" fmla="*/ 3614637 h 4401251"/>
              <a:gd name="connsiteX6391" fmla="*/ 7048279 w 13419668"/>
              <a:gd name="connsiteY6391" fmla="*/ 3650584 h 4401251"/>
              <a:gd name="connsiteX6392" fmla="*/ 7085967 w 13419668"/>
              <a:gd name="connsiteY6392" fmla="*/ 3687775 h 4401251"/>
              <a:gd name="connsiteX6393" fmla="*/ 7121293 w 13419668"/>
              <a:gd name="connsiteY6393" fmla="*/ 3651455 h 4401251"/>
              <a:gd name="connsiteX6394" fmla="*/ 7086838 w 13419668"/>
              <a:gd name="connsiteY6394" fmla="*/ 3614637 h 4401251"/>
              <a:gd name="connsiteX6395" fmla="*/ 7000515 w 13419668"/>
              <a:gd name="connsiteY6395" fmla="*/ 3614637 h 4401251"/>
              <a:gd name="connsiteX6396" fmla="*/ 6962328 w 13419668"/>
              <a:gd name="connsiteY6396" fmla="*/ 3650584 h 4401251"/>
              <a:gd name="connsiteX6397" fmla="*/ 6996908 w 13419668"/>
              <a:gd name="connsiteY6397" fmla="*/ 3687651 h 4401251"/>
              <a:gd name="connsiteX6398" fmla="*/ 7035467 w 13419668"/>
              <a:gd name="connsiteY6398" fmla="*/ 3651331 h 4401251"/>
              <a:gd name="connsiteX6399" fmla="*/ 7000515 w 13419668"/>
              <a:gd name="connsiteY6399" fmla="*/ 3614761 h 4401251"/>
              <a:gd name="connsiteX6400" fmla="*/ 6872771 w 13419668"/>
              <a:gd name="connsiteY6400" fmla="*/ 3650833 h 4401251"/>
              <a:gd name="connsiteX6401" fmla="*/ 6910584 w 13419668"/>
              <a:gd name="connsiteY6401" fmla="*/ 3687527 h 4401251"/>
              <a:gd name="connsiteX6402" fmla="*/ 6945785 w 13419668"/>
              <a:gd name="connsiteY6402" fmla="*/ 3650833 h 4401251"/>
              <a:gd name="connsiteX6403" fmla="*/ 6907599 w 13419668"/>
              <a:gd name="connsiteY6403" fmla="*/ 3614388 h 4401251"/>
              <a:gd name="connsiteX6404" fmla="*/ 6872771 w 13419668"/>
              <a:gd name="connsiteY6404" fmla="*/ 3650708 h 4401251"/>
              <a:gd name="connsiteX6405" fmla="*/ 6824137 w 13419668"/>
              <a:gd name="connsiteY6405" fmla="*/ 3614885 h 4401251"/>
              <a:gd name="connsiteX6406" fmla="*/ 6783338 w 13419668"/>
              <a:gd name="connsiteY6406" fmla="*/ 3647723 h 4401251"/>
              <a:gd name="connsiteX6407" fmla="*/ 6814932 w 13419668"/>
              <a:gd name="connsiteY6407" fmla="*/ 3687402 h 4401251"/>
              <a:gd name="connsiteX6408" fmla="*/ 6856228 w 13419668"/>
              <a:gd name="connsiteY6408" fmla="*/ 3654191 h 4401251"/>
              <a:gd name="connsiteX6409" fmla="*/ 6824261 w 13419668"/>
              <a:gd name="connsiteY6409" fmla="*/ 3615010 h 4401251"/>
              <a:gd name="connsiteX6410" fmla="*/ 6733335 w 13419668"/>
              <a:gd name="connsiteY6410" fmla="*/ 3614512 h 4401251"/>
              <a:gd name="connsiteX6411" fmla="*/ 6696020 w 13419668"/>
              <a:gd name="connsiteY6411" fmla="*/ 3651704 h 4401251"/>
              <a:gd name="connsiteX6412" fmla="*/ 6732091 w 13419668"/>
              <a:gd name="connsiteY6412" fmla="*/ 3687527 h 4401251"/>
              <a:gd name="connsiteX6413" fmla="*/ 6769158 w 13419668"/>
              <a:gd name="connsiteY6413" fmla="*/ 3649962 h 4401251"/>
              <a:gd name="connsiteX6414" fmla="*/ 6733460 w 13419668"/>
              <a:gd name="connsiteY6414" fmla="*/ 3614388 h 4401251"/>
              <a:gd name="connsiteX6415" fmla="*/ 6606462 w 13419668"/>
              <a:gd name="connsiteY6415" fmla="*/ 3650833 h 4401251"/>
              <a:gd name="connsiteX6416" fmla="*/ 6641539 w 13419668"/>
              <a:gd name="connsiteY6416" fmla="*/ 3687651 h 4401251"/>
              <a:gd name="connsiteX6417" fmla="*/ 6679476 w 13419668"/>
              <a:gd name="connsiteY6417" fmla="*/ 3651082 h 4401251"/>
              <a:gd name="connsiteX6418" fmla="*/ 6644649 w 13419668"/>
              <a:gd name="connsiteY6418" fmla="*/ 3614637 h 4401251"/>
              <a:gd name="connsiteX6419" fmla="*/ 6606338 w 13419668"/>
              <a:gd name="connsiteY6419" fmla="*/ 3650957 h 4401251"/>
              <a:gd name="connsiteX6420" fmla="*/ 6516905 w 13419668"/>
              <a:gd name="connsiteY6420" fmla="*/ 3649838 h 4401251"/>
              <a:gd name="connsiteX6421" fmla="*/ 6553971 w 13419668"/>
              <a:gd name="connsiteY6421" fmla="*/ 3687651 h 4401251"/>
              <a:gd name="connsiteX6422" fmla="*/ 6589919 w 13419668"/>
              <a:gd name="connsiteY6422" fmla="*/ 3649091 h 4401251"/>
              <a:gd name="connsiteX6423" fmla="*/ 6553101 w 13419668"/>
              <a:gd name="connsiteY6423" fmla="*/ 3614637 h 4401251"/>
              <a:gd name="connsiteX6424" fmla="*/ 6516780 w 13419668"/>
              <a:gd name="connsiteY6424" fmla="*/ 3649838 h 4401251"/>
              <a:gd name="connsiteX6425" fmla="*/ 6427347 w 13419668"/>
              <a:gd name="connsiteY6425" fmla="*/ 3650833 h 4401251"/>
              <a:gd name="connsiteX6426" fmla="*/ 6465409 w 13419668"/>
              <a:gd name="connsiteY6426" fmla="*/ 3687651 h 4401251"/>
              <a:gd name="connsiteX6427" fmla="*/ 6500361 w 13419668"/>
              <a:gd name="connsiteY6427" fmla="*/ 3648096 h 4401251"/>
              <a:gd name="connsiteX6428" fmla="*/ 6462797 w 13419668"/>
              <a:gd name="connsiteY6428" fmla="*/ 3614637 h 4401251"/>
              <a:gd name="connsiteX6429" fmla="*/ 6427472 w 13419668"/>
              <a:gd name="connsiteY6429" fmla="*/ 3650833 h 4401251"/>
              <a:gd name="connsiteX6430" fmla="*/ 6382320 w 13419668"/>
              <a:gd name="connsiteY6430" fmla="*/ 3614885 h 4401251"/>
              <a:gd name="connsiteX6431" fmla="*/ 6341522 w 13419668"/>
              <a:gd name="connsiteY6431" fmla="*/ 3647723 h 4401251"/>
              <a:gd name="connsiteX6432" fmla="*/ 6373115 w 13419668"/>
              <a:gd name="connsiteY6432" fmla="*/ 3687402 h 4401251"/>
              <a:gd name="connsiteX6433" fmla="*/ 6414411 w 13419668"/>
              <a:gd name="connsiteY6433" fmla="*/ 3654191 h 4401251"/>
              <a:gd name="connsiteX6434" fmla="*/ 6382444 w 13419668"/>
              <a:gd name="connsiteY6434" fmla="*/ 3615010 h 4401251"/>
              <a:gd name="connsiteX6435" fmla="*/ 6290151 w 13419668"/>
              <a:gd name="connsiteY6435" fmla="*/ 3614637 h 4401251"/>
              <a:gd name="connsiteX6436" fmla="*/ 6251715 w 13419668"/>
              <a:gd name="connsiteY6436" fmla="*/ 3650335 h 4401251"/>
              <a:gd name="connsiteX6437" fmla="*/ 6286046 w 13419668"/>
              <a:gd name="connsiteY6437" fmla="*/ 3687527 h 4401251"/>
              <a:gd name="connsiteX6438" fmla="*/ 6324729 w 13419668"/>
              <a:gd name="connsiteY6438" fmla="*/ 3651455 h 4401251"/>
              <a:gd name="connsiteX6439" fmla="*/ 6290026 w 13419668"/>
              <a:gd name="connsiteY6439" fmla="*/ 3614637 h 4401251"/>
              <a:gd name="connsiteX6440" fmla="*/ 6196737 w 13419668"/>
              <a:gd name="connsiteY6440" fmla="*/ 3614637 h 4401251"/>
              <a:gd name="connsiteX6441" fmla="*/ 6162282 w 13419668"/>
              <a:gd name="connsiteY6441" fmla="*/ 3651455 h 4401251"/>
              <a:gd name="connsiteX6442" fmla="*/ 6197483 w 13419668"/>
              <a:gd name="connsiteY6442" fmla="*/ 3687775 h 4401251"/>
              <a:gd name="connsiteX6443" fmla="*/ 6235296 w 13419668"/>
              <a:gd name="connsiteY6443" fmla="*/ 3650708 h 4401251"/>
              <a:gd name="connsiteX6444" fmla="*/ 6196737 w 13419668"/>
              <a:gd name="connsiteY6444" fmla="*/ 3614761 h 4401251"/>
              <a:gd name="connsiteX6445" fmla="*/ 6114519 w 13419668"/>
              <a:gd name="connsiteY6445" fmla="*/ 3614637 h 4401251"/>
              <a:gd name="connsiteX6446" fmla="*/ 6075088 w 13419668"/>
              <a:gd name="connsiteY6446" fmla="*/ 3649713 h 4401251"/>
              <a:gd name="connsiteX6447" fmla="*/ 6112031 w 13419668"/>
              <a:gd name="connsiteY6447" fmla="*/ 3687651 h 4401251"/>
              <a:gd name="connsiteX6448" fmla="*/ 6148103 w 13419668"/>
              <a:gd name="connsiteY6448" fmla="*/ 3652201 h 4401251"/>
              <a:gd name="connsiteX6449" fmla="*/ 6114519 w 13419668"/>
              <a:gd name="connsiteY6449" fmla="*/ 3614761 h 4401251"/>
              <a:gd name="connsiteX6450" fmla="*/ 5985531 w 13419668"/>
              <a:gd name="connsiteY6450" fmla="*/ 3650335 h 4401251"/>
              <a:gd name="connsiteX6451" fmla="*/ 6023095 w 13419668"/>
              <a:gd name="connsiteY6451" fmla="*/ 3687651 h 4401251"/>
              <a:gd name="connsiteX6452" fmla="*/ 6058545 w 13419668"/>
              <a:gd name="connsiteY6452" fmla="*/ 3648594 h 4401251"/>
              <a:gd name="connsiteX6453" fmla="*/ 6021354 w 13419668"/>
              <a:gd name="connsiteY6453" fmla="*/ 3614637 h 4401251"/>
              <a:gd name="connsiteX6454" fmla="*/ 5985531 w 13419668"/>
              <a:gd name="connsiteY6454" fmla="*/ 3650335 h 4401251"/>
              <a:gd name="connsiteX6455" fmla="*/ 5895974 w 13419668"/>
              <a:gd name="connsiteY6455" fmla="*/ 3651704 h 4401251"/>
              <a:gd name="connsiteX6456" fmla="*/ 5931921 w 13419668"/>
              <a:gd name="connsiteY6456" fmla="*/ 3687651 h 4401251"/>
              <a:gd name="connsiteX6457" fmla="*/ 5968988 w 13419668"/>
              <a:gd name="connsiteY6457" fmla="*/ 3650211 h 4401251"/>
              <a:gd name="connsiteX6458" fmla="*/ 5933289 w 13419668"/>
              <a:gd name="connsiteY6458" fmla="*/ 3614637 h 4401251"/>
              <a:gd name="connsiteX6459" fmla="*/ 5895849 w 13419668"/>
              <a:gd name="connsiteY6459" fmla="*/ 3651828 h 4401251"/>
              <a:gd name="connsiteX6460" fmla="*/ 5810023 w 13419668"/>
              <a:gd name="connsiteY6460" fmla="*/ 3650957 h 4401251"/>
              <a:gd name="connsiteX6461" fmla="*/ 5847836 w 13419668"/>
              <a:gd name="connsiteY6461" fmla="*/ 3687651 h 4401251"/>
              <a:gd name="connsiteX6462" fmla="*/ 5883037 w 13419668"/>
              <a:gd name="connsiteY6462" fmla="*/ 3650957 h 4401251"/>
              <a:gd name="connsiteX6463" fmla="*/ 5844851 w 13419668"/>
              <a:gd name="connsiteY6463" fmla="*/ 3614512 h 4401251"/>
              <a:gd name="connsiteX6464" fmla="*/ 5810023 w 13419668"/>
              <a:gd name="connsiteY6464" fmla="*/ 3650833 h 4401251"/>
              <a:gd name="connsiteX6465" fmla="*/ 5759150 w 13419668"/>
              <a:gd name="connsiteY6465" fmla="*/ 3614761 h 4401251"/>
              <a:gd name="connsiteX6466" fmla="*/ 5720466 w 13419668"/>
              <a:gd name="connsiteY6466" fmla="*/ 3650211 h 4401251"/>
              <a:gd name="connsiteX6467" fmla="*/ 5754548 w 13419668"/>
              <a:gd name="connsiteY6467" fmla="*/ 3687775 h 4401251"/>
              <a:gd name="connsiteX6468" fmla="*/ 5793604 w 13419668"/>
              <a:gd name="connsiteY6468" fmla="*/ 3651952 h 4401251"/>
              <a:gd name="connsiteX6469" fmla="*/ 5759274 w 13419668"/>
              <a:gd name="connsiteY6469" fmla="*/ 3614885 h 4401251"/>
              <a:gd name="connsiteX6470" fmla="*/ 5630908 w 13419668"/>
              <a:gd name="connsiteY6470" fmla="*/ 3650957 h 4401251"/>
              <a:gd name="connsiteX6471" fmla="*/ 5668721 w 13419668"/>
              <a:gd name="connsiteY6471" fmla="*/ 3687651 h 4401251"/>
              <a:gd name="connsiteX6472" fmla="*/ 5703923 w 13419668"/>
              <a:gd name="connsiteY6472" fmla="*/ 3650957 h 4401251"/>
              <a:gd name="connsiteX6473" fmla="*/ 5665736 w 13419668"/>
              <a:gd name="connsiteY6473" fmla="*/ 3614512 h 4401251"/>
              <a:gd name="connsiteX6474" fmla="*/ 5630908 w 13419668"/>
              <a:gd name="connsiteY6474" fmla="*/ 3650833 h 4401251"/>
              <a:gd name="connsiteX6475" fmla="*/ 5541475 w 13419668"/>
              <a:gd name="connsiteY6475" fmla="*/ 3648221 h 4401251"/>
              <a:gd name="connsiteX6476" fmla="*/ 5576552 w 13419668"/>
              <a:gd name="connsiteY6476" fmla="*/ 3687651 h 4401251"/>
              <a:gd name="connsiteX6477" fmla="*/ 5614490 w 13419668"/>
              <a:gd name="connsiteY6477" fmla="*/ 3650708 h 4401251"/>
              <a:gd name="connsiteX6478" fmla="*/ 5579040 w 13419668"/>
              <a:gd name="connsiteY6478" fmla="*/ 3614637 h 4401251"/>
              <a:gd name="connsiteX6479" fmla="*/ 5541475 w 13419668"/>
              <a:gd name="connsiteY6479" fmla="*/ 3648221 h 4401251"/>
              <a:gd name="connsiteX6480" fmla="*/ 5454281 w 13419668"/>
              <a:gd name="connsiteY6480" fmla="*/ 3649838 h 4401251"/>
              <a:gd name="connsiteX6481" fmla="*/ 5491348 w 13419668"/>
              <a:gd name="connsiteY6481" fmla="*/ 3687651 h 4401251"/>
              <a:gd name="connsiteX6482" fmla="*/ 5527295 w 13419668"/>
              <a:gd name="connsiteY6482" fmla="*/ 3649091 h 4401251"/>
              <a:gd name="connsiteX6483" fmla="*/ 5490477 w 13419668"/>
              <a:gd name="connsiteY6483" fmla="*/ 3614637 h 4401251"/>
              <a:gd name="connsiteX6484" fmla="*/ 5454157 w 13419668"/>
              <a:gd name="connsiteY6484" fmla="*/ 3649838 h 4401251"/>
              <a:gd name="connsiteX6485" fmla="*/ 5364724 w 13419668"/>
              <a:gd name="connsiteY6485" fmla="*/ 3650833 h 4401251"/>
              <a:gd name="connsiteX6486" fmla="*/ 5402786 w 13419668"/>
              <a:gd name="connsiteY6486" fmla="*/ 3687651 h 4401251"/>
              <a:gd name="connsiteX6487" fmla="*/ 5437738 w 13419668"/>
              <a:gd name="connsiteY6487" fmla="*/ 3648096 h 4401251"/>
              <a:gd name="connsiteX6488" fmla="*/ 5400174 w 13419668"/>
              <a:gd name="connsiteY6488" fmla="*/ 3614637 h 4401251"/>
              <a:gd name="connsiteX6489" fmla="*/ 5364848 w 13419668"/>
              <a:gd name="connsiteY6489" fmla="*/ 3650833 h 4401251"/>
              <a:gd name="connsiteX6490" fmla="*/ 5312607 w 13419668"/>
              <a:gd name="connsiteY6490" fmla="*/ 3614637 h 4401251"/>
              <a:gd name="connsiteX6491" fmla="*/ 5275291 w 13419668"/>
              <a:gd name="connsiteY6491" fmla="*/ 3651828 h 4401251"/>
              <a:gd name="connsiteX6492" fmla="*/ 5311363 w 13419668"/>
              <a:gd name="connsiteY6492" fmla="*/ 3687651 h 4401251"/>
              <a:gd name="connsiteX6493" fmla="*/ 5348429 w 13419668"/>
              <a:gd name="connsiteY6493" fmla="*/ 3650211 h 4401251"/>
              <a:gd name="connsiteX6494" fmla="*/ 5312731 w 13419668"/>
              <a:gd name="connsiteY6494" fmla="*/ 3614637 h 4401251"/>
              <a:gd name="connsiteX6495" fmla="*/ 5189216 w 13419668"/>
              <a:gd name="connsiteY6495" fmla="*/ 3648718 h 4401251"/>
              <a:gd name="connsiteX6496" fmla="*/ 5224790 w 13419668"/>
              <a:gd name="connsiteY6496" fmla="*/ 3687651 h 4401251"/>
              <a:gd name="connsiteX6497" fmla="*/ 5262355 w 13419668"/>
              <a:gd name="connsiteY6497" fmla="*/ 3650211 h 4401251"/>
              <a:gd name="connsiteX6498" fmla="*/ 5226407 w 13419668"/>
              <a:gd name="connsiteY6498" fmla="*/ 3614637 h 4401251"/>
              <a:gd name="connsiteX6499" fmla="*/ 5189341 w 13419668"/>
              <a:gd name="connsiteY6499" fmla="*/ 3648718 h 4401251"/>
              <a:gd name="connsiteX6500" fmla="*/ 5099659 w 13419668"/>
              <a:gd name="connsiteY6500" fmla="*/ 3648718 h 4401251"/>
              <a:gd name="connsiteX6501" fmla="*/ 5135233 w 13419668"/>
              <a:gd name="connsiteY6501" fmla="*/ 3687651 h 4401251"/>
              <a:gd name="connsiteX6502" fmla="*/ 5172797 w 13419668"/>
              <a:gd name="connsiteY6502" fmla="*/ 3650211 h 4401251"/>
              <a:gd name="connsiteX6503" fmla="*/ 5136850 w 13419668"/>
              <a:gd name="connsiteY6503" fmla="*/ 3614637 h 4401251"/>
              <a:gd name="connsiteX6504" fmla="*/ 5099783 w 13419668"/>
              <a:gd name="connsiteY6504" fmla="*/ 3648718 h 4401251"/>
              <a:gd name="connsiteX6505" fmla="*/ 5048661 w 13419668"/>
              <a:gd name="connsiteY6505" fmla="*/ 3614761 h 4401251"/>
              <a:gd name="connsiteX6506" fmla="*/ 5009977 w 13419668"/>
              <a:gd name="connsiteY6506" fmla="*/ 3650211 h 4401251"/>
              <a:gd name="connsiteX6507" fmla="*/ 5044058 w 13419668"/>
              <a:gd name="connsiteY6507" fmla="*/ 3687651 h 4401251"/>
              <a:gd name="connsiteX6508" fmla="*/ 5082991 w 13419668"/>
              <a:gd name="connsiteY6508" fmla="*/ 3651828 h 4401251"/>
              <a:gd name="connsiteX6509" fmla="*/ 5048536 w 13419668"/>
              <a:gd name="connsiteY6509" fmla="*/ 3614761 h 4401251"/>
              <a:gd name="connsiteX6510" fmla="*/ 4960223 w 13419668"/>
              <a:gd name="connsiteY6510" fmla="*/ 3614761 h 4401251"/>
              <a:gd name="connsiteX6511" fmla="*/ 4923032 w 13419668"/>
              <a:gd name="connsiteY6511" fmla="*/ 3652077 h 4401251"/>
              <a:gd name="connsiteX6512" fmla="*/ 4959103 w 13419668"/>
              <a:gd name="connsiteY6512" fmla="*/ 3687900 h 4401251"/>
              <a:gd name="connsiteX6513" fmla="*/ 4996046 w 13419668"/>
              <a:gd name="connsiteY6513" fmla="*/ 3650335 h 4401251"/>
              <a:gd name="connsiteX6514" fmla="*/ 4960223 w 13419668"/>
              <a:gd name="connsiteY6514" fmla="*/ 3614885 h 4401251"/>
              <a:gd name="connsiteX6515" fmla="*/ 4872034 w 13419668"/>
              <a:gd name="connsiteY6515" fmla="*/ 3614761 h 4401251"/>
              <a:gd name="connsiteX6516" fmla="*/ 4833474 w 13419668"/>
              <a:gd name="connsiteY6516" fmla="*/ 3650708 h 4401251"/>
              <a:gd name="connsiteX6517" fmla="*/ 4868302 w 13419668"/>
              <a:gd name="connsiteY6517" fmla="*/ 3687775 h 4401251"/>
              <a:gd name="connsiteX6518" fmla="*/ 4906488 w 13419668"/>
              <a:gd name="connsiteY6518" fmla="*/ 3651455 h 4401251"/>
              <a:gd name="connsiteX6519" fmla="*/ 4872034 w 13419668"/>
              <a:gd name="connsiteY6519" fmla="*/ 3614637 h 4401251"/>
              <a:gd name="connsiteX6520" fmla="*/ 4781357 w 13419668"/>
              <a:gd name="connsiteY6520" fmla="*/ 3614761 h 4401251"/>
              <a:gd name="connsiteX6521" fmla="*/ 4743917 w 13419668"/>
              <a:gd name="connsiteY6521" fmla="*/ 3651828 h 4401251"/>
              <a:gd name="connsiteX6522" fmla="*/ 4779740 w 13419668"/>
              <a:gd name="connsiteY6522" fmla="*/ 3687900 h 4401251"/>
              <a:gd name="connsiteX6523" fmla="*/ 4816931 w 13419668"/>
              <a:gd name="connsiteY6523" fmla="*/ 3650584 h 4401251"/>
              <a:gd name="connsiteX6524" fmla="*/ 4781357 w 13419668"/>
              <a:gd name="connsiteY6524" fmla="*/ 3614885 h 4401251"/>
              <a:gd name="connsiteX6525" fmla="*/ 4696526 w 13419668"/>
              <a:gd name="connsiteY6525" fmla="*/ 3614761 h 4401251"/>
              <a:gd name="connsiteX6526" fmla="*/ 4657842 w 13419668"/>
              <a:gd name="connsiteY6526" fmla="*/ 3650211 h 4401251"/>
              <a:gd name="connsiteX6527" fmla="*/ 4691924 w 13419668"/>
              <a:gd name="connsiteY6527" fmla="*/ 3687775 h 4401251"/>
              <a:gd name="connsiteX6528" fmla="*/ 4730981 w 13419668"/>
              <a:gd name="connsiteY6528" fmla="*/ 3651952 h 4401251"/>
              <a:gd name="connsiteX6529" fmla="*/ 4696650 w 13419668"/>
              <a:gd name="connsiteY6529" fmla="*/ 3614885 h 4401251"/>
              <a:gd name="connsiteX6530" fmla="*/ 4568409 w 13419668"/>
              <a:gd name="connsiteY6530" fmla="*/ 3648470 h 4401251"/>
              <a:gd name="connsiteX6531" fmla="*/ 4603610 w 13419668"/>
              <a:gd name="connsiteY6531" fmla="*/ 3687775 h 4401251"/>
              <a:gd name="connsiteX6532" fmla="*/ 4641423 w 13419668"/>
              <a:gd name="connsiteY6532" fmla="*/ 3650708 h 4401251"/>
              <a:gd name="connsiteX6533" fmla="*/ 4605849 w 13419668"/>
              <a:gd name="connsiteY6533" fmla="*/ 3614761 h 4401251"/>
              <a:gd name="connsiteX6534" fmla="*/ 4568409 w 13419668"/>
              <a:gd name="connsiteY6534" fmla="*/ 3648470 h 4401251"/>
              <a:gd name="connsiteX6535" fmla="*/ 4512684 w 13419668"/>
              <a:gd name="connsiteY6535" fmla="*/ 3614761 h 4401251"/>
              <a:gd name="connsiteX6536" fmla="*/ 4478852 w 13419668"/>
              <a:gd name="connsiteY6536" fmla="*/ 3652077 h 4401251"/>
              <a:gd name="connsiteX6537" fmla="*/ 4514675 w 13419668"/>
              <a:gd name="connsiteY6537" fmla="*/ 3687775 h 4401251"/>
              <a:gd name="connsiteX6538" fmla="*/ 4551866 w 13419668"/>
              <a:gd name="connsiteY6538" fmla="*/ 3650087 h 4401251"/>
              <a:gd name="connsiteX6539" fmla="*/ 4512684 w 13419668"/>
              <a:gd name="connsiteY6539" fmla="*/ 3614885 h 4401251"/>
              <a:gd name="connsiteX6540" fmla="*/ 4389294 w 13419668"/>
              <a:gd name="connsiteY6540" fmla="*/ 3649838 h 4401251"/>
              <a:gd name="connsiteX6541" fmla="*/ 4425988 w 13419668"/>
              <a:gd name="connsiteY6541" fmla="*/ 3687651 h 4401251"/>
              <a:gd name="connsiteX6542" fmla="*/ 4462308 w 13419668"/>
              <a:gd name="connsiteY6542" fmla="*/ 3652077 h 4401251"/>
              <a:gd name="connsiteX6543" fmla="*/ 4425242 w 13419668"/>
              <a:gd name="connsiteY6543" fmla="*/ 3614637 h 4401251"/>
              <a:gd name="connsiteX6544" fmla="*/ 4389170 w 13419668"/>
              <a:gd name="connsiteY6544" fmla="*/ 3649838 h 4401251"/>
              <a:gd name="connsiteX6545" fmla="*/ 4341655 w 13419668"/>
              <a:gd name="connsiteY6545" fmla="*/ 3614761 h 4401251"/>
              <a:gd name="connsiteX6546" fmla="*/ 4302225 w 13419668"/>
              <a:gd name="connsiteY6546" fmla="*/ 3649838 h 4401251"/>
              <a:gd name="connsiteX6547" fmla="*/ 4339167 w 13419668"/>
              <a:gd name="connsiteY6547" fmla="*/ 3687775 h 4401251"/>
              <a:gd name="connsiteX6548" fmla="*/ 4375239 w 13419668"/>
              <a:gd name="connsiteY6548" fmla="*/ 3652325 h 4401251"/>
              <a:gd name="connsiteX6549" fmla="*/ 4341655 w 13419668"/>
              <a:gd name="connsiteY6549" fmla="*/ 3614885 h 4401251"/>
              <a:gd name="connsiteX6550" fmla="*/ 4285433 w 13419668"/>
              <a:gd name="connsiteY6550" fmla="*/ 3655684 h 4401251"/>
              <a:gd name="connsiteX6551" fmla="*/ 4252595 w 13419668"/>
              <a:gd name="connsiteY6551" fmla="*/ 3614885 h 4401251"/>
              <a:gd name="connsiteX6552" fmla="*/ 4212916 w 13419668"/>
              <a:gd name="connsiteY6552" fmla="*/ 3646479 h 4401251"/>
              <a:gd name="connsiteX6553" fmla="*/ 4246127 w 13419668"/>
              <a:gd name="connsiteY6553" fmla="*/ 3687775 h 4401251"/>
              <a:gd name="connsiteX6554" fmla="*/ 4285308 w 13419668"/>
              <a:gd name="connsiteY6554" fmla="*/ 3655808 h 4401251"/>
              <a:gd name="connsiteX6555" fmla="*/ 4162540 w 13419668"/>
              <a:gd name="connsiteY6555" fmla="*/ 3614761 h 4401251"/>
              <a:gd name="connsiteX6556" fmla="*/ 4123110 w 13419668"/>
              <a:gd name="connsiteY6556" fmla="*/ 3649838 h 4401251"/>
              <a:gd name="connsiteX6557" fmla="*/ 4160052 w 13419668"/>
              <a:gd name="connsiteY6557" fmla="*/ 3687775 h 4401251"/>
              <a:gd name="connsiteX6558" fmla="*/ 4196124 w 13419668"/>
              <a:gd name="connsiteY6558" fmla="*/ 3652201 h 4401251"/>
              <a:gd name="connsiteX6559" fmla="*/ 4162540 w 13419668"/>
              <a:gd name="connsiteY6559" fmla="*/ 3614761 h 4401251"/>
              <a:gd name="connsiteX6560" fmla="*/ 4037160 w 13419668"/>
              <a:gd name="connsiteY6560" fmla="*/ 3648718 h 4401251"/>
              <a:gd name="connsiteX6561" fmla="*/ 4072734 w 13419668"/>
              <a:gd name="connsiteY6561" fmla="*/ 3687651 h 4401251"/>
              <a:gd name="connsiteX6562" fmla="*/ 4110298 w 13419668"/>
              <a:gd name="connsiteY6562" fmla="*/ 3650211 h 4401251"/>
              <a:gd name="connsiteX6563" fmla="*/ 4074351 w 13419668"/>
              <a:gd name="connsiteY6563" fmla="*/ 3614637 h 4401251"/>
              <a:gd name="connsiteX6564" fmla="*/ 4037284 w 13419668"/>
              <a:gd name="connsiteY6564" fmla="*/ 3648718 h 4401251"/>
              <a:gd name="connsiteX6565" fmla="*/ 3982057 w 13419668"/>
              <a:gd name="connsiteY6565" fmla="*/ 3614637 h 4401251"/>
              <a:gd name="connsiteX6566" fmla="*/ 3947602 w 13419668"/>
              <a:gd name="connsiteY6566" fmla="*/ 3651455 h 4401251"/>
              <a:gd name="connsiteX6567" fmla="*/ 3982927 w 13419668"/>
              <a:gd name="connsiteY6567" fmla="*/ 3687775 h 4401251"/>
              <a:gd name="connsiteX6568" fmla="*/ 4020616 w 13419668"/>
              <a:gd name="connsiteY6568" fmla="*/ 3650584 h 4401251"/>
              <a:gd name="connsiteX6569" fmla="*/ 3982057 w 13419668"/>
              <a:gd name="connsiteY6569" fmla="*/ 3614637 h 4401251"/>
              <a:gd name="connsiteX6570" fmla="*/ 3931183 w 13419668"/>
              <a:gd name="connsiteY6570" fmla="*/ 3650460 h 4401251"/>
              <a:gd name="connsiteX6571" fmla="*/ 3895360 w 13419668"/>
              <a:gd name="connsiteY6571" fmla="*/ 3614761 h 4401251"/>
              <a:gd name="connsiteX6572" fmla="*/ 3858169 w 13419668"/>
              <a:gd name="connsiteY6572" fmla="*/ 3648718 h 4401251"/>
              <a:gd name="connsiteX6573" fmla="*/ 3893494 w 13419668"/>
              <a:gd name="connsiteY6573" fmla="*/ 3687775 h 4401251"/>
              <a:gd name="connsiteX6574" fmla="*/ 3931183 w 13419668"/>
              <a:gd name="connsiteY6574" fmla="*/ 3650460 h 4401251"/>
              <a:gd name="connsiteX6575" fmla="*/ 3770975 w 13419668"/>
              <a:gd name="connsiteY6575" fmla="*/ 3650460 h 4401251"/>
              <a:gd name="connsiteX6576" fmla="*/ 3808539 w 13419668"/>
              <a:gd name="connsiteY6576" fmla="*/ 3687775 h 4401251"/>
              <a:gd name="connsiteX6577" fmla="*/ 3843989 w 13419668"/>
              <a:gd name="connsiteY6577" fmla="*/ 3648718 h 4401251"/>
              <a:gd name="connsiteX6578" fmla="*/ 3806798 w 13419668"/>
              <a:gd name="connsiteY6578" fmla="*/ 3614761 h 4401251"/>
              <a:gd name="connsiteX6579" fmla="*/ 3770975 w 13419668"/>
              <a:gd name="connsiteY6579" fmla="*/ 3650460 h 4401251"/>
              <a:gd name="connsiteX6580" fmla="*/ 3754556 w 13419668"/>
              <a:gd name="connsiteY6580" fmla="*/ 3649091 h 4401251"/>
              <a:gd name="connsiteX6581" fmla="*/ 3717738 w 13419668"/>
              <a:gd name="connsiteY6581" fmla="*/ 3614637 h 4401251"/>
              <a:gd name="connsiteX6582" fmla="*/ 3681417 w 13419668"/>
              <a:gd name="connsiteY6582" fmla="*/ 3649838 h 4401251"/>
              <a:gd name="connsiteX6583" fmla="*/ 3718484 w 13419668"/>
              <a:gd name="connsiteY6583" fmla="*/ 3687651 h 4401251"/>
              <a:gd name="connsiteX6584" fmla="*/ 3754432 w 13419668"/>
              <a:gd name="connsiteY6584" fmla="*/ 3649091 h 4401251"/>
              <a:gd name="connsiteX6585" fmla="*/ 3630419 w 13419668"/>
              <a:gd name="connsiteY6585" fmla="*/ 3614637 h 4401251"/>
              <a:gd name="connsiteX6586" fmla="*/ 3591984 w 13419668"/>
              <a:gd name="connsiteY6586" fmla="*/ 3650833 h 4401251"/>
              <a:gd name="connsiteX6587" fmla="*/ 3626937 w 13419668"/>
              <a:gd name="connsiteY6587" fmla="*/ 3687775 h 4401251"/>
              <a:gd name="connsiteX6588" fmla="*/ 3664999 w 13419668"/>
              <a:gd name="connsiteY6588" fmla="*/ 3651331 h 4401251"/>
              <a:gd name="connsiteX6589" fmla="*/ 3630419 w 13419668"/>
              <a:gd name="connsiteY6589" fmla="*/ 3614761 h 4401251"/>
              <a:gd name="connsiteX6590" fmla="*/ 3502427 w 13419668"/>
              <a:gd name="connsiteY6590" fmla="*/ 3650460 h 4401251"/>
              <a:gd name="connsiteX6591" fmla="*/ 3539991 w 13419668"/>
              <a:gd name="connsiteY6591" fmla="*/ 3687775 h 4401251"/>
              <a:gd name="connsiteX6592" fmla="*/ 3575441 w 13419668"/>
              <a:gd name="connsiteY6592" fmla="*/ 3648718 h 4401251"/>
              <a:gd name="connsiteX6593" fmla="*/ 3538250 w 13419668"/>
              <a:gd name="connsiteY6593" fmla="*/ 3614761 h 4401251"/>
              <a:gd name="connsiteX6594" fmla="*/ 3502427 w 13419668"/>
              <a:gd name="connsiteY6594" fmla="*/ 3650460 h 4401251"/>
              <a:gd name="connsiteX6595" fmla="*/ 3455285 w 13419668"/>
              <a:gd name="connsiteY6595" fmla="*/ 3614761 h 4401251"/>
              <a:gd name="connsiteX6596" fmla="*/ 3416352 w 13419668"/>
              <a:gd name="connsiteY6596" fmla="*/ 3649962 h 4401251"/>
              <a:gd name="connsiteX6597" fmla="*/ 3450185 w 13419668"/>
              <a:gd name="connsiteY6597" fmla="*/ 3687651 h 4401251"/>
              <a:gd name="connsiteX6598" fmla="*/ 3489367 w 13419668"/>
              <a:gd name="connsiteY6598" fmla="*/ 3652077 h 4401251"/>
              <a:gd name="connsiteX6599" fmla="*/ 3455161 w 13419668"/>
              <a:gd name="connsiteY6599" fmla="*/ 3614761 h 4401251"/>
              <a:gd name="connsiteX6600" fmla="*/ 3326919 w 13419668"/>
              <a:gd name="connsiteY6600" fmla="*/ 3650957 h 4401251"/>
              <a:gd name="connsiteX6601" fmla="*/ 3364733 w 13419668"/>
              <a:gd name="connsiteY6601" fmla="*/ 3687651 h 4401251"/>
              <a:gd name="connsiteX6602" fmla="*/ 3399934 w 13419668"/>
              <a:gd name="connsiteY6602" fmla="*/ 3650957 h 4401251"/>
              <a:gd name="connsiteX6603" fmla="*/ 3361747 w 13419668"/>
              <a:gd name="connsiteY6603" fmla="*/ 3614512 h 4401251"/>
              <a:gd name="connsiteX6604" fmla="*/ 3326919 w 13419668"/>
              <a:gd name="connsiteY6604" fmla="*/ 3650833 h 4401251"/>
              <a:gd name="connsiteX6605" fmla="*/ 3270822 w 13419668"/>
              <a:gd name="connsiteY6605" fmla="*/ 3614761 h 4401251"/>
              <a:gd name="connsiteX6606" fmla="*/ 3237362 w 13419668"/>
              <a:gd name="connsiteY6606" fmla="*/ 3652325 h 4401251"/>
              <a:gd name="connsiteX6607" fmla="*/ 3273558 w 13419668"/>
              <a:gd name="connsiteY6607" fmla="*/ 3687651 h 4401251"/>
              <a:gd name="connsiteX6608" fmla="*/ 3310376 w 13419668"/>
              <a:gd name="connsiteY6608" fmla="*/ 3649589 h 4401251"/>
              <a:gd name="connsiteX6609" fmla="*/ 3270822 w 13419668"/>
              <a:gd name="connsiteY6609" fmla="*/ 3614761 h 4401251"/>
              <a:gd name="connsiteX6610" fmla="*/ 3187608 w 13419668"/>
              <a:gd name="connsiteY6610" fmla="*/ 3614761 h 4401251"/>
              <a:gd name="connsiteX6611" fmla="*/ 3150292 w 13419668"/>
              <a:gd name="connsiteY6611" fmla="*/ 3651952 h 4401251"/>
              <a:gd name="connsiteX6612" fmla="*/ 3186364 w 13419668"/>
              <a:gd name="connsiteY6612" fmla="*/ 3687775 h 4401251"/>
              <a:gd name="connsiteX6613" fmla="*/ 3223431 w 13419668"/>
              <a:gd name="connsiteY6613" fmla="*/ 3650211 h 4401251"/>
              <a:gd name="connsiteX6614" fmla="*/ 3187732 w 13419668"/>
              <a:gd name="connsiteY6614" fmla="*/ 3614637 h 4401251"/>
              <a:gd name="connsiteX6615" fmla="*/ 3060610 w 13419668"/>
              <a:gd name="connsiteY6615" fmla="*/ 3649713 h 4401251"/>
              <a:gd name="connsiteX6616" fmla="*/ 3097428 w 13419668"/>
              <a:gd name="connsiteY6616" fmla="*/ 3687775 h 4401251"/>
              <a:gd name="connsiteX6617" fmla="*/ 3133749 w 13419668"/>
              <a:gd name="connsiteY6617" fmla="*/ 3649464 h 4401251"/>
              <a:gd name="connsiteX6618" fmla="*/ 3097180 w 13419668"/>
              <a:gd name="connsiteY6618" fmla="*/ 3614761 h 4401251"/>
              <a:gd name="connsiteX6619" fmla="*/ 3060610 w 13419668"/>
              <a:gd name="connsiteY6619" fmla="*/ 3649713 h 4401251"/>
              <a:gd name="connsiteX6620" fmla="*/ 2971053 w 13419668"/>
              <a:gd name="connsiteY6620" fmla="*/ 3651331 h 4401251"/>
              <a:gd name="connsiteX6621" fmla="*/ 3006503 w 13419668"/>
              <a:gd name="connsiteY6621" fmla="*/ 3687775 h 4401251"/>
              <a:gd name="connsiteX6622" fmla="*/ 3044067 w 13419668"/>
              <a:gd name="connsiteY6622" fmla="*/ 3650833 h 4401251"/>
              <a:gd name="connsiteX6623" fmla="*/ 3008991 w 13419668"/>
              <a:gd name="connsiteY6623" fmla="*/ 3614637 h 4401251"/>
              <a:gd name="connsiteX6624" fmla="*/ 2971053 w 13419668"/>
              <a:gd name="connsiteY6624" fmla="*/ 3651206 h 4401251"/>
              <a:gd name="connsiteX6625" fmla="*/ 2958117 w 13419668"/>
              <a:gd name="connsiteY6625" fmla="*/ 3650087 h 4401251"/>
              <a:gd name="connsiteX6626" fmla="*/ 2921796 w 13419668"/>
              <a:gd name="connsiteY6626" fmla="*/ 3614761 h 4401251"/>
              <a:gd name="connsiteX6627" fmla="*/ 2884978 w 13419668"/>
              <a:gd name="connsiteY6627" fmla="*/ 3649216 h 4401251"/>
              <a:gd name="connsiteX6628" fmla="*/ 2920926 w 13419668"/>
              <a:gd name="connsiteY6628" fmla="*/ 3687775 h 4401251"/>
              <a:gd name="connsiteX6629" fmla="*/ 2958117 w 13419668"/>
              <a:gd name="connsiteY6629" fmla="*/ 3650087 h 4401251"/>
              <a:gd name="connsiteX6630" fmla="*/ 2828881 w 13419668"/>
              <a:gd name="connsiteY6630" fmla="*/ 3614885 h 4401251"/>
              <a:gd name="connsiteX6631" fmla="*/ 2795545 w 13419668"/>
              <a:gd name="connsiteY6631" fmla="*/ 3652574 h 4401251"/>
              <a:gd name="connsiteX6632" fmla="*/ 2831866 w 13419668"/>
              <a:gd name="connsiteY6632" fmla="*/ 3687775 h 4401251"/>
              <a:gd name="connsiteX6633" fmla="*/ 2868560 w 13419668"/>
              <a:gd name="connsiteY6633" fmla="*/ 3649589 h 4401251"/>
              <a:gd name="connsiteX6634" fmla="*/ 2828881 w 13419668"/>
              <a:gd name="connsiteY6634" fmla="*/ 3614885 h 4401251"/>
              <a:gd name="connsiteX6635" fmla="*/ 2779002 w 13419668"/>
              <a:gd name="connsiteY6635" fmla="*/ 3650708 h 4401251"/>
              <a:gd name="connsiteX6636" fmla="*/ 2743303 w 13419668"/>
              <a:gd name="connsiteY6636" fmla="*/ 3614761 h 4401251"/>
              <a:gd name="connsiteX6637" fmla="*/ 2705988 w 13419668"/>
              <a:gd name="connsiteY6637" fmla="*/ 3648470 h 4401251"/>
              <a:gd name="connsiteX6638" fmla="*/ 2741189 w 13419668"/>
              <a:gd name="connsiteY6638" fmla="*/ 3687775 h 4401251"/>
              <a:gd name="connsiteX6639" fmla="*/ 2779002 w 13419668"/>
              <a:gd name="connsiteY6639" fmla="*/ 3650708 h 4401251"/>
              <a:gd name="connsiteX6640" fmla="*/ 2616431 w 13419668"/>
              <a:gd name="connsiteY6640" fmla="*/ 3648470 h 4401251"/>
              <a:gd name="connsiteX6641" fmla="*/ 2651632 w 13419668"/>
              <a:gd name="connsiteY6641" fmla="*/ 3687775 h 4401251"/>
              <a:gd name="connsiteX6642" fmla="*/ 2689445 w 13419668"/>
              <a:gd name="connsiteY6642" fmla="*/ 3650708 h 4401251"/>
              <a:gd name="connsiteX6643" fmla="*/ 2653871 w 13419668"/>
              <a:gd name="connsiteY6643" fmla="*/ 3614761 h 4401251"/>
              <a:gd name="connsiteX6644" fmla="*/ 2616431 w 13419668"/>
              <a:gd name="connsiteY6644" fmla="*/ 3648470 h 4401251"/>
              <a:gd name="connsiteX6645" fmla="*/ 2529236 w 13419668"/>
              <a:gd name="connsiteY6645" fmla="*/ 3651828 h 4401251"/>
              <a:gd name="connsiteX6646" fmla="*/ 2565184 w 13419668"/>
              <a:gd name="connsiteY6646" fmla="*/ 3687775 h 4401251"/>
              <a:gd name="connsiteX6647" fmla="*/ 2602251 w 13419668"/>
              <a:gd name="connsiteY6647" fmla="*/ 3650335 h 4401251"/>
              <a:gd name="connsiteX6648" fmla="*/ 2566552 w 13419668"/>
              <a:gd name="connsiteY6648" fmla="*/ 3614761 h 4401251"/>
              <a:gd name="connsiteX6649" fmla="*/ 2529112 w 13419668"/>
              <a:gd name="connsiteY6649" fmla="*/ 3651952 h 4401251"/>
              <a:gd name="connsiteX6650" fmla="*/ 2512693 w 13419668"/>
              <a:gd name="connsiteY6650" fmla="*/ 3652823 h 4401251"/>
              <a:gd name="connsiteX6651" fmla="*/ 2476746 w 13419668"/>
              <a:gd name="connsiteY6651" fmla="*/ 3614637 h 4401251"/>
              <a:gd name="connsiteX6652" fmla="*/ 2439679 w 13419668"/>
              <a:gd name="connsiteY6652" fmla="*/ 3649216 h 4401251"/>
              <a:gd name="connsiteX6653" fmla="*/ 2476000 w 13419668"/>
              <a:gd name="connsiteY6653" fmla="*/ 3687775 h 4401251"/>
              <a:gd name="connsiteX6654" fmla="*/ 2512569 w 13419668"/>
              <a:gd name="connsiteY6654" fmla="*/ 3652823 h 4401251"/>
              <a:gd name="connsiteX6655" fmla="*/ 2388557 w 13419668"/>
              <a:gd name="connsiteY6655" fmla="*/ 3614637 h 4401251"/>
              <a:gd name="connsiteX6656" fmla="*/ 2350122 w 13419668"/>
              <a:gd name="connsiteY6656" fmla="*/ 3650833 h 4401251"/>
              <a:gd name="connsiteX6657" fmla="*/ 2385074 w 13419668"/>
              <a:gd name="connsiteY6657" fmla="*/ 3687775 h 4401251"/>
              <a:gd name="connsiteX6658" fmla="*/ 2423136 w 13419668"/>
              <a:gd name="connsiteY6658" fmla="*/ 3651331 h 4401251"/>
              <a:gd name="connsiteX6659" fmla="*/ 2388557 w 13419668"/>
              <a:gd name="connsiteY6659" fmla="*/ 3614761 h 4401251"/>
              <a:gd name="connsiteX6660" fmla="*/ 2298751 w 13419668"/>
              <a:gd name="connsiteY6660" fmla="*/ 3614637 h 4401251"/>
              <a:gd name="connsiteX6661" fmla="*/ 2264171 w 13419668"/>
              <a:gd name="connsiteY6661" fmla="*/ 3651206 h 4401251"/>
              <a:gd name="connsiteX6662" fmla="*/ 2299248 w 13419668"/>
              <a:gd name="connsiteY6662" fmla="*/ 3687651 h 4401251"/>
              <a:gd name="connsiteX6663" fmla="*/ 2337186 w 13419668"/>
              <a:gd name="connsiteY6663" fmla="*/ 3650708 h 4401251"/>
              <a:gd name="connsiteX6664" fmla="*/ 2298751 w 13419668"/>
              <a:gd name="connsiteY6664" fmla="*/ 3614512 h 4401251"/>
              <a:gd name="connsiteX6665" fmla="*/ 2213795 w 13419668"/>
              <a:gd name="connsiteY6665" fmla="*/ 3614761 h 4401251"/>
              <a:gd name="connsiteX6666" fmla="*/ 2174490 w 13419668"/>
              <a:gd name="connsiteY6666" fmla="*/ 3649464 h 4401251"/>
              <a:gd name="connsiteX6667" fmla="*/ 2207949 w 13419668"/>
              <a:gd name="connsiteY6667" fmla="*/ 3687527 h 4401251"/>
              <a:gd name="connsiteX6668" fmla="*/ 2247628 w 13419668"/>
              <a:gd name="connsiteY6668" fmla="*/ 3652450 h 4401251"/>
              <a:gd name="connsiteX6669" fmla="*/ 2213920 w 13419668"/>
              <a:gd name="connsiteY6669" fmla="*/ 3614761 h 4401251"/>
              <a:gd name="connsiteX6670" fmla="*/ 2119760 w 13419668"/>
              <a:gd name="connsiteY6670" fmla="*/ 3614637 h 4401251"/>
              <a:gd name="connsiteX6671" fmla="*/ 2084932 w 13419668"/>
              <a:gd name="connsiteY6671" fmla="*/ 3651082 h 4401251"/>
              <a:gd name="connsiteX6672" fmla="*/ 2119885 w 13419668"/>
              <a:gd name="connsiteY6672" fmla="*/ 3687775 h 4401251"/>
              <a:gd name="connsiteX6673" fmla="*/ 2157946 w 13419668"/>
              <a:gd name="connsiteY6673" fmla="*/ 3650957 h 4401251"/>
              <a:gd name="connsiteX6674" fmla="*/ 2119636 w 13419668"/>
              <a:gd name="connsiteY6674" fmla="*/ 3614637 h 4401251"/>
              <a:gd name="connsiteX6675" fmla="*/ 2035676 w 13419668"/>
              <a:gd name="connsiteY6675" fmla="*/ 3614637 h 4401251"/>
              <a:gd name="connsiteX6676" fmla="*/ 1997862 w 13419668"/>
              <a:gd name="connsiteY6676" fmla="*/ 3651331 h 4401251"/>
              <a:gd name="connsiteX6677" fmla="*/ 2033437 w 13419668"/>
              <a:gd name="connsiteY6677" fmla="*/ 3687651 h 4401251"/>
              <a:gd name="connsiteX6678" fmla="*/ 2070877 w 13419668"/>
              <a:gd name="connsiteY6678" fmla="*/ 3650584 h 4401251"/>
              <a:gd name="connsiteX6679" fmla="*/ 2035676 w 13419668"/>
              <a:gd name="connsiteY6679" fmla="*/ 3614512 h 4401251"/>
              <a:gd name="connsiteX6680" fmla="*/ 1946865 w 13419668"/>
              <a:gd name="connsiteY6680" fmla="*/ 3614637 h 4401251"/>
              <a:gd name="connsiteX6681" fmla="*/ 1908305 w 13419668"/>
              <a:gd name="connsiteY6681" fmla="*/ 3650584 h 4401251"/>
              <a:gd name="connsiteX6682" fmla="*/ 1943133 w 13419668"/>
              <a:gd name="connsiteY6682" fmla="*/ 3687651 h 4401251"/>
              <a:gd name="connsiteX6683" fmla="*/ 1981319 w 13419668"/>
              <a:gd name="connsiteY6683" fmla="*/ 3651331 h 4401251"/>
              <a:gd name="connsiteX6684" fmla="*/ 1946865 w 13419668"/>
              <a:gd name="connsiteY6684" fmla="*/ 3614512 h 4401251"/>
              <a:gd name="connsiteX6685" fmla="*/ 1818748 w 13419668"/>
              <a:gd name="connsiteY6685" fmla="*/ 3651828 h 4401251"/>
              <a:gd name="connsiteX6686" fmla="*/ 1854695 w 13419668"/>
              <a:gd name="connsiteY6686" fmla="*/ 3687775 h 4401251"/>
              <a:gd name="connsiteX6687" fmla="*/ 1891762 w 13419668"/>
              <a:gd name="connsiteY6687" fmla="*/ 3650335 h 4401251"/>
              <a:gd name="connsiteX6688" fmla="*/ 1856063 w 13419668"/>
              <a:gd name="connsiteY6688" fmla="*/ 3614761 h 4401251"/>
              <a:gd name="connsiteX6689" fmla="*/ 1818623 w 13419668"/>
              <a:gd name="connsiteY6689" fmla="*/ 3651952 h 4401251"/>
              <a:gd name="connsiteX6690" fmla="*/ 1729190 w 13419668"/>
              <a:gd name="connsiteY6690" fmla="*/ 3651331 h 4401251"/>
              <a:gd name="connsiteX6691" fmla="*/ 1764640 w 13419668"/>
              <a:gd name="connsiteY6691" fmla="*/ 3687775 h 4401251"/>
              <a:gd name="connsiteX6692" fmla="*/ 1802204 w 13419668"/>
              <a:gd name="connsiteY6692" fmla="*/ 3650833 h 4401251"/>
              <a:gd name="connsiteX6693" fmla="*/ 1767128 w 13419668"/>
              <a:gd name="connsiteY6693" fmla="*/ 3614637 h 4401251"/>
              <a:gd name="connsiteX6694" fmla="*/ 1729190 w 13419668"/>
              <a:gd name="connsiteY6694" fmla="*/ 3651206 h 4401251"/>
              <a:gd name="connsiteX6695" fmla="*/ 1681924 w 13419668"/>
              <a:gd name="connsiteY6695" fmla="*/ 3614885 h 4401251"/>
              <a:gd name="connsiteX6696" fmla="*/ 1643116 w 13419668"/>
              <a:gd name="connsiteY6696" fmla="*/ 3650211 h 4401251"/>
              <a:gd name="connsiteX6697" fmla="*/ 1677073 w 13419668"/>
              <a:gd name="connsiteY6697" fmla="*/ 3687775 h 4401251"/>
              <a:gd name="connsiteX6698" fmla="*/ 1716130 w 13419668"/>
              <a:gd name="connsiteY6698" fmla="*/ 3652077 h 4401251"/>
              <a:gd name="connsiteX6699" fmla="*/ 1681800 w 13419668"/>
              <a:gd name="connsiteY6699" fmla="*/ 3614885 h 4401251"/>
              <a:gd name="connsiteX6700" fmla="*/ 1587515 w 13419668"/>
              <a:gd name="connsiteY6700" fmla="*/ 3614885 h 4401251"/>
              <a:gd name="connsiteX6701" fmla="*/ 1553683 w 13419668"/>
              <a:gd name="connsiteY6701" fmla="*/ 3652201 h 4401251"/>
              <a:gd name="connsiteX6702" fmla="*/ 1589506 w 13419668"/>
              <a:gd name="connsiteY6702" fmla="*/ 3687900 h 4401251"/>
              <a:gd name="connsiteX6703" fmla="*/ 1626697 w 13419668"/>
              <a:gd name="connsiteY6703" fmla="*/ 3650211 h 4401251"/>
              <a:gd name="connsiteX6704" fmla="*/ 1587515 w 13419668"/>
              <a:gd name="connsiteY6704" fmla="*/ 3615010 h 4401251"/>
              <a:gd name="connsiteX6705" fmla="*/ 1537139 w 13419668"/>
              <a:gd name="connsiteY6705" fmla="*/ 3651082 h 4401251"/>
              <a:gd name="connsiteX6706" fmla="*/ 1501814 w 13419668"/>
              <a:gd name="connsiteY6706" fmla="*/ 3614885 h 4401251"/>
              <a:gd name="connsiteX6707" fmla="*/ 1464250 w 13419668"/>
              <a:gd name="connsiteY6707" fmla="*/ 3648345 h 4401251"/>
              <a:gd name="connsiteX6708" fmla="*/ 1499202 w 13419668"/>
              <a:gd name="connsiteY6708" fmla="*/ 3687900 h 4401251"/>
              <a:gd name="connsiteX6709" fmla="*/ 1537264 w 13419668"/>
              <a:gd name="connsiteY6709" fmla="*/ 3651082 h 4401251"/>
              <a:gd name="connsiteX6710" fmla="*/ 1376931 w 13419668"/>
              <a:gd name="connsiteY6710" fmla="*/ 3649838 h 4401251"/>
              <a:gd name="connsiteX6711" fmla="*/ 1413749 w 13419668"/>
              <a:gd name="connsiteY6711" fmla="*/ 3687900 h 4401251"/>
              <a:gd name="connsiteX6712" fmla="*/ 1450070 w 13419668"/>
              <a:gd name="connsiteY6712" fmla="*/ 3649589 h 4401251"/>
              <a:gd name="connsiteX6713" fmla="*/ 1413500 w 13419668"/>
              <a:gd name="connsiteY6713" fmla="*/ 3614885 h 4401251"/>
              <a:gd name="connsiteX6714" fmla="*/ 1376931 w 13419668"/>
              <a:gd name="connsiteY6714" fmla="*/ 3649838 h 4401251"/>
              <a:gd name="connsiteX6715" fmla="*/ 1328918 w 13419668"/>
              <a:gd name="connsiteY6715" fmla="*/ 3615134 h 4401251"/>
              <a:gd name="connsiteX6716" fmla="*/ 1287622 w 13419668"/>
              <a:gd name="connsiteY6716" fmla="*/ 3647848 h 4401251"/>
              <a:gd name="connsiteX6717" fmla="*/ 1322326 w 13419668"/>
              <a:gd name="connsiteY6717" fmla="*/ 3687775 h 4401251"/>
              <a:gd name="connsiteX6718" fmla="*/ 1360388 w 13419668"/>
              <a:gd name="connsiteY6718" fmla="*/ 3654440 h 4401251"/>
              <a:gd name="connsiteX6719" fmla="*/ 1328918 w 13419668"/>
              <a:gd name="connsiteY6719" fmla="*/ 3615134 h 4401251"/>
              <a:gd name="connsiteX6720" fmla="*/ 1236251 w 13419668"/>
              <a:gd name="connsiteY6720" fmla="*/ 3614761 h 4401251"/>
              <a:gd name="connsiteX6721" fmla="*/ 1197816 w 13419668"/>
              <a:gd name="connsiteY6721" fmla="*/ 3650957 h 4401251"/>
              <a:gd name="connsiteX6722" fmla="*/ 1232893 w 13419668"/>
              <a:gd name="connsiteY6722" fmla="*/ 3687775 h 4401251"/>
              <a:gd name="connsiteX6723" fmla="*/ 1270955 w 13419668"/>
              <a:gd name="connsiteY6723" fmla="*/ 3651331 h 4401251"/>
              <a:gd name="connsiteX6724" fmla="*/ 1236251 w 13419668"/>
              <a:gd name="connsiteY6724" fmla="*/ 3614761 h 4401251"/>
              <a:gd name="connsiteX6725" fmla="*/ 1111866 w 13419668"/>
              <a:gd name="connsiteY6725" fmla="*/ 3648843 h 4401251"/>
              <a:gd name="connsiteX6726" fmla="*/ 1147440 w 13419668"/>
              <a:gd name="connsiteY6726" fmla="*/ 3687775 h 4401251"/>
              <a:gd name="connsiteX6727" fmla="*/ 1184880 w 13419668"/>
              <a:gd name="connsiteY6727" fmla="*/ 3650335 h 4401251"/>
              <a:gd name="connsiteX6728" fmla="*/ 1148933 w 13419668"/>
              <a:gd name="connsiteY6728" fmla="*/ 3614761 h 4401251"/>
              <a:gd name="connsiteX6729" fmla="*/ 1111866 w 13419668"/>
              <a:gd name="connsiteY6729" fmla="*/ 3648843 h 4401251"/>
              <a:gd name="connsiteX6730" fmla="*/ 1022309 w 13419668"/>
              <a:gd name="connsiteY6730" fmla="*/ 3650460 h 4401251"/>
              <a:gd name="connsiteX6731" fmla="*/ 1059500 w 13419668"/>
              <a:gd name="connsiteY6731" fmla="*/ 3687775 h 4401251"/>
              <a:gd name="connsiteX6732" fmla="*/ 1095323 w 13419668"/>
              <a:gd name="connsiteY6732" fmla="*/ 3651704 h 4401251"/>
              <a:gd name="connsiteX6733" fmla="*/ 1057883 w 13419668"/>
              <a:gd name="connsiteY6733" fmla="*/ 3614637 h 4401251"/>
              <a:gd name="connsiteX6734" fmla="*/ 1022309 w 13419668"/>
              <a:gd name="connsiteY6734" fmla="*/ 3650335 h 4401251"/>
              <a:gd name="connsiteX6735" fmla="*/ 932751 w 13419668"/>
              <a:gd name="connsiteY6735" fmla="*/ 3649464 h 4401251"/>
              <a:gd name="connsiteX6736" fmla="*/ 968947 w 13419668"/>
              <a:gd name="connsiteY6736" fmla="*/ 3687900 h 4401251"/>
              <a:gd name="connsiteX6737" fmla="*/ 1005890 w 13419668"/>
              <a:gd name="connsiteY6737" fmla="*/ 3652948 h 4401251"/>
              <a:gd name="connsiteX6738" fmla="*/ 969445 w 13419668"/>
              <a:gd name="connsiteY6738" fmla="*/ 3614885 h 4401251"/>
              <a:gd name="connsiteX6739" fmla="*/ 932876 w 13419668"/>
              <a:gd name="connsiteY6739" fmla="*/ 3649464 h 4401251"/>
              <a:gd name="connsiteX6740" fmla="*/ 877897 w 13419668"/>
              <a:gd name="connsiteY6740" fmla="*/ 3614761 h 4401251"/>
              <a:gd name="connsiteX6741" fmla="*/ 843318 w 13419668"/>
              <a:gd name="connsiteY6741" fmla="*/ 3651331 h 4401251"/>
              <a:gd name="connsiteX6742" fmla="*/ 878395 w 13419668"/>
              <a:gd name="connsiteY6742" fmla="*/ 3687775 h 4401251"/>
              <a:gd name="connsiteX6743" fmla="*/ 916332 w 13419668"/>
              <a:gd name="connsiteY6743" fmla="*/ 3650833 h 4401251"/>
              <a:gd name="connsiteX6744" fmla="*/ 877897 w 13419668"/>
              <a:gd name="connsiteY6744" fmla="*/ 3614637 h 4401251"/>
              <a:gd name="connsiteX6745" fmla="*/ 794559 w 13419668"/>
              <a:gd name="connsiteY6745" fmla="*/ 3614761 h 4401251"/>
              <a:gd name="connsiteX6746" fmla="*/ 756124 w 13419668"/>
              <a:gd name="connsiteY6746" fmla="*/ 3650957 h 4401251"/>
              <a:gd name="connsiteX6747" fmla="*/ 791076 w 13419668"/>
              <a:gd name="connsiteY6747" fmla="*/ 3687900 h 4401251"/>
              <a:gd name="connsiteX6748" fmla="*/ 829138 w 13419668"/>
              <a:gd name="connsiteY6748" fmla="*/ 3651455 h 4401251"/>
              <a:gd name="connsiteX6749" fmla="*/ 794559 w 13419668"/>
              <a:gd name="connsiteY6749" fmla="*/ 3614885 h 4401251"/>
              <a:gd name="connsiteX6750" fmla="*/ 703882 w 13419668"/>
              <a:gd name="connsiteY6750" fmla="*/ 3614761 h 4401251"/>
              <a:gd name="connsiteX6751" fmla="*/ 666691 w 13419668"/>
              <a:gd name="connsiteY6751" fmla="*/ 3652077 h 4401251"/>
              <a:gd name="connsiteX6752" fmla="*/ 702763 w 13419668"/>
              <a:gd name="connsiteY6752" fmla="*/ 3687900 h 4401251"/>
              <a:gd name="connsiteX6753" fmla="*/ 739705 w 13419668"/>
              <a:gd name="connsiteY6753" fmla="*/ 3650335 h 4401251"/>
              <a:gd name="connsiteX6754" fmla="*/ 703882 w 13419668"/>
              <a:gd name="connsiteY6754" fmla="*/ 3614885 h 4401251"/>
              <a:gd name="connsiteX6755" fmla="*/ 616439 w 13419668"/>
              <a:gd name="connsiteY6755" fmla="*/ 3614761 h 4401251"/>
              <a:gd name="connsiteX6756" fmla="*/ 577009 w 13419668"/>
              <a:gd name="connsiteY6756" fmla="*/ 3649838 h 4401251"/>
              <a:gd name="connsiteX6757" fmla="*/ 613952 w 13419668"/>
              <a:gd name="connsiteY6757" fmla="*/ 3687775 h 4401251"/>
              <a:gd name="connsiteX6758" fmla="*/ 650023 w 13419668"/>
              <a:gd name="connsiteY6758" fmla="*/ 3652201 h 4401251"/>
              <a:gd name="connsiteX6759" fmla="*/ 616439 w 13419668"/>
              <a:gd name="connsiteY6759" fmla="*/ 3614761 h 4401251"/>
              <a:gd name="connsiteX6760" fmla="*/ 564073 w 13419668"/>
              <a:gd name="connsiteY6760" fmla="*/ 3648843 h 4401251"/>
              <a:gd name="connsiteX6761" fmla="*/ 526758 w 13419668"/>
              <a:gd name="connsiteY6761" fmla="*/ 3614637 h 4401251"/>
              <a:gd name="connsiteX6762" fmla="*/ 491183 w 13419668"/>
              <a:gd name="connsiteY6762" fmla="*/ 3653196 h 4401251"/>
              <a:gd name="connsiteX6763" fmla="*/ 528126 w 13419668"/>
              <a:gd name="connsiteY6763" fmla="*/ 3687775 h 4401251"/>
              <a:gd name="connsiteX6764" fmla="*/ 564073 w 13419668"/>
              <a:gd name="connsiteY6764" fmla="*/ 3648967 h 4401251"/>
              <a:gd name="connsiteX6765" fmla="*/ 401502 w 13419668"/>
              <a:gd name="connsiteY6765" fmla="*/ 3648843 h 4401251"/>
              <a:gd name="connsiteX6766" fmla="*/ 437076 w 13419668"/>
              <a:gd name="connsiteY6766" fmla="*/ 3687775 h 4401251"/>
              <a:gd name="connsiteX6767" fmla="*/ 474516 w 13419668"/>
              <a:gd name="connsiteY6767" fmla="*/ 3650335 h 4401251"/>
              <a:gd name="connsiteX6768" fmla="*/ 438568 w 13419668"/>
              <a:gd name="connsiteY6768" fmla="*/ 3614761 h 4401251"/>
              <a:gd name="connsiteX6769" fmla="*/ 401502 w 13419668"/>
              <a:gd name="connsiteY6769" fmla="*/ 3648843 h 4401251"/>
              <a:gd name="connsiteX6770" fmla="*/ 13345533 w 13419668"/>
              <a:gd name="connsiteY6770" fmla="*/ 3648345 h 4401251"/>
              <a:gd name="connsiteX6771" fmla="*/ 13380610 w 13419668"/>
              <a:gd name="connsiteY6771" fmla="*/ 3687775 h 4401251"/>
              <a:gd name="connsiteX6772" fmla="*/ 13418547 w 13419668"/>
              <a:gd name="connsiteY6772" fmla="*/ 3650833 h 4401251"/>
              <a:gd name="connsiteX6773" fmla="*/ 13383097 w 13419668"/>
              <a:gd name="connsiteY6773" fmla="*/ 3614761 h 4401251"/>
              <a:gd name="connsiteX6774" fmla="*/ 13345533 w 13419668"/>
              <a:gd name="connsiteY6774" fmla="*/ 3648345 h 4401251"/>
              <a:gd name="connsiteX6775" fmla="*/ 261444 w 13419668"/>
              <a:gd name="connsiteY6775" fmla="*/ 3687775 h 4401251"/>
              <a:gd name="connsiteX6776" fmla="*/ 297764 w 13419668"/>
              <a:gd name="connsiteY6776" fmla="*/ 3652574 h 4401251"/>
              <a:gd name="connsiteX6777" fmla="*/ 264429 w 13419668"/>
              <a:gd name="connsiteY6777" fmla="*/ 3614885 h 4401251"/>
              <a:gd name="connsiteX6778" fmla="*/ 224750 w 13419668"/>
              <a:gd name="connsiteY6778" fmla="*/ 3649589 h 4401251"/>
              <a:gd name="connsiteX6779" fmla="*/ 261444 w 13419668"/>
              <a:gd name="connsiteY6779" fmla="*/ 3687775 h 4401251"/>
              <a:gd name="connsiteX6780" fmla="*/ 172757 w 13419668"/>
              <a:gd name="connsiteY6780" fmla="*/ 3614761 h 4401251"/>
              <a:gd name="connsiteX6781" fmla="*/ 135317 w 13419668"/>
              <a:gd name="connsiteY6781" fmla="*/ 3651828 h 4401251"/>
              <a:gd name="connsiteX6782" fmla="*/ 171140 w 13419668"/>
              <a:gd name="connsiteY6782" fmla="*/ 3687900 h 4401251"/>
              <a:gd name="connsiteX6783" fmla="*/ 208331 w 13419668"/>
              <a:gd name="connsiteY6783" fmla="*/ 3650584 h 4401251"/>
              <a:gd name="connsiteX6784" fmla="*/ 172757 w 13419668"/>
              <a:gd name="connsiteY6784" fmla="*/ 3614885 h 4401251"/>
              <a:gd name="connsiteX6785" fmla="*/ 45635 w 13419668"/>
              <a:gd name="connsiteY6785" fmla="*/ 3651455 h 4401251"/>
              <a:gd name="connsiteX6786" fmla="*/ 81209 w 13419668"/>
              <a:gd name="connsiteY6786" fmla="*/ 3687775 h 4401251"/>
              <a:gd name="connsiteX6787" fmla="*/ 118649 w 13419668"/>
              <a:gd name="connsiteY6787" fmla="*/ 3650708 h 4401251"/>
              <a:gd name="connsiteX6788" fmla="*/ 83448 w 13419668"/>
              <a:gd name="connsiteY6788" fmla="*/ 3614637 h 4401251"/>
              <a:gd name="connsiteX6789" fmla="*/ 45635 w 13419668"/>
              <a:gd name="connsiteY6789" fmla="*/ 3651331 h 4401251"/>
              <a:gd name="connsiteX6790" fmla="*/ 384958 w 13419668"/>
              <a:gd name="connsiteY6790" fmla="*/ 3650708 h 4401251"/>
              <a:gd name="connsiteX6791" fmla="*/ 349260 w 13419668"/>
              <a:gd name="connsiteY6791" fmla="*/ 3614761 h 4401251"/>
              <a:gd name="connsiteX6792" fmla="*/ 311944 w 13419668"/>
              <a:gd name="connsiteY6792" fmla="*/ 3648470 h 4401251"/>
              <a:gd name="connsiteX6793" fmla="*/ 347145 w 13419668"/>
              <a:gd name="connsiteY6793" fmla="*/ 3687775 h 4401251"/>
              <a:gd name="connsiteX6794" fmla="*/ 384958 w 13419668"/>
              <a:gd name="connsiteY6794" fmla="*/ 3650708 h 4401251"/>
              <a:gd name="connsiteX6795" fmla="*/ 13328741 w 13419668"/>
              <a:gd name="connsiteY6795" fmla="*/ 3566002 h 4401251"/>
              <a:gd name="connsiteX6796" fmla="*/ 13291799 w 13419668"/>
              <a:gd name="connsiteY6796" fmla="*/ 3527940 h 4401251"/>
              <a:gd name="connsiteX6797" fmla="*/ 13256472 w 13419668"/>
              <a:gd name="connsiteY6797" fmla="*/ 3564261 h 4401251"/>
              <a:gd name="connsiteX6798" fmla="*/ 13291425 w 13419668"/>
              <a:gd name="connsiteY6798" fmla="*/ 3600333 h 4401251"/>
              <a:gd name="connsiteX6799" fmla="*/ 13328741 w 13419668"/>
              <a:gd name="connsiteY6799" fmla="*/ 3566002 h 4401251"/>
              <a:gd name="connsiteX6800" fmla="*/ 13206471 w 13419668"/>
              <a:gd name="connsiteY6800" fmla="*/ 3527940 h 4401251"/>
              <a:gd name="connsiteX6801" fmla="*/ 13169031 w 13419668"/>
              <a:gd name="connsiteY6801" fmla="*/ 3565629 h 4401251"/>
              <a:gd name="connsiteX6802" fmla="*/ 13205973 w 13419668"/>
              <a:gd name="connsiteY6802" fmla="*/ 3600208 h 4401251"/>
              <a:gd name="connsiteX6803" fmla="*/ 13241298 w 13419668"/>
              <a:gd name="connsiteY6803" fmla="*/ 3564509 h 4401251"/>
              <a:gd name="connsiteX6804" fmla="*/ 13206346 w 13419668"/>
              <a:gd name="connsiteY6804" fmla="*/ 3527816 h 4401251"/>
              <a:gd name="connsiteX6805" fmla="*/ 13117161 w 13419668"/>
              <a:gd name="connsiteY6805" fmla="*/ 3527940 h 4401251"/>
              <a:gd name="connsiteX6806" fmla="*/ 13079472 w 13419668"/>
              <a:gd name="connsiteY6806" fmla="*/ 3565380 h 4401251"/>
              <a:gd name="connsiteX6807" fmla="*/ 13116167 w 13419668"/>
              <a:gd name="connsiteY6807" fmla="*/ 3600333 h 4401251"/>
              <a:gd name="connsiteX6808" fmla="*/ 13151865 w 13419668"/>
              <a:gd name="connsiteY6808" fmla="*/ 3564883 h 4401251"/>
              <a:gd name="connsiteX6809" fmla="*/ 13117161 w 13419668"/>
              <a:gd name="connsiteY6809" fmla="*/ 3527940 h 4401251"/>
              <a:gd name="connsiteX6810" fmla="*/ 13028101 w 13419668"/>
              <a:gd name="connsiteY6810" fmla="*/ 3527940 h 4401251"/>
              <a:gd name="connsiteX6811" fmla="*/ 12990040 w 13419668"/>
              <a:gd name="connsiteY6811" fmla="*/ 3564883 h 4401251"/>
              <a:gd name="connsiteX6812" fmla="*/ 13026237 w 13419668"/>
              <a:gd name="connsiteY6812" fmla="*/ 3600208 h 4401251"/>
              <a:gd name="connsiteX6813" fmla="*/ 13062307 w 13419668"/>
              <a:gd name="connsiteY6813" fmla="*/ 3565256 h 4401251"/>
              <a:gd name="connsiteX6814" fmla="*/ 13028101 w 13419668"/>
              <a:gd name="connsiteY6814" fmla="*/ 3527940 h 4401251"/>
              <a:gd name="connsiteX6815" fmla="*/ 12939167 w 13419668"/>
              <a:gd name="connsiteY6815" fmla="*/ 3527940 h 4401251"/>
              <a:gd name="connsiteX6816" fmla="*/ 12900482 w 13419668"/>
              <a:gd name="connsiteY6816" fmla="*/ 3564261 h 4401251"/>
              <a:gd name="connsiteX6817" fmla="*/ 12936057 w 13419668"/>
              <a:gd name="connsiteY6817" fmla="*/ 3600208 h 4401251"/>
              <a:gd name="connsiteX6818" fmla="*/ 12972750 w 13419668"/>
              <a:gd name="connsiteY6818" fmla="*/ 3565878 h 4401251"/>
              <a:gd name="connsiteX6819" fmla="*/ 12939167 w 13419668"/>
              <a:gd name="connsiteY6819" fmla="*/ 3527940 h 4401251"/>
              <a:gd name="connsiteX6820" fmla="*/ 12886924 w 13419668"/>
              <a:gd name="connsiteY6820" fmla="*/ 3565629 h 4401251"/>
              <a:gd name="connsiteX6821" fmla="*/ 12849609 w 13419668"/>
              <a:gd name="connsiteY6821" fmla="*/ 3527816 h 4401251"/>
              <a:gd name="connsiteX6822" fmla="*/ 12814533 w 13419668"/>
              <a:gd name="connsiteY6822" fmla="*/ 3564385 h 4401251"/>
              <a:gd name="connsiteX6823" fmla="*/ 12849858 w 13419668"/>
              <a:gd name="connsiteY6823" fmla="*/ 3600208 h 4401251"/>
              <a:gd name="connsiteX6824" fmla="*/ 12886924 w 13419668"/>
              <a:gd name="connsiteY6824" fmla="*/ 3565629 h 4401251"/>
              <a:gd name="connsiteX6825" fmla="*/ 12797243 w 13419668"/>
              <a:gd name="connsiteY6825" fmla="*/ 3566375 h 4401251"/>
              <a:gd name="connsiteX6826" fmla="*/ 12760797 w 13419668"/>
              <a:gd name="connsiteY6826" fmla="*/ 3527816 h 4401251"/>
              <a:gd name="connsiteX6827" fmla="*/ 12724974 w 13419668"/>
              <a:gd name="connsiteY6827" fmla="*/ 3563515 h 4401251"/>
              <a:gd name="connsiteX6828" fmla="*/ 12759429 w 13419668"/>
              <a:gd name="connsiteY6828" fmla="*/ 3600084 h 4401251"/>
              <a:gd name="connsiteX6829" fmla="*/ 12797243 w 13419668"/>
              <a:gd name="connsiteY6829" fmla="*/ 3566251 h 4401251"/>
              <a:gd name="connsiteX6830" fmla="*/ 12707684 w 13419668"/>
              <a:gd name="connsiteY6830" fmla="*/ 3564758 h 4401251"/>
              <a:gd name="connsiteX6831" fmla="*/ 12669623 w 13419668"/>
              <a:gd name="connsiteY6831" fmla="*/ 3527692 h 4401251"/>
              <a:gd name="connsiteX6832" fmla="*/ 12635293 w 13419668"/>
              <a:gd name="connsiteY6832" fmla="*/ 3565007 h 4401251"/>
              <a:gd name="connsiteX6833" fmla="*/ 12671365 w 13419668"/>
              <a:gd name="connsiteY6833" fmla="*/ 3599959 h 4401251"/>
              <a:gd name="connsiteX6834" fmla="*/ 12707684 w 13419668"/>
              <a:gd name="connsiteY6834" fmla="*/ 3564634 h 4401251"/>
              <a:gd name="connsiteX6835" fmla="*/ 12584295 w 13419668"/>
              <a:gd name="connsiteY6835" fmla="*/ 3527816 h 4401251"/>
              <a:gd name="connsiteX6836" fmla="*/ 12548099 w 13419668"/>
              <a:gd name="connsiteY6836" fmla="*/ 3563763 h 4401251"/>
              <a:gd name="connsiteX6837" fmla="*/ 12586161 w 13419668"/>
              <a:gd name="connsiteY6837" fmla="*/ 3600208 h 4401251"/>
              <a:gd name="connsiteX6838" fmla="*/ 12620367 w 13419668"/>
              <a:gd name="connsiteY6838" fmla="*/ 3563390 h 4401251"/>
              <a:gd name="connsiteX6839" fmla="*/ 12584295 w 13419668"/>
              <a:gd name="connsiteY6839" fmla="*/ 3527940 h 4401251"/>
              <a:gd name="connsiteX6840" fmla="*/ 12494365 w 13419668"/>
              <a:gd name="connsiteY6840" fmla="*/ 3527816 h 4401251"/>
              <a:gd name="connsiteX6841" fmla="*/ 12458542 w 13419668"/>
              <a:gd name="connsiteY6841" fmla="*/ 3564012 h 4401251"/>
              <a:gd name="connsiteX6842" fmla="*/ 12496977 w 13419668"/>
              <a:gd name="connsiteY6842" fmla="*/ 3600084 h 4401251"/>
              <a:gd name="connsiteX6843" fmla="*/ 12530809 w 13419668"/>
              <a:gd name="connsiteY6843" fmla="*/ 3562892 h 4401251"/>
              <a:gd name="connsiteX6844" fmla="*/ 12494365 w 13419668"/>
              <a:gd name="connsiteY6844" fmla="*/ 3527816 h 4401251"/>
              <a:gd name="connsiteX6845" fmla="*/ 12407543 w 13419668"/>
              <a:gd name="connsiteY6845" fmla="*/ 3527816 h 4401251"/>
              <a:gd name="connsiteX6846" fmla="*/ 12368984 w 13419668"/>
              <a:gd name="connsiteY6846" fmla="*/ 3564261 h 4401251"/>
              <a:gd name="connsiteX6847" fmla="*/ 12404682 w 13419668"/>
              <a:gd name="connsiteY6847" fmla="*/ 3600084 h 4401251"/>
              <a:gd name="connsiteX6848" fmla="*/ 12441252 w 13419668"/>
              <a:gd name="connsiteY6848" fmla="*/ 3565629 h 4401251"/>
              <a:gd name="connsiteX6849" fmla="*/ 12407420 w 13419668"/>
              <a:gd name="connsiteY6849" fmla="*/ 3527816 h 4401251"/>
              <a:gd name="connsiteX6850" fmla="*/ 12355426 w 13419668"/>
              <a:gd name="connsiteY6850" fmla="*/ 3566375 h 4401251"/>
              <a:gd name="connsiteX6851" fmla="*/ 12318980 w 13419668"/>
              <a:gd name="connsiteY6851" fmla="*/ 3527816 h 4401251"/>
              <a:gd name="connsiteX6852" fmla="*/ 12283158 w 13419668"/>
              <a:gd name="connsiteY6852" fmla="*/ 3563515 h 4401251"/>
              <a:gd name="connsiteX6853" fmla="*/ 12317612 w 13419668"/>
              <a:gd name="connsiteY6853" fmla="*/ 3600084 h 4401251"/>
              <a:gd name="connsiteX6854" fmla="*/ 12355426 w 13419668"/>
              <a:gd name="connsiteY6854" fmla="*/ 3566251 h 4401251"/>
              <a:gd name="connsiteX6855" fmla="*/ 12265868 w 13419668"/>
              <a:gd name="connsiteY6855" fmla="*/ 3564012 h 4401251"/>
              <a:gd name="connsiteX6856" fmla="*/ 12229921 w 13419668"/>
              <a:gd name="connsiteY6856" fmla="*/ 3527816 h 4401251"/>
              <a:gd name="connsiteX6857" fmla="*/ 12193476 w 13419668"/>
              <a:gd name="connsiteY6857" fmla="*/ 3565878 h 4401251"/>
              <a:gd name="connsiteX6858" fmla="*/ 12230294 w 13419668"/>
              <a:gd name="connsiteY6858" fmla="*/ 3600084 h 4401251"/>
              <a:gd name="connsiteX6859" fmla="*/ 12265744 w 13419668"/>
              <a:gd name="connsiteY6859" fmla="*/ 3564012 h 4401251"/>
              <a:gd name="connsiteX6860" fmla="*/ 12176311 w 13419668"/>
              <a:gd name="connsiteY6860" fmla="*/ 3565504 h 4401251"/>
              <a:gd name="connsiteX6861" fmla="*/ 12138871 w 13419668"/>
              <a:gd name="connsiteY6861" fmla="*/ 3527816 h 4401251"/>
              <a:gd name="connsiteX6862" fmla="*/ 12103919 w 13419668"/>
              <a:gd name="connsiteY6862" fmla="*/ 3564509 h 4401251"/>
              <a:gd name="connsiteX6863" fmla="*/ 12139244 w 13419668"/>
              <a:gd name="connsiteY6863" fmla="*/ 3600208 h 4401251"/>
              <a:gd name="connsiteX6864" fmla="*/ 12176186 w 13419668"/>
              <a:gd name="connsiteY6864" fmla="*/ 3565629 h 4401251"/>
              <a:gd name="connsiteX6865" fmla="*/ 12046204 w 13419668"/>
              <a:gd name="connsiteY6865" fmla="*/ 3599959 h 4401251"/>
              <a:gd name="connsiteX6866" fmla="*/ 12086754 w 13419668"/>
              <a:gd name="connsiteY6866" fmla="*/ 3566251 h 4401251"/>
              <a:gd name="connsiteX6867" fmla="*/ 12053045 w 13419668"/>
              <a:gd name="connsiteY6867" fmla="*/ 3527940 h 4401251"/>
              <a:gd name="connsiteX6868" fmla="*/ 12014610 w 13419668"/>
              <a:gd name="connsiteY6868" fmla="*/ 3560902 h 4401251"/>
              <a:gd name="connsiteX6869" fmla="*/ 12046204 w 13419668"/>
              <a:gd name="connsiteY6869" fmla="*/ 3599959 h 4401251"/>
              <a:gd name="connsiteX6870" fmla="*/ 11962991 w 13419668"/>
              <a:gd name="connsiteY6870" fmla="*/ 3527940 h 4401251"/>
              <a:gd name="connsiteX6871" fmla="*/ 11927168 w 13419668"/>
              <a:gd name="connsiteY6871" fmla="*/ 3564136 h 4401251"/>
              <a:gd name="connsiteX6872" fmla="*/ 11965602 w 13419668"/>
              <a:gd name="connsiteY6872" fmla="*/ 3600208 h 4401251"/>
              <a:gd name="connsiteX6873" fmla="*/ 11999435 w 13419668"/>
              <a:gd name="connsiteY6873" fmla="*/ 3563017 h 4401251"/>
              <a:gd name="connsiteX6874" fmla="*/ 11962991 w 13419668"/>
              <a:gd name="connsiteY6874" fmla="*/ 3527940 h 4401251"/>
              <a:gd name="connsiteX6875" fmla="*/ 11875299 w 13419668"/>
              <a:gd name="connsiteY6875" fmla="*/ 3527940 h 4401251"/>
              <a:gd name="connsiteX6876" fmla="*/ 11837485 w 13419668"/>
              <a:gd name="connsiteY6876" fmla="*/ 3565256 h 4401251"/>
              <a:gd name="connsiteX6877" fmla="*/ 11874055 w 13419668"/>
              <a:gd name="connsiteY6877" fmla="*/ 3600333 h 4401251"/>
              <a:gd name="connsiteX6878" fmla="*/ 11909878 w 13419668"/>
              <a:gd name="connsiteY6878" fmla="*/ 3565007 h 4401251"/>
              <a:gd name="connsiteX6879" fmla="*/ 11875299 w 13419668"/>
              <a:gd name="connsiteY6879" fmla="*/ 3527940 h 4401251"/>
              <a:gd name="connsiteX6880" fmla="*/ 11786239 w 13419668"/>
              <a:gd name="connsiteY6880" fmla="*/ 3527940 h 4401251"/>
              <a:gd name="connsiteX6881" fmla="*/ 11748052 w 13419668"/>
              <a:gd name="connsiteY6881" fmla="*/ 3564758 h 4401251"/>
              <a:gd name="connsiteX6882" fmla="*/ 11784124 w 13419668"/>
              <a:gd name="connsiteY6882" fmla="*/ 3600208 h 4401251"/>
              <a:gd name="connsiteX6883" fmla="*/ 11820320 w 13419668"/>
              <a:gd name="connsiteY6883" fmla="*/ 3565380 h 4401251"/>
              <a:gd name="connsiteX6884" fmla="*/ 11786239 w 13419668"/>
              <a:gd name="connsiteY6884" fmla="*/ 3527940 h 4401251"/>
              <a:gd name="connsiteX6885" fmla="*/ 11734495 w 13419668"/>
              <a:gd name="connsiteY6885" fmla="*/ 3566500 h 4401251"/>
              <a:gd name="connsiteX6886" fmla="*/ 11698050 w 13419668"/>
              <a:gd name="connsiteY6886" fmla="*/ 3527940 h 4401251"/>
              <a:gd name="connsiteX6887" fmla="*/ 11662227 w 13419668"/>
              <a:gd name="connsiteY6887" fmla="*/ 3563763 h 4401251"/>
              <a:gd name="connsiteX6888" fmla="*/ 11696681 w 13419668"/>
              <a:gd name="connsiteY6888" fmla="*/ 3600333 h 4401251"/>
              <a:gd name="connsiteX6889" fmla="*/ 11734495 w 13419668"/>
              <a:gd name="connsiteY6889" fmla="*/ 3566500 h 4401251"/>
              <a:gd name="connsiteX6890" fmla="*/ 11644937 w 13419668"/>
              <a:gd name="connsiteY6890" fmla="*/ 3564385 h 4401251"/>
              <a:gd name="connsiteX6891" fmla="*/ 11606377 w 13419668"/>
              <a:gd name="connsiteY6891" fmla="*/ 3527940 h 4401251"/>
              <a:gd name="connsiteX6892" fmla="*/ 11572545 w 13419668"/>
              <a:gd name="connsiteY6892" fmla="*/ 3565753 h 4401251"/>
              <a:gd name="connsiteX6893" fmla="*/ 11609114 w 13419668"/>
              <a:gd name="connsiteY6893" fmla="*/ 3600208 h 4401251"/>
              <a:gd name="connsiteX6894" fmla="*/ 11644813 w 13419668"/>
              <a:gd name="connsiteY6894" fmla="*/ 3564385 h 4401251"/>
              <a:gd name="connsiteX6895" fmla="*/ 11555380 w 13419668"/>
              <a:gd name="connsiteY6895" fmla="*/ 3564385 h 4401251"/>
              <a:gd name="connsiteX6896" fmla="*/ 11516821 w 13419668"/>
              <a:gd name="connsiteY6896" fmla="*/ 3527940 h 4401251"/>
              <a:gd name="connsiteX6897" fmla="*/ 11482987 w 13419668"/>
              <a:gd name="connsiteY6897" fmla="*/ 3565753 h 4401251"/>
              <a:gd name="connsiteX6898" fmla="*/ 11519557 w 13419668"/>
              <a:gd name="connsiteY6898" fmla="*/ 3600208 h 4401251"/>
              <a:gd name="connsiteX6899" fmla="*/ 11555255 w 13419668"/>
              <a:gd name="connsiteY6899" fmla="*/ 3564385 h 4401251"/>
              <a:gd name="connsiteX6900" fmla="*/ 11432114 w 13419668"/>
              <a:gd name="connsiteY6900" fmla="*/ 3527816 h 4401251"/>
              <a:gd name="connsiteX6901" fmla="*/ 11395793 w 13419668"/>
              <a:gd name="connsiteY6901" fmla="*/ 3563639 h 4401251"/>
              <a:gd name="connsiteX6902" fmla="*/ 11433731 w 13419668"/>
              <a:gd name="connsiteY6902" fmla="*/ 3600208 h 4401251"/>
              <a:gd name="connsiteX6903" fmla="*/ 11468061 w 13419668"/>
              <a:gd name="connsiteY6903" fmla="*/ 3563515 h 4401251"/>
              <a:gd name="connsiteX6904" fmla="*/ 11432114 w 13419668"/>
              <a:gd name="connsiteY6904" fmla="*/ 3527940 h 4401251"/>
              <a:gd name="connsiteX6905" fmla="*/ 11342183 w 13419668"/>
              <a:gd name="connsiteY6905" fmla="*/ 3527816 h 4401251"/>
              <a:gd name="connsiteX6906" fmla="*/ 11306236 w 13419668"/>
              <a:gd name="connsiteY6906" fmla="*/ 3564012 h 4401251"/>
              <a:gd name="connsiteX6907" fmla="*/ 11344671 w 13419668"/>
              <a:gd name="connsiteY6907" fmla="*/ 3600084 h 4401251"/>
              <a:gd name="connsiteX6908" fmla="*/ 11378504 w 13419668"/>
              <a:gd name="connsiteY6908" fmla="*/ 3563017 h 4401251"/>
              <a:gd name="connsiteX6909" fmla="*/ 11342183 w 13419668"/>
              <a:gd name="connsiteY6909" fmla="*/ 3527816 h 4401251"/>
              <a:gd name="connsiteX6910" fmla="*/ 11253621 w 13419668"/>
              <a:gd name="connsiteY6910" fmla="*/ 3527816 h 4401251"/>
              <a:gd name="connsiteX6911" fmla="*/ 11216803 w 13419668"/>
              <a:gd name="connsiteY6911" fmla="*/ 3566002 h 4401251"/>
              <a:gd name="connsiteX6912" fmla="*/ 11254243 w 13419668"/>
              <a:gd name="connsiteY6912" fmla="*/ 3600084 h 4401251"/>
              <a:gd name="connsiteX6913" fmla="*/ 11289071 w 13419668"/>
              <a:gd name="connsiteY6913" fmla="*/ 3563888 h 4401251"/>
              <a:gd name="connsiteX6914" fmla="*/ 11253621 w 13419668"/>
              <a:gd name="connsiteY6914" fmla="*/ 3527692 h 4401251"/>
              <a:gd name="connsiteX6915" fmla="*/ 11163442 w 13419668"/>
              <a:gd name="connsiteY6915" fmla="*/ 3527816 h 4401251"/>
              <a:gd name="connsiteX6916" fmla="*/ 11127246 w 13419668"/>
              <a:gd name="connsiteY6916" fmla="*/ 3563763 h 4401251"/>
              <a:gd name="connsiteX6917" fmla="*/ 11165308 w 13419668"/>
              <a:gd name="connsiteY6917" fmla="*/ 3600208 h 4401251"/>
              <a:gd name="connsiteX6918" fmla="*/ 11199514 w 13419668"/>
              <a:gd name="connsiteY6918" fmla="*/ 3563390 h 4401251"/>
              <a:gd name="connsiteX6919" fmla="*/ 11163442 w 13419668"/>
              <a:gd name="connsiteY6919" fmla="*/ 3527940 h 4401251"/>
              <a:gd name="connsiteX6920" fmla="*/ 11113812 w 13419668"/>
              <a:gd name="connsiteY6920" fmla="*/ 3565380 h 4401251"/>
              <a:gd name="connsiteX6921" fmla="*/ 11076247 w 13419668"/>
              <a:gd name="connsiteY6921" fmla="*/ 3527816 h 4401251"/>
              <a:gd name="connsiteX6922" fmla="*/ 11041420 w 13419668"/>
              <a:gd name="connsiteY6922" fmla="*/ 3564634 h 4401251"/>
              <a:gd name="connsiteX6923" fmla="*/ 11076870 w 13419668"/>
              <a:gd name="connsiteY6923" fmla="*/ 3600208 h 4401251"/>
              <a:gd name="connsiteX6924" fmla="*/ 11113687 w 13419668"/>
              <a:gd name="connsiteY6924" fmla="*/ 3565504 h 4401251"/>
              <a:gd name="connsiteX6925" fmla="*/ 11024254 w 13419668"/>
              <a:gd name="connsiteY6925" fmla="*/ 3565504 h 4401251"/>
              <a:gd name="connsiteX6926" fmla="*/ 10986814 w 13419668"/>
              <a:gd name="connsiteY6926" fmla="*/ 3527816 h 4401251"/>
              <a:gd name="connsiteX6927" fmla="*/ 10951862 w 13419668"/>
              <a:gd name="connsiteY6927" fmla="*/ 3564509 h 4401251"/>
              <a:gd name="connsiteX6928" fmla="*/ 10987188 w 13419668"/>
              <a:gd name="connsiteY6928" fmla="*/ 3600208 h 4401251"/>
              <a:gd name="connsiteX6929" fmla="*/ 11024130 w 13419668"/>
              <a:gd name="connsiteY6929" fmla="*/ 3565629 h 4401251"/>
              <a:gd name="connsiteX6930" fmla="*/ 10934573 w 13419668"/>
              <a:gd name="connsiteY6930" fmla="*/ 3566500 h 4401251"/>
              <a:gd name="connsiteX6931" fmla="*/ 10898252 w 13419668"/>
              <a:gd name="connsiteY6931" fmla="*/ 3527816 h 4401251"/>
              <a:gd name="connsiteX6932" fmla="*/ 10862305 w 13419668"/>
              <a:gd name="connsiteY6932" fmla="*/ 3563390 h 4401251"/>
              <a:gd name="connsiteX6933" fmla="*/ 10896635 w 13419668"/>
              <a:gd name="connsiteY6933" fmla="*/ 3600084 h 4401251"/>
              <a:gd name="connsiteX6934" fmla="*/ 10934573 w 13419668"/>
              <a:gd name="connsiteY6934" fmla="*/ 3566500 h 4401251"/>
              <a:gd name="connsiteX6935" fmla="*/ 10811182 w 13419668"/>
              <a:gd name="connsiteY6935" fmla="*/ 3527816 h 4401251"/>
              <a:gd name="connsiteX6936" fmla="*/ 10774986 w 13419668"/>
              <a:gd name="connsiteY6936" fmla="*/ 3563763 h 4401251"/>
              <a:gd name="connsiteX6937" fmla="*/ 10813048 w 13419668"/>
              <a:gd name="connsiteY6937" fmla="*/ 3600208 h 4401251"/>
              <a:gd name="connsiteX6938" fmla="*/ 10847254 w 13419668"/>
              <a:gd name="connsiteY6938" fmla="*/ 3563390 h 4401251"/>
              <a:gd name="connsiteX6939" fmla="*/ 10811182 w 13419668"/>
              <a:gd name="connsiteY6939" fmla="*/ 3527940 h 4401251"/>
              <a:gd name="connsiteX6940" fmla="*/ 10721501 w 13419668"/>
              <a:gd name="connsiteY6940" fmla="*/ 3527816 h 4401251"/>
              <a:gd name="connsiteX6941" fmla="*/ 10685429 w 13419668"/>
              <a:gd name="connsiteY6941" fmla="*/ 3563888 h 4401251"/>
              <a:gd name="connsiteX6942" fmla="*/ 10723740 w 13419668"/>
              <a:gd name="connsiteY6942" fmla="*/ 3600208 h 4401251"/>
              <a:gd name="connsiteX6943" fmla="*/ 10757697 w 13419668"/>
              <a:gd name="connsiteY6943" fmla="*/ 3563266 h 4401251"/>
              <a:gd name="connsiteX6944" fmla="*/ 10721501 w 13419668"/>
              <a:gd name="connsiteY6944" fmla="*/ 3527940 h 4401251"/>
              <a:gd name="connsiteX6945" fmla="*/ 10668264 w 13419668"/>
              <a:gd name="connsiteY6945" fmla="*/ 3565629 h 4401251"/>
              <a:gd name="connsiteX6946" fmla="*/ 10634431 w 13419668"/>
              <a:gd name="connsiteY6946" fmla="*/ 3527816 h 4401251"/>
              <a:gd name="connsiteX6947" fmla="*/ 10595871 w 13419668"/>
              <a:gd name="connsiteY6947" fmla="*/ 3564261 h 4401251"/>
              <a:gd name="connsiteX6948" fmla="*/ 10631570 w 13419668"/>
              <a:gd name="connsiteY6948" fmla="*/ 3600084 h 4401251"/>
              <a:gd name="connsiteX6949" fmla="*/ 10668139 w 13419668"/>
              <a:gd name="connsiteY6949" fmla="*/ 3565629 h 4401251"/>
              <a:gd name="connsiteX6950" fmla="*/ 10541889 w 13419668"/>
              <a:gd name="connsiteY6950" fmla="*/ 3599835 h 4401251"/>
              <a:gd name="connsiteX6951" fmla="*/ 10582438 w 13419668"/>
              <a:gd name="connsiteY6951" fmla="*/ 3566127 h 4401251"/>
              <a:gd name="connsiteX6952" fmla="*/ 10548730 w 13419668"/>
              <a:gd name="connsiteY6952" fmla="*/ 3527816 h 4401251"/>
              <a:gd name="connsiteX6953" fmla="*/ 10510294 w 13419668"/>
              <a:gd name="connsiteY6953" fmla="*/ 3560778 h 4401251"/>
              <a:gd name="connsiteX6954" fmla="*/ 10541889 w 13419668"/>
              <a:gd name="connsiteY6954" fmla="*/ 3599835 h 4401251"/>
              <a:gd name="connsiteX6955" fmla="*/ 10492881 w 13419668"/>
              <a:gd name="connsiteY6955" fmla="*/ 3563763 h 4401251"/>
              <a:gd name="connsiteX6956" fmla="*/ 10456809 w 13419668"/>
              <a:gd name="connsiteY6956" fmla="*/ 3527692 h 4401251"/>
              <a:gd name="connsiteX6957" fmla="*/ 10420613 w 13419668"/>
              <a:gd name="connsiteY6957" fmla="*/ 3566002 h 4401251"/>
              <a:gd name="connsiteX6958" fmla="*/ 10457555 w 13419668"/>
              <a:gd name="connsiteY6958" fmla="*/ 3599959 h 4401251"/>
              <a:gd name="connsiteX6959" fmla="*/ 10492881 w 13419668"/>
              <a:gd name="connsiteY6959" fmla="*/ 3563763 h 4401251"/>
              <a:gd name="connsiteX6960" fmla="*/ 10403323 w 13419668"/>
              <a:gd name="connsiteY6960" fmla="*/ 3565131 h 4401251"/>
              <a:gd name="connsiteX6961" fmla="*/ 10365634 w 13419668"/>
              <a:gd name="connsiteY6961" fmla="*/ 3527692 h 4401251"/>
              <a:gd name="connsiteX6962" fmla="*/ 10331055 w 13419668"/>
              <a:gd name="connsiteY6962" fmla="*/ 3564634 h 4401251"/>
              <a:gd name="connsiteX6963" fmla="*/ 10366754 w 13419668"/>
              <a:gd name="connsiteY6963" fmla="*/ 3599959 h 4401251"/>
              <a:gd name="connsiteX6964" fmla="*/ 10403448 w 13419668"/>
              <a:gd name="connsiteY6964" fmla="*/ 3565007 h 4401251"/>
              <a:gd name="connsiteX6965" fmla="*/ 10281301 w 13419668"/>
              <a:gd name="connsiteY6965" fmla="*/ 3527692 h 4401251"/>
              <a:gd name="connsiteX6966" fmla="*/ 10243612 w 13419668"/>
              <a:gd name="connsiteY6966" fmla="*/ 3565131 h 4401251"/>
              <a:gd name="connsiteX6967" fmla="*/ 10280306 w 13419668"/>
              <a:gd name="connsiteY6967" fmla="*/ 3599959 h 4401251"/>
              <a:gd name="connsiteX6968" fmla="*/ 10316004 w 13419668"/>
              <a:gd name="connsiteY6968" fmla="*/ 3564509 h 4401251"/>
              <a:gd name="connsiteX6969" fmla="*/ 10281301 w 13419668"/>
              <a:gd name="connsiteY6969" fmla="*/ 3527567 h 4401251"/>
              <a:gd name="connsiteX6970" fmla="*/ 10190500 w 13419668"/>
              <a:gd name="connsiteY6970" fmla="*/ 3527692 h 4401251"/>
              <a:gd name="connsiteX6971" fmla="*/ 10154179 w 13419668"/>
              <a:gd name="connsiteY6971" fmla="*/ 3563515 h 4401251"/>
              <a:gd name="connsiteX6972" fmla="*/ 10192117 w 13419668"/>
              <a:gd name="connsiteY6972" fmla="*/ 3600084 h 4401251"/>
              <a:gd name="connsiteX6973" fmla="*/ 10226447 w 13419668"/>
              <a:gd name="connsiteY6973" fmla="*/ 3563390 h 4401251"/>
              <a:gd name="connsiteX6974" fmla="*/ 10190500 w 13419668"/>
              <a:gd name="connsiteY6974" fmla="*/ 3527816 h 4401251"/>
              <a:gd name="connsiteX6975" fmla="*/ 10136890 w 13419668"/>
              <a:gd name="connsiteY6975" fmla="*/ 3565380 h 4401251"/>
              <a:gd name="connsiteX6976" fmla="*/ 10103057 w 13419668"/>
              <a:gd name="connsiteY6976" fmla="*/ 3527692 h 4401251"/>
              <a:gd name="connsiteX6977" fmla="*/ 10064622 w 13419668"/>
              <a:gd name="connsiteY6977" fmla="*/ 3564261 h 4401251"/>
              <a:gd name="connsiteX6978" fmla="*/ 10100445 w 13419668"/>
              <a:gd name="connsiteY6978" fmla="*/ 3599959 h 4401251"/>
              <a:gd name="connsiteX6979" fmla="*/ 10136890 w 13419668"/>
              <a:gd name="connsiteY6979" fmla="*/ 3565380 h 4401251"/>
              <a:gd name="connsiteX6980" fmla="*/ 10047208 w 13419668"/>
              <a:gd name="connsiteY6980" fmla="*/ 3563515 h 4401251"/>
              <a:gd name="connsiteX6981" fmla="*/ 10011509 w 13419668"/>
              <a:gd name="connsiteY6981" fmla="*/ 3527692 h 4401251"/>
              <a:gd name="connsiteX6982" fmla="*/ 9974940 w 13419668"/>
              <a:gd name="connsiteY6982" fmla="*/ 3566127 h 4401251"/>
              <a:gd name="connsiteX6983" fmla="*/ 10012629 w 13419668"/>
              <a:gd name="connsiteY6983" fmla="*/ 3599959 h 4401251"/>
              <a:gd name="connsiteX6984" fmla="*/ 10047208 w 13419668"/>
              <a:gd name="connsiteY6984" fmla="*/ 3563515 h 4401251"/>
              <a:gd name="connsiteX6985" fmla="*/ 9961506 w 13419668"/>
              <a:gd name="connsiteY6985" fmla="*/ 3565380 h 4401251"/>
              <a:gd name="connsiteX6986" fmla="*/ 9924066 w 13419668"/>
              <a:gd name="connsiteY6986" fmla="*/ 3527692 h 4401251"/>
              <a:gd name="connsiteX6987" fmla="*/ 9889114 w 13419668"/>
              <a:gd name="connsiteY6987" fmla="*/ 3564385 h 4401251"/>
              <a:gd name="connsiteX6988" fmla="*/ 9924440 w 13419668"/>
              <a:gd name="connsiteY6988" fmla="*/ 3600084 h 4401251"/>
              <a:gd name="connsiteX6989" fmla="*/ 9961382 w 13419668"/>
              <a:gd name="connsiteY6989" fmla="*/ 3565504 h 4401251"/>
              <a:gd name="connsiteX6990" fmla="*/ 9871949 w 13419668"/>
              <a:gd name="connsiteY6990" fmla="*/ 3563888 h 4401251"/>
              <a:gd name="connsiteX6991" fmla="*/ 9836002 w 13419668"/>
              <a:gd name="connsiteY6991" fmla="*/ 3527692 h 4401251"/>
              <a:gd name="connsiteX6992" fmla="*/ 9799557 w 13419668"/>
              <a:gd name="connsiteY6992" fmla="*/ 3565753 h 4401251"/>
              <a:gd name="connsiteX6993" fmla="*/ 9836375 w 13419668"/>
              <a:gd name="connsiteY6993" fmla="*/ 3599959 h 4401251"/>
              <a:gd name="connsiteX6994" fmla="*/ 9871825 w 13419668"/>
              <a:gd name="connsiteY6994" fmla="*/ 3563888 h 4401251"/>
              <a:gd name="connsiteX6995" fmla="*/ 9782392 w 13419668"/>
              <a:gd name="connsiteY6995" fmla="*/ 3565256 h 4401251"/>
              <a:gd name="connsiteX6996" fmla="*/ 9744827 w 13419668"/>
              <a:gd name="connsiteY6996" fmla="*/ 3527692 h 4401251"/>
              <a:gd name="connsiteX6997" fmla="*/ 9710000 w 13419668"/>
              <a:gd name="connsiteY6997" fmla="*/ 3564509 h 4401251"/>
              <a:gd name="connsiteX6998" fmla="*/ 9745574 w 13419668"/>
              <a:gd name="connsiteY6998" fmla="*/ 3600084 h 4401251"/>
              <a:gd name="connsiteX6999" fmla="*/ 9782392 w 13419668"/>
              <a:gd name="connsiteY6999" fmla="*/ 3565256 h 4401251"/>
              <a:gd name="connsiteX7000" fmla="*/ 9659624 w 13419668"/>
              <a:gd name="connsiteY7000" fmla="*/ 3527692 h 4401251"/>
              <a:gd name="connsiteX7001" fmla="*/ 9622805 w 13419668"/>
              <a:gd name="connsiteY7001" fmla="*/ 3565878 h 4401251"/>
              <a:gd name="connsiteX7002" fmla="*/ 9660246 w 13419668"/>
              <a:gd name="connsiteY7002" fmla="*/ 3599959 h 4401251"/>
              <a:gd name="connsiteX7003" fmla="*/ 9695073 w 13419668"/>
              <a:gd name="connsiteY7003" fmla="*/ 3563763 h 4401251"/>
              <a:gd name="connsiteX7004" fmla="*/ 9659624 w 13419668"/>
              <a:gd name="connsiteY7004" fmla="*/ 3527567 h 4401251"/>
              <a:gd name="connsiteX7005" fmla="*/ 9569071 w 13419668"/>
              <a:gd name="connsiteY7005" fmla="*/ 3527692 h 4401251"/>
              <a:gd name="connsiteX7006" fmla="*/ 9533123 w 13419668"/>
              <a:gd name="connsiteY7006" fmla="*/ 3563888 h 4401251"/>
              <a:gd name="connsiteX7007" fmla="*/ 9571559 w 13419668"/>
              <a:gd name="connsiteY7007" fmla="*/ 3599959 h 4401251"/>
              <a:gd name="connsiteX7008" fmla="*/ 9605391 w 13419668"/>
              <a:gd name="connsiteY7008" fmla="*/ 3562892 h 4401251"/>
              <a:gd name="connsiteX7009" fmla="*/ 9569071 w 13419668"/>
              <a:gd name="connsiteY7009" fmla="*/ 3527692 h 4401251"/>
              <a:gd name="connsiteX7010" fmla="*/ 9481504 w 13419668"/>
              <a:gd name="connsiteY7010" fmla="*/ 3527692 h 4401251"/>
              <a:gd name="connsiteX7011" fmla="*/ 9443567 w 13419668"/>
              <a:gd name="connsiteY7011" fmla="*/ 3564758 h 4401251"/>
              <a:gd name="connsiteX7012" fmla="*/ 9480011 w 13419668"/>
              <a:gd name="connsiteY7012" fmla="*/ 3599959 h 4401251"/>
              <a:gd name="connsiteX7013" fmla="*/ 9515958 w 13419668"/>
              <a:gd name="connsiteY7013" fmla="*/ 3564883 h 4401251"/>
              <a:gd name="connsiteX7014" fmla="*/ 9481628 w 13419668"/>
              <a:gd name="connsiteY7014" fmla="*/ 3527692 h 4401251"/>
              <a:gd name="connsiteX7015" fmla="*/ 9430008 w 13419668"/>
              <a:gd name="connsiteY7015" fmla="*/ 3563639 h 4401251"/>
              <a:gd name="connsiteX7016" fmla="*/ 9393812 w 13419668"/>
              <a:gd name="connsiteY7016" fmla="*/ 3527692 h 4401251"/>
              <a:gd name="connsiteX7017" fmla="*/ 9357740 w 13419668"/>
              <a:gd name="connsiteY7017" fmla="*/ 3566127 h 4401251"/>
              <a:gd name="connsiteX7018" fmla="*/ 9394807 w 13419668"/>
              <a:gd name="connsiteY7018" fmla="*/ 3599959 h 4401251"/>
              <a:gd name="connsiteX7019" fmla="*/ 9430008 w 13419668"/>
              <a:gd name="connsiteY7019" fmla="*/ 3563639 h 4401251"/>
              <a:gd name="connsiteX7020" fmla="*/ 9340451 w 13419668"/>
              <a:gd name="connsiteY7020" fmla="*/ 3564136 h 4401251"/>
              <a:gd name="connsiteX7021" fmla="*/ 9301892 w 13419668"/>
              <a:gd name="connsiteY7021" fmla="*/ 3527692 h 4401251"/>
              <a:gd name="connsiteX7022" fmla="*/ 9268058 w 13419668"/>
              <a:gd name="connsiteY7022" fmla="*/ 3565504 h 4401251"/>
              <a:gd name="connsiteX7023" fmla="*/ 9304628 w 13419668"/>
              <a:gd name="connsiteY7023" fmla="*/ 3599959 h 4401251"/>
              <a:gd name="connsiteX7024" fmla="*/ 9340326 w 13419668"/>
              <a:gd name="connsiteY7024" fmla="*/ 3564136 h 4401251"/>
              <a:gd name="connsiteX7025" fmla="*/ 9250893 w 13419668"/>
              <a:gd name="connsiteY7025" fmla="*/ 3565753 h 4401251"/>
              <a:gd name="connsiteX7026" fmla="*/ 9213951 w 13419668"/>
              <a:gd name="connsiteY7026" fmla="*/ 3527692 h 4401251"/>
              <a:gd name="connsiteX7027" fmla="*/ 9178625 w 13419668"/>
              <a:gd name="connsiteY7027" fmla="*/ 3564012 h 4401251"/>
              <a:gd name="connsiteX7028" fmla="*/ 9213578 w 13419668"/>
              <a:gd name="connsiteY7028" fmla="*/ 3600084 h 4401251"/>
              <a:gd name="connsiteX7029" fmla="*/ 9250893 w 13419668"/>
              <a:gd name="connsiteY7029" fmla="*/ 3565878 h 4401251"/>
              <a:gd name="connsiteX7030" fmla="*/ 9161336 w 13419668"/>
              <a:gd name="connsiteY7030" fmla="*/ 3566127 h 4401251"/>
              <a:gd name="connsiteX7031" fmla="*/ 9124767 w 13419668"/>
              <a:gd name="connsiteY7031" fmla="*/ 3527692 h 4401251"/>
              <a:gd name="connsiteX7032" fmla="*/ 9089068 w 13419668"/>
              <a:gd name="connsiteY7032" fmla="*/ 3563515 h 4401251"/>
              <a:gd name="connsiteX7033" fmla="*/ 9123647 w 13419668"/>
              <a:gd name="connsiteY7033" fmla="*/ 3599959 h 4401251"/>
              <a:gd name="connsiteX7034" fmla="*/ 9161336 w 13419668"/>
              <a:gd name="connsiteY7034" fmla="*/ 3566127 h 4401251"/>
              <a:gd name="connsiteX7035" fmla="*/ 9037821 w 13419668"/>
              <a:gd name="connsiteY7035" fmla="*/ 3527692 h 4401251"/>
              <a:gd name="connsiteX7036" fmla="*/ 9001750 w 13419668"/>
              <a:gd name="connsiteY7036" fmla="*/ 3563763 h 4401251"/>
              <a:gd name="connsiteX7037" fmla="*/ 9040061 w 13419668"/>
              <a:gd name="connsiteY7037" fmla="*/ 3600084 h 4401251"/>
              <a:gd name="connsiteX7038" fmla="*/ 9074018 w 13419668"/>
              <a:gd name="connsiteY7038" fmla="*/ 3563141 h 4401251"/>
              <a:gd name="connsiteX7039" fmla="*/ 9037821 w 13419668"/>
              <a:gd name="connsiteY7039" fmla="*/ 3527816 h 4401251"/>
              <a:gd name="connsiteX7040" fmla="*/ 8984460 w 13419668"/>
              <a:gd name="connsiteY7040" fmla="*/ 3564509 h 4401251"/>
              <a:gd name="connsiteX7041" fmla="*/ 8949632 w 13419668"/>
              <a:gd name="connsiteY7041" fmla="*/ 3527692 h 4401251"/>
              <a:gd name="connsiteX7042" fmla="*/ 8912068 w 13419668"/>
              <a:gd name="connsiteY7042" fmla="*/ 3565256 h 4401251"/>
              <a:gd name="connsiteX7043" fmla="*/ 8948886 w 13419668"/>
              <a:gd name="connsiteY7043" fmla="*/ 3600084 h 4401251"/>
              <a:gd name="connsiteX7044" fmla="*/ 8984460 w 13419668"/>
              <a:gd name="connsiteY7044" fmla="*/ 3564509 h 4401251"/>
              <a:gd name="connsiteX7045" fmla="*/ 8859204 w 13419668"/>
              <a:gd name="connsiteY7045" fmla="*/ 3527692 h 4401251"/>
              <a:gd name="connsiteX7046" fmla="*/ 8822635 w 13419668"/>
              <a:gd name="connsiteY7046" fmla="*/ 3566127 h 4401251"/>
              <a:gd name="connsiteX7047" fmla="*/ 8860324 w 13419668"/>
              <a:gd name="connsiteY7047" fmla="*/ 3599959 h 4401251"/>
              <a:gd name="connsiteX7048" fmla="*/ 8894902 w 13419668"/>
              <a:gd name="connsiteY7048" fmla="*/ 3563515 h 4401251"/>
              <a:gd name="connsiteX7049" fmla="*/ 8859204 w 13419668"/>
              <a:gd name="connsiteY7049" fmla="*/ 3527692 h 4401251"/>
              <a:gd name="connsiteX7050" fmla="*/ 8809077 w 13419668"/>
              <a:gd name="connsiteY7050" fmla="*/ 3564261 h 4401251"/>
              <a:gd name="connsiteX7051" fmla="*/ 8770517 w 13419668"/>
              <a:gd name="connsiteY7051" fmla="*/ 3527816 h 4401251"/>
              <a:gd name="connsiteX7052" fmla="*/ 8736685 w 13419668"/>
              <a:gd name="connsiteY7052" fmla="*/ 3565629 h 4401251"/>
              <a:gd name="connsiteX7053" fmla="*/ 8773254 w 13419668"/>
              <a:gd name="connsiteY7053" fmla="*/ 3600084 h 4401251"/>
              <a:gd name="connsiteX7054" fmla="*/ 8809077 w 13419668"/>
              <a:gd name="connsiteY7054" fmla="*/ 3564261 h 4401251"/>
              <a:gd name="connsiteX7055" fmla="*/ 8719519 w 13419668"/>
              <a:gd name="connsiteY7055" fmla="*/ 3565256 h 4401251"/>
              <a:gd name="connsiteX7056" fmla="*/ 8681955 w 13419668"/>
              <a:gd name="connsiteY7056" fmla="*/ 3527692 h 4401251"/>
              <a:gd name="connsiteX7057" fmla="*/ 8647127 w 13419668"/>
              <a:gd name="connsiteY7057" fmla="*/ 3564509 h 4401251"/>
              <a:gd name="connsiteX7058" fmla="*/ 8682701 w 13419668"/>
              <a:gd name="connsiteY7058" fmla="*/ 3600084 h 4401251"/>
              <a:gd name="connsiteX7059" fmla="*/ 8719519 w 13419668"/>
              <a:gd name="connsiteY7059" fmla="*/ 3565256 h 4401251"/>
              <a:gd name="connsiteX7060" fmla="*/ 8589412 w 13419668"/>
              <a:gd name="connsiteY7060" fmla="*/ 3599835 h 4401251"/>
              <a:gd name="connsiteX7061" fmla="*/ 8629962 w 13419668"/>
              <a:gd name="connsiteY7061" fmla="*/ 3566127 h 4401251"/>
              <a:gd name="connsiteX7062" fmla="*/ 8596253 w 13419668"/>
              <a:gd name="connsiteY7062" fmla="*/ 3527816 h 4401251"/>
              <a:gd name="connsiteX7063" fmla="*/ 8557819 w 13419668"/>
              <a:gd name="connsiteY7063" fmla="*/ 3560778 h 4401251"/>
              <a:gd name="connsiteX7064" fmla="*/ 8589412 w 13419668"/>
              <a:gd name="connsiteY7064" fmla="*/ 3599835 h 4401251"/>
              <a:gd name="connsiteX7065" fmla="*/ 8508437 w 13419668"/>
              <a:gd name="connsiteY7065" fmla="*/ 3527692 h 4401251"/>
              <a:gd name="connsiteX7066" fmla="*/ 8470375 w 13419668"/>
              <a:gd name="connsiteY7066" fmla="*/ 3564634 h 4401251"/>
              <a:gd name="connsiteX7067" fmla="*/ 8506572 w 13419668"/>
              <a:gd name="connsiteY7067" fmla="*/ 3599959 h 4401251"/>
              <a:gd name="connsiteX7068" fmla="*/ 8542643 w 13419668"/>
              <a:gd name="connsiteY7068" fmla="*/ 3565007 h 4401251"/>
              <a:gd name="connsiteX7069" fmla="*/ 8508437 w 13419668"/>
              <a:gd name="connsiteY7069" fmla="*/ 3527692 h 4401251"/>
              <a:gd name="connsiteX7070" fmla="*/ 8418880 w 13419668"/>
              <a:gd name="connsiteY7070" fmla="*/ 3527692 h 4401251"/>
              <a:gd name="connsiteX7071" fmla="*/ 8380819 w 13419668"/>
              <a:gd name="connsiteY7071" fmla="*/ 3564634 h 4401251"/>
              <a:gd name="connsiteX7072" fmla="*/ 8417014 w 13419668"/>
              <a:gd name="connsiteY7072" fmla="*/ 3599959 h 4401251"/>
              <a:gd name="connsiteX7073" fmla="*/ 8453086 w 13419668"/>
              <a:gd name="connsiteY7073" fmla="*/ 3565007 h 4401251"/>
              <a:gd name="connsiteX7074" fmla="*/ 8418880 w 13419668"/>
              <a:gd name="connsiteY7074" fmla="*/ 3527692 h 4401251"/>
              <a:gd name="connsiteX7075" fmla="*/ 8363529 w 13419668"/>
              <a:gd name="connsiteY7075" fmla="*/ 3565380 h 4401251"/>
              <a:gd name="connsiteX7076" fmla="*/ 8329696 w 13419668"/>
              <a:gd name="connsiteY7076" fmla="*/ 3527692 h 4401251"/>
              <a:gd name="connsiteX7077" fmla="*/ 8291261 w 13419668"/>
              <a:gd name="connsiteY7077" fmla="*/ 3564261 h 4401251"/>
              <a:gd name="connsiteX7078" fmla="*/ 8327084 w 13419668"/>
              <a:gd name="connsiteY7078" fmla="*/ 3599959 h 4401251"/>
              <a:gd name="connsiteX7079" fmla="*/ 8363529 w 13419668"/>
              <a:gd name="connsiteY7079" fmla="*/ 3565380 h 4401251"/>
              <a:gd name="connsiteX7080" fmla="*/ 8239641 w 13419668"/>
              <a:gd name="connsiteY7080" fmla="*/ 3527692 h 4401251"/>
              <a:gd name="connsiteX7081" fmla="*/ 8201704 w 13419668"/>
              <a:gd name="connsiteY7081" fmla="*/ 3564758 h 4401251"/>
              <a:gd name="connsiteX7082" fmla="*/ 8238148 w 13419668"/>
              <a:gd name="connsiteY7082" fmla="*/ 3599959 h 4401251"/>
              <a:gd name="connsiteX7083" fmla="*/ 8274096 w 13419668"/>
              <a:gd name="connsiteY7083" fmla="*/ 3564883 h 4401251"/>
              <a:gd name="connsiteX7084" fmla="*/ 8239766 w 13419668"/>
              <a:gd name="connsiteY7084" fmla="*/ 3527692 h 4401251"/>
              <a:gd name="connsiteX7085" fmla="*/ 8188145 w 13419668"/>
              <a:gd name="connsiteY7085" fmla="*/ 3566251 h 4401251"/>
              <a:gd name="connsiteX7086" fmla="*/ 8151576 w 13419668"/>
              <a:gd name="connsiteY7086" fmla="*/ 3527692 h 4401251"/>
              <a:gd name="connsiteX7087" fmla="*/ 8115878 w 13419668"/>
              <a:gd name="connsiteY7087" fmla="*/ 3563515 h 4401251"/>
              <a:gd name="connsiteX7088" fmla="*/ 8150457 w 13419668"/>
              <a:gd name="connsiteY7088" fmla="*/ 3600084 h 4401251"/>
              <a:gd name="connsiteX7089" fmla="*/ 8188145 w 13419668"/>
              <a:gd name="connsiteY7089" fmla="*/ 3566251 h 4401251"/>
              <a:gd name="connsiteX7090" fmla="*/ 8098589 w 13419668"/>
              <a:gd name="connsiteY7090" fmla="*/ 3566251 h 4401251"/>
              <a:gd name="connsiteX7091" fmla="*/ 8062143 w 13419668"/>
              <a:gd name="connsiteY7091" fmla="*/ 3527692 h 4401251"/>
              <a:gd name="connsiteX7092" fmla="*/ 8026321 w 13419668"/>
              <a:gd name="connsiteY7092" fmla="*/ 3563390 h 4401251"/>
              <a:gd name="connsiteX7093" fmla="*/ 8060775 w 13419668"/>
              <a:gd name="connsiteY7093" fmla="*/ 3599959 h 4401251"/>
              <a:gd name="connsiteX7094" fmla="*/ 8098589 w 13419668"/>
              <a:gd name="connsiteY7094" fmla="*/ 3566127 h 4401251"/>
              <a:gd name="connsiteX7095" fmla="*/ 8009031 w 13419668"/>
              <a:gd name="connsiteY7095" fmla="*/ 3565753 h 4401251"/>
              <a:gd name="connsiteX7096" fmla="*/ 7972088 w 13419668"/>
              <a:gd name="connsiteY7096" fmla="*/ 3527692 h 4401251"/>
              <a:gd name="connsiteX7097" fmla="*/ 7936763 w 13419668"/>
              <a:gd name="connsiteY7097" fmla="*/ 3564012 h 4401251"/>
              <a:gd name="connsiteX7098" fmla="*/ 7971715 w 13419668"/>
              <a:gd name="connsiteY7098" fmla="*/ 3600084 h 4401251"/>
              <a:gd name="connsiteX7099" fmla="*/ 8009031 w 13419668"/>
              <a:gd name="connsiteY7099" fmla="*/ 3565878 h 4401251"/>
              <a:gd name="connsiteX7100" fmla="*/ 7921712 w 13419668"/>
              <a:gd name="connsiteY7100" fmla="*/ 3564509 h 4401251"/>
              <a:gd name="connsiteX7101" fmla="*/ 7886885 w 13419668"/>
              <a:gd name="connsiteY7101" fmla="*/ 3527692 h 4401251"/>
              <a:gd name="connsiteX7102" fmla="*/ 7849320 w 13419668"/>
              <a:gd name="connsiteY7102" fmla="*/ 3565256 h 4401251"/>
              <a:gd name="connsiteX7103" fmla="*/ 7886138 w 13419668"/>
              <a:gd name="connsiteY7103" fmla="*/ 3600084 h 4401251"/>
              <a:gd name="connsiteX7104" fmla="*/ 7921712 w 13419668"/>
              <a:gd name="connsiteY7104" fmla="*/ 3564509 h 4401251"/>
              <a:gd name="connsiteX7105" fmla="*/ 7797451 w 13419668"/>
              <a:gd name="connsiteY7105" fmla="*/ 3527692 h 4401251"/>
              <a:gd name="connsiteX7106" fmla="*/ 7759762 w 13419668"/>
              <a:gd name="connsiteY7106" fmla="*/ 3565131 h 4401251"/>
              <a:gd name="connsiteX7107" fmla="*/ 7796456 w 13419668"/>
              <a:gd name="connsiteY7107" fmla="*/ 3599959 h 4401251"/>
              <a:gd name="connsiteX7108" fmla="*/ 7832155 w 13419668"/>
              <a:gd name="connsiteY7108" fmla="*/ 3564509 h 4401251"/>
              <a:gd name="connsiteX7109" fmla="*/ 7797451 w 13419668"/>
              <a:gd name="connsiteY7109" fmla="*/ 3527567 h 4401251"/>
              <a:gd name="connsiteX7110" fmla="*/ 7706775 w 13419668"/>
              <a:gd name="connsiteY7110" fmla="*/ 3527692 h 4401251"/>
              <a:gd name="connsiteX7111" fmla="*/ 7670329 w 13419668"/>
              <a:gd name="connsiteY7111" fmla="*/ 3566251 h 4401251"/>
              <a:gd name="connsiteX7112" fmla="*/ 7708143 w 13419668"/>
              <a:gd name="connsiteY7112" fmla="*/ 3600084 h 4401251"/>
              <a:gd name="connsiteX7113" fmla="*/ 7742598 w 13419668"/>
              <a:gd name="connsiteY7113" fmla="*/ 3563515 h 4401251"/>
              <a:gd name="connsiteX7114" fmla="*/ 7706775 w 13419668"/>
              <a:gd name="connsiteY7114" fmla="*/ 3527692 h 4401251"/>
              <a:gd name="connsiteX7115" fmla="*/ 7656772 w 13419668"/>
              <a:gd name="connsiteY7115" fmla="*/ 3565007 h 4401251"/>
              <a:gd name="connsiteX7116" fmla="*/ 7618959 w 13419668"/>
              <a:gd name="connsiteY7116" fmla="*/ 3527692 h 4401251"/>
              <a:gd name="connsiteX7117" fmla="*/ 7584379 w 13419668"/>
              <a:gd name="connsiteY7117" fmla="*/ 3564758 h 4401251"/>
              <a:gd name="connsiteX7118" fmla="*/ 7620202 w 13419668"/>
              <a:gd name="connsiteY7118" fmla="*/ 3600084 h 4401251"/>
              <a:gd name="connsiteX7119" fmla="*/ 7656772 w 13419668"/>
              <a:gd name="connsiteY7119" fmla="*/ 3565007 h 4401251"/>
              <a:gd name="connsiteX7120" fmla="*/ 7567090 w 13419668"/>
              <a:gd name="connsiteY7120" fmla="*/ 3566251 h 4401251"/>
              <a:gd name="connsiteX7121" fmla="*/ 7530645 w 13419668"/>
              <a:gd name="connsiteY7121" fmla="*/ 3527692 h 4401251"/>
              <a:gd name="connsiteX7122" fmla="*/ 7494822 w 13419668"/>
              <a:gd name="connsiteY7122" fmla="*/ 3563390 h 4401251"/>
              <a:gd name="connsiteX7123" fmla="*/ 7529277 w 13419668"/>
              <a:gd name="connsiteY7123" fmla="*/ 3599959 h 4401251"/>
              <a:gd name="connsiteX7124" fmla="*/ 7567090 w 13419668"/>
              <a:gd name="connsiteY7124" fmla="*/ 3566127 h 4401251"/>
              <a:gd name="connsiteX7125" fmla="*/ 7477532 w 13419668"/>
              <a:gd name="connsiteY7125" fmla="*/ 3564012 h 4401251"/>
              <a:gd name="connsiteX7126" fmla="*/ 7441834 w 13419668"/>
              <a:gd name="connsiteY7126" fmla="*/ 3527692 h 4401251"/>
              <a:gd name="connsiteX7127" fmla="*/ 7405264 w 13419668"/>
              <a:gd name="connsiteY7127" fmla="*/ 3565629 h 4401251"/>
              <a:gd name="connsiteX7128" fmla="*/ 7441958 w 13419668"/>
              <a:gd name="connsiteY7128" fmla="*/ 3599959 h 4401251"/>
              <a:gd name="connsiteX7129" fmla="*/ 7477532 w 13419668"/>
              <a:gd name="connsiteY7129" fmla="*/ 3564012 h 4401251"/>
              <a:gd name="connsiteX7130" fmla="*/ 7387975 w 13419668"/>
              <a:gd name="connsiteY7130" fmla="*/ 3564261 h 4401251"/>
              <a:gd name="connsiteX7131" fmla="*/ 7349540 w 13419668"/>
              <a:gd name="connsiteY7131" fmla="*/ 3527692 h 4401251"/>
              <a:gd name="connsiteX7132" fmla="*/ 7315707 w 13419668"/>
              <a:gd name="connsiteY7132" fmla="*/ 3565380 h 4401251"/>
              <a:gd name="connsiteX7133" fmla="*/ 7352152 w 13419668"/>
              <a:gd name="connsiteY7133" fmla="*/ 3599959 h 4401251"/>
              <a:gd name="connsiteX7134" fmla="*/ 7387975 w 13419668"/>
              <a:gd name="connsiteY7134" fmla="*/ 3564261 h 4401251"/>
              <a:gd name="connsiteX7135" fmla="*/ 7300657 w 13419668"/>
              <a:gd name="connsiteY7135" fmla="*/ 3563515 h 4401251"/>
              <a:gd name="connsiteX7136" fmla="*/ 7264958 w 13419668"/>
              <a:gd name="connsiteY7136" fmla="*/ 3527692 h 4401251"/>
              <a:gd name="connsiteX7137" fmla="*/ 7228513 w 13419668"/>
              <a:gd name="connsiteY7137" fmla="*/ 3566251 h 4401251"/>
              <a:gd name="connsiteX7138" fmla="*/ 7266202 w 13419668"/>
              <a:gd name="connsiteY7138" fmla="*/ 3600084 h 4401251"/>
              <a:gd name="connsiteX7139" fmla="*/ 7300657 w 13419668"/>
              <a:gd name="connsiteY7139" fmla="*/ 3563515 h 4401251"/>
              <a:gd name="connsiteX7140" fmla="*/ 7211099 w 13419668"/>
              <a:gd name="connsiteY7140" fmla="*/ 3564509 h 4401251"/>
              <a:gd name="connsiteX7141" fmla="*/ 7176271 w 13419668"/>
              <a:gd name="connsiteY7141" fmla="*/ 3527692 h 4401251"/>
              <a:gd name="connsiteX7142" fmla="*/ 7138707 w 13419668"/>
              <a:gd name="connsiteY7142" fmla="*/ 3565256 h 4401251"/>
              <a:gd name="connsiteX7143" fmla="*/ 7175525 w 13419668"/>
              <a:gd name="connsiteY7143" fmla="*/ 3600084 h 4401251"/>
              <a:gd name="connsiteX7144" fmla="*/ 7211099 w 13419668"/>
              <a:gd name="connsiteY7144" fmla="*/ 3564509 h 4401251"/>
              <a:gd name="connsiteX7145" fmla="*/ 7087335 w 13419668"/>
              <a:gd name="connsiteY7145" fmla="*/ 3527692 h 4401251"/>
              <a:gd name="connsiteX7146" fmla="*/ 7049274 w 13419668"/>
              <a:gd name="connsiteY7146" fmla="*/ 3564634 h 4401251"/>
              <a:gd name="connsiteX7147" fmla="*/ 7085470 w 13419668"/>
              <a:gd name="connsiteY7147" fmla="*/ 3599959 h 4401251"/>
              <a:gd name="connsiteX7148" fmla="*/ 7121541 w 13419668"/>
              <a:gd name="connsiteY7148" fmla="*/ 3565007 h 4401251"/>
              <a:gd name="connsiteX7149" fmla="*/ 7087335 w 13419668"/>
              <a:gd name="connsiteY7149" fmla="*/ 3527692 h 4401251"/>
              <a:gd name="connsiteX7150" fmla="*/ 7035716 w 13419668"/>
              <a:gd name="connsiteY7150" fmla="*/ 3566127 h 4401251"/>
              <a:gd name="connsiteX7151" fmla="*/ 6999147 w 13419668"/>
              <a:gd name="connsiteY7151" fmla="*/ 3527692 h 4401251"/>
              <a:gd name="connsiteX7152" fmla="*/ 6963448 w 13419668"/>
              <a:gd name="connsiteY7152" fmla="*/ 3563515 h 4401251"/>
              <a:gd name="connsiteX7153" fmla="*/ 6998027 w 13419668"/>
              <a:gd name="connsiteY7153" fmla="*/ 3599959 h 4401251"/>
              <a:gd name="connsiteX7154" fmla="*/ 7035716 w 13419668"/>
              <a:gd name="connsiteY7154" fmla="*/ 3566127 h 4401251"/>
              <a:gd name="connsiteX7155" fmla="*/ 6946158 w 13419668"/>
              <a:gd name="connsiteY7155" fmla="*/ 3564261 h 4401251"/>
              <a:gd name="connsiteX7156" fmla="*/ 6907723 w 13419668"/>
              <a:gd name="connsiteY7156" fmla="*/ 3527692 h 4401251"/>
              <a:gd name="connsiteX7157" fmla="*/ 6873891 w 13419668"/>
              <a:gd name="connsiteY7157" fmla="*/ 3565380 h 4401251"/>
              <a:gd name="connsiteX7158" fmla="*/ 6910335 w 13419668"/>
              <a:gd name="connsiteY7158" fmla="*/ 3599959 h 4401251"/>
              <a:gd name="connsiteX7159" fmla="*/ 6946158 w 13419668"/>
              <a:gd name="connsiteY7159" fmla="*/ 3564261 h 4401251"/>
              <a:gd name="connsiteX7160" fmla="*/ 6856601 w 13419668"/>
              <a:gd name="connsiteY7160" fmla="*/ 3564758 h 4401251"/>
              <a:gd name="connsiteX7161" fmla="*/ 6818664 w 13419668"/>
              <a:gd name="connsiteY7161" fmla="*/ 3527567 h 4401251"/>
              <a:gd name="connsiteX7162" fmla="*/ 6784333 w 13419668"/>
              <a:gd name="connsiteY7162" fmla="*/ 3564758 h 4401251"/>
              <a:gd name="connsiteX7163" fmla="*/ 6820281 w 13419668"/>
              <a:gd name="connsiteY7163" fmla="*/ 3599835 h 4401251"/>
              <a:gd name="connsiteX7164" fmla="*/ 6856725 w 13419668"/>
              <a:gd name="connsiteY7164" fmla="*/ 3564634 h 4401251"/>
              <a:gd name="connsiteX7165" fmla="*/ 6733957 w 13419668"/>
              <a:gd name="connsiteY7165" fmla="*/ 3527567 h 4401251"/>
              <a:gd name="connsiteX7166" fmla="*/ 6697014 w 13419668"/>
              <a:gd name="connsiteY7166" fmla="*/ 3565629 h 4401251"/>
              <a:gd name="connsiteX7167" fmla="*/ 6734330 w 13419668"/>
              <a:gd name="connsiteY7167" fmla="*/ 3599835 h 4401251"/>
              <a:gd name="connsiteX7168" fmla="*/ 6769283 w 13419668"/>
              <a:gd name="connsiteY7168" fmla="*/ 3563763 h 4401251"/>
              <a:gd name="connsiteX7169" fmla="*/ 6733957 w 13419668"/>
              <a:gd name="connsiteY7169" fmla="*/ 3527443 h 4401251"/>
              <a:gd name="connsiteX7170" fmla="*/ 6645519 w 13419668"/>
              <a:gd name="connsiteY7170" fmla="*/ 3527567 h 4401251"/>
              <a:gd name="connsiteX7171" fmla="*/ 6607458 w 13419668"/>
              <a:gd name="connsiteY7171" fmla="*/ 3564509 h 4401251"/>
              <a:gd name="connsiteX7172" fmla="*/ 6643653 w 13419668"/>
              <a:gd name="connsiteY7172" fmla="*/ 3599835 h 4401251"/>
              <a:gd name="connsiteX7173" fmla="*/ 6679725 w 13419668"/>
              <a:gd name="connsiteY7173" fmla="*/ 3564883 h 4401251"/>
              <a:gd name="connsiteX7174" fmla="*/ 6645519 w 13419668"/>
              <a:gd name="connsiteY7174" fmla="*/ 3527567 h 4401251"/>
              <a:gd name="connsiteX7175" fmla="*/ 6554718 w 13419668"/>
              <a:gd name="connsiteY7175" fmla="*/ 3527567 h 4401251"/>
              <a:gd name="connsiteX7176" fmla="*/ 6517900 w 13419668"/>
              <a:gd name="connsiteY7176" fmla="*/ 3565753 h 4401251"/>
              <a:gd name="connsiteX7177" fmla="*/ 6555340 w 13419668"/>
              <a:gd name="connsiteY7177" fmla="*/ 3599835 h 4401251"/>
              <a:gd name="connsiteX7178" fmla="*/ 6590168 w 13419668"/>
              <a:gd name="connsiteY7178" fmla="*/ 3563639 h 4401251"/>
              <a:gd name="connsiteX7179" fmla="*/ 6554718 w 13419668"/>
              <a:gd name="connsiteY7179" fmla="*/ 3527443 h 4401251"/>
              <a:gd name="connsiteX7180" fmla="*/ 6466902 w 13419668"/>
              <a:gd name="connsiteY7180" fmla="*/ 3527567 h 4401251"/>
              <a:gd name="connsiteX7181" fmla="*/ 6428342 w 13419668"/>
              <a:gd name="connsiteY7181" fmla="*/ 3564012 h 4401251"/>
              <a:gd name="connsiteX7182" fmla="*/ 6464041 w 13419668"/>
              <a:gd name="connsiteY7182" fmla="*/ 3599835 h 4401251"/>
              <a:gd name="connsiteX7183" fmla="*/ 6500610 w 13419668"/>
              <a:gd name="connsiteY7183" fmla="*/ 3565380 h 4401251"/>
              <a:gd name="connsiteX7184" fmla="*/ 6466778 w 13419668"/>
              <a:gd name="connsiteY7184" fmla="*/ 3527567 h 4401251"/>
              <a:gd name="connsiteX7185" fmla="*/ 6414785 w 13419668"/>
              <a:gd name="connsiteY7185" fmla="*/ 3563390 h 4401251"/>
              <a:gd name="connsiteX7186" fmla="*/ 6378588 w 13419668"/>
              <a:gd name="connsiteY7186" fmla="*/ 3527567 h 4401251"/>
              <a:gd name="connsiteX7187" fmla="*/ 6342516 w 13419668"/>
              <a:gd name="connsiteY7187" fmla="*/ 3566002 h 4401251"/>
              <a:gd name="connsiteX7188" fmla="*/ 6379708 w 13419668"/>
              <a:gd name="connsiteY7188" fmla="*/ 3599835 h 4401251"/>
              <a:gd name="connsiteX7189" fmla="*/ 6414785 w 13419668"/>
              <a:gd name="connsiteY7189" fmla="*/ 3563515 h 4401251"/>
              <a:gd name="connsiteX7190" fmla="*/ 6325227 w 13419668"/>
              <a:gd name="connsiteY7190" fmla="*/ 3565753 h 4401251"/>
              <a:gd name="connsiteX7191" fmla="*/ 6288409 w 13419668"/>
              <a:gd name="connsiteY7191" fmla="*/ 3527567 h 4401251"/>
              <a:gd name="connsiteX7192" fmla="*/ 6252959 w 13419668"/>
              <a:gd name="connsiteY7192" fmla="*/ 3563763 h 4401251"/>
              <a:gd name="connsiteX7193" fmla="*/ 6287787 w 13419668"/>
              <a:gd name="connsiteY7193" fmla="*/ 3599959 h 4401251"/>
              <a:gd name="connsiteX7194" fmla="*/ 6325227 w 13419668"/>
              <a:gd name="connsiteY7194" fmla="*/ 3565878 h 4401251"/>
              <a:gd name="connsiteX7195" fmla="*/ 6235670 w 13419668"/>
              <a:gd name="connsiteY7195" fmla="*/ 3565256 h 4401251"/>
              <a:gd name="connsiteX7196" fmla="*/ 6198230 w 13419668"/>
              <a:gd name="connsiteY7196" fmla="*/ 3527567 h 4401251"/>
              <a:gd name="connsiteX7197" fmla="*/ 6163277 w 13419668"/>
              <a:gd name="connsiteY7197" fmla="*/ 3564261 h 4401251"/>
              <a:gd name="connsiteX7198" fmla="*/ 6198603 w 13419668"/>
              <a:gd name="connsiteY7198" fmla="*/ 3599959 h 4401251"/>
              <a:gd name="connsiteX7199" fmla="*/ 6235545 w 13419668"/>
              <a:gd name="connsiteY7199" fmla="*/ 3565380 h 4401251"/>
              <a:gd name="connsiteX7200" fmla="*/ 6113026 w 13419668"/>
              <a:gd name="connsiteY7200" fmla="*/ 3527567 h 4401251"/>
              <a:gd name="connsiteX7201" fmla="*/ 6076083 w 13419668"/>
              <a:gd name="connsiteY7201" fmla="*/ 3565629 h 4401251"/>
              <a:gd name="connsiteX7202" fmla="*/ 6113399 w 13419668"/>
              <a:gd name="connsiteY7202" fmla="*/ 3599835 h 4401251"/>
              <a:gd name="connsiteX7203" fmla="*/ 6148351 w 13419668"/>
              <a:gd name="connsiteY7203" fmla="*/ 3563763 h 4401251"/>
              <a:gd name="connsiteX7204" fmla="*/ 6113026 w 13419668"/>
              <a:gd name="connsiteY7204" fmla="*/ 3527443 h 4401251"/>
              <a:gd name="connsiteX7205" fmla="*/ 6024587 w 13419668"/>
              <a:gd name="connsiteY7205" fmla="*/ 3527567 h 4401251"/>
              <a:gd name="connsiteX7206" fmla="*/ 5986526 w 13419668"/>
              <a:gd name="connsiteY7206" fmla="*/ 3564509 h 4401251"/>
              <a:gd name="connsiteX7207" fmla="*/ 6022722 w 13419668"/>
              <a:gd name="connsiteY7207" fmla="*/ 3599835 h 4401251"/>
              <a:gd name="connsiteX7208" fmla="*/ 6058793 w 13419668"/>
              <a:gd name="connsiteY7208" fmla="*/ 3564883 h 4401251"/>
              <a:gd name="connsiteX7209" fmla="*/ 6024587 w 13419668"/>
              <a:gd name="connsiteY7209" fmla="*/ 3527567 h 4401251"/>
              <a:gd name="connsiteX7210" fmla="*/ 5969237 w 13419668"/>
              <a:gd name="connsiteY7210" fmla="*/ 3565380 h 4401251"/>
              <a:gd name="connsiteX7211" fmla="*/ 5935403 w 13419668"/>
              <a:gd name="connsiteY7211" fmla="*/ 3527567 h 4401251"/>
              <a:gd name="connsiteX7212" fmla="*/ 5896844 w 13419668"/>
              <a:gd name="connsiteY7212" fmla="*/ 3564012 h 4401251"/>
              <a:gd name="connsiteX7213" fmla="*/ 5932667 w 13419668"/>
              <a:gd name="connsiteY7213" fmla="*/ 3599835 h 4401251"/>
              <a:gd name="connsiteX7214" fmla="*/ 5969237 w 13419668"/>
              <a:gd name="connsiteY7214" fmla="*/ 3565380 h 4401251"/>
              <a:gd name="connsiteX7215" fmla="*/ 5883410 w 13419668"/>
              <a:gd name="connsiteY7215" fmla="*/ 3563390 h 4401251"/>
              <a:gd name="connsiteX7216" fmla="*/ 5847214 w 13419668"/>
              <a:gd name="connsiteY7216" fmla="*/ 3527567 h 4401251"/>
              <a:gd name="connsiteX7217" fmla="*/ 5811143 w 13419668"/>
              <a:gd name="connsiteY7217" fmla="*/ 3566002 h 4401251"/>
              <a:gd name="connsiteX7218" fmla="*/ 5848334 w 13419668"/>
              <a:gd name="connsiteY7218" fmla="*/ 3599835 h 4401251"/>
              <a:gd name="connsiteX7219" fmla="*/ 5883410 w 13419668"/>
              <a:gd name="connsiteY7219" fmla="*/ 3563515 h 4401251"/>
              <a:gd name="connsiteX7220" fmla="*/ 5793853 w 13419668"/>
              <a:gd name="connsiteY7220" fmla="*/ 3566127 h 4401251"/>
              <a:gd name="connsiteX7221" fmla="*/ 5757408 w 13419668"/>
              <a:gd name="connsiteY7221" fmla="*/ 3527567 h 4401251"/>
              <a:gd name="connsiteX7222" fmla="*/ 5721585 w 13419668"/>
              <a:gd name="connsiteY7222" fmla="*/ 3563390 h 4401251"/>
              <a:gd name="connsiteX7223" fmla="*/ 5756040 w 13419668"/>
              <a:gd name="connsiteY7223" fmla="*/ 3599959 h 4401251"/>
              <a:gd name="connsiteX7224" fmla="*/ 5793853 w 13419668"/>
              <a:gd name="connsiteY7224" fmla="*/ 3566127 h 4401251"/>
              <a:gd name="connsiteX7225" fmla="*/ 5704420 w 13419668"/>
              <a:gd name="connsiteY7225" fmla="*/ 3565131 h 4401251"/>
              <a:gd name="connsiteX7226" fmla="*/ 5666856 w 13419668"/>
              <a:gd name="connsiteY7226" fmla="*/ 3527567 h 4401251"/>
              <a:gd name="connsiteX7227" fmla="*/ 5632028 w 13419668"/>
              <a:gd name="connsiteY7227" fmla="*/ 3564385 h 4401251"/>
              <a:gd name="connsiteX7228" fmla="*/ 5667602 w 13419668"/>
              <a:gd name="connsiteY7228" fmla="*/ 3599959 h 4401251"/>
              <a:gd name="connsiteX7229" fmla="*/ 5704420 w 13419668"/>
              <a:gd name="connsiteY7229" fmla="*/ 3565131 h 4401251"/>
              <a:gd name="connsiteX7230" fmla="*/ 5614863 w 13419668"/>
              <a:gd name="connsiteY7230" fmla="*/ 3565131 h 4401251"/>
              <a:gd name="connsiteX7231" fmla="*/ 5577423 w 13419668"/>
              <a:gd name="connsiteY7231" fmla="*/ 3527443 h 4401251"/>
              <a:gd name="connsiteX7232" fmla="*/ 5542470 w 13419668"/>
              <a:gd name="connsiteY7232" fmla="*/ 3564136 h 4401251"/>
              <a:gd name="connsiteX7233" fmla="*/ 5577920 w 13419668"/>
              <a:gd name="connsiteY7233" fmla="*/ 3599835 h 4401251"/>
              <a:gd name="connsiteX7234" fmla="*/ 5614863 w 13419668"/>
              <a:gd name="connsiteY7234" fmla="*/ 3565131 h 4401251"/>
              <a:gd name="connsiteX7235" fmla="*/ 5492094 w 13419668"/>
              <a:gd name="connsiteY7235" fmla="*/ 3527443 h 4401251"/>
              <a:gd name="connsiteX7236" fmla="*/ 5455277 w 13419668"/>
              <a:gd name="connsiteY7236" fmla="*/ 3565629 h 4401251"/>
              <a:gd name="connsiteX7237" fmla="*/ 5492716 w 13419668"/>
              <a:gd name="connsiteY7237" fmla="*/ 3599710 h 4401251"/>
              <a:gd name="connsiteX7238" fmla="*/ 5527544 w 13419668"/>
              <a:gd name="connsiteY7238" fmla="*/ 3563515 h 4401251"/>
              <a:gd name="connsiteX7239" fmla="*/ 5492094 w 13419668"/>
              <a:gd name="connsiteY7239" fmla="*/ 3527318 h 4401251"/>
              <a:gd name="connsiteX7240" fmla="*/ 5403159 w 13419668"/>
              <a:gd name="connsiteY7240" fmla="*/ 3527443 h 4401251"/>
              <a:gd name="connsiteX7241" fmla="*/ 5365719 w 13419668"/>
              <a:gd name="connsiteY7241" fmla="*/ 3565131 h 4401251"/>
              <a:gd name="connsiteX7242" fmla="*/ 5402661 w 13419668"/>
              <a:gd name="connsiteY7242" fmla="*/ 3599835 h 4401251"/>
              <a:gd name="connsiteX7243" fmla="*/ 5438111 w 13419668"/>
              <a:gd name="connsiteY7243" fmla="*/ 3564261 h 4401251"/>
              <a:gd name="connsiteX7244" fmla="*/ 5403283 w 13419668"/>
              <a:gd name="connsiteY7244" fmla="*/ 3527567 h 4401251"/>
              <a:gd name="connsiteX7245" fmla="*/ 5314223 w 13419668"/>
              <a:gd name="connsiteY7245" fmla="*/ 3527443 h 4401251"/>
              <a:gd name="connsiteX7246" fmla="*/ 5276161 w 13419668"/>
              <a:gd name="connsiteY7246" fmla="*/ 3564385 h 4401251"/>
              <a:gd name="connsiteX7247" fmla="*/ 5312358 w 13419668"/>
              <a:gd name="connsiteY7247" fmla="*/ 3599710 h 4401251"/>
              <a:gd name="connsiteX7248" fmla="*/ 5348429 w 13419668"/>
              <a:gd name="connsiteY7248" fmla="*/ 3564758 h 4401251"/>
              <a:gd name="connsiteX7249" fmla="*/ 5314223 w 13419668"/>
              <a:gd name="connsiteY7249" fmla="*/ 3527443 h 4401251"/>
              <a:gd name="connsiteX7250" fmla="*/ 5262603 w 13419668"/>
              <a:gd name="connsiteY7250" fmla="*/ 3565504 h 4401251"/>
              <a:gd name="connsiteX7251" fmla="*/ 5225661 w 13419668"/>
              <a:gd name="connsiteY7251" fmla="*/ 3527443 h 4401251"/>
              <a:gd name="connsiteX7252" fmla="*/ 5190336 w 13419668"/>
              <a:gd name="connsiteY7252" fmla="*/ 3563763 h 4401251"/>
              <a:gd name="connsiteX7253" fmla="*/ 5225288 w 13419668"/>
              <a:gd name="connsiteY7253" fmla="*/ 3599835 h 4401251"/>
              <a:gd name="connsiteX7254" fmla="*/ 5262603 w 13419668"/>
              <a:gd name="connsiteY7254" fmla="*/ 3565629 h 4401251"/>
              <a:gd name="connsiteX7255" fmla="*/ 5173046 w 13419668"/>
              <a:gd name="connsiteY7255" fmla="*/ 3566002 h 4401251"/>
              <a:gd name="connsiteX7256" fmla="*/ 5136601 w 13419668"/>
              <a:gd name="connsiteY7256" fmla="*/ 3527443 h 4401251"/>
              <a:gd name="connsiteX7257" fmla="*/ 5100778 w 13419668"/>
              <a:gd name="connsiteY7257" fmla="*/ 3563141 h 4401251"/>
              <a:gd name="connsiteX7258" fmla="*/ 5135233 w 13419668"/>
              <a:gd name="connsiteY7258" fmla="*/ 3599710 h 4401251"/>
              <a:gd name="connsiteX7259" fmla="*/ 5173046 w 13419668"/>
              <a:gd name="connsiteY7259" fmla="*/ 3566002 h 4401251"/>
              <a:gd name="connsiteX7260" fmla="*/ 5083613 w 13419668"/>
              <a:gd name="connsiteY7260" fmla="*/ 3565007 h 4401251"/>
              <a:gd name="connsiteX7261" fmla="*/ 5046049 w 13419668"/>
              <a:gd name="connsiteY7261" fmla="*/ 3527443 h 4401251"/>
              <a:gd name="connsiteX7262" fmla="*/ 5011221 w 13419668"/>
              <a:gd name="connsiteY7262" fmla="*/ 3564261 h 4401251"/>
              <a:gd name="connsiteX7263" fmla="*/ 5046671 w 13419668"/>
              <a:gd name="connsiteY7263" fmla="*/ 3599835 h 4401251"/>
              <a:gd name="connsiteX7264" fmla="*/ 5083489 w 13419668"/>
              <a:gd name="connsiteY7264" fmla="*/ 3565131 h 4401251"/>
              <a:gd name="connsiteX7265" fmla="*/ 4961591 w 13419668"/>
              <a:gd name="connsiteY7265" fmla="*/ 3527443 h 4401251"/>
              <a:gd name="connsiteX7266" fmla="*/ 4923903 w 13419668"/>
              <a:gd name="connsiteY7266" fmla="*/ 3564883 h 4401251"/>
              <a:gd name="connsiteX7267" fmla="*/ 4960596 w 13419668"/>
              <a:gd name="connsiteY7267" fmla="*/ 3599835 h 4401251"/>
              <a:gd name="connsiteX7268" fmla="*/ 4996294 w 13419668"/>
              <a:gd name="connsiteY7268" fmla="*/ 3564509 h 4401251"/>
              <a:gd name="connsiteX7269" fmla="*/ 4961715 w 13419668"/>
              <a:gd name="connsiteY7269" fmla="*/ 3527567 h 4401251"/>
              <a:gd name="connsiteX7270" fmla="*/ 4871785 w 13419668"/>
              <a:gd name="connsiteY7270" fmla="*/ 3527443 h 4401251"/>
              <a:gd name="connsiteX7271" fmla="*/ 4834345 w 13419668"/>
              <a:gd name="connsiteY7271" fmla="*/ 3565131 h 4401251"/>
              <a:gd name="connsiteX7272" fmla="*/ 4871287 w 13419668"/>
              <a:gd name="connsiteY7272" fmla="*/ 3599835 h 4401251"/>
              <a:gd name="connsiteX7273" fmla="*/ 4906737 w 13419668"/>
              <a:gd name="connsiteY7273" fmla="*/ 3564261 h 4401251"/>
              <a:gd name="connsiteX7274" fmla="*/ 4871909 w 13419668"/>
              <a:gd name="connsiteY7274" fmla="*/ 3527567 h 4401251"/>
              <a:gd name="connsiteX7275" fmla="*/ 4781233 w 13419668"/>
              <a:gd name="connsiteY7275" fmla="*/ 3527443 h 4401251"/>
              <a:gd name="connsiteX7276" fmla="*/ 4744787 w 13419668"/>
              <a:gd name="connsiteY7276" fmla="*/ 3566002 h 4401251"/>
              <a:gd name="connsiteX7277" fmla="*/ 4782601 w 13419668"/>
              <a:gd name="connsiteY7277" fmla="*/ 3599710 h 4401251"/>
              <a:gd name="connsiteX7278" fmla="*/ 4817055 w 13419668"/>
              <a:gd name="connsiteY7278" fmla="*/ 3563141 h 4401251"/>
              <a:gd name="connsiteX7279" fmla="*/ 4781233 w 13419668"/>
              <a:gd name="connsiteY7279" fmla="*/ 3527443 h 4401251"/>
              <a:gd name="connsiteX7280" fmla="*/ 4731229 w 13419668"/>
              <a:gd name="connsiteY7280" fmla="*/ 3566127 h 4401251"/>
              <a:gd name="connsiteX7281" fmla="*/ 4694909 w 13419668"/>
              <a:gd name="connsiteY7281" fmla="*/ 3527443 h 4401251"/>
              <a:gd name="connsiteX7282" fmla="*/ 4658962 w 13419668"/>
              <a:gd name="connsiteY7282" fmla="*/ 3563017 h 4401251"/>
              <a:gd name="connsiteX7283" fmla="*/ 4693292 w 13419668"/>
              <a:gd name="connsiteY7283" fmla="*/ 3599710 h 4401251"/>
              <a:gd name="connsiteX7284" fmla="*/ 4731229 w 13419668"/>
              <a:gd name="connsiteY7284" fmla="*/ 3566127 h 4401251"/>
              <a:gd name="connsiteX7285" fmla="*/ 4641796 w 13419668"/>
              <a:gd name="connsiteY7285" fmla="*/ 3564634 h 4401251"/>
              <a:gd name="connsiteX7286" fmla="*/ 4603984 w 13419668"/>
              <a:gd name="connsiteY7286" fmla="*/ 3527318 h 4401251"/>
              <a:gd name="connsiteX7287" fmla="*/ 4569404 w 13419668"/>
              <a:gd name="connsiteY7287" fmla="*/ 3564385 h 4401251"/>
              <a:gd name="connsiteX7288" fmla="*/ 4605227 w 13419668"/>
              <a:gd name="connsiteY7288" fmla="*/ 3599710 h 4401251"/>
              <a:gd name="connsiteX7289" fmla="*/ 4641796 w 13419668"/>
              <a:gd name="connsiteY7289" fmla="*/ 3564634 h 4401251"/>
              <a:gd name="connsiteX7290" fmla="*/ 4552239 w 13419668"/>
              <a:gd name="connsiteY7290" fmla="*/ 3563888 h 4401251"/>
              <a:gd name="connsiteX7291" fmla="*/ 4513680 w 13419668"/>
              <a:gd name="connsiteY7291" fmla="*/ 3527443 h 4401251"/>
              <a:gd name="connsiteX7292" fmla="*/ 4479847 w 13419668"/>
              <a:gd name="connsiteY7292" fmla="*/ 3565256 h 4401251"/>
              <a:gd name="connsiteX7293" fmla="*/ 4516416 w 13419668"/>
              <a:gd name="connsiteY7293" fmla="*/ 3599710 h 4401251"/>
              <a:gd name="connsiteX7294" fmla="*/ 4552239 w 13419668"/>
              <a:gd name="connsiteY7294" fmla="*/ 3563888 h 4401251"/>
              <a:gd name="connsiteX7295" fmla="*/ 4462682 w 13419668"/>
              <a:gd name="connsiteY7295" fmla="*/ 3565007 h 4401251"/>
              <a:gd name="connsiteX7296" fmla="*/ 4425242 w 13419668"/>
              <a:gd name="connsiteY7296" fmla="*/ 3527318 h 4401251"/>
              <a:gd name="connsiteX7297" fmla="*/ 4390289 w 13419668"/>
              <a:gd name="connsiteY7297" fmla="*/ 3564012 h 4401251"/>
              <a:gd name="connsiteX7298" fmla="*/ 4425615 w 13419668"/>
              <a:gd name="connsiteY7298" fmla="*/ 3599710 h 4401251"/>
              <a:gd name="connsiteX7299" fmla="*/ 4462557 w 13419668"/>
              <a:gd name="connsiteY7299" fmla="*/ 3565131 h 4401251"/>
              <a:gd name="connsiteX7300" fmla="*/ 4341530 w 13419668"/>
              <a:gd name="connsiteY7300" fmla="*/ 3527318 h 4401251"/>
              <a:gd name="connsiteX7301" fmla="*/ 4303095 w 13419668"/>
              <a:gd name="connsiteY7301" fmla="*/ 3563888 h 4401251"/>
              <a:gd name="connsiteX7302" fmla="*/ 4338918 w 13419668"/>
              <a:gd name="connsiteY7302" fmla="*/ 3599586 h 4401251"/>
              <a:gd name="connsiteX7303" fmla="*/ 4375487 w 13419668"/>
              <a:gd name="connsiteY7303" fmla="*/ 3565007 h 4401251"/>
              <a:gd name="connsiteX7304" fmla="*/ 4341655 w 13419668"/>
              <a:gd name="connsiteY7304" fmla="*/ 3527318 h 4401251"/>
              <a:gd name="connsiteX7305" fmla="*/ 4252222 w 13419668"/>
              <a:gd name="connsiteY7305" fmla="*/ 3527318 h 4401251"/>
              <a:gd name="connsiteX7306" fmla="*/ 4213538 w 13419668"/>
              <a:gd name="connsiteY7306" fmla="*/ 3563639 h 4401251"/>
              <a:gd name="connsiteX7307" fmla="*/ 4249112 w 13419668"/>
              <a:gd name="connsiteY7307" fmla="*/ 3599586 h 4401251"/>
              <a:gd name="connsiteX7308" fmla="*/ 4285806 w 13419668"/>
              <a:gd name="connsiteY7308" fmla="*/ 3565256 h 4401251"/>
              <a:gd name="connsiteX7309" fmla="*/ 4252222 w 13419668"/>
              <a:gd name="connsiteY7309" fmla="*/ 3527318 h 4401251"/>
              <a:gd name="connsiteX7310" fmla="*/ 4196249 w 13419668"/>
              <a:gd name="connsiteY7310" fmla="*/ 3563017 h 4401251"/>
              <a:gd name="connsiteX7311" fmla="*/ 4160425 w 13419668"/>
              <a:gd name="connsiteY7311" fmla="*/ 3527194 h 4401251"/>
              <a:gd name="connsiteX7312" fmla="*/ 4123980 w 13419668"/>
              <a:gd name="connsiteY7312" fmla="*/ 3565753 h 4401251"/>
              <a:gd name="connsiteX7313" fmla="*/ 4161793 w 13419668"/>
              <a:gd name="connsiteY7313" fmla="*/ 3599586 h 4401251"/>
              <a:gd name="connsiteX7314" fmla="*/ 4196249 w 13419668"/>
              <a:gd name="connsiteY7314" fmla="*/ 3563017 h 4401251"/>
              <a:gd name="connsiteX7315" fmla="*/ 4110422 w 13419668"/>
              <a:gd name="connsiteY7315" fmla="*/ 3565380 h 4401251"/>
              <a:gd name="connsiteX7316" fmla="*/ 4073480 w 13419668"/>
              <a:gd name="connsiteY7316" fmla="*/ 3527318 h 4401251"/>
              <a:gd name="connsiteX7317" fmla="*/ 4038154 w 13419668"/>
              <a:gd name="connsiteY7317" fmla="*/ 3563639 h 4401251"/>
              <a:gd name="connsiteX7318" fmla="*/ 4073107 w 13419668"/>
              <a:gd name="connsiteY7318" fmla="*/ 3599710 h 4401251"/>
              <a:gd name="connsiteX7319" fmla="*/ 4110422 w 13419668"/>
              <a:gd name="connsiteY7319" fmla="*/ 3565504 h 4401251"/>
              <a:gd name="connsiteX7320" fmla="*/ 4020865 w 13419668"/>
              <a:gd name="connsiteY7320" fmla="*/ 3565878 h 4401251"/>
              <a:gd name="connsiteX7321" fmla="*/ 3984420 w 13419668"/>
              <a:gd name="connsiteY7321" fmla="*/ 3527318 h 4401251"/>
              <a:gd name="connsiteX7322" fmla="*/ 3948597 w 13419668"/>
              <a:gd name="connsiteY7322" fmla="*/ 3563141 h 4401251"/>
              <a:gd name="connsiteX7323" fmla="*/ 3983052 w 13419668"/>
              <a:gd name="connsiteY7323" fmla="*/ 3599710 h 4401251"/>
              <a:gd name="connsiteX7324" fmla="*/ 4020865 w 13419668"/>
              <a:gd name="connsiteY7324" fmla="*/ 3565878 h 4401251"/>
              <a:gd name="connsiteX7325" fmla="*/ 3931432 w 13419668"/>
              <a:gd name="connsiteY7325" fmla="*/ 3564883 h 4401251"/>
              <a:gd name="connsiteX7326" fmla="*/ 3893867 w 13419668"/>
              <a:gd name="connsiteY7326" fmla="*/ 3527318 h 4401251"/>
              <a:gd name="connsiteX7327" fmla="*/ 3859040 w 13419668"/>
              <a:gd name="connsiteY7327" fmla="*/ 3564136 h 4401251"/>
              <a:gd name="connsiteX7328" fmla="*/ 3894490 w 13419668"/>
              <a:gd name="connsiteY7328" fmla="*/ 3599710 h 4401251"/>
              <a:gd name="connsiteX7329" fmla="*/ 3931308 w 13419668"/>
              <a:gd name="connsiteY7329" fmla="*/ 3565007 h 4401251"/>
              <a:gd name="connsiteX7330" fmla="*/ 3807793 w 13419668"/>
              <a:gd name="connsiteY7330" fmla="*/ 3527318 h 4401251"/>
              <a:gd name="connsiteX7331" fmla="*/ 3771721 w 13419668"/>
              <a:gd name="connsiteY7331" fmla="*/ 3563390 h 4401251"/>
              <a:gd name="connsiteX7332" fmla="*/ 3810032 w 13419668"/>
              <a:gd name="connsiteY7332" fmla="*/ 3599586 h 4401251"/>
              <a:gd name="connsiteX7333" fmla="*/ 3843989 w 13419668"/>
              <a:gd name="connsiteY7333" fmla="*/ 3562644 h 4401251"/>
              <a:gd name="connsiteX7334" fmla="*/ 3807793 w 13419668"/>
              <a:gd name="connsiteY7334" fmla="*/ 3527318 h 4401251"/>
              <a:gd name="connsiteX7335" fmla="*/ 3718733 w 13419668"/>
              <a:gd name="connsiteY7335" fmla="*/ 3527318 h 4401251"/>
              <a:gd name="connsiteX7336" fmla="*/ 3682164 w 13419668"/>
              <a:gd name="connsiteY7336" fmla="*/ 3565753 h 4401251"/>
              <a:gd name="connsiteX7337" fmla="*/ 3719853 w 13419668"/>
              <a:gd name="connsiteY7337" fmla="*/ 3599586 h 4401251"/>
              <a:gd name="connsiteX7338" fmla="*/ 3754432 w 13419668"/>
              <a:gd name="connsiteY7338" fmla="*/ 3563141 h 4401251"/>
              <a:gd name="connsiteX7339" fmla="*/ 3718733 w 13419668"/>
              <a:gd name="connsiteY7339" fmla="*/ 3527318 h 4401251"/>
              <a:gd name="connsiteX7340" fmla="*/ 3664874 w 13419668"/>
              <a:gd name="connsiteY7340" fmla="*/ 3564136 h 4401251"/>
              <a:gd name="connsiteX7341" fmla="*/ 3630046 w 13419668"/>
              <a:gd name="connsiteY7341" fmla="*/ 3527318 h 4401251"/>
              <a:gd name="connsiteX7342" fmla="*/ 3592482 w 13419668"/>
              <a:gd name="connsiteY7342" fmla="*/ 3564883 h 4401251"/>
              <a:gd name="connsiteX7343" fmla="*/ 3629300 w 13419668"/>
              <a:gd name="connsiteY7343" fmla="*/ 3599710 h 4401251"/>
              <a:gd name="connsiteX7344" fmla="*/ 3664874 w 13419668"/>
              <a:gd name="connsiteY7344" fmla="*/ 3564136 h 4401251"/>
              <a:gd name="connsiteX7345" fmla="*/ 3539121 w 13419668"/>
              <a:gd name="connsiteY7345" fmla="*/ 3527318 h 4401251"/>
              <a:gd name="connsiteX7346" fmla="*/ 3503049 w 13419668"/>
              <a:gd name="connsiteY7346" fmla="*/ 3563390 h 4401251"/>
              <a:gd name="connsiteX7347" fmla="*/ 3541360 w 13419668"/>
              <a:gd name="connsiteY7347" fmla="*/ 3599710 h 4401251"/>
              <a:gd name="connsiteX7348" fmla="*/ 3575317 w 13419668"/>
              <a:gd name="connsiteY7348" fmla="*/ 3562768 h 4401251"/>
              <a:gd name="connsiteX7349" fmla="*/ 3539121 w 13419668"/>
              <a:gd name="connsiteY7349" fmla="*/ 3527443 h 4401251"/>
              <a:gd name="connsiteX7350" fmla="*/ 3489615 w 13419668"/>
              <a:gd name="connsiteY7350" fmla="*/ 3564883 h 4401251"/>
              <a:gd name="connsiteX7351" fmla="*/ 3452051 w 13419668"/>
              <a:gd name="connsiteY7351" fmla="*/ 3527318 h 4401251"/>
              <a:gd name="connsiteX7352" fmla="*/ 3417223 w 13419668"/>
              <a:gd name="connsiteY7352" fmla="*/ 3564136 h 4401251"/>
              <a:gd name="connsiteX7353" fmla="*/ 3452797 w 13419668"/>
              <a:gd name="connsiteY7353" fmla="*/ 3599710 h 4401251"/>
              <a:gd name="connsiteX7354" fmla="*/ 3489615 w 13419668"/>
              <a:gd name="connsiteY7354" fmla="*/ 3564883 h 4401251"/>
              <a:gd name="connsiteX7355" fmla="*/ 3400058 w 13419668"/>
              <a:gd name="connsiteY7355" fmla="*/ 3564634 h 4401251"/>
              <a:gd name="connsiteX7356" fmla="*/ 3362245 w 13419668"/>
              <a:gd name="connsiteY7356" fmla="*/ 3527318 h 4401251"/>
              <a:gd name="connsiteX7357" fmla="*/ 3327666 w 13419668"/>
              <a:gd name="connsiteY7357" fmla="*/ 3564385 h 4401251"/>
              <a:gd name="connsiteX7358" fmla="*/ 3363489 w 13419668"/>
              <a:gd name="connsiteY7358" fmla="*/ 3599710 h 4401251"/>
              <a:gd name="connsiteX7359" fmla="*/ 3400058 w 13419668"/>
              <a:gd name="connsiteY7359" fmla="*/ 3564634 h 4401251"/>
              <a:gd name="connsiteX7360" fmla="*/ 13418547 w 13419668"/>
              <a:gd name="connsiteY7360" fmla="*/ 3564634 h 4401251"/>
              <a:gd name="connsiteX7361" fmla="*/ 13380858 w 13419668"/>
              <a:gd name="connsiteY7361" fmla="*/ 3527194 h 4401251"/>
              <a:gd name="connsiteX7362" fmla="*/ 13346280 w 13419668"/>
              <a:gd name="connsiteY7362" fmla="*/ 3564136 h 4401251"/>
              <a:gd name="connsiteX7363" fmla="*/ 13381978 w 13419668"/>
              <a:gd name="connsiteY7363" fmla="*/ 3599462 h 4401251"/>
              <a:gd name="connsiteX7364" fmla="*/ 13418671 w 13419668"/>
              <a:gd name="connsiteY7364" fmla="*/ 3564509 h 4401251"/>
              <a:gd name="connsiteX7365" fmla="*/ 3186737 w 13419668"/>
              <a:gd name="connsiteY7365" fmla="*/ 3527318 h 4401251"/>
              <a:gd name="connsiteX7366" fmla="*/ 3150914 w 13419668"/>
              <a:gd name="connsiteY7366" fmla="*/ 3563515 h 4401251"/>
              <a:gd name="connsiteX7367" fmla="*/ 3189349 w 13419668"/>
              <a:gd name="connsiteY7367" fmla="*/ 3599586 h 4401251"/>
              <a:gd name="connsiteX7368" fmla="*/ 3223182 w 13419668"/>
              <a:gd name="connsiteY7368" fmla="*/ 3562395 h 4401251"/>
              <a:gd name="connsiteX7369" fmla="*/ 3186737 w 13419668"/>
              <a:gd name="connsiteY7369" fmla="*/ 3527318 h 4401251"/>
              <a:gd name="connsiteX7370" fmla="*/ 3099543 w 13419668"/>
              <a:gd name="connsiteY7370" fmla="*/ 3527318 h 4401251"/>
              <a:gd name="connsiteX7371" fmla="*/ 3061357 w 13419668"/>
              <a:gd name="connsiteY7371" fmla="*/ 3564136 h 4401251"/>
              <a:gd name="connsiteX7372" fmla="*/ 3097428 w 13419668"/>
              <a:gd name="connsiteY7372" fmla="*/ 3599586 h 4401251"/>
              <a:gd name="connsiteX7373" fmla="*/ 3133625 w 13419668"/>
              <a:gd name="connsiteY7373" fmla="*/ 3564758 h 4401251"/>
              <a:gd name="connsiteX7374" fmla="*/ 3099543 w 13419668"/>
              <a:gd name="connsiteY7374" fmla="*/ 3527318 h 4401251"/>
              <a:gd name="connsiteX7375" fmla="*/ 3009488 w 13419668"/>
              <a:gd name="connsiteY7375" fmla="*/ 3527318 h 4401251"/>
              <a:gd name="connsiteX7376" fmla="*/ 2971675 w 13419668"/>
              <a:gd name="connsiteY7376" fmla="*/ 3564634 h 4401251"/>
              <a:gd name="connsiteX7377" fmla="*/ 3008244 w 13419668"/>
              <a:gd name="connsiteY7377" fmla="*/ 3599710 h 4401251"/>
              <a:gd name="connsiteX7378" fmla="*/ 3044067 w 13419668"/>
              <a:gd name="connsiteY7378" fmla="*/ 3564385 h 4401251"/>
              <a:gd name="connsiteX7379" fmla="*/ 3009488 w 13419668"/>
              <a:gd name="connsiteY7379" fmla="*/ 3527318 h 4401251"/>
              <a:gd name="connsiteX7380" fmla="*/ 2958117 w 13419668"/>
              <a:gd name="connsiteY7380" fmla="*/ 3565878 h 4401251"/>
              <a:gd name="connsiteX7381" fmla="*/ 2921672 w 13419668"/>
              <a:gd name="connsiteY7381" fmla="*/ 3527318 h 4401251"/>
              <a:gd name="connsiteX7382" fmla="*/ 2885849 w 13419668"/>
              <a:gd name="connsiteY7382" fmla="*/ 3563017 h 4401251"/>
              <a:gd name="connsiteX7383" fmla="*/ 2920304 w 13419668"/>
              <a:gd name="connsiteY7383" fmla="*/ 3599586 h 4401251"/>
              <a:gd name="connsiteX7384" fmla="*/ 2958117 w 13419668"/>
              <a:gd name="connsiteY7384" fmla="*/ 3565753 h 4401251"/>
              <a:gd name="connsiteX7385" fmla="*/ 2868684 w 13419668"/>
              <a:gd name="connsiteY7385" fmla="*/ 3564883 h 4401251"/>
              <a:gd name="connsiteX7386" fmla="*/ 2831120 w 13419668"/>
              <a:gd name="connsiteY7386" fmla="*/ 3527318 h 4401251"/>
              <a:gd name="connsiteX7387" fmla="*/ 2796292 w 13419668"/>
              <a:gd name="connsiteY7387" fmla="*/ 3564136 h 4401251"/>
              <a:gd name="connsiteX7388" fmla="*/ 2831742 w 13419668"/>
              <a:gd name="connsiteY7388" fmla="*/ 3599710 h 4401251"/>
              <a:gd name="connsiteX7389" fmla="*/ 2868560 w 13419668"/>
              <a:gd name="connsiteY7389" fmla="*/ 3565007 h 4401251"/>
              <a:gd name="connsiteX7390" fmla="*/ 2779126 w 13419668"/>
              <a:gd name="connsiteY7390" fmla="*/ 3563515 h 4401251"/>
              <a:gd name="connsiteX7391" fmla="*/ 2743179 w 13419668"/>
              <a:gd name="connsiteY7391" fmla="*/ 3527318 h 4401251"/>
              <a:gd name="connsiteX7392" fmla="*/ 2706734 w 13419668"/>
              <a:gd name="connsiteY7392" fmla="*/ 3565380 h 4401251"/>
              <a:gd name="connsiteX7393" fmla="*/ 2743552 w 13419668"/>
              <a:gd name="connsiteY7393" fmla="*/ 3599586 h 4401251"/>
              <a:gd name="connsiteX7394" fmla="*/ 2779002 w 13419668"/>
              <a:gd name="connsiteY7394" fmla="*/ 3563515 h 4401251"/>
              <a:gd name="connsiteX7395" fmla="*/ 2689569 w 13419668"/>
              <a:gd name="connsiteY7395" fmla="*/ 3565753 h 4401251"/>
              <a:gd name="connsiteX7396" fmla="*/ 2653000 w 13419668"/>
              <a:gd name="connsiteY7396" fmla="*/ 3527318 h 4401251"/>
              <a:gd name="connsiteX7397" fmla="*/ 2617301 w 13419668"/>
              <a:gd name="connsiteY7397" fmla="*/ 3563141 h 4401251"/>
              <a:gd name="connsiteX7398" fmla="*/ 2651880 w 13419668"/>
              <a:gd name="connsiteY7398" fmla="*/ 3599586 h 4401251"/>
              <a:gd name="connsiteX7399" fmla="*/ 2689569 w 13419668"/>
              <a:gd name="connsiteY7399" fmla="*/ 3565753 h 4401251"/>
              <a:gd name="connsiteX7400" fmla="*/ 2567423 w 13419668"/>
              <a:gd name="connsiteY7400" fmla="*/ 3527194 h 4401251"/>
              <a:gd name="connsiteX7401" fmla="*/ 2529983 w 13419668"/>
              <a:gd name="connsiteY7401" fmla="*/ 3564883 h 4401251"/>
              <a:gd name="connsiteX7402" fmla="*/ 2566925 w 13419668"/>
              <a:gd name="connsiteY7402" fmla="*/ 3599586 h 4401251"/>
              <a:gd name="connsiteX7403" fmla="*/ 2602375 w 13419668"/>
              <a:gd name="connsiteY7403" fmla="*/ 3564012 h 4401251"/>
              <a:gd name="connsiteX7404" fmla="*/ 2567547 w 13419668"/>
              <a:gd name="connsiteY7404" fmla="*/ 3527318 h 4401251"/>
              <a:gd name="connsiteX7405" fmla="*/ 2478487 w 13419668"/>
              <a:gd name="connsiteY7405" fmla="*/ 3527194 h 4401251"/>
              <a:gd name="connsiteX7406" fmla="*/ 2440425 w 13419668"/>
              <a:gd name="connsiteY7406" fmla="*/ 3564136 h 4401251"/>
              <a:gd name="connsiteX7407" fmla="*/ 2476622 w 13419668"/>
              <a:gd name="connsiteY7407" fmla="*/ 3599462 h 4401251"/>
              <a:gd name="connsiteX7408" fmla="*/ 2512693 w 13419668"/>
              <a:gd name="connsiteY7408" fmla="*/ 3564509 h 4401251"/>
              <a:gd name="connsiteX7409" fmla="*/ 2478487 w 13419668"/>
              <a:gd name="connsiteY7409" fmla="*/ 3527194 h 4401251"/>
              <a:gd name="connsiteX7410" fmla="*/ 2388681 w 13419668"/>
              <a:gd name="connsiteY7410" fmla="*/ 3527194 h 4401251"/>
              <a:gd name="connsiteX7411" fmla="*/ 2350868 w 13419668"/>
              <a:gd name="connsiteY7411" fmla="*/ 3564509 h 4401251"/>
              <a:gd name="connsiteX7412" fmla="*/ 2387437 w 13419668"/>
              <a:gd name="connsiteY7412" fmla="*/ 3599586 h 4401251"/>
              <a:gd name="connsiteX7413" fmla="*/ 2423260 w 13419668"/>
              <a:gd name="connsiteY7413" fmla="*/ 3564261 h 4401251"/>
              <a:gd name="connsiteX7414" fmla="*/ 2388681 w 13419668"/>
              <a:gd name="connsiteY7414" fmla="*/ 3527194 h 4401251"/>
              <a:gd name="connsiteX7415" fmla="*/ 2337434 w 13419668"/>
              <a:gd name="connsiteY7415" fmla="*/ 3564261 h 4401251"/>
              <a:gd name="connsiteX7416" fmla="*/ 2299372 w 13419668"/>
              <a:gd name="connsiteY7416" fmla="*/ 3527318 h 4401251"/>
              <a:gd name="connsiteX7417" fmla="*/ 2265167 w 13419668"/>
              <a:gd name="connsiteY7417" fmla="*/ 3564634 h 4401251"/>
              <a:gd name="connsiteX7418" fmla="*/ 2301238 w 13419668"/>
              <a:gd name="connsiteY7418" fmla="*/ 3599586 h 4401251"/>
              <a:gd name="connsiteX7419" fmla="*/ 2337434 w 13419668"/>
              <a:gd name="connsiteY7419" fmla="*/ 3564261 h 4401251"/>
              <a:gd name="connsiteX7420" fmla="*/ 2247753 w 13419668"/>
              <a:gd name="connsiteY7420" fmla="*/ 3566002 h 4401251"/>
              <a:gd name="connsiteX7421" fmla="*/ 2211432 w 13419668"/>
              <a:gd name="connsiteY7421" fmla="*/ 3527318 h 4401251"/>
              <a:gd name="connsiteX7422" fmla="*/ 2175485 w 13419668"/>
              <a:gd name="connsiteY7422" fmla="*/ 3562892 h 4401251"/>
              <a:gd name="connsiteX7423" fmla="*/ 2209815 w 13419668"/>
              <a:gd name="connsiteY7423" fmla="*/ 3599586 h 4401251"/>
              <a:gd name="connsiteX7424" fmla="*/ 2247753 w 13419668"/>
              <a:gd name="connsiteY7424" fmla="*/ 3566002 h 4401251"/>
              <a:gd name="connsiteX7425" fmla="*/ 2158320 w 13419668"/>
              <a:gd name="connsiteY7425" fmla="*/ 3564509 h 4401251"/>
              <a:gd name="connsiteX7426" fmla="*/ 2120506 w 13419668"/>
              <a:gd name="connsiteY7426" fmla="*/ 3527194 h 4401251"/>
              <a:gd name="connsiteX7427" fmla="*/ 2085927 w 13419668"/>
              <a:gd name="connsiteY7427" fmla="*/ 3564261 h 4401251"/>
              <a:gd name="connsiteX7428" fmla="*/ 2121750 w 13419668"/>
              <a:gd name="connsiteY7428" fmla="*/ 3599586 h 4401251"/>
              <a:gd name="connsiteX7429" fmla="*/ 2158320 w 13419668"/>
              <a:gd name="connsiteY7429" fmla="*/ 3564509 h 4401251"/>
              <a:gd name="connsiteX7430" fmla="*/ 2036795 w 13419668"/>
              <a:gd name="connsiteY7430" fmla="*/ 3527194 h 4401251"/>
              <a:gd name="connsiteX7431" fmla="*/ 1998733 w 13419668"/>
              <a:gd name="connsiteY7431" fmla="*/ 3564136 h 4401251"/>
              <a:gd name="connsiteX7432" fmla="*/ 2034929 w 13419668"/>
              <a:gd name="connsiteY7432" fmla="*/ 3599462 h 4401251"/>
              <a:gd name="connsiteX7433" fmla="*/ 2071001 w 13419668"/>
              <a:gd name="connsiteY7433" fmla="*/ 3564509 h 4401251"/>
              <a:gd name="connsiteX7434" fmla="*/ 2036795 w 13419668"/>
              <a:gd name="connsiteY7434" fmla="*/ 3527194 h 4401251"/>
              <a:gd name="connsiteX7435" fmla="*/ 1946865 w 13419668"/>
              <a:gd name="connsiteY7435" fmla="*/ 3527194 h 4401251"/>
              <a:gd name="connsiteX7436" fmla="*/ 1909176 w 13419668"/>
              <a:gd name="connsiteY7436" fmla="*/ 3564634 h 4401251"/>
              <a:gd name="connsiteX7437" fmla="*/ 1945869 w 13419668"/>
              <a:gd name="connsiteY7437" fmla="*/ 3599462 h 4401251"/>
              <a:gd name="connsiteX7438" fmla="*/ 1981568 w 13419668"/>
              <a:gd name="connsiteY7438" fmla="*/ 3564012 h 4401251"/>
              <a:gd name="connsiteX7439" fmla="*/ 1946865 w 13419668"/>
              <a:gd name="connsiteY7439" fmla="*/ 3527069 h 4401251"/>
              <a:gd name="connsiteX7440" fmla="*/ 1857556 w 13419668"/>
              <a:gd name="connsiteY7440" fmla="*/ 3527194 h 4401251"/>
              <a:gd name="connsiteX7441" fmla="*/ 1819618 w 13419668"/>
              <a:gd name="connsiteY7441" fmla="*/ 3564261 h 4401251"/>
              <a:gd name="connsiteX7442" fmla="*/ 1856063 w 13419668"/>
              <a:gd name="connsiteY7442" fmla="*/ 3599462 h 4401251"/>
              <a:gd name="connsiteX7443" fmla="*/ 1892011 w 13419668"/>
              <a:gd name="connsiteY7443" fmla="*/ 3564385 h 4401251"/>
              <a:gd name="connsiteX7444" fmla="*/ 1857680 w 13419668"/>
              <a:gd name="connsiteY7444" fmla="*/ 3527194 h 4401251"/>
              <a:gd name="connsiteX7445" fmla="*/ 1802329 w 13419668"/>
              <a:gd name="connsiteY7445" fmla="*/ 3564012 h 4401251"/>
              <a:gd name="connsiteX7446" fmla="*/ 1767625 w 13419668"/>
              <a:gd name="connsiteY7446" fmla="*/ 3527194 h 4401251"/>
              <a:gd name="connsiteX7447" fmla="*/ 1730061 w 13419668"/>
              <a:gd name="connsiteY7447" fmla="*/ 3564758 h 4401251"/>
              <a:gd name="connsiteX7448" fmla="*/ 1766879 w 13419668"/>
              <a:gd name="connsiteY7448" fmla="*/ 3599586 h 4401251"/>
              <a:gd name="connsiteX7449" fmla="*/ 1802453 w 13419668"/>
              <a:gd name="connsiteY7449" fmla="*/ 3564136 h 4401251"/>
              <a:gd name="connsiteX7450" fmla="*/ 1716503 w 13419668"/>
              <a:gd name="connsiteY7450" fmla="*/ 3565753 h 4401251"/>
              <a:gd name="connsiteX7451" fmla="*/ 1680058 w 13419668"/>
              <a:gd name="connsiteY7451" fmla="*/ 3527194 h 4401251"/>
              <a:gd name="connsiteX7452" fmla="*/ 1644235 w 13419668"/>
              <a:gd name="connsiteY7452" fmla="*/ 3562892 h 4401251"/>
              <a:gd name="connsiteX7453" fmla="*/ 1678690 w 13419668"/>
              <a:gd name="connsiteY7453" fmla="*/ 3599462 h 4401251"/>
              <a:gd name="connsiteX7454" fmla="*/ 1716503 w 13419668"/>
              <a:gd name="connsiteY7454" fmla="*/ 3565629 h 4401251"/>
              <a:gd name="connsiteX7455" fmla="*/ 1627070 w 13419668"/>
              <a:gd name="connsiteY7455" fmla="*/ 3564509 h 4401251"/>
              <a:gd name="connsiteX7456" fmla="*/ 1589257 w 13419668"/>
              <a:gd name="connsiteY7456" fmla="*/ 3527194 h 4401251"/>
              <a:gd name="connsiteX7457" fmla="*/ 1554678 w 13419668"/>
              <a:gd name="connsiteY7457" fmla="*/ 3564261 h 4401251"/>
              <a:gd name="connsiteX7458" fmla="*/ 1590501 w 13419668"/>
              <a:gd name="connsiteY7458" fmla="*/ 3599586 h 4401251"/>
              <a:gd name="connsiteX7459" fmla="*/ 1627070 w 13419668"/>
              <a:gd name="connsiteY7459" fmla="*/ 3564509 h 4401251"/>
              <a:gd name="connsiteX7460" fmla="*/ 1537388 w 13419668"/>
              <a:gd name="connsiteY7460" fmla="*/ 3565753 h 4401251"/>
              <a:gd name="connsiteX7461" fmla="*/ 1500943 w 13419668"/>
              <a:gd name="connsiteY7461" fmla="*/ 3527194 h 4401251"/>
              <a:gd name="connsiteX7462" fmla="*/ 1465120 w 13419668"/>
              <a:gd name="connsiteY7462" fmla="*/ 3562892 h 4401251"/>
              <a:gd name="connsiteX7463" fmla="*/ 1499575 w 13419668"/>
              <a:gd name="connsiteY7463" fmla="*/ 3599462 h 4401251"/>
              <a:gd name="connsiteX7464" fmla="*/ 1537388 w 13419668"/>
              <a:gd name="connsiteY7464" fmla="*/ 3565629 h 4401251"/>
              <a:gd name="connsiteX7465" fmla="*/ 1414371 w 13419668"/>
              <a:gd name="connsiteY7465" fmla="*/ 3527194 h 4401251"/>
              <a:gd name="connsiteX7466" fmla="*/ 1377802 w 13419668"/>
              <a:gd name="connsiteY7466" fmla="*/ 3565629 h 4401251"/>
              <a:gd name="connsiteX7467" fmla="*/ 1415491 w 13419668"/>
              <a:gd name="connsiteY7467" fmla="*/ 3599462 h 4401251"/>
              <a:gd name="connsiteX7468" fmla="*/ 1450070 w 13419668"/>
              <a:gd name="connsiteY7468" fmla="*/ 3563017 h 4401251"/>
              <a:gd name="connsiteX7469" fmla="*/ 1414371 w 13419668"/>
              <a:gd name="connsiteY7469" fmla="*/ 3527194 h 4401251"/>
              <a:gd name="connsiteX7470" fmla="*/ 1360512 w 13419668"/>
              <a:gd name="connsiteY7470" fmla="*/ 3565007 h 4401251"/>
              <a:gd name="connsiteX7471" fmla="*/ 1326679 w 13419668"/>
              <a:gd name="connsiteY7471" fmla="*/ 3527194 h 4401251"/>
              <a:gd name="connsiteX7472" fmla="*/ 1288120 w 13419668"/>
              <a:gd name="connsiteY7472" fmla="*/ 3563639 h 4401251"/>
              <a:gd name="connsiteX7473" fmla="*/ 1323819 w 13419668"/>
              <a:gd name="connsiteY7473" fmla="*/ 3599462 h 4401251"/>
              <a:gd name="connsiteX7474" fmla="*/ 1360388 w 13419668"/>
              <a:gd name="connsiteY7474" fmla="*/ 3565007 h 4401251"/>
              <a:gd name="connsiteX7475" fmla="*/ 1235008 w 13419668"/>
              <a:gd name="connsiteY7475" fmla="*/ 3527194 h 4401251"/>
              <a:gd name="connsiteX7476" fmla="*/ 1198687 w 13419668"/>
              <a:gd name="connsiteY7476" fmla="*/ 3563017 h 4401251"/>
              <a:gd name="connsiteX7477" fmla="*/ 1236624 w 13419668"/>
              <a:gd name="connsiteY7477" fmla="*/ 3599586 h 4401251"/>
              <a:gd name="connsiteX7478" fmla="*/ 1270955 w 13419668"/>
              <a:gd name="connsiteY7478" fmla="*/ 3562892 h 4401251"/>
              <a:gd name="connsiteX7479" fmla="*/ 1235008 w 13419668"/>
              <a:gd name="connsiteY7479" fmla="*/ 3527318 h 4401251"/>
              <a:gd name="connsiteX7480" fmla="*/ 1185129 w 13419668"/>
              <a:gd name="connsiteY7480" fmla="*/ 3564758 h 4401251"/>
              <a:gd name="connsiteX7481" fmla="*/ 1147565 w 13419668"/>
              <a:gd name="connsiteY7481" fmla="*/ 3527194 h 4401251"/>
              <a:gd name="connsiteX7482" fmla="*/ 1112737 w 13419668"/>
              <a:gd name="connsiteY7482" fmla="*/ 3564012 h 4401251"/>
              <a:gd name="connsiteX7483" fmla="*/ 1148311 w 13419668"/>
              <a:gd name="connsiteY7483" fmla="*/ 3599586 h 4401251"/>
              <a:gd name="connsiteX7484" fmla="*/ 1185129 w 13419668"/>
              <a:gd name="connsiteY7484" fmla="*/ 3564758 h 4401251"/>
              <a:gd name="connsiteX7485" fmla="*/ 1095572 w 13419668"/>
              <a:gd name="connsiteY7485" fmla="*/ 3563763 h 4401251"/>
              <a:gd name="connsiteX7486" fmla="*/ 1057012 w 13419668"/>
              <a:gd name="connsiteY7486" fmla="*/ 3527318 h 4401251"/>
              <a:gd name="connsiteX7487" fmla="*/ 1023179 w 13419668"/>
              <a:gd name="connsiteY7487" fmla="*/ 3565131 h 4401251"/>
              <a:gd name="connsiteX7488" fmla="*/ 1059749 w 13419668"/>
              <a:gd name="connsiteY7488" fmla="*/ 3599586 h 4401251"/>
              <a:gd name="connsiteX7489" fmla="*/ 1095572 w 13419668"/>
              <a:gd name="connsiteY7489" fmla="*/ 3563763 h 4401251"/>
              <a:gd name="connsiteX7490" fmla="*/ 1006014 w 13419668"/>
              <a:gd name="connsiteY7490" fmla="*/ 3564883 h 4401251"/>
              <a:gd name="connsiteX7491" fmla="*/ 968574 w 13419668"/>
              <a:gd name="connsiteY7491" fmla="*/ 3527194 h 4401251"/>
              <a:gd name="connsiteX7492" fmla="*/ 933622 w 13419668"/>
              <a:gd name="connsiteY7492" fmla="*/ 3563888 h 4401251"/>
              <a:gd name="connsiteX7493" fmla="*/ 969072 w 13419668"/>
              <a:gd name="connsiteY7493" fmla="*/ 3599586 h 4401251"/>
              <a:gd name="connsiteX7494" fmla="*/ 1006014 w 13419668"/>
              <a:gd name="connsiteY7494" fmla="*/ 3564883 h 4401251"/>
              <a:gd name="connsiteX7495" fmla="*/ 916457 w 13419668"/>
              <a:gd name="connsiteY7495" fmla="*/ 3563390 h 4401251"/>
              <a:gd name="connsiteX7496" fmla="*/ 880509 w 13419668"/>
              <a:gd name="connsiteY7496" fmla="*/ 3527194 h 4401251"/>
              <a:gd name="connsiteX7497" fmla="*/ 844064 w 13419668"/>
              <a:gd name="connsiteY7497" fmla="*/ 3565256 h 4401251"/>
              <a:gd name="connsiteX7498" fmla="*/ 880882 w 13419668"/>
              <a:gd name="connsiteY7498" fmla="*/ 3599462 h 4401251"/>
              <a:gd name="connsiteX7499" fmla="*/ 916332 w 13419668"/>
              <a:gd name="connsiteY7499" fmla="*/ 3563390 h 4401251"/>
              <a:gd name="connsiteX7500" fmla="*/ 793440 w 13419668"/>
              <a:gd name="connsiteY7500" fmla="*/ 3527194 h 4401251"/>
              <a:gd name="connsiteX7501" fmla="*/ 756870 w 13419668"/>
              <a:gd name="connsiteY7501" fmla="*/ 3565629 h 4401251"/>
              <a:gd name="connsiteX7502" fmla="*/ 794559 w 13419668"/>
              <a:gd name="connsiteY7502" fmla="*/ 3599462 h 4401251"/>
              <a:gd name="connsiteX7503" fmla="*/ 829138 w 13419668"/>
              <a:gd name="connsiteY7503" fmla="*/ 3563017 h 4401251"/>
              <a:gd name="connsiteX7504" fmla="*/ 793440 w 13419668"/>
              <a:gd name="connsiteY7504" fmla="*/ 3527194 h 4401251"/>
              <a:gd name="connsiteX7505" fmla="*/ 703758 w 13419668"/>
              <a:gd name="connsiteY7505" fmla="*/ 3527194 h 4401251"/>
              <a:gd name="connsiteX7506" fmla="*/ 667313 w 13419668"/>
              <a:gd name="connsiteY7506" fmla="*/ 3565753 h 4401251"/>
              <a:gd name="connsiteX7507" fmla="*/ 705126 w 13419668"/>
              <a:gd name="connsiteY7507" fmla="*/ 3599586 h 4401251"/>
              <a:gd name="connsiteX7508" fmla="*/ 739581 w 13419668"/>
              <a:gd name="connsiteY7508" fmla="*/ 3563017 h 4401251"/>
              <a:gd name="connsiteX7509" fmla="*/ 703758 w 13419668"/>
              <a:gd name="connsiteY7509" fmla="*/ 3527194 h 4401251"/>
              <a:gd name="connsiteX7510" fmla="*/ 614574 w 13419668"/>
              <a:gd name="connsiteY7510" fmla="*/ 3527194 h 4401251"/>
              <a:gd name="connsiteX7511" fmla="*/ 577756 w 13419668"/>
              <a:gd name="connsiteY7511" fmla="*/ 3565380 h 4401251"/>
              <a:gd name="connsiteX7512" fmla="*/ 615195 w 13419668"/>
              <a:gd name="connsiteY7512" fmla="*/ 3599462 h 4401251"/>
              <a:gd name="connsiteX7513" fmla="*/ 650023 w 13419668"/>
              <a:gd name="connsiteY7513" fmla="*/ 3563266 h 4401251"/>
              <a:gd name="connsiteX7514" fmla="*/ 614574 w 13419668"/>
              <a:gd name="connsiteY7514" fmla="*/ 3527069 h 4401251"/>
              <a:gd name="connsiteX7515" fmla="*/ 564198 w 13419668"/>
              <a:gd name="connsiteY7515" fmla="*/ 3563141 h 4401251"/>
              <a:gd name="connsiteX7516" fmla="*/ 528001 w 13419668"/>
              <a:gd name="connsiteY7516" fmla="*/ 3527318 h 4401251"/>
              <a:gd name="connsiteX7517" fmla="*/ 491930 w 13419668"/>
              <a:gd name="connsiteY7517" fmla="*/ 3565753 h 4401251"/>
              <a:gd name="connsiteX7518" fmla="*/ 529121 w 13419668"/>
              <a:gd name="connsiteY7518" fmla="*/ 3599586 h 4401251"/>
              <a:gd name="connsiteX7519" fmla="*/ 564198 w 13419668"/>
              <a:gd name="connsiteY7519" fmla="*/ 3563266 h 4401251"/>
              <a:gd name="connsiteX7520" fmla="*/ 474640 w 13419668"/>
              <a:gd name="connsiteY7520" fmla="*/ 3565878 h 4401251"/>
              <a:gd name="connsiteX7521" fmla="*/ 438195 w 13419668"/>
              <a:gd name="connsiteY7521" fmla="*/ 3527318 h 4401251"/>
              <a:gd name="connsiteX7522" fmla="*/ 402372 w 13419668"/>
              <a:gd name="connsiteY7522" fmla="*/ 3563141 h 4401251"/>
              <a:gd name="connsiteX7523" fmla="*/ 436827 w 13419668"/>
              <a:gd name="connsiteY7523" fmla="*/ 3599710 h 4401251"/>
              <a:gd name="connsiteX7524" fmla="*/ 474640 w 13419668"/>
              <a:gd name="connsiteY7524" fmla="*/ 3565878 h 4401251"/>
              <a:gd name="connsiteX7525" fmla="*/ 385083 w 13419668"/>
              <a:gd name="connsiteY7525" fmla="*/ 3565878 h 4401251"/>
              <a:gd name="connsiteX7526" fmla="*/ 348513 w 13419668"/>
              <a:gd name="connsiteY7526" fmla="*/ 3527443 h 4401251"/>
              <a:gd name="connsiteX7527" fmla="*/ 312815 w 13419668"/>
              <a:gd name="connsiteY7527" fmla="*/ 3563266 h 4401251"/>
              <a:gd name="connsiteX7528" fmla="*/ 347394 w 13419668"/>
              <a:gd name="connsiteY7528" fmla="*/ 3599710 h 4401251"/>
              <a:gd name="connsiteX7529" fmla="*/ 385083 w 13419668"/>
              <a:gd name="connsiteY7529" fmla="*/ 3565878 h 4401251"/>
              <a:gd name="connsiteX7530" fmla="*/ 261941 w 13419668"/>
              <a:gd name="connsiteY7530" fmla="*/ 3527443 h 4401251"/>
              <a:gd name="connsiteX7531" fmla="*/ 225496 w 13419668"/>
              <a:gd name="connsiteY7531" fmla="*/ 3566002 h 4401251"/>
              <a:gd name="connsiteX7532" fmla="*/ 263309 w 13419668"/>
              <a:gd name="connsiteY7532" fmla="*/ 3599710 h 4401251"/>
              <a:gd name="connsiteX7533" fmla="*/ 297764 w 13419668"/>
              <a:gd name="connsiteY7533" fmla="*/ 3563141 h 4401251"/>
              <a:gd name="connsiteX7534" fmla="*/ 261941 w 13419668"/>
              <a:gd name="connsiteY7534" fmla="*/ 3527443 h 4401251"/>
              <a:gd name="connsiteX7535" fmla="*/ 208207 w 13419668"/>
              <a:gd name="connsiteY7535" fmla="*/ 3564261 h 4401251"/>
              <a:gd name="connsiteX7536" fmla="*/ 173503 w 13419668"/>
              <a:gd name="connsiteY7536" fmla="*/ 3527443 h 4401251"/>
              <a:gd name="connsiteX7537" fmla="*/ 135939 w 13419668"/>
              <a:gd name="connsiteY7537" fmla="*/ 3565007 h 4401251"/>
              <a:gd name="connsiteX7538" fmla="*/ 172757 w 13419668"/>
              <a:gd name="connsiteY7538" fmla="*/ 3599835 h 4401251"/>
              <a:gd name="connsiteX7539" fmla="*/ 208331 w 13419668"/>
              <a:gd name="connsiteY7539" fmla="*/ 3564385 h 4401251"/>
              <a:gd name="connsiteX7540" fmla="*/ 82204 w 13419668"/>
              <a:gd name="connsiteY7540" fmla="*/ 3527443 h 4401251"/>
              <a:gd name="connsiteX7541" fmla="*/ 46382 w 13419668"/>
              <a:gd name="connsiteY7541" fmla="*/ 3563639 h 4401251"/>
              <a:gd name="connsiteX7542" fmla="*/ 84817 w 13419668"/>
              <a:gd name="connsiteY7542" fmla="*/ 3599710 h 4401251"/>
              <a:gd name="connsiteX7543" fmla="*/ 118649 w 13419668"/>
              <a:gd name="connsiteY7543" fmla="*/ 3562519 h 4401251"/>
              <a:gd name="connsiteX7544" fmla="*/ 82204 w 13419668"/>
              <a:gd name="connsiteY7544" fmla="*/ 3527443 h 4401251"/>
              <a:gd name="connsiteX7545" fmla="*/ 13418422 w 13419668"/>
              <a:gd name="connsiteY7545" fmla="*/ 3474703 h 4401251"/>
              <a:gd name="connsiteX7546" fmla="*/ 13382599 w 13419668"/>
              <a:gd name="connsiteY7546" fmla="*/ 3438258 h 4401251"/>
              <a:gd name="connsiteX7547" fmla="*/ 13346776 w 13419668"/>
              <a:gd name="connsiteY7547" fmla="*/ 3474082 h 4401251"/>
              <a:gd name="connsiteX7548" fmla="*/ 13381854 w 13419668"/>
              <a:gd name="connsiteY7548" fmla="*/ 3509905 h 4401251"/>
              <a:gd name="connsiteX7549" fmla="*/ 13418298 w 13419668"/>
              <a:gd name="connsiteY7549" fmla="*/ 3474828 h 4401251"/>
              <a:gd name="connsiteX7550" fmla="*/ 13328865 w 13419668"/>
              <a:gd name="connsiteY7550" fmla="*/ 3475325 h 4401251"/>
              <a:gd name="connsiteX7551" fmla="*/ 13293665 w 13419668"/>
              <a:gd name="connsiteY7551" fmla="*/ 3438258 h 4401251"/>
              <a:gd name="connsiteX7552" fmla="*/ 13257219 w 13419668"/>
              <a:gd name="connsiteY7552" fmla="*/ 3473335 h 4401251"/>
              <a:gd name="connsiteX7553" fmla="*/ 13291674 w 13419668"/>
              <a:gd name="connsiteY7553" fmla="*/ 3509905 h 4401251"/>
              <a:gd name="connsiteX7554" fmla="*/ 13328865 w 13419668"/>
              <a:gd name="connsiteY7554" fmla="*/ 3475450 h 4401251"/>
              <a:gd name="connsiteX7555" fmla="*/ 13206595 w 13419668"/>
              <a:gd name="connsiteY7555" fmla="*/ 3438134 h 4401251"/>
              <a:gd name="connsiteX7556" fmla="*/ 13169901 w 13419668"/>
              <a:gd name="connsiteY7556" fmla="*/ 3473708 h 4401251"/>
              <a:gd name="connsiteX7557" fmla="*/ 13205350 w 13419668"/>
              <a:gd name="connsiteY7557" fmla="*/ 3509780 h 4401251"/>
              <a:gd name="connsiteX7558" fmla="*/ 13241422 w 13419668"/>
              <a:gd name="connsiteY7558" fmla="*/ 3474952 h 4401251"/>
              <a:gd name="connsiteX7559" fmla="*/ 13206471 w 13419668"/>
              <a:gd name="connsiteY7559" fmla="*/ 3438258 h 4401251"/>
              <a:gd name="connsiteX7560" fmla="*/ 13115793 w 13419668"/>
              <a:gd name="connsiteY7560" fmla="*/ 3438134 h 4401251"/>
              <a:gd name="connsiteX7561" fmla="*/ 13080219 w 13419668"/>
              <a:gd name="connsiteY7561" fmla="*/ 3474828 h 4401251"/>
              <a:gd name="connsiteX7562" fmla="*/ 13116912 w 13419668"/>
              <a:gd name="connsiteY7562" fmla="*/ 3509656 h 4401251"/>
              <a:gd name="connsiteX7563" fmla="*/ 13151741 w 13419668"/>
              <a:gd name="connsiteY7563" fmla="*/ 3473584 h 4401251"/>
              <a:gd name="connsiteX7564" fmla="*/ 13115669 w 13419668"/>
              <a:gd name="connsiteY7564" fmla="*/ 3438134 h 4401251"/>
              <a:gd name="connsiteX7565" fmla="*/ 13025739 w 13419668"/>
              <a:gd name="connsiteY7565" fmla="*/ 3438134 h 4401251"/>
              <a:gd name="connsiteX7566" fmla="*/ 12990661 w 13419668"/>
              <a:gd name="connsiteY7566" fmla="*/ 3475325 h 4401251"/>
              <a:gd name="connsiteX7567" fmla="*/ 13027852 w 13419668"/>
              <a:gd name="connsiteY7567" fmla="*/ 3509780 h 4401251"/>
              <a:gd name="connsiteX7568" fmla="*/ 13062183 w 13419668"/>
              <a:gd name="connsiteY7568" fmla="*/ 3473211 h 4401251"/>
              <a:gd name="connsiteX7569" fmla="*/ 13025614 w 13419668"/>
              <a:gd name="connsiteY7569" fmla="*/ 3438258 h 4401251"/>
              <a:gd name="connsiteX7570" fmla="*/ 12937301 w 13419668"/>
              <a:gd name="connsiteY7570" fmla="*/ 3438134 h 4401251"/>
              <a:gd name="connsiteX7571" fmla="*/ 12901104 w 13419668"/>
              <a:gd name="connsiteY7571" fmla="*/ 3474206 h 4401251"/>
              <a:gd name="connsiteX7572" fmla="*/ 12937176 w 13419668"/>
              <a:gd name="connsiteY7572" fmla="*/ 3509656 h 4401251"/>
              <a:gd name="connsiteX7573" fmla="*/ 12972750 w 13419668"/>
              <a:gd name="connsiteY7573" fmla="*/ 3474206 h 4401251"/>
              <a:gd name="connsiteX7574" fmla="*/ 12937301 w 13419668"/>
              <a:gd name="connsiteY7574" fmla="*/ 3438009 h 4401251"/>
              <a:gd name="connsiteX7575" fmla="*/ 12887049 w 13419668"/>
              <a:gd name="connsiteY7575" fmla="*/ 3475201 h 4401251"/>
              <a:gd name="connsiteX7576" fmla="*/ 12851848 w 13419668"/>
              <a:gd name="connsiteY7576" fmla="*/ 3438134 h 4401251"/>
              <a:gd name="connsiteX7577" fmla="*/ 12815527 w 13419668"/>
              <a:gd name="connsiteY7577" fmla="*/ 3473335 h 4401251"/>
              <a:gd name="connsiteX7578" fmla="*/ 12850107 w 13419668"/>
              <a:gd name="connsiteY7578" fmla="*/ 3509780 h 4401251"/>
              <a:gd name="connsiteX7579" fmla="*/ 12887173 w 13419668"/>
              <a:gd name="connsiteY7579" fmla="*/ 3475201 h 4401251"/>
              <a:gd name="connsiteX7580" fmla="*/ 12797367 w 13419668"/>
              <a:gd name="connsiteY7580" fmla="*/ 3473211 h 4401251"/>
              <a:gd name="connsiteX7581" fmla="*/ 12760176 w 13419668"/>
              <a:gd name="connsiteY7581" fmla="*/ 3438134 h 4401251"/>
              <a:gd name="connsiteX7582" fmla="*/ 12725721 w 13419668"/>
              <a:gd name="connsiteY7582" fmla="*/ 3475325 h 4401251"/>
              <a:gd name="connsiteX7583" fmla="*/ 12762290 w 13419668"/>
              <a:gd name="connsiteY7583" fmla="*/ 3509656 h 4401251"/>
              <a:gd name="connsiteX7584" fmla="*/ 12797243 w 13419668"/>
              <a:gd name="connsiteY7584" fmla="*/ 3473086 h 4401251"/>
              <a:gd name="connsiteX7585" fmla="*/ 12707809 w 13419668"/>
              <a:gd name="connsiteY7585" fmla="*/ 3474952 h 4401251"/>
              <a:gd name="connsiteX7586" fmla="*/ 12672359 w 13419668"/>
              <a:gd name="connsiteY7586" fmla="*/ 3438134 h 4401251"/>
              <a:gd name="connsiteX7587" fmla="*/ 12636163 w 13419668"/>
              <a:gd name="connsiteY7587" fmla="*/ 3473459 h 4401251"/>
              <a:gd name="connsiteX7588" fmla="*/ 12670867 w 13419668"/>
              <a:gd name="connsiteY7588" fmla="*/ 3509656 h 4401251"/>
              <a:gd name="connsiteX7589" fmla="*/ 12707684 w 13419668"/>
              <a:gd name="connsiteY7589" fmla="*/ 3474828 h 4401251"/>
              <a:gd name="connsiteX7590" fmla="*/ 12585663 w 13419668"/>
              <a:gd name="connsiteY7590" fmla="*/ 3438134 h 4401251"/>
              <a:gd name="connsiteX7591" fmla="*/ 12548721 w 13419668"/>
              <a:gd name="connsiteY7591" fmla="*/ 3473459 h 4401251"/>
              <a:gd name="connsiteX7592" fmla="*/ 12584046 w 13419668"/>
              <a:gd name="connsiteY7592" fmla="*/ 3509656 h 4401251"/>
              <a:gd name="connsiteX7593" fmla="*/ 12620367 w 13419668"/>
              <a:gd name="connsiteY7593" fmla="*/ 3474952 h 4401251"/>
              <a:gd name="connsiteX7594" fmla="*/ 12585663 w 13419668"/>
              <a:gd name="connsiteY7594" fmla="*/ 3438009 h 4401251"/>
              <a:gd name="connsiteX7595" fmla="*/ 12495982 w 13419668"/>
              <a:gd name="connsiteY7595" fmla="*/ 3438134 h 4401251"/>
              <a:gd name="connsiteX7596" fmla="*/ 12459287 w 13419668"/>
              <a:gd name="connsiteY7596" fmla="*/ 3473708 h 4401251"/>
              <a:gd name="connsiteX7597" fmla="*/ 12494737 w 13419668"/>
              <a:gd name="connsiteY7597" fmla="*/ 3509780 h 4401251"/>
              <a:gd name="connsiteX7598" fmla="*/ 12530809 w 13419668"/>
              <a:gd name="connsiteY7598" fmla="*/ 3474952 h 4401251"/>
              <a:gd name="connsiteX7599" fmla="*/ 12495982 w 13419668"/>
              <a:gd name="connsiteY7599" fmla="*/ 3438134 h 4401251"/>
              <a:gd name="connsiteX7600" fmla="*/ 12405056 w 13419668"/>
              <a:gd name="connsiteY7600" fmla="*/ 3438134 h 4401251"/>
              <a:gd name="connsiteX7601" fmla="*/ 12369731 w 13419668"/>
              <a:gd name="connsiteY7601" fmla="*/ 3474952 h 4401251"/>
              <a:gd name="connsiteX7602" fmla="*/ 12406673 w 13419668"/>
              <a:gd name="connsiteY7602" fmla="*/ 3509656 h 4401251"/>
              <a:gd name="connsiteX7603" fmla="*/ 12441377 w 13419668"/>
              <a:gd name="connsiteY7603" fmla="*/ 3473335 h 4401251"/>
              <a:gd name="connsiteX7604" fmla="*/ 12405180 w 13419668"/>
              <a:gd name="connsiteY7604" fmla="*/ 3438009 h 4401251"/>
              <a:gd name="connsiteX7605" fmla="*/ 12355675 w 13419668"/>
              <a:gd name="connsiteY7605" fmla="*/ 3475450 h 4401251"/>
              <a:gd name="connsiteX7606" fmla="*/ 12320722 w 13419668"/>
              <a:gd name="connsiteY7606" fmla="*/ 3438134 h 4401251"/>
              <a:gd name="connsiteX7607" fmla="*/ 12284029 w 13419668"/>
              <a:gd name="connsiteY7607" fmla="*/ 3472962 h 4401251"/>
              <a:gd name="connsiteX7608" fmla="*/ 12318235 w 13419668"/>
              <a:gd name="connsiteY7608" fmla="*/ 3509780 h 4401251"/>
              <a:gd name="connsiteX7609" fmla="*/ 12355675 w 13419668"/>
              <a:gd name="connsiteY7609" fmla="*/ 3475574 h 4401251"/>
              <a:gd name="connsiteX7610" fmla="*/ 12266117 w 13419668"/>
              <a:gd name="connsiteY7610" fmla="*/ 3475325 h 4401251"/>
              <a:gd name="connsiteX7611" fmla="*/ 12231041 w 13419668"/>
              <a:gd name="connsiteY7611" fmla="*/ 3438134 h 4401251"/>
              <a:gd name="connsiteX7612" fmla="*/ 12194471 w 13419668"/>
              <a:gd name="connsiteY7612" fmla="*/ 3473086 h 4401251"/>
              <a:gd name="connsiteX7613" fmla="*/ 12228802 w 13419668"/>
              <a:gd name="connsiteY7613" fmla="*/ 3509656 h 4401251"/>
              <a:gd name="connsiteX7614" fmla="*/ 12265993 w 13419668"/>
              <a:gd name="connsiteY7614" fmla="*/ 3475201 h 4401251"/>
              <a:gd name="connsiteX7615" fmla="*/ 12176560 w 13419668"/>
              <a:gd name="connsiteY7615" fmla="*/ 3475450 h 4401251"/>
              <a:gd name="connsiteX7616" fmla="*/ 12141608 w 13419668"/>
              <a:gd name="connsiteY7616" fmla="*/ 3438134 h 4401251"/>
              <a:gd name="connsiteX7617" fmla="*/ 12104914 w 13419668"/>
              <a:gd name="connsiteY7617" fmla="*/ 3472962 h 4401251"/>
              <a:gd name="connsiteX7618" fmla="*/ 12139120 w 13419668"/>
              <a:gd name="connsiteY7618" fmla="*/ 3509780 h 4401251"/>
              <a:gd name="connsiteX7619" fmla="*/ 12176560 w 13419668"/>
              <a:gd name="connsiteY7619" fmla="*/ 3475574 h 4401251"/>
              <a:gd name="connsiteX7620" fmla="*/ 12087002 w 13419668"/>
              <a:gd name="connsiteY7620" fmla="*/ 3473708 h 4401251"/>
              <a:gd name="connsiteX7621" fmla="*/ 12050433 w 13419668"/>
              <a:gd name="connsiteY7621" fmla="*/ 3438009 h 4401251"/>
              <a:gd name="connsiteX7622" fmla="*/ 12015481 w 13419668"/>
              <a:gd name="connsiteY7622" fmla="*/ 3474579 h 4401251"/>
              <a:gd name="connsiteX7623" fmla="*/ 12051428 w 13419668"/>
              <a:gd name="connsiteY7623" fmla="*/ 3509531 h 4401251"/>
              <a:gd name="connsiteX7624" fmla="*/ 12087002 w 13419668"/>
              <a:gd name="connsiteY7624" fmla="*/ 3473584 h 4401251"/>
              <a:gd name="connsiteX7625" fmla="*/ 11964731 w 13419668"/>
              <a:gd name="connsiteY7625" fmla="*/ 3438009 h 4401251"/>
              <a:gd name="connsiteX7626" fmla="*/ 11928038 w 13419668"/>
              <a:gd name="connsiteY7626" fmla="*/ 3473584 h 4401251"/>
              <a:gd name="connsiteX7627" fmla="*/ 11963488 w 13419668"/>
              <a:gd name="connsiteY7627" fmla="*/ 3509656 h 4401251"/>
              <a:gd name="connsiteX7628" fmla="*/ 11999560 w 13419668"/>
              <a:gd name="connsiteY7628" fmla="*/ 3474828 h 4401251"/>
              <a:gd name="connsiteX7629" fmla="*/ 11964608 w 13419668"/>
              <a:gd name="connsiteY7629" fmla="*/ 3438134 h 4401251"/>
              <a:gd name="connsiteX7630" fmla="*/ 11909878 w 13419668"/>
              <a:gd name="connsiteY7630" fmla="*/ 3477564 h 4401251"/>
              <a:gd name="connsiteX7631" fmla="*/ 11877911 w 13419668"/>
              <a:gd name="connsiteY7631" fmla="*/ 3438258 h 4401251"/>
              <a:gd name="connsiteX7632" fmla="*/ 11838481 w 13419668"/>
              <a:gd name="connsiteY7632" fmla="*/ 3470847 h 4401251"/>
              <a:gd name="connsiteX7633" fmla="*/ 11871070 w 13419668"/>
              <a:gd name="connsiteY7633" fmla="*/ 3509656 h 4401251"/>
              <a:gd name="connsiteX7634" fmla="*/ 11909753 w 13419668"/>
              <a:gd name="connsiteY7634" fmla="*/ 3477688 h 4401251"/>
              <a:gd name="connsiteX7635" fmla="*/ 11820445 w 13419668"/>
              <a:gd name="connsiteY7635" fmla="*/ 3475201 h 4401251"/>
              <a:gd name="connsiteX7636" fmla="*/ 11785990 w 13419668"/>
              <a:gd name="connsiteY7636" fmla="*/ 3438009 h 4401251"/>
              <a:gd name="connsiteX7637" fmla="*/ 11748923 w 13419668"/>
              <a:gd name="connsiteY7637" fmla="*/ 3473211 h 4401251"/>
              <a:gd name="connsiteX7638" fmla="*/ 11784000 w 13419668"/>
              <a:gd name="connsiteY7638" fmla="*/ 3509656 h 4401251"/>
              <a:gd name="connsiteX7639" fmla="*/ 11820569 w 13419668"/>
              <a:gd name="connsiteY7639" fmla="*/ 3475201 h 4401251"/>
              <a:gd name="connsiteX7640" fmla="*/ 11734619 w 13419668"/>
              <a:gd name="connsiteY7640" fmla="*/ 3473086 h 4401251"/>
              <a:gd name="connsiteX7641" fmla="*/ 11697303 w 13419668"/>
              <a:gd name="connsiteY7641" fmla="*/ 3438134 h 4401251"/>
              <a:gd name="connsiteX7642" fmla="*/ 11662973 w 13419668"/>
              <a:gd name="connsiteY7642" fmla="*/ 3475450 h 4401251"/>
              <a:gd name="connsiteX7643" fmla="*/ 11699666 w 13419668"/>
              <a:gd name="connsiteY7643" fmla="*/ 3509656 h 4401251"/>
              <a:gd name="connsiteX7644" fmla="*/ 11734619 w 13419668"/>
              <a:gd name="connsiteY7644" fmla="*/ 3473086 h 4401251"/>
              <a:gd name="connsiteX7645" fmla="*/ 11645062 w 13419668"/>
              <a:gd name="connsiteY7645" fmla="*/ 3473086 h 4401251"/>
              <a:gd name="connsiteX7646" fmla="*/ 11607871 w 13419668"/>
              <a:gd name="connsiteY7646" fmla="*/ 3438009 h 4401251"/>
              <a:gd name="connsiteX7647" fmla="*/ 11573416 w 13419668"/>
              <a:gd name="connsiteY7647" fmla="*/ 3475201 h 4401251"/>
              <a:gd name="connsiteX7648" fmla="*/ 11609985 w 13419668"/>
              <a:gd name="connsiteY7648" fmla="*/ 3509531 h 4401251"/>
              <a:gd name="connsiteX7649" fmla="*/ 11644937 w 13419668"/>
              <a:gd name="connsiteY7649" fmla="*/ 3472962 h 4401251"/>
              <a:gd name="connsiteX7650" fmla="*/ 11555504 w 13419668"/>
              <a:gd name="connsiteY7650" fmla="*/ 3474206 h 4401251"/>
              <a:gd name="connsiteX7651" fmla="*/ 11519432 w 13419668"/>
              <a:gd name="connsiteY7651" fmla="*/ 3438009 h 4401251"/>
              <a:gd name="connsiteX7652" fmla="*/ 11483983 w 13419668"/>
              <a:gd name="connsiteY7652" fmla="*/ 3474082 h 4401251"/>
              <a:gd name="connsiteX7653" fmla="*/ 11519432 w 13419668"/>
              <a:gd name="connsiteY7653" fmla="*/ 3509656 h 4401251"/>
              <a:gd name="connsiteX7654" fmla="*/ 11555629 w 13419668"/>
              <a:gd name="connsiteY7654" fmla="*/ 3474206 h 4401251"/>
              <a:gd name="connsiteX7655" fmla="*/ 11467937 w 13419668"/>
              <a:gd name="connsiteY7655" fmla="*/ 3477564 h 4401251"/>
              <a:gd name="connsiteX7656" fmla="*/ 11435970 w 13419668"/>
              <a:gd name="connsiteY7656" fmla="*/ 3438258 h 4401251"/>
              <a:gd name="connsiteX7657" fmla="*/ 11396539 w 13419668"/>
              <a:gd name="connsiteY7657" fmla="*/ 3470847 h 4401251"/>
              <a:gd name="connsiteX7658" fmla="*/ 11429128 w 13419668"/>
              <a:gd name="connsiteY7658" fmla="*/ 3509656 h 4401251"/>
              <a:gd name="connsiteX7659" fmla="*/ 11467813 w 13419668"/>
              <a:gd name="connsiteY7659" fmla="*/ 3477688 h 4401251"/>
              <a:gd name="connsiteX7660" fmla="*/ 11343800 w 13419668"/>
              <a:gd name="connsiteY7660" fmla="*/ 3438009 h 4401251"/>
              <a:gd name="connsiteX7661" fmla="*/ 11306983 w 13419668"/>
              <a:gd name="connsiteY7661" fmla="*/ 3473459 h 4401251"/>
              <a:gd name="connsiteX7662" fmla="*/ 11342308 w 13419668"/>
              <a:gd name="connsiteY7662" fmla="*/ 3509656 h 4401251"/>
              <a:gd name="connsiteX7663" fmla="*/ 11378504 w 13419668"/>
              <a:gd name="connsiteY7663" fmla="*/ 3474952 h 4401251"/>
              <a:gd name="connsiteX7664" fmla="*/ 11343676 w 13419668"/>
              <a:gd name="connsiteY7664" fmla="*/ 3438134 h 4401251"/>
              <a:gd name="connsiteX7665" fmla="*/ 11289071 w 13419668"/>
              <a:gd name="connsiteY7665" fmla="*/ 3474952 h 4401251"/>
              <a:gd name="connsiteX7666" fmla="*/ 11254367 w 13419668"/>
              <a:gd name="connsiteY7666" fmla="*/ 3438009 h 4401251"/>
              <a:gd name="connsiteX7667" fmla="*/ 11217425 w 13419668"/>
              <a:gd name="connsiteY7667" fmla="*/ 3473335 h 4401251"/>
              <a:gd name="connsiteX7668" fmla="*/ 11252626 w 13419668"/>
              <a:gd name="connsiteY7668" fmla="*/ 3509656 h 4401251"/>
              <a:gd name="connsiteX7669" fmla="*/ 11288947 w 13419668"/>
              <a:gd name="connsiteY7669" fmla="*/ 3475076 h 4401251"/>
              <a:gd name="connsiteX7670" fmla="*/ 11199514 w 13419668"/>
              <a:gd name="connsiteY7670" fmla="*/ 3474206 h 4401251"/>
              <a:gd name="connsiteX7671" fmla="*/ 11164188 w 13419668"/>
              <a:gd name="connsiteY7671" fmla="*/ 3438009 h 4401251"/>
              <a:gd name="connsiteX7672" fmla="*/ 11127992 w 13419668"/>
              <a:gd name="connsiteY7672" fmla="*/ 3474082 h 4401251"/>
              <a:gd name="connsiteX7673" fmla="*/ 11164063 w 13419668"/>
              <a:gd name="connsiteY7673" fmla="*/ 3509656 h 4401251"/>
              <a:gd name="connsiteX7674" fmla="*/ 11199638 w 13419668"/>
              <a:gd name="connsiteY7674" fmla="*/ 3474330 h 4401251"/>
              <a:gd name="connsiteX7675" fmla="*/ 11113812 w 13419668"/>
              <a:gd name="connsiteY7675" fmla="*/ 3473584 h 4401251"/>
              <a:gd name="connsiteX7676" fmla="*/ 11077243 w 13419668"/>
              <a:gd name="connsiteY7676" fmla="*/ 3437885 h 4401251"/>
              <a:gd name="connsiteX7677" fmla="*/ 11042290 w 13419668"/>
              <a:gd name="connsiteY7677" fmla="*/ 3474455 h 4401251"/>
              <a:gd name="connsiteX7678" fmla="*/ 11078238 w 13419668"/>
              <a:gd name="connsiteY7678" fmla="*/ 3509407 h 4401251"/>
              <a:gd name="connsiteX7679" fmla="*/ 11113812 w 13419668"/>
              <a:gd name="connsiteY7679" fmla="*/ 3473459 h 4401251"/>
              <a:gd name="connsiteX7680" fmla="*/ 11024254 w 13419668"/>
              <a:gd name="connsiteY7680" fmla="*/ 3473957 h 4401251"/>
              <a:gd name="connsiteX7681" fmla="*/ 10988059 w 13419668"/>
              <a:gd name="connsiteY7681" fmla="*/ 3437885 h 4401251"/>
              <a:gd name="connsiteX7682" fmla="*/ 10952733 w 13419668"/>
              <a:gd name="connsiteY7682" fmla="*/ 3474082 h 4401251"/>
              <a:gd name="connsiteX7683" fmla="*/ 10988307 w 13419668"/>
              <a:gd name="connsiteY7683" fmla="*/ 3509531 h 4401251"/>
              <a:gd name="connsiteX7684" fmla="*/ 11024379 w 13419668"/>
              <a:gd name="connsiteY7684" fmla="*/ 3473957 h 4401251"/>
              <a:gd name="connsiteX7685" fmla="*/ 10934697 w 13419668"/>
              <a:gd name="connsiteY7685" fmla="*/ 3474082 h 4401251"/>
              <a:gd name="connsiteX7686" fmla="*/ 10898625 w 13419668"/>
              <a:gd name="connsiteY7686" fmla="*/ 3437885 h 4401251"/>
              <a:gd name="connsiteX7687" fmla="*/ 10863051 w 13419668"/>
              <a:gd name="connsiteY7687" fmla="*/ 3473957 h 4401251"/>
              <a:gd name="connsiteX7688" fmla="*/ 10898376 w 13419668"/>
              <a:gd name="connsiteY7688" fmla="*/ 3509531 h 4401251"/>
              <a:gd name="connsiteX7689" fmla="*/ 10934573 w 13419668"/>
              <a:gd name="connsiteY7689" fmla="*/ 3474206 h 4401251"/>
              <a:gd name="connsiteX7690" fmla="*/ 10812178 w 13419668"/>
              <a:gd name="connsiteY7690" fmla="*/ 3437885 h 4401251"/>
              <a:gd name="connsiteX7691" fmla="*/ 10775733 w 13419668"/>
              <a:gd name="connsiteY7691" fmla="*/ 3473708 h 4401251"/>
              <a:gd name="connsiteX7692" fmla="*/ 10811556 w 13419668"/>
              <a:gd name="connsiteY7692" fmla="*/ 3509531 h 4401251"/>
              <a:gd name="connsiteX7693" fmla="*/ 10847379 w 13419668"/>
              <a:gd name="connsiteY7693" fmla="*/ 3474455 h 4401251"/>
              <a:gd name="connsiteX7694" fmla="*/ 10812302 w 13419668"/>
              <a:gd name="connsiteY7694" fmla="*/ 3438009 h 4401251"/>
              <a:gd name="connsiteX7695" fmla="*/ 10721252 w 13419668"/>
              <a:gd name="connsiteY7695" fmla="*/ 3437885 h 4401251"/>
              <a:gd name="connsiteX7696" fmla="*/ 10686175 w 13419668"/>
              <a:gd name="connsiteY7696" fmla="*/ 3475076 h 4401251"/>
              <a:gd name="connsiteX7697" fmla="*/ 10723366 w 13419668"/>
              <a:gd name="connsiteY7697" fmla="*/ 3509531 h 4401251"/>
              <a:gd name="connsiteX7698" fmla="*/ 10757697 w 13419668"/>
              <a:gd name="connsiteY7698" fmla="*/ 3472962 h 4401251"/>
              <a:gd name="connsiteX7699" fmla="*/ 10721127 w 13419668"/>
              <a:gd name="connsiteY7699" fmla="*/ 3438009 h 4401251"/>
              <a:gd name="connsiteX7700" fmla="*/ 10632814 w 13419668"/>
              <a:gd name="connsiteY7700" fmla="*/ 3437885 h 4401251"/>
              <a:gd name="connsiteX7701" fmla="*/ 10596618 w 13419668"/>
              <a:gd name="connsiteY7701" fmla="*/ 3473957 h 4401251"/>
              <a:gd name="connsiteX7702" fmla="*/ 10632690 w 13419668"/>
              <a:gd name="connsiteY7702" fmla="*/ 3509407 h 4401251"/>
              <a:gd name="connsiteX7703" fmla="*/ 10668264 w 13419668"/>
              <a:gd name="connsiteY7703" fmla="*/ 3473957 h 4401251"/>
              <a:gd name="connsiteX7704" fmla="*/ 10632814 w 13419668"/>
              <a:gd name="connsiteY7704" fmla="*/ 3437761 h 4401251"/>
              <a:gd name="connsiteX7705" fmla="*/ 10582562 w 13419668"/>
              <a:gd name="connsiteY7705" fmla="*/ 3473708 h 4401251"/>
              <a:gd name="connsiteX7706" fmla="*/ 10546117 w 13419668"/>
              <a:gd name="connsiteY7706" fmla="*/ 3437885 h 4401251"/>
              <a:gd name="connsiteX7707" fmla="*/ 10510917 w 13419668"/>
              <a:gd name="connsiteY7707" fmla="*/ 3474330 h 4401251"/>
              <a:gd name="connsiteX7708" fmla="*/ 10546739 w 13419668"/>
              <a:gd name="connsiteY7708" fmla="*/ 3509531 h 4401251"/>
              <a:gd name="connsiteX7709" fmla="*/ 10582562 w 13419668"/>
              <a:gd name="connsiteY7709" fmla="*/ 3473708 h 4401251"/>
              <a:gd name="connsiteX7710" fmla="*/ 10493005 w 13419668"/>
              <a:gd name="connsiteY7710" fmla="*/ 3472589 h 4401251"/>
              <a:gd name="connsiteX7711" fmla="*/ 10455565 w 13419668"/>
              <a:gd name="connsiteY7711" fmla="*/ 3437885 h 4401251"/>
              <a:gd name="connsiteX7712" fmla="*/ 10421484 w 13419668"/>
              <a:gd name="connsiteY7712" fmla="*/ 3475450 h 4401251"/>
              <a:gd name="connsiteX7713" fmla="*/ 10458426 w 13419668"/>
              <a:gd name="connsiteY7713" fmla="*/ 3509531 h 4401251"/>
              <a:gd name="connsiteX7714" fmla="*/ 10493129 w 13419668"/>
              <a:gd name="connsiteY7714" fmla="*/ 3472713 h 4401251"/>
              <a:gd name="connsiteX7715" fmla="*/ 10403448 w 13419668"/>
              <a:gd name="connsiteY7715" fmla="*/ 3473957 h 4401251"/>
              <a:gd name="connsiteX7716" fmla="*/ 10367376 w 13419668"/>
              <a:gd name="connsiteY7716" fmla="*/ 3437761 h 4401251"/>
              <a:gd name="connsiteX7717" fmla="*/ 10331926 w 13419668"/>
              <a:gd name="connsiteY7717" fmla="*/ 3473833 h 4401251"/>
              <a:gd name="connsiteX7718" fmla="*/ 10367376 w 13419668"/>
              <a:gd name="connsiteY7718" fmla="*/ 3509407 h 4401251"/>
              <a:gd name="connsiteX7719" fmla="*/ 10403572 w 13419668"/>
              <a:gd name="connsiteY7719" fmla="*/ 3473957 h 4401251"/>
              <a:gd name="connsiteX7720" fmla="*/ 10281674 w 13419668"/>
              <a:gd name="connsiteY7720" fmla="*/ 3437761 h 4401251"/>
              <a:gd name="connsiteX7721" fmla="*/ 10244483 w 13419668"/>
              <a:gd name="connsiteY7721" fmla="*/ 3472838 h 4401251"/>
              <a:gd name="connsiteX7722" fmla="*/ 10279435 w 13419668"/>
              <a:gd name="connsiteY7722" fmla="*/ 3509407 h 4401251"/>
              <a:gd name="connsiteX7723" fmla="*/ 10316129 w 13419668"/>
              <a:gd name="connsiteY7723" fmla="*/ 3475076 h 4401251"/>
              <a:gd name="connsiteX7724" fmla="*/ 10281798 w 13419668"/>
              <a:gd name="connsiteY7724" fmla="*/ 3437761 h 4401251"/>
              <a:gd name="connsiteX7725" fmla="*/ 10190625 w 13419668"/>
              <a:gd name="connsiteY7725" fmla="*/ 3437761 h 4401251"/>
              <a:gd name="connsiteX7726" fmla="*/ 10154925 w 13419668"/>
              <a:gd name="connsiteY7726" fmla="*/ 3474330 h 4401251"/>
              <a:gd name="connsiteX7727" fmla="*/ 10191495 w 13419668"/>
              <a:gd name="connsiteY7727" fmla="*/ 3509407 h 4401251"/>
              <a:gd name="connsiteX7728" fmla="*/ 10226571 w 13419668"/>
              <a:gd name="connsiteY7728" fmla="*/ 3473459 h 4401251"/>
              <a:gd name="connsiteX7729" fmla="*/ 10190748 w 13419668"/>
              <a:gd name="connsiteY7729" fmla="*/ 3437761 h 4401251"/>
              <a:gd name="connsiteX7730" fmla="*/ 10101067 w 13419668"/>
              <a:gd name="connsiteY7730" fmla="*/ 3437761 h 4401251"/>
              <a:gd name="connsiteX7731" fmla="*/ 10065369 w 13419668"/>
              <a:gd name="connsiteY7731" fmla="*/ 3474330 h 4401251"/>
              <a:gd name="connsiteX7732" fmla="*/ 10101938 w 13419668"/>
              <a:gd name="connsiteY7732" fmla="*/ 3509407 h 4401251"/>
              <a:gd name="connsiteX7733" fmla="*/ 10137015 w 13419668"/>
              <a:gd name="connsiteY7733" fmla="*/ 3473459 h 4401251"/>
              <a:gd name="connsiteX7734" fmla="*/ 10101192 w 13419668"/>
              <a:gd name="connsiteY7734" fmla="*/ 3437761 h 4401251"/>
              <a:gd name="connsiteX7735" fmla="*/ 10047208 w 13419668"/>
              <a:gd name="connsiteY7735" fmla="*/ 3477191 h 4401251"/>
              <a:gd name="connsiteX7736" fmla="*/ 10015241 w 13419668"/>
              <a:gd name="connsiteY7736" fmla="*/ 3437885 h 4401251"/>
              <a:gd name="connsiteX7737" fmla="*/ 9975811 w 13419668"/>
              <a:gd name="connsiteY7737" fmla="*/ 3470474 h 4401251"/>
              <a:gd name="connsiteX7738" fmla="*/ 10008400 w 13419668"/>
              <a:gd name="connsiteY7738" fmla="*/ 3509282 h 4401251"/>
              <a:gd name="connsiteX7739" fmla="*/ 10047083 w 13419668"/>
              <a:gd name="connsiteY7739" fmla="*/ 3477315 h 4401251"/>
              <a:gd name="connsiteX7740" fmla="*/ 9961631 w 13419668"/>
              <a:gd name="connsiteY7740" fmla="*/ 3473086 h 4401251"/>
              <a:gd name="connsiteX7741" fmla="*/ 9924689 w 13419668"/>
              <a:gd name="connsiteY7741" fmla="*/ 3437761 h 4401251"/>
              <a:gd name="connsiteX7742" fmla="*/ 9889985 w 13419668"/>
              <a:gd name="connsiteY7742" fmla="*/ 3474703 h 4401251"/>
              <a:gd name="connsiteX7743" fmla="*/ 9926306 w 13419668"/>
              <a:gd name="connsiteY7743" fmla="*/ 3509407 h 4401251"/>
              <a:gd name="connsiteX7744" fmla="*/ 9961631 w 13419668"/>
              <a:gd name="connsiteY7744" fmla="*/ 3473211 h 4401251"/>
              <a:gd name="connsiteX7745" fmla="*/ 9872073 w 13419668"/>
              <a:gd name="connsiteY7745" fmla="*/ 3472713 h 4401251"/>
              <a:gd name="connsiteX7746" fmla="*/ 9834758 w 13419668"/>
              <a:gd name="connsiteY7746" fmla="*/ 3437761 h 4401251"/>
              <a:gd name="connsiteX7747" fmla="*/ 9800427 w 13419668"/>
              <a:gd name="connsiteY7747" fmla="*/ 3475076 h 4401251"/>
              <a:gd name="connsiteX7748" fmla="*/ 9837121 w 13419668"/>
              <a:gd name="connsiteY7748" fmla="*/ 3509282 h 4401251"/>
              <a:gd name="connsiteX7749" fmla="*/ 9871949 w 13419668"/>
              <a:gd name="connsiteY7749" fmla="*/ 3472713 h 4401251"/>
              <a:gd name="connsiteX7750" fmla="*/ 9782516 w 13419668"/>
              <a:gd name="connsiteY7750" fmla="*/ 3474082 h 4401251"/>
              <a:gd name="connsiteX7751" fmla="*/ 9746569 w 13419668"/>
              <a:gd name="connsiteY7751" fmla="*/ 3437761 h 4401251"/>
              <a:gd name="connsiteX7752" fmla="*/ 9710870 w 13419668"/>
              <a:gd name="connsiteY7752" fmla="*/ 3473708 h 4401251"/>
              <a:gd name="connsiteX7753" fmla="*/ 9746195 w 13419668"/>
              <a:gd name="connsiteY7753" fmla="*/ 3509407 h 4401251"/>
              <a:gd name="connsiteX7754" fmla="*/ 9782516 w 13419668"/>
              <a:gd name="connsiteY7754" fmla="*/ 3474206 h 4401251"/>
              <a:gd name="connsiteX7755" fmla="*/ 9660494 w 13419668"/>
              <a:gd name="connsiteY7755" fmla="*/ 3437761 h 4401251"/>
              <a:gd name="connsiteX7756" fmla="*/ 9623427 w 13419668"/>
              <a:gd name="connsiteY7756" fmla="*/ 3472962 h 4401251"/>
              <a:gd name="connsiteX7757" fmla="*/ 9658628 w 13419668"/>
              <a:gd name="connsiteY7757" fmla="*/ 3509282 h 4401251"/>
              <a:gd name="connsiteX7758" fmla="*/ 9695073 w 13419668"/>
              <a:gd name="connsiteY7758" fmla="*/ 3474703 h 4401251"/>
              <a:gd name="connsiteX7759" fmla="*/ 9660494 w 13419668"/>
              <a:gd name="connsiteY7759" fmla="*/ 3437636 h 4401251"/>
              <a:gd name="connsiteX7760" fmla="*/ 9571185 w 13419668"/>
              <a:gd name="connsiteY7760" fmla="*/ 3437761 h 4401251"/>
              <a:gd name="connsiteX7761" fmla="*/ 9533870 w 13419668"/>
              <a:gd name="connsiteY7761" fmla="*/ 3472713 h 4401251"/>
              <a:gd name="connsiteX7762" fmla="*/ 9568698 w 13419668"/>
              <a:gd name="connsiteY7762" fmla="*/ 3509282 h 4401251"/>
              <a:gd name="connsiteX7763" fmla="*/ 9605391 w 13419668"/>
              <a:gd name="connsiteY7763" fmla="*/ 3475076 h 4401251"/>
              <a:gd name="connsiteX7764" fmla="*/ 9571061 w 13419668"/>
              <a:gd name="connsiteY7764" fmla="*/ 3437761 h 4401251"/>
              <a:gd name="connsiteX7765" fmla="*/ 9515958 w 13419668"/>
              <a:gd name="connsiteY7765" fmla="*/ 3473833 h 4401251"/>
              <a:gd name="connsiteX7766" fmla="*/ 9480384 w 13419668"/>
              <a:gd name="connsiteY7766" fmla="*/ 3437761 h 4401251"/>
              <a:gd name="connsiteX7767" fmla="*/ 9444313 w 13419668"/>
              <a:gd name="connsiteY7767" fmla="*/ 3473957 h 4401251"/>
              <a:gd name="connsiteX7768" fmla="*/ 9480509 w 13419668"/>
              <a:gd name="connsiteY7768" fmla="*/ 3509407 h 4401251"/>
              <a:gd name="connsiteX7769" fmla="*/ 9515958 w 13419668"/>
              <a:gd name="connsiteY7769" fmla="*/ 3473833 h 4401251"/>
              <a:gd name="connsiteX7770" fmla="*/ 9390703 w 13419668"/>
              <a:gd name="connsiteY7770" fmla="*/ 3509282 h 4401251"/>
              <a:gd name="connsiteX7771" fmla="*/ 9430008 w 13419668"/>
              <a:gd name="connsiteY7771" fmla="*/ 3477315 h 4401251"/>
              <a:gd name="connsiteX7772" fmla="*/ 9397419 w 13419668"/>
              <a:gd name="connsiteY7772" fmla="*/ 3437885 h 4401251"/>
              <a:gd name="connsiteX7773" fmla="*/ 9358611 w 13419668"/>
              <a:gd name="connsiteY7773" fmla="*/ 3470474 h 4401251"/>
              <a:gd name="connsiteX7774" fmla="*/ 9390578 w 13419668"/>
              <a:gd name="connsiteY7774" fmla="*/ 3509158 h 4401251"/>
              <a:gd name="connsiteX7775" fmla="*/ 9340575 w 13419668"/>
              <a:gd name="connsiteY7775" fmla="*/ 3472962 h 4401251"/>
              <a:gd name="connsiteX7776" fmla="*/ 9303509 w 13419668"/>
              <a:gd name="connsiteY7776" fmla="*/ 3437761 h 4401251"/>
              <a:gd name="connsiteX7777" fmla="*/ 9269054 w 13419668"/>
              <a:gd name="connsiteY7777" fmla="*/ 3474828 h 4401251"/>
              <a:gd name="connsiteX7778" fmla="*/ 9305498 w 13419668"/>
              <a:gd name="connsiteY7778" fmla="*/ 3509282 h 4401251"/>
              <a:gd name="connsiteX7779" fmla="*/ 9340575 w 13419668"/>
              <a:gd name="connsiteY7779" fmla="*/ 3472838 h 4401251"/>
              <a:gd name="connsiteX7780" fmla="*/ 9251018 w 13419668"/>
              <a:gd name="connsiteY7780" fmla="*/ 3473833 h 4401251"/>
              <a:gd name="connsiteX7781" fmla="*/ 9214822 w 13419668"/>
              <a:gd name="connsiteY7781" fmla="*/ 3437761 h 4401251"/>
              <a:gd name="connsiteX7782" fmla="*/ 9179496 w 13419668"/>
              <a:gd name="connsiteY7782" fmla="*/ 3473957 h 4401251"/>
              <a:gd name="connsiteX7783" fmla="*/ 9215070 w 13419668"/>
              <a:gd name="connsiteY7783" fmla="*/ 3509407 h 4401251"/>
              <a:gd name="connsiteX7784" fmla="*/ 9251142 w 13419668"/>
              <a:gd name="connsiteY7784" fmla="*/ 3473833 h 4401251"/>
              <a:gd name="connsiteX7785" fmla="*/ 9161460 w 13419668"/>
              <a:gd name="connsiteY7785" fmla="*/ 3474082 h 4401251"/>
              <a:gd name="connsiteX7786" fmla="*/ 9125513 w 13419668"/>
              <a:gd name="connsiteY7786" fmla="*/ 3437761 h 4401251"/>
              <a:gd name="connsiteX7787" fmla="*/ 9089815 w 13419668"/>
              <a:gd name="connsiteY7787" fmla="*/ 3473708 h 4401251"/>
              <a:gd name="connsiteX7788" fmla="*/ 9125140 w 13419668"/>
              <a:gd name="connsiteY7788" fmla="*/ 3509407 h 4401251"/>
              <a:gd name="connsiteX7789" fmla="*/ 9161460 w 13419668"/>
              <a:gd name="connsiteY7789" fmla="*/ 3474082 h 4401251"/>
              <a:gd name="connsiteX7790" fmla="*/ 9037946 w 13419668"/>
              <a:gd name="connsiteY7790" fmla="*/ 3437761 h 4401251"/>
              <a:gd name="connsiteX7791" fmla="*/ 9002372 w 13419668"/>
              <a:gd name="connsiteY7791" fmla="*/ 3474455 h 4401251"/>
              <a:gd name="connsiteX7792" fmla="*/ 9039065 w 13419668"/>
              <a:gd name="connsiteY7792" fmla="*/ 3509407 h 4401251"/>
              <a:gd name="connsiteX7793" fmla="*/ 9073893 w 13419668"/>
              <a:gd name="connsiteY7793" fmla="*/ 3473335 h 4401251"/>
              <a:gd name="connsiteX7794" fmla="*/ 9037821 w 13419668"/>
              <a:gd name="connsiteY7794" fmla="*/ 3437885 h 4401251"/>
              <a:gd name="connsiteX7795" fmla="*/ 8947891 w 13419668"/>
              <a:gd name="connsiteY7795" fmla="*/ 3437761 h 4401251"/>
              <a:gd name="connsiteX7796" fmla="*/ 8912814 w 13419668"/>
              <a:gd name="connsiteY7796" fmla="*/ 3474952 h 4401251"/>
              <a:gd name="connsiteX7797" fmla="*/ 8950005 w 13419668"/>
              <a:gd name="connsiteY7797" fmla="*/ 3509407 h 4401251"/>
              <a:gd name="connsiteX7798" fmla="*/ 8984335 w 13419668"/>
              <a:gd name="connsiteY7798" fmla="*/ 3472838 h 4401251"/>
              <a:gd name="connsiteX7799" fmla="*/ 8947766 w 13419668"/>
              <a:gd name="connsiteY7799" fmla="*/ 3437885 h 4401251"/>
              <a:gd name="connsiteX7800" fmla="*/ 8858831 w 13419668"/>
              <a:gd name="connsiteY7800" fmla="*/ 3437761 h 4401251"/>
              <a:gd name="connsiteX7801" fmla="*/ 8823256 w 13419668"/>
              <a:gd name="connsiteY7801" fmla="*/ 3474455 h 4401251"/>
              <a:gd name="connsiteX7802" fmla="*/ 8859950 w 13419668"/>
              <a:gd name="connsiteY7802" fmla="*/ 3509407 h 4401251"/>
              <a:gd name="connsiteX7803" fmla="*/ 8894778 w 13419668"/>
              <a:gd name="connsiteY7803" fmla="*/ 3473335 h 4401251"/>
              <a:gd name="connsiteX7804" fmla="*/ 8858707 w 13419668"/>
              <a:gd name="connsiteY7804" fmla="*/ 3437885 h 4401251"/>
              <a:gd name="connsiteX7805" fmla="*/ 8809202 w 13419668"/>
              <a:gd name="connsiteY7805" fmla="*/ 3474828 h 4401251"/>
              <a:gd name="connsiteX7806" fmla="*/ 8774000 w 13419668"/>
              <a:gd name="connsiteY7806" fmla="*/ 3437761 h 4401251"/>
              <a:gd name="connsiteX7807" fmla="*/ 8737680 w 13419668"/>
              <a:gd name="connsiteY7807" fmla="*/ 3472962 h 4401251"/>
              <a:gd name="connsiteX7808" fmla="*/ 8772259 w 13419668"/>
              <a:gd name="connsiteY7808" fmla="*/ 3509407 h 4401251"/>
              <a:gd name="connsiteX7809" fmla="*/ 8809325 w 13419668"/>
              <a:gd name="connsiteY7809" fmla="*/ 3474828 h 4401251"/>
              <a:gd name="connsiteX7810" fmla="*/ 8719644 w 13419668"/>
              <a:gd name="connsiteY7810" fmla="*/ 3474082 h 4401251"/>
              <a:gd name="connsiteX7811" fmla="*/ 8683696 w 13419668"/>
              <a:gd name="connsiteY7811" fmla="*/ 3437761 h 4401251"/>
              <a:gd name="connsiteX7812" fmla="*/ 8647998 w 13419668"/>
              <a:gd name="connsiteY7812" fmla="*/ 3473708 h 4401251"/>
              <a:gd name="connsiteX7813" fmla="*/ 8683323 w 13419668"/>
              <a:gd name="connsiteY7813" fmla="*/ 3509407 h 4401251"/>
              <a:gd name="connsiteX7814" fmla="*/ 8719644 w 13419668"/>
              <a:gd name="connsiteY7814" fmla="*/ 3474082 h 4401251"/>
              <a:gd name="connsiteX7815" fmla="*/ 8630086 w 13419668"/>
              <a:gd name="connsiteY7815" fmla="*/ 3474952 h 4401251"/>
              <a:gd name="connsiteX7816" fmla="*/ 8594885 w 13419668"/>
              <a:gd name="connsiteY7816" fmla="*/ 3437885 h 4401251"/>
              <a:gd name="connsiteX7817" fmla="*/ 8558440 w 13419668"/>
              <a:gd name="connsiteY7817" fmla="*/ 3472962 h 4401251"/>
              <a:gd name="connsiteX7818" fmla="*/ 8592895 w 13419668"/>
              <a:gd name="connsiteY7818" fmla="*/ 3509531 h 4401251"/>
              <a:gd name="connsiteX7819" fmla="*/ 8630086 w 13419668"/>
              <a:gd name="connsiteY7819" fmla="*/ 3475076 h 4401251"/>
              <a:gd name="connsiteX7820" fmla="*/ 8508313 w 13419668"/>
              <a:gd name="connsiteY7820" fmla="*/ 3437761 h 4401251"/>
              <a:gd name="connsiteX7821" fmla="*/ 8471122 w 13419668"/>
              <a:gd name="connsiteY7821" fmla="*/ 3472838 h 4401251"/>
              <a:gd name="connsiteX7822" fmla="*/ 8506074 w 13419668"/>
              <a:gd name="connsiteY7822" fmla="*/ 3509407 h 4401251"/>
              <a:gd name="connsiteX7823" fmla="*/ 8542768 w 13419668"/>
              <a:gd name="connsiteY7823" fmla="*/ 3475076 h 4401251"/>
              <a:gd name="connsiteX7824" fmla="*/ 8508437 w 13419668"/>
              <a:gd name="connsiteY7824" fmla="*/ 3437761 h 4401251"/>
              <a:gd name="connsiteX7825" fmla="*/ 8417636 w 13419668"/>
              <a:gd name="connsiteY7825" fmla="*/ 3437761 h 4401251"/>
              <a:gd name="connsiteX7826" fmla="*/ 8381565 w 13419668"/>
              <a:gd name="connsiteY7826" fmla="*/ 3473957 h 4401251"/>
              <a:gd name="connsiteX7827" fmla="*/ 8417761 w 13419668"/>
              <a:gd name="connsiteY7827" fmla="*/ 3509407 h 4401251"/>
              <a:gd name="connsiteX7828" fmla="*/ 8453210 w 13419668"/>
              <a:gd name="connsiteY7828" fmla="*/ 3473833 h 4401251"/>
              <a:gd name="connsiteX7829" fmla="*/ 8417761 w 13419668"/>
              <a:gd name="connsiteY7829" fmla="*/ 3437761 h 4401251"/>
              <a:gd name="connsiteX7830" fmla="*/ 8327582 w 13419668"/>
              <a:gd name="connsiteY7830" fmla="*/ 3437761 h 4401251"/>
              <a:gd name="connsiteX7831" fmla="*/ 8291883 w 13419668"/>
              <a:gd name="connsiteY7831" fmla="*/ 3474330 h 4401251"/>
              <a:gd name="connsiteX7832" fmla="*/ 8328452 w 13419668"/>
              <a:gd name="connsiteY7832" fmla="*/ 3509282 h 4401251"/>
              <a:gd name="connsiteX7833" fmla="*/ 8363405 w 13419668"/>
              <a:gd name="connsiteY7833" fmla="*/ 3473335 h 4401251"/>
              <a:gd name="connsiteX7834" fmla="*/ 8327457 w 13419668"/>
              <a:gd name="connsiteY7834" fmla="*/ 3437761 h 4401251"/>
              <a:gd name="connsiteX7835" fmla="*/ 8239766 w 13419668"/>
              <a:gd name="connsiteY7835" fmla="*/ 3437761 h 4401251"/>
              <a:gd name="connsiteX7836" fmla="*/ 8202450 w 13419668"/>
              <a:gd name="connsiteY7836" fmla="*/ 3472713 h 4401251"/>
              <a:gd name="connsiteX7837" fmla="*/ 8237278 w 13419668"/>
              <a:gd name="connsiteY7837" fmla="*/ 3509407 h 4401251"/>
              <a:gd name="connsiteX7838" fmla="*/ 8274096 w 13419668"/>
              <a:gd name="connsiteY7838" fmla="*/ 3475201 h 4401251"/>
              <a:gd name="connsiteX7839" fmla="*/ 8239890 w 13419668"/>
              <a:gd name="connsiteY7839" fmla="*/ 3437761 h 4401251"/>
              <a:gd name="connsiteX7840" fmla="*/ 8188270 w 13419668"/>
              <a:gd name="connsiteY7840" fmla="*/ 3473211 h 4401251"/>
              <a:gd name="connsiteX7841" fmla="*/ 8151328 w 13419668"/>
              <a:gd name="connsiteY7841" fmla="*/ 3437885 h 4401251"/>
              <a:gd name="connsiteX7842" fmla="*/ 8116624 w 13419668"/>
              <a:gd name="connsiteY7842" fmla="*/ 3474828 h 4401251"/>
              <a:gd name="connsiteX7843" fmla="*/ 8152945 w 13419668"/>
              <a:gd name="connsiteY7843" fmla="*/ 3509531 h 4401251"/>
              <a:gd name="connsiteX7844" fmla="*/ 8188270 w 13419668"/>
              <a:gd name="connsiteY7844" fmla="*/ 3473335 h 4401251"/>
              <a:gd name="connsiteX7845" fmla="*/ 8098712 w 13419668"/>
              <a:gd name="connsiteY7845" fmla="*/ 3475325 h 4401251"/>
              <a:gd name="connsiteX7846" fmla="*/ 8064009 w 13419668"/>
              <a:gd name="connsiteY7846" fmla="*/ 3437885 h 4401251"/>
              <a:gd name="connsiteX7847" fmla="*/ 8027191 w 13419668"/>
              <a:gd name="connsiteY7847" fmla="*/ 3472589 h 4401251"/>
              <a:gd name="connsiteX7848" fmla="*/ 8061273 w 13419668"/>
              <a:gd name="connsiteY7848" fmla="*/ 3509531 h 4401251"/>
              <a:gd name="connsiteX7849" fmla="*/ 8098837 w 13419668"/>
              <a:gd name="connsiteY7849" fmla="*/ 3475450 h 4401251"/>
              <a:gd name="connsiteX7850" fmla="*/ 8009155 w 13419668"/>
              <a:gd name="connsiteY7850" fmla="*/ 3473584 h 4401251"/>
              <a:gd name="connsiteX7851" fmla="*/ 7972711 w 13419668"/>
              <a:gd name="connsiteY7851" fmla="*/ 3437761 h 4401251"/>
              <a:gd name="connsiteX7852" fmla="*/ 7937509 w 13419668"/>
              <a:gd name="connsiteY7852" fmla="*/ 3474206 h 4401251"/>
              <a:gd name="connsiteX7853" fmla="*/ 7973332 w 13419668"/>
              <a:gd name="connsiteY7853" fmla="*/ 3509407 h 4401251"/>
              <a:gd name="connsiteX7854" fmla="*/ 8009155 w 13419668"/>
              <a:gd name="connsiteY7854" fmla="*/ 3473584 h 4401251"/>
              <a:gd name="connsiteX7855" fmla="*/ 7885516 w 13419668"/>
              <a:gd name="connsiteY7855" fmla="*/ 3437761 h 4401251"/>
              <a:gd name="connsiteX7856" fmla="*/ 7850066 w 13419668"/>
              <a:gd name="connsiteY7856" fmla="*/ 3474579 h 4401251"/>
              <a:gd name="connsiteX7857" fmla="*/ 7886885 w 13419668"/>
              <a:gd name="connsiteY7857" fmla="*/ 3509407 h 4401251"/>
              <a:gd name="connsiteX7858" fmla="*/ 7921588 w 13419668"/>
              <a:gd name="connsiteY7858" fmla="*/ 3473211 h 4401251"/>
              <a:gd name="connsiteX7859" fmla="*/ 7885392 w 13419668"/>
              <a:gd name="connsiteY7859" fmla="*/ 3437885 h 4401251"/>
              <a:gd name="connsiteX7860" fmla="*/ 7795834 w 13419668"/>
              <a:gd name="connsiteY7860" fmla="*/ 3437761 h 4401251"/>
              <a:gd name="connsiteX7861" fmla="*/ 7760633 w 13419668"/>
              <a:gd name="connsiteY7861" fmla="*/ 3474703 h 4401251"/>
              <a:gd name="connsiteX7862" fmla="*/ 7797700 w 13419668"/>
              <a:gd name="connsiteY7862" fmla="*/ 3509282 h 4401251"/>
              <a:gd name="connsiteX7863" fmla="*/ 7832279 w 13419668"/>
              <a:gd name="connsiteY7863" fmla="*/ 3472838 h 4401251"/>
              <a:gd name="connsiteX7864" fmla="*/ 7795959 w 13419668"/>
              <a:gd name="connsiteY7864" fmla="*/ 3437636 h 4401251"/>
              <a:gd name="connsiteX7865" fmla="*/ 7706152 w 13419668"/>
              <a:gd name="connsiteY7865" fmla="*/ 3437761 h 4401251"/>
              <a:gd name="connsiteX7866" fmla="*/ 7671076 w 13419668"/>
              <a:gd name="connsiteY7866" fmla="*/ 3474952 h 4401251"/>
              <a:gd name="connsiteX7867" fmla="*/ 7708267 w 13419668"/>
              <a:gd name="connsiteY7867" fmla="*/ 3509407 h 4401251"/>
              <a:gd name="connsiteX7868" fmla="*/ 7742598 w 13419668"/>
              <a:gd name="connsiteY7868" fmla="*/ 3472838 h 4401251"/>
              <a:gd name="connsiteX7869" fmla="*/ 7706029 w 13419668"/>
              <a:gd name="connsiteY7869" fmla="*/ 3437885 h 4401251"/>
              <a:gd name="connsiteX7870" fmla="*/ 7657021 w 13419668"/>
              <a:gd name="connsiteY7870" fmla="*/ 3473211 h 4401251"/>
              <a:gd name="connsiteX7871" fmla="*/ 7620327 w 13419668"/>
              <a:gd name="connsiteY7871" fmla="*/ 3437636 h 4401251"/>
              <a:gd name="connsiteX7872" fmla="*/ 7585375 w 13419668"/>
              <a:gd name="connsiteY7872" fmla="*/ 3474330 h 4401251"/>
              <a:gd name="connsiteX7873" fmla="*/ 7621446 w 13419668"/>
              <a:gd name="connsiteY7873" fmla="*/ 3509158 h 4401251"/>
              <a:gd name="connsiteX7874" fmla="*/ 7656896 w 13419668"/>
              <a:gd name="connsiteY7874" fmla="*/ 3473086 h 4401251"/>
              <a:gd name="connsiteX7875" fmla="*/ 7567463 w 13419668"/>
              <a:gd name="connsiteY7875" fmla="*/ 3472589 h 4401251"/>
              <a:gd name="connsiteX7876" fmla="*/ 7530148 w 13419668"/>
              <a:gd name="connsiteY7876" fmla="*/ 3437636 h 4401251"/>
              <a:gd name="connsiteX7877" fmla="*/ 7495942 w 13419668"/>
              <a:gd name="connsiteY7877" fmla="*/ 3475076 h 4401251"/>
              <a:gd name="connsiteX7878" fmla="*/ 7532635 w 13419668"/>
              <a:gd name="connsiteY7878" fmla="*/ 3509282 h 4401251"/>
              <a:gd name="connsiteX7879" fmla="*/ 7567463 w 13419668"/>
              <a:gd name="connsiteY7879" fmla="*/ 3472589 h 4401251"/>
              <a:gd name="connsiteX7880" fmla="*/ 7478030 w 13419668"/>
              <a:gd name="connsiteY7880" fmla="*/ 3474703 h 4401251"/>
              <a:gd name="connsiteX7881" fmla="*/ 7442704 w 13419668"/>
              <a:gd name="connsiteY7881" fmla="*/ 3437761 h 4401251"/>
              <a:gd name="connsiteX7882" fmla="*/ 7406384 w 13419668"/>
              <a:gd name="connsiteY7882" fmla="*/ 3472962 h 4401251"/>
              <a:gd name="connsiteX7883" fmla="*/ 7440964 w 13419668"/>
              <a:gd name="connsiteY7883" fmla="*/ 3509282 h 4401251"/>
              <a:gd name="connsiteX7884" fmla="*/ 7477906 w 13419668"/>
              <a:gd name="connsiteY7884" fmla="*/ 3474579 h 4401251"/>
              <a:gd name="connsiteX7885" fmla="*/ 7388473 w 13419668"/>
              <a:gd name="connsiteY7885" fmla="*/ 3474703 h 4401251"/>
              <a:gd name="connsiteX7886" fmla="*/ 7353147 w 13419668"/>
              <a:gd name="connsiteY7886" fmla="*/ 3437761 h 4401251"/>
              <a:gd name="connsiteX7887" fmla="*/ 7316951 w 13419668"/>
              <a:gd name="connsiteY7887" fmla="*/ 3473086 h 4401251"/>
              <a:gd name="connsiteX7888" fmla="*/ 7351654 w 13419668"/>
              <a:gd name="connsiteY7888" fmla="*/ 3509407 h 4401251"/>
              <a:gd name="connsiteX7889" fmla="*/ 7388597 w 13419668"/>
              <a:gd name="connsiteY7889" fmla="*/ 3474703 h 4401251"/>
              <a:gd name="connsiteX7890" fmla="*/ 7265953 w 13419668"/>
              <a:gd name="connsiteY7890" fmla="*/ 3437761 h 4401251"/>
              <a:gd name="connsiteX7891" fmla="*/ 7229509 w 13419668"/>
              <a:gd name="connsiteY7891" fmla="*/ 3473584 h 4401251"/>
              <a:gd name="connsiteX7892" fmla="*/ 7265331 w 13419668"/>
              <a:gd name="connsiteY7892" fmla="*/ 3509407 h 4401251"/>
              <a:gd name="connsiteX7893" fmla="*/ 7301154 w 13419668"/>
              <a:gd name="connsiteY7893" fmla="*/ 3474330 h 4401251"/>
              <a:gd name="connsiteX7894" fmla="*/ 7266077 w 13419668"/>
              <a:gd name="connsiteY7894" fmla="*/ 3437885 h 4401251"/>
              <a:gd name="connsiteX7895" fmla="*/ 7177142 w 13419668"/>
              <a:gd name="connsiteY7895" fmla="*/ 3437761 h 4401251"/>
              <a:gd name="connsiteX7896" fmla="*/ 7139951 w 13419668"/>
              <a:gd name="connsiteY7896" fmla="*/ 3472838 h 4401251"/>
              <a:gd name="connsiteX7897" fmla="*/ 7174903 w 13419668"/>
              <a:gd name="connsiteY7897" fmla="*/ 3509407 h 4401251"/>
              <a:gd name="connsiteX7898" fmla="*/ 7211473 w 13419668"/>
              <a:gd name="connsiteY7898" fmla="*/ 3475076 h 4401251"/>
              <a:gd name="connsiteX7899" fmla="*/ 7177018 w 13419668"/>
              <a:gd name="connsiteY7899" fmla="*/ 3437885 h 4401251"/>
              <a:gd name="connsiteX7900" fmla="*/ 7121915 w 13419668"/>
              <a:gd name="connsiteY7900" fmla="*/ 3474703 h 4401251"/>
              <a:gd name="connsiteX7901" fmla="*/ 7087212 w 13419668"/>
              <a:gd name="connsiteY7901" fmla="*/ 3437761 h 4401251"/>
              <a:gd name="connsiteX7902" fmla="*/ 7050269 w 13419668"/>
              <a:gd name="connsiteY7902" fmla="*/ 3473086 h 4401251"/>
              <a:gd name="connsiteX7903" fmla="*/ 7085470 w 13419668"/>
              <a:gd name="connsiteY7903" fmla="*/ 3509407 h 4401251"/>
              <a:gd name="connsiteX7904" fmla="*/ 7121790 w 13419668"/>
              <a:gd name="connsiteY7904" fmla="*/ 3474828 h 4401251"/>
              <a:gd name="connsiteX7905" fmla="*/ 7036213 w 13419668"/>
              <a:gd name="connsiteY7905" fmla="*/ 3474952 h 4401251"/>
              <a:gd name="connsiteX7906" fmla="*/ 7001012 w 13419668"/>
              <a:gd name="connsiteY7906" fmla="*/ 3437885 h 4401251"/>
              <a:gd name="connsiteX7907" fmla="*/ 6964567 w 13419668"/>
              <a:gd name="connsiteY7907" fmla="*/ 3472962 h 4401251"/>
              <a:gd name="connsiteX7908" fmla="*/ 6999022 w 13419668"/>
              <a:gd name="connsiteY7908" fmla="*/ 3509531 h 4401251"/>
              <a:gd name="connsiteX7909" fmla="*/ 7036213 w 13419668"/>
              <a:gd name="connsiteY7909" fmla="*/ 3475076 h 4401251"/>
              <a:gd name="connsiteX7910" fmla="*/ 6946656 w 13419668"/>
              <a:gd name="connsiteY7910" fmla="*/ 3474082 h 4401251"/>
              <a:gd name="connsiteX7911" fmla="*/ 6910584 w 13419668"/>
              <a:gd name="connsiteY7911" fmla="*/ 3437885 h 4401251"/>
              <a:gd name="connsiteX7912" fmla="*/ 6875010 w 13419668"/>
              <a:gd name="connsiteY7912" fmla="*/ 3473957 h 4401251"/>
              <a:gd name="connsiteX7913" fmla="*/ 6910335 w 13419668"/>
              <a:gd name="connsiteY7913" fmla="*/ 3509531 h 4401251"/>
              <a:gd name="connsiteX7914" fmla="*/ 6946532 w 13419668"/>
              <a:gd name="connsiteY7914" fmla="*/ 3474206 h 4401251"/>
              <a:gd name="connsiteX7915" fmla="*/ 6857099 w 13419668"/>
              <a:gd name="connsiteY7915" fmla="*/ 3472962 h 4401251"/>
              <a:gd name="connsiteX7916" fmla="*/ 6819907 w 13419668"/>
              <a:gd name="connsiteY7916" fmla="*/ 3437885 h 4401251"/>
              <a:gd name="connsiteX7917" fmla="*/ 6785453 w 13419668"/>
              <a:gd name="connsiteY7917" fmla="*/ 3475076 h 4401251"/>
              <a:gd name="connsiteX7918" fmla="*/ 6822022 w 13419668"/>
              <a:gd name="connsiteY7918" fmla="*/ 3509407 h 4401251"/>
              <a:gd name="connsiteX7919" fmla="*/ 6856974 w 13419668"/>
              <a:gd name="connsiteY7919" fmla="*/ 3472838 h 4401251"/>
              <a:gd name="connsiteX7920" fmla="*/ 6769780 w 13419668"/>
              <a:gd name="connsiteY7920" fmla="*/ 3475076 h 4401251"/>
              <a:gd name="connsiteX7921" fmla="*/ 6735450 w 13419668"/>
              <a:gd name="connsiteY7921" fmla="*/ 3437885 h 4401251"/>
              <a:gd name="connsiteX7922" fmla="*/ 6698259 w 13419668"/>
              <a:gd name="connsiteY7922" fmla="*/ 3472962 h 4401251"/>
              <a:gd name="connsiteX7923" fmla="*/ 6733211 w 13419668"/>
              <a:gd name="connsiteY7923" fmla="*/ 3509531 h 4401251"/>
              <a:gd name="connsiteX7924" fmla="*/ 6769780 w 13419668"/>
              <a:gd name="connsiteY7924" fmla="*/ 3475201 h 4401251"/>
              <a:gd name="connsiteX7925" fmla="*/ 6644649 w 13419668"/>
              <a:gd name="connsiteY7925" fmla="*/ 3437885 h 4401251"/>
              <a:gd name="connsiteX7926" fmla="*/ 6608577 w 13419668"/>
              <a:gd name="connsiteY7926" fmla="*/ 3474082 h 4401251"/>
              <a:gd name="connsiteX7927" fmla="*/ 6644773 w 13419668"/>
              <a:gd name="connsiteY7927" fmla="*/ 3509531 h 4401251"/>
              <a:gd name="connsiteX7928" fmla="*/ 6680223 w 13419668"/>
              <a:gd name="connsiteY7928" fmla="*/ 3473957 h 4401251"/>
              <a:gd name="connsiteX7929" fmla="*/ 6644773 w 13419668"/>
              <a:gd name="connsiteY7929" fmla="*/ 3437885 h 4401251"/>
              <a:gd name="connsiteX7930" fmla="*/ 6554096 w 13419668"/>
              <a:gd name="connsiteY7930" fmla="*/ 3437885 h 4401251"/>
              <a:gd name="connsiteX7931" fmla="*/ 6519019 w 13419668"/>
              <a:gd name="connsiteY7931" fmla="*/ 3475076 h 4401251"/>
              <a:gd name="connsiteX7932" fmla="*/ 6556211 w 13419668"/>
              <a:gd name="connsiteY7932" fmla="*/ 3509531 h 4401251"/>
              <a:gd name="connsiteX7933" fmla="*/ 6590541 w 13419668"/>
              <a:gd name="connsiteY7933" fmla="*/ 3472962 h 4401251"/>
              <a:gd name="connsiteX7934" fmla="*/ 6553971 w 13419668"/>
              <a:gd name="connsiteY7934" fmla="*/ 3438009 h 4401251"/>
              <a:gd name="connsiteX7935" fmla="*/ 6464912 w 13419668"/>
              <a:gd name="connsiteY7935" fmla="*/ 3437885 h 4401251"/>
              <a:gd name="connsiteX7936" fmla="*/ 6429462 w 13419668"/>
              <a:gd name="connsiteY7936" fmla="*/ 3474703 h 4401251"/>
              <a:gd name="connsiteX7937" fmla="*/ 6466280 w 13419668"/>
              <a:gd name="connsiteY7937" fmla="*/ 3509531 h 4401251"/>
              <a:gd name="connsiteX7938" fmla="*/ 6500984 w 13419668"/>
              <a:gd name="connsiteY7938" fmla="*/ 3473335 h 4401251"/>
              <a:gd name="connsiteX7939" fmla="*/ 6464787 w 13419668"/>
              <a:gd name="connsiteY7939" fmla="*/ 3438009 h 4401251"/>
              <a:gd name="connsiteX7940" fmla="*/ 6415407 w 13419668"/>
              <a:gd name="connsiteY7940" fmla="*/ 3473957 h 4401251"/>
              <a:gd name="connsiteX7941" fmla="*/ 6379210 w 13419668"/>
              <a:gd name="connsiteY7941" fmla="*/ 3437885 h 4401251"/>
              <a:gd name="connsiteX7942" fmla="*/ 6343885 w 13419668"/>
              <a:gd name="connsiteY7942" fmla="*/ 3474082 h 4401251"/>
              <a:gd name="connsiteX7943" fmla="*/ 6379459 w 13419668"/>
              <a:gd name="connsiteY7943" fmla="*/ 3509531 h 4401251"/>
              <a:gd name="connsiteX7944" fmla="*/ 6415531 w 13419668"/>
              <a:gd name="connsiteY7944" fmla="*/ 3473957 h 4401251"/>
              <a:gd name="connsiteX7945" fmla="*/ 6325849 w 13419668"/>
              <a:gd name="connsiteY7945" fmla="*/ 3474206 h 4401251"/>
              <a:gd name="connsiteX7946" fmla="*/ 6289902 w 13419668"/>
              <a:gd name="connsiteY7946" fmla="*/ 3437885 h 4401251"/>
              <a:gd name="connsiteX7947" fmla="*/ 6254203 w 13419668"/>
              <a:gd name="connsiteY7947" fmla="*/ 3473833 h 4401251"/>
              <a:gd name="connsiteX7948" fmla="*/ 6289529 w 13419668"/>
              <a:gd name="connsiteY7948" fmla="*/ 3509531 h 4401251"/>
              <a:gd name="connsiteX7949" fmla="*/ 6325849 w 13419668"/>
              <a:gd name="connsiteY7949" fmla="*/ 3474330 h 4401251"/>
              <a:gd name="connsiteX7950" fmla="*/ 6236292 w 13419668"/>
              <a:gd name="connsiteY7950" fmla="*/ 3473708 h 4401251"/>
              <a:gd name="connsiteX7951" fmla="*/ 6199847 w 13419668"/>
              <a:gd name="connsiteY7951" fmla="*/ 3437885 h 4401251"/>
              <a:gd name="connsiteX7952" fmla="*/ 6164645 w 13419668"/>
              <a:gd name="connsiteY7952" fmla="*/ 3474330 h 4401251"/>
              <a:gd name="connsiteX7953" fmla="*/ 6200468 w 13419668"/>
              <a:gd name="connsiteY7953" fmla="*/ 3509531 h 4401251"/>
              <a:gd name="connsiteX7954" fmla="*/ 6236292 w 13419668"/>
              <a:gd name="connsiteY7954" fmla="*/ 3473833 h 4401251"/>
              <a:gd name="connsiteX7955" fmla="*/ 6112777 w 13419668"/>
              <a:gd name="connsiteY7955" fmla="*/ 3437885 h 4401251"/>
              <a:gd name="connsiteX7956" fmla="*/ 6077203 w 13419668"/>
              <a:gd name="connsiteY7956" fmla="*/ 3474579 h 4401251"/>
              <a:gd name="connsiteX7957" fmla="*/ 6113897 w 13419668"/>
              <a:gd name="connsiteY7957" fmla="*/ 3509407 h 4401251"/>
              <a:gd name="connsiteX7958" fmla="*/ 6148725 w 13419668"/>
              <a:gd name="connsiteY7958" fmla="*/ 3473335 h 4401251"/>
              <a:gd name="connsiteX7959" fmla="*/ 6112652 w 13419668"/>
              <a:gd name="connsiteY7959" fmla="*/ 3437885 h 4401251"/>
              <a:gd name="connsiteX7960" fmla="*/ 6059291 w 13419668"/>
              <a:gd name="connsiteY7960" fmla="*/ 3473957 h 4401251"/>
              <a:gd name="connsiteX7961" fmla="*/ 6023717 w 13419668"/>
              <a:gd name="connsiteY7961" fmla="*/ 3437885 h 4401251"/>
              <a:gd name="connsiteX7962" fmla="*/ 5987645 w 13419668"/>
              <a:gd name="connsiteY7962" fmla="*/ 3474082 h 4401251"/>
              <a:gd name="connsiteX7963" fmla="*/ 6023841 w 13419668"/>
              <a:gd name="connsiteY7963" fmla="*/ 3509407 h 4401251"/>
              <a:gd name="connsiteX7964" fmla="*/ 6059291 w 13419668"/>
              <a:gd name="connsiteY7964" fmla="*/ 3473833 h 4401251"/>
              <a:gd name="connsiteX7965" fmla="*/ 5933786 w 13419668"/>
              <a:gd name="connsiteY7965" fmla="*/ 3437885 h 4401251"/>
              <a:gd name="connsiteX7966" fmla="*/ 5898088 w 13419668"/>
              <a:gd name="connsiteY7966" fmla="*/ 3474455 h 4401251"/>
              <a:gd name="connsiteX7967" fmla="*/ 5934782 w 13419668"/>
              <a:gd name="connsiteY7967" fmla="*/ 3509407 h 4401251"/>
              <a:gd name="connsiteX7968" fmla="*/ 5969734 w 13419668"/>
              <a:gd name="connsiteY7968" fmla="*/ 3473459 h 4401251"/>
              <a:gd name="connsiteX7969" fmla="*/ 5933786 w 13419668"/>
              <a:gd name="connsiteY7969" fmla="*/ 3437885 h 4401251"/>
              <a:gd name="connsiteX7970" fmla="*/ 5884032 w 13419668"/>
              <a:gd name="connsiteY7970" fmla="*/ 3475076 h 4401251"/>
              <a:gd name="connsiteX7971" fmla="*/ 5848956 w 13419668"/>
              <a:gd name="connsiteY7971" fmla="*/ 3437885 h 4401251"/>
              <a:gd name="connsiteX7972" fmla="*/ 5812387 w 13419668"/>
              <a:gd name="connsiteY7972" fmla="*/ 3472838 h 4401251"/>
              <a:gd name="connsiteX7973" fmla="*/ 5846717 w 13419668"/>
              <a:gd name="connsiteY7973" fmla="*/ 3509407 h 4401251"/>
              <a:gd name="connsiteX7974" fmla="*/ 5884032 w 13419668"/>
              <a:gd name="connsiteY7974" fmla="*/ 3474952 h 4401251"/>
              <a:gd name="connsiteX7975" fmla="*/ 5794475 w 13419668"/>
              <a:gd name="connsiteY7975" fmla="*/ 3473708 h 4401251"/>
              <a:gd name="connsiteX7976" fmla="*/ 5758030 w 13419668"/>
              <a:gd name="connsiteY7976" fmla="*/ 3437885 h 4401251"/>
              <a:gd name="connsiteX7977" fmla="*/ 5722829 w 13419668"/>
              <a:gd name="connsiteY7977" fmla="*/ 3474330 h 4401251"/>
              <a:gd name="connsiteX7978" fmla="*/ 5758652 w 13419668"/>
              <a:gd name="connsiteY7978" fmla="*/ 3509531 h 4401251"/>
              <a:gd name="connsiteX7979" fmla="*/ 5794475 w 13419668"/>
              <a:gd name="connsiteY7979" fmla="*/ 3473833 h 4401251"/>
              <a:gd name="connsiteX7980" fmla="*/ 5704918 w 13419668"/>
              <a:gd name="connsiteY7980" fmla="*/ 3473211 h 4401251"/>
              <a:gd name="connsiteX7981" fmla="*/ 5667975 w 13419668"/>
              <a:gd name="connsiteY7981" fmla="*/ 3437885 h 4401251"/>
              <a:gd name="connsiteX7982" fmla="*/ 5633272 w 13419668"/>
              <a:gd name="connsiteY7982" fmla="*/ 3474828 h 4401251"/>
              <a:gd name="connsiteX7983" fmla="*/ 5669592 w 13419668"/>
              <a:gd name="connsiteY7983" fmla="*/ 3509531 h 4401251"/>
              <a:gd name="connsiteX7984" fmla="*/ 5704918 w 13419668"/>
              <a:gd name="connsiteY7984" fmla="*/ 3473335 h 4401251"/>
              <a:gd name="connsiteX7985" fmla="*/ 5615360 w 13419668"/>
              <a:gd name="connsiteY7985" fmla="*/ 3473708 h 4401251"/>
              <a:gd name="connsiteX7986" fmla="*/ 5578915 w 13419668"/>
              <a:gd name="connsiteY7986" fmla="*/ 3437885 h 4401251"/>
              <a:gd name="connsiteX7987" fmla="*/ 5543714 w 13419668"/>
              <a:gd name="connsiteY7987" fmla="*/ 3474330 h 4401251"/>
              <a:gd name="connsiteX7988" fmla="*/ 5579537 w 13419668"/>
              <a:gd name="connsiteY7988" fmla="*/ 3509531 h 4401251"/>
              <a:gd name="connsiteX7989" fmla="*/ 5615360 w 13419668"/>
              <a:gd name="connsiteY7989" fmla="*/ 3473708 h 4401251"/>
              <a:gd name="connsiteX7990" fmla="*/ 5492468 w 13419668"/>
              <a:gd name="connsiteY7990" fmla="*/ 3437885 h 4401251"/>
              <a:gd name="connsiteX7991" fmla="*/ 5456396 w 13419668"/>
              <a:gd name="connsiteY7991" fmla="*/ 3474082 h 4401251"/>
              <a:gd name="connsiteX7992" fmla="*/ 5492592 w 13419668"/>
              <a:gd name="connsiteY7992" fmla="*/ 3509531 h 4401251"/>
              <a:gd name="connsiteX7993" fmla="*/ 5528042 w 13419668"/>
              <a:gd name="connsiteY7993" fmla="*/ 3473957 h 4401251"/>
              <a:gd name="connsiteX7994" fmla="*/ 5492592 w 13419668"/>
              <a:gd name="connsiteY7994" fmla="*/ 3437885 h 4401251"/>
              <a:gd name="connsiteX7995" fmla="*/ 5402039 w 13419668"/>
              <a:gd name="connsiteY7995" fmla="*/ 3437885 h 4401251"/>
              <a:gd name="connsiteX7996" fmla="*/ 5366838 w 13419668"/>
              <a:gd name="connsiteY7996" fmla="*/ 3474828 h 4401251"/>
              <a:gd name="connsiteX7997" fmla="*/ 5403905 w 13419668"/>
              <a:gd name="connsiteY7997" fmla="*/ 3509407 h 4401251"/>
              <a:gd name="connsiteX7998" fmla="*/ 5438484 w 13419668"/>
              <a:gd name="connsiteY7998" fmla="*/ 3472962 h 4401251"/>
              <a:gd name="connsiteX7999" fmla="*/ 5402164 w 13419668"/>
              <a:gd name="connsiteY7999" fmla="*/ 3437761 h 4401251"/>
              <a:gd name="connsiteX8000" fmla="*/ 5314472 w 13419668"/>
              <a:gd name="connsiteY8000" fmla="*/ 3437885 h 4401251"/>
              <a:gd name="connsiteX8001" fmla="*/ 5277281 w 13419668"/>
              <a:gd name="connsiteY8001" fmla="*/ 3472962 h 4401251"/>
              <a:gd name="connsiteX8002" fmla="*/ 5312233 w 13419668"/>
              <a:gd name="connsiteY8002" fmla="*/ 3509531 h 4401251"/>
              <a:gd name="connsiteX8003" fmla="*/ 5348802 w 13419668"/>
              <a:gd name="connsiteY8003" fmla="*/ 3475201 h 4401251"/>
              <a:gd name="connsiteX8004" fmla="*/ 5314348 w 13419668"/>
              <a:gd name="connsiteY8004" fmla="*/ 3438009 h 4401251"/>
              <a:gd name="connsiteX8005" fmla="*/ 5263101 w 13419668"/>
              <a:gd name="connsiteY8005" fmla="*/ 3475325 h 4401251"/>
              <a:gd name="connsiteX8006" fmla="*/ 5228149 w 13419668"/>
              <a:gd name="connsiteY8006" fmla="*/ 3438009 h 4401251"/>
              <a:gd name="connsiteX8007" fmla="*/ 5191455 w 13419668"/>
              <a:gd name="connsiteY8007" fmla="*/ 3472838 h 4401251"/>
              <a:gd name="connsiteX8008" fmla="*/ 5225661 w 13419668"/>
              <a:gd name="connsiteY8008" fmla="*/ 3509656 h 4401251"/>
              <a:gd name="connsiteX8009" fmla="*/ 5263101 w 13419668"/>
              <a:gd name="connsiteY8009" fmla="*/ 3475450 h 4401251"/>
              <a:gd name="connsiteX8010" fmla="*/ 5173419 w 13419668"/>
              <a:gd name="connsiteY8010" fmla="*/ 3473086 h 4401251"/>
              <a:gd name="connsiteX8011" fmla="*/ 5136352 w 13419668"/>
              <a:gd name="connsiteY8011" fmla="*/ 3437885 h 4401251"/>
              <a:gd name="connsiteX8012" fmla="*/ 5101898 w 13419668"/>
              <a:gd name="connsiteY8012" fmla="*/ 3474952 h 4401251"/>
              <a:gd name="connsiteX8013" fmla="*/ 5138343 w 13419668"/>
              <a:gd name="connsiteY8013" fmla="*/ 3509407 h 4401251"/>
              <a:gd name="connsiteX8014" fmla="*/ 5173419 w 13419668"/>
              <a:gd name="connsiteY8014" fmla="*/ 3472962 h 4401251"/>
              <a:gd name="connsiteX8015" fmla="*/ 5083986 w 13419668"/>
              <a:gd name="connsiteY8015" fmla="*/ 3475201 h 4401251"/>
              <a:gd name="connsiteX8016" fmla="*/ 5049034 w 13419668"/>
              <a:gd name="connsiteY8016" fmla="*/ 3437885 h 4401251"/>
              <a:gd name="connsiteX8017" fmla="*/ 5012465 w 13419668"/>
              <a:gd name="connsiteY8017" fmla="*/ 3472713 h 4401251"/>
              <a:gd name="connsiteX8018" fmla="*/ 5046671 w 13419668"/>
              <a:gd name="connsiteY8018" fmla="*/ 3509407 h 4401251"/>
              <a:gd name="connsiteX8019" fmla="*/ 5083986 w 13419668"/>
              <a:gd name="connsiteY8019" fmla="*/ 3475076 h 4401251"/>
              <a:gd name="connsiteX8020" fmla="*/ 4961591 w 13419668"/>
              <a:gd name="connsiteY8020" fmla="*/ 3437885 h 4401251"/>
              <a:gd name="connsiteX8021" fmla="*/ 4925022 w 13419668"/>
              <a:gd name="connsiteY8021" fmla="*/ 3473459 h 4401251"/>
              <a:gd name="connsiteX8022" fmla="*/ 4960596 w 13419668"/>
              <a:gd name="connsiteY8022" fmla="*/ 3509407 h 4401251"/>
              <a:gd name="connsiteX8023" fmla="*/ 4996543 w 13419668"/>
              <a:gd name="connsiteY8023" fmla="*/ 3474455 h 4401251"/>
              <a:gd name="connsiteX8024" fmla="*/ 4961591 w 13419668"/>
              <a:gd name="connsiteY8024" fmla="*/ 3437885 h 4401251"/>
              <a:gd name="connsiteX8025" fmla="*/ 4906986 w 13419668"/>
              <a:gd name="connsiteY8025" fmla="*/ 3474082 h 4401251"/>
              <a:gd name="connsiteX8026" fmla="*/ 4871661 w 13419668"/>
              <a:gd name="connsiteY8026" fmla="*/ 3437885 h 4401251"/>
              <a:gd name="connsiteX8027" fmla="*/ 4835464 w 13419668"/>
              <a:gd name="connsiteY8027" fmla="*/ 3473957 h 4401251"/>
              <a:gd name="connsiteX8028" fmla="*/ 4871536 w 13419668"/>
              <a:gd name="connsiteY8028" fmla="*/ 3509531 h 4401251"/>
              <a:gd name="connsiteX8029" fmla="*/ 4907110 w 13419668"/>
              <a:gd name="connsiteY8029" fmla="*/ 3474206 h 4401251"/>
              <a:gd name="connsiteX8030" fmla="*/ 4817428 w 13419668"/>
              <a:gd name="connsiteY8030" fmla="*/ 3474952 h 4401251"/>
              <a:gd name="connsiteX8031" fmla="*/ 4782974 w 13419668"/>
              <a:gd name="connsiteY8031" fmla="*/ 3437761 h 4401251"/>
              <a:gd name="connsiteX8032" fmla="*/ 4745907 w 13419668"/>
              <a:gd name="connsiteY8032" fmla="*/ 3472962 h 4401251"/>
              <a:gd name="connsiteX8033" fmla="*/ 4780984 w 13419668"/>
              <a:gd name="connsiteY8033" fmla="*/ 3509407 h 4401251"/>
              <a:gd name="connsiteX8034" fmla="*/ 4817553 w 13419668"/>
              <a:gd name="connsiteY8034" fmla="*/ 3474952 h 4401251"/>
              <a:gd name="connsiteX8035" fmla="*/ 4731727 w 13419668"/>
              <a:gd name="connsiteY8035" fmla="*/ 3474206 h 4401251"/>
              <a:gd name="connsiteX8036" fmla="*/ 4695780 w 13419668"/>
              <a:gd name="connsiteY8036" fmla="*/ 3437885 h 4401251"/>
              <a:gd name="connsiteX8037" fmla="*/ 4660081 w 13419668"/>
              <a:gd name="connsiteY8037" fmla="*/ 3473833 h 4401251"/>
              <a:gd name="connsiteX8038" fmla="*/ 4695406 w 13419668"/>
              <a:gd name="connsiteY8038" fmla="*/ 3509531 h 4401251"/>
              <a:gd name="connsiteX8039" fmla="*/ 4731727 w 13419668"/>
              <a:gd name="connsiteY8039" fmla="*/ 3474206 h 4401251"/>
              <a:gd name="connsiteX8040" fmla="*/ 4642170 w 13419668"/>
              <a:gd name="connsiteY8040" fmla="*/ 3472962 h 4401251"/>
              <a:gd name="connsiteX8041" fmla="*/ 4604978 w 13419668"/>
              <a:gd name="connsiteY8041" fmla="*/ 3437885 h 4401251"/>
              <a:gd name="connsiteX8042" fmla="*/ 4570648 w 13419668"/>
              <a:gd name="connsiteY8042" fmla="*/ 3475076 h 4401251"/>
              <a:gd name="connsiteX8043" fmla="*/ 4607217 w 13419668"/>
              <a:gd name="connsiteY8043" fmla="*/ 3509407 h 4401251"/>
              <a:gd name="connsiteX8044" fmla="*/ 4642170 w 13419668"/>
              <a:gd name="connsiteY8044" fmla="*/ 3472838 h 4401251"/>
              <a:gd name="connsiteX8045" fmla="*/ 4552612 w 13419668"/>
              <a:gd name="connsiteY8045" fmla="*/ 3474703 h 4401251"/>
              <a:gd name="connsiteX8046" fmla="*/ 4517038 w 13419668"/>
              <a:gd name="connsiteY8046" fmla="*/ 3438009 h 4401251"/>
              <a:gd name="connsiteX8047" fmla="*/ 4480966 w 13419668"/>
              <a:gd name="connsiteY8047" fmla="*/ 3473459 h 4401251"/>
              <a:gd name="connsiteX8048" fmla="*/ 4515794 w 13419668"/>
              <a:gd name="connsiteY8048" fmla="*/ 3509531 h 4401251"/>
              <a:gd name="connsiteX8049" fmla="*/ 4552488 w 13419668"/>
              <a:gd name="connsiteY8049" fmla="*/ 3474579 h 4401251"/>
              <a:gd name="connsiteX8050" fmla="*/ 4463055 w 13419668"/>
              <a:gd name="connsiteY8050" fmla="*/ 3474206 h 4401251"/>
              <a:gd name="connsiteX8051" fmla="*/ 4426983 w 13419668"/>
              <a:gd name="connsiteY8051" fmla="*/ 3438009 h 4401251"/>
              <a:gd name="connsiteX8052" fmla="*/ 4391533 w 13419668"/>
              <a:gd name="connsiteY8052" fmla="*/ 3474082 h 4401251"/>
              <a:gd name="connsiteX8053" fmla="*/ 4426983 w 13419668"/>
              <a:gd name="connsiteY8053" fmla="*/ 3509656 h 4401251"/>
              <a:gd name="connsiteX8054" fmla="*/ 4463179 w 13419668"/>
              <a:gd name="connsiteY8054" fmla="*/ 3474206 h 4401251"/>
              <a:gd name="connsiteX8055" fmla="*/ 4340784 w 13419668"/>
              <a:gd name="connsiteY8055" fmla="*/ 3438009 h 4401251"/>
              <a:gd name="connsiteX8056" fmla="*/ 4304090 w 13419668"/>
              <a:gd name="connsiteY8056" fmla="*/ 3473459 h 4401251"/>
              <a:gd name="connsiteX8057" fmla="*/ 4339540 w 13419668"/>
              <a:gd name="connsiteY8057" fmla="*/ 3509531 h 4401251"/>
              <a:gd name="connsiteX8058" fmla="*/ 4375736 w 13419668"/>
              <a:gd name="connsiteY8058" fmla="*/ 3474703 h 4401251"/>
              <a:gd name="connsiteX8059" fmla="*/ 4340908 w 13419668"/>
              <a:gd name="connsiteY8059" fmla="*/ 3437885 h 4401251"/>
              <a:gd name="connsiteX8060" fmla="*/ 4250605 w 13419668"/>
              <a:gd name="connsiteY8060" fmla="*/ 3438009 h 4401251"/>
              <a:gd name="connsiteX8061" fmla="*/ 4214533 w 13419668"/>
              <a:gd name="connsiteY8061" fmla="*/ 3474206 h 4401251"/>
              <a:gd name="connsiteX8062" fmla="*/ 4250729 w 13419668"/>
              <a:gd name="connsiteY8062" fmla="*/ 3509656 h 4401251"/>
              <a:gd name="connsiteX8063" fmla="*/ 4286179 w 13419668"/>
              <a:gd name="connsiteY8063" fmla="*/ 3474082 h 4401251"/>
              <a:gd name="connsiteX8064" fmla="*/ 4250729 w 13419668"/>
              <a:gd name="connsiteY8064" fmla="*/ 3438009 h 4401251"/>
              <a:gd name="connsiteX8065" fmla="*/ 4161793 w 13419668"/>
              <a:gd name="connsiteY8065" fmla="*/ 3438009 h 4401251"/>
              <a:gd name="connsiteX8066" fmla="*/ 4124976 w 13419668"/>
              <a:gd name="connsiteY8066" fmla="*/ 3473459 h 4401251"/>
              <a:gd name="connsiteX8067" fmla="*/ 4160301 w 13419668"/>
              <a:gd name="connsiteY8067" fmla="*/ 3509656 h 4401251"/>
              <a:gd name="connsiteX8068" fmla="*/ 4196497 w 13419668"/>
              <a:gd name="connsiteY8068" fmla="*/ 3474952 h 4401251"/>
              <a:gd name="connsiteX8069" fmla="*/ 4161669 w 13419668"/>
              <a:gd name="connsiteY8069" fmla="*/ 3438134 h 4401251"/>
              <a:gd name="connsiteX8070" fmla="*/ 4071365 w 13419668"/>
              <a:gd name="connsiteY8070" fmla="*/ 3509531 h 4401251"/>
              <a:gd name="connsiteX8071" fmla="*/ 4110671 w 13419668"/>
              <a:gd name="connsiteY8071" fmla="*/ 3477564 h 4401251"/>
              <a:gd name="connsiteX8072" fmla="*/ 4078082 w 13419668"/>
              <a:gd name="connsiteY8072" fmla="*/ 3438134 h 4401251"/>
              <a:gd name="connsiteX8073" fmla="*/ 4039274 w 13419668"/>
              <a:gd name="connsiteY8073" fmla="*/ 3470723 h 4401251"/>
              <a:gd name="connsiteX8074" fmla="*/ 4071241 w 13419668"/>
              <a:gd name="connsiteY8074" fmla="*/ 3509407 h 4401251"/>
              <a:gd name="connsiteX8075" fmla="*/ 4021362 w 13419668"/>
              <a:gd name="connsiteY8075" fmla="*/ 3475699 h 4401251"/>
              <a:gd name="connsiteX8076" fmla="*/ 3986783 w 13419668"/>
              <a:gd name="connsiteY8076" fmla="*/ 3438134 h 4401251"/>
              <a:gd name="connsiteX8077" fmla="*/ 3949841 w 13419668"/>
              <a:gd name="connsiteY8077" fmla="*/ 3472713 h 4401251"/>
              <a:gd name="connsiteX8078" fmla="*/ 3983798 w 13419668"/>
              <a:gd name="connsiteY8078" fmla="*/ 3509780 h 4401251"/>
              <a:gd name="connsiteX8079" fmla="*/ 4021487 w 13419668"/>
              <a:gd name="connsiteY8079" fmla="*/ 3475823 h 4401251"/>
              <a:gd name="connsiteX8080" fmla="*/ 3931805 w 13419668"/>
              <a:gd name="connsiteY8080" fmla="*/ 3473335 h 4401251"/>
              <a:gd name="connsiteX8081" fmla="*/ 3894863 w 13419668"/>
              <a:gd name="connsiteY8081" fmla="*/ 3438134 h 4401251"/>
              <a:gd name="connsiteX8082" fmla="*/ 3860284 w 13419668"/>
              <a:gd name="connsiteY8082" fmla="*/ 3475201 h 4401251"/>
              <a:gd name="connsiteX8083" fmla="*/ 3896728 w 13419668"/>
              <a:gd name="connsiteY8083" fmla="*/ 3509780 h 4401251"/>
              <a:gd name="connsiteX8084" fmla="*/ 3931930 w 13419668"/>
              <a:gd name="connsiteY8084" fmla="*/ 3473459 h 4401251"/>
              <a:gd name="connsiteX8085" fmla="*/ 3809907 w 13419668"/>
              <a:gd name="connsiteY8085" fmla="*/ 3438134 h 4401251"/>
              <a:gd name="connsiteX8086" fmla="*/ 3772841 w 13419668"/>
              <a:gd name="connsiteY8086" fmla="*/ 3473335 h 4401251"/>
              <a:gd name="connsiteX8087" fmla="*/ 3808042 w 13419668"/>
              <a:gd name="connsiteY8087" fmla="*/ 3509656 h 4401251"/>
              <a:gd name="connsiteX8088" fmla="*/ 3844487 w 13419668"/>
              <a:gd name="connsiteY8088" fmla="*/ 3475076 h 4401251"/>
              <a:gd name="connsiteX8089" fmla="*/ 3809907 w 13419668"/>
              <a:gd name="connsiteY8089" fmla="*/ 3438009 h 4401251"/>
              <a:gd name="connsiteX8090" fmla="*/ 3754929 w 13419668"/>
              <a:gd name="connsiteY8090" fmla="*/ 3474206 h 4401251"/>
              <a:gd name="connsiteX8091" fmla="*/ 3719355 w 13419668"/>
              <a:gd name="connsiteY8091" fmla="*/ 3438134 h 4401251"/>
              <a:gd name="connsiteX8092" fmla="*/ 3683283 w 13419668"/>
              <a:gd name="connsiteY8092" fmla="*/ 3474330 h 4401251"/>
              <a:gd name="connsiteX8093" fmla="*/ 3719479 w 13419668"/>
              <a:gd name="connsiteY8093" fmla="*/ 3509656 h 4401251"/>
              <a:gd name="connsiteX8094" fmla="*/ 3754929 w 13419668"/>
              <a:gd name="connsiteY8094" fmla="*/ 3474082 h 4401251"/>
              <a:gd name="connsiteX8095" fmla="*/ 3628678 w 13419668"/>
              <a:gd name="connsiteY8095" fmla="*/ 3438258 h 4401251"/>
              <a:gd name="connsiteX8096" fmla="*/ 3593726 w 13419668"/>
              <a:gd name="connsiteY8096" fmla="*/ 3475574 h 4401251"/>
              <a:gd name="connsiteX8097" fmla="*/ 3631166 w 13419668"/>
              <a:gd name="connsiteY8097" fmla="*/ 3509780 h 4401251"/>
              <a:gd name="connsiteX8098" fmla="*/ 3665372 w 13419668"/>
              <a:gd name="connsiteY8098" fmla="*/ 3472962 h 4401251"/>
              <a:gd name="connsiteX8099" fmla="*/ 3628678 w 13419668"/>
              <a:gd name="connsiteY8099" fmla="*/ 3438134 h 4401251"/>
              <a:gd name="connsiteX8100" fmla="*/ 3541484 w 13419668"/>
              <a:gd name="connsiteY8100" fmla="*/ 3438258 h 4401251"/>
              <a:gd name="connsiteX8101" fmla="*/ 3504293 w 13419668"/>
              <a:gd name="connsiteY8101" fmla="*/ 3473335 h 4401251"/>
              <a:gd name="connsiteX8102" fmla="*/ 3539245 w 13419668"/>
              <a:gd name="connsiteY8102" fmla="*/ 3509905 h 4401251"/>
              <a:gd name="connsiteX8103" fmla="*/ 3575815 w 13419668"/>
              <a:gd name="connsiteY8103" fmla="*/ 3475574 h 4401251"/>
              <a:gd name="connsiteX8104" fmla="*/ 3541360 w 13419668"/>
              <a:gd name="connsiteY8104" fmla="*/ 3438383 h 4401251"/>
              <a:gd name="connsiteX8105" fmla="*/ 3490113 w 13419668"/>
              <a:gd name="connsiteY8105" fmla="*/ 3475574 h 4401251"/>
              <a:gd name="connsiteX8106" fmla="*/ 3455036 w 13419668"/>
              <a:gd name="connsiteY8106" fmla="*/ 3438383 h 4401251"/>
              <a:gd name="connsiteX8107" fmla="*/ 3418467 w 13419668"/>
              <a:gd name="connsiteY8107" fmla="*/ 3473335 h 4401251"/>
              <a:gd name="connsiteX8108" fmla="*/ 3452797 w 13419668"/>
              <a:gd name="connsiteY8108" fmla="*/ 3509905 h 4401251"/>
              <a:gd name="connsiteX8109" fmla="*/ 3489989 w 13419668"/>
              <a:gd name="connsiteY8109" fmla="*/ 3475450 h 4401251"/>
              <a:gd name="connsiteX8110" fmla="*/ 3400556 w 13419668"/>
              <a:gd name="connsiteY8110" fmla="*/ 3474703 h 4401251"/>
              <a:gd name="connsiteX8111" fmla="*/ 3364608 w 13419668"/>
              <a:gd name="connsiteY8111" fmla="*/ 3438383 h 4401251"/>
              <a:gd name="connsiteX8112" fmla="*/ 3328910 w 13419668"/>
              <a:gd name="connsiteY8112" fmla="*/ 3474330 h 4401251"/>
              <a:gd name="connsiteX8113" fmla="*/ 3364235 w 13419668"/>
              <a:gd name="connsiteY8113" fmla="*/ 3510029 h 4401251"/>
              <a:gd name="connsiteX8114" fmla="*/ 3400556 w 13419668"/>
              <a:gd name="connsiteY8114" fmla="*/ 3474828 h 4401251"/>
              <a:gd name="connsiteX8115" fmla="*/ 3310998 w 13419668"/>
              <a:gd name="connsiteY8115" fmla="*/ 3474206 h 4401251"/>
              <a:gd name="connsiteX8116" fmla="*/ 3274553 w 13419668"/>
              <a:gd name="connsiteY8116" fmla="*/ 3438383 h 4401251"/>
              <a:gd name="connsiteX8117" fmla="*/ 3239352 w 13419668"/>
              <a:gd name="connsiteY8117" fmla="*/ 3474828 h 4401251"/>
              <a:gd name="connsiteX8118" fmla="*/ 3275175 w 13419668"/>
              <a:gd name="connsiteY8118" fmla="*/ 3510029 h 4401251"/>
              <a:gd name="connsiteX8119" fmla="*/ 3310998 w 13419668"/>
              <a:gd name="connsiteY8119" fmla="*/ 3474330 h 4401251"/>
              <a:gd name="connsiteX8120" fmla="*/ 3188728 w 13419668"/>
              <a:gd name="connsiteY8120" fmla="*/ 3438383 h 4401251"/>
              <a:gd name="connsiteX8121" fmla="*/ 3152034 w 13419668"/>
              <a:gd name="connsiteY8121" fmla="*/ 3473833 h 4401251"/>
              <a:gd name="connsiteX8122" fmla="*/ 3187484 w 13419668"/>
              <a:gd name="connsiteY8122" fmla="*/ 3509905 h 4401251"/>
              <a:gd name="connsiteX8123" fmla="*/ 3223680 w 13419668"/>
              <a:gd name="connsiteY8123" fmla="*/ 3475076 h 4401251"/>
              <a:gd name="connsiteX8124" fmla="*/ 3188852 w 13419668"/>
              <a:gd name="connsiteY8124" fmla="*/ 3438258 h 4401251"/>
              <a:gd name="connsiteX8125" fmla="*/ 3099294 w 13419668"/>
              <a:gd name="connsiteY8125" fmla="*/ 3438383 h 4401251"/>
              <a:gd name="connsiteX8126" fmla="*/ 3062352 w 13419668"/>
              <a:gd name="connsiteY8126" fmla="*/ 3473708 h 4401251"/>
              <a:gd name="connsiteX8127" fmla="*/ 3097677 w 13419668"/>
              <a:gd name="connsiteY8127" fmla="*/ 3509905 h 4401251"/>
              <a:gd name="connsiteX8128" fmla="*/ 3133998 w 13419668"/>
              <a:gd name="connsiteY8128" fmla="*/ 3475201 h 4401251"/>
              <a:gd name="connsiteX8129" fmla="*/ 3099294 w 13419668"/>
              <a:gd name="connsiteY8129" fmla="*/ 3438258 h 4401251"/>
              <a:gd name="connsiteX8130" fmla="*/ 3009488 w 13419668"/>
              <a:gd name="connsiteY8130" fmla="*/ 3438383 h 4401251"/>
              <a:gd name="connsiteX8131" fmla="*/ 2972794 w 13419668"/>
              <a:gd name="connsiteY8131" fmla="*/ 3473957 h 4401251"/>
              <a:gd name="connsiteX8132" fmla="*/ 3008369 w 13419668"/>
              <a:gd name="connsiteY8132" fmla="*/ 3510029 h 4401251"/>
              <a:gd name="connsiteX8133" fmla="*/ 3044441 w 13419668"/>
              <a:gd name="connsiteY8133" fmla="*/ 3475201 h 4401251"/>
              <a:gd name="connsiteX8134" fmla="*/ 3009488 w 13419668"/>
              <a:gd name="connsiteY8134" fmla="*/ 3438507 h 4401251"/>
              <a:gd name="connsiteX8135" fmla="*/ 2958615 w 13419668"/>
              <a:gd name="connsiteY8135" fmla="*/ 3473833 h 4401251"/>
              <a:gd name="connsiteX8136" fmla="*/ 2921796 w 13419668"/>
              <a:gd name="connsiteY8136" fmla="*/ 3438383 h 4401251"/>
              <a:gd name="connsiteX8137" fmla="*/ 2886969 w 13419668"/>
              <a:gd name="connsiteY8137" fmla="*/ 3475201 h 4401251"/>
              <a:gd name="connsiteX8138" fmla="*/ 2923165 w 13419668"/>
              <a:gd name="connsiteY8138" fmla="*/ 3509905 h 4401251"/>
              <a:gd name="connsiteX8139" fmla="*/ 2958490 w 13419668"/>
              <a:gd name="connsiteY8139" fmla="*/ 3473708 h 4401251"/>
              <a:gd name="connsiteX8140" fmla="*/ 2869057 w 13419668"/>
              <a:gd name="connsiteY8140" fmla="*/ 3474455 h 4401251"/>
              <a:gd name="connsiteX8141" fmla="*/ 2832861 w 13419668"/>
              <a:gd name="connsiteY8141" fmla="*/ 3438383 h 4401251"/>
              <a:gd name="connsiteX8142" fmla="*/ 2797536 w 13419668"/>
              <a:gd name="connsiteY8142" fmla="*/ 3474579 h 4401251"/>
              <a:gd name="connsiteX8143" fmla="*/ 2833110 w 13419668"/>
              <a:gd name="connsiteY8143" fmla="*/ 3510029 h 4401251"/>
              <a:gd name="connsiteX8144" fmla="*/ 2869182 w 13419668"/>
              <a:gd name="connsiteY8144" fmla="*/ 3474455 h 4401251"/>
              <a:gd name="connsiteX8145" fmla="*/ 2779500 w 13419668"/>
              <a:gd name="connsiteY8145" fmla="*/ 3473957 h 4401251"/>
              <a:gd name="connsiteX8146" fmla="*/ 2742806 w 13419668"/>
              <a:gd name="connsiteY8146" fmla="*/ 3438383 h 4401251"/>
              <a:gd name="connsiteX8147" fmla="*/ 2707978 w 13419668"/>
              <a:gd name="connsiteY8147" fmla="*/ 3475076 h 4401251"/>
              <a:gd name="connsiteX8148" fmla="*/ 2744050 w 13419668"/>
              <a:gd name="connsiteY8148" fmla="*/ 3509905 h 4401251"/>
              <a:gd name="connsiteX8149" fmla="*/ 2779500 w 13419668"/>
              <a:gd name="connsiteY8149" fmla="*/ 3473833 h 4401251"/>
              <a:gd name="connsiteX8150" fmla="*/ 2689942 w 13419668"/>
              <a:gd name="connsiteY8150" fmla="*/ 3473833 h 4401251"/>
              <a:gd name="connsiteX8151" fmla="*/ 2653000 w 13419668"/>
              <a:gd name="connsiteY8151" fmla="*/ 3438507 h 4401251"/>
              <a:gd name="connsiteX8152" fmla="*/ 2618296 w 13419668"/>
              <a:gd name="connsiteY8152" fmla="*/ 3475450 h 4401251"/>
              <a:gd name="connsiteX8153" fmla="*/ 2654617 w 13419668"/>
              <a:gd name="connsiteY8153" fmla="*/ 3510153 h 4401251"/>
              <a:gd name="connsiteX8154" fmla="*/ 2689942 w 13419668"/>
              <a:gd name="connsiteY8154" fmla="*/ 3473957 h 4401251"/>
              <a:gd name="connsiteX8155" fmla="*/ 2566179 w 13419668"/>
              <a:gd name="connsiteY8155" fmla="*/ 3438507 h 4401251"/>
              <a:gd name="connsiteX8156" fmla="*/ 2530978 w 13419668"/>
              <a:gd name="connsiteY8156" fmla="*/ 3475450 h 4401251"/>
              <a:gd name="connsiteX8157" fmla="*/ 2568045 w 13419668"/>
              <a:gd name="connsiteY8157" fmla="*/ 3510029 h 4401251"/>
              <a:gd name="connsiteX8158" fmla="*/ 2602624 w 13419668"/>
              <a:gd name="connsiteY8158" fmla="*/ 3473584 h 4401251"/>
              <a:gd name="connsiteX8159" fmla="*/ 2566303 w 13419668"/>
              <a:gd name="connsiteY8159" fmla="*/ 3438383 h 4401251"/>
              <a:gd name="connsiteX8160" fmla="*/ 2512942 w 13419668"/>
              <a:gd name="connsiteY8160" fmla="*/ 3474828 h 4401251"/>
              <a:gd name="connsiteX8161" fmla="*/ 2477741 w 13419668"/>
              <a:gd name="connsiteY8161" fmla="*/ 3438383 h 4401251"/>
              <a:gd name="connsiteX8162" fmla="*/ 2441296 w 13419668"/>
              <a:gd name="connsiteY8162" fmla="*/ 3474206 h 4401251"/>
              <a:gd name="connsiteX8163" fmla="*/ 2477119 w 13419668"/>
              <a:gd name="connsiteY8163" fmla="*/ 3509905 h 4401251"/>
              <a:gd name="connsiteX8164" fmla="*/ 2512942 w 13419668"/>
              <a:gd name="connsiteY8164" fmla="*/ 3474703 h 4401251"/>
              <a:gd name="connsiteX8165" fmla="*/ 2389303 w 13419668"/>
              <a:gd name="connsiteY8165" fmla="*/ 3438383 h 4401251"/>
              <a:gd name="connsiteX8166" fmla="*/ 2351863 w 13419668"/>
              <a:gd name="connsiteY8166" fmla="*/ 3473086 h 4401251"/>
              <a:gd name="connsiteX8167" fmla="*/ 2386567 w 13419668"/>
              <a:gd name="connsiteY8167" fmla="*/ 3509905 h 4401251"/>
              <a:gd name="connsiteX8168" fmla="*/ 2423509 w 13419668"/>
              <a:gd name="connsiteY8168" fmla="*/ 3475823 h 4401251"/>
              <a:gd name="connsiteX8169" fmla="*/ 2389427 w 13419668"/>
              <a:gd name="connsiteY8169" fmla="*/ 3438258 h 4401251"/>
              <a:gd name="connsiteX8170" fmla="*/ 2337683 w 13419668"/>
              <a:gd name="connsiteY8170" fmla="*/ 3475201 h 4401251"/>
              <a:gd name="connsiteX8171" fmla="*/ 2302233 w 13419668"/>
              <a:gd name="connsiteY8171" fmla="*/ 3438383 h 4401251"/>
              <a:gd name="connsiteX8172" fmla="*/ 2266037 w 13419668"/>
              <a:gd name="connsiteY8172" fmla="*/ 3473708 h 4401251"/>
              <a:gd name="connsiteX8173" fmla="*/ 2300741 w 13419668"/>
              <a:gd name="connsiteY8173" fmla="*/ 3509905 h 4401251"/>
              <a:gd name="connsiteX8174" fmla="*/ 2337559 w 13419668"/>
              <a:gd name="connsiteY8174" fmla="*/ 3475076 h 4401251"/>
              <a:gd name="connsiteX8175" fmla="*/ 2248126 w 13419668"/>
              <a:gd name="connsiteY8175" fmla="*/ 3475699 h 4401251"/>
              <a:gd name="connsiteX8176" fmla="*/ 2213174 w 13419668"/>
              <a:gd name="connsiteY8176" fmla="*/ 3438383 h 4401251"/>
              <a:gd name="connsiteX8177" fmla="*/ 2176480 w 13419668"/>
              <a:gd name="connsiteY8177" fmla="*/ 3473211 h 4401251"/>
              <a:gd name="connsiteX8178" fmla="*/ 2210686 w 13419668"/>
              <a:gd name="connsiteY8178" fmla="*/ 3510029 h 4401251"/>
              <a:gd name="connsiteX8179" fmla="*/ 2248126 w 13419668"/>
              <a:gd name="connsiteY8179" fmla="*/ 3475823 h 4401251"/>
              <a:gd name="connsiteX8180" fmla="*/ 2158568 w 13419668"/>
              <a:gd name="connsiteY8180" fmla="*/ 3475201 h 4401251"/>
              <a:gd name="connsiteX8181" fmla="*/ 2123243 w 13419668"/>
              <a:gd name="connsiteY8181" fmla="*/ 3438258 h 4401251"/>
              <a:gd name="connsiteX8182" fmla="*/ 2087047 w 13419668"/>
              <a:gd name="connsiteY8182" fmla="*/ 3473584 h 4401251"/>
              <a:gd name="connsiteX8183" fmla="*/ 2121750 w 13419668"/>
              <a:gd name="connsiteY8183" fmla="*/ 3509905 h 4401251"/>
              <a:gd name="connsiteX8184" fmla="*/ 2158693 w 13419668"/>
              <a:gd name="connsiteY8184" fmla="*/ 3475201 h 4401251"/>
              <a:gd name="connsiteX8185" fmla="*/ 2035924 w 13419668"/>
              <a:gd name="connsiteY8185" fmla="*/ 3438258 h 4401251"/>
              <a:gd name="connsiteX8186" fmla="*/ 1999604 w 13419668"/>
              <a:gd name="connsiteY8186" fmla="*/ 3474206 h 4401251"/>
              <a:gd name="connsiteX8187" fmla="*/ 2035551 w 13419668"/>
              <a:gd name="connsiteY8187" fmla="*/ 3509905 h 4401251"/>
              <a:gd name="connsiteX8188" fmla="*/ 2071250 w 13419668"/>
              <a:gd name="connsiteY8188" fmla="*/ 3474579 h 4401251"/>
              <a:gd name="connsiteX8189" fmla="*/ 2036049 w 13419668"/>
              <a:gd name="connsiteY8189" fmla="*/ 3438258 h 4401251"/>
              <a:gd name="connsiteX8190" fmla="*/ 1945247 w 13419668"/>
              <a:gd name="connsiteY8190" fmla="*/ 3438258 h 4401251"/>
              <a:gd name="connsiteX8191" fmla="*/ 1910046 w 13419668"/>
              <a:gd name="connsiteY8191" fmla="*/ 3475201 h 4401251"/>
              <a:gd name="connsiteX8192" fmla="*/ 1947113 w 13419668"/>
              <a:gd name="connsiteY8192" fmla="*/ 3509780 h 4401251"/>
              <a:gd name="connsiteX8193" fmla="*/ 1981692 w 13419668"/>
              <a:gd name="connsiteY8193" fmla="*/ 3473335 h 4401251"/>
              <a:gd name="connsiteX8194" fmla="*/ 1945372 w 13419668"/>
              <a:gd name="connsiteY8194" fmla="*/ 3438134 h 4401251"/>
              <a:gd name="connsiteX8195" fmla="*/ 1855566 w 13419668"/>
              <a:gd name="connsiteY8195" fmla="*/ 3438258 h 4401251"/>
              <a:gd name="connsiteX8196" fmla="*/ 1820489 w 13419668"/>
              <a:gd name="connsiteY8196" fmla="*/ 3475450 h 4401251"/>
              <a:gd name="connsiteX8197" fmla="*/ 1857680 w 13419668"/>
              <a:gd name="connsiteY8197" fmla="*/ 3509905 h 4401251"/>
              <a:gd name="connsiteX8198" fmla="*/ 1892011 w 13419668"/>
              <a:gd name="connsiteY8198" fmla="*/ 3473335 h 4401251"/>
              <a:gd name="connsiteX8199" fmla="*/ 1855441 w 13419668"/>
              <a:gd name="connsiteY8199" fmla="*/ 3438383 h 4401251"/>
              <a:gd name="connsiteX8200" fmla="*/ 1767874 w 13419668"/>
              <a:gd name="connsiteY8200" fmla="*/ 3438258 h 4401251"/>
              <a:gd name="connsiteX8201" fmla="*/ 1730932 w 13419668"/>
              <a:gd name="connsiteY8201" fmla="*/ 3473584 h 4401251"/>
              <a:gd name="connsiteX8202" fmla="*/ 1766257 w 13419668"/>
              <a:gd name="connsiteY8202" fmla="*/ 3509780 h 4401251"/>
              <a:gd name="connsiteX8203" fmla="*/ 1802578 w 13419668"/>
              <a:gd name="connsiteY8203" fmla="*/ 3475076 h 4401251"/>
              <a:gd name="connsiteX8204" fmla="*/ 1767874 w 13419668"/>
              <a:gd name="connsiteY8204" fmla="*/ 3438134 h 4401251"/>
              <a:gd name="connsiteX8205" fmla="*/ 1716876 w 13419668"/>
              <a:gd name="connsiteY8205" fmla="*/ 3475823 h 4401251"/>
              <a:gd name="connsiteX8206" fmla="*/ 1682173 w 13419668"/>
              <a:gd name="connsiteY8206" fmla="*/ 3438258 h 4401251"/>
              <a:gd name="connsiteX8207" fmla="*/ 1645355 w 13419668"/>
              <a:gd name="connsiteY8207" fmla="*/ 3472838 h 4401251"/>
              <a:gd name="connsiteX8208" fmla="*/ 1679312 w 13419668"/>
              <a:gd name="connsiteY8208" fmla="*/ 3509780 h 4401251"/>
              <a:gd name="connsiteX8209" fmla="*/ 1716876 w 13419668"/>
              <a:gd name="connsiteY8209" fmla="*/ 3475699 h 4401251"/>
              <a:gd name="connsiteX8210" fmla="*/ 1627319 w 13419668"/>
              <a:gd name="connsiteY8210" fmla="*/ 3474952 h 4401251"/>
              <a:gd name="connsiteX8211" fmla="*/ 1591744 w 13419668"/>
              <a:gd name="connsiteY8211" fmla="*/ 3438258 h 4401251"/>
              <a:gd name="connsiteX8212" fmla="*/ 1555673 w 13419668"/>
              <a:gd name="connsiteY8212" fmla="*/ 3473708 h 4401251"/>
              <a:gd name="connsiteX8213" fmla="*/ 1590501 w 13419668"/>
              <a:gd name="connsiteY8213" fmla="*/ 3509780 h 4401251"/>
              <a:gd name="connsiteX8214" fmla="*/ 1627194 w 13419668"/>
              <a:gd name="connsiteY8214" fmla="*/ 3474828 h 4401251"/>
              <a:gd name="connsiteX8215" fmla="*/ 1537761 w 13419668"/>
              <a:gd name="connsiteY8215" fmla="*/ 3475450 h 4401251"/>
              <a:gd name="connsiteX8216" fmla="*/ 1502685 w 13419668"/>
              <a:gd name="connsiteY8216" fmla="*/ 3438258 h 4401251"/>
              <a:gd name="connsiteX8217" fmla="*/ 1466115 w 13419668"/>
              <a:gd name="connsiteY8217" fmla="*/ 3473211 h 4401251"/>
              <a:gd name="connsiteX8218" fmla="*/ 1500446 w 13419668"/>
              <a:gd name="connsiteY8218" fmla="*/ 3509780 h 4401251"/>
              <a:gd name="connsiteX8219" fmla="*/ 1537637 w 13419668"/>
              <a:gd name="connsiteY8219" fmla="*/ 3475325 h 4401251"/>
              <a:gd name="connsiteX8220" fmla="*/ 1413749 w 13419668"/>
              <a:gd name="connsiteY8220" fmla="*/ 3438258 h 4401251"/>
              <a:gd name="connsiteX8221" fmla="*/ 1378672 w 13419668"/>
              <a:gd name="connsiteY8221" fmla="*/ 3475450 h 4401251"/>
              <a:gd name="connsiteX8222" fmla="*/ 1415864 w 13419668"/>
              <a:gd name="connsiteY8222" fmla="*/ 3509905 h 4401251"/>
              <a:gd name="connsiteX8223" fmla="*/ 1450194 w 13419668"/>
              <a:gd name="connsiteY8223" fmla="*/ 3473335 h 4401251"/>
              <a:gd name="connsiteX8224" fmla="*/ 1413625 w 13419668"/>
              <a:gd name="connsiteY8224" fmla="*/ 3438383 h 4401251"/>
              <a:gd name="connsiteX8225" fmla="*/ 1326057 w 13419668"/>
              <a:gd name="connsiteY8225" fmla="*/ 3438258 h 4401251"/>
              <a:gd name="connsiteX8226" fmla="*/ 1289115 w 13419668"/>
              <a:gd name="connsiteY8226" fmla="*/ 3473584 h 4401251"/>
              <a:gd name="connsiteX8227" fmla="*/ 1324440 w 13419668"/>
              <a:gd name="connsiteY8227" fmla="*/ 3509780 h 4401251"/>
              <a:gd name="connsiteX8228" fmla="*/ 1360761 w 13419668"/>
              <a:gd name="connsiteY8228" fmla="*/ 3475076 h 4401251"/>
              <a:gd name="connsiteX8229" fmla="*/ 1326057 w 13419668"/>
              <a:gd name="connsiteY8229" fmla="*/ 3438134 h 4401251"/>
              <a:gd name="connsiteX8230" fmla="*/ 1236251 w 13419668"/>
              <a:gd name="connsiteY8230" fmla="*/ 3438258 h 4401251"/>
              <a:gd name="connsiteX8231" fmla="*/ 1199558 w 13419668"/>
              <a:gd name="connsiteY8231" fmla="*/ 3473833 h 4401251"/>
              <a:gd name="connsiteX8232" fmla="*/ 1235132 w 13419668"/>
              <a:gd name="connsiteY8232" fmla="*/ 3509905 h 4401251"/>
              <a:gd name="connsiteX8233" fmla="*/ 1271204 w 13419668"/>
              <a:gd name="connsiteY8233" fmla="*/ 3475076 h 4401251"/>
              <a:gd name="connsiteX8234" fmla="*/ 1236251 w 13419668"/>
              <a:gd name="connsiteY8234" fmla="*/ 3438383 h 4401251"/>
              <a:gd name="connsiteX8235" fmla="*/ 1185378 w 13419668"/>
              <a:gd name="connsiteY8235" fmla="*/ 3475823 h 4401251"/>
              <a:gd name="connsiteX8236" fmla="*/ 1150550 w 13419668"/>
              <a:gd name="connsiteY8236" fmla="*/ 3438383 h 4401251"/>
              <a:gd name="connsiteX8237" fmla="*/ 1113732 w 13419668"/>
              <a:gd name="connsiteY8237" fmla="*/ 3473086 h 4401251"/>
              <a:gd name="connsiteX8238" fmla="*/ 1147813 w 13419668"/>
              <a:gd name="connsiteY8238" fmla="*/ 3510029 h 4401251"/>
              <a:gd name="connsiteX8239" fmla="*/ 1185378 w 13419668"/>
              <a:gd name="connsiteY8239" fmla="*/ 3475947 h 4401251"/>
              <a:gd name="connsiteX8240" fmla="*/ 1095820 w 13419668"/>
              <a:gd name="connsiteY8240" fmla="*/ 3475076 h 4401251"/>
              <a:gd name="connsiteX8241" fmla="*/ 1060246 w 13419668"/>
              <a:gd name="connsiteY8241" fmla="*/ 3438383 h 4401251"/>
              <a:gd name="connsiteX8242" fmla="*/ 1024174 w 13419668"/>
              <a:gd name="connsiteY8242" fmla="*/ 3473833 h 4401251"/>
              <a:gd name="connsiteX8243" fmla="*/ 1059002 w 13419668"/>
              <a:gd name="connsiteY8243" fmla="*/ 3509905 h 4401251"/>
              <a:gd name="connsiteX8244" fmla="*/ 1095696 w 13419668"/>
              <a:gd name="connsiteY8244" fmla="*/ 3475076 h 4401251"/>
              <a:gd name="connsiteX8245" fmla="*/ 1006138 w 13419668"/>
              <a:gd name="connsiteY8245" fmla="*/ 3473211 h 4401251"/>
              <a:gd name="connsiteX8246" fmla="*/ 968823 w 13419668"/>
              <a:gd name="connsiteY8246" fmla="*/ 3438258 h 4401251"/>
              <a:gd name="connsiteX8247" fmla="*/ 934617 w 13419668"/>
              <a:gd name="connsiteY8247" fmla="*/ 3475699 h 4401251"/>
              <a:gd name="connsiteX8248" fmla="*/ 971311 w 13419668"/>
              <a:gd name="connsiteY8248" fmla="*/ 3509905 h 4401251"/>
              <a:gd name="connsiteX8249" fmla="*/ 1006138 w 13419668"/>
              <a:gd name="connsiteY8249" fmla="*/ 3473211 h 4401251"/>
              <a:gd name="connsiteX8250" fmla="*/ 916581 w 13419668"/>
              <a:gd name="connsiteY8250" fmla="*/ 3473335 h 4401251"/>
              <a:gd name="connsiteX8251" fmla="*/ 879390 w 13419668"/>
              <a:gd name="connsiteY8251" fmla="*/ 3438258 h 4401251"/>
              <a:gd name="connsiteX8252" fmla="*/ 844935 w 13419668"/>
              <a:gd name="connsiteY8252" fmla="*/ 3475450 h 4401251"/>
              <a:gd name="connsiteX8253" fmla="*/ 881504 w 13419668"/>
              <a:gd name="connsiteY8253" fmla="*/ 3509780 h 4401251"/>
              <a:gd name="connsiteX8254" fmla="*/ 916457 w 13419668"/>
              <a:gd name="connsiteY8254" fmla="*/ 3473211 h 4401251"/>
              <a:gd name="connsiteX8255" fmla="*/ 792320 w 13419668"/>
              <a:gd name="connsiteY8255" fmla="*/ 3438383 h 4401251"/>
              <a:gd name="connsiteX8256" fmla="*/ 757617 w 13419668"/>
              <a:gd name="connsiteY8256" fmla="*/ 3475823 h 4401251"/>
              <a:gd name="connsiteX8257" fmla="*/ 795181 w 13419668"/>
              <a:gd name="connsiteY8257" fmla="*/ 3509905 h 4401251"/>
              <a:gd name="connsiteX8258" fmla="*/ 829263 w 13419668"/>
              <a:gd name="connsiteY8258" fmla="*/ 3472962 h 4401251"/>
              <a:gd name="connsiteX8259" fmla="*/ 792445 w 13419668"/>
              <a:gd name="connsiteY8259" fmla="*/ 3438258 h 4401251"/>
              <a:gd name="connsiteX8260" fmla="*/ 703136 w 13419668"/>
              <a:gd name="connsiteY8260" fmla="*/ 3438383 h 4401251"/>
              <a:gd name="connsiteX8261" fmla="*/ 668059 w 13419668"/>
              <a:gd name="connsiteY8261" fmla="*/ 3475574 h 4401251"/>
              <a:gd name="connsiteX8262" fmla="*/ 705250 w 13419668"/>
              <a:gd name="connsiteY8262" fmla="*/ 3510029 h 4401251"/>
              <a:gd name="connsiteX8263" fmla="*/ 739581 w 13419668"/>
              <a:gd name="connsiteY8263" fmla="*/ 3473459 h 4401251"/>
              <a:gd name="connsiteX8264" fmla="*/ 703012 w 13419668"/>
              <a:gd name="connsiteY8264" fmla="*/ 3438507 h 4401251"/>
              <a:gd name="connsiteX8265" fmla="*/ 615320 w 13419668"/>
              <a:gd name="connsiteY8265" fmla="*/ 3438383 h 4401251"/>
              <a:gd name="connsiteX8266" fmla="*/ 578502 w 13419668"/>
              <a:gd name="connsiteY8266" fmla="*/ 3473833 h 4401251"/>
              <a:gd name="connsiteX8267" fmla="*/ 613952 w 13419668"/>
              <a:gd name="connsiteY8267" fmla="*/ 3509905 h 4401251"/>
              <a:gd name="connsiteX8268" fmla="*/ 650148 w 13419668"/>
              <a:gd name="connsiteY8268" fmla="*/ 3475076 h 4401251"/>
              <a:gd name="connsiteX8269" fmla="*/ 615320 w 13419668"/>
              <a:gd name="connsiteY8269" fmla="*/ 3438258 h 4401251"/>
              <a:gd name="connsiteX8270" fmla="*/ 564446 w 13419668"/>
              <a:gd name="connsiteY8270" fmla="*/ 3475947 h 4401251"/>
              <a:gd name="connsiteX8271" fmla="*/ 529743 w 13419668"/>
              <a:gd name="connsiteY8271" fmla="*/ 3438383 h 4401251"/>
              <a:gd name="connsiteX8272" fmla="*/ 492925 w 13419668"/>
              <a:gd name="connsiteY8272" fmla="*/ 3472962 h 4401251"/>
              <a:gd name="connsiteX8273" fmla="*/ 526882 w 13419668"/>
              <a:gd name="connsiteY8273" fmla="*/ 3509905 h 4401251"/>
              <a:gd name="connsiteX8274" fmla="*/ 564446 w 13419668"/>
              <a:gd name="connsiteY8274" fmla="*/ 3475823 h 4401251"/>
              <a:gd name="connsiteX8275" fmla="*/ 474889 w 13419668"/>
              <a:gd name="connsiteY8275" fmla="*/ 3475947 h 4401251"/>
              <a:gd name="connsiteX8276" fmla="*/ 440185 w 13419668"/>
              <a:gd name="connsiteY8276" fmla="*/ 3438507 h 4401251"/>
              <a:gd name="connsiteX8277" fmla="*/ 403367 w 13419668"/>
              <a:gd name="connsiteY8277" fmla="*/ 3473211 h 4401251"/>
              <a:gd name="connsiteX8278" fmla="*/ 437449 w 13419668"/>
              <a:gd name="connsiteY8278" fmla="*/ 3510153 h 4401251"/>
              <a:gd name="connsiteX8279" fmla="*/ 475013 w 13419668"/>
              <a:gd name="connsiteY8279" fmla="*/ 3476072 h 4401251"/>
              <a:gd name="connsiteX8280" fmla="*/ 385207 w 13419668"/>
              <a:gd name="connsiteY8280" fmla="*/ 3473459 h 4401251"/>
              <a:gd name="connsiteX8281" fmla="*/ 348016 w 13419668"/>
              <a:gd name="connsiteY8281" fmla="*/ 3438383 h 4401251"/>
              <a:gd name="connsiteX8282" fmla="*/ 313561 w 13419668"/>
              <a:gd name="connsiteY8282" fmla="*/ 3475574 h 4401251"/>
              <a:gd name="connsiteX8283" fmla="*/ 350130 w 13419668"/>
              <a:gd name="connsiteY8283" fmla="*/ 3509905 h 4401251"/>
              <a:gd name="connsiteX8284" fmla="*/ 385083 w 13419668"/>
              <a:gd name="connsiteY8284" fmla="*/ 3473335 h 4401251"/>
              <a:gd name="connsiteX8285" fmla="*/ 263807 w 13419668"/>
              <a:gd name="connsiteY8285" fmla="*/ 3438383 h 4401251"/>
              <a:gd name="connsiteX8286" fmla="*/ 226243 w 13419668"/>
              <a:gd name="connsiteY8286" fmla="*/ 3473086 h 4401251"/>
              <a:gd name="connsiteX8287" fmla="*/ 260822 w 13419668"/>
              <a:gd name="connsiteY8287" fmla="*/ 3509905 h 4401251"/>
              <a:gd name="connsiteX8288" fmla="*/ 297764 w 13419668"/>
              <a:gd name="connsiteY8288" fmla="*/ 3475947 h 4401251"/>
              <a:gd name="connsiteX8289" fmla="*/ 263683 w 13419668"/>
              <a:gd name="connsiteY8289" fmla="*/ 3438383 h 4401251"/>
              <a:gd name="connsiteX8290" fmla="*/ 172633 w 13419668"/>
              <a:gd name="connsiteY8290" fmla="*/ 3438383 h 4401251"/>
              <a:gd name="connsiteX8291" fmla="*/ 136685 w 13419668"/>
              <a:gd name="connsiteY8291" fmla="*/ 3474703 h 4401251"/>
              <a:gd name="connsiteX8292" fmla="*/ 173006 w 13419668"/>
              <a:gd name="connsiteY8292" fmla="*/ 3510029 h 4401251"/>
              <a:gd name="connsiteX8293" fmla="*/ 208331 w 13419668"/>
              <a:gd name="connsiteY8293" fmla="*/ 3474330 h 4401251"/>
              <a:gd name="connsiteX8294" fmla="*/ 172757 w 13419668"/>
              <a:gd name="connsiteY8294" fmla="*/ 3438383 h 4401251"/>
              <a:gd name="connsiteX8295" fmla="*/ 83448 w 13419668"/>
              <a:gd name="connsiteY8295" fmla="*/ 3438383 h 4401251"/>
              <a:gd name="connsiteX8296" fmla="*/ 47128 w 13419668"/>
              <a:gd name="connsiteY8296" fmla="*/ 3474330 h 4401251"/>
              <a:gd name="connsiteX8297" fmla="*/ 83075 w 13419668"/>
              <a:gd name="connsiteY8297" fmla="*/ 3510029 h 4401251"/>
              <a:gd name="connsiteX8298" fmla="*/ 118774 w 13419668"/>
              <a:gd name="connsiteY8298" fmla="*/ 3474703 h 4401251"/>
              <a:gd name="connsiteX8299" fmla="*/ 83573 w 13419668"/>
              <a:gd name="connsiteY8299" fmla="*/ 3438383 h 4401251"/>
              <a:gd name="connsiteX8300" fmla="*/ 3311123 w 13419668"/>
              <a:gd name="connsiteY8300" fmla="*/ 3564509 h 4401251"/>
              <a:gd name="connsiteX8301" fmla="*/ 3272936 w 13419668"/>
              <a:gd name="connsiteY8301" fmla="*/ 3527692 h 4401251"/>
              <a:gd name="connsiteX8302" fmla="*/ 3238855 w 13419668"/>
              <a:gd name="connsiteY8302" fmla="*/ 3565131 h 4401251"/>
              <a:gd name="connsiteX8303" fmla="*/ 3275051 w 13419668"/>
              <a:gd name="connsiteY8303" fmla="*/ 3599959 h 4401251"/>
              <a:gd name="connsiteX8304" fmla="*/ 3311247 w 13419668"/>
              <a:gd name="connsiteY8304" fmla="*/ 3564509 h 4401251"/>
              <a:gd name="connsiteX8305" fmla="*/ 13328990 w 13419668"/>
              <a:gd name="connsiteY8305" fmla="*/ 3385146 h 4401251"/>
              <a:gd name="connsiteX8306" fmla="*/ 13292544 w 13419668"/>
              <a:gd name="connsiteY8306" fmla="*/ 3349199 h 4401251"/>
              <a:gd name="connsiteX8307" fmla="*/ 13258089 w 13419668"/>
              <a:gd name="connsiteY8307" fmla="*/ 3383405 h 4401251"/>
              <a:gd name="connsiteX8308" fmla="*/ 13292295 w 13419668"/>
              <a:gd name="connsiteY8308" fmla="*/ 3420222 h 4401251"/>
              <a:gd name="connsiteX8309" fmla="*/ 13328990 w 13419668"/>
              <a:gd name="connsiteY8309" fmla="*/ 3385270 h 4401251"/>
              <a:gd name="connsiteX8310" fmla="*/ 13204480 w 13419668"/>
              <a:gd name="connsiteY8310" fmla="*/ 3349199 h 4401251"/>
              <a:gd name="connsiteX8311" fmla="*/ 13170648 w 13419668"/>
              <a:gd name="connsiteY8311" fmla="*/ 3384773 h 4401251"/>
              <a:gd name="connsiteX8312" fmla="*/ 13206967 w 13419668"/>
              <a:gd name="connsiteY8312" fmla="*/ 3420098 h 4401251"/>
              <a:gd name="connsiteX8313" fmla="*/ 13241547 w 13419668"/>
              <a:gd name="connsiteY8313" fmla="*/ 3383653 h 4401251"/>
              <a:gd name="connsiteX8314" fmla="*/ 13204480 w 13419668"/>
              <a:gd name="connsiteY8314" fmla="*/ 3349199 h 4401251"/>
              <a:gd name="connsiteX8315" fmla="*/ 13116788 w 13419668"/>
              <a:gd name="connsiteY8315" fmla="*/ 3349199 h 4401251"/>
              <a:gd name="connsiteX8316" fmla="*/ 13080965 w 13419668"/>
              <a:gd name="connsiteY8316" fmla="*/ 3385892 h 4401251"/>
              <a:gd name="connsiteX8317" fmla="*/ 13115420 w 13419668"/>
              <a:gd name="connsiteY8317" fmla="*/ 3420222 h 4401251"/>
              <a:gd name="connsiteX8318" fmla="*/ 13151990 w 13419668"/>
              <a:gd name="connsiteY8318" fmla="*/ 3385768 h 4401251"/>
              <a:gd name="connsiteX8319" fmla="*/ 13116788 w 13419668"/>
              <a:gd name="connsiteY8319" fmla="*/ 3349323 h 4401251"/>
              <a:gd name="connsiteX8320" fmla="*/ 13062432 w 13419668"/>
              <a:gd name="connsiteY8320" fmla="*/ 3383653 h 4401251"/>
              <a:gd name="connsiteX8321" fmla="*/ 13028226 w 13419668"/>
              <a:gd name="connsiteY8321" fmla="*/ 3349074 h 4401251"/>
              <a:gd name="connsiteX8322" fmla="*/ 12991533 w 13419668"/>
              <a:gd name="connsiteY8322" fmla="*/ 3384773 h 4401251"/>
              <a:gd name="connsiteX8323" fmla="*/ 13027977 w 13419668"/>
              <a:gd name="connsiteY8323" fmla="*/ 3420098 h 4401251"/>
              <a:gd name="connsiteX8324" fmla="*/ 13062556 w 13419668"/>
              <a:gd name="connsiteY8324" fmla="*/ 3383653 h 4401251"/>
              <a:gd name="connsiteX8325" fmla="*/ 12935933 w 13419668"/>
              <a:gd name="connsiteY8325" fmla="*/ 3349199 h 4401251"/>
              <a:gd name="connsiteX8326" fmla="*/ 12901974 w 13419668"/>
              <a:gd name="connsiteY8326" fmla="*/ 3384524 h 4401251"/>
              <a:gd name="connsiteX8327" fmla="*/ 12938171 w 13419668"/>
              <a:gd name="connsiteY8327" fmla="*/ 3420098 h 4401251"/>
              <a:gd name="connsiteX8328" fmla="*/ 12972999 w 13419668"/>
              <a:gd name="connsiteY8328" fmla="*/ 3383902 h 4401251"/>
              <a:gd name="connsiteX8329" fmla="*/ 12936057 w 13419668"/>
              <a:gd name="connsiteY8329" fmla="*/ 3349199 h 4401251"/>
              <a:gd name="connsiteX8330" fmla="*/ 12887173 w 13419668"/>
              <a:gd name="connsiteY8330" fmla="*/ 3384399 h 4401251"/>
              <a:gd name="connsiteX8331" fmla="*/ 12849982 w 13419668"/>
              <a:gd name="connsiteY8331" fmla="*/ 3349074 h 4401251"/>
              <a:gd name="connsiteX8332" fmla="*/ 12816150 w 13419668"/>
              <a:gd name="connsiteY8332" fmla="*/ 3384026 h 4401251"/>
              <a:gd name="connsiteX8333" fmla="*/ 12851101 w 13419668"/>
              <a:gd name="connsiteY8333" fmla="*/ 3420098 h 4401251"/>
              <a:gd name="connsiteX8334" fmla="*/ 12887049 w 13419668"/>
              <a:gd name="connsiteY8334" fmla="*/ 3384399 h 4401251"/>
              <a:gd name="connsiteX8335" fmla="*/ 12797616 w 13419668"/>
              <a:gd name="connsiteY8335" fmla="*/ 3385146 h 4401251"/>
              <a:gd name="connsiteX8336" fmla="*/ 12761171 w 13419668"/>
              <a:gd name="connsiteY8336" fmla="*/ 3349199 h 4401251"/>
              <a:gd name="connsiteX8337" fmla="*/ 12726716 w 13419668"/>
              <a:gd name="connsiteY8337" fmla="*/ 3383405 h 4401251"/>
              <a:gd name="connsiteX8338" fmla="*/ 12760922 w 13419668"/>
              <a:gd name="connsiteY8338" fmla="*/ 3420222 h 4401251"/>
              <a:gd name="connsiteX8339" fmla="*/ 12797616 w 13419668"/>
              <a:gd name="connsiteY8339" fmla="*/ 3385270 h 4401251"/>
              <a:gd name="connsiteX8340" fmla="*/ 12708058 w 13419668"/>
              <a:gd name="connsiteY8340" fmla="*/ 3385643 h 4401251"/>
              <a:gd name="connsiteX8341" fmla="*/ 12672110 w 13419668"/>
              <a:gd name="connsiteY8341" fmla="*/ 3349199 h 4401251"/>
              <a:gd name="connsiteX8342" fmla="*/ 12637159 w 13419668"/>
              <a:gd name="connsiteY8342" fmla="*/ 3382907 h 4401251"/>
              <a:gd name="connsiteX8343" fmla="*/ 12670867 w 13419668"/>
              <a:gd name="connsiteY8343" fmla="*/ 3420222 h 4401251"/>
              <a:gd name="connsiteX8344" fmla="*/ 12708058 w 13419668"/>
              <a:gd name="connsiteY8344" fmla="*/ 3385768 h 4401251"/>
              <a:gd name="connsiteX8345" fmla="*/ 12583548 w 13419668"/>
              <a:gd name="connsiteY8345" fmla="*/ 3349199 h 4401251"/>
              <a:gd name="connsiteX8346" fmla="*/ 12549716 w 13419668"/>
              <a:gd name="connsiteY8346" fmla="*/ 3384773 h 4401251"/>
              <a:gd name="connsiteX8347" fmla="*/ 12586037 w 13419668"/>
              <a:gd name="connsiteY8347" fmla="*/ 3420098 h 4401251"/>
              <a:gd name="connsiteX8348" fmla="*/ 12620615 w 13419668"/>
              <a:gd name="connsiteY8348" fmla="*/ 3383653 h 4401251"/>
              <a:gd name="connsiteX8349" fmla="*/ 12583548 w 13419668"/>
              <a:gd name="connsiteY8349" fmla="*/ 3349199 h 4401251"/>
              <a:gd name="connsiteX8350" fmla="*/ 12496479 w 13419668"/>
              <a:gd name="connsiteY8350" fmla="*/ 3349199 h 4401251"/>
              <a:gd name="connsiteX8351" fmla="*/ 12460034 w 13419668"/>
              <a:gd name="connsiteY8351" fmla="*/ 3385270 h 4401251"/>
              <a:gd name="connsiteX8352" fmla="*/ 12493867 w 13419668"/>
              <a:gd name="connsiteY8352" fmla="*/ 3420222 h 4401251"/>
              <a:gd name="connsiteX8353" fmla="*/ 12531058 w 13419668"/>
              <a:gd name="connsiteY8353" fmla="*/ 3386390 h 4401251"/>
              <a:gd name="connsiteX8354" fmla="*/ 12496479 w 13419668"/>
              <a:gd name="connsiteY8354" fmla="*/ 3349199 h 4401251"/>
              <a:gd name="connsiteX8355" fmla="*/ 12404186 w 13419668"/>
              <a:gd name="connsiteY8355" fmla="*/ 3349199 h 4401251"/>
              <a:gd name="connsiteX8356" fmla="*/ 12370476 w 13419668"/>
              <a:gd name="connsiteY8356" fmla="*/ 3384897 h 4401251"/>
              <a:gd name="connsiteX8357" fmla="*/ 12407046 w 13419668"/>
              <a:gd name="connsiteY8357" fmla="*/ 3420098 h 4401251"/>
              <a:gd name="connsiteX8358" fmla="*/ 12441501 w 13419668"/>
              <a:gd name="connsiteY8358" fmla="*/ 3383529 h 4401251"/>
              <a:gd name="connsiteX8359" fmla="*/ 12404186 w 13419668"/>
              <a:gd name="connsiteY8359" fmla="*/ 3349199 h 4401251"/>
              <a:gd name="connsiteX8360" fmla="*/ 12355675 w 13419668"/>
              <a:gd name="connsiteY8360" fmla="*/ 3383778 h 4401251"/>
              <a:gd name="connsiteX8361" fmla="*/ 12317986 w 13419668"/>
              <a:gd name="connsiteY8361" fmla="*/ 3349074 h 4401251"/>
              <a:gd name="connsiteX8362" fmla="*/ 12284775 w 13419668"/>
              <a:gd name="connsiteY8362" fmla="*/ 3384524 h 4401251"/>
              <a:gd name="connsiteX8363" fmla="*/ 12320350 w 13419668"/>
              <a:gd name="connsiteY8363" fmla="*/ 3419974 h 4401251"/>
              <a:gd name="connsiteX8364" fmla="*/ 12355675 w 13419668"/>
              <a:gd name="connsiteY8364" fmla="*/ 3383653 h 4401251"/>
              <a:gd name="connsiteX8365" fmla="*/ 12266117 w 13419668"/>
              <a:gd name="connsiteY8365" fmla="*/ 3383529 h 4401251"/>
              <a:gd name="connsiteX8366" fmla="*/ 12231165 w 13419668"/>
              <a:gd name="connsiteY8366" fmla="*/ 3349074 h 4401251"/>
              <a:gd name="connsiteX8367" fmla="*/ 12195218 w 13419668"/>
              <a:gd name="connsiteY8367" fmla="*/ 3384773 h 4401251"/>
              <a:gd name="connsiteX8368" fmla="*/ 12230916 w 13419668"/>
              <a:gd name="connsiteY8368" fmla="*/ 3420098 h 4401251"/>
              <a:gd name="connsiteX8369" fmla="*/ 12266117 w 13419668"/>
              <a:gd name="connsiteY8369" fmla="*/ 3383653 h 4401251"/>
              <a:gd name="connsiteX8370" fmla="*/ 12138125 w 13419668"/>
              <a:gd name="connsiteY8370" fmla="*/ 3419974 h 4401251"/>
              <a:gd name="connsiteX8371" fmla="*/ 12176560 w 13419668"/>
              <a:gd name="connsiteY8371" fmla="*/ 3386763 h 4401251"/>
              <a:gd name="connsiteX8372" fmla="*/ 12141857 w 13419668"/>
              <a:gd name="connsiteY8372" fmla="*/ 3349074 h 4401251"/>
              <a:gd name="connsiteX8373" fmla="*/ 12105660 w 13419668"/>
              <a:gd name="connsiteY8373" fmla="*/ 3381414 h 4401251"/>
              <a:gd name="connsiteX8374" fmla="*/ 12138125 w 13419668"/>
              <a:gd name="connsiteY8374" fmla="*/ 3419849 h 4401251"/>
              <a:gd name="connsiteX8375" fmla="*/ 12087002 w 13419668"/>
              <a:gd name="connsiteY8375" fmla="*/ 3383778 h 4401251"/>
              <a:gd name="connsiteX8376" fmla="*/ 12049314 w 13419668"/>
              <a:gd name="connsiteY8376" fmla="*/ 3349074 h 4401251"/>
              <a:gd name="connsiteX8377" fmla="*/ 12016103 w 13419668"/>
              <a:gd name="connsiteY8377" fmla="*/ 3384524 h 4401251"/>
              <a:gd name="connsiteX8378" fmla="*/ 12051677 w 13419668"/>
              <a:gd name="connsiteY8378" fmla="*/ 3419974 h 4401251"/>
              <a:gd name="connsiteX8379" fmla="*/ 12087002 w 13419668"/>
              <a:gd name="connsiteY8379" fmla="*/ 3383653 h 4401251"/>
              <a:gd name="connsiteX8380" fmla="*/ 11962742 w 13419668"/>
              <a:gd name="connsiteY8380" fmla="*/ 3349199 h 4401251"/>
              <a:gd name="connsiteX8381" fmla="*/ 11928660 w 13419668"/>
              <a:gd name="connsiteY8381" fmla="*/ 3384524 h 4401251"/>
              <a:gd name="connsiteX8382" fmla="*/ 11964731 w 13419668"/>
              <a:gd name="connsiteY8382" fmla="*/ 3420098 h 4401251"/>
              <a:gd name="connsiteX8383" fmla="*/ 11999560 w 13419668"/>
              <a:gd name="connsiteY8383" fmla="*/ 3383902 h 4401251"/>
              <a:gd name="connsiteX8384" fmla="*/ 11962617 w 13419668"/>
              <a:gd name="connsiteY8384" fmla="*/ 3349199 h 4401251"/>
              <a:gd name="connsiteX8385" fmla="*/ 11873308 w 13419668"/>
              <a:gd name="connsiteY8385" fmla="*/ 3349199 h 4401251"/>
              <a:gd name="connsiteX8386" fmla="*/ 11839103 w 13419668"/>
              <a:gd name="connsiteY8386" fmla="*/ 3384399 h 4401251"/>
              <a:gd name="connsiteX8387" fmla="*/ 11875050 w 13419668"/>
              <a:gd name="connsiteY8387" fmla="*/ 3420098 h 4401251"/>
              <a:gd name="connsiteX8388" fmla="*/ 11910002 w 13419668"/>
              <a:gd name="connsiteY8388" fmla="*/ 3384026 h 4401251"/>
              <a:gd name="connsiteX8389" fmla="*/ 11873308 w 13419668"/>
              <a:gd name="connsiteY8389" fmla="*/ 3349199 h 4401251"/>
              <a:gd name="connsiteX8390" fmla="*/ 11820445 w 13419668"/>
              <a:gd name="connsiteY8390" fmla="*/ 3383653 h 4401251"/>
              <a:gd name="connsiteX8391" fmla="*/ 11786239 w 13419668"/>
              <a:gd name="connsiteY8391" fmla="*/ 3349074 h 4401251"/>
              <a:gd name="connsiteX8392" fmla="*/ 11749545 w 13419668"/>
              <a:gd name="connsiteY8392" fmla="*/ 3384773 h 4401251"/>
              <a:gd name="connsiteX8393" fmla="*/ 11785990 w 13419668"/>
              <a:gd name="connsiteY8393" fmla="*/ 3420098 h 4401251"/>
              <a:gd name="connsiteX8394" fmla="*/ 11820569 w 13419668"/>
              <a:gd name="connsiteY8394" fmla="*/ 3383653 h 4401251"/>
              <a:gd name="connsiteX8395" fmla="*/ 11734743 w 13419668"/>
              <a:gd name="connsiteY8395" fmla="*/ 3385146 h 4401251"/>
              <a:gd name="connsiteX8396" fmla="*/ 11698298 w 13419668"/>
              <a:gd name="connsiteY8396" fmla="*/ 3349199 h 4401251"/>
              <a:gd name="connsiteX8397" fmla="*/ 11663844 w 13419668"/>
              <a:gd name="connsiteY8397" fmla="*/ 3383405 h 4401251"/>
              <a:gd name="connsiteX8398" fmla="*/ 11698050 w 13419668"/>
              <a:gd name="connsiteY8398" fmla="*/ 3420222 h 4401251"/>
              <a:gd name="connsiteX8399" fmla="*/ 11734743 w 13419668"/>
              <a:gd name="connsiteY8399" fmla="*/ 3385270 h 4401251"/>
              <a:gd name="connsiteX8400" fmla="*/ 11645186 w 13419668"/>
              <a:gd name="connsiteY8400" fmla="*/ 3385519 h 4401251"/>
              <a:gd name="connsiteX8401" fmla="*/ 11608990 w 13419668"/>
              <a:gd name="connsiteY8401" fmla="*/ 3349199 h 4401251"/>
              <a:gd name="connsiteX8402" fmla="*/ 11574287 w 13419668"/>
              <a:gd name="connsiteY8402" fmla="*/ 3383156 h 4401251"/>
              <a:gd name="connsiteX8403" fmla="*/ 11608243 w 13419668"/>
              <a:gd name="connsiteY8403" fmla="*/ 3420222 h 4401251"/>
              <a:gd name="connsiteX8404" fmla="*/ 11645186 w 13419668"/>
              <a:gd name="connsiteY8404" fmla="*/ 3385519 h 4401251"/>
              <a:gd name="connsiteX8405" fmla="*/ 11555629 w 13419668"/>
              <a:gd name="connsiteY8405" fmla="*/ 3384524 h 4401251"/>
              <a:gd name="connsiteX8406" fmla="*/ 11518561 w 13419668"/>
              <a:gd name="connsiteY8406" fmla="*/ 3349199 h 4401251"/>
              <a:gd name="connsiteX8407" fmla="*/ 11484729 w 13419668"/>
              <a:gd name="connsiteY8407" fmla="*/ 3384151 h 4401251"/>
              <a:gd name="connsiteX8408" fmla="*/ 11519681 w 13419668"/>
              <a:gd name="connsiteY8408" fmla="*/ 3420222 h 4401251"/>
              <a:gd name="connsiteX8409" fmla="*/ 11555629 w 13419668"/>
              <a:gd name="connsiteY8409" fmla="*/ 3384524 h 4401251"/>
              <a:gd name="connsiteX8410" fmla="*/ 11431492 w 13419668"/>
              <a:gd name="connsiteY8410" fmla="*/ 3349323 h 4401251"/>
              <a:gd name="connsiteX8411" fmla="*/ 11397286 w 13419668"/>
              <a:gd name="connsiteY8411" fmla="*/ 3384524 h 4401251"/>
              <a:gd name="connsiteX8412" fmla="*/ 11433233 w 13419668"/>
              <a:gd name="connsiteY8412" fmla="*/ 3420222 h 4401251"/>
              <a:gd name="connsiteX8413" fmla="*/ 11468185 w 13419668"/>
              <a:gd name="connsiteY8413" fmla="*/ 3384151 h 4401251"/>
              <a:gd name="connsiteX8414" fmla="*/ 11431492 w 13419668"/>
              <a:gd name="connsiteY8414" fmla="*/ 3349323 h 4401251"/>
              <a:gd name="connsiteX8415" fmla="*/ 11378628 w 13419668"/>
              <a:gd name="connsiteY8415" fmla="*/ 3384151 h 4401251"/>
              <a:gd name="connsiteX8416" fmla="*/ 11344795 w 13419668"/>
              <a:gd name="connsiteY8416" fmla="*/ 3349323 h 4401251"/>
              <a:gd name="connsiteX8417" fmla="*/ 11307729 w 13419668"/>
              <a:gd name="connsiteY8417" fmla="*/ 3384648 h 4401251"/>
              <a:gd name="connsiteX8418" fmla="*/ 11343800 w 13419668"/>
              <a:gd name="connsiteY8418" fmla="*/ 3420222 h 4401251"/>
              <a:gd name="connsiteX8419" fmla="*/ 11378752 w 13419668"/>
              <a:gd name="connsiteY8419" fmla="*/ 3384151 h 4401251"/>
              <a:gd name="connsiteX8420" fmla="*/ 11289071 w 13419668"/>
              <a:gd name="connsiteY8420" fmla="*/ 3385643 h 4401251"/>
              <a:gd name="connsiteX8421" fmla="*/ 11253745 w 13419668"/>
              <a:gd name="connsiteY8421" fmla="*/ 3349323 h 4401251"/>
              <a:gd name="connsiteX8422" fmla="*/ 11218171 w 13419668"/>
              <a:gd name="connsiteY8422" fmla="*/ 3383156 h 4401251"/>
              <a:gd name="connsiteX8423" fmla="*/ 11252626 w 13419668"/>
              <a:gd name="connsiteY8423" fmla="*/ 3420347 h 4401251"/>
              <a:gd name="connsiteX8424" fmla="*/ 11289071 w 13419668"/>
              <a:gd name="connsiteY8424" fmla="*/ 3385768 h 4401251"/>
              <a:gd name="connsiteX8425" fmla="*/ 11162446 w 13419668"/>
              <a:gd name="connsiteY8425" fmla="*/ 3349323 h 4401251"/>
              <a:gd name="connsiteX8426" fmla="*/ 11128614 w 13419668"/>
              <a:gd name="connsiteY8426" fmla="*/ 3384897 h 4401251"/>
              <a:gd name="connsiteX8427" fmla="*/ 11164934 w 13419668"/>
              <a:gd name="connsiteY8427" fmla="*/ 3420222 h 4401251"/>
              <a:gd name="connsiteX8428" fmla="*/ 11199514 w 13419668"/>
              <a:gd name="connsiteY8428" fmla="*/ 3383778 h 4401251"/>
              <a:gd name="connsiteX8429" fmla="*/ 11162446 w 13419668"/>
              <a:gd name="connsiteY8429" fmla="*/ 3349323 h 4401251"/>
              <a:gd name="connsiteX8430" fmla="*/ 11113687 w 13419668"/>
              <a:gd name="connsiteY8430" fmla="*/ 3382907 h 4401251"/>
              <a:gd name="connsiteX8431" fmla="*/ 11077989 w 13419668"/>
              <a:gd name="connsiteY8431" fmla="*/ 3349199 h 4401251"/>
              <a:gd name="connsiteX8432" fmla="*/ 11042788 w 13419668"/>
              <a:gd name="connsiteY8432" fmla="*/ 3385643 h 4401251"/>
              <a:gd name="connsiteX8433" fmla="*/ 11079357 w 13419668"/>
              <a:gd name="connsiteY8433" fmla="*/ 3420098 h 4401251"/>
              <a:gd name="connsiteX8434" fmla="*/ 11113687 w 13419668"/>
              <a:gd name="connsiteY8434" fmla="*/ 3382907 h 4401251"/>
              <a:gd name="connsiteX8435" fmla="*/ 11024130 w 13419668"/>
              <a:gd name="connsiteY8435" fmla="*/ 3384275 h 4401251"/>
              <a:gd name="connsiteX8436" fmla="*/ 10986814 w 13419668"/>
              <a:gd name="connsiteY8436" fmla="*/ 3349199 h 4401251"/>
              <a:gd name="connsiteX8437" fmla="*/ 10953231 w 13419668"/>
              <a:gd name="connsiteY8437" fmla="*/ 3384399 h 4401251"/>
              <a:gd name="connsiteX8438" fmla="*/ 10988431 w 13419668"/>
              <a:gd name="connsiteY8438" fmla="*/ 3420222 h 4401251"/>
              <a:gd name="connsiteX8439" fmla="*/ 11024130 w 13419668"/>
              <a:gd name="connsiteY8439" fmla="*/ 3384275 h 4401251"/>
              <a:gd name="connsiteX8440" fmla="*/ 10896138 w 13419668"/>
              <a:gd name="connsiteY8440" fmla="*/ 3420098 h 4401251"/>
              <a:gd name="connsiteX8441" fmla="*/ 10934573 w 13419668"/>
              <a:gd name="connsiteY8441" fmla="*/ 3386887 h 4401251"/>
              <a:gd name="connsiteX8442" fmla="*/ 10899869 w 13419668"/>
              <a:gd name="connsiteY8442" fmla="*/ 3349199 h 4401251"/>
              <a:gd name="connsiteX8443" fmla="*/ 10863673 w 13419668"/>
              <a:gd name="connsiteY8443" fmla="*/ 3381539 h 4401251"/>
              <a:gd name="connsiteX8444" fmla="*/ 10896138 w 13419668"/>
              <a:gd name="connsiteY8444" fmla="*/ 3419974 h 4401251"/>
              <a:gd name="connsiteX8445" fmla="*/ 10812053 w 13419668"/>
              <a:gd name="connsiteY8445" fmla="*/ 3349199 h 4401251"/>
              <a:gd name="connsiteX8446" fmla="*/ 10776230 w 13419668"/>
              <a:gd name="connsiteY8446" fmla="*/ 3385768 h 4401251"/>
              <a:gd name="connsiteX8447" fmla="*/ 10810560 w 13419668"/>
              <a:gd name="connsiteY8447" fmla="*/ 3420098 h 4401251"/>
              <a:gd name="connsiteX8448" fmla="*/ 10847254 w 13419668"/>
              <a:gd name="connsiteY8448" fmla="*/ 3385768 h 4401251"/>
              <a:gd name="connsiteX8449" fmla="*/ 10812178 w 13419668"/>
              <a:gd name="connsiteY8449" fmla="*/ 3349199 h 4401251"/>
              <a:gd name="connsiteX8450" fmla="*/ 10723118 w 13419668"/>
              <a:gd name="connsiteY8450" fmla="*/ 3349199 h 4401251"/>
              <a:gd name="connsiteX8451" fmla="*/ 10686672 w 13419668"/>
              <a:gd name="connsiteY8451" fmla="*/ 3385146 h 4401251"/>
              <a:gd name="connsiteX8452" fmla="*/ 10720381 w 13419668"/>
              <a:gd name="connsiteY8452" fmla="*/ 3420098 h 4401251"/>
              <a:gd name="connsiteX8453" fmla="*/ 10757697 w 13419668"/>
              <a:gd name="connsiteY8453" fmla="*/ 3386390 h 4401251"/>
              <a:gd name="connsiteX8454" fmla="*/ 10723242 w 13419668"/>
              <a:gd name="connsiteY8454" fmla="*/ 3349199 h 4401251"/>
              <a:gd name="connsiteX8455" fmla="*/ 10633187 w 13419668"/>
              <a:gd name="connsiteY8455" fmla="*/ 3349199 h 4401251"/>
              <a:gd name="connsiteX8456" fmla="*/ 10596991 w 13419668"/>
              <a:gd name="connsiteY8456" fmla="*/ 3385519 h 4401251"/>
              <a:gd name="connsiteX8457" fmla="*/ 10631073 w 13419668"/>
              <a:gd name="connsiteY8457" fmla="*/ 3420222 h 4401251"/>
              <a:gd name="connsiteX8458" fmla="*/ 10668015 w 13419668"/>
              <a:gd name="connsiteY8458" fmla="*/ 3386141 h 4401251"/>
              <a:gd name="connsiteX8459" fmla="*/ 10633187 w 13419668"/>
              <a:gd name="connsiteY8459" fmla="*/ 3349199 h 4401251"/>
              <a:gd name="connsiteX8460" fmla="*/ 10582314 w 13419668"/>
              <a:gd name="connsiteY8460" fmla="*/ 3385146 h 4401251"/>
              <a:gd name="connsiteX8461" fmla="*/ 10545869 w 13419668"/>
              <a:gd name="connsiteY8461" fmla="*/ 3349199 h 4401251"/>
              <a:gd name="connsiteX8462" fmla="*/ 10511414 w 13419668"/>
              <a:gd name="connsiteY8462" fmla="*/ 3383405 h 4401251"/>
              <a:gd name="connsiteX8463" fmla="*/ 10545620 w 13419668"/>
              <a:gd name="connsiteY8463" fmla="*/ 3420222 h 4401251"/>
              <a:gd name="connsiteX8464" fmla="*/ 10582314 w 13419668"/>
              <a:gd name="connsiteY8464" fmla="*/ 3385270 h 4401251"/>
              <a:gd name="connsiteX8465" fmla="*/ 10492756 w 13419668"/>
              <a:gd name="connsiteY8465" fmla="*/ 3384026 h 4401251"/>
              <a:gd name="connsiteX8466" fmla="*/ 10455316 w 13419668"/>
              <a:gd name="connsiteY8466" fmla="*/ 3349074 h 4401251"/>
              <a:gd name="connsiteX8467" fmla="*/ 10421856 w 13419668"/>
              <a:gd name="connsiteY8467" fmla="*/ 3384399 h 4401251"/>
              <a:gd name="connsiteX8468" fmla="*/ 10457182 w 13419668"/>
              <a:gd name="connsiteY8468" fmla="*/ 3420098 h 4401251"/>
              <a:gd name="connsiteX8469" fmla="*/ 10492756 w 13419668"/>
              <a:gd name="connsiteY8469" fmla="*/ 3384026 h 4401251"/>
              <a:gd name="connsiteX8470" fmla="*/ 10403199 w 13419668"/>
              <a:gd name="connsiteY8470" fmla="*/ 3384399 h 4401251"/>
              <a:gd name="connsiteX8471" fmla="*/ 10366132 w 13419668"/>
              <a:gd name="connsiteY8471" fmla="*/ 3349074 h 4401251"/>
              <a:gd name="connsiteX8472" fmla="*/ 10332299 w 13419668"/>
              <a:gd name="connsiteY8472" fmla="*/ 3384026 h 4401251"/>
              <a:gd name="connsiteX8473" fmla="*/ 10367251 w 13419668"/>
              <a:gd name="connsiteY8473" fmla="*/ 3420098 h 4401251"/>
              <a:gd name="connsiteX8474" fmla="*/ 10403199 w 13419668"/>
              <a:gd name="connsiteY8474" fmla="*/ 3384399 h 4401251"/>
              <a:gd name="connsiteX8475" fmla="*/ 10278689 w 13419668"/>
              <a:gd name="connsiteY8475" fmla="*/ 3349199 h 4401251"/>
              <a:gd name="connsiteX8476" fmla="*/ 10244856 w 13419668"/>
              <a:gd name="connsiteY8476" fmla="*/ 3384773 h 4401251"/>
              <a:gd name="connsiteX8477" fmla="*/ 10281177 w 13419668"/>
              <a:gd name="connsiteY8477" fmla="*/ 3420098 h 4401251"/>
              <a:gd name="connsiteX8478" fmla="*/ 10315756 w 13419668"/>
              <a:gd name="connsiteY8478" fmla="*/ 3383653 h 4401251"/>
              <a:gd name="connsiteX8479" fmla="*/ 10278689 w 13419668"/>
              <a:gd name="connsiteY8479" fmla="*/ 3349199 h 4401251"/>
              <a:gd name="connsiteX8480" fmla="*/ 10226199 w 13419668"/>
              <a:gd name="connsiteY8480" fmla="*/ 3383280 h 4401251"/>
              <a:gd name="connsiteX8481" fmla="*/ 10191744 w 13419668"/>
              <a:gd name="connsiteY8481" fmla="*/ 3349074 h 4401251"/>
              <a:gd name="connsiteX8482" fmla="*/ 10155299 w 13419668"/>
              <a:gd name="connsiteY8482" fmla="*/ 3385022 h 4401251"/>
              <a:gd name="connsiteX8483" fmla="*/ 10191993 w 13419668"/>
              <a:gd name="connsiteY8483" fmla="*/ 3419974 h 4401251"/>
              <a:gd name="connsiteX8484" fmla="*/ 10226199 w 13419668"/>
              <a:gd name="connsiteY8484" fmla="*/ 3383156 h 4401251"/>
              <a:gd name="connsiteX8485" fmla="*/ 10099823 w 13419668"/>
              <a:gd name="connsiteY8485" fmla="*/ 3349199 h 4401251"/>
              <a:gd name="connsiteX8486" fmla="*/ 10065741 w 13419668"/>
              <a:gd name="connsiteY8486" fmla="*/ 3384399 h 4401251"/>
              <a:gd name="connsiteX8487" fmla="*/ 10101813 w 13419668"/>
              <a:gd name="connsiteY8487" fmla="*/ 3419974 h 4401251"/>
              <a:gd name="connsiteX8488" fmla="*/ 10136766 w 13419668"/>
              <a:gd name="connsiteY8488" fmla="*/ 3383902 h 4401251"/>
              <a:gd name="connsiteX8489" fmla="*/ 10099947 w 13419668"/>
              <a:gd name="connsiteY8489" fmla="*/ 3349074 h 4401251"/>
              <a:gd name="connsiteX8490" fmla="*/ 10047083 w 13419668"/>
              <a:gd name="connsiteY8490" fmla="*/ 3382783 h 4401251"/>
              <a:gd name="connsiteX8491" fmla="*/ 10012131 w 13419668"/>
              <a:gd name="connsiteY8491" fmla="*/ 3349074 h 4401251"/>
              <a:gd name="connsiteX8492" fmla="*/ 9976184 w 13419668"/>
              <a:gd name="connsiteY8492" fmla="*/ 3385519 h 4401251"/>
              <a:gd name="connsiteX8493" fmla="*/ 10013376 w 13419668"/>
              <a:gd name="connsiteY8493" fmla="*/ 3420098 h 4401251"/>
              <a:gd name="connsiteX8494" fmla="*/ 10047083 w 13419668"/>
              <a:gd name="connsiteY8494" fmla="*/ 3382783 h 4401251"/>
              <a:gd name="connsiteX8495" fmla="*/ 13418298 w 13419668"/>
              <a:gd name="connsiteY8495" fmla="*/ 3383280 h 4401251"/>
              <a:gd name="connsiteX8496" fmla="*/ 13383097 w 13419668"/>
              <a:gd name="connsiteY8496" fmla="*/ 3349074 h 4401251"/>
              <a:gd name="connsiteX8497" fmla="*/ 13347399 w 13419668"/>
              <a:gd name="connsiteY8497" fmla="*/ 3385022 h 4401251"/>
              <a:gd name="connsiteX8498" fmla="*/ 13383471 w 13419668"/>
              <a:gd name="connsiteY8498" fmla="*/ 3419974 h 4401251"/>
              <a:gd name="connsiteX8499" fmla="*/ 13418298 w 13419668"/>
              <a:gd name="connsiteY8499" fmla="*/ 3383280 h 4401251"/>
              <a:gd name="connsiteX8500" fmla="*/ 9871949 w 13419668"/>
              <a:gd name="connsiteY8500" fmla="*/ 3385146 h 4401251"/>
              <a:gd name="connsiteX8501" fmla="*/ 9835504 w 13419668"/>
              <a:gd name="connsiteY8501" fmla="*/ 3349074 h 4401251"/>
              <a:gd name="connsiteX8502" fmla="*/ 9800925 w 13419668"/>
              <a:gd name="connsiteY8502" fmla="*/ 3383280 h 4401251"/>
              <a:gd name="connsiteX8503" fmla="*/ 9835131 w 13419668"/>
              <a:gd name="connsiteY8503" fmla="*/ 3420098 h 4401251"/>
              <a:gd name="connsiteX8504" fmla="*/ 9871949 w 13419668"/>
              <a:gd name="connsiteY8504" fmla="*/ 3385146 h 4401251"/>
              <a:gd name="connsiteX8505" fmla="*/ 9782392 w 13419668"/>
              <a:gd name="connsiteY8505" fmla="*/ 3385146 h 4401251"/>
              <a:gd name="connsiteX8506" fmla="*/ 9745947 w 13419668"/>
              <a:gd name="connsiteY8506" fmla="*/ 3349199 h 4401251"/>
              <a:gd name="connsiteX8507" fmla="*/ 9711492 w 13419668"/>
              <a:gd name="connsiteY8507" fmla="*/ 3383405 h 4401251"/>
              <a:gd name="connsiteX8508" fmla="*/ 9745698 w 13419668"/>
              <a:gd name="connsiteY8508" fmla="*/ 3420222 h 4401251"/>
              <a:gd name="connsiteX8509" fmla="*/ 9782392 w 13419668"/>
              <a:gd name="connsiteY8509" fmla="*/ 3385270 h 4401251"/>
              <a:gd name="connsiteX8510" fmla="*/ 9660246 w 13419668"/>
              <a:gd name="connsiteY8510" fmla="*/ 3349199 h 4401251"/>
              <a:gd name="connsiteX8511" fmla="*/ 9623925 w 13419668"/>
              <a:gd name="connsiteY8511" fmla="*/ 3385395 h 4401251"/>
              <a:gd name="connsiteX8512" fmla="*/ 9657882 w 13419668"/>
              <a:gd name="connsiteY8512" fmla="*/ 3420098 h 4401251"/>
              <a:gd name="connsiteX8513" fmla="*/ 9694949 w 13419668"/>
              <a:gd name="connsiteY8513" fmla="*/ 3386141 h 4401251"/>
              <a:gd name="connsiteX8514" fmla="*/ 9660246 w 13419668"/>
              <a:gd name="connsiteY8514" fmla="*/ 3349199 h 4401251"/>
              <a:gd name="connsiteX8515" fmla="*/ 9568325 w 13419668"/>
              <a:gd name="connsiteY8515" fmla="*/ 3349199 h 4401251"/>
              <a:gd name="connsiteX8516" fmla="*/ 9534492 w 13419668"/>
              <a:gd name="connsiteY8516" fmla="*/ 3384773 h 4401251"/>
              <a:gd name="connsiteX8517" fmla="*/ 9570812 w 13419668"/>
              <a:gd name="connsiteY8517" fmla="*/ 3420098 h 4401251"/>
              <a:gd name="connsiteX8518" fmla="*/ 9605391 w 13419668"/>
              <a:gd name="connsiteY8518" fmla="*/ 3383653 h 4401251"/>
              <a:gd name="connsiteX8519" fmla="*/ 9568325 w 13419668"/>
              <a:gd name="connsiteY8519" fmla="*/ 3349199 h 4401251"/>
              <a:gd name="connsiteX8520" fmla="*/ 9480509 w 13419668"/>
              <a:gd name="connsiteY8520" fmla="*/ 3349199 h 4401251"/>
              <a:gd name="connsiteX8521" fmla="*/ 9444810 w 13419668"/>
              <a:gd name="connsiteY8521" fmla="*/ 3386017 h 4401251"/>
              <a:gd name="connsiteX8522" fmla="*/ 9479389 w 13419668"/>
              <a:gd name="connsiteY8522" fmla="*/ 3420098 h 4401251"/>
              <a:gd name="connsiteX8523" fmla="*/ 9515834 w 13419668"/>
              <a:gd name="connsiteY8523" fmla="*/ 3385519 h 4401251"/>
              <a:gd name="connsiteX8524" fmla="*/ 9480509 w 13419668"/>
              <a:gd name="connsiteY8524" fmla="*/ 3349199 h 4401251"/>
              <a:gd name="connsiteX8525" fmla="*/ 9430133 w 13419668"/>
              <a:gd name="connsiteY8525" fmla="*/ 3383778 h 4401251"/>
              <a:gd name="connsiteX8526" fmla="*/ 9392319 w 13419668"/>
              <a:gd name="connsiteY8526" fmla="*/ 3349199 h 4401251"/>
              <a:gd name="connsiteX8527" fmla="*/ 9359233 w 13419668"/>
              <a:gd name="connsiteY8527" fmla="*/ 3384773 h 4401251"/>
              <a:gd name="connsiteX8528" fmla="*/ 9394931 w 13419668"/>
              <a:gd name="connsiteY8528" fmla="*/ 3420098 h 4401251"/>
              <a:gd name="connsiteX8529" fmla="*/ 9430133 w 13419668"/>
              <a:gd name="connsiteY8529" fmla="*/ 3383778 h 4401251"/>
              <a:gd name="connsiteX8530" fmla="*/ 9340575 w 13419668"/>
              <a:gd name="connsiteY8530" fmla="*/ 3384648 h 4401251"/>
              <a:gd name="connsiteX8531" fmla="*/ 9303633 w 13419668"/>
              <a:gd name="connsiteY8531" fmla="*/ 3349199 h 4401251"/>
              <a:gd name="connsiteX8532" fmla="*/ 9269675 w 13419668"/>
              <a:gd name="connsiteY8532" fmla="*/ 3384026 h 4401251"/>
              <a:gd name="connsiteX8533" fmla="*/ 9304503 w 13419668"/>
              <a:gd name="connsiteY8533" fmla="*/ 3420222 h 4401251"/>
              <a:gd name="connsiteX8534" fmla="*/ 9340575 w 13419668"/>
              <a:gd name="connsiteY8534" fmla="*/ 3384648 h 4401251"/>
              <a:gd name="connsiteX8535" fmla="*/ 9251018 w 13419668"/>
              <a:gd name="connsiteY8535" fmla="*/ 3384524 h 4401251"/>
              <a:gd name="connsiteX8536" fmla="*/ 9213827 w 13419668"/>
              <a:gd name="connsiteY8536" fmla="*/ 3349199 h 4401251"/>
              <a:gd name="connsiteX8537" fmla="*/ 9179994 w 13419668"/>
              <a:gd name="connsiteY8537" fmla="*/ 3384151 h 4401251"/>
              <a:gd name="connsiteX8538" fmla="*/ 9214946 w 13419668"/>
              <a:gd name="connsiteY8538" fmla="*/ 3420222 h 4401251"/>
              <a:gd name="connsiteX8539" fmla="*/ 9250893 w 13419668"/>
              <a:gd name="connsiteY8539" fmla="*/ 3384524 h 4401251"/>
              <a:gd name="connsiteX8540" fmla="*/ 9161460 w 13419668"/>
              <a:gd name="connsiteY8540" fmla="*/ 3384524 h 4401251"/>
              <a:gd name="connsiteX8541" fmla="*/ 9124269 w 13419668"/>
              <a:gd name="connsiteY8541" fmla="*/ 3349323 h 4401251"/>
              <a:gd name="connsiteX8542" fmla="*/ 9090561 w 13419668"/>
              <a:gd name="connsiteY8542" fmla="*/ 3384399 h 4401251"/>
              <a:gd name="connsiteX8543" fmla="*/ 9125637 w 13419668"/>
              <a:gd name="connsiteY8543" fmla="*/ 3420347 h 4401251"/>
              <a:gd name="connsiteX8544" fmla="*/ 9161460 w 13419668"/>
              <a:gd name="connsiteY8544" fmla="*/ 3384524 h 4401251"/>
              <a:gd name="connsiteX8545" fmla="*/ 9036826 w 13419668"/>
              <a:gd name="connsiteY8545" fmla="*/ 3349447 h 4401251"/>
              <a:gd name="connsiteX8546" fmla="*/ 9003118 w 13419668"/>
              <a:gd name="connsiteY8546" fmla="*/ 3385146 h 4401251"/>
              <a:gd name="connsiteX8547" fmla="*/ 9039563 w 13419668"/>
              <a:gd name="connsiteY8547" fmla="*/ 3420347 h 4401251"/>
              <a:gd name="connsiteX8548" fmla="*/ 9074018 w 13419668"/>
              <a:gd name="connsiteY8548" fmla="*/ 3383778 h 4401251"/>
              <a:gd name="connsiteX8549" fmla="*/ 9036702 w 13419668"/>
              <a:gd name="connsiteY8549" fmla="*/ 3349447 h 4401251"/>
              <a:gd name="connsiteX8550" fmla="*/ 8947642 w 13419668"/>
              <a:gd name="connsiteY8550" fmla="*/ 3349447 h 4401251"/>
              <a:gd name="connsiteX8551" fmla="*/ 8913560 w 13419668"/>
              <a:gd name="connsiteY8551" fmla="*/ 3384773 h 4401251"/>
              <a:gd name="connsiteX8552" fmla="*/ 8949632 w 13419668"/>
              <a:gd name="connsiteY8552" fmla="*/ 3420347 h 4401251"/>
              <a:gd name="connsiteX8553" fmla="*/ 8984460 w 13419668"/>
              <a:gd name="connsiteY8553" fmla="*/ 3384151 h 4401251"/>
              <a:gd name="connsiteX8554" fmla="*/ 8947518 w 13419668"/>
              <a:gd name="connsiteY8554" fmla="*/ 3349447 h 4401251"/>
              <a:gd name="connsiteX8555" fmla="*/ 8860075 w 13419668"/>
              <a:gd name="connsiteY8555" fmla="*/ 3349447 h 4401251"/>
              <a:gd name="connsiteX8556" fmla="*/ 8824003 w 13419668"/>
              <a:gd name="connsiteY8556" fmla="*/ 3385892 h 4401251"/>
              <a:gd name="connsiteX8557" fmla="*/ 8858209 w 13419668"/>
              <a:gd name="connsiteY8557" fmla="*/ 3420471 h 4401251"/>
              <a:gd name="connsiteX8558" fmla="*/ 8895027 w 13419668"/>
              <a:gd name="connsiteY8558" fmla="*/ 3386266 h 4401251"/>
              <a:gd name="connsiteX8559" fmla="*/ 8860075 w 13419668"/>
              <a:gd name="connsiteY8559" fmla="*/ 3349447 h 4401251"/>
              <a:gd name="connsiteX8560" fmla="*/ 8809202 w 13419668"/>
              <a:gd name="connsiteY8560" fmla="*/ 3385022 h 4401251"/>
              <a:gd name="connsiteX8561" fmla="*/ 8772383 w 13419668"/>
              <a:gd name="connsiteY8561" fmla="*/ 3349447 h 4401251"/>
              <a:gd name="connsiteX8562" fmla="*/ 8738302 w 13419668"/>
              <a:gd name="connsiteY8562" fmla="*/ 3384151 h 4401251"/>
              <a:gd name="connsiteX8563" fmla="*/ 8773005 w 13419668"/>
              <a:gd name="connsiteY8563" fmla="*/ 3420471 h 4401251"/>
              <a:gd name="connsiteX8564" fmla="*/ 8809202 w 13419668"/>
              <a:gd name="connsiteY8564" fmla="*/ 3385022 h 4401251"/>
              <a:gd name="connsiteX8565" fmla="*/ 8719644 w 13419668"/>
              <a:gd name="connsiteY8565" fmla="*/ 3384026 h 4401251"/>
              <a:gd name="connsiteX8566" fmla="*/ 8684692 w 13419668"/>
              <a:gd name="connsiteY8566" fmla="*/ 3349572 h 4401251"/>
              <a:gd name="connsiteX8567" fmla="*/ 8648744 w 13419668"/>
              <a:gd name="connsiteY8567" fmla="*/ 3385270 h 4401251"/>
              <a:gd name="connsiteX8568" fmla="*/ 8684443 w 13419668"/>
              <a:gd name="connsiteY8568" fmla="*/ 3420596 h 4401251"/>
              <a:gd name="connsiteX8569" fmla="*/ 8719644 w 13419668"/>
              <a:gd name="connsiteY8569" fmla="*/ 3384151 h 4401251"/>
              <a:gd name="connsiteX8570" fmla="*/ 8630086 w 13419668"/>
              <a:gd name="connsiteY8570" fmla="*/ 3384026 h 4401251"/>
              <a:gd name="connsiteX8571" fmla="*/ 8595134 w 13419668"/>
              <a:gd name="connsiteY8571" fmla="*/ 3349572 h 4401251"/>
              <a:gd name="connsiteX8572" fmla="*/ 8559187 w 13419668"/>
              <a:gd name="connsiteY8572" fmla="*/ 3385270 h 4401251"/>
              <a:gd name="connsiteX8573" fmla="*/ 8594885 w 13419668"/>
              <a:gd name="connsiteY8573" fmla="*/ 3420596 h 4401251"/>
              <a:gd name="connsiteX8574" fmla="*/ 8630086 w 13419668"/>
              <a:gd name="connsiteY8574" fmla="*/ 3384151 h 4401251"/>
              <a:gd name="connsiteX8575" fmla="*/ 8506198 w 13419668"/>
              <a:gd name="connsiteY8575" fmla="*/ 3349572 h 4401251"/>
              <a:gd name="connsiteX8576" fmla="*/ 8471744 w 13419668"/>
              <a:gd name="connsiteY8576" fmla="*/ 3384524 h 4401251"/>
              <a:gd name="connsiteX8577" fmla="*/ 8507443 w 13419668"/>
              <a:gd name="connsiteY8577" fmla="*/ 3420471 h 4401251"/>
              <a:gd name="connsiteX8578" fmla="*/ 8542643 w 13419668"/>
              <a:gd name="connsiteY8578" fmla="*/ 3384648 h 4401251"/>
              <a:gd name="connsiteX8579" fmla="*/ 8506074 w 13419668"/>
              <a:gd name="connsiteY8579" fmla="*/ 3349572 h 4401251"/>
              <a:gd name="connsiteX8580" fmla="*/ 8417636 w 13419668"/>
              <a:gd name="connsiteY8580" fmla="*/ 3349572 h 4401251"/>
              <a:gd name="connsiteX8581" fmla="*/ 8382187 w 13419668"/>
              <a:gd name="connsiteY8581" fmla="*/ 3386514 h 4401251"/>
              <a:gd name="connsiteX8582" fmla="*/ 8417014 w 13419668"/>
              <a:gd name="connsiteY8582" fmla="*/ 3420471 h 4401251"/>
              <a:gd name="connsiteX8583" fmla="*/ 8453210 w 13419668"/>
              <a:gd name="connsiteY8583" fmla="*/ 3385643 h 4401251"/>
              <a:gd name="connsiteX8584" fmla="*/ 8417636 w 13419668"/>
              <a:gd name="connsiteY8584" fmla="*/ 3349447 h 4401251"/>
              <a:gd name="connsiteX8585" fmla="*/ 8363529 w 13419668"/>
              <a:gd name="connsiteY8585" fmla="*/ 3383778 h 4401251"/>
              <a:gd name="connsiteX8586" fmla="*/ 8329074 w 13419668"/>
              <a:gd name="connsiteY8586" fmla="*/ 3349572 h 4401251"/>
              <a:gd name="connsiteX8587" fmla="*/ 8292629 w 13419668"/>
              <a:gd name="connsiteY8587" fmla="*/ 3385519 h 4401251"/>
              <a:gd name="connsiteX8588" fmla="*/ 8329323 w 13419668"/>
              <a:gd name="connsiteY8588" fmla="*/ 3420471 h 4401251"/>
              <a:gd name="connsiteX8589" fmla="*/ 8363529 w 13419668"/>
              <a:gd name="connsiteY8589" fmla="*/ 3383653 h 4401251"/>
              <a:gd name="connsiteX8590" fmla="*/ 8238522 w 13419668"/>
              <a:gd name="connsiteY8590" fmla="*/ 3349572 h 4401251"/>
              <a:gd name="connsiteX8591" fmla="*/ 8203072 w 13419668"/>
              <a:gd name="connsiteY8591" fmla="*/ 3386514 h 4401251"/>
              <a:gd name="connsiteX8592" fmla="*/ 8237899 w 13419668"/>
              <a:gd name="connsiteY8592" fmla="*/ 3420471 h 4401251"/>
              <a:gd name="connsiteX8593" fmla="*/ 8274096 w 13419668"/>
              <a:gd name="connsiteY8593" fmla="*/ 3385643 h 4401251"/>
              <a:gd name="connsiteX8594" fmla="*/ 8238522 w 13419668"/>
              <a:gd name="connsiteY8594" fmla="*/ 3349447 h 4401251"/>
              <a:gd name="connsiteX8595" fmla="*/ 8188270 w 13419668"/>
              <a:gd name="connsiteY8595" fmla="*/ 3384026 h 4401251"/>
              <a:gd name="connsiteX8596" fmla="*/ 8153318 w 13419668"/>
              <a:gd name="connsiteY8596" fmla="*/ 3349572 h 4401251"/>
              <a:gd name="connsiteX8597" fmla="*/ 8117370 w 13419668"/>
              <a:gd name="connsiteY8597" fmla="*/ 3385270 h 4401251"/>
              <a:gd name="connsiteX8598" fmla="*/ 8153069 w 13419668"/>
              <a:gd name="connsiteY8598" fmla="*/ 3420596 h 4401251"/>
              <a:gd name="connsiteX8599" fmla="*/ 8188270 w 13419668"/>
              <a:gd name="connsiteY8599" fmla="*/ 3384151 h 4401251"/>
              <a:gd name="connsiteX8600" fmla="*/ 8098712 w 13419668"/>
              <a:gd name="connsiteY8600" fmla="*/ 3384399 h 4401251"/>
              <a:gd name="connsiteX8601" fmla="*/ 8061148 w 13419668"/>
              <a:gd name="connsiteY8601" fmla="*/ 3349572 h 4401251"/>
              <a:gd name="connsiteX8602" fmla="*/ 8027813 w 13419668"/>
              <a:gd name="connsiteY8602" fmla="*/ 3384897 h 4401251"/>
              <a:gd name="connsiteX8603" fmla="*/ 8063263 w 13419668"/>
              <a:gd name="connsiteY8603" fmla="*/ 3420471 h 4401251"/>
              <a:gd name="connsiteX8604" fmla="*/ 8098712 w 13419668"/>
              <a:gd name="connsiteY8604" fmla="*/ 3384399 h 4401251"/>
              <a:gd name="connsiteX8605" fmla="*/ 8009155 w 13419668"/>
              <a:gd name="connsiteY8605" fmla="*/ 3383653 h 4401251"/>
              <a:gd name="connsiteX8606" fmla="*/ 7973830 w 13419668"/>
              <a:gd name="connsiteY8606" fmla="*/ 3349572 h 4401251"/>
              <a:gd name="connsiteX8607" fmla="*/ 7938256 w 13419668"/>
              <a:gd name="connsiteY8607" fmla="*/ 3385643 h 4401251"/>
              <a:gd name="connsiteX8608" fmla="*/ 7974452 w 13419668"/>
              <a:gd name="connsiteY8608" fmla="*/ 3420471 h 4401251"/>
              <a:gd name="connsiteX8609" fmla="*/ 8009155 w 13419668"/>
              <a:gd name="connsiteY8609" fmla="*/ 3383653 h 4401251"/>
              <a:gd name="connsiteX8610" fmla="*/ 7885641 w 13419668"/>
              <a:gd name="connsiteY8610" fmla="*/ 3349696 h 4401251"/>
              <a:gd name="connsiteX8611" fmla="*/ 7850812 w 13419668"/>
              <a:gd name="connsiteY8611" fmla="*/ 3387260 h 4401251"/>
              <a:gd name="connsiteX8612" fmla="*/ 7886138 w 13419668"/>
              <a:gd name="connsiteY8612" fmla="*/ 3420596 h 4401251"/>
              <a:gd name="connsiteX8613" fmla="*/ 7921712 w 13419668"/>
              <a:gd name="connsiteY8613" fmla="*/ 3385146 h 4401251"/>
              <a:gd name="connsiteX8614" fmla="*/ 7885641 w 13419668"/>
              <a:gd name="connsiteY8614" fmla="*/ 3349572 h 4401251"/>
              <a:gd name="connsiteX8615" fmla="*/ 7795088 w 13419668"/>
              <a:gd name="connsiteY8615" fmla="*/ 3349696 h 4401251"/>
              <a:gd name="connsiteX8616" fmla="*/ 7761256 w 13419668"/>
              <a:gd name="connsiteY8616" fmla="*/ 3385270 h 4401251"/>
              <a:gd name="connsiteX8617" fmla="*/ 7797576 w 13419668"/>
              <a:gd name="connsiteY8617" fmla="*/ 3420596 h 4401251"/>
              <a:gd name="connsiteX8618" fmla="*/ 7832155 w 13419668"/>
              <a:gd name="connsiteY8618" fmla="*/ 3384151 h 4401251"/>
              <a:gd name="connsiteX8619" fmla="*/ 7795088 w 13419668"/>
              <a:gd name="connsiteY8619" fmla="*/ 3349696 h 4401251"/>
              <a:gd name="connsiteX8620" fmla="*/ 7706650 w 13419668"/>
              <a:gd name="connsiteY8620" fmla="*/ 3349696 h 4401251"/>
              <a:gd name="connsiteX8621" fmla="*/ 7671574 w 13419668"/>
              <a:gd name="connsiteY8621" fmla="*/ 3387012 h 4401251"/>
              <a:gd name="connsiteX8622" fmla="*/ 7706775 w 13419668"/>
              <a:gd name="connsiteY8622" fmla="*/ 3420596 h 4401251"/>
              <a:gd name="connsiteX8623" fmla="*/ 7742598 w 13419668"/>
              <a:gd name="connsiteY8623" fmla="*/ 3385395 h 4401251"/>
              <a:gd name="connsiteX8624" fmla="*/ 7706650 w 13419668"/>
              <a:gd name="connsiteY8624" fmla="*/ 3349696 h 4401251"/>
              <a:gd name="connsiteX8625" fmla="*/ 7656896 w 13419668"/>
              <a:gd name="connsiteY8625" fmla="*/ 3385768 h 4401251"/>
              <a:gd name="connsiteX8626" fmla="*/ 7620575 w 13419668"/>
              <a:gd name="connsiteY8626" fmla="*/ 3349572 h 4401251"/>
              <a:gd name="connsiteX8627" fmla="*/ 7585872 w 13419668"/>
              <a:gd name="connsiteY8627" fmla="*/ 3383653 h 4401251"/>
              <a:gd name="connsiteX8628" fmla="*/ 7619953 w 13419668"/>
              <a:gd name="connsiteY8628" fmla="*/ 3420596 h 4401251"/>
              <a:gd name="connsiteX8629" fmla="*/ 7656896 w 13419668"/>
              <a:gd name="connsiteY8629" fmla="*/ 3385768 h 4401251"/>
              <a:gd name="connsiteX8630" fmla="*/ 7567339 w 13419668"/>
              <a:gd name="connsiteY8630" fmla="*/ 3386266 h 4401251"/>
              <a:gd name="connsiteX8631" fmla="*/ 7531516 w 13419668"/>
              <a:gd name="connsiteY8631" fmla="*/ 3349696 h 4401251"/>
              <a:gd name="connsiteX8632" fmla="*/ 7496439 w 13419668"/>
              <a:gd name="connsiteY8632" fmla="*/ 3383280 h 4401251"/>
              <a:gd name="connsiteX8633" fmla="*/ 7530023 w 13419668"/>
              <a:gd name="connsiteY8633" fmla="*/ 3420720 h 4401251"/>
              <a:gd name="connsiteX8634" fmla="*/ 7567339 w 13419668"/>
              <a:gd name="connsiteY8634" fmla="*/ 3386390 h 4401251"/>
              <a:gd name="connsiteX8635" fmla="*/ 7477781 w 13419668"/>
              <a:gd name="connsiteY8635" fmla="*/ 3384897 h 4401251"/>
              <a:gd name="connsiteX8636" fmla="*/ 7440715 w 13419668"/>
              <a:gd name="connsiteY8636" fmla="*/ 3349572 h 4401251"/>
              <a:gd name="connsiteX8637" fmla="*/ 7406881 w 13419668"/>
              <a:gd name="connsiteY8637" fmla="*/ 3384524 h 4401251"/>
              <a:gd name="connsiteX8638" fmla="*/ 7441834 w 13419668"/>
              <a:gd name="connsiteY8638" fmla="*/ 3420596 h 4401251"/>
              <a:gd name="connsiteX8639" fmla="*/ 7477781 w 13419668"/>
              <a:gd name="connsiteY8639" fmla="*/ 3384897 h 4401251"/>
              <a:gd name="connsiteX8640" fmla="*/ 7388224 w 13419668"/>
              <a:gd name="connsiteY8640" fmla="*/ 3386141 h 4401251"/>
              <a:gd name="connsiteX8641" fmla="*/ 7352277 w 13419668"/>
              <a:gd name="connsiteY8641" fmla="*/ 3349696 h 4401251"/>
              <a:gd name="connsiteX8642" fmla="*/ 7317325 w 13419668"/>
              <a:gd name="connsiteY8642" fmla="*/ 3383405 h 4401251"/>
              <a:gd name="connsiteX8643" fmla="*/ 7351032 w 13419668"/>
              <a:gd name="connsiteY8643" fmla="*/ 3420720 h 4401251"/>
              <a:gd name="connsiteX8644" fmla="*/ 7388224 w 13419668"/>
              <a:gd name="connsiteY8644" fmla="*/ 3386266 h 4401251"/>
              <a:gd name="connsiteX8645" fmla="*/ 7264461 w 13419668"/>
              <a:gd name="connsiteY8645" fmla="*/ 3349696 h 4401251"/>
              <a:gd name="connsiteX8646" fmla="*/ 7229757 w 13419668"/>
              <a:gd name="connsiteY8646" fmla="*/ 3387385 h 4401251"/>
              <a:gd name="connsiteX8647" fmla="*/ 7265207 w 13419668"/>
              <a:gd name="connsiteY8647" fmla="*/ 3420596 h 4401251"/>
              <a:gd name="connsiteX8648" fmla="*/ 7300657 w 13419668"/>
              <a:gd name="connsiteY8648" fmla="*/ 3385022 h 4401251"/>
              <a:gd name="connsiteX8649" fmla="*/ 7264336 w 13419668"/>
              <a:gd name="connsiteY8649" fmla="*/ 3349696 h 4401251"/>
              <a:gd name="connsiteX8650" fmla="*/ 7174903 w 13419668"/>
              <a:gd name="connsiteY8650" fmla="*/ 3349696 h 4401251"/>
              <a:gd name="connsiteX8651" fmla="*/ 7140324 w 13419668"/>
              <a:gd name="connsiteY8651" fmla="*/ 3384524 h 4401251"/>
              <a:gd name="connsiteX8652" fmla="*/ 7175774 w 13419668"/>
              <a:gd name="connsiteY8652" fmla="*/ 3420596 h 4401251"/>
              <a:gd name="connsiteX8653" fmla="*/ 7211224 w 13419668"/>
              <a:gd name="connsiteY8653" fmla="*/ 3385022 h 4401251"/>
              <a:gd name="connsiteX8654" fmla="*/ 7174903 w 13419668"/>
              <a:gd name="connsiteY8654" fmla="*/ 3349696 h 4401251"/>
              <a:gd name="connsiteX8655" fmla="*/ 7087212 w 13419668"/>
              <a:gd name="connsiteY8655" fmla="*/ 3349696 h 4401251"/>
              <a:gd name="connsiteX8656" fmla="*/ 7050766 w 13419668"/>
              <a:gd name="connsiteY8656" fmla="*/ 3385643 h 4401251"/>
              <a:gd name="connsiteX8657" fmla="*/ 7084475 w 13419668"/>
              <a:gd name="connsiteY8657" fmla="*/ 3420596 h 4401251"/>
              <a:gd name="connsiteX8658" fmla="*/ 7121790 w 13419668"/>
              <a:gd name="connsiteY8658" fmla="*/ 3386887 h 4401251"/>
              <a:gd name="connsiteX8659" fmla="*/ 7087212 w 13419668"/>
              <a:gd name="connsiteY8659" fmla="*/ 3349696 h 4401251"/>
              <a:gd name="connsiteX8660" fmla="*/ 7035964 w 13419668"/>
              <a:gd name="connsiteY8660" fmla="*/ 3385022 h 4401251"/>
              <a:gd name="connsiteX8661" fmla="*/ 6998898 w 13419668"/>
              <a:gd name="connsiteY8661" fmla="*/ 3349696 h 4401251"/>
              <a:gd name="connsiteX8662" fmla="*/ 6965065 w 13419668"/>
              <a:gd name="connsiteY8662" fmla="*/ 3384648 h 4401251"/>
              <a:gd name="connsiteX8663" fmla="*/ 7000018 w 13419668"/>
              <a:gd name="connsiteY8663" fmla="*/ 3420720 h 4401251"/>
              <a:gd name="connsiteX8664" fmla="*/ 7035964 w 13419668"/>
              <a:gd name="connsiteY8664" fmla="*/ 3385022 h 4401251"/>
              <a:gd name="connsiteX8665" fmla="*/ 6946407 w 13419668"/>
              <a:gd name="connsiteY8665" fmla="*/ 3384275 h 4401251"/>
              <a:gd name="connsiteX8666" fmla="*/ 6908594 w 13419668"/>
              <a:gd name="connsiteY8666" fmla="*/ 3349696 h 4401251"/>
              <a:gd name="connsiteX8667" fmla="*/ 6875508 w 13419668"/>
              <a:gd name="connsiteY8667" fmla="*/ 3385270 h 4401251"/>
              <a:gd name="connsiteX8668" fmla="*/ 6911206 w 13419668"/>
              <a:gd name="connsiteY8668" fmla="*/ 3420596 h 4401251"/>
              <a:gd name="connsiteX8669" fmla="*/ 6946407 w 13419668"/>
              <a:gd name="connsiteY8669" fmla="*/ 3384275 h 4401251"/>
              <a:gd name="connsiteX8670" fmla="*/ 6856850 w 13419668"/>
              <a:gd name="connsiteY8670" fmla="*/ 3385022 h 4401251"/>
              <a:gd name="connsiteX8671" fmla="*/ 6819659 w 13419668"/>
              <a:gd name="connsiteY8671" fmla="*/ 3349696 h 4401251"/>
              <a:gd name="connsiteX8672" fmla="*/ 6785950 w 13419668"/>
              <a:gd name="connsiteY8672" fmla="*/ 3384648 h 4401251"/>
              <a:gd name="connsiteX8673" fmla="*/ 6820902 w 13419668"/>
              <a:gd name="connsiteY8673" fmla="*/ 3420720 h 4401251"/>
              <a:gd name="connsiteX8674" fmla="*/ 6856850 w 13419668"/>
              <a:gd name="connsiteY8674" fmla="*/ 3385022 h 4401251"/>
              <a:gd name="connsiteX8675" fmla="*/ 6734703 w 13419668"/>
              <a:gd name="connsiteY8675" fmla="*/ 3349696 h 4401251"/>
              <a:gd name="connsiteX8676" fmla="*/ 6698383 w 13419668"/>
              <a:gd name="connsiteY8676" fmla="*/ 3385892 h 4401251"/>
              <a:gd name="connsiteX8677" fmla="*/ 6732340 w 13419668"/>
              <a:gd name="connsiteY8677" fmla="*/ 3420596 h 4401251"/>
              <a:gd name="connsiteX8678" fmla="*/ 6769407 w 13419668"/>
              <a:gd name="connsiteY8678" fmla="*/ 3386639 h 4401251"/>
              <a:gd name="connsiteX8679" fmla="*/ 6734703 w 13419668"/>
              <a:gd name="connsiteY8679" fmla="*/ 3349696 h 4401251"/>
              <a:gd name="connsiteX8680" fmla="*/ 6644027 w 13419668"/>
              <a:gd name="connsiteY8680" fmla="*/ 3349696 h 4401251"/>
              <a:gd name="connsiteX8681" fmla="*/ 6608826 w 13419668"/>
              <a:gd name="connsiteY8681" fmla="*/ 3386887 h 4401251"/>
              <a:gd name="connsiteX8682" fmla="*/ 6643902 w 13419668"/>
              <a:gd name="connsiteY8682" fmla="*/ 3420596 h 4401251"/>
              <a:gd name="connsiteX8683" fmla="*/ 6679850 w 13419668"/>
              <a:gd name="connsiteY8683" fmla="*/ 3385519 h 4401251"/>
              <a:gd name="connsiteX8684" fmla="*/ 6644027 w 13419668"/>
              <a:gd name="connsiteY8684" fmla="*/ 3349696 h 4401251"/>
              <a:gd name="connsiteX8685" fmla="*/ 6555091 w 13419668"/>
              <a:gd name="connsiteY8685" fmla="*/ 3349696 h 4401251"/>
              <a:gd name="connsiteX8686" fmla="*/ 6519268 w 13419668"/>
              <a:gd name="connsiteY8686" fmla="*/ 3386390 h 4401251"/>
              <a:gd name="connsiteX8687" fmla="*/ 6553723 w 13419668"/>
              <a:gd name="connsiteY8687" fmla="*/ 3420720 h 4401251"/>
              <a:gd name="connsiteX8688" fmla="*/ 6590292 w 13419668"/>
              <a:gd name="connsiteY8688" fmla="*/ 3386266 h 4401251"/>
              <a:gd name="connsiteX8689" fmla="*/ 6555091 w 13419668"/>
              <a:gd name="connsiteY8689" fmla="*/ 3349820 h 4401251"/>
              <a:gd name="connsiteX8690" fmla="*/ 6465658 w 13419668"/>
              <a:gd name="connsiteY8690" fmla="*/ 3349696 h 4401251"/>
              <a:gd name="connsiteX8691" fmla="*/ 6429710 w 13419668"/>
              <a:gd name="connsiteY8691" fmla="*/ 3386141 h 4401251"/>
              <a:gd name="connsiteX8692" fmla="*/ 6463916 w 13419668"/>
              <a:gd name="connsiteY8692" fmla="*/ 3420596 h 4401251"/>
              <a:gd name="connsiteX8693" fmla="*/ 6500610 w 13419668"/>
              <a:gd name="connsiteY8693" fmla="*/ 3386266 h 4401251"/>
              <a:gd name="connsiteX8694" fmla="*/ 6465534 w 13419668"/>
              <a:gd name="connsiteY8694" fmla="*/ 3349572 h 4401251"/>
              <a:gd name="connsiteX8695" fmla="*/ 6376474 w 13419668"/>
              <a:gd name="connsiteY8695" fmla="*/ 3420596 h 4401251"/>
              <a:gd name="connsiteX8696" fmla="*/ 6414909 w 13419668"/>
              <a:gd name="connsiteY8696" fmla="*/ 3387385 h 4401251"/>
              <a:gd name="connsiteX8697" fmla="*/ 6380205 w 13419668"/>
              <a:gd name="connsiteY8697" fmla="*/ 3349696 h 4401251"/>
              <a:gd name="connsiteX8698" fmla="*/ 6344010 w 13419668"/>
              <a:gd name="connsiteY8698" fmla="*/ 3382036 h 4401251"/>
              <a:gd name="connsiteX8699" fmla="*/ 6376474 w 13419668"/>
              <a:gd name="connsiteY8699" fmla="*/ 3420471 h 4401251"/>
              <a:gd name="connsiteX8700" fmla="*/ 6325352 w 13419668"/>
              <a:gd name="connsiteY8700" fmla="*/ 3385022 h 4401251"/>
              <a:gd name="connsiteX8701" fmla="*/ 6288284 w 13419668"/>
              <a:gd name="connsiteY8701" fmla="*/ 3349696 h 4401251"/>
              <a:gd name="connsiteX8702" fmla="*/ 6254452 w 13419668"/>
              <a:gd name="connsiteY8702" fmla="*/ 3384524 h 4401251"/>
              <a:gd name="connsiteX8703" fmla="*/ 6289280 w 13419668"/>
              <a:gd name="connsiteY8703" fmla="*/ 3420596 h 4401251"/>
              <a:gd name="connsiteX8704" fmla="*/ 6325352 w 13419668"/>
              <a:gd name="connsiteY8704" fmla="*/ 3385022 h 4401251"/>
              <a:gd name="connsiteX8705" fmla="*/ 6197359 w 13419668"/>
              <a:gd name="connsiteY8705" fmla="*/ 3420596 h 4401251"/>
              <a:gd name="connsiteX8706" fmla="*/ 6235794 w 13419668"/>
              <a:gd name="connsiteY8706" fmla="*/ 3387385 h 4401251"/>
              <a:gd name="connsiteX8707" fmla="*/ 6201090 w 13419668"/>
              <a:gd name="connsiteY8707" fmla="*/ 3349696 h 4401251"/>
              <a:gd name="connsiteX8708" fmla="*/ 6164894 w 13419668"/>
              <a:gd name="connsiteY8708" fmla="*/ 3382036 h 4401251"/>
              <a:gd name="connsiteX8709" fmla="*/ 6197359 w 13419668"/>
              <a:gd name="connsiteY8709" fmla="*/ 3420471 h 4401251"/>
              <a:gd name="connsiteX8710" fmla="*/ 6111533 w 13419668"/>
              <a:gd name="connsiteY8710" fmla="*/ 3349820 h 4401251"/>
              <a:gd name="connsiteX8711" fmla="*/ 6077451 w 13419668"/>
              <a:gd name="connsiteY8711" fmla="*/ 3385146 h 4401251"/>
              <a:gd name="connsiteX8712" fmla="*/ 6113523 w 13419668"/>
              <a:gd name="connsiteY8712" fmla="*/ 3420720 h 4401251"/>
              <a:gd name="connsiteX8713" fmla="*/ 6148351 w 13419668"/>
              <a:gd name="connsiteY8713" fmla="*/ 3384524 h 4401251"/>
              <a:gd name="connsiteX8714" fmla="*/ 6111409 w 13419668"/>
              <a:gd name="connsiteY8714" fmla="*/ 3349820 h 4401251"/>
              <a:gd name="connsiteX8715" fmla="*/ 6022100 w 13419668"/>
              <a:gd name="connsiteY8715" fmla="*/ 3349820 h 4401251"/>
              <a:gd name="connsiteX8716" fmla="*/ 5988018 w 13419668"/>
              <a:gd name="connsiteY8716" fmla="*/ 3385022 h 4401251"/>
              <a:gd name="connsiteX8717" fmla="*/ 6024090 w 13419668"/>
              <a:gd name="connsiteY8717" fmla="*/ 3420596 h 4401251"/>
              <a:gd name="connsiteX8718" fmla="*/ 6059042 w 13419668"/>
              <a:gd name="connsiteY8718" fmla="*/ 3384524 h 4401251"/>
              <a:gd name="connsiteX8719" fmla="*/ 6022224 w 13419668"/>
              <a:gd name="connsiteY8719" fmla="*/ 3349696 h 4401251"/>
              <a:gd name="connsiteX8720" fmla="*/ 5969360 w 13419668"/>
              <a:gd name="connsiteY8720" fmla="*/ 3385022 h 4401251"/>
              <a:gd name="connsiteX8721" fmla="*/ 5935901 w 13419668"/>
              <a:gd name="connsiteY8721" fmla="*/ 3349696 h 4401251"/>
              <a:gd name="connsiteX8722" fmla="*/ 5898461 w 13419668"/>
              <a:gd name="connsiteY8722" fmla="*/ 3384648 h 4401251"/>
              <a:gd name="connsiteX8723" fmla="*/ 5934035 w 13419668"/>
              <a:gd name="connsiteY8723" fmla="*/ 3420720 h 4401251"/>
              <a:gd name="connsiteX8724" fmla="*/ 5969360 w 13419668"/>
              <a:gd name="connsiteY8724" fmla="*/ 3385022 h 4401251"/>
              <a:gd name="connsiteX8725" fmla="*/ 5883659 w 13419668"/>
              <a:gd name="connsiteY8725" fmla="*/ 3384151 h 4401251"/>
              <a:gd name="connsiteX8726" fmla="*/ 5848707 w 13419668"/>
              <a:gd name="connsiteY8726" fmla="*/ 3349696 h 4401251"/>
              <a:gd name="connsiteX8727" fmla="*/ 5812760 w 13419668"/>
              <a:gd name="connsiteY8727" fmla="*/ 3385395 h 4401251"/>
              <a:gd name="connsiteX8728" fmla="*/ 5848583 w 13419668"/>
              <a:gd name="connsiteY8728" fmla="*/ 3420596 h 4401251"/>
              <a:gd name="connsiteX8729" fmla="*/ 5883659 w 13419668"/>
              <a:gd name="connsiteY8729" fmla="*/ 3384026 h 4401251"/>
              <a:gd name="connsiteX8730" fmla="*/ 5794226 w 13419668"/>
              <a:gd name="connsiteY8730" fmla="*/ 3386141 h 4401251"/>
              <a:gd name="connsiteX8731" fmla="*/ 5758279 w 13419668"/>
              <a:gd name="connsiteY8731" fmla="*/ 3349696 h 4401251"/>
              <a:gd name="connsiteX8732" fmla="*/ 5723327 w 13419668"/>
              <a:gd name="connsiteY8732" fmla="*/ 3383405 h 4401251"/>
              <a:gd name="connsiteX8733" fmla="*/ 5757035 w 13419668"/>
              <a:gd name="connsiteY8733" fmla="*/ 3420720 h 4401251"/>
              <a:gd name="connsiteX8734" fmla="*/ 5794226 w 13419668"/>
              <a:gd name="connsiteY8734" fmla="*/ 3386266 h 4401251"/>
              <a:gd name="connsiteX8735" fmla="*/ 5704669 w 13419668"/>
              <a:gd name="connsiteY8735" fmla="*/ 3385022 h 4401251"/>
              <a:gd name="connsiteX8736" fmla="*/ 5667602 w 13419668"/>
              <a:gd name="connsiteY8736" fmla="*/ 3349696 h 4401251"/>
              <a:gd name="connsiteX8737" fmla="*/ 5633769 w 13419668"/>
              <a:gd name="connsiteY8737" fmla="*/ 3384524 h 4401251"/>
              <a:gd name="connsiteX8738" fmla="*/ 5668597 w 13419668"/>
              <a:gd name="connsiteY8738" fmla="*/ 3420596 h 4401251"/>
              <a:gd name="connsiteX8739" fmla="*/ 5704669 w 13419668"/>
              <a:gd name="connsiteY8739" fmla="*/ 3385022 h 4401251"/>
              <a:gd name="connsiteX8740" fmla="*/ 5615111 w 13419668"/>
              <a:gd name="connsiteY8740" fmla="*/ 3383778 h 4401251"/>
              <a:gd name="connsiteX8741" fmla="*/ 5579910 w 13419668"/>
              <a:gd name="connsiteY8741" fmla="*/ 3349696 h 4401251"/>
              <a:gd name="connsiteX8742" fmla="*/ 5544336 w 13419668"/>
              <a:gd name="connsiteY8742" fmla="*/ 3385768 h 4401251"/>
              <a:gd name="connsiteX8743" fmla="*/ 5580408 w 13419668"/>
              <a:gd name="connsiteY8743" fmla="*/ 3420720 h 4401251"/>
              <a:gd name="connsiteX8744" fmla="*/ 5615236 w 13419668"/>
              <a:gd name="connsiteY8744" fmla="*/ 3383902 h 4401251"/>
              <a:gd name="connsiteX8745" fmla="*/ 5491970 w 13419668"/>
              <a:gd name="connsiteY8745" fmla="*/ 3349696 h 4401251"/>
              <a:gd name="connsiteX8746" fmla="*/ 5456769 w 13419668"/>
              <a:gd name="connsiteY8746" fmla="*/ 3386887 h 4401251"/>
              <a:gd name="connsiteX8747" fmla="*/ 5491845 w 13419668"/>
              <a:gd name="connsiteY8747" fmla="*/ 3420596 h 4401251"/>
              <a:gd name="connsiteX8748" fmla="*/ 5527793 w 13419668"/>
              <a:gd name="connsiteY8748" fmla="*/ 3385519 h 4401251"/>
              <a:gd name="connsiteX8749" fmla="*/ 5491970 w 13419668"/>
              <a:gd name="connsiteY8749" fmla="*/ 3349696 h 4401251"/>
              <a:gd name="connsiteX8750" fmla="*/ 5402413 w 13419668"/>
              <a:gd name="connsiteY8750" fmla="*/ 3349696 h 4401251"/>
              <a:gd name="connsiteX8751" fmla="*/ 5367212 w 13419668"/>
              <a:gd name="connsiteY8751" fmla="*/ 3386887 h 4401251"/>
              <a:gd name="connsiteX8752" fmla="*/ 5402288 w 13419668"/>
              <a:gd name="connsiteY8752" fmla="*/ 3420596 h 4401251"/>
              <a:gd name="connsiteX8753" fmla="*/ 5438235 w 13419668"/>
              <a:gd name="connsiteY8753" fmla="*/ 3385519 h 4401251"/>
              <a:gd name="connsiteX8754" fmla="*/ 5402413 w 13419668"/>
              <a:gd name="connsiteY8754" fmla="*/ 3349696 h 4401251"/>
              <a:gd name="connsiteX8755" fmla="*/ 5314099 w 13419668"/>
              <a:gd name="connsiteY8755" fmla="*/ 3349696 h 4401251"/>
              <a:gd name="connsiteX8756" fmla="*/ 5277654 w 13419668"/>
              <a:gd name="connsiteY8756" fmla="*/ 3385643 h 4401251"/>
              <a:gd name="connsiteX8757" fmla="*/ 5311363 w 13419668"/>
              <a:gd name="connsiteY8757" fmla="*/ 3420596 h 4401251"/>
              <a:gd name="connsiteX8758" fmla="*/ 5348678 w 13419668"/>
              <a:gd name="connsiteY8758" fmla="*/ 3386887 h 4401251"/>
              <a:gd name="connsiteX8759" fmla="*/ 5314099 w 13419668"/>
              <a:gd name="connsiteY8759" fmla="*/ 3349696 h 4401251"/>
              <a:gd name="connsiteX8760" fmla="*/ 5262852 w 13419668"/>
              <a:gd name="connsiteY8760" fmla="*/ 3386266 h 4401251"/>
              <a:gd name="connsiteX8761" fmla="*/ 5226905 w 13419668"/>
              <a:gd name="connsiteY8761" fmla="*/ 3349820 h 4401251"/>
              <a:gd name="connsiteX8762" fmla="*/ 5191953 w 13419668"/>
              <a:gd name="connsiteY8762" fmla="*/ 3383529 h 4401251"/>
              <a:gd name="connsiteX8763" fmla="*/ 5225661 w 13419668"/>
              <a:gd name="connsiteY8763" fmla="*/ 3420845 h 4401251"/>
              <a:gd name="connsiteX8764" fmla="*/ 5262852 w 13419668"/>
              <a:gd name="connsiteY8764" fmla="*/ 3386390 h 4401251"/>
              <a:gd name="connsiteX8765" fmla="*/ 5173170 w 13419668"/>
              <a:gd name="connsiteY8765" fmla="*/ 3383902 h 4401251"/>
              <a:gd name="connsiteX8766" fmla="*/ 5137845 w 13419668"/>
              <a:gd name="connsiteY8766" fmla="*/ 3349820 h 4401251"/>
              <a:gd name="connsiteX8767" fmla="*/ 5102271 w 13419668"/>
              <a:gd name="connsiteY8767" fmla="*/ 3385892 h 4401251"/>
              <a:gd name="connsiteX8768" fmla="*/ 5138343 w 13419668"/>
              <a:gd name="connsiteY8768" fmla="*/ 3420720 h 4401251"/>
              <a:gd name="connsiteX8769" fmla="*/ 5173046 w 13419668"/>
              <a:gd name="connsiteY8769" fmla="*/ 3383902 h 4401251"/>
              <a:gd name="connsiteX8770" fmla="*/ 5083613 w 13419668"/>
              <a:gd name="connsiteY8770" fmla="*/ 3383902 h 4401251"/>
              <a:gd name="connsiteX8771" fmla="*/ 5048288 w 13419668"/>
              <a:gd name="connsiteY8771" fmla="*/ 3349820 h 4401251"/>
              <a:gd name="connsiteX8772" fmla="*/ 5012713 w 13419668"/>
              <a:gd name="connsiteY8772" fmla="*/ 3385892 h 4401251"/>
              <a:gd name="connsiteX8773" fmla="*/ 5048910 w 13419668"/>
              <a:gd name="connsiteY8773" fmla="*/ 3420720 h 4401251"/>
              <a:gd name="connsiteX8774" fmla="*/ 5083613 w 13419668"/>
              <a:gd name="connsiteY8774" fmla="*/ 3383902 h 4401251"/>
              <a:gd name="connsiteX8775" fmla="*/ 4961715 w 13419668"/>
              <a:gd name="connsiteY8775" fmla="*/ 3349820 h 4401251"/>
              <a:gd name="connsiteX8776" fmla="*/ 4925271 w 13419668"/>
              <a:gd name="connsiteY8776" fmla="*/ 3385892 h 4401251"/>
              <a:gd name="connsiteX8777" fmla="*/ 4959103 w 13419668"/>
              <a:gd name="connsiteY8777" fmla="*/ 3420845 h 4401251"/>
              <a:gd name="connsiteX8778" fmla="*/ 4996294 w 13419668"/>
              <a:gd name="connsiteY8778" fmla="*/ 3387012 h 4401251"/>
              <a:gd name="connsiteX8779" fmla="*/ 4961715 w 13419668"/>
              <a:gd name="connsiteY8779" fmla="*/ 3349820 h 4401251"/>
              <a:gd name="connsiteX8780" fmla="*/ 4906737 w 13419668"/>
              <a:gd name="connsiteY8780" fmla="*/ 3384648 h 4401251"/>
              <a:gd name="connsiteX8781" fmla="*/ 4872904 w 13419668"/>
              <a:gd name="connsiteY8781" fmla="*/ 3349820 h 4401251"/>
              <a:gd name="connsiteX8782" fmla="*/ 4835838 w 13419668"/>
              <a:gd name="connsiteY8782" fmla="*/ 3385146 h 4401251"/>
              <a:gd name="connsiteX8783" fmla="*/ 4871909 w 13419668"/>
              <a:gd name="connsiteY8783" fmla="*/ 3420720 h 4401251"/>
              <a:gd name="connsiteX8784" fmla="*/ 4906861 w 13419668"/>
              <a:gd name="connsiteY8784" fmla="*/ 3384648 h 4401251"/>
              <a:gd name="connsiteX8785" fmla="*/ 4781854 w 13419668"/>
              <a:gd name="connsiteY8785" fmla="*/ 3349820 h 4401251"/>
              <a:gd name="connsiteX8786" fmla="*/ 4746156 w 13419668"/>
              <a:gd name="connsiteY8786" fmla="*/ 3386639 h 4401251"/>
              <a:gd name="connsiteX8787" fmla="*/ 4780735 w 13419668"/>
              <a:gd name="connsiteY8787" fmla="*/ 3420720 h 4401251"/>
              <a:gd name="connsiteX8788" fmla="*/ 4817180 w 13419668"/>
              <a:gd name="connsiteY8788" fmla="*/ 3386141 h 4401251"/>
              <a:gd name="connsiteX8789" fmla="*/ 4781854 w 13419668"/>
              <a:gd name="connsiteY8789" fmla="*/ 3349820 h 4401251"/>
              <a:gd name="connsiteX8790" fmla="*/ 4731478 w 13419668"/>
              <a:gd name="connsiteY8790" fmla="*/ 3384773 h 4401251"/>
              <a:gd name="connsiteX8791" fmla="*/ 4694163 w 13419668"/>
              <a:gd name="connsiteY8791" fmla="*/ 3349696 h 4401251"/>
              <a:gd name="connsiteX8792" fmla="*/ 4660579 w 13419668"/>
              <a:gd name="connsiteY8792" fmla="*/ 3384897 h 4401251"/>
              <a:gd name="connsiteX8793" fmla="*/ 4695780 w 13419668"/>
              <a:gd name="connsiteY8793" fmla="*/ 3420720 h 4401251"/>
              <a:gd name="connsiteX8794" fmla="*/ 4731478 w 13419668"/>
              <a:gd name="connsiteY8794" fmla="*/ 3384773 h 4401251"/>
              <a:gd name="connsiteX8795" fmla="*/ 4641921 w 13419668"/>
              <a:gd name="connsiteY8795" fmla="*/ 3386017 h 4401251"/>
              <a:gd name="connsiteX8796" fmla="*/ 4605725 w 13419668"/>
              <a:gd name="connsiteY8796" fmla="*/ 3349696 h 4401251"/>
              <a:gd name="connsiteX8797" fmla="*/ 4571021 w 13419668"/>
              <a:gd name="connsiteY8797" fmla="*/ 3383653 h 4401251"/>
              <a:gd name="connsiteX8798" fmla="*/ 4604978 w 13419668"/>
              <a:gd name="connsiteY8798" fmla="*/ 3420720 h 4401251"/>
              <a:gd name="connsiteX8799" fmla="*/ 4641921 w 13419668"/>
              <a:gd name="connsiteY8799" fmla="*/ 3386017 h 4401251"/>
              <a:gd name="connsiteX8800" fmla="*/ 4552363 w 13419668"/>
              <a:gd name="connsiteY8800" fmla="*/ 3384524 h 4401251"/>
              <a:gd name="connsiteX8801" fmla="*/ 4514799 w 13419668"/>
              <a:gd name="connsiteY8801" fmla="*/ 3349696 h 4401251"/>
              <a:gd name="connsiteX8802" fmla="*/ 4481464 w 13419668"/>
              <a:gd name="connsiteY8802" fmla="*/ 3385022 h 4401251"/>
              <a:gd name="connsiteX8803" fmla="*/ 4516914 w 13419668"/>
              <a:gd name="connsiteY8803" fmla="*/ 3420596 h 4401251"/>
              <a:gd name="connsiteX8804" fmla="*/ 4552363 w 13419668"/>
              <a:gd name="connsiteY8804" fmla="*/ 3384524 h 4401251"/>
              <a:gd name="connsiteX8805" fmla="*/ 4462806 w 13419668"/>
              <a:gd name="connsiteY8805" fmla="*/ 3383902 h 4401251"/>
              <a:gd name="connsiteX8806" fmla="*/ 4427605 w 13419668"/>
              <a:gd name="connsiteY8806" fmla="*/ 3349696 h 4401251"/>
              <a:gd name="connsiteX8807" fmla="*/ 4391906 w 13419668"/>
              <a:gd name="connsiteY8807" fmla="*/ 3385643 h 4401251"/>
              <a:gd name="connsiteX8808" fmla="*/ 4427978 w 13419668"/>
              <a:gd name="connsiteY8808" fmla="*/ 3420596 h 4401251"/>
              <a:gd name="connsiteX8809" fmla="*/ 4462806 w 13419668"/>
              <a:gd name="connsiteY8809" fmla="*/ 3383902 h 4401251"/>
              <a:gd name="connsiteX8810" fmla="*/ 4340784 w 13419668"/>
              <a:gd name="connsiteY8810" fmla="*/ 3349696 h 4401251"/>
              <a:gd name="connsiteX8811" fmla="*/ 4304464 w 13419668"/>
              <a:gd name="connsiteY8811" fmla="*/ 3385892 h 4401251"/>
              <a:gd name="connsiteX8812" fmla="*/ 4338421 w 13419668"/>
              <a:gd name="connsiteY8812" fmla="*/ 3420596 h 4401251"/>
              <a:gd name="connsiteX8813" fmla="*/ 4375487 w 13419668"/>
              <a:gd name="connsiteY8813" fmla="*/ 3386639 h 4401251"/>
              <a:gd name="connsiteX8814" fmla="*/ 4340784 w 13419668"/>
              <a:gd name="connsiteY8814" fmla="*/ 3349696 h 4401251"/>
              <a:gd name="connsiteX8815" fmla="*/ 4248988 w 13419668"/>
              <a:gd name="connsiteY8815" fmla="*/ 3349696 h 4401251"/>
              <a:gd name="connsiteX8816" fmla="*/ 4215030 w 13419668"/>
              <a:gd name="connsiteY8816" fmla="*/ 3385022 h 4401251"/>
              <a:gd name="connsiteX8817" fmla="*/ 4251227 w 13419668"/>
              <a:gd name="connsiteY8817" fmla="*/ 3420596 h 4401251"/>
              <a:gd name="connsiteX8818" fmla="*/ 4286055 w 13419668"/>
              <a:gd name="connsiteY8818" fmla="*/ 3384399 h 4401251"/>
              <a:gd name="connsiteX8819" fmla="*/ 4249112 w 13419668"/>
              <a:gd name="connsiteY8819" fmla="*/ 3349696 h 4401251"/>
              <a:gd name="connsiteX8820" fmla="*/ 4161793 w 13419668"/>
              <a:gd name="connsiteY8820" fmla="*/ 3349696 h 4401251"/>
              <a:gd name="connsiteX8821" fmla="*/ 4125349 w 13419668"/>
              <a:gd name="connsiteY8821" fmla="*/ 3385768 h 4401251"/>
              <a:gd name="connsiteX8822" fmla="*/ 4159181 w 13419668"/>
              <a:gd name="connsiteY8822" fmla="*/ 3420720 h 4401251"/>
              <a:gd name="connsiteX8823" fmla="*/ 4196373 w 13419668"/>
              <a:gd name="connsiteY8823" fmla="*/ 3386887 h 4401251"/>
              <a:gd name="connsiteX8824" fmla="*/ 4161793 w 13419668"/>
              <a:gd name="connsiteY8824" fmla="*/ 3349696 h 4401251"/>
              <a:gd name="connsiteX8825" fmla="*/ 4110547 w 13419668"/>
              <a:gd name="connsiteY8825" fmla="*/ 3383529 h 4401251"/>
              <a:gd name="connsiteX8826" fmla="*/ 4074973 w 13419668"/>
              <a:gd name="connsiteY8826" fmla="*/ 3349696 h 4401251"/>
              <a:gd name="connsiteX8827" fmla="*/ 4039647 w 13419668"/>
              <a:gd name="connsiteY8827" fmla="*/ 3386141 h 4401251"/>
              <a:gd name="connsiteX8828" fmla="*/ 4076092 w 13419668"/>
              <a:gd name="connsiteY8828" fmla="*/ 3420720 h 4401251"/>
              <a:gd name="connsiteX8829" fmla="*/ 4110547 w 13419668"/>
              <a:gd name="connsiteY8829" fmla="*/ 3383529 h 4401251"/>
              <a:gd name="connsiteX8830" fmla="*/ 4020989 w 13419668"/>
              <a:gd name="connsiteY8830" fmla="*/ 3385022 h 4401251"/>
              <a:gd name="connsiteX8831" fmla="*/ 3983798 w 13419668"/>
              <a:gd name="connsiteY8831" fmla="*/ 3349696 h 4401251"/>
              <a:gd name="connsiteX8832" fmla="*/ 3950090 w 13419668"/>
              <a:gd name="connsiteY8832" fmla="*/ 3384648 h 4401251"/>
              <a:gd name="connsiteX8833" fmla="*/ 3985042 w 13419668"/>
              <a:gd name="connsiteY8833" fmla="*/ 3420720 h 4401251"/>
              <a:gd name="connsiteX8834" fmla="*/ 4020989 w 13419668"/>
              <a:gd name="connsiteY8834" fmla="*/ 3385022 h 4401251"/>
              <a:gd name="connsiteX8835" fmla="*/ 3931432 w 13419668"/>
              <a:gd name="connsiteY8835" fmla="*/ 3383529 h 4401251"/>
              <a:gd name="connsiteX8836" fmla="*/ 3895858 w 13419668"/>
              <a:gd name="connsiteY8836" fmla="*/ 3349696 h 4401251"/>
              <a:gd name="connsiteX8837" fmla="*/ 3860532 w 13419668"/>
              <a:gd name="connsiteY8837" fmla="*/ 3386141 h 4401251"/>
              <a:gd name="connsiteX8838" fmla="*/ 3896977 w 13419668"/>
              <a:gd name="connsiteY8838" fmla="*/ 3420720 h 4401251"/>
              <a:gd name="connsiteX8839" fmla="*/ 3931432 w 13419668"/>
              <a:gd name="connsiteY8839" fmla="*/ 3383529 h 4401251"/>
              <a:gd name="connsiteX8840" fmla="*/ 3808415 w 13419668"/>
              <a:gd name="connsiteY8840" fmla="*/ 3349820 h 4401251"/>
              <a:gd name="connsiteX8841" fmla="*/ 3773089 w 13419668"/>
              <a:gd name="connsiteY8841" fmla="*/ 3386887 h 4401251"/>
              <a:gd name="connsiteX8842" fmla="*/ 3808042 w 13419668"/>
              <a:gd name="connsiteY8842" fmla="*/ 3420720 h 4401251"/>
              <a:gd name="connsiteX8843" fmla="*/ 3844113 w 13419668"/>
              <a:gd name="connsiteY8843" fmla="*/ 3385768 h 4401251"/>
              <a:gd name="connsiteX8844" fmla="*/ 3808415 w 13419668"/>
              <a:gd name="connsiteY8844" fmla="*/ 3349820 h 4401251"/>
              <a:gd name="connsiteX8845" fmla="*/ 3718235 w 13419668"/>
              <a:gd name="connsiteY8845" fmla="*/ 3349820 h 4401251"/>
              <a:gd name="connsiteX8846" fmla="*/ 3683656 w 13419668"/>
              <a:gd name="connsiteY8846" fmla="*/ 3384648 h 4401251"/>
              <a:gd name="connsiteX8847" fmla="*/ 3719106 w 13419668"/>
              <a:gd name="connsiteY8847" fmla="*/ 3420720 h 4401251"/>
              <a:gd name="connsiteX8848" fmla="*/ 3754556 w 13419668"/>
              <a:gd name="connsiteY8848" fmla="*/ 3385146 h 4401251"/>
              <a:gd name="connsiteX8849" fmla="*/ 3718235 w 13419668"/>
              <a:gd name="connsiteY8849" fmla="*/ 3349820 h 4401251"/>
              <a:gd name="connsiteX8850" fmla="*/ 3629798 w 13419668"/>
              <a:gd name="connsiteY8850" fmla="*/ 3349820 h 4401251"/>
              <a:gd name="connsiteX8851" fmla="*/ 3593975 w 13419668"/>
              <a:gd name="connsiteY8851" fmla="*/ 3386514 h 4401251"/>
              <a:gd name="connsiteX8852" fmla="*/ 3628429 w 13419668"/>
              <a:gd name="connsiteY8852" fmla="*/ 3420845 h 4401251"/>
              <a:gd name="connsiteX8853" fmla="*/ 3664999 w 13419668"/>
              <a:gd name="connsiteY8853" fmla="*/ 3386390 h 4401251"/>
              <a:gd name="connsiteX8854" fmla="*/ 3629798 w 13419668"/>
              <a:gd name="connsiteY8854" fmla="*/ 3349945 h 4401251"/>
              <a:gd name="connsiteX8855" fmla="*/ 3540986 w 13419668"/>
              <a:gd name="connsiteY8855" fmla="*/ 3349820 h 4401251"/>
              <a:gd name="connsiteX8856" fmla="*/ 3504542 w 13419668"/>
              <a:gd name="connsiteY8856" fmla="*/ 3385768 h 4401251"/>
              <a:gd name="connsiteX8857" fmla="*/ 3538250 w 13419668"/>
              <a:gd name="connsiteY8857" fmla="*/ 3420720 h 4401251"/>
              <a:gd name="connsiteX8858" fmla="*/ 3575565 w 13419668"/>
              <a:gd name="connsiteY8858" fmla="*/ 3387012 h 4401251"/>
              <a:gd name="connsiteX8859" fmla="*/ 3541111 w 13419668"/>
              <a:gd name="connsiteY8859" fmla="*/ 3349820 h 4401251"/>
              <a:gd name="connsiteX8860" fmla="*/ 3489740 w 13419668"/>
              <a:gd name="connsiteY8860" fmla="*/ 3384151 h 4401251"/>
              <a:gd name="connsiteX8861" fmla="*/ 3454663 w 13419668"/>
              <a:gd name="connsiteY8861" fmla="*/ 3349820 h 4401251"/>
              <a:gd name="connsiteX8862" fmla="*/ 3418840 w 13419668"/>
              <a:gd name="connsiteY8862" fmla="*/ 3385643 h 4401251"/>
              <a:gd name="connsiteX8863" fmla="*/ 3454787 w 13419668"/>
              <a:gd name="connsiteY8863" fmla="*/ 3420720 h 4401251"/>
              <a:gd name="connsiteX8864" fmla="*/ 3489740 w 13419668"/>
              <a:gd name="connsiteY8864" fmla="*/ 3384026 h 4401251"/>
              <a:gd name="connsiteX8865" fmla="*/ 3400183 w 13419668"/>
              <a:gd name="connsiteY8865" fmla="*/ 3384773 h 4401251"/>
              <a:gd name="connsiteX8866" fmla="*/ 3362742 w 13419668"/>
              <a:gd name="connsiteY8866" fmla="*/ 3349820 h 4401251"/>
              <a:gd name="connsiteX8867" fmla="*/ 3329283 w 13419668"/>
              <a:gd name="connsiteY8867" fmla="*/ 3385022 h 4401251"/>
              <a:gd name="connsiteX8868" fmla="*/ 3364608 w 13419668"/>
              <a:gd name="connsiteY8868" fmla="*/ 3420720 h 4401251"/>
              <a:gd name="connsiteX8869" fmla="*/ 3400307 w 13419668"/>
              <a:gd name="connsiteY8869" fmla="*/ 3384773 h 4401251"/>
              <a:gd name="connsiteX8870" fmla="*/ 3310625 w 13419668"/>
              <a:gd name="connsiteY8870" fmla="*/ 3385643 h 4401251"/>
              <a:gd name="connsiteX8871" fmla="*/ 3273931 w 13419668"/>
              <a:gd name="connsiteY8871" fmla="*/ 3349820 h 4401251"/>
              <a:gd name="connsiteX8872" fmla="*/ 3239601 w 13419668"/>
              <a:gd name="connsiteY8872" fmla="*/ 3384275 h 4401251"/>
              <a:gd name="connsiteX8873" fmla="*/ 3274056 w 13419668"/>
              <a:gd name="connsiteY8873" fmla="*/ 3420845 h 4401251"/>
              <a:gd name="connsiteX8874" fmla="*/ 3310500 w 13419668"/>
              <a:gd name="connsiteY8874" fmla="*/ 3385643 h 4401251"/>
              <a:gd name="connsiteX8875" fmla="*/ 3188603 w 13419668"/>
              <a:gd name="connsiteY8875" fmla="*/ 3349820 h 4401251"/>
              <a:gd name="connsiteX8876" fmla="*/ 3152158 w 13419668"/>
              <a:gd name="connsiteY8876" fmla="*/ 3385892 h 4401251"/>
              <a:gd name="connsiteX8877" fmla="*/ 3185991 w 13419668"/>
              <a:gd name="connsiteY8877" fmla="*/ 3420845 h 4401251"/>
              <a:gd name="connsiteX8878" fmla="*/ 3223182 w 13419668"/>
              <a:gd name="connsiteY8878" fmla="*/ 3387012 h 4401251"/>
              <a:gd name="connsiteX8879" fmla="*/ 3188603 w 13419668"/>
              <a:gd name="connsiteY8879" fmla="*/ 3349820 h 4401251"/>
              <a:gd name="connsiteX8880" fmla="*/ 3098175 w 13419668"/>
              <a:gd name="connsiteY8880" fmla="*/ 3349820 h 4401251"/>
              <a:gd name="connsiteX8881" fmla="*/ 3062601 w 13419668"/>
              <a:gd name="connsiteY8881" fmla="*/ 3386639 h 4401251"/>
              <a:gd name="connsiteX8882" fmla="*/ 3097304 w 13419668"/>
              <a:gd name="connsiteY8882" fmla="*/ 3420720 h 4401251"/>
              <a:gd name="connsiteX8883" fmla="*/ 3133625 w 13419668"/>
              <a:gd name="connsiteY8883" fmla="*/ 3386017 h 4401251"/>
              <a:gd name="connsiteX8884" fmla="*/ 3098175 w 13419668"/>
              <a:gd name="connsiteY8884" fmla="*/ 3349820 h 4401251"/>
              <a:gd name="connsiteX8885" fmla="*/ 3008866 w 13419668"/>
              <a:gd name="connsiteY8885" fmla="*/ 3349820 h 4401251"/>
              <a:gd name="connsiteX8886" fmla="*/ 2973043 w 13419668"/>
              <a:gd name="connsiteY8886" fmla="*/ 3386514 h 4401251"/>
              <a:gd name="connsiteX8887" fmla="*/ 3007498 w 13419668"/>
              <a:gd name="connsiteY8887" fmla="*/ 3420845 h 4401251"/>
              <a:gd name="connsiteX8888" fmla="*/ 3044067 w 13419668"/>
              <a:gd name="connsiteY8888" fmla="*/ 3386390 h 4401251"/>
              <a:gd name="connsiteX8889" fmla="*/ 3008866 w 13419668"/>
              <a:gd name="connsiteY8889" fmla="*/ 3349945 h 4401251"/>
              <a:gd name="connsiteX8890" fmla="*/ 2958366 w 13419668"/>
              <a:gd name="connsiteY8890" fmla="*/ 3385768 h 4401251"/>
              <a:gd name="connsiteX8891" fmla="*/ 2921921 w 13419668"/>
              <a:gd name="connsiteY8891" fmla="*/ 3349820 h 4401251"/>
              <a:gd name="connsiteX8892" fmla="*/ 2887466 w 13419668"/>
              <a:gd name="connsiteY8892" fmla="*/ 3384026 h 4401251"/>
              <a:gd name="connsiteX8893" fmla="*/ 2921672 w 13419668"/>
              <a:gd name="connsiteY8893" fmla="*/ 3420845 h 4401251"/>
              <a:gd name="connsiteX8894" fmla="*/ 2958366 w 13419668"/>
              <a:gd name="connsiteY8894" fmla="*/ 3385892 h 4401251"/>
              <a:gd name="connsiteX8895" fmla="*/ 2868809 w 13419668"/>
              <a:gd name="connsiteY8895" fmla="*/ 3385146 h 4401251"/>
              <a:gd name="connsiteX8896" fmla="*/ 2831742 w 13419668"/>
              <a:gd name="connsiteY8896" fmla="*/ 3349696 h 4401251"/>
              <a:gd name="connsiteX8897" fmla="*/ 2797909 w 13419668"/>
              <a:gd name="connsiteY8897" fmla="*/ 3384524 h 4401251"/>
              <a:gd name="connsiteX8898" fmla="*/ 2832736 w 13419668"/>
              <a:gd name="connsiteY8898" fmla="*/ 3420720 h 4401251"/>
              <a:gd name="connsiteX8899" fmla="*/ 2868809 w 13419668"/>
              <a:gd name="connsiteY8899" fmla="*/ 3385146 h 4401251"/>
              <a:gd name="connsiteX8900" fmla="*/ 2779251 w 13419668"/>
              <a:gd name="connsiteY8900" fmla="*/ 3385146 h 4401251"/>
              <a:gd name="connsiteX8901" fmla="*/ 2742309 w 13419668"/>
              <a:gd name="connsiteY8901" fmla="*/ 3349696 h 4401251"/>
              <a:gd name="connsiteX8902" fmla="*/ 2708351 w 13419668"/>
              <a:gd name="connsiteY8902" fmla="*/ 3384524 h 4401251"/>
              <a:gd name="connsiteX8903" fmla="*/ 2743179 w 13419668"/>
              <a:gd name="connsiteY8903" fmla="*/ 3420720 h 4401251"/>
              <a:gd name="connsiteX8904" fmla="*/ 2779251 w 13419668"/>
              <a:gd name="connsiteY8904" fmla="*/ 3385146 h 4401251"/>
              <a:gd name="connsiteX8905" fmla="*/ 2689569 w 13419668"/>
              <a:gd name="connsiteY8905" fmla="*/ 3383405 h 4401251"/>
              <a:gd name="connsiteX8906" fmla="*/ 2653871 w 13419668"/>
              <a:gd name="connsiteY8906" fmla="*/ 3349696 h 4401251"/>
              <a:gd name="connsiteX8907" fmla="*/ 2618670 w 13419668"/>
              <a:gd name="connsiteY8907" fmla="*/ 3386141 h 4401251"/>
              <a:gd name="connsiteX8908" fmla="*/ 2655239 w 13419668"/>
              <a:gd name="connsiteY8908" fmla="*/ 3420596 h 4401251"/>
              <a:gd name="connsiteX8909" fmla="*/ 2689569 w 13419668"/>
              <a:gd name="connsiteY8909" fmla="*/ 3383405 h 4401251"/>
              <a:gd name="connsiteX8910" fmla="*/ 2564935 w 13419668"/>
              <a:gd name="connsiteY8910" fmla="*/ 3349820 h 4401251"/>
              <a:gd name="connsiteX8911" fmla="*/ 2531227 w 13419668"/>
              <a:gd name="connsiteY8911" fmla="*/ 3385519 h 4401251"/>
              <a:gd name="connsiteX8912" fmla="*/ 2567672 w 13419668"/>
              <a:gd name="connsiteY8912" fmla="*/ 3420720 h 4401251"/>
              <a:gd name="connsiteX8913" fmla="*/ 2602126 w 13419668"/>
              <a:gd name="connsiteY8913" fmla="*/ 3384151 h 4401251"/>
              <a:gd name="connsiteX8914" fmla="*/ 2564935 w 13419668"/>
              <a:gd name="connsiteY8914" fmla="*/ 3349820 h 4401251"/>
              <a:gd name="connsiteX8915" fmla="*/ 2476124 w 13419668"/>
              <a:gd name="connsiteY8915" fmla="*/ 3349820 h 4401251"/>
              <a:gd name="connsiteX8916" fmla="*/ 2441669 w 13419668"/>
              <a:gd name="connsiteY8916" fmla="*/ 3384773 h 4401251"/>
              <a:gd name="connsiteX8917" fmla="*/ 2477368 w 13419668"/>
              <a:gd name="connsiteY8917" fmla="*/ 3420720 h 4401251"/>
              <a:gd name="connsiteX8918" fmla="*/ 2512693 w 13419668"/>
              <a:gd name="connsiteY8918" fmla="*/ 3385022 h 4401251"/>
              <a:gd name="connsiteX8919" fmla="*/ 2476248 w 13419668"/>
              <a:gd name="connsiteY8919" fmla="*/ 3349820 h 4401251"/>
              <a:gd name="connsiteX8920" fmla="*/ 2386691 w 13419668"/>
              <a:gd name="connsiteY8920" fmla="*/ 3349820 h 4401251"/>
              <a:gd name="connsiteX8921" fmla="*/ 2352112 w 13419668"/>
              <a:gd name="connsiteY8921" fmla="*/ 3384648 h 4401251"/>
              <a:gd name="connsiteX8922" fmla="*/ 2387562 w 13419668"/>
              <a:gd name="connsiteY8922" fmla="*/ 3420720 h 4401251"/>
              <a:gd name="connsiteX8923" fmla="*/ 2423011 w 13419668"/>
              <a:gd name="connsiteY8923" fmla="*/ 3385146 h 4401251"/>
              <a:gd name="connsiteX8924" fmla="*/ 2386691 w 13419668"/>
              <a:gd name="connsiteY8924" fmla="*/ 3349820 h 4401251"/>
              <a:gd name="connsiteX8925" fmla="*/ 2337186 w 13419668"/>
              <a:gd name="connsiteY8925" fmla="*/ 3384151 h 4401251"/>
              <a:gd name="connsiteX8926" fmla="*/ 2302233 w 13419668"/>
              <a:gd name="connsiteY8926" fmla="*/ 3349696 h 4401251"/>
              <a:gd name="connsiteX8927" fmla="*/ 2266286 w 13419668"/>
              <a:gd name="connsiteY8927" fmla="*/ 3385395 h 4401251"/>
              <a:gd name="connsiteX8928" fmla="*/ 2302109 w 13419668"/>
              <a:gd name="connsiteY8928" fmla="*/ 3420596 h 4401251"/>
              <a:gd name="connsiteX8929" fmla="*/ 2337186 w 13419668"/>
              <a:gd name="connsiteY8929" fmla="*/ 3384151 h 4401251"/>
              <a:gd name="connsiteX8930" fmla="*/ 2247753 w 13419668"/>
              <a:gd name="connsiteY8930" fmla="*/ 3386390 h 4401251"/>
              <a:gd name="connsiteX8931" fmla="*/ 2211930 w 13419668"/>
              <a:gd name="connsiteY8931" fmla="*/ 3349820 h 4401251"/>
              <a:gd name="connsiteX8932" fmla="*/ 2176853 w 13419668"/>
              <a:gd name="connsiteY8932" fmla="*/ 3383405 h 4401251"/>
              <a:gd name="connsiteX8933" fmla="*/ 2210437 w 13419668"/>
              <a:gd name="connsiteY8933" fmla="*/ 3420845 h 4401251"/>
              <a:gd name="connsiteX8934" fmla="*/ 2247753 w 13419668"/>
              <a:gd name="connsiteY8934" fmla="*/ 3386514 h 4401251"/>
              <a:gd name="connsiteX8935" fmla="*/ 2158071 w 13419668"/>
              <a:gd name="connsiteY8935" fmla="*/ 3384648 h 4401251"/>
              <a:gd name="connsiteX8936" fmla="*/ 2120631 w 13419668"/>
              <a:gd name="connsiteY8936" fmla="*/ 3349696 h 4401251"/>
              <a:gd name="connsiteX8937" fmla="*/ 2087171 w 13419668"/>
              <a:gd name="connsiteY8937" fmla="*/ 3385022 h 4401251"/>
              <a:gd name="connsiteX8938" fmla="*/ 2122497 w 13419668"/>
              <a:gd name="connsiteY8938" fmla="*/ 3420720 h 4401251"/>
              <a:gd name="connsiteX8939" fmla="*/ 2158071 w 13419668"/>
              <a:gd name="connsiteY8939" fmla="*/ 3384648 h 4401251"/>
              <a:gd name="connsiteX8940" fmla="*/ 2035302 w 13419668"/>
              <a:gd name="connsiteY8940" fmla="*/ 3349820 h 4401251"/>
              <a:gd name="connsiteX8941" fmla="*/ 1999728 w 13419668"/>
              <a:gd name="connsiteY8941" fmla="*/ 3386639 h 4401251"/>
              <a:gd name="connsiteX8942" fmla="*/ 2034432 w 13419668"/>
              <a:gd name="connsiteY8942" fmla="*/ 3420720 h 4401251"/>
              <a:gd name="connsiteX8943" fmla="*/ 2070752 w 13419668"/>
              <a:gd name="connsiteY8943" fmla="*/ 3386017 h 4401251"/>
              <a:gd name="connsiteX8944" fmla="*/ 2035302 w 13419668"/>
              <a:gd name="connsiteY8944" fmla="*/ 3349820 h 4401251"/>
              <a:gd name="connsiteX8945" fmla="*/ 1946740 w 13419668"/>
              <a:gd name="connsiteY8945" fmla="*/ 3349820 h 4401251"/>
              <a:gd name="connsiteX8946" fmla="*/ 1910295 w 13419668"/>
              <a:gd name="connsiteY8946" fmla="*/ 3385768 h 4401251"/>
              <a:gd name="connsiteX8947" fmla="*/ 1944004 w 13419668"/>
              <a:gd name="connsiteY8947" fmla="*/ 3420720 h 4401251"/>
              <a:gd name="connsiteX8948" fmla="*/ 1981319 w 13419668"/>
              <a:gd name="connsiteY8948" fmla="*/ 3387012 h 4401251"/>
              <a:gd name="connsiteX8949" fmla="*/ 1946865 w 13419668"/>
              <a:gd name="connsiteY8949" fmla="*/ 3349820 h 4401251"/>
              <a:gd name="connsiteX8950" fmla="*/ 1854571 w 13419668"/>
              <a:gd name="connsiteY8950" fmla="*/ 3349820 h 4401251"/>
              <a:gd name="connsiteX8951" fmla="*/ 1820613 w 13419668"/>
              <a:gd name="connsiteY8951" fmla="*/ 3385270 h 4401251"/>
              <a:gd name="connsiteX8952" fmla="*/ 1856810 w 13419668"/>
              <a:gd name="connsiteY8952" fmla="*/ 3420720 h 4401251"/>
              <a:gd name="connsiteX8953" fmla="*/ 1891513 w 13419668"/>
              <a:gd name="connsiteY8953" fmla="*/ 3384399 h 4401251"/>
              <a:gd name="connsiteX8954" fmla="*/ 1854446 w 13419668"/>
              <a:gd name="connsiteY8954" fmla="*/ 3349820 h 4401251"/>
              <a:gd name="connsiteX8955" fmla="*/ 1802080 w 13419668"/>
              <a:gd name="connsiteY8955" fmla="*/ 3385022 h 4401251"/>
              <a:gd name="connsiteX8956" fmla="*/ 1768620 w 13419668"/>
              <a:gd name="connsiteY8956" fmla="*/ 3349696 h 4401251"/>
              <a:gd name="connsiteX8957" fmla="*/ 1731180 w 13419668"/>
              <a:gd name="connsiteY8957" fmla="*/ 3384648 h 4401251"/>
              <a:gd name="connsiteX8958" fmla="*/ 1766755 w 13419668"/>
              <a:gd name="connsiteY8958" fmla="*/ 3420720 h 4401251"/>
              <a:gd name="connsiteX8959" fmla="*/ 1802080 w 13419668"/>
              <a:gd name="connsiteY8959" fmla="*/ 3385022 h 4401251"/>
              <a:gd name="connsiteX8960" fmla="*/ 1716379 w 13419668"/>
              <a:gd name="connsiteY8960" fmla="*/ 3386266 h 4401251"/>
              <a:gd name="connsiteX8961" fmla="*/ 1680431 w 13419668"/>
              <a:gd name="connsiteY8961" fmla="*/ 3349820 h 4401251"/>
              <a:gd name="connsiteX8962" fmla="*/ 1645479 w 13419668"/>
              <a:gd name="connsiteY8962" fmla="*/ 3383529 h 4401251"/>
              <a:gd name="connsiteX8963" fmla="*/ 1679187 w 13419668"/>
              <a:gd name="connsiteY8963" fmla="*/ 3420845 h 4401251"/>
              <a:gd name="connsiteX8964" fmla="*/ 1716379 w 13419668"/>
              <a:gd name="connsiteY8964" fmla="*/ 3386390 h 4401251"/>
              <a:gd name="connsiteX8965" fmla="*/ 1626821 w 13419668"/>
              <a:gd name="connsiteY8965" fmla="*/ 3385395 h 4401251"/>
              <a:gd name="connsiteX8966" fmla="*/ 1590003 w 13419668"/>
              <a:gd name="connsiteY8966" fmla="*/ 3349820 h 4401251"/>
              <a:gd name="connsiteX8967" fmla="*/ 1555921 w 13419668"/>
              <a:gd name="connsiteY8967" fmla="*/ 3384524 h 4401251"/>
              <a:gd name="connsiteX8968" fmla="*/ 1590625 w 13419668"/>
              <a:gd name="connsiteY8968" fmla="*/ 3420845 h 4401251"/>
              <a:gd name="connsiteX8969" fmla="*/ 1626821 w 13419668"/>
              <a:gd name="connsiteY8969" fmla="*/ 3385395 h 4401251"/>
              <a:gd name="connsiteX8970" fmla="*/ 1537264 w 13419668"/>
              <a:gd name="connsiteY8970" fmla="*/ 3384773 h 4401251"/>
              <a:gd name="connsiteX8971" fmla="*/ 1499824 w 13419668"/>
              <a:gd name="connsiteY8971" fmla="*/ 3349820 h 4401251"/>
              <a:gd name="connsiteX8972" fmla="*/ 1466364 w 13419668"/>
              <a:gd name="connsiteY8972" fmla="*/ 3385022 h 4401251"/>
              <a:gd name="connsiteX8973" fmla="*/ 1501689 w 13419668"/>
              <a:gd name="connsiteY8973" fmla="*/ 3420720 h 4401251"/>
              <a:gd name="connsiteX8974" fmla="*/ 1537388 w 13419668"/>
              <a:gd name="connsiteY8974" fmla="*/ 3384773 h 4401251"/>
              <a:gd name="connsiteX8975" fmla="*/ 1413749 w 13419668"/>
              <a:gd name="connsiteY8975" fmla="*/ 3349820 h 4401251"/>
              <a:gd name="connsiteX8976" fmla="*/ 1378921 w 13419668"/>
              <a:gd name="connsiteY8976" fmla="*/ 3387385 h 4401251"/>
              <a:gd name="connsiteX8977" fmla="*/ 1414247 w 13419668"/>
              <a:gd name="connsiteY8977" fmla="*/ 3420720 h 4401251"/>
              <a:gd name="connsiteX8978" fmla="*/ 1449821 w 13419668"/>
              <a:gd name="connsiteY8978" fmla="*/ 3385270 h 4401251"/>
              <a:gd name="connsiteX8979" fmla="*/ 1413749 w 13419668"/>
              <a:gd name="connsiteY8979" fmla="*/ 3349820 h 4401251"/>
              <a:gd name="connsiteX8980" fmla="*/ 1360263 w 13419668"/>
              <a:gd name="connsiteY8980" fmla="*/ 3383529 h 4401251"/>
              <a:gd name="connsiteX8981" fmla="*/ 1325311 w 13419668"/>
              <a:gd name="connsiteY8981" fmla="*/ 3349820 h 4401251"/>
              <a:gd name="connsiteX8982" fmla="*/ 1289364 w 13419668"/>
              <a:gd name="connsiteY8982" fmla="*/ 3386266 h 4401251"/>
              <a:gd name="connsiteX8983" fmla="*/ 1326555 w 13419668"/>
              <a:gd name="connsiteY8983" fmla="*/ 3420845 h 4401251"/>
              <a:gd name="connsiteX8984" fmla="*/ 1360263 w 13419668"/>
              <a:gd name="connsiteY8984" fmla="*/ 3383529 h 4401251"/>
              <a:gd name="connsiteX8985" fmla="*/ 1235008 w 13419668"/>
              <a:gd name="connsiteY8985" fmla="*/ 3349820 h 4401251"/>
              <a:gd name="connsiteX8986" fmla="*/ 1199806 w 13419668"/>
              <a:gd name="connsiteY8986" fmla="*/ 3387012 h 4401251"/>
              <a:gd name="connsiteX8987" fmla="*/ 1234883 w 13419668"/>
              <a:gd name="connsiteY8987" fmla="*/ 3420720 h 4401251"/>
              <a:gd name="connsiteX8988" fmla="*/ 1270830 w 13419668"/>
              <a:gd name="connsiteY8988" fmla="*/ 3385643 h 4401251"/>
              <a:gd name="connsiteX8989" fmla="*/ 1235008 w 13419668"/>
              <a:gd name="connsiteY8989" fmla="*/ 3349820 h 4401251"/>
              <a:gd name="connsiteX8990" fmla="*/ 1185129 w 13419668"/>
              <a:gd name="connsiteY8990" fmla="*/ 3385768 h 4401251"/>
              <a:gd name="connsiteX8991" fmla="*/ 1148684 w 13419668"/>
              <a:gd name="connsiteY8991" fmla="*/ 3349820 h 4401251"/>
              <a:gd name="connsiteX8992" fmla="*/ 1114229 w 13419668"/>
              <a:gd name="connsiteY8992" fmla="*/ 3384026 h 4401251"/>
              <a:gd name="connsiteX8993" fmla="*/ 1148435 w 13419668"/>
              <a:gd name="connsiteY8993" fmla="*/ 3420845 h 4401251"/>
              <a:gd name="connsiteX8994" fmla="*/ 1185129 w 13419668"/>
              <a:gd name="connsiteY8994" fmla="*/ 3385892 h 4401251"/>
              <a:gd name="connsiteX8995" fmla="*/ 1095447 w 13419668"/>
              <a:gd name="connsiteY8995" fmla="*/ 3383902 h 4401251"/>
              <a:gd name="connsiteX8996" fmla="*/ 1060246 w 13419668"/>
              <a:gd name="connsiteY8996" fmla="*/ 3349820 h 4401251"/>
              <a:gd name="connsiteX8997" fmla="*/ 1024672 w 13419668"/>
              <a:gd name="connsiteY8997" fmla="*/ 3385892 h 4401251"/>
              <a:gd name="connsiteX8998" fmla="*/ 1060744 w 13419668"/>
              <a:gd name="connsiteY8998" fmla="*/ 3420845 h 4401251"/>
              <a:gd name="connsiteX8999" fmla="*/ 1095572 w 13419668"/>
              <a:gd name="connsiteY8999" fmla="*/ 3384026 h 4401251"/>
              <a:gd name="connsiteX9000" fmla="*/ 1005890 w 13419668"/>
              <a:gd name="connsiteY9000" fmla="*/ 3383653 h 4401251"/>
              <a:gd name="connsiteX9001" fmla="*/ 970440 w 13419668"/>
              <a:gd name="connsiteY9001" fmla="*/ 3349820 h 4401251"/>
              <a:gd name="connsiteX9002" fmla="*/ 934990 w 13419668"/>
              <a:gd name="connsiteY9002" fmla="*/ 3386017 h 4401251"/>
              <a:gd name="connsiteX9003" fmla="*/ 971311 w 13419668"/>
              <a:gd name="connsiteY9003" fmla="*/ 3420720 h 4401251"/>
              <a:gd name="connsiteX9004" fmla="*/ 1005890 w 13419668"/>
              <a:gd name="connsiteY9004" fmla="*/ 3383653 h 4401251"/>
              <a:gd name="connsiteX9005" fmla="*/ 916457 w 13419668"/>
              <a:gd name="connsiteY9005" fmla="*/ 3386266 h 4401251"/>
              <a:gd name="connsiteX9006" fmla="*/ 880509 w 13419668"/>
              <a:gd name="connsiteY9006" fmla="*/ 3349820 h 4401251"/>
              <a:gd name="connsiteX9007" fmla="*/ 845557 w 13419668"/>
              <a:gd name="connsiteY9007" fmla="*/ 3383529 h 4401251"/>
              <a:gd name="connsiteX9008" fmla="*/ 879265 w 13419668"/>
              <a:gd name="connsiteY9008" fmla="*/ 3420845 h 4401251"/>
              <a:gd name="connsiteX9009" fmla="*/ 916457 w 13419668"/>
              <a:gd name="connsiteY9009" fmla="*/ 3386390 h 4401251"/>
              <a:gd name="connsiteX9010" fmla="*/ 794559 w 13419668"/>
              <a:gd name="connsiteY9010" fmla="*/ 3349696 h 4401251"/>
              <a:gd name="connsiteX9011" fmla="*/ 758114 w 13419668"/>
              <a:gd name="connsiteY9011" fmla="*/ 3385643 h 4401251"/>
              <a:gd name="connsiteX9012" fmla="*/ 791823 w 13419668"/>
              <a:gd name="connsiteY9012" fmla="*/ 3420596 h 4401251"/>
              <a:gd name="connsiteX9013" fmla="*/ 829138 w 13419668"/>
              <a:gd name="connsiteY9013" fmla="*/ 3386887 h 4401251"/>
              <a:gd name="connsiteX9014" fmla="*/ 794559 w 13419668"/>
              <a:gd name="connsiteY9014" fmla="*/ 3349696 h 4401251"/>
              <a:gd name="connsiteX9015" fmla="*/ 704380 w 13419668"/>
              <a:gd name="connsiteY9015" fmla="*/ 3349696 h 4401251"/>
              <a:gd name="connsiteX9016" fmla="*/ 668557 w 13419668"/>
              <a:gd name="connsiteY9016" fmla="*/ 3386266 h 4401251"/>
              <a:gd name="connsiteX9017" fmla="*/ 702887 w 13419668"/>
              <a:gd name="connsiteY9017" fmla="*/ 3420596 h 4401251"/>
              <a:gd name="connsiteX9018" fmla="*/ 739581 w 13419668"/>
              <a:gd name="connsiteY9018" fmla="*/ 3386266 h 4401251"/>
              <a:gd name="connsiteX9019" fmla="*/ 704504 w 13419668"/>
              <a:gd name="connsiteY9019" fmla="*/ 3349696 h 4401251"/>
              <a:gd name="connsiteX9020" fmla="*/ 612708 w 13419668"/>
              <a:gd name="connsiteY9020" fmla="*/ 3349696 h 4401251"/>
              <a:gd name="connsiteX9021" fmla="*/ 578999 w 13419668"/>
              <a:gd name="connsiteY9021" fmla="*/ 3385395 h 4401251"/>
              <a:gd name="connsiteX9022" fmla="*/ 615569 w 13419668"/>
              <a:gd name="connsiteY9022" fmla="*/ 3420596 h 4401251"/>
              <a:gd name="connsiteX9023" fmla="*/ 650023 w 13419668"/>
              <a:gd name="connsiteY9023" fmla="*/ 3384026 h 4401251"/>
              <a:gd name="connsiteX9024" fmla="*/ 612708 w 13419668"/>
              <a:gd name="connsiteY9024" fmla="*/ 3349696 h 4401251"/>
              <a:gd name="connsiteX9025" fmla="*/ 564198 w 13419668"/>
              <a:gd name="connsiteY9025" fmla="*/ 3384151 h 4401251"/>
              <a:gd name="connsiteX9026" fmla="*/ 526384 w 13419668"/>
              <a:gd name="connsiteY9026" fmla="*/ 3349572 h 4401251"/>
              <a:gd name="connsiteX9027" fmla="*/ 493298 w 13419668"/>
              <a:gd name="connsiteY9027" fmla="*/ 3385146 h 4401251"/>
              <a:gd name="connsiteX9028" fmla="*/ 528996 w 13419668"/>
              <a:gd name="connsiteY9028" fmla="*/ 3420471 h 4401251"/>
              <a:gd name="connsiteX9029" fmla="*/ 564198 w 13419668"/>
              <a:gd name="connsiteY9029" fmla="*/ 3384151 h 4401251"/>
              <a:gd name="connsiteX9030" fmla="*/ 474640 w 13419668"/>
              <a:gd name="connsiteY9030" fmla="*/ 3384524 h 4401251"/>
              <a:gd name="connsiteX9031" fmla="*/ 437200 w 13419668"/>
              <a:gd name="connsiteY9031" fmla="*/ 3349572 h 4401251"/>
              <a:gd name="connsiteX9032" fmla="*/ 403740 w 13419668"/>
              <a:gd name="connsiteY9032" fmla="*/ 3384897 h 4401251"/>
              <a:gd name="connsiteX9033" fmla="*/ 439066 w 13419668"/>
              <a:gd name="connsiteY9033" fmla="*/ 3420596 h 4401251"/>
              <a:gd name="connsiteX9034" fmla="*/ 474640 w 13419668"/>
              <a:gd name="connsiteY9034" fmla="*/ 3384524 h 4401251"/>
              <a:gd name="connsiteX9035" fmla="*/ 385083 w 13419668"/>
              <a:gd name="connsiteY9035" fmla="*/ 3383778 h 4401251"/>
              <a:gd name="connsiteX9036" fmla="*/ 349757 w 13419668"/>
              <a:gd name="connsiteY9036" fmla="*/ 3349696 h 4401251"/>
              <a:gd name="connsiteX9037" fmla="*/ 314183 w 13419668"/>
              <a:gd name="connsiteY9037" fmla="*/ 3385768 h 4401251"/>
              <a:gd name="connsiteX9038" fmla="*/ 350255 w 13419668"/>
              <a:gd name="connsiteY9038" fmla="*/ 3420596 h 4401251"/>
              <a:gd name="connsiteX9039" fmla="*/ 384958 w 13419668"/>
              <a:gd name="connsiteY9039" fmla="*/ 3383778 h 4401251"/>
              <a:gd name="connsiteX9040" fmla="*/ 261692 w 13419668"/>
              <a:gd name="connsiteY9040" fmla="*/ 3349696 h 4401251"/>
              <a:gd name="connsiteX9041" fmla="*/ 226740 w 13419668"/>
              <a:gd name="connsiteY9041" fmla="*/ 3387136 h 4401251"/>
              <a:gd name="connsiteX9042" fmla="*/ 261941 w 13419668"/>
              <a:gd name="connsiteY9042" fmla="*/ 3420596 h 4401251"/>
              <a:gd name="connsiteX9043" fmla="*/ 297640 w 13419668"/>
              <a:gd name="connsiteY9043" fmla="*/ 3385270 h 4401251"/>
              <a:gd name="connsiteX9044" fmla="*/ 261692 w 13419668"/>
              <a:gd name="connsiteY9044" fmla="*/ 3349572 h 4401251"/>
              <a:gd name="connsiteX9045" fmla="*/ 172135 w 13419668"/>
              <a:gd name="connsiteY9045" fmla="*/ 3349696 h 4401251"/>
              <a:gd name="connsiteX9046" fmla="*/ 137183 w 13419668"/>
              <a:gd name="connsiteY9046" fmla="*/ 3387136 h 4401251"/>
              <a:gd name="connsiteX9047" fmla="*/ 172384 w 13419668"/>
              <a:gd name="connsiteY9047" fmla="*/ 3420596 h 4401251"/>
              <a:gd name="connsiteX9048" fmla="*/ 208082 w 13419668"/>
              <a:gd name="connsiteY9048" fmla="*/ 3385270 h 4401251"/>
              <a:gd name="connsiteX9049" fmla="*/ 172135 w 13419668"/>
              <a:gd name="connsiteY9049" fmla="*/ 3349572 h 4401251"/>
              <a:gd name="connsiteX9050" fmla="*/ 81458 w 13419668"/>
              <a:gd name="connsiteY9050" fmla="*/ 3349696 h 4401251"/>
              <a:gd name="connsiteX9051" fmla="*/ 47625 w 13419668"/>
              <a:gd name="connsiteY9051" fmla="*/ 3385270 h 4401251"/>
              <a:gd name="connsiteX9052" fmla="*/ 83946 w 13419668"/>
              <a:gd name="connsiteY9052" fmla="*/ 3420596 h 4401251"/>
              <a:gd name="connsiteX9053" fmla="*/ 118525 w 13419668"/>
              <a:gd name="connsiteY9053" fmla="*/ 3384151 h 4401251"/>
              <a:gd name="connsiteX9054" fmla="*/ 81458 w 13419668"/>
              <a:gd name="connsiteY9054" fmla="*/ 3349696 h 4401251"/>
              <a:gd name="connsiteX9055" fmla="*/ 9961755 w 13419668"/>
              <a:gd name="connsiteY9055" fmla="*/ 3384026 h 4401251"/>
              <a:gd name="connsiteX9056" fmla="*/ 9926803 w 13419668"/>
              <a:gd name="connsiteY9056" fmla="*/ 3349572 h 4401251"/>
              <a:gd name="connsiteX9057" fmla="*/ 9890856 w 13419668"/>
              <a:gd name="connsiteY9057" fmla="*/ 3385270 h 4401251"/>
              <a:gd name="connsiteX9058" fmla="*/ 9926679 w 13419668"/>
              <a:gd name="connsiteY9058" fmla="*/ 3420471 h 4401251"/>
              <a:gd name="connsiteX9059" fmla="*/ 9961755 w 13419668"/>
              <a:gd name="connsiteY9059" fmla="*/ 3383902 h 4401251"/>
              <a:gd name="connsiteX9060" fmla="*/ 13418050 w 13419668"/>
              <a:gd name="connsiteY9060" fmla="*/ 3295962 h 4401251"/>
              <a:gd name="connsiteX9061" fmla="*/ 13381480 w 13419668"/>
              <a:gd name="connsiteY9061" fmla="*/ 3260636 h 4401251"/>
              <a:gd name="connsiteX9062" fmla="*/ 13348269 w 13419668"/>
              <a:gd name="connsiteY9062" fmla="*/ 3295837 h 4401251"/>
              <a:gd name="connsiteX9063" fmla="*/ 13384341 w 13419668"/>
              <a:gd name="connsiteY9063" fmla="*/ 3330541 h 4401251"/>
              <a:gd name="connsiteX9064" fmla="*/ 13418173 w 13419668"/>
              <a:gd name="connsiteY9064" fmla="*/ 3295962 h 4401251"/>
              <a:gd name="connsiteX9065" fmla="*/ 13207341 w 13419668"/>
              <a:gd name="connsiteY9065" fmla="*/ 3260636 h 4401251"/>
              <a:gd name="connsiteX9066" fmla="*/ 13171393 w 13419668"/>
              <a:gd name="connsiteY9066" fmla="*/ 3296708 h 4401251"/>
              <a:gd name="connsiteX9067" fmla="*/ 13205848 w 13419668"/>
              <a:gd name="connsiteY9067" fmla="*/ 3330541 h 4401251"/>
              <a:gd name="connsiteX9068" fmla="*/ 13241173 w 13419668"/>
              <a:gd name="connsiteY9068" fmla="*/ 3295091 h 4401251"/>
              <a:gd name="connsiteX9069" fmla="*/ 13207216 w 13419668"/>
              <a:gd name="connsiteY9069" fmla="*/ 3260636 h 4401251"/>
              <a:gd name="connsiteX9070" fmla="*/ 13119028 w 13419668"/>
              <a:gd name="connsiteY9070" fmla="*/ 3260636 h 4401251"/>
              <a:gd name="connsiteX9071" fmla="*/ 13081961 w 13419668"/>
              <a:gd name="connsiteY9071" fmla="*/ 3295340 h 4401251"/>
              <a:gd name="connsiteX9072" fmla="*/ 13115171 w 13419668"/>
              <a:gd name="connsiteY9072" fmla="*/ 3330416 h 4401251"/>
              <a:gd name="connsiteX9073" fmla="*/ 13151865 w 13419668"/>
              <a:gd name="connsiteY9073" fmla="*/ 3296210 h 4401251"/>
              <a:gd name="connsiteX9074" fmla="*/ 13119152 w 13419668"/>
              <a:gd name="connsiteY9074" fmla="*/ 3260636 h 4401251"/>
              <a:gd name="connsiteX9075" fmla="*/ 13027480 w 13419668"/>
              <a:gd name="connsiteY9075" fmla="*/ 3260636 h 4401251"/>
              <a:gd name="connsiteX9076" fmla="*/ 12992403 w 13419668"/>
              <a:gd name="connsiteY9076" fmla="*/ 3294345 h 4401251"/>
              <a:gd name="connsiteX9077" fmla="*/ 13024620 w 13419668"/>
              <a:gd name="connsiteY9077" fmla="*/ 3330416 h 4401251"/>
              <a:gd name="connsiteX9078" fmla="*/ 13062307 w 13419668"/>
              <a:gd name="connsiteY9078" fmla="*/ 3297206 h 4401251"/>
              <a:gd name="connsiteX9079" fmla="*/ 13027605 w 13419668"/>
              <a:gd name="connsiteY9079" fmla="*/ 3260636 h 4401251"/>
              <a:gd name="connsiteX9080" fmla="*/ 12939414 w 13419668"/>
              <a:gd name="connsiteY9080" fmla="*/ 3260636 h 4401251"/>
              <a:gd name="connsiteX9081" fmla="*/ 12902721 w 13419668"/>
              <a:gd name="connsiteY9081" fmla="*/ 3295962 h 4401251"/>
              <a:gd name="connsiteX9082" fmla="*/ 12936429 w 13419668"/>
              <a:gd name="connsiteY9082" fmla="*/ 3330541 h 4401251"/>
              <a:gd name="connsiteX9083" fmla="*/ 12972626 w 13419668"/>
              <a:gd name="connsiteY9083" fmla="*/ 3295837 h 4401251"/>
              <a:gd name="connsiteX9084" fmla="*/ 12939414 w 13419668"/>
              <a:gd name="connsiteY9084" fmla="*/ 3260636 h 4401251"/>
              <a:gd name="connsiteX9085" fmla="*/ 12886675 w 13419668"/>
              <a:gd name="connsiteY9085" fmla="*/ 3296335 h 4401251"/>
              <a:gd name="connsiteX9086" fmla="*/ 12850356 w 13419668"/>
              <a:gd name="connsiteY9086" fmla="*/ 3260636 h 4401251"/>
              <a:gd name="connsiteX9087" fmla="*/ 12816771 w 13419668"/>
              <a:gd name="connsiteY9087" fmla="*/ 3295464 h 4401251"/>
              <a:gd name="connsiteX9088" fmla="*/ 12852469 w 13419668"/>
              <a:gd name="connsiteY9088" fmla="*/ 3330541 h 4401251"/>
              <a:gd name="connsiteX9089" fmla="*/ 12886551 w 13419668"/>
              <a:gd name="connsiteY9089" fmla="*/ 3296335 h 4401251"/>
              <a:gd name="connsiteX9090" fmla="*/ 12797118 w 13419668"/>
              <a:gd name="connsiteY9090" fmla="*/ 3297330 h 4401251"/>
              <a:gd name="connsiteX9091" fmla="*/ 12761793 w 13419668"/>
              <a:gd name="connsiteY9091" fmla="*/ 3260760 h 4401251"/>
              <a:gd name="connsiteX9092" fmla="*/ 12727214 w 13419668"/>
              <a:gd name="connsiteY9092" fmla="*/ 3294469 h 4401251"/>
              <a:gd name="connsiteX9093" fmla="*/ 12761918 w 13419668"/>
              <a:gd name="connsiteY9093" fmla="*/ 3330541 h 4401251"/>
              <a:gd name="connsiteX9094" fmla="*/ 12797118 w 13419668"/>
              <a:gd name="connsiteY9094" fmla="*/ 3297330 h 4401251"/>
              <a:gd name="connsiteX9095" fmla="*/ 12707560 w 13419668"/>
              <a:gd name="connsiteY9095" fmla="*/ 3296957 h 4401251"/>
              <a:gd name="connsiteX9096" fmla="*/ 12671861 w 13419668"/>
              <a:gd name="connsiteY9096" fmla="*/ 3260636 h 4401251"/>
              <a:gd name="connsiteX9097" fmla="*/ 12637656 w 13419668"/>
              <a:gd name="connsiteY9097" fmla="*/ 3294718 h 4401251"/>
              <a:gd name="connsiteX9098" fmla="*/ 12672733 w 13419668"/>
              <a:gd name="connsiteY9098" fmla="*/ 3330541 h 4401251"/>
              <a:gd name="connsiteX9099" fmla="*/ 12707560 w 13419668"/>
              <a:gd name="connsiteY9099" fmla="*/ 3296957 h 4401251"/>
              <a:gd name="connsiteX9100" fmla="*/ 12585290 w 13419668"/>
              <a:gd name="connsiteY9100" fmla="*/ 3260760 h 4401251"/>
              <a:gd name="connsiteX9101" fmla="*/ 12550586 w 13419668"/>
              <a:gd name="connsiteY9101" fmla="*/ 3294966 h 4401251"/>
              <a:gd name="connsiteX9102" fmla="*/ 12583175 w 13419668"/>
              <a:gd name="connsiteY9102" fmla="*/ 3330665 h 4401251"/>
              <a:gd name="connsiteX9103" fmla="*/ 12620367 w 13419668"/>
              <a:gd name="connsiteY9103" fmla="*/ 3297081 h 4401251"/>
              <a:gd name="connsiteX9104" fmla="*/ 12585290 w 13419668"/>
              <a:gd name="connsiteY9104" fmla="*/ 3260885 h 4401251"/>
              <a:gd name="connsiteX9105" fmla="*/ 12497599 w 13419668"/>
              <a:gd name="connsiteY9105" fmla="*/ 3260760 h 4401251"/>
              <a:gd name="connsiteX9106" fmla="*/ 12460904 w 13419668"/>
              <a:gd name="connsiteY9106" fmla="*/ 3296086 h 4401251"/>
              <a:gd name="connsiteX9107" fmla="*/ 12494612 w 13419668"/>
              <a:gd name="connsiteY9107" fmla="*/ 3330665 h 4401251"/>
              <a:gd name="connsiteX9108" fmla="*/ 12530809 w 13419668"/>
              <a:gd name="connsiteY9108" fmla="*/ 3295962 h 4401251"/>
              <a:gd name="connsiteX9109" fmla="*/ 12497599 w 13419668"/>
              <a:gd name="connsiteY9109" fmla="*/ 3260760 h 4401251"/>
              <a:gd name="connsiteX9110" fmla="*/ 12406548 w 13419668"/>
              <a:gd name="connsiteY9110" fmla="*/ 3260760 h 4401251"/>
              <a:gd name="connsiteX9111" fmla="*/ 12371472 w 13419668"/>
              <a:gd name="connsiteY9111" fmla="*/ 3294593 h 4401251"/>
              <a:gd name="connsiteX9112" fmla="*/ 12403688 w 13419668"/>
              <a:gd name="connsiteY9112" fmla="*/ 3330665 h 4401251"/>
              <a:gd name="connsiteX9113" fmla="*/ 12441252 w 13419668"/>
              <a:gd name="connsiteY9113" fmla="*/ 3297454 h 4401251"/>
              <a:gd name="connsiteX9114" fmla="*/ 12406548 w 13419668"/>
              <a:gd name="connsiteY9114" fmla="*/ 3260885 h 4401251"/>
              <a:gd name="connsiteX9115" fmla="*/ 12355301 w 13419668"/>
              <a:gd name="connsiteY9115" fmla="*/ 3295962 h 4401251"/>
              <a:gd name="connsiteX9116" fmla="*/ 12321594 w 13419668"/>
              <a:gd name="connsiteY9116" fmla="*/ 3260885 h 4401251"/>
              <a:gd name="connsiteX9117" fmla="*/ 12285522 w 13419668"/>
              <a:gd name="connsiteY9117" fmla="*/ 3293101 h 4401251"/>
              <a:gd name="connsiteX9118" fmla="*/ 12318733 w 13419668"/>
              <a:gd name="connsiteY9118" fmla="*/ 3330789 h 4401251"/>
              <a:gd name="connsiteX9119" fmla="*/ 12355301 w 13419668"/>
              <a:gd name="connsiteY9119" fmla="*/ 3296086 h 4401251"/>
              <a:gd name="connsiteX9120" fmla="*/ 12265744 w 13419668"/>
              <a:gd name="connsiteY9120" fmla="*/ 3295962 h 4401251"/>
              <a:gd name="connsiteX9121" fmla="*/ 12232036 w 13419668"/>
              <a:gd name="connsiteY9121" fmla="*/ 3260885 h 4401251"/>
              <a:gd name="connsiteX9122" fmla="*/ 12195964 w 13419668"/>
              <a:gd name="connsiteY9122" fmla="*/ 3293101 h 4401251"/>
              <a:gd name="connsiteX9123" fmla="*/ 12229175 w 13419668"/>
              <a:gd name="connsiteY9123" fmla="*/ 3330789 h 4401251"/>
              <a:gd name="connsiteX9124" fmla="*/ 12265868 w 13419668"/>
              <a:gd name="connsiteY9124" fmla="*/ 3296086 h 4401251"/>
              <a:gd name="connsiteX9125" fmla="*/ 12176186 w 13419668"/>
              <a:gd name="connsiteY9125" fmla="*/ 3296086 h 4401251"/>
              <a:gd name="connsiteX9126" fmla="*/ 12139618 w 13419668"/>
              <a:gd name="connsiteY9126" fmla="*/ 3260636 h 4401251"/>
              <a:gd name="connsiteX9127" fmla="*/ 12106282 w 13419668"/>
              <a:gd name="connsiteY9127" fmla="*/ 3295713 h 4401251"/>
              <a:gd name="connsiteX9128" fmla="*/ 12142354 w 13419668"/>
              <a:gd name="connsiteY9128" fmla="*/ 3330541 h 4401251"/>
              <a:gd name="connsiteX9129" fmla="*/ 12176186 w 13419668"/>
              <a:gd name="connsiteY9129" fmla="*/ 3296086 h 4401251"/>
              <a:gd name="connsiteX9130" fmla="*/ 12086630 w 13419668"/>
              <a:gd name="connsiteY9130" fmla="*/ 3295713 h 4401251"/>
              <a:gd name="connsiteX9131" fmla="*/ 12052796 w 13419668"/>
              <a:gd name="connsiteY9131" fmla="*/ 3260760 h 4401251"/>
              <a:gd name="connsiteX9132" fmla="*/ 12016849 w 13419668"/>
              <a:gd name="connsiteY9132" fmla="*/ 3293101 h 4401251"/>
              <a:gd name="connsiteX9133" fmla="*/ 12050185 w 13419668"/>
              <a:gd name="connsiteY9133" fmla="*/ 3330665 h 4401251"/>
              <a:gd name="connsiteX9134" fmla="*/ 12086630 w 13419668"/>
              <a:gd name="connsiteY9134" fmla="*/ 3295837 h 4401251"/>
              <a:gd name="connsiteX9135" fmla="*/ 11999435 w 13419668"/>
              <a:gd name="connsiteY9135" fmla="*/ 3294842 h 4401251"/>
              <a:gd name="connsiteX9136" fmla="*/ 11965229 w 13419668"/>
              <a:gd name="connsiteY9136" fmla="*/ 3260636 h 4401251"/>
              <a:gd name="connsiteX9137" fmla="*/ 11929531 w 13419668"/>
              <a:gd name="connsiteY9137" fmla="*/ 3296832 h 4401251"/>
              <a:gd name="connsiteX9138" fmla="*/ 11964359 w 13419668"/>
              <a:gd name="connsiteY9138" fmla="*/ 3330416 h 4401251"/>
              <a:gd name="connsiteX9139" fmla="*/ 11999435 w 13419668"/>
              <a:gd name="connsiteY9139" fmla="*/ 3294718 h 4401251"/>
              <a:gd name="connsiteX9140" fmla="*/ 11875175 w 13419668"/>
              <a:gd name="connsiteY9140" fmla="*/ 3260760 h 4401251"/>
              <a:gd name="connsiteX9141" fmla="*/ 11839973 w 13419668"/>
              <a:gd name="connsiteY9141" fmla="*/ 3297454 h 4401251"/>
              <a:gd name="connsiteX9142" fmla="*/ 11875175 w 13419668"/>
              <a:gd name="connsiteY9142" fmla="*/ 3330665 h 4401251"/>
              <a:gd name="connsiteX9143" fmla="*/ 11909878 w 13419668"/>
              <a:gd name="connsiteY9143" fmla="*/ 3294469 h 4401251"/>
              <a:gd name="connsiteX9144" fmla="*/ 11875299 w 13419668"/>
              <a:gd name="connsiteY9144" fmla="*/ 3260760 h 4401251"/>
              <a:gd name="connsiteX9145" fmla="*/ 11785742 w 13419668"/>
              <a:gd name="connsiteY9145" fmla="*/ 3260760 h 4401251"/>
              <a:gd name="connsiteX9146" fmla="*/ 11750291 w 13419668"/>
              <a:gd name="connsiteY9146" fmla="*/ 3297330 h 4401251"/>
              <a:gd name="connsiteX9147" fmla="*/ 11785368 w 13419668"/>
              <a:gd name="connsiteY9147" fmla="*/ 3330665 h 4401251"/>
              <a:gd name="connsiteX9148" fmla="*/ 11820196 w 13419668"/>
              <a:gd name="connsiteY9148" fmla="*/ 3294593 h 4401251"/>
              <a:gd name="connsiteX9149" fmla="*/ 11785742 w 13419668"/>
              <a:gd name="connsiteY9149" fmla="*/ 3260760 h 4401251"/>
              <a:gd name="connsiteX9150" fmla="*/ 11734246 w 13419668"/>
              <a:gd name="connsiteY9150" fmla="*/ 3295962 h 4401251"/>
              <a:gd name="connsiteX9151" fmla="*/ 11697552 w 13419668"/>
              <a:gd name="connsiteY9151" fmla="*/ 3260760 h 4401251"/>
              <a:gd name="connsiteX9152" fmla="*/ 11664341 w 13419668"/>
              <a:gd name="connsiteY9152" fmla="*/ 3295962 h 4401251"/>
              <a:gd name="connsiteX9153" fmla="*/ 11700537 w 13419668"/>
              <a:gd name="connsiteY9153" fmla="*/ 3330665 h 4401251"/>
              <a:gd name="connsiteX9154" fmla="*/ 11734246 w 13419668"/>
              <a:gd name="connsiteY9154" fmla="*/ 3295962 h 4401251"/>
              <a:gd name="connsiteX9155" fmla="*/ 11644688 w 13419668"/>
              <a:gd name="connsiteY9155" fmla="*/ 3296708 h 4401251"/>
              <a:gd name="connsiteX9156" fmla="*/ 11608617 w 13419668"/>
              <a:gd name="connsiteY9156" fmla="*/ 3260760 h 4401251"/>
              <a:gd name="connsiteX9157" fmla="*/ 11574784 w 13419668"/>
              <a:gd name="connsiteY9157" fmla="*/ 3295215 h 4401251"/>
              <a:gd name="connsiteX9158" fmla="*/ 11610233 w 13419668"/>
              <a:gd name="connsiteY9158" fmla="*/ 3330541 h 4401251"/>
              <a:gd name="connsiteX9159" fmla="*/ 11644688 w 13419668"/>
              <a:gd name="connsiteY9159" fmla="*/ 3296583 h 4401251"/>
              <a:gd name="connsiteX9160" fmla="*/ 11555131 w 13419668"/>
              <a:gd name="connsiteY9160" fmla="*/ 3295962 h 4401251"/>
              <a:gd name="connsiteX9161" fmla="*/ 11521298 w 13419668"/>
              <a:gd name="connsiteY9161" fmla="*/ 3260885 h 4401251"/>
              <a:gd name="connsiteX9162" fmla="*/ 11485226 w 13419668"/>
              <a:gd name="connsiteY9162" fmla="*/ 3293101 h 4401251"/>
              <a:gd name="connsiteX9163" fmla="*/ 11518438 w 13419668"/>
              <a:gd name="connsiteY9163" fmla="*/ 3330789 h 4401251"/>
              <a:gd name="connsiteX9164" fmla="*/ 11555007 w 13419668"/>
              <a:gd name="connsiteY9164" fmla="*/ 3296086 h 4401251"/>
              <a:gd name="connsiteX9165" fmla="*/ 11434104 w 13419668"/>
              <a:gd name="connsiteY9165" fmla="*/ 3260760 h 4401251"/>
              <a:gd name="connsiteX9166" fmla="*/ 11398032 w 13419668"/>
              <a:gd name="connsiteY9166" fmla="*/ 3296708 h 4401251"/>
              <a:gd name="connsiteX9167" fmla="*/ 11432487 w 13419668"/>
              <a:gd name="connsiteY9167" fmla="*/ 3330665 h 4401251"/>
              <a:gd name="connsiteX9168" fmla="*/ 11467937 w 13419668"/>
              <a:gd name="connsiteY9168" fmla="*/ 3295215 h 4401251"/>
              <a:gd name="connsiteX9169" fmla="*/ 11434104 w 13419668"/>
              <a:gd name="connsiteY9169" fmla="*/ 3260760 h 4401251"/>
              <a:gd name="connsiteX9170" fmla="*/ 11345293 w 13419668"/>
              <a:gd name="connsiteY9170" fmla="*/ 3260760 h 4401251"/>
              <a:gd name="connsiteX9171" fmla="*/ 11308599 w 13419668"/>
              <a:gd name="connsiteY9171" fmla="*/ 3296086 h 4401251"/>
              <a:gd name="connsiteX9172" fmla="*/ 11342308 w 13419668"/>
              <a:gd name="connsiteY9172" fmla="*/ 3330665 h 4401251"/>
              <a:gd name="connsiteX9173" fmla="*/ 11378504 w 13419668"/>
              <a:gd name="connsiteY9173" fmla="*/ 3295962 h 4401251"/>
              <a:gd name="connsiteX9174" fmla="*/ 11345293 w 13419668"/>
              <a:gd name="connsiteY9174" fmla="*/ 3260760 h 4401251"/>
              <a:gd name="connsiteX9175" fmla="*/ 11255860 w 13419668"/>
              <a:gd name="connsiteY9175" fmla="*/ 3260760 h 4401251"/>
              <a:gd name="connsiteX9176" fmla="*/ 11219167 w 13419668"/>
              <a:gd name="connsiteY9176" fmla="*/ 3295962 h 4401251"/>
              <a:gd name="connsiteX9177" fmla="*/ 11252750 w 13419668"/>
              <a:gd name="connsiteY9177" fmla="*/ 3330665 h 4401251"/>
              <a:gd name="connsiteX9178" fmla="*/ 11288947 w 13419668"/>
              <a:gd name="connsiteY9178" fmla="*/ 3296086 h 4401251"/>
              <a:gd name="connsiteX9179" fmla="*/ 11255860 w 13419668"/>
              <a:gd name="connsiteY9179" fmla="*/ 3260760 h 4401251"/>
              <a:gd name="connsiteX9180" fmla="*/ 11199389 w 13419668"/>
              <a:gd name="connsiteY9180" fmla="*/ 3295589 h 4401251"/>
              <a:gd name="connsiteX9181" fmla="*/ 11165805 w 13419668"/>
              <a:gd name="connsiteY9181" fmla="*/ 3260760 h 4401251"/>
              <a:gd name="connsiteX9182" fmla="*/ 11129485 w 13419668"/>
              <a:gd name="connsiteY9182" fmla="*/ 3296459 h 4401251"/>
              <a:gd name="connsiteX9183" fmla="*/ 11163566 w 13419668"/>
              <a:gd name="connsiteY9183" fmla="*/ 3330665 h 4401251"/>
              <a:gd name="connsiteX9184" fmla="*/ 11199389 w 13419668"/>
              <a:gd name="connsiteY9184" fmla="*/ 3295589 h 4401251"/>
              <a:gd name="connsiteX9185" fmla="*/ 11113439 w 13419668"/>
              <a:gd name="connsiteY9185" fmla="*/ 3296459 h 4401251"/>
              <a:gd name="connsiteX9186" fmla="*/ 11077118 w 13419668"/>
              <a:gd name="connsiteY9186" fmla="*/ 3260760 h 4401251"/>
              <a:gd name="connsiteX9187" fmla="*/ 11043534 w 13419668"/>
              <a:gd name="connsiteY9187" fmla="*/ 3295589 h 4401251"/>
              <a:gd name="connsiteX9188" fmla="*/ 11079233 w 13419668"/>
              <a:gd name="connsiteY9188" fmla="*/ 3330665 h 4401251"/>
              <a:gd name="connsiteX9189" fmla="*/ 11113439 w 13419668"/>
              <a:gd name="connsiteY9189" fmla="*/ 3296459 h 4401251"/>
              <a:gd name="connsiteX9190" fmla="*/ 11023882 w 13419668"/>
              <a:gd name="connsiteY9190" fmla="*/ 3297454 h 4401251"/>
              <a:gd name="connsiteX9191" fmla="*/ 10988556 w 13419668"/>
              <a:gd name="connsiteY9191" fmla="*/ 3260885 h 4401251"/>
              <a:gd name="connsiteX9192" fmla="*/ 10953977 w 13419668"/>
              <a:gd name="connsiteY9192" fmla="*/ 3294593 h 4401251"/>
              <a:gd name="connsiteX9193" fmla="*/ 10988680 w 13419668"/>
              <a:gd name="connsiteY9193" fmla="*/ 3330665 h 4401251"/>
              <a:gd name="connsiteX9194" fmla="*/ 11023882 w 13419668"/>
              <a:gd name="connsiteY9194" fmla="*/ 3297454 h 4401251"/>
              <a:gd name="connsiteX9195" fmla="*/ 10934200 w 13419668"/>
              <a:gd name="connsiteY9195" fmla="*/ 3295837 h 4401251"/>
              <a:gd name="connsiteX9196" fmla="*/ 10900367 w 13419668"/>
              <a:gd name="connsiteY9196" fmla="*/ 3260885 h 4401251"/>
              <a:gd name="connsiteX9197" fmla="*/ 10864420 w 13419668"/>
              <a:gd name="connsiteY9197" fmla="*/ 3293225 h 4401251"/>
              <a:gd name="connsiteX9198" fmla="*/ 10897755 w 13419668"/>
              <a:gd name="connsiteY9198" fmla="*/ 3330789 h 4401251"/>
              <a:gd name="connsiteX9199" fmla="*/ 10934200 w 13419668"/>
              <a:gd name="connsiteY9199" fmla="*/ 3295962 h 4401251"/>
              <a:gd name="connsiteX9200" fmla="*/ 10813795 w 13419668"/>
              <a:gd name="connsiteY9200" fmla="*/ 3260760 h 4401251"/>
              <a:gd name="connsiteX9201" fmla="*/ 10777101 w 13419668"/>
              <a:gd name="connsiteY9201" fmla="*/ 3296086 h 4401251"/>
              <a:gd name="connsiteX9202" fmla="*/ 10810810 w 13419668"/>
              <a:gd name="connsiteY9202" fmla="*/ 3330665 h 4401251"/>
              <a:gd name="connsiteX9203" fmla="*/ 10846881 w 13419668"/>
              <a:gd name="connsiteY9203" fmla="*/ 3295962 h 4401251"/>
              <a:gd name="connsiteX9204" fmla="*/ 10813670 w 13419668"/>
              <a:gd name="connsiteY9204" fmla="*/ 3260760 h 4401251"/>
              <a:gd name="connsiteX9205" fmla="*/ 10757448 w 13419668"/>
              <a:gd name="connsiteY9205" fmla="*/ 3294966 h 4401251"/>
              <a:gd name="connsiteX9206" fmla="*/ 10723242 w 13419668"/>
              <a:gd name="connsiteY9206" fmla="*/ 3260885 h 4401251"/>
              <a:gd name="connsiteX9207" fmla="*/ 10687543 w 13419668"/>
              <a:gd name="connsiteY9207" fmla="*/ 3297206 h 4401251"/>
              <a:gd name="connsiteX9208" fmla="*/ 10722372 w 13419668"/>
              <a:gd name="connsiteY9208" fmla="*/ 3330789 h 4401251"/>
              <a:gd name="connsiteX9209" fmla="*/ 10757448 w 13419668"/>
              <a:gd name="connsiteY9209" fmla="*/ 3295091 h 4401251"/>
              <a:gd name="connsiteX9210" fmla="*/ 10633187 w 13419668"/>
              <a:gd name="connsiteY9210" fmla="*/ 3260885 h 4401251"/>
              <a:gd name="connsiteX9211" fmla="*/ 10598110 w 13419668"/>
              <a:gd name="connsiteY9211" fmla="*/ 3294593 h 4401251"/>
              <a:gd name="connsiteX9212" fmla="*/ 10630326 w 13419668"/>
              <a:gd name="connsiteY9212" fmla="*/ 3330665 h 4401251"/>
              <a:gd name="connsiteX9213" fmla="*/ 10668015 w 13419668"/>
              <a:gd name="connsiteY9213" fmla="*/ 3297454 h 4401251"/>
              <a:gd name="connsiteX9214" fmla="*/ 10633311 w 13419668"/>
              <a:gd name="connsiteY9214" fmla="*/ 3260885 h 4401251"/>
              <a:gd name="connsiteX9215" fmla="*/ 10581940 w 13419668"/>
              <a:gd name="connsiteY9215" fmla="*/ 3297081 h 4401251"/>
              <a:gd name="connsiteX9216" fmla="*/ 10546242 w 13419668"/>
              <a:gd name="connsiteY9216" fmla="*/ 3260885 h 4401251"/>
              <a:gd name="connsiteX9217" fmla="*/ 10512036 w 13419668"/>
              <a:gd name="connsiteY9217" fmla="*/ 3295091 h 4401251"/>
              <a:gd name="connsiteX9218" fmla="*/ 10547113 w 13419668"/>
              <a:gd name="connsiteY9218" fmla="*/ 3330789 h 4401251"/>
              <a:gd name="connsiteX9219" fmla="*/ 10581940 w 13419668"/>
              <a:gd name="connsiteY9219" fmla="*/ 3297206 h 4401251"/>
              <a:gd name="connsiteX9220" fmla="*/ 10492383 w 13419668"/>
              <a:gd name="connsiteY9220" fmla="*/ 3296086 h 4401251"/>
              <a:gd name="connsiteX9221" fmla="*/ 10455690 w 13419668"/>
              <a:gd name="connsiteY9221" fmla="*/ 3260760 h 4401251"/>
              <a:gd name="connsiteX9222" fmla="*/ 10422478 w 13419668"/>
              <a:gd name="connsiteY9222" fmla="*/ 3295962 h 4401251"/>
              <a:gd name="connsiteX9223" fmla="*/ 10458675 w 13419668"/>
              <a:gd name="connsiteY9223" fmla="*/ 3330665 h 4401251"/>
              <a:gd name="connsiteX9224" fmla="*/ 10492383 w 13419668"/>
              <a:gd name="connsiteY9224" fmla="*/ 3296086 h 4401251"/>
              <a:gd name="connsiteX9225" fmla="*/ 10402826 w 13419668"/>
              <a:gd name="connsiteY9225" fmla="*/ 3297703 h 4401251"/>
              <a:gd name="connsiteX9226" fmla="*/ 10367749 w 13419668"/>
              <a:gd name="connsiteY9226" fmla="*/ 3260885 h 4401251"/>
              <a:gd name="connsiteX9227" fmla="*/ 10332921 w 13419668"/>
              <a:gd name="connsiteY9227" fmla="*/ 3294469 h 4401251"/>
              <a:gd name="connsiteX9228" fmla="*/ 10367376 w 13419668"/>
              <a:gd name="connsiteY9228" fmla="*/ 3330789 h 4401251"/>
              <a:gd name="connsiteX9229" fmla="*/ 10402701 w 13419668"/>
              <a:gd name="connsiteY9229" fmla="*/ 3297703 h 4401251"/>
              <a:gd name="connsiteX9230" fmla="*/ 10281052 w 13419668"/>
              <a:gd name="connsiteY9230" fmla="*/ 3260885 h 4401251"/>
              <a:gd name="connsiteX9231" fmla="*/ 10245852 w 13419668"/>
              <a:gd name="connsiteY9231" fmla="*/ 3297579 h 4401251"/>
              <a:gd name="connsiteX9232" fmla="*/ 10281052 w 13419668"/>
              <a:gd name="connsiteY9232" fmla="*/ 3330789 h 4401251"/>
              <a:gd name="connsiteX9233" fmla="*/ 10315756 w 13419668"/>
              <a:gd name="connsiteY9233" fmla="*/ 3294593 h 4401251"/>
              <a:gd name="connsiteX9234" fmla="*/ 10281177 w 13419668"/>
              <a:gd name="connsiteY9234" fmla="*/ 3260885 h 4401251"/>
              <a:gd name="connsiteX9235" fmla="*/ 10192988 w 13419668"/>
              <a:gd name="connsiteY9235" fmla="*/ 3260885 h 4401251"/>
              <a:gd name="connsiteX9236" fmla="*/ 10156294 w 13419668"/>
              <a:gd name="connsiteY9236" fmla="*/ 3296210 h 4401251"/>
              <a:gd name="connsiteX9237" fmla="*/ 10190002 w 13419668"/>
              <a:gd name="connsiteY9237" fmla="*/ 3330789 h 4401251"/>
              <a:gd name="connsiteX9238" fmla="*/ 10226199 w 13419668"/>
              <a:gd name="connsiteY9238" fmla="*/ 3296086 h 4401251"/>
              <a:gd name="connsiteX9239" fmla="*/ 10192988 w 13419668"/>
              <a:gd name="connsiteY9239" fmla="*/ 3260885 h 4401251"/>
              <a:gd name="connsiteX9240" fmla="*/ 10102684 w 13419668"/>
              <a:gd name="connsiteY9240" fmla="*/ 3260885 h 4401251"/>
              <a:gd name="connsiteX9241" fmla="*/ 10066737 w 13419668"/>
              <a:gd name="connsiteY9241" fmla="*/ 3296957 h 4401251"/>
              <a:gd name="connsiteX9242" fmla="*/ 10101192 w 13419668"/>
              <a:gd name="connsiteY9242" fmla="*/ 3330789 h 4401251"/>
              <a:gd name="connsiteX9243" fmla="*/ 10136517 w 13419668"/>
              <a:gd name="connsiteY9243" fmla="*/ 3295340 h 4401251"/>
              <a:gd name="connsiteX9244" fmla="*/ 10102560 w 13419668"/>
              <a:gd name="connsiteY9244" fmla="*/ 3260885 h 4401251"/>
              <a:gd name="connsiteX9245" fmla="*/ 10012380 w 13419668"/>
              <a:gd name="connsiteY9245" fmla="*/ 3260885 h 4401251"/>
              <a:gd name="connsiteX9246" fmla="*/ 9977304 w 13419668"/>
              <a:gd name="connsiteY9246" fmla="*/ 3294593 h 4401251"/>
              <a:gd name="connsiteX9247" fmla="*/ 10009520 w 13419668"/>
              <a:gd name="connsiteY9247" fmla="*/ 3330665 h 4401251"/>
              <a:gd name="connsiteX9248" fmla="*/ 10047208 w 13419668"/>
              <a:gd name="connsiteY9248" fmla="*/ 3297454 h 4401251"/>
              <a:gd name="connsiteX9249" fmla="*/ 10012505 w 13419668"/>
              <a:gd name="connsiteY9249" fmla="*/ 3260885 h 4401251"/>
              <a:gd name="connsiteX9250" fmla="*/ 9961134 w 13419668"/>
              <a:gd name="connsiteY9250" fmla="*/ 3297579 h 4401251"/>
              <a:gd name="connsiteX9251" fmla="*/ 9925932 w 13419668"/>
              <a:gd name="connsiteY9251" fmla="*/ 3260885 h 4401251"/>
              <a:gd name="connsiteX9252" fmla="*/ 9891229 w 13419668"/>
              <a:gd name="connsiteY9252" fmla="*/ 3294593 h 4401251"/>
              <a:gd name="connsiteX9253" fmla="*/ 9925932 w 13419668"/>
              <a:gd name="connsiteY9253" fmla="*/ 3330789 h 4401251"/>
              <a:gd name="connsiteX9254" fmla="*/ 9961134 w 13419668"/>
              <a:gd name="connsiteY9254" fmla="*/ 3297579 h 4401251"/>
              <a:gd name="connsiteX9255" fmla="*/ 9871452 w 13419668"/>
              <a:gd name="connsiteY9255" fmla="*/ 3295091 h 4401251"/>
              <a:gd name="connsiteX9256" fmla="*/ 9836748 w 13419668"/>
              <a:gd name="connsiteY9256" fmla="*/ 3260885 h 4401251"/>
              <a:gd name="connsiteX9257" fmla="*/ 9801672 w 13419668"/>
              <a:gd name="connsiteY9257" fmla="*/ 3294096 h 4401251"/>
              <a:gd name="connsiteX9258" fmla="*/ 9835877 w 13419668"/>
              <a:gd name="connsiteY9258" fmla="*/ 3330789 h 4401251"/>
              <a:gd name="connsiteX9259" fmla="*/ 9871452 w 13419668"/>
              <a:gd name="connsiteY9259" fmla="*/ 3295091 h 4401251"/>
              <a:gd name="connsiteX9260" fmla="*/ 9782018 w 13419668"/>
              <a:gd name="connsiteY9260" fmla="*/ 3297703 h 4401251"/>
              <a:gd name="connsiteX9261" fmla="*/ 9746817 w 13419668"/>
              <a:gd name="connsiteY9261" fmla="*/ 3261009 h 4401251"/>
              <a:gd name="connsiteX9262" fmla="*/ 9712114 w 13419668"/>
              <a:gd name="connsiteY9262" fmla="*/ 3294593 h 4401251"/>
              <a:gd name="connsiteX9263" fmla="*/ 9746693 w 13419668"/>
              <a:gd name="connsiteY9263" fmla="*/ 3330789 h 4401251"/>
              <a:gd name="connsiteX9264" fmla="*/ 9781894 w 13419668"/>
              <a:gd name="connsiteY9264" fmla="*/ 3297703 h 4401251"/>
              <a:gd name="connsiteX9265" fmla="*/ 9660618 w 13419668"/>
              <a:gd name="connsiteY9265" fmla="*/ 3261009 h 4401251"/>
              <a:gd name="connsiteX9266" fmla="*/ 9624920 w 13419668"/>
              <a:gd name="connsiteY9266" fmla="*/ 3297330 h 4401251"/>
              <a:gd name="connsiteX9267" fmla="*/ 9659747 w 13419668"/>
              <a:gd name="connsiteY9267" fmla="*/ 3330914 h 4401251"/>
              <a:gd name="connsiteX9268" fmla="*/ 9694824 w 13419668"/>
              <a:gd name="connsiteY9268" fmla="*/ 3295215 h 4401251"/>
              <a:gd name="connsiteX9269" fmla="*/ 9660618 w 13419668"/>
              <a:gd name="connsiteY9269" fmla="*/ 3261134 h 4401251"/>
              <a:gd name="connsiteX9270" fmla="*/ 9570563 w 13419668"/>
              <a:gd name="connsiteY9270" fmla="*/ 3261009 h 4401251"/>
              <a:gd name="connsiteX9271" fmla="*/ 9535487 w 13419668"/>
              <a:gd name="connsiteY9271" fmla="*/ 3294718 h 4401251"/>
              <a:gd name="connsiteX9272" fmla="*/ 9567703 w 13419668"/>
              <a:gd name="connsiteY9272" fmla="*/ 3330789 h 4401251"/>
              <a:gd name="connsiteX9273" fmla="*/ 9605391 w 13419668"/>
              <a:gd name="connsiteY9273" fmla="*/ 3297579 h 4401251"/>
              <a:gd name="connsiteX9274" fmla="*/ 9570688 w 13419668"/>
              <a:gd name="connsiteY9274" fmla="*/ 3261009 h 4401251"/>
              <a:gd name="connsiteX9275" fmla="*/ 9481006 w 13419668"/>
              <a:gd name="connsiteY9275" fmla="*/ 3261009 h 4401251"/>
              <a:gd name="connsiteX9276" fmla="*/ 9445929 w 13419668"/>
              <a:gd name="connsiteY9276" fmla="*/ 3294718 h 4401251"/>
              <a:gd name="connsiteX9277" fmla="*/ 9478145 w 13419668"/>
              <a:gd name="connsiteY9277" fmla="*/ 3330789 h 4401251"/>
              <a:gd name="connsiteX9278" fmla="*/ 9515834 w 13419668"/>
              <a:gd name="connsiteY9278" fmla="*/ 3297579 h 4401251"/>
              <a:gd name="connsiteX9279" fmla="*/ 9481130 w 13419668"/>
              <a:gd name="connsiteY9279" fmla="*/ 3261009 h 4401251"/>
              <a:gd name="connsiteX9280" fmla="*/ 9429635 w 13419668"/>
              <a:gd name="connsiteY9280" fmla="*/ 3296335 h 4401251"/>
              <a:gd name="connsiteX9281" fmla="*/ 9393065 w 13419668"/>
              <a:gd name="connsiteY9281" fmla="*/ 3261009 h 4401251"/>
              <a:gd name="connsiteX9282" fmla="*/ 9359855 w 13419668"/>
              <a:gd name="connsiteY9282" fmla="*/ 3296210 h 4401251"/>
              <a:gd name="connsiteX9283" fmla="*/ 9395927 w 13419668"/>
              <a:gd name="connsiteY9283" fmla="*/ 3330914 h 4401251"/>
              <a:gd name="connsiteX9284" fmla="*/ 9429759 w 13419668"/>
              <a:gd name="connsiteY9284" fmla="*/ 3296335 h 4401251"/>
              <a:gd name="connsiteX9285" fmla="*/ 9303135 w 13419668"/>
              <a:gd name="connsiteY9285" fmla="*/ 3330914 h 4401251"/>
              <a:gd name="connsiteX9286" fmla="*/ 9339829 w 13419668"/>
              <a:gd name="connsiteY9286" fmla="*/ 3299444 h 4401251"/>
              <a:gd name="connsiteX9287" fmla="*/ 9306618 w 13419668"/>
              <a:gd name="connsiteY9287" fmla="*/ 3261134 h 4401251"/>
              <a:gd name="connsiteX9288" fmla="*/ 9270297 w 13419668"/>
              <a:gd name="connsiteY9288" fmla="*/ 3292977 h 4401251"/>
              <a:gd name="connsiteX9289" fmla="*/ 9303135 w 13419668"/>
              <a:gd name="connsiteY9289" fmla="*/ 3330914 h 4401251"/>
              <a:gd name="connsiteX9290" fmla="*/ 9250520 w 13419668"/>
              <a:gd name="connsiteY9290" fmla="*/ 3296210 h 4401251"/>
              <a:gd name="connsiteX9291" fmla="*/ 9216687 w 13419668"/>
              <a:gd name="connsiteY9291" fmla="*/ 3261134 h 4401251"/>
              <a:gd name="connsiteX9292" fmla="*/ 9180616 w 13419668"/>
              <a:gd name="connsiteY9292" fmla="*/ 3293350 h 4401251"/>
              <a:gd name="connsiteX9293" fmla="*/ 9213827 w 13419668"/>
              <a:gd name="connsiteY9293" fmla="*/ 3330914 h 4401251"/>
              <a:gd name="connsiteX9294" fmla="*/ 9250396 w 13419668"/>
              <a:gd name="connsiteY9294" fmla="*/ 3296210 h 4401251"/>
              <a:gd name="connsiteX9295" fmla="*/ 9160963 w 13419668"/>
              <a:gd name="connsiteY9295" fmla="*/ 3297081 h 4401251"/>
              <a:gd name="connsiteX9296" fmla="*/ 9125015 w 13419668"/>
              <a:gd name="connsiteY9296" fmla="*/ 3261134 h 4401251"/>
              <a:gd name="connsiteX9297" fmla="*/ 9091058 w 13419668"/>
              <a:gd name="connsiteY9297" fmla="*/ 3295589 h 4401251"/>
              <a:gd name="connsiteX9298" fmla="*/ 9126508 w 13419668"/>
              <a:gd name="connsiteY9298" fmla="*/ 3331038 h 4401251"/>
              <a:gd name="connsiteX9299" fmla="*/ 9160963 w 13419668"/>
              <a:gd name="connsiteY9299" fmla="*/ 3297206 h 4401251"/>
              <a:gd name="connsiteX9300" fmla="*/ 9039190 w 13419668"/>
              <a:gd name="connsiteY9300" fmla="*/ 3261134 h 4401251"/>
              <a:gd name="connsiteX9301" fmla="*/ 9003989 w 13419668"/>
              <a:gd name="connsiteY9301" fmla="*/ 3297827 h 4401251"/>
              <a:gd name="connsiteX9302" fmla="*/ 9039190 w 13419668"/>
              <a:gd name="connsiteY9302" fmla="*/ 3331038 h 4401251"/>
              <a:gd name="connsiteX9303" fmla="*/ 9073893 w 13419668"/>
              <a:gd name="connsiteY9303" fmla="*/ 3294842 h 4401251"/>
              <a:gd name="connsiteX9304" fmla="*/ 9039314 w 13419668"/>
              <a:gd name="connsiteY9304" fmla="*/ 3261134 h 4401251"/>
              <a:gd name="connsiteX9305" fmla="*/ 8949632 w 13419668"/>
              <a:gd name="connsiteY9305" fmla="*/ 3261134 h 4401251"/>
              <a:gd name="connsiteX9306" fmla="*/ 8914556 w 13419668"/>
              <a:gd name="connsiteY9306" fmla="*/ 3294842 h 4401251"/>
              <a:gd name="connsiteX9307" fmla="*/ 8946772 w 13419668"/>
              <a:gd name="connsiteY9307" fmla="*/ 3330914 h 4401251"/>
              <a:gd name="connsiteX9308" fmla="*/ 8984460 w 13419668"/>
              <a:gd name="connsiteY9308" fmla="*/ 3297703 h 4401251"/>
              <a:gd name="connsiteX9309" fmla="*/ 8949757 w 13419668"/>
              <a:gd name="connsiteY9309" fmla="*/ 3261134 h 4401251"/>
              <a:gd name="connsiteX9310" fmla="*/ 8861567 w 13419668"/>
              <a:gd name="connsiteY9310" fmla="*/ 3261134 h 4401251"/>
              <a:gd name="connsiteX9311" fmla="*/ 8824873 w 13419668"/>
              <a:gd name="connsiteY9311" fmla="*/ 3296335 h 4401251"/>
              <a:gd name="connsiteX9312" fmla="*/ 8858582 w 13419668"/>
              <a:gd name="connsiteY9312" fmla="*/ 3330914 h 4401251"/>
              <a:gd name="connsiteX9313" fmla="*/ 8894778 w 13419668"/>
              <a:gd name="connsiteY9313" fmla="*/ 3296210 h 4401251"/>
              <a:gd name="connsiteX9314" fmla="*/ 8861567 w 13419668"/>
              <a:gd name="connsiteY9314" fmla="*/ 3261009 h 4401251"/>
              <a:gd name="connsiteX9315" fmla="*/ 8771761 w 13419668"/>
              <a:gd name="connsiteY9315" fmla="*/ 3331038 h 4401251"/>
              <a:gd name="connsiteX9316" fmla="*/ 8808455 w 13419668"/>
              <a:gd name="connsiteY9316" fmla="*/ 3299569 h 4401251"/>
              <a:gd name="connsiteX9317" fmla="*/ 8775244 w 13419668"/>
              <a:gd name="connsiteY9317" fmla="*/ 3261258 h 4401251"/>
              <a:gd name="connsiteX9318" fmla="*/ 8738924 w 13419668"/>
              <a:gd name="connsiteY9318" fmla="*/ 3293101 h 4401251"/>
              <a:gd name="connsiteX9319" fmla="*/ 8771761 w 13419668"/>
              <a:gd name="connsiteY9319" fmla="*/ 3331038 h 4401251"/>
              <a:gd name="connsiteX9320" fmla="*/ 8719146 w 13419668"/>
              <a:gd name="connsiteY9320" fmla="*/ 3297579 h 4401251"/>
              <a:gd name="connsiteX9321" fmla="*/ 8683572 w 13419668"/>
              <a:gd name="connsiteY9321" fmla="*/ 3261134 h 4401251"/>
              <a:gd name="connsiteX9322" fmla="*/ 8649241 w 13419668"/>
              <a:gd name="connsiteY9322" fmla="*/ 3295091 h 4401251"/>
              <a:gd name="connsiteX9323" fmla="*/ 8684194 w 13419668"/>
              <a:gd name="connsiteY9323" fmla="*/ 3331038 h 4401251"/>
              <a:gd name="connsiteX9324" fmla="*/ 8719146 w 13419668"/>
              <a:gd name="connsiteY9324" fmla="*/ 3297579 h 4401251"/>
              <a:gd name="connsiteX9325" fmla="*/ 8629465 w 13419668"/>
              <a:gd name="connsiteY9325" fmla="*/ 3296210 h 4401251"/>
              <a:gd name="connsiteX9326" fmla="*/ 8595631 w 13419668"/>
              <a:gd name="connsiteY9326" fmla="*/ 3261258 h 4401251"/>
              <a:gd name="connsiteX9327" fmla="*/ 8559684 w 13419668"/>
              <a:gd name="connsiteY9327" fmla="*/ 3293598 h 4401251"/>
              <a:gd name="connsiteX9328" fmla="*/ 8593020 w 13419668"/>
              <a:gd name="connsiteY9328" fmla="*/ 3331163 h 4401251"/>
              <a:gd name="connsiteX9329" fmla="*/ 8629465 w 13419668"/>
              <a:gd name="connsiteY9329" fmla="*/ 3296335 h 4401251"/>
              <a:gd name="connsiteX9330" fmla="*/ 8508686 w 13419668"/>
              <a:gd name="connsiteY9330" fmla="*/ 3261134 h 4401251"/>
              <a:gd name="connsiteX9331" fmla="*/ 8472366 w 13419668"/>
              <a:gd name="connsiteY9331" fmla="*/ 3296832 h 4401251"/>
              <a:gd name="connsiteX9332" fmla="*/ 8506447 w 13419668"/>
              <a:gd name="connsiteY9332" fmla="*/ 3331038 h 4401251"/>
              <a:gd name="connsiteX9333" fmla="*/ 8542146 w 13419668"/>
              <a:gd name="connsiteY9333" fmla="*/ 3295962 h 4401251"/>
              <a:gd name="connsiteX9334" fmla="*/ 8508562 w 13419668"/>
              <a:gd name="connsiteY9334" fmla="*/ 3261134 h 4401251"/>
              <a:gd name="connsiteX9335" fmla="*/ 8419875 w 13419668"/>
              <a:gd name="connsiteY9335" fmla="*/ 3261134 h 4401251"/>
              <a:gd name="connsiteX9336" fmla="*/ 8382933 w 13419668"/>
              <a:gd name="connsiteY9336" fmla="*/ 3296086 h 4401251"/>
              <a:gd name="connsiteX9337" fmla="*/ 8416393 w 13419668"/>
              <a:gd name="connsiteY9337" fmla="*/ 3331038 h 4401251"/>
              <a:gd name="connsiteX9338" fmla="*/ 8452837 w 13419668"/>
              <a:gd name="connsiteY9338" fmla="*/ 3296583 h 4401251"/>
              <a:gd name="connsiteX9339" fmla="*/ 8419875 w 13419668"/>
              <a:gd name="connsiteY9339" fmla="*/ 3261134 h 4401251"/>
              <a:gd name="connsiteX9340" fmla="*/ 8363280 w 13419668"/>
              <a:gd name="connsiteY9340" fmla="*/ 3298076 h 4401251"/>
              <a:gd name="connsiteX9341" fmla="*/ 8331811 w 13419668"/>
              <a:gd name="connsiteY9341" fmla="*/ 3261383 h 4401251"/>
              <a:gd name="connsiteX9342" fmla="*/ 8293500 w 13419668"/>
              <a:gd name="connsiteY9342" fmla="*/ 3294593 h 4401251"/>
              <a:gd name="connsiteX9343" fmla="*/ 8325343 w 13419668"/>
              <a:gd name="connsiteY9343" fmla="*/ 3330914 h 4401251"/>
              <a:gd name="connsiteX9344" fmla="*/ 8363280 w 13419668"/>
              <a:gd name="connsiteY9344" fmla="*/ 3298076 h 4401251"/>
              <a:gd name="connsiteX9345" fmla="*/ 8273722 w 13419668"/>
              <a:gd name="connsiteY9345" fmla="*/ 3294096 h 4401251"/>
              <a:gd name="connsiteX9346" fmla="*/ 8238273 w 13419668"/>
              <a:gd name="connsiteY9346" fmla="*/ 3261258 h 4401251"/>
              <a:gd name="connsiteX9347" fmla="*/ 8203818 w 13419668"/>
              <a:gd name="connsiteY9347" fmla="*/ 3295713 h 4401251"/>
              <a:gd name="connsiteX9348" fmla="*/ 8239766 w 13419668"/>
              <a:gd name="connsiteY9348" fmla="*/ 3331038 h 4401251"/>
              <a:gd name="connsiteX9349" fmla="*/ 8273598 w 13419668"/>
              <a:gd name="connsiteY9349" fmla="*/ 3294096 h 4401251"/>
              <a:gd name="connsiteX9350" fmla="*/ 8187773 w 13419668"/>
              <a:gd name="connsiteY9350" fmla="*/ 3295837 h 4401251"/>
              <a:gd name="connsiteX9351" fmla="*/ 8153567 w 13419668"/>
              <a:gd name="connsiteY9351" fmla="*/ 3261258 h 4401251"/>
              <a:gd name="connsiteX9352" fmla="*/ 8117993 w 13419668"/>
              <a:gd name="connsiteY9352" fmla="*/ 3293971 h 4401251"/>
              <a:gd name="connsiteX9353" fmla="*/ 8151701 w 13419668"/>
              <a:gd name="connsiteY9353" fmla="*/ 3331038 h 4401251"/>
              <a:gd name="connsiteX9354" fmla="*/ 8187773 w 13419668"/>
              <a:gd name="connsiteY9354" fmla="*/ 3295837 h 4401251"/>
              <a:gd name="connsiteX9355" fmla="*/ 8098215 w 13419668"/>
              <a:gd name="connsiteY9355" fmla="*/ 3296210 h 4401251"/>
              <a:gd name="connsiteX9356" fmla="*/ 8064383 w 13419668"/>
              <a:gd name="connsiteY9356" fmla="*/ 3261258 h 4401251"/>
              <a:gd name="connsiteX9357" fmla="*/ 8028435 w 13419668"/>
              <a:gd name="connsiteY9357" fmla="*/ 3293598 h 4401251"/>
              <a:gd name="connsiteX9358" fmla="*/ 8061770 w 13419668"/>
              <a:gd name="connsiteY9358" fmla="*/ 3331163 h 4401251"/>
              <a:gd name="connsiteX9359" fmla="*/ 8098215 w 13419668"/>
              <a:gd name="connsiteY9359" fmla="*/ 3296335 h 4401251"/>
              <a:gd name="connsiteX9360" fmla="*/ 8008782 w 13419668"/>
              <a:gd name="connsiteY9360" fmla="*/ 3297827 h 4401251"/>
              <a:gd name="connsiteX9361" fmla="*/ 7973457 w 13419668"/>
              <a:gd name="connsiteY9361" fmla="*/ 3261258 h 4401251"/>
              <a:gd name="connsiteX9362" fmla="*/ 7938877 w 13419668"/>
              <a:gd name="connsiteY9362" fmla="*/ 3294966 h 4401251"/>
              <a:gd name="connsiteX9363" fmla="*/ 7973581 w 13419668"/>
              <a:gd name="connsiteY9363" fmla="*/ 3331038 h 4401251"/>
              <a:gd name="connsiteX9364" fmla="*/ 8008782 w 13419668"/>
              <a:gd name="connsiteY9364" fmla="*/ 3297827 h 4401251"/>
              <a:gd name="connsiteX9365" fmla="*/ 7921588 w 13419668"/>
              <a:gd name="connsiteY9365" fmla="*/ 3295340 h 4401251"/>
              <a:gd name="connsiteX9366" fmla="*/ 7887382 w 13419668"/>
              <a:gd name="connsiteY9366" fmla="*/ 3261258 h 4401251"/>
              <a:gd name="connsiteX9367" fmla="*/ 7851683 w 13419668"/>
              <a:gd name="connsiteY9367" fmla="*/ 3297579 h 4401251"/>
              <a:gd name="connsiteX9368" fmla="*/ 7886511 w 13419668"/>
              <a:gd name="connsiteY9368" fmla="*/ 3331163 h 4401251"/>
              <a:gd name="connsiteX9369" fmla="*/ 7921588 w 13419668"/>
              <a:gd name="connsiteY9369" fmla="*/ 3295464 h 4401251"/>
              <a:gd name="connsiteX9370" fmla="*/ 7798820 w 13419668"/>
              <a:gd name="connsiteY9370" fmla="*/ 3261134 h 4401251"/>
              <a:gd name="connsiteX9371" fmla="*/ 7762126 w 13419668"/>
              <a:gd name="connsiteY9371" fmla="*/ 3296335 h 4401251"/>
              <a:gd name="connsiteX9372" fmla="*/ 7795834 w 13419668"/>
              <a:gd name="connsiteY9372" fmla="*/ 3330914 h 4401251"/>
              <a:gd name="connsiteX9373" fmla="*/ 7832030 w 13419668"/>
              <a:gd name="connsiteY9373" fmla="*/ 3296210 h 4401251"/>
              <a:gd name="connsiteX9374" fmla="*/ 7798820 w 13419668"/>
              <a:gd name="connsiteY9374" fmla="*/ 3261009 h 4401251"/>
              <a:gd name="connsiteX9375" fmla="*/ 7707769 w 13419668"/>
              <a:gd name="connsiteY9375" fmla="*/ 3261134 h 4401251"/>
              <a:gd name="connsiteX9376" fmla="*/ 7672444 w 13419668"/>
              <a:gd name="connsiteY9376" fmla="*/ 3297827 h 4401251"/>
              <a:gd name="connsiteX9377" fmla="*/ 7707645 w 13419668"/>
              <a:gd name="connsiteY9377" fmla="*/ 3331038 h 4401251"/>
              <a:gd name="connsiteX9378" fmla="*/ 7742349 w 13419668"/>
              <a:gd name="connsiteY9378" fmla="*/ 3294842 h 4401251"/>
              <a:gd name="connsiteX9379" fmla="*/ 7707769 w 13419668"/>
              <a:gd name="connsiteY9379" fmla="*/ 3261134 h 4401251"/>
              <a:gd name="connsiteX9380" fmla="*/ 7656398 w 13419668"/>
              <a:gd name="connsiteY9380" fmla="*/ 3297952 h 4401251"/>
              <a:gd name="connsiteX9381" fmla="*/ 7621322 w 13419668"/>
              <a:gd name="connsiteY9381" fmla="*/ 3261134 h 4401251"/>
              <a:gd name="connsiteX9382" fmla="*/ 7586494 w 13419668"/>
              <a:gd name="connsiteY9382" fmla="*/ 3294593 h 4401251"/>
              <a:gd name="connsiteX9383" fmla="*/ 7620949 w 13419668"/>
              <a:gd name="connsiteY9383" fmla="*/ 3330914 h 4401251"/>
              <a:gd name="connsiteX9384" fmla="*/ 7656274 w 13419668"/>
              <a:gd name="connsiteY9384" fmla="*/ 3297827 h 4401251"/>
              <a:gd name="connsiteX9385" fmla="*/ 7566841 w 13419668"/>
              <a:gd name="connsiteY9385" fmla="*/ 3296210 h 4401251"/>
              <a:gd name="connsiteX9386" fmla="*/ 7533008 w 13419668"/>
              <a:gd name="connsiteY9386" fmla="*/ 3261134 h 4401251"/>
              <a:gd name="connsiteX9387" fmla="*/ 7496937 w 13419668"/>
              <a:gd name="connsiteY9387" fmla="*/ 3293350 h 4401251"/>
              <a:gd name="connsiteX9388" fmla="*/ 7530148 w 13419668"/>
              <a:gd name="connsiteY9388" fmla="*/ 3330914 h 4401251"/>
              <a:gd name="connsiteX9389" fmla="*/ 7566717 w 13419668"/>
              <a:gd name="connsiteY9389" fmla="*/ 3296210 h 4401251"/>
              <a:gd name="connsiteX9390" fmla="*/ 7477408 w 13419668"/>
              <a:gd name="connsiteY9390" fmla="*/ 3297579 h 4401251"/>
              <a:gd name="connsiteX9391" fmla="*/ 7441958 w 13419668"/>
              <a:gd name="connsiteY9391" fmla="*/ 3261009 h 4401251"/>
              <a:gd name="connsiteX9392" fmla="*/ 7407504 w 13419668"/>
              <a:gd name="connsiteY9392" fmla="*/ 3294842 h 4401251"/>
              <a:gd name="connsiteX9393" fmla="*/ 7442332 w 13419668"/>
              <a:gd name="connsiteY9393" fmla="*/ 3330914 h 4401251"/>
              <a:gd name="connsiteX9394" fmla="*/ 7477408 w 13419668"/>
              <a:gd name="connsiteY9394" fmla="*/ 3297579 h 4401251"/>
              <a:gd name="connsiteX9395" fmla="*/ 7387726 w 13419668"/>
              <a:gd name="connsiteY9395" fmla="*/ 3296210 h 4401251"/>
              <a:gd name="connsiteX9396" fmla="*/ 7354018 w 13419668"/>
              <a:gd name="connsiteY9396" fmla="*/ 3261134 h 4401251"/>
              <a:gd name="connsiteX9397" fmla="*/ 7317946 w 13419668"/>
              <a:gd name="connsiteY9397" fmla="*/ 3293350 h 4401251"/>
              <a:gd name="connsiteX9398" fmla="*/ 7351157 w 13419668"/>
              <a:gd name="connsiteY9398" fmla="*/ 3331038 h 4401251"/>
              <a:gd name="connsiteX9399" fmla="*/ 7387726 w 13419668"/>
              <a:gd name="connsiteY9399" fmla="*/ 3296335 h 4401251"/>
              <a:gd name="connsiteX9400" fmla="*/ 7265953 w 13419668"/>
              <a:gd name="connsiteY9400" fmla="*/ 3261009 h 4401251"/>
              <a:gd name="connsiteX9401" fmla="*/ 7230877 w 13419668"/>
              <a:gd name="connsiteY9401" fmla="*/ 3294718 h 4401251"/>
              <a:gd name="connsiteX9402" fmla="*/ 7263092 w 13419668"/>
              <a:gd name="connsiteY9402" fmla="*/ 3330789 h 4401251"/>
              <a:gd name="connsiteX9403" fmla="*/ 7300781 w 13419668"/>
              <a:gd name="connsiteY9403" fmla="*/ 3297579 h 4401251"/>
              <a:gd name="connsiteX9404" fmla="*/ 7266077 w 13419668"/>
              <a:gd name="connsiteY9404" fmla="*/ 3261009 h 4401251"/>
              <a:gd name="connsiteX9405" fmla="*/ 7177888 w 13419668"/>
              <a:gd name="connsiteY9405" fmla="*/ 3261009 h 4401251"/>
              <a:gd name="connsiteX9406" fmla="*/ 7141195 w 13419668"/>
              <a:gd name="connsiteY9406" fmla="*/ 3296335 h 4401251"/>
              <a:gd name="connsiteX9407" fmla="*/ 7174903 w 13419668"/>
              <a:gd name="connsiteY9407" fmla="*/ 3330914 h 4401251"/>
              <a:gd name="connsiteX9408" fmla="*/ 7210975 w 13419668"/>
              <a:gd name="connsiteY9408" fmla="*/ 3296210 h 4401251"/>
              <a:gd name="connsiteX9409" fmla="*/ 7177764 w 13419668"/>
              <a:gd name="connsiteY9409" fmla="*/ 3261009 h 4401251"/>
              <a:gd name="connsiteX9410" fmla="*/ 7088455 w 13419668"/>
              <a:gd name="connsiteY9410" fmla="*/ 3261009 h 4401251"/>
              <a:gd name="connsiteX9411" fmla="*/ 7051637 w 13419668"/>
              <a:gd name="connsiteY9411" fmla="*/ 3296086 h 4401251"/>
              <a:gd name="connsiteX9412" fmla="*/ 7085221 w 13419668"/>
              <a:gd name="connsiteY9412" fmla="*/ 3330789 h 4401251"/>
              <a:gd name="connsiteX9413" fmla="*/ 7121541 w 13419668"/>
              <a:gd name="connsiteY9413" fmla="*/ 3296210 h 4401251"/>
              <a:gd name="connsiteX9414" fmla="*/ 7088455 w 13419668"/>
              <a:gd name="connsiteY9414" fmla="*/ 3260885 h 4401251"/>
              <a:gd name="connsiteX9415" fmla="*/ 7035467 w 13419668"/>
              <a:gd name="connsiteY9415" fmla="*/ 3296210 h 4401251"/>
              <a:gd name="connsiteX9416" fmla="*/ 6998773 w 13419668"/>
              <a:gd name="connsiteY9416" fmla="*/ 3261009 h 4401251"/>
              <a:gd name="connsiteX9417" fmla="*/ 6965563 w 13419668"/>
              <a:gd name="connsiteY9417" fmla="*/ 3296210 h 4401251"/>
              <a:gd name="connsiteX9418" fmla="*/ 7001758 w 13419668"/>
              <a:gd name="connsiteY9418" fmla="*/ 3330914 h 4401251"/>
              <a:gd name="connsiteX9419" fmla="*/ 7035467 w 13419668"/>
              <a:gd name="connsiteY9419" fmla="*/ 3296210 h 4401251"/>
              <a:gd name="connsiteX9420" fmla="*/ 6946034 w 13419668"/>
              <a:gd name="connsiteY9420" fmla="*/ 3297703 h 4401251"/>
              <a:gd name="connsiteX9421" fmla="*/ 6910709 w 13419668"/>
              <a:gd name="connsiteY9421" fmla="*/ 3261009 h 4401251"/>
              <a:gd name="connsiteX9422" fmla="*/ 6876129 w 13419668"/>
              <a:gd name="connsiteY9422" fmla="*/ 3294718 h 4401251"/>
              <a:gd name="connsiteX9423" fmla="*/ 6910833 w 13419668"/>
              <a:gd name="connsiteY9423" fmla="*/ 3330914 h 4401251"/>
              <a:gd name="connsiteX9424" fmla="*/ 6946034 w 13419668"/>
              <a:gd name="connsiteY9424" fmla="*/ 3297703 h 4401251"/>
              <a:gd name="connsiteX9425" fmla="*/ 6856476 w 13419668"/>
              <a:gd name="connsiteY9425" fmla="*/ 3297330 h 4401251"/>
              <a:gd name="connsiteX9426" fmla="*/ 6820778 w 13419668"/>
              <a:gd name="connsiteY9426" fmla="*/ 3261009 h 4401251"/>
              <a:gd name="connsiteX9427" fmla="*/ 6786572 w 13419668"/>
              <a:gd name="connsiteY9427" fmla="*/ 3295091 h 4401251"/>
              <a:gd name="connsiteX9428" fmla="*/ 6821649 w 13419668"/>
              <a:gd name="connsiteY9428" fmla="*/ 3330914 h 4401251"/>
              <a:gd name="connsiteX9429" fmla="*/ 6856476 w 13419668"/>
              <a:gd name="connsiteY9429" fmla="*/ 3297330 h 4401251"/>
              <a:gd name="connsiteX9430" fmla="*/ 6734579 w 13419668"/>
              <a:gd name="connsiteY9430" fmla="*/ 3261009 h 4401251"/>
              <a:gd name="connsiteX9431" fmla="*/ 6699502 w 13419668"/>
              <a:gd name="connsiteY9431" fmla="*/ 3294842 h 4401251"/>
              <a:gd name="connsiteX9432" fmla="*/ 6731718 w 13419668"/>
              <a:gd name="connsiteY9432" fmla="*/ 3330914 h 4401251"/>
              <a:gd name="connsiteX9433" fmla="*/ 6769283 w 13419668"/>
              <a:gd name="connsiteY9433" fmla="*/ 3297703 h 4401251"/>
              <a:gd name="connsiteX9434" fmla="*/ 6734579 w 13419668"/>
              <a:gd name="connsiteY9434" fmla="*/ 3261134 h 4401251"/>
              <a:gd name="connsiteX9435" fmla="*/ 6646638 w 13419668"/>
              <a:gd name="connsiteY9435" fmla="*/ 3261009 h 4401251"/>
              <a:gd name="connsiteX9436" fmla="*/ 6609945 w 13419668"/>
              <a:gd name="connsiteY9436" fmla="*/ 3296210 h 4401251"/>
              <a:gd name="connsiteX9437" fmla="*/ 6643529 w 13419668"/>
              <a:gd name="connsiteY9437" fmla="*/ 3330914 h 4401251"/>
              <a:gd name="connsiteX9438" fmla="*/ 6679725 w 13419668"/>
              <a:gd name="connsiteY9438" fmla="*/ 3296335 h 4401251"/>
              <a:gd name="connsiteX9439" fmla="*/ 6646638 w 13419668"/>
              <a:gd name="connsiteY9439" fmla="*/ 3261009 h 4401251"/>
              <a:gd name="connsiteX9440" fmla="*/ 6555465 w 13419668"/>
              <a:gd name="connsiteY9440" fmla="*/ 3261009 h 4401251"/>
              <a:gd name="connsiteX9441" fmla="*/ 6520388 w 13419668"/>
              <a:gd name="connsiteY9441" fmla="*/ 3294718 h 4401251"/>
              <a:gd name="connsiteX9442" fmla="*/ 6552603 w 13419668"/>
              <a:gd name="connsiteY9442" fmla="*/ 3330789 h 4401251"/>
              <a:gd name="connsiteX9443" fmla="*/ 6590292 w 13419668"/>
              <a:gd name="connsiteY9443" fmla="*/ 3297579 h 4401251"/>
              <a:gd name="connsiteX9444" fmla="*/ 6555588 w 13419668"/>
              <a:gd name="connsiteY9444" fmla="*/ 3261009 h 4401251"/>
              <a:gd name="connsiteX9445" fmla="*/ 6467400 w 13419668"/>
              <a:gd name="connsiteY9445" fmla="*/ 3261009 h 4401251"/>
              <a:gd name="connsiteX9446" fmla="*/ 6430706 w 13419668"/>
              <a:gd name="connsiteY9446" fmla="*/ 3296210 h 4401251"/>
              <a:gd name="connsiteX9447" fmla="*/ 6464414 w 13419668"/>
              <a:gd name="connsiteY9447" fmla="*/ 3330789 h 4401251"/>
              <a:gd name="connsiteX9448" fmla="*/ 6500610 w 13419668"/>
              <a:gd name="connsiteY9448" fmla="*/ 3296086 h 4401251"/>
              <a:gd name="connsiteX9449" fmla="*/ 6467400 w 13419668"/>
              <a:gd name="connsiteY9449" fmla="*/ 3260885 h 4401251"/>
              <a:gd name="connsiteX9450" fmla="*/ 6414536 w 13419668"/>
              <a:gd name="connsiteY9450" fmla="*/ 3296335 h 4401251"/>
              <a:gd name="connsiteX9451" fmla="*/ 6377967 w 13419668"/>
              <a:gd name="connsiteY9451" fmla="*/ 3261009 h 4401251"/>
              <a:gd name="connsiteX9452" fmla="*/ 6344756 w 13419668"/>
              <a:gd name="connsiteY9452" fmla="*/ 3296210 h 4401251"/>
              <a:gd name="connsiteX9453" fmla="*/ 6380827 w 13419668"/>
              <a:gd name="connsiteY9453" fmla="*/ 3330914 h 4401251"/>
              <a:gd name="connsiteX9454" fmla="*/ 6414660 w 13419668"/>
              <a:gd name="connsiteY9454" fmla="*/ 3296335 h 4401251"/>
              <a:gd name="connsiteX9455" fmla="*/ 6324978 w 13419668"/>
              <a:gd name="connsiteY9455" fmla="*/ 3296708 h 4401251"/>
              <a:gd name="connsiteX9456" fmla="*/ 6288658 w 13419668"/>
              <a:gd name="connsiteY9456" fmla="*/ 3261009 h 4401251"/>
              <a:gd name="connsiteX9457" fmla="*/ 6255074 w 13419668"/>
              <a:gd name="connsiteY9457" fmla="*/ 3295837 h 4401251"/>
              <a:gd name="connsiteX9458" fmla="*/ 6290772 w 13419668"/>
              <a:gd name="connsiteY9458" fmla="*/ 3330914 h 4401251"/>
              <a:gd name="connsiteX9459" fmla="*/ 6324978 w 13419668"/>
              <a:gd name="connsiteY9459" fmla="*/ 3296708 h 4401251"/>
              <a:gd name="connsiteX9460" fmla="*/ 6235421 w 13419668"/>
              <a:gd name="connsiteY9460" fmla="*/ 3295962 h 4401251"/>
              <a:gd name="connsiteX9461" fmla="*/ 6201464 w 13419668"/>
              <a:gd name="connsiteY9461" fmla="*/ 3261134 h 4401251"/>
              <a:gd name="connsiteX9462" fmla="*/ 6165641 w 13419668"/>
              <a:gd name="connsiteY9462" fmla="*/ 3293598 h 4401251"/>
              <a:gd name="connsiteX9463" fmla="*/ 6199100 w 13419668"/>
              <a:gd name="connsiteY9463" fmla="*/ 3331038 h 4401251"/>
              <a:gd name="connsiteX9464" fmla="*/ 6235421 w 13419668"/>
              <a:gd name="connsiteY9464" fmla="*/ 3296086 h 4401251"/>
              <a:gd name="connsiteX9465" fmla="*/ 6113648 w 13419668"/>
              <a:gd name="connsiteY9465" fmla="*/ 3261009 h 4401251"/>
              <a:gd name="connsiteX9466" fmla="*/ 6078571 w 13419668"/>
              <a:gd name="connsiteY9466" fmla="*/ 3294718 h 4401251"/>
              <a:gd name="connsiteX9467" fmla="*/ 6110787 w 13419668"/>
              <a:gd name="connsiteY9467" fmla="*/ 3330789 h 4401251"/>
              <a:gd name="connsiteX9468" fmla="*/ 6148476 w 13419668"/>
              <a:gd name="connsiteY9468" fmla="*/ 3297579 h 4401251"/>
              <a:gd name="connsiteX9469" fmla="*/ 6113772 w 13419668"/>
              <a:gd name="connsiteY9469" fmla="*/ 3261009 h 4401251"/>
              <a:gd name="connsiteX9470" fmla="*/ 6058793 w 13419668"/>
              <a:gd name="connsiteY9470" fmla="*/ 3293971 h 4401251"/>
              <a:gd name="connsiteX9471" fmla="*/ 6023468 w 13419668"/>
              <a:gd name="connsiteY9471" fmla="*/ 3261009 h 4401251"/>
              <a:gd name="connsiteX9472" fmla="*/ 5989013 w 13419668"/>
              <a:gd name="connsiteY9472" fmla="*/ 3295464 h 4401251"/>
              <a:gd name="connsiteX9473" fmla="*/ 6024837 w 13419668"/>
              <a:gd name="connsiteY9473" fmla="*/ 3330914 h 4401251"/>
              <a:gd name="connsiteX9474" fmla="*/ 6058793 w 13419668"/>
              <a:gd name="connsiteY9474" fmla="*/ 3293971 h 4401251"/>
              <a:gd name="connsiteX9475" fmla="*/ 5969237 w 13419668"/>
              <a:gd name="connsiteY9475" fmla="*/ 3296335 h 4401251"/>
              <a:gd name="connsiteX9476" fmla="*/ 5933289 w 13419668"/>
              <a:gd name="connsiteY9476" fmla="*/ 3261009 h 4401251"/>
              <a:gd name="connsiteX9477" fmla="*/ 5899456 w 13419668"/>
              <a:gd name="connsiteY9477" fmla="*/ 3295962 h 4401251"/>
              <a:gd name="connsiteX9478" fmla="*/ 5935901 w 13419668"/>
              <a:gd name="connsiteY9478" fmla="*/ 3330789 h 4401251"/>
              <a:gd name="connsiteX9479" fmla="*/ 5969237 w 13419668"/>
              <a:gd name="connsiteY9479" fmla="*/ 3296210 h 4401251"/>
              <a:gd name="connsiteX9480" fmla="*/ 5883286 w 13419668"/>
              <a:gd name="connsiteY9480" fmla="*/ 3296708 h 4401251"/>
              <a:gd name="connsiteX9481" fmla="*/ 5846966 w 13419668"/>
              <a:gd name="connsiteY9481" fmla="*/ 3261009 h 4401251"/>
              <a:gd name="connsiteX9482" fmla="*/ 5813382 w 13419668"/>
              <a:gd name="connsiteY9482" fmla="*/ 3295837 h 4401251"/>
              <a:gd name="connsiteX9483" fmla="*/ 5849080 w 13419668"/>
              <a:gd name="connsiteY9483" fmla="*/ 3330914 h 4401251"/>
              <a:gd name="connsiteX9484" fmla="*/ 5883286 w 13419668"/>
              <a:gd name="connsiteY9484" fmla="*/ 3296708 h 4401251"/>
              <a:gd name="connsiteX9485" fmla="*/ 5793729 w 13419668"/>
              <a:gd name="connsiteY9485" fmla="*/ 3295464 h 4401251"/>
              <a:gd name="connsiteX9486" fmla="*/ 5759274 w 13419668"/>
              <a:gd name="connsiteY9486" fmla="*/ 3261009 h 4401251"/>
              <a:gd name="connsiteX9487" fmla="*/ 5723948 w 13419668"/>
              <a:gd name="connsiteY9487" fmla="*/ 3293971 h 4401251"/>
              <a:gd name="connsiteX9488" fmla="*/ 5757906 w 13419668"/>
              <a:gd name="connsiteY9488" fmla="*/ 3330914 h 4401251"/>
              <a:gd name="connsiteX9489" fmla="*/ 5793729 w 13419668"/>
              <a:gd name="connsiteY9489" fmla="*/ 3295464 h 4401251"/>
              <a:gd name="connsiteX9490" fmla="*/ 5704296 w 13419668"/>
              <a:gd name="connsiteY9490" fmla="*/ 3297579 h 4401251"/>
              <a:gd name="connsiteX9491" fmla="*/ 5668846 w 13419668"/>
              <a:gd name="connsiteY9491" fmla="*/ 3261009 h 4401251"/>
              <a:gd name="connsiteX9492" fmla="*/ 5634391 w 13419668"/>
              <a:gd name="connsiteY9492" fmla="*/ 3294842 h 4401251"/>
              <a:gd name="connsiteX9493" fmla="*/ 5669219 w 13419668"/>
              <a:gd name="connsiteY9493" fmla="*/ 3330914 h 4401251"/>
              <a:gd name="connsiteX9494" fmla="*/ 5704296 w 13419668"/>
              <a:gd name="connsiteY9494" fmla="*/ 3297579 h 4401251"/>
              <a:gd name="connsiteX9495" fmla="*/ 5614614 w 13419668"/>
              <a:gd name="connsiteY9495" fmla="*/ 3296210 h 4401251"/>
              <a:gd name="connsiteX9496" fmla="*/ 5580781 w 13419668"/>
              <a:gd name="connsiteY9496" fmla="*/ 3261134 h 4401251"/>
              <a:gd name="connsiteX9497" fmla="*/ 5544709 w 13419668"/>
              <a:gd name="connsiteY9497" fmla="*/ 3293350 h 4401251"/>
              <a:gd name="connsiteX9498" fmla="*/ 5577920 w 13419668"/>
              <a:gd name="connsiteY9498" fmla="*/ 3331038 h 4401251"/>
              <a:gd name="connsiteX9499" fmla="*/ 5614490 w 13419668"/>
              <a:gd name="connsiteY9499" fmla="*/ 3296335 h 4401251"/>
              <a:gd name="connsiteX9500" fmla="*/ 5492841 w 13419668"/>
              <a:gd name="connsiteY9500" fmla="*/ 3261009 h 4401251"/>
              <a:gd name="connsiteX9501" fmla="*/ 5457764 w 13419668"/>
              <a:gd name="connsiteY9501" fmla="*/ 3294718 h 4401251"/>
              <a:gd name="connsiteX9502" fmla="*/ 5489980 w 13419668"/>
              <a:gd name="connsiteY9502" fmla="*/ 3330789 h 4401251"/>
              <a:gd name="connsiteX9503" fmla="*/ 5527668 w 13419668"/>
              <a:gd name="connsiteY9503" fmla="*/ 3297579 h 4401251"/>
              <a:gd name="connsiteX9504" fmla="*/ 5492965 w 13419668"/>
              <a:gd name="connsiteY9504" fmla="*/ 3261009 h 4401251"/>
              <a:gd name="connsiteX9505" fmla="*/ 5404900 w 13419668"/>
              <a:gd name="connsiteY9505" fmla="*/ 3261009 h 4401251"/>
              <a:gd name="connsiteX9506" fmla="*/ 5368207 w 13419668"/>
              <a:gd name="connsiteY9506" fmla="*/ 3296210 h 4401251"/>
              <a:gd name="connsiteX9507" fmla="*/ 5401791 w 13419668"/>
              <a:gd name="connsiteY9507" fmla="*/ 3330914 h 4401251"/>
              <a:gd name="connsiteX9508" fmla="*/ 5437987 w 13419668"/>
              <a:gd name="connsiteY9508" fmla="*/ 3296335 h 4401251"/>
              <a:gd name="connsiteX9509" fmla="*/ 5404900 w 13419668"/>
              <a:gd name="connsiteY9509" fmla="*/ 3261009 h 4401251"/>
              <a:gd name="connsiteX9510" fmla="*/ 5348429 w 13419668"/>
              <a:gd name="connsiteY9510" fmla="*/ 3295713 h 4401251"/>
              <a:gd name="connsiteX9511" fmla="*/ 5314845 w 13419668"/>
              <a:gd name="connsiteY9511" fmla="*/ 3260885 h 4401251"/>
              <a:gd name="connsiteX9512" fmla="*/ 5278525 w 13419668"/>
              <a:gd name="connsiteY9512" fmla="*/ 3296583 h 4401251"/>
              <a:gd name="connsiteX9513" fmla="*/ 5312731 w 13419668"/>
              <a:gd name="connsiteY9513" fmla="*/ 3330789 h 4401251"/>
              <a:gd name="connsiteX9514" fmla="*/ 5348429 w 13419668"/>
              <a:gd name="connsiteY9514" fmla="*/ 3295713 h 4401251"/>
              <a:gd name="connsiteX9515" fmla="*/ 5262479 w 13419668"/>
              <a:gd name="connsiteY9515" fmla="*/ 3296583 h 4401251"/>
              <a:gd name="connsiteX9516" fmla="*/ 5226159 w 13419668"/>
              <a:gd name="connsiteY9516" fmla="*/ 3260885 h 4401251"/>
              <a:gd name="connsiteX9517" fmla="*/ 5192574 w 13419668"/>
              <a:gd name="connsiteY9517" fmla="*/ 3295713 h 4401251"/>
              <a:gd name="connsiteX9518" fmla="*/ 5228273 w 13419668"/>
              <a:gd name="connsiteY9518" fmla="*/ 3330789 h 4401251"/>
              <a:gd name="connsiteX9519" fmla="*/ 5262355 w 13419668"/>
              <a:gd name="connsiteY9519" fmla="*/ 3296583 h 4401251"/>
              <a:gd name="connsiteX9520" fmla="*/ 5172922 w 13419668"/>
              <a:gd name="connsiteY9520" fmla="*/ 3295962 h 4401251"/>
              <a:gd name="connsiteX9521" fmla="*/ 5139089 w 13419668"/>
              <a:gd name="connsiteY9521" fmla="*/ 3261009 h 4401251"/>
              <a:gd name="connsiteX9522" fmla="*/ 5103141 w 13419668"/>
              <a:gd name="connsiteY9522" fmla="*/ 3293350 h 4401251"/>
              <a:gd name="connsiteX9523" fmla="*/ 5136477 w 13419668"/>
              <a:gd name="connsiteY9523" fmla="*/ 3330914 h 4401251"/>
              <a:gd name="connsiteX9524" fmla="*/ 5172922 w 13419668"/>
              <a:gd name="connsiteY9524" fmla="*/ 3296086 h 4401251"/>
              <a:gd name="connsiteX9525" fmla="*/ 5083364 w 13419668"/>
              <a:gd name="connsiteY9525" fmla="*/ 3295962 h 4401251"/>
              <a:gd name="connsiteX9526" fmla="*/ 5049531 w 13419668"/>
              <a:gd name="connsiteY9526" fmla="*/ 3261009 h 4401251"/>
              <a:gd name="connsiteX9527" fmla="*/ 5013584 w 13419668"/>
              <a:gd name="connsiteY9527" fmla="*/ 3293350 h 4401251"/>
              <a:gd name="connsiteX9528" fmla="*/ 5046919 w 13419668"/>
              <a:gd name="connsiteY9528" fmla="*/ 3330914 h 4401251"/>
              <a:gd name="connsiteX9529" fmla="*/ 5083364 w 13419668"/>
              <a:gd name="connsiteY9529" fmla="*/ 3296086 h 4401251"/>
              <a:gd name="connsiteX9530" fmla="*/ 4960720 w 13419668"/>
              <a:gd name="connsiteY9530" fmla="*/ 3261009 h 4401251"/>
              <a:gd name="connsiteX9531" fmla="*/ 4926390 w 13419668"/>
              <a:gd name="connsiteY9531" fmla="*/ 3295589 h 4401251"/>
              <a:gd name="connsiteX9532" fmla="*/ 4959477 w 13419668"/>
              <a:gd name="connsiteY9532" fmla="*/ 3330789 h 4401251"/>
              <a:gd name="connsiteX9533" fmla="*/ 4996294 w 13419668"/>
              <a:gd name="connsiteY9533" fmla="*/ 3296708 h 4401251"/>
              <a:gd name="connsiteX9534" fmla="*/ 4960720 w 13419668"/>
              <a:gd name="connsiteY9534" fmla="*/ 3261009 h 4401251"/>
              <a:gd name="connsiteX9535" fmla="*/ 4871661 w 13419668"/>
              <a:gd name="connsiteY9535" fmla="*/ 3261009 h 4401251"/>
              <a:gd name="connsiteX9536" fmla="*/ 4836957 w 13419668"/>
              <a:gd name="connsiteY9536" fmla="*/ 3295215 h 4401251"/>
              <a:gd name="connsiteX9537" fmla="*/ 4869546 w 13419668"/>
              <a:gd name="connsiteY9537" fmla="*/ 3330914 h 4401251"/>
              <a:gd name="connsiteX9538" fmla="*/ 4906737 w 13419668"/>
              <a:gd name="connsiteY9538" fmla="*/ 3297330 h 4401251"/>
              <a:gd name="connsiteX9539" fmla="*/ 4871661 w 13419668"/>
              <a:gd name="connsiteY9539" fmla="*/ 3261134 h 4401251"/>
              <a:gd name="connsiteX9540" fmla="*/ 4782476 w 13419668"/>
              <a:gd name="connsiteY9540" fmla="*/ 3261009 h 4401251"/>
              <a:gd name="connsiteX9541" fmla="*/ 4747400 w 13419668"/>
              <a:gd name="connsiteY9541" fmla="*/ 3294842 h 4401251"/>
              <a:gd name="connsiteX9542" fmla="*/ 4779616 w 13419668"/>
              <a:gd name="connsiteY9542" fmla="*/ 3330914 h 4401251"/>
              <a:gd name="connsiteX9543" fmla="*/ 4817180 w 13419668"/>
              <a:gd name="connsiteY9543" fmla="*/ 3297703 h 4401251"/>
              <a:gd name="connsiteX9544" fmla="*/ 4782476 w 13419668"/>
              <a:gd name="connsiteY9544" fmla="*/ 3261134 h 4401251"/>
              <a:gd name="connsiteX9545" fmla="*/ 4731229 w 13419668"/>
              <a:gd name="connsiteY9545" fmla="*/ 3297703 h 4401251"/>
              <a:gd name="connsiteX9546" fmla="*/ 4696029 w 13419668"/>
              <a:gd name="connsiteY9546" fmla="*/ 3261009 h 4401251"/>
              <a:gd name="connsiteX9547" fmla="*/ 4661449 w 13419668"/>
              <a:gd name="connsiteY9547" fmla="*/ 3294718 h 4401251"/>
              <a:gd name="connsiteX9548" fmla="*/ 4696153 w 13419668"/>
              <a:gd name="connsiteY9548" fmla="*/ 3330914 h 4401251"/>
              <a:gd name="connsiteX9549" fmla="*/ 4731354 w 13419668"/>
              <a:gd name="connsiteY9549" fmla="*/ 3297703 h 4401251"/>
              <a:gd name="connsiteX9550" fmla="*/ 4641672 w 13419668"/>
              <a:gd name="connsiteY9550" fmla="*/ 3297703 h 4401251"/>
              <a:gd name="connsiteX9551" fmla="*/ 4606471 w 13419668"/>
              <a:gd name="connsiteY9551" fmla="*/ 3261009 h 4401251"/>
              <a:gd name="connsiteX9552" fmla="*/ 4571767 w 13419668"/>
              <a:gd name="connsiteY9552" fmla="*/ 3294593 h 4401251"/>
              <a:gd name="connsiteX9553" fmla="*/ 4606347 w 13419668"/>
              <a:gd name="connsiteY9553" fmla="*/ 3330914 h 4401251"/>
              <a:gd name="connsiteX9554" fmla="*/ 4641672 w 13419668"/>
              <a:gd name="connsiteY9554" fmla="*/ 3297827 h 4401251"/>
              <a:gd name="connsiteX9555" fmla="*/ 4552115 w 13419668"/>
              <a:gd name="connsiteY9555" fmla="*/ 3297206 h 4401251"/>
              <a:gd name="connsiteX9556" fmla="*/ 4516416 w 13419668"/>
              <a:gd name="connsiteY9556" fmla="*/ 3261009 h 4401251"/>
              <a:gd name="connsiteX9557" fmla="*/ 4482210 w 13419668"/>
              <a:gd name="connsiteY9557" fmla="*/ 3295215 h 4401251"/>
              <a:gd name="connsiteX9558" fmla="*/ 4517287 w 13419668"/>
              <a:gd name="connsiteY9558" fmla="*/ 3330914 h 4401251"/>
              <a:gd name="connsiteX9559" fmla="*/ 4552115 w 13419668"/>
              <a:gd name="connsiteY9559" fmla="*/ 3297330 h 4401251"/>
              <a:gd name="connsiteX9560" fmla="*/ 4462557 w 13419668"/>
              <a:gd name="connsiteY9560" fmla="*/ 3296335 h 4401251"/>
              <a:gd name="connsiteX9561" fmla="*/ 4425988 w 13419668"/>
              <a:gd name="connsiteY9561" fmla="*/ 3260885 h 4401251"/>
              <a:gd name="connsiteX9562" fmla="*/ 4392653 w 13419668"/>
              <a:gd name="connsiteY9562" fmla="*/ 3295962 h 4401251"/>
              <a:gd name="connsiteX9563" fmla="*/ 4428724 w 13419668"/>
              <a:gd name="connsiteY9563" fmla="*/ 3330789 h 4401251"/>
              <a:gd name="connsiteX9564" fmla="*/ 4462557 w 13419668"/>
              <a:gd name="connsiteY9564" fmla="*/ 3296335 h 4401251"/>
              <a:gd name="connsiteX9565" fmla="*/ 4342401 w 13419668"/>
              <a:gd name="connsiteY9565" fmla="*/ 3260885 h 4401251"/>
              <a:gd name="connsiteX9566" fmla="*/ 4305583 w 13419668"/>
              <a:gd name="connsiteY9566" fmla="*/ 3295962 h 4401251"/>
              <a:gd name="connsiteX9567" fmla="*/ 4339167 w 13419668"/>
              <a:gd name="connsiteY9567" fmla="*/ 3330665 h 4401251"/>
              <a:gd name="connsiteX9568" fmla="*/ 4375487 w 13419668"/>
              <a:gd name="connsiteY9568" fmla="*/ 3296086 h 4401251"/>
              <a:gd name="connsiteX9569" fmla="*/ 4342401 w 13419668"/>
              <a:gd name="connsiteY9569" fmla="*/ 3260760 h 4401251"/>
              <a:gd name="connsiteX9570" fmla="*/ 4251973 w 13419668"/>
              <a:gd name="connsiteY9570" fmla="*/ 3260885 h 4401251"/>
              <a:gd name="connsiteX9571" fmla="*/ 4216026 w 13419668"/>
              <a:gd name="connsiteY9571" fmla="*/ 3296957 h 4401251"/>
              <a:gd name="connsiteX9572" fmla="*/ 4250480 w 13419668"/>
              <a:gd name="connsiteY9572" fmla="*/ 3330789 h 4401251"/>
              <a:gd name="connsiteX9573" fmla="*/ 4285806 w 13419668"/>
              <a:gd name="connsiteY9573" fmla="*/ 3295340 h 4401251"/>
              <a:gd name="connsiteX9574" fmla="*/ 4251849 w 13419668"/>
              <a:gd name="connsiteY9574" fmla="*/ 3260885 h 4401251"/>
              <a:gd name="connsiteX9575" fmla="*/ 4161669 w 13419668"/>
              <a:gd name="connsiteY9575" fmla="*/ 3260885 h 4401251"/>
              <a:gd name="connsiteX9576" fmla="*/ 4126468 w 13419668"/>
              <a:gd name="connsiteY9576" fmla="*/ 3297579 h 4401251"/>
              <a:gd name="connsiteX9577" fmla="*/ 4161669 w 13419668"/>
              <a:gd name="connsiteY9577" fmla="*/ 3330789 h 4401251"/>
              <a:gd name="connsiteX9578" fmla="*/ 4196373 w 13419668"/>
              <a:gd name="connsiteY9578" fmla="*/ 3294593 h 4401251"/>
              <a:gd name="connsiteX9579" fmla="*/ 4161669 w 13419668"/>
              <a:gd name="connsiteY9579" fmla="*/ 3260885 h 4401251"/>
              <a:gd name="connsiteX9580" fmla="*/ 4110422 w 13419668"/>
              <a:gd name="connsiteY9580" fmla="*/ 3297081 h 4401251"/>
              <a:gd name="connsiteX9581" fmla="*/ 4074724 w 13419668"/>
              <a:gd name="connsiteY9581" fmla="*/ 3260760 h 4401251"/>
              <a:gd name="connsiteX9582" fmla="*/ 4040518 w 13419668"/>
              <a:gd name="connsiteY9582" fmla="*/ 3294842 h 4401251"/>
              <a:gd name="connsiteX9583" fmla="*/ 4075595 w 13419668"/>
              <a:gd name="connsiteY9583" fmla="*/ 3330541 h 4401251"/>
              <a:gd name="connsiteX9584" fmla="*/ 4110422 w 13419668"/>
              <a:gd name="connsiteY9584" fmla="*/ 3296957 h 4401251"/>
              <a:gd name="connsiteX9585" fmla="*/ 4020865 w 13419668"/>
              <a:gd name="connsiteY9585" fmla="*/ 3296086 h 4401251"/>
              <a:gd name="connsiteX9586" fmla="*/ 3984171 w 13419668"/>
              <a:gd name="connsiteY9586" fmla="*/ 3260760 h 4401251"/>
              <a:gd name="connsiteX9587" fmla="*/ 3950961 w 13419668"/>
              <a:gd name="connsiteY9587" fmla="*/ 3295962 h 4401251"/>
              <a:gd name="connsiteX9588" fmla="*/ 3987032 w 13419668"/>
              <a:gd name="connsiteY9588" fmla="*/ 3330665 h 4401251"/>
              <a:gd name="connsiteX9589" fmla="*/ 4020741 w 13419668"/>
              <a:gd name="connsiteY9589" fmla="*/ 3296086 h 4401251"/>
              <a:gd name="connsiteX9590" fmla="*/ 3894365 w 13419668"/>
              <a:gd name="connsiteY9590" fmla="*/ 3330665 h 4401251"/>
              <a:gd name="connsiteX9591" fmla="*/ 3931059 w 13419668"/>
              <a:gd name="connsiteY9591" fmla="*/ 3299196 h 4401251"/>
              <a:gd name="connsiteX9592" fmla="*/ 3897848 w 13419668"/>
              <a:gd name="connsiteY9592" fmla="*/ 3260885 h 4401251"/>
              <a:gd name="connsiteX9593" fmla="*/ 3861528 w 13419668"/>
              <a:gd name="connsiteY9593" fmla="*/ 3292728 h 4401251"/>
              <a:gd name="connsiteX9594" fmla="*/ 3894365 w 13419668"/>
              <a:gd name="connsiteY9594" fmla="*/ 3330665 h 4401251"/>
              <a:gd name="connsiteX9595" fmla="*/ 3811027 w 13419668"/>
              <a:gd name="connsiteY9595" fmla="*/ 3260760 h 4401251"/>
              <a:gd name="connsiteX9596" fmla="*/ 3774333 w 13419668"/>
              <a:gd name="connsiteY9596" fmla="*/ 3295962 h 4401251"/>
              <a:gd name="connsiteX9597" fmla="*/ 3808042 w 13419668"/>
              <a:gd name="connsiteY9597" fmla="*/ 3330541 h 4401251"/>
              <a:gd name="connsiteX9598" fmla="*/ 3844238 w 13419668"/>
              <a:gd name="connsiteY9598" fmla="*/ 3295837 h 4401251"/>
              <a:gd name="connsiteX9599" fmla="*/ 3811027 w 13419668"/>
              <a:gd name="connsiteY9599" fmla="*/ 3260636 h 4401251"/>
              <a:gd name="connsiteX9600" fmla="*/ 3721967 w 13419668"/>
              <a:gd name="connsiteY9600" fmla="*/ 3260760 h 4401251"/>
              <a:gd name="connsiteX9601" fmla="*/ 3684900 w 13419668"/>
              <a:gd name="connsiteY9601" fmla="*/ 3295464 h 4401251"/>
              <a:gd name="connsiteX9602" fmla="*/ 3718111 w 13419668"/>
              <a:gd name="connsiteY9602" fmla="*/ 3330541 h 4401251"/>
              <a:gd name="connsiteX9603" fmla="*/ 3754805 w 13419668"/>
              <a:gd name="connsiteY9603" fmla="*/ 3296335 h 4401251"/>
              <a:gd name="connsiteX9604" fmla="*/ 3722091 w 13419668"/>
              <a:gd name="connsiteY9604" fmla="*/ 3260760 h 4401251"/>
              <a:gd name="connsiteX9605" fmla="*/ 3665123 w 13419668"/>
              <a:gd name="connsiteY9605" fmla="*/ 3295464 h 4401251"/>
              <a:gd name="connsiteX9606" fmla="*/ 3631539 w 13419668"/>
              <a:gd name="connsiteY9606" fmla="*/ 3260636 h 4401251"/>
              <a:gd name="connsiteX9607" fmla="*/ 3595219 w 13419668"/>
              <a:gd name="connsiteY9607" fmla="*/ 3296335 h 4401251"/>
              <a:gd name="connsiteX9608" fmla="*/ 3629300 w 13419668"/>
              <a:gd name="connsiteY9608" fmla="*/ 3330541 h 4401251"/>
              <a:gd name="connsiteX9609" fmla="*/ 3665123 w 13419668"/>
              <a:gd name="connsiteY9609" fmla="*/ 3295464 h 4401251"/>
              <a:gd name="connsiteX9610" fmla="*/ 3542355 w 13419668"/>
              <a:gd name="connsiteY9610" fmla="*/ 3260636 h 4401251"/>
              <a:gd name="connsiteX9611" fmla="*/ 3505661 w 13419668"/>
              <a:gd name="connsiteY9611" fmla="*/ 3295962 h 4401251"/>
              <a:gd name="connsiteX9612" fmla="*/ 3539369 w 13419668"/>
              <a:gd name="connsiteY9612" fmla="*/ 3330541 h 4401251"/>
              <a:gd name="connsiteX9613" fmla="*/ 3575441 w 13419668"/>
              <a:gd name="connsiteY9613" fmla="*/ 3295837 h 4401251"/>
              <a:gd name="connsiteX9614" fmla="*/ 3542230 w 13419668"/>
              <a:gd name="connsiteY9614" fmla="*/ 3260636 h 4401251"/>
              <a:gd name="connsiteX9615" fmla="*/ 3489615 w 13419668"/>
              <a:gd name="connsiteY9615" fmla="*/ 3296957 h 4401251"/>
              <a:gd name="connsiteX9616" fmla="*/ 3453917 w 13419668"/>
              <a:gd name="connsiteY9616" fmla="*/ 3260636 h 4401251"/>
              <a:gd name="connsiteX9617" fmla="*/ 3419711 w 13419668"/>
              <a:gd name="connsiteY9617" fmla="*/ 3294718 h 4401251"/>
              <a:gd name="connsiteX9618" fmla="*/ 3454787 w 13419668"/>
              <a:gd name="connsiteY9618" fmla="*/ 3330416 h 4401251"/>
              <a:gd name="connsiteX9619" fmla="*/ 3489615 w 13419668"/>
              <a:gd name="connsiteY9619" fmla="*/ 3296832 h 4401251"/>
              <a:gd name="connsiteX9620" fmla="*/ 3400058 w 13419668"/>
              <a:gd name="connsiteY9620" fmla="*/ 3295837 h 4401251"/>
              <a:gd name="connsiteX9621" fmla="*/ 3366350 w 13419668"/>
              <a:gd name="connsiteY9621" fmla="*/ 3260760 h 4401251"/>
              <a:gd name="connsiteX9622" fmla="*/ 3330278 w 13419668"/>
              <a:gd name="connsiteY9622" fmla="*/ 3292977 h 4401251"/>
              <a:gd name="connsiteX9623" fmla="*/ 3363489 w 13419668"/>
              <a:gd name="connsiteY9623" fmla="*/ 3330665 h 4401251"/>
              <a:gd name="connsiteX9624" fmla="*/ 3400058 w 13419668"/>
              <a:gd name="connsiteY9624" fmla="*/ 3295962 h 4401251"/>
              <a:gd name="connsiteX9625" fmla="*/ 3310500 w 13419668"/>
              <a:gd name="connsiteY9625" fmla="*/ 3295091 h 4401251"/>
              <a:gd name="connsiteX9626" fmla="*/ 3276046 w 13419668"/>
              <a:gd name="connsiteY9626" fmla="*/ 3260636 h 4401251"/>
              <a:gd name="connsiteX9627" fmla="*/ 3240596 w 13419668"/>
              <a:gd name="connsiteY9627" fmla="*/ 3293474 h 4401251"/>
              <a:gd name="connsiteX9628" fmla="*/ 3274429 w 13419668"/>
              <a:gd name="connsiteY9628" fmla="*/ 3330416 h 4401251"/>
              <a:gd name="connsiteX9629" fmla="*/ 3310376 w 13419668"/>
              <a:gd name="connsiteY9629" fmla="*/ 3295091 h 4401251"/>
              <a:gd name="connsiteX9630" fmla="*/ 3189474 w 13419668"/>
              <a:gd name="connsiteY9630" fmla="*/ 3260512 h 4401251"/>
              <a:gd name="connsiteX9631" fmla="*/ 3153526 w 13419668"/>
              <a:gd name="connsiteY9631" fmla="*/ 3296583 h 4401251"/>
              <a:gd name="connsiteX9632" fmla="*/ 3187981 w 13419668"/>
              <a:gd name="connsiteY9632" fmla="*/ 3330416 h 4401251"/>
              <a:gd name="connsiteX9633" fmla="*/ 3223307 w 13419668"/>
              <a:gd name="connsiteY9633" fmla="*/ 3294966 h 4401251"/>
              <a:gd name="connsiteX9634" fmla="*/ 3189349 w 13419668"/>
              <a:gd name="connsiteY9634" fmla="*/ 3260512 h 4401251"/>
              <a:gd name="connsiteX9635" fmla="*/ 3100289 w 13419668"/>
              <a:gd name="connsiteY9635" fmla="*/ 3260512 h 4401251"/>
              <a:gd name="connsiteX9636" fmla="*/ 3063969 w 13419668"/>
              <a:gd name="connsiteY9636" fmla="*/ 3296210 h 4401251"/>
              <a:gd name="connsiteX9637" fmla="*/ 3098051 w 13419668"/>
              <a:gd name="connsiteY9637" fmla="*/ 3330416 h 4401251"/>
              <a:gd name="connsiteX9638" fmla="*/ 3133749 w 13419668"/>
              <a:gd name="connsiteY9638" fmla="*/ 3295340 h 4401251"/>
              <a:gd name="connsiteX9639" fmla="*/ 3100165 w 13419668"/>
              <a:gd name="connsiteY9639" fmla="*/ 3260512 h 4401251"/>
              <a:gd name="connsiteX9640" fmla="*/ 3009612 w 13419668"/>
              <a:gd name="connsiteY9640" fmla="*/ 3260512 h 4401251"/>
              <a:gd name="connsiteX9641" fmla="*/ 2974536 w 13419668"/>
              <a:gd name="connsiteY9641" fmla="*/ 3294220 h 4401251"/>
              <a:gd name="connsiteX9642" fmla="*/ 3006752 w 13419668"/>
              <a:gd name="connsiteY9642" fmla="*/ 3330292 h 4401251"/>
              <a:gd name="connsiteX9643" fmla="*/ 3044441 w 13419668"/>
              <a:gd name="connsiteY9643" fmla="*/ 3297081 h 4401251"/>
              <a:gd name="connsiteX9644" fmla="*/ 3009737 w 13419668"/>
              <a:gd name="connsiteY9644" fmla="*/ 3260512 h 4401251"/>
              <a:gd name="connsiteX9645" fmla="*/ 2958242 w 13419668"/>
              <a:gd name="connsiteY9645" fmla="*/ 3295713 h 4401251"/>
              <a:gd name="connsiteX9646" fmla="*/ 2921548 w 13419668"/>
              <a:gd name="connsiteY9646" fmla="*/ 3260387 h 4401251"/>
              <a:gd name="connsiteX9647" fmla="*/ 2888337 w 13419668"/>
              <a:gd name="connsiteY9647" fmla="*/ 3295589 h 4401251"/>
              <a:gd name="connsiteX9648" fmla="*/ 2924409 w 13419668"/>
              <a:gd name="connsiteY9648" fmla="*/ 3330292 h 4401251"/>
              <a:gd name="connsiteX9649" fmla="*/ 2958117 w 13419668"/>
              <a:gd name="connsiteY9649" fmla="*/ 3295713 h 4401251"/>
              <a:gd name="connsiteX9650" fmla="*/ 2868684 w 13419668"/>
              <a:gd name="connsiteY9650" fmla="*/ 3294842 h 4401251"/>
              <a:gd name="connsiteX9651" fmla="*/ 2834229 w 13419668"/>
              <a:gd name="connsiteY9651" fmla="*/ 3260387 h 4401251"/>
              <a:gd name="connsiteX9652" fmla="*/ 2798904 w 13419668"/>
              <a:gd name="connsiteY9652" fmla="*/ 3293350 h 4401251"/>
              <a:gd name="connsiteX9653" fmla="*/ 2832861 w 13419668"/>
              <a:gd name="connsiteY9653" fmla="*/ 3330292 h 4401251"/>
              <a:gd name="connsiteX9654" fmla="*/ 2868684 w 13419668"/>
              <a:gd name="connsiteY9654" fmla="*/ 3294842 h 4401251"/>
              <a:gd name="connsiteX9655" fmla="*/ 2779126 w 13419668"/>
              <a:gd name="connsiteY9655" fmla="*/ 3295589 h 4401251"/>
              <a:gd name="connsiteX9656" fmla="*/ 2745418 w 13419668"/>
              <a:gd name="connsiteY9656" fmla="*/ 3260512 h 4401251"/>
              <a:gd name="connsiteX9657" fmla="*/ 2709346 w 13419668"/>
              <a:gd name="connsiteY9657" fmla="*/ 3292728 h 4401251"/>
              <a:gd name="connsiteX9658" fmla="*/ 2742557 w 13419668"/>
              <a:gd name="connsiteY9658" fmla="*/ 3330416 h 4401251"/>
              <a:gd name="connsiteX9659" fmla="*/ 2779126 w 13419668"/>
              <a:gd name="connsiteY9659" fmla="*/ 3295713 h 4401251"/>
              <a:gd name="connsiteX9660" fmla="*/ 2689569 w 13419668"/>
              <a:gd name="connsiteY9660" fmla="*/ 3297206 h 4401251"/>
              <a:gd name="connsiteX9661" fmla="*/ 2654493 w 13419668"/>
              <a:gd name="connsiteY9661" fmla="*/ 3260387 h 4401251"/>
              <a:gd name="connsiteX9662" fmla="*/ 2619665 w 13419668"/>
              <a:gd name="connsiteY9662" fmla="*/ 3293971 h 4401251"/>
              <a:gd name="connsiteX9663" fmla="*/ 2654119 w 13419668"/>
              <a:gd name="connsiteY9663" fmla="*/ 3330292 h 4401251"/>
              <a:gd name="connsiteX9664" fmla="*/ 2689445 w 13419668"/>
              <a:gd name="connsiteY9664" fmla="*/ 3297206 h 4401251"/>
              <a:gd name="connsiteX9665" fmla="*/ 2602375 w 13419668"/>
              <a:gd name="connsiteY9665" fmla="*/ 3293847 h 4401251"/>
              <a:gd name="connsiteX9666" fmla="*/ 2567547 w 13419668"/>
              <a:gd name="connsiteY9666" fmla="*/ 3260387 h 4401251"/>
              <a:gd name="connsiteX9667" fmla="*/ 2532471 w 13419668"/>
              <a:gd name="connsiteY9667" fmla="*/ 3297206 h 4401251"/>
              <a:gd name="connsiteX9668" fmla="*/ 2567796 w 13419668"/>
              <a:gd name="connsiteY9668" fmla="*/ 3330292 h 4401251"/>
              <a:gd name="connsiteX9669" fmla="*/ 2602251 w 13419668"/>
              <a:gd name="connsiteY9669" fmla="*/ 3293971 h 4401251"/>
              <a:gd name="connsiteX9670" fmla="*/ 2480104 w 13419668"/>
              <a:gd name="connsiteY9670" fmla="*/ 3260387 h 4401251"/>
              <a:gd name="connsiteX9671" fmla="*/ 2443038 w 13419668"/>
              <a:gd name="connsiteY9671" fmla="*/ 3295091 h 4401251"/>
              <a:gd name="connsiteX9672" fmla="*/ 2476248 w 13419668"/>
              <a:gd name="connsiteY9672" fmla="*/ 3330168 h 4401251"/>
              <a:gd name="connsiteX9673" fmla="*/ 2512942 w 13419668"/>
              <a:gd name="connsiteY9673" fmla="*/ 3295962 h 4401251"/>
              <a:gd name="connsiteX9674" fmla="*/ 2480229 w 13419668"/>
              <a:gd name="connsiteY9674" fmla="*/ 3260387 h 4401251"/>
              <a:gd name="connsiteX9675" fmla="*/ 2423260 w 13419668"/>
              <a:gd name="connsiteY9675" fmla="*/ 3293225 h 4401251"/>
              <a:gd name="connsiteX9676" fmla="*/ 2387810 w 13419668"/>
              <a:gd name="connsiteY9676" fmla="*/ 3260387 h 4401251"/>
              <a:gd name="connsiteX9677" fmla="*/ 2353356 w 13419668"/>
              <a:gd name="connsiteY9677" fmla="*/ 3294842 h 4401251"/>
              <a:gd name="connsiteX9678" fmla="*/ 2389303 w 13419668"/>
              <a:gd name="connsiteY9678" fmla="*/ 3330168 h 4401251"/>
              <a:gd name="connsiteX9679" fmla="*/ 2423136 w 13419668"/>
              <a:gd name="connsiteY9679" fmla="*/ 3293225 h 4401251"/>
              <a:gd name="connsiteX9680" fmla="*/ 2337186 w 13419668"/>
              <a:gd name="connsiteY9680" fmla="*/ 3294718 h 4401251"/>
              <a:gd name="connsiteX9681" fmla="*/ 2302731 w 13419668"/>
              <a:gd name="connsiteY9681" fmla="*/ 3260263 h 4401251"/>
              <a:gd name="connsiteX9682" fmla="*/ 2267406 w 13419668"/>
              <a:gd name="connsiteY9682" fmla="*/ 3293225 h 4401251"/>
              <a:gd name="connsiteX9683" fmla="*/ 2301363 w 13419668"/>
              <a:gd name="connsiteY9683" fmla="*/ 3330168 h 4401251"/>
              <a:gd name="connsiteX9684" fmla="*/ 2337186 w 13419668"/>
              <a:gd name="connsiteY9684" fmla="*/ 3294718 h 4401251"/>
              <a:gd name="connsiteX9685" fmla="*/ 2247753 w 13419668"/>
              <a:gd name="connsiteY9685" fmla="*/ 3296957 h 4401251"/>
              <a:gd name="connsiteX9686" fmla="*/ 2212552 w 13419668"/>
              <a:gd name="connsiteY9686" fmla="*/ 3260263 h 4401251"/>
              <a:gd name="connsiteX9687" fmla="*/ 2177848 w 13419668"/>
              <a:gd name="connsiteY9687" fmla="*/ 3293847 h 4401251"/>
              <a:gd name="connsiteX9688" fmla="*/ 2212427 w 13419668"/>
              <a:gd name="connsiteY9688" fmla="*/ 3330043 h 4401251"/>
              <a:gd name="connsiteX9689" fmla="*/ 2247753 w 13419668"/>
              <a:gd name="connsiteY9689" fmla="*/ 3296957 h 4401251"/>
              <a:gd name="connsiteX9690" fmla="*/ 2158195 w 13419668"/>
              <a:gd name="connsiteY9690" fmla="*/ 3295464 h 4401251"/>
              <a:gd name="connsiteX9691" fmla="*/ 2124487 w 13419668"/>
              <a:gd name="connsiteY9691" fmla="*/ 3260387 h 4401251"/>
              <a:gd name="connsiteX9692" fmla="*/ 2088415 w 13419668"/>
              <a:gd name="connsiteY9692" fmla="*/ 3292603 h 4401251"/>
              <a:gd name="connsiteX9693" fmla="*/ 2121626 w 13419668"/>
              <a:gd name="connsiteY9693" fmla="*/ 3330292 h 4401251"/>
              <a:gd name="connsiteX9694" fmla="*/ 2158195 w 13419668"/>
              <a:gd name="connsiteY9694" fmla="*/ 3295589 h 4401251"/>
              <a:gd name="connsiteX9695" fmla="*/ 2036422 w 13419668"/>
              <a:gd name="connsiteY9695" fmla="*/ 3260263 h 4401251"/>
              <a:gd name="connsiteX9696" fmla="*/ 2001097 w 13419668"/>
              <a:gd name="connsiteY9696" fmla="*/ 3296957 h 4401251"/>
              <a:gd name="connsiteX9697" fmla="*/ 2036298 w 13419668"/>
              <a:gd name="connsiteY9697" fmla="*/ 3330168 h 4401251"/>
              <a:gd name="connsiteX9698" fmla="*/ 2071001 w 13419668"/>
              <a:gd name="connsiteY9698" fmla="*/ 3294096 h 4401251"/>
              <a:gd name="connsiteX9699" fmla="*/ 2036422 w 13419668"/>
              <a:gd name="connsiteY9699" fmla="*/ 3260387 h 4401251"/>
              <a:gd name="connsiteX9700" fmla="*/ 1948233 w 13419668"/>
              <a:gd name="connsiteY9700" fmla="*/ 3260263 h 4401251"/>
              <a:gd name="connsiteX9701" fmla="*/ 1911539 w 13419668"/>
              <a:gd name="connsiteY9701" fmla="*/ 3295464 h 4401251"/>
              <a:gd name="connsiteX9702" fmla="*/ 1945247 w 13419668"/>
              <a:gd name="connsiteY9702" fmla="*/ 3330043 h 4401251"/>
              <a:gd name="connsiteX9703" fmla="*/ 1981444 w 13419668"/>
              <a:gd name="connsiteY9703" fmla="*/ 3295340 h 4401251"/>
              <a:gd name="connsiteX9704" fmla="*/ 1948233 w 13419668"/>
              <a:gd name="connsiteY9704" fmla="*/ 3260139 h 4401251"/>
              <a:gd name="connsiteX9705" fmla="*/ 1858675 w 13419668"/>
              <a:gd name="connsiteY9705" fmla="*/ 3260263 h 4401251"/>
              <a:gd name="connsiteX9706" fmla="*/ 1821982 w 13419668"/>
              <a:gd name="connsiteY9706" fmla="*/ 3295464 h 4401251"/>
              <a:gd name="connsiteX9707" fmla="*/ 1855690 w 13419668"/>
              <a:gd name="connsiteY9707" fmla="*/ 3330043 h 4401251"/>
              <a:gd name="connsiteX9708" fmla="*/ 1891886 w 13419668"/>
              <a:gd name="connsiteY9708" fmla="*/ 3295340 h 4401251"/>
              <a:gd name="connsiteX9709" fmla="*/ 1858675 w 13419668"/>
              <a:gd name="connsiteY9709" fmla="*/ 3260139 h 4401251"/>
              <a:gd name="connsiteX9710" fmla="*/ 1768123 w 13419668"/>
              <a:gd name="connsiteY9710" fmla="*/ 3260263 h 4401251"/>
              <a:gd name="connsiteX9711" fmla="*/ 1732424 w 13419668"/>
              <a:gd name="connsiteY9711" fmla="*/ 3296583 h 4401251"/>
              <a:gd name="connsiteX9712" fmla="*/ 1767252 w 13419668"/>
              <a:gd name="connsiteY9712" fmla="*/ 3330168 h 4401251"/>
              <a:gd name="connsiteX9713" fmla="*/ 1802329 w 13419668"/>
              <a:gd name="connsiteY9713" fmla="*/ 3294469 h 4401251"/>
              <a:gd name="connsiteX9714" fmla="*/ 1768123 w 13419668"/>
              <a:gd name="connsiteY9714" fmla="*/ 3260387 h 4401251"/>
              <a:gd name="connsiteX9715" fmla="*/ 1716379 w 13419668"/>
              <a:gd name="connsiteY9715" fmla="*/ 3296832 h 4401251"/>
              <a:gd name="connsiteX9716" fmla="*/ 1680929 w 13419668"/>
              <a:gd name="connsiteY9716" fmla="*/ 3260263 h 4401251"/>
              <a:gd name="connsiteX9717" fmla="*/ 1646474 w 13419668"/>
              <a:gd name="connsiteY9717" fmla="*/ 3294096 h 4401251"/>
              <a:gd name="connsiteX9718" fmla="*/ 1681302 w 13419668"/>
              <a:gd name="connsiteY9718" fmla="*/ 3330168 h 4401251"/>
              <a:gd name="connsiteX9719" fmla="*/ 1716379 w 13419668"/>
              <a:gd name="connsiteY9719" fmla="*/ 3296832 h 4401251"/>
              <a:gd name="connsiteX9720" fmla="*/ 1626697 w 13419668"/>
              <a:gd name="connsiteY9720" fmla="*/ 3295340 h 4401251"/>
              <a:gd name="connsiteX9721" fmla="*/ 1592864 w 13419668"/>
              <a:gd name="connsiteY9721" fmla="*/ 3260387 h 4401251"/>
              <a:gd name="connsiteX9722" fmla="*/ 1556917 w 13419668"/>
              <a:gd name="connsiteY9722" fmla="*/ 3292728 h 4401251"/>
              <a:gd name="connsiteX9723" fmla="*/ 1590252 w 13419668"/>
              <a:gd name="connsiteY9723" fmla="*/ 3330292 h 4401251"/>
              <a:gd name="connsiteX9724" fmla="*/ 1626697 w 13419668"/>
              <a:gd name="connsiteY9724" fmla="*/ 3295464 h 4401251"/>
              <a:gd name="connsiteX9725" fmla="*/ 1537139 w 13419668"/>
              <a:gd name="connsiteY9725" fmla="*/ 3295464 h 4401251"/>
              <a:gd name="connsiteX9726" fmla="*/ 1500446 w 13419668"/>
              <a:gd name="connsiteY9726" fmla="*/ 3260139 h 4401251"/>
              <a:gd name="connsiteX9727" fmla="*/ 1467235 w 13419668"/>
              <a:gd name="connsiteY9727" fmla="*/ 3295340 h 4401251"/>
              <a:gd name="connsiteX9728" fmla="*/ 1503431 w 13419668"/>
              <a:gd name="connsiteY9728" fmla="*/ 3330043 h 4401251"/>
              <a:gd name="connsiteX9729" fmla="*/ 1537139 w 13419668"/>
              <a:gd name="connsiteY9729" fmla="*/ 3295464 h 4401251"/>
              <a:gd name="connsiteX9730" fmla="*/ 1449945 w 13419668"/>
              <a:gd name="connsiteY9730" fmla="*/ 3294345 h 4401251"/>
              <a:gd name="connsiteX9731" fmla="*/ 1415739 w 13419668"/>
              <a:gd name="connsiteY9731" fmla="*/ 3260139 h 4401251"/>
              <a:gd name="connsiteX9732" fmla="*/ 1380041 w 13419668"/>
              <a:gd name="connsiteY9732" fmla="*/ 3296335 h 4401251"/>
              <a:gd name="connsiteX9733" fmla="*/ 1414869 w 13419668"/>
              <a:gd name="connsiteY9733" fmla="*/ 3329919 h 4401251"/>
              <a:gd name="connsiteX9734" fmla="*/ 1449945 w 13419668"/>
              <a:gd name="connsiteY9734" fmla="*/ 3294220 h 4401251"/>
              <a:gd name="connsiteX9735" fmla="*/ 1325809 w 13419668"/>
              <a:gd name="connsiteY9735" fmla="*/ 3260263 h 4401251"/>
              <a:gd name="connsiteX9736" fmla="*/ 1290483 w 13419668"/>
              <a:gd name="connsiteY9736" fmla="*/ 3296957 h 4401251"/>
              <a:gd name="connsiteX9737" fmla="*/ 1325684 w 13419668"/>
              <a:gd name="connsiteY9737" fmla="*/ 3330168 h 4401251"/>
              <a:gd name="connsiteX9738" fmla="*/ 1360388 w 13419668"/>
              <a:gd name="connsiteY9738" fmla="*/ 3293971 h 4401251"/>
              <a:gd name="connsiteX9739" fmla="*/ 1325809 w 13419668"/>
              <a:gd name="connsiteY9739" fmla="*/ 3260263 h 4401251"/>
              <a:gd name="connsiteX9740" fmla="*/ 1236251 w 13419668"/>
              <a:gd name="connsiteY9740" fmla="*/ 3260263 h 4401251"/>
              <a:gd name="connsiteX9741" fmla="*/ 1201175 w 13419668"/>
              <a:gd name="connsiteY9741" fmla="*/ 3293971 h 4401251"/>
              <a:gd name="connsiteX9742" fmla="*/ 1233390 w 13419668"/>
              <a:gd name="connsiteY9742" fmla="*/ 3330043 h 4401251"/>
              <a:gd name="connsiteX9743" fmla="*/ 1271079 w 13419668"/>
              <a:gd name="connsiteY9743" fmla="*/ 3296832 h 4401251"/>
              <a:gd name="connsiteX9744" fmla="*/ 1236376 w 13419668"/>
              <a:gd name="connsiteY9744" fmla="*/ 3260263 h 4401251"/>
              <a:gd name="connsiteX9745" fmla="*/ 1184880 w 13419668"/>
              <a:gd name="connsiteY9745" fmla="*/ 3295464 h 4401251"/>
              <a:gd name="connsiteX9746" fmla="*/ 1148186 w 13419668"/>
              <a:gd name="connsiteY9746" fmla="*/ 3260139 h 4401251"/>
              <a:gd name="connsiteX9747" fmla="*/ 1114976 w 13419668"/>
              <a:gd name="connsiteY9747" fmla="*/ 3295340 h 4401251"/>
              <a:gd name="connsiteX9748" fmla="*/ 1151172 w 13419668"/>
              <a:gd name="connsiteY9748" fmla="*/ 3330043 h 4401251"/>
              <a:gd name="connsiteX9749" fmla="*/ 1184880 w 13419668"/>
              <a:gd name="connsiteY9749" fmla="*/ 3295464 h 4401251"/>
              <a:gd name="connsiteX9750" fmla="*/ 1095323 w 13419668"/>
              <a:gd name="connsiteY9750" fmla="*/ 3296708 h 4401251"/>
              <a:gd name="connsiteX9751" fmla="*/ 1059749 w 13419668"/>
              <a:gd name="connsiteY9751" fmla="*/ 3260263 h 4401251"/>
              <a:gd name="connsiteX9752" fmla="*/ 1025418 w 13419668"/>
              <a:gd name="connsiteY9752" fmla="*/ 3294220 h 4401251"/>
              <a:gd name="connsiteX9753" fmla="*/ 1060370 w 13419668"/>
              <a:gd name="connsiteY9753" fmla="*/ 3330168 h 4401251"/>
              <a:gd name="connsiteX9754" fmla="*/ 1095323 w 13419668"/>
              <a:gd name="connsiteY9754" fmla="*/ 3296708 h 4401251"/>
              <a:gd name="connsiteX9755" fmla="*/ 1005765 w 13419668"/>
              <a:gd name="connsiteY9755" fmla="*/ 3297081 h 4401251"/>
              <a:gd name="connsiteX9756" fmla="*/ 970564 w 13419668"/>
              <a:gd name="connsiteY9756" fmla="*/ 3260387 h 4401251"/>
              <a:gd name="connsiteX9757" fmla="*/ 935861 w 13419668"/>
              <a:gd name="connsiteY9757" fmla="*/ 3293971 h 4401251"/>
              <a:gd name="connsiteX9758" fmla="*/ 970440 w 13419668"/>
              <a:gd name="connsiteY9758" fmla="*/ 3330292 h 4401251"/>
              <a:gd name="connsiteX9759" fmla="*/ 1005765 w 13419668"/>
              <a:gd name="connsiteY9759" fmla="*/ 3297206 h 4401251"/>
              <a:gd name="connsiteX9760" fmla="*/ 916208 w 13419668"/>
              <a:gd name="connsiteY9760" fmla="*/ 3297081 h 4401251"/>
              <a:gd name="connsiteX9761" fmla="*/ 881007 w 13419668"/>
              <a:gd name="connsiteY9761" fmla="*/ 3260387 h 4401251"/>
              <a:gd name="connsiteX9762" fmla="*/ 846303 w 13419668"/>
              <a:gd name="connsiteY9762" fmla="*/ 3293971 h 4401251"/>
              <a:gd name="connsiteX9763" fmla="*/ 880882 w 13419668"/>
              <a:gd name="connsiteY9763" fmla="*/ 3330168 h 4401251"/>
              <a:gd name="connsiteX9764" fmla="*/ 916084 w 13419668"/>
              <a:gd name="connsiteY9764" fmla="*/ 3297081 h 4401251"/>
              <a:gd name="connsiteX9765" fmla="*/ 796176 w 13419668"/>
              <a:gd name="connsiteY9765" fmla="*/ 3260387 h 4401251"/>
              <a:gd name="connsiteX9766" fmla="*/ 759234 w 13419668"/>
              <a:gd name="connsiteY9766" fmla="*/ 3295340 h 4401251"/>
              <a:gd name="connsiteX9767" fmla="*/ 792693 w 13419668"/>
              <a:gd name="connsiteY9767" fmla="*/ 3330292 h 4401251"/>
              <a:gd name="connsiteX9768" fmla="*/ 829138 w 13419668"/>
              <a:gd name="connsiteY9768" fmla="*/ 3295837 h 4401251"/>
              <a:gd name="connsiteX9769" fmla="*/ 796176 w 13419668"/>
              <a:gd name="connsiteY9769" fmla="*/ 3260387 h 4401251"/>
              <a:gd name="connsiteX9770" fmla="*/ 704877 w 13419668"/>
              <a:gd name="connsiteY9770" fmla="*/ 3260387 h 4401251"/>
              <a:gd name="connsiteX9771" fmla="*/ 669676 w 13419668"/>
              <a:gd name="connsiteY9771" fmla="*/ 3297081 h 4401251"/>
              <a:gd name="connsiteX9772" fmla="*/ 704877 w 13419668"/>
              <a:gd name="connsiteY9772" fmla="*/ 3330292 h 4401251"/>
              <a:gd name="connsiteX9773" fmla="*/ 739581 w 13419668"/>
              <a:gd name="connsiteY9773" fmla="*/ 3294096 h 4401251"/>
              <a:gd name="connsiteX9774" fmla="*/ 705002 w 13419668"/>
              <a:gd name="connsiteY9774" fmla="*/ 3260387 h 4401251"/>
              <a:gd name="connsiteX9775" fmla="*/ 616813 w 13419668"/>
              <a:gd name="connsiteY9775" fmla="*/ 3260387 h 4401251"/>
              <a:gd name="connsiteX9776" fmla="*/ 580119 w 13419668"/>
              <a:gd name="connsiteY9776" fmla="*/ 3295713 h 4401251"/>
              <a:gd name="connsiteX9777" fmla="*/ 613827 w 13419668"/>
              <a:gd name="connsiteY9777" fmla="*/ 3330292 h 4401251"/>
              <a:gd name="connsiteX9778" fmla="*/ 650023 w 13419668"/>
              <a:gd name="connsiteY9778" fmla="*/ 3295589 h 4401251"/>
              <a:gd name="connsiteX9779" fmla="*/ 616813 w 13419668"/>
              <a:gd name="connsiteY9779" fmla="*/ 3260387 h 4401251"/>
              <a:gd name="connsiteX9780" fmla="*/ 564073 w 13419668"/>
              <a:gd name="connsiteY9780" fmla="*/ 3296086 h 4401251"/>
              <a:gd name="connsiteX9781" fmla="*/ 527753 w 13419668"/>
              <a:gd name="connsiteY9781" fmla="*/ 3260387 h 4401251"/>
              <a:gd name="connsiteX9782" fmla="*/ 494169 w 13419668"/>
              <a:gd name="connsiteY9782" fmla="*/ 3295215 h 4401251"/>
              <a:gd name="connsiteX9783" fmla="*/ 529867 w 13419668"/>
              <a:gd name="connsiteY9783" fmla="*/ 3330292 h 4401251"/>
              <a:gd name="connsiteX9784" fmla="*/ 564073 w 13419668"/>
              <a:gd name="connsiteY9784" fmla="*/ 3296086 h 4401251"/>
              <a:gd name="connsiteX9785" fmla="*/ 474516 w 13419668"/>
              <a:gd name="connsiteY9785" fmla="*/ 3294842 h 4401251"/>
              <a:gd name="connsiteX9786" fmla="*/ 440061 w 13419668"/>
              <a:gd name="connsiteY9786" fmla="*/ 3260387 h 4401251"/>
              <a:gd name="connsiteX9787" fmla="*/ 404736 w 13419668"/>
              <a:gd name="connsiteY9787" fmla="*/ 3293350 h 4401251"/>
              <a:gd name="connsiteX9788" fmla="*/ 438693 w 13419668"/>
              <a:gd name="connsiteY9788" fmla="*/ 3330292 h 4401251"/>
              <a:gd name="connsiteX9789" fmla="*/ 474516 w 13419668"/>
              <a:gd name="connsiteY9789" fmla="*/ 3294842 h 4401251"/>
              <a:gd name="connsiteX9790" fmla="*/ 384958 w 13419668"/>
              <a:gd name="connsiteY9790" fmla="*/ 3295589 h 4401251"/>
              <a:gd name="connsiteX9791" fmla="*/ 351126 w 13419668"/>
              <a:gd name="connsiteY9791" fmla="*/ 3260512 h 4401251"/>
              <a:gd name="connsiteX9792" fmla="*/ 315054 w 13419668"/>
              <a:gd name="connsiteY9792" fmla="*/ 3292728 h 4401251"/>
              <a:gd name="connsiteX9793" fmla="*/ 348265 w 13419668"/>
              <a:gd name="connsiteY9793" fmla="*/ 3330292 h 4401251"/>
              <a:gd name="connsiteX9794" fmla="*/ 384834 w 13419668"/>
              <a:gd name="connsiteY9794" fmla="*/ 3295589 h 4401251"/>
              <a:gd name="connsiteX9795" fmla="*/ 297764 w 13419668"/>
              <a:gd name="connsiteY9795" fmla="*/ 3293474 h 4401251"/>
              <a:gd name="connsiteX9796" fmla="*/ 262439 w 13419668"/>
              <a:gd name="connsiteY9796" fmla="*/ 3260512 h 4401251"/>
              <a:gd name="connsiteX9797" fmla="*/ 227984 w 13419668"/>
              <a:gd name="connsiteY9797" fmla="*/ 3294966 h 4401251"/>
              <a:gd name="connsiteX9798" fmla="*/ 263807 w 13419668"/>
              <a:gd name="connsiteY9798" fmla="*/ 3330416 h 4401251"/>
              <a:gd name="connsiteX9799" fmla="*/ 297764 w 13419668"/>
              <a:gd name="connsiteY9799" fmla="*/ 3293474 h 4401251"/>
              <a:gd name="connsiteX9800" fmla="*/ 173130 w 13419668"/>
              <a:gd name="connsiteY9800" fmla="*/ 3260512 h 4401251"/>
              <a:gd name="connsiteX9801" fmla="*/ 138427 w 13419668"/>
              <a:gd name="connsiteY9801" fmla="*/ 3294718 h 4401251"/>
              <a:gd name="connsiteX9802" fmla="*/ 171016 w 13419668"/>
              <a:gd name="connsiteY9802" fmla="*/ 3330416 h 4401251"/>
              <a:gd name="connsiteX9803" fmla="*/ 208207 w 13419668"/>
              <a:gd name="connsiteY9803" fmla="*/ 3296832 h 4401251"/>
              <a:gd name="connsiteX9804" fmla="*/ 173130 w 13419668"/>
              <a:gd name="connsiteY9804" fmla="*/ 3260636 h 4401251"/>
              <a:gd name="connsiteX9805" fmla="*/ 83946 w 13419668"/>
              <a:gd name="connsiteY9805" fmla="*/ 3260512 h 4401251"/>
              <a:gd name="connsiteX9806" fmla="*/ 48745 w 13419668"/>
              <a:gd name="connsiteY9806" fmla="*/ 3297206 h 4401251"/>
              <a:gd name="connsiteX9807" fmla="*/ 83946 w 13419668"/>
              <a:gd name="connsiteY9807" fmla="*/ 3330416 h 4401251"/>
              <a:gd name="connsiteX9808" fmla="*/ 118649 w 13419668"/>
              <a:gd name="connsiteY9808" fmla="*/ 3294220 h 4401251"/>
              <a:gd name="connsiteX9809" fmla="*/ 83946 w 13419668"/>
              <a:gd name="connsiteY9809" fmla="*/ 3260512 h 4401251"/>
              <a:gd name="connsiteX9810" fmla="*/ 13328865 w 13419668"/>
              <a:gd name="connsiteY9810" fmla="*/ 3295464 h 4401251"/>
              <a:gd name="connsiteX9811" fmla="*/ 13294909 w 13419668"/>
              <a:gd name="connsiteY9811" fmla="*/ 3260636 h 4401251"/>
              <a:gd name="connsiteX9812" fmla="*/ 13259085 w 13419668"/>
              <a:gd name="connsiteY9812" fmla="*/ 3293101 h 4401251"/>
              <a:gd name="connsiteX9813" fmla="*/ 13292544 w 13419668"/>
              <a:gd name="connsiteY9813" fmla="*/ 3330541 h 4401251"/>
              <a:gd name="connsiteX9814" fmla="*/ 13328865 w 13419668"/>
              <a:gd name="connsiteY9814" fmla="*/ 3295589 h 4401251"/>
              <a:gd name="connsiteX9815" fmla="*/ 1416361 w 13419668"/>
              <a:gd name="connsiteY9815" fmla="*/ 3174811 h 4401251"/>
              <a:gd name="connsiteX9816" fmla="*/ 1380911 w 13419668"/>
              <a:gd name="connsiteY9816" fmla="*/ 3210385 h 4401251"/>
              <a:gd name="connsiteX9817" fmla="*/ 1415988 w 13419668"/>
              <a:gd name="connsiteY9817" fmla="*/ 3243720 h 4401251"/>
              <a:gd name="connsiteX9818" fmla="*/ 1449821 w 13419668"/>
              <a:gd name="connsiteY9818" fmla="*/ 3209390 h 4401251"/>
              <a:gd name="connsiteX9819" fmla="*/ 1416486 w 13419668"/>
              <a:gd name="connsiteY9819" fmla="*/ 3174811 h 4401251"/>
              <a:gd name="connsiteX9820" fmla="*/ 49367 w 13419668"/>
              <a:gd name="connsiteY9820" fmla="*/ 3208021 h 4401251"/>
              <a:gd name="connsiteX9821" fmla="*/ 82204 w 13419668"/>
              <a:gd name="connsiteY9821" fmla="*/ 3243596 h 4401251"/>
              <a:gd name="connsiteX9822" fmla="*/ 118401 w 13419668"/>
              <a:gd name="connsiteY9822" fmla="*/ 3208767 h 4401251"/>
              <a:gd name="connsiteX9823" fmla="*/ 84443 w 13419668"/>
              <a:gd name="connsiteY9823" fmla="*/ 3174811 h 4401251"/>
              <a:gd name="connsiteX9824" fmla="*/ 49491 w 13419668"/>
              <a:gd name="connsiteY9824" fmla="*/ 3208021 h 4401251"/>
              <a:gd name="connsiteX9825" fmla="*/ 13381729 w 13419668"/>
              <a:gd name="connsiteY9825" fmla="*/ 3243720 h 4401251"/>
              <a:gd name="connsiteX9826" fmla="*/ 13417677 w 13419668"/>
              <a:gd name="connsiteY9826" fmla="*/ 3211380 h 4401251"/>
              <a:gd name="connsiteX9827" fmla="*/ 13383222 w 13419668"/>
              <a:gd name="connsiteY9827" fmla="*/ 3174811 h 4401251"/>
              <a:gd name="connsiteX9828" fmla="*/ 13348891 w 13419668"/>
              <a:gd name="connsiteY9828" fmla="*/ 3208394 h 4401251"/>
              <a:gd name="connsiteX9829" fmla="*/ 13381729 w 13419668"/>
              <a:gd name="connsiteY9829" fmla="*/ 3243720 h 4401251"/>
              <a:gd name="connsiteX9830" fmla="*/ 13292544 w 13419668"/>
              <a:gd name="connsiteY9830" fmla="*/ 3243720 h 4401251"/>
              <a:gd name="connsiteX9831" fmla="*/ 13328243 w 13419668"/>
              <a:gd name="connsiteY9831" fmla="*/ 3211006 h 4401251"/>
              <a:gd name="connsiteX9832" fmla="*/ 13293416 w 13419668"/>
              <a:gd name="connsiteY9832" fmla="*/ 3174686 h 4401251"/>
              <a:gd name="connsiteX9833" fmla="*/ 13259334 w 13419668"/>
              <a:gd name="connsiteY9833" fmla="*/ 3208643 h 4401251"/>
              <a:gd name="connsiteX9834" fmla="*/ 13292544 w 13419668"/>
              <a:gd name="connsiteY9834" fmla="*/ 3243720 h 4401251"/>
              <a:gd name="connsiteX9835" fmla="*/ 13208833 w 13419668"/>
              <a:gd name="connsiteY9835" fmla="*/ 3174686 h 4401251"/>
              <a:gd name="connsiteX9836" fmla="*/ 13172637 w 13419668"/>
              <a:gd name="connsiteY9836" fmla="*/ 3209514 h 4401251"/>
              <a:gd name="connsiteX9837" fmla="*/ 13206967 w 13419668"/>
              <a:gd name="connsiteY9837" fmla="*/ 3243596 h 4401251"/>
              <a:gd name="connsiteX9838" fmla="*/ 13241547 w 13419668"/>
              <a:gd name="connsiteY9838" fmla="*/ 3210011 h 4401251"/>
              <a:gd name="connsiteX9839" fmla="*/ 13208958 w 13419668"/>
              <a:gd name="connsiteY9839" fmla="*/ 3174686 h 4401251"/>
              <a:gd name="connsiteX9840" fmla="*/ 13119277 w 13419668"/>
              <a:gd name="connsiteY9840" fmla="*/ 3174686 h 4401251"/>
              <a:gd name="connsiteX9841" fmla="*/ 13083080 w 13419668"/>
              <a:gd name="connsiteY9841" fmla="*/ 3209514 h 4401251"/>
              <a:gd name="connsiteX9842" fmla="*/ 13117410 w 13419668"/>
              <a:gd name="connsiteY9842" fmla="*/ 3243596 h 4401251"/>
              <a:gd name="connsiteX9843" fmla="*/ 13151990 w 13419668"/>
              <a:gd name="connsiteY9843" fmla="*/ 3210011 h 4401251"/>
              <a:gd name="connsiteX9844" fmla="*/ 13119401 w 13419668"/>
              <a:gd name="connsiteY9844" fmla="*/ 3174686 h 4401251"/>
              <a:gd name="connsiteX9845" fmla="*/ 12993399 w 13419668"/>
              <a:gd name="connsiteY9845" fmla="*/ 3207773 h 4401251"/>
              <a:gd name="connsiteX9846" fmla="*/ 13025988 w 13419668"/>
              <a:gd name="connsiteY9846" fmla="*/ 3243471 h 4401251"/>
              <a:gd name="connsiteX9847" fmla="*/ 13062307 w 13419668"/>
              <a:gd name="connsiteY9847" fmla="*/ 3208767 h 4401251"/>
              <a:gd name="connsiteX9848" fmla="*/ 13028475 w 13419668"/>
              <a:gd name="connsiteY9848" fmla="*/ 3174686 h 4401251"/>
              <a:gd name="connsiteX9849" fmla="*/ 12993399 w 13419668"/>
              <a:gd name="connsiteY9849" fmla="*/ 3207773 h 4401251"/>
              <a:gd name="connsiteX9850" fmla="*/ 12940659 w 13419668"/>
              <a:gd name="connsiteY9850" fmla="*/ 3174686 h 4401251"/>
              <a:gd name="connsiteX9851" fmla="*/ 12903840 w 13419668"/>
              <a:gd name="connsiteY9851" fmla="*/ 3208892 h 4401251"/>
              <a:gd name="connsiteX9852" fmla="*/ 12937673 w 13419668"/>
              <a:gd name="connsiteY9852" fmla="*/ 3243471 h 4401251"/>
              <a:gd name="connsiteX9853" fmla="*/ 12972750 w 13419668"/>
              <a:gd name="connsiteY9853" fmla="*/ 3210385 h 4401251"/>
              <a:gd name="connsiteX9854" fmla="*/ 12940659 w 13419668"/>
              <a:gd name="connsiteY9854" fmla="*/ 3174562 h 4401251"/>
              <a:gd name="connsiteX9855" fmla="*/ 12850603 w 13419668"/>
              <a:gd name="connsiteY9855" fmla="*/ 3243596 h 4401251"/>
              <a:gd name="connsiteX9856" fmla="*/ 12886303 w 13419668"/>
              <a:gd name="connsiteY9856" fmla="*/ 3210882 h 4401251"/>
              <a:gd name="connsiteX9857" fmla="*/ 12851599 w 13419668"/>
              <a:gd name="connsiteY9857" fmla="*/ 3174562 h 4401251"/>
              <a:gd name="connsiteX9858" fmla="*/ 12817518 w 13419668"/>
              <a:gd name="connsiteY9858" fmla="*/ 3208519 h 4401251"/>
              <a:gd name="connsiteX9859" fmla="*/ 12850728 w 13419668"/>
              <a:gd name="connsiteY9859" fmla="*/ 3243596 h 4401251"/>
              <a:gd name="connsiteX9860" fmla="*/ 12727959 w 13419668"/>
              <a:gd name="connsiteY9860" fmla="*/ 3207275 h 4401251"/>
              <a:gd name="connsiteX9861" fmla="*/ 12762788 w 13419668"/>
              <a:gd name="connsiteY9861" fmla="*/ 3243596 h 4401251"/>
              <a:gd name="connsiteX9862" fmla="*/ 12796869 w 13419668"/>
              <a:gd name="connsiteY9862" fmla="*/ 3209265 h 4401251"/>
              <a:gd name="connsiteX9863" fmla="*/ 12763286 w 13419668"/>
              <a:gd name="connsiteY9863" fmla="*/ 3174686 h 4401251"/>
              <a:gd name="connsiteX9864" fmla="*/ 12727959 w 13419668"/>
              <a:gd name="connsiteY9864" fmla="*/ 3207275 h 4401251"/>
              <a:gd name="connsiteX9865" fmla="*/ 12638403 w 13419668"/>
              <a:gd name="connsiteY9865" fmla="*/ 3207275 h 4401251"/>
              <a:gd name="connsiteX9866" fmla="*/ 12673231 w 13419668"/>
              <a:gd name="connsiteY9866" fmla="*/ 3243596 h 4401251"/>
              <a:gd name="connsiteX9867" fmla="*/ 12707312 w 13419668"/>
              <a:gd name="connsiteY9867" fmla="*/ 3209265 h 4401251"/>
              <a:gd name="connsiteX9868" fmla="*/ 12673852 w 13419668"/>
              <a:gd name="connsiteY9868" fmla="*/ 3174686 h 4401251"/>
              <a:gd name="connsiteX9869" fmla="*/ 12638403 w 13419668"/>
              <a:gd name="connsiteY9869" fmla="*/ 3207275 h 4401251"/>
              <a:gd name="connsiteX9870" fmla="*/ 12551582 w 13419668"/>
              <a:gd name="connsiteY9870" fmla="*/ 3209265 h 4401251"/>
              <a:gd name="connsiteX9871" fmla="*/ 12585663 w 13419668"/>
              <a:gd name="connsiteY9871" fmla="*/ 3243596 h 4401251"/>
              <a:gd name="connsiteX9872" fmla="*/ 12620490 w 13419668"/>
              <a:gd name="connsiteY9872" fmla="*/ 3207275 h 4401251"/>
              <a:gd name="connsiteX9873" fmla="*/ 12585165 w 13419668"/>
              <a:gd name="connsiteY9873" fmla="*/ 3174686 h 4401251"/>
              <a:gd name="connsiteX9874" fmla="*/ 12551582 w 13419668"/>
              <a:gd name="connsiteY9874" fmla="*/ 3209265 h 4401251"/>
              <a:gd name="connsiteX9875" fmla="*/ 12496977 w 13419668"/>
              <a:gd name="connsiteY9875" fmla="*/ 3174686 h 4401251"/>
              <a:gd name="connsiteX9876" fmla="*/ 12462148 w 13419668"/>
              <a:gd name="connsiteY9876" fmla="*/ 3210882 h 4401251"/>
              <a:gd name="connsiteX9877" fmla="*/ 12497847 w 13419668"/>
              <a:gd name="connsiteY9877" fmla="*/ 3243596 h 4401251"/>
              <a:gd name="connsiteX9878" fmla="*/ 12531058 w 13419668"/>
              <a:gd name="connsiteY9878" fmla="*/ 3208519 h 4401251"/>
              <a:gd name="connsiteX9879" fmla="*/ 12496977 w 13419668"/>
              <a:gd name="connsiteY9879" fmla="*/ 3174562 h 4401251"/>
              <a:gd name="connsiteX9880" fmla="*/ 12372591 w 13419668"/>
              <a:gd name="connsiteY9880" fmla="*/ 3209390 h 4401251"/>
              <a:gd name="connsiteX9881" fmla="*/ 12406797 w 13419668"/>
              <a:gd name="connsiteY9881" fmla="*/ 3243596 h 4401251"/>
              <a:gd name="connsiteX9882" fmla="*/ 12441501 w 13419668"/>
              <a:gd name="connsiteY9882" fmla="*/ 3207150 h 4401251"/>
              <a:gd name="connsiteX9883" fmla="*/ 12406050 w 13419668"/>
              <a:gd name="connsiteY9883" fmla="*/ 3174686 h 4401251"/>
              <a:gd name="connsiteX9884" fmla="*/ 12372591 w 13419668"/>
              <a:gd name="connsiteY9884" fmla="*/ 3209390 h 4401251"/>
              <a:gd name="connsiteX9885" fmla="*/ 12320847 w 13419668"/>
              <a:gd name="connsiteY9885" fmla="*/ 3243596 h 4401251"/>
              <a:gd name="connsiteX9886" fmla="*/ 12355177 w 13419668"/>
              <a:gd name="connsiteY9886" fmla="*/ 3209514 h 4401251"/>
              <a:gd name="connsiteX9887" fmla="*/ 12318856 w 13419668"/>
              <a:gd name="connsiteY9887" fmla="*/ 3174686 h 4401251"/>
              <a:gd name="connsiteX9888" fmla="*/ 12286267 w 13419668"/>
              <a:gd name="connsiteY9888" fmla="*/ 3210011 h 4401251"/>
              <a:gd name="connsiteX9889" fmla="*/ 12320847 w 13419668"/>
              <a:gd name="connsiteY9889" fmla="*/ 3243596 h 4401251"/>
              <a:gd name="connsiteX9890" fmla="*/ 12196835 w 13419668"/>
              <a:gd name="connsiteY9890" fmla="*/ 3205036 h 4401251"/>
              <a:gd name="connsiteX9891" fmla="*/ 12229175 w 13419668"/>
              <a:gd name="connsiteY9891" fmla="*/ 3243596 h 4401251"/>
              <a:gd name="connsiteX9892" fmla="*/ 12265496 w 13419668"/>
              <a:gd name="connsiteY9892" fmla="*/ 3211628 h 4401251"/>
              <a:gd name="connsiteX9893" fmla="*/ 12234399 w 13419668"/>
              <a:gd name="connsiteY9893" fmla="*/ 3174811 h 4401251"/>
              <a:gd name="connsiteX9894" fmla="*/ 12196959 w 13419668"/>
              <a:gd name="connsiteY9894" fmla="*/ 3205036 h 4401251"/>
              <a:gd name="connsiteX9895" fmla="*/ 12107028 w 13419668"/>
              <a:gd name="connsiteY9895" fmla="*/ 3208643 h 4401251"/>
              <a:gd name="connsiteX9896" fmla="*/ 12143225 w 13419668"/>
              <a:gd name="connsiteY9896" fmla="*/ 3243596 h 4401251"/>
              <a:gd name="connsiteX9897" fmla="*/ 12176063 w 13419668"/>
              <a:gd name="connsiteY9897" fmla="*/ 3208021 h 4401251"/>
              <a:gd name="connsiteX9898" fmla="*/ 12141110 w 13419668"/>
              <a:gd name="connsiteY9898" fmla="*/ 3174686 h 4401251"/>
              <a:gd name="connsiteX9899" fmla="*/ 12107028 w 13419668"/>
              <a:gd name="connsiteY9899" fmla="*/ 3208643 h 4401251"/>
              <a:gd name="connsiteX9900" fmla="*/ 12051926 w 13419668"/>
              <a:gd name="connsiteY9900" fmla="*/ 3243596 h 4401251"/>
              <a:gd name="connsiteX9901" fmla="*/ 12086381 w 13419668"/>
              <a:gd name="connsiteY9901" fmla="*/ 3209638 h 4401251"/>
              <a:gd name="connsiteX9902" fmla="*/ 12050309 w 13419668"/>
              <a:gd name="connsiteY9902" fmla="*/ 3174686 h 4401251"/>
              <a:gd name="connsiteX9903" fmla="*/ 12017471 w 13419668"/>
              <a:gd name="connsiteY9903" fmla="*/ 3209887 h 4401251"/>
              <a:gd name="connsiteX9904" fmla="*/ 12051926 w 13419668"/>
              <a:gd name="connsiteY9904" fmla="*/ 3243596 h 4401251"/>
              <a:gd name="connsiteX9905" fmla="*/ 11967717 w 13419668"/>
              <a:gd name="connsiteY9905" fmla="*/ 3174686 h 4401251"/>
              <a:gd name="connsiteX9906" fmla="*/ 11930774 w 13419668"/>
              <a:gd name="connsiteY9906" fmla="*/ 3208767 h 4401251"/>
              <a:gd name="connsiteX9907" fmla="*/ 11964483 w 13419668"/>
              <a:gd name="connsiteY9907" fmla="*/ 3243471 h 4401251"/>
              <a:gd name="connsiteX9908" fmla="*/ 11999684 w 13419668"/>
              <a:gd name="connsiteY9908" fmla="*/ 3210633 h 4401251"/>
              <a:gd name="connsiteX9909" fmla="*/ 11967717 w 13419668"/>
              <a:gd name="connsiteY9909" fmla="*/ 3174686 h 4401251"/>
              <a:gd name="connsiteX9910" fmla="*/ 11877538 w 13419668"/>
              <a:gd name="connsiteY9910" fmla="*/ 3174686 h 4401251"/>
              <a:gd name="connsiteX9911" fmla="*/ 11841217 w 13419668"/>
              <a:gd name="connsiteY9911" fmla="*/ 3209514 h 4401251"/>
              <a:gd name="connsiteX9912" fmla="*/ 11875423 w 13419668"/>
              <a:gd name="connsiteY9912" fmla="*/ 3243596 h 4401251"/>
              <a:gd name="connsiteX9913" fmla="*/ 11910002 w 13419668"/>
              <a:gd name="connsiteY9913" fmla="*/ 3210136 h 4401251"/>
              <a:gd name="connsiteX9914" fmla="*/ 11877413 w 13419668"/>
              <a:gd name="connsiteY9914" fmla="*/ 3174811 h 4401251"/>
              <a:gd name="connsiteX9915" fmla="*/ 11751536 w 13419668"/>
              <a:gd name="connsiteY9915" fmla="*/ 3208146 h 4401251"/>
              <a:gd name="connsiteX9916" fmla="*/ 11784497 w 13419668"/>
              <a:gd name="connsiteY9916" fmla="*/ 3243471 h 4401251"/>
              <a:gd name="connsiteX9917" fmla="*/ 11820445 w 13419668"/>
              <a:gd name="connsiteY9917" fmla="*/ 3208394 h 4401251"/>
              <a:gd name="connsiteX9918" fmla="*/ 11786239 w 13419668"/>
              <a:gd name="connsiteY9918" fmla="*/ 3174686 h 4401251"/>
              <a:gd name="connsiteX9919" fmla="*/ 11751536 w 13419668"/>
              <a:gd name="connsiteY9919" fmla="*/ 3208146 h 4401251"/>
              <a:gd name="connsiteX9920" fmla="*/ 11698298 w 13419668"/>
              <a:gd name="connsiteY9920" fmla="*/ 3243596 h 4401251"/>
              <a:gd name="connsiteX9921" fmla="*/ 11733997 w 13419668"/>
              <a:gd name="connsiteY9921" fmla="*/ 3211006 h 4401251"/>
              <a:gd name="connsiteX9922" fmla="*/ 11699294 w 13419668"/>
              <a:gd name="connsiteY9922" fmla="*/ 3174686 h 4401251"/>
              <a:gd name="connsiteX9923" fmla="*/ 11665088 w 13419668"/>
              <a:gd name="connsiteY9923" fmla="*/ 3208519 h 4401251"/>
              <a:gd name="connsiteX9924" fmla="*/ 11698174 w 13419668"/>
              <a:gd name="connsiteY9924" fmla="*/ 3243596 h 4401251"/>
              <a:gd name="connsiteX9925" fmla="*/ 11575655 w 13419668"/>
              <a:gd name="connsiteY9925" fmla="*/ 3207275 h 4401251"/>
              <a:gd name="connsiteX9926" fmla="*/ 11610482 w 13419668"/>
              <a:gd name="connsiteY9926" fmla="*/ 3243596 h 4401251"/>
              <a:gd name="connsiteX9927" fmla="*/ 11644564 w 13419668"/>
              <a:gd name="connsiteY9927" fmla="*/ 3209265 h 4401251"/>
              <a:gd name="connsiteX9928" fmla="*/ 11610980 w 13419668"/>
              <a:gd name="connsiteY9928" fmla="*/ 3174686 h 4401251"/>
              <a:gd name="connsiteX9929" fmla="*/ 11575655 w 13419668"/>
              <a:gd name="connsiteY9929" fmla="*/ 3207275 h 4401251"/>
              <a:gd name="connsiteX9930" fmla="*/ 11519930 w 13419668"/>
              <a:gd name="connsiteY9930" fmla="*/ 3243596 h 4401251"/>
              <a:gd name="connsiteX9931" fmla="*/ 11555007 w 13419668"/>
              <a:gd name="connsiteY9931" fmla="*/ 3210260 h 4401251"/>
              <a:gd name="connsiteX9932" fmla="*/ 11519557 w 13419668"/>
              <a:gd name="connsiteY9932" fmla="*/ 3174686 h 4401251"/>
              <a:gd name="connsiteX9933" fmla="*/ 11486222 w 13419668"/>
              <a:gd name="connsiteY9933" fmla="*/ 3209265 h 4401251"/>
              <a:gd name="connsiteX9934" fmla="*/ 11520054 w 13419668"/>
              <a:gd name="connsiteY9934" fmla="*/ 3243596 h 4401251"/>
              <a:gd name="connsiteX9935" fmla="*/ 11435721 w 13419668"/>
              <a:gd name="connsiteY9935" fmla="*/ 3174686 h 4401251"/>
              <a:gd name="connsiteX9936" fmla="*/ 11399276 w 13419668"/>
              <a:gd name="connsiteY9936" fmla="*/ 3209390 h 4401251"/>
              <a:gd name="connsiteX9937" fmla="*/ 11433482 w 13419668"/>
              <a:gd name="connsiteY9937" fmla="*/ 3243596 h 4401251"/>
              <a:gd name="connsiteX9938" fmla="*/ 11468185 w 13419668"/>
              <a:gd name="connsiteY9938" fmla="*/ 3210136 h 4401251"/>
              <a:gd name="connsiteX9939" fmla="*/ 11435721 w 13419668"/>
              <a:gd name="connsiteY9939" fmla="*/ 3174686 h 4401251"/>
              <a:gd name="connsiteX9940" fmla="*/ 11346288 w 13419668"/>
              <a:gd name="connsiteY9940" fmla="*/ 3174686 h 4401251"/>
              <a:gd name="connsiteX9941" fmla="*/ 11309719 w 13419668"/>
              <a:gd name="connsiteY9941" fmla="*/ 3209265 h 4401251"/>
              <a:gd name="connsiteX9942" fmla="*/ 11343800 w 13419668"/>
              <a:gd name="connsiteY9942" fmla="*/ 3243596 h 4401251"/>
              <a:gd name="connsiteX9943" fmla="*/ 11378628 w 13419668"/>
              <a:gd name="connsiteY9943" fmla="*/ 3210260 h 4401251"/>
              <a:gd name="connsiteX9944" fmla="*/ 11346288 w 13419668"/>
              <a:gd name="connsiteY9944" fmla="*/ 3174686 h 4401251"/>
              <a:gd name="connsiteX9945" fmla="*/ 11254367 w 13419668"/>
              <a:gd name="connsiteY9945" fmla="*/ 3174686 h 4401251"/>
              <a:gd name="connsiteX9946" fmla="*/ 11220286 w 13419668"/>
              <a:gd name="connsiteY9946" fmla="*/ 3211628 h 4401251"/>
              <a:gd name="connsiteX9947" fmla="*/ 11256606 w 13419668"/>
              <a:gd name="connsiteY9947" fmla="*/ 3243596 h 4401251"/>
              <a:gd name="connsiteX9948" fmla="*/ 11289195 w 13419668"/>
              <a:gd name="connsiteY9948" fmla="*/ 3208021 h 4401251"/>
              <a:gd name="connsiteX9949" fmla="*/ 11254492 w 13419668"/>
              <a:gd name="connsiteY9949" fmla="*/ 3174811 h 4401251"/>
              <a:gd name="connsiteX9950" fmla="*/ 11167422 w 13419668"/>
              <a:gd name="connsiteY9950" fmla="*/ 3174686 h 4401251"/>
              <a:gd name="connsiteX9951" fmla="*/ 11130604 w 13419668"/>
              <a:gd name="connsiteY9951" fmla="*/ 3208892 h 4401251"/>
              <a:gd name="connsiteX9952" fmla="*/ 11164437 w 13419668"/>
              <a:gd name="connsiteY9952" fmla="*/ 3243471 h 4401251"/>
              <a:gd name="connsiteX9953" fmla="*/ 11199514 w 13419668"/>
              <a:gd name="connsiteY9953" fmla="*/ 3210385 h 4401251"/>
              <a:gd name="connsiteX9954" fmla="*/ 11167422 w 13419668"/>
              <a:gd name="connsiteY9954" fmla="*/ 3174562 h 4401251"/>
              <a:gd name="connsiteX9955" fmla="*/ 11078860 w 13419668"/>
              <a:gd name="connsiteY9955" fmla="*/ 3243596 h 4401251"/>
              <a:gd name="connsiteX9956" fmla="*/ 11113190 w 13419668"/>
              <a:gd name="connsiteY9956" fmla="*/ 3209514 h 4401251"/>
              <a:gd name="connsiteX9957" fmla="*/ 11076870 w 13419668"/>
              <a:gd name="connsiteY9957" fmla="*/ 3174686 h 4401251"/>
              <a:gd name="connsiteX9958" fmla="*/ 11044280 w 13419668"/>
              <a:gd name="connsiteY9958" fmla="*/ 3210011 h 4401251"/>
              <a:gd name="connsiteX9959" fmla="*/ 11078860 w 13419668"/>
              <a:gd name="connsiteY9959" fmla="*/ 3243596 h 4401251"/>
              <a:gd name="connsiteX9960" fmla="*/ 10988307 w 13419668"/>
              <a:gd name="connsiteY9960" fmla="*/ 3243596 h 4401251"/>
              <a:gd name="connsiteX9961" fmla="*/ 11023508 w 13419668"/>
              <a:gd name="connsiteY9961" fmla="*/ 3210385 h 4401251"/>
              <a:gd name="connsiteX9962" fmla="*/ 10988183 w 13419668"/>
              <a:gd name="connsiteY9962" fmla="*/ 3174562 h 4401251"/>
              <a:gd name="connsiteX9963" fmla="*/ 10954599 w 13419668"/>
              <a:gd name="connsiteY9963" fmla="*/ 3209016 h 4401251"/>
              <a:gd name="connsiteX9964" fmla="*/ 10988307 w 13419668"/>
              <a:gd name="connsiteY9964" fmla="*/ 3243596 h 4401251"/>
              <a:gd name="connsiteX9965" fmla="*/ 10898376 w 13419668"/>
              <a:gd name="connsiteY9965" fmla="*/ 3243596 h 4401251"/>
              <a:gd name="connsiteX9966" fmla="*/ 10933950 w 13419668"/>
              <a:gd name="connsiteY9966" fmla="*/ 3210758 h 4401251"/>
              <a:gd name="connsiteX9967" fmla="*/ 10899123 w 13419668"/>
              <a:gd name="connsiteY9967" fmla="*/ 3174562 h 4401251"/>
              <a:gd name="connsiteX9968" fmla="*/ 10865166 w 13419668"/>
              <a:gd name="connsiteY9968" fmla="*/ 3208519 h 4401251"/>
              <a:gd name="connsiteX9969" fmla="*/ 10898376 w 13419668"/>
              <a:gd name="connsiteY9969" fmla="*/ 3243471 h 4401251"/>
              <a:gd name="connsiteX9970" fmla="*/ 10778345 w 13419668"/>
              <a:gd name="connsiteY9970" fmla="*/ 3209265 h 4401251"/>
              <a:gd name="connsiteX9971" fmla="*/ 10812551 w 13419668"/>
              <a:gd name="connsiteY9971" fmla="*/ 3243471 h 4401251"/>
              <a:gd name="connsiteX9972" fmla="*/ 10847254 w 13419668"/>
              <a:gd name="connsiteY9972" fmla="*/ 3207026 h 4401251"/>
              <a:gd name="connsiteX9973" fmla="*/ 10811805 w 13419668"/>
              <a:gd name="connsiteY9973" fmla="*/ 3174562 h 4401251"/>
              <a:gd name="connsiteX9974" fmla="*/ 10778345 w 13419668"/>
              <a:gd name="connsiteY9974" fmla="*/ 3209265 h 4401251"/>
              <a:gd name="connsiteX9975" fmla="*/ 10688663 w 13419668"/>
              <a:gd name="connsiteY9975" fmla="*/ 3207773 h 4401251"/>
              <a:gd name="connsiteX9976" fmla="*/ 10721376 w 13419668"/>
              <a:gd name="connsiteY9976" fmla="*/ 3243471 h 4401251"/>
              <a:gd name="connsiteX9977" fmla="*/ 10757697 w 13419668"/>
              <a:gd name="connsiteY9977" fmla="*/ 3208643 h 4401251"/>
              <a:gd name="connsiteX9978" fmla="*/ 10723740 w 13419668"/>
              <a:gd name="connsiteY9978" fmla="*/ 3174562 h 4401251"/>
              <a:gd name="connsiteX9979" fmla="*/ 10688663 w 13419668"/>
              <a:gd name="connsiteY9979" fmla="*/ 3207773 h 4401251"/>
              <a:gd name="connsiteX9980" fmla="*/ 10634431 w 13419668"/>
              <a:gd name="connsiteY9980" fmla="*/ 3174562 h 4401251"/>
              <a:gd name="connsiteX9981" fmla="*/ 10599230 w 13419668"/>
              <a:gd name="connsiteY9981" fmla="*/ 3210385 h 4401251"/>
              <a:gd name="connsiteX9982" fmla="*/ 10634431 w 13419668"/>
              <a:gd name="connsiteY9982" fmla="*/ 3243596 h 4401251"/>
              <a:gd name="connsiteX9983" fmla="*/ 10668015 w 13419668"/>
              <a:gd name="connsiteY9983" fmla="*/ 3209016 h 4401251"/>
              <a:gd name="connsiteX9984" fmla="*/ 10634431 w 13419668"/>
              <a:gd name="connsiteY9984" fmla="*/ 3174686 h 4401251"/>
              <a:gd name="connsiteX9985" fmla="*/ 10546864 w 13419668"/>
              <a:gd name="connsiteY9985" fmla="*/ 3243471 h 4401251"/>
              <a:gd name="connsiteX9986" fmla="*/ 10581567 w 13419668"/>
              <a:gd name="connsiteY9986" fmla="*/ 3209763 h 4401251"/>
              <a:gd name="connsiteX9987" fmla="*/ 10545744 w 13419668"/>
              <a:gd name="connsiteY9987" fmla="*/ 3174437 h 4401251"/>
              <a:gd name="connsiteX9988" fmla="*/ 10512658 w 13419668"/>
              <a:gd name="connsiteY9988" fmla="*/ 3209390 h 4401251"/>
              <a:gd name="connsiteX9989" fmla="*/ 10546864 w 13419668"/>
              <a:gd name="connsiteY9989" fmla="*/ 3243471 h 4401251"/>
              <a:gd name="connsiteX9990" fmla="*/ 10457555 w 13419668"/>
              <a:gd name="connsiteY9990" fmla="*/ 3243471 h 4401251"/>
              <a:gd name="connsiteX9991" fmla="*/ 10492134 w 13419668"/>
              <a:gd name="connsiteY9991" fmla="*/ 3209638 h 4401251"/>
              <a:gd name="connsiteX9992" fmla="*/ 10456062 w 13419668"/>
              <a:gd name="connsiteY9992" fmla="*/ 3174562 h 4401251"/>
              <a:gd name="connsiteX9993" fmla="*/ 10423224 w 13419668"/>
              <a:gd name="connsiteY9993" fmla="*/ 3209638 h 4401251"/>
              <a:gd name="connsiteX9994" fmla="*/ 10457555 w 13419668"/>
              <a:gd name="connsiteY9994" fmla="*/ 3243471 h 4401251"/>
              <a:gd name="connsiteX9995" fmla="*/ 10367251 w 13419668"/>
              <a:gd name="connsiteY9995" fmla="*/ 3243471 h 4401251"/>
              <a:gd name="connsiteX9996" fmla="*/ 10402452 w 13419668"/>
              <a:gd name="connsiteY9996" fmla="*/ 3210260 h 4401251"/>
              <a:gd name="connsiteX9997" fmla="*/ 10367251 w 13419668"/>
              <a:gd name="connsiteY9997" fmla="*/ 3174437 h 4401251"/>
              <a:gd name="connsiteX9998" fmla="*/ 10333668 w 13419668"/>
              <a:gd name="connsiteY9998" fmla="*/ 3208767 h 4401251"/>
              <a:gd name="connsiteX9999" fmla="*/ 10367251 w 13419668"/>
              <a:gd name="connsiteY9999" fmla="*/ 3243347 h 4401251"/>
              <a:gd name="connsiteX10000" fmla="*/ 10281798 w 13419668"/>
              <a:gd name="connsiteY10000" fmla="*/ 3174437 h 4401251"/>
              <a:gd name="connsiteX10001" fmla="*/ 10246971 w 13419668"/>
              <a:gd name="connsiteY10001" fmla="*/ 3210633 h 4401251"/>
              <a:gd name="connsiteX10002" fmla="*/ 10282545 w 13419668"/>
              <a:gd name="connsiteY10002" fmla="*/ 3243471 h 4401251"/>
              <a:gd name="connsiteX10003" fmla="*/ 10315880 w 13419668"/>
              <a:gd name="connsiteY10003" fmla="*/ 3208519 h 4401251"/>
              <a:gd name="connsiteX10004" fmla="*/ 10281923 w 13419668"/>
              <a:gd name="connsiteY10004" fmla="*/ 3174437 h 4401251"/>
              <a:gd name="connsiteX10005" fmla="*/ 10157289 w 13419668"/>
              <a:gd name="connsiteY10005" fmla="*/ 3207275 h 4401251"/>
              <a:gd name="connsiteX10006" fmla="*/ 10189629 w 13419668"/>
              <a:gd name="connsiteY10006" fmla="*/ 3243347 h 4401251"/>
              <a:gd name="connsiteX10007" fmla="*/ 10226323 w 13419668"/>
              <a:gd name="connsiteY10007" fmla="*/ 3209016 h 4401251"/>
              <a:gd name="connsiteX10008" fmla="*/ 10192739 w 13419668"/>
              <a:gd name="connsiteY10008" fmla="*/ 3174562 h 4401251"/>
              <a:gd name="connsiteX10009" fmla="*/ 10157289 w 13419668"/>
              <a:gd name="connsiteY10009" fmla="*/ 3207399 h 4401251"/>
              <a:gd name="connsiteX10010" fmla="*/ 10104052 w 13419668"/>
              <a:gd name="connsiteY10010" fmla="*/ 3174562 h 4401251"/>
              <a:gd name="connsiteX10011" fmla="*/ 10067732 w 13419668"/>
              <a:gd name="connsiteY10011" fmla="*/ 3209390 h 4401251"/>
              <a:gd name="connsiteX10012" fmla="*/ 10101938 w 13419668"/>
              <a:gd name="connsiteY10012" fmla="*/ 3243471 h 4401251"/>
              <a:gd name="connsiteX10013" fmla="*/ 10136517 w 13419668"/>
              <a:gd name="connsiteY10013" fmla="*/ 3210011 h 4401251"/>
              <a:gd name="connsiteX10014" fmla="*/ 10103928 w 13419668"/>
              <a:gd name="connsiteY10014" fmla="*/ 3174686 h 4401251"/>
              <a:gd name="connsiteX10015" fmla="*/ 9978174 w 13419668"/>
              <a:gd name="connsiteY10015" fmla="*/ 3209514 h 4401251"/>
              <a:gd name="connsiteX10016" fmla="*/ 10012629 w 13419668"/>
              <a:gd name="connsiteY10016" fmla="*/ 3243471 h 4401251"/>
              <a:gd name="connsiteX10017" fmla="*/ 10047083 w 13419668"/>
              <a:gd name="connsiteY10017" fmla="*/ 3206777 h 4401251"/>
              <a:gd name="connsiteX10018" fmla="*/ 10011385 w 13419668"/>
              <a:gd name="connsiteY10018" fmla="*/ 3174562 h 4401251"/>
              <a:gd name="connsiteX10019" fmla="*/ 9978174 w 13419668"/>
              <a:gd name="connsiteY10019" fmla="*/ 3209514 h 4401251"/>
              <a:gd name="connsiteX10020" fmla="*/ 9926181 w 13419668"/>
              <a:gd name="connsiteY10020" fmla="*/ 3243471 h 4401251"/>
              <a:gd name="connsiteX10021" fmla="*/ 9960760 w 13419668"/>
              <a:gd name="connsiteY10021" fmla="*/ 3209638 h 4401251"/>
              <a:gd name="connsiteX10022" fmla="*/ 9924689 w 13419668"/>
              <a:gd name="connsiteY10022" fmla="*/ 3174562 h 4401251"/>
              <a:gd name="connsiteX10023" fmla="*/ 9891851 w 13419668"/>
              <a:gd name="connsiteY10023" fmla="*/ 3209638 h 4401251"/>
              <a:gd name="connsiteX10024" fmla="*/ 9926181 w 13419668"/>
              <a:gd name="connsiteY10024" fmla="*/ 3243471 h 4401251"/>
              <a:gd name="connsiteX10025" fmla="*/ 9802293 w 13419668"/>
              <a:gd name="connsiteY10025" fmla="*/ 3208519 h 4401251"/>
              <a:gd name="connsiteX10026" fmla="*/ 9838490 w 13419668"/>
              <a:gd name="connsiteY10026" fmla="*/ 3243347 h 4401251"/>
              <a:gd name="connsiteX10027" fmla="*/ 9871327 w 13419668"/>
              <a:gd name="connsiteY10027" fmla="*/ 3207773 h 4401251"/>
              <a:gd name="connsiteX10028" fmla="*/ 9836375 w 13419668"/>
              <a:gd name="connsiteY10028" fmla="*/ 3174562 h 4401251"/>
              <a:gd name="connsiteX10029" fmla="*/ 9802418 w 13419668"/>
              <a:gd name="connsiteY10029" fmla="*/ 3208519 h 4401251"/>
              <a:gd name="connsiteX10030" fmla="*/ 9745823 w 13419668"/>
              <a:gd name="connsiteY10030" fmla="*/ 3243471 h 4401251"/>
              <a:gd name="connsiteX10031" fmla="*/ 9781521 w 13419668"/>
              <a:gd name="connsiteY10031" fmla="*/ 3210882 h 4401251"/>
              <a:gd name="connsiteX10032" fmla="*/ 9746817 w 13419668"/>
              <a:gd name="connsiteY10032" fmla="*/ 3174562 h 4401251"/>
              <a:gd name="connsiteX10033" fmla="*/ 9712611 w 13419668"/>
              <a:gd name="connsiteY10033" fmla="*/ 3208394 h 4401251"/>
              <a:gd name="connsiteX10034" fmla="*/ 9745698 w 13419668"/>
              <a:gd name="connsiteY10034" fmla="*/ 3243471 h 4401251"/>
              <a:gd name="connsiteX10035" fmla="*/ 9662235 w 13419668"/>
              <a:gd name="connsiteY10035" fmla="*/ 3174562 h 4401251"/>
              <a:gd name="connsiteX10036" fmla="*/ 9625915 w 13419668"/>
              <a:gd name="connsiteY10036" fmla="*/ 3209390 h 4401251"/>
              <a:gd name="connsiteX10037" fmla="*/ 9660246 w 13419668"/>
              <a:gd name="connsiteY10037" fmla="*/ 3243471 h 4401251"/>
              <a:gd name="connsiteX10038" fmla="*/ 9694824 w 13419668"/>
              <a:gd name="connsiteY10038" fmla="*/ 3209887 h 4401251"/>
              <a:gd name="connsiteX10039" fmla="*/ 9662235 w 13419668"/>
              <a:gd name="connsiteY10039" fmla="*/ 3174562 h 4401251"/>
              <a:gd name="connsiteX10040" fmla="*/ 9573300 w 13419668"/>
              <a:gd name="connsiteY10040" fmla="*/ 3174562 h 4401251"/>
              <a:gd name="connsiteX10041" fmla="*/ 9536357 w 13419668"/>
              <a:gd name="connsiteY10041" fmla="*/ 3208643 h 4401251"/>
              <a:gd name="connsiteX10042" fmla="*/ 9570066 w 13419668"/>
              <a:gd name="connsiteY10042" fmla="*/ 3243347 h 4401251"/>
              <a:gd name="connsiteX10043" fmla="*/ 9605267 w 13419668"/>
              <a:gd name="connsiteY10043" fmla="*/ 3210509 h 4401251"/>
              <a:gd name="connsiteX10044" fmla="*/ 9573300 w 13419668"/>
              <a:gd name="connsiteY10044" fmla="*/ 3174562 h 4401251"/>
              <a:gd name="connsiteX10045" fmla="*/ 9483743 w 13419668"/>
              <a:gd name="connsiteY10045" fmla="*/ 3174562 h 4401251"/>
              <a:gd name="connsiteX10046" fmla="*/ 9446800 w 13419668"/>
              <a:gd name="connsiteY10046" fmla="*/ 3208643 h 4401251"/>
              <a:gd name="connsiteX10047" fmla="*/ 9480509 w 13419668"/>
              <a:gd name="connsiteY10047" fmla="*/ 3243347 h 4401251"/>
              <a:gd name="connsiteX10048" fmla="*/ 9515710 w 13419668"/>
              <a:gd name="connsiteY10048" fmla="*/ 3210509 h 4401251"/>
              <a:gd name="connsiteX10049" fmla="*/ 9483743 w 13419668"/>
              <a:gd name="connsiteY10049" fmla="*/ 3174562 h 4401251"/>
              <a:gd name="connsiteX10050" fmla="*/ 9360477 w 13419668"/>
              <a:gd name="connsiteY10050" fmla="*/ 3207026 h 4401251"/>
              <a:gd name="connsiteX10051" fmla="*/ 9395305 w 13419668"/>
              <a:gd name="connsiteY10051" fmla="*/ 3243347 h 4401251"/>
              <a:gd name="connsiteX10052" fmla="*/ 9429386 w 13419668"/>
              <a:gd name="connsiteY10052" fmla="*/ 3209016 h 4401251"/>
              <a:gd name="connsiteX10053" fmla="*/ 9395927 w 13419668"/>
              <a:gd name="connsiteY10053" fmla="*/ 3174437 h 4401251"/>
              <a:gd name="connsiteX10054" fmla="*/ 9360477 w 13419668"/>
              <a:gd name="connsiteY10054" fmla="*/ 3207026 h 4401251"/>
              <a:gd name="connsiteX10055" fmla="*/ 9303509 w 13419668"/>
              <a:gd name="connsiteY10055" fmla="*/ 3243347 h 4401251"/>
              <a:gd name="connsiteX10056" fmla="*/ 9339704 w 13419668"/>
              <a:gd name="connsiteY10056" fmla="*/ 3211380 h 4401251"/>
              <a:gd name="connsiteX10057" fmla="*/ 9305623 w 13419668"/>
              <a:gd name="connsiteY10057" fmla="*/ 3174562 h 4401251"/>
              <a:gd name="connsiteX10058" fmla="*/ 9270920 w 13419668"/>
              <a:gd name="connsiteY10058" fmla="*/ 3207897 h 4401251"/>
              <a:gd name="connsiteX10059" fmla="*/ 9303509 w 13419668"/>
              <a:gd name="connsiteY10059" fmla="*/ 3243471 h 4401251"/>
              <a:gd name="connsiteX10060" fmla="*/ 9216065 w 13419668"/>
              <a:gd name="connsiteY10060" fmla="*/ 3243347 h 4401251"/>
              <a:gd name="connsiteX10061" fmla="*/ 9250396 w 13419668"/>
              <a:gd name="connsiteY10061" fmla="*/ 3209265 h 4401251"/>
              <a:gd name="connsiteX10062" fmla="*/ 9214076 w 13419668"/>
              <a:gd name="connsiteY10062" fmla="*/ 3174437 h 4401251"/>
              <a:gd name="connsiteX10063" fmla="*/ 9181487 w 13419668"/>
              <a:gd name="connsiteY10063" fmla="*/ 3209763 h 4401251"/>
              <a:gd name="connsiteX10064" fmla="*/ 9216065 w 13419668"/>
              <a:gd name="connsiteY10064" fmla="*/ 3243347 h 4401251"/>
              <a:gd name="connsiteX10065" fmla="*/ 9091929 w 13419668"/>
              <a:gd name="connsiteY10065" fmla="*/ 3206777 h 4401251"/>
              <a:gd name="connsiteX10066" fmla="*/ 9126508 w 13419668"/>
              <a:gd name="connsiteY10066" fmla="*/ 3243347 h 4401251"/>
              <a:gd name="connsiteX10067" fmla="*/ 9160838 w 13419668"/>
              <a:gd name="connsiteY10067" fmla="*/ 3209265 h 4401251"/>
              <a:gd name="connsiteX10068" fmla="*/ 9127503 w 13419668"/>
              <a:gd name="connsiteY10068" fmla="*/ 3174437 h 4401251"/>
              <a:gd name="connsiteX10069" fmla="*/ 9091929 w 13419668"/>
              <a:gd name="connsiteY10069" fmla="*/ 3206777 h 4401251"/>
              <a:gd name="connsiteX10070" fmla="*/ 9040061 w 13419668"/>
              <a:gd name="connsiteY10070" fmla="*/ 3174437 h 4401251"/>
              <a:gd name="connsiteX10071" fmla="*/ 9005232 w 13419668"/>
              <a:gd name="connsiteY10071" fmla="*/ 3210633 h 4401251"/>
              <a:gd name="connsiteX10072" fmla="*/ 9040931 w 13419668"/>
              <a:gd name="connsiteY10072" fmla="*/ 3243347 h 4401251"/>
              <a:gd name="connsiteX10073" fmla="*/ 9074142 w 13419668"/>
              <a:gd name="connsiteY10073" fmla="*/ 3208270 h 4401251"/>
              <a:gd name="connsiteX10074" fmla="*/ 9040061 w 13419668"/>
              <a:gd name="connsiteY10074" fmla="*/ 3174313 h 4401251"/>
              <a:gd name="connsiteX10075" fmla="*/ 8915675 w 13419668"/>
              <a:gd name="connsiteY10075" fmla="*/ 3209390 h 4401251"/>
              <a:gd name="connsiteX10076" fmla="*/ 8950130 w 13419668"/>
              <a:gd name="connsiteY10076" fmla="*/ 3243347 h 4401251"/>
              <a:gd name="connsiteX10077" fmla="*/ 8984585 w 13419668"/>
              <a:gd name="connsiteY10077" fmla="*/ 3206653 h 4401251"/>
              <a:gd name="connsiteX10078" fmla="*/ 8948886 w 13419668"/>
              <a:gd name="connsiteY10078" fmla="*/ 3174437 h 4401251"/>
              <a:gd name="connsiteX10079" fmla="*/ 8915675 w 13419668"/>
              <a:gd name="connsiteY10079" fmla="*/ 3209390 h 4401251"/>
              <a:gd name="connsiteX10080" fmla="*/ 8862438 w 13419668"/>
              <a:gd name="connsiteY10080" fmla="*/ 3174437 h 4401251"/>
              <a:gd name="connsiteX10081" fmla="*/ 8825993 w 13419668"/>
              <a:gd name="connsiteY10081" fmla="*/ 3209141 h 4401251"/>
              <a:gd name="connsiteX10082" fmla="*/ 8860199 w 13419668"/>
              <a:gd name="connsiteY10082" fmla="*/ 3243347 h 4401251"/>
              <a:gd name="connsiteX10083" fmla="*/ 8894902 w 13419668"/>
              <a:gd name="connsiteY10083" fmla="*/ 3209887 h 4401251"/>
              <a:gd name="connsiteX10084" fmla="*/ 8862438 w 13419668"/>
              <a:gd name="connsiteY10084" fmla="*/ 3174437 h 4401251"/>
              <a:gd name="connsiteX10085" fmla="*/ 8774000 w 13419668"/>
              <a:gd name="connsiteY10085" fmla="*/ 3243347 h 4401251"/>
              <a:gd name="connsiteX10086" fmla="*/ 8808579 w 13419668"/>
              <a:gd name="connsiteY10086" fmla="*/ 3209514 h 4401251"/>
              <a:gd name="connsiteX10087" fmla="*/ 8772508 w 13419668"/>
              <a:gd name="connsiteY10087" fmla="*/ 3174437 h 4401251"/>
              <a:gd name="connsiteX10088" fmla="*/ 8739670 w 13419668"/>
              <a:gd name="connsiteY10088" fmla="*/ 3209514 h 4401251"/>
              <a:gd name="connsiteX10089" fmla="*/ 8774000 w 13419668"/>
              <a:gd name="connsiteY10089" fmla="*/ 3243347 h 4401251"/>
              <a:gd name="connsiteX10090" fmla="*/ 8684692 w 13419668"/>
              <a:gd name="connsiteY10090" fmla="*/ 3243347 h 4401251"/>
              <a:gd name="connsiteX10091" fmla="*/ 8719022 w 13419668"/>
              <a:gd name="connsiteY10091" fmla="*/ 3209265 h 4401251"/>
              <a:gd name="connsiteX10092" fmla="*/ 8682826 w 13419668"/>
              <a:gd name="connsiteY10092" fmla="*/ 3174437 h 4401251"/>
              <a:gd name="connsiteX10093" fmla="*/ 8650112 w 13419668"/>
              <a:gd name="connsiteY10093" fmla="*/ 3209763 h 4401251"/>
              <a:gd name="connsiteX10094" fmla="*/ 8684692 w 13419668"/>
              <a:gd name="connsiteY10094" fmla="*/ 3243347 h 4401251"/>
              <a:gd name="connsiteX10095" fmla="*/ 8560555 w 13419668"/>
              <a:gd name="connsiteY10095" fmla="*/ 3208146 h 4401251"/>
              <a:gd name="connsiteX10096" fmla="*/ 8596502 w 13419668"/>
              <a:gd name="connsiteY10096" fmla="*/ 3243222 h 4401251"/>
              <a:gd name="connsiteX10097" fmla="*/ 8629589 w 13419668"/>
              <a:gd name="connsiteY10097" fmla="*/ 3207897 h 4401251"/>
              <a:gd name="connsiteX10098" fmla="*/ 8594885 w 13419668"/>
              <a:gd name="connsiteY10098" fmla="*/ 3174437 h 4401251"/>
              <a:gd name="connsiteX10099" fmla="*/ 8560679 w 13419668"/>
              <a:gd name="connsiteY10099" fmla="*/ 3208146 h 4401251"/>
              <a:gd name="connsiteX10100" fmla="*/ 8473859 w 13419668"/>
              <a:gd name="connsiteY10100" fmla="*/ 3208892 h 4401251"/>
              <a:gd name="connsiteX10101" fmla="*/ 8507815 w 13419668"/>
              <a:gd name="connsiteY10101" fmla="*/ 3243347 h 4401251"/>
              <a:gd name="connsiteX10102" fmla="*/ 8542892 w 13419668"/>
              <a:gd name="connsiteY10102" fmla="*/ 3207275 h 4401251"/>
              <a:gd name="connsiteX10103" fmla="*/ 8507691 w 13419668"/>
              <a:gd name="connsiteY10103" fmla="*/ 3174437 h 4401251"/>
              <a:gd name="connsiteX10104" fmla="*/ 8473983 w 13419668"/>
              <a:gd name="connsiteY10104" fmla="*/ 3208892 h 4401251"/>
              <a:gd name="connsiteX10105" fmla="*/ 8421119 w 13419668"/>
              <a:gd name="connsiteY10105" fmla="*/ 3174562 h 4401251"/>
              <a:gd name="connsiteX10106" fmla="*/ 8384301 w 13419668"/>
              <a:gd name="connsiteY10106" fmla="*/ 3208767 h 4401251"/>
              <a:gd name="connsiteX10107" fmla="*/ 8418134 w 13419668"/>
              <a:gd name="connsiteY10107" fmla="*/ 3243347 h 4401251"/>
              <a:gd name="connsiteX10108" fmla="*/ 8453210 w 13419668"/>
              <a:gd name="connsiteY10108" fmla="*/ 3210260 h 4401251"/>
              <a:gd name="connsiteX10109" fmla="*/ 8421119 w 13419668"/>
              <a:gd name="connsiteY10109" fmla="*/ 3174437 h 4401251"/>
              <a:gd name="connsiteX10110" fmla="*/ 8329696 w 13419668"/>
              <a:gd name="connsiteY10110" fmla="*/ 3174562 h 4401251"/>
              <a:gd name="connsiteX10111" fmla="*/ 8294868 w 13419668"/>
              <a:gd name="connsiteY10111" fmla="*/ 3210758 h 4401251"/>
              <a:gd name="connsiteX10112" fmla="*/ 8330442 w 13419668"/>
              <a:gd name="connsiteY10112" fmla="*/ 3243596 h 4401251"/>
              <a:gd name="connsiteX10113" fmla="*/ 8363654 w 13419668"/>
              <a:gd name="connsiteY10113" fmla="*/ 3208643 h 4401251"/>
              <a:gd name="connsiteX10114" fmla="*/ 8329696 w 13419668"/>
              <a:gd name="connsiteY10114" fmla="*/ 3174686 h 4401251"/>
              <a:gd name="connsiteX10115" fmla="*/ 8205186 w 13419668"/>
              <a:gd name="connsiteY10115" fmla="*/ 3209016 h 4401251"/>
              <a:gd name="connsiteX10116" fmla="*/ 8239144 w 13419668"/>
              <a:gd name="connsiteY10116" fmla="*/ 3243471 h 4401251"/>
              <a:gd name="connsiteX10117" fmla="*/ 8274221 w 13419668"/>
              <a:gd name="connsiteY10117" fmla="*/ 3207399 h 4401251"/>
              <a:gd name="connsiteX10118" fmla="*/ 8239019 w 13419668"/>
              <a:gd name="connsiteY10118" fmla="*/ 3174562 h 4401251"/>
              <a:gd name="connsiteX10119" fmla="*/ 8205311 w 13419668"/>
              <a:gd name="connsiteY10119" fmla="*/ 3209016 h 4401251"/>
              <a:gd name="connsiteX10120" fmla="*/ 8153691 w 13419668"/>
              <a:gd name="connsiteY10120" fmla="*/ 3243471 h 4401251"/>
              <a:gd name="connsiteX10121" fmla="*/ 8187773 w 13419668"/>
              <a:gd name="connsiteY10121" fmla="*/ 3209141 h 4401251"/>
              <a:gd name="connsiteX10122" fmla="*/ 8151203 w 13419668"/>
              <a:gd name="connsiteY10122" fmla="*/ 3174562 h 4401251"/>
              <a:gd name="connsiteX10123" fmla="*/ 8118863 w 13419668"/>
              <a:gd name="connsiteY10123" fmla="*/ 3210136 h 4401251"/>
              <a:gd name="connsiteX10124" fmla="*/ 8153691 w 13419668"/>
              <a:gd name="connsiteY10124" fmla="*/ 3243471 h 4401251"/>
              <a:gd name="connsiteX10125" fmla="*/ 8063636 w 13419668"/>
              <a:gd name="connsiteY10125" fmla="*/ 3243471 h 4401251"/>
              <a:gd name="connsiteX10126" fmla="*/ 8098215 w 13419668"/>
              <a:gd name="connsiteY10126" fmla="*/ 3209638 h 4401251"/>
              <a:gd name="connsiteX10127" fmla="*/ 8062143 w 13419668"/>
              <a:gd name="connsiteY10127" fmla="*/ 3174562 h 4401251"/>
              <a:gd name="connsiteX10128" fmla="*/ 8029306 w 13419668"/>
              <a:gd name="connsiteY10128" fmla="*/ 3209638 h 4401251"/>
              <a:gd name="connsiteX10129" fmla="*/ 8063636 w 13419668"/>
              <a:gd name="connsiteY10129" fmla="*/ 3243471 h 4401251"/>
              <a:gd name="connsiteX10130" fmla="*/ 7974079 w 13419668"/>
              <a:gd name="connsiteY10130" fmla="*/ 3243471 h 4401251"/>
              <a:gd name="connsiteX10131" fmla="*/ 8008657 w 13419668"/>
              <a:gd name="connsiteY10131" fmla="*/ 3209638 h 4401251"/>
              <a:gd name="connsiteX10132" fmla="*/ 7972586 w 13419668"/>
              <a:gd name="connsiteY10132" fmla="*/ 3174562 h 4401251"/>
              <a:gd name="connsiteX10133" fmla="*/ 7939748 w 13419668"/>
              <a:gd name="connsiteY10133" fmla="*/ 3209638 h 4401251"/>
              <a:gd name="connsiteX10134" fmla="*/ 7974079 w 13419668"/>
              <a:gd name="connsiteY10134" fmla="*/ 3243471 h 4401251"/>
              <a:gd name="connsiteX10135" fmla="*/ 7889497 w 13419668"/>
              <a:gd name="connsiteY10135" fmla="*/ 3174562 h 4401251"/>
              <a:gd name="connsiteX10136" fmla="*/ 7852928 w 13419668"/>
              <a:gd name="connsiteY10136" fmla="*/ 3209016 h 4401251"/>
              <a:gd name="connsiteX10137" fmla="*/ 7887009 w 13419668"/>
              <a:gd name="connsiteY10137" fmla="*/ 3243347 h 4401251"/>
              <a:gd name="connsiteX10138" fmla="*/ 7921837 w 13419668"/>
              <a:gd name="connsiteY10138" fmla="*/ 3210136 h 4401251"/>
              <a:gd name="connsiteX10139" fmla="*/ 7889497 w 13419668"/>
              <a:gd name="connsiteY10139" fmla="*/ 3174562 h 4401251"/>
              <a:gd name="connsiteX10140" fmla="*/ 7763246 w 13419668"/>
              <a:gd name="connsiteY10140" fmla="*/ 3207773 h 4401251"/>
              <a:gd name="connsiteX10141" fmla="*/ 7796083 w 13419668"/>
              <a:gd name="connsiteY10141" fmla="*/ 3243347 h 4401251"/>
              <a:gd name="connsiteX10142" fmla="*/ 7832279 w 13419668"/>
              <a:gd name="connsiteY10142" fmla="*/ 3208519 h 4401251"/>
              <a:gd name="connsiteX10143" fmla="*/ 7798322 w 13419668"/>
              <a:gd name="connsiteY10143" fmla="*/ 3174562 h 4401251"/>
              <a:gd name="connsiteX10144" fmla="*/ 7763370 w 13419668"/>
              <a:gd name="connsiteY10144" fmla="*/ 3207773 h 4401251"/>
              <a:gd name="connsiteX10145" fmla="*/ 7710257 w 13419668"/>
              <a:gd name="connsiteY10145" fmla="*/ 3174562 h 4401251"/>
              <a:gd name="connsiteX10146" fmla="*/ 7673688 w 13419668"/>
              <a:gd name="connsiteY10146" fmla="*/ 3209141 h 4401251"/>
              <a:gd name="connsiteX10147" fmla="*/ 7707769 w 13419668"/>
              <a:gd name="connsiteY10147" fmla="*/ 3243471 h 4401251"/>
              <a:gd name="connsiteX10148" fmla="*/ 7742598 w 13419668"/>
              <a:gd name="connsiteY10148" fmla="*/ 3210136 h 4401251"/>
              <a:gd name="connsiteX10149" fmla="*/ 7710257 w 13419668"/>
              <a:gd name="connsiteY10149" fmla="*/ 3174562 h 4401251"/>
              <a:gd name="connsiteX10150" fmla="*/ 7587365 w 13419668"/>
              <a:gd name="connsiteY10150" fmla="*/ 3207150 h 4401251"/>
              <a:gd name="connsiteX10151" fmla="*/ 7622192 w 13419668"/>
              <a:gd name="connsiteY10151" fmla="*/ 3243471 h 4401251"/>
              <a:gd name="connsiteX10152" fmla="*/ 7656274 w 13419668"/>
              <a:gd name="connsiteY10152" fmla="*/ 3209141 h 4401251"/>
              <a:gd name="connsiteX10153" fmla="*/ 7622815 w 13419668"/>
              <a:gd name="connsiteY10153" fmla="*/ 3174562 h 4401251"/>
              <a:gd name="connsiteX10154" fmla="*/ 7587365 w 13419668"/>
              <a:gd name="connsiteY10154" fmla="*/ 3207150 h 4401251"/>
              <a:gd name="connsiteX10155" fmla="*/ 7532635 w 13419668"/>
              <a:gd name="connsiteY10155" fmla="*/ 3243471 h 4401251"/>
              <a:gd name="connsiteX10156" fmla="*/ 7566717 w 13419668"/>
              <a:gd name="connsiteY10156" fmla="*/ 3209141 h 4401251"/>
              <a:gd name="connsiteX10157" fmla="*/ 7530148 w 13419668"/>
              <a:gd name="connsiteY10157" fmla="*/ 3174562 h 4401251"/>
              <a:gd name="connsiteX10158" fmla="*/ 7497807 w 13419668"/>
              <a:gd name="connsiteY10158" fmla="*/ 3210136 h 4401251"/>
              <a:gd name="connsiteX10159" fmla="*/ 7532635 w 13419668"/>
              <a:gd name="connsiteY10159" fmla="*/ 3243471 h 4401251"/>
              <a:gd name="connsiteX10160" fmla="*/ 7442829 w 13419668"/>
              <a:gd name="connsiteY10160" fmla="*/ 3243471 h 4401251"/>
              <a:gd name="connsiteX10161" fmla="*/ 7477159 w 13419668"/>
              <a:gd name="connsiteY10161" fmla="*/ 3209390 h 4401251"/>
              <a:gd name="connsiteX10162" fmla="*/ 7440839 w 13419668"/>
              <a:gd name="connsiteY10162" fmla="*/ 3174562 h 4401251"/>
              <a:gd name="connsiteX10163" fmla="*/ 7408250 w 13419668"/>
              <a:gd name="connsiteY10163" fmla="*/ 3209887 h 4401251"/>
              <a:gd name="connsiteX10164" fmla="*/ 7442829 w 13419668"/>
              <a:gd name="connsiteY10164" fmla="*/ 3243471 h 4401251"/>
              <a:gd name="connsiteX10165" fmla="*/ 7318693 w 13419668"/>
              <a:gd name="connsiteY10165" fmla="*/ 3209265 h 4401251"/>
              <a:gd name="connsiteX10166" fmla="*/ 7355635 w 13419668"/>
              <a:gd name="connsiteY10166" fmla="*/ 3243347 h 4401251"/>
              <a:gd name="connsiteX10167" fmla="*/ 7387602 w 13419668"/>
              <a:gd name="connsiteY10167" fmla="*/ 3207026 h 4401251"/>
              <a:gd name="connsiteX10168" fmla="*/ 7352028 w 13419668"/>
              <a:gd name="connsiteY10168" fmla="*/ 3174437 h 4401251"/>
              <a:gd name="connsiteX10169" fmla="*/ 7318817 w 13419668"/>
              <a:gd name="connsiteY10169" fmla="*/ 3209141 h 4401251"/>
              <a:gd name="connsiteX10170" fmla="*/ 7231996 w 13419668"/>
              <a:gd name="connsiteY10170" fmla="*/ 3209638 h 4401251"/>
              <a:gd name="connsiteX10171" fmla="*/ 7266575 w 13419668"/>
              <a:gd name="connsiteY10171" fmla="*/ 3243471 h 4401251"/>
              <a:gd name="connsiteX10172" fmla="*/ 7300906 w 13419668"/>
              <a:gd name="connsiteY10172" fmla="*/ 3206653 h 4401251"/>
              <a:gd name="connsiteX10173" fmla="*/ 7265083 w 13419668"/>
              <a:gd name="connsiteY10173" fmla="*/ 3174562 h 4401251"/>
              <a:gd name="connsiteX10174" fmla="*/ 7232120 w 13419668"/>
              <a:gd name="connsiteY10174" fmla="*/ 3209638 h 4401251"/>
              <a:gd name="connsiteX10175" fmla="*/ 7142439 w 13419668"/>
              <a:gd name="connsiteY10175" fmla="*/ 3207026 h 4401251"/>
              <a:gd name="connsiteX10176" fmla="*/ 7174405 w 13419668"/>
              <a:gd name="connsiteY10176" fmla="*/ 3243222 h 4401251"/>
              <a:gd name="connsiteX10177" fmla="*/ 7211224 w 13419668"/>
              <a:gd name="connsiteY10177" fmla="*/ 3209141 h 4401251"/>
              <a:gd name="connsiteX10178" fmla="*/ 7177888 w 13419668"/>
              <a:gd name="connsiteY10178" fmla="*/ 3174437 h 4401251"/>
              <a:gd name="connsiteX10179" fmla="*/ 7142314 w 13419668"/>
              <a:gd name="connsiteY10179" fmla="*/ 3207026 h 4401251"/>
              <a:gd name="connsiteX10180" fmla="*/ 7052881 w 13419668"/>
              <a:gd name="connsiteY10180" fmla="*/ 3206777 h 4401251"/>
              <a:gd name="connsiteX10181" fmla="*/ 7084599 w 13419668"/>
              <a:gd name="connsiteY10181" fmla="*/ 3243222 h 4401251"/>
              <a:gd name="connsiteX10182" fmla="*/ 7121666 w 13419668"/>
              <a:gd name="connsiteY10182" fmla="*/ 3209390 h 4401251"/>
              <a:gd name="connsiteX10183" fmla="*/ 7088580 w 13419668"/>
              <a:gd name="connsiteY10183" fmla="*/ 3174437 h 4401251"/>
              <a:gd name="connsiteX10184" fmla="*/ 7052757 w 13419668"/>
              <a:gd name="connsiteY10184" fmla="*/ 3206777 h 4401251"/>
              <a:gd name="connsiteX10185" fmla="*/ 6966433 w 13419668"/>
              <a:gd name="connsiteY10185" fmla="*/ 3208146 h 4401251"/>
              <a:gd name="connsiteX10186" fmla="*/ 7002381 w 13419668"/>
              <a:gd name="connsiteY10186" fmla="*/ 3243222 h 4401251"/>
              <a:gd name="connsiteX10187" fmla="*/ 7035467 w 13419668"/>
              <a:gd name="connsiteY10187" fmla="*/ 3207897 h 4401251"/>
              <a:gd name="connsiteX10188" fmla="*/ 7000764 w 13419668"/>
              <a:gd name="connsiteY10188" fmla="*/ 3174437 h 4401251"/>
              <a:gd name="connsiteX10189" fmla="*/ 6966558 w 13419668"/>
              <a:gd name="connsiteY10189" fmla="*/ 3208146 h 4401251"/>
              <a:gd name="connsiteX10190" fmla="*/ 6876876 w 13419668"/>
              <a:gd name="connsiteY10190" fmla="*/ 3206902 h 4401251"/>
              <a:gd name="connsiteX10191" fmla="*/ 6911579 w 13419668"/>
              <a:gd name="connsiteY10191" fmla="*/ 3243347 h 4401251"/>
              <a:gd name="connsiteX10192" fmla="*/ 6945785 w 13419668"/>
              <a:gd name="connsiteY10192" fmla="*/ 3209141 h 4401251"/>
              <a:gd name="connsiteX10193" fmla="*/ 6912326 w 13419668"/>
              <a:gd name="connsiteY10193" fmla="*/ 3174437 h 4401251"/>
              <a:gd name="connsiteX10194" fmla="*/ 6876876 w 13419668"/>
              <a:gd name="connsiteY10194" fmla="*/ 3206902 h 4401251"/>
              <a:gd name="connsiteX10195" fmla="*/ 6821898 w 13419668"/>
              <a:gd name="connsiteY10195" fmla="*/ 3243347 h 4401251"/>
              <a:gd name="connsiteX10196" fmla="*/ 6856228 w 13419668"/>
              <a:gd name="connsiteY10196" fmla="*/ 3209265 h 4401251"/>
              <a:gd name="connsiteX10197" fmla="*/ 6819907 w 13419668"/>
              <a:gd name="connsiteY10197" fmla="*/ 3174437 h 4401251"/>
              <a:gd name="connsiteX10198" fmla="*/ 6787318 w 13419668"/>
              <a:gd name="connsiteY10198" fmla="*/ 3209763 h 4401251"/>
              <a:gd name="connsiteX10199" fmla="*/ 6821898 w 13419668"/>
              <a:gd name="connsiteY10199" fmla="*/ 3243347 h 4401251"/>
              <a:gd name="connsiteX10200" fmla="*/ 6700498 w 13419668"/>
              <a:gd name="connsiteY10200" fmla="*/ 3209016 h 4401251"/>
              <a:gd name="connsiteX10201" fmla="*/ 6734579 w 13419668"/>
              <a:gd name="connsiteY10201" fmla="*/ 3243347 h 4401251"/>
              <a:gd name="connsiteX10202" fmla="*/ 6769407 w 13419668"/>
              <a:gd name="connsiteY10202" fmla="*/ 3207026 h 4401251"/>
              <a:gd name="connsiteX10203" fmla="*/ 6734082 w 13419668"/>
              <a:gd name="connsiteY10203" fmla="*/ 3174437 h 4401251"/>
              <a:gd name="connsiteX10204" fmla="*/ 6700498 w 13419668"/>
              <a:gd name="connsiteY10204" fmla="*/ 3209016 h 4401251"/>
              <a:gd name="connsiteX10205" fmla="*/ 6645892 w 13419668"/>
              <a:gd name="connsiteY10205" fmla="*/ 3174437 h 4401251"/>
              <a:gd name="connsiteX10206" fmla="*/ 6611064 w 13419668"/>
              <a:gd name="connsiteY10206" fmla="*/ 3210633 h 4401251"/>
              <a:gd name="connsiteX10207" fmla="*/ 6646763 w 13419668"/>
              <a:gd name="connsiteY10207" fmla="*/ 3243347 h 4401251"/>
              <a:gd name="connsiteX10208" fmla="*/ 6679974 w 13419668"/>
              <a:gd name="connsiteY10208" fmla="*/ 3208270 h 4401251"/>
              <a:gd name="connsiteX10209" fmla="*/ 6645892 w 13419668"/>
              <a:gd name="connsiteY10209" fmla="*/ 3174313 h 4401251"/>
              <a:gd name="connsiteX10210" fmla="*/ 6555713 w 13419668"/>
              <a:gd name="connsiteY10210" fmla="*/ 3174437 h 4401251"/>
              <a:gd name="connsiteX10211" fmla="*/ 6521507 w 13419668"/>
              <a:gd name="connsiteY10211" fmla="*/ 3211255 h 4401251"/>
              <a:gd name="connsiteX10212" fmla="*/ 6557703 w 13419668"/>
              <a:gd name="connsiteY10212" fmla="*/ 3243347 h 4401251"/>
              <a:gd name="connsiteX10213" fmla="*/ 6590417 w 13419668"/>
              <a:gd name="connsiteY10213" fmla="*/ 3207773 h 4401251"/>
              <a:gd name="connsiteX10214" fmla="*/ 6555837 w 13419668"/>
              <a:gd name="connsiteY10214" fmla="*/ 3174437 h 4401251"/>
              <a:gd name="connsiteX10215" fmla="*/ 6431826 w 13419668"/>
              <a:gd name="connsiteY10215" fmla="*/ 3209016 h 4401251"/>
              <a:gd name="connsiteX10216" fmla="*/ 6465907 w 13419668"/>
              <a:gd name="connsiteY10216" fmla="*/ 3243347 h 4401251"/>
              <a:gd name="connsiteX10217" fmla="*/ 6500735 w 13419668"/>
              <a:gd name="connsiteY10217" fmla="*/ 3207026 h 4401251"/>
              <a:gd name="connsiteX10218" fmla="*/ 6465409 w 13419668"/>
              <a:gd name="connsiteY10218" fmla="*/ 3174437 h 4401251"/>
              <a:gd name="connsiteX10219" fmla="*/ 6431826 w 13419668"/>
              <a:gd name="connsiteY10219" fmla="*/ 3209016 h 4401251"/>
              <a:gd name="connsiteX10220" fmla="*/ 6379956 w 13419668"/>
              <a:gd name="connsiteY10220" fmla="*/ 3243347 h 4401251"/>
              <a:gd name="connsiteX10221" fmla="*/ 6414287 w 13419668"/>
              <a:gd name="connsiteY10221" fmla="*/ 3209265 h 4401251"/>
              <a:gd name="connsiteX10222" fmla="*/ 6378091 w 13419668"/>
              <a:gd name="connsiteY10222" fmla="*/ 3174437 h 4401251"/>
              <a:gd name="connsiteX10223" fmla="*/ 6345378 w 13419668"/>
              <a:gd name="connsiteY10223" fmla="*/ 3209763 h 4401251"/>
              <a:gd name="connsiteX10224" fmla="*/ 6379956 w 13419668"/>
              <a:gd name="connsiteY10224" fmla="*/ 3243347 h 4401251"/>
              <a:gd name="connsiteX10225" fmla="*/ 6288160 w 13419668"/>
              <a:gd name="connsiteY10225" fmla="*/ 3243347 h 4401251"/>
              <a:gd name="connsiteX10226" fmla="*/ 6324606 w 13419668"/>
              <a:gd name="connsiteY10226" fmla="*/ 3211628 h 4401251"/>
              <a:gd name="connsiteX10227" fmla="*/ 6290772 w 13419668"/>
              <a:gd name="connsiteY10227" fmla="*/ 3174562 h 4401251"/>
              <a:gd name="connsiteX10228" fmla="*/ 6255820 w 13419668"/>
              <a:gd name="connsiteY10228" fmla="*/ 3207648 h 4401251"/>
              <a:gd name="connsiteX10229" fmla="*/ 6288160 w 13419668"/>
              <a:gd name="connsiteY10229" fmla="*/ 3243471 h 4401251"/>
              <a:gd name="connsiteX10230" fmla="*/ 6199722 w 13419668"/>
              <a:gd name="connsiteY10230" fmla="*/ 3243471 h 4401251"/>
              <a:gd name="connsiteX10231" fmla="*/ 6235172 w 13419668"/>
              <a:gd name="connsiteY10231" fmla="*/ 3210509 h 4401251"/>
              <a:gd name="connsiteX10232" fmla="*/ 6200096 w 13419668"/>
              <a:gd name="connsiteY10232" fmla="*/ 3174437 h 4401251"/>
              <a:gd name="connsiteX10233" fmla="*/ 6166263 w 13419668"/>
              <a:gd name="connsiteY10233" fmla="*/ 3208643 h 4401251"/>
              <a:gd name="connsiteX10234" fmla="*/ 6199722 w 13419668"/>
              <a:gd name="connsiteY10234" fmla="*/ 3243471 h 4401251"/>
              <a:gd name="connsiteX10235" fmla="*/ 6115887 w 13419668"/>
              <a:gd name="connsiteY10235" fmla="*/ 3174437 h 4401251"/>
              <a:gd name="connsiteX10236" fmla="*/ 6079566 w 13419668"/>
              <a:gd name="connsiteY10236" fmla="*/ 3209265 h 4401251"/>
              <a:gd name="connsiteX10237" fmla="*/ 6113772 w 13419668"/>
              <a:gd name="connsiteY10237" fmla="*/ 3243347 h 4401251"/>
              <a:gd name="connsiteX10238" fmla="*/ 6148351 w 13419668"/>
              <a:gd name="connsiteY10238" fmla="*/ 3209887 h 4401251"/>
              <a:gd name="connsiteX10239" fmla="*/ 6115762 w 13419668"/>
              <a:gd name="connsiteY10239" fmla="*/ 3174562 h 4401251"/>
              <a:gd name="connsiteX10240" fmla="*/ 6026578 w 13419668"/>
              <a:gd name="connsiteY10240" fmla="*/ 3174437 h 4401251"/>
              <a:gd name="connsiteX10241" fmla="*/ 5990009 w 13419668"/>
              <a:gd name="connsiteY10241" fmla="*/ 3209016 h 4401251"/>
              <a:gd name="connsiteX10242" fmla="*/ 6024090 w 13419668"/>
              <a:gd name="connsiteY10242" fmla="*/ 3243347 h 4401251"/>
              <a:gd name="connsiteX10243" fmla="*/ 6058918 w 13419668"/>
              <a:gd name="connsiteY10243" fmla="*/ 3210011 h 4401251"/>
              <a:gd name="connsiteX10244" fmla="*/ 6026578 w 13419668"/>
              <a:gd name="connsiteY10244" fmla="*/ 3174437 h 4401251"/>
              <a:gd name="connsiteX10245" fmla="*/ 5935403 w 13419668"/>
              <a:gd name="connsiteY10245" fmla="*/ 3174437 h 4401251"/>
              <a:gd name="connsiteX10246" fmla="*/ 5900451 w 13419668"/>
              <a:gd name="connsiteY10246" fmla="*/ 3210633 h 4401251"/>
              <a:gd name="connsiteX10247" fmla="*/ 5936025 w 13419668"/>
              <a:gd name="connsiteY10247" fmla="*/ 3243471 h 4401251"/>
              <a:gd name="connsiteX10248" fmla="*/ 5969360 w 13419668"/>
              <a:gd name="connsiteY10248" fmla="*/ 3208519 h 4401251"/>
              <a:gd name="connsiteX10249" fmla="*/ 5935403 w 13419668"/>
              <a:gd name="connsiteY10249" fmla="*/ 3174437 h 4401251"/>
              <a:gd name="connsiteX10250" fmla="*/ 5848458 w 13419668"/>
              <a:gd name="connsiteY10250" fmla="*/ 3243347 h 4401251"/>
              <a:gd name="connsiteX10251" fmla="*/ 5883037 w 13419668"/>
              <a:gd name="connsiteY10251" fmla="*/ 3209514 h 4401251"/>
              <a:gd name="connsiteX10252" fmla="*/ 5846966 w 13419668"/>
              <a:gd name="connsiteY10252" fmla="*/ 3174437 h 4401251"/>
              <a:gd name="connsiteX10253" fmla="*/ 5814128 w 13419668"/>
              <a:gd name="connsiteY10253" fmla="*/ 3209514 h 4401251"/>
              <a:gd name="connsiteX10254" fmla="*/ 5848458 w 13419668"/>
              <a:gd name="connsiteY10254" fmla="*/ 3243347 h 4401251"/>
              <a:gd name="connsiteX10255" fmla="*/ 5724571 w 13419668"/>
              <a:gd name="connsiteY10255" fmla="*/ 3206902 h 4401251"/>
              <a:gd name="connsiteX10256" fmla="*/ 5759274 w 13419668"/>
              <a:gd name="connsiteY10256" fmla="*/ 3243347 h 4401251"/>
              <a:gd name="connsiteX10257" fmla="*/ 5793480 w 13419668"/>
              <a:gd name="connsiteY10257" fmla="*/ 3209141 h 4401251"/>
              <a:gd name="connsiteX10258" fmla="*/ 5760020 w 13419668"/>
              <a:gd name="connsiteY10258" fmla="*/ 3174437 h 4401251"/>
              <a:gd name="connsiteX10259" fmla="*/ 5724571 w 13419668"/>
              <a:gd name="connsiteY10259" fmla="*/ 3206902 h 4401251"/>
              <a:gd name="connsiteX10260" fmla="*/ 5635013 w 13419668"/>
              <a:gd name="connsiteY10260" fmla="*/ 3207773 h 4401251"/>
              <a:gd name="connsiteX10261" fmla="*/ 5670587 w 13419668"/>
              <a:gd name="connsiteY10261" fmla="*/ 3243222 h 4401251"/>
              <a:gd name="connsiteX10262" fmla="*/ 5703923 w 13419668"/>
              <a:gd name="connsiteY10262" fmla="*/ 3208146 h 4401251"/>
              <a:gd name="connsiteX10263" fmla="*/ 5669592 w 13419668"/>
              <a:gd name="connsiteY10263" fmla="*/ 3174313 h 4401251"/>
              <a:gd name="connsiteX10264" fmla="*/ 5635013 w 13419668"/>
              <a:gd name="connsiteY10264" fmla="*/ 3207648 h 4401251"/>
              <a:gd name="connsiteX10265" fmla="*/ 5545456 w 13419668"/>
              <a:gd name="connsiteY10265" fmla="*/ 3208519 h 4401251"/>
              <a:gd name="connsiteX10266" fmla="*/ 5581776 w 13419668"/>
              <a:gd name="connsiteY10266" fmla="*/ 3243222 h 4401251"/>
              <a:gd name="connsiteX10267" fmla="*/ 5614490 w 13419668"/>
              <a:gd name="connsiteY10267" fmla="*/ 3207524 h 4401251"/>
              <a:gd name="connsiteX10268" fmla="*/ 5579413 w 13419668"/>
              <a:gd name="connsiteY10268" fmla="*/ 3174437 h 4401251"/>
              <a:gd name="connsiteX10269" fmla="*/ 5545580 w 13419668"/>
              <a:gd name="connsiteY10269" fmla="*/ 3208519 h 4401251"/>
              <a:gd name="connsiteX10270" fmla="*/ 5458635 w 13419668"/>
              <a:gd name="connsiteY10270" fmla="*/ 3209016 h 4401251"/>
              <a:gd name="connsiteX10271" fmla="*/ 5492716 w 13419668"/>
              <a:gd name="connsiteY10271" fmla="*/ 3243347 h 4401251"/>
              <a:gd name="connsiteX10272" fmla="*/ 5527544 w 13419668"/>
              <a:gd name="connsiteY10272" fmla="*/ 3207026 h 4401251"/>
              <a:gd name="connsiteX10273" fmla="*/ 5492219 w 13419668"/>
              <a:gd name="connsiteY10273" fmla="*/ 3174437 h 4401251"/>
              <a:gd name="connsiteX10274" fmla="*/ 5458635 w 13419668"/>
              <a:gd name="connsiteY10274" fmla="*/ 3209016 h 4401251"/>
              <a:gd name="connsiteX10275" fmla="*/ 5369077 w 13419668"/>
              <a:gd name="connsiteY10275" fmla="*/ 3207897 h 4401251"/>
              <a:gd name="connsiteX10276" fmla="*/ 5402039 w 13419668"/>
              <a:gd name="connsiteY10276" fmla="*/ 3243222 h 4401251"/>
              <a:gd name="connsiteX10277" fmla="*/ 5437987 w 13419668"/>
              <a:gd name="connsiteY10277" fmla="*/ 3208146 h 4401251"/>
              <a:gd name="connsiteX10278" fmla="*/ 5403781 w 13419668"/>
              <a:gd name="connsiteY10278" fmla="*/ 3174437 h 4401251"/>
              <a:gd name="connsiteX10279" fmla="*/ 5369077 w 13419668"/>
              <a:gd name="connsiteY10279" fmla="*/ 3207897 h 4401251"/>
              <a:gd name="connsiteX10280" fmla="*/ 5315840 w 13419668"/>
              <a:gd name="connsiteY10280" fmla="*/ 3174437 h 4401251"/>
              <a:gd name="connsiteX10281" fmla="*/ 5279520 w 13419668"/>
              <a:gd name="connsiteY10281" fmla="*/ 3209265 h 4401251"/>
              <a:gd name="connsiteX10282" fmla="*/ 5313850 w 13419668"/>
              <a:gd name="connsiteY10282" fmla="*/ 3243347 h 4401251"/>
              <a:gd name="connsiteX10283" fmla="*/ 5348429 w 13419668"/>
              <a:gd name="connsiteY10283" fmla="*/ 3209763 h 4401251"/>
              <a:gd name="connsiteX10284" fmla="*/ 5315840 w 13419668"/>
              <a:gd name="connsiteY10284" fmla="*/ 3174437 h 4401251"/>
              <a:gd name="connsiteX10285" fmla="*/ 5225537 w 13419668"/>
              <a:gd name="connsiteY10285" fmla="*/ 3243222 h 4401251"/>
              <a:gd name="connsiteX10286" fmla="*/ 5261982 w 13419668"/>
              <a:gd name="connsiteY10286" fmla="*/ 3211504 h 4401251"/>
              <a:gd name="connsiteX10287" fmla="*/ 5228149 w 13419668"/>
              <a:gd name="connsiteY10287" fmla="*/ 3174437 h 4401251"/>
              <a:gd name="connsiteX10288" fmla="*/ 5193197 w 13419668"/>
              <a:gd name="connsiteY10288" fmla="*/ 3207524 h 4401251"/>
              <a:gd name="connsiteX10289" fmla="*/ 5225537 w 13419668"/>
              <a:gd name="connsiteY10289" fmla="*/ 3243347 h 4401251"/>
              <a:gd name="connsiteX10290" fmla="*/ 5136974 w 13419668"/>
              <a:gd name="connsiteY10290" fmla="*/ 3243347 h 4401251"/>
              <a:gd name="connsiteX10291" fmla="*/ 5172549 w 13419668"/>
              <a:gd name="connsiteY10291" fmla="*/ 3210509 h 4401251"/>
              <a:gd name="connsiteX10292" fmla="*/ 5137596 w 13419668"/>
              <a:gd name="connsiteY10292" fmla="*/ 3174437 h 4401251"/>
              <a:gd name="connsiteX10293" fmla="*/ 5103639 w 13419668"/>
              <a:gd name="connsiteY10293" fmla="*/ 3208519 h 4401251"/>
              <a:gd name="connsiteX10294" fmla="*/ 5136974 w 13419668"/>
              <a:gd name="connsiteY10294" fmla="*/ 3243471 h 4401251"/>
              <a:gd name="connsiteX10295" fmla="*/ 5014082 w 13419668"/>
              <a:gd name="connsiteY10295" fmla="*/ 3208270 h 4401251"/>
              <a:gd name="connsiteX10296" fmla="*/ 5050278 w 13419668"/>
              <a:gd name="connsiteY10296" fmla="*/ 3243098 h 4401251"/>
              <a:gd name="connsiteX10297" fmla="*/ 5083116 w 13419668"/>
              <a:gd name="connsiteY10297" fmla="*/ 3207524 h 4401251"/>
              <a:gd name="connsiteX10298" fmla="*/ 5048163 w 13419668"/>
              <a:gd name="connsiteY10298" fmla="*/ 3174313 h 4401251"/>
              <a:gd name="connsiteX10299" fmla="*/ 5014206 w 13419668"/>
              <a:gd name="connsiteY10299" fmla="*/ 3208270 h 4401251"/>
              <a:gd name="connsiteX10300" fmla="*/ 4962213 w 13419668"/>
              <a:gd name="connsiteY10300" fmla="*/ 3174313 h 4401251"/>
              <a:gd name="connsiteX10301" fmla="*/ 4927509 w 13419668"/>
              <a:gd name="connsiteY10301" fmla="*/ 3210633 h 4401251"/>
              <a:gd name="connsiteX10302" fmla="*/ 4963208 w 13419668"/>
              <a:gd name="connsiteY10302" fmla="*/ 3243347 h 4401251"/>
              <a:gd name="connsiteX10303" fmla="*/ 4996419 w 13419668"/>
              <a:gd name="connsiteY10303" fmla="*/ 3208270 h 4401251"/>
              <a:gd name="connsiteX10304" fmla="*/ 4962338 w 13419668"/>
              <a:gd name="connsiteY10304" fmla="*/ 3174313 h 4401251"/>
              <a:gd name="connsiteX10305" fmla="*/ 4874397 w 13419668"/>
              <a:gd name="connsiteY10305" fmla="*/ 3174313 h 4401251"/>
              <a:gd name="connsiteX10306" fmla="*/ 4837828 w 13419668"/>
              <a:gd name="connsiteY10306" fmla="*/ 3208767 h 4401251"/>
              <a:gd name="connsiteX10307" fmla="*/ 4871909 w 13419668"/>
              <a:gd name="connsiteY10307" fmla="*/ 3243098 h 4401251"/>
              <a:gd name="connsiteX10308" fmla="*/ 4906737 w 13419668"/>
              <a:gd name="connsiteY10308" fmla="*/ 3209887 h 4401251"/>
              <a:gd name="connsiteX10309" fmla="*/ 4874397 w 13419668"/>
              <a:gd name="connsiteY10309" fmla="*/ 3174313 h 4401251"/>
              <a:gd name="connsiteX10310" fmla="*/ 4748270 w 13419668"/>
              <a:gd name="connsiteY10310" fmla="*/ 3208394 h 4401251"/>
              <a:gd name="connsiteX10311" fmla="*/ 4781979 w 13419668"/>
              <a:gd name="connsiteY10311" fmla="*/ 3243098 h 4401251"/>
              <a:gd name="connsiteX10312" fmla="*/ 4817304 w 13419668"/>
              <a:gd name="connsiteY10312" fmla="*/ 3207275 h 4401251"/>
              <a:gd name="connsiteX10313" fmla="*/ 4782352 w 13419668"/>
              <a:gd name="connsiteY10313" fmla="*/ 3174188 h 4401251"/>
              <a:gd name="connsiteX10314" fmla="*/ 4748395 w 13419668"/>
              <a:gd name="connsiteY10314" fmla="*/ 3208394 h 4401251"/>
              <a:gd name="connsiteX10315" fmla="*/ 4696402 w 13419668"/>
              <a:gd name="connsiteY10315" fmla="*/ 3243098 h 4401251"/>
              <a:gd name="connsiteX10316" fmla="*/ 4730732 w 13419668"/>
              <a:gd name="connsiteY10316" fmla="*/ 3209016 h 4401251"/>
              <a:gd name="connsiteX10317" fmla="*/ 4694536 w 13419668"/>
              <a:gd name="connsiteY10317" fmla="*/ 3174188 h 4401251"/>
              <a:gd name="connsiteX10318" fmla="*/ 4661823 w 13419668"/>
              <a:gd name="connsiteY10318" fmla="*/ 3209514 h 4401251"/>
              <a:gd name="connsiteX10319" fmla="*/ 4696402 w 13419668"/>
              <a:gd name="connsiteY10319" fmla="*/ 3243098 h 4401251"/>
              <a:gd name="connsiteX10320" fmla="*/ 4605600 w 13419668"/>
              <a:gd name="connsiteY10320" fmla="*/ 3243098 h 4401251"/>
              <a:gd name="connsiteX10321" fmla="*/ 4641175 w 13419668"/>
              <a:gd name="connsiteY10321" fmla="*/ 3210260 h 4401251"/>
              <a:gd name="connsiteX10322" fmla="*/ 4606347 w 13419668"/>
              <a:gd name="connsiteY10322" fmla="*/ 3174064 h 4401251"/>
              <a:gd name="connsiteX10323" fmla="*/ 4572390 w 13419668"/>
              <a:gd name="connsiteY10323" fmla="*/ 3208021 h 4401251"/>
              <a:gd name="connsiteX10324" fmla="*/ 4605600 w 13419668"/>
              <a:gd name="connsiteY10324" fmla="*/ 3242973 h 4401251"/>
              <a:gd name="connsiteX10325" fmla="*/ 4516043 w 13419668"/>
              <a:gd name="connsiteY10325" fmla="*/ 3243098 h 4401251"/>
              <a:gd name="connsiteX10326" fmla="*/ 4551617 w 13419668"/>
              <a:gd name="connsiteY10326" fmla="*/ 3210260 h 4401251"/>
              <a:gd name="connsiteX10327" fmla="*/ 4516789 w 13419668"/>
              <a:gd name="connsiteY10327" fmla="*/ 3174064 h 4401251"/>
              <a:gd name="connsiteX10328" fmla="*/ 4482832 w 13419668"/>
              <a:gd name="connsiteY10328" fmla="*/ 3208021 h 4401251"/>
              <a:gd name="connsiteX10329" fmla="*/ 4516043 w 13419668"/>
              <a:gd name="connsiteY10329" fmla="*/ 3242973 h 4401251"/>
              <a:gd name="connsiteX10330" fmla="*/ 4393275 w 13419668"/>
              <a:gd name="connsiteY10330" fmla="*/ 3206653 h 4401251"/>
              <a:gd name="connsiteX10331" fmla="*/ 4428103 w 13419668"/>
              <a:gd name="connsiteY10331" fmla="*/ 3242973 h 4401251"/>
              <a:gd name="connsiteX10332" fmla="*/ 4462184 w 13419668"/>
              <a:gd name="connsiteY10332" fmla="*/ 3208643 h 4401251"/>
              <a:gd name="connsiteX10333" fmla="*/ 4428724 w 13419668"/>
              <a:gd name="connsiteY10333" fmla="*/ 3174064 h 4401251"/>
              <a:gd name="connsiteX10334" fmla="*/ 4393275 w 13419668"/>
              <a:gd name="connsiteY10334" fmla="*/ 3206653 h 4401251"/>
              <a:gd name="connsiteX10335" fmla="*/ 4343023 w 13419668"/>
              <a:gd name="connsiteY10335" fmla="*/ 3174064 h 4401251"/>
              <a:gd name="connsiteX10336" fmla="*/ 4306454 w 13419668"/>
              <a:gd name="connsiteY10336" fmla="*/ 3208643 h 4401251"/>
              <a:gd name="connsiteX10337" fmla="*/ 4340535 w 13419668"/>
              <a:gd name="connsiteY10337" fmla="*/ 3242973 h 4401251"/>
              <a:gd name="connsiteX10338" fmla="*/ 4375363 w 13419668"/>
              <a:gd name="connsiteY10338" fmla="*/ 3209638 h 4401251"/>
              <a:gd name="connsiteX10339" fmla="*/ 4343023 w 13419668"/>
              <a:gd name="connsiteY10339" fmla="*/ 3174064 h 4401251"/>
              <a:gd name="connsiteX10340" fmla="*/ 4251849 w 13419668"/>
              <a:gd name="connsiteY10340" fmla="*/ 3174064 h 4401251"/>
              <a:gd name="connsiteX10341" fmla="*/ 4217021 w 13419668"/>
              <a:gd name="connsiteY10341" fmla="*/ 3210260 h 4401251"/>
              <a:gd name="connsiteX10342" fmla="*/ 4252595 w 13419668"/>
              <a:gd name="connsiteY10342" fmla="*/ 3243098 h 4401251"/>
              <a:gd name="connsiteX10343" fmla="*/ 4285806 w 13419668"/>
              <a:gd name="connsiteY10343" fmla="*/ 3208146 h 4401251"/>
              <a:gd name="connsiteX10344" fmla="*/ 4251849 w 13419668"/>
              <a:gd name="connsiteY10344" fmla="*/ 3174188 h 4401251"/>
              <a:gd name="connsiteX10345" fmla="*/ 4127463 w 13419668"/>
              <a:gd name="connsiteY10345" fmla="*/ 3206404 h 4401251"/>
              <a:gd name="connsiteX10346" fmla="*/ 4159181 w 13419668"/>
              <a:gd name="connsiteY10346" fmla="*/ 3242849 h 4401251"/>
              <a:gd name="connsiteX10347" fmla="*/ 4196249 w 13419668"/>
              <a:gd name="connsiteY10347" fmla="*/ 3209016 h 4401251"/>
              <a:gd name="connsiteX10348" fmla="*/ 4163162 w 13419668"/>
              <a:gd name="connsiteY10348" fmla="*/ 3174064 h 4401251"/>
              <a:gd name="connsiteX10349" fmla="*/ 4127339 w 13419668"/>
              <a:gd name="connsiteY10349" fmla="*/ 3206404 h 4401251"/>
              <a:gd name="connsiteX10350" fmla="*/ 4075843 w 13419668"/>
              <a:gd name="connsiteY10350" fmla="*/ 3242973 h 4401251"/>
              <a:gd name="connsiteX10351" fmla="*/ 4109925 w 13419668"/>
              <a:gd name="connsiteY10351" fmla="*/ 3208643 h 4401251"/>
              <a:gd name="connsiteX10352" fmla="*/ 4073356 w 13419668"/>
              <a:gd name="connsiteY10352" fmla="*/ 3174064 h 4401251"/>
              <a:gd name="connsiteX10353" fmla="*/ 4041015 w 13419668"/>
              <a:gd name="connsiteY10353" fmla="*/ 3209638 h 4401251"/>
              <a:gd name="connsiteX10354" fmla="*/ 4075843 w 13419668"/>
              <a:gd name="connsiteY10354" fmla="*/ 3242973 h 4401251"/>
              <a:gd name="connsiteX10355" fmla="*/ 3951458 w 13419668"/>
              <a:gd name="connsiteY10355" fmla="*/ 3206653 h 4401251"/>
              <a:gd name="connsiteX10356" fmla="*/ 3986286 w 13419668"/>
              <a:gd name="connsiteY10356" fmla="*/ 3242973 h 4401251"/>
              <a:gd name="connsiteX10357" fmla="*/ 4020367 w 13419668"/>
              <a:gd name="connsiteY10357" fmla="*/ 3208643 h 4401251"/>
              <a:gd name="connsiteX10358" fmla="*/ 3986783 w 13419668"/>
              <a:gd name="connsiteY10358" fmla="*/ 3174064 h 4401251"/>
              <a:gd name="connsiteX10359" fmla="*/ 3951458 w 13419668"/>
              <a:gd name="connsiteY10359" fmla="*/ 3206653 h 4401251"/>
              <a:gd name="connsiteX10360" fmla="*/ 3861901 w 13419668"/>
              <a:gd name="connsiteY10360" fmla="*/ 3206653 h 4401251"/>
              <a:gd name="connsiteX10361" fmla="*/ 3896728 w 13419668"/>
              <a:gd name="connsiteY10361" fmla="*/ 3242973 h 4401251"/>
              <a:gd name="connsiteX10362" fmla="*/ 3930810 w 13419668"/>
              <a:gd name="connsiteY10362" fmla="*/ 3208643 h 4401251"/>
              <a:gd name="connsiteX10363" fmla="*/ 3897351 w 13419668"/>
              <a:gd name="connsiteY10363" fmla="*/ 3174064 h 4401251"/>
              <a:gd name="connsiteX10364" fmla="*/ 3861901 w 13419668"/>
              <a:gd name="connsiteY10364" fmla="*/ 3206653 h 4401251"/>
              <a:gd name="connsiteX10365" fmla="*/ 3775080 w 13419668"/>
              <a:gd name="connsiteY10365" fmla="*/ 3208270 h 4401251"/>
              <a:gd name="connsiteX10366" fmla="*/ 3808788 w 13419668"/>
              <a:gd name="connsiteY10366" fmla="*/ 3242973 h 4401251"/>
              <a:gd name="connsiteX10367" fmla="*/ 3844113 w 13419668"/>
              <a:gd name="connsiteY10367" fmla="*/ 3207150 h 4401251"/>
              <a:gd name="connsiteX10368" fmla="*/ 3809161 w 13419668"/>
              <a:gd name="connsiteY10368" fmla="*/ 3174064 h 4401251"/>
              <a:gd name="connsiteX10369" fmla="*/ 3775080 w 13419668"/>
              <a:gd name="connsiteY10369" fmla="*/ 3208270 h 4401251"/>
              <a:gd name="connsiteX10370" fmla="*/ 3721843 w 13419668"/>
              <a:gd name="connsiteY10370" fmla="*/ 3174064 h 4401251"/>
              <a:gd name="connsiteX10371" fmla="*/ 3685522 w 13419668"/>
              <a:gd name="connsiteY10371" fmla="*/ 3208892 h 4401251"/>
              <a:gd name="connsiteX10372" fmla="*/ 3719853 w 13419668"/>
              <a:gd name="connsiteY10372" fmla="*/ 3242973 h 4401251"/>
              <a:gd name="connsiteX10373" fmla="*/ 3754432 w 13419668"/>
              <a:gd name="connsiteY10373" fmla="*/ 3209390 h 4401251"/>
              <a:gd name="connsiteX10374" fmla="*/ 3721843 w 13419668"/>
              <a:gd name="connsiteY10374" fmla="*/ 3174064 h 4401251"/>
              <a:gd name="connsiteX10375" fmla="*/ 3630917 w 13419668"/>
              <a:gd name="connsiteY10375" fmla="*/ 3174064 h 4401251"/>
              <a:gd name="connsiteX10376" fmla="*/ 3596089 w 13419668"/>
              <a:gd name="connsiteY10376" fmla="*/ 3210260 h 4401251"/>
              <a:gd name="connsiteX10377" fmla="*/ 3631788 w 13419668"/>
              <a:gd name="connsiteY10377" fmla="*/ 3242973 h 4401251"/>
              <a:gd name="connsiteX10378" fmla="*/ 3664999 w 13419668"/>
              <a:gd name="connsiteY10378" fmla="*/ 3207897 h 4401251"/>
              <a:gd name="connsiteX10379" fmla="*/ 3630917 w 13419668"/>
              <a:gd name="connsiteY10379" fmla="*/ 3173940 h 4401251"/>
              <a:gd name="connsiteX10380" fmla="*/ 3541733 w 13419668"/>
              <a:gd name="connsiteY10380" fmla="*/ 3174064 h 4401251"/>
              <a:gd name="connsiteX10381" fmla="*/ 3506532 w 13419668"/>
              <a:gd name="connsiteY10381" fmla="*/ 3209887 h 4401251"/>
              <a:gd name="connsiteX10382" fmla="*/ 3541733 w 13419668"/>
              <a:gd name="connsiteY10382" fmla="*/ 3243098 h 4401251"/>
              <a:gd name="connsiteX10383" fmla="*/ 3575317 w 13419668"/>
              <a:gd name="connsiteY10383" fmla="*/ 3208519 h 4401251"/>
              <a:gd name="connsiteX10384" fmla="*/ 3541733 w 13419668"/>
              <a:gd name="connsiteY10384" fmla="*/ 3174188 h 4401251"/>
              <a:gd name="connsiteX10385" fmla="*/ 3420084 w 13419668"/>
              <a:gd name="connsiteY10385" fmla="*/ 3206155 h 4401251"/>
              <a:gd name="connsiteX10386" fmla="*/ 3454414 w 13419668"/>
              <a:gd name="connsiteY10386" fmla="*/ 3242973 h 4401251"/>
              <a:gd name="connsiteX10387" fmla="*/ 3488993 w 13419668"/>
              <a:gd name="connsiteY10387" fmla="*/ 3209141 h 4401251"/>
              <a:gd name="connsiteX10388" fmla="*/ 3456031 w 13419668"/>
              <a:gd name="connsiteY10388" fmla="*/ 3174064 h 4401251"/>
              <a:gd name="connsiteX10389" fmla="*/ 3420208 w 13419668"/>
              <a:gd name="connsiteY10389" fmla="*/ 3206155 h 4401251"/>
              <a:gd name="connsiteX10390" fmla="*/ 3330527 w 13419668"/>
              <a:gd name="connsiteY10390" fmla="*/ 3207773 h 4401251"/>
              <a:gd name="connsiteX10391" fmla="*/ 3366474 w 13419668"/>
              <a:gd name="connsiteY10391" fmla="*/ 3242849 h 4401251"/>
              <a:gd name="connsiteX10392" fmla="*/ 3399560 w 13419668"/>
              <a:gd name="connsiteY10392" fmla="*/ 3207524 h 4401251"/>
              <a:gd name="connsiteX10393" fmla="*/ 3364857 w 13419668"/>
              <a:gd name="connsiteY10393" fmla="*/ 3174064 h 4401251"/>
              <a:gd name="connsiteX10394" fmla="*/ 3330651 w 13419668"/>
              <a:gd name="connsiteY10394" fmla="*/ 3207773 h 4401251"/>
              <a:gd name="connsiteX10395" fmla="*/ 3274304 w 13419668"/>
              <a:gd name="connsiteY10395" fmla="*/ 3242973 h 4401251"/>
              <a:gd name="connsiteX10396" fmla="*/ 3309879 w 13419668"/>
              <a:gd name="connsiteY10396" fmla="*/ 3210136 h 4401251"/>
              <a:gd name="connsiteX10397" fmla="*/ 3274926 w 13419668"/>
              <a:gd name="connsiteY10397" fmla="*/ 3174064 h 4401251"/>
              <a:gd name="connsiteX10398" fmla="*/ 3240969 w 13419668"/>
              <a:gd name="connsiteY10398" fmla="*/ 3208146 h 4401251"/>
              <a:gd name="connsiteX10399" fmla="*/ 3274304 w 13419668"/>
              <a:gd name="connsiteY10399" fmla="*/ 3243098 h 4401251"/>
              <a:gd name="connsiteX10400" fmla="*/ 3190220 w 13419668"/>
              <a:gd name="connsiteY10400" fmla="*/ 3173940 h 4401251"/>
              <a:gd name="connsiteX10401" fmla="*/ 3154148 w 13419668"/>
              <a:gd name="connsiteY10401" fmla="*/ 3209016 h 4401251"/>
              <a:gd name="connsiteX10402" fmla="*/ 3188728 w 13419668"/>
              <a:gd name="connsiteY10402" fmla="*/ 3242849 h 4401251"/>
              <a:gd name="connsiteX10403" fmla="*/ 3223058 w 13419668"/>
              <a:gd name="connsiteY10403" fmla="*/ 3209016 h 4401251"/>
              <a:gd name="connsiteX10404" fmla="*/ 3190220 w 13419668"/>
              <a:gd name="connsiteY10404" fmla="*/ 3173940 h 4401251"/>
              <a:gd name="connsiteX10405" fmla="*/ 3099419 w 13419668"/>
              <a:gd name="connsiteY10405" fmla="*/ 3173940 h 4401251"/>
              <a:gd name="connsiteX10406" fmla="*/ 3064715 w 13419668"/>
              <a:gd name="connsiteY10406" fmla="*/ 3210260 h 4401251"/>
              <a:gd name="connsiteX10407" fmla="*/ 3100414 w 13419668"/>
              <a:gd name="connsiteY10407" fmla="*/ 3242973 h 4401251"/>
              <a:gd name="connsiteX10408" fmla="*/ 3133625 w 13419668"/>
              <a:gd name="connsiteY10408" fmla="*/ 3207897 h 4401251"/>
              <a:gd name="connsiteX10409" fmla="*/ 3099543 w 13419668"/>
              <a:gd name="connsiteY10409" fmla="*/ 3173940 h 4401251"/>
              <a:gd name="connsiteX10410" fmla="*/ 3009986 w 13419668"/>
              <a:gd name="connsiteY10410" fmla="*/ 3173940 h 4401251"/>
              <a:gd name="connsiteX10411" fmla="*/ 2975158 w 13419668"/>
              <a:gd name="connsiteY10411" fmla="*/ 3210136 h 4401251"/>
              <a:gd name="connsiteX10412" fmla="*/ 3010732 w 13419668"/>
              <a:gd name="connsiteY10412" fmla="*/ 3242973 h 4401251"/>
              <a:gd name="connsiteX10413" fmla="*/ 3043943 w 13419668"/>
              <a:gd name="connsiteY10413" fmla="*/ 3208021 h 4401251"/>
              <a:gd name="connsiteX10414" fmla="*/ 3009986 w 13419668"/>
              <a:gd name="connsiteY10414" fmla="*/ 3174064 h 4401251"/>
              <a:gd name="connsiteX10415" fmla="*/ 2923289 w 13419668"/>
              <a:gd name="connsiteY10415" fmla="*/ 3242849 h 4401251"/>
              <a:gd name="connsiteX10416" fmla="*/ 2957619 w 13419668"/>
              <a:gd name="connsiteY10416" fmla="*/ 3208767 h 4401251"/>
              <a:gd name="connsiteX10417" fmla="*/ 2921299 w 13419668"/>
              <a:gd name="connsiteY10417" fmla="*/ 3173940 h 4401251"/>
              <a:gd name="connsiteX10418" fmla="*/ 2888710 w 13419668"/>
              <a:gd name="connsiteY10418" fmla="*/ 3209265 h 4401251"/>
              <a:gd name="connsiteX10419" fmla="*/ 2923289 w 13419668"/>
              <a:gd name="connsiteY10419" fmla="*/ 3242849 h 4401251"/>
              <a:gd name="connsiteX10420" fmla="*/ 2799153 w 13419668"/>
              <a:gd name="connsiteY10420" fmla="*/ 3207275 h 4401251"/>
              <a:gd name="connsiteX10421" fmla="*/ 2834727 w 13419668"/>
              <a:gd name="connsiteY10421" fmla="*/ 3242725 h 4401251"/>
              <a:gd name="connsiteX10422" fmla="*/ 2868062 w 13419668"/>
              <a:gd name="connsiteY10422" fmla="*/ 3207648 h 4401251"/>
              <a:gd name="connsiteX10423" fmla="*/ 2833732 w 13419668"/>
              <a:gd name="connsiteY10423" fmla="*/ 3173815 h 4401251"/>
              <a:gd name="connsiteX10424" fmla="*/ 2799153 w 13419668"/>
              <a:gd name="connsiteY10424" fmla="*/ 3207150 h 4401251"/>
              <a:gd name="connsiteX10425" fmla="*/ 2742433 w 13419668"/>
              <a:gd name="connsiteY10425" fmla="*/ 3242849 h 4401251"/>
              <a:gd name="connsiteX10426" fmla="*/ 2778380 w 13419668"/>
              <a:gd name="connsiteY10426" fmla="*/ 3210509 h 4401251"/>
              <a:gd name="connsiteX10427" fmla="*/ 2743926 w 13419668"/>
              <a:gd name="connsiteY10427" fmla="*/ 3173940 h 4401251"/>
              <a:gd name="connsiteX10428" fmla="*/ 2709595 w 13419668"/>
              <a:gd name="connsiteY10428" fmla="*/ 3207524 h 4401251"/>
              <a:gd name="connsiteX10429" fmla="*/ 2742433 w 13419668"/>
              <a:gd name="connsiteY10429" fmla="*/ 3242849 h 4401251"/>
              <a:gd name="connsiteX10430" fmla="*/ 2620038 w 13419668"/>
              <a:gd name="connsiteY10430" fmla="*/ 3208643 h 4401251"/>
              <a:gd name="connsiteX10431" fmla="*/ 2656980 w 13419668"/>
              <a:gd name="connsiteY10431" fmla="*/ 3242725 h 4401251"/>
              <a:gd name="connsiteX10432" fmla="*/ 2688947 w 13419668"/>
              <a:gd name="connsiteY10432" fmla="*/ 3206404 h 4401251"/>
              <a:gd name="connsiteX10433" fmla="*/ 2653373 w 13419668"/>
              <a:gd name="connsiteY10433" fmla="*/ 3173815 h 4401251"/>
              <a:gd name="connsiteX10434" fmla="*/ 2620162 w 13419668"/>
              <a:gd name="connsiteY10434" fmla="*/ 3208519 h 4401251"/>
              <a:gd name="connsiteX10435" fmla="*/ 2533341 w 13419668"/>
              <a:gd name="connsiteY10435" fmla="*/ 3206529 h 4401251"/>
              <a:gd name="connsiteX10436" fmla="*/ 2565308 w 13419668"/>
              <a:gd name="connsiteY10436" fmla="*/ 3242725 h 4401251"/>
              <a:gd name="connsiteX10437" fmla="*/ 2602126 w 13419668"/>
              <a:gd name="connsiteY10437" fmla="*/ 3208643 h 4401251"/>
              <a:gd name="connsiteX10438" fmla="*/ 2568791 w 13419668"/>
              <a:gd name="connsiteY10438" fmla="*/ 3173940 h 4401251"/>
              <a:gd name="connsiteX10439" fmla="*/ 2533217 w 13419668"/>
              <a:gd name="connsiteY10439" fmla="*/ 3206529 h 4401251"/>
              <a:gd name="connsiteX10440" fmla="*/ 2479855 w 13419668"/>
              <a:gd name="connsiteY10440" fmla="*/ 3173940 h 4401251"/>
              <a:gd name="connsiteX10441" fmla="*/ 2443784 w 13419668"/>
              <a:gd name="connsiteY10441" fmla="*/ 3209016 h 4401251"/>
              <a:gd name="connsiteX10442" fmla="*/ 2478363 w 13419668"/>
              <a:gd name="connsiteY10442" fmla="*/ 3242849 h 4401251"/>
              <a:gd name="connsiteX10443" fmla="*/ 2512693 w 13419668"/>
              <a:gd name="connsiteY10443" fmla="*/ 3209016 h 4401251"/>
              <a:gd name="connsiteX10444" fmla="*/ 2479855 w 13419668"/>
              <a:gd name="connsiteY10444" fmla="*/ 3173940 h 4401251"/>
              <a:gd name="connsiteX10445" fmla="*/ 2354226 w 13419668"/>
              <a:gd name="connsiteY10445" fmla="*/ 3206777 h 4401251"/>
              <a:gd name="connsiteX10446" fmla="*/ 2386567 w 13419668"/>
              <a:gd name="connsiteY10446" fmla="*/ 3242849 h 4401251"/>
              <a:gd name="connsiteX10447" fmla="*/ 2423260 w 13419668"/>
              <a:gd name="connsiteY10447" fmla="*/ 3208519 h 4401251"/>
              <a:gd name="connsiteX10448" fmla="*/ 2389676 w 13419668"/>
              <a:gd name="connsiteY10448" fmla="*/ 3174064 h 4401251"/>
              <a:gd name="connsiteX10449" fmla="*/ 2354226 w 13419668"/>
              <a:gd name="connsiteY10449" fmla="*/ 3206902 h 4401251"/>
              <a:gd name="connsiteX10450" fmla="*/ 2301487 w 13419668"/>
              <a:gd name="connsiteY10450" fmla="*/ 3242973 h 4401251"/>
              <a:gd name="connsiteX10451" fmla="*/ 2336688 w 13419668"/>
              <a:gd name="connsiteY10451" fmla="*/ 3209763 h 4401251"/>
              <a:gd name="connsiteX10452" fmla="*/ 2301363 w 13419668"/>
              <a:gd name="connsiteY10452" fmla="*/ 3173940 h 4401251"/>
              <a:gd name="connsiteX10453" fmla="*/ 2267779 w 13419668"/>
              <a:gd name="connsiteY10453" fmla="*/ 3208394 h 4401251"/>
              <a:gd name="connsiteX10454" fmla="*/ 2301487 w 13419668"/>
              <a:gd name="connsiteY10454" fmla="*/ 3242973 h 4401251"/>
              <a:gd name="connsiteX10455" fmla="*/ 2213422 w 13419668"/>
              <a:gd name="connsiteY10455" fmla="*/ 3242973 h 4401251"/>
              <a:gd name="connsiteX10456" fmla="*/ 2247255 w 13419668"/>
              <a:gd name="connsiteY10456" fmla="*/ 3208394 h 4401251"/>
              <a:gd name="connsiteX10457" fmla="*/ 2210437 w 13419668"/>
              <a:gd name="connsiteY10457" fmla="*/ 3174188 h 4401251"/>
              <a:gd name="connsiteX10458" fmla="*/ 2178346 w 13419668"/>
              <a:gd name="connsiteY10458" fmla="*/ 3210011 h 4401251"/>
              <a:gd name="connsiteX10459" fmla="*/ 2213422 w 13419668"/>
              <a:gd name="connsiteY10459" fmla="*/ 3242973 h 4401251"/>
              <a:gd name="connsiteX10460" fmla="*/ 2121875 w 13419668"/>
              <a:gd name="connsiteY10460" fmla="*/ 3242973 h 4401251"/>
              <a:gd name="connsiteX10461" fmla="*/ 2157573 w 13419668"/>
              <a:gd name="connsiteY10461" fmla="*/ 3210260 h 4401251"/>
              <a:gd name="connsiteX10462" fmla="*/ 2122745 w 13419668"/>
              <a:gd name="connsiteY10462" fmla="*/ 3173940 h 4401251"/>
              <a:gd name="connsiteX10463" fmla="*/ 2088664 w 13419668"/>
              <a:gd name="connsiteY10463" fmla="*/ 3207897 h 4401251"/>
              <a:gd name="connsiteX10464" fmla="*/ 2121875 w 13419668"/>
              <a:gd name="connsiteY10464" fmla="*/ 3242973 h 4401251"/>
              <a:gd name="connsiteX10465" fmla="*/ 2038288 w 13419668"/>
              <a:gd name="connsiteY10465" fmla="*/ 3173940 h 4401251"/>
              <a:gd name="connsiteX10466" fmla="*/ 2001843 w 13419668"/>
              <a:gd name="connsiteY10466" fmla="*/ 3208643 h 4401251"/>
              <a:gd name="connsiteX10467" fmla="*/ 2036049 w 13419668"/>
              <a:gd name="connsiteY10467" fmla="*/ 3242849 h 4401251"/>
              <a:gd name="connsiteX10468" fmla="*/ 2070752 w 13419668"/>
              <a:gd name="connsiteY10468" fmla="*/ 3209390 h 4401251"/>
              <a:gd name="connsiteX10469" fmla="*/ 2038288 w 13419668"/>
              <a:gd name="connsiteY10469" fmla="*/ 3173940 h 4401251"/>
              <a:gd name="connsiteX10470" fmla="*/ 1912285 w 13419668"/>
              <a:gd name="connsiteY10470" fmla="*/ 3207026 h 4401251"/>
              <a:gd name="connsiteX10471" fmla="*/ 1944874 w 13419668"/>
              <a:gd name="connsiteY10471" fmla="*/ 3242725 h 4401251"/>
              <a:gd name="connsiteX10472" fmla="*/ 1981195 w 13419668"/>
              <a:gd name="connsiteY10472" fmla="*/ 3208021 h 4401251"/>
              <a:gd name="connsiteX10473" fmla="*/ 1947362 w 13419668"/>
              <a:gd name="connsiteY10473" fmla="*/ 3173940 h 4401251"/>
              <a:gd name="connsiteX10474" fmla="*/ 1912285 w 13419668"/>
              <a:gd name="connsiteY10474" fmla="*/ 3207026 h 4401251"/>
              <a:gd name="connsiteX10475" fmla="*/ 1822728 w 13419668"/>
              <a:gd name="connsiteY10475" fmla="*/ 3207150 h 4401251"/>
              <a:gd name="connsiteX10476" fmla="*/ 1855566 w 13419668"/>
              <a:gd name="connsiteY10476" fmla="*/ 3242725 h 4401251"/>
              <a:gd name="connsiteX10477" fmla="*/ 1891762 w 13419668"/>
              <a:gd name="connsiteY10477" fmla="*/ 3207897 h 4401251"/>
              <a:gd name="connsiteX10478" fmla="*/ 1857805 w 13419668"/>
              <a:gd name="connsiteY10478" fmla="*/ 3173940 h 4401251"/>
              <a:gd name="connsiteX10479" fmla="*/ 1822852 w 13419668"/>
              <a:gd name="connsiteY10479" fmla="*/ 3207150 h 4401251"/>
              <a:gd name="connsiteX10480" fmla="*/ 1769491 w 13419668"/>
              <a:gd name="connsiteY10480" fmla="*/ 3173940 h 4401251"/>
              <a:gd name="connsiteX10481" fmla="*/ 1733170 w 13419668"/>
              <a:gd name="connsiteY10481" fmla="*/ 3208767 h 4401251"/>
              <a:gd name="connsiteX10482" fmla="*/ 1767501 w 13419668"/>
              <a:gd name="connsiteY10482" fmla="*/ 3242849 h 4401251"/>
              <a:gd name="connsiteX10483" fmla="*/ 1802080 w 13419668"/>
              <a:gd name="connsiteY10483" fmla="*/ 3209265 h 4401251"/>
              <a:gd name="connsiteX10484" fmla="*/ 1769491 w 13419668"/>
              <a:gd name="connsiteY10484" fmla="*/ 3173940 h 4401251"/>
              <a:gd name="connsiteX10485" fmla="*/ 1646847 w 13419668"/>
              <a:gd name="connsiteY10485" fmla="*/ 3206280 h 4401251"/>
              <a:gd name="connsiteX10486" fmla="*/ 1681426 w 13419668"/>
              <a:gd name="connsiteY10486" fmla="*/ 3242849 h 4401251"/>
              <a:gd name="connsiteX10487" fmla="*/ 1715757 w 13419668"/>
              <a:gd name="connsiteY10487" fmla="*/ 3208767 h 4401251"/>
              <a:gd name="connsiteX10488" fmla="*/ 1682421 w 13419668"/>
              <a:gd name="connsiteY10488" fmla="*/ 3173940 h 4401251"/>
              <a:gd name="connsiteX10489" fmla="*/ 1646847 w 13419668"/>
              <a:gd name="connsiteY10489" fmla="*/ 3206280 h 4401251"/>
              <a:gd name="connsiteX10490" fmla="*/ 1590501 w 13419668"/>
              <a:gd name="connsiteY10490" fmla="*/ 3242973 h 4401251"/>
              <a:gd name="connsiteX10491" fmla="*/ 1626075 w 13419668"/>
              <a:gd name="connsiteY10491" fmla="*/ 3210136 h 4401251"/>
              <a:gd name="connsiteX10492" fmla="*/ 1591247 w 13419668"/>
              <a:gd name="connsiteY10492" fmla="*/ 3173940 h 4401251"/>
              <a:gd name="connsiteX10493" fmla="*/ 1557290 w 13419668"/>
              <a:gd name="connsiteY10493" fmla="*/ 3207897 h 4401251"/>
              <a:gd name="connsiteX10494" fmla="*/ 1590501 w 13419668"/>
              <a:gd name="connsiteY10494" fmla="*/ 3242849 h 4401251"/>
              <a:gd name="connsiteX10495" fmla="*/ 1502436 w 13419668"/>
              <a:gd name="connsiteY10495" fmla="*/ 3242973 h 4401251"/>
              <a:gd name="connsiteX10496" fmla="*/ 1536642 w 13419668"/>
              <a:gd name="connsiteY10496" fmla="*/ 3208767 h 4401251"/>
              <a:gd name="connsiteX10497" fmla="*/ 1500197 w 13419668"/>
              <a:gd name="connsiteY10497" fmla="*/ 3174064 h 4401251"/>
              <a:gd name="connsiteX10498" fmla="*/ 1467732 w 13419668"/>
              <a:gd name="connsiteY10498" fmla="*/ 3209514 h 4401251"/>
              <a:gd name="connsiteX10499" fmla="*/ 1502436 w 13419668"/>
              <a:gd name="connsiteY10499" fmla="*/ 3242973 h 4401251"/>
              <a:gd name="connsiteX10500" fmla="*/ 1291478 w 13419668"/>
              <a:gd name="connsiteY10500" fmla="*/ 3206653 h 4401251"/>
              <a:gd name="connsiteX10501" fmla="*/ 1323445 w 13419668"/>
              <a:gd name="connsiteY10501" fmla="*/ 3242849 h 4401251"/>
              <a:gd name="connsiteX10502" fmla="*/ 1360263 w 13419668"/>
              <a:gd name="connsiteY10502" fmla="*/ 3208767 h 4401251"/>
              <a:gd name="connsiteX10503" fmla="*/ 1326928 w 13419668"/>
              <a:gd name="connsiteY10503" fmla="*/ 3174064 h 4401251"/>
              <a:gd name="connsiteX10504" fmla="*/ 1291354 w 13419668"/>
              <a:gd name="connsiteY10504" fmla="*/ 3206653 h 4401251"/>
              <a:gd name="connsiteX10505" fmla="*/ 1201921 w 13419668"/>
              <a:gd name="connsiteY10505" fmla="*/ 3208892 h 4401251"/>
              <a:gd name="connsiteX10506" fmla="*/ 1236251 w 13419668"/>
              <a:gd name="connsiteY10506" fmla="*/ 3242973 h 4401251"/>
              <a:gd name="connsiteX10507" fmla="*/ 1270830 w 13419668"/>
              <a:gd name="connsiteY10507" fmla="*/ 3206404 h 4401251"/>
              <a:gd name="connsiteX10508" fmla="*/ 1235256 w 13419668"/>
              <a:gd name="connsiteY10508" fmla="*/ 3174064 h 4401251"/>
              <a:gd name="connsiteX10509" fmla="*/ 1201921 w 13419668"/>
              <a:gd name="connsiteY10509" fmla="*/ 3208892 h 4401251"/>
              <a:gd name="connsiteX10510" fmla="*/ 1149057 w 13419668"/>
              <a:gd name="connsiteY10510" fmla="*/ 3243098 h 4401251"/>
              <a:gd name="connsiteX10511" fmla="*/ 1184383 w 13419668"/>
              <a:gd name="connsiteY10511" fmla="*/ 3210136 h 4401251"/>
              <a:gd name="connsiteX10512" fmla="*/ 1149306 w 13419668"/>
              <a:gd name="connsiteY10512" fmla="*/ 3174188 h 4401251"/>
              <a:gd name="connsiteX10513" fmla="*/ 1115598 w 13419668"/>
              <a:gd name="connsiteY10513" fmla="*/ 3208394 h 4401251"/>
              <a:gd name="connsiteX10514" fmla="*/ 1149057 w 13419668"/>
              <a:gd name="connsiteY10514" fmla="*/ 3243222 h 4401251"/>
              <a:gd name="connsiteX10515" fmla="*/ 1026040 w 13419668"/>
              <a:gd name="connsiteY10515" fmla="*/ 3206653 h 4401251"/>
              <a:gd name="connsiteX10516" fmla="*/ 1060868 w 13419668"/>
              <a:gd name="connsiteY10516" fmla="*/ 3242973 h 4401251"/>
              <a:gd name="connsiteX10517" fmla="*/ 1094950 w 13419668"/>
              <a:gd name="connsiteY10517" fmla="*/ 3208643 h 4401251"/>
              <a:gd name="connsiteX10518" fmla="*/ 1061490 w 13419668"/>
              <a:gd name="connsiteY10518" fmla="*/ 3174064 h 4401251"/>
              <a:gd name="connsiteX10519" fmla="*/ 1026040 w 13419668"/>
              <a:gd name="connsiteY10519" fmla="*/ 3206653 h 4401251"/>
              <a:gd name="connsiteX10520" fmla="*/ 936732 w 13419668"/>
              <a:gd name="connsiteY10520" fmla="*/ 3204414 h 4401251"/>
              <a:gd name="connsiteX10521" fmla="*/ 969072 w 13419668"/>
              <a:gd name="connsiteY10521" fmla="*/ 3242973 h 4401251"/>
              <a:gd name="connsiteX10522" fmla="*/ 1005392 w 13419668"/>
              <a:gd name="connsiteY10522" fmla="*/ 3211006 h 4401251"/>
              <a:gd name="connsiteX10523" fmla="*/ 974296 w 13419668"/>
              <a:gd name="connsiteY10523" fmla="*/ 3174188 h 4401251"/>
              <a:gd name="connsiteX10524" fmla="*/ 936856 w 13419668"/>
              <a:gd name="connsiteY10524" fmla="*/ 3204414 h 4401251"/>
              <a:gd name="connsiteX10525" fmla="*/ 846925 w 13419668"/>
              <a:gd name="connsiteY10525" fmla="*/ 3208767 h 4401251"/>
              <a:gd name="connsiteX10526" fmla="*/ 883868 w 13419668"/>
              <a:gd name="connsiteY10526" fmla="*/ 3242849 h 4401251"/>
              <a:gd name="connsiteX10527" fmla="*/ 915835 w 13419668"/>
              <a:gd name="connsiteY10527" fmla="*/ 3206529 h 4401251"/>
              <a:gd name="connsiteX10528" fmla="*/ 880261 w 13419668"/>
              <a:gd name="connsiteY10528" fmla="*/ 3173940 h 4401251"/>
              <a:gd name="connsiteX10529" fmla="*/ 847050 w 13419668"/>
              <a:gd name="connsiteY10529" fmla="*/ 3208643 h 4401251"/>
              <a:gd name="connsiteX10530" fmla="*/ 760229 w 13419668"/>
              <a:gd name="connsiteY10530" fmla="*/ 3206404 h 4401251"/>
              <a:gd name="connsiteX10531" fmla="*/ 791947 w 13419668"/>
              <a:gd name="connsiteY10531" fmla="*/ 3242849 h 4401251"/>
              <a:gd name="connsiteX10532" fmla="*/ 829014 w 13419668"/>
              <a:gd name="connsiteY10532" fmla="*/ 3209016 h 4401251"/>
              <a:gd name="connsiteX10533" fmla="*/ 795927 w 13419668"/>
              <a:gd name="connsiteY10533" fmla="*/ 3174064 h 4401251"/>
              <a:gd name="connsiteX10534" fmla="*/ 760104 w 13419668"/>
              <a:gd name="connsiteY10534" fmla="*/ 3206404 h 4401251"/>
              <a:gd name="connsiteX10535" fmla="*/ 705126 w 13419668"/>
              <a:gd name="connsiteY10535" fmla="*/ 3174064 h 4401251"/>
              <a:gd name="connsiteX10536" fmla="*/ 670671 w 13419668"/>
              <a:gd name="connsiteY10536" fmla="*/ 3210633 h 4401251"/>
              <a:gd name="connsiteX10537" fmla="*/ 706619 w 13419668"/>
              <a:gd name="connsiteY10537" fmla="*/ 3242973 h 4401251"/>
              <a:gd name="connsiteX10538" fmla="*/ 739456 w 13419668"/>
              <a:gd name="connsiteY10538" fmla="*/ 3207648 h 4401251"/>
              <a:gd name="connsiteX10539" fmla="*/ 705126 w 13419668"/>
              <a:gd name="connsiteY10539" fmla="*/ 3174064 h 4401251"/>
              <a:gd name="connsiteX10540" fmla="*/ 615942 w 13419668"/>
              <a:gd name="connsiteY10540" fmla="*/ 3174064 h 4401251"/>
              <a:gd name="connsiteX10541" fmla="*/ 580990 w 13419668"/>
              <a:gd name="connsiteY10541" fmla="*/ 3210260 h 4401251"/>
              <a:gd name="connsiteX10542" fmla="*/ 616564 w 13419668"/>
              <a:gd name="connsiteY10542" fmla="*/ 3243098 h 4401251"/>
              <a:gd name="connsiteX10543" fmla="*/ 649899 w 13419668"/>
              <a:gd name="connsiteY10543" fmla="*/ 3208146 h 4401251"/>
              <a:gd name="connsiteX10544" fmla="*/ 615942 w 13419668"/>
              <a:gd name="connsiteY10544" fmla="*/ 3174064 h 4401251"/>
              <a:gd name="connsiteX10545" fmla="*/ 529245 w 13419668"/>
              <a:gd name="connsiteY10545" fmla="*/ 3242973 h 4401251"/>
              <a:gd name="connsiteX10546" fmla="*/ 563576 w 13419668"/>
              <a:gd name="connsiteY10546" fmla="*/ 3208892 h 4401251"/>
              <a:gd name="connsiteX10547" fmla="*/ 527255 w 13419668"/>
              <a:gd name="connsiteY10547" fmla="*/ 3174064 h 4401251"/>
              <a:gd name="connsiteX10548" fmla="*/ 494666 w 13419668"/>
              <a:gd name="connsiteY10548" fmla="*/ 3209390 h 4401251"/>
              <a:gd name="connsiteX10549" fmla="*/ 529245 w 13419668"/>
              <a:gd name="connsiteY10549" fmla="*/ 3242973 h 4401251"/>
              <a:gd name="connsiteX10550" fmla="*/ 439937 w 13419668"/>
              <a:gd name="connsiteY10550" fmla="*/ 3242973 h 4401251"/>
              <a:gd name="connsiteX10551" fmla="*/ 474018 w 13419668"/>
              <a:gd name="connsiteY10551" fmla="*/ 3208643 h 4401251"/>
              <a:gd name="connsiteX10552" fmla="*/ 437449 w 13419668"/>
              <a:gd name="connsiteY10552" fmla="*/ 3174064 h 4401251"/>
              <a:gd name="connsiteX10553" fmla="*/ 405109 w 13419668"/>
              <a:gd name="connsiteY10553" fmla="*/ 3209638 h 4401251"/>
              <a:gd name="connsiteX10554" fmla="*/ 439937 w 13419668"/>
              <a:gd name="connsiteY10554" fmla="*/ 3242973 h 4401251"/>
              <a:gd name="connsiteX10555" fmla="*/ 348762 w 13419668"/>
              <a:gd name="connsiteY10555" fmla="*/ 3242973 h 4401251"/>
              <a:gd name="connsiteX10556" fmla="*/ 384336 w 13419668"/>
              <a:gd name="connsiteY10556" fmla="*/ 3210136 h 4401251"/>
              <a:gd name="connsiteX10557" fmla="*/ 349509 w 13419668"/>
              <a:gd name="connsiteY10557" fmla="*/ 3173940 h 4401251"/>
              <a:gd name="connsiteX10558" fmla="*/ 315551 w 13419668"/>
              <a:gd name="connsiteY10558" fmla="*/ 3207897 h 4401251"/>
              <a:gd name="connsiteX10559" fmla="*/ 348762 w 13419668"/>
              <a:gd name="connsiteY10559" fmla="*/ 3242849 h 4401251"/>
              <a:gd name="connsiteX10560" fmla="*/ 228730 w 13419668"/>
              <a:gd name="connsiteY10560" fmla="*/ 3208643 h 4401251"/>
              <a:gd name="connsiteX10561" fmla="*/ 262936 w 13419668"/>
              <a:gd name="connsiteY10561" fmla="*/ 3242849 h 4401251"/>
              <a:gd name="connsiteX10562" fmla="*/ 297640 w 13419668"/>
              <a:gd name="connsiteY10562" fmla="*/ 3206404 h 4401251"/>
              <a:gd name="connsiteX10563" fmla="*/ 262190 w 13419668"/>
              <a:gd name="connsiteY10563" fmla="*/ 3173940 h 4401251"/>
              <a:gd name="connsiteX10564" fmla="*/ 228730 w 13419668"/>
              <a:gd name="connsiteY10564" fmla="*/ 3208643 h 4401251"/>
              <a:gd name="connsiteX10565" fmla="*/ 175618 w 13419668"/>
              <a:gd name="connsiteY10565" fmla="*/ 3173940 h 4401251"/>
              <a:gd name="connsiteX10566" fmla="*/ 139173 w 13419668"/>
              <a:gd name="connsiteY10566" fmla="*/ 3208643 h 4401251"/>
              <a:gd name="connsiteX10567" fmla="*/ 173379 w 13419668"/>
              <a:gd name="connsiteY10567" fmla="*/ 3242849 h 4401251"/>
              <a:gd name="connsiteX10568" fmla="*/ 208082 w 13419668"/>
              <a:gd name="connsiteY10568" fmla="*/ 3209390 h 4401251"/>
              <a:gd name="connsiteX10569" fmla="*/ 175618 w 13419668"/>
              <a:gd name="connsiteY10569" fmla="*/ 3173940 h 4401251"/>
              <a:gd name="connsiteX10570" fmla="*/ 118276 w 13419668"/>
              <a:gd name="connsiteY10570" fmla="*/ 3119210 h 4401251"/>
              <a:gd name="connsiteX10571" fmla="*/ 84817 w 13419668"/>
              <a:gd name="connsiteY10571" fmla="*/ 3084631 h 4401251"/>
              <a:gd name="connsiteX10572" fmla="*/ 50362 w 13419668"/>
              <a:gd name="connsiteY10572" fmla="*/ 3118091 h 4401251"/>
              <a:gd name="connsiteX10573" fmla="*/ 83821 w 13419668"/>
              <a:gd name="connsiteY10573" fmla="*/ 3152421 h 4401251"/>
              <a:gd name="connsiteX10574" fmla="*/ 118276 w 13419668"/>
              <a:gd name="connsiteY10574" fmla="*/ 3119086 h 4401251"/>
              <a:gd name="connsiteX10575" fmla="*/ 13384341 w 13419668"/>
              <a:gd name="connsiteY10575" fmla="*/ 3084755 h 4401251"/>
              <a:gd name="connsiteX10576" fmla="*/ 13349389 w 13419668"/>
              <a:gd name="connsiteY10576" fmla="*/ 3117842 h 4401251"/>
              <a:gd name="connsiteX10577" fmla="*/ 13382475 w 13419668"/>
              <a:gd name="connsiteY10577" fmla="*/ 3152670 h 4401251"/>
              <a:gd name="connsiteX10578" fmla="*/ 13417303 w 13419668"/>
              <a:gd name="connsiteY10578" fmla="*/ 3119583 h 4401251"/>
              <a:gd name="connsiteX10579" fmla="*/ 13384341 w 13419668"/>
              <a:gd name="connsiteY10579" fmla="*/ 3084631 h 4401251"/>
              <a:gd name="connsiteX10580" fmla="*/ 13294535 w 13419668"/>
              <a:gd name="connsiteY10580" fmla="*/ 3084755 h 4401251"/>
              <a:gd name="connsiteX10581" fmla="*/ 13259831 w 13419668"/>
              <a:gd name="connsiteY10581" fmla="*/ 3118091 h 4401251"/>
              <a:gd name="connsiteX10582" fmla="*/ 13293167 w 13419668"/>
              <a:gd name="connsiteY10582" fmla="*/ 3152670 h 4401251"/>
              <a:gd name="connsiteX10583" fmla="*/ 13327746 w 13419668"/>
              <a:gd name="connsiteY10583" fmla="*/ 3119334 h 4401251"/>
              <a:gd name="connsiteX10584" fmla="*/ 13294535 w 13419668"/>
              <a:gd name="connsiteY10584" fmla="*/ 3084755 h 4401251"/>
              <a:gd name="connsiteX10585" fmla="*/ 13241422 w 13419668"/>
              <a:gd name="connsiteY10585" fmla="*/ 3119832 h 4401251"/>
              <a:gd name="connsiteX10586" fmla="*/ 13208584 w 13419668"/>
              <a:gd name="connsiteY10586" fmla="*/ 3084631 h 4401251"/>
              <a:gd name="connsiteX10587" fmla="*/ 13173508 w 13419668"/>
              <a:gd name="connsiteY10587" fmla="*/ 3117593 h 4401251"/>
              <a:gd name="connsiteX10588" fmla="*/ 13206346 w 13419668"/>
              <a:gd name="connsiteY10588" fmla="*/ 3152545 h 4401251"/>
              <a:gd name="connsiteX10589" fmla="*/ 13241422 w 13419668"/>
              <a:gd name="connsiteY10589" fmla="*/ 3119832 h 4401251"/>
              <a:gd name="connsiteX10590" fmla="*/ 13151865 w 13419668"/>
              <a:gd name="connsiteY10590" fmla="*/ 3118464 h 4401251"/>
              <a:gd name="connsiteX10591" fmla="*/ 13117535 w 13419668"/>
              <a:gd name="connsiteY10591" fmla="*/ 3084755 h 4401251"/>
              <a:gd name="connsiteX10592" fmla="*/ 13083826 w 13419668"/>
              <a:gd name="connsiteY10592" fmla="*/ 3118961 h 4401251"/>
              <a:gd name="connsiteX10593" fmla="*/ 13118031 w 13419668"/>
              <a:gd name="connsiteY10593" fmla="*/ 3152670 h 4401251"/>
              <a:gd name="connsiteX10594" fmla="*/ 13151741 w 13419668"/>
              <a:gd name="connsiteY10594" fmla="*/ 3118464 h 4401251"/>
              <a:gd name="connsiteX10595" fmla="*/ 13062307 w 13419668"/>
              <a:gd name="connsiteY10595" fmla="*/ 3119334 h 4401251"/>
              <a:gd name="connsiteX10596" fmla="*/ 13028973 w 13419668"/>
              <a:gd name="connsiteY10596" fmla="*/ 3084631 h 4401251"/>
              <a:gd name="connsiteX10597" fmla="*/ 12994393 w 13419668"/>
              <a:gd name="connsiteY10597" fmla="*/ 3117966 h 4401251"/>
              <a:gd name="connsiteX10598" fmla="*/ 13027729 w 13419668"/>
              <a:gd name="connsiteY10598" fmla="*/ 3152545 h 4401251"/>
              <a:gd name="connsiteX10599" fmla="*/ 13062432 w 13419668"/>
              <a:gd name="connsiteY10599" fmla="*/ 3119334 h 4401251"/>
              <a:gd name="connsiteX10600" fmla="*/ 12940037 w 13419668"/>
              <a:gd name="connsiteY10600" fmla="*/ 3152670 h 4401251"/>
              <a:gd name="connsiteX10601" fmla="*/ 12972750 w 13419668"/>
              <a:gd name="connsiteY10601" fmla="*/ 3117469 h 4401251"/>
              <a:gd name="connsiteX10602" fmla="*/ 12937425 w 13419668"/>
              <a:gd name="connsiteY10602" fmla="*/ 3084755 h 4401251"/>
              <a:gd name="connsiteX10603" fmla="*/ 12904836 w 13419668"/>
              <a:gd name="connsiteY10603" fmla="*/ 3119957 h 4401251"/>
              <a:gd name="connsiteX10604" fmla="*/ 12939912 w 13419668"/>
              <a:gd name="connsiteY10604" fmla="*/ 3152670 h 4401251"/>
              <a:gd name="connsiteX10605" fmla="*/ 12886054 w 13419668"/>
              <a:gd name="connsiteY10605" fmla="*/ 3117593 h 4401251"/>
              <a:gd name="connsiteX10606" fmla="*/ 12850977 w 13419668"/>
              <a:gd name="connsiteY10606" fmla="*/ 3084631 h 4401251"/>
              <a:gd name="connsiteX10607" fmla="*/ 12818014 w 13419668"/>
              <a:gd name="connsiteY10607" fmla="*/ 3119708 h 4401251"/>
              <a:gd name="connsiteX10608" fmla="*/ 12853092 w 13419668"/>
              <a:gd name="connsiteY10608" fmla="*/ 3152545 h 4401251"/>
              <a:gd name="connsiteX10609" fmla="*/ 12886054 w 13419668"/>
              <a:gd name="connsiteY10609" fmla="*/ 3117593 h 4401251"/>
              <a:gd name="connsiteX10610" fmla="*/ 12796371 w 13419668"/>
              <a:gd name="connsiteY10610" fmla="*/ 3118837 h 4401251"/>
              <a:gd name="connsiteX10611" fmla="*/ 12762663 w 13419668"/>
              <a:gd name="connsiteY10611" fmla="*/ 3084631 h 4401251"/>
              <a:gd name="connsiteX10612" fmla="*/ 12728457 w 13419668"/>
              <a:gd name="connsiteY10612" fmla="*/ 3118464 h 4401251"/>
              <a:gd name="connsiteX10613" fmla="*/ 12762290 w 13419668"/>
              <a:gd name="connsiteY10613" fmla="*/ 3152545 h 4401251"/>
              <a:gd name="connsiteX10614" fmla="*/ 12796371 w 13419668"/>
              <a:gd name="connsiteY10614" fmla="*/ 3118837 h 4401251"/>
              <a:gd name="connsiteX10615" fmla="*/ 12672235 w 13419668"/>
              <a:gd name="connsiteY10615" fmla="*/ 3084631 h 4401251"/>
              <a:gd name="connsiteX10616" fmla="*/ 12638901 w 13419668"/>
              <a:gd name="connsiteY10616" fmla="*/ 3119334 h 4401251"/>
              <a:gd name="connsiteX10617" fmla="*/ 12673479 w 13419668"/>
              <a:gd name="connsiteY10617" fmla="*/ 3152545 h 4401251"/>
              <a:gd name="connsiteX10618" fmla="*/ 12706814 w 13419668"/>
              <a:gd name="connsiteY10618" fmla="*/ 3118091 h 4401251"/>
              <a:gd name="connsiteX10619" fmla="*/ 12672235 w 13419668"/>
              <a:gd name="connsiteY10619" fmla="*/ 3084755 h 4401251"/>
              <a:gd name="connsiteX10620" fmla="*/ 12620367 w 13419668"/>
              <a:gd name="connsiteY10620" fmla="*/ 3118588 h 4401251"/>
              <a:gd name="connsiteX10621" fmla="*/ 12586284 w 13419668"/>
              <a:gd name="connsiteY10621" fmla="*/ 3084631 h 4401251"/>
              <a:gd name="connsiteX10622" fmla="*/ 12552452 w 13419668"/>
              <a:gd name="connsiteY10622" fmla="*/ 3118713 h 4401251"/>
              <a:gd name="connsiteX10623" fmla="*/ 12586409 w 13419668"/>
              <a:gd name="connsiteY10623" fmla="*/ 3152545 h 4401251"/>
              <a:gd name="connsiteX10624" fmla="*/ 12620367 w 13419668"/>
              <a:gd name="connsiteY10624" fmla="*/ 3118588 h 4401251"/>
              <a:gd name="connsiteX10625" fmla="*/ 12530809 w 13419668"/>
              <a:gd name="connsiteY10625" fmla="*/ 3117842 h 4401251"/>
              <a:gd name="connsiteX10626" fmla="*/ 12495857 w 13419668"/>
              <a:gd name="connsiteY10626" fmla="*/ 3084755 h 4401251"/>
              <a:gd name="connsiteX10627" fmla="*/ 12462895 w 13419668"/>
              <a:gd name="connsiteY10627" fmla="*/ 3119583 h 4401251"/>
              <a:gd name="connsiteX10628" fmla="*/ 12497599 w 13419668"/>
              <a:gd name="connsiteY10628" fmla="*/ 3152670 h 4401251"/>
              <a:gd name="connsiteX10629" fmla="*/ 12530809 w 13419668"/>
              <a:gd name="connsiteY10629" fmla="*/ 3117842 h 4401251"/>
              <a:gd name="connsiteX10630" fmla="*/ 12441252 w 13419668"/>
              <a:gd name="connsiteY10630" fmla="*/ 3118091 h 4401251"/>
              <a:gd name="connsiteX10631" fmla="*/ 12406673 w 13419668"/>
              <a:gd name="connsiteY10631" fmla="*/ 3084631 h 4401251"/>
              <a:gd name="connsiteX10632" fmla="*/ 12373337 w 13419668"/>
              <a:gd name="connsiteY10632" fmla="*/ 3119210 h 4401251"/>
              <a:gd name="connsiteX10633" fmla="*/ 12407792 w 13419668"/>
              <a:gd name="connsiteY10633" fmla="*/ 3152545 h 4401251"/>
              <a:gd name="connsiteX10634" fmla="*/ 12441252 w 13419668"/>
              <a:gd name="connsiteY10634" fmla="*/ 3117966 h 4401251"/>
              <a:gd name="connsiteX10635" fmla="*/ 12319977 w 13419668"/>
              <a:gd name="connsiteY10635" fmla="*/ 3084631 h 4401251"/>
              <a:gd name="connsiteX10636" fmla="*/ 12286516 w 13419668"/>
              <a:gd name="connsiteY10636" fmla="*/ 3119210 h 4401251"/>
              <a:gd name="connsiteX10637" fmla="*/ 12321096 w 13419668"/>
              <a:gd name="connsiteY10637" fmla="*/ 3152545 h 4401251"/>
              <a:gd name="connsiteX10638" fmla="*/ 12354431 w 13419668"/>
              <a:gd name="connsiteY10638" fmla="*/ 3118091 h 4401251"/>
              <a:gd name="connsiteX10639" fmla="*/ 12319852 w 13419668"/>
              <a:gd name="connsiteY10639" fmla="*/ 3084631 h 4401251"/>
              <a:gd name="connsiteX10640" fmla="*/ 12232036 w 13419668"/>
              <a:gd name="connsiteY10640" fmla="*/ 3084631 h 4401251"/>
              <a:gd name="connsiteX10641" fmla="*/ 12196959 w 13419668"/>
              <a:gd name="connsiteY10641" fmla="*/ 3117593 h 4401251"/>
              <a:gd name="connsiteX10642" fmla="*/ 12229921 w 13419668"/>
              <a:gd name="connsiteY10642" fmla="*/ 3152545 h 4401251"/>
              <a:gd name="connsiteX10643" fmla="*/ 12264873 w 13419668"/>
              <a:gd name="connsiteY10643" fmla="*/ 3119583 h 4401251"/>
              <a:gd name="connsiteX10644" fmla="*/ 12232036 w 13419668"/>
              <a:gd name="connsiteY10644" fmla="*/ 3084507 h 4401251"/>
              <a:gd name="connsiteX10645" fmla="*/ 12142727 w 13419668"/>
              <a:gd name="connsiteY10645" fmla="*/ 3084631 h 4401251"/>
              <a:gd name="connsiteX10646" fmla="*/ 12107402 w 13419668"/>
              <a:gd name="connsiteY10646" fmla="*/ 3117344 h 4401251"/>
              <a:gd name="connsiteX10647" fmla="*/ 12140115 w 13419668"/>
              <a:gd name="connsiteY10647" fmla="*/ 3152545 h 4401251"/>
              <a:gd name="connsiteX10648" fmla="*/ 12175316 w 13419668"/>
              <a:gd name="connsiteY10648" fmla="*/ 3119832 h 4401251"/>
              <a:gd name="connsiteX10649" fmla="*/ 12142727 w 13419668"/>
              <a:gd name="connsiteY10649" fmla="*/ 3084507 h 4401251"/>
              <a:gd name="connsiteX10650" fmla="*/ 12085759 w 13419668"/>
              <a:gd name="connsiteY10650" fmla="*/ 3118837 h 4401251"/>
              <a:gd name="connsiteX10651" fmla="*/ 12052050 w 13419668"/>
              <a:gd name="connsiteY10651" fmla="*/ 3084631 h 4401251"/>
              <a:gd name="connsiteX10652" fmla="*/ 12017844 w 13419668"/>
              <a:gd name="connsiteY10652" fmla="*/ 3118464 h 4401251"/>
              <a:gd name="connsiteX10653" fmla="*/ 12051677 w 13419668"/>
              <a:gd name="connsiteY10653" fmla="*/ 3152545 h 4401251"/>
              <a:gd name="connsiteX10654" fmla="*/ 12085759 w 13419668"/>
              <a:gd name="connsiteY10654" fmla="*/ 3118837 h 4401251"/>
              <a:gd name="connsiteX10655" fmla="*/ 11999435 w 13419668"/>
              <a:gd name="connsiteY10655" fmla="*/ 3118588 h 4401251"/>
              <a:gd name="connsiteX10656" fmla="*/ 11965354 w 13419668"/>
              <a:gd name="connsiteY10656" fmla="*/ 3084631 h 4401251"/>
              <a:gd name="connsiteX10657" fmla="*/ 11931521 w 13419668"/>
              <a:gd name="connsiteY10657" fmla="*/ 3118713 h 4401251"/>
              <a:gd name="connsiteX10658" fmla="*/ 11965478 w 13419668"/>
              <a:gd name="connsiteY10658" fmla="*/ 3152545 h 4401251"/>
              <a:gd name="connsiteX10659" fmla="*/ 11999435 w 13419668"/>
              <a:gd name="connsiteY10659" fmla="*/ 3118588 h 4401251"/>
              <a:gd name="connsiteX10660" fmla="*/ 11909878 w 13419668"/>
              <a:gd name="connsiteY10660" fmla="*/ 3118464 h 4401251"/>
              <a:gd name="connsiteX10661" fmla="*/ 11875547 w 13419668"/>
              <a:gd name="connsiteY10661" fmla="*/ 3084631 h 4401251"/>
              <a:gd name="connsiteX10662" fmla="*/ 11841839 w 13419668"/>
              <a:gd name="connsiteY10662" fmla="*/ 3118837 h 4401251"/>
              <a:gd name="connsiteX10663" fmla="*/ 11876045 w 13419668"/>
              <a:gd name="connsiteY10663" fmla="*/ 3152545 h 4401251"/>
              <a:gd name="connsiteX10664" fmla="*/ 11909878 w 13419668"/>
              <a:gd name="connsiteY10664" fmla="*/ 3118340 h 4401251"/>
              <a:gd name="connsiteX10665" fmla="*/ 11820320 w 13419668"/>
              <a:gd name="connsiteY10665" fmla="*/ 3120205 h 4401251"/>
              <a:gd name="connsiteX10666" fmla="*/ 11787731 w 13419668"/>
              <a:gd name="connsiteY10666" fmla="*/ 3084755 h 4401251"/>
              <a:gd name="connsiteX10667" fmla="*/ 11752282 w 13419668"/>
              <a:gd name="connsiteY10667" fmla="*/ 3117344 h 4401251"/>
              <a:gd name="connsiteX10668" fmla="*/ 11784871 w 13419668"/>
              <a:gd name="connsiteY10668" fmla="*/ 3152670 h 4401251"/>
              <a:gd name="connsiteX10669" fmla="*/ 11820320 w 13419668"/>
              <a:gd name="connsiteY10669" fmla="*/ 3120330 h 4401251"/>
              <a:gd name="connsiteX10670" fmla="*/ 11699915 w 13419668"/>
              <a:gd name="connsiteY10670" fmla="*/ 3084755 h 4401251"/>
              <a:gd name="connsiteX10671" fmla="*/ 11665585 w 13419668"/>
              <a:gd name="connsiteY10671" fmla="*/ 3118464 h 4401251"/>
              <a:gd name="connsiteX10672" fmla="*/ 11699294 w 13419668"/>
              <a:gd name="connsiteY10672" fmla="*/ 3152670 h 4401251"/>
              <a:gd name="connsiteX10673" fmla="*/ 11733500 w 13419668"/>
              <a:gd name="connsiteY10673" fmla="*/ 3118961 h 4401251"/>
              <a:gd name="connsiteX10674" fmla="*/ 11699791 w 13419668"/>
              <a:gd name="connsiteY10674" fmla="*/ 3084755 h 4401251"/>
              <a:gd name="connsiteX10675" fmla="*/ 11610980 w 13419668"/>
              <a:gd name="connsiteY10675" fmla="*/ 3084755 h 4401251"/>
              <a:gd name="connsiteX10676" fmla="*/ 11576027 w 13419668"/>
              <a:gd name="connsiteY10676" fmla="*/ 3117842 h 4401251"/>
              <a:gd name="connsiteX10677" fmla="*/ 11609114 w 13419668"/>
              <a:gd name="connsiteY10677" fmla="*/ 3152670 h 4401251"/>
              <a:gd name="connsiteX10678" fmla="*/ 11643942 w 13419668"/>
              <a:gd name="connsiteY10678" fmla="*/ 3119583 h 4401251"/>
              <a:gd name="connsiteX10679" fmla="*/ 11610980 w 13419668"/>
              <a:gd name="connsiteY10679" fmla="*/ 3084631 h 4401251"/>
              <a:gd name="connsiteX10680" fmla="*/ 11520801 w 13419668"/>
              <a:gd name="connsiteY10680" fmla="*/ 3084755 h 4401251"/>
              <a:gd name="connsiteX10681" fmla="*/ 11486471 w 13419668"/>
              <a:gd name="connsiteY10681" fmla="*/ 3118464 h 4401251"/>
              <a:gd name="connsiteX10682" fmla="*/ 11520303 w 13419668"/>
              <a:gd name="connsiteY10682" fmla="*/ 3152670 h 4401251"/>
              <a:gd name="connsiteX10683" fmla="*/ 11554509 w 13419668"/>
              <a:gd name="connsiteY10683" fmla="*/ 3118961 h 4401251"/>
              <a:gd name="connsiteX10684" fmla="*/ 11520801 w 13419668"/>
              <a:gd name="connsiteY10684" fmla="*/ 3084755 h 4401251"/>
              <a:gd name="connsiteX10685" fmla="*/ 11468185 w 13419668"/>
              <a:gd name="connsiteY10685" fmla="*/ 3117966 h 4401251"/>
              <a:gd name="connsiteX10686" fmla="*/ 11433358 w 13419668"/>
              <a:gd name="connsiteY10686" fmla="*/ 3084755 h 4401251"/>
              <a:gd name="connsiteX10687" fmla="*/ 11400272 w 13419668"/>
              <a:gd name="connsiteY10687" fmla="*/ 3119583 h 4401251"/>
              <a:gd name="connsiteX10688" fmla="*/ 11434975 w 13419668"/>
              <a:gd name="connsiteY10688" fmla="*/ 3152670 h 4401251"/>
              <a:gd name="connsiteX10689" fmla="*/ 11468185 w 13419668"/>
              <a:gd name="connsiteY10689" fmla="*/ 3117966 h 4401251"/>
              <a:gd name="connsiteX10690" fmla="*/ 11378628 w 13419668"/>
              <a:gd name="connsiteY10690" fmla="*/ 3117717 h 4401251"/>
              <a:gd name="connsiteX10691" fmla="*/ 11343552 w 13419668"/>
              <a:gd name="connsiteY10691" fmla="*/ 3084755 h 4401251"/>
              <a:gd name="connsiteX10692" fmla="*/ 11310714 w 13419668"/>
              <a:gd name="connsiteY10692" fmla="*/ 3119832 h 4401251"/>
              <a:gd name="connsiteX10693" fmla="*/ 11345666 w 13419668"/>
              <a:gd name="connsiteY10693" fmla="*/ 3152670 h 4401251"/>
              <a:gd name="connsiteX10694" fmla="*/ 11378628 w 13419668"/>
              <a:gd name="connsiteY10694" fmla="*/ 3117593 h 4401251"/>
              <a:gd name="connsiteX10695" fmla="*/ 11289071 w 13419668"/>
              <a:gd name="connsiteY10695" fmla="*/ 3118961 h 4401251"/>
              <a:gd name="connsiteX10696" fmla="*/ 11255238 w 13419668"/>
              <a:gd name="connsiteY10696" fmla="*/ 3084755 h 4401251"/>
              <a:gd name="connsiteX10697" fmla="*/ 11221156 w 13419668"/>
              <a:gd name="connsiteY10697" fmla="*/ 3118588 h 4401251"/>
              <a:gd name="connsiteX10698" fmla="*/ 11254865 w 13419668"/>
              <a:gd name="connsiteY10698" fmla="*/ 3152670 h 4401251"/>
              <a:gd name="connsiteX10699" fmla="*/ 11289071 w 13419668"/>
              <a:gd name="connsiteY10699" fmla="*/ 3118961 h 4401251"/>
              <a:gd name="connsiteX10700" fmla="*/ 11199514 w 13419668"/>
              <a:gd name="connsiteY10700" fmla="*/ 3119334 h 4401251"/>
              <a:gd name="connsiteX10701" fmla="*/ 11166178 w 13419668"/>
              <a:gd name="connsiteY10701" fmla="*/ 3084631 h 4401251"/>
              <a:gd name="connsiteX10702" fmla="*/ 11131599 w 13419668"/>
              <a:gd name="connsiteY10702" fmla="*/ 3117966 h 4401251"/>
              <a:gd name="connsiteX10703" fmla="*/ 11164934 w 13419668"/>
              <a:gd name="connsiteY10703" fmla="*/ 3152545 h 4401251"/>
              <a:gd name="connsiteX10704" fmla="*/ 11199514 w 13419668"/>
              <a:gd name="connsiteY10704" fmla="*/ 3119334 h 4401251"/>
              <a:gd name="connsiteX10705" fmla="*/ 11078238 w 13419668"/>
              <a:gd name="connsiteY10705" fmla="*/ 3084631 h 4401251"/>
              <a:gd name="connsiteX10706" fmla="*/ 11044903 w 13419668"/>
              <a:gd name="connsiteY10706" fmla="*/ 3119334 h 4401251"/>
              <a:gd name="connsiteX10707" fmla="*/ 11079481 w 13419668"/>
              <a:gd name="connsiteY10707" fmla="*/ 3152545 h 4401251"/>
              <a:gd name="connsiteX10708" fmla="*/ 11112817 w 13419668"/>
              <a:gd name="connsiteY10708" fmla="*/ 3118091 h 4401251"/>
              <a:gd name="connsiteX10709" fmla="*/ 11078238 w 13419668"/>
              <a:gd name="connsiteY10709" fmla="*/ 3084755 h 4401251"/>
              <a:gd name="connsiteX10710" fmla="*/ 10989427 w 13419668"/>
              <a:gd name="connsiteY10710" fmla="*/ 3084631 h 4401251"/>
              <a:gd name="connsiteX10711" fmla="*/ 10955345 w 13419668"/>
              <a:gd name="connsiteY10711" fmla="*/ 3118588 h 4401251"/>
              <a:gd name="connsiteX10712" fmla="*/ 10989302 w 13419668"/>
              <a:gd name="connsiteY10712" fmla="*/ 3152545 h 4401251"/>
              <a:gd name="connsiteX10713" fmla="*/ 11023384 w 13419668"/>
              <a:gd name="connsiteY10713" fmla="*/ 3118713 h 4401251"/>
              <a:gd name="connsiteX10714" fmla="*/ 10989551 w 13419668"/>
              <a:gd name="connsiteY10714" fmla="*/ 3084631 h 4401251"/>
              <a:gd name="connsiteX10715" fmla="*/ 10898875 w 13419668"/>
              <a:gd name="connsiteY10715" fmla="*/ 3084631 h 4401251"/>
              <a:gd name="connsiteX10716" fmla="*/ 10865788 w 13419668"/>
              <a:gd name="connsiteY10716" fmla="*/ 3119583 h 4401251"/>
              <a:gd name="connsiteX10717" fmla="*/ 10900615 w 13419668"/>
              <a:gd name="connsiteY10717" fmla="*/ 3152545 h 4401251"/>
              <a:gd name="connsiteX10718" fmla="*/ 10933702 w 13419668"/>
              <a:gd name="connsiteY10718" fmla="*/ 3117842 h 4401251"/>
              <a:gd name="connsiteX10719" fmla="*/ 10898875 w 13419668"/>
              <a:gd name="connsiteY10719" fmla="*/ 3084631 h 4401251"/>
              <a:gd name="connsiteX10720" fmla="*/ 10847254 w 13419668"/>
              <a:gd name="connsiteY10720" fmla="*/ 3119334 h 4401251"/>
              <a:gd name="connsiteX10721" fmla="*/ 10813919 w 13419668"/>
              <a:gd name="connsiteY10721" fmla="*/ 3084631 h 4401251"/>
              <a:gd name="connsiteX10722" fmla="*/ 10779340 w 13419668"/>
              <a:gd name="connsiteY10722" fmla="*/ 3117966 h 4401251"/>
              <a:gd name="connsiteX10723" fmla="*/ 10812675 w 13419668"/>
              <a:gd name="connsiteY10723" fmla="*/ 3152545 h 4401251"/>
              <a:gd name="connsiteX10724" fmla="*/ 10847254 w 13419668"/>
              <a:gd name="connsiteY10724" fmla="*/ 3119334 h 4401251"/>
              <a:gd name="connsiteX10725" fmla="*/ 10757697 w 13419668"/>
              <a:gd name="connsiteY10725" fmla="*/ 3118961 h 4401251"/>
              <a:gd name="connsiteX10726" fmla="*/ 10723988 w 13419668"/>
              <a:gd name="connsiteY10726" fmla="*/ 3084631 h 4401251"/>
              <a:gd name="connsiteX10727" fmla="*/ 10689782 w 13419668"/>
              <a:gd name="connsiteY10727" fmla="*/ 3118340 h 4401251"/>
              <a:gd name="connsiteX10728" fmla="*/ 10723366 w 13419668"/>
              <a:gd name="connsiteY10728" fmla="*/ 3152545 h 4401251"/>
              <a:gd name="connsiteX10729" fmla="*/ 10757697 w 13419668"/>
              <a:gd name="connsiteY10729" fmla="*/ 3118961 h 4401251"/>
              <a:gd name="connsiteX10730" fmla="*/ 10668139 w 13419668"/>
              <a:gd name="connsiteY10730" fmla="*/ 3117842 h 4401251"/>
              <a:gd name="connsiteX10731" fmla="*/ 10633187 w 13419668"/>
              <a:gd name="connsiteY10731" fmla="*/ 3084755 h 4401251"/>
              <a:gd name="connsiteX10732" fmla="*/ 10600225 w 13419668"/>
              <a:gd name="connsiteY10732" fmla="*/ 3119583 h 4401251"/>
              <a:gd name="connsiteX10733" fmla="*/ 10634929 w 13419668"/>
              <a:gd name="connsiteY10733" fmla="*/ 3152670 h 4401251"/>
              <a:gd name="connsiteX10734" fmla="*/ 10668139 w 13419668"/>
              <a:gd name="connsiteY10734" fmla="*/ 3117842 h 4401251"/>
              <a:gd name="connsiteX10735" fmla="*/ 10546366 w 13419668"/>
              <a:gd name="connsiteY10735" fmla="*/ 3084631 h 4401251"/>
              <a:gd name="connsiteX10736" fmla="*/ 10513404 w 13419668"/>
              <a:gd name="connsiteY10736" fmla="*/ 3119708 h 4401251"/>
              <a:gd name="connsiteX10737" fmla="*/ 10548481 w 13419668"/>
              <a:gd name="connsiteY10737" fmla="*/ 3152545 h 4401251"/>
              <a:gd name="connsiteX10738" fmla="*/ 10581443 w 13419668"/>
              <a:gd name="connsiteY10738" fmla="*/ 3117717 h 4401251"/>
              <a:gd name="connsiteX10739" fmla="*/ 10546491 w 13419668"/>
              <a:gd name="connsiteY10739" fmla="*/ 3084755 h 4401251"/>
              <a:gd name="connsiteX10740" fmla="*/ 10459172 w 13419668"/>
              <a:gd name="connsiteY10740" fmla="*/ 3084631 h 4401251"/>
              <a:gd name="connsiteX10741" fmla="*/ 10423847 w 13419668"/>
              <a:gd name="connsiteY10741" fmla="*/ 3117344 h 4401251"/>
              <a:gd name="connsiteX10742" fmla="*/ 10456560 w 13419668"/>
              <a:gd name="connsiteY10742" fmla="*/ 3152545 h 4401251"/>
              <a:gd name="connsiteX10743" fmla="*/ 10491761 w 13419668"/>
              <a:gd name="connsiteY10743" fmla="*/ 3119832 h 4401251"/>
              <a:gd name="connsiteX10744" fmla="*/ 10459172 w 13419668"/>
              <a:gd name="connsiteY10744" fmla="*/ 3084507 h 4401251"/>
              <a:gd name="connsiteX10745" fmla="*/ 10368122 w 13419668"/>
              <a:gd name="connsiteY10745" fmla="*/ 3084631 h 4401251"/>
              <a:gd name="connsiteX10746" fmla="*/ 10334414 w 13419668"/>
              <a:gd name="connsiteY10746" fmla="*/ 3118961 h 4401251"/>
              <a:gd name="connsiteX10747" fmla="*/ 10368620 w 13419668"/>
              <a:gd name="connsiteY10747" fmla="*/ 3152545 h 4401251"/>
              <a:gd name="connsiteX10748" fmla="*/ 10402328 w 13419668"/>
              <a:gd name="connsiteY10748" fmla="*/ 3118340 h 4401251"/>
              <a:gd name="connsiteX10749" fmla="*/ 10368122 w 13419668"/>
              <a:gd name="connsiteY10749" fmla="*/ 3084631 h 4401251"/>
              <a:gd name="connsiteX10750" fmla="*/ 10316004 w 13419668"/>
              <a:gd name="connsiteY10750" fmla="*/ 3118091 h 4401251"/>
              <a:gd name="connsiteX10751" fmla="*/ 10281426 w 13419668"/>
              <a:gd name="connsiteY10751" fmla="*/ 3084631 h 4401251"/>
              <a:gd name="connsiteX10752" fmla="*/ 10248091 w 13419668"/>
              <a:gd name="connsiteY10752" fmla="*/ 3119210 h 4401251"/>
              <a:gd name="connsiteX10753" fmla="*/ 10282545 w 13419668"/>
              <a:gd name="connsiteY10753" fmla="*/ 3152670 h 4401251"/>
              <a:gd name="connsiteX10754" fmla="*/ 10316004 w 13419668"/>
              <a:gd name="connsiteY10754" fmla="*/ 3118215 h 4401251"/>
              <a:gd name="connsiteX10755" fmla="*/ 10226447 w 13419668"/>
              <a:gd name="connsiteY10755" fmla="*/ 3118091 h 4401251"/>
              <a:gd name="connsiteX10756" fmla="*/ 10191868 w 13419668"/>
              <a:gd name="connsiteY10756" fmla="*/ 3084631 h 4401251"/>
              <a:gd name="connsiteX10757" fmla="*/ 10158533 w 13419668"/>
              <a:gd name="connsiteY10757" fmla="*/ 3119086 h 4401251"/>
              <a:gd name="connsiteX10758" fmla="*/ 10192988 w 13419668"/>
              <a:gd name="connsiteY10758" fmla="*/ 3152545 h 4401251"/>
              <a:gd name="connsiteX10759" fmla="*/ 10226571 w 13419668"/>
              <a:gd name="connsiteY10759" fmla="*/ 3118091 h 4401251"/>
              <a:gd name="connsiteX10760" fmla="*/ 10136890 w 13419668"/>
              <a:gd name="connsiteY10760" fmla="*/ 3117344 h 4401251"/>
              <a:gd name="connsiteX10761" fmla="*/ 10101564 w 13419668"/>
              <a:gd name="connsiteY10761" fmla="*/ 3084631 h 4401251"/>
              <a:gd name="connsiteX10762" fmla="*/ 10068975 w 13419668"/>
              <a:gd name="connsiteY10762" fmla="*/ 3119957 h 4401251"/>
              <a:gd name="connsiteX10763" fmla="*/ 10104177 w 13419668"/>
              <a:gd name="connsiteY10763" fmla="*/ 3152670 h 4401251"/>
              <a:gd name="connsiteX10764" fmla="*/ 10136890 w 13419668"/>
              <a:gd name="connsiteY10764" fmla="*/ 3117469 h 4401251"/>
              <a:gd name="connsiteX10765" fmla="*/ 10047333 w 13419668"/>
              <a:gd name="connsiteY10765" fmla="*/ 3119832 h 4401251"/>
              <a:gd name="connsiteX10766" fmla="*/ 10014495 w 13419668"/>
              <a:gd name="connsiteY10766" fmla="*/ 3084631 h 4401251"/>
              <a:gd name="connsiteX10767" fmla="*/ 9979418 w 13419668"/>
              <a:gd name="connsiteY10767" fmla="*/ 3117469 h 4401251"/>
              <a:gd name="connsiteX10768" fmla="*/ 10012256 w 13419668"/>
              <a:gd name="connsiteY10768" fmla="*/ 3152421 h 4401251"/>
              <a:gd name="connsiteX10769" fmla="*/ 10047333 w 13419668"/>
              <a:gd name="connsiteY10769" fmla="*/ 3119708 h 4401251"/>
              <a:gd name="connsiteX10770" fmla="*/ 9927798 w 13419668"/>
              <a:gd name="connsiteY10770" fmla="*/ 3084631 h 4401251"/>
              <a:gd name="connsiteX10771" fmla="*/ 9892597 w 13419668"/>
              <a:gd name="connsiteY10771" fmla="*/ 3117469 h 4401251"/>
              <a:gd name="connsiteX10772" fmla="*/ 9925435 w 13419668"/>
              <a:gd name="connsiteY10772" fmla="*/ 3152545 h 4401251"/>
              <a:gd name="connsiteX10773" fmla="*/ 9960512 w 13419668"/>
              <a:gd name="connsiteY10773" fmla="*/ 3119708 h 4401251"/>
              <a:gd name="connsiteX10774" fmla="*/ 9927798 w 13419668"/>
              <a:gd name="connsiteY10774" fmla="*/ 3084631 h 4401251"/>
              <a:gd name="connsiteX10775" fmla="*/ 9836250 w 13419668"/>
              <a:gd name="connsiteY10775" fmla="*/ 3084631 h 4401251"/>
              <a:gd name="connsiteX10776" fmla="*/ 9803164 w 13419668"/>
              <a:gd name="connsiteY10776" fmla="*/ 3119583 h 4401251"/>
              <a:gd name="connsiteX10777" fmla="*/ 9837992 w 13419668"/>
              <a:gd name="connsiteY10777" fmla="*/ 3152545 h 4401251"/>
              <a:gd name="connsiteX10778" fmla="*/ 9871079 w 13419668"/>
              <a:gd name="connsiteY10778" fmla="*/ 3117842 h 4401251"/>
              <a:gd name="connsiteX10779" fmla="*/ 9836250 w 13419668"/>
              <a:gd name="connsiteY10779" fmla="*/ 3084631 h 4401251"/>
              <a:gd name="connsiteX10780" fmla="*/ 9746195 w 13419668"/>
              <a:gd name="connsiteY10780" fmla="*/ 3084631 h 4401251"/>
              <a:gd name="connsiteX10781" fmla="*/ 9713607 w 13419668"/>
              <a:gd name="connsiteY10781" fmla="*/ 3120081 h 4401251"/>
              <a:gd name="connsiteX10782" fmla="*/ 9749057 w 13419668"/>
              <a:gd name="connsiteY10782" fmla="*/ 3152545 h 4401251"/>
              <a:gd name="connsiteX10783" fmla="*/ 9781646 w 13419668"/>
              <a:gd name="connsiteY10783" fmla="*/ 3117344 h 4401251"/>
              <a:gd name="connsiteX10784" fmla="*/ 9746320 w 13419668"/>
              <a:gd name="connsiteY10784" fmla="*/ 3084755 h 4401251"/>
              <a:gd name="connsiteX10785" fmla="*/ 9695198 w 13419668"/>
              <a:gd name="connsiteY10785" fmla="*/ 3118713 h 4401251"/>
              <a:gd name="connsiteX10786" fmla="*/ 9661241 w 13419668"/>
              <a:gd name="connsiteY10786" fmla="*/ 3084631 h 4401251"/>
              <a:gd name="connsiteX10787" fmla="*/ 9627159 w 13419668"/>
              <a:gd name="connsiteY10787" fmla="*/ 3118588 h 4401251"/>
              <a:gd name="connsiteX10788" fmla="*/ 9660992 w 13419668"/>
              <a:gd name="connsiteY10788" fmla="*/ 3152545 h 4401251"/>
              <a:gd name="connsiteX10789" fmla="*/ 9695073 w 13419668"/>
              <a:gd name="connsiteY10789" fmla="*/ 3118713 h 4401251"/>
              <a:gd name="connsiteX10790" fmla="*/ 9605640 w 13419668"/>
              <a:gd name="connsiteY10790" fmla="*/ 3119708 h 4401251"/>
              <a:gd name="connsiteX10791" fmla="*/ 9572802 w 13419668"/>
              <a:gd name="connsiteY10791" fmla="*/ 3084507 h 4401251"/>
              <a:gd name="connsiteX10792" fmla="*/ 9537726 w 13419668"/>
              <a:gd name="connsiteY10792" fmla="*/ 3117469 h 4401251"/>
              <a:gd name="connsiteX10793" fmla="*/ 9570563 w 13419668"/>
              <a:gd name="connsiteY10793" fmla="*/ 3152421 h 4401251"/>
              <a:gd name="connsiteX10794" fmla="*/ 9605640 w 13419668"/>
              <a:gd name="connsiteY10794" fmla="*/ 3119708 h 4401251"/>
              <a:gd name="connsiteX10795" fmla="*/ 9516083 w 13419668"/>
              <a:gd name="connsiteY10795" fmla="*/ 3117717 h 4401251"/>
              <a:gd name="connsiteX10796" fmla="*/ 9481255 w 13419668"/>
              <a:gd name="connsiteY10796" fmla="*/ 3084507 h 4401251"/>
              <a:gd name="connsiteX10797" fmla="*/ 9448169 w 13419668"/>
              <a:gd name="connsiteY10797" fmla="*/ 3119334 h 4401251"/>
              <a:gd name="connsiteX10798" fmla="*/ 9482872 w 13419668"/>
              <a:gd name="connsiteY10798" fmla="*/ 3152421 h 4401251"/>
              <a:gd name="connsiteX10799" fmla="*/ 9516083 w 13419668"/>
              <a:gd name="connsiteY10799" fmla="*/ 3117717 h 4401251"/>
              <a:gd name="connsiteX10800" fmla="*/ 9394185 w 13419668"/>
              <a:gd name="connsiteY10800" fmla="*/ 3084507 h 4401251"/>
              <a:gd name="connsiteX10801" fmla="*/ 9361347 w 13419668"/>
              <a:gd name="connsiteY10801" fmla="*/ 3119708 h 4401251"/>
              <a:gd name="connsiteX10802" fmla="*/ 9396424 w 13419668"/>
              <a:gd name="connsiteY10802" fmla="*/ 3152421 h 4401251"/>
              <a:gd name="connsiteX10803" fmla="*/ 9429262 w 13419668"/>
              <a:gd name="connsiteY10803" fmla="*/ 3117469 h 4401251"/>
              <a:gd name="connsiteX10804" fmla="*/ 9394185 w 13419668"/>
              <a:gd name="connsiteY10804" fmla="*/ 3084507 h 4401251"/>
              <a:gd name="connsiteX10805" fmla="*/ 9306866 w 13419668"/>
              <a:gd name="connsiteY10805" fmla="*/ 3084507 h 4401251"/>
              <a:gd name="connsiteX10806" fmla="*/ 9271666 w 13419668"/>
              <a:gd name="connsiteY10806" fmla="*/ 3117344 h 4401251"/>
              <a:gd name="connsiteX10807" fmla="*/ 9304628 w 13419668"/>
              <a:gd name="connsiteY10807" fmla="*/ 3152421 h 4401251"/>
              <a:gd name="connsiteX10808" fmla="*/ 9339580 w 13419668"/>
              <a:gd name="connsiteY10808" fmla="*/ 3119583 h 4401251"/>
              <a:gd name="connsiteX10809" fmla="*/ 9306866 w 13419668"/>
              <a:gd name="connsiteY10809" fmla="*/ 3084507 h 4401251"/>
              <a:gd name="connsiteX10810" fmla="*/ 9215319 w 13419668"/>
              <a:gd name="connsiteY10810" fmla="*/ 3084507 h 4401251"/>
              <a:gd name="connsiteX10811" fmla="*/ 9182108 w 13419668"/>
              <a:gd name="connsiteY10811" fmla="*/ 3119334 h 4401251"/>
              <a:gd name="connsiteX10812" fmla="*/ 9216936 w 13419668"/>
              <a:gd name="connsiteY10812" fmla="*/ 3152297 h 4401251"/>
              <a:gd name="connsiteX10813" fmla="*/ 9250022 w 13419668"/>
              <a:gd name="connsiteY10813" fmla="*/ 3117593 h 4401251"/>
              <a:gd name="connsiteX10814" fmla="*/ 9215195 w 13419668"/>
              <a:gd name="connsiteY10814" fmla="*/ 3084382 h 4401251"/>
              <a:gd name="connsiteX10815" fmla="*/ 9126384 w 13419668"/>
              <a:gd name="connsiteY10815" fmla="*/ 3084507 h 4401251"/>
              <a:gd name="connsiteX10816" fmla="*/ 9092551 w 13419668"/>
              <a:gd name="connsiteY10816" fmla="*/ 3118837 h 4401251"/>
              <a:gd name="connsiteX10817" fmla="*/ 9126757 w 13419668"/>
              <a:gd name="connsiteY10817" fmla="*/ 3152421 h 4401251"/>
              <a:gd name="connsiteX10818" fmla="*/ 9160465 w 13419668"/>
              <a:gd name="connsiteY10818" fmla="*/ 3118215 h 4401251"/>
              <a:gd name="connsiteX10819" fmla="*/ 9126260 w 13419668"/>
              <a:gd name="connsiteY10819" fmla="*/ 3084382 h 4401251"/>
              <a:gd name="connsiteX10820" fmla="*/ 9074142 w 13419668"/>
              <a:gd name="connsiteY10820" fmla="*/ 3118713 h 4401251"/>
              <a:gd name="connsiteX10821" fmla="*/ 9040309 w 13419668"/>
              <a:gd name="connsiteY10821" fmla="*/ 3084507 h 4401251"/>
              <a:gd name="connsiteX10822" fmla="*/ 9006103 w 13419668"/>
              <a:gd name="connsiteY10822" fmla="*/ 3118340 h 4401251"/>
              <a:gd name="connsiteX10823" fmla="*/ 9039812 w 13419668"/>
              <a:gd name="connsiteY10823" fmla="*/ 3152421 h 4401251"/>
              <a:gd name="connsiteX10824" fmla="*/ 9074018 w 13419668"/>
              <a:gd name="connsiteY10824" fmla="*/ 3118713 h 4401251"/>
              <a:gd name="connsiteX10825" fmla="*/ 8984585 w 13419668"/>
              <a:gd name="connsiteY10825" fmla="*/ 3117593 h 4401251"/>
              <a:gd name="connsiteX10826" fmla="*/ 8949632 w 13419668"/>
              <a:gd name="connsiteY10826" fmla="*/ 3084507 h 4401251"/>
              <a:gd name="connsiteX10827" fmla="*/ 8916670 w 13419668"/>
              <a:gd name="connsiteY10827" fmla="*/ 3119334 h 4401251"/>
              <a:gd name="connsiteX10828" fmla="*/ 8951374 w 13419668"/>
              <a:gd name="connsiteY10828" fmla="*/ 3152421 h 4401251"/>
              <a:gd name="connsiteX10829" fmla="*/ 8984585 w 13419668"/>
              <a:gd name="connsiteY10829" fmla="*/ 3117593 h 4401251"/>
              <a:gd name="connsiteX10830" fmla="*/ 8895027 w 13419668"/>
              <a:gd name="connsiteY10830" fmla="*/ 3119583 h 4401251"/>
              <a:gd name="connsiteX10831" fmla="*/ 8862189 w 13419668"/>
              <a:gd name="connsiteY10831" fmla="*/ 3084382 h 4401251"/>
              <a:gd name="connsiteX10832" fmla="*/ 8827112 w 13419668"/>
              <a:gd name="connsiteY10832" fmla="*/ 3117344 h 4401251"/>
              <a:gd name="connsiteX10833" fmla="*/ 8859950 w 13419668"/>
              <a:gd name="connsiteY10833" fmla="*/ 3152297 h 4401251"/>
              <a:gd name="connsiteX10834" fmla="*/ 8895027 w 13419668"/>
              <a:gd name="connsiteY10834" fmla="*/ 3119583 h 4401251"/>
              <a:gd name="connsiteX10835" fmla="*/ 8774125 w 13419668"/>
              <a:gd name="connsiteY10835" fmla="*/ 3084382 h 4401251"/>
              <a:gd name="connsiteX10836" fmla="*/ 8740292 w 13419668"/>
              <a:gd name="connsiteY10836" fmla="*/ 3118713 h 4401251"/>
              <a:gd name="connsiteX10837" fmla="*/ 8774498 w 13419668"/>
              <a:gd name="connsiteY10837" fmla="*/ 3152297 h 4401251"/>
              <a:gd name="connsiteX10838" fmla="*/ 8808206 w 13419668"/>
              <a:gd name="connsiteY10838" fmla="*/ 3118091 h 4401251"/>
              <a:gd name="connsiteX10839" fmla="*/ 8774000 w 13419668"/>
              <a:gd name="connsiteY10839" fmla="*/ 3084258 h 4401251"/>
              <a:gd name="connsiteX10840" fmla="*/ 8687926 w 13419668"/>
              <a:gd name="connsiteY10840" fmla="*/ 3084382 h 4401251"/>
              <a:gd name="connsiteX10841" fmla="*/ 8650983 w 13419668"/>
              <a:gd name="connsiteY10841" fmla="*/ 3115354 h 4401251"/>
              <a:gd name="connsiteX10842" fmla="*/ 8681830 w 13419668"/>
              <a:gd name="connsiteY10842" fmla="*/ 3152172 h 4401251"/>
              <a:gd name="connsiteX10843" fmla="*/ 8718649 w 13419668"/>
              <a:gd name="connsiteY10843" fmla="*/ 3121574 h 4401251"/>
              <a:gd name="connsiteX10844" fmla="*/ 8687926 w 13419668"/>
              <a:gd name="connsiteY10844" fmla="*/ 3084507 h 4401251"/>
              <a:gd name="connsiteX10845" fmla="*/ 8594512 w 13419668"/>
              <a:gd name="connsiteY10845" fmla="*/ 3084382 h 4401251"/>
              <a:gd name="connsiteX10846" fmla="*/ 8561301 w 13419668"/>
              <a:gd name="connsiteY10846" fmla="*/ 3119210 h 4401251"/>
              <a:gd name="connsiteX10847" fmla="*/ 8596129 w 13419668"/>
              <a:gd name="connsiteY10847" fmla="*/ 3152172 h 4401251"/>
              <a:gd name="connsiteX10848" fmla="*/ 8629216 w 13419668"/>
              <a:gd name="connsiteY10848" fmla="*/ 3117469 h 4401251"/>
              <a:gd name="connsiteX10849" fmla="*/ 8594388 w 13419668"/>
              <a:gd name="connsiteY10849" fmla="*/ 3084258 h 4401251"/>
              <a:gd name="connsiteX10850" fmla="*/ 8542892 w 13419668"/>
              <a:gd name="connsiteY10850" fmla="*/ 3118713 h 4401251"/>
              <a:gd name="connsiteX10851" fmla="*/ 8509184 w 13419668"/>
              <a:gd name="connsiteY10851" fmla="*/ 3084382 h 4401251"/>
              <a:gd name="connsiteX10852" fmla="*/ 8474978 w 13419668"/>
              <a:gd name="connsiteY10852" fmla="*/ 3118091 h 4401251"/>
              <a:gd name="connsiteX10853" fmla="*/ 8508562 w 13419668"/>
              <a:gd name="connsiteY10853" fmla="*/ 3152297 h 4401251"/>
              <a:gd name="connsiteX10854" fmla="*/ 8542892 w 13419668"/>
              <a:gd name="connsiteY10854" fmla="*/ 3118713 h 4401251"/>
              <a:gd name="connsiteX10855" fmla="*/ 8453335 w 13419668"/>
              <a:gd name="connsiteY10855" fmla="*/ 3116971 h 4401251"/>
              <a:gd name="connsiteX10856" fmla="*/ 8417885 w 13419668"/>
              <a:gd name="connsiteY10856" fmla="*/ 3084382 h 4401251"/>
              <a:gd name="connsiteX10857" fmla="*/ 8385421 w 13419668"/>
              <a:gd name="connsiteY10857" fmla="*/ 3119832 h 4401251"/>
              <a:gd name="connsiteX10858" fmla="*/ 8420746 w 13419668"/>
              <a:gd name="connsiteY10858" fmla="*/ 3152297 h 4401251"/>
              <a:gd name="connsiteX10859" fmla="*/ 8453335 w 13419668"/>
              <a:gd name="connsiteY10859" fmla="*/ 3116971 h 4401251"/>
              <a:gd name="connsiteX10860" fmla="*/ 8363777 w 13419668"/>
              <a:gd name="connsiteY10860" fmla="*/ 3117842 h 4401251"/>
              <a:gd name="connsiteX10861" fmla="*/ 8329199 w 13419668"/>
              <a:gd name="connsiteY10861" fmla="*/ 3084382 h 4401251"/>
              <a:gd name="connsiteX10862" fmla="*/ 8295863 w 13419668"/>
              <a:gd name="connsiteY10862" fmla="*/ 3118961 h 4401251"/>
              <a:gd name="connsiteX10863" fmla="*/ 8330318 w 13419668"/>
              <a:gd name="connsiteY10863" fmla="*/ 3152421 h 4401251"/>
              <a:gd name="connsiteX10864" fmla="*/ 8363777 w 13419668"/>
              <a:gd name="connsiteY10864" fmla="*/ 3117966 h 4401251"/>
              <a:gd name="connsiteX10865" fmla="*/ 8274221 w 13419668"/>
              <a:gd name="connsiteY10865" fmla="*/ 3118215 h 4401251"/>
              <a:gd name="connsiteX10866" fmla="*/ 8240015 w 13419668"/>
              <a:gd name="connsiteY10866" fmla="*/ 3084382 h 4401251"/>
              <a:gd name="connsiteX10867" fmla="*/ 8206306 w 13419668"/>
              <a:gd name="connsiteY10867" fmla="*/ 3118588 h 4401251"/>
              <a:gd name="connsiteX10868" fmla="*/ 8240387 w 13419668"/>
              <a:gd name="connsiteY10868" fmla="*/ 3152297 h 4401251"/>
              <a:gd name="connsiteX10869" fmla="*/ 8274221 w 13419668"/>
              <a:gd name="connsiteY10869" fmla="*/ 3118215 h 4401251"/>
              <a:gd name="connsiteX10870" fmla="*/ 8152074 w 13419668"/>
              <a:gd name="connsiteY10870" fmla="*/ 3084382 h 4401251"/>
              <a:gd name="connsiteX10871" fmla="*/ 8119485 w 13419668"/>
              <a:gd name="connsiteY10871" fmla="*/ 3119832 h 4401251"/>
              <a:gd name="connsiteX10872" fmla="*/ 8154935 w 13419668"/>
              <a:gd name="connsiteY10872" fmla="*/ 3152297 h 4401251"/>
              <a:gd name="connsiteX10873" fmla="*/ 8187524 w 13419668"/>
              <a:gd name="connsiteY10873" fmla="*/ 3117096 h 4401251"/>
              <a:gd name="connsiteX10874" fmla="*/ 8152199 w 13419668"/>
              <a:gd name="connsiteY10874" fmla="*/ 3084507 h 4401251"/>
              <a:gd name="connsiteX10875" fmla="*/ 8062766 w 13419668"/>
              <a:gd name="connsiteY10875" fmla="*/ 3084382 h 4401251"/>
              <a:gd name="connsiteX10876" fmla="*/ 8029928 w 13419668"/>
              <a:gd name="connsiteY10876" fmla="*/ 3119583 h 4401251"/>
              <a:gd name="connsiteX10877" fmla="*/ 8065004 w 13419668"/>
              <a:gd name="connsiteY10877" fmla="*/ 3152297 h 4401251"/>
              <a:gd name="connsiteX10878" fmla="*/ 8097842 w 13419668"/>
              <a:gd name="connsiteY10878" fmla="*/ 3117344 h 4401251"/>
              <a:gd name="connsiteX10879" fmla="*/ 8062766 w 13419668"/>
              <a:gd name="connsiteY10879" fmla="*/ 3084382 h 4401251"/>
              <a:gd name="connsiteX10880" fmla="*/ 7975820 w 13419668"/>
              <a:gd name="connsiteY10880" fmla="*/ 3084382 h 4401251"/>
              <a:gd name="connsiteX10881" fmla="*/ 7940370 w 13419668"/>
              <a:gd name="connsiteY10881" fmla="*/ 3116971 h 4401251"/>
              <a:gd name="connsiteX10882" fmla="*/ 7972959 w 13419668"/>
              <a:gd name="connsiteY10882" fmla="*/ 3152421 h 4401251"/>
              <a:gd name="connsiteX10883" fmla="*/ 8008285 w 13419668"/>
              <a:gd name="connsiteY10883" fmla="*/ 3119957 h 4401251"/>
              <a:gd name="connsiteX10884" fmla="*/ 7975944 w 13419668"/>
              <a:gd name="connsiteY10884" fmla="*/ 3084507 h 4401251"/>
              <a:gd name="connsiteX10885" fmla="*/ 7921961 w 13419668"/>
              <a:gd name="connsiteY10885" fmla="*/ 3117717 h 4401251"/>
              <a:gd name="connsiteX10886" fmla="*/ 7887257 w 13419668"/>
              <a:gd name="connsiteY10886" fmla="*/ 3084382 h 4401251"/>
              <a:gd name="connsiteX10887" fmla="*/ 7854047 w 13419668"/>
              <a:gd name="connsiteY10887" fmla="*/ 3118961 h 4401251"/>
              <a:gd name="connsiteX10888" fmla="*/ 7888626 w 13419668"/>
              <a:gd name="connsiteY10888" fmla="*/ 3152297 h 4401251"/>
              <a:gd name="connsiteX10889" fmla="*/ 7922086 w 13419668"/>
              <a:gd name="connsiteY10889" fmla="*/ 3117717 h 4401251"/>
              <a:gd name="connsiteX10890" fmla="*/ 7832404 w 13419668"/>
              <a:gd name="connsiteY10890" fmla="*/ 3119832 h 4401251"/>
              <a:gd name="connsiteX10891" fmla="*/ 7799815 w 13419668"/>
              <a:gd name="connsiteY10891" fmla="*/ 3084382 h 4401251"/>
              <a:gd name="connsiteX10892" fmla="*/ 7764365 w 13419668"/>
              <a:gd name="connsiteY10892" fmla="*/ 3116971 h 4401251"/>
              <a:gd name="connsiteX10893" fmla="*/ 7796954 w 13419668"/>
              <a:gd name="connsiteY10893" fmla="*/ 3152297 h 4401251"/>
              <a:gd name="connsiteX10894" fmla="*/ 7832404 w 13419668"/>
              <a:gd name="connsiteY10894" fmla="*/ 3119957 h 4401251"/>
              <a:gd name="connsiteX10895" fmla="*/ 7742846 w 13419668"/>
              <a:gd name="connsiteY10895" fmla="*/ 3118588 h 4401251"/>
              <a:gd name="connsiteX10896" fmla="*/ 7709138 w 13419668"/>
              <a:gd name="connsiteY10896" fmla="*/ 3084258 h 4401251"/>
              <a:gd name="connsiteX10897" fmla="*/ 7674932 w 13419668"/>
              <a:gd name="connsiteY10897" fmla="*/ 3117966 h 4401251"/>
              <a:gd name="connsiteX10898" fmla="*/ 7708640 w 13419668"/>
              <a:gd name="connsiteY10898" fmla="*/ 3152172 h 4401251"/>
              <a:gd name="connsiteX10899" fmla="*/ 7742846 w 13419668"/>
              <a:gd name="connsiteY10899" fmla="*/ 3118588 h 4401251"/>
              <a:gd name="connsiteX10900" fmla="*/ 7656025 w 13419668"/>
              <a:gd name="connsiteY10900" fmla="*/ 3119708 h 4401251"/>
              <a:gd name="connsiteX10901" fmla="*/ 7623561 w 13419668"/>
              <a:gd name="connsiteY10901" fmla="*/ 3084382 h 4401251"/>
              <a:gd name="connsiteX10902" fmla="*/ 7588111 w 13419668"/>
              <a:gd name="connsiteY10902" fmla="*/ 3116971 h 4401251"/>
              <a:gd name="connsiteX10903" fmla="*/ 7620824 w 13419668"/>
              <a:gd name="connsiteY10903" fmla="*/ 3152297 h 4401251"/>
              <a:gd name="connsiteX10904" fmla="*/ 7656025 w 13419668"/>
              <a:gd name="connsiteY10904" fmla="*/ 3119708 h 4401251"/>
              <a:gd name="connsiteX10905" fmla="*/ 7533257 w 13419668"/>
              <a:gd name="connsiteY10905" fmla="*/ 3084382 h 4401251"/>
              <a:gd name="connsiteX10906" fmla="*/ 7498553 w 13419668"/>
              <a:gd name="connsiteY10906" fmla="*/ 3117717 h 4401251"/>
              <a:gd name="connsiteX10907" fmla="*/ 7532013 w 13419668"/>
              <a:gd name="connsiteY10907" fmla="*/ 3152297 h 4401251"/>
              <a:gd name="connsiteX10908" fmla="*/ 7566592 w 13419668"/>
              <a:gd name="connsiteY10908" fmla="*/ 3118961 h 4401251"/>
              <a:gd name="connsiteX10909" fmla="*/ 7533382 w 13419668"/>
              <a:gd name="connsiteY10909" fmla="*/ 3084382 h 4401251"/>
              <a:gd name="connsiteX10910" fmla="*/ 7444073 w 13419668"/>
              <a:gd name="connsiteY10910" fmla="*/ 3084382 h 4401251"/>
              <a:gd name="connsiteX10911" fmla="*/ 7408996 w 13419668"/>
              <a:gd name="connsiteY10911" fmla="*/ 3117344 h 4401251"/>
              <a:gd name="connsiteX10912" fmla="*/ 7441958 w 13419668"/>
              <a:gd name="connsiteY10912" fmla="*/ 3152297 h 4401251"/>
              <a:gd name="connsiteX10913" fmla="*/ 7476910 w 13419668"/>
              <a:gd name="connsiteY10913" fmla="*/ 3119334 h 4401251"/>
              <a:gd name="connsiteX10914" fmla="*/ 7444073 w 13419668"/>
              <a:gd name="connsiteY10914" fmla="*/ 3084258 h 4401251"/>
              <a:gd name="connsiteX10915" fmla="*/ 7352899 w 13419668"/>
              <a:gd name="connsiteY10915" fmla="*/ 3084382 h 4401251"/>
              <a:gd name="connsiteX10916" fmla="*/ 7319563 w 13419668"/>
              <a:gd name="connsiteY10916" fmla="*/ 3119086 h 4401251"/>
              <a:gd name="connsiteX10917" fmla="*/ 7354142 w 13419668"/>
              <a:gd name="connsiteY10917" fmla="*/ 3152297 h 4401251"/>
              <a:gd name="connsiteX10918" fmla="*/ 7387477 w 13419668"/>
              <a:gd name="connsiteY10918" fmla="*/ 3117842 h 4401251"/>
              <a:gd name="connsiteX10919" fmla="*/ 7352899 w 13419668"/>
              <a:gd name="connsiteY10919" fmla="*/ 3084507 h 4401251"/>
              <a:gd name="connsiteX10920" fmla="*/ 7301154 w 13419668"/>
              <a:gd name="connsiteY10920" fmla="*/ 3117344 h 4401251"/>
              <a:gd name="connsiteX10921" fmla="*/ 7266077 w 13419668"/>
              <a:gd name="connsiteY10921" fmla="*/ 3084382 h 4401251"/>
              <a:gd name="connsiteX10922" fmla="*/ 7233240 w 13419668"/>
              <a:gd name="connsiteY10922" fmla="*/ 3119459 h 4401251"/>
              <a:gd name="connsiteX10923" fmla="*/ 7268192 w 13419668"/>
              <a:gd name="connsiteY10923" fmla="*/ 3152421 h 4401251"/>
              <a:gd name="connsiteX10924" fmla="*/ 7301154 w 13419668"/>
              <a:gd name="connsiteY10924" fmla="*/ 3117469 h 4401251"/>
              <a:gd name="connsiteX10925" fmla="*/ 7211597 w 13419668"/>
              <a:gd name="connsiteY10925" fmla="*/ 3119459 h 4401251"/>
              <a:gd name="connsiteX10926" fmla="*/ 7178759 w 13419668"/>
              <a:gd name="connsiteY10926" fmla="*/ 3084258 h 4401251"/>
              <a:gd name="connsiteX10927" fmla="*/ 7143682 w 13419668"/>
              <a:gd name="connsiteY10927" fmla="*/ 3117096 h 4401251"/>
              <a:gd name="connsiteX10928" fmla="*/ 7176520 w 13419668"/>
              <a:gd name="connsiteY10928" fmla="*/ 3152048 h 4401251"/>
              <a:gd name="connsiteX10929" fmla="*/ 7211597 w 13419668"/>
              <a:gd name="connsiteY10929" fmla="*/ 3119334 h 4401251"/>
              <a:gd name="connsiteX10930" fmla="*/ 7122039 w 13419668"/>
              <a:gd name="connsiteY10930" fmla="*/ 3118588 h 4401251"/>
              <a:gd name="connsiteX10931" fmla="*/ 7088206 w 13419668"/>
              <a:gd name="connsiteY10931" fmla="*/ 3084382 h 4401251"/>
              <a:gd name="connsiteX10932" fmla="*/ 7054125 w 13419668"/>
              <a:gd name="connsiteY10932" fmla="*/ 3118215 h 4401251"/>
              <a:gd name="connsiteX10933" fmla="*/ 7087834 w 13419668"/>
              <a:gd name="connsiteY10933" fmla="*/ 3152297 h 4401251"/>
              <a:gd name="connsiteX10934" fmla="*/ 7122039 w 13419668"/>
              <a:gd name="connsiteY10934" fmla="*/ 3118588 h 4401251"/>
              <a:gd name="connsiteX10935" fmla="*/ 7035218 w 13419668"/>
              <a:gd name="connsiteY10935" fmla="*/ 3118091 h 4401251"/>
              <a:gd name="connsiteX10936" fmla="*/ 7001012 w 13419668"/>
              <a:gd name="connsiteY10936" fmla="*/ 3084258 h 4401251"/>
              <a:gd name="connsiteX10937" fmla="*/ 6967180 w 13419668"/>
              <a:gd name="connsiteY10937" fmla="*/ 3118464 h 4401251"/>
              <a:gd name="connsiteX10938" fmla="*/ 7001386 w 13419668"/>
              <a:gd name="connsiteY10938" fmla="*/ 3152172 h 4401251"/>
              <a:gd name="connsiteX10939" fmla="*/ 7035094 w 13419668"/>
              <a:gd name="connsiteY10939" fmla="*/ 3118091 h 4401251"/>
              <a:gd name="connsiteX10940" fmla="*/ 6911455 w 13419668"/>
              <a:gd name="connsiteY10940" fmla="*/ 3084258 h 4401251"/>
              <a:gd name="connsiteX10941" fmla="*/ 6877622 w 13419668"/>
              <a:gd name="connsiteY10941" fmla="*/ 3118588 h 4401251"/>
              <a:gd name="connsiteX10942" fmla="*/ 6911828 w 13419668"/>
              <a:gd name="connsiteY10942" fmla="*/ 3152172 h 4401251"/>
              <a:gd name="connsiteX10943" fmla="*/ 6945537 w 13419668"/>
              <a:gd name="connsiteY10943" fmla="*/ 3117966 h 4401251"/>
              <a:gd name="connsiteX10944" fmla="*/ 6911331 w 13419668"/>
              <a:gd name="connsiteY10944" fmla="*/ 3084134 h 4401251"/>
              <a:gd name="connsiteX10945" fmla="*/ 6822644 w 13419668"/>
              <a:gd name="connsiteY10945" fmla="*/ 3084258 h 4401251"/>
              <a:gd name="connsiteX10946" fmla="*/ 6788064 w 13419668"/>
              <a:gd name="connsiteY10946" fmla="*/ 3117717 h 4401251"/>
              <a:gd name="connsiteX10947" fmla="*/ 6821649 w 13419668"/>
              <a:gd name="connsiteY10947" fmla="*/ 3152172 h 4401251"/>
              <a:gd name="connsiteX10948" fmla="*/ 6856104 w 13419668"/>
              <a:gd name="connsiteY10948" fmla="*/ 3118713 h 4401251"/>
              <a:gd name="connsiteX10949" fmla="*/ 6822768 w 13419668"/>
              <a:gd name="connsiteY10949" fmla="*/ 3084258 h 4401251"/>
              <a:gd name="connsiteX10950" fmla="*/ 6769656 w 13419668"/>
              <a:gd name="connsiteY10950" fmla="*/ 3118837 h 4401251"/>
              <a:gd name="connsiteX10951" fmla="*/ 6736196 w 13419668"/>
              <a:gd name="connsiteY10951" fmla="*/ 3084134 h 4401251"/>
              <a:gd name="connsiteX10952" fmla="*/ 6701617 w 13419668"/>
              <a:gd name="connsiteY10952" fmla="*/ 3117593 h 4401251"/>
              <a:gd name="connsiteX10953" fmla="*/ 6734952 w 13419668"/>
              <a:gd name="connsiteY10953" fmla="*/ 3152048 h 4401251"/>
              <a:gd name="connsiteX10954" fmla="*/ 6769531 w 13419668"/>
              <a:gd name="connsiteY10954" fmla="*/ 3118837 h 4401251"/>
              <a:gd name="connsiteX10955" fmla="*/ 6680098 w 13419668"/>
              <a:gd name="connsiteY10955" fmla="*/ 3117966 h 4401251"/>
              <a:gd name="connsiteX10956" fmla="*/ 6645768 w 13419668"/>
              <a:gd name="connsiteY10956" fmla="*/ 3084258 h 4401251"/>
              <a:gd name="connsiteX10957" fmla="*/ 6612184 w 13419668"/>
              <a:gd name="connsiteY10957" fmla="*/ 3118464 h 4401251"/>
              <a:gd name="connsiteX10958" fmla="*/ 6646390 w 13419668"/>
              <a:gd name="connsiteY10958" fmla="*/ 3152172 h 4401251"/>
              <a:gd name="connsiteX10959" fmla="*/ 6680098 w 13419668"/>
              <a:gd name="connsiteY10959" fmla="*/ 3117966 h 4401251"/>
              <a:gd name="connsiteX10960" fmla="*/ 6590541 w 13419668"/>
              <a:gd name="connsiteY10960" fmla="*/ 3118837 h 4401251"/>
              <a:gd name="connsiteX10961" fmla="*/ 6557205 w 13419668"/>
              <a:gd name="connsiteY10961" fmla="*/ 3084134 h 4401251"/>
              <a:gd name="connsiteX10962" fmla="*/ 6522627 w 13419668"/>
              <a:gd name="connsiteY10962" fmla="*/ 3117593 h 4401251"/>
              <a:gd name="connsiteX10963" fmla="*/ 6555962 w 13419668"/>
              <a:gd name="connsiteY10963" fmla="*/ 3152048 h 4401251"/>
              <a:gd name="connsiteX10964" fmla="*/ 6590541 w 13419668"/>
              <a:gd name="connsiteY10964" fmla="*/ 3118837 h 4401251"/>
              <a:gd name="connsiteX10965" fmla="*/ 6465658 w 13419668"/>
              <a:gd name="connsiteY10965" fmla="*/ 3152048 h 4401251"/>
              <a:gd name="connsiteX10966" fmla="*/ 6500984 w 13419668"/>
              <a:gd name="connsiteY10966" fmla="*/ 3119583 h 4401251"/>
              <a:gd name="connsiteX10967" fmla="*/ 6468395 w 13419668"/>
              <a:gd name="connsiteY10967" fmla="*/ 3084134 h 4401251"/>
              <a:gd name="connsiteX10968" fmla="*/ 6433069 w 13419668"/>
              <a:gd name="connsiteY10968" fmla="*/ 3116847 h 4401251"/>
              <a:gd name="connsiteX10969" fmla="*/ 6465658 w 13419668"/>
              <a:gd name="connsiteY10969" fmla="*/ 3152048 h 4401251"/>
              <a:gd name="connsiteX10970" fmla="*/ 6381201 w 13419668"/>
              <a:gd name="connsiteY10970" fmla="*/ 3084258 h 4401251"/>
              <a:gd name="connsiteX10971" fmla="*/ 6346248 w 13419668"/>
              <a:gd name="connsiteY10971" fmla="*/ 3117344 h 4401251"/>
              <a:gd name="connsiteX10972" fmla="*/ 6379335 w 13419668"/>
              <a:gd name="connsiteY10972" fmla="*/ 3152172 h 4401251"/>
              <a:gd name="connsiteX10973" fmla="*/ 6414162 w 13419668"/>
              <a:gd name="connsiteY10973" fmla="*/ 3119086 h 4401251"/>
              <a:gd name="connsiteX10974" fmla="*/ 6381201 w 13419668"/>
              <a:gd name="connsiteY10974" fmla="*/ 3084134 h 4401251"/>
              <a:gd name="connsiteX10975" fmla="*/ 6293757 w 13419668"/>
              <a:gd name="connsiteY10975" fmla="*/ 3084258 h 4401251"/>
              <a:gd name="connsiteX10976" fmla="*/ 6256815 w 13419668"/>
              <a:gd name="connsiteY10976" fmla="*/ 3115230 h 4401251"/>
              <a:gd name="connsiteX10977" fmla="*/ 6287663 w 13419668"/>
              <a:gd name="connsiteY10977" fmla="*/ 3152048 h 4401251"/>
              <a:gd name="connsiteX10978" fmla="*/ 6324481 w 13419668"/>
              <a:gd name="connsiteY10978" fmla="*/ 3121449 h 4401251"/>
              <a:gd name="connsiteX10979" fmla="*/ 6293757 w 13419668"/>
              <a:gd name="connsiteY10979" fmla="*/ 3084382 h 4401251"/>
              <a:gd name="connsiteX10980" fmla="*/ 6235048 w 13419668"/>
              <a:gd name="connsiteY10980" fmla="*/ 3117096 h 4401251"/>
              <a:gd name="connsiteX10981" fmla="*/ 6199971 w 13419668"/>
              <a:gd name="connsiteY10981" fmla="*/ 3084134 h 4401251"/>
              <a:gd name="connsiteX10982" fmla="*/ 6167009 w 13419668"/>
              <a:gd name="connsiteY10982" fmla="*/ 3119210 h 4401251"/>
              <a:gd name="connsiteX10983" fmla="*/ 6202086 w 13419668"/>
              <a:gd name="connsiteY10983" fmla="*/ 3152048 h 4401251"/>
              <a:gd name="connsiteX10984" fmla="*/ 6235048 w 13419668"/>
              <a:gd name="connsiteY10984" fmla="*/ 3117096 h 4401251"/>
              <a:gd name="connsiteX10985" fmla="*/ 6148600 w 13419668"/>
              <a:gd name="connsiteY10985" fmla="*/ 3119086 h 4401251"/>
              <a:gd name="connsiteX10986" fmla="*/ 6115513 w 13419668"/>
              <a:gd name="connsiteY10986" fmla="*/ 3084134 h 4401251"/>
              <a:gd name="connsiteX10987" fmla="*/ 6080685 w 13419668"/>
              <a:gd name="connsiteY10987" fmla="*/ 3117220 h 4401251"/>
              <a:gd name="connsiteX10988" fmla="*/ 6113772 w 13419668"/>
              <a:gd name="connsiteY10988" fmla="*/ 3152048 h 4401251"/>
              <a:gd name="connsiteX10989" fmla="*/ 6148725 w 13419668"/>
              <a:gd name="connsiteY10989" fmla="*/ 3119086 h 4401251"/>
              <a:gd name="connsiteX10990" fmla="*/ 6059042 w 13419668"/>
              <a:gd name="connsiteY10990" fmla="*/ 3117717 h 4401251"/>
              <a:gd name="connsiteX10991" fmla="*/ 6024464 w 13419668"/>
              <a:gd name="connsiteY10991" fmla="*/ 3084258 h 4401251"/>
              <a:gd name="connsiteX10992" fmla="*/ 5991128 w 13419668"/>
              <a:gd name="connsiteY10992" fmla="*/ 3118713 h 4401251"/>
              <a:gd name="connsiteX10993" fmla="*/ 6025583 w 13419668"/>
              <a:gd name="connsiteY10993" fmla="*/ 3152172 h 4401251"/>
              <a:gd name="connsiteX10994" fmla="*/ 6059167 w 13419668"/>
              <a:gd name="connsiteY10994" fmla="*/ 3117717 h 4401251"/>
              <a:gd name="connsiteX10995" fmla="*/ 5969485 w 13419668"/>
              <a:gd name="connsiteY10995" fmla="*/ 3118464 h 4401251"/>
              <a:gd name="connsiteX10996" fmla="*/ 5935777 w 13419668"/>
              <a:gd name="connsiteY10996" fmla="*/ 3084134 h 4401251"/>
              <a:gd name="connsiteX10997" fmla="*/ 5901571 w 13419668"/>
              <a:gd name="connsiteY10997" fmla="*/ 3117842 h 4401251"/>
              <a:gd name="connsiteX10998" fmla="*/ 5935279 w 13419668"/>
              <a:gd name="connsiteY10998" fmla="*/ 3152048 h 4401251"/>
              <a:gd name="connsiteX10999" fmla="*/ 5969485 w 13419668"/>
              <a:gd name="connsiteY10999" fmla="*/ 3118464 h 4401251"/>
              <a:gd name="connsiteX11000" fmla="*/ 5849826 w 13419668"/>
              <a:gd name="connsiteY11000" fmla="*/ 3084258 h 4401251"/>
              <a:gd name="connsiteX11001" fmla="*/ 5814750 w 13419668"/>
              <a:gd name="connsiteY11001" fmla="*/ 3117220 h 4401251"/>
              <a:gd name="connsiteX11002" fmla="*/ 5847712 w 13419668"/>
              <a:gd name="connsiteY11002" fmla="*/ 3152172 h 4401251"/>
              <a:gd name="connsiteX11003" fmla="*/ 5882664 w 13419668"/>
              <a:gd name="connsiteY11003" fmla="*/ 3119210 h 4401251"/>
              <a:gd name="connsiteX11004" fmla="*/ 5849826 w 13419668"/>
              <a:gd name="connsiteY11004" fmla="*/ 3084134 h 4401251"/>
              <a:gd name="connsiteX11005" fmla="*/ 5793231 w 13419668"/>
              <a:gd name="connsiteY11005" fmla="*/ 3117717 h 4401251"/>
              <a:gd name="connsiteX11006" fmla="*/ 5758777 w 13419668"/>
              <a:gd name="connsiteY11006" fmla="*/ 3084258 h 4401251"/>
              <a:gd name="connsiteX11007" fmla="*/ 5725317 w 13419668"/>
              <a:gd name="connsiteY11007" fmla="*/ 3118837 h 4401251"/>
              <a:gd name="connsiteX11008" fmla="*/ 5759896 w 13419668"/>
              <a:gd name="connsiteY11008" fmla="*/ 3152172 h 4401251"/>
              <a:gd name="connsiteX11009" fmla="*/ 5793356 w 13419668"/>
              <a:gd name="connsiteY11009" fmla="*/ 3117717 h 4401251"/>
              <a:gd name="connsiteX11010" fmla="*/ 5669094 w 13419668"/>
              <a:gd name="connsiteY11010" fmla="*/ 3084258 h 4401251"/>
              <a:gd name="connsiteX11011" fmla="*/ 5635759 w 13419668"/>
              <a:gd name="connsiteY11011" fmla="*/ 3118961 h 4401251"/>
              <a:gd name="connsiteX11012" fmla="*/ 5670338 w 13419668"/>
              <a:gd name="connsiteY11012" fmla="*/ 3152172 h 4401251"/>
              <a:gd name="connsiteX11013" fmla="*/ 5703674 w 13419668"/>
              <a:gd name="connsiteY11013" fmla="*/ 3117717 h 4401251"/>
              <a:gd name="connsiteX11014" fmla="*/ 5669094 w 13419668"/>
              <a:gd name="connsiteY11014" fmla="*/ 3084382 h 4401251"/>
              <a:gd name="connsiteX11015" fmla="*/ 5581279 w 13419668"/>
              <a:gd name="connsiteY11015" fmla="*/ 3084258 h 4401251"/>
              <a:gd name="connsiteX11016" fmla="*/ 5546078 w 13419668"/>
              <a:gd name="connsiteY11016" fmla="*/ 3117096 h 4401251"/>
              <a:gd name="connsiteX11017" fmla="*/ 5579040 w 13419668"/>
              <a:gd name="connsiteY11017" fmla="*/ 3152172 h 4401251"/>
              <a:gd name="connsiteX11018" fmla="*/ 5613992 w 13419668"/>
              <a:gd name="connsiteY11018" fmla="*/ 3119334 h 4401251"/>
              <a:gd name="connsiteX11019" fmla="*/ 5581279 w 13419668"/>
              <a:gd name="connsiteY11019" fmla="*/ 3084258 h 4401251"/>
              <a:gd name="connsiteX11020" fmla="*/ 5527668 w 13419668"/>
              <a:gd name="connsiteY11020" fmla="*/ 3117717 h 4401251"/>
              <a:gd name="connsiteX11021" fmla="*/ 5493089 w 13419668"/>
              <a:gd name="connsiteY11021" fmla="*/ 3084258 h 4401251"/>
              <a:gd name="connsiteX11022" fmla="*/ 5459754 w 13419668"/>
              <a:gd name="connsiteY11022" fmla="*/ 3118713 h 4401251"/>
              <a:gd name="connsiteX11023" fmla="*/ 5494209 w 13419668"/>
              <a:gd name="connsiteY11023" fmla="*/ 3152172 h 4401251"/>
              <a:gd name="connsiteX11024" fmla="*/ 5527668 w 13419668"/>
              <a:gd name="connsiteY11024" fmla="*/ 3117717 h 4401251"/>
              <a:gd name="connsiteX11025" fmla="*/ 5438111 w 13419668"/>
              <a:gd name="connsiteY11025" fmla="*/ 3117096 h 4401251"/>
              <a:gd name="connsiteX11026" fmla="*/ 5402910 w 13419668"/>
              <a:gd name="connsiteY11026" fmla="*/ 3084258 h 4401251"/>
              <a:gd name="connsiteX11027" fmla="*/ 5370197 w 13419668"/>
              <a:gd name="connsiteY11027" fmla="*/ 3119334 h 4401251"/>
              <a:gd name="connsiteX11028" fmla="*/ 5405149 w 13419668"/>
              <a:gd name="connsiteY11028" fmla="*/ 3152172 h 4401251"/>
              <a:gd name="connsiteX11029" fmla="*/ 5438111 w 13419668"/>
              <a:gd name="connsiteY11029" fmla="*/ 3117096 h 4401251"/>
              <a:gd name="connsiteX11030" fmla="*/ 5348554 w 13419668"/>
              <a:gd name="connsiteY11030" fmla="*/ 3119334 h 4401251"/>
              <a:gd name="connsiteX11031" fmla="*/ 5315592 w 13419668"/>
              <a:gd name="connsiteY11031" fmla="*/ 3084258 h 4401251"/>
              <a:gd name="connsiteX11032" fmla="*/ 5280515 w 13419668"/>
              <a:gd name="connsiteY11032" fmla="*/ 3117220 h 4401251"/>
              <a:gd name="connsiteX11033" fmla="*/ 5313477 w 13419668"/>
              <a:gd name="connsiteY11033" fmla="*/ 3152172 h 4401251"/>
              <a:gd name="connsiteX11034" fmla="*/ 5348554 w 13419668"/>
              <a:gd name="connsiteY11034" fmla="*/ 3119459 h 4401251"/>
              <a:gd name="connsiteX11035" fmla="*/ 5229020 w 13419668"/>
              <a:gd name="connsiteY11035" fmla="*/ 3084258 h 4401251"/>
              <a:gd name="connsiteX11036" fmla="*/ 5193818 w 13419668"/>
              <a:gd name="connsiteY11036" fmla="*/ 3117096 h 4401251"/>
              <a:gd name="connsiteX11037" fmla="*/ 5226656 w 13419668"/>
              <a:gd name="connsiteY11037" fmla="*/ 3152172 h 4401251"/>
              <a:gd name="connsiteX11038" fmla="*/ 5261733 w 13419668"/>
              <a:gd name="connsiteY11038" fmla="*/ 3119334 h 4401251"/>
              <a:gd name="connsiteX11039" fmla="*/ 5229020 w 13419668"/>
              <a:gd name="connsiteY11039" fmla="*/ 3084258 h 4401251"/>
              <a:gd name="connsiteX11040" fmla="*/ 5139711 w 13419668"/>
              <a:gd name="connsiteY11040" fmla="*/ 3084258 h 4401251"/>
              <a:gd name="connsiteX11041" fmla="*/ 5104261 w 13419668"/>
              <a:gd name="connsiteY11041" fmla="*/ 3116847 h 4401251"/>
              <a:gd name="connsiteX11042" fmla="*/ 5136850 w 13419668"/>
              <a:gd name="connsiteY11042" fmla="*/ 3152297 h 4401251"/>
              <a:gd name="connsiteX11043" fmla="*/ 5172175 w 13419668"/>
              <a:gd name="connsiteY11043" fmla="*/ 3119832 h 4401251"/>
              <a:gd name="connsiteX11044" fmla="*/ 5139835 w 13419668"/>
              <a:gd name="connsiteY11044" fmla="*/ 3084382 h 4401251"/>
              <a:gd name="connsiteX11045" fmla="*/ 5082618 w 13419668"/>
              <a:gd name="connsiteY11045" fmla="*/ 3118837 h 4401251"/>
              <a:gd name="connsiteX11046" fmla="*/ 5049283 w 13419668"/>
              <a:gd name="connsiteY11046" fmla="*/ 3084258 h 4401251"/>
              <a:gd name="connsiteX11047" fmla="*/ 5014704 w 13419668"/>
              <a:gd name="connsiteY11047" fmla="*/ 3117717 h 4401251"/>
              <a:gd name="connsiteX11048" fmla="*/ 5048163 w 13419668"/>
              <a:gd name="connsiteY11048" fmla="*/ 3152172 h 4401251"/>
              <a:gd name="connsiteX11049" fmla="*/ 5082618 w 13419668"/>
              <a:gd name="connsiteY11049" fmla="*/ 3118837 h 4401251"/>
              <a:gd name="connsiteX11050" fmla="*/ 4996294 w 13419668"/>
              <a:gd name="connsiteY11050" fmla="*/ 3117717 h 4401251"/>
              <a:gd name="connsiteX11051" fmla="*/ 4961591 w 13419668"/>
              <a:gd name="connsiteY11051" fmla="*/ 3084382 h 4401251"/>
              <a:gd name="connsiteX11052" fmla="*/ 4928380 w 13419668"/>
              <a:gd name="connsiteY11052" fmla="*/ 3118961 h 4401251"/>
              <a:gd name="connsiteX11053" fmla="*/ 4962959 w 13419668"/>
              <a:gd name="connsiteY11053" fmla="*/ 3152297 h 4401251"/>
              <a:gd name="connsiteX11054" fmla="*/ 4996419 w 13419668"/>
              <a:gd name="connsiteY11054" fmla="*/ 3117717 h 4401251"/>
              <a:gd name="connsiteX11055" fmla="*/ 4906737 w 13419668"/>
              <a:gd name="connsiteY11055" fmla="*/ 3118464 h 4401251"/>
              <a:gd name="connsiteX11056" fmla="*/ 4872780 w 13419668"/>
              <a:gd name="connsiteY11056" fmla="*/ 3084382 h 4401251"/>
              <a:gd name="connsiteX11057" fmla="*/ 4838699 w 13419668"/>
              <a:gd name="connsiteY11057" fmla="*/ 3118340 h 4401251"/>
              <a:gd name="connsiteX11058" fmla="*/ 4872531 w 13419668"/>
              <a:gd name="connsiteY11058" fmla="*/ 3152297 h 4401251"/>
              <a:gd name="connsiteX11059" fmla="*/ 4906613 w 13419668"/>
              <a:gd name="connsiteY11059" fmla="*/ 3118464 h 4401251"/>
              <a:gd name="connsiteX11060" fmla="*/ 4784466 w 13419668"/>
              <a:gd name="connsiteY11060" fmla="*/ 3152297 h 4401251"/>
              <a:gd name="connsiteX11061" fmla="*/ 4817180 w 13419668"/>
              <a:gd name="connsiteY11061" fmla="*/ 3117096 h 4401251"/>
              <a:gd name="connsiteX11062" fmla="*/ 4781854 w 13419668"/>
              <a:gd name="connsiteY11062" fmla="*/ 3084382 h 4401251"/>
              <a:gd name="connsiteX11063" fmla="*/ 4749265 w 13419668"/>
              <a:gd name="connsiteY11063" fmla="*/ 3119583 h 4401251"/>
              <a:gd name="connsiteX11064" fmla="*/ 4784342 w 13419668"/>
              <a:gd name="connsiteY11064" fmla="*/ 3152297 h 4401251"/>
              <a:gd name="connsiteX11065" fmla="*/ 4697521 w 13419668"/>
              <a:gd name="connsiteY11065" fmla="*/ 3084382 h 4401251"/>
              <a:gd name="connsiteX11066" fmla="*/ 4662444 w 13419668"/>
              <a:gd name="connsiteY11066" fmla="*/ 3117344 h 4401251"/>
              <a:gd name="connsiteX11067" fmla="*/ 4695406 w 13419668"/>
              <a:gd name="connsiteY11067" fmla="*/ 3152297 h 4401251"/>
              <a:gd name="connsiteX11068" fmla="*/ 4730359 w 13419668"/>
              <a:gd name="connsiteY11068" fmla="*/ 3119334 h 4401251"/>
              <a:gd name="connsiteX11069" fmla="*/ 4697521 w 13419668"/>
              <a:gd name="connsiteY11069" fmla="*/ 3084258 h 4401251"/>
              <a:gd name="connsiteX11070" fmla="*/ 4607839 w 13419668"/>
              <a:gd name="connsiteY11070" fmla="*/ 3084382 h 4401251"/>
              <a:gd name="connsiteX11071" fmla="*/ 4572887 w 13419668"/>
              <a:gd name="connsiteY11071" fmla="*/ 3117469 h 4401251"/>
              <a:gd name="connsiteX11072" fmla="*/ 4605973 w 13419668"/>
              <a:gd name="connsiteY11072" fmla="*/ 3152297 h 4401251"/>
              <a:gd name="connsiteX11073" fmla="*/ 4640801 w 13419668"/>
              <a:gd name="connsiteY11073" fmla="*/ 3119210 h 4401251"/>
              <a:gd name="connsiteX11074" fmla="*/ 4607839 w 13419668"/>
              <a:gd name="connsiteY11074" fmla="*/ 3084258 h 4401251"/>
              <a:gd name="connsiteX11075" fmla="*/ 4551368 w 13419668"/>
              <a:gd name="connsiteY11075" fmla="*/ 3117593 h 4401251"/>
              <a:gd name="connsiteX11076" fmla="*/ 4516665 w 13419668"/>
              <a:gd name="connsiteY11076" fmla="*/ 3084382 h 4401251"/>
              <a:gd name="connsiteX11077" fmla="*/ 4483454 w 13419668"/>
              <a:gd name="connsiteY11077" fmla="*/ 3119210 h 4401251"/>
              <a:gd name="connsiteX11078" fmla="*/ 4518282 w 13419668"/>
              <a:gd name="connsiteY11078" fmla="*/ 3152297 h 4401251"/>
              <a:gd name="connsiteX11079" fmla="*/ 4551493 w 13419668"/>
              <a:gd name="connsiteY11079" fmla="*/ 3117593 h 4401251"/>
              <a:gd name="connsiteX11080" fmla="*/ 4428476 w 13419668"/>
              <a:gd name="connsiteY11080" fmla="*/ 3084382 h 4401251"/>
              <a:gd name="connsiteX11081" fmla="*/ 4393772 w 13419668"/>
              <a:gd name="connsiteY11081" fmla="*/ 3117717 h 4401251"/>
              <a:gd name="connsiteX11082" fmla="*/ 4427108 w 13419668"/>
              <a:gd name="connsiteY11082" fmla="*/ 3152297 h 4401251"/>
              <a:gd name="connsiteX11083" fmla="*/ 4461687 w 13419668"/>
              <a:gd name="connsiteY11083" fmla="*/ 3118961 h 4401251"/>
              <a:gd name="connsiteX11084" fmla="*/ 4428476 w 13419668"/>
              <a:gd name="connsiteY11084" fmla="*/ 3084382 h 4401251"/>
              <a:gd name="connsiteX11085" fmla="*/ 4375363 w 13419668"/>
              <a:gd name="connsiteY11085" fmla="*/ 3117842 h 4401251"/>
              <a:gd name="connsiteX11086" fmla="*/ 4340784 w 13419668"/>
              <a:gd name="connsiteY11086" fmla="*/ 3084382 h 4401251"/>
              <a:gd name="connsiteX11087" fmla="*/ 4307449 w 13419668"/>
              <a:gd name="connsiteY11087" fmla="*/ 3118961 h 4401251"/>
              <a:gd name="connsiteX11088" fmla="*/ 4341904 w 13419668"/>
              <a:gd name="connsiteY11088" fmla="*/ 3152297 h 4401251"/>
              <a:gd name="connsiteX11089" fmla="*/ 4375363 w 13419668"/>
              <a:gd name="connsiteY11089" fmla="*/ 3117717 h 4401251"/>
              <a:gd name="connsiteX11090" fmla="*/ 4285806 w 13419668"/>
              <a:gd name="connsiteY11090" fmla="*/ 3117593 h 4401251"/>
              <a:gd name="connsiteX11091" fmla="*/ 4250853 w 13419668"/>
              <a:gd name="connsiteY11091" fmla="*/ 3084507 h 4401251"/>
              <a:gd name="connsiteX11092" fmla="*/ 4217891 w 13419668"/>
              <a:gd name="connsiteY11092" fmla="*/ 3119334 h 4401251"/>
              <a:gd name="connsiteX11093" fmla="*/ 4252595 w 13419668"/>
              <a:gd name="connsiteY11093" fmla="*/ 3152421 h 4401251"/>
              <a:gd name="connsiteX11094" fmla="*/ 4285806 w 13419668"/>
              <a:gd name="connsiteY11094" fmla="*/ 3117593 h 4401251"/>
              <a:gd name="connsiteX11095" fmla="*/ 4196249 w 13419668"/>
              <a:gd name="connsiteY11095" fmla="*/ 3117966 h 4401251"/>
              <a:gd name="connsiteX11096" fmla="*/ 4161669 w 13419668"/>
              <a:gd name="connsiteY11096" fmla="*/ 3084507 h 4401251"/>
              <a:gd name="connsiteX11097" fmla="*/ 4128334 w 13419668"/>
              <a:gd name="connsiteY11097" fmla="*/ 3119086 h 4401251"/>
              <a:gd name="connsiteX11098" fmla="*/ 4162789 w 13419668"/>
              <a:gd name="connsiteY11098" fmla="*/ 3152545 h 4401251"/>
              <a:gd name="connsiteX11099" fmla="*/ 4196249 w 13419668"/>
              <a:gd name="connsiteY11099" fmla="*/ 3118091 h 4401251"/>
              <a:gd name="connsiteX11100" fmla="*/ 4076589 w 13419668"/>
              <a:gd name="connsiteY11100" fmla="*/ 3084507 h 4401251"/>
              <a:gd name="connsiteX11101" fmla="*/ 4041513 w 13419668"/>
              <a:gd name="connsiteY11101" fmla="*/ 3117469 h 4401251"/>
              <a:gd name="connsiteX11102" fmla="*/ 4074475 w 13419668"/>
              <a:gd name="connsiteY11102" fmla="*/ 3152421 h 4401251"/>
              <a:gd name="connsiteX11103" fmla="*/ 4109427 w 13419668"/>
              <a:gd name="connsiteY11103" fmla="*/ 3119459 h 4401251"/>
              <a:gd name="connsiteX11104" fmla="*/ 4076589 w 13419668"/>
              <a:gd name="connsiteY11104" fmla="*/ 3084382 h 4401251"/>
              <a:gd name="connsiteX11105" fmla="*/ 3984918 w 13419668"/>
              <a:gd name="connsiteY11105" fmla="*/ 3084507 h 4401251"/>
              <a:gd name="connsiteX11106" fmla="*/ 3951956 w 13419668"/>
              <a:gd name="connsiteY11106" fmla="*/ 3119583 h 4401251"/>
              <a:gd name="connsiteX11107" fmla="*/ 3987032 w 13419668"/>
              <a:gd name="connsiteY11107" fmla="*/ 3152421 h 4401251"/>
              <a:gd name="connsiteX11108" fmla="*/ 4019994 w 13419668"/>
              <a:gd name="connsiteY11108" fmla="*/ 3117469 h 4401251"/>
              <a:gd name="connsiteX11109" fmla="*/ 3985042 w 13419668"/>
              <a:gd name="connsiteY11109" fmla="*/ 3084507 h 4401251"/>
              <a:gd name="connsiteX11110" fmla="*/ 3896107 w 13419668"/>
              <a:gd name="connsiteY11110" fmla="*/ 3084507 h 4401251"/>
              <a:gd name="connsiteX11111" fmla="*/ 3862398 w 13419668"/>
              <a:gd name="connsiteY11111" fmla="*/ 3118837 h 4401251"/>
              <a:gd name="connsiteX11112" fmla="*/ 3896728 w 13419668"/>
              <a:gd name="connsiteY11112" fmla="*/ 3152421 h 4401251"/>
              <a:gd name="connsiteX11113" fmla="*/ 3930313 w 13419668"/>
              <a:gd name="connsiteY11113" fmla="*/ 3118215 h 4401251"/>
              <a:gd name="connsiteX11114" fmla="*/ 3896107 w 13419668"/>
              <a:gd name="connsiteY11114" fmla="*/ 3084507 h 4401251"/>
              <a:gd name="connsiteX11115" fmla="*/ 3843989 w 13419668"/>
              <a:gd name="connsiteY11115" fmla="*/ 3118713 h 4401251"/>
              <a:gd name="connsiteX11116" fmla="*/ 3810156 w 13419668"/>
              <a:gd name="connsiteY11116" fmla="*/ 3084507 h 4401251"/>
              <a:gd name="connsiteX11117" fmla="*/ 3776075 w 13419668"/>
              <a:gd name="connsiteY11117" fmla="*/ 3118340 h 4401251"/>
              <a:gd name="connsiteX11118" fmla="*/ 3809783 w 13419668"/>
              <a:gd name="connsiteY11118" fmla="*/ 3152421 h 4401251"/>
              <a:gd name="connsiteX11119" fmla="*/ 3843989 w 13419668"/>
              <a:gd name="connsiteY11119" fmla="*/ 3118713 h 4401251"/>
              <a:gd name="connsiteX11120" fmla="*/ 3754432 w 13419668"/>
              <a:gd name="connsiteY11120" fmla="*/ 3119086 h 4401251"/>
              <a:gd name="connsiteX11121" fmla="*/ 3720972 w 13419668"/>
              <a:gd name="connsiteY11121" fmla="*/ 3084507 h 4401251"/>
              <a:gd name="connsiteX11122" fmla="*/ 3686517 w 13419668"/>
              <a:gd name="connsiteY11122" fmla="*/ 3117966 h 4401251"/>
              <a:gd name="connsiteX11123" fmla="*/ 3719977 w 13419668"/>
              <a:gd name="connsiteY11123" fmla="*/ 3152421 h 4401251"/>
              <a:gd name="connsiteX11124" fmla="*/ 3754556 w 13419668"/>
              <a:gd name="connsiteY11124" fmla="*/ 3119086 h 4401251"/>
              <a:gd name="connsiteX11125" fmla="*/ 3664874 w 13419668"/>
              <a:gd name="connsiteY11125" fmla="*/ 3119334 h 4401251"/>
              <a:gd name="connsiteX11126" fmla="*/ 3631663 w 13419668"/>
              <a:gd name="connsiteY11126" fmla="*/ 3084507 h 4401251"/>
              <a:gd name="connsiteX11127" fmla="*/ 3596960 w 13419668"/>
              <a:gd name="connsiteY11127" fmla="*/ 3117717 h 4401251"/>
              <a:gd name="connsiteX11128" fmla="*/ 3630171 w 13419668"/>
              <a:gd name="connsiteY11128" fmla="*/ 3152421 h 4401251"/>
              <a:gd name="connsiteX11129" fmla="*/ 3664999 w 13419668"/>
              <a:gd name="connsiteY11129" fmla="*/ 3119334 h 4401251"/>
              <a:gd name="connsiteX11130" fmla="*/ 3575317 w 13419668"/>
              <a:gd name="connsiteY11130" fmla="*/ 3118215 h 4401251"/>
              <a:gd name="connsiteX11131" fmla="*/ 3540986 w 13419668"/>
              <a:gd name="connsiteY11131" fmla="*/ 3084507 h 4401251"/>
              <a:gd name="connsiteX11132" fmla="*/ 3507403 w 13419668"/>
              <a:gd name="connsiteY11132" fmla="*/ 3118713 h 4401251"/>
              <a:gd name="connsiteX11133" fmla="*/ 3541609 w 13419668"/>
              <a:gd name="connsiteY11133" fmla="*/ 3152421 h 4401251"/>
              <a:gd name="connsiteX11134" fmla="*/ 3575317 w 13419668"/>
              <a:gd name="connsiteY11134" fmla="*/ 3118215 h 4401251"/>
              <a:gd name="connsiteX11135" fmla="*/ 3453170 w 13419668"/>
              <a:gd name="connsiteY11135" fmla="*/ 3084382 h 4401251"/>
              <a:gd name="connsiteX11136" fmla="*/ 3420582 w 13419668"/>
              <a:gd name="connsiteY11136" fmla="*/ 3119832 h 4401251"/>
              <a:gd name="connsiteX11137" fmla="*/ 3456031 w 13419668"/>
              <a:gd name="connsiteY11137" fmla="*/ 3152297 h 4401251"/>
              <a:gd name="connsiteX11138" fmla="*/ 3488620 w 13419668"/>
              <a:gd name="connsiteY11138" fmla="*/ 3117096 h 4401251"/>
              <a:gd name="connsiteX11139" fmla="*/ 3453295 w 13419668"/>
              <a:gd name="connsiteY11139" fmla="*/ 3084507 h 4401251"/>
              <a:gd name="connsiteX11140" fmla="*/ 3364981 w 13419668"/>
              <a:gd name="connsiteY11140" fmla="*/ 3084382 h 4401251"/>
              <a:gd name="connsiteX11141" fmla="*/ 3331024 w 13419668"/>
              <a:gd name="connsiteY11141" fmla="*/ 3118464 h 4401251"/>
              <a:gd name="connsiteX11142" fmla="*/ 3365106 w 13419668"/>
              <a:gd name="connsiteY11142" fmla="*/ 3152297 h 4401251"/>
              <a:gd name="connsiteX11143" fmla="*/ 3398939 w 13419668"/>
              <a:gd name="connsiteY11143" fmla="*/ 3118340 h 4401251"/>
              <a:gd name="connsiteX11144" fmla="*/ 3364857 w 13419668"/>
              <a:gd name="connsiteY11144" fmla="*/ 3084382 h 4401251"/>
              <a:gd name="connsiteX11145" fmla="*/ 3274926 w 13419668"/>
              <a:gd name="connsiteY11145" fmla="*/ 3084382 h 4401251"/>
              <a:gd name="connsiteX11146" fmla="*/ 3241591 w 13419668"/>
              <a:gd name="connsiteY11146" fmla="*/ 3119086 h 4401251"/>
              <a:gd name="connsiteX11147" fmla="*/ 3276170 w 13419668"/>
              <a:gd name="connsiteY11147" fmla="*/ 3152297 h 4401251"/>
              <a:gd name="connsiteX11148" fmla="*/ 3309506 w 13419668"/>
              <a:gd name="connsiteY11148" fmla="*/ 3117717 h 4401251"/>
              <a:gd name="connsiteX11149" fmla="*/ 3274926 w 13419668"/>
              <a:gd name="connsiteY11149" fmla="*/ 3084382 h 4401251"/>
              <a:gd name="connsiteX11150" fmla="*/ 3223182 w 13419668"/>
              <a:gd name="connsiteY11150" fmla="*/ 3117842 h 4401251"/>
              <a:gd name="connsiteX11151" fmla="*/ 3188603 w 13419668"/>
              <a:gd name="connsiteY11151" fmla="*/ 3084382 h 4401251"/>
              <a:gd name="connsiteX11152" fmla="*/ 3155268 w 13419668"/>
              <a:gd name="connsiteY11152" fmla="*/ 3118961 h 4401251"/>
              <a:gd name="connsiteX11153" fmla="*/ 3189722 w 13419668"/>
              <a:gd name="connsiteY11153" fmla="*/ 3152297 h 4401251"/>
              <a:gd name="connsiteX11154" fmla="*/ 3223182 w 13419668"/>
              <a:gd name="connsiteY11154" fmla="*/ 3117717 h 4401251"/>
              <a:gd name="connsiteX11155" fmla="*/ 3133625 w 13419668"/>
              <a:gd name="connsiteY11155" fmla="*/ 3119832 h 4401251"/>
              <a:gd name="connsiteX11156" fmla="*/ 3101036 w 13419668"/>
              <a:gd name="connsiteY11156" fmla="*/ 3084382 h 4401251"/>
              <a:gd name="connsiteX11157" fmla="*/ 3065586 w 13419668"/>
              <a:gd name="connsiteY11157" fmla="*/ 3116971 h 4401251"/>
              <a:gd name="connsiteX11158" fmla="*/ 3098175 w 13419668"/>
              <a:gd name="connsiteY11158" fmla="*/ 3152297 h 4401251"/>
              <a:gd name="connsiteX11159" fmla="*/ 3133625 w 13419668"/>
              <a:gd name="connsiteY11159" fmla="*/ 3119957 h 4401251"/>
              <a:gd name="connsiteX11160" fmla="*/ 3044067 w 13419668"/>
              <a:gd name="connsiteY11160" fmla="*/ 3118961 h 4401251"/>
              <a:gd name="connsiteX11161" fmla="*/ 3010608 w 13419668"/>
              <a:gd name="connsiteY11161" fmla="*/ 3084382 h 4401251"/>
              <a:gd name="connsiteX11162" fmla="*/ 2976153 w 13419668"/>
              <a:gd name="connsiteY11162" fmla="*/ 3117842 h 4401251"/>
              <a:gd name="connsiteX11163" fmla="*/ 3009612 w 13419668"/>
              <a:gd name="connsiteY11163" fmla="*/ 3152297 h 4401251"/>
              <a:gd name="connsiteX11164" fmla="*/ 3044191 w 13419668"/>
              <a:gd name="connsiteY11164" fmla="*/ 3118961 h 4401251"/>
              <a:gd name="connsiteX11165" fmla="*/ 2957246 w 13419668"/>
              <a:gd name="connsiteY11165" fmla="*/ 3119459 h 4401251"/>
              <a:gd name="connsiteX11166" fmla="*/ 2924409 w 13419668"/>
              <a:gd name="connsiteY11166" fmla="*/ 3084382 h 4401251"/>
              <a:gd name="connsiteX11167" fmla="*/ 2889332 w 13419668"/>
              <a:gd name="connsiteY11167" fmla="*/ 3117344 h 4401251"/>
              <a:gd name="connsiteX11168" fmla="*/ 2922294 w 13419668"/>
              <a:gd name="connsiteY11168" fmla="*/ 3152421 h 4401251"/>
              <a:gd name="connsiteX11169" fmla="*/ 2957246 w 13419668"/>
              <a:gd name="connsiteY11169" fmla="*/ 3119583 h 4401251"/>
              <a:gd name="connsiteX11170" fmla="*/ 2833607 w 13419668"/>
              <a:gd name="connsiteY11170" fmla="*/ 3084382 h 4401251"/>
              <a:gd name="connsiteX11171" fmla="*/ 2799774 w 13419668"/>
              <a:gd name="connsiteY11171" fmla="*/ 3118713 h 4401251"/>
              <a:gd name="connsiteX11172" fmla="*/ 2833980 w 13419668"/>
              <a:gd name="connsiteY11172" fmla="*/ 3152297 h 4401251"/>
              <a:gd name="connsiteX11173" fmla="*/ 2867689 w 13419668"/>
              <a:gd name="connsiteY11173" fmla="*/ 3118091 h 4401251"/>
              <a:gd name="connsiteX11174" fmla="*/ 2833483 w 13419668"/>
              <a:gd name="connsiteY11174" fmla="*/ 3084258 h 4401251"/>
              <a:gd name="connsiteX11175" fmla="*/ 2778256 w 13419668"/>
              <a:gd name="connsiteY11175" fmla="*/ 3117344 h 4401251"/>
              <a:gd name="connsiteX11176" fmla="*/ 2743179 w 13419668"/>
              <a:gd name="connsiteY11176" fmla="*/ 3084382 h 4401251"/>
              <a:gd name="connsiteX11177" fmla="*/ 2710217 w 13419668"/>
              <a:gd name="connsiteY11177" fmla="*/ 3119459 h 4401251"/>
              <a:gd name="connsiteX11178" fmla="*/ 2745294 w 13419668"/>
              <a:gd name="connsiteY11178" fmla="*/ 3152297 h 4401251"/>
              <a:gd name="connsiteX11179" fmla="*/ 2778256 w 13419668"/>
              <a:gd name="connsiteY11179" fmla="*/ 3117344 h 4401251"/>
              <a:gd name="connsiteX11180" fmla="*/ 2688698 w 13419668"/>
              <a:gd name="connsiteY11180" fmla="*/ 3118340 h 4401251"/>
              <a:gd name="connsiteX11181" fmla="*/ 2654741 w 13419668"/>
              <a:gd name="connsiteY11181" fmla="*/ 3084382 h 4401251"/>
              <a:gd name="connsiteX11182" fmla="*/ 2620784 w 13419668"/>
              <a:gd name="connsiteY11182" fmla="*/ 3118464 h 4401251"/>
              <a:gd name="connsiteX11183" fmla="*/ 2654866 w 13419668"/>
              <a:gd name="connsiteY11183" fmla="*/ 3152297 h 4401251"/>
              <a:gd name="connsiteX11184" fmla="*/ 2688698 w 13419668"/>
              <a:gd name="connsiteY11184" fmla="*/ 3118340 h 4401251"/>
              <a:gd name="connsiteX11185" fmla="*/ 2602375 w 13419668"/>
              <a:gd name="connsiteY11185" fmla="*/ 3119334 h 4401251"/>
              <a:gd name="connsiteX11186" fmla="*/ 2569289 w 13419668"/>
              <a:gd name="connsiteY11186" fmla="*/ 3084382 h 4401251"/>
              <a:gd name="connsiteX11187" fmla="*/ 2534461 w 13419668"/>
              <a:gd name="connsiteY11187" fmla="*/ 3117469 h 4401251"/>
              <a:gd name="connsiteX11188" fmla="*/ 2567547 w 13419668"/>
              <a:gd name="connsiteY11188" fmla="*/ 3152297 h 4401251"/>
              <a:gd name="connsiteX11189" fmla="*/ 2602499 w 13419668"/>
              <a:gd name="connsiteY11189" fmla="*/ 3119334 h 4401251"/>
              <a:gd name="connsiteX11190" fmla="*/ 2512818 w 13419668"/>
              <a:gd name="connsiteY11190" fmla="*/ 3117593 h 4401251"/>
              <a:gd name="connsiteX11191" fmla="*/ 2477865 w 13419668"/>
              <a:gd name="connsiteY11191" fmla="*/ 3084507 h 4401251"/>
              <a:gd name="connsiteX11192" fmla="*/ 2444903 w 13419668"/>
              <a:gd name="connsiteY11192" fmla="*/ 3119334 h 4401251"/>
              <a:gd name="connsiteX11193" fmla="*/ 2479731 w 13419668"/>
              <a:gd name="connsiteY11193" fmla="*/ 3152421 h 4401251"/>
              <a:gd name="connsiteX11194" fmla="*/ 2512818 w 13419668"/>
              <a:gd name="connsiteY11194" fmla="*/ 3117593 h 4401251"/>
              <a:gd name="connsiteX11195" fmla="*/ 2387810 w 13419668"/>
              <a:gd name="connsiteY11195" fmla="*/ 3152297 h 4401251"/>
              <a:gd name="connsiteX11196" fmla="*/ 2423136 w 13419668"/>
              <a:gd name="connsiteY11196" fmla="*/ 3119832 h 4401251"/>
              <a:gd name="connsiteX11197" fmla="*/ 2390547 w 13419668"/>
              <a:gd name="connsiteY11197" fmla="*/ 3084382 h 4401251"/>
              <a:gd name="connsiteX11198" fmla="*/ 2355222 w 13419668"/>
              <a:gd name="connsiteY11198" fmla="*/ 3117096 h 4401251"/>
              <a:gd name="connsiteX11199" fmla="*/ 2387810 w 13419668"/>
              <a:gd name="connsiteY11199" fmla="*/ 3152297 h 4401251"/>
              <a:gd name="connsiteX11200" fmla="*/ 2303975 w 13419668"/>
              <a:gd name="connsiteY11200" fmla="*/ 3084507 h 4401251"/>
              <a:gd name="connsiteX11201" fmla="*/ 2268525 w 13419668"/>
              <a:gd name="connsiteY11201" fmla="*/ 3117096 h 4401251"/>
              <a:gd name="connsiteX11202" fmla="*/ 2301114 w 13419668"/>
              <a:gd name="connsiteY11202" fmla="*/ 3152545 h 4401251"/>
              <a:gd name="connsiteX11203" fmla="*/ 2336439 w 13419668"/>
              <a:gd name="connsiteY11203" fmla="*/ 3120081 h 4401251"/>
              <a:gd name="connsiteX11204" fmla="*/ 2304099 w 13419668"/>
              <a:gd name="connsiteY11204" fmla="*/ 3084631 h 4401251"/>
              <a:gd name="connsiteX11205" fmla="*/ 2213174 w 13419668"/>
              <a:gd name="connsiteY11205" fmla="*/ 3084507 h 4401251"/>
              <a:gd name="connsiteX11206" fmla="*/ 2178843 w 13419668"/>
              <a:gd name="connsiteY11206" fmla="*/ 3118215 h 4401251"/>
              <a:gd name="connsiteX11207" fmla="*/ 2212676 w 13419668"/>
              <a:gd name="connsiteY11207" fmla="*/ 3152421 h 4401251"/>
              <a:gd name="connsiteX11208" fmla="*/ 2246882 w 13419668"/>
              <a:gd name="connsiteY11208" fmla="*/ 3118713 h 4401251"/>
              <a:gd name="connsiteX11209" fmla="*/ 2213174 w 13419668"/>
              <a:gd name="connsiteY11209" fmla="*/ 3084507 h 4401251"/>
              <a:gd name="connsiteX11210" fmla="*/ 2122248 w 13419668"/>
              <a:gd name="connsiteY11210" fmla="*/ 3084507 h 4401251"/>
              <a:gd name="connsiteX11211" fmla="*/ 2089286 w 13419668"/>
              <a:gd name="connsiteY11211" fmla="*/ 3119583 h 4401251"/>
              <a:gd name="connsiteX11212" fmla="*/ 2124362 w 13419668"/>
              <a:gd name="connsiteY11212" fmla="*/ 3152297 h 4401251"/>
              <a:gd name="connsiteX11213" fmla="*/ 2157200 w 13419668"/>
              <a:gd name="connsiteY11213" fmla="*/ 3117344 h 4401251"/>
              <a:gd name="connsiteX11214" fmla="*/ 2122123 w 13419668"/>
              <a:gd name="connsiteY11214" fmla="*/ 3084382 h 4401251"/>
              <a:gd name="connsiteX11215" fmla="*/ 2070877 w 13419668"/>
              <a:gd name="connsiteY11215" fmla="*/ 3119583 h 4401251"/>
              <a:gd name="connsiteX11216" fmla="*/ 2037914 w 13419668"/>
              <a:gd name="connsiteY11216" fmla="*/ 3084507 h 4401251"/>
              <a:gd name="connsiteX11217" fmla="*/ 2002838 w 13419668"/>
              <a:gd name="connsiteY11217" fmla="*/ 3117469 h 4401251"/>
              <a:gd name="connsiteX11218" fmla="*/ 2035800 w 13419668"/>
              <a:gd name="connsiteY11218" fmla="*/ 3152421 h 4401251"/>
              <a:gd name="connsiteX11219" fmla="*/ 2070877 w 13419668"/>
              <a:gd name="connsiteY11219" fmla="*/ 3119708 h 4401251"/>
              <a:gd name="connsiteX11220" fmla="*/ 1981319 w 13419668"/>
              <a:gd name="connsiteY11220" fmla="*/ 3119086 h 4401251"/>
              <a:gd name="connsiteX11221" fmla="*/ 1947984 w 13419668"/>
              <a:gd name="connsiteY11221" fmla="*/ 3084382 h 4401251"/>
              <a:gd name="connsiteX11222" fmla="*/ 1913405 w 13419668"/>
              <a:gd name="connsiteY11222" fmla="*/ 3117842 h 4401251"/>
              <a:gd name="connsiteX11223" fmla="*/ 1946740 w 13419668"/>
              <a:gd name="connsiteY11223" fmla="*/ 3152297 h 4401251"/>
              <a:gd name="connsiteX11224" fmla="*/ 1981319 w 13419668"/>
              <a:gd name="connsiteY11224" fmla="*/ 3119086 h 4401251"/>
              <a:gd name="connsiteX11225" fmla="*/ 1891762 w 13419668"/>
              <a:gd name="connsiteY11225" fmla="*/ 3119583 h 4401251"/>
              <a:gd name="connsiteX11226" fmla="*/ 1858924 w 13419668"/>
              <a:gd name="connsiteY11226" fmla="*/ 3084382 h 4401251"/>
              <a:gd name="connsiteX11227" fmla="*/ 1823847 w 13419668"/>
              <a:gd name="connsiteY11227" fmla="*/ 3117344 h 4401251"/>
              <a:gd name="connsiteX11228" fmla="*/ 1856685 w 13419668"/>
              <a:gd name="connsiteY11228" fmla="*/ 3152297 h 4401251"/>
              <a:gd name="connsiteX11229" fmla="*/ 1891762 w 13419668"/>
              <a:gd name="connsiteY11229" fmla="*/ 3119583 h 4401251"/>
              <a:gd name="connsiteX11230" fmla="*/ 1802204 w 13419668"/>
              <a:gd name="connsiteY11230" fmla="*/ 3118713 h 4401251"/>
              <a:gd name="connsiteX11231" fmla="*/ 1768496 w 13419668"/>
              <a:gd name="connsiteY11231" fmla="*/ 3084382 h 4401251"/>
              <a:gd name="connsiteX11232" fmla="*/ 1734290 w 13419668"/>
              <a:gd name="connsiteY11232" fmla="*/ 3118091 h 4401251"/>
              <a:gd name="connsiteX11233" fmla="*/ 1767874 w 13419668"/>
              <a:gd name="connsiteY11233" fmla="*/ 3152297 h 4401251"/>
              <a:gd name="connsiteX11234" fmla="*/ 1802204 w 13419668"/>
              <a:gd name="connsiteY11234" fmla="*/ 3118713 h 4401251"/>
              <a:gd name="connsiteX11235" fmla="*/ 1681800 w 13419668"/>
              <a:gd name="connsiteY11235" fmla="*/ 3084382 h 4401251"/>
              <a:gd name="connsiteX11236" fmla="*/ 1647469 w 13419668"/>
              <a:gd name="connsiteY11236" fmla="*/ 3118091 h 4401251"/>
              <a:gd name="connsiteX11237" fmla="*/ 1681302 w 13419668"/>
              <a:gd name="connsiteY11237" fmla="*/ 3152297 h 4401251"/>
              <a:gd name="connsiteX11238" fmla="*/ 1715508 w 13419668"/>
              <a:gd name="connsiteY11238" fmla="*/ 3118588 h 4401251"/>
              <a:gd name="connsiteX11239" fmla="*/ 1681800 w 13419668"/>
              <a:gd name="connsiteY11239" fmla="*/ 3084382 h 4401251"/>
              <a:gd name="connsiteX11240" fmla="*/ 1593113 w 13419668"/>
              <a:gd name="connsiteY11240" fmla="*/ 3084382 h 4401251"/>
              <a:gd name="connsiteX11241" fmla="*/ 1557912 w 13419668"/>
              <a:gd name="connsiteY11241" fmla="*/ 3117220 h 4401251"/>
              <a:gd name="connsiteX11242" fmla="*/ 1590874 w 13419668"/>
              <a:gd name="connsiteY11242" fmla="*/ 3152297 h 4401251"/>
              <a:gd name="connsiteX11243" fmla="*/ 1625826 w 13419668"/>
              <a:gd name="connsiteY11243" fmla="*/ 3119459 h 4401251"/>
              <a:gd name="connsiteX11244" fmla="*/ 1593113 w 13419668"/>
              <a:gd name="connsiteY11244" fmla="*/ 3084382 h 4401251"/>
              <a:gd name="connsiteX11245" fmla="*/ 1503928 w 13419668"/>
              <a:gd name="connsiteY11245" fmla="*/ 3084382 h 4401251"/>
              <a:gd name="connsiteX11246" fmla="*/ 1468479 w 13419668"/>
              <a:gd name="connsiteY11246" fmla="*/ 3116971 h 4401251"/>
              <a:gd name="connsiteX11247" fmla="*/ 1501068 w 13419668"/>
              <a:gd name="connsiteY11247" fmla="*/ 3152421 h 4401251"/>
              <a:gd name="connsiteX11248" fmla="*/ 1536393 w 13419668"/>
              <a:gd name="connsiteY11248" fmla="*/ 3119957 h 4401251"/>
              <a:gd name="connsiteX11249" fmla="*/ 1504053 w 13419668"/>
              <a:gd name="connsiteY11249" fmla="*/ 3084507 h 4401251"/>
              <a:gd name="connsiteX11250" fmla="*/ 1450070 w 13419668"/>
              <a:gd name="connsiteY11250" fmla="*/ 3118091 h 4401251"/>
              <a:gd name="connsiteX11251" fmla="*/ 1415739 w 13419668"/>
              <a:gd name="connsiteY11251" fmla="*/ 3084382 h 4401251"/>
              <a:gd name="connsiteX11252" fmla="*/ 1382155 w 13419668"/>
              <a:gd name="connsiteY11252" fmla="*/ 3118713 h 4401251"/>
              <a:gd name="connsiteX11253" fmla="*/ 1416361 w 13419668"/>
              <a:gd name="connsiteY11253" fmla="*/ 3152297 h 4401251"/>
              <a:gd name="connsiteX11254" fmla="*/ 1450070 w 13419668"/>
              <a:gd name="connsiteY11254" fmla="*/ 3118091 h 4401251"/>
              <a:gd name="connsiteX11255" fmla="*/ 1360512 w 13419668"/>
              <a:gd name="connsiteY11255" fmla="*/ 3117344 h 4401251"/>
              <a:gd name="connsiteX11256" fmla="*/ 1325436 w 13419668"/>
              <a:gd name="connsiteY11256" fmla="*/ 3084382 h 4401251"/>
              <a:gd name="connsiteX11257" fmla="*/ 1292598 w 13419668"/>
              <a:gd name="connsiteY11257" fmla="*/ 3119459 h 4401251"/>
              <a:gd name="connsiteX11258" fmla="*/ 1327550 w 13419668"/>
              <a:gd name="connsiteY11258" fmla="*/ 3152421 h 4401251"/>
              <a:gd name="connsiteX11259" fmla="*/ 1360512 w 13419668"/>
              <a:gd name="connsiteY11259" fmla="*/ 3117469 h 4401251"/>
              <a:gd name="connsiteX11260" fmla="*/ 1270955 w 13419668"/>
              <a:gd name="connsiteY11260" fmla="*/ 3117717 h 4401251"/>
              <a:gd name="connsiteX11261" fmla="*/ 1236251 w 13419668"/>
              <a:gd name="connsiteY11261" fmla="*/ 3084382 h 4401251"/>
              <a:gd name="connsiteX11262" fmla="*/ 1203040 w 13419668"/>
              <a:gd name="connsiteY11262" fmla="*/ 3118961 h 4401251"/>
              <a:gd name="connsiteX11263" fmla="*/ 1237620 w 13419668"/>
              <a:gd name="connsiteY11263" fmla="*/ 3152297 h 4401251"/>
              <a:gd name="connsiteX11264" fmla="*/ 1271079 w 13419668"/>
              <a:gd name="connsiteY11264" fmla="*/ 3117717 h 4401251"/>
              <a:gd name="connsiteX11265" fmla="*/ 1148933 w 13419668"/>
              <a:gd name="connsiteY11265" fmla="*/ 3084258 h 4401251"/>
              <a:gd name="connsiteX11266" fmla="*/ 1116220 w 13419668"/>
              <a:gd name="connsiteY11266" fmla="*/ 3119583 h 4401251"/>
              <a:gd name="connsiteX11267" fmla="*/ 1151545 w 13419668"/>
              <a:gd name="connsiteY11267" fmla="*/ 3152172 h 4401251"/>
              <a:gd name="connsiteX11268" fmla="*/ 1184258 w 13419668"/>
              <a:gd name="connsiteY11268" fmla="*/ 3117096 h 4401251"/>
              <a:gd name="connsiteX11269" fmla="*/ 1148933 w 13419668"/>
              <a:gd name="connsiteY11269" fmla="*/ 3084382 h 4401251"/>
              <a:gd name="connsiteX11270" fmla="*/ 1094576 w 13419668"/>
              <a:gd name="connsiteY11270" fmla="*/ 3119708 h 4401251"/>
              <a:gd name="connsiteX11271" fmla="*/ 1062112 w 13419668"/>
              <a:gd name="connsiteY11271" fmla="*/ 3084382 h 4401251"/>
              <a:gd name="connsiteX11272" fmla="*/ 1026662 w 13419668"/>
              <a:gd name="connsiteY11272" fmla="*/ 3116971 h 4401251"/>
              <a:gd name="connsiteX11273" fmla="*/ 1059375 w 13419668"/>
              <a:gd name="connsiteY11273" fmla="*/ 3152297 h 4401251"/>
              <a:gd name="connsiteX11274" fmla="*/ 1094576 w 13419668"/>
              <a:gd name="connsiteY11274" fmla="*/ 3119708 h 4401251"/>
              <a:gd name="connsiteX11275" fmla="*/ 970813 w 13419668"/>
              <a:gd name="connsiteY11275" fmla="*/ 3084382 h 4401251"/>
              <a:gd name="connsiteX11276" fmla="*/ 937105 w 13419668"/>
              <a:gd name="connsiteY11276" fmla="*/ 3118713 h 4401251"/>
              <a:gd name="connsiteX11277" fmla="*/ 971435 w 13419668"/>
              <a:gd name="connsiteY11277" fmla="*/ 3152297 h 4401251"/>
              <a:gd name="connsiteX11278" fmla="*/ 1005019 w 13419668"/>
              <a:gd name="connsiteY11278" fmla="*/ 3118091 h 4401251"/>
              <a:gd name="connsiteX11279" fmla="*/ 970813 w 13419668"/>
              <a:gd name="connsiteY11279" fmla="*/ 3084382 h 4401251"/>
              <a:gd name="connsiteX11280" fmla="*/ 915462 w 13419668"/>
              <a:gd name="connsiteY11280" fmla="*/ 3117842 h 4401251"/>
              <a:gd name="connsiteX11281" fmla="*/ 881007 w 13419668"/>
              <a:gd name="connsiteY11281" fmla="*/ 3084382 h 4401251"/>
              <a:gd name="connsiteX11282" fmla="*/ 847547 w 13419668"/>
              <a:gd name="connsiteY11282" fmla="*/ 3118961 h 4401251"/>
              <a:gd name="connsiteX11283" fmla="*/ 882126 w 13419668"/>
              <a:gd name="connsiteY11283" fmla="*/ 3152297 h 4401251"/>
              <a:gd name="connsiteX11284" fmla="*/ 915586 w 13419668"/>
              <a:gd name="connsiteY11284" fmla="*/ 3117842 h 4401251"/>
              <a:gd name="connsiteX11285" fmla="*/ 829014 w 13419668"/>
              <a:gd name="connsiteY11285" fmla="*/ 3118588 h 4401251"/>
              <a:gd name="connsiteX11286" fmla="*/ 795305 w 13419668"/>
              <a:gd name="connsiteY11286" fmla="*/ 3084258 h 4401251"/>
              <a:gd name="connsiteX11287" fmla="*/ 761099 w 13419668"/>
              <a:gd name="connsiteY11287" fmla="*/ 3117966 h 4401251"/>
              <a:gd name="connsiteX11288" fmla="*/ 794808 w 13419668"/>
              <a:gd name="connsiteY11288" fmla="*/ 3152172 h 4401251"/>
              <a:gd name="connsiteX11289" fmla="*/ 829014 w 13419668"/>
              <a:gd name="connsiteY11289" fmla="*/ 3118588 h 4401251"/>
              <a:gd name="connsiteX11290" fmla="*/ 739456 w 13419668"/>
              <a:gd name="connsiteY11290" fmla="*/ 3117717 h 4401251"/>
              <a:gd name="connsiteX11291" fmla="*/ 704877 w 13419668"/>
              <a:gd name="connsiteY11291" fmla="*/ 3084258 h 4401251"/>
              <a:gd name="connsiteX11292" fmla="*/ 671542 w 13419668"/>
              <a:gd name="connsiteY11292" fmla="*/ 3118837 h 4401251"/>
              <a:gd name="connsiteX11293" fmla="*/ 705997 w 13419668"/>
              <a:gd name="connsiteY11293" fmla="*/ 3152172 h 4401251"/>
              <a:gd name="connsiteX11294" fmla="*/ 739456 w 13419668"/>
              <a:gd name="connsiteY11294" fmla="*/ 3117593 h 4401251"/>
              <a:gd name="connsiteX11295" fmla="*/ 649899 w 13419668"/>
              <a:gd name="connsiteY11295" fmla="*/ 3118464 h 4401251"/>
              <a:gd name="connsiteX11296" fmla="*/ 616066 w 13419668"/>
              <a:gd name="connsiteY11296" fmla="*/ 3084258 h 4401251"/>
              <a:gd name="connsiteX11297" fmla="*/ 581985 w 13419668"/>
              <a:gd name="connsiteY11297" fmla="*/ 3118091 h 4401251"/>
              <a:gd name="connsiteX11298" fmla="*/ 615693 w 13419668"/>
              <a:gd name="connsiteY11298" fmla="*/ 3152172 h 4401251"/>
              <a:gd name="connsiteX11299" fmla="*/ 649899 w 13419668"/>
              <a:gd name="connsiteY11299" fmla="*/ 3118464 h 4401251"/>
              <a:gd name="connsiteX11300" fmla="*/ 563078 w 13419668"/>
              <a:gd name="connsiteY11300" fmla="*/ 3118091 h 4401251"/>
              <a:gd name="connsiteX11301" fmla="*/ 529121 w 13419668"/>
              <a:gd name="connsiteY11301" fmla="*/ 3084134 h 4401251"/>
              <a:gd name="connsiteX11302" fmla="*/ 495164 w 13419668"/>
              <a:gd name="connsiteY11302" fmla="*/ 3118215 h 4401251"/>
              <a:gd name="connsiteX11303" fmla="*/ 529245 w 13419668"/>
              <a:gd name="connsiteY11303" fmla="*/ 3152048 h 4401251"/>
              <a:gd name="connsiteX11304" fmla="*/ 563078 w 13419668"/>
              <a:gd name="connsiteY11304" fmla="*/ 3118091 h 4401251"/>
              <a:gd name="connsiteX11305" fmla="*/ 440185 w 13419668"/>
              <a:gd name="connsiteY11305" fmla="*/ 3084134 h 4401251"/>
              <a:gd name="connsiteX11306" fmla="*/ 405482 w 13419668"/>
              <a:gd name="connsiteY11306" fmla="*/ 3117469 h 4401251"/>
              <a:gd name="connsiteX11307" fmla="*/ 438817 w 13419668"/>
              <a:gd name="connsiteY11307" fmla="*/ 3152048 h 4401251"/>
              <a:gd name="connsiteX11308" fmla="*/ 473396 w 13419668"/>
              <a:gd name="connsiteY11308" fmla="*/ 3118713 h 4401251"/>
              <a:gd name="connsiteX11309" fmla="*/ 440185 w 13419668"/>
              <a:gd name="connsiteY11309" fmla="*/ 3084134 h 4401251"/>
              <a:gd name="connsiteX11310" fmla="*/ 351499 w 13419668"/>
              <a:gd name="connsiteY11310" fmla="*/ 3084134 h 4401251"/>
              <a:gd name="connsiteX11311" fmla="*/ 316049 w 13419668"/>
              <a:gd name="connsiteY11311" fmla="*/ 3116722 h 4401251"/>
              <a:gd name="connsiteX11312" fmla="*/ 348638 w 13419668"/>
              <a:gd name="connsiteY11312" fmla="*/ 3152172 h 4401251"/>
              <a:gd name="connsiteX11313" fmla="*/ 383963 w 13419668"/>
              <a:gd name="connsiteY11313" fmla="*/ 3119708 h 4401251"/>
              <a:gd name="connsiteX11314" fmla="*/ 351623 w 13419668"/>
              <a:gd name="connsiteY11314" fmla="*/ 3084258 h 4401251"/>
              <a:gd name="connsiteX11315" fmla="*/ 297640 w 13419668"/>
              <a:gd name="connsiteY11315" fmla="*/ 3118713 h 4401251"/>
              <a:gd name="connsiteX11316" fmla="*/ 264305 w 13419668"/>
              <a:gd name="connsiteY11316" fmla="*/ 3084009 h 4401251"/>
              <a:gd name="connsiteX11317" fmla="*/ 229725 w 13419668"/>
              <a:gd name="connsiteY11317" fmla="*/ 3117469 h 4401251"/>
              <a:gd name="connsiteX11318" fmla="*/ 263061 w 13419668"/>
              <a:gd name="connsiteY11318" fmla="*/ 3151923 h 4401251"/>
              <a:gd name="connsiteX11319" fmla="*/ 297640 w 13419668"/>
              <a:gd name="connsiteY11319" fmla="*/ 3118713 h 4401251"/>
              <a:gd name="connsiteX11320" fmla="*/ 208082 w 13419668"/>
              <a:gd name="connsiteY11320" fmla="*/ 3116971 h 4401251"/>
              <a:gd name="connsiteX11321" fmla="*/ 172881 w 13419668"/>
              <a:gd name="connsiteY11321" fmla="*/ 3084009 h 4401251"/>
              <a:gd name="connsiteX11322" fmla="*/ 140168 w 13419668"/>
              <a:gd name="connsiteY11322" fmla="*/ 3119086 h 4401251"/>
              <a:gd name="connsiteX11323" fmla="*/ 175120 w 13419668"/>
              <a:gd name="connsiteY11323" fmla="*/ 3151923 h 4401251"/>
              <a:gd name="connsiteX11324" fmla="*/ 208082 w 13419668"/>
              <a:gd name="connsiteY11324" fmla="*/ 3116847 h 4401251"/>
              <a:gd name="connsiteX11325" fmla="*/ 118152 w 13419668"/>
              <a:gd name="connsiteY11325" fmla="*/ 3028285 h 4401251"/>
              <a:gd name="connsiteX11326" fmla="*/ 83573 w 13419668"/>
              <a:gd name="connsiteY11326" fmla="*/ 2994825 h 4401251"/>
              <a:gd name="connsiteX11327" fmla="*/ 51233 w 13419668"/>
              <a:gd name="connsiteY11327" fmla="*/ 3027165 h 4401251"/>
              <a:gd name="connsiteX11328" fmla="*/ 83946 w 13419668"/>
              <a:gd name="connsiteY11328" fmla="*/ 3061744 h 4401251"/>
              <a:gd name="connsiteX11329" fmla="*/ 118276 w 13419668"/>
              <a:gd name="connsiteY11329" fmla="*/ 3028409 h 4401251"/>
              <a:gd name="connsiteX11330" fmla="*/ 13384092 w 13419668"/>
              <a:gd name="connsiteY11330" fmla="*/ 2994825 h 4401251"/>
              <a:gd name="connsiteX11331" fmla="*/ 13349886 w 13419668"/>
              <a:gd name="connsiteY11331" fmla="*/ 3028658 h 4401251"/>
              <a:gd name="connsiteX11332" fmla="*/ 13381605 w 13419668"/>
              <a:gd name="connsiteY11332" fmla="*/ 3061620 h 4401251"/>
              <a:gd name="connsiteX11333" fmla="*/ 13416805 w 13419668"/>
              <a:gd name="connsiteY11333" fmla="*/ 3029653 h 4401251"/>
              <a:gd name="connsiteX11334" fmla="*/ 13384092 w 13419668"/>
              <a:gd name="connsiteY11334" fmla="*/ 2994700 h 4401251"/>
              <a:gd name="connsiteX11335" fmla="*/ 13292420 w 13419668"/>
              <a:gd name="connsiteY11335" fmla="*/ 2994825 h 4401251"/>
              <a:gd name="connsiteX11336" fmla="*/ 13260329 w 13419668"/>
              <a:gd name="connsiteY11336" fmla="*/ 3030772 h 4401251"/>
              <a:gd name="connsiteX11337" fmla="*/ 13294037 w 13419668"/>
              <a:gd name="connsiteY11337" fmla="*/ 3061744 h 4401251"/>
              <a:gd name="connsiteX11338" fmla="*/ 13327248 w 13419668"/>
              <a:gd name="connsiteY11338" fmla="*/ 3027663 h 4401251"/>
              <a:gd name="connsiteX11339" fmla="*/ 13292420 w 13419668"/>
              <a:gd name="connsiteY11339" fmla="*/ 2994825 h 4401251"/>
              <a:gd name="connsiteX11340" fmla="*/ 13241298 w 13419668"/>
              <a:gd name="connsiteY11340" fmla="*/ 3026916 h 4401251"/>
              <a:gd name="connsiteX11341" fmla="*/ 13205350 w 13419668"/>
              <a:gd name="connsiteY11341" fmla="*/ 2994825 h 4401251"/>
              <a:gd name="connsiteX11342" fmla="*/ 13174378 w 13419668"/>
              <a:gd name="connsiteY11342" fmla="*/ 3028533 h 4401251"/>
              <a:gd name="connsiteX11343" fmla="*/ 13208460 w 13419668"/>
              <a:gd name="connsiteY11343" fmla="*/ 3061744 h 4401251"/>
              <a:gd name="connsiteX11344" fmla="*/ 13241298 w 13419668"/>
              <a:gd name="connsiteY11344" fmla="*/ 3026916 h 4401251"/>
              <a:gd name="connsiteX11345" fmla="*/ 13151741 w 13419668"/>
              <a:gd name="connsiteY11345" fmla="*/ 3028160 h 4401251"/>
              <a:gd name="connsiteX11346" fmla="*/ 13117037 w 13419668"/>
              <a:gd name="connsiteY11346" fmla="*/ 2994825 h 4401251"/>
              <a:gd name="connsiteX11347" fmla="*/ 13084697 w 13419668"/>
              <a:gd name="connsiteY11347" fmla="*/ 3027289 h 4401251"/>
              <a:gd name="connsiteX11348" fmla="*/ 13117535 w 13419668"/>
              <a:gd name="connsiteY11348" fmla="*/ 3061744 h 4401251"/>
              <a:gd name="connsiteX11349" fmla="*/ 13151741 w 13419668"/>
              <a:gd name="connsiteY11349" fmla="*/ 3028285 h 4401251"/>
              <a:gd name="connsiteX11350" fmla="*/ 13062058 w 13419668"/>
              <a:gd name="connsiteY11350" fmla="*/ 3026419 h 4401251"/>
              <a:gd name="connsiteX11351" fmla="*/ 13025739 w 13419668"/>
              <a:gd name="connsiteY11351" fmla="*/ 2994825 h 4401251"/>
              <a:gd name="connsiteX11352" fmla="*/ 12995263 w 13419668"/>
              <a:gd name="connsiteY11352" fmla="*/ 3028906 h 4401251"/>
              <a:gd name="connsiteX11353" fmla="*/ 13029718 w 13419668"/>
              <a:gd name="connsiteY11353" fmla="*/ 3061620 h 4401251"/>
              <a:gd name="connsiteX11354" fmla="*/ 13062058 w 13419668"/>
              <a:gd name="connsiteY11354" fmla="*/ 3026419 h 4401251"/>
              <a:gd name="connsiteX11355" fmla="*/ 12972626 w 13419668"/>
              <a:gd name="connsiteY11355" fmla="*/ 3027787 h 4401251"/>
              <a:gd name="connsiteX11356" fmla="*/ 12937550 w 13419668"/>
              <a:gd name="connsiteY11356" fmla="*/ 2994825 h 4401251"/>
              <a:gd name="connsiteX11357" fmla="*/ 12905582 w 13419668"/>
              <a:gd name="connsiteY11357" fmla="*/ 3027663 h 4401251"/>
              <a:gd name="connsiteX11358" fmla="*/ 12938793 w 13419668"/>
              <a:gd name="connsiteY11358" fmla="*/ 3061744 h 4401251"/>
              <a:gd name="connsiteX11359" fmla="*/ 12972626 w 13419668"/>
              <a:gd name="connsiteY11359" fmla="*/ 3027787 h 4401251"/>
              <a:gd name="connsiteX11360" fmla="*/ 12850356 w 13419668"/>
              <a:gd name="connsiteY11360" fmla="*/ 2994825 h 4401251"/>
              <a:gd name="connsiteX11361" fmla="*/ 12818637 w 13419668"/>
              <a:gd name="connsiteY11361" fmla="*/ 3031021 h 4401251"/>
              <a:gd name="connsiteX11362" fmla="*/ 12852594 w 13419668"/>
              <a:gd name="connsiteY11362" fmla="*/ 3061744 h 4401251"/>
              <a:gd name="connsiteX11363" fmla="*/ 12885556 w 13419668"/>
              <a:gd name="connsiteY11363" fmla="*/ 3027414 h 4401251"/>
              <a:gd name="connsiteX11364" fmla="*/ 12850356 w 13419668"/>
              <a:gd name="connsiteY11364" fmla="*/ 2994949 h 4401251"/>
              <a:gd name="connsiteX11365" fmla="*/ 12763286 w 13419668"/>
              <a:gd name="connsiteY11365" fmla="*/ 2994825 h 4401251"/>
              <a:gd name="connsiteX11366" fmla="*/ 12729080 w 13419668"/>
              <a:gd name="connsiteY11366" fmla="*/ 3028658 h 4401251"/>
              <a:gd name="connsiteX11367" fmla="*/ 12760673 w 13419668"/>
              <a:gd name="connsiteY11367" fmla="*/ 3061744 h 4401251"/>
              <a:gd name="connsiteX11368" fmla="*/ 12795999 w 13419668"/>
              <a:gd name="connsiteY11368" fmla="*/ 3029901 h 4401251"/>
              <a:gd name="connsiteX11369" fmla="*/ 12763410 w 13419668"/>
              <a:gd name="connsiteY11369" fmla="*/ 2994949 h 4401251"/>
              <a:gd name="connsiteX11370" fmla="*/ 12671986 w 13419668"/>
              <a:gd name="connsiteY11370" fmla="*/ 2994825 h 4401251"/>
              <a:gd name="connsiteX11371" fmla="*/ 12639522 w 13419668"/>
              <a:gd name="connsiteY11371" fmla="*/ 3030399 h 4401251"/>
              <a:gd name="connsiteX11372" fmla="*/ 12672858 w 13419668"/>
              <a:gd name="connsiteY11372" fmla="*/ 3061744 h 4401251"/>
              <a:gd name="connsiteX11373" fmla="*/ 12706441 w 13419668"/>
              <a:gd name="connsiteY11373" fmla="*/ 3028036 h 4401251"/>
              <a:gd name="connsiteX11374" fmla="*/ 12671986 w 13419668"/>
              <a:gd name="connsiteY11374" fmla="*/ 2994825 h 4401251"/>
              <a:gd name="connsiteX11375" fmla="*/ 12620490 w 13419668"/>
              <a:gd name="connsiteY11375" fmla="*/ 3028658 h 4401251"/>
              <a:gd name="connsiteX11376" fmla="*/ 12586284 w 13419668"/>
              <a:gd name="connsiteY11376" fmla="*/ 2994825 h 4401251"/>
              <a:gd name="connsiteX11377" fmla="*/ 12553572 w 13419668"/>
              <a:gd name="connsiteY11377" fmla="*/ 3026792 h 4401251"/>
              <a:gd name="connsiteX11378" fmla="*/ 12585912 w 13419668"/>
              <a:gd name="connsiteY11378" fmla="*/ 3061620 h 4401251"/>
              <a:gd name="connsiteX11379" fmla="*/ 12620490 w 13419668"/>
              <a:gd name="connsiteY11379" fmla="*/ 3028533 h 4401251"/>
              <a:gd name="connsiteX11380" fmla="*/ 12530933 w 13419668"/>
              <a:gd name="connsiteY11380" fmla="*/ 3027289 h 4401251"/>
              <a:gd name="connsiteX11381" fmla="*/ 12495235 w 13419668"/>
              <a:gd name="connsiteY11381" fmla="*/ 2994949 h 4401251"/>
              <a:gd name="connsiteX11382" fmla="*/ 12463890 w 13419668"/>
              <a:gd name="connsiteY11382" fmla="*/ 3028285 h 4401251"/>
              <a:gd name="connsiteX11383" fmla="*/ 12497722 w 13419668"/>
              <a:gd name="connsiteY11383" fmla="*/ 3061868 h 4401251"/>
              <a:gd name="connsiteX11384" fmla="*/ 12530933 w 13419668"/>
              <a:gd name="connsiteY11384" fmla="*/ 3027289 h 4401251"/>
              <a:gd name="connsiteX11385" fmla="*/ 12441377 w 13419668"/>
              <a:gd name="connsiteY11385" fmla="*/ 3027041 h 4401251"/>
              <a:gd name="connsiteX11386" fmla="*/ 12405429 w 13419668"/>
              <a:gd name="connsiteY11386" fmla="*/ 2994949 h 4401251"/>
              <a:gd name="connsiteX11387" fmla="*/ 12374457 w 13419668"/>
              <a:gd name="connsiteY11387" fmla="*/ 3028658 h 4401251"/>
              <a:gd name="connsiteX11388" fmla="*/ 12408539 w 13419668"/>
              <a:gd name="connsiteY11388" fmla="*/ 3061868 h 4401251"/>
              <a:gd name="connsiteX11389" fmla="*/ 12441377 w 13419668"/>
              <a:gd name="connsiteY11389" fmla="*/ 3027041 h 4401251"/>
              <a:gd name="connsiteX11390" fmla="*/ 12320226 w 13419668"/>
              <a:gd name="connsiteY11390" fmla="*/ 2994949 h 4401251"/>
              <a:gd name="connsiteX11391" fmla="*/ 12287263 w 13419668"/>
              <a:gd name="connsiteY11391" fmla="*/ 3030026 h 4401251"/>
              <a:gd name="connsiteX11392" fmla="*/ 12320101 w 13419668"/>
              <a:gd name="connsiteY11392" fmla="*/ 3061868 h 4401251"/>
              <a:gd name="connsiteX11393" fmla="*/ 12354182 w 13419668"/>
              <a:gd name="connsiteY11393" fmla="*/ 3028658 h 4401251"/>
              <a:gd name="connsiteX11394" fmla="*/ 12320226 w 13419668"/>
              <a:gd name="connsiteY11394" fmla="*/ 2994825 h 4401251"/>
              <a:gd name="connsiteX11395" fmla="*/ 12229548 w 13419668"/>
              <a:gd name="connsiteY11395" fmla="*/ 2994949 h 4401251"/>
              <a:gd name="connsiteX11396" fmla="*/ 12197830 w 13419668"/>
              <a:gd name="connsiteY11396" fmla="*/ 3031145 h 4401251"/>
              <a:gd name="connsiteX11397" fmla="*/ 12231787 w 13419668"/>
              <a:gd name="connsiteY11397" fmla="*/ 3061868 h 4401251"/>
              <a:gd name="connsiteX11398" fmla="*/ 12264749 w 13419668"/>
              <a:gd name="connsiteY11398" fmla="*/ 3027538 h 4401251"/>
              <a:gd name="connsiteX11399" fmla="*/ 12229548 w 13419668"/>
              <a:gd name="connsiteY11399" fmla="*/ 2995074 h 4401251"/>
              <a:gd name="connsiteX11400" fmla="*/ 12142478 w 13419668"/>
              <a:gd name="connsiteY11400" fmla="*/ 2994949 h 4401251"/>
              <a:gd name="connsiteX11401" fmla="*/ 12108272 w 13419668"/>
              <a:gd name="connsiteY11401" fmla="*/ 3028782 h 4401251"/>
              <a:gd name="connsiteX11402" fmla="*/ 12139866 w 13419668"/>
              <a:gd name="connsiteY11402" fmla="*/ 3061868 h 4401251"/>
              <a:gd name="connsiteX11403" fmla="*/ 12175192 w 13419668"/>
              <a:gd name="connsiteY11403" fmla="*/ 3030026 h 4401251"/>
              <a:gd name="connsiteX11404" fmla="*/ 12142603 w 13419668"/>
              <a:gd name="connsiteY11404" fmla="*/ 2995074 h 4401251"/>
              <a:gd name="connsiteX11405" fmla="*/ 12050309 w 13419668"/>
              <a:gd name="connsiteY11405" fmla="*/ 2994949 h 4401251"/>
              <a:gd name="connsiteX11406" fmla="*/ 12018715 w 13419668"/>
              <a:gd name="connsiteY11406" fmla="*/ 3031270 h 4401251"/>
              <a:gd name="connsiteX11407" fmla="*/ 12052796 w 13419668"/>
              <a:gd name="connsiteY11407" fmla="*/ 3061744 h 4401251"/>
              <a:gd name="connsiteX11408" fmla="*/ 12085634 w 13419668"/>
              <a:gd name="connsiteY11408" fmla="*/ 3027289 h 4401251"/>
              <a:gd name="connsiteX11409" fmla="*/ 12050433 w 13419668"/>
              <a:gd name="connsiteY11409" fmla="*/ 2994949 h 4401251"/>
              <a:gd name="connsiteX11410" fmla="*/ 11999560 w 13419668"/>
              <a:gd name="connsiteY11410" fmla="*/ 3027414 h 4401251"/>
              <a:gd name="connsiteX11411" fmla="*/ 11963985 w 13419668"/>
              <a:gd name="connsiteY11411" fmla="*/ 2994949 h 4401251"/>
              <a:gd name="connsiteX11412" fmla="*/ 11932641 w 13419668"/>
              <a:gd name="connsiteY11412" fmla="*/ 3028285 h 4401251"/>
              <a:gd name="connsiteX11413" fmla="*/ 11966348 w 13419668"/>
              <a:gd name="connsiteY11413" fmla="*/ 3061868 h 4401251"/>
              <a:gd name="connsiteX11414" fmla="*/ 11999560 w 13419668"/>
              <a:gd name="connsiteY11414" fmla="*/ 3027414 h 4401251"/>
              <a:gd name="connsiteX11415" fmla="*/ 11910002 w 13419668"/>
              <a:gd name="connsiteY11415" fmla="*/ 3027041 h 4401251"/>
              <a:gd name="connsiteX11416" fmla="*/ 11874055 w 13419668"/>
              <a:gd name="connsiteY11416" fmla="*/ 2994949 h 4401251"/>
              <a:gd name="connsiteX11417" fmla="*/ 11843083 w 13419668"/>
              <a:gd name="connsiteY11417" fmla="*/ 3028658 h 4401251"/>
              <a:gd name="connsiteX11418" fmla="*/ 11877164 w 13419668"/>
              <a:gd name="connsiteY11418" fmla="*/ 3061868 h 4401251"/>
              <a:gd name="connsiteX11419" fmla="*/ 11910002 w 13419668"/>
              <a:gd name="connsiteY11419" fmla="*/ 3027041 h 4401251"/>
              <a:gd name="connsiteX11420" fmla="*/ 11820445 w 13419668"/>
              <a:gd name="connsiteY11420" fmla="*/ 3026668 h 4401251"/>
              <a:gd name="connsiteX11421" fmla="*/ 11784249 w 13419668"/>
              <a:gd name="connsiteY11421" fmla="*/ 2994949 h 4401251"/>
              <a:gd name="connsiteX11422" fmla="*/ 11753525 w 13419668"/>
              <a:gd name="connsiteY11422" fmla="*/ 3028906 h 4401251"/>
              <a:gd name="connsiteX11423" fmla="*/ 11787856 w 13419668"/>
              <a:gd name="connsiteY11423" fmla="*/ 3061868 h 4401251"/>
              <a:gd name="connsiteX11424" fmla="*/ 11820320 w 13419668"/>
              <a:gd name="connsiteY11424" fmla="*/ 3026792 h 4401251"/>
              <a:gd name="connsiteX11425" fmla="*/ 11698547 w 13419668"/>
              <a:gd name="connsiteY11425" fmla="*/ 2994825 h 4401251"/>
              <a:gd name="connsiteX11426" fmla="*/ 11666456 w 13419668"/>
              <a:gd name="connsiteY11426" fmla="*/ 3030772 h 4401251"/>
              <a:gd name="connsiteX11427" fmla="*/ 11700164 w 13419668"/>
              <a:gd name="connsiteY11427" fmla="*/ 3061744 h 4401251"/>
              <a:gd name="connsiteX11428" fmla="*/ 11733375 w 13419668"/>
              <a:gd name="connsiteY11428" fmla="*/ 3027663 h 4401251"/>
              <a:gd name="connsiteX11429" fmla="*/ 11698547 w 13419668"/>
              <a:gd name="connsiteY11429" fmla="*/ 2994825 h 4401251"/>
              <a:gd name="connsiteX11430" fmla="*/ 11609612 w 13419668"/>
              <a:gd name="connsiteY11430" fmla="*/ 2994825 h 4401251"/>
              <a:gd name="connsiteX11431" fmla="*/ 11576898 w 13419668"/>
              <a:gd name="connsiteY11431" fmla="*/ 3030150 h 4401251"/>
              <a:gd name="connsiteX11432" fmla="*/ 11609985 w 13419668"/>
              <a:gd name="connsiteY11432" fmla="*/ 3061744 h 4401251"/>
              <a:gd name="connsiteX11433" fmla="*/ 11643817 w 13419668"/>
              <a:gd name="connsiteY11433" fmla="*/ 3028285 h 4401251"/>
              <a:gd name="connsiteX11434" fmla="*/ 11609612 w 13419668"/>
              <a:gd name="connsiteY11434" fmla="*/ 2994825 h 4401251"/>
              <a:gd name="connsiteX11435" fmla="*/ 11521174 w 13419668"/>
              <a:gd name="connsiteY11435" fmla="*/ 2994825 h 4401251"/>
              <a:gd name="connsiteX11436" fmla="*/ 11487341 w 13419668"/>
              <a:gd name="connsiteY11436" fmla="*/ 3029031 h 4401251"/>
              <a:gd name="connsiteX11437" fmla="*/ 11519308 w 13419668"/>
              <a:gd name="connsiteY11437" fmla="*/ 3061744 h 4401251"/>
              <a:gd name="connsiteX11438" fmla="*/ 11554136 w 13419668"/>
              <a:gd name="connsiteY11438" fmla="*/ 3029404 h 4401251"/>
              <a:gd name="connsiteX11439" fmla="*/ 11521049 w 13419668"/>
              <a:gd name="connsiteY11439" fmla="*/ 2994825 h 4401251"/>
              <a:gd name="connsiteX11440" fmla="*/ 11468310 w 13419668"/>
              <a:gd name="connsiteY11440" fmla="*/ 3027787 h 4401251"/>
              <a:gd name="connsiteX11441" fmla="*/ 11433233 w 13419668"/>
              <a:gd name="connsiteY11441" fmla="*/ 2994825 h 4401251"/>
              <a:gd name="connsiteX11442" fmla="*/ 11401266 w 13419668"/>
              <a:gd name="connsiteY11442" fmla="*/ 3027663 h 4401251"/>
              <a:gd name="connsiteX11443" fmla="*/ 11434478 w 13419668"/>
              <a:gd name="connsiteY11443" fmla="*/ 3061744 h 4401251"/>
              <a:gd name="connsiteX11444" fmla="*/ 11468310 w 13419668"/>
              <a:gd name="connsiteY11444" fmla="*/ 3027787 h 4401251"/>
              <a:gd name="connsiteX11445" fmla="*/ 11378752 w 13419668"/>
              <a:gd name="connsiteY11445" fmla="*/ 3028782 h 4401251"/>
              <a:gd name="connsiteX11446" fmla="*/ 11344795 w 13419668"/>
              <a:gd name="connsiteY11446" fmla="*/ 2994700 h 4401251"/>
              <a:gd name="connsiteX11447" fmla="*/ 11311958 w 13419668"/>
              <a:gd name="connsiteY11447" fmla="*/ 3026543 h 4401251"/>
              <a:gd name="connsiteX11448" fmla="*/ 11344049 w 13419668"/>
              <a:gd name="connsiteY11448" fmla="*/ 3061620 h 4401251"/>
              <a:gd name="connsiteX11449" fmla="*/ 11378877 w 13419668"/>
              <a:gd name="connsiteY11449" fmla="*/ 3028782 h 4401251"/>
              <a:gd name="connsiteX11450" fmla="*/ 11289195 w 13419668"/>
              <a:gd name="connsiteY11450" fmla="*/ 3027663 h 4401251"/>
              <a:gd name="connsiteX11451" fmla="*/ 11254119 w 13419668"/>
              <a:gd name="connsiteY11451" fmla="*/ 2994700 h 4401251"/>
              <a:gd name="connsiteX11452" fmla="*/ 11222276 w 13419668"/>
              <a:gd name="connsiteY11452" fmla="*/ 3027538 h 4401251"/>
              <a:gd name="connsiteX11453" fmla="*/ 11255487 w 13419668"/>
              <a:gd name="connsiteY11453" fmla="*/ 3061620 h 4401251"/>
              <a:gd name="connsiteX11454" fmla="*/ 11289195 w 13419668"/>
              <a:gd name="connsiteY11454" fmla="*/ 3027663 h 4401251"/>
              <a:gd name="connsiteX11455" fmla="*/ 11199638 w 13419668"/>
              <a:gd name="connsiteY11455" fmla="*/ 3027912 h 4401251"/>
              <a:gd name="connsiteX11456" fmla="*/ 11164686 w 13419668"/>
              <a:gd name="connsiteY11456" fmla="*/ 2994825 h 4401251"/>
              <a:gd name="connsiteX11457" fmla="*/ 11132594 w 13419668"/>
              <a:gd name="connsiteY11457" fmla="*/ 3027538 h 4401251"/>
              <a:gd name="connsiteX11458" fmla="*/ 11165680 w 13419668"/>
              <a:gd name="connsiteY11458" fmla="*/ 3061744 h 4401251"/>
              <a:gd name="connsiteX11459" fmla="*/ 11199638 w 13419668"/>
              <a:gd name="connsiteY11459" fmla="*/ 3028036 h 4401251"/>
              <a:gd name="connsiteX11460" fmla="*/ 11078984 w 13419668"/>
              <a:gd name="connsiteY11460" fmla="*/ 2994700 h 4401251"/>
              <a:gd name="connsiteX11461" fmla="*/ 11045524 w 13419668"/>
              <a:gd name="connsiteY11461" fmla="*/ 3029404 h 4401251"/>
              <a:gd name="connsiteX11462" fmla="*/ 11077989 w 13419668"/>
              <a:gd name="connsiteY11462" fmla="*/ 3061744 h 4401251"/>
              <a:gd name="connsiteX11463" fmla="*/ 11112444 w 13419668"/>
              <a:gd name="connsiteY11463" fmla="*/ 3029031 h 4401251"/>
              <a:gd name="connsiteX11464" fmla="*/ 11078984 w 13419668"/>
              <a:gd name="connsiteY11464" fmla="*/ 2994825 h 4401251"/>
              <a:gd name="connsiteX11465" fmla="*/ 10988307 w 13419668"/>
              <a:gd name="connsiteY11465" fmla="*/ 2994700 h 4401251"/>
              <a:gd name="connsiteX11466" fmla="*/ 10956091 w 13419668"/>
              <a:gd name="connsiteY11466" fmla="*/ 3030399 h 4401251"/>
              <a:gd name="connsiteX11467" fmla="*/ 10989551 w 13419668"/>
              <a:gd name="connsiteY11467" fmla="*/ 3061620 h 4401251"/>
              <a:gd name="connsiteX11468" fmla="*/ 11023011 w 13419668"/>
              <a:gd name="connsiteY11468" fmla="*/ 3027787 h 4401251"/>
              <a:gd name="connsiteX11469" fmla="*/ 10988431 w 13419668"/>
              <a:gd name="connsiteY11469" fmla="*/ 2994700 h 4401251"/>
              <a:gd name="connsiteX11470" fmla="*/ 10899869 w 13419668"/>
              <a:gd name="connsiteY11470" fmla="*/ 2994700 h 4401251"/>
              <a:gd name="connsiteX11471" fmla="*/ 10866534 w 13419668"/>
              <a:gd name="connsiteY11471" fmla="*/ 3029404 h 4401251"/>
              <a:gd name="connsiteX11472" fmla="*/ 10898998 w 13419668"/>
              <a:gd name="connsiteY11472" fmla="*/ 3061620 h 4401251"/>
              <a:gd name="connsiteX11473" fmla="*/ 10933453 w 13419668"/>
              <a:gd name="connsiteY11473" fmla="*/ 3028782 h 4401251"/>
              <a:gd name="connsiteX11474" fmla="*/ 10899869 w 13419668"/>
              <a:gd name="connsiteY11474" fmla="*/ 2994576 h 4401251"/>
              <a:gd name="connsiteX11475" fmla="*/ 10847379 w 13419668"/>
              <a:gd name="connsiteY11475" fmla="*/ 3031643 h 4401251"/>
              <a:gd name="connsiteX11476" fmla="*/ 10816407 w 13419668"/>
              <a:gd name="connsiteY11476" fmla="*/ 2994825 h 4401251"/>
              <a:gd name="connsiteX11477" fmla="*/ 10780957 w 13419668"/>
              <a:gd name="connsiteY11477" fmla="*/ 3023682 h 4401251"/>
              <a:gd name="connsiteX11478" fmla="*/ 10809814 w 13419668"/>
              <a:gd name="connsiteY11478" fmla="*/ 3061495 h 4401251"/>
              <a:gd name="connsiteX11479" fmla="*/ 10847379 w 13419668"/>
              <a:gd name="connsiteY11479" fmla="*/ 3031767 h 4401251"/>
              <a:gd name="connsiteX11480" fmla="*/ 10757946 w 13419668"/>
              <a:gd name="connsiteY11480" fmla="*/ 3028533 h 4401251"/>
              <a:gd name="connsiteX11481" fmla="*/ 10723740 w 13419668"/>
              <a:gd name="connsiteY11481" fmla="*/ 2994700 h 4401251"/>
              <a:gd name="connsiteX11482" fmla="*/ 10691026 w 13419668"/>
              <a:gd name="connsiteY11482" fmla="*/ 3026668 h 4401251"/>
              <a:gd name="connsiteX11483" fmla="*/ 10723366 w 13419668"/>
              <a:gd name="connsiteY11483" fmla="*/ 3061495 h 4401251"/>
              <a:gd name="connsiteX11484" fmla="*/ 10757946 w 13419668"/>
              <a:gd name="connsiteY11484" fmla="*/ 3028409 h 4401251"/>
              <a:gd name="connsiteX11485" fmla="*/ 10668388 w 13419668"/>
              <a:gd name="connsiteY11485" fmla="*/ 3028533 h 4401251"/>
              <a:gd name="connsiteX11486" fmla="*/ 10634182 w 13419668"/>
              <a:gd name="connsiteY11486" fmla="*/ 2994700 h 4401251"/>
              <a:gd name="connsiteX11487" fmla="*/ 10601469 w 13419668"/>
              <a:gd name="connsiteY11487" fmla="*/ 3026668 h 4401251"/>
              <a:gd name="connsiteX11488" fmla="*/ 10633685 w 13419668"/>
              <a:gd name="connsiteY11488" fmla="*/ 3061620 h 4401251"/>
              <a:gd name="connsiteX11489" fmla="*/ 10668388 w 13419668"/>
              <a:gd name="connsiteY11489" fmla="*/ 3028658 h 4401251"/>
              <a:gd name="connsiteX11490" fmla="*/ 10547610 w 13419668"/>
              <a:gd name="connsiteY11490" fmla="*/ 2994576 h 4401251"/>
              <a:gd name="connsiteX11491" fmla="*/ 10514275 w 13419668"/>
              <a:gd name="connsiteY11491" fmla="*/ 3029280 h 4401251"/>
              <a:gd name="connsiteX11492" fmla="*/ 10546739 w 13419668"/>
              <a:gd name="connsiteY11492" fmla="*/ 3061495 h 4401251"/>
              <a:gd name="connsiteX11493" fmla="*/ 10581194 w 13419668"/>
              <a:gd name="connsiteY11493" fmla="*/ 3028658 h 4401251"/>
              <a:gd name="connsiteX11494" fmla="*/ 10547610 w 13419668"/>
              <a:gd name="connsiteY11494" fmla="*/ 2994452 h 4401251"/>
              <a:gd name="connsiteX11495" fmla="*/ 10456311 w 13419668"/>
              <a:gd name="connsiteY11495" fmla="*/ 2994576 h 4401251"/>
              <a:gd name="connsiteX11496" fmla="*/ 10424717 w 13419668"/>
              <a:gd name="connsiteY11496" fmla="*/ 3030897 h 4401251"/>
              <a:gd name="connsiteX11497" fmla="*/ 10458799 w 13419668"/>
              <a:gd name="connsiteY11497" fmla="*/ 3061371 h 4401251"/>
              <a:gd name="connsiteX11498" fmla="*/ 10491636 w 13419668"/>
              <a:gd name="connsiteY11498" fmla="*/ 3026916 h 4401251"/>
              <a:gd name="connsiteX11499" fmla="*/ 10456436 w 13419668"/>
              <a:gd name="connsiteY11499" fmla="*/ 2994576 h 4401251"/>
              <a:gd name="connsiteX11500" fmla="*/ 10367997 w 13419668"/>
              <a:gd name="connsiteY11500" fmla="*/ 2994576 h 4401251"/>
              <a:gd name="connsiteX11501" fmla="*/ 10335036 w 13419668"/>
              <a:gd name="connsiteY11501" fmla="*/ 3029653 h 4401251"/>
              <a:gd name="connsiteX11502" fmla="*/ 10367874 w 13419668"/>
              <a:gd name="connsiteY11502" fmla="*/ 3061495 h 4401251"/>
              <a:gd name="connsiteX11503" fmla="*/ 10401955 w 13419668"/>
              <a:gd name="connsiteY11503" fmla="*/ 3028285 h 4401251"/>
              <a:gd name="connsiteX11504" fmla="*/ 10367997 w 13419668"/>
              <a:gd name="connsiteY11504" fmla="*/ 2994452 h 4401251"/>
              <a:gd name="connsiteX11505" fmla="*/ 10316004 w 13419668"/>
              <a:gd name="connsiteY11505" fmla="*/ 3027912 h 4401251"/>
              <a:gd name="connsiteX11506" fmla="*/ 10281177 w 13419668"/>
              <a:gd name="connsiteY11506" fmla="*/ 2994576 h 4401251"/>
              <a:gd name="connsiteX11507" fmla="*/ 10248961 w 13419668"/>
              <a:gd name="connsiteY11507" fmla="*/ 3027041 h 4401251"/>
              <a:gd name="connsiteX11508" fmla="*/ 10281798 w 13419668"/>
              <a:gd name="connsiteY11508" fmla="*/ 3061371 h 4401251"/>
              <a:gd name="connsiteX11509" fmla="*/ 10315880 w 13419668"/>
              <a:gd name="connsiteY11509" fmla="*/ 3027787 h 4401251"/>
              <a:gd name="connsiteX11510" fmla="*/ 10226323 w 13419668"/>
              <a:gd name="connsiteY11510" fmla="*/ 3026294 h 4401251"/>
              <a:gd name="connsiteX11511" fmla="*/ 10190002 w 13419668"/>
              <a:gd name="connsiteY11511" fmla="*/ 2994700 h 4401251"/>
              <a:gd name="connsiteX11512" fmla="*/ 10159404 w 13419668"/>
              <a:gd name="connsiteY11512" fmla="*/ 3028782 h 4401251"/>
              <a:gd name="connsiteX11513" fmla="*/ 10193858 w 13419668"/>
              <a:gd name="connsiteY11513" fmla="*/ 3061495 h 4401251"/>
              <a:gd name="connsiteX11514" fmla="*/ 10226199 w 13419668"/>
              <a:gd name="connsiteY11514" fmla="*/ 3026294 h 4401251"/>
              <a:gd name="connsiteX11515" fmla="*/ 10136890 w 13419668"/>
              <a:gd name="connsiteY11515" fmla="*/ 3028409 h 4401251"/>
              <a:gd name="connsiteX11516" fmla="*/ 10102560 w 13419668"/>
              <a:gd name="connsiteY11516" fmla="*/ 2994576 h 4401251"/>
              <a:gd name="connsiteX11517" fmla="*/ 10069971 w 13419668"/>
              <a:gd name="connsiteY11517" fmla="*/ 3026668 h 4401251"/>
              <a:gd name="connsiteX11518" fmla="*/ 10102311 w 13419668"/>
              <a:gd name="connsiteY11518" fmla="*/ 3061495 h 4401251"/>
              <a:gd name="connsiteX11519" fmla="*/ 10136890 w 13419668"/>
              <a:gd name="connsiteY11519" fmla="*/ 3028409 h 4401251"/>
              <a:gd name="connsiteX11520" fmla="*/ 10047333 w 13419668"/>
              <a:gd name="connsiteY11520" fmla="*/ 3026543 h 4401251"/>
              <a:gd name="connsiteX11521" fmla="*/ 10011260 w 13419668"/>
              <a:gd name="connsiteY11521" fmla="*/ 2994700 h 4401251"/>
              <a:gd name="connsiteX11522" fmla="*/ 9980413 w 13419668"/>
              <a:gd name="connsiteY11522" fmla="*/ 3028533 h 4401251"/>
              <a:gd name="connsiteX11523" fmla="*/ 10014619 w 13419668"/>
              <a:gd name="connsiteY11523" fmla="*/ 3061620 h 4401251"/>
              <a:gd name="connsiteX11524" fmla="*/ 10047333 w 13419668"/>
              <a:gd name="connsiteY11524" fmla="*/ 3026668 h 4401251"/>
              <a:gd name="connsiteX11525" fmla="*/ 9927549 w 13419668"/>
              <a:gd name="connsiteY11525" fmla="*/ 2994576 h 4401251"/>
              <a:gd name="connsiteX11526" fmla="*/ 9893343 w 13419668"/>
              <a:gd name="connsiteY11526" fmla="*/ 3028409 h 4401251"/>
              <a:gd name="connsiteX11527" fmla="*/ 9924937 w 13419668"/>
              <a:gd name="connsiteY11527" fmla="*/ 3061495 h 4401251"/>
              <a:gd name="connsiteX11528" fmla="*/ 9960263 w 13419668"/>
              <a:gd name="connsiteY11528" fmla="*/ 3029653 h 4401251"/>
              <a:gd name="connsiteX11529" fmla="*/ 9927674 w 13419668"/>
              <a:gd name="connsiteY11529" fmla="*/ 2994700 h 4401251"/>
              <a:gd name="connsiteX11530" fmla="*/ 9870705 w 13419668"/>
              <a:gd name="connsiteY11530" fmla="*/ 3027414 h 4401251"/>
              <a:gd name="connsiteX11531" fmla="*/ 9838738 w 13419668"/>
              <a:gd name="connsiteY11531" fmla="*/ 2994576 h 4401251"/>
              <a:gd name="connsiteX11532" fmla="*/ 9803661 w 13419668"/>
              <a:gd name="connsiteY11532" fmla="*/ 3027538 h 4401251"/>
              <a:gd name="connsiteX11533" fmla="*/ 9837495 w 13419668"/>
              <a:gd name="connsiteY11533" fmla="*/ 3061495 h 4401251"/>
              <a:gd name="connsiteX11534" fmla="*/ 9870705 w 13419668"/>
              <a:gd name="connsiteY11534" fmla="*/ 3027414 h 4401251"/>
              <a:gd name="connsiteX11535" fmla="*/ 9746942 w 13419668"/>
              <a:gd name="connsiteY11535" fmla="*/ 2994576 h 4401251"/>
              <a:gd name="connsiteX11536" fmla="*/ 9714228 w 13419668"/>
              <a:gd name="connsiteY11536" fmla="*/ 3029901 h 4401251"/>
              <a:gd name="connsiteX11537" fmla="*/ 9747315 w 13419668"/>
              <a:gd name="connsiteY11537" fmla="*/ 3061495 h 4401251"/>
              <a:gd name="connsiteX11538" fmla="*/ 9781148 w 13419668"/>
              <a:gd name="connsiteY11538" fmla="*/ 3028036 h 4401251"/>
              <a:gd name="connsiteX11539" fmla="*/ 9746942 w 13419668"/>
              <a:gd name="connsiteY11539" fmla="*/ 2994576 h 4401251"/>
              <a:gd name="connsiteX11540" fmla="*/ 9695198 w 13419668"/>
              <a:gd name="connsiteY11540" fmla="*/ 3027041 h 4401251"/>
              <a:gd name="connsiteX11541" fmla="*/ 9659624 w 13419668"/>
              <a:gd name="connsiteY11541" fmla="*/ 2994576 h 4401251"/>
              <a:gd name="connsiteX11542" fmla="*/ 9628278 w 13419668"/>
              <a:gd name="connsiteY11542" fmla="*/ 3027912 h 4401251"/>
              <a:gd name="connsiteX11543" fmla="*/ 9661987 w 13419668"/>
              <a:gd name="connsiteY11543" fmla="*/ 3061495 h 4401251"/>
              <a:gd name="connsiteX11544" fmla="*/ 9695198 w 13419668"/>
              <a:gd name="connsiteY11544" fmla="*/ 3027041 h 4401251"/>
              <a:gd name="connsiteX11545" fmla="*/ 9605640 w 13419668"/>
              <a:gd name="connsiteY11545" fmla="*/ 3028409 h 4401251"/>
              <a:gd name="connsiteX11546" fmla="*/ 9571434 w 13419668"/>
              <a:gd name="connsiteY11546" fmla="*/ 2994576 h 4401251"/>
              <a:gd name="connsiteX11547" fmla="*/ 9538845 w 13419668"/>
              <a:gd name="connsiteY11547" fmla="*/ 3026668 h 4401251"/>
              <a:gd name="connsiteX11548" fmla="*/ 9571185 w 13419668"/>
              <a:gd name="connsiteY11548" fmla="*/ 3061495 h 4401251"/>
              <a:gd name="connsiteX11549" fmla="*/ 9605765 w 13419668"/>
              <a:gd name="connsiteY11549" fmla="*/ 3028409 h 4401251"/>
              <a:gd name="connsiteX11550" fmla="*/ 9516083 w 13419668"/>
              <a:gd name="connsiteY11550" fmla="*/ 3027663 h 4401251"/>
              <a:gd name="connsiteX11551" fmla="*/ 9481006 w 13419668"/>
              <a:gd name="connsiteY11551" fmla="*/ 2994700 h 4401251"/>
              <a:gd name="connsiteX11552" fmla="*/ 9449039 w 13419668"/>
              <a:gd name="connsiteY11552" fmla="*/ 3027538 h 4401251"/>
              <a:gd name="connsiteX11553" fmla="*/ 9482250 w 13419668"/>
              <a:gd name="connsiteY11553" fmla="*/ 3061620 h 4401251"/>
              <a:gd name="connsiteX11554" fmla="*/ 9516083 w 13419668"/>
              <a:gd name="connsiteY11554" fmla="*/ 3027663 h 4401251"/>
              <a:gd name="connsiteX11555" fmla="*/ 9395305 w 13419668"/>
              <a:gd name="connsiteY11555" fmla="*/ 2994576 h 4401251"/>
              <a:gd name="connsiteX11556" fmla="*/ 9361969 w 13419668"/>
              <a:gd name="connsiteY11556" fmla="*/ 3029404 h 4401251"/>
              <a:gd name="connsiteX11557" fmla="*/ 9394434 w 13419668"/>
              <a:gd name="connsiteY11557" fmla="*/ 3061620 h 4401251"/>
              <a:gd name="connsiteX11558" fmla="*/ 9428765 w 13419668"/>
              <a:gd name="connsiteY11558" fmla="*/ 3028782 h 4401251"/>
              <a:gd name="connsiteX11559" fmla="*/ 9395180 w 13419668"/>
              <a:gd name="connsiteY11559" fmla="*/ 2994700 h 4401251"/>
              <a:gd name="connsiteX11560" fmla="*/ 9306743 w 13419668"/>
              <a:gd name="connsiteY11560" fmla="*/ 2994576 h 4401251"/>
              <a:gd name="connsiteX11561" fmla="*/ 9272412 w 13419668"/>
              <a:gd name="connsiteY11561" fmla="*/ 3028285 h 4401251"/>
              <a:gd name="connsiteX11562" fmla="*/ 9304006 w 13419668"/>
              <a:gd name="connsiteY11562" fmla="*/ 3061371 h 4401251"/>
              <a:gd name="connsiteX11563" fmla="*/ 9339332 w 13419668"/>
              <a:gd name="connsiteY11563" fmla="*/ 3029528 h 4401251"/>
              <a:gd name="connsiteX11564" fmla="*/ 9306743 w 13419668"/>
              <a:gd name="connsiteY11564" fmla="*/ 2994452 h 4401251"/>
              <a:gd name="connsiteX11565" fmla="*/ 9216314 w 13419668"/>
              <a:gd name="connsiteY11565" fmla="*/ 2994576 h 4401251"/>
              <a:gd name="connsiteX11566" fmla="*/ 9182979 w 13419668"/>
              <a:gd name="connsiteY11566" fmla="*/ 3029280 h 4401251"/>
              <a:gd name="connsiteX11567" fmla="*/ 9215444 w 13419668"/>
              <a:gd name="connsiteY11567" fmla="*/ 3061495 h 4401251"/>
              <a:gd name="connsiteX11568" fmla="*/ 9249899 w 13419668"/>
              <a:gd name="connsiteY11568" fmla="*/ 3028658 h 4401251"/>
              <a:gd name="connsiteX11569" fmla="*/ 9216314 w 13419668"/>
              <a:gd name="connsiteY11569" fmla="*/ 2994452 h 4401251"/>
              <a:gd name="connsiteX11570" fmla="*/ 9125513 w 13419668"/>
              <a:gd name="connsiteY11570" fmla="*/ 2994576 h 4401251"/>
              <a:gd name="connsiteX11571" fmla="*/ 9093422 w 13419668"/>
              <a:gd name="connsiteY11571" fmla="*/ 3030399 h 4401251"/>
              <a:gd name="connsiteX11572" fmla="*/ 9127006 w 13419668"/>
              <a:gd name="connsiteY11572" fmla="*/ 3061495 h 4401251"/>
              <a:gd name="connsiteX11573" fmla="*/ 9160341 w 13419668"/>
              <a:gd name="connsiteY11573" fmla="*/ 3027538 h 4401251"/>
              <a:gd name="connsiteX11574" fmla="*/ 9125513 w 13419668"/>
              <a:gd name="connsiteY11574" fmla="*/ 2994576 h 4401251"/>
              <a:gd name="connsiteX11575" fmla="*/ 9074267 w 13419668"/>
              <a:gd name="connsiteY11575" fmla="*/ 3027538 h 4401251"/>
              <a:gd name="connsiteX11576" fmla="*/ 9039190 w 13419668"/>
              <a:gd name="connsiteY11576" fmla="*/ 2994576 h 4401251"/>
              <a:gd name="connsiteX11577" fmla="*/ 9007347 w 13419668"/>
              <a:gd name="connsiteY11577" fmla="*/ 3027414 h 4401251"/>
              <a:gd name="connsiteX11578" fmla="*/ 9040558 w 13419668"/>
              <a:gd name="connsiteY11578" fmla="*/ 3061495 h 4401251"/>
              <a:gd name="connsiteX11579" fmla="*/ 9074267 w 13419668"/>
              <a:gd name="connsiteY11579" fmla="*/ 3027538 h 4401251"/>
              <a:gd name="connsiteX11580" fmla="*/ 8984709 w 13419668"/>
              <a:gd name="connsiteY11580" fmla="*/ 3027912 h 4401251"/>
              <a:gd name="connsiteX11581" fmla="*/ 8949881 w 13419668"/>
              <a:gd name="connsiteY11581" fmla="*/ 2994576 h 4401251"/>
              <a:gd name="connsiteX11582" fmla="*/ 8917665 w 13419668"/>
              <a:gd name="connsiteY11582" fmla="*/ 3027041 h 4401251"/>
              <a:gd name="connsiteX11583" fmla="*/ 8950503 w 13419668"/>
              <a:gd name="connsiteY11583" fmla="*/ 3061371 h 4401251"/>
              <a:gd name="connsiteX11584" fmla="*/ 8984585 w 13419668"/>
              <a:gd name="connsiteY11584" fmla="*/ 3027787 h 4401251"/>
              <a:gd name="connsiteX11585" fmla="*/ 8895151 w 13419668"/>
              <a:gd name="connsiteY11585" fmla="*/ 3028906 h 4401251"/>
              <a:gd name="connsiteX11586" fmla="*/ 8861318 w 13419668"/>
              <a:gd name="connsiteY11586" fmla="*/ 2994700 h 4401251"/>
              <a:gd name="connsiteX11587" fmla="*/ 8828232 w 13419668"/>
              <a:gd name="connsiteY11587" fmla="*/ 3026294 h 4401251"/>
              <a:gd name="connsiteX11588" fmla="*/ 8860075 w 13419668"/>
              <a:gd name="connsiteY11588" fmla="*/ 3061620 h 4401251"/>
              <a:gd name="connsiteX11589" fmla="*/ 8895027 w 13419668"/>
              <a:gd name="connsiteY11589" fmla="*/ 3029031 h 4401251"/>
              <a:gd name="connsiteX11590" fmla="*/ 8775244 w 13419668"/>
              <a:gd name="connsiteY11590" fmla="*/ 2994700 h 4401251"/>
              <a:gd name="connsiteX11591" fmla="*/ 8741038 w 13419668"/>
              <a:gd name="connsiteY11591" fmla="*/ 3028533 h 4401251"/>
              <a:gd name="connsiteX11592" fmla="*/ 8772632 w 13419668"/>
              <a:gd name="connsiteY11592" fmla="*/ 3061495 h 4401251"/>
              <a:gd name="connsiteX11593" fmla="*/ 8807833 w 13419668"/>
              <a:gd name="connsiteY11593" fmla="*/ 3029653 h 4401251"/>
              <a:gd name="connsiteX11594" fmla="*/ 8775244 w 13419668"/>
              <a:gd name="connsiteY11594" fmla="*/ 2994700 h 4401251"/>
              <a:gd name="connsiteX11595" fmla="*/ 8718400 w 13419668"/>
              <a:gd name="connsiteY11595" fmla="*/ 3027538 h 4401251"/>
              <a:gd name="connsiteX11596" fmla="*/ 8686433 w 13419668"/>
              <a:gd name="connsiteY11596" fmla="*/ 2994700 h 4401251"/>
              <a:gd name="connsiteX11597" fmla="*/ 8651357 w 13419668"/>
              <a:gd name="connsiteY11597" fmla="*/ 3027663 h 4401251"/>
              <a:gd name="connsiteX11598" fmla="*/ 8685189 w 13419668"/>
              <a:gd name="connsiteY11598" fmla="*/ 3061620 h 4401251"/>
              <a:gd name="connsiteX11599" fmla="*/ 8718400 w 13419668"/>
              <a:gd name="connsiteY11599" fmla="*/ 3027538 h 4401251"/>
              <a:gd name="connsiteX11600" fmla="*/ 8594885 w 13419668"/>
              <a:gd name="connsiteY11600" fmla="*/ 2994700 h 4401251"/>
              <a:gd name="connsiteX11601" fmla="*/ 8561924 w 13419668"/>
              <a:gd name="connsiteY11601" fmla="*/ 3029777 h 4401251"/>
              <a:gd name="connsiteX11602" fmla="*/ 8594761 w 13419668"/>
              <a:gd name="connsiteY11602" fmla="*/ 3061620 h 4401251"/>
              <a:gd name="connsiteX11603" fmla="*/ 8628843 w 13419668"/>
              <a:gd name="connsiteY11603" fmla="*/ 3028409 h 4401251"/>
              <a:gd name="connsiteX11604" fmla="*/ 8594885 w 13419668"/>
              <a:gd name="connsiteY11604" fmla="*/ 2994700 h 4401251"/>
              <a:gd name="connsiteX11605" fmla="*/ 8542768 w 13419668"/>
              <a:gd name="connsiteY11605" fmla="*/ 3026419 h 4401251"/>
              <a:gd name="connsiteX11606" fmla="*/ 8506447 w 13419668"/>
              <a:gd name="connsiteY11606" fmla="*/ 2994825 h 4401251"/>
              <a:gd name="connsiteX11607" fmla="*/ 8475848 w 13419668"/>
              <a:gd name="connsiteY11607" fmla="*/ 3028906 h 4401251"/>
              <a:gd name="connsiteX11608" fmla="*/ 8510303 w 13419668"/>
              <a:gd name="connsiteY11608" fmla="*/ 3061744 h 4401251"/>
              <a:gd name="connsiteX11609" fmla="*/ 8542643 w 13419668"/>
              <a:gd name="connsiteY11609" fmla="*/ 3026543 h 4401251"/>
              <a:gd name="connsiteX11610" fmla="*/ 8453335 w 13419668"/>
              <a:gd name="connsiteY11610" fmla="*/ 3028160 h 4401251"/>
              <a:gd name="connsiteX11611" fmla="*/ 8418756 w 13419668"/>
              <a:gd name="connsiteY11611" fmla="*/ 2994700 h 4401251"/>
              <a:gd name="connsiteX11612" fmla="*/ 8386416 w 13419668"/>
              <a:gd name="connsiteY11612" fmla="*/ 3027041 h 4401251"/>
              <a:gd name="connsiteX11613" fmla="*/ 8419129 w 13419668"/>
              <a:gd name="connsiteY11613" fmla="*/ 3061620 h 4401251"/>
              <a:gd name="connsiteX11614" fmla="*/ 8453335 w 13419668"/>
              <a:gd name="connsiteY11614" fmla="*/ 3028160 h 4401251"/>
              <a:gd name="connsiteX11615" fmla="*/ 8363777 w 13419668"/>
              <a:gd name="connsiteY11615" fmla="*/ 3028160 h 4401251"/>
              <a:gd name="connsiteX11616" fmla="*/ 8329199 w 13419668"/>
              <a:gd name="connsiteY11616" fmla="*/ 2994700 h 4401251"/>
              <a:gd name="connsiteX11617" fmla="*/ 8296859 w 13419668"/>
              <a:gd name="connsiteY11617" fmla="*/ 3027041 h 4401251"/>
              <a:gd name="connsiteX11618" fmla="*/ 8329571 w 13419668"/>
              <a:gd name="connsiteY11618" fmla="*/ 3061620 h 4401251"/>
              <a:gd name="connsiteX11619" fmla="*/ 8363777 w 13419668"/>
              <a:gd name="connsiteY11619" fmla="*/ 3028160 h 4401251"/>
              <a:gd name="connsiteX11620" fmla="*/ 8274221 w 13419668"/>
              <a:gd name="connsiteY11620" fmla="*/ 3028782 h 4401251"/>
              <a:gd name="connsiteX11621" fmla="*/ 8240263 w 13419668"/>
              <a:gd name="connsiteY11621" fmla="*/ 2994700 h 4401251"/>
              <a:gd name="connsiteX11622" fmla="*/ 8207426 w 13419668"/>
              <a:gd name="connsiteY11622" fmla="*/ 3026543 h 4401251"/>
              <a:gd name="connsiteX11623" fmla="*/ 8239517 w 13419668"/>
              <a:gd name="connsiteY11623" fmla="*/ 3061620 h 4401251"/>
              <a:gd name="connsiteX11624" fmla="*/ 8274345 w 13419668"/>
              <a:gd name="connsiteY11624" fmla="*/ 3028782 h 4401251"/>
              <a:gd name="connsiteX11625" fmla="*/ 8153939 w 13419668"/>
              <a:gd name="connsiteY11625" fmla="*/ 2994700 h 4401251"/>
              <a:gd name="connsiteX11626" fmla="*/ 8120107 w 13419668"/>
              <a:gd name="connsiteY11626" fmla="*/ 3029031 h 4401251"/>
              <a:gd name="connsiteX11627" fmla="*/ 8152199 w 13419668"/>
              <a:gd name="connsiteY11627" fmla="*/ 3061620 h 4401251"/>
              <a:gd name="connsiteX11628" fmla="*/ 8187026 w 13419668"/>
              <a:gd name="connsiteY11628" fmla="*/ 3029280 h 4401251"/>
              <a:gd name="connsiteX11629" fmla="*/ 8153939 w 13419668"/>
              <a:gd name="connsiteY11629" fmla="*/ 2994700 h 4401251"/>
              <a:gd name="connsiteX11630" fmla="*/ 8064755 w 13419668"/>
              <a:gd name="connsiteY11630" fmla="*/ 2994700 h 4401251"/>
              <a:gd name="connsiteX11631" fmla="*/ 8030549 w 13419668"/>
              <a:gd name="connsiteY11631" fmla="*/ 3028533 h 4401251"/>
              <a:gd name="connsiteX11632" fmla="*/ 8062267 w 13419668"/>
              <a:gd name="connsiteY11632" fmla="*/ 3061495 h 4401251"/>
              <a:gd name="connsiteX11633" fmla="*/ 8097469 w 13419668"/>
              <a:gd name="connsiteY11633" fmla="*/ 3029528 h 4401251"/>
              <a:gd name="connsiteX11634" fmla="*/ 8064755 w 13419668"/>
              <a:gd name="connsiteY11634" fmla="*/ 2994576 h 4401251"/>
              <a:gd name="connsiteX11635" fmla="*/ 7975198 w 13419668"/>
              <a:gd name="connsiteY11635" fmla="*/ 2994700 h 4401251"/>
              <a:gd name="connsiteX11636" fmla="*/ 7940992 w 13419668"/>
              <a:gd name="connsiteY11636" fmla="*/ 3028533 h 4401251"/>
              <a:gd name="connsiteX11637" fmla="*/ 7972586 w 13419668"/>
              <a:gd name="connsiteY11637" fmla="*/ 3061495 h 4401251"/>
              <a:gd name="connsiteX11638" fmla="*/ 8007787 w 13419668"/>
              <a:gd name="connsiteY11638" fmla="*/ 3029653 h 4401251"/>
              <a:gd name="connsiteX11639" fmla="*/ 7975198 w 13419668"/>
              <a:gd name="connsiteY11639" fmla="*/ 2994700 h 4401251"/>
              <a:gd name="connsiteX11640" fmla="*/ 7921837 w 13419668"/>
              <a:gd name="connsiteY11640" fmla="*/ 3026419 h 4401251"/>
              <a:gd name="connsiteX11641" fmla="*/ 7885516 w 13419668"/>
              <a:gd name="connsiteY11641" fmla="*/ 2994825 h 4401251"/>
              <a:gd name="connsiteX11642" fmla="*/ 7854917 w 13419668"/>
              <a:gd name="connsiteY11642" fmla="*/ 3028906 h 4401251"/>
              <a:gd name="connsiteX11643" fmla="*/ 7889372 w 13419668"/>
              <a:gd name="connsiteY11643" fmla="*/ 3061744 h 4401251"/>
              <a:gd name="connsiteX11644" fmla="*/ 7921712 w 13419668"/>
              <a:gd name="connsiteY11644" fmla="*/ 3026543 h 4401251"/>
              <a:gd name="connsiteX11645" fmla="*/ 7832279 w 13419668"/>
              <a:gd name="connsiteY11645" fmla="*/ 3026792 h 4401251"/>
              <a:gd name="connsiteX11646" fmla="*/ 7796332 w 13419668"/>
              <a:gd name="connsiteY11646" fmla="*/ 2994825 h 4401251"/>
              <a:gd name="connsiteX11647" fmla="*/ 7765360 w 13419668"/>
              <a:gd name="connsiteY11647" fmla="*/ 3028533 h 4401251"/>
              <a:gd name="connsiteX11648" fmla="*/ 7799441 w 13419668"/>
              <a:gd name="connsiteY11648" fmla="*/ 3061744 h 4401251"/>
              <a:gd name="connsiteX11649" fmla="*/ 7832279 w 13419668"/>
              <a:gd name="connsiteY11649" fmla="*/ 3026792 h 4401251"/>
              <a:gd name="connsiteX11650" fmla="*/ 7742722 w 13419668"/>
              <a:gd name="connsiteY11650" fmla="*/ 3026792 h 4401251"/>
              <a:gd name="connsiteX11651" fmla="*/ 7706899 w 13419668"/>
              <a:gd name="connsiteY11651" fmla="*/ 2994700 h 4401251"/>
              <a:gd name="connsiteX11652" fmla="*/ 7675802 w 13419668"/>
              <a:gd name="connsiteY11652" fmla="*/ 3028285 h 4401251"/>
              <a:gd name="connsiteX11653" fmla="*/ 7709760 w 13419668"/>
              <a:gd name="connsiteY11653" fmla="*/ 3061620 h 4401251"/>
              <a:gd name="connsiteX11654" fmla="*/ 7742722 w 13419668"/>
              <a:gd name="connsiteY11654" fmla="*/ 3026792 h 4401251"/>
              <a:gd name="connsiteX11655" fmla="*/ 7620824 w 13419668"/>
              <a:gd name="connsiteY11655" fmla="*/ 2994576 h 4401251"/>
              <a:gd name="connsiteX11656" fmla="*/ 7588733 w 13419668"/>
              <a:gd name="connsiteY11656" fmla="*/ 3030399 h 4401251"/>
              <a:gd name="connsiteX11657" fmla="*/ 7622317 w 13419668"/>
              <a:gd name="connsiteY11657" fmla="*/ 3061495 h 4401251"/>
              <a:gd name="connsiteX11658" fmla="*/ 7655652 w 13419668"/>
              <a:gd name="connsiteY11658" fmla="*/ 3027538 h 4401251"/>
              <a:gd name="connsiteX11659" fmla="*/ 7620824 w 13419668"/>
              <a:gd name="connsiteY11659" fmla="*/ 2994576 h 4401251"/>
              <a:gd name="connsiteX11660" fmla="*/ 7530769 w 13419668"/>
              <a:gd name="connsiteY11660" fmla="*/ 2994576 h 4401251"/>
              <a:gd name="connsiteX11661" fmla="*/ 7499176 w 13419668"/>
              <a:gd name="connsiteY11661" fmla="*/ 3030897 h 4401251"/>
              <a:gd name="connsiteX11662" fmla="*/ 7533257 w 13419668"/>
              <a:gd name="connsiteY11662" fmla="*/ 3061371 h 4401251"/>
              <a:gd name="connsiteX11663" fmla="*/ 7566095 w 13419668"/>
              <a:gd name="connsiteY11663" fmla="*/ 3026916 h 4401251"/>
              <a:gd name="connsiteX11664" fmla="*/ 7530894 w 13419668"/>
              <a:gd name="connsiteY11664" fmla="*/ 2994576 h 4401251"/>
              <a:gd name="connsiteX11665" fmla="*/ 7476413 w 13419668"/>
              <a:gd name="connsiteY11665" fmla="*/ 3026419 h 4401251"/>
              <a:gd name="connsiteX11666" fmla="*/ 7443575 w 13419668"/>
              <a:gd name="connsiteY11666" fmla="*/ 2994576 h 4401251"/>
              <a:gd name="connsiteX11667" fmla="*/ 7409494 w 13419668"/>
              <a:gd name="connsiteY11667" fmla="*/ 3028533 h 4401251"/>
              <a:gd name="connsiteX11668" fmla="*/ 7444197 w 13419668"/>
              <a:gd name="connsiteY11668" fmla="*/ 3061371 h 4401251"/>
              <a:gd name="connsiteX11669" fmla="*/ 7476289 w 13419668"/>
              <a:gd name="connsiteY11669" fmla="*/ 3026294 h 4401251"/>
              <a:gd name="connsiteX11670" fmla="*/ 7352152 w 13419668"/>
              <a:gd name="connsiteY11670" fmla="*/ 2994576 h 4401251"/>
              <a:gd name="connsiteX11671" fmla="*/ 7320061 w 13419668"/>
              <a:gd name="connsiteY11671" fmla="*/ 3030524 h 4401251"/>
              <a:gd name="connsiteX11672" fmla="*/ 7353769 w 13419668"/>
              <a:gd name="connsiteY11672" fmla="*/ 3061495 h 4401251"/>
              <a:gd name="connsiteX11673" fmla="*/ 7386980 w 13419668"/>
              <a:gd name="connsiteY11673" fmla="*/ 3027414 h 4401251"/>
              <a:gd name="connsiteX11674" fmla="*/ 7352152 w 13419668"/>
              <a:gd name="connsiteY11674" fmla="*/ 2994576 h 4401251"/>
              <a:gd name="connsiteX11675" fmla="*/ 7301030 w 13419668"/>
              <a:gd name="connsiteY11675" fmla="*/ 3028036 h 4401251"/>
              <a:gd name="connsiteX11676" fmla="*/ 7266451 w 13419668"/>
              <a:gd name="connsiteY11676" fmla="*/ 2994576 h 4401251"/>
              <a:gd name="connsiteX11677" fmla="*/ 7234111 w 13419668"/>
              <a:gd name="connsiteY11677" fmla="*/ 3026916 h 4401251"/>
              <a:gd name="connsiteX11678" fmla="*/ 7266824 w 13419668"/>
              <a:gd name="connsiteY11678" fmla="*/ 3061495 h 4401251"/>
              <a:gd name="connsiteX11679" fmla="*/ 7301154 w 13419668"/>
              <a:gd name="connsiteY11679" fmla="*/ 3028160 h 4401251"/>
              <a:gd name="connsiteX11680" fmla="*/ 7211473 w 13419668"/>
              <a:gd name="connsiteY11680" fmla="*/ 3027538 h 4401251"/>
              <a:gd name="connsiteX11681" fmla="*/ 7176396 w 13419668"/>
              <a:gd name="connsiteY11681" fmla="*/ 2994576 h 4401251"/>
              <a:gd name="connsiteX11682" fmla="*/ 7144429 w 13419668"/>
              <a:gd name="connsiteY11682" fmla="*/ 3027414 h 4401251"/>
              <a:gd name="connsiteX11683" fmla="*/ 7177639 w 13419668"/>
              <a:gd name="connsiteY11683" fmla="*/ 3061495 h 4401251"/>
              <a:gd name="connsiteX11684" fmla="*/ 7211473 w 13419668"/>
              <a:gd name="connsiteY11684" fmla="*/ 3027538 h 4401251"/>
              <a:gd name="connsiteX11685" fmla="*/ 7121915 w 13419668"/>
              <a:gd name="connsiteY11685" fmla="*/ 3026668 h 4401251"/>
              <a:gd name="connsiteX11686" fmla="*/ 7085967 w 13419668"/>
              <a:gd name="connsiteY11686" fmla="*/ 2994576 h 4401251"/>
              <a:gd name="connsiteX11687" fmla="*/ 7054996 w 13419668"/>
              <a:gd name="connsiteY11687" fmla="*/ 3028285 h 4401251"/>
              <a:gd name="connsiteX11688" fmla="*/ 7089077 w 13419668"/>
              <a:gd name="connsiteY11688" fmla="*/ 3061495 h 4401251"/>
              <a:gd name="connsiteX11689" fmla="*/ 7121915 w 13419668"/>
              <a:gd name="connsiteY11689" fmla="*/ 3026668 h 4401251"/>
              <a:gd name="connsiteX11690" fmla="*/ 6999893 w 13419668"/>
              <a:gd name="connsiteY11690" fmla="*/ 2994576 h 4401251"/>
              <a:gd name="connsiteX11691" fmla="*/ 6967801 w 13419668"/>
              <a:gd name="connsiteY11691" fmla="*/ 3030524 h 4401251"/>
              <a:gd name="connsiteX11692" fmla="*/ 7001510 w 13419668"/>
              <a:gd name="connsiteY11692" fmla="*/ 3061495 h 4401251"/>
              <a:gd name="connsiteX11693" fmla="*/ 7034721 w 13419668"/>
              <a:gd name="connsiteY11693" fmla="*/ 3027414 h 4401251"/>
              <a:gd name="connsiteX11694" fmla="*/ 6999893 w 13419668"/>
              <a:gd name="connsiteY11694" fmla="*/ 2994576 h 4401251"/>
              <a:gd name="connsiteX11695" fmla="*/ 6911953 w 13419668"/>
              <a:gd name="connsiteY11695" fmla="*/ 2994576 h 4401251"/>
              <a:gd name="connsiteX11696" fmla="*/ 6878120 w 13419668"/>
              <a:gd name="connsiteY11696" fmla="*/ 3028906 h 4401251"/>
              <a:gd name="connsiteX11697" fmla="*/ 6910211 w 13419668"/>
              <a:gd name="connsiteY11697" fmla="*/ 3061495 h 4401251"/>
              <a:gd name="connsiteX11698" fmla="*/ 6945039 w 13419668"/>
              <a:gd name="connsiteY11698" fmla="*/ 3029155 h 4401251"/>
              <a:gd name="connsiteX11699" fmla="*/ 6911953 w 13419668"/>
              <a:gd name="connsiteY11699" fmla="*/ 2994576 h 4401251"/>
              <a:gd name="connsiteX11700" fmla="*/ 6822893 w 13419668"/>
              <a:gd name="connsiteY11700" fmla="*/ 2994576 h 4401251"/>
              <a:gd name="connsiteX11701" fmla="*/ 6788563 w 13419668"/>
              <a:gd name="connsiteY11701" fmla="*/ 3028285 h 4401251"/>
              <a:gd name="connsiteX11702" fmla="*/ 6820156 w 13419668"/>
              <a:gd name="connsiteY11702" fmla="*/ 3061371 h 4401251"/>
              <a:gd name="connsiteX11703" fmla="*/ 6855482 w 13419668"/>
              <a:gd name="connsiteY11703" fmla="*/ 3029528 h 4401251"/>
              <a:gd name="connsiteX11704" fmla="*/ 6822893 w 13419668"/>
              <a:gd name="connsiteY11704" fmla="*/ 2994452 h 4401251"/>
              <a:gd name="connsiteX11705" fmla="*/ 6769531 w 13419668"/>
              <a:gd name="connsiteY11705" fmla="*/ 3026668 h 4401251"/>
              <a:gd name="connsiteX11706" fmla="*/ 6733584 w 13419668"/>
              <a:gd name="connsiteY11706" fmla="*/ 2994576 h 4401251"/>
              <a:gd name="connsiteX11707" fmla="*/ 6702612 w 13419668"/>
              <a:gd name="connsiteY11707" fmla="*/ 3028285 h 4401251"/>
              <a:gd name="connsiteX11708" fmla="*/ 6736693 w 13419668"/>
              <a:gd name="connsiteY11708" fmla="*/ 3061495 h 4401251"/>
              <a:gd name="connsiteX11709" fmla="*/ 6769531 w 13419668"/>
              <a:gd name="connsiteY11709" fmla="*/ 3026668 h 4401251"/>
              <a:gd name="connsiteX11710" fmla="*/ 6679974 w 13419668"/>
              <a:gd name="connsiteY11710" fmla="*/ 3027289 h 4401251"/>
              <a:gd name="connsiteX11711" fmla="*/ 6644649 w 13419668"/>
              <a:gd name="connsiteY11711" fmla="*/ 2994576 h 4401251"/>
              <a:gd name="connsiteX11712" fmla="*/ 6612931 w 13419668"/>
              <a:gd name="connsiteY11712" fmla="*/ 3027663 h 4401251"/>
              <a:gd name="connsiteX11713" fmla="*/ 6646390 w 13419668"/>
              <a:gd name="connsiteY11713" fmla="*/ 3061495 h 4401251"/>
              <a:gd name="connsiteX11714" fmla="*/ 6679974 w 13419668"/>
              <a:gd name="connsiteY11714" fmla="*/ 3027289 h 4401251"/>
              <a:gd name="connsiteX11715" fmla="*/ 6590417 w 13419668"/>
              <a:gd name="connsiteY11715" fmla="*/ 3026668 h 4401251"/>
              <a:gd name="connsiteX11716" fmla="*/ 6554469 w 13419668"/>
              <a:gd name="connsiteY11716" fmla="*/ 2994576 h 4401251"/>
              <a:gd name="connsiteX11717" fmla="*/ 6523497 w 13419668"/>
              <a:gd name="connsiteY11717" fmla="*/ 3028285 h 4401251"/>
              <a:gd name="connsiteX11718" fmla="*/ 6557579 w 13419668"/>
              <a:gd name="connsiteY11718" fmla="*/ 3061495 h 4401251"/>
              <a:gd name="connsiteX11719" fmla="*/ 6590417 w 13419668"/>
              <a:gd name="connsiteY11719" fmla="*/ 3026668 h 4401251"/>
              <a:gd name="connsiteX11720" fmla="*/ 6500859 w 13419668"/>
              <a:gd name="connsiteY11720" fmla="*/ 3028533 h 4401251"/>
              <a:gd name="connsiteX11721" fmla="*/ 6466778 w 13419668"/>
              <a:gd name="connsiteY11721" fmla="*/ 2994576 h 4401251"/>
              <a:gd name="connsiteX11722" fmla="*/ 6433940 w 13419668"/>
              <a:gd name="connsiteY11722" fmla="*/ 3026419 h 4401251"/>
              <a:gd name="connsiteX11723" fmla="*/ 6466032 w 13419668"/>
              <a:gd name="connsiteY11723" fmla="*/ 3061371 h 4401251"/>
              <a:gd name="connsiteX11724" fmla="*/ 6500735 w 13419668"/>
              <a:gd name="connsiteY11724" fmla="*/ 3028409 h 4401251"/>
              <a:gd name="connsiteX11725" fmla="*/ 6380205 w 13419668"/>
              <a:gd name="connsiteY11725" fmla="*/ 2994576 h 4401251"/>
              <a:gd name="connsiteX11726" fmla="*/ 6346746 w 13419668"/>
              <a:gd name="connsiteY11726" fmla="*/ 3029155 h 4401251"/>
              <a:gd name="connsiteX11727" fmla="*/ 6379086 w 13419668"/>
              <a:gd name="connsiteY11727" fmla="*/ 3061495 h 4401251"/>
              <a:gd name="connsiteX11728" fmla="*/ 6413665 w 13419668"/>
              <a:gd name="connsiteY11728" fmla="*/ 3028782 h 4401251"/>
              <a:gd name="connsiteX11729" fmla="*/ 6380205 w 13419668"/>
              <a:gd name="connsiteY11729" fmla="*/ 2994576 h 4401251"/>
              <a:gd name="connsiteX11730" fmla="*/ 6289902 w 13419668"/>
              <a:gd name="connsiteY11730" fmla="*/ 2994576 h 4401251"/>
              <a:gd name="connsiteX11731" fmla="*/ 6257188 w 13419668"/>
              <a:gd name="connsiteY11731" fmla="*/ 3029901 h 4401251"/>
              <a:gd name="connsiteX11732" fmla="*/ 6290275 w 13419668"/>
              <a:gd name="connsiteY11732" fmla="*/ 3061620 h 4401251"/>
              <a:gd name="connsiteX11733" fmla="*/ 6324107 w 13419668"/>
              <a:gd name="connsiteY11733" fmla="*/ 3028160 h 4401251"/>
              <a:gd name="connsiteX11734" fmla="*/ 6289902 w 13419668"/>
              <a:gd name="connsiteY11734" fmla="*/ 2994576 h 4401251"/>
              <a:gd name="connsiteX11735" fmla="*/ 6200344 w 13419668"/>
              <a:gd name="connsiteY11735" fmla="*/ 2994576 h 4401251"/>
              <a:gd name="connsiteX11736" fmla="*/ 6167631 w 13419668"/>
              <a:gd name="connsiteY11736" fmla="*/ 3029901 h 4401251"/>
              <a:gd name="connsiteX11737" fmla="*/ 6200717 w 13419668"/>
              <a:gd name="connsiteY11737" fmla="*/ 3061620 h 4401251"/>
              <a:gd name="connsiteX11738" fmla="*/ 6234550 w 13419668"/>
              <a:gd name="connsiteY11738" fmla="*/ 3028160 h 4401251"/>
              <a:gd name="connsiteX11739" fmla="*/ 6200344 w 13419668"/>
              <a:gd name="connsiteY11739" fmla="*/ 2994576 h 4401251"/>
              <a:gd name="connsiteX11740" fmla="*/ 6148600 w 13419668"/>
              <a:gd name="connsiteY11740" fmla="*/ 3027663 h 4401251"/>
              <a:gd name="connsiteX11741" fmla="*/ 6113523 w 13419668"/>
              <a:gd name="connsiteY11741" fmla="*/ 2994700 h 4401251"/>
              <a:gd name="connsiteX11742" fmla="*/ 6081556 w 13419668"/>
              <a:gd name="connsiteY11742" fmla="*/ 3027538 h 4401251"/>
              <a:gd name="connsiteX11743" fmla="*/ 6114767 w 13419668"/>
              <a:gd name="connsiteY11743" fmla="*/ 3061620 h 4401251"/>
              <a:gd name="connsiteX11744" fmla="*/ 6148600 w 13419668"/>
              <a:gd name="connsiteY11744" fmla="*/ 3027663 h 4401251"/>
              <a:gd name="connsiteX11745" fmla="*/ 6058918 w 13419668"/>
              <a:gd name="connsiteY11745" fmla="*/ 3026294 h 4401251"/>
              <a:gd name="connsiteX11746" fmla="*/ 6022598 w 13419668"/>
              <a:gd name="connsiteY11746" fmla="*/ 2994700 h 4401251"/>
              <a:gd name="connsiteX11747" fmla="*/ 5991999 w 13419668"/>
              <a:gd name="connsiteY11747" fmla="*/ 3028782 h 4401251"/>
              <a:gd name="connsiteX11748" fmla="*/ 6026454 w 13419668"/>
              <a:gd name="connsiteY11748" fmla="*/ 3061495 h 4401251"/>
              <a:gd name="connsiteX11749" fmla="*/ 6058793 w 13419668"/>
              <a:gd name="connsiteY11749" fmla="*/ 3026294 h 4401251"/>
              <a:gd name="connsiteX11750" fmla="*/ 5969485 w 13419668"/>
              <a:gd name="connsiteY11750" fmla="*/ 3027041 h 4401251"/>
              <a:gd name="connsiteX11751" fmla="*/ 5933786 w 13419668"/>
              <a:gd name="connsiteY11751" fmla="*/ 2994700 h 4401251"/>
              <a:gd name="connsiteX11752" fmla="*/ 5902441 w 13419668"/>
              <a:gd name="connsiteY11752" fmla="*/ 3028036 h 4401251"/>
              <a:gd name="connsiteX11753" fmla="*/ 5936274 w 13419668"/>
              <a:gd name="connsiteY11753" fmla="*/ 3061620 h 4401251"/>
              <a:gd name="connsiteX11754" fmla="*/ 5969485 w 13419668"/>
              <a:gd name="connsiteY11754" fmla="*/ 3027041 h 4401251"/>
              <a:gd name="connsiteX11755" fmla="*/ 5847339 w 13419668"/>
              <a:gd name="connsiteY11755" fmla="*/ 2994700 h 4401251"/>
              <a:gd name="connsiteX11756" fmla="*/ 5815496 w 13419668"/>
              <a:gd name="connsiteY11756" fmla="*/ 3030772 h 4401251"/>
              <a:gd name="connsiteX11757" fmla="*/ 5849329 w 13419668"/>
              <a:gd name="connsiteY11757" fmla="*/ 3061620 h 4401251"/>
              <a:gd name="connsiteX11758" fmla="*/ 5882416 w 13419668"/>
              <a:gd name="connsiteY11758" fmla="*/ 3027414 h 4401251"/>
              <a:gd name="connsiteX11759" fmla="*/ 5847339 w 13419668"/>
              <a:gd name="connsiteY11759" fmla="*/ 2994700 h 4401251"/>
              <a:gd name="connsiteX11760" fmla="*/ 5758154 w 13419668"/>
              <a:gd name="connsiteY11760" fmla="*/ 2994700 h 4401251"/>
              <a:gd name="connsiteX11761" fmla="*/ 5725815 w 13419668"/>
              <a:gd name="connsiteY11761" fmla="*/ 3030399 h 4401251"/>
              <a:gd name="connsiteX11762" fmla="*/ 5759274 w 13419668"/>
              <a:gd name="connsiteY11762" fmla="*/ 3061620 h 4401251"/>
              <a:gd name="connsiteX11763" fmla="*/ 5792734 w 13419668"/>
              <a:gd name="connsiteY11763" fmla="*/ 3027787 h 4401251"/>
              <a:gd name="connsiteX11764" fmla="*/ 5758154 w 13419668"/>
              <a:gd name="connsiteY11764" fmla="*/ 2994700 h 4401251"/>
              <a:gd name="connsiteX11765" fmla="*/ 5670090 w 13419668"/>
              <a:gd name="connsiteY11765" fmla="*/ 2994700 h 4401251"/>
              <a:gd name="connsiteX11766" fmla="*/ 5636257 w 13419668"/>
              <a:gd name="connsiteY11766" fmla="*/ 3028906 h 4401251"/>
              <a:gd name="connsiteX11767" fmla="*/ 5668224 w 13419668"/>
              <a:gd name="connsiteY11767" fmla="*/ 3061620 h 4401251"/>
              <a:gd name="connsiteX11768" fmla="*/ 5703052 w 13419668"/>
              <a:gd name="connsiteY11768" fmla="*/ 3029280 h 4401251"/>
              <a:gd name="connsiteX11769" fmla="*/ 5669965 w 13419668"/>
              <a:gd name="connsiteY11769" fmla="*/ 2994700 h 4401251"/>
              <a:gd name="connsiteX11770" fmla="*/ 5580905 w 13419668"/>
              <a:gd name="connsiteY11770" fmla="*/ 2994700 h 4401251"/>
              <a:gd name="connsiteX11771" fmla="*/ 5546699 w 13419668"/>
              <a:gd name="connsiteY11771" fmla="*/ 3028533 h 4401251"/>
              <a:gd name="connsiteX11772" fmla="*/ 5578293 w 13419668"/>
              <a:gd name="connsiteY11772" fmla="*/ 3061495 h 4401251"/>
              <a:gd name="connsiteX11773" fmla="*/ 5613494 w 13419668"/>
              <a:gd name="connsiteY11773" fmla="*/ 3029653 h 4401251"/>
              <a:gd name="connsiteX11774" fmla="*/ 5580905 w 13419668"/>
              <a:gd name="connsiteY11774" fmla="*/ 2994700 h 4401251"/>
              <a:gd name="connsiteX11775" fmla="*/ 5527544 w 13419668"/>
              <a:gd name="connsiteY11775" fmla="*/ 3026294 h 4401251"/>
              <a:gd name="connsiteX11776" fmla="*/ 5491224 w 13419668"/>
              <a:gd name="connsiteY11776" fmla="*/ 2994700 h 4401251"/>
              <a:gd name="connsiteX11777" fmla="*/ 5460749 w 13419668"/>
              <a:gd name="connsiteY11777" fmla="*/ 3028782 h 4401251"/>
              <a:gd name="connsiteX11778" fmla="*/ 5495328 w 13419668"/>
              <a:gd name="connsiteY11778" fmla="*/ 3061495 h 4401251"/>
              <a:gd name="connsiteX11779" fmla="*/ 5527668 w 13419668"/>
              <a:gd name="connsiteY11779" fmla="*/ 3026170 h 4401251"/>
              <a:gd name="connsiteX11780" fmla="*/ 5437987 w 13419668"/>
              <a:gd name="connsiteY11780" fmla="*/ 3026294 h 4401251"/>
              <a:gd name="connsiteX11781" fmla="*/ 5401666 w 13419668"/>
              <a:gd name="connsiteY11781" fmla="*/ 2994700 h 4401251"/>
              <a:gd name="connsiteX11782" fmla="*/ 5371067 w 13419668"/>
              <a:gd name="connsiteY11782" fmla="*/ 3028782 h 4401251"/>
              <a:gd name="connsiteX11783" fmla="*/ 5405522 w 13419668"/>
              <a:gd name="connsiteY11783" fmla="*/ 3061620 h 4401251"/>
              <a:gd name="connsiteX11784" fmla="*/ 5437862 w 13419668"/>
              <a:gd name="connsiteY11784" fmla="*/ 3026419 h 4401251"/>
              <a:gd name="connsiteX11785" fmla="*/ 5348429 w 13419668"/>
              <a:gd name="connsiteY11785" fmla="*/ 3026294 h 4401251"/>
              <a:gd name="connsiteX11786" fmla="*/ 5312109 w 13419668"/>
              <a:gd name="connsiteY11786" fmla="*/ 2994700 h 4401251"/>
              <a:gd name="connsiteX11787" fmla="*/ 5281634 w 13419668"/>
              <a:gd name="connsiteY11787" fmla="*/ 3028782 h 4401251"/>
              <a:gd name="connsiteX11788" fmla="*/ 5316213 w 13419668"/>
              <a:gd name="connsiteY11788" fmla="*/ 3061495 h 4401251"/>
              <a:gd name="connsiteX11789" fmla="*/ 5348554 w 13419668"/>
              <a:gd name="connsiteY11789" fmla="*/ 3026170 h 4401251"/>
              <a:gd name="connsiteX11790" fmla="*/ 5228646 w 13419668"/>
              <a:gd name="connsiteY11790" fmla="*/ 2994700 h 4401251"/>
              <a:gd name="connsiteX11791" fmla="*/ 5194441 w 13419668"/>
              <a:gd name="connsiteY11791" fmla="*/ 3028533 h 4401251"/>
              <a:gd name="connsiteX11792" fmla="*/ 5226034 w 13419668"/>
              <a:gd name="connsiteY11792" fmla="*/ 3061620 h 4401251"/>
              <a:gd name="connsiteX11793" fmla="*/ 5261360 w 13419668"/>
              <a:gd name="connsiteY11793" fmla="*/ 3029777 h 4401251"/>
              <a:gd name="connsiteX11794" fmla="*/ 5228771 w 13419668"/>
              <a:gd name="connsiteY11794" fmla="*/ 2994825 h 4401251"/>
              <a:gd name="connsiteX11795" fmla="*/ 5171678 w 13419668"/>
              <a:gd name="connsiteY11795" fmla="*/ 3026543 h 4401251"/>
              <a:gd name="connsiteX11796" fmla="*/ 5138840 w 13419668"/>
              <a:gd name="connsiteY11796" fmla="*/ 2994700 h 4401251"/>
              <a:gd name="connsiteX11797" fmla="*/ 5104758 w 13419668"/>
              <a:gd name="connsiteY11797" fmla="*/ 3028658 h 4401251"/>
              <a:gd name="connsiteX11798" fmla="*/ 5139462 w 13419668"/>
              <a:gd name="connsiteY11798" fmla="*/ 3061495 h 4401251"/>
              <a:gd name="connsiteX11799" fmla="*/ 5171553 w 13419668"/>
              <a:gd name="connsiteY11799" fmla="*/ 3026419 h 4401251"/>
              <a:gd name="connsiteX11800" fmla="*/ 5048536 w 13419668"/>
              <a:gd name="connsiteY11800" fmla="*/ 2994700 h 4401251"/>
              <a:gd name="connsiteX11801" fmla="*/ 5015201 w 13419668"/>
              <a:gd name="connsiteY11801" fmla="*/ 3029528 h 4401251"/>
              <a:gd name="connsiteX11802" fmla="*/ 5047666 w 13419668"/>
              <a:gd name="connsiteY11802" fmla="*/ 3061744 h 4401251"/>
              <a:gd name="connsiteX11803" fmla="*/ 5081996 w 13419668"/>
              <a:gd name="connsiteY11803" fmla="*/ 3028906 h 4401251"/>
              <a:gd name="connsiteX11804" fmla="*/ 5048412 w 13419668"/>
              <a:gd name="connsiteY11804" fmla="*/ 2994825 h 4401251"/>
              <a:gd name="connsiteX11805" fmla="*/ 4996170 w 13419668"/>
              <a:gd name="connsiteY11805" fmla="*/ 3026792 h 4401251"/>
              <a:gd name="connsiteX11806" fmla="*/ 4960223 w 13419668"/>
              <a:gd name="connsiteY11806" fmla="*/ 2994825 h 4401251"/>
              <a:gd name="connsiteX11807" fmla="*/ 4929251 w 13419668"/>
              <a:gd name="connsiteY11807" fmla="*/ 3028533 h 4401251"/>
              <a:gd name="connsiteX11808" fmla="*/ 4963332 w 13419668"/>
              <a:gd name="connsiteY11808" fmla="*/ 3061744 h 4401251"/>
              <a:gd name="connsiteX11809" fmla="*/ 4996170 w 13419668"/>
              <a:gd name="connsiteY11809" fmla="*/ 3026792 h 4401251"/>
              <a:gd name="connsiteX11810" fmla="*/ 4906613 w 13419668"/>
              <a:gd name="connsiteY11810" fmla="*/ 3028782 h 4401251"/>
              <a:gd name="connsiteX11811" fmla="*/ 4872655 w 13419668"/>
              <a:gd name="connsiteY11811" fmla="*/ 2994700 h 4401251"/>
              <a:gd name="connsiteX11812" fmla="*/ 4839818 w 13419668"/>
              <a:gd name="connsiteY11812" fmla="*/ 3026543 h 4401251"/>
              <a:gd name="connsiteX11813" fmla="*/ 4871909 w 13419668"/>
              <a:gd name="connsiteY11813" fmla="*/ 3061620 h 4401251"/>
              <a:gd name="connsiteX11814" fmla="*/ 4906737 w 13419668"/>
              <a:gd name="connsiteY11814" fmla="*/ 3028782 h 4401251"/>
              <a:gd name="connsiteX11815" fmla="*/ 4817055 w 13419668"/>
              <a:gd name="connsiteY11815" fmla="*/ 3027165 h 4401251"/>
              <a:gd name="connsiteX11816" fmla="*/ 4781357 w 13419668"/>
              <a:gd name="connsiteY11816" fmla="*/ 2994825 h 4401251"/>
              <a:gd name="connsiteX11817" fmla="*/ 4750012 w 13419668"/>
              <a:gd name="connsiteY11817" fmla="*/ 3028160 h 4401251"/>
              <a:gd name="connsiteX11818" fmla="*/ 4783845 w 13419668"/>
              <a:gd name="connsiteY11818" fmla="*/ 3061744 h 4401251"/>
              <a:gd name="connsiteX11819" fmla="*/ 4817055 w 13419668"/>
              <a:gd name="connsiteY11819" fmla="*/ 3027165 h 4401251"/>
              <a:gd name="connsiteX11820" fmla="*/ 4696899 w 13419668"/>
              <a:gd name="connsiteY11820" fmla="*/ 2994700 h 4401251"/>
              <a:gd name="connsiteX11821" fmla="*/ 4663067 w 13419668"/>
              <a:gd name="connsiteY11821" fmla="*/ 3028906 h 4401251"/>
              <a:gd name="connsiteX11822" fmla="*/ 4695033 w 13419668"/>
              <a:gd name="connsiteY11822" fmla="*/ 3061620 h 4401251"/>
              <a:gd name="connsiteX11823" fmla="*/ 4729986 w 13419668"/>
              <a:gd name="connsiteY11823" fmla="*/ 3029404 h 4401251"/>
              <a:gd name="connsiteX11824" fmla="*/ 4697023 w 13419668"/>
              <a:gd name="connsiteY11824" fmla="*/ 2994700 h 4401251"/>
              <a:gd name="connsiteX11825" fmla="*/ 4608461 w 13419668"/>
              <a:gd name="connsiteY11825" fmla="*/ 2994700 h 4401251"/>
              <a:gd name="connsiteX11826" fmla="*/ 4573384 w 13419668"/>
              <a:gd name="connsiteY11826" fmla="*/ 3027663 h 4401251"/>
              <a:gd name="connsiteX11827" fmla="*/ 4604232 w 13419668"/>
              <a:gd name="connsiteY11827" fmla="*/ 3061371 h 4401251"/>
              <a:gd name="connsiteX11828" fmla="*/ 4640304 w 13419668"/>
              <a:gd name="connsiteY11828" fmla="*/ 3030399 h 4401251"/>
              <a:gd name="connsiteX11829" fmla="*/ 4608461 w 13419668"/>
              <a:gd name="connsiteY11829" fmla="*/ 2994576 h 4401251"/>
              <a:gd name="connsiteX11830" fmla="*/ 4516292 w 13419668"/>
              <a:gd name="connsiteY11830" fmla="*/ 2994700 h 4401251"/>
              <a:gd name="connsiteX11831" fmla="*/ 4483951 w 13419668"/>
              <a:gd name="connsiteY11831" fmla="*/ 3030399 h 4401251"/>
              <a:gd name="connsiteX11832" fmla="*/ 4517287 w 13419668"/>
              <a:gd name="connsiteY11832" fmla="*/ 3061744 h 4401251"/>
              <a:gd name="connsiteX11833" fmla="*/ 4550871 w 13419668"/>
              <a:gd name="connsiteY11833" fmla="*/ 3027912 h 4401251"/>
              <a:gd name="connsiteX11834" fmla="*/ 4516292 w 13419668"/>
              <a:gd name="connsiteY11834" fmla="*/ 2994700 h 4401251"/>
              <a:gd name="connsiteX11835" fmla="*/ 4426485 w 13419668"/>
              <a:gd name="connsiteY11835" fmla="*/ 2994700 h 4401251"/>
              <a:gd name="connsiteX11836" fmla="*/ 4394394 w 13419668"/>
              <a:gd name="connsiteY11836" fmla="*/ 3030648 h 4401251"/>
              <a:gd name="connsiteX11837" fmla="*/ 4428103 w 13419668"/>
              <a:gd name="connsiteY11837" fmla="*/ 3061620 h 4401251"/>
              <a:gd name="connsiteX11838" fmla="*/ 4461314 w 13419668"/>
              <a:gd name="connsiteY11838" fmla="*/ 3027538 h 4401251"/>
              <a:gd name="connsiteX11839" fmla="*/ 4426485 w 13419668"/>
              <a:gd name="connsiteY11839" fmla="*/ 2994700 h 4401251"/>
              <a:gd name="connsiteX11840" fmla="*/ 4375363 w 13419668"/>
              <a:gd name="connsiteY11840" fmla="*/ 3028533 h 4401251"/>
              <a:gd name="connsiteX11841" fmla="*/ 4341157 w 13419668"/>
              <a:gd name="connsiteY11841" fmla="*/ 2994700 h 4401251"/>
              <a:gd name="connsiteX11842" fmla="*/ 4308444 w 13419668"/>
              <a:gd name="connsiteY11842" fmla="*/ 3026668 h 4401251"/>
              <a:gd name="connsiteX11843" fmla="*/ 4340784 w 13419668"/>
              <a:gd name="connsiteY11843" fmla="*/ 3061495 h 4401251"/>
              <a:gd name="connsiteX11844" fmla="*/ 4375363 w 13419668"/>
              <a:gd name="connsiteY11844" fmla="*/ 3028409 h 4401251"/>
              <a:gd name="connsiteX11845" fmla="*/ 4285806 w 13419668"/>
              <a:gd name="connsiteY11845" fmla="*/ 3028658 h 4401251"/>
              <a:gd name="connsiteX11846" fmla="*/ 4251724 w 13419668"/>
              <a:gd name="connsiteY11846" fmla="*/ 2994700 h 4401251"/>
              <a:gd name="connsiteX11847" fmla="*/ 4218886 w 13419668"/>
              <a:gd name="connsiteY11847" fmla="*/ 3026543 h 4401251"/>
              <a:gd name="connsiteX11848" fmla="*/ 4250978 w 13419668"/>
              <a:gd name="connsiteY11848" fmla="*/ 3061495 h 4401251"/>
              <a:gd name="connsiteX11849" fmla="*/ 4285681 w 13419668"/>
              <a:gd name="connsiteY11849" fmla="*/ 3028533 h 4401251"/>
              <a:gd name="connsiteX11850" fmla="*/ 4196249 w 13419668"/>
              <a:gd name="connsiteY11850" fmla="*/ 3027538 h 4401251"/>
              <a:gd name="connsiteX11851" fmla="*/ 4161047 w 13419668"/>
              <a:gd name="connsiteY11851" fmla="*/ 2994700 h 4401251"/>
              <a:gd name="connsiteX11852" fmla="*/ 4129205 w 13419668"/>
              <a:gd name="connsiteY11852" fmla="*/ 3027663 h 4401251"/>
              <a:gd name="connsiteX11853" fmla="*/ 4162540 w 13419668"/>
              <a:gd name="connsiteY11853" fmla="*/ 3061620 h 4401251"/>
              <a:gd name="connsiteX11854" fmla="*/ 4196249 w 13419668"/>
              <a:gd name="connsiteY11854" fmla="*/ 3027538 h 4401251"/>
              <a:gd name="connsiteX11855" fmla="*/ 4073853 w 13419668"/>
              <a:gd name="connsiteY11855" fmla="*/ 2994700 h 4401251"/>
              <a:gd name="connsiteX11856" fmla="*/ 4042259 w 13419668"/>
              <a:gd name="connsiteY11856" fmla="*/ 3031021 h 4401251"/>
              <a:gd name="connsiteX11857" fmla="*/ 4076341 w 13419668"/>
              <a:gd name="connsiteY11857" fmla="*/ 3061620 h 4401251"/>
              <a:gd name="connsiteX11858" fmla="*/ 4109179 w 13419668"/>
              <a:gd name="connsiteY11858" fmla="*/ 3027165 h 4401251"/>
              <a:gd name="connsiteX11859" fmla="*/ 4073977 w 13419668"/>
              <a:gd name="connsiteY11859" fmla="*/ 2994825 h 4401251"/>
              <a:gd name="connsiteX11860" fmla="*/ 4019497 w 13419668"/>
              <a:gd name="connsiteY11860" fmla="*/ 3028533 h 4401251"/>
              <a:gd name="connsiteX11861" fmla="*/ 3988649 w 13419668"/>
              <a:gd name="connsiteY11861" fmla="*/ 2994700 h 4401251"/>
              <a:gd name="connsiteX11862" fmla="*/ 3952577 w 13419668"/>
              <a:gd name="connsiteY11862" fmla="*/ 3026543 h 4401251"/>
              <a:gd name="connsiteX11863" fmla="*/ 3985167 w 13419668"/>
              <a:gd name="connsiteY11863" fmla="*/ 3061620 h 4401251"/>
              <a:gd name="connsiteX11864" fmla="*/ 4019373 w 13419668"/>
              <a:gd name="connsiteY11864" fmla="*/ 3028533 h 4401251"/>
              <a:gd name="connsiteX11865" fmla="*/ 3897226 w 13419668"/>
              <a:gd name="connsiteY11865" fmla="*/ 2994576 h 4401251"/>
              <a:gd name="connsiteX11866" fmla="*/ 3863020 w 13419668"/>
              <a:gd name="connsiteY11866" fmla="*/ 3028409 h 4401251"/>
              <a:gd name="connsiteX11867" fmla="*/ 3894614 w 13419668"/>
              <a:gd name="connsiteY11867" fmla="*/ 3061371 h 4401251"/>
              <a:gd name="connsiteX11868" fmla="*/ 3929815 w 13419668"/>
              <a:gd name="connsiteY11868" fmla="*/ 3029528 h 4401251"/>
              <a:gd name="connsiteX11869" fmla="*/ 3897226 w 13419668"/>
              <a:gd name="connsiteY11869" fmla="*/ 2994576 h 4401251"/>
              <a:gd name="connsiteX11870" fmla="*/ 3811151 w 13419668"/>
              <a:gd name="connsiteY11870" fmla="*/ 3061495 h 4401251"/>
              <a:gd name="connsiteX11871" fmla="*/ 3843989 w 13419668"/>
              <a:gd name="connsiteY11871" fmla="*/ 3029528 h 4401251"/>
              <a:gd name="connsiteX11872" fmla="*/ 3811027 w 13419668"/>
              <a:gd name="connsiteY11872" fmla="*/ 2994452 h 4401251"/>
              <a:gd name="connsiteX11873" fmla="*/ 3777070 w 13419668"/>
              <a:gd name="connsiteY11873" fmla="*/ 3028285 h 4401251"/>
              <a:gd name="connsiteX11874" fmla="*/ 3811151 w 13419668"/>
              <a:gd name="connsiteY11874" fmla="*/ 3061495 h 4401251"/>
              <a:gd name="connsiteX11875" fmla="*/ 3754432 w 13419668"/>
              <a:gd name="connsiteY11875" fmla="*/ 3026419 h 4401251"/>
              <a:gd name="connsiteX11876" fmla="*/ 3718360 w 13419668"/>
              <a:gd name="connsiteY11876" fmla="*/ 2994576 h 4401251"/>
              <a:gd name="connsiteX11877" fmla="*/ 3687512 w 13419668"/>
              <a:gd name="connsiteY11877" fmla="*/ 3028409 h 4401251"/>
              <a:gd name="connsiteX11878" fmla="*/ 3721718 w 13419668"/>
              <a:gd name="connsiteY11878" fmla="*/ 3061495 h 4401251"/>
              <a:gd name="connsiteX11879" fmla="*/ 3754307 w 13419668"/>
              <a:gd name="connsiteY11879" fmla="*/ 3026419 h 4401251"/>
              <a:gd name="connsiteX11880" fmla="*/ 3664874 w 13419668"/>
              <a:gd name="connsiteY11880" fmla="*/ 3028409 h 4401251"/>
              <a:gd name="connsiteX11881" fmla="*/ 3630793 w 13419668"/>
              <a:gd name="connsiteY11881" fmla="*/ 2994452 h 4401251"/>
              <a:gd name="connsiteX11882" fmla="*/ 3597955 w 13419668"/>
              <a:gd name="connsiteY11882" fmla="*/ 3026294 h 4401251"/>
              <a:gd name="connsiteX11883" fmla="*/ 3630046 w 13419668"/>
              <a:gd name="connsiteY11883" fmla="*/ 3061247 h 4401251"/>
              <a:gd name="connsiteX11884" fmla="*/ 3664750 w 13419668"/>
              <a:gd name="connsiteY11884" fmla="*/ 3028285 h 4401251"/>
              <a:gd name="connsiteX11885" fmla="*/ 3575317 w 13419668"/>
              <a:gd name="connsiteY11885" fmla="*/ 3027165 h 4401251"/>
              <a:gd name="connsiteX11886" fmla="*/ 3539991 w 13419668"/>
              <a:gd name="connsiteY11886" fmla="*/ 2994452 h 4401251"/>
              <a:gd name="connsiteX11887" fmla="*/ 3508398 w 13419668"/>
              <a:gd name="connsiteY11887" fmla="*/ 3027538 h 4401251"/>
              <a:gd name="connsiteX11888" fmla="*/ 3541857 w 13419668"/>
              <a:gd name="connsiteY11888" fmla="*/ 3061371 h 4401251"/>
              <a:gd name="connsiteX11889" fmla="*/ 3575317 w 13419668"/>
              <a:gd name="connsiteY11889" fmla="*/ 3027165 h 4401251"/>
              <a:gd name="connsiteX11890" fmla="*/ 3454166 w 13419668"/>
              <a:gd name="connsiteY11890" fmla="*/ 2994452 h 4401251"/>
              <a:gd name="connsiteX11891" fmla="*/ 3421203 w 13419668"/>
              <a:gd name="connsiteY11891" fmla="*/ 3029528 h 4401251"/>
              <a:gd name="connsiteX11892" fmla="*/ 3454041 w 13419668"/>
              <a:gd name="connsiteY11892" fmla="*/ 3061371 h 4401251"/>
              <a:gd name="connsiteX11893" fmla="*/ 3488123 w 13419668"/>
              <a:gd name="connsiteY11893" fmla="*/ 3028160 h 4401251"/>
              <a:gd name="connsiteX11894" fmla="*/ 3454166 w 13419668"/>
              <a:gd name="connsiteY11894" fmla="*/ 2994327 h 4401251"/>
              <a:gd name="connsiteX11895" fmla="*/ 3363364 w 13419668"/>
              <a:gd name="connsiteY11895" fmla="*/ 2994452 h 4401251"/>
              <a:gd name="connsiteX11896" fmla="*/ 3331771 w 13419668"/>
              <a:gd name="connsiteY11896" fmla="*/ 3030772 h 4401251"/>
              <a:gd name="connsiteX11897" fmla="*/ 3365852 w 13419668"/>
              <a:gd name="connsiteY11897" fmla="*/ 3061371 h 4401251"/>
              <a:gd name="connsiteX11898" fmla="*/ 3398690 w 13419668"/>
              <a:gd name="connsiteY11898" fmla="*/ 3026916 h 4401251"/>
              <a:gd name="connsiteX11899" fmla="*/ 3363489 w 13419668"/>
              <a:gd name="connsiteY11899" fmla="*/ 2994576 h 4401251"/>
              <a:gd name="connsiteX11900" fmla="*/ 3276295 w 13419668"/>
              <a:gd name="connsiteY11900" fmla="*/ 2994452 h 4401251"/>
              <a:gd name="connsiteX11901" fmla="*/ 3242089 w 13419668"/>
              <a:gd name="connsiteY11901" fmla="*/ 3028285 h 4401251"/>
              <a:gd name="connsiteX11902" fmla="*/ 3273807 w 13419668"/>
              <a:gd name="connsiteY11902" fmla="*/ 3061247 h 4401251"/>
              <a:gd name="connsiteX11903" fmla="*/ 3309008 w 13419668"/>
              <a:gd name="connsiteY11903" fmla="*/ 3029280 h 4401251"/>
              <a:gd name="connsiteX11904" fmla="*/ 3276295 w 13419668"/>
              <a:gd name="connsiteY11904" fmla="*/ 2994327 h 4401251"/>
              <a:gd name="connsiteX11905" fmla="*/ 3223182 w 13419668"/>
              <a:gd name="connsiteY11905" fmla="*/ 3027289 h 4401251"/>
              <a:gd name="connsiteX11906" fmla="*/ 3187981 w 13419668"/>
              <a:gd name="connsiteY11906" fmla="*/ 2994452 h 4401251"/>
              <a:gd name="connsiteX11907" fmla="*/ 3156138 w 13419668"/>
              <a:gd name="connsiteY11907" fmla="*/ 3027414 h 4401251"/>
              <a:gd name="connsiteX11908" fmla="*/ 3189474 w 13419668"/>
              <a:gd name="connsiteY11908" fmla="*/ 3061371 h 4401251"/>
              <a:gd name="connsiteX11909" fmla="*/ 3223182 w 13419668"/>
              <a:gd name="connsiteY11909" fmla="*/ 3027289 h 4401251"/>
              <a:gd name="connsiteX11910" fmla="*/ 3133625 w 13419668"/>
              <a:gd name="connsiteY11910" fmla="*/ 3026668 h 4401251"/>
              <a:gd name="connsiteX11911" fmla="*/ 3097926 w 13419668"/>
              <a:gd name="connsiteY11911" fmla="*/ 2994327 h 4401251"/>
              <a:gd name="connsiteX11912" fmla="*/ 3066705 w 13419668"/>
              <a:gd name="connsiteY11912" fmla="*/ 3027787 h 4401251"/>
              <a:gd name="connsiteX11913" fmla="*/ 3100538 w 13419668"/>
              <a:gd name="connsiteY11913" fmla="*/ 3061247 h 4401251"/>
              <a:gd name="connsiteX11914" fmla="*/ 3133625 w 13419668"/>
              <a:gd name="connsiteY11914" fmla="*/ 3026668 h 4401251"/>
              <a:gd name="connsiteX11915" fmla="*/ 3044067 w 13419668"/>
              <a:gd name="connsiteY11915" fmla="*/ 3027289 h 4401251"/>
              <a:gd name="connsiteX11916" fmla="*/ 3008991 w 13419668"/>
              <a:gd name="connsiteY11916" fmla="*/ 2994327 h 4401251"/>
              <a:gd name="connsiteX11917" fmla="*/ 2977148 w 13419668"/>
              <a:gd name="connsiteY11917" fmla="*/ 3027165 h 4401251"/>
              <a:gd name="connsiteX11918" fmla="*/ 3010359 w 13419668"/>
              <a:gd name="connsiteY11918" fmla="*/ 3061247 h 4401251"/>
              <a:gd name="connsiteX11919" fmla="*/ 3044067 w 13419668"/>
              <a:gd name="connsiteY11919" fmla="*/ 3027289 h 4401251"/>
              <a:gd name="connsiteX11920" fmla="*/ 2924160 w 13419668"/>
              <a:gd name="connsiteY11920" fmla="*/ 2994327 h 4401251"/>
              <a:gd name="connsiteX11921" fmla="*/ 2889830 w 13419668"/>
              <a:gd name="connsiteY11921" fmla="*/ 3028036 h 4401251"/>
              <a:gd name="connsiteX11922" fmla="*/ 2921423 w 13419668"/>
              <a:gd name="connsiteY11922" fmla="*/ 3061122 h 4401251"/>
              <a:gd name="connsiteX11923" fmla="*/ 2956749 w 13419668"/>
              <a:gd name="connsiteY11923" fmla="*/ 3029280 h 4401251"/>
              <a:gd name="connsiteX11924" fmla="*/ 2924160 w 13419668"/>
              <a:gd name="connsiteY11924" fmla="*/ 2994203 h 4401251"/>
              <a:gd name="connsiteX11925" fmla="*/ 2833483 w 13419668"/>
              <a:gd name="connsiteY11925" fmla="*/ 2994327 h 4401251"/>
              <a:gd name="connsiteX11926" fmla="*/ 2800397 w 13419668"/>
              <a:gd name="connsiteY11926" fmla="*/ 3029280 h 4401251"/>
              <a:gd name="connsiteX11927" fmla="*/ 2833110 w 13419668"/>
              <a:gd name="connsiteY11927" fmla="*/ 3061371 h 4401251"/>
              <a:gd name="connsiteX11928" fmla="*/ 2867316 w 13419668"/>
              <a:gd name="connsiteY11928" fmla="*/ 3028285 h 4401251"/>
              <a:gd name="connsiteX11929" fmla="*/ 2833483 w 13419668"/>
              <a:gd name="connsiteY11929" fmla="*/ 2994327 h 4401251"/>
              <a:gd name="connsiteX11930" fmla="*/ 2742930 w 13419668"/>
              <a:gd name="connsiteY11930" fmla="*/ 2994327 h 4401251"/>
              <a:gd name="connsiteX11931" fmla="*/ 2710839 w 13419668"/>
              <a:gd name="connsiteY11931" fmla="*/ 3030150 h 4401251"/>
              <a:gd name="connsiteX11932" fmla="*/ 2744423 w 13419668"/>
              <a:gd name="connsiteY11932" fmla="*/ 3061247 h 4401251"/>
              <a:gd name="connsiteX11933" fmla="*/ 2777758 w 13419668"/>
              <a:gd name="connsiteY11933" fmla="*/ 3027289 h 4401251"/>
              <a:gd name="connsiteX11934" fmla="*/ 2742930 w 13419668"/>
              <a:gd name="connsiteY11934" fmla="*/ 2994327 h 4401251"/>
              <a:gd name="connsiteX11935" fmla="*/ 2655363 w 13419668"/>
              <a:gd name="connsiteY11935" fmla="*/ 2994327 h 4401251"/>
              <a:gd name="connsiteX11936" fmla="*/ 2621157 w 13419668"/>
              <a:gd name="connsiteY11936" fmla="*/ 3028160 h 4401251"/>
              <a:gd name="connsiteX11937" fmla="*/ 2652751 w 13419668"/>
              <a:gd name="connsiteY11937" fmla="*/ 3061122 h 4401251"/>
              <a:gd name="connsiteX11938" fmla="*/ 2687952 w 13419668"/>
              <a:gd name="connsiteY11938" fmla="*/ 3029280 h 4401251"/>
              <a:gd name="connsiteX11939" fmla="*/ 2655363 w 13419668"/>
              <a:gd name="connsiteY11939" fmla="*/ 2994327 h 4401251"/>
              <a:gd name="connsiteX11940" fmla="*/ 2602002 w 13419668"/>
              <a:gd name="connsiteY11940" fmla="*/ 3031270 h 4401251"/>
              <a:gd name="connsiteX11941" fmla="*/ 2571030 w 13419668"/>
              <a:gd name="connsiteY11941" fmla="*/ 2994452 h 4401251"/>
              <a:gd name="connsiteX11942" fmla="*/ 2535580 w 13419668"/>
              <a:gd name="connsiteY11942" fmla="*/ 3023309 h 4401251"/>
              <a:gd name="connsiteX11943" fmla="*/ 2564438 w 13419668"/>
              <a:gd name="connsiteY11943" fmla="*/ 3061122 h 4401251"/>
              <a:gd name="connsiteX11944" fmla="*/ 2602002 w 13419668"/>
              <a:gd name="connsiteY11944" fmla="*/ 3031394 h 4401251"/>
              <a:gd name="connsiteX11945" fmla="*/ 2512569 w 13419668"/>
              <a:gd name="connsiteY11945" fmla="*/ 3027414 h 4401251"/>
              <a:gd name="connsiteX11946" fmla="*/ 2477617 w 13419668"/>
              <a:gd name="connsiteY11946" fmla="*/ 2994327 h 4401251"/>
              <a:gd name="connsiteX11947" fmla="*/ 2445525 w 13419668"/>
              <a:gd name="connsiteY11947" fmla="*/ 3027041 h 4401251"/>
              <a:gd name="connsiteX11948" fmla="*/ 2478612 w 13419668"/>
              <a:gd name="connsiteY11948" fmla="*/ 3061247 h 4401251"/>
              <a:gd name="connsiteX11949" fmla="*/ 2512569 w 13419668"/>
              <a:gd name="connsiteY11949" fmla="*/ 3027538 h 4401251"/>
              <a:gd name="connsiteX11950" fmla="*/ 2423011 w 13419668"/>
              <a:gd name="connsiteY11950" fmla="*/ 3028533 h 4401251"/>
              <a:gd name="connsiteX11951" fmla="*/ 2389179 w 13419668"/>
              <a:gd name="connsiteY11951" fmla="*/ 2994327 h 4401251"/>
              <a:gd name="connsiteX11952" fmla="*/ 2356092 w 13419668"/>
              <a:gd name="connsiteY11952" fmla="*/ 3025921 h 4401251"/>
              <a:gd name="connsiteX11953" fmla="*/ 2387935 w 13419668"/>
              <a:gd name="connsiteY11953" fmla="*/ 3061247 h 4401251"/>
              <a:gd name="connsiteX11954" fmla="*/ 2422887 w 13419668"/>
              <a:gd name="connsiteY11954" fmla="*/ 3028658 h 4401251"/>
              <a:gd name="connsiteX11955" fmla="*/ 2335942 w 13419668"/>
              <a:gd name="connsiteY11955" fmla="*/ 3027041 h 4401251"/>
              <a:gd name="connsiteX11956" fmla="*/ 2303850 w 13419668"/>
              <a:gd name="connsiteY11956" fmla="*/ 2994327 h 4401251"/>
              <a:gd name="connsiteX11957" fmla="*/ 2268898 w 13419668"/>
              <a:gd name="connsiteY11957" fmla="*/ 3027414 h 4401251"/>
              <a:gd name="connsiteX11958" fmla="*/ 2302855 w 13419668"/>
              <a:gd name="connsiteY11958" fmla="*/ 3061247 h 4401251"/>
              <a:gd name="connsiteX11959" fmla="*/ 2335942 w 13419668"/>
              <a:gd name="connsiteY11959" fmla="*/ 3027041 h 4401251"/>
              <a:gd name="connsiteX11960" fmla="*/ 2212925 w 13419668"/>
              <a:gd name="connsiteY11960" fmla="*/ 2994327 h 4401251"/>
              <a:gd name="connsiteX11961" fmla="*/ 2179465 w 13419668"/>
              <a:gd name="connsiteY11961" fmla="*/ 3028906 h 4401251"/>
              <a:gd name="connsiteX11962" fmla="*/ 2211805 w 13419668"/>
              <a:gd name="connsiteY11962" fmla="*/ 3061247 h 4401251"/>
              <a:gd name="connsiteX11963" fmla="*/ 2246384 w 13419668"/>
              <a:gd name="connsiteY11963" fmla="*/ 3028658 h 4401251"/>
              <a:gd name="connsiteX11964" fmla="*/ 2213049 w 13419668"/>
              <a:gd name="connsiteY11964" fmla="*/ 2994327 h 4401251"/>
              <a:gd name="connsiteX11965" fmla="*/ 2156827 w 13419668"/>
              <a:gd name="connsiteY11965" fmla="*/ 3028285 h 4401251"/>
              <a:gd name="connsiteX11966" fmla="*/ 2125979 w 13419668"/>
              <a:gd name="connsiteY11966" fmla="*/ 2994452 h 4401251"/>
              <a:gd name="connsiteX11967" fmla="*/ 2089908 w 13419668"/>
              <a:gd name="connsiteY11967" fmla="*/ 3026294 h 4401251"/>
              <a:gd name="connsiteX11968" fmla="*/ 2122497 w 13419668"/>
              <a:gd name="connsiteY11968" fmla="*/ 3061371 h 4401251"/>
              <a:gd name="connsiteX11969" fmla="*/ 2156703 w 13419668"/>
              <a:gd name="connsiteY11969" fmla="*/ 3028285 h 4401251"/>
              <a:gd name="connsiteX11970" fmla="*/ 2070752 w 13419668"/>
              <a:gd name="connsiteY11970" fmla="*/ 3026045 h 4401251"/>
              <a:gd name="connsiteX11971" fmla="*/ 2034432 w 13419668"/>
              <a:gd name="connsiteY11971" fmla="*/ 2994452 h 4401251"/>
              <a:gd name="connsiteX11972" fmla="*/ 2003833 w 13419668"/>
              <a:gd name="connsiteY11972" fmla="*/ 3028533 h 4401251"/>
              <a:gd name="connsiteX11973" fmla="*/ 2038288 w 13419668"/>
              <a:gd name="connsiteY11973" fmla="*/ 3061247 h 4401251"/>
              <a:gd name="connsiteX11974" fmla="*/ 2070628 w 13419668"/>
              <a:gd name="connsiteY11974" fmla="*/ 3026045 h 4401251"/>
              <a:gd name="connsiteX11975" fmla="*/ 1981319 w 13419668"/>
              <a:gd name="connsiteY11975" fmla="*/ 3027289 h 4401251"/>
              <a:gd name="connsiteX11976" fmla="*/ 1946243 w 13419668"/>
              <a:gd name="connsiteY11976" fmla="*/ 2994327 h 4401251"/>
              <a:gd name="connsiteX11977" fmla="*/ 1914400 w 13419668"/>
              <a:gd name="connsiteY11977" fmla="*/ 3027165 h 4401251"/>
              <a:gd name="connsiteX11978" fmla="*/ 1947611 w 13419668"/>
              <a:gd name="connsiteY11978" fmla="*/ 3061247 h 4401251"/>
              <a:gd name="connsiteX11979" fmla="*/ 1981319 w 13419668"/>
              <a:gd name="connsiteY11979" fmla="*/ 3027289 h 4401251"/>
              <a:gd name="connsiteX11980" fmla="*/ 1891762 w 13419668"/>
              <a:gd name="connsiteY11980" fmla="*/ 3028160 h 4401251"/>
              <a:gd name="connsiteX11981" fmla="*/ 1857556 w 13419668"/>
              <a:gd name="connsiteY11981" fmla="*/ 2994327 h 4401251"/>
              <a:gd name="connsiteX11982" fmla="*/ 1824843 w 13419668"/>
              <a:gd name="connsiteY11982" fmla="*/ 3026294 h 4401251"/>
              <a:gd name="connsiteX11983" fmla="*/ 1857183 w 13419668"/>
              <a:gd name="connsiteY11983" fmla="*/ 3061122 h 4401251"/>
              <a:gd name="connsiteX11984" fmla="*/ 1891762 w 13419668"/>
              <a:gd name="connsiteY11984" fmla="*/ 3028036 h 4401251"/>
              <a:gd name="connsiteX11985" fmla="*/ 1802204 w 13419668"/>
              <a:gd name="connsiteY11985" fmla="*/ 3028409 h 4401251"/>
              <a:gd name="connsiteX11986" fmla="*/ 1768247 w 13419668"/>
              <a:gd name="connsiteY11986" fmla="*/ 2994327 h 4401251"/>
              <a:gd name="connsiteX11987" fmla="*/ 1735410 w 13419668"/>
              <a:gd name="connsiteY11987" fmla="*/ 3026170 h 4401251"/>
              <a:gd name="connsiteX11988" fmla="*/ 1767501 w 13419668"/>
              <a:gd name="connsiteY11988" fmla="*/ 3061247 h 4401251"/>
              <a:gd name="connsiteX11989" fmla="*/ 1802329 w 13419668"/>
              <a:gd name="connsiteY11989" fmla="*/ 3028409 h 4401251"/>
              <a:gd name="connsiteX11990" fmla="*/ 1715135 w 13419668"/>
              <a:gd name="connsiteY11990" fmla="*/ 3027041 h 4401251"/>
              <a:gd name="connsiteX11991" fmla="*/ 1683043 w 13419668"/>
              <a:gd name="connsiteY11991" fmla="*/ 2994327 h 4401251"/>
              <a:gd name="connsiteX11992" fmla="*/ 1648091 w 13419668"/>
              <a:gd name="connsiteY11992" fmla="*/ 3027414 h 4401251"/>
              <a:gd name="connsiteX11993" fmla="*/ 1682048 w 13419668"/>
              <a:gd name="connsiteY11993" fmla="*/ 3061247 h 4401251"/>
              <a:gd name="connsiteX11994" fmla="*/ 1715135 w 13419668"/>
              <a:gd name="connsiteY11994" fmla="*/ 3027041 h 4401251"/>
              <a:gd name="connsiteX11995" fmla="*/ 1592864 w 13419668"/>
              <a:gd name="connsiteY11995" fmla="*/ 2994327 h 4401251"/>
              <a:gd name="connsiteX11996" fmla="*/ 1558658 w 13419668"/>
              <a:gd name="connsiteY11996" fmla="*/ 3028160 h 4401251"/>
              <a:gd name="connsiteX11997" fmla="*/ 1590252 w 13419668"/>
              <a:gd name="connsiteY11997" fmla="*/ 3061247 h 4401251"/>
              <a:gd name="connsiteX11998" fmla="*/ 1625577 w 13419668"/>
              <a:gd name="connsiteY11998" fmla="*/ 3029404 h 4401251"/>
              <a:gd name="connsiteX11999" fmla="*/ 1592988 w 13419668"/>
              <a:gd name="connsiteY11999" fmla="*/ 2994452 h 4401251"/>
              <a:gd name="connsiteX12000" fmla="*/ 1501814 w 13419668"/>
              <a:gd name="connsiteY12000" fmla="*/ 2994327 h 4401251"/>
              <a:gd name="connsiteX12001" fmla="*/ 1469101 w 13419668"/>
              <a:gd name="connsiteY12001" fmla="*/ 3029653 h 4401251"/>
              <a:gd name="connsiteX12002" fmla="*/ 1502187 w 13419668"/>
              <a:gd name="connsiteY12002" fmla="*/ 3061247 h 4401251"/>
              <a:gd name="connsiteX12003" fmla="*/ 1536020 w 13419668"/>
              <a:gd name="connsiteY12003" fmla="*/ 3027787 h 4401251"/>
              <a:gd name="connsiteX12004" fmla="*/ 1501814 w 13419668"/>
              <a:gd name="connsiteY12004" fmla="*/ 2994327 h 4401251"/>
              <a:gd name="connsiteX12005" fmla="*/ 1450070 w 13419668"/>
              <a:gd name="connsiteY12005" fmla="*/ 3027289 h 4401251"/>
              <a:gd name="connsiteX12006" fmla="*/ 1414869 w 13419668"/>
              <a:gd name="connsiteY12006" fmla="*/ 2994452 h 4401251"/>
              <a:gd name="connsiteX12007" fmla="*/ 1383026 w 13419668"/>
              <a:gd name="connsiteY12007" fmla="*/ 3027414 h 4401251"/>
              <a:gd name="connsiteX12008" fmla="*/ 1416361 w 13419668"/>
              <a:gd name="connsiteY12008" fmla="*/ 3061371 h 4401251"/>
              <a:gd name="connsiteX12009" fmla="*/ 1450070 w 13419668"/>
              <a:gd name="connsiteY12009" fmla="*/ 3027289 h 4401251"/>
              <a:gd name="connsiteX12010" fmla="*/ 1360388 w 13419668"/>
              <a:gd name="connsiteY12010" fmla="*/ 3026543 h 4401251"/>
              <a:gd name="connsiteX12011" fmla="*/ 1324440 w 13419668"/>
              <a:gd name="connsiteY12011" fmla="*/ 2994452 h 4401251"/>
              <a:gd name="connsiteX12012" fmla="*/ 1293469 w 13419668"/>
              <a:gd name="connsiteY12012" fmla="*/ 3028160 h 4401251"/>
              <a:gd name="connsiteX12013" fmla="*/ 1327550 w 13419668"/>
              <a:gd name="connsiteY12013" fmla="*/ 3061371 h 4401251"/>
              <a:gd name="connsiteX12014" fmla="*/ 1360388 w 13419668"/>
              <a:gd name="connsiteY12014" fmla="*/ 3026543 h 4401251"/>
              <a:gd name="connsiteX12015" fmla="*/ 1270830 w 13419668"/>
              <a:gd name="connsiteY12015" fmla="*/ 3028658 h 4401251"/>
              <a:gd name="connsiteX12016" fmla="*/ 1236998 w 13419668"/>
              <a:gd name="connsiteY12016" fmla="*/ 2994452 h 4401251"/>
              <a:gd name="connsiteX12017" fmla="*/ 1203911 w 13419668"/>
              <a:gd name="connsiteY12017" fmla="*/ 3026045 h 4401251"/>
              <a:gd name="connsiteX12018" fmla="*/ 1235754 w 13419668"/>
              <a:gd name="connsiteY12018" fmla="*/ 3061247 h 4401251"/>
              <a:gd name="connsiteX12019" fmla="*/ 1270706 w 13419668"/>
              <a:gd name="connsiteY12019" fmla="*/ 3028658 h 4401251"/>
              <a:gd name="connsiteX12020" fmla="*/ 1183636 w 13419668"/>
              <a:gd name="connsiteY12020" fmla="*/ 3028160 h 4401251"/>
              <a:gd name="connsiteX12021" fmla="*/ 1152664 w 13419668"/>
              <a:gd name="connsiteY12021" fmla="*/ 2994452 h 4401251"/>
              <a:gd name="connsiteX12022" fmla="*/ 1116717 w 13419668"/>
              <a:gd name="connsiteY12022" fmla="*/ 3026419 h 4401251"/>
              <a:gd name="connsiteX12023" fmla="*/ 1149555 w 13419668"/>
              <a:gd name="connsiteY12023" fmla="*/ 3061247 h 4401251"/>
              <a:gd name="connsiteX12024" fmla="*/ 1183636 w 13419668"/>
              <a:gd name="connsiteY12024" fmla="*/ 3028036 h 4401251"/>
              <a:gd name="connsiteX12025" fmla="*/ 1059251 w 13419668"/>
              <a:gd name="connsiteY12025" fmla="*/ 2994452 h 4401251"/>
              <a:gd name="connsiteX12026" fmla="*/ 1027160 w 13419668"/>
              <a:gd name="connsiteY12026" fmla="*/ 3030399 h 4401251"/>
              <a:gd name="connsiteX12027" fmla="*/ 1060868 w 13419668"/>
              <a:gd name="connsiteY12027" fmla="*/ 3061371 h 4401251"/>
              <a:gd name="connsiteX12028" fmla="*/ 1094079 w 13419668"/>
              <a:gd name="connsiteY12028" fmla="*/ 3027289 h 4401251"/>
              <a:gd name="connsiteX12029" fmla="*/ 1059251 w 13419668"/>
              <a:gd name="connsiteY12029" fmla="*/ 2994452 h 4401251"/>
              <a:gd name="connsiteX12030" fmla="*/ 971311 w 13419668"/>
              <a:gd name="connsiteY12030" fmla="*/ 2994452 h 4401251"/>
              <a:gd name="connsiteX12031" fmla="*/ 937478 w 13419668"/>
              <a:gd name="connsiteY12031" fmla="*/ 3028782 h 4401251"/>
              <a:gd name="connsiteX12032" fmla="*/ 969569 w 13419668"/>
              <a:gd name="connsiteY12032" fmla="*/ 3061371 h 4401251"/>
              <a:gd name="connsiteX12033" fmla="*/ 1004397 w 13419668"/>
              <a:gd name="connsiteY12033" fmla="*/ 3029031 h 4401251"/>
              <a:gd name="connsiteX12034" fmla="*/ 971311 w 13419668"/>
              <a:gd name="connsiteY12034" fmla="*/ 2994452 h 4401251"/>
              <a:gd name="connsiteX12035" fmla="*/ 880509 w 13419668"/>
              <a:gd name="connsiteY12035" fmla="*/ 2994452 h 4401251"/>
              <a:gd name="connsiteX12036" fmla="*/ 848045 w 13419668"/>
              <a:gd name="connsiteY12036" fmla="*/ 3030026 h 4401251"/>
              <a:gd name="connsiteX12037" fmla="*/ 881380 w 13419668"/>
              <a:gd name="connsiteY12037" fmla="*/ 3061371 h 4401251"/>
              <a:gd name="connsiteX12038" fmla="*/ 914964 w 13419668"/>
              <a:gd name="connsiteY12038" fmla="*/ 3027663 h 4401251"/>
              <a:gd name="connsiteX12039" fmla="*/ 880509 w 13419668"/>
              <a:gd name="connsiteY12039" fmla="*/ 2994452 h 4401251"/>
              <a:gd name="connsiteX12040" fmla="*/ 828889 w 13419668"/>
              <a:gd name="connsiteY12040" fmla="*/ 3026419 h 4401251"/>
              <a:gd name="connsiteX12041" fmla="*/ 792818 w 13419668"/>
              <a:gd name="connsiteY12041" fmla="*/ 2994576 h 4401251"/>
              <a:gd name="connsiteX12042" fmla="*/ 761970 w 13419668"/>
              <a:gd name="connsiteY12042" fmla="*/ 3028409 h 4401251"/>
              <a:gd name="connsiteX12043" fmla="*/ 796176 w 13419668"/>
              <a:gd name="connsiteY12043" fmla="*/ 3061495 h 4401251"/>
              <a:gd name="connsiteX12044" fmla="*/ 828765 w 13419668"/>
              <a:gd name="connsiteY12044" fmla="*/ 3026419 h 4401251"/>
              <a:gd name="connsiteX12045" fmla="*/ 739332 w 13419668"/>
              <a:gd name="connsiteY12045" fmla="*/ 3026916 h 4401251"/>
              <a:gd name="connsiteX12046" fmla="*/ 703633 w 13419668"/>
              <a:gd name="connsiteY12046" fmla="*/ 2994576 h 4401251"/>
              <a:gd name="connsiteX12047" fmla="*/ 672288 w 13419668"/>
              <a:gd name="connsiteY12047" fmla="*/ 3027912 h 4401251"/>
              <a:gd name="connsiteX12048" fmla="*/ 706121 w 13419668"/>
              <a:gd name="connsiteY12048" fmla="*/ 3061495 h 4401251"/>
              <a:gd name="connsiteX12049" fmla="*/ 739332 w 13419668"/>
              <a:gd name="connsiteY12049" fmla="*/ 3026916 h 4401251"/>
              <a:gd name="connsiteX12050" fmla="*/ 649775 w 13419668"/>
              <a:gd name="connsiteY12050" fmla="*/ 3028285 h 4401251"/>
              <a:gd name="connsiteX12051" fmla="*/ 615444 w 13419668"/>
              <a:gd name="connsiteY12051" fmla="*/ 2994452 h 4401251"/>
              <a:gd name="connsiteX12052" fmla="*/ 582855 w 13419668"/>
              <a:gd name="connsiteY12052" fmla="*/ 3026543 h 4401251"/>
              <a:gd name="connsiteX12053" fmla="*/ 615195 w 13419668"/>
              <a:gd name="connsiteY12053" fmla="*/ 3061371 h 4401251"/>
              <a:gd name="connsiteX12054" fmla="*/ 649775 w 13419668"/>
              <a:gd name="connsiteY12054" fmla="*/ 3028285 h 4401251"/>
              <a:gd name="connsiteX12055" fmla="*/ 529494 w 13419668"/>
              <a:gd name="connsiteY12055" fmla="*/ 2994452 h 4401251"/>
              <a:gd name="connsiteX12056" fmla="*/ 495661 w 13419668"/>
              <a:gd name="connsiteY12056" fmla="*/ 3028658 h 4401251"/>
              <a:gd name="connsiteX12057" fmla="*/ 527628 w 13419668"/>
              <a:gd name="connsiteY12057" fmla="*/ 3061371 h 4401251"/>
              <a:gd name="connsiteX12058" fmla="*/ 562456 w 13419668"/>
              <a:gd name="connsiteY12058" fmla="*/ 3029031 h 4401251"/>
              <a:gd name="connsiteX12059" fmla="*/ 529370 w 13419668"/>
              <a:gd name="connsiteY12059" fmla="*/ 2994452 h 4401251"/>
              <a:gd name="connsiteX12060" fmla="*/ 438195 w 13419668"/>
              <a:gd name="connsiteY12060" fmla="*/ 2994452 h 4401251"/>
              <a:gd name="connsiteX12061" fmla="*/ 406104 w 13419668"/>
              <a:gd name="connsiteY12061" fmla="*/ 3030399 h 4401251"/>
              <a:gd name="connsiteX12062" fmla="*/ 439812 w 13419668"/>
              <a:gd name="connsiteY12062" fmla="*/ 3061371 h 4401251"/>
              <a:gd name="connsiteX12063" fmla="*/ 473023 w 13419668"/>
              <a:gd name="connsiteY12063" fmla="*/ 3027289 h 4401251"/>
              <a:gd name="connsiteX12064" fmla="*/ 438195 w 13419668"/>
              <a:gd name="connsiteY12064" fmla="*/ 2994452 h 4401251"/>
              <a:gd name="connsiteX12065" fmla="*/ 383466 w 13419668"/>
              <a:gd name="connsiteY12065" fmla="*/ 3028409 h 4401251"/>
              <a:gd name="connsiteX12066" fmla="*/ 352618 w 13419668"/>
              <a:gd name="connsiteY12066" fmla="*/ 2994576 h 4401251"/>
              <a:gd name="connsiteX12067" fmla="*/ 316546 w 13419668"/>
              <a:gd name="connsiteY12067" fmla="*/ 3026419 h 4401251"/>
              <a:gd name="connsiteX12068" fmla="*/ 349135 w 13419668"/>
              <a:gd name="connsiteY12068" fmla="*/ 3061495 h 4401251"/>
              <a:gd name="connsiteX12069" fmla="*/ 383341 w 13419668"/>
              <a:gd name="connsiteY12069" fmla="*/ 3028409 h 4401251"/>
              <a:gd name="connsiteX12070" fmla="*/ 297515 w 13419668"/>
              <a:gd name="connsiteY12070" fmla="*/ 3027663 h 4401251"/>
              <a:gd name="connsiteX12071" fmla="*/ 262563 w 13419668"/>
              <a:gd name="connsiteY12071" fmla="*/ 2994576 h 4401251"/>
              <a:gd name="connsiteX12072" fmla="*/ 230472 w 13419668"/>
              <a:gd name="connsiteY12072" fmla="*/ 3027289 h 4401251"/>
              <a:gd name="connsiteX12073" fmla="*/ 263558 w 13419668"/>
              <a:gd name="connsiteY12073" fmla="*/ 3061495 h 4401251"/>
              <a:gd name="connsiteX12074" fmla="*/ 297515 w 13419668"/>
              <a:gd name="connsiteY12074" fmla="*/ 3027787 h 4401251"/>
              <a:gd name="connsiteX12075" fmla="*/ 207958 w 13419668"/>
              <a:gd name="connsiteY12075" fmla="*/ 3027912 h 4401251"/>
              <a:gd name="connsiteX12076" fmla="*/ 173255 w 13419668"/>
              <a:gd name="connsiteY12076" fmla="*/ 2994576 h 4401251"/>
              <a:gd name="connsiteX12077" fmla="*/ 140914 w 13419668"/>
              <a:gd name="connsiteY12077" fmla="*/ 3027041 h 4401251"/>
              <a:gd name="connsiteX12078" fmla="*/ 173752 w 13419668"/>
              <a:gd name="connsiteY12078" fmla="*/ 3061495 h 4401251"/>
              <a:gd name="connsiteX12079" fmla="*/ 207958 w 13419668"/>
              <a:gd name="connsiteY12079" fmla="*/ 3028036 h 4401251"/>
              <a:gd name="connsiteX12080" fmla="*/ 11963985 w 13419668"/>
              <a:gd name="connsiteY12080" fmla="*/ 2885242 h 4401251"/>
              <a:gd name="connsiteX12081" fmla="*/ 11999062 w 13419668"/>
              <a:gd name="connsiteY12081" fmla="*/ 2852155 h 4401251"/>
              <a:gd name="connsiteX12082" fmla="*/ 11966597 w 13419668"/>
              <a:gd name="connsiteY12082" fmla="*/ 2819939 h 4401251"/>
              <a:gd name="connsiteX12083" fmla="*/ 11933760 w 13419668"/>
              <a:gd name="connsiteY12083" fmla="*/ 2851036 h 4401251"/>
              <a:gd name="connsiteX12084" fmla="*/ 11963985 w 13419668"/>
              <a:gd name="connsiteY12084" fmla="*/ 2885242 h 4401251"/>
              <a:gd name="connsiteX12085" fmla="*/ 13385212 w 13419668"/>
              <a:gd name="connsiteY12085" fmla="*/ 2909123 h 4401251"/>
              <a:gd name="connsiteX12086" fmla="*/ 13350384 w 13419668"/>
              <a:gd name="connsiteY12086" fmla="*/ 2941837 h 4401251"/>
              <a:gd name="connsiteX12087" fmla="*/ 13385212 w 13419668"/>
              <a:gd name="connsiteY12087" fmla="*/ 2975048 h 4401251"/>
              <a:gd name="connsiteX12088" fmla="*/ 13416433 w 13419668"/>
              <a:gd name="connsiteY12088" fmla="*/ 2941712 h 4401251"/>
              <a:gd name="connsiteX12089" fmla="*/ 13385088 w 13419668"/>
              <a:gd name="connsiteY12089" fmla="*/ 2908999 h 4401251"/>
              <a:gd name="connsiteX12090" fmla="*/ 13294535 w 13419668"/>
              <a:gd name="connsiteY12090" fmla="*/ 2909123 h 4401251"/>
              <a:gd name="connsiteX12091" fmla="*/ 13260827 w 13419668"/>
              <a:gd name="connsiteY12091" fmla="*/ 2943081 h 4401251"/>
              <a:gd name="connsiteX12092" fmla="*/ 13293788 w 13419668"/>
              <a:gd name="connsiteY12092" fmla="*/ 2975296 h 4401251"/>
              <a:gd name="connsiteX12093" fmla="*/ 13326875 w 13419668"/>
              <a:gd name="connsiteY12093" fmla="*/ 2940842 h 4401251"/>
              <a:gd name="connsiteX12094" fmla="*/ 13294535 w 13419668"/>
              <a:gd name="connsiteY12094" fmla="*/ 2909248 h 4401251"/>
              <a:gd name="connsiteX12095" fmla="*/ 13207216 w 13419668"/>
              <a:gd name="connsiteY12095" fmla="*/ 2975172 h 4401251"/>
              <a:gd name="connsiteX12096" fmla="*/ 13241173 w 13419668"/>
              <a:gd name="connsiteY12096" fmla="*/ 2940966 h 4401251"/>
              <a:gd name="connsiteX12097" fmla="*/ 13205475 w 13419668"/>
              <a:gd name="connsiteY12097" fmla="*/ 2909123 h 4401251"/>
              <a:gd name="connsiteX12098" fmla="*/ 13175001 w 13419668"/>
              <a:gd name="connsiteY12098" fmla="*/ 2942583 h 4401251"/>
              <a:gd name="connsiteX12099" fmla="*/ 13207216 w 13419668"/>
              <a:gd name="connsiteY12099" fmla="*/ 2975048 h 4401251"/>
              <a:gd name="connsiteX12100" fmla="*/ 13119401 w 13419668"/>
              <a:gd name="connsiteY12100" fmla="*/ 2975172 h 4401251"/>
              <a:gd name="connsiteX12101" fmla="*/ 13151741 w 13419668"/>
              <a:gd name="connsiteY12101" fmla="*/ 2942210 h 4401251"/>
              <a:gd name="connsiteX12102" fmla="*/ 13117286 w 13419668"/>
              <a:gd name="connsiteY12102" fmla="*/ 2908999 h 4401251"/>
              <a:gd name="connsiteX12103" fmla="*/ 13085567 w 13419668"/>
              <a:gd name="connsiteY12103" fmla="*/ 2941339 h 4401251"/>
              <a:gd name="connsiteX12104" fmla="*/ 13119401 w 13419668"/>
              <a:gd name="connsiteY12104" fmla="*/ 2975172 h 4401251"/>
              <a:gd name="connsiteX12105" fmla="*/ 13029718 w 13419668"/>
              <a:gd name="connsiteY12105" fmla="*/ 2975172 h 4401251"/>
              <a:gd name="connsiteX12106" fmla="*/ 13062183 w 13419668"/>
              <a:gd name="connsiteY12106" fmla="*/ 2942334 h 4401251"/>
              <a:gd name="connsiteX12107" fmla="*/ 13027852 w 13419668"/>
              <a:gd name="connsiteY12107" fmla="*/ 2908999 h 4401251"/>
              <a:gd name="connsiteX12108" fmla="*/ 12996010 w 13419668"/>
              <a:gd name="connsiteY12108" fmla="*/ 2941215 h 4401251"/>
              <a:gd name="connsiteX12109" fmla="*/ 13029718 w 13419668"/>
              <a:gd name="connsiteY12109" fmla="*/ 2975172 h 4401251"/>
              <a:gd name="connsiteX12110" fmla="*/ 12938793 w 13419668"/>
              <a:gd name="connsiteY12110" fmla="*/ 2975172 h 4401251"/>
              <a:gd name="connsiteX12111" fmla="*/ 12972501 w 13419668"/>
              <a:gd name="connsiteY12111" fmla="*/ 2940717 h 4401251"/>
              <a:gd name="connsiteX12112" fmla="*/ 12936554 w 13419668"/>
              <a:gd name="connsiteY12112" fmla="*/ 2909123 h 4401251"/>
              <a:gd name="connsiteX12113" fmla="*/ 12906329 w 13419668"/>
              <a:gd name="connsiteY12113" fmla="*/ 2942956 h 4401251"/>
              <a:gd name="connsiteX12114" fmla="*/ 12938793 w 13419668"/>
              <a:gd name="connsiteY12114" fmla="*/ 2975172 h 4401251"/>
              <a:gd name="connsiteX12115" fmla="*/ 12819010 w 13419668"/>
              <a:gd name="connsiteY12115" fmla="*/ 2941215 h 4401251"/>
              <a:gd name="connsiteX12116" fmla="*/ 12853216 w 13419668"/>
              <a:gd name="connsiteY12116" fmla="*/ 2975172 h 4401251"/>
              <a:gd name="connsiteX12117" fmla="*/ 12885058 w 13419668"/>
              <a:gd name="connsiteY12117" fmla="*/ 2939473 h 4401251"/>
              <a:gd name="connsiteX12118" fmla="*/ 12851475 w 13419668"/>
              <a:gd name="connsiteY12118" fmla="*/ 2908999 h 4401251"/>
              <a:gd name="connsiteX12119" fmla="*/ 12819010 w 13419668"/>
              <a:gd name="connsiteY12119" fmla="*/ 2941215 h 4401251"/>
              <a:gd name="connsiteX12120" fmla="*/ 12729452 w 13419668"/>
              <a:gd name="connsiteY12120" fmla="*/ 2942583 h 4401251"/>
              <a:gd name="connsiteX12121" fmla="*/ 12762165 w 13419668"/>
              <a:gd name="connsiteY12121" fmla="*/ 2975172 h 4401251"/>
              <a:gd name="connsiteX12122" fmla="*/ 12795626 w 13419668"/>
              <a:gd name="connsiteY12122" fmla="*/ 2940966 h 4401251"/>
              <a:gd name="connsiteX12123" fmla="*/ 12763533 w 13419668"/>
              <a:gd name="connsiteY12123" fmla="*/ 2908999 h 4401251"/>
              <a:gd name="connsiteX12124" fmla="*/ 12729452 w 13419668"/>
              <a:gd name="connsiteY12124" fmla="*/ 2942583 h 4401251"/>
              <a:gd name="connsiteX12125" fmla="*/ 12675220 w 13419668"/>
              <a:gd name="connsiteY12125" fmla="*/ 2909123 h 4401251"/>
              <a:gd name="connsiteX12126" fmla="*/ 12639895 w 13419668"/>
              <a:gd name="connsiteY12126" fmla="*/ 2941339 h 4401251"/>
              <a:gd name="connsiteX12127" fmla="*/ 12674226 w 13419668"/>
              <a:gd name="connsiteY12127" fmla="*/ 2975172 h 4401251"/>
              <a:gd name="connsiteX12128" fmla="*/ 12706067 w 13419668"/>
              <a:gd name="connsiteY12128" fmla="*/ 2942334 h 4401251"/>
              <a:gd name="connsiteX12129" fmla="*/ 12675220 w 13419668"/>
              <a:gd name="connsiteY12129" fmla="*/ 2909123 h 4401251"/>
              <a:gd name="connsiteX12130" fmla="*/ 12587654 w 13419668"/>
              <a:gd name="connsiteY12130" fmla="*/ 2975172 h 4401251"/>
              <a:gd name="connsiteX12131" fmla="*/ 12620367 w 13419668"/>
              <a:gd name="connsiteY12131" fmla="*/ 2942583 h 4401251"/>
              <a:gd name="connsiteX12132" fmla="*/ 12586284 w 13419668"/>
              <a:gd name="connsiteY12132" fmla="*/ 2908999 h 4401251"/>
              <a:gd name="connsiteX12133" fmla="*/ 12554193 w 13419668"/>
              <a:gd name="connsiteY12133" fmla="*/ 2940966 h 4401251"/>
              <a:gd name="connsiteX12134" fmla="*/ 12587654 w 13419668"/>
              <a:gd name="connsiteY12134" fmla="*/ 2975172 h 4401251"/>
              <a:gd name="connsiteX12135" fmla="*/ 12497226 w 13419668"/>
              <a:gd name="connsiteY12135" fmla="*/ 2975172 h 4401251"/>
              <a:gd name="connsiteX12136" fmla="*/ 12530809 w 13419668"/>
              <a:gd name="connsiteY12136" fmla="*/ 2940593 h 4401251"/>
              <a:gd name="connsiteX12137" fmla="*/ 12494737 w 13419668"/>
              <a:gd name="connsiteY12137" fmla="*/ 2909248 h 4401251"/>
              <a:gd name="connsiteX12138" fmla="*/ 12464761 w 13419668"/>
              <a:gd name="connsiteY12138" fmla="*/ 2943205 h 4401251"/>
              <a:gd name="connsiteX12139" fmla="*/ 12497350 w 13419668"/>
              <a:gd name="connsiteY12139" fmla="*/ 2975296 h 4401251"/>
              <a:gd name="connsiteX12140" fmla="*/ 12408663 w 13419668"/>
              <a:gd name="connsiteY12140" fmla="*/ 2975172 h 4401251"/>
              <a:gd name="connsiteX12141" fmla="*/ 12441252 w 13419668"/>
              <a:gd name="connsiteY12141" fmla="*/ 2942459 h 4401251"/>
              <a:gd name="connsiteX12142" fmla="*/ 12407046 w 13419668"/>
              <a:gd name="connsiteY12142" fmla="*/ 2908999 h 4401251"/>
              <a:gd name="connsiteX12143" fmla="*/ 12375078 w 13419668"/>
              <a:gd name="connsiteY12143" fmla="*/ 2941090 h 4401251"/>
              <a:gd name="connsiteX12144" fmla="*/ 12408663 w 13419668"/>
              <a:gd name="connsiteY12144" fmla="*/ 2975172 h 4401251"/>
              <a:gd name="connsiteX12145" fmla="*/ 12321718 w 13419668"/>
              <a:gd name="connsiteY12145" fmla="*/ 2908999 h 4401251"/>
              <a:gd name="connsiteX12146" fmla="*/ 12287637 w 13419668"/>
              <a:gd name="connsiteY12146" fmla="*/ 2942583 h 4401251"/>
              <a:gd name="connsiteX12147" fmla="*/ 12320350 w 13419668"/>
              <a:gd name="connsiteY12147" fmla="*/ 2975172 h 4401251"/>
              <a:gd name="connsiteX12148" fmla="*/ 12353809 w 13419668"/>
              <a:gd name="connsiteY12148" fmla="*/ 2940966 h 4401251"/>
              <a:gd name="connsiteX12149" fmla="*/ 12321718 w 13419668"/>
              <a:gd name="connsiteY12149" fmla="*/ 2908999 h 4401251"/>
              <a:gd name="connsiteX12150" fmla="*/ 12198203 w 13419668"/>
              <a:gd name="connsiteY12150" fmla="*/ 2940220 h 4401251"/>
              <a:gd name="connsiteX12151" fmla="*/ 12231413 w 13419668"/>
              <a:gd name="connsiteY12151" fmla="*/ 2975048 h 4401251"/>
              <a:gd name="connsiteX12152" fmla="*/ 12264251 w 13419668"/>
              <a:gd name="connsiteY12152" fmla="*/ 2940220 h 4401251"/>
              <a:gd name="connsiteX12153" fmla="*/ 12231538 w 13419668"/>
              <a:gd name="connsiteY12153" fmla="*/ 2908875 h 4401251"/>
              <a:gd name="connsiteX12154" fmla="*/ 12198203 w 13419668"/>
              <a:gd name="connsiteY12154" fmla="*/ 2940095 h 4401251"/>
              <a:gd name="connsiteX12155" fmla="*/ 12144593 w 13419668"/>
              <a:gd name="connsiteY12155" fmla="*/ 2909123 h 4401251"/>
              <a:gd name="connsiteX12156" fmla="*/ 12108645 w 13419668"/>
              <a:gd name="connsiteY12156" fmla="*/ 2940593 h 4401251"/>
              <a:gd name="connsiteX12157" fmla="*/ 12142229 w 13419668"/>
              <a:gd name="connsiteY12157" fmla="*/ 2975048 h 4401251"/>
              <a:gd name="connsiteX12158" fmla="*/ 12174694 w 13419668"/>
              <a:gd name="connsiteY12158" fmla="*/ 2942832 h 4401251"/>
              <a:gd name="connsiteX12159" fmla="*/ 12144593 w 13419668"/>
              <a:gd name="connsiteY12159" fmla="*/ 2908999 h 4401251"/>
              <a:gd name="connsiteX12160" fmla="*/ 12019088 w 13419668"/>
              <a:gd name="connsiteY12160" fmla="*/ 2940344 h 4401251"/>
              <a:gd name="connsiteX12161" fmla="*/ 12052424 w 13419668"/>
              <a:gd name="connsiteY12161" fmla="*/ 2975172 h 4401251"/>
              <a:gd name="connsiteX12162" fmla="*/ 12085137 w 13419668"/>
              <a:gd name="connsiteY12162" fmla="*/ 2940220 h 4401251"/>
              <a:gd name="connsiteX12163" fmla="*/ 12052424 w 13419668"/>
              <a:gd name="connsiteY12163" fmla="*/ 2908999 h 4401251"/>
              <a:gd name="connsiteX12164" fmla="*/ 12019212 w 13419668"/>
              <a:gd name="connsiteY12164" fmla="*/ 2940344 h 4401251"/>
              <a:gd name="connsiteX12165" fmla="*/ 11933387 w 13419668"/>
              <a:gd name="connsiteY12165" fmla="*/ 2939473 h 4401251"/>
              <a:gd name="connsiteX12166" fmla="*/ 11965229 w 13419668"/>
              <a:gd name="connsiteY12166" fmla="*/ 2975048 h 4401251"/>
              <a:gd name="connsiteX12167" fmla="*/ 11999311 w 13419668"/>
              <a:gd name="connsiteY12167" fmla="*/ 2941090 h 4401251"/>
              <a:gd name="connsiteX12168" fmla="*/ 11966722 w 13419668"/>
              <a:gd name="connsiteY12168" fmla="*/ 2908999 h 4401251"/>
              <a:gd name="connsiteX12169" fmla="*/ 11933262 w 13419668"/>
              <a:gd name="connsiteY12169" fmla="*/ 2939473 h 4401251"/>
              <a:gd name="connsiteX12170" fmla="*/ 11843829 w 13419668"/>
              <a:gd name="connsiteY12170" fmla="*/ 2939598 h 4401251"/>
              <a:gd name="connsiteX12171" fmla="*/ 11875796 w 13419668"/>
              <a:gd name="connsiteY12171" fmla="*/ 2975048 h 4401251"/>
              <a:gd name="connsiteX12172" fmla="*/ 11909753 w 13419668"/>
              <a:gd name="connsiteY12172" fmla="*/ 2940966 h 4401251"/>
              <a:gd name="connsiteX12173" fmla="*/ 11877040 w 13419668"/>
              <a:gd name="connsiteY12173" fmla="*/ 2908999 h 4401251"/>
              <a:gd name="connsiteX12174" fmla="*/ 11843705 w 13419668"/>
              <a:gd name="connsiteY12174" fmla="*/ 2939598 h 4401251"/>
              <a:gd name="connsiteX12175" fmla="*/ 11785742 w 13419668"/>
              <a:gd name="connsiteY12175" fmla="*/ 2975048 h 4401251"/>
              <a:gd name="connsiteX12176" fmla="*/ 11820320 w 13419668"/>
              <a:gd name="connsiteY12176" fmla="*/ 2941588 h 4401251"/>
              <a:gd name="connsiteX12177" fmla="*/ 11785243 w 13419668"/>
              <a:gd name="connsiteY12177" fmla="*/ 2909123 h 4401251"/>
              <a:gd name="connsiteX12178" fmla="*/ 11754147 w 13419668"/>
              <a:gd name="connsiteY12178" fmla="*/ 2942085 h 4401251"/>
              <a:gd name="connsiteX12179" fmla="*/ 11785617 w 13419668"/>
              <a:gd name="connsiteY12179" fmla="*/ 2975172 h 4401251"/>
              <a:gd name="connsiteX12180" fmla="*/ 11666829 w 13419668"/>
              <a:gd name="connsiteY12180" fmla="*/ 2942459 h 4401251"/>
              <a:gd name="connsiteX12181" fmla="*/ 11699418 w 13419668"/>
              <a:gd name="connsiteY12181" fmla="*/ 2975172 h 4401251"/>
              <a:gd name="connsiteX12182" fmla="*/ 11733002 w 13419668"/>
              <a:gd name="connsiteY12182" fmla="*/ 2941090 h 4401251"/>
              <a:gd name="connsiteX12183" fmla="*/ 11701035 w 13419668"/>
              <a:gd name="connsiteY12183" fmla="*/ 2908999 h 4401251"/>
              <a:gd name="connsiteX12184" fmla="*/ 11666829 w 13419668"/>
              <a:gd name="connsiteY12184" fmla="*/ 2942459 h 4401251"/>
              <a:gd name="connsiteX12185" fmla="*/ 11612970 w 13419668"/>
              <a:gd name="connsiteY12185" fmla="*/ 2909123 h 4401251"/>
              <a:gd name="connsiteX12186" fmla="*/ 11577272 w 13419668"/>
              <a:gd name="connsiteY12186" fmla="*/ 2940966 h 4401251"/>
              <a:gd name="connsiteX12187" fmla="*/ 11611229 w 13419668"/>
              <a:gd name="connsiteY12187" fmla="*/ 2975172 h 4401251"/>
              <a:gd name="connsiteX12188" fmla="*/ 11643445 w 13419668"/>
              <a:gd name="connsiteY12188" fmla="*/ 2942708 h 4401251"/>
              <a:gd name="connsiteX12189" fmla="*/ 11612970 w 13419668"/>
              <a:gd name="connsiteY12189" fmla="*/ 2909248 h 4401251"/>
              <a:gd name="connsiteX12190" fmla="*/ 11487714 w 13419668"/>
              <a:gd name="connsiteY12190" fmla="*/ 2941961 h 4401251"/>
              <a:gd name="connsiteX12191" fmla="*/ 11519806 w 13419668"/>
              <a:gd name="connsiteY12191" fmla="*/ 2975048 h 4401251"/>
              <a:gd name="connsiteX12192" fmla="*/ 11553887 w 13419668"/>
              <a:gd name="connsiteY12192" fmla="*/ 2941464 h 4401251"/>
              <a:gd name="connsiteX12193" fmla="*/ 11522417 w 13419668"/>
              <a:gd name="connsiteY12193" fmla="*/ 2908999 h 4401251"/>
              <a:gd name="connsiteX12194" fmla="*/ 11487714 w 13419668"/>
              <a:gd name="connsiteY12194" fmla="*/ 2941961 h 4401251"/>
              <a:gd name="connsiteX12195" fmla="*/ 11402012 w 13419668"/>
              <a:gd name="connsiteY12195" fmla="*/ 2941339 h 4401251"/>
              <a:gd name="connsiteX12196" fmla="*/ 11435970 w 13419668"/>
              <a:gd name="connsiteY12196" fmla="*/ 2975048 h 4401251"/>
              <a:gd name="connsiteX12197" fmla="*/ 11468185 w 13419668"/>
              <a:gd name="connsiteY12197" fmla="*/ 2942085 h 4401251"/>
              <a:gd name="connsiteX12198" fmla="*/ 11433731 w 13419668"/>
              <a:gd name="connsiteY12198" fmla="*/ 2908999 h 4401251"/>
              <a:gd name="connsiteX12199" fmla="*/ 11402137 w 13419668"/>
              <a:gd name="connsiteY12199" fmla="*/ 2941339 h 4401251"/>
              <a:gd name="connsiteX12200" fmla="*/ 11346039 w 13419668"/>
              <a:gd name="connsiteY12200" fmla="*/ 2975048 h 4401251"/>
              <a:gd name="connsiteX12201" fmla="*/ 11378628 w 13419668"/>
              <a:gd name="connsiteY12201" fmla="*/ 2942334 h 4401251"/>
              <a:gd name="connsiteX12202" fmla="*/ 11344422 w 13419668"/>
              <a:gd name="connsiteY12202" fmla="*/ 2908875 h 4401251"/>
              <a:gd name="connsiteX12203" fmla="*/ 11312456 w 13419668"/>
              <a:gd name="connsiteY12203" fmla="*/ 2940966 h 4401251"/>
              <a:gd name="connsiteX12204" fmla="*/ 11346039 w 13419668"/>
              <a:gd name="connsiteY12204" fmla="*/ 2975048 h 4401251"/>
              <a:gd name="connsiteX12205" fmla="*/ 11223023 w 13419668"/>
              <a:gd name="connsiteY12205" fmla="*/ 2940220 h 4401251"/>
              <a:gd name="connsiteX12206" fmla="*/ 11255735 w 13419668"/>
              <a:gd name="connsiteY12206" fmla="*/ 2975048 h 4401251"/>
              <a:gd name="connsiteX12207" fmla="*/ 11289071 w 13419668"/>
              <a:gd name="connsiteY12207" fmla="*/ 2940220 h 4401251"/>
              <a:gd name="connsiteX12208" fmla="*/ 11255735 w 13419668"/>
              <a:gd name="connsiteY12208" fmla="*/ 2908875 h 4401251"/>
              <a:gd name="connsiteX12209" fmla="*/ 11223023 w 13419668"/>
              <a:gd name="connsiteY12209" fmla="*/ 2940095 h 4401251"/>
              <a:gd name="connsiteX12210" fmla="*/ 11166925 w 13419668"/>
              <a:gd name="connsiteY12210" fmla="*/ 2975048 h 4401251"/>
              <a:gd name="connsiteX12211" fmla="*/ 11199638 w 13419668"/>
              <a:gd name="connsiteY12211" fmla="*/ 2942459 h 4401251"/>
              <a:gd name="connsiteX12212" fmla="*/ 11165556 w 13419668"/>
              <a:gd name="connsiteY12212" fmla="*/ 2908875 h 4401251"/>
              <a:gd name="connsiteX12213" fmla="*/ 11133465 w 13419668"/>
              <a:gd name="connsiteY12213" fmla="*/ 2940842 h 4401251"/>
              <a:gd name="connsiteX12214" fmla="*/ 11166925 w 13419668"/>
              <a:gd name="connsiteY12214" fmla="*/ 2975048 h 4401251"/>
              <a:gd name="connsiteX12215" fmla="*/ 11046146 w 13419668"/>
              <a:gd name="connsiteY12215" fmla="*/ 2940717 h 4401251"/>
              <a:gd name="connsiteX12216" fmla="*/ 11080103 w 13419668"/>
              <a:gd name="connsiteY12216" fmla="*/ 2974923 h 4401251"/>
              <a:gd name="connsiteX12217" fmla="*/ 11112195 w 13419668"/>
              <a:gd name="connsiteY12217" fmla="*/ 2939473 h 4401251"/>
              <a:gd name="connsiteX12218" fmla="*/ 11078984 w 13419668"/>
              <a:gd name="connsiteY12218" fmla="*/ 2908750 h 4401251"/>
              <a:gd name="connsiteX12219" fmla="*/ 11046271 w 13419668"/>
              <a:gd name="connsiteY12219" fmla="*/ 2940717 h 4401251"/>
              <a:gd name="connsiteX12220" fmla="*/ 10992163 w 13419668"/>
              <a:gd name="connsiteY12220" fmla="*/ 2908875 h 4401251"/>
              <a:gd name="connsiteX12221" fmla="*/ 10956589 w 13419668"/>
              <a:gd name="connsiteY12221" fmla="*/ 2940717 h 4401251"/>
              <a:gd name="connsiteX12222" fmla="*/ 10990546 w 13419668"/>
              <a:gd name="connsiteY12222" fmla="*/ 2974799 h 4401251"/>
              <a:gd name="connsiteX12223" fmla="*/ 11022637 w 13419668"/>
              <a:gd name="connsiteY12223" fmla="*/ 2942334 h 4401251"/>
              <a:gd name="connsiteX12224" fmla="*/ 10992163 w 13419668"/>
              <a:gd name="connsiteY12224" fmla="*/ 2908875 h 4401251"/>
              <a:gd name="connsiteX12225" fmla="*/ 10902979 w 13419668"/>
              <a:gd name="connsiteY12225" fmla="*/ 2908875 h 4401251"/>
              <a:gd name="connsiteX12226" fmla="*/ 10867031 w 13419668"/>
              <a:gd name="connsiteY12226" fmla="*/ 2940468 h 4401251"/>
              <a:gd name="connsiteX12227" fmla="*/ 10900740 w 13419668"/>
              <a:gd name="connsiteY12227" fmla="*/ 2974923 h 4401251"/>
              <a:gd name="connsiteX12228" fmla="*/ 10933204 w 13419668"/>
              <a:gd name="connsiteY12228" fmla="*/ 2942708 h 4401251"/>
              <a:gd name="connsiteX12229" fmla="*/ 10902979 w 13419668"/>
              <a:gd name="connsiteY12229" fmla="*/ 2908875 h 4401251"/>
              <a:gd name="connsiteX12230" fmla="*/ 10814416 w 13419668"/>
              <a:gd name="connsiteY12230" fmla="*/ 2974923 h 4401251"/>
              <a:gd name="connsiteX12231" fmla="*/ 10847379 w 13419668"/>
              <a:gd name="connsiteY12231" fmla="*/ 2942583 h 4401251"/>
              <a:gd name="connsiteX12232" fmla="*/ 10813546 w 13419668"/>
              <a:gd name="connsiteY12232" fmla="*/ 2908750 h 4401251"/>
              <a:gd name="connsiteX12233" fmla="*/ 10781206 w 13419668"/>
              <a:gd name="connsiteY12233" fmla="*/ 2940468 h 4401251"/>
              <a:gd name="connsiteX12234" fmla="*/ 10814416 w 13419668"/>
              <a:gd name="connsiteY12234" fmla="*/ 2974923 h 4401251"/>
              <a:gd name="connsiteX12235" fmla="*/ 10723242 w 13419668"/>
              <a:gd name="connsiteY12235" fmla="*/ 2974923 h 4401251"/>
              <a:gd name="connsiteX12236" fmla="*/ 10757697 w 13419668"/>
              <a:gd name="connsiteY12236" fmla="*/ 2941339 h 4401251"/>
              <a:gd name="connsiteX12237" fmla="*/ 10722495 w 13419668"/>
              <a:gd name="connsiteY12237" fmla="*/ 2908999 h 4401251"/>
              <a:gd name="connsiteX12238" fmla="*/ 10691524 w 13419668"/>
              <a:gd name="connsiteY12238" fmla="*/ 2942085 h 4401251"/>
              <a:gd name="connsiteX12239" fmla="*/ 10723118 w 13419668"/>
              <a:gd name="connsiteY12239" fmla="*/ 2975048 h 4401251"/>
              <a:gd name="connsiteX12240" fmla="*/ 10634679 w 13419668"/>
              <a:gd name="connsiteY12240" fmla="*/ 2974923 h 4401251"/>
              <a:gd name="connsiteX12241" fmla="*/ 10668264 w 13419668"/>
              <a:gd name="connsiteY12241" fmla="*/ 2940344 h 4401251"/>
              <a:gd name="connsiteX12242" fmla="*/ 10632192 w 13419668"/>
              <a:gd name="connsiteY12242" fmla="*/ 2908999 h 4401251"/>
              <a:gd name="connsiteX12243" fmla="*/ 10602215 w 13419668"/>
              <a:gd name="connsiteY12243" fmla="*/ 2942956 h 4401251"/>
              <a:gd name="connsiteX12244" fmla="*/ 10634804 w 13419668"/>
              <a:gd name="connsiteY12244" fmla="*/ 2975048 h 4401251"/>
              <a:gd name="connsiteX12245" fmla="*/ 10514648 w 13419668"/>
              <a:gd name="connsiteY12245" fmla="*/ 2942334 h 4401251"/>
              <a:gd name="connsiteX12246" fmla="*/ 10547237 w 13419668"/>
              <a:gd name="connsiteY12246" fmla="*/ 2975048 h 4401251"/>
              <a:gd name="connsiteX12247" fmla="*/ 10580821 w 13419668"/>
              <a:gd name="connsiteY12247" fmla="*/ 2940966 h 4401251"/>
              <a:gd name="connsiteX12248" fmla="*/ 10548854 w 13419668"/>
              <a:gd name="connsiteY12248" fmla="*/ 2908875 h 4401251"/>
              <a:gd name="connsiteX12249" fmla="*/ 10514648 w 13419668"/>
              <a:gd name="connsiteY12249" fmla="*/ 2942334 h 4401251"/>
              <a:gd name="connsiteX12250" fmla="*/ 10458923 w 13419668"/>
              <a:gd name="connsiteY12250" fmla="*/ 2908875 h 4401251"/>
              <a:gd name="connsiteX12251" fmla="*/ 10425091 w 13419668"/>
              <a:gd name="connsiteY12251" fmla="*/ 2942708 h 4401251"/>
              <a:gd name="connsiteX12252" fmla="*/ 10458053 w 13419668"/>
              <a:gd name="connsiteY12252" fmla="*/ 2975048 h 4401251"/>
              <a:gd name="connsiteX12253" fmla="*/ 10491264 w 13419668"/>
              <a:gd name="connsiteY12253" fmla="*/ 2940593 h 4401251"/>
              <a:gd name="connsiteX12254" fmla="*/ 10458923 w 13419668"/>
              <a:gd name="connsiteY12254" fmla="*/ 2908875 h 4401251"/>
              <a:gd name="connsiteX12255" fmla="*/ 10335533 w 13419668"/>
              <a:gd name="connsiteY12255" fmla="*/ 2941090 h 4401251"/>
              <a:gd name="connsiteX12256" fmla="*/ 10369739 w 13419668"/>
              <a:gd name="connsiteY12256" fmla="*/ 2975048 h 4401251"/>
              <a:gd name="connsiteX12257" fmla="*/ 10401582 w 13419668"/>
              <a:gd name="connsiteY12257" fmla="*/ 2939349 h 4401251"/>
              <a:gd name="connsiteX12258" fmla="*/ 10367997 w 13419668"/>
              <a:gd name="connsiteY12258" fmla="*/ 2908875 h 4401251"/>
              <a:gd name="connsiteX12259" fmla="*/ 10335533 w 13419668"/>
              <a:gd name="connsiteY12259" fmla="*/ 2941090 h 4401251"/>
              <a:gd name="connsiteX12260" fmla="*/ 10281301 w 13419668"/>
              <a:gd name="connsiteY12260" fmla="*/ 2975048 h 4401251"/>
              <a:gd name="connsiteX12261" fmla="*/ 10315880 w 13419668"/>
              <a:gd name="connsiteY12261" fmla="*/ 2941464 h 4401251"/>
              <a:gd name="connsiteX12262" fmla="*/ 10280804 w 13419668"/>
              <a:gd name="connsiteY12262" fmla="*/ 2908999 h 4401251"/>
              <a:gd name="connsiteX12263" fmla="*/ 10249831 w 13419668"/>
              <a:gd name="connsiteY12263" fmla="*/ 2941961 h 4401251"/>
              <a:gd name="connsiteX12264" fmla="*/ 10281426 w 13419668"/>
              <a:gd name="connsiteY12264" fmla="*/ 2975048 h 4401251"/>
              <a:gd name="connsiteX12265" fmla="*/ 10193734 w 13419668"/>
              <a:gd name="connsiteY12265" fmla="*/ 2975048 h 4401251"/>
              <a:gd name="connsiteX12266" fmla="*/ 10226323 w 13419668"/>
              <a:gd name="connsiteY12266" fmla="*/ 2942334 h 4401251"/>
              <a:gd name="connsiteX12267" fmla="*/ 10192117 w 13419668"/>
              <a:gd name="connsiteY12267" fmla="*/ 2908875 h 4401251"/>
              <a:gd name="connsiteX12268" fmla="*/ 10160150 w 13419668"/>
              <a:gd name="connsiteY12268" fmla="*/ 2940966 h 4401251"/>
              <a:gd name="connsiteX12269" fmla="*/ 10193734 w 13419668"/>
              <a:gd name="connsiteY12269" fmla="*/ 2975048 h 4401251"/>
              <a:gd name="connsiteX12270" fmla="*/ 10100818 w 13419668"/>
              <a:gd name="connsiteY12270" fmla="*/ 2975048 h 4401251"/>
              <a:gd name="connsiteX12271" fmla="*/ 10136392 w 13419668"/>
              <a:gd name="connsiteY12271" fmla="*/ 2945817 h 4401251"/>
              <a:gd name="connsiteX12272" fmla="*/ 10105794 w 13419668"/>
              <a:gd name="connsiteY12272" fmla="*/ 2909123 h 4401251"/>
              <a:gd name="connsiteX12273" fmla="*/ 10070592 w 13419668"/>
              <a:gd name="connsiteY12273" fmla="*/ 2937732 h 4401251"/>
              <a:gd name="connsiteX12274" fmla="*/ 10100694 w 13419668"/>
              <a:gd name="connsiteY12274" fmla="*/ 2975048 h 4401251"/>
              <a:gd name="connsiteX12275" fmla="*/ 10014619 w 13419668"/>
              <a:gd name="connsiteY12275" fmla="*/ 2975048 h 4401251"/>
              <a:gd name="connsiteX12276" fmla="*/ 10047208 w 13419668"/>
              <a:gd name="connsiteY12276" fmla="*/ 2942334 h 4401251"/>
              <a:gd name="connsiteX12277" fmla="*/ 10013002 w 13419668"/>
              <a:gd name="connsiteY12277" fmla="*/ 2908875 h 4401251"/>
              <a:gd name="connsiteX12278" fmla="*/ 9981035 w 13419668"/>
              <a:gd name="connsiteY12278" fmla="*/ 2940966 h 4401251"/>
              <a:gd name="connsiteX12279" fmla="*/ 10014619 w 13419668"/>
              <a:gd name="connsiteY12279" fmla="*/ 2975048 h 4401251"/>
              <a:gd name="connsiteX12280" fmla="*/ 9893716 w 13419668"/>
              <a:gd name="connsiteY12280" fmla="*/ 2941339 h 4401251"/>
              <a:gd name="connsiteX12281" fmla="*/ 9928171 w 13419668"/>
              <a:gd name="connsiteY12281" fmla="*/ 2975048 h 4401251"/>
              <a:gd name="connsiteX12282" fmla="*/ 9959766 w 13419668"/>
              <a:gd name="connsiteY12282" fmla="*/ 2939100 h 4401251"/>
              <a:gd name="connsiteX12283" fmla="*/ 9925932 w 13419668"/>
              <a:gd name="connsiteY12283" fmla="*/ 2908875 h 4401251"/>
              <a:gd name="connsiteX12284" fmla="*/ 9893716 w 13419668"/>
              <a:gd name="connsiteY12284" fmla="*/ 2941339 h 4401251"/>
              <a:gd name="connsiteX12285" fmla="*/ 9838241 w 13419668"/>
              <a:gd name="connsiteY12285" fmla="*/ 2908875 h 4401251"/>
              <a:gd name="connsiteX12286" fmla="*/ 9804035 w 13419668"/>
              <a:gd name="connsiteY12286" fmla="*/ 2942334 h 4401251"/>
              <a:gd name="connsiteX12287" fmla="*/ 9836624 w 13419668"/>
              <a:gd name="connsiteY12287" fmla="*/ 2975048 h 4401251"/>
              <a:gd name="connsiteX12288" fmla="*/ 9870208 w 13419668"/>
              <a:gd name="connsiteY12288" fmla="*/ 2940966 h 4401251"/>
              <a:gd name="connsiteX12289" fmla="*/ 9838241 w 13419668"/>
              <a:gd name="connsiteY12289" fmla="*/ 2908875 h 4401251"/>
              <a:gd name="connsiteX12290" fmla="*/ 9748932 w 13419668"/>
              <a:gd name="connsiteY12290" fmla="*/ 2908875 h 4401251"/>
              <a:gd name="connsiteX12291" fmla="*/ 9714602 w 13419668"/>
              <a:gd name="connsiteY12291" fmla="*/ 2942085 h 4401251"/>
              <a:gd name="connsiteX12292" fmla="*/ 9746942 w 13419668"/>
              <a:gd name="connsiteY12292" fmla="*/ 2974923 h 4401251"/>
              <a:gd name="connsiteX12293" fmla="*/ 9780650 w 13419668"/>
              <a:gd name="connsiteY12293" fmla="*/ 2941090 h 4401251"/>
              <a:gd name="connsiteX12294" fmla="*/ 9748932 w 13419668"/>
              <a:gd name="connsiteY12294" fmla="*/ 2908875 h 4401251"/>
              <a:gd name="connsiteX12295" fmla="*/ 9628900 w 13419668"/>
              <a:gd name="connsiteY12295" fmla="*/ 2939349 h 4401251"/>
              <a:gd name="connsiteX12296" fmla="*/ 9660743 w 13419668"/>
              <a:gd name="connsiteY12296" fmla="*/ 2975048 h 4401251"/>
              <a:gd name="connsiteX12297" fmla="*/ 9694949 w 13419668"/>
              <a:gd name="connsiteY12297" fmla="*/ 2941090 h 4401251"/>
              <a:gd name="connsiteX12298" fmla="*/ 9662484 w 13419668"/>
              <a:gd name="connsiteY12298" fmla="*/ 2908875 h 4401251"/>
              <a:gd name="connsiteX12299" fmla="*/ 9629025 w 13419668"/>
              <a:gd name="connsiteY12299" fmla="*/ 2939349 h 4401251"/>
              <a:gd name="connsiteX12300" fmla="*/ 9572181 w 13419668"/>
              <a:gd name="connsiteY12300" fmla="*/ 2975048 h 4401251"/>
              <a:gd name="connsiteX12301" fmla="*/ 9605267 w 13419668"/>
              <a:gd name="connsiteY12301" fmla="*/ 2942956 h 4401251"/>
              <a:gd name="connsiteX12302" fmla="*/ 9571683 w 13419668"/>
              <a:gd name="connsiteY12302" fmla="*/ 2908875 h 4401251"/>
              <a:gd name="connsiteX12303" fmla="*/ 9539218 w 13419668"/>
              <a:gd name="connsiteY12303" fmla="*/ 2940344 h 4401251"/>
              <a:gd name="connsiteX12304" fmla="*/ 9572181 w 13419668"/>
              <a:gd name="connsiteY12304" fmla="*/ 2975048 h 4401251"/>
              <a:gd name="connsiteX12305" fmla="*/ 9483369 w 13419668"/>
              <a:gd name="connsiteY12305" fmla="*/ 2975048 h 4401251"/>
              <a:gd name="connsiteX12306" fmla="*/ 9515834 w 13419668"/>
              <a:gd name="connsiteY12306" fmla="*/ 2942210 h 4401251"/>
              <a:gd name="connsiteX12307" fmla="*/ 9481504 w 13419668"/>
              <a:gd name="connsiteY12307" fmla="*/ 2908875 h 4401251"/>
              <a:gd name="connsiteX12308" fmla="*/ 9449661 w 13419668"/>
              <a:gd name="connsiteY12308" fmla="*/ 2941090 h 4401251"/>
              <a:gd name="connsiteX12309" fmla="*/ 9483369 w 13419668"/>
              <a:gd name="connsiteY12309" fmla="*/ 2975048 h 4401251"/>
              <a:gd name="connsiteX12310" fmla="*/ 9362218 w 13419668"/>
              <a:gd name="connsiteY12310" fmla="*/ 2940842 h 4401251"/>
              <a:gd name="connsiteX12311" fmla="*/ 9396175 w 13419668"/>
              <a:gd name="connsiteY12311" fmla="*/ 2975048 h 4401251"/>
              <a:gd name="connsiteX12312" fmla="*/ 9428267 w 13419668"/>
              <a:gd name="connsiteY12312" fmla="*/ 2939598 h 4401251"/>
              <a:gd name="connsiteX12313" fmla="*/ 9395056 w 13419668"/>
              <a:gd name="connsiteY12313" fmla="*/ 2908875 h 4401251"/>
              <a:gd name="connsiteX12314" fmla="*/ 9362343 w 13419668"/>
              <a:gd name="connsiteY12314" fmla="*/ 2940842 h 4401251"/>
              <a:gd name="connsiteX12315" fmla="*/ 9305872 w 13419668"/>
              <a:gd name="connsiteY12315" fmla="*/ 2908999 h 4401251"/>
              <a:gd name="connsiteX12316" fmla="*/ 9272661 w 13419668"/>
              <a:gd name="connsiteY12316" fmla="*/ 2943329 h 4401251"/>
              <a:gd name="connsiteX12317" fmla="*/ 9305996 w 13419668"/>
              <a:gd name="connsiteY12317" fmla="*/ 2975172 h 4401251"/>
              <a:gd name="connsiteX12318" fmla="*/ 9338585 w 13419668"/>
              <a:gd name="connsiteY12318" fmla="*/ 2940220 h 4401251"/>
              <a:gd name="connsiteX12319" fmla="*/ 9305747 w 13419668"/>
              <a:gd name="connsiteY12319" fmla="*/ 2908999 h 4401251"/>
              <a:gd name="connsiteX12320" fmla="*/ 9219175 w 13419668"/>
              <a:gd name="connsiteY12320" fmla="*/ 2908999 h 4401251"/>
              <a:gd name="connsiteX12321" fmla="*/ 9183104 w 13419668"/>
              <a:gd name="connsiteY12321" fmla="*/ 2940344 h 4401251"/>
              <a:gd name="connsiteX12322" fmla="*/ 9216687 w 13419668"/>
              <a:gd name="connsiteY12322" fmla="*/ 2974923 h 4401251"/>
              <a:gd name="connsiteX12323" fmla="*/ 9249276 w 13419668"/>
              <a:gd name="connsiteY12323" fmla="*/ 2942832 h 4401251"/>
              <a:gd name="connsiteX12324" fmla="*/ 9219299 w 13419668"/>
              <a:gd name="connsiteY12324" fmla="*/ 2908875 h 4401251"/>
              <a:gd name="connsiteX12325" fmla="*/ 9129494 w 13419668"/>
              <a:gd name="connsiteY12325" fmla="*/ 2908999 h 4401251"/>
              <a:gd name="connsiteX12326" fmla="*/ 9093546 w 13419668"/>
              <a:gd name="connsiteY12326" fmla="*/ 2940468 h 4401251"/>
              <a:gd name="connsiteX12327" fmla="*/ 9127130 w 13419668"/>
              <a:gd name="connsiteY12327" fmla="*/ 2975048 h 4401251"/>
              <a:gd name="connsiteX12328" fmla="*/ 9159595 w 13419668"/>
              <a:gd name="connsiteY12328" fmla="*/ 2942956 h 4401251"/>
              <a:gd name="connsiteX12329" fmla="*/ 9129494 w 13419668"/>
              <a:gd name="connsiteY12329" fmla="*/ 2909123 h 4401251"/>
              <a:gd name="connsiteX12330" fmla="*/ 9040931 w 13419668"/>
              <a:gd name="connsiteY12330" fmla="*/ 2975048 h 4401251"/>
              <a:gd name="connsiteX12331" fmla="*/ 9073893 w 13419668"/>
              <a:gd name="connsiteY12331" fmla="*/ 2942708 h 4401251"/>
              <a:gd name="connsiteX12332" fmla="*/ 9040061 w 13419668"/>
              <a:gd name="connsiteY12332" fmla="*/ 2908875 h 4401251"/>
              <a:gd name="connsiteX12333" fmla="*/ 9007720 w 13419668"/>
              <a:gd name="connsiteY12333" fmla="*/ 2940593 h 4401251"/>
              <a:gd name="connsiteX12334" fmla="*/ 9040931 w 13419668"/>
              <a:gd name="connsiteY12334" fmla="*/ 2975048 h 4401251"/>
              <a:gd name="connsiteX12335" fmla="*/ 8950628 w 13419668"/>
              <a:gd name="connsiteY12335" fmla="*/ 2975048 h 4401251"/>
              <a:gd name="connsiteX12336" fmla="*/ 8984335 w 13419668"/>
              <a:gd name="connsiteY12336" fmla="*/ 2940593 h 4401251"/>
              <a:gd name="connsiteX12337" fmla="*/ 8948388 w 13419668"/>
              <a:gd name="connsiteY12337" fmla="*/ 2908999 h 4401251"/>
              <a:gd name="connsiteX12338" fmla="*/ 8918162 w 13419668"/>
              <a:gd name="connsiteY12338" fmla="*/ 2942832 h 4401251"/>
              <a:gd name="connsiteX12339" fmla="*/ 8950628 w 13419668"/>
              <a:gd name="connsiteY12339" fmla="*/ 2975048 h 4401251"/>
              <a:gd name="connsiteX12340" fmla="*/ 8828729 w 13419668"/>
              <a:gd name="connsiteY12340" fmla="*/ 2939598 h 4401251"/>
              <a:gd name="connsiteX12341" fmla="*/ 8860696 w 13419668"/>
              <a:gd name="connsiteY12341" fmla="*/ 2975048 h 4401251"/>
              <a:gd name="connsiteX12342" fmla="*/ 8894654 w 13419668"/>
              <a:gd name="connsiteY12342" fmla="*/ 2940966 h 4401251"/>
              <a:gd name="connsiteX12343" fmla="*/ 8861941 w 13419668"/>
              <a:gd name="connsiteY12343" fmla="*/ 2908999 h 4401251"/>
              <a:gd name="connsiteX12344" fmla="*/ 8828606 w 13419668"/>
              <a:gd name="connsiteY12344" fmla="*/ 2939598 h 4401251"/>
              <a:gd name="connsiteX12345" fmla="*/ 8775368 w 13419668"/>
              <a:gd name="connsiteY12345" fmla="*/ 2908999 h 4401251"/>
              <a:gd name="connsiteX12346" fmla="*/ 8741162 w 13419668"/>
              <a:gd name="connsiteY12346" fmla="*/ 2942459 h 4401251"/>
              <a:gd name="connsiteX12347" fmla="*/ 8773751 w 13419668"/>
              <a:gd name="connsiteY12347" fmla="*/ 2975172 h 4401251"/>
              <a:gd name="connsiteX12348" fmla="*/ 8807335 w 13419668"/>
              <a:gd name="connsiteY12348" fmla="*/ 2941090 h 4401251"/>
              <a:gd name="connsiteX12349" fmla="*/ 8775368 w 13419668"/>
              <a:gd name="connsiteY12349" fmla="*/ 2908999 h 4401251"/>
              <a:gd name="connsiteX12350" fmla="*/ 8651605 w 13419668"/>
              <a:gd name="connsiteY12350" fmla="*/ 2942210 h 4401251"/>
              <a:gd name="connsiteX12351" fmla="*/ 8683945 w 13419668"/>
              <a:gd name="connsiteY12351" fmla="*/ 2975172 h 4401251"/>
              <a:gd name="connsiteX12352" fmla="*/ 8717778 w 13419668"/>
              <a:gd name="connsiteY12352" fmla="*/ 2941339 h 4401251"/>
              <a:gd name="connsiteX12353" fmla="*/ 8686060 w 13419668"/>
              <a:gd name="connsiteY12353" fmla="*/ 2908999 h 4401251"/>
              <a:gd name="connsiteX12354" fmla="*/ 8651605 w 13419668"/>
              <a:gd name="connsiteY12354" fmla="*/ 2942210 h 4401251"/>
              <a:gd name="connsiteX12355" fmla="*/ 8597622 w 13419668"/>
              <a:gd name="connsiteY12355" fmla="*/ 2909123 h 4401251"/>
              <a:gd name="connsiteX12356" fmla="*/ 8562172 w 13419668"/>
              <a:gd name="connsiteY12356" fmla="*/ 2941090 h 4401251"/>
              <a:gd name="connsiteX12357" fmla="*/ 8596253 w 13419668"/>
              <a:gd name="connsiteY12357" fmla="*/ 2975048 h 4401251"/>
              <a:gd name="connsiteX12358" fmla="*/ 8628220 w 13419668"/>
              <a:gd name="connsiteY12358" fmla="*/ 2942334 h 4401251"/>
              <a:gd name="connsiteX12359" fmla="*/ 8597622 w 13419668"/>
              <a:gd name="connsiteY12359" fmla="*/ 2908999 h 4401251"/>
              <a:gd name="connsiteX12360" fmla="*/ 8476346 w 13419668"/>
              <a:gd name="connsiteY12360" fmla="*/ 2941464 h 4401251"/>
              <a:gd name="connsiteX12361" fmla="*/ 8510303 w 13419668"/>
              <a:gd name="connsiteY12361" fmla="*/ 2975172 h 4401251"/>
              <a:gd name="connsiteX12362" fmla="*/ 8542519 w 13419668"/>
              <a:gd name="connsiteY12362" fmla="*/ 2942210 h 4401251"/>
              <a:gd name="connsiteX12363" fmla="*/ 8508064 w 13419668"/>
              <a:gd name="connsiteY12363" fmla="*/ 2909123 h 4401251"/>
              <a:gd name="connsiteX12364" fmla="*/ 8476471 w 13419668"/>
              <a:gd name="connsiteY12364" fmla="*/ 2941464 h 4401251"/>
              <a:gd name="connsiteX12365" fmla="*/ 8418010 w 13419668"/>
              <a:gd name="connsiteY12365" fmla="*/ 2975172 h 4401251"/>
              <a:gd name="connsiteX12366" fmla="*/ 8452837 w 13419668"/>
              <a:gd name="connsiteY12366" fmla="*/ 2941961 h 4401251"/>
              <a:gd name="connsiteX12367" fmla="*/ 8418010 w 13419668"/>
              <a:gd name="connsiteY12367" fmla="*/ 2909248 h 4401251"/>
              <a:gd name="connsiteX12368" fmla="*/ 8386665 w 13419668"/>
              <a:gd name="connsiteY12368" fmla="*/ 2941961 h 4401251"/>
              <a:gd name="connsiteX12369" fmla="*/ 8417885 w 13419668"/>
              <a:gd name="connsiteY12369" fmla="*/ 2975296 h 4401251"/>
              <a:gd name="connsiteX12370" fmla="*/ 8297356 w 13419668"/>
              <a:gd name="connsiteY12370" fmla="*/ 2939598 h 4401251"/>
              <a:gd name="connsiteX12371" fmla="*/ 8329199 w 13419668"/>
              <a:gd name="connsiteY12371" fmla="*/ 2975172 h 4401251"/>
              <a:gd name="connsiteX12372" fmla="*/ 8363280 w 13419668"/>
              <a:gd name="connsiteY12372" fmla="*/ 2941215 h 4401251"/>
              <a:gd name="connsiteX12373" fmla="*/ 8330691 w 13419668"/>
              <a:gd name="connsiteY12373" fmla="*/ 2909123 h 4401251"/>
              <a:gd name="connsiteX12374" fmla="*/ 8297231 w 13419668"/>
              <a:gd name="connsiteY12374" fmla="*/ 2939598 h 4401251"/>
              <a:gd name="connsiteX12375" fmla="*/ 8240139 w 13419668"/>
              <a:gd name="connsiteY12375" fmla="*/ 2975296 h 4401251"/>
              <a:gd name="connsiteX12376" fmla="*/ 8273722 w 13419668"/>
              <a:gd name="connsiteY12376" fmla="*/ 2940717 h 4401251"/>
              <a:gd name="connsiteX12377" fmla="*/ 8237776 w 13419668"/>
              <a:gd name="connsiteY12377" fmla="*/ 2909248 h 4401251"/>
              <a:gd name="connsiteX12378" fmla="*/ 8207674 w 13419668"/>
              <a:gd name="connsiteY12378" fmla="*/ 2943081 h 4401251"/>
              <a:gd name="connsiteX12379" fmla="*/ 8240139 w 13419668"/>
              <a:gd name="connsiteY12379" fmla="*/ 2975296 h 4401251"/>
              <a:gd name="connsiteX12380" fmla="*/ 8120231 w 13419668"/>
              <a:gd name="connsiteY12380" fmla="*/ 2941339 h 4401251"/>
              <a:gd name="connsiteX12381" fmla="*/ 8154437 w 13419668"/>
              <a:gd name="connsiteY12381" fmla="*/ 2975296 h 4401251"/>
              <a:gd name="connsiteX12382" fmla="*/ 8186280 w 13419668"/>
              <a:gd name="connsiteY12382" fmla="*/ 2939598 h 4401251"/>
              <a:gd name="connsiteX12383" fmla="*/ 8152696 w 13419668"/>
              <a:gd name="connsiteY12383" fmla="*/ 2909123 h 4401251"/>
              <a:gd name="connsiteX12384" fmla="*/ 8120231 w 13419668"/>
              <a:gd name="connsiteY12384" fmla="*/ 2941339 h 4401251"/>
              <a:gd name="connsiteX12385" fmla="*/ 8065502 w 13419668"/>
              <a:gd name="connsiteY12385" fmla="*/ 2909248 h 4401251"/>
              <a:gd name="connsiteX12386" fmla="*/ 8030674 w 13419668"/>
              <a:gd name="connsiteY12386" fmla="*/ 2941961 h 4401251"/>
              <a:gd name="connsiteX12387" fmla="*/ 8065502 w 13419668"/>
              <a:gd name="connsiteY12387" fmla="*/ 2975172 h 4401251"/>
              <a:gd name="connsiteX12388" fmla="*/ 8096722 w 13419668"/>
              <a:gd name="connsiteY12388" fmla="*/ 2941837 h 4401251"/>
              <a:gd name="connsiteX12389" fmla="*/ 8065377 w 13419668"/>
              <a:gd name="connsiteY12389" fmla="*/ 2909123 h 4401251"/>
              <a:gd name="connsiteX12390" fmla="*/ 7974950 w 13419668"/>
              <a:gd name="connsiteY12390" fmla="*/ 2909248 h 4401251"/>
              <a:gd name="connsiteX12391" fmla="*/ 7941116 w 13419668"/>
              <a:gd name="connsiteY12391" fmla="*/ 2943081 h 4401251"/>
              <a:gd name="connsiteX12392" fmla="*/ 7974079 w 13419668"/>
              <a:gd name="connsiteY12392" fmla="*/ 2975421 h 4401251"/>
              <a:gd name="connsiteX12393" fmla="*/ 8007289 w 13419668"/>
              <a:gd name="connsiteY12393" fmla="*/ 2940966 h 4401251"/>
              <a:gd name="connsiteX12394" fmla="*/ 7974950 w 13419668"/>
              <a:gd name="connsiteY12394" fmla="*/ 2909248 h 4401251"/>
              <a:gd name="connsiteX12395" fmla="*/ 7855415 w 13419668"/>
              <a:gd name="connsiteY12395" fmla="*/ 2940593 h 4401251"/>
              <a:gd name="connsiteX12396" fmla="*/ 7888253 w 13419668"/>
              <a:gd name="connsiteY12396" fmla="*/ 2975421 h 4401251"/>
              <a:gd name="connsiteX12397" fmla="*/ 7921463 w 13419668"/>
              <a:gd name="connsiteY12397" fmla="*/ 2940593 h 4401251"/>
              <a:gd name="connsiteX12398" fmla="*/ 7888128 w 13419668"/>
              <a:gd name="connsiteY12398" fmla="*/ 2909372 h 4401251"/>
              <a:gd name="connsiteX12399" fmla="*/ 7855415 w 13419668"/>
              <a:gd name="connsiteY12399" fmla="*/ 2940717 h 4401251"/>
              <a:gd name="connsiteX12400" fmla="*/ 7765858 w 13419668"/>
              <a:gd name="connsiteY12400" fmla="*/ 2939722 h 4401251"/>
              <a:gd name="connsiteX12401" fmla="*/ 7797700 w 13419668"/>
              <a:gd name="connsiteY12401" fmla="*/ 2975421 h 4401251"/>
              <a:gd name="connsiteX12402" fmla="*/ 7831906 w 13419668"/>
              <a:gd name="connsiteY12402" fmla="*/ 2941464 h 4401251"/>
              <a:gd name="connsiteX12403" fmla="*/ 7799441 w 13419668"/>
              <a:gd name="connsiteY12403" fmla="*/ 2909248 h 4401251"/>
              <a:gd name="connsiteX12404" fmla="*/ 7765982 w 13419668"/>
              <a:gd name="connsiteY12404" fmla="*/ 2939722 h 4401251"/>
              <a:gd name="connsiteX12405" fmla="*/ 7676300 w 13419668"/>
              <a:gd name="connsiteY12405" fmla="*/ 2939847 h 4401251"/>
              <a:gd name="connsiteX12406" fmla="*/ 7708267 w 13419668"/>
              <a:gd name="connsiteY12406" fmla="*/ 2975296 h 4401251"/>
              <a:gd name="connsiteX12407" fmla="*/ 7742224 w 13419668"/>
              <a:gd name="connsiteY12407" fmla="*/ 2941215 h 4401251"/>
              <a:gd name="connsiteX12408" fmla="*/ 7709511 w 13419668"/>
              <a:gd name="connsiteY12408" fmla="*/ 2909248 h 4401251"/>
              <a:gd name="connsiteX12409" fmla="*/ 7676176 w 13419668"/>
              <a:gd name="connsiteY12409" fmla="*/ 2939847 h 4401251"/>
              <a:gd name="connsiteX12410" fmla="*/ 7622566 w 13419668"/>
              <a:gd name="connsiteY12410" fmla="*/ 2909248 h 4401251"/>
              <a:gd name="connsiteX12411" fmla="*/ 7588733 w 13419668"/>
              <a:gd name="connsiteY12411" fmla="*/ 2943081 h 4401251"/>
              <a:gd name="connsiteX12412" fmla="*/ 7621695 w 13419668"/>
              <a:gd name="connsiteY12412" fmla="*/ 2975421 h 4401251"/>
              <a:gd name="connsiteX12413" fmla="*/ 7654906 w 13419668"/>
              <a:gd name="connsiteY12413" fmla="*/ 2940966 h 4401251"/>
              <a:gd name="connsiteX12414" fmla="*/ 7622566 w 13419668"/>
              <a:gd name="connsiteY12414" fmla="*/ 2909248 h 4401251"/>
              <a:gd name="connsiteX12415" fmla="*/ 7534501 w 13419668"/>
              <a:gd name="connsiteY12415" fmla="*/ 2909248 h 4401251"/>
              <a:gd name="connsiteX12416" fmla="*/ 7499176 w 13419668"/>
              <a:gd name="connsiteY12416" fmla="*/ 2941464 h 4401251"/>
              <a:gd name="connsiteX12417" fmla="*/ 7533505 w 13419668"/>
              <a:gd name="connsiteY12417" fmla="*/ 2975296 h 4401251"/>
              <a:gd name="connsiteX12418" fmla="*/ 7565349 w 13419668"/>
              <a:gd name="connsiteY12418" fmla="*/ 2942459 h 4401251"/>
              <a:gd name="connsiteX12419" fmla="*/ 7534501 w 13419668"/>
              <a:gd name="connsiteY12419" fmla="*/ 2909248 h 4401251"/>
              <a:gd name="connsiteX12420" fmla="*/ 7444819 w 13419668"/>
              <a:gd name="connsiteY12420" fmla="*/ 2909248 h 4401251"/>
              <a:gd name="connsiteX12421" fmla="*/ 7409618 w 13419668"/>
              <a:gd name="connsiteY12421" fmla="*/ 2941588 h 4401251"/>
              <a:gd name="connsiteX12422" fmla="*/ 7444073 w 13419668"/>
              <a:gd name="connsiteY12422" fmla="*/ 2975296 h 4401251"/>
              <a:gd name="connsiteX12423" fmla="*/ 7475791 w 13419668"/>
              <a:gd name="connsiteY12423" fmla="*/ 2942334 h 4401251"/>
              <a:gd name="connsiteX12424" fmla="*/ 7444819 w 13419668"/>
              <a:gd name="connsiteY12424" fmla="*/ 2909248 h 4401251"/>
              <a:gd name="connsiteX12425" fmla="*/ 7320061 w 13419668"/>
              <a:gd name="connsiteY12425" fmla="*/ 2942210 h 4401251"/>
              <a:gd name="connsiteX12426" fmla="*/ 7352152 w 13419668"/>
              <a:gd name="connsiteY12426" fmla="*/ 2975296 h 4401251"/>
              <a:gd name="connsiteX12427" fmla="*/ 7386234 w 13419668"/>
              <a:gd name="connsiteY12427" fmla="*/ 2941712 h 4401251"/>
              <a:gd name="connsiteX12428" fmla="*/ 7354764 w 13419668"/>
              <a:gd name="connsiteY12428" fmla="*/ 2909248 h 4401251"/>
              <a:gd name="connsiteX12429" fmla="*/ 7320061 w 13419668"/>
              <a:gd name="connsiteY12429" fmla="*/ 2942210 h 4401251"/>
              <a:gd name="connsiteX12430" fmla="*/ 7234359 w 13419668"/>
              <a:gd name="connsiteY12430" fmla="*/ 2941215 h 4401251"/>
              <a:gd name="connsiteX12431" fmla="*/ 7267819 w 13419668"/>
              <a:gd name="connsiteY12431" fmla="*/ 2975421 h 4401251"/>
              <a:gd name="connsiteX12432" fmla="*/ 7300532 w 13419668"/>
              <a:gd name="connsiteY12432" fmla="*/ 2942832 h 4401251"/>
              <a:gd name="connsiteX12433" fmla="*/ 7266451 w 13419668"/>
              <a:gd name="connsiteY12433" fmla="*/ 2909248 h 4401251"/>
              <a:gd name="connsiteX12434" fmla="*/ 7234359 w 13419668"/>
              <a:gd name="connsiteY12434" fmla="*/ 2941215 h 4401251"/>
              <a:gd name="connsiteX12435" fmla="*/ 7178386 w 13419668"/>
              <a:gd name="connsiteY12435" fmla="*/ 2975421 h 4401251"/>
              <a:gd name="connsiteX12436" fmla="*/ 7210975 w 13419668"/>
              <a:gd name="connsiteY12436" fmla="*/ 2942708 h 4401251"/>
              <a:gd name="connsiteX12437" fmla="*/ 7176769 w 13419668"/>
              <a:gd name="connsiteY12437" fmla="*/ 2909248 h 4401251"/>
              <a:gd name="connsiteX12438" fmla="*/ 7144801 w 13419668"/>
              <a:gd name="connsiteY12438" fmla="*/ 2941339 h 4401251"/>
              <a:gd name="connsiteX12439" fmla="*/ 7178386 w 13419668"/>
              <a:gd name="connsiteY12439" fmla="*/ 2975421 h 4401251"/>
              <a:gd name="connsiteX12440" fmla="*/ 7055369 w 13419668"/>
              <a:gd name="connsiteY12440" fmla="*/ 2940095 h 4401251"/>
              <a:gd name="connsiteX12441" fmla="*/ 7087585 w 13419668"/>
              <a:gd name="connsiteY12441" fmla="*/ 2975421 h 4401251"/>
              <a:gd name="connsiteX12442" fmla="*/ 7121418 w 13419668"/>
              <a:gd name="connsiteY12442" fmla="*/ 2941090 h 4401251"/>
              <a:gd name="connsiteX12443" fmla="*/ 7088580 w 13419668"/>
              <a:gd name="connsiteY12443" fmla="*/ 2909248 h 4401251"/>
              <a:gd name="connsiteX12444" fmla="*/ 7055369 w 13419668"/>
              <a:gd name="connsiteY12444" fmla="*/ 2940095 h 4401251"/>
              <a:gd name="connsiteX12445" fmla="*/ 7003873 w 13419668"/>
              <a:gd name="connsiteY12445" fmla="*/ 2909372 h 4401251"/>
              <a:gd name="connsiteX12446" fmla="*/ 6967926 w 13419668"/>
              <a:gd name="connsiteY12446" fmla="*/ 2940966 h 4401251"/>
              <a:gd name="connsiteX12447" fmla="*/ 7001635 w 13419668"/>
              <a:gd name="connsiteY12447" fmla="*/ 2975421 h 4401251"/>
              <a:gd name="connsiteX12448" fmla="*/ 7034099 w 13419668"/>
              <a:gd name="connsiteY12448" fmla="*/ 2943205 h 4401251"/>
              <a:gd name="connsiteX12449" fmla="*/ 7003873 w 13419668"/>
              <a:gd name="connsiteY12449" fmla="*/ 2909372 h 4401251"/>
              <a:gd name="connsiteX12450" fmla="*/ 6914067 w 13419668"/>
              <a:gd name="connsiteY12450" fmla="*/ 2909372 h 4401251"/>
              <a:gd name="connsiteX12451" fmla="*/ 6878368 w 13419668"/>
              <a:gd name="connsiteY12451" fmla="*/ 2941215 h 4401251"/>
              <a:gd name="connsiteX12452" fmla="*/ 6912326 w 13419668"/>
              <a:gd name="connsiteY12452" fmla="*/ 2975421 h 4401251"/>
              <a:gd name="connsiteX12453" fmla="*/ 6944541 w 13419668"/>
              <a:gd name="connsiteY12453" fmla="*/ 2942956 h 4401251"/>
              <a:gd name="connsiteX12454" fmla="*/ 6914067 w 13419668"/>
              <a:gd name="connsiteY12454" fmla="*/ 2909496 h 4401251"/>
              <a:gd name="connsiteX12455" fmla="*/ 6824386 w 13419668"/>
              <a:gd name="connsiteY12455" fmla="*/ 2909372 h 4401251"/>
              <a:gd name="connsiteX12456" fmla="*/ 6788935 w 13419668"/>
              <a:gd name="connsiteY12456" fmla="*/ 2941339 h 4401251"/>
              <a:gd name="connsiteX12457" fmla="*/ 6823017 w 13419668"/>
              <a:gd name="connsiteY12457" fmla="*/ 2975296 h 4401251"/>
              <a:gd name="connsiteX12458" fmla="*/ 6854984 w 13419668"/>
              <a:gd name="connsiteY12458" fmla="*/ 2942583 h 4401251"/>
              <a:gd name="connsiteX12459" fmla="*/ 6824386 w 13419668"/>
              <a:gd name="connsiteY12459" fmla="*/ 2909248 h 4401251"/>
              <a:gd name="connsiteX12460" fmla="*/ 6736321 w 13419668"/>
              <a:gd name="connsiteY12460" fmla="*/ 2975421 h 4401251"/>
              <a:gd name="connsiteX12461" fmla="*/ 6769283 w 13419668"/>
              <a:gd name="connsiteY12461" fmla="*/ 2943081 h 4401251"/>
              <a:gd name="connsiteX12462" fmla="*/ 6735450 w 13419668"/>
              <a:gd name="connsiteY12462" fmla="*/ 2909248 h 4401251"/>
              <a:gd name="connsiteX12463" fmla="*/ 6703110 w 13419668"/>
              <a:gd name="connsiteY12463" fmla="*/ 2940966 h 4401251"/>
              <a:gd name="connsiteX12464" fmla="*/ 6736321 w 13419668"/>
              <a:gd name="connsiteY12464" fmla="*/ 2975421 h 4401251"/>
              <a:gd name="connsiteX12465" fmla="*/ 6646514 w 13419668"/>
              <a:gd name="connsiteY12465" fmla="*/ 2975421 h 4401251"/>
              <a:gd name="connsiteX12466" fmla="*/ 6679601 w 13419668"/>
              <a:gd name="connsiteY12466" fmla="*/ 2943329 h 4401251"/>
              <a:gd name="connsiteX12467" fmla="*/ 6646017 w 13419668"/>
              <a:gd name="connsiteY12467" fmla="*/ 2909248 h 4401251"/>
              <a:gd name="connsiteX12468" fmla="*/ 6613552 w 13419668"/>
              <a:gd name="connsiteY12468" fmla="*/ 2940717 h 4401251"/>
              <a:gd name="connsiteX12469" fmla="*/ 6646514 w 13419668"/>
              <a:gd name="connsiteY12469" fmla="*/ 2975421 h 4401251"/>
              <a:gd name="connsiteX12470" fmla="*/ 6523995 w 13419668"/>
              <a:gd name="connsiteY12470" fmla="*/ 2940593 h 4401251"/>
              <a:gd name="connsiteX12471" fmla="*/ 6556708 w 13419668"/>
              <a:gd name="connsiteY12471" fmla="*/ 2975421 h 4401251"/>
              <a:gd name="connsiteX12472" fmla="*/ 6590043 w 13419668"/>
              <a:gd name="connsiteY12472" fmla="*/ 2940593 h 4401251"/>
              <a:gd name="connsiteX12473" fmla="*/ 6556708 w 13419668"/>
              <a:gd name="connsiteY12473" fmla="*/ 2909248 h 4401251"/>
              <a:gd name="connsiteX12474" fmla="*/ 6523995 w 13419668"/>
              <a:gd name="connsiteY12474" fmla="*/ 2940468 h 4401251"/>
              <a:gd name="connsiteX12475" fmla="*/ 6467524 w 13419668"/>
              <a:gd name="connsiteY12475" fmla="*/ 2975421 h 4401251"/>
              <a:gd name="connsiteX12476" fmla="*/ 6500486 w 13419668"/>
              <a:gd name="connsiteY12476" fmla="*/ 2943205 h 4401251"/>
              <a:gd name="connsiteX12477" fmla="*/ 6466778 w 13419668"/>
              <a:gd name="connsiteY12477" fmla="*/ 2909248 h 4401251"/>
              <a:gd name="connsiteX12478" fmla="*/ 6434437 w 13419668"/>
              <a:gd name="connsiteY12478" fmla="*/ 2940842 h 4401251"/>
              <a:gd name="connsiteX12479" fmla="*/ 6467524 w 13419668"/>
              <a:gd name="connsiteY12479" fmla="*/ 2975296 h 4401251"/>
              <a:gd name="connsiteX12480" fmla="*/ 6346995 w 13419668"/>
              <a:gd name="connsiteY12480" fmla="*/ 2942459 h 4401251"/>
              <a:gd name="connsiteX12481" fmla="*/ 6379335 w 13419668"/>
              <a:gd name="connsiteY12481" fmla="*/ 2975421 h 4401251"/>
              <a:gd name="connsiteX12482" fmla="*/ 6413168 w 13419668"/>
              <a:gd name="connsiteY12482" fmla="*/ 2941588 h 4401251"/>
              <a:gd name="connsiteX12483" fmla="*/ 6381449 w 13419668"/>
              <a:gd name="connsiteY12483" fmla="*/ 2909248 h 4401251"/>
              <a:gd name="connsiteX12484" fmla="*/ 6346995 w 13419668"/>
              <a:gd name="connsiteY12484" fmla="*/ 2942459 h 4401251"/>
              <a:gd name="connsiteX12485" fmla="*/ 6257437 w 13419668"/>
              <a:gd name="connsiteY12485" fmla="*/ 2942832 h 4401251"/>
              <a:gd name="connsiteX12486" fmla="*/ 6290151 w 13419668"/>
              <a:gd name="connsiteY12486" fmla="*/ 2975421 h 4401251"/>
              <a:gd name="connsiteX12487" fmla="*/ 6323610 w 13419668"/>
              <a:gd name="connsiteY12487" fmla="*/ 2941215 h 4401251"/>
              <a:gd name="connsiteX12488" fmla="*/ 6291519 w 13419668"/>
              <a:gd name="connsiteY12488" fmla="*/ 2909248 h 4401251"/>
              <a:gd name="connsiteX12489" fmla="*/ 6257437 w 13419668"/>
              <a:gd name="connsiteY12489" fmla="*/ 2942832 h 4401251"/>
              <a:gd name="connsiteX12490" fmla="*/ 6201961 w 13419668"/>
              <a:gd name="connsiteY12490" fmla="*/ 2909248 h 4401251"/>
              <a:gd name="connsiteX12491" fmla="*/ 6167880 w 13419668"/>
              <a:gd name="connsiteY12491" fmla="*/ 2942832 h 4401251"/>
              <a:gd name="connsiteX12492" fmla="*/ 6200593 w 13419668"/>
              <a:gd name="connsiteY12492" fmla="*/ 2975421 h 4401251"/>
              <a:gd name="connsiteX12493" fmla="*/ 6234053 w 13419668"/>
              <a:gd name="connsiteY12493" fmla="*/ 2941215 h 4401251"/>
              <a:gd name="connsiteX12494" fmla="*/ 6201961 w 13419668"/>
              <a:gd name="connsiteY12494" fmla="*/ 2909248 h 4401251"/>
              <a:gd name="connsiteX12495" fmla="*/ 6115265 w 13419668"/>
              <a:gd name="connsiteY12495" fmla="*/ 2975421 h 4401251"/>
              <a:gd name="connsiteX12496" fmla="*/ 6148227 w 13419668"/>
              <a:gd name="connsiteY12496" fmla="*/ 2943205 h 4401251"/>
              <a:gd name="connsiteX12497" fmla="*/ 6114519 w 13419668"/>
              <a:gd name="connsiteY12497" fmla="*/ 2909248 h 4401251"/>
              <a:gd name="connsiteX12498" fmla="*/ 6082178 w 13419668"/>
              <a:gd name="connsiteY12498" fmla="*/ 2940842 h 4401251"/>
              <a:gd name="connsiteX12499" fmla="*/ 6115265 w 13419668"/>
              <a:gd name="connsiteY12499" fmla="*/ 2975296 h 4401251"/>
              <a:gd name="connsiteX12500" fmla="*/ 6025334 w 13419668"/>
              <a:gd name="connsiteY12500" fmla="*/ 2975421 h 4401251"/>
              <a:gd name="connsiteX12501" fmla="*/ 6058670 w 13419668"/>
              <a:gd name="connsiteY12501" fmla="*/ 2943578 h 4401251"/>
              <a:gd name="connsiteX12502" fmla="*/ 6025458 w 13419668"/>
              <a:gd name="connsiteY12502" fmla="*/ 2909248 h 4401251"/>
              <a:gd name="connsiteX12503" fmla="*/ 5992745 w 13419668"/>
              <a:gd name="connsiteY12503" fmla="*/ 2940468 h 4401251"/>
              <a:gd name="connsiteX12504" fmla="*/ 6025458 w 13419668"/>
              <a:gd name="connsiteY12504" fmla="*/ 2975421 h 4401251"/>
              <a:gd name="connsiteX12505" fmla="*/ 5936025 w 13419668"/>
              <a:gd name="connsiteY12505" fmla="*/ 2975421 h 4401251"/>
              <a:gd name="connsiteX12506" fmla="*/ 5969112 w 13419668"/>
              <a:gd name="connsiteY12506" fmla="*/ 2943329 h 4401251"/>
              <a:gd name="connsiteX12507" fmla="*/ 5935528 w 13419668"/>
              <a:gd name="connsiteY12507" fmla="*/ 2909248 h 4401251"/>
              <a:gd name="connsiteX12508" fmla="*/ 5903064 w 13419668"/>
              <a:gd name="connsiteY12508" fmla="*/ 2940717 h 4401251"/>
              <a:gd name="connsiteX12509" fmla="*/ 5936025 w 13419668"/>
              <a:gd name="connsiteY12509" fmla="*/ 2975421 h 4401251"/>
              <a:gd name="connsiteX12510" fmla="*/ 5851319 w 13419668"/>
              <a:gd name="connsiteY12510" fmla="*/ 2909372 h 4401251"/>
              <a:gd name="connsiteX12511" fmla="*/ 5815745 w 13419668"/>
              <a:gd name="connsiteY12511" fmla="*/ 2941215 h 4401251"/>
              <a:gd name="connsiteX12512" fmla="*/ 5849702 w 13419668"/>
              <a:gd name="connsiteY12512" fmla="*/ 2975296 h 4401251"/>
              <a:gd name="connsiteX12513" fmla="*/ 5881793 w 13419668"/>
              <a:gd name="connsiteY12513" fmla="*/ 2942832 h 4401251"/>
              <a:gd name="connsiteX12514" fmla="*/ 5851319 w 13419668"/>
              <a:gd name="connsiteY12514" fmla="*/ 2909372 h 4401251"/>
              <a:gd name="connsiteX12515" fmla="*/ 5762135 w 13419668"/>
              <a:gd name="connsiteY12515" fmla="*/ 2909372 h 4401251"/>
              <a:gd name="connsiteX12516" fmla="*/ 5726188 w 13419668"/>
              <a:gd name="connsiteY12516" fmla="*/ 2940966 h 4401251"/>
              <a:gd name="connsiteX12517" fmla="*/ 5759896 w 13419668"/>
              <a:gd name="connsiteY12517" fmla="*/ 2975421 h 4401251"/>
              <a:gd name="connsiteX12518" fmla="*/ 5792360 w 13419668"/>
              <a:gd name="connsiteY12518" fmla="*/ 2943205 h 4401251"/>
              <a:gd name="connsiteX12519" fmla="*/ 5762135 w 13419668"/>
              <a:gd name="connsiteY12519" fmla="*/ 2909372 h 4401251"/>
              <a:gd name="connsiteX12520" fmla="*/ 5636630 w 13419668"/>
              <a:gd name="connsiteY12520" fmla="*/ 2941464 h 4401251"/>
              <a:gd name="connsiteX12521" fmla="*/ 5670836 w 13419668"/>
              <a:gd name="connsiteY12521" fmla="*/ 2975421 h 4401251"/>
              <a:gd name="connsiteX12522" fmla="*/ 5702679 w 13419668"/>
              <a:gd name="connsiteY12522" fmla="*/ 2939722 h 4401251"/>
              <a:gd name="connsiteX12523" fmla="*/ 5669094 w 13419668"/>
              <a:gd name="connsiteY12523" fmla="*/ 2909248 h 4401251"/>
              <a:gd name="connsiteX12524" fmla="*/ 5636630 w 13419668"/>
              <a:gd name="connsiteY12524" fmla="*/ 2941464 h 4401251"/>
              <a:gd name="connsiteX12525" fmla="*/ 5547073 w 13419668"/>
              <a:gd name="connsiteY12525" fmla="*/ 2942459 h 4401251"/>
              <a:gd name="connsiteX12526" fmla="*/ 5579288 w 13419668"/>
              <a:gd name="connsiteY12526" fmla="*/ 2975421 h 4401251"/>
              <a:gd name="connsiteX12527" fmla="*/ 5613246 w 13419668"/>
              <a:gd name="connsiteY12527" fmla="*/ 2941712 h 4401251"/>
              <a:gd name="connsiteX12528" fmla="*/ 5581652 w 13419668"/>
              <a:gd name="connsiteY12528" fmla="*/ 2909372 h 4401251"/>
              <a:gd name="connsiteX12529" fmla="*/ 5547197 w 13419668"/>
              <a:gd name="connsiteY12529" fmla="*/ 2942459 h 4401251"/>
              <a:gd name="connsiteX12530" fmla="*/ 5461371 w 13419668"/>
              <a:gd name="connsiteY12530" fmla="*/ 2939971 h 4401251"/>
              <a:gd name="connsiteX12531" fmla="*/ 5493338 w 13419668"/>
              <a:gd name="connsiteY12531" fmla="*/ 2975421 h 4401251"/>
              <a:gd name="connsiteX12532" fmla="*/ 5527295 w 13419668"/>
              <a:gd name="connsiteY12532" fmla="*/ 2941339 h 4401251"/>
              <a:gd name="connsiteX12533" fmla="*/ 5494582 w 13419668"/>
              <a:gd name="connsiteY12533" fmla="*/ 2909372 h 4401251"/>
              <a:gd name="connsiteX12534" fmla="*/ 5461247 w 13419668"/>
              <a:gd name="connsiteY12534" fmla="*/ 2939971 h 4401251"/>
              <a:gd name="connsiteX12535" fmla="*/ 5403283 w 13419668"/>
              <a:gd name="connsiteY12535" fmla="*/ 2975421 h 4401251"/>
              <a:gd name="connsiteX12536" fmla="*/ 5437862 w 13419668"/>
              <a:gd name="connsiteY12536" fmla="*/ 2941961 h 4401251"/>
              <a:gd name="connsiteX12537" fmla="*/ 5402786 w 13419668"/>
              <a:gd name="connsiteY12537" fmla="*/ 2909496 h 4401251"/>
              <a:gd name="connsiteX12538" fmla="*/ 5371690 w 13419668"/>
              <a:gd name="connsiteY12538" fmla="*/ 2942459 h 4401251"/>
              <a:gd name="connsiteX12539" fmla="*/ 5403159 w 13419668"/>
              <a:gd name="connsiteY12539" fmla="*/ 2975545 h 4401251"/>
              <a:gd name="connsiteX12540" fmla="*/ 5282257 w 13419668"/>
              <a:gd name="connsiteY12540" fmla="*/ 2940593 h 4401251"/>
              <a:gd name="connsiteX12541" fmla="*/ 5314970 w 13419668"/>
              <a:gd name="connsiteY12541" fmla="*/ 2975421 h 4401251"/>
              <a:gd name="connsiteX12542" fmla="*/ 5348305 w 13419668"/>
              <a:gd name="connsiteY12542" fmla="*/ 2940593 h 4401251"/>
              <a:gd name="connsiteX12543" fmla="*/ 5314970 w 13419668"/>
              <a:gd name="connsiteY12543" fmla="*/ 2909248 h 4401251"/>
              <a:gd name="connsiteX12544" fmla="*/ 5282257 w 13419668"/>
              <a:gd name="connsiteY12544" fmla="*/ 2940468 h 4401251"/>
              <a:gd name="connsiteX12545" fmla="*/ 5229144 w 13419668"/>
              <a:gd name="connsiteY12545" fmla="*/ 2909372 h 4401251"/>
              <a:gd name="connsiteX12546" fmla="*/ 5194814 w 13419668"/>
              <a:gd name="connsiteY12546" fmla="*/ 2942583 h 4401251"/>
              <a:gd name="connsiteX12547" fmla="*/ 5227154 w 13419668"/>
              <a:gd name="connsiteY12547" fmla="*/ 2975421 h 4401251"/>
              <a:gd name="connsiteX12548" fmla="*/ 5260862 w 13419668"/>
              <a:gd name="connsiteY12548" fmla="*/ 2941588 h 4401251"/>
              <a:gd name="connsiteX12549" fmla="*/ 5229144 w 13419668"/>
              <a:gd name="connsiteY12549" fmla="*/ 2909372 h 4401251"/>
              <a:gd name="connsiteX12550" fmla="*/ 5138964 w 13419668"/>
              <a:gd name="connsiteY12550" fmla="*/ 2909372 h 4401251"/>
              <a:gd name="connsiteX12551" fmla="*/ 5105256 w 13419668"/>
              <a:gd name="connsiteY12551" fmla="*/ 2943329 h 4401251"/>
              <a:gd name="connsiteX12552" fmla="*/ 5138218 w 13419668"/>
              <a:gd name="connsiteY12552" fmla="*/ 2975545 h 4401251"/>
              <a:gd name="connsiteX12553" fmla="*/ 5171305 w 13419668"/>
              <a:gd name="connsiteY12553" fmla="*/ 2941090 h 4401251"/>
              <a:gd name="connsiteX12554" fmla="*/ 5138964 w 13419668"/>
              <a:gd name="connsiteY12554" fmla="*/ 2909496 h 4401251"/>
              <a:gd name="connsiteX12555" fmla="*/ 5015699 w 13419668"/>
              <a:gd name="connsiteY12555" fmla="*/ 2943081 h 4401251"/>
              <a:gd name="connsiteX12556" fmla="*/ 5048536 w 13419668"/>
              <a:gd name="connsiteY12556" fmla="*/ 2975545 h 4401251"/>
              <a:gd name="connsiteX12557" fmla="*/ 5081872 w 13419668"/>
              <a:gd name="connsiteY12557" fmla="*/ 2941215 h 4401251"/>
              <a:gd name="connsiteX12558" fmla="*/ 5049656 w 13419668"/>
              <a:gd name="connsiteY12558" fmla="*/ 2909372 h 4401251"/>
              <a:gd name="connsiteX12559" fmla="*/ 5015699 w 13419668"/>
              <a:gd name="connsiteY12559" fmla="*/ 2943081 h 4401251"/>
              <a:gd name="connsiteX12560" fmla="*/ 4960223 w 13419668"/>
              <a:gd name="connsiteY12560" fmla="*/ 2975421 h 4401251"/>
              <a:gd name="connsiteX12561" fmla="*/ 4995797 w 13419668"/>
              <a:gd name="connsiteY12561" fmla="*/ 2946190 h 4401251"/>
              <a:gd name="connsiteX12562" fmla="*/ 4965198 w 13419668"/>
              <a:gd name="connsiteY12562" fmla="*/ 2909496 h 4401251"/>
              <a:gd name="connsiteX12563" fmla="*/ 4929997 w 13419668"/>
              <a:gd name="connsiteY12563" fmla="*/ 2938105 h 4401251"/>
              <a:gd name="connsiteX12564" fmla="*/ 4960098 w 13419668"/>
              <a:gd name="connsiteY12564" fmla="*/ 2975421 h 4401251"/>
              <a:gd name="connsiteX12565" fmla="*/ 4870666 w 13419668"/>
              <a:gd name="connsiteY12565" fmla="*/ 2975421 h 4401251"/>
              <a:gd name="connsiteX12566" fmla="*/ 4906240 w 13419668"/>
              <a:gd name="connsiteY12566" fmla="*/ 2946190 h 4401251"/>
              <a:gd name="connsiteX12567" fmla="*/ 4875641 w 13419668"/>
              <a:gd name="connsiteY12567" fmla="*/ 2909496 h 4401251"/>
              <a:gd name="connsiteX12568" fmla="*/ 4840440 w 13419668"/>
              <a:gd name="connsiteY12568" fmla="*/ 2938105 h 4401251"/>
              <a:gd name="connsiteX12569" fmla="*/ 4870541 w 13419668"/>
              <a:gd name="connsiteY12569" fmla="*/ 2975421 h 4401251"/>
              <a:gd name="connsiteX12570" fmla="*/ 4750883 w 13419668"/>
              <a:gd name="connsiteY12570" fmla="*/ 2941339 h 4401251"/>
              <a:gd name="connsiteX12571" fmla="*/ 4784342 w 13419668"/>
              <a:gd name="connsiteY12571" fmla="*/ 2975545 h 4401251"/>
              <a:gd name="connsiteX12572" fmla="*/ 4817055 w 13419668"/>
              <a:gd name="connsiteY12572" fmla="*/ 2942956 h 4401251"/>
              <a:gd name="connsiteX12573" fmla="*/ 4782974 w 13419668"/>
              <a:gd name="connsiteY12573" fmla="*/ 2909372 h 4401251"/>
              <a:gd name="connsiteX12574" fmla="*/ 4750883 w 13419668"/>
              <a:gd name="connsiteY12574" fmla="*/ 2941339 h 4401251"/>
              <a:gd name="connsiteX12575" fmla="*/ 4663440 w 13419668"/>
              <a:gd name="connsiteY12575" fmla="*/ 2942583 h 4401251"/>
              <a:gd name="connsiteX12576" fmla="*/ 4695780 w 13419668"/>
              <a:gd name="connsiteY12576" fmla="*/ 2975545 h 4401251"/>
              <a:gd name="connsiteX12577" fmla="*/ 4729612 w 13419668"/>
              <a:gd name="connsiteY12577" fmla="*/ 2941712 h 4401251"/>
              <a:gd name="connsiteX12578" fmla="*/ 4697894 w 13419668"/>
              <a:gd name="connsiteY12578" fmla="*/ 2909372 h 4401251"/>
              <a:gd name="connsiteX12579" fmla="*/ 4663440 w 13419668"/>
              <a:gd name="connsiteY12579" fmla="*/ 2942583 h 4401251"/>
              <a:gd name="connsiteX12580" fmla="*/ 4574007 w 13419668"/>
              <a:gd name="connsiteY12580" fmla="*/ 2939598 h 4401251"/>
              <a:gd name="connsiteX12581" fmla="*/ 4603237 w 13419668"/>
              <a:gd name="connsiteY12581" fmla="*/ 2975172 h 4401251"/>
              <a:gd name="connsiteX12582" fmla="*/ 4639931 w 13419668"/>
              <a:gd name="connsiteY12582" fmla="*/ 2944573 h 4401251"/>
              <a:gd name="connsiteX12583" fmla="*/ 4611322 w 13419668"/>
              <a:gd name="connsiteY12583" fmla="*/ 2909372 h 4401251"/>
              <a:gd name="connsiteX12584" fmla="*/ 4574007 w 13419668"/>
              <a:gd name="connsiteY12584" fmla="*/ 2939473 h 4401251"/>
              <a:gd name="connsiteX12585" fmla="*/ 4484449 w 13419668"/>
              <a:gd name="connsiteY12585" fmla="*/ 2940966 h 4401251"/>
              <a:gd name="connsiteX12586" fmla="*/ 4518033 w 13419668"/>
              <a:gd name="connsiteY12586" fmla="*/ 2975545 h 4401251"/>
              <a:gd name="connsiteX12587" fmla="*/ 4550498 w 13419668"/>
              <a:gd name="connsiteY12587" fmla="*/ 2940468 h 4401251"/>
              <a:gd name="connsiteX12588" fmla="*/ 4517536 w 13419668"/>
              <a:gd name="connsiteY12588" fmla="*/ 2909496 h 4401251"/>
              <a:gd name="connsiteX12589" fmla="*/ 4484449 w 13419668"/>
              <a:gd name="connsiteY12589" fmla="*/ 2941090 h 4401251"/>
              <a:gd name="connsiteX12590" fmla="*/ 4429720 w 13419668"/>
              <a:gd name="connsiteY12590" fmla="*/ 2909496 h 4401251"/>
              <a:gd name="connsiteX12591" fmla="*/ 4394892 w 13419668"/>
              <a:gd name="connsiteY12591" fmla="*/ 2942210 h 4401251"/>
              <a:gd name="connsiteX12592" fmla="*/ 4429720 w 13419668"/>
              <a:gd name="connsiteY12592" fmla="*/ 2975545 h 4401251"/>
              <a:gd name="connsiteX12593" fmla="*/ 4461065 w 13419668"/>
              <a:gd name="connsiteY12593" fmla="*/ 2942210 h 4401251"/>
              <a:gd name="connsiteX12594" fmla="*/ 4429844 w 13419668"/>
              <a:gd name="connsiteY12594" fmla="*/ 2909496 h 4401251"/>
              <a:gd name="connsiteX12595" fmla="*/ 4340411 w 13419668"/>
              <a:gd name="connsiteY12595" fmla="*/ 2975545 h 4401251"/>
              <a:gd name="connsiteX12596" fmla="*/ 4375239 w 13419668"/>
              <a:gd name="connsiteY12596" fmla="*/ 2942334 h 4401251"/>
              <a:gd name="connsiteX12597" fmla="*/ 4340411 w 13419668"/>
              <a:gd name="connsiteY12597" fmla="*/ 2909621 h 4401251"/>
              <a:gd name="connsiteX12598" fmla="*/ 4309066 w 13419668"/>
              <a:gd name="connsiteY12598" fmla="*/ 2942334 h 4401251"/>
              <a:gd name="connsiteX12599" fmla="*/ 4340287 w 13419668"/>
              <a:gd name="connsiteY12599" fmla="*/ 2975670 h 4401251"/>
              <a:gd name="connsiteX12600" fmla="*/ 4251102 w 13419668"/>
              <a:gd name="connsiteY12600" fmla="*/ 2975545 h 4401251"/>
              <a:gd name="connsiteX12601" fmla="*/ 4285681 w 13419668"/>
              <a:gd name="connsiteY12601" fmla="*/ 2942085 h 4401251"/>
              <a:gd name="connsiteX12602" fmla="*/ 4250605 w 13419668"/>
              <a:gd name="connsiteY12602" fmla="*/ 2909621 h 4401251"/>
              <a:gd name="connsiteX12603" fmla="*/ 4219509 w 13419668"/>
              <a:gd name="connsiteY12603" fmla="*/ 2942583 h 4401251"/>
              <a:gd name="connsiteX12604" fmla="*/ 4250978 w 13419668"/>
              <a:gd name="connsiteY12604" fmla="*/ 2975670 h 4401251"/>
              <a:gd name="connsiteX12605" fmla="*/ 4161669 w 13419668"/>
              <a:gd name="connsiteY12605" fmla="*/ 2975545 h 4401251"/>
              <a:gd name="connsiteX12606" fmla="*/ 4196124 w 13419668"/>
              <a:gd name="connsiteY12606" fmla="*/ 2941961 h 4401251"/>
              <a:gd name="connsiteX12607" fmla="*/ 4160923 w 13419668"/>
              <a:gd name="connsiteY12607" fmla="*/ 2909621 h 4401251"/>
              <a:gd name="connsiteX12608" fmla="*/ 4129951 w 13419668"/>
              <a:gd name="connsiteY12608" fmla="*/ 2942708 h 4401251"/>
              <a:gd name="connsiteX12609" fmla="*/ 4161545 w 13419668"/>
              <a:gd name="connsiteY12609" fmla="*/ 2975670 h 4401251"/>
              <a:gd name="connsiteX12610" fmla="*/ 4042633 w 13419668"/>
              <a:gd name="connsiteY12610" fmla="*/ 2942708 h 4401251"/>
              <a:gd name="connsiteX12611" fmla="*/ 4074973 w 13419668"/>
              <a:gd name="connsiteY12611" fmla="*/ 2975670 h 4401251"/>
              <a:gd name="connsiteX12612" fmla="*/ 4108806 w 13419668"/>
              <a:gd name="connsiteY12612" fmla="*/ 2941837 h 4401251"/>
              <a:gd name="connsiteX12613" fmla="*/ 4077087 w 13419668"/>
              <a:gd name="connsiteY12613" fmla="*/ 2909496 h 4401251"/>
              <a:gd name="connsiteX12614" fmla="*/ 4042633 w 13419668"/>
              <a:gd name="connsiteY12614" fmla="*/ 2942708 h 4401251"/>
              <a:gd name="connsiteX12615" fmla="*/ 3953075 w 13419668"/>
              <a:gd name="connsiteY12615" fmla="*/ 2941712 h 4401251"/>
              <a:gd name="connsiteX12616" fmla="*/ 3987281 w 13419668"/>
              <a:gd name="connsiteY12616" fmla="*/ 2975670 h 4401251"/>
              <a:gd name="connsiteX12617" fmla="*/ 4019123 w 13419668"/>
              <a:gd name="connsiteY12617" fmla="*/ 2939971 h 4401251"/>
              <a:gd name="connsiteX12618" fmla="*/ 3985540 w 13419668"/>
              <a:gd name="connsiteY12618" fmla="*/ 2909496 h 4401251"/>
              <a:gd name="connsiteX12619" fmla="*/ 3953075 w 13419668"/>
              <a:gd name="connsiteY12619" fmla="*/ 2941712 h 4401251"/>
              <a:gd name="connsiteX12620" fmla="*/ 3863518 w 13419668"/>
              <a:gd name="connsiteY12620" fmla="*/ 2942459 h 4401251"/>
              <a:gd name="connsiteX12621" fmla="*/ 3895609 w 13419668"/>
              <a:gd name="connsiteY12621" fmla="*/ 2975545 h 4401251"/>
              <a:gd name="connsiteX12622" fmla="*/ 3929690 w 13419668"/>
              <a:gd name="connsiteY12622" fmla="*/ 2941961 h 4401251"/>
              <a:gd name="connsiteX12623" fmla="*/ 3898221 w 13419668"/>
              <a:gd name="connsiteY12623" fmla="*/ 2909496 h 4401251"/>
              <a:gd name="connsiteX12624" fmla="*/ 3863518 w 13419668"/>
              <a:gd name="connsiteY12624" fmla="*/ 2942459 h 4401251"/>
              <a:gd name="connsiteX12625" fmla="*/ 3810903 w 13419668"/>
              <a:gd name="connsiteY12625" fmla="*/ 2975670 h 4401251"/>
              <a:gd name="connsiteX12626" fmla="*/ 3843865 w 13419668"/>
              <a:gd name="connsiteY12626" fmla="*/ 2943454 h 4401251"/>
              <a:gd name="connsiteX12627" fmla="*/ 3810156 w 13419668"/>
              <a:gd name="connsiteY12627" fmla="*/ 2909496 h 4401251"/>
              <a:gd name="connsiteX12628" fmla="*/ 3777816 w 13419668"/>
              <a:gd name="connsiteY12628" fmla="*/ 2941090 h 4401251"/>
              <a:gd name="connsiteX12629" fmla="*/ 3810903 w 13419668"/>
              <a:gd name="connsiteY12629" fmla="*/ 2975545 h 4401251"/>
              <a:gd name="connsiteX12630" fmla="*/ 3688259 w 13419668"/>
              <a:gd name="connsiteY12630" fmla="*/ 2939598 h 4401251"/>
              <a:gd name="connsiteX12631" fmla="*/ 3719728 w 13419668"/>
              <a:gd name="connsiteY12631" fmla="*/ 2975545 h 4401251"/>
              <a:gd name="connsiteX12632" fmla="*/ 3754307 w 13419668"/>
              <a:gd name="connsiteY12632" fmla="*/ 2941961 h 4401251"/>
              <a:gd name="connsiteX12633" fmla="*/ 3722216 w 13419668"/>
              <a:gd name="connsiteY12633" fmla="*/ 2909496 h 4401251"/>
              <a:gd name="connsiteX12634" fmla="*/ 3688383 w 13419668"/>
              <a:gd name="connsiteY12634" fmla="*/ 2939598 h 4401251"/>
              <a:gd name="connsiteX12635" fmla="*/ 3632161 w 13419668"/>
              <a:gd name="connsiteY12635" fmla="*/ 2975670 h 4401251"/>
              <a:gd name="connsiteX12636" fmla="*/ 3664750 w 13419668"/>
              <a:gd name="connsiteY12636" fmla="*/ 2942956 h 4401251"/>
              <a:gd name="connsiteX12637" fmla="*/ 3630544 w 13419668"/>
              <a:gd name="connsiteY12637" fmla="*/ 2909496 h 4401251"/>
              <a:gd name="connsiteX12638" fmla="*/ 3598577 w 13419668"/>
              <a:gd name="connsiteY12638" fmla="*/ 2941588 h 4401251"/>
              <a:gd name="connsiteX12639" fmla="*/ 3632161 w 13419668"/>
              <a:gd name="connsiteY12639" fmla="*/ 2975670 h 4401251"/>
              <a:gd name="connsiteX12640" fmla="*/ 3539245 w 13419668"/>
              <a:gd name="connsiteY12640" fmla="*/ 2975670 h 4401251"/>
              <a:gd name="connsiteX12641" fmla="*/ 3574819 w 13419668"/>
              <a:gd name="connsiteY12641" fmla="*/ 2946439 h 4401251"/>
              <a:gd name="connsiteX12642" fmla="*/ 3544221 w 13419668"/>
              <a:gd name="connsiteY12642" fmla="*/ 2909746 h 4401251"/>
              <a:gd name="connsiteX12643" fmla="*/ 3509020 w 13419668"/>
              <a:gd name="connsiteY12643" fmla="*/ 2938354 h 4401251"/>
              <a:gd name="connsiteX12644" fmla="*/ 3539121 w 13419668"/>
              <a:gd name="connsiteY12644" fmla="*/ 2975670 h 4401251"/>
              <a:gd name="connsiteX12645" fmla="*/ 3421577 w 13419668"/>
              <a:gd name="connsiteY12645" fmla="*/ 2942583 h 4401251"/>
              <a:gd name="connsiteX12646" fmla="*/ 3453668 w 13419668"/>
              <a:gd name="connsiteY12646" fmla="*/ 2975670 h 4401251"/>
              <a:gd name="connsiteX12647" fmla="*/ 3487750 w 13419668"/>
              <a:gd name="connsiteY12647" fmla="*/ 2942085 h 4401251"/>
              <a:gd name="connsiteX12648" fmla="*/ 3456280 w 13419668"/>
              <a:gd name="connsiteY12648" fmla="*/ 2909621 h 4401251"/>
              <a:gd name="connsiteX12649" fmla="*/ 3421577 w 13419668"/>
              <a:gd name="connsiteY12649" fmla="*/ 2942583 h 4401251"/>
              <a:gd name="connsiteX12650" fmla="*/ 3332019 w 13419668"/>
              <a:gd name="connsiteY12650" fmla="*/ 2942832 h 4401251"/>
              <a:gd name="connsiteX12651" fmla="*/ 3364360 w 13419668"/>
              <a:gd name="connsiteY12651" fmla="*/ 2975794 h 4401251"/>
              <a:gd name="connsiteX12652" fmla="*/ 3398192 w 13419668"/>
              <a:gd name="connsiteY12652" fmla="*/ 2941961 h 4401251"/>
              <a:gd name="connsiteX12653" fmla="*/ 3366474 w 13419668"/>
              <a:gd name="connsiteY12653" fmla="*/ 2909621 h 4401251"/>
              <a:gd name="connsiteX12654" fmla="*/ 3332019 w 13419668"/>
              <a:gd name="connsiteY12654" fmla="*/ 2942832 h 4401251"/>
              <a:gd name="connsiteX12655" fmla="*/ 3242462 w 13419668"/>
              <a:gd name="connsiteY12655" fmla="*/ 2941837 h 4401251"/>
              <a:gd name="connsiteX12656" fmla="*/ 3276668 w 13419668"/>
              <a:gd name="connsiteY12656" fmla="*/ 2975794 h 4401251"/>
              <a:gd name="connsiteX12657" fmla="*/ 3308510 w 13419668"/>
              <a:gd name="connsiteY12657" fmla="*/ 2940095 h 4401251"/>
              <a:gd name="connsiteX12658" fmla="*/ 3274926 w 13419668"/>
              <a:gd name="connsiteY12658" fmla="*/ 2909621 h 4401251"/>
              <a:gd name="connsiteX12659" fmla="*/ 3242462 w 13419668"/>
              <a:gd name="connsiteY12659" fmla="*/ 2941837 h 4401251"/>
              <a:gd name="connsiteX12660" fmla="*/ 3156760 w 13419668"/>
              <a:gd name="connsiteY12660" fmla="*/ 2940095 h 4401251"/>
              <a:gd name="connsiteX12661" fmla="*/ 3188603 w 13419668"/>
              <a:gd name="connsiteY12661" fmla="*/ 2975670 h 4401251"/>
              <a:gd name="connsiteX12662" fmla="*/ 3222684 w 13419668"/>
              <a:gd name="connsiteY12662" fmla="*/ 2941712 h 4401251"/>
              <a:gd name="connsiteX12663" fmla="*/ 3190096 w 13419668"/>
              <a:gd name="connsiteY12663" fmla="*/ 2909621 h 4401251"/>
              <a:gd name="connsiteX12664" fmla="*/ 3156636 w 13419668"/>
              <a:gd name="connsiteY12664" fmla="*/ 2940095 h 4401251"/>
              <a:gd name="connsiteX12665" fmla="*/ 3100663 w 13419668"/>
              <a:gd name="connsiteY12665" fmla="*/ 2975794 h 4401251"/>
              <a:gd name="connsiteX12666" fmla="*/ 3133251 w 13419668"/>
              <a:gd name="connsiteY12666" fmla="*/ 2943081 h 4401251"/>
              <a:gd name="connsiteX12667" fmla="*/ 3099045 w 13419668"/>
              <a:gd name="connsiteY12667" fmla="*/ 2909621 h 4401251"/>
              <a:gd name="connsiteX12668" fmla="*/ 3067079 w 13419668"/>
              <a:gd name="connsiteY12668" fmla="*/ 2941712 h 4401251"/>
              <a:gd name="connsiteX12669" fmla="*/ 3100663 w 13419668"/>
              <a:gd name="connsiteY12669" fmla="*/ 2975794 h 4401251"/>
              <a:gd name="connsiteX12670" fmla="*/ 2977521 w 13419668"/>
              <a:gd name="connsiteY12670" fmla="*/ 2942085 h 4401251"/>
              <a:gd name="connsiteX12671" fmla="*/ 3011478 w 13419668"/>
              <a:gd name="connsiteY12671" fmla="*/ 2975794 h 4401251"/>
              <a:gd name="connsiteX12672" fmla="*/ 3043694 w 13419668"/>
              <a:gd name="connsiteY12672" fmla="*/ 2942832 h 4401251"/>
              <a:gd name="connsiteX12673" fmla="*/ 3009239 w 13419668"/>
              <a:gd name="connsiteY12673" fmla="*/ 2909746 h 4401251"/>
              <a:gd name="connsiteX12674" fmla="*/ 2977646 w 13419668"/>
              <a:gd name="connsiteY12674" fmla="*/ 2942085 h 4401251"/>
              <a:gd name="connsiteX12675" fmla="*/ 2890203 w 13419668"/>
              <a:gd name="connsiteY12675" fmla="*/ 2940717 h 4401251"/>
              <a:gd name="connsiteX12676" fmla="*/ 2923289 w 13419668"/>
              <a:gd name="connsiteY12676" fmla="*/ 2975794 h 4401251"/>
              <a:gd name="connsiteX12677" fmla="*/ 2956251 w 13419668"/>
              <a:gd name="connsiteY12677" fmla="*/ 2941215 h 4401251"/>
              <a:gd name="connsiteX12678" fmla="*/ 2923787 w 13419668"/>
              <a:gd name="connsiteY12678" fmla="*/ 2909746 h 4401251"/>
              <a:gd name="connsiteX12679" fmla="*/ 2890327 w 13419668"/>
              <a:gd name="connsiteY12679" fmla="*/ 2940842 h 4401251"/>
              <a:gd name="connsiteX12680" fmla="*/ 2800645 w 13419668"/>
              <a:gd name="connsiteY12680" fmla="*/ 2940717 h 4401251"/>
              <a:gd name="connsiteX12681" fmla="*/ 2833732 w 13419668"/>
              <a:gd name="connsiteY12681" fmla="*/ 2975794 h 4401251"/>
              <a:gd name="connsiteX12682" fmla="*/ 2866694 w 13419668"/>
              <a:gd name="connsiteY12682" fmla="*/ 2941215 h 4401251"/>
              <a:gd name="connsiteX12683" fmla="*/ 2834229 w 13419668"/>
              <a:gd name="connsiteY12683" fmla="*/ 2909746 h 4401251"/>
              <a:gd name="connsiteX12684" fmla="*/ 2800770 w 13419668"/>
              <a:gd name="connsiteY12684" fmla="*/ 2940842 h 4401251"/>
              <a:gd name="connsiteX12685" fmla="*/ 2745418 w 13419668"/>
              <a:gd name="connsiteY12685" fmla="*/ 2909621 h 4401251"/>
              <a:gd name="connsiteX12686" fmla="*/ 2711088 w 13419668"/>
              <a:gd name="connsiteY12686" fmla="*/ 2942832 h 4401251"/>
              <a:gd name="connsiteX12687" fmla="*/ 2743428 w 13419668"/>
              <a:gd name="connsiteY12687" fmla="*/ 2975670 h 4401251"/>
              <a:gd name="connsiteX12688" fmla="*/ 2777136 w 13419668"/>
              <a:gd name="connsiteY12688" fmla="*/ 2941837 h 4401251"/>
              <a:gd name="connsiteX12689" fmla="*/ 2745418 w 13419668"/>
              <a:gd name="connsiteY12689" fmla="*/ 2909621 h 4401251"/>
              <a:gd name="connsiteX12690" fmla="*/ 2656483 w 13419668"/>
              <a:gd name="connsiteY12690" fmla="*/ 2909621 h 4401251"/>
              <a:gd name="connsiteX12691" fmla="*/ 2621531 w 13419668"/>
              <a:gd name="connsiteY12691" fmla="*/ 2942210 h 4401251"/>
              <a:gd name="connsiteX12692" fmla="*/ 2656234 w 13419668"/>
              <a:gd name="connsiteY12692" fmla="*/ 2975545 h 4401251"/>
              <a:gd name="connsiteX12693" fmla="*/ 2687579 w 13419668"/>
              <a:gd name="connsiteY12693" fmla="*/ 2942334 h 4401251"/>
              <a:gd name="connsiteX12694" fmla="*/ 2656358 w 13419668"/>
              <a:gd name="connsiteY12694" fmla="*/ 2909496 h 4401251"/>
              <a:gd name="connsiteX12695" fmla="*/ 2569289 w 13419668"/>
              <a:gd name="connsiteY12695" fmla="*/ 2975670 h 4401251"/>
              <a:gd name="connsiteX12696" fmla="*/ 2602002 w 13419668"/>
              <a:gd name="connsiteY12696" fmla="*/ 2943081 h 4401251"/>
              <a:gd name="connsiteX12697" fmla="*/ 2567920 w 13419668"/>
              <a:gd name="connsiteY12697" fmla="*/ 2909496 h 4401251"/>
              <a:gd name="connsiteX12698" fmla="*/ 2535829 w 13419668"/>
              <a:gd name="connsiteY12698" fmla="*/ 2941464 h 4401251"/>
              <a:gd name="connsiteX12699" fmla="*/ 2569289 w 13419668"/>
              <a:gd name="connsiteY12699" fmla="*/ 2975670 h 4401251"/>
              <a:gd name="connsiteX12700" fmla="*/ 2446271 w 13419668"/>
              <a:gd name="connsiteY12700" fmla="*/ 2940842 h 4401251"/>
              <a:gd name="connsiteX12701" fmla="*/ 2479109 w 13419668"/>
              <a:gd name="connsiteY12701" fmla="*/ 2975670 h 4401251"/>
              <a:gd name="connsiteX12702" fmla="*/ 2512320 w 13419668"/>
              <a:gd name="connsiteY12702" fmla="*/ 2940842 h 4401251"/>
              <a:gd name="connsiteX12703" fmla="*/ 2478985 w 13419668"/>
              <a:gd name="connsiteY12703" fmla="*/ 2909621 h 4401251"/>
              <a:gd name="connsiteX12704" fmla="*/ 2446271 w 13419668"/>
              <a:gd name="connsiteY12704" fmla="*/ 2940966 h 4401251"/>
              <a:gd name="connsiteX12705" fmla="*/ 2389303 w 13419668"/>
              <a:gd name="connsiteY12705" fmla="*/ 2975670 h 4401251"/>
              <a:gd name="connsiteX12706" fmla="*/ 2422638 w 13419668"/>
              <a:gd name="connsiteY12706" fmla="*/ 2943827 h 4401251"/>
              <a:gd name="connsiteX12707" fmla="*/ 2389427 w 13419668"/>
              <a:gd name="connsiteY12707" fmla="*/ 2909496 h 4401251"/>
              <a:gd name="connsiteX12708" fmla="*/ 2356590 w 13419668"/>
              <a:gd name="connsiteY12708" fmla="*/ 2940717 h 4401251"/>
              <a:gd name="connsiteX12709" fmla="*/ 2389179 w 13419668"/>
              <a:gd name="connsiteY12709" fmla="*/ 2975670 h 4401251"/>
              <a:gd name="connsiteX12710" fmla="*/ 2269147 w 13419668"/>
              <a:gd name="connsiteY12710" fmla="*/ 2942583 h 4401251"/>
              <a:gd name="connsiteX12711" fmla="*/ 2301238 w 13419668"/>
              <a:gd name="connsiteY12711" fmla="*/ 2975670 h 4401251"/>
              <a:gd name="connsiteX12712" fmla="*/ 2335320 w 13419668"/>
              <a:gd name="connsiteY12712" fmla="*/ 2942085 h 4401251"/>
              <a:gd name="connsiteX12713" fmla="*/ 2303850 w 13419668"/>
              <a:gd name="connsiteY12713" fmla="*/ 2909621 h 4401251"/>
              <a:gd name="connsiteX12714" fmla="*/ 2269147 w 13419668"/>
              <a:gd name="connsiteY12714" fmla="*/ 2942583 h 4401251"/>
              <a:gd name="connsiteX12715" fmla="*/ 2215661 w 13419668"/>
              <a:gd name="connsiteY12715" fmla="*/ 2909746 h 4401251"/>
              <a:gd name="connsiteX12716" fmla="*/ 2179589 w 13419668"/>
              <a:gd name="connsiteY12716" fmla="*/ 2941090 h 4401251"/>
              <a:gd name="connsiteX12717" fmla="*/ 2213174 w 13419668"/>
              <a:gd name="connsiteY12717" fmla="*/ 2975670 h 4401251"/>
              <a:gd name="connsiteX12718" fmla="*/ 2245762 w 13419668"/>
              <a:gd name="connsiteY12718" fmla="*/ 2943578 h 4401251"/>
              <a:gd name="connsiteX12719" fmla="*/ 2215786 w 13419668"/>
              <a:gd name="connsiteY12719" fmla="*/ 2909621 h 4401251"/>
              <a:gd name="connsiteX12720" fmla="*/ 2090032 w 13419668"/>
              <a:gd name="connsiteY12720" fmla="*/ 2942708 h 4401251"/>
              <a:gd name="connsiteX12721" fmla="*/ 2122248 w 13419668"/>
              <a:gd name="connsiteY12721" fmla="*/ 2975670 h 4401251"/>
              <a:gd name="connsiteX12722" fmla="*/ 2156205 w 13419668"/>
              <a:gd name="connsiteY12722" fmla="*/ 2941961 h 4401251"/>
              <a:gd name="connsiteX12723" fmla="*/ 2124611 w 13419668"/>
              <a:gd name="connsiteY12723" fmla="*/ 2909621 h 4401251"/>
              <a:gd name="connsiteX12724" fmla="*/ 2090156 w 13419668"/>
              <a:gd name="connsiteY12724" fmla="*/ 2942708 h 4401251"/>
              <a:gd name="connsiteX12725" fmla="*/ 2035676 w 13419668"/>
              <a:gd name="connsiteY12725" fmla="*/ 2975670 h 4401251"/>
              <a:gd name="connsiteX12726" fmla="*/ 2070379 w 13419668"/>
              <a:gd name="connsiteY12726" fmla="*/ 2942334 h 4401251"/>
              <a:gd name="connsiteX12727" fmla="*/ 2035427 w 13419668"/>
              <a:gd name="connsiteY12727" fmla="*/ 2909746 h 4401251"/>
              <a:gd name="connsiteX12728" fmla="*/ 2004206 w 13419668"/>
              <a:gd name="connsiteY12728" fmla="*/ 2942583 h 4401251"/>
              <a:gd name="connsiteX12729" fmla="*/ 2035551 w 13419668"/>
              <a:gd name="connsiteY12729" fmla="*/ 2975794 h 4401251"/>
              <a:gd name="connsiteX12730" fmla="*/ 1948482 w 13419668"/>
              <a:gd name="connsiteY12730" fmla="*/ 2975670 h 4401251"/>
              <a:gd name="connsiteX12731" fmla="*/ 1980946 w 13419668"/>
              <a:gd name="connsiteY12731" fmla="*/ 2942832 h 4401251"/>
              <a:gd name="connsiteX12732" fmla="*/ 1946616 w 13419668"/>
              <a:gd name="connsiteY12732" fmla="*/ 2909496 h 4401251"/>
              <a:gd name="connsiteX12733" fmla="*/ 1914773 w 13419668"/>
              <a:gd name="connsiteY12733" fmla="*/ 2941712 h 4401251"/>
              <a:gd name="connsiteX12734" fmla="*/ 1948482 w 13419668"/>
              <a:gd name="connsiteY12734" fmla="*/ 2975670 h 4401251"/>
              <a:gd name="connsiteX12735" fmla="*/ 1858675 w 13419668"/>
              <a:gd name="connsiteY12735" fmla="*/ 2975670 h 4401251"/>
              <a:gd name="connsiteX12736" fmla="*/ 1891389 w 13419668"/>
              <a:gd name="connsiteY12736" fmla="*/ 2943081 h 4401251"/>
              <a:gd name="connsiteX12737" fmla="*/ 1857307 w 13419668"/>
              <a:gd name="connsiteY12737" fmla="*/ 2909496 h 4401251"/>
              <a:gd name="connsiteX12738" fmla="*/ 1825216 w 13419668"/>
              <a:gd name="connsiteY12738" fmla="*/ 2941464 h 4401251"/>
              <a:gd name="connsiteX12739" fmla="*/ 1858675 w 13419668"/>
              <a:gd name="connsiteY12739" fmla="*/ 2975670 h 4401251"/>
              <a:gd name="connsiteX12740" fmla="*/ 1735658 w 13419668"/>
              <a:gd name="connsiteY12740" fmla="*/ 2940842 h 4401251"/>
              <a:gd name="connsiteX12741" fmla="*/ 1768372 w 13419668"/>
              <a:gd name="connsiteY12741" fmla="*/ 2975670 h 4401251"/>
              <a:gd name="connsiteX12742" fmla="*/ 1801707 w 13419668"/>
              <a:gd name="connsiteY12742" fmla="*/ 2940842 h 4401251"/>
              <a:gd name="connsiteX12743" fmla="*/ 1768372 w 13419668"/>
              <a:gd name="connsiteY12743" fmla="*/ 2909496 h 4401251"/>
              <a:gd name="connsiteX12744" fmla="*/ 1735658 w 13419668"/>
              <a:gd name="connsiteY12744" fmla="*/ 2940717 h 4401251"/>
              <a:gd name="connsiteX12745" fmla="*/ 1648216 w 13419668"/>
              <a:gd name="connsiteY12745" fmla="*/ 2941712 h 4401251"/>
              <a:gd name="connsiteX12746" fmla="*/ 1682421 w 13419668"/>
              <a:gd name="connsiteY12746" fmla="*/ 2975670 h 4401251"/>
              <a:gd name="connsiteX12747" fmla="*/ 1714264 w 13419668"/>
              <a:gd name="connsiteY12747" fmla="*/ 2939971 h 4401251"/>
              <a:gd name="connsiteX12748" fmla="*/ 1680680 w 13419668"/>
              <a:gd name="connsiteY12748" fmla="*/ 2909496 h 4401251"/>
              <a:gd name="connsiteX12749" fmla="*/ 1648216 w 13419668"/>
              <a:gd name="connsiteY12749" fmla="*/ 2941712 h 4401251"/>
              <a:gd name="connsiteX12750" fmla="*/ 1593486 w 13419668"/>
              <a:gd name="connsiteY12750" fmla="*/ 2909621 h 4401251"/>
              <a:gd name="connsiteX12751" fmla="*/ 1558658 w 13419668"/>
              <a:gd name="connsiteY12751" fmla="*/ 2942334 h 4401251"/>
              <a:gd name="connsiteX12752" fmla="*/ 1593486 w 13419668"/>
              <a:gd name="connsiteY12752" fmla="*/ 2975545 h 4401251"/>
              <a:gd name="connsiteX12753" fmla="*/ 1624707 w 13419668"/>
              <a:gd name="connsiteY12753" fmla="*/ 2942210 h 4401251"/>
              <a:gd name="connsiteX12754" fmla="*/ 1593362 w 13419668"/>
              <a:gd name="connsiteY12754" fmla="*/ 2909496 h 4401251"/>
              <a:gd name="connsiteX12755" fmla="*/ 1469101 w 13419668"/>
              <a:gd name="connsiteY12755" fmla="*/ 2942085 h 4401251"/>
              <a:gd name="connsiteX12756" fmla="*/ 1503680 w 13419668"/>
              <a:gd name="connsiteY12756" fmla="*/ 2975670 h 4401251"/>
              <a:gd name="connsiteX12757" fmla="*/ 1535149 w 13419668"/>
              <a:gd name="connsiteY12757" fmla="*/ 2939722 h 4401251"/>
              <a:gd name="connsiteX12758" fmla="*/ 1501316 w 13419668"/>
              <a:gd name="connsiteY12758" fmla="*/ 2909621 h 4401251"/>
              <a:gd name="connsiteX12759" fmla="*/ 1469101 w 13419668"/>
              <a:gd name="connsiteY12759" fmla="*/ 2942085 h 4401251"/>
              <a:gd name="connsiteX12760" fmla="*/ 1413625 w 13419668"/>
              <a:gd name="connsiteY12760" fmla="*/ 2975670 h 4401251"/>
              <a:gd name="connsiteX12761" fmla="*/ 1449199 w 13419668"/>
              <a:gd name="connsiteY12761" fmla="*/ 2946439 h 4401251"/>
              <a:gd name="connsiteX12762" fmla="*/ 1418600 w 13419668"/>
              <a:gd name="connsiteY12762" fmla="*/ 2909746 h 4401251"/>
              <a:gd name="connsiteX12763" fmla="*/ 1383399 w 13419668"/>
              <a:gd name="connsiteY12763" fmla="*/ 2938354 h 4401251"/>
              <a:gd name="connsiteX12764" fmla="*/ 1413500 w 13419668"/>
              <a:gd name="connsiteY12764" fmla="*/ 2975670 h 4401251"/>
              <a:gd name="connsiteX12765" fmla="*/ 1325062 w 13419668"/>
              <a:gd name="connsiteY12765" fmla="*/ 2975670 h 4401251"/>
              <a:gd name="connsiteX12766" fmla="*/ 1359890 w 13419668"/>
              <a:gd name="connsiteY12766" fmla="*/ 2942334 h 4401251"/>
              <a:gd name="connsiteX12767" fmla="*/ 1325062 w 13419668"/>
              <a:gd name="connsiteY12767" fmla="*/ 2909621 h 4401251"/>
              <a:gd name="connsiteX12768" fmla="*/ 1293717 w 13419668"/>
              <a:gd name="connsiteY12768" fmla="*/ 2942334 h 4401251"/>
              <a:gd name="connsiteX12769" fmla="*/ 1325062 w 13419668"/>
              <a:gd name="connsiteY12769" fmla="*/ 2975670 h 4401251"/>
              <a:gd name="connsiteX12770" fmla="*/ 1237744 w 13419668"/>
              <a:gd name="connsiteY12770" fmla="*/ 2975670 h 4401251"/>
              <a:gd name="connsiteX12771" fmla="*/ 1270457 w 13419668"/>
              <a:gd name="connsiteY12771" fmla="*/ 2943081 h 4401251"/>
              <a:gd name="connsiteX12772" fmla="*/ 1236376 w 13419668"/>
              <a:gd name="connsiteY12772" fmla="*/ 2909496 h 4401251"/>
              <a:gd name="connsiteX12773" fmla="*/ 1204284 w 13419668"/>
              <a:gd name="connsiteY12773" fmla="*/ 2941464 h 4401251"/>
              <a:gd name="connsiteX12774" fmla="*/ 1237744 w 13419668"/>
              <a:gd name="connsiteY12774" fmla="*/ 2975670 h 4401251"/>
              <a:gd name="connsiteX12775" fmla="*/ 1152167 w 13419668"/>
              <a:gd name="connsiteY12775" fmla="*/ 2909621 h 4401251"/>
              <a:gd name="connsiteX12776" fmla="*/ 1116841 w 13419668"/>
              <a:gd name="connsiteY12776" fmla="*/ 2941837 h 4401251"/>
              <a:gd name="connsiteX12777" fmla="*/ 1151172 w 13419668"/>
              <a:gd name="connsiteY12777" fmla="*/ 2975670 h 4401251"/>
              <a:gd name="connsiteX12778" fmla="*/ 1183014 w 13419668"/>
              <a:gd name="connsiteY12778" fmla="*/ 2942832 h 4401251"/>
              <a:gd name="connsiteX12779" fmla="*/ 1152167 w 13419668"/>
              <a:gd name="connsiteY12779" fmla="*/ 2909621 h 4401251"/>
              <a:gd name="connsiteX12780" fmla="*/ 1062983 w 13419668"/>
              <a:gd name="connsiteY12780" fmla="*/ 2909621 h 4401251"/>
              <a:gd name="connsiteX12781" fmla="*/ 1027284 w 13419668"/>
              <a:gd name="connsiteY12781" fmla="*/ 2941464 h 4401251"/>
              <a:gd name="connsiteX12782" fmla="*/ 1061241 w 13419668"/>
              <a:gd name="connsiteY12782" fmla="*/ 2975670 h 4401251"/>
              <a:gd name="connsiteX12783" fmla="*/ 1093457 w 13419668"/>
              <a:gd name="connsiteY12783" fmla="*/ 2943205 h 4401251"/>
              <a:gd name="connsiteX12784" fmla="*/ 1062983 w 13419668"/>
              <a:gd name="connsiteY12784" fmla="*/ 2909746 h 4401251"/>
              <a:gd name="connsiteX12785" fmla="*/ 937727 w 13419668"/>
              <a:gd name="connsiteY12785" fmla="*/ 2942708 h 4401251"/>
              <a:gd name="connsiteX12786" fmla="*/ 970067 w 13419668"/>
              <a:gd name="connsiteY12786" fmla="*/ 2975670 h 4401251"/>
              <a:gd name="connsiteX12787" fmla="*/ 1003900 w 13419668"/>
              <a:gd name="connsiteY12787" fmla="*/ 2941837 h 4401251"/>
              <a:gd name="connsiteX12788" fmla="*/ 972181 w 13419668"/>
              <a:gd name="connsiteY12788" fmla="*/ 2909496 h 4401251"/>
              <a:gd name="connsiteX12789" fmla="*/ 937727 w 13419668"/>
              <a:gd name="connsiteY12789" fmla="*/ 2942708 h 4401251"/>
              <a:gd name="connsiteX12790" fmla="*/ 848169 w 13419668"/>
              <a:gd name="connsiteY12790" fmla="*/ 2943081 h 4401251"/>
              <a:gd name="connsiteX12791" fmla="*/ 880882 w 13419668"/>
              <a:gd name="connsiteY12791" fmla="*/ 2975670 h 4401251"/>
              <a:gd name="connsiteX12792" fmla="*/ 914342 w 13419668"/>
              <a:gd name="connsiteY12792" fmla="*/ 2941464 h 4401251"/>
              <a:gd name="connsiteX12793" fmla="*/ 882251 w 13419668"/>
              <a:gd name="connsiteY12793" fmla="*/ 2909496 h 4401251"/>
              <a:gd name="connsiteX12794" fmla="*/ 848169 w 13419668"/>
              <a:gd name="connsiteY12794" fmla="*/ 2943081 h 4401251"/>
              <a:gd name="connsiteX12795" fmla="*/ 794808 w 13419668"/>
              <a:gd name="connsiteY12795" fmla="*/ 2975670 h 4401251"/>
              <a:gd name="connsiteX12796" fmla="*/ 828516 w 13419668"/>
              <a:gd name="connsiteY12796" fmla="*/ 2941215 h 4401251"/>
              <a:gd name="connsiteX12797" fmla="*/ 792569 w 13419668"/>
              <a:gd name="connsiteY12797" fmla="*/ 2909621 h 4401251"/>
              <a:gd name="connsiteX12798" fmla="*/ 762343 w 13419668"/>
              <a:gd name="connsiteY12798" fmla="*/ 2943454 h 4401251"/>
              <a:gd name="connsiteX12799" fmla="*/ 794808 w 13419668"/>
              <a:gd name="connsiteY12799" fmla="*/ 2975670 h 4401251"/>
              <a:gd name="connsiteX12800" fmla="*/ 705997 w 13419668"/>
              <a:gd name="connsiteY12800" fmla="*/ 2975670 h 4401251"/>
              <a:gd name="connsiteX12801" fmla="*/ 738959 w 13419668"/>
              <a:gd name="connsiteY12801" fmla="*/ 2943329 h 4401251"/>
              <a:gd name="connsiteX12802" fmla="*/ 705126 w 13419668"/>
              <a:gd name="connsiteY12802" fmla="*/ 2909496 h 4401251"/>
              <a:gd name="connsiteX12803" fmla="*/ 672786 w 13419668"/>
              <a:gd name="connsiteY12803" fmla="*/ 2941215 h 4401251"/>
              <a:gd name="connsiteX12804" fmla="*/ 705997 w 13419668"/>
              <a:gd name="connsiteY12804" fmla="*/ 2975670 h 4401251"/>
              <a:gd name="connsiteX12805" fmla="*/ 614698 w 13419668"/>
              <a:gd name="connsiteY12805" fmla="*/ 2975670 h 4401251"/>
              <a:gd name="connsiteX12806" fmla="*/ 649277 w 13419668"/>
              <a:gd name="connsiteY12806" fmla="*/ 2942210 h 4401251"/>
              <a:gd name="connsiteX12807" fmla="*/ 614200 w 13419668"/>
              <a:gd name="connsiteY12807" fmla="*/ 2909746 h 4401251"/>
              <a:gd name="connsiteX12808" fmla="*/ 583104 w 13419668"/>
              <a:gd name="connsiteY12808" fmla="*/ 2942708 h 4401251"/>
              <a:gd name="connsiteX12809" fmla="*/ 614574 w 13419668"/>
              <a:gd name="connsiteY12809" fmla="*/ 2975794 h 4401251"/>
              <a:gd name="connsiteX12810" fmla="*/ 495786 w 13419668"/>
              <a:gd name="connsiteY12810" fmla="*/ 2942085 h 4401251"/>
              <a:gd name="connsiteX12811" fmla="*/ 530365 w 13419668"/>
              <a:gd name="connsiteY12811" fmla="*/ 2975670 h 4401251"/>
              <a:gd name="connsiteX12812" fmla="*/ 561834 w 13419668"/>
              <a:gd name="connsiteY12812" fmla="*/ 2939722 h 4401251"/>
              <a:gd name="connsiteX12813" fmla="*/ 528001 w 13419668"/>
              <a:gd name="connsiteY12813" fmla="*/ 2909621 h 4401251"/>
              <a:gd name="connsiteX12814" fmla="*/ 495786 w 13419668"/>
              <a:gd name="connsiteY12814" fmla="*/ 2942085 h 4401251"/>
              <a:gd name="connsiteX12815" fmla="*/ 441554 w 13419668"/>
              <a:gd name="connsiteY12815" fmla="*/ 2909621 h 4401251"/>
              <a:gd name="connsiteX12816" fmla="*/ 406228 w 13419668"/>
              <a:gd name="connsiteY12816" fmla="*/ 2941837 h 4401251"/>
              <a:gd name="connsiteX12817" fmla="*/ 440559 w 13419668"/>
              <a:gd name="connsiteY12817" fmla="*/ 2975670 h 4401251"/>
              <a:gd name="connsiteX12818" fmla="*/ 472401 w 13419668"/>
              <a:gd name="connsiteY12818" fmla="*/ 2942832 h 4401251"/>
              <a:gd name="connsiteX12819" fmla="*/ 441554 w 13419668"/>
              <a:gd name="connsiteY12819" fmla="*/ 2909621 h 4401251"/>
              <a:gd name="connsiteX12820" fmla="*/ 316671 w 13419668"/>
              <a:gd name="connsiteY12820" fmla="*/ 2943081 h 4401251"/>
              <a:gd name="connsiteX12821" fmla="*/ 349384 w 13419668"/>
              <a:gd name="connsiteY12821" fmla="*/ 2975670 h 4401251"/>
              <a:gd name="connsiteX12822" fmla="*/ 382844 w 13419668"/>
              <a:gd name="connsiteY12822" fmla="*/ 2941464 h 4401251"/>
              <a:gd name="connsiteX12823" fmla="*/ 350752 w 13419668"/>
              <a:gd name="connsiteY12823" fmla="*/ 2909496 h 4401251"/>
              <a:gd name="connsiteX12824" fmla="*/ 316671 w 13419668"/>
              <a:gd name="connsiteY12824" fmla="*/ 2943081 h 4401251"/>
              <a:gd name="connsiteX12825" fmla="*/ 262812 w 13419668"/>
              <a:gd name="connsiteY12825" fmla="*/ 2975670 h 4401251"/>
              <a:gd name="connsiteX12826" fmla="*/ 297018 w 13419668"/>
              <a:gd name="connsiteY12826" fmla="*/ 2941712 h 4401251"/>
              <a:gd name="connsiteX12827" fmla="*/ 261568 w 13419668"/>
              <a:gd name="connsiteY12827" fmla="*/ 2909621 h 4401251"/>
              <a:gd name="connsiteX12828" fmla="*/ 230845 w 13419668"/>
              <a:gd name="connsiteY12828" fmla="*/ 2942832 h 4401251"/>
              <a:gd name="connsiteX12829" fmla="*/ 262812 w 13419668"/>
              <a:gd name="connsiteY12829" fmla="*/ 2975545 h 4401251"/>
              <a:gd name="connsiteX12830" fmla="*/ 174996 w 13419668"/>
              <a:gd name="connsiteY12830" fmla="*/ 2975670 h 4401251"/>
              <a:gd name="connsiteX12831" fmla="*/ 207585 w 13419668"/>
              <a:gd name="connsiteY12831" fmla="*/ 2942956 h 4401251"/>
              <a:gd name="connsiteX12832" fmla="*/ 173379 w 13419668"/>
              <a:gd name="connsiteY12832" fmla="*/ 2909496 h 4401251"/>
              <a:gd name="connsiteX12833" fmla="*/ 141412 w 13419668"/>
              <a:gd name="connsiteY12833" fmla="*/ 2941588 h 4401251"/>
              <a:gd name="connsiteX12834" fmla="*/ 174996 w 13419668"/>
              <a:gd name="connsiteY12834" fmla="*/ 2975670 h 4401251"/>
              <a:gd name="connsiteX12835" fmla="*/ 82080 w 13419668"/>
              <a:gd name="connsiteY12835" fmla="*/ 2975670 h 4401251"/>
              <a:gd name="connsiteX12836" fmla="*/ 117654 w 13419668"/>
              <a:gd name="connsiteY12836" fmla="*/ 2946439 h 4401251"/>
              <a:gd name="connsiteX12837" fmla="*/ 87056 w 13419668"/>
              <a:gd name="connsiteY12837" fmla="*/ 2909746 h 4401251"/>
              <a:gd name="connsiteX12838" fmla="*/ 51854 w 13419668"/>
              <a:gd name="connsiteY12838" fmla="*/ 2938354 h 4401251"/>
              <a:gd name="connsiteX12839" fmla="*/ 81956 w 13419668"/>
              <a:gd name="connsiteY12839" fmla="*/ 2975670 h 4401251"/>
              <a:gd name="connsiteX12840" fmla="*/ 13350757 w 13419668"/>
              <a:gd name="connsiteY12840" fmla="*/ 2850911 h 4401251"/>
              <a:gd name="connsiteX12841" fmla="*/ 13383967 w 13419668"/>
              <a:gd name="connsiteY12841" fmla="*/ 2885863 h 4401251"/>
              <a:gd name="connsiteX12842" fmla="*/ 13416060 w 13419668"/>
              <a:gd name="connsiteY12842" fmla="*/ 2853399 h 4401251"/>
              <a:gd name="connsiteX12843" fmla="*/ 13384963 w 13419668"/>
              <a:gd name="connsiteY12843" fmla="*/ 2820561 h 4401251"/>
              <a:gd name="connsiteX12844" fmla="*/ 13350757 w 13419668"/>
              <a:gd name="connsiteY12844" fmla="*/ 2850911 h 4401251"/>
              <a:gd name="connsiteX12845" fmla="*/ 13294659 w 13419668"/>
              <a:gd name="connsiteY12845" fmla="*/ 2820561 h 4401251"/>
              <a:gd name="connsiteX12846" fmla="*/ 13261199 w 13419668"/>
              <a:gd name="connsiteY12846" fmla="*/ 2851657 h 4401251"/>
              <a:gd name="connsiteX12847" fmla="*/ 13295158 w 13419668"/>
              <a:gd name="connsiteY12847" fmla="*/ 2885863 h 4401251"/>
              <a:gd name="connsiteX12848" fmla="*/ 13326501 w 13419668"/>
              <a:gd name="connsiteY12848" fmla="*/ 2852652 h 4401251"/>
              <a:gd name="connsiteX12849" fmla="*/ 13294659 w 13419668"/>
              <a:gd name="connsiteY12849" fmla="*/ 2820561 h 4401251"/>
              <a:gd name="connsiteX12850" fmla="*/ 13205973 w 13419668"/>
              <a:gd name="connsiteY12850" fmla="*/ 2885863 h 4401251"/>
              <a:gd name="connsiteX12851" fmla="*/ 13240801 w 13419668"/>
              <a:gd name="connsiteY12851" fmla="*/ 2852528 h 4401251"/>
              <a:gd name="connsiteX12852" fmla="*/ 13208088 w 13419668"/>
              <a:gd name="connsiteY12852" fmla="*/ 2820561 h 4401251"/>
              <a:gd name="connsiteX12853" fmla="*/ 13175374 w 13419668"/>
              <a:gd name="connsiteY12853" fmla="*/ 2851906 h 4401251"/>
              <a:gd name="connsiteX12854" fmla="*/ 13205848 w 13419668"/>
              <a:gd name="connsiteY12854" fmla="*/ 2885988 h 4401251"/>
              <a:gd name="connsiteX12855" fmla="*/ 13085941 w 13419668"/>
              <a:gd name="connsiteY12855" fmla="*/ 2851036 h 4401251"/>
              <a:gd name="connsiteX12856" fmla="*/ 13118529 w 13419668"/>
              <a:gd name="connsiteY12856" fmla="*/ 2885988 h 4401251"/>
              <a:gd name="connsiteX12857" fmla="*/ 13151243 w 13419668"/>
              <a:gd name="connsiteY12857" fmla="*/ 2853399 h 4401251"/>
              <a:gd name="connsiteX12858" fmla="*/ 13119401 w 13419668"/>
              <a:gd name="connsiteY12858" fmla="*/ 2820561 h 4401251"/>
              <a:gd name="connsiteX12859" fmla="*/ 13085941 w 13419668"/>
              <a:gd name="connsiteY12859" fmla="*/ 2851036 h 4401251"/>
              <a:gd name="connsiteX12860" fmla="*/ 12996259 w 13419668"/>
              <a:gd name="connsiteY12860" fmla="*/ 2853772 h 4401251"/>
              <a:gd name="connsiteX12861" fmla="*/ 13028724 w 13419668"/>
              <a:gd name="connsiteY12861" fmla="*/ 2885988 h 4401251"/>
              <a:gd name="connsiteX12862" fmla="*/ 13061562 w 13419668"/>
              <a:gd name="connsiteY12862" fmla="*/ 2850662 h 4401251"/>
              <a:gd name="connsiteX12863" fmla="*/ 13027107 w 13419668"/>
              <a:gd name="connsiteY12863" fmla="*/ 2820686 h 4401251"/>
              <a:gd name="connsiteX12864" fmla="*/ 12996259 w 13419668"/>
              <a:gd name="connsiteY12864" fmla="*/ 2853772 h 4401251"/>
              <a:gd name="connsiteX12865" fmla="*/ 12934440 w 13419668"/>
              <a:gd name="connsiteY12865" fmla="*/ 2885615 h 4401251"/>
              <a:gd name="connsiteX12866" fmla="*/ 12972003 w 13419668"/>
              <a:gd name="connsiteY12866" fmla="*/ 2855389 h 4401251"/>
              <a:gd name="connsiteX12867" fmla="*/ 12942399 w 13419668"/>
              <a:gd name="connsiteY12867" fmla="*/ 2820686 h 4401251"/>
              <a:gd name="connsiteX12868" fmla="*/ 12906950 w 13419668"/>
              <a:gd name="connsiteY12868" fmla="*/ 2848921 h 4401251"/>
              <a:gd name="connsiteX12869" fmla="*/ 12934563 w 13419668"/>
              <a:gd name="connsiteY12869" fmla="*/ 2885490 h 4401251"/>
              <a:gd name="connsiteX12870" fmla="*/ 12853590 w 13419668"/>
              <a:gd name="connsiteY12870" fmla="*/ 2820686 h 4401251"/>
              <a:gd name="connsiteX12871" fmla="*/ 12819384 w 13419668"/>
              <a:gd name="connsiteY12871" fmla="*/ 2850911 h 4401251"/>
              <a:gd name="connsiteX12872" fmla="*/ 12852469 w 13419668"/>
              <a:gd name="connsiteY12872" fmla="*/ 2885988 h 4401251"/>
              <a:gd name="connsiteX12873" fmla="*/ 12884686 w 13419668"/>
              <a:gd name="connsiteY12873" fmla="*/ 2853523 h 4401251"/>
              <a:gd name="connsiteX12874" fmla="*/ 12853590 w 13419668"/>
              <a:gd name="connsiteY12874" fmla="*/ 2820686 h 4401251"/>
              <a:gd name="connsiteX12875" fmla="*/ 12729825 w 13419668"/>
              <a:gd name="connsiteY12875" fmla="*/ 2851160 h 4401251"/>
              <a:gd name="connsiteX12876" fmla="*/ 12763161 w 13419668"/>
              <a:gd name="connsiteY12876" fmla="*/ 2885988 h 4401251"/>
              <a:gd name="connsiteX12877" fmla="*/ 12795128 w 13419668"/>
              <a:gd name="connsiteY12877" fmla="*/ 2853274 h 4401251"/>
              <a:gd name="connsiteX12878" fmla="*/ 12763907 w 13419668"/>
              <a:gd name="connsiteY12878" fmla="*/ 2820561 h 4401251"/>
              <a:gd name="connsiteX12879" fmla="*/ 12729825 w 13419668"/>
              <a:gd name="connsiteY12879" fmla="*/ 2851036 h 4401251"/>
              <a:gd name="connsiteX12880" fmla="*/ 12640269 w 13419668"/>
              <a:gd name="connsiteY12880" fmla="*/ 2852528 h 4401251"/>
              <a:gd name="connsiteX12881" fmla="*/ 12674971 w 13419668"/>
              <a:gd name="connsiteY12881" fmla="*/ 2885988 h 4401251"/>
              <a:gd name="connsiteX12882" fmla="*/ 12705571 w 13419668"/>
              <a:gd name="connsiteY12882" fmla="*/ 2852031 h 4401251"/>
              <a:gd name="connsiteX12883" fmla="*/ 12672982 w 13419668"/>
              <a:gd name="connsiteY12883" fmla="*/ 2820686 h 4401251"/>
              <a:gd name="connsiteX12884" fmla="*/ 12640269 w 13419668"/>
              <a:gd name="connsiteY12884" fmla="*/ 2852528 h 4401251"/>
              <a:gd name="connsiteX12885" fmla="*/ 12582180 w 13419668"/>
              <a:gd name="connsiteY12885" fmla="*/ 2885615 h 4401251"/>
              <a:gd name="connsiteX12886" fmla="*/ 12619745 w 13419668"/>
              <a:gd name="connsiteY12886" fmla="*/ 2855389 h 4401251"/>
              <a:gd name="connsiteX12887" fmla="*/ 12590141 w 13419668"/>
              <a:gd name="connsiteY12887" fmla="*/ 2820686 h 4401251"/>
              <a:gd name="connsiteX12888" fmla="*/ 12554691 w 13419668"/>
              <a:gd name="connsiteY12888" fmla="*/ 2848921 h 4401251"/>
              <a:gd name="connsiteX12889" fmla="*/ 12582305 w 13419668"/>
              <a:gd name="connsiteY12889" fmla="*/ 2885490 h 4401251"/>
              <a:gd name="connsiteX12890" fmla="*/ 12464886 w 13419668"/>
              <a:gd name="connsiteY12890" fmla="*/ 2852901 h 4401251"/>
              <a:gd name="connsiteX12891" fmla="*/ 12496479 w 13419668"/>
              <a:gd name="connsiteY12891" fmla="*/ 2885863 h 4401251"/>
              <a:gd name="connsiteX12892" fmla="*/ 12530188 w 13419668"/>
              <a:gd name="connsiteY12892" fmla="*/ 2851409 h 4401251"/>
              <a:gd name="connsiteX12893" fmla="*/ 12496479 w 13419668"/>
              <a:gd name="connsiteY12893" fmla="*/ 2820561 h 4401251"/>
              <a:gd name="connsiteX12894" fmla="*/ 12464886 w 13419668"/>
              <a:gd name="connsiteY12894" fmla="*/ 2852901 h 4401251"/>
              <a:gd name="connsiteX12895" fmla="*/ 12403065 w 13419668"/>
              <a:gd name="connsiteY12895" fmla="*/ 2885615 h 4401251"/>
              <a:gd name="connsiteX12896" fmla="*/ 12440630 w 13419668"/>
              <a:gd name="connsiteY12896" fmla="*/ 2855389 h 4401251"/>
              <a:gd name="connsiteX12897" fmla="*/ 12411026 w 13419668"/>
              <a:gd name="connsiteY12897" fmla="*/ 2820686 h 4401251"/>
              <a:gd name="connsiteX12898" fmla="*/ 12375576 w 13419668"/>
              <a:gd name="connsiteY12898" fmla="*/ 2848921 h 4401251"/>
              <a:gd name="connsiteX12899" fmla="*/ 12403190 w 13419668"/>
              <a:gd name="connsiteY12899" fmla="*/ 2885490 h 4401251"/>
              <a:gd name="connsiteX12900" fmla="*/ 12288009 w 13419668"/>
              <a:gd name="connsiteY12900" fmla="*/ 2852279 h 4401251"/>
              <a:gd name="connsiteX12901" fmla="*/ 12322588 w 13419668"/>
              <a:gd name="connsiteY12901" fmla="*/ 2885863 h 4401251"/>
              <a:gd name="connsiteX12902" fmla="*/ 12353311 w 13419668"/>
              <a:gd name="connsiteY12902" fmla="*/ 2852155 h 4401251"/>
              <a:gd name="connsiteX12903" fmla="*/ 12320847 w 13419668"/>
              <a:gd name="connsiteY12903" fmla="*/ 2820561 h 4401251"/>
              <a:gd name="connsiteX12904" fmla="*/ 12287884 w 13419668"/>
              <a:gd name="connsiteY12904" fmla="*/ 2852279 h 4401251"/>
              <a:gd name="connsiteX12905" fmla="*/ 12233404 w 13419668"/>
              <a:gd name="connsiteY12905" fmla="*/ 2820686 h 4401251"/>
              <a:gd name="connsiteX12906" fmla="*/ 12198452 w 13419668"/>
              <a:gd name="connsiteY12906" fmla="*/ 2853274 h 4401251"/>
              <a:gd name="connsiteX12907" fmla="*/ 12231041 w 13419668"/>
              <a:gd name="connsiteY12907" fmla="*/ 2885988 h 4401251"/>
              <a:gd name="connsiteX12908" fmla="*/ 12263879 w 13419668"/>
              <a:gd name="connsiteY12908" fmla="*/ 2854145 h 4401251"/>
              <a:gd name="connsiteX12909" fmla="*/ 12233404 w 13419668"/>
              <a:gd name="connsiteY12909" fmla="*/ 2820686 h 4401251"/>
              <a:gd name="connsiteX12910" fmla="*/ 12109019 w 13419668"/>
              <a:gd name="connsiteY12910" fmla="*/ 2851036 h 4401251"/>
              <a:gd name="connsiteX12911" fmla="*/ 12142229 w 13419668"/>
              <a:gd name="connsiteY12911" fmla="*/ 2885988 h 4401251"/>
              <a:gd name="connsiteX12912" fmla="*/ 12174321 w 13419668"/>
              <a:gd name="connsiteY12912" fmla="*/ 2853523 h 4401251"/>
              <a:gd name="connsiteX12913" fmla="*/ 12143225 w 13419668"/>
              <a:gd name="connsiteY12913" fmla="*/ 2820686 h 4401251"/>
              <a:gd name="connsiteX12914" fmla="*/ 12109019 w 13419668"/>
              <a:gd name="connsiteY12914" fmla="*/ 2851036 h 4401251"/>
              <a:gd name="connsiteX12915" fmla="*/ 12053667 w 13419668"/>
              <a:gd name="connsiteY12915" fmla="*/ 2820686 h 4401251"/>
              <a:gd name="connsiteX12916" fmla="*/ 12019461 w 13419668"/>
              <a:gd name="connsiteY12916" fmla="*/ 2850911 h 4401251"/>
              <a:gd name="connsiteX12917" fmla="*/ 12052548 w 13419668"/>
              <a:gd name="connsiteY12917" fmla="*/ 2885988 h 4401251"/>
              <a:gd name="connsiteX12918" fmla="*/ 12084763 w 13419668"/>
              <a:gd name="connsiteY12918" fmla="*/ 2853523 h 4401251"/>
              <a:gd name="connsiteX12919" fmla="*/ 12053667 w 13419668"/>
              <a:gd name="connsiteY12919" fmla="*/ 2820686 h 4401251"/>
              <a:gd name="connsiteX12920" fmla="*/ 11876294 w 13419668"/>
              <a:gd name="connsiteY12920" fmla="*/ 2885988 h 4401251"/>
              <a:gd name="connsiteX12921" fmla="*/ 11909381 w 13419668"/>
              <a:gd name="connsiteY12921" fmla="*/ 2850911 h 4401251"/>
              <a:gd name="connsiteX12922" fmla="*/ 11875175 w 13419668"/>
              <a:gd name="connsiteY12922" fmla="*/ 2820561 h 4401251"/>
              <a:gd name="connsiteX12923" fmla="*/ 11844078 w 13419668"/>
              <a:gd name="connsiteY12923" fmla="*/ 2853399 h 4401251"/>
              <a:gd name="connsiteX12924" fmla="*/ 11876294 w 13419668"/>
              <a:gd name="connsiteY12924" fmla="*/ 2885863 h 4401251"/>
              <a:gd name="connsiteX12925" fmla="*/ 11786612 w 13419668"/>
              <a:gd name="connsiteY12925" fmla="*/ 2885988 h 4401251"/>
              <a:gd name="connsiteX12926" fmla="*/ 11819823 w 13419668"/>
              <a:gd name="connsiteY12926" fmla="*/ 2851036 h 4401251"/>
              <a:gd name="connsiteX12927" fmla="*/ 11785617 w 13419668"/>
              <a:gd name="connsiteY12927" fmla="*/ 2820686 h 4401251"/>
              <a:gd name="connsiteX12928" fmla="*/ 11754396 w 13419668"/>
              <a:gd name="connsiteY12928" fmla="*/ 2853523 h 4401251"/>
              <a:gd name="connsiteX12929" fmla="*/ 11786488 w 13419668"/>
              <a:gd name="connsiteY12929" fmla="*/ 2886112 h 4401251"/>
              <a:gd name="connsiteX12930" fmla="*/ 11701781 w 13419668"/>
              <a:gd name="connsiteY12930" fmla="*/ 2820686 h 4401251"/>
              <a:gd name="connsiteX12931" fmla="*/ 11667202 w 13419668"/>
              <a:gd name="connsiteY12931" fmla="*/ 2850662 h 4401251"/>
              <a:gd name="connsiteX12932" fmla="*/ 11699915 w 13419668"/>
              <a:gd name="connsiteY12932" fmla="*/ 2886112 h 4401251"/>
              <a:gd name="connsiteX12933" fmla="*/ 11732504 w 13419668"/>
              <a:gd name="connsiteY12933" fmla="*/ 2854021 h 4401251"/>
              <a:gd name="connsiteX12934" fmla="*/ 11701781 w 13419668"/>
              <a:gd name="connsiteY12934" fmla="*/ 2820810 h 4401251"/>
              <a:gd name="connsiteX12935" fmla="*/ 11612099 w 13419668"/>
              <a:gd name="connsiteY12935" fmla="*/ 2820686 h 4401251"/>
              <a:gd name="connsiteX12936" fmla="*/ 11577644 w 13419668"/>
              <a:gd name="connsiteY12936" fmla="*/ 2850662 h 4401251"/>
              <a:gd name="connsiteX12937" fmla="*/ 11610482 w 13419668"/>
              <a:gd name="connsiteY12937" fmla="*/ 2885988 h 4401251"/>
              <a:gd name="connsiteX12938" fmla="*/ 11642947 w 13419668"/>
              <a:gd name="connsiteY12938" fmla="*/ 2853772 h 4401251"/>
              <a:gd name="connsiteX12939" fmla="*/ 11612099 w 13419668"/>
              <a:gd name="connsiteY12939" fmla="*/ 2820686 h 4401251"/>
              <a:gd name="connsiteX12940" fmla="*/ 11520801 w 13419668"/>
              <a:gd name="connsiteY12940" fmla="*/ 2820686 h 4401251"/>
              <a:gd name="connsiteX12941" fmla="*/ 11488088 w 13419668"/>
              <a:gd name="connsiteY12941" fmla="*/ 2852528 h 4401251"/>
              <a:gd name="connsiteX12942" fmla="*/ 11522791 w 13419668"/>
              <a:gd name="connsiteY12942" fmla="*/ 2885988 h 4401251"/>
              <a:gd name="connsiteX12943" fmla="*/ 11553390 w 13419668"/>
              <a:gd name="connsiteY12943" fmla="*/ 2852031 h 4401251"/>
              <a:gd name="connsiteX12944" fmla="*/ 11520801 w 13419668"/>
              <a:gd name="connsiteY12944" fmla="*/ 2820686 h 4401251"/>
              <a:gd name="connsiteX12945" fmla="*/ 11435099 w 13419668"/>
              <a:gd name="connsiteY12945" fmla="*/ 2886112 h 4401251"/>
              <a:gd name="connsiteX12946" fmla="*/ 11467688 w 13419668"/>
              <a:gd name="connsiteY12946" fmla="*/ 2853399 h 4401251"/>
              <a:gd name="connsiteX12947" fmla="*/ 11432736 w 13419668"/>
              <a:gd name="connsiteY12947" fmla="*/ 2820810 h 4401251"/>
              <a:gd name="connsiteX12948" fmla="*/ 11402261 w 13419668"/>
              <a:gd name="connsiteY12948" fmla="*/ 2854269 h 4401251"/>
              <a:gd name="connsiteX12949" fmla="*/ 11435099 w 13419668"/>
              <a:gd name="connsiteY12949" fmla="*/ 2886112 h 4401251"/>
              <a:gd name="connsiteX12950" fmla="*/ 11345293 w 13419668"/>
              <a:gd name="connsiteY12950" fmla="*/ 2886112 h 4401251"/>
              <a:gd name="connsiteX12951" fmla="*/ 11378131 w 13419668"/>
              <a:gd name="connsiteY12951" fmla="*/ 2850787 h 4401251"/>
              <a:gd name="connsiteX12952" fmla="*/ 11343552 w 13419668"/>
              <a:gd name="connsiteY12952" fmla="*/ 2820810 h 4401251"/>
              <a:gd name="connsiteX12953" fmla="*/ 11312828 w 13419668"/>
              <a:gd name="connsiteY12953" fmla="*/ 2854021 h 4401251"/>
              <a:gd name="connsiteX12954" fmla="*/ 11345293 w 13419668"/>
              <a:gd name="connsiteY12954" fmla="*/ 2886237 h 4401251"/>
              <a:gd name="connsiteX12955" fmla="*/ 11254989 w 13419668"/>
              <a:gd name="connsiteY12955" fmla="*/ 2886112 h 4401251"/>
              <a:gd name="connsiteX12956" fmla="*/ 11288573 w 13419668"/>
              <a:gd name="connsiteY12956" fmla="*/ 2851533 h 4401251"/>
              <a:gd name="connsiteX12957" fmla="*/ 11254865 w 13419668"/>
              <a:gd name="connsiteY12957" fmla="*/ 2820686 h 4401251"/>
              <a:gd name="connsiteX12958" fmla="*/ 11223271 w 13419668"/>
              <a:gd name="connsiteY12958" fmla="*/ 2853150 h 4401251"/>
              <a:gd name="connsiteX12959" fmla="*/ 11254989 w 13419668"/>
              <a:gd name="connsiteY12959" fmla="*/ 2886112 h 4401251"/>
              <a:gd name="connsiteX12960" fmla="*/ 11133713 w 13419668"/>
              <a:gd name="connsiteY12960" fmla="*/ 2852528 h 4401251"/>
              <a:gd name="connsiteX12961" fmla="*/ 11164686 w 13419668"/>
              <a:gd name="connsiteY12961" fmla="*/ 2886112 h 4401251"/>
              <a:gd name="connsiteX12962" fmla="*/ 11199016 w 13419668"/>
              <a:gd name="connsiteY12962" fmla="*/ 2852279 h 4401251"/>
              <a:gd name="connsiteX12963" fmla="*/ 11165929 w 13419668"/>
              <a:gd name="connsiteY12963" fmla="*/ 2820810 h 4401251"/>
              <a:gd name="connsiteX12964" fmla="*/ 11133713 w 13419668"/>
              <a:gd name="connsiteY12964" fmla="*/ 2852528 h 4401251"/>
              <a:gd name="connsiteX12965" fmla="*/ 11046271 w 13419668"/>
              <a:gd name="connsiteY12965" fmla="*/ 2853523 h 4401251"/>
              <a:gd name="connsiteX12966" fmla="*/ 11078984 w 13419668"/>
              <a:gd name="connsiteY12966" fmla="*/ 2886112 h 4401251"/>
              <a:gd name="connsiteX12967" fmla="*/ 11111573 w 13419668"/>
              <a:gd name="connsiteY12967" fmla="*/ 2851160 h 4401251"/>
              <a:gd name="connsiteX12968" fmla="*/ 11078113 w 13419668"/>
              <a:gd name="connsiteY12968" fmla="*/ 2820686 h 4401251"/>
              <a:gd name="connsiteX12969" fmla="*/ 11046271 w 13419668"/>
              <a:gd name="connsiteY12969" fmla="*/ 2853523 h 4401251"/>
              <a:gd name="connsiteX12970" fmla="*/ 10989054 w 13419668"/>
              <a:gd name="connsiteY12970" fmla="*/ 2820686 h 4401251"/>
              <a:gd name="connsiteX12971" fmla="*/ 10956713 w 13419668"/>
              <a:gd name="connsiteY12971" fmla="*/ 2853025 h 4401251"/>
              <a:gd name="connsiteX12972" fmla="*/ 10991914 w 13419668"/>
              <a:gd name="connsiteY12972" fmla="*/ 2885988 h 4401251"/>
              <a:gd name="connsiteX12973" fmla="*/ 11022140 w 13419668"/>
              <a:gd name="connsiteY12973" fmla="*/ 2851657 h 4401251"/>
              <a:gd name="connsiteX12974" fmla="*/ 10989178 w 13419668"/>
              <a:gd name="connsiteY12974" fmla="*/ 2820686 h 4401251"/>
              <a:gd name="connsiteX12975" fmla="*/ 10901237 w 13419668"/>
              <a:gd name="connsiteY12975" fmla="*/ 2820686 h 4401251"/>
              <a:gd name="connsiteX12976" fmla="*/ 10867280 w 13419668"/>
              <a:gd name="connsiteY12976" fmla="*/ 2851284 h 4401251"/>
              <a:gd name="connsiteX12977" fmla="*/ 10900615 w 13419668"/>
              <a:gd name="connsiteY12977" fmla="*/ 2886112 h 4401251"/>
              <a:gd name="connsiteX12978" fmla="*/ 10932582 w 13419668"/>
              <a:gd name="connsiteY12978" fmla="*/ 2853399 h 4401251"/>
              <a:gd name="connsiteX12979" fmla="*/ 10901237 w 13419668"/>
              <a:gd name="connsiteY12979" fmla="*/ 2820810 h 4401251"/>
              <a:gd name="connsiteX12980" fmla="*/ 10781455 w 13419668"/>
              <a:gd name="connsiteY12980" fmla="*/ 2852031 h 4401251"/>
              <a:gd name="connsiteX12981" fmla="*/ 10812053 w 13419668"/>
              <a:gd name="connsiteY12981" fmla="*/ 2885988 h 4401251"/>
              <a:gd name="connsiteX12982" fmla="*/ 10846881 w 13419668"/>
              <a:gd name="connsiteY12982" fmla="*/ 2852652 h 4401251"/>
              <a:gd name="connsiteX12983" fmla="*/ 10814167 w 13419668"/>
              <a:gd name="connsiteY12983" fmla="*/ 2820686 h 4401251"/>
              <a:gd name="connsiteX12984" fmla="*/ 10781579 w 13419668"/>
              <a:gd name="connsiteY12984" fmla="*/ 2852031 h 4401251"/>
              <a:gd name="connsiteX12985" fmla="*/ 10724611 w 13419668"/>
              <a:gd name="connsiteY12985" fmla="*/ 2886112 h 4401251"/>
              <a:gd name="connsiteX12986" fmla="*/ 10757199 w 13419668"/>
              <a:gd name="connsiteY12986" fmla="*/ 2853399 h 4401251"/>
              <a:gd name="connsiteX12987" fmla="*/ 10722247 w 13419668"/>
              <a:gd name="connsiteY12987" fmla="*/ 2820810 h 4401251"/>
              <a:gd name="connsiteX12988" fmla="*/ 10691773 w 13419668"/>
              <a:gd name="connsiteY12988" fmla="*/ 2854269 h 4401251"/>
              <a:gd name="connsiteX12989" fmla="*/ 10724611 w 13419668"/>
              <a:gd name="connsiteY12989" fmla="*/ 2886112 h 4401251"/>
              <a:gd name="connsiteX12990" fmla="*/ 10602215 w 13419668"/>
              <a:gd name="connsiteY12990" fmla="*/ 2853896 h 4401251"/>
              <a:gd name="connsiteX12991" fmla="*/ 10634679 w 13419668"/>
              <a:gd name="connsiteY12991" fmla="*/ 2886112 h 4401251"/>
              <a:gd name="connsiteX12992" fmla="*/ 10667517 w 13419668"/>
              <a:gd name="connsiteY12992" fmla="*/ 2850787 h 4401251"/>
              <a:gd name="connsiteX12993" fmla="*/ 10633062 w 13419668"/>
              <a:gd name="connsiteY12993" fmla="*/ 2820810 h 4401251"/>
              <a:gd name="connsiteX12994" fmla="*/ 10602215 w 13419668"/>
              <a:gd name="connsiteY12994" fmla="*/ 2853896 h 4401251"/>
              <a:gd name="connsiteX12995" fmla="*/ 10514773 w 13419668"/>
              <a:gd name="connsiteY12995" fmla="*/ 2852652 h 4401251"/>
              <a:gd name="connsiteX12996" fmla="*/ 10549476 w 13419668"/>
              <a:gd name="connsiteY12996" fmla="*/ 2886112 h 4401251"/>
              <a:gd name="connsiteX12997" fmla="*/ 10580075 w 13419668"/>
              <a:gd name="connsiteY12997" fmla="*/ 2852155 h 4401251"/>
              <a:gd name="connsiteX12998" fmla="*/ 10547486 w 13419668"/>
              <a:gd name="connsiteY12998" fmla="*/ 2820810 h 4401251"/>
              <a:gd name="connsiteX12999" fmla="*/ 10514773 w 13419668"/>
              <a:gd name="connsiteY12999" fmla="*/ 2852652 h 4401251"/>
              <a:gd name="connsiteX13000" fmla="*/ 10425215 w 13419668"/>
              <a:gd name="connsiteY13000" fmla="*/ 2853274 h 4401251"/>
              <a:gd name="connsiteX13001" fmla="*/ 10460540 w 13419668"/>
              <a:gd name="connsiteY13001" fmla="*/ 2886112 h 4401251"/>
              <a:gd name="connsiteX13002" fmla="*/ 10490517 w 13419668"/>
              <a:gd name="connsiteY13002" fmla="*/ 2851657 h 4401251"/>
              <a:gd name="connsiteX13003" fmla="*/ 10457430 w 13419668"/>
              <a:gd name="connsiteY13003" fmla="*/ 2820810 h 4401251"/>
              <a:gd name="connsiteX13004" fmla="*/ 10425215 w 13419668"/>
              <a:gd name="connsiteY13004" fmla="*/ 2853274 h 4401251"/>
              <a:gd name="connsiteX13005" fmla="*/ 10370610 w 13419668"/>
              <a:gd name="connsiteY13005" fmla="*/ 2820934 h 4401251"/>
              <a:gd name="connsiteX13006" fmla="*/ 10335658 w 13419668"/>
              <a:gd name="connsiteY13006" fmla="*/ 2853523 h 4401251"/>
              <a:gd name="connsiteX13007" fmla="*/ 10368246 w 13419668"/>
              <a:gd name="connsiteY13007" fmla="*/ 2886237 h 4401251"/>
              <a:gd name="connsiteX13008" fmla="*/ 10401084 w 13419668"/>
              <a:gd name="connsiteY13008" fmla="*/ 2854394 h 4401251"/>
              <a:gd name="connsiteX13009" fmla="*/ 10370610 w 13419668"/>
              <a:gd name="connsiteY13009" fmla="*/ 2820934 h 4401251"/>
              <a:gd name="connsiteX13010" fmla="*/ 10280804 w 13419668"/>
              <a:gd name="connsiteY13010" fmla="*/ 2886237 h 4401251"/>
              <a:gd name="connsiteX13011" fmla="*/ 10315383 w 13419668"/>
              <a:gd name="connsiteY13011" fmla="*/ 2852652 h 4401251"/>
              <a:gd name="connsiteX13012" fmla="*/ 10282545 w 13419668"/>
              <a:gd name="connsiteY13012" fmla="*/ 2820934 h 4401251"/>
              <a:gd name="connsiteX13013" fmla="*/ 10250080 w 13419668"/>
              <a:gd name="connsiteY13013" fmla="*/ 2852404 h 4401251"/>
              <a:gd name="connsiteX13014" fmla="*/ 10280804 w 13419668"/>
              <a:gd name="connsiteY13014" fmla="*/ 2886237 h 4401251"/>
              <a:gd name="connsiteX13015" fmla="*/ 10191868 w 13419668"/>
              <a:gd name="connsiteY13015" fmla="*/ 2886237 h 4401251"/>
              <a:gd name="connsiteX13016" fmla="*/ 10225825 w 13419668"/>
              <a:gd name="connsiteY13016" fmla="*/ 2852031 h 4401251"/>
              <a:gd name="connsiteX13017" fmla="*/ 10192365 w 13419668"/>
              <a:gd name="connsiteY13017" fmla="*/ 2820934 h 4401251"/>
              <a:gd name="connsiteX13018" fmla="*/ 10160523 w 13419668"/>
              <a:gd name="connsiteY13018" fmla="*/ 2853025 h 4401251"/>
              <a:gd name="connsiteX13019" fmla="*/ 10191868 w 13419668"/>
              <a:gd name="connsiteY13019" fmla="*/ 2886237 h 4401251"/>
              <a:gd name="connsiteX13020" fmla="*/ 10102809 w 13419668"/>
              <a:gd name="connsiteY13020" fmla="*/ 2886237 h 4401251"/>
              <a:gd name="connsiteX13021" fmla="*/ 10136268 w 13419668"/>
              <a:gd name="connsiteY13021" fmla="*/ 2851533 h 4401251"/>
              <a:gd name="connsiteX13022" fmla="*/ 10102311 w 13419668"/>
              <a:gd name="connsiteY13022" fmla="*/ 2820934 h 4401251"/>
              <a:gd name="connsiteX13023" fmla="*/ 10070842 w 13419668"/>
              <a:gd name="connsiteY13023" fmla="*/ 2853523 h 4401251"/>
              <a:gd name="connsiteX13024" fmla="*/ 10102684 w 13419668"/>
              <a:gd name="connsiteY13024" fmla="*/ 2886361 h 4401251"/>
              <a:gd name="connsiteX13025" fmla="*/ 10012131 w 13419668"/>
              <a:gd name="connsiteY13025" fmla="*/ 2886237 h 4401251"/>
              <a:gd name="connsiteX13026" fmla="*/ 10046711 w 13419668"/>
              <a:gd name="connsiteY13026" fmla="*/ 2852652 h 4401251"/>
              <a:gd name="connsiteX13027" fmla="*/ 10013873 w 13419668"/>
              <a:gd name="connsiteY13027" fmla="*/ 2820934 h 4401251"/>
              <a:gd name="connsiteX13028" fmla="*/ 9981408 w 13419668"/>
              <a:gd name="connsiteY13028" fmla="*/ 2852404 h 4401251"/>
              <a:gd name="connsiteX13029" fmla="*/ 10012131 w 13419668"/>
              <a:gd name="connsiteY13029" fmla="*/ 2886237 h 4401251"/>
              <a:gd name="connsiteX13030" fmla="*/ 9893965 w 13419668"/>
              <a:gd name="connsiteY13030" fmla="*/ 2851657 h 4401251"/>
              <a:gd name="connsiteX13031" fmla="*/ 9927549 w 13419668"/>
              <a:gd name="connsiteY13031" fmla="*/ 2886237 h 4401251"/>
              <a:gd name="connsiteX13032" fmla="*/ 9959392 w 13419668"/>
              <a:gd name="connsiteY13032" fmla="*/ 2853399 h 4401251"/>
              <a:gd name="connsiteX13033" fmla="*/ 9927922 w 13419668"/>
              <a:gd name="connsiteY13033" fmla="*/ 2820934 h 4401251"/>
              <a:gd name="connsiteX13034" fmla="*/ 9894090 w 13419668"/>
              <a:gd name="connsiteY13034" fmla="*/ 2851657 h 4401251"/>
              <a:gd name="connsiteX13035" fmla="*/ 9804408 w 13419668"/>
              <a:gd name="connsiteY13035" fmla="*/ 2851284 h 4401251"/>
              <a:gd name="connsiteX13036" fmla="*/ 9837619 w 13419668"/>
              <a:gd name="connsiteY13036" fmla="*/ 2886237 h 4401251"/>
              <a:gd name="connsiteX13037" fmla="*/ 9869710 w 13419668"/>
              <a:gd name="connsiteY13037" fmla="*/ 2853772 h 4401251"/>
              <a:gd name="connsiteX13038" fmla="*/ 9838614 w 13419668"/>
              <a:gd name="connsiteY13038" fmla="*/ 2820934 h 4401251"/>
              <a:gd name="connsiteX13039" fmla="*/ 9804408 w 13419668"/>
              <a:gd name="connsiteY13039" fmla="*/ 2851284 h 4401251"/>
              <a:gd name="connsiteX13040" fmla="*/ 9747066 w 13419668"/>
              <a:gd name="connsiteY13040" fmla="*/ 2820810 h 4401251"/>
              <a:gd name="connsiteX13041" fmla="*/ 9714726 w 13419668"/>
              <a:gd name="connsiteY13041" fmla="*/ 2853150 h 4401251"/>
              <a:gd name="connsiteX13042" fmla="*/ 9749927 w 13419668"/>
              <a:gd name="connsiteY13042" fmla="*/ 2886112 h 4401251"/>
              <a:gd name="connsiteX13043" fmla="*/ 9780153 w 13419668"/>
              <a:gd name="connsiteY13043" fmla="*/ 2851782 h 4401251"/>
              <a:gd name="connsiteX13044" fmla="*/ 9747191 w 13419668"/>
              <a:gd name="connsiteY13044" fmla="*/ 2820810 h 4401251"/>
              <a:gd name="connsiteX13045" fmla="*/ 9660743 w 13419668"/>
              <a:gd name="connsiteY13045" fmla="*/ 2886237 h 4401251"/>
              <a:gd name="connsiteX13046" fmla="*/ 9694327 w 13419668"/>
              <a:gd name="connsiteY13046" fmla="*/ 2851657 h 4401251"/>
              <a:gd name="connsiteX13047" fmla="*/ 9660618 w 13419668"/>
              <a:gd name="connsiteY13047" fmla="*/ 2820810 h 4401251"/>
              <a:gd name="connsiteX13048" fmla="*/ 9629025 w 13419668"/>
              <a:gd name="connsiteY13048" fmla="*/ 2853274 h 4401251"/>
              <a:gd name="connsiteX13049" fmla="*/ 9660743 w 13419668"/>
              <a:gd name="connsiteY13049" fmla="*/ 2886237 h 4401251"/>
              <a:gd name="connsiteX13050" fmla="*/ 9571808 w 13419668"/>
              <a:gd name="connsiteY13050" fmla="*/ 2886237 h 4401251"/>
              <a:gd name="connsiteX13051" fmla="*/ 9604769 w 13419668"/>
              <a:gd name="connsiteY13051" fmla="*/ 2851036 h 4401251"/>
              <a:gd name="connsiteX13052" fmla="*/ 9570439 w 13419668"/>
              <a:gd name="connsiteY13052" fmla="*/ 2820934 h 4401251"/>
              <a:gd name="connsiteX13053" fmla="*/ 9539467 w 13419668"/>
              <a:gd name="connsiteY13053" fmla="*/ 2853896 h 4401251"/>
              <a:gd name="connsiteX13054" fmla="*/ 9571808 w 13419668"/>
              <a:gd name="connsiteY13054" fmla="*/ 2886237 h 4401251"/>
              <a:gd name="connsiteX13055" fmla="*/ 9450034 w 13419668"/>
              <a:gd name="connsiteY13055" fmla="*/ 2851533 h 4401251"/>
              <a:gd name="connsiteX13056" fmla="*/ 9480011 w 13419668"/>
              <a:gd name="connsiteY13056" fmla="*/ 2886112 h 4401251"/>
              <a:gd name="connsiteX13057" fmla="*/ 9515461 w 13419668"/>
              <a:gd name="connsiteY13057" fmla="*/ 2853399 h 4401251"/>
              <a:gd name="connsiteX13058" fmla="*/ 9483369 w 13419668"/>
              <a:gd name="connsiteY13058" fmla="*/ 2820810 h 4401251"/>
              <a:gd name="connsiteX13059" fmla="*/ 9450159 w 13419668"/>
              <a:gd name="connsiteY13059" fmla="*/ 2851533 h 4401251"/>
              <a:gd name="connsiteX13060" fmla="*/ 9395429 w 13419668"/>
              <a:gd name="connsiteY13060" fmla="*/ 2820810 h 4401251"/>
              <a:gd name="connsiteX13061" fmla="*/ 9362592 w 13419668"/>
              <a:gd name="connsiteY13061" fmla="*/ 2852652 h 4401251"/>
              <a:gd name="connsiteX13062" fmla="*/ 9397170 w 13419668"/>
              <a:gd name="connsiteY13062" fmla="*/ 2886237 h 4401251"/>
              <a:gd name="connsiteX13063" fmla="*/ 9427894 w 13419668"/>
              <a:gd name="connsiteY13063" fmla="*/ 2852404 h 4401251"/>
              <a:gd name="connsiteX13064" fmla="*/ 9395429 w 13419668"/>
              <a:gd name="connsiteY13064" fmla="*/ 2820934 h 4401251"/>
              <a:gd name="connsiteX13065" fmla="*/ 9307986 w 13419668"/>
              <a:gd name="connsiteY13065" fmla="*/ 2820810 h 4401251"/>
              <a:gd name="connsiteX13066" fmla="*/ 9273034 w 13419668"/>
              <a:gd name="connsiteY13066" fmla="*/ 2853399 h 4401251"/>
              <a:gd name="connsiteX13067" fmla="*/ 9305623 w 13419668"/>
              <a:gd name="connsiteY13067" fmla="*/ 2886112 h 4401251"/>
              <a:gd name="connsiteX13068" fmla="*/ 9338461 w 13419668"/>
              <a:gd name="connsiteY13068" fmla="*/ 2854269 h 4401251"/>
              <a:gd name="connsiteX13069" fmla="*/ 9307986 w 13419668"/>
              <a:gd name="connsiteY13069" fmla="*/ 2820810 h 4401251"/>
              <a:gd name="connsiteX13070" fmla="*/ 9183601 w 13419668"/>
              <a:gd name="connsiteY13070" fmla="*/ 2851284 h 4401251"/>
              <a:gd name="connsiteX13071" fmla="*/ 9216936 w 13419668"/>
              <a:gd name="connsiteY13071" fmla="*/ 2886112 h 4401251"/>
              <a:gd name="connsiteX13072" fmla="*/ 9248903 w 13419668"/>
              <a:gd name="connsiteY13072" fmla="*/ 2853399 h 4401251"/>
              <a:gd name="connsiteX13073" fmla="*/ 9217682 w 13419668"/>
              <a:gd name="connsiteY13073" fmla="*/ 2820686 h 4401251"/>
              <a:gd name="connsiteX13074" fmla="*/ 9183601 w 13419668"/>
              <a:gd name="connsiteY13074" fmla="*/ 2851160 h 4401251"/>
              <a:gd name="connsiteX13075" fmla="*/ 9127628 w 13419668"/>
              <a:gd name="connsiteY13075" fmla="*/ 2820810 h 4401251"/>
              <a:gd name="connsiteX13076" fmla="*/ 9094043 w 13419668"/>
              <a:gd name="connsiteY13076" fmla="*/ 2851782 h 4401251"/>
              <a:gd name="connsiteX13077" fmla="*/ 9127877 w 13419668"/>
              <a:gd name="connsiteY13077" fmla="*/ 2886112 h 4401251"/>
              <a:gd name="connsiteX13078" fmla="*/ 9159346 w 13419668"/>
              <a:gd name="connsiteY13078" fmla="*/ 2853025 h 4401251"/>
              <a:gd name="connsiteX13079" fmla="*/ 9127628 w 13419668"/>
              <a:gd name="connsiteY13079" fmla="*/ 2820810 h 4401251"/>
              <a:gd name="connsiteX13080" fmla="*/ 9040184 w 13419668"/>
              <a:gd name="connsiteY13080" fmla="*/ 2886112 h 4401251"/>
              <a:gd name="connsiteX13081" fmla="*/ 9073644 w 13419668"/>
              <a:gd name="connsiteY13081" fmla="*/ 2851409 h 4401251"/>
              <a:gd name="connsiteX13082" fmla="*/ 9039687 w 13419668"/>
              <a:gd name="connsiteY13082" fmla="*/ 2820810 h 4401251"/>
              <a:gd name="connsiteX13083" fmla="*/ 9008218 w 13419668"/>
              <a:gd name="connsiteY13083" fmla="*/ 2853399 h 4401251"/>
              <a:gd name="connsiteX13084" fmla="*/ 9040061 w 13419668"/>
              <a:gd name="connsiteY13084" fmla="*/ 2886237 h 4401251"/>
              <a:gd name="connsiteX13085" fmla="*/ 8918785 w 13419668"/>
              <a:gd name="connsiteY13085" fmla="*/ 2852901 h 4401251"/>
              <a:gd name="connsiteX13086" fmla="*/ 8950130 w 13419668"/>
              <a:gd name="connsiteY13086" fmla="*/ 2886112 h 4401251"/>
              <a:gd name="connsiteX13087" fmla="*/ 8984087 w 13419668"/>
              <a:gd name="connsiteY13087" fmla="*/ 2851906 h 4401251"/>
              <a:gd name="connsiteX13088" fmla="*/ 8950628 w 13419668"/>
              <a:gd name="connsiteY13088" fmla="*/ 2820810 h 4401251"/>
              <a:gd name="connsiteX13089" fmla="*/ 8918785 w 13419668"/>
              <a:gd name="connsiteY13089" fmla="*/ 2852901 h 4401251"/>
              <a:gd name="connsiteX13090" fmla="*/ 8862189 w 13419668"/>
              <a:gd name="connsiteY13090" fmla="*/ 2886237 h 4401251"/>
              <a:gd name="connsiteX13091" fmla="*/ 8894654 w 13419668"/>
              <a:gd name="connsiteY13091" fmla="*/ 2853399 h 4401251"/>
              <a:gd name="connsiteX13092" fmla="*/ 8859577 w 13419668"/>
              <a:gd name="connsiteY13092" fmla="*/ 2820934 h 4401251"/>
              <a:gd name="connsiteX13093" fmla="*/ 8829352 w 13419668"/>
              <a:gd name="connsiteY13093" fmla="*/ 2854518 h 4401251"/>
              <a:gd name="connsiteX13094" fmla="*/ 8862314 w 13419668"/>
              <a:gd name="connsiteY13094" fmla="*/ 2886237 h 4401251"/>
              <a:gd name="connsiteX13095" fmla="*/ 8741909 w 13419668"/>
              <a:gd name="connsiteY13095" fmla="*/ 2851036 h 4401251"/>
              <a:gd name="connsiteX13096" fmla="*/ 8774871 w 13419668"/>
              <a:gd name="connsiteY13096" fmla="*/ 2886237 h 4401251"/>
              <a:gd name="connsiteX13097" fmla="*/ 8807211 w 13419668"/>
              <a:gd name="connsiteY13097" fmla="*/ 2853896 h 4401251"/>
              <a:gd name="connsiteX13098" fmla="*/ 8776239 w 13419668"/>
              <a:gd name="connsiteY13098" fmla="*/ 2820934 h 4401251"/>
              <a:gd name="connsiteX13099" fmla="*/ 8741909 w 13419668"/>
              <a:gd name="connsiteY13099" fmla="*/ 2851160 h 4401251"/>
              <a:gd name="connsiteX13100" fmla="*/ 8652351 w 13419668"/>
              <a:gd name="connsiteY13100" fmla="*/ 2851657 h 4401251"/>
              <a:gd name="connsiteX13101" fmla="*/ 8685935 w 13419668"/>
              <a:gd name="connsiteY13101" fmla="*/ 2886237 h 4401251"/>
              <a:gd name="connsiteX13102" fmla="*/ 8717653 w 13419668"/>
              <a:gd name="connsiteY13102" fmla="*/ 2853399 h 4401251"/>
              <a:gd name="connsiteX13103" fmla="*/ 8686184 w 13419668"/>
              <a:gd name="connsiteY13103" fmla="*/ 2820934 h 4401251"/>
              <a:gd name="connsiteX13104" fmla="*/ 8652351 w 13419668"/>
              <a:gd name="connsiteY13104" fmla="*/ 2851657 h 4401251"/>
              <a:gd name="connsiteX13105" fmla="*/ 8597373 w 13419668"/>
              <a:gd name="connsiteY13105" fmla="*/ 2820934 h 4401251"/>
              <a:gd name="connsiteX13106" fmla="*/ 8562794 w 13419668"/>
              <a:gd name="connsiteY13106" fmla="*/ 2850911 h 4401251"/>
              <a:gd name="connsiteX13107" fmla="*/ 8595507 w 13419668"/>
              <a:gd name="connsiteY13107" fmla="*/ 2886361 h 4401251"/>
              <a:gd name="connsiteX13108" fmla="*/ 8628096 w 13419668"/>
              <a:gd name="connsiteY13108" fmla="*/ 2854269 h 4401251"/>
              <a:gd name="connsiteX13109" fmla="*/ 8597373 w 13419668"/>
              <a:gd name="connsiteY13109" fmla="*/ 2821059 h 4401251"/>
              <a:gd name="connsiteX13110" fmla="*/ 8508437 w 13419668"/>
              <a:gd name="connsiteY13110" fmla="*/ 2886237 h 4401251"/>
              <a:gd name="connsiteX13111" fmla="*/ 8542395 w 13419668"/>
              <a:gd name="connsiteY13111" fmla="*/ 2852031 h 4401251"/>
              <a:gd name="connsiteX13112" fmla="*/ 8508935 w 13419668"/>
              <a:gd name="connsiteY13112" fmla="*/ 2820934 h 4401251"/>
              <a:gd name="connsiteX13113" fmla="*/ 8477093 w 13419668"/>
              <a:gd name="connsiteY13113" fmla="*/ 2853025 h 4401251"/>
              <a:gd name="connsiteX13114" fmla="*/ 8508437 w 13419668"/>
              <a:gd name="connsiteY13114" fmla="*/ 2886237 h 4401251"/>
              <a:gd name="connsiteX13115" fmla="*/ 8419627 w 13419668"/>
              <a:gd name="connsiteY13115" fmla="*/ 2886237 h 4401251"/>
              <a:gd name="connsiteX13116" fmla="*/ 8452713 w 13419668"/>
              <a:gd name="connsiteY13116" fmla="*/ 2851160 h 4401251"/>
              <a:gd name="connsiteX13117" fmla="*/ 8418507 w 13419668"/>
              <a:gd name="connsiteY13117" fmla="*/ 2820810 h 4401251"/>
              <a:gd name="connsiteX13118" fmla="*/ 8387411 w 13419668"/>
              <a:gd name="connsiteY13118" fmla="*/ 2853648 h 4401251"/>
              <a:gd name="connsiteX13119" fmla="*/ 8419627 w 13419668"/>
              <a:gd name="connsiteY13119" fmla="*/ 2886112 h 4401251"/>
              <a:gd name="connsiteX13120" fmla="*/ 8329820 w 13419668"/>
              <a:gd name="connsiteY13120" fmla="*/ 2886237 h 4401251"/>
              <a:gd name="connsiteX13121" fmla="*/ 8363156 w 13419668"/>
              <a:gd name="connsiteY13121" fmla="*/ 2851409 h 4401251"/>
              <a:gd name="connsiteX13122" fmla="*/ 8329199 w 13419668"/>
              <a:gd name="connsiteY13122" fmla="*/ 2820810 h 4401251"/>
              <a:gd name="connsiteX13123" fmla="*/ 8297853 w 13419668"/>
              <a:gd name="connsiteY13123" fmla="*/ 2853399 h 4401251"/>
              <a:gd name="connsiteX13124" fmla="*/ 8329820 w 13419668"/>
              <a:gd name="connsiteY13124" fmla="*/ 2886112 h 4401251"/>
              <a:gd name="connsiteX13125" fmla="*/ 8208420 w 13419668"/>
              <a:gd name="connsiteY13125" fmla="*/ 2852155 h 4401251"/>
              <a:gd name="connsiteX13126" fmla="*/ 8239019 w 13419668"/>
              <a:gd name="connsiteY13126" fmla="*/ 2886112 h 4401251"/>
              <a:gd name="connsiteX13127" fmla="*/ 8273847 w 13419668"/>
              <a:gd name="connsiteY13127" fmla="*/ 2852777 h 4401251"/>
              <a:gd name="connsiteX13128" fmla="*/ 8241134 w 13419668"/>
              <a:gd name="connsiteY13128" fmla="*/ 2820810 h 4401251"/>
              <a:gd name="connsiteX13129" fmla="*/ 8208545 w 13419668"/>
              <a:gd name="connsiteY13129" fmla="*/ 2852155 h 4401251"/>
              <a:gd name="connsiteX13130" fmla="*/ 8120978 w 13419668"/>
              <a:gd name="connsiteY13130" fmla="*/ 2851533 h 4401251"/>
              <a:gd name="connsiteX13131" fmla="*/ 8154562 w 13419668"/>
              <a:gd name="connsiteY13131" fmla="*/ 2886112 h 4401251"/>
              <a:gd name="connsiteX13132" fmla="*/ 8186405 w 13419668"/>
              <a:gd name="connsiteY13132" fmla="*/ 2853274 h 4401251"/>
              <a:gd name="connsiteX13133" fmla="*/ 8154935 w 13419668"/>
              <a:gd name="connsiteY13133" fmla="*/ 2820810 h 4401251"/>
              <a:gd name="connsiteX13134" fmla="*/ 8121102 w 13419668"/>
              <a:gd name="connsiteY13134" fmla="*/ 2851533 h 4401251"/>
              <a:gd name="connsiteX13135" fmla="*/ 8065004 w 13419668"/>
              <a:gd name="connsiteY13135" fmla="*/ 2820810 h 4401251"/>
              <a:gd name="connsiteX13136" fmla="*/ 8031420 w 13419668"/>
              <a:gd name="connsiteY13136" fmla="*/ 2851782 h 4401251"/>
              <a:gd name="connsiteX13137" fmla="*/ 8065253 w 13419668"/>
              <a:gd name="connsiteY13137" fmla="*/ 2886112 h 4401251"/>
              <a:gd name="connsiteX13138" fmla="*/ 8096722 w 13419668"/>
              <a:gd name="connsiteY13138" fmla="*/ 2853025 h 4401251"/>
              <a:gd name="connsiteX13139" fmla="*/ 8065004 w 13419668"/>
              <a:gd name="connsiteY13139" fmla="*/ 2820810 h 4401251"/>
              <a:gd name="connsiteX13140" fmla="*/ 7974327 w 13419668"/>
              <a:gd name="connsiteY13140" fmla="*/ 2820810 h 4401251"/>
              <a:gd name="connsiteX13141" fmla="*/ 7941863 w 13419668"/>
              <a:gd name="connsiteY13141" fmla="*/ 2853025 h 4401251"/>
              <a:gd name="connsiteX13142" fmla="*/ 7976939 w 13419668"/>
              <a:gd name="connsiteY13142" fmla="*/ 2886112 h 4401251"/>
              <a:gd name="connsiteX13143" fmla="*/ 8007289 w 13419668"/>
              <a:gd name="connsiteY13143" fmla="*/ 2851906 h 4401251"/>
              <a:gd name="connsiteX13144" fmla="*/ 7974452 w 13419668"/>
              <a:gd name="connsiteY13144" fmla="*/ 2820810 h 4401251"/>
              <a:gd name="connsiteX13145" fmla="*/ 7888004 w 13419668"/>
              <a:gd name="connsiteY13145" fmla="*/ 2886237 h 4401251"/>
              <a:gd name="connsiteX13146" fmla="*/ 7921463 w 13419668"/>
              <a:gd name="connsiteY13146" fmla="*/ 2851533 h 4401251"/>
              <a:gd name="connsiteX13147" fmla="*/ 7887506 w 13419668"/>
              <a:gd name="connsiteY13147" fmla="*/ 2820934 h 4401251"/>
              <a:gd name="connsiteX13148" fmla="*/ 7856037 w 13419668"/>
              <a:gd name="connsiteY13148" fmla="*/ 2853523 h 4401251"/>
              <a:gd name="connsiteX13149" fmla="*/ 7887880 w 13419668"/>
              <a:gd name="connsiteY13149" fmla="*/ 2886361 h 4401251"/>
              <a:gd name="connsiteX13150" fmla="*/ 7797949 w 13419668"/>
              <a:gd name="connsiteY13150" fmla="*/ 2886237 h 4401251"/>
              <a:gd name="connsiteX13151" fmla="*/ 7831906 w 13419668"/>
              <a:gd name="connsiteY13151" fmla="*/ 2852031 h 4401251"/>
              <a:gd name="connsiteX13152" fmla="*/ 7798447 w 13419668"/>
              <a:gd name="connsiteY13152" fmla="*/ 2820934 h 4401251"/>
              <a:gd name="connsiteX13153" fmla="*/ 7766604 w 13419668"/>
              <a:gd name="connsiteY13153" fmla="*/ 2853025 h 4401251"/>
              <a:gd name="connsiteX13154" fmla="*/ 7797949 w 13419668"/>
              <a:gd name="connsiteY13154" fmla="*/ 2886237 h 4401251"/>
              <a:gd name="connsiteX13155" fmla="*/ 7677047 w 13419668"/>
              <a:gd name="connsiteY13155" fmla="*/ 2852155 h 4401251"/>
              <a:gd name="connsiteX13156" fmla="*/ 7707645 w 13419668"/>
              <a:gd name="connsiteY13156" fmla="*/ 2886112 h 4401251"/>
              <a:gd name="connsiteX13157" fmla="*/ 7742473 w 13419668"/>
              <a:gd name="connsiteY13157" fmla="*/ 2852777 h 4401251"/>
              <a:gd name="connsiteX13158" fmla="*/ 7709760 w 13419668"/>
              <a:gd name="connsiteY13158" fmla="*/ 2820810 h 4401251"/>
              <a:gd name="connsiteX13159" fmla="*/ 7677171 w 13419668"/>
              <a:gd name="connsiteY13159" fmla="*/ 2852155 h 4401251"/>
              <a:gd name="connsiteX13160" fmla="*/ 7589603 w 13419668"/>
              <a:gd name="connsiteY13160" fmla="*/ 2851782 h 4401251"/>
              <a:gd name="connsiteX13161" fmla="*/ 7623312 w 13419668"/>
              <a:gd name="connsiteY13161" fmla="*/ 2886237 h 4401251"/>
              <a:gd name="connsiteX13162" fmla="*/ 7654906 w 13419668"/>
              <a:gd name="connsiteY13162" fmla="*/ 2853274 h 4401251"/>
              <a:gd name="connsiteX13163" fmla="*/ 7623312 w 13419668"/>
              <a:gd name="connsiteY13163" fmla="*/ 2820934 h 4401251"/>
              <a:gd name="connsiteX13164" fmla="*/ 7589603 w 13419668"/>
              <a:gd name="connsiteY13164" fmla="*/ 2851782 h 4401251"/>
              <a:gd name="connsiteX13165" fmla="*/ 7535123 w 13419668"/>
              <a:gd name="connsiteY13165" fmla="*/ 2820934 h 4401251"/>
              <a:gd name="connsiteX13166" fmla="*/ 7500047 w 13419668"/>
              <a:gd name="connsiteY13166" fmla="*/ 2853399 h 4401251"/>
              <a:gd name="connsiteX13167" fmla="*/ 7532386 w 13419668"/>
              <a:gd name="connsiteY13167" fmla="*/ 2886361 h 4401251"/>
              <a:gd name="connsiteX13168" fmla="*/ 7565349 w 13419668"/>
              <a:gd name="connsiteY13168" fmla="*/ 2854643 h 4401251"/>
              <a:gd name="connsiteX13169" fmla="*/ 7535123 w 13419668"/>
              <a:gd name="connsiteY13169" fmla="*/ 2820934 h 4401251"/>
              <a:gd name="connsiteX13170" fmla="*/ 7410489 w 13419668"/>
              <a:gd name="connsiteY13170" fmla="*/ 2853025 h 4401251"/>
              <a:gd name="connsiteX13171" fmla="*/ 7445566 w 13419668"/>
              <a:gd name="connsiteY13171" fmla="*/ 2886112 h 4401251"/>
              <a:gd name="connsiteX13172" fmla="*/ 7475791 w 13419668"/>
              <a:gd name="connsiteY13172" fmla="*/ 2851906 h 4401251"/>
              <a:gd name="connsiteX13173" fmla="*/ 7442953 w 13419668"/>
              <a:gd name="connsiteY13173" fmla="*/ 2820810 h 4401251"/>
              <a:gd name="connsiteX13174" fmla="*/ 7410489 w 13419668"/>
              <a:gd name="connsiteY13174" fmla="*/ 2853025 h 4401251"/>
              <a:gd name="connsiteX13175" fmla="*/ 7353271 w 13419668"/>
              <a:gd name="connsiteY13175" fmla="*/ 2820810 h 4401251"/>
              <a:gd name="connsiteX13176" fmla="*/ 7320931 w 13419668"/>
              <a:gd name="connsiteY13176" fmla="*/ 2853150 h 4401251"/>
              <a:gd name="connsiteX13177" fmla="*/ 7356133 w 13419668"/>
              <a:gd name="connsiteY13177" fmla="*/ 2886112 h 4401251"/>
              <a:gd name="connsiteX13178" fmla="*/ 7386358 w 13419668"/>
              <a:gd name="connsiteY13178" fmla="*/ 2851782 h 4401251"/>
              <a:gd name="connsiteX13179" fmla="*/ 7353396 w 13419668"/>
              <a:gd name="connsiteY13179" fmla="*/ 2820810 h 4401251"/>
              <a:gd name="connsiteX13180" fmla="*/ 7265829 w 13419668"/>
              <a:gd name="connsiteY13180" fmla="*/ 2886112 h 4401251"/>
              <a:gd name="connsiteX13181" fmla="*/ 7300532 w 13419668"/>
              <a:gd name="connsiteY13181" fmla="*/ 2852652 h 4401251"/>
              <a:gd name="connsiteX13182" fmla="*/ 7267819 w 13419668"/>
              <a:gd name="connsiteY13182" fmla="*/ 2820810 h 4401251"/>
              <a:gd name="connsiteX13183" fmla="*/ 7235230 w 13419668"/>
              <a:gd name="connsiteY13183" fmla="*/ 2852155 h 4401251"/>
              <a:gd name="connsiteX13184" fmla="*/ 7265829 w 13419668"/>
              <a:gd name="connsiteY13184" fmla="*/ 2886112 h 4401251"/>
              <a:gd name="connsiteX13185" fmla="*/ 7145672 w 13419668"/>
              <a:gd name="connsiteY13185" fmla="*/ 2851284 h 4401251"/>
              <a:gd name="connsiteX13186" fmla="*/ 7178261 w 13419668"/>
              <a:gd name="connsiteY13186" fmla="*/ 2886237 h 4401251"/>
              <a:gd name="connsiteX13187" fmla="*/ 7210975 w 13419668"/>
              <a:gd name="connsiteY13187" fmla="*/ 2853648 h 4401251"/>
              <a:gd name="connsiteX13188" fmla="*/ 7179132 w 13419668"/>
              <a:gd name="connsiteY13188" fmla="*/ 2820810 h 4401251"/>
              <a:gd name="connsiteX13189" fmla="*/ 7145672 w 13419668"/>
              <a:gd name="connsiteY13189" fmla="*/ 2851284 h 4401251"/>
              <a:gd name="connsiteX13190" fmla="*/ 7087834 w 13419668"/>
              <a:gd name="connsiteY13190" fmla="*/ 2886237 h 4401251"/>
              <a:gd name="connsiteX13191" fmla="*/ 7121293 w 13419668"/>
              <a:gd name="connsiteY13191" fmla="*/ 2851533 h 4401251"/>
              <a:gd name="connsiteX13192" fmla="*/ 7087335 w 13419668"/>
              <a:gd name="connsiteY13192" fmla="*/ 2820934 h 4401251"/>
              <a:gd name="connsiteX13193" fmla="*/ 7055866 w 13419668"/>
              <a:gd name="connsiteY13193" fmla="*/ 2853523 h 4401251"/>
              <a:gd name="connsiteX13194" fmla="*/ 7087709 w 13419668"/>
              <a:gd name="connsiteY13194" fmla="*/ 2886361 h 4401251"/>
              <a:gd name="connsiteX13195" fmla="*/ 7003127 w 13419668"/>
              <a:gd name="connsiteY13195" fmla="*/ 2820934 h 4401251"/>
              <a:gd name="connsiteX13196" fmla="*/ 6968672 w 13419668"/>
              <a:gd name="connsiteY13196" fmla="*/ 2850911 h 4401251"/>
              <a:gd name="connsiteX13197" fmla="*/ 7001510 w 13419668"/>
              <a:gd name="connsiteY13197" fmla="*/ 2886237 h 4401251"/>
              <a:gd name="connsiteX13198" fmla="*/ 7033974 w 13419668"/>
              <a:gd name="connsiteY13198" fmla="*/ 2854021 h 4401251"/>
              <a:gd name="connsiteX13199" fmla="*/ 7003127 w 13419668"/>
              <a:gd name="connsiteY13199" fmla="*/ 2820810 h 4401251"/>
              <a:gd name="connsiteX13200" fmla="*/ 6878990 w 13419668"/>
              <a:gd name="connsiteY13200" fmla="*/ 2853025 h 4401251"/>
              <a:gd name="connsiteX13201" fmla="*/ 6913942 w 13419668"/>
              <a:gd name="connsiteY13201" fmla="*/ 2886237 h 4401251"/>
              <a:gd name="connsiteX13202" fmla="*/ 6944292 w 13419668"/>
              <a:gd name="connsiteY13202" fmla="*/ 2852031 h 4401251"/>
              <a:gd name="connsiteX13203" fmla="*/ 6911455 w 13419668"/>
              <a:gd name="connsiteY13203" fmla="*/ 2820810 h 4401251"/>
              <a:gd name="connsiteX13204" fmla="*/ 6878866 w 13419668"/>
              <a:gd name="connsiteY13204" fmla="*/ 2852901 h 4401251"/>
              <a:gd name="connsiteX13205" fmla="*/ 6789433 w 13419668"/>
              <a:gd name="connsiteY13205" fmla="*/ 2851657 h 4401251"/>
              <a:gd name="connsiteX13206" fmla="*/ 6823017 w 13419668"/>
              <a:gd name="connsiteY13206" fmla="*/ 2886237 h 4401251"/>
              <a:gd name="connsiteX13207" fmla="*/ 6854859 w 13419668"/>
              <a:gd name="connsiteY13207" fmla="*/ 2853399 h 4401251"/>
              <a:gd name="connsiteX13208" fmla="*/ 6823390 w 13419668"/>
              <a:gd name="connsiteY13208" fmla="*/ 2820934 h 4401251"/>
              <a:gd name="connsiteX13209" fmla="*/ 6789557 w 13419668"/>
              <a:gd name="connsiteY13209" fmla="*/ 2851657 h 4401251"/>
              <a:gd name="connsiteX13210" fmla="*/ 6703607 w 13419668"/>
              <a:gd name="connsiteY13210" fmla="*/ 2852652 h 4401251"/>
              <a:gd name="connsiteX13211" fmla="*/ 6734579 w 13419668"/>
              <a:gd name="connsiteY13211" fmla="*/ 2886237 h 4401251"/>
              <a:gd name="connsiteX13212" fmla="*/ 6768909 w 13419668"/>
              <a:gd name="connsiteY13212" fmla="*/ 2852404 h 4401251"/>
              <a:gd name="connsiteX13213" fmla="*/ 6735823 w 13419668"/>
              <a:gd name="connsiteY13213" fmla="*/ 2820934 h 4401251"/>
              <a:gd name="connsiteX13214" fmla="*/ 6703607 w 13419668"/>
              <a:gd name="connsiteY13214" fmla="*/ 2852652 h 4401251"/>
              <a:gd name="connsiteX13215" fmla="*/ 6644400 w 13419668"/>
              <a:gd name="connsiteY13215" fmla="*/ 2886237 h 4401251"/>
              <a:gd name="connsiteX13216" fmla="*/ 6679476 w 13419668"/>
              <a:gd name="connsiteY13216" fmla="*/ 2853150 h 4401251"/>
              <a:gd name="connsiteX13217" fmla="*/ 6647012 w 13419668"/>
              <a:gd name="connsiteY13217" fmla="*/ 2820934 h 4401251"/>
              <a:gd name="connsiteX13218" fmla="*/ 6614174 w 13419668"/>
              <a:gd name="connsiteY13218" fmla="*/ 2852031 h 4401251"/>
              <a:gd name="connsiteX13219" fmla="*/ 6644400 w 13419668"/>
              <a:gd name="connsiteY13219" fmla="*/ 2886237 h 4401251"/>
              <a:gd name="connsiteX13220" fmla="*/ 6524617 w 13419668"/>
              <a:gd name="connsiteY13220" fmla="*/ 2851782 h 4401251"/>
              <a:gd name="connsiteX13221" fmla="*/ 6554594 w 13419668"/>
              <a:gd name="connsiteY13221" fmla="*/ 2886237 h 4401251"/>
              <a:gd name="connsiteX13222" fmla="*/ 6589919 w 13419668"/>
              <a:gd name="connsiteY13222" fmla="*/ 2853399 h 4401251"/>
              <a:gd name="connsiteX13223" fmla="*/ 6557703 w 13419668"/>
              <a:gd name="connsiteY13223" fmla="*/ 2820934 h 4401251"/>
              <a:gd name="connsiteX13224" fmla="*/ 6524617 w 13419668"/>
              <a:gd name="connsiteY13224" fmla="*/ 2851782 h 4401251"/>
              <a:gd name="connsiteX13225" fmla="*/ 6435059 w 13419668"/>
              <a:gd name="connsiteY13225" fmla="*/ 2852901 h 4401251"/>
              <a:gd name="connsiteX13226" fmla="*/ 6466280 w 13419668"/>
              <a:gd name="connsiteY13226" fmla="*/ 2886237 h 4401251"/>
              <a:gd name="connsiteX13227" fmla="*/ 6500361 w 13419668"/>
              <a:gd name="connsiteY13227" fmla="*/ 2852155 h 4401251"/>
              <a:gd name="connsiteX13228" fmla="*/ 6467026 w 13419668"/>
              <a:gd name="connsiteY13228" fmla="*/ 2820810 h 4401251"/>
              <a:gd name="connsiteX13229" fmla="*/ 6435059 w 13419668"/>
              <a:gd name="connsiteY13229" fmla="*/ 2852777 h 4401251"/>
              <a:gd name="connsiteX13230" fmla="*/ 6347617 w 13419668"/>
              <a:gd name="connsiteY13230" fmla="*/ 2852652 h 4401251"/>
              <a:gd name="connsiteX13231" fmla="*/ 6382195 w 13419668"/>
              <a:gd name="connsiteY13231" fmla="*/ 2886237 h 4401251"/>
              <a:gd name="connsiteX13232" fmla="*/ 6412919 w 13419668"/>
              <a:gd name="connsiteY13232" fmla="*/ 2852528 h 4401251"/>
              <a:gd name="connsiteX13233" fmla="*/ 6380454 w 13419668"/>
              <a:gd name="connsiteY13233" fmla="*/ 2820934 h 4401251"/>
              <a:gd name="connsiteX13234" fmla="*/ 6347492 w 13419668"/>
              <a:gd name="connsiteY13234" fmla="*/ 2852652 h 4401251"/>
              <a:gd name="connsiteX13235" fmla="*/ 6258059 w 13419668"/>
              <a:gd name="connsiteY13235" fmla="*/ 2853772 h 4401251"/>
              <a:gd name="connsiteX13236" fmla="*/ 6290772 w 13419668"/>
              <a:gd name="connsiteY13236" fmla="*/ 2886361 h 4401251"/>
              <a:gd name="connsiteX13237" fmla="*/ 6323361 w 13419668"/>
              <a:gd name="connsiteY13237" fmla="*/ 2851409 h 4401251"/>
              <a:gd name="connsiteX13238" fmla="*/ 6289902 w 13419668"/>
              <a:gd name="connsiteY13238" fmla="*/ 2820934 h 4401251"/>
              <a:gd name="connsiteX13239" fmla="*/ 6258059 w 13419668"/>
              <a:gd name="connsiteY13239" fmla="*/ 2853772 h 4401251"/>
              <a:gd name="connsiteX13240" fmla="*/ 6201339 w 13419668"/>
              <a:gd name="connsiteY13240" fmla="*/ 2820934 h 4401251"/>
              <a:gd name="connsiteX13241" fmla="*/ 6168501 w 13419668"/>
              <a:gd name="connsiteY13241" fmla="*/ 2852777 h 4401251"/>
              <a:gd name="connsiteX13242" fmla="*/ 6203081 w 13419668"/>
              <a:gd name="connsiteY13242" fmla="*/ 2886361 h 4401251"/>
              <a:gd name="connsiteX13243" fmla="*/ 6233804 w 13419668"/>
              <a:gd name="connsiteY13243" fmla="*/ 2852528 h 4401251"/>
              <a:gd name="connsiteX13244" fmla="*/ 6201339 w 13419668"/>
              <a:gd name="connsiteY13244" fmla="*/ 2821059 h 4401251"/>
              <a:gd name="connsiteX13245" fmla="*/ 6082800 w 13419668"/>
              <a:gd name="connsiteY13245" fmla="*/ 2853025 h 4401251"/>
              <a:gd name="connsiteX13246" fmla="*/ 6114145 w 13419668"/>
              <a:gd name="connsiteY13246" fmla="*/ 2886237 h 4401251"/>
              <a:gd name="connsiteX13247" fmla="*/ 6148103 w 13419668"/>
              <a:gd name="connsiteY13247" fmla="*/ 2852031 h 4401251"/>
              <a:gd name="connsiteX13248" fmla="*/ 6114643 w 13419668"/>
              <a:gd name="connsiteY13248" fmla="*/ 2820934 h 4401251"/>
              <a:gd name="connsiteX13249" fmla="*/ 6082800 w 13419668"/>
              <a:gd name="connsiteY13249" fmla="*/ 2853025 h 4401251"/>
              <a:gd name="connsiteX13250" fmla="*/ 6024961 w 13419668"/>
              <a:gd name="connsiteY13250" fmla="*/ 2886237 h 4401251"/>
              <a:gd name="connsiteX13251" fmla="*/ 6058545 w 13419668"/>
              <a:gd name="connsiteY13251" fmla="*/ 2851657 h 4401251"/>
              <a:gd name="connsiteX13252" fmla="*/ 6024837 w 13419668"/>
              <a:gd name="connsiteY13252" fmla="*/ 2820810 h 4401251"/>
              <a:gd name="connsiteX13253" fmla="*/ 5993243 w 13419668"/>
              <a:gd name="connsiteY13253" fmla="*/ 2853274 h 4401251"/>
              <a:gd name="connsiteX13254" fmla="*/ 6024961 w 13419668"/>
              <a:gd name="connsiteY13254" fmla="*/ 2886237 h 4401251"/>
              <a:gd name="connsiteX13255" fmla="*/ 5936150 w 13419668"/>
              <a:gd name="connsiteY13255" fmla="*/ 2886237 h 4401251"/>
              <a:gd name="connsiteX13256" fmla="*/ 5968988 w 13419668"/>
              <a:gd name="connsiteY13256" fmla="*/ 2850911 h 4401251"/>
              <a:gd name="connsiteX13257" fmla="*/ 5934533 w 13419668"/>
              <a:gd name="connsiteY13257" fmla="*/ 2820934 h 4401251"/>
              <a:gd name="connsiteX13258" fmla="*/ 5903685 w 13419668"/>
              <a:gd name="connsiteY13258" fmla="*/ 2854021 h 4401251"/>
              <a:gd name="connsiteX13259" fmla="*/ 5936150 w 13419668"/>
              <a:gd name="connsiteY13259" fmla="*/ 2886237 h 4401251"/>
              <a:gd name="connsiteX13260" fmla="*/ 5816367 w 13419668"/>
              <a:gd name="connsiteY13260" fmla="*/ 2852155 h 4401251"/>
              <a:gd name="connsiteX13261" fmla="*/ 5850448 w 13419668"/>
              <a:gd name="connsiteY13261" fmla="*/ 2886237 h 4401251"/>
              <a:gd name="connsiteX13262" fmla="*/ 5881669 w 13419668"/>
              <a:gd name="connsiteY13262" fmla="*/ 2852901 h 4401251"/>
              <a:gd name="connsiteX13263" fmla="*/ 5849702 w 13419668"/>
              <a:gd name="connsiteY13263" fmla="*/ 2820934 h 4401251"/>
              <a:gd name="connsiteX13264" fmla="*/ 5816367 w 13419668"/>
              <a:gd name="connsiteY13264" fmla="*/ 2852279 h 4401251"/>
              <a:gd name="connsiteX13265" fmla="*/ 5761389 w 13419668"/>
              <a:gd name="connsiteY13265" fmla="*/ 2820934 h 4401251"/>
              <a:gd name="connsiteX13266" fmla="*/ 5726934 w 13419668"/>
              <a:gd name="connsiteY13266" fmla="*/ 2850911 h 4401251"/>
              <a:gd name="connsiteX13267" fmla="*/ 5759771 w 13419668"/>
              <a:gd name="connsiteY13267" fmla="*/ 2886237 h 4401251"/>
              <a:gd name="connsiteX13268" fmla="*/ 5792236 w 13419668"/>
              <a:gd name="connsiteY13268" fmla="*/ 2854021 h 4401251"/>
              <a:gd name="connsiteX13269" fmla="*/ 5761389 w 13419668"/>
              <a:gd name="connsiteY13269" fmla="*/ 2820934 h 4401251"/>
              <a:gd name="connsiteX13270" fmla="*/ 5637252 w 13419668"/>
              <a:gd name="connsiteY13270" fmla="*/ 2852528 h 4401251"/>
              <a:gd name="connsiteX13271" fmla="*/ 5671831 w 13419668"/>
              <a:gd name="connsiteY13271" fmla="*/ 2886112 h 4401251"/>
              <a:gd name="connsiteX13272" fmla="*/ 5702554 w 13419668"/>
              <a:gd name="connsiteY13272" fmla="*/ 2852404 h 4401251"/>
              <a:gd name="connsiteX13273" fmla="*/ 5670090 w 13419668"/>
              <a:gd name="connsiteY13273" fmla="*/ 2820810 h 4401251"/>
              <a:gd name="connsiteX13274" fmla="*/ 5637128 w 13419668"/>
              <a:gd name="connsiteY13274" fmla="*/ 2852528 h 4401251"/>
              <a:gd name="connsiteX13275" fmla="*/ 5580905 w 13419668"/>
              <a:gd name="connsiteY13275" fmla="*/ 2820810 h 4401251"/>
              <a:gd name="connsiteX13276" fmla="*/ 5547695 w 13419668"/>
              <a:gd name="connsiteY13276" fmla="*/ 2852155 h 4401251"/>
              <a:gd name="connsiteX13277" fmla="*/ 5581901 w 13419668"/>
              <a:gd name="connsiteY13277" fmla="*/ 2886112 h 4401251"/>
              <a:gd name="connsiteX13278" fmla="*/ 5612997 w 13419668"/>
              <a:gd name="connsiteY13278" fmla="*/ 2852652 h 4401251"/>
              <a:gd name="connsiteX13279" fmla="*/ 5580905 w 13419668"/>
              <a:gd name="connsiteY13279" fmla="*/ 2820810 h 4401251"/>
              <a:gd name="connsiteX13280" fmla="*/ 5461869 w 13419668"/>
              <a:gd name="connsiteY13280" fmla="*/ 2854021 h 4401251"/>
              <a:gd name="connsiteX13281" fmla="*/ 5494333 w 13419668"/>
              <a:gd name="connsiteY13281" fmla="*/ 2886237 h 4401251"/>
              <a:gd name="connsiteX13282" fmla="*/ 5527171 w 13419668"/>
              <a:gd name="connsiteY13282" fmla="*/ 2850911 h 4401251"/>
              <a:gd name="connsiteX13283" fmla="*/ 5492716 w 13419668"/>
              <a:gd name="connsiteY13283" fmla="*/ 2820934 h 4401251"/>
              <a:gd name="connsiteX13284" fmla="*/ 5461869 w 13419668"/>
              <a:gd name="connsiteY13284" fmla="*/ 2854021 h 4401251"/>
              <a:gd name="connsiteX13285" fmla="*/ 5372311 w 13419668"/>
              <a:gd name="connsiteY13285" fmla="*/ 2852652 h 4401251"/>
              <a:gd name="connsiteX13286" fmla="*/ 5403283 w 13419668"/>
              <a:gd name="connsiteY13286" fmla="*/ 2886237 h 4401251"/>
              <a:gd name="connsiteX13287" fmla="*/ 5437614 w 13419668"/>
              <a:gd name="connsiteY13287" fmla="*/ 2852404 h 4401251"/>
              <a:gd name="connsiteX13288" fmla="*/ 5404527 w 13419668"/>
              <a:gd name="connsiteY13288" fmla="*/ 2820934 h 4401251"/>
              <a:gd name="connsiteX13289" fmla="*/ 5372311 w 13419668"/>
              <a:gd name="connsiteY13289" fmla="*/ 2852652 h 4401251"/>
              <a:gd name="connsiteX13290" fmla="*/ 5314970 w 13419668"/>
              <a:gd name="connsiteY13290" fmla="*/ 2886237 h 4401251"/>
              <a:gd name="connsiteX13291" fmla="*/ 5348056 w 13419668"/>
              <a:gd name="connsiteY13291" fmla="*/ 2851160 h 4401251"/>
              <a:gd name="connsiteX13292" fmla="*/ 5313850 w 13419668"/>
              <a:gd name="connsiteY13292" fmla="*/ 2820810 h 4401251"/>
              <a:gd name="connsiteX13293" fmla="*/ 5282754 w 13419668"/>
              <a:gd name="connsiteY13293" fmla="*/ 2853648 h 4401251"/>
              <a:gd name="connsiteX13294" fmla="*/ 5314970 w 13419668"/>
              <a:gd name="connsiteY13294" fmla="*/ 2886112 h 4401251"/>
              <a:gd name="connsiteX13295" fmla="*/ 5195435 w 13419668"/>
              <a:gd name="connsiteY13295" fmla="*/ 2851036 h 4401251"/>
              <a:gd name="connsiteX13296" fmla="*/ 5228397 w 13419668"/>
              <a:gd name="connsiteY13296" fmla="*/ 2886237 h 4401251"/>
              <a:gd name="connsiteX13297" fmla="*/ 5260738 w 13419668"/>
              <a:gd name="connsiteY13297" fmla="*/ 2853896 h 4401251"/>
              <a:gd name="connsiteX13298" fmla="*/ 5229766 w 13419668"/>
              <a:gd name="connsiteY13298" fmla="*/ 2820934 h 4401251"/>
              <a:gd name="connsiteX13299" fmla="*/ 5195435 w 13419668"/>
              <a:gd name="connsiteY13299" fmla="*/ 2851160 h 4401251"/>
              <a:gd name="connsiteX13300" fmla="*/ 5138094 w 13419668"/>
              <a:gd name="connsiteY13300" fmla="*/ 2820810 h 4401251"/>
              <a:gd name="connsiteX13301" fmla="*/ 5105754 w 13419668"/>
              <a:gd name="connsiteY13301" fmla="*/ 2853150 h 4401251"/>
              <a:gd name="connsiteX13302" fmla="*/ 5140955 w 13419668"/>
              <a:gd name="connsiteY13302" fmla="*/ 2886112 h 4401251"/>
              <a:gd name="connsiteX13303" fmla="*/ 5171180 w 13419668"/>
              <a:gd name="connsiteY13303" fmla="*/ 2851782 h 4401251"/>
              <a:gd name="connsiteX13304" fmla="*/ 5138218 w 13419668"/>
              <a:gd name="connsiteY13304" fmla="*/ 2820810 h 4401251"/>
              <a:gd name="connsiteX13305" fmla="*/ 5016196 w 13419668"/>
              <a:gd name="connsiteY13305" fmla="*/ 2851409 h 4401251"/>
              <a:gd name="connsiteX13306" fmla="*/ 5049531 w 13419668"/>
              <a:gd name="connsiteY13306" fmla="*/ 2886237 h 4401251"/>
              <a:gd name="connsiteX13307" fmla="*/ 5081498 w 13419668"/>
              <a:gd name="connsiteY13307" fmla="*/ 2853523 h 4401251"/>
              <a:gd name="connsiteX13308" fmla="*/ 5050278 w 13419668"/>
              <a:gd name="connsiteY13308" fmla="*/ 2820810 h 4401251"/>
              <a:gd name="connsiteX13309" fmla="*/ 5016196 w 13419668"/>
              <a:gd name="connsiteY13309" fmla="*/ 2851284 h 4401251"/>
              <a:gd name="connsiteX13310" fmla="*/ 4961840 w 13419668"/>
              <a:gd name="connsiteY13310" fmla="*/ 2886237 h 4401251"/>
              <a:gd name="connsiteX13311" fmla="*/ 4995673 w 13419668"/>
              <a:gd name="connsiteY13311" fmla="*/ 2851906 h 4401251"/>
              <a:gd name="connsiteX13312" fmla="*/ 4962089 w 13419668"/>
              <a:gd name="connsiteY13312" fmla="*/ 2820934 h 4401251"/>
              <a:gd name="connsiteX13313" fmla="*/ 4930370 w 13419668"/>
              <a:gd name="connsiteY13313" fmla="*/ 2853150 h 4401251"/>
              <a:gd name="connsiteX13314" fmla="*/ 4961840 w 13419668"/>
              <a:gd name="connsiteY13314" fmla="*/ 2886237 h 4401251"/>
              <a:gd name="connsiteX13315" fmla="*/ 4873775 w 13419668"/>
              <a:gd name="connsiteY13315" fmla="*/ 2886237 h 4401251"/>
              <a:gd name="connsiteX13316" fmla="*/ 4906240 w 13419668"/>
              <a:gd name="connsiteY13316" fmla="*/ 2853399 h 4401251"/>
              <a:gd name="connsiteX13317" fmla="*/ 4871163 w 13419668"/>
              <a:gd name="connsiteY13317" fmla="*/ 2820934 h 4401251"/>
              <a:gd name="connsiteX13318" fmla="*/ 4840937 w 13419668"/>
              <a:gd name="connsiteY13318" fmla="*/ 2854518 h 4401251"/>
              <a:gd name="connsiteX13319" fmla="*/ 4873899 w 13419668"/>
              <a:gd name="connsiteY13319" fmla="*/ 2886237 h 4401251"/>
              <a:gd name="connsiteX13320" fmla="*/ 4783596 w 13419668"/>
              <a:gd name="connsiteY13320" fmla="*/ 2886237 h 4401251"/>
              <a:gd name="connsiteX13321" fmla="*/ 4816558 w 13419668"/>
              <a:gd name="connsiteY13321" fmla="*/ 2851036 h 4401251"/>
              <a:gd name="connsiteX13322" fmla="*/ 4782227 w 13419668"/>
              <a:gd name="connsiteY13322" fmla="*/ 2820934 h 4401251"/>
              <a:gd name="connsiteX13323" fmla="*/ 4751256 w 13419668"/>
              <a:gd name="connsiteY13323" fmla="*/ 2853896 h 4401251"/>
              <a:gd name="connsiteX13324" fmla="*/ 4783596 w 13419668"/>
              <a:gd name="connsiteY13324" fmla="*/ 2886237 h 4401251"/>
              <a:gd name="connsiteX13325" fmla="*/ 4696650 w 13419668"/>
              <a:gd name="connsiteY13325" fmla="*/ 2820810 h 4401251"/>
              <a:gd name="connsiteX13326" fmla="*/ 4663813 w 13419668"/>
              <a:gd name="connsiteY13326" fmla="*/ 2852652 h 4401251"/>
              <a:gd name="connsiteX13327" fmla="*/ 4698392 w 13419668"/>
              <a:gd name="connsiteY13327" fmla="*/ 2886237 h 4401251"/>
              <a:gd name="connsiteX13328" fmla="*/ 4729115 w 13419668"/>
              <a:gd name="connsiteY13328" fmla="*/ 2852404 h 4401251"/>
              <a:gd name="connsiteX13329" fmla="*/ 4696650 w 13419668"/>
              <a:gd name="connsiteY13329" fmla="*/ 2820934 h 4401251"/>
              <a:gd name="connsiteX13330" fmla="*/ 4608834 w 13419668"/>
              <a:gd name="connsiteY13330" fmla="*/ 2820810 h 4401251"/>
              <a:gd name="connsiteX13331" fmla="*/ 4574255 w 13419668"/>
              <a:gd name="connsiteY13331" fmla="*/ 2850787 h 4401251"/>
              <a:gd name="connsiteX13332" fmla="*/ 4606969 w 13419668"/>
              <a:gd name="connsiteY13332" fmla="*/ 2886237 h 4401251"/>
              <a:gd name="connsiteX13333" fmla="*/ 4639558 w 13419668"/>
              <a:gd name="connsiteY13333" fmla="*/ 2854145 h 4401251"/>
              <a:gd name="connsiteX13334" fmla="*/ 4608834 w 13419668"/>
              <a:gd name="connsiteY13334" fmla="*/ 2820934 h 4401251"/>
              <a:gd name="connsiteX13335" fmla="*/ 4518282 w 13419668"/>
              <a:gd name="connsiteY13335" fmla="*/ 2820810 h 4401251"/>
              <a:gd name="connsiteX13336" fmla="*/ 4484698 w 13419668"/>
              <a:gd name="connsiteY13336" fmla="*/ 2851782 h 4401251"/>
              <a:gd name="connsiteX13337" fmla="*/ 4518531 w 13419668"/>
              <a:gd name="connsiteY13337" fmla="*/ 2886112 h 4401251"/>
              <a:gd name="connsiteX13338" fmla="*/ 4550000 w 13419668"/>
              <a:gd name="connsiteY13338" fmla="*/ 2853025 h 4401251"/>
              <a:gd name="connsiteX13339" fmla="*/ 4518282 w 13419668"/>
              <a:gd name="connsiteY13339" fmla="*/ 2820810 h 4401251"/>
              <a:gd name="connsiteX13340" fmla="*/ 4429720 w 13419668"/>
              <a:gd name="connsiteY13340" fmla="*/ 2820810 h 4401251"/>
              <a:gd name="connsiteX13341" fmla="*/ 4395141 w 13419668"/>
              <a:gd name="connsiteY13341" fmla="*/ 2850787 h 4401251"/>
              <a:gd name="connsiteX13342" fmla="*/ 4427854 w 13419668"/>
              <a:gd name="connsiteY13342" fmla="*/ 2886237 h 4401251"/>
              <a:gd name="connsiteX13343" fmla="*/ 4460443 w 13419668"/>
              <a:gd name="connsiteY13343" fmla="*/ 2854145 h 4401251"/>
              <a:gd name="connsiteX13344" fmla="*/ 4429720 w 13419668"/>
              <a:gd name="connsiteY13344" fmla="*/ 2820934 h 4401251"/>
              <a:gd name="connsiteX13345" fmla="*/ 4340784 w 13419668"/>
              <a:gd name="connsiteY13345" fmla="*/ 2886112 h 4401251"/>
              <a:gd name="connsiteX13346" fmla="*/ 4374741 w 13419668"/>
              <a:gd name="connsiteY13346" fmla="*/ 2851906 h 4401251"/>
              <a:gd name="connsiteX13347" fmla="*/ 4341281 w 13419668"/>
              <a:gd name="connsiteY13347" fmla="*/ 2820810 h 4401251"/>
              <a:gd name="connsiteX13348" fmla="*/ 4309439 w 13419668"/>
              <a:gd name="connsiteY13348" fmla="*/ 2852901 h 4401251"/>
              <a:gd name="connsiteX13349" fmla="*/ 4340784 w 13419668"/>
              <a:gd name="connsiteY13349" fmla="*/ 2886112 h 4401251"/>
              <a:gd name="connsiteX13350" fmla="*/ 4250729 w 13419668"/>
              <a:gd name="connsiteY13350" fmla="*/ 2886112 h 4401251"/>
              <a:gd name="connsiteX13351" fmla="*/ 4285184 w 13419668"/>
              <a:gd name="connsiteY13351" fmla="*/ 2852404 h 4401251"/>
              <a:gd name="connsiteX13352" fmla="*/ 4252222 w 13419668"/>
              <a:gd name="connsiteY13352" fmla="*/ 2820810 h 4401251"/>
              <a:gd name="connsiteX13353" fmla="*/ 4219882 w 13419668"/>
              <a:gd name="connsiteY13353" fmla="*/ 2852404 h 4401251"/>
              <a:gd name="connsiteX13354" fmla="*/ 4250729 w 13419668"/>
              <a:gd name="connsiteY13354" fmla="*/ 2886112 h 4401251"/>
              <a:gd name="connsiteX13355" fmla="*/ 4160425 w 13419668"/>
              <a:gd name="connsiteY13355" fmla="*/ 2886112 h 4401251"/>
              <a:gd name="connsiteX13356" fmla="*/ 4195626 w 13419668"/>
              <a:gd name="connsiteY13356" fmla="*/ 2853150 h 4401251"/>
              <a:gd name="connsiteX13357" fmla="*/ 4163286 w 13419668"/>
              <a:gd name="connsiteY13357" fmla="*/ 2820810 h 4401251"/>
              <a:gd name="connsiteX13358" fmla="*/ 4130324 w 13419668"/>
              <a:gd name="connsiteY13358" fmla="*/ 2851782 h 4401251"/>
              <a:gd name="connsiteX13359" fmla="*/ 4160425 w 13419668"/>
              <a:gd name="connsiteY13359" fmla="*/ 2886112 h 4401251"/>
              <a:gd name="connsiteX13360" fmla="*/ 4076216 w 13419668"/>
              <a:gd name="connsiteY13360" fmla="*/ 2820810 h 4401251"/>
              <a:gd name="connsiteX13361" fmla="*/ 4042881 w 13419668"/>
              <a:gd name="connsiteY13361" fmla="*/ 2852031 h 4401251"/>
              <a:gd name="connsiteX13362" fmla="*/ 4076963 w 13419668"/>
              <a:gd name="connsiteY13362" fmla="*/ 2886112 h 4401251"/>
              <a:gd name="connsiteX13363" fmla="*/ 4108308 w 13419668"/>
              <a:gd name="connsiteY13363" fmla="*/ 2852777 h 4401251"/>
              <a:gd name="connsiteX13364" fmla="*/ 4076341 w 13419668"/>
              <a:gd name="connsiteY13364" fmla="*/ 2820686 h 4401251"/>
              <a:gd name="connsiteX13365" fmla="*/ 3953324 w 13419668"/>
              <a:gd name="connsiteY13365" fmla="*/ 2851036 h 4401251"/>
              <a:gd name="connsiteX13366" fmla="*/ 3986286 w 13419668"/>
              <a:gd name="connsiteY13366" fmla="*/ 2886237 h 4401251"/>
              <a:gd name="connsiteX13367" fmla="*/ 4018626 w 13419668"/>
              <a:gd name="connsiteY13367" fmla="*/ 2853896 h 4401251"/>
              <a:gd name="connsiteX13368" fmla="*/ 3987654 w 13419668"/>
              <a:gd name="connsiteY13368" fmla="*/ 2820934 h 4401251"/>
              <a:gd name="connsiteX13369" fmla="*/ 3953324 w 13419668"/>
              <a:gd name="connsiteY13369" fmla="*/ 2851160 h 4401251"/>
              <a:gd name="connsiteX13370" fmla="*/ 3895982 w 13419668"/>
              <a:gd name="connsiteY13370" fmla="*/ 2820810 h 4401251"/>
              <a:gd name="connsiteX13371" fmla="*/ 3863642 w 13419668"/>
              <a:gd name="connsiteY13371" fmla="*/ 2853150 h 4401251"/>
              <a:gd name="connsiteX13372" fmla="*/ 3898843 w 13419668"/>
              <a:gd name="connsiteY13372" fmla="*/ 2886112 h 4401251"/>
              <a:gd name="connsiteX13373" fmla="*/ 3929069 w 13419668"/>
              <a:gd name="connsiteY13373" fmla="*/ 2851782 h 4401251"/>
              <a:gd name="connsiteX13374" fmla="*/ 3896107 w 13419668"/>
              <a:gd name="connsiteY13374" fmla="*/ 2820810 h 4401251"/>
              <a:gd name="connsiteX13375" fmla="*/ 3777941 w 13419668"/>
              <a:gd name="connsiteY13375" fmla="*/ 2852901 h 4401251"/>
              <a:gd name="connsiteX13376" fmla="*/ 3809286 w 13419668"/>
              <a:gd name="connsiteY13376" fmla="*/ 2886112 h 4401251"/>
              <a:gd name="connsiteX13377" fmla="*/ 3843243 w 13419668"/>
              <a:gd name="connsiteY13377" fmla="*/ 2851906 h 4401251"/>
              <a:gd name="connsiteX13378" fmla="*/ 3809783 w 13419668"/>
              <a:gd name="connsiteY13378" fmla="*/ 2820810 h 4401251"/>
              <a:gd name="connsiteX13379" fmla="*/ 3777941 w 13419668"/>
              <a:gd name="connsiteY13379" fmla="*/ 2852901 h 4401251"/>
              <a:gd name="connsiteX13380" fmla="*/ 3720350 w 13419668"/>
              <a:gd name="connsiteY13380" fmla="*/ 2886112 h 4401251"/>
              <a:gd name="connsiteX13381" fmla="*/ 3753685 w 13419668"/>
              <a:gd name="connsiteY13381" fmla="*/ 2851284 h 4401251"/>
              <a:gd name="connsiteX13382" fmla="*/ 3719728 w 13419668"/>
              <a:gd name="connsiteY13382" fmla="*/ 2820686 h 4401251"/>
              <a:gd name="connsiteX13383" fmla="*/ 3688383 w 13419668"/>
              <a:gd name="connsiteY13383" fmla="*/ 2853274 h 4401251"/>
              <a:gd name="connsiteX13384" fmla="*/ 3720350 w 13419668"/>
              <a:gd name="connsiteY13384" fmla="*/ 2885988 h 4401251"/>
              <a:gd name="connsiteX13385" fmla="*/ 3629300 w 13419668"/>
              <a:gd name="connsiteY13385" fmla="*/ 2886112 h 4401251"/>
              <a:gd name="connsiteX13386" fmla="*/ 3664252 w 13419668"/>
              <a:gd name="connsiteY13386" fmla="*/ 2852901 h 4401251"/>
              <a:gd name="connsiteX13387" fmla="*/ 3631788 w 13419668"/>
              <a:gd name="connsiteY13387" fmla="*/ 2820810 h 4401251"/>
              <a:gd name="connsiteX13388" fmla="*/ 3598950 w 13419668"/>
              <a:gd name="connsiteY13388" fmla="*/ 2851906 h 4401251"/>
              <a:gd name="connsiteX13389" fmla="*/ 3629300 w 13419668"/>
              <a:gd name="connsiteY13389" fmla="*/ 2886112 h 4401251"/>
              <a:gd name="connsiteX13390" fmla="*/ 3539618 w 13419668"/>
              <a:gd name="connsiteY13390" fmla="*/ 2886112 h 4401251"/>
              <a:gd name="connsiteX13391" fmla="*/ 3574695 w 13419668"/>
              <a:gd name="connsiteY13391" fmla="*/ 2853025 h 4401251"/>
              <a:gd name="connsiteX13392" fmla="*/ 3542230 w 13419668"/>
              <a:gd name="connsiteY13392" fmla="*/ 2820810 h 4401251"/>
              <a:gd name="connsiteX13393" fmla="*/ 3509393 w 13419668"/>
              <a:gd name="connsiteY13393" fmla="*/ 2851906 h 4401251"/>
              <a:gd name="connsiteX13394" fmla="*/ 3539618 w 13419668"/>
              <a:gd name="connsiteY13394" fmla="*/ 2886112 h 4401251"/>
              <a:gd name="connsiteX13395" fmla="*/ 3421825 w 13419668"/>
              <a:gd name="connsiteY13395" fmla="*/ 2852901 h 4401251"/>
              <a:gd name="connsiteX13396" fmla="*/ 3456778 w 13419668"/>
              <a:gd name="connsiteY13396" fmla="*/ 2886112 h 4401251"/>
              <a:gd name="connsiteX13397" fmla="*/ 3487128 w 13419668"/>
              <a:gd name="connsiteY13397" fmla="*/ 2851906 h 4401251"/>
              <a:gd name="connsiteX13398" fmla="*/ 3454290 w 13419668"/>
              <a:gd name="connsiteY13398" fmla="*/ 2820686 h 4401251"/>
              <a:gd name="connsiteX13399" fmla="*/ 3421701 w 13419668"/>
              <a:gd name="connsiteY13399" fmla="*/ 2852777 h 4401251"/>
              <a:gd name="connsiteX13400" fmla="*/ 3332268 w 13419668"/>
              <a:gd name="connsiteY13400" fmla="*/ 2851906 h 4401251"/>
              <a:gd name="connsiteX13401" fmla="*/ 3366225 w 13419668"/>
              <a:gd name="connsiteY13401" fmla="*/ 2886112 h 4401251"/>
              <a:gd name="connsiteX13402" fmla="*/ 3397570 w 13419668"/>
              <a:gd name="connsiteY13402" fmla="*/ 2852901 h 4401251"/>
              <a:gd name="connsiteX13403" fmla="*/ 3365728 w 13419668"/>
              <a:gd name="connsiteY13403" fmla="*/ 2820810 h 4401251"/>
              <a:gd name="connsiteX13404" fmla="*/ 3332268 w 13419668"/>
              <a:gd name="connsiteY13404" fmla="*/ 2851906 h 4401251"/>
              <a:gd name="connsiteX13405" fmla="*/ 3243084 w 13419668"/>
              <a:gd name="connsiteY13405" fmla="*/ 2848423 h 4401251"/>
              <a:gd name="connsiteX13406" fmla="*/ 3273309 w 13419668"/>
              <a:gd name="connsiteY13406" fmla="*/ 2885988 h 4401251"/>
              <a:gd name="connsiteX13407" fmla="*/ 3308013 w 13419668"/>
              <a:gd name="connsiteY13407" fmla="*/ 2856384 h 4401251"/>
              <a:gd name="connsiteX13408" fmla="*/ 3279777 w 13419668"/>
              <a:gd name="connsiteY13408" fmla="*/ 2820934 h 4401251"/>
              <a:gd name="connsiteX13409" fmla="*/ 3243208 w 13419668"/>
              <a:gd name="connsiteY13409" fmla="*/ 2848548 h 4401251"/>
              <a:gd name="connsiteX13410" fmla="*/ 3187608 w 13419668"/>
              <a:gd name="connsiteY13410" fmla="*/ 2886112 h 4401251"/>
              <a:gd name="connsiteX13411" fmla="*/ 3222311 w 13419668"/>
              <a:gd name="connsiteY13411" fmla="*/ 2852652 h 4401251"/>
              <a:gd name="connsiteX13412" fmla="*/ 3189598 w 13419668"/>
              <a:gd name="connsiteY13412" fmla="*/ 2820810 h 4401251"/>
              <a:gd name="connsiteX13413" fmla="*/ 3157009 w 13419668"/>
              <a:gd name="connsiteY13413" fmla="*/ 2852155 h 4401251"/>
              <a:gd name="connsiteX13414" fmla="*/ 3187608 w 13419668"/>
              <a:gd name="connsiteY13414" fmla="*/ 2886112 h 4401251"/>
              <a:gd name="connsiteX13415" fmla="*/ 3099668 w 13419668"/>
              <a:gd name="connsiteY13415" fmla="*/ 2886112 h 4401251"/>
              <a:gd name="connsiteX13416" fmla="*/ 3132754 w 13419668"/>
              <a:gd name="connsiteY13416" fmla="*/ 2851036 h 4401251"/>
              <a:gd name="connsiteX13417" fmla="*/ 3098548 w 13419668"/>
              <a:gd name="connsiteY13417" fmla="*/ 2820686 h 4401251"/>
              <a:gd name="connsiteX13418" fmla="*/ 3067452 w 13419668"/>
              <a:gd name="connsiteY13418" fmla="*/ 2853523 h 4401251"/>
              <a:gd name="connsiteX13419" fmla="*/ 3099668 w 13419668"/>
              <a:gd name="connsiteY13419" fmla="*/ 2885988 h 4401251"/>
              <a:gd name="connsiteX13420" fmla="*/ 3010483 w 13419668"/>
              <a:gd name="connsiteY13420" fmla="*/ 2886112 h 4401251"/>
              <a:gd name="connsiteX13421" fmla="*/ 3043321 w 13419668"/>
              <a:gd name="connsiteY13421" fmla="*/ 2850787 h 4401251"/>
              <a:gd name="connsiteX13422" fmla="*/ 3008742 w 13419668"/>
              <a:gd name="connsiteY13422" fmla="*/ 2820810 h 4401251"/>
              <a:gd name="connsiteX13423" fmla="*/ 2978019 w 13419668"/>
              <a:gd name="connsiteY13423" fmla="*/ 2854021 h 4401251"/>
              <a:gd name="connsiteX13424" fmla="*/ 3010483 w 13419668"/>
              <a:gd name="connsiteY13424" fmla="*/ 2886237 h 4401251"/>
              <a:gd name="connsiteX13425" fmla="*/ 2890700 w 13419668"/>
              <a:gd name="connsiteY13425" fmla="*/ 2850911 h 4401251"/>
              <a:gd name="connsiteX13426" fmla="*/ 2923662 w 13419668"/>
              <a:gd name="connsiteY13426" fmla="*/ 2886112 h 4401251"/>
              <a:gd name="connsiteX13427" fmla="*/ 2956002 w 13419668"/>
              <a:gd name="connsiteY13427" fmla="*/ 2853772 h 4401251"/>
              <a:gd name="connsiteX13428" fmla="*/ 2925031 w 13419668"/>
              <a:gd name="connsiteY13428" fmla="*/ 2820686 h 4401251"/>
              <a:gd name="connsiteX13429" fmla="*/ 2890700 w 13419668"/>
              <a:gd name="connsiteY13429" fmla="*/ 2850787 h 4401251"/>
              <a:gd name="connsiteX13430" fmla="*/ 2801143 w 13419668"/>
              <a:gd name="connsiteY13430" fmla="*/ 2851906 h 4401251"/>
              <a:gd name="connsiteX13431" fmla="*/ 2835100 w 13419668"/>
              <a:gd name="connsiteY13431" fmla="*/ 2886112 h 4401251"/>
              <a:gd name="connsiteX13432" fmla="*/ 2866445 w 13419668"/>
              <a:gd name="connsiteY13432" fmla="*/ 2852901 h 4401251"/>
              <a:gd name="connsiteX13433" fmla="*/ 2834603 w 13419668"/>
              <a:gd name="connsiteY13433" fmla="*/ 2820810 h 4401251"/>
              <a:gd name="connsiteX13434" fmla="*/ 2801143 w 13419668"/>
              <a:gd name="connsiteY13434" fmla="*/ 2851906 h 4401251"/>
              <a:gd name="connsiteX13435" fmla="*/ 2711585 w 13419668"/>
              <a:gd name="connsiteY13435" fmla="*/ 2851284 h 4401251"/>
              <a:gd name="connsiteX13436" fmla="*/ 2744921 w 13419668"/>
              <a:gd name="connsiteY13436" fmla="*/ 2886112 h 4401251"/>
              <a:gd name="connsiteX13437" fmla="*/ 2776888 w 13419668"/>
              <a:gd name="connsiteY13437" fmla="*/ 2853399 h 4401251"/>
              <a:gd name="connsiteX13438" fmla="*/ 2745667 w 13419668"/>
              <a:gd name="connsiteY13438" fmla="*/ 2820686 h 4401251"/>
              <a:gd name="connsiteX13439" fmla="*/ 2711585 w 13419668"/>
              <a:gd name="connsiteY13439" fmla="*/ 2851160 h 4401251"/>
              <a:gd name="connsiteX13440" fmla="*/ 2656483 w 13419668"/>
              <a:gd name="connsiteY13440" fmla="*/ 2820810 h 4401251"/>
              <a:gd name="connsiteX13441" fmla="*/ 2622028 w 13419668"/>
              <a:gd name="connsiteY13441" fmla="*/ 2850787 h 4401251"/>
              <a:gd name="connsiteX13442" fmla="*/ 2654866 w 13419668"/>
              <a:gd name="connsiteY13442" fmla="*/ 2886112 h 4401251"/>
              <a:gd name="connsiteX13443" fmla="*/ 2687330 w 13419668"/>
              <a:gd name="connsiteY13443" fmla="*/ 2853896 h 4401251"/>
              <a:gd name="connsiteX13444" fmla="*/ 2656483 w 13419668"/>
              <a:gd name="connsiteY13444" fmla="*/ 2820810 h 4401251"/>
              <a:gd name="connsiteX13445" fmla="*/ 2567050 w 13419668"/>
              <a:gd name="connsiteY13445" fmla="*/ 2886112 h 4401251"/>
              <a:gd name="connsiteX13446" fmla="*/ 2601504 w 13419668"/>
              <a:gd name="connsiteY13446" fmla="*/ 2852404 h 4401251"/>
              <a:gd name="connsiteX13447" fmla="*/ 2568542 w 13419668"/>
              <a:gd name="connsiteY13447" fmla="*/ 2820810 h 4401251"/>
              <a:gd name="connsiteX13448" fmla="*/ 2536202 w 13419668"/>
              <a:gd name="connsiteY13448" fmla="*/ 2852404 h 4401251"/>
              <a:gd name="connsiteX13449" fmla="*/ 2567050 w 13419668"/>
              <a:gd name="connsiteY13449" fmla="*/ 2886112 h 4401251"/>
              <a:gd name="connsiteX13450" fmla="*/ 2446520 w 13419668"/>
              <a:gd name="connsiteY13450" fmla="*/ 2854021 h 4401251"/>
              <a:gd name="connsiteX13451" fmla="*/ 2478985 w 13419668"/>
              <a:gd name="connsiteY13451" fmla="*/ 2886237 h 4401251"/>
              <a:gd name="connsiteX13452" fmla="*/ 2511823 w 13419668"/>
              <a:gd name="connsiteY13452" fmla="*/ 2850911 h 4401251"/>
              <a:gd name="connsiteX13453" fmla="*/ 2477368 w 13419668"/>
              <a:gd name="connsiteY13453" fmla="*/ 2820934 h 4401251"/>
              <a:gd name="connsiteX13454" fmla="*/ 2446520 w 13419668"/>
              <a:gd name="connsiteY13454" fmla="*/ 2854021 h 4401251"/>
              <a:gd name="connsiteX13455" fmla="*/ 2389427 w 13419668"/>
              <a:gd name="connsiteY13455" fmla="*/ 2886237 h 4401251"/>
              <a:gd name="connsiteX13456" fmla="*/ 2422265 w 13419668"/>
              <a:gd name="connsiteY13456" fmla="*/ 2850911 h 4401251"/>
              <a:gd name="connsiteX13457" fmla="*/ 2387810 w 13419668"/>
              <a:gd name="connsiteY13457" fmla="*/ 2820934 h 4401251"/>
              <a:gd name="connsiteX13458" fmla="*/ 2356963 w 13419668"/>
              <a:gd name="connsiteY13458" fmla="*/ 2854021 h 4401251"/>
              <a:gd name="connsiteX13459" fmla="*/ 2389427 w 13419668"/>
              <a:gd name="connsiteY13459" fmla="*/ 2886237 h 4401251"/>
              <a:gd name="connsiteX13460" fmla="*/ 2304721 w 13419668"/>
              <a:gd name="connsiteY13460" fmla="*/ 2820934 h 4401251"/>
              <a:gd name="connsiteX13461" fmla="*/ 2269644 w 13419668"/>
              <a:gd name="connsiteY13461" fmla="*/ 2853399 h 4401251"/>
              <a:gd name="connsiteX13462" fmla="*/ 2301985 w 13419668"/>
              <a:gd name="connsiteY13462" fmla="*/ 2886361 h 4401251"/>
              <a:gd name="connsiteX13463" fmla="*/ 2334947 w 13419668"/>
              <a:gd name="connsiteY13463" fmla="*/ 2854643 h 4401251"/>
              <a:gd name="connsiteX13464" fmla="*/ 2304721 w 13419668"/>
              <a:gd name="connsiteY13464" fmla="*/ 2820934 h 4401251"/>
              <a:gd name="connsiteX13465" fmla="*/ 2179963 w 13419668"/>
              <a:gd name="connsiteY13465" fmla="*/ 2853648 h 4401251"/>
              <a:gd name="connsiteX13466" fmla="*/ 2212676 w 13419668"/>
              <a:gd name="connsiteY13466" fmla="*/ 2886237 h 4401251"/>
              <a:gd name="connsiteX13467" fmla="*/ 2245265 w 13419668"/>
              <a:gd name="connsiteY13467" fmla="*/ 2851284 h 4401251"/>
              <a:gd name="connsiteX13468" fmla="*/ 2211805 w 13419668"/>
              <a:gd name="connsiteY13468" fmla="*/ 2820810 h 4401251"/>
              <a:gd name="connsiteX13469" fmla="*/ 2179963 w 13419668"/>
              <a:gd name="connsiteY13469" fmla="*/ 2853648 h 4401251"/>
              <a:gd name="connsiteX13470" fmla="*/ 2122745 w 13419668"/>
              <a:gd name="connsiteY13470" fmla="*/ 2820810 h 4401251"/>
              <a:gd name="connsiteX13471" fmla="*/ 2090405 w 13419668"/>
              <a:gd name="connsiteY13471" fmla="*/ 2853150 h 4401251"/>
              <a:gd name="connsiteX13472" fmla="*/ 2125606 w 13419668"/>
              <a:gd name="connsiteY13472" fmla="*/ 2886112 h 4401251"/>
              <a:gd name="connsiteX13473" fmla="*/ 2155832 w 13419668"/>
              <a:gd name="connsiteY13473" fmla="*/ 2851782 h 4401251"/>
              <a:gd name="connsiteX13474" fmla="*/ 2122870 w 13419668"/>
              <a:gd name="connsiteY13474" fmla="*/ 2820810 h 4401251"/>
              <a:gd name="connsiteX13475" fmla="*/ 2004704 w 13419668"/>
              <a:gd name="connsiteY13475" fmla="*/ 2851657 h 4401251"/>
              <a:gd name="connsiteX13476" fmla="*/ 2034681 w 13419668"/>
              <a:gd name="connsiteY13476" fmla="*/ 2886237 h 4401251"/>
              <a:gd name="connsiteX13477" fmla="*/ 2070006 w 13419668"/>
              <a:gd name="connsiteY13477" fmla="*/ 2853399 h 4401251"/>
              <a:gd name="connsiteX13478" fmla="*/ 2037790 w 13419668"/>
              <a:gd name="connsiteY13478" fmla="*/ 2820934 h 4401251"/>
              <a:gd name="connsiteX13479" fmla="*/ 2004579 w 13419668"/>
              <a:gd name="connsiteY13479" fmla="*/ 2851782 h 4401251"/>
              <a:gd name="connsiteX13480" fmla="*/ 1947238 w 13419668"/>
              <a:gd name="connsiteY13480" fmla="*/ 2886237 h 4401251"/>
              <a:gd name="connsiteX13481" fmla="*/ 1980324 w 13419668"/>
              <a:gd name="connsiteY13481" fmla="*/ 2851160 h 4401251"/>
              <a:gd name="connsiteX13482" fmla="*/ 1946118 w 13419668"/>
              <a:gd name="connsiteY13482" fmla="*/ 2820810 h 4401251"/>
              <a:gd name="connsiteX13483" fmla="*/ 1915022 w 13419668"/>
              <a:gd name="connsiteY13483" fmla="*/ 2853648 h 4401251"/>
              <a:gd name="connsiteX13484" fmla="*/ 1947238 w 13419668"/>
              <a:gd name="connsiteY13484" fmla="*/ 2886112 h 4401251"/>
              <a:gd name="connsiteX13485" fmla="*/ 1857556 w 13419668"/>
              <a:gd name="connsiteY13485" fmla="*/ 2886237 h 4401251"/>
              <a:gd name="connsiteX13486" fmla="*/ 1890767 w 13419668"/>
              <a:gd name="connsiteY13486" fmla="*/ 2851284 h 4401251"/>
              <a:gd name="connsiteX13487" fmla="*/ 1856561 w 13419668"/>
              <a:gd name="connsiteY13487" fmla="*/ 2820934 h 4401251"/>
              <a:gd name="connsiteX13488" fmla="*/ 1825340 w 13419668"/>
              <a:gd name="connsiteY13488" fmla="*/ 2853772 h 4401251"/>
              <a:gd name="connsiteX13489" fmla="*/ 1857431 w 13419668"/>
              <a:gd name="connsiteY13489" fmla="*/ 2886361 h 4401251"/>
              <a:gd name="connsiteX13490" fmla="*/ 1735907 w 13419668"/>
              <a:gd name="connsiteY13490" fmla="*/ 2852652 h 4401251"/>
              <a:gd name="connsiteX13491" fmla="*/ 1766879 w 13419668"/>
              <a:gd name="connsiteY13491" fmla="*/ 2886237 h 4401251"/>
              <a:gd name="connsiteX13492" fmla="*/ 1801209 w 13419668"/>
              <a:gd name="connsiteY13492" fmla="*/ 2852404 h 4401251"/>
              <a:gd name="connsiteX13493" fmla="*/ 1768123 w 13419668"/>
              <a:gd name="connsiteY13493" fmla="*/ 2820934 h 4401251"/>
              <a:gd name="connsiteX13494" fmla="*/ 1735907 w 13419668"/>
              <a:gd name="connsiteY13494" fmla="*/ 2852652 h 4401251"/>
              <a:gd name="connsiteX13495" fmla="*/ 1648589 w 13419668"/>
              <a:gd name="connsiteY13495" fmla="*/ 2851409 h 4401251"/>
              <a:gd name="connsiteX13496" fmla="*/ 1681924 w 13419668"/>
              <a:gd name="connsiteY13496" fmla="*/ 2886237 h 4401251"/>
              <a:gd name="connsiteX13497" fmla="*/ 1713891 w 13419668"/>
              <a:gd name="connsiteY13497" fmla="*/ 2853523 h 4401251"/>
              <a:gd name="connsiteX13498" fmla="*/ 1682670 w 13419668"/>
              <a:gd name="connsiteY13498" fmla="*/ 2820810 h 4401251"/>
              <a:gd name="connsiteX13499" fmla="*/ 1648589 w 13419668"/>
              <a:gd name="connsiteY13499" fmla="*/ 2851284 h 4401251"/>
              <a:gd name="connsiteX13500" fmla="*/ 1559031 w 13419668"/>
              <a:gd name="connsiteY13500" fmla="*/ 2852777 h 4401251"/>
              <a:gd name="connsiteX13501" fmla="*/ 1593735 w 13419668"/>
              <a:gd name="connsiteY13501" fmla="*/ 2886237 h 4401251"/>
              <a:gd name="connsiteX13502" fmla="*/ 1624333 w 13419668"/>
              <a:gd name="connsiteY13502" fmla="*/ 2852279 h 4401251"/>
              <a:gd name="connsiteX13503" fmla="*/ 1591744 w 13419668"/>
              <a:gd name="connsiteY13503" fmla="*/ 2820934 h 4401251"/>
              <a:gd name="connsiteX13504" fmla="*/ 1559031 w 13419668"/>
              <a:gd name="connsiteY13504" fmla="*/ 2852777 h 4401251"/>
              <a:gd name="connsiteX13505" fmla="*/ 1504053 w 13419668"/>
              <a:gd name="connsiteY13505" fmla="*/ 2820934 h 4401251"/>
              <a:gd name="connsiteX13506" fmla="*/ 1469474 w 13419668"/>
              <a:gd name="connsiteY13506" fmla="*/ 2850911 h 4401251"/>
              <a:gd name="connsiteX13507" fmla="*/ 1502187 w 13419668"/>
              <a:gd name="connsiteY13507" fmla="*/ 2886361 h 4401251"/>
              <a:gd name="connsiteX13508" fmla="*/ 1534776 w 13419668"/>
              <a:gd name="connsiteY13508" fmla="*/ 2854269 h 4401251"/>
              <a:gd name="connsiteX13509" fmla="*/ 1504053 w 13419668"/>
              <a:gd name="connsiteY13509" fmla="*/ 2821059 h 4401251"/>
              <a:gd name="connsiteX13510" fmla="*/ 1414247 w 13419668"/>
              <a:gd name="connsiteY13510" fmla="*/ 2886237 h 4401251"/>
              <a:gd name="connsiteX13511" fmla="*/ 1448950 w 13419668"/>
              <a:gd name="connsiteY13511" fmla="*/ 2852777 h 4401251"/>
              <a:gd name="connsiteX13512" fmla="*/ 1416237 w 13419668"/>
              <a:gd name="connsiteY13512" fmla="*/ 2820934 h 4401251"/>
              <a:gd name="connsiteX13513" fmla="*/ 1383648 w 13419668"/>
              <a:gd name="connsiteY13513" fmla="*/ 2852279 h 4401251"/>
              <a:gd name="connsiteX13514" fmla="*/ 1414247 w 13419668"/>
              <a:gd name="connsiteY13514" fmla="*/ 2886237 h 4401251"/>
              <a:gd name="connsiteX13515" fmla="*/ 1327053 w 13419668"/>
              <a:gd name="connsiteY13515" fmla="*/ 2886237 h 4401251"/>
              <a:gd name="connsiteX13516" fmla="*/ 1359517 w 13419668"/>
              <a:gd name="connsiteY13516" fmla="*/ 2853399 h 4401251"/>
              <a:gd name="connsiteX13517" fmla="*/ 1324440 w 13419668"/>
              <a:gd name="connsiteY13517" fmla="*/ 2820934 h 4401251"/>
              <a:gd name="connsiteX13518" fmla="*/ 1294215 w 13419668"/>
              <a:gd name="connsiteY13518" fmla="*/ 2854518 h 4401251"/>
              <a:gd name="connsiteX13519" fmla="*/ 1327177 w 13419668"/>
              <a:gd name="connsiteY13519" fmla="*/ 2886237 h 4401251"/>
              <a:gd name="connsiteX13520" fmla="*/ 1235132 w 13419668"/>
              <a:gd name="connsiteY13520" fmla="*/ 2886237 h 4401251"/>
              <a:gd name="connsiteX13521" fmla="*/ 1269835 w 13419668"/>
              <a:gd name="connsiteY13521" fmla="*/ 2852777 h 4401251"/>
              <a:gd name="connsiteX13522" fmla="*/ 1237122 w 13419668"/>
              <a:gd name="connsiteY13522" fmla="*/ 2820934 h 4401251"/>
              <a:gd name="connsiteX13523" fmla="*/ 1204533 w 13419668"/>
              <a:gd name="connsiteY13523" fmla="*/ 2852279 h 4401251"/>
              <a:gd name="connsiteX13524" fmla="*/ 1235132 w 13419668"/>
              <a:gd name="connsiteY13524" fmla="*/ 2886237 h 4401251"/>
              <a:gd name="connsiteX13525" fmla="*/ 1150301 w 13419668"/>
              <a:gd name="connsiteY13525" fmla="*/ 2820934 h 4401251"/>
              <a:gd name="connsiteX13526" fmla="*/ 1117090 w 13419668"/>
              <a:gd name="connsiteY13526" fmla="*/ 2852279 h 4401251"/>
              <a:gd name="connsiteX13527" fmla="*/ 1151296 w 13419668"/>
              <a:gd name="connsiteY13527" fmla="*/ 2886237 h 4401251"/>
              <a:gd name="connsiteX13528" fmla="*/ 1182392 w 13419668"/>
              <a:gd name="connsiteY13528" fmla="*/ 2852777 h 4401251"/>
              <a:gd name="connsiteX13529" fmla="*/ 1150301 w 13419668"/>
              <a:gd name="connsiteY13529" fmla="*/ 2820934 h 4401251"/>
              <a:gd name="connsiteX13530" fmla="*/ 1027533 w 13419668"/>
              <a:gd name="connsiteY13530" fmla="*/ 2851160 h 4401251"/>
              <a:gd name="connsiteX13531" fmla="*/ 1060495 w 13419668"/>
              <a:gd name="connsiteY13531" fmla="*/ 2886361 h 4401251"/>
              <a:gd name="connsiteX13532" fmla="*/ 1092835 w 13419668"/>
              <a:gd name="connsiteY13532" fmla="*/ 2854021 h 4401251"/>
              <a:gd name="connsiteX13533" fmla="*/ 1061863 w 13419668"/>
              <a:gd name="connsiteY13533" fmla="*/ 2821059 h 4401251"/>
              <a:gd name="connsiteX13534" fmla="*/ 1027533 w 13419668"/>
              <a:gd name="connsiteY13534" fmla="*/ 2851284 h 4401251"/>
              <a:gd name="connsiteX13535" fmla="*/ 937975 w 13419668"/>
              <a:gd name="connsiteY13535" fmla="*/ 2851284 h 4401251"/>
              <a:gd name="connsiteX13536" fmla="*/ 971186 w 13419668"/>
              <a:gd name="connsiteY13536" fmla="*/ 2886237 h 4401251"/>
              <a:gd name="connsiteX13537" fmla="*/ 1003278 w 13419668"/>
              <a:gd name="connsiteY13537" fmla="*/ 2853772 h 4401251"/>
              <a:gd name="connsiteX13538" fmla="*/ 972181 w 13419668"/>
              <a:gd name="connsiteY13538" fmla="*/ 2820934 h 4401251"/>
              <a:gd name="connsiteX13539" fmla="*/ 937975 w 13419668"/>
              <a:gd name="connsiteY13539" fmla="*/ 2851284 h 4401251"/>
              <a:gd name="connsiteX13540" fmla="*/ 848294 w 13419668"/>
              <a:gd name="connsiteY13540" fmla="*/ 2853025 h 4401251"/>
              <a:gd name="connsiteX13541" fmla="*/ 883370 w 13419668"/>
              <a:gd name="connsiteY13541" fmla="*/ 2886112 h 4401251"/>
              <a:gd name="connsiteX13542" fmla="*/ 913596 w 13419668"/>
              <a:gd name="connsiteY13542" fmla="*/ 2851906 h 4401251"/>
              <a:gd name="connsiteX13543" fmla="*/ 880758 w 13419668"/>
              <a:gd name="connsiteY13543" fmla="*/ 2820810 h 4401251"/>
              <a:gd name="connsiteX13544" fmla="*/ 848294 w 13419668"/>
              <a:gd name="connsiteY13544" fmla="*/ 2853025 h 4401251"/>
              <a:gd name="connsiteX13545" fmla="*/ 762592 w 13419668"/>
              <a:gd name="connsiteY13545" fmla="*/ 2853399 h 4401251"/>
              <a:gd name="connsiteX13546" fmla="*/ 794435 w 13419668"/>
              <a:gd name="connsiteY13546" fmla="*/ 2886237 h 4401251"/>
              <a:gd name="connsiteX13547" fmla="*/ 828019 w 13419668"/>
              <a:gd name="connsiteY13547" fmla="*/ 2851657 h 4401251"/>
              <a:gd name="connsiteX13548" fmla="*/ 794186 w 13419668"/>
              <a:gd name="connsiteY13548" fmla="*/ 2820934 h 4401251"/>
              <a:gd name="connsiteX13549" fmla="*/ 762716 w 13419668"/>
              <a:gd name="connsiteY13549" fmla="*/ 2853399 h 4401251"/>
              <a:gd name="connsiteX13550" fmla="*/ 673035 w 13419668"/>
              <a:gd name="connsiteY13550" fmla="*/ 2852652 h 4401251"/>
              <a:gd name="connsiteX13551" fmla="*/ 704007 w 13419668"/>
              <a:gd name="connsiteY13551" fmla="*/ 2886237 h 4401251"/>
              <a:gd name="connsiteX13552" fmla="*/ 738337 w 13419668"/>
              <a:gd name="connsiteY13552" fmla="*/ 2852404 h 4401251"/>
              <a:gd name="connsiteX13553" fmla="*/ 705250 w 13419668"/>
              <a:gd name="connsiteY13553" fmla="*/ 2820934 h 4401251"/>
              <a:gd name="connsiteX13554" fmla="*/ 673035 w 13419668"/>
              <a:gd name="connsiteY13554" fmla="*/ 2852652 h 4401251"/>
              <a:gd name="connsiteX13555" fmla="*/ 614947 w 13419668"/>
              <a:gd name="connsiteY13555" fmla="*/ 2886237 h 4401251"/>
              <a:gd name="connsiteX13556" fmla="*/ 648780 w 13419668"/>
              <a:gd name="connsiteY13556" fmla="*/ 2851906 h 4401251"/>
              <a:gd name="connsiteX13557" fmla="*/ 615195 w 13419668"/>
              <a:gd name="connsiteY13557" fmla="*/ 2820934 h 4401251"/>
              <a:gd name="connsiteX13558" fmla="*/ 583477 w 13419668"/>
              <a:gd name="connsiteY13558" fmla="*/ 2853150 h 4401251"/>
              <a:gd name="connsiteX13559" fmla="*/ 614947 w 13419668"/>
              <a:gd name="connsiteY13559" fmla="*/ 2886237 h 4401251"/>
              <a:gd name="connsiteX13560" fmla="*/ 496034 w 13419668"/>
              <a:gd name="connsiteY13560" fmla="*/ 2852777 h 4401251"/>
              <a:gd name="connsiteX13561" fmla="*/ 530738 w 13419668"/>
              <a:gd name="connsiteY13561" fmla="*/ 2886237 h 4401251"/>
              <a:gd name="connsiteX13562" fmla="*/ 561337 w 13419668"/>
              <a:gd name="connsiteY13562" fmla="*/ 2852279 h 4401251"/>
              <a:gd name="connsiteX13563" fmla="*/ 528748 w 13419668"/>
              <a:gd name="connsiteY13563" fmla="*/ 2820934 h 4401251"/>
              <a:gd name="connsiteX13564" fmla="*/ 496034 w 13419668"/>
              <a:gd name="connsiteY13564" fmla="*/ 2852777 h 4401251"/>
              <a:gd name="connsiteX13565" fmla="*/ 439439 w 13419668"/>
              <a:gd name="connsiteY13565" fmla="*/ 2820934 h 4401251"/>
              <a:gd name="connsiteX13566" fmla="*/ 406477 w 13419668"/>
              <a:gd name="connsiteY13566" fmla="*/ 2852528 h 4401251"/>
              <a:gd name="connsiteX13567" fmla="*/ 440932 w 13419668"/>
              <a:gd name="connsiteY13567" fmla="*/ 2886237 h 4401251"/>
              <a:gd name="connsiteX13568" fmla="*/ 471779 w 13419668"/>
              <a:gd name="connsiteY13568" fmla="*/ 2852528 h 4401251"/>
              <a:gd name="connsiteX13569" fmla="*/ 439439 w 13419668"/>
              <a:gd name="connsiteY13569" fmla="*/ 2820934 h 4401251"/>
              <a:gd name="connsiteX13570" fmla="*/ 316795 w 13419668"/>
              <a:gd name="connsiteY13570" fmla="*/ 2853150 h 4401251"/>
              <a:gd name="connsiteX13571" fmla="*/ 351872 w 13419668"/>
              <a:gd name="connsiteY13571" fmla="*/ 2886237 h 4401251"/>
              <a:gd name="connsiteX13572" fmla="*/ 382097 w 13419668"/>
              <a:gd name="connsiteY13572" fmla="*/ 2852031 h 4401251"/>
              <a:gd name="connsiteX13573" fmla="*/ 349260 w 13419668"/>
              <a:gd name="connsiteY13573" fmla="*/ 2820934 h 4401251"/>
              <a:gd name="connsiteX13574" fmla="*/ 316795 w 13419668"/>
              <a:gd name="connsiteY13574" fmla="*/ 2853150 h 4401251"/>
              <a:gd name="connsiteX13575" fmla="*/ 263061 w 13419668"/>
              <a:gd name="connsiteY13575" fmla="*/ 2886361 h 4401251"/>
              <a:gd name="connsiteX13576" fmla="*/ 296396 w 13419668"/>
              <a:gd name="connsiteY13576" fmla="*/ 2851533 h 4401251"/>
              <a:gd name="connsiteX13577" fmla="*/ 262439 w 13419668"/>
              <a:gd name="connsiteY13577" fmla="*/ 2820934 h 4401251"/>
              <a:gd name="connsiteX13578" fmla="*/ 231094 w 13419668"/>
              <a:gd name="connsiteY13578" fmla="*/ 2853523 h 4401251"/>
              <a:gd name="connsiteX13579" fmla="*/ 263061 w 13419668"/>
              <a:gd name="connsiteY13579" fmla="*/ 2886237 h 4401251"/>
              <a:gd name="connsiteX13580" fmla="*/ 171762 w 13419668"/>
              <a:gd name="connsiteY13580" fmla="*/ 2886361 h 4401251"/>
              <a:gd name="connsiteX13581" fmla="*/ 206963 w 13419668"/>
              <a:gd name="connsiteY13581" fmla="*/ 2853399 h 4401251"/>
              <a:gd name="connsiteX13582" fmla="*/ 174623 w 13419668"/>
              <a:gd name="connsiteY13582" fmla="*/ 2821059 h 4401251"/>
              <a:gd name="connsiteX13583" fmla="*/ 141661 w 13419668"/>
              <a:gd name="connsiteY13583" fmla="*/ 2852031 h 4401251"/>
              <a:gd name="connsiteX13584" fmla="*/ 171886 w 13419668"/>
              <a:gd name="connsiteY13584" fmla="*/ 2886361 h 4401251"/>
              <a:gd name="connsiteX13585" fmla="*/ 84443 w 13419668"/>
              <a:gd name="connsiteY13585" fmla="*/ 2886361 h 4401251"/>
              <a:gd name="connsiteX13586" fmla="*/ 117281 w 13419668"/>
              <a:gd name="connsiteY13586" fmla="*/ 2851036 h 4401251"/>
              <a:gd name="connsiteX13587" fmla="*/ 82826 w 13419668"/>
              <a:gd name="connsiteY13587" fmla="*/ 2821059 h 4401251"/>
              <a:gd name="connsiteX13588" fmla="*/ 51979 w 13419668"/>
              <a:gd name="connsiteY13588" fmla="*/ 2854145 h 4401251"/>
              <a:gd name="connsiteX13589" fmla="*/ 84443 w 13419668"/>
              <a:gd name="connsiteY13589" fmla="*/ 2886361 h 4401251"/>
              <a:gd name="connsiteX13590" fmla="*/ 13351006 w 13419668"/>
              <a:gd name="connsiteY13590" fmla="*/ 2764712 h 4401251"/>
              <a:gd name="connsiteX13591" fmla="*/ 13384465 w 13419668"/>
              <a:gd name="connsiteY13591" fmla="*/ 2796057 h 4401251"/>
              <a:gd name="connsiteX13592" fmla="*/ 13415313 w 13419668"/>
              <a:gd name="connsiteY13592" fmla="*/ 2762597 h 4401251"/>
              <a:gd name="connsiteX13593" fmla="*/ 13382475 w 13419668"/>
              <a:gd name="connsiteY13593" fmla="*/ 2731750 h 4401251"/>
              <a:gd name="connsiteX13594" fmla="*/ 13351006 w 13419668"/>
              <a:gd name="connsiteY13594" fmla="*/ 2764588 h 4401251"/>
              <a:gd name="connsiteX13595" fmla="*/ 13261573 w 13419668"/>
              <a:gd name="connsiteY13595" fmla="*/ 2762846 h 4401251"/>
              <a:gd name="connsiteX13596" fmla="*/ 13293042 w 13419668"/>
              <a:gd name="connsiteY13596" fmla="*/ 2796182 h 4401251"/>
              <a:gd name="connsiteX13597" fmla="*/ 13325880 w 13419668"/>
              <a:gd name="connsiteY13597" fmla="*/ 2764588 h 4401251"/>
              <a:gd name="connsiteX13598" fmla="*/ 13294909 w 13419668"/>
              <a:gd name="connsiteY13598" fmla="*/ 2731874 h 4401251"/>
              <a:gd name="connsiteX13599" fmla="*/ 13261573 w 13419668"/>
              <a:gd name="connsiteY13599" fmla="*/ 2762846 h 4401251"/>
              <a:gd name="connsiteX13600" fmla="*/ 13208335 w 13419668"/>
              <a:gd name="connsiteY13600" fmla="*/ 2796182 h 4401251"/>
              <a:gd name="connsiteX13601" fmla="*/ 13239930 w 13419668"/>
              <a:gd name="connsiteY13601" fmla="*/ 2762971 h 4401251"/>
              <a:gd name="connsiteX13602" fmla="*/ 13206718 w 13419668"/>
              <a:gd name="connsiteY13602" fmla="*/ 2731874 h 4401251"/>
              <a:gd name="connsiteX13603" fmla="*/ 13175622 w 13419668"/>
              <a:gd name="connsiteY13603" fmla="*/ 2764463 h 4401251"/>
              <a:gd name="connsiteX13604" fmla="*/ 13208211 w 13419668"/>
              <a:gd name="connsiteY13604" fmla="*/ 2796182 h 4401251"/>
              <a:gd name="connsiteX13605" fmla="*/ 13086190 w 13419668"/>
              <a:gd name="connsiteY13605" fmla="*/ 2762597 h 4401251"/>
              <a:gd name="connsiteX13606" fmla="*/ 13117037 w 13419668"/>
              <a:gd name="connsiteY13606" fmla="*/ 2796057 h 4401251"/>
              <a:gd name="connsiteX13607" fmla="*/ 13150622 w 13419668"/>
              <a:gd name="connsiteY13607" fmla="*/ 2764712 h 4401251"/>
              <a:gd name="connsiteX13608" fmla="*/ 13119152 w 13419668"/>
              <a:gd name="connsiteY13608" fmla="*/ 2731750 h 4401251"/>
              <a:gd name="connsiteX13609" fmla="*/ 13086314 w 13419668"/>
              <a:gd name="connsiteY13609" fmla="*/ 2762597 h 4401251"/>
              <a:gd name="connsiteX13610" fmla="*/ 12996633 w 13419668"/>
              <a:gd name="connsiteY13610" fmla="*/ 2763095 h 4401251"/>
              <a:gd name="connsiteX13611" fmla="*/ 13027852 w 13419668"/>
              <a:gd name="connsiteY13611" fmla="*/ 2796057 h 4401251"/>
              <a:gd name="connsiteX13612" fmla="*/ 13060939 w 13419668"/>
              <a:gd name="connsiteY13612" fmla="*/ 2764215 h 4401251"/>
              <a:gd name="connsiteX13613" fmla="*/ 13028973 w 13419668"/>
              <a:gd name="connsiteY13613" fmla="*/ 2731750 h 4401251"/>
              <a:gd name="connsiteX13614" fmla="*/ 12996508 w 13419668"/>
              <a:gd name="connsiteY13614" fmla="*/ 2763095 h 4401251"/>
              <a:gd name="connsiteX13615" fmla="*/ 12939539 w 13419668"/>
              <a:gd name="connsiteY13615" fmla="*/ 2796182 h 4401251"/>
              <a:gd name="connsiteX13616" fmla="*/ 12971382 w 13419668"/>
              <a:gd name="connsiteY13616" fmla="*/ 2763095 h 4401251"/>
              <a:gd name="connsiteX13617" fmla="*/ 12938420 w 13419668"/>
              <a:gd name="connsiteY13617" fmla="*/ 2731874 h 4401251"/>
              <a:gd name="connsiteX13618" fmla="*/ 12907074 w 13419668"/>
              <a:gd name="connsiteY13618" fmla="*/ 2764339 h 4401251"/>
              <a:gd name="connsiteX13619" fmla="*/ 12939539 w 13419668"/>
              <a:gd name="connsiteY13619" fmla="*/ 2796306 h 4401251"/>
              <a:gd name="connsiteX13620" fmla="*/ 12819880 w 13419668"/>
              <a:gd name="connsiteY13620" fmla="*/ 2762722 h 4401251"/>
              <a:gd name="connsiteX13621" fmla="*/ 12851350 w 13419668"/>
              <a:gd name="connsiteY13621" fmla="*/ 2796182 h 4401251"/>
              <a:gd name="connsiteX13622" fmla="*/ 12884188 w 13419668"/>
              <a:gd name="connsiteY13622" fmla="*/ 2764712 h 4401251"/>
              <a:gd name="connsiteX13623" fmla="*/ 12853341 w 13419668"/>
              <a:gd name="connsiteY13623" fmla="*/ 2731874 h 4401251"/>
              <a:gd name="connsiteX13624" fmla="*/ 12820005 w 13419668"/>
              <a:gd name="connsiteY13624" fmla="*/ 2762722 h 4401251"/>
              <a:gd name="connsiteX13625" fmla="*/ 12762165 w 13419668"/>
              <a:gd name="connsiteY13625" fmla="*/ 2731874 h 4401251"/>
              <a:gd name="connsiteX13626" fmla="*/ 12730323 w 13419668"/>
              <a:gd name="connsiteY13626" fmla="*/ 2764339 h 4401251"/>
              <a:gd name="connsiteX13627" fmla="*/ 12763410 w 13419668"/>
              <a:gd name="connsiteY13627" fmla="*/ 2796182 h 4401251"/>
              <a:gd name="connsiteX13628" fmla="*/ 12794630 w 13419668"/>
              <a:gd name="connsiteY13628" fmla="*/ 2763219 h 4401251"/>
              <a:gd name="connsiteX13629" fmla="*/ 12762165 w 13419668"/>
              <a:gd name="connsiteY13629" fmla="*/ 2731874 h 4401251"/>
              <a:gd name="connsiteX13630" fmla="*/ 12641014 w 13419668"/>
              <a:gd name="connsiteY13630" fmla="*/ 2759986 h 4401251"/>
              <a:gd name="connsiteX13631" fmla="*/ 12669499 w 13419668"/>
              <a:gd name="connsiteY13631" fmla="*/ 2795809 h 4401251"/>
              <a:gd name="connsiteX13632" fmla="*/ 12704824 w 13419668"/>
              <a:gd name="connsiteY13632" fmla="*/ 2767449 h 4401251"/>
              <a:gd name="connsiteX13633" fmla="*/ 12676837 w 13419668"/>
              <a:gd name="connsiteY13633" fmla="*/ 2731999 h 4401251"/>
              <a:gd name="connsiteX13634" fmla="*/ 12640890 w 13419668"/>
              <a:gd name="connsiteY13634" fmla="*/ 2760110 h 4401251"/>
              <a:gd name="connsiteX13635" fmla="*/ 12585912 w 13419668"/>
              <a:gd name="connsiteY13635" fmla="*/ 2796057 h 4401251"/>
              <a:gd name="connsiteX13636" fmla="*/ 12619247 w 13419668"/>
              <a:gd name="connsiteY13636" fmla="*/ 2764588 h 4401251"/>
              <a:gd name="connsiteX13637" fmla="*/ 12587654 w 13419668"/>
              <a:gd name="connsiteY13637" fmla="*/ 2731750 h 4401251"/>
              <a:gd name="connsiteX13638" fmla="*/ 12554941 w 13419668"/>
              <a:gd name="connsiteY13638" fmla="*/ 2762722 h 4401251"/>
              <a:gd name="connsiteX13639" fmla="*/ 12585912 w 13419668"/>
              <a:gd name="connsiteY13639" fmla="*/ 2796057 h 4401251"/>
              <a:gd name="connsiteX13640" fmla="*/ 12465382 w 13419668"/>
              <a:gd name="connsiteY13640" fmla="*/ 2763344 h 4401251"/>
              <a:gd name="connsiteX13641" fmla="*/ 12496977 w 13419668"/>
              <a:gd name="connsiteY13641" fmla="*/ 2796057 h 4401251"/>
              <a:gd name="connsiteX13642" fmla="*/ 12529690 w 13419668"/>
              <a:gd name="connsiteY13642" fmla="*/ 2763841 h 4401251"/>
              <a:gd name="connsiteX13643" fmla="*/ 12497475 w 13419668"/>
              <a:gd name="connsiteY13643" fmla="*/ 2731750 h 4401251"/>
              <a:gd name="connsiteX13644" fmla="*/ 12465382 w 13419668"/>
              <a:gd name="connsiteY13644" fmla="*/ 2763344 h 4401251"/>
              <a:gd name="connsiteX13645" fmla="*/ 12407046 w 13419668"/>
              <a:gd name="connsiteY13645" fmla="*/ 2796057 h 4401251"/>
              <a:gd name="connsiteX13646" fmla="*/ 12440132 w 13419668"/>
              <a:gd name="connsiteY13646" fmla="*/ 2764215 h 4401251"/>
              <a:gd name="connsiteX13647" fmla="*/ 12408290 w 13419668"/>
              <a:gd name="connsiteY13647" fmla="*/ 2731750 h 4401251"/>
              <a:gd name="connsiteX13648" fmla="*/ 12375825 w 13419668"/>
              <a:gd name="connsiteY13648" fmla="*/ 2763095 h 4401251"/>
              <a:gd name="connsiteX13649" fmla="*/ 12407046 w 13419668"/>
              <a:gd name="connsiteY13649" fmla="*/ 2796057 h 4401251"/>
              <a:gd name="connsiteX13650" fmla="*/ 12319603 w 13419668"/>
              <a:gd name="connsiteY13650" fmla="*/ 2731750 h 4401251"/>
              <a:gd name="connsiteX13651" fmla="*/ 12288507 w 13419668"/>
              <a:gd name="connsiteY13651" fmla="*/ 2764961 h 4401251"/>
              <a:gd name="connsiteX13652" fmla="*/ 12322339 w 13419668"/>
              <a:gd name="connsiteY13652" fmla="*/ 2795933 h 4401251"/>
              <a:gd name="connsiteX13653" fmla="*/ 12352814 w 13419668"/>
              <a:gd name="connsiteY13653" fmla="*/ 2762224 h 4401251"/>
              <a:gd name="connsiteX13654" fmla="*/ 12319603 w 13419668"/>
              <a:gd name="connsiteY13654" fmla="*/ 2731750 h 4401251"/>
              <a:gd name="connsiteX13655" fmla="*/ 12231662 w 13419668"/>
              <a:gd name="connsiteY13655" fmla="*/ 2731750 h 4401251"/>
              <a:gd name="connsiteX13656" fmla="*/ 12198949 w 13419668"/>
              <a:gd name="connsiteY13656" fmla="*/ 2763344 h 4401251"/>
              <a:gd name="connsiteX13657" fmla="*/ 12231165 w 13419668"/>
              <a:gd name="connsiteY13657" fmla="*/ 2796057 h 4401251"/>
              <a:gd name="connsiteX13658" fmla="*/ 12263256 w 13419668"/>
              <a:gd name="connsiteY13658" fmla="*/ 2763841 h 4401251"/>
              <a:gd name="connsiteX13659" fmla="*/ 12231662 w 13419668"/>
              <a:gd name="connsiteY13659" fmla="*/ 2731750 h 4401251"/>
              <a:gd name="connsiteX13660" fmla="*/ 12142354 w 13419668"/>
              <a:gd name="connsiteY13660" fmla="*/ 2731750 h 4401251"/>
              <a:gd name="connsiteX13661" fmla="*/ 12109392 w 13419668"/>
              <a:gd name="connsiteY13661" fmla="*/ 2763095 h 4401251"/>
              <a:gd name="connsiteX13662" fmla="*/ 12141359 w 13419668"/>
              <a:gd name="connsiteY13662" fmla="*/ 2796057 h 4401251"/>
              <a:gd name="connsiteX13663" fmla="*/ 12173699 w 13419668"/>
              <a:gd name="connsiteY13663" fmla="*/ 2764090 h 4401251"/>
              <a:gd name="connsiteX13664" fmla="*/ 12142354 w 13419668"/>
              <a:gd name="connsiteY13664" fmla="*/ 2731750 h 4401251"/>
              <a:gd name="connsiteX13665" fmla="*/ 12019835 w 13419668"/>
              <a:gd name="connsiteY13665" fmla="*/ 2764588 h 4401251"/>
              <a:gd name="connsiteX13666" fmla="*/ 12053294 w 13419668"/>
              <a:gd name="connsiteY13666" fmla="*/ 2795933 h 4401251"/>
              <a:gd name="connsiteX13667" fmla="*/ 12084142 w 13419668"/>
              <a:gd name="connsiteY13667" fmla="*/ 2762473 h 4401251"/>
              <a:gd name="connsiteX13668" fmla="*/ 12051304 w 13419668"/>
              <a:gd name="connsiteY13668" fmla="*/ 2731626 h 4401251"/>
              <a:gd name="connsiteX13669" fmla="*/ 12019835 w 13419668"/>
              <a:gd name="connsiteY13669" fmla="*/ 2764463 h 4401251"/>
              <a:gd name="connsiteX13670" fmla="*/ 11964980 w 13419668"/>
              <a:gd name="connsiteY13670" fmla="*/ 2795933 h 4401251"/>
              <a:gd name="connsiteX13671" fmla="*/ 11998440 w 13419668"/>
              <a:gd name="connsiteY13671" fmla="*/ 2764463 h 4401251"/>
              <a:gd name="connsiteX13672" fmla="*/ 11966846 w 13419668"/>
              <a:gd name="connsiteY13672" fmla="*/ 2731626 h 4401251"/>
              <a:gd name="connsiteX13673" fmla="*/ 11934009 w 13419668"/>
              <a:gd name="connsiteY13673" fmla="*/ 2762597 h 4401251"/>
              <a:gd name="connsiteX13674" fmla="*/ 11964856 w 13419668"/>
              <a:gd name="connsiteY13674" fmla="*/ 2795933 h 4401251"/>
              <a:gd name="connsiteX13675" fmla="*/ 11876543 w 13419668"/>
              <a:gd name="connsiteY13675" fmla="*/ 2795933 h 4401251"/>
              <a:gd name="connsiteX13676" fmla="*/ 11908758 w 13419668"/>
              <a:gd name="connsiteY13676" fmla="*/ 2763219 h 4401251"/>
              <a:gd name="connsiteX13677" fmla="*/ 11876045 w 13419668"/>
              <a:gd name="connsiteY13677" fmla="*/ 2731626 h 4401251"/>
              <a:gd name="connsiteX13678" fmla="*/ 11844326 w 13419668"/>
              <a:gd name="connsiteY13678" fmla="*/ 2763717 h 4401251"/>
              <a:gd name="connsiteX13679" fmla="*/ 11876418 w 13419668"/>
              <a:gd name="connsiteY13679" fmla="*/ 2795933 h 4401251"/>
              <a:gd name="connsiteX13680" fmla="*/ 11786239 w 13419668"/>
              <a:gd name="connsiteY13680" fmla="*/ 2795933 h 4401251"/>
              <a:gd name="connsiteX13681" fmla="*/ 11819201 w 13419668"/>
              <a:gd name="connsiteY13681" fmla="*/ 2763966 h 4401251"/>
              <a:gd name="connsiteX13682" fmla="*/ 11787234 w 13419668"/>
              <a:gd name="connsiteY13682" fmla="*/ 2731626 h 4401251"/>
              <a:gd name="connsiteX13683" fmla="*/ 11754893 w 13419668"/>
              <a:gd name="connsiteY13683" fmla="*/ 2763095 h 4401251"/>
              <a:gd name="connsiteX13684" fmla="*/ 11786239 w 13419668"/>
              <a:gd name="connsiteY13684" fmla="*/ 2796057 h 4401251"/>
              <a:gd name="connsiteX13685" fmla="*/ 11699418 w 13419668"/>
              <a:gd name="connsiteY13685" fmla="*/ 2731626 h 4401251"/>
              <a:gd name="connsiteX13686" fmla="*/ 11667575 w 13419668"/>
              <a:gd name="connsiteY13686" fmla="*/ 2764090 h 4401251"/>
              <a:gd name="connsiteX13687" fmla="*/ 11700662 w 13419668"/>
              <a:gd name="connsiteY13687" fmla="*/ 2795933 h 4401251"/>
              <a:gd name="connsiteX13688" fmla="*/ 11731882 w 13419668"/>
              <a:gd name="connsiteY13688" fmla="*/ 2762971 h 4401251"/>
              <a:gd name="connsiteX13689" fmla="*/ 11699418 w 13419668"/>
              <a:gd name="connsiteY13689" fmla="*/ 2731626 h 4401251"/>
              <a:gd name="connsiteX13690" fmla="*/ 11578018 w 13419668"/>
              <a:gd name="connsiteY13690" fmla="*/ 2762971 h 4401251"/>
              <a:gd name="connsiteX13691" fmla="*/ 11609861 w 13419668"/>
              <a:gd name="connsiteY13691" fmla="*/ 2796057 h 4401251"/>
              <a:gd name="connsiteX13692" fmla="*/ 11642325 w 13419668"/>
              <a:gd name="connsiteY13692" fmla="*/ 2764215 h 4401251"/>
              <a:gd name="connsiteX13693" fmla="*/ 11611104 w 13419668"/>
              <a:gd name="connsiteY13693" fmla="*/ 2731750 h 4401251"/>
              <a:gd name="connsiteX13694" fmla="*/ 11578018 w 13419668"/>
              <a:gd name="connsiteY13694" fmla="*/ 2762971 h 4401251"/>
              <a:gd name="connsiteX13695" fmla="*/ 11521298 w 13419668"/>
              <a:gd name="connsiteY13695" fmla="*/ 2731750 h 4401251"/>
              <a:gd name="connsiteX13696" fmla="*/ 11488460 w 13419668"/>
              <a:gd name="connsiteY13696" fmla="*/ 2763095 h 4401251"/>
              <a:gd name="connsiteX13697" fmla="*/ 11520427 w 13419668"/>
              <a:gd name="connsiteY13697" fmla="*/ 2796057 h 4401251"/>
              <a:gd name="connsiteX13698" fmla="*/ 11552767 w 13419668"/>
              <a:gd name="connsiteY13698" fmla="*/ 2764090 h 4401251"/>
              <a:gd name="connsiteX13699" fmla="*/ 11521298 w 13419668"/>
              <a:gd name="connsiteY13699" fmla="*/ 2731750 h 4401251"/>
              <a:gd name="connsiteX13700" fmla="*/ 11434850 w 13419668"/>
              <a:gd name="connsiteY13700" fmla="*/ 2796057 h 4401251"/>
              <a:gd name="connsiteX13701" fmla="*/ 11466817 w 13419668"/>
              <a:gd name="connsiteY13701" fmla="*/ 2763095 h 4401251"/>
              <a:gd name="connsiteX13702" fmla="*/ 11433980 w 13419668"/>
              <a:gd name="connsiteY13702" fmla="*/ 2731626 h 4401251"/>
              <a:gd name="connsiteX13703" fmla="*/ 11402510 w 13419668"/>
              <a:gd name="connsiteY13703" fmla="*/ 2763966 h 4401251"/>
              <a:gd name="connsiteX13704" fmla="*/ 11434850 w 13419668"/>
              <a:gd name="connsiteY13704" fmla="*/ 2796057 h 4401251"/>
              <a:gd name="connsiteX13705" fmla="*/ 11343552 w 13419668"/>
              <a:gd name="connsiteY13705" fmla="*/ 2796057 h 4401251"/>
              <a:gd name="connsiteX13706" fmla="*/ 11377384 w 13419668"/>
              <a:gd name="connsiteY13706" fmla="*/ 2765085 h 4401251"/>
              <a:gd name="connsiteX13707" fmla="*/ 11346288 w 13419668"/>
              <a:gd name="connsiteY13707" fmla="*/ 2731874 h 4401251"/>
              <a:gd name="connsiteX13708" fmla="*/ 11313077 w 13419668"/>
              <a:gd name="connsiteY13708" fmla="*/ 2762349 h 4401251"/>
              <a:gd name="connsiteX13709" fmla="*/ 11343552 w 13419668"/>
              <a:gd name="connsiteY13709" fmla="*/ 2796057 h 4401251"/>
              <a:gd name="connsiteX13710" fmla="*/ 11254367 w 13419668"/>
              <a:gd name="connsiteY13710" fmla="*/ 2796057 h 4401251"/>
              <a:gd name="connsiteX13711" fmla="*/ 11287827 w 13419668"/>
              <a:gd name="connsiteY13711" fmla="*/ 2764588 h 4401251"/>
              <a:gd name="connsiteX13712" fmla="*/ 11256233 w 13419668"/>
              <a:gd name="connsiteY13712" fmla="*/ 2731750 h 4401251"/>
              <a:gd name="connsiteX13713" fmla="*/ 11223395 w 13419668"/>
              <a:gd name="connsiteY13713" fmla="*/ 2762722 h 4401251"/>
              <a:gd name="connsiteX13714" fmla="*/ 11254243 w 13419668"/>
              <a:gd name="connsiteY13714" fmla="*/ 2796057 h 4401251"/>
              <a:gd name="connsiteX13715" fmla="*/ 11164810 w 13419668"/>
              <a:gd name="connsiteY13715" fmla="*/ 2796057 h 4401251"/>
              <a:gd name="connsiteX13716" fmla="*/ 11198269 w 13419668"/>
              <a:gd name="connsiteY13716" fmla="*/ 2764588 h 4401251"/>
              <a:gd name="connsiteX13717" fmla="*/ 11166676 w 13419668"/>
              <a:gd name="connsiteY13717" fmla="*/ 2731750 h 4401251"/>
              <a:gd name="connsiteX13718" fmla="*/ 11133838 w 13419668"/>
              <a:gd name="connsiteY13718" fmla="*/ 2762722 h 4401251"/>
              <a:gd name="connsiteX13719" fmla="*/ 11164686 w 13419668"/>
              <a:gd name="connsiteY13719" fmla="*/ 2796057 h 4401251"/>
              <a:gd name="connsiteX13720" fmla="*/ 11046520 w 13419668"/>
              <a:gd name="connsiteY13720" fmla="*/ 2764339 h 4401251"/>
              <a:gd name="connsiteX13721" fmla="*/ 11079730 w 13419668"/>
              <a:gd name="connsiteY13721" fmla="*/ 2796057 h 4401251"/>
              <a:gd name="connsiteX13722" fmla="*/ 11110827 w 13419668"/>
              <a:gd name="connsiteY13722" fmla="*/ 2762971 h 4401251"/>
              <a:gd name="connsiteX13723" fmla="*/ 11078238 w 13419668"/>
              <a:gd name="connsiteY13723" fmla="*/ 2731750 h 4401251"/>
              <a:gd name="connsiteX13724" fmla="*/ 11046520 w 13419668"/>
              <a:gd name="connsiteY13724" fmla="*/ 2764339 h 4401251"/>
              <a:gd name="connsiteX13725" fmla="*/ 10957087 w 13419668"/>
              <a:gd name="connsiteY13725" fmla="*/ 2762722 h 4401251"/>
              <a:gd name="connsiteX13726" fmla="*/ 10988556 w 13419668"/>
              <a:gd name="connsiteY13726" fmla="*/ 2796182 h 4401251"/>
              <a:gd name="connsiteX13727" fmla="*/ 11021394 w 13419668"/>
              <a:gd name="connsiteY13727" fmla="*/ 2764588 h 4401251"/>
              <a:gd name="connsiteX13728" fmla="*/ 10990422 w 13419668"/>
              <a:gd name="connsiteY13728" fmla="*/ 2731750 h 4401251"/>
              <a:gd name="connsiteX13729" fmla="*/ 10957087 w 13419668"/>
              <a:gd name="connsiteY13729" fmla="*/ 2762597 h 4401251"/>
              <a:gd name="connsiteX13730" fmla="*/ 10867405 w 13419668"/>
              <a:gd name="connsiteY13730" fmla="*/ 2764463 h 4401251"/>
              <a:gd name="connsiteX13731" fmla="*/ 10900740 w 13419668"/>
              <a:gd name="connsiteY13731" fmla="*/ 2796057 h 4401251"/>
              <a:gd name="connsiteX13732" fmla="*/ 10931836 w 13419668"/>
              <a:gd name="connsiteY13732" fmla="*/ 2762846 h 4401251"/>
              <a:gd name="connsiteX13733" fmla="*/ 10899247 w 13419668"/>
              <a:gd name="connsiteY13733" fmla="*/ 2731750 h 4401251"/>
              <a:gd name="connsiteX13734" fmla="*/ 10867529 w 13419668"/>
              <a:gd name="connsiteY13734" fmla="*/ 2764463 h 4401251"/>
              <a:gd name="connsiteX13735" fmla="*/ 10812551 w 13419668"/>
              <a:gd name="connsiteY13735" fmla="*/ 2796057 h 4401251"/>
              <a:gd name="connsiteX13736" fmla="*/ 10846011 w 13419668"/>
              <a:gd name="connsiteY13736" fmla="*/ 2764588 h 4401251"/>
              <a:gd name="connsiteX13737" fmla="*/ 10814416 w 13419668"/>
              <a:gd name="connsiteY13737" fmla="*/ 2731750 h 4401251"/>
              <a:gd name="connsiteX13738" fmla="*/ 10781579 w 13419668"/>
              <a:gd name="connsiteY13738" fmla="*/ 2762722 h 4401251"/>
              <a:gd name="connsiteX13739" fmla="*/ 10812427 w 13419668"/>
              <a:gd name="connsiteY13739" fmla="*/ 2796057 h 4401251"/>
              <a:gd name="connsiteX13740" fmla="*/ 10724983 w 13419668"/>
              <a:gd name="connsiteY13740" fmla="*/ 2796057 h 4401251"/>
              <a:gd name="connsiteX13741" fmla="*/ 10756329 w 13419668"/>
              <a:gd name="connsiteY13741" fmla="*/ 2762473 h 4401251"/>
              <a:gd name="connsiteX13742" fmla="*/ 10722869 w 13419668"/>
              <a:gd name="connsiteY13742" fmla="*/ 2731626 h 4401251"/>
              <a:gd name="connsiteX13743" fmla="*/ 10692022 w 13419668"/>
              <a:gd name="connsiteY13743" fmla="*/ 2764463 h 4401251"/>
              <a:gd name="connsiteX13744" fmla="*/ 10724983 w 13419668"/>
              <a:gd name="connsiteY13744" fmla="*/ 2795933 h 4401251"/>
              <a:gd name="connsiteX13745" fmla="*/ 10602464 w 13419668"/>
              <a:gd name="connsiteY13745" fmla="*/ 2764463 h 4401251"/>
              <a:gd name="connsiteX13746" fmla="*/ 10635178 w 13419668"/>
              <a:gd name="connsiteY13746" fmla="*/ 2796057 h 4401251"/>
              <a:gd name="connsiteX13747" fmla="*/ 10666647 w 13419668"/>
              <a:gd name="connsiteY13747" fmla="*/ 2762722 h 4401251"/>
              <a:gd name="connsiteX13748" fmla="*/ 10633311 w 13419668"/>
              <a:gd name="connsiteY13748" fmla="*/ 2731750 h 4401251"/>
              <a:gd name="connsiteX13749" fmla="*/ 10602340 w 13419668"/>
              <a:gd name="connsiteY13749" fmla="*/ 2764463 h 4401251"/>
              <a:gd name="connsiteX13750" fmla="*/ 10515145 w 13419668"/>
              <a:gd name="connsiteY13750" fmla="*/ 2763841 h 4401251"/>
              <a:gd name="connsiteX13751" fmla="*/ 10547859 w 13419668"/>
              <a:gd name="connsiteY13751" fmla="*/ 2796057 h 4401251"/>
              <a:gd name="connsiteX13752" fmla="*/ 10579452 w 13419668"/>
              <a:gd name="connsiteY13752" fmla="*/ 2763344 h 4401251"/>
              <a:gd name="connsiteX13753" fmla="*/ 10547362 w 13419668"/>
              <a:gd name="connsiteY13753" fmla="*/ 2731750 h 4401251"/>
              <a:gd name="connsiteX13754" fmla="*/ 10515145 w 13419668"/>
              <a:gd name="connsiteY13754" fmla="*/ 2763841 h 4401251"/>
              <a:gd name="connsiteX13755" fmla="*/ 10425712 w 13419668"/>
              <a:gd name="connsiteY13755" fmla="*/ 2762100 h 4401251"/>
              <a:gd name="connsiteX13756" fmla="*/ 10456684 w 13419668"/>
              <a:gd name="connsiteY13756" fmla="*/ 2796057 h 4401251"/>
              <a:gd name="connsiteX13757" fmla="*/ 10490019 w 13419668"/>
              <a:gd name="connsiteY13757" fmla="*/ 2765085 h 4401251"/>
              <a:gd name="connsiteX13758" fmla="*/ 10459669 w 13419668"/>
              <a:gd name="connsiteY13758" fmla="*/ 2731750 h 4401251"/>
              <a:gd name="connsiteX13759" fmla="*/ 10425837 w 13419668"/>
              <a:gd name="connsiteY13759" fmla="*/ 2762100 h 4401251"/>
              <a:gd name="connsiteX13760" fmla="*/ 10368993 w 13419668"/>
              <a:gd name="connsiteY13760" fmla="*/ 2731750 h 4401251"/>
              <a:gd name="connsiteX13761" fmla="*/ 10336155 w 13419668"/>
              <a:gd name="connsiteY13761" fmla="*/ 2763095 h 4401251"/>
              <a:gd name="connsiteX13762" fmla="*/ 10368122 w 13419668"/>
              <a:gd name="connsiteY13762" fmla="*/ 2796057 h 4401251"/>
              <a:gd name="connsiteX13763" fmla="*/ 10400463 w 13419668"/>
              <a:gd name="connsiteY13763" fmla="*/ 2764090 h 4401251"/>
              <a:gd name="connsiteX13764" fmla="*/ 10368993 w 13419668"/>
              <a:gd name="connsiteY13764" fmla="*/ 2731750 h 4401251"/>
              <a:gd name="connsiteX13765" fmla="*/ 10281177 w 13419668"/>
              <a:gd name="connsiteY13765" fmla="*/ 2796057 h 4401251"/>
              <a:gd name="connsiteX13766" fmla="*/ 10314512 w 13419668"/>
              <a:gd name="connsiteY13766" fmla="*/ 2764588 h 4401251"/>
              <a:gd name="connsiteX13767" fmla="*/ 10282918 w 13419668"/>
              <a:gd name="connsiteY13767" fmla="*/ 2731750 h 4401251"/>
              <a:gd name="connsiteX13768" fmla="*/ 10250205 w 13419668"/>
              <a:gd name="connsiteY13768" fmla="*/ 2762722 h 4401251"/>
              <a:gd name="connsiteX13769" fmla="*/ 10281177 w 13419668"/>
              <a:gd name="connsiteY13769" fmla="*/ 2796057 h 4401251"/>
              <a:gd name="connsiteX13770" fmla="*/ 10191744 w 13419668"/>
              <a:gd name="connsiteY13770" fmla="*/ 2796057 h 4401251"/>
              <a:gd name="connsiteX13771" fmla="*/ 10224954 w 13419668"/>
              <a:gd name="connsiteY13771" fmla="*/ 2764339 h 4401251"/>
              <a:gd name="connsiteX13772" fmla="*/ 10193112 w 13419668"/>
              <a:gd name="connsiteY13772" fmla="*/ 2731750 h 4401251"/>
              <a:gd name="connsiteX13773" fmla="*/ 10160523 w 13419668"/>
              <a:gd name="connsiteY13773" fmla="*/ 2762971 h 4401251"/>
              <a:gd name="connsiteX13774" fmla="*/ 10191619 w 13419668"/>
              <a:gd name="connsiteY13774" fmla="*/ 2796057 h 4401251"/>
              <a:gd name="connsiteX13775" fmla="*/ 10102435 w 13419668"/>
              <a:gd name="connsiteY13775" fmla="*/ 2796057 h 4401251"/>
              <a:gd name="connsiteX13776" fmla="*/ 10135398 w 13419668"/>
              <a:gd name="connsiteY13776" fmla="*/ 2764090 h 4401251"/>
              <a:gd name="connsiteX13777" fmla="*/ 10103430 w 13419668"/>
              <a:gd name="connsiteY13777" fmla="*/ 2731750 h 4401251"/>
              <a:gd name="connsiteX13778" fmla="*/ 10071090 w 13419668"/>
              <a:gd name="connsiteY13778" fmla="*/ 2763219 h 4401251"/>
              <a:gd name="connsiteX13779" fmla="*/ 10102435 w 13419668"/>
              <a:gd name="connsiteY13779" fmla="*/ 2796182 h 4401251"/>
              <a:gd name="connsiteX13780" fmla="*/ 10013873 w 13419668"/>
              <a:gd name="connsiteY13780" fmla="*/ 2796057 h 4401251"/>
              <a:gd name="connsiteX13781" fmla="*/ 10045715 w 13419668"/>
              <a:gd name="connsiteY13781" fmla="*/ 2762971 h 4401251"/>
              <a:gd name="connsiteX13782" fmla="*/ 10012753 w 13419668"/>
              <a:gd name="connsiteY13782" fmla="*/ 2731750 h 4401251"/>
              <a:gd name="connsiteX13783" fmla="*/ 9981408 w 13419668"/>
              <a:gd name="connsiteY13783" fmla="*/ 2764215 h 4401251"/>
              <a:gd name="connsiteX13784" fmla="*/ 10013873 w 13419668"/>
              <a:gd name="connsiteY13784" fmla="*/ 2796182 h 4401251"/>
              <a:gd name="connsiteX13785" fmla="*/ 9926057 w 13419668"/>
              <a:gd name="connsiteY13785" fmla="*/ 2731626 h 4401251"/>
              <a:gd name="connsiteX13786" fmla="*/ 9894214 w 13419668"/>
              <a:gd name="connsiteY13786" fmla="*/ 2764090 h 4401251"/>
              <a:gd name="connsiteX13787" fmla="*/ 9927300 w 13419668"/>
              <a:gd name="connsiteY13787" fmla="*/ 2795933 h 4401251"/>
              <a:gd name="connsiteX13788" fmla="*/ 9958521 w 13419668"/>
              <a:gd name="connsiteY13788" fmla="*/ 2762971 h 4401251"/>
              <a:gd name="connsiteX13789" fmla="*/ 9926057 w 13419668"/>
              <a:gd name="connsiteY13789" fmla="*/ 2731626 h 4401251"/>
              <a:gd name="connsiteX13790" fmla="*/ 9804657 w 13419668"/>
              <a:gd name="connsiteY13790" fmla="*/ 2763966 h 4401251"/>
              <a:gd name="connsiteX13791" fmla="*/ 9837619 w 13419668"/>
              <a:gd name="connsiteY13791" fmla="*/ 2795933 h 4401251"/>
              <a:gd name="connsiteX13792" fmla="*/ 9869088 w 13419668"/>
              <a:gd name="connsiteY13792" fmla="*/ 2763095 h 4401251"/>
              <a:gd name="connsiteX13793" fmla="*/ 9836748 w 13419668"/>
              <a:gd name="connsiteY13793" fmla="*/ 2731626 h 4401251"/>
              <a:gd name="connsiteX13794" fmla="*/ 9804657 w 13419668"/>
              <a:gd name="connsiteY13794" fmla="*/ 2763966 h 4401251"/>
              <a:gd name="connsiteX13795" fmla="*/ 9715099 w 13419668"/>
              <a:gd name="connsiteY13795" fmla="*/ 2764588 h 4401251"/>
              <a:gd name="connsiteX13796" fmla="*/ 9748559 w 13419668"/>
              <a:gd name="connsiteY13796" fmla="*/ 2795933 h 4401251"/>
              <a:gd name="connsiteX13797" fmla="*/ 9779407 w 13419668"/>
              <a:gd name="connsiteY13797" fmla="*/ 2762473 h 4401251"/>
              <a:gd name="connsiteX13798" fmla="*/ 9746569 w 13419668"/>
              <a:gd name="connsiteY13798" fmla="*/ 2731626 h 4401251"/>
              <a:gd name="connsiteX13799" fmla="*/ 9715099 w 13419668"/>
              <a:gd name="connsiteY13799" fmla="*/ 2764463 h 4401251"/>
              <a:gd name="connsiteX13800" fmla="*/ 9629274 w 13419668"/>
              <a:gd name="connsiteY13800" fmla="*/ 2764961 h 4401251"/>
              <a:gd name="connsiteX13801" fmla="*/ 9662609 w 13419668"/>
              <a:gd name="connsiteY13801" fmla="*/ 2795933 h 4401251"/>
              <a:gd name="connsiteX13802" fmla="*/ 9693581 w 13419668"/>
              <a:gd name="connsiteY13802" fmla="*/ 2762100 h 4401251"/>
              <a:gd name="connsiteX13803" fmla="*/ 9659747 w 13419668"/>
              <a:gd name="connsiteY13803" fmla="*/ 2731750 h 4401251"/>
              <a:gd name="connsiteX13804" fmla="*/ 9629274 w 13419668"/>
              <a:gd name="connsiteY13804" fmla="*/ 2764961 h 4401251"/>
              <a:gd name="connsiteX13805" fmla="*/ 9570688 w 13419668"/>
              <a:gd name="connsiteY13805" fmla="*/ 2795933 h 4401251"/>
              <a:gd name="connsiteX13806" fmla="*/ 9604148 w 13419668"/>
              <a:gd name="connsiteY13806" fmla="*/ 2764463 h 4401251"/>
              <a:gd name="connsiteX13807" fmla="*/ 9572554 w 13419668"/>
              <a:gd name="connsiteY13807" fmla="*/ 2731626 h 4401251"/>
              <a:gd name="connsiteX13808" fmla="*/ 9539716 w 13419668"/>
              <a:gd name="connsiteY13808" fmla="*/ 2762597 h 4401251"/>
              <a:gd name="connsiteX13809" fmla="*/ 9570563 w 13419668"/>
              <a:gd name="connsiteY13809" fmla="*/ 2795933 h 4401251"/>
              <a:gd name="connsiteX13810" fmla="*/ 9481877 w 13419668"/>
              <a:gd name="connsiteY13810" fmla="*/ 2795933 h 4401251"/>
              <a:gd name="connsiteX13811" fmla="*/ 9514590 w 13419668"/>
              <a:gd name="connsiteY13811" fmla="*/ 2763717 h 4401251"/>
              <a:gd name="connsiteX13812" fmla="*/ 9482375 w 13419668"/>
              <a:gd name="connsiteY13812" fmla="*/ 2731626 h 4401251"/>
              <a:gd name="connsiteX13813" fmla="*/ 9450283 w 13419668"/>
              <a:gd name="connsiteY13813" fmla="*/ 2763219 h 4401251"/>
              <a:gd name="connsiteX13814" fmla="*/ 9481877 w 13419668"/>
              <a:gd name="connsiteY13814" fmla="*/ 2795933 h 4401251"/>
              <a:gd name="connsiteX13815" fmla="*/ 9362964 w 13419668"/>
              <a:gd name="connsiteY13815" fmla="*/ 2762971 h 4401251"/>
              <a:gd name="connsiteX13816" fmla="*/ 9394807 w 13419668"/>
              <a:gd name="connsiteY13816" fmla="*/ 2796057 h 4401251"/>
              <a:gd name="connsiteX13817" fmla="*/ 9427271 w 13419668"/>
              <a:gd name="connsiteY13817" fmla="*/ 2764090 h 4401251"/>
              <a:gd name="connsiteX13818" fmla="*/ 9395927 w 13419668"/>
              <a:gd name="connsiteY13818" fmla="*/ 2731626 h 4401251"/>
              <a:gd name="connsiteX13819" fmla="*/ 9362964 w 13419668"/>
              <a:gd name="connsiteY13819" fmla="*/ 2762846 h 4401251"/>
              <a:gd name="connsiteX13820" fmla="*/ 9273283 w 13419668"/>
              <a:gd name="connsiteY13820" fmla="*/ 2764339 h 4401251"/>
              <a:gd name="connsiteX13821" fmla="*/ 9306618 w 13419668"/>
              <a:gd name="connsiteY13821" fmla="*/ 2795933 h 4401251"/>
              <a:gd name="connsiteX13822" fmla="*/ 9337715 w 13419668"/>
              <a:gd name="connsiteY13822" fmla="*/ 2762722 h 4401251"/>
              <a:gd name="connsiteX13823" fmla="*/ 9305126 w 13419668"/>
              <a:gd name="connsiteY13823" fmla="*/ 2731626 h 4401251"/>
              <a:gd name="connsiteX13824" fmla="*/ 9273407 w 13419668"/>
              <a:gd name="connsiteY13824" fmla="*/ 2764339 h 4401251"/>
              <a:gd name="connsiteX13825" fmla="*/ 9183850 w 13419668"/>
              <a:gd name="connsiteY13825" fmla="*/ 2762597 h 4401251"/>
              <a:gd name="connsiteX13826" fmla="*/ 9215319 w 13419668"/>
              <a:gd name="connsiteY13826" fmla="*/ 2795933 h 4401251"/>
              <a:gd name="connsiteX13827" fmla="*/ 9248157 w 13419668"/>
              <a:gd name="connsiteY13827" fmla="*/ 2764339 h 4401251"/>
              <a:gd name="connsiteX13828" fmla="*/ 9217185 w 13419668"/>
              <a:gd name="connsiteY13828" fmla="*/ 2731626 h 4401251"/>
              <a:gd name="connsiteX13829" fmla="*/ 9183850 w 13419668"/>
              <a:gd name="connsiteY13829" fmla="*/ 2762597 h 4401251"/>
              <a:gd name="connsiteX13830" fmla="*/ 9094168 w 13419668"/>
              <a:gd name="connsiteY13830" fmla="*/ 2764463 h 4401251"/>
              <a:gd name="connsiteX13831" fmla="*/ 9127628 w 13419668"/>
              <a:gd name="connsiteY13831" fmla="*/ 2795933 h 4401251"/>
              <a:gd name="connsiteX13832" fmla="*/ 9158475 w 13419668"/>
              <a:gd name="connsiteY13832" fmla="*/ 2762597 h 4401251"/>
              <a:gd name="connsiteX13833" fmla="*/ 9125637 w 13419668"/>
              <a:gd name="connsiteY13833" fmla="*/ 2731626 h 4401251"/>
              <a:gd name="connsiteX13834" fmla="*/ 9094043 w 13419668"/>
              <a:gd name="connsiteY13834" fmla="*/ 2764463 h 4401251"/>
              <a:gd name="connsiteX13835" fmla="*/ 9039563 w 13419668"/>
              <a:gd name="connsiteY13835" fmla="*/ 2795933 h 4401251"/>
              <a:gd name="connsiteX13836" fmla="*/ 9072650 w 13419668"/>
              <a:gd name="connsiteY13836" fmla="*/ 2764090 h 4401251"/>
              <a:gd name="connsiteX13837" fmla="*/ 9040807 w 13419668"/>
              <a:gd name="connsiteY13837" fmla="*/ 2731626 h 4401251"/>
              <a:gd name="connsiteX13838" fmla="*/ 9008342 w 13419668"/>
              <a:gd name="connsiteY13838" fmla="*/ 2762971 h 4401251"/>
              <a:gd name="connsiteX13839" fmla="*/ 9039563 w 13419668"/>
              <a:gd name="connsiteY13839" fmla="*/ 2795933 h 4401251"/>
              <a:gd name="connsiteX13840" fmla="*/ 8918785 w 13419668"/>
              <a:gd name="connsiteY13840" fmla="*/ 2762846 h 4401251"/>
              <a:gd name="connsiteX13841" fmla="*/ 8949881 w 13419668"/>
              <a:gd name="connsiteY13841" fmla="*/ 2795933 h 4401251"/>
              <a:gd name="connsiteX13842" fmla="*/ 8983092 w 13419668"/>
              <a:gd name="connsiteY13842" fmla="*/ 2764215 h 4401251"/>
              <a:gd name="connsiteX13843" fmla="*/ 8951374 w 13419668"/>
              <a:gd name="connsiteY13843" fmla="*/ 2731626 h 4401251"/>
              <a:gd name="connsiteX13844" fmla="*/ 8918785 w 13419668"/>
              <a:gd name="connsiteY13844" fmla="*/ 2762846 h 4401251"/>
              <a:gd name="connsiteX13845" fmla="*/ 8829227 w 13419668"/>
              <a:gd name="connsiteY13845" fmla="*/ 2764588 h 4401251"/>
              <a:gd name="connsiteX13846" fmla="*/ 8862065 w 13419668"/>
              <a:gd name="connsiteY13846" fmla="*/ 2796057 h 4401251"/>
              <a:gd name="connsiteX13847" fmla="*/ 8893410 w 13419668"/>
              <a:gd name="connsiteY13847" fmla="*/ 2762597 h 4401251"/>
              <a:gd name="connsiteX13848" fmla="*/ 8860075 w 13419668"/>
              <a:gd name="connsiteY13848" fmla="*/ 2731750 h 4401251"/>
              <a:gd name="connsiteX13849" fmla="*/ 8829227 w 13419668"/>
              <a:gd name="connsiteY13849" fmla="*/ 2764588 h 4401251"/>
              <a:gd name="connsiteX13850" fmla="*/ 8742033 w 13419668"/>
              <a:gd name="connsiteY13850" fmla="*/ 2762846 h 4401251"/>
              <a:gd name="connsiteX13851" fmla="*/ 8773751 w 13419668"/>
              <a:gd name="connsiteY13851" fmla="*/ 2796057 h 4401251"/>
              <a:gd name="connsiteX13852" fmla="*/ 8806340 w 13419668"/>
              <a:gd name="connsiteY13852" fmla="*/ 2764339 h 4401251"/>
              <a:gd name="connsiteX13853" fmla="*/ 8775119 w 13419668"/>
              <a:gd name="connsiteY13853" fmla="*/ 2731750 h 4401251"/>
              <a:gd name="connsiteX13854" fmla="*/ 8742033 w 13419668"/>
              <a:gd name="connsiteY13854" fmla="*/ 2762846 h 4401251"/>
              <a:gd name="connsiteX13855" fmla="*/ 8652351 w 13419668"/>
              <a:gd name="connsiteY13855" fmla="*/ 2764588 h 4401251"/>
              <a:gd name="connsiteX13856" fmla="*/ 8685811 w 13419668"/>
              <a:gd name="connsiteY13856" fmla="*/ 2795933 h 4401251"/>
              <a:gd name="connsiteX13857" fmla="*/ 8716659 w 13419668"/>
              <a:gd name="connsiteY13857" fmla="*/ 2762473 h 4401251"/>
              <a:gd name="connsiteX13858" fmla="*/ 8683821 w 13419668"/>
              <a:gd name="connsiteY13858" fmla="*/ 2731626 h 4401251"/>
              <a:gd name="connsiteX13859" fmla="*/ 8652351 w 13419668"/>
              <a:gd name="connsiteY13859" fmla="*/ 2764463 h 4401251"/>
              <a:gd name="connsiteX13860" fmla="*/ 8562918 w 13419668"/>
              <a:gd name="connsiteY13860" fmla="*/ 2762597 h 4401251"/>
              <a:gd name="connsiteX13861" fmla="*/ 8594263 w 13419668"/>
              <a:gd name="connsiteY13861" fmla="*/ 2796182 h 4401251"/>
              <a:gd name="connsiteX13862" fmla="*/ 8627226 w 13419668"/>
              <a:gd name="connsiteY13862" fmla="*/ 2764712 h 4401251"/>
              <a:gd name="connsiteX13863" fmla="*/ 8596378 w 13419668"/>
              <a:gd name="connsiteY13863" fmla="*/ 2731874 h 4401251"/>
              <a:gd name="connsiteX13864" fmla="*/ 8562918 w 13419668"/>
              <a:gd name="connsiteY13864" fmla="*/ 2762722 h 4401251"/>
              <a:gd name="connsiteX13865" fmla="*/ 8476968 w 13419668"/>
              <a:gd name="connsiteY13865" fmla="*/ 2764588 h 4401251"/>
              <a:gd name="connsiteX13866" fmla="*/ 8509806 w 13419668"/>
              <a:gd name="connsiteY13866" fmla="*/ 2796057 h 4401251"/>
              <a:gd name="connsiteX13867" fmla="*/ 8541151 w 13419668"/>
              <a:gd name="connsiteY13867" fmla="*/ 2762597 h 4401251"/>
              <a:gd name="connsiteX13868" fmla="*/ 8507815 w 13419668"/>
              <a:gd name="connsiteY13868" fmla="*/ 2731750 h 4401251"/>
              <a:gd name="connsiteX13869" fmla="*/ 8476968 w 13419668"/>
              <a:gd name="connsiteY13869" fmla="*/ 2764588 h 4401251"/>
              <a:gd name="connsiteX13870" fmla="*/ 8387411 w 13419668"/>
              <a:gd name="connsiteY13870" fmla="*/ 2763095 h 4401251"/>
              <a:gd name="connsiteX13871" fmla="*/ 8418756 w 13419668"/>
              <a:gd name="connsiteY13871" fmla="*/ 2795933 h 4401251"/>
              <a:gd name="connsiteX13872" fmla="*/ 8451718 w 13419668"/>
              <a:gd name="connsiteY13872" fmla="*/ 2763966 h 4401251"/>
              <a:gd name="connsiteX13873" fmla="*/ 8419750 w 13419668"/>
              <a:gd name="connsiteY13873" fmla="*/ 2731626 h 4401251"/>
              <a:gd name="connsiteX13874" fmla="*/ 8387411 w 13419668"/>
              <a:gd name="connsiteY13874" fmla="*/ 2763095 h 4401251"/>
              <a:gd name="connsiteX13875" fmla="*/ 8328701 w 13419668"/>
              <a:gd name="connsiteY13875" fmla="*/ 2795933 h 4401251"/>
              <a:gd name="connsiteX13876" fmla="*/ 8362161 w 13419668"/>
              <a:gd name="connsiteY13876" fmla="*/ 2764463 h 4401251"/>
              <a:gd name="connsiteX13877" fmla="*/ 8330567 w 13419668"/>
              <a:gd name="connsiteY13877" fmla="*/ 2731626 h 4401251"/>
              <a:gd name="connsiteX13878" fmla="*/ 8297729 w 13419668"/>
              <a:gd name="connsiteY13878" fmla="*/ 2762597 h 4401251"/>
              <a:gd name="connsiteX13879" fmla="*/ 8328577 w 13419668"/>
              <a:gd name="connsiteY13879" fmla="*/ 2795933 h 4401251"/>
              <a:gd name="connsiteX13880" fmla="*/ 8240761 w 13419668"/>
              <a:gd name="connsiteY13880" fmla="*/ 2795933 h 4401251"/>
              <a:gd name="connsiteX13881" fmla="*/ 8272479 w 13419668"/>
              <a:gd name="connsiteY13881" fmla="*/ 2762722 h 4401251"/>
              <a:gd name="connsiteX13882" fmla="*/ 8239392 w 13419668"/>
              <a:gd name="connsiteY13882" fmla="*/ 2731626 h 4401251"/>
              <a:gd name="connsiteX13883" fmla="*/ 8208172 w 13419668"/>
              <a:gd name="connsiteY13883" fmla="*/ 2764215 h 4401251"/>
              <a:gd name="connsiteX13884" fmla="*/ 8240761 w 13419668"/>
              <a:gd name="connsiteY13884" fmla="*/ 2795933 h 4401251"/>
              <a:gd name="connsiteX13885" fmla="*/ 8153816 w 13419668"/>
              <a:gd name="connsiteY13885" fmla="*/ 2731626 h 4401251"/>
              <a:gd name="connsiteX13886" fmla="*/ 8120978 w 13419668"/>
              <a:gd name="connsiteY13886" fmla="*/ 2762971 h 4401251"/>
              <a:gd name="connsiteX13887" fmla="*/ 8152945 w 13419668"/>
              <a:gd name="connsiteY13887" fmla="*/ 2795933 h 4401251"/>
              <a:gd name="connsiteX13888" fmla="*/ 8185285 w 13419668"/>
              <a:gd name="connsiteY13888" fmla="*/ 2763966 h 4401251"/>
              <a:gd name="connsiteX13889" fmla="*/ 8153816 w 13419668"/>
              <a:gd name="connsiteY13889" fmla="*/ 2731626 h 4401251"/>
              <a:gd name="connsiteX13890" fmla="*/ 8031296 w 13419668"/>
              <a:gd name="connsiteY13890" fmla="*/ 2764215 h 4401251"/>
              <a:gd name="connsiteX13891" fmla="*/ 8064506 w 13419668"/>
              <a:gd name="connsiteY13891" fmla="*/ 2795933 h 4401251"/>
              <a:gd name="connsiteX13892" fmla="*/ 8095603 w 13419668"/>
              <a:gd name="connsiteY13892" fmla="*/ 2762846 h 4401251"/>
              <a:gd name="connsiteX13893" fmla="*/ 8063014 w 13419668"/>
              <a:gd name="connsiteY13893" fmla="*/ 2731626 h 4401251"/>
              <a:gd name="connsiteX13894" fmla="*/ 8031171 w 13419668"/>
              <a:gd name="connsiteY13894" fmla="*/ 2764215 h 4401251"/>
              <a:gd name="connsiteX13895" fmla="*/ 7974079 w 13419668"/>
              <a:gd name="connsiteY13895" fmla="*/ 2731626 h 4401251"/>
              <a:gd name="connsiteX13896" fmla="*/ 7941863 w 13419668"/>
              <a:gd name="connsiteY13896" fmla="*/ 2763717 h 4401251"/>
              <a:gd name="connsiteX13897" fmla="*/ 7974576 w 13419668"/>
              <a:gd name="connsiteY13897" fmla="*/ 2795933 h 4401251"/>
              <a:gd name="connsiteX13898" fmla="*/ 8006170 w 13419668"/>
              <a:gd name="connsiteY13898" fmla="*/ 2763344 h 4401251"/>
              <a:gd name="connsiteX13899" fmla="*/ 7974079 w 13419668"/>
              <a:gd name="connsiteY13899" fmla="*/ 2731626 h 4401251"/>
              <a:gd name="connsiteX13900" fmla="*/ 7888626 w 13419668"/>
              <a:gd name="connsiteY13900" fmla="*/ 2796057 h 4401251"/>
              <a:gd name="connsiteX13901" fmla="*/ 7920220 w 13419668"/>
              <a:gd name="connsiteY13901" fmla="*/ 2762722 h 4401251"/>
              <a:gd name="connsiteX13902" fmla="*/ 7887009 w 13419668"/>
              <a:gd name="connsiteY13902" fmla="*/ 2731626 h 4401251"/>
              <a:gd name="connsiteX13903" fmla="*/ 7855913 w 13419668"/>
              <a:gd name="connsiteY13903" fmla="*/ 2764215 h 4401251"/>
              <a:gd name="connsiteX13904" fmla="*/ 7888626 w 13419668"/>
              <a:gd name="connsiteY13904" fmla="*/ 2795933 h 4401251"/>
              <a:gd name="connsiteX13905" fmla="*/ 7797824 w 13419668"/>
              <a:gd name="connsiteY13905" fmla="*/ 2796057 h 4401251"/>
              <a:gd name="connsiteX13906" fmla="*/ 7830787 w 13419668"/>
              <a:gd name="connsiteY13906" fmla="*/ 2764090 h 4401251"/>
              <a:gd name="connsiteX13907" fmla="*/ 7798820 w 13419668"/>
              <a:gd name="connsiteY13907" fmla="*/ 2731750 h 4401251"/>
              <a:gd name="connsiteX13908" fmla="*/ 7766480 w 13419668"/>
              <a:gd name="connsiteY13908" fmla="*/ 2763219 h 4401251"/>
              <a:gd name="connsiteX13909" fmla="*/ 7797824 w 13419668"/>
              <a:gd name="connsiteY13909" fmla="*/ 2796182 h 4401251"/>
              <a:gd name="connsiteX13910" fmla="*/ 7708516 w 13419668"/>
              <a:gd name="connsiteY13910" fmla="*/ 2796057 h 4401251"/>
              <a:gd name="connsiteX13911" fmla="*/ 7741229 w 13419668"/>
              <a:gd name="connsiteY13911" fmla="*/ 2763841 h 4401251"/>
              <a:gd name="connsiteX13912" fmla="*/ 7709014 w 13419668"/>
              <a:gd name="connsiteY13912" fmla="*/ 2731750 h 4401251"/>
              <a:gd name="connsiteX13913" fmla="*/ 7676922 w 13419668"/>
              <a:gd name="connsiteY13913" fmla="*/ 2763468 h 4401251"/>
              <a:gd name="connsiteX13914" fmla="*/ 7708516 w 13419668"/>
              <a:gd name="connsiteY13914" fmla="*/ 2796057 h 4401251"/>
              <a:gd name="connsiteX13915" fmla="*/ 7589479 w 13419668"/>
              <a:gd name="connsiteY13915" fmla="*/ 2764712 h 4401251"/>
              <a:gd name="connsiteX13916" fmla="*/ 7623063 w 13419668"/>
              <a:gd name="connsiteY13916" fmla="*/ 2796057 h 4401251"/>
              <a:gd name="connsiteX13917" fmla="*/ 7653787 w 13419668"/>
              <a:gd name="connsiteY13917" fmla="*/ 2762597 h 4401251"/>
              <a:gd name="connsiteX13918" fmla="*/ 7620949 w 13419668"/>
              <a:gd name="connsiteY13918" fmla="*/ 2731750 h 4401251"/>
              <a:gd name="connsiteX13919" fmla="*/ 7589479 w 13419668"/>
              <a:gd name="connsiteY13919" fmla="*/ 2764712 h 4401251"/>
              <a:gd name="connsiteX13920" fmla="*/ 7531516 w 13419668"/>
              <a:gd name="connsiteY13920" fmla="*/ 2731750 h 4401251"/>
              <a:gd name="connsiteX13921" fmla="*/ 7499922 w 13419668"/>
              <a:gd name="connsiteY13921" fmla="*/ 2764588 h 4401251"/>
              <a:gd name="connsiteX13922" fmla="*/ 7533382 w 13419668"/>
              <a:gd name="connsiteY13922" fmla="*/ 2796057 h 4401251"/>
              <a:gd name="connsiteX13923" fmla="*/ 7564354 w 13419668"/>
              <a:gd name="connsiteY13923" fmla="*/ 2762722 h 4401251"/>
              <a:gd name="connsiteX13924" fmla="*/ 7531640 w 13419668"/>
              <a:gd name="connsiteY13924" fmla="*/ 2731750 h 4401251"/>
              <a:gd name="connsiteX13925" fmla="*/ 7410364 w 13419668"/>
              <a:gd name="connsiteY13925" fmla="*/ 2764215 h 4401251"/>
              <a:gd name="connsiteX13926" fmla="*/ 7443451 w 13419668"/>
              <a:gd name="connsiteY13926" fmla="*/ 2796057 h 4401251"/>
              <a:gd name="connsiteX13927" fmla="*/ 7474796 w 13419668"/>
              <a:gd name="connsiteY13927" fmla="*/ 2763095 h 4401251"/>
              <a:gd name="connsiteX13928" fmla="*/ 7442456 w 13419668"/>
              <a:gd name="connsiteY13928" fmla="*/ 2731750 h 4401251"/>
              <a:gd name="connsiteX13929" fmla="*/ 7410489 w 13419668"/>
              <a:gd name="connsiteY13929" fmla="*/ 2764215 h 4401251"/>
              <a:gd name="connsiteX13930" fmla="*/ 7320931 w 13419668"/>
              <a:gd name="connsiteY13930" fmla="*/ 2762722 h 4401251"/>
              <a:gd name="connsiteX13931" fmla="*/ 7352401 w 13419668"/>
              <a:gd name="connsiteY13931" fmla="*/ 2796057 h 4401251"/>
              <a:gd name="connsiteX13932" fmla="*/ 7385238 w 13419668"/>
              <a:gd name="connsiteY13932" fmla="*/ 2764463 h 4401251"/>
              <a:gd name="connsiteX13933" fmla="*/ 7354267 w 13419668"/>
              <a:gd name="connsiteY13933" fmla="*/ 2731750 h 4401251"/>
              <a:gd name="connsiteX13934" fmla="*/ 7320931 w 13419668"/>
              <a:gd name="connsiteY13934" fmla="*/ 2762722 h 4401251"/>
              <a:gd name="connsiteX13935" fmla="*/ 7267321 w 13419668"/>
              <a:gd name="connsiteY13935" fmla="*/ 2796057 h 4401251"/>
              <a:gd name="connsiteX13936" fmla="*/ 7299289 w 13419668"/>
              <a:gd name="connsiteY13936" fmla="*/ 2763095 h 4401251"/>
              <a:gd name="connsiteX13937" fmla="*/ 7266451 w 13419668"/>
              <a:gd name="connsiteY13937" fmla="*/ 2731750 h 4401251"/>
              <a:gd name="connsiteX13938" fmla="*/ 7234981 w 13419668"/>
              <a:gd name="connsiteY13938" fmla="*/ 2764090 h 4401251"/>
              <a:gd name="connsiteX13939" fmla="*/ 7267321 w 13419668"/>
              <a:gd name="connsiteY13939" fmla="*/ 2796057 h 4401251"/>
              <a:gd name="connsiteX13940" fmla="*/ 7178137 w 13419668"/>
              <a:gd name="connsiteY13940" fmla="*/ 2796057 h 4401251"/>
              <a:gd name="connsiteX13941" fmla="*/ 7209731 w 13419668"/>
              <a:gd name="connsiteY13941" fmla="*/ 2762722 h 4401251"/>
              <a:gd name="connsiteX13942" fmla="*/ 7176520 w 13419668"/>
              <a:gd name="connsiteY13942" fmla="*/ 2731626 h 4401251"/>
              <a:gd name="connsiteX13943" fmla="*/ 7145424 w 13419668"/>
              <a:gd name="connsiteY13943" fmla="*/ 2764215 h 4401251"/>
              <a:gd name="connsiteX13944" fmla="*/ 7178137 w 13419668"/>
              <a:gd name="connsiteY13944" fmla="*/ 2795933 h 4401251"/>
              <a:gd name="connsiteX13945" fmla="*/ 7055866 w 13419668"/>
              <a:gd name="connsiteY13945" fmla="*/ 2764588 h 4401251"/>
              <a:gd name="connsiteX13946" fmla="*/ 7088704 w 13419668"/>
              <a:gd name="connsiteY13946" fmla="*/ 2796057 h 4401251"/>
              <a:gd name="connsiteX13947" fmla="*/ 7120049 w 13419668"/>
              <a:gd name="connsiteY13947" fmla="*/ 2762597 h 4401251"/>
              <a:gd name="connsiteX13948" fmla="*/ 7086714 w 13419668"/>
              <a:gd name="connsiteY13948" fmla="*/ 2731750 h 4401251"/>
              <a:gd name="connsiteX13949" fmla="*/ 7055866 w 13419668"/>
              <a:gd name="connsiteY13949" fmla="*/ 2764588 h 4401251"/>
              <a:gd name="connsiteX13950" fmla="*/ 6968672 w 13419668"/>
              <a:gd name="connsiteY13950" fmla="*/ 2762722 h 4401251"/>
              <a:gd name="connsiteX13951" fmla="*/ 7000266 w 13419668"/>
              <a:gd name="connsiteY13951" fmla="*/ 2796057 h 4401251"/>
              <a:gd name="connsiteX13952" fmla="*/ 7032979 w 13419668"/>
              <a:gd name="connsiteY13952" fmla="*/ 2764339 h 4401251"/>
              <a:gd name="connsiteX13953" fmla="*/ 7001883 w 13419668"/>
              <a:gd name="connsiteY13953" fmla="*/ 2731626 h 4401251"/>
              <a:gd name="connsiteX13954" fmla="*/ 6968672 w 13419668"/>
              <a:gd name="connsiteY13954" fmla="*/ 2762597 h 4401251"/>
              <a:gd name="connsiteX13955" fmla="*/ 6879115 w 13419668"/>
              <a:gd name="connsiteY13955" fmla="*/ 2762597 h 4401251"/>
              <a:gd name="connsiteX13956" fmla="*/ 6910584 w 13419668"/>
              <a:gd name="connsiteY13956" fmla="*/ 2796057 h 4401251"/>
              <a:gd name="connsiteX13957" fmla="*/ 6943422 w 13419668"/>
              <a:gd name="connsiteY13957" fmla="*/ 2764588 h 4401251"/>
              <a:gd name="connsiteX13958" fmla="*/ 6912574 w 13419668"/>
              <a:gd name="connsiteY13958" fmla="*/ 2731750 h 4401251"/>
              <a:gd name="connsiteX13959" fmla="*/ 6879239 w 13419668"/>
              <a:gd name="connsiteY13959" fmla="*/ 2762597 h 4401251"/>
              <a:gd name="connsiteX13960" fmla="*/ 6821400 w 13419668"/>
              <a:gd name="connsiteY13960" fmla="*/ 2731750 h 4401251"/>
              <a:gd name="connsiteX13961" fmla="*/ 6789557 w 13419668"/>
              <a:gd name="connsiteY13961" fmla="*/ 2764215 h 4401251"/>
              <a:gd name="connsiteX13962" fmla="*/ 6822644 w 13419668"/>
              <a:gd name="connsiteY13962" fmla="*/ 2796057 h 4401251"/>
              <a:gd name="connsiteX13963" fmla="*/ 6853865 w 13419668"/>
              <a:gd name="connsiteY13963" fmla="*/ 2763095 h 4401251"/>
              <a:gd name="connsiteX13964" fmla="*/ 6821400 w 13419668"/>
              <a:gd name="connsiteY13964" fmla="*/ 2731750 h 4401251"/>
              <a:gd name="connsiteX13965" fmla="*/ 6736072 w 13419668"/>
              <a:gd name="connsiteY13965" fmla="*/ 2796182 h 4401251"/>
              <a:gd name="connsiteX13966" fmla="*/ 6768039 w 13419668"/>
              <a:gd name="connsiteY13966" fmla="*/ 2763219 h 4401251"/>
              <a:gd name="connsiteX13967" fmla="*/ 6735077 w 13419668"/>
              <a:gd name="connsiteY13967" fmla="*/ 2731874 h 4401251"/>
              <a:gd name="connsiteX13968" fmla="*/ 6703732 w 13419668"/>
              <a:gd name="connsiteY13968" fmla="*/ 2764215 h 4401251"/>
              <a:gd name="connsiteX13969" fmla="*/ 6736072 w 13419668"/>
              <a:gd name="connsiteY13969" fmla="*/ 2796182 h 4401251"/>
              <a:gd name="connsiteX13970" fmla="*/ 6645768 w 13419668"/>
              <a:gd name="connsiteY13970" fmla="*/ 2796182 h 4401251"/>
              <a:gd name="connsiteX13971" fmla="*/ 6678481 w 13419668"/>
              <a:gd name="connsiteY13971" fmla="*/ 2763966 h 4401251"/>
              <a:gd name="connsiteX13972" fmla="*/ 6646266 w 13419668"/>
              <a:gd name="connsiteY13972" fmla="*/ 2731874 h 4401251"/>
              <a:gd name="connsiteX13973" fmla="*/ 6614174 w 13419668"/>
              <a:gd name="connsiteY13973" fmla="*/ 2763468 h 4401251"/>
              <a:gd name="connsiteX13974" fmla="*/ 6645768 w 13419668"/>
              <a:gd name="connsiteY13974" fmla="*/ 2796182 h 4401251"/>
              <a:gd name="connsiteX13975" fmla="*/ 6554967 w 13419668"/>
              <a:gd name="connsiteY13975" fmla="*/ 2796182 h 4401251"/>
              <a:gd name="connsiteX13976" fmla="*/ 6588924 w 13419668"/>
              <a:gd name="connsiteY13976" fmla="*/ 2765209 h 4401251"/>
              <a:gd name="connsiteX13977" fmla="*/ 6557952 w 13419668"/>
              <a:gd name="connsiteY13977" fmla="*/ 2731874 h 4401251"/>
              <a:gd name="connsiteX13978" fmla="*/ 6524617 w 13419668"/>
              <a:gd name="connsiteY13978" fmla="*/ 2762224 h 4401251"/>
              <a:gd name="connsiteX13979" fmla="*/ 6554967 w 13419668"/>
              <a:gd name="connsiteY13979" fmla="*/ 2796057 h 4401251"/>
              <a:gd name="connsiteX13980" fmla="*/ 6466032 w 13419668"/>
              <a:gd name="connsiteY13980" fmla="*/ 2796182 h 4401251"/>
              <a:gd name="connsiteX13981" fmla="*/ 6499367 w 13419668"/>
              <a:gd name="connsiteY13981" fmla="*/ 2764588 h 4401251"/>
              <a:gd name="connsiteX13982" fmla="*/ 6467649 w 13419668"/>
              <a:gd name="connsiteY13982" fmla="*/ 2731874 h 4401251"/>
              <a:gd name="connsiteX13983" fmla="*/ 6434935 w 13419668"/>
              <a:gd name="connsiteY13983" fmla="*/ 2762971 h 4401251"/>
              <a:gd name="connsiteX13984" fmla="*/ 6465907 w 13419668"/>
              <a:gd name="connsiteY13984" fmla="*/ 2796182 h 4401251"/>
              <a:gd name="connsiteX13985" fmla="*/ 6379708 w 13419668"/>
              <a:gd name="connsiteY13985" fmla="*/ 2731874 h 4401251"/>
              <a:gd name="connsiteX13986" fmla="*/ 6347741 w 13419668"/>
              <a:gd name="connsiteY13986" fmla="*/ 2764215 h 4401251"/>
              <a:gd name="connsiteX13987" fmla="*/ 6380703 w 13419668"/>
              <a:gd name="connsiteY13987" fmla="*/ 2796182 h 4401251"/>
              <a:gd name="connsiteX13988" fmla="*/ 6412048 w 13419668"/>
              <a:gd name="connsiteY13988" fmla="*/ 2763344 h 4401251"/>
              <a:gd name="connsiteX13989" fmla="*/ 6379708 w 13419668"/>
              <a:gd name="connsiteY13989" fmla="*/ 2731874 h 4401251"/>
              <a:gd name="connsiteX13990" fmla="*/ 6289280 w 13419668"/>
              <a:gd name="connsiteY13990" fmla="*/ 2731874 h 4401251"/>
              <a:gd name="connsiteX13991" fmla="*/ 6258183 w 13419668"/>
              <a:gd name="connsiteY13991" fmla="*/ 2765085 h 4401251"/>
              <a:gd name="connsiteX13992" fmla="*/ 6292016 w 13419668"/>
              <a:gd name="connsiteY13992" fmla="*/ 2796057 h 4401251"/>
              <a:gd name="connsiteX13993" fmla="*/ 6322490 w 13419668"/>
              <a:gd name="connsiteY13993" fmla="*/ 2762349 h 4401251"/>
              <a:gd name="connsiteX13994" fmla="*/ 6289280 w 13419668"/>
              <a:gd name="connsiteY13994" fmla="*/ 2731874 h 4401251"/>
              <a:gd name="connsiteX13995" fmla="*/ 6168626 w 13419668"/>
              <a:gd name="connsiteY13995" fmla="*/ 2763219 h 4401251"/>
              <a:gd name="connsiteX13996" fmla="*/ 6200468 w 13419668"/>
              <a:gd name="connsiteY13996" fmla="*/ 2796306 h 4401251"/>
              <a:gd name="connsiteX13997" fmla="*/ 6232933 w 13419668"/>
              <a:gd name="connsiteY13997" fmla="*/ 2764339 h 4401251"/>
              <a:gd name="connsiteX13998" fmla="*/ 6201588 w 13419668"/>
              <a:gd name="connsiteY13998" fmla="*/ 2731874 h 4401251"/>
              <a:gd name="connsiteX13999" fmla="*/ 6168626 w 13419668"/>
              <a:gd name="connsiteY13999" fmla="*/ 2763095 h 4401251"/>
              <a:gd name="connsiteX14000" fmla="*/ 6114145 w 13419668"/>
              <a:gd name="connsiteY14000" fmla="*/ 2796182 h 4401251"/>
              <a:gd name="connsiteX14001" fmla="*/ 6147107 w 13419668"/>
              <a:gd name="connsiteY14001" fmla="*/ 2764215 h 4401251"/>
              <a:gd name="connsiteX14002" fmla="*/ 6115140 w 13419668"/>
              <a:gd name="connsiteY14002" fmla="*/ 2731874 h 4401251"/>
              <a:gd name="connsiteX14003" fmla="*/ 6082800 w 13419668"/>
              <a:gd name="connsiteY14003" fmla="*/ 2763344 h 4401251"/>
              <a:gd name="connsiteX14004" fmla="*/ 6114145 w 13419668"/>
              <a:gd name="connsiteY14004" fmla="*/ 2796306 h 4401251"/>
              <a:gd name="connsiteX14005" fmla="*/ 6026081 w 13419668"/>
              <a:gd name="connsiteY14005" fmla="*/ 2796182 h 4401251"/>
              <a:gd name="connsiteX14006" fmla="*/ 6057425 w 13419668"/>
              <a:gd name="connsiteY14006" fmla="*/ 2762597 h 4401251"/>
              <a:gd name="connsiteX14007" fmla="*/ 6023966 w 13419668"/>
              <a:gd name="connsiteY14007" fmla="*/ 2731750 h 4401251"/>
              <a:gd name="connsiteX14008" fmla="*/ 5993118 w 13419668"/>
              <a:gd name="connsiteY14008" fmla="*/ 2764588 h 4401251"/>
              <a:gd name="connsiteX14009" fmla="*/ 6026081 w 13419668"/>
              <a:gd name="connsiteY14009" fmla="*/ 2796057 h 4401251"/>
              <a:gd name="connsiteX14010" fmla="*/ 5903561 w 13419668"/>
              <a:gd name="connsiteY14010" fmla="*/ 2765085 h 4401251"/>
              <a:gd name="connsiteX14011" fmla="*/ 5936896 w 13419668"/>
              <a:gd name="connsiteY14011" fmla="*/ 2796057 h 4401251"/>
              <a:gd name="connsiteX14012" fmla="*/ 5967868 w 13419668"/>
              <a:gd name="connsiteY14012" fmla="*/ 2762224 h 4401251"/>
              <a:gd name="connsiteX14013" fmla="*/ 5934035 w 13419668"/>
              <a:gd name="connsiteY14013" fmla="*/ 2731874 h 4401251"/>
              <a:gd name="connsiteX14014" fmla="*/ 5903561 w 13419668"/>
              <a:gd name="connsiteY14014" fmla="*/ 2765085 h 4401251"/>
              <a:gd name="connsiteX14015" fmla="*/ 5816243 w 13419668"/>
              <a:gd name="connsiteY14015" fmla="*/ 2764339 h 4401251"/>
              <a:gd name="connsiteX14016" fmla="*/ 5849453 w 13419668"/>
              <a:gd name="connsiteY14016" fmla="*/ 2796057 h 4401251"/>
              <a:gd name="connsiteX14017" fmla="*/ 5880549 w 13419668"/>
              <a:gd name="connsiteY14017" fmla="*/ 2762971 h 4401251"/>
              <a:gd name="connsiteX14018" fmla="*/ 5847961 w 13419668"/>
              <a:gd name="connsiteY14018" fmla="*/ 2731750 h 4401251"/>
              <a:gd name="connsiteX14019" fmla="*/ 5816118 w 13419668"/>
              <a:gd name="connsiteY14019" fmla="*/ 2764339 h 4401251"/>
              <a:gd name="connsiteX14020" fmla="*/ 5758279 w 13419668"/>
              <a:gd name="connsiteY14020" fmla="*/ 2731750 h 4401251"/>
              <a:gd name="connsiteX14021" fmla="*/ 5726685 w 13419668"/>
              <a:gd name="connsiteY14021" fmla="*/ 2764463 h 4401251"/>
              <a:gd name="connsiteX14022" fmla="*/ 5760020 w 13419668"/>
              <a:gd name="connsiteY14022" fmla="*/ 2795933 h 4401251"/>
              <a:gd name="connsiteX14023" fmla="*/ 5790992 w 13419668"/>
              <a:gd name="connsiteY14023" fmla="*/ 2762597 h 4401251"/>
              <a:gd name="connsiteX14024" fmla="*/ 5758279 w 13419668"/>
              <a:gd name="connsiteY14024" fmla="*/ 2731626 h 4401251"/>
              <a:gd name="connsiteX14025" fmla="*/ 5637128 w 13419668"/>
              <a:gd name="connsiteY14025" fmla="*/ 2763966 h 4401251"/>
              <a:gd name="connsiteX14026" fmla="*/ 5669841 w 13419668"/>
              <a:gd name="connsiteY14026" fmla="*/ 2796182 h 4401251"/>
              <a:gd name="connsiteX14027" fmla="*/ 5701435 w 13419668"/>
              <a:gd name="connsiteY14027" fmla="*/ 2763468 h 4401251"/>
              <a:gd name="connsiteX14028" fmla="*/ 5669344 w 13419668"/>
              <a:gd name="connsiteY14028" fmla="*/ 2731874 h 4401251"/>
              <a:gd name="connsiteX14029" fmla="*/ 5637128 w 13419668"/>
              <a:gd name="connsiteY14029" fmla="*/ 2763966 h 4401251"/>
              <a:gd name="connsiteX14030" fmla="*/ 5547570 w 13419668"/>
              <a:gd name="connsiteY14030" fmla="*/ 2764712 h 4401251"/>
              <a:gd name="connsiteX14031" fmla="*/ 5581154 w 13419668"/>
              <a:gd name="connsiteY14031" fmla="*/ 2796057 h 4401251"/>
              <a:gd name="connsiteX14032" fmla="*/ 5611878 w 13419668"/>
              <a:gd name="connsiteY14032" fmla="*/ 2762597 h 4401251"/>
              <a:gd name="connsiteX14033" fmla="*/ 5579040 w 13419668"/>
              <a:gd name="connsiteY14033" fmla="*/ 2731750 h 4401251"/>
              <a:gd name="connsiteX14034" fmla="*/ 5547570 w 13419668"/>
              <a:gd name="connsiteY14034" fmla="*/ 2764712 h 4401251"/>
              <a:gd name="connsiteX14035" fmla="*/ 5461744 w 13419668"/>
              <a:gd name="connsiteY14035" fmla="*/ 2764712 h 4401251"/>
              <a:gd name="connsiteX14036" fmla="*/ 5494582 w 13419668"/>
              <a:gd name="connsiteY14036" fmla="*/ 2796182 h 4401251"/>
              <a:gd name="connsiteX14037" fmla="*/ 5525927 w 13419668"/>
              <a:gd name="connsiteY14037" fmla="*/ 2762722 h 4401251"/>
              <a:gd name="connsiteX14038" fmla="*/ 5492592 w 13419668"/>
              <a:gd name="connsiteY14038" fmla="*/ 2731874 h 4401251"/>
              <a:gd name="connsiteX14039" fmla="*/ 5461744 w 13419668"/>
              <a:gd name="connsiteY14039" fmla="*/ 2764712 h 4401251"/>
              <a:gd name="connsiteX14040" fmla="*/ 5404527 w 13419668"/>
              <a:gd name="connsiteY14040" fmla="*/ 2796182 h 4401251"/>
              <a:gd name="connsiteX14041" fmla="*/ 5436494 w 13419668"/>
              <a:gd name="connsiteY14041" fmla="*/ 2763219 h 4401251"/>
              <a:gd name="connsiteX14042" fmla="*/ 5403656 w 13419668"/>
              <a:gd name="connsiteY14042" fmla="*/ 2731874 h 4401251"/>
              <a:gd name="connsiteX14043" fmla="*/ 5372187 w 13419668"/>
              <a:gd name="connsiteY14043" fmla="*/ 2764215 h 4401251"/>
              <a:gd name="connsiteX14044" fmla="*/ 5404527 w 13419668"/>
              <a:gd name="connsiteY14044" fmla="*/ 2796182 h 4401251"/>
              <a:gd name="connsiteX14045" fmla="*/ 5314223 w 13419668"/>
              <a:gd name="connsiteY14045" fmla="*/ 2796182 h 4401251"/>
              <a:gd name="connsiteX14046" fmla="*/ 5346937 w 13419668"/>
              <a:gd name="connsiteY14046" fmla="*/ 2763966 h 4401251"/>
              <a:gd name="connsiteX14047" fmla="*/ 5314721 w 13419668"/>
              <a:gd name="connsiteY14047" fmla="*/ 2731874 h 4401251"/>
              <a:gd name="connsiteX14048" fmla="*/ 5282630 w 13419668"/>
              <a:gd name="connsiteY14048" fmla="*/ 2763468 h 4401251"/>
              <a:gd name="connsiteX14049" fmla="*/ 5314223 w 13419668"/>
              <a:gd name="connsiteY14049" fmla="*/ 2796182 h 4401251"/>
              <a:gd name="connsiteX14050" fmla="*/ 5195311 w 13419668"/>
              <a:gd name="connsiteY14050" fmla="*/ 2764712 h 4401251"/>
              <a:gd name="connsiteX14051" fmla="*/ 5228771 w 13419668"/>
              <a:gd name="connsiteY14051" fmla="*/ 2796182 h 4401251"/>
              <a:gd name="connsiteX14052" fmla="*/ 5259618 w 13419668"/>
              <a:gd name="connsiteY14052" fmla="*/ 2762846 h 4401251"/>
              <a:gd name="connsiteX14053" fmla="*/ 5226780 w 13419668"/>
              <a:gd name="connsiteY14053" fmla="*/ 2731874 h 4401251"/>
              <a:gd name="connsiteX14054" fmla="*/ 5195187 w 13419668"/>
              <a:gd name="connsiteY14054" fmla="*/ 2764712 h 4401251"/>
              <a:gd name="connsiteX14055" fmla="*/ 5105878 w 13419668"/>
              <a:gd name="connsiteY14055" fmla="*/ 2762722 h 4401251"/>
              <a:gd name="connsiteX14056" fmla="*/ 5137223 w 13419668"/>
              <a:gd name="connsiteY14056" fmla="*/ 2796306 h 4401251"/>
              <a:gd name="connsiteX14057" fmla="*/ 5170185 w 13419668"/>
              <a:gd name="connsiteY14057" fmla="*/ 2764836 h 4401251"/>
              <a:gd name="connsiteX14058" fmla="*/ 5139338 w 13419668"/>
              <a:gd name="connsiteY14058" fmla="*/ 2731999 h 4401251"/>
              <a:gd name="connsiteX14059" fmla="*/ 5105878 w 13419668"/>
              <a:gd name="connsiteY14059" fmla="*/ 2762846 h 4401251"/>
              <a:gd name="connsiteX14060" fmla="*/ 5047790 w 13419668"/>
              <a:gd name="connsiteY14060" fmla="*/ 2731874 h 4401251"/>
              <a:gd name="connsiteX14061" fmla="*/ 5016196 w 13419668"/>
              <a:gd name="connsiteY14061" fmla="*/ 2764712 h 4401251"/>
              <a:gd name="connsiteX14062" fmla="*/ 5049656 w 13419668"/>
              <a:gd name="connsiteY14062" fmla="*/ 2796182 h 4401251"/>
              <a:gd name="connsiteX14063" fmla="*/ 5080628 w 13419668"/>
              <a:gd name="connsiteY14063" fmla="*/ 2762846 h 4401251"/>
              <a:gd name="connsiteX14064" fmla="*/ 5047915 w 13419668"/>
              <a:gd name="connsiteY14064" fmla="*/ 2731874 h 4401251"/>
              <a:gd name="connsiteX14065" fmla="*/ 4961342 w 13419668"/>
              <a:gd name="connsiteY14065" fmla="*/ 2796182 h 4401251"/>
              <a:gd name="connsiteX14066" fmla="*/ 4994802 w 13419668"/>
              <a:gd name="connsiteY14066" fmla="*/ 2764712 h 4401251"/>
              <a:gd name="connsiteX14067" fmla="*/ 4963208 w 13419668"/>
              <a:gd name="connsiteY14067" fmla="*/ 2731874 h 4401251"/>
              <a:gd name="connsiteX14068" fmla="*/ 4930370 w 13419668"/>
              <a:gd name="connsiteY14068" fmla="*/ 2762846 h 4401251"/>
              <a:gd name="connsiteX14069" fmla="*/ 4961218 w 13419668"/>
              <a:gd name="connsiteY14069" fmla="*/ 2796182 h 4401251"/>
              <a:gd name="connsiteX14070" fmla="*/ 4840813 w 13419668"/>
              <a:gd name="connsiteY14070" fmla="*/ 2765209 h 4401251"/>
              <a:gd name="connsiteX14071" fmla="*/ 4874148 w 13419668"/>
              <a:gd name="connsiteY14071" fmla="*/ 2796182 h 4401251"/>
              <a:gd name="connsiteX14072" fmla="*/ 4905120 w 13419668"/>
              <a:gd name="connsiteY14072" fmla="*/ 2762349 h 4401251"/>
              <a:gd name="connsiteX14073" fmla="*/ 4871287 w 13419668"/>
              <a:gd name="connsiteY14073" fmla="*/ 2731999 h 4401251"/>
              <a:gd name="connsiteX14074" fmla="*/ 4840813 w 13419668"/>
              <a:gd name="connsiteY14074" fmla="*/ 2765209 h 4401251"/>
              <a:gd name="connsiteX14075" fmla="*/ 4782601 w 13419668"/>
              <a:gd name="connsiteY14075" fmla="*/ 2796182 h 4401251"/>
              <a:gd name="connsiteX14076" fmla="*/ 4815687 w 13419668"/>
              <a:gd name="connsiteY14076" fmla="*/ 2764339 h 4401251"/>
              <a:gd name="connsiteX14077" fmla="*/ 4783720 w 13419668"/>
              <a:gd name="connsiteY14077" fmla="*/ 2731874 h 4401251"/>
              <a:gd name="connsiteX14078" fmla="*/ 4751380 w 13419668"/>
              <a:gd name="connsiteY14078" fmla="*/ 2763219 h 4401251"/>
              <a:gd name="connsiteX14079" fmla="*/ 4782725 w 13419668"/>
              <a:gd name="connsiteY14079" fmla="*/ 2796182 h 4401251"/>
              <a:gd name="connsiteX14080" fmla="*/ 4696899 w 13419668"/>
              <a:gd name="connsiteY14080" fmla="*/ 2731874 h 4401251"/>
              <a:gd name="connsiteX14081" fmla="*/ 4664061 w 13419668"/>
              <a:gd name="connsiteY14081" fmla="*/ 2763219 h 4401251"/>
              <a:gd name="connsiteX14082" fmla="*/ 4696029 w 13419668"/>
              <a:gd name="connsiteY14082" fmla="*/ 2796182 h 4401251"/>
              <a:gd name="connsiteX14083" fmla="*/ 4728369 w 13419668"/>
              <a:gd name="connsiteY14083" fmla="*/ 2764215 h 4401251"/>
              <a:gd name="connsiteX14084" fmla="*/ 4696899 w 13419668"/>
              <a:gd name="connsiteY14084" fmla="*/ 2731874 h 4401251"/>
              <a:gd name="connsiteX14085" fmla="*/ 4605849 w 13419668"/>
              <a:gd name="connsiteY14085" fmla="*/ 2731874 h 4401251"/>
              <a:gd name="connsiteX14086" fmla="*/ 4574380 w 13419668"/>
              <a:gd name="connsiteY14086" fmla="*/ 2764712 h 4401251"/>
              <a:gd name="connsiteX14087" fmla="*/ 4607839 w 13419668"/>
              <a:gd name="connsiteY14087" fmla="*/ 2796057 h 4401251"/>
              <a:gd name="connsiteX14088" fmla="*/ 4638687 w 13419668"/>
              <a:gd name="connsiteY14088" fmla="*/ 2762722 h 4401251"/>
              <a:gd name="connsiteX14089" fmla="*/ 4605849 w 13419668"/>
              <a:gd name="connsiteY14089" fmla="*/ 2731874 h 4401251"/>
              <a:gd name="connsiteX14090" fmla="*/ 4516416 w 13419668"/>
              <a:gd name="connsiteY14090" fmla="*/ 2731874 h 4401251"/>
              <a:gd name="connsiteX14091" fmla="*/ 4484822 w 13419668"/>
              <a:gd name="connsiteY14091" fmla="*/ 2764588 h 4401251"/>
              <a:gd name="connsiteX14092" fmla="*/ 4518157 w 13419668"/>
              <a:gd name="connsiteY14092" fmla="*/ 2796057 h 4401251"/>
              <a:gd name="connsiteX14093" fmla="*/ 4549130 w 13419668"/>
              <a:gd name="connsiteY14093" fmla="*/ 2762722 h 4401251"/>
              <a:gd name="connsiteX14094" fmla="*/ 4516416 w 13419668"/>
              <a:gd name="connsiteY14094" fmla="*/ 2731750 h 4401251"/>
              <a:gd name="connsiteX14095" fmla="*/ 4427108 w 13419668"/>
              <a:gd name="connsiteY14095" fmla="*/ 2731874 h 4401251"/>
              <a:gd name="connsiteX14096" fmla="*/ 4395265 w 13419668"/>
              <a:gd name="connsiteY14096" fmla="*/ 2764339 h 4401251"/>
              <a:gd name="connsiteX14097" fmla="*/ 4428351 w 13419668"/>
              <a:gd name="connsiteY14097" fmla="*/ 2796182 h 4401251"/>
              <a:gd name="connsiteX14098" fmla="*/ 4459572 w 13419668"/>
              <a:gd name="connsiteY14098" fmla="*/ 2763219 h 4401251"/>
              <a:gd name="connsiteX14099" fmla="*/ 4427108 w 13419668"/>
              <a:gd name="connsiteY14099" fmla="*/ 2731874 h 4401251"/>
              <a:gd name="connsiteX14100" fmla="*/ 4340411 w 13419668"/>
              <a:gd name="connsiteY14100" fmla="*/ 2796182 h 4401251"/>
              <a:gd name="connsiteX14101" fmla="*/ 4373746 w 13419668"/>
              <a:gd name="connsiteY14101" fmla="*/ 2764712 h 4401251"/>
              <a:gd name="connsiteX14102" fmla="*/ 4342152 w 13419668"/>
              <a:gd name="connsiteY14102" fmla="*/ 2731874 h 4401251"/>
              <a:gd name="connsiteX14103" fmla="*/ 4309439 w 13419668"/>
              <a:gd name="connsiteY14103" fmla="*/ 2762846 h 4401251"/>
              <a:gd name="connsiteX14104" fmla="*/ 4340411 w 13419668"/>
              <a:gd name="connsiteY14104" fmla="*/ 2796182 h 4401251"/>
              <a:gd name="connsiteX14105" fmla="*/ 4219882 w 13419668"/>
              <a:gd name="connsiteY14105" fmla="*/ 2765209 h 4401251"/>
              <a:gd name="connsiteX14106" fmla="*/ 4253217 w 13419668"/>
              <a:gd name="connsiteY14106" fmla="*/ 2796182 h 4401251"/>
              <a:gd name="connsiteX14107" fmla="*/ 4284189 w 13419668"/>
              <a:gd name="connsiteY14107" fmla="*/ 2762349 h 4401251"/>
              <a:gd name="connsiteX14108" fmla="*/ 4250356 w 13419668"/>
              <a:gd name="connsiteY14108" fmla="*/ 2731999 h 4401251"/>
              <a:gd name="connsiteX14109" fmla="*/ 4219882 w 13419668"/>
              <a:gd name="connsiteY14109" fmla="*/ 2765209 h 4401251"/>
              <a:gd name="connsiteX14110" fmla="*/ 4162416 w 13419668"/>
              <a:gd name="connsiteY14110" fmla="*/ 2796182 h 4401251"/>
              <a:gd name="connsiteX14111" fmla="*/ 4194631 w 13419668"/>
              <a:gd name="connsiteY14111" fmla="*/ 2763468 h 4401251"/>
              <a:gd name="connsiteX14112" fmla="*/ 4161918 w 13419668"/>
              <a:gd name="connsiteY14112" fmla="*/ 2731874 h 4401251"/>
              <a:gd name="connsiteX14113" fmla="*/ 4130199 w 13419668"/>
              <a:gd name="connsiteY14113" fmla="*/ 2763966 h 4401251"/>
              <a:gd name="connsiteX14114" fmla="*/ 4162291 w 13419668"/>
              <a:gd name="connsiteY14114" fmla="*/ 2796182 h 4401251"/>
              <a:gd name="connsiteX14115" fmla="*/ 85065 w 13419668"/>
              <a:gd name="connsiteY14115" fmla="*/ 2796182 h 4401251"/>
              <a:gd name="connsiteX14116" fmla="*/ 116784 w 13419668"/>
              <a:gd name="connsiteY14116" fmla="*/ 2762971 h 4401251"/>
              <a:gd name="connsiteX14117" fmla="*/ 83697 w 13419668"/>
              <a:gd name="connsiteY14117" fmla="*/ 2731874 h 4401251"/>
              <a:gd name="connsiteX14118" fmla="*/ 52476 w 13419668"/>
              <a:gd name="connsiteY14118" fmla="*/ 2764463 h 4401251"/>
              <a:gd name="connsiteX14119" fmla="*/ 85065 w 13419668"/>
              <a:gd name="connsiteY14119" fmla="*/ 2796182 h 4401251"/>
              <a:gd name="connsiteX14120" fmla="*/ 4043130 w 13419668"/>
              <a:gd name="connsiteY14120" fmla="*/ 2762722 h 4401251"/>
              <a:gd name="connsiteX14121" fmla="*/ 4074600 w 13419668"/>
              <a:gd name="connsiteY14121" fmla="*/ 2796182 h 4401251"/>
              <a:gd name="connsiteX14122" fmla="*/ 4107437 w 13419668"/>
              <a:gd name="connsiteY14122" fmla="*/ 2764712 h 4401251"/>
              <a:gd name="connsiteX14123" fmla="*/ 4076589 w 13419668"/>
              <a:gd name="connsiteY14123" fmla="*/ 2731874 h 4401251"/>
              <a:gd name="connsiteX14124" fmla="*/ 4043254 w 13419668"/>
              <a:gd name="connsiteY14124" fmla="*/ 2762722 h 4401251"/>
              <a:gd name="connsiteX14125" fmla="*/ 3953573 w 13419668"/>
              <a:gd name="connsiteY14125" fmla="*/ 2762846 h 4401251"/>
              <a:gd name="connsiteX14126" fmla="*/ 3985167 w 13419668"/>
              <a:gd name="connsiteY14126" fmla="*/ 2796182 h 4401251"/>
              <a:gd name="connsiteX14127" fmla="*/ 4017880 w 13419668"/>
              <a:gd name="connsiteY14127" fmla="*/ 2764463 h 4401251"/>
              <a:gd name="connsiteX14128" fmla="*/ 3986783 w 13419668"/>
              <a:gd name="connsiteY14128" fmla="*/ 2731750 h 4401251"/>
              <a:gd name="connsiteX14129" fmla="*/ 3953573 w 13419668"/>
              <a:gd name="connsiteY14129" fmla="*/ 2762722 h 4401251"/>
              <a:gd name="connsiteX14130" fmla="*/ 3864015 w 13419668"/>
              <a:gd name="connsiteY14130" fmla="*/ 2763468 h 4401251"/>
              <a:gd name="connsiteX14131" fmla="*/ 3896231 w 13419668"/>
              <a:gd name="connsiteY14131" fmla="*/ 2796182 h 4401251"/>
              <a:gd name="connsiteX14132" fmla="*/ 3928322 w 13419668"/>
              <a:gd name="connsiteY14132" fmla="*/ 2763966 h 4401251"/>
              <a:gd name="connsiteX14133" fmla="*/ 3896604 w 13419668"/>
              <a:gd name="connsiteY14133" fmla="*/ 2731874 h 4401251"/>
              <a:gd name="connsiteX14134" fmla="*/ 3864015 w 13419668"/>
              <a:gd name="connsiteY14134" fmla="*/ 2763468 h 4401251"/>
              <a:gd name="connsiteX14135" fmla="*/ 3808664 w 13419668"/>
              <a:gd name="connsiteY14135" fmla="*/ 2796057 h 4401251"/>
              <a:gd name="connsiteX14136" fmla="*/ 3842497 w 13419668"/>
              <a:gd name="connsiteY14136" fmla="*/ 2765085 h 4401251"/>
              <a:gd name="connsiteX14137" fmla="*/ 3811400 w 13419668"/>
              <a:gd name="connsiteY14137" fmla="*/ 2731874 h 4401251"/>
              <a:gd name="connsiteX14138" fmla="*/ 3778189 w 13419668"/>
              <a:gd name="connsiteY14138" fmla="*/ 2762349 h 4401251"/>
              <a:gd name="connsiteX14139" fmla="*/ 3808664 w 13419668"/>
              <a:gd name="connsiteY14139" fmla="*/ 2796057 h 4401251"/>
              <a:gd name="connsiteX14140" fmla="*/ 3720723 w 13419668"/>
              <a:gd name="connsiteY14140" fmla="*/ 2796057 h 4401251"/>
              <a:gd name="connsiteX14141" fmla="*/ 3752939 w 13419668"/>
              <a:gd name="connsiteY14141" fmla="*/ 2763344 h 4401251"/>
              <a:gd name="connsiteX14142" fmla="*/ 3720226 w 13419668"/>
              <a:gd name="connsiteY14142" fmla="*/ 2731750 h 4401251"/>
              <a:gd name="connsiteX14143" fmla="*/ 3688632 w 13419668"/>
              <a:gd name="connsiteY14143" fmla="*/ 2763841 h 4401251"/>
              <a:gd name="connsiteX14144" fmla="*/ 3720723 w 13419668"/>
              <a:gd name="connsiteY14144" fmla="*/ 2796057 h 4401251"/>
              <a:gd name="connsiteX14145" fmla="*/ 3631663 w 13419668"/>
              <a:gd name="connsiteY14145" fmla="*/ 2796057 h 4401251"/>
              <a:gd name="connsiteX14146" fmla="*/ 3663257 w 13419668"/>
              <a:gd name="connsiteY14146" fmla="*/ 2762722 h 4401251"/>
              <a:gd name="connsiteX14147" fmla="*/ 3630046 w 13419668"/>
              <a:gd name="connsiteY14147" fmla="*/ 2731626 h 4401251"/>
              <a:gd name="connsiteX14148" fmla="*/ 3598950 w 13419668"/>
              <a:gd name="connsiteY14148" fmla="*/ 2764215 h 4401251"/>
              <a:gd name="connsiteX14149" fmla="*/ 3631663 w 13419668"/>
              <a:gd name="connsiteY14149" fmla="*/ 2795933 h 4401251"/>
              <a:gd name="connsiteX14150" fmla="*/ 3541111 w 13419668"/>
              <a:gd name="connsiteY14150" fmla="*/ 2796057 h 4401251"/>
              <a:gd name="connsiteX14151" fmla="*/ 3573824 w 13419668"/>
              <a:gd name="connsiteY14151" fmla="*/ 2763841 h 4401251"/>
              <a:gd name="connsiteX14152" fmla="*/ 3541609 w 13419668"/>
              <a:gd name="connsiteY14152" fmla="*/ 2731750 h 4401251"/>
              <a:gd name="connsiteX14153" fmla="*/ 3509517 w 13419668"/>
              <a:gd name="connsiteY14153" fmla="*/ 2763468 h 4401251"/>
              <a:gd name="connsiteX14154" fmla="*/ 3541111 w 13419668"/>
              <a:gd name="connsiteY14154" fmla="*/ 2796057 h 4401251"/>
              <a:gd name="connsiteX14155" fmla="*/ 3454166 w 13419668"/>
              <a:gd name="connsiteY14155" fmla="*/ 2731750 h 4401251"/>
              <a:gd name="connsiteX14156" fmla="*/ 3422199 w 13419668"/>
              <a:gd name="connsiteY14156" fmla="*/ 2764090 h 4401251"/>
              <a:gd name="connsiteX14157" fmla="*/ 3455161 w 13419668"/>
              <a:gd name="connsiteY14157" fmla="*/ 2796057 h 4401251"/>
              <a:gd name="connsiteX14158" fmla="*/ 3486506 w 13419668"/>
              <a:gd name="connsiteY14158" fmla="*/ 2763219 h 4401251"/>
              <a:gd name="connsiteX14159" fmla="*/ 3454166 w 13419668"/>
              <a:gd name="connsiteY14159" fmla="*/ 2731750 h 4401251"/>
              <a:gd name="connsiteX14160" fmla="*/ 3364110 w 13419668"/>
              <a:gd name="connsiteY14160" fmla="*/ 2731750 h 4401251"/>
              <a:gd name="connsiteX14161" fmla="*/ 3332641 w 13419668"/>
              <a:gd name="connsiteY14161" fmla="*/ 2764588 h 4401251"/>
              <a:gd name="connsiteX14162" fmla="*/ 3366101 w 13419668"/>
              <a:gd name="connsiteY14162" fmla="*/ 2795933 h 4401251"/>
              <a:gd name="connsiteX14163" fmla="*/ 3396948 w 13419668"/>
              <a:gd name="connsiteY14163" fmla="*/ 2762597 h 4401251"/>
              <a:gd name="connsiteX14164" fmla="*/ 3364110 w 13419668"/>
              <a:gd name="connsiteY14164" fmla="*/ 2731750 h 4401251"/>
              <a:gd name="connsiteX14165" fmla="*/ 3243084 w 13419668"/>
              <a:gd name="connsiteY14165" fmla="*/ 2762971 h 4401251"/>
              <a:gd name="connsiteX14166" fmla="*/ 3274802 w 13419668"/>
              <a:gd name="connsiteY14166" fmla="*/ 2796182 h 4401251"/>
              <a:gd name="connsiteX14167" fmla="*/ 3307391 w 13419668"/>
              <a:gd name="connsiteY14167" fmla="*/ 2764463 h 4401251"/>
              <a:gd name="connsiteX14168" fmla="*/ 3276170 w 13419668"/>
              <a:gd name="connsiteY14168" fmla="*/ 2731874 h 4401251"/>
              <a:gd name="connsiteX14169" fmla="*/ 3243084 w 13419668"/>
              <a:gd name="connsiteY14169" fmla="*/ 2762971 h 4401251"/>
              <a:gd name="connsiteX14170" fmla="*/ 3157258 w 13419668"/>
              <a:gd name="connsiteY14170" fmla="*/ 2762971 h 4401251"/>
              <a:gd name="connsiteX14171" fmla="*/ 3188354 w 13419668"/>
              <a:gd name="connsiteY14171" fmla="*/ 2796057 h 4401251"/>
              <a:gd name="connsiteX14172" fmla="*/ 3221565 w 13419668"/>
              <a:gd name="connsiteY14172" fmla="*/ 2764339 h 4401251"/>
              <a:gd name="connsiteX14173" fmla="*/ 3189847 w 13419668"/>
              <a:gd name="connsiteY14173" fmla="*/ 2731750 h 4401251"/>
              <a:gd name="connsiteX14174" fmla="*/ 3157258 w 13419668"/>
              <a:gd name="connsiteY14174" fmla="*/ 2762971 h 4401251"/>
              <a:gd name="connsiteX14175" fmla="*/ 3099792 w 13419668"/>
              <a:gd name="connsiteY14175" fmla="*/ 2796182 h 4401251"/>
              <a:gd name="connsiteX14176" fmla="*/ 3132007 w 13419668"/>
              <a:gd name="connsiteY14176" fmla="*/ 2763468 h 4401251"/>
              <a:gd name="connsiteX14177" fmla="*/ 3099294 w 13419668"/>
              <a:gd name="connsiteY14177" fmla="*/ 2731874 h 4401251"/>
              <a:gd name="connsiteX14178" fmla="*/ 3067576 w 13419668"/>
              <a:gd name="connsiteY14178" fmla="*/ 2763966 h 4401251"/>
              <a:gd name="connsiteX14179" fmla="*/ 3099668 w 13419668"/>
              <a:gd name="connsiteY14179" fmla="*/ 2796182 h 4401251"/>
              <a:gd name="connsiteX14180" fmla="*/ 2978143 w 13419668"/>
              <a:gd name="connsiteY14180" fmla="*/ 2762722 h 4401251"/>
              <a:gd name="connsiteX14181" fmla="*/ 3008991 w 13419668"/>
              <a:gd name="connsiteY14181" fmla="*/ 2796182 h 4401251"/>
              <a:gd name="connsiteX14182" fmla="*/ 3042575 w 13419668"/>
              <a:gd name="connsiteY14182" fmla="*/ 2764836 h 4401251"/>
              <a:gd name="connsiteX14183" fmla="*/ 3011105 w 13419668"/>
              <a:gd name="connsiteY14183" fmla="*/ 2731874 h 4401251"/>
              <a:gd name="connsiteX14184" fmla="*/ 2978267 w 13419668"/>
              <a:gd name="connsiteY14184" fmla="*/ 2762722 h 4401251"/>
              <a:gd name="connsiteX14185" fmla="*/ 2890825 w 13419668"/>
              <a:gd name="connsiteY14185" fmla="*/ 2764712 h 4401251"/>
              <a:gd name="connsiteX14186" fmla="*/ 2924284 w 13419668"/>
              <a:gd name="connsiteY14186" fmla="*/ 2796182 h 4401251"/>
              <a:gd name="connsiteX14187" fmla="*/ 2955132 w 13419668"/>
              <a:gd name="connsiteY14187" fmla="*/ 2762846 h 4401251"/>
              <a:gd name="connsiteX14188" fmla="*/ 2922294 w 13419668"/>
              <a:gd name="connsiteY14188" fmla="*/ 2731874 h 4401251"/>
              <a:gd name="connsiteX14189" fmla="*/ 2890700 w 13419668"/>
              <a:gd name="connsiteY14189" fmla="*/ 2764712 h 4401251"/>
              <a:gd name="connsiteX14190" fmla="*/ 2832736 w 13419668"/>
              <a:gd name="connsiteY14190" fmla="*/ 2731874 h 4401251"/>
              <a:gd name="connsiteX14191" fmla="*/ 2801267 w 13419668"/>
              <a:gd name="connsiteY14191" fmla="*/ 2764712 h 4401251"/>
              <a:gd name="connsiteX14192" fmla="*/ 2834727 w 13419668"/>
              <a:gd name="connsiteY14192" fmla="*/ 2796057 h 4401251"/>
              <a:gd name="connsiteX14193" fmla="*/ 2865574 w 13419668"/>
              <a:gd name="connsiteY14193" fmla="*/ 2762722 h 4401251"/>
              <a:gd name="connsiteX14194" fmla="*/ 2832736 w 13419668"/>
              <a:gd name="connsiteY14194" fmla="*/ 2731874 h 4401251"/>
              <a:gd name="connsiteX14195" fmla="*/ 2711710 w 13419668"/>
              <a:gd name="connsiteY14195" fmla="*/ 2764463 h 4401251"/>
              <a:gd name="connsiteX14196" fmla="*/ 2744921 w 13419668"/>
              <a:gd name="connsiteY14196" fmla="*/ 2796182 h 4401251"/>
              <a:gd name="connsiteX14197" fmla="*/ 2776017 w 13419668"/>
              <a:gd name="connsiteY14197" fmla="*/ 2763095 h 4401251"/>
              <a:gd name="connsiteX14198" fmla="*/ 2743428 w 13419668"/>
              <a:gd name="connsiteY14198" fmla="*/ 2731874 h 4401251"/>
              <a:gd name="connsiteX14199" fmla="*/ 2711585 w 13419668"/>
              <a:gd name="connsiteY14199" fmla="*/ 2764463 h 4401251"/>
              <a:gd name="connsiteX14200" fmla="*/ 2622152 w 13419668"/>
              <a:gd name="connsiteY14200" fmla="*/ 2764712 h 4401251"/>
              <a:gd name="connsiteX14201" fmla="*/ 2655612 w 13419668"/>
              <a:gd name="connsiteY14201" fmla="*/ 2796057 h 4401251"/>
              <a:gd name="connsiteX14202" fmla="*/ 2686459 w 13419668"/>
              <a:gd name="connsiteY14202" fmla="*/ 2762597 h 4401251"/>
              <a:gd name="connsiteX14203" fmla="*/ 2653622 w 13419668"/>
              <a:gd name="connsiteY14203" fmla="*/ 2731750 h 4401251"/>
              <a:gd name="connsiteX14204" fmla="*/ 2622152 w 13419668"/>
              <a:gd name="connsiteY14204" fmla="*/ 2764588 h 4401251"/>
              <a:gd name="connsiteX14205" fmla="*/ 2568418 w 13419668"/>
              <a:gd name="connsiteY14205" fmla="*/ 2796182 h 4401251"/>
              <a:gd name="connsiteX14206" fmla="*/ 2600634 w 13419668"/>
              <a:gd name="connsiteY14206" fmla="*/ 2763468 h 4401251"/>
              <a:gd name="connsiteX14207" fmla="*/ 2567920 w 13419668"/>
              <a:gd name="connsiteY14207" fmla="*/ 2731874 h 4401251"/>
              <a:gd name="connsiteX14208" fmla="*/ 2536202 w 13419668"/>
              <a:gd name="connsiteY14208" fmla="*/ 2763966 h 4401251"/>
              <a:gd name="connsiteX14209" fmla="*/ 2568293 w 13419668"/>
              <a:gd name="connsiteY14209" fmla="*/ 2796182 h 4401251"/>
              <a:gd name="connsiteX14210" fmla="*/ 2479482 w 13419668"/>
              <a:gd name="connsiteY14210" fmla="*/ 2796182 h 4401251"/>
              <a:gd name="connsiteX14211" fmla="*/ 2511076 w 13419668"/>
              <a:gd name="connsiteY14211" fmla="*/ 2762846 h 4401251"/>
              <a:gd name="connsiteX14212" fmla="*/ 2477865 w 13419668"/>
              <a:gd name="connsiteY14212" fmla="*/ 2731750 h 4401251"/>
              <a:gd name="connsiteX14213" fmla="*/ 2446769 w 13419668"/>
              <a:gd name="connsiteY14213" fmla="*/ 2764339 h 4401251"/>
              <a:gd name="connsiteX14214" fmla="*/ 2479482 w 13419668"/>
              <a:gd name="connsiteY14214" fmla="*/ 2796057 h 4401251"/>
              <a:gd name="connsiteX14215" fmla="*/ 2388184 w 13419668"/>
              <a:gd name="connsiteY14215" fmla="*/ 2796182 h 4401251"/>
              <a:gd name="connsiteX14216" fmla="*/ 2421643 w 13419668"/>
              <a:gd name="connsiteY14216" fmla="*/ 2764712 h 4401251"/>
              <a:gd name="connsiteX14217" fmla="*/ 2390049 w 13419668"/>
              <a:gd name="connsiteY14217" fmla="*/ 2731874 h 4401251"/>
              <a:gd name="connsiteX14218" fmla="*/ 2357212 w 13419668"/>
              <a:gd name="connsiteY14218" fmla="*/ 2762846 h 4401251"/>
              <a:gd name="connsiteX14219" fmla="*/ 2388059 w 13419668"/>
              <a:gd name="connsiteY14219" fmla="*/ 2796182 h 4401251"/>
              <a:gd name="connsiteX14220" fmla="*/ 2302233 w 13419668"/>
              <a:gd name="connsiteY14220" fmla="*/ 2731874 h 4401251"/>
              <a:gd name="connsiteX14221" fmla="*/ 2270018 w 13419668"/>
              <a:gd name="connsiteY14221" fmla="*/ 2763966 h 4401251"/>
              <a:gd name="connsiteX14222" fmla="*/ 2302731 w 13419668"/>
              <a:gd name="connsiteY14222" fmla="*/ 2796182 h 4401251"/>
              <a:gd name="connsiteX14223" fmla="*/ 2334325 w 13419668"/>
              <a:gd name="connsiteY14223" fmla="*/ 2763468 h 4401251"/>
              <a:gd name="connsiteX14224" fmla="*/ 2302233 w 13419668"/>
              <a:gd name="connsiteY14224" fmla="*/ 2731750 h 4401251"/>
              <a:gd name="connsiteX14225" fmla="*/ 2180460 w 13419668"/>
              <a:gd name="connsiteY14225" fmla="*/ 2762846 h 4401251"/>
              <a:gd name="connsiteX14226" fmla="*/ 2211930 w 13419668"/>
              <a:gd name="connsiteY14226" fmla="*/ 2796306 h 4401251"/>
              <a:gd name="connsiteX14227" fmla="*/ 2244767 w 13419668"/>
              <a:gd name="connsiteY14227" fmla="*/ 2764712 h 4401251"/>
              <a:gd name="connsiteX14228" fmla="*/ 2213795 w 13419668"/>
              <a:gd name="connsiteY14228" fmla="*/ 2731874 h 4401251"/>
              <a:gd name="connsiteX14229" fmla="*/ 2180460 w 13419668"/>
              <a:gd name="connsiteY14229" fmla="*/ 2762722 h 4401251"/>
              <a:gd name="connsiteX14230" fmla="*/ 2090778 w 13419668"/>
              <a:gd name="connsiteY14230" fmla="*/ 2764836 h 4401251"/>
              <a:gd name="connsiteX14231" fmla="*/ 2124238 w 13419668"/>
              <a:gd name="connsiteY14231" fmla="*/ 2796182 h 4401251"/>
              <a:gd name="connsiteX14232" fmla="*/ 2155086 w 13419668"/>
              <a:gd name="connsiteY14232" fmla="*/ 2762722 h 4401251"/>
              <a:gd name="connsiteX14233" fmla="*/ 2122248 w 13419668"/>
              <a:gd name="connsiteY14233" fmla="*/ 2731874 h 4401251"/>
              <a:gd name="connsiteX14234" fmla="*/ 2090778 w 13419668"/>
              <a:gd name="connsiteY14234" fmla="*/ 2764712 h 4401251"/>
              <a:gd name="connsiteX14235" fmla="*/ 2037790 w 13419668"/>
              <a:gd name="connsiteY14235" fmla="*/ 2796306 h 4401251"/>
              <a:gd name="connsiteX14236" fmla="*/ 2069260 w 13419668"/>
              <a:gd name="connsiteY14236" fmla="*/ 2762846 h 4401251"/>
              <a:gd name="connsiteX14237" fmla="*/ 2035924 w 13419668"/>
              <a:gd name="connsiteY14237" fmla="*/ 2731874 h 4401251"/>
              <a:gd name="connsiteX14238" fmla="*/ 2004952 w 13419668"/>
              <a:gd name="connsiteY14238" fmla="*/ 2764588 h 4401251"/>
              <a:gd name="connsiteX14239" fmla="*/ 2037790 w 13419668"/>
              <a:gd name="connsiteY14239" fmla="*/ 2796182 h 4401251"/>
              <a:gd name="connsiteX14240" fmla="*/ 1947611 w 13419668"/>
              <a:gd name="connsiteY14240" fmla="*/ 2796306 h 4401251"/>
              <a:gd name="connsiteX14241" fmla="*/ 1979827 w 13419668"/>
              <a:gd name="connsiteY14241" fmla="*/ 2763593 h 4401251"/>
              <a:gd name="connsiteX14242" fmla="*/ 1947113 w 13419668"/>
              <a:gd name="connsiteY14242" fmla="*/ 2731999 h 4401251"/>
              <a:gd name="connsiteX14243" fmla="*/ 1915519 w 13419668"/>
              <a:gd name="connsiteY14243" fmla="*/ 2764090 h 4401251"/>
              <a:gd name="connsiteX14244" fmla="*/ 1947611 w 13419668"/>
              <a:gd name="connsiteY14244" fmla="*/ 2796306 h 4401251"/>
              <a:gd name="connsiteX14245" fmla="*/ 1825962 w 13419668"/>
              <a:gd name="connsiteY14245" fmla="*/ 2763219 h 4401251"/>
              <a:gd name="connsiteX14246" fmla="*/ 1857183 w 13419668"/>
              <a:gd name="connsiteY14246" fmla="*/ 2796182 h 4401251"/>
              <a:gd name="connsiteX14247" fmla="*/ 1890269 w 13419668"/>
              <a:gd name="connsiteY14247" fmla="*/ 2764339 h 4401251"/>
              <a:gd name="connsiteX14248" fmla="*/ 1858302 w 13419668"/>
              <a:gd name="connsiteY14248" fmla="*/ 2731874 h 4401251"/>
              <a:gd name="connsiteX14249" fmla="*/ 1825838 w 13419668"/>
              <a:gd name="connsiteY14249" fmla="*/ 2763219 h 4401251"/>
              <a:gd name="connsiteX14250" fmla="*/ 1736405 w 13419668"/>
              <a:gd name="connsiteY14250" fmla="*/ 2765209 h 4401251"/>
              <a:gd name="connsiteX14251" fmla="*/ 1769740 w 13419668"/>
              <a:gd name="connsiteY14251" fmla="*/ 2796182 h 4401251"/>
              <a:gd name="connsiteX14252" fmla="*/ 1800712 w 13419668"/>
              <a:gd name="connsiteY14252" fmla="*/ 2762349 h 4401251"/>
              <a:gd name="connsiteX14253" fmla="*/ 1766879 w 13419668"/>
              <a:gd name="connsiteY14253" fmla="*/ 2731999 h 4401251"/>
              <a:gd name="connsiteX14254" fmla="*/ 1736405 w 13419668"/>
              <a:gd name="connsiteY14254" fmla="*/ 2765209 h 4401251"/>
              <a:gd name="connsiteX14255" fmla="*/ 1649086 w 13419668"/>
              <a:gd name="connsiteY14255" fmla="*/ 2764215 h 4401251"/>
              <a:gd name="connsiteX14256" fmla="*/ 1682048 w 13419668"/>
              <a:gd name="connsiteY14256" fmla="*/ 2796182 h 4401251"/>
              <a:gd name="connsiteX14257" fmla="*/ 1713393 w 13419668"/>
              <a:gd name="connsiteY14257" fmla="*/ 2763219 h 4401251"/>
              <a:gd name="connsiteX14258" fmla="*/ 1681053 w 13419668"/>
              <a:gd name="connsiteY14258" fmla="*/ 2731874 h 4401251"/>
              <a:gd name="connsiteX14259" fmla="*/ 1649086 w 13419668"/>
              <a:gd name="connsiteY14259" fmla="*/ 2764215 h 4401251"/>
              <a:gd name="connsiteX14260" fmla="*/ 1559529 w 13419668"/>
              <a:gd name="connsiteY14260" fmla="*/ 2763095 h 4401251"/>
              <a:gd name="connsiteX14261" fmla="*/ 1591371 w 13419668"/>
              <a:gd name="connsiteY14261" fmla="*/ 2796182 h 4401251"/>
              <a:gd name="connsiteX14262" fmla="*/ 1623836 w 13419668"/>
              <a:gd name="connsiteY14262" fmla="*/ 2764339 h 4401251"/>
              <a:gd name="connsiteX14263" fmla="*/ 1592491 w 13419668"/>
              <a:gd name="connsiteY14263" fmla="*/ 2731874 h 4401251"/>
              <a:gd name="connsiteX14264" fmla="*/ 1559529 w 13419668"/>
              <a:gd name="connsiteY14264" fmla="*/ 2763095 h 4401251"/>
              <a:gd name="connsiteX14265" fmla="*/ 1501814 w 13419668"/>
              <a:gd name="connsiteY14265" fmla="*/ 2731750 h 4401251"/>
              <a:gd name="connsiteX14266" fmla="*/ 1469971 w 13419668"/>
              <a:gd name="connsiteY14266" fmla="*/ 2764215 h 4401251"/>
              <a:gd name="connsiteX14267" fmla="*/ 1503058 w 13419668"/>
              <a:gd name="connsiteY14267" fmla="*/ 2796057 h 4401251"/>
              <a:gd name="connsiteX14268" fmla="*/ 1534279 w 13419668"/>
              <a:gd name="connsiteY14268" fmla="*/ 2762971 h 4401251"/>
              <a:gd name="connsiteX14269" fmla="*/ 1501814 w 13419668"/>
              <a:gd name="connsiteY14269" fmla="*/ 2731626 h 4401251"/>
              <a:gd name="connsiteX14270" fmla="*/ 1416237 w 13419668"/>
              <a:gd name="connsiteY14270" fmla="*/ 2796057 h 4401251"/>
              <a:gd name="connsiteX14271" fmla="*/ 1448453 w 13419668"/>
              <a:gd name="connsiteY14271" fmla="*/ 2763344 h 4401251"/>
              <a:gd name="connsiteX14272" fmla="*/ 1415739 w 13419668"/>
              <a:gd name="connsiteY14272" fmla="*/ 2731750 h 4401251"/>
              <a:gd name="connsiteX14273" fmla="*/ 1384021 w 13419668"/>
              <a:gd name="connsiteY14273" fmla="*/ 2763841 h 4401251"/>
              <a:gd name="connsiteX14274" fmla="*/ 1416113 w 13419668"/>
              <a:gd name="connsiteY14274" fmla="*/ 2796057 h 4401251"/>
              <a:gd name="connsiteX14275" fmla="*/ 1327799 w 13419668"/>
              <a:gd name="connsiteY14275" fmla="*/ 2796057 h 4401251"/>
              <a:gd name="connsiteX14276" fmla="*/ 1358771 w 13419668"/>
              <a:gd name="connsiteY14276" fmla="*/ 2762224 h 4401251"/>
              <a:gd name="connsiteX14277" fmla="*/ 1325062 w 13419668"/>
              <a:gd name="connsiteY14277" fmla="*/ 2731750 h 4401251"/>
              <a:gd name="connsiteX14278" fmla="*/ 1294588 w 13419668"/>
              <a:gd name="connsiteY14278" fmla="*/ 2764961 h 4401251"/>
              <a:gd name="connsiteX14279" fmla="*/ 1327799 w 13419668"/>
              <a:gd name="connsiteY14279" fmla="*/ 2796057 h 4401251"/>
              <a:gd name="connsiteX14280" fmla="*/ 1237868 w 13419668"/>
              <a:gd name="connsiteY14280" fmla="*/ 2796057 h 4401251"/>
              <a:gd name="connsiteX14281" fmla="*/ 1269213 w 13419668"/>
              <a:gd name="connsiteY14281" fmla="*/ 2762597 h 4401251"/>
              <a:gd name="connsiteX14282" fmla="*/ 1235754 w 13419668"/>
              <a:gd name="connsiteY14282" fmla="*/ 2731750 h 4401251"/>
              <a:gd name="connsiteX14283" fmla="*/ 1204906 w 13419668"/>
              <a:gd name="connsiteY14283" fmla="*/ 2764588 h 4401251"/>
              <a:gd name="connsiteX14284" fmla="*/ 1237744 w 13419668"/>
              <a:gd name="connsiteY14284" fmla="*/ 2796057 h 4401251"/>
              <a:gd name="connsiteX14285" fmla="*/ 1149306 w 13419668"/>
              <a:gd name="connsiteY14285" fmla="*/ 2731626 h 4401251"/>
              <a:gd name="connsiteX14286" fmla="*/ 1117712 w 13419668"/>
              <a:gd name="connsiteY14286" fmla="*/ 2764339 h 4401251"/>
              <a:gd name="connsiteX14287" fmla="*/ 1151047 w 13419668"/>
              <a:gd name="connsiteY14287" fmla="*/ 2795809 h 4401251"/>
              <a:gd name="connsiteX14288" fmla="*/ 1182019 w 13419668"/>
              <a:gd name="connsiteY14288" fmla="*/ 2762473 h 4401251"/>
              <a:gd name="connsiteX14289" fmla="*/ 1149306 w 13419668"/>
              <a:gd name="connsiteY14289" fmla="*/ 2731501 h 4401251"/>
              <a:gd name="connsiteX14290" fmla="*/ 1028155 w 13419668"/>
              <a:gd name="connsiteY14290" fmla="*/ 2762971 h 4401251"/>
              <a:gd name="connsiteX14291" fmla="*/ 1059997 w 13419668"/>
              <a:gd name="connsiteY14291" fmla="*/ 2796057 h 4401251"/>
              <a:gd name="connsiteX14292" fmla="*/ 1092462 w 13419668"/>
              <a:gd name="connsiteY14292" fmla="*/ 2764090 h 4401251"/>
              <a:gd name="connsiteX14293" fmla="*/ 1061117 w 13419668"/>
              <a:gd name="connsiteY14293" fmla="*/ 2731626 h 4401251"/>
              <a:gd name="connsiteX14294" fmla="*/ 1028155 w 13419668"/>
              <a:gd name="connsiteY14294" fmla="*/ 2762846 h 4401251"/>
              <a:gd name="connsiteX14295" fmla="*/ 971559 w 13419668"/>
              <a:gd name="connsiteY14295" fmla="*/ 2731750 h 4401251"/>
              <a:gd name="connsiteX14296" fmla="*/ 938597 w 13419668"/>
              <a:gd name="connsiteY14296" fmla="*/ 2762971 h 4401251"/>
              <a:gd name="connsiteX14297" fmla="*/ 970440 w 13419668"/>
              <a:gd name="connsiteY14297" fmla="*/ 2796057 h 4401251"/>
              <a:gd name="connsiteX14298" fmla="*/ 1002905 w 13419668"/>
              <a:gd name="connsiteY14298" fmla="*/ 2764090 h 4401251"/>
              <a:gd name="connsiteX14299" fmla="*/ 971559 w 13419668"/>
              <a:gd name="connsiteY14299" fmla="*/ 2731626 h 4401251"/>
              <a:gd name="connsiteX14300" fmla="*/ 881007 w 13419668"/>
              <a:gd name="connsiteY14300" fmla="*/ 2731750 h 4401251"/>
              <a:gd name="connsiteX14301" fmla="*/ 849040 w 13419668"/>
              <a:gd name="connsiteY14301" fmla="*/ 2764090 h 4401251"/>
              <a:gd name="connsiteX14302" fmla="*/ 882002 w 13419668"/>
              <a:gd name="connsiteY14302" fmla="*/ 2796057 h 4401251"/>
              <a:gd name="connsiteX14303" fmla="*/ 913347 w 13419668"/>
              <a:gd name="connsiteY14303" fmla="*/ 2763219 h 4401251"/>
              <a:gd name="connsiteX14304" fmla="*/ 881007 w 13419668"/>
              <a:gd name="connsiteY14304" fmla="*/ 2731750 h 4401251"/>
              <a:gd name="connsiteX14305" fmla="*/ 795679 w 13419668"/>
              <a:gd name="connsiteY14305" fmla="*/ 2796182 h 4401251"/>
              <a:gd name="connsiteX14306" fmla="*/ 827397 w 13419668"/>
              <a:gd name="connsiteY14306" fmla="*/ 2762971 h 4401251"/>
              <a:gd name="connsiteX14307" fmla="*/ 794310 w 13419668"/>
              <a:gd name="connsiteY14307" fmla="*/ 2731874 h 4401251"/>
              <a:gd name="connsiteX14308" fmla="*/ 763090 w 13419668"/>
              <a:gd name="connsiteY14308" fmla="*/ 2764463 h 4401251"/>
              <a:gd name="connsiteX14309" fmla="*/ 795679 w 13419668"/>
              <a:gd name="connsiteY14309" fmla="*/ 2796306 h 4401251"/>
              <a:gd name="connsiteX14310" fmla="*/ 706121 w 13419668"/>
              <a:gd name="connsiteY14310" fmla="*/ 2796182 h 4401251"/>
              <a:gd name="connsiteX14311" fmla="*/ 737839 w 13419668"/>
              <a:gd name="connsiteY14311" fmla="*/ 2762971 h 4401251"/>
              <a:gd name="connsiteX14312" fmla="*/ 704753 w 13419668"/>
              <a:gd name="connsiteY14312" fmla="*/ 2731874 h 4401251"/>
              <a:gd name="connsiteX14313" fmla="*/ 673532 w 13419668"/>
              <a:gd name="connsiteY14313" fmla="*/ 2764463 h 4401251"/>
              <a:gd name="connsiteX14314" fmla="*/ 706121 w 13419668"/>
              <a:gd name="connsiteY14314" fmla="*/ 2796306 h 4401251"/>
              <a:gd name="connsiteX14315" fmla="*/ 583975 w 13419668"/>
              <a:gd name="connsiteY14315" fmla="*/ 2762971 h 4401251"/>
              <a:gd name="connsiteX14316" fmla="*/ 615071 w 13419668"/>
              <a:gd name="connsiteY14316" fmla="*/ 2796057 h 4401251"/>
              <a:gd name="connsiteX14317" fmla="*/ 648282 w 13419668"/>
              <a:gd name="connsiteY14317" fmla="*/ 2764339 h 4401251"/>
              <a:gd name="connsiteX14318" fmla="*/ 616564 w 13419668"/>
              <a:gd name="connsiteY14318" fmla="*/ 2731750 h 4401251"/>
              <a:gd name="connsiteX14319" fmla="*/ 583975 w 13419668"/>
              <a:gd name="connsiteY14319" fmla="*/ 2762971 h 4401251"/>
              <a:gd name="connsiteX14320" fmla="*/ 496905 w 13419668"/>
              <a:gd name="connsiteY14320" fmla="*/ 2759986 h 4401251"/>
              <a:gd name="connsiteX14321" fmla="*/ 525389 w 13419668"/>
              <a:gd name="connsiteY14321" fmla="*/ 2795809 h 4401251"/>
              <a:gd name="connsiteX14322" fmla="*/ 560715 w 13419668"/>
              <a:gd name="connsiteY14322" fmla="*/ 2767449 h 4401251"/>
              <a:gd name="connsiteX14323" fmla="*/ 532728 w 13419668"/>
              <a:gd name="connsiteY14323" fmla="*/ 2731999 h 4401251"/>
              <a:gd name="connsiteX14324" fmla="*/ 496781 w 13419668"/>
              <a:gd name="connsiteY14324" fmla="*/ 2760110 h 4401251"/>
              <a:gd name="connsiteX14325" fmla="*/ 440310 w 13419668"/>
              <a:gd name="connsiteY14325" fmla="*/ 2731874 h 4401251"/>
              <a:gd name="connsiteX14326" fmla="*/ 407223 w 13419668"/>
              <a:gd name="connsiteY14326" fmla="*/ 2762971 h 4401251"/>
              <a:gd name="connsiteX14327" fmla="*/ 438942 w 13419668"/>
              <a:gd name="connsiteY14327" fmla="*/ 2796182 h 4401251"/>
              <a:gd name="connsiteX14328" fmla="*/ 471530 w 13419668"/>
              <a:gd name="connsiteY14328" fmla="*/ 2764463 h 4401251"/>
              <a:gd name="connsiteX14329" fmla="*/ 440310 w 13419668"/>
              <a:gd name="connsiteY14329" fmla="*/ 2731874 h 4401251"/>
              <a:gd name="connsiteX14330" fmla="*/ 317541 w 13419668"/>
              <a:gd name="connsiteY14330" fmla="*/ 2764463 h 4401251"/>
              <a:gd name="connsiteX14331" fmla="*/ 350877 w 13419668"/>
              <a:gd name="connsiteY14331" fmla="*/ 2796057 h 4401251"/>
              <a:gd name="connsiteX14332" fmla="*/ 381973 w 13419668"/>
              <a:gd name="connsiteY14332" fmla="*/ 2762846 h 4401251"/>
              <a:gd name="connsiteX14333" fmla="*/ 349384 w 13419668"/>
              <a:gd name="connsiteY14333" fmla="*/ 2731750 h 4401251"/>
              <a:gd name="connsiteX14334" fmla="*/ 317666 w 13419668"/>
              <a:gd name="connsiteY14334" fmla="*/ 2764463 h 4401251"/>
              <a:gd name="connsiteX14335" fmla="*/ 262688 w 13419668"/>
              <a:gd name="connsiteY14335" fmla="*/ 2796057 h 4401251"/>
              <a:gd name="connsiteX14336" fmla="*/ 296147 w 13419668"/>
              <a:gd name="connsiteY14336" fmla="*/ 2764588 h 4401251"/>
              <a:gd name="connsiteX14337" fmla="*/ 264553 w 13419668"/>
              <a:gd name="connsiteY14337" fmla="*/ 2731750 h 4401251"/>
              <a:gd name="connsiteX14338" fmla="*/ 231716 w 13419668"/>
              <a:gd name="connsiteY14338" fmla="*/ 2762722 h 4401251"/>
              <a:gd name="connsiteX14339" fmla="*/ 262563 w 13419668"/>
              <a:gd name="connsiteY14339" fmla="*/ 2796057 h 4401251"/>
              <a:gd name="connsiteX14340" fmla="*/ 174747 w 13419668"/>
              <a:gd name="connsiteY14340" fmla="*/ 2796057 h 4401251"/>
              <a:gd name="connsiteX14341" fmla="*/ 206465 w 13419668"/>
              <a:gd name="connsiteY14341" fmla="*/ 2762846 h 4401251"/>
              <a:gd name="connsiteX14342" fmla="*/ 173379 w 13419668"/>
              <a:gd name="connsiteY14342" fmla="*/ 2731750 h 4401251"/>
              <a:gd name="connsiteX14343" fmla="*/ 142158 w 13419668"/>
              <a:gd name="connsiteY14343" fmla="*/ 2764339 h 4401251"/>
              <a:gd name="connsiteX14344" fmla="*/ 174747 w 13419668"/>
              <a:gd name="connsiteY14344" fmla="*/ 2796057 h 4401251"/>
              <a:gd name="connsiteX14345" fmla="*/ 1533905 w 13419668"/>
              <a:gd name="connsiteY14345" fmla="*/ 2677393 h 4401251"/>
              <a:gd name="connsiteX14346" fmla="*/ 1502187 w 13419668"/>
              <a:gd name="connsiteY14346" fmla="*/ 2644929 h 4401251"/>
              <a:gd name="connsiteX14347" fmla="*/ 1470593 w 13419668"/>
              <a:gd name="connsiteY14347" fmla="*/ 2674782 h 4401251"/>
              <a:gd name="connsiteX14348" fmla="*/ 1501068 w 13419668"/>
              <a:gd name="connsiteY14348" fmla="*/ 2708366 h 4401251"/>
              <a:gd name="connsiteX14349" fmla="*/ 1533905 w 13419668"/>
              <a:gd name="connsiteY14349" fmla="*/ 2677393 h 4401251"/>
              <a:gd name="connsiteX14350" fmla="*/ 13415188 w 13419668"/>
              <a:gd name="connsiteY14350" fmla="*/ 2675652 h 4401251"/>
              <a:gd name="connsiteX14351" fmla="*/ 13384590 w 13419668"/>
              <a:gd name="connsiteY14351" fmla="*/ 2645053 h 4401251"/>
              <a:gd name="connsiteX14352" fmla="*/ 13351752 w 13419668"/>
              <a:gd name="connsiteY14352" fmla="*/ 2676647 h 4401251"/>
              <a:gd name="connsiteX14353" fmla="*/ 13384092 w 13419668"/>
              <a:gd name="connsiteY14353" fmla="*/ 2708366 h 4401251"/>
              <a:gd name="connsiteX14354" fmla="*/ 13415064 w 13419668"/>
              <a:gd name="connsiteY14354" fmla="*/ 2675652 h 4401251"/>
              <a:gd name="connsiteX14355" fmla="*/ 13294659 w 13419668"/>
              <a:gd name="connsiteY14355" fmla="*/ 2645053 h 4401251"/>
              <a:gd name="connsiteX14356" fmla="*/ 13262195 w 13419668"/>
              <a:gd name="connsiteY14356" fmla="*/ 2677145 h 4401251"/>
              <a:gd name="connsiteX14357" fmla="*/ 13292048 w 13419668"/>
              <a:gd name="connsiteY14357" fmla="*/ 2708366 h 4401251"/>
              <a:gd name="connsiteX14358" fmla="*/ 13325507 w 13419668"/>
              <a:gd name="connsiteY14358" fmla="*/ 2678140 h 4401251"/>
              <a:gd name="connsiteX14359" fmla="*/ 13294535 w 13419668"/>
              <a:gd name="connsiteY14359" fmla="*/ 2645053 h 4401251"/>
              <a:gd name="connsiteX14360" fmla="*/ 13175995 w 13419668"/>
              <a:gd name="connsiteY14360" fmla="*/ 2676150 h 4401251"/>
              <a:gd name="connsiteX14361" fmla="*/ 13204605 w 13419668"/>
              <a:gd name="connsiteY14361" fmla="*/ 2708241 h 4401251"/>
              <a:gd name="connsiteX14362" fmla="*/ 13239307 w 13419668"/>
              <a:gd name="connsiteY14362" fmla="*/ 2679011 h 4401251"/>
              <a:gd name="connsiteX14363" fmla="*/ 13208958 w 13419668"/>
              <a:gd name="connsiteY14363" fmla="*/ 2644929 h 4401251"/>
              <a:gd name="connsiteX14364" fmla="*/ 13175995 w 13419668"/>
              <a:gd name="connsiteY14364" fmla="*/ 2676025 h 4401251"/>
              <a:gd name="connsiteX14365" fmla="*/ 13116912 w 13419668"/>
              <a:gd name="connsiteY14365" fmla="*/ 2645053 h 4401251"/>
              <a:gd name="connsiteX14366" fmla="*/ 13086563 w 13419668"/>
              <a:gd name="connsiteY14366" fmla="*/ 2678637 h 4401251"/>
              <a:gd name="connsiteX14367" fmla="*/ 13117659 w 13419668"/>
              <a:gd name="connsiteY14367" fmla="*/ 2708366 h 4401251"/>
              <a:gd name="connsiteX14368" fmla="*/ 13149999 w 13419668"/>
              <a:gd name="connsiteY14368" fmla="*/ 2676523 h 4401251"/>
              <a:gd name="connsiteX14369" fmla="*/ 13117037 w 13419668"/>
              <a:gd name="connsiteY14369" fmla="*/ 2645053 h 4401251"/>
              <a:gd name="connsiteX14370" fmla="*/ 13027356 w 13419668"/>
              <a:gd name="connsiteY14370" fmla="*/ 2645053 h 4401251"/>
              <a:gd name="connsiteX14371" fmla="*/ 12997005 w 13419668"/>
              <a:gd name="connsiteY14371" fmla="*/ 2678637 h 4401251"/>
              <a:gd name="connsiteX14372" fmla="*/ 13028101 w 13419668"/>
              <a:gd name="connsiteY14372" fmla="*/ 2708366 h 4401251"/>
              <a:gd name="connsiteX14373" fmla="*/ 13060443 w 13419668"/>
              <a:gd name="connsiteY14373" fmla="*/ 2676523 h 4401251"/>
              <a:gd name="connsiteX14374" fmla="*/ 13027480 w 13419668"/>
              <a:gd name="connsiteY14374" fmla="*/ 2645053 h 4401251"/>
              <a:gd name="connsiteX14375" fmla="*/ 12970760 w 13419668"/>
              <a:gd name="connsiteY14375" fmla="*/ 2677393 h 4401251"/>
              <a:gd name="connsiteX14376" fmla="*/ 12938669 w 13419668"/>
              <a:gd name="connsiteY14376" fmla="*/ 2645053 h 4401251"/>
              <a:gd name="connsiteX14377" fmla="*/ 12907448 w 13419668"/>
              <a:gd name="connsiteY14377" fmla="*/ 2674906 h 4401251"/>
              <a:gd name="connsiteX14378" fmla="*/ 12937673 w 13419668"/>
              <a:gd name="connsiteY14378" fmla="*/ 2708366 h 4401251"/>
              <a:gd name="connsiteX14379" fmla="*/ 12970760 w 13419668"/>
              <a:gd name="connsiteY14379" fmla="*/ 2677393 h 4401251"/>
              <a:gd name="connsiteX14380" fmla="*/ 12851599 w 13419668"/>
              <a:gd name="connsiteY14380" fmla="*/ 2644929 h 4401251"/>
              <a:gd name="connsiteX14381" fmla="*/ 12820503 w 13419668"/>
              <a:gd name="connsiteY14381" fmla="*/ 2678264 h 4401251"/>
              <a:gd name="connsiteX14382" fmla="*/ 12851475 w 13419668"/>
              <a:gd name="connsiteY14382" fmla="*/ 2708366 h 4401251"/>
              <a:gd name="connsiteX14383" fmla="*/ 12883814 w 13419668"/>
              <a:gd name="connsiteY14383" fmla="*/ 2676896 h 4401251"/>
              <a:gd name="connsiteX14384" fmla="*/ 12851599 w 13419668"/>
              <a:gd name="connsiteY14384" fmla="*/ 2644929 h 4401251"/>
              <a:gd name="connsiteX14385" fmla="*/ 12730821 w 13419668"/>
              <a:gd name="connsiteY14385" fmla="*/ 2677393 h 4401251"/>
              <a:gd name="connsiteX14386" fmla="*/ 12760922 w 13419668"/>
              <a:gd name="connsiteY14386" fmla="*/ 2708366 h 4401251"/>
              <a:gd name="connsiteX14387" fmla="*/ 12794133 w 13419668"/>
              <a:gd name="connsiteY14387" fmla="*/ 2677891 h 4401251"/>
              <a:gd name="connsiteX14388" fmla="*/ 12762912 w 13419668"/>
              <a:gd name="connsiteY14388" fmla="*/ 2645053 h 4401251"/>
              <a:gd name="connsiteX14389" fmla="*/ 12730821 w 13419668"/>
              <a:gd name="connsiteY14389" fmla="*/ 2677393 h 4401251"/>
              <a:gd name="connsiteX14390" fmla="*/ 12641263 w 13419668"/>
              <a:gd name="connsiteY14390" fmla="*/ 2677393 h 4401251"/>
              <a:gd name="connsiteX14391" fmla="*/ 12671365 w 13419668"/>
              <a:gd name="connsiteY14391" fmla="*/ 2708366 h 4401251"/>
              <a:gd name="connsiteX14392" fmla="*/ 12704575 w 13419668"/>
              <a:gd name="connsiteY14392" fmla="*/ 2677891 h 4401251"/>
              <a:gd name="connsiteX14393" fmla="*/ 12673354 w 13419668"/>
              <a:gd name="connsiteY14393" fmla="*/ 2645053 h 4401251"/>
              <a:gd name="connsiteX14394" fmla="*/ 12641263 w 13419668"/>
              <a:gd name="connsiteY14394" fmla="*/ 2677393 h 4401251"/>
              <a:gd name="connsiteX14395" fmla="*/ 12585912 w 13419668"/>
              <a:gd name="connsiteY14395" fmla="*/ 2645053 h 4401251"/>
              <a:gd name="connsiteX14396" fmla="*/ 12555065 w 13419668"/>
              <a:gd name="connsiteY14396" fmla="*/ 2678264 h 4401251"/>
              <a:gd name="connsiteX14397" fmla="*/ 12585663 w 13419668"/>
              <a:gd name="connsiteY14397" fmla="*/ 2708366 h 4401251"/>
              <a:gd name="connsiteX14398" fmla="*/ 12618377 w 13419668"/>
              <a:gd name="connsiteY14398" fmla="*/ 2677020 h 4401251"/>
              <a:gd name="connsiteX14399" fmla="*/ 12585788 w 13419668"/>
              <a:gd name="connsiteY14399" fmla="*/ 2645053 h 4401251"/>
              <a:gd name="connsiteX14400" fmla="*/ 12465507 w 13419668"/>
              <a:gd name="connsiteY14400" fmla="*/ 2676150 h 4401251"/>
              <a:gd name="connsiteX14401" fmla="*/ 12494116 w 13419668"/>
              <a:gd name="connsiteY14401" fmla="*/ 2708241 h 4401251"/>
              <a:gd name="connsiteX14402" fmla="*/ 12528818 w 13419668"/>
              <a:gd name="connsiteY14402" fmla="*/ 2679011 h 4401251"/>
              <a:gd name="connsiteX14403" fmla="*/ 12498469 w 13419668"/>
              <a:gd name="connsiteY14403" fmla="*/ 2644929 h 4401251"/>
              <a:gd name="connsiteX14404" fmla="*/ 12465507 w 13419668"/>
              <a:gd name="connsiteY14404" fmla="*/ 2676025 h 4401251"/>
              <a:gd name="connsiteX14405" fmla="*/ 12375950 w 13419668"/>
              <a:gd name="connsiteY14405" fmla="*/ 2676772 h 4401251"/>
              <a:gd name="connsiteX14406" fmla="*/ 12405180 w 13419668"/>
              <a:gd name="connsiteY14406" fmla="*/ 2708241 h 4401251"/>
              <a:gd name="connsiteX14407" fmla="*/ 12439262 w 13419668"/>
              <a:gd name="connsiteY14407" fmla="*/ 2678389 h 4401251"/>
              <a:gd name="connsiteX14408" fmla="*/ 12408290 w 13419668"/>
              <a:gd name="connsiteY14408" fmla="*/ 2644929 h 4401251"/>
              <a:gd name="connsiteX14409" fmla="*/ 12375950 w 13419668"/>
              <a:gd name="connsiteY14409" fmla="*/ 2676772 h 4401251"/>
              <a:gd name="connsiteX14410" fmla="*/ 12321469 w 13419668"/>
              <a:gd name="connsiteY14410" fmla="*/ 2645053 h 4401251"/>
              <a:gd name="connsiteX14411" fmla="*/ 12288880 w 13419668"/>
              <a:gd name="connsiteY14411" fmla="*/ 2677020 h 4401251"/>
              <a:gd name="connsiteX14412" fmla="*/ 12318608 w 13419668"/>
              <a:gd name="connsiteY14412" fmla="*/ 2708366 h 4401251"/>
              <a:gd name="connsiteX14413" fmla="*/ 12352192 w 13419668"/>
              <a:gd name="connsiteY14413" fmla="*/ 2678264 h 4401251"/>
              <a:gd name="connsiteX14414" fmla="*/ 12321345 w 13419668"/>
              <a:gd name="connsiteY14414" fmla="*/ 2645053 h 4401251"/>
              <a:gd name="connsiteX14415" fmla="*/ 12229921 w 13419668"/>
              <a:gd name="connsiteY14415" fmla="*/ 2645053 h 4401251"/>
              <a:gd name="connsiteX14416" fmla="*/ 12199323 w 13419668"/>
              <a:gd name="connsiteY14416" fmla="*/ 2676025 h 4401251"/>
              <a:gd name="connsiteX14417" fmla="*/ 12231041 w 13419668"/>
              <a:gd name="connsiteY14417" fmla="*/ 2708490 h 4401251"/>
              <a:gd name="connsiteX14418" fmla="*/ 12262759 w 13419668"/>
              <a:gd name="connsiteY14418" fmla="*/ 2676399 h 4401251"/>
              <a:gd name="connsiteX14419" fmla="*/ 12229921 w 13419668"/>
              <a:gd name="connsiteY14419" fmla="*/ 2645178 h 4401251"/>
              <a:gd name="connsiteX14420" fmla="*/ 12109765 w 13419668"/>
              <a:gd name="connsiteY14420" fmla="*/ 2676274 h 4401251"/>
              <a:gd name="connsiteX14421" fmla="*/ 12138747 w 13419668"/>
              <a:gd name="connsiteY14421" fmla="*/ 2708366 h 4401251"/>
              <a:gd name="connsiteX14422" fmla="*/ 12173077 w 13419668"/>
              <a:gd name="connsiteY14422" fmla="*/ 2679135 h 4401251"/>
              <a:gd name="connsiteX14423" fmla="*/ 12143100 w 13419668"/>
              <a:gd name="connsiteY14423" fmla="*/ 2645178 h 4401251"/>
              <a:gd name="connsiteX14424" fmla="*/ 12109765 w 13419668"/>
              <a:gd name="connsiteY14424" fmla="*/ 2676274 h 4401251"/>
              <a:gd name="connsiteX14425" fmla="*/ 12050309 w 13419668"/>
              <a:gd name="connsiteY14425" fmla="*/ 2645178 h 4401251"/>
              <a:gd name="connsiteX14426" fmla="*/ 12020332 w 13419668"/>
              <a:gd name="connsiteY14426" fmla="*/ 2676647 h 4401251"/>
              <a:gd name="connsiteX14427" fmla="*/ 12052672 w 13419668"/>
              <a:gd name="connsiteY14427" fmla="*/ 2708490 h 4401251"/>
              <a:gd name="connsiteX14428" fmla="*/ 12083768 w 13419668"/>
              <a:gd name="connsiteY14428" fmla="*/ 2675776 h 4401251"/>
              <a:gd name="connsiteX14429" fmla="*/ 12050309 w 13419668"/>
              <a:gd name="connsiteY14429" fmla="*/ 2645178 h 4401251"/>
              <a:gd name="connsiteX14430" fmla="*/ 11966971 w 13419668"/>
              <a:gd name="connsiteY14430" fmla="*/ 2645178 h 4401251"/>
              <a:gd name="connsiteX14431" fmla="*/ 11934258 w 13419668"/>
              <a:gd name="connsiteY14431" fmla="*/ 2673413 h 4401251"/>
              <a:gd name="connsiteX14432" fmla="*/ 11962742 w 13419668"/>
              <a:gd name="connsiteY14432" fmla="*/ 2708366 h 4401251"/>
              <a:gd name="connsiteX14433" fmla="*/ 11997321 w 13419668"/>
              <a:gd name="connsiteY14433" fmla="*/ 2679011 h 4401251"/>
              <a:gd name="connsiteX14434" fmla="*/ 11966971 w 13419668"/>
              <a:gd name="connsiteY14434" fmla="*/ 2645053 h 4401251"/>
              <a:gd name="connsiteX14435" fmla="*/ 11875175 w 13419668"/>
              <a:gd name="connsiteY14435" fmla="*/ 2645178 h 4401251"/>
              <a:gd name="connsiteX14436" fmla="*/ 11844700 w 13419668"/>
              <a:gd name="connsiteY14436" fmla="*/ 2678637 h 4401251"/>
              <a:gd name="connsiteX14437" fmla="*/ 11875672 w 13419668"/>
              <a:gd name="connsiteY14437" fmla="*/ 2708490 h 4401251"/>
              <a:gd name="connsiteX14438" fmla="*/ 11908136 w 13419668"/>
              <a:gd name="connsiteY14438" fmla="*/ 2676772 h 4401251"/>
              <a:gd name="connsiteX14439" fmla="*/ 11875299 w 13419668"/>
              <a:gd name="connsiteY14439" fmla="*/ 2645178 h 4401251"/>
              <a:gd name="connsiteX14440" fmla="*/ 11755018 w 13419668"/>
              <a:gd name="connsiteY14440" fmla="*/ 2676896 h 4401251"/>
              <a:gd name="connsiteX14441" fmla="*/ 11784249 w 13419668"/>
              <a:gd name="connsiteY14441" fmla="*/ 2708366 h 4401251"/>
              <a:gd name="connsiteX14442" fmla="*/ 11818330 w 13419668"/>
              <a:gd name="connsiteY14442" fmla="*/ 2678513 h 4401251"/>
              <a:gd name="connsiteX14443" fmla="*/ 11787359 w 13419668"/>
              <a:gd name="connsiteY14443" fmla="*/ 2645053 h 4401251"/>
              <a:gd name="connsiteX14444" fmla="*/ 11755018 w 13419668"/>
              <a:gd name="connsiteY14444" fmla="*/ 2676896 h 4401251"/>
              <a:gd name="connsiteX14445" fmla="*/ 11731385 w 13419668"/>
              <a:gd name="connsiteY14445" fmla="*/ 2675155 h 4401251"/>
              <a:gd name="connsiteX14446" fmla="*/ 11700289 w 13419668"/>
              <a:gd name="connsiteY14446" fmla="*/ 2645053 h 4401251"/>
              <a:gd name="connsiteX14447" fmla="*/ 11667948 w 13419668"/>
              <a:gd name="connsiteY14447" fmla="*/ 2677269 h 4401251"/>
              <a:gd name="connsiteX14448" fmla="*/ 11700911 w 13419668"/>
              <a:gd name="connsiteY14448" fmla="*/ 2708490 h 4401251"/>
              <a:gd name="connsiteX14449" fmla="*/ 11731385 w 13419668"/>
              <a:gd name="connsiteY14449" fmla="*/ 2675155 h 4401251"/>
              <a:gd name="connsiteX14450" fmla="*/ 11609363 w 13419668"/>
              <a:gd name="connsiteY14450" fmla="*/ 2645053 h 4401251"/>
              <a:gd name="connsiteX14451" fmla="*/ 11578391 w 13419668"/>
              <a:gd name="connsiteY14451" fmla="*/ 2675776 h 4401251"/>
              <a:gd name="connsiteX14452" fmla="*/ 11609736 w 13419668"/>
              <a:gd name="connsiteY14452" fmla="*/ 2708490 h 4401251"/>
              <a:gd name="connsiteX14453" fmla="*/ 11641828 w 13419668"/>
              <a:gd name="connsiteY14453" fmla="*/ 2676772 h 4401251"/>
              <a:gd name="connsiteX14454" fmla="*/ 11609363 w 13419668"/>
              <a:gd name="connsiteY14454" fmla="*/ 2645053 h 4401251"/>
              <a:gd name="connsiteX14455" fmla="*/ 11488834 w 13419668"/>
              <a:gd name="connsiteY14455" fmla="*/ 2676274 h 4401251"/>
              <a:gd name="connsiteX14456" fmla="*/ 11517815 w 13419668"/>
              <a:gd name="connsiteY14456" fmla="*/ 2708366 h 4401251"/>
              <a:gd name="connsiteX14457" fmla="*/ 11552146 w 13419668"/>
              <a:gd name="connsiteY14457" fmla="*/ 2679135 h 4401251"/>
              <a:gd name="connsiteX14458" fmla="*/ 11522169 w 13419668"/>
              <a:gd name="connsiteY14458" fmla="*/ 2645178 h 4401251"/>
              <a:gd name="connsiteX14459" fmla="*/ 11488834 w 13419668"/>
              <a:gd name="connsiteY14459" fmla="*/ 2676274 h 4401251"/>
              <a:gd name="connsiteX14460" fmla="*/ 11402759 w 13419668"/>
              <a:gd name="connsiteY14460" fmla="*/ 2678513 h 4401251"/>
              <a:gd name="connsiteX14461" fmla="*/ 11436467 w 13419668"/>
              <a:gd name="connsiteY14461" fmla="*/ 2708490 h 4401251"/>
              <a:gd name="connsiteX14462" fmla="*/ 11466071 w 13419668"/>
              <a:gd name="connsiteY14462" fmla="*/ 2677020 h 4401251"/>
              <a:gd name="connsiteX14463" fmla="*/ 11433358 w 13419668"/>
              <a:gd name="connsiteY14463" fmla="*/ 2645178 h 4401251"/>
              <a:gd name="connsiteX14464" fmla="*/ 11402635 w 13419668"/>
              <a:gd name="connsiteY14464" fmla="*/ 2678513 h 4401251"/>
              <a:gd name="connsiteX14465" fmla="*/ 11342681 w 13419668"/>
              <a:gd name="connsiteY14465" fmla="*/ 2645302 h 4401251"/>
              <a:gd name="connsiteX14466" fmla="*/ 11313202 w 13419668"/>
              <a:gd name="connsiteY14466" fmla="*/ 2679757 h 4401251"/>
              <a:gd name="connsiteX14467" fmla="*/ 11345044 w 13419668"/>
              <a:gd name="connsiteY14467" fmla="*/ 2708614 h 4401251"/>
              <a:gd name="connsiteX14468" fmla="*/ 11376514 w 13419668"/>
              <a:gd name="connsiteY14468" fmla="*/ 2675901 h 4401251"/>
              <a:gd name="connsiteX14469" fmla="*/ 11342681 w 13419668"/>
              <a:gd name="connsiteY14469" fmla="*/ 2645302 h 4401251"/>
              <a:gd name="connsiteX14470" fmla="*/ 11286956 w 13419668"/>
              <a:gd name="connsiteY14470" fmla="*/ 2677518 h 4401251"/>
              <a:gd name="connsiteX14471" fmla="*/ 11254865 w 13419668"/>
              <a:gd name="connsiteY14471" fmla="*/ 2645178 h 4401251"/>
              <a:gd name="connsiteX14472" fmla="*/ 11223644 w 13419668"/>
              <a:gd name="connsiteY14472" fmla="*/ 2675030 h 4401251"/>
              <a:gd name="connsiteX14473" fmla="*/ 11253870 w 13419668"/>
              <a:gd name="connsiteY14473" fmla="*/ 2708490 h 4401251"/>
              <a:gd name="connsiteX14474" fmla="*/ 11286956 w 13419668"/>
              <a:gd name="connsiteY14474" fmla="*/ 2677518 h 4401251"/>
              <a:gd name="connsiteX14475" fmla="*/ 11134087 w 13419668"/>
              <a:gd name="connsiteY14475" fmla="*/ 2676896 h 4401251"/>
              <a:gd name="connsiteX14476" fmla="*/ 11163193 w 13419668"/>
              <a:gd name="connsiteY14476" fmla="*/ 2708490 h 4401251"/>
              <a:gd name="connsiteX14477" fmla="*/ 11197275 w 13419668"/>
              <a:gd name="connsiteY14477" fmla="*/ 2678637 h 4401251"/>
              <a:gd name="connsiteX14478" fmla="*/ 11166427 w 13419668"/>
              <a:gd name="connsiteY14478" fmla="*/ 2645053 h 4401251"/>
              <a:gd name="connsiteX14479" fmla="*/ 11134087 w 13419668"/>
              <a:gd name="connsiteY14479" fmla="*/ 2676772 h 4401251"/>
              <a:gd name="connsiteX14480" fmla="*/ 11047142 w 13419668"/>
              <a:gd name="connsiteY14480" fmla="*/ 2677518 h 4401251"/>
              <a:gd name="connsiteX14481" fmla="*/ 11077243 w 13419668"/>
              <a:gd name="connsiteY14481" fmla="*/ 2708490 h 4401251"/>
              <a:gd name="connsiteX14482" fmla="*/ 11110453 w 13419668"/>
              <a:gd name="connsiteY14482" fmla="*/ 2678016 h 4401251"/>
              <a:gd name="connsiteX14483" fmla="*/ 11079233 w 13419668"/>
              <a:gd name="connsiteY14483" fmla="*/ 2645178 h 4401251"/>
              <a:gd name="connsiteX14484" fmla="*/ 11047142 w 13419668"/>
              <a:gd name="connsiteY14484" fmla="*/ 2677518 h 4401251"/>
              <a:gd name="connsiteX14485" fmla="*/ 10990048 w 13419668"/>
              <a:gd name="connsiteY14485" fmla="*/ 2645178 h 4401251"/>
              <a:gd name="connsiteX14486" fmla="*/ 10957459 w 13419668"/>
              <a:gd name="connsiteY14486" fmla="*/ 2677145 h 4401251"/>
              <a:gd name="connsiteX14487" fmla="*/ 10987188 w 13419668"/>
              <a:gd name="connsiteY14487" fmla="*/ 2708490 h 4401251"/>
              <a:gd name="connsiteX14488" fmla="*/ 11020772 w 13419668"/>
              <a:gd name="connsiteY14488" fmla="*/ 2678389 h 4401251"/>
              <a:gd name="connsiteX14489" fmla="*/ 10989924 w 13419668"/>
              <a:gd name="connsiteY14489" fmla="*/ 2645178 h 4401251"/>
              <a:gd name="connsiteX14490" fmla="*/ 10898875 w 13419668"/>
              <a:gd name="connsiteY14490" fmla="*/ 2645178 h 4401251"/>
              <a:gd name="connsiteX14491" fmla="*/ 10868026 w 13419668"/>
              <a:gd name="connsiteY14491" fmla="*/ 2675901 h 4401251"/>
              <a:gd name="connsiteX14492" fmla="*/ 10899496 w 13419668"/>
              <a:gd name="connsiteY14492" fmla="*/ 2708614 h 4401251"/>
              <a:gd name="connsiteX14493" fmla="*/ 10931463 w 13419668"/>
              <a:gd name="connsiteY14493" fmla="*/ 2676772 h 4401251"/>
              <a:gd name="connsiteX14494" fmla="*/ 10898875 w 13419668"/>
              <a:gd name="connsiteY14494" fmla="*/ 2645178 h 4401251"/>
              <a:gd name="connsiteX14495" fmla="*/ 10812302 w 13419668"/>
              <a:gd name="connsiteY14495" fmla="*/ 2645178 h 4401251"/>
              <a:gd name="connsiteX14496" fmla="*/ 10781952 w 13419668"/>
              <a:gd name="connsiteY14496" fmla="*/ 2678762 h 4401251"/>
              <a:gd name="connsiteX14497" fmla="*/ 10813048 w 13419668"/>
              <a:gd name="connsiteY14497" fmla="*/ 2708490 h 4401251"/>
              <a:gd name="connsiteX14498" fmla="*/ 10845388 w 13419668"/>
              <a:gd name="connsiteY14498" fmla="*/ 2676647 h 4401251"/>
              <a:gd name="connsiteX14499" fmla="*/ 10812427 w 13419668"/>
              <a:gd name="connsiteY14499" fmla="*/ 2645178 h 4401251"/>
              <a:gd name="connsiteX14500" fmla="*/ 10692270 w 13419668"/>
              <a:gd name="connsiteY14500" fmla="*/ 2678016 h 4401251"/>
              <a:gd name="connsiteX14501" fmla="*/ 10722620 w 13419668"/>
              <a:gd name="connsiteY14501" fmla="*/ 2708490 h 4401251"/>
              <a:gd name="connsiteX14502" fmla="*/ 10755582 w 13419668"/>
              <a:gd name="connsiteY14502" fmla="*/ 2677393 h 4401251"/>
              <a:gd name="connsiteX14503" fmla="*/ 10723366 w 13419668"/>
              <a:gd name="connsiteY14503" fmla="*/ 2645053 h 4401251"/>
              <a:gd name="connsiteX14504" fmla="*/ 10692145 w 13419668"/>
              <a:gd name="connsiteY14504" fmla="*/ 2677891 h 4401251"/>
              <a:gd name="connsiteX14505" fmla="*/ 10633560 w 13419668"/>
              <a:gd name="connsiteY14505" fmla="*/ 2645178 h 4401251"/>
              <a:gd name="connsiteX14506" fmla="*/ 10602712 w 13419668"/>
              <a:gd name="connsiteY14506" fmla="*/ 2678389 h 4401251"/>
              <a:gd name="connsiteX14507" fmla="*/ 10633311 w 13419668"/>
              <a:gd name="connsiteY14507" fmla="*/ 2708490 h 4401251"/>
              <a:gd name="connsiteX14508" fmla="*/ 10666025 w 13419668"/>
              <a:gd name="connsiteY14508" fmla="*/ 2677145 h 4401251"/>
              <a:gd name="connsiteX14509" fmla="*/ 10633436 w 13419668"/>
              <a:gd name="connsiteY14509" fmla="*/ 2645178 h 4401251"/>
              <a:gd name="connsiteX14510" fmla="*/ 10546739 w 13419668"/>
              <a:gd name="connsiteY14510" fmla="*/ 2645178 h 4401251"/>
              <a:gd name="connsiteX14511" fmla="*/ 10515767 w 13419668"/>
              <a:gd name="connsiteY14511" fmla="*/ 2675776 h 4401251"/>
              <a:gd name="connsiteX14512" fmla="*/ 10547113 w 13419668"/>
              <a:gd name="connsiteY14512" fmla="*/ 2708614 h 4401251"/>
              <a:gd name="connsiteX14513" fmla="*/ 10579204 w 13419668"/>
              <a:gd name="connsiteY14513" fmla="*/ 2676896 h 4401251"/>
              <a:gd name="connsiteX14514" fmla="*/ 10546739 w 13419668"/>
              <a:gd name="connsiteY14514" fmla="*/ 2645178 h 4401251"/>
              <a:gd name="connsiteX14515" fmla="*/ 10426334 w 13419668"/>
              <a:gd name="connsiteY14515" fmla="*/ 2679011 h 4401251"/>
              <a:gd name="connsiteX14516" fmla="*/ 10460789 w 13419668"/>
              <a:gd name="connsiteY14516" fmla="*/ 2708490 h 4401251"/>
              <a:gd name="connsiteX14517" fmla="*/ 10489647 w 13419668"/>
              <a:gd name="connsiteY14517" fmla="*/ 2676647 h 4401251"/>
              <a:gd name="connsiteX14518" fmla="*/ 10456933 w 13419668"/>
              <a:gd name="connsiteY14518" fmla="*/ 2645178 h 4401251"/>
              <a:gd name="connsiteX14519" fmla="*/ 10426334 w 13419668"/>
              <a:gd name="connsiteY14519" fmla="*/ 2679011 h 4401251"/>
              <a:gd name="connsiteX14520" fmla="*/ 10336653 w 13419668"/>
              <a:gd name="connsiteY14520" fmla="*/ 2677518 h 4401251"/>
              <a:gd name="connsiteX14521" fmla="*/ 10366754 w 13419668"/>
              <a:gd name="connsiteY14521" fmla="*/ 2708490 h 4401251"/>
              <a:gd name="connsiteX14522" fmla="*/ 10399965 w 13419668"/>
              <a:gd name="connsiteY14522" fmla="*/ 2678016 h 4401251"/>
              <a:gd name="connsiteX14523" fmla="*/ 10368744 w 13419668"/>
              <a:gd name="connsiteY14523" fmla="*/ 2645178 h 4401251"/>
              <a:gd name="connsiteX14524" fmla="*/ 10336653 w 13419668"/>
              <a:gd name="connsiteY14524" fmla="*/ 2677518 h 4401251"/>
              <a:gd name="connsiteX14525" fmla="*/ 10280058 w 13419668"/>
              <a:gd name="connsiteY14525" fmla="*/ 2645302 h 4401251"/>
              <a:gd name="connsiteX14526" fmla="*/ 10250578 w 13419668"/>
              <a:gd name="connsiteY14526" fmla="*/ 2679757 h 4401251"/>
              <a:gd name="connsiteX14527" fmla="*/ 10282420 w 13419668"/>
              <a:gd name="connsiteY14527" fmla="*/ 2708614 h 4401251"/>
              <a:gd name="connsiteX14528" fmla="*/ 10313890 w 13419668"/>
              <a:gd name="connsiteY14528" fmla="*/ 2675901 h 4401251"/>
              <a:gd name="connsiteX14529" fmla="*/ 10280058 w 13419668"/>
              <a:gd name="connsiteY14529" fmla="*/ 2645302 h 4401251"/>
              <a:gd name="connsiteX14530" fmla="*/ 10160896 w 13419668"/>
              <a:gd name="connsiteY14530" fmla="*/ 2677020 h 4401251"/>
              <a:gd name="connsiteX14531" fmla="*/ 10190127 w 13419668"/>
              <a:gd name="connsiteY14531" fmla="*/ 2708490 h 4401251"/>
              <a:gd name="connsiteX14532" fmla="*/ 10224208 w 13419668"/>
              <a:gd name="connsiteY14532" fmla="*/ 2678637 h 4401251"/>
              <a:gd name="connsiteX14533" fmla="*/ 10193236 w 13419668"/>
              <a:gd name="connsiteY14533" fmla="*/ 2645178 h 4401251"/>
              <a:gd name="connsiteX14534" fmla="*/ 10160896 w 13419668"/>
              <a:gd name="connsiteY14534" fmla="*/ 2677020 h 4401251"/>
              <a:gd name="connsiteX14535" fmla="*/ 10101813 w 13419668"/>
              <a:gd name="connsiteY14535" fmla="*/ 2645302 h 4401251"/>
              <a:gd name="connsiteX14536" fmla="*/ 10071463 w 13419668"/>
              <a:gd name="connsiteY14536" fmla="*/ 2678886 h 4401251"/>
              <a:gd name="connsiteX14537" fmla="*/ 10102560 w 13419668"/>
              <a:gd name="connsiteY14537" fmla="*/ 2708614 h 4401251"/>
              <a:gd name="connsiteX14538" fmla="*/ 10134899 w 13419668"/>
              <a:gd name="connsiteY14538" fmla="*/ 2676772 h 4401251"/>
              <a:gd name="connsiteX14539" fmla="*/ 10101938 w 13419668"/>
              <a:gd name="connsiteY14539" fmla="*/ 2645302 h 4401251"/>
              <a:gd name="connsiteX14540" fmla="*/ 10012878 w 13419668"/>
              <a:gd name="connsiteY14540" fmla="*/ 2645302 h 4401251"/>
              <a:gd name="connsiteX14541" fmla="*/ 9981906 w 13419668"/>
              <a:gd name="connsiteY14541" fmla="*/ 2678389 h 4401251"/>
              <a:gd name="connsiteX14542" fmla="*/ 10012380 w 13419668"/>
              <a:gd name="connsiteY14542" fmla="*/ 2708614 h 4401251"/>
              <a:gd name="connsiteX14543" fmla="*/ 10045218 w 13419668"/>
              <a:gd name="connsiteY14543" fmla="*/ 2677393 h 4401251"/>
              <a:gd name="connsiteX14544" fmla="*/ 10012878 w 13419668"/>
              <a:gd name="connsiteY14544" fmla="*/ 2645302 h 4401251"/>
              <a:gd name="connsiteX14545" fmla="*/ 9925062 w 13419668"/>
              <a:gd name="connsiteY14545" fmla="*/ 2645302 h 4401251"/>
              <a:gd name="connsiteX14546" fmla="*/ 9894836 w 13419668"/>
              <a:gd name="connsiteY14546" fmla="*/ 2676647 h 4401251"/>
              <a:gd name="connsiteX14547" fmla="*/ 9926928 w 13419668"/>
              <a:gd name="connsiteY14547" fmla="*/ 2708614 h 4401251"/>
              <a:gd name="connsiteX14548" fmla="*/ 9958272 w 13419668"/>
              <a:gd name="connsiteY14548" fmla="*/ 2676150 h 4401251"/>
              <a:gd name="connsiteX14549" fmla="*/ 9925062 w 13419668"/>
              <a:gd name="connsiteY14549" fmla="*/ 2645302 h 4401251"/>
              <a:gd name="connsiteX14550" fmla="*/ 9805403 w 13419668"/>
              <a:gd name="connsiteY14550" fmla="*/ 2679135 h 4401251"/>
              <a:gd name="connsiteX14551" fmla="*/ 9839982 w 13419668"/>
              <a:gd name="connsiteY14551" fmla="*/ 2708490 h 4401251"/>
              <a:gd name="connsiteX14552" fmla="*/ 9868715 w 13419668"/>
              <a:gd name="connsiteY14552" fmla="*/ 2676523 h 4401251"/>
              <a:gd name="connsiteX14553" fmla="*/ 9835877 w 13419668"/>
              <a:gd name="connsiteY14553" fmla="*/ 2645178 h 4401251"/>
              <a:gd name="connsiteX14554" fmla="*/ 9805403 w 13419668"/>
              <a:gd name="connsiteY14554" fmla="*/ 2679135 h 4401251"/>
              <a:gd name="connsiteX14555" fmla="*/ 9715845 w 13419668"/>
              <a:gd name="connsiteY14555" fmla="*/ 2679135 h 4401251"/>
              <a:gd name="connsiteX14556" fmla="*/ 9750300 w 13419668"/>
              <a:gd name="connsiteY14556" fmla="*/ 2708614 h 4401251"/>
              <a:gd name="connsiteX14557" fmla="*/ 9779158 w 13419668"/>
              <a:gd name="connsiteY14557" fmla="*/ 2676647 h 4401251"/>
              <a:gd name="connsiteX14558" fmla="*/ 9746444 w 13419668"/>
              <a:gd name="connsiteY14558" fmla="*/ 2645302 h 4401251"/>
              <a:gd name="connsiteX14559" fmla="*/ 9715970 w 13419668"/>
              <a:gd name="connsiteY14559" fmla="*/ 2679135 h 4401251"/>
              <a:gd name="connsiteX14560" fmla="*/ 9692834 w 13419668"/>
              <a:gd name="connsiteY14560" fmla="*/ 2677642 h 4401251"/>
              <a:gd name="connsiteX14561" fmla="*/ 9660743 w 13419668"/>
              <a:gd name="connsiteY14561" fmla="*/ 2645302 h 4401251"/>
              <a:gd name="connsiteX14562" fmla="*/ 9629522 w 13419668"/>
              <a:gd name="connsiteY14562" fmla="*/ 2675155 h 4401251"/>
              <a:gd name="connsiteX14563" fmla="*/ 9659747 w 13419668"/>
              <a:gd name="connsiteY14563" fmla="*/ 2708614 h 4401251"/>
              <a:gd name="connsiteX14564" fmla="*/ 9692834 w 13419668"/>
              <a:gd name="connsiteY14564" fmla="*/ 2677642 h 4401251"/>
              <a:gd name="connsiteX14565" fmla="*/ 9603277 w 13419668"/>
              <a:gd name="connsiteY14565" fmla="*/ 2677767 h 4401251"/>
              <a:gd name="connsiteX14566" fmla="*/ 9571310 w 13419668"/>
              <a:gd name="connsiteY14566" fmla="*/ 2645302 h 4401251"/>
              <a:gd name="connsiteX14567" fmla="*/ 9539965 w 13419668"/>
              <a:gd name="connsiteY14567" fmla="*/ 2675030 h 4401251"/>
              <a:gd name="connsiteX14568" fmla="*/ 9570066 w 13419668"/>
              <a:gd name="connsiteY14568" fmla="*/ 2708614 h 4401251"/>
              <a:gd name="connsiteX14569" fmla="*/ 9603277 w 13419668"/>
              <a:gd name="connsiteY14569" fmla="*/ 2677767 h 4401251"/>
              <a:gd name="connsiteX14570" fmla="*/ 9513719 w 13419668"/>
              <a:gd name="connsiteY14570" fmla="*/ 2677767 h 4401251"/>
              <a:gd name="connsiteX14571" fmla="*/ 9481628 w 13419668"/>
              <a:gd name="connsiteY14571" fmla="*/ 2645302 h 4401251"/>
              <a:gd name="connsiteX14572" fmla="*/ 9450408 w 13419668"/>
              <a:gd name="connsiteY14572" fmla="*/ 2675155 h 4401251"/>
              <a:gd name="connsiteX14573" fmla="*/ 9480633 w 13419668"/>
              <a:gd name="connsiteY14573" fmla="*/ 2708614 h 4401251"/>
              <a:gd name="connsiteX14574" fmla="*/ 9513719 w 13419668"/>
              <a:gd name="connsiteY14574" fmla="*/ 2677642 h 4401251"/>
              <a:gd name="connsiteX14575" fmla="*/ 9426774 w 13419668"/>
              <a:gd name="connsiteY14575" fmla="*/ 2675279 h 4401251"/>
              <a:gd name="connsiteX14576" fmla="*/ 9395553 w 13419668"/>
              <a:gd name="connsiteY14576" fmla="*/ 2645302 h 4401251"/>
              <a:gd name="connsiteX14577" fmla="*/ 9363338 w 13419668"/>
              <a:gd name="connsiteY14577" fmla="*/ 2677642 h 4401251"/>
              <a:gd name="connsiteX14578" fmla="*/ 9396300 w 13419668"/>
              <a:gd name="connsiteY14578" fmla="*/ 2708739 h 4401251"/>
              <a:gd name="connsiteX14579" fmla="*/ 9426650 w 13419668"/>
              <a:gd name="connsiteY14579" fmla="*/ 2675279 h 4401251"/>
              <a:gd name="connsiteX14580" fmla="*/ 9305623 w 13419668"/>
              <a:gd name="connsiteY14580" fmla="*/ 2645302 h 4401251"/>
              <a:gd name="connsiteX14581" fmla="*/ 9273905 w 13419668"/>
              <a:gd name="connsiteY14581" fmla="*/ 2678016 h 4401251"/>
              <a:gd name="connsiteX14582" fmla="*/ 9304379 w 13419668"/>
              <a:gd name="connsiteY14582" fmla="*/ 2708614 h 4401251"/>
              <a:gd name="connsiteX14583" fmla="*/ 9337217 w 13419668"/>
              <a:gd name="connsiteY14583" fmla="*/ 2677767 h 4401251"/>
              <a:gd name="connsiteX14584" fmla="*/ 9305623 w 13419668"/>
              <a:gd name="connsiteY14584" fmla="*/ 2645302 h 4401251"/>
              <a:gd name="connsiteX14585" fmla="*/ 9247660 w 13419668"/>
              <a:gd name="connsiteY14585" fmla="*/ 2676523 h 4401251"/>
              <a:gd name="connsiteX14586" fmla="*/ 9217807 w 13419668"/>
              <a:gd name="connsiteY14586" fmla="*/ 2645302 h 4401251"/>
              <a:gd name="connsiteX14587" fmla="*/ 9184223 w 13419668"/>
              <a:gd name="connsiteY14587" fmla="*/ 2676150 h 4401251"/>
              <a:gd name="connsiteX14588" fmla="*/ 9216065 w 13419668"/>
              <a:gd name="connsiteY14588" fmla="*/ 2708490 h 4401251"/>
              <a:gd name="connsiteX14589" fmla="*/ 9247783 w 13419668"/>
              <a:gd name="connsiteY14589" fmla="*/ 2676399 h 4401251"/>
              <a:gd name="connsiteX14590" fmla="*/ 9125140 w 13419668"/>
              <a:gd name="connsiteY14590" fmla="*/ 2645302 h 4401251"/>
              <a:gd name="connsiteX14591" fmla="*/ 9094665 w 13419668"/>
              <a:gd name="connsiteY14591" fmla="*/ 2676399 h 4401251"/>
              <a:gd name="connsiteX14592" fmla="*/ 9126508 w 13419668"/>
              <a:gd name="connsiteY14592" fmla="*/ 2708614 h 4401251"/>
              <a:gd name="connsiteX14593" fmla="*/ 9158102 w 13419668"/>
              <a:gd name="connsiteY14593" fmla="*/ 2676399 h 4401251"/>
              <a:gd name="connsiteX14594" fmla="*/ 9125140 w 13419668"/>
              <a:gd name="connsiteY14594" fmla="*/ 2645302 h 4401251"/>
              <a:gd name="connsiteX14595" fmla="*/ 9071779 w 13419668"/>
              <a:gd name="connsiteY14595" fmla="*/ 2675155 h 4401251"/>
              <a:gd name="connsiteX14596" fmla="*/ 9040184 w 13419668"/>
              <a:gd name="connsiteY14596" fmla="*/ 2645302 h 4401251"/>
              <a:gd name="connsiteX14597" fmla="*/ 9008466 w 13419668"/>
              <a:gd name="connsiteY14597" fmla="*/ 2677642 h 4401251"/>
              <a:gd name="connsiteX14598" fmla="*/ 9041180 w 13419668"/>
              <a:gd name="connsiteY14598" fmla="*/ 2708614 h 4401251"/>
              <a:gd name="connsiteX14599" fmla="*/ 9071654 w 13419668"/>
              <a:gd name="connsiteY14599" fmla="*/ 2675155 h 4401251"/>
              <a:gd name="connsiteX14600" fmla="*/ 8949757 w 13419668"/>
              <a:gd name="connsiteY14600" fmla="*/ 2645302 h 4401251"/>
              <a:gd name="connsiteX14601" fmla="*/ 8918909 w 13419668"/>
              <a:gd name="connsiteY14601" fmla="*/ 2678513 h 4401251"/>
              <a:gd name="connsiteX14602" fmla="*/ 8949508 w 13419668"/>
              <a:gd name="connsiteY14602" fmla="*/ 2708614 h 4401251"/>
              <a:gd name="connsiteX14603" fmla="*/ 8982221 w 13419668"/>
              <a:gd name="connsiteY14603" fmla="*/ 2677269 h 4401251"/>
              <a:gd name="connsiteX14604" fmla="*/ 8949757 w 13419668"/>
              <a:gd name="connsiteY14604" fmla="*/ 2645302 h 4401251"/>
              <a:gd name="connsiteX14605" fmla="*/ 8860324 w 13419668"/>
              <a:gd name="connsiteY14605" fmla="*/ 2645302 h 4401251"/>
              <a:gd name="connsiteX14606" fmla="*/ 8829352 w 13419668"/>
              <a:gd name="connsiteY14606" fmla="*/ 2678389 h 4401251"/>
              <a:gd name="connsiteX14607" fmla="*/ 8859826 w 13419668"/>
              <a:gd name="connsiteY14607" fmla="*/ 2708614 h 4401251"/>
              <a:gd name="connsiteX14608" fmla="*/ 8892664 w 13419668"/>
              <a:gd name="connsiteY14608" fmla="*/ 2677393 h 4401251"/>
              <a:gd name="connsiteX14609" fmla="*/ 8860324 w 13419668"/>
              <a:gd name="connsiteY14609" fmla="*/ 2645302 h 4401251"/>
              <a:gd name="connsiteX14610" fmla="*/ 8773876 w 13419668"/>
              <a:gd name="connsiteY14610" fmla="*/ 2645302 h 4401251"/>
              <a:gd name="connsiteX14611" fmla="*/ 8742406 w 13419668"/>
              <a:gd name="connsiteY14611" fmla="*/ 2678264 h 4401251"/>
              <a:gd name="connsiteX14612" fmla="*/ 8773005 w 13419668"/>
              <a:gd name="connsiteY14612" fmla="*/ 2708739 h 4401251"/>
              <a:gd name="connsiteX14613" fmla="*/ 8805718 w 13419668"/>
              <a:gd name="connsiteY14613" fmla="*/ 2677642 h 4401251"/>
              <a:gd name="connsiteX14614" fmla="*/ 8773876 w 13419668"/>
              <a:gd name="connsiteY14614" fmla="*/ 2645302 h 4401251"/>
              <a:gd name="connsiteX14615" fmla="*/ 8683821 w 13419668"/>
              <a:gd name="connsiteY14615" fmla="*/ 2645302 h 4401251"/>
              <a:gd name="connsiteX14616" fmla="*/ 8652849 w 13419668"/>
              <a:gd name="connsiteY14616" fmla="*/ 2675901 h 4401251"/>
              <a:gd name="connsiteX14617" fmla="*/ 8684069 w 13419668"/>
              <a:gd name="connsiteY14617" fmla="*/ 2708739 h 4401251"/>
              <a:gd name="connsiteX14618" fmla="*/ 8716161 w 13419668"/>
              <a:gd name="connsiteY14618" fmla="*/ 2677145 h 4401251"/>
              <a:gd name="connsiteX14619" fmla="*/ 8683821 w 13419668"/>
              <a:gd name="connsiteY14619" fmla="*/ 2645302 h 4401251"/>
              <a:gd name="connsiteX14620" fmla="*/ 8593268 w 13419668"/>
              <a:gd name="connsiteY14620" fmla="*/ 2645427 h 4401251"/>
              <a:gd name="connsiteX14621" fmla="*/ 8563292 w 13419668"/>
              <a:gd name="connsiteY14621" fmla="*/ 2676896 h 4401251"/>
              <a:gd name="connsiteX14622" fmla="*/ 8595631 w 13419668"/>
              <a:gd name="connsiteY14622" fmla="*/ 2708739 h 4401251"/>
              <a:gd name="connsiteX14623" fmla="*/ 8626728 w 13419668"/>
              <a:gd name="connsiteY14623" fmla="*/ 2676025 h 4401251"/>
              <a:gd name="connsiteX14624" fmla="*/ 8593268 w 13419668"/>
              <a:gd name="connsiteY14624" fmla="*/ 2645427 h 4401251"/>
              <a:gd name="connsiteX14625" fmla="*/ 8477093 w 13419668"/>
              <a:gd name="connsiteY14625" fmla="*/ 2677145 h 4401251"/>
              <a:gd name="connsiteX14626" fmla="*/ 8506323 w 13419668"/>
              <a:gd name="connsiteY14626" fmla="*/ 2708614 h 4401251"/>
              <a:gd name="connsiteX14627" fmla="*/ 8540404 w 13419668"/>
              <a:gd name="connsiteY14627" fmla="*/ 2678762 h 4401251"/>
              <a:gd name="connsiteX14628" fmla="*/ 8509433 w 13419668"/>
              <a:gd name="connsiteY14628" fmla="*/ 2645302 h 4401251"/>
              <a:gd name="connsiteX14629" fmla="*/ 8477093 w 13419668"/>
              <a:gd name="connsiteY14629" fmla="*/ 2677145 h 4401251"/>
              <a:gd name="connsiteX14630" fmla="*/ 8450847 w 13419668"/>
              <a:gd name="connsiteY14630" fmla="*/ 2677891 h 4401251"/>
              <a:gd name="connsiteX14631" fmla="*/ 8418880 w 13419668"/>
              <a:gd name="connsiteY14631" fmla="*/ 2645427 h 4401251"/>
              <a:gd name="connsiteX14632" fmla="*/ 8387535 w 13419668"/>
              <a:gd name="connsiteY14632" fmla="*/ 2675155 h 4401251"/>
              <a:gd name="connsiteX14633" fmla="*/ 8417636 w 13419668"/>
              <a:gd name="connsiteY14633" fmla="*/ 2708739 h 4401251"/>
              <a:gd name="connsiteX14634" fmla="*/ 8450847 w 13419668"/>
              <a:gd name="connsiteY14634" fmla="*/ 2677891 h 4401251"/>
              <a:gd name="connsiteX14635" fmla="*/ 8361290 w 13419668"/>
              <a:gd name="connsiteY14635" fmla="*/ 2677767 h 4401251"/>
              <a:gd name="connsiteX14636" fmla="*/ 8329199 w 13419668"/>
              <a:gd name="connsiteY14636" fmla="*/ 2645427 h 4401251"/>
              <a:gd name="connsiteX14637" fmla="*/ 8297978 w 13419668"/>
              <a:gd name="connsiteY14637" fmla="*/ 2675279 h 4401251"/>
              <a:gd name="connsiteX14638" fmla="*/ 8328203 w 13419668"/>
              <a:gd name="connsiteY14638" fmla="*/ 2708739 h 4401251"/>
              <a:gd name="connsiteX14639" fmla="*/ 8361290 w 13419668"/>
              <a:gd name="connsiteY14639" fmla="*/ 2677767 h 4401251"/>
              <a:gd name="connsiteX14640" fmla="*/ 8238646 w 13419668"/>
              <a:gd name="connsiteY14640" fmla="*/ 2645427 h 4401251"/>
              <a:gd name="connsiteX14641" fmla="*/ 8208420 w 13419668"/>
              <a:gd name="connsiteY14641" fmla="*/ 2679135 h 4401251"/>
              <a:gd name="connsiteX14642" fmla="*/ 8239641 w 13419668"/>
              <a:gd name="connsiteY14642" fmla="*/ 2708739 h 4401251"/>
              <a:gd name="connsiteX14643" fmla="*/ 8271857 w 13419668"/>
              <a:gd name="connsiteY14643" fmla="*/ 2676772 h 4401251"/>
              <a:gd name="connsiteX14644" fmla="*/ 8238770 w 13419668"/>
              <a:gd name="connsiteY14644" fmla="*/ 2645427 h 4401251"/>
              <a:gd name="connsiteX14645" fmla="*/ 8153816 w 13419668"/>
              <a:gd name="connsiteY14645" fmla="*/ 2645427 h 4401251"/>
              <a:gd name="connsiteX14646" fmla="*/ 8121475 w 13419668"/>
              <a:gd name="connsiteY14646" fmla="*/ 2677518 h 4401251"/>
              <a:gd name="connsiteX14647" fmla="*/ 8151328 w 13419668"/>
              <a:gd name="connsiteY14647" fmla="*/ 2708739 h 4401251"/>
              <a:gd name="connsiteX14648" fmla="*/ 8184787 w 13419668"/>
              <a:gd name="connsiteY14648" fmla="*/ 2678513 h 4401251"/>
              <a:gd name="connsiteX14649" fmla="*/ 8153816 w 13419668"/>
              <a:gd name="connsiteY14649" fmla="*/ 2645427 h 4401251"/>
              <a:gd name="connsiteX14650" fmla="*/ 8095230 w 13419668"/>
              <a:gd name="connsiteY14650" fmla="*/ 2677767 h 4401251"/>
              <a:gd name="connsiteX14651" fmla="*/ 8063512 w 13419668"/>
              <a:gd name="connsiteY14651" fmla="*/ 2645302 h 4401251"/>
              <a:gd name="connsiteX14652" fmla="*/ 8031917 w 13419668"/>
              <a:gd name="connsiteY14652" fmla="*/ 2675155 h 4401251"/>
              <a:gd name="connsiteX14653" fmla="*/ 8062392 w 13419668"/>
              <a:gd name="connsiteY14653" fmla="*/ 2708739 h 4401251"/>
              <a:gd name="connsiteX14654" fmla="*/ 8095230 w 13419668"/>
              <a:gd name="connsiteY14654" fmla="*/ 2677767 h 4401251"/>
              <a:gd name="connsiteX14655" fmla="*/ 7973705 w 13419668"/>
              <a:gd name="connsiteY14655" fmla="*/ 2645302 h 4401251"/>
              <a:gd name="connsiteX14656" fmla="*/ 7942361 w 13419668"/>
              <a:gd name="connsiteY14656" fmla="*/ 2678389 h 4401251"/>
              <a:gd name="connsiteX14657" fmla="*/ 7973083 w 13419668"/>
              <a:gd name="connsiteY14657" fmla="*/ 2708739 h 4401251"/>
              <a:gd name="connsiteX14658" fmla="*/ 8005548 w 13419668"/>
              <a:gd name="connsiteY14658" fmla="*/ 2677518 h 4401251"/>
              <a:gd name="connsiteX14659" fmla="*/ 7973581 w 13419668"/>
              <a:gd name="connsiteY14659" fmla="*/ 2645302 h 4401251"/>
              <a:gd name="connsiteX14660" fmla="*/ 7919598 w 13419668"/>
              <a:gd name="connsiteY14660" fmla="*/ 2676274 h 4401251"/>
              <a:gd name="connsiteX14661" fmla="*/ 7888999 w 13419668"/>
              <a:gd name="connsiteY14661" fmla="*/ 2645302 h 4401251"/>
              <a:gd name="connsiteX14662" fmla="*/ 7856161 w 13419668"/>
              <a:gd name="connsiteY14662" fmla="*/ 2676647 h 4401251"/>
              <a:gd name="connsiteX14663" fmla="*/ 7887880 w 13419668"/>
              <a:gd name="connsiteY14663" fmla="*/ 2708739 h 4401251"/>
              <a:gd name="connsiteX14664" fmla="*/ 7919598 w 13419668"/>
              <a:gd name="connsiteY14664" fmla="*/ 2676274 h 4401251"/>
              <a:gd name="connsiteX14665" fmla="*/ 7766604 w 13419668"/>
              <a:gd name="connsiteY14665" fmla="*/ 2678264 h 4401251"/>
              <a:gd name="connsiteX14666" fmla="*/ 7796954 w 13419668"/>
              <a:gd name="connsiteY14666" fmla="*/ 2708739 h 4401251"/>
              <a:gd name="connsiteX14667" fmla="*/ 7829916 w 13419668"/>
              <a:gd name="connsiteY14667" fmla="*/ 2677642 h 4401251"/>
              <a:gd name="connsiteX14668" fmla="*/ 7797700 w 13419668"/>
              <a:gd name="connsiteY14668" fmla="*/ 2645302 h 4401251"/>
              <a:gd name="connsiteX14669" fmla="*/ 7766480 w 13419668"/>
              <a:gd name="connsiteY14669" fmla="*/ 2678140 h 4401251"/>
              <a:gd name="connsiteX14670" fmla="*/ 7707272 w 13419668"/>
              <a:gd name="connsiteY14670" fmla="*/ 2645427 h 4401251"/>
              <a:gd name="connsiteX14671" fmla="*/ 7677047 w 13419668"/>
              <a:gd name="connsiteY14671" fmla="*/ 2679135 h 4401251"/>
              <a:gd name="connsiteX14672" fmla="*/ 7708267 w 13419668"/>
              <a:gd name="connsiteY14672" fmla="*/ 2708614 h 4401251"/>
              <a:gd name="connsiteX14673" fmla="*/ 7740358 w 13419668"/>
              <a:gd name="connsiteY14673" fmla="*/ 2676647 h 4401251"/>
              <a:gd name="connsiteX14674" fmla="*/ 7707148 w 13419668"/>
              <a:gd name="connsiteY14674" fmla="*/ 2645302 h 4401251"/>
              <a:gd name="connsiteX14675" fmla="*/ 7590101 w 13419668"/>
              <a:gd name="connsiteY14675" fmla="*/ 2677767 h 4401251"/>
              <a:gd name="connsiteX14676" fmla="*/ 7620202 w 13419668"/>
              <a:gd name="connsiteY14676" fmla="*/ 2708739 h 4401251"/>
              <a:gd name="connsiteX14677" fmla="*/ 7653413 w 13419668"/>
              <a:gd name="connsiteY14677" fmla="*/ 2678264 h 4401251"/>
              <a:gd name="connsiteX14678" fmla="*/ 7622192 w 13419668"/>
              <a:gd name="connsiteY14678" fmla="*/ 2645427 h 4401251"/>
              <a:gd name="connsiteX14679" fmla="*/ 7590101 w 13419668"/>
              <a:gd name="connsiteY14679" fmla="*/ 2677767 h 4401251"/>
              <a:gd name="connsiteX14680" fmla="*/ 7563856 w 13419668"/>
              <a:gd name="connsiteY14680" fmla="*/ 2675528 h 4401251"/>
              <a:gd name="connsiteX14681" fmla="*/ 7532759 w 13419668"/>
              <a:gd name="connsiteY14681" fmla="*/ 2645427 h 4401251"/>
              <a:gd name="connsiteX14682" fmla="*/ 7500419 w 13419668"/>
              <a:gd name="connsiteY14682" fmla="*/ 2677642 h 4401251"/>
              <a:gd name="connsiteX14683" fmla="*/ 7533382 w 13419668"/>
              <a:gd name="connsiteY14683" fmla="*/ 2708863 h 4401251"/>
              <a:gd name="connsiteX14684" fmla="*/ 7563856 w 13419668"/>
              <a:gd name="connsiteY14684" fmla="*/ 2675528 h 4401251"/>
              <a:gd name="connsiteX14685" fmla="*/ 7474299 w 13419668"/>
              <a:gd name="connsiteY14685" fmla="*/ 2675901 h 4401251"/>
              <a:gd name="connsiteX14686" fmla="*/ 7443575 w 13419668"/>
              <a:gd name="connsiteY14686" fmla="*/ 2645551 h 4401251"/>
              <a:gd name="connsiteX14687" fmla="*/ 7410862 w 13419668"/>
              <a:gd name="connsiteY14687" fmla="*/ 2677393 h 4401251"/>
              <a:gd name="connsiteX14688" fmla="*/ 7443451 w 13419668"/>
              <a:gd name="connsiteY14688" fmla="*/ 2708863 h 4401251"/>
              <a:gd name="connsiteX14689" fmla="*/ 7474299 w 13419668"/>
              <a:gd name="connsiteY14689" fmla="*/ 2675901 h 4401251"/>
              <a:gd name="connsiteX14690" fmla="*/ 7351406 w 13419668"/>
              <a:gd name="connsiteY14690" fmla="*/ 2645551 h 4401251"/>
              <a:gd name="connsiteX14691" fmla="*/ 7321429 w 13419668"/>
              <a:gd name="connsiteY14691" fmla="*/ 2677020 h 4401251"/>
              <a:gd name="connsiteX14692" fmla="*/ 7353769 w 13419668"/>
              <a:gd name="connsiteY14692" fmla="*/ 2708863 h 4401251"/>
              <a:gd name="connsiteX14693" fmla="*/ 7384866 w 13419668"/>
              <a:gd name="connsiteY14693" fmla="*/ 2676150 h 4401251"/>
              <a:gd name="connsiteX14694" fmla="*/ 7351406 w 13419668"/>
              <a:gd name="connsiteY14694" fmla="*/ 2645551 h 4401251"/>
              <a:gd name="connsiteX14695" fmla="*/ 7267072 w 13419668"/>
              <a:gd name="connsiteY14695" fmla="*/ 2645427 h 4401251"/>
              <a:gd name="connsiteX14696" fmla="*/ 7235354 w 13419668"/>
              <a:gd name="connsiteY14696" fmla="*/ 2674782 h 4401251"/>
              <a:gd name="connsiteX14697" fmla="*/ 7264958 w 13419668"/>
              <a:gd name="connsiteY14697" fmla="*/ 2708863 h 4401251"/>
              <a:gd name="connsiteX14698" fmla="*/ 7298667 w 13419668"/>
              <a:gd name="connsiteY14698" fmla="*/ 2678513 h 4401251"/>
              <a:gd name="connsiteX14699" fmla="*/ 7267197 w 13419668"/>
              <a:gd name="connsiteY14699" fmla="*/ 2645551 h 4401251"/>
              <a:gd name="connsiteX14700" fmla="*/ 7175028 w 13419668"/>
              <a:gd name="connsiteY14700" fmla="*/ 2645551 h 4401251"/>
              <a:gd name="connsiteX14701" fmla="*/ 7145672 w 13419668"/>
              <a:gd name="connsiteY14701" fmla="*/ 2680130 h 4401251"/>
              <a:gd name="connsiteX14702" fmla="*/ 7177639 w 13419668"/>
              <a:gd name="connsiteY14702" fmla="*/ 2708863 h 4401251"/>
              <a:gd name="connsiteX14703" fmla="*/ 7208860 w 13419668"/>
              <a:gd name="connsiteY14703" fmla="*/ 2676025 h 4401251"/>
              <a:gd name="connsiteX14704" fmla="*/ 7174903 w 13419668"/>
              <a:gd name="connsiteY14704" fmla="*/ 2645551 h 4401251"/>
              <a:gd name="connsiteX14705" fmla="*/ 7087087 w 13419668"/>
              <a:gd name="connsiteY14705" fmla="*/ 2645551 h 4401251"/>
              <a:gd name="connsiteX14706" fmla="*/ 7056115 w 13419668"/>
              <a:gd name="connsiteY14706" fmla="*/ 2678637 h 4401251"/>
              <a:gd name="connsiteX14707" fmla="*/ 7086589 w 13419668"/>
              <a:gd name="connsiteY14707" fmla="*/ 2708863 h 4401251"/>
              <a:gd name="connsiteX14708" fmla="*/ 7119427 w 13419668"/>
              <a:gd name="connsiteY14708" fmla="*/ 2677642 h 4401251"/>
              <a:gd name="connsiteX14709" fmla="*/ 7087087 w 13419668"/>
              <a:gd name="connsiteY14709" fmla="*/ 2645551 h 4401251"/>
              <a:gd name="connsiteX14710" fmla="*/ 7032482 w 13419668"/>
              <a:gd name="connsiteY14710" fmla="*/ 2676772 h 4401251"/>
              <a:gd name="connsiteX14711" fmla="*/ 7002629 w 13419668"/>
              <a:gd name="connsiteY14711" fmla="*/ 2645551 h 4401251"/>
              <a:gd name="connsiteX14712" fmla="*/ 6969046 w 13419668"/>
              <a:gd name="connsiteY14712" fmla="*/ 2676399 h 4401251"/>
              <a:gd name="connsiteX14713" fmla="*/ 7000888 w 13419668"/>
              <a:gd name="connsiteY14713" fmla="*/ 2708739 h 4401251"/>
              <a:gd name="connsiteX14714" fmla="*/ 7032606 w 13419668"/>
              <a:gd name="connsiteY14714" fmla="*/ 2676647 h 4401251"/>
              <a:gd name="connsiteX14715" fmla="*/ 6910709 w 13419668"/>
              <a:gd name="connsiteY14715" fmla="*/ 2645427 h 4401251"/>
              <a:gd name="connsiteX14716" fmla="*/ 6879613 w 13419668"/>
              <a:gd name="connsiteY14716" fmla="*/ 2678886 h 4401251"/>
              <a:gd name="connsiteX14717" fmla="*/ 6910709 w 13419668"/>
              <a:gd name="connsiteY14717" fmla="*/ 2708987 h 4401251"/>
              <a:gd name="connsiteX14718" fmla="*/ 6942924 w 13419668"/>
              <a:gd name="connsiteY14718" fmla="*/ 2677393 h 4401251"/>
              <a:gd name="connsiteX14719" fmla="*/ 6910709 w 13419668"/>
              <a:gd name="connsiteY14719" fmla="*/ 2645427 h 4401251"/>
              <a:gd name="connsiteX14720" fmla="*/ 6853367 w 13419668"/>
              <a:gd name="connsiteY14720" fmla="*/ 2676647 h 4401251"/>
              <a:gd name="connsiteX14721" fmla="*/ 6823390 w 13419668"/>
              <a:gd name="connsiteY14721" fmla="*/ 2645551 h 4401251"/>
              <a:gd name="connsiteX14722" fmla="*/ 6789931 w 13419668"/>
              <a:gd name="connsiteY14722" fmla="*/ 2676523 h 4401251"/>
              <a:gd name="connsiteX14723" fmla="*/ 6821773 w 13419668"/>
              <a:gd name="connsiteY14723" fmla="*/ 2708863 h 4401251"/>
              <a:gd name="connsiteX14724" fmla="*/ 6853367 w 13419668"/>
              <a:gd name="connsiteY14724" fmla="*/ 2676647 h 4401251"/>
              <a:gd name="connsiteX14725" fmla="*/ 6767168 w 13419668"/>
              <a:gd name="connsiteY14725" fmla="*/ 2678016 h 4401251"/>
              <a:gd name="connsiteX14726" fmla="*/ 6735201 w 13419668"/>
              <a:gd name="connsiteY14726" fmla="*/ 2645551 h 4401251"/>
              <a:gd name="connsiteX14727" fmla="*/ 6703856 w 13419668"/>
              <a:gd name="connsiteY14727" fmla="*/ 2675279 h 4401251"/>
              <a:gd name="connsiteX14728" fmla="*/ 6733957 w 13419668"/>
              <a:gd name="connsiteY14728" fmla="*/ 2708863 h 4401251"/>
              <a:gd name="connsiteX14729" fmla="*/ 6767168 w 13419668"/>
              <a:gd name="connsiteY14729" fmla="*/ 2678016 h 4401251"/>
              <a:gd name="connsiteX14730" fmla="*/ 6645270 w 13419668"/>
              <a:gd name="connsiteY14730" fmla="*/ 2645551 h 4401251"/>
              <a:gd name="connsiteX14731" fmla="*/ 6614299 w 13419668"/>
              <a:gd name="connsiteY14731" fmla="*/ 2678637 h 4401251"/>
              <a:gd name="connsiteX14732" fmla="*/ 6644773 w 13419668"/>
              <a:gd name="connsiteY14732" fmla="*/ 2708863 h 4401251"/>
              <a:gd name="connsiteX14733" fmla="*/ 6677610 w 13419668"/>
              <a:gd name="connsiteY14733" fmla="*/ 2677642 h 4401251"/>
              <a:gd name="connsiteX14734" fmla="*/ 6645270 w 13419668"/>
              <a:gd name="connsiteY14734" fmla="*/ 2645551 h 4401251"/>
              <a:gd name="connsiteX14735" fmla="*/ 6554967 w 13419668"/>
              <a:gd name="connsiteY14735" fmla="*/ 2645551 h 4401251"/>
              <a:gd name="connsiteX14736" fmla="*/ 6524741 w 13419668"/>
              <a:gd name="connsiteY14736" fmla="*/ 2679259 h 4401251"/>
              <a:gd name="connsiteX14737" fmla="*/ 6555962 w 13419668"/>
              <a:gd name="connsiteY14737" fmla="*/ 2708739 h 4401251"/>
              <a:gd name="connsiteX14738" fmla="*/ 6588053 w 13419668"/>
              <a:gd name="connsiteY14738" fmla="*/ 2676772 h 4401251"/>
              <a:gd name="connsiteX14739" fmla="*/ 6554842 w 13419668"/>
              <a:gd name="connsiteY14739" fmla="*/ 2645427 h 4401251"/>
              <a:gd name="connsiteX14740" fmla="*/ 6498496 w 13419668"/>
              <a:gd name="connsiteY14740" fmla="*/ 2677891 h 4401251"/>
              <a:gd name="connsiteX14741" fmla="*/ 6466404 w 13419668"/>
              <a:gd name="connsiteY14741" fmla="*/ 2645551 h 4401251"/>
              <a:gd name="connsiteX14742" fmla="*/ 6435183 w 13419668"/>
              <a:gd name="connsiteY14742" fmla="*/ 2675403 h 4401251"/>
              <a:gd name="connsiteX14743" fmla="*/ 6465409 w 13419668"/>
              <a:gd name="connsiteY14743" fmla="*/ 2708863 h 4401251"/>
              <a:gd name="connsiteX14744" fmla="*/ 6498496 w 13419668"/>
              <a:gd name="connsiteY14744" fmla="*/ 2677891 h 4401251"/>
              <a:gd name="connsiteX14745" fmla="*/ 6377967 w 13419668"/>
              <a:gd name="connsiteY14745" fmla="*/ 2645675 h 4401251"/>
              <a:gd name="connsiteX14746" fmla="*/ 6348114 w 13419668"/>
              <a:gd name="connsiteY14746" fmla="*/ 2677269 h 4401251"/>
              <a:gd name="connsiteX14747" fmla="*/ 6380579 w 13419668"/>
              <a:gd name="connsiteY14747" fmla="*/ 2708863 h 4401251"/>
              <a:gd name="connsiteX14748" fmla="*/ 6411426 w 13419668"/>
              <a:gd name="connsiteY14748" fmla="*/ 2676025 h 4401251"/>
              <a:gd name="connsiteX14749" fmla="*/ 6377842 w 13419668"/>
              <a:gd name="connsiteY14749" fmla="*/ 2645675 h 4401251"/>
              <a:gd name="connsiteX14750" fmla="*/ 6258681 w 13419668"/>
              <a:gd name="connsiteY14750" fmla="*/ 2677891 h 4401251"/>
              <a:gd name="connsiteX14751" fmla="*/ 6288782 w 13419668"/>
              <a:gd name="connsiteY14751" fmla="*/ 2708863 h 4401251"/>
              <a:gd name="connsiteX14752" fmla="*/ 6321993 w 13419668"/>
              <a:gd name="connsiteY14752" fmla="*/ 2678389 h 4401251"/>
              <a:gd name="connsiteX14753" fmla="*/ 6290772 w 13419668"/>
              <a:gd name="connsiteY14753" fmla="*/ 2645551 h 4401251"/>
              <a:gd name="connsiteX14754" fmla="*/ 6258681 w 13419668"/>
              <a:gd name="connsiteY14754" fmla="*/ 2677891 h 4401251"/>
              <a:gd name="connsiteX14755" fmla="*/ 6169248 w 13419668"/>
              <a:gd name="connsiteY14755" fmla="*/ 2679384 h 4401251"/>
              <a:gd name="connsiteX14756" fmla="*/ 6203703 w 13419668"/>
              <a:gd name="connsiteY14756" fmla="*/ 2708863 h 4401251"/>
              <a:gd name="connsiteX14757" fmla="*/ 6232560 w 13419668"/>
              <a:gd name="connsiteY14757" fmla="*/ 2676896 h 4401251"/>
              <a:gd name="connsiteX14758" fmla="*/ 6199847 w 13419668"/>
              <a:gd name="connsiteY14758" fmla="*/ 2645551 h 4401251"/>
              <a:gd name="connsiteX14759" fmla="*/ 6169372 w 13419668"/>
              <a:gd name="connsiteY14759" fmla="*/ 2679384 h 4401251"/>
              <a:gd name="connsiteX14760" fmla="*/ 6115389 w 13419668"/>
              <a:gd name="connsiteY14760" fmla="*/ 2708987 h 4401251"/>
              <a:gd name="connsiteX14761" fmla="*/ 6146237 w 13419668"/>
              <a:gd name="connsiteY14761" fmla="*/ 2678637 h 4401251"/>
              <a:gd name="connsiteX14762" fmla="*/ 6114891 w 13419668"/>
              <a:gd name="connsiteY14762" fmla="*/ 2645427 h 4401251"/>
              <a:gd name="connsiteX14763" fmla="*/ 6082924 w 13419668"/>
              <a:gd name="connsiteY14763" fmla="*/ 2677518 h 4401251"/>
              <a:gd name="connsiteX14764" fmla="*/ 6115389 w 13419668"/>
              <a:gd name="connsiteY14764" fmla="*/ 2708863 h 4401251"/>
              <a:gd name="connsiteX14765" fmla="*/ 6056679 w 13419668"/>
              <a:gd name="connsiteY14765" fmla="*/ 2678016 h 4401251"/>
              <a:gd name="connsiteX14766" fmla="*/ 6024587 w 13419668"/>
              <a:gd name="connsiteY14766" fmla="*/ 2645551 h 4401251"/>
              <a:gd name="connsiteX14767" fmla="*/ 5993367 w 13419668"/>
              <a:gd name="connsiteY14767" fmla="*/ 2675403 h 4401251"/>
              <a:gd name="connsiteX14768" fmla="*/ 6023593 w 13419668"/>
              <a:gd name="connsiteY14768" fmla="*/ 2708863 h 4401251"/>
              <a:gd name="connsiteX14769" fmla="*/ 6056679 w 13419668"/>
              <a:gd name="connsiteY14769" fmla="*/ 2677891 h 4401251"/>
              <a:gd name="connsiteX14770" fmla="*/ 5933289 w 13419668"/>
              <a:gd name="connsiteY14770" fmla="*/ 2645675 h 4401251"/>
              <a:gd name="connsiteX14771" fmla="*/ 5903810 w 13419668"/>
              <a:gd name="connsiteY14771" fmla="*/ 2680130 h 4401251"/>
              <a:gd name="connsiteX14772" fmla="*/ 5935652 w 13419668"/>
              <a:gd name="connsiteY14772" fmla="*/ 2708987 h 4401251"/>
              <a:gd name="connsiteX14773" fmla="*/ 5967122 w 13419668"/>
              <a:gd name="connsiteY14773" fmla="*/ 2676274 h 4401251"/>
              <a:gd name="connsiteX14774" fmla="*/ 5933289 w 13419668"/>
              <a:gd name="connsiteY14774" fmla="*/ 2645675 h 4401251"/>
              <a:gd name="connsiteX14775" fmla="*/ 5846717 w 13419668"/>
              <a:gd name="connsiteY14775" fmla="*/ 2645675 h 4401251"/>
              <a:gd name="connsiteX14776" fmla="*/ 5816740 w 13419668"/>
              <a:gd name="connsiteY14776" fmla="*/ 2677145 h 4401251"/>
              <a:gd name="connsiteX14777" fmla="*/ 5849080 w 13419668"/>
              <a:gd name="connsiteY14777" fmla="*/ 2708987 h 4401251"/>
              <a:gd name="connsiteX14778" fmla="*/ 5880176 w 13419668"/>
              <a:gd name="connsiteY14778" fmla="*/ 2676274 h 4401251"/>
              <a:gd name="connsiteX14779" fmla="*/ 5846717 w 13419668"/>
              <a:gd name="connsiteY14779" fmla="*/ 2645675 h 4401251"/>
              <a:gd name="connsiteX14780" fmla="*/ 5727183 w 13419668"/>
              <a:gd name="connsiteY14780" fmla="*/ 2677891 h 4401251"/>
              <a:gd name="connsiteX14781" fmla="*/ 5757284 w 13419668"/>
              <a:gd name="connsiteY14781" fmla="*/ 2708863 h 4401251"/>
              <a:gd name="connsiteX14782" fmla="*/ 5790495 w 13419668"/>
              <a:gd name="connsiteY14782" fmla="*/ 2678389 h 4401251"/>
              <a:gd name="connsiteX14783" fmla="*/ 5759274 w 13419668"/>
              <a:gd name="connsiteY14783" fmla="*/ 2645551 h 4401251"/>
              <a:gd name="connsiteX14784" fmla="*/ 5727183 w 13419668"/>
              <a:gd name="connsiteY14784" fmla="*/ 2677891 h 4401251"/>
              <a:gd name="connsiteX14785" fmla="*/ 5668100 w 13419668"/>
              <a:gd name="connsiteY14785" fmla="*/ 2645551 h 4401251"/>
              <a:gd name="connsiteX14786" fmla="*/ 5637501 w 13419668"/>
              <a:gd name="connsiteY14786" fmla="*/ 2676523 h 4401251"/>
              <a:gd name="connsiteX14787" fmla="*/ 5669219 w 13419668"/>
              <a:gd name="connsiteY14787" fmla="*/ 2708987 h 4401251"/>
              <a:gd name="connsiteX14788" fmla="*/ 5700937 w 13419668"/>
              <a:gd name="connsiteY14788" fmla="*/ 2676896 h 4401251"/>
              <a:gd name="connsiteX14789" fmla="*/ 5668100 w 13419668"/>
              <a:gd name="connsiteY14789" fmla="*/ 2645675 h 4401251"/>
              <a:gd name="connsiteX14790" fmla="*/ 5548068 w 13419668"/>
              <a:gd name="connsiteY14790" fmla="*/ 2679384 h 4401251"/>
              <a:gd name="connsiteX14791" fmla="*/ 5582522 w 13419668"/>
              <a:gd name="connsiteY14791" fmla="*/ 2708863 h 4401251"/>
              <a:gd name="connsiteX14792" fmla="*/ 5611380 w 13419668"/>
              <a:gd name="connsiteY14792" fmla="*/ 2676896 h 4401251"/>
              <a:gd name="connsiteX14793" fmla="*/ 5578667 w 13419668"/>
              <a:gd name="connsiteY14793" fmla="*/ 2645551 h 4401251"/>
              <a:gd name="connsiteX14794" fmla="*/ 5548192 w 13419668"/>
              <a:gd name="connsiteY14794" fmla="*/ 2679384 h 4401251"/>
              <a:gd name="connsiteX14795" fmla="*/ 5493712 w 13419668"/>
              <a:gd name="connsiteY14795" fmla="*/ 2645427 h 4401251"/>
              <a:gd name="connsiteX14796" fmla="*/ 5461744 w 13419668"/>
              <a:gd name="connsiteY14796" fmla="*/ 2674657 h 4401251"/>
              <a:gd name="connsiteX14797" fmla="*/ 5491224 w 13419668"/>
              <a:gd name="connsiteY14797" fmla="*/ 2708863 h 4401251"/>
              <a:gd name="connsiteX14798" fmla="*/ 5525056 w 13419668"/>
              <a:gd name="connsiteY14798" fmla="*/ 2678637 h 4401251"/>
              <a:gd name="connsiteX14799" fmla="*/ 5493712 w 13419668"/>
              <a:gd name="connsiteY14799" fmla="*/ 2645427 h 4401251"/>
              <a:gd name="connsiteX14800" fmla="*/ 5372187 w 13419668"/>
              <a:gd name="connsiteY14800" fmla="*/ 2678016 h 4401251"/>
              <a:gd name="connsiteX14801" fmla="*/ 5402164 w 13419668"/>
              <a:gd name="connsiteY14801" fmla="*/ 2708739 h 4401251"/>
              <a:gd name="connsiteX14802" fmla="*/ 5435499 w 13419668"/>
              <a:gd name="connsiteY14802" fmla="*/ 2678016 h 4401251"/>
              <a:gd name="connsiteX14803" fmla="*/ 5403656 w 13419668"/>
              <a:gd name="connsiteY14803" fmla="*/ 2645302 h 4401251"/>
              <a:gd name="connsiteX14804" fmla="*/ 5372063 w 13419668"/>
              <a:gd name="connsiteY14804" fmla="*/ 2677891 h 4401251"/>
              <a:gd name="connsiteX14805" fmla="*/ 5346066 w 13419668"/>
              <a:gd name="connsiteY14805" fmla="*/ 2676274 h 4401251"/>
              <a:gd name="connsiteX14806" fmla="*/ 5315343 w 13419668"/>
              <a:gd name="connsiteY14806" fmla="*/ 2645427 h 4401251"/>
              <a:gd name="connsiteX14807" fmla="*/ 5282630 w 13419668"/>
              <a:gd name="connsiteY14807" fmla="*/ 2676896 h 4401251"/>
              <a:gd name="connsiteX14808" fmla="*/ 5314472 w 13419668"/>
              <a:gd name="connsiteY14808" fmla="*/ 2708863 h 4401251"/>
              <a:gd name="connsiteX14809" fmla="*/ 5346066 w 13419668"/>
              <a:gd name="connsiteY14809" fmla="*/ 2676274 h 4401251"/>
              <a:gd name="connsiteX14810" fmla="*/ 5225661 w 13419668"/>
              <a:gd name="connsiteY14810" fmla="*/ 2645551 h 4401251"/>
              <a:gd name="connsiteX14811" fmla="*/ 5195684 w 13419668"/>
              <a:gd name="connsiteY14811" fmla="*/ 2677020 h 4401251"/>
              <a:gd name="connsiteX14812" fmla="*/ 5228024 w 13419668"/>
              <a:gd name="connsiteY14812" fmla="*/ 2708863 h 4401251"/>
              <a:gd name="connsiteX14813" fmla="*/ 5259121 w 13419668"/>
              <a:gd name="connsiteY14813" fmla="*/ 2676150 h 4401251"/>
              <a:gd name="connsiteX14814" fmla="*/ 5225661 w 13419668"/>
              <a:gd name="connsiteY14814" fmla="*/ 2645551 h 4401251"/>
              <a:gd name="connsiteX14815" fmla="*/ 5106127 w 13419668"/>
              <a:gd name="connsiteY14815" fmla="*/ 2677767 h 4401251"/>
              <a:gd name="connsiteX14816" fmla="*/ 5136228 w 13419668"/>
              <a:gd name="connsiteY14816" fmla="*/ 2708739 h 4401251"/>
              <a:gd name="connsiteX14817" fmla="*/ 5169439 w 13419668"/>
              <a:gd name="connsiteY14817" fmla="*/ 2678264 h 4401251"/>
              <a:gd name="connsiteX14818" fmla="*/ 5138218 w 13419668"/>
              <a:gd name="connsiteY14818" fmla="*/ 2645427 h 4401251"/>
              <a:gd name="connsiteX14819" fmla="*/ 5106127 w 13419668"/>
              <a:gd name="connsiteY14819" fmla="*/ 2677767 h 4401251"/>
              <a:gd name="connsiteX14820" fmla="*/ 5047790 w 13419668"/>
              <a:gd name="connsiteY14820" fmla="*/ 2645302 h 4401251"/>
              <a:gd name="connsiteX14821" fmla="*/ 5016694 w 13419668"/>
              <a:gd name="connsiteY14821" fmla="*/ 2678637 h 4401251"/>
              <a:gd name="connsiteX14822" fmla="*/ 5047666 w 13419668"/>
              <a:gd name="connsiteY14822" fmla="*/ 2708739 h 4401251"/>
              <a:gd name="connsiteX14823" fmla="*/ 5080006 w 13419668"/>
              <a:gd name="connsiteY14823" fmla="*/ 2677269 h 4401251"/>
              <a:gd name="connsiteX14824" fmla="*/ 5047790 w 13419668"/>
              <a:gd name="connsiteY14824" fmla="*/ 2645302 h 4401251"/>
              <a:gd name="connsiteX14825" fmla="*/ 4962959 w 13419668"/>
              <a:gd name="connsiteY14825" fmla="*/ 2708739 h 4401251"/>
              <a:gd name="connsiteX14826" fmla="*/ 4993807 w 13419668"/>
              <a:gd name="connsiteY14826" fmla="*/ 2678389 h 4401251"/>
              <a:gd name="connsiteX14827" fmla="*/ 4962462 w 13419668"/>
              <a:gd name="connsiteY14827" fmla="*/ 2645178 h 4401251"/>
              <a:gd name="connsiteX14828" fmla="*/ 4930495 w 13419668"/>
              <a:gd name="connsiteY14828" fmla="*/ 2677269 h 4401251"/>
              <a:gd name="connsiteX14829" fmla="*/ 4962959 w 13419668"/>
              <a:gd name="connsiteY14829" fmla="*/ 2708614 h 4401251"/>
              <a:gd name="connsiteX14830" fmla="*/ 4871536 w 13419668"/>
              <a:gd name="connsiteY14830" fmla="*/ 2645427 h 4401251"/>
              <a:gd name="connsiteX14831" fmla="*/ 4840937 w 13419668"/>
              <a:gd name="connsiteY14831" fmla="*/ 2678886 h 4401251"/>
              <a:gd name="connsiteX14832" fmla="*/ 4871785 w 13419668"/>
              <a:gd name="connsiteY14832" fmla="*/ 2708739 h 4401251"/>
              <a:gd name="connsiteX14833" fmla="*/ 4904249 w 13419668"/>
              <a:gd name="connsiteY14833" fmla="*/ 2677145 h 4401251"/>
              <a:gd name="connsiteX14834" fmla="*/ 4871536 w 13419668"/>
              <a:gd name="connsiteY14834" fmla="*/ 2645427 h 4401251"/>
              <a:gd name="connsiteX14835" fmla="*/ 4814692 w 13419668"/>
              <a:gd name="connsiteY14835" fmla="*/ 2677891 h 4401251"/>
              <a:gd name="connsiteX14836" fmla="*/ 4782725 w 13419668"/>
              <a:gd name="connsiteY14836" fmla="*/ 2645427 h 4401251"/>
              <a:gd name="connsiteX14837" fmla="*/ 4751380 w 13419668"/>
              <a:gd name="connsiteY14837" fmla="*/ 2675155 h 4401251"/>
              <a:gd name="connsiteX14838" fmla="*/ 4781481 w 13419668"/>
              <a:gd name="connsiteY14838" fmla="*/ 2708739 h 4401251"/>
              <a:gd name="connsiteX14839" fmla="*/ 4814692 w 13419668"/>
              <a:gd name="connsiteY14839" fmla="*/ 2677891 h 4401251"/>
              <a:gd name="connsiteX14840" fmla="*/ 4664435 w 13419668"/>
              <a:gd name="connsiteY14840" fmla="*/ 2677767 h 4401251"/>
              <a:gd name="connsiteX14841" fmla="*/ 4694536 w 13419668"/>
              <a:gd name="connsiteY14841" fmla="*/ 2708739 h 4401251"/>
              <a:gd name="connsiteX14842" fmla="*/ 4727747 w 13419668"/>
              <a:gd name="connsiteY14842" fmla="*/ 2678264 h 4401251"/>
              <a:gd name="connsiteX14843" fmla="*/ 4696526 w 13419668"/>
              <a:gd name="connsiteY14843" fmla="*/ 2645427 h 4401251"/>
              <a:gd name="connsiteX14844" fmla="*/ 4664435 w 13419668"/>
              <a:gd name="connsiteY14844" fmla="*/ 2677767 h 4401251"/>
              <a:gd name="connsiteX14845" fmla="*/ 4574877 w 13419668"/>
              <a:gd name="connsiteY14845" fmla="*/ 2677767 h 4401251"/>
              <a:gd name="connsiteX14846" fmla="*/ 4604978 w 13419668"/>
              <a:gd name="connsiteY14846" fmla="*/ 2708739 h 4401251"/>
              <a:gd name="connsiteX14847" fmla="*/ 4638189 w 13419668"/>
              <a:gd name="connsiteY14847" fmla="*/ 2678264 h 4401251"/>
              <a:gd name="connsiteX14848" fmla="*/ 4606969 w 13419668"/>
              <a:gd name="connsiteY14848" fmla="*/ 2645427 h 4401251"/>
              <a:gd name="connsiteX14849" fmla="*/ 4574877 w 13419668"/>
              <a:gd name="connsiteY14849" fmla="*/ 2677767 h 4401251"/>
              <a:gd name="connsiteX14850" fmla="*/ 4516292 w 13419668"/>
              <a:gd name="connsiteY14850" fmla="*/ 2645302 h 4401251"/>
              <a:gd name="connsiteX14851" fmla="*/ 4485320 w 13419668"/>
              <a:gd name="connsiteY14851" fmla="*/ 2675901 h 4401251"/>
              <a:gd name="connsiteX14852" fmla="*/ 4516665 w 13419668"/>
              <a:gd name="connsiteY14852" fmla="*/ 2708739 h 4401251"/>
              <a:gd name="connsiteX14853" fmla="*/ 4548756 w 13419668"/>
              <a:gd name="connsiteY14853" fmla="*/ 2677020 h 4401251"/>
              <a:gd name="connsiteX14854" fmla="*/ 4516292 w 13419668"/>
              <a:gd name="connsiteY14854" fmla="*/ 2645302 h 4401251"/>
              <a:gd name="connsiteX14855" fmla="*/ 4428351 w 13419668"/>
              <a:gd name="connsiteY14855" fmla="*/ 2645302 h 4401251"/>
              <a:gd name="connsiteX14856" fmla="*/ 4395762 w 13419668"/>
              <a:gd name="connsiteY14856" fmla="*/ 2677269 h 4401251"/>
              <a:gd name="connsiteX14857" fmla="*/ 4425491 w 13419668"/>
              <a:gd name="connsiteY14857" fmla="*/ 2708614 h 4401251"/>
              <a:gd name="connsiteX14858" fmla="*/ 4459074 w 13419668"/>
              <a:gd name="connsiteY14858" fmla="*/ 2678513 h 4401251"/>
              <a:gd name="connsiteX14859" fmla="*/ 4428227 w 13419668"/>
              <a:gd name="connsiteY14859" fmla="*/ 2645302 h 4401251"/>
              <a:gd name="connsiteX14860" fmla="*/ 4342525 w 13419668"/>
              <a:gd name="connsiteY14860" fmla="*/ 2645302 h 4401251"/>
              <a:gd name="connsiteX14861" fmla="*/ 4309812 w 13419668"/>
              <a:gd name="connsiteY14861" fmla="*/ 2673538 h 4401251"/>
              <a:gd name="connsiteX14862" fmla="*/ 4338296 w 13419668"/>
              <a:gd name="connsiteY14862" fmla="*/ 2708490 h 4401251"/>
              <a:gd name="connsiteX14863" fmla="*/ 4372875 w 13419668"/>
              <a:gd name="connsiteY14863" fmla="*/ 2679135 h 4401251"/>
              <a:gd name="connsiteX14864" fmla="*/ 4342525 w 13419668"/>
              <a:gd name="connsiteY14864" fmla="*/ 2645178 h 4401251"/>
              <a:gd name="connsiteX14865" fmla="*/ 4283567 w 13419668"/>
              <a:gd name="connsiteY14865" fmla="*/ 2676150 h 4401251"/>
              <a:gd name="connsiteX14866" fmla="*/ 4252844 w 13419668"/>
              <a:gd name="connsiteY14866" fmla="*/ 2645302 h 4401251"/>
              <a:gd name="connsiteX14867" fmla="*/ 4220130 w 13419668"/>
              <a:gd name="connsiteY14867" fmla="*/ 2676647 h 4401251"/>
              <a:gd name="connsiteX14868" fmla="*/ 4251849 w 13419668"/>
              <a:gd name="connsiteY14868" fmla="*/ 2708739 h 4401251"/>
              <a:gd name="connsiteX14869" fmla="*/ 4283567 w 13419668"/>
              <a:gd name="connsiteY14869" fmla="*/ 2676274 h 4401251"/>
              <a:gd name="connsiteX14870" fmla="*/ 4163411 w 13419668"/>
              <a:gd name="connsiteY14870" fmla="*/ 2645302 h 4401251"/>
              <a:gd name="connsiteX14871" fmla="*/ 4130697 w 13419668"/>
              <a:gd name="connsiteY14871" fmla="*/ 2673538 h 4401251"/>
              <a:gd name="connsiteX14872" fmla="*/ 4159181 w 13419668"/>
              <a:gd name="connsiteY14872" fmla="*/ 2708490 h 4401251"/>
              <a:gd name="connsiteX14873" fmla="*/ 4193761 w 13419668"/>
              <a:gd name="connsiteY14873" fmla="*/ 2679135 h 4401251"/>
              <a:gd name="connsiteX14874" fmla="*/ 4163411 w 13419668"/>
              <a:gd name="connsiteY14874" fmla="*/ 2645178 h 4401251"/>
              <a:gd name="connsiteX14875" fmla="*/ 4075968 w 13419668"/>
              <a:gd name="connsiteY14875" fmla="*/ 2645302 h 4401251"/>
              <a:gd name="connsiteX14876" fmla="*/ 4043503 w 13419668"/>
              <a:gd name="connsiteY14876" fmla="*/ 2677393 h 4401251"/>
              <a:gd name="connsiteX14877" fmla="*/ 4073356 w 13419668"/>
              <a:gd name="connsiteY14877" fmla="*/ 2708614 h 4401251"/>
              <a:gd name="connsiteX14878" fmla="*/ 4106815 w 13419668"/>
              <a:gd name="connsiteY14878" fmla="*/ 2678389 h 4401251"/>
              <a:gd name="connsiteX14879" fmla="*/ 4075843 w 13419668"/>
              <a:gd name="connsiteY14879" fmla="*/ 2645302 h 4401251"/>
              <a:gd name="connsiteX14880" fmla="*/ 3954070 w 13419668"/>
              <a:gd name="connsiteY14880" fmla="*/ 2678389 h 4401251"/>
              <a:gd name="connsiteX14881" fmla="*/ 3987903 w 13419668"/>
              <a:gd name="connsiteY14881" fmla="*/ 2708614 h 4401251"/>
              <a:gd name="connsiteX14882" fmla="*/ 4017382 w 13419668"/>
              <a:gd name="connsiteY14882" fmla="*/ 2677393 h 4401251"/>
              <a:gd name="connsiteX14883" fmla="*/ 3985415 w 13419668"/>
              <a:gd name="connsiteY14883" fmla="*/ 2645302 h 4401251"/>
              <a:gd name="connsiteX14884" fmla="*/ 3954070 w 13419668"/>
              <a:gd name="connsiteY14884" fmla="*/ 2678513 h 4401251"/>
              <a:gd name="connsiteX14885" fmla="*/ 3894490 w 13419668"/>
              <a:gd name="connsiteY14885" fmla="*/ 2645427 h 4401251"/>
              <a:gd name="connsiteX14886" fmla="*/ 3864513 w 13419668"/>
              <a:gd name="connsiteY14886" fmla="*/ 2676896 h 4401251"/>
              <a:gd name="connsiteX14887" fmla="*/ 3896853 w 13419668"/>
              <a:gd name="connsiteY14887" fmla="*/ 2708739 h 4401251"/>
              <a:gd name="connsiteX14888" fmla="*/ 3927949 w 13419668"/>
              <a:gd name="connsiteY14888" fmla="*/ 2676025 h 4401251"/>
              <a:gd name="connsiteX14889" fmla="*/ 3894490 w 13419668"/>
              <a:gd name="connsiteY14889" fmla="*/ 2645427 h 4401251"/>
              <a:gd name="connsiteX14890" fmla="*/ 3807793 w 13419668"/>
              <a:gd name="connsiteY14890" fmla="*/ 2645427 h 4401251"/>
              <a:gd name="connsiteX14891" fmla="*/ 3778314 w 13419668"/>
              <a:gd name="connsiteY14891" fmla="*/ 2679881 h 4401251"/>
              <a:gd name="connsiteX14892" fmla="*/ 3810281 w 13419668"/>
              <a:gd name="connsiteY14892" fmla="*/ 2708739 h 4401251"/>
              <a:gd name="connsiteX14893" fmla="*/ 3841626 w 13419668"/>
              <a:gd name="connsiteY14893" fmla="*/ 2676025 h 4401251"/>
              <a:gd name="connsiteX14894" fmla="*/ 3807793 w 13419668"/>
              <a:gd name="connsiteY14894" fmla="*/ 2645551 h 4401251"/>
              <a:gd name="connsiteX14895" fmla="*/ 3720972 w 13419668"/>
              <a:gd name="connsiteY14895" fmla="*/ 2645302 h 4401251"/>
              <a:gd name="connsiteX14896" fmla="*/ 3688881 w 13419668"/>
              <a:gd name="connsiteY14896" fmla="*/ 2674284 h 4401251"/>
              <a:gd name="connsiteX14897" fmla="*/ 3718111 w 13419668"/>
              <a:gd name="connsiteY14897" fmla="*/ 2708614 h 4401251"/>
              <a:gd name="connsiteX14898" fmla="*/ 3752068 w 13419668"/>
              <a:gd name="connsiteY14898" fmla="*/ 2678637 h 4401251"/>
              <a:gd name="connsiteX14899" fmla="*/ 3720972 w 13419668"/>
              <a:gd name="connsiteY14899" fmla="*/ 2645302 h 4401251"/>
              <a:gd name="connsiteX14900" fmla="*/ 3628802 w 13419668"/>
              <a:gd name="connsiteY14900" fmla="*/ 2645427 h 4401251"/>
              <a:gd name="connsiteX14901" fmla="*/ 3599323 w 13419668"/>
              <a:gd name="connsiteY14901" fmla="*/ 2679881 h 4401251"/>
              <a:gd name="connsiteX14902" fmla="*/ 3631166 w 13419668"/>
              <a:gd name="connsiteY14902" fmla="*/ 2708739 h 4401251"/>
              <a:gd name="connsiteX14903" fmla="*/ 3662635 w 13419668"/>
              <a:gd name="connsiteY14903" fmla="*/ 2676025 h 4401251"/>
              <a:gd name="connsiteX14904" fmla="*/ 3628802 w 13419668"/>
              <a:gd name="connsiteY14904" fmla="*/ 2645427 h 4401251"/>
              <a:gd name="connsiteX14905" fmla="*/ 3539245 w 13419668"/>
              <a:gd name="connsiteY14905" fmla="*/ 2645427 h 4401251"/>
              <a:gd name="connsiteX14906" fmla="*/ 3509766 w 13419668"/>
              <a:gd name="connsiteY14906" fmla="*/ 2679881 h 4401251"/>
              <a:gd name="connsiteX14907" fmla="*/ 3541609 w 13419668"/>
              <a:gd name="connsiteY14907" fmla="*/ 2708739 h 4401251"/>
              <a:gd name="connsiteX14908" fmla="*/ 3573078 w 13419668"/>
              <a:gd name="connsiteY14908" fmla="*/ 2676025 h 4401251"/>
              <a:gd name="connsiteX14909" fmla="*/ 3539245 w 13419668"/>
              <a:gd name="connsiteY14909" fmla="*/ 2645427 h 4401251"/>
              <a:gd name="connsiteX14910" fmla="*/ 3422696 w 13419668"/>
              <a:gd name="connsiteY14910" fmla="*/ 2677642 h 4401251"/>
              <a:gd name="connsiteX14911" fmla="*/ 3452797 w 13419668"/>
              <a:gd name="connsiteY14911" fmla="*/ 2708614 h 4401251"/>
              <a:gd name="connsiteX14912" fmla="*/ 3486008 w 13419668"/>
              <a:gd name="connsiteY14912" fmla="*/ 2678140 h 4401251"/>
              <a:gd name="connsiteX14913" fmla="*/ 3454787 w 13419668"/>
              <a:gd name="connsiteY14913" fmla="*/ 2645302 h 4401251"/>
              <a:gd name="connsiteX14914" fmla="*/ 3422696 w 13419668"/>
              <a:gd name="connsiteY14914" fmla="*/ 2677642 h 4401251"/>
              <a:gd name="connsiteX14915" fmla="*/ 3363240 w 13419668"/>
              <a:gd name="connsiteY14915" fmla="*/ 2645302 h 4401251"/>
              <a:gd name="connsiteX14916" fmla="*/ 3333014 w 13419668"/>
              <a:gd name="connsiteY14916" fmla="*/ 2676647 h 4401251"/>
              <a:gd name="connsiteX14917" fmla="*/ 3365106 w 13419668"/>
              <a:gd name="connsiteY14917" fmla="*/ 2708614 h 4401251"/>
              <a:gd name="connsiteX14918" fmla="*/ 3396451 w 13419668"/>
              <a:gd name="connsiteY14918" fmla="*/ 2676150 h 4401251"/>
              <a:gd name="connsiteX14919" fmla="*/ 3363240 w 13419668"/>
              <a:gd name="connsiteY14919" fmla="*/ 2645302 h 4401251"/>
              <a:gd name="connsiteX14920" fmla="*/ 3243581 w 13419668"/>
              <a:gd name="connsiteY14920" fmla="*/ 2677642 h 4401251"/>
              <a:gd name="connsiteX14921" fmla="*/ 3273683 w 13419668"/>
              <a:gd name="connsiteY14921" fmla="*/ 2708614 h 4401251"/>
              <a:gd name="connsiteX14922" fmla="*/ 3306894 w 13419668"/>
              <a:gd name="connsiteY14922" fmla="*/ 2678140 h 4401251"/>
              <a:gd name="connsiteX14923" fmla="*/ 3275673 w 13419668"/>
              <a:gd name="connsiteY14923" fmla="*/ 2645302 h 4401251"/>
              <a:gd name="connsiteX14924" fmla="*/ 3243581 w 13419668"/>
              <a:gd name="connsiteY14924" fmla="*/ 2677642 h 4401251"/>
              <a:gd name="connsiteX14925" fmla="*/ 3220819 w 13419668"/>
              <a:gd name="connsiteY14925" fmla="*/ 2676150 h 4401251"/>
              <a:gd name="connsiteX14926" fmla="*/ 3190096 w 13419668"/>
              <a:gd name="connsiteY14926" fmla="*/ 2645302 h 4401251"/>
              <a:gd name="connsiteX14927" fmla="*/ 3157382 w 13419668"/>
              <a:gd name="connsiteY14927" fmla="*/ 2676772 h 4401251"/>
              <a:gd name="connsiteX14928" fmla="*/ 3189225 w 13419668"/>
              <a:gd name="connsiteY14928" fmla="*/ 2708739 h 4401251"/>
              <a:gd name="connsiteX14929" fmla="*/ 3220819 w 13419668"/>
              <a:gd name="connsiteY14929" fmla="*/ 2676150 h 4401251"/>
              <a:gd name="connsiteX14930" fmla="*/ 3131137 w 13419668"/>
              <a:gd name="connsiteY14930" fmla="*/ 2675155 h 4401251"/>
              <a:gd name="connsiteX14931" fmla="*/ 3099543 w 13419668"/>
              <a:gd name="connsiteY14931" fmla="*/ 2645302 h 4401251"/>
              <a:gd name="connsiteX14932" fmla="*/ 3067825 w 13419668"/>
              <a:gd name="connsiteY14932" fmla="*/ 2677642 h 4401251"/>
              <a:gd name="connsiteX14933" fmla="*/ 3100538 w 13419668"/>
              <a:gd name="connsiteY14933" fmla="*/ 2708614 h 4401251"/>
              <a:gd name="connsiteX14934" fmla="*/ 3131013 w 13419668"/>
              <a:gd name="connsiteY14934" fmla="*/ 2675155 h 4401251"/>
              <a:gd name="connsiteX14935" fmla="*/ 3041704 w 13419668"/>
              <a:gd name="connsiteY14935" fmla="*/ 2677767 h 4401251"/>
              <a:gd name="connsiteX14936" fmla="*/ 3009737 w 13419668"/>
              <a:gd name="connsiteY14936" fmla="*/ 2645302 h 4401251"/>
              <a:gd name="connsiteX14937" fmla="*/ 2978392 w 13419668"/>
              <a:gd name="connsiteY14937" fmla="*/ 2675030 h 4401251"/>
              <a:gd name="connsiteX14938" fmla="*/ 3008493 w 13419668"/>
              <a:gd name="connsiteY14938" fmla="*/ 2708614 h 4401251"/>
              <a:gd name="connsiteX14939" fmla="*/ 3041704 w 13419668"/>
              <a:gd name="connsiteY14939" fmla="*/ 2677767 h 4401251"/>
              <a:gd name="connsiteX14940" fmla="*/ 2921548 w 13419668"/>
              <a:gd name="connsiteY14940" fmla="*/ 2645302 h 4401251"/>
              <a:gd name="connsiteX14941" fmla="*/ 2891322 w 13419668"/>
              <a:gd name="connsiteY14941" fmla="*/ 2676647 h 4401251"/>
              <a:gd name="connsiteX14942" fmla="*/ 2923413 w 13419668"/>
              <a:gd name="connsiteY14942" fmla="*/ 2708614 h 4401251"/>
              <a:gd name="connsiteX14943" fmla="*/ 2954758 w 13419668"/>
              <a:gd name="connsiteY14943" fmla="*/ 2676150 h 4401251"/>
              <a:gd name="connsiteX14944" fmla="*/ 2921548 w 13419668"/>
              <a:gd name="connsiteY14944" fmla="*/ 2645302 h 4401251"/>
              <a:gd name="connsiteX14945" fmla="*/ 2832239 w 13419668"/>
              <a:gd name="connsiteY14945" fmla="*/ 2645302 h 4401251"/>
              <a:gd name="connsiteX14946" fmla="*/ 2801765 w 13419668"/>
              <a:gd name="connsiteY14946" fmla="*/ 2676399 h 4401251"/>
              <a:gd name="connsiteX14947" fmla="*/ 2833607 w 13419668"/>
              <a:gd name="connsiteY14947" fmla="*/ 2708614 h 4401251"/>
              <a:gd name="connsiteX14948" fmla="*/ 2865201 w 13419668"/>
              <a:gd name="connsiteY14948" fmla="*/ 2676399 h 4401251"/>
              <a:gd name="connsiteX14949" fmla="*/ 2832239 w 13419668"/>
              <a:gd name="connsiteY14949" fmla="*/ 2645302 h 4401251"/>
              <a:gd name="connsiteX14950" fmla="*/ 2743801 w 13419668"/>
              <a:gd name="connsiteY14950" fmla="*/ 2645302 h 4401251"/>
              <a:gd name="connsiteX14951" fmla="*/ 2712332 w 13419668"/>
              <a:gd name="connsiteY14951" fmla="*/ 2678264 h 4401251"/>
              <a:gd name="connsiteX14952" fmla="*/ 2742930 w 13419668"/>
              <a:gd name="connsiteY14952" fmla="*/ 2708739 h 4401251"/>
              <a:gd name="connsiteX14953" fmla="*/ 2775644 w 13419668"/>
              <a:gd name="connsiteY14953" fmla="*/ 2677642 h 4401251"/>
              <a:gd name="connsiteX14954" fmla="*/ 2743801 w 13419668"/>
              <a:gd name="connsiteY14954" fmla="*/ 2645302 h 4401251"/>
              <a:gd name="connsiteX14955" fmla="*/ 2654119 w 13419668"/>
              <a:gd name="connsiteY14955" fmla="*/ 2645302 h 4401251"/>
              <a:gd name="connsiteX14956" fmla="*/ 2622774 w 13419668"/>
              <a:gd name="connsiteY14956" fmla="*/ 2678389 h 4401251"/>
              <a:gd name="connsiteX14957" fmla="*/ 2653622 w 13419668"/>
              <a:gd name="connsiteY14957" fmla="*/ 2708739 h 4401251"/>
              <a:gd name="connsiteX14958" fmla="*/ 2686086 w 13419668"/>
              <a:gd name="connsiteY14958" fmla="*/ 2677518 h 4401251"/>
              <a:gd name="connsiteX14959" fmla="*/ 2654119 w 13419668"/>
              <a:gd name="connsiteY14959" fmla="*/ 2645302 h 4401251"/>
              <a:gd name="connsiteX14960" fmla="*/ 2568542 w 13419668"/>
              <a:gd name="connsiteY14960" fmla="*/ 2645302 h 4401251"/>
              <a:gd name="connsiteX14961" fmla="*/ 2536575 w 13419668"/>
              <a:gd name="connsiteY14961" fmla="*/ 2674533 h 4401251"/>
              <a:gd name="connsiteX14962" fmla="*/ 2566055 w 13419668"/>
              <a:gd name="connsiteY14962" fmla="*/ 2708739 h 4401251"/>
              <a:gd name="connsiteX14963" fmla="*/ 2599887 w 13419668"/>
              <a:gd name="connsiteY14963" fmla="*/ 2678513 h 4401251"/>
              <a:gd name="connsiteX14964" fmla="*/ 2568542 w 13419668"/>
              <a:gd name="connsiteY14964" fmla="*/ 2645302 h 4401251"/>
              <a:gd name="connsiteX14965" fmla="*/ 2477243 w 13419668"/>
              <a:gd name="connsiteY14965" fmla="*/ 2645302 h 4401251"/>
              <a:gd name="connsiteX14966" fmla="*/ 2447018 w 13419668"/>
              <a:gd name="connsiteY14966" fmla="*/ 2679011 h 4401251"/>
              <a:gd name="connsiteX14967" fmla="*/ 2478239 w 13419668"/>
              <a:gd name="connsiteY14967" fmla="*/ 2708490 h 4401251"/>
              <a:gd name="connsiteX14968" fmla="*/ 2510330 w 13419668"/>
              <a:gd name="connsiteY14968" fmla="*/ 2676523 h 4401251"/>
              <a:gd name="connsiteX14969" fmla="*/ 2477119 w 13419668"/>
              <a:gd name="connsiteY14969" fmla="*/ 2645178 h 4401251"/>
              <a:gd name="connsiteX14970" fmla="*/ 2387810 w 13419668"/>
              <a:gd name="connsiteY14970" fmla="*/ 2645302 h 4401251"/>
              <a:gd name="connsiteX14971" fmla="*/ 2357460 w 13419668"/>
              <a:gd name="connsiteY14971" fmla="*/ 2678886 h 4401251"/>
              <a:gd name="connsiteX14972" fmla="*/ 2388557 w 13419668"/>
              <a:gd name="connsiteY14972" fmla="*/ 2708614 h 4401251"/>
              <a:gd name="connsiteX14973" fmla="*/ 2420897 w 13419668"/>
              <a:gd name="connsiteY14973" fmla="*/ 2676772 h 4401251"/>
              <a:gd name="connsiteX14974" fmla="*/ 2387935 w 13419668"/>
              <a:gd name="connsiteY14974" fmla="*/ 2645302 h 4401251"/>
              <a:gd name="connsiteX14975" fmla="*/ 2333827 w 13419668"/>
              <a:gd name="connsiteY14975" fmla="*/ 2675652 h 4401251"/>
              <a:gd name="connsiteX14976" fmla="*/ 2303104 w 13419668"/>
              <a:gd name="connsiteY14976" fmla="*/ 2645302 h 4401251"/>
              <a:gd name="connsiteX14977" fmla="*/ 2270391 w 13419668"/>
              <a:gd name="connsiteY14977" fmla="*/ 2677145 h 4401251"/>
              <a:gd name="connsiteX14978" fmla="*/ 2302980 w 13419668"/>
              <a:gd name="connsiteY14978" fmla="*/ 2708614 h 4401251"/>
              <a:gd name="connsiteX14979" fmla="*/ 2333827 w 13419668"/>
              <a:gd name="connsiteY14979" fmla="*/ 2675652 h 4401251"/>
              <a:gd name="connsiteX14980" fmla="*/ 2244270 w 13419668"/>
              <a:gd name="connsiteY14980" fmla="*/ 2675279 h 4401251"/>
              <a:gd name="connsiteX14981" fmla="*/ 2213174 w 13419668"/>
              <a:gd name="connsiteY14981" fmla="*/ 2645178 h 4401251"/>
              <a:gd name="connsiteX14982" fmla="*/ 2180833 w 13419668"/>
              <a:gd name="connsiteY14982" fmla="*/ 2677393 h 4401251"/>
              <a:gd name="connsiteX14983" fmla="*/ 2213795 w 13419668"/>
              <a:gd name="connsiteY14983" fmla="*/ 2708614 h 4401251"/>
              <a:gd name="connsiteX14984" fmla="*/ 2244270 w 13419668"/>
              <a:gd name="connsiteY14984" fmla="*/ 2675279 h 4401251"/>
              <a:gd name="connsiteX14985" fmla="*/ 2121750 w 13419668"/>
              <a:gd name="connsiteY14985" fmla="*/ 2645302 h 4401251"/>
              <a:gd name="connsiteX14986" fmla="*/ 2091276 w 13419668"/>
              <a:gd name="connsiteY14986" fmla="*/ 2676399 h 4401251"/>
              <a:gd name="connsiteX14987" fmla="*/ 2123119 w 13419668"/>
              <a:gd name="connsiteY14987" fmla="*/ 2708614 h 4401251"/>
              <a:gd name="connsiteX14988" fmla="*/ 2154712 w 13419668"/>
              <a:gd name="connsiteY14988" fmla="*/ 2676399 h 4401251"/>
              <a:gd name="connsiteX14989" fmla="*/ 2121750 w 13419668"/>
              <a:gd name="connsiteY14989" fmla="*/ 2645302 h 4401251"/>
              <a:gd name="connsiteX14990" fmla="*/ 2005201 w 13419668"/>
              <a:gd name="connsiteY14990" fmla="*/ 2678140 h 4401251"/>
              <a:gd name="connsiteX14991" fmla="*/ 2035551 w 13419668"/>
              <a:gd name="connsiteY14991" fmla="*/ 2708614 h 4401251"/>
              <a:gd name="connsiteX14992" fmla="*/ 2068513 w 13419668"/>
              <a:gd name="connsiteY14992" fmla="*/ 2677518 h 4401251"/>
              <a:gd name="connsiteX14993" fmla="*/ 2036298 w 13419668"/>
              <a:gd name="connsiteY14993" fmla="*/ 2645178 h 4401251"/>
              <a:gd name="connsiteX14994" fmla="*/ 2005077 w 13419668"/>
              <a:gd name="connsiteY14994" fmla="*/ 2678016 h 4401251"/>
              <a:gd name="connsiteX14995" fmla="*/ 1947486 w 13419668"/>
              <a:gd name="connsiteY14995" fmla="*/ 2645178 h 4401251"/>
              <a:gd name="connsiteX14996" fmla="*/ 1915768 w 13419668"/>
              <a:gd name="connsiteY14996" fmla="*/ 2674533 h 4401251"/>
              <a:gd name="connsiteX14997" fmla="*/ 1945372 w 13419668"/>
              <a:gd name="connsiteY14997" fmla="*/ 2708614 h 4401251"/>
              <a:gd name="connsiteX14998" fmla="*/ 1979080 w 13419668"/>
              <a:gd name="connsiteY14998" fmla="*/ 2678264 h 4401251"/>
              <a:gd name="connsiteX14999" fmla="*/ 1947611 w 13419668"/>
              <a:gd name="connsiteY14999" fmla="*/ 2645302 h 4401251"/>
              <a:gd name="connsiteX15000" fmla="*/ 1889274 w 13419668"/>
              <a:gd name="connsiteY15000" fmla="*/ 2675155 h 4401251"/>
              <a:gd name="connsiteX15001" fmla="*/ 1857680 w 13419668"/>
              <a:gd name="connsiteY15001" fmla="*/ 2645302 h 4401251"/>
              <a:gd name="connsiteX15002" fmla="*/ 1825962 w 13419668"/>
              <a:gd name="connsiteY15002" fmla="*/ 2677642 h 4401251"/>
              <a:gd name="connsiteX15003" fmla="*/ 1858675 w 13419668"/>
              <a:gd name="connsiteY15003" fmla="*/ 2708614 h 4401251"/>
              <a:gd name="connsiteX15004" fmla="*/ 1889150 w 13419668"/>
              <a:gd name="connsiteY15004" fmla="*/ 2675155 h 4401251"/>
              <a:gd name="connsiteX15005" fmla="*/ 1766755 w 13419668"/>
              <a:gd name="connsiteY15005" fmla="*/ 2645302 h 4401251"/>
              <a:gd name="connsiteX15006" fmla="*/ 1736529 w 13419668"/>
              <a:gd name="connsiteY15006" fmla="*/ 2679011 h 4401251"/>
              <a:gd name="connsiteX15007" fmla="*/ 1767750 w 13419668"/>
              <a:gd name="connsiteY15007" fmla="*/ 2708614 h 4401251"/>
              <a:gd name="connsiteX15008" fmla="*/ 1799966 w 13419668"/>
              <a:gd name="connsiteY15008" fmla="*/ 2676647 h 4401251"/>
              <a:gd name="connsiteX15009" fmla="*/ 1766879 w 13419668"/>
              <a:gd name="connsiteY15009" fmla="*/ 2645302 h 4401251"/>
              <a:gd name="connsiteX15010" fmla="*/ 1649584 w 13419668"/>
              <a:gd name="connsiteY15010" fmla="*/ 2677642 h 4401251"/>
              <a:gd name="connsiteX15011" fmla="*/ 1679685 w 13419668"/>
              <a:gd name="connsiteY15011" fmla="*/ 2708614 h 4401251"/>
              <a:gd name="connsiteX15012" fmla="*/ 1712896 w 13419668"/>
              <a:gd name="connsiteY15012" fmla="*/ 2678140 h 4401251"/>
              <a:gd name="connsiteX15013" fmla="*/ 1681675 w 13419668"/>
              <a:gd name="connsiteY15013" fmla="*/ 2645302 h 4401251"/>
              <a:gd name="connsiteX15014" fmla="*/ 1649584 w 13419668"/>
              <a:gd name="connsiteY15014" fmla="*/ 2677642 h 4401251"/>
              <a:gd name="connsiteX15015" fmla="*/ 1560151 w 13419668"/>
              <a:gd name="connsiteY15015" fmla="*/ 2679135 h 4401251"/>
              <a:gd name="connsiteX15016" fmla="*/ 1594605 w 13419668"/>
              <a:gd name="connsiteY15016" fmla="*/ 2708614 h 4401251"/>
              <a:gd name="connsiteX15017" fmla="*/ 1623463 w 13419668"/>
              <a:gd name="connsiteY15017" fmla="*/ 2676772 h 4401251"/>
              <a:gd name="connsiteX15018" fmla="*/ 1590749 w 13419668"/>
              <a:gd name="connsiteY15018" fmla="*/ 2645302 h 4401251"/>
              <a:gd name="connsiteX15019" fmla="*/ 1560151 w 13419668"/>
              <a:gd name="connsiteY15019" fmla="*/ 2679135 h 4401251"/>
              <a:gd name="connsiteX15020" fmla="*/ 1413873 w 13419668"/>
              <a:gd name="connsiteY15020" fmla="*/ 2645427 h 4401251"/>
              <a:gd name="connsiteX15021" fmla="*/ 1384394 w 13419668"/>
              <a:gd name="connsiteY15021" fmla="*/ 2679881 h 4401251"/>
              <a:gd name="connsiteX15022" fmla="*/ 1416237 w 13419668"/>
              <a:gd name="connsiteY15022" fmla="*/ 2708739 h 4401251"/>
              <a:gd name="connsiteX15023" fmla="*/ 1447706 w 13419668"/>
              <a:gd name="connsiteY15023" fmla="*/ 2676025 h 4401251"/>
              <a:gd name="connsiteX15024" fmla="*/ 1413873 w 13419668"/>
              <a:gd name="connsiteY15024" fmla="*/ 2645427 h 4401251"/>
              <a:gd name="connsiteX15025" fmla="*/ 1325809 w 13419668"/>
              <a:gd name="connsiteY15025" fmla="*/ 2645427 h 4401251"/>
              <a:gd name="connsiteX15026" fmla="*/ 1294837 w 13419668"/>
              <a:gd name="connsiteY15026" fmla="*/ 2678513 h 4401251"/>
              <a:gd name="connsiteX15027" fmla="*/ 1325311 w 13419668"/>
              <a:gd name="connsiteY15027" fmla="*/ 2708739 h 4401251"/>
              <a:gd name="connsiteX15028" fmla="*/ 1358149 w 13419668"/>
              <a:gd name="connsiteY15028" fmla="*/ 2677518 h 4401251"/>
              <a:gd name="connsiteX15029" fmla="*/ 1325809 w 13419668"/>
              <a:gd name="connsiteY15029" fmla="*/ 2645427 h 4401251"/>
              <a:gd name="connsiteX15030" fmla="*/ 1268716 w 13419668"/>
              <a:gd name="connsiteY15030" fmla="*/ 2676274 h 4401251"/>
              <a:gd name="connsiteX15031" fmla="*/ 1237993 w 13419668"/>
              <a:gd name="connsiteY15031" fmla="*/ 2645427 h 4401251"/>
              <a:gd name="connsiteX15032" fmla="*/ 1205279 w 13419668"/>
              <a:gd name="connsiteY15032" fmla="*/ 2676772 h 4401251"/>
              <a:gd name="connsiteX15033" fmla="*/ 1236998 w 13419668"/>
              <a:gd name="connsiteY15033" fmla="*/ 2708863 h 4401251"/>
              <a:gd name="connsiteX15034" fmla="*/ 1268716 w 13419668"/>
              <a:gd name="connsiteY15034" fmla="*/ 2676399 h 4401251"/>
              <a:gd name="connsiteX15035" fmla="*/ 1148186 w 13419668"/>
              <a:gd name="connsiteY15035" fmla="*/ 2645551 h 4401251"/>
              <a:gd name="connsiteX15036" fmla="*/ 1118334 w 13419668"/>
              <a:gd name="connsiteY15036" fmla="*/ 2677145 h 4401251"/>
              <a:gd name="connsiteX15037" fmla="*/ 1150799 w 13419668"/>
              <a:gd name="connsiteY15037" fmla="*/ 2708863 h 4401251"/>
              <a:gd name="connsiteX15038" fmla="*/ 1181771 w 13419668"/>
              <a:gd name="connsiteY15038" fmla="*/ 2676150 h 4401251"/>
              <a:gd name="connsiteX15039" fmla="*/ 1148311 w 13419668"/>
              <a:gd name="connsiteY15039" fmla="*/ 2645675 h 4401251"/>
              <a:gd name="connsiteX15040" fmla="*/ 1092089 w 13419668"/>
              <a:gd name="connsiteY15040" fmla="*/ 2677145 h 4401251"/>
              <a:gd name="connsiteX15041" fmla="*/ 1059749 w 13419668"/>
              <a:gd name="connsiteY15041" fmla="*/ 2645302 h 4401251"/>
              <a:gd name="connsiteX15042" fmla="*/ 1028777 w 13419668"/>
              <a:gd name="connsiteY15042" fmla="*/ 2675901 h 4401251"/>
              <a:gd name="connsiteX15043" fmla="*/ 1059997 w 13419668"/>
              <a:gd name="connsiteY15043" fmla="*/ 2708739 h 4401251"/>
              <a:gd name="connsiteX15044" fmla="*/ 1092089 w 13419668"/>
              <a:gd name="connsiteY15044" fmla="*/ 2677020 h 4401251"/>
              <a:gd name="connsiteX15045" fmla="*/ 970191 w 13419668"/>
              <a:gd name="connsiteY15045" fmla="*/ 2645302 h 4401251"/>
              <a:gd name="connsiteX15046" fmla="*/ 939219 w 13419668"/>
              <a:gd name="connsiteY15046" fmla="*/ 2675901 h 4401251"/>
              <a:gd name="connsiteX15047" fmla="*/ 970440 w 13419668"/>
              <a:gd name="connsiteY15047" fmla="*/ 2708739 h 4401251"/>
              <a:gd name="connsiteX15048" fmla="*/ 1002531 w 13419668"/>
              <a:gd name="connsiteY15048" fmla="*/ 2677145 h 4401251"/>
              <a:gd name="connsiteX15049" fmla="*/ 970191 w 13419668"/>
              <a:gd name="connsiteY15049" fmla="*/ 2645302 h 4401251"/>
              <a:gd name="connsiteX15050" fmla="*/ 849786 w 13419668"/>
              <a:gd name="connsiteY15050" fmla="*/ 2679259 h 4401251"/>
              <a:gd name="connsiteX15051" fmla="*/ 884365 w 13419668"/>
              <a:gd name="connsiteY15051" fmla="*/ 2708614 h 4401251"/>
              <a:gd name="connsiteX15052" fmla="*/ 913098 w 13419668"/>
              <a:gd name="connsiteY15052" fmla="*/ 2676647 h 4401251"/>
              <a:gd name="connsiteX15053" fmla="*/ 880261 w 13419668"/>
              <a:gd name="connsiteY15053" fmla="*/ 2645302 h 4401251"/>
              <a:gd name="connsiteX15054" fmla="*/ 849786 w 13419668"/>
              <a:gd name="connsiteY15054" fmla="*/ 2679259 h 4401251"/>
              <a:gd name="connsiteX15055" fmla="*/ 795305 w 13419668"/>
              <a:gd name="connsiteY15055" fmla="*/ 2645302 h 4401251"/>
              <a:gd name="connsiteX15056" fmla="*/ 763587 w 13419668"/>
              <a:gd name="connsiteY15056" fmla="*/ 2674657 h 4401251"/>
              <a:gd name="connsiteX15057" fmla="*/ 793191 w 13419668"/>
              <a:gd name="connsiteY15057" fmla="*/ 2708614 h 4401251"/>
              <a:gd name="connsiteX15058" fmla="*/ 826775 w 13419668"/>
              <a:gd name="connsiteY15058" fmla="*/ 2678264 h 4401251"/>
              <a:gd name="connsiteX15059" fmla="*/ 795305 w 13419668"/>
              <a:gd name="connsiteY15059" fmla="*/ 2645302 h 4401251"/>
              <a:gd name="connsiteX15060" fmla="*/ 703385 w 13419668"/>
              <a:gd name="connsiteY15060" fmla="*/ 2645427 h 4401251"/>
              <a:gd name="connsiteX15061" fmla="*/ 673905 w 13419668"/>
              <a:gd name="connsiteY15061" fmla="*/ 2679881 h 4401251"/>
              <a:gd name="connsiteX15062" fmla="*/ 705872 w 13419668"/>
              <a:gd name="connsiteY15062" fmla="*/ 2708739 h 4401251"/>
              <a:gd name="connsiteX15063" fmla="*/ 737218 w 13419668"/>
              <a:gd name="connsiteY15063" fmla="*/ 2676025 h 4401251"/>
              <a:gd name="connsiteX15064" fmla="*/ 703385 w 13419668"/>
              <a:gd name="connsiteY15064" fmla="*/ 2645551 h 4401251"/>
              <a:gd name="connsiteX15065" fmla="*/ 647660 w 13419668"/>
              <a:gd name="connsiteY15065" fmla="*/ 2677767 h 4401251"/>
              <a:gd name="connsiteX15066" fmla="*/ 615693 w 13419668"/>
              <a:gd name="connsiteY15066" fmla="*/ 2645302 h 4401251"/>
              <a:gd name="connsiteX15067" fmla="*/ 584348 w 13419668"/>
              <a:gd name="connsiteY15067" fmla="*/ 2675030 h 4401251"/>
              <a:gd name="connsiteX15068" fmla="*/ 614449 w 13419668"/>
              <a:gd name="connsiteY15068" fmla="*/ 2708614 h 4401251"/>
              <a:gd name="connsiteX15069" fmla="*/ 647660 w 13419668"/>
              <a:gd name="connsiteY15069" fmla="*/ 2677767 h 4401251"/>
              <a:gd name="connsiteX15070" fmla="*/ 497403 w 13419668"/>
              <a:gd name="connsiteY15070" fmla="*/ 2677642 h 4401251"/>
              <a:gd name="connsiteX15071" fmla="*/ 527504 w 13419668"/>
              <a:gd name="connsiteY15071" fmla="*/ 2708614 h 4401251"/>
              <a:gd name="connsiteX15072" fmla="*/ 560715 w 13419668"/>
              <a:gd name="connsiteY15072" fmla="*/ 2678140 h 4401251"/>
              <a:gd name="connsiteX15073" fmla="*/ 529494 w 13419668"/>
              <a:gd name="connsiteY15073" fmla="*/ 2645302 h 4401251"/>
              <a:gd name="connsiteX15074" fmla="*/ 497403 w 13419668"/>
              <a:gd name="connsiteY15074" fmla="*/ 2677642 h 4401251"/>
              <a:gd name="connsiteX15075" fmla="*/ 407970 w 13419668"/>
              <a:gd name="connsiteY15075" fmla="*/ 2679135 h 4401251"/>
              <a:gd name="connsiteX15076" fmla="*/ 442424 w 13419668"/>
              <a:gd name="connsiteY15076" fmla="*/ 2708614 h 4401251"/>
              <a:gd name="connsiteX15077" fmla="*/ 471282 w 13419668"/>
              <a:gd name="connsiteY15077" fmla="*/ 2676772 h 4401251"/>
              <a:gd name="connsiteX15078" fmla="*/ 438568 w 13419668"/>
              <a:gd name="connsiteY15078" fmla="*/ 2645302 h 4401251"/>
              <a:gd name="connsiteX15079" fmla="*/ 407970 w 13419668"/>
              <a:gd name="connsiteY15079" fmla="*/ 2679135 h 4401251"/>
              <a:gd name="connsiteX15080" fmla="*/ 348762 w 13419668"/>
              <a:gd name="connsiteY15080" fmla="*/ 2645302 h 4401251"/>
              <a:gd name="connsiteX15081" fmla="*/ 318288 w 13419668"/>
              <a:gd name="connsiteY15081" fmla="*/ 2676399 h 4401251"/>
              <a:gd name="connsiteX15082" fmla="*/ 350130 w 13419668"/>
              <a:gd name="connsiteY15082" fmla="*/ 2708614 h 4401251"/>
              <a:gd name="connsiteX15083" fmla="*/ 381724 w 13419668"/>
              <a:gd name="connsiteY15083" fmla="*/ 2676399 h 4401251"/>
              <a:gd name="connsiteX15084" fmla="*/ 348762 w 13419668"/>
              <a:gd name="connsiteY15084" fmla="*/ 2645302 h 4401251"/>
              <a:gd name="connsiteX15085" fmla="*/ 263931 w 13419668"/>
              <a:gd name="connsiteY15085" fmla="*/ 2645302 h 4401251"/>
              <a:gd name="connsiteX15086" fmla="*/ 232213 w 13419668"/>
              <a:gd name="connsiteY15086" fmla="*/ 2674657 h 4401251"/>
              <a:gd name="connsiteX15087" fmla="*/ 261817 w 13419668"/>
              <a:gd name="connsiteY15087" fmla="*/ 2708614 h 4401251"/>
              <a:gd name="connsiteX15088" fmla="*/ 295401 w 13419668"/>
              <a:gd name="connsiteY15088" fmla="*/ 2678264 h 4401251"/>
              <a:gd name="connsiteX15089" fmla="*/ 263931 w 13419668"/>
              <a:gd name="connsiteY15089" fmla="*/ 2645302 h 4401251"/>
              <a:gd name="connsiteX15090" fmla="*/ 172011 w 13419668"/>
              <a:gd name="connsiteY15090" fmla="*/ 2645427 h 4401251"/>
              <a:gd name="connsiteX15091" fmla="*/ 142531 w 13419668"/>
              <a:gd name="connsiteY15091" fmla="*/ 2679881 h 4401251"/>
              <a:gd name="connsiteX15092" fmla="*/ 174498 w 13419668"/>
              <a:gd name="connsiteY15092" fmla="*/ 2708739 h 4401251"/>
              <a:gd name="connsiteX15093" fmla="*/ 205843 w 13419668"/>
              <a:gd name="connsiteY15093" fmla="*/ 2676025 h 4401251"/>
              <a:gd name="connsiteX15094" fmla="*/ 172011 w 13419668"/>
              <a:gd name="connsiteY15094" fmla="*/ 2645551 h 4401251"/>
              <a:gd name="connsiteX15095" fmla="*/ 84319 w 13419668"/>
              <a:gd name="connsiteY15095" fmla="*/ 2645302 h 4401251"/>
              <a:gd name="connsiteX15096" fmla="*/ 52974 w 13419668"/>
              <a:gd name="connsiteY15096" fmla="*/ 2675030 h 4401251"/>
              <a:gd name="connsiteX15097" fmla="*/ 83075 w 13419668"/>
              <a:gd name="connsiteY15097" fmla="*/ 2708614 h 4401251"/>
              <a:gd name="connsiteX15098" fmla="*/ 116286 w 13419668"/>
              <a:gd name="connsiteY15098" fmla="*/ 2677767 h 4401251"/>
              <a:gd name="connsiteX15099" fmla="*/ 84319 w 13419668"/>
              <a:gd name="connsiteY15099" fmla="*/ 2645302 h 4401251"/>
              <a:gd name="connsiteX15100" fmla="*/ 13381356 w 13419668"/>
              <a:gd name="connsiteY15100" fmla="*/ 2556615 h 4401251"/>
              <a:gd name="connsiteX15101" fmla="*/ 13352748 w 13419668"/>
              <a:gd name="connsiteY15101" fmla="*/ 2588583 h 4401251"/>
              <a:gd name="connsiteX15102" fmla="*/ 13383222 w 13419668"/>
              <a:gd name="connsiteY15102" fmla="*/ 2618808 h 4401251"/>
              <a:gd name="connsiteX15103" fmla="*/ 13414941 w 13419668"/>
              <a:gd name="connsiteY15103" fmla="*/ 2586717 h 4401251"/>
              <a:gd name="connsiteX15104" fmla="*/ 13381356 w 13419668"/>
              <a:gd name="connsiteY15104" fmla="*/ 2556740 h 4401251"/>
              <a:gd name="connsiteX15105" fmla="*/ 13292171 w 13419668"/>
              <a:gd name="connsiteY15105" fmla="*/ 2556615 h 4401251"/>
              <a:gd name="connsiteX15106" fmla="*/ 13263065 w 13419668"/>
              <a:gd name="connsiteY15106" fmla="*/ 2588209 h 4401251"/>
              <a:gd name="connsiteX15107" fmla="*/ 13293167 w 13419668"/>
              <a:gd name="connsiteY15107" fmla="*/ 2618808 h 4401251"/>
              <a:gd name="connsiteX15108" fmla="*/ 13325258 w 13419668"/>
              <a:gd name="connsiteY15108" fmla="*/ 2587090 h 4401251"/>
              <a:gd name="connsiteX15109" fmla="*/ 13292048 w 13419668"/>
              <a:gd name="connsiteY15109" fmla="*/ 2556615 h 4401251"/>
              <a:gd name="connsiteX15110" fmla="*/ 13176369 w 13419668"/>
              <a:gd name="connsiteY15110" fmla="*/ 2587339 h 4401251"/>
              <a:gd name="connsiteX15111" fmla="*/ 13208709 w 13419668"/>
              <a:gd name="connsiteY15111" fmla="*/ 2618933 h 4401251"/>
              <a:gd name="connsiteX15112" fmla="*/ 13238562 w 13419668"/>
              <a:gd name="connsiteY15112" fmla="*/ 2585224 h 4401251"/>
              <a:gd name="connsiteX15113" fmla="*/ 13206471 w 13419668"/>
              <a:gd name="connsiteY15113" fmla="*/ 2556740 h 4401251"/>
              <a:gd name="connsiteX15114" fmla="*/ 13176493 w 13419668"/>
              <a:gd name="connsiteY15114" fmla="*/ 2587463 h 4401251"/>
              <a:gd name="connsiteX15115" fmla="*/ 13086812 w 13419668"/>
              <a:gd name="connsiteY15115" fmla="*/ 2586592 h 4401251"/>
              <a:gd name="connsiteX15116" fmla="*/ 13118405 w 13419668"/>
              <a:gd name="connsiteY15116" fmla="*/ 2618933 h 4401251"/>
              <a:gd name="connsiteX15117" fmla="*/ 13149128 w 13419668"/>
              <a:gd name="connsiteY15117" fmla="*/ 2585970 h 4401251"/>
              <a:gd name="connsiteX15118" fmla="*/ 13117659 w 13419668"/>
              <a:gd name="connsiteY15118" fmla="*/ 2556615 h 4401251"/>
              <a:gd name="connsiteX15119" fmla="*/ 13086812 w 13419668"/>
              <a:gd name="connsiteY15119" fmla="*/ 2586592 h 4401251"/>
              <a:gd name="connsiteX15120" fmla="*/ 13029967 w 13419668"/>
              <a:gd name="connsiteY15120" fmla="*/ 2556615 h 4401251"/>
              <a:gd name="connsiteX15121" fmla="*/ 12997254 w 13419668"/>
              <a:gd name="connsiteY15121" fmla="*/ 2587587 h 4401251"/>
              <a:gd name="connsiteX15122" fmla="*/ 13029843 w 13419668"/>
              <a:gd name="connsiteY15122" fmla="*/ 2618808 h 4401251"/>
              <a:gd name="connsiteX15123" fmla="*/ 13059571 w 13419668"/>
              <a:gd name="connsiteY15123" fmla="*/ 2587712 h 4401251"/>
              <a:gd name="connsiteX15124" fmla="*/ 13029967 w 13419668"/>
              <a:gd name="connsiteY15124" fmla="*/ 2556491 h 4401251"/>
              <a:gd name="connsiteX15125" fmla="*/ 12970014 w 13419668"/>
              <a:gd name="connsiteY15125" fmla="*/ 2587712 h 4401251"/>
              <a:gd name="connsiteX15126" fmla="*/ 12937301 w 13419668"/>
              <a:gd name="connsiteY15126" fmla="*/ 2556740 h 4401251"/>
              <a:gd name="connsiteX15127" fmla="*/ 12907697 w 13419668"/>
              <a:gd name="connsiteY15127" fmla="*/ 2587836 h 4401251"/>
              <a:gd name="connsiteX15128" fmla="*/ 12940410 w 13419668"/>
              <a:gd name="connsiteY15128" fmla="*/ 2618933 h 4401251"/>
              <a:gd name="connsiteX15129" fmla="*/ 12970014 w 13419668"/>
              <a:gd name="connsiteY15129" fmla="*/ 2587712 h 4401251"/>
              <a:gd name="connsiteX15130" fmla="*/ 12883565 w 13419668"/>
              <a:gd name="connsiteY15130" fmla="*/ 2587339 h 4401251"/>
              <a:gd name="connsiteX15131" fmla="*/ 12853590 w 13419668"/>
              <a:gd name="connsiteY15131" fmla="*/ 2556615 h 4401251"/>
              <a:gd name="connsiteX15132" fmla="*/ 12821497 w 13419668"/>
              <a:gd name="connsiteY15132" fmla="*/ 2585100 h 4401251"/>
              <a:gd name="connsiteX15133" fmla="*/ 12851350 w 13419668"/>
              <a:gd name="connsiteY15133" fmla="*/ 2618808 h 4401251"/>
              <a:gd name="connsiteX15134" fmla="*/ 12883690 w 13419668"/>
              <a:gd name="connsiteY15134" fmla="*/ 2587214 h 4401251"/>
              <a:gd name="connsiteX15135" fmla="*/ 12794009 w 13419668"/>
              <a:gd name="connsiteY15135" fmla="*/ 2585722 h 4401251"/>
              <a:gd name="connsiteX15136" fmla="*/ 12762414 w 13419668"/>
              <a:gd name="connsiteY15136" fmla="*/ 2556491 h 4401251"/>
              <a:gd name="connsiteX15137" fmla="*/ 12731692 w 13419668"/>
              <a:gd name="connsiteY15137" fmla="*/ 2586717 h 4401251"/>
              <a:gd name="connsiteX15138" fmla="*/ 12763410 w 13419668"/>
              <a:gd name="connsiteY15138" fmla="*/ 2618808 h 4401251"/>
              <a:gd name="connsiteX15139" fmla="*/ 12794009 w 13419668"/>
              <a:gd name="connsiteY15139" fmla="*/ 2585722 h 4401251"/>
              <a:gd name="connsiteX15140" fmla="*/ 12642135 w 13419668"/>
              <a:gd name="connsiteY15140" fmla="*/ 2586468 h 4401251"/>
              <a:gd name="connsiteX15141" fmla="*/ 12673479 w 13419668"/>
              <a:gd name="connsiteY15141" fmla="*/ 2618933 h 4401251"/>
              <a:gd name="connsiteX15142" fmla="*/ 12704450 w 13419668"/>
              <a:gd name="connsiteY15142" fmla="*/ 2589080 h 4401251"/>
              <a:gd name="connsiteX15143" fmla="*/ 12673107 w 13419668"/>
              <a:gd name="connsiteY15143" fmla="*/ 2556615 h 4401251"/>
              <a:gd name="connsiteX15144" fmla="*/ 12642135 w 13419668"/>
              <a:gd name="connsiteY15144" fmla="*/ 2586468 h 4401251"/>
              <a:gd name="connsiteX15145" fmla="*/ 12555437 w 13419668"/>
              <a:gd name="connsiteY15145" fmla="*/ 2586592 h 4401251"/>
              <a:gd name="connsiteX15146" fmla="*/ 12587031 w 13419668"/>
              <a:gd name="connsiteY15146" fmla="*/ 2618933 h 4401251"/>
              <a:gd name="connsiteX15147" fmla="*/ 12617754 w 13419668"/>
              <a:gd name="connsiteY15147" fmla="*/ 2585970 h 4401251"/>
              <a:gd name="connsiteX15148" fmla="*/ 12586284 w 13419668"/>
              <a:gd name="connsiteY15148" fmla="*/ 2556615 h 4401251"/>
              <a:gd name="connsiteX15149" fmla="*/ 12555437 w 13419668"/>
              <a:gd name="connsiteY15149" fmla="*/ 2586592 h 4401251"/>
              <a:gd name="connsiteX15150" fmla="*/ 12499464 w 13419668"/>
              <a:gd name="connsiteY15150" fmla="*/ 2556740 h 4401251"/>
              <a:gd name="connsiteX15151" fmla="*/ 12465880 w 13419668"/>
              <a:gd name="connsiteY15151" fmla="*/ 2586717 h 4401251"/>
              <a:gd name="connsiteX15152" fmla="*/ 12494612 w 13419668"/>
              <a:gd name="connsiteY15152" fmla="*/ 2618684 h 4401251"/>
              <a:gd name="connsiteX15153" fmla="*/ 12528073 w 13419668"/>
              <a:gd name="connsiteY15153" fmla="*/ 2588583 h 4401251"/>
              <a:gd name="connsiteX15154" fmla="*/ 12499464 w 13419668"/>
              <a:gd name="connsiteY15154" fmla="*/ 2556615 h 4401251"/>
              <a:gd name="connsiteX15155" fmla="*/ 12407543 w 13419668"/>
              <a:gd name="connsiteY15155" fmla="*/ 2556615 h 4401251"/>
              <a:gd name="connsiteX15156" fmla="*/ 12376323 w 13419668"/>
              <a:gd name="connsiteY15156" fmla="*/ 2589080 h 4401251"/>
              <a:gd name="connsiteX15157" fmla="*/ 12407295 w 13419668"/>
              <a:gd name="connsiteY15157" fmla="*/ 2618808 h 4401251"/>
              <a:gd name="connsiteX15158" fmla="*/ 12438516 w 13419668"/>
              <a:gd name="connsiteY15158" fmla="*/ 2586344 h 4401251"/>
              <a:gd name="connsiteX15159" fmla="*/ 12407420 w 13419668"/>
              <a:gd name="connsiteY15159" fmla="*/ 2556615 h 4401251"/>
              <a:gd name="connsiteX15160" fmla="*/ 12289875 w 13419668"/>
              <a:gd name="connsiteY15160" fmla="*/ 2586219 h 4401251"/>
              <a:gd name="connsiteX15161" fmla="*/ 12320847 w 13419668"/>
              <a:gd name="connsiteY15161" fmla="*/ 2618933 h 4401251"/>
              <a:gd name="connsiteX15162" fmla="*/ 12352067 w 13419668"/>
              <a:gd name="connsiteY15162" fmla="*/ 2586344 h 4401251"/>
              <a:gd name="connsiteX15163" fmla="*/ 12320971 w 13419668"/>
              <a:gd name="connsiteY15163" fmla="*/ 2556615 h 4401251"/>
              <a:gd name="connsiteX15164" fmla="*/ 12289750 w 13419668"/>
              <a:gd name="connsiteY15164" fmla="*/ 2586219 h 4401251"/>
              <a:gd name="connsiteX15165" fmla="*/ 12229424 w 13419668"/>
              <a:gd name="connsiteY15165" fmla="*/ 2556740 h 4401251"/>
              <a:gd name="connsiteX15166" fmla="*/ 12200317 w 13419668"/>
              <a:gd name="connsiteY15166" fmla="*/ 2588334 h 4401251"/>
              <a:gd name="connsiteX15167" fmla="*/ 12230419 w 13419668"/>
              <a:gd name="connsiteY15167" fmla="*/ 2618933 h 4401251"/>
              <a:gd name="connsiteX15168" fmla="*/ 12262510 w 13419668"/>
              <a:gd name="connsiteY15168" fmla="*/ 2587214 h 4401251"/>
              <a:gd name="connsiteX15169" fmla="*/ 12229299 w 13419668"/>
              <a:gd name="connsiteY15169" fmla="*/ 2556740 h 4401251"/>
              <a:gd name="connsiteX15170" fmla="*/ 12140861 w 13419668"/>
              <a:gd name="connsiteY15170" fmla="*/ 2556615 h 4401251"/>
              <a:gd name="connsiteX15171" fmla="*/ 12110760 w 13419668"/>
              <a:gd name="connsiteY15171" fmla="*/ 2587339 h 4401251"/>
              <a:gd name="connsiteX15172" fmla="*/ 12139991 w 13419668"/>
              <a:gd name="connsiteY15172" fmla="*/ 2618933 h 4401251"/>
              <a:gd name="connsiteX15173" fmla="*/ 12173077 w 13419668"/>
              <a:gd name="connsiteY15173" fmla="*/ 2588334 h 4401251"/>
              <a:gd name="connsiteX15174" fmla="*/ 12140986 w 13419668"/>
              <a:gd name="connsiteY15174" fmla="*/ 2556740 h 4401251"/>
              <a:gd name="connsiteX15175" fmla="*/ 12051304 w 13419668"/>
              <a:gd name="connsiteY15175" fmla="*/ 2556615 h 4401251"/>
              <a:gd name="connsiteX15176" fmla="*/ 12021203 w 13419668"/>
              <a:gd name="connsiteY15176" fmla="*/ 2587339 h 4401251"/>
              <a:gd name="connsiteX15177" fmla="*/ 12050433 w 13419668"/>
              <a:gd name="connsiteY15177" fmla="*/ 2618933 h 4401251"/>
              <a:gd name="connsiteX15178" fmla="*/ 12083520 w 13419668"/>
              <a:gd name="connsiteY15178" fmla="*/ 2588334 h 4401251"/>
              <a:gd name="connsiteX15179" fmla="*/ 12051428 w 13419668"/>
              <a:gd name="connsiteY15179" fmla="*/ 2556740 h 4401251"/>
              <a:gd name="connsiteX15180" fmla="*/ 11934506 w 13419668"/>
              <a:gd name="connsiteY15180" fmla="*/ 2587463 h 4401251"/>
              <a:gd name="connsiteX15181" fmla="*/ 11966846 w 13419668"/>
              <a:gd name="connsiteY15181" fmla="*/ 2619057 h 4401251"/>
              <a:gd name="connsiteX15182" fmla="*/ 11996698 w 13419668"/>
              <a:gd name="connsiteY15182" fmla="*/ 2585348 h 4401251"/>
              <a:gd name="connsiteX15183" fmla="*/ 11964608 w 13419668"/>
              <a:gd name="connsiteY15183" fmla="*/ 2556864 h 4401251"/>
              <a:gd name="connsiteX15184" fmla="*/ 11934630 w 13419668"/>
              <a:gd name="connsiteY15184" fmla="*/ 2587587 h 4401251"/>
              <a:gd name="connsiteX15185" fmla="*/ 11907265 w 13419668"/>
              <a:gd name="connsiteY15185" fmla="*/ 2588085 h 4401251"/>
              <a:gd name="connsiteX15186" fmla="*/ 11874926 w 13419668"/>
              <a:gd name="connsiteY15186" fmla="*/ 2556740 h 4401251"/>
              <a:gd name="connsiteX15187" fmla="*/ 11844949 w 13419668"/>
              <a:gd name="connsiteY15187" fmla="*/ 2587463 h 4401251"/>
              <a:gd name="connsiteX15188" fmla="*/ 11877289 w 13419668"/>
              <a:gd name="connsiteY15188" fmla="*/ 2618933 h 4401251"/>
              <a:gd name="connsiteX15189" fmla="*/ 11907265 w 13419668"/>
              <a:gd name="connsiteY15189" fmla="*/ 2588085 h 4401251"/>
              <a:gd name="connsiteX15190" fmla="*/ 11755516 w 13419668"/>
              <a:gd name="connsiteY15190" fmla="*/ 2589951 h 4401251"/>
              <a:gd name="connsiteX15191" fmla="*/ 11787234 w 13419668"/>
              <a:gd name="connsiteY15191" fmla="*/ 2618933 h 4401251"/>
              <a:gd name="connsiteX15192" fmla="*/ 11817584 w 13419668"/>
              <a:gd name="connsiteY15192" fmla="*/ 2585722 h 4401251"/>
              <a:gd name="connsiteX15193" fmla="*/ 11785866 w 13419668"/>
              <a:gd name="connsiteY15193" fmla="*/ 2556740 h 4401251"/>
              <a:gd name="connsiteX15194" fmla="*/ 11755391 w 13419668"/>
              <a:gd name="connsiteY15194" fmla="*/ 2589951 h 4401251"/>
              <a:gd name="connsiteX15195" fmla="*/ 11731261 w 13419668"/>
              <a:gd name="connsiteY15195" fmla="*/ 2586966 h 4401251"/>
              <a:gd name="connsiteX15196" fmla="*/ 11700786 w 13419668"/>
              <a:gd name="connsiteY15196" fmla="*/ 2556740 h 4401251"/>
              <a:gd name="connsiteX15197" fmla="*/ 11669068 w 13419668"/>
              <a:gd name="connsiteY15197" fmla="*/ 2585722 h 4401251"/>
              <a:gd name="connsiteX15198" fmla="*/ 11699418 w 13419668"/>
              <a:gd name="connsiteY15198" fmla="*/ 2619057 h 4401251"/>
              <a:gd name="connsiteX15199" fmla="*/ 11731261 w 13419668"/>
              <a:gd name="connsiteY15199" fmla="*/ 2587090 h 4401251"/>
              <a:gd name="connsiteX15200" fmla="*/ 11579386 w 13419668"/>
              <a:gd name="connsiteY15200" fmla="*/ 2586344 h 4401251"/>
              <a:gd name="connsiteX15201" fmla="*/ 11610607 w 13419668"/>
              <a:gd name="connsiteY15201" fmla="*/ 2618933 h 4401251"/>
              <a:gd name="connsiteX15202" fmla="*/ 11641703 w 13419668"/>
              <a:gd name="connsiteY15202" fmla="*/ 2586219 h 4401251"/>
              <a:gd name="connsiteX15203" fmla="*/ 11610482 w 13419668"/>
              <a:gd name="connsiteY15203" fmla="*/ 2556615 h 4401251"/>
              <a:gd name="connsiteX15204" fmla="*/ 11579386 w 13419668"/>
              <a:gd name="connsiteY15204" fmla="*/ 2586344 h 4401251"/>
              <a:gd name="connsiteX15205" fmla="*/ 11519432 w 13419668"/>
              <a:gd name="connsiteY15205" fmla="*/ 2556615 h 4401251"/>
              <a:gd name="connsiteX15206" fmla="*/ 11489828 w 13419668"/>
              <a:gd name="connsiteY15206" fmla="*/ 2587836 h 4401251"/>
              <a:gd name="connsiteX15207" fmla="*/ 11519557 w 13419668"/>
              <a:gd name="connsiteY15207" fmla="*/ 2618933 h 4401251"/>
              <a:gd name="connsiteX15208" fmla="*/ 11552146 w 13419668"/>
              <a:gd name="connsiteY15208" fmla="*/ 2587712 h 4401251"/>
              <a:gd name="connsiteX15209" fmla="*/ 11519432 w 13419668"/>
              <a:gd name="connsiteY15209" fmla="*/ 2556615 h 4401251"/>
              <a:gd name="connsiteX15210" fmla="*/ 11436965 w 13419668"/>
              <a:gd name="connsiteY15210" fmla="*/ 2556740 h 4401251"/>
              <a:gd name="connsiteX15211" fmla="*/ 11403132 w 13419668"/>
              <a:gd name="connsiteY15211" fmla="*/ 2586468 h 4401251"/>
              <a:gd name="connsiteX15212" fmla="*/ 11431616 w 13419668"/>
              <a:gd name="connsiteY15212" fmla="*/ 2618684 h 4401251"/>
              <a:gd name="connsiteX15213" fmla="*/ 11465325 w 13419668"/>
              <a:gd name="connsiteY15213" fmla="*/ 2588831 h 4401251"/>
              <a:gd name="connsiteX15214" fmla="*/ 11436965 w 13419668"/>
              <a:gd name="connsiteY15214" fmla="*/ 2556740 h 4401251"/>
              <a:gd name="connsiteX15215" fmla="*/ 11346039 w 13419668"/>
              <a:gd name="connsiteY15215" fmla="*/ 2556491 h 4401251"/>
              <a:gd name="connsiteX15216" fmla="*/ 11313699 w 13419668"/>
              <a:gd name="connsiteY15216" fmla="*/ 2587960 h 4401251"/>
              <a:gd name="connsiteX15217" fmla="*/ 11343676 w 13419668"/>
              <a:gd name="connsiteY15217" fmla="*/ 2618808 h 4401251"/>
              <a:gd name="connsiteX15218" fmla="*/ 11376016 w 13419668"/>
              <a:gd name="connsiteY15218" fmla="*/ 2587463 h 4401251"/>
              <a:gd name="connsiteX15219" fmla="*/ 11346039 w 13419668"/>
              <a:gd name="connsiteY15219" fmla="*/ 2556491 h 4401251"/>
              <a:gd name="connsiteX15220" fmla="*/ 11286334 w 13419668"/>
              <a:gd name="connsiteY15220" fmla="*/ 2586095 h 4401251"/>
              <a:gd name="connsiteX15221" fmla="*/ 11255113 w 13419668"/>
              <a:gd name="connsiteY15221" fmla="*/ 2556491 h 4401251"/>
              <a:gd name="connsiteX15222" fmla="*/ 11224017 w 13419668"/>
              <a:gd name="connsiteY15222" fmla="*/ 2586219 h 4401251"/>
              <a:gd name="connsiteX15223" fmla="*/ 11255238 w 13419668"/>
              <a:gd name="connsiteY15223" fmla="*/ 2618808 h 4401251"/>
              <a:gd name="connsiteX15224" fmla="*/ 11286210 w 13419668"/>
              <a:gd name="connsiteY15224" fmla="*/ 2586095 h 4401251"/>
              <a:gd name="connsiteX15225" fmla="*/ 11196777 w 13419668"/>
              <a:gd name="connsiteY15225" fmla="*/ 2586468 h 4401251"/>
              <a:gd name="connsiteX15226" fmla="*/ 11165805 w 13419668"/>
              <a:gd name="connsiteY15226" fmla="*/ 2556491 h 4401251"/>
              <a:gd name="connsiteX15227" fmla="*/ 11134460 w 13419668"/>
              <a:gd name="connsiteY15227" fmla="*/ 2585846 h 4401251"/>
              <a:gd name="connsiteX15228" fmla="*/ 11165308 w 13419668"/>
              <a:gd name="connsiteY15228" fmla="*/ 2618684 h 4401251"/>
              <a:gd name="connsiteX15229" fmla="*/ 11196777 w 13419668"/>
              <a:gd name="connsiteY15229" fmla="*/ 2586344 h 4401251"/>
              <a:gd name="connsiteX15230" fmla="*/ 11079109 w 13419668"/>
              <a:gd name="connsiteY15230" fmla="*/ 2556491 h 4401251"/>
              <a:gd name="connsiteX15231" fmla="*/ 11048012 w 13419668"/>
              <a:gd name="connsiteY15231" fmla="*/ 2589080 h 4401251"/>
              <a:gd name="connsiteX15232" fmla="*/ 11078984 w 13419668"/>
              <a:gd name="connsiteY15232" fmla="*/ 2618808 h 4401251"/>
              <a:gd name="connsiteX15233" fmla="*/ 11110205 w 13419668"/>
              <a:gd name="connsiteY15233" fmla="*/ 2586219 h 4401251"/>
              <a:gd name="connsiteX15234" fmla="*/ 11079109 w 13419668"/>
              <a:gd name="connsiteY15234" fmla="*/ 2556491 h 4401251"/>
              <a:gd name="connsiteX15235" fmla="*/ 10958330 w 13419668"/>
              <a:gd name="connsiteY15235" fmla="*/ 2586219 h 4401251"/>
              <a:gd name="connsiteX15236" fmla="*/ 10989551 w 13419668"/>
              <a:gd name="connsiteY15236" fmla="*/ 2618808 h 4401251"/>
              <a:gd name="connsiteX15237" fmla="*/ 11020647 w 13419668"/>
              <a:gd name="connsiteY15237" fmla="*/ 2586095 h 4401251"/>
              <a:gd name="connsiteX15238" fmla="*/ 10989427 w 13419668"/>
              <a:gd name="connsiteY15238" fmla="*/ 2556491 h 4401251"/>
              <a:gd name="connsiteX15239" fmla="*/ 10958330 w 13419668"/>
              <a:gd name="connsiteY15239" fmla="*/ 2586219 h 4401251"/>
              <a:gd name="connsiteX15240" fmla="*/ 10868773 w 13419668"/>
              <a:gd name="connsiteY15240" fmla="*/ 2586344 h 4401251"/>
              <a:gd name="connsiteX15241" fmla="*/ 10900118 w 13419668"/>
              <a:gd name="connsiteY15241" fmla="*/ 2618808 h 4401251"/>
              <a:gd name="connsiteX15242" fmla="*/ 10931090 w 13419668"/>
              <a:gd name="connsiteY15242" fmla="*/ 2588956 h 4401251"/>
              <a:gd name="connsiteX15243" fmla="*/ 10899745 w 13419668"/>
              <a:gd name="connsiteY15243" fmla="*/ 2556491 h 4401251"/>
              <a:gd name="connsiteX15244" fmla="*/ 10868773 w 13419668"/>
              <a:gd name="connsiteY15244" fmla="*/ 2586344 h 4401251"/>
              <a:gd name="connsiteX15245" fmla="*/ 10814416 w 13419668"/>
              <a:gd name="connsiteY15245" fmla="*/ 2556367 h 4401251"/>
              <a:gd name="connsiteX15246" fmla="*/ 10782201 w 13419668"/>
              <a:gd name="connsiteY15246" fmla="*/ 2587960 h 4401251"/>
              <a:gd name="connsiteX15247" fmla="*/ 10812178 w 13419668"/>
              <a:gd name="connsiteY15247" fmla="*/ 2618684 h 4401251"/>
              <a:gd name="connsiteX15248" fmla="*/ 10844394 w 13419668"/>
              <a:gd name="connsiteY15248" fmla="*/ 2587214 h 4401251"/>
              <a:gd name="connsiteX15249" fmla="*/ 10814292 w 13419668"/>
              <a:gd name="connsiteY15249" fmla="*/ 2556367 h 4401251"/>
              <a:gd name="connsiteX15250" fmla="*/ 10724113 w 13419668"/>
              <a:gd name="connsiteY15250" fmla="*/ 2556367 h 4401251"/>
              <a:gd name="connsiteX15251" fmla="*/ 10692643 w 13419668"/>
              <a:gd name="connsiteY15251" fmla="*/ 2588707 h 4401251"/>
              <a:gd name="connsiteX15252" fmla="*/ 10723491 w 13419668"/>
              <a:gd name="connsiteY15252" fmla="*/ 2618684 h 4401251"/>
              <a:gd name="connsiteX15253" fmla="*/ 10754961 w 13419668"/>
              <a:gd name="connsiteY15253" fmla="*/ 2586344 h 4401251"/>
              <a:gd name="connsiteX15254" fmla="*/ 10724113 w 13419668"/>
              <a:gd name="connsiteY15254" fmla="*/ 2556367 h 4401251"/>
              <a:gd name="connsiteX15255" fmla="*/ 10603086 w 13419668"/>
              <a:gd name="connsiteY15255" fmla="*/ 2587214 h 4401251"/>
              <a:gd name="connsiteX15256" fmla="*/ 10635426 w 13419668"/>
              <a:gd name="connsiteY15256" fmla="*/ 2618808 h 4401251"/>
              <a:gd name="connsiteX15257" fmla="*/ 10665279 w 13419668"/>
              <a:gd name="connsiteY15257" fmla="*/ 2585100 h 4401251"/>
              <a:gd name="connsiteX15258" fmla="*/ 10633187 w 13419668"/>
              <a:gd name="connsiteY15258" fmla="*/ 2556615 h 4401251"/>
              <a:gd name="connsiteX15259" fmla="*/ 10603210 w 13419668"/>
              <a:gd name="connsiteY15259" fmla="*/ 2587339 h 4401251"/>
              <a:gd name="connsiteX15260" fmla="*/ 10550596 w 13419668"/>
              <a:gd name="connsiteY15260" fmla="*/ 2556615 h 4401251"/>
              <a:gd name="connsiteX15261" fmla="*/ 10516513 w 13419668"/>
              <a:gd name="connsiteY15261" fmla="*/ 2586219 h 4401251"/>
              <a:gd name="connsiteX15262" fmla="*/ 10544749 w 13419668"/>
              <a:gd name="connsiteY15262" fmla="*/ 2618559 h 4401251"/>
              <a:gd name="connsiteX15263" fmla="*/ 10578706 w 13419668"/>
              <a:gd name="connsiteY15263" fmla="*/ 2588956 h 4401251"/>
              <a:gd name="connsiteX15264" fmla="*/ 10550471 w 13419668"/>
              <a:gd name="connsiteY15264" fmla="*/ 2556615 h 4401251"/>
              <a:gd name="connsiteX15265" fmla="*/ 10459546 w 13419668"/>
              <a:gd name="connsiteY15265" fmla="*/ 2556615 h 4401251"/>
              <a:gd name="connsiteX15266" fmla="*/ 10426957 w 13419668"/>
              <a:gd name="connsiteY15266" fmla="*/ 2587712 h 4401251"/>
              <a:gd name="connsiteX15267" fmla="*/ 10456684 w 13419668"/>
              <a:gd name="connsiteY15267" fmla="*/ 2618808 h 4401251"/>
              <a:gd name="connsiteX15268" fmla="*/ 10489273 w 13419668"/>
              <a:gd name="connsiteY15268" fmla="*/ 2587587 h 4401251"/>
              <a:gd name="connsiteX15269" fmla="*/ 10459546 w 13419668"/>
              <a:gd name="connsiteY15269" fmla="*/ 2556615 h 4401251"/>
              <a:gd name="connsiteX15270" fmla="*/ 10399592 w 13419668"/>
              <a:gd name="connsiteY15270" fmla="*/ 2585597 h 4401251"/>
              <a:gd name="connsiteX15271" fmla="*/ 10367874 w 13419668"/>
              <a:gd name="connsiteY15271" fmla="*/ 2556491 h 4401251"/>
              <a:gd name="connsiteX15272" fmla="*/ 10337275 w 13419668"/>
              <a:gd name="connsiteY15272" fmla="*/ 2586717 h 4401251"/>
              <a:gd name="connsiteX15273" fmla="*/ 10368993 w 13419668"/>
              <a:gd name="connsiteY15273" fmla="*/ 2618684 h 4401251"/>
              <a:gd name="connsiteX15274" fmla="*/ 10399467 w 13419668"/>
              <a:gd name="connsiteY15274" fmla="*/ 2585473 h 4401251"/>
              <a:gd name="connsiteX15275" fmla="*/ 10281923 w 13419668"/>
              <a:gd name="connsiteY15275" fmla="*/ 2556491 h 4401251"/>
              <a:gd name="connsiteX15276" fmla="*/ 10250702 w 13419668"/>
              <a:gd name="connsiteY15276" fmla="*/ 2588956 h 4401251"/>
              <a:gd name="connsiteX15277" fmla="*/ 10281674 w 13419668"/>
              <a:gd name="connsiteY15277" fmla="*/ 2618684 h 4401251"/>
              <a:gd name="connsiteX15278" fmla="*/ 10312895 w 13419668"/>
              <a:gd name="connsiteY15278" fmla="*/ 2586219 h 4401251"/>
              <a:gd name="connsiteX15279" fmla="*/ 10281798 w 13419668"/>
              <a:gd name="connsiteY15279" fmla="*/ 2556491 h 4401251"/>
              <a:gd name="connsiteX15280" fmla="*/ 10193858 w 13419668"/>
              <a:gd name="connsiteY15280" fmla="*/ 2556491 h 4401251"/>
              <a:gd name="connsiteX15281" fmla="*/ 10161145 w 13419668"/>
              <a:gd name="connsiteY15281" fmla="*/ 2587587 h 4401251"/>
              <a:gd name="connsiteX15282" fmla="*/ 10193734 w 13419668"/>
              <a:gd name="connsiteY15282" fmla="*/ 2618808 h 4401251"/>
              <a:gd name="connsiteX15283" fmla="*/ 10223462 w 13419668"/>
              <a:gd name="connsiteY15283" fmla="*/ 2587712 h 4401251"/>
              <a:gd name="connsiteX15284" fmla="*/ 10193858 w 13419668"/>
              <a:gd name="connsiteY15284" fmla="*/ 2556491 h 4401251"/>
              <a:gd name="connsiteX15285" fmla="*/ 10133905 w 13419668"/>
              <a:gd name="connsiteY15285" fmla="*/ 2587836 h 4401251"/>
              <a:gd name="connsiteX15286" fmla="*/ 10101440 w 13419668"/>
              <a:gd name="connsiteY15286" fmla="*/ 2556615 h 4401251"/>
              <a:gd name="connsiteX15287" fmla="*/ 10071588 w 13419668"/>
              <a:gd name="connsiteY15287" fmla="*/ 2587463 h 4401251"/>
              <a:gd name="connsiteX15288" fmla="*/ 10104052 w 13419668"/>
              <a:gd name="connsiteY15288" fmla="*/ 2618808 h 4401251"/>
              <a:gd name="connsiteX15289" fmla="*/ 10133905 w 13419668"/>
              <a:gd name="connsiteY15289" fmla="*/ 2587836 h 4401251"/>
              <a:gd name="connsiteX15290" fmla="*/ 10014744 w 13419668"/>
              <a:gd name="connsiteY15290" fmla="*/ 2556491 h 4401251"/>
              <a:gd name="connsiteX15291" fmla="*/ 9982030 w 13419668"/>
              <a:gd name="connsiteY15291" fmla="*/ 2587587 h 4401251"/>
              <a:gd name="connsiteX15292" fmla="*/ 10014619 w 13419668"/>
              <a:gd name="connsiteY15292" fmla="*/ 2618808 h 4401251"/>
              <a:gd name="connsiteX15293" fmla="*/ 10044347 w 13419668"/>
              <a:gd name="connsiteY15293" fmla="*/ 2587712 h 4401251"/>
              <a:gd name="connsiteX15294" fmla="*/ 10014744 w 13419668"/>
              <a:gd name="connsiteY15294" fmla="*/ 2556491 h 4401251"/>
              <a:gd name="connsiteX15295" fmla="*/ 9895582 w 13419668"/>
              <a:gd name="connsiteY15295" fmla="*/ 2586095 h 4401251"/>
              <a:gd name="connsiteX15296" fmla="*/ 9926679 w 13419668"/>
              <a:gd name="connsiteY15296" fmla="*/ 2618808 h 4401251"/>
              <a:gd name="connsiteX15297" fmla="*/ 9957899 w 13419668"/>
              <a:gd name="connsiteY15297" fmla="*/ 2586219 h 4401251"/>
              <a:gd name="connsiteX15298" fmla="*/ 9926803 w 13419668"/>
              <a:gd name="connsiteY15298" fmla="*/ 2556491 h 4401251"/>
              <a:gd name="connsiteX15299" fmla="*/ 9895582 w 13419668"/>
              <a:gd name="connsiteY15299" fmla="*/ 2586095 h 4401251"/>
              <a:gd name="connsiteX15300" fmla="*/ 9806025 w 13419668"/>
              <a:gd name="connsiteY15300" fmla="*/ 2586095 h 4401251"/>
              <a:gd name="connsiteX15301" fmla="*/ 9837121 w 13419668"/>
              <a:gd name="connsiteY15301" fmla="*/ 2618684 h 4401251"/>
              <a:gd name="connsiteX15302" fmla="*/ 9868217 w 13419668"/>
              <a:gd name="connsiteY15302" fmla="*/ 2585970 h 4401251"/>
              <a:gd name="connsiteX15303" fmla="*/ 9836997 w 13419668"/>
              <a:gd name="connsiteY15303" fmla="*/ 2556367 h 4401251"/>
              <a:gd name="connsiteX15304" fmla="*/ 9805900 w 13419668"/>
              <a:gd name="connsiteY15304" fmla="*/ 2586095 h 4401251"/>
              <a:gd name="connsiteX15305" fmla="*/ 9716467 w 13419668"/>
              <a:gd name="connsiteY15305" fmla="*/ 2586095 h 4401251"/>
              <a:gd name="connsiteX15306" fmla="*/ 9747563 w 13419668"/>
              <a:gd name="connsiteY15306" fmla="*/ 2618684 h 4401251"/>
              <a:gd name="connsiteX15307" fmla="*/ 9778660 w 13419668"/>
              <a:gd name="connsiteY15307" fmla="*/ 2585970 h 4401251"/>
              <a:gd name="connsiteX15308" fmla="*/ 9747440 w 13419668"/>
              <a:gd name="connsiteY15308" fmla="*/ 2556367 h 4401251"/>
              <a:gd name="connsiteX15309" fmla="*/ 9716343 w 13419668"/>
              <a:gd name="connsiteY15309" fmla="*/ 2586095 h 4401251"/>
              <a:gd name="connsiteX15310" fmla="*/ 9662484 w 13419668"/>
              <a:gd name="connsiteY15310" fmla="*/ 2556367 h 4401251"/>
              <a:gd name="connsiteX15311" fmla="*/ 9629771 w 13419668"/>
              <a:gd name="connsiteY15311" fmla="*/ 2587463 h 4401251"/>
              <a:gd name="connsiteX15312" fmla="*/ 9662360 w 13419668"/>
              <a:gd name="connsiteY15312" fmla="*/ 2618684 h 4401251"/>
              <a:gd name="connsiteX15313" fmla="*/ 9692088 w 13419668"/>
              <a:gd name="connsiteY15313" fmla="*/ 2587587 h 4401251"/>
              <a:gd name="connsiteX15314" fmla="*/ 9662484 w 13419668"/>
              <a:gd name="connsiteY15314" fmla="*/ 2556367 h 4401251"/>
              <a:gd name="connsiteX15315" fmla="*/ 9572430 w 13419668"/>
              <a:gd name="connsiteY15315" fmla="*/ 2556367 h 4401251"/>
              <a:gd name="connsiteX15316" fmla="*/ 9540213 w 13419668"/>
              <a:gd name="connsiteY15316" fmla="*/ 2587960 h 4401251"/>
              <a:gd name="connsiteX15317" fmla="*/ 9570191 w 13419668"/>
              <a:gd name="connsiteY15317" fmla="*/ 2618684 h 4401251"/>
              <a:gd name="connsiteX15318" fmla="*/ 9602406 w 13419668"/>
              <a:gd name="connsiteY15318" fmla="*/ 2587214 h 4401251"/>
              <a:gd name="connsiteX15319" fmla="*/ 9572305 w 13419668"/>
              <a:gd name="connsiteY15319" fmla="*/ 2556367 h 4401251"/>
              <a:gd name="connsiteX15320" fmla="*/ 9482872 w 13419668"/>
              <a:gd name="connsiteY15320" fmla="*/ 2556367 h 4401251"/>
              <a:gd name="connsiteX15321" fmla="*/ 9450656 w 13419668"/>
              <a:gd name="connsiteY15321" fmla="*/ 2587960 h 4401251"/>
              <a:gd name="connsiteX15322" fmla="*/ 9480633 w 13419668"/>
              <a:gd name="connsiteY15322" fmla="*/ 2618684 h 4401251"/>
              <a:gd name="connsiteX15323" fmla="*/ 9512848 w 13419668"/>
              <a:gd name="connsiteY15323" fmla="*/ 2587214 h 4401251"/>
              <a:gd name="connsiteX15324" fmla="*/ 9482747 w 13419668"/>
              <a:gd name="connsiteY15324" fmla="*/ 2556367 h 4401251"/>
              <a:gd name="connsiteX15325" fmla="*/ 9364209 w 13419668"/>
              <a:gd name="connsiteY15325" fmla="*/ 2585970 h 4401251"/>
              <a:gd name="connsiteX15326" fmla="*/ 9395180 w 13419668"/>
              <a:gd name="connsiteY15326" fmla="*/ 2618684 h 4401251"/>
              <a:gd name="connsiteX15327" fmla="*/ 9426401 w 13419668"/>
              <a:gd name="connsiteY15327" fmla="*/ 2586095 h 4401251"/>
              <a:gd name="connsiteX15328" fmla="*/ 9395305 w 13419668"/>
              <a:gd name="connsiteY15328" fmla="*/ 2556367 h 4401251"/>
              <a:gd name="connsiteX15329" fmla="*/ 9364084 w 13419668"/>
              <a:gd name="connsiteY15329" fmla="*/ 2585970 h 4401251"/>
              <a:gd name="connsiteX15330" fmla="*/ 9307489 w 13419668"/>
              <a:gd name="connsiteY15330" fmla="*/ 2556491 h 4401251"/>
              <a:gd name="connsiteX15331" fmla="*/ 9274651 w 13419668"/>
              <a:gd name="connsiteY15331" fmla="*/ 2587339 h 4401251"/>
              <a:gd name="connsiteX15332" fmla="*/ 9304130 w 13419668"/>
              <a:gd name="connsiteY15332" fmla="*/ 2618684 h 4401251"/>
              <a:gd name="connsiteX15333" fmla="*/ 9336968 w 13419668"/>
              <a:gd name="connsiteY15333" fmla="*/ 2587712 h 4401251"/>
              <a:gd name="connsiteX15334" fmla="*/ 9307489 w 13419668"/>
              <a:gd name="connsiteY15334" fmla="*/ 2556491 h 4401251"/>
              <a:gd name="connsiteX15335" fmla="*/ 9185094 w 13419668"/>
              <a:gd name="connsiteY15335" fmla="*/ 2585970 h 4401251"/>
              <a:gd name="connsiteX15336" fmla="*/ 9216065 w 13419668"/>
              <a:gd name="connsiteY15336" fmla="*/ 2618684 h 4401251"/>
              <a:gd name="connsiteX15337" fmla="*/ 9247286 w 13419668"/>
              <a:gd name="connsiteY15337" fmla="*/ 2586095 h 4401251"/>
              <a:gd name="connsiteX15338" fmla="*/ 9216190 w 13419668"/>
              <a:gd name="connsiteY15338" fmla="*/ 2556367 h 4401251"/>
              <a:gd name="connsiteX15339" fmla="*/ 9184969 w 13419668"/>
              <a:gd name="connsiteY15339" fmla="*/ 2585970 h 4401251"/>
              <a:gd name="connsiteX15340" fmla="*/ 9157853 w 13419668"/>
              <a:gd name="connsiteY15340" fmla="*/ 2585970 h 4401251"/>
              <a:gd name="connsiteX15341" fmla="*/ 9126632 w 13419668"/>
              <a:gd name="connsiteY15341" fmla="*/ 2556491 h 4401251"/>
              <a:gd name="connsiteX15342" fmla="*/ 9095536 w 13419668"/>
              <a:gd name="connsiteY15342" fmla="*/ 2586344 h 4401251"/>
              <a:gd name="connsiteX15343" fmla="*/ 9126757 w 13419668"/>
              <a:gd name="connsiteY15343" fmla="*/ 2618808 h 4401251"/>
              <a:gd name="connsiteX15344" fmla="*/ 9157729 w 13419668"/>
              <a:gd name="connsiteY15344" fmla="*/ 2586095 h 4401251"/>
              <a:gd name="connsiteX15345" fmla="*/ 9041553 w 13419668"/>
              <a:gd name="connsiteY15345" fmla="*/ 2556491 h 4401251"/>
              <a:gd name="connsiteX15346" fmla="*/ 9008840 w 13419668"/>
              <a:gd name="connsiteY15346" fmla="*/ 2587587 h 4401251"/>
              <a:gd name="connsiteX15347" fmla="*/ 9041429 w 13419668"/>
              <a:gd name="connsiteY15347" fmla="*/ 2618808 h 4401251"/>
              <a:gd name="connsiteX15348" fmla="*/ 9071157 w 13419668"/>
              <a:gd name="connsiteY15348" fmla="*/ 2587712 h 4401251"/>
              <a:gd name="connsiteX15349" fmla="*/ 9041553 w 13419668"/>
              <a:gd name="connsiteY15349" fmla="*/ 2556491 h 4401251"/>
              <a:gd name="connsiteX15350" fmla="*/ 8981599 w 13419668"/>
              <a:gd name="connsiteY15350" fmla="*/ 2586468 h 4401251"/>
              <a:gd name="connsiteX15351" fmla="*/ 8950628 w 13419668"/>
              <a:gd name="connsiteY15351" fmla="*/ 2556491 h 4401251"/>
              <a:gd name="connsiteX15352" fmla="*/ 8919282 w 13419668"/>
              <a:gd name="connsiteY15352" fmla="*/ 2585846 h 4401251"/>
              <a:gd name="connsiteX15353" fmla="*/ 8950130 w 13419668"/>
              <a:gd name="connsiteY15353" fmla="*/ 2618684 h 4401251"/>
              <a:gd name="connsiteX15354" fmla="*/ 8981599 w 13419668"/>
              <a:gd name="connsiteY15354" fmla="*/ 2586344 h 4401251"/>
              <a:gd name="connsiteX15355" fmla="*/ 8829725 w 13419668"/>
              <a:gd name="connsiteY15355" fmla="*/ 2587836 h 4401251"/>
              <a:gd name="connsiteX15356" fmla="*/ 8859453 w 13419668"/>
              <a:gd name="connsiteY15356" fmla="*/ 2618808 h 4401251"/>
              <a:gd name="connsiteX15357" fmla="*/ 8891917 w 13419668"/>
              <a:gd name="connsiteY15357" fmla="*/ 2587587 h 4401251"/>
              <a:gd name="connsiteX15358" fmla="*/ 8862189 w 13419668"/>
              <a:gd name="connsiteY15358" fmla="*/ 2556491 h 4401251"/>
              <a:gd name="connsiteX15359" fmla="*/ 8829725 w 13419668"/>
              <a:gd name="connsiteY15359" fmla="*/ 2587712 h 4401251"/>
              <a:gd name="connsiteX15360" fmla="*/ 8772010 w 13419668"/>
              <a:gd name="connsiteY15360" fmla="*/ 2556740 h 4401251"/>
              <a:gd name="connsiteX15361" fmla="*/ 8743401 w 13419668"/>
              <a:gd name="connsiteY15361" fmla="*/ 2588707 h 4401251"/>
              <a:gd name="connsiteX15362" fmla="*/ 8773876 w 13419668"/>
              <a:gd name="connsiteY15362" fmla="*/ 2618933 h 4401251"/>
              <a:gd name="connsiteX15363" fmla="*/ 8805594 w 13419668"/>
              <a:gd name="connsiteY15363" fmla="*/ 2586841 h 4401251"/>
              <a:gd name="connsiteX15364" fmla="*/ 8772010 w 13419668"/>
              <a:gd name="connsiteY15364" fmla="*/ 2556864 h 4401251"/>
              <a:gd name="connsiteX15365" fmla="*/ 8682826 w 13419668"/>
              <a:gd name="connsiteY15365" fmla="*/ 2556740 h 4401251"/>
              <a:gd name="connsiteX15366" fmla="*/ 8653720 w 13419668"/>
              <a:gd name="connsiteY15366" fmla="*/ 2588334 h 4401251"/>
              <a:gd name="connsiteX15367" fmla="*/ 8683821 w 13419668"/>
              <a:gd name="connsiteY15367" fmla="*/ 2618933 h 4401251"/>
              <a:gd name="connsiteX15368" fmla="*/ 8715913 w 13419668"/>
              <a:gd name="connsiteY15368" fmla="*/ 2587214 h 4401251"/>
              <a:gd name="connsiteX15369" fmla="*/ 8682701 w 13419668"/>
              <a:gd name="connsiteY15369" fmla="*/ 2556740 h 4401251"/>
              <a:gd name="connsiteX15370" fmla="*/ 8626355 w 13419668"/>
              <a:gd name="connsiteY15370" fmla="*/ 2585722 h 4401251"/>
              <a:gd name="connsiteX15371" fmla="*/ 8594637 w 13419668"/>
              <a:gd name="connsiteY15371" fmla="*/ 2556615 h 4401251"/>
              <a:gd name="connsiteX15372" fmla="*/ 8564038 w 13419668"/>
              <a:gd name="connsiteY15372" fmla="*/ 2586841 h 4401251"/>
              <a:gd name="connsiteX15373" fmla="*/ 8595756 w 13419668"/>
              <a:gd name="connsiteY15373" fmla="*/ 2618808 h 4401251"/>
              <a:gd name="connsiteX15374" fmla="*/ 8626231 w 13419668"/>
              <a:gd name="connsiteY15374" fmla="*/ 2585597 h 4401251"/>
              <a:gd name="connsiteX15375" fmla="*/ 8539658 w 13419668"/>
              <a:gd name="connsiteY15375" fmla="*/ 2589453 h 4401251"/>
              <a:gd name="connsiteX15376" fmla="*/ 8508811 w 13419668"/>
              <a:gd name="connsiteY15376" fmla="*/ 2556615 h 4401251"/>
              <a:gd name="connsiteX15377" fmla="*/ 8477465 w 13419668"/>
              <a:gd name="connsiteY15377" fmla="*/ 2586095 h 4401251"/>
              <a:gd name="connsiteX15378" fmla="*/ 8508437 w 13419668"/>
              <a:gd name="connsiteY15378" fmla="*/ 2618933 h 4401251"/>
              <a:gd name="connsiteX15379" fmla="*/ 8539658 w 13419668"/>
              <a:gd name="connsiteY15379" fmla="*/ 2589453 h 4401251"/>
              <a:gd name="connsiteX15380" fmla="*/ 8388033 w 13419668"/>
              <a:gd name="connsiteY15380" fmla="*/ 2589827 h 4401251"/>
              <a:gd name="connsiteX15381" fmla="*/ 8419750 w 13419668"/>
              <a:gd name="connsiteY15381" fmla="*/ 2618808 h 4401251"/>
              <a:gd name="connsiteX15382" fmla="*/ 8450101 w 13419668"/>
              <a:gd name="connsiteY15382" fmla="*/ 2585597 h 4401251"/>
              <a:gd name="connsiteX15383" fmla="*/ 8418382 w 13419668"/>
              <a:gd name="connsiteY15383" fmla="*/ 2556615 h 4401251"/>
              <a:gd name="connsiteX15384" fmla="*/ 8387908 w 13419668"/>
              <a:gd name="connsiteY15384" fmla="*/ 2589827 h 4401251"/>
              <a:gd name="connsiteX15385" fmla="*/ 8330816 w 13419668"/>
              <a:gd name="connsiteY15385" fmla="*/ 2556491 h 4401251"/>
              <a:gd name="connsiteX15386" fmla="*/ 8298351 w 13419668"/>
              <a:gd name="connsiteY15386" fmla="*/ 2587836 h 4401251"/>
              <a:gd name="connsiteX15387" fmla="*/ 8328203 w 13419668"/>
              <a:gd name="connsiteY15387" fmla="*/ 2618808 h 4401251"/>
              <a:gd name="connsiteX15388" fmla="*/ 8360668 w 13419668"/>
              <a:gd name="connsiteY15388" fmla="*/ 2587463 h 4401251"/>
              <a:gd name="connsiteX15389" fmla="*/ 8330816 w 13419668"/>
              <a:gd name="connsiteY15389" fmla="*/ 2556491 h 4401251"/>
              <a:gd name="connsiteX15390" fmla="*/ 8271111 w 13419668"/>
              <a:gd name="connsiteY15390" fmla="*/ 2586468 h 4401251"/>
              <a:gd name="connsiteX15391" fmla="*/ 8240139 w 13419668"/>
              <a:gd name="connsiteY15391" fmla="*/ 2556491 h 4401251"/>
              <a:gd name="connsiteX15392" fmla="*/ 8208794 w 13419668"/>
              <a:gd name="connsiteY15392" fmla="*/ 2585846 h 4401251"/>
              <a:gd name="connsiteX15393" fmla="*/ 8239641 w 13419668"/>
              <a:gd name="connsiteY15393" fmla="*/ 2618684 h 4401251"/>
              <a:gd name="connsiteX15394" fmla="*/ 8271111 w 13419668"/>
              <a:gd name="connsiteY15394" fmla="*/ 2586344 h 4401251"/>
              <a:gd name="connsiteX15395" fmla="*/ 8122346 w 13419668"/>
              <a:gd name="connsiteY15395" fmla="*/ 2587712 h 4401251"/>
              <a:gd name="connsiteX15396" fmla="*/ 8154935 w 13419668"/>
              <a:gd name="connsiteY15396" fmla="*/ 2618808 h 4401251"/>
              <a:gd name="connsiteX15397" fmla="*/ 8184538 w 13419668"/>
              <a:gd name="connsiteY15397" fmla="*/ 2587712 h 4401251"/>
              <a:gd name="connsiteX15398" fmla="*/ 8151825 w 13419668"/>
              <a:gd name="connsiteY15398" fmla="*/ 2556615 h 4401251"/>
              <a:gd name="connsiteX15399" fmla="*/ 8122221 w 13419668"/>
              <a:gd name="connsiteY15399" fmla="*/ 2587836 h 4401251"/>
              <a:gd name="connsiteX15400" fmla="*/ 8067243 w 13419668"/>
              <a:gd name="connsiteY15400" fmla="*/ 2556740 h 4401251"/>
              <a:gd name="connsiteX15401" fmla="*/ 8032788 w 13419668"/>
              <a:gd name="connsiteY15401" fmla="*/ 2585846 h 4401251"/>
              <a:gd name="connsiteX15402" fmla="*/ 8060527 w 13419668"/>
              <a:gd name="connsiteY15402" fmla="*/ 2618684 h 4401251"/>
              <a:gd name="connsiteX15403" fmla="*/ 8094981 w 13419668"/>
              <a:gd name="connsiteY15403" fmla="*/ 2589577 h 4401251"/>
              <a:gd name="connsiteX15404" fmla="*/ 8067243 w 13419668"/>
              <a:gd name="connsiteY15404" fmla="*/ 2556864 h 4401251"/>
              <a:gd name="connsiteX15405" fmla="*/ 7974576 w 13419668"/>
              <a:gd name="connsiteY15405" fmla="*/ 2556491 h 4401251"/>
              <a:gd name="connsiteX15406" fmla="*/ 7943355 w 13419668"/>
              <a:gd name="connsiteY15406" fmla="*/ 2588956 h 4401251"/>
              <a:gd name="connsiteX15407" fmla="*/ 7974203 w 13419668"/>
              <a:gd name="connsiteY15407" fmla="*/ 2618808 h 4401251"/>
              <a:gd name="connsiteX15408" fmla="*/ 8005548 w 13419668"/>
              <a:gd name="connsiteY15408" fmla="*/ 2586344 h 4401251"/>
              <a:gd name="connsiteX15409" fmla="*/ 7974576 w 13419668"/>
              <a:gd name="connsiteY15409" fmla="*/ 2556491 h 4401251"/>
              <a:gd name="connsiteX15410" fmla="*/ 7856534 w 13419668"/>
              <a:gd name="connsiteY15410" fmla="*/ 2587712 h 4401251"/>
              <a:gd name="connsiteX15411" fmla="*/ 7886263 w 13419668"/>
              <a:gd name="connsiteY15411" fmla="*/ 2618684 h 4401251"/>
              <a:gd name="connsiteX15412" fmla="*/ 7918727 w 13419668"/>
              <a:gd name="connsiteY15412" fmla="*/ 2587463 h 4401251"/>
              <a:gd name="connsiteX15413" fmla="*/ 7888999 w 13419668"/>
              <a:gd name="connsiteY15413" fmla="*/ 2556367 h 4401251"/>
              <a:gd name="connsiteX15414" fmla="*/ 7856534 w 13419668"/>
              <a:gd name="connsiteY15414" fmla="*/ 2587587 h 4401251"/>
              <a:gd name="connsiteX15415" fmla="*/ 7800064 w 13419668"/>
              <a:gd name="connsiteY15415" fmla="*/ 2556491 h 4401251"/>
              <a:gd name="connsiteX15416" fmla="*/ 7766852 w 13419668"/>
              <a:gd name="connsiteY15416" fmla="*/ 2586966 h 4401251"/>
              <a:gd name="connsiteX15417" fmla="*/ 7795959 w 13419668"/>
              <a:gd name="connsiteY15417" fmla="*/ 2618559 h 4401251"/>
              <a:gd name="connsiteX15418" fmla="*/ 7829045 w 13419668"/>
              <a:gd name="connsiteY15418" fmla="*/ 2587960 h 4401251"/>
              <a:gd name="connsiteX15419" fmla="*/ 7799939 w 13419668"/>
              <a:gd name="connsiteY15419" fmla="*/ 2556367 h 4401251"/>
              <a:gd name="connsiteX15420" fmla="*/ 7708765 w 13419668"/>
              <a:gd name="connsiteY15420" fmla="*/ 2556491 h 4401251"/>
              <a:gd name="connsiteX15421" fmla="*/ 7677296 w 13419668"/>
              <a:gd name="connsiteY15421" fmla="*/ 2588831 h 4401251"/>
              <a:gd name="connsiteX15422" fmla="*/ 7708143 w 13419668"/>
              <a:gd name="connsiteY15422" fmla="*/ 2618808 h 4401251"/>
              <a:gd name="connsiteX15423" fmla="*/ 7739612 w 13419668"/>
              <a:gd name="connsiteY15423" fmla="*/ 2586468 h 4401251"/>
              <a:gd name="connsiteX15424" fmla="*/ 7708765 w 13419668"/>
              <a:gd name="connsiteY15424" fmla="*/ 2556491 h 4401251"/>
              <a:gd name="connsiteX15425" fmla="*/ 7590848 w 13419668"/>
              <a:gd name="connsiteY15425" fmla="*/ 2586095 h 4401251"/>
              <a:gd name="connsiteX15426" fmla="*/ 7621944 w 13419668"/>
              <a:gd name="connsiteY15426" fmla="*/ 2618808 h 4401251"/>
              <a:gd name="connsiteX15427" fmla="*/ 7653165 w 13419668"/>
              <a:gd name="connsiteY15427" fmla="*/ 2586219 h 4401251"/>
              <a:gd name="connsiteX15428" fmla="*/ 7622069 w 13419668"/>
              <a:gd name="connsiteY15428" fmla="*/ 2556491 h 4401251"/>
              <a:gd name="connsiteX15429" fmla="*/ 7590848 w 13419668"/>
              <a:gd name="connsiteY15429" fmla="*/ 2586095 h 4401251"/>
              <a:gd name="connsiteX15430" fmla="*/ 7533879 w 13419668"/>
              <a:gd name="connsiteY15430" fmla="*/ 2556615 h 4401251"/>
              <a:gd name="connsiteX15431" fmla="*/ 7501290 w 13419668"/>
              <a:gd name="connsiteY15431" fmla="*/ 2587712 h 4401251"/>
              <a:gd name="connsiteX15432" fmla="*/ 7531018 w 13419668"/>
              <a:gd name="connsiteY15432" fmla="*/ 2618808 h 4401251"/>
              <a:gd name="connsiteX15433" fmla="*/ 7563607 w 13419668"/>
              <a:gd name="connsiteY15433" fmla="*/ 2587587 h 4401251"/>
              <a:gd name="connsiteX15434" fmla="*/ 7533879 w 13419668"/>
              <a:gd name="connsiteY15434" fmla="*/ 2556615 h 4401251"/>
              <a:gd name="connsiteX15435" fmla="*/ 7441958 w 13419668"/>
              <a:gd name="connsiteY15435" fmla="*/ 2556491 h 4401251"/>
              <a:gd name="connsiteX15436" fmla="*/ 7411857 w 13419668"/>
              <a:gd name="connsiteY15436" fmla="*/ 2587214 h 4401251"/>
              <a:gd name="connsiteX15437" fmla="*/ 7441087 w 13419668"/>
              <a:gd name="connsiteY15437" fmla="*/ 2618808 h 4401251"/>
              <a:gd name="connsiteX15438" fmla="*/ 7474174 w 13419668"/>
              <a:gd name="connsiteY15438" fmla="*/ 2588209 h 4401251"/>
              <a:gd name="connsiteX15439" fmla="*/ 7442083 w 13419668"/>
              <a:gd name="connsiteY15439" fmla="*/ 2556491 h 4401251"/>
              <a:gd name="connsiteX15440" fmla="*/ 7356008 w 13419668"/>
              <a:gd name="connsiteY15440" fmla="*/ 2556740 h 4401251"/>
              <a:gd name="connsiteX15441" fmla="*/ 7322175 w 13419668"/>
              <a:gd name="connsiteY15441" fmla="*/ 2586592 h 4401251"/>
              <a:gd name="connsiteX15442" fmla="*/ 7350784 w 13419668"/>
              <a:gd name="connsiteY15442" fmla="*/ 2618684 h 4401251"/>
              <a:gd name="connsiteX15443" fmla="*/ 7384492 w 13419668"/>
              <a:gd name="connsiteY15443" fmla="*/ 2588707 h 4401251"/>
              <a:gd name="connsiteX15444" fmla="*/ 7356008 w 13419668"/>
              <a:gd name="connsiteY15444" fmla="*/ 2556615 h 4401251"/>
              <a:gd name="connsiteX15445" fmla="*/ 7235603 w 13419668"/>
              <a:gd name="connsiteY15445" fmla="*/ 2587339 h 4401251"/>
              <a:gd name="connsiteX15446" fmla="*/ 7267943 w 13419668"/>
              <a:gd name="connsiteY15446" fmla="*/ 2618933 h 4401251"/>
              <a:gd name="connsiteX15447" fmla="*/ 7297796 w 13419668"/>
              <a:gd name="connsiteY15447" fmla="*/ 2585224 h 4401251"/>
              <a:gd name="connsiteX15448" fmla="*/ 7265704 w 13419668"/>
              <a:gd name="connsiteY15448" fmla="*/ 2556740 h 4401251"/>
              <a:gd name="connsiteX15449" fmla="*/ 7235728 w 13419668"/>
              <a:gd name="connsiteY15449" fmla="*/ 2587463 h 4401251"/>
              <a:gd name="connsiteX15450" fmla="*/ 7177888 w 13419668"/>
              <a:gd name="connsiteY15450" fmla="*/ 2556491 h 4401251"/>
              <a:gd name="connsiteX15451" fmla="*/ 7146046 w 13419668"/>
              <a:gd name="connsiteY15451" fmla="*/ 2588458 h 4401251"/>
              <a:gd name="connsiteX15452" fmla="*/ 7176396 w 13419668"/>
              <a:gd name="connsiteY15452" fmla="*/ 2618808 h 4401251"/>
              <a:gd name="connsiteX15453" fmla="*/ 7208238 w 13419668"/>
              <a:gd name="connsiteY15453" fmla="*/ 2586966 h 4401251"/>
              <a:gd name="connsiteX15454" fmla="*/ 7177764 w 13419668"/>
              <a:gd name="connsiteY15454" fmla="*/ 2556491 h 4401251"/>
              <a:gd name="connsiteX15455" fmla="*/ 7118556 w 13419668"/>
              <a:gd name="connsiteY15455" fmla="*/ 2590573 h 4401251"/>
              <a:gd name="connsiteX15456" fmla="*/ 7088953 w 13419668"/>
              <a:gd name="connsiteY15456" fmla="*/ 2556491 h 4401251"/>
              <a:gd name="connsiteX15457" fmla="*/ 7056488 w 13419668"/>
              <a:gd name="connsiteY15457" fmla="*/ 2584727 h 4401251"/>
              <a:gd name="connsiteX15458" fmla="*/ 7086092 w 13419668"/>
              <a:gd name="connsiteY15458" fmla="*/ 2618684 h 4401251"/>
              <a:gd name="connsiteX15459" fmla="*/ 7118432 w 13419668"/>
              <a:gd name="connsiteY15459" fmla="*/ 2590448 h 4401251"/>
              <a:gd name="connsiteX15460" fmla="*/ 7002629 w 13419668"/>
              <a:gd name="connsiteY15460" fmla="*/ 2556615 h 4401251"/>
              <a:gd name="connsiteX15461" fmla="*/ 6969916 w 13419668"/>
              <a:gd name="connsiteY15461" fmla="*/ 2587587 h 4401251"/>
              <a:gd name="connsiteX15462" fmla="*/ 6999519 w 13419668"/>
              <a:gd name="connsiteY15462" fmla="*/ 2618808 h 4401251"/>
              <a:gd name="connsiteX15463" fmla="*/ 7032233 w 13419668"/>
              <a:gd name="connsiteY15463" fmla="*/ 2587712 h 4401251"/>
              <a:gd name="connsiteX15464" fmla="*/ 7002629 w 13419668"/>
              <a:gd name="connsiteY15464" fmla="*/ 2556615 h 4401251"/>
              <a:gd name="connsiteX15465" fmla="*/ 6880607 w 13419668"/>
              <a:gd name="connsiteY15465" fmla="*/ 2585100 h 4401251"/>
              <a:gd name="connsiteX15466" fmla="*/ 6910460 w 13419668"/>
              <a:gd name="connsiteY15466" fmla="*/ 2618808 h 4401251"/>
              <a:gd name="connsiteX15467" fmla="*/ 6942675 w 13419668"/>
              <a:gd name="connsiteY15467" fmla="*/ 2590200 h 4401251"/>
              <a:gd name="connsiteX15468" fmla="*/ 6912699 w 13419668"/>
              <a:gd name="connsiteY15468" fmla="*/ 2556491 h 4401251"/>
              <a:gd name="connsiteX15469" fmla="*/ 6880607 w 13419668"/>
              <a:gd name="connsiteY15469" fmla="*/ 2584975 h 4401251"/>
              <a:gd name="connsiteX15470" fmla="*/ 6853119 w 13419668"/>
              <a:gd name="connsiteY15470" fmla="*/ 2585722 h 4401251"/>
              <a:gd name="connsiteX15471" fmla="*/ 6821524 w 13419668"/>
              <a:gd name="connsiteY15471" fmla="*/ 2556491 h 4401251"/>
              <a:gd name="connsiteX15472" fmla="*/ 6790801 w 13419668"/>
              <a:gd name="connsiteY15472" fmla="*/ 2586717 h 4401251"/>
              <a:gd name="connsiteX15473" fmla="*/ 6822519 w 13419668"/>
              <a:gd name="connsiteY15473" fmla="*/ 2618808 h 4401251"/>
              <a:gd name="connsiteX15474" fmla="*/ 6853119 w 13419668"/>
              <a:gd name="connsiteY15474" fmla="*/ 2585722 h 4401251"/>
              <a:gd name="connsiteX15475" fmla="*/ 6766546 w 13419668"/>
              <a:gd name="connsiteY15475" fmla="*/ 2587712 h 4401251"/>
              <a:gd name="connsiteX15476" fmla="*/ 6733833 w 13419668"/>
              <a:gd name="connsiteY15476" fmla="*/ 2556740 h 4401251"/>
              <a:gd name="connsiteX15477" fmla="*/ 6704229 w 13419668"/>
              <a:gd name="connsiteY15477" fmla="*/ 2587836 h 4401251"/>
              <a:gd name="connsiteX15478" fmla="*/ 6736942 w 13419668"/>
              <a:gd name="connsiteY15478" fmla="*/ 2618933 h 4401251"/>
              <a:gd name="connsiteX15479" fmla="*/ 6766546 w 13419668"/>
              <a:gd name="connsiteY15479" fmla="*/ 2587712 h 4401251"/>
              <a:gd name="connsiteX15480" fmla="*/ 6676989 w 13419668"/>
              <a:gd name="connsiteY15480" fmla="*/ 2587712 h 4401251"/>
              <a:gd name="connsiteX15481" fmla="*/ 6644275 w 13419668"/>
              <a:gd name="connsiteY15481" fmla="*/ 2556740 h 4401251"/>
              <a:gd name="connsiteX15482" fmla="*/ 6614671 w 13419668"/>
              <a:gd name="connsiteY15482" fmla="*/ 2587836 h 4401251"/>
              <a:gd name="connsiteX15483" fmla="*/ 6647385 w 13419668"/>
              <a:gd name="connsiteY15483" fmla="*/ 2618933 h 4401251"/>
              <a:gd name="connsiteX15484" fmla="*/ 6676989 w 13419668"/>
              <a:gd name="connsiteY15484" fmla="*/ 2587712 h 4401251"/>
              <a:gd name="connsiteX15485" fmla="*/ 6556957 w 13419668"/>
              <a:gd name="connsiteY15485" fmla="*/ 2556615 h 4401251"/>
              <a:gd name="connsiteX15486" fmla="*/ 6525115 w 13419668"/>
              <a:gd name="connsiteY15486" fmla="*/ 2588583 h 4401251"/>
              <a:gd name="connsiteX15487" fmla="*/ 6555465 w 13419668"/>
              <a:gd name="connsiteY15487" fmla="*/ 2618933 h 4401251"/>
              <a:gd name="connsiteX15488" fmla="*/ 6587307 w 13419668"/>
              <a:gd name="connsiteY15488" fmla="*/ 2587090 h 4401251"/>
              <a:gd name="connsiteX15489" fmla="*/ 6556833 w 13419668"/>
              <a:gd name="connsiteY15489" fmla="*/ 2556615 h 4401251"/>
              <a:gd name="connsiteX15490" fmla="*/ 6497874 w 13419668"/>
              <a:gd name="connsiteY15490" fmla="*/ 2587712 h 4401251"/>
              <a:gd name="connsiteX15491" fmla="*/ 6465161 w 13419668"/>
              <a:gd name="connsiteY15491" fmla="*/ 2556740 h 4401251"/>
              <a:gd name="connsiteX15492" fmla="*/ 6435557 w 13419668"/>
              <a:gd name="connsiteY15492" fmla="*/ 2587836 h 4401251"/>
              <a:gd name="connsiteX15493" fmla="*/ 6468270 w 13419668"/>
              <a:gd name="connsiteY15493" fmla="*/ 2618933 h 4401251"/>
              <a:gd name="connsiteX15494" fmla="*/ 6497874 w 13419668"/>
              <a:gd name="connsiteY15494" fmla="*/ 2587712 h 4401251"/>
              <a:gd name="connsiteX15495" fmla="*/ 6411426 w 13419668"/>
              <a:gd name="connsiteY15495" fmla="*/ 2587090 h 4401251"/>
              <a:gd name="connsiteX15496" fmla="*/ 6381076 w 13419668"/>
              <a:gd name="connsiteY15496" fmla="*/ 2556615 h 4401251"/>
              <a:gd name="connsiteX15497" fmla="*/ 6349234 w 13419668"/>
              <a:gd name="connsiteY15497" fmla="*/ 2585348 h 4401251"/>
              <a:gd name="connsiteX15498" fmla="*/ 6379335 w 13419668"/>
              <a:gd name="connsiteY15498" fmla="*/ 2618808 h 4401251"/>
              <a:gd name="connsiteX15499" fmla="*/ 6411302 w 13419668"/>
              <a:gd name="connsiteY15499" fmla="*/ 2586966 h 4401251"/>
              <a:gd name="connsiteX15500" fmla="*/ 6259551 w 13419668"/>
              <a:gd name="connsiteY15500" fmla="*/ 2586219 h 4401251"/>
              <a:gd name="connsiteX15501" fmla="*/ 6290648 w 13419668"/>
              <a:gd name="connsiteY15501" fmla="*/ 2618933 h 4401251"/>
              <a:gd name="connsiteX15502" fmla="*/ 6321869 w 13419668"/>
              <a:gd name="connsiteY15502" fmla="*/ 2586344 h 4401251"/>
              <a:gd name="connsiteX15503" fmla="*/ 6290772 w 13419668"/>
              <a:gd name="connsiteY15503" fmla="*/ 2556615 h 4401251"/>
              <a:gd name="connsiteX15504" fmla="*/ 6259551 w 13419668"/>
              <a:gd name="connsiteY15504" fmla="*/ 2586219 h 4401251"/>
              <a:gd name="connsiteX15505" fmla="*/ 6170118 w 13419668"/>
              <a:gd name="connsiteY15505" fmla="*/ 2585224 h 4401251"/>
              <a:gd name="connsiteX15506" fmla="*/ 6199971 w 13419668"/>
              <a:gd name="connsiteY15506" fmla="*/ 2618933 h 4401251"/>
              <a:gd name="connsiteX15507" fmla="*/ 6232187 w 13419668"/>
              <a:gd name="connsiteY15507" fmla="*/ 2590324 h 4401251"/>
              <a:gd name="connsiteX15508" fmla="*/ 6202210 w 13419668"/>
              <a:gd name="connsiteY15508" fmla="*/ 2556615 h 4401251"/>
              <a:gd name="connsiteX15509" fmla="*/ 6170118 w 13419668"/>
              <a:gd name="connsiteY15509" fmla="*/ 2585100 h 4401251"/>
              <a:gd name="connsiteX15510" fmla="*/ 6117255 w 13419668"/>
              <a:gd name="connsiteY15510" fmla="*/ 2556864 h 4401251"/>
              <a:gd name="connsiteX15511" fmla="*/ 6083298 w 13419668"/>
              <a:gd name="connsiteY15511" fmla="*/ 2586468 h 4401251"/>
              <a:gd name="connsiteX15512" fmla="*/ 6111657 w 13419668"/>
              <a:gd name="connsiteY15512" fmla="*/ 2618808 h 4401251"/>
              <a:gd name="connsiteX15513" fmla="*/ 6145490 w 13419668"/>
              <a:gd name="connsiteY15513" fmla="*/ 2589080 h 4401251"/>
              <a:gd name="connsiteX15514" fmla="*/ 6117255 w 13419668"/>
              <a:gd name="connsiteY15514" fmla="*/ 2556864 h 4401251"/>
              <a:gd name="connsiteX15515" fmla="*/ 5993740 w 13419668"/>
              <a:gd name="connsiteY15515" fmla="*/ 2587836 h 4401251"/>
              <a:gd name="connsiteX15516" fmla="*/ 6023468 w 13419668"/>
              <a:gd name="connsiteY15516" fmla="*/ 2618808 h 4401251"/>
              <a:gd name="connsiteX15517" fmla="*/ 6055933 w 13419668"/>
              <a:gd name="connsiteY15517" fmla="*/ 2587587 h 4401251"/>
              <a:gd name="connsiteX15518" fmla="*/ 6026205 w 13419668"/>
              <a:gd name="connsiteY15518" fmla="*/ 2556491 h 4401251"/>
              <a:gd name="connsiteX15519" fmla="*/ 5993740 w 13419668"/>
              <a:gd name="connsiteY15519" fmla="*/ 2587712 h 4401251"/>
              <a:gd name="connsiteX15520" fmla="*/ 5904183 w 13419668"/>
              <a:gd name="connsiteY15520" fmla="*/ 2588334 h 4401251"/>
              <a:gd name="connsiteX15521" fmla="*/ 5934408 w 13419668"/>
              <a:gd name="connsiteY15521" fmla="*/ 2618808 h 4401251"/>
              <a:gd name="connsiteX15522" fmla="*/ 5966500 w 13419668"/>
              <a:gd name="connsiteY15522" fmla="*/ 2587090 h 4401251"/>
              <a:gd name="connsiteX15523" fmla="*/ 5936274 w 13419668"/>
              <a:gd name="connsiteY15523" fmla="*/ 2556491 h 4401251"/>
              <a:gd name="connsiteX15524" fmla="*/ 5904307 w 13419668"/>
              <a:gd name="connsiteY15524" fmla="*/ 2588209 h 4401251"/>
              <a:gd name="connsiteX15525" fmla="*/ 5848956 w 13419668"/>
              <a:gd name="connsiteY15525" fmla="*/ 2556615 h 4401251"/>
              <a:gd name="connsiteX15526" fmla="*/ 5817735 w 13419668"/>
              <a:gd name="connsiteY15526" fmla="*/ 2589080 h 4401251"/>
              <a:gd name="connsiteX15527" fmla="*/ 5848707 w 13419668"/>
              <a:gd name="connsiteY15527" fmla="*/ 2618808 h 4401251"/>
              <a:gd name="connsiteX15528" fmla="*/ 5880052 w 13419668"/>
              <a:gd name="connsiteY15528" fmla="*/ 2586344 h 4401251"/>
              <a:gd name="connsiteX15529" fmla="*/ 5848956 w 13419668"/>
              <a:gd name="connsiteY15529" fmla="*/ 2556615 h 4401251"/>
              <a:gd name="connsiteX15530" fmla="*/ 5790370 w 13419668"/>
              <a:gd name="connsiteY15530" fmla="*/ 2585722 h 4401251"/>
              <a:gd name="connsiteX15531" fmla="*/ 5758652 w 13419668"/>
              <a:gd name="connsiteY15531" fmla="*/ 2556615 h 4401251"/>
              <a:gd name="connsiteX15532" fmla="*/ 5728053 w 13419668"/>
              <a:gd name="connsiteY15532" fmla="*/ 2586841 h 4401251"/>
              <a:gd name="connsiteX15533" fmla="*/ 5759771 w 13419668"/>
              <a:gd name="connsiteY15533" fmla="*/ 2618808 h 4401251"/>
              <a:gd name="connsiteX15534" fmla="*/ 5790246 w 13419668"/>
              <a:gd name="connsiteY15534" fmla="*/ 2585597 h 4401251"/>
              <a:gd name="connsiteX15535" fmla="*/ 5700813 w 13419668"/>
              <a:gd name="connsiteY15535" fmla="*/ 2586219 h 4401251"/>
              <a:gd name="connsiteX15536" fmla="*/ 5669592 w 13419668"/>
              <a:gd name="connsiteY15536" fmla="*/ 2556740 h 4401251"/>
              <a:gd name="connsiteX15537" fmla="*/ 5638496 w 13419668"/>
              <a:gd name="connsiteY15537" fmla="*/ 2586592 h 4401251"/>
              <a:gd name="connsiteX15538" fmla="*/ 5669717 w 13419668"/>
              <a:gd name="connsiteY15538" fmla="*/ 2619057 h 4401251"/>
              <a:gd name="connsiteX15539" fmla="*/ 5700688 w 13419668"/>
              <a:gd name="connsiteY15539" fmla="*/ 2586344 h 4401251"/>
              <a:gd name="connsiteX15540" fmla="*/ 5578915 w 13419668"/>
              <a:gd name="connsiteY15540" fmla="*/ 2556615 h 4401251"/>
              <a:gd name="connsiteX15541" fmla="*/ 5548939 w 13419668"/>
              <a:gd name="connsiteY15541" fmla="*/ 2587463 h 4401251"/>
              <a:gd name="connsiteX15542" fmla="*/ 5578293 w 13419668"/>
              <a:gd name="connsiteY15542" fmla="*/ 2618933 h 4401251"/>
              <a:gd name="connsiteX15543" fmla="*/ 5611255 w 13419668"/>
              <a:gd name="connsiteY15543" fmla="*/ 2588085 h 4401251"/>
              <a:gd name="connsiteX15544" fmla="*/ 5578915 w 13419668"/>
              <a:gd name="connsiteY15544" fmla="*/ 2556615 h 4401251"/>
              <a:gd name="connsiteX15545" fmla="*/ 5495453 w 13419668"/>
              <a:gd name="connsiteY15545" fmla="*/ 2556740 h 4401251"/>
              <a:gd name="connsiteX15546" fmla="*/ 5462242 w 13419668"/>
              <a:gd name="connsiteY15546" fmla="*/ 2587214 h 4401251"/>
              <a:gd name="connsiteX15547" fmla="*/ 5491348 w 13419668"/>
              <a:gd name="connsiteY15547" fmla="*/ 2618808 h 4401251"/>
              <a:gd name="connsiteX15548" fmla="*/ 5524435 w 13419668"/>
              <a:gd name="connsiteY15548" fmla="*/ 2588334 h 4401251"/>
              <a:gd name="connsiteX15549" fmla="*/ 5495328 w 13419668"/>
              <a:gd name="connsiteY15549" fmla="*/ 2556740 h 4401251"/>
              <a:gd name="connsiteX15550" fmla="*/ 5405273 w 13419668"/>
              <a:gd name="connsiteY15550" fmla="*/ 2556740 h 4401251"/>
              <a:gd name="connsiteX15551" fmla="*/ 5372684 w 13419668"/>
              <a:gd name="connsiteY15551" fmla="*/ 2587960 h 4401251"/>
              <a:gd name="connsiteX15552" fmla="*/ 5405398 w 13419668"/>
              <a:gd name="connsiteY15552" fmla="*/ 2619057 h 4401251"/>
              <a:gd name="connsiteX15553" fmla="*/ 5435002 w 13419668"/>
              <a:gd name="connsiteY15553" fmla="*/ 2587836 h 4401251"/>
              <a:gd name="connsiteX15554" fmla="*/ 5405273 w 13419668"/>
              <a:gd name="connsiteY15554" fmla="*/ 2556740 h 4401251"/>
              <a:gd name="connsiteX15555" fmla="*/ 5345444 w 13419668"/>
              <a:gd name="connsiteY15555" fmla="*/ 2588209 h 4401251"/>
              <a:gd name="connsiteX15556" fmla="*/ 5313104 w 13419668"/>
              <a:gd name="connsiteY15556" fmla="*/ 2556864 h 4401251"/>
              <a:gd name="connsiteX15557" fmla="*/ 5283127 w 13419668"/>
              <a:gd name="connsiteY15557" fmla="*/ 2587587 h 4401251"/>
              <a:gd name="connsiteX15558" fmla="*/ 5315467 w 13419668"/>
              <a:gd name="connsiteY15558" fmla="*/ 2619057 h 4401251"/>
              <a:gd name="connsiteX15559" fmla="*/ 5345444 w 13419668"/>
              <a:gd name="connsiteY15559" fmla="*/ 2588209 h 4401251"/>
              <a:gd name="connsiteX15560" fmla="*/ 5196679 w 13419668"/>
              <a:gd name="connsiteY15560" fmla="*/ 2586344 h 4401251"/>
              <a:gd name="connsiteX15561" fmla="*/ 5227651 w 13419668"/>
              <a:gd name="connsiteY15561" fmla="*/ 2619057 h 4401251"/>
              <a:gd name="connsiteX15562" fmla="*/ 5258872 w 13419668"/>
              <a:gd name="connsiteY15562" fmla="*/ 2586468 h 4401251"/>
              <a:gd name="connsiteX15563" fmla="*/ 5227776 w 13419668"/>
              <a:gd name="connsiteY15563" fmla="*/ 2556740 h 4401251"/>
              <a:gd name="connsiteX15564" fmla="*/ 5196555 w 13419668"/>
              <a:gd name="connsiteY15564" fmla="*/ 2586344 h 4401251"/>
              <a:gd name="connsiteX15565" fmla="*/ 5137223 w 13419668"/>
              <a:gd name="connsiteY15565" fmla="*/ 2556740 h 4401251"/>
              <a:gd name="connsiteX15566" fmla="*/ 5107122 w 13419668"/>
              <a:gd name="connsiteY15566" fmla="*/ 2587463 h 4401251"/>
              <a:gd name="connsiteX15567" fmla="*/ 5136352 w 13419668"/>
              <a:gd name="connsiteY15567" fmla="*/ 2619057 h 4401251"/>
              <a:gd name="connsiteX15568" fmla="*/ 5169439 w 13419668"/>
              <a:gd name="connsiteY15568" fmla="*/ 2588458 h 4401251"/>
              <a:gd name="connsiteX15569" fmla="*/ 5137347 w 13419668"/>
              <a:gd name="connsiteY15569" fmla="*/ 2556740 h 4401251"/>
              <a:gd name="connsiteX15570" fmla="*/ 5050154 w 13419668"/>
              <a:gd name="connsiteY15570" fmla="*/ 2556864 h 4401251"/>
              <a:gd name="connsiteX15571" fmla="*/ 5017565 w 13419668"/>
              <a:gd name="connsiteY15571" fmla="*/ 2587960 h 4401251"/>
              <a:gd name="connsiteX15572" fmla="*/ 5047293 w 13419668"/>
              <a:gd name="connsiteY15572" fmla="*/ 2619057 h 4401251"/>
              <a:gd name="connsiteX15573" fmla="*/ 5079881 w 13419668"/>
              <a:gd name="connsiteY15573" fmla="*/ 2587836 h 4401251"/>
              <a:gd name="connsiteX15574" fmla="*/ 5050154 w 13419668"/>
              <a:gd name="connsiteY15574" fmla="*/ 2556864 h 4401251"/>
              <a:gd name="connsiteX15575" fmla="*/ 4993185 w 13419668"/>
              <a:gd name="connsiteY15575" fmla="*/ 2588085 h 4401251"/>
              <a:gd name="connsiteX15576" fmla="*/ 4960720 w 13419668"/>
              <a:gd name="connsiteY15576" fmla="*/ 2556864 h 4401251"/>
              <a:gd name="connsiteX15577" fmla="*/ 4930868 w 13419668"/>
              <a:gd name="connsiteY15577" fmla="*/ 2587712 h 4401251"/>
              <a:gd name="connsiteX15578" fmla="*/ 4963332 w 13419668"/>
              <a:gd name="connsiteY15578" fmla="*/ 2619057 h 4401251"/>
              <a:gd name="connsiteX15579" fmla="*/ 4993185 w 13419668"/>
              <a:gd name="connsiteY15579" fmla="*/ 2588085 h 4401251"/>
              <a:gd name="connsiteX15580" fmla="*/ 4841435 w 13419668"/>
              <a:gd name="connsiteY15580" fmla="*/ 2588831 h 4401251"/>
              <a:gd name="connsiteX15581" fmla="*/ 4871909 w 13419668"/>
              <a:gd name="connsiteY15581" fmla="*/ 2619057 h 4401251"/>
              <a:gd name="connsiteX15582" fmla="*/ 4903628 w 13419668"/>
              <a:gd name="connsiteY15582" fmla="*/ 2587090 h 4401251"/>
              <a:gd name="connsiteX15583" fmla="*/ 4873029 w 13419668"/>
              <a:gd name="connsiteY15583" fmla="*/ 2556864 h 4401251"/>
              <a:gd name="connsiteX15584" fmla="*/ 4841311 w 13419668"/>
              <a:gd name="connsiteY15584" fmla="*/ 2588956 h 4401251"/>
              <a:gd name="connsiteX15585" fmla="*/ 4751877 w 13419668"/>
              <a:gd name="connsiteY15585" fmla="*/ 2588831 h 4401251"/>
              <a:gd name="connsiteX15586" fmla="*/ 4782476 w 13419668"/>
              <a:gd name="connsiteY15586" fmla="*/ 2618933 h 4401251"/>
              <a:gd name="connsiteX15587" fmla="*/ 4814195 w 13419668"/>
              <a:gd name="connsiteY15587" fmla="*/ 2586841 h 4401251"/>
              <a:gd name="connsiteX15588" fmla="*/ 4783471 w 13419668"/>
              <a:gd name="connsiteY15588" fmla="*/ 2556615 h 4401251"/>
              <a:gd name="connsiteX15589" fmla="*/ 4751877 w 13419668"/>
              <a:gd name="connsiteY15589" fmla="*/ 2588707 h 4401251"/>
              <a:gd name="connsiteX15590" fmla="*/ 4699138 w 13419668"/>
              <a:gd name="connsiteY15590" fmla="*/ 2556864 h 4401251"/>
              <a:gd name="connsiteX15591" fmla="*/ 4665305 w 13419668"/>
              <a:gd name="connsiteY15591" fmla="*/ 2586717 h 4401251"/>
              <a:gd name="connsiteX15592" fmla="*/ 4693914 w 13419668"/>
              <a:gd name="connsiteY15592" fmla="*/ 2618808 h 4401251"/>
              <a:gd name="connsiteX15593" fmla="*/ 4727623 w 13419668"/>
              <a:gd name="connsiteY15593" fmla="*/ 2588831 h 4401251"/>
              <a:gd name="connsiteX15594" fmla="*/ 4699138 w 13419668"/>
              <a:gd name="connsiteY15594" fmla="*/ 2556740 h 4401251"/>
              <a:gd name="connsiteX15595" fmla="*/ 4638189 w 13419668"/>
              <a:gd name="connsiteY15595" fmla="*/ 2586717 h 4401251"/>
              <a:gd name="connsiteX15596" fmla="*/ 4607342 w 13419668"/>
              <a:gd name="connsiteY15596" fmla="*/ 2556740 h 4401251"/>
              <a:gd name="connsiteX15597" fmla="*/ 4575872 w 13419668"/>
              <a:gd name="connsiteY15597" fmla="*/ 2586095 h 4401251"/>
              <a:gd name="connsiteX15598" fmla="*/ 4606596 w 13419668"/>
              <a:gd name="connsiteY15598" fmla="*/ 2619057 h 4401251"/>
              <a:gd name="connsiteX15599" fmla="*/ 4638189 w 13419668"/>
              <a:gd name="connsiteY15599" fmla="*/ 2586717 h 4401251"/>
              <a:gd name="connsiteX15600" fmla="*/ 4517536 w 13419668"/>
              <a:gd name="connsiteY15600" fmla="*/ 2556740 h 4401251"/>
              <a:gd name="connsiteX15601" fmla="*/ 4486439 w 13419668"/>
              <a:gd name="connsiteY15601" fmla="*/ 2589329 h 4401251"/>
              <a:gd name="connsiteX15602" fmla="*/ 4517411 w 13419668"/>
              <a:gd name="connsiteY15602" fmla="*/ 2619057 h 4401251"/>
              <a:gd name="connsiteX15603" fmla="*/ 4548632 w 13419668"/>
              <a:gd name="connsiteY15603" fmla="*/ 2586468 h 4401251"/>
              <a:gd name="connsiteX15604" fmla="*/ 4517536 w 13419668"/>
              <a:gd name="connsiteY15604" fmla="*/ 2556740 h 4401251"/>
              <a:gd name="connsiteX15605" fmla="*/ 4428227 w 13419668"/>
              <a:gd name="connsiteY15605" fmla="*/ 2556740 h 4401251"/>
              <a:gd name="connsiteX15606" fmla="*/ 4396882 w 13419668"/>
              <a:gd name="connsiteY15606" fmla="*/ 2589080 h 4401251"/>
              <a:gd name="connsiteX15607" fmla="*/ 4427605 w 13419668"/>
              <a:gd name="connsiteY15607" fmla="*/ 2619057 h 4401251"/>
              <a:gd name="connsiteX15608" fmla="*/ 4459074 w 13419668"/>
              <a:gd name="connsiteY15608" fmla="*/ 2586717 h 4401251"/>
              <a:gd name="connsiteX15609" fmla="*/ 4428227 w 13419668"/>
              <a:gd name="connsiteY15609" fmla="*/ 2556740 h 4401251"/>
              <a:gd name="connsiteX15610" fmla="*/ 4372254 w 13419668"/>
              <a:gd name="connsiteY15610" fmla="*/ 2590697 h 4401251"/>
              <a:gd name="connsiteX15611" fmla="*/ 4342650 w 13419668"/>
              <a:gd name="connsiteY15611" fmla="*/ 2556615 h 4401251"/>
              <a:gd name="connsiteX15612" fmla="*/ 4310185 w 13419668"/>
              <a:gd name="connsiteY15612" fmla="*/ 2584851 h 4401251"/>
              <a:gd name="connsiteX15613" fmla="*/ 4339789 w 13419668"/>
              <a:gd name="connsiteY15613" fmla="*/ 2618808 h 4401251"/>
              <a:gd name="connsiteX15614" fmla="*/ 4372129 w 13419668"/>
              <a:gd name="connsiteY15614" fmla="*/ 2590573 h 4401251"/>
              <a:gd name="connsiteX15615" fmla="*/ 4252471 w 13419668"/>
              <a:gd name="connsiteY15615" fmla="*/ 2556615 h 4401251"/>
              <a:gd name="connsiteX15616" fmla="*/ 4220628 w 13419668"/>
              <a:gd name="connsiteY15616" fmla="*/ 2588583 h 4401251"/>
              <a:gd name="connsiteX15617" fmla="*/ 4250978 w 13419668"/>
              <a:gd name="connsiteY15617" fmla="*/ 2618933 h 4401251"/>
              <a:gd name="connsiteX15618" fmla="*/ 4282821 w 13419668"/>
              <a:gd name="connsiteY15618" fmla="*/ 2587090 h 4401251"/>
              <a:gd name="connsiteX15619" fmla="*/ 4252346 w 13419668"/>
              <a:gd name="connsiteY15619" fmla="*/ 2556615 h 4401251"/>
              <a:gd name="connsiteX15620" fmla="*/ 4131070 w 13419668"/>
              <a:gd name="connsiteY15620" fmla="*/ 2588334 h 4401251"/>
              <a:gd name="connsiteX15621" fmla="*/ 4161172 w 13419668"/>
              <a:gd name="connsiteY15621" fmla="*/ 2618933 h 4401251"/>
              <a:gd name="connsiteX15622" fmla="*/ 4193263 w 13419668"/>
              <a:gd name="connsiteY15622" fmla="*/ 2587339 h 4401251"/>
              <a:gd name="connsiteX15623" fmla="*/ 4163037 w 13419668"/>
              <a:gd name="connsiteY15623" fmla="*/ 2556615 h 4401251"/>
              <a:gd name="connsiteX15624" fmla="*/ 4130946 w 13419668"/>
              <a:gd name="connsiteY15624" fmla="*/ 2588334 h 4401251"/>
              <a:gd name="connsiteX15625" fmla="*/ 4074973 w 13419668"/>
              <a:gd name="connsiteY15625" fmla="*/ 2556615 h 4401251"/>
              <a:gd name="connsiteX15626" fmla="*/ 4044498 w 13419668"/>
              <a:gd name="connsiteY15626" fmla="*/ 2587090 h 4401251"/>
              <a:gd name="connsiteX15627" fmla="*/ 4073480 w 13419668"/>
              <a:gd name="connsiteY15627" fmla="*/ 2618933 h 4401251"/>
              <a:gd name="connsiteX15628" fmla="*/ 4106815 w 13419668"/>
              <a:gd name="connsiteY15628" fmla="*/ 2588583 h 4401251"/>
              <a:gd name="connsiteX15629" fmla="*/ 4074973 w 13419668"/>
              <a:gd name="connsiteY15629" fmla="*/ 2556615 h 4401251"/>
              <a:gd name="connsiteX15630" fmla="*/ 4017258 w 13419668"/>
              <a:gd name="connsiteY15630" fmla="*/ 2587463 h 4401251"/>
              <a:gd name="connsiteX15631" fmla="*/ 3987281 w 13419668"/>
              <a:gd name="connsiteY15631" fmla="*/ 2556740 h 4401251"/>
              <a:gd name="connsiteX15632" fmla="*/ 3955190 w 13419668"/>
              <a:gd name="connsiteY15632" fmla="*/ 2585224 h 4401251"/>
              <a:gd name="connsiteX15633" fmla="*/ 3985042 w 13419668"/>
              <a:gd name="connsiteY15633" fmla="*/ 2618933 h 4401251"/>
              <a:gd name="connsiteX15634" fmla="*/ 4017382 w 13419668"/>
              <a:gd name="connsiteY15634" fmla="*/ 2587339 h 4401251"/>
              <a:gd name="connsiteX15635" fmla="*/ 3899465 w 13419668"/>
              <a:gd name="connsiteY15635" fmla="*/ 2556864 h 4401251"/>
              <a:gd name="connsiteX15636" fmla="*/ 3865383 w 13419668"/>
              <a:gd name="connsiteY15636" fmla="*/ 2586468 h 4401251"/>
              <a:gd name="connsiteX15637" fmla="*/ 3893619 w 13419668"/>
              <a:gd name="connsiteY15637" fmla="*/ 2618808 h 4401251"/>
              <a:gd name="connsiteX15638" fmla="*/ 3927576 w 13419668"/>
              <a:gd name="connsiteY15638" fmla="*/ 2589204 h 4401251"/>
              <a:gd name="connsiteX15639" fmla="*/ 3899340 w 13419668"/>
              <a:gd name="connsiteY15639" fmla="*/ 2556864 h 4401251"/>
              <a:gd name="connsiteX15640" fmla="*/ 3810032 w 13419668"/>
              <a:gd name="connsiteY15640" fmla="*/ 2556615 h 4401251"/>
              <a:gd name="connsiteX15641" fmla="*/ 3778936 w 13419668"/>
              <a:gd name="connsiteY15641" fmla="*/ 2589204 h 4401251"/>
              <a:gd name="connsiteX15642" fmla="*/ 3810032 w 13419668"/>
              <a:gd name="connsiteY15642" fmla="*/ 2618933 h 4401251"/>
              <a:gd name="connsiteX15643" fmla="*/ 3841253 w 13419668"/>
              <a:gd name="connsiteY15643" fmla="*/ 2586344 h 4401251"/>
              <a:gd name="connsiteX15644" fmla="*/ 3810156 w 13419668"/>
              <a:gd name="connsiteY15644" fmla="*/ 2556615 h 4401251"/>
              <a:gd name="connsiteX15645" fmla="*/ 3689378 w 13419668"/>
              <a:gd name="connsiteY15645" fmla="*/ 2588707 h 4401251"/>
              <a:gd name="connsiteX15646" fmla="*/ 3719977 w 13419668"/>
              <a:gd name="connsiteY15646" fmla="*/ 2618808 h 4401251"/>
              <a:gd name="connsiteX15647" fmla="*/ 3751695 w 13419668"/>
              <a:gd name="connsiteY15647" fmla="*/ 2586717 h 4401251"/>
              <a:gd name="connsiteX15648" fmla="*/ 3720972 w 13419668"/>
              <a:gd name="connsiteY15648" fmla="*/ 2556491 h 4401251"/>
              <a:gd name="connsiteX15649" fmla="*/ 3689378 w 13419668"/>
              <a:gd name="connsiteY15649" fmla="*/ 2588583 h 4401251"/>
              <a:gd name="connsiteX15650" fmla="*/ 3662013 w 13419668"/>
              <a:gd name="connsiteY15650" fmla="*/ 2586219 h 4401251"/>
              <a:gd name="connsiteX15651" fmla="*/ 3630793 w 13419668"/>
              <a:gd name="connsiteY15651" fmla="*/ 2556615 h 4401251"/>
              <a:gd name="connsiteX15652" fmla="*/ 3599696 w 13419668"/>
              <a:gd name="connsiteY15652" fmla="*/ 2586344 h 4401251"/>
              <a:gd name="connsiteX15653" fmla="*/ 3630917 w 13419668"/>
              <a:gd name="connsiteY15653" fmla="*/ 2618933 h 4401251"/>
              <a:gd name="connsiteX15654" fmla="*/ 3662013 w 13419668"/>
              <a:gd name="connsiteY15654" fmla="*/ 2586219 h 4401251"/>
              <a:gd name="connsiteX15655" fmla="*/ 3541235 w 13419668"/>
              <a:gd name="connsiteY15655" fmla="*/ 2556615 h 4401251"/>
              <a:gd name="connsiteX15656" fmla="*/ 3510139 w 13419668"/>
              <a:gd name="connsiteY15656" fmla="*/ 2589204 h 4401251"/>
              <a:gd name="connsiteX15657" fmla="*/ 3541235 w 13419668"/>
              <a:gd name="connsiteY15657" fmla="*/ 2618808 h 4401251"/>
              <a:gd name="connsiteX15658" fmla="*/ 3572332 w 13419668"/>
              <a:gd name="connsiteY15658" fmla="*/ 2586095 h 4401251"/>
              <a:gd name="connsiteX15659" fmla="*/ 3541111 w 13419668"/>
              <a:gd name="connsiteY15659" fmla="*/ 2556491 h 4401251"/>
              <a:gd name="connsiteX15660" fmla="*/ 3423691 w 13419668"/>
              <a:gd name="connsiteY15660" fmla="*/ 2586344 h 4401251"/>
              <a:gd name="connsiteX15661" fmla="*/ 3454787 w 13419668"/>
              <a:gd name="connsiteY15661" fmla="*/ 2618933 h 4401251"/>
              <a:gd name="connsiteX15662" fmla="*/ 3485884 w 13419668"/>
              <a:gd name="connsiteY15662" fmla="*/ 2586219 h 4401251"/>
              <a:gd name="connsiteX15663" fmla="*/ 3454663 w 13419668"/>
              <a:gd name="connsiteY15663" fmla="*/ 2556615 h 4401251"/>
              <a:gd name="connsiteX15664" fmla="*/ 3423567 w 13419668"/>
              <a:gd name="connsiteY15664" fmla="*/ 2586344 h 4401251"/>
              <a:gd name="connsiteX15665" fmla="*/ 3334134 w 13419668"/>
              <a:gd name="connsiteY15665" fmla="*/ 2586344 h 4401251"/>
              <a:gd name="connsiteX15666" fmla="*/ 3365230 w 13419668"/>
              <a:gd name="connsiteY15666" fmla="*/ 2619057 h 4401251"/>
              <a:gd name="connsiteX15667" fmla="*/ 3396451 w 13419668"/>
              <a:gd name="connsiteY15667" fmla="*/ 2586468 h 4401251"/>
              <a:gd name="connsiteX15668" fmla="*/ 3365354 w 13419668"/>
              <a:gd name="connsiteY15668" fmla="*/ 2556740 h 4401251"/>
              <a:gd name="connsiteX15669" fmla="*/ 3334134 w 13419668"/>
              <a:gd name="connsiteY15669" fmla="*/ 2586344 h 4401251"/>
              <a:gd name="connsiteX15670" fmla="*/ 3278409 w 13419668"/>
              <a:gd name="connsiteY15670" fmla="*/ 2556864 h 4401251"/>
              <a:gd name="connsiteX15671" fmla="*/ 3244576 w 13419668"/>
              <a:gd name="connsiteY15671" fmla="*/ 2586717 h 4401251"/>
              <a:gd name="connsiteX15672" fmla="*/ 3273061 w 13419668"/>
              <a:gd name="connsiteY15672" fmla="*/ 2618933 h 4401251"/>
              <a:gd name="connsiteX15673" fmla="*/ 3306769 w 13419668"/>
              <a:gd name="connsiteY15673" fmla="*/ 2589080 h 4401251"/>
              <a:gd name="connsiteX15674" fmla="*/ 3278285 w 13419668"/>
              <a:gd name="connsiteY15674" fmla="*/ 2556989 h 4401251"/>
              <a:gd name="connsiteX15675" fmla="*/ 3191713 w 13419668"/>
              <a:gd name="connsiteY15675" fmla="*/ 2556864 h 4401251"/>
              <a:gd name="connsiteX15676" fmla="*/ 3157880 w 13419668"/>
              <a:gd name="connsiteY15676" fmla="*/ 2586592 h 4401251"/>
              <a:gd name="connsiteX15677" fmla="*/ 3186364 w 13419668"/>
              <a:gd name="connsiteY15677" fmla="*/ 2618808 h 4401251"/>
              <a:gd name="connsiteX15678" fmla="*/ 3220072 w 13419668"/>
              <a:gd name="connsiteY15678" fmla="*/ 2588956 h 4401251"/>
              <a:gd name="connsiteX15679" fmla="*/ 3191713 w 13419668"/>
              <a:gd name="connsiteY15679" fmla="*/ 2556864 h 4401251"/>
              <a:gd name="connsiteX15680" fmla="*/ 3068447 w 13419668"/>
              <a:gd name="connsiteY15680" fmla="*/ 2588707 h 4401251"/>
              <a:gd name="connsiteX15681" fmla="*/ 3098921 w 13419668"/>
              <a:gd name="connsiteY15681" fmla="*/ 2618933 h 4401251"/>
              <a:gd name="connsiteX15682" fmla="*/ 3130639 w 13419668"/>
              <a:gd name="connsiteY15682" fmla="*/ 2586966 h 4401251"/>
              <a:gd name="connsiteX15683" fmla="*/ 3100041 w 13419668"/>
              <a:gd name="connsiteY15683" fmla="*/ 2556740 h 4401251"/>
              <a:gd name="connsiteX15684" fmla="*/ 3068322 w 13419668"/>
              <a:gd name="connsiteY15684" fmla="*/ 2588831 h 4401251"/>
              <a:gd name="connsiteX15685" fmla="*/ 3041082 w 13419668"/>
              <a:gd name="connsiteY15685" fmla="*/ 2588085 h 4401251"/>
              <a:gd name="connsiteX15686" fmla="*/ 3008742 w 13419668"/>
              <a:gd name="connsiteY15686" fmla="*/ 2556740 h 4401251"/>
              <a:gd name="connsiteX15687" fmla="*/ 2978765 w 13419668"/>
              <a:gd name="connsiteY15687" fmla="*/ 2587463 h 4401251"/>
              <a:gd name="connsiteX15688" fmla="*/ 3011105 w 13419668"/>
              <a:gd name="connsiteY15688" fmla="*/ 2618933 h 4401251"/>
              <a:gd name="connsiteX15689" fmla="*/ 3041082 w 13419668"/>
              <a:gd name="connsiteY15689" fmla="*/ 2588085 h 4401251"/>
              <a:gd name="connsiteX15690" fmla="*/ 2923413 w 13419668"/>
              <a:gd name="connsiteY15690" fmla="*/ 2556615 h 4401251"/>
              <a:gd name="connsiteX15691" fmla="*/ 2892442 w 13419668"/>
              <a:gd name="connsiteY15691" fmla="*/ 2589329 h 4401251"/>
              <a:gd name="connsiteX15692" fmla="*/ 2923538 w 13419668"/>
              <a:gd name="connsiteY15692" fmla="*/ 2618933 h 4401251"/>
              <a:gd name="connsiteX15693" fmla="*/ 2954634 w 13419668"/>
              <a:gd name="connsiteY15693" fmla="*/ 2586219 h 4401251"/>
              <a:gd name="connsiteX15694" fmla="*/ 2923413 w 13419668"/>
              <a:gd name="connsiteY15694" fmla="*/ 2556615 h 4401251"/>
              <a:gd name="connsiteX15695" fmla="*/ 2865077 w 13419668"/>
              <a:gd name="connsiteY15695" fmla="*/ 2587090 h 4401251"/>
              <a:gd name="connsiteX15696" fmla="*/ 2834727 w 13419668"/>
              <a:gd name="connsiteY15696" fmla="*/ 2556615 h 4401251"/>
              <a:gd name="connsiteX15697" fmla="*/ 2802884 w 13419668"/>
              <a:gd name="connsiteY15697" fmla="*/ 2585348 h 4401251"/>
              <a:gd name="connsiteX15698" fmla="*/ 2832986 w 13419668"/>
              <a:gd name="connsiteY15698" fmla="*/ 2618808 h 4401251"/>
              <a:gd name="connsiteX15699" fmla="*/ 2864953 w 13419668"/>
              <a:gd name="connsiteY15699" fmla="*/ 2586966 h 4401251"/>
              <a:gd name="connsiteX15700" fmla="*/ 2713202 w 13419668"/>
              <a:gd name="connsiteY15700" fmla="*/ 2587836 h 4401251"/>
              <a:gd name="connsiteX15701" fmla="*/ 2745791 w 13419668"/>
              <a:gd name="connsiteY15701" fmla="*/ 2618933 h 4401251"/>
              <a:gd name="connsiteX15702" fmla="*/ 2775395 w 13419668"/>
              <a:gd name="connsiteY15702" fmla="*/ 2587836 h 4401251"/>
              <a:gd name="connsiteX15703" fmla="*/ 2742682 w 13419668"/>
              <a:gd name="connsiteY15703" fmla="*/ 2556740 h 4401251"/>
              <a:gd name="connsiteX15704" fmla="*/ 2713078 w 13419668"/>
              <a:gd name="connsiteY15704" fmla="*/ 2587960 h 4401251"/>
              <a:gd name="connsiteX15705" fmla="*/ 2653249 w 13419668"/>
              <a:gd name="connsiteY15705" fmla="*/ 2556615 h 4401251"/>
              <a:gd name="connsiteX15706" fmla="*/ 2623645 w 13419668"/>
              <a:gd name="connsiteY15706" fmla="*/ 2587836 h 4401251"/>
              <a:gd name="connsiteX15707" fmla="*/ 2653373 w 13419668"/>
              <a:gd name="connsiteY15707" fmla="*/ 2618933 h 4401251"/>
              <a:gd name="connsiteX15708" fmla="*/ 2685962 w 13419668"/>
              <a:gd name="connsiteY15708" fmla="*/ 2587712 h 4401251"/>
              <a:gd name="connsiteX15709" fmla="*/ 2653249 w 13419668"/>
              <a:gd name="connsiteY15709" fmla="*/ 2556615 h 4401251"/>
              <a:gd name="connsiteX15710" fmla="*/ 2599265 w 13419668"/>
              <a:gd name="connsiteY15710" fmla="*/ 2586219 h 4401251"/>
              <a:gd name="connsiteX15711" fmla="*/ 2568045 w 13419668"/>
              <a:gd name="connsiteY15711" fmla="*/ 2556615 h 4401251"/>
              <a:gd name="connsiteX15712" fmla="*/ 2536948 w 13419668"/>
              <a:gd name="connsiteY15712" fmla="*/ 2586344 h 4401251"/>
              <a:gd name="connsiteX15713" fmla="*/ 2568169 w 13419668"/>
              <a:gd name="connsiteY15713" fmla="*/ 2618933 h 4401251"/>
              <a:gd name="connsiteX15714" fmla="*/ 2599265 w 13419668"/>
              <a:gd name="connsiteY15714" fmla="*/ 2586219 h 4401251"/>
              <a:gd name="connsiteX15715" fmla="*/ 2479980 w 13419668"/>
              <a:gd name="connsiteY15715" fmla="*/ 2556615 h 4401251"/>
              <a:gd name="connsiteX15716" fmla="*/ 2447391 w 13419668"/>
              <a:gd name="connsiteY15716" fmla="*/ 2587836 h 4401251"/>
              <a:gd name="connsiteX15717" fmla="*/ 2480104 w 13419668"/>
              <a:gd name="connsiteY15717" fmla="*/ 2618933 h 4401251"/>
              <a:gd name="connsiteX15718" fmla="*/ 2509708 w 13419668"/>
              <a:gd name="connsiteY15718" fmla="*/ 2587712 h 4401251"/>
              <a:gd name="connsiteX15719" fmla="*/ 2479980 w 13419668"/>
              <a:gd name="connsiteY15719" fmla="*/ 2556615 h 4401251"/>
              <a:gd name="connsiteX15720" fmla="*/ 2391791 w 13419668"/>
              <a:gd name="connsiteY15720" fmla="*/ 2556864 h 4401251"/>
              <a:gd name="connsiteX15721" fmla="*/ 2357834 w 13419668"/>
              <a:gd name="connsiteY15721" fmla="*/ 2586468 h 4401251"/>
              <a:gd name="connsiteX15722" fmla="*/ 2386193 w 13419668"/>
              <a:gd name="connsiteY15722" fmla="*/ 2618808 h 4401251"/>
              <a:gd name="connsiteX15723" fmla="*/ 2420026 w 13419668"/>
              <a:gd name="connsiteY15723" fmla="*/ 2589080 h 4401251"/>
              <a:gd name="connsiteX15724" fmla="*/ 2391791 w 13419668"/>
              <a:gd name="connsiteY15724" fmla="*/ 2556864 h 4401251"/>
              <a:gd name="connsiteX15725" fmla="*/ 2271386 w 13419668"/>
              <a:gd name="connsiteY15725" fmla="*/ 2586219 h 4401251"/>
              <a:gd name="connsiteX15726" fmla="*/ 2302358 w 13419668"/>
              <a:gd name="connsiteY15726" fmla="*/ 2618933 h 4401251"/>
              <a:gd name="connsiteX15727" fmla="*/ 2333578 w 13419668"/>
              <a:gd name="connsiteY15727" fmla="*/ 2586344 h 4401251"/>
              <a:gd name="connsiteX15728" fmla="*/ 2302482 w 13419668"/>
              <a:gd name="connsiteY15728" fmla="*/ 2556615 h 4401251"/>
              <a:gd name="connsiteX15729" fmla="*/ 2271261 w 13419668"/>
              <a:gd name="connsiteY15729" fmla="*/ 2586219 h 4401251"/>
              <a:gd name="connsiteX15730" fmla="*/ 2212178 w 13419668"/>
              <a:gd name="connsiteY15730" fmla="*/ 2556615 h 4401251"/>
              <a:gd name="connsiteX15731" fmla="*/ 2181704 w 13419668"/>
              <a:gd name="connsiteY15731" fmla="*/ 2587090 h 4401251"/>
              <a:gd name="connsiteX15732" fmla="*/ 2210686 w 13419668"/>
              <a:gd name="connsiteY15732" fmla="*/ 2618933 h 4401251"/>
              <a:gd name="connsiteX15733" fmla="*/ 2244021 w 13419668"/>
              <a:gd name="connsiteY15733" fmla="*/ 2588583 h 4401251"/>
              <a:gd name="connsiteX15734" fmla="*/ 2212178 w 13419668"/>
              <a:gd name="connsiteY15734" fmla="*/ 2556615 h 4401251"/>
              <a:gd name="connsiteX15735" fmla="*/ 2124736 w 13419668"/>
              <a:gd name="connsiteY15735" fmla="*/ 2556740 h 4401251"/>
              <a:gd name="connsiteX15736" fmla="*/ 2092146 w 13419668"/>
              <a:gd name="connsiteY15736" fmla="*/ 2587836 h 4401251"/>
              <a:gd name="connsiteX15737" fmla="*/ 2121875 w 13419668"/>
              <a:gd name="connsiteY15737" fmla="*/ 2618933 h 4401251"/>
              <a:gd name="connsiteX15738" fmla="*/ 2154464 w 13419668"/>
              <a:gd name="connsiteY15738" fmla="*/ 2587712 h 4401251"/>
              <a:gd name="connsiteX15739" fmla="*/ 2124736 w 13419668"/>
              <a:gd name="connsiteY15739" fmla="*/ 2556740 h 4401251"/>
              <a:gd name="connsiteX15740" fmla="*/ 2039158 w 13419668"/>
              <a:gd name="connsiteY15740" fmla="*/ 2556740 h 4401251"/>
              <a:gd name="connsiteX15741" fmla="*/ 2005450 w 13419668"/>
              <a:gd name="connsiteY15741" fmla="*/ 2586592 h 4401251"/>
              <a:gd name="connsiteX15742" fmla="*/ 2034059 w 13419668"/>
              <a:gd name="connsiteY15742" fmla="*/ 2618808 h 4401251"/>
              <a:gd name="connsiteX15743" fmla="*/ 2067767 w 13419668"/>
              <a:gd name="connsiteY15743" fmla="*/ 2588831 h 4401251"/>
              <a:gd name="connsiteX15744" fmla="*/ 2039283 w 13419668"/>
              <a:gd name="connsiteY15744" fmla="*/ 2556740 h 4401251"/>
              <a:gd name="connsiteX15745" fmla="*/ 1978210 w 13419668"/>
              <a:gd name="connsiteY15745" fmla="*/ 2586095 h 4401251"/>
              <a:gd name="connsiteX15746" fmla="*/ 1946989 w 13419668"/>
              <a:gd name="connsiteY15746" fmla="*/ 2556491 h 4401251"/>
              <a:gd name="connsiteX15747" fmla="*/ 1915893 w 13419668"/>
              <a:gd name="connsiteY15747" fmla="*/ 2586219 h 4401251"/>
              <a:gd name="connsiteX15748" fmla="*/ 1947113 w 13419668"/>
              <a:gd name="connsiteY15748" fmla="*/ 2618808 h 4401251"/>
              <a:gd name="connsiteX15749" fmla="*/ 1978085 w 13419668"/>
              <a:gd name="connsiteY15749" fmla="*/ 2586095 h 4401251"/>
              <a:gd name="connsiteX15750" fmla="*/ 1860292 w 13419668"/>
              <a:gd name="connsiteY15750" fmla="*/ 2556740 h 4401251"/>
              <a:gd name="connsiteX15751" fmla="*/ 1826335 w 13419668"/>
              <a:gd name="connsiteY15751" fmla="*/ 2586344 h 4401251"/>
              <a:gd name="connsiteX15752" fmla="*/ 1854695 w 13419668"/>
              <a:gd name="connsiteY15752" fmla="*/ 2618684 h 4401251"/>
              <a:gd name="connsiteX15753" fmla="*/ 1888528 w 13419668"/>
              <a:gd name="connsiteY15753" fmla="*/ 2588956 h 4401251"/>
              <a:gd name="connsiteX15754" fmla="*/ 1860292 w 13419668"/>
              <a:gd name="connsiteY15754" fmla="*/ 2556740 h 4401251"/>
              <a:gd name="connsiteX15755" fmla="*/ 1799095 w 13419668"/>
              <a:gd name="connsiteY15755" fmla="*/ 2587587 h 4401251"/>
              <a:gd name="connsiteX15756" fmla="*/ 1766382 w 13419668"/>
              <a:gd name="connsiteY15756" fmla="*/ 2556615 h 4401251"/>
              <a:gd name="connsiteX15757" fmla="*/ 1736778 w 13419668"/>
              <a:gd name="connsiteY15757" fmla="*/ 2587712 h 4401251"/>
              <a:gd name="connsiteX15758" fmla="*/ 1769491 w 13419668"/>
              <a:gd name="connsiteY15758" fmla="*/ 2618808 h 4401251"/>
              <a:gd name="connsiteX15759" fmla="*/ 1799095 w 13419668"/>
              <a:gd name="connsiteY15759" fmla="*/ 2587587 h 4401251"/>
              <a:gd name="connsiteX15760" fmla="*/ 1712523 w 13419668"/>
              <a:gd name="connsiteY15760" fmla="*/ 2585224 h 4401251"/>
              <a:gd name="connsiteX15761" fmla="*/ 1680556 w 13419668"/>
              <a:gd name="connsiteY15761" fmla="*/ 2556367 h 4401251"/>
              <a:gd name="connsiteX15762" fmla="*/ 1650330 w 13419668"/>
              <a:gd name="connsiteY15762" fmla="*/ 2586966 h 4401251"/>
              <a:gd name="connsiteX15763" fmla="*/ 1682421 w 13419668"/>
              <a:gd name="connsiteY15763" fmla="*/ 2618684 h 4401251"/>
              <a:gd name="connsiteX15764" fmla="*/ 1712647 w 13419668"/>
              <a:gd name="connsiteY15764" fmla="*/ 2585224 h 4401251"/>
              <a:gd name="connsiteX15765" fmla="*/ 1589506 w 13419668"/>
              <a:gd name="connsiteY15765" fmla="*/ 2556615 h 4401251"/>
              <a:gd name="connsiteX15766" fmla="*/ 1560897 w 13419668"/>
              <a:gd name="connsiteY15766" fmla="*/ 2588583 h 4401251"/>
              <a:gd name="connsiteX15767" fmla="*/ 1591371 w 13419668"/>
              <a:gd name="connsiteY15767" fmla="*/ 2618808 h 4401251"/>
              <a:gd name="connsiteX15768" fmla="*/ 1623090 w 13419668"/>
              <a:gd name="connsiteY15768" fmla="*/ 2586717 h 4401251"/>
              <a:gd name="connsiteX15769" fmla="*/ 1589506 w 13419668"/>
              <a:gd name="connsiteY15769" fmla="*/ 2556740 h 4401251"/>
              <a:gd name="connsiteX15770" fmla="*/ 1501689 w 13419668"/>
              <a:gd name="connsiteY15770" fmla="*/ 2556367 h 4401251"/>
              <a:gd name="connsiteX15771" fmla="*/ 1471215 w 13419668"/>
              <a:gd name="connsiteY15771" fmla="*/ 2586841 h 4401251"/>
              <a:gd name="connsiteX15772" fmla="*/ 1500197 w 13419668"/>
              <a:gd name="connsiteY15772" fmla="*/ 2618684 h 4401251"/>
              <a:gd name="connsiteX15773" fmla="*/ 1533532 w 13419668"/>
              <a:gd name="connsiteY15773" fmla="*/ 2588334 h 4401251"/>
              <a:gd name="connsiteX15774" fmla="*/ 1501689 w 13419668"/>
              <a:gd name="connsiteY15774" fmla="*/ 2556367 h 4401251"/>
              <a:gd name="connsiteX15775" fmla="*/ 1384643 w 13419668"/>
              <a:gd name="connsiteY15775" fmla="*/ 2588583 h 4401251"/>
              <a:gd name="connsiteX15776" fmla="*/ 1415242 w 13419668"/>
              <a:gd name="connsiteY15776" fmla="*/ 2618684 h 4401251"/>
              <a:gd name="connsiteX15777" fmla="*/ 1446960 w 13419668"/>
              <a:gd name="connsiteY15777" fmla="*/ 2586592 h 4401251"/>
              <a:gd name="connsiteX15778" fmla="*/ 1416237 w 13419668"/>
              <a:gd name="connsiteY15778" fmla="*/ 2556367 h 4401251"/>
              <a:gd name="connsiteX15779" fmla="*/ 1384643 w 13419668"/>
              <a:gd name="connsiteY15779" fmla="*/ 2588458 h 4401251"/>
              <a:gd name="connsiteX15780" fmla="*/ 1328794 w 13419668"/>
              <a:gd name="connsiteY15780" fmla="*/ 2556615 h 4401251"/>
              <a:gd name="connsiteX15781" fmla="*/ 1295085 w 13419668"/>
              <a:gd name="connsiteY15781" fmla="*/ 2586468 h 4401251"/>
              <a:gd name="connsiteX15782" fmla="*/ 1323694 w 13419668"/>
              <a:gd name="connsiteY15782" fmla="*/ 2618684 h 4401251"/>
              <a:gd name="connsiteX15783" fmla="*/ 1357403 w 13419668"/>
              <a:gd name="connsiteY15783" fmla="*/ 2588707 h 4401251"/>
              <a:gd name="connsiteX15784" fmla="*/ 1328918 w 13419668"/>
              <a:gd name="connsiteY15784" fmla="*/ 2556615 h 4401251"/>
              <a:gd name="connsiteX15785" fmla="*/ 1267596 w 13419668"/>
              <a:gd name="connsiteY15785" fmla="*/ 2590448 h 4401251"/>
              <a:gd name="connsiteX15786" fmla="*/ 1237993 w 13419668"/>
              <a:gd name="connsiteY15786" fmla="*/ 2556367 h 4401251"/>
              <a:gd name="connsiteX15787" fmla="*/ 1205528 w 13419668"/>
              <a:gd name="connsiteY15787" fmla="*/ 2584602 h 4401251"/>
              <a:gd name="connsiteX15788" fmla="*/ 1235132 w 13419668"/>
              <a:gd name="connsiteY15788" fmla="*/ 2618559 h 4401251"/>
              <a:gd name="connsiteX15789" fmla="*/ 1267472 w 13419668"/>
              <a:gd name="connsiteY15789" fmla="*/ 2590324 h 4401251"/>
              <a:gd name="connsiteX15790" fmla="*/ 1119080 w 13419668"/>
              <a:gd name="connsiteY15790" fmla="*/ 2585970 h 4401251"/>
              <a:gd name="connsiteX15791" fmla="*/ 1150052 w 13419668"/>
              <a:gd name="connsiteY15791" fmla="*/ 2618684 h 4401251"/>
              <a:gd name="connsiteX15792" fmla="*/ 1181273 w 13419668"/>
              <a:gd name="connsiteY15792" fmla="*/ 2586095 h 4401251"/>
              <a:gd name="connsiteX15793" fmla="*/ 1150177 w 13419668"/>
              <a:gd name="connsiteY15793" fmla="*/ 2556367 h 4401251"/>
              <a:gd name="connsiteX15794" fmla="*/ 1118956 w 13419668"/>
              <a:gd name="connsiteY15794" fmla="*/ 2585970 h 4401251"/>
              <a:gd name="connsiteX15795" fmla="*/ 1058629 w 13419668"/>
              <a:gd name="connsiteY15795" fmla="*/ 2556491 h 4401251"/>
              <a:gd name="connsiteX15796" fmla="*/ 1029523 w 13419668"/>
              <a:gd name="connsiteY15796" fmla="*/ 2588085 h 4401251"/>
              <a:gd name="connsiteX15797" fmla="*/ 1059624 w 13419668"/>
              <a:gd name="connsiteY15797" fmla="*/ 2618684 h 4401251"/>
              <a:gd name="connsiteX15798" fmla="*/ 1091716 w 13419668"/>
              <a:gd name="connsiteY15798" fmla="*/ 2586966 h 4401251"/>
              <a:gd name="connsiteX15799" fmla="*/ 1058505 w 13419668"/>
              <a:gd name="connsiteY15799" fmla="*/ 2556491 h 4401251"/>
              <a:gd name="connsiteX15800" fmla="*/ 939965 w 13419668"/>
              <a:gd name="connsiteY15800" fmla="*/ 2586219 h 4401251"/>
              <a:gd name="connsiteX15801" fmla="*/ 971311 w 13419668"/>
              <a:gd name="connsiteY15801" fmla="*/ 2618684 h 4401251"/>
              <a:gd name="connsiteX15802" fmla="*/ 1002283 w 13419668"/>
              <a:gd name="connsiteY15802" fmla="*/ 2588831 h 4401251"/>
              <a:gd name="connsiteX15803" fmla="*/ 970937 w 13419668"/>
              <a:gd name="connsiteY15803" fmla="*/ 2556367 h 4401251"/>
              <a:gd name="connsiteX15804" fmla="*/ 939965 w 13419668"/>
              <a:gd name="connsiteY15804" fmla="*/ 2586219 h 4401251"/>
              <a:gd name="connsiteX15805" fmla="*/ 850657 w 13419668"/>
              <a:gd name="connsiteY15805" fmla="*/ 2584975 h 4401251"/>
              <a:gd name="connsiteX15806" fmla="*/ 880509 w 13419668"/>
              <a:gd name="connsiteY15806" fmla="*/ 2618684 h 4401251"/>
              <a:gd name="connsiteX15807" fmla="*/ 912725 w 13419668"/>
              <a:gd name="connsiteY15807" fmla="*/ 2590075 h 4401251"/>
              <a:gd name="connsiteX15808" fmla="*/ 882748 w 13419668"/>
              <a:gd name="connsiteY15808" fmla="*/ 2556367 h 4401251"/>
              <a:gd name="connsiteX15809" fmla="*/ 850657 w 13419668"/>
              <a:gd name="connsiteY15809" fmla="*/ 2584851 h 4401251"/>
              <a:gd name="connsiteX15810" fmla="*/ 796549 w 13419668"/>
              <a:gd name="connsiteY15810" fmla="*/ 2556367 h 4401251"/>
              <a:gd name="connsiteX15811" fmla="*/ 763836 w 13419668"/>
              <a:gd name="connsiteY15811" fmla="*/ 2587463 h 4401251"/>
              <a:gd name="connsiteX15812" fmla="*/ 796425 w 13419668"/>
              <a:gd name="connsiteY15812" fmla="*/ 2618684 h 4401251"/>
              <a:gd name="connsiteX15813" fmla="*/ 826153 w 13419668"/>
              <a:gd name="connsiteY15813" fmla="*/ 2587587 h 4401251"/>
              <a:gd name="connsiteX15814" fmla="*/ 796549 w 13419668"/>
              <a:gd name="connsiteY15814" fmla="*/ 2556367 h 4401251"/>
              <a:gd name="connsiteX15815" fmla="*/ 674278 w 13419668"/>
              <a:gd name="connsiteY15815" fmla="*/ 2587090 h 4401251"/>
              <a:gd name="connsiteX15816" fmla="*/ 706619 w 13419668"/>
              <a:gd name="connsiteY15816" fmla="*/ 2618684 h 4401251"/>
              <a:gd name="connsiteX15817" fmla="*/ 736471 w 13419668"/>
              <a:gd name="connsiteY15817" fmla="*/ 2584975 h 4401251"/>
              <a:gd name="connsiteX15818" fmla="*/ 704380 w 13419668"/>
              <a:gd name="connsiteY15818" fmla="*/ 2556491 h 4401251"/>
              <a:gd name="connsiteX15819" fmla="*/ 674403 w 13419668"/>
              <a:gd name="connsiteY15819" fmla="*/ 2587214 h 4401251"/>
              <a:gd name="connsiteX15820" fmla="*/ 584721 w 13419668"/>
              <a:gd name="connsiteY15820" fmla="*/ 2586344 h 4401251"/>
              <a:gd name="connsiteX15821" fmla="*/ 616315 w 13419668"/>
              <a:gd name="connsiteY15821" fmla="*/ 2618684 h 4401251"/>
              <a:gd name="connsiteX15822" fmla="*/ 647038 w 13419668"/>
              <a:gd name="connsiteY15822" fmla="*/ 2585722 h 4401251"/>
              <a:gd name="connsiteX15823" fmla="*/ 615569 w 13419668"/>
              <a:gd name="connsiteY15823" fmla="*/ 2556367 h 4401251"/>
              <a:gd name="connsiteX15824" fmla="*/ 584721 w 13419668"/>
              <a:gd name="connsiteY15824" fmla="*/ 2586344 h 4401251"/>
              <a:gd name="connsiteX15825" fmla="*/ 498522 w 13419668"/>
              <a:gd name="connsiteY15825" fmla="*/ 2584851 h 4401251"/>
              <a:gd name="connsiteX15826" fmla="*/ 528250 w 13419668"/>
              <a:gd name="connsiteY15826" fmla="*/ 2618684 h 4401251"/>
              <a:gd name="connsiteX15827" fmla="*/ 560466 w 13419668"/>
              <a:gd name="connsiteY15827" fmla="*/ 2590200 h 4401251"/>
              <a:gd name="connsiteX15828" fmla="*/ 530614 w 13419668"/>
              <a:gd name="connsiteY15828" fmla="*/ 2556491 h 4401251"/>
              <a:gd name="connsiteX15829" fmla="*/ 498522 w 13419668"/>
              <a:gd name="connsiteY15829" fmla="*/ 2584851 h 4401251"/>
              <a:gd name="connsiteX15830" fmla="*/ 441429 w 13419668"/>
              <a:gd name="connsiteY15830" fmla="*/ 2556491 h 4401251"/>
              <a:gd name="connsiteX15831" fmla="*/ 408716 w 13419668"/>
              <a:gd name="connsiteY15831" fmla="*/ 2587463 h 4401251"/>
              <a:gd name="connsiteX15832" fmla="*/ 438320 w 13419668"/>
              <a:gd name="connsiteY15832" fmla="*/ 2618684 h 4401251"/>
              <a:gd name="connsiteX15833" fmla="*/ 471033 w 13419668"/>
              <a:gd name="connsiteY15833" fmla="*/ 2587587 h 4401251"/>
              <a:gd name="connsiteX15834" fmla="*/ 441429 w 13419668"/>
              <a:gd name="connsiteY15834" fmla="*/ 2556491 h 4401251"/>
              <a:gd name="connsiteX15835" fmla="*/ 351747 w 13419668"/>
              <a:gd name="connsiteY15835" fmla="*/ 2556491 h 4401251"/>
              <a:gd name="connsiteX15836" fmla="*/ 319159 w 13419668"/>
              <a:gd name="connsiteY15836" fmla="*/ 2587587 h 4401251"/>
              <a:gd name="connsiteX15837" fmla="*/ 348887 w 13419668"/>
              <a:gd name="connsiteY15837" fmla="*/ 2618684 h 4401251"/>
              <a:gd name="connsiteX15838" fmla="*/ 381476 w 13419668"/>
              <a:gd name="connsiteY15838" fmla="*/ 2587463 h 4401251"/>
              <a:gd name="connsiteX15839" fmla="*/ 351747 w 13419668"/>
              <a:gd name="connsiteY15839" fmla="*/ 2556491 h 4401251"/>
              <a:gd name="connsiteX15840" fmla="*/ 232586 w 13419668"/>
              <a:gd name="connsiteY15840" fmla="*/ 2588085 h 4401251"/>
              <a:gd name="connsiteX15841" fmla="*/ 262812 w 13419668"/>
              <a:gd name="connsiteY15841" fmla="*/ 2618559 h 4401251"/>
              <a:gd name="connsiteX15842" fmla="*/ 294903 w 13419668"/>
              <a:gd name="connsiteY15842" fmla="*/ 2586841 h 4401251"/>
              <a:gd name="connsiteX15843" fmla="*/ 264678 w 13419668"/>
              <a:gd name="connsiteY15843" fmla="*/ 2556242 h 4401251"/>
              <a:gd name="connsiteX15844" fmla="*/ 232711 w 13419668"/>
              <a:gd name="connsiteY15844" fmla="*/ 2587960 h 4401251"/>
              <a:gd name="connsiteX15845" fmla="*/ 143029 w 13419668"/>
              <a:gd name="connsiteY15845" fmla="*/ 2587587 h 4401251"/>
              <a:gd name="connsiteX15846" fmla="*/ 172757 w 13419668"/>
              <a:gd name="connsiteY15846" fmla="*/ 2618559 h 4401251"/>
              <a:gd name="connsiteX15847" fmla="*/ 205222 w 13419668"/>
              <a:gd name="connsiteY15847" fmla="*/ 2587339 h 4401251"/>
              <a:gd name="connsiteX15848" fmla="*/ 175493 w 13419668"/>
              <a:gd name="connsiteY15848" fmla="*/ 2556242 h 4401251"/>
              <a:gd name="connsiteX15849" fmla="*/ 143029 w 13419668"/>
              <a:gd name="connsiteY15849" fmla="*/ 2587463 h 4401251"/>
              <a:gd name="connsiteX15850" fmla="*/ 84941 w 13419668"/>
              <a:gd name="connsiteY15850" fmla="*/ 2556367 h 4401251"/>
              <a:gd name="connsiteX15851" fmla="*/ 53471 w 13419668"/>
              <a:gd name="connsiteY15851" fmla="*/ 2588707 h 4401251"/>
              <a:gd name="connsiteX15852" fmla="*/ 84319 w 13419668"/>
              <a:gd name="connsiteY15852" fmla="*/ 2618684 h 4401251"/>
              <a:gd name="connsiteX15853" fmla="*/ 115789 w 13419668"/>
              <a:gd name="connsiteY15853" fmla="*/ 2586344 h 4401251"/>
              <a:gd name="connsiteX15854" fmla="*/ 84941 w 13419668"/>
              <a:gd name="connsiteY15854" fmla="*/ 2556367 h 4401251"/>
              <a:gd name="connsiteX15855" fmla="*/ 3927327 w 13419668"/>
              <a:gd name="connsiteY15855" fmla="*/ 2409716 h 4401251"/>
              <a:gd name="connsiteX15856" fmla="*/ 3898221 w 13419668"/>
              <a:gd name="connsiteY15856" fmla="*/ 2378744 h 4401251"/>
              <a:gd name="connsiteX15857" fmla="*/ 3867125 w 13419668"/>
              <a:gd name="connsiteY15857" fmla="*/ 2407229 h 4401251"/>
              <a:gd name="connsiteX15858" fmla="*/ 3895733 w 13419668"/>
              <a:gd name="connsiteY15858" fmla="*/ 2438823 h 4401251"/>
              <a:gd name="connsiteX15859" fmla="*/ 3927327 w 13419668"/>
              <a:gd name="connsiteY15859" fmla="*/ 2409592 h 4401251"/>
              <a:gd name="connsiteX15860" fmla="*/ 8776364 w 13419668"/>
              <a:gd name="connsiteY15860" fmla="*/ 2378744 h 4401251"/>
              <a:gd name="connsiteX15861" fmla="*/ 8745018 w 13419668"/>
              <a:gd name="connsiteY15861" fmla="*/ 2406980 h 4401251"/>
              <a:gd name="connsiteX15862" fmla="*/ 8773379 w 13419668"/>
              <a:gd name="connsiteY15862" fmla="*/ 2438947 h 4401251"/>
              <a:gd name="connsiteX15863" fmla="*/ 8805221 w 13419668"/>
              <a:gd name="connsiteY15863" fmla="*/ 2410090 h 4401251"/>
              <a:gd name="connsiteX15864" fmla="*/ 8776364 w 13419668"/>
              <a:gd name="connsiteY15864" fmla="*/ 2378869 h 4401251"/>
              <a:gd name="connsiteX15865" fmla="*/ 13414816 w 13419668"/>
              <a:gd name="connsiteY15865" fmla="*/ 2498652 h 4401251"/>
              <a:gd name="connsiteX15866" fmla="*/ 13382350 w 13419668"/>
              <a:gd name="connsiteY15866" fmla="*/ 2467680 h 4401251"/>
              <a:gd name="connsiteX15867" fmla="*/ 13353743 w 13419668"/>
              <a:gd name="connsiteY15867" fmla="*/ 2499025 h 4401251"/>
              <a:gd name="connsiteX15868" fmla="*/ 13384341 w 13419668"/>
              <a:gd name="connsiteY15868" fmla="*/ 2528753 h 4401251"/>
              <a:gd name="connsiteX15869" fmla="*/ 13414816 w 13419668"/>
              <a:gd name="connsiteY15869" fmla="*/ 2498528 h 4401251"/>
              <a:gd name="connsiteX15870" fmla="*/ 13295033 w 13419668"/>
              <a:gd name="connsiteY15870" fmla="*/ 2467804 h 4401251"/>
              <a:gd name="connsiteX15871" fmla="*/ 13264061 w 13419668"/>
              <a:gd name="connsiteY15871" fmla="*/ 2496910 h 4401251"/>
              <a:gd name="connsiteX15872" fmla="*/ 13295405 w 13419668"/>
              <a:gd name="connsiteY15872" fmla="*/ 2528877 h 4401251"/>
              <a:gd name="connsiteX15873" fmla="*/ 13325258 w 13419668"/>
              <a:gd name="connsiteY15873" fmla="*/ 2497906 h 4401251"/>
              <a:gd name="connsiteX15874" fmla="*/ 13295033 w 13419668"/>
              <a:gd name="connsiteY15874" fmla="*/ 2467804 h 4401251"/>
              <a:gd name="connsiteX15875" fmla="*/ 13238064 w 13419668"/>
              <a:gd name="connsiteY15875" fmla="*/ 2498652 h 4401251"/>
              <a:gd name="connsiteX15876" fmla="*/ 13208958 w 13419668"/>
              <a:gd name="connsiteY15876" fmla="*/ 2467680 h 4401251"/>
              <a:gd name="connsiteX15877" fmla="*/ 13176991 w 13419668"/>
              <a:gd name="connsiteY15877" fmla="*/ 2499025 h 4401251"/>
              <a:gd name="connsiteX15878" fmla="*/ 13207839 w 13419668"/>
              <a:gd name="connsiteY15878" fmla="*/ 2528877 h 4401251"/>
              <a:gd name="connsiteX15879" fmla="*/ 13237939 w 13419668"/>
              <a:gd name="connsiteY15879" fmla="*/ 2498652 h 4401251"/>
              <a:gd name="connsiteX15880" fmla="*/ 13118280 w 13419668"/>
              <a:gd name="connsiteY15880" fmla="*/ 2467680 h 4401251"/>
              <a:gd name="connsiteX15881" fmla="*/ 13087309 w 13419668"/>
              <a:gd name="connsiteY15881" fmla="*/ 2497159 h 4401251"/>
              <a:gd name="connsiteX15882" fmla="*/ 13119401 w 13419668"/>
              <a:gd name="connsiteY15882" fmla="*/ 2528877 h 4401251"/>
              <a:gd name="connsiteX15883" fmla="*/ 13148507 w 13419668"/>
              <a:gd name="connsiteY15883" fmla="*/ 2497532 h 4401251"/>
              <a:gd name="connsiteX15884" fmla="*/ 13118280 w 13419668"/>
              <a:gd name="connsiteY15884" fmla="*/ 2467680 h 4401251"/>
              <a:gd name="connsiteX15885" fmla="*/ 13058948 w 13419668"/>
              <a:gd name="connsiteY15885" fmla="*/ 2499398 h 4401251"/>
              <a:gd name="connsiteX15886" fmla="*/ 13030590 w 13419668"/>
              <a:gd name="connsiteY15886" fmla="*/ 2467680 h 4401251"/>
              <a:gd name="connsiteX15887" fmla="*/ 12997876 w 13419668"/>
              <a:gd name="connsiteY15887" fmla="*/ 2498279 h 4401251"/>
              <a:gd name="connsiteX15888" fmla="*/ 13028101 w 13419668"/>
              <a:gd name="connsiteY15888" fmla="*/ 2528753 h 4401251"/>
              <a:gd name="connsiteX15889" fmla="*/ 13058948 w 13419668"/>
              <a:gd name="connsiteY15889" fmla="*/ 2499274 h 4401251"/>
              <a:gd name="connsiteX15890" fmla="*/ 12941156 w 13419668"/>
              <a:gd name="connsiteY15890" fmla="*/ 2467680 h 4401251"/>
              <a:gd name="connsiteX15891" fmla="*/ 12908443 w 13419668"/>
              <a:gd name="connsiteY15891" fmla="*/ 2495169 h 4401251"/>
              <a:gd name="connsiteX15892" fmla="*/ 12938420 w 13419668"/>
              <a:gd name="connsiteY15892" fmla="*/ 2528753 h 4401251"/>
              <a:gd name="connsiteX15893" fmla="*/ 12969392 w 13419668"/>
              <a:gd name="connsiteY15893" fmla="*/ 2499398 h 4401251"/>
              <a:gd name="connsiteX15894" fmla="*/ 12941156 w 13419668"/>
              <a:gd name="connsiteY15894" fmla="*/ 2467680 h 4401251"/>
              <a:gd name="connsiteX15895" fmla="*/ 12883441 w 13419668"/>
              <a:gd name="connsiteY15895" fmla="*/ 2498652 h 4401251"/>
              <a:gd name="connsiteX15896" fmla="*/ 12850977 w 13419668"/>
              <a:gd name="connsiteY15896" fmla="*/ 2467680 h 4401251"/>
              <a:gd name="connsiteX15897" fmla="*/ 12822369 w 13419668"/>
              <a:gd name="connsiteY15897" fmla="*/ 2499025 h 4401251"/>
              <a:gd name="connsiteX15898" fmla="*/ 12852967 w 13419668"/>
              <a:gd name="connsiteY15898" fmla="*/ 2528753 h 4401251"/>
              <a:gd name="connsiteX15899" fmla="*/ 12883441 w 13419668"/>
              <a:gd name="connsiteY15899" fmla="*/ 2498528 h 4401251"/>
              <a:gd name="connsiteX15900" fmla="*/ 12793884 w 13419668"/>
              <a:gd name="connsiteY15900" fmla="*/ 2498279 h 4401251"/>
              <a:gd name="connsiteX15901" fmla="*/ 12761171 w 13419668"/>
              <a:gd name="connsiteY15901" fmla="*/ 2467680 h 4401251"/>
              <a:gd name="connsiteX15902" fmla="*/ 12732811 w 13419668"/>
              <a:gd name="connsiteY15902" fmla="*/ 2499398 h 4401251"/>
              <a:gd name="connsiteX15903" fmla="*/ 12763658 w 13419668"/>
              <a:gd name="connsiteY15903" fmla="*/ 2528877 h 4401251"/>
              <a:gd name="connsiteX15904" fmla="*/ 12793884 w 13419668"/>
              <a:gd name="connsiteY15904" fmla="*/ 2498403 h 4401251"/>
              <a:gd name="connsiteX15905" fmla="*/ 12674848 w 13419668"/>
              <a:gd name="connsiteY15905" fmla="*/ 2467804 h 4401251"/>
              <a:gd name="connsiteX15906" fmla="*/ 12643129 w 13419668"/>
              <a:gd name="connsiteY15906" fmla="*/ 2496164 h 4401251"/>
              <a:gd name="connsiteX15907" fmla="*/ 12673728 w 13419668"/>
              <a:gd name="connsiteY15907" fmla="*/ 2528877 h 4401251"/>
              <a:gd name="connsiteX15908" fmla="*/ 12704203 w 13419668"/>
              <a:gd name="connsiteY15908" fmla="*/ 2498652 h 4401251"/>
              <a:gd name="connsiteX15909" fmla="*/ 12674724 w 13419668"/>
              <a:gd name="connsiteY15909" fmla="*/ 2467804 h 4401251"/>
              <a:gd name="connsiteX15910" fmla="*/ 12588399 w 13419668"/>
              <a:gd name="connsiteY15910" fmla="*/ 2467680 h 4401251"/>
              <a:gd name="connsiteX15911" fmla="*/ 12556184 w 13419668"/>
              <a:gd name="connsiteY15911" fmla="*/ 2495791 h 4401251"/>
              <a:gd name="connsiteX15912" fmla="*/ 12586782 w 13419668"/>
              <a:gd name="connsiteY15912" fmla="*/ 2528877 h 4401251"/>
              <a:gd name="connsiteX15913" fmla="*/ 12617258 w 13419668"/>
              <a:gd name="connsiteY15913" fmla="*/ 2499025 h 4401251"/>
              <a:gd name="connsiteX15914" fmla="*/ 12588524 w 13419668"/>
              <a:gd name="connsiteY15914" fmla="*/ 2467680 h 4401251"/>
              <a:gd name="connsiteX15915" fmla="*/ 12499215 w 13419668"/>
              <a:gd name="connsiteY15915" fmla="*/ 2467680 h 4401251"/>
              <a:gd name="connsiteX15916" fmla="*/ 12466626 w 13419668"/>
              <a:gd name="connsiteY15916" fmla="*/ 2495418 h 4401251"/>
              <a:gd name="connsiteX15917" fmla="*/ 12496852 w 13419668"/>
              <a:gd name="connsiteY15917" fmla="*/ 2528753 h 4401251"/>
              <a:gd name="connsiteX15918" fmla="*/ 12527575 w 13419668"/>
              <a:gd name="connsiteY15918" fmla="*/ 2499150 h 4401251"/>
              <a:gd name="connsiteX15919" fmla="*/ 12499092 w 13419668"/>
              <a:gd name="connsiteY15919" fmla="*/ 2467556 h 4401251"/>
              <a:gd name="connsiteX15920" fmla="*/ 12438143 w 13419668"/>
              <a:gd name="connsiteY15920" fmla="*/ 2499398 h 4401251"/>
              <a:gd name="connsiteX15921" fmla="*/ 12409782 w 13419668"/>
              <a:gd name="connsiteY15921" fmla="*/ 2467680 h 4401251"/>
              <a:gd name="connsiteX15922" fmla="*/ 12377069 w 13419668"/>
              <a:gd name="connsiteY15922" fmla="*/ 2498279 h 4401251"/>
              <a:gd name="connsiteX15923" fmla="*/ 12407295 w 13419668"/>
              <a:gd name="connsiteY15923" fmla="*/ 2528753 h 4401251"/>
              <a:gd name="connsiteX15924" fmla="*/ 12438143 w 13419668"/>
              <a:gd name="connsiteY15924" fmla="*/ 2499274 h 4401251"/>
              <a:gd name="connsiteX15925" fmla="*/ 12321345 w 13419668"/>
              <a:gd name="connsiteY15925" fmla="*/ 2467680 h 4401251"/>
              <a:gd name="connsiteX15926" fmla="*/ 12291118 w 13419668"/>
              <a:gd name="connsiteY15926" fmla="*/ 2497532 h 4401251"/>
              <a:gd name="connsiteX15927" fmla="*/ 12323211 w 13419668"/>
              <a:gd name="connsiteY15927" fmla="*/ 2528753 h 4401251"/>
              <a:gd name="connsiteX15928" fmla="*/ 12352316 w 13419668"/>
              <a:gd name="connsiteY15928" fmla="*/ 2497159 h 4401251"/>
              <a:gd name="connsiteX15929" fmla="*/ 12321345 w 13419668"/>
              <a:gd name="connsiteY15929" fmla="*/ 2467680 h 4401251"/>
              <a:gd name="connsiteX15930" fmla="*/ 12232284 w 13419668"/>
              <a:gd name="connsiteY15930" fmla="*/ 2467680 h 4401251"/>
              <a:gd name="connsiteX15931" fmla="*/ 12201437 w 13419668"/>
              <a:gd name="connsiteY15931" fmla="*/ 2496910 h 4401251"/>
              <a:gd name="connsiteX15932" fmla="*/ 12233031 w 13419668"/>
              <a:gd name="connsiteY15932" fmla="*/ 2528753 h 4401251"/>
              <a:gd name="connsiteX15933" fmla="*/ 12262634 w 13419668"/>
              <a:gd name="connsiteY15933" fmla="*/ 2497657 h 4401251"/>
              <a:gd name="connsiteX15934" fmla="*/ 12232284 w 13419668"/>
              <a:gd name="connsiteY15934" fmla="*/ 2467680 h 4401251"/>
              <a:gd name="connsiteX15935" fmla="*/ 12143225 w 13419668"/>
              <a:gd name="connsiteY15935" fmla="*/ 2467680 h 4401251"/>
              <a:gd name="connsiteX15936" fmla="*/ 12111879 w 13419668"/>
              <a:gd name="connsiteY15936" fmla="*/ 2496413 h 4401251"/>
              <a:gd name="connsiteX15937" fmla="*/ 12142976 w 13419668"/>
              <a:gd name="connsiteY15937" fmla="*/ 2528753 h 4401251"/>
              <a:gd name="connsiteX15938" fmla="*/ 12173077 w 13419668"/>
              <a:gd name="connsiteY15938" fmla="*/ 2498154 h 4401251"/>
              <a:gd name="connsiteX15939" fmla="*/ 12143225 w 13419668"/>
              <a:gd name="connsiteY15939" fmla="*/ 2467680 h 4401251"/>
              <a:gd name="connsiteX15940" fmla="*/ 12053418 w 13419668"/>
              <a:gd name="connsiteY15940" fmla="*/ 2467680 h 4401251"/>
              <a:gd name="connsiteX15941" fmla="*/ 12022446 w 13419668"/>
              <a:gd name="connsiteY15941" fmla="*/ 2496786 h 4401251"/>
              <a:gd name="connsiteX15942" fmla="*/ 12053792 w 13419668"/>
              <a:gd name="connsiteY15942" fmla="*/ 2528753 h 4401251"/>
              <a:gd name="connsiteX15943" fmla="*/ 12083644 w 13419668"/>
              <a:gd name="connsiteY15943" fmla="*/ 2497781 h 4401251"/>
              <a:gd name="connsiteX15944" fmla="*/ 12053418 w 13419668"/>
              <a:gd name="connsiteY15944" fmla="*/ 2467680 h 4401251"/>
              <a:gd name="connsiteX15945" fmla="*/ 11965851 w 13419668"/>
              <a:gd name="connsiteY15945" fmla="*/ 2467680 h 4401251"/>
              <a:gd name="connsiteX15946" fmla="*/ 11935377 w 13419668"/>
              <a:gd name="connsiteY15946" fmla="*/ 2497532 h 4401251"/>
              <a:gd name="connsiteX15947" fmla="*/ 11967841 w 13419668"/>
              <a:gd name="connsiteY15947" fmla="*/ 2528753 h 4401251"/>
              <a:gd name="connsiteX15948" fmla="*/ 11996575 w 13419668"/>
              <a:gd name="connsiteY15948" fmla="*/ 2497035 h 4401251"/>
              <a:gd name="connsiteX15949" fmla="*/ 11965851 w 13419668"/>
              <a:gd name="connsiteY15949" fmla="*/ 2467680 h 4401251"/>
              <a:gd name="connsiteX15950" fmla="*/ 11845819 w 13419668"/>
              <a:gd name="connsiteY15950" fmla="*/ 2496910 h 4401251"/>
              <a:gd name="connsiteX15951" fmla="*/ 11877662 w 13419668"/>
              <a:gd name="connsiteY15951" fmla="*/ 2528753 h 4401251"/>
              <a:gd name="connsiteX15952" fmla="*/ 11906893 w 13419668"/>
              <a:gd name="connsiteY15952" fmla="*/ 2497657 h 4401251"/>
              <a:gd name="connsiteX15953" fmla="*/ 11876792 w 13419668"/>
              <a:gd name="connsiteY15953" fmla="*/ 2467680 h 4401251"/>
              <a:gd name="connsiteX15954" fmla="*/ 11845695 w 13419668"/>
              <a:gd name="connsiteY15954" fmla="*/ 2496910 h 4401251"/>
              <a:gd name="connsiteX15955" fmla="*/ 11785492 w 13419668"/>
              <a:gd name="connsiteY15955" fmla="*/ 2528753 h 4401251"/>
              <a:gd name="connsiteX15956" fmla="*/ 11817335 w 13419668"/>
              <a:gd name="connsiteY15956" fmla="*/ 2497284 h 4401251"/>
              <a:gd name="connsiteX15957" fmla="*/ 11786985 w 13419668"/>
              <a:gd name="connsiteY15957" fmla="*/ 2467680 h 4401251"/>
              <a:gd name="connsiteX15958" fmla="*/ 11756262 w 13419668"/>
              <a:gd name="connsiteY15958" fmla="*/ 2497284 h 4401251"/>
              <a:gd name="connsiteX15959" fmla="*/ 11785492 w 13419668"/>
              <a:gd name="connsiteY15959" fmla="*/ 2528753 h 4401251"/>
              <a:gd name="connsiteX15960" fmla="*/ 11670187 w 13419668"/>
              <a:gd name="connsiteY15960" fmla="*/ 2496786 h 4401251"/>
              <a:gd name="connsiteX15961" fmla="*/ 11698672 w 13419668"/>
              <a:gd name="connsiteY15961" fmla="*/ 2528753 h 4401251"/>
              <a:gd name="connsiteX15962" fmla="*/ 11731385 w 13419668"/>
              <a:gd name="connsiteY15962" fmla="*/ 2497781 h 4401251"/>
              <a:gd name="connsiteX15963" fmla="*/ 11701160 w 13419668"/>
              <a:gd name="connsiteY15963" fmla="*/ 2467680 h 4401251"/>
              <a:gd name="connsiteX15964" fmla="*/ 11670187 w 13419668"/>
              <a:gd name="connsiteY15964" fmla="*/ 2496786 h 4401251"/>
              <a:gd name="connsiteX15965" fmla="*/ 11610358 w 13419668"/>
              <a:gd name="connsiteY15965" fmla="*/ 2467556 h 4401251"/>
              <a:gd name="connsiteX15966" fmla="*/ 11580630 w 13419668"/>
              <a:gd name="connsiteY15966" fmla="*/ 2497906 h 4401251"/>
              <a:gd name="connsiteX15967" fmla="*/ 11613219 w 13419668"/>
              <a:gd name="connsiteY15967" fmla="*/ 2528629 h 4401251"/>
              <a:gd name="connsiteX15968" fmla="*/ 11641828 w 13419668"/>
              <a:gd name="connsiteY15968" fmla="*/ 2496537 h 4401251"/>
              <a:gd name="connsiteX15969" fmla="*/ 11610358 w 13419668"/>
              <a:gd name="connsiteY15969" fmla="*/ 2467556 h 4401251"/>
              <a:gd name="connsiteX15970" fmla="*/ 11491073 w 13419668"/>
              <a:gd name="connsiteY15970" fmla="*/ 2496786 h 4401251"/>
              <a:gd name="connsiteX15971" fmla="*/ 11519557 w 13419668"/>
              <a:gd name="connsiteY15971" fmla="*/ 2528753 h 4401251"/>
              <a:gd name="connsiteX15972" fmla="*/ 11552270 w 13419668"/>
              <a:gd name="connsiteY15972" fmla="*/ 2497781 h 4401251"/>
              <a:gd name="connsiteX15973" fmla="*/ 11522045 w 13419668"/>
              <a:gd name="connsiteY15973" fmla="*/ 2467680 h 4401251"/>
              <a:gd name="connsiteX15974" fmla="*/ 11491073 w 13419668"/>
              <a:gd name="connsiteY15974" fmla="*/ 2496786 h 4401251"/>
              <a:gd name="connsiteX15975" fmla="*/ 11403878 w 13419668"/>
              <a:gd name="connsiteY15975" fmla="*/ 2496413 h 4401251"/>
              <a:gd name="connsiteX15976" fmla="*/ 11435348 w 13419668"/>
              <a:gd name="connsiteY15976" fmla="*/ 2528753 h 4401251"/>
              <a:gd name="connsiteX15977" fmla="*/ 11465076 w 13419668"/>
              <a:gd name="connsiteY15977" fmla="*/ 2498030 h 4401251"/>
              <a:gd name="connsiteX15978" fmla="*/ 11435472 w 13419668"/>
              <a:gd name="connsiteY15978" fmla="*/ 2467556 h 4401251"/>
              <a:gd name="connsiteX15979" fmla="*/ 11403878 w 13419668"/>
              <a:gd name="connsiteY15979" fmla="*/ 2496413 h 4401251"/>
              <a:gd name="connsiteX15980" fmla="*/ 11375395 w 13419668"/>
              <a:gd name="connsiteY15980" fmla="*/ 2499274 h 4401251"/>
              <a:gd name="connsiteX15981" fmla="*/ 11347034 w 13419668"/>
              <a:gd name="connsiteY15981" fmla="*/ 2467556 h 4401251"/>
              <a:gd name="connsiteX15982" fmla="*/ 11314321 w 13419668"/>
              <a:gd name="connsiteY15982" fmla="*/ 2498154 h 4401251"/>
              <a:gd name="connsiteX15983" fmla="*/ 11344546 w 13419668"/>
              <a:gd name="connsiteY15983" fmla="*/ 2528629 h 4401251"/>
              <a:gd name="connsiteX15984" fmla="*/ 11375395 w 13419668"/>
              <a:gd name="connsiteY15984" fmla="*/ 2499150 h 4401251"/>
              <a:gd name="connsiteX15985" fmla="*/ 11285837 w 13419668"/>
              <a:gd name="connsiteY15985" fmla="*/ 2498528 h 4401251"/>
              <a:gd name="connsiteX15986" fmla="*/ 11256730 w 13419668"/>
              <a:gd name="connsiteY15986" fmla="*/ 2467556 h 4401251"/>
              <a:gd name="connsiteX15987" fmla="*/ 11224763 w 13419668"/>
              <a:gd name="connsiteY15987" fmla="*/ 2498901 h 4401251"/>
              <a:gd name="connsiteX15988" fmla="*/ 11255611 w 13419668"/>
              <a:gd name="connsiteY15988" fmla="*/ 2528753 h 4401251"/>
              <a:gd name="connsiteX15989" fmla="*/ 11285712 w 13419668"/>
              <a:gd name="connsiteY15989" fmla="*/ 2498528 h 4401251"/>
              <a:gd name="connsiteX15990" fmla="*/ 11165680 w 13419668"/>
              <a:gd name="connsiteY15990" fmla="*/ 2467556 h 4401251"/>
              <a:gd name="connsiteX15991" fmla="*/ 11135207 w 13419668"/>
              <a:gd name="connsiteY15991" fmla="*/ 2497408 h 4401251"/>
              <a:gd name="connsiteX15992" fmla="*/ 11167671 w 13419668"/>
              <a:gd name="connsiteY15992" fmla="*/ 2528629 h 4401251"/>
              <a:gd name="connsiteX15993" fmla="*/ 11196404 w 13419668"/>
              <a:gd name="connsiteY15993" fmla="*/ 2496910 h 4401251"/>
              <a:gd name="connsiteX15994" fmla="*/ 11165680 w 13419668"/>
              <a:gd name="connsiteY15994" fmla="*/ 2467556 h 4401251"/>
              <a:gd name="connsiteX15995" fmla="*/ 11080974 w 13419668"/>
              <a:gd name="connsiteY15995" fmla="*/ 2467556 h 4401251"/>
              <a:gd name="connsiteX15996" fmla="*/ 11049256 w 13419668"/>
              <a:gd name="connsiteY15996" fmla="*/ 2495791 h 4401251"/>
              <a:gd name="connsiteX15997" fmla="*/ 11079730 w 13419668"/>
              <a:gd name="connsiteY15997" fmla="*/ 2528629 h 4401251"/>
              <a:gd name="connsiteX15998" fmla="*/ 11110330 w 13419668"/>
              <a:gd name="connsiteY15998" fmla="*/ 2498528 h 4401251"/>
              <a:gd name="connsiteX15999" fmla="*/ 11080974 w 13419668"/>
              <a:gd name="connsiteY15999" fmla="*/ 2467556 h 4401251"/>
              <a:gd name="connsiteX16000" fmla="*/ 10990546 w 13419668"/>
              <a:gd name="connsiteY16000" fmla="*/ 2467556 h 4401251"/>
              <a:gd name="connsiteX16001" fmla="*/ 10959574 w 13419668"/>
              <a:gd name="connsiteY16001" fmla="*/ 2496662 h 4401251"/>
              <a:gd name="connsiteX16002" fmla="*/ 10990919 w 13419668"/>
              <a:gd name="connsiteY16002" fmla="*/ 2528629 h 4401251"/>
              <a:gd name="connsiteX16003" fmla="*/ 11020772 w 13419668"/>
              <a:gd name="connsiteY16003" fmla="*/ 2497657 h 4401251"/>
              <a:gd name="connsiteX16004" fmla="*/ 10990546 w 13419668"/>
              <a:gd name="connsiteY16004" fmla="*/ 2467556 h 4401251"/>
              <a:gd name="connsiteX16005" fmla="*/ 10900864 w 13419668"/>
              <a:gd name="connsiteY16005" fmla="*/ 2467556 h 4401251"/>
              <a:gd name="connsiteX16006" fmla="*/ 10870017 w 13419668"/>
              <a:gd name="connsiteY16006" fmla="*/ 2496786 h 4401251"/>
              <a:gd name="connsiteX16007" fmla="*/ 10901486 w 13419668"/>
              <a:gd name="connsiteY16007" fmla="*/ 2528629 h 4401251"/>
              <a:gd name="connsiteX16008" fmla="*/ 10931090 w 13419668"/>
              <a:gd name="connsiteY16008" fmla="*/ 2497532 h 4401251"/>
              <a:gd name="connsiteX16009" fmla="*/ 10900740 w 13419668"/>
              <a:gd name="connsiteY16009" fmla="*/ 2467556 h 4401251"/>
              <a:gd name="connsiteX16010" fmla="*/ 10813795 w 13419668"/>
              <a:gd name="connsiteY16010" fmla="*/ 2467556 h 4401251"/>
              <a:gd name="connsiteX16011" fmla="*/ 10782947 w 13419668"/>
              <a:gd name="connsiteY16011" fmla="*/ 2497035 h 4401251"/>
              <a:gd name="connsiteX16012" fmla="*/ 10815038 w 13419668"/>
              <a:gd name="connsiteY16012" fmla="*/ 2528629 h 4401251"/>
              <a:gd name="connsiteX16013" fmla="*/ 10844020 w 13419668"/>
              <a:gd name="connsiteY16013" fmla="*/ 2497159 h 4401251"/>
              <a:gd name="connsiteX16014" fmla="*/ 10813670 w 13419668"/>
              <a:gd name="connsiteY16014" fmla="*/ 2467431 h 4401251"/>
              <a:gd name="connsiteX16015" fmla="*/ 10693390 w 13419668"/>
              <a:gd name="connsiteY16015" fmla="*/ 2498030 h 4401251"/>
              <a:gd name="connsiteX16016" fmla="*/ 10726476 w 13419668"/>
              <a:gd name="connsiteY16016" fmla="*/ 2528629 h 4401251"/>
              <a:gd name="connsiteX16017" fmla="*/ 10754587 w 13419668"/>
              <a:gd name="connsiteY16017" fmla="*/ 2496289 h 4401251"/>
              <a:gd name="connsiteX16018" fmla="*/ 10723242 w 13419668"/>
              <a:gd name="connsiteY16018" fmla="*/ 2467556 h 4401251"/>
              <a:gd name="connsiteX16019" fmla="*/ 10693390 w 13419668"/>
              <a:gd name="connsiteY16019" fmla="*/ 2498030 h 4401251"/>
              <a:gd name="connsiteX16020" fmla="*/ 10603832 w 13419668"/>
              <a:gd name="connsiteY16020" fmla="*/ 2498030 h 4401251"/>
              <a:gd name="connsiteX16021" fmla="*/ 10637043 w 13419668"/>
              <a:gd name="connsiteY16021" fmla="*/ 2528504 h 4401251"/>
              <a:gd name="connsiteX16022" fmla="*/ 10665030 w 13419668"/>
              <a:gd name="connsiteY16022" fmla="*/ 2496164 h 4401251"/>
              <a:gd name="connsiteX16023" fmla="*/ 10633560 w 13419668"/>
              <a:gd name="connsiteY16023" fmla="*/ 2467556 h 4401251"/>
              <a:gd name="connsiteX16024" fmla="*/ 10603832 w 13419668"/>
              <a:gd name="connsiteY16024" fmla="*/ 2498030 h 4401251"/>
              <a:gd name="connsiteX16025" fmla="*/ 10547362 w 13419668"/>
              <a:gd name="connsiteY16025" fmla="*/ 2467431 h 4401251"/>
              <a:gd name="connsiteX16026" fmla="*/ 10517758 w 13419668"/>
              <a:gd name="connsiteY16026" fmla="*/ 2497906 h 4401251"/>
              <a:gd name="connsiteX16027" fmla="*/ 10550471 w 13419668"/>
              <a:gd name="connsiteY16027" fmla="*/ 2528504 h 4401251"/>
              <a:gd name="connsiteX16028" fmla="*/ 10578955 w 13419668"/>
              <a:gd name="connsiteY16028" fmla="*/ 2496289 h 4401251"/>
              <a:gd name="connsiteX16029" fmla="*/ 10547362 w 13419668"/>
              <a:gd name="connsiteY16029" fmla="*/ 2467431 h 4401251"/>
              <a:gd name="connsiteX16030" fmla="*/ 10428200 w 13419668"/>
              <a:gd name="connsiteY16030" fmla="*/ 2497035 h 4401251"/>
              <a:gd name="connsiteX16031" fmla="*/ 10457058 w 13419668"/>
              <a:gd name="connsiteY16031" fmla="*/ 2528629 h 4401251"/>
              <a:gd name="connsiteX16032" fmla="*/ 10489398 w 13419668"/>
              <a:gd name="connsiteY16032" fmla="*/ 2497159 h 4401251"/>
              <a:gd name="connsiteX16033" fmla="*/ 10458675 w 13419668"/>
              <a:gd name="connsiteY16033" fmla="*/ 2467431 h 4401251"/>
              <a:gd name="connsiteX16034" fmla="*/ 10428200 w 13419668"/>
              <a:gd name="connsiteY16034" fmla="*/ 2497035 h 4401251"/>
              <a:gd name="connsiteX16035" fmla="*/ 10399716 w 13419668"/>
              <a:gd name="connsiteY16035" fmla="*/ 2498901 h 4401251"/>
              <a:gd name="connsiteX16036" fmla="*/ 10367874 w 13419668"/>
              <a:gd name="connsiteY16036" fmla="*/ 2467431 h 4401251"/>
              <a:gd name="connsiteX16037" fmla="*/ 10338767 w 13419668"/>
              <a:gd name="connsiteY16037" fmla="*/ 2498279 h 4401251"/>
              <a:gd name="connsiteX16038" fmla="*/ 10368868 w 13419668"/>
              <a:gd name="connsiteY16038" fmla="*/ 2528504 h 4401251"/>
              <a:gd name="connsiteX16039" fmla="*/ 10399840 w 13419668"/>
              <a:gd name="connsiteY16039" fmla="*/ 2498776 h 4401251"/>
              <a:gd name="connsiteX16040" fmla="*/ 10284162 w 13419668"/>
              <a:gd name="connsiteY16040" fmla="*/ 2467431 h 4401251"/>
              <a:gd name="connsiteX16041" fmla="*/ 10251573 w 13419668"/>
              <a:gd name="connsiteY16041" fmla="*/ 2495169 h 4401251"/>
              <a:gd name="connsiteX16042" fmla="*/ 10281798 w 13419668"/>
              <a:gd name="connsiteY16042" fmla="*/ 2528504 h 4401251"/>
              <a:gd name="connsiteX16043" fmla="*/ 10312522 w 13419668"/>
              <a:gd name="connsiteY16043" fmla="*/ 2498901 h 4401251"/>
              <a:gd name="connsiteX16044" fmla="*/ 10284037 w 13419668"/>
              <a:gd name="connsiteY16044" fmla="*/ 2467307 h 4401251"/>
              <a:gd name="connsiteX16045" fmla="*/ 10223089 w 13419668"/>
              <a:gd name="connsiteY16045" fmla="*/ 2499150 h 4401251"/>
              <a:gd name="connsiteX16046" fmla="*/ 10194729 w 13419668"/>
              <a:gd name="connsiteY16046" fmla="*/ 2467431 h 4401251"/>
              <a:gd name="connsiteX16047" fmla="*/ 10162015 w 13419668"/>
              <a:gd name="connsiteY16047" fmla="*/ 2498030 h 4401251"/>
              <a:gd name="connsiteX16048" fmla="*/ 10192241 w 13419668"/>
              <a:gd name="connsiteY16048" fmla="*/ 2528504 h 4401251"/>
              <a:gd name="connsiteX16049" fmla="*/ 10223089 w 13419668"/>
              <a:gd name="connsiteY16049" fmla="*/ 2499025 h 4401251"/>
              <a:gd name="connsiteX16050" fmla="*/ 10104923 w 13419668"/>
              <a:gd name="connsiteY16050" fmla="*/ 2467431 h 4401251"/>
              <a:gd name="connsiteX16051" fmla="*/ 10072582 w 13419668"/>
              <a:gd name="connsiteY16051" fmla="*/ 2495418 h 4401251"/>
              <a:gd name="connsiteX16052" fmla="*/ 10103057 w 13419668"/>
              <a:gd name="connsiteY16052" fmla="*/ 2528629 h 4401251"/>
              <a:gd name="connsiteX16053" fmla="*/ 10133656 w 13419668"/>
              <a:gd name="connsiteY16053" fmla="*/ 2498901 h 4401251"/>
              <a:gd name="connsiteX16054" fmla="*/ 10105047 w 13419668"/>
              <a:gd name="connsiteY16054" fmla="*/ 2467431 h 4401251"/>
              <a:gd name="connsiteX16055" fmla="*/ 10043974 w 13419668"/>
              <a:gd name="connsiteY16055" fmla="*/ 2498279 h 4401251"/>
              <a:gd name="connsiteX16056" fmla="*/ 10014744 w 13419668"/>
              <a:gd name="connsiteY16056" fmla="*/ 2467431 h 4401251"/>
              <a:gd name="connsiteX16057" fmla="*/ 9982901 w 13419668"/>
              <a:gd name="connsiteY16057" fmla="*/ 2498901 h 4401251"/>
              <a:gd name="connsiteX16058" fmla="*/ 10013997 w 13419668"/>
              <a:gd name="connsiteY16058" fmla="*/ 2528504 h 4401251"/>
              <a:gd name="connsiteX16059" fmla="*/ 10043974 w 13419668"/>
              <a:gd name="connsiteY16059" fmla="*/ 2498154 h 4401251"/>
              <a:gd name="connsiteX16060" fmla="*/ 9927300 w 13419668"/>
              <a:gd name="connsiteY16060" fmla="*/ 2467556 h 4401251"/>
              <a:gd name="connsiteX16061" fmla="*/ 9896826 w 13419668"/>
              <a:gd name="connsiteY16061" fmla="*/ 2497159 h 4401251"/>
              <a:gd name="connsiteX16062" fmla="*/ 9928669 w 13419668"/>
              <a:gd name="connsiteY16062" fmla="*/ 2528629 h 4401251"/>
              <a:gd name="connsiteX16063" fmla="*/ 9958024 w 13419668"/>
              <a:gd name="connsiteY16063" fmla="*/ 2497284 h 4401251"/>
              <a:gd name="connsiteX16064" fmla="*/ 9927300 w 13419668"/>
              <a:gd name="connsiteY16064" fmla="*/ 2467556 h 4401251"/>
              <a:gd name="connsiteX16065" fmla="*/ 9837619 w 13419668"/>
              <a:gd name="connsiteY16065" fmla="*/ 2467556 h 4401251"/>
              <a:gd name="connsiteX16066" fmla="*/ 9807269 w 13419668"/>
              <a:gd name="connsiteY16066" fmla="*/ 2497284 h 4401251"/>
              <a:gd name="connsiteX16067" fmla="*/ 9839236 w 13419668"/>
              <a:gd name="connsiteY16067" fmla="*/ 2528629 h 4401251"/>
              <a:gd name="connsiteX16068" fmla="*/ 9868466 w 13419668"/>
              <a:gd name="connsiteY16068" fmla="*/ 2497159 h 4401251"/>
              <a:gd name="connsiteX16069" fmla="*/ 9837619 w 13419668"/>
              <a:gd name="connsiteY16069" fmla="*/ 2467556 h 4401251"/>
              <a:gd name="connsiteX16070" fmla="*/ 9717711 w 13419668"/>
              <a:gd name="connsiteY16070" fmla="*/ 2496289 h 4401251"/>
              <a:gd name="connsiteX16071" fmla="*/ 9745698 w 13419668"/>
              <a:gd name="connsiteY16071" fmla="*/ 2528629 h 4401251"/>
              <a:gd name="connsiteX16072" fmla="*/ 9778909 w 13419668"/>
              <a:gd name="connsiteY16072" fmla="*/ 2498154 h 4401251"/>
              <a:gd name="connsiteX16073" fmla="*/ 9749181 w 13419668"/>
              <a:gd name="connsiteY16073" fmla="*/ 2467556 h 4401251"/>
              <a:gd name="connsiteX16074" fmla="*/ 9717711 w 13419668"/>
              <a:gd name="connsiteY16074" fmla="*/ 2496164 h 4401251"/>
              <a:gd name="connsiteX16075" fmla="*/ 9661116 w 13419668"/>
              <a:gd name="connsiteY16075" fmla="*/ 2467680 h 4401251"/>
              <a:gd name="connsiteX16076" fmla="*/ 9630642 w 13419668"/>
              <a:gd name="connsiteY16076" fmla="*/ 2497532 h 4401251"/>
              <a:gd name="connsiteX16077" fmla="*/ 9663106 w 13419668"/>
              <a:gd name="connsiteY16077" fmla="*/ 2528753 h 4401251"/>
              <a:gd name="connsiteX16078" fmla="*/ 9691839 w 13419668"/>
              <a:gd name="connsiteY16078" fmla="*/ 2497035 h 4401251"/>
              <a:gd name="connsiteX16079" fmla="*/ 9661116 w 13419668"/>
              <a:gd name="connsiteY16079" fmla="*/ 2467680 h 4401251"/>
              <a:gd name="connsiteX16080" fmla="*/ 9541084 w 13419668"/>
              <a:gd name="connsiteY16080" fmla="*/ 2495667 h 4401251"/>
              <a:gd name="connsiteX16081" fmla="*/ 9571683 w 13419668"/>
              <a:gd name="connsiteY16081" fmla="*/ 2528753 h 4401251"/>
              <a:gd name="connsiteX16082" fmla="*/ 9602158 w 13419668"/>
              <a:gd name="connsiteY16082" fmla="*/ 2498901 h 4401251"/>
              <a:gd name="connsiteX16083" fmla="*/ 9573424 w 13419668"/>
              <a:gd name="connsiteY16083" fmla="*/ 2467556 h 4401251"/>
              <a:gd name="connsiteX16084" fmla="*/ 9541084 w 13419668"/>
              <a:gd name="connsiteY16084" fmla="*/ 2495667 h 4401251"/>
              <a:gd name="connsiteX16085" fmla="*/ 9482001 w 13419668"/>
              <a:gd name="connsiteY16085" fmla="*/ 2467680 h 4401251"/>
              <a:gd name="connsiteX16086" fmla="*/ 9451527 w 13419668"/>
              <a:gd name="connsiteY16086" fmla="*/ 2497532 h 4401251"/>
              <a:gd name="connsiteX16087" fmla="*/ 9483992 w 13419668"/>
              <a:gd name="connsiteY16087" fmla="*/ 2528753 h 4401251"/>
              <a:gd name="connsiteX16088" fmla="*/ 9512725 w 13419668"/>
              <a:gd name="connsiteY16088" fmla="*/ 2497035 h 4401251"/>
              <a:gd name="connsiteX16089" fmla="*/ 9482001 w 13419668"/>
              <a:gd name="connsiteY16089" fmla="*/ 2467680 h 4401251"/>
              <a:gd name="connsiteX16090" fmla="*/ 9397295 w 13419668"/>
              <a:gd name="connsiteY16090" fmla="*/ 2467680 h 4401251"/>
              <a:gd name="connsiteX16091" fmla="*/ 9365577 w 13419668"/>
              <a:gd name="connsiteY16091" fmla="*/ 2495915 h 4401251"/>
              <a:gd name="connsiteX16092" fmla="*/ 9396051 w 13419668"/>
              <a:gd name="connsiteY16092" fmla="*/ 2528753 h 4401251"/>
              <a:gd name="connsiteX16093" fmla="*/ 9426650 w 13419668"/>
              <a:gd name="connsiteY16093" fmla="*/ 2498652 h 4401251"/>
              <a:gd name="connsiteX16094" fmla="*/ 9397295 w 13419668"/>
              <a:gd name="connsiteY16094" fmla="*/ 2467680 h 4401251"/>
              <a:gd name="connsiteX16095" fmla="*/ 9306743 w 13419668"/>
              <a:gd name="connsiteY16095" fmla="*/ 2467680 h 4401251"/>
              <a:gd name="connsiteX16096" fmla="*/ 9275895 w 13419668"/>
              <a:gd name="connsiteY16096" fmla="*/ 2496910 h 4401251"/>
              <a:gd name="connsiteX16097" fmla="*/ 9307489 w 13419668"/>
              <a:gd name="connsiteY16097" fmla="*/ 2528753 h 4401251"/>
              <a:gd name="connsiteX16098" fmla="*/ 9337092 w 13419668"/>
              <a:gd name="connsiteY16098" fmla="*/ 2497657 h 4401251"/>
              <a:gd name="connsiteX16099" fmla="*/ 9306743 w 13419668"/>
              <a:gd name="connsiteY16099" fmla="*/ 2467680 h 4401251"/>
              <a:gd name="connsiteX16100" fmla="*/ 9186337 w 13419668"/>
              <a:gd name="connsiteY16100" fmla="*/ 2496786 h 4401251"/>
              <a:gd name="connsiteX16101" fmla="*/ 9214822 w 13419668"/>
              <a:gd name="connsiteY16101" fmla="*/ 2528753 h 4401251"/>
              <a:gd name="connsiteX16102" fmla="*/ 9247535 w 13419668"/>
              <a:gd name="connsiteY16102" fmla="*/ 2497781 h 4401251"/>
              <a:gd name="connsiteX16103" fmla="*/ 9217310 w 13419668"/>
              <a:gd name="connsiteY16103" fmla="*/ 2467680 h 4401251"/>
              <a:gd name="connsiteX16104" fmla="*/ 9186337 w 13419668"/>
              <a:gd name="connsiteY16104" fmla="*/ 2496786 h 4401251"/>
              <a:gd name="connsiteX16105" fmla="*/ 9157978 w 13419668"/>
              <a:gd name="connsiteY16105" fmla="*/ 2499398 h 4401251"/>
              <a:gd name="connsiteX16106" fmla="*/ 9126508 w 13419668"/>
              <a:gd name="connsiteY16106" fmla="*/ 2467556 h 4401251"/>
              <a:gd name="connsiteX16107" fmla="*/ 9096904 w 13419668"/>
              <a:gd name="connsiteY16107" fmla="*/ 2498030 h 4401251"/>
              <a:gd name="connsiteX16108" fmla="*/ 9126632 w 13419668"/>
              <a:gd name="connsiteY16108" fmla="*/ 2528753 h 4401251"/>
              <a:gd name="connsiteX16109" fmla="*/ 9157978 w 13419668"/>
              <a:gd name="connsiteY16109" fmla="*/ 2499398 h 4401251"/>
              <a:gd name="connsiteX16110" fmla="*/ 9041304 w 13419668"/>
              <a:gd name="connsiteY16110" fmla="*/ 2467556 h 4401251"/>
              <a:gd name="connsiteX16111" fmla="*/ 9009711 w 13419668"/>
              <a:gd name="connsiteY16111" fmla="*/ 2496413 h 4401251"/>
              <a:gd name="connsiteX16112" fmla="*/ 9041180 w 13419668"/>
              <a:gd name="connsiteY16112" fmla="*/ 2528753 h 4401251"/>
              <a:gd name="connsiteX16113" fmla="*/ 9070908 w 13419668"/>
              <a:gd name="connsiteY16113" fmla="*/ 2498030 h 4401251"/>
              <a:gd name="connsiteX16114" fmla="*/ 9041304 w 13419668"/>
              <a:gd name="connsiteY16114" fmla="*/ 2467556 h 4401251"/>
              <a:gd name="connsiteX16115" fmla="*/ 8920153 w 13419668"/>
              <a:gd name="connsiteY16115" fmla="*/ 2496910 h 4401251"/>
              <a:gd name="connsiteX16116" fmla="*/ 8951996 w 13419668"/>
              <a:gd name="connsiteY16116" fmla="*/ 2528753 h 4401251"/>
              <a:gd name="connsiteX16117" fmla="*/ 8981226 w 13419668"/>
              <a:gd name="connsiteY16117" fmla="*/ 2497657 h 4401251"/>
              <a:gd name="connsiteX16118" fmla="*/ 8951249 w 13419668"/>
              <a:gd name="connsiteY16118" fmla="*/ 2467680 h 4401251"/>
              <a:gd name="connsiteX16119" fmla="*/ 8920153 w 13419668"/>
              <a:gd name="connsiteY16119" fmla="*/ 2496910 h 4401251"/>
              <a:gd name="connsiteX16120" fmla="*/ 8830595 w 13419668"/>
              <a:gd name="connsiteY16120" fmla="*/ 2498279 h 4401251"/>
              <a:gd name="connsiteX16121" fmla="*/ 8863806 w 13419668"/>
              <a:gd name="connsiteY16121" fmla="*/ 2528753 h 4401251"/>
              <a:gd name="connsiteX16122" fmla="*/ 8891793 w 13419668"/>
              <a:gd name="connsiteY16122" fmla="*/ 2496413 h 4401251"/>
              <a:gd name="connsiteX16123" fmla="*/ 8860324 w 13419668"/>
              <a:gd name="connsiteY16123" fmla="*/ 2467804 h 4401251"/>
              <a:gd name="connsiteX16124" fmla="*/ 8830595 w 13419668"/>
              <a:gd name="connsiteY16124" fmla="*/ 2498279 h 4401251"/>
              <a:gd name="connsiteX16125" fmla="*/ 8744521 w 13419668"/>
              <a:gd name="connsiteY16125" fmla="*/ 2497284 h 4401251"/>
              <a:gd name="connsiteX16126" fmla="*/ 8773379 w 13419668"/>
              <a:gd name="connsiteY16126" fmla="*/ 2528877 h 4401251"/>
              <a:gd name="connsiteX16127" fmla="*/ 8805718 w 13419668"/>
              <a:gd name="connsiteY16127" fmla="*/ 2497408 h 4401251"/>
              <a:gd name="connsiteX16128" fmla="*/ 8774996 w 13419668"/>
              <a:gd name="connsiteY16128" fmla="*/ 2467680 h 4401251"/>
              <a:gd name="connsiteX16129" fmla="*/ 8744521 w 13419668"/>
              <a:gd name="connsiteY16129" fmla="*/ 2497284 h 4401251"/>
              <a:gd name="connsiteX16130" fmla="*/ 8685935 w 13419668"/>
              <a:gd name="connsiteY16130" fmla="*/ 2467804 h 4401251"/>
              <a:gd name="connsiteX16131" fmla="*/ 8654963 w 13419668"/>
              <a:gd name="connsiteY16131" fmla="*/ 2496910 h 4401251"/>
              <a:gd name="connsiteX16132" fmla="*/ 8686309 w 13419668"/>
              <a:gd name="connsiteY16132" fmla="*/ 2528877 h 4401251"/>
              <a:gd name="connsiteX16133" fmla="*/ 8716161 w 13419668"/>
              <a:gd name="connsiteY16133" fmla="*/ 2497906 h 4401251"/>
              <a:gd name="connsiteX16134" fmla="*/ 8685935 w 13419668"/>
              <a:gd name="connsiteY16134" fmla="*/ 2467804 h 4401251"/>
              <a:gd name="connsiteX16135" fmla="*/ 8596751 w 13419668"/>
              <a:gd name="connsiteY16135" fmla="*/ 2467804 h 4401251"/>
              <a:gd name="connsiteX16136" fmla="*/ 8565406 w 13419668"/>
              <a:gd name="connsiteY16136" fmla="*/ 2496413 h 4401251"/>
              <a:gd name="connsiteX16137" fmla="*/ 8596378 w 13419668"/>
              <a:gd name="connsiteY16137" fmla="*/ 2528877 h 4401251"/>
              <a:gd name="connsiteX16138" fmla="*/ 8626603 w 13419668"/>
              <a:gd name="connsiteY16138" fmla="*/ 2498403 h 4401251"/>
              <a:gd name="connsiteX16139" fmla="*/ 8596876 w 13419668"/>
              <a:gd name="connsiteY16139" fmla="*/ 2467929 h 4401251"/>
              <a:gd name="connsiteX16140" fmla="*/ 8478336 w 13419668"/>
              <a:gd name="connsiteY16140" fmla="*/ 2495791 h 4401251"/>
              <a:gd name="connsiteX16141" fmla="*/ 8508935 w 13419668"/>
              <a:gd name="connsiteY16141" fmla="*/ 2528877 h 4401251"/>
              <a:gd name="connsiteX16142" fmla="*/ 8539410 w 13419668"/>
              <a:gd name="connsiteY16142" fmla="*/ 2499025 h 4401251"/>
              <a:gd name="connsiteX16143" fmla="*/ 8510677 w 13419668"/>
              <a:gd name="connsiteY16143" fmla="*/ 2467680 h 4401251"/>
              <a:gd name="connsiteX16144" fmla="*/ 8478336 w 13419668"/>
              <a:gd name="connsiteY16144" fmla="*/ 2495791 h 4401251"/>
              <a:gd name="connsiteX16145" fmla="*/ 8421119 w 13419668"/>
              <a:gd name="connsiteY16145" fmla="*/ 2467680 h 4401251"/>
              <a:gd name="connsiteX16146" fmla="*/ 8388779 w 13419668"/>
              <a:gd name="connsiteY16146" fmla="*/ 2495667 h 4401251"/>
              <a:gd name="connsiteX16147" fmla="*/ 8419253 w 13419668"/>
              <a:gd name="connsiteY16147" fmla="*/ 2528877 h 4401251"/>
              <a:gd name="connsiteX16148" fmla="*/ 8449852 w 13419668"/>
              <a:gd name="connsiteY16148" fmla="*/ 2499150 h 4401251"/>
              <a:gd name="connsiteX16149" fmla="*/ 8421244 w 13419668"/>
              <a:gd name="connsiteY16149" fmla="*/ 2467680 h 4401251"/>
              <a:gd name="connsiteX16150" fmla="*/ 8329571 w 13419668"/>
              <a:gd name="connsiteY16150" fmla="*/ 2467680 h 4401251"/>
              <a:gd name="connsiteX16151" fmla="*/ 8299098 w 13419668"/>
              <a:gd name="connsiteY16151" fmla="*/ 2497532 h 4401251"/>
              <a:gd name="connsiteX16152" fmla="*/ 8331562 w 13419668"/>
              <a:gd name="connsiteY16152" fmla="*/ 2528753 h 4401251"/>
              <a:gd name="connsiteX16153" fmla="*/ 8360295 w 13419668"/>
              <a:gd name="connsiteY16153" fmla="*/ 2497035 h 4401251"/>
              <a:gd name="connsiteX16154" fmla="*/ 8329571 w 13419668"/>
              <a:gd name="connsiteY16154" fmla="*/ 2467680 h 4401251"/>
              <a:gd name="connsiteX16155" fmla="*/ 8209540 w 13419668"/>
              <a:gd name="connsiteY16155" fmla="*/ 2495667 h 4401251"/>
              <a:gd name="connsiteX16156" fmla="*/ 8240139 w 13419668"/>
              <a:gd name="connsiteY16156" fmla="*/ 2528753 h 4401251"/>
              <a:gd name="connsiteX16157" fmla="*/ 8270613 w 13419668"/>
              <a:gd name="connsiteY16157" fmla="*/ 2498901 h 4401251"/>
              <a:gd name="connsiteX16158" fmla="*/ 8241880 w 13419668"/>
              <a:gd name="connsiteY16158" fmla="*/ 2467556 h 4401251"/>
              <a:gd name="connsiteX16159" fmla="*/ 8209540 w 13419668"/>
              <a:gd name="connsiteY16159" fmla="*/ 2495667 h 4401251"/>
              <a:gd name="connsiteX16160" fmla="*/ 8184538 w 13419668"/>
              <a:gd name="connsiteY16160" fmla="*/ 2500269 h 4401251"/>
              <a:gd name="connsiteX16161" fmla="*/ 8153939 w 13419668"/>
              <a:gd name="connsiteY16161" fmla="*/ 2467556 h 4401251"/>
              <a:gd name="connsiteX16162" fmla="*/ 8123466 w 13419668"/>
              <a:gd name="connsiteY16162" fmla="*/ 2497159 h 4401251"/>
              <a:gd name="connsiteX16163" fmla="*/ 8152322 w 13419668"/>
              <a:gd name="connsiteY16163" fmla="*/ 2528753 h 4401251"/>
              <a:gd name="connsiteX16164" fmla="*/ 8184538 w 13419668"/>
              <a:gd name="connsiteY16164" fmla="*/ 2500269 h 4401251"/>
              <a:gd name="connsiteX16165" fmla="*/ 8063760 w 13419668"/>
              <a:gd name="connsiteY16165" fmla="*/ 2467556 h 4401251"/>
              <a:gd name="connsiteX16166" fmla="*/ 8033908 w 13419668"/>
              <a:gd name="connsiteY16166" fmla="*/ 2497781 h 4401251"/>
              <a:gd name="connsiteX16167" fmla="*/ 8066372 w 13419668"/>
              <a:gd name="connsiteY16167" fmla="*/ 2528629 h 4401251"/>
              <a:gd name="connsiteX16168" fmla="*/ 8095105 w 13419668"/>
              <a:gd name="connsiteY16168" fmla="*/ 2496662 h 4401251"/>
              <a:gd name="connsiteX16169" fmla="*/ 8063760 w 13419668"/>
              <a:gd name="connsiteY16169" fmla="*/ 2467556 h 4401251"/>
              <a:gd name="connsiteX16170" fmla="*/ 7944350 w 13419668"/>
              <a:gd name="connsiteY16170" fmla="*/ 2498403 h 4401251"/>
              <a:gd name="connsiteX16171" fmla="*/ 7974327 w 13419668"/>
              <a:gd name="connsiteY16171" fmla="*/ 2528753 h 4401251"/>
              <a:gd name="connsiteX16172" fmla="*/ 8005423 w 13419668"/>
              <a:gd name="connsiteY16172" fmla="*/ 2496164 h 4401251"/>
              <a:gd name="connsiteX16173" fmla="*/ 7973581 w 13419668"/>
              <a:gd name="connsiteY16173" fmla="*/ 2467556 h 4401251"/>
              <a:gd name="connsiteX16174" fmla="*/ 7944350 w 13419668"/>
              <a:gd name="connsiteY16174" fmla="*/ 2498403 h 4401251"/>
              <a:gd name="connsiteX16175" fmla="*/ 7857156 w 13419668"/>
              <a:gd name="connsiteY16175" fmla="*/ 2497781 h 4401251"/>
              <a:gd name="connsiteX16176" fmla="*/ 7889870 w 13419668"/>
              <a:gd name="connsiteY16176" fmla="*/ 2528753 h 4401251"/>
              <a:gd name="connsiteX16177" fmla="*/ 7918354 w 13419668"/>
              <a:gd name="connsiteY16177" fmla="*/ 2496786 h 4401251"/>
              <a:gd name="connsiteX16178" fmla="*/ 7887506 w 13419668"/>
              <a:gd name="connsiteY16178" fmla="*/ 2467680 h 4401251"/>
              <a:gd name="connsiteX16179" fmla="*/ 7857281 w 13419668"/>
              <a:gd name="connsiteY16179" fmla="*/ 2497781 h 4401251"/>
              <a:gd name="connsiteX16180" fmla="*/ 7797949 w 13419668"/>
              <a:gd name="connsiteY16180" fmla="*/ 2467680 h 4401251"/>
              <a:gd name="connsiteX16181" fmla="*/ 7767599 w 13419668"/>
              <a:gd name="connsiteY16181" fmla="*/ 2497657 h 4401251"/>
              <a:gd name="connsiteX16182" fmla="*/ 7800188 w 13419668"/>
              <a:gd name="connsiteY16182" fmla="*/ 2528753 h 4401251"/>
              <a:gd name="connsiteX16183" fmla="*/ 7828797 w 13419668"/>
              <a:gd name="connsiteY16183" fmla="*/ 2496910 h 4401251"/>
              <a:gd name="connsiteX16184" fmla="*/ 7797949 w 13419668"/>
              <a:gd name="connsiteY16184" fmla="*/ 2467680 h 4401251"/>
              <a:gd name="connsiteX16185" fmla="*/ 7709386 w 13419668"/>
              <a:gd name="connsiteY16185" fmla="*/ 2467680 h 4401251"/>
              <a:gd name="connsiteX16186" fmla="*/ 7678042 w 13419668"/>
              <a:gd name="connsiteY16186" fmla="*/ 2496786 h 4401251"/>
              <a:gd name="connsiteX16187" fmla="*/ 7709760 w 13419668"/>
              <a:gd name="connsiteY16187" fmla="*/ 2528877 h 4401251"/>
              <a:gd name="connsiteX16188" fmla="*/ 7739239 w 13419668"/>
              <a:gd name="connsiteY16188" fmla="*/ 2497906 h 4401251"/>
              <a:gd name="connsiteX16189" fmla="*/ 7709386 w 13419668"/>
              <a:gd name="connsiteY16189" fmla="*/ 2467680 h 4401251"/>
              <a:gd name="connsiteX16190" fmla="*/ 7622566 w 13419668"/>
              <a:gd name="connsiteY16190" fmla="*/ 2467680 h 4401251"/>
              <a:gd name="connsiteX16191" fmla="*/ 7592091 w 13419668"/>
              <a:gd name="connsiteY16191" fmla="*/ 2497284 h 4401251"/>
              <a:gd name="connsiteX16192" fmla="*/ 7623934 w 13419668"/>
              <a:gd name="connsiteY16192" fmla="*/ 2528753 h 4401251"/>
              <a:gd name="connsiteX16193" fmla="*/ 7653289 w 13419668"/>
              <a:gd name="connsiteY16193" fmla="*/ 2497408 h 4401251"/>
              <a:gd name="connsiteX16194" fmla="*/ 7622566 w 13419668"/>
              <a:gd name="connsiteY16194" fmla="*/ 2467680 h 4401251"/>
              <a:gd name="connsiteX16195" fmla="*/ 7532759 w 13419668"/>
              <a:gd name="connsiteY16195" fmla="*/ 2467680 h 4401251"/>
              <a:gd name="connsiteX16196" fmla="*/ 7502534 w 13419668"/>
              <a:gd name="connsiteY16196" fmla="*/ 2497532 h 4401251"/>
              <a:gd name="connsiteX16197" fmla="*/ 7534625 w 13419668"/>
              <a:gd name="connsiteY16197" fmla="*/ 2528753 h 4401251"/>
              <a:gd name="connsiteX16198" fmla="*/ 7563732 w 13419668"/>
              <a:gd name="connsiteY16198" fmla="*/ 2497159 h 4401251"/>
              <a:gd name="connsiteX16199" fmla="*/ 7532759 w 13419668"/>
              <a:gd name="connsiteY16199" fmla="*/ 2467680 h 4401251"/>
              <a:gd name="connsiteX16200" fmla="*/ 7444695 w 13419668"/>
              <a:gd name="connsiteY16200" fmla="*/ 2467680 h 4401251"/>
              <a:gd name="connsiteX16201" fmla="*/ 7412977 w 13419668"/>
              <a:gd name="connsiteY16201" fmla="*/ 2496040 h 4401251"/>
              <a:gd name="connsiteX16202" fmla="*/ 7443575 w 13419668"/>
              <a:gd name="connsiteY16202" fmla="*/ 2528753 h 4401251"/>
              <a:gd name="connsiteX16203" fmla="*/ 7474050 w 13419668"/>
              <a:gd name="connsiteY16203" fmla="*/ 2498528 h 4401251"/>
              <a:gd name="connsiteX16204" fmla="*/ 7444570 w 13419668"/>
              <a:gd name="connsiteY16204" fmla="*/ 2467680 h 4401251"/>
              <a:gd name="connsiteX16205" fmla="*/ 7356133 w 13419668"/>
              <a:gd name="connsiteY16205" fmla="*/ 2467680 h 4401251"/>
              <a:gd name="connsiteX16206" fmla="*/ 7323668 w 13419668"/>
              <a:gd name="connsiteY16206" fmla="*/ 2495045 h 4401251"/>
              <a:gd name="connsiteX16207" fmla="*/ 7353147 w 13419668"/>
              <a:gd name="connsiteY16207" fmla="*/ 2528753 h 4401251"/>
              <a:gd name="connsiteX16208" fmla="*/ 7384617 w 13419668"/>
              <a:gd name="connsiteY16208" fmla="*/ 2499523 h 4401251"/>
              <a:gd name="connsiteX16209" fmla="*/ 7356133 w 13419668"/>
              <a:gd name="connsiteY16209" fmla="*/ 2467804 h 4401251"/>
              <a:gd name="connsiteX16210" fmla="*/ 7236350 w 13419668"/>
              <a:gd name="connsiteY16210" fmla="*/ 2498030 h 4401251"/>
              <a:gd name="connsiteX16211" fmla="*/ 7269436 w 13419668"/>
              <a:gd name="connsiteY16211" fmla="*/ 2528629 h 4401251"/>
              <a:gd name="connsiteX16212" fmla="*/ 7297547 w 13419668"/>
              <a:gd name="connsiteY16212" fmla="*/ 2496289 h 4401251"/>
              <a:gd name="connsiteX16213" fmla="*/ 7266202 w 13419668"/>
              <a:gd name="connsiteY16213" fmla="*/ 2467556 h 4401251"/>
              <a:gd name="connsiteX16214" fmla="*/ 7236350 w 13419668"/>
              <a:gd name="connsiteY16214" fmla="*/ 2498030 h 4401251"/>
              <a:gd name="connsiteX16215" fmla="*/ 7146792 w 13419668"/>
              <a:gd name="connsiteY16215" fmla="*/ 2496786 h 4401251"/>
              <a:gd name="connsiteX16216" fmla="*/ 7178635 w 13419668"/>
              <a:gd name="connsiteY16216" fmla="*/ 2528629 h 4401251"/>
              <a:gd name="connsiteX16217" fmla="*/ 7207865 w 13419668"/>
              <a:gd name="connsiteY16217" fmla="*/ 2497532 h 4401251"/>
              <a:gd name="connsiteX16218" fmla="*/ 7177764 w 13419668"/>
              <a:gd name="connsiteY16218" fmla="*/ 2467556 h 4401251"/>
              <a:gd name="connsiteX16219" fmla="*/ 7146668 w 13419668"/>
              <a:gd name="connsiteY16219" fmla="*/ 2496786 h 4401251"/>
              <a:gd name="connsiteX16220" fmla="*/ 7118432 w 13419668"/>
              <a:gd name="connsiteY16220" fmla="*/ 2498154 h 4401251"/>
              <a:gd name="connsiteX16221" fmla="*/ 7089077 w 13419668"/>
              <a:gd name="connsiteY16221" fmla="*/ 2467431 h 4401251"/>
              <a:gd name="connsiteX16222" fmla="*/ 7057359 w 13419668"/>
              <a:gd name="connsiteY16222" fmla="*/ 2499025 h 4401251"/>
              <a:gd name="connsiteX16223" fmla="*/ 7088580 w 13419668"/>
              <a:gd name="connsiteY16223" fmla="*/ 2528504 h 4401251"/>
              <a:gd name="connsiteX16224" fmla="*/ 7118432 w 13419668"/>
              <a:gd name="connsiteY16224" fmla="*/ 2498030 h 4401251"/>
              <a:gd name="connsiteX16225" fmla="*/ 7032357 w 13419668"/>
              <a:gd name="connsiteY16225" fmla="*/ 2499274 h 4401251"/>
              <a:gd name="connsiteX16226" fmla="*/ 7000888 w 13419668"/>
              <a:gd name="connsiteY16226" fmla="*/ 2467431 h 4401251"/>
              <a:gd name="connsiteX16227" fmla="*/ 6971285 w 13419668"/>
              <a:gd name="connsiteY16227" fmla="*/ 2497906 h 4401251"/>
              <a:gd name="connsiteX16228" fmla="*/ 7001012 w 13419668"/>
              <a:gd name="connsiteY16228" fmla="*/ 2528629 h 4401251"/>
              <a:gd name="connsiteX16229" fmla="*/ 7032357 w 13419668"/>
              <a:gd name="connsiteY16229" fmla="*/ 2499274 h 4401251"/>
              <a:gd name="connsiteX16230" fmla="*/ 6913942 w 13419668"/>
              <a:gd name="connsiteY16230" fmla="*/ 2467556 h 4401251"/>
              <a:gd name="connsiteX16231" fmla="*/ 6881727 w 13419668"/>
              <a:gd name="connsiteY16231" fmla="*/ 2495294 h 4401251"/>
              <a:gd name="connsiteX16232" fmla="*/ 6911704 w 13419668"/>
              <a:gd name="connsiteY16232" fmla="*/ 2528629 h 4401251"/>
              <a:gd name="connsiteX16233" fmla="*/ 6942800 w 13419668"/>
              <a:gd name="connsiteY16233" fmla="*/ 2499025 h 4401251"/>
              <a:gd name="connsiteX16234" fmla="*/ 6913942 w 13419668"/>
              <a:gd name="connsiteY16234" fmla="*/ 2467680 h 4401251"/>
              <a:gd name="connsiteX16235" fmla="*/ 6792045 w 13419668"/>
              <a:gd name="connsiteY16235" fmla="*/ 2496164 h 4401251"/>
              <a:gd name="connsiteX16236" fmla="*/ 6820032 w 13419668"/>
              <a:gd name="connsiteY16236" fmla="*/ 2528504 h 4401251"/>
              <a:gd name="connsiteX16237" fmla="*/ 6853243 w 13419668"/>
              <a:gd name="connsiteY16237" fmla="*/ 2498030 h 4401251"/>
              <a:gd name="connsiteX16238" fmla="*/ 6823515 w 13419668"/>
              <a:gd name="connsiteY16238" fmla="*/ 2467431 h 4401251"/>
              <a:gd name="connsiteX16239" fmla="*/ 6792045 w 13419668"/>
              <a:gd name="connsiteY16239" fmla="*/ 2496040 h 4401251"/>
              <a:gd name="connsiteX16240" fmla="*/ 6736570 w 13419668"/>
              <a:gd name="connsiteY16240" fmla="*/ 2467431 h 4401251"/>
              <a:gd name="connsiteX16241" fmla="*/ 6704975 w 13419668"/>
              <a:gd name="connsiteY16241" fmla="*/ 2496289 h 4401251"/>
              <a:gd name="connsiteX16242" fmla="*/ 6736445 w 13419668"/>
              <a:gd name="connsiteY16242" fmla="*/ 2528629 h 4401251"/>
              <a:gd name="connsiteX16243" fmla="*/ 6766173 w 13419668"/>
              <a:gd name="connsiteY16243" fmla="*/ 2497906 h 4401251"/>
              <a:gd name="connsiteX16244" fmla="*/ 6736570 w 13419668"/>
              <a:gd name="connsiteY16244" fmla="*/ 2467431 h 4401251"/>
              <a:gd name="connsiteX16245" fmla="*/ 6647883 w 13419668"/>
              <a:gd name="connsiteY16245" fmla="*/ 2467431 h 4401251"/>
              <a:gd name="connsiteX16246" fmla="*/ 6615542 w 13419668"/>
              <a:gd name="connsiteY16246" fmla="*/ 2495418 h 4401251"/>
              <a:gd name="connsiteX16247" fmla="*/ 6646017 w 13419668"/>
              <a:gd name="connsiteY16247" fmla="*/ 2528629 h 4401251"/>
              <a:gd name="connsiteX16248" fmla="*/ 6676616 w 13419668"/>
              <a:gd name="connsiteY16248" fmla="*/ 2498901 h 4401251"/>
              <a:gd name="connsiteX16249" fmla="*/ 6648007 w 13419668"/>
              <a:gd name="connsiteY16249" fmla="*/ 2467556 h 4401251"/>
              <a:gd name="connsiteX16250" fmla="*/ 6557205 w 13419668"/>
              <a:gd name="connsiteY16250" fmla="*/ 2467431 h 4401251"/>
              <a:gd name="connsiteX16251" fmla="*/ 6525861 w 13419668"/>
              <a:gd name="connsiteY16251" fmla="*/ 2496537 h 4401251"/>
              <a:gd name="connsiteX16252" fmla="*/ 6557579 w 13419668"/>
              <a:gd name="connsiteY16252" fmla="*/ 2528629 h 4401251"/>
              <a:gd name="connsiteX16253" fmla="*/ 6587058 w 13419668"/>
              <a:gd name="connsiteY16253" fmla="*/ 2497657 h 4401251"/>
              <a:gd name="connsiteX16254" fmla="*/ 6557205 w 13419668"/>
              <a:gd name="connsiteY16254" fmla="*/ 2467431 h 4401251"/>
              <a:gd name="connsiteX16255" fmla="*/ 6436303 w 13419668"/>
              <a:gd name="connsiteY16255" fmla="*/ 2496786 h 4401251"/>
              <a:gd name="connsiteX16256" fmla="*/ 6468146 w 13419668"/>
              <a:gd name="connsiteY16256" fmla="*/ 2528629 h 4401251"/>
              <a:gd name="connsiteX16257" fmla="*/ 6497376 w 13419668"/>
              <a:gd name="connsiteY16257" fmla="*/ 2497532 h 4401251"/>
              <a:gd name="connsiteX16258" fmla="*/ 6467275 w 13419668"/>
              <a:gd name="connsiteY16258" fmla="*/ 2467556 h 4401251"/>
              <a:gd name="connsiteX16259" fmla="*/ 6436179 w 13419668"/>
              <a:gd name="connsiteY16259" fmla="*/ 2496786 h 4401251"/>
              <a:gd name="connsiteX16260" fmla="*/ 6411426 w 13419668"/>
              <a:gd name="connsiteY16260" fmla="*/ 2500145 h 4401251"/>
              <a:gd name="connsiteX16261" fmla="*/ 6380827 w 13419668"/>
              <a:gd name="connsiteY16261" fmla="*/ 2467431 h 4401251"/>
              <a:gd name="connsiteX16262" fmla="*/ 6350353 w 13419668"/>
              <a:gd name="connsiteY16262" fmla="*/ 2497035 h 4401251"/>
              <a:gd name="connsiteX16263" fmla="*/ 6379210 w 13419668"/>
              <a:gd name="connsiteY16263" fmla="*/ 2528629 h 4401251"/>
              <a:gd name="connsiteX16264" fmla="*/ 6411426 w 13419668"/>
              <a:gd name="connsiteY16264" fmla="*/ 2500145 h 4401251"/>
              <a:gd name="connsiteX16265" fmla="*/ 6321869 w 13419668"/>
              <a:gd name="connsiteY16265" fmla="*/ 2499647 h 4401251"/>
              <a:gd name="connsiteX16266" fmla="*/ 6290772 w 13419668"/>
              <a:gd name="connsiteY16266" fmla="*/ 2467431 h 4401251"/>
              <a:gd name="connsiteX16267" fmla="*/ 6260796 w 13419668"/>
              <a:gd name="connsiteY16267" fmla="*/ 2497408 h 4401251"/>
              <a:gd name="connsiteX16268" fmla="*/ 6290026 w 13419668"/>
              <a:gd name="connsiteY16268" fmla="*/ 2528504 h 4401251"/>
              <a:gd name="connsiteX16269" fmla="*/ 6321869 w 13419668"/>
              <a:gd name="connsiteY16269" fmla="*/ 2499523 h 4401251"/>
              <a:gd name="connsiteX16270" fmla="*/ 6201713 w 13419668"/>
              <a:gd name="connsiteY16270" fmla="*/ 2467431 h 4401251"/>
              <a:gd name="connsiteX16271" fmla="*/ 6171238 w 13419668"/>
              <a:gd name="connsiteY16271" fmla="*/ 2497035 h 4401251"/>
              <a:gd name="connsiteX16272" fmla="*/ 6203081 w 13419668"/>
              <a:gd name="connsiteY16272" fmla="*/ 2528504 h 4401251"/>
              <a:gd name="connsiteX16273" fmla="*/ 6232436 w 13419668"/>
              <a:gd name="connsiteY16273" fmla="*/ 2497159 h 4401251"/>
              <a:gd name="connsiteX16274" fmla="*/ 6201713 w 13419668"/>
              <a:gd name="connsiteY16274" fmla="*/ 2467431 h 4401251"/>
              <a:gd name="connsiteX16275" fmla="*/ 6116508 w 13419668"/>
              <a:gd name="connsiteY16275" fmla="*/ 2467431 h 4401251"/>
              <a:gd name="connsiteX16276" fmla="*/ 6084169 w 13419668"/>
              <a:gd name="connsiteY16276" fmla="*/ 2495418 h 4401251"/>
              <a:gd name="connsiteX16277" fmla="*/ 6114643 w 13419668"/>
              <a:gd name="connsiteY16277" fmla="*/ 2528629 h 4401251"/>
              <a:gd name="connsiteX16278" fmla="*/ 6145241 w 13419668"/>
              <a:gd name="connsiteY16278" fmla="*/ 2498901 h 4401251"/>
              <a:gd name="connsiteX16279" fmla="*/ 6116633 w 13419668"/>
              <a:gd name="connsiteY16279" fmla="*/ 2467431 h 4401251"/>
              <a:gd name="connsiteX16280" fmla="*/ 5994486 w 13419668"/>
              <a:gd name="connsiteY16280" fmla="*/ 2496786 h 4401251"/>
              <a:gd name="connsiteX16281" fmla="*/ 6026329 w 13419668"/>
              <a:gd name="connsiteY16281" fmla="*/ 2528753 h 4401251"/>
              <a:gd name="connsiteX16282" fmla="*/ 6055684 w 13419668"/>
              <a:gd name="connsiteY16282" fmla="*/ 2497657 h 4401251"/>
              <a:gd name="connsiteX16283" fmla="*/ 6025707 w 13419668"/>
              <a:gd name="connsiteY16283" fmla="*/ 2467556 h 4401251"/>
              <a:gd name="connsiteX16284" fmla="*/ 5994486 w 13419668"/>
              <a:gd name="connsiteY16284" fmla="*/ 2496786 h 4401251"/>
              <a:gd name="connsiteX16285" fmla="*/ 5966127 w 13419668"/>
              <a:gd name="connsiteY16285" fmla="*/ 2497159 h 4401251"/>
              <a:gd name="connsiteX16286" fmla="*/ 5935652 w 13419668"/>
              <a:gd name="connsiteY16286" fmla="*/ 2467556 h 4401251"/>
              <a:gd name="connsiteX16287" fmla="*/ 5905053 w 13419668"/>
              <a:gd name="connsiteY16287" fmla="*/ 2500145 h 4401251"/>
              <a:gd name="connsiteX16288" fmla="*/ 5937270 w 13419668"/>
              <a:gd name="connsiteY16288" fmla="*/ 2528629 h 4401251"/>
              <a:gd name="connsiteX16289" fmla="*/ 5966127 w 13419668"/>
              <a:gd name="connsiteY16289" fmla="*/ 2497035 h 4401251"/>
              <a:gd name="connsiteX16290" fmla="*/ 5848583 w 13419668"/>
              <a:gd name="connsiteY16290" fmla="*/ 2467556 h 4401251"/>
              <a:gd name="connsiteX16291" fmla="*/ 5818979 w 13419668"/>
              <a:gd name="connsiteY16291" fmla="*/ 2498030 h 4401251"/>
              <a:gd name="connsiteX16292" fmla="*/ 5851692 w 13419668"/>
              <a:gd name="connsiteY16292" fmla="*/ 2528629 h 4401251"/>
              <a:gd name="connsiteX16293" fmla="*/ 5880176 w 13419668"/>
              <a:gd name="connsiteY16293" fmla="*/ 2496413 h 4401251"/>
              <a:gd name="connsiteX16294" fmla="*/ 5848583 w 13419668"/>
              <a:gd name="connsiteY16294" fmla="*/ 2467556 h 4401251"/>
              <a:gd name="connsiteX16295" fmla="*/ 5760891 w 13419668"/>
              <a:gd name="connsiteY16295" fmla="*/ 2467556 h 4401251"/>
              <a:gd name="connsiteX16296" fmla="*/ 5729421 w 13419668"/>
              <a:gd name="connsiteY16296" fmla="*/ 2496040 h 4401251"/>
              <a:gd name="connsiteX16297" fmla="*/ 5760269 w 13419668"/>
              <a:gd name="connsiteY16297" fmla="*/ 2528629 h 4401251"/>
              <a:gd name="connsiteX16298" fmla="*/ 5790619 w 13419668"/>
              <a:gd name="connsiteY16298" fmla="*/ 2498279 h 4401251"/>
              <a:gd name="connsiteX16299" fmla="*/ 5761015 w 13419668"/>
              <a:gd name="connsiteY16299" fmla="*/ 2467680 h 4401251"/>
              <a:gd name="connsiteX16300" fmla="*/ 5700937 w 13419668"/>
              <a:gd name="connsiteY16300" fmla="*/ 2499274 h 4401251"/>
              <a:gd name="connsiteX16301" fmla="*/ 5669468 w 13419668"/>
              <a:gd name="connsiteY16301" fmla="*/ 2467431 h 4401251"/>
              <a:gd name="connsiteX16302" fmla="*/ 5639864 w 13419668"/>
              <a:gd name="connsiteY16302" fmla="*/ 2497906 h 4401251"/>
              <a:gd name="connsiteX16303" fmla="*/ 5669592 w 13419668"/>
              <a:gd name="connsiteY16303" fmla="*/ 2528629 h 4401251"/>
              <a:gd name="connsiteX16304" fmla="*/ 5700937 w 13419668"/>
              <a:gd name="connsiteY16304" fmla="*/ 2499274 h 4401251"/>
              <a:gd name="connsiteX16305" fmla="*/ 5582522 w 13419668"/>
              <a:gd name="connsiteY16305" fmla="*/ 2467556 h 4401251"/>
              <a:gd name="connsiteX16306" fmla="*/ 5550307 w 13419668"/>
              <a:gd name="connsiteY16306" fmla="*/ 2495294 h 4401251"/>
              <a:gd name="connsiteX16307" fmla="*/ 5580284 w 13419668"/>
              <a:gd name="connsiteY16307" fmla="*/ 2528629 h 4401251"/>
              <a:gd name="connsiteX16308" fmla="*/ 5611380 w 13419668"/>
              <a:gd name="connsiteY16308" fmla="*/ 2499025 h 4401251"/>
              <a:gd name="connsiteX16309" fmla="*/ 5582522 w 13419668"/>
              <a:gd name="connsiteY16309" fmla="*/ 2467680 h 4401251"/>
              <a:gd name="connsiteX16310" fmla="*/ 5463112 w 13419668"/>
              <a:gd name="connsiteY16310" fmla="*/ 2495542 h 4401251"/>
              <a:gd name="connsiteX16311" fmla="*/ 5493712 w 13419668"/>
              <a:gd name="connsiteY16311" fmla="*/ 2528629 h 4401251"/>
              <a:gd name="connsiteX16312" fmla="*/ 5524186 w 13419668"/>
              <a:gd name="connsiteY16312" fmla="*/ 2498776 h 4401251"/>
              <a:gd name="connsiteX16313" fmla="*/ 5495453 w 13419668"/>
              <a:gd name="connsiteY16313" fmla="*/ 2467431 h 4401251"/>
              <a:gd name="connsiteX16314" fmla="*/ 5463112 w 13419668"/>
              <a:gd name="connsiteY16314" fmla="*/ 2495542 h 4401251"/>
              <a:gd name="connsiteX16315" fmla="*/ 5404900 w 13419668"/>
              <a:gd name="connsiteY16315" fmla="*/ 2467431 h 4401251"/>
              <a:gd name="connsiteX16316" fmla="*/ 5373431 w 13419668"/>
              <a:gd name="connsiteY16316" fmla="*/ 2496413 h 4401251"/>
              <a:gd name="connsiteX16317" fmla="*/ 5405025 w 13419668"/>
              <a:gd name="connsiteY16317" fmla="*/ 2528629 h 4401251"/>
              <a:gd name="connsiteX16318" fmla="*/ 5434629 w 13419668"/>
              <a:gd name="connsiteY16318" fmla="*/ 2497781 h 4401251"/>
              <a:gd name="connsiteX16319" fmla="*/ 5404900 w 13419668"/>
              <a:gd name="connsiteY16319" fmla="*/ 2467431 h 4401251"/>
              <a:gd name="connsiteX16320" fmla="*/ 5314348 w 13419668"/>
              <a:gd name="connsiteY16320" fmla="*/ 2467431 h 4401251"/>
              <a:gd name="connsiteX16321" fmla="*/ 5283998 w 13419668"/>
              <a:gd name="connsiteY16321" fmla="*/ 2497408 h 4401251"/>
              <a:gd name="connsiteX16322" fmla="*/ 5316587 w 13419668"/>
              <a:gd name="connsiteY16322" fmla="*/ 2528504 h 4401251"/>
              <a:gd name="connsiteX16323" fmla="*/ 5345195 w 13419668"/>
              <a:gd name="connsiteY16323" fmla="*/ 2496662 h 4401251"/>
              <a:gd name="connsiteX16324" fmla="*/ 5314348 w 13419668"/>
              <a:gd name="connsiteY16324" fmla="*/ 2467431 h 4401251"/>
              <a:gd name="connsiteX16325" fmla="*/ 5197923 w 13419668"/>
              <a:gd name="connsiteY16325" fmla="*/ 2497159 h 4401251"/>
              <a:gd name="connsiteX16326" fmla="*/ 5226905 w 13419668"/>
              <a:gd name="connsiteY16326" fmla="*/ 2528629 h 4401251"/>
              <a:gd name="connsiteX16327" fmla="*/ 5259121 w 13419668"/>
              <a:gd name="connsiteY16327" fmla="*/ 2497035 h 4401251"/>
              <a:gd name="connsiteX16328" fmla="*/ 5228273 w 13419668"/>
              <a:gd name="connsiteY16328" fmla="*/ 2467431 h 4401251"/>
              <a:gd name="connsiteX16329" fmla="*/ 5197923 w 13419668"/>
              <a:gd name="connsiteY16329" fmla="*/ 2497159 h 4401251"/>
              <a:gd name="connsiteX16330" fmla="*/ 5140208 w 13419668"/>
              <a:gd name="connsiteY16330" fmla="*/ 2467556 h 4401251"/>
              <a:gd name="connsiteX16331" fmla="*/ 5108490 w 13419668"/>
              <a:gd name="connsiteY16331" fmla="*/ 2495791 h 4401251"/>
              <a:gd name="connsiteX16332" fmla="*/ 5138964 w 13419668"/>
              <a:gd name="connsiteY16332" fmla="*/ 2528629 h 4401251"/>
              <a:gd name="connsiteX16333" fmla="*/ 5169563 w 13419668"/>
              <a:gd name="connsiteY16333" fmla="*/ 2498528 h 4401251"/>
              <a:gd name="connsiteX16334" fmla="*/ 5140208 w 13419668"/>
              <a:gd name="connsiteY16334" fmla="*/ 2467556 h 4401251"/>
              <a:gd name="connsiteX16335" fmla="*/ 5051024 w 13419668"/>
              <a:gd name="connsiteY16335" fmla="*/ 2467556 h 4401251"/>
              <a:gd name="connsiteX16336" fmla="*/ 5018933 w 13419668"/>
              <a:gd name="connsiteY16336" fmla="*/ 2495418 h 4401251"/>
              <a:gd name="connsiteX16337" fmla="*/ 5049034 w 13419668"/>
              <a:gd name="connsiteY16337" fmla="*/ 2528629 h 4401251"/>
              <a:gd name="connsiteX16338" fmla="*/ 5080006 w 13419668"/>
              <a:gd name="connsiteY16338" fmla="*/ 2498901 h 4401251"/>
              <a:gd name="connsiteX16339" fmla="*/ 5051024 w 13419668"/>
              <a:gd name="connsiteY16339" fmla="*/ 2467680 h 4401251"/>
              <a:gd name="connsiteX16340" fmla="*/ 4931738 w 13419668"/>
              <a:gd name="connsiteY16340" fmla="*/ 2495915 h 4401251"/>
              <a:gd name="connsiteX16341" fmla="*/ 4962711 w 13419668"/>
              <a:gd name="connsiteY16341" fmla="*/ 2528629 h 4401251"/>
              <a:gd name="connsiteX16342" fmla="*/ 4992812 w 13419668"/>
              <a:gd name="connsiteY16342" fmla="*/ 2498403 h 4401251"/>
              <a:gd name="connsiteX16343" fmla="*/ 4963706 w 13419668"/>
              <a:gd name="connsiteY16343" fmla="*/ 2467556 h 4401251"/>
              <a:gd name="connsiteX16344" fmla="*/ 4931738 w 13419668"/>
              <a:gd name="connsiteY16344" fmla="*/ 2496040 h 4401251"/>
              <a:gd name="connsiteX16345" fmla="*/ 4842181 w 13419668"/>
              <a:gd name="connsiteY16345" fmla="*/ 2495915 h 4401251"/>
              <a:gd name="connsiteX16346" fmla="*/ 4873153 w 13419668"/>
              <a:gd name="connsiteY16346" fmla="*/ 2528629 h 4401251"/>
              <a:gd name="connsiteX16347" fmla="*/ 4903255 w 13419668"/>
              <a:gd name="connsiteY16347" fmla="*/ 2498403 h 4401251"/>
              <a:gd name="connsiteX16348" fmla="*/ 4874148 w 13419668"/>
              <a:gd name="connsiteY16348" fmla="*/ 2467556 h 4401251"/>
              <a:gd name="connsiteX16349" fmla="*/ 4842181 w 13419668"/>
              <a:gd name="connsiteY16349" fmla="*/ 2496040 h 4401251"/>
              <a:gd name="connsiteX16350" fmla="*/ 4784964 w 13419668"/>
              <a:gd name="connsiteY16350" fmla="*/ 2467431 h 4401251"/>
              <a:gd name="connsiteX16351" fmla="*/ 4752748 w 13419668"/>
              <a:gd name="connsiteY16351" fmla="*/ 2495542 h 4401251"/>
              <a:gd name="connsiteX16352" fmla="*/ 4783347 w 13419668"/>
              <a:gd name="connsiteY16352" fmla="*/ 2528629 h 4401251"/>
              <a:gd name="connsiteX16353" fmla="*/ 4813821 w 13419668"/>
              <a:gd name="connsiteY16353" fmla="*/ 2498776 h 4401251"/>
              <a:gd name="connsiteX16354" fmla="*/ 4785088 w 13419668"/>
              <a:gd name="connsiteY16354" fmla="*/ 2467431 h 4401251"/>
              <a:gd name="connsiteX16355" fmla="*/ 4727747 w 13419668"/>
              <a:gd name="connsiteY16355" fmla="*/ 2499771 h 4401251"/>
              <a:gd name="connsiteX16356" fmla="*/ 4696775 w 13419668"/>
              <a:gd name="connsiteY16356" fmla="*/ 2467556 h 4401251"/>
              <a:gd name="connsiteX16357" fmla="*/ 4666673 w 13419668"/>
              <a:gd name="connsiteY16357" fmla="*/ 2497532 h 4401251"/>
              <a:gd name="connsiteX16358" fmla="*/ 4695904 w 13419668"/>
              <a:gd name="connsiteY16358" fmla="*/ 2528753 h 4401251"/>
              <a:gd name="connsiteX16359" fmla="*/ 4727747 w 13419668"/>
              <a:gd name="connsiteY16359" fmla="*/ 2499896 h 4401251"/>
              <a:gd name="connsiteX16360" fmla="*/ 4577116 w 13419668"/>
              <a:gd name="connsiteY16360" fmla="*/ 2497284 h 4401251"/>
              <a:gd name="connsiteX16361" fmla="*/ 4606098 w 13419668"/>
              <a:gd name="connsiteY16361" fmla="*/ 2528753 h 4401251"/>
              <a:gd name="connsiteX16362" fmla="*/ 4638314 w 13419668"/>
              <a:gd name="connsiteY16362" fmla="*/ 2497159 h 4401251"/>
              <a:gd name="connsiteX16363" fmla="*/ 4607466 w 13419668"/>
              <a:gd name="connsiteY16363" fmla="*/ 2467556 h 4401251"/>
              <a:gd name="connsiteX16364" fmla="*/ 4577116 w 13419668"/>
              <a:gd name="connsiteY16364" fmla="*/ 2497284 h 4401251"/>
              <a:gd name="connsiteX16365" fmla="*/ 4518406 w 13419668"/>
              <a:gd name="connsiteY16365" fmla="*/ 2467556 h 4401251"/>
              <a:gd name="connsiteX16366" fmla="*/ 4487559 w 13419668"/>
              <a:gd name="connsiteY16366" fmla="*/ 2496786 h 4401251"/>
              <a:gd name="connsiteX16367" fmla="*/ 4519153 w 13419668"/>
              <a:gd name="connsiteY16367" fmla="*/ 2528629 h 4401251"/>
              <a:gd name="connsiteX16368" fmla="*/ 4548756 w 13419668"/>
              <a:gd name="connsiteY16368" fmla="*/ 2497532 h 4401251"/>
              <a:gd name="connsiteX16369" fmla="*/ 4518406 w 13419668"/>
              <a:gd name="connsiteY16369" fmla="*/ 2467556 h 4401251"/>
              <a:gd name="connsiteX16370" fmla="*/ 4459199 w 13419668"/>
              <a:gd name="connsiteY16370" fmla="*/ 2499274 h 4401251"/>
              <a:gd name="connsiteX16371" fmla="*/ 4427729 w 13419668"/>
              <a:gd name="connsiteY16371" fmla="*/ 2467431 h 4401251"/>
              <a:gd name="connsiteX16372" fmla="*/ 4398126 w 13419668"/>
              <a:gd name="connsiteY16372" fmla="*/ 2497906 h 4401251"/>
              <a:gd name="connsiteX16373" fmla="*/ 4427854 w 13419668"/>
              <a:gd name="connsiteY16373" fmla="*/ 2528629 h 4401251"/>
              <a:gd name="connsiteX16374" fmla="*/ 4459199 w 13419668"/>
              <a:gd name="connsiteY16374" fmla="*/ 2499274 h 4401251"/>
              <a:gd name="connsiteX16375" fmla="*/ 4342401 w 13419668"/>
              <a:gd name="connsiteY16375" fmla="*/ 2467431 h 4401251"/>
              <a:gd name="connsiteX16376" fmla="*/ 4310932 w 13419668"/>
              <a:gd name="connsiteY16376" fmla="*/ 2496413 h 4401251"/>
              <a:gd name="connsiteX16377" fmla="*/ 4342525 w 13419668"/>
              <a:gd name="connsiteY16377" fmla="*/ 2528629 h 4401251"/>
              <a:gd name="connsiteX16378" fmla="*/ 4372129 w 13419668"/>
              <a:gd name="connsiteY16378" fmla="*/ 2497906 h 4401251"/>
              <a:gd name="connsiteX16379" fmla="*/ 4342525 w 13419668"/>
              <a:gd name="connsiteY16379" fmla="*/ 2467556 h 4401251"/>
              <a:gd name="connsiteX16380" fmla="*/ 4282447 w 13419668"/>
              <a:gd name="connsiteY16380" fmla="*/ 2498901 h 4401251"/>
              <a:gd name="connsiteX16381" fmla="*/ 4253963 w 13419668"/>
              <a:gd name="connsiteY16381" fmla="*/ 2467431 h 4401251"/>
              <a:gd name="connsiteX16382" fmla="*/ 4221374 w 13419668"/>
              <a:gd name="connsiteY16382" fmla="*/ 2498279 h 4401251"/>
              <a:gd name="connsiteX16383" fmla="*/ 4251724 w 13419668"/>
              <a:gd name="connsiteY16383" fmla="*/ 2528629 h 4401251"/>
              <a:gd name="connsiteX16384" fmla="*/ 4282323 w 13419668"/>
              <a:gd name="connsiteY16384" fmla="*/ 2499025 h 4401251"/>
              <a:gd name="connsiteX16385" fmla="*/ 4131817 w 13419668"/>
              <a:gd name="connsiteY16385" fmla="*/ 2497532 h 4401251"/>
              <a:gd name="connsiteX16386" fmla="*/ 4164530 w 13419668"/>
              <a:gd name="connsiteY16386" fmla="*/ 2528504 h 4401251"/>
              <a:gd name="connsiteX16387" fmla="*/ 4193014 w 13419668"/>
              <a:gd name="connsiteY16387" fmla="*/ 2496537 h 4401251"/>
              <a:gd name="connsiteX16388" fmla="*/ 4162167 w 13419668"/>
              <a:gd name="connsiteY16388" fmla="*/ 2467431 h 4401251"/>
              <a:gd name="connsiteX16389" fmla="*/ 4131941 w 13419668"/>
              <a:gd name="connsiteY16389" fmla="*/ 2497532 h 4401251"/>
              <a:gd name="connsiteX16390" fmla="*/ 4077087 w 13419668"/>
              <a:gd name="connsiteY16390" fmla="*/ 2467431 h 4401251"/>
              <a:gd name="connsiteX16391" fmla="*/ 4045742 w 13419668"/>
              <a:gd name="connsiteY16391" fmla="*/ 2496164 h 4401251"/>
              <a:gd name="connsiteX16392" fmla="*/ 4076838 w 13419668"/>
              <a:gd name="connsiteY16392" fmla="*/ 2528504 h 4401251"/>
              <a:gd name="connsiteX16393" fmla="*/ 4106939 w 13419668"/>
              <a:gd name="connsiteY16393" fmla="*/ 2497906 h 4401251"/>
              <a:gd name="connsiteX16394" fmla="*/ 4077087 w 13419668"/>
              <a:gd name="connsiteY16394" fmla="*/ 2467431 h 4401251"/>
              <a:gd name="connsiteX16395" fmla="*/ 3956309 w 13419668"/>
              <a:gd name="connsiteY16395" fmla="*/ 2496910 h 4401251"/>
              <a:gd name="connsiteX16396" fmla="*/ 3985167 w 13419668"/>
              <a:gd name="connsiteY16396" fmla="*/ 2528504 h 4401251"/>
              <a:gd name="connsiteX16397" fmla="*/ 4017506 w 13419668"/>
              <a:gd name="connsiteY16397" fmla="*/ 2497035 h 4401251"/>
              <a:gd name="connsiteX16398" fmla="*/ 3986783 w 13419668"/>
              <a:gd name="connsiteY16398" fmla="*/ 2467307 h 4401251"/>
              <a:gd name="connsiteX16399" fmla="*/ 3956309 w 13419668"/>
              <a:gd name="connsiteY16399" fmla="*/ 2496910 h 4401251"/>
              <a:gd name="connsiteX16400" fmla="*/ 3897226 w 13419668"/>
              <a:gd name="connsiteY16400" fmla="*/ 2467307 h 4401251"/>
              <a:gd name="connsiteX16401" fmla="*/ 3866752 w 13419668"/>
              <a:gd name="connsiteY16401" fmla="*/ 2496910 h 4401251"/>
              <a:gd name="connsiteX16402" fmla="*/ 3898594 w 13419668"/>
              <a:gd name="connsiteY16402" fmla="*/ 2528380 h 4401251"/>
              <a:gd name="connsiteX16403" fmla="*/ 3927949 w 13419668"/>
              <a:gd name="connsiteY16403" fmla="*/ 2497035 h 4401251"/>
              <a:gd name="connsiteX16404" fmla="*/ 3897226 w 13419668"/>
              <a:gd name="connsiteY16404" fmla="*/ 2467307 h 4401251"/>
              <a:gd name="connsiteX16405" fmla="*/ 3779558 w 13419668"/>
              <a:gd name="connsiteY16405" fmla="*/ 2497035 h 4401251"/>
              <a:gd name="connsiteX16406" fmla="*/ 3811898 w 13419668"/>
              <a:gd name="connsiteY16406" fmla="*/ 2528504 h 4401251"/>
              <a:gd name="connsiteX16407" fmla="*/ 3840755 w 13419668"/>
              <a:gd name="connsiteY16407" fmla="*/ 2496910 h 4401251"/>
              <a:gd name="connsiteX16408" fmla="*/ 3810281 w 13419668"/>
              <a:gd name="connsiteY16408" fmla="*/ 2467307 h 4401251"/>
              <a:gd name="connsiteX16409" fmla="*/ 3779558 w 13419668"/>
              <a:gd name="connsiteY16409" fmla="*/ 2497035 h 4401251"/>
              <a:gd name="connsiteX16410" fmla="*/ 3722714 w 13419668"/>
              <a:gd name="connsiteY16410" fmla="*/ 2467307 h 4401251"/>
              <a:gd name="connsiteX16411" fmla="*/ 3690125 w 13419668"/>
              <a:gd name="connsiteY16411" fmla="*/ 2495045 h 4401251"/>
              <a:gd name="connsiteX16412" fmla="*/ 3720350 w 13419668"/>
              <a:gd name="connsiteY16412" fmla="*/ 2528380 h 4401251"/>
              <a:gd name="connsiteX16413" fmla="*/ 3751073 w 13419668"/>
              <a:gd name="connsiteY16413" fmla="*/ 2498776 h 4401251"/>
              <a:gd name="connsiteX16414" fmla="*/ 3722589 w 13419668"/>
              <a:gd name="connsiteY16414" fmla="*/ 2467182 h 4401251"/>
              <a:gd name="connsiteX16415" fmla="*/ 3600443 w 13419668"/>
              <a:gd name="connsiteY16415" fmla="*/ 2496662 h 4401251"/>
              <a:gd name="connsiteX16416" fmla="*/ 3632285 w 13419668"/>
              <a:gd name="connsiteY16416" fmla="*/ 2528504 h 4401251"/>
              <a:gd name="connsiteX16417" fmla="*/ 3661516 w 13419668"/>
              <a:gd name="connsiteY16417" fmla="*/ 2497408 h 4401251"/>
              <a:gd name="connsiteX16418" fmla="*/ 3631539 w 13419668"/>
              <a:gd name="connsiteY16418" fmla="*/ 2467431 h 4401251"/>
              <a:gd name="connsiteX16419" fmla="*/ 3600443 w 13419668"/>
              <a:gd name="connsiteY16419" fmla="*/ 2496662 h 4401251"/>
              <a:gd name="connsiteX16420" fmla="*/ 3543723 w 13419668"/>
              <a:gd name="connsiteY16420" fmla="*/ 2467431 h 4401251"/>
              <a:gd name="connsiteX16421" fmla="*/ 3511009 w 13419668"/>
              <a:gd name="connsiteY16421" fmla="*/ 2494920 h 4401251"/>
              <a:gd name="connsiteX16422" fmla="*/ 3540986 w 13419668"/>
              <a:gd name="connsiteY16422" fmla="*/ 2528504 h 4401251"/>
              <a:gd name="connsiteX16423" fmla="*/ 3571959 w 13419668"/>
              <a:gd name="connsiteY16423" fmla="*/ 2499150 h 4401251"/>
              <a:gd name="connsiteX16424" fmla="*/ 3543723 w 13419668"/>
              <a:gd name="connsiteY16424" fmla="*/ 2467431 h 4401251"/>
              <a:gd name="connsiteX16425" fmla="*/ 3456653 w 13419668"/>
              <a:gd name="connsiteY16425" fmla="*/ 2467431 h 4401251"/>
              <a:gd name="connsiteX16426" fmla="*/ 3424935 w 13419668"/>
              <a:gd name="connsiteY16426" fmla="*/ 2495667 h 4401251"/>
              <a:gd name="connsiteX16427" fmla="*/ 3455409 w 13419668"/>
              <a:gd name="connsiteY16427" fmla="*/ 2528504 h 4401251"/>
              <a:gd name="connsiteX16428" fmla="*/ 3486008 w 13419668"/>
              <a:gd name="connsiteY16428" fmla="*/ 2498403 h 4401251"/>
              <a:gd name="connsiteX16429" fmla="*/ 3456653 w 13419668"/>
              <a:gd name="connsiteY16429" fmla="*/ 2467431 h 4401251"/>
              <a:gd name="connsiteX16430" fmla="*/ 3335253 w 13419668"/>
              <a:gd name="connsiteY16430" fmla="*/ 2496910 h 4401251"/>
              <a:gd name="connsiteX16431" fmla="*/ 3364110 w 13419668"/>
              <a:gd name="connsiteY16431" fmla="*/ 2528504 h 4401251"/>
              <a:gd name="connsiteX16432" fmla="*/ 3396451 w 13419668"/>
              <a:gd name="connsiteY16432" fmla="*/ 2497035 h 4401251"/>
              <a:gd name="connsiteX16433" fmla="*/ 3365728 w 13419668"/>
              <a:gd name="connsiteY16433" fmla="*/ 2467307 h 4401251"/>
              <a:gd name="connsiteX16434" fmla="*/ 3335253 w 13419668"/>
              <a:gd name="connsiteY16434" fmla="*/ 2496910 h 4401251"/>
              <a:gd name="connsiteX16435" fmla="*/ 3245696 w 13419668"/>
              <a:gd name="connsiteY16435" fmla="*/ 2497657 h 4401251"/>
              <a:gd name="connsiteX16436" fmla="*/ 3275175 w 13419668"/>
              <a:gd name="connsiteY16436" fmla="*/ 2528504 h 4401251"/>
              <a:gd name="connsiteX16437" fmla="*/ 3306769 w 13419668"/>
              <a:gd name="connsiteY16437" fmla="*/ 2496413 h 4401251"/>
              <a:gd name="connsiteX16438" fmla="*/ 3275300 w 13419668"/>
              <a:gd name="connsiteY16438" fmla="*/ 2467431 h 4401251"/>
              <a:gd name="connsiteX16439" fmla="*/ 3245571 w 13419668"/>
              <a:gd name="connsiteY16439" fmla="*/ 2497781 h 4401251"/>
              <a:gd name="connsiteX16440" fmla="*/ 3191340 w 13419668"/>
              <a:gd name="connsiteY16440" fmla="*/ 2467307 h 4401251"/>
              <a:gd name="connsiteX16441" fmla="*/ 3158751 w 13419668"/>
              <a:gd name="connsiteY16441" fmla="*/ 2494920 h 4401251"/>
              <a:gd name="connsiteX16442" fmla="*/ 3188852 w 13419668"/>
              <a:gd name="connsiteY16442" fmla="*/ 2528380 h 4401251"/>
              <a:gd name="connsiteX16443" fmla="*/ 3219699 w 13419668"/>
              <a:gd name="connsiteY16443" fmla="*/ 2498901 h 4401251"/>
              <a:gd name="connsiteX16444" fmla="*/ 3191340 w 13419668"/>
              <a:gd name="connsiteY16444" fmla="*/ 2467182 h 4401251"/>
              <a:gd name="connsiteX16445" fmla="*/ 3099916 w 13419668"/>
              <a:gd name="connsiteY16445" fmla="*/ 2467307 h 4401251"/>
              <a:gd name="connsiteX16446" fmla="*/ 3068944 w 13419668"/>
              <a:gd name="connsiteY16446" fmla="*/ 2496786 h 4401251"/>
              <a:gd name="connsiteX16447" fmla="*/ 3101036 w 13419668"/>
              <a:gd name="connsiteY16447" fmla="*/ 2528504 h 4401251"/>
              <a:gd name="connsiteX16448" fmla="*/ 3130142 w 13419668"/>
              <a:gd name="connsiteY16448" fmla="*/ 2497159 h 4401251"/>
              <a:gd name="connsiteX16449" fmla="*/ 3099916 w 13419668"/>
              <a:gd name="connsiteY16449" fmla="*/ 2467307 h 4401251"/>
              <a:gd name="connsiteX16450" fmla="*/ 3009612 w 13419668"/>
              <a:gd name="connsiteY16450" fmla="*/ 2467307 h 4401251"/>
              <a:gd name="connsiteX16451" fmla="*/ 2979387 w 13419668"/>
              <a:gd name="connsiteY16451" fmla="*/ 2497408 h 4401251"/>
              <a:gd name="connsiteX16452" fmla="*/ 3012100 w 13419668"/>
              <a:gd name="connsiteY16452" fmla="*/ 2528380 h 4401251"/>
              <a:gd name="connsiteX16453" fmla="*/ 3040585 w 13419668"/>
              <a:gd name="connsiteY16453" fmla="*/ 2496413 h 4401251"/>
              <a:gd name="connsiteX16454" fmla="*/ 3009612 w 13419668"/>
              <a:gd name="connsiteY16454" fmla="*/ 2467307 h 4401251"/>
              <a:gd name="connsiteX16455" fmla="*/ 2954510 w 13419668"/>
              <a:gd name="connsiteY16455" fmla="*/ 2498279 h 4401251"/>
              <a:gd name="connsiteX16456" fmla="*/ 2922170 w 13419668"/>
              <a:gd name="connsiteY16456" fmla="*/ 2467182 h 4401251"/>
              <a:gd name="connsiteX16457" fmla="*/ 2893437 w 13419668"/>
              <a:gd name="connsiteY16457" fmla="*/ 2498528 h 4401251"/>
              <a:gd name="connsiteX16458" fmla="*/ 2923911 w 13419668"/>
              <a:gd name="connsiteY16458" fmla="*/ 2528380 h 4401251"/>
              <a:gd name="connsiteX16459" fmla="*/ 2954510 w 13419668"/>
              <a:gd name="connsiteY16459" fmla="*/ 2498279 h 4401251"/>
              <a:gd name="connsiteX16460" fmla="*/ 2834105 w 13419668"/>
              <a:gd name="connsiteY16460" fmla="*/ 2467307 h 4401251"/>
              <a:gd name="connsiteX16461" fmla="*/ 2803879 w 13419668"/>
              <a:gd name="connsiteY16461" fmla="*/ 2497159 h 4401251"/>
              <a:gd name="connsiteX16462" fmla="*/ 2835971 w 13419668"/>
              <a:gd name="connsiteY16462" fmla="*/ 2528380 h 4401251"/>
              <a:gd name="connsiteX16463" fmla="*/ 2865077 w 13419668"/>
              <a:gd name="connsiteY16463" fmla="*/ 2496786 h 4401251"/>
              <a:gd name="connsiteX16464" fmla="*/ 2834105 w 13419668"/>
              <a:gd name="connsiteY16464" fmla="*/ 2467307 h 4401251"/>
              <a:gd name="connsiteX16465" fmla="*/ 2744796 w 13419668"/>
              <a:gd name="connsiteY16465" fmla="*/ 2467307 h 4401251"/>
              <a:gd name="connsiteX16466" fmla="*/ 2714322 w 13419668"/>
              <a:gd name="connsiteY16466" fmla="*/ 2496910 h 4401251"/>
              <a:gd name="connsiteX16467" fmla="*/ 2746164 w 13419668"/>
              <a:gd name="connsiteY16467" fmla="*/ 2528380 h 4401251"/>
              <a:gd name="connsiteX16468" fmla="*/ 2775520 w 13419668"/>
              <a:gd name="connsiteY16468" fmla="*/ 2497035 h 4401251"/>
              <a:gd name="connsiteX16469" fmla="*/ 2744796 w 13419668"/>
              <a:gd name="connsiteY16469" fmla="*/ 2467307 h 4401251"/>
              <a:gd name="connsiteX16470" fmla="*/ 2655239 w 13419668"/>
              <a:gd name="connsiteY16470" fmla="*/ 2467307 h 4401251"/>
              <a:gd name="connsiteX16471" fmla="*/ 2624764 w 13419668"/>
              <a:gd name="connsiteY16471" fmla="*/ 2496910 h 4401251"/>
              <a:gd name="connsiteX16472" fmla="*/ 2656607 w 13419668"/>
              <a:gd name="connsiteY16472" fmla="*/ 2528380 h 4401251"/>
              <a:gd name="connsiteX16473" fmla="*/ 2685962 w 13419668"/>
              <a:gd name="connsiteY16473" fmla="*/ 2497035 h 4401251"/>
              <a:gd name="connsiteX16474" fmla="*/ 2655239 w 13419668"/>
              <a:gd name="connsiteY16474" fmla="*/ 2467307 h 4401251"/>
              <a:gd name="connsiteX16475" fmla="*/ 2568542 w 13419668"/>
              <a:gd name="connsiteY16475" fmla="*/ 2467307 h 4401251"/>
              <a:gd name="connsiteX16476" fmla="*/ 2537570 w 13419668"/>
              <a:gd name="connsiteY16476" fmla="*/ 2496786 h 4401251"/>
              <a:gd name="connsiteX16477" fmla="*/ 2569662 w 13419668"/>
              <a:gd name="connsiteY16477" fmla="*/ 2528504 h 4401251"/>
              <a:gd name="connsiteX16478" fmla="*/ 2598768 w 13419668"/>
              <a:gd name="connsiteY16478" fmla="*/ 2497159 h 4401251"/>
              <a:gd name="connsiteX16479" fmla="*/ 2568542 w 13419668"/>
              <a:gd name="connsiteY16479" fmla="*/ 2467307 h 4401251"/>
              <a:gd name="connsiteX16480" fmla="*/ 2509210 w 13419668"/>
              <a:gd name="connsiteY16480" fmla="*/ 2499025 h 4401251"/>
              <a:gd name="connsiteX16481" fmla="*/ 2480851 w 13419668"/>
              <a:gd name="connsiteY16481" fmla="*/ 2467307 h 4401251"/>
              <a:gd name="connsiteX16482" fmla="*/ 2448137 w 13419668"/>
              <a:gd name="connsiteY16482" fmla="*/ 2497906 h 4401251"/>
              <a:gd name="connsiteX16483" fmla="*/ 2478363 w 13419668"/>
              <a:gd name="connsiteY16483" fmla="*/ 2528380 h 4401251"/>
              <a:gd name="connsiteX16484" fmla="*/ 2509210 w 13419668"/>
              <a:gd name="connsiteY16484" fmla="*/ 2498901 h 4401251"/>
              <a:gd name="connsiteX16485" fmla="*/ 2390049 w 13419668"/>
              <a:gd name="connsiteY16485" fmla="*/ 2467307 h 4401251"/>
              <a:gd name="connsiteX16486" fmla="*/ 2358580 w 13419668"/>
              <a:gd name="connsiteY16486" fmla="*/ 2496289 h 4401251"/>
              <a:gd name="connsiteX16487" fmla="*/ 2390174 w 13419668"/>
              <a:gd name="connsiteY16487" fmla="*/ 2528504 h 4401251"/>
              <a:gd name="connsiteX16488" fmla="*/ 2419778 w 13419668"/>
              <a:gd name="connsiteY16488" fmla="*/ 2497781 h 4401251"/>
              <a:gd name="connsiteX16489" fmla="*/ 2390174 w 13419668"/>
              <a:gd name="connsiteY16489" fmla="*/ 2467431 h 4401251"/>
              <a:gd name="connsiteX16490" fmla="*/ 2272505 w 13419668"/>
              <a:gd name="connsiteY16490" fmla="*/ 2496910 h 4401251"/>
              <a:gd name="connsiteX16491" fmla="*/ 2301363 w 13419668"/>
              <a:gd name="connsiteY16491" fmla="*/ 2528504 h 4401251"/>
              <a:gd name="connsiteX16492" fmla="*/ 2333703 w 13419668"/>
              <a:gd name="connsiteY16492" fmla="*/ 2497035 h 4401251"/>
              <a:gd name="connsiteX16493" fmla="*/ 2302980 w 13419668"/>
              <a:gd name="connsiteY16493" fmla="*/ 2467307 h 4401251"/>
              <a:gd name="connsiteX16494" fmla="*/ 2272505 w 13419668"/>
              <a:gd name="connsiteY16494" fmla="*/ 2496910 h 4401251"/>
              <a:gd name="connsiteX16495" fmla="*/ 2213174 w 13419668"/>
              <a:gd name="connsiteY16495" fmla="*/ 2467307 h 4401251"/>
              <a:gd name="connsiteX16496" fmla="*/ 2182948 w 13419668"/>
              <a:gd name="connsiteY16496" fmla="*/ 2497159 h 4401251"/>
              <a:gd name="connsiteX16497" fmla="*/ 2215039 w 13419668"/>
              <a:gd name="connsiteY16497" fmla="*/ 2528380 h 4401251"/>
              <a:gd name="connsiteX16498" fmla="*/ 2244145 w 13419668"/>
              <a:gd name="connsiteY16498" fmla="*/ 2496786 h 4401251"/>
              <a:gd name="connsiteX16499" fmla="*/ 2213174 w 13419668"/>
              <a:gd name="connsiteY16499" fmla="*/ 2467307 h 4401251"/>
              <a:gd name="connsiteX16500" fmla="*/ 2154464 w 13419668"/>
              <a:gd name="connsiteY16500" fmla="*/ 2497906 h 4401251"/>
              <a:gd name="connsiteX16501" fmla="*/ 2121750 w 13419668"/>
              <a:gd name="connsiteY16501" fmla="*/ 2467307 h 4401251"/>
              <a:gd name="connsiteX16502" fmla="*/ 2093390 w 13419668"/>
              <a:gd name="connsiteY16502" fmla="*/ 2499025 h 4401251"/>
              <a:gd name="connsiteX16503" fmla="*/ 2124238 w 13419668"/>
              <a:gd name="connsiteY16503" fmla="*/ 2528504 h 4401251"/>
              <a:gd name="connsiteX16504" fmla="*/ 2154464 w 13419668"/>
              <a:gd name="connsiteY16504" fmla="*/ 2498030 h 4401251"/>
              <a:gd name="connsiteX16505" fmla="*/ 2006196 w 13419668"/>
              <a:gd name="connsiteY16505" fmla="*/ 2495418 h 4401251"/>
              <a:gd name="connsiteX16506" fmla="*/ 2036795 w 13419668"/>
              <a:gd name="connsiteY16506" fmla="*/ 2528504 h 4401251"/>
              <a:gd name="connsiteX16507" fmla="*/ 2067269 w 13419668"/>
              <a:gd name="connsiteY16507" fmla="*/ 2498652 h 4401251"/>
              <a:gd name="connsiteX16508" fmla="*/ 2038536 w 13419668"/>
              <a:gd name="connsiteY16508" fmla="*/ 2467307 h 4401251"/>
              <a:gd name="connsiteX16509" fmla="*/ 2006196 w 13419668"/>
              <a:gd name="connsiteY16509" fmla="*/ 2495418 h 4401251"/>
              <a:gd name="connsiteX16510" fmla="*/ 1916639 w 13419668"/>
              <a:gd name="connsiteY16510" fmla="*/ 2497906 h 4401251"/>
              <a:gd name="connsiteX16511" fmla="*/ 1949850 w 13419668"/>
              <a:gd name="connsiteY16511" fmla="*/ 2528380 h 4401251"/>
              <a:gd name="connsiteX16512" fmla="*/ 1977837 w 13419668"/>
              <a:gd name="connsiteY16512" fmla="*/ 2496040 h 4401251"/>
              <a:gd name="connsiteX16513" fmla="*/ 1946367 w 13419668"/>
              <a:gd name="connsiteY16513" fmla="*/ 2467431 h 4401251"/>
              <a:gd name="connsiteX16514" fmla="*/ 1916639 w 13419668"/>
              <a:gd name="connsiteY16514" fmla="*/ 2497906 h 4401251"/>
              <a:gd name="connsiteX16515" fmla="*/ 1859919 w 13419668"/>
              <a:gd name="connsiteY16515" fmla="*/ 2467307 h 4401251"/>
              <a:gd name="connsiteX16516" fmla="*/ 1827206 w 13419668"/>
              <a:gd name="connsiteY16516" fmla="*/ 2494796 h 4401251"/>
              <a:gd name="connsiteX16517" fmla="*/ 1857183 w 13419668"/>
              <a:gd name="connsiteY16517" fmla="*/ 2528380 h 4401251"/>
              <a:gd name="connsiteX16518" fmla="*/ 1888155 w 13419668"/>
              <a:gd name="connsiteY16518" fmla="*/ 2499025 h 4401251"/>
              <a:gd name="connsiteX16519" fmla="*/ 1859919 w 13419668"/>
              <a:gd name="connsiteY16519" fmla="*/ 2467307 h 4401251"/>
              <a:gd name="connsiteX16520" fmla="*/ 1737524 w 13419668"/>
              <a:gd name="connsiteY16520" fmla="*/ 2497906 h 4401251"/>
              <a:gd name="connsiteX16521" fmla="*/ 1770735 w 13419668"/>
              <a:gd name="connsiteY16521" fmla="*/ 2528380 h 4401251"/>
              <a:gd name="connsiteX16522" fmla="*/ 1798722 w 13419668"/>
              <a:gd name="connsiteY16522" fmla="*/ 2496040 h 4401251"/>
              <a:gd name="connsiteX16523" fmla="*/ 1767252 w 13419668"/>
              <a:gd name="connsiteY16523" fmla="*/ 2467431 h 4401251"/>
              <a:gd name="connsiteX16524" fmla="*/ 1737524 w 13419668"/>
              <a:gd name="connsiteY16524" fmla="*/ 2497906 h 4401251"/>
              <a:gd name="connsiteX16525" fmla="*/ 1683043 w 13419668"/>
              <a:gd name="connsiteY16525" fmla="*/ 2467431 h 4401251"/>
              <a:gd name="connsiteX16526" fmla="*/ 1651574 w 13419668"/>
              <a:gd name="connsiteY16526" fmla="*/ 2495915 h 4401251"/>
              <a:gd name="connsiteX16527" fmla="*/ 1682421 w 13419668"/>
              <a:gd name="connsiteY16527" fmla="*/ 2528504 h 4401251"/>
              <a:gd name="connsiteX16528" fmla="*/ 1712771 w 13419668"/>
              <a:gd name="connsiteY16528" fmla="*/ 2498154 h 4401251"/>
              <a:gd name="connsiteX16529" fmla="*/ 1683168 w 13419668"/>
              <a:gd name="connsiteY16529" fmla="*/ 2467556 h 4401251"/>
              <a:gd name="connsiteX16530" fmla="*/ 1594108 w 13419668"/>
              <a:gd name="connsiteY16530" fmla="*/ 2467431 h 4401251"/>
              <a:gd name="connsiteX16531" fmla="*/ 1562016 w 13419668"/>
              <a:gd name="connsiteY16531" fmla="*/ 2495294 h 4401251"/>
              <a:gd name="connsiteX16532" fmla="*/ 1592118 w 13419668"/>
              <a:gd name="connsiteY16532" fmla="*/ 2528504 h 4401251"/>
              <a:gd name="connsiteX16533" fmla="*/ 1623090 w 13419668"/>
              <a:gd name="connsiteY16533" fmla="*/ 2498776 h 4401251"/>
              <a:gd name="connsiteX16534" fmla="*/ 1594108 w 13419668"/>
              <a:gd name="connsiteY16534" fmla="*/ 2467556 h 4401251"/>
              <a:gd name="connsiteX16535" fmla="*/ 1502685 w 13419668"/>
              <a:gd name="connsiteY16535" fmla="*/ 2467431 h 4401251"/>
              <a:gd name="connsiteX16536" fmla="*/ 1472459 w 13419668"/>
              <a:gd name="connsiteY16536" fmla="*/ 2497284 h 4401251"/>
              <a:gd name="connsiteX16537" fmla="*/ 1504550 w 13419668"/>
              <a:gd name="connsiteY16537" fmla="*/ 2528504 h 4401251"/>
              <a:gd name="connsiteX16538" fmla="*/ 1533657 w 13419668"/>
              <a:gd name="connsiteY16538" fmla="*/ 2496910 h 4401251"/>
              <a:gd name="connsiteX16539" fmla="*/ 1502685 w 13419668"/>
              <a:gd name="connsiteY16539" fmla="*/ 2467431 h 4401251"/>
              <a:gd name="connsiteX16540" fmla="*/ 1385389 w 13419668"/>
              <a:gd name="connsiteY16540" fmla="*/ 2495418 h 4401251"/>
              <a:gd name="connsiteX16541" fmla="*/ 1415988 w 13419668"/>
              <a:gd name="connsiteY16541" fmla="*/ 2528504 h 4401251"/>
              <a:gd name="connsiteX16542" fmla="*/ 1446463 w 13419668"/>
              <a:gd name="connsiteY16542" fmla="*/ 2498652 h 4401251"/>
              <a:gd name="connsiteX16543" fmla="*/ 1417729 w 13419668"/>
              <a:gd name="connsiteY16543" fmla="*/ 2467307 h 4401251"/>
              <a:gd name="connsiteX16544" fmla="*/ 1385389 w 13419668"/>
              <a:gd name="connsiteY16544" fmla="*/ 2495418 h 4401251"/>
              <a:gd name="connsiteX16545" fmla="*/ 1295832 w 13419668"/>
              <a:gd name="connsiteY16545" fmla="*/ 2497532 h 4401251"/>
              <a:gd name="connsiteX16546" fmla="*/ 1328545 w 13419668"/>
              <a:gd name="connsiteY16546" fmla="*/ 2528504 h 4401251"/>
              <a:gd name="connsiteX16547" fmla="*/ 1357029 w 13419668"/>
              <a:gd name="connsiteY16547" fmla="*/ 2496537 h 4401251"/>
              <a:gd name="connsiteX16548" fmla="*/ 1326182 w 13419668"/>
              <a:gd name="connsiteY16548" fmla="*/ 2467431 h 4401251"/>
              <a:gd name="connsiteX16549" fmla="*/ 1295956 w 13419668"/>
              <a:gd name="connsiteY16549" fmla="*/ 2497532 h 4401251"/>
              <a:gd name="connsiteX16550" fmla="*/ 1206274 w 13419668"/>
              <a:gd name="connsiteY16550" fmla="*/ 2498030 h 4401251"/>
              <a:gd name="connsiteX16551" fmla="*/ 1239485 w 13419668"/>
              <a:gd name="connsiteY16551" fmla="*/ 2528504 h 4401251"/>
              <a:gd name="connsiteX16552" fmla="*/ 1267472 w 13419668"/>
              <a:gd name="connsiteY16552" fmla="*/ 2496164 h 4401251"/>
              <a:gd name="connsiteX16553" fmla="*/ 1236002 w 13419668"/>
              <a:gd name="connsiteY16553" fmla="*/ 2467556 h 4401251"/>
              <a:gd name="connsiteX16554" fmla="*/ 1206274 w 13419668"/>
              <a:gd name="connsiteY16554" fmla="*/ 2498030 h 4401251"/>
              <a:gd name="connsiteX16555" fmla="*/ 1150052 w 13419668"/>
              <a:gd name="connsiteY16555" fmla="*/ 2467431 h 4401251"/>
              <a:gd name="connsiteX16556" fmla="*/ 1120200 w 13419668"/>
              <a:gd name="connsiteY16556" fmla="*/ 2497657 h 4401251"/>
              <a:gd name="connsiteX16557" fmla="*/ 1152664 w 13419668"/>
              <a:gd name="connsiteY16557" fmla="*/ 2528504 h 4401251"/>
              <a:gd name="connsiteX16558" fmla="*/ 1181397 w 13419668"/>
              <a:gd name="connsiteY16558" fmla="*/ 2496537 h 4401251"/>
              <a:gd name="connsiteX16559" fmla="*/ 1150052 w 13419668"/>
              <a:gd name="connsiteY16559" fmla="*/ 2467431 h 4401251"/>
              <a:gd name="connsiteX16560" fmla="*/ 1030642 w 13419668"/>
              <a:gd name="connsiteY16560" fmla="*/ 2498279 h 4401251"/>
              <a:gd name="connsiteX16561" fmla="*/ 1060619 w 13419668"/>
              <a:gd name="connsiteY16561" fmla="*/ 2528629 h 4401251"/>
              <a:gd name="connsiteX16562" fmla="*/ 1091716 w 13419668"/>
              <a:gd name="connsiteY16562" fmla="*/ 2496040 h 4401251"/>
              <a:gd name="connsiteX16563" fmla="*/ 1059873 w 13419668"/>
              <a:gd name="connsiteY16563" fmla="*/ 2467431 h 4401251"/>
              <a:gd name="connsiteX16564" fmla="*/ 1030642 w 13419668"/>
              <a:gd name="connsiteY16564" fmla="*/ 2498279 h 4401251"/>
              <a:gd name="connsiteX16565" fmla="*/ 941085 w 13419668"/>
              <a:gd name="connsiteY16565" fmla="*/ 2498154 h 4401251"/>
              <a:gd name="connsiteX16566" fmla="*/ 970937 w 13419668"/>
              <a:gd name="connsiteY16566" fmla="*/ 2528629 h 4401251"/>
              <a:gd name="connsiteX16567" fmla="*/ 1002158 w 13419668"/>
              <a:gd name="connsiteY16567" fmla="*/ 2496164 h 4401251"/>
              <a:gd name="connsiteX16568" fmla="*/ 970440 w 13419668"/>
              <a:gd name="connsiteY16568" fmla="*/ 2467431 h 4401251"/>
              <a:gd name="connsiteX16569" fmla="*/ 941085 w 13419668"/>
              <a:gd name="connsiteY16569" fmla="*/ 2498154 h 4401251"/>
              <a:gd name="connsiteX16570" fmla="*/ 882997 w 13419668"/>
              <a:gd name="connsiteY16570" fmla="*/ 2467556 h 4401251"/>
              <a:gd name="connsiteX16571" fmla="*/ 851528 w 13419668"/>
              <a:gd name="connsiteY16571" fmla="*/ 2496040 h 4401251"/>
              <a:gd name="connsiteX16572" fmla="*/ 882375 w 13419668"/>
              <a:gd name="connsiteY16572" fmla="*/ 2528629 h 4401251"/>
              <a:gd name="connsiteX16573" fmla="*/ 912725 w 13419668"/>
              <a:gd name="connsiteY16573" fmla="*/ 2498279 h 4401251"/>
              <a:gd name="connsiteX16574" fmla="*/ 883121 w 13419668"/>
              <a:gd name="connsiteY16574" fmla="*/ 2467680 h 4401251"/>
              <a:gd name="connsiteX16575" fmla="*/ 796798 w 13419668"/>
              <a:gd name="connsiteY16575" fmla="*/ 2467431 h 4401251"/>
              <a:gd name="connsiteX16576" fmla="*/ 764458 w 13419668"/>
              <a:gd name="connsiteY16576" fmla="*/ 2495418 h 4401251"/>
              <a:gd name="connsiteX16577" fmla="*/ 794932 w 13419668"/>
              <a:gd name="connsiteY16577" fmla="*/ 2528629 h 4401251"/>
              <a:gd name="connsiteX16578" fmla="*/ 825531 w 13419668"/>
              <a:gd name="connsiteY16578" fmla="*/ 2498901 h 4401251"/>
              <a:gd name="connsiteX16579" fmla="*/ 796922 w 13419668"/>
              <a:gd name="connsiteY16579" fmla="*/ 2467431 h 4401251"/>
              <a:gd name="connsiteX16580" fmla="*/ 674776 w 13419668"/>
              <a:gd name="connsiteY16580" fmla="*/ 2498030 h 4401251"/>
              <a:gd name="connsiteX16581" fmla="*/ 707987 w 13419668"/>
              <a:gd name="connsiteY16581" fmla="*/ 2528504 h 4401251"/>
              <a:gd name="connsiteX16582" fmla="*/ 735974 w 13419668"/>
              <a:gd name="connsiteY16582" fmla="*/ 2496164 h 4401251"/>
              <a:gd name="connsiteX16583" fmla="*/ 704504 w 13419668"/>
              <a:gd name="connsiteY16583" fmla="*/ 2467556 h 4401251"/>
              <a:gd name="connsiteX16584" fmla="*/ 674776 w 13419668"/>
              <a:gd name="connsiteY16584" fmla="*/ 2498030 h 4401251"/>
              <a:gd name="connsiteX16585" fmla="*/ 585219 w 13419668"/>
              <a:gd name="connsiteY16585" fmla="*/ 2495542 h 4401251"/>
              <a:gd name="connsiteX16586" fmla="*/ 615817 w 13419668"/>
              <a:gd name="connsiteY16586" fmla="*/ 2528629 h 4401251"/>
              <a:gd name="connsiteX16587" fmla="*/ 646292 w 13419668"/>
              <a:gd name="connsiteY16587" fmla="*/ 2498776 h 4401251"/>
              <a:gd name="connsiteX16588" fmla="*/ 617559 w 13419668"/>
              <a:gd name="connsiteY16588" fmla="*/ 2467431 h 4401251"/>
              <a:gd name="connsiteX16589" fmla="*/ 585219 w 13419668"/>
              <a:gd name="connsiteY16589" fmla="*/ 2495542 h 4401251"/>
              <a:gd name="connsiteX16590" fmla="*/ 530116 w 13419668"/>
              <a:gd name="connsiteY16590" fmla="*/ 2467556 h 4401251"/>
              <a:gd name="connsiteX16591" fmla="*/ 499144 w 13419668"/>
              <a:gd name="connsiteY16591" fmla="*/ 2496662 h 4401251"/>
              <a:gd name="connsiteX16592" fmla="*/ 530489 w 13419668"/>
              <a:gd name="connsiteY16592" fmla="*/ 2528629 h 4401251"/>
              <a:gd name="connsiteX16593" fmla="*/ 560342 w 13419668"/>
              <a:gd name="connsiteY16593" fmla="*/ 2497657 h 4401251"/>
              <a:gd name="connsiteX16594" fmla="*/ 530116 w 13419668"/>
              <a:gd name="connsiteY16594" fmla="*/ 2467556 h 4401251"/>
              <a:gd name="connsiteX16595" fmla="*/ 409587 w 13419668"/>
              <a:gd name="connsiteY16595" fmla="*/ 2496662 h 4401251"/>
              <a:gd name="connsiteX16596" fmla="*/ 438071 w 13419668"/>
              <a:gd name="connsiteY16596" fmla="*/ 2528629 h 4401251"/>
              <a:gd name="connsiteX16597" fmla="*/ 470784 w 13419668"/>
              <a:gd name="connsiteY16597" fmla="*/ 2497657 h 4401251"/>
              <a:gd name="connsiteX16598" fmla="*/ 440559 w 13419668"/>
              <a:gd name="connsiteY16598" fmla="*/ 2467556 h 4401251"/>
              <a:gd name="connsiteX16599" fmla="*/ 409587 w 13419668"/>
              <a:gd name="connsiteY16599" fmla="*/ 2496662 h 4401251"/>
              <a:gd name="connsiteX16600" fmla="*/ 351747 w 13419668"/>
              <a:gd name="connsiteY16600" fmla="*/ 2467556 h 4401251"/>
              <a:gd name="connsiteX16601" fmla="*/ 320029 w 13419668"/>
              <a:gd name="connsiteY16601" fmla="*/ 2495915 h 4401251"/>
              <a:gd name="connsiteX16602" fmla="*/ 350628 w 13419668"/>
              <a:gd name="connsiteY16602" fmla="*/ 2528629 h 4401251"/>
              <a:gd name="connsiteX16603" fmla="*/ 381102 w 13419668"/>
              <a:gd name="connsiteY16603" fmla="*/ 2498403 h 4401251"/>
              <a:gd name="connsiteX16604" fmla="*/ 351623 w 13419668"/>
              <a:gd name="connsiteY16604" fmla="*/ 2467556 h 4401251"/>
              <a:gd name="connsiteX16605" fmla="*/ 263807 w 13419668"/>
              <a:gd name="connsiteY16605" fmla="*/ 2467556 h 4401251"/>
              <a:gd name="connsiteX16606" fmla="*/ 232959 w 13419668"/>
              <a:gd name="connsiteY16606" fmla="*/ 2497035 h 4401251"/>
              <a:gd name="connsiteX16607" fmla="*/ 265051 w 13419668"/>
              <a:gd name="connsiteY16607" fmla="*/ 2528629 h 4401251"/>
              <a:gd name="connsiteX16608" fmla="*/ 294033 w 13419668"/>
              <a:gd name="connsiteY16608" fmla="*/ 2497159 h 4401251"/>
              <a:gd name="connsiteX16609" fmla="*/ 263683 w 13419668"/>
              <a:gd name="connsiteY16609" fmla="*/ 2467431 h 4401251"/>
              <a:gd name="connsiteX16610" fmla="*/ 173876 w 13419668"/>
              <a:gd name="connsiteY16610" fmla="*/ 2467556 h 4401251"/>
              <a:gd name="connsiteX16611" fmla="*/ 143402 w 13419668"/>
              <a:gd name="connsiteY16611" fmla="*/ 2497408 h 4401251"/>
              <a:gd name="connsiteX16612" fmla="*/ 175867 w 13419668"/>
              <a:gd name="connsiteY16612" fmla="*/ 2528629 h 4401251"/>
              <a:gd name="connsiteX16613" fmla="*/ 204600 w 13419668"/>
              <a:gd name="connsiteY16613" fmla="*/ 2496910 h 4401251"/>
              <a:gd name="connsiteX16614" fmla="*/ 173876 w 13419668"/>
              <a:gd name="connsiteY16614" fmla="*/ 2467556 h 4401251"/>
              <a:gd name="connsiteX16615" fmla="*/ 86434 w 13419668"/>
              <a:gd name="connsiteY16615" fmla="*/ 2467556 h 4401251"/>
              <a:gd name="connsiteX16616" fmla="*/ 53845 w 13419668"/>
              <a:gd name="connsiteY16616" fmla="*/ 2495294 h 4401251"/>
              <a:gd name="connsiteX16617" fmla="*/ 84070 w 13419668"/>
              <a:gd name="connsiteY16617" fmla="*/ 2528629 h 4401251"/>
              <a:gd name="connsiteX16618" fmla="*/ 114793 w 13419668"/>
              <a:gd name="connsiteY16618" fmla="*/ 2499025 h 4401251"/>
              <a:gd name="connsiteX16619" fmla="*/ 86309 w 13419668"/>
              <a:gd name="connsiteY16619" fmla="*/ 2467431 h 4401251"/>
              <a:gd name="connsiteX16620" fmla="*/ 13383595 w 13419668"/>
              <a:gd name="connsiteY16620" fmla="*/ 2378620 h 4401251"/>
              <a:gd name="connsiteX16621" fmla="*/ 13354241 w 13419668"/>
              <a:gd name="connsiteY16621" fmla="*/ 2408970 h 4401251"/>
              <a:gd name="connsiteX16622" fmla="*/ 13384590 w 13419668"/>
              <a:gd name="connsiteY16622" fmla="*/ 2438823 h 4401251"/>
              <a:gd name="connsiteX16623" fmla="*/ 13414443 w 13419668"/>
              <a:gd name="connsiteY16623" fmla="*/ 2407975 h 4401251"/>
              <a:gd name="connsiteX16624" fmla="*/ 13383595 w 13419668"/>
              <a:gd name="connsiteY16624" fmla="*/ 2378620 h 4401251"/>
              <a:gd name="connsiteX16625" fmla="*/ 13264807 w 13419668"/>
              <a:gd name="connsiteY16625" fmla="*/ 2409592 h 4401251"/>
              <a:gd name="connsiteX16626" fmla="*/ 13295654 w 13419668"/>
              <a:gd name="connsiteY16626" fmla="*/ 2438823 h 4401251"/>
              <a:gd name="connsiteX16627" fmla="*/ 13324884 w 13419668"/>
              <a:gd name="connsiteY16627" fmla="*/ 2407353 h 4401251"/>
              <a:gd name="connsiteX16628" fmla="*/ 13293291 w 13419668"/>
              <a:gd name="connsiteY16628" fmla="*/ 2378620 h 4401251"/>
              <a:gd name="connsiteX16629" fmla="*/ 13264682 w 13419668"/>
              <a:gd name="connsiteY16629" fmla="*/ 2409592 h 4401251"/>
              <a:gd name="connsiteX16630" fmla="*/ 13177363 w 13419668"/>
              <a:gd name="connsiteY16630" fmla="*/ 2407229 h 4401251"/>
              <a:gd name="connsiteX16631" fmla="*/ 13206595 w 13419668"/>
              <a:gd name="connsiteY16631" fmla="*/ 2438823 h 4401251"/>
              <a:gd name="connsiteX16632" fmla="*/ 13237567 w 13419668"/>
              <a:gd name="connsiteY16632" fmla="*/ 2409716 h 4401251"/>
              <a:gd name="connsiteX16633" fmla="*/ 13209082 w 13419668"/>
              <a:gd name="connsiteY16633" fmla="*/ 2378620 h 4401251"/>
              <a:gd name="connsiteX16634" fmla="*/ 13177488 w 13419668"/>
              <a:gd name="connsiteY16634" fmla="*/ 2407229 h 4401251"/>
              <a:gd name="connsiteX16635" fmla="*/ 13087931 w 13419668"/>
              <a:gd name="connsiteY16635" fmla="*/ 2409716 h 4401251"/>
              <a:gd name="connsiteX16636" fmla="*/ 13119526 w 13419668"/>
              <a:gd name="connsiteY16636" fmla="*/ 2438947 h 4401251"/>
              <a:gd name="connsiteX16637" fmla="*/ 13148133 w 13419668"/>
              <a:gd name="connsiteY16637" fmla="*/ 2407353 h 4401251"/>
              <a:gd name="connsiteX16638" fmla="*/ 13117037 w 13419668"/>
              <a:gd name="connsiteY16638" fmla="*/ 2378744 h 4401251"/>
              <a:gd name="connsiteX16639" fmla="*/ 13087931 w 13419668"/>
              <a:gd name="connsiteY16639" fmla="*/ 2409716 h 4401251"/>
              <a:gd name="connsiteX16640" fmla="*/ 13028724 w 13419668"/>
              <a:gd name="connsiteY16640" fmla="*/ 2378744 h 4401251"/>
              <a:gd name="connsiteX16641" fmla="*/ 12998250 w 13419668"/>
              <a:gd name="connsiteY16641" fmla="*/ 2408473 h 4401251"/>
              <a:gd name="connsiteX16642" fmla="*/ 13028599 w 13419668"/>
              <a:gd name="connsiteY16642" fmla="*/ 2438947 h 4401251"/>
              <a:gd name="connsiteX16643" fmla="*/ 13058452 w 13419668"/>
              <a:gd name="connsiteY16643" fmla="*/ 2408597 h 4401251"/>
              <a:gd name="connsiteX16644" fmla="*/ 13028724 w 13419668"/>
              <a:gd name="connsiteY16644" fmla="*/ 2378744 h 4401251"/>
              <a:gd name="connsiteX16645" fmla="*/ 12938544 w 13419668"/>
              <a:gd name="connsiteY16645" fmla="*/ 2378744 h 4401251"/>
              <a:gd name="connsiteX16646" fmla="*/ 12908816 w 13419668"/>
              <a:gd name="connsiteY16646" fmla="*/ 2409219 h 4401251"/>
              <a:gd name="connsiteX16647" fmla="*/ 12939788 w 13419668"/>
              <a:gd name="connsiteY16647" fmla="*/ 2438947 h 4401251"/>
              <a:gd name="connsiteX16648" fmla="*/ 12969018 w 13419668"/>
              <a:gd name="connsiteY16648" fmla="*/ 2407975 h 4401251"/>
              <a:gd name="connsiteX16649" fmla="*/ 12938544 w 13419668"/>
              <a:gd name="connsiteY16649" fmla="*/ 2378744 h 4401251"/>
              <a:gd name="connsiteX16650" fmla="*/ 12852718 w 13419668"/>
              <a:gd name="connsiteY16650" fmla="*/ 2378744 h 4401251"/>
              <a:gd name="connsiteX16651" fmla="*/ 12822990 w 13419668"/>
              <a:gd name="connsiteY16651" fmla="*/ 2408721 h 4401251"/>
              <a:gd name="connsiteX16652" fmla="*/ 12852843 w 13419668"/>
              <a:gd name="connsiteY16652" fmla="*/ 2438947 h 4401251"/>
              <a:gd name="connsiteX16653" fmla="*/ 12883069 w 13419668"/>
              <a:gd name="connsiteY16653" fmla="*/ 2408473 h 4401251"/>
              <a:gd name="connsiteX16654" fmla="*/ 12852594 w 13419668"/>
              <a:gd name="connsiteY16654" fmla="*/ 2378744 h 4401251"/>
              <a:gd name="connsiteX16655" fmla="*/ 12733433 w 13419668"/>
              <a:gd name="connsiteY16655" fmla="*/ 2409592 h 4401251"/>
              <a:gd name="connsiteX16656" fmla="*/ 12764280 w 13419668"/>
              <a:gd name="connsiteY16656" fmla="*/ 2438947 h 4401251"/>
              <a:gd name="connsiteX16657" fmla="*/ 12793635 w 13419668"/>
              <a:gd name="connsiteY16657" fmla="*/ 2407602 h 4401251"/>
              <a:gd name="connsiteX16658" fmla="*/ 12762165 w 13419668"/>
              <a:gd name="connsiteY16658" fmla="*/ 2378744 h 4401251"/>
              <a:gd name="connsiteX16659" fmla="*/ 12733433 w 13419668"/>
              <a:gd name="connsiteY16659" fmla="*/ 2409592 h 4401251"/>
              <a:gd name="connsiteX16660" fmla="*/ 12672858 w 13419668"/>
              <a:gd name="connsiteY16660" fmla="*/ 2378744 h 4401251"/>
              <a:gd name="connsiteX16661" fmla="*/ 12643875 w 13419668"/>
              <a:gd name="connsiteY16661" fmla="*/ 2409343 h 4401251"/>
              <a:gd name="connsiteX16662" fmla="*/ 12674475 w 13419668"/>
              <a:gd name="connsiteY16662" fmla="*/ 2438947 h 4401251"/>
              <a:gd name="connsiteX16663" fmla="*/ 12704078 w 13419668"/>
              <a:gd name="connsiteY16663" fmla="*/ 2407851 h 4401251"/>
              <a:gd name="connsiteX16664" fmla="*/ 12672858 w 13419668"/>
              <a:gd name="connsiteY16664" fmla="*/ 2378744 h 4401251"/>
              <a:gd name="connsiteX16665" fmla="*/ 12585290 w 13419668"/>
              <a:gd name="connsiteY16665" fmla="*/ 2438947 h 4401251"/>
              <a:gd name="connsiteX16666" fmla="*/ 12616511 w 13419668"/>
              <a:gd name="connsiteY16666" fmla="*/ 2410090 h 4401251"/>
              <a:gd name="connsiteX16667" fmla="*/ 12588275 w 13419668"/>
              <a:gd name="connsiteY16667" fmla="*/ 2378744 h 4401251"/>
              <a:gd name="connsiteX16668" fmla="*/ 12556309 w 13419668"/>
              <a:gd name="connsiteY16668" fmla="*/ 2407104 h 4401251"/>
              <a:gd name="connsiteX16669" fmla="*/ 12585165 w 13419668"/>
              <a:gd name="connsiteY16669" fmla="*/ 2438947 h 4401251"/>
              <a:gd name="connsiteX16670" fmla="*/ 12497226 w 13419668"/>
              <a:gd name="connsiteY16670" fmla="*/ 2378744 h 4401251"/>
              <a:gd name="connsiteX16671" fmla="*/ 12466750 w 13419668"/>
              <a:gd name="connsiteY16671" fmla="*/ 2408473 h 4401251"/>
              <a:gd name="connsiteX16672" fmla="*/ 12497101 w 13419668"/>
              <a:gd name="connsiteY16672" fmla="*/ 2438947 h 4401251"/>
              <a:gd name="connsiteX16673" fmla="*/ 12526954 w 13419668"/>
              <a:gd name="connsiteY16673" fmla="*/ 2408597 h 4401251"/>
              <a:gd name="connsiteX16674" fmla="*/ 12497226 w 13419668"/>
              <a:gd name="connsiteY16674" fmla="*/ 2378744 h 4401251"/>
              <a:gd name="connsiteX16675" fmla="*/ 12406175 w 13419668"/>
              <a:gd name="connsiteY16675" fmla="*/ 2378744 h 4401251"/>
              <a:gd name="connsiteX16676" fmla="*/ 12377318 w 13419668"/>
              <a:gd name="connsiteY16676" fmla="*/ 2409965 h 4401251"/>
              <a:gd name="connsiteX16677" fmla="*/ 12409160 w 13419668"/>
              <a:gd name="connsiteY16677" fmla="*/ 2438823 h 4401251"/>
              <a:gd name="connsiteX16678" fmla="*/ 12437520 w 13419668"/>
              <a:gd name="connsiteY16678" fmla="*/ 2406856 h 4401251"/>
              <a:gd name="connsiteX16679" fmla="*/ 12406175 w 13419668"/>
              <a:gd name="connsiteY16679" fmla="*/ 2378620 h 4401251"/>
              <a:gd name="connsiteX16680" fmla="*/ 12291616 w 13419668"/>
              <a:gd name="connsiteY16680" fmla="*/ 2409592 h 4401251"/>
              <a:gd name="connsiteX16681" fmla="*/ 12322464 w 13419668"/>
              <a:gd name="connsiteY16681" fmla="*/ 2438947 h 4401251"/>
              <a:gd name="connsiteX16682" fmla="*/ 12351818 w 13419668"/>
              <a:gd name="connsiteY16682" fmla="*/ 2407602 h 4401251"/>
              <a:gd name="connsiteX16683" fmla="*/ 12320350 w 13419668"/>
              <a:gd name="connsiteY16683" fmla="*/ 2378744 h 4401251"/>
              <a:gd name="connsiteX16684" fmla="*/ 12291616 w 13419668"/>
              <a:gd name="connsiteY16684" fmla="*/ 2409592 h 4401251"/>
              <a:gd name="connsiteX16685" fmla="*/ 12233404 w 13419668"/>
              <a:gd name="connsiteY16685" fmla="*/ 2378744 h 4401251"/>
              <a:gd name="connsiteX16686" fmla="*/ 12202059 w 13419668"/>
              <a:gd name="connsiteY16686" fmla="*/ 2406980 h 4401251"/>
              <a:gd name="connsiteX16687" fmla="*/ 12230419 w 13419668"/>
              <a:gd name="connsiteY16687" fmla="*/ 2438947 h 4401251"/>
              <a:gd name="connsiteX16688" fmla="*/ 12262262 w 13419668"/>
              <a:gd name="connsiteY16688" fmla="*/ 2410090 h 4401251"/>
              <a:gd name="connsiteX16689" fmla="*/ 12233404 w 13419668"/>
              <a:gd name="connsiteY16689" fmla="*/ 2378869 h 4401251"/>
              <a:gd name="connsiteX16690" fmla="*/ 12172704 w 13419668"/>
              <a:gd name="connsiteY16690" fmla="*/ 2407851 h 4401251"/>
              <a:gd name="connsiteX16691" fmla="*/ 12141608 w 13419668"/>
              <a:gd name="connsiteY16691" fmla="*/ 2378744 h 4401251"/>
              <a:gd name="connsiteX16692" fmla="*/ 12112501 w 13419668"/>
              <a:gd name="connsiteY16692" fmla="*/ 2409219 h 4401251"/>
              <a:gd name="connsiteX16693" fmla="*/ 12142976 w 13419668"/>
              <a:gd name="connsiteY16693" fmla="*/ 2438947 h 4401251"/>
              <a:gd name="connsiteX16694" fmla="*/ 12172704 w 13419668"/>
              <a:gd name="connsiteY16694" fmla="*/ 2407851 h 4401251"/>
              <a:gd name="connsiteX16695" fmla="*/ 12052672 w 13419668"/>
              <a:gd name="connsiteY16695" fmla="*/ 2378744 h 4401251"/>
              <a:gd name="connsiteX16696" fmla="*/ 12022944 w 13419668"/>
              <a:gd name="connsiteY16696" fmla="*/ 2408721 h 4401251"/>
              <a:gd name="connsiteX16697" fmla="*/ 12052796 w 13419668"/>
              <a:gd name="connsiteY16697" fmla="*/ 2438947 h 4401251"/>
              <a:gd name="connsiteX16698" fmla="*/ 12083022 w 13419668"/>
              <a:gd name="connsiteY16698" fmla="*/ 2408473 h 4401251"/>
              <a:gd name="connsiteX16699" fmla="*/ 12052548 w 13419668"/>
              <a:gd name="connsiteY16699" fmla="*/ 2378744 h 4401251"/>
              <a:gd name="connsiteX16700" fmla="*/ 11935626 w 13419668"/>
              <a:gd name="connsiteY16700" fmla="*/ 2407602 h 4401251"/>
              <a:gd name="connsiteX16701" fmla="*/ 11965105 w 13419668"/>
              <a:gd name="connsiteY16701" fmla="*/ 2438823 h 4401251"/>
              <a:gd name="connsiteX16702" fmla="*/ 11995828 w 13419668"/>
              <a:gd name="connsiteY16702" fmla="*/ 2409343 h 4401251"/>
              <a:gd name="connsiteX16703" fmla="*/ 11966971 w 13419668"/>
              <a:gd name="connsiteY16703" fmla="*/ 2378496 h 4401251"/>
              <a:gd name="connsiteX16704" fmla="*/ 11935626 w 13419668"/>
              <a:gd name="connsiteY16704" fmla="*/ 2407477 h 4401251"/>
              <a:gd name="connsiteX16705" fmla="*/ 11906271 w 13419668"/>
              <a:gd name="connsiteY16705" fmla="*/ 2408473 h 4401251"/>
              <a:gd name="connsiteX16706" fmla="*/ 11876418 w 13419668"/>
              <a:gd name="connsiteY16706" fmla="*/ 2378744 h 4401251"/>
              <a:gd name="connsiteX16707" fmla="*/ 11846068 w 13419668"/>
              <a:gd name="connsiteY16707" fmla="*/ 2408597 h 4401251"/>
              <a:gd name="connsiteX16708" fmla="*/ 11876543 w 13419668"/>
              <a:gd name="connsiteY16708" fmla="*/ 2438947 h 4401251"/>
              <a:gd name="connsiteX16709" fmla="*/ 11906271 w 13419668"/>
              <a:gd name="connsiteY16709" fmla="*/ 2408473 h 4401251"/>
              <a:gd name="connsiteX16710" fmla="*/ 11756511 w 13419668"/>
              <a:gd name="connsiteY16710" fmla="*/ 2408597 h 4401251"/>
              <a:gd name="connsiteX16711" fmla="*/ 11786985 w 13419668"/>
              <a:gd name="connsiteY16711" fmla="*/ 2438823 h 4401251"/>
              <a:gd name="connsiteX16712" fmla="*/ 11816713 w 13419668"/>
              <a:gd name="connsiteY16712" fmla="*/ 2408348 h 4401251"/>
              <a:gd name="connsiteX16713" fmla="*/ 11786736 w 13419668"/>
              <a:gd name="connsiteY16713" fmla="*/ 2378620 h 4401251"/>
              <a:gd name="connsiteX16714" fmla="*/ 11756511 w 13419668"/>
              <a:gd name="connsiteY16714" fmla="*/ 2408597 h 4401251"/>
              <a:gd name="connsiteX16715" fmla="*/ 11702030 w 13419668"/>
              <a:gd name="connsiteY16715" fmla="*/ 2378744 h 4401251"/>
              <a:gd name="connsiteX16716" fmla="*/ 11670685 w 13419668"/>
              <a:gd name="connsiteY16716" fmla="*/ 2406980 h 4401251"/>
              <a:gd name="connsiteX16717" fmla="*/ 11699045 w 13419668"/>
              <a:gd name="connsiteY16717" fmla="*/ 2438947 h 4401251"/>
              <a:gd name="connsiteX16718" fmla="*/ 11730887 w 13419668"/>
              <a:gd name="connsiteY16718" fmla="*/ 2410090 h 4401251"/>
              <a:gd name="connsiteX16719" fmla="*/ 11702030 w 13419668"/>
              <a:gd name="connsiteY16719" fmla="*/ 2378869 h 4401251"/>
              <a:gd name="connsiteX16720" fmla="*/ 11611478 w 13419668"/>
              <a:gd name="connsiteY16720" fmla="*/ 2378744 h 4401251"/>
              <a:gd name="connsiteX16721" fmla="*/ 11581128 w 13419668"/>
              <a:gd name="connsiteY16721" fmla="*/ 2407975 h 4401251"/>
              <a:gd name="connsiteX16722" fmla="*/ 11610358 w 13419668"/>
              <a:gd name="connsiteY16722" fmla="*/ 2438947 h 4401251"/>
              <a:gd name="connsiteX16723" fmla="*/ 11641330 w 13419668"/>
              <a:gd name="connsiteY16723" fmla="*/ 2409095 h 4401251"/>
              <a:gd name="connsiteX16724" fmla="*/ 11611478 w 13419668"/>
              <a:gd name="connsiteY16724" fmla="*/ 2378744 h 4401251"/>
              <a:gd name="connsiteX16725" fmla="*/ 11521920 w 13419668"/>
              <a:gd name="connsiteY16725" fmla="*/ 2378744 h 4401251"/>
              <a:gd name="connsiteX16726" fmla="*/ 11491570 w 13419668"/>
              <a:gd name="connsiteY16726" fmla="*/ 2408099 h 4401251"/>
              <a:gd name="connsiteX16727" fmla="*/ 11520925 w 13419668"/>
              <a:gd name="connsiteY16727" fmla="*/ 2438947 h 4401251"/>
              <a:gd name="connsiteX16728" fmla="*/ 11551773 w 13419668"/>
              <a:gd name="connsiteY16728" fmla="*/ 2409095 h 4401251"/>
              <a:gd name="connsiteX16729" fmla="*/ 11521920 w 13419668"/>
              <a:gd name="connsiteY16729" fmla="*/ 2378744 h 4401251"/>
              <a:gd name="connsiteX16730" fmla="*/ 11433109 w 13419668"/>
              <a:gd name="connsiteY16730" fmla="*/ 2438947 h 4401251"/>
              <a:gd name="connsiteX16731" fmla="*/ 11464330 w 13419668"/>
              <a:gd name="connsiteY16731" fmla="*/ 2410090 h 4401251"/>
              <a:gd name="connsiteX16732" fmla="*/ 11436094 w 13419668"/>
              <a:gd name="connsiteY16732" fmla="*/ 2378744 h 4401251"/>
              <a:gd name="connsiteX16733" fmla="*/ 11404128 w 13419668"/>
              <a:gd name="connsiteY16733" fmla="*/ 2407104 h 4401251"/>
              <a:gd name="connsiteX16734" fmla="*/ 11432984 w 13419668"/>
              <a:gd name="connsiteY16734" fmla="*/ 2438947 h 4401251"/>
              <a:gd name="connsiteX16735" fmla="*/ 11314694 w 13419668"/>
              <a:gd name="connsiteY16735" fmla="*/ 2408224 h 4401251"/>
              <a:gd name="connsiteX16736" fmla="*/ 11344671 w 13419668"/>
              <a:gd name="connsiteY16736" fmla="*/ 2439071 h 4401251"/>
              <a:gd name="connsiteX16737" fmla="*/ 11374897 w 13419668"/>
              <a:gd name="connsiteY16737" fmla="*/ 2409095 h 4401251"/>
              <a:gd name="connsiteX16738" fmla="*/ 11345542 w 13419668"/>
              <a:gd name="connsiteY16738" fmla="*/ 2378869 h 4401251"/>
              <a:gd name="connsiteX16739" fmla="*/ 11314694 w 13419668"/>
              <a:gd name="connsiteY16739" fmla="*/ 2408224 h 4401251"/>
              <a:gd name="connsiteX16740" fmla="*/ 11225137 w 13419668"/>
              <a:gd name="connsiteY16740" fmla="*/ 2409592 h 4401251"/>
              <a:gd name="connsiteX16741" fmla="*/ 11256358 w 13419668"/>
              <a:gd name="connsiteY16741" fmla="*/ 2439071 h 4401251"/>
              <a:gd name="connsiteX16742" fmla="*/ 11285339 w 13419668"/>
              <a:gd name="connsiteY16742" fmla="*/ 2407726 h 4401251"/>
              <a:gd name="connsiteX16743" fmla="*/ 11254616 w 13419668"/>
              <a:gd name="connsiteY16743" fmla="*/ 2378869 h 4401251"/>
              <a:gd name="connsiteX16744" fmla="*/ 11225137 w 13419668"/>
              <a:gd name="connsiteY16744" fmla="*/ 2409592 h 4401251"/>
              <a:gd name="connsiteX16745" fmla="*/ 11135579 w 13419668"/>
              <a:gd name="connsiteY16745" fmla="*/ 2409841 h 4401251"/>
              <a:gd name="connsiteX16746" fmla="*/ 11167173 w 13419668"/>
              <a:gd name="connsiteY16746" fmla="*/ 2439071 h 4401251"/>
              <a:gd name="connsiteX16747" fmla="*/ 11195782 w 13419668"/>
              <a:gd name="connsiteY16747" fmla="*/ 2407477 h 4401251"/>
              <a:gd name="connsiteX16748" fmla="*/ 11164686 w 13419668"/>
              <a:gd name="connsiteY16748" fmla="*/ 2378869 h 4401251"/>
              <a:gd name="connsiteX16749" fmla="*/ 11135579 w 13419668"/>
              <a:gd name="connsiteY16749" fmla="*/ 2409841 h 4401251"/>
              <a:gd name="connsiteX16750" fmla="*/ 11078113 w 13419668"/>
              <a:gd name="connsiteY16750" fmla="*/ 2378744 h 4401251"/>
              <a:gd name="connsiteX16751" fmla="*/ 11049753 w 13419668"/>
              <a:gd name="connsiteY16751" fmla="*/ 2410090 h 4401251"/>
              <a:gd name="connsiteX16752" fmla="*/ 11080974 w 13419668"/>
              <a:gd name="connsiteY16752" fmla="*/ 2438947 h 4401251"/>
              <a:gd name="connsiteX16753" fmla="*/ 11109956 w 13419668"/>
              <a:gd name="connsiteY16753" fmla="*/ 2407229 h 4401251"/>
              <a:gd name="connsiteX16754" fmla="*/ 11078113 w 13419668"/>
              <a:gd name="connsiteY16754" fmla="*/ 2378744 h 4401251"/>
              <a:gd name="connsiteX16755" fmla="*/ 10989427 w 13419668"/>
              <a:gd name="connsiteY16755" fmla="*/ 2378744 h 4401251"/>
              <a:gd name="connsiteX16756" fmla="*/ 10960196 w 13419668"/>
              <a:gd name="connsiteY16756" fmla="*/ 2409219 h 4401251"/>
              <a:gd name="connsiteX16757" fmla="*/ 10990546 w 13419668"/>
              <a:gd name="connsiteY16757" fmla="*/ 2438947 h 4401251"/>
              <a:gd name="connsiteX16758" fmla="*/ 11020398 w 13419668"/>
              <a:gd name="connsiteY16758" fmla="*/ 2407975 h 4401251"/>
              <a:gd name="connsiteX16759" fmla="*/ 10989427 w 13419668"/>
              <a:gd name="connsiteY16759" fmla="*/ 2378744 h 4401251"/>
              <a:gd name="connsiteX16760" fmla="*/ 10870639 w 13419668"/>
              <a:gd name="connsiteY16760" fmla="*/ 2407851 h 4401251"/>
              <a:gd name="connsiteX16761" fmla="*/ 10899745 w 13419668"/>
              <a:gd name="connsiteY16761" fmla="*/ 2439071 h 4401251"/>
              <a:gd name="connsiteX16762" fmla="*/ 10930841 w 13419668"/>
              <a:gd name="connsiteY16762" fmla="*/ 2409468 h 4401251"/>
              <a:gd name="connsiteX16763" fmla="*/ 10901237 w 13419668"/>
              <a:gd name="connsiteY16763" fmla="*/ 2378869 h 4401251"/>
              <a:gd name="connsiteX16764" fmla="*/ 10870639 w 13419668"/>
              <a:gd name="connsiteY16764" fmla="*/ 2407851 h 4401251"/>
              <a:gd name="connsiteX16765" fmla="*/ 10783320 w 13419668"/>
              <a:gd name="connsiteY16765" fmla="*/ 2407353 h 4401251"/>
              <a:gd name="connsiteX16766" fmla="*/ 10812551 w 13419668"/>
              <a:gd name="connsiteY16766" fmla="*/ 2438947 h 4401251"/>
              <a:gd name="connsiteX16767" fmla="*/ 10843523 w 13419668"/>
              <a:gd name="connsiteY16767" fmla="*/ 2409841 h 4401251"/>
              <a:gd name="connsiteX16768" fmla="*/ 10815038 w 13419668"/>
              <a:gd name="connsiteY16768" fmla="*/ 2378744 h 4401251"/>
              <a:gd name="connsiteX16769" fmla="*/ 10783445 w 13419668"/>
              <a:gd name="connsiteY16769" fmla="*/ 2407353 h 4401251"/>
              <a:gd name="connsiteX16770" fmla="*/ 10725605 w 13419668"/>
              <a:gd name="connsiteY16770" fmla="*/ 2378744 h 4401251"/>
              <a:gd name="connsiteX16771" fmla="*/ 10693763 w 13419668"/>
              <a:gd name="connsiteY16771" fmla="*/ 2407229 h 4401251"/>
              <a:gd name="connsiteX16772" fmla="*/ 10722745 w 13419668"/>
              <a:gd name="connsiteY16772" fmla="*/ 2438947 h 4401251"/>
              <a:gd name="connsiteX16773" fmla="*/ 10753965 w 13419668"/>
              <a:gd name="connsiteY16773" fmla="*/ 2409965 h 4401251"/>
              <a:gd name="connsiteX16774" fmla="*/ 10725605 w 13419668"/>
              <a:gd name="connsiteY16774" fmla="*/ 2378744 h 4401251"/>
              <a:gd name="connsiteX16775" fmla="*/ 10664532 w 13419668"/>
              <a:gd name="connsiteY16775" fmla="*/ 2408473 h 4401251"/>
              <a:gd name="connsiteX16776" fmla="*/ 10634556 w 13419668"/>
              <a:gd name="connsiteY16776" fmla="*/ 2378744 h 4401251"/>
              <a:gd name="connsiteX16777" fmla="*/ 10604329 w 13419668"/>
              <a:gd name="connsiteY16777" fmla="*/ 2408721 h 4401251"/>
              <a:gd name="connsiteX16778" fmla="*/ 10634804 w 13419668"/>
              <a:gd name="connsiteY16778" fmla="*/ 2438947 h 4401251"/>
              <a:gd name="connsiteX16779" fmla="*/ 10664532 w 13419668"/>
              <a:gd name="connsiteY16779" fmla="*/ 2408473 h 4401251"/>
              <a:gd name="connsiteX16780" fmla="*/ 10518629 w 13419668"/>
              <a:gd name="connsiteY16780" fmla="*/ 2409592 h 4401251"/>
              <a:gd name="connsiteX16781" fmla="*/ 10549476 w 13419668"/>
              <a:gd name="connsiteY16781" fmla="*/ 2438947 h 4401251"/>
              <a:gd name="connsiteX16782" fmla="*/ 10578831 w 13419668"/>
              <a:gd name="connsiteY16782" fmla="*/ 2407602 h 4401251"/>
              <a:gd name="connsiteX16783" fmla="*/ 10547362 w 13419668"/>
              <a:gd name="connsiteY16783" fmla="*/ 2378744 h 4401251"/>
              <a:gd name="connsiteX16784" fmla="*/ 10518629 w 13419668"/>
              <a:gd name="connsiteY16784" fmla="*/ 2409592 h 4401251"/>
              <a:gd name="connsiteX16785" fmla="*/ 10429071 w 13419668"/>
              <a:gd name="connsiteY16785" fmla="*/ 2407975 h 4401251"/>
              <a:gd name="connsiteX16786" fmla="*/ 10458301 w 13419668"/>
              <a:gd name="connsiteY16786" fmla="*/ 2438947 h 4401251"/>
              <a:gd name="connsiteX16787" fmla="*/ 10489273 w 13419668"/>
              <a:gd name="connsiteY16787" fmla="*/ 2409219 h 4401251"/>
              <a:gd name="connsiteX16788" fmla="*/ 10459546 w 13419668"/>
              <a:gd name="connsiteY16788" fmla="*/ 2378869 h 4401251"/>
              <a:gd name="connsiteX16789" fmla="*/ 10429071 w 13419668"/>
              <a:gd name="connsiteY16789" fmla="*/ 2408099 h 4401251"/>
              <a:gd name="connsiteX16790" fmla="*/ 10399716 w 13419668"/>
              <a:gd name="connsiteY16790" fmla="*/ 2409219 h 4401251"/>
              <a:gd name="connsiteX16791" fmla="*/ 10369988 w 13419668"/>
              <a:gd name="connsiteY16791" fmla="*/ 2378744 h 4401251"/>
              <a:gd name="connsiteX16792" fmla="*/ 10339513 w 13419668"/>
              <a:gd name="connsiteY16792" fmla="*/ 2407851 h 4401251"/>
              <a:gd name="connsiteX16793" fmla="*/ 10368620 w 13419668"/>
              <a:gd name="connsiteY16793" fmla="*/ 2438947 h 4401251"/>
              <a:gd name="connsiteX16794" fmla="*/ 10399716 w 13419668"/>
              <a:gd name="connsiteY16794" fmla="*/ 2409219 h 4401251"/>
              <a:gd name="connsiteX16795" fmla="*/ 10252195 w 13419668"/>
              <a:gd name="connsiteY16795" fmla="*/ 2408721 h 4401251"/>
              <a:gd name="connsiteX16796" fmla="*/ 10282669 w 13419668"/>
              <a:gd name="connsiteY16796" fmla="*/ 2438947 h 4401251"/>
              <a:gd name="connsiteX16797" fmla="*/ 10312398 w 13419668"/>
              <a:gd name="connsiteY16797" fmla="*/ 2408473 h 4401251"/>
              <a:gd name="connsiteX16798" fmla="*/ 10282420 w 13419668"/>
              <a:gd name="connsiteY16798" fmla="*/ 2378744 h 4401251"/>
              <a:gd name="connsiteX16799" fmla="*/ 10252195 w 13419668"/>
              <a:gd name="connsiteY16799" fmla="*/ 2408721 h 4401251"/>
              <a:gd name="connsiteX16800" fmla="*/ 10162638 w 13419668"/>
              <a:gd name="connsiteY16800" fmla="*/ 2408721 h 4401251"/>
              <a:gd name="connsiteX16801" fmla="*/ 10193112 w 13419668"/>
              <a:gd name="connsiteY16801" fmla="*/ 2438947 h 4401251"/>
              <a:gd name="connsiteX16802" fmla="*/ 10222840 w 13419668"/>
              <a:gd name="connsiteY16802" fmla="*/ 2408473 h 4401251"/>
              <a:gd name="connsiteX16803" fmla="*/ 10192863 w 13419668"/>
              <a:gd name="connsiteY16803" fmla="*/ 2378744 h 4401251"/>
              <a:gd name="connsiteX16804" fmla="*/ 10162638 w 13419668"/>
              <a:gd name="connsiteY16804" fmla="*/ 2408721 h 4401251"/>
              <a:gd name="connsiteX16805" fmla="*/ 10103555 w 13419668"/>
              <a:gd name="connsiteY16805" fmla="*/ 2378744 h 4401251"/>
              <a:gd name="connsiteX16806" fmla="*/ 10073080 w 13419668"/>
              <a:gd name="connsiteY16806" fmla="*/ 2408473 h 4401251"/>
              <a:gd name="connsiteX16807" fmla="*/ 10103306 w 13419668"/>
              <a:gd name="connsiteY16807" fmla="*/ 2438947 h 4401251"/>
              <a:gd name="connsiteX16808" fmla="*/ 10133282 w 13419668"/>
              <a:gd name="connsiteY16808" fmla="*/ 2408721 h 4401251"/>
              <a:gd name="connsiteX16809" fmla="*/ 10103555 w 13419668"/>
              <a:gd name="connsiteY16809" fmla="*/ 2378744 h 4401251"/>
              <a:gd name="connsiteX16810" fmla="*/ 10012380 w 13419668"/>
              <a:gd name="connsiteY16810" fmla="*/ 2378744 h 4401251"/>
              <a:gd name="connsiteX16811" fmla="*/ 9983523 w 13419668"/>
              <a:gd name="connsiteY16811" fmla="*/ 2409965 h 4401251"/>
              <a:gd name="connsiteX16812" fmla="*/ 10015241 w 13419668"/>
              <a:gd name="connsiteY16812" fmla="*/ 2438947 h 4401251"/>
              <a:gd name="connsiteX16813" fmla="*/ 10043726 w 13419668"/>
              <a:gd name="connsiteY16813" fmla="*/ 2407104 h 4401251"/>
              <a:gd name="connsiteX16814" fmla="*/ 10012380 w 13419668"/>
              <a:gd name="connsiteY16814" fmla="*/ 2378744 h 4401251"/>
              <a:gd name="connsiteX16815" fmla="*/ 9925932 w 13419668"/>
              <a:gd name="connsiteY16815" fmla="*/ 2378744 h 4401251"/>
              <a:gd name="connsiteX16816" fmla="*/ 9897697 w 13419668"/>
              <a:gd name="connsiteY16816" fmla="*/ 2410214 h 4401251"/>
              <a:gd name="connsiteX16817" fmla="*/ 9929042 w 13419668"/>
              <a:gd name="connsiteY16817" fmla="*/ 2438947 h 4401251"/>
              <a:gd name="connsiteX16818" fmla="*/ 9957899 w 13419668"/>
              <a:gd name="connsiteY16818" fmla="*/ 2407104 h 4401251"/>
              <a:gd name="connsiteX16819" fmla="*/ 9925932 w 13419668"/>
              <a:gd name="connsiteY16819" fmla="*/ 2378744 h 4401251"/>
              <a:gd name="connsiteX16820" fmla="*/ 9838490 w 13419668"/>
              <a:gd name="connsiteY16820" fmla="*/ 2378744 h 4401251"/>
              <a:gd name="connsiteX16821" fmla="*/ 9808140 w 13419668"/>
              <a:gd name="connsiteY16821" fmla="*/ 2408099 h 4401251"/>
              <a:gd name="connsiteX16822" fmla="*/ 9837495 w 13419668"/>
              <a:gd name="connsiteY16822" fmla="*/ 2438947 h 4401251"/>
              <a:gd name="connsiteX16823" fmla="*/ 9868342 w 13419668"/>
              <a:gd name="connsiteY16823" fmla="*/ 2409095 h 4401251"/>
              <a:gd name="connsiteX16824" fmla="*/ 9838490 w 13419668"/>
              <a:gd name="connsiteY16824" fmla="*/ 2378744 h 4401251"/>
              <a:gd name="connsiteX16825" fmla="*/ 9718582 w 13419668"/>
              <a:gd name="connsiteY16825" fmla="*/ 2407353 h 4401251"/>
              <a:gd name="connsiteX16826" fmla="*/ 9747315 w 13419668"/>
              <a:gd name="connsiteY16826" fmla="*/ 2438947 h 4401251"/>
              <a:gd name="connsiteX16827" fmla="*/ 9778784 w 13419668"/>
              <a:gd name="connsiteY16827" fmla="*/ 2409716 h 4401251"/>
              <a:gd name="connsiteX16828" fmla="*/ 9749679 w 13419668"/>
              <a:gd name="connsiteY16828" fmla="*/ 2378744 h 4401251"/>
              <a:gd name="connsiteX16829" fmla="*/ 9718582 w 13419668"/>
              <a:gd name="connsiteY16829" fmla="*/ 2407353 h 4401251"/>
              <a:gd name="connsiteX16830" fmla="*/ 9662235 w 13419668"/>
              <a:gd name="connsiteY16830" fmla="*/ 2378620 h 4401251"/>
              <a:gd name="connsiteX16831" fmla="*/ 9631264 w 13419668"/>
              <a:gd name="connsiteY16831" fmla="*/ 2407975 h 4401251"/>
              <a:gd name="connsiteX16832" fmla="*/ 9661116 w 13419668"/>
              <a:gd name="connsiteY16832" fmla="*/ 2438947 h 4401251"/>
              <a:gd name="connsiteX16833" fmla="*/ 9691466 w 13419668"/>
              <a:gd name="connsiteY16833" fmla="*/ 2409095 h 4401251"/>
              <a:gd name="connsiteX16834" fmla="*/ 9662235 w 13419668"/>
              <a:gd name="connsiteY16834" fmla="*/ 2378744 h 4401251"/>
              <a:gd name="connsiteX16835" fmla="*/ 9573300 w 13419668"/>
              <a:gd name="connsiteY16835" fmla="*/ 2378620 h 4401251"/>
              <a:gd name="connsiteX16836" fmla="*/ 9541706 w 13419668"/>
              <a:gd name="connsiteY16836" fmla="*/ 2407353 h 4401251"/>
              <a:gd name="connsiteX16837" fmla="*/ 9570937 w 13419668"/>
              <a:gd name="connsiteY16837" fmla="*/ 2438823 h 4401251"/>
              <a:gd name="connsiteX16838" fmla="*/ 9601909 w 13419668"/>
              <a:gd name="connsiteY16838" fmla="*/ 2409592 h 4401251"/>
              <a:gd name="connsiteX16839" fmla="*/ 9573300 w 13419668"/>
              <a:gd name="connsiteY16839" fmla="*/ 2378496 h 4401251"/>
              <a:gd name="connsiteX16840" fmla="*/ 9481504 w 13419668"/>
              <a:gd name="connsiteY16840" fmla="*/ 2378620 h 4401251"/>
              <a:gd name="connsiteX16841" fmla="*/ 9452148 w 13419668"/>
              <a:gd name="connsiteY16841" fmla="*/ 2409468 h 4401251"/>
              <a:gd name="connsiteX16842" fmla="*/ 9483494 w 13419668"/>
              <a:gd name="connsiteY16842" fmla="*/ 2438823 h 4401251"/>
              <a:gd name="connsiteX16843" fmla="*/ 9512351 w 13419668"/>
              <a:gd name="connsiteY16843" fmla="*/ 2407353 h 4401251"/>
              <a:gd name="connsiteX16844" fmla="*/ 9481504 w 13419668"/>
              <a:gd name="connsiteY16844" fmla="*/ 2378620 h 4401251"/>
              <a:gd name="connsiteX16845" fmla="*/ 9395056 w 13419668"/>
              <a:gd name="connsiteY16845" fmla="*/ 2378620 h 4401251"/>
              <a:gd name="connsiteX16846" fmla="*/ 9366448 w 13419668"/>
              <a:gd name="connsiteY16846" fmla="*/ 2409716 h 4401251"/>
              <a:gd name="connsiteX16847" fmla="*/ 9397419 w 13419668"/>
              <a:gd name="connsiteY16847" fmla="*/ 2438947 h 4401251"/>
              <a:gd name="connsiteX16848" fmla="*/ 9426650 w 13419668"/>
              <a:gd name="connsiteY16848" fmla="*/ 2407477 h 4401251"/>
              <a:gd name="connsiteX16849" fmla="*/ 9395056 w 13419668"/>
              <a:gd name="connsiteY16849" fmla="*/ 2378744 h 4401251"/>
              <a:gd name="connsiteX16850" fmla="*/ 9305498 w 13419668"/>
              <a:gd name="connsiteY16850" fmla="*/ 2378620 h 4401251"/>
              <a:gd name="connsiteX16851" fmla="*/ 9276890 w 13419668"/>
              <a:gd name="connsiteY16851" fmla="*/ 2409716 h 4401251"/>
              <a:gd name="connsiteX16852" fmla="*/ 9307862 w 13419668"/>
              <a:gd name="connsiteY16852" fmla="*/ 2438947 h 4401251"/>
              <a:gd name="connsiteX16853" fmla="*/ 9337092 w 13419668"/>
              <a:gd name="connsiteY16853" fmla="*/ 2407477 h 4401251"/>
              <a:gd name="connsiteX16854" fmla="*/ 9305498 w 13419668"/>
              <a:gd name="connsiteY16854" fmla="*/ 2378744 h 4401251"/>
              <a:gd name="connsiteX16855" fmla="*/ 9247411 w 13419668"/>
              <a:gd name="connsiteY16855" fmla="*/ 2409219 h 4401251"/>
              <a:gd name="connsiteX16856" fmla="*/ 9217682 w 13419668"/>
              <a:gd name="connsiteY16856" fmla="*/ 2378744 h 4401251"/>
              <a:gd name="connsiteX16857" fmla="*/ 9187208 w 13419668"/>
              <a:gd name="connsiteY16857" fmla="*/ 2407851 h 4401251"/>
              <a:gd name="connsiteX16858" fmla="*/ 9216314 w 13419668"/>
              <a:gd name="connsiteY16858" fmla="*/ 2438947 h 4401251"/>
              <a:gd name="connsiteX16859" fmla="*/ 9247411 w 13419668"/>
              <a:gd name="connsiteY16859" fmla="*/ 2409219 h 4401251"/>
              <a:gd name="connsiteX16860" fmla="*/ 9128000 w 13419668"/>
              <a:gd name="connsiteY16860" fmla="*/ 2378744 h 4401251"/>
              <a:gd name="connsiteX16861" fmla="*/ 9097650 w 13419668"/>
              <a:gd name="connsiteY16861" fmla="*/ 2408099 h 4401251"/>
              <a:gd name="connsiteX16862" fmla="*/ 9127006 w 13419668"/>
              <a:gd name="connsiteY16862" fmla="*/ 2438947 h 4401251"/>
              <a:gd name="connsiteX16863" fmla="*/ 9157853 w 13419668"/>
              <a:gd name="connsiteY16863" fmla="*/ 2409095 h 4401251"/>
              <a:gd name="connsiteX16864" fmla="*/ 9128000 w 13419668"/>
              <a:gd name="connsiteY16864" fmla="*/ 2378744 h 4401251"/>
              <a:gd name="connsiteX16865" fmla="*/ 9041180 w 13419668"/>
              <a:gd name="connsiteY16865" fmla="*/ 2378744 h 4401251"/>
              <a:gd name="connsiteX16866" fmla="*/ 9010332 w 13419668"/>
              <a:gd name="connsiteY16866" fmla="*/ 2408099 h 4401251"/>
              <a:gd name="connsiteX16867" fmla="*/ 9040184 w 13419668"/>
              <a:gd name="connsiteY16867" fmla="*/ 2438947 h 4401251"/>
              <a:gd name="connsiteX16868" fmla="*/ 9070534 w 13419668"/>
              <a:gd name="connsiteY16868" fmla="*/ 2409095 h 4401251"/>
              <a:gd name="connsiteX16869" fmla="*/ 9041180 w 13419668"/>
              <a:gd name="connsiteY16869" fmla="*/ 2378744 h 4401251"/>
              <a:gd name="connsiteX16870" fmla="*/ 8951249 w 13419668"/>
              <a:gd name="connsiteY16870" fmla="*/ 2378744 h 4401251"/>
              <a:gd name="connsiteX16871" fmla="*/ 8920775 w 13419668"/>
              <a:gd name="connsiteY16871" fmla="*/ 2408473 h 4401251"/>
              <a:gd name="connsiteX16872" fmla="*/ 8951000 w 13419668"/>
              <a:gd name="connsiteY16872" fmla="*/ 2438947 h 4401251"/>
              <a:gd name="connsiteX16873" fmla="*/ 8980978 w 13419668"/>
              <a:gd name="connsiteY16873" fmla="*/ 2408721 h 4401251"/>
              <a:gd name="connsiteX16874" fmla="*/ 8951249 w 13419668"/>
              <a:gd name="connsiteY16874" fmla="*/ 2378744 h 4401251"/>
              <a:gd name="connsiteX16875" fmla="*/ 8891420 w 13419668"/>
              <a:gd name="connsiteY16875" fmla="*/ 2408846 h 4401251"/>
              <a:gd name="connsiteX16876" fmla="*/ 8861941 w 13419668"/>
              <a:gd name="connsiteY16876" fmla="*/ 2378620 h 4401251"/>
              <a:gd name="connsiteX16877" fmla="*/ 8831217 w 13419668"/>
              <a:gd name="connsiteY16877" fmla="*/ 2408099 h 4401251"/>
              <a:gd name="connsiteX16878" fmla="*/ 8861318 w 13419668"/>
              <a:gd name="connsiteY16878" fmla="*/ 2438823 h 4401251"/>
              <a:gd name="connsiteX16879" fmla="*/ 8891420 w 13419668"/>
              <a:gd name="connsiteY16879" fmla="*/ 2408721 h 4401251"/>
              <a:gd name="connsiteX16880" fmla="*/ 8716036 w 13419668"/>
              <a:gd name="connsiteY16880" fmla="*/ 2408846 h 4401251"/>
              <a:gd name="connsiteX16881" fmla="*/ 8686060 w 13419668"/>
              <a:gd name="connsiteY16881" fmla="*/ 2378620 h 4401251"/>
              <a:gd name="connsiteX16882" fmla="*/ 8655834 w 13419668"/>
              <a:gd name="connsiteY16882" fmla="*/ 2407975 h 4401251"/>
              <a:gd name="connsiteX16883" fmla="*/ 8685189 w 13419668"/>
              <a:gd name="connsiteY16883" fmla="*/ 2438823 h 4401251"/>
              <a:gd name="connsiteX16884" fmla="*/ 8716036 w 13419668"/>
              <a:gd name="connsiteY16884" fmla="*/ 2408846 h 4401251"/>
              <a:gd name="connsiteX16885" fmla="*/ 8626480 w 13419668"/>
              <a:gd name="connsiteY16885" fmla="*/ 2407229 h 4401251"/>
              <a:gd name="connsiteX16886" fmla="*/ 8594885 w 13419668"/>
              <a:gd name="connsiteY16886" fmla="*/ 2378620 h 4401251"/>
              <a:gd name="connsiteX16887" fmla="*/ 8566277 w 13419668"/>
              <a:gd name="connsiteY16887" fmla="*/ 2409716 h 4401251"/>
              <a:gd name="connsiteX16888" fmla="*/ 8597249 w 13419668"/>
              <a:gd name="connsiteY16888" fmla="*/ 2438823 h 4401251"/>
              <a:gd name="connsiteX16889" fmla="*/ 8626480 w 13419668"/>
              <a:gd name="connsiteY16889" fmla="*/ 2407229 h 4401251"/>
              <a:gd name="connsiteX16890" fmla="*/ 8507815 w 13419668"/>
              <a:gd name="connsiteY16890" fmla="*/ 2378620 h 4401251"/>
              <a:gd name="connsiteX16891" fmla="*/ 8478958 w 13419668"/>
              <a:gd name="connsiteY16891" fmla="*/ 2409841 h 4401251"/>
              <a:gd name="connsiteX16892" fmla="*/ 8510677 w 13419668"/>
              <a:gd name="connsiteY16892" fmla="*/ 2438823 h 4401251"/>
              <a:gd name="connsiteX16893" fmla="*/ 8539161 w 13419668"/>
              <a:gd name="connsiteY16893" fmla="*/ 2406980 h 4401251"/>
              <a:gd name="connsiteX16894" fmla="*/ 8507815 w 13419668"/>
              <a:gd name="connsiteY16894" fmla="*/ 2378620 h 4401251"/>
              <a:gd name="connsiteX16895" fmla="*/ 8419253 w 13419668"/>
              <a:gd name="connsiteY16895" fmla="*/ 2378620 h 4401251"/>
              <a:gd name="connsiteX16896" fmla="*/ 8389401 w 13419668"/>
              <a:gd name="connsiteY16896" fmla="*/ 2408970 h 4401251"/>
              <a:gd name="connsiteX16897" fmla="*/ 8420248 w 13419668"/>
              <a:gd name="connsiteY16897" fmla="*/ 2438823 h 4401251"/>
              <a:gd name="connsiteX16898" fmla="*/ 8449603 w 13419668"/>
              <a:gd name="connsiteY16898" fmla="*/ 2407975 h 4401251"/>
              <a:gd name="connsiteX16899" fmla="*/ 8419253 w 13419668"/>
              <a:gd name="connsiteY16899" fmla="*/ 2378620 h 4401251"/>
              <a:gd name="connsiteX16900" fmla="*/ 8330816 w 13419668"/>
              <a:gd name="connsiteY16900" fmla="*/ 2378620 h 4401251"/>
              <a:gd name="connsiteX16901" fmla="*/ 8299844 w 13419668"/>
              <a:gd name="connsiteY16901" fmla="*/ 2407851 h 4401251"/>
              <a:gd name="connsiteX16902" fmla="*/ 8329571 w 13419668"/>
              <a:gd name="connsiteY16902" fmla="*/ 2438823 h 4401251"/>
              <a:gd name="connsiteX16903" fmla="*/ 8359921 w 13419668"/>
              <a:gd name="connsiteY16903" fmla="*/ 2409095 h 4401251"/>
              <a:gd name="connsiteX16904" fmla="*/ 8330691 w 13419668"/>
              <a:gd name="connsiteY16904" fmla="*/ 2378620 h 4401251"/>
              <a:gd name="connsiteX16905" fmla="*/ 8210286 w 13419668"/>
              <a:gd name="connsiteY16905" fmla="*/ 2409343 h 4401251"/>
              <a:gd name="connsiteX16906" fmla="*/ 8241507 w 13419668"/>
              <a:gd name="connsiteY16906" fmla="*/ 2438823 h 4401251"/>
              <a:gd name="connsiteX16907" fmla="*/ 8270488 w 13419668"/>
              <a:gd name="connsiteY16907" fmla="*/ 2407477 h 4401251"/>
              <a:gd name="connsiteX16908" fmla="*/ 8239766 w 13419668"/>
              <a:gd name="connsiteY16908" fmla="*/ 2378620 h 4401251"/>
              <a:gd name="connsiteX16909" fmla="*/ 8210411 w 13419668"/>
              <a:gd name="connsiteY16909" fmla="*/ 2409343 h 4401251"/>
              <a:gd name="connsiteX16910" fmla="*/ 8124460 w 13419668"/>
              <a:gd name="connsiteY16910" fmla="*/ 2407229 h 4401251"/>
              <a:gd name="connsiteX16911" fmla="*/ 8153193 w 13419668"/>
              <a:gd name="connsiteY16911" fmla="*/ 2438823 h 4401251"/>
              <a:gd name="connsiteX16912" fmla="*/ 8184663 w 13419668"/>
              <a:gd name="connsiteY16912" fmla="*/ 2409592 h 4401251"/>
              <a:gd name="connsiteX16913" fmla="*/ 8155556 w 13419668"/>
              <a:gd name="connsiteY16913" fmla="*/ 2378620 h 4401251"/>
              <a:gd name="connsiteX16914" fmla="*/ 8124460 w 13419668"/>
              <a:gd name="connsiteY16914" fmla="*/ 2407229 h 4401251"/>
              <a:gd name="connsiteX16915" fmla="*/ 8035027 w 13419668"/>
              <a:gd name="connsiteY16915" fmla="*/ 2409468 h 4401251"/>
              <a:gd name="connsiteX16916" fmla="*/ 8065875 w 13419668"/>
              <a:gd name="connsiteY16916" fmla="*/ 2438698 h 4401251"/>
              <a:gd name="connsiteX16917" fmla="*/ 8095105 w 13419668"/>
              <a:gd name="connsiteY16917" fmla="*/ 2407229 h 4401251"/>
              <a:gd name="connsiteX16918" fmla="*/ 8063512 w 13419668"/>
              <a:gd name="connsiteY16918" fmla="*/ 2378496 h 4401251"/>
              <a:gd name="connsiteX16919" fmla="*/ 8034903 w 13419668"/>
              <a:gd name="connsiteY16919" fmla="*/ 2409468 h 4401251"/>
              <a:gd name="connsiteX16920" fmla="*/ 7974079 w 13419668"/>
              <a:gd name="connsiteY16920" fmla="*/ 2378496 h 4401251"/>
              <a:gd name="connsiteX16921" fmla="*/ 7945470 w 13419668"/>
              <a:gd name="connsiteY16921" fmla="*/ 2409592 h 4401251"/>
              <a:gd name="connsiteX16922" fmla="*/ 7976442 w 13419668"/>
              <a:gd name="connsiteY16922" fmla="*/ 2438823 h 4401251"/>
              <a:gd name="connsiteX16923" fmla="*/ 8005672 w 13419668"/>
              <a:gd name="connsiteY16923" fmla="*/ 2407353 h 4401251"/>
              <a:gd name="connsiteX16924" fmla="*/ 7974079 w 13419668"/>
              <a:gd name="connsiteY16924" fmla="*/ 2378620 h 4401251"/>
              <a:gd name="connsiteX16925" fmla="*/ 7888128 w 13419668"/>
              <a:gd name="connsiteY16925" fmla="*/ 2378496 h 4401251"/>
              <a:gd name="connsiteX16926" fmla="*/ 7858152 w 13419668"/>
              <a:gd name="connsiteY16926" fmla="*/ 2408597 h 4401251"/>
              <a:gd name="connsiteX16927" fmla="*/ 7888874 w 13419668"/>
              <a:gd name="connsiteY16927" fmla="*/ 2438698 h 4401251"/>
              <a:gd name="connsiteX16928" fmla="*/ 7918354 w 13419668"/>
              <a:gd name="connsiteY16928" fmla="*/ 2407975 h 4401251"/>
              <a:gd name="connsiteX16929" fmla="*/ 7888253 w 13419668"/>
              <a:gd name="connsiteY16929" fmla="*/ 2378496 h 4401251"/>
              <a:gd name="connsiteX16930" fmla="*/ 7828797 w 13419668"/>
              <a:gd name="connsiteY16930" fmla="*/ 2407477 h 4401251"/>
              <a:gd name="connsiteX16931" fmla="*/ 7798198 w 13419668"/>
              <a:gd name="connsiteY16931" fmla="*/ 2378496 h 4401251"/>
              <a:gd name="connsiteX16932" fmla="*/ 7768594 w 13419668"/>
              <a:gd name="connsiteY16932" fmla="*/ 2409095 h 4401251"/>
              <a:gd name="connsiteX16933" fmla="*/ 7799690 w 13419668"/>
              <a:gd name="connsiteY16933" fmla="*/ 2438698 h 4401251"/>
              <a:gd name="connsiteX16934" fmla="*/ 7828797 w 13419668"/>
              <a:gd name="connsiteY16934" fmla="*/ 2407477 h 4401251"/>
              <a:gd name="connsiteX16935" fmla="*/ 7679036 w 13419668"/>
              <a:gd name="connsiteY16935" fmla="*/ 2409219 h 4401251"/>
              <a:gd name="connsiteX16936" fmla="*/ 7710257 w 13419668"/>
              <a:gd name="connsiteY16936" fmla="*/ 2438698 h 4401251"/>
              <a:gd name="connsiteX16937" fmla="*/ 7739239 w 13419668"/>
              <a:gd name="connsiteY16937" fmla="*/ 2407353 h 4401251"/>
              <a:gd name="connsiteX16938" fmla="*/ 7708516 w 13419668"/>
              <a:gd name="connsiteY16938" fmla="*/ 2378496 h 4401251"/>
              <a:gd name="connsiteX16939" fmla="*/ 7679161 w 13419668"/>
              <a:gd name="connsiteY16939" fmla="*/ 2409219 h 4401251"/>
              <a:gd name="connsiteX16940" fmla="*/ 7593211 w 13419668"/>
              <a:gd name="connsiteY16940" fmla="*/ 2409219 h 4401251"/>
              <a:gd name="connsiteX16941" fmla="*/ 7624058 w 13419668"/>
              <a:gd name="connsiteY16941" fmla="*/ 2438574 h 4401251"/>
              <a:gd name="connsiteX16942" fmla="*/ 7653413 w 13419668"/>
              <a:gd name="connsiteY16942" fmla="*/ 2407229 h 4401251"/>
              <a:gd name="connsiteX16943" fmla="*/ 7621944 w 13419668"/>
              <a:gd name="connsiteY16943" fmla="*/ 2378371 h 4401251"/>
              <a:gd name="connsiteX16944" fmla="*/ 7593211 w 13419668"/>
              <a:gd name="connsiteY16944" fmla="*/ 2409219 h 4401251"/>
              <a:gd name="connsiteX16945" fmla="*/ 7532013 w 13419668"/>
              <a:gd name="connsiteY16945" fmla="*/ 2378247 h 4401251"/>
              <a:gd name="connsiteX16946" fmla="*/ 7503653 w 13419668"/>
              <a:gd name="connsiteY16946" fmla="*/ 2409592 h 4401251"/>
              <a:gd name="connsiteX16947" fmla="*/ 7534874 w 13419668"/>
              <a:gd name="connsiteY16947" fmla="*/ 2438449 h 4401251"/>
              <a:gd name="connsiteX16948" fmla="*/ 7563856 w 13419668"/>
              <a:gd name="connsiteY16948" fmla="*/ 2406731 h 4401251"/>
              <a:gd name="connsiteX16949" fmla="*/ 7532013 w 13419668"/>
              <a:gd name="connsiteY16949" fmla="*/ 2378247 h 4401251"/>
              <a:gd name="connsiteX16950" fmla="*/ 7413971 w 13419668"/>
              <a:gd name="connsiteY16950" fmla="*/ 2406980 h 4401251"/>
              <a:gd name="connsiteX16951" fmla="*/ 7442704 w 13419668"/>
              <a:gd name="connsiteY16951" fmla="*/ 2438574 h 4401251"/>
              <a:gd name="connsiteX16952" fmla="*/ 7474174 w 13419668"/>
              <a:gd name="connsiteY16952" fmla="*/ 2409343 h 4401251"/>
              <a:gd name="connsiteX16953" fmla="*/ 7445068 w 13419668"/>
              <a:gd name="connsiteY16953" fmla="*/ 2378371 h 4401251"/>
              <a:gd name="connsiteX16954" fmla="*/ 7413971 w 13419668"/>
              <a:gd name="connsiteY16954" fmla="*/ 2406980 h 4401251"/>
              <a:gd name="connsiteX16955" fmla="*/ 7352899 w 13419668"/>
              <a:gd name="connsiteY16955" fmla="*/ 2378247 h 4401251"/>
              <a:gd name="connsiteX16956" fmla="*/ 7324538 w 13419668"/>
              <a:gd name="connsiteY16956" fmla="*/ 2409592 h 4401251"/>
              <a:gd name="connsiteX16957" fmla="*/ 7355759 w 13419668"/>
              <a:gd name="connsiteY16957" fmla="*/ 2438449 h 4401251"/>
              <a:gd name="connsiteX16958" fmla="*/ 7384741 w 13419668"/>
              <a:gd name="connsiteY16958" fmla="*/ 2406731 h 4401251"/>
              <a:gd name="connsiteX16959" fmla="*/ 7352899 w 13419668"/>
              <a:gd name="connsiteY16959" fmla="*/ 2378247 h 4401251"/>
              <a:gd name="connsiteX16960" fmla="*/ 7266948 w 13419668"/>
              <a:gd name="connsiteY16960" fmla="*/ 2378247 h 4401251"/>
              <a:gd name="connsiteX16961" fmla="*/ 7237096 w 13419668"/>
              <a:gd name="connsiteY16961" fmla="*/ 2408597 h 4401251"/>
              <a:gd name="connsiteX16962" fmla="*/ 7267943 w 13419668"/>
              <a:gd name="connsiteY16962" fmla="*/ 2438449 h 4401251"/>
              <a:gd name="connsiteX16963" fmla="*/ 7297298 w 13419668"/>
              <a:gd name="connsiteY16963" fmla="*/ 2407477 h 4401251"/>
              <a:gd name="connsiteX16964" fmla="*/ 7266948 w 13419668"/>
              <a:gd name="connsiteY16964" fmla="*/ 2378247 h 4401251"/>
              <a:gd name="connsiteX16965" fmla="*/ 7207741 w 13419668"/>
              <a:gd name="connsiteY16965" fmla="*/ 2407229 h 4401251"/>
              <a:gd name="connsiteX16966" fmla="*/ 7177142 w 13419668"/>
              <a:gd name="connsiteY16966" fmla="*/ 2378247 h 4401251"/>
              <a:gd name="connsiteX16967" fmla="*/ 7147538 w 13419668"/>
              <a:gd name="connsiteY16967" fmla="*/ 2408846 h 4401251"/>
              <a:gd name="connsiteX16968" fmla="*/ 7178635 w 13419668"/>
              <a:gd name="connsiteY16968" fmla="*/ 2438449 h 4401251"/>
              <a:gd name="connsiteX16969" fmla="*/ 7207741 w 13419668"/>
              <a:gd name="connsiteY16969" fmla="*/ 2407229 h 4401251"/>
              <a:gd name="connsiteX16970" fmla="*/ 7088828 w 13419668"/>
              <a:gd name="connsiteY16970" fmla="*/ 2378122 h 4401251"/>
              <a:gd name="connsiteX16971" fmla="*/ 7057856 w 13419668"/>
              <a:gd name="connsiteY16971" fmla="*/ 2407477 h 4401251"/>
              <a:gd name="connsiteX16972" fmla="*/ 7087709 w 13419668"/>
              <a:gd name="connsiteY16972" fmla="*/ 2438449 h 4401251"/>
              <a:gd name="connsiteX16973" fmla="*/ 7118059 w 13419668"/>
              <a:gd name="connsiteY16973" fmla="*/ 2408597 h 4401251"/>
              <a:gd name="connsiteX16974" fmla="*/ 7088828 w 13419668"/>
              <a:gd name="connsiteY16974" fmla="*/ 2378247 h 4401251"/>
              <a:gd name="connsiteX16975" fmla="*/ 7002256 w 13419668"/>
              <a:gd name="connsiteY16975" fmla="*/ 2378122 h 4401251"/>
              <a:gd name="connsiteX16976" fmla="*/ 6972155 w 13419668"/>
              <a:gd name="connsiteY16976" fmla="*/ 2407602 h 4401251"/>
              <a:gd name="connsiteX16977" fmla="*/ 7001635 w 13419668"/>
              <a:gd name="connsiteY16977" fmla="*/ 2438325 h 4401251"/>
              <a:gd name="connsiteX16978" fmla="*/ 7032357 w 13419668"/>
              <a:gd name="connsiteY16978" fmla="*/ 2408224 h 4401251"/>
              <a:gd name="connsiteX16979" fmla="*/ 7002256 w 13419668"/>
              <a:gd name="connsiteY16979" fmla="*/ 2378122 h 4401251"/>
              <a:gd name="connsiteX16980" fmla="*/ 6823888 w 13419668"/>
              <a:gd name="connsiteY16980" fmla="*/ 2378122 h 4401251"/>
              <a:gd name="connsiteX16981" fmla="*/ 6792916 w 13419668"/>
              <a:gd name="connsiteY16981" fmla="*/ 2406731 h 4401251"/>
              <a:gd name="connsiteX16982" fmla="*/ 6821649 w 13419668"/>
              <a:gd name="connsiteY16982" fmla="*/ 2438325 h 4401251"/>
              <a:gd name="connsiteX16983" fmla="*/ 6853119 w 13419668"/>
              <a:gd name="connsiteY16983" fmla="*/ 2409095 h 4401251"/>
              <a:gd name="connsiteX16984" fmla="*/ 6823888 w 13419668"/>
              <a:gd name="connsiteY16984" fmla="*/ 2378247 h 4401251"/>
              <a:gd name="connsiteX16985" fmla="*/ 6737316 w 13419668"/>
              <a:gd name="connsiteY16985" fmla="*/ 2378122 h 4401251"/>
              <a:gd name="connsiteX16986" fmla="*/ 6705473 w 13419668"/>
              <a:gd name="connsiteY16986" fmla="*/ 2406607 h 4401251"/>
              <a:gd name="connsiteX16987" fmla="*/ 6734454 w 13419668"/>
              <a:gd name="connsiteY16987" fmla="*/ 2438325 h 4401251"/>
              <a:gd name="connsiteX16988" fmla="*/ 6765675 w 13419668"/>
              <a:gd name="connsiteY16988" fmla="*/ 2409343 h 4401251"/>
              <a:gd name="connsiteX16989" fmla="*/ 6737316 w 13419668"/>
              <a:gd name="connsiteY16989" fmla="*/ 2378122 h 4401251"/>
              <a:gd name="connsiteX16990" fmla="*/ 6676118 w 13419668"/>
              <a:gd name="connsiteY16990" fmla="*/ 2408597 h 4401251"/>
              <a:gd name="connsiteX16991" fmla="*/ 6647012 w 13419668"/>
              <a:gd name="connsiteY16991" fmla="*/ 2378122 h 4401251"/>
              <a:gd name="connsiteX16992" fmla="*/ 6616040 w 13419668"/>
              <a:gd name="connsiteY16992" fmla="*/ 2407353 h 4401251"/>
              <a:gd name="connsiteX16993" fmla="*/ 6645768 w 13419668"/>
              <a:gd name="connsiteY16993" fmla="*/ 2438325 h 4401251"/>
              <a:gd name="connsiteX16994" fmla="*/ 6676242 w 13419668"/>
              <a:gd name="connsiteY16994" fmla="*/ 2408597 h 4401251"/>
              <a:gd name="connsiteX16995" fmla="*/ 6526358 w 13419668"/>
              <a:gd name="connsiteY16995" fmla="*/ 2406980 h 4401251"/>
              <a:gd name="connsiteX16996" fmla="*/ 6555837 w 13419668"/>
              <a:gd name="connsiteY16996" fmla="*/ 2438201 h 4401251"/>
              <a:gd name="connsiteX16997" fmla="*/ 6586561 w 13419668"/>
              <a:gd name="connsiteY16997" fmla="*/ 2408721 h 4401251"/>
              <a:gd name="connsiteX16998" fmla="*/ 6557703 w 13419668"/>
              <a:gd name="connsiteY16998" fmla="*/ 2377874 h 4401251"/>
              <a:gd name="connsiteX16999" fmla="*/ 6526358 w 13419668"/>
              <a:gd name="connsiteY16999" fmla="*/ 2406856 h 4401251"/>
              <a:gd name="connsiteX17000" fmla="*/ 6465783 w 13419668"/>
              <a:gd name="connsiteY17000" fmla="*/ 2378122 h 4401251"/>
              <a:gd name="connsiteX17001" fmla="*/ 6436801 w 13419668"/>
              <a:gd name="connsiteY17001" fmla="*/ 2409343 h 4401251"/>
              <a:gd name="connsiteX17002" fmla="*/ 6468519 w 13419668"/>
              <a:gd name="connsiteY17002" fmla="*/ 2438325 h 4401251"/>
              <a:gd name="connsiteX17003" fmla="*/ 6497003 w 13419668"/>
              <a:gd name="connsiteY17003" fmla="*/ 2406482 h 4401251"/>
              <a:gd name="connsiteX17004" fmla="*/ 6465783 w 13419668"/>
              <a:gd name="connsiteY17004" fmla="*/ 2378122 h 4401251"/>
              <a:gd name="connsiteX17005" fmla="*/ 6381325 w 13419668"/>
              <a:gd name="connsiteY17005" fmla="*/ 2378122 h 4401251"/>
              <a:gd name="connsiteX17006" fmla="*/ 6350975 w 13419668"/>
              <a:gd name="connsiteY17006" fmla="*/ 2407477 h 4401251"/>
              <a:gd name="connsiteX17007" fmla="*/ 6380330 w 13419668"/>
              <a:gd name="connsiteY17007" fmla="*/ 2438325 h 4401251"/>
              <a:gd name="connsiteX17008" fmla="*/ 6411177 w 13419668"/>
              <a:gd name="connsiteY17008" fmla="*/ 2408473 h 4401251"/>
              <a:gd name="connsiteX17009" fmla="*/ 6381325 w 13419668"/>
              <a:gd name="connsiteY17009" fmla="*/ 2378122 h 4401251"/>
              <a:gd name="connsiteX17010" fmla="*/ 6289777 w 13419668"/>
              <a:gd name="connsiteY17010" fmla="*/ 2378122 h 4401251"/>
              <a:gd name="connsiteX17011" fmla="*/ 6261418 w 13419668"/>
              <a:gd name="connsiteY17011" fmla="*/ 2409468 h 4401251"/>
              <a:gd name="connsiteX17012" fmla="*/ 6292638 w 13419668"/>
              <a:gd name="connsiteY17012" fmla="*/ 2438325 h 4401251"/>
              <a:gd name="connsiteX17013" fmla="*/ 6321620 w 13419668"/>
              <a:gd name="connsiteY17013" fmla="*/ 2406607 h 4401251"/>
              <a:gd name="connsiteX17014" fmla="*/ 6289777 w 13419668"/>
              <a:gd name="connsiteY17014" fmla="*/ 2378122 h 4401251"/>
              <a:gd name="connsiteX17015" fmla="*/ 6203205 w 13419668"/>
              <a:gd name="connsiteY17015" fmla="*/ 2378122 h 4401251"/>
              <a:gd name="connsiteX17016" fmla="*/ 6171860 w 13419668"/>
              <a:gd name="connsiteY17016" fmla="*/ 2406358 h 4401251"/>
              <a:gd name="connsiteX17017" fmla="*/ 6200220 w 13419668"/>
              <a:gd name="connsiteY17017" fmla="*/ 2438325 h 4401251"/>
              <a:gd name="connsiteX17018" fmla="*/ 6232063 w 13419668"/>
              <a:gd name="connsiteY17018" fmla="*/ 2409468 h 4401251"/>
              <a:gd name="connsiteX17019" fmla="*/ 6203205 w 13419668"/>
              <a:gd name="connsiteY17019" fmla="*/ 2378247 h 4401251"/>
              <a:gd name="connsiteX17020" fmla="*/ 6114519 w 13419668"/>
              <a:gd name="connsiteY17020" fmla="*/ 2378122 h 4401251"/>
              <a:gd name="connsiteX17021" fmla="*/ 6084541 w 13419668"/>
              <a:gd name="connsiteY17021" fmla="*/ 2408224 h 4401251"/>
              <a:gd name="connsiteX17022" fmla="*/ 6115265 w 13419668"/>
              <a:gd name="connsiteY17022" fmla="*/ 2438325 h 4401251"/>
              <a:gd name="connsiteX17023" fmla="*/ 6144744 w 13419668"/>
              <a:gd name="connsiteY17023" fmla="*/ 2407602 h 4401251"/>
              <a:gd name="connsiteX17024" fmla="*/ 6114643 w 13419668"/>
              <a:gd name="connsiteY17024" fmla="*/ 2378122 h 4401251"/>
              <a:gd name="connsiteX17025" fmla="*/ 5994984 w 13419668"/>
              <a:gd name="connsiteY17025" fmla="*/ 2408846 h 4401251"/>
              <a:gd name="connsiteX17026" fmla="*/ 6026205 w 13419668"/>
              <a:gd name="connsiteY17026" fmla="*/ 2438325 h 4401251"/>
              <a:gd name="connsiteX17027" fmla="*/ 6055187 w 13419668"/>
              <a:gd name="connsiteY17027" fmla="*/ 2406980 h 4401251"/>
              <a:gd name="connsiteX17028" fmla="*/ 6024464 w 13419668"/>
              <a:gd name="connsiteY17028" fmla="*/ 2378122 h 4401251"/>
              <a:gd name="connsiteX17029" fmla="*/ 5994984 w 13419668"/>
              <a:gd name="connsiteY17029" fmla="*/ 2408846 h 4401251"/>
              <a:gd name="connsiteX17030" fmla="*/ 5935777 w 13419668"/>
              <a:gd name="connsiteY17030" fmla="*/ 2378122 h 4401251"/>
              <a:gd name="connsiteX17031" fmla="*/ 5905302 w 13419668"/>
              <a:gd name="connsiteY17031" fmla="*/ 2407851 h 4401251"/>
              <a:gd name="connsiteX17032" fmla="*/ 5935652 w 13419668"/>
              <a:gd name="connsiteY17032" fmla="*/ 2438325 h 4401251"/>
              <a:gd name="connsiteX17033" fmla="*/ 5965504 w 13419668"/>
              <a:gd name="connsiteY17033" fmla="*/ 2407975 h 4401251"/>
              <a:gd name="connsiteX17034" fmla="*/ 5935777 w 13419668"/>
              <a:gd name="connsiteY17034" fmla="*/ 2378122 h 4401251"/>
              <a:gd name="connsiteX17035" fmla="*/ 5879803 w 13419668"/>
              <a:gd name="connsiteY17035" fmla="*/ 2408597 h 4401251"/>
              <a:gd name="connsiteX17036" fmla="*/ 5850075 w 13419668"/>
              <a:gd name="connsiteY17036" fmla="*/ 2378122 h 4401251"/>
              <a:gd name="connsiteX17037" fmla="*/ 5819601 w 13419668"/>
              <a:gd name="connsiteY17037" fmla="*/ 2407229 h 4401251"/>
              <a:gd name="connsiteX17038" fmla="*/ 5848707 w 13419668"/>
              <a:gd name="connsiteY17038" fmla="*/ 2438325 h 4401251"/>
              <a:gd name="connsiteX17039" fmla="*/ 5879803 w 13419668"/>
              <a:gd name="connsiteY17039" fmla="*/ 2408597 h 4401251"/>
              <a:gd name="connsiteX17040" fmla="*/ 5730044 w 13419668"/>
              <a:gd name="connsiteY17040" fmla="*/ 2407104 h 4401251"/>
              <a:gd name="connsiteX17041" fmla="*/ 5759150 w 13419668"/>
              <a:gd name="connsiteY17041" fmla="*/ 2438325 h 4401251"/>
              <a:gd name="connsiteX17042" fmla="*/ 5790246 w 13419668"/>
              <a:gd name="connsiteY17042" fmla="*/ 2408721 h 4401251"/>
              <a:gd name="connsiteX17043" fmla="*/ 5760642 w 13419668"/>
              <a:gd name="connsiteY17043" fmla="*/ 2378122 h 4401251"/>
              <a:gd name="connsiteX17044" fmla="*/ 5730044 w 13419668"/>
              <a:gd name="connsiteY17044" fmla="*/ 2407104 h 4401251"/>
              <a:gd name="connsiteX17045" fmla="*/ 5700688 w 13419668"/>
              <a:gd name="connsiteY17045" fmla="*/ 2408846 h 4401251"/>
              <a:gd name="connsiteX17046" fmla="*/ 5671209 w 13419668"/>
              <a:gd name="connsiteY17046" fmla="*/ 2378122 h 4401251"/>
              <a:gd name="connsiteX17047" fmla="*/ 5640486 w 13419668"/>
              <a:gd name="connsiteY17047" fmla="*/ 2406980 h 4401251"/>
              <a:gd name="connsiteX17048" fmla="*/ 5669468 w 13419668"/>
              <a:gd name="connsiteY17048" fmla="*/ 2438325 h 4401251"/>
              <a:gd name="connsiteX17049" fmla="*/ 5700688 w 13419668"/>
              <a:gd name="connsiteY17049" fmla="*/ 2408846 h 4401251"/>
              <a:gd name="connsiteX17050" fmla="*/ 5611131 w 13419668"/>
              <a:gd name="connsiteY17050" fmla="*/ 2408348 h 4401251"/>
              <a:gd name="connsiteX17051" fmla="*/ 5581154 w 13419668"/>
              <a:gd name="connsiteY17051" fmla="*/ 2378122 h 4401251"/>
              <a:gd name="connsiteX17052" fmla="*/ 5550928 w 13419668"/>
              <a:gd name="connsiteY17052" fmla="*/ 2407477 h 4401251"/>
              <a:gd name="connsiteX17053" fmla="*/ 5580284 w 13419668"/>
              <a:gd name="connsiteY17053" fmla="*/ 2438325 h 4401251"/>
              <a:gd name="connsiteX17054" fmla="*/ 5611131 w 13419668"/>
              <a:gd name="connsiteY17054" fmla="*/ 2408348 h 4401251"/>
              <a:gd name="connsiteX17055" fmla="*/ 5463610 w 13419668"/>
              <a:gd name="connsiteY17055" fmla="*/ 2409095 h 4401251"/>
              <a:gd name="connsiteX17056" fmla="*/ 5495204 w 13419668"/>
              <a:gd name="connsiteY17056" fmla="*/ 2438325 h 4401251"/>
              <a:gd name="connsiteX17057" fmla="*/ 5523813 w 13419668"/>
              <a:gd name="connsiteY17057" fmla="*/ 2406731 h 4401251"/>
              <a:gd name="connsiteX17058" fmla="*/ 5492716 w 13419668"/>
              <a:gd name="connsiteY17058" fmla="*/ 2378122 h 4401251"/>
              <a:gd name="connsiteX17059" fmla="*/ 5463610 w 13419668"/>
              <a:gd name="connsiteY17059" fmla="*/ 2409095 h 4401251"/>
              <a:gd name="connsiteX17060" fmla="*/ 5403408 w 13419668"/>
              <a:gd name="connsiteY17060" fmla="*/ 2378122 h 4401251"/>
              <a:gd name="connsiteX17061" fmla="*/ 5374053 w 13419668"/>
              <a:gd name="connsiteY17061" fmla="*/ 2408970 h 4401251"/>
              <a:gd name="connsiteX17062" fmla="*/ 5405398 w 13419668"/>
              <a:gd name="connsiteY17062" fmla="*/ 2438325 h 4401251"/>
              <a:gd name="connsiteX17063" fmla="*/ 5434255 w 13419668"/>
              <a:gd name="connsiteY17063" fmla="*/ 2406856 h 4401251"/>
              <a:gd name="connsiteX17064" fmla="*/ 5403408 w 13419668"/>
              <a:gd name="connsiteY17064" fmla="*/ 2378122 h 4401251"/>
              <a:gd name="connsiteX17065" fmla="*/ 5284495 w 13419668"/>
              <a:gd name="connsiteY17065" fmla="*/ 2409095 h 4401251"/>
              <a:gd name="connsiteX17066" fmla="*/ 5316089 w 13419668"/>
              <a:gd name="connsiteY17066" fmla="*/ 2438325 h 4401251"/>
              <a:gd name="connsiteX17067" fmla="*/ 5344698 w 13419668"/>
              <a:gd name="connsiteY17067" fmla="*/ 2406731 h 4401251"/>
              <a:gd name="connsiteX17068" fmla="*/ 5313601 w 13419668"/>
              <a:gd name="connsiteY17068" fmla="*/ 2378122 h 4401251"/>
              <a:gd name="connsiteX17069" fmla="*/ 5284495 w 13419668"/>
              <a:gd name="connsiteY17069" fmla="*/ 2409095 h 4401251"/>
              <a:gd name="connsiteX17070" fmla="*/ 5229517 w 13419668"/>
              <a:gd name="connsiteY17070" fmla="*/ 2378122 h 4401251"/>
              <a:gd name="connsiteX17071" fmla="*/ 5198545 w 13419668"/>
              <a:gd name="connsiteY17071" fmla="*/ 2406856 h 4401251"/>
              <a:gd name="connsiteX17072" fmla="*/ 5227278 w 13419668"/>
              <a:gd name="connsiteY17072" fmla="*/ 2438325 h 4401251"/>
              <a:gd name="connsiteX17073" fmla="*/ 5258748 w 13419668"/>
              <a:gd name="connsiteY17073" fmla="*/ 2408970 h 4401251"/>
              <a:gd name="connsiteX17074" fmla="*/ 5229517 w 13419668"/>
              <a:gd name="connsiteY17074" fmla="*/ 2378122 h 4401251"/>
              <a:gd name="connsiteX17075" fmla="*/ 5138343 w 13419668"/>
              <a:gd name="connsiteY17075" fmla="*/ 2378122 h 4401251"/>
              <a:gd name="connsiteX17076" fmla="*/ 5109112 w 13419668"/>
              <a:gd name="connsiteY17076" fmla="*/ 2408473 h 4401251"/>
              <a:gd name="connsiteX17077" fmla="*/ 5139462 w 13419668"/>
              <a:gd name="connsiteY17077" fmla="*/ 2438325 h 4401251"/>
              <a:gd name="connsiteX17078" fmla="*/ 5169314 w 13419668"/>
              <a:gd name="connsiteY17078" fmla="*/ 2407477 h 4401251"/>
              <a:gd name="connsiteX17079" fmla="*/ 5138343 w 13419668"/>
              <a:gd name="connsiteY17079" fmla="*/ 2378122 h 4401251"/>
              <a:gd name="connsiteX17080" fmla="*/ 5019554 w 13419668"/>
              <a:gd name="connsiteY17080" fmla="*/ 2408348 h 4401251"/>
              <a:gd name="connsiteX17081" fmla="*/ 5049656 w 13419668"/>
              <a:gd name="connsiteY17081" fmla="*/ 2438325 h 4401251"/>
              <a:gd name="connsiteX17082" fmla="*/ 5079757 w 13419668"/>
              <a:gd name="connsiteY17082" fmla="*/ 2407602 h 4401251"/>
              <a:gd name="connsiteX17083" fmla="*/ 5049034 w 13419668"/>
              <a:gd name="connsiteY17083" fmla="*/ 2378122 h 4401251"/>
              <a:gd name="connsiteX17084" fmla="*/ 5019554 w 13419668"/>
              <a:gd name="connsiteY17084" fmla="*/ 2408348 h 4401251"/>
              <a:gd name="connsiteX17085" fmla="*/ 4932112 w 13419668"/>
              <a:gd name="connsiteY17085" fmla="*/ 2407104 h 4401251"/>
              <a:gd name="connsiteX17086" fmla="*/ 4961591 w 13419668"/>
              <a:gd name="connsiteY17086" fmla="*/ 2438325 h 4401251"/>
              <a:gd name="connsiteX17087" fmla="*/ 4992314 w 13419668"/>
              <a:gd name="connsiteY17087" fmla="*/ 2408846 h 4401251"/>
              <a:gd name="connsiteX17088" fmla="*/ 4963457 w 13419668"/>
              <a:gd name="connsiteY17088" fmla="*/ 2377998 h 4401251"/>
              <a:gd name="connsiteX17089" fmla="*/ 4932112 w 13419668"/>
              <a:gd name="connsiteY17089" fmla="*/ 2406980 h 4401251"/>
              <a:gd name="connsiteX17090" fmla="*/ 4871412 w 13419668"/>
              <a:gd name="connsiteY17090" fmla="*/ 2378247 h 4401251"/>
              <a:gd name="connsiteX17091" fmla="*/ 4842554 w 13419668"/>
              <a:gd name="connsiteY17091" fmla="*/ 2409468 h 4401251"/>
              <a:gd name="connsiteX17092" fmla="*/ 4874397 w 13419668"/>
              <a:gd name="connsiteY17092" fmla="*/ 2438325 h 4401251"/>
              <a:gd name="connsiteX17093" fmla="*/ 4902757 w 13419668"/>
              <a:gd name="connsiteY17093" fmla="*/ 2406358 h 4401251"/>
              <a:gd name="connsiteX17094" fmla="*/ 4871412 w 13419668"/>
              <a:gd name="connsiteY17094" fmla="*/ 2378122 h 4401251"/>
              <a:gd name="connsiteX17095" fmla="*/ 4813199 w 13419668"/>
              <a:gd name="connsiteY17095" fmla="*/ 2407229 h 4401251"/>
              <a:gd name="connsiteX17096" fmla="*/ 4782601 w 13419668"/>
              <a:gd name="connsiteY17096" fmla="*/ 2378247 h 4401251"/>
              <a:gd name="connsiteX17097" fmla="*/ 4752997 w 13419668"/>
              <a:gd name="connsiteY17097" fmla="*/ 2408846 h 4401251"/>
              <a:gd name="connsiteX17098" fmla="*/ 4784093 w 13419668"/>
              <a:gd name="connsiteY17098" fmla="*/ 2438449 h 4401251"/>
              <a:gd name="connsiteX17099" fmla="*/ 4813199 w 13419668"/>
              <a:gd name="connsiteY17099" fmla="*/ 2407229 h 4401251"/>
              <a:gd name="connsiteX17100" fmla="*/ 4667171 w 13419668"/>
              <a:gd name="connsiteY17100" fmla="*/ 2409095 h 4401251"/>
              <a:gd name="connsiteX17101" fmla="*/ 4698019 w 13419668"/>
              <a:gd name="connsiteY17101" fmla="*/ 2438449 h 4401251"/>
              <a:gd name="connsiteX17102" fmla="*/ 4727374 w 13419668"/>
              <a:gd name="connsiteY17102" fmla="*/ 2407104 h 4401251"/>
              <a:gd name="connsiteX17103" fmla="*/ 4695904 w 13419668"/>
              <a:gd name="connsiteY17103" fmla="*/ 2378247 h 4401251"/>
              <a:gd name="connsiteX17104" fmla="*/ 4667171 w 13419668"/>
              <a:gd name="connsiteY17104" fmla="*/ 2409095 h 4401251"/>
              <a:gd name="connsiteX17105" fmla="*/ 4637816 w 13419668"/>
              <a:gd name="connsiteY17105" fmla="*/ 2407353 h 4401251"/>
              <a:gd name="connsiteX17106" fmla="*/ 4606720 w 13419668"/>
              <a:gd name="connsiteY17106" fmla="*/ 2378247 h 4401251"/>
              <a:gd name="connsiteX17107" fmla="*/ 4577614 w 13419668"/>
              <a:gd name="connsiteY17107" fmla="*/ 2408721 h 4401251"/>
              <a:gd name="connsiteX17108" fmla="*/ 4608088 w 13419668"/>
              <a:gd name="connsiteY17108" fmla="*/ 2438449 h 4401251"/>
              <a:gd name="connsiteX17109" fmla="*/ 4637816 w 13419668"/>
              <a:gd name="connsiteY17109" fmla="*/ 2407353 h 4401251"/>
              <a:gd name="connsiteX17110" fmla="*/ 4488056 w 13419668"/>
              <a:gd name="connsiteY17110" fmla="*/ 2408348 h 4401251"/>
              <a:gd name="connsiteX17111" fmla="*/ 4518157 w 13419668"/>
              <a:gd name="connsiteY17111" fmla="*/ 2438325 h 4401251"/>
              <a:gd name="connsiteX17112" fmla="*/ 4548259 w 13419668"/>
              <a:gd name="connsiteY17112" fmla="*/ 2407602 h 4401251"/>
              <a:gd name="connsiteX17113" fmla="*/ 4517536 w 13419668"/>
              <a:gd name="connsiteY17113" fmla="*/ 2378122 h 4401251"/>
              <a:gd name="connsiteX17114" fmla="*/ 4488056 w 13419668"/>
              <a:gd name="connsiteY17114" fmla="*/ 2408348 h 4401251"/>
              <a:gd name="connsiteX17115" fmla="*/ 4428227 w 13419668"/>
              <a:gd name="connsiteY17115" fmla="*/ 2378247 h 4401251"/>
              <a:gd name="connsiteX17116" fmla="*/ 4398499 w 13419668"/>
              <a:gd name="connsiteY17116" fmla="*/ 2408224 h 4401251"/>
              <a:gd name="connsiteX17117" fmla="*/ 4428476 w 13419668"/>
              <a:gd name="connsiteY17117" fmla="*/ 2438449 h 4401251"/>
              <a:gd name="connsiteX17118" fmla="*/ 4458701 w 13419668"/>
              <a:gd name="connsiteY17118" fmla="*/ 2407975 h 4401251"/>
              <a:gd name="connsiteX17119" fmla="*/ 4428227 w 13419668"/>
              <a:gd name="connsiteY17119" fmla="*/ 2378247 h 4401251"/>
              <a:gd name="connsiteX17120" fmla="*/ 4341530 w 13419668"/>
              <a:gd name="connsiteY17120" fmla="*/ 2378247 h 4401251"/>
              <a:gd name="connsiteX17121" fmla="*/ 4311056 w 13419668"/>
              <a:gd name="connsiteY17121" fmla="*/ 2407975 h 4401251"/>
              <a:gd name="connsiteX17122" fmla="*/ 4341406 w 13419668"/>
              <a:gd name="connsiteY17122" fmla="*/ 2438449 h 4401251"/>
              <a:gd name="connsiteX17123" fmla="*/ 4371258 w 13419668"/>
              <a:gd name="connsiteY17123" fmla="*/ 2408099 h 4401251"/>
              <a:gd name="connsiteX17124" fmla="*/ 4341530 w 13419668"/>
              <a:gd name="connsiteY17124" fmla="*/ 2378247 h 4401251"/>
              <a:gd name="connsiteX17125" fmla="*/ 4252595 w 13419668"/>
              <a:gd name="connsiteY17125" fmla="*/ 2378247 h 4401251"/>
              <a:gd name="connsiteX17126" fmla="*/ 4221623 w 13419668"/>
              <a:gd name="connsiteY17126" fmla="*/ 2407477 h 4401251"/>
              <a:gd name="connsiteX17127" fmla="*/ 4251351 w 13419668"/>
              <a:gd name="connsiteY17127" fmla="*/ 2438449 h 4401251"/>
              <a:gd name="connsiteX17128" fmla="*/ 4281701 w 13419668"/>
              <a:gd name="connsiteY17128" fmla="*/ 2408721 h 4401251"/>
              <a:gd name="connsiteX17129" fmla="*/ 4252471 w 13419668"/>
              <a:gd name="connsiteY17129" fmla="*/ 2378247 h 4401251"/>
              <a:gd name="connsiteX17130" fmla="*/ 4162416 w 13419668"/>
              <a:gd name="connsiteY17130" fmla="*/ 2378247 h 4401251"/>
              <a:gd name="connsiteX17131" fmla="*/ 4131941 w 13419668"/>
              <a:gd name="connsiteY17131" fmla="*/ 2407975 h 4401251"/>
              <a:gd name="connsiteX17132" fmla="*/ 4162291 w 13419668"/>
              <a:gd name="connsiteY17132" fmla="*/ 2438449 h 4401251"/>
              <a:gd name="connsiteX17133" fmla="*/ 4192143 w 13419668"/>
              <a:gd name="connsiteY17133" fmla="*/ 2408099 h 4401251"/>
              <a:gd name="connsiteX17134" fmla="*/ 4162416 w 13419668"/>
              <a:gd name="connsiteY17134" fmla="*/ 2378247 h 4401251"/>
              <a:gd name="connsiteX17135" fmla="*/ 4046239 w 13419668"/>
              <a:gd name="connsiteY17135" fmla="*/ 2408348 h 4401251"/>
              <a:gd name="connsiteX17136" fmla="*/ 4076341 w 13419668"/>
              <a:gd name="connsiteY17136" fmla="*/ 2438325 h 4401251"/>
              <a:gd name="connsiteX17137" fmla="*/ 4106442 w 13419668"/>
              <a:gd name="connsiteY17137" fmla="*/ 2407602 h 4401251"/>
              <a:gd name="connsiteX17138" fmla="*/ 4075719 w 13419668"/>
              <a:gd name="connsiteY17138" fmla="*/ 2378122 h 4401251"/>
              <a:gd name="connsiteX17139" fmla="*/ 4046239 w 13419668"/>
              <a:gd name="connsiteY17139" fmla="*/ 2408348 h 4401251"/>
              <a:gd name="connsiteX17140" fmla="*/ 3956682 w 13419668"/>
              <a:gd name="connsiteY17140" fmla="*/ 2408348 h 4401251"/>
              <a:gd name="connsiteX17141" fmla="*/ 3986783 w 13419668"/>
              <a:gd name="connsiteY17141" fmla="*/ 2438325 h 4401251"/>
              <a:gd name="connsiteX17142" fmla="*/ 4016885 w 13419668"/>
              <a:gd name="connsiteY17142" fmla="*/ 2407602 h 4401251"/>
              <a:gd name="connsiteX17143" fmla="*/ 3986161 w 13419668"/>
              <a:gd name="connsiteY17143" fmla="*/ 2378122 h 4401251"/>
              <a:gd name="connsiteX17144" fmla="*/ 3956682 w 13419668"/>
              <a:gd name="connsiteY17144" fmla="*/ 2408348 h 4401251"/>
              <a:gd name="connsiteX17145" fmla="*/ 3810281 w 13419668"/>
              <a:gd name="connsiteY17145" fmla="*/ 2378247 h 4401251"/>
              <a:gd name="connsiteX17146" fmla="*/ 3779806 w 13419668"/>
              <a:gd name="connsiteY17146" fmla="*/ 2407975 h 4401251"/>
              <a:gd name="connsiteX17147" fmla="*/ 3810032 w 13419668"/>
              <a:gd name="connsiteY17147" fmla="*/ 2438449 h 4401251"/>
              <a:gd name="connsiteX17148" fmla="*/ 3840009 w 13419668"/>
              <a:gd name="connsiteY17148" fmla="*/ 2408224 h 4401251"/>
              <a:gd name="connsiteX17149" fmla="*/ 3810281 w 13419668"/>
              <a:gd name="connsiteY17149" fmla="*/ 2378247 h 4401251"/>
              <a:gd name="connsiteX17150" fmla="*/ 3690249 w 13419668"/>
              <a:gd name="connsiteY17150" fmla="*/ 2407353 h 4401251"/>
              <a:gd name="connsiteX17151" fmla="*/ 3719977 w 13419668"/>
              <a:gd name="connsiteY17151" fmla="*/ 2438449 h 4401251"/>
              <a:gd name="connsiteX17152" fmla="*/ 3750451 w 13419668"/>
              <a:gd name="connsiteY17152" fmla="*/ 2408721 h 4401251"/>
              <a:gd name="connsiteX17153" fmla="*/ 3721345 w 13419668"/>
              <a:gd name="connsiteY17153" fmla="*/ 2378247 h 4401251"/>
              <a:gd name="connsiteX17154" fmla="*/ 3690249 w 13419668"/>
              <a:gd name="connsiteY17154" fmla="*/ 2407353 h 4401251"/>
              <a:gd name="connsiteX17155" fmla="*/ 3630544 w 13419668"/>
              <a:gd name="connsiteY17155" fmla="*/ 2378247 h 4401251"/>
              <a:gd name="connsiteX17156" fmla="*/ 3600692 w 13419668"/>
              <a:gd name="connsiteY17156" fmla="*/ 2408473 h 4401251"/>
              <a:gd name="connsiteX17157" fmla="*/ 3631539 w 13419668"/>
              <a:gd name="connsiteY17157" fmla="*/ 2438449 h 4401251"/>
              <a:gd name="connsiteX17158" fmla="*/ 3660894 w 13419668"/>
              <a:gd name="connsiteY17158" fmla="*/ 2407602 h 4401251"/>
              <a:gd name="connsiteX17159" fmla="*/ 3630544 w 13419668"/>
              <a:gd name="connsiteY17159" fmla="*/ 2378247 h 4401251"/>
              <a:gd name="connsiteX17160" fmla="*/ 3541982 w 13419668"/>
              <a:gd name="connsiteY17160" fmla="*/ 2378247 h 4401251"/>
              <a:gd name="connsiteX17161" fmla="*/ 3511134 w 13419668"/>
              <a:gd name="connsiteY17161" fmla="*/ 2407602 h 4401251"/>
              <a:gd name="connsiteX17162" fmla="*/ 3540986 w 13419668"/>
              <a:gd name="connsiteY17162" fmla="*/ 2438449 h 4401251"/>
              <a:gd name="connsiteX17163" fmla="*/ 3571336 w 13419668"/>
              <a:gd name="connsiteY17163" fmla="*/ 2408597 h 4401251"/>
              <a:gd name="connsiteX17164" fmla="*/ 3541982 w 13419668"/>
              <a:gd name="connsiteY17164" fmla="*/ 2378247 h 4401251"/>
              <a:gd name="connsiteX17165" fmla="*/ 3455161 w 13419668"/>
              <a:gd name="connsiteY17165" fmla="*/ 2378247 h 4401251"/>
              <a:gd name="connsiteX17166" fmla="*/ 3425433 w 13419668"/>
              <a:gd name="connsiteY17166" fmla="*/ 2408099 h 4401251"/>
              <a:gd name="connsiteX17167" fmla="*/ 3455285 w 13419668"/>
              <a:gd name="connsiteY17167" fmla="*/ 2438449 h 4401251"/>
              <a:gd name="connsiteX17168" fmla="*/ 3485635 w 13419668"/>
              <a:gd name="connsiteY17168" fmla="*/ 2407975 h 4401251"/>
              <a:gd name="connsiteX17169" fmla="*/ 3455285 w 13419668"/>
              <a:gd name="connsiteY17169" fmla="*/ 2378247 h 4401251"/>
              <a:gd name="connsiteX17170" fmla="*/ 3364235 w 13419668"/>
              <a:gd name="connsiteY17170" fmla="*/ 2378247 h 4401251"/>
              <a:gd name="connsiteX17171" fmla="*/ 3335875 w 13419668"/>
              <a:gd name="connsiteY17171" fmla="*/ 2409592 h 4401251"/>
              <a:gd name="connsiteX17172" fmla="*/ 3367096 w 13419668"/>
              <a:gd name="connsiteY17172" fmla="*/ 2438449 h 4401251"/>
              <a:gd name="connsiteX17173" fmla="*/ 3396078 w 13419668"/>
              <a:gd name="connsiteY17173" fmla="*/ 2406731 h 4401251"/>
              <a:gd name="connsiteX17174" fmla="*/ 3364235 w 13419668"/>
              <a:gd name="connsiteY17174" fmla="*/ 2378247 h 4401251"/>
              <a:gd name="connsiteX17175" fmla="*/ 3274553 w 13419668"/>
              <a:gd name="connsiteY17175" fmla="*/ 2378247 h 4401251"/>
              <a:gd name="connsiteX17176" fmla="*/ 3246318 w 13419668"/>
              <a:gd name="connsiteY17176" fmla="*/ 2409716 h 4401251"/>
              <a:gd name="connsiteX17177" fmla="*/ 3277663 w 13419668"/>
              <a:gd name="connsiteY17177" fmla="*/ 2438574 h 4401251"/>
              <a:gd name="connsiteX17178" fmla="*/ 3306520 w 13419668"/>
              <a:gd name="connsiteY17178" fmla="*/ 2406731 h 4401251"/>
              <a:gd name="connsiteX17179" fmla="*/ 3274553 w 13419668"/>
              <a:gd name="connsiteY17179" fmla="*/ 2378371 h 4401251"/>
              <a:gd name="connsiteX17180" fmla="*/ 6942427 w 13419668"/>
              <a:gd name="connsiteY17180" fmla="*/ 2408597 h 4401251"/>
              <a:gd name="connsiteX17181" fmla="*/ 6912450 w 13419668"/>
              <a:gd name="connsiteY17181" fmla="*/ 2378371 h 4401251"/>
              <a:gd name="connsiteX17182" fmla="*/ 6882224 w 13419668"/>
              <a:gd name="connsiteY17182" fmla="*/ 2407726 h 4401251"/>
              <a:gd name="connsiteX17183" fmla="*/ 6911579 w 13419668"/>
              <a:gd name="connsiteY17183" fmla="*/ 2438574 h 4401251"/>
              <a:gd name="connsiteX17184" fmla="*/ 6942427 w 13419668"/>
              <a:gd name="connsiteY17184" fmla="*/ 2408597 h 4401251"/>
              <a:gd name="connsiteX17185" fmla="*/ 3218953 w 13419668"/>
              <a:gd name="connsiteY17185" fmla="*/ 2409219 h 4401251"/>
              <a:gd name="connsiteX17186" fmla="*/ 3190220 w 13419668"/>
              <a:gd name="connsiteY17186" fmla="*/ 2378247 h 4401251"/>
              <a:gd name="connsiteX17187" fmla="*/ 3158751 w 13419668"/>
              <a:gd name="connsiteY17187" fmla="*/ 2406980 h 4401251"/>
              <a:gd name="connsiteX17188" fmla="*/ 3188105 w 13419668"/>
              <a:gd name="connsiteY17188" fmla="*/ 2438449 h 4401251"/>
              <a:gd name="connsiteX17189" fmla="*/ 3218953 w 13419668"/>
              <a:gd name="connsiteY17189" fmla="*/ 2409219 h 4401251"/>
              <a:gd name="connsiteX17190" fmla="*/ 3069318 w 13419668"/>
              <a:gd name="connsiteY17190" fmla="*/ 2409219 h 4401251"/>
              <a:gd name="connsiteX17191" fmla="*/ 3100911 w 13419668"/>
              <a:gd name="connsiteY17191" fmla="*/ 2438449 h 4401251"/>
              <a:gd name="connsiteX17192" fmla="*/ 3129520 w 13419668"/>
              <a:gd name="connsiteY17192" fmla="*/ 2406856 h 4401251"/>
              <a:gd name="connsiteX17193" fmla="*/ 3098424 w 13419668"/>
              <a:gd name="connsiteY17193" fmla="*/ 2378247 h 4401251"/>
              <a:gd name="connsiteX17194" fmla="*/ 3069318 w 13419668"/>
              <a:gd name="connsiteY17194" fmla="*/ 2409219 h 4401251"/>
              <a:gd name="connsiteX17195" fmla="*/ 3010732 w 13419668"/>
              <a:gd name="connsiteY17195" fmla="*/ 2378122 h 4401251"/>
              <a:gd name="connsiteX17196" fmla="*/ 2979760 w 13419668"/>
              <a:gd name="connsiteY17196" fmla="*/ 2407353 h 4401251"/>
              <a:gd name="connsiteX17197" fmla="*/ 3009488 w 13419668"/>
              <a:gd name="connsiteY17197" fmla="*/ 2438325 h 4401251"/>
              <a:gd name="connsiteX17198" fmla="*/ 3039838 w 13419668"/>
              <a:gd name="connsiteY17198" fmla="*/ 2408597 h 4401251"/>
              <a:gd name="connsiteX17199" fmla="*/ 3010608 w 13419668"/>
              <a:gd name="connsiteY17199" fmla="*/ 2378122 h 4401251"/>
              <a:gd name="connsiteX17200" fmla="*/ 2893934 w 13419668"/>
              <a:gd name="connsiteY17200" fmla="*/ 2406856 h 4401251"/>
              <a:gd name="connsiteX17201" fmla="*/ 2922667 w 13419668"/>
              <a:gd name="connsiteY17201" fmla="*/ 2438449 h 4401251"/>
              <a:gd name="connsiteX17202" fmla="*/ 2954137 w 13419668"/>
              <a:gd name="connsiteY17202" fmla="*/ 2409219 h 4401251"/>
              <a:gd name="connsiteX17203" fmla="*/ 2925031 w 13419668"/>
              <a:gd name="connsiteY17203" fmla="*/ 2378247 h 4401251"/>
              <a:gd name="connsiteX17204" fmla="*/ 2893934 w 13419668"/>
              <a:gd name="connsiteY17204" fmla="*/ 2406856 h 4401251"/>
              <a:gd name="connsiteX17205" fmla="*/ 2804501 w 13419668"/>
              <a:gd name="connsiteY17205" fmla="*/ 2409095 h 4401251"/>
              <a:gd name="connsiteX17206" fmla="*/ 2835349 w 13419668"/>
              <a:gd name="connsiteY17206" fmla="*/ 2438449 h 4401251"/>
              <a:gd name="connsiteX17207" fmla="*/ 2864704 w 13419668"/>
              <a:gd name="connsiteY17207" fmla="*/ 2407104 h 4401251"/>
              <a:gd name="connsiteX17208" fmla="*/ 2833234 w 13419668"/>
              <a:gd name="connsiteY17208" fmla="*/ 2378247 h 4401251"/>
              <a:gd name="connsiteX17209" fmla="*/ 2804501 w 13419668"/>
              <a:gd name="connsiteY17209" fmla="*/ 2409095 h 4401251"/>
              <a:gd name="connsiteX17210" fmla="*/ 2745916 w 13419668"/>
              <a:gd name="connsiteY17210" fmla="*/ 2378247 h 4401251"/>
              <a:gd name="connsiteX17211" fmla="*/ 2714944 w 13419668"/>
              <a:gd name="connsiteY17211" fmla="*/ 2406856 h 4401251"/>
              <a:gd name="connsiteX17212" fmla="*/ 2743677 w 13419668"/>
              <a:gd name="connsiteY17212" fmla="*/ 2438449 h 4401251"/>
              <a:gd name="connsiteX17213" fmla="*/ 2775146 w 13419668"/>
              <a:gd name="connsiteY17213" fmla="*/ 2409219 h 4401251"/>
              <a:gd name="connsiteX17214" fmla="*/ 2745916 w 13419668"/>
              <a:gd name="connsiteY17214" fmla="*/ 2378371 h 4401251"/>
              <a:gd name="connsiteX17215" fmla="*/ 2654741 w 13419668"/>
              <a:gd name="connsiteY17215" fmla="*/ 2378247 h 4401251"/>
              <a:gd name="connsiteX17216" fmla="*/ 2625386 w 13419668"/>
              <a:gd name="connsiteY17216" fmla="*/ 2408597 h 4401251"/>
              <a:gd name="connsiteX17217" fmla="*/ 2655612 w 13419668"/>
              <a:gd name="connsiteY17217" fmla="*/ 2438449 h 4401251"/>
              <a:gd name="connsiteX17218" fmla="*/ 2685589 w 13419668"/>
              <a:gd name="connsiteY17218" fmla="*/ 2407602 h 4401251"/>
              <a:gd name="connsiteX17219" fmla="*/ 2654741 w 13419668"/>
              <a:gd name="connsiteY17219" fmla="*/ 2378247 h 4401251"/>
              <a:gd name="connsiteX17220" fmla="*/ 2567920 w 13419668"/>
              <a:gd name="connsiteY17220" fmla="*/ 2378247 h 4401251"/>
              <a:gd name="connsiteX17221" fmla="*/ 2538068 w 13419668"/>
              <a:gd name="connsiteY17221" fmla="*/ 2408473 h 4401251"/>
              <a:gd name="connsiteX17222" fmla="*/ 2568915 w 13419668"/>
              <a:gd name="connsiteY17222" fmla="*/ 2438449 h 4401251"/>
              <a:gd name="connsiteX17223" fmla="*/ 2598270 w 13419668"/>
              <a:gd name="connsiteY17223" fmla="*/ 2407602 h 4401251"/>
              <a:gd name="connsiteX17224" fmla="*/ 2567920 w 13419668"/>
              <a:gd name="connsiteY17224" fmla="*/ 2378247 h 4401251"/>
              <a:gd name="connsiteX17225" fmla="*/ 2448386 w 13419668"/>
              <a:gd name="connsiteY17225" fmla="*/ 2406856 h 4401251"/>
              <a:gd name="connsiteX17226" fmla="*/ 2477617 w 13419668"/>
              <a:gd name="connsiteY17226" fmla="*/ 2438449 h 4401251"/>
              <a:gd name="connsiteX17227" fmla="*/ 2508589 w 13419668"/>
              <a:gd name="connsiteY17227" fmla="*/ 2409343 h 4401251"/>
              <a:gd name="connsiteX17228" fmla="*/ 2480104 w 13419668"/>
              <a:gd name="connsiteY17228" fmla="*/ 2378247 h 4401251"/>
              <a:gd name="connsiteX17229" fmla="*/ 2448511 w 13419668"/>
              <a:gd name="connsiteY17229" fmla="*/ 2406856 h 4401251"/>
              <a:gd name="connsiteX17230" fmla="*/ 2419031 w 13419668"/>
              <a:gd name="connsiteY17230" fmla="*/ 2408721 h 4401251"/>
              <a:gd name="connsiteX17231" fmla="*/ 2389925 w 13419668"/>
              <a:gd name="connsiteY17231" fmla="*/ 2378247 h 4401251"/>
              <a:gd name="connsiteX17232" fmla="*/ 2358829 w 13419668"/>
              <a:gd name="connsiteY17232" fmla="*/ 2407477 h 4401251"/>
              <a:gd name="connsiteX17233" fmla="*/ 2388557 w 13419668"/>
              <a:gd name="connsiteY17233" fmla="*/ 2438449 h 4401251"/>
              <a:gd name="connsiteX17234" fmla="*/ 2419031 w 13419668"/>
              <a:gd name="connsiteY17234" fmla="*/ 2408721 h 4401251"/>
              <a:gd name="connsiteX17235" fmla="*/ 2333330 w 13419668"/>
              <a:gd name="connsiteY17235" fmla="*/ 2408224 h 4401251"/>
              <a:gd name="connsiteX17236" fmla="*/ 2303104 w 13419668"/>
              <a:gd name="connsiteY17236" fmla="*/ 2378247 h 4401251"/>
              <a:gd name="connsiteX17237" fmla="*/ 2273127 w 13419668"/>
              <a:gd name="connsiteY17237" fmla="*/ 2407851 h 4401251"/>
              <a:gd name="connsiteX17238" fmla="*/ 2302731 w 13419668"/>
              <a:gd name="connsiteY17238" fmla="*/ 2438325 h 4401251"/>
              <a:gd name="connsiteX17239" fmla="*/ 2333205 w 13419668"/>
              <a:gd name="connsiteY17239" fmla="*/ 2408099 h 4401251"/>
              <a:gd name="connsiteX17240" fmla="*/ 2183570 w 13419668"/>
              <a:gd name="connsiteY17240" fmla="*/ 2408348 h 4401251"/>
              <a:gd name="connsiteX17241" fmla="*/ 2213671 w 13419668"/>
              <a:gd name="connsiteY17241" fmla="*/ 2438325 h 4401251"/>
              <a:gd name="connsiteX17242" fmla="*/ 2243772 w 13419668"/>
              <a:gd name="connsiteY17242" fmla="*/ 2407602 h 4401251"/>
              <a:gd name="connsiteX17243" fmla="*/ 2213049 w 13419668"/>
              <a:gd name="connsiteY17243" fmla="*/ 2378122 h 4401251"/>
              <a:gd name="connsiteX17244" fmla="*/ 2183570 w 13419668"/>
              <a:gd name="connsiteY17244" fmla="*/ 2408348 h 4401251"/>
              <a:gd name="connsiteX17245" fmla="*/ 2154215 w 13419668"/>
              <a:gd name="connsiteY17245" fmla="*/ 2407851 h 4401251"/>
              <a:gd name="connsiteX17246" fmla="*/ 2123741 w 13419668"/>
              <a:gd name="connsiteY17246" fmla="*/ 2378122 h 4401251"/>
              <a:gd name="connsiteX17247" fmla="*/ 2094137 w 13419668"/>
              <a:gd name="connsiteY17247" fmla="*/ 2408099 h 4401251"/>
              <a:gd name="connsiteX17248" fmla="*/ 2124114 w 13419668"/>
              <a:gd name="connsiteY17248" fmla="*/ 2438325 h 4401251"/>
              <a:gd name="connsiteX17249" fmla="*/ 2154339 w 13419668"/>
              <a:gd name="connsiteY17249" fmla="*/ 2407851 h 4401251"/>
              <a:gd name="connsiteX17250" fmla="*/ 2036546 w 13419668"/>
              <a:gd name="connsiteY17250" fmla="*/ 2378247 h 4401251"/>
              <a:gd name="connsiteX17251" fmla="*/ 2006694 w 13419668"/>
              <a:gd name="connsiteY17251" fmla="*/ 2408597 h 4401251"/>
              <a:gd name="connsiteX17252" fmla="*/ 2037541 w 13419668"/>
              <a:gd name="connsiteY17252" fmla="*/ 2438449 h 4401251"/>
              <a:gd name="connsiteX17253" fmla="*/ 2066896 w 13419668"/>
              <a:gd name="connsiteY17253" fmla="*/ 2407477 h 4401251"/>
              <a:gd name="connsiteX17254" fmla="*/ 2036546 w 13419668"/>
              <a:gd name="connsiteY17254" fmla="*/ 2378247 h 4401251"/>
              <a:gd name="connsiteX17255" fmla="*/ 1977339 w 13419668"/>
              <a:gd name="connsiteY17255" fmla="*/ 2407477 h 4401251"/>
              <a:gd name="connsiteX17256" fmla="*/ 1946865 w 13419668"/>
              <a:gd name="connsiteY17256" fmla="*/ 2378247 h 4401251"/>
              <a:gd name="connsiteX17257" fmla="*/ 1917136 w 13419668"/>
              <a:gd name="connsiteY17257" fmla="*/ 2408597 h 4401251"/>
              <a:gd name="connsiteX17258" fmla="*/ 1948108 w 13419668"/>
              <a:gd name="connsiteY17258" fmla="*/ 2438449 h 4401251"/>
              <a:gd name="connsiteX17259" fmla="*/ 1977339 w 13419668"/>
              <a:gd name="connsiteY17259" fmla="*/ 2407477 h 4401251"/>
              <a:gd name="connsiteX17260" fmla="*/ 1887782 w 13419668"/>
              <a:gd name="connsiteY17260" fmla="*/ 2408721 h 4401251"/>
              <a:gd name="connsiteX17261" fmla="*/ 1858675 w 13419668"/>
              <a:gd name="connsiteY17261" fmla="*/ 2378247 h 4401251"/>
              <a:gd name="connsiteX17262" fmla="*/ 1827579 w 13419668"/>
              <a:gd name="connsiteY17262" fmla="*/ 2407477 h 4401251"/>
              <a:gd name="connsiteX17263" fmla="*/ 1857307 w 13419668"/>
              <a:gd name="connsiteY17263" fmla="*/ 2438449 h 4401251"/>
              <a:gd name="connsiteX17264" fmla="*/ 1887782 w 13419668"/>
              <a:gd name="connsiteY17264" fmla="*/ 2408721 h 4401251"/>
              <a:gd name="connsiteX17265" fmla="*/ 1768994 w 13419668"/>
              <a:gd name="connsiteY17265" fmla="*/ 2378247 h 4401251"/>
              <a:gd name="connsiteX17266" fmla="*/ 1738022 w 13419668"/>
              <a:gd name="connsiteY17266" fmla="*/ 2407477 h 4401251"/>
              <a:gd name="connsiteX17267" fmla="*/ 1767750 w 13419668"/>
              <a:gd name="connsiteY17267" fmla="*/ 2438449 h 4401251"/>
              <a:gd name="connsiteX17268" fmla="*/ 1798100 w 13419668"/>
              <a:gd name="connsiteY17268" fmla="*/ 2408721 h 4401251"/>
              <a:gd name="connsiteX17269" fmla="*/ 1768869 w 13419668"/>
              <a:gd name="connsiteY17269" fmla="*/ 2378247 h 4401251"/>
              <a:gd name="connsiteX17270" fmla="*/ 1681426 w 13419668"/>
              <a:gd name="connsiteY17270" fmla="*/ 2378247 h 4401251"/>
              <a:gd name="connsiteX17271" fmla="*/ 1652196 w 13419668"/>
              <a:gd name="connsiteY17271" fmla="*/ 2408721 h 4401251"/>
              <a:gd name="connsiteX17272" fmla="*/ 1682546 w 13419668"/>
              <a:gd name="connsiteY17272" fmla="*/ 2438449 h 4401251"/>
              <a:gd name="connsiteX17273" fmla="*/ 1712398 w 13419668"/>
              <a:gd name="connsiteY17273" fmla="*/ 2407477 h 4401251"/>
              <a:gd name="connsiteX17274" fmla="*/ 1681426 w 13419668"/>
              <a:gd name="connsiteY17274" fmla="*/ 2378247 h 4401251"/>
              <a:gd name="connsiteX17275" fmla="*/ 1591993 w 13419668"/>
              <a:gd name="connsiteY17275" fmla="*/ 2378247 h 4401251"/>
              <a:gd name="connsiteX17276" fmla="*/ 1562638 w 13419668"/>
              <a:gd name="connsiteY17276" fmla="*/ 2408597 h 4401251"/>
              <a:gd name="connsiteX17277" fmla="*/ 1592864 w 13419668"/>
              <a:gd name="connsiteY17277" fmla="*/ 2438449 h 4401251"/>
              <a:gd name="connsiteX17278" fmla="*/ 1622841 w 13419668"/>
              <a:gd name="connsiteY17278" fmla="*/ 2407602 h 4401251"/>
              <a:gd name="connsiteX17279" fmla="*/ 1591993 w 13419668"/>
              <a:gd name="connsiteY17279" fmla="*/ 2378247 h 4401251"/>
              <a:gd name="connsiteX17280" fmla="*/ 1533283 w 13419668"/>
              <a:gd name="connsiteY17280" fmla="*/ 2408473 h 4401251"/>
              <a:gd name="connsiteX17281" fmla="*/ 1503307 w 13419668"/>
              <a:gd name="connsiteY17281" fmla="*/ 2378247 h 4401251"/>
              <a:gd name="connsiteX17282" fmla="*/ 1473081 w 13419668"/>
              <a:gd name="connsiteY17282" fmla="*/ 2407602 h 4401251"/>
              <a:gd name="connsiteX17283" fmla="*/ 1502436 w 13419668"/>
              <a:gd name="connsiteY17283" fmla="*/ 2438449 h 4401251"/>
              <a:gd name="connsiteX17284" fmla="*/ 1533283 w 13419668"/>
              <a:gd name="connsiteY17284" fmla="*/ 2408473 h 4401251"/>
              <a:gd name="connsiteX17285" fmla="*/ 1414620 w 13419668"/>
              <a:gd name="connsiteY17285" fmla="*/ 2438325 h 4401251"/>
              <a:gd name="connsiteX17286" fmla="*/ 1445841 w 13419668"/>
              <a:gd name="connsiteY17286" fmla="*/ 2409468 h 4401251"/>
              <a:gd name="connsiteX17287" fmla="*/ 1417605 w 13419668"/>
              <a:gd name="connsiteY17287" fmla="*/ 2378122 h 4401251"/>
              <a:gd name="connsiteX17288" fmla="*/ 1385638 w 13419668"/>
              <a:gd name="connsiteY17288" fmla="*/ 2406482 h 4401251"/>
              <a:gd name="connsiteX17289" fmla="*/ 1414495 w 13419668"/>
              <a:gd name="connsiteY17289" fmla="*/ 2438325 h 4401251"/>
              <a:gd name="connsiteX17290" fmla="*/ 1356408 w 13419668"/>
              <a:gd name="connsiteY17290" fmla="*/ 2407229 h 4401251"/>
              <a:gd name="connsiteX17291" fmla="*/ 1325809 w 13419668"/>
              <a:gd name="connsiteY17291" fmla="*/ 2378247 h 4401251"/>
              <a:gd name="connsiteX17292" fmla="*/ 1296205 w 13419668"/>
              <a:gd name="connsiteY17292" fmla="*/ 2408846 h 4401251"/>
              <a:gd name="connsiteX17293" fmla="*/ 1327301 w 13419668"/>
              <a:gd name="connsiteY17293" fmla="*/ 2438449 h 4401251"/>
              <a:gd name="connsiteX17294" fmla="*/ 1356408 w 13419668"/>
              <a:gd name="connsiteY17294" fmla="*/ 2407229 h 4401251"/>
              <a:gd name="connsiteX17295" fmla="*/ 1206648 w 13419668"/>
              <a:gd name="connsiteY17295" fmla="*/ 2407602 h 4401251"/>
              <a:gd name="connsiteX17296" fmla="*/ 1236624 w 13419668"/>
              <a:gd name="connsiteY17296" fmla="*/ 2438449 h 4401251"/>
              <a:gd name="connsiteX17297" fmla="*/ 1266850 w 13419668"/>
              <a:gd name="connsiteY17297" fmla="*/ 2408473 h 4401251"/>
              <a:gd name="connsiteX17298" fmla="*/ 1237495 w 13419668"/>
              <a:gd name="connsiteY17298" fmla="*/ 2378247 h 4401251"/>
              <a:gd name="connsiteX17299" fmla="*/ 1206648 w 13419668"/>
              <a:gd name="connsiteY17299" fmla="*/ 2407602 h 4401251"/>
              <a:gd name="connsiteX17300" fmla="*/ 1120822 w 13419668"/>
              <a:gd name="connsiteY17300" fmla="*/ 2406856 h 4401251"/>
              <a:gd name="connsiteX17301" fmla="*/ 1149555 w 13419668"/>
              <a:gd name="connsiteY17301" fmla="*/ 2438449 h 4401251"/>
              <a:gd name="connsiteX17302" fmla="*/ 1181024 w 13419668"/>
              <a:gd name="connsiteY17302" fmla="*/ 2409219 h 4401251"/>
              <a:gd name="connsiteX17303" fmla="*/ 1151918 w 13419668"/>
              <a:gd name="connsiteY17303" fmla="*/ 2378247 h 4401251"/>
              <a:gd name="connsiteX17304" fmla="*/ 1120822 w 13419668"/>
              <a:gd name="connsiteY17304" fmla="*/ 2406856 h 4401251"/>
              <a:gd name="connsiteX17305" fmla="*/ 1060992 w 13419668"/>
              <a:gd name="connsiteY17305" fmla="*/ 2378247 h 4401251"/>
              <a:gd name="connsiteX17306" fmla="*/ 1031264 w 13419668"/>
              <a:gd name="connsiteY17306" fmla="*/ 2408224 h 4401251"/>
              <a:gd name="connsiteX17307" fmla="*/ 1061117 w 13419668"/>
              <a:gd name="connsiteY17307" fmla="*/ 2438449 h 4401251"/>
              <a:gd name="connsiteX17308" fmla="*/ 1091342 w 13419668"/>
              <a:gd name="connsiteY17308" fmla="*/ 2407975 h 4401251"/>
              <a:gd name="connsiteX17309" fmla="*/ 1060868 w 13419668"/>
              <a:gd name="connsiteY17309" fmla="*/ 2378247 h 4401251"/>
              <a:gd name="connsiteX17310" fmla="*/ 941707 w 13419668"/>
              <a:gd name="connsiteY17310" fmla="*/ 2406856 h 4401251"/>
              <a:gd name="connsiteX17311" fmla="*/ 970440 w 13419668"/>
              <a:gd name="connsiteY17311" fmla="*/ 2438449 h 4401251"/>
              <a:gd name="connsiteX17312" fmla="*/ 1001909 w 13419668"/>
              <a:gd name="connsiteY17312" fmla="*/ 2409219 h 4401251"/>
              <a:gd name="connsiteX17313" fmla="*/ 972803 w 13419668"/>
              <a:gd name="connsiteY17313" fmla="*/ 2378247 h 4401251"/>
              <a:gd name="connsiteX17314" fmla="*/ 941707 w 13419668"/>
              <a:gd name="connsiteY17314" fmla="*/ 2406856 h 4401251"/>
              <a:gd name="connsiteX17315" fmla="*/ 881256 w 13419668"/>
              <a:gd name="connsiteY17315" fmla="*/ 2378122 h 4401251"/>
              <a:gd name="connsiteX17316" fmla="*/ 852274 w 13419668"/>
              <a:gd name="connsiteY17316" fmla="*/ 2408721 h 4401251"/>
              <a:gd name="connsiteX17317" fmla="*/ 882873 w 13419668"/>
              <a:gd name="connsiteY17317" fmla="*/ 2438325 h 4401251"/>
              <a:gd name="connsiteX17318" fmla="*/ 912476 w 13419668"/>
              <a:gd name="connsiteY17318" fmla="*/ 2407229 h 4401251"/>
              <a:gd name="connsiteX17319" fmla="*/ 881256 w 13419668"/>
              <a:gd name="connsiteY17319" fmla="*/ 2378122 h 4401251"/>
              <a:gd name="connsiteX17320" fmla="*/ 825033 w 13419668"/>
              <a:gd name="connsiteY17320" fmla="*/ 2408348 h 4401251"/>
              <a:gd name="connsiteX17321" fmla="*/ 795554 w 13419668"/>
              <a:gd name="connsiteY17321" fmla="*/ 2378122 h 4401251"/>
              <a:gd name="connsiteX17322" fmla="*/ 764831 w 13419668"/>
              <a:gd name="connsiteY17322" fmla="*/ 2407602 h 4401251"/>
              <a:gd name="connsiteX17323" fmla="*/ 794932 w 13419668"/>
              <a:gd name="connsiteY17323" fmla="*/ 2438325 h 4401251"/>
              <a:gd name="connsiteX17324" fmla="*/ 825033 w 13419668"/>
              <a:gd name="connsiteY17324" fmla="*/ 2408224 h 4401251"/>
              <a:gd name="connsiteX17325" fmla="*/ 706494 w 13419668"/>
              <a:gd name="connsiteY17325" fmla="*/ 2378122 h 4401251"/>
              <a:gd name="connsiteX17326" fmla="*/ 675274 w 13419668"/>
              <a:gd name="connsiteY17326" fmla="*/ 2407229 h 4401251"/>
              <a:gd name="connsiteX17327" fmla="*/ 704877 w 13419668"/>
              <a:gd name="connsiteY17327" fmla="*/ 2438325 h 4401251"/>
              <a:gd name="connsiteX17328" fmla="*/ 735476 w 13419668"/>
              <a:gd name="connsiteY17328" fmla="*/ 2408721 h 4401251"/>
              <a:gd name="connsiteX17329" fmla="*/ 706494 w 13419668"/>
              <a:gd name="connsiteY17329" fmla="*/ 2378122 h 4401251"/>
              <a:gd name="connsiteX17330" fmla="*/ 616191 w 13419668"/>
              <a:gd name="connsiteY17330" fmla="*/ 2378122 h 4401251"/>
              <a:gd name="connsiteX17331" fmla="*/ 585716 w 13419668"/>
              <a:gd name="connsiteY17331" fmla="*/ 2407851 h 4401251"/>
              <a:gd name="connsiteX17332" fmla="*/ 616066 w 13419668"/>
              <a:gd name="connsiteY17332" fmla="*/ 2438325 h 4401251"/>
              <a:gd name="connsiteX17333" fmla="*/ 645919 w 13419668"/>
              <a:gd name="connsiteY17333" fmla="*/ 2407975 h 4401251"/>
              <a:gd name="connsiteX17334" fmla="*/ 616191 w 13419668"/>
              <a:gd name="connsiteY17334" fmla="*/ 2378122 h 4401251"/>
              <a:gd name="connsiteX17335" fmla="*/ 500015 w 13419668"/>
              <a:gd name="connsiteY17335" fmla="*/ 2409095 h 4401251"/>
              <a:gd name="connsiteX17336" fmla="*/ 530862 w 13419668"/>
              <a:gd name="connsiteY17336" fmla="*/ 2438325 h 4401251"/>
              <a:gd name="connsiteX17337" fmla="*/ 560093 w 13419668"/>
              <a:gd name="connsiteY17337" fmla="*/ 2406856 h 4401251"/>
              <a:gd name="connsiteX17338" fmla="*/ 528499 w 13419668"/>
              <a:gd name="connsiteY17338" fmla="*/ 2378122 h 4401251"/>
              <a:gd name="connsiteX17339" fmla="*/ 499890 w 13419668"/>
              <a:gd name="connsiteY17339" fmla="*/ 2409095 h 4401251"/>
              <a:gd name="connsiteX17340" fmla="*/ 470535 w 13419668"/>
              <a:gd name="connsiteY17340" fmla="*/ 2408597 h 4401251"/>
              <a:gd name="connsiteX17341" fmla="*/ 440807 w 13419668"/>
              <a:gd name="connsiteY17341" fmla="*/ 2378122 h 4401251"/>
              <a:gd name="connsiteX17342" fmla="*/ 410333 w 13419668"/>
              <a:gd name="connsiteY17342" fmla="*/ 2407229 h 4401251"/>
              <a:gd name="connsiteX17343" fmla="*/ 439439 w 13419668"/>
              <a:gd name="connsiteY17343" fmla="*/ 2438325 h 4401251"/>
              <a:gd name="connsiteX17344" fmla="*/ 470535 w 13419668"/>
              <a:gd name="connsiteY17344" fmla="*/ 2408597 h 4401251"/>
              <a:gd name="connsiteX17345" fmla="*/ 380978 w 13419668"/>
              <a:gd name="connsiteY17345" fmla="*/ 2408348 h 4401251"/>
              <a:gd name="connsiteX17346" fmla="*/ 351001 w 13419668"/>
              <a:gd name="connsiteY17346" fmla="*/ 2378122 h 4401251"/>
              <a:gd name="connsiteX17347" fmla="*/ 320775 w 13419668"/>
              <a:gd name="connsiteY17347" fmla="*/ 2407477 h 4401251"/>
              <a:gd name="connsiteX17348" fmla="*/ 350130 w 13419668"/>
              <a:gd name="connsiteY17348" fmla="*/ 2438325 h 4401251"/>
              <a:gd name="connsiteX17349" fmla="*/ 380978 w 13419668"/>
              <a:gd name="connsiteY17349" fmla="*/ 2408348 h 4401251"/>
              <a:gd name="connsiteX17350" fmla="*/ 85314 w 13419668"/>
              <a:gd name="connsiteY17350" fmla="*/ 2378122 h 4401251"/>
              <a:gd name="connsiteX17351" fmla="*/ 54342 w 13419668"/>
              <a:gd name="connsiteY17351" fmla="*/ 2407353 h 4401251"/>
              <a:gd name="connsiteX17352" fmla="*/ 84070 w 13419668"/>
              <a:gd name="connsiteY17352" fmla="*/ 2438325 h 4401251"/>
              <a:gd name="connsiteX17353" fmla="*/ 114420 w 13419668"/>
              <a:gd name="connsiteY17353" fmla="*/ 2408597 h 4401251"/>
              <a:gd name="connsiteX17354" fmla="*/ 85190 w 13419668"/>
              <a:gd name="connsiteY17354" fmla="*/ 2378122 h 4401251"/>
              <a:gd name="connsiteX17355" fmla="*/ 175120 w 13419668"/>
              <a:gd name="connsiteY17355" fmla="*/ 2378122 h 4401251"/>
              <a:gd name="connsiteX17356" fmla="*/ 143900 w 13419668"/>
              <a:gd name="connsiteY17356" fmla="*/ 2407229 h 4401251"/>
              <a:gd name="connsiteX17357" fmla="*/ 173503 w 13419668"/>
              <a:gd name="connsiteY17357" fmla="*/ 2438325 h 4401251"/>
              <a:gd name="connsiteX17358" fmla="*/ 204102 w 13419668"/>
              <a:gd name="connsiteY17358" fmla="*/ 2408721 h 4401251"/>
              <a:gd name="connsiteX17359" fmla="*/ 175120 w 13419668"/>
              <a:gd name="connsiteY17359" fmla="*/ 2378122 h 4401251"/>
              <a:gd name="connsiteX17360" fmla="*/ 264678 w 13419668"/>
              <a:gd name="connsiteY17360" fmla="*/ 2378122 h 4401251"/>
              <a:gd name="connsiteX17361" fmla="*/ 233457 w 13419668"/>
              <a:gd name="connsiteY17361" fmla="*/ 2407229 h 4401251"/>
              <a:gd name="connsiteX17362" fmla="*/ 263061 w 13419668"/>
              <a:gd name="connsiteY17362" fmla="*/ 2438325 h 4401251"/>
              <a:gd name="connsiteX17363" fmla="*/ 293659 w 13419668"/>
              <a:gd name="connsiteY17363" fmla="*/ 2408721 h 4401251"/>
              <a:gd name="connsiteX17364" fmla="*/ 264678 w 13419668"/>
              <a:gd name="connsiteY17364" fmla="*/ 2378122 h 4401251"/>
              <a:gd name="connsiteX17365" fmla="*/ 380480 w 13419668"/>
              <a:gd name="connsiteY17365" fmla="*/ 2320408 h 4401251"/>
              <a:gd name="connsiteX17366" fmla="*/ 349135 w 13419668"/>
              <a:gd name="connsiteY17366" fmla="*/ 2291177 h 4401251"/>
              <a:gd name="connsiteX17367" fmla="*/ 321397 w 13419668"/>
              <a:gd name="connsiteY17367" fmla="*/ 2320408 h 4401251"/>
              <a:gd name="connsiteX17368" fmla="*/ 350628 w 13419668"/>
              <a:gd name="connsiteY17368" fmla="*/ 2350385 h 4401251"/>
              <a:gd name="connsiteX17369" fmla="*/ 380480 w 13419668"/>
              <a:gd name="connsiteY17369" fmla="*/ 2320408 h 4401251"/>
              <a:gd name="connsiteX17370" fmla="*/ 470038 w 13419668"/>
              <a:gd name="connsiteY17370" fmla="*/ 2319786 h 4401251"/>
              <a:gd name="connsiteX17371" fmla="*/ 438071 w 13419668"/>
              <a:gd name="connsiteY17371" fmla="*/ 2291302 h 4401251"/>
              <a:gd name="connsiteX17372" fmla="*/ 410955 w 13419668"/>
              <a:gd name="connsiteY17372" fmla="*/ 2321030 h 4401251"/>
              <a:gd name="connsiteX17373" fmla="*/ 440807 w 13419668"/>
              <a:gd name="connsiteY17373" fmla="*/ 2350385 h 4401251"/>
              <a:gd name="connsiteX17374" fmla="*/ 470038 w 13419668"/>
              <a:gd name="connsiteY17374" fmla="*/ 2319786 h 4401251"/>
              <a:gd name="connsiteX17375" fmla="*/ 529618 w 13419668"/>
              <a:gd name="connsiteY17375" fmla="*/ 2291302 h 4401251"/>
              <a:gd name="connsiteX17376" fmla="*/ 500512 w 13419668"/>
              <a:gd name="connsiteY17376" fmla="*/ 2322149 h 4401251"/>
              <a:gd name="connsiteX17377" fmla="*/ 528499 w 13419668"/>
              <a:gd name="connsiteY17377" fmla="*/ 2350509 h 4401251"/>
              <a:gd name="connsiteX17378" fmla="*/ 559720 w 13419668"/>
              <a:gd name="connsiteY17378" fmla="*/ 2321776 h 4401251"/>
              <a:gd name="connsiteX17379" fmla="*/ 529618 w 13419668"/>
              <a:gd name="connsiteY17379" fmla="*/ 2291302 h 4401251"/>
              <a:gd name="connsiteX17380" fmla="*/ 586338 w 13419668"/>
              <a:gd name="connsiteY17380" fmla="*/ 2320905 h 4401251"/>
              <a:gd name="connsiteX17381" fmla="*/ 613703 w 13419668"/>
              <a:gd name="connsiteY17381" fmla="*/ 2350385 h 4401251"/>
              <a:gd name="connsiteX17382" fmla="*/ 645421 w 13419668"/>
              <a:gd name="connsiteY17382" fmla="*/ 2323020 h 4401251"/>
              <a:gd name="connsiteX17383" fmla="*/ 617186 w 13419668"/>
              <a:gd name="connsiteY17383" fmla="*/ 2291302 h 4401251"/>
              <a:gd name="connsiteX17384" fmla="*/ 586214 w 13419668"/>
              <a:gd name="connsiteY17384" fmla="*/ 2320905 h 4401251"/>
              <a:gd name="connsiteX17385" fmla="*/ 705002 w 13419668"/>
              <a:gd name="connsiteY17385" fmla="*/ 2291302 h 4401251"/>
              <a:gd name="connsiteX17386" fmla="*/ 675771 w 13419668"/>
              <a:gd name="connsiteY17386" fmla="*/ 2322647 h 4401251"/>
              <a:gd name="connsiteX17387" fmla="*/ 705002 w 13419668"/>
              <a:gd name="connsiteY17387" fmla="*/ 2350385 h 4401251"/>
              <a:gd name="connsiteX17388" fmla="*/ 734979 w 13419668"/>
              <a:gd name="connsiteY17388" fmla="*/ 2321154 h 4401251"/>
              <a:gd name="connsiteX17389" fmla="*/ 705002 w 13419668"/>
              <a:gd name="connsiteY17389" fmla="*/ 2291302 h 4401251"/>
              <a:gd name="connsiteX17390" fmla="*/ 824536 w 13419668"/>
              <a:gd name="connsiteY17390" fmla="*/ 2321279 h 4401251"/>
              <a:gd name="connsiteX17391" fmla="*/ 797669 w 13419668"/>
              <a:gd name="connsiteY17391" fmla="*/ 2291302 h 4401251"/>
              <a:gd name="connsiteX17392" fmla="*/ 765453 w 13419668"/>
              <a:gd name="connsiteY17392" fmla="*/ 2319413 h 4401251"/>
              <a:gd name="connsiteX17393" fmla="*/ 794435 w 13419668"/>
              <a:gd name="connsiteY17393" fmla="*/ 2350260 h 4401251"/>
              <a:gd name="connsiteX17394" fmla="*/ 824536 w 13419668"/>
              <a:gd name="connsiteY17394" fmla="*/ 2321279 h 4401251"/>
              <a:gd name="connsiteX17395" fmla="*/ 880634 w 13419668"/>
              <a:gd name="connsiteY17395" fmla="*/ 2291177 h 4401251"/>
              <a:gd name="connsiteX17396" fmla="*/ 852896 w 13419668"/>
              <a:gd name="connsiteY17396" fmla="*/ 2323393 h 4401251"/>
              <a:gd name="connsiteX17397" fmla="*/ 882126 w 13419668"/>
              <a:gd name="connsiteY17397" fmla="*/ 2350385 h 4401251"/>
              <a:gd name="connsiteX17398" fmla="*/ 911979 w 13419668"/>
              <a:gd name="connsiteY17398" fmla="*/ 2320408 h 4401251"/>
              <a:gd name="connsiteX17399" fmla="*/ 880634 w 13419668"/>
              <a:gd name="connsiteY17399" fmla="*/ 2291177 h 4401251"/>
              <a:gd name="connsiteX17400" fmla="*/ 970440 w 13419668"/>
              <a:gd name="connsiteY17400" fmla="*/ 2291177 h 4401251"/>
              <a:gd name="connsiteX17401" fmla="*/ 942453 w 13419668"/>
              <a:gd name="connsiteY17401" fmla="*/ 2323144 h 4401251"/>
              <a:gd name="connsiteX17402" fmla="*/ 971435 w 13419668"/>
              <a:gd name="connsiteY17402" fmla="*/ 2350385 h 4401251"/>
              <a:gd name="connsiteX17403" fmla="*/ 1001536 w 13419668"/>
              <a:gd name="connsiteY17403" fmla="*/ 2320657 h 4401251"/>
              <a:gd name="connsiteX17404" fmla="*/ 970440 w 13419668"/>
              <a:gd name="connsiteY17404" fmla="*/ 2291177 h 4401251"/>
              <a:gd name="connsiteX17405" fmla="*/ 1091094 w 13419668"/>
              <a:gd name="connsiteY17405" fmla="*/ 2319786 h 4401251"/>
              <a:gd name="connsiteX17406" fmla="*/ 1059127 w 13419668"/>
              <a:gd name="connsiteY17406" fmla="*/ 2291302 h 4401251"/>
              <a:gd name="connsiteX17407" fmla="*/ 1032011 w 13419668"/>
              <a:gd name="connsiteY17407" fmla="*/ 2321030 h 4401251"/>
              <a:gd name="connsiteX17408" fmla="*/ 1061863 w 13419668"/>
              <a:gd name="connsiteY17408" fmla="*/ 2350385 h 4401251"/>
              <a:gd name="connsiteX17409" fmla="*/ 1091094 w 13419668"/>
              <a:gd name="connsiteY17409" fmla="*/ 2319786 h 4401251"/>
              <a:gd name="connsiteX17410" fmla="*/ 1150674 w 13419668"/>
              <a:gd name="connsiteY17410" fmla="*/ 2291302 h 4401251"/>
              <a:gd name="connsiteX17411" fmla="*/ 1121568 w 13419668"/>
              <a:gd name="connsiteY17411" fmla="*/ 2322149 h 4401251"/>
              <a:gd name="connsiteX17412" fmla="*/ 1149555 w 13419668"/>
              <a:gd name="connsiteY17412" fmla="*/ 2350509 h 4401251"/>
              <a:gd name="connsiteX17413" fmla="*/ 1180776 w 13419668"/>
              <a:gd name="connsiteY17413" fmla="*/ 2321776 h 4401251"/>
              <a:gd name="connsiteX17414" fmla="*/ 1150674 w 13419668"/>
              <a:gd name="connsiteY17414" fmla="*/ 2291302 h 4401251"/>
              <a:gd name="connsiteX17415" fmla="*/ 1235754 w 13419668"/>
              <a:gd name="connsiteY17415" fmla="*/ 2291302 h 4401251"/>
              <a:gd name="connsiteX17416" fmla="*/ 1207394 w 13419668"/>
              <a:gd name="connsiteY17416" fmla="*/ 2320408 h 4401251"/>
              <a:gd name="connsiteX17417" fmla="*/ 1237246 w 13419668"/>
              <a:gd name="connsiteY17417" fmla="*/ 2350385 h 4401251"/>
              <a:gd name="connsiteX17418" fmla="*/ 1266477 w 13419668"/>
              <a:gd name="connsiteY17418" fmla="*/ 2320408 h 4401251"/>
              <a:gd name="connsiteX17419" fmla="*/ 1235754 w 13419668"/>
              <a:gd name="connsiteY17419" fmla="*/ 2291302 h 4401251"/>
              <a:gd name="connsiteX17420" fmla="*/ 1296827 w 13419668"/>
              <a:gd name="connsiteY17420" fmla="*/ 2322647 h 4401251"/>
              <a:gd name="connsiteX17421" fmla="*/ 1329043 w 13419668"/>
              <a:gd name="connsiteY17421" fmla="*/ 2350385 h 4401251"/>
              <a:gd name="connsiteX17422" fmla="*/ 1356034 w 13419668"/>
              <a:gd name="connsiteY17422" fmla="*/ 2321154 h 4401251"/>
              <a:gd name="connsiteX17423" fmla="*/ 1326057 w 13419668"/>
              <a:gd name="connsiteY17423" fmla="*/ 2291302 h 4401251"/>
              <a:gd name="connsiteX17424" fmla="*/ 1296827 w 13419668"/>
              <a:gd name="connsiteY17424" fmla="*/ 2322647 h 4401251"/>
              <a:gd name="connsiteX17425" fmla="*/ 1415242 w 13419668"/>
              <a:gd name="connsiteY17425" fmla="*/ 2291302 h 4401251"/>
              <a:gd name="connsiteX17426" fmla="*/ 1386384 w 13419668"/>
              <a:gd name="connsiteY17426" fmla="*/ 2323020 h 4401251"/>
              <a:gd name="connsiteX17427" fmla="*/ 1415988 w 13419668"/>
              <a:gd name="connsiteY17427" fmla="*/ 2350385 h 4401251"/>
              <a:gd name="connsiteX17428" fmla="*/ 1445592 w 13419668"/>
              <a:gd name="connsiteY17428" fmla="*/ 2320781 h 4401251"/>
              <a:gd name="connsiteX17429" fmla="*/ 1415242 w 13419668"/>
              <a:gd name="connsiteY17429" fmla="*/ 2291302 h 4401251"/>
              <a:gd name="connsiteX17430" fmla="*/ 1473827 w 13419668"/>
              <a:gd name="connsiteY17430" fmla="*/ 2321030 h 4401251"/>
              <a:gd name="connsiteX17431" fmla="*/ 1500695 w 13419668"/>
              <a:gd name="connsiteY17431" fmla="*/ 2350385 h 4401251"/>
              <a:gd name="connsiteX17432" fmla="*/ 1532910 w 13419668"/>
              <a:gd name="connsiteY17432" fmla="*/ 2322771 h 4401251"/>
              <a:gd name="connsiteX17433" fmla="*/ 1503804 w 13419668"/>
              <a:gd name="connsiteY17433" fmla="*/ 2291302 h 4401251"/>
              <a:gd name="connsiteX17434" fmla="*/ 1473703 w 13419668"/>
              <a:gd name="connsiteY17434" fmla="*/ 2321030 h 4401251"/>
              <a:gd name="connsiteX17435" fmla="*/ 1622468 w 13419668"/>
              <a:gd name="connsiteY17435" fmla="*/ 2320035 h 4401251"/>
              <a:gd name="connsiteX17436" fmla="*/ 1590749 w 13419668"/>
              <a:gd name="connsiteY17436" fmla="*/ 2291302 h 4401251"/>
              <a:gd name="connsiteX17437" fmla="*/ 1563385 w 13419668"/>
              <a:gd name="connsiteY17437" fmla="*/ 2320905 h 4401251"/>
              <a:gd name="connsiteX17438" fmla="*/ 1592988 w 13419668"/>
              <a:gd name="connsiteY17438" fmla="*/ 2350509 h 4401251"/>
              <a:gd name="connsiteX17439" fmla="*/ 1622468 w 13419668"/>
              <a:gd name="connsiteY17439" fmla="*/ 2320159 h 4401251"/>
              <a:gd name="connsiteX17440" fmla="*/ 1652942 w 13419668"/>
              <a:gd name="connsiteY17440" fmla="*/ 2321030 h 4401251"/>
              <a:gd name="connsiteX17441" fmla="*/ 1679809 w 13419668"/>
              <a:gd name="connsiteY17441" fmla="*/ 2350385 h 4401251"/>
              <a:gd name="connsiteX17442" fmla="*/ 1712025 w 13419668"/>
              <a:gd name="connsiteY17442" fmla="*/ 2322771 h 4401251"/>
              <a:gd name="connsiteX17443" fmla="*/ 1682919 w 13419668"/>
              <a:gd name="connsiteY17443" fmla="*/ 2291302 h 4401251"/>
              <a:gd name="connsiteX17444" fmla="*/ 1652818 w 13419668"/>
              <a:gd name="connsiteY17444" fmla="*/ 2321030 h 4401251"/>
              <a:gd name="connsiteX17445" fmla="*/ 1797851 w 13419668"/>
              <a:gd name="connsiteY17445" fmla="*/ 2321030 h 4401251"/>
              <a:gd name="connsiteX17446" fmla="*/ 1770735 w 13419668"/>
              <a:gd name="connsiteY17446" fmla="*/ 2291302 h 4401251"/>
              <a:gd name="connsiteX17447" fmla="*/ 1738768 w 13419668"/>
              <a:gd name="connsiteY17447" fmla="*/ 2319786 h 4401251"/>
              <a:gd name="connsiteX17448" fmla="*/ 1767998 w 13419668"/>
              <a:gd name="connsiteY17448" fmla="*/ 2350385 h 4401251"/>
              <a:gd name="connsiteX17449" fmla="*/ 1797851 w 13419668"/>
              <a:gd name="connsiteY17449" fmla="*/ 2321030 h 4401251"/>
              <a:gd name="connsiteX17450" fmla="*/ 1828325 w 13419668"/>
              <a:gd name="connsiteY17450" fmla="*/ 2323144 h 4401251"/>
              <a:gd name="connsiteX17451" fmla="*/ 1861039 w 13419668"/>
              <a:gd name="connsiteY17451" fmla="*/ 2350260 h 4401251"/>
              <a:gd name="connsiteX17452" fmla="*/ 1887408 w 13419668"/>
              <a:gd name="connsiteY17452" fmla="*/ 2320532 h 4401251"/>
              <a:gd name="connsiteX17453" fmla="*/ 1856810 w 13419668"/>
              <a:gd name="connsiteY17453" fmla="*/ 2291302 h 4401251"/>
              <a:gd name="connsiteX17454" fmla="*/ 1828201 w 13419668"/>
              <a:gd name="connsiteY17454" fmla="*/ 2323144 h 4401251"/>
              <a:gd name="connsiteX17455" fmla="*/ 1948357 w 13419668"/>
              <a:gd name="connsiteY17455" fmla="*/ 2291177 h 4401251"/>
              <a:gd name="connsiteX17456" fmla="*/ 1917883 w 13419668"/>
              <a:gd name="connsiteY17456" fmla="*/ 2321279 h 4401251"/>
              <a:gd name="connsiteX17457" fmla="*/ 1945745 w 13419668"/>
              <a:gd name="connsiteY17457" fmla="*/ 2350260 h 4401251"/>
              <a:gd name="connsiteX17458" fmla="*/ 1977090 w 13419668"/>
              <a:gd name="connsiteY17458" fmla="*/ 2322398 h 4401251"/>
              <a:gd name="connsiteX17459" fmla="*/ 1948357 w 13419668"/>
              <a:gd name="connsiteY17459" fmla="*/ 2291177 h 4401251"/>
              <a:gd name="connsiteX17460" fmla="*/ 2066523 w 13419668"/>
              <a:gd name="connsiteY17460" fmla="*/ 2320159 h 4401251"/>
              <a:gd name="connsiteX17461" fmla="*/ 2038661 w 13419668"/>
              <a:gd name="connsiteY17461" fmla="*/ 2291177 h 4401251"/>
              <a:gd name="connsiteX17462" fmla="*/ 2007440 w 13419668"/>
              <a:gd name="connsiteY17462" fmla="*/ 2320532 h 4401251"/>
              <a:gd name="connsiteX17463" fmla="*/ 2037541 w 13419668"/>
              <a:gd name="connsiteY17463" fmla="*/ 2350385 h 4401251"/>
              <a:gd name="connsiteX17464" fmla="*/ 2066523 w 13419668"/>
              <a:gd name="connsiteY17464" fmla="*/ 2320283 h 4401251"/>
              <a:gd name="connsiteX17465" fmla="*/ 2153966 w 13419668"/>
              <a:gd name="connsiteY17465" fmla="*/ 2319661 h 4401251"/>
              <a:gd name="connsiteX17466" fmla="*/ 2121999 w 13419668"/>
              <a:gd name="connsiteY17466" fmla="*/ 2291177 h 4401251"/>
              <a:gd name="connsiteX17467" fmla="*/ 2094883 w 13419668"/>
              <a:gd name="connsiteY17467" fmla="*/ 2320905 h 4401251"/>
              <a:gd name="connsiteX17468" fmla="*/ 2124736 w 13419668"/>
              <a:gd name="connsiteY17468" fmla="*/ 2350260 h 4401251"/>
              <a:gd name="connsiteX17469" fmla="*/ 2153966 w 13419668"/>
              <a:gd name="connsiteY17469" fmla="*/ 2319661 h 4401251"/>
              <a:gd name="connsiteX17470" fmla="*/ 2212427 w 13419668"/>
              <a:gd name="connsiteY17470" fmla="*/ 2291053 h 4401251"/>
              <a:gd name="connsiteX17471" fmla="*/ 2184440 w 13419668"/>
              <a:gd name="connsiteY17471" fmla="*/ 2323020 h 4401251"/>
              <a:gd name="connsiteX17472" fmla="*/ 2213422 w 13419668"/>
              <a:gd name="connsiteY17472" fmla="*/ 2350260 h 4401251"/>
              <a:gd name="connsiteX17473" fmla="*/ 2243523 w 13419668"/>
              <a:gd name="connsiteY17473" fmla="*/ 2320532 h 4401251"/>
              <a:gd name="connsiteX17474" fmla="*/ 2212427 w 13419668"/>
              <a:gd name="connsiteY17474" fmla="*/ 2291053 h 4401251"/>
              <a:gd name="connsiteX17475" fmla="*/ 2303726 w 13419668"/>
              <a:gd name="connsiteY17475" fmla="*/ 2291053 h 4401251"/>
              <a:gd name="connsiteX17476" fmla="*/ 2273998 w 13419668"/>
              <a:gd name="connsiteY17476" fmla="*/ 2318169 h 4401251"/>
              <a:gd name="connsiteX17477" fmla="*/ 2301238 w 13419668"/>
              <a:gd name="connsiteY17477" fmla="*/ 2350136 h 4401251"/>
              <a:gd name="connsiteX17478" fmla="*/ 2333205 w 13419668"/>
              <a:gd name="connsiteY17478" fmla="*/ 2322149 h 4401251"/>
              <a:gd name="connsiteX17479" fmla="*/ 2303726 w 13419668"/>
              <a:gd name="connsiteY17479" fmla="*/ 2291053 h 4401251"/>
              <a:gd name="connsiteX17480" fmla="*/ 2359699 w 13419668"/>
              <a:gd name="connsiteY17480" fmla="*/ 2321030 h 4401251"/>
              <a:gd name="connsiteX17481" fmla="*/ 2390547 w 13419668"/>
              <a:gd name="connsiteY17481" fmla="*/ 2350136 h 4401251"/>
              <a:gd name="connsiteX17482" fmla="*/ 2418907 w 13419668"/>
              <a:gd name="connsiteY17482" fmla="*/ 2322149 h 4401251"/>
              <a:gd name="connsiteX17483" fmla="*/ 2390174 w 13419668"/>
              <a:gd name="connsiteY17483" fmla="*/ 2290928 h 4401251"/>
              <a:gd name="connsiteX17484" fmla="*/ 2359699 w 13419668"/>
              <a:gd name="connsiteY17484" fmla="*/ 2321030 h 4401251"/>
              <a:gd name="connsiteX17485" fmla="*/ 2477243 w 13419668"/>
              <a:gd name="connsiteY17485" fmla="*/ 2291053 h 4401251"/>
              <a:gd name="connsiteX17486" fmla="*/ 2449257 w 13419668"/>
              <a:gd name="connsiteY17486" fmla="*/ 2320532 h 4401251"/>
              <a:gd name="connsiteX17487" fmla="*/ 2479482 w 13419668"/>
              <a:gd name="connsiteY17487" fmla="*/ 2350136 h 4401251"/>
              <a:gd name="connsiteX17488" fmla="*/ 2508340 w 13419668"/>
              <a:gd name="connsiteY17488" fmla="*/ 2319786 h 4401251"/>
              <a:gd name="connsiteX17489" fmla="*/ 2477243 w 13419668"/>
              <a:gd name="connsiteY17489" fmla="*/ 2291177 h 4401251"/>
              <a:gd name="connsiteX17490" fmla="*/ 2538814 w 13419668"/>
              <a:gd name="connsiteY17490" fmla="*/ 2322647 h 4401251"/>
              <a:gd name="connsiteX17491" fmla="*/ 2571279 w 13419668"/>
              <a:gd name="connsiteY17491" fmla="*/ 2350011 h 4401251"/>
              <a:gd name="connsiteX17492" fmla="*/ 2597897 w 13419668"/>
              <a:gd name="connsiteY17492" fmla="*/ 2320408 h 4401251"/>
              <a:gd name="connsiteX17493" fmla="*/ 2567547 w 13419668"/>
              <a:gd name="connsiteY17493" fmla="*/ 2290928 h 4401251"/>
              <a:gd name="connsiteX17494" fmla="*/ 2538690 w 13419668"/>
              <a:gd name="connsiteY17494" fmla="*/ 2322647 h 4401251"/>
              <a:gd name="connsiteX17495" fmla="*/ 2626257 w 13419668"/>
              <a:gd name="connsiteY17495" fmla="*/ 2323144 h 4401251"/>
              <a:gd name="connsiteX17496" fmla="*/ 2658473 w 13419668"/>
              <a:gd name="connsiteY17496" fmla="*/ 2350011 h 4401251"/>
              <a:gd name="connsiteX17497" fmla="*/ 2685340 w 13419668"/>
              <a:gd name="connsiteY17497" fmla="*/ 2320035 h 4401251"/>
              <a:gd name="connsiteX17498" fmla="*/ 2653871 w 13419668"/>
              <a:gd name="connsiteY17498" fmla="*/ 2290928 h 4401251"/>
              <a:gd name="connsiteX17499" fmla="*/ 2626257 w 13419668"/>
              <a:gd name="connsiteY17499" fmla="*/ 2323144 h 4401251"/>
              <a:gd name="connsiteX17500" fmla="*/ 2743926 w 13419668"/>
              <a:gd name="connsiteY17500" fmla="*/ 2290928 h 4401251"/>
              <a:gd name="connsiteX17501" fmla="*/ 2715690 w 13419668"/>
              <a:gd name="connsiteY17501" fmla="*/ 2322647 h 4401251"/>
              <a:gd name="connsiteX17502" fmla="*/ 2744547 w 13419668"/>
              <a:gd name="connsiteY17502" fmla="*/ 2350136 h 4401251"/>
              <a:gd name="connsiteX17503" fmla="*/ 2774773 w 13419668"/>
              <a:gd name="connsiteY17503" fmla="*/ 2320532 h 4401251"/>
              <a:gd name="connsiteX17504" fmla="*/ 2743801 w 13419668"/>
              <a:gd name="connsiteY17504" fmla="*/ 2290928 h 4401251"/>
              <a:gd name="connsiteX17505" fmla="*/ 2833980 w 13419668"/>
              <a:gd name="connsiteY17505" fmla="*/ 2290928 h 4401251"/>
              <a:gd name="connsiteX17506" fmla="*/ 2805247 w 13419668"/>
              <a:gd name="connsiteY17506" fmla="*/ 2322149 h 4401251"/>
              <a:gd name="connsiteX17507" fmla="*/ 2833607 w 13419668"/>
              <a:gd name="connsiteY17507" fmla="*/ 2350136 h 4401251"/>
              <a:gd name="connsiteX17508" fmla="*/ 2864455 w 13419668"/>
              <a:gd name="connsiteY17508" fmla="*/ 2321030 h 4401251"/>
              <a:gd name="connsiteX17509" fmla="*/ 2833980 w 13419668"/>
              <a:gd name="connsiteY17509" fmla="*/ 2290928 h 4401251"/>
              <a:gd name="connsiteX17510" fmla="*/ 2953888 w 13419668"/>
              <a:gd name="connsiteY17510" fmla="*/ 2319786 h 4401251"/>
              <a:gd name="connsiteX17511" fmla="*/ 2922170 w 13419668"/>
              <a:gd name="connsiteY17511" fmla="*/ 2291053 h 4401251"/>
              <a:gd name="connsiteX17512" fmla="*/ 2894805 w 13419668"/>
              <a:gd name="connsiteY17512" fmla="*/ 2320657 h 4401251"/>
              <a:gd name="connsiteX17513" fmla="*/ 2924409 w 13419668"/>
              <a:gd name="connsiteY17513" fmla="*/ 2350260 h 4401251"/>
              <a:gd name="connsiteX17514" fmla="*/ 2953888 w 13419668"/>
              <a:gd name="connsiteY17514" fmla="*/ 2319910 h 4401251"/>
              <a:gd name="connsiteX17515" fmla="*/ 2980506 w 13419668"/>
              <a:gd name="connsiteY17515" fmla="*/ 2321154 h 4401251"/>
              <a:gd name="connsiteX17516" fmla="*/ 3011478 w 13419668"/>
              <a:gd name="connsiteY17516" fmla="*/ 2350136 h 4401251"/>
              <a:gd name="connsiteX17517" fmla="*/ 3039714 w 13419668"/>
              <a:gd name="connsiteY17517" fmla="*/ 2322025 h 4401251"/>
              <a:gd name="connsiteX17518" fmla="*/ 3010856 w 13419668"/>
              <a:gd name="connsiteY17518" fmla="*/ 2290928 h 4401251"/>
              <a:gd name="connsiteX17519" fmla="*/ 2980506 w 13419668"/>
              <a:gd name="connsiteY17519" fmla="*/ 2321154 h 4401251"/>
              <a:gd name="connsiteX17520" fmla="*/ 3100041 w 13419668"/>
              <a:gd name="connsiteY17520" fmla="*/ 2290928 h 4401251"/>
              <a:gd name="connsiteX17521" fmla="*/ 3070064 w 13419668"/>
              <a:gd name="connsiteY17521" fmla="*/ 2321527 h 4401251"/>
              <a:gd name="connsiteX17522" fmla="*/ 3098424 w 13419668"/>
              <a:gd name="connsiteY17522" fmla="*/ 2350011 h 4401251"/>
              <a:gd name="connsiteX17523" fmla="*/ 3129147 w 13419668"/>
              <a:gd name="connsiteY17523" fmla="*/ 2321652 h 4401251"/>
              <a:gd name="connsiteX17524" fmla="*/ 3099916 w 13419668"/>
              <a:gd name="connsiteY17524" fmla="*/ 2290928 h 4401251"/>
              <a:gd name="connsiteX17525" fmla="*/ 3188852 w 13419668"/>
              <a:gd name="connsiteY17525" fmla="*/ 2290928 h 4401251"/>
              <a:gd name="connsiteX17526" fmla="*/ 3159621 w 13419668"/>
              <a:gd name="connsiteY17526" fmla="*/ 2322149 h 4401251"/>
              <a:gd name="connsiteX17527" fmla="*/ 3188728 w 13419668"/>
              <a:gd name="connsiteY17527" fmla="*/ 2350011 h 4401251"/>
              <a:gd name="connsiteX17528" fmla="*/ 3218829 w 13419668"/>
              <a:gd name="connsiteY17528" fmla="*/ 2320905 h 4401251"/>
              <a:gd name="connsiteX17529" fmla="*/ 3188976 w 13419668"/>
              <a:gd name="connsiteY17529" fmla="*/ 2290928 h 4401251"/>
              <a:gd name="connsiteX17530" fmla="*/ 3276544 w 13419668"/>
              <a:gd name="connsiteY17530" fmla="*/ 2290928 h 4401251"/>
              <a:gd name="connsiteX17531" fmla="*/ 3247064 w 13419668"/>
              <a:gd name="connsiteY17531" fmla="*/ 2318293 h 4401251"/>
              <a:gd name="connsiteX17532" fmla="*/ 3274429 w 13419668"/>
              <a:gd name="connsiteY17532" fmla="*/ 2350011 h 4401251"/>
              <a:gd name="connsiteX17533" fmla="*/ 3306147 w 13419668"/>
              <a:gd name="connsiteY17533" fmla="*/ 2321776 h 4401251"/>
              <a:gd name="connsiteX17534" fmla="*/ 3276544 w 13419668"/>
              <a:gd name="connsiteY17534" fmla="*/ 2290928 h 4401251"/>
              <a:gd name="connsiteX17535" fmla="*/ 3363737 w 13419668"/>
              <a:gd name="connsiteY17535" fmla="*/ 2290928 h 4401251"/>
              <a:gd name="connsiteX17536" fmla="*/ 3336621 w 13419668"/>
              <a:gd name="connsiteY17536" fmla="*/ 2323642 h 4401251"/>
              <a:gd name="connsiteX17537" fmla="*/ 3366350 w 13419668"/>
              <a:gd name="connsiteY17537" fmla="*/ 2350011 h 4401251"/>
              <a:gd name="connsiteX17538" fmla="*/ 3395580 w 13419668"/>
              <a:gd name="connsiteY17538" fmla="*/ 2319413 h 4401251"/>
              <a:gd name="connsiteX17539" fmla="*/ 3363737 w 13419668"/>
              <a:gd name="connsiteY17539" fmla="*/ 2290804 h 4401251"/>
              <a:gd name="connsiteX17540" fmla="*/ 3455285 w 13419668"/>
              <a:gd name="connsiteY17540" fmla="*/ 2290928 h 4401251"/>
              <a:gd name="connsiteX17541" fmla="*/ 3426055 w 13419668"/>
              <a:gd name="connsiteY17541" fmla="*/ 2321527 h 4401251"/>
              <a:gd name="connsiteX17542" fmla="*/ 3453793 w 13419668"/>
              <a:gd name="connsiteY17542" fmla="*/ 2350011 h 4401251"/>
              <a:gd name="connsiteX17543" fmla="*/ 3485138 w 13419668"/>
              <a:gd name="connsiteY17543" fmla="*/ 2321403 h 4401251"/>
              <a:gd name="connsiteX17544" fmla="*/ 3455161 w 13419668"/>
              <a:gd name="connsiteY17544" fmla="*/ 2290804 h 4401251"/>
              <a:gd name="connsiteX17545" fmla="*/ 3511756 w 13419668"/>
              <a:gd name="connsiteY17545" fmla="*/ 2321030 h 4401251"/>
              <a:gd name="connsiteX17546" fmla="*/ 3542603 w 13419668"/>
              <a:gd name="connsiteY17546" fmla="*/ 2350136 h 4401251"/>
              <a:gd name="connsiteX17547" fmla="*/ 3570963 w 13419668"/>
              <a:gd name="connsiteY17547" fmla="*/ 2322149 h 4401251"/>
              <a:gd name="connsiteX17548" fmla="*/ 3542230 w 13419668"/>
              <a:gd name="connsiteY17548" fmla="*/ 2290928 h 4401251"/>
              <a:gd name="connsiteX17549" fmla="*/ 3511756 w 13419668"/>
              <a:gd name="connsiteY17549" fmla="*/ 2321030 h 4401251"/>
              <a:gd name="connsiteX17550" fmla="*/ 3629798 w 13419668"/>
              <a:gd name="connsiteY17550" fmla="*/ 2291053 h 4401251"/>
              <a:gd name="connsiteX17551" fmla="*/ 3601438 w 13419668"/>
              <a:gd name="connsiteY17551" fmla="*/ 2320159 h 4401251"/>
              <a:gd name="connsiteX17552" fmla="*/ 3631290 w 13419668"/>
              <a:gd name="connsiteY17552" fmla="*/ 2350136 h 4401251"/>
              <a:gd name="connsiteX17553" fmla="*/ 3660521 w 13419668"/>
              <a:gd name="connsiteY17553" fmla="*/ 2320159 h 4401251"/>
              <a:gd name="connsiteX17554" fmla="*/ 3629798 w 13419668"/>
              <a:gd name="connsiteY17554" fmla="*/ 2291053 h 4401251"/>
              <a:gd name="connsiteX17555" fmla="*/ 3750078 w 13419668"/>
              <a:gd name="connsiteY17555" fmla="*/ 2320781 h 4401251"/>
              <a:gd name="connsiteX17556" fmla="*/ 3722962 w 13419668"/>
              <a:gd name="connsiteY17556" fmla="*/ 2291053 h 4401251"/>
              <a:gd name="connsiteX17557" fmla="*/ 3690995 w 13419668"/>
              <a:gd name="connsiteY17557" fmla="*/ 2319537 h 4401251"/>
              <a:gd name="connsiteX17558" fmla="*/ 3720226 w 13419668"/>
              <a:gd name="connsiteY17558" fmla="*/ 2350136 h 4401251"/>
              <a:gd name="connsiteX17559" fmla="*/ 3750078 w 13419668"/>
              <a:gd name="connsiteY17559" fmla="*/ 2320781 h 4401251"/>
              <a:gd name="connsiteX17560" fmla="*/ 3810654 w 13419668"/>
              <a:gd name="connsiteY17560" fmla="*/ 2290928 h 4401251"/>
              <a:gd name="connsiteX17561" fmla="*/ 3780553 w 13419668"/>
              <a:gd name="connsiteY17561" fmla="*/ 2321403 h 4401251"/>
              <a:gd name="connsiteX17562" fmla="*/ 3808788 w 13419668"/>
              <a:gd name="connsiteY17562" fmla="*/ 2350136 h 4401251"/>
              <a:gd name="connsiteX17563" fmla="*/ 3839760 w 13419668"/>
              <a:gd name="connsiteY17563" fmla="*/ 2321900 h 4401251"/>
              <a:gd name="connsiteX17564" fmla="*/ 3810654 w 13419668"/>
              <a:gd name="connsiteY17564" fmla="*/ 2291053 h 4401251"/>
              <a:gd name="connsiteX17565" fmla="*/ 3927078 w 13419668"/>
              <a:gd name="connsiteY17565" fmla="*/ 2321154 h 4401251"/>
              <a:gd name="connsiteX17566" fmla="*/ 3896728 w 13419668"/>
              <a:gd name="connsiteY17566" fmla="*/ 2290928 h 4401251"/>
              <a:gd name="connsiteX17567" fmla="*/ 3867995 w 13419668"/>
              <a:gd name="connsiteY17567" fmla="*/ 2319039 h 4401251"/>
              <a:gd name="connsiteX17568" fmla="*/ 3896107 w 13419668"/>
              <a:gd name="connsiteY17568" fmla="*/ 2350136 h 4401251"/>
              <a:gd name="connsiteX17569" fmla="*/ 3927078 w 13419668"/>
              <a:gd name="connsiteY17569" fmla="*/ 2321154 h 4401251"/>
              <a:gd name="connsiteX17570" fmla="*/ 4016636 w 13419668"/>
              <a:gd name="connsiteY17570" fmla="*/ 2321403 h 4401251"/>
              <a:gd name="connsiteX17571" fmla="*/ 3986535 w 13419668"/>
              <a:gd name="connsiteY17571" fmla="*/ 2290928 h 4401251"/>
              <a:gd name="connsiteX17572" fmla="*/ 3957553 w 13419668"/>
              <a:gd name="connsiteY17572" fmla="*/ 2318791 h 4401251"/>
              <a:gd name="connsiteX17573" fmla="*/ 3985415 w 13419668"/>
              <a:gd name="connsiteY17573" fmla="*/ 2350136 h 4401251"/>
              <a:gd name="connsiteX17574" fmla="*/ 4016636 w 13419668"/>
              <a:gd name="connsiteY17574" fmla="*/ 2321403 h 4401251"/>
              <a:gd name="connsiteX17575" fmla="*/ 4075097 w 13419668"/>
              <a:gd name="connsiteY17575" fmla="*/ 2290928 h 4401251"/>
              <a:gd name="connsiteX17576" fmla="*/ 4047110 w 13419668"/>
              <a:gd name="connsiteY17576" fmla="*/ 2322896 h 4401251"/>
              <a:gd name="connsiteX17577" fmla="*/ 4076092 w 13419668"/>
              <a:gd name="connsiteY17577" fmla="*/ 2350136 h 4401251"/>
              <a:gd name="connsiteX17578" fmla="*/ 4106193 w 13419668"/>
              <a:gd name="connsiteY17578" fmla="*/ 2320408 h 4401251"/>
              <a:gd name="connsiteX17579" fmla="*/ 4075097 w 13419668"/>
              <a:gd name="connsiteY17579" fmla="*/ 2290928 h 4401251"/>
              <a:gd name="connsiteX17580" fmla="*/ 4163286 w 13419668"/>
              <a:gd name="connsiteY17580" fmla="*/ 2290928 h 4401251"/>
              <a:gd name="connsiteX17581" fmla="*/ 4132812 w 13419668"/>
              <a:gd name="connsiteY17581" fmla="*/ 2321030 h 4401251"/>
              <a:gd name="connsiteX17582" fmla="*/ 4160674 w 13419668"/>
              <a:gd name="connsiteY17582" fmla="*/ 2350011 h 4401251"/>
              <a:gd name="connsiteX17583" fmla="*/ 4192019 w 13419668"/>
              <a:gd name="connsiteY17583" fmla="*/ 2322149 h 4401251"/>
              <a:gd name="connsiteX17584" fmla="*/ 4163286 w 13419668"/>
              <a:gd name="connsiteY17584" fmla="*/ 2290928 h 4401251"/>
              <a:gd name="connsiteX17585" fmla="*/ 4250232 w 13419668"/>
              <a:gd name="connsiteY17585" fmla="*/ 2290928 h 4401251"/>
              <a:gd name="connsiteX17586" fmla="*/ 4222369 w 13419668"/>
              <a:gd name="connsiteY17586" fmla="*/ 2320532 h 4401251"/>
              <a:gd name="connsiteX17587" fmla="*/ 4252844 w 13419668"/>
              <a:gd name="connsiteY17587" fmla="*/ 2350011 h 4401251"/>
              <a:gd name="connsiteX17588" fmla="*/ 4281452 w 13419668"/>
              <a:gd name="connsiteY17588" fmla="*/ 2319537 h 4401251"/>
              <a:gd name="connsiteX17589" fmla="*/ 4250232 w 13419668"/>
              <a:gd name="connsiteY17589" fmla="*/ 2291053 h 4401251"/>
              <a:gd name="connsiteX17590" fmla="*/ 4371010 w 13419668"/>
              <a:gd name="connsiteY17590" fmla="*/ 2320159 h 4401251"/>
              <a:gd name="connsiteX17591" fmla="*/ 4343396 w 13419668"/>
              <a:gd name="connsiteY17591" fmla="*/ 2290804 h 4401251"/>
              <a:gd name="connsiteX17592" fmla="*/ 4311927 w 13419668"/>
              <a:gd name="connsiteY17592" fmla="*/ 2319910 h 4401251"/>
              <a:gd name="connsiteX17593" fmla="*/ 4341655 w 13419668"/>
              <a:gd name="connsiteY17593" fmla="*/ 2350011 h 4401251"/>
              <a:gd name="connsiteX17594" fmla="*/ 4371010 w 13419668"/>
              <a:gd name="connsiteY17594" fmla="*/ 2320159 h 4401251"/>
              <a:gd name="connsiteX17595" fmla="*/ 4427356 w 13419668"/>
              <a:gd name="connsiteY17595" fmla="*/ 2290804 h 4401251"/>
              <a:gd name="connsiteX17596" fmla="*/ 4399370 w 13419668"/>
              <a:gd name="connsiteY17596" fmla="*/ 2322771 h 4401251"/>
              <a:gd name="connsiteX17597" fmla="*/ 4428351 w 13419668"/>
              <a:gd name="connsiteY17597" fmla="*/ 2350011 h 4401251"/>
              <a:gd name="connsiteX17598" fmla="*/ 4458453 w 13419668"/>
              <a:gd name="connsiteY17598" fmla="*/ 2320283 h 4401251"/>
              <a:gd name="connsiteX17599" fmla="*/ 4427356 w 13419668"/>
              <a:gd name="connsiteY17599" fmla="*/ 2290804 h 4401251"/>
              <a:gd name="connsiteX17600" fmla="*/ 4517784 w 13419668"/>
              <a:gd name="connsiteY17600" fmla="*/ 2290804 h 4401251"/>
              <a:gd name="connsiteX17601" fmla="*/ 4488803 w 13419668"/>
              <a:gd name="connsiteY17601" fmla="*/ 2321776 h 4401251"/>
              <a:gd name="connsiteX17602" fmla="*/ 4516914 w 13419668"/>
              <a:gd name="connsiteY17602" fmla="*/ 2350011 h 4401251"/>
              <a:gd name="connsiteX17603" fmla="*/ 4548010 w 13419668"/>
              <a:gd name="connsiteY17603" fmla="*/ 2321154 h 4401251"/>
              <a:gd name="connsiteX17604" fmla="*/ 4517784 w 13419668"/>
              <a:gd name="connsiteY17604" fmla="*/ 2290804 h 4401251"/>
              <a:gd name="connsiteX17605" fmla="*/ 4606969 w 13419668"/>
              <a:gd name="connsiteY17605" fmla="*/ 2290804 h 4401251"/>
              <a:gd name="connsiteX17606" fmla="*/ 4578360 w 13419668"/>
              <a:gd name="connsiteY17606" fmla="*/ 2322149 h 4401251"/>
              <a:gd name="connsiteX17607" fmla="*/ 4606844 w 13419668"/>
              <a:gd name="connsiteY17607" fmla="*/ 2350011 h 4401251"/>
              <a:gd name="connsiteX17608" fmla="*/ 4637567 w 13419668"/>
              <a:gd name="connsiteY17608" fmla="*/ 2320781 h 4401251"/>
              <a:gd name="connsiteX17609" fmla="*/ 4606969 w 13419668"/>
              <a:gd name="connsiteY17609" fmla="*/ 2290804 h 4401251"/>
              <a:gd name="connsiteX17610" fmla="*/ 4696899 w 13419668"/>
              <a:gd name="connsiteY17610" fmla="*/ 2290804 h 4401251"/>
              <a:gd name="connsiteX17611" fmla="*/ 4667917 w 13419668"/>
              <a:gd name="connsiteY17611" fmla="*/ 2321776 h 4401251"/>
              <a:gd name="connsiteX17612" fmla="*/ 4696029 w 13419668"/>
              <a:gd name="connsiteY17612" fmla="*/ 2350011 h 4401251"/>
              <a:gd name="connsiteX17613" fmla="*/ 4727125 w 13419668"/>
              <a:gd name="connsiteY17613" fmla="*/ 2321154 h 4401251"/>
              <a:gd name="connsiteX17614" fmla="*/ 4696899 w 13419668"/>
              <a:gd name="connsiteY17614" fmla="*/ 2290804 h 4401251"/>
              <a:gd name="connsiteX17615" fmla="*/ 4781854 w 13419668"/>
              <a:gd name="connsiteY17615" fmla="*/ 2290804 h 4401251"/>
              <a:gd name="connsiteX17616" fmla="*/ 4753743 w 13419668"/>
              <a:gd name="connsiteY17616" fmla="*/ 2320159 h 4401251"/>
              <a:gd name="connsiteX17617" fmla="*/ 4783845 w 13419668"/>
              <a:gd name="connsiteY17617" fmla="*/ 2349887 h 4401251"/>
              <a:gd name="connsiteX17618" fmla="*/ 4812826 w 13419668"/>
              <a:gd name="connsiteY17618" fmla="*/ 2319661 h 4401251"/>
              <a:gd name="connsiteX17619" fmla="*/ 4781854 w 13419668"/>
              <a:gd name="connsiteY17619" fmla="*/ 2290804 h 4401251"/>
              <a:gd name="connsiteX17620" fmla="*/ 4843176 w 13419668"/>
              <a:gd name="connsiteY17620" fmla="*/ 2320781 h 4401251"/>
              <a:gd name="connsiteX17621" fmla="*/ 4874024 w 13419668"/>
              <a:gd name="connsiteY17621" fmla="*/ 2349887 h 4401251"/>
              <a:gd name="connsiteX17622" fmla="*/ 4902384 w 13419668"/>
              <a:gd name="connsiteY17622" fmla="*/ 2321900 h 4401251"/>
              <a:gd name="connsiteX17623" fmla="*/ 4873651 w 13419668"/>
              <a:gd name="connsiteY17623" fmla="*/ 2290680 h 4401251"/>
              <a:gd name="connsiteX17624" fmla="*/ 4843176 w 13419668"/>
              <a:gd name="connsiteY17624" fmla="*/ 2320781 h 4401251"/>
              <a:gd name="connsiteX17625" fmla="*/ 4962959 w 13419668"/>
              <a:gd name="connsiteY17625" fmla="*/ 2290680 h 4401251"/>
              <a:gd name="connsiteX17626" fmla="*/ 4932734 w 13419668"/>
              <a:gd name="connsiteY17626" fmla="*/ 2321030 h 4401251"/>
              <a:gd name="connsiteX17627" fmla="*/ 4960845 w 13419668"/>
              <a:gd name="connsiteY17627" fmla="*/ 2349763 h 4401251"/>
              <a:gd name="connsiteX17628" fmla="*/ 4991941 w 13419668"/>
              <a:gd name="connsiteY17628" fmla="*/ 2321652 h 4401251"/>
              <a:gd name="connsiteX17629" fmla="*/ 4962959 w 13419668"/>
              <a:gd name="connsiteY17629" fmla="*/ 2290680 h 4401251"/>
              <a:gd name="connsiteX17630" fmla="*/ 5047790 w 13419668"/>
              <a:gd name="connsiteY17630" fmla="*/ 2290680 h 4401251"/>
              <a:gd name="connsiteX17631" fmla="*/ 5020177 w 13419668"/>
              <a:gd name="connsiteY17631" fmla="*/ 2322896 h 4401251"/>
              <a:gd name="connsiteX17632" fmla="*/ 5049531 w 13419668"/>
              <a:gd name="connsiteY17632" fmla="*/ 2349763 h 4401251"/>
              <a:gd name="connsiteX17633" fmla="*/ 5079260 w 13419668"/>
              <a:gd name="connsiteY17633" fmla="*/ 2319661 h 4401251"/>
              <a:gd name="connsiteX17634" fmla="*/ 5047790 w 13419668"/>
              <a:gd name="connsiteY17634" fmla="*/ 2290555 h 4401251"/>
              <a:gd name="connsiteX17635" fmla="*/ 5109734 w 13419668"/>
              <a:gd name="connsiteY17635" fmla="*/ 2322896 h 4401251"/>
              <a:gd name="connsiteX17636" fmla="*/ 5141950 w 13419668"/>
              <a:gd name="connsiteY17636" fmla="*/ 2349763 h 4401251"/>
              <a:gd name="connsiteX17637" fmla="*/ 5168817 w 13419668"/>
              <a:gd name="connsiteY17637" fmla="*/ 2319786 h 4401251"/>
              <a:gd name="connsiteX17638" fmla="*/ 5137347 w 13419668"/>
              <a:gd name="connsiteY17638" fmla="*/ 2290680 h 4401251"/>
              <a:gd name="connsiteX17639" fmla="*/ 5109734 w 13419668"/>
              <a:gd name="connsiteY17639" fmla="*/ 2322896 h 4401251"/>
              <a:gd name="connsiteX17640" fmla="*/ 5258374 w 13419668"/>
              <a:gd name="connsiteY17640" fmla="*/ 2320905 h 4401251"/>
              <a:gd name="connsiteX17641" fmla="*/ 5228024 w 13419668"/>
              <a:gd name="connsiteY17641" fmla="*/ 2290680 h 4401251"/>
              <a:gd name="connsiteX17642" fmla="*/ 5199291 w 13419668"/>
              <a:gd name="connsiteY17642" fmla="*/ 2318791 h 4401251"/>
              <a:gd name="connsiteX17643" fmla="*/ 5227403 w 13419668"/>
              <a:gd name="connsiteY17643" fmla="*/ 2349887 h 4401251"/>
              <a:gd name="connsiteX17644" fmla="*/ 5258374 w 13419668"/>
              <a:gd name="connsiteY17644" fmla="*/ 2320905 h 4401251"/>
              <a:gd name="connsiteX17645" fmla="*/ 5313726 w 13419668"/>
              <a:gd name="connsiteY17645" fmla="*/ 2290680 h 4401251"/>
              <a:gd name="connsiteX17646" fmla="*/ 5284869 w 13419668"/>
              <a:gd name="connsiteY17646" fmla="*/ 2322398 h 4401251"/>
              <a:gd name="connsiteX17647" fmla="*/ 5314472 w 13419668"/>
              <a:gd name="connsiteY17647" fmla="*/ 2349763 h 4401251"/>
              <a:gd name="connsiteX17648" fmla="*/ 5344076 w 13419668"/>
              <a:gd name="connsiteY17648" fmla="*/ 2320159 h 4401251"/>
              <a:gd name="connsiteX17649" fmla="*/ 5313726 w 13419668"/>
              <a:gd name="connsiteY17649" fmla="*/ 2290680 h 4401251"/>
              <a:gd name="connsiteX17650" fmla="*/ 5433633 w 13419668"/>
              <a:gd name="connsiteY17650" fmla="*/ 2320408 h 4401251"/>
              <a:gd name="connsiteX17651" fmla="*/ 5406517 w 13419668"/>
              <a:gd name="connsiteY17651" fmla="*/ 2290680 h 4401251"/>
              <a:gd name="connsiteX17652" fmla="*/ 5374550 w 13419668"/>
              <a:gd name="connsiteY17652" fmla="*/ 2319164 h 4401251"/>
              <a:gd name="connsiteX17653" fmla="*/ 5403781 w 13419668"/>
              <a:gd name="connsiteY17653" fmla="*/ 2349763 h 4401251"/>
              <a:gd name="connsiteX17654" fmla="*/ 5433633 w 13419668"/>
              <a:gd name="connsiteY17654" fmla="*/ 2320408 h 4401251"/>
              <a:gd name="connsiteX17655" fmla="*/ 5523191 w 13419668"/>
              <a:gd name="connsiteY17655" fmla="*/ 2318791 h 4401251"/>
              <a:gd name="connsiteX17656" fmla="*/ 5494458 w 13419668"/>
              <a:gd name="connsiteY17656" fmla="*/ 2290555 h 4401251"/>
              <a:gd name="connsiteX17657" fmla="*/ 5464108 w 13419668"/>
              <a:gd name="connsiteY17657" fmla="*/ 2320657 h 4401251"/>
              <a:gd name="connsiteX17658" fmla="*/ 5494955 w 13419668"/>
              <a:gd name="connsiteY17658" fmla="*/ 2349638 h 4401251"/>
              <a:gd name="connsiteX17659" fmla="*/ 5523191 w 13419668"/>
              <a:gd name="connsiteY17659" fmla="*/ 2318666 h 4401251"/>
              <a:gd name="connsiteX17660" fmla="*/ 5579288 w 13419668"/>
              <a:gd name="connsiteY17660" fmla="*/ 2290555 h 4401251"/>
              <a:gd name="connsiteX17661" fmla="*/ 5551551 w 13419668"/>
              <a:gd name="connsiteY17661" fmla="*/ 2322771 h 4401251"/>
              <a:gd name="connsiteX17662" fmla="*/ 5580781 w 13419668"/>
              <a:gd name="connsiteY17662" fmla="*/ 2349763 h 4401251"/>
              <a:gd name="connsiteX17663" fmla="*/ 5610634 w 13419668"/>
              <a:gd name="connsiteY17663" fmla="*/ 2319786 h 4401251"/>
              <a:gd name="connsiteX17664" fmla="*/ 5579288 w 13419668"/>
              <a:gd name="connsiteY17664" fmla="*/ 2290555 h 4401251"/>
              <a:gd name="connsiteX17665" fmla="*/ 5641108 w 13419668"/>
              <a:gd name="connsiteY17665" fmla="*/ 2321030 h 4401251"/>
              <a:gd name="connsiteX17666" fmla="*/ 5668721 w 13419668"/>
              <a:gd name="connsiteY17666" fmla="*/ 2349763 h 4401251"/>
              <a:gd name="connsiteX17667" fmla="*/ 5700315 w 13419668"/>
              <a:gd name="connsiteY17667" fmla="*/ 2321403 h 4401251"/>
              <a:gd name="connsiteX17668" fmla="*/ 5670587 w 13419668"/>
              <a:gd name="connsiteY17668" fmla="*/ 2290680 h 4401251"/>
              <a:gd name="connsiteX17669" fmla="*/ 5641232 w 13419668"/>
              <a:gd name="connsiteY17669" fmla="*/ 2321154 h 4401251"/>
              <a:gd name="connsiteX17670" fmla="*/ 5760145 w 13419668"/>
              <a:gd name="connsiteY17670" fmla="*/ 2290555 h 4401251"/>
              <a:gd name="connsiteX17671" fmla="*/ 5730665 w 13419668"/>
              <a:gd name="connsiteY17671" fmla="*/ 2317920 h 4401251"/>
              <a:gd name="connsiteX17672" fmla="*/ 5758030 w 13419668"/>
              <a:gd name="connsiteY17672" fmla="*/ 2349638 h 4401251"/>
              <a:gd name="connsiteX17673" fmla="*/ 5789748 w 13419668"/>
              <a:gd name="connsiteY17673" fmla="*/ 2321403 h 4401251"/>
              <a:gd name="connsiteX17674" fmla="*/ 5760145 w 13419668"/>
              <a:gd name="connsiteY17674" fmla="*/ 2290555 h 4401251"/>
              <a:gd name="connsiteX17675" fmla="*/ 5847961 w 13419668"/>
              <a:gd name="connsiteY17675" fmla="*/ 2290555 h 4401251"/>
              <a:gd name="connsiteX17676" fmla="*/ 5820223 w 13419668"/>
              <a:gd name="connsiteY17676" fmla="*/ 2322771 h 4401251"/>
              <a:gd name="connsiteX17677" fmla="*/ 5849453 w 13419668"/>
              <a:gd name="connsiteY17677" fmla="*/ 2349763 h 4401251"/>
              <a:gd name="connsiteX17678" fmla="*/ 5879306 w 13419668"/>
              <a:gd name="connsiteY17678" fmla="*/ 2319786 h 4401251"/>
              <a:gd name="connsiteX17679" fmla="*/ 5847961 w 13419668"/>
              <a:gd name="connsiteY17679" fmla="*/ 2290555 h 4401251"/>
              <a:gd name="connsiteX17680" fmla="*/ 5936523 w 13419668"/>
              <a:gd name="connsiteY17680" fmla="*/ 2290555 h 4401251"/>
              <a:gd name="connsiteX17681" fmla="*/ 5905924 w 13419668"/>
              <a:gd name="connsiteY17681" fmla="*/ 2320532 h 4401251"/>
              <a:gd name="connsiteX17682" fmla="*/ 5933662 w 13419668"/>
              <a:gd name="connsiteY17682" fmla="*/ 2349763 h 4401251"/>
              <a:gd name="connsiteX17683" fmla="*/ 5965132 w 13419668"/>
              <a:gd name="connsiteY17683" fmla="*/ 2322025 h 4401251"/>
              <a:gd name="connsiteX17684" fmla="*/ 5936523 w 13419668"/>
              <a:gd name="connsiteY17684" fmla="*/ 2290680 h 4401251"/>
              <a:gd name="connsiteX17685" fmla="*/ 6024215 w 13419668"/>
              <a:gd name="connsiteY17685" fmla="*/ 2290555 h 4401251"/>
              <a:gd name="connsiteX17686" fmla="*/ 5995357 w 13419668"/>
              <a:gd name="connsiteY17686" fmla="*/ 2322274 h 4401251"/>
              <a:gd name="connsiteX17687" fmla="*/ 6024961 w 13419668"/>
              <a:gd name="connsiteY17687" fmla="*/ 2349638 h 4401251"/>
              <a:gd name="connsiteX17688" fmla="*/ 6054565 w 13419668"/>
              <a:gd name="connsiteY17688" fmla="*/ 2320035 h 4401251"/>
              <a:gd name="connsiteX17689" fmla="*/ 6024215 w 13419668"/>
              <a:gd name="connsiteY17689" fmla="*/ 2290555 h 4401251"/>
              <a:gd name="connsiteX17690" fmla="*/ 6144122 w 13419668"/>
              <a:gd name="connsiteY17690" fmla="*/ 2318666 h 4401251"/>
              <a:gd name="connsiteX17691" fmla="*/ 6115389 w 13419668"/>
              <a:gd name="connsiteY17691" fmla="*/ 2290431 h 4401251"/>
              <a:gd name="connsiteX17692" fmla="*/ 6085039 w 13419668"/>
              <a:gd name="connsiteY17692" fmla="*/ 2320532 h 4401251"/>
              <a:gd name="connsiteX17693" fmla="*/ 6115887 w 13419668"/>
              <a:gd name="connsiteY17693" fmla="*/ 2349514 h 4401251"/>
              <a:gd name="connsiteX17694" fmla="*/ 6144122 w 13419668"/>
              <a:gd name="connsiteY17694" fmla="*/ 2318542 h 4401251"/>
              <a:gd name="connsiteX17695" fmla="*/ 6202210 w 13419668"/>
              <a:gd name="connsiteY17695" fmla="*/ 2290555 h 4401251"/>
              <a:gd name="connsiteX17696" fmla="*/ 6172482 w 13419668"/>
              <a:gd name="connsiteY17696" fmla="*/ 2317671 h 4401251"/>
              <a:gd name="connsiteX17697" fmla="*/ 6199722 w 13419668"/>
              <a:gd name="connsiteY17697" fmla="*/ 2349638 h 4401251"/>
              <a:gd name="connsiteX17698" fmla="*/ 6231689 w 13419668"/>
              <a:gd name="connsiteY17698" fmla="*/ 2321652 h 4401251"/>
              <a:gd name="connsiteX17699" fmla="*/ 6202210 w 13419668"/>
              <a:gd name="connsiteY17699" fmla="*/ 2290555 h 4401251"/>
              <a:gd name="connsiteX17700" fmla="*/ 6290897 w 13419668"/>
              <a:gd name="connsiteY17700" fmla="*/ 2290555 h 4401251"/>
              <a:gd name="connsiteX17701" fmla="*/ 6261915 w 13419668"/>
              <a:gd name="connsiteY17701" fmla="*/ 2321527 h 4401251"/>
              <a:gd name="connsiteX17702" fmla="*/ 6290026 w 13419668"/>
              <a:gd name="connsiteY17702" fmla="*/ 2349763 h 4401251"/>
              <a:gd name="connsiteX17703" fmla="*/ 6321122 w 13419668"/>
              <a:gd name="connsiteY17703" fmla="*/ 2320905 h 4401251"/>
              <a:gd name="connsiteX17704" fmla="*/ 6290897 w 13419668"/>
              <a:gd name="connsiteY17704" fmla="*/ 2290555 h 4401251"/>
              <a:gd name="connsiteX17705" fmla="*/ 6380579 w 13419668"/>
              <a:gd name="connsiteY17705" fmla="*/ 2290555 h 4401251"/>
              <a:gd name="connsiteX17706" fmla="*/ 6351472 w 13419668"/>
              <a:gd name="connsiteY17706" fmla="*/ 2321403 h 4401251"/>
              <a:gd name="connsiteX17707" fmla="*/ 6379459 w 13419668"/>
              <a:gd name="connsiteY17707" fmla="*/ 2349763 h 4401251"/>
              <a:gd name="connsiteX17708" fmla="*/ 6410680 w 13419668"/>
              <a:gd name="connsiteY17708" fmla="*/ 2321030 h 4401251"/>
              <a:gd name="connsiteX17709" fmla="*/ 6380579 w 13419668"/>
              <a:gd name="connsiteY17709" fmla="*/ 2290555 h 4401251"/>
              <a:gd name="connsiteX17710" fmla="*/ 6437299 w 13419668"/>
              <a:gd name="connsiteY17710" fmla="*/ 2320159 h 4401251"/>
              <a:gd name="connsiteX17711" fmla="*/ 6464663 w 13419668"/>
              <a:gd name="connsiteY17711" fmla="*/ 2349638 h 4401251"/>
              <a:gd name="connsiteX17712" fmla="*/ 6496382 w 13419668"/>
              <a:gd name="connsiteY17712" fmla="*/ 2322274 h 4401251"/>
              <a:gd name="connsiteX17713" fmla="*/ 6468146 w 13419668"/>
              <a:gd name="connsiteY17713" fmla="*/ 2290555 h 4401251"/>
              <a:gd name="connsiteX17714" fmla="*/ 6437174 w 13419668"/>
              <a:gd name="connsiteY17714" fmla="*/ 2320159 h 4401251"/>
              <a:gd name="connsiteX17715" fmla="*/ 6526855 w 13419668"/>
              <a:gd name="connsiteY17715" fmla="*/ 2322522 h 4401251"/>
              <a:gd name="connsiteX17716" fmla="*/ 6559569 w 13419668"/>
              <a:gd name="connsiteY17716" fmla="*/ 2349638 h 4401251"/>
              <a:gd name="connsiteX17717" fmla="*/ 6585938 w 13419668"/>
              <a:gd name="connsiteY17717" fmla="*/ 2319910 h 4401251"/>
              <a:gd name="connsiteX17718" fmla="*/ 6555340 w 13419668"/>
              <a:gd name="connsiteY17718" fmla="*/ 2290680 h 4401251"/>
              <a:gd name="connsiteX17719" fmla="*/ 6526732 w 13419668"/>
              <a:gd name="connsiteY17719" fmla="*/ 2322522 h 4401251"/>
              <a:gd name="connsiteX17720" fmla="*/ 6675496 w 13419668"/>
              <a:gd name="connsiteY17720" fmla="*/ 2319164 h 4401251"/>
              <a:gd name="connsiteX17721" fmla="*/ 6647137 w 13419668"/>
              <a:gd name="connsiteY17721" fmla="*/ 2290555 h 4401251"/>
              <a:gd name="connsiteX17722" fmla="*/ 6616288 w 13419668"/>
              <a:gd name="connsiteY17722" fmla="*/ 2320283 h 4401251"/>
              <a:gd name="connsiteX17723" fmla="*/ 6646763 w 13419668"/>
              <a:gd name="connsiteY17723" fmla="*/ 2349763 h 4401251"/>
              <a:gd name="connsiteX17724" fmla="*/ 6675371 w 13419668"/>
              <a:gd name="connsiteY17724" fmla="*/ 2319164 h 4401251"/>
              <a:gd name="connsiteX17725" fmla="*/ 6735077 w 13419668"/>
              <a:gd name="connsiteY17725" fmla="*/ 2290555 h 4401251"/>
              <a:gd name="connsiteX17726" fmla="*/ 6705846 w 13419668"/>
              <a:gd name="connsiteY17726" fmla="*/ 2321900 h 4401251"/>
              <a:gd name="connsiteX17727" fmla="*/ 6735077 w 13419668"/>
              <a:gd name="connsiteY17727" fmla="*/ 2349638 h 4401251"/>
              <a:gd name="connsiteX17728" fmla="*/ 6765054 w 13419668"/>
              <a:gd name="connsiteY17728" fmla="*/ 2320408 h 4401251"/>
              <a:gd name="connsiteX17729" fmla="*/ 6735077 w 13419668"/>
              <a:gd name="connsiteY17729" fmla="*/ 2290555 h 4401251"/>
              <a:gd name="connsiteX17730" fmla="*/ 6852496 w 13419668"/>
              <a:gd name="connsiteY17730" fmla="*/ 2320905 h 4401251"/>
              <a:gd name="connsiteX17731" fmla="*/ 6822395 w 13419668"/>
              <a:gd name="connsiteY17731" fmla="*/ 2290431 h 4401251"/>
              <a:gd name="connsiteX17732" fmla="*/ 6793413 w 13419668"/>
              <a:gd name="connsiteY17732" fmla="*/ 2318293 h 4401251"/>
              <a:gd name="connsiteX17733" fmla="*/ 6821276 w 13419668"/>
              <a:gd name="connsiteY17733" fmla="*/ 2349638 h 4401251"/>
              <a:gd name="connsiteX17734" fmla="*/ 6852496 w 13419668"/>
              <a:gd name="connsiteY17734" fmla="*/ 2320905 h 4401251"/>
              <a:gd name="connsiteX17735" fmla="*/ 6882971 w 13419668"/>
              <a:gd name="connsiteY17735" fmla="*/ 2322647 h 4401251"/>
              <a:gd name="connsiteX17736" fmla="*/ 6915187 w 13419668"/>
              <a:gd name="connsiteY17736" fmla="*/ 2349514 h 4401251"/>
              <a:gd name="connsiteX17737" fmla="*/ 6942054 w 13419668"/>
              <a:gd name="connsiteY17737" fmla="*/ 2319537 h 4401251"/>
              <a:gd name="connsiteX17738" fmla="*/ 6910584 w 13419668"/>
              <a:gd name="connsiteY17738" fmla="*/ 2290431 h 4401251"/>
              <a:gd name="connsiteX17739" fmla="*/ 6882971 w 13419668"/>
              <a:gd name="connsiteY17739" fmla="*/ 2322647 h 4401251"/>
              <a:gd name="connsiteX17740" fmla="*/ 7002007 w 13419668"/>
              <a:gd name="connsiteY17740" fmla="*/ 2290431 h 4401251"/>
              <a:gd name="connsiteX17741" fmla="*/ 6972528 w 13419668"/>
              <a:gd name="connsiteY17741" fmla="*/ 2317796 h 4401251"/>
              <a:gd name="connsiteX17742" fmla="*/ 6999893 w 13419668"/>
              <a:gd name="connsiteY17742" fmla="*/ 2349514 h 4401251"/>
              <a:gd name="connsiteX17743" fmla="*/ 7031611 w 13419668"/>
              <a:gd name="connsiteY17743" fmla="*/ 2321279 h 4401251"/>
              <a:gd name="connsiteX17744" fmla="*/ 7002007 w 13419668"/>
              <a:gd name="connsiteY17744" fmla="*/ 2290431 h 4401251"/>
              <a:gd name="connsiteX17745" fmla="*/ 7087335 w 13419668"/>
              <a:gd name="connsiteY17745" fmla="*/ 2290431 h 4401251"/>
              <a:gd name="connsiteX17746" fmla="*/ 7058105 w 13419668"/>
              <a:gd name="connsiteY17746" fmla="*/ 2321776 h 4401251"/>
              <a:gd name="connsiteX17747" fmla="*/ 7087335 w 13419668"/>
              <a:gd name="connsiteY17747" fmla="*/ 2349514 h 4401251"/>
              <a:gd name="connsiteX17748" fmla="*/ 7117313 w 13419668"/>
              <a:gd name="connsiteY17748" fmla="*/ 2320283 h 4401251"/>
              <a:gd name="connsiteX17749" fmla="*/ 7087335 w 13419668"/>
              <a:gd name="connsiteY17749" fmla="*/ 2290431 h 4401251"/>
              <a:gd name="connsiteX17750" fmla="*/ 7206870 w 13419668"/>
              <a:gd name="connsiteY17750" fmla="*/ 2319039 h 4401251"/>
              <a:gd name="connsiteX17751" fmla="*/ 7178635 w 13419668"/>
              <a:gd name="connsiteY17751" fmla="*/ 2290307 h 4401251"/>
              <a:gd name="connsiteX17752" fmla="*/ 7147787 w 13419668"/>
              <a:gd name="connsiteY17752" fmla="*/ 2319910 h 4401251"/>
              <a:gd name="connsiteX17753" fmla="*/ 7178137 w 13419668"/>
              <a:gd name="connsiteY17753" fmla="*/ 2349514 h 4401251"/>
              <a:gd name="connsiteX17754" fmla="*/ 7206870 w 13419668"/>
              <a:gd name="connsiteY17754" fmla="*/ 2319039 h 4401251"/>
              <a:gd name="connsiteX17755" fmla="*/ 7266451 w 13419668"/>
              <a:gd name="connsiteY17755" fmla="*/ 2290431 h 4401251"/>
              <a:gd name="connsiteX17756" fmla="*/ 7237220 w 13419668"/>
              <a:gd name="connsiteY17756" fmla="*/ 2321776 h 4401251"/>
              <a:gd name="connsiteX17757" fmla="*/ 7266451 w 13419668"/>
              <a:gd name="connsiteY17757" fmla="*/ 2349514 h 4401251"/>
              <a:gd name="connsiteX17758" fmla="*/ 7296427 w 13419668"/>
              <a:gd name="connsiteY17758" fmla="*/ 2320283 h 4401251"/>
              <a:gd name="connsiteX17759" fmla="*/ 7266451 w 13419668"/>
              <a:gd name="connsiteY17759" fmla="*/ 2290431 h 4401251"/>
              <a:gd name="connsiteX17760" fmla="*/ 7353396 w 13419668"/>
              <a:gd name="connsiteY17760" fmla="*/ 2290431 h 4401251"/>
              <a:gd name="connsiteX17761" fmla="*/ 7324663 w 13419668"/>
              <a:gd name="connsiteY17761" fmla="*/ 2321652 h 4401251"/>
              <a:gd name="connsiteX17762" fmla="*/ 7353023 w 13419668"/>
              <a:gd name="connsiteY17762" fmla="*/ 2349638 h 4401251"/>
              <a:gd name="connsiteX17763" fmla="*/ 7383870 w 13419668"/>
              <a:gd name="connsiteY17763" fmla="*/ 2320532 h 4401251"/>
              <a:gd name="connsiteX17764" fmla="*/ 7353396 w 13419668"/>
              <a:gd name="connsiteY17764" fmla="*/ 2290431 h 4401251"/>
              <a:gd name="connsiteX17765" fmla="*/ 7441461 w 13419668"/>
              <a:gd name="connsiteY17765" fmla="*/ 2290431 h 4401251"/>
              <a:gd name="connsiteX17766" fmla="*/ 7414345 w 13419668"/>
              <a:gd name="connsiteY17766" fmla="*/ 2323144 h 4401251"/>
              <a:gd name="connsiteX17767" fmla="*/ 7444073 w 13419668"/>
              <a:gd name="connsiteY17767" fmla="*/ 2349514 h 4401251"/>
              <a:gd name="connsiteX17768" fmla="*/ 7473303 w 13419668"/>
              <a:gd name="connsiteY17768" fmla="*/ 2318915 h 4401251"/>
              <a:gd name="connsiteX17769" fmla="*/ 7441461 w 13419668"/>
              <a:gd name="connsiteY17769" fmla="*/ 2290431 h 4401251"/>
              <a:gd name="connsiteX17770" fmla="*/ 7562861 w 13419668"/>
              <a:gd name="connsiteY17770" fmla="*/ 2318915 h 4401251"/>
              <a:gd name="connsiteX17771" fmla="*/ 7530894 w 13419668"/>
              <a:gd name="connsiteY17771" fmla="*/ 2290431 h 4401251"/>
              <a:gd name="connsiteX17772" fmla="*/ 7503778 w 13419668"/>
              <a:gd name="connsiteY17772" fmla="*/ 2320159 h 4401251"/>
              <a:gd name="connsiteX17773" fmla="*/ 7533630 w 13419668"/>
              <a:gd name="connsiteY17773" fmla="*/ 2349514 h 4401251"/>
              <a:gd name="connsiteX17774" fmla="*/ 7562861 w 13419668"/>
              <a:gd name="connsiteY17774" fmla="*/ 2318915 h 4401251"/>
              <a:gd name="connsiteX17775" fmla="*/ 7622441 w 13419668"/>
              <a:gd name="connsiteY17775" fmla="*/ 2290431 h 4401251"/>
              <a:gd name="connsiteX17776" fmla="*/ 7593336 w 13419668"/>
              <a:gd name="connsiteY17776" fmla="*/ 2321279 h 4401251"/>
              <a:gd name="connsiteX17777" fmla="*/ 7621322 w 13419668"/>
              <a:gd name="connsiteY17777" fmla="*/ 2349638 h 4401251"/>
              <a:gd name="connsiteX17778" fmla="*/ 7652542 w 13419668"/>
              <a:gd name="connsiteY17778" fmla="*/ 2320905 h 4401251"/>
              <a:gd name="connsiteX17779" fmla="*/ 7622441 w 13419668"/>
              <a:gd name="connsiteY17779" fmla="*/ 2290431 h 4401251"/>
              <a:gd name="connsiteX17780" fmla="*/ 7679036 w 13419668"/>
              <a:gd name="connsiteY17780" fmla="*/ 2321900 h 4401251"/>
              <a:gd name="connsiteX17781" fmla="*/ 7711253 w 13419668"/>
              <a:gd name="connsiteY17781" fmla="*/ 2349514 h 4401251"/>
              <a:gd name="connsiteX17782" fmla="*/ 7738119 w 13419668"/>
              <a:gd name="connsiteY17782" fmla="*/ 2320159 h 4401251"/>
              <a:gd name="connsiteX17783" fmla="*/ 7708018 w 13419668"/>
              <a:gd name="connsiteY17783" fmla="*/ 2290431 h 4401251"/>
              <a:gd name="connsiteX17784" fmla="*/ 7678912 w 13419668"/>
              <a:gd name="connsiteY17784" fmla="*/ 2321900 h 4401251"/>
              <a:gd name="connsiteX17785" fmla="*/ 7768594 w 13419668"/>
              <a:gd name="connsiteY17785" fmla="*/ 2320905 h 4401251"/>
              <a:gd name="connsiteX17786" fmla="*/ 7799815 w 13419668"/>
              <a:gd name="connsiteY17786" fmla="*/ 2349638 h 4401251"/>
              <a:gd name="connsiteX17787" fmla="*/ 7827802 w 13419668"/>
              <a:gd name="connsiteY17787" fmla="*/ 2321279 h 4401251"/>
              <a:gd name="connsiteX17788" fmla="*/ 7798695 w 13419668"/>
              <a:gd name="connsiteY17788" fmla="*/ 2290431 h 4401251"/>
              <a:gd name="connsiteX17789" fmla="*/ 7768594 w 13419668"/>
              <a:gd name="connsiteY17789" fmla="*/ 2320905 h 4401251"/>
              <a:gd name="connsiteX17790" fmla="*/ 7917235 w 13419668"/>
              <a:gd name="connsiteY17790" fmla="*/ 2318418 h 4401251"/>
              <a:gd name="connsiteX17791" fmla="*/ 7888253 w 13419668"/>
              <a:gd name="connsiteY17791" fmla="*/ 2290431 h 4401251"/>
              <a:gd name="connsiteX17792" fmla="*/ 7858027 w 13419668"/>
              <a:gd name="connsiteY17792" fmla="*/ 2320781 h 4401251"/>
              <a:gd name="connsiteX17793" fmla="*/ 7889123 w 13419668"/>
              <a:gd name="connsiteY17793" fmla="*/ 2349638 h 4401251"/>
              <a:gd name="connsiteX17794" fmla="*/ 7917110 w 13419668"/>
              <a:gd name="connsiteY17794" fmla="*/ 2318418 h 4401251"/>
              <a:gd name="connsiteX17795" fmla="*/ 7972711 w 13419668"/>
              <a:gd name="connsiteY17795" fmla="*/ 2290555 h 4401251"/>
              <a:gd name="connsiteX17796" fmla="*/ 7945594 w 13419668"/>
              <a:gd name="connsiteY17796" fmla="*/ 2323269 h 4401251"/>
              <a:gd name="connsiteX17797" fmla="*/ 7975322 w 13419668"/>
              <a:gd name="connsiteY17797" fmla="*/ 2349638 h 4401251"/>
              <a:gd name="connsiteX17798" fmla="*/ 8004553 w 13419668"/>
              <a:gd name="connsiteY17798" fmla="*/ 2319039 h 4401251"/>
              <a:gd name="connsiteX17799" fmla="*/ 7972711 w 13419668"/>
              <a:gd name="connsiteY17799" fmla="*/ 2290555 h 4401251"/>
              <a:gd name="connsiteX17800" fmla="*/ 8094235 w 13419668"/>
              <a:gd name="connsiteY17800" fmla="*/ 2319661 h 4401251"/>
              <a:gd name="connsiteX17801" fmla="*/ 8062890 w 13419668"/>
              <a:gd name="connsiteY17801" fmla="*/ 2290431 h 4401251"/>
              <a:gd name="connsiteX17802" fmla="*/ 8035152 w 13419668"/>
              <a:gd name="connsiteY17802" fmla="*/ 2319661 h 4401251"/>
              <a:gd name="connsiteX17803" fmla="*/ 8064383 w 13419668"/>
              <a:gd name="connsiteY17803" fmla="*/ 2349638 h 4401251"/>
              <a:gd name="connsiteX17804" fmla="*/ 8094235 w 13419668"/>
              <a:gd name="connsiteY17804" fmla="*/ 2319661 h 4401251"/>
              <a:gd name="connsiteX17805" fmla="*/ 8154437 w 13419668"/>
              <a:gd name="connsiteY17805" fmla="*/ 2290555 h 4401251"/>
              <a:gd name="connsiteX17806" fmla="*/ 8124709 w 13419668"/>
              <a:gd name="connsiteY17806" fmla="*/ 2317671 h 4401251"/>
              <a:gd name="connsiteX17807" fmla="*/ 8151950 w 13419668"/>
              <a:gd name="connsiteY17807" fmla="*/ 2349638 h 4401251"/>
              <a:gd name="connsiteX17808" fmla="*/ 8183917 w 13419668"/>
              <a:gd name="connsiteY17808" fmla="*/ 2321652 h 4401251"/>
              <a:gd name="connsiteX17809" fmla="*/ 8154437 w 13419668"/>
              <a:gd name="connsiteY17809" fmla="*/ 2290555 h 4401251"/>
              <a:gd name="connsiteX17810" fmla="*/ 8210411 w 13419668"/>
              <a:gd name="connsiteY17810" fmla="*/ 2319661 h 4401251"/>
              <a:gd name="connsiteX17811" fmla="*/ 8237278 w 13419668"/>
              <a:gd name="connsiteY17811" fmla="*/ 2349638 h 4401251"/>
              <a:gd name="connsiteX17812" fmla="*/ 8269494 w 13419668"/>
              <a:gd name="connsiteY17812" fmla="*/ 2322771 h 4401251"/>
              <a:gd name="connsiteX17813" fmla="*/ 8241755 w 13419668"/>
              <a:gd name="connsiteY17813" fmla="*/ 2290555 h 4401251"/>
              <a:gd name="connsiteX17814" fmla="*/ 8210411 w 13419668"/>
              <a:gd name="connsiteY17814" fmla="*/ 2319661 h 4401251"/>
              <a:gd name="connsiteX17815" fmla="*/ 8330194 w 13419668"/>
              <a:gd name="connsiteY17815" fmla="*/ 2290555 h 4401251"/>
              <a:gd name="connsiteX17816" fmla="*/ 8299968 w 13419668"/>
              <a:gd name="connsiteY17816" fmla="*/ 2320905 h 4401251"/>
              <a:gd name="connsiteX17817" fmla="*/ 8328079 w 13419668"/>
              <a:gd name="connsiteY17817" fmla="*/ 2349638 h 4401251"/>
              <a:gd name="connsiteX17818" fmla="*/ 8359175 w 13419668"/>
              <a:gd name="connsiteY17818" fmla="*/ 2321527 h 4401251"/>
              <a:gd name="connsiteX17819" fmla="*/ 8330194 w 13419668"/>
              <a:gd name="connsiteY17819" fmla="*/ 2290555 h 4401251"/>
              <a:gd name="connsiteX17820" fmla="*/ 8417512 w 13419668"/>
              <a:gd name="connsiteY17820" fmla="*/ 2290555 h 4401251"/>
              <a:gd name="connsiteX17821" fmla="*/ 8389649 w 13419668"/>
              <a:gd name="connsiteY17821" fmla="*/ 2320159 h 4401251"/>
              <a:gd name="connsiteX17822" fmla="*/ 8419999 w 13419668"/>
              <a:gd name="connsiteY17822" fmla="*/ 2349638 h 4401251"/>
              <a:gd name="connsiteX17823" fmla="*/ 8448732 w 13419668"/>
              <a:gd name="connsiteY17823" fmla="*/ 2319164 h 4401251"/>
              <a:gd name="connsiteX17824" fmla="*/ 8417512 w 13419668"/>
              <a:gd name="connsiteY17824" fmla="*/ 2290555 h 4401251"/>
              <a:gd name="connsiteX17825" fmla="*/ 8509806 w 13419668"/>
              <a:gd name="connsiteY17825" fmla="*/ 2290555 h 4401251"/>
              <a:gd name="connsiteX17826" fmla="*/ 8479207 w 13419668"/>
              <a:gd name="connsiteY17826" fmla="*/ 2320532 h 4401251"/>
              <a:gd name="connsiteX17827" fmla="*/ 8506945 w 13419668"/>
              <a:gd name="connsiteY17827" fmla="*/ 2349763 h 4401251"/>
              <a:gd name="connsiteX17828" fmla="*/ 8538415 w 13419668"/>
              <a:gd name="connsiteY17828" fmla="*/ 2322025 h 4401251"/>
              <a:gd name="connsiteX17829" fmla="*/ 8509806 w 13419668"/>
              <a:gd name="connsiteY17829" fmla="*/ 2290680 h 4401251"/>
              <a:gd name="connsiteX17830" fmla="*/ 8625733 w 13419668"/>
              <a:gd name="connsiteY17830" fmla="*/ 2319039 h 4401251"/>
              <a:gd name="connsiteX17831" fmla="*/ 8593766 w 13419668"/>
              <a:gd name="connsiteY17831" fmla="*/ 2290555 h 4401251"/>
              <a:gd name="connsiteX17832" fmla="*/ 8566650 w 13419668"/>
              <a:gd name="connsiteY17832" fmla="*/ 2320283 h 4401251"/>
              <a:gd name="connsiteX17833" fmla="*/ 8596502 w 13419668"/>
              <a:gd name="connsiteY17833" fmla="*/ 2349638 h 4401251"/>
              <a:gd name="connsiteX17834" fmla="*/ 8625733 w 13419668"/>
              <a:gd name="connsiteY17834" fmla="*/ 2319039 h 4401251"/>
              <a:gd name="connsiteX17835" fmla="*/ 8715415 w 13419668"/>
              <a:gd name="connsiteY17835" fmla="*/ 2320905 h 4401251"/>
              <a:gd name="connsiteX17836" fmla="*/ 8685314 w 13419668"/>
              <a:gd name="connsiteY17836" fmla="*/ 2290431 h 4401251"/>
              <a:gd name="connsiteX17837" fmla="*/ 8656332 w 13419668"/>
              <a:gd name="connsiteY17837" fmla="*/ 2318293 h 4401251"/>
              <a:gd name="connsiteX17838" fmla="*/ 8684194 w 13419668"/>
              <a:gd name="connsiteY17838" fmla="*/ 2349638 h 4401251"/>
              <a:gd name="connsiteX17839" fmla="*/ 8715415 w 13419668"/>
              <a:gd name="connsiteY17839" fmla="*/ 2320905 h 4401251"/>
              <a:gd name="connsiteX17840" fmla="*/ 8804972 w 13419668"/>
              <a:gd name="connsiteY17840" fmla="*/ 2320035 h 4401251"/>
              <a:gd name="connsiteX17841" fmla="*/ 8774125 w 13419668"/>
              <a:gd name="connsiteY17841" fmla="*/ 2290431 h 4401251"/>
              <a:gd name="connsiteX17842" fmla="*/ 8745889 w 13419668"/>
              <a:gd name="connsiteY17842" fmla="*/ 2319164 h 4401251"/>
              <a:gd name="connsiteX17843" fmla="*/ 8774622 w 13419668"/>
              <a:gd name="connsiteY17843" fmla="*/ 2349638 h 4401251"/>
              <a:gd name="connsiteX17844" fmla="*/ 8804972 w 13419668"/>
              <a:gd name="connsiteY17844" fmla="*/ 2320159 h 4401251"/>
              <a:gd name="connsiteX17845" fmla="*/ 8890674 w 13419668"/>
              <a:gd name="connsiteY17845" fmla="*/ 2319039 h 4401251"/>
              <a:gd name="connsiteX17846" fmla="*/ 8862314 w 13419668"/>
              <a:gd name="connsiteY17846" fmla="*/ 2290431 h 4401251"/>
              <a:gd name="connsiteX17847" fmla="*/ 8831466 w 13419668"/>
              <a:gd name="connsiteY17847" fmla="*/ 2320159 h 4401251"/>
              <a:gd name="connsiteX17848" fmla="*/ 8861941 w 13419668"/>
              <a:gd name="connsiteY17848" fmla="*/ 2349638 h 4401251"/>
              <a:gd name="connsiteX17849" fmla="*/ 8890549 w 13419668"/>
              <a:gd name="connsiteY17849" fmla="*/ 2319039 h 4401251"/>
              <a:gd name="connsiteX17850" fmla="*/ 8950254 w 13419668"/>
              <a:gd name="connsiteY17850" fmla="*/ 2290431 h 4401251"/>
              <a:gd name="connsiteX17851" fmla="*/ 8921024 w 13419668"/>
              <a:gd name="connsiteY17851" fmla="*/ 2321776 h 4401251"/>
              <a:gd name="connsiteX17852" fmla="*/ 8950254 w 13419668"/>
              <a:gd name="connsiteY17852" fmla="*/ 2349514 h 4401251"/>
              <a:gd name="connsiteX17853" fmla="*/ 8980231 w 13419668"/>
              <a:gd name="connsiteY17853" fmla="*/ 2320283 h 4401251"/>
              <a:gd name="connsiteX17854" fmla="*/ 8950254 w 13419668"/>
              <a:gd name="connsiteY17854" fmla="*/ 2290431 h 4401251"/>
              <a:gd name="connsiteX17855" fmla="*/ 9069788 w 13419668"/>
              <a:gd name="connsiteY17855" fmla="*/ 2319413 h 4401251"/>
              <a:gd name="connsiteX17856" fmla="*/ 9041926 w 13419668"/>
              <a:gd name="connsiteY17856" fmla="*/ 2290431 h 4401251"/>
              <a:gd name="connsiteX17857" fmla="*/ 9010705 w 13419668"/>
              <a:gd name="connsiteY17857" fmla="*/ 2319786 h 4401251"/>
              <a:gd name="connsiteX17858" fmla="*/ 9040807 w 13419668"/>
              <a:gd name="connsiteY17858" fmla="*/ 2349638 h 4401251"/>
              <a:gd name="connsiteX17859" fmla="*/ 9069788 w 13419668"/>
              <a:gd name="connsiteY17859" fmla="*/ 2319537 h 4401251"/>
              <a:gd name="connsiteX17860" fmla="*/ 9127628 w 13419668"/>
              <a:gd name="connsiteY17860" fmla="*/ 2290431 h 4401251"/>
              <a:gd name="connsiteX17861" fmla="*/ 9098148 w 13419668"/>
              <a:gd name="connsiteY17861" fmla="*/ 2317796 h 4401251"/>
              <a:gd name="connsiteX17862" fmla="*/ 9125513 w 13419668"/>
              <a:gd name="connsiteY17862" fmla="*/ 2349638 h 4401251"/>
              <a:gd name="connsiteX17863" fmla="*/ 9157231 w 13419668"/>
              <a:gd name="connsiteY17863" fmla="*/ 2321403 h 4401251"/>
              <a:gd name="connsiteX17864" fmla="*/ 9127628 w 13419668"/>
              <a:gd name="connsiteY17864" fmla="*/ 2290431 h 4401251"/>
              <a:gd name="connsiteX17865" fmla="*/ 9187581 w 13419668"/>
              <a:gd name="connsiteY17865" fmla="*/ 2320532 h 4401251"/>
              <a:gd name="connsiteX17866" fmla="*/ 9214822 w 13419668"/>
              <a:gd name="connsiteY17866" fmla="*/ 2349638 h 4401251"/>
              <a:gd name="connsiteX17867" fmla="*/ 9246789 w 13419668"/>
              <a:gd name="connsiteY17867" fmla="*/ 2321652 h 4401251"/>
              <a:gd name="connsiteX17868" fmla="*/ 9217433 w 13419668"/>
              <a:gd name="connsiteY17868" fmla="*/ 2290431 h 4401251"/>
              <a:gd name="connsiteX17869" fmla="*/ 9187581 w 13419668"/>
              <a:gd name="connsiteY17869" fmla="*/ 2320532 h 4401251"/>
              <a:gd name="connsiteX17870" fmla="*/ 9304503 w 13419668"/>
              <a:gd name="connsiteY17870" fmla="*/ 2290431 h 4401251"/>
              <a:gd name="connsiteX17871" fmla="*/ 9277139 w 13419668"/>
              <a:gd name="connsiteY17871" fmla="*/ 2322896 h 4401251"/>
              <a:gd name="connsiteX17872" fmla="*/ 9306618 w 13419668"/>
              <a:gd name="connsiteY17872" fmla="*/ 2349514 h 4401251"/>
              <a:gd name="connsiteX17873" fmla="*/ 9336097 w 13419668"/>
              <a:gd name="connsiteY17873" fmla="*/ 2319164 h 4401251"/>
              <a:gd name="connsiteX17874" fmla="*/ 9304379 w 13419668"/>
              <a:gd name="connsiteY17874" fmla="*/ 2290307 h 4401251"/>
              <a:gd name="connsiteX17875" fmla="*/ 9366696 w 13419668"/>
              <a:gd name="connsiteY17875" fmla="*/ 2320532 h 4401251"/>
              <a:gd name="connsiteX17876" fmla="*/ 9393936 w 13419668"/>
              <a:gd name="connsiteY17876" fmla="*/ 2349638 h 4401251"/>
              <a:gd name="connsiteX17877" fmla="*/ 9425903 w 13419668"/>
              <a:gd name="connsiteY17877" fmla="*/ 2321652 h 4401251"/>
              <a:gd name="connsiteX17878" fmla="*/ 9396549 w 13419668"/>
              <a:gd name="connsiteY17878" fmla="*/ 2290431 h 4401251"/>
              <a:gd name="connsiteX17879" fmla="*/ 9366696 w 13419668"/>
              <a:gd name="connsiteY17879" fmla="*/ 2320532 h 4401251"/>
              <a:gd name="connsiteX17880" fmla="*/ 9511480 w 13419668"/>
              <a:gd name="connsiteY17880" fmla="*/ 2319164 h 4401251"/>
              <a:gd name="connsiteX17881" fmla="*/ 9483245 w 13419668"/>
              <a:gd name="connsiteY17881" fmla="*/ 2290431 h 4401251"/>
              <a:gd name="connsiteX17882" fmla="*/ 9452397 w 13419668"/>
              <a:gd name="connsiteY17882" fmla="*/ 2320035 h 4401251"/>
              <a:gd name="connsiteX17883" fmla="*/ 9482747 w 13419668"/>
              <a:gd name="connsiteY17883" fmla="*/ 2349638 h 4401251"/>
              <a:gd name="connsiteX17884" fmla="*/ 9511480 w 13419668"/>
              <a:gd name="connsiteY17884" fmla="*/ 2319164 h 4401251"/>
              <a:gd name="connsiteX17885" fmla="*/ 9541830 w 13419668"/>
              <a:gd name="connsiteY17885" fmla="*/ 2321776 h 4401251"/>
              <a:gd name="connsiteX17886" fmla="*/ 9574047 w 13419668"/>
              <a:gd name="connsiteY17886" fmla="*/ 2349514 h 4401251"/>
              <a:gd name="connsiteX17887" fmla="*/ 9601038 w 13419668"/>
              <a:gd name="connsiteY17887" fmla="*/ 2320283 h 4401251"/>
              <a:gd name="connsiteX17888" fmla="*/ 9571061 w 13419668"/>
              <a:gd name="connsiteY17888" fmla="*/ 2290431 h 4401251"/>
              <a:gd name="connsiteX17889" fmla="*/ 9541830 w 13419668"/>
              <a:gd name="connsiteY17889" fmla="*/ 2321776 h 4401251"/>
              <a:gd name="connsiteX17890" fmla="*/ 9660618 w 13419668"/>
              <a:gd name="connsiteY17890" fmla="*/ 2290431 h 4401251"/>
              <a:gd name="connsiteX17891" fmla="*/ 9631388 w 13419668"/>
              <a:gd name="connsiteY17891" fmla="*/ 2321776 h 4401251"/>
              <a:gd name="connsiteX17892" fmla="*/ 9660618 w 13419668"/>
              <a:gd name="connsiteY17892" fmla="*/ 2349514 h 4401251"/>
              <a:gd name="connsiteX17893" fmla="*/ 9690596 w 13419668"/>
              <a:gd name="connsiteY17893" fmla="*/ 2320283 h 4401251"/>
              <a:gd name="connsiteX17894" fmla="*/ 9660618 w 13419668"/>
              <a:gd name="connsiteY17894" fmla="*/ 2290431 h 4401251"/>
              <a:gd name="connsiteX17895" fmla="*/ 9748434 w 13419668"/>
              <a:gd name="connsiteY17895" fmla="*/ 2290431 h 4401251"/>
              <a:gd name="connsiteX17896" fmla="*/ 9718955 w 13419668"/>
              <a:gd name="connsiteY17896" fmla="*/ 2317796 h 4401251"/>
              <a:gd name="connsiteX17897" fmla="*/ 9746320 w 13419668"/>
              <a:gd name="connsiteY17897" fmla="*/ 2349638 h 4401251"/>
              <a:gd name="connsiteX17898" fmla="*/ 9778038 w 13419668"/>
              <a:gd name="connsiteY17898" fmla="*/ 2321403 h 4401251"/>
              <a:gd name="connsiteX17899" fmla="*/ 9748434 w 13419668"/>
              <a:gd name="connsiteY17899" fmla="*/ 2290431 h 4401251"/>
              <a:gd name="connsiteX17900" fmla="*/ 9867596 w 13419668"/>
              <a:gd name="connsiteY17900" fmla="*/ 2320035 h 4401251"/>
              <a:gd name="connsiteX17901" fmla="*/ 9836748 w 13419668"/>
              <a:gd name="connsiteY17901" fmla="*/ 2290431 h 4401251"/>
              <a:gd name="connsiteX17902" fmla="*/ 9808513 w 13419668"/>
              <a:gd name="connsiteY17902" fmla="*/ 2319164 h 4401251"/>
              <a:gd name="connsiteX17903" fmla="*/ 9837246 w 13419668"/>
              <a:gd name="connsiteY17903" fmla="*/ 2349638 h 4401251"/>
              <a:gd name="connsiteX17904" fmla="*/ 9867596 w 13419668"/>
              <a:gd name="connsiteY17904" fmla="*/ 2320159 h 4401251"/>
              <a:gd name="connsiteX17905" fmla="*/ 9926181 w 13419668"/>
              <a:gd name="connsiteY17905" fmla="*/ 2290431 h 4401251"/>
              <a:gd name="connsiteX17906" fmla="*/ 9897946 w 13419668"/>
              <a:gd name="connsiteY17906" fmla="*/ 2322149 h 4401251"/>
              <a:gd name="connsiteX17907" fmla="*/ 9926803 w 13419668"/>
              <a:gd name="connsiteY17907" fmla="*/ 2349638 h 4401251"/>
              <a:gd name="connsiteX17908" fmla="*/ 9957029 w 13419668"/>
              <a:gd name="connsiteY17908" fmla="*/ 2320035 h 4401251"/>
              <a:gd name="connsiteX17909" fmla="*/ 9926057 w 13419668"/>
              <a:gd name="connsiteY17909" fmla="*/ 2290431 h 4401251"/>
              <a:gd name="connsiteX17910" fmla="*/ 10042855 w 13419668"/>
              <a:gd name="connsiteY17910" fmla="*/ 2320283 h 4401251"/>
              <a:gd name="connsiteX17911" fmla="*/ 10015739 w 13419668"/>
              <a:gd name="connsiteY17911" fmla="*/ 2290555 h 4401251"/>
              <a:gd name="connsiteX17912" fmla="*/ 9983772 w 13419668"/>
              <a:gd name="connsiteY17912" fmla="*/ 2319039 h 4401251"/>
              <a:gd name="connsiteX17913" fmla="*/ 10013002 w 13419668"/>
              <a:gd name="connsiteY17913" fmla="*/ 2349638 h 4401251"/>
              <a:gd name="connsiteX17914" fmla="*/ 10042855 w 13419668"/>
              <a:gd name="connsiteY17914" fmla="*/ 2320283 h 4401251"/>
              <a:gd name="connsiteX17915" fmla="*/ 10103181 w 13419668"/>
              <a:gd name="connsiteY17915" fmla="*/ 2290431 h 4401251"/>
              <a:gd name="connsiteX17916" fmla="*/ 10073205 w 13419668"/>
              <a:gd name="connsiteY17916" fmla="*/ 2321030 h 4401251"/>
              <a:gd name="connsiteX17917" fmla="*/ 10101564 w 13419668"/>
              <a:gd name="connsiteY17917" fmla="*/ 2349514 h 4401251"/>
              <a:gd name="connsiteX17918" fmla="*/ 10132288 w 13419668"/>
              <a:gd name="connsiteY17918" fmla="*/ 2321154 h 4401251"/>
              <a:gd name="connsiteX17919" fmla="*/ 10103057 w 13419668"/>
              <a:gd name="connsiteY17919" fmla="*/ 2290431 h 4401251"/>
              <a:gd name="connsiteX17920" fmla="*/ 10162762 w 13419668"/>
              <a:gd name="connsiteY17920" fmla="*/ 2321776 h 4401251"/>
              <a:gd name="connsiteX17921" fmla="*/ 10194978 w 13419668"/>
              <a:gd name="connsiteY17921" fmla="*/ 2349514 h 4401251"/>
              <a:gd name="connsiteX17922" fmla="*/ 10221969 w 13419668"/>
              <a:gd name="connsiteY17922" fmla="*/ 2320283 h 4401251"/>
              <a:gd name="connsiteX17923" fmla="*/ 10191993 w 13419668"/>
              <a:gd name="connsiteY17923" fmla="*/ 2290431 h 4401251"/>
              <a:gd name="connsiteX17924" fmla="*/ 10162762 w 13419668"/>
              <a:gd name="connsiteY17924" fmla="*/ 2321776 h 4401251"/>
              <a:gd name="connsiteX17925" fmla="*/ 10280306 w 13419668"/>
              <a:gd name="connsiteY17925" fmla="*/ 2290555 h 4401251"/>
              <a:gd name="connsiteX17926" fmla="*/ 10252444 w 13419668"/>
              <a:gd name="connsiteY17926" fmla="*/ 2320159 h 4401251"/>
              <a:gd name="connsiteX17927" fmla="*/ 10282918 w 13419668"/>
              <a:gd name="connsiteY17927" fmla="*/ 2349638 h 4401251"/>
              <a:gd name="connsiteX17928" fmla="*/ 10311651 w 13419668"/>
              <a:gd name="connsiteY17928" fmla="*/ 2319164 h 4401251"/>
              <a:gd name="connsiteX17929" fmla="*/ 10280430 w 13419668"/>
              <a:gd name="connsiteY17929" fmla="*/ 2290680 h 4401251"/>
              <a:gd name="connsiteX17930" fmla="*/ 10368122 w 13419668"/>
              <a:gd name="connsiteY17930" fmla="*/ 2290555 h 4401251"/>
              <a:gd name="connsiteX17931" fmla="*/ 10339762 w 13419668"/>
              <a:gd name="connsiteY17931" fmla="*/ 2322149 h 4401251"/>
              <a:gd name="connsiteX17932" fmla="*/ 10368495 w 13419668"/>
              <a:gd name="connsiteY17932" fmla="*/ 2349763 h 4401251"/>
              <a:gd name="connsiteX17933" fmla="*/ 10398970 w 13419668"/>
              <a:gd name="connsiteY17933" fmla="*/ 2320283 h 4401251"/>
              <a:gd name="connsiteX17934" fmla="*/ 10368122 w 13419668"/>
              <a:gd name="connsiteY17934" fmla="*/ 2290555 h 4401251"/>
              <a:gd name="connsiteX17935" fmla="*/ 10488527 w 13419668"/>
              <a:gd name="connsiteY17935" fmla="*/ 2319786 h 4401251"/>
              <a:gd name="connsiteX17936" fmla="*/ 10457182 w 13419668"/>
              <a:gd name="connsiteY17936" fmla="*/ 2290555 h 4401251"/>
              <a:gd name="connsiteX17937" fmla="*/ 10429444 w 13419668"/>
              <a:gd name="connsiteY17937" fmla="*/ 2319786 h 4401251"/>
              <a:gd name="connsiteX17938" fmla="*/ 10458675 w 13419668"/>
              <a:gd name="connsiteY17938" fmla="*/ 2349763 h 4401251"/>
              <a:gd name="connsiteX17939" fmla="*/ 10488527 w 13419668"/>
              <a:gd name="connsiteY17939" fmla="*/ 2319786 h 4401251"/>
              <a:gd name="connsiteX17940" fmla="*/ 10578084 w 13419668"/>
              <a:gd name="connsiteY17940" fmla="*/ 2321030 h 4401251"/>
              <a:gd name="connsiteX17941" fmla="*/ 10547983 w 13419668"/>
              <a:gd name="connsiteY17941" fmla="*/ 2290555 h 4401251"/>
              <a:gd name="connsiteX17942" fmla="*/ 10519001 w 13419668"/>
              <a:gd name="connsiteY17942" fmla="*/ 2318418 h 4401251"/>
              <a:gd name="connsiteX17943" fmla="*/ 10546864 w 13419668"/>
              <a:gd name="connsiteY17943" fmla="*/ 2349763 h 4401251"/>
              <a:gd name="connsiteX17944" fmla="*/ 10578084 w 13419668"/>
              <a:gd name="connsiteY17944" fmla="*/ 2321030 h 4401251"/>
              <a:gd name="connsiteX17945" fmla="*/ 10635053 w 13419668"/>
              <a:gd name="connsiteY17945" fmla="*/ 2290555 h 4401251"/>
              <a:gd name="connsiteX17946" fmla="*/ 10604578 w 13419668"/>
              <a:gd name="connsiteY17946" fmla="*/ 2320657 h 4401251"/>
              <a:gd name="connsiteX17947" fmla="*/ 10632441 w 13419668"/>
              <a:gd name="connsiteY17947" fmla="*/ 2349638 h 4401251"/>
              <a:gd name="connsiteX17948" fmla="*/ 10663786 w 13419668"/>
              <a:gd name="connsiteY17948" fmla="*/ 2321776 h 4401251"/>
              <a:gd name="connsiteX17949" fmla="*/ 10635053 w 13419668"/>
              <a:gd name="connsiteY17949" fmla="*/ 2290555 h 4401251"/>
              <a:gd name="connsiteX17950" fmla="*/ 10753344 w 13419668"/>
              <a:gd name="connsiteY17950" fmla="*/ 2320905 h 4401251"/>
              <a:gd name="connsiteX17951" fmla="*/ 10723864 w 13419668"/>
              <a:gd name="connsiteY17951" fmla="*/ 2290555 h 4401251"/>
              <a:gd name="connsiteX17952" fmla="*/ 10694385 w 13419668"/>
              <a:gd name="connsiteY17952" fmla="*/ 2318542 h 4401251"/>
              <a:gd name="connsiteX17953" fmla="*/ 10722994 w 13419668"/>
              <a:gd name="connsiteY17953" fmla="*/ 2349638 h 4401251"/>
              <a:gd name="connsiteX17954" fmla="*/ 10753468 w 13419668"/>
              <a:gd name="connsiteY17954" fmla="*/ 2320905 h 4401251"/>
              <a:gd name="connsiteX17955" fmla="*/ 10783818 w 13419668"/>
              <a:gd name="connsiteY17955" fmla="*/ 2322522 h 4401251"/>
              <a:gd name="connsiteX17956" fmla="*/ 10816531 w 13419668"/>
              <a:gd name="connsiteY17956" fmla="*/ 2349638 h 4401251"/>
              <a:gd name="connsiteX17957" fmla="*/ 10842901 w 13419668"/>
              <a:gd name="connsiteY17957" fmla="*/ 2319910 h 4401251"/>
              <a:gd name="connsiteX17958" fmla="*/ 10812302 w 13419668"/>
              <a:gd name="connsiteY17958" fmla="*/ 2290680 h 4401251"/>
              <a:gd name="connsiteX17959" fmla="*/ 10783694 w 13419668"/>
              <a:gd name="connsiteY17959" fmla="*/ 2322522 h 4401251"/>
              <a:gd name="connsiteX17960" fmla="*/ 10901237 w 13419668"/>
              <a:gd name="connsiteY17960" fmla="*/ 2290555 h 4401251"/>
              <a:gd name="connsiteX17961" fmla="*/ 10871261 w 13419668"/>
              <a:gd name="connsiteY17961" fmla="*/ 2317423 h 4401251"/>
              <a:gd name="connsiteX17962" fmla="*/ 10898127 w 13419668"/>
              <a:gd name="connsiteY17962" fmla="*/ 2349638 h 4401251"/>
              <a:gd name="connsiteX17963" fmla="*/ 10930344 w 13419668"/>
              <a:gd name="connsiteY17963" fmla="*/ 2321900 h 4401251"/>
              <a:gd name="connsiteX17964" fmla="*/ 10901237 w 13419668"/>
              <a:gd name="connsiteY17964" fmla="*/ 2290555 h 4401251"/>
              <a:gd name="connsiteX17965" fmla="*/ 10989054 w 13419668"/>
              <a:gd name="connsiteY17965" fmla="*/ 2290555 h 4401251"/>
              <a:gd name="connsiteX17966" fmla="*/ 10960694 w 13419668"/>
              <a:gd name="connsiteY17966" fmla="*/ 2322149 h 4401251"/>
              <a:gd name="connsiteX17967" fmla="*/ 10989427 w 13419668"/>
              <a:gd name="connsiteY17967" fmla="*/ 2349763 h 4401251"/>
              <a:gd name="connsiteX17968" fmla="*/ 11019901 w 13419668"/>
              <a:gd name="connsiteY17968" fmla="*/ 2320283 h 4401251"/>
              <a:gd name="connsiteX17969" fmla="*/ 10989054 w 13419668"/>
              <a:gd name="connsiteY17969" fmla="*/ 2290555 h 4401251"/>
              <a:gd name="connsiteX17970" fmla="*/ 11078486 w 13419668"/>
              <a:gd name="connsiteY17970" fmla="*/ 2290555 h 4401251"/>
              <a:gd name="connsiteX17971" fmla="*/ 11050251 w 13419668"/>
              <a:gd name="connsiteY17971" fmla="*/ 2322274 h 4401251"/>
              <a:gd name="connsiteX17972" fmla="*/ 11079109 w 13419668"/>
              <a:gd name="connsiteY17972" fmla="*/ 2349763 h 4401251"/>
              <a:gd name="connsiteX17973" fmla="*/ 11109334 w 13419668"/>
              <a:gd name="connsiteY17973" fmla="*/ 2320159 h 4401251"/>
              <a:gd name="connsiteX17974" fmla="*/ 11078362 w 13419668"/>
              <a:gd name="connsiteY17974" fmla="*/ 2290555 h 4401251"/>
              <a:gd name="connsiteX17975" fmla="*/ 11165308 w 13419668"/>
              <a:gd name="connsiteY17975" fmla="*/ 2290555 h 4401251"/>
              <a:gd name="connsiteX17976" fmla="*/ 11136077 w 13419668"/>
              <a:gd name="connsiteY17976" fmla="*/ 2321776 h 4401251"/>
              <a:gd name="connsiteX17977" fmla="*/ 11165183 w 13419668"/>
              <a:gd name="connsiteY17977" fmla="*/ 2349638 h 4401251"/>
              <a:gd name="connsiteX17978" fmla="*/ 11195284 w 13419668"/>
              <a:gd name="connsiteY17978" fmla="*/ 2320532 h 4401251"/>
              <a:gd name="connsiteX17979" fmla="*/ 11165432 w 13419668"/>
              <a:gd name="connsiteY17979" fmla="*/ 2290555 h 4401251"/>
              <a:gd name="connsiteX17980" fmla="*/ 11284717 w 13419668"/>
              <a:gd name="connsiteY17980" fmla="*/ 2319537 h 4401251"/>
              <a:gd name="connsiteX17981" fmla="*/ 11256855 w 13419668"/>
              <a:gd name="connsiteY17981" fmla="*/ 2290555 h 4401251"/>
              <a:gd name="connsiteX17982" fmla="*/ 11225634 w 13419668"/>
              <a:gd name="connsiteY17982" fmla="*/ 2319910 h 4401251"/>
              <a:gd name="connsiteX17983" fmla="*/ 11255735 w 13419668"/>
              <a:gd name="connsiteY17983" fmla="*/ 2349763 h 4401251"/>
              <a:gd name="connsiteX17984" fmla="*/ 11284717 w 13419668"/>
              <a:gd name="connsiteY17984" fmla="*/ 2319661 h 4401251"/>
              <a:gd name="connsiteX17985" fmla="*/ 11374275 w 13419668"/>
              <a:gd name="connsiteY17985" fmla="*/ 2318666 h 4401251"/>
              <a:gd name="connsiteX17986" fmla="*/ 11345542 w 13419668"/>
              <a:gd name="connsiteY17986" fmla="*/ 2290431 h 4401251"/>
              <a:gd name="connsiteX17987" fmla="*/ 11315192 w 13419668"/>
              <a:gd name="connsiteY17987" fmla="*/ 2320532 h 4401251"/>
              <a:gd name="connsiteX17988" fmla="*/ 11346039 w 13419668"/>
              <a:gd name="connsiteY17988" fmla="*/ 2349514 h 4401251"/>
              <a:gd name="connsiteX17989" fmla="*/ 11374275 w 13419668"/>
              <a:gd name="connsiteY17989" fmla="*/ 2318542 h 4401251"/>
              <a:gd name="connsiteX17990" fmla="*/ 11434975 w 13419668"/>
              <a:gd name="connsiteY17990" fmla="*/ 2290431 h 4401251"/>
              <a:gd name="connsiteX17991" fmla="*/ 11404749 w 13419668"/>
              <a:gd name="connsiteY17991" fmla="*/ 2320781 h 4401251"/>
              <a:gd name="connsiteX17992" fmla="*/ 11432860 w 13419668"/>
              <a:gd name="connsiteY17992" fmla="*/ 2349514 h 4401251"/>
              <a:gd name="connsiteX17993" fmla="*/ 11463957 w 13419668"/>
              <a:gd name="connsiteY17993" fmla="*/ 2321403 h 4401251"/>
              <a:gd name="connsiteX17994" fmla="*/ 11434975 w 13419668"/>
              <a:gd name="connsiteY17994" fmla="*/ 2290431 h 4401251"/>
              <a:gd name="connsiteX17995" fmla="*/ 11492192 w 13419668"/>
              <a:gd name="connsiteY17995" fmla="*/ 2320283 h 4401251"/>
              <a:gd name="connsiteX17996" fmla="*/ 11519059 w 13419668"/>
              <a:gd name="connsiteY17996" fmla="*/ 2349638 h 4401251"/>
              <a:gd name="connsiteX17997" fmla="*/ 11551275 w 13419668"/>
              <a:gd name="connsiteY17997" fmla="*/ 2322025 h 4401251"/>
              <a:gd name="connsiteX17998" fmla="*/ 11522169 w 13419668"/>
              <a:gd name="connsiteY17998" fmla="*/ 2290555 h 4401251"/>
              <a:gd name="connsiteX17999" fmla="*/ 11492067 w 13419668"/>
              <a:gd name="connsiteY17999" fmla="*/ 2320283 h 4401251"/>
              <a:gd name="connsiteX18000" fmla="*/ 11640832 w 13419668"/>
              <a:gd name="connsiteY18000" fmla="*/ 2319661 h 4401251"/>
              <a:gd name="connsiteX18001" fmla="*/ 11609487 w 13419668"/>
              <a:gd name="connsiteY18001" fmla="*/ 2290431 h 4401251"/>
              <a:gd name="connsiteX18002" fmla="*/ 11581749 w 13419668"/>
              <a:gd name="connsiteY18002" fmla="*/ 2319661 h 4401251"/>
              <a:gd name="connsiteX18003" fmla="*/ 11610980 w 13419668"/>
              <a:gd name="connsiteY18003" fmla="*/ 2349638 h 4401251"/>
              <a:gd name="connsiteX18004" fmla="*/ 11640832 w 13419668"/>
              <a:gd name="connsiteY18004" fmla="*/ 2319661 h 4401251"/>
              <a:gd name="connsiteX18005" fmla="*/ 11699045 w 13419668"/>
              <a:gd name="connsiteY18005" fmla="*/ 2290431 h 4401251"/>
              <a:gd name="connsiteX18006" fmla="*/ 11671307 w 13419668"/>
              <a:gd name="connsiteY18006" fmla="*/ 2322647 h 4401251"/>
              <a:gd name="connsiteX18007" fmla="*/ 11700537 w 13419668"/>
              <a:gd name="connsiteY18007" fmla="*/ 2349638 h 4401251"/>
              <a:gd name="connsiteX18008" fmla="*/ 11730390 w 13419668"/>
              <a:gd name="connsiteY18008" fmla="*/ 2319661 h 4401251"/>
              <a:gd name="connsiteX18009" fmla="*/ 11699045 w 13419668"/>
              <a:gd name="connsiteY18009" fmla="*/ 2290431 h 4401251"/>
              <a:gd name="connsiteX18010" fmla="*/ 11785368 w 13419668"/>
              <a:gd name="connsiteY18010" fmla="*/ 2290431 h 4401251"/>
              <a:gd name="connsiteX18011" fmla="*/ 11757009 w 13419668"/>
              <a:gd name="connsiteY18011" fmla="*/ 2319537 h 4401251"/>
              <a:gd name="connsiteX18012" fmla="*/ 11786861 w 13419668"/>
              <a:gd name="connsiteY18012" fmla="*/ 2349514 h 4401251"/>
              <a:gd name="connsiteX18013" fmla="*/ 11816092 w 13419668"/>
              <a:gd name="connsiteY18013" fmla="*/ 2319537 h 4401251"/>
              <a:gd name="connsiteX18014" fmla="*/ 11785368 w 13419668"/>
              <a:gd name="connsiteY18014" fmla="*/ 2290431 h 4401251"/>
              <a:gd name="connsiteX18015" fmla="*/ 11874428 w 13419668"/>
              <a:gd name="connsiteY18015" fmla="*/ 2290431 h 4401251"/>
              <a:gd name="connsiteX18016" fmla="*/ 11846565 w 13419668"/>
              <a:gd name="connsiteY18016" fmla="*/ 2320035 h 4401251"/>
              <a:gd name="connsiteX18017" fmla="*/ 11876915 w 13419668"/>
              <a:gd name="connsiteY18017" fmla="*/ 2349514 h 4401251"/>
              <a:gd name="connsiteX18018" fmla="*/ 11905648 w 13419668"/>
              <a:gd name="connsiteY18018" fmla="*/ 2319039 h 4401251"/>
              <a:gd name="connsiteX18019" fmla="*/ 11874428 w 13419668"/>
              <a:gd name="connsiteY18019" fmla="*/ 2290431 h 4401251"/>
              <a:gd name="connsiteX18020" fmla="*/ 11995206 w 13419668"/>
              <a:gd name="connsiteY18020" fmla="*/ 2318542 h 4401251"/>
              <a:gd name="connsiteX18021" fmla="*/ 11966473 w 13419668"/>
              <a:gd name="connsiteY18021" fmla="*/ 2290307 h 4401251"/>
              <a:gd name="connsiteX18022" fmla="*/ 11936123 w 13419668"/>
              <a:gd name="connsiteY18022" fmla="*/ 2320408 h 4401251"/>
              <a:gd name="connsiteX18023" fmla="*/ 11966971 w 13419668"/>
              <a:gd name="connsiteY18023" fmla="*/ 2349390 h 4401251"/>
              <a:gd name="connsiteX18024" fmla="*/ 11995206 w 13419668"/>
              <a:gd name="connsiteY18024" fmla="*/ 2318418 h 4401251"/>
              <a:gd name="connsiteX18025" fmla="*/ 12082649 w 13419668"/>
              <a:gd name="connsiteY18025" fmla="*/ 2319413 h 4401251"/>
              <a:gd name="connsiteX18026" fmla="*/ 12051179 w 13419668"/>
              <a:gd name="connsiteY18026" fmla="*/ 2290307 h 4401251"/>
              <a:gd name="connsiteX18027" fmla="*/ 12023566 w 13419668"/>
              <a:gd name="connsiteY18027" fmla="*/ 2319661 h 4401251"/>
              <a:gd name="connsiteX18028" fmla="*/ 12052921 w 13419668"/>
              <a:gd name="connsiteY18028" fmla="*/ 2349514 h 4401251"/>
              <a:gd name="connsiteX18029" fmla="*/ 12082649 w 13419668"/>
              <a:gd name="connsiteY18029" fmla="*/ 2319413 h 4401251"/>
              <a:gd name="connsiteX18030" fmla="*/ 12172207 w 13419668"/>
              <a:gd name="connsiteY18030" fmla="*/ 2318293 h 4401251"/>
              <a:gd name="connsiteX18031" fmla="*/ 12142603 w 13419668"/>
              <a:gd name="connsiteY18031" fmla="*/ 2290431 h 4401251"/>
              <a:gd name="connsiteX18032" fmla="*/ 12113124 w 13419668"/>
              <a:gd name="connsiteY18032" fmla="*/ 2320781 h 4401251"/>
              <a:gd name="connsiteX18033" fmla="*/ 12143597 w 13419668"/>
              <a:gd name="connsiteY18033" fmla="*/ 2349514 h 4401251"/>
              <a:gd name="connsiteX18034" fmla="*/ 12172207 w 13419668"/>
              <a:gd name="connsiteY18034" fmla="*/ 2318293 h 4401251"/>
              <a:gd name="connsiteX18035" fmla="*/ 12232160 w 13419668"/>
              <a:gd name="connsiteY18035" fmla="*/ 2290431 h 4401251"/>
              <a:gd name="connsiteX18036" fmla="*/ 12202805 w 13419668"/>
              <a:gd name="connsiteY18036" fmla="*/ 2317920 h 4401251"/>
              <a:gd name="connsiteX18037" fmla="*/ 12230294 w 13419668"/>
              <a:gd name="connsiteY18037" fmla="*/ 2349638 h 4401251"/>
              <a:gd name="connsiteX18038" fmla="*/ 12261888 w 13419668"/>
              <a:gd name="connsiteY18038" fmla="*/ 2321279 h 4401251"/>
              <a:gd name="connsiteX18039" fmla="*/ 12232160 w 13419668"/>
              <a:gd name="connsiteY18039" fmla="*/ 2290431 h 4401251"/>
              <a:gd name="connsiteX18040" fmla="*/ 12321843 w 13419668"/>
              <a:gd name="connsiteY18040" fmla="*/ 2290431 h 4401251"/>
              <a:gd name="connsiteX18041" fmla="*/ 12292363 w 13419668"/>
              <a:gd name="connsiteY18041" fmla="*/ 2317796 h 4401251"/>
              <a:gd name="connsiteX18042" fmla="*/ 12319727 w 13419668"/>
              <a:gd name="connsiteY18042" fmla="*/ 2349514 h 4401251"/>
              <a:gd name="connsiteX18043" fmla="*/ 12351446 w 13419668"/>
              <a:gd name="connsiteY18043" fmla="*/ 2321279 h 4401251"/>
              <a:gd name="connsiteX18044" fmla="*/ 12321843 w 13419668"/>
              <a:gd name="connsiteY18044" fmla="*/ 2290431 h 4401251"/>
              <a:gd name="connsiteX18045" fmla="*/ 12407046 w 13419668"/>
              <a:gd name="connsiteY18045" fmla="*/ 2290431 h 4401251"/>
              <a:gd name="connsiteX18046" fmla="*/ 12377939 w 13419668"/>
              <a:gd name="connsiteY18046" fmla="*/ 2321900 h 4401251"/>
              <a:gd name="connsiteX18047" fmla="*/ 12407295 w 13419668"/>
              <a:gd name="connsiteY18047" fmla="*/ 2349514 h 4401251"/>
              <a:gd name="connsiteX18048" fmla="*/ 12437146 w 13419668"/>
              <a:gd name="connsiteY18048" fmla="*/ 2320159 h 4401251"/>
              <a:gd name="connsiteX18049" fmla="*/ 12407046 w 13419668"/>
              <a:gd name="connsiteY18049" fmla="*/ 2290431 h 4401251"/>
              <a:gd name="connsiteX18050" fmla="*/ 12495982 w 13419668"/>
              <a:gd name="connsiteY18050" fmla="*/ 2290431 h 4401251"/>
              <a:gd name="connsiteX18051" fmla="*/ 12467622 w 13419668"/>
              <a:gd name="connsiteY18051" fmla="*/ 2319537 h 4401251"/>
              <a:gd name="connsiteX18052" fmla="*/ 12497475 w 13419668"/>
              <a:gd name="connsiteY18052" fmla="*/ 2349514 h 4401251"/>
              <a:gd name="connsiteX18053" fmla="*/ 12526705 w 13419668"/>
              <a:gd name="connsiteY18053" fmla="*/ 2319537 h 4401251"/>
              <a:gd name="connsiteX18054" fmla="*/ 12495982 w 13419668"/>
              <a:gd name="connsiteY18054" fmla="*/ 2290431 h 4401251"/>
              <a:gd name="connsiteX18055" fmla="*/ 12557054 w 13419668"/>
              <a:gd name="connsiteY18055" fmla="*/ 2320408 h 4401251"/>
              <a:gd name="connsiteX18056" fmla="*/ 12587901 w 13419668"/>
              <a:gd name="connsiteY18056" fmla="*/ 2349514 h 4401251"/>
              <a:gd name="connsiteX18057" fmla="*/ 12616262 w 13419668"/>
              <a:gd name="connsiteY18057" fmla="*/ 2321527 h 4401251"/>
              <a:gd name="connsiteX18058" fmla="*/ 12587529 w 13419668"/>
              <a:gd name="connsiteY18058" fmla="*/ 2290307 h 4401251"/>
              <a:gd name="connsiteX18059" fmla="*/ 12557054 w 13419668"/>
              <a:gd name="connsiteY18059" fmla="*/ 2320408 h 4401251"/>
              <a:gd name="connsiteX18060" fmla="*/ 12674350 w 13419668"/>
              <a:gd name="connsiteY18060" fmla="*/ 2290431 h 4401251"/>
              <a:gd name="connsiteX18061" fmla="*/ 12644497 w 13419668"/>
              <a:gd name="connsiteY18061" fmla="*/ 2317423 h 4401251"/>
              <a:gd name="connsiteX18062" fmla="*/ 12671489 w 13419668"/>
              <a:gd name="connsiteY18062" fmla="*/ 2349514 h 4401251"/>
              <a:gd name="connsiteX18063" fmla="*/ 12703580 w 13419668"/>
              <a:gd name="connsiteY18063" fmla="*/ 2321652 h 4401251"/>
              <a:gd name="connsiteX18064" fmla="*/ 12674350 w 13419668"/>
              <a:gd name="connsiteY18064" fmla="*/ 2290431 h 4401251"/>
              <a:gd name="connsiteX18065" fmla="*/ 12761420 w 13419668"/>
              <a:gd name="connsiteY18065" fmla="*/ 2290431 h 4401251"/>
              <a:gd name="connsiteX18066" fmla="*/ 12734054 w 13419668"/>
              <a:gd name="connsiteY18066" fmla="*/ 2322896 h 4401251"/>
              <a:gd name="connsiteX18067" fmla="*/ 12763533 w 13419668"/>
              <a:gd name="connsiteY18067" fmla="*/ 2349514 h 4401251"/>
              <a:gd name="connsiteX18068" fmla="*/ 12793014 w 13419668"/>
              <a:gd name="connsiteY18068" fmla="*/ 2319164 h 4401251"/>
              <a:gd name="connsiteX18069" fmla="*/ 12761295 w 13419668"/>
              <a:gd name="connsiteY18069" fmla="*/ 2290307 h 4401251"/>
              <a:gd name="connsiteX18070" fmla="*/ 12882695 w 13419668"/>
              <a:gd name="connsiteY18070" fmla="*/ 2320657 h 4401251"/>
              <a:gd name="connsiteX18071" fmla="*/ 12852345 w 13419668"/>
              <a:gd name="connsiteY18071" fmla="*/ 2290431 h 4401251"/>
              <a:gd name="connsiteX18072" fmla="*/ 12823612 w 13419668"/>
              <a:gd name="connsiteY18072" fmla="*/ 2318542 h 4401251"/>
              <a:gd name="connsiteX18073" fmla="*/ 12851724 w 13419668"/>
              <a:gd name="connsiteY18073" fmla="*/ 2349638 h 4401251"/>
              <a:gd name="connsiteX18074" fmla="*/ 12882695 w 13419668"/>
              <a:gd name="connsiteY18074" fmla="*/ 2320657 h 4401251"/>
              <a:gd name="connsiteX18075" fmla="*/ 12938544 w 13419668"/>
              <a:gd name="connsiteY18075" fmla="*/ 2290431 h 4401251"/>
              <a:gd name="connsiteX18076" fmla="*/ 12909314 w 13419668"/>
              <a:gd name="connsiteY18076" fmla="*/ 2321652 h 4401251"/>
              <a:gd name="connsiteX18077" fmla="*/ 12938420 w 13419668"/>
              <a:gd name="connsiteY18077" fmla="*/ 2349514 h 4401251"/>
              <a:gd name="connsiteX18078" fmla="*/ 12968522 w 13419668"/>
              <a:gd name="connsiteY18078" fmla="*/ 2320408 h 4401251"/>
              <a:gd name="connsiteX18079" fmla="*/ 12938669 w 13419668"/>
              <a:gd name="connsiteY18079" fmla="*/ 2290431 h 4401251"/>
              <a:gd name="connsiteX18080" fmla="*/ 13028226 w 13419668"/>
              <a:gd name="connsiteY18080" fmla="*/ 2290431 h 4401251"/>
              <a:gd name="connsiteX18081" fmla="*/ 12998746 w 13419668"/>
              <a:gd name="connsiteY18081" fmla="*/ 2321527 h 4401251"/>
              <a:gd name="connsiteX18082" fmla="*/ 13027729 w 13419668"/>
              <a:gd name="connsiteY18082" fmla="*/ 2349514 h 4401251"/>
              <a:gd name="connsiteX18083" fmla="*/ 13057954 w 13419668"/>
              <a:gd name="connsiteY18083" fmla="*/ 2320532 h 4401251"/>
              <a:gd name="connsiteX18084" fmla="*/ 13028226 w 13419668"/>
              <a:gd name="connsiteY18084" fmla="*/ 2290431 h 4401251"/>
              <a:gd name="connsiteX18085" fmla="*/ 13118280 w 13419668"/>
              <a:gd name="connsiteY18085" fmla="*/ 2290431 h 4401251"/>
              <a:gd name="connsiteX18086" fmla="*/ 13088305 w 13419668"/>
              <a:gd name="connsiteY18086" fmla="*/ 2321030 h 4401251"/>
              <a:gd name="connsiteX18087" fmla="*/ 13116663 w 13419668"/>
              <a:gd name="connsiteY18087" fmla="*/ 2349514 h 4401251"/>
              <a:gd name="connsiteX18088" fmla="*/ 13147388 w 13419668"/>
              <a:gd name="connsiteY18088" fmla="*/ 2321154 h 4401251"/>
              <a:gd name="connsiteX18089" fmla="*/ 13118156 w 13419668"/>
              <a:gd name="connsiteY18089" fmla="*/ 2290431 h 4401251"/>
              <a:gd name="connsiteX18090" fmla="*/ 13177862 w 13419668"/>
              <a:gd name="connsiteY18090" fmla="*/ 2322149 h 4401251"/>
              <a:gd name="connsiteX18091" fmla="*/ 13210326 w 13419668"/>
              <a:gd name="connsiteY18091" fmla="*/ 2349514 h 4401251"/>
              <a:gd name="connsiteX18092" fmla="*/ 13236945 w 13419668"/>
              <a:gd name="connsiteY18092" fmla="*/ 2319910 h 4401251"/>
              <a:gd name="connsiteX18093" fmla="*/ 13206595 w 13419668"/>
              <a:gd name="connsiteY18093" fmla="*/ 2290431 h 4401251"/>
              <a:gd name="connsiteX18094" fmla="*/ 13177737 w 13419668"/>
              <a:gd name="connsiteY18094" fmla="*/ 2322149 h 4401251"/>
              <a:gd name="connsiteX18095" fmla="*/ 13265305 w 13419668"/>
              <a:gd name="connsiteY18095" fmla="*/ 2322025 h 4401251"/>
              <a:gd name="connsiteX18096" fmla="*/ 13294037 w 13419668"/>
              <a:gd name="connsiteY18096" fmla="*/ 2349638 h 4401251"/>
              <a:gd name="connsiteX18097" fmla="*/ 13324512 w 13419668"/>
              <a:gd name="connsiteY18097" fmla="*/ 2320159 h 4401251"/>
              <a:gd name="connsiteX18098" fmla="*/ 13293665 w 13419668"/>
              <a:gd name="connsiteY18098" fmla="*/ 2290431 h 4401251"/>
              <a:gd name="connsiteX18099" fmla="*/ 13265305 w 13419668"/>
              <a:gd name="connsiteY18099" fmla="*/ 2322025 h 4401251"/>
              <a:gd name="connsiteX18100" fmla="*/ 13354862 w 13419668"/>
              <a:gd name="connsiteY18100" fmla="*/ 2321652 h 4401251"/>
              <a:gd name="connsiteX18101" fmla="*/ 13383097 w 13419668"/>
              <a:gd name="connsiteY18101" fmla="*/ 2349638 h 4401251"/>
              <a:gd name="connsiteX18102" fmla="*/ 13413945 w 13419668"/>
              <a:gd name="connsiteY18102" fmla="*/ 2320657 h 4401251"/>
              <a:gd name="connsiteX18103" fmla="*/ 13383595 w 13419668"/>
              <a:gd name="connsiteY18103" fmla="*/ 2290555 h 4401251"/>
              <a:gd name="connsiteX18104" fmla="*/ 13354862 w 13419668"/>
              <a:gd name="connsiteY18104" fmla="*/ 2321652 h 4401251"/>
              <a:gd name="connsiteX18105" fmla="*/ 261817 w 13419668"/>
              <a:gd name="connsiteY18105" fmla="*/ 2290680 h 4401251"/>
              <a:gd name="connsiteX18106" fmla="*/ 233955 w 13419668"/>
              <a:gd name="connsiteY18106" fmla="*/ 2320283 h 4401251"/>
              <a:gd name="connsiteX18107" fmla="*/ 264429 w 13419668"/>
              <a:gd name="connsiteY18107" fmla="*/ 2349763 h 4401251"/>
              <a:gd name="connsiteX18108" fmla="*/ 293162 w 13419668"/>
              <a:gd name="connsiteY18108" fmla="*/ 2319288 h 4401251"/>
              <a:gd name="connsiteX18109" fmla="*/ 261941 w 13419668"/>
              <a:gd name="connsiteY18109" fmla="*/ 2290804 h 4401251"/>
              <a:gd name="connsiteX18110" fmla="*/ 172259 w 13419668"/>
              <a:gd name="connsiteY18110" fmla="*/ 2290680 h 4401251"/>
              <a:gd name="connsiteX18111" fmla="*/ 144397 w 13419668"/>
              <a:gd name="connsiteY18111" fmla="*/ 2320283 h 4401251"/>
              <a:gd name="connsiteX18112" fmla="*/ 174747 w 13419668"/>
              <a:gd name="connsiteY18112" fmla="*/ 2349763 h 4401251"/>
              <a:gd name="connsiteX18113" fmla="*/ 203480 w 13419668"/>
              <a:gd name="connsiteY18113" fmla="*/ 2319288 h 4401251"/>
              <a:gd name="connsiteX18114" fmla="*/ 172259 w 13419668"/>
              <a:gd name="connsiteY18114" fmla="*/ 2290680 h 4401251"/>
              <a:gd name="connsiteX18115" fmla="*/ 84941 w 13419668"/>
              <a:gd name="connsiteY18115" fmla="*/ 2290680 h 4401251"/>
              <a:gd name="connsiteX18116" fmla="*/ 54715 w 13419668"/>
              <a:gd name="connsiteY18116" fmla="*/ 2321030 h 4401251"/>
              <a:gd name="connsiteX18117" fmla="*/ 82826 w 13419668"/>
              <a:gd name="connsiteY18117" fmla="*/ 2349763 h 4401251"/>
              <a:gd name="connsiteX18118" fmla="*/ 113923 w 13419668"/>
              <a:gd name="connsiteY18118" fmla="*/ 2321652 h 4401251"/>
              <a:gd name="connsiteX18119" fmla="*/ 84941 w 13419668"/>
              <a:gd name="connsiteY18119" fmla="*/ 2290680 h 4401251"/>
              <a:gd name="connsiteX18120" fmla="*/ 10519250 w 13419668"/>
              <a:gd name="connsiteY18120" fmla="*/ 2233089 h 4401251"/>
              <a:gd name="connsiteX18121" fmla="*/ 10548730 w 13419668"/>
              <a:gd name="connsiteY18121" fmla="*/ 2259832 h 4401251"/>
              <a:gd name="connsiteX18122" fmla="*/ 10577587 w 13419668"/>
              <a:gd name="connsiteY18122" fmla="*/ 2231845 h 4401251"/>
              <a:gd name="connsiteX18123" fmla="*/ 10547486 w 13419668"/>
              <a:gd name="connsiteY18123" fmla="*/ 2201620 h 4401251"/>
              <a:gd name="connsiteX18124" fmla="*/ 10519250 w 13419668"/>
              <a:gd name="connsiteY18124" fmla="*/ 2233089 h 4401251"/>
              <a:gd name="connsiteX18125" fmla="*/ 85563 w 13419668"/>
              <a:gd name="connsiteY18125" fmla="*/ 2201620 h 4401251"/>
              <a:gd name="connsiteX18126" fmla="*/ 55213 w 13419668"/>
              <a:gd name="connsiteY18126" fmla="*/ 2231597 h 4401251"/>
              <a:gd name="connsiteX18127" fmla="*/ 86682 w 13419668"/>
              <a:gd name="connsiteY18127" fmla="*/ 2259832 h 4401251"/>
              <a:gd name="connsiteX18128" fmla="*/ 113425 w 13419668"/>
              <a:gd name="connsiteY18128" fmla="*/ 2230477 h 4401251"/>
              <a:gd name="connsiteX18129" fmla="*/ 85439 w 13419668"/>
              <a:gd name="connsiteY18129" fmla="*/ 2201620 h 4401251"/>
              <a:gd name="connsiteX18130" fmla="*/ 203107 w 13419668"/>
              <a:gd name="connsiteY18130" fmla="*/ 2232592 h 4401251"/>
              <a:gd name="connsiteX18131" fmla="*/ 174250 w 13419668"/>
              <a:gd name="connsiteY18131" fmla="*/ 2201620 h 4401251"/>
              <a:gd name="connsiteX18132" fmla="*/ 144646 w 13419668"/>
              <a:gd name="connsiteY18132" fmla="*/ 2232343 h 4401251"/>
              <a:gd name="connsiteX18133" fmla="*/ 174001 w 13419668"/>
              <a:gd name="connsiteY18133" fmla="*/ 2259832 h 4401251"/>
              <a:gd name="connsiteX18134" fmla="*/ 202983 w 13419668"/>
              <a:gd name="connsiteY18134" fmla="*/ 2232592 h 4401251"/>
              <a:gd name="connsiteX18135" fmla="*/ 13384092 w 13419668"/>
              <a:gd name="connsiteY18135" fmla="*/ 2201620 h 4401251"/>
              <a:gd name="connsiteX18136" fmla="*/ 13355235 w 13419668"/>
              <a:gd name="connsiteY18136" fmla="*/ 2229607 h 4401251"/>
              <a:gd name="connsiteX18137" fmla="*/ 13381107 w 13419668"/>
              <a:gd name="connsiteY18137" fmla="*/ 2259832 h 4401251"/>
              <a:gd name="connsiteX18138" fmla="*/ 13413447 w 13419668"/>
              <a:gd name="connsiteY18138" fmla="*/ 2232592 h 4401251"/>
              <a:gd name="connsiteX18139" fmla="*/ 13383967 w 13419668"/>
              <a:gd name="connsiteY18139" fmla="*/ 2201744 h 4401251"/>
              <a:gd name="connsiteX18140" fmla="*/ 13324014 w 13419668"/>
              <a:gd name="connsiteY18140" fmla="*/ 2232467 h 4401251"/>
              <a:gd name="connsiteX18141" fmla="*/ 13294535 w 13419668"/>
              <a:gd name="connsiteY18141" fmla="*/ 2201620 h 4401251"/>
              <a:gd name="connsiteX18142" fmla="*/ 13265678 w 13419668"/>
              <a:gd name="connsiteY18142" fmla="*/ 2232467 h 4401251"/>
              <a:gd name="connsiteX18143" fmla="*/ 13294535 w 13419668"/>
              <a:gd name="connsiteY18143" fmla="*/ 2259832 h 4401251"/>
              <a:gd name="connsiteX18144" fmla="*/ 13324014 w 13419668"/>
              <a:gd name="connsiteY18144" fmla="*/ 2232467 h 4401251"/>
              <a:gd name="connsiteX18145" fmla="*/ 13178484 w 13419668"/>
              <a:gd name="connsiteY18145" fmla="*/ 2232467 h 4401251"/>
              <a:gd name="connsiteX18146" fmla="*/ 13208088 w 13419668"/>
              <a:gd name="connsiteY18146" fmla="*/ 2259708 h 4401251"/>
              <a:gd name="connsiteX18147" fmla="*/ 13236820 w 13419668"/>
              <a:gd name="connsiteY18147" fmla="*/ 2229358 h 4401251"/>
              <a:gd name="connsiteX18148" fmla="*/ 13207963 w 13419668"/>
              <a:gd name="connsiteY18148" fmla="*/ 2201495 h 4401251"/>
              <a:gd name="connsiteX18149" fmla="*/ 13178609 w 13419668"/>
              <a:gd name="connsiteY18149" fmla="*/ 2232467 h 4401251"/>
              <a:gd name="connsiteX18150" fmla="*/ 13118405 w 13419668"/>
              <a:gd name="connsiteY18150" fmla="*/ 2201495 h 4401251"/>
              <a:gd name="connsiteX18151" fmla="*/ 13089050 w 13419668"/>
              <a:gd name="connsiteY18151" fmla="*/ 2229358 h 4401251"/>
              <a:gd name="connsiteX18152" fmla="*/ 13118405 w 13419668"/>
              <a:gd name="connsiteY18152" fmla="*/ 2259708 h 4401251"/>
              <a:gd name="connsiteX18153" fmla="*/ 13147263 w 13419668"/>
              <a:gd name="connsiteY18153" fmla="*/ 2232343 h 4401251"/>
              <a:gd name="connsiteX18154" fmla="*/ 13118405 w 13419668"/>
              <a:gd name="connsiteY18154" fmla="*/ 2201495 h 4401251"/>
              <a:gd name="connsiteX18155" fmla="*/ 13028848 w 13419668"/>
              <a:gd name="connsiteY18155" fmla="*/ 2201495 h 4401251"/>
              <a:gd name="connsiteX18156" fmla="*/ 12999493 w 13419668"/>
              <a:gd name="connsiteY18156" fmla="*/ 2229358 h 4401251"/>
              <a:gd name="connsiteX18157" fmla="*/ 13028724 w 13419668"/>
              <a:gd name="connsiteY18157" fmla="*/ 2259708 h 4401251"/>
              <a:gd name="connsiteX18158" fmla="*/ 13057705 w 13419668"/>
              <a:gd name="connsiteY18158" fmla="*/ 2232343 h 4401251"/>
              <a:gd name="connsiteX18159" fmla="*/ 13028848 w 13419668"/>
              <a:gd name="connsiteY18159" fmla="*/ 2201371 h 4401251"/>
              <a:gd name="connsiteX18160" fmla="*/ 12968024 w 13419668"/>
              <a:gd name="connsiteY18160" fmla="*/ 2233711 h 4401251"/>
              <a:gd name="connsiteX18161" fmla="*/ 12940535 w 13419668"/>
              <a:gd name="connsiteY18161" fmla="*/ 2201495 h 4401251"/>
              <a:gd name="connsiteX18162" fmla="*/ 12909811 w 13419668"/>
              <a:gd name="connsiteY18162" fmla="*/ 2231099 h 4401251"/>
              <a:gd name="connsiteX18163" fmla="*/ 12937922 w 13419668"/>
              <a:gd name="connsiteY18163" fmla="*/ 2259708 h 4401251"/>
              <a:gd name="connsiteX18164" fmla="*/ 12968024 w 13419668"/>
              <a:gd name="connsiteY18164" fmla="*/ 2233711 h 4401251"/>
              <a:gd name="connsiteX18165" fmla="*/ 12852594 w 13419668"/>
              <a:gd name="connsiteY18165" fmla="*/ 2201495 h 4401251"/>
              <a:gd name="connsiteX18166" fmla="*/ 12823986 w 13419668"/>
              <a:gd name="connsiteY18166" fmla="*/ 2229607 h 4401251"/>
              <a:gd name="connsiteX18167" fmla="*/ 12850107 w 13419668"/>
              <a:gd name="connsiteY18167" fmla="*/ 2259583 h 4401251"/>
              <a:gd name="connsiteX18168" fmla="*/ 12882322 w 13419668"/>
              <a:gd name="connsiteY18168" fmla="*/ 2232094 h 4401251"/>
              <a:gd name="connsiteX18169" fmla="*/ 12852594 w 13419668"/>
              <a:gd name="connsiteY18169" fmla="*/ 2201495 h 4401251"/>
              <a:gd name="connsiteX18170" fmla="*/ 12734428 w 13419668"/>
              <a:gd name="connsiteY18170" fmla="*/ 2229482 h 4401251"/>
              <a:gd name="connsiteX18171" fmla="*/ 12763286 w 13419668"/>
              <a:gd name="connsiteY18171" fmla="*/ 2259708 h 4401251"/>
              <a:gd name="connsiteX18172" fmla="*/ 12792641 w 13419668"/>
              <a:gd name="connsiteY18172" fmla="*/ 2232219 h 4401251"/>
              <a:gd name="connsiteX18173" fmla="*/ 12763037 w 13419668"/>
              <a:gd name="connsiteY18173" fmla="*/ 2201495 h 4401251"/>
              <a:gd name="connsiteX18174" fmla="*/ 12734303 w 13419668"/>
              <a:gd name="connsiteY18174" fmla="*/ 2229482 h 4401251"/>
              <a:gd name="connsiteX18175" fmla="*/ 12673728 w 13419668"/>
              <a:gd name="connsiteY18175" fmla="*/ 2201495 h 4401251"/>
              <a:gd name="connsiteX18176" fmla="*/ 12644871 w 13419668"/>
              <a:gd name="connsiteY18176" fmla="*/ 2229482 h 4401251"/>
              <a:gd name="connsiteX18177" fmla="*/ 12670742 w 13419668"/>
              <a:gd name="connsiteY18177" fmla="*/ 2259708 h 4401251"/>
              <a:gd name="connsiteX18178" fmla="*/ 12703082 w 13419668"/>
              <a:gd name="connsiteY18178" fmla="*/ 2232467 h 4401251"/>
              <a:gd name="connsiteX18179" fmla="*/ 12673603 w 13419668"/>
              <a:gd name="connsiteY18179" fmla="*/ 2201620 h 4401251"/>
              <a:gd name="connsiteX18180" fmla="*/ 12615888 w 13419668"/>
              <a:gd name="connsiteY18180" fmla="*/ 2232965 h 4401251"/>
              <a:gd name="connsiteX18181" fmla="*/ 12587654 w 13419668"/>
              <a:gd name="connsiteY18181" fmla="*/ 2201371 h 4401251"/>
              <a:gd name="connsiteX18182" fmla="*/ 12557552 w 13419668"/>
              <a:gd name="connsiteY18182" fmla="*/ 2231597 h 4401251"/>
              <a:gd name="connsiteX18183" fmla="*/ 12586409 w 13419668"/>
              <a:gd name="connsiteY18183" fmla="*/ 2259583 h 4401251"/>
              <a:gd name="connsiteX18184" fmla="*/ 12615888 w 13419668"/>
              <a:gd name="connsiteY18184" fmla="*/ 2232841 h 4401251"/>
              <a:gd name="connsiteX18185" fmla="*/ 12497599 w 13419668"/>
              <a:gd name="connsiteY18185" fmla="*/ 2201495 h 4401251"/>
              <a:gd name="connsiteX18186" fmla="*/ 12468243 w 13419668"/>
              <a:gd name="connsiteY18186" fmla="*/ 2229358 h 4401251"/>
              <a:gd name="connsiteX18187" fmla="*/ 12497475 w 13419668"/>
              <a:gd name="connsiteY18187" fmla="*/ 2259708 h 4401251"/>
              <a:gd name="connsiteX18188" fmla="*/ 12526456 w 13419668"/>
              <a:gd name="connsiteY18188" fmla="*/ 2232343 h 4401251"/>
              <a:gd name="connsiteX18189" fmla="*/ 12497599 w 13419668"/>
              <a:gd name="connsiteY18189" fmla="*/ 2201371 h 4401251"/>
              <a:gd name="connsiteX18190" fmla="*/ 12409533 w 13419668"/>
              <a:gd name="connsiteY18190" fmla="*/ 2201495 h 4401251"/>
              <a:gd name="connsiteX18191" fmla="*/ 12378686 w 13419668"/>
              <a:gd name="connsiteY18191" fmla="*/ 2230850 h 4401251"/>
              <a:gd name="connsiteX18192" fmla="*/ 12409533 w 13419668"/>
              <a:gd name="connsiteY18192" fmla="*/ 2259832 h 4401251"/>
              <a:gd name="connsiteX18193" fmla="*/ 12436899 w 13419668"/>
              <a:gd name="connsiteY18193" fmla="*/ 2230975 h 4401251"/>
              <a:gd name="connsiteX18194" fmla="*/ 12409533 w 13419668"/>
              <a:gd name="connsiteY18194" fmla="*/ 2201495 h 4401251"/>
              <a:gd name="connsiteX18195" fmla="*/ 12320101 w 13419668"/>
              <a:gd name="connsiteY18195" fmla="*/ 2201495 h 4401251"/>
              <a:gd name="connsiteX18196" fmla="*/ 12292735 w 13419668"/>
              <a:gd name="connsiteY18196" fmla="*/ 2230975 h 4401251"/>
              <a:gd name="connsiteX18197" fmla="*/ 12323086 w 13419668"/>
              <a:gd name="connsiteY18197" fmla="*/ 2259708 h 4401251"/>
              <a:gd name="connsiteX18198" fmla="*/ 12350948 w 13419668"/>
              <a:gd name="connsiteY18198" fmla="*/ 2230850 h 4401251"/>
              <a:gd name="connsiteX18199" fmla="*/ 12320101 w 13419668"/>
              <a:gd name="connsiteY18199" fmla="*/ 2201495 h 4401251"/>
              <a:gd name="connsiteX18200" fmla="*/ 12203179 w 13419668"/>
              <a:gd name="connsiteY18200" fmla="*/ 2229607 h 4401251"/>
              <a:gd name="connsiteX18201" fmla="*/ 12232036 w 13419668"/>
              <a:gd name="connsiteY18201" fmla="*/ 2259832 h 4401251"/>
              <a:gd name="connsiteX18202" fmla="*/ 12261391 w 13419668"/>
              <a:gd name="connsiteY18202" fmla="*/ 2232343 h 4401251"/>
              <a:gd name="connsiteX18203" fmla="*/ 12231787 w 13419668"/>
              <a:gd name="connsiteY18203" fmla="*/ 2201620 h 4401251"/>
              <a:gd name="connsiteX18204" fmla="*/ 12203054 w 13419668"/>
              <a:gd name="connsiteY18204" fmla="*/ 2229607 h 4401251"/>
              <a:gd name="connsiteX18205" fmla="*/ 12113621 w 13419668"/>
              <a:gd name="connsiteY18205" fmla="*/ 2233338 h 4401251"/>
              <a:gd name="connsiteX18206" fmla="*/ 12143225 w 13419668"/>
              <a:gd name="connsiteY18206" fmla="*/ 2259832 h 4401251"/>
              <a:gd name="connsiteX18207" fmla="*/ 12171833 w 13419668"/>
              <a:gd name="connsiteY18207" fmla="*/ 2231597 h 4401251"/>
              <a:gd name="connsiteX18208" fmla="*/ 12141608 w 13419668"/>
              <a:gd name="connsiteY18208" fmla="*/ 2201495 h 4401251"/>
              <a:gd name="connsiteX18209" fmla="*/ 12113621 w 13419668"/>
              <a:gd name="connsiteY18209" fmla="*/ 2233214 h 4401251"/>
              <a:gd name="connsiteX18210" fmla="*/ 12050807 w 13419668"/>
              <a:gd name="connsiteY18210" fmla="*/ 2201744 h 4401251"/>
              <a:gd name="connsiteX18211" fmla="*/ 12024063 w 13419668"/>
              <a:gd name="connsiteY18211" fmla="*/ 2231721 h 4401251"/>
              <a:gd name="connsiteX18212" fmla="*/ 12055035 w 13419668"/>
              <a:gd name="connsiteY18212" fmla="*/ 2259832 h 4401251"/>
              <a:gd name="connsiteX18213" fmla="*/ 12082276 w 13419668"/>
              <a:gd name="connsiteY18213" fmla="*/ 2230353 h 4401251"/>
              <a:gd name="connsiteX18214" fmla="*/ 12050807 w 13419668"/>
              <a:gd name="connsiteY18214" fmla="*/ 2201744 h 4401251"/>
              <a:gd name="connsiteX18215" fmla="*/ 11966225 w 13419668"/>
              <a:gd name="connsiteY18215" fmla="*/ 2201744 h 4401251"/>
              <a:gd name="connsiteX18216" fmla="*/ 11936869 w 13419668"/>
              <a:gd name="connsiteY18216" fmla="*/ 2229607 h 4401251"/>
              <a:gd name="connsiteX18217" fmla="*/ 11966100 w 13419668"/>
              <a:gd name="connsiteY18217" fmla="*/ 2259956 h 4401251"/>
              <a:gd name="connsiteX18218" fmla="*/ 11995081 w 13419668"/>
              <a:gd name="connsiteY18218" fmla="*/ 2232592 h 4401251"/>
              <a:gd name="connsiteX18219" fmla="*/ 11966225 w 13419668"/>
              <a:gd name="connsiteY18219" fmla="*/ 2201620 h 4401251"/>
              <a:gd name="connsiteX18220" fmla="*/ 11877911 w 13419668"/>
              <a:gd name="connsiteY18220" fmla="*/ 2201744 h 4401251"/>
              <a:gd name="connsiteX18221" fmla="*/ 11847188 w 13419668"/>
              <a:gd name="connsiteY18221" fmla="*/ 2231348 h 4401251"/>
              <a:gd name="connsiteX18222" fmla="*/ 11878160 w 13419668"/>
              <a:gd name="connsiteY18222" fmla="*/ 2260081 h 4401251"/>
              <a:gd name="connsiteX18223" fmla="*/ 11905400 w 13419668"/>
              <a:gd name="connsiteY18223" fmla="*/ 2231099 h 4401251"/>
              <a:gd name="connsiteX18224" fmla="*/ 11877911 w 13419668"/>
              <a:gd name="connsiteY18224" fmla="*/ 2201744 h 4401251"/>
              <a:gd name="connsiteX18225" fmla="*/ 11786736 w 13419668"/>
              <a:gd name="connsiteY18225" fmla="*/ 2201744 h 4401251"/>
              <a:gd name="connsiteX18226" fmla="*/ 11757755 w 13419668"/>
              <a:gd name="connsiteY18226" fmla="*/ 2229980 h 4401251"/>
              <a:gd name="connsiteX18227" fmla="*/ 11787482 w 13419668"/>
              <a:gd name="connsiteY18227" fmla="*/ 2259956 h 4401251"/>
              <a:gd name="connsiteX18228" fmla="*/ 11815967 w 13419668"/>
              <a:gd name="connsiteY18228" fmla="*/ 2232219 h 4401251"/>
              <a:gd name="connsiteX18229" fmla="*/ 11786736 w 13419668"/>
              <a:gd name="connsiteY18229" fmla="*/ 2201744 h 4401251"/>
              <a:gd name="connsiteX18230" fmla="*/ 11698547 w 13419668"/>
              <a:gd name="connsiteY18230" fmla="*/ 2201744 h 4401251"/>
              <a:gd name="connsiteX18231" fmla="*/ 11671804 w 13419668"/>
              <a:gd name="connsiteY18231" fmla="*/ 2231721 h 4401251"/>
              <a:gd name="connsiteX18232" fmla="*/ 11702776 w 13419668"/>
              <a:gd name="connsiteY18232" fmla="*/ 2259832 h 4401251"/>
              <a:gd name="connsiteX18233" fmla="*/ 11730016 w 13419668"/>
              <a:gd name="connsiteY18233" fmla="*/ 2230353 h 4401251"/>
              <a:gd name="connsiteX18234" fmla="*/ 11698547 w 13419668"/>
              <a:gd name="connsiteY18234" fmla="*/ 2201744 h 4401251"/>
              <a:gd name="connsiteX18235" fmla="*/ 11609612 w 13419668"/>
              <a:gd name="connsiteY18235" fmla="*/ 2201620 h 4401251"/>
              <a:gd name="connsiteX18236" fmla="*/ 11582247 w 13419668"/>
              <a:gd name="connsiteY18236" fmla="*/ 2231099 h 4401251"/>
              <a:gd name="connsiteX18237" fmla="*/ 11612597 w 13419668"/>
              <a:gd name="connsiteY18237" fmla="*/ 2259956 h 4401251"/>
              <a:gd name="connsiteX18238" fmla="*/ 11640583 w 13419668"/>
              <a:gd name="connsiteY18238" fmla="*/ 2231223 h 4401251"/>
              <a:gd name="connsiteX18239" fmla="*/ 11609736 w 13419668"/>
              <a:gd name="connsiteY18239" fmla="*/ 2201744 h 4401251"/>
              <a:gd name="connsiteX18240" fmla="*/ 11521423 w 13419668"/>
              <a:gd name="connsiteY18240" fmla="*/ 2201620 h 4401251"/>
              <a:gd name="connsiteX18241" fmla="*/ 11492690 w 13419668"/>
              <a:gd name="connsiteY18241" fmla="*/ 2229607 h 4401251"/>
              <a:gd name="connsiteX18242" fmla="*/ 11518561 w 13419668"/>
              <a:gd name="connsiteY18242" fmla="*/ 2259708 h 4401251"/>
              <a:gd name="connsiteX18243" fmla="*/ 11550902 w 13419668"/>
              <a:gd name="connsiteY18243" fmla="*/ 2232343 h 4401251"/>
              <a:gd name="connsiteX18244" fmla="*/ 11521423 w 13419668"/>
              <a:gd name="connsiteY18244" fmla="*/ 2201495 h 4401251"/>
              <a:gd name="connsiteX18245" fmla="*/ 11405371 w 13419668"/>
              <a:gd name="connsiteY18245" fmla="*/ 2230975 h 4401251"/>
              <a:gd name="connsiteX18246" fmla="*/ 11433233 w 13419668"/>
              <a:gd name="connsiteY18246" fmla="*/ 2259832 h 4401251"/>
              <a:gd name="connsiteX18247" fmla="*/ 11463459 w 13419668"/>
              <a:gd name="connsiteY18247" fmla="*/ 2233960 h 4401251"/>
              <a:gd name="connsiteX18248" fmla="*/ 11436218 w 13419668"/>
              <a:gd name="connsiteY18248" fmla="*/ 2201620 h 4401251"/>
              <a:gd name="connsiteX18249" fmla="*/ 11405371 w 13419668"/>
              <a:gd name="connsiteY18249" fmla="*/ 2231099 h 4401251"/>
              <a:gd name="connsiteX18250" fmla="*/ 11346662 w 13419668"/>
              <a:gd name="connsiteY18250" fmla="*/ 2201495 h 4401251"/>
              <a:gd name="connsiteX18251" fmla="*/ 11315813 w 13419668"/>
              <a:gd name="connsiteY18251" fmla="*/ 2230975 h 4401251"/>
              <a:gd name="connsiteX18252" fmla="*/ 11346662 w 13419668"/>
              <a:gd name="connsiteY18252" fmla="*/ 2259832 h 4401251"/>
              <a:gd name="connsiteX18253" fmla="*/ 11374026 w 13419668"/>
              <a:gd name="connsiteY18253" fmla="*/ 2230975 h 4401251"/>
              <a:gd name="connsiteX18254" fmla="*/ 11346662 w 13419668"/>
              <a:gd name="connsiteY18254" fmla="*/ 2201495 h 4401251"/>
              <a:gd name="connsiteX18255" fmla="*/ 11256482 w 13419668"/>
              <a:gd name="connsiteY18255" fmla="*/ 2201495 h 4401251"/>
              <a:gd name="connsiteX18256" fmla="*/ 11226132 w 13419668"/>
              <a:gd name="connsiteY18256" fmla="*/ 2231472 h 4401251"/>
              <a:gd name="connsiteX18257" fmla="*/ 11257601 w 13419668"/>
              <a:gd name="connsiteY18257" fmla="*/ 2259708 h 4401251"/>
              <a:gd name="connsiteX18258" fmla="*/ 11284344 w 13419668"/>
              <a:gd name="connsiteY18258" fmla="*/ 2230353 h 4401251"/>
              <a:gd name="connsiteX18259" fmla="*/ 11256358 w 13419668"/>
              <a:gd name="connsiteY18259" fmla="*/ 2201495 h 4401251"/>
              <a:gd name="connsiteX18260" fmla="*/ 11165680 w 13419668"/>
              <a:gd name="connsiteY18260" fmla="*/ 2201495 h 4401251"/>
              <a:gd name="connsiteX18261" fmla="*/ 11136699 w 13419668"/>
              <a:gd name="connsiteY18261" fmla="*/ 2229731 h 4401251"/>
              <a:gd name="connsiteX18262" fmla="*/ 11166427 w 13419668"/>
              <a:gd name="connsiteY18262" fmla="*/ 2259708 h 4401251"/>
              <a:gd name="connsiteX18263" fmla="*/ 11194911 w 13419668"/>
              <a:gd name="connsiteY18263" fmla="*/ 2231970 h 4401251"/>
              <a:gd name="connsiteX18264" fmla="*/ 11165680 w 13419668"/>
              <a:gd name="connsiteY18264" fmla="*/ 2201495 h 4401251"/>
              <a:gd name="connsiteX18265" fmla="*/ 11050748 w 13419668"/>
              <a:gd name="connsiteY18265" fmla="*/ 2232965 h 4401251"/>
              <a:gd name="connsiteX18266" fmla="*/ 11080228 w 13419668"/>
              <a:gd name="connsiteY18266" fmla="*/ 2259708 h 4401251"/>
              <a:gd name="connsiteX18267" fmla="*/ 11109085 w 13419668"/>
              <a:gd name="connsiteY18267" fmla="*/ 2231721 h 4401251"/>
              <a:gd name="connsiteX18268" fmla="*/ 11078984 w 13419668"/>
              <a:gd name="connsiteY18268" fmla="*/ 2201495 h 4401251"/>
              <a:gd name="connsiteX18269" fmla="*/ 11050748 w 13419668"/>
              <a:gd name="connsiteY18269" fmla="*/ 2232965 h 4401251"/>
              <a:gd name="connsiteX18270" fmla="*/ 10988680 w 13419668"/>
              <a:gd name="connsiteY18270" fmla="*/ 2201371 h 4401251"/>
              <a:gd name="connsiteX18271" fmla="*/ 10961191 w 13419668"/>
              <a:gd name="connsiteY18271" fmla="*/ 2230726 h 4401251"/>
              <a:gd name="connsiteX18272" fmla="*/ 10991416 w 13419668"/>
              <a:gd name="connsiteY18272" fmla="*/ 2259708 h 4401251"/>
              <a:gd name="connsiteX18273" fmla="*/ 11019528 w 13419668"/>
              <a:gd name="connsiteY18273" fmla="*/ 2230975 h 4401251"/>
              <a:gd name="connsiteX18274" fmla="*/ 10988805 w 13419668"/>
              <a:gd name="connsiteY18274" fmla="*/ 2201371 h 4401251"/>
              <a:gd name="connsiteX18275" fmla="*/ 10898875 w 13419668"/>
              <a:gd name="connsiteY18275" fmla="*/ 2201371 h 4401251"/>
              <a:gd name="connsiteX18276" fmla="*/ 10871634 w 13419668"/>
              <a:gd name="connsiteY18276" fmla="*/ 2230975 h 4401251"/>
              <a:gd name="connsiteX18277" fmla="*/ 10902108 w 13419668"/>
              <a:gd name="connsiteY18277" fmla="*/ 2259708 h 4401251"/>
              <a:gd name="connsiteX18278" fmla="*/ 10929971 w 13419668"/>
              <a:gd name="connsiteY18278" fmla="*/ 2230850 h 4401251"/>
              <a:gd name="connsiteX18279" fmla="*/ 10898998 w 13419668"/>
              <a:gd name="connsiteY18279" fmla="*/ 2201495 h 4401251"/>
              <a:gd name="connsiteX18280" fmla="*/ 10784315 w 13419668"/>
              <a:gd name="connsiteY18280" fmla="*/ 2231348 h 4401251"/>
              <a:gd name="connsiteX18281" fmla="*/ 10812799 w 13419668"/>
              <a:gd name="connsiteY18281" fmla="*/ 2259708 h 4401251"/>
              <a:gd name="connsiteX18282" fmla="*/ 10842528 w 13419668"/>
              <a:gd name="connsiteY18282" fmla="*/ 2233338 h 4401251"/>
              <a:gd name="connsiteX18283" fmla="*/ 10814665 w 13419668"/>
              <a:gd name="connsiteY18283" fmla="*/ 2201495 h 4401251"/>
              <a:gd name="connsiteX18284" fmla="*/ 10784315 w 13419668"/>
              <a:gd name="connsiteY18284" fmla="*/ 2231472 h 4401251"/>
              <a:gd name="connsiteX18285" fmla="*/ 10694758 w 13419668"/>
              <a:gd name="connsiteY18285" fmla="*/ 2232219 h 4401251"/>
              <a:gd name="connsiteX18286" fmla="*/ 10724113 w 13419668"/>
              <a:gd name="connsiteY18286" fmla="*/ 2259708 h 4401251"/>
              <a:gd name="connsiteX18287" fmla="*/ 10753095 w 13419668"/>
              <a:gd name="connsiteY18287" fmla="*/ 2232467 h 4401251"/>
              <a:gd name="connsiteX18288" fmla="*/ 10724362 w 13419668"/>
              <a:gd name="connsiteY18288" fmla="*/ 2201495 h 4401251"/>
              <a:gd name="connsiteX18289" fmla="*/ 10694758 w 13419668"/>
              <a:gd name="connsiteY18289" fmla="*/ 2232219 h 4401251"/>
              <a:gd name="connsiteX18290" fmla="*/ 10663537 w 13419668"/>
              <a:gd name="connsiteY18290" fmla="*/ 2231970 h 4401251"/>
              <a:gd name="connsiteX18291" fmla="*/ 10634307 w 13419668"/>
              <a:gd name="connsiteY18291" fmla="*/ 2201495 h 4401251"/>
              <a:gd name="connsiteX18292" fmla="*/ 10605325 w 13419668"/>
              <a:gd name="connsiteY18292" fmla="*/ 2229731 h 4401251"/>
              <a:gd name="connsiteX18293" fmla="*/ 10635053 w 13419668"/>
              <a:gd name="connsiteY18293" fmla="*/ 2259708 h 4401251"/>
              <a:gd name="connsiteX18294" fmla="*/ 10663537 w 13419668"/>
              <a:gd name="connsiteY18294" fmla="*/ 2231970 h 4401251"/>
              <a:gd name="connsiteX18295" fmla="*/ 10429942 w 13419668"/>
              <a:gd name="connsiteY18295" fmla="*/ 2233711 h 4401251"/>
              <a:gd name="connsiteX18296" fmla="*/ 10460043 w 13419668"/>
              <a:gd name="connsiteY18296" fmla="*/ 2259708 h 4401251"/>
              <a:gd name="connsiteX18297" fmla="*/ 10488030 w 13419668"/>
              <a:gd name="connsiteY18297" fmla="*/ 2230975 h 4401251"/>
              <a:gd name="connsiteX18298" fmla="*/ 10457307 w 13419668"/>
              <a:gd name="connsiteY18298" fmla="*/ 2201371 h 4401251"/>
              <a:gd name="connsiteX18299" fmla="*/ 10429942 w 13419668"/>
              <a:gd name="connsiteY18299" fmla="*/ 2233711 h 4401251"/>
              <a:gd name="connsiteX18300" fmla="*/ 10398472 w 13419668"/>
              <a:gd name="connsiteY18300" fmla="*/ 2230477 h 4401251"/>
              <a:gd name="connsiteX18301" fmla="*/ 10370237 w 13419668"/>
              <a:gd name="connsiteY18301" fmla="*/ 2201495 h 4401251"/>
              <a:gd name="connsiteX18302" fmla="*/ 10340260 w 13419668"/>
              <a:gd name="connsiteY18302" fmla="*/ 2231223 h 4401251"/>
              <a:gd name="connsiteX18303" fmla="*/ 10367997 w 13419668"/>
              <a:gd name="connsiteY18303" fmla="*/ 2259708 h 4401251"/>
              <a:gd name="connsiteX18304" fmla="*/ 10398472 w 13419668"/>
              <a:gd name="connsiteY18304" fmla="*/ 2230477 h 4401251"/>
              <a:gd name="connsiteX18305" fmla="*/ 10282420 w 13419668"/>
              <a:gd name="connsiteY18305" fmla="*/ 2201371 h 4401251"/>
              <a:gd name="connsiteX18306" fmla="*/ 10253066 w 13419668"/>
              <a:gd name="connsiteY18306" fmla="*/ 2229233 h 4401251"/>
              <a:gd name="connsiteX18307" fmla="*/ 10282420 w 13419668"/>
              <a:gd name="connsiteY18307" fmla="*/ 2259583 h 4401251"/>
              <a:gd name="connsiteX18308" fmla="*/ 10311278 w 13419668"/>
              <a:gd name="connsiteY18308" fmla="*/ 2232219 h 4401251"/>
              <a:gd name="connsiteX18309" fmla="*/ 10282420 w 13419668"/>
              <a:gd name="connsiteY18309" fmla="*/ 2201371 h 4401251"/>
              <a:gd name="connsiteX18310" fmla="*/ 10163384 w 13419668"/>
              <a:gd name="connsiteY18310" fmla="*/ 2231597 h 4401251"/>
              <a:gd name="connsiteX18311" fmla="*/ 10192241 w 13419668"/>
              <a:gd name="connsiteY18311" fmla="*/ 2259583 h 4401251"/>
              <a:gd name="connsiteX18312" fmla="*/ 10221721 w 13419668"/>
              <a:gd name="connsiteY18312" fmla="*/ 2232841 h 4401251"/>
              <a:gd name="connsiteX18313" fmla="*/ 10193485 w 13419668"/>
              <a:gd name="connsiteY18313" fmla="*/ 2201371 h 4401251"/>
              <a:gd name="connsiteX18314" fmla="*/ 10163508 w 13419668"/>
              <a:gd name="connsiteY18314" fmla="*/ 2231721 h 4401251"/>
              <a:gd name="connsiteX18315" fmla="*/ 10073827 w 13419668"/>
              <a:gd name="connsiteY18315" fmla="*/ 2232219 h 4401251"/>
              <a:gd name="connsiteX18316" fmla="*/ 10103306 w 13419668"/>
              <a:gd name="connsiteY18316" fmla="*/ 2259583 h 4401251"/>
              <a:gd name="connsiteX18317" fmla="*/ 10132163 w 13419668"/>
              <a:gd name="connsiteY18317" fmla="*/ 2232219 h 4401251"/>
              <a:gd name="connsiteX18318" fmla="*/ 10103306 w 13419668"/>
              <a:gd name="connsiteY18318" fmla="*/ 2201371 h 4401251"/>
              <a:gd name="connsiteX18319" fmla="*/ 10073827 w 13419668"/>
              <a:gd name="connsiteY18319" fmla="*/ 2232219 h 4401251"/>
              <a:gd name="connsiteX18320" fmla="*/ 10015241 w 13419668"/>
              <a:gd name="connsiteY18320" fmla="*/ 2201371 h 4401251"/>
              <a:gd name="connsiteX18321" fmla="*/ 9984394 w 13419668"/>
              <a:gd name="connsiteY18321" fmla="*/ 2230850 h 4401251"/>
              <a:gd name="connsiteX18322" fmla="*/ 10015241 w 13419668"/>
              <a:gd name="connsiteY18322" fmla="*/ 2259708 h 4401251"/>
              <a:gd name="connsiteX18323" fmla="*/ 10042606 w 13419668"/>
              <a:gd name="connsiteY18323" fmla="*/ 2230850 h 4401251"/>
              <a:gd name="connsiteX18324" fmla="*/ 10015241 w 13419668"/>
              <a:gd name="connsiteY18324" fmla="*/ 2201371 h 4401251"/>
              <a:gd name="connsiteX18325" fmla="*/ 9925186 w 13419668"/>
              <a:gd name="connsiteY18325" fmla="*/ 2201371 h 4401251"/>
              <a:gd name="connsiteX18326" fmla="*/ 9898443 w 13419668"/>
              <a:gd name="connsiteY18326" fmla="*/ 2231348 h 4401251"/>
              <a:gd name="connsiteX18327" fmla="*/ 9929415 w 13419668"/>
              <a:gd name="connsiteY18327" fmla="*/ 2259459 h 4401251"/>
              <a:gd name="connsiteX18328" fmla="*/ 9956656 w 13419668"/>
              <a:gd name="connsiteY18328" fmla="*/ 2229980 h 4401251"/>
              <a:gd name="connsiteX18329" fmla="*/ 9925186 w 13419668"/>
              <a:gd name="connsiteY18329" fmla="*/ 2201371 h 4401251"/>
              <a:gd name="connsiteX18330" fmla="*/ 234576 w 13419668"/>
              <a:gd name="connsiteY18330" fmla="*/ 2232841 h 4401251"/>
              <a:gd name="connsiteX18331" fmla="*/ 264553 w 13419668"/>
              <a:gd name="connsiteY18331" fmla="*/ 2259583 h 4401251"/>
              <a:gd name="connsiteX18332" fmla="*/ 292664 w 13419668"/>
              <a:gd name="connsiteY18332" fmla="*/ 2228612 h 4401251"/>
              <a:gd name="connsiteX18333" fmla="*/ 263185 w 13419668"/>
              <a:gd name="connsiteY18333" fmla="*/ 2201371 h 4401251"/>
              <a:gd name="connsiteX18334" fmla="*/ 234576 w 13419668"/>
              <a:gd name="connsiteY18334" fmla="*/ 2232841 h 4401251"/>
              <a:gd name="connsiteX18335" fmla="*/ 9867098 w 13419668"/>
              <a:gd name="connsiteY18335" fmla="*/ 2229855 h 4401251"/>
              <a:gd name="connsiteX18336" fmla="*/ 9838365 w 13419668"/>
              <a:gd name="connsiteY18336" fmla="*/ 2201247 h 4401251"/>
              <a:gd name="connsiteX18337" fmla="*/ 9808886 w 13419668"/>
              <a:gd name="connsiteY18337" fmla="*/ 2231472 h 4401251"/>
              <a:gd name="connsiteX18338" fmla="*/ 9837121 w 13419668"/>
              <a:gd name="connsiteY18338" fmla="*/ 2259459 h 4401251"/>
              <a:gd name="connsiteX18339" fmla="*/ 9867098 w 13419668"/>
              <a:gd name="connsiteY18339" fmla="*/ 2229855 h 4401251"/>
              <a:gd name="connsiteX18340" fmla="*/ 9719329 w 13419668"/>
              <a:gd name="connsiteY18340" fmla="*/ 2232716 h 4401251"/>
              <a:gd name="connsiteX18341" fmla="*/ 9748808 w 13419668"/>
              <a:gd name="connsiteY18341" fmla="*/ 2259459 h 4401251"/>
              <a:gd name="connsiteX18342" fmla="*/ 9777665 w 13419668"/>
              <a:gd name="connsiteY18342" fmla="*/ 2231472 h 4401251"/>
              <a:gd name="connsiteX18343" fmla="*/ 9747563 w 13419668"/>
              <a:gd name="connsiteY18343" fmla="*/ 2201247 h 4401251"/>
              <a:gd name="connsiteX18344" fmla="*/ 9719329 w 13419668"/>
              <a:gd name="connsiteY18344" fmla="*/ 2232716 h 4401251"/>
              <a:gd name="connsiteX18345" fmla="*/ 9661116 w 13419668"/>
              <a:gd name="connsiteY18345" fmla="*/ 2201247 h 4401251"/>
              <a:gd name="connsiteX18346" fmla="*/ 9632134 w 13419668"/>
              <a:gd name="connsiteY18346" fmla="*/ 2229482 h 4401251"/>
              <a:gd name="connsiteX18347" fmla="*/ 9661863 w 13419668"/>
              <a:gd name="connsiteY18347" fmla="*/ 2259459 h 4401251"/>
              <a:gd name="connsiteX18348" fmla="*/ 9690347 w 13419668"/>
              <a:gd name="connsiteY18348" fmla="*/ 2231721 h 4401251"/>
              <a:gd name="connsiteX18349" fmla="*/ 9661116 w 13419668"/>
              <a:gd name="connsiteY18349" fmla="*/ 2201247 h 4401251"/>
              <a:gd name="connsiteX18350" fmla="*/ 9542452 w 13419668"/>
              <a:gd name="connsiteY18350" fmla="*/ 2231099 h 4401251"/>
              <a:gd name="connsiteX18351" fmla="*/ 9570937 w 13419668"/>
              <a:gd name="connsiteY18351" fmla="*/ 2259459 h 4401251"/>
              <a:gd name="connsiteX18352" fmla="*/ 9600664 w 13419668"/>
              <a:gd name="connsiteY18352" fmla="*/ 2233089 h 4401251"/>
              <a:gd name="connsiteX18353" fmla="*/ 9572802 w 13419668"/>
              <a:gd name="connsiteY18353" fmla="*/ 2201247 h 4401251"/>
              <a:gd name="connsiteX18354" fmla="*/ 9542452 w 13419668"/>
              <a:gd name="connsiteY18354" fmla="*/ 2231223 h 4401251"/>
              <a:gd name="connsiteX18355" fmla="*/ 9452895 w 13419668"/>
              <a:gd name="connsiteY18355" fmla="*/ 2232094 h 4401251"/>
              <a:gd name="connsiteX18356" fmla="*/ 9482375 w 13419668"/>
              <a:gd name="connsiteY18356" fmla="*/ 2259459 h 4401251"/>
              <a:gd name="connsiteX18357" fmla="*/ 9511231 w 13419668"/>
              <a:gd name="connsiteY18357" fmla="*/ 2232094 h 4401251"/>
              <a:gd name="connsiteX18358" fmla="*/ 9482375 w 13419668"/>
              <a:gd name="connsiteY18358" fmla="*/ 2201247 h 4401251"/>
              <a:gd name="connsiteX18359" fmla="*/ 9452895 w 13419668"/>
              <a:gd name="connsiteY18359" fmla="*/ 2232094 h 4401251"/>
              <a:gd name="connsiteX18360" fmla="*/ 9394434 w 13419668"/>
              <a:gd name="connsiteY18360" fmla="*/ 2201247 h 4401251"/>
              <a:gd name="connsiteX18361" fmla="*/ 9367069 w 13419668"/>
              <a:gd name="connsiteY18361" fmla="*/ 2230726 h 4401251"/>
              <a:gd name="connsiteX18362" fmla="*/ 9397419 w 13419668"/>
              <a:gd name="connsiteY18362" fmla="*/ 2259459 h 4401251"/>
              <a:gd name="connsiteX18363" fmla="*/ 9425282 w 13419668"/>
              <a:gd name="connsiteY18363" fmla="*/ 2230602 h 4401251"/>
              <a:gd name="connsiteX18364" fmla="*/ 9394434 w 13419668"/>
              <a:gd name="connsiteY18364" fmla="*/ 2201247 h 4401251"/>
              <a:gd name="connsiteX18365" fmla="*/ 9306369 w 13419668"/>
              <a:gd name="connsiteY18365" fmla="*/ 2201247 h 4401251"/>
              <a:gd name="connsiteX18366" fmla="*/ 9277512 w 13419668"/>
              <a:gd name="connsiteY18366" fmla="*/ 2229233 h 4401251"/>
              <a:gd name="connsiteX18367" fmla="*/ 9303384 w 13419668"/>
              <a:gd name="connsiteY18367" fmla="*/ 2259459 h 4401251"/>
              <a:gd name="connsiteX18368" fmla="*/ 9335724 w 13419668"/>
              <a:gd name="connsiteY18368" fmla="*/ 2232219 h 4401251"/>
              <a:gd name="connsiteX18369" fmla="*/ 9306245 w 13419668"/>
              <a:gd name="connsiteY18369" fmla="*/ 2201371 h 4401251"/>
              <a:gd name="connsiteX18370" fmla="*/ 9246291 w 13419668"/>
              <a:gd name="connsiteY18370" fmla="*/ 2231970 h 4401251"/>
              <a:gd name="connsiteX18371" fmla="*/ 9216687 w 13419668"/>
              <a:gd name="connsiteY18371" fmla="*/ 2201247 h 4401251"/>
              <a:gd name="connsiteX18372" fmla="*/ 9187954 w 13419668"/>
              <a:gd name="connsiteY18372" fmla="*/ 2232219 h 4401251"/>
              <a:gd name="connsiteX18373" fmla="*/ 9216936 w 13419668"/>
              <a:gd name="connsiteY18373" fmla="*/ 2259459 h 4401251"/>
              <a:gd name="connsiteX18374" fmla="*/ 9246291 w 13419668"/>
              <a:gd name="connsiteY18374" fmla="*/ 2231970 h 4401251"/>
              <a:gd name="connsiteX18375" fmla="*/ 9125886 w 13419668"/>
              <a:gd name="connsiteY18375" fmla="*/ 2201122 h 4401251"/>
              <a:gd name="connsiteX18376" fmla="*/ 9098397 w 13419668"/>
              <a:gd name="connsiteY18376" fmla="*/ 2230477 h 4401251"/>
              <a:gd name="connsiteX18377" fmla="*/ 9128623 w 13419668"/>
              <a:gd name="connsiteY18377" fmla="*/ 2259459 h 4401251"/>
              <a:gd name="connsiteX18378" fmla="*/ 9156733 w 13419668"/>
              <a:gd name="connsiteY18378" fmla="*/ 2230726 h 4401251"/>
              <a:gd name="connsiteX18379" fmla="*/ 9126011 w 13419668"/>
              <a:gd name="connsiteY18379" fmla="*/ 2201122 h 4401251"/>
              <a:gd name="connsiteX18380" fmla="*/ 9011079 w 13419668"/>
              <a:gd name="connsiteY18380" fmla="*/ 2231472 h 4401251"/>
              <a:gd name="connsiteX18381" fmla="*/ 9039936 w 13419668"/>
              <a:gd name="connsiteY18381" fmla="*/ 2259459 h 4401251"/>
              <a:gd name="connsiteX18382" fmla="*/ 9069415 w 13419668"/>
              <a:gd name="connsiteY18382" fmla="*/ 2232716 h 4401251"/>
              <a:gd name="connsiteX18383" fmla="*/ 9041180 w 13419668"/>
              <a:gd name="connsiteY18383" fmla="*/ 2201247 h 4401251"/>
              <a:gd name="connsiteX18384" fmla="*/ 9011203 w 13419668"/>
              <a:gd name="connsiteY18384" fmla="*/ 2231597 h 4401251"/>
              <a:gd name="connsiteX18385" fmla="*/ 8979858 w 13419668"/>
              <a:gd name="connsiteY18385" fmla="*/ 2231721 h 4401251"/>
              <a:gd name="connsiteX18386" fmla="*/ 8950628 w 13419668"/>
              <a:gd name="connsiteY18386" fmla="*/ 2201247 h 4401251"/>
              <a:gd name="connsiteX18387" fmla="*/ 8921646 w 13419668"/>
              <a:gd name="connsiteY18387" fmla="*/ 2229482 h 4401251"/>
              <a:gd name="connsiteX18388" fmla="*/ 8951374 w 13419668"/>
              <a:gd name="connsiteY18388" fmla="*/ 2259459 h 4401251"/>
              <a:gd name="connsiteX18389" fmla="*/ 8979858 w 13419668"/>
              <a:gd name="connsiteY18389" fmla="*/ 2231721 h 4401251"/>
              <a:gd name="connsiteX18390" fmla="*/ 8862935 w 13419668"/>
              <a:gd name="connsiteY18390" fmla="*/ 2201122 h 4401251"/>
              <a:gd name="connsiteX18391" fmla="*/ 8831964 w 13419668"/>
              <a:gd name="connsiteY18391" fmla="*/ 2230477 h 4401251"/>
              <a:gd name="connsiteX18392" fmla="*/ 8862687 w 13419668"/>
              <a:gd name="connsiteY18392" fmla="*/ 2259459 h 4401251"/>
              <a:gd name="connsiteX18393" fmla="*/ 8890176 w 13419668"/>
              <a:gd name="connsiteY18393" fmla="*/ 2230726 h 4401251"/>
              <a:gd name="connsiteX18394" fmla="*/ 8862935 w 13419668"/>
              <a:gd name="connsiteY18394" fmla="*/ 2201122 h 4401251"/>
              <a:gd name="connsiteX18395" fmla="*/ 8746138 w 13419668"/>
              <a:gd name="connsiteY18395" fmla="*/ 2229233 h 4401251"/>
              <a:gd name="connsiteX18396" fmla="*/ 8775119 w 13419668"/>
              <a:gd name="connsiteY18396" fmla="*/ 2259335 h 4401251"/>
              <a:gd name="connsiteX18397" fmla="*/ 8804475 w 13419668"/>
              <a:gd name="connsiteY18397" fmla="*/ 2231845 h 4401251"/>
              <a:gd name="connsiteX18398" fmla="*/ 8774871 w 13419668"/>
              <a:gd name="connsiteY18398" fmla="*/ 2201122 h 4401251"/>
              <a:gd name="connsiteX18399" fmla="*/ 8746262 w 13419668"/>
              <a:gd name="connsiteY18399" fmla="*/ 2229233 h 4401251"/>
              <a:gd name="connsiteX18400" fmla="*/ 8683323 w 13419668"/>
              <a:gd name="connsiteY18400" fmla="*/ 2201247 h 4401251"/>
              <a:gd name="connsiteX18401" fmla="*/ 8656581 w 13419668"/>
              <a:gd name="connsiteY18401" fmla="*/ 2231223 h 4401251"/>
              <a:gd name="connsiteX18402" fmla="*/ 8687552 w 13419668"/>
              <a:gd name="connsiteY18402" fmla="*/ 2259335 h 4401251"/>
              <a:gd name="connsiteX18403" fmla="*/ 8714793 w 13419668"/>
              <a:gd name="connsiteY18403" fmla="*/ 2229855 h 4401251"/>
              <a:gd name="connsiteX18404" fmla="*/ 8683323 w 13419668"/>
              <a:gd name="connsiteY18404" fmla="*/ 2201247 h 4401251"/>
              <a:gd name="connsiteX18405" fmla="*/ 8567147 w 13419668"/>
              <a:gd name="connsiteY18405" fmla="*/ 2227990 h 4401251"/>
              <a:gd name="connsiteX18406" fmla="*/ 8594761 w 13419668"/>
              <a:gd name="connsiteY18406" fmla="*/ 2259459 h 4401251"/>
              <a:gd name="connsiteX18407" fmla="*/ 8625111 w 13419668"/>
              <a:gd name="connsiteY18407" fmla="*/ 2233214 h 4401251"/>
              <a:gd name="connsiteX18408" fmla="*/ 8597000 w 13419668"/>
              <a:gd name="connsiteY18408" fmla="*/ 2201247 h 4401251"/>
              <a:gd name="connsiteX18409" fmla="*/ 8567147 w 13419668"/>
              <a:gd name="connsiteY18409" fmla="*/ 2227990 h 4401251"/>
              <a:gd name="connsiteX18410" fmla="*/ 8538166 w 13419668"/>
              <a:gd name="connsiteY18410" fmla="*/ 2231597 h 4401251"/>
              <a:gd name="connsiteX18411" fmla="*/ 8508811 w 13419668"/>
              <a:gd name="connsiteY18411" fmla="*/ 2201247 h 4401251"/>
              <a:gd name="connsiteX18412" fmla="*/ 8479953 w 13419668"/>
              <a:gd name="connsiteY18412" fmla="*/ 2229607 h 4401251"/>
              <a:gd name="connsiteX18413" fmla="*/ 8509806 w 13419668"/>
              <a:gd name="connsiteY18413" fmla="*/ 2259459 h 4401251"/>
              <a:gd name="connsiteX18414" fmla="*/ 8538166 w 13419668"/>
              <a:gd name="connsiteY18414" fmla="*/ 2231597 h 4401251"/>
              <a:gd name="connsiteX18415" fmla="*/ 8448608 w 13419668"/>
              <a:gd name="connsiteY18415" fmla="*/ 2230975 h 4401251"/>
              <a:gd name="connsiteX18416" fmla="*/ 8418631 w 13419668"/>
              <a:gd name="connsiteY18416" fmla="*/ 2201247 h 4401251"/>
              <a:gd name="connsiteX18417" fmla="*/ 8390396 w 13419668"/>
              <a:gd name="connsiteY18417" fmla="*/ 2230228 h 4401251"/>
              <a:gd name="connsiteX18418" fmla="*/ 8420870 w 13419668"/>
              <a:gd name="connsiteY18418" fmla="*/ 2259459 h 4401251"/>
              <a:gd name="connsiteX18419" fmla="*/ 8448608 w 13419668"/>
              <a:gd name="connsiteY18419" fmla="*/ 2230975 h 4401251"/>
              <a:gd name="connsiteX18420" fmla="*/ 8329820 w 13419668"/>
              <a:gd name="connsiteY18420" fmla="*/ 2201247 h 4401251"/>
              <a:gd name="connsiteX18421" fmla="*/ 8300838 w 13419668"/>
              <a:gd name="connsiteY18421" fmla="*/ 2229482 h 4401251"/>
              <a:gd name="connsiteX18422" fmla="*/ 8330567 w 13419668"/>
              <a:gd name="connsiteY18422" fmla="*/ 2259459 h 4401251"/>
              <a:gd name="connsiteX18423" fmla="*/ 8359051 w 13419668"/>
              <a:gd name="connsiteY18423" fmla="*/ 2231721 h 4401251"/>
              <a:gd name="connsiteX18424" fmla="*/ 8329820 w 13419668"/>
              <a:gd name="connsiteY18424" fmla="*/ 2201247 h 4401251"/>
              <a:gd name="connsiteX18425" fmla="*/ 8240636 w 13419668"/>
              <a:gd name="connsiteY18425" fmla="*/ 2201247 h 4401251"/>
              <a:gd name="connsiteX18426" fmla="*/ 8211282 w 13419668"/>
              <a:gd name="connsiteY18426" fmla="*/ 2229109 h 4401251"/>
              <a:gd name="connsiteX18427" fmla="*/ 8240636 w 13419668"/>
              <a:gd name="connsiteY18427" fmla="*/ 2259459 h 4401251"/>
              <a:gd name="connsiteX18428" fmla="*/ 8269494 w 13419668"/>
              <a:gd name="connsiteY18428" fmla="*/ 2232094 h 4401251"/>
              <a:gd name="connsiteX18429" fmla="*/ 8240636 w 13419668"/>
              <a:gd name="connsiteY18429" fmla="*/ 2201247 h 4401251"/>
              <a:gd name="connsiteX18430" fmla="*/ 8152074 w 13419668"/>
              <a:gd name="connsiteY18430" fmla="*/ 2201247 h 4401251"/>
              <a:gd name="connsiteX18431" fmla="*/ 8125331 w 13419668"/>
              <a:gd name="connsiteY18431" fmla="*/ 2231223 h 4401251"/>
              <a:gd name="connsiteX18432" fmla="*/ 8156303 w 13419668"/>
              <a:gd name="connsiteY18432" fmla="*/ 2259335 h 4401251"/>
              <a:gd name="connsiteX18433" fmla="*/ 8183543 w 13419668"/>
              <a:gd name="connsiteY18433" fmla="*/ 2229855 h 4401251"/>
              <a:gd name="connsiteX18434" fmla="*/ 8152074 w 13419668"/>
              <a:gd name="connsiteY18434" fmla="*/ 2201247 h 4401251"/>
              <a:gd name="connsiteX18435" fmla="*/ 8035773 w 13419668"/>
              <a:gd name="connsiteY18435" fmla="*/ 2229233 h 4401251"/>
              <a:gd name="connsiteX18436" fmla="*/ 8064631 w 13419668"/>
              <a:gd name="connsiteY18436" fmla="*/ 2259459 h 4401251"/>
              <a:gd name="connsiteX18437" fmla="*/ 8093986 w 13419668"/>
              <a:gd name="connsiteY18437" fmla="*/ 2231970 h 4401251"/>
              <a:gd name="connsiteX18438" fmla="*/ 8064383 w 13419668"/>
              <a:gd name="connsiteY18438" fmla="*/ 2201247 h 4401251"/>
              <a:gd name="connsiteX18439" fmla="*/ 8035650 w 13419668"/>
              <a:gd name="connsiteY18439" fmla="*/ 2229233 h 4401251"/>
              <a:gd name="connsiteX18440" fmla="*/ 7946217 w 13419668"/>
              <a:gd name="connsiteY18440" fmla="*/ 2233338 h 4401251"/>
              <a:gd name="connsiteX18441" fmla="*/ 7976318 w 13419668"/>
              <a:gd name="connsiteY18441" fmla="*/ 2259335 h 4401251"/>
              <a:gd name="connsiteX18442" fmla="*/ 8004429 w 13419668"/>
              <a:gd name="connsiteY18442" fmla="*/ 2230726 h 4401251"/>
              <a:gd name="connsiteX18443" fmla="*/ 7973705 w 13419668"/>
              <a:gd name="connsiteY18443" fmla="*/ 2201122 h 4401251"/>
              <a:gd name="connsiteX18444" fmla="*/ 7946217 w 13419668"/>
              <a:gd name="connsiteY18444" fmla="*/ 2233338 h 4401251"/>
              <a:gd name="connsiteX18445" fmla="*/ 7889870 w 13419668"/>
              <a:gd name="connsiteY18445" fmla="*/ 2201122 h 4401251"/>
              <a:gd name="connsiteX18446" fmla="*/ 7858898 w 13419668"/>
              <a:gd name="connsiteY18446" fmla="*/ 2230477 h 4401251"/>
              <a:gd name="connsiteX18447" fmla="*/ 7889621 w 13419668"/>
              <a:gd name="connsiteY18447" fmla="*/ 2259459 h 4401251"/>
              <a:gd name="connsiteX18448" fmla="*/ 7917110 w 13419668"/>
              <a:gd name="connsiteY18448" fmla="*/ 2230726 h 4401251"/>
              <a:gd name="connsiteX18449" fmla="*/ 7889870 w 13419668"/>
              <a:gd name="connsiteY18449" fmla="*/ 2201122 h 4401251"/>
              <a:gd name="connsiteX18450" fmla="*/ 7798695 w 13419668"/>
              <a:gd name="connsiteY18450" fmla="*/ 2201122 h 4401251"/>
              <a:gd name="connsiteX18451" fmla="*/ 7769340 w 13419668"/>
              <a:gd name="connsiteY18451" fmla="*/ 2228985 h 4401251"/>
              <a:gd name="connsiteX18452" fmla="*/ 7798695 w 13419668"/>
              <a:gd name="connsiteY18452" fmla="*/ 2259335 h 4401251"/>
              <a:gd name="connsiteX18453" fmla="*/ 7827552 w 13419668"/>
              <a:gd name="connsiteY18453" fmla="*/ 2231970 h 4401251"/>
              <a:gd name="connsiteX18454" fmla="*/ 7798695 w 13419668"/>
              <a:gd name="connsiteY18454" fmla="*/ 2201122 h 4401251"/>
              <a:gd name="connsiteX18455" fmla="*/ 7710755 w 13419668"/>
              <a:gd name="connsiteY18455" fmla="*/ 2201122 h 4401251"/>
              <a:gd name="connsiteX18456" fmla="*/ 7679783 w 13419668"/>
              <a:gd name="connsiteY18456" fmla="*/ 2230477 h 4401251"/>
              <a:gd name="connsiteX18457" fmla="*/ 7710506 w 13419668"/>
              <a:gd name="connsiteY18457" fmla="*/ 2259459 h 4401251"/>
              <a:gd name="connsiteX18458" fmla="*/ 7737995 w 13419668"/>
              <a:gd name="connsiteY18458" fmla="*/ 2230726 h 4401251"/>
              <a:gd name="connsiteX18459" fmla="*/ 7710755 w 13419668"/>
              <a:gd name="connsiteY18459" fmla="*/ 2201122 h 4401251"/>
              <a:gd name="connsiteX18460" fmla="*/ 7621198 w 13419668"/>
              <a:gd name="connsiteY18460" fmla="*/ 2201122 h 4401251"/>
              <a:gd name="connsiteX18461" fmla="*/ 7593833 w 13419668"/>
              <a:gd name="connsiteY18461" fmla="*/ 2230602 h 4401251"/>
              <a:gd name="connsiteX18462" fmla="*/ 7624183 w 13419668"/>
              <a:gd name="connsiteY18462" fmla="*/ 2259335 h 4401251"/>
              <a:gd name="connsiteX18463" fmla="*/ 7652045 w 13419668"/>
              <a:gd name="connsiteY18463" fmla="*/ 2230477 h 4401251"/>
              <a:gd name="connsiteX18464" fmla="*/ 7621198 w 13419668"/>
              <a:gd name="connsiteY18464" fmla="*/ 2201122 h 4401251"/>
              <a:gd name="connsiteX18465" fmla="*/ 7562487 w 13419668"/>
              <a:gd name="connsiteY18465" fmla="*/ 2232343 h 4401251"/>
              <a:gd name="connsiteX18466" fmla="*/ 7533382 w 13419668"/>
              <a:gd name="connsiteY18466" fmla="*/ 2201122 h 4401251"/>
              <a:gd name="connsiteX18467" fmla="*/ 7504151 w 13419668"/>
              <a:gd name="connsiteY18467" fmla="*/ 2231597 h 4401251"/>
              <a:gd name="connsiteX18468" fmla="*/ 7532759 w 13419668"/>
              <a:gd name="connsiteY18468" fmla="*/ 2259335 h 4401251"/>
              <a:gd name="connsiteX18469" fmla="*/ 7562487 w 13419668"/>
              <a:gd name="connsiteY18469" fmla="*/ 2232219 h 4401251"/>
              <a:gd name="connsiteX18470" fmla="*/ 7414718 w 13419668"/>
              <a:gd name="connsiteY18470" fmla="*/ 2228114 h 4401251"/>
              <a:gd name="connsiteX18471" fmla="*/ 7442580 w 13419668"/>
              <a:gd name="connsiteY18471" fmla="*/ 2259459 h 4401251"/>
              <a:gd name="connsiteX18472" fmla="*/ 7472806 w 13419668"/>
              <a:gd name="connsiteY18472" fmla="*/ 2232965 h 4401251"/>
              <a:gd name="connsiteX18473" fmla="*/ 7444570 w 13419668"/>
              <a:gd name="connsiteY18473" fmla="*/ 2201247 h 4401251"/>
              <a:gd name="connsiteX18474" fmla="*/ 7414842 w 13419668"/>
              <a:gd name="connsiteY18474" fmla="*/ 2228114 h 4401251"/>
              <a:gd name="connsiteX18475" fmla="*/ 7325160 w 13419668"/>
              <a:gd name="connsiteY18475" fmla="*/ 2228114 h 4401251"/>
              <a:gd name="connsiteX18476" fmla="*/ 7353023 w 13419668"/>
              <a:gd name="connsiteY18476" fmla="*/ 2259459 h 4401251"/>
              <a:gd name="connsiteX18477" fmla="*/ 7383249 w 13419668"/>
              <a:gd name="connsiteY18477" fmla="*/ 2232965 h 4401251"/>
              <a:gd name="connsiteX18478" fmla="*/ 7355013 w 13419668"/>
              <a:gd name="connsiteY18478" fmla="*/ 2201247 h 4401251"/>
              <a:gd name="connsiteX18479" fmla="*/ 7325285 w 13419668"/>
              <a:gd name="connsiteY18479" fmla="*/ 2228114 h 4401251"/>
              <a:gd name="connsiteX18480" fmla="*/ 7267321 w 13419668"/>
              <a:gd name="connsiteY18480" fmla="*/ 2201122 h 4401251"/>
              <a:gd name="connsiteX18481" fmla="*/ 7237967 w 13419668"/>
              <a:gd name="connsiteY18481" fmla="*/ 2228985 h 4401251"/>
              <a:gd name="connsiteX18482" fmla="*/ 7267197 w 13419668"/>
              <a:gd name="connsiteY18482" fmla="*/ 2259335 h 4401251"/>
              <a:gd name="connsiteX18483" fmla="*/ 7296179 w 13419668"/>
              <a:gd name="connsiteY18483" fmla="*/ 2231970 h 4401251"/>
              <a:gd name="connsiteX18484" fmla="*/ 7267321 w 13419668"/>
              <a:gd name="connsiteY18484" fmla="*/ 2200998 h 4401251"/>
              <a:gd name="connsiteX18485" fmla="*/ 7148285 w 13419668"/>
              <a:gd name="connsiteY18485" fmla="*/ 2232094 h 4401251"/>
              <a:gd name="connsiteX18486" fmla="*/ 7177888 w 13419668"/>
              <a:gd name="connsiteY18486" fmla="*/ 2259335 h 4401251"/>
              <a:gd name="connsiteX18487" fmla="*/ 7206621 w 13419668"/>
              <a:gd name="connsiteY18487" fmla="*/ 2228985 h 4401251"/>
              <a:gd name="connsiteX18488" fmla="*/ 7177764 w 13419668"/>
              <a:gd name="connsiteY18488" fmla="*/ 2201122 h 4401251"/>
              <a:gd name="connsiteX18489" fmla="*/ 7148409 w 13419668"/>
              <a:gd name="connsiteY18489" fmla="*/ 2232094 h 4401251"/>
              <a:gd name="connsiteX18490" fmla="*/ 7058727 w 13419668"/>
              <a:gd name="connsiteY18490" fmla="*/ 2230975 h 4401251"/>
              <a:gd name="connsiteX18491" fmla="*/ 7087212 w 13419668"/>
              <a:gd name="connsiteY18491" fmla="*/ 2259335 h 4401251"/>
              <a:gd name="connsiteX18492" fmla="*/ 7116939 w 13419668"/>
              <a:gd name="connsiteY18492" fmla="*/ 2232965 h 4401251"/>
              <a:gd name="connsiteX18493" fmla="*/ 7089077 w 13419668"/>
              <a:gd name="connsiteY18493" fmla="*/ 2201122 h 4401251"/>
              <a:gd name="connsiteX18494" fmla="*/ 7058727 w 13419668"/>
              <a:gd name="connsiteY18494" fmla="*/ 2231099 h 4401251"/>
              <a:gd name="connsiteX18495" fmla="*/ 7030989 w 13419668"/>
              <a:gd name="connsiteY18495" fmla="*/ 2229731 h 4401251"/>
              <a:gd name="connsiteX18496" fmla="*/ 7002256 w 13419668"/>
              <a:gd name="connsiteY18496" fmla="*/ 2201122 h 4401251"/>
              <a:gd name="connsiteX18497" fmla="*/ 6972777 w 13419668"/>
              <a:gd name="connsiteY18497" fmla="*/ 2231348 h 4401251"/>
              <a:gd name="connsiteX18498" fmla="*/ 7001012 w 13419668"/>
              <a:gd name="connsiteY18498" fmla="*/ 2259335 h 4401251"/>
              <a:gd name="connsiteX18499" fmla="*/ 7030989 w 13419668"/>
              <a:gd name="connsiteY18499" fmla="*/ 2229731 h 4401251"/>
              <a:gd name="connsiteX18500" fmla="*/ 321771 w 13419668"/>
              <a:gd name="connsiteY18500" fmla="*/ 2228114 h 4401251"/>
              <a:gd name="connsiteX18501" fmla="*/ 349633 w 13419668"/>
              <a:gd name="connsiteY18501" fmla="*/ 2259459 h 4401251"/>
              <a:gd name="connsiteX18502" fmla="*/ 379858 w 13419668"/>
              <a:gd name="connsiteY18502" fmla="*/ 2232965 h 4401251"/>
              <a:gd name="connsiteX18503" fmla="*/ 351623 w 13419668"/>
              <a:gd name="connsiteY18503" fmla="*/ 2201247 h 4401251"/>
              <a:gd name="connsiteX18504" fmla="*/ 321895 w 13419668"/>
              <a:gd name="connsiteY18504" fmla="*/ 2228114 h 4401251"/>
              <a:gd name="connsiteX18505" fmla="*/ 6883344 w 13419668"/>
              <a:gd name="connsiteY18505" fmla="*/ 2228736 h 4401251"/>
              <a:gd name="connsiteX18506" fmla="*/ 6911828 w 13419668"/>
              <a:gd name="connsiteY18506" fmla="*/ 2259459 h 4401251"/>
              <a:gd name="connsiteX18507" fmla="*/ 6941556 w 13419668"/>
              <a:gd name="connsiteY18507" fmla="*/ 2232467 h 4401251"/>
              <a:gd name="connsiteX18508" fmla="*/ 6912574 w 13419668"/>
              <a:gd name="connsiteY18508" fmla="*/ 2201247 h 4401251"/>
              <a:gd name="connsiteX18509" fmla="*/ 6883469 w 13419668"/>
              <a:gd name="connsiteY18509" fmla="*/ 2228860 h 4401251"/>
              <a:gd name="connsiteX18510" fmla="*/ 6851999 w 13419668"/>
              <a:gd name="connsiteY18510" fmla="*/ 2231970 h 4401251"/>
              <a:gd name="connsiteX18511" fmla="*/ 6822519 w 13419668"/>
              <a:gd name="connsiteY18511" fmla="*/ 2201122 h 4401251"/>
              <a:gd name="connsiteX18512" fmla="*/ 6793662 w 13419668"/>
              <a:gd name="connsiteY18512" fmla="*/ 2231970 h 4401251"/>
              <a:gd name="connsiteX18513" fmla="*/ 6822519 w 13419668"/>
              <a:gd name="connsiteY18513" fmla="*/ 2259335 h 4401251"/>
              <a:gd name="connsiteX18514" fmla="*/ 6851999 w 13419668"/>
              <a:gd name="connsiteY18514" fmla="*/ 2231970 h 4401251"/>
              <a:gd name="connsiteX18515" fmla="*/ 6764680 w 13419668"/>
              <a:gd name="connsiteY18515" fmla="*/ 2232841 h 4401251"/>
              <a:gd name="connsiteX18516" fmla="*/ 6736693 w 13419668"/>
              <a:gd name="connsiteY18516" fmla="*/ 2200998 h 4401251"/>
              <a:gd name="connsiteX18517" fmla="*/ 6706343 w 13419668"/>
              <a:gd name="connsiteY18517" fmla="*/ 2230975 h 4401251"/>
              <a:gd name="connsiteX18518" fmla="*/ 6734952 w 13419668"/>
              <a:gd name="connsiteY18518" fmla="*/ 2259210 h 4401251"/>
              <a:gd name="connsiteX18519" fmla="*/ 6764680 w 13419668"/>
              <a:gd name="connsiteY18519" fmla="*/ 2232716 h 4401251"/>
              <a:gd name="connsiteX18520" fmla="*/ 6616911 w 13419668"/>
              <a:gd name="connsiteY18520" fmla="*/ 2231348 h 4401251"/>
              <a:gd name="connsiteX18521" fmla="*/ 6645768 w 13419668"/>
              <a:gd name="connsiteY18521" fmla="*/ 2259335 h 4401251"/>
              <a:gd name="connsiteX18522" fmla="*/ 6675247 w 13419668"/>
              <a:gd name="connsiteY18522" fmla="*/ 2232592 h 4401251"/>
              <a:gd name="connsiteX18523" fmla="*/ 6647012 w 13419668"/>
              <a:gd name="connsiteY18523" fmla="*/ 2201122 h 4401251"/>
              <a:gd name="connsiteX18524" fmla="*/ 6617035 w 13419668"/>
              <a:gd name="connsiteY18524" fmla="*/ 2231472 h 4401251"/>
              <a:gd name="connsiteX18525" fmla="*/ 6558325 w 13419668"/>
              <a:gd name="connsiteY18525" fmla="*/ 2200998 h 4401251"/>
              <a:gd name="connsiteX18526" fmla="*/ 6527353 w 13419668"/>
              <a:gd name="connsiteY18526" fmla="*/ 2230353 h 4401251"/>
              <a:gd name="connsiteX18527" fmla="*/ 6558076 w 13419668"/>
              <a:gd name="connsiteY18527" fmla="*/ 2259335 h 4401251"/>
              <a:gd name="connsiteX18528" fmla="*/ 6585566 w 13419668"/>
              <a:gd name="connsiteY18528" fmla="*/ 2230602 h 4401251"/>
              <a:gd name="connsiteX18529" fmla="*/ 6558325 w 13419668"/>
              <a:gd name="connsiteY18529" fmla="*/ 2200998 h 4401251"/>
              <a:gd name="connsiteX18530" fmla="*/ 6437796 w 13419668"/>
              <a:gd name="connsiteY18530" fmla="*/ 2230602 h 4401251"/>
              <a:gd name="connsiteX18531" fmla="*/ 6465907 w 13419668"/>
              <a:gd name="connsiteY18531" fmla="*/ 2259210 h 4401251"/>
              <a:gd name="connsiteX18532" fmla="*/ 6495884 w 13419668"/>
              <a:gd name="connsiteY18532" fmla="*/ 2233089 h 4401251"/>
              <a:gd name="connsiteX18533" fmla="*/ 6468395 w 13419668"/>
              <a:gd name="connsiteY18533" fmla="*/ 2200873 h 4401251"/>
              <a:gd name="connsiteX18534" fmla="*/ 6437796 w 13419668"/>
              <a:gd name="connsiteY18534" fmla="*/ 2230602 h 4401251"/>
              <a:gd name="connsiteX18535" fmla="*/ 6379210 w 13419668"/>
              <a:gd name="connsiteY18535" fmla="*/ 2200998 h 4401251"/>
              <a:gd name="connsiteX18536" fmla="*/ 6351970 w 13419668"/>
              <a:gd name="connsiteY18536" fmla="*/ 2230602 h 4401251"/>
              <a:gd name="connsiteX18537" fmla="*/ 6382444 w 13419668"/>
              <a:gd name="connsiteY18537" fmla="*/ 2259335 h 4401251"/>
              <a:gd name="connsiteX18538" fmla="*/ 6410306 w 13419668"/>
              <a:gd name="connsiteY18538" fmla="*/ 2230477 h 4401251"/>
              <a:gd name="connsiteX18539" fmla="*/ 6379335 w 13419668"/>
              <a:gd name="connsiteY18539" fmla="*/ 2201122 h 4401251"/>
              <a:gd name="connsiteX18540" fmla="*/ 6291270 w 13419668"/>
              <a:gd name="connsiteY18540" fmla="*/ 2200998 h 4401251"/>
              <a:gd name="connsiteX18541" fmla="*/ 6262413 w 13419668"/>
              <a:gd name="connsiteY18541" fmla="*/ 2228860 h 4401251"/>
              <a:gd name="connsiteX18542" fmla="*/ 6288284 w 13419668"/>
              <a:gd name="connsiteY18542" fmla="*/ 2259086 h 4401251"/>
              <a:gd name="connsiteX18543" fmla="*/ 6320625 w 13419668"/>
              <a:gd name="connsiteY18543" fmla="*/ 2231845 h 4401251"/>
              <a:gd name="connsiteX18544" fmla="*/ 6291146 w 13419668"/>
              <a:gd name="connsiteY18544" fmla="*/ 2200998 h 4401251"/>
              <a:gd name="connsiteX18545" fmla="*/ 6200344 w 13419668"/>
              <a:gd name="connsiteY18545" fmla="*/ 2200998 h 4401251"/>
              <a:gd name="connsiteX18546" fmla="*/ 6172855 w 13419668"/>
              <a:gd name="connsiteY18546" fmla="*/ 2230353 h 4401251"/>
              <a:gd name="connsiteX18547" fmla="*/ 6203081 w 13419668"/>
              <a:gd name="connsiteY18547" fmla="*/ 2259335 h 4401251"/>
              <a:gd name="connsiteX18548" fmla="*/ 6231192 w 13419668"/>
              <a:gd name="connsiteY18548" fmla="*/ 2230602 h 4401251"/>
              <a:gd name="connsiteX18549" fmla="*/ 6200468 w 13419668"/>
              <a:gd name="connsiteY18549" fmla="*/ 2200998 h 4401251"/>
              <a:gd name="connsiteX18550" fmla="*/ 6085661 w 13419668"/>
              <a:gd name="connsiteY18550" fmla="*/ 2230726 h 4401251"/>
              <a:gd name="connsiteX18551" fmla="*/ 6113772 w 13419668"/>
              <a:gd name="connsiteY18551" fmla="*/ 2259335 h 4401251"/>
              <a:gd name="connsiteX18552" fmla="*/ 6143749 w 13419668"/>
              <a:gd name="connsiteY18552" fmla="*/ 2233214 h 4401251"/>
              <a:gd name="connsiteX18553" fmla="*/ 6116260 w 13419668"/>
              <a:gd name="connsiteY18553" fmla="*/ 2200998 h 4401251"/>
              <a:gd name="connsiteX18554" fmla="*/ 6085661 w 13419668"/>
              <a:gd name="connsiteY18554" fmla="*/ 2230726 h 4401251"/>
              <a:gd name="connsiteX18555" fmla="*/ 6025458 w 13419668"/>
              <a:gd name="connsiteY18555" fmla="*/ 2201122 h 4401251"/>
              <a:gd name="connsiteX18556" fmla="*/ 5996104 w 13419668"/>
              <a:gd name="connsiteY18556" fmla="*/ 2228985 h 4401251"/>
              <a:gd name="connsiteX18557" fmla="*/ 6025458 w 13419668"/>
              <a:gd name="connsiteY18557" fmla="*/ 2259335 h 4401251"/>
              <a:gd name="connsiteX18558" fmla="*/ 6054316 w 13419668"/>
              <a:gd name="connsiteY18558" fmla="*/ 2231970 h 4401251"/>
              <a:gd name="connsiteX18559" fmla="*/ 6025458 w 13419668"/>
              <a:gd name="connsiteY18559" fmla="*/ 2201122 h 4401251"/>
              <a:gd name="connsiteX18560" fmla="*/ 5936150 w 13419668"/>
              <a:gd name="connsiteY18560" fmla="*/ 2201122 h 4401251"/>
              <a:gd name="connsiteX18561" fmla="*/ 5906422 w 13419668"/>
              <a:gd name="connsiteY18561" fmla="*/ 2231721 h 4401251"/>
              <a:gd name="connsiteX18562" fmla="*/ 5938638 w 13419668"/>
              <a:gd name="connsiteY18562" fmla="*/ 2259210 h 4401251"/>
              <a:gd name="connsiteX18563" fmla="*/ 5964758 w 13419668"/>
              <a:gd name="connsiteY18563" fmla="*/ 2229233 h 4401251"/>
              <a:gd name="connsiteX18564" fmla="*/ 5936150 w 13419668"/>
              <a:gd name="connsiteY18564" fmla="*/ 2201122 h 4401251"/>
              <a:gd name="connsiteX18565" fmla="*/ 5849453 w 13419668"/>
              <a:gd name="connsiteY18565" fmla="*/ 2201122 h 4401251"/>
              <a:gd name="connsiteX18566" fmla="*/ 5820596 w 13419668"/>
              <a:gd name="connsiteY18566" fmla="*/ 2228985 h 4401251"/>
              <a:gd name="connsiteX18567" fmla="*/ 5846468 w 13419668"/>
              <a:gd name="connsiteY18567" fmla="*/ 2259210 h 4401251"/>
              <a:gd name="connsiteX18568" fmla="*/ 5878808 w 13419668"/>
              <a:gd name="connsiteY18568" fmla="*/ 2231970 h 4401251"/>
              <a:gd name="connsiteX18569" fmla="*/ 5849329 w 13419668"/>
              <a:gd name="connsiteY18569" fmla="*/ 2201122 h 4401251"/>
              <a:gd name="connsiteX18570" fmla="*/ 5731039 w 13419668"/>
              <a:gd name="connsiteY18570" fmla="*/ 2232592 h 4401251"/>
              <a:gd name="connsiteX18571" fmla="*/ 5760518 w 13419668"/>
              <a:gd name="connsiteY18571" fmla="*/ 2259335 h 4401251"/>
              <a:gd name="connsiteX18572" fmla="*/ 5789375 w 13419668"/>
              <a:gd name="connsiteY18572" fmla="*/ 2231348 h 4401251"/>
              <a:gd name="connsiteX18573" fmla="*/ 5759274 w 13419668"/>
              <a:gd name="connsiteY18573" fmla="*/ 2201122 h 4401251"/>
              <a:gd name="connsiteX18574" fmla="*/ 5731039 w 13419668"/>
              <a:gd name="connsiteY18574" fmla="*/ 2232592 h 4401251"/>
              <a:gd name="connsiteX18575" fmla="*/ 5641481 w 13419668"/>
              <a:gd name="connsiteY18575" fmla="*/ 2229109 h 4401251"/>
              <a:gd name="connsiteX18576" fmla="*/ 5670338 w 13419668"/>
              <a:gd name="connsiteY18576" fmla="*/ 2259335 h 4401251"/>
              <a:gd name="connsiteX18577" fmla="*/ 5699694 w 13419668"/>
              <a:gd name="connsiteY18577" fmla="*/ 2231845 h 4401251"/>
              <a:gd name="connsiteX18578" fmla="*/ 5670090 w 13419668"/>
              <a:gd name="connsiteY18578" fmla="*/ 2201122 h 4401251"/>
              <a:gd name="connsiteX18579" fmla="*/ 5641357 w 13419668"/>
              <a:gd name="connsiteY18579" fmla="*/ 2229109 h 4401251"/>
              <a:gd name="connsiteX18580" fmla="*/ 5579288 w 13419668"/>
              <a:gd name="connsiteY18580" fmla="*/ 2200998 h 4401251"/>
              <a:gd name="connsiteX18581" fmla="*/ 5551924 w 13419668"/>
              <a:gd name="connsiteY18581" fmla="*/ 2230477 h 4401251"/>
              <a:gd name="connsiteX18582" fmla="*/ 5582149 w 13419668"/>
              <a:gd name="connsiteY18582" fmla="*/ 2259335 h 4401251"/>
              <a:gd name="connsiteX18583" fmla="*/ 5610136 w 13419668"/>
              <a:gd name="connsiteY18583" fmla="*/ 2230602 h 4401251"/>
              <a:gd name="connsiteX18584" fmla="*/ 5579288 w 13419668"/>
              <a:gd name="connsiteY18584" fmla="*/ 2201122 h 4401251"/>
              <a:gd name="connsiteX18585" fmla="*/ 5522818 w 13419668"/>
              <a:gd name="connsiteY18585" fmla="*/ 2233214 h 4401251"/>
              <a:gd name="connsiteX18586" fmla="*/ 5495328 w 13419668"/>
              <a:gd name="connsiteY18586" fmla="*/ 2200998 h 4401251"/>
              <a:gd name="connsiteX18587" fmla="*/ 5464605 w 13419668"/>
              <a:gd name="connsiteY18587" fmla="*/ 2230602 h 4401251"/>
              <a:gd name="connsiteX18588" fmla="*/ 5492716 w 13419668"/>
              <a:gd name="connsiteY18588" fmla="*/ 2259210 h 4401251"/>
              <a:gd name="connsiteX18589" fmla="*/ 5522818 w 13419668"/>
              <a:gd name="connsiteY18589" fmla="*/ 2233214 h 4401251"/>
              <a:gd name="connsiteX18590" fmla="*/ 5406020 w 13419668"/>
              <a:gd name="connsiteY18590" fmla="*/ 2200998 h 4401251"/>
              <a:gd name="connsiteX18591" fmla="*/ 5375172 w 13419668"/>
              <a:gd name="connsiteY18591" fmla="*/ 2230477 h 4401251"/>
              <a:gd name="connsiteX18592" fmla="*/ 5406020 w 13419668"/>
              <a:gd name="connsiteY18592" fmla="*/ 2259335 h 4401251"/>
              <a:gd name="connsiteX18593" fmla="*/ 5433385 w 13419668"/>
              <a:gd name="connsiteY18593" fmla="*/ 2230477 h 4401251"/>
              <a:gd name="connsiteX18594" fmla="*/ 5406020 w 13419668"/>
              <a:gd name="connsiteY18594" fmla="*/ 2200998 h 4401251"/>
              <a:gd name="connsiteX18595" fmla="*/ 5314970 w 13419668"/>
              <a:gd name="connsiteY18595" fmla="*/ 2200998 h 4401251"/>
              <a:gd name="connsiteX18596" fmla="*/ 5285615 w 13419668"/>
              <a:gd name="connsiteY18596" fmla="*/ 2228860 h 4401251"/>
              <a:gd name="connsiteX18597" fmla="*/ 5314970 w 13419668"/>
              <a:gd name="connsiteY18597" fmla="*/ 2259210 h 4401251"/>
              <a:gd name="connsiteX18598" fmla="*/ 5343827 w 13419668"/>
              <a:gd name="connsiteY18598" fmla="*/ 2231845 h 4401251"/>
              <a:gd name="connsiteX18599" fmla="*/ 5314970 w 13419668"/>
              <a:gd name="connsiteY18599" fmla="*/ 2200998 h 4401251"/>
              <a:gd name="connsiteX18600" fmla="*/ 5257877 w 13419668"/>
              <a:gd name="connsiteY18600" fmla="*/ 2231223 h 4401251"/>
              <a:gd name="connsiteX18601" fmla="*/ 5227900 w 13419668"/>
              <a:gd name="connsiteY18601" fmla="*/ 2200873 h 4401251"/>
              <a:gd name="connsiteX18602" fmla="*/ 5199665 w 13419668"/>
              <a:gd name="connsiteY18602" fmla="*/ 2232343 h 4401251"/>
              <a:gd name="connsiteX18603" fmla="*/ 5229144 w 13419668"/>
              <a:gd name="connsiteY18603" fmla="*/ 2259086 h 4401251"/>
              <a:gd name="connsiteX18604" fmla="*/ 5258001 w 13419668"/>
              <a:gd name="connsiteY18604" fmla="*/ 2231099 h 4401251"/>
              <a:gd name="connsiteX18605" fmla="*/ 469540 w 13419668"/>
              <a:gd name="connsiteY18605" fmla="*/ 2231845 h 4401251"/>
              <a:gd name="connsiteX18606" fmla="*/ 440061 w 13419668"/>
              <a:gd name="connsiteY18606" fmla="*/ 2200998 h 4401251"/>
              <a:gd name="connsiteX18607" fmla="*/ 411204 w 13419668"/>
              <a:gd name="connsiteY18607" fmla="*/ 2231845 h 4401251"/>
              <a:gd name="connsiteX18608" fmla="*/ 440061 w 13419668"/>
              <a:gd name="connsiteY18608" fmla="*/ 2259210 h 4401251"/>
              <a:gd name="connsiteX18609" fmla="*/ 469540 w 13419668"/>
              <a:gd name="connsiteY18609" fmla="*/ 2231845 h 4401251"/>
              <a:gd name="connsiteX18610" fmla="*/ 5137472 w 13419668"/>
              <a:gd name="connsiteY18610" fmla="*/ 2200873 h 4401251"/>
              <a:gd name="connsiteX18611" fmla="*/ 5109983 w 13419668"/>
              <a:gd name="connsiteY18611" fmla="*/ 2230228 h 4401251"/>
              <a:gd name="connsiteX18612" fmla="*/ 5140208 w 13419668"/>
              <a:gd name="connsiteY18612" fmla="*/ 2259210 h 4401251"/>
              <a:gd name="connsiteX18613" fmla="*/ 5168320 w 13419668"/>
              <a:gd name="connsiteY18613" fmla="*/ 2230477 h 4401251"/>
              <a:gd name="connsiteX18614" fmla="*/ 5137596 w 13419668"/>
              <a:gd name="connsiteY18614" fmla="*/ 2200873 h 4401251"/>
              <a:gd name="connsiteX18615" fmla="*/ 5020550 w 13419668"/>
              <a:gd name="connsiteY18615" fmla="*/ 2233089 h 4401251"/>
              <a:gd name="connsiteX18616" fmla="*/ 5050651 w 13419668"/>
              <a:gd name="connsiteY18616" fmla="*/ 2259086 h 4401251"/>
              <a:gd name="connsiteX18617" fmla="*/ 5078762 w 13419668"/>
              <a:gd name="connsiteY18617" fmla="*/ 2230477 h 4401251"/>
              <a:gd name="connsiteX18618" fmla="*/ 5048039 w 13419668"/>
              <a:gd name="connsiteY18618" fmla="*/ 2200873 h 4401251"/>
              <a:gd name="connsiteX18619" fmla="*/ 5020550 w 13419668"/>
              <a:gd name="connsiteY18619" fmla="*/ 2233089 h 4401251"/>
              <a:gd name="connsiteX18620" fmla="*/ 4933231 w 13419668"/>
              <a:gd name="connsiteY18620" fmla="*/ 2232094 h 4401251"/>
              <a:gd name="connsiteX18621" fmla="*/ 4962959 w 13419668"/>
              <a:gd name="connsiteY18621" fmla="*/ 2259210 h 4401251"/>
              <a:gd name="connsiteX18622" fmla="*/ 4991444 w 13419668"/>
              <a:gd name="connsiteY18622" fmla="*/ 2228612 h 4401251"/>
              <a:gd name="connsiteX18623" fmla="*/ 4962338 w 13419668"/>
              <a:gd name="connsiteY18623" fmla="*/ 2200998 h 4401251"/>
              <a:gd name="connsiteX18624" fmla="*/ 4933231 w 13419668"/>
              <a:gd name="connsiteY18624" fmla="*/ 2232219 h 4401251"/>
              <a:gd name="connsiteX18625" fmla="*/ 4871661 w 13419668"/>
              <a:gd name="connsiteY18625" fmla="*/ 2259086 h 4401251"/>
              <a:gd name="connsiteX18626" fmla="*/ 4901886 w 13419668"/>
              <a:gd name="connsiteY18626" fmla="*/ 2230228 h 4401251"/>
              <a:gd name="connsiteX18627" fmla="*/ 4874397 w 13419668"/>
              <a:gd name="connsiteY18627" fmla="*/ 2200873 h 4401251"/>
              <a:gd name="connsiteX18628" fmla="*/ 4843674 w 13419668"/>
              <a:gd name="connsiteY18628" fmla="*/ 2230477 h 4401251"/>
              <a:gd name="connsiteX18629" fmla="*/ 4871661 w 13419668"/>
              <a:gd name="connsiteY18629" fmla="*/ 2259210 h 4401251"/>
              <a:gd name="connsiteX18630" fmla="*/ 4754116 w 13419668"/>
              <a:gd name="connsiteY18630" fmla="*/ 2230477 h 4401251"/>
              <a:gd name="connsiteX18631" fmla="*/ 4782227 w 13419668"/>
              <a:gd name="connsiteY18631" fmla="*/ 2259086 h 4401251"/>
              <a:gd name="connsiteX18632" fmla="*/ 4812204 w 13419668"/>
              <a:gd name="connsiteY18632" fmla="*/ 2232965 h 4401251"/>
              <a:gd name="connsiteX18633" fmla="*/ 4784715 w 13419668"/>
              <a:gd name="connsiteY18633" fmla="*/ 2200749 h 4401251"/>
              <a:gd name="connsiteX18634" fmla="*/ 4754116 w 13419668"/>
              <a:gd name="connsiteY18634" fmla="*/ 2230477 h 4401251"/>
              <a:gd name="connsiteX18635" fmla="*/ 4668291 w 13419668"/>
              <a:gd name="connsiteY18635" fmla="*/ 2227865 h 4401251"/>
              <a:gd name="connsiteX18636" fmla="*/ 4696153 w 13419668"/>
              <a:gd name="connsiteY18636" fmla="*/ 2259210 h 4401251"/>
              <a:gd name="connsiteX18637" fmla="*/ 4726379 w 13419668"/>
              <a:gd name="connsiteY18637" fmla="*/ 2232716 h 4401251"/>
              <a:gd name="connsiteX18638" fmla="*/ 4698143 w 13419668"/>
              <a:gd name="connsiteY18638" fmla="*/ 2200998 h 4401251"/>
              <a:gd name="connsiteX18639" fmla="*/ 4668415 w 13419668"/>
              <a:gd name="connsiteY18639" fmla="*/ 2227865 h 4401251"/>
              <a:gd name="connsiteX18640" fmla="*/ 4606098 w 13419668"/>
              <a:gd name="connsiteY18640" fmla="*/ 2200873 h 4401251"/>
              <a:gd name="connsiteX18641" fmla="*/ 4578733 w 13419668"/>
              <a:gd name="connsiteY18641" fmla="*/ 2230353 h 4401251"/>
              <a:gd name="connsiteX18642" fmla="*/ 4609083 w 13419668"/>
              <a:gd name="connsiteY18642" fmla="*/ 2259210 h 4401251"/>
              <a:gd name="connsiteX18643" fmla="*/ 4637070 w 13419668"/>
              <a:gd name="connsiteY18643" fmla="*/ 2230353 h 4401251"/>
              <a:gd name="connsiteX18644" fmla="*/ 4606222 w 13419668"/>
              <a:gd name="connsiteY18644" fmla="*/ 2200873 h 4401251"/>
              <a:gd name="connsiteX18645" fmla="*/ 4489176 w 13419668"/>
              <a:gd name="connsiteY18645" fmla="*/ 2232467 h 4401251"/>
              <a:gd name="connsiteX18646" fmla="*/ 4518655 w 13419668"/>
              <a:gd name="connsiteY18646" fmla="*/ 2259210 h 4401251"/>
              <a:gd name="connsiteX18647" fmla="*/ 4547512 w 13419668"/>
              <a:gd name="connsiteY18647" fmla="*/ 2231223 h 4401251"/>
              <a:gd name="connsiteX18648" fmla="*/ 4517411 w 13419668"/>
              <a:gd name="connsiteY18648" fmla="*/ 2200873 h 4401251"/>
              <a:gd name="connsiteX18649" fmla="*/ 4489176 w 13419668"/>
              <a:gd name="connsiteY18649" fmla="*/ 2232343 h 4401251"/>
              <a:gd name="connsiteX18650" fmla="*/ 4426983 w 13419668"/>
              <a:gd name="connsiteY18650" fmla="*/ 2200873 h 4401251"/>
              <a:gd name="connsiteX18651" fmla="*/ 4399618 w 13419668"/>
              <a:gd name="connsiteY18651" fmla="*/ 2230353 h 4401251"/>
              <a:gd name="connsiteX18652" fmla="*/ 4429968 w 13419668"/>
              <a:gd name="connsiteY18652" fmla="*/ 2259210 h 4401251"/>
              <a:gd name="connsiteX18653" fmla="*/ 4457955 w 13419668"/>
              <a:gd name="connsiteY18653" fmla="*/ 2230477 h 4401251"/>
              <a:gd name="connsiteX18654" fmla="*/ 4427108 w 13419668"/>
              <a:gd name="connsiteY18654" fmla="*/ 2200998 h 4401251"/>
              <a:gd name="connsiteX18655" fmla="*/ 4343272 w 13419668"/>
              <a:gd name="connsiteY18655" fmla="*/ 2200873 h 4401251"/>
              <a:gd name="connsiteX18656" fmla="*/ 4312424 w 13419668"/>
              <a:gd name="connsiteY18656" fmla="*/ 2230228 h 4401251"/>
              <a:gd name="connsiteX18657" fmla="*/ 4343272 w 13419668"/>
              <a:gd name="connsiteY18657" fmla="*/ 2259210 h 4401251"/>
              <a:gd name="connsiteX18658" fmla="*/ 4370637 w 13419668"/>
              <a:gd name="connsiteY18658" fmla="*/ 2230353 h 4401251"/>
              <a:gd name="connsiteX18659" fmla="*/ 4343272 w 13419668"/>
              <a:gd name="connsiteY18659" fmla="*/ 2200873 h 4401251"/>
              <a:gd name="connsiteX18660" fmla="*/ 4253714 w 13419668"/>
              <a:gd name="connsiteY18660" fmla="*/ 2200873 h 4401251"/>
              <a:gd name="connsiteX18661" fmla="*/ 4222867 w 13419668"/>
              <a:gd name="connsiteY18661" fmla="*/ 2230353 h 4401251"/>
              <a:gd name="connsiteX18662" fmla="*/ 4253714 w 13419668"/>
              <a:gd name="connsiteY18662" fmla="*/ 2259210 h 4401251"/>
              <a:gd name="connsiteX18663" fmla="*/ 4281079 w 13419668"/>
              <a:gd name="connsiteY18663" fmla="*/ 2230353 h 4401251"/>
              <a:gd name="connsiteX18664" fmla="*/ 4253714 w 13419668"/>
              <a:gd name="connsiteY18664" fmla="*/ 2200873 h 4401251"/>
              <a:gd name="connsiteX18665" fmla="*/ 4164157 w 13419668"/>
              <a:gd name="connsiteY18665" fmla="*/ 2200873 h 4401251"/>
              <a:gd name="connsiteX18666" fmla="*/ 4133309 w 13419668"/>
              <a:gd name="connsiteY18666" fmla="*/ 2230353 h 4401251"/>
              <a:gd name="connsiteX18667" fmla="*/ 4164157 w 13419668"/>
              <a:gd name="connsiteY18667" fmla="*/ 2259210 h 4401251"/>
              <a:gd name="connsiteX18668" fmla="*/ 4191522 w 13419668"/>
              <a:gd name="connsiteY18668" fmla="*/ 2230353 h 4401251"/>
              <a:gd name="connsiteX18669" fmla="*/ 4164157 w 13419668"/>
              <a:gd name="connsiteY18669" fmla="*/ 2200873 h 4401251"/>
              <a:gd name="connsiteX18670" fmla="*/ 4074724 w 13419668"/>
              <a:gd name="connsiteY18670" fmla="*/ 2200873 h 4401251"/>
              <a:gd name="connsiteX18671" fmla="*/ 4047483 w 13419668"/>
              <a:gd name="connsiteY18671" fmla="*/ 2230477 h 4401251"/>
              <a:gd name="connsiteX18672" fmla="*/ 4077958 w 13419668"/>
              <a:gd name="connsiteY18672" fmla="*/ 2259210 h 4401251"/>
              <a:gd name="connsiteX18673" fmla="*/ 4105820 w 13419668"/>
              <a:gd name="connsiteY18673" fmla="*/ 2230353 h 4401251"/>
              <a:gd name="connsiteX18674" fmla="*/ 4074848 w 13419668"/>
              <a:gd name="connsiteY18674" fmla="*/ 2200998 h 4401251"/>
              <a:gd name="connsiteX18675" fmla="*/ 3957926 w 13419668"/>
              <a:gd name="connsiteY18675" fmla="*/ 2232343 h 4401251"/>
              <a:gd name="connsiteX18676" fmla="*/ 3987405 w 13419668"/>
              <a:gd name="connsiteY18676" fmla="*/ 2259086 h 4401251"/>
              <a:gd name="connsiteX18677" fmla="*/ 4016263 w 13419668"/>
              <a:gd name="connsiteY18677" fmla="*/ 2231099 h 4401251"/>
              <a:gd name="connsiteX18678" fmla="*/ 3986161 w 13419668"/>
              <a:gd name="connsiteY18678" fmla="*/ 2200749 h 4401251"/>
              <a:gd name="connsiteX18679" fmla="*/ 3957926 w 13419668"/>
              <a:gd name="connsiteY18679" fmla="*/ 2232219 h 4401251"/>
              <a:gd name="connsiteX18680" fmla="*/ 3896977 w 13419668"/>
              <a:gd name="connsiteY18680" fmla="*/ 2200873 h 4401251"/>
              <a:gd name="connsiteX18681" fmla="*/ 3868369 w 13419668"/>
              <a:gd name="connsiteY18681" fmla="*/ 2228985 h 4401251"/>
              <a:gd name="connsiteX18682" fmla="*/ 3894490 w 13419668"/>
              <a:gd name="connsiteY18682" fmla="*/ 2258962 h 4401251"/>
              <a:gd name="connsiteX18683" fmla="*/ 3926705 w 13419668"/>
              <a:gd name="connsiteY18683" fmla="*/ 2231472 h 4401251"/>
              <a:gd name="connsiteX18684" fmla="*/ 3896977 w 13419668"/>
              <a:gd name="connsiteY18684" fmla="*/ 2200873 h 4401251"/>
              <a:gd name="connsiteX18685" fmla="*/ 3781050 w 13419668"/>
              <a:gd name="connsiteY18685" fmla="*/ 2231099 h 4401251"/>
              <a:gd name="connsiteX18686" fmla="*/ 3809907 w 13419668"/>
              <a:gd name="connsiteY18686" fmla="*/ 2259086 h 4401251"/>
              <a:gd name="connsiteX18687" fmla="*/ 3839387 w 13419668"/>
              <a:gd name="connsiteY18687" fmla="*/ 2232343 h 4401251"/>
              <a:gd name="connsiteX18688" fmla="*/ 3811151 w 13419668"/>
              <a:gd name="connsiteY18688" fmla="*/ 2200873 h 4401251"/>
              <a:gd name="connsiteX18689" fmla="*/ 3781174 w 13419668"/>
              <a:gd name="connsiteY18689" fmla="*/ 2231223 h 4401251"/>
              <a:gd name="connsiteX18690" fmla="*/ 3721843 w 13419668"/>
              <a:gd name="connsiteY18690" fmla="*/ 2200749 h 4401251"/>
              <a:gd name="connsiteX18691" fmla="*/ 3691493 w 13419668"/>
              <a:gd name="connsiteY18691" fmla="*/ 2230726 h 4401251"/>
              <a:gd name="connsiteX18692" fmla="*/ 3722962 w 13419668"/>
              <a:gd name="connsiteY18692" fmla="*/ 2258962 h 4401251"/>
              <a:gd name="connsiteX18693" fmla="*/ 3749705 w 13419668"/>
              <a:gd name="connsiteY18693" fmla="*/ 2229607 h 4401251"/>
              <a:gd name="connsiteX18694" fmla="*/ 3721718 w 13419668"/>
              <a:gd name="connsiteY18694" fmla="*/ 2200749 h 4401251"/>
              <a:gd name="connsiteX18695" fmla="*/ 3631415 w 13419668"/>
              <a:gd name="connsiteY18695" fmla="*/ 2200749 h 4401251"/>
              <a:gd name="connsiteX18696" fmla="*/ 3602184 w 13419668"/>
              <a:gd name="connsiteY18696" fmla="*/ 2228736 h 4401251"/>
              <a:gd name="connsiteX18697" fmla="*/ 3631539 w 13419668"/>
              <a:gd name="connsiteY18697" fmla="*/ 2258962 h 4401251"/>
              <a:gd name="connsiteX18698" fmla="*/ 3660396 w 13419668"/>
              <a:gd name="connsiteY18698" fmla="*/ 2231597 h 4401251"/>
              <a:gd name="connsiteX18699" fmla="*/ 3631415 w 13419668"/>
              <a:gd name="connsiteY18699" fmla="*/ 2200749 h 4401251"/>
              <a:gd name="connsiteX18700" fmla="*/ 3512502 w 13419668"/>
              <a:gd name="connsiteY18700" fmla="*/ 2230602 h 4401251"/>
              <a:gd name="connsiteX18701" fmla="*/ 3540986 w 13419668"/>
              <a:gd name="connsiteY18701" fmla="*/ 2258962 h 4401251"/>
              <a:gd name="connsiteX18702" fmla="*/ 3570715 w 13419668"/>
              <a:gd name="connsiteY18702" fmla="*/ 2232592 h 4401251"/>
              <a:gd name="connsiteX18703" fmla="*/ 3542852 w 13419668"/>
              <a:gd name="connsiteY18703" fmla="*/ 2200749 h 4401251"/>
              <a:gd name="connsiteX18704" fmla="*/ 3512502 w 13419668"/>
              <a:gd name="connsiteY18704" fmla="*/ 2230726 h 4401251"/>
              <a:gd name="connsiteX18705" fmla="*/ 3426676 w 13419668"/>
              <a:gd name="connsiteY18705" fmla="*/ 2227492 h 4401251"/>
              <a:gd name="connsiteX18706" fmla="*/ 3454290 w 13419668"/>
              <a:gd name="connsiteY18706" fmla="*/ 2258962 h 4401251"/>
              <a:gd name="connsiteX18707" fmla="*/ 3484640 w 13419668"/>
              <a:gd name="connsiteY18707" fmla="*/ 2232716 h 4401251"/>
              <a:gd name="connsiteX18708" fmla="*/ 3456529 w 13419668"/>
              <a:gd name="connsiteY18708" fmla="*/ 2200749 h 4401251"/>
              <a:gd name="connsiteX18709" fmla="*/ 3426676 w 13419668"/>
              <a:gd name="connsiteY18709" fmla="*/ 2227492 h 4401251"/>
              <a:gd name="connsiteX18710" fmla="*/ 3365852 w 13419668"/>
              <a:gd name="connsiteY18710" fmla="*/ 2200749 h 4401251"/>
              <a:gd name="connsiteX18711" fmla="*/ 3336995 w 13419668"/>
              <a:gd name="connsiteY18711" fmla="*/ 2228612 h 4401251"/>
              <a:gd name="connsiteX18712" fmla="*/ 3362867 w 13419668"/>
              <a:gd name="connsiteY18712" fmla="*/ 2258837 h 4401251"/>
              <a:gd name="connsiteX18713" fmla="*/ 3395207 w 13419668"/>
              <a:gd name="connsiteY18713" fmla="*/ 2231597 h 4401251"/>
              <a:gd name="connsiteX18714" fmla="*/ 3365728 w 13419668"/>
              <a:gd name="connsiteY18714" fmla="*/ 2200749 h 4401251"/>
              <a:gd name="connsiteX18715" fmla="*/ 3274429 w 13419668"/>
              <a:gd name="connsiteY18715" fmla="*/ 2200749 h 4401251"/>
              <a:gd name="connsiteX18716" fmla="*/ 3247313 w 13419668"/>
              <a:gd name="connsiteY18716" fmla="*/ 2230477 h 4401251"/>
              <a:gd name="connsiteX18717" fmla="*/ 3277912 w 13419668"/>
              <a:gd name="connsiteY18717" fmla="*/ 2258962 h 4401251"/>
              <a:gd name="connsiteX18718" fmla="*/ 3305525 w 13419668"/>
              <a:gd name="connsiteY18718" fmla="*/ 2229855 h 4401251"/>
              <a:gd name="connsiteX18719" fmla="*/ 3274304 w 13419668"/>
              <a:gd name="connsiteY18719" fmla="*/ 2200749 h 4401251"/>
              <a:gd name="connsiteX18720" fmla="*/ 3218455 w 13419668"/>
              <a:gd name="connsiteY18720" fmla="*/ 2230477 h 4401251"/>
              <a:gd name="connsiteX18721" fmla="*/ 3188479 w 13419668"/>
              <a:gd name="connsiteY18721" fmla="*/ 2200749 h 4401251"/>
              <a:gd name="connsiteX18722" fmla="*/ 3160243 w 13419668"/>
              <a:gd name="connsiteY18722" fmla="*/ 2229731 h 4401251"/>
              <a:gd name="connsiteX18723" fmla="*/ 3190717 w 13419668"/>
              <a:gd name="connsiteY18723" fmla="*/ 2258962 h 4401251"/>
              <a:gd name="connsiteX18724" fmla="*/ 3218455 w 13419668"/>
              <a:gd name="connsiteY18724" fmla="*/ 2230477 h 4401251"/>
              <a:gd name="connsiteX18725" fmla="*/ 3101533 w 13419668"/>
              <a:gd name="connsiteY18725" fmla="*/ 2200625 h 4401251"/>
              <a:gd name="connsiteX18726" fmla="*/ 3070686 w 13419668"/>
              <a:gd name="connsiteY18726" fmla="*/ 2230104 h 4401251"/>
              <a:gd name="connsiteX18727" fmla="*/ 3101533 w 13419668"/>
              <a:gd name="connsiteY18727" fmla="*/ 2258962 h 4401251"/>
              <a:gd name="connsiteX18728" fmla="*/ 3128898 w 13419668"/>
              <a:gd name="connsiteY18728" fmla="*/ 2230104 h 4401251"/>
              <a:gd name="connsiteX18729" fmla="*/ 3101533 w 13419668"/>
              <a:gd name="connsiteY18729" fmla="*/ 2200625 h 4401251"/>
              <a:gd name="connsiteX18730" fmla="*/ 2981004 w 13419668"/>
              <a:gd name="connsiteY18730" fmla="*/ 2231472 h 4401251"/>
              <a:gd name="connsiteX18731" fmla="*/ 3010359 w 13419668"/>
              <a:gd name="connsiteY18731" fmla="*/ 2258962 h 4401251"/>
              <a:gd name="connsiteX18732" fmla="*/ 3039341 w 13419668"/>
              <a:gd name="connsiteY18732" fmla="*/ 2231721 h 4401251"/>
              <a:gd name="connsiteX18733" fmla="*/ 3010608 w 13419668"/>
              <a:gd name="connsiteY18733" fmla="*/ 2200749 h 4401251"/>
              <a:gd name="connsiteX18734" fmla="*/ 2981004 w 13419668"/>
              <a:gd name="connsiteY18734" fmla="*/ 2231472 h 4401251"/>
              <a:gd name="connsiteX18735" fmla="*/ 2924036 w 13419668"/>
              <a:gd name="connsiteY18735" fmla="*/ 2200749 h 4401251"/>
              <a:gd name="connsiteX18736" fmla="*/ 2895178 w 13419668"/>
              <a:gd name="connsiteY18736" fmla="*/ 2228612 h 4401251"/>
              <a:gd name="connsiteX18737" fmla="*/ 2921050 w 13419668"/>
              <a:gd name="connsiteY18737" fmla="*/ 2258837 h 4401251"/>
              <a:gd name="connsiteX18738" fmla="*/ 2953390 w 13419668"/>
              <a:gd name="connsiteY18738" fmla="*/ 2231597 h 4401251"/>
              <a:gd name="connsiteX18739" fmla="*/ 2923911 w 13419668"/>
              <a:gd name="connsiteY18739" fmla="*/ 2200749 h 4401251"/>
              <a:gd name="connsiteX18740" fmla="*/ 2863833 w 13419668"/>
              <a:gd name="connsiteY18740" fmla="*/ 2230228 h 4401251"/>
              <a:gd name="connsiteX18741" fmla="*/ 2832986 w 13419668"/>
              <a:gd name="connsiteY18741" fmla="*/ 2200749 h 4401251"/>
              <a:gd name="connsiteX18742" fmla="*/ 2805621 w 13419668"/>
              <a:gd name="connsiteY18742" fmla="*/ 2233089 h 4401251"/>
              <a:gd name="connsiteX18743" fmla="*/ 2835846 w 13419668"/>
              <a:gd name="connsiteY18743" fmla="*/ 2258962 h 4401251"/>
              <a:gd name="connsiteX18744" fmla="*/ 2863833 w 13419668"/>
              <a:gd name="connsiteY18744" fmla="*/ 2230228 h 4401251"/>
              <a:gd name="connsiteX18745" fmla="*/ 2743303 w 13419668"/>
              <a:gd name="connsiteY18745" fmla="*/ 2200749 h 4401251"/>
              <a:gd name="connsiteX18746" fmla="*/ 2716063 w 13419668"/>
              <a:gd name="connsiteY18746" fmla="*/ 2230353 h 4401251"/>
              <a:gd name="connsiteX18747" fmla="*/ 2746538 w 13419668"/>
              <a:gd name="connsiteY18747" fmla="*/ 2259086 h 4401251"/>
              <a:gd name="connsiteX18748" fmla="*/ 2774400 w 13419668"/>
              <a:gd name="connsiteY18748" fmla="*/ 2230228 h 4401251"/>
              <a:gd name="connsiteX18749" fmla="*/ 2743428 w 13419668"/>
              <a:gd name="connsiteY18749" fmla="*/ 2200873 h 4401251"/>
              <a:gd name="connsiteX18750" fmla="*/ 2653995 w 13419668"/>
              <a:gd name="connsiteY18750" fmla="*/ 2200749 h 4401251"/>
              <a:gd name="connsiteX18751" fmla="*/ 2626506 w 13419668"/>
              <a:gd name="connsiteY18751" fmla="*/ 2230104 h 4401251"/>
              <a:gd name="connsiteX18752" fmla="*/ 2656731 w 13419668"/>
              <a:gd name="connsiteY18752" fmla="*/ 2259086 h 4401251"/>
              <a:gd name="connsiteX18753" fmla="*/ 2684843 w 13419668"/>
              <a:gd name="connsiteY18753" fmla="*/ 2230353 h 4401251"/>
              <a:gd name="connsiteX18754" fmla="*/ 2654119 w 13419668"/>
              <a:gd name="connsiteY18754" fmla="*/ 2200749 h 4401251"/>
              <a:gd name="connsiteX18755" fmla="*/ 2568667 w 13419668"/>
              <a:gd name="connsiteY18755" fmla="*/ 2200749 h 4401251"/>
              <a:gd name="connsiteX18756" fmla="*/ 2539312 w 13419668"/>
              <a:gd name="connsiteY18756" fmla="*/ 2228612 h 4401251"/>
              <a:gd name="connsiteX18757" fmla="*/ 2568542 w 13419668"/>
              <a:gd name="connsiteY18757" fmla="*/ 2258962 h 4401251"/>
              <a:gd name="connsiteX18758" fmla="*/ 2597524 w 13419668"/>
              <a:gd name="connsiteY18758" fmla="*/ 2231597 h 4401251"/>
              <a:gd name="connsiteX18759" fmla="*/ 2568667 w 13419668"/>
              <a:gd name="connsiteY18759" fmla="*/ 2200625 h 4401251"/>
              <a:gd name="connsiteX18760" fmla="*/ 2480602 w 13419668"/>
              <a:gd name="connsiteY18760" fmla="*/ 2200749 h 4401251"/>
              <a:gd name="connsiteX18761" fmla="*/ 2449754 w 13419668"/>
              <a:gd name="connsiteY18761" fmla="*/ 2230228 h 4401251"/>
              <a:gd name="connsiteX18762" fmla="*/ 2480602 w 13419668"/>
              <a:gd name="connsiteY18762" fmla="*/ 2259086 h 4401251"/>
              <a:gd name="connsiteX18763" fmla="*/ 2507967 w 13419668"/>
              <a:gd name="connsiteY18763" fmla="*/ 2230228 h 4401251"/>
              <a:gd name="connsiteX18764" fmla="*/ 2480602 w 13419668"/>
              <a:gd name="connsiteY18764" fmla="*/ 2200749 h 4401251"/>
              <a:gd name="connsiteX18765" fmla="*/ 2360197 w 13419668"/>
              <a:gd name="connsiteY18765" fmla="*/ 2230726 h 4401251"/>
              <a:gd name="connsiteX18766" fmla="*/ 2388681 w 13419668"/>
              <a:gd name="connsiteY18766" fmla="*/ 2259086 h 4401251"/>
              <a:gd name="connsiteX18767" fmla="*/ 2418409 w 13419668"/>
              <a:gd name="connsiteY18767" fmla="*/ 2232716 h 4401251"/>
              <a:gd name="connsiteX18768" fmla="*/ 2390547 w 13419668"/>
              <a:gd name="connsiteY18768" fmla="*/ 2200873 h 4401251"/>
              <a:gd name="connsiteX18769" fmla="*/ 2360197 w 13419668"/>
              <a:gd name="connsiteY18769" fmla="*/ 2230850 h 4401251"/>
              <a:gd name="connsiteX18770" fmla="*/ 2302980 w 13419668"/>
              <a:gd name="connsiteY18770" fmla="*/ 2200873 h 4401251"/>
              <a:gd name="connsiteX18771" fmla="*/ 2274371 w 13419668"/>
              <a:gd name="connsiteY18771" fmla="*/ 2228985 h 4401251"/>
              <a:gd name="connsiteX18772" fmla="*/ 2300492 w 13419668"/>
              <a:gd name="connsiteY18772" fmla="*/ 2258962 h 4401251"/>
              <a:gd name="connsiteX18773" fmla="*/ 2332708 w 13419668"/>
              <a:gd name="connsiteY18773" fmla="*/ 2231472 h 4401251"/>
              <a:gd name="connsiteX18774" fmla="*/ 2302980 w 13419668"/>
              <a:gd name="connsiteY18774" fmla="*/ 2200873 h 4401251"/>
              <a:gd name="connsiteX18775" fmla="*/ 2212054 w 13419668"/>
              <a:gd name="connsiteY18775" fmla="*/ 2200873 h 4401251"/>
              <a:gd name="connsiteX18776" fmla="*/ 2184814 w 13419668"/>
              <a:gd name="connsiteY18776" fmla="*/ 2230477 h 4401251"/>
              <a:gd name="connsiteX18777" fmla="*/ 2215288 w 13419668"/>
              <a:gd name="connsiteY18777" fmla="*/ 2259210 h 4401251"/>
              <a:gd name="connsiteX18778" fmla="*/ 2243150 w 13419668"/>
              <a:gd name="connsiteY18778" fmla="*/ 2230353 h 4401251"/>
              <a:gd name="connsiteX18779" fmla="*/ 2212178 w 13419668"/>
              <a:gd name="connsiteY18779" fmla="*/ 2200998 h 4401251"/>
              <a:gd name="connsiteX18780" fmla="*/ 2123989 w 13419668"/>
              <a:gd name="connsiteY18780" fmla="*/ 2200873 h 4401251"/>
              <a:gd name="connsiteX18781" fmla="*/ 2095256 w 13419668"/>
              <a:gd name="connsiteY18781" fmla="*/ 2228860 h 4401251"/>
              <a:gd name="connsiteX18782" fmla="*/ 2121128 w 13419668"/>
              <a:gd name="connsiteY18782" fmla="*/ 2258962 h 4401251"/>
              <a:gd name="connsiteX18783" fmla="*/ 2153469 w 13419668"/>
              <a:gd name="connsiteY18783" fmla="*/ 2231597 h 4401251"/>
              <a:gd name="connsiteX18784" fmla="*/ 2123989 w 13419668"/>
              <a:gd name="connsiteY18784" fmla="*/ 2200749 h 4401251"/>
              <a:gd name="connsiteX18785" fmla="*/ 2008062 w 13419668"/>
              <a:gd name="connsiteY18785" fmla="*/ 2232343 h 4401251"/>
              <a:gd name="connsiteX18786" fmla="*/ 2038039 w 13419668"/>
              <a:gd name="connsiteY18786" fmla="*/ 2259086 h 4401251"/>
              <a:gd name="connsiteX18787" fmla="*/ 2066150 w 13419668"/>
              <a:gd name="connsiteY18787" fmla="*/ 2228114 h 4401251"/>
              <a:gd name="connsiteX18788" fmla="*/ 2036671 w 13419668"/>
              <a:gd name="connsiteY18788" fmla="*/ 2200873 h 4401251"/>
              <a:gd name="connsiteX18789" fmla="*/ 2008062 w 13419668"/>
              <a:gd name="connsiteY18789" fmla="*/ 2232343 h 4401251"/>
              <a:gd name="connsiteX18790" fmla="*/ 1947486 w 13419668"/>
              <a:gd name="connsiteY18790" fmla="*/ 2200873 h 4401251"/>
              <a:gd name="connsiteX18791" fmla="*/ 1918505 w 13419668"/>
              <a:gd name="connsiteY18791" fmla="*/ 2229109 h 4401251"/>
              <a:gd name="connsiteX18792" fmla="*/ 1948233 w 13419668"/>
              <a:gd name="connsiteY18792" fmla="*/ 2259086 h 4401251"/>
              <a:gd name="connsiteX18793" fmla="*/ 1976717 w 13419668"/>
              <a:gd name="connsiteY18793" fmla="*/ 2231348 h 4401251"/>
              <a:gd name="connsiteX18794" fmla="*/ 1947486 w 13419668"/>
              <a:gd name="connsiteY18794" fmla="*/ 2200873 h 4401251"/>
              <a:gd name="connsiteX18795" fmla="*/ 1887160 w 13419668"/>
              <a:gd name="connsiteY18795" fmla="*/ 2231845 h 4401251"/>
              <a:gd name="connsiteX18796" fmla="*/ 1858302 w 13419668"/>
              <a:gd name="connsiteY18796" fmla="*/ 2200873 h 4401251"/>
              <a:gd name="connsiteX18797" fmla="*/ 1828699 w 13419668"/>
              <a:gd name="connsiteY18797" fmla="*/ 2231597 h 4401251"/>
              <a:gd name="connsiteX18798" fmla="*/ 1858053 w 13419668"/>
              <a:gd name="connsiteY18798" fmla="*/ 2259086 h 4401251"/>
              <a:gd name="connsiteX18799" fmla="*/ 1887035 w 13419668"/>
              <a:gd name="connsiteY18799" fmla="*/ 2231845 h 4401251"/>
              <a:gd name="connsiteX18800" fmla="*/ 1770113 w 13419668"/>
              <a:gd name="connsiteY18800" fmla="*/ 2200749 h 4401251"/>
              <a:gd name="connsiteX18801" fmla="*/ 1739265 w 13419668"/>
              <a:gd name="connsiteY18801" fmla="*/ 2230228 h 4401251"/>
              <a:gd name="connsiteX18802" fmla="*/ 1770113 w 13419668"/>
              <a:gd name="connsiteY18802" fmla="*/ 2259086 h 4401251"/>
              <a:gd name="connsiteX18803" fmla="*/ 1797478 w 13419668"/>
              <a:gd name="connsiteY18803" fmla="*/ 2230228 h 4401251"/>
              <a:gd name="connsiteX18804" fmla="*/ 1770113 w 13419668"/>
              <a:gd name="connsiteY18804" fmla="*/ 2200749 h 4401251"/>
              <a:gd name="connsiteX18805" fmla="*/ 1711528 w 13419668"/>
              <a:gd name="connsiteY18805" fmla="*/ 2229855 h 4401251"/>
              <a:gd name="connsiteX18806" fmla="*/ 1683292 w 13419668"/>
              <a:gd name="connsiteY18806" fmla="*/ 2200873 h 4401251"/>
              <a:gd name="connsiteX18807" fmla="*/ 1653315 w 13419668"/>
              <a:gd name="connsiteY18807" fmla="*/ 2230602 h 4401251"/>
              <a:gd name="connsiteX18808" fmla="*/ 1681053 w 13419668"/>
              <a:gd name="connsiteY18808" fmla="*/ 2259086 h 4401251"/>
              <a:gd name="connsiteX18809" fmla="*/ 1711528 w 13419668"/>
              <a:gd name="connsiteY18809" fmla="*/ 2229855 h 4401251"/>
              <a:gd name="connsiteX18810" fmla="*/ 1621970 w 13419668"/>
              <a:gd name="connsiteY18810" fmla="*/ 2230353 h 4401251"/>
              <a:gd name="connsiteX18811" fmla="*/ 1591371 w 13419668"/>
              <a:gd name="connsiteY18811" fmla="*/ 2200625 h 4401251"/>
              <a:gd name="connsiteX18812" fmla="*/ 1563882 w 13419668"/>
              <a:gd name="connsiteY18812" fmla="*/ 2232841 h 4401251"/>
              <a:gd name="connsiteX18813" fmla="*/ 1593859 w 13419668"/>
              <a:gd name="connsiteY18813" fmla="*/ 2258962 h 4401251"/>
              <a:gd name="connsiteX18814" fmla="*/ 1621970 w 13419668"/>
              <a:gd name="connsiteY18814" fmla="*/ 2230353 h 4401251"/>
              <a:gd name="connsiteX18815" fmla="*/ 1532413 w 13419668"/>
              <a:gd name="connsiteY18815" fmla="*/ 2230975 h 4401251"/>
              <a:gd name="connsiteX18816" fmla="*/ 1502436 w 13419668"/>
              <a:gd name="connsiteY18816" fmla="*/ 2200625 h 4401251"/>
              <a:gd name="connsiteX18817" fmla="*/ 1474200 w 13419668"/>
              <a:gd name="connsiteY18817" fmla="*/ 2232094 h 4401251"/>
              <a:gd name="connsiteX18818" fmla="*/ 1503680 w 13419668"/>
              <a:gd name="connsiteY18818" fmla="*/ 2258837 h 4401251"/>
              <a:gd name="connsiteX18819" fmla="*/ 1532537 w 13419668"/>
              <a:gd name="connsiteY18819" fmla="*/ 2230850 h 4401251"/>
              <a:gd name="connsiteX18820" fmla="*/ 1416361 w 13419668"/>
              <a:gd name="connsiteY18820" fmla="*/ 2200749 h 4401251"/>
              <a:gd name="connsiteX18821" fmla="*/ 1387006 w 13419668"/>
              <a:gd name="connsiteY18821" fmla="*/ 2228612 h 4401251"/>
              <a:gd name="connsiteX18822" fmla="*/ 1416361 w 13419668"/>
              <a:gd name="connsiteY18822" fmla="*/ 2258962 h 4401251"/>
              <a:gd name="connsiteX18823" fmla="*/ 1445219 w 13419668"/>
              <a:gd name="connsiteY18823" fmla="*/ 2231597 h 4401251"/>
              <a:gd name="connsiteX18824" fmla="*/ 1416361 w 13419668"/>
              <a:gd name="connsiteY18824" fmla="*/ 2200749 h 4401251"/>
              <a:gd name="connsiteX18825" fmla="*/ 1355661 w 13419668"/>
              <a:gd name="connsiteY18825" fmla="*/ 2231721 h 4401251"/>
              <a:gd name="connsiteX18826" fmla="*/ 1326804 w 13419668"/>
              <a:gd name="connsiteY18826" fmla="*/ 2200749 h 4401251"/>
              <a:gd name="connsiteX18827" fmla="*/ 1297200 w 13419668"/>
              <a:gd name="connsiteY18827" fmla="*/ 2231472 h 4401251"/>
              <a:gd name="connsiteX18828" fmla="*/ 1326555 w 13419668"/>
              <a:gd name="connsiteY18828" fmla="*/ 2258962 h 4401251"/>
              <a:gd name="connsiteX18829" fmla="*/ 1355537 w 13419668"/>
              <a:gd name="connsiteY18829" fmla="*/ 2231721 h 4401251"/>
              <a:gd name="connsiteX18830" fmla="*/ 1237246 w 13419668"/>
              <a:gd name="connsiteY18830" fmla="*/ 2200749 h 4401251"/>
              <a:gd name="connsiteX18831" fmla="*/ 1207891 w 13419668"/>
              <a:gd name="connsiteY18831" fmla="*/ 2228612 h 4401251"/>
              <a:gd name="connsiteX18832" fmla="*/ 1237246 w 13419668"/>
              <a:gd name="connsiteY18832" fmla="*/ 2258962 h 4401251"/>
              <a:gd name="connsiteX18833" fmla="*/ 1266104 w 13419668"/>
              <a:gd name="connsiteY18833" fmla="*/ 2231597 h 4401251"/>
              <a:gd name="connsiteX18834" fmla="*/ 1237246 w 13419668"/>
              <a:gd name="connsiteY18834" fmla="*/ 2200749 h 4401251"/>
              <a:gd name="connsiteX18835" fmla="*/ 1149928 w 13419668"/>
              <a:gd name="connsiteY18835" fmla="*/ 2200749 h 4401251"/>
              <a:gd name="connsiteX18836" fmla="*/ 1121941 w 13419668"/>
              <a:gd name="connsiteY18836" fmla="*/ 2229607 h 4401251"/>
              <a:gd name="connsiteX18837" fmla="*/ 1148684 w 13419668"/>
              <a:gd name="connsiteY18837" fmla="*/ 2258962 h 4401251"/>
              <a:gd name="connsiteX18838" fmla="*/ 1180154 w 13419668"/>
              <a:gd name="connsiteY18838" fmla="*/ 2230726 h 4401251"/>
              <a:gd name="connsiteX18839" fmla="*/ 1149804 w 13419668"/>
              <a:gd name="connsiteY18839" fmla="*/ 2200749 h 4401251"/>
              <a:gd name="connsiteX18840" fmla="*/ 1090596 w 13419668"/>
              <a:gd name="connsiteY18840" fmla="*/ 2229855 h 4401251"/>
              <a:gd name="connsiteX18841" fmla="*/ 1062361 w 13419668"/>
              <a:gd name="connsiteY18841" fmla="*/ 2200873 h 4401251"/>
              <a:gd name="connsiteX18842" fmla="*/ 1032384 w 13419668"/>
              <a:gd name="connsiteY18842" fmla="*/ 2230602 h 4401251"/>
              <a:gd name="connsiteX18843" fmla="*/ 1060122 w 13419668"/>
              <a:gd name="connsiteY18843" fmla="*/ 2259086 h 4401251"/>
              <a:gd name="connsiteX18844" fmla="*/ 1090596 w 13419668"/>
              <a:gd name="connsiteY18844" fmla="*/ 2229855 h 4401251"/>
              <a:gd name="connsiteX18845" fmla="*/ 970813 w 13419668"/>
              <a:gd name="connsiteY18845" fmla="*/ 2200749 h 4401251"/>
              <a:gd name="connsiteX18846" fmla="*/ 942826 w 13419668"/>
              <a:gd name="connsiteY18846" fmla="*/ 2229607 h 4401251"/>
              <a:gd name="connsiteX18847" fmla="*/ 969569 w 13419668"/>
              <a:gd name="connsiteY18847" fmla="*/ 2258962 h 4401251"/>
              <a:gd name="connsiteX18848" fmla="*/ 1001039 w 13419668"/>
              <a:gd name="connsiteY18848" fmla="*/ 2230726 h 4401251"/>
              <a:gd name="connsiteX18849" fmla="*/ 970689 w 13419668"/>
              <a:gd name="connsiteY18849" fmla="*/ 2200749 h 4401251"/>
              <a:gd name="connsiteX18850" fmla="*/ 881629 w 13419668"/>
              <a:gd name="connsiteY18850" fmla="*/ 2200749 h 4401251"/>
              <a:gd name="connsiteX18851" fmla="*/ 853269 w 13419668"/>
              <a:gd name="connsiteY18851" fmla="*/ 2229233 h 4401251"/>
              <a:gd name="connsiteX18852" fmla="*/ 879639 w 13419668"/>
              <a:gd name="connsiteY18852" fmla="*/ 2258962 h 4401251"/>
              <a:gd name="connsiteX18853" fmla="*/ 911481 w 13419668"/>
              <a:gd name="connsiteY18853" fmla="*/ 2231099 h 4401251"/>
              <a:gd name="connsiteX18854" fmla="*/ 881504 w 13419668"/>
              <a:gd name="connsiteY18854" fmla="*/ 2200749 h 4401251"/>
              <a:gd name="connsiteX18855" fmla="*/ 765950 w 13419668"/>
              <a:gd name="connsiteY18855" fmla="*/ 2231099 h 4401251"/>
              <a:gd name="connsiteX18856" fmla="*/ 794808 w 13419668"/>
              <a:gd name="connsiteY18856" fmla="*/ 2259086 h 4401251"/>
              <a:gd name="connsiteX18857" fmla="*/ 824287 w 13419668"/>
              <a:gd name="connsiteY18857" fmla="*/ 2232343 h 4401251"/>
              <a:gd name="connsiteX18858" fmla="*/ 796052 w 13419668"/>
              <a:gd name="connsiteY18858" fmla="*/ 2200873 h 4401251"/>
              <a:gd name="connsiteX18859" fmla="*/ 766075 w 13419668"/>
              <a:gd name="connsiteY18859" fmla="*/ 2231223 h 4401251"/>
              <a:gd name="connsiteX18860" fmla="*/ 676393 w 13419668"/>
              <a:gd name="connsiteY18860" fmla="*/ 2230477 h 4401251"/>
              <a:gd name="connsiteX18861" fmla="*/ 704504 w 13419668"/>
              <a:gd name="connsiteY18861" fmla="*/ 2259086 h 4401251"/>
              <a:gd name="connsiteX18862" fmla="*/ 734481 w 13419668"/>
              <a:gd name="connsiteY18862" fmla="*/ 2232965 h 4401251"/>
              <a:gd name="connsiteX18863" fmla="*/ 706992 w 13419668"/>
              <a:gd name="connsiteY18863" fmla="*/ 2200749 h 4401251"/>
              <a:gd name="connsiteX18864" fmla="*/ 676393 w 13419668"/>
              <a:gd name="connsiteY18864" fmla="*/ 2230477 h 4401251"/>
              <a:gd name="connsiteX18865" fmla="*/ 645172 w 13419668"/>
              <a:gd name="connsiteY18865" fmla="*/ 2231223 h 4401251"/>
              <a:gd name="connsiteX18866" fmla="*/ 615817 w 13419668"/>
              <a:gd name="connsiteY18866" fmla="*/ 2200873 h 4401251"/>
              <a:gd name="connsiteX18867" fmla="*/ 586960 w 13419668"/>
              <a:gd name="connsiteY18867" fmla="*/ 2229233 h 4401251"/>
              <a:gd name="connsiteX18868" fmla="*/ 616813 w 13419668"/>
              <a:gd name="connsiteY18868" fmla="*/ 2259086 h 4401251"/>
              <a:gd name="connsiteX18869" fmla="*/ 645172 w 13419668"/>
              <a:gd name="connsiteY18869" fmla="*/ 2231223 h 4401251"/>
              <a:gd name="connsiteX18870" fmla="*/ 501134 w 13419668"/>
              <a:gd name="connsiteY18870" fmla="*/ 2232965 h 4401251"/>
              <a:gd name="connsiteX18871" fmla="*/ 531235 w 13419668"/>
              <a:gd name="connsiteY18871" fmla="*/ 2258962 h 4401251"/>
              <a:gd name="connsiteX18872" fmla="*/ 559346 w 13419668"/>
              <a:gd name="connsiteY18872" fmla="*/ 2230353 h 4401251"/>
              <a:gd name="connsiteX18873" fmla="*/ 528623 w 13419668"/>
              <a:gd name="connsiteY18873" fmla="*/ 2200749 h 4401251"/>
              <a:gd name="connsiteX18874" fmla="*/ 501134 w 13419668"/>
              <a:gd name="connsiteY18874" fmla="*/ 2232965 h 4401251"/>
              <a:gd name="connsiteX18875" fmla="*/ 7296054 w 13419668"/>
              <a:gd name="connsiteY18875" fmla="*/ 2141915 h 4401251"/>
              <a:gd name="connsiteX18876" fmla="*/ 7266575 w 13419668"/>
              <a:gd name="connsiteY18876" fmla="*/ 2111938 h 4401251"/>
              <a:gd name="connsiteX18877" fmla="*/ 7238713 w 13419668"/>
              <a:gd name="connsiteY18877" fmla="*/ 2140796 h 4401251"/>
              <a:gd name="connsiteX18878" fmla="*/ 7266948 w 13419668"/>
              <a:gd name="connsiteY18878" fmla="*/ 2169031 h 4401251"/>
              <a:gd name="connsiteX18879" fmla="*/ 7295930 w 13419668"/>
              <a:gd name="connsiteY18879" fmla="*/ 2141915 h 4401251"/>
              <a:gd name="connsiteX18880" fmla="*/ 644924 w 13419668"/>
              <a:gd name="connsiteY18880" fmla="*/ 2142537 h 4401251"/>
              <a:gd name="connsiteX18881" fmla="*/ 616191 w 13419668"/>
              <a:gd name="connsiteY18881" fmla="*/ 2111938 h 4401251"/>
              <a:gd name="connsiteX18882" fmla="*/ 587831 w 13419668"/>
              <a:gd name="connsiteY18882" fmla="*/ 2140298 h 4401251"/>
              <a:gd name="connsiteX18883" fmla="*/ 615444 w 13419668"/>
              <a:gd name="connsiteY18883" fmla="*/ 2169155 h 4401251"/>
              <a:gd name="connsiteX18884" fmla="*/ 645048 w 13419668"/>
              <a:gd name="connsiteY18884" fmla="*/ 2142661 h 4401251"/>
              <a:gd name="connsiteX18885" fmla="*/ 86807 w 13419668"/>
              <a:gd name="connsiteY18885" fmla="*/ 2111938 h 4401251"/>
              <a:gd name="connsiteX18886" fmla="*/ 56581 w 13419668"/>
              <a:gd name="connsiteY18886" fmla="*/ 2138308 h 4401251"/>
              <a:gd name="connsiteX18887" fmla="*/ 84941 w 13419668"/>
              <a:gd name="connsiteY18887" fmla="*/ 2169155 h 4401251"/>
              <a:gd name="connsiteX18888" fmla="*/ 113550 w 13419668"/>
              <a:gd name="connsiteY18888" fmla="*/ 2141666 h 4401251"/>
              <a:gd name="connsiteX18889" fmla="*/ 86682 w 13419668"/>
              <a:gd name="connsiteY18889" fmla="*/ 2112062 h 4401251"/>
              <a:gd name="connsiteX18890" fmla="*/ 529370 w 13419668"/>
              <a:gd name="connsiteY18890" fmla="*/ 2111938 h 4401251"/>
              <a:gd name="connsiteX18891" fmla="*/ 501632 w 13419668"/>
              <a:gd name="connsiteY18891" fmla="*/ 2143532 h 4401251"/>
              <a:gd name="connsiteX18892" fmla="*/ 531982 w 13419668"/>
              <a:gd name="connsiteY18892" fmla="*/ 2169155 h 4401251"/>
              <a:gd name="connsiteX18893" fmla="*/ 558600 w 13419668"/>
              <a:gd name="connsiteY18893" fmla="*/ 2139427 h 4401251"/>
              <a:gd name="connsiteX18894" fmla="*/ 529370 w 13419668"/>
              <a:gd name="connsiteY18894" fmla="*/ 2111938 h 4401251"/>
              <a:gd name="connsiteX18895" fmla="*/ 174374 w 13419668"/>
              <a:gd name="connsiteY18895" fmla="*/ 2111938 h 4401251"/>
              <a:gd name="connsiteX18896" fmla="*/ 145890 w 13419668"/>
              <a:gd name="connsiteY18896" fmla="*/ 2140174 h 4401251"/>
              <a:gd name="connsiteX18897" fmla="*/ 176364 w 13419668"/>
              <a:gd name="connsiteY18897" fmla="*/ 2169031 h 4401251"/>
              <a:gd name="connsiteX18898" fmla="*/ 202983 w 13419668"/>
              <a:gd name="connsiteY18898" fmla="*/ 2139552 h 4401251"/>
              <a:gd name="connsiteX18899" fmla="*/ 174250 w 13419668"/>
              <a:gd name="connsiteY18899" fmla="*/ 2111814 h 4401251"/>
              <a:gd name="connsiteX18900" fmla="*/ 442051 w 13419668"/>
              <a:gd name="connsiteY18900" fmla="*/ 2111938 h 4401251"/>
              <a:gd name="connsiteX18901" fmla="*/ 411950 w 13419668"/>
              <a:gd name="connsiteY18901" fmla="*/ 2138059 h 4401251"/>
              <a:gd name="connsiteX18902" fmla="*/ 440061 w 13419668"/>
              <a:gd name="connsiteY18902" fmla="*/ 2169031 h 4401251"/>
              <a:gd name="connsiteX18903" fmla="*/ 469167 w 13419668"/>
              <a:gd name="connsiteY18903" fmla="*/ 2141666 h 4401251"/>
              <a:gd name="connsiteX18904" fmla="*/ 442176 w 13419668"/>
              <a:gd name="connsiteY18904" fmla="*/ 2112062 h 4401251"/>
              <a:gd name="connsiteX18905" fmla="*/ 235447 w 13419668"/>
              <a:gd name="connsiteY18905" fmla="*/ 2140298 h 4401251"/>
              <a:gd name="connsiteX18906" fmla="*/ 266046 w 13419668"/>
              <a:gd name="connsiteY18906" fmla="*/ 2169031 h 4401251"/>
              <a:gd name="connsiteX18907" fmla="*/ 292540 w 13419668"/>
              <a:gd name="connsiteY18907" fmla="*/ 2139427 h 4401251"/>
              <a:gd name="connsiteX18908" fmla="*/ 263683 w 13419668"/>
              <a:gd name="connsiteY18908" fmla="*/ 2111938 h 4401251"/>
              <a:gd name="connsiteX18909" fmla="*/ 235447 w 13419668"/>
              <a:gd name="connsiteY18909" fmla="*/ 2140422 h 4401251"/>
              <a:gd name="connsiteX18910" fmla="*/ 13413075 w 13419668"/>
              <a:gd name="connsiteY18910" fmla="*/ 2140298 h 4401251"/>
              <a:gd name="connsiteX18911" fmla="*/ 13384839 w 13419668"/>
              <a:gd name="connsiteY18911" fmla="*/ 2111814 h 4401251"/>
              <a:gd name="connsiteX18912" fmla="*/ 13355981 w 13419668"/>
              <a:gd name="connsiteY18912" fmla="*/ 2142288 h 4401251"/>
              <a:gd name="connsiteX18913" fmla="*/ 13385460 w 13419668"/>
              <a:gd name="connsiteY18913" fmla="*/ 2168907 h 4401251"/>
              <a:gd name="connsiteX18914" fmla="*/ 13413199 w 13419668"/>
              <a:gd name="connsiteY18914" fmla="*/ 2140174 h 4401251"/>
              <a:gd name="connsiteX18915" fmla="*/ 13295158 w 13419668"/>
              <a:gd name="connsiteY18915" fmla="*/ 2111814 h 4401251"/>
              <a:gd name="connsiteX18916" fmla="*/ 13266424 w 13419668"/>
              <a:gd name="connsiteY18916" fmla="*/ 2139552 h 4401251"/>
              <a:gd name="connsiteX18917" fmla="*/ 13296028 w 13419668"/>
              <a:gd name="connsiteY18917" fmla="*/ 2169031 h 4401251"/>
              <a:gd name="connsiteX18918" fmla="*/ 13323641 w 13419668"/>
              <a:gd name="connsiteY18918" fmla="*/ 2140174 h 4401251"/>
              <a:gd name="connsiteX18919" fmla="*/ 13295281 w 13419668"/>
              <a:gd name="connsiteY18919" fmla="*/ 2111938 h 4401251"/>
              <a:gd name="connsiteX18920" fmla="*/ 13179603 w 13419668"/>
              <a:gd name="connsiteY18920" fmla="*/ 2139054 h 4401251"/>
              <a:gd name="connsiteX18921" fmla="*/ 13205973 w 13419668"/>
              <a:gd name="connsiteY18921" fmla="*/ 2168907 h 4401251"/>
              <a:gd name="connsiteX18922" fmla="*/ 13236696 w 13419668"/>
              <a:gd name="connsiteY18922" fmla="*/ 2140547 h 4401251"/>
              <a:gd name="connsiteX18923" fmla="*/ 13208958 w 13419668"/>
              <a:gd name="connsiteY18923" fmla="*/ 2111689 h 4401251"/>
              <a:gd name="connsiteX18924" fmla="*/ 13179603 w 13419668"/>
              <a:gd name="connsiteY18924" fmla="*/ 2138930 h 4401251"/>
              <a:gd name="connsiteX18925" fmla="*/ 13120520 w 13419668"/>
              <a:gd name="connsiteY18925" fmla="*/ 2111938 h 4401251"/>
              <a:gd name="connsiteX18926" fmla="*/ 13089922 w 13419668"/>
              <a:gd name="connsiteY18926" fmla="*/ 2141044 h 4401251"/>
              <a:gd name="connsiteX18927" fmla="*/ 13118405 w 13419668"/>
              <a:gd name="connsiteY18927" fmla="*/ 2169155 h 4401251"/>
              <a:gd name="connsiteX18928" fmla="*/ 13147263 w 13419668"/>
              <a:gd name="connsiteY18928" fmla="*/ 2141790 h 4401251"/>
              <a:gd name="connsiteX18929" fmla="*/ 13120645 w 13419668"/>
              <a:gd name="connsiteY18929" fmla="*/ 2112062 h 4401251"/>
              <a:gd name="connsiteX18930" fmla="*/ 13030465 w 13419668"/>
              <a:gd name="connsiteY18930" fmla="*/ 2111938 h 4401251"/>
              <a:gd name="connsiteX18931" fmla="*/ 13000488 w 13419668"/>
              <a:gd name="connsiteY18931" fmla="*/ 2138681 h 4401251"/>
              <a:gd name="connsiteX18932" fmla="*/ 13029222 w 13419668"/>
              <a:gd name="connsiteY18932" fmla="*/ 2169280 h 4401251"/>
              <a:gd name="connsiteX18933" fmla="*/ 13057580 w 13419668"/>
              <a:gd name="connsiteY18933" fmla="*/ 2141417 h 4401251"/>
              <a:gd name="connsiteX18934" fmla="*/ 13030465 w 13419668"/>
              <a:gd name="connsiteY18934" fmla="*/ 2112062 h 4401251"/>
              <a:gd name="connsiteX18935" fmla="*/ 12939414 w 13419668"/>
              <a:gd name="connsiteY18935" fmla="*/ 2111938 h 4401251"/>
              <a:gd name="connsiteX18936" fmla="*/ 12910807 w 13419668"/>
              <a:gd name="connsiteY18936" fmla="*/ 2140049 h 4401251"/>
              <a:gd name="connsiteX18937" fmla="*/ 12941156 w 13419668"/>
              <a:gd name="connsiteY18937" fmla="*/ 2169155 h 4401251"/>
              <a:gd name="connsiteX18938" fmla="*/ 12967899 w 13419668"/>
              <a:gd name="connsiteY18938" fmla="*/ 2139800 h 4401251"/>
              <a:gd name="connsiteX18939" fmla="*/ 12939290 w 13419668"/>
              <a:gd name="connsiteY18939" fmla="*/ 2111938 h 4401251"/>
              <a:gd name="connsiteX18940" fmla="*/ 12824482 w 13419668"/>
              <a:gd name="connsiteY18940" fmla="*/ 2141293 h 4401251"/>
              <a:gd name="connsiteX18941" fmla="*/ 12855703 w 13419668"/>
              <a:gd name="connsiteY18941" fmla="*/ 2169031 h 4401251"/>
              <a:gd name="connsiteX18942" fmla="*/ 12881576 w 13419668"/>
              <a:gd name="connsiteY18942" fmla="*/ 2138556 h 4401251"/>
              <a:gd name="connsiteX18943" fmla="*/ 12851599 w 13419668"/>
              <a:gd name="connsiteY18943" fmla="*/ 2111814 h 4401251"/>
              <a:gd name="connsiteX18944" fmla="*/ 12824482 w 13419668"/>
              <a:gd name="connsiteY18944" fmla="*/ 2141169 h 4401251"/>
              <a:gd name="connsiteX18945" fmla="*/ 12762912 w 13419668"/>
              <a:gd name="connsiteY18945" fmla="*/ 2111938 h 4401251"/>
              <a:gd name="connsiteX18946" fmla="*/ 12735050 w 13419668"/>
              <a:gd name="connsiteY18946" fmla="*/ 2143408 h 4401251"/>
              <a:gd name="connsiteX18947" fmla="*/ 12765399 w 13419668"/>
              <a:gd name="connsiteY18947" fmla="*/ 2169031 h 4401251"/>
              <a:gd name="connsiteX18948" fmla="*/ 12792143 w 13419668"/>
              <a:gd name="connsiteY18948" fmla="*/ 2139427 h 4401251"/>
              <a:gd name="connsiteX18949" fmla="*/ 12762912 w 13419668"/>
              <a:gd name="connsiteY18949" fmla="*/ 2111938 h 4401251"/>
              <a:gd name="connsiteX18950" fmla="*/ 12645367 w 13419668"/>
              <a:gd name="connsiteY18950" fmla="*/ 2140796 h 4401251"/>
              <a:gd name="connsiteX18951" fmla="*/ 12676092 w 13419668"/>
              <a:gd name="connsiteY18951" fmla="*/ 2169155 h 4401251"/>
              <a:gd name="connsiteX18952" fmla="*/ 12702461 w 13419668"/>
              <a:gd name="connsiteY18952" fmla="*/ 2139303 h 4401251"/>
              <a:gd name="connsiteX18953" fmla="*/ 12672982 w 13419668"/>
              <a:gd name="connsiteY18953" fmla="*/ 2112062 h 4401251"/>
              <a:gd name="connsiteX18954" fmla="*/ 12645367 w 13419668"/>
              <a:gd name="connsiteY18954" fmla="*/ 2140920 h 4401251"/>
              <a:gd name="connsiteX18955" fmla="*/ 12615765 w 13419668"/>
              <a:gd name="connsiteY18955" fmla="*/ 2141417 h 4401251"/>
              <a:gd name="connsiteX18956" fmla="*/ 12585788 w 13419668"/>
              <a:gd name="connsiteY18956" fmla="*/ 2112062 h 4401251"/>
              <a:gd name="connsiteX18957" fmla="*/ 12558547 w 13419668"/>
              <a:gd name="connsiteY18957" fmla="*/ 2141542 h 4401251"/>
              <a:gd name="connsiteX18958" fmla="*/ 12587405 w 13419668"/>
              <a:gd name="connsiteY18958" fmla="*/ 2169155 h 4401251"/>
              <a:gd name="connsiteX18959" fmla="*/ 12615765 w 13419668"/>
              <a:gd name="connsiteY18959" fmla="*/ 2141417 h 4401251"/>
              <a:gd name="connsiteX18960" fmla="*/ 12497599 w 13419668"/>
              <a:gd name="connsiteY18960" fmla="*/ 2112062 h 4401251"/>
              <a:gd name="connsiteX18961" fmla="*/ 12468990 w 13419668"/>
              <a:gd name="connsiteY18961" fmla="*/ 2140174 h 4401251"/>
              <a:gd name="connsiteX18962" fmla="*/ 12499339 w 13419668"/>
              <a:gd name="connsiteY18962" fmla="*/ 2169280 h 4401251"/>
              <a:gd name="connsiteX18963" fmla="*/ 12526082 w 13419668"/>
              <a:gd name="connsiteY18963" fmla="*/ 2139925 h 4401251"/>
              <a:gd name="connsiteX18964" fmla="*/ 12497475 w 13419668"/>
              <a:gd name="connsiteY18964" fmla="*/ 2112062 h 4401251"/>
              <a:gd name="connsiteX18965" fmla="*/ 12407420 w 13419668"/>
              <a:gd name="connsiteY18965" fmla="*/ 2112062 h 4401251"/>
              <a:gd name="connsiteX18966" fmla="*/ 12379433 w 13419668"/>
              <a:gd name="connsiteY18966" fmla="*/ 2140796 h 4401251"/>
              <a:gd name="connsiteX18967" fmla="*/ 12410405 w 13419668"/>
              <a:gd name="connsiteY18967" fmla="*/ 2169155 h 4401251"/>
              <a:gd name="connsiteX18968" fmla="*/ 12436650 w 13419668"/>
              <a:gd name="connsiteY18968" fmla="*/ 2139303 h 4401251"/>
              <a:gd name="connsiteX18969" fmla="*/ 12407543 w 13419668"/>
              <a:gd name="connsiteY18969" fmla="*/ 2112062 h 4401251"/>
              <a:gd name="connsiteX18970" fmla="*/ 12321096 w 13419668"/>
              <a:gd name="connsiteY18970" fmla="*/ 2112062 h 4401251"/>
              <a:gd name="connsiteX18971" fmla="*/ 12293233 w 13419668"/>
              <a:gd name="connsiteY18971" fmla="*/ 2143532 h 4401251"/>
              <a:gd name="connsiteX18972" fmla="*/ 12323583 w 13419668"/>
              <a:gd name="connsiteY18972" fmla="*/ 2169155 h 4401251"/>
              <a:gd name="connsiteX18973" fmla="*/ 12350326 w 13419668"/>
              <a:gd name="connsiteY18973" fmla="*/ 2139552 h 4401251"/>
              <a:gd name="connsiteX18974" fmla="*/ 12321096 w 13419668"/>
              <a:gd name="connsiteY18974" fmla="*/ 2112062 h 4401251"/>
              <a:gd name="connsiteX18975" fmla="*/ 12232658 w 13419668"/>
              <a:gd name="connsiteY18975" fmla="*/ 2112062 h 4401251"/>
              <a:gd name="connsiteX18976" fmla="*/ 12203676 w 13419668"/>
              <a:gd name="connsiteY18976" fmla="*/ 2139427 h 4401251"/>
              <a:gd name="connsiteX18977" fmla="*/ 12232907 w 13419668"/>
              <a:gd name="connsiteY18977" fmla="*/ 2169155 h 4401251"/>
              <a:gd name="connsiteX18978" fmla="*/ 12260769 w 13419668"/>
              <a:gd name="connsiteY18978" fmla="*/ 2140547 h 4401251"/>
              <a:gd name="connsiteX18979" fmla="*/ 12232658 w 13419668"/>
              <a:gd name="connsiteY18979" fmla="*/ 2111938 h 4401251"/>
              <a:gd name="connsiteX18980" fmla="*/ 12171336 w 13419668"/>
              <a:gd name="connsiteY18980" fmla="*/ 2141915 h 4401251"/>
              <a:gd name="connsiteX18981" fmla="*/ 12144468 w 13419668"/>
              <a:gd name="connsiteY18981" fmla="*/ 2112062 h 4401251"/>
              <a:gd name="connsiteX18982" fmla="*/ 12114118 w 13419668"/>
              <a:gd name="connsiteY18982" fmla="*/ 2140920 h 4401251"/>
              <a:gd name="connsiteX18983" fmla="*/ 12142105 w 13419668"/>
              <a:gd name="connsiteY18983" fmla="*/ 2169155 h 4401251"/>
              <a:gd name="connsiteX18984" fmla="*/ 12171336 w 13419668"/>
              <a:gd name="connsiteY18984" fmla="*/ 2141915 h 4401251"/>
              <a:gd name="connsiteX18985" fmla="*/ 12055035 w 13419668"/>
              <a:gd name="connsiteY18985" fmla="*/ 2112062 h 4401251"/>
              <a:gd name="connsiteX18986" fmla="*/ 12024561 w 13419668"/>
              <a:gd name="connsiteY18986" fmla="*/ 2137810 h 4401251"/>
              <a:gd name="connsiteX18987" fmla="*/ 12052299 w 13419668"/>
              <a:gd name="connsiteY18987" fmla="*/ 2169155 h 4401251"/>
              <a:gd name="connsiteX18988" fmla="*/ 12081654 w 13419668"/>
              <a:gd name="connsiteY18988" fmla="*/ 2142039 h 4401251"/>
              <a:gd name="connsiteX18989" fmla="*/ 12054911 w 13419668"/>
              <a:gd name="connsiteY18989" fmla="*/ 2112062 h 4401251"/>
              <a:gd name="connsiteX18990" fmla="*/ 11966971 w 13419668"/>
              <a:gd name="connsiteY18990" fmla="*/ 2111938 h 4401251"/>
              <a:gd name="connsiteX18991" fmla="*/ 11937740 w 13419668"/>
              <a:gd name="connsiteY18991" fmla="*/ 2139427 h 4401251"/>
              <a:gd name="connsiteX18992" fmla="*/ 11967344 w 13419668"/>
              <a:gd name="connsiteY18992" fmla="*/ 2169280 h 4401251"/>
              <a:gd name="connsiteX18993" fmla="*/ 11994833 w 13419668"/>
              <a:gd name="connsiteY18993" fmla="*/ 2140671 h 4401251"/>
              <a:gd name="connsiteX18994" fmla="*/ 11966971 w 13419668"/>
              <a:gd name="connsiteY18994" fmla="*/ 2112062 h 4401251"/>
              <a:gd name="connsiteX18995" fmla="*/ 11878035 w 13419668"/>
              <a:gd name="connsiteY18995" fmla="*/ 2111938 h 4401251"/>
              <a:gd name="connsiteX18996" fmla="*/ 11848182 w 13419668"/>
              <a:gd name="connsiteY18996" fmla="*/ 2138805 h 4401251"/>
              <a:gd name="connsiteX18997" fmla="*/ 11877040 w 13419668"/>
              <a:gd name="connsiteY18997" fmla="*/ 2169155 h 4401251"/>
              <a:gd name="connsiteX18998" fmla="*/ 11905151 w 13419668"/>
              <a:gd name="connsiteY18998" fmla="*/ 2141169 h 4401251"/>
              <a:gd name="connsiteX18999" fmla="*/ 11877911 w 13419668"/>
              <a:gd name="connsiteY18999" fmla="*/ 2111938 h 4401251"/>
              <a:gd name="connsiteX19000" fmla="*/ 11786488 w 13419668"/>
              <a:gd name="connsiteY19000" fmla="*/ 2111938 h 4401251"/>
              <a:gd name="connsiteX19001" fmla="*/ 11758501 w 13419668"/>
              <a:gd name="connsiteY19001" fmla="*/ 2140671 h 4401251"/>
              <a:gd name="connsiteX19002" fmla="*/ 11789473 w 13419668"/>
              <a:gd name="connsiteY19002" fmla="*/ 2169031 h 4401251"/>
              <a:gd name="connsiteX19003" fmla="*/ 11815718 w 13419668"/>
              <a:gd name="connsiteY19003" fmla="*/ 2139178 h 4401251"/>
              <a:gd name="connsiteX19004" fmla="*/ 11786612 w 13419668"/>
              <a:gd name="connsiteY19004" fmla="*/ 2111938 h 4401251"/>
              <a:gd name="connsiteX19005" fmla="*/ 11672178 w 13419668"/>
              <a:gd name="connsiteY19005" fmla="*/ 2141169 h 4401251"/>
              <a:gd name="connsiteX19006" fmla="*/ 11703399 w 13419668"/>
              <a:gd name="connsiteY19006" fmla="*/ 2168907 h 4401251"/>
              <a:gd name="connsiteX19007" fmla="*/ 11729270 w 13419668"/>
              <a:gd name="connsiteY19007" fmla="*/ 2138556 h 4401251"/>
              <a:gd name="connsiteX19008" fmla="*/ 11699294 w 13419668"/>
              <a:gd name="connsiteY19008" fmla="*/ 2111814 h 4401251"/>
              <a:gd name="connsiteX19009" fmla="*/ 11672178 w 13419668"/>
              <a:gd name="connsiteY19009" fmla="*/ 2141169 h 4401251"/>
              <a:gd name="connsiteX19010" fmla="*/ 11611727 w 13419668"/>
              <a:gd name="connsiteY19010" fmla="*/ 2111938 h 4401251"/>
              <a:gd name="connsiteX19011" fmla="*/ 11582745 w 13419668"/>
              <a:gd name="connsiteY19011" fmla="*/ 2139303 h 4401251"/>
              <a:gd name="connsiteX19012" fmla="*/ 11611975 w 13419668"/>
              <a:gd name="connsiteY19012" fmla="*/ 2169031 h 4401251"/>
              <a:gd name="connsiteX19013" fmla="*/ 11639837 w 13419668"/>
              <a:gd name="connsiteY19013" fmla="*/ 2140422 h 4401251"/>
              <a:gd name="connsiteX19014" fmla="*/ 11611727 w 13419668"/>
              <a:gd name="connsiteY19014" fmla="*/ 2111814 h 4401251"/>
              <a:gd name="connsiteX19015" fmla="*/ 11521423 w 13419668"/>
              <a:gd name="connsiteY19015" fmla="*/ 2111938 h 4401251"/>
              <a:gd name="connsiteX19016" fmla="*/ 11493187 w 13419668"/>
              <a:gd name="connsiteY19016" fmla="*/ 2143034 h 4401251"/>
              <a:gd name="connsiteX19017" fmla="*/ 11523164 w 13419668"/>
              <a:gd name="connsiteY19017" fmla="*/ 2169155 h 4401251"/>
              <a:gd name="connsiteX19018" fmla="*/ 11550280 w 13419668"/>
              <a:gd name="connsiteY19018" fmla="*/ 2139925 h 4401251"/>
              <a:gd name="connsiteX19019" fmla="*/ 11521423 w 13419668"/>
              <a:gd name="connsiteY19019" fmla="*/ 2112062 h 4401251"/>
              <a:gd name="connsiteX19020" fmla="*/ 11463459 w 13419668"/>
              <a:gd name="connsiteY19020" fmla="*/ 2140174 h 4401251"/>
              <a:gd name="connsiteX19021" fmla="*/ 11435224 w 13419668"/>
              <a:gd name="connsiteY19021" fmla="*/ 2111938 h 4401251"/>
              <a:gd name="connsiteX19022" fmla="*/ 11406366 w 13419668"/>
              <a:gd name="connsiteY19022" fmla="*/ 2142661 h 4401251"/>
              <a:gd name="connsiteX19023" fmla="*/ 11436218 w 13419668"/>
              <a:gd name="connsiteY19023" fmla="*/ 2169155 h 4401251"/>
              <a:gd name="connsiteX19024" fmla="*/ 11463334 w 13419668"/>
              <a:gd name="connsiteY19024" fmla="*/ 2140174 h 4401251"/>
              <a:gd name="connsiteX19025" fmla="*/ 11347283 w 13419668"/>
              <a:gd name="connsiteY19025" fmla="*/ 2112062 h 4401251"/>
              <a:gd name="connsiteX19026" fmla="*/ 11316684 w 13419668"/>
              <a:gd name="connsiteY19026" fmla="*/ 2141169 h 4401251"/>
              <a:gd name="connsiteX19027" fmla="*/ 11345168 w 13419668"/>
              <a:gd name="connsiteY19027" fmla="*/ 2169280 h 4401251"/>
              <a:gd name="connsiteX19028" fmla="*/ 11374026 w 13419668"/>
              <a:gd name="connsiteY19028" fmla="*/ 2141915 h 4401251"/>
              <a:gd name="connsiteX19029" fmla="*/ 11347408 w 13419668"/>
              <a:gd name="connsiteY19029" fmla="*/ 2112187 h 4401251"/>
              <a:gd name="connsiteX19030" fmla="*/ 11227251 w 13419668"/>
              <a:gd name="connsiteY19030" fmla="*/ 2139303 h 4401251"/>
              <a:gd name="connsiteX19031" fmla="*/ 11253621 w 13419668"/>
              <a:gd name="connsiteY19031" fmla="*/ 2169155 h 4401251"/>
              <a:gd name="connsiteX19032" fmla="*/ 11284344 w 13419668"/>
              <a:gd name="connsiteY19032" fmla="*/ 2140796 h 4401251"/>
              <a:gd name="connsiteX19033" fmla="*/ 11256606 w 13419668"/>
              <a:gd name="connsiteY19033" fmla="*/ 2111938 h 4401251"/>
              <a:gd name="connsiteX19034" fmla="*/ 11227251 w 13419668"/>
              <a:gd name="connsiteY19034" fmla="*/ 2139178 h 4401251"/>
              <a:gd name="connsiteX19035" fmla="*/ 11137569 w 13419668"/>
              <a:gd name="connsiteY19035" fmla="*/ 2140547 h 4401251"/>
              <a:gd name="connsiteX19036" fmla="*/ 11168168 w 13419668"/>
              <a:gd name="connsiteY19036" fmla="*/ 2169280 h 4401251"/>
              <a:gd name="connsiteX19037" fmla="*/ 11194662 w 13419668"/>
              <a:gd name="connsiteY19037" fmla="*/ 2139676 h 4401251"/>
              <a:gd name="connsiteX19038" fmla="*/ 11165805 w 13419668"/>
              <a:gd name="connsiteY19038" fmla="*/ 2112187 h 4401251"/>
              <a:gd name="connsiteX19039" fmla="*/ 11137569 w 13419668"/>
              <a:gd name="connsiteY19039" fmla="*/ 2140547 h 4401251"/>
              <a:gd name="connsiteX19040" fmla="*/ 11079979 w 13419668"/>
              <a:gd name="connsiteY19040" fmla="*/ 2112187 h 4401251"/>
              <a:gd name="connsiteX19041" fmla="*/ 11051246 w 13419668"/>
              <a:gd name="connsiteY19041" fmla="*/ 2139925 h 4401251"/>
              <a:gd name="connsiteX19042" fmla="*/ 11080849 w 13419668"/>
              <a:gd name="connsiteY19042" fmla="*/ 2169404 h 4401251"/>
              <a:gd name="connsiteX19043" fmla="*/ 11108463 w 13419668"/>
              <a:gd name="connsiteY19043" fmla="*/ 2140547 h 4401251"/>
              <a:gd name="connsiteX19044" fmla="*/ 11080103 w 13419668"/>
              <a:gd name="connsiteY19044" fmla="*/ 2112311 h 4401251"/>
              <a:gd name="connsiteX19045" fmla="*/ 10992163 w 13419668"/>
              <a:gd name="connsiteY19045" fmla="*/ 2112187 h 4401251"/>
              <a:gd name="connsiteX19046" fmla="*/ 10961689 w 13419668"/>
              <a:gd name="connsiteY19046" fmla="*/ 2137935 h 4401251"/>
              <a:gd name="connsiteX19047" fmla="*/ 10989427 w 13419668"/>
              <a:gd name="connsiteY19047" fmla="*/ 2169280 h 4401251"/>
              <a:gd name="connsiteX19048" fmla="*/ 11018781 w 13419668"/>
              <a:gd name="connsiteY19048" fmla="*/ 2142164 h 4401251"/>
              <a:gd name="connsiteX19049" fmla="*/ 10992039 w 13419668"/>
              <a:gd name="connsiteY19049" fmla="*/ 2112187 h 4401251"/>
              <a:gd name="connsiteX19050" fmla="*/ 10872131 w 13419668"/>
              <a:gd name="connsiteY19050" fmla="*/ 2139676 h 4401251"/>
              <a:gd name="connsiteX19051" fmla="*/ 10898750 w 13419668"/>
              <a:gd name="connsiteY19051" fmla="*/ 2169280 h 4401251"/>
              <a:gd name="connsiteX19052" fmla="*/ 10929348 w 13419668"/>
              <a:gd name="connsiteY19052" fmla="*/ 2140422 h 4401251"/>
              <a:gd name="connsiteX19053" fmla="*/ 10900989 w 13419668"/>
              <a:gd name="connsiteY19053" fmla="*/ 2112062 h 4401251"/>
              <a:gd name="connsiteX19054" fmla="*/ 10872256 w 13419668"/>
              <a:gd name="connsiteY19054" fmla="*/ 2139676 h 4401251"/>
              <a:gd name="connsiteX19055" fmla="*/ 10842403 w 13419668"/>
              <a:gd name="connsiteY19055" fmla="*/ 2142039 h 4401251"/>
              <a:gd name="connsiteX19056" fmla="*/ 10812924 w 13419668"/>
              <a:gd name="connsiteY19056" fmla="*/ 2112062 h 4401251"/>
              <a:gd name="connsiteX19057" fmla="*/ 10785062 w 13419668"/>
              <a:gd name="connsiteY19057" fmla="*/ 2140920 h 4401251"/>
              <a:gd name="connsiteX19058" fmla="*/ 10813297 w 13419668"/>
              <a:gd name="connsiteY19058" fmla="*/ 2169155 h 4401251"/>
              <a:gd name="connsiteX19059" fmla="*/ 10842279 w 13419668"/>
              <a:gd name="connsiteY19059" fmla="*/ 2142039 h 4401251"/>
              <a:gd name="connsiteX19060" fmla="*/ 10722869 w 13419668"/>
              <a:gd name="connsiteY19060" fmla="*/ 2169155 h 4401251"/>
              <a:gd name="connsiteX19061" fmla="*/ 10752722 w 13419668"/>
              <a:gd name="connsiteY19061" fmla="*/ 2143034 h 4401251"/>
              <a:gd name="connsiteX19062" fmla="*/ 10724362 w 13419668"/>
              <a:gd name="connsiteY19062" fmla="*/ 2112062 h 4401251"/>
              <a:gd name="connsiteX19063" fmla="*/ 10695629 w 13419668"/>
              <a:gd name="connsiteY19063" fmla="*/ 2140049 h 4401251"/>
              <a:gd name="connsiteX19064" fmla="*/ 10722745 w 13419668"/>
              <a:gd name="connsiteY19064" fmla="*/ 2169280 h 4401251"/>
              <a:gd name="connsiteX19065" fmla="*/ 10636297 w 13419668"/>
              <a:gd name="connsiteY19065" fmla="*/ 2112062 h 4401251"/>
              <a:gd name="connsiteX19066" fmla="*/ 10606320 w 13419668"/>
              <a:gd name="connsiteY19066" fmla="*/ 2138681 h 4401251"/>
              <a:gd name="connsiteX19067" fmla="*/ 10634929 w 13419668"/>
              <a:gd name="connsiteY19067" fmla="*/ 2169280 h 4401251"/>
              <a:gd name="connsiteX19068" fmla="*/ 10663412 w 13419668"/>
              <a:gd name="connsiteY19068" fmla="*/ 2141542 h 4401251"/>
              <a:gd name="connsiteX19069" fmla="*/ 10636421 w 13419668"/>
              <a:gd name="connsiteY19069" fmla="*/ 2112062 h 4401251"/>
              <a:gd name="connsiteX19070" fmla="*/ 10549600 w 13419668"/>
              <a:gd name="connsiteY19070" fmla="*/ 2112062 h 4401251"/>
              <a:gd name="connsiteX19071" fmla="*/ 10519872 w 13419668"/>
              <a:gd name="connsiteY19071" fmla="*/ 2138681 h 4401251"/>
              <a:gd name="connsiteX19072" fmla="*/ 10548356 w 13419668"/>
              <a:gd name="connsiteY19072" fmla="*/ 2169155 h 4401251"/>
              <a:gd name="connsiteX19073" fmla="*/ 10576965 w 13419668"/>
              <a:gd name="connsiteY19073" fmla="*/ 2141293 h 4401251"/>
              <a:gd name="connsiteX19074" fmla="*/ 10549476 w 13419668"/>
              <a:gd name="connsiteY19074" fmla="*/ 2112062 h 4401251"/>
              <a:gd name="connsiteX19075" fmla="*/ 10458923 w 13419668"/>
              <a:gd name="connsiteY19075" fmla="*/ 2112062 h 4401251"/>
              <a:gd name="connsiteX19076" fmla="*/ 10430315 w 13419668"/>
              <a:gd name="connsiteY19076" fmla="*/ 2142786 h 4401251"/>
              <a:gd name="connsiteX19077" fmla="*/ 10460043 w 13419668"/>
              <a:gd name="connsiteY19077" fmla="*/ 2169155 h 4401251"/>
              <a:gd name="connsiteX19078" fmla="*/ 10487532 w 13419668"/>
              <a:gd name="connsiteY19078" fmla="*/ 2140174 h 4401251"/>
              <a:gd name="connsiteX19079" fmla="*/ 10459048 w 13419668"/>
              <a:gd name="connsiteY19079" fmla="*/ 2111938 h 4401251"/>
              <a:gd name="connsiteX19080" fmla="*/ 10369490 w 13419668"/>
              <a:gd name="connsiteY19080" fmla="*/ 2112062 h 4401251"/>
              <a:gd name="connsiteX19081" fmla="*/ 10340757 w 13419668"/>
              <a:gd name="connsiteY19081" fmla="*/ 2142661 h 4401251"/>
              <a:gd name="connsiteX19082" fmla="*/ 10370361 w 13419668"/>
              <a:gd name="connsiteY19082" fmla="*/ 2169155 h 4401251"/>
              <a:gd name="connsiteX19083" fmla="*/ 10397850 w 13419668"/>
              <a:gd name="connsiteY19083" fmla="*/ 2140298 h 4401251"/>
              <a:gd name="connsiteX19084" fmla="*/ 10369366 w 13419668"/>
              <a:gd name="connsiteY19084" fmla="*/ 2112062 h 4401251"/>
              <a:gd name="connsiteX19085" fmla="*/ 10282545 w 13419668"/>
              <a:gd name="connsiteY19085" fmla="*/ 2112062 h 4401251"/>
              <a:gd name="connsiteX19086" fmla="*/ 10253936 w 13419668"/>
              <a:gd name="connsiteY19086" fmla="*/ 2140174 h 4401251"/>
              <a:gd name="connsiteX19087" fmla="*/ 10284286 w 13419668"/>
              <a:gd name="connsiteY19087" fmla="*/ 2169280 h 4401251"/>
              <a:gd name="connsiteX19088" fmla="*/ 10311029 w 13419668"/>
              <a:gd name="connsiteY19088" fmla="*/ 2139925 h 4401251"/>
              <a:gd name="connsiteX19089" fmla="*/ 10282420 w 13419668"/>
              <a:gd name="connsiteY19089" fmla="*/ 2112062 h 4401251"/>
              <a:gd name="connsiteX19090" fmla="*/ 10164503 w 13419668"/>
              <a:gd name="connsiteY19090" fmla="*/ 2139676 h 4401251"/>
              <a:gd name="connsiteX19091" fmla="*/ 10191246 w 13419668"/>
              <a:gd name="connsiteY19091" fmla="*/ 2169155 h 4401251"/>
              <a:gd name="connsiteX19092" fmla="*/ 10221596 w 13419668"/>
              <a:gd name="connsiteY19092" fmla="*/ 2140422 h 4401251"/>
              <a:gd name="connsiteX19093" fmla="*/ 10193610 w 13419668"/>
              <a:gd name="connsiteY19093" fmla="*/ 2111938 h 4401251"/>
              <a:gd name="connsiteX19094" fmla="*/ 10164503 w 13419668"/>
              <a:gd name="connsiteY19094" fmla="*/ 2139552 h 4401251"/>
              <a:gd name="connsiteX19095" fmla="*/ 10103057 w 13419668"/>
              <a:gd name="connsiteY19095" fmla="*/ 2112062 h 4401251"/>
              <a:gd name="connsiteX19096" fmla="*/ 10074822 w 13419668"/>
              <a:gd name="connsiteY19096" fmla="*/ 2140547 h 4401251"/>
              <a:gd name="connsiteX19097" fmla="*/ 10105545 w 13419668"/>
              <a:gd name="connsiteY19097" fmla="*/ 2169155 h 4401251"/>
              <a:gd name="connsiteX19098" fmla="*/ 10131914 w 13419668"/>
              <a:gd name="connsiteY19098" fmla="*/ 2139427 h 4401251"/>
              <a:gd name="connsiteX19099" fmla="*/ 10102932 w 13419668"/>
              <a:gd name="connsiteY19099" fmla="*/ 2111938 h 4401251"/>
              <a:gd name="connsiteX19100" fmla="*/ 9985264 w 13419668"/>
              <a:gd name="connsiteY19100" fmla="*/ 2140671 h 4401251"/>
              <a:gd name="connsiteX19101" fmla="*/ 10015987 w 13419668"/>
              <a:gd name="connsiteY19101" fmla="*/ 2169280 h 4401251"/>
              <a:gd name="connsiteX19102" fmla="*/ 10042357 w 13419668"/>
              <a:gd name="connsiteY19102" fmla="*/ 2139552 h 4401251"/>
              <a:gd name="connsiteX19103" fmla="*/ 10013376 w 13419668"/>
              <a:gd name="connsiteY19103" fmla="*/ 2112187 h 4401251"/>
              <a:gd name="connsiteX19104" fmla="*/ 9985264 w 13419668"/>
              <a:gd name="connsiteY19104" fmla="*/ 2140796 h 4401251"/>
              <a:gd name="connsiteX19105" fmla="*/ 9927674 w 13419668"/>
              <a:gd name="connsiteY19105" fmla="*/ 2112062 h 4401251"/>
              <a:gd name="connsiteX19106" fmla="*/ 9899065 w 13419668"/>
              <a:gd name="connsiteY19106" fmla="*/ 2142786 h 4401251"/>
              <a:gd name="connsiteX19107" fmla="*/ 9928793 w 13419668"/>
              <a:gd name="connsiteY19107" fmla="*/ 2169155 h 4401251"/>
              <a:gd name="connsiteX19108" fmla="*/ 9956282 w 13419668"/>
              <a:gd name="connsiteY19108" fmla="*/ 2140174 h 4401251"/>
              <a:gd name="connsiteX19109" fmla="*/ 9927798 w 13419668"/>
              <a:gd name="connsiteY19109" fmla="*/ 2111938 h 4401251"/>
              <a:gd name="connsiteX19110" fmla="*/ 9809508 w 13419668"/>
              <a:gd name="connsiteY19110" fmla="*/ 2139676 h 4401251"/>
              <a:gd name="connsiteX19111" fmla="*/ 9836002 w 13419668"/>
              <a:gd name="connsiteY19111" fmla="*/ 2169280 h 4401251"/>
              <a:gd name="connsiteX19112" fmla="*/ 9866600 w 13419668"/>
              <a:gd name="connsiteY19112" fmla="*/ 2140547 h 4401251"/>
              <a:gd name="connsiteX19113" fmla="*/ 9838241 w 13419668"/>
              <a:gd name="connsiteY19113" fmla="*/ 2112187 h 4401251"/>
              <a:gd name="connsiteX19114" fmla="*/ 9809383 w 13419668"/>
              <a:gd name="connsiteY19114" fmla="*/ 2139800 h 4401251"/>
              <a:gd name="connsiteX19115" fmla="*/ 9750051 w 13419668"/>
              <a:gd name="connsiteY19115" fmla="*/ 2112187 h 4401251"/>
              <a:gd name="connsiteX19116" fmla="*/ 9719950 w 13419668"/>
              <a:gd name="connsiteY19116" fmla="*/ 2138308 h 4401251"/>
              <a:gd name="connsiteX19117" fmla="*/ 9748062 w 13419668"/>
              <a:gd name="connsiteY19117" fmla="*/ 2169155 h 4401251"/>
              <a:gd name="connsiteX19118" fmla="*/ 9777167 w 13419668"/>
              <a:gd name="connsiteY19118" fmla="*/ 2141666 h 4401251"/>
              <a:gd name="connsiteX19119" fmla="*/ 9750051 w 13419668"/>
              <a:gd name="connsiteY19119" fmla="*/ 2112062 h 4401251"/>
              <a:gd name="connsiteX19120" fmla="*/ 9633005 w 13419668"/>
              <a:gd name="connsiteY19120" fmla="*/ 2140671 h 4401251"/>
              <a:gd name="connsiteX19121" fmla="*/ 9663728 w 13419668"/>
              <a:gd name="connsiteY19121" fmla="*/ 2169280 h 4401251"/>
              <a:gd name="connsiteX19122" fmla="*/ 9690098 w 13419668"/>
              <a:gd name="connsiteY19122" fmla="*/ 2139552 h 4401251"/>
              <a:gd name="connsiteX19123" fmla="*/ 9661116 w 13419668"/>
              <a:gd name="connsiteY19123" fmla="*/ 2112187 h 4401251"/>
              <a:gd name="connsiteX19124" fmla="*/ 9633005 w 13419668"/>
              <a:gd name="connsiteY19124" fmla="*/ 2140796 h 4401251"/>
              <a:gd name="connsiteX19125" fmla="*/ 9600664 w 13419668"/>
              <a:gd name="connsiteY19125" fmla="*/ 2141044 h 4401251"/>
              <a:gd name="connsiteX19126" fmla="*/ 9573051 w 13419668"/>
              <a:gd name="connsiteY19126" fmla="*/ 2112062 h 4401251"/>
              <a:gd name="connsiteX19127" fmla="*/ 9543448 w 13419668"/>
              <a:gd name="connsiteY19127" fmla="*/ 2142164 h 4401251"/>
              <a:gd name="connsiteX19128" fmla="*/ 9572802 w 13419668"/>
              <a:gd name="connsiteY19128" fmla="*/ 2169280 h 4401251"/>
              <a:gd name="connsiteX19129" fmla="*/ 9600664 w 13419668"/>
              <a:gd name="connsiteY19129" fmla="*/ 2140920 h 4401251"/>
              <a:gd name="connsiteX19130" fmla="*/ 9483867 w 13419668"/>
              <a:gd name="connsiteY19130" fmla="*/ 2112062 h 4401251"/>
              <a:gd name="connsiteX19131" fmla="*/ 9454014 w 13419668"/>
              <a:gd name="connsiteY19131" fmla="*/ 2138930 h 4401251"/>
              <a:gd name="connsiteX19132" fmla="*/ 9482872 w 13419668"/>
              <a:gd name="connsiteY19132" fmla="*/ 2169280 h 4401251"/>
              <a:gd name="connsiteX19133" fmla="*/ 9510983 w 13419668"/>
              <a:gd name="connsiteY19133" fmla="*/ 2141293 h 4401251"/>
              <a:gd name="connsiteX19134" fmla="*/ 9483743 w 13419668"/>
              <a:gd name="connsiteY19134" fmla="*/ 2112062 h 4401251"/>
              <a:gd name="connsiteX19135" fmla="*/ 9367691 w 13419668"/>
              <a:gd name="connsiteY19135" fmla="*/ 2139800 h 4401251"/>
              <a:gd name="connsiteX19136" fmla="*/ 9394310 w 13419668"/>
              <a:gd name="connsiteY19136" fmla="*/ 2169404 h 4401251"/>
              <a:gd name="connsiteX19137" fmla="*/ 9424909 w 13419668"/>
              <a:gd name="connsiteY19137" fmla="*/ 2140547 h 4401251"/>
              <a:gd name="connsiteX19138" fmla="*/ 9396549 w 13419668"/>
              <a:gd name="connsiteY19138" fmla="*/ 2112187 h 4401251"/>
              <a:gd name="connsiteX19139" fmla="*/ 9367816 w 13419668"/>
              <a:gd name="connsiteY19139" fmla="*/ 2139800 h 4401251"/>
              <a:gd name="connsiteX19140" fmla="*/ 9278134 w 13419668"/>
              <a:gd name="connsiteY19140" fmla="*/ 2139178 h 4401251"/>
              <a:gd name="connsiteX19141" fmla="*/ 9304130 w 13419668"/>
              <a:gd name="connsiteY19141" fmla="*/ 2169280 h 4401251"/>
              <a:gd name="connsiteX19142" fmla="*/ 9335351 w 13419668"/>
              <a:gd name="connsiteY19142" fmla="*/ 2141169 h 4401251"/>
              <a:gd name="connsiteX19143" fmla="*/ 9307489 w 13419668"/>
              <a:gd name="connsiteY19143" fmla="*/ 2112311 h 4401251"/>
              <a:gd name="connsiteX19144" fmla="*/ 9278134 w 13419668"/>
              <a:gd name="connsiteY19144" fmla="*/ 2139303 h 4401251"/>
              <a:gd name="connsiteX19145" fmla="*/ 9217310 w 13419668"/>
              <a:gd name="connsiteY19145" fmla="*/ 2112187 h 4401251"/>
              <a:gd name="connsiteX19146" fmla="*/ 9188577 w 13419668"/>
              <a:gd name="connsiteY19146" fmla="*/ 2139925 h 4401251"/>
              <a:gd name="connsiteX19147" fmla="*/ 9218180 w 13419668"/>
              <a:gd name="connsiteY19147" fmla="*/ 2169404 h 4401251"/>
              <a:gd name="connsiteX19148" fmla="*/ 9245794 w 13419668"/>
              <a:gd name="connsiteY19148" fmla="*/ 2140547 h 4401251"/>
              <a:gd name="connsiteX19149" fmla="*/ 9217433 w 13419668"/>
              <a:gd name="connsiteY19149" fmla="*/ 2112311 h 4401251"/>
              <a:gd name="connsiteX19150" fmla="*/ 9128623 w 13419668"/>
              <a:gd name="connsiteY19150" fmla="*/ 2112187 h 4401251"/>
              <a:gd name="connsiteX19151" fmla="*/ 9099144 w 13419668"/>
              <a:gd name="connsiteY19151" fmla="*/ 2138930 h 4401251"/>
              <a:gd name="connsiteX19152" fmla="*/ 9127877 w 13419668"/>
              <a:gd name="connsiteY19152" fmla="*/ 2169280 h 4401251"/>
              <a:gd name="connsiteX19153" fmla="*/ 9156361 w 13419668"/>
              <a:gd name="connsiteY19153" fmla="*/ 2141293 h 4401251"/>
              <a:gd name="connsiteX19154" fmla="*/ 9128747 w 13419668"/>
              <a:gd name="connsiteY19154" fmla="*/ 2112187 h 4401251"/>
              <a:gd name="connsiteX19155" fmla="*/ 9039438 w 13419668"/>
              <a:gd name="connsiteY19155" fmla="*/ 2169280 h 4401251"/>
              <a:gd name="connsiteX19156" fmla="*/ 9069291 w 13419668"/>
              <a:gd name="connsiteY19156" fmla="*/ 2143159 h 4401251"/>
              <a:gd name="connsiteX19157" fmla="*/ 9040931 w 13419668"/>
              <a:gd name="connsiteY19157" fmla="*/ 2112187 h 4401251"/>
              <a:gd name="connsiteX19158" fmla="*/ 9012198 w 13419668"/>
              <a:gd name="connsiteY19158" fmla="*/ 2140174 h 4401251"/>
              <a:gd name="connsiteX19159" fmla="*/ 9039314 w 13419668"/>
              <a:gd name="connsiteY19159" fmla="*/ 2169404 h 4401251"/>
              <a:gd name="connsiteX19160" fmla="*/ 8951747 w 13419668"/>
              <a:gd name="connsiteY19160" fmla="*/ 2112062 h 4401251"/>
              <a:gd name="connsiteX19161" fmla="*/ 8922765 w 13419668"/>
              <a:gd name="connsiteY19161" fmla="*/ 2139800 h 4401251"/>
              <a:gd name="connsiteX19162" fmla="*/ 8952617 w 13419668"/>
              <a:gd name="connsiteY19162" fmla="*/ 2169280 h 4401251"/>
              <a:gd name="connsiteX19163" fmla="*/ 8979858 w 13419668"/>
              <a:gd name="connsiteY19163" fmla="*/ 2140422 h 4401251"/>
              <a:gd name="connsiteX19164" fmla="*/ 8951747 w 13419668"/>
              <a:gd name="connsiteY19164" fmla="*/ 2112062 h 4401251"/>
              <a:gd name="connsiteX19165" fmla="*/ 8861195 w 13419668"/>
              <a:gd name="connsiteY19165" fmla="*/ 2112062 h 4401251"/>
              <a:gd name="connsiteX19166" fmla="*/ 8833208 w 13419668"/>
              <a:gd name="connsiteY19166" fmla="*/ 2140796 h 4401251"/>
              <a:gd name="connsiteX19167" fmla="*/ 8864180 w 13419668"/>
              <a:gd name="connsiteY19167" fmla="*/ 2169155 h 4401251"/>
              <a:gd name="connsiteX19168" fmla="*/ 8890425 w 13419668"/>
              <a:gd name="connsiteY19168" fmla="*/ 2139303 h 4401251"/>
              <a:gd name="connsiteX19169" fmla="*/ 8861318 w 13419668"/>
              <a:gd name="connsiteY19169" fmla="*/ 2112062 h 4401251"/>
              <a:gd name="connsiteX19170" fmla="*/ 8746884 w 13419668"/>
              <a:gd name="connsiteY19170" fmla="*/ 2140796 h 4401251"/>
              <a:gd name="connsiteX19171" fmla="*/ 8777607 w 13419668"/>
              <a:gd name="connsiteY19171" fmla="*/ 2169155 h 4401251"/>
              <a:gd name="connsiteX19172" fmla="*/ 8803977 w 13419668"/>
              <a:gd name="connsiteY19172" fmla="*/ 2139303 h 4401251"/>
              <a:gd name="connsiteX19173" fmla="*/ 8774498 w 13419668"/>
              <a:gd name="connsiteY19173" fmla="*/ 2112062 h 4401251"/>
              <a:gd name="connsiteX19174" fmla="*/ 8746884 w 13419668"/>
              <a:gd name="connsiteY19174" fmla="*/ 2140920 h 4401251"/>
              <a:gd name="connsiteX19175" fmla="*/ 8657327 w 13419668"/>
              <a:gd name="connsiteY19175" fmla="*/ 2140796 h 4401251"/>
              <a:gd name="connsiteX19176" fmla="*/ 8688174 w 13419668"/>
              <a:gd name="connsiteY19176" fmla="*/ 2169031 h 4401251"/>
              <a:gd name="connsiteX19177" fmla="*/ 8714419 w 13419668"/>
              <a:gd name="connsiteY19177" fmla="*/ 2139054 h 4401251"/>
              <a:gd name="connsiteX19178" fmla="*/ 8684940 w 13419668"/>
              <a:gd name="connsiteY19178" fmla="*/ 2111938 h 4401251"/>
              <a:gd name="connsiteX19179" fmla="*/ 8657327 w 13419668"/>
              <a:gd name="connsiteY19179" fmla="*/ 2140920 h 4401251"/>
              <a:gd name="connsiteX19180" fmla="*/ 8567769 w 13419668"/>
              <a:gd name="connsiteY19180" fmla="*/ 2139925 h 4401251"/>
              <a:gd name="connsiteX19181" fmla="*/ 8597747 w 13419668"/>
              <a:gd name="connsiteY19181" fmla="*/ 2169031 h 4401251"/>
              <a:gd name="connsiteX19182" fmla="*/ 8624862 w 13419668"/>
              <a:gd name="connsiteY19182" fmla="*/ 2139800 h 4401251"/>
              <a:gd name="connsiteX19183" fmla="*/ 8596129 w 13419668"/>
              <a:gd name="connsiteY19183" fmla="*/ 2111814 h 4401251"/>
              <a:gd name="connsiteX19184" fmla="*/ 8567769 w 13419668"/>
              <a:gd name="connsiteY19184" fmla="*/ 2139925 h 4401251"/>
              <a:gd name="connsiteX19185" fmla="*/ 8509433 w 13419668"/>
              <a:gd name="connsiteY19185" fmla="*/ 2111814 h 4401251"/>
              <a:gd name="connsiteX19186" fmla="*/ 8480824 w 13419668"/>
              <a:gd name="connsiteY19186" fmla="*/ 2139925 h 4401251"/>
              <a:gd name="connsiteX19187" fmla="*/ 8511174 w 13419668"/>
              <a:gd name="connsiteY19187" fmla="*/ 2169031 h 4401251"/>
              <a:gd name="connsiteX19188" fmla="*/ 8537916 w 13419668"/>
              <a:gd name="connsiteY19188" fmla="*/ 2139676 h 4401251"/>
              <a:gd name="connsiteX19189" fmla="*/ 8509308 w 13419668"/>
              <a:gd name="connsiteY19189" fmla="*/ 2111814 h 4401251"/>
              <a:gd name="connsiteX19190" fmla="*/ 8448484 w 13419668"/>
              <a:gd name="connsiteY19190" fmla="*/ 2140671 h 4401251"/>
              <a:gd name="connsiteX19191" fmla="*/ 8420870 w 13419668"/>
              <a:gd name="connsiteY19191" fmla="*/ 2111689 h 4401251"/>
              <a:gd name="connsiteX19192" fmla="*/ 8391266 w 13419668"/>
              <a:gd name="connsiteY19192" fmla="*/ 2141790 h 4401251"/>
              <a:gd name="connsiteX19193" fmla="*/ 8420621 w 13419668"/>
              <a:gd name="connsiteY19193" fmla="*/ 2168907 h 4401251"/>
              <a:gd name="connsiteX19194" fmla="*/ 8448484 w 13419668"/>
              <a:gd name="connsiteY19194" fmla="*/ 2140547 h 4401251"/>
              <a:gd name="connsiteX19195" fmla="*/ 8332059 w 13419668"/>
              <a:gd name="connsiteY19195" fmla="*/ 2111814 h 4401251"/>
              <a:gd name="connsiteX19196" fmla="*/ 8301834 w 13419668"/>
              <a:gd name="connsiteY19196" fmla="*/ 2138183 h 4401251"/>
              <a:gd name="connsiteX19197" fmla="*/ 8330318 w 13419668"/>
              <a:gd name="connsiteY19197" fmla="*/ 2169031 h 4401251"/>
              <a:gd name="connsiteX19198" fmla="*/ 8358927 w 13419668"/>
              <a:gd name="connsiteY19198" fmla="*/ 2141542 h 4401251"/>
              <a:gd name="connsiteX19199" fmla="*/ 8332059 w 13419668"/>
              <a:gd name="connsiteY19199" fmla="*/ 2111938 h 4401251"/>
              <a:gd name="connsiteX19200" fmla="*/ 8242129 w 13419668"/>
              <a:gd name="connsiteY19200" fmla="*/ 2111814 h 4401251"/>
              <a:gd name="connsiteX19201" fmla="*/ 8212276 w 13419668"/>
              <a:gd name="connsiteY19201" fmla="*/ 2138681 h 4401251"/>
              <a:gd name="connsiteX19202" fmla="*/ 8241134 w 13419668"/>
              <a:gd name="connsiteY19202" fmla="*/ 2169031 h 4401251"/>
              <a:gd name="connsiteX19203" fmla="*/ 8269369 w 13419668"/>
              <a:gd name="connsiteY19203" fmla="*/ 2141044 h 4401251"/>
              <a:gd name="connsiteX19204" fmla="*/ 8242129 w 13419668"/>
              <a:gd name="connsiteY19204" fmla="*/ 2111814 h 4401251"/>
              <a:gd name="connsiteX19205" fmla="*/ 8183170 w 13419668"/>
              <a:gd name="connsiteY19205" fmla="*/ 2141790 h 4401251"/>
              <a:gd name="connsiteX19206" fmla="*/ 8156303 w 13419668"/>
              <a:gd name="connsiteY19206" fmla="*/ 2111938 h 4401251"/>
              <a:gd name="connsiteX19207" fmla="*/ 8125953 w 13419668"/>
              <a:gd name="connsiteY19207" fmla="*/ 2140796 h 4401251"/>
              <a:gd name="connsiteX19208" fmla="*/ 8153939 w 13419668"/>
              <a:gd name="connsiteY19208" fmla="*/ 2168907 h 4401251"/>
              <a:gd name="connsiteX19209" fmla="*/ 8183170 w 13419668"/>
              <a:gd name="connsiteY19209" fmla="*/ 2141666 h 4401251"/>
              <a:gd name="connsiteX19210" fmla="*/ 8036396 w 13419668"/>
              <a:gd name="connsiteY19210" fmla="*/ 2140671 h 4401251"/>
              <a:gd name="connsiteX19211" fmla="*/ 8067119 w 13419668"/>
              <a:gd name="connsiteY19211" fmla="*/ 2169031 h 4401251"/>
              <a:gd name="connsiteX19212" fmla="*/ 8093488 w 13419668"/>
              <a:gd name="connsiteY19212" fmla="*/ 2139178 h 4401251"/>
              <a:gd name="connsiteX19213" fmla="*/ 8064009 w 13419668"/>
              <a:gd name="connsiteY19213" fmla="*/ 2111938 h 4401251"/>
              <a:gd name="connsiteX19214" fmla="*/ 8036396 w 13419668"/>
              <a:gd name="connsiteY19214" fmla="*/ 2140796 h 4401251"/>
              <a:gd name="connsiteX19215" fmla="*/ 7946838 w 13419668"/>
              <a:gd name="connsiteY19215" fmla="*/ 2140049 h 4401251"/>
              <a:gd name="connsiteX19216" fmla="*/ 7976939 w 13419668"/>
              <a:gd name="connsiteY19216" fmla="*/ 2168907 h 4401251"/>
              <a:gd name="connsiteX19217" fmla="*/ 8003931 w 13419668"/>
              <a:gd name="connsiteY19217" fmla="*/ 2139552 h 4401251"/>
              <a:gd name="connsiteX19218" fmla="*/ 7975073 w 13419668"/>
              <a:gd name="connsiteY19218" fmla="*/ 2111689 h 4401251"/>
              <a:gd name="connsiteX19219" fmla="*/ 7946838 w 13419668"/>
              <a:gd name="connsiteY19219" fmla="*/ 2139925 h 4401251"/>
              <a:gd name="connsiteX19220" fmla="*/ 7859893 w 13419668"/>
              <a:gd name="connsiteY19220" fmla="*/ 2140671 h 4401251"/>
              <a:gd name="connsiteX19221" fmla="*/ 7890989 w 13419668"/>
              <a:gd name="connsiteY19221" fmla="*/ 2168907 h 4401251"/>
              <a:gd name="connsiteX19222" fmla="*/ 7916986 w 13419668"/>
              <a:gd name="connsiteY19222" fmla="*/ 2138930 h 4401251"/>
              <a:gd name="connsiteX19223" fmla="*/ 7887755 w 13419668"/>
              <a:gd name="connsiteY19223" fmla="*/ 2111814 h 4401251"/>
              <a:gd name="connsiteX19224" fmla="*/ 7859893 w 13419668"/>
              <a:gd name="connsiteY19224" fmla="*/ 2140671 h 4401251"/>
              <a:gd name="connsiteX19225" fmla="*/ 7800312 w 13419668"/>
              <a:gd name="connsiteY19225" fmla="*/ 2111689 h 4401251"/>
              <a:gd name="connsiteX19226" fmla="*/ 7770460 w 13419668"/>
              <a:gd name="connsiteY19226" fmla="*/ 2138556 h 4401251"/>
              <a:gd name="connsiteX19227" fmla="*/ 7799318 w 13419668"/>
              <a:gd name="connsiteY19227" fmla="*/ 2168907 h 4401251"/>
              <a:gd name="connsiteX19228" fmla="*/ 7827552 w 13419668"/>
              <a:gd name="connsiteY19228" fmla="*/ 2140920 h 4401251"/>
              <a:gd name="connsiteX19229" fmla="*/ 7800312 w 13419668"/>
              <a:gd name="connsiteY19229" fmla="*/ 2111689 h 4401251"/>
              <a:gd name="connsiteX19230" fmla="*/ 7680903 w 13419668"/>
              <a:gd name="connsiteY19230" fmla="*/ 2138681 h 4401251"/>
              <a:gd name="connsiteX19231" fmla="*/ 7707023 w 13419668"/>
              <a:gd name="connsiteY19231" fmla="*/ 2168782 h 4401251"/>
              <a:gd name="connsiteX19232" fmla="*/ 7737995 w 13419668"/>
              <a:gd name="connsiteY19232" fmla="*/ 2140671 h 4401251"/>
              <a:gd name="connsiteX19233" fmla="*/ 7710631 w 13419668"/>
              <a:gd name="connsiteY19233" fmla="*/ 2111565 h 4401251"/>
              <a:gd name="connsiteX19234" fmla="*/ 7681027 w 13419668"/>
              <a:gd name="connsiteY19234" fmla="*/ 2138556 h 4401251"/>
              <a:gd name="connsiteX19235" fmla="*/ 7624058 w 13419668"/>
              <a:gd name="connsiteY19235" fmla="*/ 2111814 h 4401251"/>
              <a:gd name="connsiteX19236" fmla="*/ 7594579 w 13419668"/>
              <a:gd name="connsiteY19236" fmla="*/ 2138556 h 4401251"/>
              <a:gd name="connsiteX19237" fmla="*/ 7623312 w 13419668"/>
              <a:gd name="connsiteY19237" fmla="*/ 2168907 h 4401251"/>
              <a:gd name="connsiteX19238" fmla="*/ 7651796 w 13419668"/>
              <a:gd name="connsiteY19238" fmla="*/ 2140920 h 4401251"/>
              <a:gd name="connsiteX19239" fmla="*/ 7624183 w 13419668"/>
              <a:gd name="connsiteY19239" fmla="*/ 2111814 h 4401251"/>
              <a:gd name="connsiteX19240" fmla="*/ 7534874 w 13419668"/>
              <a:gd name="connsiteY19240" fmla="*/ 2111814 h 4401251"/>
              <a:gd name="connsiteX19241" fmla="*/ 7505022 w 13419668"/>
              <a:gd name="connsiteY19241" fmla="*/ 2138183 h 4401251"/>
              <a:gd name="connsiteX19242" fmla="*/ 7533382 w 13419668"/>
              <a:gd name="connsiteY19242" fmla="*/ 2168907 h 4401251"/>
              <a:gd name="connsiteX19243" fmla="*/ 7562239 w 13419668"/>
              <a:gd name="connsiteY19243" fmla="*/ 2141169 h 4401251"/>
              <a:gd name="connsiteX19244" fmla="*/ 7534999 w 13419668"/>
              <a:gd name="connsiteY19244" fmla="*/ 2111814 h 4401251"/>
              <a:gd name="connsiteX19245" fmla="*/ 7445566 w 13419668"/>
              <a:gd name="connsiteY19245" fmla="*/ 2111814 h 4401251"/>
              <a:gd name="connsiteX19246" fmla="*/ 7415464 w 13419668"/>
              <a:gd name="connsiteY19246" fmla="*/ 2137935 h 4401251"/>
              <a:gd name="connsiteX19247" fmla="*/ 7443575 w 13419668"/>
              <a:gd name="connsiteY19247" fmla="*/ 2168782 h 4401251"/>
              <a:gd name="connsiteX19248" fmla="*/ 7472682 w 13419668"/>
              <a:gd name="connsiteY19248" fmla="*/ 2141293 h 4401251"/>
              <a:gd name="connsiteX19249" fmla="*/ 7445566 w 13419668"/>
              <a:gd name="connsiteY19249" fmla="*/ 2111689 h 4401251"/>
              <a:gd name="connsiteX19250" fmla="*/ 7353769 w 13419668"/>
              <a:gd name="connsiteY19250" fmla="*/ 2111689 h 4401251"/>
              <a:gd name="connsiteX19251" fmla="*/ 7326031 w 13419668"/>
              <a:gd name="connsiteY19251" fmla="*/ 2143283 h 4401251"/>
              <a:gd name="connsiteX19252" fmla="*/ 7356381 w 13419668"/>
              <a:gd name="connsiteY19252" fmla="*/ 2168907 h 4401251"/>
              <a:gd name="connsiteX19253" fmla="*/ 7383000 w 13419668"/>
              <a:gd name="connsiteY19253" fmla="*/ 2139178 h 4401251"/>
              <a:gd name="connsiteX19254" fmla="*/ 7353769 w 13419668"/>
              <a:gd name="connsiteY19254" fmla="*/ 2111689 h 4401251"/>
              <a:gd name="connsiteX19255" fmla="*/ 352121 w 13419668"/>
              <a:gd name="connsiteY19255" fmla="*/ 2111689 h 4401251"/>
              <a:gd name="connsiteX19256" fmla="*/ 322641 w 13419668"/>
              <a:gd name="connsiteY19256" fmla="*/ 2138432 h 4401251"/>
              <a:gd name="connsiteX19257" fmla="*/ 351374 w 13419668"/>
              <a:gd name="connsiteY19257" fmla="*/ 2168782 h 4401251"/>
              <a:gd name="connsiteX19258" fmla="*/ 379858 w 13419668"/>
              <a:gd name="connsiteY19258" fmla="*/ 2140796 h 4401251"/>
              <a:gd name="connsiteX19259" fmla="*/ 352245 w 13419668"/>
              <a:gd name="connsiteY19259" fmla="*/ 2111689 h 4401251"/>
              <a:gd name="connsiteX19260" fmla="*/ 7149528 w 13419668"/>
              <a:gd name="connsiteY19260" fmla="*/ 2139178 h 4401251"/>
              <a:gd name="connsiteX19261" fmla="*/ 7176271 w 13419668"/>
              <a:gd name="connsiteY19261" fmla="*/ 2168658 h 4401251"/>
              <a:gd name="connsiteX19262" fmla="*/ 7206621 w 13419668"/>
              <a:gd name="connsiteY19262" fmla="*/ 2139925 h 4401251"/>
              <a:gd name="connsiteX19263" fmla="*/ 7178635 w 13419668"/>
              <a:gd name="connsiteY19263" fmla="*/ 2111441 h 4401251"/>
              <a:gd name="connsiteX19264" fmla="*/ 7149528 w 13419668"/>
              <a:gd name="connsiteY19264" fmla="*/ 2139054 h 4401251"/>
              <a:gd name="connsiteX19265" fmla="*/ 7117064 w 13419668"/>
              <a:gd name="connsiteY19265" fmla="*/ 2141542 h 4401251"/>
              <a:gd name="connsiteX19266" fmla="*/ 7087585 w 13419668"/>
              <a:gd name="connsiteY19266" fmla="*/ 2111565 h 4401251"/>
              <a:gd name="connsiteX19267" fmla="*/ 7059722 w 13419668"/>
              <a:gd name="connsiteY19267" fmla="*/ 2140422 h 4401251"/>
              <a:gd name="connsiteX19268" fmla="*/ 7087958 w 13419668"/>
              <a:gd name="connsiteY19268" fmla="*/ 2168658 h 4401251"/>
              <a:gd name="connsiteX19269" fmla="*/ 7116939 w 13419668"/>
              <a:gd name="connsiteY19269" fmla="*/ 2141542 h 4401251"/>
              <a:gd name="connsiteX19270" fmla="*/ 6973523 w 13419668"/>
              <a:gd name="connsiteY19270" fmla="*/ 2140422 h 4401251"/>
              <a:gd name="connsiteX19271" fmla="*/ 7004371 w 13419668"/>
              <a:gd name="connsiteY19271" fmla="*/ 2168658 h 4401251"/>
              <a:gd name="connsiteX19272" fmla="*/ 7030616 w 13419668"/>
              <a:gd name="connsiteY19272" fmla="*/ 2138681 h 4401251"/>
              <a:gd name="connsiteX19273" fmla="*/ 7001137 w 13419668"/>
              <a:gd name="connsiteY19273" fmla="*/ 2111565 h 4401251"/>
              <a:gd name="connsiteX19274" fmla="*/ 6973523 w 13419668"/>
              <a:gd name="connsiteY19274" fmla="*/ 2140547 h 4401251"/>
              <a:gd name="connsiteX19275" fmla="*/ 6914191 w 13419668"/>
              <a:gd name="connsiteY19275" fmla="*/ 2111689 h 4401251"/>
              <a:gd name="connsiteX19276" fmla="*/ 6884090 w 13419668"/>
              <a:gd name="connsiteY19276" fmla="*/ 2137810 h 4401251"/>
              <a:gd name="connsiteX19277" fmla="*/ 6912202 w 13419668"/>
              <a:gd name="connsiteY19277" fmla="*/ 2168658 h 4401251"/>
              <a:gd name="connsiteX19278" fmla="*/ 6941307 w 13419668"/>
              <a:gd name="connsiteY19278" fmla="*/ 2141169 h 4401251"/>
              <a:gd name="connsiteX19279" fmla="*/ 6914191 w 13419668"/>
              <a:gd name="connsiteY19279" fmla="*/ 2111565 h 4401251"/>
              <a:gd name="connsiteX19280" fmla="*/ 6822395 w 13419668"/>
              <a:gd name="connsiteY19280" fmla="*/ 2111565 h 4401251"/>
              <a:gd name="connsiteX19281" fmla="*/ 6794657 w 13419668"/>
              <a:gd name="connsiteY19281" fmla="*/ 2143159 h 4401251"/>
              <a:gd name="connsiteX19282" fmla="*/ 6825007 w 13419668"/>
              <a:gd name="connsiteY19282" fmla="*/ 2168782 h 4401251"/>
              <a:gd name="connsiteX19283" fmla="*/ 6851626 w 13419668"/>
              <a:gd name="connsiteY19283" fmla="*/ 2139054 h 4401251"/>
              <a:gd name="connsiteX19284" fmla="*/ 6822395 w 13419668"/>
              <a:gd name="connsiteY19284" fmla="*/ 2111565 h 4401251"/>
              <a:gd name="connsiteX19285" fmla="*/ 6707588 w 13419668"/>
              <a:gd name="connsiteY19285" fmla="*/ 2140422 h 4401251"/>
              <a:gd name="connsiteX19286" fmla="*/ 6738684 w 13419668"/>
              <a:gd name="connsiteY19286" fmla="*/ 2168658 h 4401251"/>
              <a:gd name="connsiteX19287" fmla="*/ 6764680 w 13419668"/>
              <a:gd name="connsiteY19287" fmla="*/ 2138681 h 4401251"/>
              <a:gd name="connsiteX19288" fmla="*/ 6735450 w 13419668"/>
              <a:gd name="connsiteY19288" fmla="*/ 2111565 h 4401251"/>
              <a:gd name="connsiteX19289" fmla="*/ 6707588 w 13419668"/>
              <a:gd name="connsiteY19289" fmla="*/ 2140422 h 4401251"/>
              <a:gd name="connsiteX19290" fmla="*/ 6648629 w 13419668"/>
              <a:gd name="connsiteY19290" fmla="*/ 2111565 h 4401251"/>
              <a:gd name="connsiteX19291" fmla="*/ 6618030 w 13419668"/>
              <a:gd name="connsiteY19291" fmla="*/ 2140671 h 4401251"/>
              <a:gd name="connsiteX19292" fmla="*/ 6646514 w 13419668"/>
              <a:gd name="connsiteY19292" fmla="*/ 2168782 h 4401251"/>
              <a:gd name="connsiteX19293" fmla="*/ 6675371 w 13419668"/>
              <a:gd name="connsiteY19293" fmla="*/ 2141417 h 4401251"/>
              <a:gd name="connsiteX19294" fmla="*/ 6648754 w 13419668"/>
              <a:gd name="connsiteY19294" fmla="*/ 2111689 h 4401251"/>
              <a:gd name="connsiteX19295" fmla="*/ 6585690 w 13419668"/>
              <a:gd name="connsiteY19295" fmla="*/ 2142039 h 4401251"/>
              <a:gd name="connsiteX19296" fmla="*/ 6556833 w 13419668"/>
              <a:gd name="connsiteY19296" fmla="*/ 2111441 h 4401251"/>
              <a:gd name="connsiteX19297" fmla="*/ 6528472 w 13419668"/>
              <a:gd name="connsiteY19297" fmla="*/ 2139800 h 4401251"/>
              <a:gd name="connsiteX19298" fmla="*/ 6556086 w 13419668"/>
              <a:gd name="connsiteY19298" fmla="*/ 2168658 h 4401251"/>
              <a:gd name="connsiteX19299" fmla="*/ 6585690 w 13419668"/>
              <a:gd name="connsiteY19299" fmla="*/ 2142039 h 4401251"/>
              <a:gd name="connsiteX19300" fmla="*/ 6439039 w 13419668"/>
              <a:gd name="connsiteY19300" fmla="*/ 2138432 h 4401251"/>
              <a:gd name="connsiteX19301" fmla="*/ 6465161 w 13419668"/>
              <a:gd name="connsiteY19301" fmla="*/ 2168533 h 4401251"/>
              <a:gd name="connsiteX19302" fmla="*/ 6496133 w 13419668"/>
              <a:gd name="connsiteY19302" fmla="*/ 2140422 h 4401251"/>
              <a:gd name="connsiteX19303" fmla="*/ 6468768 w 13419668"/>
              <a:gd name="connsiteY19303" fmla="*/ 2111316 h 4401251"/>
              <a:gd name="connsiteX19304" fmla="*/ 6439164 w 13419668"/>
              <a:gd name="connsiteY19304" fmla="*/ 2138308 h 4401251"/>
              <a:gd name="connsiteX19305" fmla="*/ 6380952 w 13419668"/>
              <a:gd name="connsiteY19305" fmla="*/ 2111441 h 4401251"/>
              <a:gd name="connsiteX19306" fmla="*/ 6352716 w 13419668"/>
              <a:gd name="connsiteY19306" fmla="*/ 2142537 h 4401251"/>
              <a:gd name="connsiteX19307" fmla="*/ 6382693 w 13419668"/>
              <a:gd name="connsiteY19307" fmla="*/ 2168658 h 4401251"/>
              <a:gd name="connsiteX19308" fmla="*/ 6409809 w 13419668"/>
              <a:gd name="connsiteY19308" fmla="*/ 2139427 h 4401251"/>
              <a:gd name="connsiteX19309" fmla="*/ 6380952 w 13419668"/>
              <a:gd name="connsiteY19309" fmla="*/ 2111565 h 4401251"/>
              <a:gd name="connsiteX19310" fmla="*/ 6320252 w 13419668"/>
              <a:gd name="connsiteY19310" fmla="*/ 2139925 h 4401251"/>
              <a:gd name="connsiteX19311" fmla="*/ 6292016 w 13419668"/>
              <a:gd name="connsiteY19311" fmla="*/ 2111441 h 4401251"/>
              <a:gd name="connsiteX19312" fmla="*/ 6263159 w 13419668"/>
              <a:gd name="connsiteY19312" fmla="*/ 2141915 h 4401251"/>
              <a:gd name="connsiteX19313" fmla="*/ 6292638 w 13419668"/>
              <a:gd name="connsiteY19313" fmla="*/ 2168533 h 4401251"/>
              <a:gd name="connsiteX19314" fmla="*/ 6320376 w 13419668"/>
              <a:gd name="connsiteY19314" fmla="*/ 2139800 h 4401251"/>
              <a:gd name="connsiteX19315" fmla="*/ 6201464 w 13419668"/>
              <a:gd name="connsiteY19315" fmla="*/ 2111441 h 4401251"/>
              <a:gd name="connsiteX19316" fmla="*/ 6173602 w 13419668"/>
              <a:gd name="connsiteY19316" fmla="*/ 2142910 h 4401251"/>
              <a:gd name="connsiteX19317" fmla="*/ 6203952 w 13419668"/>
              <a:gd name="connsiteY19317" fmla="*/ 2168533 h 4401251"/>
              <a:gd name="connsiteX19318" fmla="*/ 6230694 w 13419668"/>
              <a:gd name="connsiteY19318" fmla="*/ 2138930 h 4401251"/>
              <a:gd name="connsiteX19319" fmla="*/ 6201464 w 13419668"/>
              <a:gd name="connsiteY19319" fmla="*/ 2111441 h 4401251"/>
              <a:gd name="connsiteX19320" fmla="*/ 6117255 w 13419668"/>
              <a:gd name="connsiteY19320" fmla="*/ 2111441 h 4401251"/>
              <a:gd name="connsiteX19321" fmla="*/ 6086656 w 13419668"/>
              <a:gd name="connsiteY19321" fmla="*/ 2140547 h 4401251"/>
              <a:gd name="connsiteX19322" fmla="*/ 6115140 w 13419668"/>
              <a:gd name="connsiteY19322" fmla="*/ 2168658 h 4401251"/>
              <a:gd name="connsiteX19323" fmla="*/ 6143998 w 13419668"/>
              <a:gd name="connsiteY19323" fmla="*/ 2141293 h 4401251"/>
              <a:gd name="connsiteX19324" fmla="*/ 6117379 w 13419668"/>
              <a:gd name="connsiteY19324" fmla="*/ 2111565 h 4401251"/>
              <a:gd name="connsiteX19325" fmla="*/ 5997099 w 13419668"/>
              <a:gd name="connsiteY19325" fmla="*/ 2140298 h 4401251"/>
              <a:gd name="connsiteX19326" fmla="*/ 6028195 w 13419668"/>
              <a:gd name="connsiteY19326" fmla="*/ 2168533 h 4401251"/>
              <a:gd name="connsiteX19327" fmla="*/ 6054191 w 13419668"/>
              <a:gd name="connsiteY19327" fmla="*/ 2138556 h 4401251"/>
              <a:gd name="connsiteX19328" fmla="*/ 6024961 w 13419668"/>
              <a:gd name="connsiteY19328" fmla="*/ 2111441 h 4401251"/>
              <a:gd name="connsiteX19329" fmla="*/ 5997099 w 13419668"/>
              <a:gd name="connsiteY19329" fmla="*/ 2140298 h 4401251"/>
              <a:gd name="connsiteX19330" fmla="*/ 5936150 w 13419668"/>
              <a:gd name="connsiteY19330" fmla="*/ 2111441 h 4401251"/>
              <a:gd name="connsiteX19331" fmla="*/ 5907541 w 13419668"/>
              <a:gd name="connsiteY19331" fmla="*/ 2139552 h 4401251"/>
              <a:gd name="connsiteX19332" fmla="*/ 5937891 w 13419668"/>
              <a:gd name="connsiteY19332" fmla="*/ 2168658 h 4401251"/>
              <a:gd name="connsiteX19333" fmla="*/ 5964634 w 13419668"/>
              <a:gd name="connsiteY19333" fmla="*/ 2139303 h 4401251"/>
              <a:gd name="connsiteX19334" fmla="*/ 5936025 w 13419668"/>
              <a:gd name="connsiteY19334" fmla="*/ 2111441 h 4401251"/>
              <a:gd name="connsiteX19335" fmla="*/ 5850075 w 13419668"/>
              <a:gd name="connsiteY19335" fmla="*/ 2111441 h 4401251"/>
              <a:gd name="connsiteX19336" fmla="*/ 5821342 w 13419668"/>
              <a:gd name="connsiteY19336" fmla="*/ 2139178 h 4401251"/>
              <a:gd name="connsiteX19337" fmla="*/ 5850946 w 13419668"/>
              <a:gd name="connsiteY19337" fmla="*/ 2168658 h 4401251"/>
              <a:gd name="connsiteX19338" fmla="*/ 5878560 w 13419668"/>
              <a:gd name="connsiteY19338" fmla="*/ 2139800 h 4401251"/>
              <a:gd name="connsiteX19339" fmla="*/ 5850200 w 13419668"/>
              <a:gd name="connsiteY19339" fmla="*/ 2111565 h 4401251"/>
              <a:gd name="connsiteX19340" fmla="*/ 5759647 w 13419668"/>
              <a:gd name="connsiteY19340" fmla="*/ 2111441 h 4401251"/>
              <a:gd name="connsiteX19341" fmla="*/ 5731785 w 13419668"/>
              <a:gd name="connsiteY19341" fmla="*/ 2142910 h 4401251"/>
              <a:gd name="connsiteX19342" fmla="*/ 5762135 w 13419668"/>
              <a:gd name="connsiteY19342" fmla="*/ 2168533 h 4401251"/>
              <a:gd name="connsiteX19343" fmla="*/ 5788878 w 13419668"/>
              <a:gd name="connsiteY19343" fmla="*/ 2138930 h 4401251"/>
              <a:gd name="connsiteX19344" fmla="*/ 5759647 w 13419668"/>
              <a:gd name="connsiteY19344" fmla="*/ 2111441 h 4401251"/>
              <a:gd name="connsiteX19345" fmla="*/ 5671955 w 13419668"/>
              <a:gd name="connsiteY19345" fmla="*/ 2111441 h 4401251"/>
              <a:gd name="connsiteX19346" fmla="*/ 5642228 w 13419668"/>
              <a:gd name="connsiteY19346" fmla="*/ 2138059 h 4401251"/>
              <a:gd name="connsiteX19347" fmla="*/ 5670712 w 13419668"/>
              <a:gd name="connsiteY19347" fmla="*/ 2168533 h 4401251"/>
              <a:gd name="connsiteX19348" fmla="*/ 5699320 w 13419668"/>
              <a:gd name="connsiteY19348" fmla="*/ 2140671 h 4401251"/>
              <a:gd name="connsiteX19349" fmla="*/ 5671831 w 13419668"/>
              <a:gd name="connsiteY19349" fmla="*/ 2111441 h 4401251"/>
              <a:gd name="connsiteX19350" fmla="*/ 5580532 w 13419668"/>
              <a:gd name="connsiteY19350" fmla="*/ 2111441 h 4401251"/>
              <a:gd name="connsiteX19351" fmla="*/ 5552795 w 13419668"/>
              <a:gd name="connsiteY19351" fmla="*/ 2143034 h 4401251"/>
              <a:gd name="connsiteX19352" fmla="*/ 5583145 w 13419668"/>
              <a:gd name="connsiteY19352" fmla="*/ 2168658 h 4401251"/>
              <a:gd name="connsiteX19353" fmla="*/ 5609763 w 13419668"/>
              <a:gd name="connsiteY19353" fmla="*/ 2138930 h 4401251"/>
              <a:gd name="connsiteX19354" fmla="*/ 5580532 w 13419668"/>
              <a:gd name="connsiteY19354" fmla="*/ 2111441 h 4401251"/>
              <a:gd name="connsiteX19355" fmla="*/ 5522942 w 13419668"/>
              <a:gd name="connsiteY19355" fmla="*/ 2140298 h 4401251"/>
              <a:gd name="connsiteX19356" fmla="*/ 5495328 w 13419668"/>
              <a:gd name="connsiteY19356" fmla="*/ 2111441 h 4401251"/>
              <a:gd name="connsiteX19357" fmla="*/ 5465725 w 13419668"/>
              <a:gd name="connsiteY19357" fmla="*/ 2141666 h 4401251"/>
              <a:gd name="connsiteX19358" fmla="*/ 5495204 w 13419668"/>
              <a:gd name="connsiteY19358" fmla="*/ 2168782 h 4401251"/>
              <a:gd name="connsiteX19359" fmla="*/ 5522942 w 13419668"/>
              <a:gd name="connsiteY19359" fmla="*/ 2140422 h 4401251"/>
              <a:gd name="connsiteX19360" fmla="*/ 5405398 w 13419668"/>
              <a:gd name="connsiteY19360" fmla="*/ 2111441 h 4401251"/>
              <a:gd name="connsiteX19361" fmla="*/ 5376167 w 13419668"/>
              <a:gd name="connsiteY19361" fmla="*/ 2138930 h 4401251"/>
              <a:gd name="connsiteX19362" fmla="*/ 5405771 w 13419668"/>
              <a:gd name="connsiteY19362" fmla="*/ 2168658 h 4401251"/>
              <a:gd name="connsiteX19363" fmla="*/ 5433260 w 13419668"/>
              <a:gd name="connsiteY19363" fmla="*/ 2139925 h 4401251"/>
              <a:gd name="connsiteX19364" fmla="*/ 5405273 w 13419668"/>
              <a:gd name="connsiteY19364" fmla="*/ 2111316 h 4401251"/>
              <a:gd name="connsiteX19365" fmla="*/ 5315965 w 13419668"/>
              <a:gd name="connsiteY19365" fmla="*/ 2111441 h 4401251"/>
              <a:gd name="connsiteX19366" fmla="*/ 5286734 w 13419668"/>
              <a:gd name="connsiteY19366" fmla="*/ 2138930 h 4401251"/>
              <a:gd name="connsiteX19367" fmla="*/ 5316338 w 13419668"/>
              <a:gd name="connsiteY19367" fmla="*/ 2168782 h 4401251"/>
              <a:gd name="connsiteX19368" fmla="*/ 5343827 w 13419668"/>
              <a:gd name="connsiteY19368" fmla="*/ 2140174 h 4401251"/>
              <a:gd name="connsiteX19369" fmla="*/ 5315965 w 13419668"/>
              <a:gd name="connsiteY19369" fmla="*/ 2111565 h 4401251"/>
              <a:gd name="connsiteX19370" fmla="*/ 5229020 w 13419668"/>
              <a:gd name="connsiteY19370" fmla="*/ 2111441 h 4401251"/>
              <a:gd name="connsiteX19371" fmla="*/ 5200411 w 13419668"/>
              <a:gd name="connsiteY19371" fmla="*/ 2142164 h 4401251"/>
              <a:gd name="connsiteX19372" fmla="*/ 5230139 w 13419668"/>
              <a:gd name="connsiteY19372" fmla="*/ 2168533 h 4401251"/>
              <a:gd name="connsiteX19373" fmla="*/ 5257628 w 13419668"/>
              <a:gd name="connsiteY19373" fmla="*/ 2139552 h 4401251"/>
              <a:gd name="connsiteX19374" fmla="*/ 5229144 w 13419668"/>
              <a:gd name="connsiteY19374" fmla="*/ 2111316 h 4401251"/>
              <a:gd name="connsiteX19375" fmla="*/ 5167946 w 13419668"/>
              <a:gd name="connsiteY19375" fmla="*/ 2139800 h 4401251"/>
              <a:gd name="connsiteX19376" fmla="*/ 5139711 w 13419668"/>
              <a:gd name="connsiteY19376" fmla="*/ 2111441 h 4401251"/>
              <a:gd name="connsiteX19377" fmla="*/ 5110854 w 13419668"/>
              <a:gd name="connsiteY19377" fmla="*/ 2141915 h 4401251"/>
              <a:gd name="connsiteX19378" fmla="*/ 5140333 w 13419668"/>
              <a:gd name="connsiteY19378" fmla="*/ 2168533 h 4401251"/>
              <a:gd name="connsiteX19379" fmla="*/ 5168071 w 13419668"/>
              <a:gd name="connsiteY19379" fmla="*/ 2139800 h 4401251"/>
              <a:gd name="connsiteX19380" fmla="*/ 5049158 w 13419668"/>
              <a:gd name="connsiteY19380" fmla="*/ 2111316 h 4401251"/>
              <a:gd name="connsiteX19381" fmla="*/ 5021296 w 13419668"/>
              <a:gd name="connsiteY19381" fmla="*/ 2142786 h 4401251"/>
              <a:gd name="connsiteX19382" fmla="*/ 5051646 w 13419668"/>
              <a:gd name="connsiteY19382" fmla="*/ 2168409 h 4401251"/>
              <a:gd name="connsiteX19383" fmla="*/ 5078389 w 13419668"/>
              <a:gd name="connsiteY19383" fmla="*/ 2138805 h 4401251"/>
              <a:gd name="connsiteX19384" fmla="*/ 5049158 w 13419668"/>
              <a:gd name="connsiteY19384" fmla="*/ 2111316 h 4401251"/>
              <a:gd name="connsiteX19385" fmla="*/ 4934351 w 13419668"/>
              <a:gd name="connsiteY19385" fmla="*/ 2139800 h 4401251"/>
              <a:gd name="connsiteX19386" fmla="*/ 4964950 w 13419668"/>
              <a:gd name="connsiteY19386" fmla="*/ 2168533 h 4401251"/>
              <a:gd name="connsiteX19387" fmla="*/ 4991444 w 13419668"/>
              <a:gd name="connsiteY19387" fmla="*/ 2138930 h 4401251"/>
              <a:gd name="connsiteX19388" fmla="*/ 4962586 w 13419668"/>
              <a:gd name="connsiteY19388" fmla="*/ 2111316 h 4401251"/>
              <a:gd name="connsiteX19389" fmla="*/ 4934351 w 13419668"/>
              <a:gd name="connsiteY19389" fmla="*/ 2139676 h 4401251"/>
              <a:gd name="connsiteX19390" fmla="*/ 4874770 w 13419668"/>
              <a:gd name="connsiteY19390" fmla="*/ 2111316 h 4401251"/>
              <a:gd name="connsiteX19391" fmla="*/ 4844918 w 13419668"/>
              <a:gd name="connsiteY19391" fmla="*/ 2138183 h 4401251"/>
              <a:gd name="connsiteX19392" fmla="*/ 4873775 w 13419668"/>
              <a:gd name="connsiteY19392" fmla="*/ 2168533 h 4401251"/>
              <a:gd name="connsiteX19393" fmla="*/ 4902011 w 13419668"/>
              <a:gd name="connsiteY19393" fmla="*/ 2140547 h 4401251"/>
              <a:gd name="connsiteX19394" fmla="*/ 4874770 w 13419668"/>
              <a:gd name="connsiteY19394" fmla="*/ 2111316 h 4401251"/>
              <a:gd name="connsiteX19395" fmla="*/ 4755360 w 13419668"/>
              <a:gd name="connsiteY19395" fmla="*/ 2138308 h 4401251"/>
              <a:gd name="connsiteX19396" fmla="*/ 4781481 w 13419668"/>
              <a:gd name="connsiteY19396" fmla="*/ 2168409 h 4401251"/>
              <a:gd name="connsiteX19397" fmla="*/ 4812453 w 13419668"/>
              <a:gd name="connsiteY19397" fmla="*/ 2140298 h 4401251"/>
              <a:gd name="connsiteX19398" fmla="*/ 4785088 w 13419668"/>
              <a:gd name="connsiteY19398" fmla="*/ 2111192 h 4401251"/>
              <a:gd name="connsiteX19399" fmla="*/ 4755485 w 13419668"/>
              <a:gd name="connsiteY19399" fmla="*/ 2138183 h 4401251"/>
              <a:gd name="connsiteX19400" fmla="*/ 4669037 w 13419668"/>
              <a:gd name="connsiteY19400" fmla="*/ 2138556 h 4401251"/>
              <a:gd name="connsiteX19401" fmla="*/ 4695158 w 13419668"/>
              <a:gd name="connsiteY19401" fmla="*/ 2168409 h 4401251"/>
              <a:gd name="connsiteX19402" fmla="*/ 4726130 w 13419668"/>
              <a:gd name="connsiteY19402" fmla="*/ 2140049 h 4401251"/>
              <a:gd name="connsiteX19403" fmla="*/ 4698143 w 13419668"/>
              <a:gd name="connsiteY19403" fmla="*/ 2111316 h 4401251"/>
              <a:gd name="connsiteX19404" fmla="*/ 4668913 w 13419668"/>
              <a:gd name="connsiteY19404" fmla="*/ 2138432 h 4401251"/>
              <a:gd name="connsiteX19405" fmla="*/ 4607342 w 13419668"/>
              <a:gd name="connsiteY19405" fmla="*/ 2111316 h 4401251"/>
              <a:gd name="connsiteX19406" fmla="*/ 4579480 w 13419668"/>
              <a:gd name="connsiteY19406" fmla="*/ 2142786 h 4401251"/>
              <a:gd name="connsiteX19407" fmla="*/ 4609830 w 13419668"/>
              <a:gd name="connsiteY19407" fmla="*/ 2168409 h 4401251"/>
              <a:gd name="connsiteX19408" fmla="*/ 4636572 w 13419668"/>
              <a:gd name="connsiteY19408" fmla="*/ 2138805 h 4401251"/>
              <a:gd name="connsiteX19409" fmla="*/ 4607342 w 13419668"/>
              <a:gd name="connsiteY19409" fmla="*/ 2111316 h 4401251"/>
              <a:gd name="connsiteX19410" fmla="*/ 4518531 w 13419668"/>
              <a:gd name="connsiteY19410" fmla="*/ 2111316 h 4401251"/>
              <a:gd name="connsiteX19411" fmla="*/ 4489922 w 13419668"/>
              <a:gd name="connsiteY19411" fmla="*/ 2142039 h 4401251"/>
              <a:gd name="connsiteX19412" fmla="*/ 4519650 w 13419668"/>
              <a:gd name="connsiteY19412" fmla="*/ 2168409 h 4401251"/>
              <a:gd name="connsiteX19413" fmla="*/ 4547139 w 13419668"/>
              <a:gd name="connsiteY19413" fmla="*/ 2139427 h 4401251"/>
              <a:gd name="connsiteX19414" fmla="*/ 4518655 w 13419668"/>
              <a:gd name="connsiteY19414" fmla="*/ 2111192 h 4401251"/>
              <a:gd name="connsiteX19415" fmla="*/ 4430590 w 13419668"/>
              <a:gd name="connsiteY19415" fmla="*/ 2111316 h 4401251"/>
              <a:gd name="connsiteX19416" fmla="*/ 4400489 w 13419668"/>
              <a:gd name="connsiteY19416" fmla="*/ 2137437 h 4401251"/>
              <a:gd name="connsiteX19417" fmla="*/ 4428600 w 13419668"/>
              <a:gd name="connsiteY19417" fmla="*/ 2168409 h 4401251"/>
              <a:gd name="connsiteX19418" fmla="*/ 4457706 w 13419668"/>
              <a:gd name="connsiteY19418" fmla="*/ 2141044 h 4401251"/>
              <a:gd name="connsiteX19419" fmla="*/ 4430715 w 13419668"/>
              <a:gd name="connsiteY19419" fmla="*/ 2111441 h 4401251"/>
              <a:gd name="connsiteX19420" fmla="*/ 4344142 w 13419668"/>
              <a:gd name="connsiteY19420" fmla="*/ 2111316 h 4401251"/>
              <a:gd name="connsiteX19421" fmla="*/ 4313544 w 13419668"/>
              <a:gd name="connsiteY19421" fmla="*/ 2140298 h 4401251"/>
              <a:gd name="connsiteX19422" fmla="*/ 4341904 w 13419668"/>
              <a:gd name="connsiteY19422" fmla="*/ 2168409 h 4401251"/>
              <a:gd name="connsiteX19423" fmla="*/ 4370761 w 13419668"/>
              <a:gd name="connsiteY19423" fmla="*/ 2141169 h 4401251"/>
              <a:gd name="connsiteX19424" fmla="*/ 4344142 w 13419668"/>
              <a:gd name="connsiteY19424" fmla="*/ 2111316 h 4401251"/>
              <a:gd name="connsiteX19425" fmla="*/ 4223986 w 13419668"/>
              <a:gd name="connsiteY19425" fmla="*/ 2139800 h 4401251"/>
              <a:gd name="connsiteX19426" fmla="*/ 4254709 w 13419668"/>
              <a:gd name="connsiteY19426" fmla="*/ 2168409 h 4401251"/>
              <a:gd name="connsiteX19427" fmla="*/ 4281079 w 13419668"/>
              <a:gd name="connsiteY19427" fmla="*/ 2138681 h 4401251"/>
              <a:gd name="connsiteX19428" fmla="*/ 4252097 w 13419668"/>
              <a:gd name="connsiteY19428" fmla="*/ 2111316 h 4401251"/>
              <a:gd name="connsiteX19429" fmla="*/ 4223986 w 13419668"/>
              <a:gd name="connsiteY19429" fmla="*/ 2139925 h 4401251"/>
              <a:gd name="connsiteX19430" fmla="*/ 4191646 w 13419668"/>
              <a:gd name="connsiteY19430" fmla="*/ 2140547 h 4401251"/>
              <a:gd name="connsiteX19431" fmla="*/ 4161545 w 13419668"/>
              <a:gd name="connsiteY19431" fmla="*/ 2111316 h 4401251"/>
              <a:gd name="connsiteX19432" fmla="*/ 4134429 w 13419668"/>
              <a:gd name="connsiteY19432" fmla="*/ 2140796 h 4401251"/>
              <a:gd name="connsiteX19433" fmla="*/ 4163411 w 13419668"/>
              <a:gd name="connsiteY19433" fmla="*/ 2168409 h 4401251"/>
              <a:gd name="connsiteX19434" fmla="*/ 4191770 w 13419668"/>
              <a:gd name="connsiteY19434" fmla="*/ 2140547 h 4401251"/>
              <a:gd name="connsiteX19435" fmla="*/ 4078704 w 13419668"/>
              <a:gd name="connsiteY19435" fmla="*/ 2111316 h 4401251"/>
              <a:gd name="connsiteX19436" fmla="*/ 4048230 w 13419668"/>
              <a:gd name="connsiteY19436" fmla="*/ 2137064 h 4401251"/>
              <a:gd name="connsiteX19437" fmla="*/ 4075968 w 13419668"/>
              <a:gd name="connsiteY19437" fmla="*/ 2168409 h 4401251"/>
              <a:gd name="connsiteX19438" fmla="*/ 4105322 w 13419668"/>
              <a:gd name="connsiteY19438" fmla="*/ 2141293 h 4401251"/>
              <a:gd name="connsiteX19439" fmla="*/ 4078580 w 13419668"/>
              <a:gd name="connsiteY19439" fmla="*/ 2111316 h 4401251"/>
              <a:gd name="connsiteX19440" fmla="*/ 3987654 w 13419668"/>
              <a:gd name="connsiteY19440" fmla="*/ 2111316 h 4401251"/>
              <a:gd name="connsiteX19441" fmla="*/ 3958672 w 13419668"/>
              <a:gd name="connsiteY19441" fmla="*/ 2138681 h 4401251"/>
              <a:gd name="connsiteX19442" fmla="*/ 3987903 w 13419668"/>
              <a:gd name="connsiteY19442" fmla="*/ 2168409 h 4401251"/>
              <a:gd name="connsiteX19443" fmla="*/ 4015765 w 13419668"/>
              <a:gd name="connsiteY19443" fmla="*/ 2139800 h 4401251"/>
              <a:gd name="connsiteX19444" fmla="*/ 3987654 w 13419668"/>
              <a:gd name="connsiteY19444" fmla="*/ 2111192 h 4401251"/>
              <a:gd name="connsiteX19445" fmla="*/ 3868990 w 13419668"/>
              <a:gd name="connsiteY19445" fmla="*/ 2140671 h 4401251"/>
              <a:gd name="connsiteX19446" fmla="*/ 3900336 w 13419668"/>
              <a:gd name="connsiteY19446" fmla="*/ 2168409 h 4401251"/>
              <a:gd name="connsiteX19447" fmla="*/ 3926084 w 13419668"/>
              <a:gd name="connsiteY19447" fmla="*/ 2137935 h 4401251"/>
              <a:gd name="connsiteX19448" fmla="*/ 3896107 w 13419668"/>
              <a:gd name="connsiteY19448" fmla="*/ 2111316 h 4401251"/>
              <a:gd name="connsiteX19449" fmla="*/ 3868990 w 13419668"/>
              <a:gd name="connsiteY19449" fmla="*/ 2140796 h 4401251"/>
              <a:gd name="connsiteX19450" fmla="*/ 3810778 w 13419668"/>
              <a:gd name="connsiteY19450" fmla="*/ 2111316 h 4401251"/>
              <a:gd name="connsiteX19451" fmla="*/ 3782170 w 13419668"/>
              <a:gd name="connsiteY19451" fmla="*/ 2139427 h 4401251"/>
              <a:gd name="connsiteX19452" fmla="*/ 3812520 w 13419668"/>
              <a:gd name="connsiteY19452" fmla="*/ 2168533 h 4401251"/>
              <a:gd name="connsiteX19453" fmla="*/ 3839262 w 13419668"/>
              <a:gd name="connsiteY19453" fmla="*/ 2139178 h 4401251"/>
              <a:gd name="connsiteX19454" fmla="*/ 3810654 w 13419668"/>
              <a:gd name="connsiteY19454" fmla="*/ 2111316 h 4401251"/>
              <a:gd name="connsiteX19455" fmla="*/ 3722714 w 13419668"/>
              <a:gd name="connsiteY19455" fmla="*/ 2111316 h 4401251"/>
              <a:gd name="connsiteX19456" fmla="*/ 3692737 w 13419668"/>
              <a:gd name="connsiteY19456" fmla="*/ 2138059 h 4401251"/>
              <a:gd name="connsiteX19457" fmla="*/ 3721470 w 13419668"/>
              <a:gd name="connsiteY19457" fmla="*/ 2168658 h 4401251"/>
              <a:gd name="connsiteX19458" fmla="*/ 3749829 w 13419668"/>
              <a:gd name="connsiteY19458" fmla="*/ 2140796 h 4401251"/>
              <a:gd name="connsiteX19459" fmla="*/ 3722714 w 13419668"/>
              <a:gd name="connsiteY19459" fmla="*/ 2111441 h 4401251"/>
              <a:gd name="connsiteX19460" fmla="*/ 3603179 w 13419668"/>
              <a:gd name="connsiteY19460" fmla="*/ 2138308 h 4401251"/>
              <a:gd name="connsiteX19461" fmla="*/ 3629300 w 13419668"/>
              <a:gd name="connsiteY19461" fmla="*/ 2168409 h 4401251"/>
              <a:gd name="connsiteX19462" fmla="*/ 3660272 w 13419668"/>
              <a:gd name="connsiteY19462" fmla="*/ 2140298 h 4401251"/>
              <a:gd name="connsiteX19463" fmla="*/ 3632907 w 13419668"/>
              <a:gd name="connsiteY19463" fmla="*/ 2111192 h 4401251"/>
              <a:gd name="connsiteX19464" fmla="*/ 3603304 w 13419668"/>
              <a:gd name="connsiteY19464" fmla="*/ 2138183 h 4401251"/>
              <a:gd name="connsiteX19465" fmla="*/ 3513497 w 13419668"/>
              <a:gd name="connsiteY19465" fmla="*/ 2139800 h 4401251"/>
              <a:gd name="connsiteX19466" fmla="*/ 3544096 w 13419668"/>
              <a:gd name="connsiteY19466" fmla="*/ 2168533 h 4401251"/>
              <a:gd name="connsiteX19467" fmla="*/ 3570590 w 13419668"/>
              <a:gd name="connsiteY19467" fmla="*/ 2138930 h 4401251"/>
              <a:gd name="connsiteX19468" fmla="*/ 3541733 w 13419668"/>
              <a:gd name="connsiteY19468" fmla="*/ 2111441 h 4401251"/>
              <a:gd name="connsiteX19469" fmla="*/ 3513497 w 13419668"/>
              <a:gd name="connsiteY19469" fmla="*/ 2139925 h 4401251"/>
              <a:gd name="connsiteX19470" fmla="*/ 3456653 w 13419668"/>
              <a:gd name="connsiteY19470" fmla="*/ 2111441 h 4401251"/>
              <a:gd name="connsiteX19471" fmla="*/ 3427174 w 13419668"/>
              <a:gd name="connsiteY19471" fmla="*/ 2138308 h 4401251"/>
              <a:gd name="connsiteX19472" fmla="*/ 3456031 w 13419668"/>
              <a:gd name="connsiteY19472" fmla="*/ 2168533 h 4401251"/>
              <a:gd name="connsiteX19473" fmla="*/ 3484391 w 13419668"/>
              <a:gd name="connsiteY19473" fmla="*/ 2140422 h 4401251"/>
              <a:gd name="connsiteX19474" fmla="*/ 3456653 w 13419668"/>
              <a:gd name="connsiteY19474" fmla="*/ 2111441 h 4401251"/>
              <a:gd name="connsiteX19475" fmla="*/ 3366350 w 13419668"/>
              <a:gd name="connsiteY19475" fmla="*/ 2111441 h 4401251"/>
              <a:gd name="connsiteX19476" fmla="*/ 3337617 w 13419668"/>
              <a:gd name="connsiteY19476" fmla="*/ 2142039 h 4401251"/>
              <a:gd name="connsiteX19477" fmla="*/ 3367220 w 13419668"/>
              <a:gd name="connsiteY19477" fmla="*/ 2168533 h 4401251"/>
              <a:gd name="connsiteX19478" fmla="*/ 3394710 w 13419668"/>
              <a:gd name="connsiteY19478" fmla="*/ 2139676 h 4401251"/>
              <a:gd name="connsiteX19479" fmla="*/ 3366225 w 13419668"/>
              <a:gd name="connsiteY19479" fmla="*/ 2111441 h 4401251"/>
              <a:gd name="connsiteX19480" fmla="*/ 3248059 w 13419668"/>
              <a:gd name="connsiteY19480" fmla="*/ 2139676 h 4401251"/>
              <a:gd name="connsiteX19481" fmla="*/ 3278160 w 13419668"/>
              <a:gd name="connsiteY19481" fmla="*/ 2168533 h 4401251"/>
              <a:gd name="connsiteX19482" fmla="*/ 3305152 w 13419668"/>
              <a:gd name="connsiteY19482" fmla="*/ 2139178 h 4401251"/>
              <a:gd name="connsiteX19483" fmla="*/ 3276295 w 13419668"/>
              <a:gd name="connsiteY19483" fmla="*/ 2111316 h 4401251"/>
              <a:gd name="connsiteX19484" fmla="*/ 3248059 w 13419668"/>
              <a:gd name="connsiteY19484" fmla="*/ 2139552 h 4401251"/>
              <a:gd name="connsiteX19485" fmla="*/ 3161238 w 13419668"/>
              <a:gd name="connsiteY19485" fmla="*/ 2138432 h 4401251"/>
              <a:gd name="connsiteX19486" fmla="*/ 3187359 w 13419668"/>
              <a:gd name="connsiteY19486" fmla="*/ 2168533 h 4401251"/>
              <a:gd name="connsiteX19487" fmla="*/ 3218331 w 13419668"/>
              <a:gd name="connsiteY19487" fmla="*/ 2140422 h 4401251"/>
              <a:gd name="connsiteX19488" fmla="*/ 3190966 w 13419668"/>
              <a:gd name="connsiteY19488" fmla="*/ 2111316 h 4401251"/>
              <a:gd name="connsiteX19489" fmla="*/ 3161363 w 13419668"/>
              <a:gd name="connsiteY19489" fmla="*/ 2138308 h 4401251"/>
              <a:gd name="connsiteX19490" fmla="*/ 3101906 w 13419668"/>
              <a:gd name="connsiteY19490" fmla="*/ 2111441 h 4401251"/>
              <a:gd name="connsiteX19491" fmla="*/ 3071681 w 13419668"/>
              <a:gd name="connsiteY19491" fmla="*/ 2137810 h 4401251"/>
              <a:gd name="connsiteX19492" fmla="*/ 3100041 w 13419668"/>
              <a:gd name="connsiteY19492" fmla="*/ 2168658 h 4401251"/>
              <a:gd name="connsiteX19493" fmla="*/ 3128649 w 13419668"/>
              <a:gd name="connsiteY19493" fmla="*/ 2141169 h 4401251"/>
              <a:gd name="connsiteX19494" fmla="*/ 3101782 w 13419668"/>
              <a:gd name="connsiteY19494" fmla="*/ 2111565 h 4401251"/>
              <a:gd name="connsiteX19495" fmla="*/ 3011603 w 13419668"/>
              <a:gd name="connsiteY19495" fmla="*/ 2111441 h 4401251"/>
              <a:gd name="connsiteX19496" fmla="*/ 2982123 w 13419668"/>
              <a:gd name="connsiteY19496" fmla="*/ 2138681 h 4401251"/>
              <a:gd name="connsiteX19497" fmla="*/ 3011354 w 13419668"/>
              <a:gd name="connsiteY19497" fmla="*/ 2168782 h 4401251"/>
              <a:gd name="connsiteX19498" fmla="*/ 3039216 w 13419668"/>
              <a:gd name="connsiteY19498" fmla="*/ 2140422 h 4401251"/>
              <a:gd name="connsiteX19499" fmla="*/ 3011603 w 13419668"/>
              <a:gd name="connsiteY19499" fmla="*/ 2111565 h 4401251"/>
              <a:gd name="connsiteX19500" fmla="*/ 2923662 w 13419668"/>
              <a:gd name="connsiteY19500" fmla="*/ 2111441 h 4401251"/>
              <a:gd name="connsiteX19501" fmla="*/ 2895800 w 13419668"/>
              <a:gd name="connsiteY19501" fmla="*/ 2142910 h 4401251"/>
              <a:gd name="connsiteX19502" fmla="*/ 2926150 w 13419668"/>
              <a:gd name="connsiteY19502" fmla="*/ 2168533 h 4401251"/>
              <a:gd name="connsiteX19503" fmla="*/ 2952893 w 13419668"/>
              <a:gd name="connsiteY19503" fmla="*/ 2138930 h 4401251"/>
              <a:gd name="connsiteX19504" fmla="*/ 2923662 w 13419668"/>
              <a:gd name="connsiteY19504" fmla="*/ 2111441 h 4401251"/>
              <a:gd name="connsiteX19505" fmla="*/ 2863336 w 13419668"/>
              <a:gd name="connsiteY19505" fmla="*/ 2140671 h 4401251"/>
              <a:gd name="connsiteX19506" fmla="*/ 2835846 w 13419668"/>
              <a:gd name="connsiteY19506" fmla="*/ 2111565 h 4401251"/>
              <a:gd name="connsiteX19507" fmla="*/ 2806118 w 13419668"/>
              <a:gd name="connsiteY19507" fmla="*/ 2141169 h 4401251"/>
              <a:gd name="connsiteX19508" fmla="*/ 2834851 w 13419668"/>
              <a:gd name="connsiteY19508" fmla="*/ 2168658 h 4401251"/>
              <a:gd name="connsiteX19509" fmla="*/ 2863460 w 13419668"/>
              <a:gd name="connsiteY19509" fmla="*/ 2140671 h 4401251"/>
              <a:gd name="connsiteX19510" fmla="*/ 2745543 w 13419668"/>
              <a:gd name="connsiteY19510" fmla="*/ 2111441 h 4401251"/>
              <a:gd name="connsiteX19511" fmla="*/ 2716561 w 13419668"/>
              <a:gd name="connsiteY19511" fmla="*/ 2138805 h 4401251"/>
              <a:gd name="connsiteX19512" fmla="*/ 2745791 w 13419668"/>
              <a:gd name="connsiteY19512" fmla="*/ 2168533 h 4401251"/>
              <a:gd name="connsiteX19513" fmla="*/ 2773653 w 13419668"/>
              <a:gd name="connsiteY19513" fmla="*/ 2139925 h 4401251"/>
              <a:gd name="connsiteX19514" fmla="*/ 2745543 w 13419668"/>
              <a:gd name="connsiteY19514" fmla="*/ 2111316 h 4401251"/>
              <a:gd name="connsiteX19515" fmla="*/ 2627003 w 13419668"/>
              <a:gd name="connsiteY19515" fmla="*/ 2139676 h 4401251"/>
              <a:gd name="connsiteX19516" fmla="*/ 2657105 w 13419668"/>
              <a:gd name="connsiteY19516" fmla="*/ 2168533 h 4401251"/>
              <a:gd name="connsiteX19517" fmla="*/ 2684096 w 13419668"/>
              <a:gd name="connsiteY19517" fmla="*/ 2139178 h 4401251"/>
              <a:gd name="connsiteX19518" fmla="*/ 2655239 w 13419668"/>
              <a:gd name="connsiteY19518" fmla="*/ 2111316 h 4401251"/>
              <a:gd name="connsiteX19519" fmla="*/ 2627003 w 13419668"/>
              <a:gd name="connsiteY19519" fmla="*/ 2139552 h 4401251"/>
              <a:gd name="connsiteX19520" fmla="*/ 2570781 w 13419668"/>
              <a:gd name="connsiteY19520" fmla="*/ 2111565 h 4401251"/>
              <a:gd name="connsiteX19521" fmla="*/ 2540182 w 13419668"/>
              <a:gd name="connsiteY19521" fmla="*/ 2140547 h 4401251"/>
              <a:gd name="connsiteX19522" fmla="*/ 2568542 w 13419668"/>
              <a:gd name="connsiteY19522" fmla="*/ 2168658 h 4401251"/>
              <a:gd name="connsiteX19523" fmla="*/ 2597400 w 13419668"/>
              <a:gd name="connsiteY19523" fmla="*/ 2141417 h 4401251"/>
              <a:gd name="connsiteX19524" fmla="*/ 2570781 w 13419668"/>
              <a:gd name="connsiteY19524" fmla="*/ 2111565 h 4401251"/>
              <a:gd name="connsiteX19525" fmla="*/ 2479358 w 13419668"/>
              <a:gd name="connsiteY19525" fmla="*/ 2111565 h 4401251"/>
              <a:gd name="connsiteX19526" fmla="*/ 2450625 w 13419668"/>
              <a:gd name="connsiteY19526" fmla="*/ 2139552 h 4401251"/>
              <a:gd name="connsiteX19527" fmla="*/ 2480726 w 13419668"/>
              <a:gd name="connsiteY19527" fmla="*/ 2168782 h 4401251"/>
              <a:gd name="connsiteX19528" fmla="*/ 2507718 w 13419668"/>
              <a:gd name="connsiteY19528" fmla="*/ 2139552 h 4401251"/>
              <a:gd name="connsiteX19529" fmla="*/ 2479358 w 13419668"/>
              <a:gd name="connsiteY19529" fmla="*/ 2111565 h 4401251"/>
              <a:gd name="connsiteX19530" fmla="*/ 2361068 w 13419668"/>
              <a:gd name="connsiteY19530" fmla="*/ 2140422 h 4401251"/>
              <a:gd name="connsiteX19531" fmla="*/ 2392164 w 13419668"/>
              <a:gd name="connsiteY19531" fmla="*/ 2168658 h 4401251"/>
              <a:gd name="connsiteX19532" fmla="*/ 2418160 w 13419668"/>
              <a:gd name="connsiteY19532" fmla="*/ 2138681 h 4401251"/>
              <a:gd name="connsiteX19533" fmla="*/ 2388930 w 13419668"/>
              <a:gd name="connsiteY19533" fmla="*/ 2111565 h 4401251"/>
              <a:gd name="connsiteX19534" fmla="*/ 2361068 w 13419668"/>
              <a:gd name="connsiteY19534" fmla="*/ 2140422 h 4401251"/>
              <a:gd name="connsiteX19535" fmla="*/ 2302731 w 13419668"/>
              <a:gd name="connsiteY19535" fmla="*/ 2111565 h 4401251"/>
              <a:gd name="connsiteX19536" fmla="*/ 2274993 w 13419668"/>
              <a:gd name="connsiteY19536" fmla="*/ 2143159 h 4401251"/>
              <a:gd name="connsiteX19537" fmla="*/ 2305343 w 13419668"/>
              <a:gd name="connsiteY19537" fmla="*/ 2168782 h 4401251"/>
              <a:gd name="connsiteX19538" fmla="*/ 2331961 w 13419668"/>
              <a:gd name="connsiteY19538" fmla="*/ 2139054 h 4401251"/>
              <a:gd name="connsiteX19539" fmla="*/ 2302731 w 13419668"/>
              <a:gd name="connsiteY19539" fmla="*/ 2111565 h 4401251"/>
              <a:gd name="connsiteX19540" fmla="*/ 2215288 w 13419668"/>
              <a:gd name="connsiteY19540" fmla="*/ 2111689 h 4401251"/>
              <a:gd name="connsiteX19541" fmla="*/ 2185311 w 13419668"/>
              <a:gd name="connsiteY19541" fmla="*/ 2138059 h 4401251"/>
              <a:gd name="connsiteX19542" fmla="*/ 2213547 w 13419668"/>
              <a:gd name="connsiteY19542" fmla="*/ 2168782 h 4401251"/>
              <a:gd name="connsiteX19543" fmla="*/ 2242404 w 13419668"/>
              <a:gd name="connsiteY19543" fmla="*/ 2141169 h 4401251"/>
              <a:gd name="connsiteX19544" fmla="*/ 2215164 w 13419668"/>
              <a:gd name="connsiteY19544" fmla="*/ 2111689 h 4401251"/>
              <a:gd name="connsiteX19545" fmla="*/ 2152971 w 13419668"/>
              <a:gd name="connsiteY19545" fmla="*/ 2141542 h 4401251"/>
              <a:gd name="connsiteX19546" fmla="*/ 2126104 w 13419668"/>
              <a:gd name="connsiteY19546" fmla="*/ 2111689 h 4401251"/>
              <a:gd name="connsiteX19547" fmla="*/ 2095754 w 13419668"/>
              <a:gd name="connsiteY19547" fmla="*/ 2140547 h 4401251"/>
              <a:gd name="connsiteX19548" fmla="*/ 2123741 w 13419668"/>
              <a:gd name="connsiteY19548" fmla="*/ 2168782 h 4401251"/>
              <a:gd name="connsiteX19549" fmla="*/ 2152971 w 13419668"/>
              <a:gd name="connsiteY19549" fmla="*/ 2141542 h 4401251"/>
              <a:gd name="connsiteX19550" fmla="*/ 2038412 w 13419668"/>
              <a:gd name="connsiteY19550" fmla="*/ 2111565 h 4401251"/>
              <a:gd name="connsiteX19551" fmla="*/ 2008933 w 13419668"/>
              <a:gd name="connsiteY19551" fmla="*/ 2138805 h 4401251"/>
              <a:gd name="connsiteX19552" fmla="*/ 2038163 w 13419668"/>
              <a:gd name="connsiteY19552" fmla="*/ 2168907 h 4401251"/>
              <a:gd name="connsiteX19553" fmla="*/ 2066026 w 13419668"/>
              <a:gd name="connsiteY19553" fmla="*/ 2140547 h 4401251"/>
              <a:gd name="connsiteX19554" fmla="*/ 2038412 w 13419668"/>
              <a:gd name="connsiteY19554" fmla="*/ 2111689 h 4401251"/>
              <a:gd name="connsiteX19555" fmla="*/ 1919251 w 13419668"/>
              <a:gd name="connsiteY19555" fmla="*/ 2140547 h 4401251"/>
              <a:gd name="connsiteX19556" fmla="*/ 1950347 w 13419668"/>
              <a:gd name="connsiteY19556" fmla="*/ 2168782 h 4401251"/>
              <a:gd name="connsiteX19557" fmla="*/ 1976344 w 13419668"/>
              <a:gd name="connsiteY19557" fmla="*/ 2138805 h 4401251"/>
              <a:gd name="connsiteX19558" fmla="*/ 1947113 w 13419668"/>
              <a:gd name="connsiteY19558" fmla="*/ 2111689 h 4401251"/>
              <a:gd name="connsiteX19559" fmla="*/ 1919251 w 13419668"/>
              <a:gd name="connsiteY19559" fmla="*/ 2140547 h 4401251"/>
              <a:gd name="connsiteX19560" fmla="*/ 1829818 w 13419668"/>
              <a:gd name="connsiteY19560" fmla="*/ 2138681 h 4401251"/>
              <a:gd name="connsiteX19561" fmla="*/ 1855939 w 13419668"/>
              <a:gd name="connsiteY19561" fmla="*/ 2168782 h 4401251"/>
              <a:gd name="connsiteX19562" fmla="*/ 1886911 w 13419668"/>
              <a:gd name="connsiteY19562" fmla="*/ 2140671 h 4401251"/>
              <a:gd name="connsiteX19563" fmla="*/ 1859546 w 13419668"/>
              <a:gd name="connsiteY19563" fmla="*/ 2111565 h 4401251"/>
              <a:gd name="connsiteX19564" fmla="*/ 1829942 w 13419668"/>
              <a:gd name="connsiteY19564" fmla="*/ 2138556 h 4401251"/>
              <a:gd name="connsiteX19565" fmla="*/ 1770237 w 13419668"/>
              <a:gd name="connsiteY19565" fmla="*/ 2111689 h 4401251"/>
              <a:gd name="connsiteX19566" fmla="*/ 1740261 w 13419668"/>
              <a:gd name="connsiteY19566" fmla="*/ 2138432 h 4401251"/>
              <a:gd name="connsiteX19567" fmla="*/ 1768994 w 13419668"/>
              <a:gd name="connsiteY19567" fmla="*/ 2169031 h 4401251"/>
              <a:gd name="connsiteX19568" fmla="*/ 1797353 w 13419668"/>
              <a:gd name="connsiteY19568" fmla="*/ 2141169 h 4401251"/>
              <a:gd name="connsiteX19569" fmla="*/ 1770237 w 13419668"/>
              <a:gd name="connsiteY19569" fmla="*/ 2111814 h 4401251"/>
              <a:gd name="connsiteX19570" fmla="*/ 1653937 w 13419668"/>
              <a:gd name="connsiteY19570" fmla="*/ 2139303 h 4401251"/>
              <a:gd name="connsiteX19571" fmla="*/ 1680556 w 13419668"/>
              <a:gd name="connsiteY19571" fmla="*/ 2168907 h 4401251"/>
              <a:gd name="connsiteX19572" fmla="*/ 1711154 w 13419668"/>
              <a:gd name="connsiteY19572" fmla="*/ 2140049 h 4401251"/>
              <a:gd name="connsiteX19573" fmla="*/ 1682795 w 13419668"/>
              <a:gd name="connsiteY19573" fmla="*/ 2111689 h 4401251"/>
              <a:gd name="connsiteX19574" fmla="*/ 1654061 w 13419668"/>
              <a:gd name="connsiteY19574" fmla="*/ 2139303 h 4401251"/>
              <a:gd name="connsiteX19575" fmla="*/ 1593362 w 13419668"/>
              <a:gd name="connsiteY19575" fmla="*/ 2111689 h 4401251"/>
              <a:gd name="connsiteX19576" fmla="*/ 1564380 w 13419668"/>
              <a:gd name="connsiteY19576" fmla="*/ 2139054 h 4401251"/>
              <a:gd name="connsiteX19577" fmla="*/ 1593610 w 13419668"/>
              <a:gd name="connsiteY19577" fmla="*/ 2168782 h 4401251"/>
              <a:gd name="connsiteX19578" fmla="*/ 1621473 w 13419668"/>
              <a:gd name="connsiteY19578" fmla="*/ 2140174 h 4401251"/>
              <a:gd name="connsiteX19579" fmla="*/ 1593362 w 13419668"/>
              <a:gd name="connsiteY19579" fmla="*/ 2111565 h 4401251"/>
              <a:gd name="connsiteX19580" fmla="*/ 1474822 w 13419668"/>
              <a:gd name="connsiteY19580" fmla="*/ 2140547 h 4401251"/>
              <a:gd name="connsiteX19581" fmla="*/ 1505670 w 13419668"/>
              <a:gd name="connsiteY19581" fmla="*/ 2168782 h 4401251"/>
              <a:gd name="connsiteX19582" fmla="*/ 1531915 w 13419668"/>
              <a:gd name="connsiteY19582" fmla="*/ 2138805 h 4401251"/>
              <a:gd name="connsiteX19583" fmla="*/ 1502436 w 13419668"/>
              <a:gd name="connsiteY19583" fmla="*/ 2111689 h 4401251"/>
              <a:gd name="connsiteX19584" fmla="*/ 1474822 w 13419668"/>
              <a:gd name="connsiteY19584" fmla="*/ 2140671 h 4401251"/>
              <a:gd name="connsiteX19585" fmla="*/ 1418476 w 13419668"/>
              <a:gd name="connsiteY19585" fmla="*/ 2111689 h 4401251"/>
              <a:gd name="connsiteX19586" fmla="*/ 1387877 w 13419668"/>
              <a:gd name="connsiteY19586" fmla="*/ 2140796 h 4401251"/>
              <a:gd name="connsiteX19587" fmla="*/ 1416361 w 13419668"/>
              <a:gd name="connsiteY19587" fmla="*/ 2168907 h 4401251"/>
              <a:gd name="connsiteX19588" fmla="*/ 1445219 w 13419668"/>
              <a:gd name="connsiteY19588" fmla="*/ 2141542 h 4401251"/>
              <a:gd name="connsiteX19589" fmla="*/ 1418600 w 13419668"/>
              <a:gd name="connsiteY19589" fmla="*/ 2111814 h 4401251"/>
              <a:gd name="connsiteX19590" fmla="*/ 1355537 w 13419668"/>
              <a:gd name="connsiteY19590" fmla="*/ 2140422 h 4401251"/>
              <a:gd name="connsiteX19591" fmla="*/ 1327923 w 13419668"/>
              <a:gd name="connsiteY19591" fmla="*/ 2111565 h 4401251"/>
              <a:gd name="connsiteX19592" fmla="*/ 1298320 w 13419668"/>
              <a:gd name="connsiteY19592" fmla="*/ 2141790 h 4401251"/>
              <a:gd name="connsiteX19593" fmla="*/ 1327799 w 13419668"/>
              <a:gd name="connsiteY19593" fmla="*/ 2168907 h 4401251"/>
              <a:gd name="connsiteX19594" fmla="*/ 1355537 w 13419668"/>
              <a:gd name="connsiteY19594" fmla="*/ 2140547 h 4401251"/>
              <a:gd name="connsiteX19595" fmla="*/ 1265979 w 13419668"/>
              <a:gd name="connsiteY19595" fmla="*/ 2141666 h 4401251"/>
              <a:gd name="connsiteX19596" fmla="*/ 1236500 w 13419668"/>
              <a:gd name="connsiteY19596" fmla="*/ 2111689 h 4401251"/>
              <a:gd name="connsiteX19597" fmla="*/ 1208638 w 13419668"/>
              <a:gd name="connsiteY19597" fmla="*/ 2140547 h 4401251"/>
              <a:gd name="connsiteX19598" fmla="*/ 1236873 w 13419668"/>
              <a:gd name="connsiteY19598" fmla="*/ 2168782 h 4401251"/>
              <a:gd name="connsiteX19599" fmla="*/ 1265855 w 13419668"/>
              <a:gd name="connsiteY19599" fmla="*/ 2141666 h 4401251"/>
              <a:gd name="connsiteX19600" fmla="*/ 1122439 w 13419668"/>
              <a:gd name="connsiteY19600" fmla="*/ 2140547 h 4401251"/>
              <a:gd name="connsiteX19601" fmla="*/ 1153286 w 13419668"/>
              <a:gd name="connsiteY19601" fmla="*/ 2168782 h 4401251"/>
              <a:gd name="connsiteX19602" fmla="*/ 1179532 w 13419668"/>
              <a:gd name="connsiteY19602" fmla="*/ 2138805 h 4401251"/>
              <a:gd name="connsiteX19603" fmla="*/ 1150052 w 13419668"/>
              <a:gd name="connsiteY19603" fmla="*/ 2111689 h 4401251"/>
              <a:gd name="connsiteX19604" fmla="*/ 1122439 w 13419668"/>
              <a:gd name="connsiteY19604" fmla="*/ 2140671 h 4401251"/>
              <a:gd name="connsiteX19605" fmla="*/ 1061614 w 13419668"/>
              <a:gd name="connsiteY19605" fmla="*/ 2111689 h 4401251"/>
              <a:gd name="connsiteX19606" fmla="*/ 1032881 w 13419668"/>
              <a:gd name="connsiteY19606" fmla="*/ 2139427 h 4401251"/>
              <a:gd name="connsiteX19607" fmla="*/ 1062485 w 13419668"/>
              <a:gd name="connsiteY19607" fmla="*/ 2168907 h 4401251"/>
              <a:gd name="connsiteX19608" fmla="*/ 1090099 w 13419668"/>
              <a:gd name="connsiteY19608" fmla="*/ 2140049 h 4401251"/>
              <a:gd name="connsiteX19609" fmla="*/ 1061739 w 13419668"/>
              <a:gd name="connsiteY19609" fmla="*/ 2111814 h 4401251"/>
              <a:gd name="connsiteX19610" fmla="*/ 971435 w 13419668"/>
              <a:gd name="connsiteY19610" fmla="*/ 2111689 h 4401251"/>
              <a:gd name="connsiteX19611" fmla="*/ 943324 w 13419668"/>
              <a:gd name="connsiteY19611" fmla="*/ 2142910 h 4401251"/>
              <a:gd name="connsiteX19612" fmla="*/ 973425 w 13419668"/>
              <a:gd name="connsiteY19612" fmla="*/ 2168782 h 4401251"/>
              <a:gd name="connsiteX19613" fmla="*/ 1000292 w 13419668"/>
              <a:gd name="connsiteY19613" fmla="*/ 2139303 h 4401251"/>
              <a:gd name="connsiteX19614" fmla="*/ 971311 w 13419668"/>
              <a:gd name="connsiteY19614" fmla="*/ 2111565 h 4401251"/>
              <a:gd name="connsiteX19615" fmla="*/ 910984 w 13419668"/>
              <a:gd name="connsiteY19615" fmla="*/ 2140547 h 4401251"/>
              <a:gd name="connsiteX19616" fmla="*/ 883121 w 13419668"/>
              <a:gd name="connsiteY19616" fmla="*/ 2111689 h 4401251"/>
              <a:gd name="connsiteX19617" fmla="*/ 853766 w 13419668"/>
              <a:gd name="connsiteY19617" fmla="*/ 2141666 h 4401251"/>
              <a:gd name="connsiteX19618" fmla="*/ 882873 w 13419668"/>
              <a:gd name="connsiteY19618" fmla="*/ 2168782 h 4401251"/>
              <a:gd name="connsiteX19619" fmla="*/ 910984 w 13419668"/>
              <a:gd name="connsiteY19619" fmla="*/ 2140547 h 4401251"/>
              <a:gd name="connsiteX19620" fmla="*/ 795305 w 13419668"/>
              <a:gd name="connsiteY19620" fmla="*/ 2111689 h 4401251"/>
              <a:gd name="connsiteX19621" fmla="*/ 766946 w 13419668"/>
              <a:gd name="connsiteY19621" fmla="*/ 2139925 h 4401251"/>
              <a:gd name="connsiteX19622" fmla="*/ 797420 w 13419668"/>
              <a:gd name="connsiteY19622" fmla="*/ 2168782 h 4401251"/>
              <a:gd name="connsiteX19623" fmla="*/ 824038 w 13419668"/>
              <a:gd name="connsiteY19623" fmla="*/ 2139303 h 4401251"/>
              <a:gd name="connsiteX19624" fmla="*/ 795305 w 13419668"/>
              <a:gd name="connsiteY19624" fmla="*/ 2111565 h 4401251"/>
              <a:gd name="connsiteX19625" fmla="*/ 705499 w 13419668"/>
              <a:gd name="connsiteY19625" fmla="*/ 2111689 h 4401251"/>
              <a:gd name="connsiteX19626" fmla="*/ 677264 w 13419668"/>
              <a:gd name="connsiteY19626" fmla="*/ 2140174 h 4401251"/>
              <a:gd name="connsiteX19627" fmla="*/ 707987 w 13419668"/>
              <a:gd name="connsiteY19627" fmla="*/ 2168782 h 4401251"/>
              <a:gd name="connsiteX19628" fmla="*/ 734357 w 13419668"/>
              <a:gd name="connsiteY19628" fmla="*/ 2139054 h 4401251"/>
              <a:gd name="connsiteX19629" fmla="*/ 705375 w 13419668"/>
              <a:gd name="connsiteY19629" fmla="*/ 2111565 h 4401251"/>
              <a:gd name="connsiteX19630" fmla="*/ 440434 w 13419668"/>
              <a:gd name="connsiteY19630" fmla="*/ 2025739 h 4401251"/>
              <a:gd name="connsiteX19631" fmla="*/ 412199 w 13419668"/>
              <a:gd name="connsiteY19631" fmla="*/ 2054348 h 4401251"/>
              <a:gd name="connsiteX19632" fmla="*/ 438568 w 13419668"/>
              <a:gd name="connsiteY19632" fmla="*/ 2081712 h 4401251"/>
              <a:gd name="connsiteX19633" fmla="*/ 468048 w 13419668"/>
              <a:gd name="connsiteY19633" fmla="*/ 2054721 h 4401251"/>
              <a:gd name="connsiteX19634" fmla="*/ 440434 w 13419668"/>
              <a:gd name="connsiteY19634" fmla="*/ 2025739 h 4401251"/>
              <a:gd name="connsiteX19635" fmla="*/ 263309 w 13419668"/>
              <a:gd name="connsiteY19635" fmla="*/ 2025739 h 4401251"/>
              <a:gd name="connsiteX19636" fmla="*/ 236442 w 13419668"/>
              <a:gd name="connsiteY19636" fmla="*/ 2055343 h 4401251"/>
              <a:gd name="connsiteX19637" fmla="*/ 263683 w 13419668"/>
              <a:gd name="connsiteY19637" fmla="*/ 2081588 h 4401251"/>
              <a:gd name="connsiteX19638" fmla="*/ 292291 w 13419668"/>
              <a:gd name="connsiteY19638" fmla="*/ 2053477 h 4401251"/>
              <a:gd name="connsiteX19639" fmla="*/ 263309 w 13419668"/>
              <a:gd name="connsiteY19639" fmla="*/ 2025615 h 4401251"/>
              <a:gd name="connsiteX19640" fmla="*/ 322641 w 13419668"/>
              <a:gd name="connsiteY19640" fmla="*/ 2054721 h 4401251"/>
              <a:gd name="connsiteX19641" fmla="*/ 352245 w 13419668"/>
              <a:gd name="connsiteY19641" fmla="*/ 2081588 h 4401251"/>
              <a:gd name="connsiteX19642" fmla="*/ 378490 w 13419668"/>
              <a:gd name="connsiteY19642" fmla="*/ 2054348 h 4401251"/>
              <a:gd name="connsiteX19643" fmla="*/ 350379 w 13419668"/>
              <a:gd name="connsiteY19643" fmla="*/ 2025739 h 4401251"/>
              <a:gd name="connsiteX19644" fmla="*/ 322517 w 13419668"/>
              <a:gd name="connsiteY19644" fmla="*/ 2054721 h 4401251"/>
              <a:gd name="connsiteX19645" fmla="*/ 57327 w 13419668"/>
              <a:gd name="connsiteY19645" fmla="*/ 2055716 h 4401251"/>
              <a:gd name="connsiteX19646" fmla="*/ 84817 w 13419668"/>
              <a:gd name="connsiteY19646" fmla="*/ 2081588 h 4401251"/>
              <a:gd name="connsiteX19647" fmla="*/ 113176 w 13419668"/>
              <a:gd name="connsiteY19647" fmla="*/ 2053228 h 4401251"/>
              <a:gd name="connsiteX19648" fmla="*/ 83946 w 13419668"/>
              <a:gd name="connsiteY19648" fmla="*/ 2025739 h 4401251"/>
              <a:gd name="connsiteX19649" fmla="*/ 57327 w 13419668"/>
              <a:gd name="connsiteY19649" fmla="*/ 2055716 h 4401251"/>
              <a:gd name="connsiteX19650" fmla="*/ 146885 w 13419668"/>
              <a:gd name="connsiteY19650" fmla="*/ 2055965 h 4401251"/>
              <a:gd name="connsiteX19651" fmla="*/ 174623 w 13419668"/>
              <a:gd name="connsiteY19651" fmla="*/ 2081712 h 4401251"/>
              <a:gd name="connsiteX19652" fmla="*/ 202734 w 13419668"/>
              <a:gd name="connsiteY19652" fmla="*/ 2053104 h 4401251"/>
              <a:gd name="connsiteX19653" fmla="*/ 173255 w 13419668"/>
              <a:gd name="connsiteY19653" fmla="*/ 2025863 h 4401251"/>
              <a:gd name="connsiteX19654" fmla="*/ 146885 w 13419668"/>
              <a:gd name="connsiteY19654" fmla="*/ 2056089 h 4401251"/>
              <a:gd name="connsiteX19655" fmla="*/ 501881 w 13419668"/>
              <a:gd name="connsiteY19655" fmla="*/ 2055467 h 4401251"/>
              <a:gd name="connsiteX19656" fmla="*/ 532355 w 13419668"/>
              <a:gd name="connsiteY19656" fmla="*/ 2081588 h 4401251"/>
              <a:gd name="connsiteX19657" fmla="*/ 557854 w 13419668"/>
              <a:gd name="connsiteY19657" fmla="*/ 2053601 h 4401251"/>
              <a:gd name="connsiteX19658" fmla="*/ 528996 w 13419668"/>
              <a:gd name="connsiteY19658" fmla="*/ 2025739 h 4401251"/>
              <a:gd name="connsiteX19659" fmla="*/ 502005 w 13419668"/>
              <a:gd name="connsiteY19659" fmla="*/ 2055467 h 4401251"/>
              <a:gd name="connsiteX19660" fmla="*/ 13383097 w 13419668"/>
              <a:gd name="connsiteY19660" fmla="*/ 2025739 h 4401251"/>
              <a:gd name="connsiteX19661" fmla="*/ 13356354 w 13419668"/>
              <a:gd name="connsiteY19661" fmla="*/ 2055840 h 4401251"/>
              <a:gd name="connsiteX19662" fmla="*/ 13384092 w 13419668"/>
              <a:gd name="connsiteY19662" fmla="*/ 2081712 h 4401251"/>
              <a:gd name="connsiteX19663" fmla="*/ 13412203 w 13419668"/>
              <a:gd name="connsiteY19663" fmla="*/ 2053228 h 4401251"/>
              <a:gd name="connsiteX19664" fmla="*/ 13382973 w 13419668"/>
              <a:gd name="connsiteY19664" fmla="*/ 2025739 h 4401251"/>
              <a:gd name="connsiteX19665" fmla="*/ 13293167 w 13419668"/>
              <a:gd name="connsiteY19665" fmla="*/ 2025739 h 4401251"/>
              <a:gd name="connsiteX19666" fmla="*/ 13266922 w 13419668"/>
              <a:gd name="connsiteY19666" fmla="*/ 2056213 h 4401251"/>
              <a:gd name="connsiteX19667" fmla="*/ 13295033 w 13419668"/>
              <a:gd name="connsiteY19667" fmla="*/ 2081712 h 4401251"/>
              <a:gd name="connsiteX19668" fmla="*/ 13322771 w 13419668"/>
              <a:gd name="connsiteY19668" fmla="*/ 2052855 h 4401251"/>
              <a:gd name="connsiteX19669" fmla="*/ 13293167 w 13419668"/>
              <a:gd name="connsiteY19669" fmla="*/ 2025739 h 4401251"/>
              <a:gd name="connsiteX19670" fmla="*/ 13208460 w 13419668"/>
              <a:gd name="connsiteY19670" fmla="*/ 2025739 h 4401251"/>
              <a:gd name="connsiteX19671" fmla="*/ 13180598 w 13419668"/>
              <a:gd name="connsiteY19671" fmla="*/ 2054472 h 4401251"/>
              <a:gd name="connsiteX19672" fmla="*/ 13206967 w 13419668"/>
              <a:gd name="connsiteY19672" fmla="*/ 2081588 h 4401251"/>
              <a:gd name="connsiteX19673" fmla="*/ 13236447 w 13419668"/>
              <a:gd name="connsiteY19673" fmla="*/ 2054472 h 4401251"/>
              <a:gd name="connsiteX19674" fmla="*/ 13208460 w 13419668"/>
              <a:gd name="connsiteY19674" fmla="*/ 2025615 h 4401251"/>
              <a:gd name="connsiteX19675" fmla="*/ 13090916 w 13419668"/>
              <a:gd name="connsiteY19675" fmla="*/ 2053850 h 4401251"/>
              <a:gd name="connsiteX19676" fmla="*/ 13116663 w 13419668"/>
              <a:gd name="connsiteY19676" fmla="*/ 2081588 h 4401251"/>
              <a:gd name="connsiteX19677" fmla="*/ 13146890 w 13419668"/>
              <a:gd name="connsiteY19677" fmla="*/ 2055218 h 4401251"/>
              <a:gd name="connsiteX19678" fmla="*/ 13119649 w 13419668"/>
              <a:gd name="connsiteY19678" fmla="*/ 2025739 h 4401251"/>
              <a:gd name="connsiteX19679" fmla="*/ 13091041 w 13419668"/>
              <a:gd name="connsiteY19679" fmla="*/ 2053850 h 4401251"/>
              <a:gd name="connsiteX19680" fmla="*/ 13057333 w 13419668"/>
              <a:gd name="connsiteY19680" fmla="*/ 2052606 h 4401251"/>
              <a:gd name="connsiteX19681" fmla="*/ 13027231 w 13419668"/>
              <a:gd name="connsiteY19681" fmla="*/ 2025863 h 4401251"/>
              <a:gd name="connsiteX19682" fmla="*/ 13001360 w 13419668"/>
              <a:gd name="connsiteY19682" fmla="*/ 2053601 h 4401251"/>
              <a:gd name="connsiteX19683" fmla="*/ 13029843 w 13419668"/>
              <a:gd name="connsiteY19683" fmla="*/ 2081712 h 4401251"/>
              <a:gd name="connsiteX19684" fmla="*/ 13057333 w 13419668"/>
              <a:gd name="connsiteY19684" fmla="*/ 2052482 h 4401251"/>
              <a:gd name="connsiteX19685" fmla="*/ 12939414 w 13419668"/>
              <a:gd name="connsiteY19685" fmla="*/ 2025863 h 4401251"/>
              <a:gd name="connsiteX19686" fmla="*/ 12911801 w 13419668"/>
              <a:gd name="connsiteY19686" fmla="*/ 2054845 h 4401251"/>
              <a:gd name="connsiteX19687" fmla="*/ 12938420 w 13419668"/>
              <a:gd name="connsiteY19687" fmla="*/ 2081712 h 4401251"/>
              <a:gd name="connsiteX19688" fmla="*/ 12967650 w 13419668"/>
              <a:gd name="connsiteY19688" fmla="*/ 2054348 h 4401251"/>
              <a:gd name="connsiteX19689" fmla="*/ 12939414 w 13419668"/>
              <a:gd name="connsiteY19689" fmla="*/ 2025863 h 4401251"/>
              <a:gd name="connsiteX19690" fmla="*/ 12852967 w 13419668"/>
              <a:gd name="connsiteY19690" fmla="*/ 2025863 h 4401251"/>
              <a:gd name="connsiteX19691" fmla="*/ 12824980 w 13419668"/>
              <a:gd name="connsiteY19691" fmla="*/ 2054721 h 4401251"/>
              <a:gd name="connsiteX19692" fmla="*/ 12851475 w 13419668"/>
              <a:gd name="connsiteY19692" fmla="*/ 2081837 h 4401251"/>
              <a:gd name="connsiteX19693" fmla="*/ 12880829 w 13419668"/>
              <a:gd name="connsiteY19693" fmla="*/ 2054596 h 4401251"/>
              <a:gd name="connsiteX19694" fmla="*/ 12852967 w 13419668"/>
              <a:gd name="connsiteY19694" fmla="*/ 2025863 h 4401251"/>
              <a:gd name="connsiteX19695" fmla="*/ 12791273 w 13419668"/>
              <a:gd name="connsiteY19695" fmla="*/ 2054099 h 4401251"/>
              <a:gd name="connsiteX19696" fmla="*/ 12765897 w 13419668"/>
              <a:gd name="connsiteY19696" fmla="*/ 2025863 h 4401251"/>
              <a:gd name="connsiteX19697" fmla="*/ 12735424 w 13419668"/>
              <a:gd name="connsiteY19697" fmla="*/ 2052109 h 4401251"/>
              <a:gd name="connsiteX19698" fmla="*/ 12762414 w 13419668"/>
              <a:gd name="connsiteY19698" fmla="*/ 2081837 h 4401251"/>
              <a:gd name="connsiteX19699" fmla="*/ 12791273 w 13419668"/>
              <a:gd name="connsiteY19699" fmla="*/ 2054099 h 4401251"/>
              <a:gd name="connsiteX19700" fmla="*/ 12673354 w 13419668"/>
              <a:gd name="connsiteY19700" fmla="*/ 2025739 h 4401251"/>
              <a:gd name="connsiteX19701" fmla="*/ 12645865 w 13419668"/>
              <a:gd name="connsiteY19701" fmla="*/ 2054969 h 4401251"/>
              <a:gd name="connsiteX19702" fmla="*/ 12672858 w 13419668"/>
              <a:gd name="connsiteY19702" fmla="*/ 2081712 h 4401251"/>
              <a:gd name="connsiteX19703" fmla="*/ 12701839 w 13419668"/>
              <a:gd name="connsiteY19703" fmla="*/ 2053974 h 4401251"/>
              <a:gd name="connsiteX19704" fmla="*/ 12673479 w 13419668"/>
              <a:gd name="connsiteY19704" fmla="*/ 2025615 h 4401251"/>
              <a:gd name="connsiteX19705" fmla="*/ 12559418 w 13419668"/>
              <a:gd name="connsiteY19705" fmla="*/ 2053974 h 4401251"/>
              <a:gd name="connsiteX19706" fmla="*/ 12585290 w 13419668"/>
              <a:gd name="connsiteY19706" fmla="*/ 2081588 h 4401251"/>
              <a:gd name="connsiteX19707" fmla="*/ 12615267 w 13419668"/>
              <a:gd name="connsiteY19707" fmla="*/ 2054969 h 4401251"/>
              <a:gd name="connsiteX19708" fmla="*/ 12587778 w 13419668"/>
              <a:gd name="connsiteY19708" fmla="*/ 2025739 h 4401251"/>
              <a:gd name="connsiteX19709" fmla="*/ 12559418 w 13419668"/>
              <a:gd name="connsiteY19709" fmla="*/ 2053974 h 4401251"/>
              <a:gd name="connsiteX19710" fmla="*/ 12469860 w 13419668"/>
              <a:gd name="connsiteY19710" fmla="*/ 2054472 h 4401251"/>
              <a:gd name="connsiteX19711" fmla="*/ 12496229 w 13419668"/>
              <a:gd name="connsiteY19711" fmla="*/ 2081588 h 4401251"/>
              <a:gd name="connsiteX19712" fmla="*/ 12525709 w 13419668"/>
              <a:gd name="connsiteY19712" fmla="*/ 2054472 h 4401251"/>
              <a:gd name="connsiteX19713" fmla="*/ 12497722 w 13419668"/>
              <a:gd name="connsiteY19713" fmla="*/ 2025739 h 4401251"/>
              <a:gd name="connsiteX19714" fmla="*/ 12469860 w 13419668"/>
              <a:gd name="connsiteY19714" fmla="*/ 2054472 h 4401251"/>
              <a:gd name="connsiteX19715" fmla="*/ 12408041 w 13419668"/>
              <a:gd name="connsiteY19715" fmla="*/ 2025739 h 4401251"/>
              <a:gd name="connsiteX19716" fmla="*/ 12380303 w 13419668"/>
              <a:gd name="connsiteY19716" fmla="*/ 2054721 h 4401251"/>
              <a:gd name="connsiteX19717" fmla="*/ 12406797 w 13419668"/>
              <a:gd name="connsiteY19717" fmla="*/ 2081712 h 4401251"/>
              <a:gd name="connsiteX19718" fmla="*/ 12436152 w 13419668"/>
              <a:gd name="connsiteY19718" fmla="*/ 2054472 h 4401251"/>
              <a:gd name="connsiteX19719" fmla="*/ 12407916 w 13419668"/>
              <a:gd name="connsiteY19719" fmla="*/ 2025863 h 4401251"/>
              <a:gd name="connsiteX19720" fmla="*/ 12321345 w 13419668"/>
              <a:gd name="connsiteY19720" fmla="*/ 2025739 h 4401251"/>
              <a:gd name="connsiteX19721" fmla="*/ 12293482 w 13419668"/>
              <a:gd name="connsiteY19721" fmla="*/ 2054721 h 4401251"/>
              <a:gd name="connsiteX19722" fmla="*/ 12320226 w 13419668"/>
              <a:gd name="connsiteY19722" fmla="*/ 2081712 h 4401251"/>
              <a:gd name="connsiteX19723" fmla="*/ 12349456 w 13419668"/>
              <a:gd name="connsiteY19723" fmla="*/ 2054348 h 4401251"/>
              <a:gd name="connsiteX19724" fmla="*/ 12321345 w 13419668"/>
              <a:gd name="connsiteY19724" fmla="*/ 2025739 h 4401251"/>
              <a:gd name="connsiteX19725" fmla="*/ 12203925 w 13419668"/>
              <a:gd name="connsiteY19725" fmla="*/ 2053974 h 4401251"/>
              <a:gd name="connsiteX19726" fmla="*/ 12232907 w 13419668"/>
              <a:gd name="connsiteY19726" fmla="*/ 2081712 h 4401251"/>
              <a:gd name="connsiteX19727" fmla="*/ 12259774 w 13419668"/>
              <a:gd name="connsiteY19727" fmla="*/ 2055218 h 4401251"/>
              <a:gd name="connsiteX19728" fmla="*/ 12232533 w 13419668"/>
              <a:gd name="connsiteY19728" fmla="*/ 2025863 h 4401251"/>
              <a:gd name="connsiteX19729" fmla="*/ 12203925 w 13419668"/>
              <a:gd name="connsiteY19729" fmla="*/ 2054099 h 4401251"/>
              <a:gd name="connsiteX19730" fmla="*/ 12114367 w 13419668"/>
              <a:gd name="connsiteY19730" fmla="*/ 2055343 h 4401251"/>
              <a:gd name="connsiteX19731" fmla="*/ 12144717 w 13419668"/>
              <a:gd name="connsiteY19731" fmla="*/ 2081588 h 4401251"/>
              <a:gd name="connsiteX19732" fmla="*/ 12170341 w 13419668"/>
              <a:gd name="connsiteY19732" fmla="*/ 2053726 h 4401251"/>
              <a:gd name="connsiteX19733" fmla="*/ 12141608 w 13419668"/>
              <a:gd name="connsiteY19733" fmla="*/ 2025739 h 4401251"/>
              <a:gd name="connsiteX19734" fmla="*/ 12114492 w 13419668"/>
              <a:gd name="connsiteY19734" fmla="*/ 2055343 h 4401251"/>
              <a:gd name="connsiteX19735" fmla="*/ 12052921 w 13419668"/>
              <a:gd name="connsiteY19735" fmla="*/ 2025739 h 4401251"/>
              <a:gd name="connsiteX19736" fmla="*/ 12024685 w 13419668"/>
              <a:gd name="connsiteY19736" fmla="*/ 2054348 h 4401251"/>
              <a:gd name="connsiteX19737" fmla="*/ 12051055 w 13419668"/>
              <a:gd name="connsiteY19737" fmla="*/ 2081712 h 4401251"/>
              <a:gd name="connsiteX19738" fmla="*/ 12080535 w 13419668"/>
              <a:gd name="connsiteY19738" fmla="*/ 2054721 h 4401251"/>
              <a:gd name="connsiteX19739" fmla="*/ 12052796 w 13419668"/>
              <a:gd name="connsiteY19739" fmla="*/ 2025739 h 4401251"/>
              <a:gd name="connsiteX19740" fmla="*/ 11994335 w 13419668"/>
              <a:gd name="connsiteY19740" fmla="*/ 2052482 h 4401251"/>
              <a:gd name="connsiteX19741" fmla="*/ 11964234 w 13419668"/>
              <a:gd name="connsiteY19741" fmla="*/ 2025739 h 4401251"/>
              <a:gd name="connsiteX19742" fmla="*/ 11938362 w 13419668"/>
              <a:gd name="connsiteY19742" fmla="*/ 2053477 h 4401251"/>
              <a:gd name="connsiteX19743" fmla="*/ 11966846 w 13419668"/>
              <a:gd name="connsiteY19743" fmla="*/ 2081588 h 4401251"/>
              <a:gd name="connsiteX19744" fmla="*/ 11994335 w 13419668"/>
              <a:gd name="connsiteY19744" fmla="*/ 2052358 h 4401251"/>
              <a:gd name="connsiteX19745" fmla="*/ 11876915 w 13419668"/>
              <a:gd name="connsiteY19745" fmla="*/ 2025739 h 4401251"/>
              <a:gd name="connsiteX19746" fmla="*/ 11848805 w 13419668"/>
              <a:gd name="connsiteY19746" fmla="*/ 2054348 h 4401251"/>
              <a:gd name="connsiteX19747" fmla="*/ 11875050 w 13419668"/>
              <a:gd name="connsiteY19747" fmla="*/ 2081588 h 4401251"/>
              <a:gd name="connsiteX19748" fmla="*/ 11904778 w 13419668"/>
              <a:gd name="connsiteY19748" fmla="*/ 2054721 h 4401251"/>
              <a:gd name="connsiteX19749" fmla="*/ 11876915 w 13419668"/>
              <a:gd name="connsiteY19749" fmla="*/ 2025739 h 4401251"/>
              <a:gd name="connsiteX19750" fmla="*/ 11785742 w 13419668"/>
              <a:gd name="connsiteY19750" fmla="*/ 2025739 h 4401251"/>
              <a:gd name="connsiteX19751" fmla="*/ 11759372 w 13419668"/>
              <a:gd name="connsiteY19751" fmla="*/ 2055965 h 4401251"/>
              <a:gd name="connsiteX19752" fmla="*/ 11787110 w 13419668"/>
              <a:gd name="connsiteY19752" fmla="*/ 2081712 h 4401251"/>
              <a:gd name="connsiteX19753" fmla="*/ 11815221 w 13419668"/>
              <a:gd name="connsiteY19753" fmla="*/ 2053104 h 4401251"/>
              <a:gd name="connsiteX19754" fmla="*/ 11785742 w 13419668"/>
              <a:gd name="connsiteY19754" fmla="*/ 2025863 h 4401251"/>
              <a:gd name="connsiteX19755" fmla="*/ 11700662 w 13419668"/>
              <a:gd name="connsiteY19755" fmla="*/ 2025739 h 4401251"/>
              <a:gd name="connsiteX19756" fmla="*/ 11672426 w 13419668"/>
              <a:gd name="connsiteY19756" fmla="*/ 2054348 h 4401251"/>
              <a:gd name="connsiteX19757" fmla="*/ 11698796 w 13419668"/>
              <a:gd name="connsiteY19757" fmla="*/ 2081712 h 4401251"/>
              <a:gd name="connsiteX19758" fmla="*/ 11728276 w 13419668"/>
              <a:gd name="connsiteY19758" fmla="*/ 2054721 h 4401251"/>
              <a:gd name="connsiteX19759" fmla="*/ 11700662 w 13419668"/>
              <a:gd name="connsiteY19759" fmla="*/ 2025739 h 4401251"/>
              <a:gd name="connsiteX19760" fmla="*/ 11638843 w 13419668"/>
              <a:gd name="connsiteY19760" fmla="*/ 2053228 h 4401251"/>
              <a:gd name="connsiteX19761" fmla="*/ 11612721 w 13419668"/>
              <a:gd name="connsiteY19761" fmla="*/ 2025739 h 4401251"/>
              <a:gd name="connsiteX19762" fmla="*/ 11582869 w 13419668"/>
              <a:gd name="connsiteY19762" fmla="*/ 2052731 h 4401251"/>
              <a:gd name="connsiteX19763" fmla="*/ 11610607 w 13419668"/>
              <a:gd name="connsiteY19763" fmla="*/ 2081712 h 4401251"/>
              <a:gd name="connsiteX19764" fmla="*/ 11638843 w 13419668"/>
              <a:gd name="connsiteY19764" fmla="*/ 2053352 h 4401251"/>
              <a:gd name="connsiteX19765" fmla="*/ 11549285 w 13419668"/>
              <a:gd name="connsiteY19765" fmla="*/ 2053228 h 4401251"/>
              <a:gd name="connsiteX19766" fmla="*/ 11523164 w 13419668"/>
              <a:gd name="connsiteY19766" fmla="*/ 2025739 h 4401251"/>
              <a:gd name="connsiteX19767" fmla="*/ 11493312 w 13419668"/>
              <a:gd name="connsiteY19767" fmla="*/ 2052731 h 4401251"/>
              <a:gd name="connsiteX19768" fmla="*/ 11521049 w 13419668"/>
              <a:gd name="connsiteY19768" fmla="*/ 2081712 h 4401251"/>
              <a:gd name="connsiteX19769" fmla="*/ 11549285 w 13419668"/>
              <a:gd name="connsiteY19769" fmla="*/ 2053352 h 4401251"/>
              <a:gd name="connsiteX19770" fmla="*/ 11434229 w 13419668"/>
              <a:gd name="connsiteY19770" fmla="*/ 2025739 h 4401251"/>
              <a:gd name="connsiteX19771" fmla="*/ 11406988 w 13419668"/>
              <a:gd name="connsiteY19771" fmla="*/ 2055094 h 4401251"/>
              <a:gd name="connsiteX19772" fmla="*/ 11433980 w 13419668"/>
              <a:gd name="connsiteY19772" fmla="*/ 2081588 h 4401251"/>
              <a:gd name="connsiteX19773" fmla="*/ 11462837 w 13419668"/>
              <a:gd name="connsiteY19773" fmla="*/ 2053850 h 4401251"/>
              <a:gd name="connsiteX19774" fmla="*/ 11434229 w 13419668"/>
              <a:gd name="connsiteY19774" fmla="*/ 2025739 h 4401251"/>
              <a:gd name="connsiteX19775" fmla="*/ 11345168 w 13419668"/>
              <a:gd name="connsiteY19775" fmla="*/ 2025739 h 4401251"/>
              <a:gd name="connsiteX19776" fmla="*/ 11317431 w 13419668"/>
              <a:gd name="connsiteY19776" fmla="*/ 2054721 h 4401251"/>
              <a:gd name="connsiteX19777" fmla="*/ 11343925 w 13419668"/>
              <a:gd name="connsiteY19777" fmla="*/ 2081712 h 4401251"/>
              <a:gd name="connsiteX19778" fmla="*/ 11373279 w 13419668"/>
              <a:gd name="connsiteY19778" fmla="*/ 2054472 h 4401251"/>
              <a:gd name="connsiteX19779" fmla="*/ 11345044 w 13419668"/>
              <a:gd name="connsiteY19779" fmla="*/ 2025863 h 4401251"/>
              <a:gd name="connsiteX19780" fmla="*/ 11255611 w 13419668"/>
              <a:gd name="connsiteY19780" fmla="*/ 2025739 h 4401251"/>
              <a:gd name="connsiteX19781" fmla="*/ 11227998 w 13419668"/>
              <a:gd name="connsiteY19781" fmla="*/ 2054721 h 4401251"/>
              <a:gd name="connsiteX19782" fmla="*/ 11254616 w 13419668"/>
              <a:gd name="connsiteY19782" fmla="*/ 2081588 h 4401251"/>
              <a:gd name="connsiteX19783" fmla="*/ 11283846 w 13419668"/>
              <a:gd name="connsiteY19783" fmla="*/ 2054223 h 4401251"/>
              <a:gd name="connsiteX19784" fmla="*/ 11255611 w 13419668"/>
              <a:gd name="connsiteY19784" fmla="*/ 2025739 h 4401251"/>
              <a:gd name="connsiteX19785" fmla="*/ 11138440 w 13419668"/>
              <a:gd name="connsiteY19785" fmla="*/ 2055716 h 4401251"/>
              <a:gd name="connsiteX19786" fmla="*/ 11165929 w 13419668"/>
              <a:gd name="connsiteY19786" fmla="*/ 2081588 h 4401251"/>
              <a:gd name="connsiteX19787" fmla="*/ 11194290 w 13419668"/>
              <a:gd name="connsiteY19787" fmla="*/ 2053228 h 4401251"/>
              <a:gd name="connsiteX19788" fmla="*/ 11165059 w 13419668"/>
              <a:gd name="connsiteY19788" fmla="*/ 2025739 h 4401251"/>
              <a:gd name="connsiteX19789" fmla="*/ 11138440 w 13419668"/>
              <a:gd name="connsiteY19789" fmla="*/ 2055716 h 4401251"/>
              <a:gd name="connsiteX19790" fmla="*/ 11079109 w 13419668"/>
              <a:gd name="connsiteY19790" fmla="*/ 2025739 h 4401251"/>
              <a:gd name="connsiteX19791" fmla="*/ 11051619 w 13419668"/>
              <a:gd name="connsiteY19791" fmla="*/ 2054969 h 4401251"/>
              <a:gd name="connsiteX19792" fmla="*/ 11078611 w 13419668"/>
              <a:gd name="connsiteY19792" fmla="*/ 2081712 h 4401251"/>
              <a:gd name="connsiteX19793" fmla="*/ 11107593 w 13419668"/>
              <a:gd name="connsiteY19793" fmla="*/ 2053974 h 4401251"/>
              <a:gd name="connsiteX19794" fmla="*/ 11079233 w 13419668"/>
              <a:gd name="connsiteY19794" fmla="*/ 2025615 h 4401251"/>
              <a:gd name="connsiteX19795" fmla="*/ 10988307 w 13419668"/>
              <a:gd name="connsiteY19795" fmla="*/ 2025739 h 4401251"/>
              <a:gd name="connsiteX19796" fmla="*/ 10962062 w 13419668"/>
              <a:gd name="connsiteY19796" fmla="*/ 2056213 h 4401251"/>
              <a:gd name="connsiteX19797" fmla="*/ 10990297 w 13419668"/>
              <a:gd name="connsiteY19797" fmla="*/ 2081588 h 4401251"/>
              <a:gd name="connsiteX19798" fmla="*/ 11018035 w 13419668"/>
              <a:gd name="connsiteY19798" fmla="*/ 2052731 h 4401251"/>
              <a:gd name="connsiteX19799" fmla="*/ 10988307 w 13419668"/>
              <a:gd name="connsiteY19799" fmla="*/ 2025739 h 4401251"/>
              <a:gd name="connsiteX19800" fmla="*/ 10872504 w 13419668"/>
              <a:gd name="connsiteY19800" fmla="*/ 2053974 h 4401251"/>
              <a:gd name="connsiteX19801" fmla="*/ 10901486 w 13419668"/>
              <a:gd name="connsiteY19801" fmla="*/ 2081712 h 4401251"/>
              <a:gd name="connsiteX19802" fmla="*/ 10928354 w 13419668"/>
              <a:gd name="connsiteY19802" fmla="*/ 2055094 h 4401251"/>
              <a:gd name="connsiteX19803" fmla="*/ 10901113 w 13419668"/>
              <a:gd name="connsiteY19803" fmla="*/ 2025739 h 4401251"/>
              <a:gd name="connsiteX19804" fmla="*/ 10872504 w 13419668"/>
              <a:gd name="connsiteY19804" fmla="*/ 2053974 h 4401251"/>
              <a:gd name="connsiteX19805" fmla="*/ 10813421 w 13419668"/>
              <a:gd name="connsiteY19805" fmla="*/ 2025739 h 4401251"/>
              <a:gd name="connsiteX19806" fmla="*/ 10786181 w 13419668"/>
              <a:gd name="connsiteY19806" fmla="*/ 2055094 h 4401251"/>
              <a:gd name="connsiteX19807" fmla="*/ 10813173 w 13419668"/>
              <a:gd name="connsiteY19807" fmla="*/ 2081588 h 4401251"/>
              <a:gd name="connsiteX19808" fmla="*/ 10842030 w 13419668"/>
              <a:gd name="connsiteY19808" fmla="*/ 2053850 h 4401251"/>
              <a:gd name="connsiteX19809" fmla="*/ 10813421 w 13419668"/>
              <a:gd name="connsiteY19809" fmla="*/ 2025739 h 4401251"/>
              <a:gd name="connsiteX19810" fmla="*/ 10725357 w 13419668"/>
              <a:gd name="connsiteY19810" fmla="*/ 2025739 h 4401251"/>
              <a:gd name="connsiteX19811" fmla="*/ 10696499 w 13419668"/>
              <a:gd name="connsiteY19811" fmla="*/ 2053601 h 4401251"/>
              <a:gd name="connsiteX19812" fmla="*/ 10721998 w 13419668"/>
              <a:gd name="connsiteY19812" fmla="*/ 2081588 h 4401251"/>
              <a:gd name="connsiteX19813" fmla="*/ 10752348 w 13419668"/>
              <a:gd name="connsiteY19813" fmla="*/ 2055467 h 4401251"/>
              <a:gd name="connsiteX19814" fmla="*/ 10725232 w 13419668"/>
              <a:gd name="connsiteY19814" fmla="*/ 2025739 h 4401251"/>
              <a:gd name="connsiteX19815" fmla="*/ 10633187 w 13419668"/>
              <a:gd name="connsiteY19815" fmla="*/ 2025739 h 4401251"/>
              <a:gd name="connsiteX19816" fmla="*/ 10607066 w 13419668"/>
              <a:gd name="connsiteY19816" fmla="*/ 2056089 h 4401251"/>
              <a:gd name="connsiteX19817" fmla="*/ 10635053 w 13419668"/>
              <a:gd name="connsiteY19817" fmla="*/ 2081588 h 4401251"/>
              <a:gd name="connsiteX19818" fmla="*/ 10662915 w 13419668"/>
              <a:gd name="connsiteY19818" fmla="*/ 2052731 h 4401251"/>
              <a:gd name="connsiteX19819" fmla="*/ 10633187 w 13419668"/>
              <a:gd name="connsiteY19819" fmla="*/ 2025739 h 4401251"/>
              <a:gd name="connsiteX19820" fmla="*/ 10576095 w 13419668"/>
              <a:gd name="connsiteY19820" fmla="*/ 2053477 h 4401251"/>
              <a:gd name="connsiteX19821" fmla="*/ 10550098 w 13419668"/>
              <a:gd name="connsiteY19821" fmla="*/ 2025739 h 4401251"/>
              <a:gd name="connsiteX19822" fmla="*/ 10519997 w 13419668"/>
              <a:gd name="connsiteY19822" fmla="*/ 2052482 h 4401251"/>
              <a:gd name="connsiteX19823" fmla="*/ 10547610 w 13419668"/>
              <a:gd name="connsiteY19823" fmla="*/ 2081588 h 4401251"/>
              <a:gd name="connsiteX19824" fmla="*/ 10575970 w 13419668"/>
              <a:gd name="connsiteY19824" fmla="*/ 2053352 h 4401251"/>
              <a:gd name="connsiteX19825" fmla="*/ 10486537 w 13419668"/>
              <a:gd name="connsiteY19825" fmla="*/ 2053228 h 4401251"/>
              <a:gd name="connsiteX19826" fmla="*/ 10460416 w 13419668"/>
              <a:gd name="connsiteY19826" fmla="*/ 2025739 h 4401251"/>
              <a:gd name="connsiteX19827" fmla="*/ 10430564 w 13419668"/>
              <a:gd name="connsiteY19827" fmla="*/ 2052731 h 4401251"/>
              <a:gd name="connsiteX19828" fmla="*/ 10458301 w 13419668"/>
              <a:gd name="connsiteY19828" fmla="*/ 2081712 h 4401251"/>
              <a:gd name="connsiteX19829" fmla="*/ 10486537 w 13419668"/>
              <a:gd name="connsiteY19829" fmla="*/ 2053352 h 4401251"/>
              <a:gd name="connsiteX19830" fmla="*/ 10396855 w 13419668"/>
              <a:gd name="connsiteY19830" fmla="*/ 2051611 h 4401251"/>
              <a:gd name="connsiteX19831" fmla="*/ 10369242 w 13419668"/>
              <a:gd name="connsiteY19831" fmla="*/ 2025615 h 4401251"/>
              <a:gd name="connsiteX19832" fmla="*/ 10341006 w 13419668"/>
              <a:gd name="connsiteY19832" fmla="*/ 2054223 h 4401251"/>
              <a:gd name="connsiteX19833" fmla="*/ 10370361 w 13419668"/>
              <a:gd name="connsiteY19833" fmla="*/ 2081464 h 4401251"/>
              <a:gd name="connsiteX19834" fmla="*/ 10396855 w 13419668"/>
              <a:gd name="connsiteY19834" fmla="*/ 2051611 h 4401251"/>
              <a:gd name="connsiteX19835" fmla="*/ 10254683 w 13419668"/>
              <a:gd name="connsiteY19835" fmla="*/ 2054348 h 4401251"/>
              <a:gd name="connsiteX19836" fmla="*/ 10281052 w 13419668"/>
              <a:gd name="connsiteY19836" fmla="*/ 2081464 h 4401251"/>
              <a:gd name="connsiteX19837" fmla="*/ 10310531 w 13419668"/>
              <a:gd name="connsiteY19837" fmla="*/ 2054348 h 4401251"/>
              <a:gd name="connsiteX19838" fmla="*/ 10282545 w 13419668"/>
              <a:gd name="connsiteY19838" fmla="*/ 2025615 h 4401251"/>
              <a:gd name="connsiteX19839" fmla="*/ 10254683 w 13419668"/>
              <a:gd name="connsiteY19839" fmla="*/ 2054348 h 4401251"/>
              <a:gd name="connsiteX19840" fmla="*/ 10165125 w 13419668"/>
              <a:gd name="connsiteY19840" fmla="*/ 2054969 h 4401251"/>
              <a:gd name="connsiteX19841" fmla="*/ 10191993 w 13419668"/>
              <a:gd name="connsiteY19841" fmla="*/ 2081464 h 4401251"/>
              <a:gd name="connsiteX19842" fmla="*/ 10220975 w 13419668"/>
              <a:gd name="connsiteY19842" fmla="*/ 2053726 h 4401251"/>
              <a:gd name="connsiteX19843" fmla="*/ 10192365 w 13419668"/>
              <a:gd name="connsiteY19843" fmla="*/ 2025490 h 4401251"/>
              <a:gd name="connsiteX19844" fmla="*/ 10165125 w 13419668"/>
              <a:gd name="connsiteY19844" fmla="*/ 2054845 h 4401251"/>
              <a:gd name="connsiteX19845" fmla="*/ 10131417 w 13419668"/>
              <a:gd name="connsiteY19845" fmla="*/ 2052358 h 4401251"/>
              <a:gd name="connsiteX19846" fmla="*/ 10101315 w 13419668"/>
              <a:gd name="connsiteY19846" fmla="*/ 2025615 h 4401251"/>
              <a:gd name="connsiteX19847" fmla="*/ 10075444 w 13419668"/>
              <a:gd name="connsiteY19847" fmla="*/ 2053352 h 4401251"/>
              <a:gd name="connsiteX19848" fmla="*/ 10103928 w 13419668"/>
              <a:gd name="connsiteY19848" fmla="*/ 2081464 h 4401251"/>
              <a:gd name="connsiteX19849" fmla="*/ 10131417 w 13419668"/>
              <a:gd name="connsiteY19849" fmla="*/ 2052233 h 4401251"/>
              <a:gd name="connsiteX19850" fmla="*/ 10041860 w 13419668"/>
              <a:gd name="connsiteY19850" fmla="*/ 2053850 h 4401251"/>
              <a:gd name="connsiteX19851" fmla="*/ 10013251 w 13419668"/>
              <a:gd name="connsiteY19851" fmla="*/ 2025615 h 4401251"/>
              <a:gd name="connsiteX19852" fmla="*/ 9985886 w 13419668"/>
              <a:gd name="connsiteY19852" fmla="*/ 2051984 h 4401251"/>
              <a:gd name="connsiteX19853" fmla="*/ 10012878 w 13419668"/>
              <a:gd name="connsiteY19853" fmla="*/ 2081588 h 4401251"/>
              <a:gd name="connsiteX19854" fmla="*/ 10041860 w 13419668"/>
              <a:gd name="connsiteY19854" fmla="*/ 2053974 h 4401251"/>
              <a:gd name="connsiteX19855" fmla="*/ 9899189 w 13419668"/>
              <a:gd name="connsiteY19855" fmla="*/ 2054596 h 4401251"/>
              <a:gd name="connsiteX19856" fmla="*/ 9928793 w 13419668"/>
              <a:gd name="connsiteY19856" fmla="*/ 2081464 h 4401251"/>
              <a:gd name="connsiteX19857" fmla="*/ 9955039 w 13419668"/>
              <a:gd name="connsiteY19857" fmla="*/ 2054223 h 4401251"/>
              <a:gd name="connsiteX19858" fmla="*/ 9926928 w 13419668"/>
              <a:gd name="connsiteY19858" fmla="*/ 2025615 h 4401251"/>
              <a:gd name="connsiteX19859" fmla="*/ 9899065 w 13419668"/>
              <a:gd name="connsiteY19859" fmla="*/ 2054596 h 4401251"/>
              <a:gd name="connsiteX19860" fmla="*/ 9836748 w 13419668"/>
              <a:gd name="connsiteY19860" fmla="*/ 2025615 h 4401251"/>
              <a:gd name="connsiteX19861" fmla="*/ 9809632 w 13419668"/>
              <a:gd name="connsiteY19861" fmla="*/ 2055343 h 4401251"/>
              <a:gd name="connsiteX19862" fmla="*/ 9836997 w 13419668"/>
              <a:gd name="connsiteY19862" fmla="*/ 2081588 h 4401251"/>
              <a:gd name="connsiteX19863" fmla="*/ 9865481 w 13419668"/>
              <a:gd name="connsiteY19863" fmla="*/ 2053477 h 4401251"/>
              <a:gd name="connsiteX19864" fmla="*/ 9836624 w 13419668"/>
              <a:gd name="connsiteY19864" fmla="*/ 2025615 h 4401251"/>
              <a:gd name="connsiteX19865" fmla="*/ 9748186 w 13419668"/>
              <a:gd name="connsiteY19865" fmla="*/ 2025615 h 4401251"/>
              <a:gd name="connsiteX19866" fmla="*/ 9720075 w 13419668"/>
              <a:gd name="connsiteY19866" fmla="*/ 2054223 h 4401251"/>
              <a:gd name="connsiteX19867" fmla="*/ 9746444 w 13419668"/>
              <a:gd name="connsiteY19867" fmla="*/ 2081464 h 4401251"/>
              <a:gd name="connsiteX19868" fmla="*/ 9775924 w 13419668"/>
              <a:gd name="connsiteY19868" fmla="*/ 2054348 h 4401251"/>
              <a:gd name="connsiteX19869" fmla="*/ 9748186 w 13419668"/>
              <a:gd name="connsiteY19869" fmla="*/ 2025490 h 4401251"/>
              <a:gd name="connsiteX19870" fmla="*/ 9689600 w 13419668"/>
              <a:gd name="connsiteY19870" fmla="*/ 2053850 h 4401251"/>
              <a:gd name="connsiteX19871" fmla="*/ 9660992 w 13419668"/>
              <a:gd name="connsiteY19871" fmla="*/ 2025615 h 4401251"/>
              <a:gd name="connsiteX19872" fmla="*/ 9633627 w 13419668"/>
              <a:gd name="connsiteY19872" fmla="*/ 2051984 h 4401251"/>
              <a:gd name="connsiteX19873" fmla="*/ 9660618 w 13419668"/>
              <a:gd name="connsiteY19873" fmla="*/ 2081464 h 4401251"/>
              <a:gd name="connsiteX19874" fmla="*/ 9689600 w 13419668"/>
              <a:gd name="connsiteY19874" fmla="*/ 2053726 h 4401251"/>
              <a:gd name="connsiteX19875" fmla="*/ 9571808 w 13419668"/>
              <a:gd name="connsiteY19875" fmla="*/ 2025615 h 4401251"/>
              <a:gd name="connsiteX19876" fmla="*/ 9544194 w 13419668"/>
              <a:gd name="connsiteY19876" fmla="*/ 2054596 h 4401251"/>
              <a:gd name="connsiteX19877" fmla="*/ 9570812 w 13419668"/>
              <a:gd name="connsiteY19877" fmla="*/ 2081464 h 4401251"/>
              <a:gd name="connsiteX19878" fmla="*/ 9600167 w 13419668"/>
              <a:gd name="connsiteY19878" fmla="*/ 2054223 h 4401251"/>
              <a:gd name="connsiteX19879" fmla="*/ 9571932 w 13419668"/>
              <a:gd name="connsiteY19879" fmla="*/ 2025615 h 4401251"/>
              <a:gd name="connsiteX19880" fmla="*/ 9454512 w 13419668"/>
              <a:gd name="connsiteY19880" fmla="*/ 2053104 h 4401251"/>
              <a:gd name="connsiteX19881" fmla="*/ 9479762 w 13419668"/>
              <a:gd name="connsiteY19881" fmla="*/ 2081339 h 4401251"/>
              <a:gd name="connsiteX19882" fmla="*/ 9510485 w 13419668"/>
              <a:gd name="connsiteY19882" fmla="*/ 2055591 h 4401251"/>
              <a:gd name="connsiteX19883" fmla="*/ 9483743 w 13419668"/>
              <a:gd name="connsiteY19883" fmla="*/ 2025615 h 4401251"/>
              <a:gd name="connsiteX19884" fmla="*/ 9454636 w 13419668"/>
              <a:gd name="connsiteY19884" fmla="*/ 2053228 h 4401251"/>
              <a:gd name="connsiteX19885" fmla="*/ 9393688 w 13419668"/>
              <a:gd name="connsiteY19885" fmla="*/ 2025615 h 4401251"/>
              <a:gd name="connsiteX19886" fmla="*/ 9367816 w 13419668"/>
              <a:gd name="connsiteY19886" fmla="*/ 2056338 h 4401251"/>
              <a:gd name="connsiteX19887" fmla="*/ 9396300 w 13419668"/>
              <a:gd name="connsiteY19887" fmla="*/ 2081464 h 4401251"/>
              <a:gd name="connsiteX19888" fmla="*/ 9423664 w 13419668"/>
              <a:gd name="connsiteY19888" fmla="*/ 2052233 h 4401251"/>
              <a:gd name="connsiteX19889" fmla="*/ 9393688 w 13419668"/>
              <a:gd name="connsiteY19889" fmla="*/ 2025615 h 4401251"/>
              <a:gd name="connsiteX19890" fmla="*/ 9306245 w 13419668"/>
              <a:gd name="connsiteY19890" fmla="*/ 2025615 h 4401251"/>
              <a:gd name="connsiteX19891" fmla="*/ 9278134 w 13419668"/>
              <a:gd name="connsiteY19891" fmla="*/ 2054223 h 4401251"/>
              <a:gd name="connsiteX19892" fmla="*/ 9304503 w 13419668"/>
              <a:gd name="connsiteY19892" fmla="*/ 2081464 h 4401251"/>
              <a:gd name="connsiteX19893" fmla="*/ 9333982 w 13419668"/>
              <a:gd name="connsiteY19893" fmla="*/ 2054348 h 4401251"/>
              <a:gd name="connsiteX19894" fmla="*/ 9306245 w 13419668"/>
              <a:gd name="connsiteY19894" fmla="*/ 2025490 h 4401251"/>
              <a:gd name="connsiteX19895" fmla="*/ 9214573 w 13419668"/>
              <a:gd name="connsiteY19895" fmla="*/ 2025615 h 4401251"/>
              <a:gd name="connsiteX19896" fmla="*/ 9188700 w 13419668"/>
              <a:gd name="connsiteY19896" fmla="*/ 2056338 h 4401251"/>
              <a:gd name="connsiteX19897" fmla="*/ 9217185 w 13419668"/>
              <a:gd name="connsiteY19897" fmla="*/ 2081464 h 4401251"/>
              <a:gd name="connsiteX19898" fmla="*/ 9244550 w 13419668"/>
              <a:gd name="connsiteY19898" fmla="*/ 2052233 h 4401251"/>
              <a:gd name="connsiteX19899" fmla="*/ 9214573 w 13419668"/>
              <a:gd name="connsiteY19899" fmla="*/ 2025615 h 4401251"/>
              <a:gd name="connsiteX19900" fmla="*/ 9154993 w 13419668"/>
              <a:gd name="connsiteY19900" fmla="*/ 2051984 h 4401251"/>
              <a:gd name="connsiteX19901" fmla="*/ 9127752 w 13419668"/>
              <a:gd name="connsiteY19901" fmla="*/ 2025615 h 4401251"/>
              <a:gd name="connsiteX19902" fmla="*/ 9099144 w 13419668"/>
              <a:gd name="connsiteY19902" fmla="*/ 2053726 h 4401251"/>
              <a:gd name="connsiteX19903" fmla="*/ 9128125 w 13419668"/>
              <a:gd name="connsiteY19903" fmla="*/ 2081464 h 4401251"/>
              <a:gd name="connsiteX19904" fmla="*/ 9155117 w 13419668"/>
              <a:gd name="connsiteY19904" fmla="*/ 2051984 h 4401251"/>
              <a:gd name="connsiteX19905" fmla="*/ 9040061 w 13419668"/>
              <a:gd name="connsiteY19905" fmla="*/ 2025615 h 4401251"/>
              <a:gd name="connsiteX19906" fmla="*/ 9012820 w 13419668"/>
              <a:gd name="connsiteY19906" fmla="*/ 2054969 h 4401251"/>
              <a:gd name="connsiteX19907" fmla="*/ 9039812 w 13419668"/>
              <a:gd name="connsiteY19907" fmla="*/ 2081464 h 4401251"/>
              <a:gd name="connsiteX19908" fmla="*/ 9068669 w 13419668"/>
              <a:gd name="connsiteY19908" fmla="*/ 2053726 h 4401251"/>
              <a:gd name="connsiteX19909" fmla="*/ 9040061 w 13419668"/>
              <a:gd name="connsiteY19909" fmla="*/ 2025615 h 4401251"/>
              <a:gd name="connsiteX19910" fmla="*/ 8979112 w 13419668"/>
              <a:gd name="connsiteY19910" fmla="*/ 2053850 h 4401251"/>
              <a:gd name="connsiteX19911" fmla="*/ 8950503 w 13419668"/>
              <a:gd name="connsiteY19911" fmla="*/ 2025615 h 4401251"/>
              <a:gd name="connsiteX19912" fmla="*/ 8923138 w 13419668"/>
              <a:gd name="connsiteY19912" fmla="*/ 2051984 h 4401251"/>
              <a:gd name="connsiteX19913" fmla="*/ 8950130 w 13419668"/>
              <a:gd name="connsiteY19913" fmla="*/ 2081464 h 4401251"/>
              <a:gd name="connsiteX19914" fmla="*/ 8979112 w 13419668"/>
              <a:gd name="connsiteY19914" fmla="*/ 2053726 h 4401251"/>
              <a:gd name="connsiteX19915" fmla="*/ 8833581 w 13419668"/>
              <a:gd name="connsiteY19915" fmla="*/ 2053850 h 4401251"/>
              <a:gd name="connsiteX19916" fmla="*/ 8859453 w 13419668"/>
              <a:gd name="connsiteY19916" fmla="*/ 2081464 h 4401251"/>
              <a:gd name="connsiteX19917" fmla="*/ 8889429 w 13419668"/>
              <a:gd name="connsiteY19917" fmla="*/ 2054845 h 4401251"/>
              <a:gd name="connsiteX19918" fmla="*/ 8861941 w 13419668"/>
              <a:gd name="connsiteY19918" fmla="*/ 2025615 h 4401251"/>
              <a:gd name="connsiteX19919" fmla="*/ 8833581 w 13419668"/>
              <a:gd name="connsiteY19919" fmla="*/ 2053850 h 4401251"/>
              <a:gd name="connsiteX19920" fmla="*/ 8774373 w 13419668"/>
              <a:gd name="connsiteY19920" fmla="*/ 2025615 h 4401251"/>
              <a:gd name="connsiteX19921" fmla="*/ 8746884 w 13419668"/>
              <a:gd name="connsiteY19921" fmla="*/ 2054845 h 4401251"/>
              <a:gd name="connsiteX19922" fmla="*/ 8773876 w 13419668"/>
              <a:gd name="connsiteY19922" fmla="*/ 2081588 h 4401251"/>
              <a:gd name="connsiteX19923" fmla="*/ 8802858 w 13419668"/>
              <a:gd name="connsiteY19923" fmla="*/ 2053850 h 4401251"/>
              <a:gd name="connsiteX19924" fmla="*/ 8774498 w 13419668"/>
              <a:gd name="connsiteY19924" fmla="*/ 2025490 h 4401251"/>
              <a:gd name="connsiteX19925" fmla="*/ 8713051 w 13419668"/>
              <a:gd name="connsiteY19925" fmla="*/ 2051487 h 4401251"/>
              <a:gd name="connsiteX19926" fmla="*/ 8685314 w 13419668"/>
              <a:gd name="connsiteY19926" fmla="*/ 2025615 h 4401251"/>
              <a:gd name="connsiteX19927" fmla="*/ 8657327 w 13419668"/>
              <a:gd name="connsiteY19927" fmla="*/ 2054348 h 4401251"/>
              <a:gd name="connsiteX19928" fmla="*/ 8686806 w 13419668"/>
              <a:gd name="connsiteY19928" fmla="*/ 2081464 h 4401251"/>
              <a:gd name="connsiteX19929" fmla="*/ 8713176 w 13419668"/>
              <a:gd name="connsiteY19929" fmla="*/ 2051362 h 4401251"/>
              <a:gd name="connsiteX19930" fmla="*/ 8594014 w 13419668"/>
              <a:gd name="connsiteY19930" fmla="*/ 2025615 h 4401251"/>
              <a:gd name="connsiteX19931" fmla="*/ 8567769 w 13419668"/>
              <a:gd name="connsiteY19931" fmla="*/ 2056089 h 4401251"/>
              <a:gd name="connsiteX19932" fmla="*/ 8595880 w 13419668"/>
              <a:gd name="connsiteY19932" fmla="*/ 2081588 h 4401251"/>
              <a:gd name="connsiteX19933" fmla="*/ 8623618 w 13419668"/>
              <a:gd name="connsiteY19933" fmla="*/ 2052731 h 4401251"/>
              <a:gd name="connsiteX19934" fmla="*/ 8594014 w 13419668"/>
              <a:gd name="connsiteY19934" fmla="*/ 2025615 h 4401251"/>
              <a:gd name="connsiteX19935" fmla="*/ 8481321 w 13419668"/>
              <a:gd name="connsiteY19935" fmla="*/ 2053726 h 4401251"/>
              <a:gd name="connsiteX19936" fmla="*/ 8507069 w 13419668"/>
              <a:gd name="connsiteY19936" fmla="*/ 2081464 h 4401251"/>
              <a:gd name="connsiteX19937" fmla="*/ 8537295 w 13419668"/>
              <a:gd name="connsiteY19937" fmla="*/ 2055094 h 4401251"/>
              <a:gd name="connsiteX19938" fmla="*/ 8510054 w 13419668"/>
              <a:gd name="connsiteY19938" fmla="*/ 2025615 h 4401251"/>
              <a:gd name="connsiteX19939" fmla="*/ 8481446 w 13419668"/>
              <a:gd name="connsiteY19939" fmla="*/ 2053726 h 4401251"/>
              <a:gd name="connsiteX19940" fmla="*/ 8447737 w 13419668"/>
              <a:gd name="connsiteY19940" fmla="*/ 2053726 h 4401251"/>
              <a:gd name="connsiteX19941" fmla="*/ 8418880 w 13419668"/>
              <a:gd name="connsiteY19941" fmla="*/ 2025739 h 4401251"/>
              <a:gd name="connsiteX19942" fmla="*/ 8391764 w 13419668"/>
              <a:gd name="connsiteY19942" fmla="*/ 2052233 h 4401251"/>
              <a:gd name="connsiteX19943" fmla="*/ 8419004 w 13419668"/>
              <a:gd name="connsiteY19943" fmla="*/ 2081588 h 4401251"/>
              <a:gd name="connsiteX19944" fmla="*/ 8447737 w 13419668"/>
              <a:gd name="connsiteY19944" fmla="*/ 2053726 h 4401251"/>
              <a:gd name="connsiteX19945" fmla="*/ 8328825 w 13419668"/>
              <a:gd name="connsiteY19945" fmla="*/ 2025739 h 4401251"/>
              <a:gd name="connsiteX19946" fmla="*/ 8302332 w 13419668"/>
              <a:gd name="connsiteY19946" fmla="*/ 2055716 h 4401251"/>
              <a:gd name="connsiteX19947" fmla="*/ 8329945 w 13419668"/>
              <a:gd name="connsiteY19947" fmla="*/ 2081588 h 4401251"/>
              <a:gd name="connsiteX19948" fmla="*/ 8358181 w 13419668"/>
              <a:gd name="connsiteY19948" fmla="*/ 2053104 h 4401251"/>
              <a:gd name="connsiteX19949" fmla="*/ 8328825 w 13419668"/>
              <a:gd name="connsiteY19949" fmla="*/ 2025615 h 4401251"/>
              <a:gd name="connsiteX19950" fmla="*/ 8212650 w 13419668"/>
              <a:gd name="connsiteY19950" fmla="*/ 2055094 h 4401251"/>
              <a:gd name="connsiteX19951" fmla="*/ 8239517 w 13419668"/>
              <a:gd name="connsiteY19951" fmla="*/ 2081588 h 4401251"/>
              <a:gd name="connsiteX19952" fmla="*/ 8268499 w 13419668"/>
              <a:gd name="connsiteY19952" fmla="*/ 2053850 h 4401251"/>
              <a:gd name="connsiteX19953" fmla="*/ 8239890 w 13419668"/>
              <a:gd name="connsiteY19953" fmla="*/ 2025615 h 4401251"/>
              <a:gd name="connsiteX19954" fmla="*/ 8212650 w 13419668"/>
              <a:gd name="connsiteY19954" fmla="*/ 2054969 h 4401251"/>
              <a:gd name="connsiteX19955" fmla="*/ 8153567 w 13419668"/>
              <a:gd name="connsiteY19955" fmla="*/ 2025739 h 4401251"/>
              <a:gd name="connsiteX19956" fmla="*/ 8125704 w 13419668"/>
              <a:gd name="connsiteY19956" fmla="*/ 2054721 h 4401251"/>
              <a:gd name="connsiteX19957" fmla="*/ 8152447 w 13419668"/>
              <a:gd name="connsiteY19957" fmla="*/ 2081712 h 4401251"/>
              <a:gd name="connsiteX19958" fmla="*/ 8181678 w 13419668"/>
              <a:gd name="connsiteY19958" fmla="*/ 2054348 h 4401251"/>
              <a:gd name="connsiteX19959" fmla="*/ 8153567 w 13419668"/>
              <a:gd name="connsiteY19959" fmla="*/ 2025739 h 4401251"/>
              <a:gd name="connsiteX19960" fmla="*/ 8063760 w 13419668"/>
              <a:gd name="connsiteY19960" fmla="*/ 2025739 h 4401251"/>
              <a:gd name="connsiteX19961" fmla="*/ 8036271 w 13419668"/>
              <a:gd name="connsiteY19961" fmla="*/ 2054969 h 4401251"/>
              <a:gd name="connsiteX19962" fmla="*/ 8063263 w 13419668"/>
              <a:gd name="connsiteY19962" fmla="*/ 2081712 h 4401251"/>
              <a:gd name="connsiteX19963" fmla="*/ 8092245 w 13419668"/>
              <a:gd name="connsiteY19963" fmla="*/ 2053974 h 4401251"/>
              <a:gd name="connsiteX19964" fmla="*/ 8063885 w 13419668"/>
              <a:gd name="connsiteY19964" fmla="*/ 2025615 h 4401251"/>
              <a:gd name="connsiteX19965" fmla="*/ 7972959 w 13419668"/>
              <a:gd name="connsiteY19965" fmla="*/ 2025739 h 4401251"/>
              <a:gd name="connsiteX19966" fmla="*/ 7946714 w 13419668"/>
              <a:gd name="connsiteY19966" fmla="*/ 2056213 h 4401251"/>
              <a:gd name="connsiteX19967" fmla="*/ 7974950 w 13419668"/>
              <a:gd name="connsiteY19967" fmla="*/ 2081588 h 4401251"/>
              <a:gd name="connsiteX19968" fmla="*/ 8002687 w 13419668"/>
              <a:gd name="connsiteY19968" fmla="*/ 2052731 h 4401251"/>
              <a:gd name="connsiteX19969" fmla="*/ 7972959 w 13419668"/>
              <a:gd name="connsiteY19969" fmla="*/ 2025739 h 4401251"/>
              <a:gd name="connsiteX19970" fmla="*/ 7888128 w 13419668"/>
              <a:gd name="connsiteY19970" fmla="*/ 2025739 h 4401251"/>
              <a:gd name="connsiteX19971" fmla="*/ 7860390 w 13419668"/>
              <a:gd name="connsiteY19971" fmla="*/ 2054596 h 4401251"/>
              <a:gd name="connsiteX19972" fmla="*/ 7886885 w 13419668"/>
              <a:gd name="connsiteY19972" fmla="*/ 2081588 h 4401251"/>
              <a:gd name="connsiteX19973" fmla="*/ 7916239 w 13419668"/>
              <a:gd name="connsiteY19973" fmla="*/ 2054348 h 4401251"/>
              <a:gd name="connsiteX19974" fmla="*/ 7888128 w 13419668"/>
              <a:gd name="connsiteY19974" fmla="*/ 2025615 h 4401251"/>
              <a:gd name="connsiteX19975" fmla="*/ 7799193 w 13419668"/>
              <a:gd name="connsiteY19975" fmla="*/ 2025739 h 4401251"/>
              <a:gd name="connsiteX19976" fmla="*/ 7770833 w 13419668"/>
              <a:gd name="connsiteY19976" fmla="*/ 2054099 h 4401251"/>
              <a:gd name="connsiteX19977" fmla="*/ 7796705 w 13419668"/>
              <a:gd name="connsiteY19977" fmla="*/ 2081712 h 4401251"/>
              <a:gd name="connsiteX19978" fmla="*/ 7826682 w 13419668"/>
              <a:gd name="connsiteY19978" fmla="*/ 2055094 h 4401251"/>
              <a:gd name="connsiteX19979" fmla="*/ 7799193 w 13419668"/>
              <a:gd name="connsiteY19979" fmla="*/ 2025863 h 4401251"/>
              <a:gd name="connsiteX19980" fmla="*/ 7681275 w 13419668"/>
              <a:gd name="connsiteY19980" fmla="*/ 2053974 h 4401251"/>
              <a:gd name="connsiteX19981" fmla="*/ 7707148 w 13419668"/>
              <a:gd name="connsiteY19981" fmla="*/ 2081588 h 4401251"/>
              <a:gd name="connsiteX19982" fmla="*/ 7737125 w 13419668"/>
              <a:gd name="connsiteY19982" fmla="*/ 2054969 h 4401251"/>
              <a:gd name="connsiteX19983" fmla="*/ 7709635 w 13419668"/>
              <a:gd name="connsiteY19983" fmla="*/ 2025739 h 4401251"/>
              <a:gd name="connsiteX19984" fmla="*/ 7681275 w 13419668"/>
              <a:gd name="connsiteY19984" fmla="*/ 2053974 h 4401251"/>
              <a:gd name="connsiteX19985" fmla="*/ 7650428 w 13419668"/>
              <a:gd name="connsiteY19985" fmla="*/ 2053477 h 4401251"/>
              <a:gd name="connsiteX19986" fmla="*/ 7624432 w 13419668"/>
              <a:gd name="connsiteY19986" fmla="*/ 2025739 h 4401251"/>
              <a:gd name="connsiteX19987" fmla="*/ 7594330 w 13419668"/>
              <a:gd name="connsiteY19987" fmla="*/ 2052482 h 4401251"/>
              <a:gd name="connsiteX19988" fmla="*/ 7621944 w 13419668"/>
              <a:gd name="connsiteY19988" fmla="*/ 2081588 h 4401251"/>
              <a:gd name="connsiteX19989" fmla="*/ 7650303 w 13419668"/>
              <a:gd name="connsiteY19989" fmla="*/ 2053352 h 4401251"/>
              <a:gd name="connsiteX19990" fmla="*/ 7560870 w 13419668"/>
              <a:gd name="connsiteY19990" fmla="*/ 2052731 h 4401251"/>
              <a:gd name="connsiteX19991" fmla="*/ 7534128 w 13419668"/>
              <a:gd name="connsiteY19991" fmla="*/ 2025739 h 4401251"/>
              <a:gd name="connsiteX19992" fmla="*/ 7504897 w 13419668"/>
              <a:gd name="connsiteY19992" fmla="*/ 2053228 h 4401251"/>
              <a:gd name="connsiteX19993" fmla="*/ 7533133 w 13419668"/>
              <a:gd name="connsiteY19993" fmla="*/ 2081588 h 4401251"/>
              <a:gd name="connsiteX19994" fmla="*/ 7560870 w 13419668"/>
              <a:gd name="connsiteY19994" fmla="*/ 2052731 h 4401251"/>
              <a:gd name="connsiteX19995" fmla="*/ 7415339 w 13419668"/>
              <a:gd name="connsiteY19995" fmla="*/ 2054969 h 4401251"/>
              <a:gd name="connsiteX19996" fmla="*/ 7445317 w 13419668"/>
              <a:gd name="connsiteY19996" fmla="*/ 2081464 h 4401251"/>
              <a:gd name="connsiteX19997" fmla="*/ 7471189 w 13419668"/>
              <a:gd name="connsiteY19997" fmla="*/ 2053850 h 4401251"/>
              <a:gd name="connsiteX19998" fmla="*/ 7442829 w 13419668"/>
              <a:gd name="connsiteY19998" fmla="*/ 2025615 h 4401251"/>
              <a:gd name="connsiteX19999" fmla="*/ 7415339 w 13419668"/>
              <a:gd name="connsiteY19999" fmla="*/ 2054969 h 4401251"/>
              <a:gd name="connsiteX20000" fmla="*/ 7381632 w 13419668"/>
              <a:gd name="connsiteY20000" fmla="*/ 2053974 h 4401251"/>
              <a:gd name="connsiteX20001" fmla="*/ 7356256 w 13419668"/>
              <a:gd name="connsiteY20001" fmla="*/ 2025739 h 4401251"/>
              <a:gd name="connsiteX20002" fmla="*/ 7325783 w 13419668"/>
              <a:gd name="connsiteY20002" fmla="*/ 2051984 h 4401251"/>
              <a:gd name="connsiteX20003" fmla="*/ 7352774 w 13419668"/>
              <a:gd name="connsiteY20003" fmla="*/ 2081712 h 4401251"/>
              <a:gd name="connsiteX20004" fmla="*/ 7381632 w 13419668"/>
              <a:gd name="connsiteY20004" fmla="*/ 2053974 h 4401251"/>
              <a:gd name="connsiteX20005" fmla="*/ 7266326 w 13419668"/>
              <a:gd name="connsiteY20005" fmla="*/ 2025739 h 4401251"/>
              <a:gd name="connsiteX20006" fmla="*/ 7239459 w 13419668"/>
              <a:gd name="connsiteY20006" fmla="*/ 2055343 h 4401251"/>
              <a:gd name="connsiteX20007" fmla="*/ 7266700 w 13419668"/>
              <a:gd name="connsiteY20007" fmla="*/ 2081588 h 4401251"/>
              <a:gd name="connsiteX20008" fmla="*/ 7295308 w 13419668"/>
              <a:gd name="connsiteY20008" fmla="*/ 2053477 h 4401251"/>
              <a:gd name="connsiteX20009" fmla="*/ 7266326 w 13419668"/>
              <a:gd name="connsiteY20009" fmla="*/ 2025615 h 4401251"/>
              <a:gd name="connsiteX20010" fmla="*/ 7205751 w 13419668"/>
              <a:gd name="connsiteY20010" fmla="*/ 2053726 h 4401251"/>
              <a:gd name="connsiteX20011" fmla="*/ 7176893 w 13419668"/>
              <a:gd name="connsiteY20011" fmla="*/ 2025739 h 4401251"/>
              <a:gd name="connsiteX20012" fmla="*/ 7149777 w 13419668"/>
              <a:gd name="connsiteY20012" fmla="*/ 2052233 h 4401251"/>
              <a:gd name="connsiteX20013" fmla="*/ 7177018 w 13419668"/>
              <a:gd name="connsiteY20013" fmla="*/ 2081588 h 4401251"/>
              <a:gd name="connsiteX20014" fmla="*/ 7205751 w 13419668"/>
              <a:gd name="connsiteY20014" fmla="*/ 2053726 h 4401251"/>
              <a:gd name="connsiteX20015" fmla="*/ 7116193 w 13419668"/>
              <a:gd name="connsiteY20015" fmla="*/ 2052358 h 4401251"/>
              <a:gd name="connsiteX20016" fmla="*/ 7085967 w 13419668"/>
              <a:gd name="connsiteY20016" fmla="*/ 2025739 h 4401251"/>
              <a:gd name="connsiteX20017" fmla="*/ 7060220 w 13419668"/>
              <a:gd name="connsiteY20017" fmla="*/ 2053601 h 4401251"/>
              <a:gd name="connsiteX20018" fmla="*/ 7088828 w 13419668"/>
              <a:gd name="connsiteY20018" fmla="*/ 2081588 h 4401251"/>
              <a:gd name="connsiteX20019" fmla="*/ 7116193 w 13419668"/>
              <a:gd name="connsiteY20019" fmla="*/ 2052233 h 4401251"/>
              <a:gd name="connsiteX20020" fmla="*/ 7001012 w 13419668"/>
              <a:gd name="connsiteY20020" fmla="*/ 2025739 h 4401251"/>
              <a:gd name="connsiteX20021" fmla="*/ 6973523 w 13419668"/>
              <a:gd name="connsiteY20021" fmla="*/ 2054969 h 4401251"/>
              <a:gd name="connsiteX20022" fmla="*/ 7000515 w 13419668"/>
              <a:gd name="connsiteY20022" fmla="*/ 2081712 h 4401251"/>
              <a:gd name="connsiteX20023" fmla="*/ 7029497 w 13419668"/>
              <a:gd name="connsiteY20023" fmla="*/ 2053974 h 4401251"/>
              <a:gd name="connsiteX20024" fmla="*/ 7001137 w 13419668"/>
              <a:gd name="connsiteY20024" fmla="*/ 2025615 h 4401251"/>
              <a:gd name="connsiteX20025" fmla="*/ 6939815 w 13419668"/>
              <a:gd name="connsiteY20025" fmla="*/ 2053850 h 4401251"/>
              <a:gd name="connsiteX20026" fmla="*/ 6914191 w 13419668"/>
              <a:gd name="connsiteY20026" fmla="*/ 2025863 h 4401251"/>
              <a:gd name="connsiteX20027" fmla="*/ 6883841 w 13419668"/>
              <a:gd name="connsiteY20027" fmla="*/ 2052358 h 4401251"/>
              <a:gd name="connsiteX20028" fmla="*/ 6911082 w 13419668"/>
              <a:gd name="connsiteY20028" fmla="*/ 2081837 h 4401251"/>
              <a:gd name="connsiteX20029" fmla="*/ 6939815 w 13419668"/>
              <a:gd name="connsiteY20029" fmla="*/ 2053850 h 4401251"/>
              <a:gd name="connsiteX20030" fmla="*/ 6822519 w 13419668"/>
              <a:gd name="connsiteY20030" fmla="*/ 2025739 h 4401251"/>
              <a:gd name="connsiteX20031" fmla="*/ 6794284 w 13419668"/>
              <a:gd name="connsiteY20031" fmla="*/ 2054348 h 4401251"/>
              <a:gd name="connsiteX20032" fmla="*/ 6820653 w 13419668"/>
              <a:gd name="connsiteY20032" fmla="*/ 2081712 h 4401251"/>
              <a:gd name="connsiteX20033" fmla="*/ 6850133 w 13419668"/>
              <a:gd name="connsiteY20033" fmla="*/ 2054721 h 4401251"/>
              <a:gd name="connsiteX20034" fmla="*/ 6822395 w 13419668"/>
              <a:gd name="connsiteY20034" fmla="*/ 2025739 h 4401251"/>
              <a:gd name="connsiteX20035" fmla="*/ 6763934 w 13419668"/>
              <a:gd name="connsiteY20035" fmla="*/ 2052358 h 4401251"/>
              <a:gd name="connsiteX20036" fmla="*/ 6733708 w 13419668"/>
              <a:gd name="connsiteY20036" fmla="*/ 2025739 h 4401251"/>
              <a:gd name="connsiteX20037" fmla="*/ 6707960 w 13419668"/>
              <a:gd name="connsiteY20037" fmla="*/ 2053601 h 4401251"/>
              <a:gd name="connsiteX20038" fmla="*/ 6736570 w 13419668"/>
              <a:gd name="connsiteY20038" fmla="*/ 2081588 h 4401251"/>
              <a:gd name="connsiteX20039" fmla="*/ 6763934 w 13419668"/>
              <a:gd name="connsiteY20039" fmla="*/ 2052233 h 4401251"/>
              <a:gd name="connsiteX20040" fmla="*/ 6674377 w 13419668"/>
              <a:gd name="connsiteY20040" fmla="*/ 2052482 h 4401251"/>
              <a:gd name="connsiteX20041" fmla="*/ 6644275 w 13419668"/>
              <a:gd name="connsiteY20041" fmla="*/ 2025739 h 4401251"/>
              <a:gd name="connsiteX20042" fmla="*/ 6618404 w 13419668"/>
              <a:gd name="connsiteY20042" fmla="*/ 2053477 h 4401251"/>
              <a:gd name="connsiteX20043" fmla="*/ 6646887 w 13419668"/>
              <a:gd name="connsiteY20043" fmla="*/ 2081588 h 4401251"/>
              <a:gd name="connsiteX20044" fmla="*/ 6674377 w 13419668"/>
              <a:gd name="connsiteY20044" fmla="*/ 2052358 h 4401251"/>
              <a:gd name="connsiteX20045" fmla="*/ 6555091 w 13419668"/>
              <a:gd name="connsiteY20045" fmla="*/ 2025739 h 4401251"/>
              <a:gd name="connsiteX20046" fmla="*/ 6528970 w 13419668"/>
              <a:gd name="connsiteY20046" fmla="*/ 2056089 h 4401251"/>
              <a:gd name="connsiteX20047" fmla="*/ 6556957 w 13419668"/>
              <a:gd name="connsiteY20047" fmla="*/ 2081588 h 4401251"/>
              <a:gd name="connsiteX20048" fmla="*/ 6584819 w 13419668"/>
              <a:gd name="connsiteY20048" fmla="*/ 2052731 h 4401251"/>
              <a:gd name="connsiteX20049" fmla="*/ 6555091 w 13419668"/>
              <a:gd name="connsiteY20049" fmla="*/ 2025739 h 4401251"/>
              <a:gd name="connsiteX20050" fmla="*/ 6467026 w 13419668"/>
              <a:gd name="connsiteY20050" fmla="*/ 2025739 h 4401251"/>
              <a:gd name="connsiteX20051" fmla="*/ 6439413 w 13419668"/>
              <a:gd name="connsiteY20051" fmla="*/ 2054721 h 4401251"/>
              <a:gd name="connsiteX20052" fmla="*/ 6466032 w 13419668"/>
              <a:gd name="connsiteY20052" fmla="*/ 2081588 h 4401251"/>
              <a:gd name="connsiteX20053" fmla="*/ 6495262 w 13419668"/>
              <a:gd name="connsiteY20053" fmla="*/ 2054223 h 4401251"/>
              <a:gd name="connsiteX20054" fmla="*/ 6467026 w 13419668"/>
              <a:gd name="connsiteY20054" fmla="*/ 2025739 h 4401251"/>
              <a:gd name="connsiteX20055" fmla="*/ 6381573 w 13419668"/>
              <a:gd name="connsiteY20055" fmla="*/ 2025739 h 4401251"/>
              <a:gd name="connsiteX20056" fmla="*/ 6352468 w 13419668"/>
              <a:gd name="connsiteY20056" fmla="*/ 2053477 h 4401251"/>
              <a:gd name="connsiteX20057" fmla="*/ 6377967 w 13419668"/>
              <a:gd name="connsiteY20057" fmla="*/ 2081464 h 4401251"/>
              <a:gd name="connsiteX20058" fmla="*/ 6408317 w 13419668"/>
              <a:gd name="connsiteY20058" fmla="*/ 2055467 h 4401251"/>
              <a:gd name="connsiteX20059" fmla="*/ 6381573 w 13419668"/>
              <a:gd name="connsiteY20059" fmla="*/ 2025739 h 4401251"/>
              <a:gd name="connsiteX20060" fmla="*/ 6291146 w 13419668"/>
              <a:gd name="connsiteY20060" fmla="*/ 2025739 h 4401251"/>
              <a:gd name="connsiteX20061" fmla="*/ 6262910 w 13419668"/>
              <a:gd name="connsiteY20061" fmla="*/ 2054348 h 4401251"/>
              <a:gd name="connsiteX20062" fmla="*/ 6289280 w 13419668"/>
              <a:gd name="connsiteY20062" fmla="*/ 2081712 h 4401251"/>
              <a:gd name="connsiteX20063" fmla="*/ 6318759 w 13419668"/>
              <a:gd name="connsiteY20063" fmla="*/ 2054721 h 4401251"/>
              <a:gd name="connsiteX20064" fmla="*/ 6291021 w 13419668"/>
              <a:gd name="connsiteY20064" fmla="*/ 2025739 h 4401251"/>
              <a:gd name="connsiteX20065" fmla="*/ 6173353 w 13419668"/>
              <a:gd name="connsiteY20065" fmla="*/ 2053974 h 4401251"/>
              <a:gd name="connsiteX20066" fmla="*/ 6202335 w 13419668"/>
              <a:gd name="connsiteY20066" fmla="*/ 2081712 h 4401251"/>
              <a:gd name="connsiteX20067" fmla="*/ 6229201 w 13419668"/>
              <a:gd name="connsiteY20067" fmla="*/ 2055094 h 4401251"/>
              <a:gd name="connsiteX20068" fmla="*/ 6201961 w 13419668"/>
              <a:gd name="connsiteY20068" fmla="*/ 2025739 h 4401251"/>
              <a:gd name="connsiteX20069" fmla="*/ 6173353 w 13419668"/>
              <a:gd name="connsiteY20069" fmla="*/ 2053974 h 4401251"/>
              <a:gd name="connsiteX20070" fmla="*/ 6087029 w 13419668"/>
              <a:gd name="connsiteY20070" fmla="*/ 2054721 h 4401251"/>
              <a:gd name="connsiteX20071" fmla="*/ 6113523 w 13419668"/>
              <a:gd name="connsiteY20071" fmla="*/ 2081712 h 4401251"/>
              <a:gd name="connsiteX20072" fmla="*/ 6142878 w 13419668"/>
              <a:gd name="connsiteY20072" fmla="*/ 2054472 h 4401251"/>
              <a:gd name="connsiteX20073" fmla="*/ 6114643 w 13419668"/>
              <a:gd name="connsiteY20073" fmla="*/ 2025863 h 4401251"/>
              <a:gd name="connsiteX20074" fmla="*/ 6086905 w 13419668"/>
              <a:gd name="connsiteY20074" fmla="*/ 2054721 h 4401251"/>
              <a:gd name="connsiteX20075" fmla="*/ 6053320 w 13419668"/>
              <a:gd name="connsiteY20075" fmla="*/ 2053477 h 4401251"/>
              <a:gd name="connsiteX20076" fmla="*/ 6024090 w 13419668"/>
              <a:gd name="connsiteY20076" fmla="*/ 2025863 h 4401251"/>
              <a:gd name="connsiteX20077" fmla="*/ 5997223 w 13419668"/>
              <a:gd name="connsiteY20077" fmla="*/ 2052731 h 4401251"/>
              <a:gd name="connsiteX20078" fmla="*/ 6024837 w 13419668"/>
              <a:gd name="connsiteY20078" fmla="*/ 2081712 h 4401251"/>
              <a:gd name="connsiteX20079" fmla="*/ 6053197 w 13419668"/>
              <a:gd name="connsiteY20079" fmla="*/ 2053477 h 4401251"/>
              <a:gd name="connsiteX20080" fmla="*/ 5935528 w 13419668"/>
              <a:gd name="connsiteY20080" fmla="*/ 2025863 h 4401251"/>
              <a:gd name="connsiteX20081" fmla="*/ 5907790 w 13419668"/>
              <a:gd name="connsiteY20081" fmla="*/ 2054845 h 4401251"/>
              <a:gd name="connsiteX20082" fmla="*/ 5934284 w 13419668"/>
              <a:gd name="connsiteY20082" fmla="*/ 2081837 h 4401251"/>
              <a:gd name="connsiteX20083" fmla="*/ 5963639 w 13419668"/>
              <a:gd name="connsiteY20083" fmla="*/ 2054596 h 4401251"/>
              <a:gd name="connsiteX20084" fmla="*/ 5935403 w 13419668"/>
              <a:gd name="connsiteY20084" fmla="*/ 2025988 h 4401251"/>
              <a:gd name="connsiteX20085" fmla="*/ 5876943 w 13419668"/>
              <a:gd name="connsiteY20085" fmla="*/ 2053974 h 4401251"/>
              <a:gd name="connsiteX20086" fmla="*/ 5851319 w 13419668"/>
              <a:gd name="connsiteY20086" fmla="*/ 2025988 h 4401251"/>
              <a:gd name="connsiteX20087" fmla="*/ 5820969 w 13419668"/>
              <a:gd name="connsiteY20087" fmla="*/ 2052482 h 4401251"/>
              <a:gd name="connsiteX20088" fmla="*/ 5848210 w 13419668"/>
              <a:gd name="connsiteY20088" fmla="*/ 2081961 h 4401251"/>
              <a:gd name="connsiteX20089" fmla="*/ 5876943 w 13419668"/>
              <a:gd name="connsiteY20089" fmla="*/ 2053974 h 4401251"/>
              <a:gd name="connsiteX20090" fmla="*/ 5731536 w 13419668"/>
              <a:gd name="connsiteY20090" fmla="*/ 2055591 h 4401251"/>
              <a:gd name="connsiteX20091" fmla="*/ 5761886 w 13419668"/>
              <a:gd name="connsiteY20091" fmla="*/ 2081712 h 4401251"/>
              <a:gd name="connsiteX20092" fmla="*/ 5787385 w 13419668"/>
              <a:gd name="connsiteY20092" fmla="*/ 2053726 h 4401251"/>
              <a:gd name="connsiteX20093" fmla="*/ 5758528 w 13419668"/>
              <a:gd name="connsiteY20093" fmla="*/ 2025863 h 4401251"/>
              <a:gd name="connsiteX20094" fmla="*/ 5731536 w 13419668"/>
              <a:gd name="connsiteY20094" fmla="*/ 2055591 h 4401251"/>
              <a:gd name="connsiteX20095" fmla="*/ 5670587 w 13419668"/>
              <a:gd name="connsiteY20095" fmla="*/ 2025863 h 4401251"/>
              <a:gd name="connsiteX20096" fmla="*/ 5641854 w 13419668"/>
              <a:gd name="connsiteY20096" fmla="*/ 2053974 h 4401251"/>
              <a:gd name="connsiteX20097" fmla="*/ 5667726 w 13419668"/>
              <a:gd name="connsiteY20097" fmla="*/ 2081712 h 4401251"/>
              <a:gd name="connsiteX20098" fmla="*/ 5697703 w 13419668"/>
              <a:gd name="connsiteY20098" fmla="*/ 2055218 h 4401251"/>
              <a:gd name="connsiteX20099" fmla="*/ 5670463 w 13419668"/>
              <a:gd name="connsiteY20099" fmla="*/ 2025863 h 4401251"/>
              <a:gd name="connsiteX20100" fmla="*/ 5579662 w 13419668"/>
              <a:gd name="connsiteY20100" fmla="*/ 2025863 h 4401251"/>
              <a:gd name="connsiteX20101" fmla="*/ 5552421 w 13419668"/>
              <a:gd name="connsiteY20101" fmla="*/ 2055343 h 4401251"/>
              <a:gd name="connsiteX20102" fmla="*/ 5579662 w 13419668"/>
              <a:gd name="connsiteY20102" fmla="*/ 2081837 h 4401251"/>
              <a:gd name="connsiteX20103" fmla="*/ 5608395 w 13419668"/>
              <a:gd name="connsiteY20103" fmla="*/ 2053850 h 4401251"/>
              <a:gd name="connsiteX20104" fmla="*/ 5579786 w 13419668"/>
              <a:gd name="connsiteY20104" fmla="*/ 2025739 h 4401251"/>
              <a:gd name="connsiteX20105" fmla="*/ 5493712 w 13419668"/>
              <a:gd name="connsiteY20105" fmla="*/ 2025863 h 4401251"/>
              <a:gd name="connsiteX20106" fmla="*/ 5465973 w 13419668"/>
              <a:gd name="connsiteY20106" fmla="*/ 2054845 h 4401251"/>
              <a:gd name="connsiteX20107" fmla="*/ 5492468 w 13419668"/>
              <a:gd name="connsiteY20107" fmla="*/ 2081837 h 4401251"/>
              <a:gd name="connsiteX20108" fmla="*/ 5521822 w 13419668"/>
              <a:gd name="connsiteY20108" fmla="*/ 2054596 h 4401251"/>
              <a:gd name="connsiteX20109" fmla="*/ 5493587 w 13419668"/>
              <a:gd name="connsiteY20109" fmla="*/ 2025988 h 4401251"/>
              <a:gd name="connsiteX20110" fmla="*/ 5376416 w 13419668"/>
              <a:gd name="connsiteY20110" fmla="*/ 2054099 h 4401251"/>
              <a:gd name="connsiteX20111" fmla="*/ 5402288 w 13419668"/>
              <a:gd name="connsiteY20111" fmla="*/ 2081712 h 4401251"/>
              <a:gd name="connsiteX20112" fmla="*/ 5432265 w 13419668"/>
              <a:gd name="connsiteY20112" fmla="*/ 2055094 h 4401251"/>
              <a:gd name="connsiteX20113" fmla="*/ 5404776 w 13419668"/>
              <a:gd name="connsiteY20113" fmla="*/ 2025863 h 4401251"/>
              <a:gd name="connsiteX20114" fmla="*/ 5376416 w 13419668"/>
              <a:gd name="connsiteY20114" fmla="*/ 2054099 h 4401251"/>
              <a:gd name="connsiteX20115" fmla="*/ 5342832 w 13419668"/>
              <a:gd name="connsiteY20115" fmla="*/ 2054099 h 4401251"/>
              <a:gd name="connsiteX20116" fmla="*/ 5314223 w 13419668"/>
              <a:gd name="connsiteY20116" fmla="*/ 2025863 h 4401251"/>
              <a:gd name="connsiteX20117" fmla="*/ 5286859 w 13419668"/>
              <a:gd name="connsiteY20117" fmla="*/ 2052233 h 4401251"/>
              <a:gd name="connsiteX20118" fmla="*/ 5313850 w 13419668"/>
              <a:gd name="connsiteY20118" fmla="*/ 2081837 h 4401251"/>
              <a:gd name="connsiteX20119" fmla="*/ 5342832 w 13419668"/>
              <a:gd name="connsiteY20119" fmla="*/ 2054223 h 4401251"/>
              <a:gd name="connsiteX20120" fmla="*/ 5256011 w 13419668"/>
              <a:gd name="connsiteY20120" fmla="*/ 2053477 h 4401251"/>
              <a:gd name="connsiteX20121" fmla="*/ 5229890 w 13419668"/>
              <a:gd name="connsiteY20121" fmla="*/ 2025988 h 4401251"/>
              <a:gd name="connsiteX20122" fmla="*/ 5200038 w 13419668"/>
              <a:gd name="connsiteY20122" fmla="*/ 2052979 h 4401251"/>
              <a:gd name="connsiteX20123" fmla="*/ 5227776 w 13419668"/>
              <a:gd name="connsiteY20123" fmla="*/ 2081961 h 4401251"/>
              <a:gd name="connsiteX20124" fmla="*/ 5256011 w 13419668"/>
              <a:gd name="connsiteY20124" fmla="*/ 2053601 h 4401251"/>
              <a:gd name="connsiteX20125" fmla="*/ 5166454 w 13419668"/>
              <a:gd name="connsiteY20125" fmla="*/ 2052358 h 4401251"/>
              <a:gd name="connsiteX20126" fmla="*/ 5139213 w 13419668"/>
              <a:gd name="connsiteY20126" fmla="*/ 2025988 h 4401251"/>
              <a:gd name="connsiteX20127" fmla="*/ 5110605 w 13419668"/>
              <a:gd name="connsiteY20127" fmla="*/ 2054099 h 4401251"/>
              <a:gd name="connsiteX20128" fmla="*/ 5139587 w 13419668"/>
              <a:gd name="connsiteY20128" fmla="*/ 2081837 h 4401251"/>
              <a:gd name="connsiteX20129" fmla="*/ 5166578 w 13419668"/>
              <a:gd name="connsiteY20129" fmla="*/ 2052358 h 4401251"/>
              <a:gd name="connsiteX20130" fmla="*/ 5046919 w 13419668"/>
              <a:gd name="connsiteY20130" fmla="*/ 2025988 h 4401251"/>
              <a:gd name="connsiteX20131" fmla="*/ 5021047 w 13419668"/>
              <a:gd name="connsiteY20131" fmla="*/ 2056711 h 4401251"/>
              <a:gd name="connsiteX20132" fmla="*/ 5049531 w 13419668"/>
              <a:gd name="connsiteY20132" fmla="*/ 2081837 h 4401251"/>
              <a:gd name="connsiteX20133" fmla="*/ 5076896 w 13419668"/>
              <a:gd name="connsiteY20133" fmla="*/ 2052606 h 4401251"/>
              <a:gd name="connsiteX20134" fmla="*/ 5046919 w 13419668"/>
              <a:gd name="connsiteY20134" fmla="*/ 2025988 h 4401251"/>
              <a:gd name="connsiteX20135" fmla="*/ 4962586 w 13419668"/>
              <a:gd name="connsiteY20135" fmla="*/ 2025988 h 4401251"/>
              <a:gd name="connsiteX20136" fmla="*/ 4934724 w 13419668"/>
              <a:gd name="connsiteY20136" fmla="*/ 2054721 h 4401251"/>
              <a:gd name="connsiteX20137" fmla="*/ 4961094 w 13419668"/>
              <a:gd name="connsiteY20137" fmla="*/ 2081837 h 4401251"/>
              <a:gd name="connsiteX20138" fmla="*/ 4990573 w 13419668"/>
              <a:gd name="connsiteY20138" fmla="*/ 2054721 h 4401251"/>
              <a:gd name="connsiteX20139" fmla="*/ 4962586 w 13419668"/>
              <a:gd name="connsiteY20139" fmla="*/ 2025863 h 4401251"/>
              <a:gd name="connsiteX20140" fmla="*/ 4873029 w 13419668"/>
              <a:gd name="connsiteY20140" fmla="*/ 2025988 h 4401251"/>
              <a:gd name="connsiteX20141" fmla="*/ 4845166 w 13419668"/>
              <a:gd name="connsiteY20141" fmla="*/ 2054721 h 4401251"/>
              <a:gd name="connsiteX20142" fmla="*/ 4871536 w 13419668"/>
              <a:gd name="connsiteY20142" fmla="*/ 2081837 h 4401251"/>
              <a:gd name="connsiteX20143" fmla="*/ 4901015 w 13419668"/>
              <a:gd name="connsiteY20143" fmla="*/ 2054721 h 4401251"/>
              <a:gd name="connsiteX20144" fmla="*/ 4873029 w 13419668"/>
              <a:gd name="connsiteY20144" fmla="*/ 2025863 h 4401251"/>
              <a:gd name="connsiteX20145" fmla="*/ 4755485 w 13419668"/>
              <a:gd name="connsiteY20145" fmla="*/ 2053601 h 4401251"/>
              <a:gd name="connsiteX20146" fmla="*/ 4780735 w 13419668"/>
              <a:gd name="connsiteY20146" fmla="*/ 2081837 h 4401251"/>
              <a:gd name="connsiteX20147" fmla="*/ 4811458 w 13419668"/>
              <a:gd name="connsiteY20147" fmla="*/ 2056089 h 4401251"/>
              <a:gd name="connsiteX20148" fmla="*/ 4784715 w 13419668"/>
              <a:gd name="connsiteY20148" fmla="*/ 2026112 h 4401251"/>
              <a:gd name="connsiteX20149" fmla="*/ 4755609 w 13419668"/>
              <a:gd name="connsiteY20149" fmla="*/ 2053726 h 4401251"/>
              <a:gd name="connsiteX20150" fmla="*/ 4668664 w 13419668"/>
              <a:gd name="connsiteY20150" fmla="*/ 2054099 h 4401251"/>
              <a:gd name="connsiteX20151" fmla="*/ 4697397 w 13419668"/>
              <a:gd name="connsiteY20151" fmla="*/ 2081961 h 4401251"/>
              <a:gd name="connsiteX20152" fmla="*/ 4724513 w 13419668"/>
              <a:gd name="connsiteY20152" fmla="*/ 2055591 h 4401251"/>
              <a:gd name="connsiteX20153" fmla="*/ 4697521 w 13419668"/>
              <a:gd name="connsiteY20153" fmla="*/ 2026112 h 4401251"/>
              <a:gd name="connsiteX20154" fmla="*/ 4668664 w 13419668"/>
              <a:gd name="connsiteY20154" fmla="*/ 2054099 h 4401251"/>
              <a:gd name="connsiteX20155" fmla="*/ 4606720 w 13419668"/>
              <a:gd name="connsiteY20155" fmla="*/ 2026112 h 4401251"/>
              <a:gd name="connsiteX20156" fmla="*/ 4579106 w 13419668"/>
              <a:gd name="connsiteY20156" fmla="*/ 2055343 h 4401251"/>
              <a:gd name="connsiteX20157" fmla="*/ 4605973 w 13419668"/>
              <a:gd name="connsiteY20157" fmla="*/ 2082210 h 4401251"/>
              <a:gd name="connsiteX20158" fmla="*/ 4634955 w 13419668"/>
              <a:gd name="connsiteY20158" fmla="*/ 2054596 h 4401251"/>
              <a:gd name="connsiteX20159" fmla="*/ 4606720 w 13419668"/>
              <a:gd name="connsiteY20159" fmla="*/ 2026237 h 4401251"/>
              <a:gd name="connsiteX20160" fmla="*/ 4545522 w 13419668"/>
              <a:gd name="connsiteY20160" fmla="*/ 2053104 h 4401251"/>
              <a:gd name="connsiteX20161" fmla="*/ 4518780 w 13419668"/>
              <a:gd name="connsiteY20161" fmla="*/ 2026112 h 4401251"/>
              <a:gd name="connsiteX20162" fmla="*/ 4489549 w 13419668"/>
              <a:gd name="connsiteY20162" fmla="*/ 2053601 h 4401251"/>
              <a:gd name="connsiteX20163" fmla="*/ 4517784 w 13419668"/>
              <a:gd name="connsiteY20163" fmla="*/ 2081961 h 4401251"/>
              <a:gd name="connsiteX20164" fmla="*/ 4545522 w 13419668"/>
              <a:gd name="connsiteY20164" fmla="*/ 2053104 h 4401251"/>
              <a:gd name="connsiteX20165" fmla="*/ 4399991 w 13419668"/>
              <a:gd name="connsiteY20165" fmla="*/ 2053726 h 4401251"/>
              <a:gd name="connsiteX20166" fmla="*/ 4428351 w 13419668"/>
              <a:gd name="connsiteY20166" fmla="*/ 2081961 h 4401251"/>
              <a:gd name="connsiteX20167" fmla="*/ 4455841 w 13419668"/>
              <a:gd name="connsiteY20167" fmla="*/ 2055965 h 4401251"/>
              <a:gd name="connsiteX20168" fmla="*/ 4429222 w 13419668"/>
              <a:gd name="connsiteY20168" fmla="*/ 2026112 h 4401251"/>
              <a:gd name="connsiteX20169" fmla="*/ 4399991 w 13419668"/>
              <a:gd name="connsiteY20169" fmla="*/ 2053726 h 4401251"/>
              <a:gd name="connsiteX20170" fmla="*/ 4369641 w 13419668"/>
              <a:gd name="connsiteY20170" fmla="*/ 2054348 h 4401251"/>
              <a:gd name="connsiteX20171" fmla="*/ 4341157 w 13419668"/>
              <a:gd name="connsiteY20171" fmla="*/ 2026112 h 4401251"/>
              <a:gd name="connsiteX20172" fmla="*/ 4313792 w 13419668"/>
              <a:gd name="connsiteY20172" fmla="*/ 2052358 h 4401251"/>
              <a:gd name="connsiteX20173" fmla="*/ 4340660 w 13419668"/>
              <a:gd name="connsiteY20173" fmla="*/ 2081961 h 4401251"/>
              <a:gd name="connsiteX20174" fmla="*/ 4369641 w 13419668"/>
              <a:gd name="connsiteY20174" fmla="*/ 2054348 h 4401251"/>
              <a:gd name="connsiteX20175" fmla="*/ 4252222 w 13419668"/>
              <a:gd name="connsiteY20175" fmla="*/ 2026112 h 4401251"/>
              <a:gd name="connsiteX20176" fmla="*/ 4224111 w 13419668"/>
              <a:gd name="connsiteY20176" fmla="*/ 2054721 h 4401251"/>
              <a:gd name="connsiteX20177" fmla="*/ 4250356 w 13419668"/>
              <a:gd name="connsiteY20177" fmla="*/ 2081961 h 4401251"/>
              <a:gd name="connsiteX20178" fmla="*/ 4280084 w 13419668"/>
              <a:gd name="connsiteY20178" fmla="*/ 2055094 h 4401251"/>
              <a:gd name="connsiteX20179" fmla="*/ 4252222 w 13419668"/>
              <a:gd name="connsiteY20179" fmla="*/ 2026112 h 4401251"/>
              <a:gd name="connsiteX20180" fmla="*/ 4162291 w 13419668"/>
              <a:gd name="connsiteY20180" fmla="*/ 2026112 h 4401251"/>
              <a:gd name="connsiteX20181" fmla="*/ 4134553 w 13419668"/>
              <a:gd name="connsiteY20181" fmla="*/ 2055094 h 4401251"/>
              <a:gd name="connsiteX20182" fmla="*/ 4161047 w 13419668"/>
              <a:gd name="connsiteY20182" fmla="*/ 2082086 h 4401251"/>
              <a:gd name="connsiteX20183" fmla="*/ 4190402 w 13419668"/>
              <a:gd name="connsiteY20183" fmla="*/ 2054845 h 4401251"/>
              <a:gd name="connsiteX20184" fmla="*/ 4162167 w 13419668"/>
              <a:gd name="connsiteY20184" fmla="*/ 2026237 h 4401251"/>
              <a:gd name="connsiteX20185" fmla="*/ 4075595 w 13419668"/>
              <a:gd name="connsiteY20185" fmla="*/ 2026112 h 4401251"/>
              <a:gd name="connsiteX20186" fmla="*/ 4047732 w 13419668"/>
              <a:gd name="connsiteY20186" fmla="*/ 2055094 h 4401251"/>
              <a:gd name="connsiteX20187" fmla="*/ 4074475 w 13419668"/>
              <a:gd name="connsiteY20187" fmla="*/ 2082086 h 4401251"/>
              <a:gd name="connsiteX20188" fmla="*/ 4103706 w 13419668"/>
              <a:gd name="connsiteY20188" fmla="*/ 2054721 h 4401251"/>
              <a:gd name="connsiteX20189" fmla="*/ 4075595 w 13419668"/>
              <a:gd name="connsiteY20189" fmla="*/ 2026112 h 4401251"/>
              <a:gd name="connsiteX20190" fmla="*/ 4014148 w 13419668"/>
              <a:gd name="connsiteY20190" fmla="*/ 2054348 h 4401251"/>
              <a:gd name="connsiteX20191" fmla="*/ 3988773 w 13419668"/>
              <a:gd name="connsiteY20191" fmla="*/ 2026112 h 4401251"/>
              <a:gd name="connsiteX20192" fmla="*/ 3958299 w 13419668"/>
              <a:gd name="connsiteY20192" fmla="*/ 2052358 h 4401251"/>
              <a:gd name="connsiteX20193" fmla="*/ 3985291 w 13419668"/>
              <a:gd name="connsiteY20193" fmla="*/ 2082086 h 4401251"/>
              <a:gd name="connsiteX20194" fmla="*/ 4014148 w 13419668"/>
              <a:gd name="connsiteY20194" fmla="*/ 2054348 h 4401251"/>
              <a:gd name="connsiteX20195" fmla="*/ 3868742 w 13419668"/>
              <a:gd name="connsiteY20195" fmla="*/ 2055840 h 4401251"/>
              <a:gd name="connsiteX20196" fmla="*/ 3899216 w 13419668"/>
              <a:gd name="connsiteY20196" fmla="*/ 2081961 h 4401251"/>
              <a:gd name="connsiteX20197" fmla="*/ 3924715 w 13419668"/>
              <a:gd name="connsiteY20197" fmla="*/ 2053974 h 4401251"/>
              <a:gd name="connsiteX20198" fmla="*/ 3895858 w 13419668"/>
              <a:gd name="connsiteY20198" fmla="*/ 2026112 h 4401251"/>
              <a:gd name="connsiteX20199" fmla="*/ 3868866 w 13419668"/>
              <a:gd name="connsiteY20199" fmla="*/ 2055840 h 4401251"/>
              <a:gd name="connsiteX20200" fmla="*/ 3809410 w 13419668"/>
              <a:gd name="connsiteY20200" fmla="*/ 2026112 h 4401251"/>
              <a:gd name="connsiteX20201" fmla="*/ 3782543 w 13419668"/>
              <a:gd name="connsiteY20201" fmla="*/ 2055716 h 4401251"/>
              <a:gd name="connsiteX20202" fmla="*/ 3809783 w 13419668"/>
              <a:gd name="connsiteY20202" fmla="*/ 2081961 h 4401251"/>
              <a:gd name="connsiteX20203" fmla="*/ 3838392 w 13419668"/>
              <a:gd name="connsiteY20203" fmla="*/ 2053850 h 4401251"/>
              <a:gd name="connsiteX20204" fmla="*/ 3809410 w 13419668"/>
              <a:gd name="connsiteY20204" fmla="*/ 2025988 h 4401251"/>
              <a:gd name="connsiteX20205" fmla="*/ 3719106 w 13419668"/>
              <a:gd name="connsiteY20205" fmla="*/ 2026112 h 4401251"/>
              <a:gd name="connsiteX20206" fmla="*/ 3692985 w 13419668"/>
              <a:gd name="connsiteY20206" fmla="*/ 2056587 h 4401251"/>
              <a:gd name="connsiteX20207" fmla="*/ 3720972 w 13419668"/>
              <a:gd name="connsiteY20207" fmla="*/ 2082086 h 4401251"/>
              <a:gd name="connsiteX20208" fmla="*/ 3748834 w 13419668"/>
              <a:gd name="connsiteY20208" fmla="*/ 2053228 h 4401251"/>
              <a:gd name="connsiteX20209" fmla="*/ 3719106 w 13419668"/>
              <a:gd name="connsiteY20209" fmla="*/ 2026237 h 4401251"/>
              <a:gd name="connsiteX20210" fmla="*/ 3603304 w 13419668"/>
              <a:gd name="connsiteY20210" fmla="*/ 2053850 h 4401251"/>
              <a:gd name="connsiteX20211" fmla="*/ 3628678 w 13419668"/>
              <a:gd name="connsiteY20211" fmla="*/ 2081961 h 4401251"/>
              <a:gd name="connsiteX20212" fmla="*/ 3659152 w 13419668"/>
              <a:gd name="connsiteY20212" fmla="*/ 2055965 h 4401251"/>
              <a:gd name="connsiteX20213" fmla="*/ 3632161 w 13419668"/>
              <a:gd name="connsiteY20213" fmla="*/ 2026112 h 4401251"/>
              <a:gd name="connsiteX20214" fmla="*/ 3603179 w 13419668"/>
              <a:gd name="connsiteY20214" fmla="*/ 2053850 h 4401251"/>
              <a:gd name="connsiteX20215" fmla="*/ 3542355 w 13419668"/>
              <a:gd name="connsiteY20215" fmla="*/ 2026112 h 4401251"/>
              <a:gd name="connsiteX20216" fmla="*/ 3513746 w 13419668"/>
              <a:gd name="connsiteY20216" fmla="*/ 2054223 h 4401251"/>
              <a:gd name="connsiteX20217" fmla="*/ 3539494 w 13419668"/>
              <a:gd name="connsiteY20217" fmla="*/ 2081961 h 4401251"/>
              <a:gd name="connsiteX20218" fmla="*/ 3569719 w 13419668"/>
              <a:gd name="connsiteY20218" fmla="*/ 2055591 h 4401251"/>
              <a:gd name="connsiteX20219" fmla="*/ 3542479 w 13419668"/>
              <a:gd name="connsiteY20219" fmla="*/ 2026112 h 4401251"/>
              <a:gd name="connsiteX20220" fmla="*/ 3454041 w 13419668"/>
              <a:gd name="connsiteY20220" fmla="*/ 2026112 h 4401251"/>
              <a:gd name="connsiteX20221" fmla="*/ 3426925 w 13419668"/>
              <a:gd name="connsiteY20221" fmla="*/ 2055840 h 4401251"/>
              <a:gd name="connsiteX20222" fmla="*/ 3454290 w 13419668"/>
              <a:gd name="connsiteY20222" fmla="*/ 2082086 h 4401251"/>
              <a:gd name="connsiteX20223" fmla="*/ 3482774 w 13419668"/>
              <a:gd name="connsiteY20223" fmla="*/ 2053974 h 4401251"/>
              <a:gd name="connsiteX20224" fmla="*/ 3453917 w 13419668"/>
              <a:gd name="connsiteY20224" fmla="*/ 2026112 h 4401251"/>
              <a:gd name="connsiteX20225" fmla="*/ 3393341 w 13419668"/>
              <a:gd name="connsiteY20225" fmla="*/ 2052731 h 4401251"/>
              <a:gd name="connsiteX20226" fmla="*/ 3366225 w 13419668"/>
              <a:gd name="connsiteY20226" fmla="*/ 2026237 h 4401251"/>
              <a:gd name="connsiteX20227" fmla="*/ 3337492 w 13419668"/>
              <a:gd name="connsiteY20227" fmla="*/ 2054223 h 4401251"/>
              <a:gd name="connsiteX20228" fmla="*/ 3366225 w 13419668"/>
              <a:gd name="connsiteY20228" fmla="*/ 2082086 h 4401251"/>
              <a:gd name="connsiteX20229" fmla="*/ 3393466 w 13419668"/>
              <a:gd name="connsiteY20229" fmla="*/ 2052731 h 4401251"/>
              <a:gd name="connsiteX20230" fmla="*/ 3247811 w 13419668"/>
              <a:gd name="connsiteY20230" fmla="*/ 2055094 h 4401251"/>
              <a:gd name="connsiteX20231" fmla="*/ 3277414 w 13419668"/>
              <a:gd name="connsiteY20231" fmla="*/ 2081961 h 4401251"/>
              <a:gd name="connsiteX20232" fmla="*/ 3303659 w 13419668"/>
              <a:gd name="connsiteY20232" fmla="*/ 2054721 h 4401251"/>
              <a:gd name="connsiteX20233" fmla="*/ 3275548 w 13419668"/>
              <a:gd name="connsiteY20233" fmla="*/ 2026112 h 4401251"/>
              <a:gd name="connsiteX20234" fmla="*/ 3247686 w 13419668"/>
              <a:gd name="connsiteY20234" fmla="*/ 2055094 h 4401251"/>
              <a:gd name="connsiteX20235" fmla="*/ 3161487 w 13419668"/>
              <a:gd name="connsiteY20235" fmla="*/ 2053850 h 4401251"/>
              <a:gd name="connsiteX20236" fmla="*/ 3186861 w 13419668"/>
              <a:gd name="connsiteY20236" fmla="*/ 2081961 h 4401251"/>
              <a:gd name="connsiteX20237" fmla="*/ 3217336 w 13419668"/>
              <a:gd name="connsiteY20237" fmla="*/ 2055965 h 4401251"/>
              <a:gd name="connsiteX20238" fmla="*/ 3190344 w 13419668"/>
              <a:gd name="connsiteY20238" fmla="*/ 2026112 h 4401251"/>
              <a:gd name="connsiteX20239" fmla="*/ 3161363 w 13419668"/>
              <a:gd name="connsiteY20239" fmla="*/ 2053850 h 4401251"/>
              <a:gd name="connsiteX20240" fmla="*/ 3071930 w 13419668"/>
              <a:gd name="connsiteY20240" fmla="*/ 2053601 h 4401251"/>
              <a:gd name="connsiteX20241" fmla="*/ 3097180 w 13419668"/>
              <a:gd name="connsiteY20241" fmla="*/ 2081837 h 4401251"/>
              <a:gd name="connsiteX20242" fmla="*/ 3127903 w 13419668"/>
              <a:gd name="connsiteY20242" fmla="*/ 2056089 h 4401251"/>
              <a:gd name="connsiteX20243" fmla="*/ 3101160 w 13419668"/>
              <a:gd name="connsiteY20243" fmla="*/ 2026112 h 4401251"/>
              <a:gd name="connsiteX20244" fmla="*/ 3072054 w 13419668"/>
              <a:gd name="connsiteY20244" fmla="*/ 2053726 h 4401251"/>
              <a:gd name="connsiteX20245" fmla="*/ 3010110 w 13419668"/>
              <a:gd name="connsiteY20245" fmla="*/ 2026112 h 4401251"/>
              <a:gd name="connsiteX20246" fmla="*/ 2982372 w 13419668"/>
              <a:gd name="connsiteY20246" fmla="*/ 2055094 h 4401251"/>
              <a:gd name="connsiteX20247" fmla="*/ 3008866 w 13419668"/>
              <a:gd name="connsiteY20247" fmla="*/ 2082086 h 4401251"/>
              <a:gd name="connsiteX20248" fmla="*/ 3038221 w 13419668"/>
              <a:gd name="connsiteY20248" fmla="*/ 2054845 h 4401251"/>
              <a:gd name="connsiteX20249" fmla="*/ 3009986 w 13419668"/>
              <a:gd name="connsiteY20249" fmla="*/ 2026237 h 4401251"/>
              <a:gd name="connsiteX20250" fmla="*/ 2921796 w 13419668"/>
              <a:gd name="connsiteY20250" fmla="*/ 2026112 h 4401251"/>
              <a:gd name="connsiteX20251" fmla="*/ 2895551 w 13419668"/>
              <a:gd name="connsiteY20251" fmla="*/ 2056587 h 4401251"/>
              <a:gd name="connsiteX20252" fmla="*/ 2923787 w 13419668"/>
              <a:gd name="connsiteY20252" fmla="*/ 2081961 h 4401251"/>
              <a:gd name="connsiteX20253" fmla="*/ 2951525 w 13419668"/>
              <a:gd name="connsiteY20253" fmla="*/ 2053104 h 4401251"/>
              <a:gd name="connsiteX20254" fmla="*/ 2921796 w 13419668"/>
              <a:gd name="connsiteY20254" fmla="*/ 2026112 h 4401251"/>
              <a:gd name="connsiteX20255" fmla="*/ 2861843 w 13419668"/>
              <a:gd name="connsiteY20255" fmla="*/ 2051860 h 4401251"/>
              <a:gd name="connsiteX20256" fmla="*/ 2834105 w 13419668"/>
              <a:gd name="connsiteY20256" fmla="*/ 2025988 h 4401251"/>
              <a:gd name="connsiteX20257" fmla="*/ 2806118 w 13419668"/>
              <a:gd name="connsiteY20257" fmla="*/ 2054721 h 4401251"/>
              <a:gd name="connsiteX20258" fmla="*/ 2835597 w 13419668"/>
              <a:gd name="connsiteY20258" fmla="*/ 2081837 h 4401251"/>
              <a:gd name="connsiteX20259" fmla="*/ 2861967 w 13419668"/>
              <a:gd name="connsiteY20259" fmla="*/ 2051736 h 4401251"/>
              <a:gd name="connsiteX20260" fmla="*/ 2744423 w 13419668"/>
              <a:gd name="connsiteY20260" fmla="*/ 2025988 h 4401251"/>
              <a:gd name="connsiteX20261" fmla="*/ 2716436 w 13419668"/>
              <a:gd name="connsiteY20261" fmla="*/ 2054845 h 4401251"/>
              <a:gd name="connsiteX20262" fmla="*/ 2742930 w 13419668"/>
              <a:gd name="connsiteY20262" fmla="*/ 2081961 h 4401251"/>
              <a:gd name="connsiteX20263" fmla="*/ 2772285 w 13419668"/>
              <a:gd name="connsiteY20263" fmla="*/ 2054721 h 4401251"/>
              <a:gd name="connsiteX20264" fmla="*/ 2744423 w 13419668"/>
              <a:gd name="connsiteY20264" fmla="*/ 2025988 h 4401251"/>
              <a:gd name="connsiteX20265" fmla="*/ 2653995 w 13419668"/>
              <a:gd name="connsiteY20265" fmla="*/ 2025988 h 4401251"/>
              <a:gd name="connsiteX20266" fmla="*/ 2626879 w 13419668"/>
              <a:gd name="connsiteY20266" fmla="*/ 2055716 h 4401251"/>
              <a:gd name="connsiteX20267" fmla="*/ 2654244 w 13419668"/>
              <a:gd name="connsiteY20267" fmla="*/ 2081961 h 4401251"/>
              <a:gd name="connsiteX20268" fmla="*/ 2682728 w 13419668"/>
              <a:gd name="connsiteY20268" fmla="*/ 2053850 h 4401251"/>
              <a:gd name="connsiteX20269" fmla="*/ 2653871 w 13419668"/>
              <a:gd name="connsiteY20269" fmla="*/ 2025988 h 4401251"/>
              <a:gd name="connsiteX20270" fmla="*/ 2568418 w 13419668"/>
              <a:gd name="connsiteY20270" fmla="*/ 2025988 h 4401251"/>
              <a:gd name="connsiteX20271" fmla="*/ 2540680 w 13419668"/>
              <a:gd name="connsiteY20271" fmla="*/ 2054845 h 4401251"/>
              <a:gd name="connsiteX20272" fmla="*/ 2567174 w 13419668"/>
              <a:gd name="connsiteY20272" fmla="*/ 2081837 h 4401251"/>
              <a:gd name="connsiteX20273" fmla="*/ 2596529 w 13419668"/>
              <a:gd name="connsiteY20273" fmla="*/ 2054596 h 4401251"/>
              <a:gd name="connsiteX20274" fmla="*/ 2568418 w 13419668"/>
              <a:gd name="connsiteY20274" fmla="*/ 2025863 h 4401251"/>
              <a:gd name="connsiteX20275" fmla="*/ 2506972 w 13419668"/>
              <a:gd name="connsiteY20275" fmla="*/ 2053601 h 4401251"/>
              <a:gd name="connsiteX20276" fmla="*/ 2477741 w 13419668"/>
              <a:gd name="connsiteY20276" fmla="*/ 2025988 h 4401251"/>
              <a:gd name="connsiteX20277" fmla="*/ 2450874 w 13419668"/>
              <a:gd name="connsiteY20277" fmla="*/ 2052855 h 4401251"/>
              <a:gd name="connsiteX20278" fmla="*/ 2478487 w 13419668"/>
              <a:gd name="connsiteY20278" fmla="*/ 2081837 h 4401251"/>
              <a:gd name="connsiteX20279" fmla="*/ 2506847 w 13419668"/>
              <a:gd name="connsiteY20279" fmla="*/ 2053601 h 4401251"/>
              <a:gd name="connsiteX20280" fmla="*/ 2390049 w 13419668"/>
              <a:gd name="connsiteY20280" fmla="*/ 2025988 h 4401251"/>
              <a:gd name="connsiteX20281" fmla="*/ 2361441 w 13419668"/>
              <a:gd name="connsiteY20281" fmla="*/ 2054099 h 4401251"/>
              <a:gd name="connsiteX20282" fmla="*/ 2387188 w 13419668"/>
              <a:gd name="connsiteY20282" fmla="*/ 2081837 h 4401251"/>
              <a:gd name="connsiteX20283" fmla="*/ 2417414 w 13419668"/>
              <a:gd name="connsiteY20283" fmla="*/ 2055467 h 4401251"/>
              <a:gd name="connsiteX20284" fmla="*/ 2390174 w 13419668"/>
              <a:gd name="connsiteY20284" fmla="*/ 2025988 h 4401251"/>
              <a:gd name="connsiteX20285" fmla="*/ 2302109 w 13419668"/>
              <a:gd name="connsiteY20285" fmla="*/ 2025988 h 4401251"/>
              <a:gd name="connsiteX20286" fmla="*/ 2274620 w 13419668"/>
              <a:gd name="connsiteY20286" fmla="*/ 2055218 h 4401251"/>
              <a:gd name="connsiteX20287" fmla="*/ 2301612 w 13419668"/>
              <a:gd name="connsiteY20287" fmla="*/ 2081961 h 4401251"/>
              <a:gd name="connsiteX20288" fmla="*/ 2330593 w 13419668"/>
              <a:gd name="connsiteY20288" fmla="*/ 2054223 h 4401251"/>
              <a:gd name="connsiteX20289" fmla="*/ 2302233 w 13419668"/>
              <a:gd name="connsiteY20289" fmla="*/ 2025863 h 4401251"/>
              <a:gd name="connsiteX20290" fmla="*/ 2213298 w 13419668"/>
              <a:gd name="connsiteY20290" fmla="*/ 2025988 h 4401251"/>
              <a:gd name="connsiteX20291" fmla="*/ 2185062 w 13419668"/>
              <a:gd name="connsiteY20291" fmla="*/ 2054472 h 4401251"/>
              <a:gd name="connsiteX20292" fmla="*/ 2211308 w 13419668"/>
              <a:gd name="connsiteY20292" fmla="*/ 2081837 h 4401251"/>
              <a:gd name="connsiteX20293" fmla="*/ 2240911 w 13419668"/>
              <a:gd name="connsiteY20293" fmla="*/ 2054969 h 4401251"/>
              <a:gd name="connsiteX20294" fmla="*/ 2213298 w 13419668"/>
              <a:gd name="connsiteY20294" fmla="*/ 2025988 h 4401251"/>
              <a:gd name="connsiteX20295" fmla="*/ 2095505 w 13419668"/>
              <a:gd name="connsiteY20295" fmla="*/ 2054223 h 4401251"/>
              <a:gd name="connsiteX20296" fmla="*/ 2124487 w 13419668"/>
              <a:gd name="connsiteY20296" fmla="*/ 2081961 h 4401251"/>
              <a:gd name="connsiteX20297" fmla="*/ 2151354 w 13419668"/>
              <a:gd name="connsiteY20297" fmla="*/ 2055343 h 4401251"/>
              <a:gd name="connsiteX20298" fmla="*/ 2124114 w 13419668"/>
              <a:gd name="connsiteY20298" fmla="*/ 2025988 h 4401251"/>
              <a:gd name="connsiteX20299" fmla="*/ 2095505 w 13419668"/>
              <a:gd name="connsiteY20299" fmla="*/ 2054223 h 4401251"/>
              <a:gd name="connsiteX20300" fmla="*/ 2035427 w 13419668"/>
              <a:gd name="connsiteY20300" fmla="*/ 2026112 h 4401251"/>
              <a:gd name="connsiteX20301" fmla="*/ 2009306 w 13419668"/>
              <a:gd name="connsiteY20301" fmla="*/ 2056462 h 4401251"/>
              <a:gd name="connsiteX20302" fmla="*/ 2037293 w 13419668"/>
              <a:gd name="connsiteY20302" fmla="*/ 2081961 h 4401251"/>
              <a:gd name="connsiteX20303" fmla="*/ 2065155 w 13419668"/>
              <a:gd name="connsiteY20303" fmla="*/ 2053104 h 4401251"/>
              <a:gd name="connsiteX20304" fmla="*/ 2035427 w 13419668"/>
              <a:gd name="connsiteY20304" fmla="*/ 2026112 h 4401251"/>
              <a:gd name="connsiteX20305" fmla="*/ 1946243 w 13419668"/>
              <a:gd name="connsiteY20305" fmla="*/ 2026112 h 4401251"/>
              <a:gd name="connsiteX20306" fmla="*/ 1919748 w 13419668"/>
              <a:gd name="connsiteY20306" fmla="*/ 2056089 h 4401251"/>
              <a:gd name="connsiteX20307" fmla="*/ 1947362 w 13419668"/>
              <a:gd name="connsiteY20307" fmla="*/ 2081961 h 4401251"/>
              <a:gd name="connsiteX20308" fmla="*/ 1975598 w 13419668"/>
              <a:gd name="connsiteY20308" fmla="*/ 2053477 h 4401251"/>
              <a:gd name="connsiteX20309" fmla="*/ 1946243 w 13419668"/>
              <a:gd name="connsiteY20309" fmla="*/ 2025988 h 4401251"/>
              <a:gd name="connsiteX20310" fmla="*/ 1857680 w 13419668"/>
              <a:gd name="connsiteY20310" fmla="*/ 2026112 h 4401251"/>
              <a:gd name="connsiteX20311" fmla="*/ 1830067 w 13419668"/>
              <a:gd name="connsiteY20311" fmla="*/ 2055094 h 4401251"/>
              <a:gd name="connsiteX20312" fmla="*/ 1856685 w 13419668"/>
              <a:gd name="connsiteY20312" fmla="*/ 2081961 h 4401251"/>
              <a:gd name="connsiteX20313" fmla="*/ 1885916 w 13419668"/>
              <a:gd name="connsiteY20313" fmla="*/ 2054596 h 4401251"/>
              <a:gd name="connsiteX20314" fmla="*/ 1857680 w 13419668"/>
              <a:gd name="connsiteY20314" fmla="*/ 2026112 h 4401251"/>
              <a:gd name="connsiteX20315" fmla="*/ 1740385 w 13419668"/>
              <a:gd name="connsiteY20315" fmla="*/ 2053850 h 4401251"/>
              <a:gd name="connsiteX20316" fmla="*/ 1765760 w 13419668"/>
              <a:gd name="connsiteY20316" fmla="*/ 2081961 h 4401251"/>
              <a:gd name="connsiteX20317" fmla="*/ 1796234 w 13419668"/>
              <a:gd name="connsiteY20317" fmla="*/ 2055965 h 4401251"/>
              <a:gd name="connsiteX20318" fmla="*/ 1769242 w 13419668"/>
              <a:gd name="connsiteY20318" fmla="*/ 2026112 h 4401251"/>
              <a:gd name="connsiteX20319" fmla="*/ 1740261 w 13419668"/>
              <a:gd name="connsiteY20319" fmla="*/ 2053850 h 4401251"/>
              <a:gd name="connsiteX20320" fmla="*/ 1680680 w 13419668"/>
              <a:gd name="connsiteY20320" fmla="*/ 2026112 h 4401251"/>
              <a:gd name="connsiteX20321" fmla="*/ 1653564 w 13419668"/>
              <a:gd name="connsiteY20321" fmla="*/ 2055840 h 4401251"/>
              <a:gd name="connsiteX20322" fmla="*/ 1680929 w 13419668"/>
              <a:gd name="connsiteY20322" fmla="*/ 2082086 h 4401251"/>
              <a:gd name="connsiteX20323" fmla="*/ 1709413 w 13419668"/>
              <a:gd name="connsiteY20323" fmla="*/ 2053974 h 4401251"/>
              <a:gd name="connsiteX20324" fmla="*/ 1680556 w 13419668"/>
              <a:gd name="connsiteY20324" fmla="*/ 2026112 h 4401251"/>
              <a:gd name="connsiteX20325" fmla="*/ 1564007 w 13419668"/>
              <a:gd name="connsiteY20325" fmla="*/ 2055840 h 4401251"/>
              <a:gd name="connsiteX20326" fmla="*/ 1594481 w 13419668"/>
              <a:gd name="connsiteY20326" fmla="*/ 2081961 h 4401251"/>
              <a:gd name="connsiteX20327" fmla="*/ 1619980 w 13419668"/>
              <a:gd name="connsiteY20327" fmla="*/ 2053974 h 4401251"/>
              <a:gd name="connsiteX20328" fmla="*/ 1591123 w 13419668"/>
              <a:gd name="connsiteY20328" fmla="*/ 2026112 h 4401251"/>
              <a:gd name="connsiteX20329" fmla="*/ 1564131 w 13419668"/>
              <a:gd name="connsiteY20329" fmla="*/ 2055840 h 4401251"/>
              <a:gd name="connsiteX20330" fmla="*/ 1474449 w 13419668"/>
              <a:gd name="connsiteY20330" fmla="*/ 2055840 h 4401251"/>
              <a:gd name="connsiteX20331" fmla="*/ 1504924 w 13419668"/>
              <a:gd name="connsiteY20331" fmla="*/ 2081961 h 4401251"/>
              <a:gd name="connsiteX20332" fmla="*/ 1530423 w 13419668"/>
              <a:gd name="connsiteY20332" fmla="*/ 2053974 h 4401251"/>
              <a:gd name="connsiteX20333" fmla="*/ 1501565 w 13419668"/>
              <a:gd name="connsiteY20333" fmla="*/ 2026112 h 4401251"/>
              <a:gd name="connsiteX20334" fmla="*/ 1474574 w 13419668"/>
              <a:gd name="connsiteY20334" fmla="*/ 2055840 h 4401251"/>
              <a:gd name="connsiteX20335" fmla="*/ 1443975 w 13419668"/>
              <a:gd name="connsiteY20335" fmla="*/ 2054348 h 4401251"/>
              <a:gd name="connsiteX20336" fmla="*/ 1415366 w 13419668"/>
              <a:gd name="connsiteY20336" fmla="*/ 2026112 h 4401251"/>
              <a:gd name="connsiteX20337" fmla="*/ 1388001 w 13419668"/>
              <a:gd name="connsiteY20337" fmla="*/ 2052482 h 4401251"/>
              <a:gd name="connsiteX20338" fmla="*/ 1414993 w 13419668"/>
              <a:gd name="connsiteY20338" fmla="*/ 2081961 h 4401251"/>
              <a:gd name="connsiteX20339" fmla="*/ 1443975 w 13419668"/>
              <a:gd name="connsiteY20339" fmla="*/ 2054223 h 4401251"/>
              <a:gd name="connsiteX20340" fmla="*/ 1325187 w 13419668"/>
              <a:gd name="connsiteY20340" fmla="*/ 2026237 h 4401251"/>
              <a:gd name="connsiteX20341" fmla="*/ 1298568 w 13419668"/>
              <a:gd name="connsiteY20341" fmla="*/ 2056213 h 4401251"/>
              <a:gd name="connsiteX20342" fmla="*/ 1326057 w 13419668"/>
              <a:gd name="connsiteY20342" fmla="*/ 2082210 h 4401251"/>
              <a:gd name="connsiteX20343" fmla="*/ 1354417 w 13419668"/>
              <a:gd name="connsiteY20343" fmla="*/ 2053850 h 4401251"/>
              <a:gd name="connsiteX20344" fmla="*/ 1325187 w 13419668"/>
              <a:gd name="connsiteY20344" fmla="*/ 2026361 h 4401251"/>
              <a:gd name="connsiteX20345" fmla="*/ 1236749 w 13419668"/>
              <a:gd name="connsiteY20345" fmla="*/ 2026237 h 4401251"/>
              <a:gd name="connsiteX20346" fmla="*/ 1209011 w 13419668"/>
              <a:gd name="connsiteY20346" fmla="*/ 2055094 h 4401251"/>
              <a:gd name="connsiteX20347" fmla="*/ 1235505 w 13419668"/>
              <a:gd name="connsiteY20347" fmla="*/ 2082086 h 4401251"/>
              <a:gd name="connsiteX20348" fmla="*/ 1264860 w 13419668"/>
              <a:gd name="connsiteY20348" fmla="*/ 2054845 h 4401251"/>
              <a:gd name="connsiteX20349" fmla="*/ 1236749 w 13419668"/>
              <a:gd name="connsiteY20349" fmla="*/ 2026112 h 4401251"/>
              <a:gd name="connsiteX20350" fmla="*/ 1149928 w 13419668"/>
              <a:gd name="connsiteY20350" fmla="*/ 2026237 h 4401251"/>
              <a:gd name="connsiteX20351" fmla="*/ 1122066 w 13419668"/>
              <a:gd name="connsiteY20351" fmla="*/ 2055218 h 4401251"/>
              <a:gd name="connsiteX20352" fmla="*/ 1148808 w 13419668"/>
              <a:gd name="connsiteY20352" fmla="*/ 2082210 h 4401251"/>
              <a:gd name="connsiteX20353" fmla="*/ 1178039 w 13419668"/>
              <a:gd name="connsiteY20353" fmla="*/ 2054845 h 4401251"/>
              <a:gd name="connsiteX20354" fmla="*/ 1149928 w 13419668"/>
              <a:gd name="connsiteY20354" fmla="*/ 2026237 h 4401251"/>
              <a:gd name="connsiteX20355" fmla="*/ 1032508 w 13419668"/>
              <a:gd name="connsiteY20355" fmla="*/ 2054472 h 4401251"/>
              <a:gd name="connsiteX20356" fmla="*/ 1061490 w 13419668"/>
              <a:gd name="connsiteY20356" fmla="*/ 2082210 h 4401251"/>
              <a:gd name="connsiteX20357" fmla="*/ 1088357 w 13419668"/>
              <a:gd name="connsiteY20357" fmla="*/ 2055591 h 4401251"/>
              <a:gd name="connsiteX20358" fmla="*/ 1061117 w 13419668"/>
              <a:gd name="connsiteY20358" fmla="*/ 2026237 h 4401251"/>
              <a:gd name="connsiteX20359" fmla="*/ 1032508 w 13419668"/>
              <a:gd name="connsiteY20359" fmla="*/ 2054472 h 4401251"/>
              <a:gd name="connsiteX20360" fmla="*/ 971932 w 13419668"/>
              <a:gd name="connsiteY20360" fmla="*/ 2026237 h 4401251"/>
              <a:gd name="connsiteX20361" fmla="*/ 942826 w 13419668"/>
              <a:gd name="connsiteY20361" fmla="*/ 2053974 h 4401251"/>
              <a:gd name="connsiteX20362" fmla="*/ 968325 w 13419668"/>
              <a:gd name="connsiteY20362" fmla="*/ 2081961 h 4401251"/>
              <a:gd name="connsiteX20363" fmla="*/ 998675 w 13419668"/>
              <a:gd name="connsiteY20363" fmla="*/ 2055965 h 4401251"/>
              <a:gd name="connsiteX20364" fmla="*/ 971932 w 13419668"/>
              <a:gd name="connsiteY20364" fmla="*/ 2026237 h 4401251"/>
              <a:gd name="connsiteX20365" fmla="*/ 880136 w 13419668"/>
              <a:gd name="connsiteY20365" fmla="*/ 2026237 h 4401251"/>
              <a:gd name="connsiteX20366" fmla="*/ 853393 w 13419668"/>
              <a:gd name="connsiteY20366" fmla="*/ 2056338 h 4401251"/>
              <a:gd name="connsiteX20367" fmla="*/ 881131 w 13419668"/>
              <a:gd name="connsiteY20367" fmla="*/ 2082210 h 4401251"/>
              <a:gd name="connsiteX20368" fmla="*/ 909242 w 13419668"/>
              <a:gd name="connsiteY20368" fmla="*/ 2053726 h 4401251"/>
              <a:gd name="connsiteX20369" fmla="*/ 880012 w 13419668"/>
              <a:gd name="connsiteY20369" fmla="*/ 2026237 h 4401251"/>
              <a:gd name="connsiteX20370" fmla="*/ 795181 w 13419668"/>
              <a:gd name="connsiteY20370" fmla="*/ 2026237 h 4401251"/>
              <a:gd name="connsiteX20371" fmla="*/ 767070 w 13419668"/>
              <a:gd name="connsiteY20371" fmla="*/ 2054845 h 4401251"/>
              <a:gd name="connsiteX20372" fmla="*/ 793315 w 13419668"/>
              <a:gd name="connsiteY20372" fmla="*/ 2082086 h 4401251"/>
              <a:gd name="connsiteX20373" fmla="*/ 823043 w 13419668"/>
              <a:gd name="connsiteY20373" fmla="*/ 2055218 h 4401251"/>
              <a:gd name="connsiteX20374" fmla="*/ 795181 w 13419668"/>
              <a:gd name="connsiteY20374" fmla="*/ 2026237 h 4401251"/>
              <a:gd name="connsiteX20375" fmla="*/ 677513 w 13419668"/>
              <a:gd name="connsiteY20375" fmla="*/ 2054969 h 4401251"/>
              <a:gd name="connsiteX20376" fmla="*/ 703882 w 13419668"/>
              <a:gd name="connsiteY20376" fmla="*/ 2082086 h 4401251"/>
              <a:gd name="connsiteX20377" fmla="*/ 733361 w 13419668"/>
              <a:gd name="connsiteY20377" fmla="*/ 2054969 h 4401251"/>
              <a:gd name="connsiteX20378" fmla="*/ 705375 w 13419668"/>
              <a:gd name="connsiteY20378" fmla="*/ 2026237 h 4401251"/>
              <a:gd name="connsiteX20379" fmla="*/ 677513 w 13419668"/>
              <a:gd name="connsiteY20379" fmla="*/ 2054969 h 4401251"/>
              <a:gd name="connsiteX20380" fmla="*/ 643929 w 13419668"/>
              <a:gd name="connsiteY20380" fmla="*/ 2052979 h 4401251"/>
              <a:gd name="connsiteX20381" fmla="*/ 613827 w 13419668"/>
              <a:gd name="connsiteY20381" fmla="*/ 2026237 h 4401251"/>
              <a:gd name="connsiteX20382" fmla="*/ 587955 w 13419668"/>
              <a:gd name="connsiteY20382" fmla="*/ 2053974 h 4401251"/>
              <a:gd name="connsiteX20383" fmla="*/ 616439 w 13419668"/>
              <a:gd name="connsiteY20383" fmla="*/ 2082086 h 4401251"/>
              <a:gd name="connsiteX20384" fmla="*/ 643929 w 13419668"/>
              <a:gd name="connsiteY20384" fmla="*/ 2052855 h 4401251"/>
              <a:gd name="connsiteX20385" fmla="*/ 615693 w 13419668"/>
              <a:gd name="connsiteY20385" fmla="*/ 1937052 h 4401251"/>
              <a:gd name="connsiteX20386" fmla="*/ 588826 w 13419668"/>
              <a:gd name="connsiteY20386" fmla="*/ 1963422 h 4401251"/>
              <a:gd name="connsiteX20387" fmla="*/ 613205 w 13419668"/>
              <a:gd name="connsiteY20387" fmla="*/ 1991657 h 4401251"/>
              <a:gd name="connsiteX20388" fmla="*/ 643431 w 13419668"/>
              <a:gd name="connsiteY20388" fmla="*/ 1965910 h 4401251"/>
              <a:gd name="connsiteX20389" fmla="*/ 615569 w 13419668"/>
              <a:gd name="connsiteY20389" fmla="*/ 1937052 h 4401251"/>
              <a:gd name="connsiteX20390" fmla="*/ 501632 w 13419668"/>
              <a:gd name="connsiteY20390" fmla="*/ 1965785 h 4401251"/>
              <a:gd name="connsiteX20391" fmla="*/ 528872 w 13419668"/>
              <a:gd name="connsiteY20391" fmla="*/ 1991782 h 4401251"/>
              <a:gd name="connsiteX20392" fmla="*/ 556361 w 13419668"/>
              <a:gd name="connsiteY20392" fmla="*/ 1963422 h 4401251"/>
              <a:gd name="connsiteX20393" fmla="*/ 529618 w 13419668"/>
              <a:gd name="connsiteY20393" fmla="*/ 1936928 h 4401251"/>
              <a:gd name="connsiteX20394" fmla="*/ 501756 w 13419668"/>
              <a:gd name="connsiteY20394" fmla="*/ 1965661 h 4401251"/>
              <a:gd name="connsiteX20395" fmla="*/ 263683 w 13419668"/>
              <a:gd name="connsiteY20395" fmla="*/ 1937052 h 4401251"/>
              <a:gd name="connsiteX20396" fmla="*/ 236691 w 13419668"/>
              <a:gd name="connsiteY20396" fmla="*/ 1963173 h 4401251"/>
              <a:gd name="connsiteX20397" fmla="*/ 260946 w 13419668"/>
              <a:gd name="connsiteY20397" fmla="*/ 1991657 h 4401251"/>
              <a:gd name="connsiteX20398" fmla="*/ 291421 w 13419668"/>
              <a:gd name="connsiteY20398" fmla="*/ 1966158 h 4401251"/>
              <a:gd name="connsiteX20399" fmla="*/ 263807 w 13419668"/>
              <a:gd name="connsiteY20399" fmla="*/ 1937177 h 4401251"/>
              <a:gd name="connsiteX20400" fmla="*/ 84195 w 13419668"/>
              <a:gd name="connsiteY20400" fmla="*/ 1937052 h 4401251"/>
              <a:gd name="connsiteX20401" fmla="*/ 57452 w 13419668"/>
              <a:gd name="connsiteY20401" fmla="*/ 1963546 h 4401251"/>
              <a:gd name="connsiteX20402" fmla="*/ 82080 w 13419668"/>
              <a:gd name="connsiteY20402" fmla="*/ 1991657 h 4401251"/>
              <a:gd name="connsiteX20403" fmla="*/ 112181 w 13419668"/>
              <a:gd name="connsiteY20403" fmla="*/ 1965785 h 4401251"/>
              <a:gd name="connsiteX20404" fmla="*/ 84195 w 13419668"/>
              <a:gd name="connsiteY20404" fmla="*/ 1937177 h 4401251"/>
              <a:gd name="connsiteX20405" fmla="*/ 412074 w 13419668"/>
              <a:gd name="connsiteY20405" fmla="*/ 1965661 h 4401251"/>
              <a:gd name="connsiteX20406" fmla="*/ 439190 w 13419668"/>
              <a:gd name="connsiteY20406" fmla="*/ 1991782 h 4401251"/>
              <a:gd name="connsiteX20407" fmla="*/ 466679 w 13419668"/>
              <a:gd name="connsiteY20407" fmla="*/ 1966532 h 4401251"/>
              <a:gd name="connsiteX20408" fmla="*/ 440061 w 13419668"/>
              <a:gd name="connsiteY20408" fmla="*/ 1937052 h 4401251"/>
              <a:gd name="connsiteX20409" fmla="*/ 412074 w 13419668"/>
              <a:gd name="connsiteY20409" fmla="*/ 1965661 h 4401251"/>
              <a:gd name="connsiteX20410" fmla="*/ 377246 w 13419668"/>
              <a:gd name="connsiteY20410" fmla="*/ 1964790 h 4401251"/>
              <a:gd name="connsiteX20411" fmla="*/ 348887 w 13419668"/>
              <a:gd name="connsiteY20411" fmla="*/ 1937052 h 4401251"/>
              <a:gd name="connsiteX20412" fmla="*/ 322517 w 13419668"/>
              <a:gd name="connsiteY20412" fmla="*/ 1964417 h 4401251"/>
              <a:gd name="connsiteX20413" fmla="*/ 351374 w 13419668"/>
              <a:gd name="connsiteY20413" fmla="*/ 1991657 h 4401251"/>
              <a:gd name="connsiteX20414" fmla="*/ 377246 w 13419668"/>
              <a:gd name="connsiteY20414" fmla="*/ 1964790 h 4401251"/>
              <a:gd name="connsiteX20415" fmla="*/ 174125 w 13419668"/>
              <a:gd name="connsiteY20415" fmla="*/ 1937052 h 4401251"/>
              <a:gd name="connsiteX20416" fmla="*/ 147134 w 13419668"/>
              <a:gd name="connsiteY20416" fmla="*/ 1963173 h 4401251"/>
              <a:gd name="connsiteX20417" fmla="*/ 171389 w 13419668"/>
              <a:gd name="connsiteY20417" fmla="*/ 1991657 h 4401251"/>
              <a:gd name="connsiteX20418" fmla="*/ 201863 w 13419668"/>
              <a:gd name="connsiteY20418" fmla="*/ 1966158 h 4401251"/>
              <a:gd name="connsiteX20419" fmla="*/ 174250 w 13419668"/>
              <a:gd name="connsiteY20419" fmla="*/ 1937177 h 4401251"/>
              <a:gd name="connsiteX20420" fmla="*/ 733113 w 13419668"/>
              <a:gd name="connsiteY20420" fmla="*/ 1965661 h 4401251"/>
              <a:gd name="connsiteX20421" fmla="*/ 705126 w 13419668"/>
              <a:gd name="connsiteY20421" fmla="*/ 1937052 h 4401251"/>
              <a:gd name="connsiteX20422" fmla="*/ 678508 w 13419668"/>
              <a:gd name="connsiteY20422" fmla="*/ 1966532 h 4401251"/>
              <a:gd name="connsiteX20423" fmla="*/ 705997 w 13419668"/>
              <a:gd name="connsiteY20423" fmla="*/ 1991782 h 4401251"/>
              <a:gd name="connsiteX20424" fmla="*/ 733113 w 13419668"/>
              <a:gd name="connsiteY20424" fmla="*/ 1965661 h 4401251"/>
              <a:gd name="connsiteX20425" fmla="*/ 13384465 w 13419668"/>
              <a:gd name="connsiteY20425" fmla="*/ 1937052 h 4401251"/>
              <a:gd name="connsiteX20426" fmla="*/ 13356105 w 13419668"/>
              <a:gd name="connsiteY20426" fmla="*/ 1965288 h 4401251"/>
              <a:gd name="connsiteX20427" fmla="*/ 13385833 w 13419668"/>
              <a:gd name="connsiteY20427" fmla="*/ 1991657 h 4401251"/>
              <a:gd name="connsiteX20428" fmla="*/ 13410959 w 13419668"/>
              <a:gd name="connsiteY20428" fmla="*/ 1963920 h 4401251"/>
              <a:gd name="connsiteX20429" fmla="*/ 13384590 w 13419668"/>
              <a:gd name="connsiteY20429" fmla="*/ 1937052 h 4401251"/>
              <a:gd name="connsiteX20430" fmla="*/ 13295281 w 13419668"/>
              <a:gd name="connsiteY20430" fmla="*/ 1937052 h 4401251"/>
              <a:gd name="connsiteX20431" fmla="*/ 13266424 w 13419668"/>
              <a:gd name="connsiteY20431" fmla="*/ 1964790 h 4401251"/>
              <a:gd name="connsiteX20432" fmla="*/ 13295779 w 13419668"/>
              <a:gd name="connsiteY20432" fmla="*/ 1991657 h 4401251"/>
              <a:gd name="connsiteX20433" fmla="*/ 13321278 w 13419668"/>
              <a:gd name="connsiteY20433" fmla="*/ 1964293 h 4401251"/>
              <a:gd name="connsiteX20434" fmla="*/ 13295405 w 13419668"/>
              <a:gd name="connsiteY20434" fmla="*/ 1937052 h 4401251"/>
              <a:gd name="connsiteX20435" fmla="*/ 13206097 w 13419668"/>
              <a:gd name="connsiteY20435" fmla="*/ 1937052 h 4401251"/>
              <a:gd name="connsiteX20436" fmla="*/ 13180473 w 13419668"/>
              <a:gd name="connsiteY20436" fmla="*/ 1964666 h 4401251"/>
              <a:gd name="connsiteX20437" fmla="*/ 13209207 w 13419668"/>
              <a:gd name="connsiteY20437" fmla="*/ 1991657 h 4401251"/>
              <a:gd name="connsiteX20438" fmla="*/ 13235203 w 13419668"/>
              <a:gd name="connsiteY20438" fmla="*/ 1964417 h 4401251"/>
              <a:gd name="connsiteX20439" fmla="*/ 13205973 w 13419668"/>
              <a:gd name="connsiteY20439" fmla="*/ 1936928 h 4401251"/>
              <a:gd name="connsiteX20440" fmla="*/ 13115544 w 13419668"/>
              <a:gd name="connsiteY20440" fmla="*/ 1937052 h 4401251"/>
              <a:gd name="connsiteX20441" fmla="*/ 13090916 w 13419668"/>
              <a:gd name="connsiteY20441" fmla="*/ 1965536 h 4401251"/>
              <a:gd name="connsiteX20442" fmla="*/ 13120520 w 13419668"/>
              <a:gd name="connsiteY20442" fmla="*/ 1991533 h 4401251"/>
              <a:gd name="connsiteX20443" fmla="*/ 13145646 w 13419668"/>
              <a:gd name="connsiteY20443" fmla="*/ 1963546 h 4401251"/>
              <a:gd name="connsiteX20444" fmla="*/ 13115544 w 13419668"/>
              <a:gd name="connsiteY20444" fmla="*/ 1937052 h 4401251"/>
              <a:gd name="connsiteX20445" fmla="*/ 13027729 w 13419668"/>
              <a:gd name="connsiteY20445" fmla="*/ 1937052 h 4401251"/>
              <a:gd name="connsiteX20446" fmla="*/ 13001360 w 13419668"/>
              <a:gd name="connsiteY20446" fmla="*/ 1963920 h 4401251"/>
              <a:gd name="connsiteX20447" fmla="*/ 13026360 w 13419668"/>
              <a:gd name="connsiteY20447" fmla="*/ 1991657 h 4401251"/>
              <a:gd name="connsiteX20448" fmla="*/ 13056088 w 13419668"/>
              <a:gd name="connsiteY20448" fmla="*/ 1965288 h 4401251"/>
              <a:gd name="connsiteX20449" fmla="*/ 13027729 w 13419668"/>
              <a:gd name="connsiteY20449" fmla="*/ 1937052 h 4401251"/>
              <a:gd name="connsiteX20450" fmla="*/ 12936305 w 13419668"/>
              <a:gd name="connsiteY20450" fmla="*/ 1937052 h 4401251"/>
              <a:gd name="connsiteX20451" fmla="*/ 12911926 w 13419668"/>
              <a:gd name="connsiteY20451" fmla="*/ 1965785 h 4401251"/>
              <a:gd name="connsiteX20452" fmla="*/ 12941778 w 13419668"/>
              <a:gd name="connsiteY20452" fmla="*/ 1991533 h 4401251"/>
              <a:gd name="connsiteX20453" fmla="*/ 12966656 w 13419668"/>
              <a:gd name="connsiteY20453" fmla="*/ 1963298 h 4401251"/>
              <a:gd name="connsiteX20454" fmla="*/ 12936305 w 13419668"/>
              <a:gd name="connsiteY20454" fmla="*/ 1937052 h 4401251"/>
              <a:gd name="connsiteX20455" fmla="*/ 12852967 w 13419668"/>
              <a:gd name="connsiteY20455" fmla="*/ 1937052 h 4401251"/>
              <a:gd name="connsiteX20456" fmla="*/ 12824731 w 13419668"/>
              <a:gd name="connsiteY20456" fmla="*/ 1965412 h 4401251"/>
              <a:gd name="connsiteX20457" fmla="*/ 12854584 w 13419668"/>
              <a:gd name="connsiteY20457" fmla="*/ 1991657 h 4401251"/>
              <a:gd name="connsiteX20458" fmla="*/ 12879461 w 13419668"/>
              <a:gd name="connsiteY20458" fmla="*/ 1963795 h 4401251"/>
              <a:gd name="connsiteX20459" fmla="*/ 12852967 w 13419668"/>
              <a:gd name="connsiteY20459" fmla="*/ 1937052 h 4401251"/>
              <a:gd name="connsiteX20460" fmla="*/ 12762041 w 13419668"/>
              <a:gd name="connsiteY20460" fmla="*/ 1937052 h 4401251"/>
              <a:gd name="connsiteX20461" fmla="*/ 12735175 w 13419668"/>
              <a:gd name="connsiteY20461" fmla="*/ 1963920 h 4401251"/>
              <a:gd name="connsiteX20462" fmla="*/ 12763533 w 13419668"/>
              <a:gd name="connsiteY20462" fmla="*/ 1991782 h 4401251"/>
              <a:gd name="connsiteX20463" fmla="*/ 12789905 w 13419668"/>
              <a:gd name="connsiteY20463" fmla="*/ 1965412 h 4401251"/>
              <a:gd name="connsiteX20464" fmla="*/ 12762041 w 13419668"/>
              <a:gd name="connsiteY20464" fmla="*/ 1937052 h 4401251"/>
              <a:gd name="connsiteX20465" fmla="*/ 12675220 w 13419668"/>
              <a:gd name="connsiteY20465" fmla="*/ 1937052 h 4401251"/>
              <a:gd name="connsiteX20466" fmla="*/ 12645616 w 13419668"/>
              <a:gd name="connsiteY20466" fmla="*/ 1964044 h 4401251"/>
              <a:gd name="connsiteX20467" fmla="*/ 12674226 w 13419668"/>
              <a:gd name="connsiteY20467" fmla="*/ 1991657 h 4401251"/>
              <a:gd name="connsiteX20468" fmla="*/ 12700346 w 13419668"/>
              <a:gd name="connsiteY20468" fmla="*/ 1965039 h 4401251"/>
              <a:gd name="connsiteX20469" fmla="*/ 12675220 w 13419668"/>
              <a:gd name="connsiteY20469" fmla="*/ 1937052 h 4401251"/>
              <a:gd name="connsiteX20470" fmla="*/ 792942 w 13419668"/>
              <a:gd name="connsiteY20470" fmla="*/ 1991657 h 4401251"/>
              <a:gd name="connsiteX20471" fmla="*/ 822795 w 13419668"/>
              <a:gd name="connsiteY20471" fmla="*/ 1965412 h 4401251"/>
              <a:gd name="connsiteX20472" fmla="*/ 794559 w 13419668"/>
              <a:gd name="connsiteY20472" fmla="*/ 1937052 h 4401251"/>
              <a:gd name="connsiteX20473" fmla="*/ 768065 w 13419668"/>
              <a:gd name="connsiteY20473" fmla="*/ 1963795 h 4401251"/>
              <a:gd name="connsiteX20474" fmla="*/ 792942 w 13419668"/>
              <a:gd name="connsiteY20474" fmla="*/ 1991657 h 4401251"/>
              <a:gd name="connsiteX20475" fmla="*/ 12614520 w 13419668"/>
              <a:gd name="connsiteY20475" fmla="*/ 1965039 h 4401251"/>
              <a:gd name="connsiteX20476" fmla="*/ 12585912 w 13419668"/>
              <a:gd name="connsiteY20476" fmla="*/ 1937052 h 4401251"/>
              <a:gd name="connsiteX20477" fmla="*/ 12560039 w 13419668"/>
              <a:gd name="connsiteY20477" fmla="*/ 1967154 h 4401251"/>
              <a:gd name="connsiteX20478" fmla="*/ 12588150 w 13419668"/>
              <a:gd name="connsiteY20478" fmla="*/ 1991782 h 4401251"/>
              <a:gd name="connsiteX20479" fmla="*/ 12614645 w 13419668"/>
              <a:gd name="connsiteY20479" fmla="*/ 1965039 h 4401251"/>
              <a:gd name="connsiteX20480" fmla="*/ 12497350 w 13419668"/>
              <a:gd name="connsiteY20480" fmla="*/ 1937052 h 4401251"/>
              <a:gd name="connsiteX20481" fmla="*/ 12470358 w 13419668"/>
              <a:gd name="connsiteY20481" fmla="*/ 1963173 h 4401251"/>
              <a:gd name="connsiteX20482" fmla="*/ 12494612 w 13419668"/>
              <a:gd name="connsiteY20482" fmla="*/ 1991657 h 4401251"/>
              <a:gd name="connsiteX20483" fmla="*/ 12525088 w 13419668"/>
              <a:gd name="connsiteY20483" fmla="*/ 1966158 h 4401251"/>
              <a:gd name="connsiteX20484" fmla="*/ 12497475 w 13419668"/>
              <a:gd name="connsiteY20484" fmla="*/ 1937177 h 4401251"/>
              <a:gd name="connsiteX20485" fmla="*/ 12405554 w 13419668"/>
              <a:gd name="connsiteY20485" fmla="*/ 1937052 h 4401251"/>
              <a:gd name="connsiteX20486" fmla="*/ 12380801 w 13419668"/>
              <a:gd name="connsiteY20486" fmla="*/ 1965412 h 4401251"/>
              <a:gd name="connsiteX20487" fmla="*/ 12410280 w 13419668"/>
              <a:gd name="connsiteY20487" fmla="*/ 1991533 h 4401251"/>
              <a:gd name="connsiteX20488" fmla="*/ 12435529 w 13419668"/>
              <a:gd name="connsiteY20488" fmla="*/ 1963671 h 4401251"/>
              <a:gd name="connsiteX20489" fmla="*/ 12405554 w 13419668"/>
              <a:gd name="connsiteY20489" fmla="*/ 1937052 h 4401251"/>
              <a:gd name="connsiteX20490" fmla="*/ 12321966 w 13419668"/>
              <a:gd name="connsiteY20490" fmla="*/ 1937052 h 4401251"/>
              <a:gd name="connsiteX20491" fmla="*/ 12293607 w 13419668"/>
              <a:gd name="connsiteY20491" fmla="*/ 1965288 h 4401251"/>
              <a:gd name="connsiteX20492" fmla="*/ 12323335 w 13419668"/>
              <a:gd name="connsiteY20492" fmla="*/ 1991657 h 4401251"/>
              <a:gd name="connsiteX20493" fmla="*/ 12348460 w 13419668"/>
              <a:gd name="connsiteY20493" fmla="*/ 1963920 h 4401251"/>
              <a:gd name="connsiteX20494" fmla="*/ 12322090 w 13419668"/>
              <a:gd name="connsiteY20494" fmla="*/ 1937052 h 4401251"/>
              <a:gd name="connsiteX20495" fmla="*/ 12204049 w 13419668"/>
              <a:gd name="connsiteY20495" fmla="*/ 1966905 h 4401251"/>
              <a:gd name="connsiteX20496" fmla="*/ 12232284 w 13419668"/>
              <a:gd name="connsiteY20496" fmla="*/ 1991782 h 4401251"/>
              <a:gd name="connsiteX20497" fmla="*/ 12258530 w 13419668"/>
              <a:gd name="connsiteY20497" fmla="*/ 1962427 h 4401251"/>
              <a:gd name="connsiteX20498" fmla="*/ 12230792 w 13419668"/>
              <a:gd name="connsiteY20498" fmla="*/ 1937052 h 4401251"/>
              <a:gd name="connsiteX20499" fmla="*/ 12204049 w 13419668"/>
              <a:gd name="connsiteY20499" fmla="*/ 1966905 h 4401251"/>
              <a:gd name="connsiteX20500" fmla="*/ 12141234 w 13419668"/>
              <a:gd name="connsiteY20500" fmla="*/ 1937052 h 4401251"/>
              <a:gd name="connsiteX20501" fmla="*/ 12114367 w 13419668"/>
              <a:gd name="connsiteY20501" fmla="*/ 1963920 h 4401251"/>
              <a:gd name="connsiteX20502" fmla="*/ 12142727 w 13419668"/>
              <a:gd name="connsiteY20502" fmla="*/ 1991782 h 4401251"/>
              <a:gd name="connsiteX20503" fmla="*/ 12169097 w 13419668"/>
              <a:gd name="connsiteY20503" fmla="*/ 1965412 h 4401251"/>
              <a:gd name="connsiteX20504" fmla="*/ 12141234 w 13419668"/>
              <a:gd name="connsiteY20504" fmla="*/ 1937052 h 4401251"/>
              <a:gd name="connsiteX20505" fmla="*/ 12024810 w 13419668"/>
              <a:gd name="connsiteY20505" fmla="*/ 1965785 h 4401251"/>
              <a:gd name="connsiteX20506" fmla="*/ 12052050 w 13419668"/>
              <a:gd name="connsiteY20506" fmla="*/ 1991782 h 4401251"/>
              <a:gd name="connsiteX20507" fmla="*/ 12079540 w 13419668"/>
              <a:gd name="connsiteY20507" fmla="*/ 1963422 h 4401251"/>
              <a:gd name="connsiteX20508" fmla="*/ 12052796 w 13419668"/>
              <a:gd name="connsiteY20508" fmla="*/ 1936928 h 4401251"/>
              <a:gd name="connsiteX20509" fmla="*/ 12024934 w 13419668"/>
              <a:gd name="connsiteY20509" fmla="*/ 1965661 h 4401251"/>
              <a:gd name="connsiteX20510" fmla="*/ 11965976 w 13419668"/>
              <a:gd name="connsiteY20510" fmla="*/ 1937052 h 4401251"/>
              <a:gd name="connsiteX20511" fmla="*/ 11938984 w 13419668"/>
              <a:gd name="connsiteY20511" fmla="*/ 1963173 h 4401251"/>
              <a:gd name="connsiteX20512" fmla="*/ 11963239 w 13419668"/>
              <a:gd name="connsiteY20512" fmla="*/ 1991657 h 4401251"/>
              <a:gd name="connsiteX20513" fmla="*/ 11993713 w 13419668"/>
              <a:gd name="connsiteY20513" fmla="*/ 1966158 h 4401251"/>
              <a:gd name="connsiteX20514" fmla="*/ 11966100 w 13419668"/>
              <a:gd name="connsiteY20514" fmla="*/ 1937177 h 4401251"/>
              <a:gd name="connsiteX20515" fmla="*/ 11849551 w 13419668"/>
              <a:gd name="connsiteY20515" fmla="*/ 1961929 h 4401251"/>
              <a:gd name="connsiteX20516" fmla="*/ 11875299 w 13419668"/>
              <a:gd name="connsiteY20516" fmla="*/ 1991782 h 4401251"/>
              <a:gd name="connsiteX20517" fmla="*/ 11904032 w 13419668"/>
              <a:gd name="connsiteY20517" fmla="*/ 1967402 h 4401251"/>
              <a:gd name="connsiteX20518" fmla="*/ 11877786 w 13419668"/>
              <a:gd name="connsiteY20518" fmla="*/ 1937052 h 4401251"/>
              <a:gd name="connsiteX20519" fmla="*/ 11849551 w 13419668"/>
              <a:gd name="connsiteY20519" fmla="*/ 1961805 h 4401251"/>
              <a:gd name="connsiteX20520" fmla="*/ 11814599 w 13419668"/>
              <a:gd name="connsiteY20520" fmla="*/ 1964790 h 4401251"/>
              <a:gd name="connsiteX20521" fmla="*/ 11788478 w 13419668"/>
              <a:gd name="connsiteY20521" fmla="*/ 1937177 h 4401251"/>
              <a:gd name="connsiteX20522" fmla="*/ 11759745 w 13419668"/>
              <a:gd name="connsiteY20522" fmla="*/ 1964666 h 4401251"/>
              <a:gd name="connsiteX20523" fmla="*/ 11785368 w 13419668"/>
              <a:gd name="connsiteY20523" fmla="*/ 1991782 h 4401251"/>
              <a:gd name="connsiteX20524" fmla="*/ 11814474 w 13419668"/>
              <a:gd name="connsiteY20524" fmla="*/ 1964790 h 4401251"/>
              <a:gd name="connsiteX20525" fmla="*/ 11727280 w 13419668"/>
              <a:gd name="connsiteY20525" fmla="*/ 1964790 h 4401251"/>
              <a:gd name="connsiteX20526" fmla="*/ 11698920 w 13419668"/>
              <a:gd name="connsiteY20526" fmla="*/ 1937052 h 4401251"/>
              <a:gd name="connsiteX20527" fmla="*/ 11672550 w 13419668"/>
              <a:gd name="connsiteY20527" fmla="*/ 1964417 h 4401251"/>
              <a:gd name="connsiteX20528" fmla="*/ 11701408 w 13419668"/>
              <a:gd name="connsiteY20528" fmla="*/ 1991657 h 4401251"/>
              <a:gd name="connsiteX20529" fmla="*/ 11727280 w 13419668"/>
              <a:gd name="connsiteY20529" fmla="*/ 1964790 h 4401251"/>
              <a:gd name="connsiteX20530" fmla="*/ 11583117 w 13419668"/>
              <a:gd name="connsiteY20530" fmla="*/ 1966905 h 4401251"/>
              <a:gd name="connsiteX20531" fmla="*/ 11611353 w 13419668"/>
              <a:gd name="connsiteY20531" fmla="*/ 1991782 h 4401251"/>
              <a:gd name="connsiteX20532" fmla="*/ 11637598 w 13419668"/>
              <a:gd name="connsiteY20532" fmla="*/ 1962427 h 4401251"/>
              <a:gd name="connsiteX20533" fmla="*/ 11609861 w 13419668"/>
              <a:gd name="connsiteY20533" fmla="*/ 1937052 h 4401251"/>
              <a:gd name="connsiteX20534" fmla="*/ 11583117 w 13419668"/>
              <a:gd name="connsiteY20534" fmla="*/ 1966905 h 4401251"/>
              <a:gd name="connsiteX20535" fmla="*/ 11493436 w 13419668"/>
              <a:gd name="connsiteY20535" fmla="*/ 1964666 h 4401251"/>
              <a:gd name="connsiteX20536" fmla="*/ 11519557 w 13419668"/>
              <a:gd name="connsiteY20536" fmla="*/ 1991782 h 4401251"/>
              <a:gd name="connsiteX20537" fmla="*/ 11548041 w 13419668"/>
              <a:gd name="connsiteY20537" fmla="*/ 1967527 h 4401251"/>
              <a:gd name="connsiteX20538" fmla="*/ 11522542 w 13419668"/>
              <a:gd name="connsiteY20538" fmla="*/ 1937052 h 4401251"/>
              <a:gd name="connsiteX20539" fmla="*/ 11493436 w 13419668"/>
              <a:gd name="connsiteY20539" fmla="*/ 1964666 h 4401251"/>
              <a:gd name="connsiteX20540" fmla="*/ 11433109 w 13419668"/>
              <a:gd name="connsiteY20540" fmla="*/ 1937052 h 4401251"/>
              <a:gd name="connsiteX20541" fmla="*/ 11407610 w 13419668"/>
              <a:gd name="connsiteY20541" fmla="*/ 1964666 h 4401251"/>
              <a:gd name="connsiteX20542" fmla="*/ 11436343 w 13419668"/>
              <a:gd name="connsiteY20542" fmla="*/ 1991657 h 4401251"/>
              <a:gd name="connsiteX20543" fmla="*/ 11462340 w 13419668"/>
              <a:gd name="connsiteY20543" fmla="*/ 1964417 h 4401251"/>
              <a:gd name="connsiteX20544" fmla="*/ 11433109 w 13419668"/>
              <a:gd name="connsiteY20544" fmla="*/ 1936928 h 4401251"/>
              <a:gd name="connsiteX20545" fmla="*/ 11372782 w 13419668"/>
              <a:gd name="connsiteY20545" fmla="*/ 1964666 h 4401251"/>
              <a:gd name="connsiteX20546" fmla="*/ 11346662 w 13419668"/>
              <a:gd name="connsiteY20546" fmla="*/ 1937052 h 4401251"/>
              <a:gd name="connsiteX20547" fmla="*/ 11317928 w 13419668"/>
              <a:gd name="connsiteY20547" fmla="*/ 1964541 h 4401251"/>
              <a:gd name="connsiteX20548" fmla="*/ 11343552 w 13419668"/>
              <a:gd name="connsiteY20548" fmla="*/ 1991657 h 4401251"/>
              <a:gd name="connsiteX20549" fmla="*/ 11372658 w 13419668"/>
              <a:gd name="connsiteY20549" fmla="*/ 1964666 h 4401251"/>
              <a:gd name="connsiteX20550" fmla="*/ 11252750 w 13419668"/>
              <a:gd name="connsiteY20550" fmla="*/ 1937177 h 4401251"/>
              <a:gd name="connsiteX20551" fmla="*/ 11228496 w 13419668"/>
              <a:gd name="connsiteY20551" fmla="*/ 1966034 h 4401251"/>
              <a:gd name="connsiteX20552" fmla="*/ 11258472 w 13419668"/>
              <a:gd name="connsiteY20552" fmla="*/ 1991657 h 4401251"/>
              <a:gd name="connsiteX20553" fmla="*/ 11283225 w 13419668"/>
              <a:gd name="connsiteY20553" fmla="*/ 1963298 h 4401251"/>
              <a:gd name="connsiteX20554" fmla="*/ 11252875 w 13419668"/>
              <a:gd name="connsiteY20554" fmla="*/ 1937177 h 4401251"/>
              <a:gd name="connsiteX20555" fmla="*/ 11163317 w 13419668"/>
              <a:gd name="connsiteY20555" fmla="*/ 1937177 h 4401251"/>
              <a:gd name="connsiteX20556" fmla="*/ 11138938 w 13419668"/>
              <a:gd name="connsiteY20556" fmla="*/ 1965910 h 4401251"/>
              <a:gd name="connsiteX20557" fmla="*/ 11168790 w 13419668"/>
              <a:gd name="connsiteY20557" fmla="*/ 1991657 h 4401251"/>
              <a:gd name="connsiteX20558" fmla="*/ 11193667 w 13419668"/>
              <a:gd name="connsiteY20558" fmla="*/ 1963422 h 4401251"/>
              <a:gd name="connsiteX20559" fmla="*/ 11163317 w 13419668"/>
              <a:gd name="connsiteY20559" fmla="*/ 1937177 h 4401251"/>
              <a:gd name="connsiteX20560" fmla="*/ 11079109 w 13419668"/>
              <a:gd name="connsiteY20560" fmla="*/ 1937052 h 4401251"/>
              <a:gd name="connsiteX20561" fmla="*/ 11051619 w 13419668"/>
              <a:gd name="connsiteY20561" fmla="*/ 1963298 h 4401251"/>
              <a:gd name="connsiteX20562" fmla="*/ 11079233 w 13419668"/>
              <a:gd name="connsiteY20562" fmla="*/ 1991782 h 4401251"/>
              <a:gd name="connsiteX20563" fmla="*/ 11106225 w 13419668"/>
              <a:gd name="connsiteY20563" fmla="*/ 1966034 h 4401251"/>
              <a:gd name="connsiteX20564" fmla="*/ 11079109 w 13419668"/>
              <a:gd name="connsiteY20564" fmla="*/ 1937052 h 4401251"/>
              <a:gd name="connsiteX20565" fmla="*/ 10991541 w 13419668"/>
              <a:gd name="connsiteY20565" fmla="*/ 1937052 h 4401251"/>
              <a:gd name="connsiteX20566" fmla="*/ 10961937 w 13419668"/>
              <a:gd name="connsiteY20566" fmla="*/ 1964044 h 4401251"/>
              <a:gd name="connsiteX20567" fmla="*/ 10990546 w 13419668"/>
              <a:gd name="connsiteY20567" fmla="*/ 1991657 h 4401251"/>
              <a:gd name="connsiteX20568" fmla="*/ 11016667 w 13419668"/>
              <a:gd name="connsiteY20568" fmla="*/ 1965039 h 4401251"/>
              <a:gd name="connsiteX20569" fmla="*/ 10991541 w 13419668"/>
              <a:gd name="connsiteY20569" fmla="*/ 1937052 h 4401251"/>
              <a:gd name="connsiteX20570" fmla="*/ 10901113 w 13419668"/>
              <a:gd name="connsiteY20570" fmla="*/ 1937052 h 4401251"/>
              <a:gd name="connsiteX20571" fmla="*/ 10872380 w 13419668"/>
              <a:gd name="connsiteY20571" fmla="*/ 1964914 h 4401251"/>
              <a:gd name="connsiteX20572" fmla="*/ 10901735 w 13419668"/>
              <a:gd name="connsiteY20572" fmla="*/ 1991657 h 4401251"/>
              <a:gd name="connsiteX20573" fmla="*/ 10927109 w 13419668"/>
              <a:gd name="connsiteY20573" fmla="*/ 1964293 h 4401251"/>
              <a:gd name="connsiteX20574" fmla="*/ 10901113 w 13419668"/>
              <a:gd name="connsiteY20574" fmla="*/ 1937052 h 4401251"/>
              <a:gd name="connsiteX20575" fmla="*/ 10812551 w 13419668"/>
              <a:gd name="connsiteY20575" fmla="*/ 1937052 h 4401251"/>
              <a:gd name="connsiteX20576" fmla="*/ 10786430 w 13419668"/>
              <a:gd name="connsiteY20576" fmla="*/ 1964168 h 4401251"/>
              <a:gd name="connsiteX20577" fmla="*/ 10811680 w 13419668"/>
              <a:gd name="connsiteY20577" fmla="*/ 1991657 h 4401251"/>
              <a:gd name="connsiteX20578" fmla="*/ 10841160 w 13419668"/>
              <a:gd name="connsiteY20578" fmla="*/ 1965039 h 4401251"/>
              <a:gd name="connsiteX20579" fmla="*/ 10812551 w 13419668"/>
              <a:gd name="connsiteY20579" fmla="*/ 1937052 h 4401251"/>
              <a:gd name="connsiteX20580" fmla="*/ 10696997 w 13419668"/>
              <a:gd name="connsiteY20580" fmla="*/ 1962924 h 4401251"/>
              <a:gd name="connsiteX20581" fmla="*/ 10723864 w 13419668"/>
              <a:gd name="connsiteY20581" fmla="*/ 1991782 h 4401251"/>
              <a:gd name="connsiteX20582" fmla="*/ 10751602 w 13419668"/>
              <a:gd name="connsiteY20582" fmla="*/ 1966283 h 4401251"/>
              <a:gd name="connsiteX20583" fmla="*/ 10724237 w 13419668"/>
              <a:gd name="connsiteY20583" fmla="*/ 1936928 h 4401251"/>
              <a:gd name="connsiteX20584" fmla="*/ 10696997 w 13419668"/>
              <a:gd name="connsiteY20584" fmla="*/ 1962800 h 4401251"/>
              <a:gd name="connsiteX20585" fmla="*/ 10631819 w 13419668"/>
              <a:gd name="connsiteY20585" fmla="*/ 1937177 h 4401251"/>
              <a:gd name="connsiteX20586" fmla="*/ 10607439 w 13419668"/>
              <a:gd name="connsiteY20586" fmla="*/ 1965910 h 4401251"/>
              <a:gd name="connsiteX20587" fmla="*/ 10637292 w 13419668"/>
              <a:gd name="connsiteY20587" fmla="*/ 1991657 h 4401251"/>
              <a:gd name="connsiteX20588" fmla="*/ 10662169 w 13419668"/>
              <a:gd name="connsiteY20588" fmla="*/ 1963422 h 4401251"/>
              <a:gd name="connsiteX20589" fmla="*/ 10631819 w 13419668"/>
              <a:gd name="connsiteY20589" fmla="*/ 1937177 h 4401251"/>
              <a:gd name="connsiteX20590" fmla="*/ 10574850 w 13419668"/>
              <a:gd name="connsiteY20590" fmla="*/ 1965910 h 4401251"/>
              <a:gd name="connsiteX20591" fmla="*/ 10547486 w 13419668"/>
              <a:gd name="connsiteY20591" fmla="*/ 1937052 h 4401251"/>
              <a:gd name="connsiteX20592" fmla="*/ 10520121 w 13419668"/>
              <a:gd name="connsiteY20592" fmla="*/ 1963422 h 4401251"/>
              <a:gd name="connsiteX20593" fmla="*/ 10547983 w 13419668"/>
              <a:gd name="connsiteY20593" fmla="*/ 1991782 h 4401251"/>
              <a:gd name="connsiteX20594" fmla="*/ 10574850 w 13419668"/>
              <a:gd name="connsiteY20594" fmla="*/ 1965785 h 4401251"/>
              <a:gd name="connsiteX20595" fmla="*/ 10485293 w 13419668"/>
              <a:gd name="connsiteY20595" fmla="*/ 1966905 h 4401251"/>
              <a:gd name="connsiteX20596" fmla="*/ 10458923 w 13419668"/>
              <a:gd name="connsiteY20596" fmla="*/ 1937177 h 4401251"/>
              <a:gd name="connsiteX20597" fmla="*/ 10430688 w 13419668"/>
              <a:gd name="connsiteY20597" fmla="*/ 1965536 h 4401251"/>
              <a:gd name="connsiteX20598" fmla="*/ 10457555 w 13419668"/>
              <a:gd name="connsiteY20598" fmla="*/ 1991906 h 4401251"/>
              <a:gd name="connsiteX20599" fmla="*/ 10485293 w 13419668"/>
              <a:gd name="connsiteY20599" fmla="*/ 1966905 h 4401251"/>
              <a:gd name="connsiteX20600" fmla="*/ 10368495 w 13419668"/>
              <a:gd name="connsiteY20600" fmla="*/ 1937177 h 4401251"/>
              <a:gd name="connsiteX20601" fmla="*/ 10341131 w 13419668"/>
              <a:gd name="connsiteY20601" fmla="*/ 1963546 h 4401251"/>
              <a:gd name="connsiteX20602" fmla="*/ 10368868 w 13419668"/>
              <a:gd name="connsiteY20602" fmla="*/ 1992031 h 4401251"/>
              <a:gd name="connsiteX20603" fmla="*/ 10395736 w 13419668"/>
              <a:gd name="connsiteY20603" fmla="*/ 1966158 h 4401251"/>
              <a:gd name="connsiteX20604" fmla="*/ 10368495 w 13419668"/>
              <a:gd name="connsiteY20604" fmla="*/ 1937301 h 4401251"/>
              <a:gd name="connsiteX20605" fmla="*/ 10255304 w 13419668"/>
              <a:gd name="connsiteY20605" fmla="*/ 1966905 h 4401251"/>
              <a:gd name="connsiteX20606" fmla="*/ 10283043 w 13419668"/>
              <a:gd name="connsiteY20606" fmla="*/ 1992031 h 4401251"/>
              <a:gd name="connsiteX20607" fmla="*/ 10309910 w 13419668"/>
              <a:gd name="connsiteY20607" fmla="*/ 1965661 h 4401251"/>
              <a:gd name="connsiteX20608" fmla="*/ 10281674 w 13419668"/>
              <a:gd name="connsiteY20608" fmla="*/ 1937301 h 4401251"/>
              <a:gd name="connsiteX20609" fmla="*/ 10255304 w 13419668"/>
              <a:gd name="connsiteY20609" fmla="*/ 1967029 h 4401251"/>
              <a:gd name="connsiteX20610" fmla="*/ 10191619 w 13419668"/>
              <a:gd name="connsiteY20610" fmla="*/ 1937177 h 4401251"/>
              <a:gd name="connsiteX20611" fmla="*/ 10165623 w 13419668"/>
              <a:gd name="connsiteY20611" fmla="*/ 1964417 h 4401251"/>
              <a:gd name="connsiteX20612" fmla="*/ 10190997 w 13419668"/>
              <a:gd name="connsiteY20612" fmla="*/ 1991782 h 4401251"/>
              <a:gd name="connsiteX20613" fmla="*/ 10220352 w 13419668"/>
              <a:gd name="connsiteY20613" fmla="*/ 1965039 h 4401251"/>
              <a:gd name="connsiteX20614" fmla="*/ 10191619 w 13419668"/>
              <a:gd name="connsiteY20614" fmla="*/ 1937177 h 4401251"/>
              <a:gd name="connsiteX20615" fmla="*/ 10130795 w 13419668"/>
              <a:gd name="connsiteY20615" fmla="*/ 1964044 h 4401251"/>
              <a:gd name="connsiteX20616" fmla="*/ 10103928 w 13419668"/>
              <a:gd name="connsiteY20616" fmla="*/ 1937177 h 4401251"/>
              <a:gd name="connsiteX20617" fmla="*/ 10076065 w 13419668"/>
              <a:gd name="connsiteY20617" fmla="*/ 1965536 h 4401251"/>
              <a:gd name="connsiteX20618" fmla="*/ 10102435 w 13419668"/>
              <a:gd name="connsiteY20618" fmla="*/ 1991906 h 4401251"/>
              <a:gd name="connsiteX20619" fmla="*/ 10130795 w 13419668"/>
              <a:gd name="connsiteY20619" fmla="*/ 1964044 h 4401251"/>
              <a:gd name="connsiteX20620" fmla="*/ 10041113 w 13419668"/>
              <a:gd name="connsiteY20620" fmla="*/ 1965785 h 4401251"/>
              <a:gd name="connsiteX20621" fmla="*/ 10013127 w 13419668"/>
              <a:gd name="connsiteY20621" fmla="*/ 1937177 h 4401251"/>
              <a:gd name="connsiteX20622" fmla="*/ 9986508 w 13419668"/>
              <a:gd name="connsiteY20622" fmla="*/ 1966656 h 4401251"/>
              <a:gd name="connsiteX20623" fmla="*/ 10013997 w 13419668"/>
              <a:gd name="connsiteY20623" fmla="*/ 1991906 h 4401251"/>
              <a:gd name="connsiteX20624" fmla="*/ 10041113 w 13419668"/>
              <a:gd name="connsiteY20624" fmla="*/ 1965785 h 4401251"/>
              <a:gd name="connsiteX20625" fmla="*/ 9928047 w 13419668"/>
              <a:gd name="connsiteY20625" fmla="*/ 1937177 h 4401251"/>
              <a:gd name="connsiteX20626" fmla="*/ 9899189 w 13419668"/>
              <a:gd name="connsiteY20626" fmla="*/ 1964914 h 4401251"/>
              <a:gd name="connsiteX20627" fmla="*/ 9928545 w 13419668"/>
              <a:gd name="connsiteY20627" fmla="*/ 1991782 h 4401251"/>
              <a:gd name="connsiteX20628" fmla="*/ 9954044 w 13419668"/>
              <a:gd name="connsiteY20628" fmla="*/ 1964417 h 4401251"/>
              <a:gd name="connsiteX20629" fmla="*/ 9928171 w 13419668"/>
              <a:gd name="connsiteY20629" fmla="*/ 1937177 h 4401251"/>
              <a:gd name="connsiteX20630" fmla="*/ 9837121 w 13419668"/>
              <a:gd name="connsiteY20630" fmla="*/ 1937177 h 4401251"/>
              <a:gd name="connsiteX20631" fmla="*/ 9809632 w 13419668"/>
              <a:gd name="connsiteY20631" fmla="*/ 1963422 h 4401251"/>
              <a:gd name="connsiteX20632" fmla="*/ 9837246 w 13419668"/>
              <a:gd name="connsiteY20632" fmla="*/ 1991906 h 4401251"/>
              <a:gd name="connsiteX20633" fmla="*/ 9864237 w 13419668"/>
              <a:gd name="connsiteY20633" fmla="*/ 1966158 h 4401251"/>
              <a:gd name="connsiteX20634" fmla="*/ 9837121 w 13419668"/>
              <a:gd name="connsiteY20634" fmla="*/ 1937177 h 4401251"/>
              <a:gd name="connsiteX20635" fmla="*/ 9749554 w 13419668"/>
              <a:gd name="connsiteY20635" fmla="*/ 1937177 h 4401251"/>
              <a:gd name="connsiteX20636" fmla="*/ 9719950 w 13419668"/>
              <a:gd name="connsiteY20636" fmla="*/ 1964168 h 4401251"/>
              <a:gd name="connsiteX20637" fmla="*/ 9748559 w 13419668"/>
              <a:gd name="connsiteY20637" fmla="*/ 1991782 h 4401251"/>
              <a:gd name="connsiteX20638" fmla="*/ 9774680 w 13419668"/>
              <a:gd name="connsiteY20638" fmla="*/ 1965163 h 4401251"/>
              <a:gd name="connsiteX20639" fmla="*/ 9749554 w 13419668"/>
              <a:gd name="connsiteY20639" fmla="*/ 1937177 h 4401251"/>
              <a:gd name="connsiteX20640" fmla="*/ 9688854 w 13419668"/>
              <a:gd name="connsiteY20640" fmla="*/ 1965785 h 4401251"/>
              <a:gd name="connsiteX20641" fmla="*/ 9660992 w 13419668"/>
              <a:gd name="connsiteY20641" fmla="*/ 1937052 h 4401251"/>
              <a:gd name="connsiteX20642" fmla="*/ 9634249 w 13419668"/>
              <a:gd name="connsiteY20642" fmla="*/ 1966407 h 4401251"/>
              <a:gd name="connsiteX20643" fmla="*/ 9661614 w 13419668"/>
              <a:gd name="connsiteY20643" fmla="*/ 1991782 h 4401251"/>
              <a:gd name="connsiteX20644" fmla="*/ 9688854 w 13419668"/>
              <a:gd name="connsiteY20644" fmla="*/ 1965785 h 4401251"/>
              <a:gd name="connsiteX20645" fmla="*/ 9599421 w 13419668"/>
              <a:gd name="connsiteY20645" fmla="*/ 1963920 h 4401251"/>
              <a:gd name="connsiteX20646" fmla="*/ 9572554 w 13419668"/>
              <a:gd name="connsiteY20646" fmla="*/ 1937052 h 4401251"/>
              <a:gd name="connsiteX20647" fmla="*/ 9544691 w 13419668"/>
              <a:gd name="connsiteY20647" fmla="*/ 1965412 h 4401251"/>
              <a:gd name="connsiteX20648" fmla="*/ 9571061 w 13419668"/>
              <a:gd name="connsiteY20648" fmla="*/ 1991782 h 4401251"/>
              <a:gd name="connsiteX20649" fmla="*/ 9599421 w 13419668"/>
              <a:gd name="connsiteY20649" fmla="*/ 1963920 h 4401251"/>
              <a:gd name="connsiteX20650" fmla="*/ 9482126 w 13419668"/>
              <a:gd name="connsiteY20650" fmla="*/ 1937052 h 4401251"/>
              <a:gd name="connsiteX20651" fmla="*/ 9455134 w 13419668"/>
              <a:gd name="connsiteY20651" fmla="*/ 1963173 h 4401251"/>
              <a:gd name="connsiteX20652" fmla="*/ 9479389 w 13419668"/>
              <a:gd name="connsiteY20652" fmla="*/ 1991657 h 4401251"/>
              <a:gd name="connsiteX20653" fmla="*/ 9509863 w 13419668"/>
              <a:gd name="connsiteY20653" fmla="*/ 1966158 h 4401251"/>
              <a:gd name="connsiteX20654" fmla="*/ 9482250 w 13419668"/>
              <a:gd name="connsiteY20654" fmla="*/ 1937177 h 4401251"/>
              <a:gd name="connsiteX20655" fmla="*/ 9367816 w 13419668"/>
              <a:gd name="connsiteY20655" fmla="*/ 1965536 h 4401251"/>
              <a:gd name="connsiteX20656" fmla="*/ 9394682 w 13419668"/>
              <a:gd name="connsiteY20656" fmla="*/ 1991906 h 4401251"/>
              <a:gd name="connsiteX20657" fmla="*/ 9422421 w 13419668"/>
              <a:gd name="connsiteY20657" fmla="*/ 1966780 h 4401251"/>
              <a:gd name="connsiteX20658" fmla="*/ 9396051 w 13419668"/>
              <a:gd name="connsiteY20658" fmla="*/ 1937052 h 4401251"/>
              <a:gd name="connsiteX20659" fmla="*/ 9367816 w 13419668"/>
              <a:gd name="connsiteY20659" fmla="*/ 1965412 h 4401251"/>
              <a:gd name="connsiteX20660" fmla="*/ 9306618 w 13419668"/>
              <a:gd name="connsiteY20660" fmla="*/ 1937177 h 4401251"/>
              <a:gd name="connsiteX20661" fmla="*/ 9278258 w 13419668"/>
              <a:gd name="connsiteY20661" fmla="*/ 1965412 h 4401251"/>
              <a:gd name="connsiteX20662" fmla="*/ 9307986 w 13419668"/>
              <a:gd name="connsiteY20662" fmla="*/ 1991782 h 4401251"/>
              <a:gd name="connsiteX20663" fmla="*/ 9333112 w 13419668"/>
              <a:gd name="connsiteY20663" fmla="*/ 1964044 h 4401251"/>
              <a:gd name="connsiteX20664" fmla="*/ 9306743 w 13419668"/>
              <a:gd name="connsiteY20664" fmla="*/ 1937177 h 4401251"/>
              <a:gd name="connsiteX20665" fmla="*/ 9216687 w 13419668"/>
              <a:gd name="connsiteY20665" fmla="*/ 1937177 h 4401251"/>
              <a:gd name="connsiteX20666" fmla="*/ 9188700 w 13419668"/>
              <a:gd name="connsiteY20666" fmla="*/ 1965785 h 4401251"/>
              <a:gd name="connsiteX20667" fmla="*/ 9218802 w 13419668"/>
              <a:gd name="connsiteY20667" fmla="*/ 1991657 h 4401251"/>
              <a:gd name="connsiteX20668" fmla="*/ 9243430 w 13419668"/>
              <a:gd name="connsiteY20668" fmla="*/ 1963546 h 4401251"/>
              <a:gd name="connsiteX20669" fmla="*/ 9216687 w 13419668"/>
              <a:gd name="connsiteY20669" fmla="*/ 1937052 h 4401251"/>
              <a:gd name="connsiteX20670" fmla="*/ 9127379 w 13419668"/>
              <a:gd name="connsiteY20670" fmla="*/ 1937177 h 4401251"/>
              <a:gd name="connsiteX20671" fmla="*/ 9099144 w 13419668"/>
              <a:gd name="connsiteY20671" fmla="*/ 1965536 h 4401251"/>
              <a:gd name="connsiteX20672" fmla="*/ 9128996 w 13419668"/>
              <a:gd name="connsiteY20672" fmla="*/ 1991782 h 4401251"/>
              <a:gd name="connsiteX20673" fmla="*/ 9153873 w 13419668"/>
              <a:gd name="connsiteY20673" fmla="*/ 1963920 h 4401251"/>
              <a:gd name="connsiteX20674" fmla="*/ 9127379 w 13419668"/>
              <a:gd name="connsiteY20674" fmla="*/ 1937177 h 4401251"/>
              <a:gd name="connsiteX20675" fmla="*/ 9039314 w 13419668"/>
              <a:gd name="connsiteY20675" fmla="*/ 1937177 h 4401251"/>
              <a:gd name="connsiteX20676" fmla="*/ 9013193 w 13419668"/>
              <a:gd name="connsiteY20676" fmla="*/ 1964293 h 4401251"/>
              <a:gd name="connsiteX20677" fmla="*/ 9038444 w 13419668"/>
              <a:gd name="connsiteY20677" fmla="*/ 1991782 h 4401251"/>
              <a:gd name="connsiteX20678" fmla="*/ 9067923 w 13419668"/>
              <a:gd name="connsiteY20678" fmla="*/ 1965163 h 4401251"/>
              <a:gd name="connsiteX20679" fmla="*/ 9039314 w 13419668"/>
              <a:gd name="connsiteY20679" fmla="*/ 1937177 h 4401251"/>
              <a:gd name="connsiteX20680" fmla="*/ 8978365 w 13419668"/>
              <a:gd name="connsiteY20680" fmla="*/ 1964044 h 4401251"/>
              <a:gd name="connsiteX20681" fmla="*/ 8951498 w 13419668"/>
              <a:gd name="connsiteY20681" fmla="*/ 1937177 h 4401251"/>
              <a:gd name="connsiteX20682" fmla="*/ 8923635 w 13419668"/>
              <a:gd name="connsiteY20682" fmla="*/ 1965536 h 4401251"/>
              <a:gd name="connsiteX20683" fmla="*/ 8950005 w 13419668"/>
              <a:gd name="connsiteY20683" fmla="*/ 1991906 h 4401251"/>
              <a:gd name="connsiteX20684" fmla="*/ 8978365 w 13419668"/>
              <a:gd name="connsiteY20684" fmla="*/ 1964044 h 4401251"/>
              <a:gd name="connsiteX20685" fmla="*/ 8834079 w 13419668"/>
              <a:gd name="connsiteY20685" fmla="*/ 1963049 h 4401251"/>
              <a:gd name="connsiteX20686" fmla="*/ 8860945 w 13419668"/>
              <a:gd name="connsiteY20686" fmla="*/ 1992031 h 4401251"/>
              <a:gd name="connsiteX20687" fmla="*/ 8888683 w 13419668"/>
              <a:gd name="connsiteY20687" fmla="*/ 1966656 h 4401251"/>
              <a:gd name="connsiteX20688" fmla="*/ 8861443 w 13419668"/>
              <a:gd name="connsiteY20688" fmla="*/ 1937301 h 4401251"/>
              <a:gd name="connsiteX20689" fmla="*/ 8834079 w 13419668"/>
              <a:gd name="connsiteY20689" fmla="*/ 1963173 h 4401251"/>
              <a:gd name="connsiteX20690" fmla="*/ 8775990 w 13419668"/>
              <a:gd name="connsiteY20690" fmla="*/ 1937301 h 4401251"/>
              <a:gd name="connsiteX20691" fmla="*/ 8746760 w 13419668"/>
              <a:gd name="connsiteY20691" fmla="*/ 1964666 h 4401251"/>
              <a:gd name="connsiteX20692" fmla="*/ 8775742 w 13419668"/>
              <a:gd name="connsiteY20692" fmla="*/ 1991906 h 4401251"/>
              <a:gd name="connsiteX20693" fmla="*/ 8801489 w 13419668"/>
              <a:gd name="connsiteY20693" fmla="*/ 1964914 h 4401251"/>
              <a:gd name="connsiteX20694" fmla="*/ 8775990 w 13419668"/>
              <a:gd name="connsiteY20694" fmla="*/ 1937301 h 4401251"/>
              <a:gd name="connsiteX20695" fmla="*/ 8685189 w 13419668"/>
              <a:gd name="connsiteY20695" fmla="*/ 1937301 h 4401251"/>
              <a:gd name="connsiteX20696" fmla="*/ 8657202 w 13419668"/>
              <a:gd name="connsiteY20696" fmla="*/ 1965910 h 4401251"/>
              <a:gd name="connsiteX20697" fmla="*/ 8687303 w 13419668"/>
              <a:gd name="connsiteY20697" fmla="*/ 1991782 h 4401251"/>
              <a:gd name="connsiteX20698" fmla="*/ 8711932 w 13419668"/>
              <a:gd name="connsiteY20698" fmla="*/ 1963671 h 4401251"/>
              <a:gd name="connsiteX20699" fmla="*/ 8685189 w 13419668"/>
              <a:gd name="connsiteY20699" fmla="*/ 1937177 h 4401251"/>
              <a:gd name="connsiteX20700" fmla="*/ 8622375 w 13419668"/>
              <a:gd name="connsiteY20700" fmla="*/ 1965039 h 4401251"/>
              <a:gd name="connsiteX20701" fmla="*/ 8594014 w 13419668"/>
              <a:gd name="connsiteY20701" fmla="*/ 1937301 h 4401251"/>
              <a:gd name="connsiteX20702" fmla="*/ 8567645 w 13419668"/>
              <a:gd name="connsiteY20702" fmla="*/ 1964666 h 4401251"/>
              <a:gd name="connsiteX20703" fmla="*/ 8596502 w 13419668"/>
              <a:gd name="connsiteY20703" fmla="*/ 1991906 h 4401251"/>
              <a:gd name="connsiteX20704" fmla="*/ 8622375 w 13419668"/>
              <a:gd name="connsiteY20704" fmla="*/ 1965039 h 4401251"/>
              <a:gd name="connsiteX20705" fmla="*/ 8481943 w 13419668"/>
              <a:gd name="connsiteY20705" fmla="*/ 1962178 h 4401251"/>
              <a:gd name="connsiteX20706" fmla="*/ 8507691 w 13419668"/>
              <a:gd name="connsiteY20706" fmla="*/ 1992031 h 4401251"/>
              <a:gd name="connsiteX20707" fmla="*/ 8536424 w 13419668"/>
              <a:gd name="connsiteY20707" fmla="*/ 1967651 h 4401251"/>
              <a:gd name="connsiteX20708" fmla="*/ 8510179 w 13419668"/>
              <a:gd name="connsiteY20708" fmla="*/ 1937425 h 4401251"/>
              <a:gd name="connsiteX20709" fmla="*/ 8482068 w 13419668"/>
              <a:gd name="connsiteY20709" fmla="*/ 1962302 h 4401251"/>
              <a:gd name="connsiteX20710" fmla="*/ 8418507 w 13419668"/>
              <a:gd name="connsiteY20710" fmla="*/ 1937301 h 4401251"/>
              <a:gd name="connsiteX20711" fmla="*/ 8392137 w 13419668"/>
              <a:gd name="connsiteY20711" fmla="*/ 1964168 h 4401251"/>
              <a:gd name="connsiteX20712" fmla="*/ 8417263 w 13419668"/>
              <a:gd name="connsiteY20712" fmla="*/ 1991906 h 4401251"/>
              <a:gd name="connsiteX20713" fmla="*/ 8446991 w 13419668"/>
              <a:gd name="connsiteY20713" fmla="*/ 1965536 h 4401251"/>
              <a:gd name="connsiteX20714" fmla="*/ 8418631 w 13419668"/>
              <a:gd name="connsiteY20714" fmla="*/ 1937301 h 4401251"/>
              <a:gd name="connsiteX20715" fmla="*/ 8326960 w 13419668"/>
              <a:gd name="connsiteY20715" fmla="*/ 1937301 h 4401251"/>
              <a:gd name="connsiteX20716" fmla="*/ 8302704 w 13419668"/>
              <a:gd name="connsiteY20716" fmla="*/ 1966158 h 4401251"/>
              <a:gd name="connsiteX20717" fmla="*/ 8332681 w 13419668"/>
              <a:gd name="connsiteY20717" fmla="*/ 1991782 h 4401251"/>
              <a:gd name="connsiteX20718" fmla="*/ 8357434 w 13419668"/>
              <a:gd name="connsiteY20718" fmla="*/ 1963422 h 4401251"/>
              <a:gd name="connsiteX20719" fmla="*/ 8327084 w 13419668"/>
              <a:gd name="connsiteY20719" fmla="*/ 1937301 h 4401251"/>
              <a:gd name="connsiteX20720" fmla="*/ 8240015 w 13419668"/>
              <a:gd name="connsiteY20720" fmla="*/ 1937301 h 4401251"/>
              <a:gd name="connsiteX20721" fmla="*/ 8213147 w 13419668"/>
              <a:gd name="connsiteY20721" fmla="*/ 1963671 h 4401251"/>
              <a:gd name="connsiteX20722" fmla="*/ 8237527 w 13419668"/>
              <a:gd name="connsiteY20722" fmla="*/ 1991906 h 4401251"/>
              <a:gd name="connsiteX20723" fmla="*/ 8267752 w 13419668"/>
              <a:gd name="connsiteY20723" fmla="*/ 1966158 h 4401251"/>
              <a:gd name="connsiteX20724" fmla="*/ 8239890 w 13419668"/>
              <a:gd name="connsiteY20724" fmla="*/ 1937301 h 4401251"/>
              <a:gd name="connsiteX20725" fmla="*/ 8153567 w 13419668"/>
              <a:gd name="connsiteY20725" fmla="*/ 1937301 h 4401251"/>
              <a:gd name="connsiteX20726" fmla="*/ 8125953 w 13419668"/>
              <a:gd name="connsiteY20726" fmla="*/ 1963298 h 4401251"/>
              <a:gd name="connsiteX20727" fmla="*/ 8153442 w 13419668"/>
              <a:gd name="connsiteY20727" fmla="*/ 1992031 h 4401251"/>
              <a:gd name="connsiteX20728" fmla="*/ 8180558 w 13419668"/>
              <a:gd name="connsiteY20728" fmla="*/ 1966407 h 4401251"/>
              <a:gd name="connsiteX20729" fmla="*/ 8153567 w 13419668"/>
              <a:gd name="connsiteY20729" fmla="*/ 1937301 h 4401251"/>
              <a:gd name="connsiteX20730" fmla="*/ 8036396 w 13419668"/>
              <a:gd name="connsiteY20730" fmla="*/ 1965288 h 4401251"/>
              <a:gd name="connsiteX20731" fmla="*/ 8062890 w 13419668"/>
              <a:gd name="connsiteY20731" fmla="*/ 1992031 h 4401251"/>
              <a:gd name="connsiteX20732" fmla="*/ 8091000 w 13419668"/>
              <a:gd name="connsiteY20732" fmla="*/ 1967402 h 4401251"/>
              <a:gd name="connsiteX20733" fmla="*/ 8065129 w 13419668"/>
              <a:gd name="connsiteY20733" fmla="*/ 1937301 h 4401251"/>
              <a:gd name="connsiteX20734" fmla="*/ 8036520 w 13419668"/>
              <a:gd name="connsiteY20734" fmla="*/ 1965288 h 4401251"/>
              <a:gd name="connsiteX20735" fmla="*/ 8001567 w 13419668"/>
              <a:gd name="connsiteY20735" fmla="*/ 1965039 h 4401251"/>
              <a:gd name="connsiteX20736" fmla="*/ 7973208 w 13419668"/>
              <a:gd name="connsiteY20736" fmla="*/ 1937301 h 4401251"/>
              <a:gd name="connsiteX20737" fmla="*/ 7946838 w 13419668"/>
              <a:gd name="connsiteY20737" fmla="*/ 1964666 h 4401251"/>
              <a:gd name="connsiteX20738" fmla="*/ 7975696 w 13419668"/>
              <a:gd name="connsiteY20738" fmla="*/ 1992031 h 4401251"/>
              <a:gd name="connsiteX20739" fmla="*/ 8001567 w 13419668"/>
              <a:gd name="connsiteY20739" fmla="*/ 1965163 h 4401251"/>
              <a:gd name="connsiteX20740" fmla="*/ 7861137 w 13419668"/>
              <a:gd name="connsiteY20740" fmla="*/ 1962178 h 4401251"/>
              <a:gd name="connsiteX20741" fmla="*/ 7886885 w 13419668"/>
              <a:gd name="connsiteY20741" fmla="*/ 1992031 h 4401251"/>
              <a:gd name="connsiteX20742" fmla="*/ 7915618 w 13419668"/>
              <a:gd name="connsiteY20742" fmla="*/ 1967651 h 4401251"/>
              <a:gd name="connsiteX20743" fmla="*/ 7889372 w 13419668"/>
              <a:gd name="connsiteY20743" fmla="*/ 1937425 h 4401251"/>
              <a:gd name="connsiteX20744" fmla="*/ 7861261 w 13419668"/>
              <a:gd name="connsiteY20744" fmla="*/ 1962302 h 4401251"/>
              <a:gd name="connsiteX20745" fmla="*/ 7826060 w 13419668"/>
              <a:gd name="connsiteY20745" fmla="*/ 1965910 h 4401251"/>
              <a:gd name="connsiteX20746" fmla="*/ 7798073 w 13419668"/>
              <a:gd name="connsiteY20746" fmla="*/ 1937301 h 4401251"/>
              <a:gd name="connsiteX20747" fmla="*/ 7771455 w 13419668"/>
              <a:gd name="connsiteY20747" fmla="*/ 1966780 h 4401251"/>
              <a:gd name="connsiteX20748" fmla="*/ 7798944 w 13419668"/>
              <a:gd name="connsiteY20748" fmla="*/ 1992031 h 4401251"/>
              <a:gd name="connsiteX20749" fmla="*/ 7826060 w 13419668"/>
              <a:gd name="connsiteY20749" fmla="*/ 1965910 h 4401251"/>
              <a:gd name="connsiteX20750" fmla="*/ 7708889 w 13419668"/>
              <a:gd name="connsiteY20750" fmla="*/ 1937301 h 4401251"/>
              <a:gd name="connsiteX20751" fmla="*/ 7681898 w 13419668"/>
              <a:gd name="connsiteY20751" fmla="*/ 1963422 h 4401251"/>
              <a:gd name="connsiteX20752" fmla="*/ 7706152 w 13419668"/>
              <a:gd name="connsiteY20752" fmla="*/ 1991906 h 4401251"/>
              <a:gd name="connsiteX20753" fmla="*/ 7736627 w 13419668"/>
              <a:gd name="connsiteY20753" fmla="*/ 1966407 h 4401251"/>
              <a:gd name="connsiteX20754" fmla="*/ 7709014 w 13419668"/>
              <a:gd name="connsiteY20754" fmla="*/ 1937425 h 4401251"/>
              <a:gd name="connsiteX20755" fmla="*/ 7594579 w 13419668"/>
              <a:gd name="connsiteY20755" fmla="*/ 1966034 h 4401251"/>
              <a:gd name="connsiteX20756" fmla="*/ 7621819 w 13419668"/>
              <a:gd name="connsiteY20756" fmla="*/ 1992031 h 4401251"/>
              <a:gd name="connsiteX20757" fmla="*/ 7649309 w 13419668"/>
              <a:gd name="connsiteY20757" fmla="*/ 1963671 h 4401251"/>
              <a:gd name="connsiteX20758" fmla="*/ 7622566 w 13419668"/>
              <a:gd name="connsiteY20758" fmla="*/ 1937177 h 4401251"/>
              <a:gd name="connsiteX20759" fmla="*/ 7594704 w 13419668"/>
              <a:gd name="connsiteY20759" fmla="*/ 1965910 h 4401251"/>
              <a:gd name="connsiteX20760" fmla="*/ 7534253 w 13419668"/>
              <a:gd name="connsiteY20760" fmla="*/ 1937301 h 4401251"/>
              <a:gd name="connsiteX20761" fmla="*/ 7505022 w 13419668"/>
              <a:gd name="connsiteY20761" fmla="*/ 1964666 h 4401251"/>
              <a:gd name="connsiteX20762" fmla="*/ 7534004 w 13419668"/>
              <a:gd name="connsiteY20762" fmla="*/ 1991906 h 4401251"/>
              <a:gd name="connsiteX20763" fmla="*/ 7559751 w 13419668"/>
              <a:gd name="connsiteY20763" fmla="*/ 1964914 h 4401251"/>
              <a:gd name="connsiteX20764" fmla="*/ 7534253 w 13419668"/>
              <a:gd name="connsiteY20764" fmla="*/ 1937301 h 4401251"/>
              <a:gd name="connsiteX20765" fmla="*/ 7444321 w 13419668"/>
              <a:gd name="connsiteY20765" fmla="*/ 1937301 h 4401251"/>
              <a:gd name="connsiteX20766" fmla="*/ 7415464 w 13419668"/>
              <a:gd name="connsiteY20766" fmla="*/ 1965039 h 4401251"/>
              <a:gd name="connsiteX20767" fmla="*/ 7444819 w 13419668"/>
              <a:gd name="connsiteY20767" fmla="*/ 1991906 h 4401251"/>
              <a:gd name="connsiteX20768" fmla="*/ 7470318 w 13419668"/>
              <a:gd name="connsiteY20768" fmla="*/ 1964541 h 4401251"/>
              <a:gd name="connsiteX20769" fmla="*/ 7444446 w 13419668"/>
              <a:gd name="connsiteY20769" fmla="*/ 1937301 h 4401251"/>
              <a:gd name="connsiteX20770" fmla="*/ 7325907 w 13419668"/>
              <a:gd name="connsiteY20770" fmla="*/ 1965661 h 4401251"/>
              <a:gd name="connsiteX20771" fmla="*/ 7352774 w 13419668"/>
              <a:gd name="connsiteY20771" fmla="*/ 1992031 h 4401251"/>
              <a:gd name="connsiteX20772" fmla="*/ 7380512 w 13419668"/>
              <a:gd name="connsiteY20772" fmla="*/ 1966905 h 4401251"/>
              <a:gd name="connsiteX20773" fmla="*/ 7354142 w 13419668"/>
              <a:gd name="connsiteY20773" fmla="*/ 1937177 h 4401251"/>
              <a:gd name="connsiteX20774" fmla="*/ 7325907 w 13419668"/>
              <a:gd name="connsiteY20774" fmla="*/ 1965536 h 4401251"/>
              <a:gd name="connsiteX20775" fmla="*/ 7240206 w 13419668"/>
              <a:gd name="connsiteY20775" fmla="*/ 1962054 h 4401251"/>
              <a:gd name="connsiteX20776" fmla="*/ 7265953 w 13419668"/>
              <a:gd name="connsiteY20776" fmla="*/ 1991906 h 4401251"/>
              <a:gd name="connsiteX20777" fmla="*/ 7294686 w 13419668"/>
              <a:gd name="connsiteY20777" fmla="*/ 1967527 h 4401251"/>
              <a:gd name="connsiteX20778" fmla="*/ 7268440 w 13419668"/>
              <a:gd name="connsiteY20778" fmla="*/ 1937301 h 4401251"/>
              <a:gd name="connsiteX20779" fmla="*/ 7240330 w 13419668"/>
              <a:gd name="connsiteY20779" fmla="*/ 1962178 h 4401251"/>
              <a:gd name="connsiteX20780" fmla="*/ 7150523 w 13419668"/>
              <a:gd name="connsiteY20780" fmla="*/ 1966905 h 4401251"/>
              <a:gd name="connsiteX20781" fmla="*/ 7178261 w 13419668"/>
              <a:gd name="connsiteY20781" fmla="*/ 1992031 h 4401251"/>
              <a:gd name="connsiteX20782" fmla="*/ 7205129 w 13419668"/>
              <a:gd name="connsiteY20782" fmla="*/ 1965661 h 4401251"/>
              <a:gd name="connsiteX20783" fmla="*/ 7176893 w 13419668"/>
              <a:gd name="connsiteY20783" fmla="*/ 1937301 h 4401251"/>
              <a:gd name="connsiteX20784" fmla="*/ 7150523 w 13419668"/>
              <a:gd name="connsiteY20784" fmla="*/ 1967029 h 4401251"/>
              <a:gd name="connsiteX20785" fmla="*/ 7061090 w 13419668"/>
              <a:gd name="connsiteY20785" fmla="*/ 1962054 h 4401251"/>
              <a:gd name="connsiteX20786" fmla="*/ 7086838 w 13419668"/>
              <a:gd name="connsiteY20786" fmla="*/ 1991906 h 4401251"/>
              <a:gd name="connsiteX20787" fmla="*/ 7115571 w 13419668"/>
              <a:gd name="connsiteY20787" fmla="*/ 1967651 h 4401251"/>
              <a:gd name="connsiteX20788" fmla="*/ 7089326 w 13419668"/>
              <a:gd name="connsiteY20788" fmla="*/ 1937301 h 4401251"/>
              <a:gd name="connsiteX20789" fmla="*/ 7061090 w 13419668"/>
              <a:gd name="connsiteY20789" fmla="*/ 1962054 h 4401251"/>
              <a:gd name="connsiteX20790" fmla="*/ 7028377 w 13419668"/>
              <a:gd name="connsiteY20790" fmla="*/ 1965039 h 4401251"/>
              <a:gd name="connsiteX20791" fmla="*/ 7000018 w 13419668"/>
              <a:gd name="connsiteY20791" fmla="*/ 1937301 h 4401251"/>
              <a:gd name="connsiteX20792" fmla="*/ 6973648 w 13419668"/>
              <a:gd name="connsiteY20792" fmla="*/ 1964666 h 4401251"/>
              <a:gd name="connsiteX20793" fmla="*/ 7002505 w 13419668"/>
              <a:gd name="connsiteY20793" fmla="*/ 1991906 h 4401251"/>
              <a:gd name="connsiteX20794" fmla="*/ 7028377 w 13419668"/>
              <a:gd name="connsiteY20794" fmla="*/ 1965039 h 4401251"/>
              <a:gd name="connsiteX20795" fmla="*/ 6912948 w 13419668"/>
              <a:gd name="connsiteY20795" fmla="*/ 1937301 h 4401251"/>
              <a:gd name="connsiteX20796" fmla="*/ 6884090 w 13419668"/>
              <a:gd name="connsiteY20796" fmla="*/ 1965039 h 4401251"/>
              <a:gd name="connsiteX20797" fmla="*/ 6913445 w 13419668"/>
              <a:gd name="connsiteY20797" fmla="*/ 1991906 h 4401251"/>
              <a:gd name="connsiteX20798" fmla="*/ 6938944 w 13419668"/>
              <a:gd name="connsiteY20798" fmla="*/ 1964541 h 4401251"/>
              <a:gd name="connsiteX20799" fmla="*/ 6913072 w 13419668"/>
              <a:gd name="connsiteY20799" fmla="*/ 1937301 h 4401251"/>
              <a:gd name="connsiteX20800" fmla="*/ 6849138 w 13419668"/>
              <a:gd name="connsiteY20800" fmla="*/ 1967154 h 4401251"/>
              <a:gd name="connsiteX20801" fmla="*/ 6822893 w 13419668"/>
              <a:gd name="connsiteY20801" fmla="*/ 1937301 h 4401251"/>
              <a:gd name="connsiteX20802" fmla="*/ 6794533 w 13419668"/>
              <a:gd name="connsiteY20802" fmla="*/ 1965536 h 4401251"/>
              <a:gd name="connsiteX20803" fmla="*/ 6821276 w 13419668"/>
              <a:gd name="connsiteY20803" fmla="*/ 1992031 h 4401251"/>
              <a:gd name="connsiteX20804" fmla="*/ 6849138 w 13419668"/>
              <a:gd name="connsiteY20804" fmla="*/ 1967154 h 4401251"/>
              <a:gd name="connsiteX20805" fmla="*/ 6708707 w 13419668"/>
              <a:gd name="connsiteY20805" fmla="*/ 1967154 h 4401251"/>
              <a:gd name="connsiteX20806" fmla="*/ 6736570 w 13419668"/>
              <a:gd name="connsiteY20806" fmla="*/ 1992155 h 4401251"/>
              <a:gd name="connsiteX20807" fmla="*/ 6763312 w 13419668"/>
              <a:gd name="connsiteY20807" fmla="*/ 1965661 h 4401251"/>
              <a:gd name="connsiteX20808" fmla="*/ 6734952 w 13419668"/>
              <a:gd name="connsiteY20808" fmla="*/ 1937425 h 4401251"/>
              <a:gd name="connsiteX20809" fmla="*/ 6708707 w 13419668"/>
              <a:gd name="connsiteY20809" fmla="*/ 1967278 h 4401251"/>
              <a:gd name="connsiteX20810" fmla="*/ 6647012 w 13419668"/>
              <a:gd name="connsiteY20810" fmla="*/ 1937301 h 4401251"/>
              <a:gd name="connsiteX20811" fmla="*/ 6619150 w 13419668"/>
              <a:gd name="connsiteY20811" fmla="*/ 1962551 h 4401251"/>
              <a:gd name="connsiteX20812" fmla="*/ 6642410 w 13419668"/>
              <a:gd name="connsiteY20812" fmla="*/ 1991782 h 4401251"/>
              <a:gd name="connsiteX20813" fmla="*/ 6673754 w 13419668"/>
              <a:gd name="connsiteY20813" fmla="*/ 1967154 h 4401251"/>
              <a:gd name="connsiteX20814" fmla="*/ 6647137 w 13419668"/>
              <a:gd name="connsiteY20814" fmla="*/ 1937177 h 4401251"/>
              <a:gd name="connsiteX20815" fmla="*/ 6555962 w 13419668"/>
              <a:gd name="connsiteY20815" fmla="*/ 1937301 h 4401251"/>
              <a:gd name="connsiteX20816" fmla="*/ 6529468 w 13419668"/>
              <a:gd name="connsiteY20816" fmla="*/ 1964044 h 4401251"/>
              <a:gd name="connsiteX20817" fmla="*/ 6554345 w 13419668"/>
              <a:gd name="connsiteY20817" fmla="*/ 1991906 h 4401251"/>
              <a:gd name="connsiteX20818" fmla="*/ 6584198 w 13419668"/>
              <a:gd name="connsiteY20818" fmla="*/ 1965661 h 4401251"/>
              <a:gd name="connsiteX20819" fmla="*/ 6555962 w 13419668"/>
              <a:gd name="connsiteY20819" fmla="*/ 1937301 h 4401251"/>
              <a:gd name="connsiteX20820" fmla="*/ 6467026 w 13419668"/>
              <a:gd name="connsiteY20820" fmla="*/ 1937301 h 4401251"/>
              <a:gd name="connsiteX20821" fmla="*/ 6440035 w 13419668"/>
              <a:gd name="connsiteY20821" fmla="*/ 1963422 h 4401251"/>
              <a:gd name="connsiteX20822" fmla="*/ 6464290 w 13419668"/>
              <a:gd name="connsiteY20822" fmla="*/ 1991906 h 4401251"/>
              <a:gd name="connsiteX20823" fmla="*/ 6494765 w 13419668"/>
              <a:gd name="connsiteY20823" fmla="*/ 1966407 h 4401251"/>
              <a:gd name="connsiteX20824" fmla="*/ 6467151 w 13419668"/>
              <a:gd name="connsiteY20824" fmla="*/ 1937425 h 4401251"/>
              <a:gd name="connsiteX20825" fmla="*/ 6379459 w 13419668"/>
              <a:gd name="connsiteY20825" fmla="*/ 1937301 h 4401251"/>
              <a:gd name="connsiteX20826" fmla="*/ 6352716 w 13419668"/>
              <a:gd name="connsiteY20826" fmla="*/ 1964293 h 4401251"/>
              <a:gd name="connsiteX20827" fmla="*/ 6381201 w 13419668"/>
              <a:gd name="connsiteY20827" fmla="*/ 1992031 h 4401251"/>
              <a:gd name="connsiteX20828" fmla="*/ 6407446 w 13419668"/>
              <a:gd name="connsiteY20828" fmla="*/ 1965536 h 4401251"/>
              <a:gd name="connsiteX20829" fmla="*/ 6379459 w 13419668"/>
              <a:gd name="connsiteY20829" fmla="*/ 1937301 h 4401251"/>
              <a:gd name="connsiteX20830" fmla="*/ 6290275 w 13419668"/>
              <a:gd name="connsiteY20830" fmla="*/ 1937301 h 4401251"/>
              <a:gd name="connsiteX20831" fmla="*/ 6263159 w 13419668"/>
              <a:gd name="connsiteY20831" fmla="*/ 1963920 h 4401251"/>
              <a:gd name="connsiteX20832" fmla="*/ 6291146 w 13419668"/>
              <a:gd name="connsiteY20832" fmla="*/ 1992031 h 4401251"/>
              <a:gd name="connsiteX20833" fmla="*/ 6317764 w 13419668"/>
              <a:gd name="connsiteY20833" fmla="*/ 1965910 h 4401251"/>
              <a:gd name="connsiteX20834" fmla="*/ 6290275 w 13419668"/>
              <a:gd name="connsiteY20834" fmla="*/ 1937301 h 4401251"/>
              <a:gd name="connsiteX20835" fmla="*/ 6228331 w 13419668"/>
              <a:gd name="connsiteY20835" fmla="*/ 1965163 h 4401251"/>
              <a:gd name="connsiteX20836" fmla="*/ 6199971 w 13419668"/>
              <a:gd name="connsiteY20836" fmla="*/ 1937301 h 4401251"/>
              <a:gd name="connsiteX20837" fmla="*/ 6173602 w 13419668"/>
              <a:gd name="connsiteY20837" fmla="*/ 1964541 h 4401251"/>
              <a:gd name="connsiteX20838" fmla="*/ 6202459 w 13419668"/>
              <a:gd name="connsiteY20838" fmla="*/ 1991906 h 4401251"/>
              <a:gd name="connsiteX20839" fmla="*/ 6228455 w 13419668"/>
              <a:gd name="connsiteY20839" fmla="*/ 1965039 h 4401251"/>
              <a:gd name="connsiteX20840" fmla="*/ 6142505 w 13419668"/>
              <a:gd name="connsiteY20840" fmla="*/ 1964168 h 4401251"/>
              <a:gd name="connsiteX20841" fmla="*/ 6115638 w 13419668"/>
              <a:gd name="connsiteY20841" fmla="*/ 1937301 h 4401251"/>
              <a:gd name="connsiteX20842" fmla="*/ 6087775 w 13419668"/>
              <a:gd name="connsiteY20842" fmla="*/ 1965661 h 4401251"/>
              <a:gd name="connsiteX20843" fmla="*/ 6114145 w 13419668"/>
              <a:gd name="connsiteY20843" fmla="*/ 1992031 h 4401251"/>
              <a:gd name="connsiteX20844" fmla="*/ 6142505 w 13419668"/>
              <a:gd name="connsiteY20844" fmla="*/ 1964168 h 4401251"/>
              <a:gd name="connsiteX20845" fmla="*/ 6024464 w 13419668"/>
              <a:gd name="connsiteY20845" fmla="*/ 1937301 h 4401251"/>
              <a:gd name="connsiteX20846" fmla="*/ 5998094 w 13419668"/>
              <a:gd name="connsiteY20846" fmla="*/ 1964168 h 4401251"/>
              <a:gd name="connsiteX20847" fmla="*/ 6023219 w 13419668"/>
              <a:gd name="connsiteY20847" fmla="*/ 1991906 h 4401251"/>
              <a:gd name="connsiteX20848" fmla="*/ 6052948 w 13419668"/>
              <a:gd name="connsiteY20848" fmla="*/ 1965536 h 4401251"/>
              <a:gd name="connsiteX20849" fmla="*/ 6024587 w 13419668"/>
              <a:gd name="connsiteY20849" fmla="*/ 1937301 h 4401251"/>
              <a:gd name="connsiteX20850" fmla="*/ 5908785 w 13419668"/>
              <a:gd name="connsiteY20850" fmla="*/ 1962178 h 4401251"/>
              <a:gd name="connsiteX20851" fmla="*/ 5934533 w 13419668"/>
              <a:gd name="connsiteY20851" fmla="*/ 1992031 h 4401251"/>
              <a:gd name="connsiteX20852" fmla="*/ 5963266 w 13419668"/>
              <a:gd name="connsiteY20852" fmla="*/ 1967651 h 4401251"/>
              <a:gd name="connsiteX20853" fmla="*/ 5937021 w 13419668"/>
              <a:gd name="connsiteY20853" fmla="*/ 1937425 h 4401251"/>
              <a:gd name="connsiteX20854" fmla="*/ 5908909 w 13419668"/>
              <a:gd name="connsiteY20854" fmla="*/ 1962302 h 4401251"/>
              <a:gd name="connsiteX20855" fmla="*/ 5848334 w 13419668"/>
              <a:gd name="connsiteY20855" fmla="*/ 1937301 h 4401251"/>
              <a:gd name="connsiteX20856" fmla="*/ 5821342 w 13419668"/>
              <a:gd name="connsiteY20856" fmla="*/ 1964044 h 4401251"/>
              <a:gd name="connsiteX20857" fmla="*/ 5849578 w 13419668"/>
              <a:gd name="connsiteY20857" fmla="*/ 1992031 h 4401251"/>
              <a:gd name="connsiteX20858" fmla="*/ 5876072 w 13419668"/>
              <a:gd name="connsiteY20858" fmla="*/ 1965785 h 4401251"/>
              <a:gd name="connsiteX20859" fmla="*/ 5848334 w 13419668"/>
              <a:gd name="connsiteY20859" fmla="*/ 1937301 h 4401251"/>
              <a:gd name="connsiteX20860" fmla="*/ 5731909 w 13419668"/>
              <a:gd name="connsiteY20860" fmla="*/ 1967651 h 4401251"/>
              <a:gd name="connsiteX20861" fmla="*/ 5760642 w 13419668"/>
              <a:gd name="connsiteY20861" fmla="*/ 1992031 h 4401251"/>
              <a:gd name="connsiteX20862" fmla="*/ 5786390 w 13419668"/>
              <a:gd name="connsiteY20862" fmla="*/ 1962178 h 4401251"/>
              <a:gd name="connsiteX20863" fmla="*/ 5758154 w 13419668"/>
              <a:gd name="connsiteY20863" fmla="*/ 1937301 h 4401251"/>
              <a:gd name="connsiteX20864" fmla="*/ 5731909 w 13419668"/>
              <a:gd name="connsiteY20864" fmla="*/ 1967651 h 4401251"/>
              <a:gd name="connsiteX20865" fmla="*/ 5671458 w 13419668"/>
              <a:gd name="connsiteY20865" fmla="*/ 1937425 h 4401251"/>
              <a:gd name="connsiteX20866" fmla="*/ 5642228 w 13419668"/>
              <a:gd name="connsiteY20866" fmla="*/ 1964914 h 4401251"/>
              <a:gd name="connsiteX20867" fmla="*/ 5671209 w 13419668"/>
              <a:gd name="connsiteY20867" fmla="*/ 1992031 h 4401251"/>
              <a:gd name="connsiteX20868" fmla="*/ 5696957 w 13419668"/>
              <a:gd name="connsiteY20868" fmla="*/ 1965039 h 4401251"/>
              <a:gd name="connsiteX20869" fmla="*/ 5671334 w 13419668"/>
              <a:gd name="connsiteY20869" fmla="*/ 1937425 h 4401251"/>
              <a:gd name="connsiteX20870" fmla="*/ 5581154 w 13419668"/>
              <a:gd name="connsiteY20870" fmla="*/ 1937425 h 4401251"/>
              <a:gd name="connsiteX20871" fmla="*/ 5552795 w 13419668"/>
              <a:gd name="connsiteY20871" fmla="*/ 1965661 h 4401251"/>
              <a:gd name="connsiteX20872" fmla="*/ 5582522 w 13419668"/>
              <a:gd name="connsiteY20872" fmla="*/ 1992031 h 4401251"/>
              <a:gd name="connsiteX20873" fmla="*/ 5607649 w 13419668"/>
              <a:gd name="connsiteY20873" fmla="*/ 1964293 h 4401251"/>
              <a:gd name="connsiteX20874" fmla="*/ 5581279 w 13419668"/>
              <a:gd name="connsiteY20874" fmla="*/ 1937425 h 4401251"/>
              <a:gd name="connsiteX20875" fmla="*/ 5493214 w 13419668"/>
              <a:gd name="connsiteY20875" fmla="*/ 1937425 h 4401251"/>
              <a:gd name="connsiteX20876" fmla="*/ 5466844 w 13419668"/>
              <a:gd name="connsiteY20876" fmla="*/ 1964293 h 4401251"/>
              <a:gd name="connsiteX20877" fmla="*/ 5491845 w 13419668"/>
              <a:gd name="connsiteY20877" fmla="*/ 1992031 h 4401251"/>
              <a:gd name="connsiteX20878" fmla="*/ 5521574 w 13419668"/>
              <a:gd name="connsiteY20878" fmla="*/ 1965661 h 4401251"/>
              <a:gd name="connsiteX20879" fmla="*/ 5493214 w 13419668"/>
              <a:gd name="connsiteY20879" fmla="*/ 1937425 h 4401251"/>
              <a:gd name="connsiteX20880" fmla="*/ 5402537 w 13419668"/>
              <a:gd name="connsiteY20880" fmla="*/ 1937425 h 4401251"/>
              <a:gd name="connsiteX20881" fmla="*/ 5377411 w 13419668"/>
              <a:gd name="connsiteY20881" fmla="*/ 1965412 h 4401251"/>
              <a:gd name="connsiteX20882" fmla="*/ 5406517 w 13419668"/>
              <a:gd name="connsiteY20882" fmla="*/ 1992031 h 4401251"/>
              <a:gd name="connsiteX20883" fmla="*/ 5432141 w 13419668"/>
              <a:gd name="connsiteY20883" fmla="*/ 1964541 h 4401251"/>
              <a:gd name="connsiteX20884" fmla="*/ 5402537 w 13419668"/>
              <a:gd name="connsiteY20884" fmla="*/ 1937425 h 4401251"/>
              <a:gd name="connsiteX20885" fmla="*/ 5287978 w 13419668"/>
              <a:gd name="connsiteY20885" fmla="*/ 1962178 h 4401251"/>
              <a:gd name="connsiteX20886" fmla="*/ 5313726 w 13419668"/>
              <a:gd name="connsiteY20886" fmla="*/ 1992031 h 4401251"/>
              <a:gd name="connsiteX20887" fmla="*/ 5342459 w 13419668"/>
              <a:gd name="connsiteY20887" fmla="*/ 1967651 h 4401251"/>
              <a:gd name="connsiteX20888" fmla="*/ 5316213 w 13419668"/>
              <a:gd name="connsiteY20888" fmla="*/ 1937425 h 4401251"/>
              <a:gd name="connsiteX20889" fmla="*/ 5288103 w 13419668"/>
              <a:gd name="connsiteY20889" fmla="*/ 1962302 h 4401251"/>
              <a:gd name="connsiteX20890" fmla="*/ 5230015 w 13419668"/>
              <a:gd name="connsiteY20890" fmla="*/ 1937425 h 4401251"/>
              <a:gd name="connsiteX20891" fmla="*/ 5200411 w 13419668"/>
              <a:gd name="connsiteY20891" fmla="*/ 1964541 h 4401251"/>
              <a:gd name="connsiteX20892" fmla="*/ 5229020 w 13419668"/>
              <a:gd name="connsiteY20892" fmla="*/ 1992155 h 4401251"/>
              <a:gd name="connsiteX20893" fmla="*/ 5255140 w 13419668"/>
              <a:gd name="connsiteY20893" fmla="*/ 1965536 h 4401251"/>
              <a:gd name="connsiteX20894" fmla="*/ 5229890 w 13419668"/>
              <a:gd name="connsiteY20894" fmla="*/ 1937550 h 4401251"/>
              <a:gd name="connsiteX20895" fmla="*/ 5138343 w 13419668"/>
              <a:gd name="connsiteY20895" fmla="*/ 1937425 h 4401251"/>
              <a:gd name="connsiteX20896" fmla="*/ 5110978 w 13419668"/>
              <a:gd name="connsiteY20896" fmla="*/ 1963795 h 4401251"/>
              <a:gd name="connsiteX20897" fmla="*/ 5138716 w 13419668"/>
              <a:gd name="connsiteY20897" fmla="*/ 1992155 h 4401251"/>
              <a:gd name="connsiteX20898" fmla="*/ 5165583 w 13419668"/>
              <a:gd name="connsiteY20898" fmla="*/ 1966283 h 4401251"/>
              <a:gd name="connsiteX20899" fmla="*/ 5138343 w 13419668"/>
              <a:gd name="connsiteY20899" fmla="*/ 1937425 h 4401251"/>
              <a:gd name="connsiteX20900" fmla="*/ 5049780 w 13419668"/>
              <a:gd name="connsiteY20900" fmla="*/ 1937425 h 4401251"/>
              <a:gd name="connsiteX20901" fmla="*/ 5021545 w 13419668"/>
              <a:gd name="connsiteY20901" fmla="*/ 1962676 h 4401251"/>
              <a:gd name="connsiteX20902" fmla="*/ 5048163 w 13419668"/>
              <a:gd name="connsiteY20902" fmla="*/ 1992155 h 4401251"/>
              <a:gd name="connsiteX20903" fmla="*/ 5076025 w 13419668"/>
              <a:gd name="connsiteY20903" fmla="*/ 1967278 h 4401251"/>
              <a:gd name="connsiteX20904" fmla="*/ 5049905 w 13419668"/>
              <a:gd name="connsiteY20904" fmla="*/ 1937425 h 4401251"/>
              <a:gd name="connsiteX20905" fmla="*/ 4990200 w 13419668"/>
              <a:gd name="connsiteY20905" fmla="*/ 1964293 h 4401251"/>
              <a:gd name="connsiteX20906" fmla="*/ 4963332 w 13419668"/>
              <a:gd name="connsiteY20906" fmla="*/ 1937425 h 4401251"/>
              <a:gd name="connsiteX20907" fmla="*/ 4935470 w 13419668"/>
              <a:gd name="connsiteY20907" fmla="*/ 1965785 h 4401251"/>
              <a:gd name="connsiteX20908" fmla="*/ 4961840 w 13419668"/>
              <a:gd name="connsiteY20908" fmla="*/ 1992155 h 4401251"/>
              <a:gd name="connsiteX20909" fmla="*/ 4990200 w 13419668"/>
              <a:gd name="connsiteY20909" fmla="*/ 1964293 h 4401251"/>
              <a:gd name="connsiteX20910" fmla="*/ 4846037 w 13419668"/>
              <a:gd name="connsiteY20910" fmla="*/ 1962302 h 4401251"/>
              <a:gd name="connsiteX20911" fmla="*/ 4871785 w 13419668"/>
              <a:gd name="connsiteY20911" fmla="*/ 1992155 h 4401251"/>
              <a:gd name="connsiteX20912" fmla="*/ 4900518 w 13419668"/>
              <a:gd name="connsiteY20912" fmla="*/ 1967900 h 4401251"/>
              <a:gd name="connsiteX20913" fmla="*/ 4874273 w 13419668"/>
              <a:gd name="connsiteY20913" fmla="*/ 1937550 h 4401251"/>
              <a:gd name="connsiteX20914" fmla="*/ 4846037 w 13419668"/>
              <a:gd name="connsiteY20914" fmla="*/ 1962302 h 4401251"/>
              <a:gd name="connsiteX20915" fmla="*/ 4781854 w 13419668"/>
              <a:gd name="connsiteY20915" fmla="*/ 1937550 h 4401251"/>
              <a:gd name="connsiteX20916" fmla="*/ 4756356 w 13419668"/>
              <a:gd name="connsiteY20916" fmla="*/ 1965163 h 4401251"/>
              <a:gd name="connsiteX20917" fmla="*/ 4785088 w 13419668"/>
              <a:gd name="connsiteY20917" fmla="*/ 1992155 h 4401251"/>
              <a:gd name="connsiteX20918" fmla="*/ 4811085 w 13419668"/>
              <a:gd name="connsiteY20918" fmla="*/ 1964914 h 4401251"/>
              <a:gd name="connsiteX20919" fmla="*/ 4781854 w 13419668"/>
              <a:gd name="connsiteY20919" fmla="*/ 1937425 h 4401251"/>
              <a:gd name="connsiteX20920" fmla="*/ 4697521 w 13419668"/>
              <a:gd name="connsiteY20920" fmla="*/ 1937550 h 4401251"/>
              <a:gd name="connsiteX20921" fmla="*/ 4669161 w 13419668"/>
              <a:gd name="connsiteY20921" fmla="*/ 1965785 h 4401251"/>
              <a:gd name="connsiteX20922" fmla="*/ 4698889 w 13419668"/>
              <a:gd name="connsiteY20922" fmla="*/ 1992155 h 4401251"/>
              <a:gd name="connsiteX20923" fmla="*/ 4724015 w 13419668"/>
              <a:gd name="connsiteY20923" fmla="*/ 1964417 h 4401251"/>
              <a:gd name="connsiteX20924" fmla="*/ 4697646 w 13419668"/>
              <a:gd name="connsiteY20924" fmla="*/ 1937550 h 4401251"/>
              <a:gd name="connsiteX20925" fmla="*/ 4579604 w 13419668"/>
              <a:gd name="connsiteY20925" fmla="*/ 1965536 h 4401251"/>
              <a:gd name="connsiteX20926" fmla="*/ 4606098 w 13419668"/>
              <a:gd name="connsiteY20926" fmla="*/ 1992279 h 4401251"/>
              <a:gd name="connsiteX20927" fmla="*/ 4634209 w 13419668"/>
              <a:gd name="connsiteY20927" fmla="*/ 1967651 h 4401251"/>
              <a:gd name="connsiteX20928" fmla="*/ 4608337 w 13419668"/>
              <a:gd name="connsiteY20928" fmla="*/ 1937550 h 4401251"/>
              <a:gd name="connsiteX20929" fmla="*/ 4579728 w 13419668"/>
              <a:gd name="connsiteY20929" fmla="*/ 1965536 h 4401251"/>
              <a:gd name="connsiteX20930" fmla="*/ 4519277 w 13419668"/>
              <a:gd name="connsiteY20930" fmla="*/ 1937550 h 4401251"/>
              <a:gd name="connsiteX20931" fmla="*/ 4490047 w 13419668"/>
              <a:gd name="connsiteY20931" fmla="*/ 1964914 h 4401251"/>
              <a:gd name="connsiteX20932" fmla="*/ 4519028 w 13419668"/>
              <a:gd name="connsiteY20932" fmla="*/ 1992155 h 4401251"/>
              <a:gd name="connsiteX20933" fmla="*/ 4544776 w 13419668"/>
              <a:gd name="connsiteY20933" fmla="*/ 1965163 h 4401251"/>
              <a:gd name="connsiteX20934" fmla="*/ 4519277 w 13419668"/>
              <a:gd name="connsiteY20934" fmla="*/ 1937550 h 4401251"/>
              <a:gd name="connsiteX20935" fmla="*/ 4427481 w 13419668"/>
              <a:gd name="connsiteY20935" fmla="*/ 1937550 h 4401251"/>
              <a:gd name="connsiteX20936" fmla="*/ 4400489 w 13419668"/>
              <a:gd name="connsiteY20936" fmla="*/ 1964293 h 4401251"/>
              <a:gd name="connsiteX20937" fmla="*/ 4428724 w 13419668"/>
              <a:gd name="connsiteY20937" fmla="*/ 1992279 h 4401251"/>
              <a:gd name="connsiteX20938" fmla="*/ 4455218 w 13419668"/>
              <a:gd name="connsiteY20938" fmla="*/ 1966034 h 4401251"/>
              <a:gd name="connsiteX20939" fmla="*/ 4427481 w 13419668"/>
              <a:gd name="connsiteY20939" fmla="*/ 1937550 h 4401251"/>
              <a:gd name="connsiteX20940" fmla="*/ 4340162 w 13419668"/>
              <a:gd name="connsiteY20940" fmla="*/ 1937550 h 4401251"/>
              <a:gd name="connsiteX20941" fmla="*/ 4314539 w 13419668"/>
              <a:gd name="connsiteY20941" fmla="*/ 1965163 h 4401251"/>
              <a:gd name="connsiteX20942" fmla="*/ 4343272 w 13419668"/>
              <a:gd name="connsiteY20942" fmla="*/ 1992155 h 4401251"/>
              <a:gd name="connsiteX20943" fmla="*/ 4369268 w 13419668"/>
              <a:gd name="connsiteY20943" fmla="*/ 1964914 h 4401251"/>
              <a:gd name="connsiteX20944" fmla="*/ 4340038 w 13419668"/>
              <a:gd name="connsiteY20944" fmla="*/ 1937425 h 4401251"/>
              <a:gd name="connsiteX20945" fmla="*/ 4225106 w 13419668"/>
              <a:gd name="connsiteY20945" fmla="*/ 1963422 h 4401251"/>
              <a:gd name="connsiteX20946" fmla="*/ 4251973 w 13419668"/>
              <a:gd name="connsiteY20946" fmla="*/ 1992279 h 4401251"/>
              <a:gd name="connsiteX20947" fmla="*/ 4279711 w 13419668"/>
              <a:gd name="connsiteY20947" fmla="*/ 1966780 h 4401251"/>
              <a:gd name="connsiteX20948" fmla="*/ 4252346 w 13419668"/>
              <a:gd name="connsiteY20948" fmla="*/ 1937425 h 4401251"/>
              <a:gd name="connsiteX20949" fmla="*/ 4225106 w 13419668"/>
              <a:gd name="connsiteY20949" fmla="*/ 1963298 h 4401251"/>
              <a:gd name="connsiteX20950" fmla="*/ 4135548 w 13419668"/>
              <a:gd name="connsiteY20950" fmla="*/ 1967402 h 4401251"/>
              <a:gd name="connsiteX20951" fmla="*/ 4163411 w 13419668"/>
              <a:gd name="connsiteY20951" fmla="*/ 1992404 h 4401251"/>
              <a:gd name="connsiteX20952" fmla="*/ 4190153 w 13419668"/>
              <a:gd name="connsiteY20952" fmla="*/ 1965910 h 4401251"/>
              <a:gd name="connsiteX20953" fmla="*/ 4161793 w 13419668"/>
              <a:gd name="connsiteY20953" fmla="*/ 1937674 h 4401251"/>
              <a:gd name="connsiteX20954" fmla="*/ 4135548 w 13419668"/>
              <a:gd name="connsiteY20954" fmla="*/ 1967527 h 4401251"/>
              <a:gd name="connsiteX20955" fmla="*/ 4102835 w 13419668"/>
              <a:gd name="connsiteY20955" fmla="*/ 1966407 h 4401251"/>
              <a:gd name="connsiteX20956" fmla="*/ 4075595 w 13419668"/>
              <a:gd name="connsiteY20956" fmla="*/ 1937550 h 4401251"/>
              <a:gd name="connsiteX20957" fmla="*/ 4048230 w 13419668"/>
              <a:gd name="connsiteY20957" fmla="*/ 1963920 h 4401251"/>
              <a:gd name="connsiteX20958" fmla="*/ 4075968 w 13419668"/>
              <a:gd name="connsiteY20958" fmla="*/ 1992404 h 4401251"/>
              <a:gd name="connsiteX20959" fmla="*/ 4102835 w 13419668"/>
              <a:gd name="connsiteY20959" fmla="*/ 1966532 h 4401251"/>
              <a:gd name="connsiteX20960" fmla="*/ 3958672 w 13419668"/>
              <a:gd name="connsiteY20960" fmla="*/ 1966407 h 4401251"/>
              <a:gd name="connsiteX20961" fmla="*/ 3985913 w 13419668"/>
              <a:gd name="connsiteY20961" fmla="*/ 1992404 h 4401251"/>
              <a:gd name="connsiteX20962" fmla="*/ 4013402 w 13419668"/>
              <a:gd name="connsiteY20962" fmla="*/ 1964044 h 4401251"/>
              <a:gd name="connsiteX20963" fmla="*/ 3986659 w 13419668"/>
              <a:gd name="connsiteY20963" fmla="*/ 1937550 h 4401251"/>
              <a:gd name="connsiteX20964" fmla="*/ 3958797 w 13419668"/>
              <a:gd name="connsiteY20964" fmla="*/ 1966283 h 4401251"/>
              <a:gd name="connsiteX20965" fmla="*/ 3896604 w 13419668"/>
              <a:gd name="connsiteY20965" fmla="*/ 1937674 h 4401251"/>
              <a:gd name="connsiteX20966" fmla="*/ 3869115 w 13419668"/>
              <a:gd name="connsiteY20966" fmla="*/ 1963920 h 4401251"/>
              <a:gd name="connsiteX20967" fmla="*/ 3896728 w 13419668"/>
              <a:gd name="connsiteY20967" fmla="*/ 1992404 h 4401251"/>
              <a:gd name="connsiteX20968" fmla="*/ 3923720 w 13419668"/>
              <a:gd name="connsiteY20968" fmla="*/ 1966656 h 4401251"/>
              <a:gd name="connsiteX20969" fmla="*/ 3896604 w 13419668"/>
              <a:gd name="connsiteY20969" fmla="*/ 1937674 h 4401251"/>
              <a:gd name="connsiteX20970" fmla="*/ 3807668 w 13419668"/>
              <a:gd name="connsiteY20970" fmla="*/ 1937799 h 4401251"/>
              <a:gd name="connsiteX20971" fmla="*/ 3783289 w 13419668"/>
              <a:gd name="connsiteY20971" fmla="*/ 1966532 h 4401251"/>
              <a:gd name="connsiteX20972" fmla="*/ 3813141 w 13419668"/>
              <a:gd name="connsiteY20972" fmla="*/ 1992279 h 4401251"/>
              <a:gd name="connsiteX20973" fmla="*/ 3838019 w 13419668"/>
              <a:gd name="connsiteY20973" fmla="*/ 1964044 h 4401251"/>
              <a:gd name="connsiteX20974" fmla="*/ 3807668 w 13419668"/>
              <a:gd name="connsiteY20974" fmla="*/ 1937799 h 4401251"/>
              <a:gd name="connsiteX20975" fmla="*/ 3720475 w 13419668"/>
              <a:gd name="connsiteY20975" fmla="*/ 1937799 h 4401251"/>
              <a:gd name="connsiteX20976" fmla="*/ 3693732 w 13419668"/>
              <a:gd name="connsiteY20976" fmla="*/ 1964293 h 4401251"/>
              <a:gd name="connsiteX20977" fmla="*/ 3718360 w 13419668"/>
              <a:gd name="connsiteY20977" fmla="*/ 1992404 h 4401251"/>
              <a:gd name="connsiteX20978" fmla="*/ 3748461 w 13419668"/>
              <a:gd name="connsiteY20978" fmla="*/ 1966532 h 4401251"/>
              <a:gd name="connsiteX20979" fmla="*/ 3720475 w 13419668"/>
              <a:gd name="connsiteY20979" fmla="*/ 1937923 h 4401251"/>
              <a:gd name="connsiteX20980" fmla="*/ 3631290 w 13419668"/>
              <a:gd name="connsiteY20980" fmla="*/ 1937799 h 4401251"/>
              <a:gd name="connsiteX20981" fmla="*/ 3604298 w 13419668"/>
              <a:gd name="connsiteY20981" fmla="*/ 1963920 h 4401251"/>
              <a:gd name="connsiteX20982" fmla="*/ 3628554 w 13419668"/>
              <a:gd name="connsiteY20982" fmla="*/ 1992404 h 4401251"/>
              <a:gd name="connsiteX20983" fmla="*/ 3659028 w 13419668"/>
              <a:gd name="connsiteY20983" fmla="*/ 1966905 h 4401251"/>
              <a:gd name="connsiteX20984" fmla="*/ 3631415 w 13419668"/>
              <a:gd name="connsiteY20984" fmla="*/ 1937923 h 4401251"/>
              <a:gd name="connsiteX20985" fmla="*/ 3569346 w 13419668"/>
              <a:gd name="connsiteY20985" fmla="*/ 1967029 h 4401251"/>
              <a:gd name="connsiteX20986" fmla="*/ 3541857 w 13419668"/>
              <a:gd name="connsiteY20986" fmla="*/ 1937799 h 4401251"/>
              <a:gd name="connsiteX20987" fmla="*/ 3514741 w 13419668"/>
              <a:gd name="connsiteY20987" fmla="*/ 1966780 h 4401251"/>
              <a:gd name="connsiteX20988" fmla="*/ 3541733 w 13419668"/>
              <a:gd name="connsiteY20988" fmla="*/ 1992528 h 4401251"/>
              <a:gd name="connsiteX20989" fmla="*/ 3569346 w 13419668"/>
              <a:gd name="connsiteY20989" fmla="*/ 1966905 h 4401251"/>
              <a:gd name="connsiteX20990" fmla="*/ 3427423 w 13419668"/>
              <a:gd name="connsiteY20990" fmla="*/ 1965536 h 4401251"/>
              <a:gd name="connsiteX20991" fmla="*/ 3453544 w 13419668"/>
              <a:gd name="connsiteY20991" fmla="*/ 1992653 h 4401251"/>
              <a:gd name="connsiteX20992" fmla="*/ 3482028 w 13419668"/>
              <a:gd name="connsiteY20992" fmla="*/ 1968397 h 4401251"/>
              <a:gd name="connsiteX20993" fmla="*/ 3456529 w 13419668"/>
              <a:gd name="connsiteY20993" fmla="*/ 1937923 h 4401251"/>
              <a:gd name="connsiteX20994" fmla="*/ 3427423 w 13419668"/>
              <a:gd name="connsiteY20994" fmla="*/ 1965536 h 4401251"/>
              <a:gd name="connsiteX20995" fmla="*/ 3337865 w 13419668"/>
              <a:gd name="connsiteY20995" fmla="*/ 1966656 h 4401251"/>
              <a:gd name="connsiteX20996" fmla="*/ 3365106 w 13419668"/>
              <a:gd name="connsiteY20996" fmla="*/ 1992653 h 4401251"/>
              <a:gd name="connsiteX20997" fmla="*/ 3392595 w 13419668"/>
              <a:gd name="connsiteY20997" fmla="*/ 1964293 h 4401251"/>
              <a:gd name="connsiteX20998" fmla="*/ 3365852 w 13419668"/>
              <a:gd name="connsiteY20998" fmla="*/ 1937799 h 4401251"/>
              <a:gd name="connsiteX20999" fmla="*/ 3337990 w 13419668"/>
              <a:gd name="connsiteY20999" fmla="*/ 1966532 h 4401251"/>
              <a:gd name="connsiteX21000" fmla="*/ 3277787 w 13419668"/>
              <a:gd name="connsiteY21000" fmla="*/ 1938047 h 4401251"/>
              <a:gd name="connsiteX21001" fmla="*/ 3248184 w 13419668"/>
              <a:gd name="connsiteY21001" fmla="*/ 1965163 h 4401251"/>
              <a:gd name="connsiteX21002" fmla="*/ 3276792 w 13419668"/>
              <a:gd name="connsiteY21002" fmla="*/ 1992777 h 4401251"/>
              <a:gd name="connsiteX21003" fmla="*/ 3302913 w 13419668"/>
              <a:gd name="connsiteY21003" fmla="*/ 1966158 h 4401251"/>
              <a:gd name="connsiteX21004" fmla="*/ 3277663 w 13419668"/>
              <a:gd name="connsiteY21004" fmla="*/ 1938172 h 4401251"/>
              <a:gd name="connsiteX21005" fmla="*/ 3217087 w 13419668"/>
              <a:gd name="connsiteY21005" fmla="*/ 1965412 h 4401251"/>
              <a:gd name="connsiteX21006" fmla="*/ 3190717 w 13419668"/>
              <a:gd name="connsiteY21006" fmla="*/ 1938047 h 4401251"/>
              <a:gd name="connsiteX21007" fmla="*/ 3162358 w 13419668"/>
              <a:gd name="connsiteY21007" fmla="*/ 1965785 h 4401251"/>
              <a:gd name="connsiteX21008" fmla="*/ 3188230 w 13419668"/>
              <a:gd name="connsiteY21008" fmla="*/ 1992653 h 4401251"/>
              <a:gd name="connsiteX21009" fmla="*/ 3217087 w 13419668"/>
              <a:gd name="connsiteY21009" fmla="*/ 1965412 h 4401251"/>
              <a:gd name="connsiteX21010" fmla="*/ 3097428 w 13419668"/>
              <a:gd name="connsiteY21010" fmla="*/ 1938172 h 4401251"/>
              <a:gd name="connsiteX21011" fmla="*/ 3072800 w 13419668"/>
              <a:gd name="connsiteY21011" fmla="*/ 1966656 h 4401251"/>
              <a:gd name="connsiteX21012" fmla="*/ 3102404 w 13419668"/>
              <a:gd name="connsiteY21012" fmla="*/ 1992653 h 4401251"/>
              <a:gd name="connsiteX21013" fmla="*/ 3127530 w 13419668"/>
              <a:gd name="connsiteY21013" fmla="*/ 1964666 h 4401251"/>
              <a:gd name="connsiteX21014" fmla="*/ 3097428 w 13419668"/>
              <a:gd name="connsiteY21014" fmla="*/ 1938172 h 4401251"/>
              <a:gd name="connsiteX21015" fmla="*/ 3010359 w 13419668"/>
              <a:gd name="connsiteY21015" fmla="*/ 1938172 h 4401251"/>
              <a:gd name="connsiteX21016" fmla="*/ 2983367 w 13419668"/>
              <a:gd name="connsiteY21016" fmla="*/ 1964293 h 4401251"/>
              <a:gd name="connsiteX21017" fmla="*/ 3007622 w 13419668"/>
              <a:gd name="connsiteY21017" fmla="*/ 1992777 h 4401251"/>
              <a:gd name="connsiteX21018" fmla="*/ 3038097 w 13419668"/>
              <a:gd name="connsiteY21018" fmla="*/ 1967278 h 4401251"/>
              <a:gd name="connsiteX21019" fmla="*/ 3010483 w 13419668"/>
              <a:gd name="connsiteY21019" fmla="*/ 1938296 h 4401251"/>
              <a:gd name="connsiteX21020" fmla="*/ 2950654 w 13419668"/>
              <a:gd name="connsiteY21020" fmla="*/ 1968024 h 4401251"/>
              <a:gd name="connsiteX21021" fmla="*/ 2924409 w 13419668"/>
              <a:gd name="connsiteY21021" fmla="*/ 1938172 h 4401251"/>
              <a:gd name="connsiteX21022" fmla="*/ 2896049 w 13419668"/>
              <a:gd name="connsiteY21022" fmla="*/ 1966407 h 4401251"/>
              <a:gd name="connsiteX21023" fmla="*/ 2922792 w 13419668"/>
              <a:gd name="connsiteY21023" fmla="*/ 1992901 h 4401251"/>
              <a:gd name="connsiteX21024" fmla="*/ 2950654 w 13419668"/>
              <a:gd name="connsiteY21024" fmla="*/ 1968024 h 4401251"/>
              <a:gd name="connsiteX21025" fmla="*/ 2833856 w 13419668"/>
              <a:gd name="connsiteY21025" fmla="*/ 1938172 h 4401251"/>
              <a:gd name="connsiteX21026" fmla="*/ 2806491 w 13419668"/>
              <a:gd name="connsiteY21026" fmla="*/ 1964541 h 4401251"/>
              <a:gd name="connsiteX21027" fmla="*/ 2834229 w 13419668"/>
              <a:gd name="connsiteY21027" fmla="*/ 1992901 h 4401251"/>
              <a:gd name="connsiteX21028" fmla="*/ 2861096 w 13419668"/>
              <a:gd name="connsiteY21028" fmla="*/ 1967029 h 4401251"/>
              <a:gd name="connsiteX21029" fmla="*/ 2833856 w 13419668"/>
              <a:gd name="connsiteY21029" fmla="*/ 1938172 h 4401251"/>
              <a:gd name="connsiteX21030" fmla="*/ 2744050 w 13419668"/>
              <a:gd name="connsiteY21030" fmla="*/ 1938172 h 4401251"/>
              <a:gd name="connsiteX21031" fmla="*/ 2716934 w 13419668"/>
              <a:gd name="connsiteY21031" fmla="*/ 1964790 h 4401251"/>
              <a:gd name="connsiteX21032" fmla="*/ 2744921 w 13419668"/>
              <a:gd name="connsiteY21032" fmla="*/ 1992901 h 4401251"/>
              <a:gd name="connsiteX21033" fmla="*/ 2771539 w 13419668"/>
              <a:gd name="connsiteY21033" fmla="*/ 1966780 h 4401251"/>
              <a:gd name="connsiteX21034" fmla="*/ 2744050 w 13419668"/>
              <a:gd name="connsiteY21034" fmla="*/ 1938172 h 4401251"/>
              <a:gd name="connsiteX21035" fmla="*/ 2682106 w 13419668"/>
              <a:gd name="connsiteY21035" fmla="*/ 1966034 h 4401251"/>
              <a:gd name="connsiteX21036" fmla="*/ 2653746 w 13419668"/>
              <a:gd name="connsiteY21036" fmla="*/ 1938296 h 4401251"/>
              <a:gd name="connsiteX21037" fmla="*/ 2627376 w 13419668"/>
              <a:gd name="connsiteY21037" fmla="*/ 1965661 h 4401251"/>
              <a:gd name="connsiteX21038" fmla="*/ 2656234 w 13419668"/>
              <a:gd name="connsiteY21038" fmla="*/ 1992901 h 4401251"/>
              <a:gd name="connsiteX21039" fmla="*/ 2682106 w 13419668"/>
              <a:gd name="connsiteY21039" fmla="*/ 1966034 h 4401251"/>
              <a:gd name="connsiteX21040" fmla="*/ 2565806 w 13419668"/>
              <a:gd name="connsiteY21040" fmla="*/ 1938421 h 4401251"/>
              <a:gd name="connsiteX21041" fmla="*/ 2541551 w 13419668"/>
              <a:gd name="connsiteY21041" fmla="*/ 1967278 h 4401251"/>
              <a:gd name="connsiteX21042" fmla="*/ 2571403 w 13419668"/>
              <a:gd name="connsiteY21042" fmla="*/ 1992901 h 4401251"/>
              <a:gd name="connsiteX21043" fmla="*/ 2596156 w 13419668"/>
              <a:gd name="connsiteY21043" fmla="*/ 1964666 h 4401251"/>
              <a:gd name="connsiteX21044" fmla="*/ 2565806 w 13419668"/>
              <a:gd name="connsiteY21044" fmla="*/ 1938545 h 4401251"/>
              <a:gd name="connsiteX21045" fmla="*/ 2478239 w 13419668"/>
              <a:gd name="connsiteY21045" fmla="*/ 1938421 h 4401251"/>
              <a:gd name="connsiteX21046" fmla="*/ 2451869 w 13419668"/>
              <a:gd name="connsiteY21046" fmla="*/ 1965288 h 4401251"/>
              <a:gd name="connsiteX21047" fmla="*/ 2476995 w 13419668"/>
              <a:gd name="connsiteY21047" fmla="*/ 1993026 h 4401251"/>
              <a:gd name="connsiteX21048" fmla="*/ 2506723 w 13419668"/>
              <a:gd name="connsiteY21048" fmla="*/ 1966656 h 4401251"/>
              <a:gd name="connsiteX21049" fmla="*/ 2478363 w 13419668"/>
              <a:gd name="connsiteY21049" fmla="*/ 1938421 h 4401251"/>
              <a:gd name="connsiteX21050" fmla="*/ 2417041 w 13419668"/>
              <a:gd name="connsiteY21050" fmla="*/ 1967527 h 4401251"/>
              <a:gd name="connsiteX21051" fmla="*/ 2389552 w 13419668"/>
              <a:gd name="connsiteY21051" fmla="*/ 1938296 h 4401251"/>
              <a:gd name="connsiteX21052" fmla="*/ 2362436 w 13419668"/>
              <a:gd name="connsiteY21052" fmla="*/ 1967278 h 4401251"/>
              <a:gd name="connsiteX21053" fmla="*/ 2389427 w 13419668"/>
              <a:gd name="connsiteY21053" fmla="*/ 1993026 h 4401251"/>
              <a:gd name="connsiteX21054" fmla="*/ 2417041 w 13419668"/>
              <a:gd name="connsiteY21054" fmla="*/ 1967402 h 4401251"/>
              <a:gd name="connsiteX21055" fmla="*/ 2302109 w 13419668"/>
              <a:gd name="connsiteY21055" fmla="*/ 1938296 h 4401251"/>
              <a:gd name="connsiteX21056" fmla="*/ 2275117 w 13419668"/>
              <a:gd name="connsiteY21056" fmla="*/ 1965039 h 4401251"/>
              <a:gd name="connsiteX21057" fmla="*/ 2303353 w 13419668"/>
              <a:gd name="connsiteY21057" fmla="*/ 1993026 h 4401251"/>
              <a:gd name="connsiteX21058" fmla="*/ 2329847 w 13419668"/>
              <a:gd name="connsiteY21058" fmla="*/ 1966780 h 4401251"/>
              <a:gd name="connsiteX21059" fmla="*/ 2302109 w 13419668"/>
              <a:gd name="connsiteY21059" fmla="*/ 1938296 h 4401251"/>
              <a:gd name="connsiteX21060" fmla="*/ 2185684 w 13419668"/>
              <a:gd name="connsiteY21060" fmla="*/ 1967527 h 4401251"/>
              <a:gd name="connsiteX21061" fmla="*/ 2213298 w 13419668"/>
              <a:gd name="connsiteY21061" fmla="*/ 1993150 h 4401251"/>
              <a:gd name="connsiteX21062" fmla="*/ 2240289 w 13419668"/>
              <a:gd name="connsiteY21062" fmla="*/ 1964417 h 4401251"/>
              <a:gd name="connsiteX21063" fmla="*/ 2213174 w 13419668"/>
              <a:gd name="connsiteY21063" fmla="*/ 1938421 h 4401251"/>
              <a:gd name="connsiteX21064" fmla="*/ 2185684 w 13419668"/>
              <a:gd name="connsiteY21064" fmla="*/ 1967651 h 4401251"/>
              <a:gd name="connsiteX21065" fmla="*/ 2096003 w 13419668"/>
              <a:gd name="connsiteY21065" fmla="*/ 1966034 h 4401251"/>
              <a:gd name="connsiteX21066" fmla="*/ 2122123 w 13419668"/>
              <a:gd name="connsiteY21066" fmla="*/ 1993150 h 4401251"/>
              <a:gd name="connsiteX21067" fmla="*/ 2150608 w 13419668"/>
              <a:gd name="connsiteY21067" fmla="*/ 1968895 h 4401251"/>
              <a:gd name="connsiteX21068" fmla="*/ 2125109 w 13419668"/>
              <a:gd name="connsiteY21068" fmla="*/ 1938421 h 4401251"/>
              <a:gd name="connsiteX21069" fmla="*/ 2096003 w 13419668"/>
              <a:gd name="connsiteY21069" fmla="*/ 1966034 h 4401251"/>
              <a:gd name="connsiteX21070" fmla="*/ 2035302 w 13419668"/>
              <a:gd name="connsiteY21070" fmla="*/ 1938421 h 4401251"/>
              <a:gd name="connsiteX21071" fmla="*/ 2010177 w 13419668"/>
              <a:gd name="connsiteY21071" fmla="*/ 1966407 h 4401251"/>
              <a:gd name="connsiteX21072" fmla="*/ 2039283 w 13419668"/>
              <a:gd name="connsiteY21072" fmla="*/ 1993026 h 4401251"/>
              <a:gd name="connsiteX21073" fmla="*/ 2064906 w 13419668"/>
              <a:gd name="connsiteY21073" fmla="*/ 1965536 h 4401251"/>
              <a:gd name="connsiteX21074" fmla="*/ 2035302 w 13419668"/>
              <a:gd name="connsiteY21074" fmla="*/ 1938421 h 4401251"/>
              <a:gd name="connsiteX21075" fmla="*/ 1947611 w 13419668"/>
              <a:gd name="connsiteY21075" fmla="*/ 1938421 h 4401251"/>
              <a:gd name="connsiteX21076" fmla="*/ 1920619 w 13419668"/>
              <a:gd name="connsiteY21076" fmla="*/ 1964541 h 4401251"/>
              <a:gd name="connsiteX21077" fmla="*/ 1944874 w 13419668"/>
              <a:gd name="connsiteY21077" fmla="*/ 1993026 h 4401251"/>
              <a:gd name="connsiteX21078" fmla="*/ 1975349 w 13419668"/>
              <a:gd name="connsiteY21078" fmla="*/ 1967527 h 4401251"/>
              <a:gd name="connsiteX21079" fmla="*/ 1947735 w 13419668"/>
              <a:gd name="connsiteY21079" fmla="*/ 1938545 h 4401251"/>
              <a:gd name="connsiteX21080" fmla="*/ 1855814 w 13419668"/>
              <a:gd name="connsiteY21080" fmla="*/ 1993026 h 4401251"/>
              <a:gd name="connsiteX21081" fmla="*/ 1885667 w 13419668"/>
              <a:gd name="connsiteY21081" fmla="*/ 1966780 h 4401251"/>
              <a:gd name="connsiteX21082" fmla="*/ 1857431 w 13419668"/>
              <a:gd name="connsiteY21082" fmla="*/ 1938421 h 4401251"/>
              <a:gd name="connsiteX21083" fmla="*/ 1830937 w 13419668"/>
              <a:gd name="connsiteY21083" fmla="*/ 1965163 h 4401251"/>
              <a:gd name="connsiteX21084" fmla="*/ 1855814 w 13419668"/>
              <a:gd name="connsiteY21084" fmla="*/ 1993026 h 4401251"/>
              <a:gd name="connsiteX21085" fmla="*/ 1766257 w 13419668"/>
              <a:gd name="connsiteY21085" fmla="*/ 1993026 h 4401251"/>
              <a:gd name="connsiteX21086" fmla="*/ 1796110 w 13419668"/>
              <a:gd name="connsiteY21086" fmla="*/ 1966780 h 4401251"/>
              <a:gd name="connsiteX21087" fmla="*/ 1767874 w 13419668"/>
              <a:gd name="connsiteY21087" fmla="*/ 1938421 h 4401251"/>
              <a:gd name="connsiteX21088" fmla="*/ 1741380 w 13419668"/>
              <a:gd name="connsiteY21088" fmla="*/ 1965163 h 4401251"/>
              <a:gd name="connsiteX21089" fmla="*/ 1766257 w 13419668"/>
              <a:gd name="connsiteY21089" fmla="*/ 1993026 h 4401251"/>
              <a:gd name="connsiteX21090" fmla="*/ 1683665 w 13419668"/>
              <a:gd name="connsiteY21090" fmla="*/ 1938421 h 4401251"/>
              <a:gd name="connsiteX21091" fmla="*/ 1654061 w 13419668"/>
              <a:gd name="connsiteY21091" fmla="*/ 1965412 h 4401251"/>
              <a:gd name="connsiteX21092" fmla="*/ 1682670 w 13419668"/>
              <a:gd name="connsiteY21092" fmla="*/ 1993026 h 4401251"/>
              <a:gd name="connsiteX21093" fmla="*/ 1708791 w 13419668"/>
              <a:gd name="connsiteY21093" fmla="*/ 1966407 h 4401251"/>
              <a:gd name="connsiteX21094" fmla="*/ 1683665 w 13419668"/>
              <a:gd name="connsiteY21094" fmla="*/ 1938421 h 4401251"/>
              <a:gd name="connsiteX21095" fmla="*/ 1592988 w 13419668"/>
              <a:gd name="connsiteY21095" fmla="*/ 1938421 h 4401251"/>
              <a:gd name="connsiteX21096" fmla="*/ 1564629 w 13419668"/>
              <a:gd name="connsiteY21096" fmla="*/ 1966656 h 4401251"/>
              <a:gd name="connsiteX21097" fmla="*/ 1594357 w 13419668"/>
              <a:gd name="connsiteY21097" fmla="*/ 1993026 h 4401251"/>
              <a:gd name="connsiteX21098" fmla="*/ 1619482 w 13419668"/>
              <a:gd name="connsiteY21098" fmla="*/ 1965288 h 4401251"/>
              <a:gd name="connsiteX21099" fmla="*/ 1593113 w 13419668"/>
              <a:gd name="connsiteY21099" fmla="*/ 1938421 h 4401251"/>
              <a:gd name="connsiteX21100" fmla="*/ 1501814 w 13419668"/>
              <a:gd name="connsiteY21100" fmla="*/ 1938421 h 4401251"/>
              <a:gd name="connsiteX21101" fmla="*/ 1475071 w 13419668"/>
              <a:gd name="connsiteY21101" fmla="*/ 1965412 h 4401251"/>
              <a:gd name="connsiteX21102" fmla="*/ 1503555 w 13419668"/>
              <a:gd name="connsiteY21102" fmla="*/ 1993150 h 4401251"/>
              <a:gd name="connsiteX21103" fmla="*/ 1529801 w 13419668"/>
              <a:gd name="connsiteY21103" fmla="*/ 1966656 h 4401251"/>
              <a:gd name="connsiteX21104" fmla="*/ 1501814 w 13419668"/>
              <a:gd name="connsiteY21104" fmla="*/ 1938421 h 4401251"/>
              <a:gd name="connsiteX21105" fmla="*/ 1414744 w 13419668"/>
              <a:gd name="connsiteY21105" fmla="*/ 1938421 h 4401251"/>
              <a:gd name="connsiteX21106" fmla="*/ 1389245 w 13419668"/>
              <a:gd name="connsiteY21106" fmla="*/ 1966034 h 4401251"/>
              <a:gd name="connsiteX21107" fmla="*/ 1417978 w 13419668"/>
              <a:gd name="connsiteY21107" fmla="*/ 1993026 h 4401251"/>
              <a:gd name="connsiteX21108" fmla="*/ 1443975 w 13419668"/>
              <a:gd name="connsiteY21108" fmla="*/ 1965785 h 4401251"/>
              <a:gd name="connsiteX21109" fmla="*/ 1414744 w 13419668"/>
              <a:gd name="connsiteY21109" fmla="*/ 1938296 h 4401251"/>
              <a:gd name="connsiteX21110" fmla="*/ 1326555 w 13419668"/>
              <a:gd name="connsiteY21110" fmla="*/ 1938421 h 4401251"/>
              <a:gd name="connsiteX21111" fmla="*/ 1299688 w 13419668"/>
              <a:gd name="connsiteY21111" fmla="*/ 1964790 h 4401251"/>
              <a:gd name="connsiteX21112" fmla="*/ 1324067 w 13419668"/>
              <a:gd name="connsiteY21112" fmla="*/ 1993026 h 4401251"/>
              <a:gd name="connsiteX21113" fmla="*/ 1354293 w 13419668"/>
              <a:gd name="connsiteY21113" fmla="*/ 1967278 h 4401251"/>
              <a:gd name="connsiteX21114" fmla="*/ 1326431 w 13419668"/>
              <a:gd name="connsiteY21114" fmla="*/ 1938421 h 4401251"/>
              <a:gd name="connsiteX21115" fmla="*/ 1236002 w 13419668"/>
              <a:gd name="connsiteY21115" fmla="*/ 1938421 h 4401251"/>
              <a:gd name="connsiteX21116" fmla="*/ 1210006 w 13419668"/>
              <a:gd name="connsiteY21116" fmla="*/ 1965661 h 4401251"/>
              <a:gd name="connsiteX21117" fmla="*/ 1235505 w 13419668"/>
              <a:gd name="connsiteY21117" fmla="*/ 1993026 h 4401251"/>
              <a:gd name="connsiteX21118" fmla="*/ 1264860 w 13419668"/>
              <a:gd name="connsiteY21118" fmla="*/ 1966283 h 4401251"/>
              <a:gd name="connsiteX21119" fmla="*/ 1236002 w 13419668"/>
              <a:gd name="connsiteY21119" fmla="*/ 1938421 h 4401251"/>
              <a:gd name="connsiteX21120" fmla="*/ 1122812 w 13419668"/>
              <a:gd name="connsiteY21120" fmla="*/ 1967154 h 4401251"/>
              <a:gd name="connsiteX21121" fmla="*/ 1150052 w 13419668"/>
              <a:gd name="connsiteY21121" fmla="*/ 1993150 h 4401251"/>
              <a:gd name="connsiteX21122" fmla="*/ 1177541 w 13419668"/>
              <a:gd name="connsiteY21122" fmla="*/ 1964790 h 4401251"/>
              <a:gd name="connsiteX21123" fmla="*/ 1150799 w 13419668"/>
              <a:gd name="connsiteY21123" fmla="*/ 1938296 h 4401251"/>
              <a:gd name="connsiteX21124" fmla="*/ 1122936 w 13419668"/>
              <a:gd name="connsiteY21124" fmla="*/ 1967029 h 4401251"/>
              <a:gd name="connsiteX21125" fmla="*/ 1087860 w 13419668"/>
              <a:gd name="connsiteY21125" fmla="*/ 1967154 h 4401251"/>
              <a:gd name="connsiteX21126" fmla="*/ 1060619 w 13419668"/>
              <a:gd name="connsiteY21126" fmla="*/ 1938296 h 4401251"/>
              <a:gd name="connsiteX21127" fmla="*/ 1033254 w 13419668"/>
              <a:gd name="connsiteY21127" fmla="*/ 1964666 h 4401251"/>
              <a:gd name="connsiteX21128" fmla="*/ 1060992 w 13419668"/>
              <a:gd name="connsiteY21128" fmla="*/ 1993026 h 4401251"/>
              <a:gd name="connsiteX21129" fmla="*/ 1087860 w 13419668"/>
              <a:gd name="connsiteY21129" fmla="*/ 1967154 h 4401251"/>
              <a:gd name="connsiteX21130" fmla="*/ 972057 w 13419668"/>
              <a:gd name="connsiteY21130" fmla="*/ 1938296 h 4401251"/>
              <a:gd name="connsiteX21131" fmla="*/ 943821 w 13419668"/>
              <a:gd name="connsiteY21131" fmla="*/ 1963546 h 4401251"/>
              <a:gd name="connsiteX21132" fmla="*/ 970440 w 13419668"/>
              <a:gd name="connsiteY21132" fmla="*/ 1993026 h 4401251"/>
              <a:gd name="connsiteX21133" fmla="*/ 998302 w 13419668"/>
              <a:gd name="connsiteY21133" fmla="*/ 1968149 h 4401251"/>
              <a:gd name="connsiteX21134" fmla="*/ 972181 w 13419668"/>
              <a:gd name="connsiteY21134" fmla="*/ 1938296 h 4401251"/>
              <a:gd name="connsiteX21135" fmla="*/ 882500 w 13419668"/>
              <a:gd name="connsiteY21135" fmla="*/ 1938296 h 4401251"/>
              <a:gd name="connsiteX21136" fmla="*/ 854140 w 13419668"/>
              <a:gd name="connsiteY21136" fmla="*/ 1966532 h 4401251"/>
              <a:gd name="connsiteX21137" fmla="*/ 883868 w 13419668"/>
              <a:gd name="connsiteY21137" fmla="*/ 1992901 h 4401251"/>
              <a:gd name="connsiteX21138" fmla="*/ 908994 w 13419668"/>
              <a:gd name="connsiteY21138" fmla="*/ 1965163 h 4401251"/>
              <a:gd name="connsiteX21139" fmla="*/ 882624 w 13419668"/>
              <a:gd name="connsiteY21139" fmla="*/ 1938296 h 4401251"/>
              <a:gd name="connsiteX21140" fmla="*/ 10724113 w 13419668"/>
              <a:gd name="connsiteY21140" fmla="*/ 1849236 h 4401251"/>
              <a:gd name="connsiteX21141" fmla="*/ 10697992 w 13419668"/>
              <a:gd name="connsiteY21141" fmla="*/ 1878716 h 4401251"/>
              <a:gd name="connsiteX21142" fmla="*/ 10725979 w 13419668"/>
              <a:gd name="connsiteY21142" fmla="*/ 1902722 h 4401251"/>
              <a:gd name="connsiteX21143" fmla="*/ 10751353 w 13419668"/>
              <a:gd name="connsiteY21143" fmla="*/ 1875357 h 4401251"/>
              <a:gd name="connsiteX21144" fmla="*/ 10724113 w 13419668"/>
              <a:gd name="connsiteY21144" fmla="*/ 1849236 h 4401251"/>
              <a:gd name="connsiteX21145" fmla="*/ 2569910 w 13419668"/>
              <a:gd name="connsiteY21145" fmla="*/ 1763908 h 4401251"/>
              <a:gd name="connsiteX21146" fmla="*/ 2542670 w 13419668"/>
              <a:gd name="connsiteY21146" fmla="*/ 1788661 h 4401251"/>
              <a:gd name="connsiteX21147" fmla="*/ 2567299 w 13419668"/>
              <a:gd name="connsiteY21147" fmla="*/ 1816399 h 4401251"/>
              <a:gd name="connsiteX21148" fmla="*/ 2595161 w 13419668"/>
              <a:gd name="connsiteY21148" fmla="*/ 1791148 h 4401251"/>
              <a:gd name="connsiteX21149" fmla="*/ 2569910 w 13419668"/>
              <a:gd name="connsiteY21149" fmla="*/ 1763908 h 4401251"/>
              <a:gd name="connsiteX21150" fmla="*/ 111435 w 13419668"/>
              <a:gd name="connsiteY21150" fmla="*/ 1789158 h 4401251"/>
              <a:gd name="connsiteX21151" fmla="*/ 84195 w 13419668"/>
              <a:gd name="connsiteY21151" fmla="*/ 1763908 h 4401251"/>
              <a:gd name="connsiteX21152" fmla="*/ 58944 w 13419668"/>
              <a:gd name="connsiteY21152" fmla="*/ 1790651 h 4401251"/>
              <a:gd name="connsiteX21153" fmla="*/ 85812 w 13419668"/>
              <a:gd name="connsiteY21153" fmla="*/ 1816523 h 4401251"/>
              <a:gd name="connsiteX21154" fmla="*/ 111559 w 13419668"/>
              <a:gd name="connsiteY21154" fmla="*/ 1789158 h 4401251"/>
              <a:gd name="connsiteX21155" fmla="*/ 174250 w 13419668"/>
              <a:gd name="connsiteY21155" fmla="*/ 1763908 h 4401251"/>
              <a:gd name="connsiteX21156" fmla="*/ 148377 w 13419668"/>
              <a:gd name="connsiteY21156" fmla="*/ 1790153 h 4401251"/>
              <a:gd name="connsiteX21157" fmla="*/ 174623 w 13419668"/>
              <a:gd name="connsiteY21157" fmla="*/ 1816523 h 4401251"/>
              <a:gd name="connsiteX21158" fmla="*/ 200992 w 13419668"/>
              <a:gd name="connsiteY21158" fmla="*/ 1789656 h 4401251"/>
              <a:gd name="connsiteX21159" fmla="*/ 174250 w 13419668"/>
              <a:gd name="connsiteY21159" fmla="*/ 1763908 h 4401251"/>
              <a:gd name="connsiteX21160" fmla="*/ 265300 w 13419668"/>
              <a:gd name="connsiteY21160" fmla="*/ 1763908 h 4401251"/>
              <a:gd name="connsiteX21161" fmla="*/ 238059 w 13419668"/>
              <a:gd name="connsiteY21161" fmla="*/ 1788661 h 4401251"/>
              <a:gd name="connsiteX21162" fmla="*/ 262688 w 13419668"/>
              <a:gd name="connsiteY21162" fmla="*/ 1816399 h 4401251"/>
              <a:gd name="connsiteX21163" fmla="*/ 290550 w 13419668"/>
              <a:gd name="connsiteY21163" fmla="*/ 1791148 h 4401251"/>
              <a:gd name="connsiteX21164" fmla="*/ 265300 w 13419668"/>
              <a:gd name="connsiteY21164" fmla="*/ 1763908 h 4401251"/>
              <a:gd name="connsiteX21165" fmla="*/ 350877 w 13419668"/>
              <a:gd name="connsiteY21165" fmla="*/ 1763908 h 4401251"/>
              <a:gd name="connsiteX21166" fmla="*/ 323761 w 13419668"/>
              <a:gd name="connsiteY21166" fmla="*/ 1789407 h 4401251"/>
              <a:gd name="connsiteX21167" fmla="*/ 349757 w 13419668"/>
              <a:gd name="connsiteY21167" fmla="*/ 1816523 h 4401251"/>
              <a:gd name="connsiteX21168" fmla="*/ 376376 w 13419668"/>
              <a:gd name="connsiteY21168" fmla="*/ 1790402 h 4401251"/>
              <a:gd name="connsiteX21169" fmla="*/ 350877 w 13419668"/>
              <a:gd name="connsiteY21169" fmla="*/ 1763908 h 4401251"/>
              <a:gd name="connsiteX21170" fmla="*/ 440807 w 13419668"/>
              <a:gd name="connsiteY21170" fmla="*/ 1763908 h 4401251"/>
              <a:gd name="connsiteX21171" fmla="*/ 413443 w 13419668"/>
              <a:gd name="connsiteY21171" fmla="*/ 1788909 h 4401251"/>
              <a:gd name="connsiteX21172" fmla="*/ 439066 w 13419668"/>
              <a:gd name="connsiteY21172" fmla="*/ 1816399 h 4401251"/>
              <a:gd name="connsiteX21173" fmla="*/ 466058 w 13419668"/>
              <a:gd name="connsiteY21173" fmla="*/ 1790651 h 4401251"/>
              <a:gd name="connsiteX21174" fmla="*/ 440932 w 13419668"/>
              <a:gd name="connsiteY21174" fmla="*/ 1763783 h 4401251"/>
              <a:gd name="connsiteX21175" fmla="*/ 555491 w 13419668"/>
              <a:gd name="connsiteY21175" fmla="*/ 1789904 h 4401251"/>
              <a:gd name="connsiteX21176" fmla="*/ 529494 w 13419668"/>
              <a:gd name="connsiteY21176" fmla="*/ 1763783 h 4401251"/>
              <a:gd name="connsiteX21177" fmla="*/ 502876 w 13419668"/>
              <a:gd name="connsiteY21177" fmla="*/ 1789656 h 4401251"/>
              <a:gd name="connsiteX21178" fmla="*/ 529370 w 13419668"/>
              <a:gd name="connsiteY21178" fmla="*/ 1816274 h 4401251"/>
              <a:gd name="connsiteX21179" fmla="*/ 555491 w 13419668"/>
              <a:gd name="connsiteY21179" fmla="*/ 1789780 h 4401251"/>
              <a:gd name="connsiteX21180" fmla="*/ 590194 w 13419668"/>
              <a:gd name="connsiteY21180" fmla="*/ 1788661 h 4401251"/>
              <a:gd name="connsiteX21181" fmla="*/ 614947 w 13419668"/>
              <a:gd name="connsiteY21181" fmla="*/ 1816399 h 4401251"/>
              <a:gd name="connsiteX21182" fmla="*/ 642685 w 13419668"/>
              <a:gd name="connsiteY21182" fmla="*/ 1791024 h 4401251"/>
              <a:gd name="connsiteX21183" fmla="*/ 617310 w 13419668"/>
              <a:gd name="connsiteY21183" fmla="*/ 1763783 h 4401251"/>
              <a:gd name="connsiteX21184" fmla="*/ 590194 w 13419668"/>
              <a:gd name="connsiteY21184" fmla="*/ 1788661 h 4401251"/>
              <a:gd name="connsiteX21185" fmla="*/ 679627 w 13419668"/>
              <a:gd name="connsiteY21185" fmla="*/ 1790651 h 4401251"/>
              <a:gd name="connsiteX21186" fmla="*/ 706494 w 13419668"/>
              <a:gd name="connsiteY21186" fmla="*/ 1816523 h 4401251"/>
              <a:gd name="connsiteX21187" fmla="*/ 732242 w 13419668"/>
              <a:gd name="connsiteY21187" fmla="*/ 1789034 h 4401251"/>
              <a:gd name="connsiteX21188" fmla="*/ 704877 w 13419668"/>
              <a:gd name="connsiteY21188" fmla="*/ 1763908 h 4401251"/>
              <a:gd name="connsiteX21189" fmla="*/ 679627 w 13419668"/>
              <a:gd name="connsiteY21189" fmla="*/ 1790651 h 4401251"/>
              <a:gd name="connsiteX21190" fmla="*/ 796052 w 13419668"/>
              <a:gd name="connsiteY21190" fmla="*/ 1763783 h 4401251"/>
              <a:gd name="connsiteX21191" fmla="*/ 769309 w 13419668"/>
              <a:gd name="connsiteY21191" fmla="*/ 1789034 h 4401251"/>
              <a:gd name="connsiteX21192" fmla="*/ 794559 w 13419668"/>
              <a:gd name="connsiteY21192" fmla="*/ 1816399 h 4401251"/>
              <a:gd name="connsiteX21193" fmla="*/ 822048 w 13419668"/>
              <a:gd name="connsiteY21193" fmla="*/ 1790651 h 4401251"/>
              <a:gd name="connsiteX21194" fmla="*/ 796176 w 13419668"/>
              <a:gd name="connsiteY21194" fmla="*/ 1763783 h 4401251"/>
              <a:gd name="connsiteX21195" fmla="*/ 882873 w 13419668"/>
              <a:gd name="connsiteY21195" fmla="*/ 1763783 h 4401251"/>
              <a:gd name="connsiteX21196" fmla="*/ 855135 w 13419668"/>
              <a:gd name="connsiteY21196" fmla="*/ 1788536 h 4401251"/>
              <a:gd name="connsiteX21197" fmla="*/ 880509 w 13419668"/>
              <a:gd name="connsiteY21197" fmla="*/ 1816274 h 4401251"/>
              <a:gd name="connsiteX21198" fmla="*/ 907750 w 13419668"/>
              <a:gd name="connsiteY21198" fmla="*/ 1790900 h 4401251"/>
              <a:gd name="connsiteX21199" fmla="*/ 882873 w 13419668"/>
              <a:gd name="connsiteY21199" fmla="*/ 1763783 h 4401251"/>
              <a:gd name="connsiteX21200" fmla="*/ 13356852 w 13419668"/>
              <a:gd name="connsiteY21200" fmla="*/ 1875606 h 4401251"/>
              <a:gd name="connsiteX21201" fmla="*/ 13385584 w 13419668"/>
              <a:gd name="connsiteY21201" fmla="*/ 1902473 h 4401251"/>
              <a:gd name="connsiteX21202" fmla="*/ 13410337 w 13419668"/>
              <a:gd name="connsiteY21202" fmla="*/ 1875108 h 4401251"/>
              <a:gd name="connsiteX21203" fmla="*/ 13383720 w 13419668"/>
              <a:gd name="connsiteY21203" fmla="*/ 1848987 h 4401251"/>
              <a:gd name="connsiteX21204" fmla="*/ 13356852 w 13419668"/>
              <a:gd name="connsiteY21204" fmla="*/ 1875606 h 4401251"/>
              <a:gd name="connsiteX21205" fmla="*/ 13296028 w 13419668"/>
              <a:gd name="connsiteY21205" fmla="*/ 1849112 h 4401251"/>
              <a:gd name="connsiteX21206" fmla="*/ 13267418 w 13419668"/>
              <a:gd name="connsiteY21206" fmla="*/ 1876725 h 4401251"/>
              <a:gd name="connsiteX21207" fmla="*/ 13294286 w 13419668"/>
              <a:gd name="connsiteY21207" fmla="*/ 1902598 h 4401251"/>
              <a:gd name="connsiteX21208" fmla="*/ 13320780 w 13419668"/>
              <a:gd name="connsiteY21208" fmla="*/ 1876974 h 4401251"/>
              <a:gd name="connsiteX21209" fmla="*/ 13296028 w 13419668"/>
              <a:gd name="connsiteY21209" fmla="*/ 1849112 h 4401251"/>
              <a:gd name="connsiteX21210" fmla="*/ 13181718 w 13419668"/>
              <a:gd name="connsiteY21210" fmla="*/ 1873989 h 4401251"/>
              <a:gd name="connsiteX21211" fmla="*/ 13205226 w 13419668"/>
              <a:gd name="connsiteY21211" fmla="*/ 1902349 h 4401251"/>
              <a:gd name="connsiteX21212" fmla="*/ 13235078 w 13419668"/>
              <a:gd name="connsiteY21212" fmla="*/ 1876601 h 4401251"/>
              <a:gd name="connsiteX21213" fmla="*/ 13209331 w 13419668"/>
              <a:gd name="connsiteY21213" fmla="*/ 1848987 h 4401251"/>
              <a:gd name="connsiteX21214" fmla="*/ 13181718 w 13419668"/>
              <a:gd name="connsiteY21214" fmla="*/ 1873865 h 4401251"/>
              <a:gd name="connsiteX21215" fmla="*/ 13092035 w 13419668"/>
              <a:gd name="connsiteY21215" fmla="*/ 1874860 h 4401251"/>
              <a:gd name="connsiteX21216" fmla="*/ 13116539 w 13419668"/>
              <a:gd name="connsiteY21216" fmla="*/ 1902349 h 4401251"/>
              <a:gd name="connsiteX21217" fmla="*/ 13145522 w 13419668"/>
              <a:gd name="connsiteY21217" fmla="*/ 1875730 h 4401251"/>
              <a:gd name="connsiteX21218" fmla="*/ 13118903 w 13419668"/>
              <a:gd name="connsiteY21218" fmla="*/ 1848987 h 4401251"/>
              <a:gd name="connsiteX21219" fmla="*/ 13092035 w 13419668"/>
              <a:gd name="connsiteY21219" fmla="*/ 1874860 h 4401251"/>
              <a:gd name="connsiteX21220" fmla="*/ 13030216 w 13419668"/>
              <a:gd name="connsiteY21220" fmla="*/ 1848987 h 4401251"/>
              <a:gd name="connsiteX21221" fmla="*/ 13002479 w 13419668"/>
              <a:gd name="connsiteY21221" fmla="*/ 1876850 h 4401251"/>
              <a:gd name="connsiteX21222" fmla="*/ 13029097 w 13419668"/>
              <a:gd name="connsiteY21222" fmla="*/ 1902473 h 4401251"/>
              <a:gd name="connsiteX21223" fmla="*/ 13055963 w 13419668"/>
              <a:gd name="connsiteY21223" fmla="*/ 1876601 h 4401251"/>
              <a:gd name="connsiteX21224" fmla="*/ 13030216 w 13419668"/>
              <a:gd name="connsiteY21224" fmla="*/ 1848987 h 4401251"/>
              <a:gd name="connsiteX21225" fmla="*/ 12966282 w 13419668"/>
              <a:gd name="connsiteY21225" fmla="*/ 1877596 h 4401251"/>
              <a:gd name="connsiteX21226" fmla="*/ 12938669 w 13419668"/>
              <a:gd name="connsiteY21226" fmla="*/ 1848987 h 4401251"/>
              <a:gd name="connsiteX21227" fmla="*/ 12912796 w 13419668"/>
              <a:gd name="connsiteY21227" fmla="*/ 1875855 h 4401251"/>
              <a:gd name="connsiteX21228" fmla="*/ 12938420 w 13419668"/>
              <a:gd name="connsiteY21228" fmla="*/ 1902473 h 4401251"/>
              <a:gd name="connsiteX21229" fmla="*/ 12966282 w 13419668"/>
              <a:gd name="connsiteY21229" fmla="*/ 1877720 h 4401251"/>
              <a:gd name="connsiteX21230" fmla="*/ 12878839 w 13419668"/>
              <a:gd name="connsiteY21230" fmla="*/ 1877720 h 4401251"/>
              <a:gd name="connsiteX21231" fmla="*/ 12854958 w 13419668"/>
              <a:gd name="connsiteY21231" fmla="*/ 1848987 h 4401251"/>
              <a:gd name="connsiteX21232" fmla="*/ 12825354 w 13419668"/>
              <a:gd name="connsiteY21232" fmla="*/ 1875606 h 4401251"/>
              <a:gd name="connsiteX21233" fmla="*/ 12851350 w 13419668"/>
              <a:gd name="connsiteY21233" fmla="*/ 1902349 h 4401251"/>
              <a:gd name="connsiteX21234" fmla="*/ 12878714 w 13419668"/>
              <a:gd name="connsiteY21234" fmla="*/ 1877720 h 4401251"/>
              <a:gd name="connsiteX21235" fmla="*/ 12765150 w 13419668"/>
              <a:gd name="connsiteY21235" fmla="*/ 1848987 h 4401251"/>
              <a:gd name="connsiteX21236" fmla="*/ 12735920 w 13419668"/>
              <a:gd name="connsiteY21236" fmla="*/ 1875979 h 4401251"/>
              <a:gd name="connsiteX21237" fmla="*/ 12762290 w 13419668"/>
              <a:gd name="connsiteY21237" fmla="*/ 1902473 h 4401251"/>
              <a:gd name="connsiteX21238" fmla="*/ 12789406 w 13419668"/>
              <a:gd name="connsiteY21238" fmla="*/ 1877472 h 4401251"/>
              <a:gd name="connsiteX21239" fmla="*/ 12765275 w 13419668"/>
              <a:gd name="connsiteY21239" fmla="*/ 1849112 h 4401251"/>
              <a:gd name="connsiteX21240" fmla="*/ 12699725 w 13419668"/>
              <a:gd name="connsiteY21240" fmla="*/ 1877720 h 4401251"/>
              <a:gd name="connsiteX21241" fmla="*/ 12675843 w 13419668"/>
              <a:gd name="connsiteY21241" fmla="*/ 1848987 h 4401251"/>
              <a:gd name="connsiteX21242" fmla="*/ 12646239 w 13419668"/>
              <a:gd name="connsiteY21242" fmla="*/ 1875606 h 4401251"/>
              <a:gd name="connsiteX21243" fmla="*/ 12672235 w 13419668"/>
              <a:gd name="connsiteY21243" fmla="*/ 1902349 h 4401251"/>
              <a:gd name="connsiteX21244" fmla="*/ 12699725 w 13419668"/>
              <a:gd name="connsiteY21244" fmla="*/ 1877720 h 4401251"/>
              <a:gd name="connsiteX21245" fmla="*/ 12560537 w 13419668"/>
              <a:gd name="connsiteY21245" fmla="*/ 1875855 h 4401251"/>
              <a:gd name="connsiteX21246" fmla="*/ 12586161 w 13419668"/>
              <a:gd name="connsiteY21246" fmla="*/ 1902349 h 4401251"/>
              <a:gd name="connsiteX21247" fmla="*/ 12614024 w 13419668"/>
              <a:gd name="connsiteY21247" fmla="*/ 1874611 h 4401251"/>
              <a:gd name="connsiteX21248" fmla="*/ 12586409 w 13419668"/>
              <a:gd name="connsiteY21248" fmla="*/ 1848987 h 4401251"/>
              <a:gd name="connsiteX21249" fmla="*/ 12560537 w 13419668"/>
              <a:gd name="connsiteY21249" fmla="*/ 1875855 h 4401251"/>
              <a:gd name="connsiteX21250" fmla="*/ 12524341 w 13419668"/>
              <a:gd name="connsiteY21250" fmla="*/ 1877596 h 4401251"/>
              <a:gd name="connsiteX21251" fmla="*/ 12496728 w 13419668"/>
              <a:gd name="connsiteY21251" fmla="*/ 1848987 h 4401251"/>
              <a:gd name="connsiteX21252" fmla="*/ 12470856 w 13419668"/>
              <a:gd name="connsiteY21252" fmla="*/ 1875855 h 4401251"/>
              <a:gd name="connsiteX21253" fmla="*/ 12496479 w 13419668"/>
              <a:gd name="connsiteY21253" fmla="*/ 1902473 h 4401251"/>
              <a:gd name="connsiteX21254" fmla="*/ 12524341 w 13419668"/>
              <a:gd name="connsiteY21254" fmla="*/ 1877720 h 4401251"/>
              <a:gd name="connsiteX21255" fmla="*/ 12434784 w 13419668"/>
              <a:gd name="connsiteY21255" fmla="*/ 1877098 h 4401251"/>
              <a:gd name="connsiteX21256" fmla="*/ 12406797 w 13419668"/>
              <a:gd name="connsiteY21256" fmla="*/ 1848863 h 4401251"/>
              <a:gd name="connsiteX21257" fmla="*/ 12381422 w 13419668"/>
              <a:gd name="connsiteY21257" fmla="*/ 1876103 h 4401251"/>
              <a:gd name="connsiteX21258" fmla="*/ 12407420 w 13419668"/>
              <a:gd name="connsiteY21258" fmla="*/ 1902224 h 4401251"/>
              <a:gd name="connsiteX21259" fmla="*/ 12434784 w 13419668"/>
              <a:gd name="connsiteY21259" fmla="*/ 1876974 h 4401251"/>
              <a:gd name="connsiteX21260" fmla="*/ 12321718 w 13419668"/>
              <a:gd name="connsiteY21260" fmla="*/ 1848863 h 4401251"/>
              <a:gd name="connsiteX21261" fmla="*/ 12294103 w 13419668"/>
              <a:gd name="connsiteY21261" fmla="*/ 1877472 h 4401251"/>
              <a:gd name="connsiteX21262" fmla="*/ 12321843 w 13419668"/>
              <a:gd name="connsiteY21262" fmla="*/ 1902349 h 4401251"/>
              <a:gd name="connsiteX21263" fmla="*/ 12347465 w 13419668"/>
              <a:gd name="connsiteY21263" fmla="*/ 1875855 h 4401251"/>
              <a:gd name="connsiteX21264" fmla="*/ 12321718 w 13419668"/>
              <a:gd name="connsiteY21264" fmla="*/ 1848987 h 4401251"/>
              <a:gd name="connsiteX21265" fmla="*/ 12232160 w 13419668"/>
              <a:gd name="connsiteY21265" fmla="*/ 1848863 h 4401251"/>
              <a:gd name="connsiteX21266" fmla="*/ 12204547 w 13419668"/>
              <a:gd name="connsiteY21266" fmla="*/ 1877472 h 4401251"/>
              <a:gd name="connsiteX21267" fmla="*/ 12232284 w 13419668"/>
              <a:gd name="connsiteY21267" fmla="*/ 1902349 h 4401251"/>
              <a:gd name="connsiteX21268" fmla="*/ 12257908 w 13419668"/>
              <a:gd name="connsiteY21268" fmla="*/ 1875855 h 4401251"/>
              <a:gd name="connsiteX21269" fmla="*/ 12232160 w 13419668"/>
              <a:gd name="connsiteY21269" fmla="*/ 1848987 h 4401251"/>
              <a:gd name="connsiteX21270" fmla="*/ 12168351 w 13419668"/>
              <a:gd name="connsiteY21270" fmla="*/ 1877596 h 4401251"/>
              <a:gd name="connsiteX21271" fmla="*/ 12144468 w 13419668"/>
              <a:gd name="connsiteY21271" fmla="*/ 1848863 h 4401251"/>
              <a:gd name="connsiteX21272" fmla="*/ 12114865 w 13419668"/>
              <a:gd name="connsiteY21272" fmla="*/ 1875482 h 4401251"/>
              <a:gd name="connsiteX21273" fmla="*/ 12140861 w 13419668"/>
              <a:gd name="connsiteY21273" fmla="*/ 1902224 h 4401251"/>
              <a:gd name="connsiteX21274" fmla="*/ 12168226 w 13419668"/>
              <a:gd name="connsiteY21274" fmla="*/ 1877596 h 4401251"/>
              <a:gd name="connsiteX21275" fmla="*/ 12054041 w 13419668"/>
              <a:gd name="connsiteY21275" fmla="*/ 1848863 h 4401251"/>
              <a:gd name="connsiteX21276" fmla="*/ 12025431 w 13419668"/>
              <a:gd name="connsiteY21276" fmla="*/ 1876477 h 4401251"/>
              <a:gd name="connsiteX21277" fmla="*/ 12052299 w 13419668"/>
              <a:gd name="connsiteY21277" fmla="*/ 1902349 h 4401251"/>
              <a:gd name="connsiteX21278" fmla="*/ 12078793 w 13419668"/>
              <a:gd name="connsiteY21278" fmla="*/ 1876725 h 4401251"/>
              <a:gd name="connsiteX21279" fmla="*/ 12054041 w 13419668"/>
              <a:gd name="connsiteY21279" fmla="*/ 1848863 h 4401251"/>
              <a:gd name="connsiteX21280" fmla="*/ 11968215 w 13419668"/>
              <a:gd name="connsiteY21280" fmla="*/ 1848863 h 4401251"/>
              <a:gd name="connsiteX21281" fmla="*/ 11939854 w 13419668"/>
              <a:gd name="connsiteY21281" fmla="*/ 1872869 h 4401251"/>
              <a:gd name="connsiteX21282" fmla="*/ 11965478 w 13419668"/>
              <a:gd name="connsiteY21282" fmla="*/ 1902224 h 4401251"/>
              <a:gd name="connsiteX21283" fmla="*/ 11993092 w 13419668"/>
              <a:gd name="connsiteY21283" fmla="*/ 1877223 h 4401251"/>
              <a:gd name="connsiteX21284" fmla="*/ 11968215 w 13419668"/>
              <a:gd name="connsiteY21284" fmla="*/ 1848863 h 4401251"/>
              <a:gd name="connsiteX21285" fmla="*/ 11876667 w 13419668"/>
              <a:gd name="connsiteY21285" fmla="*/ 1848739 h 4401251"/>
              <a:gd name="connsiteX21286" fmla="*/ 11850173 w 13419668"/>
              <a:gd name="connsiteY21286" fmla="*/ 1877845 h 4401251"/>
              <a:gd name="connsiteX21287" fmla="*/ 11877911 w 13419668"/>
              <a:gd name="connsiteY21287" fmla="*/ 1902224 h 4401251"/>
              <a:gd name="connsiteX21288" fmla="*/ 11903659 w 13419668"/>
              <a:gd name="connsiteY21288" fmla="*/ 1875233 h 4401251"/>
              <a:gd name="connsiteX21289" fmla="*/ 11876667 w 13419668"/>
              <a:gd name="connsiteY21289" fmla="*/ 1848739 h 4401251"/>
              <a:gd name="connsiteX21290" fmla="*/ 11786488 w 13419668"/>
              <a:gd name="connsiteY21290" fmla="*/ 1848739 h 4401251"/>
              <a:gd name="connsiteX21291" fmla="*/ 11760615 w 13419668"/>
              <a:gd name="connsiteY21291" fmla="*/ 1878342 h 4401251"/>
              <a:gd name="connsiteX21292" fmla="*/ 11788851 w 13419668"/>
              <a:gd name="connsiteY21292" fmla="*/ 1902100 h 4401251"/>
              <a:gd name="connsiteX21293" fmla="*/ 11813976 w 13419668"/>
              <a:gd name="connsiteY21293" fmla="*/ 1874611 h 4401251"/>
              <a:gd name="connsiteX21294" fmla="*/ 11786488 w 13419668"/>
              <a:gd name="connsiteY21294" fmla="*/ 1848739 h 4401251"/>
              <a:gd name="connsiteX21295" fmla="*/ 11673297 w 13419668"/>
              <a:gd name="connsiteY21295" fmla="*/ 1873616 h 4401251"/>
              <a:gd name="connsiteX21296" fmla="*/ 11697303 w 13419668"/>
              <a:gd name="connsiteY21296" fmla="*/ 1901976 h 4401251"/>
              <a:gd name="connsiteX21297" fmla="*/ 11726658 w 13419668"/>
              <a:gd name="connsiteY21297" fmla="*/ 1876352 h 4401251"/>
              <a:gd name="connsiteX21298" fmla="*/ 11701657 w 13419668"/>
              <a:gd name="connsiteY21298" fmla="*/ 1848739 h 4401251"/>
              <a:gd name="connsiteX21299" fmla="*/ 11673297 w 13419668"/>
              <a:gd name="connsiteY21299" fmla="*/ 1873616 h 4401251"/>
              <a:gd name="connsiteX21300" fmla="*/ 11610980 w 13419668"/>
              <a:gd name="connsiteY21300" fmla="*/ 1848739 h 4401251"/>
              <a:gd name="connsiteX21301" fmla="*/ 11583740 w 13419668"/>
              <a:gd name="connsiteY21301" fmla="*/ 1877596 h 4401251"/>
              <a:gd name="connsiteX21302" fmla="*/ 11611850 w 13419668"/>
              <a:gd name="connsiteY21302" fmla="*/ 1902100 h 4401251"/>
              <a:gd name="connsiteX21303" fmla="*/ 11637225 w 13419668"/>
              <a:gd name="connsiteY21303" fmla="*/ 1875233 h 4401251"/>
              <a:gd name="connsiteX21304" fmla="*/ 11611104 w 13419668"/>
              <a:gd name="connsiteY21304" fmla="*/ 1848614 h 4401251"/>
              <a:gd name="connsiteX21305" fmla="*/ 11494058 w 13419668"/>
              <a:gd name="connsiteY21305" fmla="*/ 1875606 h 4401251"/>
              <a:gd name="connsiteX21306" fmla="*/ 11523164 w 13419668"/>
              <a:gd name="connsiteY21306" fmla="*/ 1902100 h 4401251"/>
              <a:gd name="connsiteX21307" fmla="*/ 11547543 w 13419668"/>
              <a:gd name="connsiteY21307" fmla="*/ 1874362 h 4401251"/>
              <a:gd name="connsiteX21308" fmla="*/ 11520552 w 13419668"/>
              <a:gd name="connsiteY21308" fmla="*/ 1848614 h 4401251"/>
              <a:gd name="connsiteX21309" fmla="*/ 11494058 w 13419668"/>
              <a:gd name="connsiteY21309" fmla="*/ 1875606 h 4401251"/>
              <a:gd name="connsiteX21310" fmla="*/ 11408481 w 13419668"/>
              <a:gd name="connsiteY21310" fmla="*/ 1873616 h 4401251"/>
              <a:gd name="connsiteX21311" fmla="*/ 11431990 w 13419668"/>
              <a:gd name="connsiteY21311" fmla="*/ 1901976 h 4401251"/>
              <a:gd name="connsiteX21312" fmla="*/ 11461842 w 13419668"/>
              <a:gd name="connsiteY21312" fmla="*/ 1876228 h 4401251"/>
              <a:gd name="connsiteX21313" fmla="*/ 11436094 w 13419668"/>
              <a:gd name="connsiteY21313" fmla="*/ 1848614 h 4401251"/>
              <a:gd name="connsiteX21314" fmla="*/ 11408481 w 13419668"/>
              <a:gd name="connsiteY21314" fmla="*/ 1873491 h 4401251"/>
              <a:gd name="connsiteX21315" fmla="*/ 11348154 w 13419668"/>
              <a:gd name="connsiteY21315" fmla="*/ 1848987 h 4401251"/>
              <a:gd name="connsiteX21316" fmla="*/ 11319048 w 13419668"/>
              <a:gd name="connsiteY21316" fmla="*/ 1872123 h 4401251"/>
              <a:gd name="connsiteX21317" fmla="*/ 11343800 w 13419668"/>
              <a:gd name="connsiteY21317" fmla="*/ 1902224 h 4401251"/>
              <a:gd name="connsiteX21318" fmla="*/ 11372160 w 13419668"/>
              <a:gd name="connsiteY21318" fmla="*/ 1878094 h 4401251"/>
              <a:gd name="connsiteX21319" fmla="*/ 11348154 w 13419668"/>
              <a:gd name="connsiteY21319" fmla="*/ 1849112 h 4401251"/>
              <a:gd name="connsiteX21320" fmla="*/ 11256233 w 13419668"/>
              <a:gd name="connsiteY21320" fmla="*/ 1848739 h 4401251"/>
              <a:gd name="connsiteX21321" fmla="*/ 11229366 w 13419668"/>
              <a:gd name="connsiteY21321" fmla="*/ 1877472 h 4401251"/>
              <a:gd name="connsiteX21322" fmla="*/ 11256730 w 13419668"/>
              <a:gd name="connsiteY21322" fmla="*/ 1902224 h 4401251"/>
              <a:gd name="connsiteX21323" fmla="*/ 11282852 w 13419668"/>
              <a:gd name="connsiteY21323" fmla="*/ 1875482 h 4401251"/>
              <a:gd name="connsiteX21324" fmla="*/ 11256233 w 13419668"/>
              <a:gd name="connsiteY21324" fmla="*/ 1848614 h 4401251"/>
              <a:gd name="connsiteX21325" fmla="*/ 11139809 w 13419668"/>
              <a:gd name="connsiteY21325" fmla="*/ 1873865 h 4401251"/>
              <a:gd name="connsiteX21326" fmla="*/ 11163566 w 13419668"/>
              <a:gd name="connsiteY21326" fmla="*/ 1902100 h 4401251"/>
              <a:gd name="connsiteX21327" fmla="*/ 11193170 w 13419668"/>
              <a:gd name="connsiteY21327" fmla="*/ 1876228 h 4401251"/>
              <a:gd name="connsiteX21328" fmla="*/ 11167297 w 13419668"/>
              <a:gd name="connsiteY21328" fmla="*/ 1848739 h 4401251"/>
              <a:gd name="connsiteX21329" fmla="*/ 11139809 w 13419668"/>
              <a:gd name="connsiteY21329" fmla="*/ 1873865 h 4401251"/>
              <a:gd name="connsiteX21330" fmla="*/ 11081099 w 13419668"/>
              <a:gd name="connsiteY21330" fmla="*/ 1848863 h 4401251"/>
              <a:gd name="connsiteX21331" fmla="*/ 11052241 w 13419668"/>
              <a:gd name="connsiteY21331" fmla="*/ 1876228 h 4401251"/>
              <a:gd name="connsiteX21332" fmla="*/ 11078984 w 13419668"/>
              <a:gd name="connsiteY21332" fmla="*/ 1902224 h 4401251"/>
              <a:gd name="connsiteX21333" fmla="*/ 11105727 w 13419668"/>
              <a:gd name="connsiteY21333" fmla="*/ 1876725 h 4401251"/>
              <a:gd name="connsiteX21334" fmla="*/ 11081099 w 13419668"/>
              <a:gd name="connsiteY21334" fmla="*/ 1848739 h 4401251"/>
              <a:gd name="connsiteX21335" fmla="*/ 10990546 w 13419668"/>
              <a:gd name="connsiteY21335" fmla="*/ 1848863 h 4401251"/>
              <a:gd name="connsiteX21336" fmla="*/ 10962808 w 13419668"/>
              <a:gd name="connsiteY21336" fmla="*/ 1877223 h 4401251"/>
              <a:gd name="connsiteX21337" fmla="*/ 10990422 w 13419668"/>
              <a:gd name="connsiteY21337" fmla="*/ 1902224 h 4401251"/>
              <a:gd name="connsiteX21338" fmla="*/ 11016170 w 13419668"/>
              <a:gd name="connsiteY21338" fmla="*/ 1875855 h 4401251"/>
              <a:gd name="connsiteX21339" fmla="*/ 10990546 w 13419668"/>
              <a:gd name="connsiteY21339" fmla="*/ 1848863 h 4401251"/>
              <a:gd name="connsiteX21340" fmla="*/ 10901237 w 13419668"/>
              <a:gd name="connsiteY21340" fmla="*/ 1848863 h 4401251"/>
              <a:gd name="connsiteX21341" fmla="*/ 10873127 w 13419668"/>
              <a:gd name="connsiteY21341" fmla="*/ 1876974 h 4401251"/>
              <a:gd name="connsiteX21342" fmla="*/ 10900491 w 13419668"/>
              <a:gd name="connsiteY21342" fmla="*/ 1902224 h 4401251"/>
              <a:gd name="connsiteX21343" fmla="*/ 10926612 w 13419668"/>
              <a:gd name="connsiteY21343" fmla="*/ 1876103 h 4401251"/>
              <a:gd name="connsiteX21344" fmla="*/ 10901362 w 13419668"/>
              <a:gd name="connsiteY21344" fmla="*/ 1848739 h 4401251"/>
              <a:gd name="connsiteX21345" fmla="*/ 10840786 w 13419668"/>
              <a:gd name="connsiteY21345" fmla="*/ 1876974 h 4401251"/>
              <a:gd name="connsiteX21346" fmla="*/ 10812675 w 13419668"/>
              <a:gd name="connsiteY21346" fmla="*/ 1848863 h 4401251"/>
              <a:gd name="connsiteX21347" fmla="*/ 10787425 w 13419668"/>
              <a:gd name="connsiteY21347" fmla="*/ 1876228 h 4401251"/>
              <a:gd name="connsiteX21348" fmla="*/ 10813546 w 13419668"/>
              <a:gd name="connsiteY21348" fmla="*/ 1902349 h 4401251"/>
              <a:gd name="connsiteX21349" fmla="*/ 10840911 w 13419668"/>
              <a:gd name="connsiteY21349" fmla="*/ 1876974 h 4401251"/>
              <a:gd name="connsiteX21350" fmla="*/ 971062 w 13419668"/>
              <a:gd name="connsiteY21350" fmla="*/ 1763410 h 4401251"/>
              <a:gd name="connsiteX21351" fmla="*/ 944692 w 13419668"/>
              <a:gd name="connsiteY21351" fmla="*/ 1789656 h 4401251"/>
              <a:gd name="connsiteX21352" fmla="*/ 971559 w 13419668"/>
              <a:gd name="connsiteY21352" fmla="*/ 1816025 h 4401251"/>
              <a:gd name="connsiteX21353" fmla="*/ 997307 w 13419668"/>
              <a:gd name="connsiteY21353" fmla="*/ 1789282 h 4401251"/>
              <a:gd name="connsiteX21354" fmla="*/ 971062 w 13419668"/>
              <a:gd name="connsiteY21354" fmla="*/ 1763410 h 4401251"/>
              <a:gd name="connsiteX21355" fmla="*/ 10635799 w 13419668"/>
              <a:gd name="connsiteY21355" fmla="*/ 1848739 h 4401251"/>
              <a:gd name="connsiteX21356" fmla="*/ 10608310 w 13419668"/>
              <a:gd name="connsiteY21356" fmla="*/ 1876850 h 4401251"/>
              <a:gd name="connsiteX21357" fmla="*/ 10635178 w 13419668"/>
              <a:gd name="connsiteY21357" fmla="*/ 1902224 h 4401251"/>
              <a:gd name="connsiteX21358" fmla="*/ 10661795 w 13419668"/>
              <a:gd name="connsiteY21358" fmla="*/ 1876103 h 4401251"/>
              <a:gd name="connsiteX21359" fmla="*/ 10635799 w 13419668"/>
              <a:gd name="connsiteY21359" fmla="*/ 1848739 h 4401251"/>
              <a:gd name="connsiteX21360" fmla="*/ 10574353 w 13419668"/>
              <a:gd name="connsiteY21360" fmla="*/ 1876601 h 4401251"/>
              <a:gd name="connsiteX21361" fmla="*/ 10549476 w 13419668"/>
              <a:gd name="connsiteY21361" fmla="*/ 1848863 h 4401251"/>
              <a:gd name="connsiteX21362" fmla="*/ 10520867 w 13419668"/>
              <a:gd name="connsiteY21362" fmla="*/ 1876477 h 4401251"/>
              <a:gd name="connsiteX21363" fmla="*/ 10547859 w 13419668"/>
              <a:gd name="connsiteY21363" fmla="*/ 1902224 h 4401251"/>
              <a:gd name="connsiteX21364" fmla="*/ 10574353 w 13419668"/>
              <a:gd name="connsiteY21364" fmla="*/ 1876601 h 4401251"/>
              <a:gd name="connsiteX21365" fmla="*/ 10460043 w 13419668"/>
              <a:gd name="connsiteY21365" fmla="*/ 1848863 h 4401251"/>
              <a:gd name="connsiteX21366" fmla="*/ 10431434 w 13419668"/>
              <a:gd name="connsiteY21366" fmla="*/ 1876477 h 4401251"/>
              <a:gd name="connsiteX21367" fmla="*/ 10458301 w 13419668"/>
              <a:gd name="connsiteY21367" fmla="*/ 1902349 h 4401251"/>
              <a:gd name="connsiteX21368" fmla="*/ 10484795 w 13419668"/>
              <a:gd name="connsiteY21368" fmla="*/ 1876725 h 4401251"/>
              <a:gd name="connsiteX21369" fmla="*/ 10460043 w 13419668"/>
              <a:gd name="connsiteY21369" fmla="*/ 1848863 h 4401251"/>
              <a:gd name="connsiteX21370" fmla="*/ 10370610 w 13419668"/>
              <a:gd name="connsiteY21370" fmla="*/ 1848863 h 4401251"/>
              <a:gd name="connsiteX21371" fmla="*/ 10341752 w 13419668"/>
              <a:gd name="connsiteY21371" fmla="*/ 1876228 h 4401251"/>
              <a:gd name="connsiteX21372" fmla="*/ 10368495 w 13419668"/>
              <a:gd name="connsiteY21372" fmla="*/ 1902224 h 4401251"/>
              <a:gd name="connsiteX21373" fmla="*/ 10395238 w 13419668"/>
              <a:gd name="connsiteY21373" fmla="*/ 1876725 h 4401251"/>
              <a:gd name="connsiteX21374" fmla="*/ 10370610 w 13419668"/>
              <a:gd name="connsiteY21374" fmla="*/ 1848739 h 4401251"/>
              <a:gd name="connsiteX21375" fmla="*/ 10282545 w 13419668"/>
              <a:gd name="connsiteY21375" fmla="*/ 1848863 h 4401251"/>
              <a:gd name="connsiteX21376" fmla="*/ 10256051 w 13419668"/>
              <a:gd name="connsiteY21376" fmla="*/ 1877969 h 4401251"/>
              <a:gd name="connsiteX21377" fmla="*/ 10283789 w 13419668"/>
              <a:gd name="connsiteY21377" fmla="*/ 1902349 h 4401251"/>
              <a:gd name="connsiteX21378" fmla="*/ 10309537 w 13419668"/>
              <a:gd name="connsiteY21378" fmla="*/ 1875357 h 4401251"/>
              <a:gd name="connsiteX21379" fmla="*/ 10282545 w 13419668"/>
              <a:gd name="connsiteY21379" fmla="*/ 1848863 h 4401251"/>
              <a:gd name="connsiteX21380" fmla="*/ 10192365 w 13419668"/>
              <a:gd name="connsiteY21380" fmla="*/ 1848863 h 4401251"/>
              <a:gd name="connsiteX21381" fmla="*/ 10166494 w 13419668"/>
              <a:gd name="connsiteY21381" fmla="*/ 1878467 h 4401251"/>
              <a:gd name="connsiteX21382" fmla="*/ 10194729 w 13419668"/>
              <a:gd name="connsiteY21382" fmla="*/ 1902224 h 4401251"/>
              <a:gd name="connsiteX21383" fmla="*/ 10219855 w 13419668"/>
              <a:gd name="connsiteY21383" fmla="*/ 1874735 h 4401251"/>
              <a:gd name="connsiteX21384" fmla="*/ 10192365 w 13419668"/>
              <a:gd name="connsiteY21384" fmla="*/ 1848863 h 4401251"/>
              <a:gd name="connsiteX21385" fmla="*/ 10103306 w 13419668"/>
              <a:gd name="connsiteY21385" fmla="*/ 1848863 h 4401251"/>
              <a:gd name="connsiteX21386" fmla="*/ 10076936 w 13419668"/>
              <a:gd name="connsiteY21386" fmla="*/ 1878094 h 4401251"/>
              <a:gd name="connsiteX21387" fmla="*/ 10104674 w 13419668"/>
              <a:gd name="connsiteY21387" fmla="*/ 1902349 h 4401251"/>
              <a:gd name="connsiteX21388" fmla="*/ 10130297 w 13419668"/>
              <a:gd name="connsiteY21388" fmla="*/ 1875233 h 4401251"/>
              <a:gd name="connsiteX21389" fmla="*/ 10103306 w 13419668"/>
              <a:gd name="connsiteY21389" fmla="*/ 1848863 h 4401251"/>
              <a:gd name="connsiteX21390" fmla="*/ 10016609 w 13419668"/>
              <a:gd name="connsiteY21390" fmla="*/ 1849112 h 4401251"/>
              <a:gd name="connsiteX21391" fmla="*/ 9987503 w 13419668"/>
              <a:gd name="connsiteY21391" fmla="*/ 1872247 h 4401251"/>
              <a:gd name="connsiteX21392" fmla="*/ 10012256 w 13419668"/>
              <a:gd name="connsiteY21392" fmla="*/ 1902349 h 4401251"/>
              <a:gd name="connsiteX21393" fmla="*/ 10040616 w 13419668"/>
              <a:gd name="connsiteY21393" fmla="*/ 1878218 h 4401251"/>
              <a:gd name="connsiteX21394" fmla="*/ 10016609 w 13419668"/>
              <a:gd name="connsiteY21394" fmla="*/ 1849236 h 4401251"/>
              <a:gd name="connsiteX21395" fmla="*/ 9928793 w 13419668"/>
              <a:gd name="connsiteY21395" fmla="*/ 1848987 h 4401251"/>
              <a:gd name="connsiteX21396" fmla="*/ 9899812 w 13419668"/>
              <a:gd name="connsiteY21396" fmla="*/ 1876228 h 4401251"/>
              <a:gd name="connsiteX21397" fmla="*/ 9926430 w 13419668"/>
              <a:gd name="connsiteY21397" fmla="*/ 1902349 h 4401251"/>
              <a:gd name="connsiteX21398" fmla="*/ 9953297 w 13419668"/>
              <a:gd name="connsiteY21398" fmla="*/ 1876974 h 4401251"/>
              <a:gd name="connsiteX21399" fmla="*/ 9928793 w 13419668"/>
              <a:gd name="connsiteY21399" fmla="*/ 1848863 h 4401251"/>
              <a:gd name="connsiteX21400" fmla="*/ 9838987 w 13419668"/>
              <a:gd name="connsiteY21400" fmla="*/ 1848987 h 4401251"/>
              <a:gd name="connsiteX21401" fmla="*/ 9810379 w 13419668"/>
              <a:gd name="connsiteY21401" fmla="*/ 1876601 h 4401251"/>
              <a:gd name="connsiteX21402" fmla="*/ 9837246 w 13419668"/>
              <a:gd name="connsiteY21402" fmla="*/ 1902473 h 4401251"/>
              <a:gd name="connsiteX21403" fmla="*/ 9863740 w 13419668"/>
              <a:gd name="connsiteY21403" fmla="*/ 1876850 h 4401251"/>
              <a:gd name="connsiteX21404" fmla="*/ 9838987 w 13419668"/>
              <a:gd name="connsiteY21404" fmla="*/ 1848987 h 4401251"/>
              <a:gd name="connsiteX21405" fmla="*/ 9749679 w 13419668"/>
              <a:gd name="connsiteY21405" fmla="*/ 1848987 h 4401251"/>
              <a:gd name="connsiteX21406" fmla="*/ 9720697 w 13419668"/>
              <a:gd name="connsiteY21406" fmla="*/ 1876228 h 4401251"/>
              <a:gd name="connsiteX21407" fmla="*/ 9747315 w 13419668"/>
              <a:gd name="connsiteY21407" fmla="*/ 1902349 h 4401251"/>
              <a:gd name="connsiteX21408" fmla="*/ 9774182 w 13419668"/>
              <a:gd name="connsiteY21408" fmla="*/ 1876974 h 4401251"/>
              <a:gd name="connsiteX21409" fmla="*/ 9749679 w 13419668"/>
              <a:gd name="connsiteY21409" fmla="*/ 1848863 h 4401251"/>
              <a:gd name="connsiteX21410" fmla="*/ 9635119 w 13419668"/>
              <a:gd name="connsiteY21410" fmla="*/ 1873989 h 4401251"/>
              <a:gd name="connsiteX21411" fmla="*/ 9658877 w 13419668"/>
              <a:gd name="connsiteY21411" fmla="*/ 1902224 h 4401251"/>
              <a:gd name="connsiteX21412" fmla="*/ 9688480 w 13419668"/>
              <a:gd name="connsiteY21412" fmla="*/ 1876352 h 4401251"/>
              <a:gd name="connsiteX21413" fmla="*/ 9662609 w 13419668"/>
              <a:gd name="connsiteY21413" fmla="*/ 1848863 h 4401251"/>
              <a:gd name="connsiteX21414" fmla="*/ 9635119 w 13419668"/>
              <a:gd name="connsiteY21414" fmla="*/ 1873989 h 4401251"/>
              <a:gd name="connsiteX21415" fmla="*/ 9572678 w 13419668"/>
              <a:gd name="connsiteY21415" fmla="*/ 1902349 h 4401251"/>
              <a:gd name="connsiteX21416" fmla="*/ 9598924 w 13419668"/>
              <a:gd name="connsiteY21416" fmla="*/ 1875855 h 4401251"/>
              <a:gd name="connsiteX21417" fmla="*/ 9569568 w 13419668"/>
              <a:gd name="connsiteY21417" fmla="*/ 1848987 h 4401251"/>
              <a:gd name="connsiteX21418" fmla="*/ 9545437 w 13419668"/>
              <a:gd name="connsiteY21418" fmla="*/ 1877472 h 4401251"/>
              <a:gd name="connsiteX21419" fmla="*/ 9572554 w 13419668"/>
              <a:gd name="connsiteY21419" fmla="*/ 1902473 h 4401251"/>
              <a:gd name="connsiteX21420" fmla="*/ 9456005 w 13419668"/>
              <a:gd name="connsiteY21420" fmla="*/ 1873740 h 4401251"/>
              <a:gd name="connsiteX21421" fmla="*/ 9479513 w 13419668"/>
              <a:gd name="connsiteY21421" fmla="*/ 1902100 h 4401251"/>
              <a:gd name="connsiteX21422" fmla="*/ 9509366 w 13419668"/>
              <a:gd name="connsiteY21422" fmla="*/ 1876352 h 4401251"/>
              <a:gd name="connsiteX21423" fmla="*/ 9483618 w 13419668"/>
              <a:gd name="connsiteY21423" fmla="*/ 1848739 h 4401251"/>
              <a:gd name="connsiteX21424" fmla="*/ 9456005 w 13419668"/>
              <a:gd name="connsiteY21424" fmla="*/ 1873616 h 4401251"/>
              <a:gd name="connsiteX21425" fmla="*/ 9279004 w 13419668"/>
              <a:gd name="connsiteY21425" fmla="*/ 1874113 h 4401251"/>
              <a:gd name="connsiteX21426" fmla="*/ 9306369 w 13419668"/>
              <a:gd name="connsiteY21426" fmla="*/ 1902349 h 4401251"/>
              <a:gd name="connsiteX21427" fmla="*/ 9332366 w 13419668"/>
              <a:gd name="connsiteY21427" fmla="*/ 1876228 h 4401251"/>
              <a:gd name="connsiteX21428" fmla="*/ 9306991 w 13419668"/>
              <a:gd name="connsiteY21428" fmla="*/ 1848987 h 4401251"/>
              <a:gd name="connsiteX21429" fmla="*/ 9279004 w 13419668"/>
              <a:gd name="connsiteY21429" fmla="*/ 1874238 h 4401251"/>
              <a:gd name="connsiteX21430" fmla="*/ 9218429 w 13419668"/>
              <a:gd name="connsiteY21430" fmla="*/ 1848987 h 4401251"/>
              <a:gd name="connsiteX21431" fmla="*/ 9189323 w 13419668"/>
              <a:gd name="connsiteY21431" fmla="*/ 1876103 h 4401251"/>
              <a:gd name="connsiteX21432" fmla="*/ 9215816 w 13419668"/>
              <a:gd name="connsiteY21432" fmla="*/ 1902349 h 4401251"/>
              <a:gd name="connsiteX21433" fmla="*/ 9242809 w 13419668"/>
              <a:gd name="connsiteY21433" fmla="*/ 1877098 h 4401251"/>
              <a:gd name="connsiteX21434" fmla="*/ 9218429 w 13419668"/>
              <a:gd name="connsiteY21434" fmla="*/ 1848863 h 4401251"/>
              <a:gd name="connsiteX21435" fmla="*/ 9127628 w 13419668"/>
              <a:gd name="connsiteY21435" fmla="*/ 1848987 h 4401251"/>
              <a:gd name="connsiteX21436" fmla="*/ 9099890 w 13419668"/>
              <a:gd name="connsiteY21436" fmla="*/ 1877347 h 4401251"/>
              <a:gd name="connsiteX21437" fmla="*/ 9127503 w 13419668"/>
              <a:gd name="connsiteY21437" fmla="*/ 1902349 h 4401251"/>
              <a:gd name="connsiteX21438" fmla="*/ 9153251 w 13419668"/>
              <a:gd name="connsiteY21438" fmla="*/ 1875979 h 4401251"/>
              <a:gd name="connsiteX21439" fmla="*/ 9127628 w 13419668"/>
              <a:gd name="connsiteY21439" fmla="*/ 1848987 h 4401251"/>
              <a:gd name="connsiteX21440" fmla="*/ 9041677 w 13419668"/>
              <a:gd name="connsiteY21440" fmla="*/ 1848987 h 4401251"/>
              <a:gd name="connsiteX21441" fmla="*/ 9014064 w 13419668"/>
              <a:gd name="connsiteY21441" fmla="*/ 1876974 h 4401251"/>
              <a:gd name="connsiteX21442" fmla="*/ 9040807 w 13419668"/>
              <a:gd name="connsiteY21442" fmla="*/ 1902473 h 4401251"/>
              <a:gd name="connsiteX21443" fmla="*/ 9067549 w 13419668"/>
              <a:gd name="connsiteY21443" fmla="*/ 1876477 h 4401251"/>
              <a:gd name="connsiteX21444" fmla="*/ 9041677 w 13419668"/>
              <a:gd name="connsiteY21444" fmla="*/ 1848987 h 4401251"/>
              <a:gd name="connsiteX21445" fmla="*/ 8950503 w 13419668"/>
              <a:gd name="connsiteY21445" fmla="*/ 1848987 h 4401251"/>
              <a:gd name="connsiteX21446" fmla="*/ 8924631 w 13419668"/>
              <a:gd name="connsiteY21446" fmla="*/ 1878591 h 4401251"/>
              <a:gd name="connsiteX21447" fmla="*/ 8952866 w 13419668"/>
              <a:gd name="connsiteY21447" fmla="*/ 1902349 h 4401251"/>
              <a:gd name="connsiteX21448" fmla="*/ 8977992 w 13419668"/>
              <a:gd name="connsiteY21448" fmla="*/ 1874860 h 4401251"/>
              <a:gd name="connsiteX21449" fmla="*/ 8950503 w 13419668"/>
              <a:gd name="connsiteY21449" fmla="*/ 1848987 h 4401251"/>
              <a:gd name="connsiteX21450" fmla="*/ 8863184 w 13419668"/>
              <a:gd name="connsiteY21450" fmla="*/ 1848987 h 4401251"/>
              <a:gd name="connsiteX21451" fmla="*/ 8835073 w 13419668"/>
              <a:gd name="connsiteY21451" fmla="*/ 1873367 h 4401251"/>
              <a:gd name="connsiteX21452" fmla="*/ 8861070 w 13419668"/>
              <a:gd name="connsiteY21452" fmla="*/ 1902349 h 4401251"/>
              <a:gd name="connsiteX21453" fmla="*/ 8888310 w 13419668"/>
              <a:gd name="connsiteY21453" fmla="*/ 1876974 h 4401251"/>
              <a:gd name="connsiteX21454" fmla="*/ 8863060 w 13419668"/>
              <a:gd name="connsiteY21454" fmla="*/ 1848987 h 4401251"/>
              <a:gd name="connsiteX21455" fmla="*/ 8777483 w 13419668"/>
              <a:gd name="connsiteY21455" fmla="*/ 1848987 h 4401251"/>
              <a:gd name="connsiteX21456" fmla="*/ 8747506 w 13419668"/>
              <a:gd name="connsiteY21456" fmla="*/ 1875233 h 4401251"/>
              <a:gd name="connsiteX21457" fmla="*/ 8773130 w 13419668"/>
              <a:gd name="connsiteY21457" fmla="*/ 1902349 h 4401251"/>
              <a:gd name="connsiteX21458" fmla="*/ 8800867 w 13419668"/>
              <a:gd name="connsiteY21458" fmla="*/ 1878094 h 4401251"/>
              <a:gd name="connsiteX21459" fmla="*/ 8777483 w 13419668"/>
              <a:gd name="connsiteY21459" fmla="*/ 1849112 h 4401251"/>
              <a:gd name="connsiteX21460" fmla="*/ 8711434 w 13419668"/>
              <a:gd name="connsiteY21460" fmla="*/ 1875606 h 4401251"/>
              <a:gd name="connsiteX21461" fmla="*/ 8685438 w 13419668"/>
              <a:gd name="connsiteY21461" fmla="*/ 1848863 h 4401251"/>
              <a:gd name="connsiteX21462" fmla="*/ 8658073 w 13419668"/>
              <a:gd name="connsiteY21462" fmla="*/ 1877720 h 4401251"/>
              <a:gd name="connsiteX21463" fmla="*/ 8686060 w 13419668"/>
              <a:gd name="connsiteY21463" fmla="*/ 1902349 h 4401251"/>
              <a:gd name="connsiteX21464" fmla="*/ 8711434 w 13419668"/>
              <a:gd name="connsiteY21464" fmla="*/ 1875606 h 4401251"/>
              <a:gd name="connsiteX21465" fmla="*/ 8568516 w 13419668"/>
              <a:gd name="connsiteY21465" fmla="*/ 1873740 h 4401251"/>
              <a:gd name="connsiteX21466" fmla="*/ 8592522 w 13419668"/>
              <a:gd name="connsiteY21466" fmla="*/ 1902100 h 4401251"/>
              <a:gd name="connsiteX21467" fmla="*/ 8621877 w 13419668"/>
              <a:gd name="connsiteY21467" fmla="*/ 1876477 h 4401251"/>
              <a:gd name="connsiteX21468" fmla="*/ 8596876 w 13419668"/>
              <a:gd name="connsiteY21468" fmla="*/ 1848863 h 4401251"/>
              <a:gd name="connsiteX21469" fmla="*/ 8568516 w 13419668"/>
              <a:gd name="connsiteY21469" fmla="*/ 1873740 h 4401251"/>
              <a:gd name="connsiteX21470" fmla="*/ 8510428 w 13419668"/>
              <a:gd name="connsiteY21470" fmla="*/ 1848863 h 4401251"/>
              <a:gd name="connsiteX21471" fmla="*/ 8482690 w 13419668"/>
              <a:gd name="connsiteY21471" fmla="*/ 1876725 h 4401251"/>
              <a:gd name="connsiteX21472" fmla="*/ 8509308 w 13419668"/>
              <a:gd name="connsiteY21472" fmla="*/ 1902349 h 4401251"/>
              <a:gd name="connsiteX21473" fmla="*/ 8536176 w 13419668"/>
              <a:gd name="connsiteY21473" fmla="*/ 1876477 h 4401251"/>
              <a:gd name="connsiteX21474" fmla="*/ 8510428 w 13419668"/>
              <a:gd name="connsiteY21474" fmla="*/ 1848863 h 4401251"/>
              <a:gd name="connsiteX21475" fmla="*/ 8419129 w 13419668"/>
              <a:gd name="connsiteY21475" fmla="*/ 1848863 h 4401251"/>
              <a:gd name="connsiteX21476" fmla="*/ 8393257 w 13419668"/>
              <a:gd name="connsiteY21476" fmla="*/ 1878467 h 4401251"/>
              <a:gd name="connsiteX21477" fmla="*/ 8421492 w 13419668"/>
              <a:gd name="connsiteY21477" fmla="*/ 1902224 h 4401251"/>
              <a:gd name="connsiteX21478" fmla="*/ 8446618 w 13419668"/>
              <a:gd name="connsiteY21478" fmla="*/ 1874735 h 4401251"/>
              <a:gd name="connsiteX21479" fmla="*/ 8419129 w 13419668"/>
              <a:gd name="connsiteY21479" fmla="*/ 1848863 h 4401251"/>
              <a:gd name="connsiteX21480" fmla="*/ 8303700 w 13419668"/>
              <a:gd name="connsiteY21480" fmla="*/ 1873740 h 4401251"/>
              <a:gd name="connsiteX21481" fmla="*/ 8327209 w 13419668"/>
              <a:gd name="connsiteY21481" fmla="*/ 1902100 h 4401251"/>
              <a:gd name="connsiteX21482" fmla="*/ 8357061 w 13419668"/>
              <a:gd name="connsiteY21482" fmla="*/ 1876352 h 4401251"/>
              <a:gd name="connsiteX21483" fmla="*/ 8331313 w 13419668"/>
              <a:gd name="connsiteY21483" fmla="*/ 1848739 h 4401251"/>
              <a:gd name="connsiteX21484" fmla="*/ 8303700 w 13419668"/>
              <a:gd name="connsiteY21484" fmla="*/ 1873616 h 4401251"/>
              <a:gd name="connsiteX21485" fmla="*/ 8214018 w 13419668"/>
              <a:gd name="connsiteY21485" fmla="*/ 1874611 h 4401251"/>
              <a:gd name="connsiteX21486" fmla="*/ 8238522 w 13419668"/>
              <a:gd name="connsiteY21486" fmla="*/ 1902100 h 4401251"/>
              <a:gd name="connsiteX21487" fmla="*/ 8267503 w 13419668"/>
              <a:gd name="connsiteY21487" fmla="*/ 1875482 h 4401251"/>
              <a:gd name="connsiteX21488" fmla="*/ 8240885 w 13419668"/>
              <a:gd name="connsiteY21488" fmla="*/ 1848739 h 4401251"/>
              <a:gd name="connsiteX21489" fmla="*/ 8214018 w 13419668"/>
              <a:gd name="connsiteY21489" fmla="*/ 1874611 h 4401251"/>
              <a:gd name="connsiteX21490" fmla="*/ 8154810 w 13419668"/>
              <a:gd name="connsiteY21490" fmla="*/ 1848863 h 4401251"/>
              <a:gd name="connsiteX21491" fmla="*/ 8126575 w 13419668"/>
              <a:gd name="connsiteY21491" fmla="*/ 1876850 h 4401251"/>
              <a:gd name="connsiteX21492" fmla="*/ 8153816 w 13419668"/>
              <a:gd name="connsiteY21492" fmla="*/ 1902224 h 4401251"/>
              <a:gd name="connsiteX21493" fmla="*/ 8179936 w 13419668"/>
              <a:gd name="connsiteY21493" fmla="*/ 1876228 h 4401251"/>
              <a:gd name="connsiteX21494" fmla="*/ 8154686 w 13419668"/>
              <a:gd name="connsiteY21494" fmla="*/ 1848863 h 4401251"/>
              <a:gd name="connsiteX21495" fmla="*/ 8065129 w 13419668"/>
              <a:gd name="connsiteY21495" fmla="*/ 1848863 h 4401251"/>
              <a:gd name="connsiteX21496" fmla="*/ 8037018 w 13419668"/>
              <a:gd name="connsiteY21496" fmla="*/ 1876974 h 4401251"/>
              <a:gd name="connsiteX21497" fmla="*/ 8064383 w 13419668"/>
              <a:gd name="connsiteY21497" fmla="*/ 1902224 h 4401251"/>
              <a:gd name="connsiteX21498" fmla="*/ 8090503 w 13419668"/>
              <a:gd name="connsiteY21498" fmla="*/ 1876103 h 4401251"/>
              <a:gd name="connsiteX21499" fmla="*/ 8065253 w 13419668"/>
              <a:gd name="connsiteY21499" fmla="*/ 1848739 h 4401251"/>
              <a:gd name="connsiteX21500" fmla="*/ 7976318 w 13419668"/>
              <a:gd name="connsiteY21500" fmla="*/ 1848863 h 4401251"/>
              <a:gd name="connsiteX21501" fmla="*/ 7947336 w 13419668"/>
              <a:gd name="connsiteY21501" fmla="*/ 1876103 h 4401251"/>
              <a:gd name="connsiteX21502" fmla="*/ 7973954 w 13419668"/>
              <a:gd name="connsiteY21502" fmla="*/ 1902224 h 4401251"/>
              <a:gd name="connsiteX21503" fmla="*/ 8000821 w 13419668"/>
              <a:gd name="connsiteY21503" fmla="*/ 1876850 h 4401251"/>
              <a:gd name="connsiteX21504" fmla="*/ 7976318 w 13419668"/>
              <a:gd name="connsiteY21504" fmla="*/ 1848739 h 4401251"/>
              <a:gd name="connsiteX21505" fmla="*/ 7889870 w 13419668"/>
              <a:gd name="connsiteY21505" fmla="*/ 1848863 h 4401251"/>
              <a:gd name="connsiteX21506" fmla="*/ 7861758 w 13419668"/>
              <a:gd name="connsiteY21506" fmla="*/ 1873243 h 4401251"/>
              <a:gd name="connsiteX21507" fmla="*/ 7887631 w 13419668"/>
              <a:gd name="connsiteY21507" fmla="*/ 1902224 h 4401251"/>
              <a:gd name="connsiteX21508" fmla="*/ 7914996 w 13419668"/>
              <a:gd name="connsiteY21508" fmla="*/ 1876974 h 4401251"/>
              <a:gd name="connsiteX21509" fmla="*/ 7889870 w 13419668"/>
              <a:gd name="connsiteY21509" fmla="*/ 1848987 h 4401251"/>
              <a:gd name="connsiteX21510" fmla="*/ 7799193 w 13419668"/>
              <a:gd name="connsiteY21510" fmla="*/ 1848739 h 4401251"/>
              <a:gd name="connsiteX21511" fmla="*/ 7772077 w 13419668"/>
              <a:gd name="connsiteY21511" fmla="*/ 1877347 h 4401251"/>
              <a:gd name="connsiteX21512" fmla="*/ 7799193 w 13419668"/>
              <a:gd name="connsiteY21512" fmla="*/ 1902349 h 4401251"/>
              <a:gd name="connsiteX21513" fmla="*/ 7825438 w 13419668"/>
              <a:gd name="connsiteY21513" fmla="*/ 1875855 h 4401251"/>
              <a:gd name="connsiteX21514" fmla="*/ 7799069 w 13419668"/>
              <a:gd name="connsiteY21514" fmla="*/ 1848739 h 4401251"/>
              <a:gd name="connsiteX21515" fmla="*/ 7682520 w 13419668"/>
              <a:gd name="connsiteY21515" fmla="*/ 1875730 h 4401251"/>
              <a:gd name="connsiteX21516" fmla="*/ 7708143 w 13419668"/>
              <a:gd name="connsiteY21516" fmla="*/ 1902224 h 4401251"/>
              <a:gd name="connsiteX21517" fmla="*/ 7736005 w 13419668"/>
              <a:gd name="connsiteY21517" fmla="*/ 1874487 h 4401251"/>
              <a:gd name="connsiteX21518" fmla="*/ 7708392 w 13419668"/>
              <a:gd name="connsiteY21518" fmla="*/ 1848863 h 4401251"/>
              <a:gd name="connsiteX21519" fmla="*/ 7682520 w 13419668"/>
              <a:gd name="connsiteY21519" fmla="*/ 1875730 h 4401251"/>
              <a:gd name="connsiteX21520" fmla="*/ 7622815 w 13419668"/>
              <a:gd name="connsiteY21520" fmla="*/ 1848863 h 4401251"/>
              <a:gd name="connsiteX21521" fmla="*/ 7595201 w 13419668"/>
              <a:gd name="connsiteY21521" fmla="*/ 1877472 h 4401251"/>
              <a:gd name="connsiteX21522" fmla="*/ 7622939 w 13419668"/>
              <a:gd name="connsiteY21522" fmla="*/ 1902349 h 4401251"/>
              <a:gd name="connsiteX21523" fmla="*/ 7648562 w 13419668"/>
              <a:gd name="connsiteY21523" fmla="*/ 1875855 h 4401251"/>
              <a:gd name="connsiteX21524" fmla="*/ 7622815 w 13419668"/>
              <a:gd name="connsiteY21524" fmla="*/ 1848987 h 4401251"/>
              <a:gd name="connsiteX21525" fmla="*/ 7534376 w 13419668"/>
              <a:gd name="connsiteY21525" fmla="*/ 1848863 h 4401251"/>
              <a:gd name="connsiteX21526" fmla="*/ 7505519 w 13419668"/>
              <a:gd name="connsiteY21526" fmla="*/ 1876228 h 4401251"/>
              <a:gd name="connsiteX21527" fmla="*/ 7532262 w 13419668"/>
              <a:gd name="connsiteY21527" fmla="*/ 1902224 h 4401251"/>
              <a:gd name="connsiteX21528" fmla="*/ 7559005 w 13419668"/>
              <a:gd name="connsiteY21528" fmla="*/ 1876725 h 4401251"/>
              <a:gd name="connsiteX21529" fmla="*/ 7534376 w 13419668"/>
              <a:gd name="connsiteY21529" fmla="*/ 1848739 h 4401251"/>
              <a:gd name="connsiteX21530" fmla="*/ 7443824 w 13419668"/>
              <a:gd name="connsiteY21530" fmla="*/ 1848863 h 4401251"/>
              <a:gd name="connsiteX21531" fmla="*/ 7416086 w 13419668"/>
              <a:gd name="connsiteY21531" fmla="*/ 1877223 h 4401251"/>
              <a:gd name="connsiteX21532" fmla="*/ 7443700 w 13419668"/>
              <a:gd name="connsiteY21532" fmla="*/ 1902224 h 4401251"/>
              <a:gd name="connsiteX21533" fmla="*/ 7469448 w 13419668"/>
              <a:gd name="connsiteY21533" fmla="*/ 1875855 h 4401251"/>
              <a:gd name="connsiteX21534" fmla="*/ 7443824 w 13419668"/>
              <a:gd name="connsiteY21534" fmla="*/ 1848863 h 4401251"/>
              <a:gd name="connsiteX21535" fmla="*/ 7326529 w 13419668"/>
              <a:gd name="connsiteY21535" fmla="*/ 1873989 h 4401251"/>
              <a:gd name="connsiteX21536" fmla="*/ 7350908 w 13419668"/>
              <a:gd name="connsiteY21536" fmla="*/ 1902100 h 4401251"/>
              <a:gd name="connsiteX21537" fmla="*/ 7379890 w 13419668"/>
              <a:gd name="connsiteY21537" fmla="*/ 1876103 h 4401251"/>
              <a:gd name="connsiteX21538" fmla="*/ 7354640 w 13419668"/>
              <a:gd name="connsiteY21538" fmla="*/ 1848739 h 4401251"/>
              <a:gd name="connsiteX21539" fmla="*/ 7326529 w 13419668"/>
              <a:gd name="connsiteY21539" fmla="*/ 1873865 h 4401251"/>
              <a:gd name="connsiteX21540" fmla="*/ 7267197 w 13419668"/>
              <a:gd name="connsiteY21540" fmla="*/ 1848739 h 4401251"/>
              <a:gd name="connsiteX21541" fmla="*/ 7240703 w 13419668"/>
              <a:gd name="connsiteY21541" fmla="*/ 1877845 h 4401251"/>
              <a:gd name="connsiteX21542" fmla="*/ 7268440 w 13419668"/>
              <a:gd name="connsiteY21542" fmla="*/ 1902224 h 4401251"/>
              <a:gd name="connsiteX21543" fmla="*/ 7294188 w 13419668"/>
              <a:gd name="connsiteY21543" fmla="*/ 1875233 h 4401251"/>
              <a:gd name="connsiteX21544" fmla="*/ 7267197 w 13419668"/>
              <a:gd name="connsiteY21544" fmla="*/ 1848739 h 4401251"/>
              <a:gd name="connsiteX21545" fmla="*/ 7204507 w 13419668"/>
              <a:gd name="connsiteY21545" fmla="*/ 1876228 h 4401251"/>
              <a:gd name="connsiteX21546" fmla="*/ 7175650 w 13419668"/>
              <a:gd name="connsiteY21546" fmla="*/ 1848863 h 4401251"/>
              <a:gd name="connsiteX21547" fmla="*/ 7151021 w 13419668"/>
              <a:gd name="connsiteY21547" fmla="*/ 1876850 h 4401251"/>
              <a:gd name="connsiteX21548" fmla="*/ 7177764 w 13419668"/>
              <a:gd name="connsiteY21548" fmla="*/ 1902349 h 4401251"/>
              <a:gd name="connsiteX21549" fmla="*/ 7204507 w 13419668"/>
              <a:gd name="connsiteY21549" fmla="*/ 1876352 h 4401251"/>
              <a:gd name="connsiteX21550" fmla="*/ 7087335 w 13419668"/>
              <a:gd name="connsiteY21550" fmla="*/ 1848739 h 4401251"/>
              <a:gd name="connsiteX21551" fmla="*/ 7061588 w 13419668"/>
              <a:gd name="connsiteY21551" fmla="*/ 1878591 h 4401251"/>
              <a:gd name="connsiteX21552" fmla="*/ 7090072 w 13419668"/>
              <a:gd name="connsiteY21552" fmla="*/ 1902100 h 4401251"/>
              <a:gd name="connsiteX21553" fmla="*/ 7114949 w 13419668"/>
              <a:gd name="connsiteY21553" fmla="*/ 1874362 h 4401251"/>
              <a:gd name="connsiteX21554" fmla="*/ 7087335 w 13419668"/>
              <a:gd name="connsiteY21554" fmla="*/ 1848739 h 4401251"/>
              <a:gd name="connsiteX21555" fmla="*/ 7001012 w 13419668"/>
              <a:gd name="connsiteY21555" fmla="*/ 1848739 h 4401251"/>
              <a:gd name="connsiteX21556" fmla="*/ 6974145 w 13419668"/>
              <a:gd name="connsiteY21556" fmla="*/ 1878094 h 4401251"/>
              <a:gd name="connsiteX21557" fmla="*/ 7002629 w 13419668"/>
              <a:gd name="connsiteY21557" fmla="*/ 1902100 h 4401251"/>
              <a:gd name="connsiteX21558" fmla="*/ 7027506 w 13419668"/>
              <a:gd name="connsiteY21558" fmla="*/ 1874860 h 4401251"/>
              <a:gd name="connsiteX21559" fmla="*/ 7000888 w 13419668"/>
              <a:gd name="connsiteY21559" fmla="*/ 1848739 h 4401251"/>
              <a:gd name="connsiteX21560" fmla="*/ 6937949 w 13419668"/>
              <a:gd name="connsiteY21560" fmla="*/ 1876601 h 4401251"/>
              <a:gd name="connsiteX21561" fmla="*/ 6913072 w 13419668"/>
              <a:gd name="connsiteY21561" fmla="*/ 1848863 h 4401251"/>
              <a:gd name="connsiteX21562" fmla="*/ 6884463 w 13419668"/>
              <a:gd name="connsiteY21562" fmla="*/ 1876477 h 4401251"/>
              <a:gd name="connsiteX21563" fmla="*/ 6911455 w 13419668"/>
              <a:gd name="connsiteY21563" fmla="*/ 1902224 h 4401251"/>
              <a:gd name="connsiteX21564" fmla="*/ 6937949 w 13419668"/>
              <a:gd name="connsiteY21564" fmla="*/ 1876601 h 4401251"/>
              <a:gd name="connsiteX21565" fmla="*/ 6823639 w 13419668"/>
              <a:gd name="connsiteY21565" fmla="*/ 1848863 h 4401251"/>
              <a:gd name="connsiteX21566" fmla="*/ 6795030 w 13419668"/>
              <a:gd name="connsiteY21566" fmla="*/ 1876477 h 4401251"/>
              <a:gd name="connsiteX21567" fmla="*/ 6821898 w 13419668"/>
              <a:gd name="connsiteY21567" fmla="*/ 1902349 h 4401251"/>
              <a:gd name="connsiteX21568" fmla="*/ 6848392 w 13419668"/>
              <a:gd name="connsiteY21568" fmla="*/ 1876725 h 4401251"/>
              <a:gd name="connsiteX21569" fmla="*/ 6823639 w 13419668"/>
              <a:gd name="connsiteY21569" fmla="*/ 1848863 h 4401251"/>
              <a:gd name="connsiteX21570" fmla="*/ 6762690 w 13419668"/>
              <a:gd name="connsiteY21570" fmla="*/ 1876974 h 4401251"/>
              <a:gd name="connsiteX21571" fmla="*/ 6734579 w 13419668"/>
              <a:gd name="connsiteY21571" fmla="*/ 1848863 h 4401251"/>
              <a:gd name="connsiteX21572" fmla="*/ 6709329 w 13419668"/>
              <a:gd name="connsiteY21572" fmla="*/ 1876228 h 4401251"/>
              <a:gd name="connsiteX21573" fmla="*/ 6735450 w 13419668"/>
              <a:gd name="connsiteY21573" fmla="*/ 1902349 h 4401251"/>
              <a:gd name="connsiteX21574" fmla="*/ 6762815 w 13419668"/>
              <a:gd name="connsiteY21574" fmla="*/ 1876974 h 4401251"/>
              <a:gd name="connsiteX21575" fmla="*/ 6646141 w 13419668"/>
              <a:gd name="connsiteY21575" fmla="*/ 1848863 h 4401251"/>
              <a:gd name="connsiteX21576" fmla="*/ 6619772 w 13419668"/>
              <a:gd name="connsiteY21576" fmla="*/ 1878094 h 4401251"/>
              <a:gd name="connsiteX21577" fmla="*/ 6647509 w 13419668"/>
              <a:gd name="connsiteY21577" fmla="*/ 1902349 h 4401251"/>
              <a:gd name="connsiteX21578" fmla="*/ 6673133 w 13419668"/>
              <a:gd name="connsiteY21578" fmla="*/ 1875233 h 4401251"/>
              <a:gd name="connsiteX21579" fmla="*/ 6646141 w 13419668"/>
              <a:gd name="connsiteY21579" fmla="*/ 1848863 h 4401251"/>
              <a:gd name="connsiteX21580" fmla="*/ 6557330 w 13419668"/>
              <a:gd name="connsiteY21580" fmla="*/ 1902349 h 4401251"/>
              <a:gd name="connsiteX21581" fmla="*/ 6583575 w 13419668"/>
              <a:gd name="connsiteY21581" fmla="*/ 1875855 h 4401251"/>
              <a:gd name="connsiteX21582" fmla="*/ 6554220 w 13419668"/>
              <a:gd name="connsiteY21582" fmla="*/ 1848987 h 4401251"/>
              <a:gd name="connsiteX21583" fmla="*/ 6530090 w 13419668"/>
              <a:gd name="connsiteY21583" fmla="*/ 1877472 h 4401251"/>
              <a:gd name="connsiteX21584" fmla="*/ 6557205 w 13419668"/>
              <a:gd name="connsiteY21584" fmla="*/ 1902473 h 4401251"/>
              <a:gd name="connsiteX21585" fmla="*/ 6468395 w 13419668"/>
              <a:gd name="connsiteY21585" fmla="*/ 1848863 h 4401251"/>
              <a:gd name="connsiteX21586" fmla="*/ 6440656 w 13419668"/>
              <a:gd name="connsiteY21586" fmla="*/ 1876725 h 4401251"/>
              <a:gd name="connsiteX21587" fmla="*/ 6467151 w 13419668"/>
              <a:gd name="connsiteY21587" fmla="*/ 1902349 h 4401251"/>
              <a:gd name="connsiteX21588" fmla="*/ 6494018 w 13419668"/>
              <a:gd name="connsiteY21588" fmla="*/ 1876601 h 4401251"/>
              <a:gd name="connsiteX21589" fmla="*/ 6468395 w 13419668"/>
              <a:gd name="connsiteY21589" fmla="*/ 1848987 h 4401251"/>
              <a:gd name="connsiteX21590" fmla="*/ 6353338 w 13419668"/>
              <a:gd name="connsiteY21590" fmla="*/ 1874113 h 4401251"/>
              <a:gd name="connsiteX21591" fmla="*/ 6380703 w 13419668"/>
              <a:gd name="connsiteY21591" fmla="*/ 1902349 h 4401251"/>
              <a:gd name="connsiteX21592" fmla="*/ 6406700 w 13419668"/>
              <a:gd name="connsiteY21592" fmla="*/ 1876228 h 4401251"/>
              <a:gd name="connsiteX21593" fmla="*/ 6381325 w 13419668"/>
              <a:gd name="connsiteY21593" fmla="*/ 1848987 h 4401251"/>
              <a:gd name="connsiteX21594" fmla="*/ 6353338 w 13419668"/>
              <a:gd name="connsiteY21594" fmla="*/ 1874238 h 4401251"/>
              <a:gd name="connsiteX21595" fmla="*/ 6263656 w 13419668"/>
              <a:gd name="connsiteY21595" fmla="*/ 1875730 h 4401251"/>
              <a:gd name="connsiteX21596" fmla="*/ 6292762 w 13419668"/>
              <a:gd name="connsiteY21596" fmla="*/ 1902224 h 4401251"/>
              <a:gd name="connsiteX21597" fmla="*/ 6317142 w 13419668"/>
              <a:gd name="connsiteY21597" fmla="*/ 1874487 h 4401251"/>
              <a:gd name="connsiteX21598" fmla="*/ 6290151 w 13419668"/>
              <a:gd name="connsiteY21598" fmla="*/ 1848739 h 4401251"/>
              <a:gd name="connsiteX21599" fmla="*/ 6263656 w 13419668"/>
              <a:gd name="connsiteY21599" fmla="*/ 1875730 h 4401251"/>
              <a:gd name="connsiteX21600" fmla="*/ 6201215 w 13419668"/>
              <a:gd name="connsiteY21600" fmla="*/ 1848863 h 4401251"/>
              <a:gd name="connsiteX21601" fmla="*/ 6174223 w 13419668"/>
              <a:gd name="connsiteY21601" fmla="*/ 1878094 h 4401251"/>
              <a:gd name="connsiteX21602" fmla="*/ 6202583 w 13419668"/>
              <a:gd name="connsiteY21602" fmla="*/ 1902224 h 4401251"/>
              <a:gd name="connsiteX21603" fmla="*/ 6227584 w 13419668"/>
              <a:gd name="connsiteY21603" fmla="*/ 1875108 h 4401251"/>
              <a:gd name="connsiteX21604" fmla="*/ 6201215 w 13419668"/>
              <a:gd name="connsiteY21604" fmla="*/ 1848739 h 4401251"/>
              <a:gd name="connsiteX21605" fmla="*/ 6141883 w 13419668"/>
              <a:gd name="connsiteY21605" fmla="*/ 1876974 h 4401251"/>
              <a:gd name="connsiteX21606" fmla="*/ 6113772 w 13419668"/>
              <a:gd name="connsiteY21606" fmla="*/ 1848863 h 4401251"/>
              <a:gd name="connsiteX21607" fmla="*/ 6088522 w 13419668"/>
              <a:gd name="connsiteY21607" fmla="*/ 1876228 h 4401251"/>
              <a:gd name="connsiteX21608" fmla="*/ 6114643 w 13419668"/>
              <a:gd name="connsiteY21608" fmla="*/ 1902349 h 4401251"/>
              <a:gd name="connsiteX21609" fmla="*/ 6142007 w 13419668"/>
              <a:gd name="connsiteY21609" fmla="*/ 1876974 h 4401251"/>
              <a:gd name="connsiteX21610" fmla="*/ 6025086 w 13419668"/>
              <a:gd name="connsiteY21610" fmla="*/ 1848863 h 4401251"/>
              <a:gd name="connsiteX21611" fmla="*/ 5998964 w 13419668"/>
              <a:gd name="connsiteY21611" fmla="*/ 1878342 h 4401251"/>
              <a:gd name="connsiteX21612" fmla="*/ 6026951 w 13419668"/>
              <a:gd name="connsiteY21612" fmla="*/ 1902349 h 4401251"/>
              <a:gd name="connsiteX21613" fmla="*/ 6052326 w 13419668"/>
              <a:gd name="connsiteY21613" fmla="*/ 1874984 h 4401251"/>
              <a:gd name="connsiteX21614" fmla="*/ 6025086 w 13419668"/>
              <a:gd name="connsiteY21614" fmla="*/ 1848863 h 4401251"/>
              <a:gd name="connsiteX21615" fmla="*/ 5935154 w 13419668"/>
              <a:gd name="connsiteY21615" fmla="*/ 1848863 h 4401251"/>
              <a:gd name="connsiteX21616" fmla="*/ 5909407 w 13419668"/>
              <a:gd name="connsiteY21616" fmla="*/ 1878716 h 4401251"/>
              <a:gd name="connsiteX21617" fmla="*/ 5937891 w 13419668"/>
              <a:gd name="connsiteY21617" fmla="*/ 1902224 h 4401251"/>
              <a:gd name="connsiteX21618" fmla="*/ 5962768 w 13419668"/>
              <a:gd name="connsiteY21618" fmla="*/ 1874487 h 4401251"/>
              <a:gd name="connsiteX21619" fmla="*/ 5935154 w 13419668"/>
              <a:gd name="connsiteY21619" fmla="*/ 1848863 h 4401251"/>
              <a:gd name="connsiteX21620" fmla="*/ 5875450 w 13419668"/>
              <a:gd name="connsiteY21620" fmla="*/ 1875855 h 4401251"/>
              <a:gd name="connsiteX21621" fmla="*/ 5849702 w 13419668"/>
              <a:gd name="connsiteY21621" fmla="*/ 1848863 h 4401251"/>
              <a:gd name="connsiteX21622" fmla="*/ 5822089 w 13419668"/>
              <a:gd name="connsiteY21622" fmla="*/ 1877347 h 4401251"/>
              <a:gd name="connsiteX21623" fmla="*/ 5849826 w 13419668"/>
              <a:gd name="connsiteY21623" fmla="*/ 1902224 h 4401251"/>
              <a:gd name="connsiteX21624" fmla="*/ 5875450 w 13419668"/>
              <a:gd name="connsiteY21624" fmla="*/ 1875730 h 4401251"/>
              <a:gd name="connsiteX21625" fmla="*/ 5759398 w 13419668"/>
              <a:gd name="connsiteY21625" fmla="*/ 1848863 h 4401251"/>
              <a:gd name="connsiteX21626" fmla="*/ 5732531 w 13419668"/>
              <a:gd name="connsiteY21626" fmla="*/ 1878218 h 4401251"/>
              <a:gd name="connsiteX21627" fmla="*/ 5761015 w 13419668"/>
              <a:gd name="connsiteY21627" fmla="*/ 1902224 h 4401251"/>
              <a:gd name="connsiteX21628" fmla="*/ 5785892 w 13419668"/>
              <a:gd name="connsiteY21628" fmla="*/ 1874984 h 4401251"/>
              <a:gd name="connsiteX21629" fmla="*/ 5759274 w 13419668"/>
              <a:gd name="connsiteY21629" fmla="*/ 1848863 h 4401251"/>
              <a:gd name="connsiteX21630" fmla="*/ 5670712 w 13419668"/>
              <a:gd name="connsiteY21630" fmla="*/ 1848863 h 4401251"/>
              <a:gd name="connsiteX21631" fmla="*/ 5642974 w 13419668"/>
              <a:gd name="connsiteY21631" fmla="*/ 1877223 h 4401251"/>
              <a:gd name="connsiteX21632" fmla="*/ 5670587 w 13419668"/>
              <a:gd name="connsiteY21632" fmla="*/ 1902224 h 4401251"/>
              <a:gd name="connsiteX21633" fmla="*/ 5696335 w 13419668"/>
              <a:gd name="connsiteY21633" fmla="*/ 1875855 h 4401251"/>
              <a:gd name="connsiteX21634" fmla="*/ 5670712 w 13419668"/>
              <a:gd name="connsiteY21634" fmla="*/ 1848863 h 4401251"/>
              <a:gd name="connsiteX21635" fmla="*/ 5580657 w 13419668"/>
              <a:gd name="connsiteY21635" fmla="*/ 1848863 h 4401251"/>
              <a:gd name="connsiteX21636" fmla="*/ 5553416 w 13419668"/>
              <a:gd name="connsiteY21636" fmla="*/ 1877720 h 4401251"/>
              <a:gd name="connsiteX21637" fmla="*/ 5581528 w 13419668"/>
              <a:gd name="connsiteY21637" fmla="*/ 1902224 h 4401251"/>
              <a:gd name="connsiteX21638" fmla="*/ 5606902 w 13419668"/>
              <a:gd name="connsiteY21638" fmla="*/ 1875357 h 4401251"/>
              <a:gd name="connsiteX21639" fmla="*/ 5580781 w 13419668"/>
              <a:gd name="connsiteY21639" fmla="*/ 1848739 h 4401251"/>
              <a:gd name="connsiteX21640" fmla="*/ 5493587 w 13419668"/>
              <a:gd name="connsiteY21640" fmla="*/ 1848863 h 4401251"/>
              <a:gd name="connsiteX21641" fmla="*/ 5467591 w 13419668"/>
              <a:gd name="connsiteY21641" fmla="*/ 1878467 h 4401251"/>
              <a:gd name="connsiteX21642" fmla="*/ 5495702 w 13419668"/>
              <a:gd name="connsiteY21642" fmla="*/ 1902349 h 4401251"/>
              <a:gd name="connsiteX21643" fmla="*/ 5520952 w 13419668"/>
              <a:gd name="connsiteY21643" fmla="*/ 1874860 h 4401251"/>
              <a:gd name="connsiteX21644" fmla="*/ 5493587 w 13419668"/>
              <a:gd name="connsiteY21644" fmla="*/ 1848863 h 4401251"/>
              <a:gd name="connsiteX21645" fmla="*/ 5431394 w 13419668"/>
              <a:gd name="connsiteY21645" fmla="*/ 1877098 h 4401251"/>
              <a:gd name="connsiteX21646" fmla="*/ 5403408 w 13419668"/>
              <a:gd name="connsiteY21646" fmla="*/ 1848863 h 4401251"/>
              <a:gd name="connsiteX21647" fmla="*/ 5378033 w 13419668"/>
              <a:gd name="connsiteY21647" fmla="*/ 1876103 h 4401251"/>
              <a:gd name="connsiteX21648" fmla="*/ 5404029 w 13419668"/>
              <a:gd name="connsiteY21648" fmla="*/ 1902224 h 4401251"/>
              <a:gd name="connsiteX21649" fmla="*/ 5431394 w 13419668"/>
              <a:gd name="connsiteY21649" fmla="*/ 1876974 h 4401251"/>
              <a:gd name="connsiteX21650" fmla="*/ 5316960 w 13419668"/>
              <a:gd name="connsiteY21650" fmla="*/ 1848987 h 4401251"/>
              <a:gd name="connsiteX21651" fmla="*/ 5288600 w 13419668"/>
              <a:gd name="connsiteY21651" fmla="*/ 1872994 h 4401251"/>
              <a:gd name="connsiteX21652" fmla="*/ 5314223 w 13419668"/>
              <a:gd name="connsiteY21652" fmla="*/ 1902349 h 4401251"/>
              <a:gd name="connsiteX21653" fmla="*/ 5341837 w 13419668"/>
              <a:gd name="connsiteY21653" fmla="*/ 1877347 h 4401251"/>
              <a:gd name="connsiteX21654" fmla="*/ 5316960 w 13419668"/>
              <a:gd name="connsiteY21654" fmla="*/ 1848987 h 4401251"/>
              <a:gd name="connsiteX21655" fmla="*/ 5254394 w 13419668"/>
              <a:gd name="connsiteY21655" fmla="*/ 1877596 h 4401251"/>
              <a:gd name="connsiteX21656" fmla="*/ 5230512 w 13419668"/>
              <a:gd name="connsiteY21656" fmla="*/ 1848863 h 4401251"/>
              <a:gd name="connsiteX21657" fmla="*/ 5200908 w 13419668"/>
              <a:gd name="connsiteY21657" fmla="*/ 1875482 h 4401251"/>
              <a:gd name="connsiteX21658" fmla="*/ 5226905 w 13419668"/>
              <a:gd name="connsiteY21658" fmla="*/ 1902224 h 4401251"/>
              <a:gd name="connsiteX21659" fmla="*/ 5254270 w 13419668"/>
              <a:gd name="connsiteY21659" fmla="*/ 1877472 h 4401251"/>
              <a:gd name="connsiteX21660" fmla="*/ 5138467 w 13419668"/>
              <a:gd name="connsiteY21660" fmla="*/ 1848739 h 4401251"/>
              <a:gd name="connsiteX21661" fmla="*/ 5111475 w 13419668"/>
              <a:gd name="connsiteY21661" fmla="*/ 1877969 h 4401251"/>
              <a:gd name="connsiteX21662" fmla="*/ 5139835 w 13419668"/>
              <a:gd name="connsiteY21662" fmla="*/ 1902100 h 4401251"/>
              <a:gd name="connsiteX21663" fmla="*/ 5164837 w 13419668"/>
              <a:gd name="connsiteY21663" fmla="*/ 1874984 h 4401251"/>
              <a:gd name="connsiteX21664" fmla="*/ 5138467 w 13419668"/>
              <a:gd name="connsiteY21664" fmla="*/ 1848614 h 4401251"/>
              <a:gd name="connsiteX21665" fmla="*/ 5049531 w 13419668"/>
              <a:gd name="connsiteY21665" fmla="*/ 1848739 h 4401251"/>
              <a:gd name="connsiteX21666" fmla="*/ 5021918 w 13419668"/>
              <a:gd name="connsiteY21666" fmla="*/ 1877347 h 4401251"/>
              <a:gd name="connsiteX21667" fmla="*/ 5049656 w 13419668"/>
              <a:gd name="connsiteY21667" fmla="*/ 1902224 h 4401251"/>
              <a:gd name="connsiteX21668" fmla="*/ 5075279 w 13419668"/>
              <a:gd name="connsiteY21668" fmla="*/ 1875730 h 4401251"/>
              <a:gd name="connsiteX21669" fmla="*/ 5049531 w 13419668"/>
              <a:gd name="connsiteY21669" fmla="*/ 1848863 h 4401251"/>
              <a:gd name="connsiteX21670" fmla="*/ 4989578 w 13419668"/>
              <a:gd name="connsiteY21670" fmla="*/ 1876601 h 4401251"/>
              <a:gd name="connsiteX21671" fmla="*/ 4961094 w 13419668"/>
              <a:gd name="connsiteY21671" fmla="*/ 1848863 h 4401251"/>
              <a:gd name="connsiteX21672" fmla="*/ 4936092 w 13419668"/>
              <a:gd name="connsiteY21672" fmla="*/ 1876477 h 4401251"/>
              <a:gd name="connsiteX21673" fmla="*/ 4962462 w 13419668"/>
              <a:gd name="connsiteY21673" fmla="*/ 1902224 h 4401251"/>
              <a:gd name="connsiteX21674" fmla="*/ 4989453 w 13419668"/>
              <a:gd name="connsiteY21674" fmla="*/ 1876601 h 4401251"/>
              <a:gd name="connsiteX21675" fmla="*/ 4846659 w 13419668"/>
              <a:gd name="connsiteY21675" fmla="*/ 1873865 h 4401251"/>
              <a:gd name="connsiteX21676" fmla="*/ 4870417 w 13419668"/>
              <a:gd name="connsiteY21676" fmla="*/ 1902100 h 4401251"/>
              <a:gd name="connsiteX21677" fmla="*/ 4900020 w 13419668"/>
              <a:gd name="connsiteY21677" fmla="*/ 1876228 h 4401251"/>
              <a:gd name="connsiteX21678" fmla="*/ 4874148 w 13419668"/>
              <a:gd name="connsiteY21678" fmla="*/ 1848739 h 4401251"/>
              <a:gd name="connsiteX21679" fmla="*/ 4846659 w 13419668"/>
              <a:gd name="connsiteY21679" fmla="*/ 1873865 h 4401251"/>
              <a:gd name="connsiteX21680" fmla="*/ 4810339 w 13419668"/>
              <a:gd name="connsiteY21680" fmla="*/ 1878094 h 4401251"/>
              <a:gd name="connsiteX21681" fmla="*/ 4783471 w 13419668"/>
              <a:gd name="connsiteY21681" fmla="*/ 1848739 h 4401251"/>
              <a:gd name="connsiteX21682" fmla="*/ 4756977 w 13419668"/>
              <a:gd name="connsiteY21682" fmla="*/ 1874984 h 4401251"/>
              <a:gd name="connsiteX21683" fmla="*/ 4781979 w 13419668"/>
              <a:gd name="connsiteY21683" fmla="*/ 1902224 h 4401251"/>
              <a:gd name="connsiteX21684" fmla="*/ 4810463 w 13419668"/>
              <a:gd name="connsiteY21684" fmla="*/ 1878094 h 4401251"/>
              <a:gd name="connsiteX21685" fmla="*/ 4723020 w 13419668"/>
              <a:gd name="connsiteY21685" fmla="*/ 1876601 h 4401251"/>
              <a:gd name="connsiteX21686" fmla="*/ 4698267 w 13419668"/>
              <a:gd name="connsiteY21686" fmla="*/ 1848739 h 4401251"/>
              <a:gd name="connsiteX21687" fmla="*/ 4669659 w 13419668"/>
              <a:gd name="connsiteY21687" fmla="*/ 1876352 h 4401251"/>
              <a:gd name="connsiteX21688" fmla="*/ 4696526 w 13419668"/>
              <a:gd name="connsiteY21688" fmla="*/ 1902224 h 4401251"/>
              <a:gd name="connsiteX21689" fmla="*/ 4723020 w 13419668"/>
              <a:gd name="connsiteY21689" fmla="*/ 1876601 h 4401251"/>
              <a:gd name="connsiteX21690" fmla="*/ 4607590 w 13419668"/>
              <a:gd name="connsiteY21690" fmla="*/ 1848739 h 4401251"/>
              <a:gd name="connsiteX21691" fmla="*/ 4580226 w 13419668"/>
              <a:gd name="connsiteY21691" fmla="*/ 1877472 h 4401251"/>
              <a:gd name="connsiteX21692" fmla="*/ 4608213 w 13419668"/>
              <a:gd name="connsiteY21692" fmla="*/ 1902100 h 4401251"/>
              <a:gd name="connsiteX21693" fmla="*/ 4633711 w 13419668"/>
              <a:gd name="connsiteY21693" fmla="*/ 1875357 h 4401251"/>
              <a:gd name="connsiteX21694" fmla="*/ 4607715 w 13419668"/>
              <a:gd name="connsiteY21694" fmla="*/ 1848614 h 4401251"/>
              <a:gd name="connsiteX21695" fmla="*/ 4543905 w 13419668"/>
              <a:gd name="connsiteY21695" fmla="*/ 1876601 h 4401251"/>
              <a:gd name="connsiteX21696" fmla="*/ 4519153 w 13419668"/>
              <a:gd name="connsiteY21696" fmla="*/ 1848739 h 4401251"/>
              <a:gd name="connsiteX21697" fmla="*/ 4490544 w 13419668"/>
              <a:gd name="connsiteY21697" fmla="*/ 1876352 h 4401251"/>
              <a:gd name="connsiteX21698" fmla="*/ 4517411 w 13419668"/>
              <a:gd name="connsiteY21698" fmla="*/ 1902224 h 4401251"/>
              <a:gd name="connsiteX21699" fmla="*/ 4543905 w 13419668"/>
              <a:gd name="connsiteY21699" fmla="*/ 1876601 h 4401251"/>
              <a:gd name="connsiteX21700" fmla="*/ 4400987 w 13419668"/>
              <a:gd name="connsiteY21700" fmla="*/ 1873616 h 4401251"/>
              <a:gd name="connsiteX21701" fmla="*/ 4424993 w 13419668"/>
              <a:gd name="connsiteY21701" fmla="*/ 1901976 h 4401251"/>
              <a:gd name="connsiteX21702" fmla="*/ 4454348 w 13419668"/>
              <a:gd name="connsiteY21702" fmla="*/ 1876352 h 4401251"/>
              <a:gd name="connsiteX21703" fmla="*/ 4429346 w 13419668"/>
              <a:gd name="connsiteY21703" fmla="*/ 1848739 h 4401251"/>
              <a:gd name="connsiteX21704" fmla="*/ 4400987 w 13419668"/>
              <a:gd name="connsiteY21704" fmla="*/ 1873616 h 4401251"/>
              <a:gd name="connsiteX21705" fmla="*/ 4344391 w 13419668"/>
              <a:gd name="connsiteY21705" fmla="*/ 1848987 h 4401251"/>
              <a:gd name="connsiteX21706" fmla="*/ 4315285 w 13419668"/>
              <a:gd name="connsiteY21706" fmla="*/ 1872123 h 4401251"/>
              <a:gd name="connsiteX21707" fmla="*/ 4340038 w 13419668"/>
              <a:gd name="connsiteY21707" fmla="*/ 1902224 h 4401251"/>
              <a:gd name="connsiteX21708" fmla="*/ 4368398 w 13419668"/>
              <a:gd name="connsiteY21708" fmla="*/ 1878094 h 4401251"/>
              <a:gd name="connsiteX21709" fmla="*/ 4344391 w 13419668"/>
              <a:gd name="connsiteY21709" fmla="*/ 1849112 h 4401251"/>
              <a:gd name="connsiteX21710" fmla="*/ 4225479 w 13419668"/>
              <a:gd name="connsiteY21710" fmla="*/ 1875606 h 4401251"/>
              <a:gd name="connsiteX21711" fmla="*/ 4251102 w 13419668"/>
              <a:gd name="connsiteY21711" fmla="*/ 1902100 h 4401251"/>
              <a:gd name="connsiteX21712" fmla="*/ 4278965 w 13419668"/>
              <a:gd name="connsiteY21712" fmla="*/ 1874362 h 4401251"/>
              <a:gd name="connsiteX21713" fmla="*/ 4251351 w 13419668"/>
              <a:gd name="connsiteY21713" fmla="*/ 1848739 h 4401251"/>
              <a:gd name="connsiteX21714" fmla="*/ 4225479 w 13419668"/>
              <a:gd name="connsiteY21714" fmla="*/ 1875606 h 4401251"/>
              <a:gd name="connsiteX21715" fmla="*/ 4136046 w 13419668"/>
              <a:gd name="connsiteY21715" fmla="*/ 1873865 h 4401251"/>
              <a:gd name="connsiteX21716" fmla="*/ 4159803 w 13419668"/>
              <a:gd name="connsiteY21716" fmla="*/ 1902100 h 4401251"/>
              <a:gd name="connsiteX21717" fmla="*/ 4189407 w 13419668"/>
              <a:gd name="connsiteY21717" fmla="*/ 1876228 h 4401251"/>
              <a:gd name="connsiteX21718" fmla="*/ 4163535 w 13419668"/>
              <a:gd name="connsiteY21718" fmla="*/ 1848739 h 4401251"/>
              <a:gd name="connsiteX21719" fmla="*/ 4136046 w 13419668"/>
              <a:gd name="connsiteY21719" fmla="*/ 1873865 h 4401251"/>
              <a:gd name="connsiteX21720" fmla="*/ 4077585 w 13419668"/>
              <a:gd name="connsiteY21720" fmla="*/ 1848863 h 4401251"/>
              <a:gd name="connsiteX21721" fmla="*/ 4048479 w 13419668"/>
              <a:gd name="connsiteY21721" fmla="*/ 1875979 h 4401251"/>
              <a:gd name="connsiteX21722" fmla="*/ 4074973 w 13419668"/>
              <a:gd name="connsiteY21722" fmla="*/ 1902224 h 4401251"/>
              <a:gd name="connsiteX21723" fmla="*/ 4101964 w 13419668"/>
              <a:gd name="connsiteY21723" fmla="*/ 1876974 h 4401251"/>
              <a:gd name="connsiteX21724" fmla="*/ 4077585 w 13419668"/>
              <a:gd name="connsiteY21724" fmla="*/ 1848739 h 4401251"/>
              <a:gd name="connsiteX21725" fmla="*/ 3959046 w 13419668"/>
              <a:gd name="connsiteY21725" fmla="*/ 1873616 h 4401251"/>
              <a:gd name="connsiteX21726" fmla="*/ 3983052 w 13419668"/>
              <a:gd name="connsiteY21726" fmla="*/ 1901976 h 4401251"/>
              <a:gd name="connsiteX21727" fmla="*/ 4012407 w 13419668"/>
              <a:gd name="connsiteY21727" fmla="*/ 1876352 h 4401251"/>
              <a:gd name="connsiteX21728" fmla="*/ 3987405 w 13419668"/>
              <a:gd name="connsiteY21728" fmla="*/ 1848739 h 4401251"/>
              <a:gd name="connsiteX21729" fmla="*/ 3959046 w 13419668"/>
              <a:gd name="connsiteY21729" fmla="*/ 1873616 h 4401251"/>
              <a:gd name="connsiteX21730" fmla="*/ 3896231 w 13419668"/>
              <a:gd name="connsiteY21730" fmla="*/ 1848739 h 4401251"/>
              <a:gd name="connsiteX21731" fmla="*/ 3869364 w 13419668"/>
              <a:gd name="connsiteY21731" fmla="*/ 1878094 h 4401251"/>
              <a:gd name="connsiteX21732" fmla="*/ 3897848 w 13419668"/>
              <a:gd name="connsiteY21732" fmla="*/ 1902100 h 4401251"/>
              <a:gd name="connsiteX21733" fmla="*/ 3922725 w 13419668"/>
              <a:gd name="connsiteY21733" fmla="*/ 1874860 h 4401251"/>
              <a:gd name="connsiteX21734" fmla="*/ 3896107 w 13419668"/>
              <a:gd name="connsiteY21734" fmla="*/ 1848739 h 4401251"/>
              <a:gd name="connsiteX21735" fmla="*/ 3836899 w 13419668"/>
              <a:gd name="connsiteY21735" fmla="*/ 1877472 h 4401251"/>
              <a:gd name="connsiteX21736" fmla="*/ 3809286 w 13419668"/>
              <a:gd name="connsiteY21736" fmla="*/ 1848863 h 4401251"/>
              <a:gd name="connsiteX21737" fmla="*/ 3783414 w 13419668"/>
              <a:gd name="connsiteY21737" fmla="*/ 1875730 h 4401251"/>
              <a:gd name="connsiteX21738" fmla="*/ 3809037 w 13419668"/>
              <a:gd name="connsiteY21738" fmla="*/ 1902349 h 4401251"/>
              <a:gd name="connsiteX21739" fmla="*/ 3836899 w 13419668"/>
              <a:gd name="connsiteY21739" fmla="*/ 1877596 h 4401251"/>
              <a:gd name="connsiteX21740" fmla="*/ 3721470 w 13419668"/>
              <a:gd name="connsiteY21740" fmla="*/ 1848863 h 4401251"/>
              <a:gd name="connsiteX21741" fmla="*/ 3693981 w 13419668"/>
              <a:gd name="connsiteY21741" fmla="*/ 1876974 h 4401251"/>
              <a:gd name="connsiteX21742" fmla="*/ 3720848 w 13419668"/>
              <a:gd name="connsiteY21742" fmla="*/ 1902349 h 4401251"/>
              <a:gd name="connsiteX21743" fmla="*/ 3747466 w 13419668"/>
              <a:gd name="connsiteY21743" fmla="*/ 1876228 h 4401251"/>
              <a:gd name="connsiteX21744" fmla="*/ 3721470 w 13419668"/>
              <a:gd name="connsiteY21744" fmla="*/ 1848863 h 4401251"/>
              <a:gd name="connsiteX21745" fmla="*/ 3633032 w 13419668"/>
              <a:gd name="connsiteY21745" fmla="*/ 1848987 h 4401251"/>
              <a:gd name="connsiteX21746" fmla="*/ 3604672 w 13419668"/>
              <a:gd name="connsiteY21746" fmla="*/ 1872994 h 4401251"/>
              <a:gd name="connsiteX21747" fmla="*/ 3630295 w 13419668"/>
              <a:gd name="connsiteY21747" fmla="*/ 1902349 h 4401251"/>
              <a:gd name="connsiteX21748" fmla="*/ 3657909 w 13419668"/>
              <a:gd name="connsiteY21748" fmla="*/ 1877347 h 4401251"/>
              <a:gd name="connsiteX21749" fmla="*/ 3633032 w 13419668"/>
              <a:gd name="connsiteY21749" fmla="*/ 1848987 h 4401251"/>
              <a:gd name="connsiteX21750" fmla="*/ 3542728 w 13419668"/>
              <a:gd name="connsiteY21750" fmla="*/ 1848987 h 4401251"/>
              <a:gd name="connsiteX21751" fmla="*/ 3514990 w 13419668"/>
              <a:gd name="connsiteY21751" fmla="*/ 1876850 h 4401251"/>
              <a:gd name="connsiteX21752" fmla="*/ 3541484 w 13419668"/>
              <a:gd name="connsiteY21752" fmla="*/ 1902473 h 4401251"/>
              <a:gd name="connsiteX21753" fmla="*/ 3568351 w 13419668"/>
              <a:gd name="connsiteY21753" fmla="*/ 1876725 h 4401251"/>
              <a:gd name="connsiteX21754" fmla="*/ 3542728 w 13419668"/>
              <a:gd name="connsiteY21754" fmla="*/ 1849112 h 4401251"/>
              <a:gd name="connsiteX21755" fmla="*/ 3480908 w 13419668"/>
              <a:gd name="connsiteY21755" fmla="*/ 1876850 h 4401251"/>
              <a:gd name="connsiteX21756" fmla="*/ 3456156 w 13419668"/>
              <a:gd name="connsiteY21756" fmla="*/ 1848987 h 4401251"/>
              <a:gd name="connsiteX21757" fmla="*/ 3427547 w 13419668"/>
              <a:gd name="connsiteY21757" fmla="*/ 1876601 h 4401251"/>
              <a:gd name="connsiteX21758" fmla="*/ 3454414 w 13419668"/>
              <a:gd name="connsiteY21758" fmla="*/ 1902473 h 4401251"/>
              <a:gd name="connsiteX21759" fmla="*/ 3480908 w 13419668"/>
              <a:gd name="connsiteY21759" fmla="*/ 1876850 h 4401251"/>
              <a:gd name="connsiteX21760" fmla="*/ 3391351 w 13419668"/>
              <a:gd name="connsiteY21760" fmla="*/ 1877845 h 4401251"/>
              <a:gd name="connsiteX21761" fmla="*/ 3367593 w 13419668"/>
              <a:gd name="connsiteY21761" fmla="*/ 1849112 h 4401251"/>
              <a:gd name="connsiteX21762" fmla="*/ 3337865 w 13419668"/>
              <a:gd name="connsiteY21762" fmla="*/ 1875606 h 4401251"/>
              <a:gd name="connsiteX21763" fmla="*/ 3363737 w 13419668"/>
              <a:gd name="connsiteY21763" fmla="*/ 1902473 h 4401251"/>
              <a:gd name="connsiteX21764" fmla="*/ 3391227 w 13419668"/>
              <a:gd name="connsiteY21764" fmla="*/ 1877969 h 4401251"/>
              <a:gd name="connsiteX21765" fmla="*/ 3277414 w 13419668"/>
              <a:gd name="connsiteY21765" fmla="*/ 1848987 h 4401251"/>
              <a:gd name="connsiteX21766" fmla="*/ 3248308 w 13419668"/>
              <a:gd name="connsiteY21766" fmla="*/ 1876103 h 4401251"/>
              <a:gd name="connsiteX21767" fmla="*/ 3274802 w 13419668"/>
              <a:gd name="connsiteY21767" fmla="*/ 1902349 h 4401251"/>
              <a:gd name="connsiteX21768" fmla="*/ 3301794 w 13419668"/>
              <a:gd name="connsiteY21768" fmla="*/ 1877098 h 4401251"/>
              <a:gd name="connsiteX21769" fmla="*/ 3277414 w 13419668"/>
              <a:gd name="connsiteY21769" fmla="*/ 1848863 h 4401251"/>
              <a:gd name="connsiteX21770" fmla="*/ 3189722 w 13419668"/>
              <a:gd name="connsiteY21770" fmla="*/ 1848863 h 4401251"/>
              <a:gd name="connsiteX21771" fmla="*/ 3162607 w 13419668"/>
              <a:gd name="connsiteY21771" fmla="*/ 1877472 h 4401251"/>
              <a:gd name="connsiteX21772" fmla="*/ 3189722 w 13419668"/>
              <a:gd name="connsiteY21772" fmla="*/ 1902473 h 4401251"/>
              <a:gd name="connsiteX21773" fmla="*/ 3215968 w 13419668"/>
              <a:gd name="connsiteY21773" fmla="*/ 1875979 h 4401251"/>
              <a:gd name="connsiteX21774" fmla="*/ 3189598 w 13419668"/>
              <a:gd name="connsiteY21774" fmla="*/ 1848863 h 4401251"/>
              <a:gd name="connsiteX21775" fmla="*/ 3126535 w 13419668"/>
              <a:gd name="connsiteY21775" fmla="*/ 1876725 h 4401251"/>
              <a:gd name="connsiteX21776" fmla="*/ 3098051 w 13419668"/>
              <a:gd name="connsiteY21776" fmla="*/ 1848987 h 4401251"/>
              <a:gd name="connsiteX21777" fmla="*/ 3073049 w 13419668"/>
              <a:gd name="connsiteY21777" fmla="*/ 1876601 h 4401251"/>
              <a:gd name="connsiteX21778" fmla="*/ 3099419 w 13419668"/>
              <a:gd name="connsiteY21778" fmla="*/ 1902349 h 4401251"/>
              <a:gd name="connsiteX21779" fmla="*/ 3126410 w 13419668"/>
              <a:gd name="connsiteY21779" fmla="*/ 1876725 h 4401251"/>
              <a:gd name="connsiteX21780" fmla="*/ 3011727 w 13419668"/>
              <a:gd name="connsiteY21780" fmla="*/ 1848987 h 4401251"/>
              <a:gd name="connsiteX21781" fmla="*/ 2983616 w 13419668"/>
              <a:gd name="connsiteY21781" fmla="*/ 1873367 h 4401251"/>
              <a:gd name="connsiteX21782" fmla="*/ 3009612 w 13419668"/>
              <a:gd name="connsiteY21782" fmla="*/ 1902349 h 4401251"/>
              <a:gd name="connsiteX21783" fmla="*/ 3036853 w 13419668"/>
              <a:gd name="connsiteY21783" fmla="*/ 1876974 h 4401251"/>
              <a:gd name="connsiteX21784" fmla="*/ 3011603 w 13419668"/>
              <a:gd name="connsiteY21784" fmla="*/ 1848987 h 4401251"/>
              <a:gd name="connsiteX21785" fmla="*/ 2924782 w 13419668"/>
              <a:gd name="connsiteY21785" fmla="*/ 1848987 h 4401251"/>
              <a:gd name="connsiteX21786" fmla="*/ 2896173 w 13419668"/>
              <a:gd name="connsiteY21786" fmla="*/ 1876601 h 4401251"/>
              <a:gd name="connsiteX21787" fmla="*/ 2923040 w 13419668"/>
              <a:gd name="connsiteY21787" fmla="*/ 1902473 h 4401251"/>
              <a:gd name="connsiteX21788" fmla="*/ 2949534 w 13419668"/>
              <a:gd name="connsiteY21788" fmla="*/ 1876850 h 4401251"/>
              <a:gd name="connsiteX21789" fmla="*/ 2924782 w 13419668"/>
              <a:gd name="connsiteY21789" fmla="*/ 1848987 h 4401251"/>
              <a:gd name="connsiteX21790" fmla="*/ 2806491 w 13419668"/>
              <a:gd name="connsiteY21790" fmla="*/ 1875233 h 4401251"/>
              <a:gd name="connsiteX21791" fmla="*/ 2835100 w 13419668"/>
              <a:gd name="connsiteY21791" fmla="*/ 1902349 h 4401251"/>
              <a:gd name="connsiteX21792" fmla="*/ 2860101 w 13419668"/>
              <a:gd name="connsiteY21792" fmla="*/ 1875233 h 4401251"/>
              <a:gd name="connsiteX21793" fmla="*/ 2833607 w 13419668"/>
              <a:gd name="connsiteY21793" fmla="*/ 1848987 h 4401251"/>
              <a:gd name="connsiteX21794" fmla="*/ 2806491 w 13419668"/>
              <a:gd name="connsiteY21794" fmla="*/ 1875357 h 4401251"/>
              <a:gd name="connsiteX21795" fmla="*/ 2744050 w 13419668"/>
              <a:gd name="connsiteY21795" fmla="*/ 1848863 h 4401251"/>
              <a:gd name="connsiteX21796" fmla="*/ 2717058 w 13419668"/>
              <a:gd name="connsiteY21796" fmla="*/ 1878094 h 4401251"/>
              <a:gd name="connsiteX21797" fmla="*/ 2745418 w 13419668"/>
              <a:gd name="connsiteY21797" fmla="*/ 1902224 h 4401251"/>
              <a:gd name="connsiteX21798" fmla="*/ 2770420 w 13419668"/>
              <a:gd name="connsiteY21798" fmla="*/ 1875108 h 4401251"/>
              <a:gd name="connsiteX21799" fmla="*/ 2744050 w 13419668"/>
              <a:gd name="connsiteY21799" fmla="*/ 1848739 h 4401251"/>
              <a:gd name="connsiteX21800" fmla="*/ 2627501 w 13419668"/>
              <a:gd name="connsiteY21800" fmla="*/ 1873740 h 4401251"/>
              <a:gd name="connsiteX21801" fmla="*/ 2651507 w 13419668"/>
              <a:gd name="connsiteY21801" fmla="*/ 1902100 h 4401251"/>
              <a:gd name="connsiteX21802" fmla="*/ 2680862 w 13419668"/>
              <a:gd name="connsiteY21802" fmla="*/ 1876477 h 4401251"/>
              <a:gd name="connsiteX21803" fmla="*/ 2655861 w 13419668"/>
              <a:gd name="connsiteY21803" fmla="*/ 1848863 h 4401251"/>
              <a:gd name="connsiteX21804" fmla="*/ 2627501 w 13419668"/>
              <a:gd name="connsiteY21804" fmla="*/ 1873740 h 4401251"/>
              <a:gd name="connsiteX21805" fmla="*/ 2569164 w 13419668"/>
              <a:gd name="connsiteY21805" fmla="*/ 1848863 h 4401251"/>
              <a:gd name="connsiteX21806" fmla="*/ 2541675 w 13419668"/>
              <a:gd name="connsiteY21806" fmla="*/ 1876974 h 4401251"/>
              <a:gd name="connsiteX21807" fmla="*/ 2568542 w 13419668"/>
              <a:gd name="connsiteY21807" fmla="*/ 1902349 h 4401251"/>
              <a:gd name="connsiteX21808" fmla="*/ 2595161 w 13419668"/>
              <a:gd name="connsiteY21808" fmla="*/ 1876228 h 4401251"/>
              <a:gd name="connsiteX21809" fmla="*/ 2569164 w 13419668"/>
              <a:gd name="connsiteY21809" fmla="*/ 1848863 h 4401251"/>
              <a:gd name="connsiteX21810" fmla="*/ 2505603 w 13419668"/>
              <a:gd name="connsiteY21810" fmla="*/ 1876725 h 4401251"/>
              <a:gd name="connsiteX21811" fmla="*/ 2477119 w 13419668"/>
              <a:gd name="connsiteY21811" fmla="*/ 1848987 h 4401251"/>
              <a:gd name="connsiteX21812" fmla="*/ 2452118 w 13419668"/>
              <a:gd name="connsiteY21812" fmla="*/ 1876601 h 4401251"/>
              <a:gd name="connsiteX21813" fmla="*/ 2478487 w 13419668"/>
              <a:gd name="connsiteY21813" fmla="*/ 1902349 h 4401251"/>
              <a:gd name="connsiteX21814" fmla="*/ 2505479 w 13419668"/>
              <a:gd name="connsiteY21814" fmla="*/ 1876725 h 4401251"/>
              <a:gd name="connsiteX21815" fmla="*/ 2362560 w 13419668"/>
              <a:gd name="connsiteY21815" fmla="*/ 1874735 h 4401251"/>
              <a:gd name="connsiteX21816" fmla="*/ 2387064 w 13419668"/>
              <a:gd name="connsiteY21816" fmla="*/ 1902224 h 4401251"/>
              <a:gd name="connsiteX21817" fmla="*/ 2416046 w 13419668"/>
              <a:gd name="connsiteY21817" fmla="*/ 1875606 h 4401251"/>
              <a:gd name="connsiteX21818" fmla="*/ 2389427 w 13419668"/>
              <a:gd name="connsiteY21818" fmla="*/ 1848863 h 4401251"/>
              <a:gd name="connsiteX21819" fmla="*/ 2362560 w 13419668"/>
              <a:gd name="connsiteY21819" fmla="*/ 1874735 h 4401251"/>
              <a:gd name="connsiteX21820" fmla="*/ 2328603 w 13419668"/>
              <a:gd name="connsiteY21820" fmla="*/ 1877845 h 4401251"/>
              <a:gd name="connsiteX21821" fmla="*/ 2304845 w 13419668"/>
              <a:gd name="connsiteY21821" fmla="*/ 1849112 h 4401251"/>
              <a:gd name="connsiteX21822" fmla="*/ 2275117 w 13419668"/>
              <a:gd name="connsiteY21822" fmla="*/ 1875606 h 4401251"/>
              <a:gd name="connsiteX21823" fmla="*/ 2300990 w 13419668"/>
              <a:gd name="connsiteY21823" fmla="*/ 1902473 h 4401251"/>
              <a:gd name="connsiteX21824" fmla="*/ 2328479 w 13419668"/>
              <a:gd name="connsiteY21824" fmla="*/ 1877969 h 4401251"/>
              <a:gd name="connsiteX21825" fmla="*/ 2214915 w 13419668"/>
              <a:gd name="connsiteY21825" fmla="*/ 1848987 h 4401251"/>
              <a:gd name="connsiteX21826" fmla="*/ 2185560 w 13419668"/>
              <a:gd name="connsiteY21826" fmla="*/ 1875855 h 4401251"/>
              <a:gd name="connsiteX21827" fmla="*/ 2211805 w 13419668"/>
              <a:gd name="connsiteY21827" fmla="*/ 1902349 h 4401251"/>
              <a:gd name="connsiteX21828" fmla="*/ 2239046 w 13419668"/>
              <a:gd name="connsiteY21828" fmla="*/ 1877347 h 4401251"/>
              <a:gd name="connsiteX21829" fmla="*/ 2214915 w 13419668"/>
              <a:gd name="connsiteY21829" fmla="*/ 1848863 h 4401251"/>
              <a:gd name="connsiteX21830" fmla="*/ 2123741 w 13419668"/>
              <a:gd name="connsiteY21830" fmla="*/ 1848987 h 4401251"/>
              <a:gd name="connsiteX21831" fmla="*/ 2096127 w 13419668"/>
              <a:gd name="connsiteY21831" fmla="*/ 1877596 h 4401251"/>
              <a:gd name="connsiteX21832" fmla="*/ 2123865 w 13419668"/>
              <a:gd name="connsiteY21832" fmla="*/ 1902473 h 4401251"/>
              <a:gd name="connsiteX21833" fmla="*/ 2149488 w 13419668"/>
              <a:gd name="connsiteY21833" fmla="*/ 1875979 h 4401251"/>
              <a:gd name="connsiteX21834" fmla="*/ 2123741 w 13419668"/>
              <a:gd name="connsiteY21834" fmla="*/ 1849112 h 4401251"/>
              <a:gd name="connsiteX21835" fmla="*/ 2063787 w 13419668"/>
              <a:gd name="connsiteY21835" fmla="*/ 1876477 h 4401251"/>
              <a:gd name="connsiteX21836" fmla="*/ 2034929 w 13419668"/>
              <a:gd name="connsiteY21836" fmla="*/ 1849112 h 4401251"/>
              <a:gd name="connsiteX21837" fmla="*/ 2010301 w 13419668"/>
              <a:gd name="connsiteY21837" fmla="*/ 1877098 h 4401251"/>
              <a:gd name="connsiteX21838" fmla="*/ 2037044 w 13419668"/>
              <a:gd name="connsiteY21838" fmla="*/ 1902598 h 4401251"/>
              <a:gd name="connsiteX21839" fmla="*/ 2063787 w 13419668"/>
              <a:gd name="connsiteY21839" fmla="*/ 1876601 h 4401251"/>
              <a:gd name="connsiteX21840" fmla="*/ 1974229 w 13419668"/>
              <a:gd name="connsiteY21840" fmla="*/ 1875482 h 4401251"/>
              <a:gd name="connsiteX21841" fmla="*/ 1947362 w 13419668"/>
              <a:gd name="connsiteY21841" fmla="*/ 1848863 h 4401251"/>
              <a:gd name="connsiteX21842" fmla="*/ 1920744 w 13419668"/>
              <a:gd name="connsiteY21842" fmla="*/ 1877845 h 4401251"/>
              <a:gd name="connsiteX21843" fmla="*/ 1948357 w 13419668"/>
              <a:gd name="connsiteY21843" fmla="*/ 1902349 h 4401251"/>
              <a:gd name="connsiteX21844" fmla="*/ 1974229 w 13419668"/>
              <a:gd name="connsiteY21844" fmla="*/ 1875482 h 4401251"/>
              <a:gd name="connsiteX21845" fmla="*/ 1831186 w 13419668"/>
              <a:gd name="connsiteY21845" fmla="*/ 1875855 h 4401251"/>
              <a:gd name="connsiteX21846" fmla="*/ 1856810 w 13419668"/>
              <a:gd name="connsiteY21846" fmla="*/ 1902349 h 4401251"/>
              <a:gd name="connsiteX21847" fmla="*/ 1884548 w 13419668"/>
              <a:gd name="connsiteY21847" fmla="*/ 1874487 h 4401251"/>
              <a:gd name="connsiteX21848" fmla="*/ 1856810 w 13419668"/>
              <a:gd name="connsiteY21848" fmla="*/ 1848863 h 4401251"/>
              <a:gd name="connsiteX21849" fmla="*/ 1831062 w 13419668"/>
              <a:gd name="connsiteY21849" fmla="*/ 1875855 h 4401251"/>
              <a:gd name="connsiteX21850" fmla="*/ 1767625 w 13419668"/>
              <a:gd name="connsiteY21850" fmla="*/ 1848863 h 4401251"/>
              <a:gd name="connsiteX21851" fmla="*/ 1741753 w 13419668"/>
              <a:gd name="connsiteY21851" fmla="*/ 1878467 h 4401251"/>
              <a:gd name="connsiteX21852" fmla="*/ 1769989 w 13419668"/>
              <a:gd name="connsiteY21852" fmla="*/ 1902224 h 4401251"/>
              <a:gd name="connsiteX21853" fmla="*/ 1795115 w 13419668"/>
              <a:gd name="connsiteY21853" fmla="*/ 1874735 h 4401251"/>
              <a:gd name="connsiteX21854" fmla="*/ 1767625 w 13419668"/>
              <a:gd name="connsiteY21854" fmla="*/ 1848863 h 4401251"/>
              <a:gd name="connsiteX21855" fmla="*/ 1654186 w 13419668"/>
              <a:gd name="connsiteY21855" fmla="*/ 1875730 h 4401251"/>
              <a:gd name="connsiteX21856" fmla="*/ 1683292 w 13419668"/>
              <a:gd name="connsiteY21856" fmla="*/ 1902224 h 4401251"/>
              <a:gd name="connsiteX21857" fmla="*/ 1707672 w 13419668"/>
              <a:gd name="connsiteY21857" fmla="*/ 1874487 h 4401251"/>
              <a:gd name="connsiteX21858" fmla="*/ 1680680 w 13419668"/>
              <a:gd name="connsiteY21858" fmla="*/ 1848739 h 4401251"/>
              <a:gd name="connsiteX21859" fmla="*/ 1654186 w 13419668"/>
              <a:gd name="connsiteY21859" fmla="*/ 1875730 h 4401251"/>
              <a:gd name="connsiteX21860" fmla="*/ 1592118 w 13419668"/>
              <a:gd name="connsiteY21860" fmla="*/ 1848863 h 4401251"/>
              <a:gd name="connsiteX21861" fmla="*/ 1564753 w 13419668"/>
              <a:gd name="connsiteY21861" fmla="*/ 1877720 h 4401251"/>
              <a:gd name="connsiteX21862" fmla="*/ 1592740 w 13419668"/>
              <a:gd name="connsiteY21862" fmla="*/ 1902349 h 4401251"/>
              <a:gd name="connsiteX21863" fmla="*/ 1618239 w 13419668"/>
              <a:gd name="connsiteY21863" fmla="*/ 1875606 h 4401251"/>
              <a:gd name="connsiteX21864" fmla="*/ 1592242 w 13419668"/>
              <a:gd name="connsiteY21864" fmla="*/ 1848863 h 4401251"/>
              <a:gd name="connsiteX21865" fmla="*/ 1503680 w 13419668"/>
              <a:gd name="connsiteY21865" fmla="*/ 1848863 h 4401251"/>
              <a:gd name="connsiteX21866" fmla="*/ 1475071 w 13419668"/>
              <a:gd name="connsiteY21866" fmla="*/ 1876477 h 4401251"/>
              <a:gd name="connsiteX21867" fmla="*/ 1501938 w 13419668"/>
              <a:gd name="connsiteY21867" fmla="*/ 1902349 h 4401251"/>
              <a:gd name="connsiteX21868" fmla="*/ 1528432 w 13419668"/>
              <a:gd name="connsiteY21868" fmla="*/ 1876725 h 4401251"/>
              <a:gd name="connsiteX21869" fmla="*/ 1503680 w 13419668"/>
              <a:gd name="connsiteY21869" fmla="*/ 1848863 h 4401251"/>
              <a:gd name="connsiteX21870" fmla="*/ 1389370 w 13419668"/>
              <a:gd name="connsiteY21870" fmla="*/ 1876601 h 4401251"/>
              <a:gd name="connsiteX21871" fmla="*/ 1418724 w 13419668"/>
              <a:gd name="connsiteY21871" fmla="*/ 1902100 h 4401251"/>
              <a:gd name="connsiteX21872" fmla="*/ 1442606 w 13419668"/>
              <a:gd name="connsiteY21872" fmla="*/ 1873616 h 4401251"/>
              <a:gd name="connsiteX21873" fmla="*/ 1414247 w 13419668"/>
              <a:gd name="connsiteY21873" fmla="*/ 1848863 h 4401251"/>
              <a:gd name="connsiteX21874" fmla="*/ 1389370 w 13419668"/>
              <a:gd name="connsiteY21874" fmla="*/ 1876601 h 4401251"/>
              <a:gd name="connsiteX21875" fmla="*/ 1299812 w 13419668"/>
              <a:gd name="connsiteY21875" fmla="*/ 1874611 h 4401251"/>
              <a:gd name="connsiteX21876" fmla="*/ 1324316 w 13419668"/>
              <a:gd name="connsiteY21876" fmla="*/ 1902100 h 4401251"/>
              <a:gd name="connsiteX21877" fmla="*/ 1353298 w 13419668"/>
              <a:gd name="connsiteY21877" fmla="*/ 1875482 h 4401251"/>
              <a:gd name="connsiteX21878" fmla="*/ 1326679 w 13419668"/>
              <a:gd name="connsiteY21878" fmla="*/ 1848739 h 4401251"/>
              <a:gd name="connsiteX21879" fmla="*/ 1299812 w 13419668"/>
              <a:gd name="connsiteY21879" fmla="*/ 1874611 h 4401251"/>
              <a:gd name="connsiteX21880" fmla="*/ 1237495 w 13419668"/>
              <a:gd name="connsiteY21880" fmla="*/ 1902224 h 4401251"/>
              <a:gd name="connsiteX21881" fmla="*/ 1263741 w 13419668"/>
              <a:gd name="connsiteY21881" fmla="*/ 1875730 h 4401251"/>
              <a:gd name="connsiteX21882" fmla="*/ 1234386 w 13419668"/>
              <a:gd name="connsiteY21882" fmla="*/ 1848863 h 4401251"/>
              <a:gd name="connsiteX21883" fmla="*/ 1210255 w 13419668"/>
              <a:gd name="connsiteY21883" fmla="*/ 1877347 h 4401251"/>
              <a:gd name="connsiteX21884" fmla="*/ 1237371 w 13419668"/>
              <a:gd name="connsiteY21884" fmla="*/ 1902349 h 4401251"/>
              <a:gd name="connsiteX21885" fmla="*/ 1149804 w 13419668"/>
              <a:gd name="connsiteY21885" fmla="*/ 1848739 h 4401251"/>
              <a:gd name="connsiteX21886" fmla="*/ 1122936 w 13419668"/>
              <a:gd name="connsiteY21886" fmla="*/ 1878094 h 4401251"/>
              <a:gd name="connsiteX21887" fmla="*/ 1151421 w 13419668"/>
              <a:gd name="connsiteY21887" fmla="*/ 1902100 h 4401251"/>
              <a:gd name="connsiteX21888" fmla="*/ 1176298 w 13419668"/>
              <a:gd name="connsiteY21888" fmla="*/ 1874860 h 4401251"/>
              <a:gd name="connsiteX21889" fmla="*/ 1149679 w 13419668"/>
              <a:gd name="connsiteY21889" fmla="*/ 1848739 h 4401251"/>
              <a:gd name="connsiteX21890" fmla="*/ 1062361 w 13419668"/>
              <a:gd name="connsiteY21890" fmla="*/ 1848739 h 4401251"/>
              <a:gd name="connsiteX21891" fmla="*/ 1033254 w 13419668"/>
              <a:gd name="connsiteY21891" fmla="*/ 1875855 h 4401251"/>
              <a:gd name="connsiteX21892" fmla="*/ 1059749 w 13419668"/>
              <a:gd name="connsiteY21892" fmla="*/ 1902100 h 4401251"/>
              <a:gd name="connsiteX21893" fmla="*/ 1086740 w 13419668"/>
              <a:gd name="connsiteY21893" fmla="*/ 1876850 h 4401251"/>
              <a:gd name="connsiteX21894" fmla="*/ 1062361 w 13419668"/>
              <a:gd name="connsiteY21894" fmla="*/ 1848614 h 4401251"/>
              <a:gd name="connsiteX21895" fmla="*/ 971932 w 13419668"/>
              <a:gd name="connsiteY21895" fmla="*/ 1848739 h 4401251"/>
              <a:gd name="connsiteX21896" fmla="*/ 943697 w 13419668"/>
              <a:gd name="connsiteY21896" fmla="*/ 1876725 h 4401251"/>
              <a:gd name="connsiteX21897" fmla="*/ 970937 w 13419668"/>
              <a:gd name="connsiteY21897" fmla="*/ 1902100 h 4401251"/>
              <a:gd name="connsiteX21898" fmla="*/ 997058 w 13419668"/>
              <a:gd name="connsiteY21898" fmla="*/ 1876103 h 4401251"/>
              <a:gd name="connsiteX21899" fmla="*/ 971808 w 13419668"/>
              <a:gd name="connsiteY21899" fmla="*/ 1848739 h 4401251"/>
              <a:gd name="connsiteX21900" fmla="*/ 882748 w 13419668"/>
              <a:gd name="connsiteY21900" fmla="*/ 1848739 h 4401251"/>
              <a:gd name="connsiteX21901" fmla="*/ 854140 w 13419668"/>
              <a:gd name="connsiteY21901" fmla="*/ 1876352 h 4401251"/>
              <a:gd name="connsiteX21902" fmla="*/ 881007 w 13419668"/>
              <a:gd name="connsiteY21902" fmla="*/ 1902224 h 4401251"/>
              <a:gd name="connsiteX21903" fmla="*/ 907501 w 13419668"/>
              <a:gd name="connsiteY21903" fmla="*/ 1876601 h 4401251"/>
              <a:gd name="connsiteX21904" fmla="*/ 882748 w 13419668"/>
              <a:gd name="connsiteY21904" fmla="*/ 1848739 h 4401251"/>
              <a:gd name="connsiteX21905" fmla="*/ 794808 w 13419668"/>
              <a:gd name="connsiteY21905" fmla="*/ 1848739 h 4401251"/>
              <a:gd name="connsiteX21906" fmla="*/ 768438 w 13419668"/>
              <a:gd name="connsiteY21906" fmla="*/ 1877969 h 4401251"/>
              <a:gd name="connsiteX21907" fmla="*/ 796176 w 13419668"/>
              <a:gd name="connsiteY21907" fmla="*/ 1902224 h 4401251"/>
              <a:gd name="connsiteX21908" fmla="*/ 821799 w 13419668"/>
              <a:gd name="connsiteY21908" fmla="*/ 1875108 h 4401251"/>
              <a:gd name="connsiteX21909" fmla="*/ 794683 w 13419668"/>
              <a:gd name="connsiteY21909" fmla="*/ 1848739 h 4401251"/>
              <a:gd name="connsiteX21910" fmla="*/ 1059749 w 13419668"/>
              <a:gd name="connsiteY21910" fmla="*/ 1763410 h 4401251"/>
              <a:gd name="connsiteX21911" fmla="*/ 1033628 w 13419668"/>
              <a:gd name="connsiteY21911" fmla="*/ 1789904 h 4401251"/>
              <a:gd name="connsiteX21912" fmla="*/ 1060744 w 13419668"/>
              <a:gd name="connsiteY21912" fmla="*/ 1816025 h 4401251"/>
              <a:gd name="connsiteX21913" fmla="*/ 1086243 w 13419668"/>
              <a:gd name="connsiteY21913" fmla="*/ 1789034 h 4401251"/>
              <a:gd name="connsiteX21914" fmla="*/ 1059749 w 13419668"/>
              <a:gd name="connsiteY21914" fmla="*/ 1763410 h 4401251"/>
              <a:gd name="connsiteX21915" fmla="*/ 704504 w 13419668"/>
              <a:gd name="connsiteY21915" fmla="*/ 1848863 h 4401251"/>
              <a:gd name="connsiteX21916" fmla="*/ 678756 w 13419668"/>
              <a:gd name="connsiteY21916" fmla="*/ 1878716 h 4401251"/>
              <a:gd name="connsiteX21917" fmla="*/ 707241 w 13419668"/>
              <a:gd name="connsiteY21917" fmla="*/ 1902224 h 4401251"/>
              <a:gd name="connsiteX21918" fmla="*/ 732118 w 13419668"/>
              <a:gd name="connsiteY21918" fmla="*/ 1874487 h 4401251"/>
              <a:gd name="connsiteX21919" fmla="*/ 704504 w 13419668"/>
              <a:gd name="connsiteY21919" fmla="*/ 1848863 h 4401251"/>
              <a:gd name="connsiteX21920" fmla="*/ 589199 w 13419668"/>
              <a:gd name="connsiteY21920" fmla="*/ 1875855 h 4401251"/>
              <a:gd name="connsiteX21921" fmla="*/ 614822 w 13419668"/>
              <a:gd name="connsiteY21921" fmla="*/ 1902349 h 4401251"/>
              <a:gd name="connsiteX21922" fmla="*/ 642560 w 13419668"/>
              <a:gd name="connsiteY21922" fmla="*/ 1874487 h 4401251"/>
              <a:gd name="connsiteX21923" fmla="*/ 614822 w 13419668"/>
              <a:gd name="connsiteY21923" fmla="*/ 1848863 h 4401251"/>
              <a:gd name="connsiteX21924" fmla="*/ 589075 w 13419668"/>
              <a:gd name="connsiteY21924" fmla="*/ 1875855 h 4401251"/>
              <a:gd name="connsiteX21925" fmla="*/ 530489 w 13419668"/>
              <a:gd name="connsiteY21925" fmla="*/ 1848987 h 4401251"/>
              <a:gd name="connsiteX21926" fmla="*/ 501881 w 13419668"/>
              <a:gd name="connsiteY21926" fmla="*/ 1876601 h 4401251"/>
              <a:gd name="connsiteX21927" fmla="*/ 528748 w 13419668"/>
              <a:gd name="connsiteY21927" fmla="*/ 1902473 h 4401251"/>
              <a:gd name="connsiteX21928" fmla="*/ 555366 w 13419668"/>
              <a:gd name="connsiteY21928" fmla="*/ 1876850 h 4401251"/>
              <a:gd name="connsiteX21929" fmla="*/ 530614 w 13419668"/>
              <a:gd name="connsiteY21929" fmla="*/ 1848987 h 4401251"/>
              <a:gd name="connsiteX21930" fmla="*/ 441305 w 13419668"/>
              <a:gd name="connsiteY21930" fmla="*/ 1848987 h 4401251"/>
              <a:gd name="connsiteX21931" fmla="*/ 412199 w 13419668"/>
              <a:gd name="connsiteY21931" fmla="*/ 1876103 h 4401251"/>
              <a:gd name="connsiteX21932" fmla="*/ 438693 w 13419668"/>
              <a:gd name="connsiteY21932" fmla="*/ 1902349 h 4401251"/>
              <a:gd name="connsiteX21933" fmla="*/ 465684 w 13419668"/>
              <a:gd name="connsiteY21933" fmla="*/ 1877098 h 4401251"/>
              <a:gd name="connsiteX21934" fmla="*/ 441305 w 13419668"/>
              <a:gd name="connsiteY21934" fmla="*/ 1848863 h 4401251"/>
              <a:gd name="connsiteX21935" fmla="*/ 376127 w 13419668"/>
              <a:gd name="connsiteY21935" fmla="*/ 1877720 h 4401251"/>
              <a:gd name="connsiteX21936" fmla="*/ 352245 w 13419668"/>
              <a:gd name="connsiteY21936" fmla="*/ 1848987 h 4401251"/>
              <a:gd name="connsiteX21937" fmla="*/ 322641 w 13419668"/>
              <a:gd name="connsiteY21937" fmla="*/ 1875606 h 4401251"/>
              <a:gd name="connsiteX21938" fmla="*/ 348638 w 13419668"/>
              <a:gd name="connsiteY21938" fmla="*/ 1902349 h 4401251"/>
              <a:gd name="connsiteX21939" fmla="*/ 376003 w 13419668"/>
              <a:gd name="connsiteY21939" fmla="*/ 1877596 h 4401251"/>
              <a:gd name="connsiteX21940" fmla="*/ 236940 w 13419668"/>
              <a:gd name="connsiteY21940" fmla="*/ 1875855 h 4401251"/>
              <a:gd name="connsiteX21941" fmla="*/ 262563 w 13419668"/>
              <a:gd name="connsiteY21941" fmla="*/ 1902349 h 4401251"/>
              <a:gd name="connsiteX21942" fmla="*/ 290301 w 13419668"/>
              <a:gd name="connsiteY21942" fmla="*/ 1874487 h 4401251"/>
              <a:gd name="connsiteX21943" fmla="*/ 262563 w 13419668"/>
              <a:gd name="connsiteY21943" fmla="*/ 1848863 h 4401251"/>
              <a:gd name="connsiteX21944" fmla="*/ 236815 w 13419668"/>
              <a:gd name="connsiteY21944" fmla="*/ 1875855 h 4401251"/>
              <a:gd name="connsiteX21945" fmla="*/ 174872 w 13419668"/>
              <a:gd name="connsiteY21945" fmla="*/ 1848863 h 4401251"/>
              <a:gd name="connsiteX21946" fmla="*/ 147382 w 13419668"/>
              <a:gd name="connsiteY21946" fmla="*/ 1876974 h 4401251"/>
              <a:gd name="connsiteX21947" fmla="*/ 174250 w 13419668"/>
              <a:gd name="connsiteY21947" fmla="*/ 1902349 h 4401251"/>
              <a:gd name="connsiteX21948" fmla="*/ 200868 w 13419668"/>
              <a:gd name="connsiteY21948" fmla="*/ 1876228 h 4401251"/>
              <a:gd name="connsiteX21949" fmla="*/ 174872 w 13419668"/>
              <a:gd name="connsiteY21949" fmla="*/ 1848863 h 4401251"/>
              <a:gd name="connsiteX21950" fmla="*/ 84941 w 13419668"/>
              <a:gd name="connsiteY21950" fmla="*/ 1848863 h 4401251"/>
              <a:gd name="connsiteX21951" fmla="*/ 57825 w 13419668"/>
              <a:gd name="connsiteY21951" fmla="*/ 1877472 h 4401251"/>
              <a:gd name="connsiteX21952" fmla="*/ 84941 w 13419668"/>
              <a:gd name="connsiteY21952" fmla="*/ 1902473 h 4401251"/>
              <a:gd name="connsiteX21953" fmla="*/ 111186 w 13419668"/>
              <a:gd name="connsiteY21953" fmla="*/ 1875979 h 4401251"/>
              <a:gd name="connsiteX21954" fmla="*/ 84817 w 13419668"/>
              <a:gd name="connsiteY21954" fmla="*/ 1848863 h 4401251"/>
              <a:gd name="connsiteX21955" fmla="*/ 13356728 w 13419668"/>
              <a:gd name="connsiteY21955" fmla="*/ 1790278 h 4401251"/>
              <a:gd name="connsiteX21956" fmla="*/ 13384092 w 13419668"/>
              <a:gd name="connsiteY21956" fmla="*/ 1816025 h 4401251"/>
              <a:gd name="connsiteX21957" fmla="*/ 13409342 w 13419668"/>
              <a:gd name="connsiteY21957" fmla="*/ 1788785 h 4401251"/>
              <a:gd name="connsiteX21958" fmla="*/ 13382599 w 13419668"/>
              <a:gd name="connsiteY21958" fmla="*/ 1763535 h 4401251"/>
              <a:gd name="connsiteX21959" fmla="*/ 13356728 w 13419668"/>
              <a:gd name="connsiteY21959" fmla="*/ 1790278 h 4401251"/>
              <a:gd name="connsiteX21960" fmla="*/ 13267294 w 13419668"/>
              <a:gd name="connsiteY21960" fmla="*/ 1788785 h 4401251"/>
              <a:gd name="connsiteX21961" fmla="*/ 13293167 w 13419668"/>
              <a:gd name="connsiteY21961" fmla="*/ 1816150 h 4401251"/>
              <a:gd name="connsiteX21962" fmla="*/ 13319910 w 13419668"/>
              <a:gd name="connsiteY21962" fmla="*/ 1790278 h 4401251"/>
              <a:gd name="connsiteX21963" fmla="*/ 13294535 w 13419668"/>
              <a:gd name="connsiteY21963" fmla="*/ 1763535 h 4401251"/>
              <a:gd name="connsiteX21964" fmla="*/ 13267294 w 13419668"/>
              <a:gd name="connsiteY21964" fmla="*/ 1788785 h 4401251"/>
              <a:gd name="connsiteX21965" fmla="*/ 13181469 w 13419668"/>
              <a:gd name="connsiteY21965" fmla="*/ 1789034 h 4401251"/>
              <a:gd name="connsiteX21966" fmla="*/ 13207092 w 13419668"/>
              <a:gd name="connsiteY21966" fmla="*/ 1816025 h 4401251"/>
              <a:gd name="connsiteX21967" fmla="*/ 13234208 w 13419668"/>
              <a:gd name="connsiteY21967" fmla="*/ 1789904 h 4401251"/>
              <a:gd name="connsiteX21968" fmla="*/ 13208088 w 13419668"/>
              <a:gd name="connsiteY21968" fmla="*/ 1763410 h 4401251"/>
              <a:gd name="connsiteX21969" fmla="*/ 13181594 w 13419668"/>
              <a:gd name="connsiteY21969" fmla="*/ 1789034 h 4401251"/>
              <a:gd name="connsiteX21970" fmla="*/ 13117037 w 13419668"/>
              <a:gd name="connsiteY21970" fmla="*/ 1763535 h 4401251"/>
              <a:gd name="connsiteX21971" fmla="*/ 13091911 w 13419668"/>
              <a:gd name="connsiteY21971" fmla="*/ 1790402 h 4401251"/>
              <a:gd name="connsiteX21972" fmla="*/ 13118903 w 13419668"/>
              <a:gd name="connsiteY21972" fmla="*/ 1816150 h 4401251"/>
              <a:gd name="connsiteX21973" fmla="*/ 13144526 w 13419668"/>
              <a:gd name="connsiteY21973" fmla="*/ 1788661 h 4401251"/>
              <a:gd name="connsiteX21974" fmla="*/ 13117161 w 13419668"/>
              <a:gd name="connsiteY21974" fmla="*/ 1763535 h 4401251"/>
              <a:gd name="connsiteX21975" fmla="*/ 13054969 w 13419668"/>
              <a:gd name="connsiteY21975" fmla="*/ 1790153 h 4401251"/>
              <a:gd name="connsiteX21976" fmla="*/ 13028973 w 13419668"/>
              <a:gd name="connsiteY21976" fmla="*/ 1763410 h 4401251"/>
              <a:gd name="connsiteX21977" fmla="*/ 13002230 w 13419668"/>
              <a:gd name="connsiteY21977" fmla="*/ 1788785 h 4401251"/>
              <a:gd name="connsiteX21978" fmla="*/ 13027480 w 13419668"/>
              <a:gd name="connsiteY21978" fmla="*/ 1816025 h 4401251"/>
              <a:gd name="connsiteX21979" fmla="*/ 13054844 w 13419668"/>
              <a:gd name="connsiteY21979" fmla="*/ 1790153 h 4401251"/>
              <a:gd name="connsiteX21980" fmla="*/ 12939042 w 13419668"/>
              <a:gd name="connsiteY21980" fmla="*/ 1763410 h 4401251"/>
              <a:gd name="connsiteX21981" fmla="*/ 12912796 w 13419668"/>
              <a:gd name="connsiteY21981" fmla="*/ 1789158 h 4401251"/>
              <a:gd name="connsiteX21982" fmla="*/ 12938544 w 13419668"/>
              <a:gd name="connsiteY21982" fmla="*/ 1815901 h 4401251"/>
              <a:gd name="connsiteX21983" fmla="*/ 12965412 w 13419668"/>
              <a:gd name="connsiteY21983" fmla="*/ 1789531 h 4401251"/>
              <a:gd name="connsiteX21984" fmla="*/ 12939042 w 13419668"/>
              <a:gd name="connsiteY21984" fmla="*/ 1763286 h 4401251"/>
              <a:gd name="connsiteX21985" fmla="*/ 12878093 w 13419668"/>
              <a:gd name="connsiteY21985" fmla="*/ 1788287 h 4401251"/>
              <a:gd name="connsiteX21986" fmla="*/ 12850977 w 13419668"/>
              <a:gd name="connsiteY21986" fmla="*/ 1763410 h 4401251"/>
              <a:gd name="connsiteX21987" fmla="*/ 12825603 w 13419668"/>
              <a:gd name="connsiteY21987" fmla="*/ 1790651 h 4401251"/>
              <a:gd name="connsiteX21988" fmla="*/ 12853341 w 13419668"/>
              <a:gd name="connsiteY21988" fmla="*/ 1816025 h 4401251"/>
              <a:gd name="connsiteX21989" fmla="*/ 12878093 w 13419668"/>
              <a:gd name="connsiteY21989" fmla="*/ 1788412 h 4401251"/>
              <a:gd name="connsiteX21990" fmla="*/ 12735920 w 13419668"/>
              <a:gd name="connsiteY21990" fmla="*/ 1790278 h 4401251"/>
              <a:gd name="connsiteX21991" fmla="*/ 12763286 w 13419668"/>
              <a:gd name="connsiteY21991" fmla="*/ 1816025 h 4401251"/>
              <a:gd name="connsiteX21992" fmla="*/ 12788535 w 13419668"/>
              <a:gd name="connsiteY21992" fmla="*/ 1788785 h 4401251"/>
              <a:gd name="connsiteX21993" fmla="*/ 12761793 w 13419668"/>
              <a:gd name="connsiteY21993" fmla="*/ 1763535 h 4401251"/>
              <a:gd name="connsiteX21994" fmla="*/ 12735920 w 13419668"/>
              <a:gd name="connsiteY21994" fmla="*/ 1790402 h 4401251"/>
              <a:gd name="connsiteX21995" fmla="*/ 12698978 w 13419668"/>
              <a:gd name="connsiteY21995" fmla="*/ 1790775 h 4401251"/>
              <a:gd name="connsiteX21996" fmla="*/ 12674226 w 13419668"/>
              <a:gd name="connsiteY21996" fmla="*/ 1763535 h 4401251"/>
              <a:gd name="connsiteX21997" fmla="*/ 12646488 w 13419668"/>
              <a:gd name="connsiteY21997" fmla="*/ 1788163 h 4401251"/>
              <a:gd name="connsiteX21998" fmla="*/ 12671738 w 13419668"/>
              <a:gd name="connsiteY21998" fmla="*/ 1816025 h 4401251"/>
              <a:gd name="connsiteX21999" fmla="*/ 12698978 w 13419668"/>
              <a:gd name="connsiteY21999" fmla="*/ 1790775 h 4401251"/>
              <a:gd name="connsiteX22000" fmla="*/ 12586161 w 13419668"/>
              <a:gd name="connsiteY22000" fmla="*/ 1763535 h 4401251"/>
              <a:gd name="connsiteX22001" fmla="*/ 12560537 w 13419668"/>
              <a:gd name="connsiteY22001" fmla="*/ 1790029 h 4401251"/>
              <a:gd name="connsiteX22002" fmla="*/ 12587031 w 13419668"/>
              <a:gd name="connsiteY22002" fmla="*/ 1816150 h 4401251"/>
              <a:gd name="connsiteX22003" fmla="*/ 12613152 w 13419668"/>
              <a:gd name="connsiteY22003" fmla="*/ 1789034 h 4401251"/>
              <a:gd name="connsiteX22004" fmla="*/ 12586161 w 13419668"/>
              <a:gd name="connsiteY22004" fmla="*/ 1763535 h 4401251"/>
              <a:gd name="connsiteX22005" fmla="*/ 12496852 w 13419668"/>
              <a:gd name="connsiteY22005" fmla="*/ 1763535 h 4401251"/>
              <a:gd name="connsiteX22006" fmla="*/ 12470980 w 13419668"/>
              <a:gd name="connsiteY22006" fmla="*/ 1789780 h 4401251"/>
              <a:gd name="connsiteX22007" fmla="*/ 12497226 w 13419668"/>
              <a:gd name="connsiteY22007" fmla="*/ 1816150 h 4401251"/>
              <a:gd name="connsiteX22008" fmla="*/ 12523595 w 13419668"/>
              <a:gd name="connsiteY22008" fmla="*/ 1789282 h 4401251"/>
              <a:gd name="connsiteX22009" fmla="*/ 12496852 w 13419668"/>
              <a:gd name="connsiteY22009" fmla="*/ 1763535 h 4401251"/>
              <a:gd name="connsiteX22010" fmla="*/ 12434037 w 13419668"/>
              <a:gd name="connsiteY22010" fmla="*/ 1788785 h 4401251"/>
              <a:gd name="connsiteX22011" fmla="*/ 12406797 w 13419668"/>
              <a:gd name="connsiteY22011" fmla="*/ 1763535 h 4401251"/>
              <a:gd name="connsiteX22012" fmla="*/ 12381547 w 13419668"/>
              <a:gd name="connsiteY22012" fmla="*/ 1790278 h 4401251"/>
              <a:gd name="connsiteX22013" fmla="*/ 12408414 w 13419668"/>
              <a:gd name="connsiteY22013" fmla="*/ 1816150 h 4401251"/>
              <a:gd name="connsiteX22014" fmla="*/ 12434161 w 13419668"/>
              <a:gd name="connsiteY22014" fmla="*/ 1788785 h 4401251"/>
              <a:gd name="connsiteX22015" fmla="*/ 12319977 w 13419668"/>
              <a:gd name="connsiteY22015" fmla="*/ 1763535 h 4401251"/>
              <a:gd name="connsiteX22016" fmla="*/ 12294103 w 13419668"/>
              <a:gd name="connsiteY22016" fmla="*/ 1790402 h 4401251"/>
              <a:gd name="connsiteX22017" fmla="*/ 12321594 w 13419668"/>
              <a:gd name="connsiteY22017" fmla="*/ 1816150 h 4401251"/>
              <a:gd name="connsiteX22018" fmla="*/ 12346843 w 13419668"/>
              <a:gd name="connsiteY22018" fmla="*/ 1788785 h 4401251"/>
              <a:gd name="connsiteX22019" fmla="*/ 12320101 w 13419668"/>
              <a:gd name="connsiteY22019" fmla="*/ 1763535 h 4401251"/>
              <a:gd name="connsiteX22020" fmla="*/ 12230543 w 13419668"/>
              <a:gd name="connsiteY22020" fmla="*/ 1763535 h 4401251"/>
              <a:gd name="connsiteX22021" fmla="*/ 12204547 w 13419668"/>
              <a:gd name="connsiteY22021" fmla="*/ 1790278 h 4401251"/>
              <a:gd name="connsiteX22022" fmla="*/ 12231911 w 13419668"/>
              <a:gd name="connsiteY22022" fmla="*/ 1816150 h 4401251"/>
              <a:gd name="connsiteX22023" fmla="*/ 12257286 w 13419668"/>
              <a:gd name="connsiteY22023" fmla="*/ 1788909 h 4401251"/>
              <a:gd name="connsiteX22024" fmla="*/ 12230667 w 13419668"/>
              <a:gd name="connsiteY22024" fmla="*/ 1763535 h 4401251"/>
              <a:gd name="connsiteX22025" fmla="*/ 12142354 w 13419668"/>
              <a:gd name="connsiteY22025" fmla="*/ 1763535 h 4401251"/>
              <a:gd name="connsiteX22026" fmla="*/ 12115114 w 13419668"/>
              <a:gd name="connsiteY22026" fmla="*/ 1788785 h 4401251"/>
              <a:gd name="connsiteX22027" fmla="*/ 12140986 w 13419668"/>
              <a:gd name="connsiteY22027" fmla="*/ 1816150 h 4401251"/>
              <a:gd name="connsiteX22028" fmla="*/ 12167728 w 13419668"/>
              <a:gd name="connsiteY22028" fmla="*/ 1790278 h 4401251"/>
              <a:gd name="connsiteX22029" fmla="*/ 12142354 w 13419668"/>
              <a:gd name="connsiteY22029" fmla="*/ 1763535 h 4401251"/>
              <a:gd name="connsiteX22030" fmla="*/ 12025556 w 13419668"/>
              <a:gd name="connsiteY22030" fmla="*/ 1788785 h 4401251"/>
              <a:gd name="connsiteX22031" fmla="*/ 12051428 w 13419668"/>
              <a:gd name="connsiteY22031" fmla="*/ 1816150 h 4401251"/>
              <a:gd name="connsiteX22032" fmla="*/ 12078171 w 13419668"/>
              <a:gd name="connsiteY22032" fmla="*/ 1790153 h 4401251"/>
              <a:gd name="connsiteX22033" fmla="*/ 12052796 w 13419668"/>
              <a:gd name="connsiteY22033" fmla="*/ 1763535 h 4401251"/>
              <a:gd name="connsiteX22034" fmla="*/ 12025556 w 13419668"/>
              <a:gd name="connsiteY22034" fmla="*/ 1788785 h 4401251"/>
              <a:gd name="connsiteX22035" fmla="*/ 11964980 w 13419668"/>
              <a:gd name="connsiteY22035" fmla="*/ 1763535 h 4401251"/>
              <a:gd name="connsiteX22036" fmla="*/ 11939606 w 13419668"/>
              <a:gd name="connsiteY22036" fmla="*/ 1790153 h 4401251"/>
              <a:gd name="connsiteX22037" fmla="*/ 11966348 w 13419668"/>
              <a:gd name="connsiteY22037" fmla="*/ 1816150 h 4401251"/>
              <a:gd name="connsiteX22038" fmla="*/ 11992221 w 13419668"/>
              <a:gd name="connsiteY22038" fmla="*/ 1788785 h 4401251"/>
              <a:gd name="connsiteX22039" fmla="*/ 11964980 w 13419668"/>
              <a:gd name="connsiteY22039" fmla="*/ 1763535 h 4401251"/>
              <a:gd name="connsiteX22040" fmla="*/ 11850173 w 13419668"/>
              <a:gd name="connsiteY22040" fmla="*/ 1788287 h 4401251"/>
              <a:gd name="connsiteX22041" fmla="*/ 11874926 w 13419668"/>
              <a:gd name="connsiteY22041" fmla="*/ 1816025 h 4401251"/>
              <a:gd name="connsiteX22042" fmla="*/ 11902663 w 13419668"/>
              <a:gd name="connsiteY22042" fmla="*/ 1790651 h 4401251"/>
              <a:gd name="connsiteX22043" fmla="*/ 11877289 w 13419668"/>
              <a:gd name="connsiteY22043" fmla="*/ 1763410 h 4401251"/>
              <a:gd name="connsiteX22044" fmla="*/ 11850173 w 13419668"/>
              <a:gd name="connsiteY22044" fmla="*/ 1788287 h 4401251"/>
              <a:gd name="connsiteX22045" fmla="*/ 11786114 w 13419668"/>
              <a:gd name="connsiteY22045" fmla="*/ 1763535 h 4401251"/>
              <a:gd name="connsiteX22046" fmla="*/ 11760615 w 13419668"/>
              <a:gd name="connsiteY22046" fmla="*/ 1790029 h 4401251"/>
              <a:gd name="connsiteX22047" fmla="*/ 11787234 w 13419668"/>
              <a:gd name="connsiteY22047" fmla="*/ 1816150 h 4401251"/>
              <a:gd name="connsiteX22048" fmla="*/ 11813230 w 13419668"/>
              <a:gd name="connsiteY22048" fmla="*/ 1789034 h 4401251"/>
              <a:gd name="connsiteX22049" fmla="*/ 11786114 w 13419668"/>
              <a:gd name="connsiteY22049" fmla="*/ 1763535 h 4401251"/>
              <a:gd name="connsiteX22050" fmla="*/ 11698672 w 13419668"/>
              <a:gd name="connsiteY22050" fmla="*/ 1763535 h 4401251"/>
              <a:gd name="connsiteX22051" fmla="*/ 11673421 w 13419668"/>
              <a:gd name="connsiteY22051" fmla="*/ 1790775 h 4401251"/>
              <a:gd name="connsiteX22052" fmla="*/ 11701283 w 13419668"/>
              <a:gd name="connsiteY22052" fmla="*/ 1816025 h 4401251"/>
              <a:gd name="connsiteX22053" fmla="*/ 11726037 w 13419668"/>
              <a:gd name="connsiteY22053" fmla="*/ 1788287 h 4401251"/>
              <a:gd name="connsiteX22054" fmla="*/ 11698796 w 13419668"/>
              <a:gd name="connsiteY22054" fmla="*/ 1763535 h 4401251"/>
              <a:gd name="connsiteX22055" fmla="*/ 11609363 w 13419668"/>
              <a:gd name="connsiteY22055" fmla="*/ 1763535 h 4401251"/>
              <a:gd name="connsiteX22056" fmla="*/ 11583740 w 13419668"/>
              <a:gd name="connsiteY22056" fmla="*/ 1790526 h 4401251"/>
              <a:gd name="connsiteX22057" fmla="*/ 11611353 w 13419668"/>
              <a:gd name="connsiteY22057" fmla="*/ 1816150 h 4401251"/>
              <a:gd name="connsiteX22058" fmla="*/ 11636355 w 13419668"/>
              <a:gd name="connsiteY22058" fmla="*/ 1788661 h 4401251"/>
              <a:gd name="connsiteX22059" fmla="*/ 11609363 w 13419668"/>
              <a:gd name="connsiteY22059" fmla="*/ 1763535 h 4401251"/>
              <a:gd name="connsiteX22060" fmla="*/ 11519930 w 13419668"/>
              <a:gd name="connsiteY22060" fmla="*/ 1763535 h 4401251"/>
              <a:gd name="connsiteX22061" fmla="*/ 11494058 w 13419668"/>
              <a:gd name="connsiteY22061" fmla="*/ 1790402 h 4401251"/>
              <a:gd name="connsiteX22062" fmla="*/ 11521547 w 13419668"/>
              <a:gd name="connsiteY22062" fmla="*/ 1816150 h 4401251"/>
              <a:gd name="connsiteX22063" fmla="*/ 11546797 w 13419668"/>
              <a:gd name="connsiteY22063" fmla="*/ 1788785 h 4401251"/>
              <a:gd name="connsiteX22064" fmla="*/ 11520054 w 13419668"/>
              <a:gd name="connsiteY22064" fmla="*/ 1763535 h 4401251"/>
              <a:gd name="connsiteX22065" fmla="*/ 11435348 w 13419668"/>
              <a:gd name="connsiteY22065" fmla="*/ 1763535 h 4401251"/>
              <a:gd name="connsiteX22066" fmla="*/ 11408356 w 13419668"/>
              <a:gd name="connsiteY22066" fmla="*/ 1788661 h 4401251"/>
              <a:gd name="connsiteX22067" fmla="*/ 11433358 w 13419668"/>
              <a:gd name="connsiteY22067" fmla="*/ 1816150 h 4401251"/>
              <a:gd name="connsiteX22068" fmla="*/ 11460971 w 13419668"/>
              <a:gd name="connsiteY22068" fmla="*/ 1790526 h 4401251"/>
              <a:gd name="connsiteX22069" fmla="*/ 11435348 w 13419668"/>
              <a:gd name="connsiteY22069" fmla="*/ 1763535 h 4401251"/>
              <a:gd name="connsiteX22070" fmla="*/ 11345666 w 13419668"/>
              <a:gd name="connsiteY22070" fmla="*/ 1763535 h 4401251"/>
              <a:gd name="connsiteX22071" fmla="*/ 11318923 w 13419668"/>
              <a:gd name="connsiteY22071" fmla="*/ 1788785 h 4401251"/>
              <a:gd name="connsiteX22072" fmla="*/ 11344174 w 13419668"/>
              <a:gd name="connsiteY22072" fmla="*/ 1816150 h 4401251"/>
              <a:gd name="connsiteX22073" fmla="*/ 11371662 w 13419668"/>
              <a:gd name="connsiteY22073" fmla="*/ 1790402 h 4401251"/>
              <a:gd name="connsiteX22074" fmla="*/ 11345791 w 13419668"/>
              <a:gd name="connsiteY22074" fmla="*/ 1763535 h 4401251"/>
              <a:gd name="connsiteX22075" fmla="*/ 11229242 w 13419668"/>
              <a:gd name="connsiteY22075" fmla="*/ 1790402 h 4401251"/>
              <a:gd name="connsiteX22076" fmla="*/ 11256109 w 13419668"/>
              <a:gd name="connsiteY22076" fmla="*/ 1816274 h 4401251"/>
              <a:gd name="connsiteX22077" fmla="*/ 11281857 w 13419668"/>
              <a:gd name="connsiteY22077" fmla="*/ 1788785 h 4401251"/>
              <a:gd name="connsiteX22078" fmla="*/ 11254492 w 13419668"/>
              <a:gd name="connsiteY22078" fmla="*/ 1763659 h 4401251"/>
              <a:gd name="connsiteX22079" fmla="*/ 11229242 w 13419668"/>
              <a:gd name="connsiteY22079" fmla="*/ 1790402 h 4401251"/>
              <a:gd name="connsiteX22080" fmla="*/ 11139684 w 13419668"/>
              <a:gd name="connsiteY22080" fmla="*/ 1790900 h 4401251"/>
              <a:gd name="connsiteX22081" fmla="*/ 11166925 w 13419668"/>
              <a:gd name="connsiteY22081" fmla="*/ 1816150 h 4401251"/>
              <a:gd name="connsiteX22082" fmla="*/ 11192174 w 13419668"/>
              <a:gd name="connsiteY22082" fmla="*/ 1788287 h 4401251"/>
              <a:gd name="connsiteX22083" fmla="*/ 11164437 w 13419668"/>
              <a:gd name="connsiteY22083" fmla="*/ 1763659 h 4401251"/>
              <a:gd name="connsiteX22084" fmla="*/ 11139684 w 13419668"/>
              <a:gd name="connsiteY22084" fmla="*/ 1790900 h 4401251"/>
              <a:gd name="connsiteX22085" fmla="*/ 11078362 w 13419668"/>
              <a:gd name="connsiteY22085" fmla="*/ 1763659 h 4401251"/>
              <a:gd name="connsiteX22086" fmla="*/ 11052241 w 13419668"/>
              <a:gd name="connsiteY22086" fmla="*/ 1790278 h 4401251"/>
              <a:gd name="connsiteX22087" fmla="*/ 11079357 w 13419668"/>
              <a:gd name="connsiteY22087" fmla="*/ 1816274 h 4401251"/>
              <a:gd name="connsiteX22088" fmla="*/ 11104857 w 13419668"/>
              <a:gd name="connsiteY22088" fmla="*/ 1789158 h 4401251"/>
              <a:gd name="connsiteX22089" fmla="*/ 11078362 w 13419668"/>
              <a:gd name="connsiteY22089" fmla="*/ 1763659 h 4401251"/>
              <a:gd name="connsiteX22090" fmla="*/ 10962808 w 13419668"/>
              <a:gd name="connsiteY22090" fmla="*/ 1788909 h 4401251"/>
              <a:gd name="connsiteX22091" fmla="*/ 10988680 w 13419668"/>
              <a:gd name="connsiteY22091" fmla="*/ 1816274 h 4401251"/>
              <a:gd name="connsiteX22092" fmla="*/ 11015423 w 13419668"/>
              <a:gd name="connsiteY22092" fmla="*/ 1790402 h 4401251"/>
              <a:gd name="connsiteX22093" fmla="*/ 10990048 w 13419668"/>
              <a:gd name="connsiteY22093" fmla="*/ 1763659 h 4401251"/>
              <a:gd name="connsiteX22094" fmla="*/ 10962808 w 13419668"/>
              <a:gd name="connsiteY22094" fmla="*/ 1788909 h 4401251"/>
              <a:gd name="connsiteX22095" fmla="*/ 10900740 w 13419668"/>
              <a:gd name="connsiteY22095" fmla="*/ 1763659 h 4401251"/>
              <a:gd name="connsiteX22096" fmla="*/ 10873250 w 13419668"/>
              <a:gd name="connsiteY22096" fmla="*/ 1788661 h 4401251"/>
              <a:gd name="connsiteX22097" fmla="*/ 10898875 w 13419668"/>
              <a:gd name="connsiteY22097" fmla="*/ 1816274 h 4401251"/>
              <a:gd name="connsiteX22098" fmla="*/ 10925866 w 13419668"/>
              <a:gd name="connsiteY22098" fmla="*/ 1790651 h 4401251"/>
              <a:gd name="connsiteX22099" fmla="*/ 10900740 w 13419668"/>
              <a:gd name="connsiteY22099" fmla="*/ 1763659 h 4401251"/>
              <a:gd name="connsiteX22100" fmla="*/ 10787300 w 13419668"/>
              <a:gd name="connsiteY22100" fmla="*/ 1790029 h 4401251"/>
              <a:gd name="connsiteX22101" fmla="*/ 10813795 w 13419668"/>
              <a:gd name="connsiteY22101" fmla="*/ 1816150 h 4401251"/>
              <a:gd name="connsiteX22102" fmla="*/ 10839915 w 13419668"/>
              <a:gd name="connsiteY22102" fmla="*/ 1789034 h 4401251"/>
              <a:gd name="connsiteX22103" fmla="*/ 10812924 w 13419668"/>
              <a:gd name="connsiteY22103" fmla="*/ 1763535 h 4401251"/>
              <a:gd name="connsiteX22104" fmla="*/ 10787300 w 13419668"/>
              <a:gd name="connsiteY22104" fmla="*/ 1790029 h 4401251"/>
              <a:gd name="connsiteX22105" fmla="*/ 10697743 w 13419668"/>
              <a:gd name="connsiteY22105" fmla="*/ 1790029 h 4401251"/>
              <a:gd name="connsiteX22106" fmla="*/ 10724237 w 13419668"/>
              <a:gd name="connsiteY22106" fmla="*/ 1816150 h 4401251"/>
              <a:gd name="connsiteX22107" fmla="*/ 10750358 w 13419668"/>
              <a:gd name="connsiteY22107" fmla="*/ 1789034 h 4401251"/>
              <a:gd name="connsiteX22108" fmla="*/ 10723366 w 13419668"/>
              <a:gd name="connsiteY22108" fmla="*/ 1763535 h 4401251"/>
              <a:gd name="connsiteX22109" fmla="*/ 10697743 w 13419668"/>
              <a:gd name="connsiteY22109" fmla="*/ 1790029 h 4401251"/>
              <a:gd name="connsiteX22110" fmla="*/ 10634804 w 13419668"/>
              <a:gd name="connsiteY22110" fmla="*/ 1763535 h 4401251"/>
              <a:gd name="connsiteX22111" fmla="*/ 10608310 w 13419668"/>
              <a:gd name="connsiteY22111" fmla="*/ 1789034 h 4401251"/>
              <a:gd name="connsiteX22112" fmla="*/ 10633809 w 13419668"/>
              <a:gd name="connsiteY22112" fmla="*/ 1816150 h 4401251"/>
              <a:gd name="connsiteX22113" fmla="*/ 10660925 w 13419668"/>
              <a:gd name="connsiteY22113" fmla="*/ 1790153 h 4401251"/>
              <a:gd name="connsiteX22114" fmla="*/ 10634804 w 13419668"/>
              <a:gd name="connsiteY22114" fmla="*/ 1763535 h 4401251"/>
              <a:gd name="connsiteX22115" fmla="*/ 10520992 w 13419668"/>
              <a:gd name="connsiteY22115" fmla="*/ 1788785 h 4401251"/>
              <a:gd name="connsiteX22116" fmla="*/ 10546739 w 13419668"/>
              <a:gd name="connsiteY22116" fmla="*/ 1816150 h 4401251"/>
              <a:gd name="connsiteX22117" fmla="*/ 10573482 w 13419668"/>
              <a:gd name="connsiteY22117" fmla="*/ 1790278 h 4401251"/>
              <a:gd name="connsiteX22118" fmla="*/ 10548108 w 13419668"/>
              <a:gd name="connsiteY22118" fmla="*/ 1763535 h 4401251"/>
              <a:gd name="connsiteX22119" fmla="*/ 10520867 w 13419668"/>
              <a:gd name="connsiteY22119" fmla="*/ 1788785 h 4401251"/>
              <a:gd name="connsiteX22120" fmla="*/ 10456684 w 13419668"/>
              <a:gd name="connsiteY22120" fmla="*/ 1763535 h 4401251"/>
              <a:gd name="connsiteX22121" fmla="*/ 10431434 w 13419668"/>
              <a:gd name="connsiteY22121" fmla="*/ 1790775 h 4401251"/>
              <a:gd name="connsiteX22122" fmla="*/ 10459297 w 13419668"/>
              <a:gd name="connsiteY22122" fmla="*/ 1816025 h 4401251"/>
              <a:gd name="connsiteX22123" fmla="*/ 10483925 w 13419668"/>
              <a:gd name="connsiteY22123" fmla="*/ 1788287 h 4401251"/>
              <a:gd name="connsiteX22124" fmla="*/ 10456684 w 13419668"/>
              <a:gd name="connsiteY22124" fmla="*/ 1763535 h 4401251"/>
              <a:gd name="connsiteX22125" fmla="*/ 10367127 w 13419668"/>
              <a:gd name="connsiteY22125" fmla="*/ 1763535 h 4401251"/>
              <a:gd name="connsiteX22126" fmla="*/ 10341877 w 13419668"/>
              <a:gd name="connsiteY22126" fmla="*/ 1790775 h 4401251"/>
              <a:gd name="connsiteX22127" fmla="*/ 10369739 w 13419668"/>
              <a:gd name="connsiteY22127" fmla="*/ 1816025 h 4401251"/>
              <a:gd name="connsiteX22128" fmla="*/ 10394492 w 13419668"/>
              <a:gd name="connsiteY22128" fmla="*/ 1788287 h 4401251"/>
              <a:gd name="connsiteX22129" fmla="*/ 10367251 w 13419668"/>
              <a:gd name="connsiteY22129" fmla="*/ 1763535 h 4401251"/>
              <a:gd name="connsiteX22130" fmla="*/ 10255927 w 13419668"/>
              <a:gd name="connsiteY22130" fmla="*/ 1790029 h 4401251"/>
              <a:gd name="connsiteX22131" fmla="*/ 10282420 w 13419668"/>
              <a:gd name="connsiteY22131" fmla="*/ 1816150 h 4401251"/>
              <a:gd name="connsiteX22132" fmla="*/ 10308542 w 13419668"/>
              <a:gd name="connsiteY22132" fmla="*/ 1789034 h 4401251"/>
              <a:gd name="connsiteX22133" fmla="*/ 10281550 w 13419668"/>
              <a:gd name="connsiteY22133" fmla="*/ 1763535 h 4401251"/>
              <a:gd name="connsiteX22134" fmla="*/ 10255927 w 13419668"/>
              <a:gd name="connsiteY22134" fmla="*/ 1790029 h 4401251"/>
              <a:gd name="connsiteX22135" fmla="*/ 10193112 w 13419668"/>
              <a:gd name="connsiteY22135" fmla="*/ 1763535 h 4401251"/>
              <a:gd name="connsiteX22136" fmla="*/ 10166494 w 13419668"/>
              <a:gd name="connsiteY22136" fmla="*/ 1788909 h 4401251"/>
              <a:gd name="connsiteX22137" fmla="*/ 10191868 w 13419668"/>
              <a:gd name="connsiteY22137" fmla="*/ 1816150 h 4401251"/>
              <a:gd name="connsiteX22138" fmla="*/ 10219233 w 13419668"/>
              <a:gd name="connsiteY22138" fmla="*/ 1790278 h 4401251"/>
              <a:gd name="connsiteX22139" fmla="*/ 10193236 w 13419668"/>
              <a:gd name="connsiteY22139" fmla="*/ 1763535 h 4401251"/>
              <a:gd name="connsiteX22140" fmla="*/ 10102435 w 13419668"/>
              <a:gd name="connsiteY22140" fmla="*/ 1763535 h 4401251"/>
              <a:gd name="connsiteX22141" fmla="*/ 10076812 w 13419668"/>
              <a:gd name="connsiteY22141" fmla="*/ 1790029 h 4401251"/>
              <a:gd name="connsiteX22142" fmla="*/ 10103306 w 13419668"/>
              <a:gd name="connsiteY22142" fmla="*/ 1816150 h 4401251"/>
              <a:gd name="connsiteX22143" fmla="*/ 10129426 w 13419668"/>
              <a:gd name="connsiteY22143" fmla="*/ 1789034 h 4401251"/>
              <a:gd name="connsiteX22144" fmla="*/ 10102435 w 13419668"/>
              <a:gd name="connsiteY22144" fmla="*/ 1763535 h 4401251"/>
              <a:gd name="connsiteX22145" fmla="*/ 10013499 w 13419668"/>
              <a:gd name="connsiteY22145" fmla="*/ 1763535 h 4401251"/>
              <a:gd name="connsiteX22146" fmla="*/ 9987254 w 13419668"/>
              <a:gd name="connsiteY22146" fmla="*/ 1789282 h 4401251"/>
              <a:gd name="connsiteX22147" fmla="*/ 10013002 w 13419668"/>
              <a:gd name="connsiteY22147" fmla="*/ 1816025 h 4401251"/>
              <a:gd name="connsiteX22148" fmla="*/ 10039869 w 13419668"/>
              <a:gd name="connsiteY22148" fmla="*/ 1789656 h 4401251"/>
              <a:gd name="connsiteX22149" fmla="*/ 10013499 w 13419668"/>
              <a:gd name="connsiteY22149" fmla="*/ 1763410 h 4401251"/>
              <a:gd name="connsiteX22150" fmla="*/ 9927425 w 13419668"/>
              <a:gd name="connsiteY22150" fmla="*/ 1763535 h 4401251"/>
              <a:gd name="connsiteX22151" fmla="*/ 9900060 w 13419668"/>
              <a:gd name="connsiteY22151" fmla="*/ 1788536 h 4401251"/>
              <a:gd name="connsiteX22152" fmla="*/ 9925683 w 13419668"/>
              <a:gd name="connsiteY22152" fmla="*/ 1816025 h 4401251"/>
              <a:gd name="connsiteX22153" fmla="*/ 9952675 w 13419668"/>
              <a:gd name="connsiteY22153" fmla="*/ 1790278 h 4401251"/>
              <a:gd name="connsiteX22154" fmla="*/ 9927549 w 13419668"/>
              <a:gd name="connsiteY22154" fmla="*/ 1763410 h 4401251"/>
              <a:gd name="connsiteX22155" fmla="*/ 9810379 w 13419668"/>
              <a:gd name="connsiteY22155" fmla="*/ 1788785 h 4401251"/>
              <a:gd name="connsiteX22156" fmla="*/ 9836250 w 13419668"/>
              <a:gd name="connsiteY22156" fmla="*/ 1816150 h 4401251"/>
              <a:gd name="connsiteX22157" fmla="*/ 9862993 w 13419668"/>
              <a:gd name="connsiteY22157" fmla="*/ 1790278 h 4401251"/>
              <a:gd name="connsiteX22158" fmla="*/ 9837619 w 13419668"/>
              <a:gd name="connsiteY22158" fmla="*/ 1763535 h 4401251"/>
              <a:gd name="connsiteX22159" fmla="*/ 9810379 w 13419668"/>
              <a:gd name="connsiteY22159" fmla="*/ 1788785 h 4401251"/>
              <a:gd name="connsiteX22160" fmla="*/ 9748559 w 13419668"/>
              <a:gd name="connsiteY22160" fmla="*/ 1763535 h 4401251"/>
              <a:gd name="connsiteX22161" fmla="*/ 9720821 w 13419668"/>
              <a:gd name="connsiteY22161" fmla="*/ 1788287 h 4401251"/>
              <a:gd name="connsiteX22162" fmla="*/ 9746195 w 13419668"/>
              <a:gd name="connsiteY22162" fmla="*/ 1816025 h 4401251"/>
              <a:gd name="connsiteX22163" fmla="*/ 9773436 w 13419668"/>
              <a:gd name="connsiteY22163" fmla="*/ 1790651 h 4401251"/>
              <a:gd name="connsiteX22164" fmla="*/ 9748559 w 13419668"/>
              <a:gd name="connsiteY22164" fmla="*/ 1763535 h 4401251"/>
              <a:gd name="connsiteX22165" fmla="*/ 9687610 w 13419668"/>
              <a:gd name="connsiteY22165" fmla="*/ 1790153 h 4401251"/>
              <a:gd name="connsiteX22166" fmla="*/ 9661614 w 13419668"/>
              <a:gd name="connsiteY22166" fmla="*/ 1763410 h 4401251"/>
              <a:gd name="connsiteX22167" fmla="*/ 9634870 w 13419668"/>
              <a:gd name="connsiteY22167" fmla="*/ 1788785 h 4401251"/>
              <a:gd name="connsiteX22168" fmla="*/ 9660121 w 13419668"/>
              <a:gd name="connsiteY22168" fmla="*/ 1816025 h 4401251"/>
              <a:gd name="connsiteX22169" fmla="*/ 9687486 w 13419668"/>
              <a:gd name="connsiteY22169" fmla="*/ 1790153 h 4401251"/>
              <a:gd name="connsiteX22170" fmla="*/ 9571932 w 13419668"/>
              <a:gd name="connsiteY22170" fmla="*/ 1763410 h 4401251"/>
              <a:gd name="connsiteX22171" fmla="*/ 9545437 w 13419668"/>
              <a:gd name="connsiteY22171" fmla="*/ 1788909 h 4401251"/>
              <a:gd name="connsiteX22172" fmla="*/ 9570937 w 13419668"/>
              <a:gd name="connsiteY22172" fmla="*/ 1816025 h 4401251"/>
              <a:gd name="connsiteX22173" fmla="*/ 9598053 w 13419668"/>
              <a:gd name="connsiteY22173" fmla="*/ 1790029 h 4401251"/>
              <a:gd name="connsiteX22174" fmla="*/ 9571932 w 13419668"/>
              <a:gd name="connsiteY22174" fmla="*/ 1763410 h 4401251"/>
              <a:gd name="connsiteX22175" fmla="*/ 9455756 w 13419668"/>
              <a:gd name="connsiteY22175" fmla="*/ 1790278 h 4401251"/>
              <a:gd name="connsiteX22176" fmla="*/ 9482623 w 13419668"/>
              <a:gd name="connsiteY22176" fmla="*/ 1816150 h 4401251"/>
              <a:gd name="connsiteX22177" fmla="*/ 9508371 w 13419668"/>
              <a:gd name="connsiteY22177" fmla="*/ 1788661 h 4401251"/>
              <a:gd name="connsiteX22178" fmla="*/ 9481006 w 13419668"/>
              <a:gd name="connsiteY22178" fmla="*/ 1763535 h 4401251"/>
              <a:gd name="connsiteX22179" fmla="*/ 9455756 w 13419668"/>
              <a:gd name="connsiteY22179" fmla="*/ 1790278 h 4401251"/>
              <a:gd name="connsiteX22180" fmla="*/ 9368437 w 13419668"/>
              <a:gd name="connsiteY22180" fmla="*/ 1790278 h 4401251"/>
              <a:gd name="connsiteX22181" fmla="*/ 9395802 w 13419668"/>
              <a:gd name="connsiteY22181" fmla="*/ 1816025 h 4401251"/>
              <a:gd name="connsiteX22182" fmla="*/ 9421052 w 13419668"/>
              <a:gd name="connsiteY22182" fmla="*/ 1788785 h 4401251"/>
              <a:gd name="connsiteX22183" fmla="*/ 9394310 w 13419668"/>
              <a:gd name="connsiteY22183" fmla="*/ 1763535 h 4401251"/>
              <a:gd name="connsiteX22184" fmla="*/ 9368437 w 13419668"/>
              <a:gd name="connsiteY22184" fmla="*/ 1790278 h 4401251"/>
              <a:gd name="connsiteX22185" fmla="*/ 9306369 w 13419668"/>
              <a:gd name="connsiteY22185" fmla="*/ 1763535 h 4401251"/>
              <a:gd name="connsiteX22186" fmla="*/ 9279004 w 13419668"/>
              <a:gd name="connsiteY22186" fmla="*/ 1788536 h 4401251"/>
              <a:gd name="connsiteX22187" fmla="*/ 9304628 w 13419668"/>
              <a:gd name="connsiteY22187" fmla="*/ 1816025 h 4401251"/>
              <a:gd name="connsiteX22188" fmla="*/ 9331620 w 13419668"/>
              <a:gd name="connsiteY22188" fmla="*/ 1790278 h 4401251"/>
              <a:gd name="connsiteX22189" fmla="*/ 9306494 w 13419668"/>
              <a:gd name="connsiteY22189" fmla="*/ 1763410 h 4401251"/>
              <a:gd name="connsiteX22190" fmla="*/ 9189323 w 13419668"/>
              <a:gd name="connsiteY22190" fmla="*/ 1790153 h 4401251"/>
              <a:gd name="connsiteX22191" fmla="*/ 9216687 w 13419668"/>
              <a:gd name="connsiteY22191" fmla="*/ 1816025 h 4401251"/>
              <a:gd name="connsiteX22192" fmla="*/ 9241938 w 13419668"/>
              <a:gd name="connsiteY22192" fmla="*/ 1788785 h 4401251"/>
              <a:gd name="connsiteX22193" fmla="*/ 9215195 w 13419668"/>
              <a:gd name="connsiteY22193" fmla="*/ 1763410 h 4401251"/>
              <a:gd name="connsiteX22194" fmla="*/ 9189198 w 13419668"/>
              <a:gd name="connsiteY22194" fmla="*/ 1790153 h 4401251"/>
              <a:gd name="connsiteX22195" fmla="*/ 9099890 w 13419668"/>
              <a:gd name="connsiteY22195" fmla="*/ 1788661 h 4401251"/>
              <a:gd name="connsiteX22196" fmla="*/ 9125637 w 13419668"/>
              <a:gd name="connsiteY22196" fmla="*/ 1816025 h 4401251"/>
              <a:gd name="connsiteX22197" fmla="*/ 9152505 w 13419668"/>
              <a:gd name="connsiteY22197" fmla="*/ 1790153 h 4401251"/>
              <a:gd name="connsiteX22198" fmla="*/ 9127254 w 13419668"/>
              <a:gd name="connsiteY22198" fmla="*/ 1763410 h 4401251"/>
              <a:gd name="connsiteX22199" fmla="*/ 9100014 w 13419668"/>
              <a:gd name="connsiteY22199" fmla="*/ 1788661 h 4401251"/>
              <a:gd name="connsiteX22200" fmla="*/ 9066678 w 13419668"/>
              <a:gd name="connsiteY22200" fmla="*/ 1790153 h 4401251"/>
              <a:gd name="connsiteX22201" fmla="*/ 9040807 w 13419668"/>
              <a:gd name="connsiteY22201" fmla="*/ 1763410 h 4401251"/>
              <a:gd name="connsiteX22202" fmla="*/ 9014064 w 13419668"/>
              <a:gd name="connsiteY22202" fmla="*/ 1788785 h 4401251"/>
              <a:gd name="connsiteX22203" fmla="*/ 9039314 w 13419668"/>
              <a:gd name="connsiteY22203" fmla="*/ 1816025 h 4401251"/>
              <a:gd name="connsiteX22204" fmla="*/ 9066678 w 13419668"/>
              <a:gd name="connsiteY22204" fmla="*/ 1790278 h 4401251"/>
              <a:gd name="connsiteX22205" fmla="*/ 8976997 w 13419668"/>
              <a:gd name="connsiteY22205" fmla="*/ 1788661 h 4401251"/>
              <a:gd name="connsiteX22206" fmla="*/ 8949757 w 13419668"/>
              <a:gd name="connsiteY22206" fmla="*/ 1763410 h 4401251"/>
              <a:gd name="connsiteX22207" fmla="*/ 8924506 w 13419668"/>
              <a:gd name="connsiteY22207" fmla="*/ 1790153 h 4401251"/>
              <a:gd name="connsiteX22208" fmla="*/ 8951374 w 13419668"/>
              <a:gd name="connsiteY22208" fmla="*/ 1816025 h 4401251"/>
              <a:gd name="connsiteX22209" fmla="*/ 8977122 w 13419668"/>
              <a:gd name="connsiteY22209" fmla="*/ 1788661 h 4401251"/>
              <a:gd name="connsiteX22210" fmla="*/ 8887564 w 13419668"/>
              <a:gd name="connsiteY22210" fmla="*/ 1790153 h 4401251"/>
              <a:gd name="connsiteX22211" fmla="*/ 8861567 w 13419668"/>
              <a:gd name="connsiteY22211" fmla="*/ 1763410 h 4401251"/>
              <a:gd name="connsiteX22212" fmla="*/ 8834825 w 13419668"/>
              <a:gd name="connsiteY22212" fmla="*/ 1788785 h 4401251"/>
              <a:gd name="connsiteX22213" fmla="*/ 8860075 w 13419668"/>
              <a:gd name="connsiteY22213" fmla="*/ 1816025 h 4401251"/>
              <a:gd name="connsiteX22214" fmla="*/ 8887440 w 13419668"/>
              <a:gd name="connsiteY22214" fmla="*/ 1790153 h 4401251"/>
              <a:gd name="connsiteX22215" fmla="*/ 8747506 w 13419668"/>
              <a:gd name="connsiteY22215" fmla="*/ 1790153 h 4401251"/>
              <a:gd name="connsiteX22216" fmla="*/ 8774871 w 13419668"/>
              <a:gd name="connsiteY22216" fmla="*/ 1815901 h 4401251"/>
              <a:gd name="connsiteX22217" fmla="*/ 8800121 w 13419668"/>
              <a:gd name="connsiteY22217" fmla="*/ 1788661 h 4401251"/>
              <a:gd name="connsiteX22218" fmla="*/ 8773379 w 13419668"/>
              <a:gd name="connsiteY22218" fmla="*/ 1763410 h 4401251"/>
              <a:gd name="connsiteX22219" fmla="*/ 8747506 w 13419668"/>
              <a:gd name="connsiteY22219" fmla="*/ 1790153 h 4401251"/>
              <a:gd name="connsiteX22220" fmla="*/ 8657949 w 13419668"/>
              <a:gd name="connsiteY22220" fmla="*/ 1790153 h 4401251"/>
              <a:gd name="connsiteX22221" fmla="*/ 8685314 w 13419668"/>
              <a:gd name="connsiteY22221" fmla="*/ 1815901 h 4401251"/>
              <a:gd name="connsiteX22222" fmla="*/ 8710563 w 13419668"/>
              <a:gd name="connsiteY22222" fmla="*/ 1788661 h 4401251"/>
              <a:gd name="connsiteX22223" fmla="*/ 8683821 w 13419668"/>
              <a:gd name="connsiteY22223" fmla="*/ 1763410 h 4401251"/>
              <a:gd name="connsiteX22224" fmla="*/ 8657949 w 13419668"/>
              <a:gd name="connsiteY22224" fmla="*/ 1790153 h 4401251"/>
              <a:gd name="connsiteX22225" fmla="*/ 8594512 w 13419668"/>
              <a:gd name="connsiteY22225" fmla="*/ 1763410 h 4401251"/>
              <a:gd name="connsiteX22226" fmla="*/ 8568391 w 13419668"/>
              <a:gd name="connsiteY22226" fmla="*/ 1789904 h 4401251"/>
              <a:gd name="connsiteX22227" fmla="*/ 8595507 w 13419668"/>
              <a:gd name="connsiteY22227" fmla="*/ 1816025 h 4401251"/>
              <a:gd name="connsiteX22228" fmla="*/ 8621007 w 13419668"/>
              <a:gd name="connsiteY22228" fmla="*/ 1789034 h 4401251"/>
              <a:gd name="connsiteX22229" fmla="*/ 8594512 w 13419668"/>
              <a:gd name="connsiteY22229" fmla="*/ 1763410 h 4401251"/>
              <a:gd name="connsiteX22230" fmla="*/ 8509557 w 13419668"/>
              <a:gd name="connsiteY22230" fmla="*/ 1763410 h 4401251"/>
              <a:gd name="connsiteX22231" fmla="*/ 8482566 w 13419668"/>
              <a:gd name="connsiteY22231" fmla="*/ 1788536 h 4401251"/>
              <a:gd name="connsiteX22232" fmla="*/ 8507567 w 13419668"/>
              <a:gd name="connsiteY22232" fmla="*/ 1816025 h 4401251"/>
              <a:gd name="connsiteX22233" fmla="*/ 8535180 w 13419668"/>
              <a:gd name="connsiteY22233" fmla="*/ 1790402 h 4401251"/>
              <a:gd name="connsiteX22234" fmla="*/ 8509557 w 13419668"/>
              <a:gd name="connsiteY22234" fmla="*/ 1763410 h 4401251"/>
              <a:gd name="connsiteX22235" fmla="*/ 8393008 w 13419668"/>
              <a:gd name="connsiteY22235" fmla="*/ 1790278 h 4401251"/>
              <a:gd name="connsiteX22236" fmla="*/ 8419875 w 13419668"/>
              <a:gd name="connsiteY22236" fmla="*/ 1816150 h 4401251"/>
              <a:gd name="connsiteX22237" fmla="*/ 8445623 w 13419668"/>
              <a:gd name="connsiteY22237" fmla="*/ 1788661 h 4401251"/>
              <a:gd name="connsiteX22238" fmla="*/ 8418258 w 13419668"/>
              <a:gd name="connsiteY22238" fmla="*/ 1763535 h 4401251"/>
              <a:gd name="connsiteX22239" fmla="*/ 8393008 w 13419668"/>
              <a:gd name="connsiteY22239" fmla="*/ 1790278 h 4401251"/>
              <a:gd name="connsiteX22240" fmla="*/ 8330442 w 13419668"/>
              <a:gd name="connsiteY22240" fmla="*/ 1763410 h 4401251"/>
              <a:gd name="connsiteX22241" fmla="*/ 8303451 w 13419668"/>
              <a:gd name="connsiteY22241" fmla="*/ 1788536 h 4401251"/>
              <a:gd name="connsiteX22242" fmla="*/ 8328452 w 13419668"/>
              <a:gd name="connsiteY22242" fmla="*/ 1816025 h 4401251"/>
              <a:gd name="connsiteX22243" fmla="*/ 8356065 w 13419668"/>
              <a:gd name="connsiteY22243" fmla="*/ 1790402 h 4401251"/>
              <a:gd name="connsiteX22244" fmla="*/ 8330442 w 13419668"/>
              <a:gd name="connsiteY22244" fmla="*/ 1763410 h 4401251"/>
              <a:gd name="connsiteX22245" fmla="*/ 8240636 w 13419668"/>
              <a:gd name="connsiteY22245" fmla="*/ 1816025 h 4401251"/>
              <a:gd name="connsiteX22246" fmla="*/ 8266384 w 13419668"/>
              <a:gd name="connsiteY22246" fmla="*/ 1788661 h 4401251"/>
              <a:gd name="connsiteX22247" fmla="*/ 8239144 w 13419668"/>
              <a:gd name="connsiteY22247" fmla="*/ 1763410 h 4401251"/>
              <a:gd name="connsiteX22248" fmla="*/ 8213769 w 13419668"/>
              <a:gd name="connsiteY22248" fmla="*/ 1790153 h 4401251"/>
              <a:gd name="connsiteX22249" fmla="*/ 8240636 w 13419668"/>
              <a:gd name="connsiteY22249" fmla="*/ 1816025 h 4401251"/>
              <a:gd name="connsiteX22250" fmla="*/ 8179190 w 13419668"/>
              <a:gd name="connsiteY22250" fmla="*/ 1790153 h 4401251"/>
              <a:gd name="connsiteX22251" fmla="*/ 8153939 w 13419668"/>
              <a:gd name="connsiteY22251" fmla="*/ 1763410 h 4401251"/>
              <a:gd name="connsiteX22252" fmla="*/ 8126575 w 13419668"/>
              <a:gd name="connsiteY22252" fmla="*/ 1788536 h 4401251"/>
              <a:gd name="connsiteX22253" fmla="*/ 8152322 w 13419668"/>
              <a:gd name="connsiteY22253" fmla="*/ 1816025 h 4401251"/>
              <a:gd name="connsiteX22254" fmla="*/ 8179190 w 13419668"/>
              <a:gd name="connsiteY22254" fmla="*/ 1790153 h 4401251"/>
              <a:gd name="connsiteX22255" fmla="*/ 8036893 w 13419668"/>
              <a:gd name="connsiteY22255" fmla="*/ 1790153 h 4401251"/>
              <a:gd name="connsiteX22256" fmla="*/ 8064258 w 13419668"/>
              <a:gd name="connsiteY22256" fmla="*/ 1815901 h 4401251"/>
              <a:gd name="connsiteX22257" fmla="*/ 8089508 w 13419668"/>
              <a:gd name="connsiteY22257" fmla="*/ 1788661 h 4401251"/>
              <a:gd name="connsiteX22258" fmla="*/ 8062766 w 13419668"/>
              <a:gd name="connsiteY22258" fmla="*/ 1763410 h 4401251"/>
              <a:gd name="connsiteX22259" fmla="*/ 8036893 w 13419668"/>
              <a:gd name="connsiteY22259" fmla="*/ 1790153 h 4401251"/>
              <a:gd name="connsiteX22260" fmla="*/ 7947460 w 13419668"/>
              <a:gd name="connsiteY22260" fmla="*/ 1788661 h 4401251"/>
              <a:gd name="connsiteX22261" fmla="*/ 7973208 w 13419668"/>
              <a:gd name="connsiteY22261" fmla="*/ 1816025 h 4401251"/>
              <a:gd name="connsiteX22262" fmla="*/ 8000075 w 13419668"/>
              <a:gd name="connsiteY22262" fmla="*/ 1790153 h 4401251"/>
              <a:gd name="connsiteX22263" fmla="*/ 7974825 w 13419668"/>
              <a:gd name="connsiteY22263" fmla="*/ 1763410 h 4401251"/>
              <a:gd name="connsiteX22264" fmla="*/ 7947585 w 13419668"/>
              <a:gd name="connsiteY22264" fmla="*/ 1788661 h 4401251"/>
              <a:gd name="connsiteX22265" fmla="*/ 7914249 w 13419668"/>
              <a:gd name="connsiteY22265" fmla="*/ 1790153 h 4401251"/>
              <a:gd name="connsiteX22266" fmla="*/ 7888377 w 13419668"/>
              <a:gd name="connsiteY22266" fmla="*/ 1763286 h 4401251"/>
              <a:gd name="connsiteX22267" fmla="*/ 7861634 w 13419668"/>
              <a:gd name="connsiteY22267" fmla="*/ 1788536 h 4401251"/>
              <a:gd name="connsiteX22268" fmla="*/ 7886885 w 13419668"/>
              <a:gd name="connsiteY22268" fmla="*/ 1815777 h 4401251"/>
              <a:gd name="connsiteX22269" fmla="*/ 7914249 w 13419668"/>
              <a:gd name="connsiteY22269" fmla="*/ 1790029 h 4401251"/>
              <a:gd name="connsiteX22270" fmla="*/ 7797327 w 13419668"/>
              <a:gd name="connsiteY22270" fmla="*/ 1763410 h 4401251"/>
              <a:gd name="connsiteX22271" fmla="*/ 7771953 w 13419668"/>
              <a:gd name="connsiteY22271" fmla="*/ 1790029 h 4401251"/>
              <a:gd name="connsiteX22272" fmla="*/ 7798695 w 13419668"/>
              <a:gd name="connsiteY22272" fmla="*/ 1816025 h 4401251"/>
              <a:gd name="connsiteX22273" fmla="*/ 7824567 w 13419668"/>
              <a:gd name="connsiteY22273" fmla="*/ 1788661 h 4401251"/>
              <a:gd name="connsiteX22274" fmla="*/ 7797327 w 13419668"/>
              <a:gd name="connsiteY22274" fmla="*/ 1763410 h 4401251"/>
              <a:gd name="connsiteX22275" fmla="*/ 7708640 w 13419668"/>
              <a:gd name="connsiteY22275" fmla="*/ 1763410 h 4401251"/>
              <a:gd name="connsiteX22276" fmla="*/ 7682395 w 13419668"/>
              <a:gd name="connsiteY22276" fmla="*/ 1789158 h 4401251"/>
              <a:gd name="connsiteX22277" fmla="*/ 7708143 w 13419668"/>
              <a:gd name="connsiteY22277" fmla="*/ 1815901 h 4401251"/>
              <a:gd name="connsiteX22278" fmla="*/ 7735010 w 13419668"/>
              <a:gd name="connsiteY22278" fmla="*/ 1789531 h 4401251"/>
              <a:gd name="connsiteX22279" fmla="*/ 7708640 w 13419668"/>
              <a:gd name="connsiteY22279" fmla="*/ 1763286 h 4401251"/>
              <a:gd name="connsiteX22280" fmla="*/ 7622939 w 13419668"/>
              <a:gd name="connsiteY22280" fmla="*/ 1763410 h 4401251"/>
              <a:gd name="connsiteX22281" fmla="*/ 7595201 w 13419668"/>
              <a:gd name="connsiteY22281" fmla="*/ 1788039 h 4401251"/>
              <a:gd name="connsiteX22282" fmla="*/ 7620451 w 13419668"/>
              <a:gd name="connsiteY22282" fmla="*/ 1815901 h 4401251"/>
              <a:gd name="connsiteX22283" fmla="*/ 7647816 w 13419668"/>
              <a:gd name="connsiteY22283" fmla="*/ 1790651 h 4401251"/>
              <a:gd name="connsiteX22284" fmla="*/ 7623063 w 13419668"/>
              <a:gd name="connsiteY22284" fmla="*/ 1763410 h 4401251"/>
              <a:gd name="connsiteX22285" fmla="*/ 7505395 w 13419668"/>
              <a:gd name="connsiteY22285" fmla="*/ 1790153 h 4401251"/>
              <a:gd name="connsiteX22286" fmla="*/ 7532759 w 13419668"/>
              <a:gd name="connsiteY22286" fmla="*/ 1815901 h 4401251"/>
              <a:gd name="connsiteX22287" fmla="*/ 7558010 w 13419668"/>
              <a:gd name="connsiteY22287" fmla="*/ 1788661 h 4401251"/>
              <a:gd name="connsiteX22288" fmla="*/ 7531267 w 13419668"/>
              <a:gd name="connsiteY22288" fmla="*/ 1763410 h 4401251"/>
              <a:gd name="connsiteX22289" fmla="*/ 7505395 w 13419668"/>
              <a:gd name="connsiteY22289" fmla="*/ 1790153 h 4401251"/>
              <a:gd name="connsiteX22290" fmla="*/ 7468452 w 13419668"/>
              <a:gd name="connsiteY22290" fmla="*/ 1788287 h 4401251"/>
              <a:gd name="connsiteX22291" fmla="*/ 7441336 w 13419668"/>
              <a:gd name="connsiteY22291" fmla="*/ 1763410 h 4401251"/>
              <a:gd name="connsiteX22292" fmla="*/ 7415962 w 13419668"/>
              <a:gd name="connsiteY22292" fmla="*/ 1790651 h 4401251"/>
              <a:gd name="connsiteX22293" fmla="*/ 7443700 w 13419668"/>
              <a:gd name="connsiteY22293" fmla="*/ 1816025 h 4401251"/>
              <a:gd name="connsiteX22294" fmla="*/ 7468452 w 13419668"/>
              <a:gd name="connsiteY22294" fmla="*/ 1788412 h 4401251"/>
              <a:gd name="connsiteX22295" fmla="*/ 7326280 w 13419668"/>
              <a:gd name="connsiteY22295" fmla="*/ 1790153 h 4401251"/>
              <a:gd name="connsiteX22296" fmla="*/ 7353645 w 13419668"/>
              <a:gd name="connsiteY22296" fmla="*/ 1815901 h 4401251"/>
              <a:gd name="connsiteX22297" fmla="*/ 7378895 w 13419668"/>
              <a:gd name="connsiteY22297" fmla="*/ 1788661 h 4401251"/>
              <a:gd name="connsiteX22298" fmla="*/ 7352152 w 13419668"/>
              <a:gd name="connsiteY22298" fmla="*/ 1763410 h 4401251"/>
              <a:gd name="connsiteX22299" fmla="*/ 7326280 w 13419668"/>
              <a:gd name="connsiteY22299" fmla="*/ 1790153 h 4401251"/>
              <a:gd name="connsiteX22300" fmla="*/ 7240578 w 13419668"/>
              <a:gd name="connsiteY22300" fmla="*/ 1788287 h 4401251"/>
              <a:gd name="connsiteX22301" fmla="*/ 7265331 w 13419668"/>
              <a:gd name="connsiteY22301" fmla="*/ 1816025 h 4401251"/>
              <a:gd name="connsiteX22302" fmla="*/ 7293069 w 13419668"/>
              <a:gd name="connsiteY22302" fmla="*/ 1790651 h 4401251"/>
              <a:gd name="connsiteX22303" fmla="*/ 7267694 w 13419668"/>
              <a:gd name="connsiteY22303" fmla="*/ 1763410 h 4401251"/>
              <a:gd name="connsiteX22304" fmla="*/ 7240578 w 13419668"/>
              <a:gd name="connsiteY22304" fmla="*/ 1788287 h 4401251"/>
              <a:gd name="connsiteX22305" fmla="*/ 7203636 w 13419668"/>
              <a:gd name="connsiteY22305" fmla="*/ 1790153 h 4401251"/>
              <a:gd name="connsiteX22306" fmla="*/ 7177764 w 13419668"/>
              <a:gd name="connsiteY22306" fmla="*/ 1763410 h 4401251"/>
              <a:gd name="connsiteX22307" fmla="*/ 7151021 w 13419668"/>
              <a:gd name="connsiteY22307" fmla="*/ 1788785 h 4401251"/>
              <a:gd name="connsiteX22308" fmla="*/ 7176271 w 13419668"/>
              <a:gd name="connsiteY22308" fmla="*/ 1816025 h 4401251"/>
              <a:gd name="connsiteX22309" fmla="*/ 7203636 w 13419668"/>
              <a:gd name="connsiteY22309" fmla="*/ 1790278 h 4401251"/>
              <a:gd name="connsiteX22310" fmla="*/ 7061464 w 13419668"/>
              <a:gd name="connsiteY22310" fmla="*/ 1788287 h 4401251"/>
              <a:gd name="connsiteX22311" fmla="*/ 7086216 w 13419668"/>
              <a:gd name="connsiteY22311" fmla="*/ 1816025 h 4401251"/>
              <a:gd name="connsiteX22312" fmla="*/ 7113954 w 13419668"/>
              <a:gd name="connsiteY22312" fmla="*/ 1790651 h 4401251"/>
              <a:gd name="connsiteX22313" fmla="*/ 7088580 w 13419668"/>
              <a:gd name="connsiteY22313" fmla="*/ 1763410 h 4401251"/>
              <a:gd name="connsiteX22314" fmla="*/ 7061464 w 13419668"/>
              <a:gd name="connsiteY22314" fmla="*/ 1788287 h 4401251"/>
              <a:gd name="connsiteX22315" fmla="*/ 6974145 w 13419668"/>
              <a:gd name="connsiteY22315" fmla="*/ 1788661 h 4401251"/>
              <a:gd name="connsiteX22316" fmla="*/ 6999893 w 13419668"/>
              <a:gd name="connsiteY22316" fmla="*/ 1816025 h 4401251"/>
              <a:gd name="connsiteX22317" fmla="*/ 7026760 w 13419668"/>
              <a:gd name="connsiteY22317" fmla="*/ 1790153 h 4401251"/>
              <a:gd name="connsiteX22318" fmla="*/ 7001510 w 13419668"/>
              <a:gd name="connsiteY22318" fmla="*/ 1763410 h 4401251"/>
              <a:gd name="connsiteX22319" fmla="*/ 6974270 w 13419668"/>
              <a:gd name="connsiteY22319" fmla="*/ 1788661 h 4401251"/>
              <a:gd name="connsiteX22320" fmla="*/ 6884463 w 13419668"/>
              <a:gd name="connsiteY22320" fmla="*/ 1790153 h 4401251"/>
              <a:gd name="connsiteX22321" fmla="*/ 6911828 w 13419668"/>
              <a:gd name="connsiteY22321" fmla="*/ 1815901 h 4401251"/>
              <a:gd name="connsiteX22322" fmla="*/ 6937079 w 13419668"/>
              <a:gd name="connsiteY22322" fmla="*/ 1788661 h 4401251"/>
              <a:gd name="connsiteX22323" fmla="*/ 6910335 w 13419668"/>
              <a:gd name="connsiteY22323" fmla="*/ 1763410 h 4401251"/>
              <a:gd name="connsiteX22324" fmla="*/ 6884463 w 13419668"/>
              <a:gd name="connsiteY22324" fmla="*/ 1790278 h 4401251"/>
              <a:gd name="connsiteX22325" fmla="*/ 6821524 w 13419668"/>
              <a:gd name="connsiteY22325" fmla="*/ 1763410 h 4401251"/>
              <a:gd name="connsiteX22326" fmla="*/ 6795030 w 13419668"/>
              <a:gd name="connsiteY22326" fmla="*/ 1789531 h 4401251"/>
              <a:gd name="connsiteX22327" fmla="*/ 6821649 w 13419668"/>
              <a:gd name="connsiteY22327" fmla="*/ 1816025 h 4401251"/>
              <a:gd name="connsiteX22328" fmla="*/ 6847646 w 13419668"/>
              <a:gd name="connsiteY22328" fmla="*/ 1789407 h 4401251"/>
              <a:gd name="connsiteX22329" fmla="*/ 6821524 w 13419668"/>
              <a:gd name="connsiteY22329" fmla="*/ 1763410 h 4401251"/>
              <a:gd name="connsiteX22330" fmla="*/ 6761819 w 13419668"/>
              <a:gd name="connsiteY22330" fmla="*/ 1790153 h 4401251"/>
              <a:gd name="connsiteX22331" fmla="*/ 6735947 w 13419668"/>
              <a:gd name="connsiteY22331" fmla="*/ 1763410 h 4401251"/>
              <a:gd name="connsiteX22332" fmla="*/ 6709205 w 13419668"/>
              <a:gd name="connsiteY22332" fmla="*/ 1788785 h 4401251"/>
              <a:gd name="connsiteX22333" fmla="*/ 6734454 w 13419668"/>
              <a:gd name="connsiteY22333" fmla="*/ 1816025 h 4401251"/>
              <a:gd name="connsiteX22334" fmla="*/ 6761819 w 13419668"/>
              <a:gd name="connsiteY22334" fmla="*/ 1790278 h 4401251"/>
              <a:gd name="connsiteX22335" fmla="*/ 6619647 w 13419668"/>
              <a:gd name="connsiteY22335" fmla="*/ 1788287 h 4401251"/>
              <a:gd name="connsiteX22336" fmla="*/ 6644400 w 13419668"/>
              <a:gd name="connsiteY22336" fmla="*/ 1816025 h 4401251"/>
              <a:gd name="connsiteX22337" fmla="*/ 6672137 w 13419668"/>
              <a:gd name="connsiteY22337" fmla="*/ 1790651 h 4401251"/>
              <a:gd name="connsiteX22338" fmla="*/ 6646763 w 13419668"/>
              <a:gd name="connsiteY22338" fmla="*/ 1763410 h 4401251"/>
              <a:gd name="connsiteX22339" fmla="*/ 6619647 w 13419668"/>
              <a:gd name="connsiteY22339" fmla="*/ 1788287 h 4401251"/>
              <a:gd name="connsiteX22340" fmla="*/ 6582705 w 13419668"/>
              <a:gd name="connsiteY22340" fmla="*/ 1790278 h 4401251"/>
              <a:gd name="connsiteX22341" fmla="*/ 6556833 w 13419668"/>
              <a:gd name="connsiteY22341" fmla="*/ 1763410 h 4401251"/>
              <a:gd name="connsiteX22342" fmla="*/ 6530090 w 13419668"/>
              <a:gd name="connsiteY22342" fmla="*/ 1788661 h 4401251"/>
              <a:gd name="connsiteX22343" fmla="*/ 6555340 w 13419668"/>
              <a:gd name="connsiteY22343" fmla="*/ 1815901 h 4401251"/>
              <a:gd name="connsiteX22344" fmla="*/ 6582705 w 13419668"/>
              <a:gd name="connsiteY22344" fmla="*/ 1790153 h 4401251"/>
              <a:gd name="connsiteX22345" fmla="*/ 6466778 w 13419668"/>
              <a:gd name="connsiteY22345" fmla="*/ 1763535 h 4401251"/>
              <a:gd name="connsiteX22346" fmla="*/ 6440532 w 13419668"/>
              <a:gd name="connsiteY22346" fmla="*/ 1789282 h 4401251"/>
              <a:gd name="connsiteX22347" fmla="*/ 6466280 w 13419668"/>
              <a:gd name="connsiteY22347" fmla="*/ 1816025 h 4401251"/>
              <a:gd name="connsiteX22348" fmla="*/ 6493147 w 13419668"/>
              <a:gd name="connsiteY22348" fmla="*/ 1789656 h 4401251"/>
              <a:gd name="connsiteX22349" fmla="*/ 6466778 w 13419668"/>
              <a:gd name="connsiteY22349" fmla="*/ 1763410 h 4401251"/>
              <a:gd name="connsiteX22350" fmla="*/ 6379335 w 13419668"/>
              <a:gd name="connsiteY22350" fmla="*/ 1763535 h 4401251"/>
              <a:gd name="connsiteX22351" fmla="*/ 6353214 w 13419668"/>
              <a:gd name="connsiteY22351" fmla="*/ 1790029 h 4401251"/>
              <a:gd name="connsiteX22352" fmla="*/ 6380330 w 13419668"/>
              <a:gd name="connsiteY22352" fmla="*/ 1816150 h 4401251"/>
              <a:gd name="connsiteX22353" fmla="*/ 6405829 w 13419668"/>
              <a:gd name="connsiteY22353" fmla="*/ 1789158 h 4401251"/>
              <a:gd name="connsiteX22354" fmla="*/ 6379335 w 13419668"/>
              <a:gd name="connsiteY22354" fmla="*/ 1763535 h 4401251"/>
              <a:gd name="connsiteX22355" fmla="*/ 6290772 w 13419668"/>
              <a:gd name="connsiteY22355" fmla="*/ 1763535 h 4401251"/>
              <a:gd name="connsiteX22356" fmla="*/ 6263656 w 13419668"/>
              <a:gd name="connsiteY22356" fmla="*/ 1789034 h 4401251"/>
              <a:gd name="connsiteX22357" fmla="*/ 6289653 w 13419668"/>
              <a:gd name="connsiteY22357" fmla="*/ 1816150 h 4401251"/>
              <a:gd name="connsiteX22358" fmla="*/ 6316271 w 13419668"/>
              <a:gd name="connsiteY22358" fmla="*/ 1790029 h 4401251"/>
              <a:gd name="connsiteX22359" fmla="*/ 6290772 w 13419668"/>
              <a:gd name="connsiteY22359" fmla="*/ 1763535 h 4401251"/>
              <a:gd name="connsiteX22360" fmla="*/ 6226714 w 13419668"/>
              <a:gd name="connsiteY22360" fmla="*/ 1788287 h 4401251"/>
              <a:gd name="connsiteX22361" fmla="*/ 6199598 w 13419668"/>
              <a:gd name="connsiteY22361" fmla="*/ 1763410 h 4401251"/>
              <a:gd name="connsiteX22362" fmla="*/ 6174223 w 13419668"/>
              <a:gd name="connsiteY22362" fmla="*/ 1790651 h 4401251"/>
              <a:gd name="connsiteX22363" fmla="*/ 6201961 w 13419668"/>
              <a:gd name="connsiteY22363" fmla="*/ 1816025 h 4401251"/>
              <a:gd name="connsiteX22364" fmla="*/ 6226714 w 13419668"/>
              <a:gd name="connsiteY22364" fmla="*/ 1788412 h 4401251"/>
              <a:gd name="connsiteX22365" fmla="*/ 6088273 w 13419668"/>
              <a:gd name="connsiteY22365" fmla="*/ 1790775 h 4401251"/>
              <a:gd name="connsiteX22366" fmla="*/ 6115513 w 13419668"/>
              <a:gd name="connsiteY22366" fmla="*/ 1816025 h 4401251"/>
              <a:gd name="connsiteX22367" fmla="*/ 6140764 w 13419668"/>
              <a:gd name="connsiteY22367" fmla="*/ 1788163 h 4401251"/>
              <a:gd name="connsiteX22368" fmla="*/ 6113026 w 13419668"/>
              <a:gd name="connsiteY22368" fmla="*/ 1763535 h 4401251"/>
              <a:gd name="connsiteX22369" fmla="*/ 6088273 w 13419668"/>
              <a:gd name="connsiteY22369" fmla="*/ 1790775 h 4401251"/>
              <a:gd name="connsiteX22370" fmla="*/ 6051331 w 13419668"/>
              <a:gd name="connsiteY22370" fmla="*/ 1790278 h 4401251"/>
              <a:gd name="connsiteX22371" fmla="*/ 6025458 w 13419668"/>
              <a:gd name="connsiteY22371" fmla="*/ 1763410 h 4401251"/>
              <a:gd name="connsiteX22372" fmla="*/ 5998716 w 13419668"/>
              <a:gd name="connsiteY22372" fmla="*/ 1788661 h 4401251"/>
              <a:gd name="connsiteX22373" fmla="*/ 6023966 w 13419668"/>
              <a:gd name="connsiteY22373" fmla="*/ 1815901 h 4401251"/>
              <a:gd name="connsiteX22374" fmla="*/ 6051331 w 13419668"/>
              <a:gd name="connsiteY22374" fmla="*/ 1790153 h 4401251"/>
              <a:gd name="connsiteX22375" fmla="*/ 5961649 w 13419668"/>
              <a:gd name="connsiteY22375" fmla="*/ 1788785 h 4401251"/>
              <a:gd name="connsiteX22376" fmla="*/ 5934408 w 13419668"/>
              <a:gd name="connsiteY22376" fmla="*/ 1763535 h 4401251"/>
              <a:gd name="connsiteX22377" fmla="*/ 5909158 w 13419668"/>
              <a:gd name="connsiteY22377" fmla="*/ 1790278 h 4401251"/>
              <a:gd name="connsiteX22378" fmla="*/ 5936025 w 13419668"/>
              <a:gd name="connsiteY22378" fmla="*/ 1816150 h 4401251"/>
              <a:gd name="connsiteX22379" fmla="*/ 5961773 w 13419668"/>
              <a:gd name="connsiteY22379" fmla="*/ 1788785 h 4401251"/>
              <a:gd name="connsiteX22380" fmla="*/ 5848956 w 13419668"/>
              <a:gd name="connsiteY22380" fmla="*/ 1763535 h 4401251"/>
              <a:gd name="connsiteX22381" fmla="*/ 5821840 w 13419668"/>
              <a:gd name="connsiteY22381" fmla="*/ 1789034 h 4401251"/>
              <a:gd name="connsiteX22382" fmla="*/ 5847836 w 13419668"/>
              <a:gd name="connsiteY22382" fmla="*/ 1816150 h 4401251"/>
              <a:gd name="connsiteX22383" fmla="*/ 5874455 w 13419668"/>
              <a:gd name="connsiteY22383" fmla="*/ 1790029 h 4401251"/>
              <a:gd name="connsiteX22384" fmla="*/ 5848956 w 13419668"/>
              <a:gd name="connsiteY22384" fmla="*/ 1763535 h 4401251"/>
              <a:gd name="connsiteX22385" fmla="*/ 5732282 w 13419668"/>
              <a:gd name="connsiteY22385" fmla="*/ 1788785 h 4401251"/>
              <a:gd name="connsiteX22386" fmla="*/ 5758030 w 13419668"/>
              <a:gd name="connsiteY22386" fmla="*/ 1816150 h 4401251"/>
              <a:gd name="connsiteX22387" fmla="*/ 5784898 w 13419668"/>
              <a:gd name="connsiteY22387" fmla="*/ 1790278 h 4401251"/>
              <a:gd name="connsiteX22388" fmla="*/ 5759647 w 13419668"/>
              <a:gd name="connsiteY22388" fmla="*/ 1763535 h 4401251"/>
              <a:gd name="connsiteX22389" fmla="*/ 5732407 w 13419668"/>
              <a:gd name="connsiteY22389" fmla="*/ 1788785 h 4401251"/>
              <a:gd name="connsiteX22390" fmla="*/ 5670587 w 13419668"/>
              <a:gd name="connsiteY22390" fmla="*/ 1763659 h 4401251"/>
              <a:gd name="connsiteX22391" fmla="*/ 5642849 w 13419668"/>
              <a:gd name="connsiteY22391" fmla="*/ 1788287 h 4401251"/>
              <a:gd name="connsiteX22392" fmla="*/ 5668100 w 13419668"/>
              <a:gd name="connsiteY22392" fmla="*/ 1816150 h 4401251"/>
              <a:gd name="connsiteX22393" fmla="*/ 5695464 w 13419668"/>
              <a:gd name="connsiteY22393" fmla="*/ 1790900 h 4401251"/>
              <a:gd name="connsiteX22394" fmla="*/ 5670712 w 13419668"/>
              <a:gd name="connsiteY22394" fmla="*/ 1763659 h 4401251"/>
              <a:gd name="connsiteX22395" fmla="*/ 5579040 w 13419668"/>
              <a:gd name="connsiteY22395" fmla="*/ 1763659 h 4401251"/>
              <a:gd name="connsiteX22396" fmla="*/ 5553043 w 13419668"/>
              <a:gd name="connsiteY22396" fmla="*/ 1790402 h 4401251"/>
              <a:gd name="connsiteX22397" fmla="*/ 5580408 w 13419668"/>
              <a:gd name="connsiteY22397" fmla="*/ 1816274 h 4401251"/>
              <a:gd name="connsiteX22398" fmla="*/ 5605782 w 13419668"/>
              <a:gd name="connsiteY22398" fmla="*/ 1789034 h 4401251"/>
              <a:gd name="connsiteX22399" fmla="*/ 5579164 w 13419668"/>
              <a:gd name="connsiteY22399" fmla="*/ 1763659 h 4401251"/>
              <a:gd name="connsiteX22400" fmla="*/ 5494085 w 13419668"/>
              <a:gd name="connsiteY22400" fmla="*/ 1763659 h 4401251"/>
              <a:gd name="connsiteX22401" fmla="*/ 5467342 w 13419668"/>
              <a:gd name="connsiteY22401" fmla="*/ 1788909 h 4401251"/>
              <a:gd name="connsiteX22402" fmla="*/ 5492468 w 13419668"/>
              <a:gd name="connsiteY22402" fmla="*/ 1816274 h 4401251"/>
              <a:gd name="connsiteX22403" fmla="*/ 5519957 w 13419668"/>
              <a:gd name="connsiteY22403" fmla="*/ 1790526 h 4401251"/>
              <a:gd name="connsiteX22404" fmla="*/ 5494085 w 13419668"/>
              <a:gd name="connsiteY22404" fmla="*/ 1763659 h 4401251"/>
              <a:gd name="connsiteX22405" fmla="*/ 5430399 w 13419668"/>
              <a:gd name="connsiteY22405" fmla="*/ 1790402 h 4401251"/>
              <a:gd name="connsiteX22406" fmla="*/ 5404527 w 13419668"/>
              <a:gd name="connsiteY22406" fmla="*/ 1763659 h 4401251"/>
              <a:gd name="connsiteX22407" fmla="*/ 5377784 w 13419668"/>
              <a:gd name="connsiteY22407" fmla="*/ 1789034 h 4401251"/>
              <a:gd name="connsiteX22408" fmla="*/ 5403035 w 13419668"/>
              <a:gd name="connsiteY22408" fmla="*/ 1816274 h 4401251"/>
              <a:gd name="connsiteX22409" fmla="*/ 5430399 w 13419668"/>
              <a:gd name="connsiteY22409" fmla="*/ 1790526 h 4401251"/>
              <a:gd name="connsiteX22410" fmla="*/ 5288103 w 13419668"/>
              <a:gd name="connsiteY22410" fmla="*/ 1790402 h 4401251"/>
              <a:gd name="connsiteX22411" fmla="*/ 5314845 w 13419668"/>
              <a:gd name="connsiteY22411" fmla="*/ 1816399 h 4401251"/>
              <a:gd name="connsiteX22412" fmla="*/ 5340717 w 13419668"/>
              <a:gd name="connsiteY22412" fmla="*/ 1789034 h 4401251"/>
              <a:gd name="connsiteX22413" fmla="*/ 5313477 w 13419668"/>
              <a:gd name="connsiteY22413" fmla="*/ 1763783 h 4401251"/>
              <a:gd name="connsiteX22414" fmla="*/ 5288103 w 13419668"/>
              <a:gd name="connsiteY22414" fmla="*/ 1790402 h 4401251"/>
              <a:gd name="connsiteX22415" fmla="*/ 5200784 w 13419668"/>
              <a:gd name="connsiteY22415" fmla="*/ 1790402 h 4401251"/>
              <a:gd name="connsiteX22416" fmla="*/ 5228149 w 13419668"/>
              <a:gd name="connsiteY22416" fmla="*/ 1816150 h 4401251"/>
              <a:gd name="connsiteX22417" fmla="*/ 5253399 w 13419668"/>
              <a:gd name="connsiteY22417" fmla="*/ 1788909 h 4401251"/>
              <a:gd name="connsiteX22418" fmla="*/ 5226656 w 13419668"/>
              <a:gd name="connsiteY22418" fmla="*/ 1763659 h 4401251"/>
              <a:gd name="connsiteX22419" fmla="*/ 5200784 w 13419668"/>
              <a:gd name="connsiteY22419" fmla="*/ 1790402 h 4401251"/>
              <a:gd name="connsiteX22420" fmla="*/ 5138840 w 13419668"/>
              <a:gd name="connsiteY22420" fmla="*/ 1763659 h 4401251"/>
              <a:gd name="connsiteX22421" fmla="*/ 5111351 w 13419668"/>
              <a:gd name="connsiteY22421" fmla="*/ 1788661 h 4401251"/>
              <a:gd name="connsiteX22422" fmla="*/ 5136974 w 13419668"/>
              <a:gd name="connsiteY22422" fmla="*/ 1816274 h 4401251"/>
              <a:gd name="connsiteX22423" fmla="*/ 5163966 w 13419668"/>
              <a:gd name="connsiteY22423" fmla="*/ 1790651 h 4401251"/>
              <a:gd name="connsiteX22424" fmla="*/ 5138840 w 13419668"/>
              <a:gd name="connsiteY22424" fmla="*/ 1763659 h 4401251"/>
              <a:gd name="connsiteX22425" fmla="*/ 5074284 w 13419668"/>
              <a:gd name="connsiteY22425" fmla="*/ 1788909 h 4401251"/>
              <a:gd name="connsiteX22426" fmla="*/ 5047541 w 13419668"/>
              <a:gd name="connsiteY22426" fmla="*/ 1763535 h 4401251"/>
              <a:gd name="connsiteX22427" fmla="*/ 5021545 w 13419668"/>
              <a:gd name="connsiteY22427" fmla="*/ 1790278 h 4401251"/>
              <a:gd name="connsiteX22428" fmla="*/ 5048910 w 13419668"/>
              <a:gd name="connsiteY22428" fmla="*/ 1816150 h 4401251"/>
              <a:gd name="connsiteX22429" fmla="*/ 5074160 w 13419668"/>
              <a:gd name="connsiteY22429" fmla="*/ 1788909 h 4401251"/>
              <a:gd name="connsiteX22430" fmla="*/ 4988458 w 13419668"/>
              <a:gd name="connsiteY22430" fmla="*/ 1788909 h 4401251"/>
              <a:gd name="connsiteX22431" fmla="*/ 4961218 w 13419668"/>
              <a:gd name="connsiteY22431" fmla="*/ 1763659 h 4401251"/>
              <a:gd name="connsiteX22432" fmla="*/ 4935843 w 13419668"/>
              <a:gd name="connsiteY22432" fmla="*/ 1790278 h 4401251"/>
              <a:gd name="connsiteX22433" fmla="*/ 4962586 w 13419668"/>
              <a:gd name="connsiteY22433" fmla="*/ 1816274 h 4401251"/>
              <a:gd name="connsiteX22434" fmla="*/ 4988458 w 13419668"/>
              <a:gd name="connsiteY22434" fmla="*/ 1788909 h 4401251"/>
              <a:gd name="connsiteX22435" fmla="*/ 4872407 w 13419668"/>
              <a:gd name="connsiteY22435" fmla="*/ 1763535 h 4401251"/>
              <a:gd name="connsiteX22436" fmla="*/ 4846286 w 13419668"/>
              <a:gd name="connsiteY22436" fmla="*/ 1789531 h 4401251"/>
              <a:gd name="connsiteX22437" fmla="*/ 4872282 w 13419668"/>
              <a:gd name="connsiteY22437" fmla="*/ 1816150 h 4401251"/>
              <a:gd name="connsiteX22438" fmla="*/ 4898901 w 13419668"/>
              <a:gd name="connsiteY22438" fmla="*/ 1789656 h 4401251"/>
              <a:gd name="connsiteX22439" fmla="*/ 4872407 w 13419668"/>
              <a:gd name="connsiteY22439" fmla="*/ 1763535 h 4401251"/>
              <a:gd name="connsiteX22440" fmla="*/ 4782601 w 13419668"/>
              <a:gd name="connsiteY22440" fmla="*/ 1763535 h 4401251"/>
              <a:gd name="connsiteX22441" fmla="*/ 4756729 w 13419668"/>
              <a:gd name="connsiteY22441" fmla="*/ 1789780 h 4401251"/>
              <a:gd name="connsiteX22442" fmla="*/ 4782974 w 13419668"/>
              <a:gd name="connsiteY22442" fmla="*/ 1816150 h 4401251"/>
              <a:gd name="connsiteX22443" fmla="*/ 4809343 w 13419668"/>
              <a:gd name="connsiteY22443" fmla="*/ 1789282 h 4401251"/>
              <a:gd name="connsiteX22444" fmla="*/ 4782601 w 13419668"/>
              <a:gd name="connsiteY22444" fmla="*/ 1763535 h 4401251"/>
              <a:gd name="connsiteX22445" fmla="*/ 4722025 w 13419668"/>
              <a:gd name="connsiteY22445" fmla="*/ 1790900 h 4401251"/>
              <a:gd name="connsiteX22446" fmla="*/ 4697272 w 13419668"/>
              <a:gd name="connsiteY22446" fmla="*/ 1763659 h 4401251"/>
              <a:gd name="connsiteX22447" fmla="*/ 4669534 w 13419668"/>
              <a:gd name="connsiteY22447" fmla="*/ 1788287 h 4401251"/>
              <a:gd name="connsiteX22448" fmla="*/ 4694785 w 13419668"/>
              <a:gd name="connsiteY22448" fmla="*/ 1816150 h 4401251"/>
              <a:gd name="connsiteX22449" fmla="*/ 4722025 w 13419668"/>
              <a:gd name="connsiteY22449" fmla="*/ 1790900 h 4401251"/>
              <a:gd name="connsiteX22450" fmla="*/ 4606720 w 13419668"/>
              <a:gd name="connsiteY22450" fmla="*/ 1763659 h 4401251"/>
              <a:gd name="connsiteX22451" fmla="*/ 4579977 w 13419668"/>
              <a:gd name="connsiteY22451" fmla="*/ 1789407 h 4401251"/>
              <a:gd name="connsiteX22452" fmla="*/ 4606347 w 13419668"/>
              <a:gd name="connsiteY22452" fmla="*/ 1816274 h 4401251"/>
              <a:gd name="connsiteX22453" fmla="*/ 4632592 w 13419668"/>
              <a:gd name="connsiteY22453" fmla="*/ 1789904 h 4401251"/>
              <a:gd name="connsiteX22454" fmla="*/ 4606720 w 13419668"/>
              <a:gd name="connsiteY22454" fmla="*/ 1763659 h 4401251"/>
              <a:gd name="connsiteX22455" fmla="*/ 4542910 w 13419668"/>
              <a:gd name="connsiteY22455" fmla="*/ 1789034 h 4401251"/>
              <a:gd name="connsiteX22456" fmla="*/ 4516168 w 13419668"/>
              <a:gd name="connsiteY22456" fmla="*/ 1763659 h 4401251"/>
              <a:gd name="connsiteX22457" fmla="*/ 4490171 w 13419668"/>
              <a:gd name="connsiteY22457" fmla="*/ 1790402 h 4401251"/>
              <a:gd name="connsiteX22458" fmla="*/ 4517536 w 13419668"/>
              <a:gd name="connsiteY22458" fmla="*/ 1816274 h 4401251"/>
              <a:gd name="connsiteX22459" fmla="*/ 4542786 w 13419668"/>
              <a:gd name="connsiteY22459" fmla="*/ 1789034 h 4401251"/>
              <a:gd name="connsiteX22460" fmla="*/ 4400862 w 13419668"/>
              <a:gd name="connsiteY22460" fmla="*/ 1789034 h 4401251"/>
              <a:gd name="connsiteX22461" fmla="*/ 4426734 w 13419668"/>
              <a:gd name="connsiteY22461" fmla="*/ 1816399 h 4401251"/>
              <a:gd name="connsiteX22462" fmla="*/ 4453477 w 13419668"/>
              <a:gd name="connsiteY22462" fmla="*/ 1790402 h 4401251"/>
              <a:gd name="connsiteX22463" fmla="*/ 4428103 w 13419668"/>
              <a:gd name="connsiteY22463" fmla="*/ 1763783 h 4401251"/>
              <a:gd name="connsiteX22464" fmla="*/ 4400862 w 13419668"/>
              <a:gd name="connsiteY22464" fmla="*/ 1789034 h 4401251"/>
              <a:gd name="connsiteX22465" fmla="*/ 4341281 w 13419668"/>
              <a:gd name="connsiteY22465" fmla="*/ 1763659 h 4401251"/>
              <a:gd name="connsiteX22466" fmla="*/ 4315036 w 13419668"/>
              <a:gd name="connsiteY22466" fmla="*/ 1789407 h 4401251"/>
              <a:gd name="connsiteX22467" fmla="*/ 4340784 w 13419668"/>
              <a:gd name="connsiteY22467" fmla="*/ 1816150 h 4401251"/>
              <a:gd name="connsiteX22468" fmla="*/ 4367651 w 13419668"/>
              <a:gd name="connsiteY22468" fmla="*/ 1789780 h 4401251"/>
              <a:gd name="connsiteX22469" fmla="*/ 4341281 w 13419668"/>
              <a:gd name="connsiteY22469" fmla="*/ 1763535 h 4401251"/>
              <a:gd name="connsiteX22470" fmla="*/ 4225479 w 13419668"/>
              <a:gd name="connsiteY22470" fmla="*/ 1790153 h 4401251"/>
              <a:gd name="connsiteX22471" fmla="*/ 4251973 w 13419668"/>
              <a:gd name="connsiteY22471" fmla="*/ 1816274 h 4401251"/>
              <a:gd name="connsiteX22472" fmla="*/ 4278094 w 13419668"/>
              <a:gd name="connsiteY22472" fmla="*/ 1789158 h 4401251"/>
              <a:gd name="connsiteX22473" fmla="*/ 4251102 w 13419668"/>
              <a:gd name="connsiteY22473" fmla="*/ 1763659 h 4401251"/>
              <a:gd name="connsiteX22474" fmla="*/ 4225479 w 13419668"/>
              <a:gd name="connsiteY22474" fmla="*/ 1790153 h 4401251"/>
              <a:gd name="connsiteX22475" fmla="*/ 4161047 w 13419668"/>
              <a:gd name="connsiteY22475" fmla="*/ 1763659 h 4401251"/>
              <a:gd name="connsiteX22476" fmla="*/ 4135921 w 13419668"/>
              <a:gd name="connsiteY22476" fmla="*/ 1790651 h 4401251"/>
              <a:gd name="connsiteX22477" fmla="*/ 4162913 w 13419668"/>
              <a:gd name="connsiteY22477" fmla="*/ 1816274 h 4401251"/>
              <a:gd name="connsiteX22478" fmla="*/ 4188536 w 13419668"/>
              <a:gd name="connsiteY22478" fmla="*/ 1788661 h 4401251"/>
              <a:gd name="connsiteX22479" fmla="*/ 4161047 w 13419668"/>
              <a:gd name="connsiteY22479" fmla="*/ 1763659 h 4401251"/>
              <a:gd name="connsiteX22480" fmla="*/ 4101342 w 13419668"/>
              <a:gd name="connsiteY22480" fmla="*/ 1790153 h 4401251"/>
              <a:gd name="connsiteX22481" fmla="*/ 4075719 w 13419668"/>
              <a:gd name="connsiteY22481" fmla="*/ 1763659 h 4401251"/>
              <a:gd name="connsiteX22482" fmla="*/ 4048727 w 13419668"/>
              <a:gd name="connsiteY22482" fmla="*/ 1789158 h 4401251"/>
              <a:gd name="connsiteX22483" fmla="*/ 4074848 w 13419668"/>
              <a:gd name="connsiteY22483" fmla="*/ 1816274 h 4401251"/>
              <a:gd name="connsiteX22484" fmla="*/ 4101342 w 13419668"/>
              <a:gd name="connsiteY22484" fmla="*/ 1790153 h 4401251"/>
              <a:gd name="connsiteX22485" fmla="*/ 3987032 w 13419668"/>
              <a:gd name="connsiteY22485" fmla="*/ 1763659 h 4401251"/>
              <a:gd name="connsiteX22486" fmla="*/ 3959294 w 13419668"/>
              <a:gd name="connsiteY22486" fmla="*/ 1788287 h 4401251"/>
              <a:gd name="connsiteX22487" fmla="*/ 3984544 w 13419668"/>
              <a:gd name="connsiteY22487" fmla="*/ 1816150 h 4401251"/>
              <a:gd name="connsiteX22488" fmla="*/ 4011909 w 13419668"/>
              <a:gd name="connsiteY22488" fmla="*/ 1790900 h 4401251"/>
              <a:gd name="connsiteX22489" fmla="*/ 3987156 w 13419668"/>
              <a:gd name="connsiteY22489" fmla="*/ 1763659 h 4401251"/>
              <a:gd name="connsiteX22490" fmla="*/ 3897102 w 13419668"/>
              <a:gd name="connsiteY22490" fmla="*/ 1763659 h 4401251"/>
              <a:gd name="connsiteX22491" fmla="*/ 3869737 w 13419668"/>
              <a:gd name="connsiteY22491" fmla="*/ 1788661 h 4401251"/>
              <a:gd name="connsiteX22492" fmla="*/ 3895360 w 13419668"/>
              <a:gd name="connsiteY22492" fmla="*/ 1816150 h 4401251"/>
              <a:gd name="connsiteX22493" fmla="*/ 3922352 w 13419668"/>
              <a:gd name="connsiteY22493" fmla="*/ 1790402 h 4401251"/>
              <a:gd name="connsiteX22494" fmla="*/ 3897226 w 13419668"/>
              <a:gd name="connsiteY22494" fmla="*/ 1763535 h 4401251"/>
              <a:gd name="connsiteX22495" fmla="*/ 3783787 w 13419668"/>
              <a:gd name="connsiteY22495" fmla="*/ 1788412 h 4401251"/>
              <a:gd name="connsiteX22496" fmla="*/ 3808539 w 13419668"/>
              <a:gd name="connsiteY22496" fmla="*/ 1816150 h 4401251"/>
              <a:gd name="connsiteX22497" fmla="*/ 3836277 w 13419668"/>
              <a:gd name="connsiteY22497" fmla="*/ 1790775 h 4401251"/>
              <a:gd name="connsiteX22498" fmla="*/ 3810903 w 13419668"/>
              <a:gd name="connsiteY22498" fmla="*/ 1763535 h 4401251"/>
              <a:gd name="connsiteX22499" fmla="*/ 3783787 w 13419668"/>
              <a:gd name="connsiteY22499" fmla="*/ 1788412 h 4401251"/>
              <a:gd name="connsiteX22500" fmla="*/ 3720475 w 13419668"/>
              <a:gd name="connsiteY22500" fmla="*/ 1763535 h 4401251"/>
              <a:gd name="connsiteX22501" fmla="*/ 3694229 w 13419668"/>
              <a:gd name="connsiteY22501" fmla="*/ 1789282 h 4401251"/>
              <a:gd name="connsiteX22502" fmla="*/ 3719977 w 13419668"/>
              <a:gd name="connsiteY22502" fmla="*/ 1816025 h 4401251"/>
              <a:gd name="connsiteX22503" fmla="*/ 3746844 w 13419668"/>
              <a:gd name="connsiteY22503" fmla="*/ 1789656 h 4401251"/>
              <a:gd name="connsiteX22504" fmla="*/ 3720475 w 13419668"/>
              <a:gd name="connsiteY22504" fmla="*/ 1763410 h 4401251"/>
              <a:gd name="connsiteX22505" fmla="*/ 3604672 w 13419668"/>
              <a:gd name="connsiteY22505" fmla="*/ 1789158 h 4401251"/>
              <a:gd name="connsiteX22506" fmla="*/ 3630295 w 13419668"/>
              <a:gd name="connsiteY22506" fmla="*/ 1816150 h 4401251"/>
              <a:gd name="connsiteX22507" fmla="*/ 3657411 w 13419668"/>
              <a:gd name="connsiteY22507" fmla="*/ 1790029 h 4401251"/>
              <a:gd name="connsiteX22508" fmla="*/ 3631290 w 13419668"/>
              <a:gd name="connsiteY22508" fmla="*/ 1763535 h 4401251"/>
              <a:gd name="connsiteX22509" fmla="*/ 3604796 w 13419668"/>
              <a:gd name="connsiteY22509" fmla="*/ 1789158 h 4401251"/>
              <a:gd name="connsiteX22510" fmla="*/ 3541360 w 13419668"/>
              <a:gd name="connsiteY22510" fmla="*/ 1763535 h 4401251"/>
              <a:gd name="connsiteX22511" fmla="*/ 3515114 w 13419668"/>
              <a:gd name="connsiteY22511" fmla="*/ 1789282 h 4401251"/>
              <a:gd name="connsiteX22512" fmla="*/ 3540862 w 13419668"/>
              <a:gd name="connsiteY22512" fmla="*/ 1816025 h 4401251"/>
              <a:gd name="connsiteX22513" fmla="*/ 3567730 w 13419668"/>
              <a:gd name="connsiteY22513" fmla="*/ 1789656 h 4401251"/>
              <a:gd name="connsiteX22514" fmla="*/ 3541360 w 13419668"/>
              <a:gd name="connsiteY22514" fmla="*/ 1763410 h 4401251"/>
              <a:gd name="connsiteX22515" fmla="*/ 3427796 w 13419668"/>
              <a:gd name="connsiteY22515" fmla="*/ 1790278 h 4401251"/>
              <a:gd name="connsiteX22516" fmla="*/ 3455161 w 13419668"/>
              <a:gd name="connsiteY22516" fmla="*/ 1816150 h 4401251"/>
              <a:gd name="connsiteX22517" fmla="*/ 3480411 w 13419668"/>
              <a:gd name="connsiteY22517" fmla="*/ 1788909 h 4401251"/>
              <a:gd name="connsiteX22518" fmla="*/ 3453668 w 13419668"/>
              <a:gd name="connsiteY22518" fmla="*/ 1763535 h 4401251"/>
              <a:gd name="connsiteX22519" fmla="*/ 3427672 w 13419668"/>
              <a:gd name="connsiteY22519" fmla="*/ 1790278 h 4401251"/>
              <a:gd name="connsiteX22520" fmla="*/ 3364857 w 13419668"/>
              <a:gd name="connsiteY22520" fmla="*/ 1763535 h 4401251"/>
              <a:gd name="connsiteX22521" fmla="*/ 3338363 w 13419668"/>
              <a:gd name="connsiteY22521" fmla="*/ 1789656 h 4401251"/>
              <a:gd name="connsiteX22522" fmla="*/ 3364981 w 13419668"/>
              <a:gd name="connsiteY22522" fmla="*/ 1816150 h 4401251"/>
              <a:gd name="connsiteX22523" fmla="*/ 3390978 w 13419668"/>
              <a:gd name="connsiteY22523" fmla="*/ 1789531 h 4401251"/>
              <a:gd name="connsiteX22524" fmla="*/ 3364857 w 13419668"/>
              <a:gd name="connsiteY22524" fmla="*/ 1763535 h 4401251"/>
              <a:gd name="connsiteX22525" fmla="*/ 3276046 w 13419668"/>
              <a:gd name="connsiteY22525" fmla="*/ 1763535 h 4401251"/>
              <a:gd name="connsiteX22526" fmla="*/ 3248805 w 13419668"/>
              <a:gd name="connsiteY22526" fmla="*/ 1788785 h 4401251"/>
              <a:gd name="connsiteX22527" fmla="*/ 3274677 w 13419668"/>
              <a:gd name="connsiteY22527" fmla="*/ 1816150 h 4401251"/>
              <a:gd name="connsiteX22528" fmla="*/ 3301421 w 13419668"/>
              <a:gd name="connsiteY22528" fmla="*/ 1790278 h 4401251"/>
              <a:gd name="connsiteX22529" fmla="*/ 3276046 w 13419668"/>
              <a:gd name="connsiteY22529" fmla="*/ 1763535 h 4401251"/>
              <a:gd name="connsiteX22530" fmla="*/ 3188230 w 13419668"/>
              <a:gd name="connsiteY22530" fmla="*/ 1763535 h 4401251"/>
              <a:gd name="connsiteX22531" fmla="*/ 3162855 w 13419668"/>
              <a:gd name="connsiteY22531" fmla="*/ 1790153 h 4401251"/>
              <a:gd name="connsiteX22532" fmla="*/ 3189598 w 13419668"/>
              <a:gd name="connsiteY22532" fmla="*/ 1816150 h 4401251"/>
              <a:gd name="connsiteX22533" fmla="*/ 3215470 w 13419668"/>
              <a:gd name="connsiteY22533" fmla="*/ 1788785 h 4401251"/>
              <a:gd name="connsiteX22534" fmla="*/ 3188230 w 13419668"/>
              <a:gd name="connsiteY22534" fmla="*/ 1763535 h 4401251"/>
              <a:gd name="connsiteX22535" fmla="*/ 3100663 w 13419668"/>
              <a:gd name="connsiteY22535" fmla="*/ 1763535 h 4401251"/>
              <a:gd name="connsiteX22536" fmla="*/ 3073422 w 13419668"/>
              <a:gd name="connsiteY22536" fmla="*/ 1788287 h 4401251"/>
              <a:gd name="connsiteX22537" fmla="*/ 3098051 w 13419668"/>
              <a:gd name="connsiteY22537" fmla="*/ 1816025 h 4401251"/>
              <a:gd name="connsiteX22538" fmla="*/ 3125913 w 13419668"/>
              <a:gd name="connsiteY22538" fmla="*/ 1790775 h 4401251"/>
              <a:gd name="connsiteX22539" fmla="*/ 3100663 w 13419668"/>
              <a:gd name="connsiteY22539" fmla="*/ 1763535 h 4401251"/>
              <a:gd name="connsiteX22540" fmla="*/ 3036480 w 13419668"/>
              <a:gd name="connsiteY22540" fmla="*/ 1790278 h 4401251"/>
              <a:gd name="connsiteX22541" fmla="*/ 3010608 w 13419668"/>
              <a:gd name="connsiteY22541" fmla="*/ 1763535 h 4401251"/>
              <a:gd name="connsiteX22542" fmla="*/ 2983865 w 13419668"/>
              <a:gd name="connsiteY22542" fmla="*/ 1788909 h 4401251"/>
              <a:gd name="connsiteX22543" fmla="*/ 3009115 w 13419668"/>
              <a:gd name="connsiteY22543" fmla="*/ 1816150 h 4401251"/>
              <a:gd name="connsiteX22544" fmla="*/ 3036480 w 13419668"/>
              <a:gd name="connsiteY22544" fmla="*/ 1790402 h 4401251"/>
              <a:gd name="connsiteX22545" fmla="*/ 2949161 w 13419668"/>
              <a:gd name="connsiteY22545" fmla="*/ 1789158 h 4401251"/>
              <a:gd name="connsiteX22546" fmla="*/ 2922667 w 13419668"/>
              <a:gd name="connsiteY22546" fmla="*/ 1763535 h 4401251"/>
              <a:gd name="connsiteX22547" fmla="*/ 2896546 w 13419668"/>
              <a:gd name="connsiteY22547" fmla="*/ 1790029 h 4401251"/>
              <a:gd name="connsiteX22548" fmla="*/ 2923662 w 13419668"/>
              <a:gd name="connsiteY22548" fmla="*/ 1816150 h 4401251"/>
              <a:gd name="connsiteX22549" fmla="*/ 2949286 w 13419668"/>
              <a:gd name="connsiteY22549" fmla="*/ 1789158 h 4401251"/>
              <a:gd name="connsiteX22550" fmla="*/ 2859604 w 13419668"/>
              <a:gd name="connsiteY22550" fmla="*/ 1790029 h 4401251"/>
              <a:gd name="connsiteX22551" fmla="*/ 2833980 w 13419668"/>
              <a:gd name="connsiteY22551" fmla="*/ 1763535 h 4401251"/>
              <a:gd name="connsiteX22552" fmla="*/ 2806989 w 13419668"/>
              <a:gd name="connsiteY22552" fmla="*/ 1789034 h 4401251"/>
              <a:gd name="connsiteX22553" fmla="*/ 2833110 w 13419668"/>
              <a:gd name="connsiteY22553" fmla="*/ 1816150 h 4401251"/>
              <a:gd name="connsiteX22554" fmla="*/ 2859604 w 13419668"/>
              <a:gd name="connsiteY22554" fmla="*/ 1790029 h 4401251"/>
              <a:gd name="connsiteX22555" fmla="*/ 2770047 w 13419668"/>
              <a:gd name="connsiteY22555" fmla="*/ 1788909 h 4401251"/>
              <a:gd name="connsiteX22556" fmla="*/ 2743303 w 13419668"/>
              <a:gd name="connsiteY22556" fmla="*/ 1763535 h 4401251"/>
              <a:gd name="connsiteX22557" fmla="*/ 2717307 w 13419668"/>
              <a:gd name="connsiteY22557" fmla="*/ 1790278 h 4401251"/>
              <a:gd name="connsiteX22558" fmla="*/ 2744672 w 13419668"/>
              <a:gd name="connsiteY22558" fmla="*/ 1816150 h 4401251"/>
              <a:gd name="connsiteX22559" fmla="*/ 2769922 w 13419668"/>
              <a:gd name="connsiteY22559" fmla="*/ 1788909 h 4401251"/>
              <a:gd name="connsiteX22560" fmla="*/ 2654368 w 13419668"/>
              <a:gd name="connsiteY22560" fmla="*/ 1763535 h 4401251"/>
              <a:gd name="connsiteX22561" fmla="*/ 2627874 w 13419668"/>
              <a:gd name="connsiteY22561" fmla="*/ 1789656 h 4401251"/>
              <a:gd name="connsiteX22562" fmla="*/ 2654493 w 13419668"/>
              <a:gd name="connsiteY22562" fmla="*/ 1816150 h 4401251"/>
              <a:gd name="connsiteX22563" fmla="*/ 2680489 w 13419668"/>
              <a:gd name="connsiteY22563" fmla="*/ 1789531 h 4401251"/>
              <a:gd name="connsiteX22564" fmla="*/ 2654368 w 13419668"/>
              <a:gd name="connsiteY22564" fmla="*/ 1763535 h 4401251"/>
              <a:gd name="connsiteX22565" fmla="*/ 1123185 w 13419668"/>
              <a:gd name="connsiteY22565" fmla="*/ 1790278 h 4401251"/>
              <a:gd name="connsiteX22566" fmla="*/ 1150550 w 13419668"/>
              <a:gd name="connsiteY22566" fmla="*/ 1816025 h 4401251"/>
              <a:gd name="connsiteX22567" fmla="*/ 1175800 w 13419668"/>
              <a:gd name="connsiteY22567" fmla="*/ 1788785 h 4401251"/>
              <a:gd name="connsiteX22568" fmla="*/ 1149057 w 13419668"/>
              <a:gd name="connsiteY22568" fmla="*/ 1763535 h 4401251"/>
              <a:gd name="connsiteX22569" fmla="*/ 1123185 w 13419668"/>
              <a:gd name="connsiteY22569" fmla="*/ 1790402 h 4401251"/>
              <a:gd name="connsiteX22570" fmla="*/ 2479731 w 13419668"/>
              <a:gd name="connsiteY22570" fmla="*/ 1763535 h 4401251"/>
              <a:gd name="connsiteX22571" fmla="*/ 2452491 w 13419668"/>
              <a:gd name="connsiteY22571" fmla="*/ 1788287 h 4401251"/>
              <a:gd name="connsiteX22572" fmla="*/ 2477119 w 13419668"/>
              <a:gd name="connsiteY22572" fmla="*/ 1816025 h 4401251"/>
              <a:gd name="connsiteX22573" fmla="*/ 2504981 w 13419668"/>
              <a:gd name="connsiteY22573" fmla="*/ 1790775 h 4401251"/>
              <a:gd name="connsiteX22574" fmla="*/ 2479731 w 13419668"/>
              <a:gd name="connsiteY22574" fmla="*/ 1763535 h 4401251"/>
              <a:gd name="connsiteX22575" fmla="*/ 2387562 w 13419668"/>
              <a:gd name="connsiteY22575" fmla="*/ 1763535 h 4401251"/>
              <a:gd name="connsiteX22576" fmla="*/ 2362809 w 13419668"/>
              <a:gd name="connsiteY22576" fmla="*/ 1790775 h 4401251"/>
              <a:gd name="connsiteX22577" fmla="*/ 2390174 w 13419668"/>
              <a:gd name="connsiteY22577" fmla="*/ 1816025 h 4401251"/>
              <a:gd name="connsiteX22578" fmla="*/ 2415424 w 13419668"/>
              <a:gd name="connsiteY22578" fmla="*/ 1788163 h 4401251"/>
              <a:gd name="connsiteX22579" fmla="*/ 2387686 w 13419668"/>
              <a:gd name="connsiteY22579" fmla="*/ 1763535 h 4401251"/>
              <a:gd name="connsiteX22580" fmla="*/ 2328105 w 13419668"/>
              <a:gd name="connsiteY22580" fmla="*/ 1789034 h 4401251"/>
              <a:gd name="connsiteX22581" fmla="*/ 2301612 w 13419668"/>
              <a:gd name="connsiteY22581" fmla="*/ 1763410 h 4401251"/>
              <a:gd name="connsiteX22582" fmla="*/ 2275491 w 13419668"/>
              <a:gd name="connsiteY22582" fmla="*/ 1789904 h 4401251"/>
              <a:gd name="connsiteX22583" fmla="*/ 2302606 w 13419668"/>
              <a:gd name="connsiteY22583" fmla="*/ 1816025 h 4401251"/>
              <a:gd name="connsiteX22584" fmla="*/ 2328230 w 13419668"/>
              <a:gd name="connsiteY22584" fmla="*/ 1789034 h 4401251"/>
              <a:gd name="connsiteX22585" fmla="*/ 9421426 w 13419668"/>
              <a:gd name="connsiteY22585" fmla="*/ 1877720 h 4401251"/>
              <a:gd name="connsiteX22586" fmla="*/ 9397668 w 13419668"/>
              <a:gd name="connsiteY22586" fmla="*/ 1848987 h 4401251"/>
              <a:gd name="connsiteX22587" fmla="*/ 9367940 w 13419668"/>
              <a:gd name="connsiteY22587" fmla="*/ 1875482 h 4401251"/>
              <a:gd name="connsiteX22588" fmla="*/ 9393812 w 13419668"/>
              <a:gd name="connsiteY22588" fmla="*/ 1902349 h 4401251"/>
              <a:gd name="connsiteX22589" fmla="*/ 9421301 w 13419668"/>
              <a:gd name="connsiteY22589" fmla="*/ 1877845 h 4401251"/>
              <a:gd name="connsiteX22590" fmla="*/ 2238548 w 13419668"/>
              <a:gd name="connsiteY22590" fmla="*/ 1789034 h 4401251"/>
              <a:gd name="connsiteX22591" fmla="*/ 2212054 w 13419668"/>
              <a:gd name="connsiteY22591" fmla="*/ 1763410 h 4401251"/>
              <a:gd name="connsiteX22592" fmla="*/ 2185933 w 13419668"/>
              <a:gd name="connsiteY22592" fmla="*/ 1789904 h 4401251"/>
              <a:gd name="connsiteX22593" fmla="*/ 2213049 w 13419668"/>
              <a:gd name="connsiteY22593" fmla="*/ 1816025 h 4401251"/>
              <a:gd name="connsiteX22594" fmla="*/ 2238672 w 13419668"/>
              <a:gd name="connsiteY22594" fmla="*/ 1789034 h 4401251"/>
              <a:gd name="connsiteX22595" fmla="*/ 2148991 w 13419668"/>
              <a:gd name="connsiteY22595" fmla="*/ 1790278 h 4401251"/>
              <a:gd name="connsiteX22596" fmla="*/ 2123741 w 13419668"/>
              <a:gd name="connsiteY22596" fmla="*/ 1763535 h 4401251"/>
              <a:gd name="connsiteX22597" fmla="*/ 2096376 w 13419668"/>
              <a:gd name="connsiteY22597" fmla="*/ 1788661 h 4401251"/>
              <a:gd name="connsiteX22598" fmla="*/ 2122123 w 13419668"/>
              <a:gd name="connsiteY22598" fmla="*/ 1816150 h 4401251"/>
              <a:gd name="connsiteX22599" fmla="*/ 2148991 w 13419668"/>
              <a:gd name="connsiteY22599" fmla="*/ 1790278 h 4401251"/>
              <a:gd name="connsiteX22600" fmla="*/ 2036298 w 13419668"/>
              <a:gd name="connsiteY22600" fmla="*/ 1763535 h 4401251"/>
              <a:gd name="connsiteX22601" fmla="*/ 2010425 w 13419668"/>
              <a:gd name="connsiteY22601" fmla="*/ 1789780 h 4401251"/>
              <a:gd name="connsiteX22602" fmla="*/ 2036671 w 13419668"/>
              <a:gd name="connsiteY22602" fmla="*/ 1816150 h 4401251"/>
              <a:gd name="connsiteX22603" fmla="*/ 2063040 w 13419668"/>
              <a:gd name="connsiteY22603" fmla="*/ 1789282 h 4401251"/>
              <a:gd name="connsiteX22604" fmla="*/ 2036298 w 13419668"/>
              <a:gd name="connsiteY22604" fmla="*/ 1763535 h 4401251"/>
              <a:gd name="connsiteX22605" fmla="*/ 1920868 w 13419668"/>
              <a:gd name="connsiteY22605" fmla="*/ 1790029 h 4401251"/>
              <a:gd name="connsiteX22606" fmla="*/ 1947362 w 13419668"/>
              <a:gd name="connsiteY22606" fmla="*/ 1816150 h 4401251"/>
              <a:gd name="connsiteX22607" fmla="*/ 1973483 w 13419668"/>
              <a:gd name="connsiteY22607" fmla="*/ 1789034 h 4401251"/>
              <a:gd name="connsiteX22608" fmla="*/ 1946491 w 13419668"/>
              <a:gd name="connsiteY22608" fmla="*/ 1763535 h 4401251"/>
              <a:gd name="connsiteX22609" fmla="*/ 1920868 w 13419668"/>
              <a:gd name="connsiteY22609" fmla="*/ 1790029 h 4401251"/>
              <a:gd name="connsiteX22610" fmla="*/ 1831310 w 13419668"/>
              <a:gd name="connsiteY22610" fmla="*/ 1789158 h 4401251"/>
              <a:gd name="connsiteX22611" fmla="*/ 1856934 w 13419668"/>
              <a:gd name="connsiteY22611" fmla="*/ 1816150 h 4401251"/>
              <a:gd name="connsiteX22612" fmla="*/ 1884050 w 13419668"/>
              <a:gd name="connsiteY22612" fmla="*/ 1790029 h 4401251"/>
              <a:gd name="connsiteX22613" fmla="*/ 1857929 w 13419668"/>
              <a:gd name="connsiteY22613" fmla="*/ 1763535 h 4401251"/>
              <a:gd name="connsiteX22614" fmla="*/ 1831435 w 13419668"/>
              <a:gd name="connsiteY22614" fmla="*/ 1789158 h 4401251"/>
              <a:gd name="connsiteX22615" fmla="*/ 1741753 w 13419668"/>
              <a:gd name="connsiteY22615" fmla="*/ 1790402 h 4401251"/>
              <a:gd name="connsiteX22616" fmla="*/ 1768620 w 13419668"/>
              <a:gd name="connsiteY22616" fmla="*/ 1816274 h 4401251"/>
              <a:gd name="connsiteX22617" fmla="*/ 1794368 w 13419668"/>
              <a:gd name="connsiteY22617" fmla="*/ 1788785 h 4401251"/>
              <a:gd name="connsiteX22618" fmla="*/ 1767003 w 13419668"/>
              <a:gd name="connsiteY22618" fmla="*/ 1763659 h 4401251"/>
              <a:gd name="connsiteX22619" fmla="*/ 1741753 w 13419668"/>
              <a:gd name="connsiteY22619" fmla="*/ 1790402 h 4401251"/>
              <a:gd name="connsiteX22620" fmla="*/ 1681800 w 13419668"/>
              <a:gd name="connsiteY22620" fmla="*/ 1763659 h 4401251"/>
              <a:gd name="connsiteX22621" fmla="*/ 1654559 w 13419668"/>
              <a:gd name="connsiteY22621" fmla="*/ 1788909 h 4401251"/>
              <a:gd name="connsiteX22622" fmla="*/ 1680431 w 13419668"/>
              <a:gd name="connsiteY22622" fmla="*/ 1816274 h 4401251"/>
              <a:gd name="connsiteX22623" fmla="*/ 1707174 w 13419668"/>
              <a:gd name="connsiteY22623" fmla="*/ 1790402 h 4401251"/>
              <a:gd name="connsiteX22624" fmla="*/ 1681800 w 13419668"/>
              <a:gd name="connsiteY22624" fmla="*/ 1763659 h 4401251"/>
              <a:gd name="connsiteX22625" fmla="*/ 1564877 w 13419668"/>
              <a:gd name="connsiteY22625" fmla="*/ 1790278 h 4401251"/>
              <a:gd name="connsiteX22626" fmla="*/ 1592242 w 13419668"/>
              <a:gd name="connsiteY22626" fmla="*/ 1816150 h 4401251"/>
              <a:gd name="connsiteX22627" fmla="*/ 1617492 w 13419668"/>
              <a:gd name="connsiteY22627" fmla="*/ 1788909 h 4401251"/>
              <a:gd name="connsiteX22628" fmla="*/ 1590749 w 13419668"/>
              <a:gd name="connsiteY22628" fmla="*/ 1763535 h 4401251"/>
              <a:gd name="connsiteX22629" fmla="*/ 1564753 w 13419668"/>
              <a:gd name="connsiteY22629" fmla="*/ 1790278 h 4401251"/>
              <a:gd name="connsiteX22630" fmla="*/ 1501938 w 13419668"/>
              <a:gd name="connsiteY22630" fmla="*/ 1763535 h 4401251"/>
              <a:gd name="connsiteX22631" fmla="*/ 1475444 w 13419668"/>
              <a:gd name="connsiteY22631" fmla="*/ 1789656 h 4401251"/>
              <a:gd name="connsiteX22632" fmla="*/ 1502063 w 13419668"/>
              <a:gd name="connsiteY22632" fmla="*/ 1816150 h 4401251"/>
              <a:gd name="connsiteX22633" fmla="*/ 1528059 w 13419668"/>
              <a:gd name="connsiteY22633" fmla="*/ 1789531 h 4401251"/>
              <a:gd name="connsiteX22634" fmla="*/ 1501938 w 13419668"/>
              <a:gd name="connsiteY22634" fmla="*/ 1763535 h 4401251"/>
              <a:gd name="connsiteX22635" fmla="*/ 1416859 w 13419668"/>
              <a:gd name="connsiteY22635" fmla="*/ 1763535 h 4401251"/>
              <a:gd name="connsiteX22636" fmla="*/ 1389618 w 13419668"/>
              <a:gd name="connsiteY22636" fmla="*/ 1788287 h 4401251"/>
              <a:gd name="connsiteX22637" fmla="*/ 1414247 w 13419668"/>
              <a:gd name="connsiteY22637" fmla="*/ 1816025 h 4401251"/>
              <a:gd name="connsiteX22638" fmla="*/ 1442109 w 13419668"/>
              <a:gd name="connsiteY22638" fmla="*/ 1790775 h 4401251"/>
              <a:gd name="connsiteX22639" fmla="*/ 1416859 w 13419668"/>
              <a:gd name="connsiteY22639" fmla="*/ 1763535 h 4401251"/>
              <a:gd name="connsiteX22640" fmla="*/ 1352676 w 13419668"/>
              <a:gd name="connsiteY22640" fmla="*/ 1790278 h 4401251"/>
              <a:gd name="connsiteX22641" fmla="*/ 1326804 w 13419668"/>
              <a:gd name="connsiteY22641" fmla="*/ 1763535 h 4401251"/>
              <a:gd name="connsiteX22642" fmla="*/ 1300061 w 13419668"/>
              <a:gd name="connsiteY22642" fmla="*/ 1788909 h 4401251"/>
              <a:gd name="connsiteX22643" fmla="*/ 1325311 w 13419668"/>
              <a:gd name="connsiteY22643" fmla="*/ 1816150 h 4401251"/>
              <a:gd name="connsiteX22644" fmla="*/ 1352676 w 13419668"/>
              <a:gd name="connsiteY22644" fmla="*/ 1790402 h 4401251"/>
              <a:gd name="connsiteX22645" fmla="*/ 1210504 w 13419668"/>
              <a:gd name="connsiteY22645" fmla="*/ 1788661 h 4401251"/>
              <a:gd name="connsiteX22646" fmla="*/ 1235629 w 13419668"/>
              <a:gd name="connsiteY22646" fmla="*/ 1816025 h 4401251"/>
              <a:gd name="connsiteX22647" fmla="*/ 1263119 w 13419668"/>
              <a:gd name="connsiteY22647" fmla="*/ 1790402 h 4401251"/>
              <a:gd name="connsiteX22648" fmla="*/ 1237371 w 13419668"/>
              <a:gd name="connsiteY22648" fmla="*/ 1763410 h 4401251"/>
              <a:gd name="connsiteX22649" fmla="*/ 1210504 w 13419668"/>
              <a:gd name="connsiteY22649" fmla="*/ 1788536 h 4401251"/>
              <a:gd name="connsiteX22650" fmla="*/ 7061961 w 13419668"/>
              <a:gd name="connsiteY22650" fmla="*/ 1699849 h 4401251"/>
              <a:gd name="connsiteX22651" fmla="*/ 7088206 w 13419668"/>
              <a:gd name="connsiteY22651" fmla="*/ 1725846 h 4401251"/>
              <a:gd name="connsiteX22652" fmla="*/ 7113332 w 13419668"/>
              <a:gd name="connsiteY22652" fmla="*/ 1701342 h 4401251"/>
              <a:gd name="connsiteX22653" fmla="*/ 7088331 w 13419668"/>
              <a:gd name="connsiteY22653" fmla="*/ 1674226 h 4401251"/>
              <a:gd name="connsiteX22654" fmla="*/ 7061961 w 13419668"/>
              <a:gd name="connsiteY22654" fmla="*/ 1699725 h 4401251"/>
              <a:gd name="connsiteX22655" fmla="*/ 84817 w 13419668"/>
              <a:gd name="connsiteY22655" fmla="*/ 1725846 h 4401251"/>
              <a:gd name="connsiteX22656" fmla="*/ 109942 w 13419668"/>
              <a:gd name="connsiteY22656" fmla="*/ 1698481 h 4401251"/>
              <a:gd name="connsiteX22657" fmla="*/ 84941 w 13419668"/>
              <a:gd name="connsiteY22657" fmla="*/ 1674351 h 4401251"/>
              <a:gd name="connsiteX22658" fmla="*/ 58571 w 13419668"/>
              <a:gd name="connsiteY22658" fmla="*/ 1699849 h 4401251"/>
              <a:gd name="connsiteX22659" fmla="*/ 84817 w 13419668"/>
              <a:gd name="connsiteY22659" fmla="*/ 1725846 h 4401251"/>
              <a:gd name="connsiteX22660" fmla="*/ 199624 w 13419668"/>
              <a:gd name="connsiteY22660" fmla="*/ 1700098 h 4401251"/>
              <a:gd name="connsiteX22661" fmla="*/ 176115 w 13419668"/>
              <a:gd name="connsiteY22661" fmla="*/ 1674475 h 4401251"/>
              <a:gd name="connsiteX22662" fmla="*/ 148253 w 13419668"/>
              <a:gd name="connsiteY22662" fmla="*/ 1698233 h 4401251"/>
              <a:gd name="connsiteX22663" fmla="*/ 172757 w 13419668"/>
              <a:gd name="connsiteY22663" fmla="*/ 1725722 h 4401251"/>
              <a:gd name="connsiteX22664" fmla="*/ 199624 w 13419668"/>
              <a:gd name="connsiteY22664" fmla="*/ 1700098 h 4401251"/>
              <a:gd name="connsiteX22665" fmla="*/ 237686 w 13419668"/>
              <a:gd name="connsiteY22665" fmla="*/ 1699849 h 4401251"/>
              <a:gd name="connsiteX22666" fmla="*/ 263931 w 13419668"/>
              <a:gd name="connsiteY22666" fmla="*/ 1725846 h 4401251"/>
              <a:gd name="connsiteX22667" fmla="*/ 289057 w 13419668"/>
              <a:gd name="connsiteY22667" fmla="*/ 1701342 h 4401251"/>
              <a:gd name="connsiteX22668" fmla="*/ 264056 w 13419668"/>
              <a:gd name="connsiteY22668" fmla="*/ 1674226 h 4401251"/>
              <a:gd name="connsiteX22669" fmla="*/ 237686 w 13419668"/>
              <a:gd name="connsiteY22669" fmla="*/ 1699725 h 4401251"/>
              <a:gd name="connsiteX22670" fmla="*/ 375381 w 13419668"/>
              <a:gd name="connsiteY22670" fmla="*/ 1699849 h 4401251"/>
              <a:gd name="connsiteX22671" fmla="*/ 351996 w 13419668"/>
              <a:gd name="connsiteY22671" fmla="*/ 1674475 h 4401251"/>
              <a:gd name="connsiteX22672" fmla="*/ 324010 w 13419668"/>
              <a:gd name="connsiteY22672" fmla="*/ 1698481 h 4401251"/>
              <a:gd name="connsiteX22673" fmla="*/ 349135 w 13419668"/>
              <a:gd name="connsiteY22673" fmla="*/ 1725846 h 4401251"/>
              <a:gd name="connsiteX22674" fmla="*/ 375381 w 13419668"/>
              <a:gd name="connsiteY22674" fmla="*/ 1699849 h 4401251"/>
              <a:gd name="connsiteX22675" fmla="*/ 437946 w 13419668"/>
              <a:gd name="connsiteY22675" fmla="*/ 1674351 h 4401251"/>
              <a:gd name="connsiteX22676" fmla="*/ 413567 w 13419668"/>
              <a:gd name="connsiteY22676" fmla="*/ 1699103 h 4401251"/>
              <a:gd name="connsiteX22677" fmla="*/ 439439 w 13419668"/>
              <a:gd name="connsiteY22677" fmla="*/ 1725722 h 4401251"/>
              <a:gd name="connsiteX22678" fmla="*/ 464938 w 13419668"/>
              <a:gd name="connsiteY22678" fmla="*/ 1699103 h 4401251"/>
              <a:gd name="connsiteX22679" fmla="*/ 437946 w 13419668"/>
              <a:gd name="connsiteY22679" fmla="*/ 1674351 h 4401251"/>
              <a:gd name="connsiteX22680" fmla="*/ 529494 w 13419668"/>
              <a:gd name="connsiteY22680" fmla="*/ 1674351 h 4401251"/>
              <a:gd name="connsiteX22681" fmla="*/ 503000 w 13419668"/>
              <a:gd name="connsiteY22681" fmla="*/ 1700098 h 4401251"/>
              <a:gd name="connsiteX22682" fmla="*/ 526882 w 13419668"/>
              <a:gd name="connsiteY22682" fmla="*/ 1725597 h 4401251"/>
              <a:gd name="connsiteX22683" fmla="*/ 554371 w 13419668"/>
              <a:gd name="connsiteY22683" fmla="*/ 1701218 h 4401251"/>
              <a:gd name="connsiteX22684" fmla="*/ 529370 w 13419668"/>
              <a:gd name="connsiteY22684" fmla="*/ 1674475 h 4401251"/>
              <a:gd name="connsiteX22685" fmla="*/ 589945 w 13419668"/>
              <a:gd name="connsiteY22685" fmla="*/ 1699352 h 4401251"/>
              <a:gd name="connsiteX22686" fmla="*/ 615693 w 13419668"/>
              <a:gd name="connsiteY22686" fmla="*/ 1725846 h 4401251"/>
              <a:gd name="connsiteX22687" fmla="*/ 641192 w 13419668"/>
              <a:gd name="connsiteY22687" fmla="*/ 1701964 h 4401251"/>
              <a:gd name="connsiteX22688" fmla="*/ 616813 w 13419668"/>
              <a:gd name="connsiteY22688" fmla="*/ 1674475 h 4401251"/>
              <a:gd name="connsiteX22689" fmla="*/ 590070 w 13419668"/>
              <a:gd name="connsiteY22689" fmla="*/ 1699476 h 4401251"/>
              <a:gd name="connsiteX22690" fmla="*/ 703136 w 13419668"/>
              <a:gd name="connsiteY22690" fmla="*/ 1674475 h 4401251"/>
              <a:gd name="connsiteX22691" fmla="*/ 679627 w 13419668"/>
              <a:gd name="connsiteY22691" fmla="*/ 1702462 h 4401251"/>
              <a:gd name="connsiteX22692" fmla="*/ 705375 w 13419668"/>
              <a:gd name="connsiteY22692" fmla="*/ 1725846 h 4401251"/>
              <a:gd name="connsiteX22693" fmla="*/ 730874 w 13419668"/>
              <a:gd name="connsiteY22693" fmla="*/ 1698854 h 4401251"/>
              <a:gd name="connsiteX22694" fmla="*/ 703260 w 13419668"/>
              <a:gd name="connsiteY22694" fmla="*/ 1674475 h 4401251"/>
              <a:gd name="connsiteX22695" fmla="*/ 792693 w 13419668"/>
              <a:gd name="connsiteY22695" fmla="*/ 1674475 h 4401251"/>
              <a:gd name="connsiteX22696" fmla="*/ 769185 w 13419668"/>
              <a:gd name="connsiteY22696" fmla="*/ 1702462 h 4401251"/>
              <a:gd name="connsiteX22697" fmla="*/ 794932 w 13419668"/>
              <a:gd name="connsiteY22697" fmla="*/ 1725846 h 4401251"/>
              <a:gd name="connsiteX22698" fmla="*/ 820431 w 13419668"/>
              <a:gd name="connsiteY22698" fmla="*/ 1698854 h 4401251"/>
              <a:gd name="connsiteX22699" fmla="*/ 792818 w 13419668"/>
              <a:gd name="connsiteY22699" fmla="*/ 1674475 h 4401251"/>
              <a:gd name="connsiteX22700" fmla="*/ 881380 w 13419668"/>
              <a:gd name="connsiteY22700" fmla="*/ 1674475 h 4401251"/>
              <a:gd name="connsiteX22701" fmla="*/ 855135 w 13419668"/>
              <a:gd name="connsiteY22701" fmla="*/ 1700471 h 4401251"/>
              <a:gd name="connsiteX22702" fmla="*/ 879390 w 13419668"/>
              <a:gd name="connsiteY22702" fmla="*/ 1725722 h 4401251"/>
              <a:gd name="connsiteX22703" fmla="*/ 906630 w 13419668"/>
              <a:gd name="connsiteY22703" fmla="*/ 1700969 h 4401251"/>
              <a:gd name="connsiteX22704" fmla="*/ 881256 w 13419668"/>
              <a:gd name="connsiteY22704" fmla="*/ 1674475 h 4401251"/>
              <a:gd name="connsiteX22705" fmla="*/ 944941 w 13419668"/>
              <a:gd name="connsiteY22705" fmla="*/ 1701467 h 4401251"/>
              <a:gd name="connsiteX22706" fmla="*/ 970067 w 13419668"/>
              <a:gd name="connsiteY22706" fmla="*/ 1725970 h 4401251"/>
              <a:gd name="connsiteX22707" fmla="*/ 996312 w 13419668"/>
              <a:gd name="connsiteY22707" fmla="*/ 1699974 h 4401251"/>
              <a:gd name="connsiteX22708" fmla="*/ 970067 w 13419668"/>
              <a:gd name="connsiteY22708" fmla="*/ 1674475 h 4401251"/>
              <a:gd name="connsiteX22709" fmla="*/ 945065 w 13419668"/>
              <a:gd name="connsiteY22709" fmla="*/ 1701467 h 4401251"/>
              <a:gd name="connsiteX22710" fmla="*/ 1085745 w 13419668"/>
              <a:gd name="connsiteY22710" fmla="*/ 1697859 h 4401251"/>
              <a:gd name="connsiteX22711" fmla="*/ 1057385 w 13419668"/>
              <a:gd name="connsiteY22711" fmla="*/ 1674599 h 4401251"/>
              <a:gd name="connsiteX22712" fmla="*/ 1034374 w 13419668"/>
              <a:gd name="connsiteY22712" fmla="*/ 1700596 h 4401251"/>
              <a:gd name="connsiteX22713" fmla="*/ 1061739 w 13419668"/>
              <a:gd name="connsiteY22713" fmla="*/ 1725722 h 4401251"/>
              <a:gd name="connsiteX22714" fmla="*/ 1085745 w 13419668"/>
              <a:gd name="connsiteY22714" fmla="*/ 1697735 h 4401251"/>
              <a:gd name="connsiteX22715" fmla="*/ 1148186 w 13419668"/>
              <a:gd name="connsiteY22715" fmla="*/ 1674475 h 4401251"/>
              <a:gd name="connsiteX22716" fmla="*/ 1123931 w 13419668"/>
              <a:gd name="connsiteY22716" fmla="*/ 1699352 h 4401251"/>
              <a:gd name="connsiteX22717" fmla="*/ 1149928 w 13419668"/>
              <a:gd name="connsiteY22717" fmla="*/ 1725846 h 4401251"/>
              <a:gd name="connsiteX22718" fmla="*/ 1175303 w 13419668"/>
              <a:gd name="connsiteY22718" fmla="*/ 1699103 h 4401251"/>
              <a:gd name="connsiteX22719" fmla="*/ 1148186 w 13419668"/>
              <a:gd name="connsiteY22719" fmla="*/ 1674475 h 4401251"/>
              <a:gd name="connsiteX22720" fmla="*/ 1262248 w 13419668"/>
              <a:gd name="connsiteY22720" fmla="*/ 1700223 h 4401251"/>
              <a:gd name="connsiteX22721" fmla="*/ 1238739 w 13419668"/>
              <a:gd name="connsiteY22721" fmla="*/ 1674599 h 4401251"/>
              <a:gd name="connsiteX22722" fmla="*/ 1210877 w 13419668"/>
              <a:gd name="connsiteY22722" fmla="*/ 1698357 h 4401251"/>
              <a:gd name="connsiteX22723" fmla="*/ 1235381 w 13419668"/>
              <a:gd name="connsiteY22723" fmla="*/ 1725846 h 4401251"/>
              <a:gd name="connsiteX22724" fmla="*/ 1262248 w 13419668"/>
              <a:gd name="connsiteY22724" fmla="*/ 1700223 h 4401251"/>
              <a:gd name="connsiteX22725" fmla="*/ 13357350 w 13419668"/>
              <a:gd name="connsiteY22725" fmla="*/ 1700223 h 4401251"/>
              <a:gd name="connsiteX22726" fmla="*/ 13384216 w 13419668"/>
              <a:gd name="connsiteY22726" fmla="*/ 1725846 h 4401251"/>
              <a:gd name="connsiteX22727" fmla="*/ 13408844 w 13419668"/>
              <a:gd name="connsiteY22727" fmla="*/ 1701218 h 4401251"/>
              <a:gd name="connsiteX22728" fmla="*/ 13383844 w 13419668"/>
              <a:gd name="connsiteY22728" fmla="*/ 1674475 h 4401251"/>
              <a:gd name="connsiteX22729" fmla="*/ 13357473 w 13419668"/>
              <a:gd name="connsiteY22729" fmla="*/ 1700223 h 4401251"/>
              <a:gd name="connsiteX22730" fmla="*/ 13293788 w 13419668"/>
              <a:gd name="connsiteY22730" fmla="*/ 1674475 h 4401251"/>
              <a:gd name="connsiteX22731" fmla="*/ 13267792 w 13419668"/>
              <a:gd name="connsiteY22731" fmla="*/ 1700720 h 4401251"/>
              <a:gd name="connsiteX22732" fmla="*/ 13292295 w 13419668"/>
              <a:gd name="connsiteY22732" fmla="*/ 1725846 h 4401251"/>
              <a:gd name="connsiteX22733" fmla="*/ 13319412 w 13419668"/>
              <a:gd name="connsiteY22733" fmla="*/ 1700845 h 4401251"/>
              <a:gd name="connsiteX22734" fmla="*/ 13293912 w 13419668"/>
              <a:gd name="connsiteY22734" fmla="*/ 1674475 h 4401251"/>
              <a:gd name="connsiteX22735" fmla="*/ 13207216 w 13419668"/>
              <a:gd name="connsiteY22735" fmla="*/ 1674475 h 4401251"/>
              <a:gd name="connsiteX22736" fmla="*/ 13181841 w 13419668"/>
              <a:gd name="connsiteY22736" fmla="*/ 1697859 h 4401251"/>
              <a:gd name="connsiteX22737" fmla="*/ 13205848 w 13419668"/>
              <a:gd name="connsiteY22737" fmla="*/ 1725846 h 4401251"/>
              <a:gd name="connsiteX22738" fmla="*/ 13233212 w 13419668"/>
              <a:gd name="connsiteY22738" fmla="*/ 1700720 h 4401251"/>
              <a:gd name="connsiteX22739" fmla="*/ 13207216 w 13419668"/>
              <a:gd name="connsiteY22739" fmla="*/ 1674475 h 4401251"/>
              <a:gd name="connsiteX22740" fmla="*/ 13116291 w 13419668"/>
              <a:gd name="connsiteY22740" fmla="*/ 1674475 h 4401251"/>
              <a:gd name="connsiteX22741" fmla="*/ 13092160 w 13419668"/>
              <a:gd name="connsiteY22741" fmla="*/ 1699228 h 4401251"/>
              <a:gd name="connsiteX22742" fmla="*/ 13117659 w 13419668"/>
              <a:gd name="connsiteY22742" fmla="*/ 1725846 h 4401251"/>
              <a:gd name="connsiteX22743" fmla="*/ 13143531 w 13419668"/>
              <a:gd name="connsiteY22743" fmla="*/ 1699228 h 4401251"/>
              <a:gd name="connsiteX22744" fmla="*/ 13116291 w 13419668"/>
              <a:gd name="connsiteY22744" fmla="*/ 1674475 h 4401251"/>
              <a:gd name="connsiteX22745" fmla="*/ 13054099 w 13419668"/>
              <a:gd name="connsiteY22745" fmla="*/ 1699974 h 4401251"/>
              <a:gd name="connsiteX22746" fmla="*/ 13030465 w 13419668"/>
              <a:gd name="connsiteY22746" fmla="*/ 1674475 h 4401251"/>
              <a:gd name="connsiteX22747" fmla="*/ 13002728 w 13419668"/>
              <a:gd name="connsiteY22747" fmla="*/ 1698357 h 4401251"/>
              <a:gd name="connsiteX22748" fmla="*/ 13027356 w 13419668"/>
              <a:gd name="connsiteY22748" fmla="*/ 1725722 h 4401251"/>
              <a:gd name="connsiteX22749" fmla="*/ 13054099 w 13419668"/>
              <a:gd name="connsiteY22749" fmla="*/ 1699974 h 4401251"/>
              <a:gd name="connsiteX22750" fmla="*/ 12939042 w 13419668"/>
              <a:gd name="connsiteY22750" fmla="*/ 1674351 h 4401251"/>
              <a:gd name="connsiteX22751" fmla="*/ 12913294 w 13419668"/>
              <a:gd name="connsiteY22751" fmla="*/ 1697362 h 4401251"/>
              <a:gd name="connsiteX22752" fmla="*/ 12936927 w 13419668"/>
              <a:gd name="connsiteY22752" fmla="*/ 1725722 h 4401251"/>
              <a:gd name="connsiteX22753" fmla="*/ 12964665 w 13419668"/>
              <a:gd name="connsiteY22753" fmla="*/ 1701093 h 4401251"/>
              <a:gd name="connsiteX22754" fmla="*/ 12939167 w 13419668"/>
              <a:gd name="connsiteY22754" fmla="*/ 1674475 h 4401251"/>
              <a:gd name="connsiteX22755" fmla="*/ 12850480 w 13419668"/>
              <a:gd name="connsiteY22755" fmla="*/ 1674351 h 4401251"/>
              <a:gd name="connsiteX22756" fmla="*/ 12826224 w 13419668"/>
              <a:gd name="connsiteY22756" fmla="*/ 1699228 h 4401251"/>
              <a:gd name="connsiteX22757" fmla="*/ 12852220 w 13419668"/>
              <a:gd name="connsiteY22757" fmla="*/ 1725722 h 4401251"/>
              <a:gd name="connsiteX22758" fmla="*/ 12877595 w 13419668"/>
              <a:gd name="connsiteY22758" fmla="*/ 1698979 h 4401251"/>
              <a:gd name="connsiteX22759" fmla="*/ 12850480 w 13419668"/>
              <a:gd name="connsiteY22759" fmla="*/ 1674351 h 4401251"/>
              <a:gd name="connsiteX22760" fmla="*/ 12762165 w 13419668"/>
              <a:gd name="connsiteY22760" fmla="*/ 1674351 h 4401251"/>
              <a:gd name="connsiteX22761" fmla="*/ 12736792 w 13419668"/>
              <a:gd name="connsiteY22761" fmla="*/ 1697984 h 4401251"/>
              <a:gd name="connsiteX22762" fmla="*/ 12761420 w 13419668"/>
              <a:gd name="connsiteY22762" fmla="*/ 1725722 h 4401251"/>
              <a:gd name="connsiteX22763" fmla="*/ 12788038 w 13419668"/>
              <a:gd name="connsiteY22763" fmla="*/ 1700223 h 4401251"/>
              <a:gd name="connsiteX22764" fmla="*/ 12762165 w 13419668"/>
              <a:gd name="connsiteY22764" fmla="*/ 1674351 h 4401251"/>
              <a:gd name="connsiteX22765" fmla="*/ 12672235 w 13419668"/>
              <a:gd name="connsiteY22765" fmla="*/ 1674351 h 4401251"/>
              <a:gd name="connsiteX22766" fmla="*/ 12647233 w 13419668"/>
              <a:gd name="connsiteY22766" fmla="*/ 1698481 h 4401251"/>
              <a:gd name="connsiteX22767" fmla="*/ 12672359 w 13419668"/>
              <a:gd name="connsiteY22767" fmla="*/ 1725846 h 4401251"/>
              <a:gd name="connsiteX22768" fmla="*/ 12698605 w 13419668"/>
              <a:gd name="connsiteY22768" fmla="*/ 1699849 h 4401251"/>
              <a:gd name="connsiteX22769" fmla="*/ 12672235 w 13419668"/>
              <a:gd name="connsiteY22769" fmla="*/ 1674351 h 4401251"/>
              <a:gd name="connsiteX22770" fmla="*/ 12584916 w 13419668"/>
              <a:gd name="connsiteY22770" fmla="*/ 1674351 h 4401251"/>
              <a:gd name="connsiteX22771" fmla="*/ 12560911 w 13419668"/>
              <a:gd name="connsiteY22771" fmla="*/ 1699103 h 4401251"/>
              <a:gd name="connsiteX22772" fmla="*/ 12586409 w 13419668"/>
              <a:gd name="connsiteY22772" fmla="*/ 1725722 h 4401251"/>
              <a:gd name="connsiteX22773" fmla="*/ 12612282 w 13419668"/>
              <a:gd name="connsiteY22773" fmla="*/ 1699103 h 4401251"/>
              <a:gd name="connsiteX22774" fmla="*/ 12584916 w 13419668"/>
              <a:gd name="connsiteY22774" fmla="*/ 1674351 h 4401251"/>
              <a:gd name="connsiteX22775" fmla="*/ 12522724 w 13419668"/>
              <a:gd name="connsiteY22775" fmla="*/ 1700098 h 4401251"/>
              <a:gd name="connsiteX22776" fmla="*/ 12499215 w 13419668"/>
              <a:gd name="connsiteY22776" fmla="*/ 1674475 h 4401251"/>
              <a:gd name="connsiteX22777" fmla="*/ 12471352 w 13419668"/>
              <a:gd name="connsiteY22777" fmla="*/ 1698233 h 4401251"/>
              <a:gd name="connsiteX22778" fmla="*/ 12495857 w 13419668"/>
              <a:gd name="connsiteY22778" fmla="*/ 1725722 h 4401251"/>
              <a:gd name="connsiteX22779" fmla="*/ 12522724 w 13419668"/>
              <a:gd name="connsiteY22779" fmla="*/ 1700098 h 4401251"/>
              <a:gd name="connsiteX22780" fmla="*/ 12381671 w 13419668"/>
              <a:gd name="connsiteY22780" fmla="*/ 1700596 h 4401251"/>
              <a:gd name="connsiteX22781" fmla="*/ 12405803 w 13419668"/>
              <a:gd name="connsiteY22781" fmla="*/ 1725597 h 4401251"/>
              <a:gd name="connsiteX22782" fmla="*/ 12433167 w 13419668"/>
              <a:gd name="connsiteY22782" fmla="*/ 1700471 h 4401251"/>
              <a:gd name="connsiteX22783" fmla="*/ 12407171 w 13419668"/>
              <a:gd name="connsiteY22783" fmla="*/ 1674226 h 4401251"/>
              <a:gd name="connsiteX22784" fmla="*/ 12381671 w 13419668"/>
              <a:gd name="connsiteY22784" fmla="*/ 1700471 h 4401251"/>
              <a:gd name="connsiteX22785" fmla="*/ 12320350 w 13419668"/>
              <a:gd name="connsiteY22785" fmla="*/ 1674226 h 4401251"/>
              <a:gd name="connsiteX22786" fmla="*/ 12294975 w 13419668"/>
              <a:gd name="connsiteY22786" fmla="*/ 1697984 h 4401251"/>
              <a:gd name="connsiteX22787" fmla="*/ 12319603 w 13419668"/>
              <a:gd name="connsiteY22787" fmla="*/ 1725722 h 4401251"/>
              <a:gd name="connsiteX22788" fmla="*/ 12346222 w 13419668"/>
              <a:gd name="connsiteY22788" fmla="*/ 1700223 h 4401251"/>
              <a:gd name="connsiteX22789" fmla="*/ 12320350 w 13419668"/>
              <a:gd name="connsiteY22789" fmla="*/ 1674351 h 4401251"/>
              <a:gd name="connsiteX22790" fmla="*/ 12205168 w 13419668"/>
              <a:gd name="connsiteY22790" fmla="*/ 1700347 h 4401251"/>
              <a:gd name="connsiteX22791" fmla="*/ 12232409 w 13419668"/>
              <a:gd name="connsiteY22791" fmla="*/ 1725597 h 4401251"/>
              <a:gd name="connsiteX22792" fmla="*/ 12256664 w 13419668"/>
              <a:gd name="connsiteY22792" fmla="*/ 1700720 h 4401251"/>
              <a:gd name="connsiteX22793" fmla="*/ 12231290 w 13419668"/>
              <a:gd name="connsiteY22793" fmla="*/ 1674351 h 4401251"/>
              <a:gd name="connsiteX22794" fmla="*/ 12205168 w 13419668"/>
              <a:gd name="connsiteY22794" fmla="*/ 1700471 h 4401251"/>
              <a:gd name="connsiteX22795" fmla="*/ 12115611 w 13419668"/>
              <a:gd name="connsiteY22795" fmla="*/ 1700223 h 4401251"/>
              <a:gd name="connsiteX22796" fmla="*/ 12142727 w 13419668"/>
              <a:gd name="connsiteY22796" fmla="*/ 1725597 h 4401251"/>
              <a:gd name="connsiteX22797" fmla="*/ 12167106 w 13419668"/>
              <a:gd name="connsiteY22797" fmla="*/ 1700845 h 4401251"/>
              <a:gd name="connsiteX22798" fmla="*/ 12141857 w 13419668"/>
              <a:gd name="connsiteY22798" fmla="*/ 1674226 h 4401251"/>
              <a:gd name="connsiteX22799" fmla="*/ 12115611 w 13419668"/>
              <a:gd name="connsiteY22799" fmla="*/ 1700098 h 4401251"/>
              <a:gd name="connsiteX22800" fmla="*/ 12049811 w 13419668"/>
              <a:gd name="connsiteY22800" fmla="*/ 1674351 h 4401251"/>
              <a:gd name="connsiteX22801" fmla="*/ 12026054 w 13419668"/>
              <a:gd name="connsiteY22801" fmla="*/ 1699725 h 4401251"/>
              <a:gd name="connsiteX22802" fmla="*/ 12052672 w 13419668"/>
              <a:gd name="connsiteY22802" fmla="*/ 1725597 h 4401251"/>
              <a:gd name="connsiteX22803" fmla="*/ 12077425 w 13419668"/>
              <a:gd name="connsiteY22803" fmla="*/ 1698357 h 4401251"/>
              <a:gd name="connsiteX22804" fmla="*/ 12049811 w 13419668"/>
              <a:gd name="connsiteY22804" fmla="*/ 1674351 h 4401251"/>
              <a:gd name="connsiteX22805" fmla="*/ 11964856 w 13419668"/>
              <a:gd name="connsiteY22805" fmla="*/ 1674351 h 4401251"/>
              <a:gd name="connsiteX22806" fmla="*/ 11939979 w 13419668"/>
              <a:gd name="connsiteY22806" fmla="*/ 1698233 h 4401251"/>
              <a:gd name="connsiteX22807" fmla="*/ 11964483 w 13419668"/>
              <a:gd name="connsiteY22807" fmla="*/ 1725722 h 4401251"/>
              <a:gd name="connsiteX22808" fmla="*/ 11991350 w 13419668"/>
              <a:gd name="connsiteY22808" fmla="*/ 1700098 h 4401251"/>
              <a:gd name="connsiteX22809" fmla="*/ 11964856 w 13419668"/>
              <a:gd name="connsiteY22809" fmla="*/ 1674351 h 4401251"/>
              <a:gd name="connsiteX22810" fmla="*/ 11850298 w 13419668"/>
              <a:gd name="connsiteY22810" fmla="*/ 1700845 h 4401251"/>
              <a:gd name="connsiteX22811" fmla="*/ 11874677 w 13419668"/>
              <a:gd name="connsiteY22811" fmla="*/ 1725597 h 4401251"/>
              <a:gd name="connsiteX22812" fmla="*/ 11901792 w 13419668"/>
              <a:gd name="connsiteY22812" fmla="*/ 1700223 h 4401251"/>
              <a:gd name="connsiteX22813" fmla="*/ 11875547 w 13419668"/>
              <a:gd name="connsiteY22813" fmla="*/ 1674351 h 4401251"/>
              <a:gd name="connsiteX22814" fmla="*/ 11850298 w 13419668"/>
              <a:gd name="connsiteY22814" fmla="*/ 1700969 h 4401251"/>
              <a:gd name="connsiteX22815" fmla="*/ 11812111 w 13419668"/>
              <a:gd name="connsiteY22815" fmla="*/ 1698730 h 4401251"/>
              <a:gd name="connsiteX22816" fmla="*/ 11784373 w 13419668"/>
              <a:gd name="connsiteY22816" fmla="*/ 1674475 h 4401251"/>
              <a:gd name="connsiteX22817" fmla="*/ 11760740 w 13419668"/>
              <a:gd name="connsiteY22817" fmla="*/ 1699601 h 4401251"/>
              <a:gd name="connsiteX22818" fmla="*/ 11786612 w 13419668"/>
              <a:gd name="connsiteY22818" fmla="*/ 1725846 h 4401251"/>
              <a:gd name="connsiteX22819" fmla="*/ 11811987 w 13419668"/>
              <a:gd name="connsiteY22819" fmla="*/ 1698730 h 4401251"/>
              <a:gd name="connsiteX22820" fmla="*/ 11673795 w 13419668"/>
              <a:gd name="connsiteY22820" fmla="*/ 1700098 h 4401251"/>
              <a:gd name="connsiteX22821" fmla="*/ 11700662 w 13419668"/>
              <a:gd name="connsiteY22821" fmla="*/ 1725722 h 4401251"/>
              <a:gd name="connsiteX22822" fmla="*/ 11725290 w 13419668"/>
              <a:gd name="connsiteY22822" fmla="*/ 1701093 h 4401251"/>
              <a:gd name="connsiteX22823" fmla="*/ 11700289 w 13419668"/>
              <a:gd name="connsiteY22823" fmla="*/ 1674351 h 4401251"/>
              <a:gd name="connsiteX22824" fmla="*/ 11673919 w 13419668"/>
              <a:gd name="connsiteY22824" fmla="*/ 1700098 h 4401251"/>
              <a:gd name="connsiteX22825" fmla="*/ 11584237 w 13419668"/>
              <a:gd name="connsiteY22825" fmla="*/ 1700098 h 4401251"/>
              <a:gd name="connsiteX22826" fmla="*/ 11611104 w 13419668"/>
              <a:gd name="connsiteY22826" fmla="*/ 1725722 h 4401251"/>
              <a:gd name="connsiteX22827" fmla="*/ 11635733 w 13419668"/>
              <a:gd name="connsiteY22827" fmla="*/ 1701093 h 4401251"/>
              <a:gd name="connsiteX22828" fmla="*/ 11610731 w 13419668"/>
              <a:gd name="connsiteY22828" fmla="*/ 1674351 h 4401251"/>
              <a:gd name="connsiteX22829" fmla="*/ 11584362 w 13419668"/>
              <a:gd name="connsiteY22829" fmla="*/ 1700098 h 4401251"/>
              <a:gd name="connsiteX22830" fmla="*/ 11520801 w 13419668"/>
              <a:gd name="connsiteY22830" fmla="*/ 1674351 h 4401251"/>
              <a:gd name="connsiteX22831" fmla="*/ 11494680 w 13419668"/>
              <a:gd name="connsiteY22831" fmla="*/ 1700347 h 4401251"/>
              <a:gd name="connsiteX22832" fmla="*/ 11518935 w 13419668"/>
              <a:gd name="connsiteY22832" fmla="*/ 1725597 h 4401251"/>
              <a:gd name="connsiteX22833" fmla="*/ 11546175 w 13419668"/>
              <a:gd name="connsiteY22833" fmla="*/ 1700720 h 4401251"/>
              <a:gd name="connsiteX22834" fmla="*/ 11520801 w 13419668"/>
              <a:gd name="connsiteY22834" fmla="*/ 1674226 h 4401251"/>
              <a:gd name="connsiteX22835" fmla="*/ 11431865 w 13419668"/>
              <a:gd name="connsiteY22835" fmla="*/ 1674351 h 4401251"/>
              <a:gd name="connsiteX22836" fmla="*/ 11408605 w 13419668"/>
              <a:gd name="connsiteY22836" fmla="*/ 1702710 h 4401251"/>
              <a:gd name="connsiteX22837" fmla="*/ 11434601 w 13419668"/>
              <a:gd name="connsiteY22837" fmla="*/ 1725722 h 4401251"/>
              <a:gd name="connsiteX22838" fmla="*/ 11459727 w 13419668"/>
              <a:gd name="connsiteY22838" fmla="*/ 1698357 h 4401251"/>
              <a:gd name="connsiteX22839" fmla="*/ 11431741 w 13419668"/>
              <a:gd name="connsiteY22839" fmla="*/ 1674351 h 4401251"/>
              <a:gd name="connsiteX22840" fmla="*/ 11343054 w 13419668"/>
              <a:gd name="connsiteY22840" fmla="*/ 1674351 h 4401251"/>
              <a:gd name="connsiteX22841" fmla="*/ 11318923 w 13419668"/>
              <a:gd name="connsiteY22841" fmla="*/ 1698979 h 4401251"/>
              <a:gd name="connsiteX22842" fmla="*/ 11344298 w 13419668"/>
              <a:gd name="connsiteY22842" fmla="*/ 1725722 h 4401251"/>
              <a:gd name="connsiteX22843" fmla="*/ 11370170 w 13419668"/>
              <a:gd name="connsiteY22843" fmla="*/ 1699228 h 4401251"/>
              <a:gd name="connsiteX22844" fmla="*/ 11342929 w 13419668"/>
              <a:gd name="connsiteY22844" fmla="*/ 1674475 h 4401251"/>
              <a:gd name="connsiteX22845" fmla="*/ 11253496 w 13419668"/>
              <a:gd name="connsiteY22845" fmla="*/ 1674351 h 4401251"/>
              <a:gd name="connsiteX22846" fmla="*/ 11229366 w 13419668"/>
              <a:gd name="connsiteY22846" fmla="*/ 1699103 h 4401251"/>
              <a:gd name="connsiteX22847" fmla="*/ 11254865 w 13419668"/>
              <a:gd name="connsiteY22847" fmla="*/ 1725722 h 4401251"/>
              <a:gd name="connsiteX22848" fmla="*/ 11280737 w 13419668"/>
              <a:gd name="connsiteY22848" fmla="*/ 1699103 h 4401251"/>
              <a:gd name="connsiteX22849" fmla="*/ 11253496 w 13419668"/>
              <a:gd name="connsiteY22849" fmla="*/ 1674351 h 4401251"/>
              <a:gd name="connsiteX22850" fmla="*/ 11165183 w 13419668"/>
              <a:gd name="connsiteY22850" fmla="*/ 1674351 h 4401251"/>
              <a:gd name="connsiteX22851" fmla="*/ 11139933 w 13419668"/>
              <a:gd name="connsiteY22851" fmla="*/ 1697859 h 4401251"/>
              <a:gd name="connsiteX22852" fmla="*/ 11164188 w 13419668"/>
              <a:gd name="connsiteY22852" fmla="*/ 1725597 h 4401251"/>
              <a:gd name="connsiteX22853" fmla="*/ 11191428 w 13419668"/>
              <a:gd name="connsiteY22853" fmla="*/ 1700347 h 4401251"/>
              <a:gd name="connsiteX22854" fmla="*/ 11165308 w 13419668"/>
              <a:gd name="connsiteY22854" fmla="*/ 1674351 h 4401251"/>
              <a:gd name="connsiteX22855" fmla="*/ 11077740 w 13419668"/>
              <a:gd name="connsiteY22855" fmla="*/ 1674351 h 4401251"/>
              <a:gd name="connsiteX22856" fmla="*/ 11052987 w 13419668"/>
              <a:gd name="connsiteY22856" fmla="*/ 1698730 h 4401251"/>
              <a:gd name="connsiteX22857" fmla="*/ 11078362 w 13419668"/>
              <a:gd name="connsiteY22857" fmla="*/ 1725846 h 4401251"/>
              <a:gd name="connsiteX22858" fmla="*/ 11104358 w 13419668"/>
              <a:gd name="connsiteY22858" fmla="*/ 1699601 h 4401251"/>
              <a:gd name="connsiteX22859" fmla="*/ 11077740 w 13419668"/>
              <a:gd name="connsiteY22859" fmla="*/ 1674351 h 4401251"/>
              <a:gd name="connsiteX22860" fmla="*/ 11014801 w 13419668"/>
              <a:gd name="connsiteY22860" fmla="*/ 1699849 h 4401251"/>
              <a:gd name="connsiteX22861" fmla="*/ 10991416 w 13419668"/>
              <a:gd name="connsiteY22861" fmla="*/ 1674475 h 4401251"/>
              <a:gd name="connsiteX22862" fmla="*/ 10963430 w 13419668"/>
              <a:gd name="connsiteY22862" fmla="*/ 1698481 h 4401251"/>
              <a:gd name="connsiteX22863" fmla="*/ 10988556 w 13419668"/>
              <a:gd name="connsiteY22863" fmla="*/ 1725846 h 4401251"/>
              <a:gd name="connsiteX22864" fmla="*/ 11014801 w 13419668"/>
              <a:gd name="connsiteY22864" fmla="*/ 1699849 h 4401251"/>
              <a:gd name="connsiteX22865" fmla="*/ 10873748 w 13419668"/>
              <a:gd name="connsiteY22865" fmla="*/ 1700471 h 4401251"/>
              <a:gd name="connsiteX22866" fmla="*/ 10901113 w 13419668"/>
              <a:gd name="connsiteY22866" fmla="*/ 1725597 h 4401251"/>
              <a:gd name="connsiteX22867" fmla="*/ 10925244 w 13419668"/>
              <a:gd name="connsiteY22867" fmla="*/ 1700596 h 4401251"/>
              <a:gd name="connsiteX22868" fmla="*/ 10899745 w 13419668"/>
              <a:gd name="connsiteY22868" fmla="*/ 1674226 h 4401251"/>
              <a:gd name="connsiteX22869" fmla="*/ 10873748 w 13419668"/>
              <a:gd name="connsiteY22869" fmla="*/ 1700347 h 4401251"/>
              <a:gd name="connsiteX22870" fmla="*/ 10810934 w 13419668"/>
              <a:gd name="connsiteY22870" fmla="*/ 1674351 h 4401251"/>
              <a:gd name="connsiteX22871" fmla="*/ 10787674 w 13419668"/>
              <a:gd name="connsiteY22871" fmla="*/ 1702710 h 4401251"/>
              <a:gd name="connsiteX22872" fmla="*/ 10813670 w 13419668"/>
              <a:gd name="connsiteY22872" fmla="*/ 1725722 h 4401251"/>
              <a:gd name="connsiteX22873" fmla="*/ 10838796 w 13419668"/>
              <a:gd name="connsiteY22873" fmla="*/ 1698357 h 4401251"/>
              <a:gd name="connsiteX22874" fmla="*/ 10810810 w 13419668"/>
              <a:gd name="connsiteY22874" fmla="*/ 1674351 h 4401251"/>
              <a:gd name="connsiteX22875" fmla="*/ 10723242 w 13419668"/>
              <a:gd name="connsiteY22875" fmla="*/ 1674351 h 4401251"/>
              <a:gd name="connsiteX22876" fmla="*/ 10697992 w 13419668"/>
              <a:gd name="connsiteY22876" fmla="*/ 1697859 h 4401251"/>
              <a:gd name="connsiteX22877" fmla="*/ 10722247 w 13419668"/>
              <a:gd name="connsiteY22877" fmla="*/ 1725597 h 4401251"/>
              <a:gd name="connsiteX22878" fmla="*/ 10749488 w 13419668"/>
              <a:gd name="connsiteY22878" fmla="*/ 1700347 h 4401251"/>
              <a:gd name="connsiteX22879" fmla="*/ 10723366 w 13419668"/>
              <a:gd name="connsiteY22879" fmla="*/ 1674351 h 4401251"/>
              <a:gd name="connsiteX22880" fmla="*/ 10608434 w 13419668"/>
              <a:gd name="connsiteY22880" fmla="*/ 1701218 h 4401251"/>
              <a:gd name="connsiteX22881" fmla="*/ 10633062 w 13419668"/>
              <a:gd name="connsiteY22881" fmla="*/ 1725722 h 4401251"/>
              <a:gd name="connsiteX22882" fmla="*/ 10659806 w 13419668"/>
              <a:gd name="connsiteY22882" fmla="*/ 1699974 h 4401251"/>
              <a:gd name="connsiteX22883" fmla="*/ 10633311 w 13419668"/>
              <a:gd name="connsiteY22883" fmla="*/ 1674351 h 4401251"/>
              <a:gd name="connsiteX22884" fmla="*/ 10608434 w 13419668"/>
              <a:gd name="connsiteY22884" fmla="*/ 1701218 h 4401251"/>
              <a:gd name="connsiteX22885" fmla="*/ 10521365 w 13419668"/>
              <a:gd name="connsiteY22885" fmla="*/ 1700471 h 4401251"/>
              <a:gd name="connsiteX22886" fmla="*/ 10548730 w 13419668"/>
              <a:gd name="connsiteY22886" fmla="*/ 1725597 h 4401251"/>
              <a:gd name="connsiteX22887" fmla="*/ 10572860 w 13419668"/>
              <a:gd name="connsiteY22887" fmla="*/ 1700596 h 4401251"/>
              <a:gd name="connsiteX22888" fmla="*/ 10547362 w 13419668"/>
              <a:gd name="connsiteY22888" fmla="*/ 1674226 h 4401251"/>
              <a:gd name="connsiteX22889" fmla="*/ 10521365 w 13419668"/>
              <a:gd name="connsiteY22889" fmla="*/ 1700347 h 4401251"/>
              <a:gd name="connsiteX22890" fmla="*/ 10432056 w 13419668"/>
              <a:gd name="connsiteY22890" fmla="*/ 1701591 h 4401251"/>
              <a:gd name="connsiteX22891" fmla="*/ 10457430 w 13419668"/>
              <a:gd name="connsiteY22891" fmla="*/ 1725722 h 4401251"/>
              <a:gd name="connsiteX22892" fmla="*/ 10483303 w 13419668"/>
              <a:gd name="connsiteY22892" fmla="*/ 1699476 h 4401251"/>
              <a:gd name="connsiteX22893" fmla="*/ 10456684 w 13419668"/>
              <a:gd name="connsiteY22893" fmla="*/ 1674226 h 4401251"/>
              <a:gd name="connsiteX22894" fmla="*/ 10431932 w 13419668"/>
              <a:gd name="connsiteY22894" fmla="*/ 1701591 h 4401251"/>
              <a:gd name="connsiteX22895" fmla="*/ 10342374 w 13419668"/>
              <a:gd name="connsiteY22895" fmla="*/ 1700098 h 4401251"/>
              <a:gd name="connsiteX22896" fmla="*/ 10369242 w 13419668"/>
              <a:gd name="connsiteY22896" fmla="*/ 1725722 h 4401251"/>
              <a:gd name="connsiteX22897" fmla="*/ 10393870 w 13419668"/>
              <a:gd name="connsiteY22897" fmla="*/ 1701093 h 4401251"/>
              <a:gd name="connsiteX22898" fmla="*/ 10368868 w 13419668"/>
              <a:gd name="connsiteY22898" fmla="*/ 1674351 h 4401251"/>
              <a:gd name="connsiteX22899" fmla="*/ 10342499 w 13419668"/>
              <a:gd name="connsiteY22899" fmla="*/ 1700098 h 4401251"/>
              <a:gd name="connsiteX22900" fmla="*/ 10282420 w 13419668"/>
              <a:gd name="connsiteY22900" fmla="*/ 1725846 h 4401251"/>
              <a:gd name="connsiteX22901" fmla="*/ 10307546 w 13419668"/>
              <a:gd name="connsiteY22901" fmla="*/ 1698481 h 4401251"/>
              <a:gd name="connsiteX22902" fmla="*/ 10282545 w 13419668"/>
              <a:gd name="connsiteY22902" fmla="*/ 1674351 h 4401251"/>
              <a:gd name="connsiteX22903" fmla="*/ 10256175 w 13419668"/>
              <a:gd name="connsiteY22903" fmla="*/ 1699849 h 4401251"/>
              <a:gd name="connsiteX22904" fmla="*/ 10282420 w 13419668"/>
              <a:gd name="connsiteY22904" fmla="*/ 1725846 h 4401251"/>
              <a:gd name="connsiteX22905" fmla="*/ 10217989 w 13419668"/>
              <a:gd name="connsiteY22905" fmla="*/ 1699103 h 4401251"/>
              <a:gd name="connsiteX22906" fmla="*/ 10190625 w 13419668"/>
              <a:gd name="connsiteY22906" fmla="*/ 1674475 h 4401251"/>
              <a:gd name="connsiteX22907" fmla="*/ 10166618 w 13419668"/>
              <a:gd name="connsiteY22907" fmla="*/ 1699228 h 4401251"/>
              <a:gd name="connsiteX22908" fmla="*/ 10192241 w 13419668"/>
              <a:gd name="connsiteY22908" fmla="*/ 1725846 h 4401251"/>
              <a:gd name="connsiteX22909" fmla="*/ 10217989 w 13419668"/>
              <a:gd name="connsiteY22909" fmla="*/ 1699103 h 4401251"/>
              <a:gd name="connsiteX22910" fmla="*/ 10102560 w 13419668"/>
              <a:gd name="connsiteY22910" fmla="*/ 1674351 h 4401251"/>
              <a:gd name="connsiteX22911" fmla="*/ 10077185 w 13419668"/>
              <a:gd name="connsiteY22911" fmla="*/ 1697735 h 4401251"/>
              <a:gd name="connsiteX22912" fmla="*/ 10101192 w 13419668"/>
              <a:gd name="connsiteY22912" fmla="*/ 1725722 h 4401251"/>
              <a:gd name="connsiteX22913" fmla="*/ 10128556 w 13419668"/>
              <a:gd name="connsiteY22913" fmla="*/ 1700596 h 4401251"/>
              <a:gd name="connsiteX22914" fmla="*/ 10102560 w 13419668"/>
              <a:gd name="connsiteY22914" fmla="*/ 1674351 h 4401251"/>
              <a:gd name="connsiteX22915" fmla="*/ 10011634 w 13419668"/>
              <a:gd name="connsiteY22915" fmla="*/ 1674351 h 4401251"/>
              <a:gd name="connsiteX22916" fmla="*/ 9987503 w 13419668"/>
              <a:gd name="connsiteY22916" fmla="*/ 1699103 h 4401251"/>
              <a:gd name="connsiteX22917" fmla="*/ 10013002 w 13419668"/>
              <a:gd name="connsiteY22917" fmla="*/ 1725722 h 4401251"/>
              <a:gd name="connsiteX22918" fmla="*/ 10038874 w 13419668"/>
              <a:gd name="connsiteY22918" fmla="*/ 1699103 h 4401251"/>
              <a:gd name="connsiteX22919" fmla="*/ 10011634 w 13419668"/>
              <a:gd name="connsiteY22919" fmla="*/ 1674351 h 4401251"/>
              <a:gd name="connsiteX22920" fmla="*/ 9925683 w 13419668"/>
              <a:gd name="connsiteY22920" fmla="*/ 1674351 h 4401251"/>
              <a:gd name="connsiteX22921" fmla="*/ 9900683 w 13419668"/>
              <a:gd name="connsiteY22921" fmla="*/ 1698481 h 4401251"/>
              <a:gd name="connsiteX22922" fmla="*/ 9925808 w 13419668"/>
              <a:gd name="connsiteY22922" fmla="*/ 1725846 h 4401251"/>
              <a:gd name="connsiteX22923" fmla="*/ 9952053 w 13419668"/>
              <a:gd name="connsiteY22923" fmla="*/ 1699849 h 4401251"/>
              <a:gd name="connsiteX22924" fmla="*/ 9925683 w 13419668"/>
              <a:gd name="connsiteY22924" fmla="*/ 1674351 h 4401251"/>
              <a:gd name="connsiteX22925" fmla="*/ 9811125 w 13419668"/>
              <a:gd name="connsiteY22925" fmla="*/ 1701715 h 4401251"/>
              <a:gd name="connsiteX22926" fmla="*/ 9836499 w 13419668"/>
              <a:gd name="connsiteY22926" fmla="*/ 1725846 h 4401251"/>
              <a:gd name="connsiteX22927" fmla="*/ 9862372 w 13419668"/>
              <a:gd name="connsiteY22927" fmla="*/ 1699601 h 4401251"/>
              <a:gd name="connsiteX22928" fmla="*/ 9835753 w 13419668"/>
              <a:gd name="connsiteY22928" fmla="*/ 1674351 h 4401251"/>
              <a:gd name="connsiteX22929" fmla="*/ 9811000 w 13419668"/>
              <a:gd name="connsiteY22929" fmla="*/ 1701715 h 4401251"/>
              <a:gd name="connsiteX22930" fmla="*/ 9721567 w 13419668"/>
              <a:gd name="connsiteY22930" fmla="*/ 1701840 h 4401251"/>
              <a:gd name="connsiteX22931" fmla="*/ 9747066 w 13419668"/>
              <a:gd name="connsiteY22931" fmla="*/ 1725846 h 4401251"/>
              <a:gd name="connsiteX22932" fmla="*/ 9772814 w 13419668"/>
              <a:gd name="connsiteY22932" fmla="*/ 1699476 h 4401251"/>
              <a:gd name="connsiteX22933" fmla="*/ 9746071 w 13419668"/>
              <a:gd name="connsiteY22933" fmla="*/ 1674475 h 4401251"/>
              <a:gd name="connsiteX22934" fmla="*/ 9721567 w 13419668"/>
              <a:gd name="connsiteY22934" fmla="*/ 1701964 h 4401251"/>
              <a:gd name="connsiteX22935" fmla="*/ 9659375 w 13419668"/>
              <a:gd name="connsiteY22935" fmla="*/ 1674475 h 4401251"/>
              <a:gd name="connsiteX22936" fmla="*/ 9635244 w 13419668"/>
              <a:gd name="connsiteY22936" fmla="*/ 1699103 h 4401251"/>
              <a:gd name="connsiteX22937" fmla="*/ 9660618 w 13419668"/>
              <a:gd name="connsiteY22937" fmla="*/ 1725846 h 4401251"/>
              <a:gd name="connsiteX22938" fmla="*/ 9686491 w 13419668"/>
              <a:gd name="connsiteY22938" fmla="*/ 1699352 h 4401251"/>
              <a:gd name="connsiteX22939" fmla="*/ 9659250 w 13419668"/>
              <a:gd name="connsiteY22939" fmla="*/ 1674599 h 4401251"/>
              <a:gd name="connsiteX22940" fmla="*/ 9545686 w 13419668"/>
              <a:gd name="connsiteY22940" fmla="*/ 1701342 h 4401251"/>
              <a:gd name="connsiteX22941" fmla="*/ 9570439 w 13419668"/>
              <a:gd name="connsiteY22941" fmla="*/ 1725722 h 4401251"/>
              <a:gd name="connsiteX22942" fmla="*/ 9597058 w 13419668"/>
              <a:gd name="connsiteY22942" fmla="*/ 1699849 h 4401251"/>
              <a:gd name="connsiteX22943" fmla="*/ 9570439 w 13419668"/>
              <a:gd name="connsiteY22943" fmla="*/ 1674351 h 4401251"/>
              <a:gd name="connsiteX22944" fmla="*/ 9545686 w 13419668"/>
              <a:gd name="connsiteY22944" fmla="*/ 1701342 h 4401251"/>
              <a:gd name="connsiteX22945" fmla="*/ 9507500 w 13419668"/>
              <a:gd name="connsiteY22945" fmla="*/ 1699974 h 4401251"/>
              <a:gd name="connsiteX22946" fmla="*/ 9483867 w 13419668"/>
              <a:gd name="connsiteY22946" fmla="*/ 1674475 h 4401251"/>
              <a:gd name="connsiteX22947" fmla="*/ 9456129 w 13419668"/>
              <a:gd name="connsiteY22947" fmla="*/ 1698357 h 4401251"/>
              <a:gd name="connsiteX22948" fmla="*/ 9480758 w 13419668"/>
              <a:gd name="connsiteY22948" fmla="*/ 1725722 h 4401251"/>
              <a:gd name="connsiteX22949" fmla="*/ 9507500 w 13419668"/>
              <a:gd name="connsiteY22949" fmla="*/ 1699974 h 4401251"/>
              <a:gd name="connsiteX22950" fmla="*/ 9395553 w 13419668"/>
              <a:gd name="connsiteY22950" fmla="*/ 1674351 h 4401251"/>
              <a:gd name="connsiteX22951" fmla="*/ 9369059 w 13419668"/>
              <a:gd name="connsiteY22951" fmla="*/ 1700098 h 4401251"/>
              <a:gd name="connsiteX22952" fmla="*/ 9392942 w 13419668"/>
              <a:gd name="connsiteY22952" fmla="*/ 1725597 h 4401251"/>
              <a:gd name="connsiteX22953" fmla="*/ 9420430 w 13419668"/>
              <a:gd name="connsiteY22953" fmla="*/ 1701218 h 4401251"/>
              <a:gd name="connsiteX22954" fmla="*/ 9395429 w 13419668"/>
              <a:gd name="connsiteY22954" fmla="*/ 1674475 h 4401251"/>
              <a:gd name="connsiteX22955" fmla="*/ 9279502 w 13419668"/>
              <a:gd name="connsiteY22955" fmla="*/ 1700471 h 4401251"/>
              <a:gd name="connsiteX22956" fmla="*/ 9306866 w 13419668"/>
              <a:gd name="connsiteY22956" fmla="*/ 1725597 h 4401251"/>
              <a:gd name="connsiteX22957" fmla="*/ 9330997 w 13419668"/>
              <a:gd name="connsiteY22957" fmla="*/ 1700596 h 4401251"/>
              <a:gd name="connsiteX22958" fmla="*/ 9305498 w 13419668"/>
              <a:gd name="connsiteY22958" fmla="*/ 1674226 h 4401251"/>
              <a:gd name="connsiteX22959" fmla="*/ 9279502 w 13419668"/>
              <a:gd name="connsiteY22959" fmla="*/ 1700347 h 4401251"/>
              <a:gd name="connsiteX22960" fmla="*/ 9241316 w 13419668"/>
              <a:gd name="connsiteY22960" fmla="*/ 1698357 h 4401251"/>
              <a:gd name="connsiteX22961" fmla="*/ 9213702 w 13419668"/>
              <a:gd name="connsiteY22961" fmla="*/ 1674351 h 4401251"/>
              <a:gd name="connsiteX22962" fmla="*/ 9189945 w 13419668"/>
              <a:gd name="connsiteY22962" fmla="*/ 1699849 h 4401251"/>
              <a:gd name="connsiteX22963" fmla="*/ 9216563 w 13419668"/>
              <a:gd name="connsiteY22963" fmla="*/ 1725722 h 4401251"/>
              <a:gd name="connsiteX22964" fmla="*/ 9241316 w 13419668"/>
              <a:gd name="connsiteY22964" fmla="*/ 1698357 h 4401251"/>
              <a:gd name="connsiteX22965" fmla="*/ 9100387 w 13419668"/>
              <a:gd name="connsiteY22965" fmla="*/ 1699849 h 4401251"/>
              <a:gd name="connsiteX22966" fmla="*/ 9127130 w 13419668"/>
              <a:gd name="connsiteY22966" fmla="*/ 1725597 h 4401251"/>
              <a:gd name="connsiteX22967" fmla="*/ 9151883 w 13419668"/>
              <a:gd name="connsiteY22967" fmla="*/ 1701218 h 4401251"/>
              <a:gd name="connsiteX22968" fmla="*/ 9127006 w 13419668"/>
              <a:gd name="connsiteY22968" fmla="*/ 1674351 h 4401251"/>
              <a:gd name="connsiteX22969" fmla="*/ 9100387 w 13419668"/>
              <a:gd name="connsiteY22969" fmla="*/ 1699974 h 4401251"/>
              <a:gd name="connsiteX22970" fmla="*/ 9038319 w 13419668"/>
              <a:gd name="connsiteY22970" fmla="*/ 1674351 h 4401251"/>
              <a:gd name="connsiteX22971" fmla="*/ 9014188 w 13419668"/>
              <a:gd name="connsiteY22971" fmla="*/ 1698979 h 4401251"/>
              <a:gd name="connsiteX22972" fmla="*/ 9039563 w 13419668"/>
              <a:gd name="connsiteY22972" fmla="*/ 1725722 h 4401251"/>
              <a:gd name="connsiteX22973" fmla="*/ 9065435 w 13419668"/>
              <a:gd name="connsiteY22973" fmla="*/ 1699228 h 4401251"/>
              <a:gd name="connsiteX22974" fmla="*/ 9038195 w 13419668"/>
              <a:gd name="connsiteY22974" fmla="*/ 1674475 h 4401251"/>
              <a:gd name="connsiteX22975" fmla="*/ 8976126 w 13419668"/>
              <a:gd name="connsiteY22975" fmla="*/ 1699849 h 4401251"/>
              <a:gd name="connsiteX22976" fmla="*/ 8952493 w 13419668"/>
              <a:gd name="connsiteY22976" fmla="*/ 1674351 h 4401251"/>
              <a:gd name="connsiteX22977" fmla="*/ 8924755 w 13419668"/>
              <a:gd name="connsiteY22977" fmla="*/ 1698233 h 4401251"/>
              <a:gd name="connsiteX22978" fmla="*/ 8949383 w 13419668"/>
              <a:gd name="connsiteY22978" fmla="*/ 1725597 h 4401251"/>
              <a:gd name="connsiteX22979" fmla="*/ 8976126 w 13419668"/>
              <a:gd name="connsiteY22979" fmla="*/ 1699849 h 4401251"/>
              <a:gd name="connsiteX22980" fmla="*/ 8860696 w 13419668"/>
              <a:gd name="connsiteY22980" fmla="*/ 1674226 h 4401251"/>
              <a:gd name="connsiteX22981" fmla="*/ 8835322 w 13419668"/>
              <a:gd name="connsiteY22981" fmla="*/ 1697611 h 4401251"/>
              <a:gd name="connsiteX22982" fmla="*/ 8859328 w 13419668"/>
              <a:gd name="connsiteY22982" fmla="*/ 1725597 h 4401251"/>
              <a:gd name="connsiteX22983" fmla="*/ 8886693 w 13419668"/>
              <a:gd name="connsiteY22983" fmla="*/ 1700471 h 4401251"/>
              <a:gd name="connsiteX22984" fmla="*/ 8860696 w 13419668"/>
              <a:gd name="connsiteY22984" fmla="*/ 1674226 h 4401251"/>
              <a:gd name="connsiteX22985" fmla="*/ 8799624 w 13419668"/>
              <a:gd name="connsiteY22985" fmla="*/ 1698233 h 4401251"/>
              <a:gd name="connsiteX22986" fmla="*/ 8772010 w 13419668"/>
              <a:gd name="connsiteY22986" fmla="*/ 1674226 h 4401251"/>
              <a:gd name="connsiteX22987" fmla="*/ 8748252 w 13419668"/>
              <a:gd name="connsiteY22987" fmla="*/ 1699725 h 4401251"/>
              <a:gd name="connsiteX22988" fmla="*/ 8774871 w 13419668"/>
              <a:gd name="connsiteY22988" fmla="*/ 1725597 h 4401251"/>
              <a:gd name="connsiteX22989" fmla="*/ 8799624 w 13419668"/>
              <a:gd name="connsiteY22989" fmla="*/ 1698233 h 4401251"/>
              <a:gd name="connsiteX22990" fmla="*/ 8710066 w 13419668"/>
              <a:gd name="connsiteY22990" fmla="*/ 1698233 h 4401251"/>
              <a:gd name="connsiteX22991" fmla="*/ 8682328 w 13419668"/>
              <a:gd name="connsiteY22991" fmla="*/ 1674351 h 4401251"/>
              <a:gd name="connsiteX22992" fmla="*/ 8658695 w 13419668"/>
              <a:gd name="connsiteY22992" fmla="*/ 1699849 h 4401251"/>
              <a:gd name="connsiteX22993" fmla="*/ 8685438 w 13419668"/>
              <a:gd name="connsiteY22993" fmla="*/ 1725597 h 4401251"/>
              <a:gd name="connsiteX22994" fmla="*/ 8710066 w 13419668"/>
              <a:gd name="connsiteY22994" fmla="*/ 1698233 h 4401251"/>
              <a:gd name="connsiteX22995" fmla="*/ 8594014 w 13419668"/>
              <a:gd name="connsiteY22995" fmla="*/ 1674226 h 4401251"/>
              <a:gd name="connsiteX22996" fmla="*/ 8569262 w 13419668"/>
              <a:gd name="connsiteY22996" fmla="*/ 1698606 h 4401251"/>
              <a:gd name="connsiteX22997" fmla="*/ 8594637 w 13419668"/>
              <a:gd name="connsiteY22997" fmla="*/ 1725722 h 4401251"/>
              <a:gd name="connsiteX22998" fmla="*/ 8620633 w 13419668"/>
              <a:gd name="connsiteY22998" fmla="*/ 1699476 h 4401251"/>
              <a:gd name="connsiteX22999" fmla="*/ 8594014 w 13419668"/>
              <a:gd name="connsiteY22999" fmla="*/ 1674226 h 4401251"/>
              <a:gd name="connsiteX23000" fmla="*/ 8507940 w 13419668"/>
              <a:gd name="connsiteY23000" fmla="*/ 1674226 h 4401251"/>
              <a:gd name="connsiteX23001" fmla="*/ 8483063 w 13419668"/>
              <a:gd name="connsiteY23001" fmla="*/ 1698108 h 4401251"/>
              <a:gd name="connsiteX23002" fmla="*/ 8507567 w 13419668"/>
              <a:gd name="connsiteY23002" fmla="*/ 1725597 h 4401251"/>
              <a:gd name="connsiteX23003" fmla="*/ 8534434 w 13419668"/>
              <a:gd name="connsiteY23003" fmla="*/ 1699974 h 4401251"/>
              <a:gd name="connsiteX23004" fmla="*/ 8507940 w 13419668"/>
              <a:gd name="connsiteY23004" fmla="*/ 1674226 h 4401251"/>
              <a:gd name="connsiteX23005" fmla="*/ 8393381 w 13419668"/>
              <a:gd name="connsiteY23005" fmla="*/ 1699228 h 4401251"/>
              <a:gd name="connsiteX23006" fmla="*/ 8419129 w 13419668"/>
              <a:gd name="connsiteY23006" fmla="*/ 1725722 h 4401251"/>
              <a:gd name="connsiteX23007" fmla="*/ 8444628 w 13419668"/>
              <a:gd name="connsiteY23007" fmla="*/ 1701840 h 4401251"/>
              <a:gd name="connsiteX23008" fmla="*/ 8420248 w 13419668"/>
              <a:gd name="connsiteY23008" fmla="*/ 1674351 h 4401251"/>
              <a:gd name="connsiteX23009" fmla="*/ 8393505 w 13419668"/>
              <a:gd name="connsiteY23009" fmla="*/ 1699352 h 4401251"/>
              <a:gd name="connsiteX23010" fmla="*/ 8303824 w 13419668"/>
              <a:gd name="connsiteY23010" fmla="*/ 1699725 h 4401251"/>
              <a:gd name="connsiteX23011" fmla="*/ 8330069 w 13419668"/>
              <a:gd name="connsiteY23011" fmla="*/ 1725722 h 4401251"/>
              <a:gd name="connsiteX23012" fmla="*/ 8355195 w 13419668"/>
              <a:gd name="connsiteY23012" fmla="*/ 1701218 h 4401251"/>
              <a:gd name="connsiteX23013" fmla="*/ 8330194 w 13419668"/>
              <a:gd name="connsiteY23013" fmla="*/ 1674102 h 4401251"/>
              <a:gd name="connsiteX23014" fmla="*/ 8303824 w 13419668"/>
              <a:gd name="connsiteY23014" fmla="*/ 1699601 h 4401251"/>
              <a:gd name="connsiteX23015" fmla="*/ 8214267 w 13419668"/>
              <a:gd name="connsiteY23015" fmla="*/ 1701218 h 4401251"/>
              <a:gd name="connsiteX23016" fmla="*/ 8239019 w 13419668"/>
              <a:gd name="connsiteY23016" fmla="*/ 1725597 h 4401251"/>
              <a:gd name="connsiteX23017" fmla="*/ 8265638 w 13419668"/>
              <a:gd name="connsiteY23017" fmla="*/ 1699725 h 4401251"/>
              <a:gd name="connsiteX23018" fmla="*/ 8239019 w 13419668"/>
              <a:gd name="connsiteY23018" fmla="*/ 1674226 h 4401251"/>
              <a:gd name="connsiteX23019" fmla="*/ 8214267 w 13419668"/>
              <a:gd name="connsiteY23019" fmla="*/ 1701218 h 4401251"/>
              <a:gd name="connsiteX23020" fmla="*/ 8127197 w 13419668"/>
              <a:gd name="connsiteY23020" fmla="*/ 1700347 h 4401251"/>
              <a:gd name="connsiteX23021" fmla="*/ 8154437 w 13419668"/>
              <a:gd name="connsiteY23021" fmla="*/ 1725597 h 4401251"/>
              <a:gd name="connsiteX23022" fmla="*/ 8178693 w 13419668"/>
              <a:gd name="connsiteY23022" fmla="*/ 1700720 h 4401251"/>
              <a:gd name="connsiteX23023" fmla="*/ 8153318 w 13419668"/>
              <a:gd name="connsiteY23023" fmla="*/ 1674351 h 4401251"/>
              <a:gd name="connsiteX23024" fmla="*/ 8127197 w 13419668"/>
              <a:gd name="connsiteY23024" fmla="*/ 1700471 h 4401251"/>
              <a:gd name="connsiteX23025" fmla="*/ 8089135 w 13419668"/>
              <a:gd name="connsiteY23025" fmla="*/ 1699725 h 4401251"/>
              <a:gd name="connsiteX23026" fmla="*/ 8065751 w 13419668"/>
              <a:gd name="connsiteY23026" fmla="*/ 1674351 h 4401251"/>
              <a:gd name="connsiteX23027" fmla="*/ 8037764 w 13419668"/>
              <a:gd name="connsiteY23027" fmla="*/ 1698357 h 4401251"/>
              <a:gd name="connsiteX23028" fmla="*/ 8062890 w 13419668"/>
              <a:gd name="connsiteY23028" fmla="*/ 1725722 h 4401251"/>
              <a:gd name="connsiteX23029" fmla="*/ 8089135 w 13419668"/>
              <a:gd name="connsiteY23029" fmla="*/ 1699725 h 4401251"/>
              <a:gd name="connsiteX23030" fmla="*/ 7948331 w 13419668"/>
              <a:gd name="connsiteY23030" fmla="*/ 1701467 h 4401251"/>
              <a:gd name="connsiteX23031" fmla="*/ 7973705 w 13419668"/>
              <a:gd name="connsiteY23031" fmla="*/ 1725597 h 4401251"/>
              <a:gd name="connsiteX23032" fmla="*/ 7999578 w 13419668"/>
              <a:gd name="connsiteY23032" fmla="*/ 1699352 h 4401251"/>
              <a:gd name="connsiteX23033" fmla="*/ 7972959 w 13419668"/>
              <a:gd name="connsiteY23033" fmla="*/ 1674102 h 4401251"/>
              <a:gd name="connsiteX23034" fmla="*/ 7948206 w 13419668"/>
              <a:gd name="connsiteY23034" fmla="*/ 1701467 h 4401251"/>
              <a:gd name="connsiteX23035" fmla="*/ 7887506 w 13419668"/>
              <a:gd name="connsiteY23035" fmla="*/ 1674102 h 4401251"/>
              <a:gd name="connsiteX23036" fmla="*/ 7862132 w 13419668"/>
              <a:gd name="connsiteY23036" fmla="*/ 1697486 h 4401251"/>
              <a:gd name="connsiteX23037" fmla="*/ 7886138 w 13419668"/>
              <a:gd name="connsiteY23037" fmla="*/ 1725473 h 4401251"/>
              <a:gd name="connsiteX23038" fmla="*/ 7913503 w 13419668"/>
              <a:gd name="connsiteY23038" fmla="*/ 1700347 h 4401251"/>
              <a:gd name="connsiteX23039" fmla="*/ 7887506 w 13419668"/>
              <a:gd name="connsiteY23039" fmla="*/ 1674102 h 4401251"/>
              <a:gd name="connsiteX23040" fmla="*/ 7798322 w 13419668"/>
              <a:gd name="connsiteY23040" fmla="*/ 1674102 h 4401251"/>
              <a:gd name="connsiteX23041" fmla="*/ 7772450 w 13419668"/>
              <a:gd name="connsiteY23041" fmla="*/ 1697113 h 4401251"/>
              <a:gd name="connsiteX23042" fmla="*/ 7795959 w 13419668"/>
              <a:gd name="connsiteY23042" fmla="*/ 1725473 h 4401251"/>
              <a:gd name="connsiteX23043" fmla="*/ 7823697 w 13419668"/>
              <a:gd name="connsiteY23043" fmla="*/ 1700845 h 4401251"/>
              <a:gd name="connsiteX23044" fmla="*/ 7798198 w 13419668"/>
              <a:gd name="connsiteY23044" fmla="*/ 1674226 h 4401251"/>
              <a:gd name="connsiteX23045" fmla="*/ 7707023 w 13419668"/>
              <a:gd name="connsiteY23045" fmla="*/ 1674102 h 4401251"/>
              <a:gd name="connsiteX23046" fmla="*/ 7682892 w 13419668"/>
              <a:gd name="connsiteY23046" fmla="*/ 1698730 h 4401251"/>
              <a:gd name="connsiteX23047" fmla="*/ 7708267 w 13419668"/>
              <a:gd name="connsiteY23047" fmla="*/ 1725473 h 4401251"/>
              <a:gd name="connsiteX23048" fmla="*/ 7734139 w 13419668"/>
              <a:gd name="connsiteY23048" fmla="*/ 1698979 h 4401251"/>
              <a:gd name="connsiteX23049" fmla="*/ 7706899 w 13419668"/>
              <a:gd name="connsiteY23049" fmla="*/ 1674226 h 4401251"/>
              <a:gd name="connsiteX23050" fmla="*/ 7595947 w 13419668"/>
              <a:gd name="connsiteY23050" fmla="*/ 1699849 h 4401251"/>
              <a:gd name="connsiteX23051" fmla="*/ 7622815 w 13419668"/>
              <a:gd name="connsiteY23051" fmla="*/ 1725473 h 4401251"/>
              <a:gd name="connsiteX23052" fmla="*/ 7647443 w 13419668"/>
              <a:gd name="connsiteY23052" fmla="*/ 1700845 h 4401251"/>
              <a:gd name="connsiteX23053" fmla="*/ 7622441 w 13419668"/>
              <a:gd name="connsiteY23053" fmla="*/ 1674102 h 4401251"/>
              <a:gd name="connsiteX23054" fmla="*/ 7596072 w 13419668"/>
              <a:gd name="connsiteY23054" fmla="*/ 1699849 h 4401251"/>
              <a:gd name="connsiteX23055" fmla="*/ 7530894 w 13419668"/>
              <a:gd name="connsiteY23055" fmla="*/ 1674102 h 4401251"/>
              <a:gd name="connsiteX23056" fmla="*/ 7506514 w 13419668"/>
              <a:gd name="connsiteY23056" fmla="*/ 1698854 h 4401251"/>
              <a:gd name="connsiteX23057" fmla="*/ 7532386 w 13419668"/>
              <a:gd name="connsiteY23057" fmla="*/ 1725473 h 4401251"/>
              <a:gd name="connsiteX23058" fmla="*/ 7557885 w 13419668"/>
              <a:gd name="connsiteY23058" fmla="*/ 1698854 h 4401251"/>
              <a:gd name="connsiteX23059" fmla="*/ 7530894 w 13419668"/>
              <a:gd name="connsiteY23059" fmla="*/ 1674102 h 4401251"/>
              <a:gd name="connsiteX23060" fmla="*/ 7442829 w 13419668"/>
              <a:gd name="connsiteY23060" fmla="*/ 1674102 h 4401251"/>
              <a:gd name="connsiteX23061" fmla="*/ 7416833 w 13419668"/>
              <a:gd name="connsiteY23061" fmla="*/ 1700347 h 4401251"/>
              <a:gd name="connsiteX23062" fmla="*/ 7441336 w 13419668"/>
              <a:gd name="connsiteY23062" fmla="*/ 1725473 h 4401251"/>
              <a:gd name="connsiteX23063" fmla="*/ 7468452 w 13419668"/>
              <a:gd name="connsiteY23063" fmla="*/ 1700471 h 4401251"/>
              <a:gd name="connsiteX23064" fmla="*/ 7442953 w 13419668"/>
              <a:gd name="connsiteY23064" fmla="*/ 1674102 h 4401251"/>
              <a:gd name="connsiteX23065" fmla="*/ 7378771 w 13419668"/>
              <a:gd name="connsiteY23065" fmla="*/ 1699601 h 4401251"/>
              <a:gd name="connsiteX23066" fmla="*/ 7355386 w 13419668"/>
              <a:gd name="connsiteY23066" fmla="*/ 1674226 h 4401251"/>
              <a:gd name="connsiteX23067" fmla="*/ 7327400 w 13419668"/>
              <a:gd name="connsiteY23067" fmla="*/ 1698233 h 4401251"/>
              <a:gd name="connsiteX23068" fmla="*/ 7352525 w 13419668"/>
              <a:gd name="connsiteY23068" fmla="*/ 1725597 h 4401251"/>
              <a:gd name="connsiteX23069" fmla="*/ 7378771 w 13419668"/>
              <a:gd name="connsiteY23069" fmla="*/ 1699601 h 4401251"/>
              <a:gd name="connsiteX23070" fmla="*/ 7265207 w 13419668"/>
              <a:gd name="connsiteY23070" fmla="*/ 1674102 h 4401251"/>
              <a:gd name="connsiteX23071" fmla="*/ 7241200 w 13419668"/>
              <a:gd name="connsiteY23071" fmla="*/ 1698854 h 4401251"/>
              <a:gd name="connsiteX23072" fmla="*/ 7266700 w 13419668"/>
              <a:gd name="connsiteY23072" fmla="*/ 1725473 h 4401251"/>
              <a:gd name="connsiteX23073" fmla="*/ 7292571 w 13419668"/>
              <a:gd name="connsiteY23073" fmla="*/ 1698854 h 4401251"/>
              <a:gd name="connsiteX23074" fmla="*/ 7265207 w 13419668"/>
              <a:gd name="connsiteY23074" fmla="*/ 1674102 h 4401251"/>
              <a:gd name="connsiteX23075" fmla="*/ 7176271 w 13419668"/>
              <a:gd name="connsiteY23075" fmla="*/ 1674102 h 4401251"/>
              <a:gd name="connsiteX23076" fmla="*/ 7151643 w 13419668"/>
              <a:gd name="connsiteY23076" fmla="*/ 1698233 h 4401251"/>
              <a:gd name="connsiteX23077" fmla="*/ 7176396 w 13419668"/>
              <a:gd name="connsiteY23077" fmla="*/ 1725473 h 4401251"/>
              <a:gd name="connsiteX23078" fmla="*/ 7203014 w 13419668"/>
              <a:gd name="connsiteY23078" fmla="*/ 1699601 h 4401251"/>
              <a:gd name="connsiteX23079" fmla="*/ 7176271 w 13419668"/>
              <a:gd name="connsiteY23079" fmla="*/ 1674226 h 4401251"/>
              <a:gd name="connsiteX23080" fmla="*/ 1324565 w 13419668"/>
              <a:gd name="connsiteY23080" fmla="*/ 1674102 h 4401251"/>
              <a:gd name="connsiteX23081" fmla="*/ 1300434 w 13419668"/>
              <a:gd name="connsiteY23081" fmla="*/ 1698854 h 4401251"/>
              <a:gd name="connsiteX23082" fmla="*/ 1325933 w 13419668"/>
              <a:gd name="connsiteY23082" fmla="*/ 1725473 h 4401251"/>
              <a:gd name="connsiteX23083" fmla="*/ 1351805 w 13419668"/>
              <a:gd name="connsiteY23083" fmla="*/ 1698854 h 4401251"/>
              <a:gd name="connsiteX23084" fmla="*/ 1324565 w 13419668"/>
              <a:gd name="connsiteY23084" fmla="*/ 1674102 h 4401251"/>
              <a:gd name="connsiteX23085" fmla="*/ 7001137 w 13419668"/>
              <a:gd name="connsiteY23085" fmla="*/ 1674102 h 4401251"/>
              <a:gd name="connsiteX23086" fmla="*/ 6974891 w 13419668"/>
              <a:gd name="connsiteY23086" fmla="*/ 1700098 h 4401251"/>
              <a:gd name="connsiteX23087" fmla="*/ 6999147 w 13419668"/>
              <a:gd name="connsiteY23087" fmla="*/ 1725348 h 4401251"/>
              <a:gd name="connsiteX23088" fmla="*/ 7026387 w 13419668"/>
              <a:gd name="connsiteY23088" fmla="*/ 1700596 h 4401251"/>
              <a:gd name="connsiteX23089" fmla="*/ 7001012 w 13419668"/>
              <a:gd name="connsiteY23089" fmla="*/ 1674102 h 4401251"/>
              <a:gd name="connsiteX23090" fmla="*/ 6909838 w 13419668"/>
              <a:gd name="connsiteY23090" fmla="*/ 1674102 h 4401251"/>
              <a:gd name="connsiteX23091" fmla="*/ 6885458 w 13419668"/>
              <a:gd name="connsiteY23091" fmla="*/ 1698854 h 4401251"/>
              <a:gd name="connsiteX23092" fmla="*/ 6911331 w 13419668"/>
              <a:gd name="connsiteY23092" fmla="*/ 1725473 h 4401251"/>
              <a:gd name="connsiteX23093" fmla="*/ 6936830 w 13419668"/>
              <a:gd name="connsiteY23093" fmla="*/ 1698854 h 4401251"/>
              <a:gd name="connsiteX23094" fmla="*/ 6909838 w 13419668"/>
              <a:gd name="connsiteY23094" fmla="*/ 1674102 h 4401251"/>
              <a:gd name="connsiteX23095" fmla="*/ 6795776 w 13419668"/>
              <a:gd name="connsiteY23095" fmla="*/ 1700223 h 4401251"/>
              <a:gd name="connsiteX23096" fmla="*/ 6823017 w 13419668"/>
              <a:gd name="connsiteY23096" fmla="*/ 1725473 h 4401251"/>
              <a:gd name="connsiteX23097" fmla="*/ 6847272 w 13419668"/>
              <a:gd name="connsiteY23097" fmla="*/ 1700596 h 4401251"/>
              <a:gd name="connsiteX23098" fmla="*/ 6821898 w 13419668"/>
              <a:gd name="connsiteY23098" fmla="*/ 1674226 h 4401251"/>
              <a:gd name="connsiteX23099" fmla="*/ 6795776 w 13419668"/>
              <a:gd name="connsiteY23099" fmla="*/ 1700347 h 4401251"/>
              <a:gd name="connsiteX23100" fmla="*/ 6733211 w 13419668"/>
              <a:gd name="connsiteY23100" fmla="*/ 1674226 h 4401251"/>
              <a:gd name="connsiteX23101" fmla="*/ 6709826 w 13419668"/>
              <a:gd name="connsiteY23101" fmla="*/ 1702337 h 4401251"/>
              <a:gd name="connsiteX23102" fmla="*/ 6735699 w 13419668"/>
              <a:gd name="connsiteY23102" fmla="*/ 1725597 h 4401251"/>
              <a:gd name="connsiteX23103" fmla="*/ 6760949 w 13419668"/>
              <a:gd name="connsiteY23103" fmla="*/ 1698357 h 4401251"/>
              <a:gd name="connsiteX23104" fmla="*/ 6733211 w 13419668"/>
              <a:gd name="connsiteY23104" fmla="*/ 1674226 h 4401251"/>
              <a:gd name="connsiteX23105" fmla="*/ 6645395 w 13419668"/>
              <a:gd name="connsiteY23105" fmla="*/ 1674226 h 4401251"/>
              <a:gd name="connsiteX23106" fmla="*/ 6620144 w 13419668"/>
              <a:gd name="connsiteY23106" fmla="*/ 1697735 h 4401251"/>
              <a:gd name="connsiteX23107" fmla="*/ 6644275 w 13419668"/>
              <a:gd name="connsiteY23107" fmla="*/ 1725473 h 4401251"/>
              <a:gd name="connsiteX23108" fmla="*/ 6671516 w 13419668"/>
              <a:gd name="connsiteY23108" fmla="*/ 1700223 h 4401251"/>
              <a:gd name="connsiteX23109" fmla="*/ 6645395 w 13419668"/>
              <a:gd name="connsiteY23109" fmla="*/ 1674226 h 4401251"/>
              <a:gd name="connsiteX23110" fmla="*/ 6530463 w 13419668"/>
              <a:gd name="connsiteY23110" fmla="*/ 1699725 h 4401251"/>
              <a:gd name="connsiteX23111" fmla="*/ 6556708 w 13419668"/>
              <a:gd name="connsiteY23111" fmla="*/ 1725722 h 4401251"/>
              <a:gd name="connsiteX23112" fmla="*/ 6581834 w 13419668"/>
              <a:gd name="connsiteY23112" fmla="*/ 1701218 h 4401251"/>
              <a:gd name="connsiteX23113" fmla="*/ 6556708 w 13419668"/>
              <a:gd name="connsiteY23113" fmla="*/ 1674226 h 4401251"/>
              <a:gd name="connsiteX23114" fmla="*/ 6530463 w 13419668"/>
              <a:gd name="connsiteY23114" fmla="*/ 1699725 h 4401251"/>
              <a:gd name="connsiteX23115" fmla="*/ 6440905 w 13419668"/>
              <a:gd name="connsiteY23115" fmla="*/ 1700720 h 4401251"/>
              <a:gd name="connsiteX23116" fmla="*/ 6465285 w 13419668"/>
              <a:gd name="connsiteY23116" fmla="*/ 1725473 h 4401251"/>
              <a:gd name="connsiteX23117" fmla="*/ 6492401 w 13419668"/>
              <a:gd name="connsiteY23117" fmla="*/ 1700098 h 4401251"/>
              <a:gd name="connsiteX23118" fmla="*/ 6466155 w 13419668"/>
              <a:gd name="connsiteY23118" fmla="*/ 1674226 h 4401251"/>
              <a:gd name="connsiteX23119" fmla="*/ 6440905 w 13419668"/>
              <a:gd name="connsiteY23119" fmla="*/ 1700845 h 4401251"/>
              <a:gd name="connsiteX23120" fmla="*/ 6405331 w 13419668"/>
              <a:gd name="connsiteY23120" fmla="*/ 1697486 h 4401251"/>
              <a:gd name="connsiteX23121" fmla="*/ 6376971 w 13419668"/>
              <a:gd name="connsiteY23121" fmla="*/ 1674226 h 4401251"/>
              <a:gd name="connsiteX23122" fmla="*/ 6353960 w 13419668"/>
              <a:gd name="connsiteY23122" fmla="*/ 1700223 h 4401251"/>
              <a:gd name="connsiteX23123" fmla="*/ 6381325 w 13419668"/>
              <a:gd name="connsiteY23123" fmla="*/ 1725348 h 4401251"/>
              <a:gd name="connsiteX23124" fmla="*/ 6405331 w 13419668"/>
              <a:gd name="connsiteY23124" fmla="*/ 1697362 h 4401251"/>
              <a:gd name="connsiteX23125" fmla="*/ 6264403 w 13419668"/>
              <a:gd name="connsiteY23125" fmla="*/ 1700098 h 4401251"/>
              <a:gd name="connsiteX23126" fmla="*/ 6291519 w 13419668"/>
              <a:gd name="connsiteY23126" fmla="*/ 1725473 h 4401251"/>
              <a:gd name="connsiteX23127" fmla="*/ 6315898 w 13419668"/>
              <a:gd name="connsiteY23127" fmla="*/ 1700720 h 4401251"/>
              <a:gd name="connsiteX23128" fmla="*/ 6290648 w 13419668"/>
              <a:gd name="connsiteY23128" fmla="*/ 1674102 h 4401251"/>
              <a:gd name="connsiteX23129" fmla="*/ 6264403 w 13419668"/>
              <a:gd name="connsiteY23129" fmla="*/ 1699974 h 4401251"/>
              <a:gd name="connsiteX23130" fmla="*/ 6200842 w 13419668"/>
              <a:gd name="connsiteY23130" fmla="*/ 1674226 h 4401251"/>
              <a:gd name="connsiteX23131" fmla="*/ 6174845 w 13419668"/>
              <a:gd name="connsiteY23131" fmla="*/ 1700471 h 4401251"/>
              <a:gd name="connsiteX23132" fmla="*/ 6199349 w 13419668"/>
              <a:gd name="connsiteY23132" fmla="*/ 1725597 h 4401251"/>
              <a:gd name="connsiteX23133" fmla="*/ 6226465 w 13419668"/>
              <a:gd name="connsiteY23133" fmla="*/ 1700596 h 4401251"/>
              <a:gd name="connsiteX23134" fmla="*/ 6200967 w 13419668"/>
              <a:gd name="connsiteY23134" fmla="*/ 1674226 h 4401251"/>
              <a:gd name="connsiteX23135" fmla="*/ 6112777 w 13419668"/>
              <a:gd name="connsiteY23135" fmla="*/ 1674226 h 4401251"/>
              <a:gd name="connsiteX23136" fmla="*/ 6088646 w 13419668"/>
              <a:gd name="connsiteY23136" fmla="*/ 1698854 h 4401251"/>
              <a:gd name="connsiteX23137" fmla="*/ 6114021 w 13419668"/>
              <a:gd name="connsiteY23137" fmla="*/ 1725597 h 4401251"/>
              <a:gd name="connsiteX23138" fmla="*/ 6139893 w 13419668"/>
              <a:gd name="connsiteY23138" fmla="*/ 1699103 h 4401251"/>
              <a:gd name="connsiteX23139" fmla="*/ 6112652 w 13419668"/>
              <a:gd name="connsiteY23139" fmla="*/ 1674351 h 4401251"/>
              <a:gd name="connsiteX23140" fmla="*/ 6050584 w 13419668"/>
              <a:gd name="connsiteY23140" fmla="*/ 1699974 h 4401251"/>
              <a:gd name="connsiteX23141" fmla="*/ 6027075 w 13419668"/>
              <a:gd name="connsiteY23141" fmla="*/ 1674351 h 4401251"/>
              <a:gd name="connsiteX23142" fmla="*/ 5999213 w 13419668"/>
              <a:gd name="connsiteY23142" fmla="*/ 1698108 h 4401251"/>
              <a:gd name="connsiteX23143" fmla="*/ 6023717 w 13419668"/>
              <a:gd name="connsiteY23143" fmla="*/ 1725597 h 4401251"/>
              <a:gd name="connsiteX23144" fmla="*/ 6050584 w 13419668"/>
              <a:gd name="connsiteY23144" fmla="*/ 1699974 h 4401251"/>
              <a:gd name="connsiteX23145" fmla="*/ 5932916 w 13419668"/>
              <a:gd name="connsiteY23145" fmla="*/ 1674351 h 4401251"/>
              <a:gd name="connsiteX23146" fmla="*/ 5909656 w 13419668"/>
              <a:gd name="connsiteY23146" fmla="*/ 1702710 h 4401251"/>
              <a:gd name="connsiteX23147" fmla="*/ 5935652 w 13419668"/>
              <a:gd name="connsiteY23147" fmla="*/ 1725722 h 4401251"/>
              <a:gd name="connsiteX23148" fmla="*/ 5960779 w 13419668"/>
              <a:gd name="connsiteY23148" fmla="*/ 1698357 h 4401251"/>
              <a:gd name="connsiteX23149" fmla="*/ 5932792 w 13419668"/>
              <a:gd name="connsiteY23149" fmla="*/ 1674351 h 4401251"/>
              <a:gd name="connsiteX23150" fmla="*/ 5848458 w 13419668"/>
              <a:gd name="connsiteY23150" fmla="*/ 1674351 h 4401251"/>
              <a:gd name="connsiteX23151" fmla="*/ 5822462 w 13419668"/>
              <a:gd name="connsiteY23151" fmla="*/ 1700596 h 4401251"/>
              <a:gd name="connsiteX23152" fmla="*/ 5846966 w 13419668"/>
              <a:gd name="connsiteY23152" fmla="*/ 1725722 h 4401251"/>
              <a:gd name="connsiteX23153" fmla="*/ 5873957 w 13419668"/>
              <a:gd name="connsiteY23153" fmla="*/ 1700720 h 4401251"/>
              <a:gd name="connsiteX23154" fmla="*/ 5848458 w 13419668"/>
              <a:gd name="connsiteY23154" fmla="*/ 1674475 h 4401251"/>
              <a:gd name="connsiteX23155" fmla="*/ 5733153 w 13419668"/>
              <a:gd name="connsiteY23155" fmla="*/ 1701840 h 4401251"/>
              <a:gd name="connsiteX23156" fmla="*/ 5758652 w 13419668"/>
              <a:gd name="connsiteY23156" fmla="*/ 1725846 h 4401251"/>
              <a:gd name="connsiteX23157" fmla="*/ 5784400 w 13419668"/>
              <a:gd name="connsiteY23157" fmla="*/ 1699476 h 4401251"/>
              <a:gd name="connsiteX23158" fmla="*/ 5757657 w 13419668"/>
              <a:gd name="connsiteY23158" fmla="*/ 1674475 h 4401251"/>
              <a:gd name="connsiteX23159" fmla="*/ 5733153 w 13419668"/>
              <a:gd name="connsiteY23159" fmla="*/ 1701964 h 4401251"/>
              <a:gd name="connsiteX23160" fmla="*/ 5667975 w 13419668"/>
              <a:gd name="connsiteY23160" fmla="*/ 1674351 h 4401251"/>
              <a:gd name="connsiteX23161" fmla="*/ 5643471 w 13419668"/>
              <a:gd name="connsiteY23161" fmla="*/ 1698979 h 4401251"/>
              <a:gd name="connsiteX23162" fmla="*/ 5669219 w 13419668"/>
              <a:gd name="connsiteY23162" fmla="*/ 1725722 h 4401251"/>
              <a:gd name="connsiteX23163" fmla="*/ 5694842 w 13419668"/>
              <a:gd name="connsiteY23163" fmla="*/ 1699228 h 4401251"/>
              <a:gd name="connsiteX23164" fmla="*/ 5667975 w 13419668"/>
              <a:gd name="connsiteY23164" fmla="*/ 1674351 h 4401251"/>
              <a:gd name="connsiteX23165" fmla="*/ 5605285 w 13419668"/>
              <a:gd name="connsiteY23165" fmla="*/ 1699849 h 4401251"/>
              <a:gd name="connsiteX23166" fmla="*/ 5581901 w 13419668"/>
              <a:gd name="connsiteY23166" fmla="*/ 1674475 h 4401251"/>
              <a:gd name="connsiteX23167" fmla="*/ 5553914 w 13419668"/>
              <a:gd name="connsiteY23167" fmla="*/ 1698481 h 4401251"/>
              <a:gd name="connsiteX23168" fmla="*/ 5579040 w 13419668"/>
              <a:gd name="connsiteY23168" fmla="*/ 1725846 h 4401251"/>
              <a:gd name="connsiteX23169" fmla="*/ 5605285 w 13419668"/>
              <a:gd name="connsiteY23169" fmla="*/ 1699849 h 4401251"/>
              <a:gd name="connsiteX23170" fmla="*/ 5493214 w 13419668"/>
              <a:gd name="connsiteY23170" fmla="*/ 1674351 h 4401251"/>
              <a:gd name="connsiteX23171" fmla="*/ 5467839 w 13419668"/>
              <a:gd name="connsiteY23171" fmla="*/ 1697735 h 4401251"/>
              <a:gd name="connsiteX23172" fmla="*/ 5491845 w 13419668"/>
              <a:gd name="connsiteY23172" fmla="*/ 1725722 h 4401251"/>
              <a:gd name="connsiteX23173" fmla="*/ 5519210 w 13419668"/>
              <a:gd name="connsiteY23173" fmla="*/ 1700596 h 4401251"/>
              <a:gd name="connsiteX23174" fmla="*/ 5493214 w 13419668"/>
              <a:gd name="connsiteY23174" fmla="*/ 1674351 h 4401251"/>
              <a:gd name="connsiteX23175" fmla="*/ 5429529 w 13419668"/>
              <a:gd name="connsiteY23175" fmla="*/ 1699103 h 4401251"/>
              <a:gd name="connsiteX23176" fmla="*/ 5402164 w 13419668"/>
              <a:gd name="connsiteY23176" fmla="*/ 1674475 h 4401251"/>
              <a:gd name="connsiteX23177" fmla="*/ 5378157 w 13419668"/>
              <a:gd name="connsiteY23177" fmla="*/ 1699228 h 4401251"/>
              <a:gd name="connsiteX23178" fmla="*/ 5403781 w 13419668"/>
              <a:gd name="connsiteY23178" fmla="*/ 1725846 h 4401251"/>
              <a:gd name="connsiteX23179" fmla="*/ 5429529 w 13419668"/>
              <a:gd name="connsiteY23179" fmla="*/ 1699103 h 4401251"/>
              <a:gd name="connsiteX23180" fmla="*/ 5314472 w 13419668"/>
              <a:gd name="connsiteY23180" fmla="*/ 1674351 h 4401251"/>
              <a:gd name="connsiteX23181" fmla="*/ 5288724 w 13419668"/>
              <a:gd name="connsiteY23181" fmla="*/ 1697362 h 4401251"/>
              <a:gd name="connsiteX23182" fmla="*/ 5312358 w 13419668"/>
              <a:gd name="connsiteY23182" fmla="*/ 1725722 h 4401251"/>
              <a:gd name="connsiteX23183" fmla="*/ 5340096 w 13419668"/>
              <a:gd name="connsiteY23183" fmla="*/ 1701093 h 4401251"/>
              <a:gd name="connsiteX23184" fmla="*/ 5314596 w 13419668"/>
              <a:gd name="connsiteY23184" fmla="*/ 1674475 h 4401251"/>
              <a:gd name="connsiteX23185" fmla="*/ 5201779 w 13419668"/>
              <a:gd name="connsiteY23185" fmla="*/ 1701342 h 4401251"/>
              <a:gd name="connsiteX23186" fmla="*/ 5226905 w 13419668"/>
              <a:gd name="connsiteY23186" fmla="*/ 1725846 h 4401251"/>
              <a:gd name="connsiteX23187" fmla="*/ 5253150 w 13419668"/>
              <a:gd name="connsiteY23187" fmla="*/ 1699849 h 4401251"/>
              <a:gd name="connsiteX23188" fmla="*/ 5226905 w 13419668"/>
              <a:gd name="connsiteY23188" fmla="*/ 1674351 h 4401251"/>
              <a:gd name="connsiteX23189" fmla="*/ 5201903 w 13419668"/>
              <a:gd name="connsiteY23189" fmla="*/ 1701342 h 4401251"/>
              <a:gd name="connsiteX23190" fmla="*/ 5163593 w 13419668"/>
              <a:gd name="connsiteY23190" fmla="*/ 1699352 h 4401251"/>
              <a:gd name="connsiteX23191" fmla="*/ 5139711 w 13419668"/>
              <a:gd name="connsiteY23191" fmla="*/ 1674475 h 4401251"/>
              <a:gd name="connsiteX23192" fmla="*/ 5112222 w 13419668"/>
              <a:gd name="connsiteY23192" fmla="*/ 1698979 h 4401251"/>
              <a:gd name="connsiteX23193" fmla="*/ 5137845 w 13419668"/>
              <a:gd name="connsiteY23193" fmla="*/ 1725846 h 4401251"/>
              <a:gd name="connsiteX23194" fmla="*/ 5163593 w 13419668"/>
              <a:gd name="connsiteY23194" fmla="*/ 1699352 h 4401251"/>
              <a:gd name="connsiteX23195" fmla="*/ 5048785 w 13419668"/>
              <a:gd name="connsiteY23195" fmla="*/ 1674351 h 4401251"/>
              <a:gd name="connsiteX23196" fmla="*/ 5022540 w 13419668"/>
              <a:gd name="connsiteY23196" fmla="*/ 1700347 h 4401251"/>
              <a:gd name="connsiteX23197" fmla="*/ 5046795 w 13419668"/>
              <a:gd name="connsiteY23197" fmla="*/ 1725597 h 4401251"/>
              <a:gd name="connsiteX23198" fmla="*/ 5074035 w 13419668"/>
              <a:gd name="connsiteY23198" fmla="*/ 1700845 h 4401251"/>
              <a:gd name="connsiteX23199" fmla="*/ 5048661 w 13419668"/>
              <a:gd name="connsiteY23199" fmla="*/ 1674351 h 4401251"/>
              <a:gd name="connsiteX23200" fmla="*/ 4987836 w 13419668"/>
              <a:gd name="connsiteY23200" fmla="*/ 1698854 h 4401251"/>
              <a:gd name="connsiteX23201" fmla="*/ 4960347 w 13419668"/>
              <a:gd name="connsiteY23201" fmla="*/ 1674351 h 4401251"/>
              <a:gd name="connsiteX23202" fmla="*/ 4936590 w 13419668"/>
              <a:gd name="connsiteY23202" fmla="*/ 1699352 h 4401251"/>
              <a:gd name="connsiteX23203" fmla="*/ 4962338 w 13419668"/>
              <a:gd name="connsiteY23203" fmla="*/ 1725722 h 4401251"/>
              <a:gd name="connsiteX23204" fmla="*/ 4987961 w 13419668"/>
              <a:gd name="connsiteY23204" fmla="*/ 1698854 h 4401251"/>
              <a:gd name="connsiteX23205" fmla="*/ 4846908 w 13419668"/>
              <a:gd name="connsiteY23205" fmla="*/ 1699849 h 4401251"/>
              <a:gd name="connsiteX23206" fmla="*/ 4873153 w 13419668"/>
              <a:gd name="connsiteY23206" fmla="*/ 1725846 h 4401251"/>
              <a:gd name="connsiteX23207" fmla="*/ 4898279 w 13419668"/>
              <a:gd name="connsiteY23207" fmla="*/ 1701342 h 4401251"/>
              <a:gd name="connsiteX23208" fmla="*/ 4873153 w 13419668"/>
              <a:gd name="connsiteY23208" fmla="*/ 1674351 h 4401251"/>
              <a:gd name="connsiteX23209" fmla="*/ 4846908 w 13419668"/>
              <a:gd name="connsiteY23209" fmla="*/ 1699849 h 4401251"/>
              <a:gd name="connsiteX23210" fmla="*/ 4757350 w 13419668"/>
              <a:gd name="connsiteY23210" fmla="*/ 1699352 h 4401251"/>
              <a:gd name="connsiteX23211" fmla="*/ 4783098 w 13419668"/>
              <a:gd name="connsiteY23211" fmla="*/ 1725846 h 4401251"/>
              <a:gd name="connsiteX23212" fmla="*/ 4808597 w 13419668"/>
              <a:gd name="connsiteY23212" fmla="*/ 1701964 h 4401251"/>
              <a:gd name="connsiteX23213" fmla="*/ 4784218 w 13419668"/>
              <a:gd name="connsiteY23213" fmla="*/ 1674475 h 4401251"/>
              <a:gd name="connsiteX23214" fmla="*/ 4757475 w 13419668"/>
              <a:gd name="connsiteY23214" fmla="*/ 1699476 h 4401251"/>
              <a:gd name="connsiteX23215" fmla="*/ 4695282 w 13419668"/>
              <a:gd name="connsiteY23215" fmla="*/ 1674351 h 4401251"/>
              <a:gd name="connsiteX23216" fmla="*/ 4670529 w 13419668"/>
              <a:gd name="connsiteY23216" fmla="*/ 1698730 h 4401251"/>
              <a:gd name="connsiteX23217" fmla="*/ 4695904 w 13419668"/>
              <a:gd name="connsiteY23217" fmla="*/ 1725846 h 4401251"/>
              <a:gd name="connsiteX23218" fmla="*/ 4721901 w 13419668"/>
              <a:gd name="connsiteY23218" fmla="*/ 1699601 h 4401251"/>
              <a:gd name="connsiteX23219" fmla="*/ 4695282 w 13419668"/>
              <a:gd name="connsiteY23219" fmla="*/ 1674351 h 4401251"/>
              <a:gd name="connsiteX23220" fmla="*/ 4606347 w 13419668"/>
              <a:gd name="connsiteY23220" fmla="*/ 1674351 h 4401251"/>
              <a:gd name="connsiteX23221" fmla="*/ 4580972 w 13419668"/>
              <a:gd name="connsiteY23221" fmla="*/ 1698108 h 4401251"/>
              <a:gd name="connsiteX23222" fmla="*/ 4605600 w 13419668"/>
              <a:gd name="connsiteY23222" fmla="*/ 1725846 h 4401251"/>
              <a:gd name="connsiteX23223" fmla="*/ 4632219 w 13419668"/>
              <a:gd name="connsiteY23223" fmla="*/ 1700347 h 4401251"/>
              <a:gd name="connsiteX23224" fmla="*/ 4606347 w 13419668"/>
              <a:gd name="connsiteY23224" fmla="*/ 1674475 h 4401251"/>
              <a:gd name="connsiteX23225" fmla="*/ 4515670 w 13419668"/>
              <a:gd name="connsiteY23225" fmla="*/ 1674351 h 4401251"/>
              <a:gd name="connsiteX23226" fmla="*/ 4491290 w 13419668"/>
              <a:gd name="connsiteY23226" fmla="*/ 1699103 h 4401251"/>
              <a:gd name="connsiteX23227" fmla="*/ 4517162 w 13419668"/>
              <a:gd name="connsiteY23227" fmla="*/ 1725722 h 4401251"/>
              <a:gd name="connsiteX23228" fmla="*/ 4542661 w 13419668"/>
              <a:gd name="connsiteY23228" fmla="*/ 1699103 h 4401251"/>
              <a:gd name="connsiteX23229" fmla="*/ 4515670 w 13419668"/>
              <a:gd name="connsiteY23229" fmla="*/ 1674351 h 4401251"/>
              <a:gd name="connsiteX23230" fmla="*/ 4453104 w 13419668"/>
              <a:gd name="connsiteY23230" fmla="*/ 1699352 h 4401251"/>
              <a:gd name="connsiteX23231" fmla="*/ 4429222 w 13419668"/>
              <a:gd name="connsiteY23231" fmla="*/ 1674475 h 4401251"/>
              <a:gd name="connsiteX23232" fmla="*/ 4401733 w 13419668"/>
              <a:gd name="connsiteY23232" fmla="*/ 1698979 h 4401251"/>
              <a:gd name="connsiteX23233" fmla="*/ 4427356 w 13419668"/>
              <a:gd name="connsiteY23233" fmla="*/ 1725846 h 4401251"/>
              <a:gd name="connsiteX23234" fmla="*/ 4453104 w 13419668"/>
              <a:gd name="connsiteY23234" fmla="*/ 1699352 h 4401251"/>
              <a:gd name="connsiteX23235" fmla="*/ 4315534 w 13419668"/>
              <a:gd name="connsiteY23235" fmla="*/ 1701218 h 4401251"/>
              <a:gd name="connsiteX23236" fmla="*/ 4340162 w 13419668"/>
              <a:gd name="connsiteY23236" fmla="*/ 1725722 h 4401251"/>
              <a:gd name="connsiteX23237" fmla="*/ 4366905 w 13419668"/>
              <a:gd name="connsiteY23237" fmla="*/ 1699974 h 4401251"/>
              <a:gd name="connsiteX23238" fmla="*/ 4340411 w 13419668"/>
              <a:gd name="connsiteY23238" fmla="*/ 1674351 h 4401251"/>
              <a:gd name="connsiteX23239" fmla="*/ 4315534 w 13419668"/>
              <a:gd name="connsiteY23239" fmla="*/ 1701218 h 4401251"/>
              <a:gd name="connsiteX23240" fmla="*/ 4251475 w 13419668"/>
              <a:gd name="connsiteY23240" fmla="*/ 1674351 h 4401251"/>
              <a:gd name="connsiteX23241" fmla="*/ 4226101 w 13419668"/>
              <a:gd name="connsiteY23241" fmla="*/ 1697735 h 4401251"/>
              <a:gd name="connsiteX23242" fmla="*/ 4250107 w 13419668"/>
              <a:gd name="connsiteY23242" fmla="*/ 1725722 h 4401251"/>
              <a:gd name="connsiteX23243" fmla="*/ 4277472 w 13419668"/>
              <a:gd name="connsiteY23243" fmla="*/ 1700596 h 4401251"/>
              <a:gd name="connsiteX23244" fmla="*/ 4251475 w 13419668"/>
              <a:gd name="connsiteY23244" fmla="*/ 1674351 h 4401251"/>
              <a:gd name="connsiteX23245" fmla="*/ 4161669 w 13419668"/>
              <a:gd name="connsiteY23245" fmla="*/ 1674351 h 4401251"/>
              <a:gd name="connsiteX23246" fmla="*/ 4136419 w 13419668"/>
              <a:gd name="connsiteY23246" fmla="*/ 1697859 h 4401251"/>
              <a:gd name="connsiteX23247" fmla="*/ 4160674 w 13419668"/>
              <a:gd name="connsiteY23247" fmla="*/ 1725597 h 4401251"/>
              <a:gd name="connsiteX23248" fmla="*/ 4187914 w 13419668"/>
              <a:gd name="connsiteY23248" fmla="*/ 1700347 h 4401251"/>
              <a:gd name="connsiteX23249" fmla="*/ 4161793 w 13419668"/>
              <a:gd name="connsiteY23249" fmla="*/ 1674351 h 4401251"/>
              <a:gd name="connsiteX23250" fmla="*/ 4075595 w 13419668"/>
              <a:gd name="connsiteY23250" fmla="*/ 1674351 h 4401251"/>
              <a:gd name="connsiteX23251" fmla="*/ 4049349 w 13419668"/>
              <a:gd name="connsiteY23251" fmla="*/ 1700347 h 4401251"/>
              <a:gd name="connsiteX23252" fmla="*/ 4073604 w 13419668"/>
              <a:gd name="connsiteY23252" fmla="*/ 1725597 h 4401251"/>
              <a:gd name="connsiteX23253" fmla="*/ 4100845 w 13419668"/>
              <a:gd name="connsiteY23253" fmla="*/ 1700845 h 4401251"/>
              <a:gd name="connsiteX23254" fmla="*/ 4075470 w 13419668"/>
              <a:gd name="connsiteY23254" fmla="*/ 1674351 h 4401251"/>
              <a:gd name="connsiteX23255" fmla="*/ 3983798 w 13419668"/>
              <a:gd name="connsiteY23255" fmla="*/ 1674351 h 4401251"/>
              <a:gd name="connsiteX23256" fmla="*/ 3959916 w 13419668"/>
              <a:gd name="connsiteY23256" fmla="*/ 1699601 h 4401251"/>
              <a:gd name="connsiteX23257" fmla="*/ 3986410 w 13419668"/>
              <a:gd name="connsiteY23257" fmla="*/ 1725597 h 4401251"/>
              <a:gd name="connsiteX23258" fmla="*/ 4011287 w 13419668"/>
              <a:gd name="connsiteY23258" fmla="*/ 1698481 h 4401251"/>
              <a:gd name="connsiteX23259" fmla="*/ 3983798 w 13419668"/>
              <a:gd name="connsiteY23259" fmla="*/ 1674351 h 4401251"/>
              <a:gd name="connsiteX23260" fmla="*/ 3870359 w 13419668"/>
              <a:gd name="connsiteY23260" fmla="*/ 1700347 h 4401251"/>
              <a:gd name="connsiteX23261" fmla="*/ 3897599 w 13419668"/>
              <a:gd name="connsiteY23261" fmla="*/ 1725597 h 4401251"/>
              <a:gd name="connsiteX23262" fmla="*/ 3921854 w 13419668"/>
              <a:gd name="connsiteY23262" fmla="*/ 1700720 h 4401251"/>
              <a:gd name="connsiteX23263" fmla="*/ 3896480 w 13419668"/>
              <a:gd name="connsiteY23263" fmla="*/ 1674351 h 4401251"/>
              <a:gd name="connsiteX23264" fmla="*/ 3870359 w 13419668"/>
              <a:gd name="connsiteY23264" fmla="*/ 1700471 h 4401251"/>
              <a:gd name="connsiteX23265" fmla="*/ 3835531 w 13419668"/>
              <a:gd name="connsiteY23265" fmla="*/ 1698854 h 4401251"/>
              <a:gd name="connsiteX23266" fmla="*/ 3808042 w 13419668"/>
              <a:gd name="connsiteY23266" fmla="*/ 1674351 h 4401251"/>
              <a:gd name="connsiteX23267" fmla="*/ 3784284 w 13419668"/>
              <a:gd name="connsiteY23267" fmla="*/ 1699352 h 4401251"/>
              <a:gd name="connsiteX23268" fmla="*/ 3810032 w 13419668"/>
              <a:gd name="connsiteY23268" fmla="*/ 1725722 h 4401251"/>
              <a:gd name="connsiteX23269" fmla="*/ 3835655 w 13419668"/>
              <a:gd name="connsiteY23269" fmla="*/ 1698854 h 4401251"/>
              <a:gd name="connsiteX23270" fmla="*/ 3718858 w 13419668"/>
              <a:gd name="connsiteY23270" fmla="*/ 1674351 h 4401251"/>
              <a:gd name="connsiteX23271" fmla="*/ 3694727 w 13419668"/>
              <a:gd name="connsiteY23271" fmla="*/ 1698979 h 4401251"/>
              <a:gd name="connsiteX23272" fmla="*/ 3720102 w 13419668"/>
              <a:gd name="connsiteY23272" fmla="*/ 1725722 h 4401251"/>
              <a:gd name="connsiteX23273" fmla="*/ 3746098 w 13419668"/>
              <a:gd name="connsiteY23273" fmla="*/ 1699228 h 4401251"/>
              <a:gd name="connsiteX23274" fmla="*/ 3718982 w 13419668"/>
              <a:gd name="connsiteY23274" fmla="*/ 1674351 h 4401251"/>
              <a:gd name="connsiteX23275" fmla="*/ 3605045 w 13419668"/>
              <a:gd name="connsiteY23275" fmla="*/ 1699849 h 4401251"/>
              <a:gd name="connsiteX23276" fmla="*/ 3631290 w 13419668"/>
              <a:gd name="connsiteY23276" fmla="*/ 1725846 h 4401251"/>
              <a:gd name="connsiteX23277" fmla="*/ 3656416 w 13419668"/>
              <a:gd name="connsiteY23277" fmla="*/ 1701342 h 4401251"/>
              <a:gd name="connsiteX23278" fmla="*/ 3631290 w 13419668"/>
              <a:gd name="connsiteY23278" fmla="*/ 1674351 h 4401251"/>
              <a:gd name="connsiteX23279" fmla="*/ 3605045 w 13419668"/>
              <a:gd name="connsiteY23279" fmla="*/ 1699849 h 4401251"/>
              <a:gd name="connsiteX23280" fmla="*/ 3566983 w 13419668"/>
              <a:gd name="connsiteY23280" fmla="*/ 1700596 h 4401251"/>
              <a:gd name="connsiteX23281" fmla="*/ 3543847 w 13419668"/>
              <a:gd name="connsiteY23281" fmla="*/ 1674599 h 4401251"/>
              <a:gd name="connsiteX23282" fmla="*/ 3515488 w 13419668"/>
              <a:gd name="connsiteY23282" fmla="*/ 1697859 h 4401251"/>
              <a:gd name="connsiteX23283" fmla="*/ 3539494 w 13419668"/>
              <a:gd name="connsiteY23283" fmla="*/ 1725846 h 4401251"/>
              <a:gd name="connsiteX23284" fmla="*/ 3566859 w 13419668"/>
              <a:gd name="connsiteY23284" fmla="*/ 1700720 h 4401251"/>
              <a:gd name="connsiteX23285" fmla="*/ 3480038 w 13419668"/>
              <a:gd name="connsiteY23285" fmla="*/ 1699849 h 4401251"/>
              <a:gd name="connsiteX23286" fmla="*/ 3456653 w 13419668"/>
              <a:gd name="connsiteY23286" fmla="*/ 1674475 h 4401251"/>
              <a:gd name="connsiteX23287" fmla="*/ 3428666 w 13419668"/>
              <a:gd name="connsiteY23287" fmla="*/ 1698481 h 4401251"/>
              <a:gd name="connsiteX23288" fmla="*/ 3453793 w 13419668"/>
              <a:gd name="connsiteY23288" fmla="*/ 1725846 h 4401251"/>
              <a:gd name="connsiteX23289" fmla="*/ 3480038 w 13419668"/>
              <a:gd name="connsiteY23289" fmla="*/ 1699849 h 4401251"/>
              <a:gd name="connsiteX23290" fmla="*/ 3364981 w 13419668"/>
              <a:gd name="connsiteY23290" fmla="*/ 1674351 h 4401251"/>
              <a:gd name="connsiteX23291" fmla="*/ 3338985 w 13419668"/>
              <a:gd name="connsiteY23291" fmla="*/ 1700596 h 4401251"/>
              <a:gd name="connsiteX23292" fmla="*/ 3363489 w 13419668"/>
              <a:gd name="connsiteY23292" fmla="*/ 1725722 h 4401251"/>
              <a:gd name="connsiteX23293" fmla="*/ 3390605 w 13419668"/>
              <a:gd name="connsiteY23293" fmla="*/ 1700720 h 4401251"/>
              <a:gd name="connsiteX23294" fmla="*/ 3365106 w 13419668"/>
              <a:gd name="connsiteY23294" fmla="*/ 1674475 h 4401251"/>
              <a:gd name="connsiteX23295" fmla="*/ 3275673 w 13419668"/>
              <a:gd name="connsiteY23295" fmla="*/ 1674351 h 4401251"/>
              <a:gd name="connsiteX23296" fmla="*/ 3249427 w 13419668"/>
              <a:gd name="connsiteY23296" fmla="*/ 1700347 h 4401251"/>
              <a:gd name="connsiteX23297" fmla="*/ 3273683 w 13419668"/>
              <a:gd name="connsiteY23297" fmla="*/ 1725597 h 4401251"/>
              <a:gd name="connsiteX23298" fmla="*/ 3300923 w 13419668"/>
              <a:gd name="connsiteY23298" fmla="*/ 1700845 h 4401251"/>
              <a:gd name="connsiteX23299" fmla="*/ 3275548 w 13419668"/>
              <a:gd name="connsiteY23299" fmla="*/ 1674351 h 4401251"/>
              <a:gd name="connsiteX23300" fmla="*/ 3214724 w 13419668"/>
              <a:gd name="connsiteY23300" fmla="*/ 1699974 h 4401251"/>
              <a:gd name="connsiteX23301" fmla="*/ 3191090 w 13419668"/>
              <a:gd name="connsiteY23301" fmla="*/ 1674475 h 4401251"/>
              <a:gd name="connsiteX23302" fmla="*/ 3163353 w 13419668"/>
              <a:gd name="connsiteY23302" fmla="*/ 1698357 h 4401251"/>
              <a:gd name="connsiteX23303" fmla="*/ 3187981 w 13419668"/>
              <a:gd name="connsiteY23303" fmla="*/ 1725722 h 4401251"/>
              <a:gd name="connsiteX23304" fmla="*/ 3214724 w 13419668"/>
              <a:gd name="connsiteY23304" fmla="*/ 1699974 h 4401251"/>
              <a:gd name="connsiteX23305" fmla="*/ 3125166 w 13419668"/>
              <a:gd name="connsiteY23305" fmla="*/ 1700471 h 4401251"/>
              <a:gd name="connsiteX23306" fmla="*/ 3102031 w 13419668"/>
              <a:gd name="connsiteY23306" fmla="*/ 1674475 h 4401251"/>
              <a:gd name="connsiteX23307" fmla="*/ 3073795 w 13419668"/>
              <a:gd name="connsiteY23307" fmla="*/ 1697735 h 4401251"/>
              <a:gd name="connsiteX23308" fmla="*/ 3097926 w 13419668"/>
              <a:gd name="connsiteY23308" fmla="*/ 1725597 h 4401251"/>
              <a:gd name="connsiteX23309" fmla="*/ 3125166 w 13419668"/>
              <a:gd name="connsiteY23309" fmla="*/ 1700347 h 4401251"/>
              <a:gd name="connsiteX23310" fmla="*/ 2984114 w 13419668"/>
              <a:gd name="connsiteY23310" fmla="*/ 1699849 h 4401251"/>
              <a:gd name="connsiteX23311" fmla="*/ 3010359 w 13419668"/>
              <a:gd name="connsiteY23311" fmla="*/ 1725846 h 4401251"/>
              <a:gd name="connsiteX23312" fmla="*/ 3035485 w 13419668"/>
              <a:gd name="connsiteY23312" fmla="*/ 1701342 h 4401251"/>
              <a:gd name="connsiteX23313" fmla="*/ 3010359 w 13419668"/>
              <a:gd name="connsiteY23313" fmla="*/ 1674351 h 4401251"/>
              <a:gd name="connsiteX23314" fmla="*/ 2984114 w 13419668"/>
              <a:gd name="connsiteY23314" fmla="*/ 1699849 h 4401251"/>
              <a:gd name="connsiteX23315" fmla="*/ 2897292 w 13419668"/>
              <a:gd name="connsiteY23315" fmla="*/ 1701840 h 4401251"/>
              <a:gd name="connsiteX23316" fmla="*/ 2922792 w 13419668"/>
              <a:gd name="connsiteY23316" fmla="*/ 1725846 h 4401251"/>
              <a:gd name="connsiteX23317" fmla="*/ 2948539 w 13419668"/>
              <a:gd name="connsiteY23317" fmla="*/ 1699476 h 4401251"/>
              <a:gd name="connsiteX23318" fmla="*/ 2921796 w 13419668"/>
              <a:gd name="connsiteY23318" fmla="*/ 1674475 h 4401251"/>
              <a:gd name="connsiteX23319" fmla="*/ 2897292 w 13419668"/>
              <a:gd name="connsiteY23319" fmla="*/ 1701964 h 4401251"/>
              <a:gd name="connsiteX23320" fmla="*/ 2858982 w 13419668"/>
              <a:gd name="connsiteY23320" fmla="*/ 1699352 h 4401251"/>
              <a:gd name="connsiteX23321" fmla="*/ 2835100 w 13419668"/>
              <a:gd name="connsiteY23321" fmla="*/ 1674475 h 4401251"/>
              <a:gd name="connsiteX23322" fmla="*/ 2807611 w 13419668"/>
              <a:gd name="connsiteY23322" fmla="*/ 1698979 h 4401251"/>
              <a:gd name="connsiteX23323" fmla="*/ 2833234 w 13419668"/>
              <a:gd name="connsiteY23323" fmla="*/ 1725846 h 4401251"/>
              <a:gd name="connsiteX23324" fmla="*/ 2858982 w 13419668"/>
              <a:gd name="connsiteY23324" fmla="*/ 1699352 h 4401251"/>
              <a:gd name="connsiteX23325" fmla="*/ 2718178 w 13419668"/>
              <a:gd name="connsiteY23325" fmla="*/ 1701840 h 4401251"/>
              <a:gd name="connsiteX23326" fmla="*/ 2743677 w 13419668"/>
              <a:gd name="connsiteY23326" fmla="*/ 1725846 h 4401251"/>
              <a:gd name="connsiteX23327" fmla="*/ 2769424 w 13419668"/>
              <a:gd name="connsiteY23327" fmla="*/ 1699476 h 4401251"/>
              <a:gd name="connsiteX23328" fmla="*/ 2742682 w 13419668"/>
              <a:gd name="connsiteY23328" fmla="*/ 1674475 h 4401251"/>
              <a:gd name="connsiteX23329" fmla="*/ 2718178 w 13419668"/>
              <a:gd name="connsiteY23329" fmla="*/ 1701964 h 4401251"/>
              <a:gd name="connsiteX23330" fmla="*/ 2628372 w 13419668"/>
              <a:gd name="connsiteY23330" fmla="*/ 1700596 h 4401251"/>
              <a:gd name="connsiteX23331" fmla="*/ 2655736 w 13419668"/>
              <a:gd name="connsiteY23331" fmla="*/ 1725722 h 4401251"/>
              <a:gd name="connsiteX23332" fmla="*/ 2679867 w 13419668"/>
              <a:gd name="connsiteY23332" fmla="*/ 1700720 h 4401251"/>
              <a:gd name="connsiteX23333" fmla="*/ 2654368 w 13419668"/>
              <a:gd name="connsiteY23333" fmla="*/ 1674351 h 4401251"/>
              <a:gd name="connsiteX23334" fmla="*/ 2628372 w 13419668"/>
              <a:gd name="connsiteY23334" fmla="*/ 1700471 h 4401251"/>
              <a:gd name="connsiteX23335" fmla="*/ 2542173 w 13419668"/>
              <a:gd name="connsiteY23335" fmla="*/ 1699725 h 4401251"/>
              <a:gd name="connsiteX23336" fmla="*/ 2568169 w 13419668"/>
              <a:gd name="connsiteY23336" fmla="*/ 1725970 h 4401251"/>
              <a:gd name="connsiteX23337" fmla="*/ 2593419 w 13419668"/>
              <a:gd name="connsiteY23337" fmla="*/ 1701715 h 4401251"/>
              <a:gd name="connsiteX23338" fmla="*/ 2568667 w 13419668"/>
              <a:gd name="connsiteY23338" fmla="*/ 1674475 h 4401251"/>
              <a:gd name="connsiteX23339" fmla="*/ 2542173 w 13419668"/>
              <a:gd name="connsiteY23339" fmla="*/ 1699725 h 4401251"/>
              <a:gd name="connsiteX23340" fmla="*/ 2476248 w 13419668"/>
              <a:gd name="connsiteY23340" fmla="*/ 1674475 h 4401251"/>
              <a:gd name="connsiteX23341" fmla="*/ 2452740 w 13419668"/>
              <a:gd name="connsiteY23341" fmla="*/ 1702462 h 4401251"/>
              <a:gd name="connsiteX23342" fmla="*/ 2478487 w 13419668"/>
              <a:gd name="connsiteY23342" fmla="*/ 1725846 h 4401251"/>
              <a:gd name="connsiteX23343" fmla="*/ 2503986 w 13419668"/>
              <a:gd name="connsiteY23343" fmla="*/ 1698854 h 4401251"/>
              <a:gd name="connsiteX23344" fmla="*/ 2476373 w 13419668"/>
              <a:gd name="connsiteY23344" fmla="*/ 1674475 h 4401251"/>
              <a:gd name="connsiteX23345" fmla="*/ 2388930 w 13419668"/>
              <a:gd name="connsiteY23345" fmla="*/ 1674475 h 4401251"/>
              <a:gd name="connsiteX23346" fmla="*/ 2363182 w 13419668"/>
              <a:gd name="connsiteY23346" fmla="*/ 1697486 h 4401251"/>
              <a:gd name="connsiteX23347" fmla="*/ 2386815 w 13419668"/>
              <a:gd name="connsiteY23347" fmla="*/ 1725846 h 4401251"/>
              <a:gd name="connsiteX23348" fmla="*/ 2414553 w 13419668"/>
              <a:gd name="connsiteY23348" fmla="*/ 1701218 h 4401251"/>
              <a:gd name="connsiteX23349" fmla="*/ 2389054 w 13419668"/>
              <a:gd name="connsiteY23349" fmla="*/ 1674599 h 4401251"/>
              <a:gd name="connsiteX23350" fmla="*/ 2275988 w 13419668"/>
              <a:gd name="connsiteY23350" fmla="*/ 1700596 h 4401251"/>
              <a:gd name="connsiteX23351" fmla="*/ 2303228 w 13419668"/>
              <a:gd name="connsiteY23351" fmla="*/ 1725846 h 4401251"/>
              <a:gd name="connsiteX23352" fmla="*/ 2327483 w 13419668"/>
              <a:gd name="connsiteY23352" fmla="*/ 1700969 h 4401251"/>
              <a:gd name="connsiteX23353" fmla="*/ 2302109 w 13419668"/>
              <a:gd name="connsiteY23353" fmla="*/ 1674599 h 4401251"/>
              <a:gd name="connsiteX23354" fmla="*/ 2275988 w 13419668"/>
              <a:gd name="connsiteY23354" fmla="*/ 1700720 h 4401251"/>
              <a:gd name="connsiteX23355" fmla="*/ 2186679 w 13419668"/>
              <a:gd name="connsiteY23355" fmla="*/ 1701964 h 4401251"/>
              <a:gd name="connsiteX23356" fmla="*/ 2212178 w 13419668"/>
              <a:gd name="connsiteY23356" fmla="*/ 1725970 h 4401251"/>
              <a:gd name="connsiteX23357" fmla="*/ 2237926 w 13419668"/>
              <a:gd name="connsiteY23357" fmla="*/ 1699601 h 4401251"/>
              <a:gd name="connsiteX23358" fmla="*/ 2211183 w 13419668"/>
              <a:gd name="connsiteY23358" fmla="*/ 1674599 h 4401251"/>
              <a:gd name="connsiteX23359" fmla="*/ 2186679 w 13419668"/>
              <a:gd name="connsiteY23359" fmla="*/ 1702088 h 4401251"/>
              <a:gd name="connsiteX23360" fmla="*/ 2122497 w 13419668"/>
              <a:gd name="connsiteY23360" fmla="*/ 1674475 h 4401251"/>
              <a:gd name="connsiteX23361" fmla="*/ 2097122 w 13419668"/>
              <a:gd name="connsiteY23361" fmla="*/ 1698108 h 4401251"/>
              <a:gd name="connsiteX23362" fmla="*/ 2121750 w 13419668"/>
              <a:gd name="connsiteY23362" fmla="*/ 1725846 h 4401251"/>
              <a:gd name="connsiteX23363" fmla="*/ 2148369 w 13419668"/>
              <a:gd name="connsiteY23363" fmla="*/ 1700347 h 4401251"/>
              <a:gd name="connsiteX23364" fmla="*/ 2122497 w 13419668"/>
              <a:gd name="connsiteY23364" fmla="*/ 1674475 h 4401251"/>
              <a:gd name="connsiteX23365" fmla="*/ 2034929 w 13419668"/>
              <a:gd name="connsiteY23365" fmla="*/ 1674475 h 4401251"/>
              <a:gd name="connsiteX23366" fmla="*/ 2010799 w 13419668"/>
              <a:gd name="connsiteY23366" fmla="*/ 1699103 h 4401251"/>
              <a:gd name="connsiteX23367" fmla="*/ 2036173 w 13419668"/>
              <a:gd name="connsiteY23367" fmla="*/ 1725846 h 4401251"/>
              <a:gd name="connsiteX23368" fmla="*/ 2062045 w 13419668"/>
              <a:gd name="connsiteY23368" fmla="*/ 1699352 h 4401251"/>
              <a:gd name="connsiteX23369" fmla="*/ 2034805 w 13419668"/>
              <a:gd name="connsiteY23369" fmla="*/ 1674599 h 4401251"/>
              <a:gd name="connsiteX23370" fmla="*/ 1945496 w 13419668"/>
              <a:gd name="connsiteY23370" fmla="*/ 1674475 h 4401251"/>
              <a:gd name="connsiteX23371" fmla="*/ 1921366 w 13419668"/>
              <a:gd name="connsiteY23371" fmla="*/ 1699103 h 4401251"/>
              <a:gd name="connsiteX23372" fmla="*/ 1946740 w 13419668"/>
              <a:gd name="connsiteY23372" fmla="*/ 1725846 h 4401251"/>
              <a:gd name="connsiteX23373" fmla="*/ 1972737 w 13419668"/>
              <a:gd name="connsiteY23373" fmla="*/ 1699352 h 4401251"/>
              <a:gd name="connsiteX23374" fmla="*/ 1945621 w 13419668"/>
              <a:gd name="connsiteY23374" fmla="*/ 1674475 h 4401251"/>
              <a:gd name="connsiteX23375" fmla="*/ 1883055 w 13419668"/>
              <a:gd name="connsiteY23375" fmla="*/ 1699103 h 4401251"/>
              <a:gd name="connsiteX23376" fmla="*/ 1855690 w 13419668"/>
              <a:gd name="connsiteY23376" fmla="*/ 1674475 h 4401251"/>
              <a:gd name="connsiteX23377" fmla="*/ 1831684 w 13419668"/>
              <a:gd name="connsiteY23377" fmla="*/ 1699228 h 4401251"/>
              <a:gd name="connsiteX23378" fmla="*/ 1857307 w 13419668"/>
              <a:gd name="connsiteY23378" fmla="*/ 1725846 h 4401251"/>
              <a:gd name="connsiteX23379" fmla="*/ 1883055 w 13419668"/>
              <a:gd name="connsiteY23379" fmla="*/ 1699103 h 4401251"/>
              <a:gd name="connsiteX23380" fmla="*/ 1766879 w 13419668"/>
              <a:gd name="connsiteY23380" fmla="*/ 1674351 h 4401251"/>
              <a:gd name="connsiteX23381" fmla="*/ 1742251 w 13419668"/>
              <a:gd name="connsiteY23381" fmla="*/ 1698481 h 4401251"/>
              <a:gd name="connsiteX23382" fmla="*/ 1767003 w 13419668"/>
              <a:gd name="connsiteY23382" fmla="*/ 1725722 h 4401251"/>
              <a:gd name="connsiteX23383" fmla="*/ 1793622 w 13419668"/>
              <a:gd name="connsiteY23383" fmla="*/ 1699849 h 4401251"/>
              <a:gd name="connsiteX23384" fmla="*/ 1766879 w 13419668"/>
              <a:gd name="connsiteY23384" fmla="*/ 1674475 h 4401251"/>
              <a:gd name="connsiteX23385" fmla="*/ 1681178 w 13419668"/>
              <a:gd name="connsiteY23385" fmla="*/ 1674351 h 4401251"/>
              <a:gd name="connsiteX23386" fmla="*/ 1655181 w 13419668"/>
              <a:gd name="connsiteY23386" fmla="*/ 1700596 h 4401251"/>
              <a:gd name="connsiteX23387" fmla="*/ 1679685 w 13419668"/>
              <a:gd name="connsiteY23387" fmla="*/ 1725722 h 4401251"/>
              <a:gd name="connsiteX23388" fmla="*/ 1706677 w 13419668"/>
              <a:gd name="connsiteY23388" fmla="*/ 1700720 h 4401251"/>
              <a:gd name="connsiteX23389" fmla="*/ 1681178 w 13419668"/>
              <a:gd name="connsiteY23389" fmla="*/ 1674475 h 4401251"/>
              <a:gd name="connsiteX23390" fmla="*/ 1591869 w 13419668"/>
              <a:gd name="connsiteY23390" fmla="*/ 1674351 h 4401251"/>
              <a:gd name="connsiteX23391" fmla="*/ 1565623 w 13419668"/>
              <a:gd name="connsiteY23391" fmla="*/ 1700347 h 4401251"/>
              <a:gd name="connsiteX23392" fmla="*/ 1589879 w 13419668"/>
              <a:gd name="connsiteY23392" fmla="*/ 1725597 h 4401251"/>
              <a:gd name="connsiteX23393" fmla="*/ 1617119 w 13419668"/>
              <a:gd name="connsiteY23393" fmla="*/ 1700845 h 4401251"/>
              <a:gd name="connsiteX23394" fmla="*/ 1591744 w 13419668"/>
              <a:gd name="connsiteY23394" fmla="*/ 1674351 h 4401251"/>
              <a:gd name="connsiteX23395" fmla="*/ 1476315 w 13419668"/>
              <a:gd name="connsiteY23395" fmla="*/ 1701840 h 4401251"/>
              <a:gd name="connsiteX23396" fmla="*/ 1501814 w 13419668"/>
              <a:gd name="connsiteY23396" fmla="*/ 1725846 h 4401251"/>
              <a:gd name="connsiteX23397" fmla="*/ 1527562 w 13419668"/>
              <a:gd name="connsiteY23397" fmla="*/ 1699476 h 4401251"/>
              <a:gd name="connsiteX23398" fmla="*/ 1500819 w 13419668"/>
              <a:gd name="connsiteY23398" fmla="*/ 1674475 h 4401251"/>
              <a:gd name="connsiteX23399" fmla="*/ 1476315 w 13419668"/>
              <a:gd name="connsiteY23399" fmla="*/ 1701964 h 4401251"/>
              <a:gd name="connsiteX23400" fmla="*/ 1441487 w 13419668"/>
              <a:gd name="connsiteY23400" fmla="*/ 1700596 h 4401251"/>
              <a:gd name="connsiteX23401" fmla="*/ 1418351 w 13419668"/>
              <a:gd name="connsiteY23401" fmla="*/ 1674599 h 4401251"/>
              <a:gd name="connsiteX23402" fmla="*/ 1389992 w 13419668"/>
              <a:gd name="connsiteY23402" fmla="*/ 1697859 h 4401251"/>
              <a:gd name="connsiteX23403" fmla="*/ 1413998 w 13419668"/>
              <a:gd name="connsiteY23403" fmla="*/ 1725846 h 4401251"/>
              <a:gd name="connsiteX23404" fmla="*/ 1441363 w 13419668"/>
              <a:gd name="connsiteY23404" fmla="*/ 1700720 h 4401251"/>
              <a:gd name="connsiteX23405" fmla="*/ 12938669 w 13419668"/>
              <a:gd name="connsiteY23405" fmla="*/ 1585166 h 4401251"/>
              <a:gd name="connsiteX23406" fmla="*/ 12913543 w 13419668"/>
              <a:gd name="connsiteY23406" fmla="*/ 1612282 h 4401251"/>
              <a:gd name="connsiteX23407" fmla="*/ 12939912 w 13419668"/>
              <a:gd name="connsiteY23407" fmla="*/ 1635293 h 4401251"/>
              <a:gd name="connsiteX23408" fmla="*/ 12963546 w 13419668"/>
              <a:gd name="connsiteY23408" fmla="*/ 1609795 h 4401251"/>
              <a:gd name="connsiteX23409" fmla="*/ 12938669 w 13419668"/>
              <a:gd name="connsiteY23409" fmla="*/ 1585291 h 4401251"/>
              <a:gd name="connsiteX23410" fmla="*/ 12851350 w 13419668"/>
              <a:gd name="connsiteY23410" fmla="*/ 1585166 h 4401251"/>
              <a:gd name="connsiteX23411" fmla="*/ 12827220 w 13419668"/>
              <a:gd name="connsiteY23411" fmla="*/ 1613153 h 4401251"/>
              <a:gd name="connsiteX23412" fmla="*/ 12854086 w 13419668"/>
              <a:gd name="connsiteY23412" fmla="*/ 1635169 h 4401251"/>
              <a:gd name="connsiteX23413" fmla="*/ 12876974 w 13419668"/>
              <a:gd name="connsiteY23413" fmla="*/ 1608924 h 4401251"/>
              <a:gd name="connsiteX23414" fmla="*/ 12851350 w 13419668"/>
              <a:gd name="connsiteY23414" fmla="*/ 1585166 h 4401251"/>
              <a:gd name="connsiteX23415" fmla="*/ 12737413 w 13419668"/>
              <a:gd name="connsiteY23415" fmla="*/ 1610665 h 4401251"/>
              <a:gd name="connsiteX23416" fmla="*/ 12762041 w 13419668"/>
              <a:gd name="connsiteY23416" fmla="*/ 1635293 h 4401251"/>
              <a:gd name="connsiteX23417" fmla="*/ 12787416 w 13419668"/>
              <a:gd name="connsiteY23417" fmla="*/ 1608426 h 4401251"/>
              <a:gd name="connsiteX23418" fmla="*/ 12761295 w 13419668"/>
              <a:gd name="connsiteY23418" fmla="*/ 1585166 h 4401251"/>
              <a:gd name="connsiteX23419" fmla="*/ 12737413 w 13419668"/>
              <a:gd name="connsiteY23419" fmla="*/ 1610665 h 4401251"/>
              <a:gd name="connsiteX23420" fmla="*/ 12672733 w 13419668"/>
              <a:gd name="connsiteY23420" fmla="*/ 1585166 h 4401251"/>
              <a:gd name="connsiteX23421" fmla="*/ 12648105 w 13419668"/>
              <a:gd name="connsiteY23421" fmla="*/ 1612655 h 4401251"/>
              <a:gd name="connsiteX23422" fmla="*/ 12674599 w 13419668"/>
              <a:gd name="connsiteY23422" fmla="*/ 1635169 h 4401251"/>
              <a:gd name="connsiteX23423" fmla="*/ 12697984 w 13419668"/>
              <a:gd name="connsiteY23423" fmla="*/ 1609421 h 4401251"/>
              <a:gd name="connsiteX23424" fmla="*/ 12672733 w 13419668"/>
              <a:gd name="connsiteY23424" fmla="*/ 1585291 h 4401251"/>
              <a:gd name="connsiteX23425" fmla="*/ 12561160 w 13419668"/>
              <a:gd name="connsiteY23425" fmla="*/ 1609670 h 4401251"/>
              <a:gd name="connsiteX23426" fmla="*/ 12587901 w 13419668"/>
              <a:gd name="connsiteY23426" fmla="*/ 1635169 h 4401251"/>
              <a:gd name="connsiteX23427" fmla="*/ 12611286 w 13419668"/>
              <a:gd name="connsiteY23427" fmla="*/ 1609421 h 4401251"/>
              <a:gd name="connsiteX23428" fmla="*/ 12586161 w 13419668"/>
              <a:gd name="connsiteY23428" fmla="*/ 1585166 h 4401251"/>
              <a:gd name="connsiteX23429" fmla="*/ 12561284 w 13419668"/>
              <a:gd name="connsiteY23429" fmla="*/ 1609670 h 4401251"/>
              <a:gd name="connsiteX23430" fmla="*/ 12497475 w 13419668"/>
              <a:gd name="connsiteY23430" fmla="*/ 1635418 h 4401251"/>
              <a:gd name="connsiteX23431" fmla="*/ 12521729 w 13419668"/>
              <a:gd name="connsiteY23431" fmla="*/ 1610292 h 4401251"/>
              <a:gd name="connsiteX23432" fmla="*/ 12494489 w 13419668"/>
              <a:gd name="connsiteY23432" fmla="*/ 1585291 h 4401251"/>
              <a:gd name="connsiteX23433" fmla="*/ 12471726 w 13419668"/>
              <a:gd name="connsiteY23433" fmla="*/ 1611785 h 4401251"/>
              <a:gd name="connsiteX23434" fmla="*/ 12497599 w 13419668"/>
              <a:gd name="connsiteY23434" fmla="*/ 1635293 h 4401251"/>
              <a:gd name="connsiteX23435" fmla="*/ 12407916 w 13419668"/>
              <a:gd name="connsiteY23435" fmla="*/ 1585291 h 4401251"/>
              <a:gd name="connsiteX23436" fmla="*/ 12382045 w 13419668"/>
              <a:gd name="connsiteY23436" fmla="*/ 1611785 h 4401251"/>
              <a:gd name="connsiteX23437" fmla="*/ 12407792 w 13419668"/>
              <a:gd name="connsiteY23437" fmla="*/ 1635542 h 4401251"/>
              <a:gd name="connsiteX23438" fmla="*/ 12432172 w 13419668"/>
              <a:gd name="connsiteY23438" fmla="*/ 1610541 h 4401251"/>
              <a:gd name="connsiteX23439" fmla="*/ 12408041 w 13419668"/>
              <a:gd name="connsiteY23439" fmla="*/ 1585291 h 4401251"/>
              <a:gd name="connsiteX23440" fmla="*/ 12319977 w 13419668"/>
              <a:gd name="connsiteY23440" fmla="*/ 1585291 h 4401251"/>
              <a:gd name="connsiteX23441" fmla="*/ 12295845 w 13419668"/>
              <a:gd name="connsiteY23441" fmla="*/ 1613277 h 4401251"/>
              <a:gd name="connsiteX23442" fmla="*/ 12322713 w 13419668"/>
              <a:gd name="connsiteY23442" fmla="*/ 1635293 h 4401251"/>
              <a:gd name="connsiteX23443" fmla="*/ 12345599 w 13419668"/>
              <a:gd name="connsiteY23443" fmla="*/ 1609048 h 4401251"/>
              <a:gd name="connsiteX23444" fmla="*/ 12319977 w 13419668"/>
              <a:gd name="connsiteY23444" fmla="*/ 1585291 h 4401251"/>
              <a:gd name="connsiteX23445" fmla="*/ 12231662 w 13419668"/>
              <a:gd name="connsiteY23445" fmla="*/ 1585291 h 4401251"/>
              <a:gd name="connsiteX23446" fmla="*/ 12206039 w 13419668"/>
              <a:gd name="connsiteY23446" fmla="*/ 1611909 h 4401251"/>
              <a:gd name="connsiteX23447" fmla="*/ 12231787 w 13419668"/>
              <a:gd name="connsiteY23447" fmla="*/ 1635293 h 4401251"/>
              <a:gd name="connsiteX23448" fmla="*/ 12256042 w 13419668"/>
              <a:gd name="connsiteY23448" fmla="*/ 1610292 h 4401251"/>
              <a:gd name="connsiteX23449" fmla="*/ 12231662 w 13419668"/>
              <a:gd name="connsiteY23449" fmla="*/ 1585291 h 4401251"/>
              <a:gd name="connsiteX23450" fmla="*/ 12116482 w 13419668"/>
              <a:gd name="connsiteY23450" fmla="*/ 1609546 h 4401251"/>
              <a:gd name="connsiteX23451" fmla="*/ 12139866 w 13419668"/>
              <a:gd name="connsiteY23451" fmla="*/ 1635293 h 4401251"/>
              <a:gd name="connsiteX23452" fmla="*/ 12166485 w 13419668"/>
              <a:gd name="connsiteY23452" fmla="*/ 1609670 h 4401251"/>
              <a:gd name="connsiteX23453" fmla="*/ 12141483 w 13419668"/>
              <a:gd name="connsiteY23453" fmla="*/ 1585291 h 4401251"/>
              <a:gd name="connsiteX23454" fmla="*/ 12116482 w 13419668"/>
              <a:gd name="connsiteY23454" fmla="*/ 1609546 h 4401251"/>
              <a:gd name="connsiteX23455" fmla="*/ 12054164 w 13419668"/>
              <a:gd name="connsiteY23455" fmla="*/ 1585415 h 4401251"/>
              <a:gd name="connsiteX23456" fmla="*/ 12026924 w 13419668"/>
              <a:gd name="connsiteY23456" fmla="*/ 1610416 h 4401251"/>
              <a:gd name="connsiteX23457" fmla="*/ 12051179 w 13419668"/>
              <a:gd name="connsiteY23457" fmla="*/ 1635542 h 4401251"/>
              <a:gd name="connsiteX23458" fmla="*/ 12077052 w 13419668"/>
              <a:gd name="connsiteY23458" fmla="*/ 1612033 h 4401251"/>
              <a:gd name="connsiteX23459" fmla="*/ 12054289 w 13419668"/>
              <a:gd name="connsiteY23459" fmla="*/ 1585539 h 4401251"/>
              <a:gd name="connsiteX23460" fmla="*/ 11965602 w 13419668"/>
              <a:gd name="connsiteY23460" fmla="*/ 1585291 h 4401251"/>
              <a:gd name="connsiteX23461" fmla="*/ 11940103 w 13419668"/>
              <a:gd name="connsiteY23461" fmla="*/ 1612158 h 4401251"/>
              <a:gd name="connsiteX23462" fmla="*/ 11966225 w 13419668"/>
              <a:gd name="connsiteY23462" fmla="*/ 1635418 h 4401251"/>
              <a:gd name="connsiteX23463" fmla="*/ 11990231 w 13419668"/>
              <a:gd name="connsiteY23463" fmla="*/ 1610043 h 4401251"/>
              <a:gd name="connsiteX23464" fmla="*/ 11965727 w 13419668"/>
              <a:gd name="connsiteY23464" fmla="*/ 1585291 h 4401251"/>
              <a:gd name="connsiteX23465" fmla="*/ 11877164 w 13419668"/>
              <a:gd name="connsiteY23465" fmla="*/ 1585291 h 4401251"/>
              <a:gd name="connsiteX23466" fmla="*/ 11850546 w 13419668"/>
              <a:gd name="connsiteY23466" fmla="*/ 1611038 h 4401251"/>
              <a:gd name="connsiteX23467" fmla="*/ 11875672 w 13419668"/>
              <a:gd name="connsiteY23467" fmla="*/ 1635293 h 4401251"/>
              <a:gd name="connsiteX23468" fmla="*/ 11900798 w 13419668"/>
              <a:gd name="connsiteY23468" fmla="*/ 1611038 h 4401251"/>
              <a:gd name="connsiteX23469" fmla="*/ 11877164 w 13419668"/>
              <a:gd name="connsiteY23469" fmla="*/ 1585166 h 4401251"/>
              <a:gd name="connsiteX23470" fmla="*/ 11785990 w 13419668"/>
              <a:gd name="connsiteY23470" fmla="*/ 1585291 h 4401251"/>
              <a:gd name="connsiteX23471" fmla="*/ 11761113 w 13419668"/>
              <a:gd name="connsiteY23471" fmla="*/ 1612655 h 4401251"/>
              <a:gd name="connsiteX23472" fmla="*/ 11787607 w 13419668"/>
              <a:gd name="connsiteY23472" fmla="*/ 1635418 h 4401251"/>
              <a:gd name="connsiteX23473" fmla="*/ 11810991 w 13419668"/>
              <a:gd name="connsiteY23473" fmla="*/ 1609670 h 4401251"/>
              <a:gd name="connsiteX23474" fmla="*/ 11785990 w 13419668"/>
              <a:gd name="connsiteY23474" fmla="*/ 1585415 h 4401251"/>
              <a:gd name="connsiteX23475" fmla="*/ 11701781 w 13419668"/>
              <a:gd name="connsiteY23475" fmla="*/ 1585291 h 4401251"/>
              <a:gd name="connsiteX23476" fmla="*/ 11674541 w 13419668"/>
              <a:gd name="connsiteY23476" fmla="*/ 1610292 h 4401251"/>
              <a:gd name="connsiteX23477" fmla="*/ 11698920 w 13419668"/>
              <a:gd name="connsiteY23477" fmla="*/ 1635293 h 4401251"/>
              <a:gd name="connsiteX23478" fmla="*/ 11724668 w 13419668"/>
              <a:gd name="connsiteY23478" fmla="*/ 1611660 h 4401251"/>
              <a:gd name="connsiteX23479" fmla="*/ 11701781 w 13419668"/>
              <a:gd name="connsiteY23479" fmla="*/ 1585291 h 4401251"/>
              <a:gd name="connsiteX23480" fmla="*/ 11610980 w 13419668"/>
              <a:gd name="connsiteY23480" fmla="*/ 1585291 h 4401251"/>
              <a:gd name="connsiteX23481" fmla="*/ 11585108 w 13419668"/>
              <a:gd name="connsiteY23481" fmla="*/ 1611660 h 4401251"/>
              <a:gd name="connsiteX23482" fmla="*/ 11610607 w 13419668"/>
              <a:gd name="connsiteY23482" fmla="*/ 1635293 h 4401251"/>
              <a:gd name="connsiteX23483" fmla="*/ 11635110 w 13419668"/>
              <a:gd name="connsiteY23483" fmla="*/ 1610541 h 4401251"/>
              <a:gd name="connsiteX23484" fmla="*/ 11610980 w 13419668"/>
              <a:gd name="connsiteY23484" fmla="*/ 1585291 h 4401251"/>
              <a:gd name="connsiteX23485" fmla="*/ 11521174 w 13419668"/>
              <a:gd name="connsiteY23485" fmla="*/ 1585291 h 4401251"/>
              <a:gd name="connsiteX23486" fmla="*/ 11495550 w 13419668"/>
              <a:gd name="connsiteY23486" fmla="*/ 1611909 h 4401251"/>
              <a:gd name="connsiteX23487" fmla="*/ 11521298 w 13419668"/>
              <a:gd name="connsiteY23487" fmla="*/ 1635293 h 4401251"/>
              <a:gd name="connsiteX23488" fmla="*/ 11545554 w 13419668"/>
              <a:gd name="connsiteY23488" fmla="*/ 1610292 h 4401251"/>
              <a:gd name="connsiteX23489" fmla="*/ 11521174 w 13419668"/>
              <a:gd name="connsiteY23489" fmla="*/ 1585291 h 4401251"/>
              <a:gd name="connsiteX23490" fmla="*/ 11435846 w 13419668"/>
              <a:gd name="connsiteY23490" fmla="*/ 1585291 h 4401251"/>
              <a:gd name="connsiteX23491" fmla="*/ 11408730 w 13419668"/>
              <a:gd name="connsiteY23491" fmla="*/ 1610416 h 4401251"/>
              <a:gd name="connsiteX23492" fmla="*/ 11433233 w 13419668"/>
              <a:gd name="connsiteY23492" fmla="*/ 1635169 h 4401251"/>
              <a:gd name="connsiteX23493" fmla="*/ 11458732 w 13419668"/>
              <a:gd name="connsiteY23493" fmla="*/ 1611536 h 4401251"/>
              <a:gd name="connsiteX23494" fmla="*/ 11435721 w 13419668"/>
              <a:gd name="connsiteY23494" fmla="*/ 1585166 h 4401251"/>
              <a:gd name="connsiteX23495" fmla="*/ 11344546 w 13419668"/>
              <a:gd name="connsiteY23495" fmla="*/ 1585291 h 4401251"/>
              <a:gd name="connsiteX23496" fmla="*/ 11319297 w 13419668"/>
              <a:gd name="connsiteY23496" fmla="*/ 1612282 h 4401251"/>
              <a:gd name="connsiteX23497" fmla="*/ 11345542 w 13419668"/>
              <a:gd name="connsiteY23497" fmla="*/ 1635418 h 4401251"/>
              <a:gd name="connsiteX23498" fmla="*/ 11369299 w 13419668"/>
              <a:gd name="connsiteY23498" fmla="*/ 1609919 h 4401251"/>
              <a:gd name="connsiteX23499" fmla="*/ 11344546 w 13419668"/>
              <a:gd name="connsiteY23499" fmla="*/ 1585291 h 4401251"/>
              <a:gd name="connsiteX23500" fmla="*/ 11255113 w 13419668"/>
              <a:gd name="connsiteY23500" fmla="*/ 1585291 h 4401251"/>
              <a:gd name="connsiteX23501" fmla="*/ 11229615 w 13419668"/>
              <a:gd name="connsiteY23501" fmla="*/ 1612158 h 4401251"/>
              <a:gd name="connsiteX23502" fmla="*/ 11255735 w 13419668"/>
              <a:gd name="connsiteY23502" fmla="*/ 1635418 h 4401251"/>
              <a:gd name="connsiteX23503" fmla="*/ 11279742 w 13419668"/>
              <a:gd name="connsiteY23503" fmla="*/ 1610043 h 4401251"/>
              <a:gd name="connsiteX23504" fmla="*/ 11255238 w 13419668"/>
              <a:gd name="connsiteY23504" fmla="*/ 1585291 h 4401251"/>
              <a:gd name="connsiteX23505" fmla="*/ 11140057 w 13419668"/>
              <a:gd name="connsiteY23505" fmla="*/ 1609795 h 4401251"/>
              <a:gd name="connsiteX23506" fmla="*/ 11166800 w 13419668"/>
              <a:gd name="connsiteY23506" fmla="*/ 1635293 h 4401251"/>
              <a:gd name="connsiteX23507" fmla="*/ 11190185 w 13419668"/>
              <a:gd name="connsiteY23507" fmla="*/ 1609546 h 4401251"/>
              <a:gd name="connsiteX23508" fmla="*/ 11165059 w 13419668"/>
              <a:gd name="connsiteY23508" fmla="*/ 1585291 h 4401251"/>
              <a:gd name="connsiteX23509" fmla="*/ 11140182 w 13419668"/>
              <a:gd name="connsiteY23509" fmla="*/ 1609795 h 4401251"/>
              <a:gd name="connsiteX23510" fmla="*/ 11080103 w 13419668"/>
              <a:gd name="connsiteY23510" fmla="*/ 1585415 h 4401251"/>
              <a:gd name="connsiteX23511" fmla="*/ 11053485 w 13419668"/>
              <a:gd name="connsiteY23511" fmla="*/ 1611163 h 4401251"/>
              <a:gd name="connsiteX23512" fmla="*/ 11078611 w 13419668"/>
              <a:gd name="connsiteY23512" fmla="*/ 1635418 h 4401251"/>
              <a:gd name="connsiteX23513" fmla="*/ 11103737 w 13419668"/>
              <a:gd name="connsiteY23513" fmla="*/ 1611163 h 4401251"/>
              <a:gd name="connsiteX23514" fmla="*/ 11080103 w 13419668"/>
              <a:gd name="connsiteY23514" fmla="*/ 1585415 h 4401251"/>
              <a:gd name="connsiteX23515" fmla="*/ 11014179 w 13419668"/>
              <a:gd name="connsiteY23515" fmla="*/ 1611038 h 4401251"/>
              <a:gd name="connsiteX23516" fmla="*/ 10987437 w 13419668"/>
              <a:gd name="connsiteY23516" fmla="*/ 1585415 h 4401251"/>
              <a:gd name="connsiteX23517" fmla="*/ 10963928 w 13419668"/>
              <a:gd name="connsiteY23517" fmla="*/ 1611287 h 4401251"/>
              <a:gd name="connsiteX23518" fmla="*/ 10989054 w 13419668"/>
              <a:gd name="connsiteY23518" fmla="*/ 1635418 h 4401251"/>
              <a:gd name="connsiteX23519" fmla="*/ 11014055 w 13419668"/>
              <a:gd name="connsiteY23519" fmla="*/ 1611038 h 4401251"/>
              <a:gd name="connsiteX23520" fmla="*/ 10900243 w 13419668"/>
              <a:gd name="connsiteY23520" fmla="*/ 1585415 h 4401251"/>
              <a:gd name="connsiteX23521" fmla="*/ 10874619 w 13419668"/>
              <a:gd name="connsiteY23521" fmla="*/ 1612033 h 4401251"/>
              <a:gd name="connsiteX23522" fmla="*/ 10900367 w 13419668"/>
              <a:gd name="connsiteY23522" fmla="*/ 1635418 h 4401251"/>
              <a:gd name="connsiteX23523" fmla="*/ 10924746 w 13419668"/>
              <a:gd name="connsiteY23523" fmla="*/ 1610416 h 4401251"/>
              <a:gd name="connsiteX23524" fmla="*/ 10900367 w 13419668"/>
              <a:gd name="connsiteY23524" fmla="*/ 1585415 h 4401251"/>
              <a:gd name="connsiteX23525" fmla="*/ 10813173 w 13419668"/>
              <a:gd name="connsiteY23525" fmla="*/ 1585415 h 4401251"/>
              <a:gd name="connsiteX23526" fmla="*/ 10787922 w 13419668"/>
              <a:gd name="connsiteY23526" fmla="*/ 1612407 h 4401251"/>
              <a:gd name="connsiteX23527" fmla="*/ 10814167 w 13419668"/>
              <a:gd name="connsiteY23527" fmla="*/ 1635542 h 4401251"/>
              <a:gd name="connsiteX23528" fmla="*/ 10837925 w 13419668"/>
              <a:gd name="connsiteY23528" fmla="*/ 1610043 h 4401251"/>
              <a:gd name="connsiteX23529" fmla="*/ 10813173 w 13419668"/>
              <a:gd name="connsiteY23529" fmla="*/ 1585415 h 4401251"/>
              <a:gd name="connsiteX23530" fmla="*/ 10723740 w 13419668"/>
              <a:gd name="connsiteY23530" fmla="*/ 1585415 h 4401251"/>
              <a:gd name="connsiteX23531" fmla="*/ 10698241 w 13419668"/>
              <a:gd name="connsiteY23531" fmla="*/ 1612282 h 4401251"/>
              <a:gd name="connsiteX23532" fmla="*/ 10724362 w 13419668"/>
              <a:gd name="connsiteY23532" fmla="*/ 1635542 h 4401251"/>
              <a:gd name="connsiteX23533" fmla="*/ 10748368 w 13419668"/>
              <a:gd name="connsiteY23533" fmla="*/ 1610168 h 4401251"/>
              <a:gd name="connsiteX23534" fmla="*/ 10723864 w 13419668"/>
              <a:gd name="connsiteY23534" fmla="*/ 1585415 h 4401251"/>
              <a:gd name="connsiteX23535" fmla="*/ 10658810 w 13419668"/>
              <a:gd name="connsiteY23535" fmla="*/ 1611411 h 4401251"/>
              <a:gd name="connsiteX23536" fmla="*/ 10635302 w 13419668"/>
              <a:gd name="connsiteY23536" fmla="*/ 1585539 h 4401251"/>
              <a:gd name="connsiteX23537" fmla="*/ 10608559 w 13419668"/>
              <a:gd name="connsiteY23537" fmla="*/ 1611163 h 4401251"/>
              <a:gd name="connsiteX23538" fmla="*/ 10633560 w 13419668"/>
              <a:gd name="connsiteY23538" fmla="*/ 1635542 h 4401251"/>
              <a:gd name="connsiteX23539" fmla="*/ 10658810 w 13419668"/>
              <a:gd name="connsiteY23539" fmla="*/ 1611411 h 4401251"/>
              <a:gd name="connsiteX23540" fmla="*/ 10522360 w 13419668"/>
              <a:gd name="connsiteY23540" fmla="*/ 1609173 h 4401251"/>
              <a:gd name="connsiteX23541" fmla="*/ 10545123 w 13419668"/>
              <a:gd name="connsiteY23541" fmla="*/ 1635418 h 4401251"/>
              <a:gd name="connsiteX23542" fmla="*/ 10572363 w 13419668"/>
              <a:gd name="connsiteY23542" fmla="*/ 1610541 h 4401251"/>
              <a:gd name="connsiteX23543" fmla="*/ 10547983 w 13419668"/>
              <a:gd name="connsiteY23543" fmla="*/ 1585539 h 4401251"/>
              <a:gd name="connsiteX23544" fmla="*/ 10522360 w 13419668"/>
              <a:gd name="connsiteY23544" fmla="*/ 1609173 h 4401251"/>
              <a:gd name="connsiteX23545" fmla="*/ 10432802 w 13419668"/>
              <a:gd name="connsiteY23545" fmla="*/ 1608551 h 4401251"/>
              <a:gd name="connsiteX23546" fmla="*/ 10454943 w 13419668"/>
              <a:gd name="connsiteY23546" fmla="*/ 1635293 h 4401251"/>
              <a:gd name="connsiteX23547" fmla="*/ 10482806 w 13419668"/>
              <a:gd name="connsiteY23547" fmla="*/ 1611038 h 4401251"/>
              <a:gd name="connsiteX23548" fmla="*/ 10458923 w 13419668"/>
              <a:gd name="connsiteY23548" fmla="*/ 1585539 h 4401251"/>
              <a:gd name="connsiteX23549" fmla="*/ 10432802 w 13419668"/>
              <a:gd name="connsiteY23549" fmla="*/ 1608551 h 4401251"/>
              <a:gd name="connsiteX23550" fmla="*/ 10369614 w 13419668"/>
              <a:gd name="connsiteY23550" fmla="*/ 1585539 h 4401251"/>
              <a:gd name="connsiteX23551" fmla="*/ 10342997 w 13419668"/>
              <a:gd name="connsiteY23551" fmla="*/ 1611287 h 4401251"/>
              <a:gd name="connsiteX23552" fmla="*/ 10368122 w 13419668"/>
              <a:gd name="connsiteY23552" fmla="*/ 1635542 h 4401251"/>
              <a:gd name="connsiteX23553" fmla="*/ 10393248 w 13419668"/>
              <a:gd name="connsiteY23553" fmla="*/ 1611287 h 4401251"/>
              <a:gd name="connsiteX23554" fmla="*/ 10369614 w 13419668"/>
              <a:gd name="connsiteY23554" fmla="*/ 1585539 h 4401251"/>
              <a:gd name="connsiteX23555" fmla="*/ 10306427 w 13419668"/>
              <a:gd name="connsiteY23555" fmla="*/ 1612158 h 4401251"/>
              <a:gd name="connsiteX23556" fmla="*/ 10283789 w 13419668"/>
              <a:gd name="connsiteY23556" fmla="*/ 1585664 h 4401251"/>
              <a:gd name="connsiteX23557" fmla="*/ 10256424 w 13419668"/>
              <a:gd name="connsiteY23557" fmla="*/ 1610541 h 4401251"/>
              <a:gd name="connsiteX23558" fmla="*/ 10280679 w 13419668"/>
              <a:gd name="connsiteY23558" fmla="*/ 1635542 h 4401251"/>
              <a:gd name="connsiteX23559" fmla="*/ 10306427 w 13419668"/>
              <a:gd name="connsiteY23559" fmla="*/ 1612158 h 4401251"/>
              <a:gd name="connsiteX23560" fmla="*/ 10166867 w 13419668"/>
              <a:gd name="connsiteY23560" fmla="*/ 1609546 h 4401251"/>
              <a:gd name="connsiteX23561" fmla="*/ 10193112 w 13419668"/>
              <a:gd name="connsiteY23561" fmla="*/ 1635667 h 4401251"/>
              <a:gd name="connsiteX23562" fmla="*/ 10216870 w 13419668"/>
              <a:gd name="connsiteY23562" fmla="*/ 1610292 h 4401251"/>
              <a:gd name="connsiteX23563" fmla="*/ 10192241 w 13419668"/>
              <a:gd name="connsiteY23563" fmla="*/ 1585664 h 4401251"/>
              <a:gd name="connsiteX23564" fmla="*/ 10166867 w 13419668"/>
              <a:gd name="connsiteY23564" fmla="*/ 1609670 h 4401251"/>
              <a:gd name="connsiteX23565" fmla="*/ 10102311 w 13419668"/>
              <a:gd name="connsiteY23565" fmla="*/ 1585539 h 4401251"/>
              <a:gd name="connsiteX23566" fmla="*/ 10077434 w 13419668"/>
              <a:gd name="connsiteY23566" fmla="*/ 1612904 h 4401251"/>
              <a:gd name="connsiteX23567" fmla="*/ 10103928 w 13419668"/>
              <a:gd name="connsiteY23567" fmla="*/ 1635667 h 4401251"/>
              <a:gd name="connsiteX23568" fmla="*/ 10127312 w 13419668"/>
              <a:gd name="connsiteY23568" fmla="*/ 1609919 h 4401251"/>
              <a:gd name="connsiteX23569" fmla="*/ 10102311 w 13419668"/>
              <a:gd name="connsiteY23569" fmla="*/ 1585664 h 4401251"/>
              <a:gd name="connsiteX23570" fmla="*/ 10037755 w 13419668"/>
              <a:gd name="connsiteY23570" fmla="*/ 1612158 h 4401251"/>
              <a:gd name="connsiteX23571" fmla="*/ 10015116 w 13419668"/>
              <a:gd name="connsiteY23571" fmla="*/ 1585664 h 4401251"/>
              <a:gd name="connsiteX23572" fmla="*/ 9987752 w 13419668"/>
              <a:gd name="connsiteY23572" fmla="*/ 1610541 h 4401251"/>
              <a:gd name="connsiteX23573" fmla="*/ 10012007 w 13419668"/>
              <a:gd name="connsiteY23573" fmla="*/ 1635542 h 4401251"/>
              <a:gd name="connsiteX23574" fmla="*/ 10037755 w 13419668"/>
              <a:gd name="connsiteY23574" fmla="*/ 1612158 h 4401251"/>
              <a:gd name="connsiteX23575" fmla="*/ 9927549 w 13419668"/>
              <a:gd name="connsiteY23575" fmla="*/ 1585539 h 4401251"/>
              <a:gd name="connsiteX23576" fmla="*/ 9901304 w 13419668"/>
              <a:gd name="connsiteY23576" fmla="*/ 1611660 h 4401251"/>
              <a:gd name="connsiteX23577" fmla="*/ 9926679 w 13419668"/>
              <a:gd name="connsiteY23577" fmla="*/ 1635542 h 4401251"/>
              <a:gd name="connsiteX23578" fmla="*/ 9951556 w 13419668"/>
              <a:gd name="connsiteY23578" fmla="*/ 1611038 h 4401251"/>
              <a:gd name="connsiteX23579" fmla="*/ 9927674 w 13419668"/>
              <a:gd name="connsiteY23579" fmla="*/ 1585539 h 4401251"/>
              <a:gd name="connsiteX23580" fmla="*/ 9811747 w 13419668"/>
              <a:gd name="connsiteY23580" fmla="*/ 1610416 h 4401251"/>
              <a:gd name="connsiteX23581" fmla="*/ 9835877 w 13419668"/>
              <a:gd name="connsiteY23581" fmla="*/ 1635667 h 4401251"/>
              <a:gd name="connsiteX23582" fmla="*/ 9861750 w 13419668"/>
              <a:gd name="connsiteY23582" fmla="*/ 1609173 h 4401251"/>
              <a:gd name="connsiteX23583" fmla="*/ 9836127 w 13419668"/>
              <a:gd name="connsiteY23583" fmla="*/ 1585415 h 4401251"/>
              <a:gd name="connsiteX23584" fmla="*/ 9811747 w 13419668"/>
              <a:gd name="connsiteY23584" fmla="*/ 1610416 h 4401251"/>
              <a:gd name="connsiteX23585" fmla="*/ 9772192 w 13419668"/>
              <a:gd name="connsiteY23585" fmla="*/ 1612407 h 4401251"/>
              <a:gd name="connsiteX23586" fmla="*/ 9746942 w 13419668"/>
              <a:gd name="connsiteY23586" fmla="*/ 1585415 h 4401251"/>
              <a:gd name="connsiteX23587" fmla="*/ 9722189 w 13419668"/>
              <a:gd name="connsiteY23587" fmla="*/ 1610043 h 4401251"/>
              <a:gd name="connsiteX23588" fmla="*/ 9745947 w 13419668"/>
              <a:gd name="connsiteY23588" fmla="*/ 1635418 h 4401251"/>
              <a:gd name="connsiteX23589" fmla="*/ 9772192 w 13419668"/>
              <a:gd name="connsiteY23589" fmla="*/ 1612282 h 4401251"/>
              <a:gd name="connsiteX23590" fmla="*/ 9685495 w 13419668"/>
              <a:gd name="connsiteY23590" fmla="*/ 1609670 h 4401251"/>
              <a:gd name="connsiteX23591" fmla="*/ 9660494 w 13419668"/>
              <a:gd name="connsiteY23591" fmla="*/ 1585415 h 4401251"/>
              <a:gd name="connsiteX23592" fmla="*/ 9635617 w 13419668"/>
              <a:gd name="connsiteY23592" fmla="*/ 1612780 h 4401251"/>
              <a:gd name="connsiteX23593" fmla="*/ 9662111 w 13419668"/>
              <a:gd name="connsiteY23593" fmla="*/ 1635418 h 4401251"/>
              <a:gd name="connsiteX23594" fmla="*/ 9685495 w 13419668"/>
              <a:gd name="connsiteY23594" fmla="*/ 1609670 h 4401251"/>
              <a:gd name="connsiteX23595" fmla="*/ 9570937 w 13419668"/>
              <a:gd name="connsiteY23595" fmla="*/ 1585415 h 4401251"/>
              <a:gd name="connsiteX23596" fmla="*/ 9546060 w 13419668"/>
              <a:gd name="connsiteY23596" fmla="*/ 1612780 h 4401251"/>
              <a:gd name="connsiteX23597" fmla="*/ 9572554 w 13419668"/>
              <a:gd name="connsiteY23597" fmla="*/ 1635542 h 4401251"/>
              <a:gd name="connsiteX23598" fmla="*/ 9595939 w 13419668"/>
              <a:gd name="connsiteY23598" fmla="*/ 1609795 h 4401251"/>
              <a:gd name="connsiteX23599" fmla="*/ 9570937 w 13419668"/>
              <a:gd name="connsiteY23599" fmla="*/ 1585539 h 4401251"/>
              <a:gd name="connsiteX23600" fmla="*/ 9481752 w 13419668"/>
              <a:gd name="connsiteY23600" fmla="*/ 1585415 h 4401251"/>
              <a:gd name="connsiteX23601" fmla="*/ 9456502 w 13419668"/>
              <a:gd name="connsiteY23601" fmla="*/ 1612407 h 4401251"/>
              <a:gd name="connsiteX23602" fmla="*/ 9482747 w 13419668"/>
              <a:gd name="connsiteY23602" fmla="*/ 1635542 h 4401251"/>
              <a:gd name="connsiteX23603" fmla="*/ 9506505 w 13419668"/>
              <a:gd name="connsiteY23603" fmla="*/ 1610043 h 4401251"/>
              <a:gd name="connsiteX23604" fmla="*/ 9481752 w 13419668"/>
              <a:gd name="connsiteY23604" fmla="*/ 1585415 h 4401251"/>
              <a:gd name="connsiteX23605" fmla="*/ 9370179 w 13419668"/>
              <a:gd name="connsiteY23605" fmla="*/ 1608551 h 4401251"/>
              <a:gd name="connsiteX23606" fmla="*/ 9392319 w 13419668"/>
              <a:gd name="connsiteY23606" fmla="*/ 1635293 h 4401251"/>
              <a:gd name="connsiteX23607" fmla="*/ 9420182 w 13419668"/>
              <a:gd name="connsiteY23607" fmla="*/ 1611038 h 4401251"/>
              <a:gd name="connsiteX23608" fmla="*/ 9396300 w 13419668"/>
              <a:gd name="connsiteY23608" fmla="*/ 1585539 h 4401251"/>
              <a:gd name="connsiteX23609" fmla="*/ 9370179 w 13419668"/>
              <a:gd name="connsiteY23609" fmla="*/ 1608551 h 4401251"/>
              <a:gd name="connsiteX23610" fmla="*/ 9330500 w 13419668"/>
              <a:gd name="connsiteY23610" fmla="*/ 1612780 h 4401251"/>
              <a:gd name="connsiteX23611" fmla="*/ 9305623 w 13419668"/>
              <a:gd name="connsiteY23611" fmla="*/ 1585415 h 4401251"/>
              <a:gd name="connsiteX23612" fmla="*/ 9280497 w 13419668"/>
              <a:gd name="connsiteY23612" fmla="*/ 1609670 h 4401251"/>
              <a:gd name="connsiteX23613" fmla="*/ 9303881 w 13419668"/>
              <a:gd name="connsiteY23613" fmla="*/ 1635418 h 4401251"/>
              <a:gd name="connsiteX23614" fmla="*/ 9330500 w 13419668"/>
              <a:gd name="connsiteY23614" fmla="*/ 1612780 h 4401251"/>
              <a:gd name="connsiteX23615" fmla="*/ 9191064 w 13419668"/>
              <a:gd name="connsiteY23615" fmla="*/ 1608551 h 4401251"/>
              <a:gd name="connsiteX23616" fmla="*/ 9213205 w 13419668"/>
              <a:gd name="connsiteY23616" fmla="*/ 1635293 h 4401251"/>
              <a:gd name="connsiteX23617" fmla="*/ 9241067 w 13419668"/>
              <a:gd name="connsiteY23617" fmla="*/ 1611038 h 4401251"/>
              <a:gd name="connsiteX23618" fmla="*/ 9217185 w 13419668"/>
              <a:gd name="connsiteY23618" fmla="*/ 1585539 h 4401251"/>
              <a:gd name="connsiteX23619" fmla="*/ 9191064 w 13419668"/>
              <a:gd name="connsiteY23619" fmla="*/ 1608551 h 4401251"/>
              <a:gd name="connsiteX23620" fmla="*/ 9151509 w 13419668"/>
              <a:gd name="connsiteY23620" fmla="*/ 1611287 h 4401251"/>
              <a:gd name="connsiteX23621" fmla="*/ 9125015 w 13419668"/>
              <a:gd name="connsiteY23621" fmla="*/ 1585415 h 4401251"/>
              <a:gd name="connsiteX23622" fmla="*/ 9101382 w 13419668"/>
              <a:gd name="connsiteY23622" fmla="*/ 1611163 h 4401251"/>
              <a:gd name="connsiteX23623" fmla="*/ 9126384 w 13419668"/>
              <a:gd name="connsiteY23623" fmla="*/ 1635542 h 4401251"/>
              <a:gd name="connsiteX23624" fmla="*/ 9151634 w 13419668"/>
              <a:gd name="connsiteY23624" fmla="*/ 1611287 h 4401251"/>
              <a:gd name="connsiteX23625" fmla="*/ 9039687 w 13419668"/>
              <a:gd name="connsiteY23625" fmla="*/ 1585415 h 4401251"/>
              <a:gd name="connsiteX23626" fmla="*/ 9014810 w 13419668"/>
              <a:gd name="connsiteY23626" fmla="*/ 1612780 h 4401251"/>
              <a:gd name="connsiteX23627" fmla="*/ 9041304 w 13419668"/>
              <a:gd name="connsiteY23627" fmla="*/ 1635542 h 4401251"/>
              <a:gd name="connsiteX23628" fmla="*/ 9064689 w 13419668"/>
              <a:gd name="connsiteY23628" fmla="*/ 1609795 h 4401251"/>
              <a:gd name="connsiteX23629" fmla="*/ 9039687 w 13419668"/>
              <a:gd name="connsiteY23629" fmla="*/ 1585539 h 4401251"/>
              <a:gd name="connsiteX23630" fmla="*/ 8975131 w 13419668"/>
              <a:gd name="connsiteY23630" fmla="*/ 1610292 h 4401251"/>
              <a:gd name="connsiteX23631" fmla="*/ 8950628 w 13419668"/>
              <a:gd name="connsiteY23631" fmla="*/ 1585415 h 4401251"/>
              <a:gd name="connsiteX23632" fmla="*/ 8925128 w 13419668"/>
              <a:gd name="connsiteY23632" fmla="*/ 1612282 h 4401251"/>
              <a:gd name="connsiteX23633" fmla="*/ 8951125 w 13419668"/>
              <a:gd name="connsiteY23633" fmla="*/ 1635667 h 4401251"/>
              <a:gd name="connsiteX23634" fmla="*/ 8975131 w 13419668"/>
              <a:gd name="connsiteY23634" fmla="*/ 1610416 h 4401251"/>
              <a:gd name="connsiteX23635" fmla="*/ 8862314 w 13419668"/>
              <a:gd name="connsiteY23635" fmla="*/ 1585539 h 4401251"/>
              <a:gd name="connsiteX23636" fmla="*/ 8835447 w 13419668"/>
              <a:gd name="connsiteY23636" fmla="*/ 1611038 h 4401251"/>
              <a:gd name="connsiteX23637" fmla="*/ 8860324 w 13419668"/>
              <a:gd name="connsiteY23637" fmla="*/ 1635542 h 4401251"/>
              <a:gd name="connsiteX23638" fmla="*/ 8885698 w 13419668"/>
              <a:gd name="connsiteY23638" fmla="*/ 1611660 h 4401251"/>
              <a:gd name="connsiteX23639" fmla="*/ 8862438 w 13419668"/>
              <a:gd name="connsiteY23639" fmla="*/ 1585539 h 4401251"/>
              <a:gd name="connsiteX23640" fmla="*/ 8749123 w 13419668"/>
              <a:gd name="connsiteY23640" fmla="*/ 1609173 h 4401251"/>
              <a:gd name="connsiteX23641" fmla="*/ 8771886 w 13419668"/>
              <a:gd name="connsiteY23641" fmla="*/ 1635418 h 4401251"/>
              <a:gd name="connsiteX23642" fmla="*/ 8799126 w 13419668"/>
              <a:gd name="connsiteY23642" fmla="*/ 1610541 h 4401251"/>
              <a:gd name="connsiteX23643" fmla="*/ 8774747 w 13419668"/>
              <a:gd name="connsiteY23643" fmla="*/ 1585539 h 4401251"/>
              <a:gd name="connsiteX23644" fmla="*/ 8749123 w 13419668"/>
              <a:gd name="connsiteY23644" fmla="*/ 1609173 h 4401251"/>
              <a:gd name="connsiteX23645" fmla="*/ 8684318 w 13419668"/>
              <a:gd name="connsiteY23645" fmla="*/ 1585539 h 4401251"/>
              <a:gd name="connsiteX23646" fmla="*/ 8659690 w 13419668"/>
              <a:gd name="connsiteY23646" fmla="*/ 1613029 h 4401251"/>
              <a:gd name="connsiteX23647" fmla="*/ 8686184 w 13419668"/>
              <a:gd name="connsiteY23647" fmla="*/ 1635542 h 4401251"/>
              <a:gd name="connsiteX23648" fmla="*/ 8709569 w 13419668"/>
              <a:gd name="connsiteY23648" fmla="*/ 1609795 h 4401251"/>
              <a:gd name="connsiteX23649" fmla="*/ 8684318 w 13419668"/>
              <a:gd name="connsiteY23649" fmla="*/ 1585664 h 4401251"/>
              <a:gd name="connsiteX23650" fmla="*/ 8570008 w 13419668"/>
              <a:gd name="connsiteY23650" fmla="*/ 1608675 h 4401251"/>
              <a:gd name="connsiteX23651" fmla="*/ 8592149 w 13419668"/>
              <a:gd name="connsiteY23651" fmla="*/ 1635418 h 4401251"/>
              <a:gd name="connsiteX23652" fmla="*/ 8620011 w 13419668"/>
              <a:gd name="connsiteY23652" fmla="*/ 1611163 h 4401251"/>
              <a:gd name="connsiteX23653" fmla="*/ 8596129 w 13419668"/>
              <a:gd name="connsiteY23653" fmla="*/ 1585664 h 4401251"/>
              <a:gd name="connsiteX23654" fmla="*/ 8570008 w 13419668"/>
              <a:gd name="connsiteY23654" fmla="*/ 1608675 h 4401251"/>
              <a:gd name="connsiteX23655" fmla="*/ 8509060 w 13419668"/>
              <a:gd name="connsiteY23655" fmla="*/ 1585539 h 4401251"/>
              <a:gd name="connsiteX23656" fmla="*/ 8483187 w 13419668"/>
              <a:gd name="connsiteY23656" fmla="*/ 1612033 h 4401251"/>
              <a:gd name="connsiteX23657" fmla="*/ 8508935 w 13419668"/>
              <a:gd name="connsiteY23657" fmla="*/ 1635667 h 4401251"/>
              <a:gd name="connsiteX23658" fmla="*/ 8533314 w 13419668"/>
              <a:gd name="connsiteY23658" fmla="*/ 1610665 h 4401251"/>
              <a:gd name="connsiteX23659" fmla="*/ 8509184 w 13419668"/>
              <a:gd name="connsiteY23659" fmla="*/ 1585415 h 4401251"/>
              <a:gd name="connsiteX23660" fmla="*/ 8420995 w 13419668"/>
              <a:gd name="connsiteY23660" fmla="*/ 1585664 h 4401251"/>
              <a:gd name="connsiteX23661" fmla="*/ 8393630 w 13419668"/>
              <a:gd name="connsiteY23661" fmla="*/ 1610541 h 4401251"/>
              <a:gd name="connsiteX23662" fmla="*/ 8417885 w 13419668"/>
              <a:gd name="connsiteY23662" fmla="*/ 1635542 h 4401251"/>
              <a:gd name="connsiteX23663" fmla="*/ 8443633 w 13419668"/>
              <a:gd name="connsiteY23663" fmla="*/ 1612158 h 4401251"/>
              <a:gd name="connsiteX23664" fmla="*/ 8420995 w 13419668"/>
              <a:gd name="connsiteY23664" fmla="*/ 1585664 h 4401251"/>
              <a:gd name="connsiteX23665" fmla="*/ 8329074 w 13419668"/>
              <a:gd name="connsiteY23665" fmla="*/ 1585664 h 4401251"/>
              <a:gd name="connsiteX23666" fmla="*/ 8304197 w 13419668"/>
              <a:gd name="connsiteY23666" fmla="*/ 1613029 h 4401251"/>
              <a:gd name="connsiteX23667" fmla="*/ 8330691 w 13419668"/>
              <a:gd name="connsiteY23667" fmla="*/ 1635791 h 4401251"/>
              <a:gd name="connsiteX23668" fmla="*/ 8354076 w 13419668"/>
              <a:gd name="connsiteY23668" fmla="*/ 1610043 h 4401251"/>
              <a:gd name="connsiteX23669" fmla="*/ 8329074 w 13419668"/>
              <a:gd name="connsiteY23669" fmla="*/ 1585788 h 4401251"/>
              <a:gd name="connsiteX23670" fmla="*/ 8239517 w 13419668"/>
              <a:gd name="connsiteY23670" fmla="*/ 1585664 h 4401251"/>
              <a:gd name="connsiteX23671" fmla="*/ 8214639 w 13419668"/>
              <a:gd name="connsiteY23671" fmla="*/ 1613029 h 4401251"/>
              <a:gd name="connsiteX23672" fmla="*/ 8241134 w 13419668"/>
              <a:gd name="connsiteY23672" fmla="*/ 1635791 h 4401251"/>
              <a:gd name="connsiteX23673" fmla="*/ 8264518 w 13419668"/>
              <a:gd name="connsiteY23673" fmla="*/ 1610043 h 4401251"/>
              <a:gd name="connsiteX23674" fmla="*/ 8239517 w 13419668"/>
              <a:gd name="connsiteY23674" fmla="*/ 1585788 h 4401251"/>
              <a:gd name="connsiteX23675" fmla="*/ 8153816 w 13419668"/>
              <a:gd name="connsiteY23675" fmla="*/ 1585664 h 4401251"/>
              <a:gd name="connsiteX23676" fmla="*/ 8128192 w 13419668"/>
              <a:gd name="connsiteY23676" fmla="*/ 1612282 h 4401251"/>
              <a:gd name="connsiteX23677" fmla="*/ 8153939 w 13419668"/>
              <a:gd name="connsiteY23677" fmla="*/ 1635667 h 4401251"/>
              <a:gd name="connsiteX23678" fmla="*/ 8178319 w 13419668"/>
              <a:gd name="connsiteY23678" fmla="*/ 1610665 h 4401251"/>
              <a:gd name="connsiteX23679" fmla="*/ 8153939 w 13419668"/>
              <a:gd name="connsiteY23679" fmla="*/ 1585664 h 4401251"/>
              <a:gd name="connsiteX23680" fmla="*/ 8038510 w 13419668"/>
              <a:gd name="connsiteY23680" fmla="*/ 1611038 h 4401251"/>
              <a:gd name="connsiteX23681" fmla="*/ 8063138 w 13419668"/>
              <a:gd name="connsiteY23681" fmla="*/ 1635667 h 4401251"/>
              <a:gd name="connsiteX23682" fmla="*/ 8088513 w 13419668"/>
              <a:gd name="connsiteY23682" fmla="*/ 1608800 h 4401251"/>
              <a:gd name="connsiteX23683" fmla="*/ 8062392 w 13419668"/>
              <a:gd name="connsiteY23683" fmla="*/ 1585539 h 4401251"/>
              <a:gd name="connsiteX23684" fmla="*/ 8038510 w 13419668"/>
              <a:gd name="connsiteY23684" fmla="*/ 1611038 h 4401251"/>
              <a:gd name="connsiteX23685" fmla="*/ 7976193 w 13419668"/>
              <a:gd name="connsiteY23685" fmla="*/ 1585664 h 4401251"/>
              <a:gd name="connsiteX23686" fmla="*/ 7948953 w 13419668"/>
              <a:gd name="connsiteY23686" fmla="*/ 1610665 h 4401251"/>
              <a:gd name="connsiteX23687" fmla="*/ 7973332 w 13419668"/>
              <a:gd name="connsiteY23687" fmla="*/ 1635667 h 4401251"/>
              <a:gd name="connsiteX23688" fmla="*/ 7999080 w 13419668"/>
              <a:gd name="connsiteY23688" fmla="*/ 1612033 h 4401251"/>
              <a:gd name="connsiteX23689" fmla="*/ 7976193 w 13419668"/>
              <a:gd name="connsiteY23689" fmla="*/ 1585664 h 4401251"/>
              <a:gd name="connsiteX23690" fmla="*/ 7862256 w 13419668"/>
              <a:gd name="connsiteY23690" fmla="*/ 1609546 h 4401251"/>
              <a:gd name="connsiteX23691" fmla="*/ 7888502 w 13419668"/>
              <a:gd name="connsiteY23691" fmla="*/ 1635667 h 4401251"/>
              <a:gd name="connsiteX23692" fmla="*/ 7912259 w 13419668"/>
              <a:gd name="connsiteY23692" fmla="*/ 1610292 h 4401251"/>
              <a:gd name="connsiteX23693" fmla="*/ 7887631 w 13419668"/>
              <a:gd name="connsiteY23693" fmla="*/ 1585664 h 4401251"/>
              <a:gd name="connsiteX23694" fmla="*/ 7862256 w 13419668"/>
              <a:gd name="connsiteY23694" fmla="*/ 1609670 h 4401251"/>
              <a:gd name="connsiteX23695" fmla="*/ 7772699 w 13419668"/>
              <a:gd name="connsiteY23695" fmla="*/ 1608551 h 4401251"/>
              <a:gd name="connsiteX23696" fmla="*/ 7797824 w 13419668"/>
              <a:gd name="connsiteY23696" fmla="*/ 1635667 h 4401251"/>
              <a:gd name="connsiteX23697" fmla="*/ 7822701 w 13419668"/>
              <a:gd name="connsiteY23697" fmla="*/ 1611287 h 4401251"/>
              <a:gd name="connsiteX23698" fmla="*/ 7798944 w 13419668"/>
              <a:gd name="connsiteY23698" fmla="*/ 1585664 h 4401251"/>
              <a:gd name="connsiteX23699" fmla="*/ 7772574 w 13419668"/>
              <a:gd name="connsiteY23699" fmla="*/ 1608675 h 4401251"/>
              <a:gd name="connsiteX23700" fmla="*/ 7683017 w 13419668"/>
              <a:gd name="connsiteY23700" fmla="*/ 1610043 h 4401251"/>
              <a:gd name="connsiteX23701" fmla="*/ 7709760 w 13419668"/>
              <a:gd name="connsiteY23701" fmla="*/ 1635542 h 4401251"/>
              <a:gd name="connsiteX23702" fmla="*/ 7733144 w 13419668"/>
              <a:gd name="connsiteY23702" fmla="*/ 1609795 h 4401251"/>
              <a:gd name="connsiteX23703" fmla="*/ 7708018 w 13419668"/>
              <a:gd name="connsiteY23703" fmla="*/ 1585539 h 4401251"/>
              <a:gd name="connsiteX23704" fmla="*/ 7683141 w 13419668"/>
              <a:gd name="connsiteY23704" fmla="*/ 1610043 h 4401251"/>
              <a:gd name="connsiteX23705" fmla="*/ 7596693 w 13419668"/>
              <a:gd name="connsiteY23705" fmla="*/ 1609297 h 4401251"/>
              <a:gd name="connsiteX23706" fmla="*/ 7619456 w 13419668"/>
              <a:gd name="connsiteY23706" fmla="*/ 1635542 h 4401251"/>
              <a:gd name="connsiteX23707" fmla="*/ 7646697 w 13419668"/>
              <a:gd name="connsiteY23707" fmla="*/ 1610541 h 4401251"/>
              <a:gd name="connsiteX23708" fmla="*/ 7622317 w 13419668"/>
              <a:gd name="connsiteY23708" fmla="*/ 1585539 h 4401251"/>
              <a:gd name="connsiteX23709" fmla="*/ 7596693 w 13419668"/>
              <a:gd name="connsiteY23709" fmla="*/ 1609173 h 4401251"/>
              <a:gd name="connsiteX23710" fmla="*/ 7531640 w 13419668"/>
              <a:gd name="connsiteY23710" fmla="*/ 1585539 h 4401251"/>
              <a:gd name="connsiteX23711" fmla="*/ 7507260 w 13419668"/>
              <a:gd name="connsiteY23711" fmla="*/ 1613277 h 4401251"/>
              <a:gd name="connsiteX23712" fmla="*/ 7534004 w 13419668"/>
              <a:gd name="connsiteY23712" fmla="*/ 1635418 h 4401251"/>
              <a:gd name="connsiteX23713" fmla="*/ 7557139 w 13419668"/>
              <a:gd name="connsiteY23713" fmla="*/ 1609421 h 4401251"/>
              <a:gd name="connsiteX23714" fmla="*/ 7531640 w 13419668"/>
              <a:gd name="connsiteY23714" fmla="*/ 1585539 h 4401251"/>
              <a:gd name="connsiteX23715" fmla="*/ 7417703 w 13419668"/>
              <a:gd name="connsiteY23715" fmla="*/ 1608675 h 4401251"/>
              <a:gd name="connsiteX23716" fmla="*/ 7439844 w 13419668"/>
              <a:gd name="connsiteY23716" fmla="*/ 1635418 h 4401251"/>
              <a:gd name="connsiteX23717" fmla="*/ 7467706 w 13419668"/>
              <a:gd name="connsiteY23717" fmla="*/ 1611163 h 4401251"/>
              <a:gd name="connsiteX23718" fmla="*/ 7443824 w 13419668"/>
              <a:gd name="connsiteY23718" fmla="*/ 1585664 h 4401251"/>
              <a:gd name="connsiteX23719" fmla="*/ 7417703 w 13419668"/>
              <a:gd name="connsiteY23719" fmla="*/ 1608675 h 4401251"/>
              <a:gd name="connsiteX23720" fmla="*/ 7355137 w 13419668"/>
              <a:gd name="connsiteY23720" fmla="*/ 1585664 h 4401251"/>
              <a:gd name="connsiteX23721" fmla="*/ 7327897 w 13419668"/>
              <a:gd name="connsiteY23721" fmla="*/ 1610665 h 4401251"/>
              <a:gd name="connsiteX23722" fmla="*/ 7352277 w 13419668"/>
              <a:gd name="connsiteY23722" fmla="*/ 1635667 h 4401251"/>
              <a:gd name="connsiteX23723" fmla="*/ 7378024 w 13419668"/>
              <a:gd name="connsiteY23723" fmla="*/ 1612033 h 4401251"/>
              <a:gd name="connsiteX23724" fmla="*/ 7355137 w 13419668"/>
              <a:gd name="connsiteY23724" fmla="*/ 1585664 h 4401251"/>
              <a:gd name="connsiteX23725" fmla="*/ 7241200 w 13419668"/>
              <a:gd name="connsiteY23725" fmla="*/ 1610914 h 4401251"/>
              <a:gd name="connsiteX23726" fmla="*/ 7268814 w 13419668"/>
              <a:gd name="connsiteY23726" fmla="*/ 1635418 h 4401251"/>
              <a:gd name="connsiteX23727" fmla="*/ 7291203 w 13419668"/>
              <a:gd name="connsiteY23727" fmla="*/ 1608924 h 4401251"/>
              <a:gd name="connsiteX23728" fmla="*/ 7265331 w 13419668"/>
              <a:gd name="connsiteY23728" fmla="*/ 1585664 h 4401251"/>
              <a:gd name="connsiteX23729" fmla="*/ 7241200 w 13419668"/>
              <a:gd name="connsiteY23729" fmla="*/ 1610914 h 4401251"/>
              <a:gd name="connsiteX23730" fmla="*/ 7201770 w 13419668"/>
              <a:gd name="connsiteY23730" fmla="*/ 1610416 h 4401251"/>
              <a:gd name="connsiteX23731" fmla="*/ 7177267 w 13419668"/>
              <a:gd name="connsiteY23731" fmla="*/ 1585539 h 4401251"/>
              <a:gd name="connsiteX23732" fmla="*/ 7151768 w 13419668"/>
              <a:gd name="connsiteY23732" fmla="*/ 1612407 h 4401251"/>
              <a:gd name="connsiteX23733" fmla="*/ 7177764 w 13419668"/>
              <a:gd name="connsiteY23733" fmla="*/ 1635791 h 4401251"/>
              <a:gd name="connsiteX23734" fmla="*/ 7201770 w 13419668"/>
              <a:gd name="connsiteY23734" fmla="*/ 1610541 h 4401251"/>
              <a:gd name="connsiteX23735" fmla="*/ 7062210 w 13419668"/>
              <a:gd name="connsiteY23735" fmla="*/ 1609919 h 4401251"/>
              <a:gd name="connsiteX23736" fmla="*/ 7088828 w 13419668"/>
              <a:gd name="connsiteY23736" fmla="*/ 1635667 h 4401251"/>
              <a:gd name="connsiteX23737" fmla="*/ 7112337 w 13419668"/>
              <a:gd name="connsiteY23737" fmla="*/ 1609919 h 4401251"/>
              <a:gd name="connsiteX23738" fmla="*/ 7087335 w 13419668"/>
              <a:gd name="connsiteY23738" fmla="*/ 1585539 h 4401251"/>
              <a:gd name="connsiteX23739" fmla="*/ 7062335 w 13419668"/>
              <a:gd name="connsiteY23739" fmla="*/ 1609919 h 4401251"/>
              <a:gd name="connsiteX23740" fmla="*/ 7025765 w 13419668"/>
              <a:gd name="connsiteY23740" fmla="*/ 1612904 h 4401251"/>
              <a:gd name="connsiteX23741" fmla="*/ 7000888 w 13419668"/>
              <a:gd name="connsiteY23741" fmla="*/ 1585539 h 4401251"/>
              <a:gd name="connsiteX23742" fmla="*/ 6975887 w 13419668"/>
              <a:gd name="connsiteY23742" fmla="*/ 1609795 h 4401251"/>
              <a:gd name="connsiteX23743" fmla="*/ 6999271 w 13419668"/>
              <a:gd name="connsiteY23743" fmla="*/ 1635542 h 4401251"/>
              <a:gd name="connsiteX23744" fmla="*/ 7025765 w 13419668"/>
              <a:gd name="connsiteY23744" fmla="*/ 1612904 h 4401251"/>
              <a:gd name="connsiteX23745" fmla="*/ 6911953 w 13419668"/>
              <a:gd name="connsiteY23745" fmla="*/ 1585539 h 4401251"/>
              <a:gd name="connsiteX23746" fmla="*/ 6886329 w 13419668"/>
              <a:gd name="connsiteY23746" fmla="*/ 1612158 h 4401251"/>
              <a:gd name="connsiteX23747" fmla="*/ 6912077 w 13419668"/>
              <a:gd name="connsiteY23747" fmla="*/ 1635542 h 4401251"/>
              <a:gd name="connsiteX23748" fmla="*/ 6936332 w 13419668"/>
              <a:gd name="connsiteY23748" fmla="*/ 1610541 h 4401251"/>
              <a:gd name="connsiteX23749" fmla="*/ 6911953 w 13419668"/>
              <a:gd name="connsiteY23749" fmla="*/ 1585539 h 4401251"/>
              <a:gd name="connsiteX23750" fmla="*/ 6796772 w 13419668"/>
              <a:gd name="connsiteY23750" fmla="*/ 1609795 h 4401251"/>
              <a:gd name="connsiteX23751" fmla="*/ 6820156 w 13419668"/>
              <a:gd name="connsiteY23751" fmla="*/ 1635542 h 4401251"/>
              <a:gd name="connsiteX23752" fmla="*/ 6846775 w 13419668"/>
              <a:gd name="connsiteY23752" fmla="*/ 1609919 h 4401251"/>
              <a:gd name="connsiteX23753" fmla="*/ 6821773 w 13419668"/>
              <a:gd name="connsiteY23753" fmla="*/ 1585539 h 4401251"/>
              <a:gd name="connsiteX23754" fmla="*/ 6796772 w 13419668"/>
              <a:gd name="connsiteY23754" fmla="*/ 1609795 h 4401251"/>
              <a:gd name="connsiteX23755" fmla="*/ 6737316 w 13419668"/>
              <a:gd name="connsiteY23755" fmla="*/ 1585664 h 4401251"/>
              <a:gd name="connsiteX23756" fmla="*/ 6709951 w 13419668"/>
              <a:gd name="connsiteY23756" fmla="*/ 1610541 h 4401251"/>
              <a:gd name="connsiteX23757" fmla="*/ 6734206 w 13419668"/>
              <a:gd name="connsiteY23757" fmla="*/ 1635542 h 4401251"/>
              <a:gd name="connsiteX23758" fmla="*/ 6759954 w 13419668"/>
              <a:gd name="connsiteY23758" fmla="*/ 1612158 h 4401251"/>
              <a:gd name="connsiteX23759" fmla="*/ 6737316 w 13419668"/>
              <a:gd name="connsiteY23759" fmla="*/ 1585664 h 4401251"/>
              <a:gd name="connsiteX23760" fmla="*/ 6670396 w 13419668"/>
              <a:gd name="connsiteY23760" fmla="*/ 1612158 h 4401251"/>
              <a:gd name="connsiteX23761" fmla="*/ 6647758 w 13419668"/>
              <a:gd name="connsiteY23761" fmla="*/ 1585664 h 4401251"/>
              <a:gd name="connsiteX23762" fmla="*/ 6620393 w 13419668"/>
              <a:gd name="connsiteY23762" fmla="*/ 1610541 h 4401251"/>
              <a:gd name="connsiteX23763" fmla="*/ 6644649 w 13419668"/>
              <a:gd name="connsiteY23763" fmla="*/ 1635542 h 4401251"/>
              <a:gd name="connsiteX23764" fmla="*/ 6670396 w 13419668"/>
              <a:gd name="connsiteY23764" fmla="*/ 1612158 h 4401251"/>
              <a:gd name="connsiteX23765" fmla="*/ 6530960 w 13419668"/>
              <a:gd name="connsiteY23765" fmla="*/ 1608426 h 4401251"/>
              <a:gd name="connsiteX23766" fmla="*/ 6556086 w 13419668"/>
              <a:gd name="connsiteY23766" fmla="*/ 1635542 h 4401251"/>
              <a:gd name="connsiteX23767" fmla="*/ 6581088 w 13419668"/>
              <a:gd name="connsiteY23767" fmla="*/ 1611163 h 4401251"/>
              <a:gd name="connsiteX23768" fmla="*/ 6557454 w 13419668"/>
              <a:gd name="connsiteY23768" fmla="*/ 1585415 h 4401251"/>
              <a:gd name="connsiteX23769" fmla="*/ 6531085 w 13419668"/>
              <a:gd name="connsiteY23769" fmla="*/ 1608302 h 4401251"/>
              <a:gd name="connsiteX23770" fmla="*/ 6468395 w 13419668"/>
              <a:gd name="connsiteY23770" fmla="*/ 1585539 h 4401251"/>
              <a:gd name="connsiteX23771" fmla="*/ 6441278 w 13419668"/>
              <a:gd name="connsiteY23771" fmla="*/ 1610665 h 4401251"/>
              <a:gd name="connsiteX23772" fmla="*/ 6465783 w 13419668"/>
              <a:gd name="connsiteY23772" fmla="*/ 1635418 h 4401251"/>
              <a:gd name="connsiteX23773" fmla="*/ 6491281 w 13419668"/>
              <a:gd name="connsiteY23773" fmla="*/ 1611785 h 4401251"/>
              <a:gd name="connsiteX23774" fmla="*/ 6468270 w 13419668"/>
              <a:gd name="connsiteY23774" fmla="*/ 1585415 h 4401251"/>
              <a:gd name="connsiteX23775" fmla="*/ 6354831 w 13419668"/>
              <a:gd name="connsiteY23775" fmla="*/ 1610292 h 4401251"/>
              <a:gd name="connsiteX23776" fmla="*/ 6378837 w 13419668"/>
              <a:gd name="connsiteY23776" fmla="*/ 1635542 h 4401251"/>
              <a:gd name="connsiteX23777" fmla="*/ 6404833 w 13419668"/>
              <a:gd name="connsiteY23777" fmla="*/ 1609173 h 4401251"/>
              <a:gd name="connsiteX23778" fmla="*/ 6379335 w 13419668"/>
              <a:gd name="connsiteY23778" fmla="*/ 1585291 h 4401251"/>
              <a:gd name="connsiteX23779" fmla="*/ 6354831 w 13419668"/>
              <a:gd name="connsiteY23779" fmla="*/ 1610168 h 4401251"/>
              <a:gd name="connsiteX23780" fmla="*/ 6291021 w 13419668"/>
              <a:gd name="connsiteY23780" fmla="*/ 1585415 h 4401251"/>
              <a:gd name="connsiteX23781" fmla="*/ 6265273 w 13419668"/>
              <a:gd name="connsiteY23781" fmla="*/ 1611909 h 4401251"/>
              <a:gd name="connsiteX23782" fmla="*/ 6291021 w 13419668"/>
              <a:gd name="connsiteY23782" fmla="*/ 1635418 h 4401251"/>
              <a:gd name="connsiteX23783" fmla="*/ 6315400 w 13419668"/>
              <a:gd name="connsiteY23783" fmla="*/ 1610416 h 4401251"/>
              <a:gd name="connsiteX23784" fmla="*/ 6291021 w 13419668"/>
              <a:gd name="connsiteY23784" fmla="*/ 1585415 h 4401251"/>
              <a:gd name="connsiteX23785" fmla="*/ 6175840 w 13419668"/>
              <a:gd name="connsiteY23785" fmla="*/ 1609048 h 4401251"/>
              <a:gd name="connsiteX23786" fmla="*/ 6198603 w 13419668"/>
              <a:gd name="connsiteY23786" fmla="*/ 1635293 h 4401251"/>
              <a:gd name="connsiteX23787" fmla="*/ 6225844 w 13419668"/>
              <a:gd name="connsiteY23787" fmla="*/ 1610292 h 4401251"/>
              <a:gd name="connsiteX23788" fmla="*/ 6201464 w 13419668"/>
              <a:gd name="connsiteY23788" fmla="*/ 1585291 h 4401251"/>
              <a:gd name="connsiteX23789" fmla="*/ 6175840 w 13419668"/>
              <a:gd name="connsiteY23789" fmla="*/ 1608924 h 4401251"/>
              <a:gd name="connsiteX23790" fmla="*/ 6114767 w 13419668"/>
              <a:gd name="connsiteY23790" fmla="*/ 1585291 h 4401251"/>
              <a:gd name="connsiteX23791" fmla="*/ 6089020 w 13419668"/>
              <a:gd name="connsiteY23791" fmla="*/ 1611909 h 4401251"/>
              <a:gd name="connsiteX23792" fmla="*/ 6114891 w 13419668"/>
              <a:gd name="connsiteY23792" fmla="*/ 1635542 h 4401251"/>
              <a:gd name="connsiteX23793" fmla="*/ 6139147 w 13419668"/>
              <a:gd name="connsiteY23793" fmla="*/ 1610416 h 4401251"/>
              <a:gd name="connsiteX23794" fmla="*/ 6114891 w 13419668"/>
              <a:gd name="connsiteY23794" fmla="*/ 1585291 h 4401251"/>
              <a:gd name="connsiteX23795" fmla="*/ 6024464 w 13419668"/>
              <a:gd name="connsiteY23795" fmla="*/ 1585291 h 4401251"/>
              <a:gd name="connsiteX23796" fmla="*/ 5999587 w 13419668"/>
              <a:gd name="connsiteY23796" fmla="*/ 1612655 h 4401251"/>
              <a:gd name="connsiteX23797" fmla="*/ 6026081 w 13419668"/>
              <a:gd name="connsiteY23797" fmla="*/ 1635418 h 4401251"/>
              <a:gd name="connsiteX23798" fmla="*/ 6049465 w 13419668"/>
              <a:gd name="connsiteY23798" fmla="*/ 1609670 h 4401251"/>
              <a:gd name="connsiteX23799" fmla="*/ 6024464 w 13419668"/>
              <a:gd name="connsiteY23799" fmla="*/ 1585415 h 4401251"/>
              <a:gd name="connsiteX23800" fmla="*/ 5937270 w 13419668"/>
              <a:gd name="connsiteY23800" fmla="*/ 1585291 h 4401251"/>
              <a:gd name="connsiteX23801" fmla="*/ 5909905 w 13419668"/>
              <a:gd name="connsiteY23801" fmla="*/ 1610168 h 4401251"/>
              <a:gd name="connsiteX23802" fmla="*/ 5934160 w 13419668"/>
              <a:gd name="connsiteY23802" fmla="*/ 1635169 h 4401251"/>
              <a:gd name="connsiteX23803" fmla="*/ 5959908 w 13419668"/>
              <a:gd name="connsiteY23803" fmla="*/ 1611785 h 4401251"/>
              <a:gd name="connsiteX23804" fmla="*/ 5937270 w 13419668"/>
              <a:gd name="connsiteY23804" fmla="*/ 1585291 h 4401251"/>
              <a:gd name="connsiteX23805" fmla="*/ 5873708 w 13419668"/>
              <a:gd name="connsiteY23805" fmla="*/ 1611163 h 4401251"/>
              <a:gd name="connsiteX23806" fmla="*/ 5847214 w 13419668"/>
              <a:gd name="connsiteY23806" fmla="*/ 1585166 h 4401251"/>
              <a:gd name="connsiteX23807" fmla="*/ 5823457 w 13419668"/>
              <a:gd name="connsiteY23807" fmla="*/ 1610790 h 4401251"/>
              <a:gd name="connsiteX23808" fmla="*/ 5848334 w 13419668"/>
              <a:gd name="connsiteY23808" fmla="*/ 1635169 h 4401251"/>
              <a:gd name="connsiteX23809" fmla="*/ 5873584 w 13419668"/>
              <a:gd name="connsiteY23809" fmla="*/ 1611038 h 4401251"/>
              <a:gd name="connsiteX23810" fmla="*/ 5758652 w 13419668"/>
              <a:gd name="connsiteY23810" fmla="*/ 1585166 h 4401251"/>
              <a:gd name="connsiteX23811" fmla="*/ 5734273 w 13419668"/>
              <a:gd name="connsiteY23811" fmla="*/ 1612904 h 4401251"/>
              <a:gd name="connsiteX23812" fmla="*/ 5761015 w 13419668"/>
              <a:gd name="connsiteY23812" fmla="*/ 1635045 h 4401251"/>
              <a:gd name="connsiteX23813" fmla="*/ 5784151 w 13419668"/>
              <a:gd name="connsiteY23813" fmla="*/ 1609048 h 4401251"/>
              <a:gd name="connsiteX23814" fmla="*/ 5758652 w 13419668"/>
              <a:gd name="connsiteY23814" fmla="*/ 1585166 h 4401251"/>
              <a:gd name="connsiteX23815" fmla="*/ 5644466 w 13419668"/>
              <a:gd name="connsiteY23815" fmla="*/ 1610043 h 4401251"/>
              <a:gd name="connsiteX23816" fmla="*/ 5668473 w 13419668"/>
              <a:gd name="connsiteY23816" fmla="*/ 1635293 h 4401251"/>
              <a:gd name="connsiteX23817" fmla="*/ 5694469 w 13419668"/>
              <a:gd name="connsiteY23817" fmla="*/ 1608924 h 4401251"/>
              <a:gd name="connsiteX23818" fmla="*/ 5668970 w 13419668"/>
              <a:gd name="connsiteY23818" fmla="*/ 1585042 h 4401251"/>
              <a:gd name="connsiteX23819" fmla="*/ 5644466 w 13419668"/>
              <a:gd name="connsiteY23819" fmla="*/ 1609919 h 4401251"/>
              <a:gd name="connsiteX23820" fmla="*/ 5580657 w 13419668"/>
              <a:gd name="connsiteY23820" fmla="*/ 1585166 h 4401251"/>
              <a:gd name="connsiteX23821" fmla="*/ 5555033 w 13419668"/>
              <a:gd name="connsiteY23821" fmla="*/ 1611785 h 4401251"/>
              <a:gd name="connsiteX23822" fmla="*/ 5580781 w 13419668"/>
              <a:gd name="connsiteY23822" fmla="*/ 1635169 h 4401251"/>
              <a:gd name="connsiteX23823" fmla="*/ 5605161 w 13419668"/>
              <a:gd name="connsiteY23823" fmla="*/ 1610168 h 4401251"/>
              <a:gd name="connsiteX23824" fmla="*/ 5580781 w 13419668"/>
              <a:gd name="connsiteY23824" fmla="*/ 1585166 h 4401251"/>
              <a:gd name="connsiteX23825" fmla="*/ 5468337 w 13419668"/>
              <a:gd name="connsiteY23825" fmla="*/ 1608178 h 4401251"/>
              <a:gd name="connsiteX23826" fmla="*/ 5493463 w 13419668"/>
              <a:gd name="connsiteY23826" fmla="*/ 1635293 h 4401251"/>
              <a:gd name="connsiteX23827" fmla="*/ 5518340 w 13419668"/>
              <a:gd name="connsiteY23827" fmla="*/ 1610914 h 4401251"/>
              <a:gd name="connsiteX23828" fmla="*/ 5494582 w 13419668"/>
              <a:gd name="connsiteY23828" fmla="*/ 1585291 h 4401251"/>
              <a:gd name="connsiteX23829" fmla="*/ 5468212 w 13419668"/>
              <a:gd name="connsiteY23829" fmla="*/ 1608302 h 4401251"/>
              <a:gd name="connsiteX23830" fmla="*/ 5378779 w 13419668"/>
              <a:gd name="connsiteY23830" fmla="*/ 1608178 h 4401251"/>
              <a:gd name="connsiteX23831" fmla="*/ 5403905 w 13419668"/>
              <a:gd name="connsiteY23831" fmla="*/ 1635418 h 4401251"/>
              <a:gd name="connsiteX23832" fmla="*/ 5428907 w 13419668"/>
              <a:gd name="connsiteY23832" fmla="*/ 1611038 h 4401251"/>
              <a:gd name="connsiteX23833" fmla="*/ 5405273 w 13419668"/>
              <a:gd name="connsiteY23833" fmla="*/ 1585291 h 4401251"/>
              <a:gd name="connsiteX23834" fmla="*/ 5378904 w 13419668"/>
              <a:gd name="connsiteY23834" fmla="*/ 1608178 h 4401251"/>
              <a:gd name="connsiteX23835" fmla="*/ 5289222 w 13419668"/>
              <a:gd name="connsiteY23835" fmla="*/ 1608178 h 4401251"/>
              <a:gd name="connsiteX23836" fmla="*/ 5314348 w 13419668"/>
              <a:gd name="connsiteY23836" fmla="*/ 1635293 h 4401251"/>
              <a:gd name="connsiteX23837" fmla="*/ 5339349 w 13419668"/>
              <a:gd name="connsiteY23837" fmla="*/ 1610914 h 4401251"/>
              <a:gd name="connsiteX23838" fmla="*/ 5315716 w 13419668"/>
              <a:gd name="connsiteY23838" fmla="*/ 1585166 h 4401251"/>
              <a:gd name="connsiteX23839" fmla="*/ 5289346 w 13419668"/>
              <a:gd name="connsiteY23839" fmla="*/ 1608053 h 4401251"/>
              <a:gd name="connsiteX23840" fmla="*/ 5228397 w 13419668"/>
              <a:gd name="connsiteY23840" fmla="*/ 1585291 h 4401251"/>
              <a:gd name="connsiteX23841" fmla="*/ 5202774 w 13419668"/>
              <a:gd name="connsiteY23841" fmla="*/ 1611909 h 4401251"/>
              <a:gd name="connsiteX23842" fmla="*/ 5228522 w 13419668"/>
              <a:gd name="connsiteY23842" fmla="*/ 1635169 h 4401251"/>
              <a:gd name="connsiteX23843" fmla="*/ 5252777 w 13419668"/>
              <a:gd name="connsiteY23843" fmla="*/ 1610043 h 4401251"/>
              <a:gd name="connsiteX23844" fmla="*/ 5228273 w 13419668"/>
              <a:gd name="connsiteY23844" fmla="*/ 1585166 h 4401251"/>
              <a:gd name="connsiteX23845" fmla="*/ 5139711 w 13419668"/>
              <a:gd name="connsiteY23845" fmla="*/ 1585291 h 4401251"/>
              <a:gd name="connsiteX23846" fmla="*/ 5113092 w 13419668"/>
              <a:gd name="connsiteY23846" fmla="*/ 1611038 h 4401251"/>
              <a:gd name="connsiteX23847" fmla="*/ 5138218 w 13419668"/>
              <a:gd name="connsiteY23847" fmla="*/ 1635293 h 4401251"/>
              <a:gd name="connsiteX23848" fmla="*/ 5163344 w 13419668"/>
              <a:gd name="connsiteY23848" fmla="*/ 1611038 h 4401251"/>
              <a:gd name="connsiteX23849" fmla="*/ 5139711 w 13419668"/>
              <a:gd name="connsiteY23849" fmla="*/ 1585291 h 4401251"/>
              <a:gd name="connsiteX23850" fmla="*/ 5073787 w 13419668"/>
              <a:gd name="connsiteY23850" fmla="*/ 1609670 h 4401251"/>
              <a:gd name="connsiteX23851" fmla="*/ 5045924 w 13419668"/>
              <a:gd name="connsiteY23851" fmla="*/ 1585415 h 4401251"/>
              <a:gd name="connsiteX23852" fmla="*/ 5023908 w 13419668"/>
              <a:gd name="connsiteY23852" fmla="*/ 1612407 h 4401251"/>
              <a:gd name="connsiteX23853" fmla="*/ 5050154 w 13419668"/>
              <a:gd name="connsiteY23853" fmla="*/ 1635293 h 4401251"/>
              <a:gd name="connsiteX23854" fmla="*/ 5073911 w 13419668"/>
              <a:gd name="connsiteY23854" fmla="*/ 1609795 h 4401251"/>
              <a:gd name="connsiteX23855" fmla="*/ 4962835 w 13419668"/>
              <a:gd name="connsiteY23855" fmla="*/ 1585166 h 4401251"/>
              <a:gd name="connsiteX23856" fmla="*/ 4936963 w 13419668"/>
              <a:gd name="connsiteY23856" fmla="*/ 1611660 h 4401251"/>
              <a:gd name="connsiteX23857" fmla="*/ 4962711 w 13419668"/>
              <a:gd name="connsiteY23857" fmla="*/ 1635293 h 4401251"/>
              <a:gd name="connsiteX23858" fmla="*/ 4987090 w 13419668"/>
              <a:gd name="connsiteY23858" fmla="*/ 1610292 h 4401251"/>
              <a:gd name="connsiteX23859" fmla="*/ 4962835 w 13419668"/>
              <a:gd name="connsiteY23859" fmla="*/ 1585042 h 4401251"/>
              <a:gd name="connsiteX23860" fmla="*/ 4871909 w 13419668"/>
              <a:gd name="connsiteY23860" fmla="*/ 1585166 h 4401251"/>
              <a:gd name="connsiteX23861" fmla="*/ 4847654 w 13419668"/>
              <a:gd name="connsiteY23861" fmla="*/ 1613029 h 4401251"/>
              <a:gd name="connsiteX23862" fmla="*/ 4874646 w 13419668"/>
              <a:gd name="connsiteY23862" fmla="*/ 1635045 h 4401251"/>
              <a:gd name="connsiteX23863" fmla="*/ 4897533 w 13419668"/>
              <a:gd name="connsiteY23863" fmla="*/ 1608800 h 4401251"/>
              <a:gd name="connsiteX23864" fmla="*/ 4872034 w 13419668"/>
              <a:gd name="connsiteY23864" fmla="*/ 1585042 h 4401251"/>
              <a:gd name="connsiteX23865" fmla="*/ 4784715 w 13419668"/>
              <a:gd name="connsiteY23865" fmla="*/ 1585166 h 4401251"/>
              <a:gd name="connsiteX23866" fmla="*/ 4757848 w 13419668"/>
              <a:gd name="connsiteY23866" fmla="*/ 1610665 h 4401251"/>
              <a:gd name="connsiteX23867" fmla="*/ 4782725 w 13419668"/>
              <a:gd name="connsiteY23867" fmla="*/ 1635169 h 4401251"/>
              <a:gd name="connsiteX23868" fmla="*/ 4808099 w 13419668"/>
              <a:gd name="connsiteY23868" fmla="*/ 1611287 h 4401251"/>
              <a:gd name="connsiteX23869" fmla="*/ 4784839 w 13419668"/>
              <a:gd name="connsiteY23869" fmla="*/ 1585166 h 4401251"/>
              <a:gd name="connsiteX23870" fmla="*/ 4721527 w 13419668"/>
              <a:gd name="connsiteY23870" fmla="*/ 1610416 h 4401251"/>
              <a:gd name="connsiteX23871" fmla="*/ 4694536 w 13419668"/>
              <a:gd name="connsiteY23871" fmla="*/ 1585166 h 4401251"/>
              <a:gd name="connsiteX23872" fmla="*/ 4671400 w 13419668"/>
              <a:gd name="connsiteY23872" fmla="*/ 1611411 h 4401251"/>
              <a:gd name="connsiteX23873" fmla="*/ 4696899 w 13419668"/>
              <a:gd name="connsiteY23873" fmla="*/ 1635169 h 4401251"/>
              <a:gd name="connsiteX23874" fmla="*/ 4721527 w 13419668"/>
              <a:gd name="connsiteY23874" fmla="*/ 1610416 h 4401251"/>
              <a:gd name="connsiteX23875" fmla="*/ 4581843 w 13419668"/>
              <a:gd name="connsiteY23875" fmla="*/ 1610914 h 4401251"/>
              <a:gd name="connsiteX23876" fmla="*/ 4606969 w 13419668"/>
              <a:gd name="connsiteY23876" fmla="*/ 1635169 h 4401251"/>
              <a:gd name="connsiteX23877" fmla="*/ 4631970 w 13419668"/>
              <a:gd name="connsiteY23877" fmla="*/ 1607929 h 4401251"/>
              <a:gd name="connsiteX23878" fmla="*/ 4605476 w 13419668"/>
              <a:gd name="connsiteY23878" fmla="*/ 1585166 h 4401251"/>
              <a:gd name="connsiteX23879" fmla="*/ 4581967 w 13419668"/>
              <a:gd name="connsiteY23879" fmla="*/ 1611038 h 4401251"/>
              <a:gd name="connsiteX23880" fmla="*/ 2679494 w 13419668"/>
              <a:gd name="connsiteY23880" fmla="*/ 1612407 h 4401251"/>
              <a:gd name="connsiteX23881" fmla="*/ 2654617 w 13419668"/>
              <a:gd name="connsiteY23881" fmla="*/ 1585042 h 4401251"/>
              <a:gd name="connsiteX23882" fmla="*/ 2629491 w 13419668"/>
              <a:gd name="connsiteY23882" fmla="*/ 1609297 h 4401251"/>
              <a:gd name="connsiteX23883" fmla="*/ 2652875 w 13419668"/>
              <a:gd name="connsiteY23883" fmla="*/ 1635045 h 4401251"/>
              <a:gd name="connsiteX23884" fmla="*/ 2679494 w 13419668"/>
              <a:gd name="connsiteY23884" fmla="*/ 1612407 h 4401251"/>
              <a:gd name="connsiteX23885" fmla="*/ 4452855 w 13419668"/>
              <a:gd name="connsiteY23885" fmla="*/ 1610914 h 4401251"/>
              <a:gd name="connsiteX23886" fmla="*/ 4426361 w 13419668"/>
              <a:gd name="connsiteY23886" fmla="*/ 1585042 h 4401251"/>
              <a:gd name="connsiteX23887" fmla="*/ 4402728 w 13419668"/>
              <a:gd name="connsiteY23887" fmla="*/ 1610790 h 4401251"/>
              <a:gd name="connsiteX23888" fmla="*/ 4427729 w 13419668"/>
              <a:gd name="connsiteY23888" fmla="*/ 1635169 h 4401251"/>
              <a:gd name="connsiteX23889" fmla="*/ 4452980 w 13419668"/>
              <a:gd name="connsiteY23889" fmla="*/ 1610914 h 4401251"/>
              <a:gd name="connsiteX23890" fmla="*/ 4366034 w 13419668"/>
              <a:gd name="connsiteY23890" fmla="*/ 1610541 h 4401251"/>
              <a:gd name="connsiteX23891" fmla="*/ 4342028 w 13419668"/>
              <a:gd name="connsiteY23891" fmla="*/ 1585042 h 4401251"/>
              <a:gd name="connsiteX23892" fmla="*/ 4315783 w 13419668"/>
              <a:gd name="connsiteY23892" fmla="*/ 1611287 h 4401251"/>
              <a:gd name="connsiteX23893" fmla="*/ 4341281 w 13419668"/>
              <a:gd name="connsiteY23893" fmla="*/ 1635169 h 4401251"/>
              <a:gd name="connsiteX23894" fmla="*/ 4365910 w 13419668"/>
              <a:gd name="connsiteY23894" fmla="*/ 1610541 h 4401251"/>
              <a:gd name="connsiteX23895" fmla="*/ 4252222 w 13419668"/>
              <a:gd name="connsiteY23895" fmla="*/ 1585042 h 4401251"/>
              <a:gd name="connsiteX23896" fmla="*/ 4226350 w 13419668"/>
              <a:gd name="connsiteY23896" fmla="*/ 1611536 h 4401251"/>
              <a:gd name="connsiteX23897" fmla="*/ 4252097 w 13419668"/>
              <a:gd name="connsiteY23897" fmla="*/ 1635169 h 4401251"/>
              <a:gd name="connsiteX23898" fmla="*/ 4276477 w 13419668"/>
              <a:gd name="connsiteY23898" fmla="*/ 1610168 h 4401251"/>
              <a:gd name="connsiteX23899" fmla="*/ 4252222 w 13419668"/>
              <a:gd name="connsiteY23899" fmla="*/ 1584918 h 4401251"/>
              <a:gd name="connsiteX23900" fmla="*/ 4163784 w 13419668"/>
              <a:gd name="connsiteY23900" fmla="*/ 1585042 h 4401251"/>
              <a:gd name="connsiteX23901" fmla="*/ 4136792 w 13419668"/>
              <a:gd name="connsiteY23901" fmla="*/ 1610292 h 4401251"/>
              <a:gd name="connsiteX23902" fmla="*/ 4161420 w 13419668"/>
              <a:gd name="connsiteY23902" fmla="*/ 1634920 h 4401251"/>
              <a:gd name="connsiteX23903" fmla="*/ 4186795 w 13419668"/>
              <a:gd name="connsiteY23903" fmla="*/ 1611163 h 4401251"/>
              <a:gd name="connsiteX23904" fmla="*/ 4163659 w 13419668"/>
              <a:gd name="connsiteY23904" fmla="*/ 1584918 h 4401251"/>
              <a:gd name="connsiteX23905" fmla="*/ 4075470 w 13419668"/>
              <a:gd name="connsiteY23905" fmla="*/ 1585042 h 4401251"/>
              <a:gd name="connsiteX23906" fmla="*/ 4050593 w 13419668"/>
              <a:gd name="connsiteY23906" fmla="*/ 1612282 h 4401251"/>
              <a:gd name="connsiteX23907" fmla="*/ 4076838 w 13419668"/>
              <a:gd name="connsiteY23907" fmla="*/ 1635045 h 4401251"/>
              <a:gd name="connsiteX23908" fmla="*/ 4100472 w 13419668"/>
              <a:gd name="connsiteY23908" fmla="*/ 1609421 h 4401251"/>
              <a:gd name="connsiteX23909" fmla="*/ 4075470 w 13419668"/>
              <a:gd name="connsiteY23909" fmla="*/ 1585042 h 4401251"/>
              <a:gd name="connsiteX23910" fmla="*/ 3960787 w 13419668"/>
              <a:gd name="connsiteY23910" fmla="*/ 1610043 h 4401251"/>
              <a:gd name="connsiteX23911" fmla="*/ 3984918 w 13419668"/>
              <a:gd name="connsiteY23911" fmla="*/ 1635293 h 4401251"/>
              <a:gd name="connsiteX23912" fmla="*/ 4010790 w 13419668"/>
              <a:gd name="connsiteY23912" fmla="*/ 1608800 h 4401251"/>
              <a:gd name="connsiteX23913" fmla="*/ 3985167 w 13419668"/>
              <a:gd name="connsiteY23913" fmla="*/ 1585042 h 4401251"/>
              <a:gd name="connsiteX23914" fmla="*/ 3960787 w 13419668"/>
              <a:gd name="connsiteY23914" fmla="*/ 1610043 h 4401251"/>
              <a:gd name="connsiteX23915" fmla="*/ 3871354 w 13419668"/>
              <a:gd name="connsiteY23915" fmla="*/ 1608178 h 4401251"/>
              <a:gd name="connsiteX23916" fmla="*/ 3893494 w 13419668"/>
              <a:gd name="connsiteY23916" fmla="*/ 1634920 h 4401251"/>
              <a:gd name="connsiteX23917" fmla="*/ 3921357 w 13419668"/>
              <a:gd name="connsiteY23917" fmla="*/ 1610665 h 4401251"/>
              <a:gd name="connsiteX23918" fmla="*/ 3897475 w 13419668"/>
              <a:gd name="connsiteY23918" fmla="*/ 1585166 h 4401251"/>
              <a:gd name="connsiteX23919" fmla="*/ 3871354 w 13419668"/>
              <a:gd name="connsiteY23919" fmla="*/ 1608178 h 4401251"/>
              <a:gd name="connsiteX23920" fmla="*/ 3810032 w 13419668"/>
              <a:gd name="connsiteY23920" fmla="*/ 1585042 h 4401251"/>
              <a:gd name="connsiteX23921" fmla="*/ 3784533 w 13419668"/>
              <a:gd name="connsiteY23921" fmla="*/ 1611909 h 4401251"/>
              <a:gd name="connsiteX23922" fmla="*/ 3810654 w 13419668"/>
              <a:gd name="connsiteY23922" fmla="*/ 1635169 h 4401251"/>
              <a:gd name="connsiteX23923" fmla="*/ 3834660 w 13419668"/>
              <a:gd name="connsiteY23923" fmla="*/ 1609795 h 4401251"/>
              <a:gd name="connsiteX23924" fmla="*/ 3810156 w 13419668"/>
              <a:gd name="connsiteY23924" fmla="*/ 1585042 h 4401251"/>
              <a:gd name="connsiteX23925" fmla="*/ 3745103 w 13419668"/>
              <a:gd name="connsiteY23925" fmla="*/ 1610541 h 4401251"/>
              <a:gd name="connsiteX23926" fmla="*/ 3721096 w 13419668"/>
              <a:gd name="connsiteY23926" fmla="*/ 1585042 h 4401251"/>
              <a:gd name="connsiteX23927" fmla="*/ 3694851 w 13419668"/>
              <a:gd name="connsiteY23927" fmla="*/ 1611287 h 4401251"/>
              <a:gd name="connsiteX23928" fmla="*/ 3720350 w 13419668"/>
              <a:gd name="connsiteY23928" fmla="*/ 1635169 h 4401251"/>
              <a:gd name="connsiteX23929" fmla="*/ 3744979 w 13419668"/>
              <a:gd name="connsiteY23929" fmla="*/ 1610541 h 4401251"/>
              <a:gd name="connsiteX23930" fmla="*/ 3605418 w 13419668"/>
              <a:gd name="connsiteY23930" fmla="*/ 1609421 h 4401251"/>
              <a:gd name="connsiteX23931" fmla="*/ 3632037 w 13419668"/>
              <a:gd name="connsiteY23931" fmla="*/ 1635045 h 4401251"/>
              <a:gd name="connsiteX23932" fmla="*/ 3655421 w 13419668"/>
              <a:gd name="connsiteY23932" fmla="*/ 1609297 h 4401251"/>
              <a:gd name="connsiteX23933" fmla="*/ 3630419 w 13419668"/>
              <a:gd name="connsiteY23933" fmla="*/ 1585042 h 4401251"/>
              <a:gd name="connsiteX23934" fmla="*/ 3605418 w 13419668"/>
              <a:gd name="connsiteY23934" fmla="*/ 1609421 h 4401251"/>
              <a:gd name="connsiteX23935" fmla="*/ 3542977 w 13419668"/>
              <a:gd name="connsiteY23935" fmla="*/ 1585042 h 4401251"/>
              <a:gd name="connsiteX23936" fmla="*/ 3515861 w 13419668"/>
              <a:gd name="connsiteY23936" fmla="*/ 1610168 h 4401251"/>
              <a:gd name="connsiteX23937" fmla="*/ 3540365 w 13419668"/>
              <a:gd name="connsiteY23937" fmla="*/ 1634920 h 4401251"/>
              <a:gd name="connsiteX23938" fmla="*/ 3565863 w 13419668"/>
              <a:gd name="connsiteY23938" fmla="*/ 1611287 h 4401251"/>
              <a:gd name="connsiteX23939" fmla="*/ 3542852 w 13419668"/>
              <a:gd name="connsiteY23939" fmla="*/ 1584918 h 4401251"/>
              <a:gd name="connsiteX23940" fmla="*/ 3455161 w 13419668"/>
              <a:gd name="connsiteY23940" fmla="*/ 1585042 h 4401251"/>
              <a:gd name="connsiteX23941" fmla="*/ 3429537 w 13419668"/>
              <a:gd name="connsiteY23941" fmla="*/ 1611660 h 4401251"/>
              <a:gd name="connsiteX23942" fmla="*/ 3455285 w 13419668"/>
              <a:gd name="connsiteY23942" fmla="*/ 1635045 h 4401251"/>
              <a:gd name="connsiteX23943" fmla="*/ 3479540 w 13419668"/>
              <a:gd name="connsiteY23943" fmla="*/ 1610043 h 4401251"/>
              <a:gd name="connsiteX23944" fmla="*/ 3455161 w 13419668"/>
              <a:gd name="connsiteY23944" fmla="*/ 1585042 h 4401251"/>
              <a:gd name="connsiteX23945" fmla="*/ 3365728 w 13419668"/>
              <a:gd name="connsiteY23945" fmla="*/ 1585042 h 4401251"/>
              <a:gd name="connsiteX23946" fmla="*/ 3339980 w 13419668"/>
              <a:gd name="connsiteY23946" fmla="*/ 1611536 h 4401251"/>
              <a:gd name="connsiteX23947" fmla="*/ 3365728 w 13419668"/>
              <a:gd name="connsiteY23947" fmla="*/ 1635045 h 4401251"/>
              <a:gd name="connsiteX23948" fmla="*/ 3390107 w 13419668"/>
              <a:gd name="connsiteY23948" fmla="*/ 1610043 h 4401251"/>
              <a:gd name="connsiteX23949" fmla="*/ 3365728 w 13419668"/>
              <a:gd name="connsiteY23949" fmla="*/ 1585042 h 4401251"/>
              <a:gd name="connsiteX23950" fmla="*/ 3300425 w 13419668"/>
              <a:gd name="connsiteY23950" fmla="*/ 1612407 h 4401251"/>
              <a:gd name="connsiteX23951" fmla="*/ 3275548 w 13419668"/>
              <a:gd name="connsiteY23951" fmla="*/ 1585042 h 4401251"/>
              <a:gd name="connsiteX23952" fmla="*/ 3250423 w 13419668"/>
              <a:gd name="connsiteY23952" fmla="*/ 1609297 h 4401251"/>
              <a:gd name="connsiteX23953" fmla="*/ 3273807 w 13419668"/>
              <a:gd name="connsiteY23953" fmla="*/ 1635045 h 4401251"/>
              <a:gd name="connsiteX23954" fmla="*/ 3300425 w 13419668"/>
              <a:gd name="connsiteY23954" fmla="*/ 1612407 h 4401251"/>
              <a:gd name="connsiteX23955" fmla="*/ 3163850 w 13419668"/>
              <a:gd name="connsiteY23955" fmla="*/ 1607929 h 4401251"/>
              <a:gd name="connsiteX23956" fmla="*/ 3188976 w 13419668"/>
              <a:gd name="connsiteY23956" fmla="*/ 1635045 h 4401251"/>
              <a:gd name="connsiteX23957" fmla="*/ 3213978 w 13419668"/>
              <a:gd name="connsiteY23957" fmla="*/ 1610665 h 4401251"/>
              <a:gd name="connsiteX23958" fmla="*/ 3190344 w 13419668"/>
              <a:gd name="connsiteY23958" fmla="*/ 1584918 h 4401251"/>
              <a:gd name="connsiteX23959" fmla="*/ 3163975 w 13419668"/>
              <a:gd name="connsiteY23959" fmla="*/ 1607804 h 4401251"/>
              <a:gd name="connsiteX23960" fmla="*/ 3101533 w 13419668"/>
              <a:gd name="connsiteY23960" fmla="*/ 1585166 h 4401251"/>
              <a:gd name="connsiteX23961" fmla="*/ 3074168 w 13419668"/>
              <a:gd name="connsiteY23961" fmla="*/ 1610043 h 4401251"/>
              <a:gd name="connsiteX23962" fmla="*/ 3098424 w 13419668"/>
              <a:gd name="connsiteY23962" fmla="*/ 1635045 h 4401251"/>
              <a:gd name="connsiteX23963" fmla="*/ 3124172 w 13419668"/>
              <a:gd name="connsiteY23963" fmla="*/ 1611660 h 4401251"/>
              <a:gd name="connsiteX23964" fmla="*/ 3101533 w 13419668"/>
              <a:gd name="connsiteY23964" fmla="*/ 1585166 h 4401251"/>
              <a:gd name="connsiteX23965" fmla="*/ 3034614 w 13419668"/>
              <a:gd name="connsiteY23965" fmla="*/ 1611660 h 4401251"/>
              <a:gd name="connsiteX23966" fmla="*/ 3011976 w 13419668"/>
              <a:gd name="connsiteY23966" fmla="*/ 1585166 h 4401251"/>
              <a:gd name="connsiteX23967" fmla="*/ 2984611 w 13419668"/>
              <a:gd name="connsiteY23967" fmla="*/ 1610043 h 4401251"/>
              <a:gd name="connsiteX23968" fmla="*/ 3008866 w 13419668"/>
              <a:gd name="connsiteY23968" fmla="*/ 1635045 h 4401251"/>
              <a:gd name="connsiteX23969" fmla="*/ 3034614 w 13419668"/>
              <a:gd name="connsiteY23969" fmla="*/ 1611660 h 4401251"/>
              <a:gd name="connsiteX23970" fmla="*/ 2925528 w 13419668"/>
              <a:gd name="connsiteY23970" fmla="*/ 1585166 h 4401251"/>
              <a:gd name="connsiteX23971" fmla="*/ 2898288 w 13419668"/>
              <a:gd name="connsiteY23971" fmla="*/ 1610168 h 4401251"/>
              <a:gd name="connsiteX23972" fmla="*/ 2922543 w 13419668"/>
              <a:gd name="connsiteY23972" fmla="*/ 1635293 h 4401251"/>
              <a:gd name="connsiteX23973" fmla="*/ 2948415 w 13419668"/>
              <a:gd name="connsiteY23973" fmla="*/ 1611785 h 4401251"/>
              <a:gd name="connsiteX23974" fmla="*/ 2925652 w 13419668"/>
              <a:gd name="connsiteY23974" fmla="*/ 1585291 h 4401251"/>
              <a:gd name="connsiteX23975" fmla="*/ 2808855 w 13419668"/>
              <a:gd name="connsiteY23975" fmla="*/ 1608178 h 4401251"/>
              <a:gd name="connsiteX23976" fmla="*/ 2830995 w 13419668"/>
              <a:gd name="connsiteY23976" fmla="*/ 1634920 h 4401251"/>
              <a:gd name="connsiteX23977" fmla="*/ 2858857 w 13419668"/>
              <a:gd name="connsiteY23977" fmla="*/ 1610665 h 4401251"/>
              <a:gd name="connsiteX23978" fmla="*/ 2834976 w 13419668"/>
              <a:gd name="connsiteY23978" fmla="*/ 1585166 h 4401251"/>
              <a:gd name="connsiteX23979" fmla="*/ 2808855 w 13419668"/>
              <a:gd name="connsiteY23979" fmla="*/ 1608178 h 4401251"/>
              <a:gd name="connsiteX23980" fmla="*/ 2769300 w 13419668"/>
              <a:gd name="connsiteY23980" fmla="*/ 1610416 h 4401251"/>
              <a:gd name="connsiteX23981" fmla="*/ 2742309 w 13419668"/>
              <a:gd name="connsiteY23981" fmla="*/ 1585166 h 4401251"/>
              <a:gd name="connsiteX23982" fmla="*/ 2719173 w 13419668"/>
              <a:gd name="connsiteY23982" fmla="*/ 1611411 h 4401251"/>
              <a:gd name="connsiteX23983" fmla="*/ 2744672 w 13419668"/>
              <a:gd name="connsiteY23983" fmla="*/ 1635169 h 4401251"/>
              <a:gd name="connsiteX23984" fmla="*/ 2769300 w 13419668"/>
              <a:gd name="connsiteY23984" fmla="*/ 1610416 h 4401251"/>
              <a:gd name="connsiteX23985" fmla="*/ 13028848 w 13419668"/>
              <a:gd name="connsiteY23985" fmla="*/ 1585042 h 4401251"/>
              <a:gd name="connsiteX23986" fmla="*/ 13003100 w 13419668"/>
              <a:gd name="connsiteY23986" fmla="*/ 1611785 h 4401251"/>
              <a:gd name="connsiteX23987" fmla="*/ 13028973 w 13419668"/>
              <a:gd name="connsiteY23987" fmla="*/ 1635293 h 4401251"/>
              <a:gd name="connsiteX23988" fmla="*/ 13053103 w 13419668"/>
              <a:gd name="connsiteY23988" fmla="*/ 1610168 h 4401251"/>
              <a:gd name="connsiteX23989" fmla="*/ 13028724 w 13419668"/>
              <a:gd name="connsiteY23989" fmla="*/ 1585166 h 4401251"/>
              <a:gd name="connsiteX23990" fmla="*/ 2542919 w 13419668"/>
              <a:gd name="connsiteY23990" fmla="*/ 1609048 h 4401251"/>
              <a:gd name="connsiteX23991" fmla="*/ 2569164 w 13419668"/>
              <a:gd name="connsiteY23991" fmla="*/ 1635169 h 4401251"/>
              <a:gd name="connsiteX23992" fmla="*/ 2592922 w 13419668"/>
              <a:gd name="connsiteY23992" fmla="*/ 1609795 h 4401251"/>
              <a:gd name="connsiteX23993" fmla="*/ 2568293 w 13419668"/>
              <a:gd name="connsiteY23993" fmla="*/ 1585166 h 4401251"/>
              <a:gd name="connsiteX23994" fmla="*/ 2542919 w 13419668"/>
              <a:gd name="connsiteY23994" fmla="*/ 1609173 h 4401251"/>
              <a:gd name="connsiteX23995" fmla="*/ 2478861 w 13419668"/>
              <a:gd name="connsiteY23995" fmla="*/ 1585042 h 4401251"/>
              <a:gd name="connsiteX23996" fmla="*/ 2453362 w 13419668"/>
              <a:gd name="connsiteY23996" fmla="*/ 1611909 h 4401251"/>
              <a:gd name="connsiteX23997" fmla="*/ 2479482 w 13419668"/>
              <a:gd name="connsiteY23997" fmla="*/ 1635169 h 4401251"/>
              <a:gd name="connsiteX23998" fmla="*/ 2503489 w 13419668"/>
              <a:gd name="connsiteY23998" fmla="*/ 1609795 h 4401251"/>
              <a:gd name="connsiteX23999" fmla="*/ 2478985 w 13419668"/>
              <a:gd name="connsiteY23999" fmla="*/ 1585042 h 4401251"/>
              <a:gd name="connsiteX24000" fmla="*/ 2390920 w 13419668"/>
              <a:gd name="connsiteY24000" fmla="*/ 1585042 h 4401251"/>
              <a:gd name="connsiteX24001" fmla="*/ 2363804 w 13419668"/>
              <a:gd name="connsiteY24001" fmla="*/ 1610168 h 4401251"/>
              <a:gd name="connsiteX24002" fmla="*/ 2388308 w 13419668"/>
              <a:gd name="connsiteY24002" fmla="*/ 1634920 h 4401251"/>
              <a:gd name="connsiteX24003" fmla="*/ 2413807 w 13419668"/>
              <a:gd name="connsiteY24003" fmla="*/ 1611287 h 4401251"/>
              <a:gd name="connsiteX24004" fmla="*/ 2390796 w 13419668"/>
              <a:gd name="connsiteY24004" fmla="*/ 1584918 h 4401251"/>
              <a:gd name="connsiteX24005" fmla="*/ 2277481 w 13419668"/>
              <a:gd name="connsiteY24005" fmla="*/ 1608675 h 4401251"/>
              <a:gd name="connsiteX24006" fmla="*/ 2300243 w 13419668"/>
              <a:gd name="connsiteY24006" fmla="*/ 1634920 h 4401251"/>
              <a:gd name="connsiteX24007" fmla="*/ 2327483 w 13419668"/>
              <a:gd name="connsiteY24007" fmla="*/ 1610043 h 4401251"/>
              <a:gd name="connsiteX24008" fmla="*/ 2303104 w 13419668"/>
              <a:gd name="connsiteY24008" fmla="*/ 1585042 h 4401251"/>
              <a:gd name="connsiteX24009" fmla="*/ 2277481 w 13419668"/>
              <a:gd name="connsiteY24009" fmla="*/ 1608675 h 4401251"/>
              <a:gd name="connsiteX24010" fmla="*/ 2212676 w 13419668"/>
              <a:gd name="connsiteY24010" fmla="*/ 1585042 h 4401251"/>
              <a:gd name="connsiteX24011" fmla="*/ 2188048 w 13419668"/>
              <a:gd name="connsiteY24011" fmla="*/ 1612531 h 4401251"/>
              <a:gd name="connsiteX24012" fmla="*/ 2214542 w 13419668"/>
              <a:gd name="connsiteY24012" fmla="*/ 1635045 h 4401251"/>
              <a:gd name="connsiteX24013" fmla="*/ 2237926 w 13419668"/>
              <a:gd name="connsiteY24013" fmla="*/ 1609297 h 4401251"/>
              <a:gd name="connsiteX24014" fmla="*/ 2212676 w 13419668"/>
              <a:gd name="connsiteY24014" fmla="*/ 1585166 h 4401251"/>
              <a:gd name="connsiteX24015" fmla="*/ 2098366 w 13419668"/>
              <a:gd name="connsiteY24015" fmla="*/ 1608178 h 4401251"/>
              <a:gd name="connsiteX24016" fmla="*/ 2120506 w 13419668"/>
              <a:gd name="connsiteY24016" fmla="*/ 1634920 h 4401251"/>
              <a:gd name="connsiteX24017" fmla="*/ 2148369 w 13419668"/>
              <a:gd name="connsiteY24017" fmla="*/ 1610665 h 4401251"/>
              <a:gd name="connsiteX24018" fmla="*/ 2124487 w 13419668"/>
              <a:gd name="connsiteY24018" fmla="*/ 1585166 h 4401251"/>
              <a:gd name="connsiteX24019" fmla="*/ 2098366 w 13419668"/>
              <a:gd name="connsiteY24019" fmla="*/ 1608178 h 4401251"/>
              <a:gd name="connsiteX24020" fmla="*/ 2061672 w 13419668"/>
              <a:gd name="connsiteY24020" fmla="*/ 1611163 h 4401251"/>
              <a:gd name="connsiteX24021" fmla="*/ 2038288 w 13419668"/>
              <a:gd name="connsiteY24021" fmla="*/ 1585166 h 4401251"/>
              <a:gd name="connsiteX24022" fmla="*/ 2011421 w 13419668"/>
              <a:gd name="connsiteY24022" fmla="*/ 1610665 h 4401251"/>
              <a:gd name="connsiteX24023" fmla="*/ 2036298 w 13419668"/>
              <a:gd name="connsiteY24023" fmla="*/ 1635169 h 4401251"/>
              <a:gd name="connsiteX24024" fmla="*/ 2061548 w 13419668"/>
              <a:gd name="connsiteY24024" fmla="*/ 1611163 h 4401251"/>
              <a:gd name="connsiteX24025" fmla="*/ 1946989 w 13419668"/>
              <a:gd name="connsiteY24025" fmla="*/ 1585042 h 4401251"/>
              <a:gd name="connsiteX24026" fmla="*/ 1922112 w 13419668"/>
              <a:gd name="connsiteY24026" fmla="*/ 1612407 h 4401251"/>
              <a:gd name="connsiteX24027" fmla="*/ 1948606 w 13419668"/>
              <a:gd name="connsiteY24027" fmla="*/ 1635169 h 4401251"/>
              <a:gd name="connsiteX24028" fmla="*/ 1971990 w 13419668"/>
              <a:gd name="connsiteY24028" fmla="*/ 1609421 h 4401251"/>
              <a:gd name="connsiteX24029" fmla="*/ 1946989 w 13419668"/>
              <a:gd name="connsiteY24029" fmla="*/ 1585166 h 4401251"/>
              <a:gd name="connsiteX24030" fmla="*/ 1832430 w 13419668"/>
              <a:gd name="connsiteY24030" fmla="*/ 1609546 h 4401251"/>
              <a:gd name="connsiteX24031" fmla="*/ 1859173 w 13419668"/>
              <a:gd name="connsiteY24031" fmla="*/ 1635045 h 4401251"/>
              <a:gd name="connsiteX24032" fmla="*/ 1882557 w 13419668"/>
              <a:gd name="connsiteY24032" fmla="*/ 1609297 h 4401251"/>
              <a:gd name="connsiteX24033" fmla="*/ 1857431 w 13419668"/>
              <a:gd name="connsiteY24033" fmla="*/ 1585042 h 4401251"/>
              <a:gd name="connsiteX24034" fmla="*/ 1832554 w 13419668"/>
              <a:gd name="connsiteY24034" fmla="*/ 1609546 h 4401251"/>
              <a:gd name="connsiteX24035" fmla="*/ 1768123 w 13419668"/>
              <a:gd name="connsiteY24035" fmla="*/ 1585042 h 4401251"/>
              <a:gd name="connsiteX24036" fmla="*/ 1742997 w 13419668"/>
              <a:gd name="connsiteY24036" fmla="*/ 1612158 h 4401251"/>
              <a:gd name="connsiteX24037" fmla="*/ 1769367 w 13419668"/>
              <a:gd name="connsiteY24037" fmla="*/ 1635169 h 4401251"/>
              <a:gd name="connsiteX24038" fmla="*/ 1793000 w 13419668"/>
              <a:gd name="connsiteY24038" fmla="*/ 1609670 h 4401251"/>
              <a:gd name="connsiteX24039" fmla="*/ 1768123 w 13419668"/>
              <a:gd name="connsiteY24039" fmla="*/ 1585166 h 4401251"/>
              <a:gd name="connsiteX24040" fmla="*/ 1656549 w 13419668"/>
              <a:gd name="connsiteY24040" fmla="*/ 1609297 h 4401251"/>
              <a:gd name="connsiteX24041" fmla="*/ 1679934 w 13419668"/>
              <a:gd name="connsiteY24041" fmla="*/ 1635045 h 4401251"/>
              <a:gd name="connsiteX24042" fmla="*/ 1706552 w 13419668"/>
              <a:gd name="connsiteY24042" fmla="*/ 1609421 h 4401251"/>
              <a:gd name="connsiteX24043" fmla="*/ 1681551 w 13419668"/>
              <a:gd name="connsiteY24043" fmla="*/ 1585042 h 4401251"/>
              <a:gd name="connsiteX24044" fmla="*/ 1656549 w 13419668"/>
              <a:gd name="connsiteY24044" fmla="*/ 1609297 h 4401251"/>
              <a:gd name="connsiteX24045" fmla="*/ 1566992 w 13419668"/>
              <a:gd name="connsiteY24045" fmla="*/ 1608675 h 4401251"/>
              <a:gd name="connsiteX24046" fmla="*/ 1589754 w 13419668"/>
              <a:gd name="connsiteY24046" fmla="*/ 1634920 h 4401251"/>
              <a:gd name="connsiteX24047" fmla="*/ 1616995 w 13419668"/>
              <a:gd name="connsiteY24047" fmla="*/ 1610043 h 4401251"/>
              <a:gd name="connsiteX24048" fmla="*/ 1592615 w 13419668"/>
              <a:gd name="connsiteY24048" fmla="*/ 1585042 h 4401251"/>
              <a:gd name="connsiteX24049" fmla="*/ 1566992 w 13419668"/>
              <a:gd name="connsiteY24049" fmla="*/ 1608675 h 4401251"/>
              <a:gd name="connsiteX24050" fmla="*/ 1477434 w 13419668"/>
              <a:gd name="connsiteY24050" fmla="*/ 1608053 h 4401251"/>
              <a:gd name="connsiteX24051" fmla="*/ 1499575 w 13419668"/>
              <a:gd name="connsiteY24051" fmla="*/ 1634796 h 4401251"/>
              <a:gd name="connsiteX24052" fmla="*/ 1527437 w 13419668"/>
              <a:gd name="connsiteY24052" fmla="*/ 1610541 h 4401251"/>
              <a:gd name="connsiteX24053" fmla="*/ 1503555 w 13419668"/>
              <a:gd name="connsiteY24053" fmla="*/ 1585042 h 4401251"/>
              <a:gd name="connsiteX24054" fmla="*/ 1477434 w 13419668"/>
              <a:gd name="connsiteY24054" fmla="*/ 1608053 h 4401251"/>
              <a:gd name="connsiteX24055" fmla="*/ 1415615 w 13419668"/>
              <a:gd name="connsiteY24055" fmla="*/ 1584918 h 4401251"/>
              <a:gd name="connsiteX24056" fmla="*/ 1390738 w 13419668"/>
              <a:gd name="connsiteY24056" fmla="*/ 1612282 h 4401251"/>
              <a:gd name="connsiteX24057" fmla="*/ 1417232 w 13419668"/>
              <a:gd name="connsiteY24057" fmla="*/ 1635045 h 4401251"/>
              <a:gd name="connsiteX24058" fmla="*/ 1440616 w 13419668"/>
              <a:gd name="connsiteY24058" fmla="*/ 1609297 h 4401251"/>
              <a:gd name="connsiteX24059" fmla="*/ 1415615 w 13419668"/>
              <a:gd name="connsiteY24059" fmla="*/ 1585042 h 4401251"/>
              <a:gd name="connsiteX24060" fmla="*/ 1301180 w 13419668"/>
              <a:gd name="connsiteY24060" fmla="*/ 1607804 h 4401251"/>
              <a:gd name="connsiteX24061" fmla="*/ 1326306 w 13419668"/>
              <a:gd name="connsiteY24061" fmla="*/ 1635045 h 4401251"/>
              <a:gd name="connsiteX24062" fmla="*/ 1351308 w 13419668"/>
              <a:gd name="connsiteY24062" fmla="*/ 1610665 h 4401251"/>
              <a:gd name="connsiteX24063" fmla="*/ 1327675 w 13419668"/>
              <a:gd name="connsiteY24063" fmla="*/ 1584918 h 4401251"/>
              <a:gd name="connsiteX24064" fmla="*/ 1301305 w 13419668"/>
              <a:gd name="connsiteY24064" fmla="*/ 1607804 h 4401251"/>
              <a:gd name="connsiteX24065" fmla="*/ 1238117 w 13419668"/>
              <a:gd name="connsiteY24065" fmla="*/ 1584918 h 4401251"/>
              <a:gd name="connsiteX24066" fmla="*/ 1211499 w 13419668"/>
              <a:gd name="connsiteY24066" fmla="*/ 1610665 h 4401251"/>
              <a:gd name="connsiteX24067" fmla="*/ 1236624 w 13419668"/>
              <a:gd name="connsiteY24067" fmla="*/ 1634920 h 4401251"/>
              <a:gd name="connsiteX24068" fmla="*/ 1261750 w 13419668"/>
              <a:gd name="connsiteY24068" fmla="*/ 1610665 h 4401251"/>
              <a:gd name="connsiteX24069" fmla="*/ 1238117 w 13419668"/>
              <a:gd name="connsiteY24069" fmla="*/ 1584793 h 4401251"/>
              <a:gd name="connsiteX24070" fmla="*/ 4516914 w 13419668"/>
              <a:gd name="connsiteY24070" fmla="*/ 1584918 h 4401251"/>
              <a:gd name="connsiteX24071" fmla="*/ 4492783 w 13419668"/>
              <a:gd name="connsiteY24071" fmla="*/ 1612904 h 4401251"/>
              <a:gd name="connsiteX24072" fmla="*/ 4519650 w 13419668"/>
              <a:gd name="connsiteY24072" fmla="*/ 1634920 h 4401251"/>
              <a:gd name="connsiteX24073" fmla="*/ 4542537 w 13419668"/>
              <a:gd name="connsiteY24073" fmla="*/ 1608675 h 4401251"/>
              <a:gd name="connsiteX24074" fmla="*/ 4516914 w 13419668"/>
              <a:gd name="connsiteY24074" fmla="*/ 1584918 h 4401251"/>
              <a:gd name="connsiteX24075" fmla="*/ 13358718 w 13419668"/>
              <a:gd name="connsiteY24075" fmla="*/ 1610416 h 4401251"/>
              <a:gd name="connsiteX24076" fmla="*/ 13383346 w 13419668"/>
              <a:gd name="connsiteY24076" fmla="*/ 1635045 h 4401251"/>
              <a:gd name="connsiteX24077" fmla="*/ 13408721 w 13419668"/>
              <a:gd name="connsiteY24077" fmla="*/ 1608178 h 4401251"/>
              <a:gd name="connsiteX24078" fmla="*/ 13382599 w 13419668"/>
              <a:gd name="connsiteY24078" fmla="*/ 1584918 h 4401251"/>
              <a:gd name="connsiteX24079" fmla="*/ 13358718 w 13419668"/>
              <a:gd name="connsiteY24079" fmla="*/ 1610416 h 4401251"/>
              <a:gd name="connsiteX24080" fmla="*/ 13294784 w 13419668"/>
              <a:gd name="connsiteY24080" fmla="*/ 1584918 h 4401251"/>
              <a:gd name="connsiteX24081" fmla="*/ 13269160 w 13419668"/>
              <a:gd name="connsiteY24081" fmla="*/ 1611536 h 4401251"/>
              <a:gd name="connsiteX24082" fmla="*/ 13294909 w 13419668"/>
              <a:gd name="connsiteY24082" fmla="*/ 1634796 h 4401251"/>
              <a:gd name="connsiteX24083" fmla="*/ 13319163 w 13419668"/>
              <a:gd name="connsiteY24083" fmla="*/ 1609670 h 4401251"/>
              <a:gd name="connsiteX24084" fmla="*/ 13294659 w 13419668"/>
              <a:gd name="connsiteY24084" fmla="*/ 1584793 h 4401251"/>
              <a:gd name="connsiteX24085" fmla="*/ 1062734 w 13419668"/>
              <a:gd name="connsiteY24085" fmla="*/ 1584918 h 4401251"/>
              <a:gd name="connsiteX24086" fmla="*/ 1035493 w 13419668"/>
              <a:gd name="connsiteY24086" fmla="*/ 1610043 h 4401251"/>
              <a:gd name="connsiteX24087" fmla="*/ 1059873 w 13419668"/>
              <a:gd name="connsiteY24087" fmla="*/ 1635045 h 4401251"/>
              <a:gd name="connsiteX24088" fmla="*/ 1085621 w 13419668"/>
              <a:gd name="connsiteY24088" fmla="*/ 1611411 h 4401251"/>
              <a:gd name="connsiteX24089" fmla="*/ 1062734 w 13419668"/>
              <a:gd name="connsiteY24089" fmla="*/ 1585042 h 4401251"/>
              <a:gd name="connsiteX24090" fmla="*/ 995939 w 13419668"/>
              <a:gd name="connsiteY24090" fmla="*/ 1612158 h 4401251"/>
              <a:gd name="connsiteX24091" fmla="*/ 971062 w 13419668"/>
              <a:gd name="connsiteY24091" fmla="*/ 1584793 h 4401251"/>
              <a:gd name="connsiteX24092" fmla="*/ 946060 w 13419668"/>
              <a:gd name="connsiteY24092" fmla="*/ 1609048 h 4401251"/>
              <a:gd name="connsiteX24093" fmla="*/ 969445 w 13419668"/>
              <a:gd name="connsiteY24093" fmla="*/ 1634796 h 4401251"/>
              <a:gd name="connsiteX24094" fmla="*/ 995939 w 13419668"/>
              <a:gd name="connsiteY24094" fmla="*/ 1612158 h 4401251"/>
              <a:gd name="connsiteX24095" fmla="*/ 883619 w 13419668"/>
              <a:gd name="connsiteY24095" fmla="*/ 1584918 h 4401251"/>
              <a:gd name="connsiteX24096" fmla="*/ 856379 w 13419668"/>
              <a:gd name="connsiteY24096" fmla="*/ 1609919 h 4401251"/>
              <a:gd name="connsiteX24097" fmla="*/ 880758 w 13419668"/>
              <a:gd name="connsiteY24097" fmla="*/ 1634920 h 4401251"/>
              <a:gd name="connsiteX24098" fmla="*/ 906506 w 13419668"/>
              <a:gd name="connsiteY24098" fmla="*/ 1611287 h 4401251"/>
              <a:gd name="connsiteX24099" fmla="*/ 883619 w 13419668"/>
              <a:gd name="connsiteY24099" fmla="*/ 1584918 h 4401251"/>
              <a:gd name="connsiteX24100" fmla="*/ 795181 w 13419668"/>
              <a:gd name="connsiteY24100" fmla="*/ 1584918 h 4401251"/>
              <a:gd name="connsiteX24101" fmla="*/ 769682 w 13419668"/>
              <a:gd name="connsiteY24101" fmla="*/ 1611785 h 4401251"/>
              <a:gd name="connsiteX24102" fmla="*/ 795803 w 13419668"/>
              <a:gd name="connsiteY24102" fmla="*/ 1635045 h 4401251"/>
              <a:gd name="connsiteX24103" fmla="*/ 819809 w 13419668"/>
              <a:gd name="connsiteY24103" fmla="*/ 1609670 h 4401251"/>
              <a:gd name="connsiteX24104" fmla="*/ 795305 w 13419668"/>
              <a:gd name="connsiteY24104" fmla="*/ 1584918 h 4401251"/>
              <a:gd name="connsiteX24105" fmla="*/ 705997 w 13419668"/>
              <a:gd name="connsiteY24105" fmla="*/ 1635045 h 4401251"/>
              <a:gd name="connsiteX24106" fmla="*/ 730252 w 13419668"/>
              <a:gd name="connsiteY24106" fmla="*/ 1609919 h 4401251"/>
              <a:gd name="connsiteX24107" fmla="*/ 703012 w 13419668"/>
              <a:gd name="connsiteY24107" fmla="*/ 1584918 h 4401251"/>
              <a:gd name="connsiteX24108" fmla="*/ 680249 w 13419668"/>
              <a:gd name="connsiteY24108" fmla="*/ 1611411 h 4401251"/>
              <a:gd name="connsiteX24109" fmla="*/ 706121 w 13419668"/>
              <a:gd name="connsiteY24109" fmla="*/ 1634920 h 4401251"/>
              <a:gd name="connsiteX24110" fmla="*/ 640694 w 13419668"/>
              <a:gd name="connsiteY24110" fmla="*/ 1610914 h 4401251"/>
              <a:gd name="connsiteX24111" fmla="*/ 617310 w 13419668"/>
              <a:gd name="connsiteY24111" fmla="*/ 1584918 h 4401251"/>
              <a:gd name="connsiteX24112" fmla="*/ 590443 w 13419668"/>
              <a:gd name="connsiteY24112" fmla="*/ 1610416 h 4401251"/>
              <a:gd name="connsiteX24113" fmla="*/ 615320 w 13419668"/>
              <a:gd name="connsiteY24113" fmla="*/ 1634920 h 4401251"/>
              <a:gd name="connsiteX24114" fmla="*/ 640570 w 13419668"/>
              <a:gd name="connsiteY24114" fmla="*/ 1610914 h 4401251"/>
              <a:gd name="connsiteX24115" fmla="*/ 504119 w 13419668"/>
              <a:gd name="connsiteY24115" fmla="*/ 1609670 h 4401251"/>
              <a:gd name="connsiteX24116" fmla="*/ 528126 w 13419668"/>
              <a:gd name="connsiteY24116" fmla="*/ 1634920 h 4401251"/>
              <a:gd name="connsiteX24117" fmla="*/ 554122 w 13419668"/>
              <a:gd name="connsiteY24117" fmla="*/ 1608551 h 4401251"/>
              <a:gd name="connsiteX24118" fmla="*/ 528623 w 13419668"/>
              <a:gd name="connsiteY24118" fmla="*/ 1584669 h 4401251"/>
              <a:gd name="connsiteX24119" fmla="*/ 504119 w 13419668"/>
              <a:gd name="connsiteY24119" fmla="*/ 1609546 h 4401251"/>
              <a:gd name="connsiteX24120" fmla="*/ 464565 w 13419668"/>
              <a:gd name="connsiteY24120" fmla="*/ 1611785 h 4401251"/>
              <a:gd name="connsiteX24121" fmla="*/ 439315 w 13419668"/>
              <a:gd name="connsiteY24121" fmla="*/ 1584793 h 4401251"/>
              <a:gd name="connsiteX24122" fmla="*/ 414562 w 13419668"/>
              <a:gd name="connsiteY24122" fmla="*/ 1609421 h 4401251"/>
              <a:gd name="connsiteX24123" fmla="*/ 438320 w 13419668"/>
              <a:gd name="connsiteY24123" fmla="*/ 1634796 h 4401251"/>
              <a:gd name="connsiteX24124" fmla="*/ 464565 w 13419668"/>
              <a:gd name="connsiteY24124" fmla="*/ 1611660 h 4401251"/>
              <a:gd name="connsiteX24125" fmla="*/ 349509 w 13419668"/>
              <a:gd name="connsiteY24125" fmla="*/ 1584793 h 4401251"/>
              <a:gd name="connsiteX24126" fmla="*/ 325129 w 13419668"/>
              <a:gd name="connsiteY24126" fmla="*/ 1612531 h 4401251"/>
              <a:gd name="connsiteX24127" fmla="*/ 351872 w 13419668"/>
              <a:gd name="connsiteY24127" fmla="*/ 1634672 h 4401251"/>
              <a:gd name="connsiteX24128" fmla="*/ 375007 w 13419668"/>
              <a:gd name="connsiteY24128" fmla="*/ 1608675 h 4401251"/>
              <a:gd name="connsiteX24129" fmla="*/ 349509 w 13419668"/>
              <a:gd name="connsiteY24129" fmla="*/ 1584793 h 4401251"/>
              <a:gd name="connsiteX24130" fmla="*/ 288311 w 13419668"/>
              <a:gd name="connsiteY24130" fmla="*/ 1609670 h 4401251"/>
              <a:gd name="connsiteX24131" fmla="*/ 263807 w 13419668"/>
              <a:gd name="connsiteY24131" fmla="*/ 1584793 h 4401251"/>
              <a:gd name="connsiteX24132" fmla="*/ 238308 w 13419668"/>
              <a:gd name="connsiteY24132" fmla="*/ 1611660 h 4401251"/>
              <a:gd name="connsiteX24133" fmla="*/ 264305 w 13419668"/>
              <a:gd name="connsiteY24133" fmla="*/ 1635045 h 4401251"/>
              <a:gd name="connsiteX24134" fmla="*/ 288311 w 13419668"/>
              <a:gd name="connsiteY24134" fmla="*/ 1609795 h 4401251"/>
              <a:gd name="connsiteX24135" fmla="*/ 174623 w 13419668"/>
              <a:gd name="connsiteY24135" fmla="*/ 1584793 h 4401251"/>
              <a:gd name="connsiteX24136" fmla="*/ 148626 w 13419668"/>
              <a:gd name="connsiteY24136" fmla="*/ 1611287 h 4401251"/>
              <a:gd name="connsiteX24137" fmla="*/ 174374 w 13419668"/>
              <a:gd name="connsiteY24137" fmla="*/ 1635045 h 4401251"/>
              <a:gd name="connsiteX24138" fmla="*/ 198754 w 13419668"/>
              <a:gd name="connsiteY24138" fmla="*/ 1610168 h 4401251"/>
              <a:gd name="connsiteX24139" fmla="*/ 174623 w 13419668"/>
              <a:gd name="connsiteY24139" fmla="*/ 1584918 h 4401251"/>
              <a:gd name="connsiteX24140" fmla="*/ 84941 w 13419668"/>
              <a:gd name="connsiteY24140" fmla="*/ 1584793 h 4401251"/>
              <a:gd name="connsiteX24141" fmla="*/ 59193 w 13419668"/>
              <a:gd name="connsiteY24141" fmla="*/ 1611411 h 4401251"/>
              <a:gd name="connsiteX24142" fmla="*/ 85065 w 13419668"/>
              <a:gd name="connsiteY24142" fmla="*/ 1635045 h 4401251"/>
              <a:gd name="connsiteX24143" fmla="*/ 109320 w 13419668"/>
              <a:gd name="connsiteY24143" fmla="*/ 1609919 h 4401251"/>
              <a:gd name="connsiteX24144" fmla="*/ 85065 w 13419668"/>
              <a:gd name="connsiteY24144" fmla="*/ 1584793 h 4401251"/>
              <a:gd name="connsiteX24145" fmla="*/ 13182215 w 13419668"/>
              <a:gd name="connsiteY24145" fmla="*/ 1610541 h 4401251"/>
              <a:gd name="connsiteX24146" fmla="*/ 13210201 w 13419668"/>
              <a:gd name="connsiteY24146" fmla="*/ 1634672 h 4401251"/>
              <a:gd name="connsiteX24147" fmla="*/ 13232218 w 13419668"/>
              <a:gd name="connsiteY24147" fmla="*/ 1607804 h 4401251"/>
              <a:gd name="connsiteX24148" fmla="*/ 13205973 w 13419668"/>
              <a:gd name="connsiteY24148" fmla="*/ 1584918 h 4401251"/>
              <a:gd name="connsiteX24149" fmla="*/ 13182215 w 13419668"/>
              <a:gd name="connsiteY24149" fmla="*/ 1610541 h 4401251"/>
              <a:gd name="connsiteX24150" fmla="*/ 13119526 w 13419668"/>
              <a:gd name="connsiteY24150" fmla="*/ 1584918 h 4401251"/>
              <a:gd name="connsiteX24151" fmla="*/ 13092658 w 13419668"/>
              <a:gd name="connsiteY24151" fmla="*/ 1610416 h 4401251"/>
              <a:gd name="connsiteX24152" fmla="*/ 13117535 w 13419668"/>
              <a:gd name="connsiteY24152" fmla="*/ 1634920 h 4401251"/>
              <a:gd name="connsiteX24153" fmla="*/ 13142909 w 13419668"/>
              <a:gd name="connsiteY24153" fmla="*/ 1611038 h 4401251"/>
              <a:gd name="connsiteX24154" fmla="*/ 13119649 w 13419668"/>
              <a:gd name="connsiteY24154" fmla="*/ 1584918 h 4401251"/>
              <a:gd name="connsiteX24155" fmla="*/ 1174929 w 13419668"/>
              <a:gd name="connsiteY24155" fmla="*/ 1612158 h 4401251"/>
              <a:gd name="connsiteX24156" fmla="*/ 1150052 w 13419668"/>
              <a:gd name="connsiteY24156" fmla="*/ 1584793 h 4401251"/>
              <a:gd name="connsiteX24157" fmla="*/ 1125051 w 13419668"/>
              <a:gd name="connsiteY24157" fmla="*/ 1609048 h 4401251"/>
              <a:gd name="connsiteX24158" fmla="*/ 1148435 w 13419668"/>
              <a:gd name="connsiteY24158" fmla="*/ 1634796 h 4401251"/>
              <a:gd name="connsiteX24159" fmla="*/ 1174929 w 13419668"/>
              <a:gd name="connsiteY24159" fmla="*/ 1612158 h 4401251"/>
              <a:gd name="connsiteX24160" fmla="*/ 1768869 w 13419668"/>
              <a:gd name="connsiteY24160" fmla="*/ 1499340 h 4401251"/>
              <a:gd name="connsiteX24161" fmla="*/ 1743121 w 13419668"/>
              <a:gd name="connsiteY24161" fmla="*/ 1522352 h 4401251"/>
              <a:gd name="connsiteX24162" fmla="*/ 1766630 w 13419668"/>
              <a:gd name="connsiteY24162" fmla="*/ 1547975 h 4401251"/>
              <a:gd name="connsiteX24163" fmla="*/ 1791756 w 13419668"/>
              <a:gd name="connsiteY24163" fmla="*/ 1524591 h 4401251"/>
              <a:gd name="connsiteX24164" fmla="*/ 1768869 w 13419668"/>
              <a:gd name="connsiteY24164" fmla="*/ 1499340 h 4401251"/>
              <a:gd name="connsiteX24165" fmla="*/ 1705930 w 13419668"/>
              <a:gd name="connsiteY24165" fmla="*/ 1523471 h 4401251"/>
              <a:gd name="connsiteX24166" fmla="*/ 1681302 w 13419668"/>
              <a:gd name="connsiteY24166" fmla="*/ 1499340 h 4401251"/>
              <a:gd name="connsiteX24167" fmla="*/ 1657296 w 13419668"/>
              <a:gd name="connsiteY24167" fmla="*/ 1523471 h 4401251"/>
              <a:gd name="connsiteX24168" fmla="*/ 1681426 w 13419668"/>
              <a:gd name="connsiteY24168" fmla="*/ 1547975 h 4401251"/>
              <a:gd name="connsiteX24169" fmla="*/ 1705930 w 13419668"/>
              <a:gd name="connsiteY24169" fmla="*/ 1523471 h 4401251"/>
              <a:gd name="connsiteX24170" fmla="*/ 1616373 w 13419668"/>
              <a:gd name="connsiteY24170" fmla="*/ 1522227 h 4401251"/>
              <a:gd name="connsiteX24171" fmla="*/ 1590501 w 13419668"/>
              <a:gd name="connsiteY24171" fmla="*/ 1499340 h 4401251"/>
              <a:gd name="connsiteX24172" fmla="*/ 1567738 w 13419668"/>
              <a:gd name="connsiteY24172" fmla="*/ 1524715 h 4401251"/>
              <a:gd name="connsiteX24173" fmla="*/ 1593113 w 13419668"/>
              <a:gd name="connsiteY24173" fmla="*/ 1547975 h 4401251"/>
              <a:gd name="connsiteX24174" fmla="*/ 1616373 w 13419668"/>
              <a:gd name="connsiteY24174" fmla="*/ 1522227 h 4401251"/>
              <a:gd name="connsiteX24175" fmla="*/ 1478181 w 13419668"/>
              <a:gd name="connsiteY24175" fmla="*/ 1524093 h 4401251"/>
              <a:gd name="connsiteX24176" fmla="*/ 1502933 w 13419668"/>
              <a:gd name="connsiteY24176" fmla="*/ 1547975 h 4401251"/>
              <a:gd name="connsiteX24177" fmla="*/ 1526815 w 13419668"/>
              <a:gd name="connsiteY24177" fmla="*/ 1522849 h 4401251"/>
              <a:gd name="connsiteX24178" fmla="*/ 1501565 w 13419668"/>
              <a:gd name="connsiteY24178" fmla="*/ 1499340 h 4401251"/>
              <a:gd name="connsiteX24179" fmla="*/ 1478181 w 13419668"/>
              <a:gd name="connsiteY24179" fmla="*/ 1524093 h 4401251"/>
              <a:gd name="connsiteX24180" fmla="*/ 1390862 w 13419668"/>
              <a:gd name="connsiteY24180" fmla="*/ 1522600 h 4401251"/>
              <a:gd name="connsiteX24181" fmla="*/ 1414620 w 13419668"/>
              <a:gd name="connsiteY24181" fmla="*/ 1547975 h 4401251"/>
              <a:gd name="connsiteX24182" fmla="*/ 1439497 w 13419668"/>
              <a:gd name="connsiteY24182" fmla="*/ 1524342 h 4401251"/>
              <a:gd name="connsiteX24183" fmla="*/ 1416237 w 13419668"/>
              <a:gd name="connsiteY24183" fmla="*/ 1499340 h 4401251"/>
              <a:gd name="connsiteX24184" fmla="*/ 1390862 w 13419668"/>
              <a:gd name="connsiteY24184" fmla="*/ 1522600 h 4401251"/>
              <a:gd name="connsiteX24185" fmla="*/ 1350064 w 13419668"/>
              <a:gd name="connsiteY24185" fmla="*/ 1522974 h 4401251"/>
              <a:gd name="connsiteX24186" fmla="*/ 1325436 w 13419668"/>
              <a:gd name="connsiteY24186" fmla="*/ 1499340 h 4401251"/>
              <a:gd name="connsiteX24187" fmla="*/ 1301305 w 13419668"/>
              <a:gd name="connsiteY24187" fmla="*/ 1523844 h 4401251"/>
              <a:gd name="connsiteX24188" fmla="*/ 1326306 w 13419668"/>
              <a:gd name="connsiteY24188" fmla="*/ 1547851 h 4401251"/>
              <a:gd name="connsiteX24189" fmla="*/ 1349939 w 13419668"/>
              <a:gd name="connsiteY24189" fmla="*/ 1522849 h 4401251"/>
              <a:gd name="connsiteX24190" fmla="*/ 1237371 w 13419668"/>
              <a:gd name="connsiteY24190" fmla="*/ 1499340 h 4401251"/>
              <a:gd name="connsiteX24191" fmla="*/ 1211872 w 13419668"/>
              <a:gd name="connsiteY24191" fmla="*/ 1522476 h 4401251"/>
              <a:gd name="connsiteX24192" fmla="*/ 1235505 w 13419668"/>
              <a:gd name="connsiteY24192" fmla="*/ 1547975 h 4401251"/>
              <a:gd name="connsiteX24193" fmla="*/ 1260506 w 13419668"/>
              <a:gd name="connsiteY24193" fmla="*/ 1524466 h 4401251"/>
              <a:gd name="connsiteX24194" fmla="*/ 1237371 w 13419668"/>
              <a:gd name="connsiteY24194" fmla="*/ 1499340 h 4401251"/>
              <a:gd name="connsiteX24195" fmla="*/ 1150177 w 13419668"/>
              <a:gd name="connsiteY24195" fmla="*/ 1499340 h 4401251"/>
              <a:gd name="connsiteX24196" fmla="*/ 1125922 w 13419668"/>
              <a:gd name="connsiteY24196" fmla="*/ 1523222 h 4401251"/>
              <a:gd name="connsiteX24197" fmla="*/ 1149928 w 13419668"/>
              <a:gd name="connsiteY24197" fmla="*/ 1547975 h 4401251"/>
              <a:gd name="connsiteX24198" fmla="*/ 1174556 w 13419668"/>
              <a:gd name="connsiteY24198" fmla="*/ 1523596 h 4401251"/>
              <a:gd name="connsiteX24199" fmla="*/ 1150177 w 13419668"/>
              <a:gd name="connsiteY24199" fmla="*/ 1499340 h 4401251"/>
              <a:gd name="connsiteX24200" fmla="*/ 1832803 w 13419668"/>
              <a:gd name="connsiteY24200" fmla="*/ 1524217 h 4401251"/>
              <a:gd name="connsiteX24201" fmla="*/ 1858178 w 13419668"/>
              <a:gd name="connsiteY24201" fmla="*/ 1547975 h 4401251"/>
              <a:gd name="connsiteX24202" fmla="*/ 1881562 w 13419668"/>
              <a:gd name="connsiteY24202" fmla="*/ 1522600 h 4401251"/>
              <a:gd name="connsiteX24203" fmla="*/ 1856561 w 13419668"/>
              <a:gd name="connsiteY24203" fmla="*/ 1499340 h 4401251"/>
              <a:gd name="connsiteX24204" fmla="*/ 1832803 w 13419668"/>
              <a:gd name="connsiteY24204" fmla="*/ 1524217 h 4401251"/>
              <a:gd name="connsiteX24205" fmla="*/ 1061490 w 13419668"/>
              <a:gd name="connsiteY24205" fmla="*/ 1499340 h 4401251"/>
              <a:gd name="connsiteX24206" fmla="*/ 1036364 w 13419668"/>
              <a:gd name="connsiteY24206" fmla="*/ 1522352 h 4401251"/>
              <a:gd name="connsiteX24207" fmla="*/ 1059500 w 13419668"/>
              <a:gd name="connsiteY24207" fmla="*/ 1547975 h 4401251"/>
              <a:gd name="connsiteX24208" fmla="*/ 1084999 w 13419668"/>
              <a:gd name="connsiteY24208" fmla="*/ 1524466 h 4401251"/>
              <a:gd name="connsiteX24209" fmla="*/ 1061490 w 13419668"/>
              <a:gd name="connsiteY24209" fmla="*/ 1499340 h 4401251"/>
              <a:gd name="connsiteX24210" fmla="*/ 946807 w 13419668"/>
              <a:gd name="connsiteY24210" fmla="*/ 1524093 h 4401251"/>
              <a:gd name="connsiteX24211" fmla="*/ 971559 w 13419668"/>
              <a:gd name="connsiteY24211" fmla="*/ 1547975 h 4401251"/>
              <a:gd name="connsiteX24212" fmla="*/ 995441 w 13419668"/>
              <a:gd name="connsiteY24212" fmla="*/ 1522849 h 4401251"/>
              <a:gd name="connsiteX24213" fmla="*/ 970191 w 13419668"/>
              <a:gd name="connsiteY24213" fmla="*/ 1499340 h 4401251"/>
              <a:gd name="connsiteX24214" fmla="*/ 946807 w 13419668"/>
              <a:gd name="connsiteY24214" fmla="*/ 1524093 h 4401251"/>
              <a:gd name="connsiteX24215" fmla="*/ 857125 w 13419668"/>
              <a:gd name="connsiteY24215" fmla="*/ 1522227 h 4401251"/>
              <a:gd name="connsiteX24216" fmla="*/ 880136 w 13419668"/>
              <a:gd name="connsiteY24216" fmla="*/ 1547975 h 4401251"/>
              <a:gd name="connsiteX24217" fmla="*/ 905760 w 13419668"/>
              <a:gd name="connsiteY24217" fmla="*/ 1524591 h 4401251"/>
              <a:gd name="connsiteX24218" fmla="*/ 882375 w 13419668"/>
              <a:gd name="connsiteY24218" fmla="*/ 1499340 h 4401251"/>
              <a:gd name="connsiteX24219" fmla="*/ 857125 w 13419668"/>
              <a:gd name="connsiteY24219" fmla="*/ 1522227 h 4401251"/>
              <a:gd name="connsiteX24220" fmla="*/ 13052108 w 13419668"/>
              <a:gd name="connsiteY24220" fmla="*/ 1523471 h 4401251"/>
              <a:gd name="connsiteX24221" fmla="*/ 13028101 w 13419668"/>
              <a:gd name="connsiteY24221" fmla="*/ 1499340 h 4401251"/>
              <a:gd name="connsiteX24222" fmla="*/ 13003473 w 13419668"/>
              <a:gd name="connsiteY24222" fmla="*/ 1523347 h 4401251"/>
              <a:gd name="connsiteX24223" fmla="*/ 13027977 w 13419668"/>
              <a:gd name="connsiteY24223" fmla="*/ 1547975 h 4401251"/>
              <a:gd name="connsiteX24224" fmla="*/ 13052108 w 13419668"/>
              <a:gd name="connsiteY24224" fmla="*/ 1523471 h 4401251"/>
              <a:gd name="connsiteX24225" fmla="*/ 704007 w 13419668"/>
              <a:gd name="connsiteY24225" fmla="*/ 1499340 h 4401251"/>
              <a:gd name="connsiteX24226" fmla="*/ 680498 w 13419668"/>
              <a:gd name="connsiteY24226" fmla="*/ 1524342 h 4401251"/>
              <a:gd name="connsiteX24227" fmla="*/ 705997 w 13419668"/>
              <a:gd name="connsiteY24227" fmla="*/ 1547975 h 4401251"/>
              <a:gd name="connsiteX24228" fmla="*/ 729132 w 13419668"/>
              <a:gd name="connsiteY24228" fmla="*/ 1522476 h 4401251"/>
              <a:gd name="connsiteX24229" fmla="*/ 704007 w 13419668"/>
              <a:gd name="connsiteY24229" fmla="*/ 1499465 h 4401251"/>
              <a:gd name="connsiteX24230" fmla="*/ 614449 w 13419668"/>
              <a:gd name="connsiteY24230" fmla="*/ 1499340 h 4401251"/>
              <a:gd name="connsiteX24231" fmla="*/ 590940 w 13419668"/>
              <a:gd name="connsiteY24231" fmla="*/ 1524466 h 4401251"/>
              <a:gd name="connsiteX24232" fmla="*/ 616439 w 13419668"/>
              <a:gd name="connsiteY24232" fmla="*/ 1547975 h 4401251"/>
              <a:gd name="connsiteX24233" fmla="*/ 639575 w 13419668"/>
              <a:gd name="connsiteY24233" fmla="*/ 1522352 h 4401251"/>
              <a:gd name="connsiteX24234" fmla="*/ 614449 w 13419668"/>
              <a:gd name="connsiteY24234" fmla="*/ 1499340 h 4401251"/>
              <a:gd name="connsiteX24235" fmla="*/ 553625 w 13419668"/>
              <a:gd name="connsiteY24235" fmla="*/ 1524715 h 4401251"/>
              <a:gd name="connsiteX24236" fmla="*/ 530365 w 13419668"/>
              <a:gd name="connsiteY24236" fmla="*/ 1499340 h 4401251"/>
              <a:gd name="connsiteX24237" fmla="*/ 504866 w 13419668"/>
              <a:gd name="connsiteY24237" fmla="*/ 1522103 h 4401251"/>
              <a:gd name="connsiteX24238" fmla="*/ 527753 w 13419668"/>
              <a:gd name="connsiteY24238" fmla="*/ 1547975 h 4401251"/>
              <a:gd name="connsiteX24239" fmla="*/ 553500 w 13419668"/>
              <a:gd name="connsiteY24239" fmla="*/ 1524715 h 4401251"/>
              <a:gd name="connsiteX24240" fmla="*/ 415557 w 13419668"/>
              <a:gd name="connsiteY24240" fmla="*/ 1524342 h 4401251"/>
              <a:gd name="connsiteX24241" fmla="*/ 440559 w 13419668"/>
              <a:gd name="connsiteY24241" fmla="*/ 1547851 h 4401251"/>
              <a:gd name="connsiteX24242" fmla="*/ 464192 w 13419668"/>
              <a:gd name="connsiteY24242" fmla="*/ 1522352 h 4401251"/>
              <a:gd name="connsiteX24243" fmla="*/ 438693 w 13419668"/>
              <a:gd name="connsiteY24243" fmla="*/ 1499216 h 4401251"/>
              <a:gd name="connsiteX24244" fmla="*/ 415557 w 13419668"/>
              <a:gd name="connsiteY24244" fmla="*/ 1524342 h 4401251"/>
              <a:gd name="connsiteX24245" fmla="*/ 350006 w 13419668"/>
              <a:gd name="connsiteY24245" fmla="*/ 1499340 h 4401251"/>
              <a:gd name="connsiteX24246" fmla="*/ 326000 w 13419668"/>
              <a:gd name="connsiteY24246" fmla="*/ 1523471 h 4401251"/>
              <a:gd name="connsiteX24247" fmla="*/ 350255 w 13419668"/>
              <a:gd name="connsiteY24247" fmla="*/ 1547975 h 4401251"/>
              <a:gd name="connsiteX24248" fmla="*/ 374759 w 13419668"/>
              <a:gd name="connsiteY24248" fmla="*/ 1523347 h 4401251"/>
              <a:gd name="connsiteX24249" fmla="*/ 350130 w 13419668"/>
              <a:gd name="connsiteY24249" fmla="*/ 1499340 h 4401251"/>
              <a:gd name="connsiteX24250" fmla="*/ 238681 w 13419668"/>
              <a:gd name="connsiteY24250" fmla="*/ 1523471 h 4401251"/>
              <a:gd name="connsiteX24251" fmla="*/ 263185 w 13419668"/>
              <a:gd name="connsiteY24251" fmla="*/ 1547975 h 4401251"/>
              <a:gd name="connsiteX24252" fmla="*/ 287316 w 13419668"/>
              <a:gd name="connsiteY24252" fmla="*/ 1523347 h 4401251"/>
              <a:gd name="connsiteX24253" fmla="*/ 263185 w 13419668"/>
              <a:gd name="connsiteY24253" fmla="*/ 1499340 h 4401251"/>
              <a:gd name="connsiteX24254" fmla="*/ 238681 w 13419668"/>
              <a:gd name="connsiteY24254" fmla="*/ 1523471 h 4401251"/>
              <a:gd name="connsiteX24255" fmla="*/ 197758 w 13419668"/>
              <a:gd name="connsiteY24255" fmla="*/ 1524342 h 4401251"/>
              <a:gd name="connsiteX24256" fmla="*/ 174623 w 13419668"/>
              <a:gd name="connsiteY24256" fmla="*/ 1499216 h 4401251"/>
              <a:gd name="connsiteX24257" fmla="*/ 149124 w 13419668"/>
              <a:gd name="connsiteY24257" fmla="*/ 1522352 h 4401251"/>
              <a:gd name="connsiteX24258" fmla="*/ 172757 w 13419668"/>
              <a:gd name="connsiteY24258" fmla="*/ 1547851 h 4401251"/>
              <a:gd name="connsiteX24259" fmla="*/ 197758 w 13419668"/>
              <a:gd name="connsiteY24259" fmla="*/ 1524342 h 4401251"/>
              <a:gd name="connsiteX24260" fmla="*/ 108201 w 13419668"/>
              <a:gd name="connsiteY24260" fmla="*/ 1524093 h 4401251"/>
              <a:gd name="connsiteX24261" fmla="*/ 84817 w 13419668"/>
              <a:gd name="connsiteY24261" fmla="*/ 1499340 h 4401251"/>
              <a:gd name="connsiteX24262" fmla="*/ 59566 w 13419668"/>
              <a:gd name="connsiteY24262" fmla="*/ 1522849 h 4401251"/>
              <a:gd name="connsiteX24263" fmla="*/ 83448 w 13419668"/>
              <a:gd name="connsiteY24263" fmla="*/ 1547975 h 4401251"/>
              <a:gd name="connsiteX24264" fmla="*/ 108201 w 13419668"/>
              <a:gd name="connsiteY24264" fmla="*/ 1524093 h 4401251"/>
              <a:gd name="connsiteX24265" fmla="*/ 1945745 w 13419668"/>
              <a:gd name="connsiteY24265" fmla="*/ 1499465 h 4401251"/>
              <a:gd name="connsiteX24266" fmla="*/ 1922485 w 13419668"/>
              <a:gd name="connsiteY24266" fmla="*/ 1524715 h 4401251"/>
              <a:gd name="connsiteX24267" fmla="*/ 1948233 w 13419668"/>
              <a:gd name="connsiteY24267" fmla="*/ 1548099 h 4401251"/>
              <a:gd name="connsiteX24268" fmla="*/ 1971120 w 13419668"/>
              <a:gd name="connsiteY24268" fmla="*/ 1522227 h 4401251"/>
              <a:gd name="connsiteX24269" fmla="*/ 1945745 w 13419668"/>
              <a:gd name="connsiteY24269" fmla="*/ 1499465 h 4401251"/>
              <a:gd name="connsiteX24270" fmla="*/ 2012042 w 13419668"/>
              <a:gd name="connsiteY24270" fmla="*/ 1524342 h 4401251"/>
              <a:gd name="connsiteX24271" fmla="*/ 2037417 w 13419668"/>
              <a:gd name="connsiteY24271" fmla="*/ 1548099 h 4401251"/>
              <a:gd name="connsiteX24272" fmla="*/ 2060802 w 13419668"/>
              <a:gd name="connsiteY24272" fmla="*/ 1522725 h 4401251"/>
              <a:gd name="connsiteX24273" fmla="*/ 2035800 w 13419668"/>
              <a:gd name="connsiteY24273" fmla="*/ 1499465 h 4401251"/>
              <a:gd name="connsiteX24274" fmla="*/ 2012042 w 13419668"/>
              <a:gd name="connsiteY24274" fmla="*/ 1524342 h 4401251"/>
              <a:gd name="connsiteX24275" fmla="*/ 2147871 w 13419668"/>
              <a:gd name="connsiteY24275" fmla="*/ 1524839 h 4401251"/>
              <a:gd name="connsiteX24276" fmla="*/ 2124611 w 13419668"/>
              <a:gd name="connsiteY24276" fmla="*/ 1499465 h 4401251"/>
              <a:gd name="connsiteX24277" fmla="*/ 2099112 w 13419668"/>
              <a:gd name="connsiteY24277" fmla="*/ 1522227 h 4401251"/>
              <a:gd name="connsiteX24278" fmla="*/ 2121999 w 13419668"/>
              <a:gd name="connsiteY24278" fmla="*/ 1548099 h 4401251"/>
              <a:gd name="connsiteX24279" fmla="*/ 2147747 w 13419668"/>
              <a:gd name="connsiteY24279" fmla="*/ 1524839 h 4401251"/>
              <a:gd name="connsiteX24280" fmla="*/ 2214044 w 13419668"/>
              <a:gd name="connsiteY24280" fmla="*/ 1499465 h 4401251"/>
              <a:gd name="connsiteX24281" fmla="*/ 2188794 w 13419668"/>
              <a:gd name="connsiteY24281" fmla="*/ 1522352 h 4401251"/>
              <a:gd name="connsiteX24282" fmla="*/ 2211805 w 13419668"/>
              <a:gd name="connsiteY24282" fmla="*/ 1548099 h 4401251"/>
              <a:gd name="connsiteX24283" fmla="*/ 2237429 w 13419668"/>
              <a:gd name="connsiteY24283" fmla="*/ 1524591 h 4401251"/>
              <a:gd name="connsiteX24284" fmla="*/ 2214044 w 13419668"/>
              <a:gd name="connsiteY24284" fmla="*/ 1499465 h 4401251"/>
              <a:gd name="connsiteX24285" fmla="*/ 2301487 w 13419668"/>
              <a:gd name="connsiteY24285" fmla="*/ 1499465 h 4401251"/>
              <a:gd name="connsiteX24286" fmla="*/ 2278476 w 13419668"/>
              <a:gd name="connsiteY24286" fmla="*/ 1524591 h 4401251"/>
              <a:gd name="connsiteX24287" fmla="*/ 2303602 w 13419668"/>
              <a:gd name="connsiteY24287" fmla="*/ 1548099 h 4401251"/>
              <a:gd name="connsiteX24288" fmla="*/ 2327110 w 13419668"/>
              <a:gd name="connsiteY24288" fmla="*/ 1522600 h 4401251"/>
              <a:gd name="connsiteX24289" fmla="*/ 2301487 w 13419668"/>
              <a:gd name="connsiteY24289" fmla="*/ 1499465 h 4401251"/>
              <a:gd name="connsiteX24290" fmla="*/ 2388806 w 13419668"/>
              <a:gd name="connsiteY24290" fmla="*/ 1499465 h 4401251"/>
              <a:gd name="connsiteX24291" fmla="*/ 2364302 w 13419668"/>
              <a:gd name="connsiteY24291" fmla="*/ 1523596 h 4401251"/>
              <a:gd name="connsiteX24292" fmla="*/ 2388930 w 13419668"/>
              <a:gd name="connsiteY24292" fmla="*/ 1548099 h 4401251"/>
              <a:gd name="connsiteX24293" fmla="*/ 2412936 w 13419668"/>
              <a:gd name="connsiteY24293" fmla="*/ 1523471 h 4401251"/>
              <a:gd name="connsiteX24294" fmla="*/ 2388806 w 13419668"/>
              <a:gd name="connsiteY24294" fmla="*/ 1499465 h 4401251"/>
              <a:gd name="connsiteX24295" fmla="*/ 2477368 w 13419668"/>
              <a:gd name="connsiteY24295" fmla="*/ 1499465 h 4401251"/>
              <a:gd name="connsiteX24296" fmla="*/ 2453983 w 13419668"/>
              <a:gd name="connsiteY24296" fmla="*/ 1524591 h 4401251"/>
              <a:gd name="connsiteX24297" fmla="*/ 2479607 w 13419668"/>
              <a:gd name="connsiteY24297" fmla="*/ 1548099 h 4401251"/>
              <a:gd name="connsiteX24298" fmla="*/ 2502618 w 13419668"/>
              <a:gd name="connsiteY24298" fmla="*/ 1522352 h 4401251"/>
              <a:gd name="connsiteX24299" fmla="*/ 2477368 w 13419668"/>
              <a:gd name="connsiteY24299" fmla="*/ 1499465 h 4401251"/>
              <a:gd name="connsiteX24300" fmla="*/ 2569040 w 13419668"/>
              <a:gd name="connsiteY24300" fmla="*/ 1499465 h 4401251"/>
              <a:gd name="connsiteX24301" fmla="*/ 2543416 w 13419668"/>
              <a:gd name="connsiteY24301" fmla="*/ 1522600 h 4401251"/>
              <a:gd name="connsiteX24302" fmla="*/ 2566925 w 13419668"/>
              <a:gd name="connsiteY24302" fmla="*/ 1548099 h 4401251"/>
              <a:gd name="connsiteX24303" fmla="*/ 2592051 w 13419668"/>
              <a:gd name="connsiteY24303" fmla="*/ 1524591 h 4401251"/>
              <a:gd name="connsiteX24304" fmla="*/ 2569040 w 13419668"/>
              <a:gd name="connsiteY24304" fmla="*/ 1499465 h 4401251"/>
              <a:gd name="connsiteX24305" fmla="*/ 2655488 w 13419668"/>
              <a:gd name="connsiteY24305" fmla="*/ 1499465 h 4401251"/>
              <a:gd name="connsiteX24306" fmla="*/ 2630735 w 13419668"/>
              <a:gd name="connsiteY24306" fmla="*/ 1522849 h 4401251"/>
              <a:gd name="connsiteX24307" fmla="*/ 2654244 w 13419668"/>
              <a:gd name="connsiteY24307" fmla="*/ 1548099 h 4401251"/>
              <a:gd name="connsiteX24308" fmla="*/ 2679370 w 13419668"/>
              <a:gd name="connsiteY24308" fmla="*/ 1524217 h 4401251"/>
              <a:gd name="connsiteX24309" fmla="*/ 2655488 w 13419668"/>
              <a:gd name="connsiteY24309" fmla="*/ 1499465 h 4401251"/>
              <a:gd name="connsiteX24310" fmla="*/ 2744299 w 13419668"/>
              <a:gd name="connsiteY24310" fmla="*/ 1499465 h 4401251"/>
              <a:gd name="connsiteX24311" fmla="*/ 2720292 w 13419668"/>
              <a:gd name="connsiteY24311" fmla="*/ 1523596 h 4401251"/>
              <a:gd name="connsiteX24312" fmla="*/ 2744547 w 13419668"/>
              <a:gd name="connsiteY24312" fmla="*/ 1547975 h 4401251"/>
              <a:gd name="connsiteX24313" fmla="*/ 2768927 w 13419668"/>
              <a:gd name="connsiteY24313" fmla="*/ 1523347 h 4401251"/>
              <a:gd name="connsiteX24314" fmla="*/ 2744299 w 13419668"/>
              <a:gd name="connsiteY24314" fmla="*/ 1499340 h 4401251"/>
              <a:gd name="connsiteX24315" fmla="*/ 2832986 w 13419668"/>
              <a:gd name="connsiteY24315" fmla="*/ 1499465 h 4401251"/>
              <a:gd name="connsiteX24316" fmla="*/ 2809974 w 13419668"/>
              <a:gd name="connsiteY24316" fmla="*/ 1524591 h 4401251"/>
              <a:gd name="connsiteX24317" fmla="*/ 2835100 w 13419668"/>
              <a:gd name="connsiteY24317" fmla="*/ 1548099 h 4401251"/>
              <a:gd name="connsiteX24318" fmla="*/ 2858609 w 13419668"/>
              <a:gd name="connsiteY24318" fmla="*/ 1522600 h 4401251"/>
              <a:gd name="connsiteX24319" fmla="*/ 2832986 w 13419668"/>
              <a:gd name="connsiteY24319" fmla="*/ 1499465 h 4401251"/>
              <a:gd name="connsiteX24320" fmla="*/ 2924782 w 13419668"/>
              <a:gd name="connsiteY24320" fmla="*/ 1499465 h 4401251"/>
              <a:gd name="connsiteX24321" fmla="*/ 2899407 w 13419668"/>
              <a:gd name="connsiteY24321" fmla="*/ 1522227 h 4401251"/>
              <a:gd name="connsiteX24322" fmla="*/ 2922294 w 13419668"/>
              <a:gd name="connsiteY24322" fmla="*/ 1548099 h 4401251"/>
              <a:gd name="connsiteX24323" fmla="*/ 2948042 w 13419668"/>
              <a:gd name="connsiteY24323" fmla="*/ 1524839 h 4401251"/>
              <a:gd name="connsiteX24324" fmla="*/ 2924782 w 13419668"/>
              <a:gd name="connsiteY24324" fmla="*/ 1499589 h 4401251"/>
              <a:gd name="connsiteX24325" fmla="*/ 2985357 w 13419668"/>
              <a:gd name="connsiteY24325" fmla="*/ 1524839 h 4401251"/>
              <a:gd name="connsiteX24326" fmla="*/ 3011105 w 13419668"/>
              <a:gd name="connsiteY24326" fmla="*/ 1548099 h 4401251"/>
              <a:gd name="connsiteX24327" fmla="*/ 3033992 w 13419668"/>
              <a:gd name="connsiteY24327" fmla="*/ 1522227 h 4401251"/>
              <a:gd name="connsiteX24328" fmla="*/ 3008617 w 13419668"/>
              <a:gd name="connsiteY24328" fmla="*/ 1499465 h 4401251"/>
              <a:gd name="connsiteX24329" fmla="*/ 2985357 w 13419668"/>
              <a:gd name="connsiteY24329" fmla="*/ 1524839 h 4401251"/>
              <a:gd name="connsiteX24330" fmla="*/ 3098175 w 13419668"/>
              <a:gd name="connsiteY24330" fmla="*/ 1548099 h 4401251"/>
              <a:gd name="connsiteX24331" fmla="*/ 3123425 w 13419668"/>
              <a:gd name="connsiteY24331" fmla="*/ 1524839 h 4401251"/>
              <a:gd name="connsiteX24332" fmla="*/ 3100663 w 13419668"/>
              <a:gd name="connsiteY24332" fmla="*/ 1499465 h 4401251"/>
              <a:gd name="connsiteX24333" fmla="*/ 3074791 w 13419668"/>
              <a:gd name="connsiteY24333" fmla="*/ 1522352 h 4401251"/>
              <a:gd name="connsiteX24334" fmla="*/ 3098175 w 13419668"/>
              <a:gd name="connsiteY24334" fmla="*/ 1548099 h 4401251"/>
              <a:gd name="connsiteX24335" fmla="*/ 3164472 w 13419668"/>
              <a:gd name="connsiteY24335" fmla="*/ 1523596 h 4401251"/>
              <a:gd name="connsiteX24336" fmla="*/ 3188976 w 13419668"/>
              <a:gd name="connsiteY24336" fmla="*/ 1548099 h 4401251"/>
              <a:gd name="connsiteX24337" fmla="*/ 3213107 w 13419668"/>
              <a:gd name="connsiteY24337" fmla="*/ 1523596 h 4401251"/>
              <a:gd name="connsiteX24338" fmla="*/ 3189101 w 13419668"/>
              <a:gd name="connsiteY24338" fmla="*/ 1499465 h 4401251"/>
              <a:gd name="connsiteX24339" fmla="*/ 3164472 w 13419668"/>
              <a:gd name="connsiteY24339" fmla="*/ 1523596 h 4401251"/>
              <a:gd name="connsiteX24340" fmla="*/ 3276917 w 13419668"/>
              <a:gd name="connsiteY24340" fmla="*/ 1499589 h 4401251"/>
              <a:gd name="connsiteX24341" fmla="*/ 3251666 w 13419668"/>
              <a:gd name="connsiteY24341" fmla="*/ 1522476 h 4401251"/>
              <a:gd name="connsiteX24342" fmla="*/ 3274677 w 13419668"/>
              <a:gd name="connsiteY24342" fmla="*/ 1548224 h 4401251"/>
              <a:gd name="connsiteX24343" fmla="*/ 3300301 w 13419668"/>
              <a:gd name="connsiteY24343" fmla="*/ 1524715 h 4401251"/>
              <a:gd name="connsiteX24344" fmla="*/ 3276917 w 13419668"/>
              <a:gd name="connsiteY24344" fmla="*/ 1499589 h 4401251"/>
              <a:gd name="connsiteX24345" fmla="*/ 3365479 w 13419668"/>
              <a:gd name="connsiteY24345" fmla="*/ 1499589 h 4401251"/>
              <a:gd name="connsiteX24346" fmla="*/ 3341348 w 13419668"/>
              <a:gd name="connsiteY24346" fmla="*/ 1523596 h 4401251"/>
              <a:gd name="connsiteX24347" fmla="*/ 3365354 w 13419668"/>
              <a:gd name="connsiteY24347" fmla="*/ 1548224 h 4401251"/>
              <a:gd name="connsiteX24348" fmla="*/ 3389983 w 13419668"/>
              <a:gd name="connsiteY24348" fmla="*/ 1523720 h 4401251"/>
              <a:gd name="connsiteX24349" fmla="*/ 3365479 w 13419668"/>
              <a:gd name="connsiteY24349" fmla="*/ 1499589 h 4401251"/>
              <a:gd name="connsiteX24350" fmla="*/ 3430906 w 13419668"/>
              <a:gd name="connsiteY24350" fmla="*/ 1522725 h 4401251"/>
              <a:gd name="connsiteX24351" fmla="*/ 3454041 w 13419668"/>
              <a:gd name="connsiteY24351" fmla="*/ 1548224 h 4401251"/>
              <a:gd name="connsiteX24352" fmla="*/ 3479540 w 13419668"/>
              <a:gd name="connsiteY24352" fmla="*/ 1524591 h 4401251"/>
              <a:gd name="connsiteX24353" fmla="*/ 3456031 w 13419668"/>
              <a:gd name="connsiteY24353" fmla="*/ 1499589 h 4401251"/>
              <a:gd name="connsiteX24354" fmla="*/ 3430906 w 13419668"/>
              <a:gd name="connsiteY24354" fmla="*/ 1522600 h 4401251"/>
              <a:gd name="connsiteX24355" fmla="*/ 3516856 w 13419668"/>
              <a:gd name="connsiteY24355" fmla="*/ 1524591 h 4401251"/>
              <a:gd name="connsiteX24356" fmla="*/ 3542230 w 13419668"/>
              <a:gd name="connsiteY24356" fmla="*/ 1548348 h 4401251"/>
              <a:gd name="connsiteX24357" fmla="*/ 3565615 w 13419668"/>
              <a:gd name="connsiteY24357" fmla="*/ 1522974 h 4401251"/>
              <a:gd name="connsiteX24358" fmla="*/ 3540613 w 13419668"/>
              <a:gd name="connsiteY24358" fmla="*/ 1499714 h 4401251"/>
              <a:gd name="connsiteX24359" fmla="*/ 3516856 w 13419668"/>
              <a:gd name="connsiteY24359" fmla="*/ 1524591 h 4401251"/>
              <a:gd name="connsiteX24360" fmla="*/ 3655048 w 13419668"/>
              <a:gd name="connsiteY24360" fmla="*/ 1524342 h 4401251"/>
              <a:gd name="connsiteX24361" fmla="*/ 3631663 w 13419668"/>
              <a:gd name="connsiteY24361" fmla="*/ 1499589 h 4401251"/>
              <a:gd name="connsiteX24362" fmla="*/ 3606413 w 13419668"/>
              <a:gd name="connsiteY24362" fmla="*/ 1523098 h 4401251"/>
              <a:gd name="connsiteX24363" fmla="*/ 3630295 w 13419668"/>
              <a:gd name="connsiteY24363" fmla="*/ 1548224 h 4401251"/>
              <a:gd name="connsiteX24364" fmla="*/ 3655048 w 13419668"/>
              <a:gd name="connsiteY24364" fmla="*/ 1524342 h 4401251"/>
              <a:gd name="connsiteX24365" fmla="*/ 3744730 w 13419668"/>
              <a:gd name="connsiteY24365" fmla="*/ 1522476 h 4401251"/>
              <a:gd name="connsiteX24366" fmla="*/ 3719355 w 13419668"/>
              <a:gd name="connsiteY24366" fmla="*/ 1499589 h 4401251"/>
              <a:gd name="connsiteX24367" fmla="*/ 3695971 w 13419668"/>
              <a:gd name="connsiteY24367" fmla="*/ 1524839 h 4401251"/>
              <a:gd name="connsiteX24368" fmla="*/ 3721594 w 13419668"/>
              <a:gd name="connsiteY24368" fmla="*/ 1548224 h 4401251"/>
              <a:gd name="connsiteX24369" fmla="*/ 3744605 w 13419668"/>
              <a:gd name="connsiteY24369" fmla="*/ 1522476 h 4401251"/>
              <a:gd name="connsiteX24370" fmla="*/ 3811151 w 13419668"/>
              <a:gd name="connsiteY24370" fmla="*/ 1499589 h 4401251"/>
              <a:gd name="connsiteX24371" fmla="*/ 3785528 w 13419668"/>
              <a:gd name="connsiteY24371" fmla="*/ 1522725 h 4401251"/>
              <a:gd name="connsiteX24372" fmla="*/ 3809037 w 13419668"/>
              <a:gd name="connsiteY24372" fmla="*/ 1548224 h 4401251"/>
              <a:gd name="connsiteX24373" fmla="*/ 3834163 w 13419668"/>
              <a:gd name="connsiteY24373" fmla="*/ 1524715 h 4401251"/>
              <a:gd name="connsiteX24374" fmla="*/ 3811151 w 13419668"/>
              <a:gd name="connsiteY24374" fmla="*/ 1499589 h 4401251"/>
              <a:gd name="connsiteX24375" fmla="*/ 3897848 w 13419668"/>
              <a:gd name="connsiteY24375" fmla="*/ 1499589 h 4401251"/>
              <a:gd name="connsiteX24376" fmla="*/ 3872722 w 13419668"/>
              <a:gd name="connsiteY24376" fmla="*/ 1522600 h 4401251"/>
              <a:gd name="connsiteX24377" fmla="*/ 3895982 w 13419668"/>
              <a:gd name="connsiteY24377" fmla="*/ 1548099 h 4401251"/>
              <a:gd name="connsiteX24378" fmla="*/ 3921481 w 13419668"/>
              <a:gd name="connsiteY24378" fmla="*/ 1524466 h 4401251"/>
              <a:gd name="connsiteX24379" fmla="*/ 3897972 w 13419668"/>
              <a:gd name="connsiteY24379" fmla="*/ 1499465 h 4401251"/>
              <a:gd name="connsiteX24380" fmla="*/ 3987654 w 13419668"/>
              <a:gd name="connsiteY24380" fmla="*/ 1499589 h 4401251"/>
              <a:gd name="connsiteX24381" fmla="*/ 3962279 w 13419668"/>
              <a:gd name="connsiteY24381" fmla="*/ 1522352 h 4401251"/>
              <a:gd name="connsiteX24382" fmla="*/ 3985167 w 13419668"/>
              <a:gd name="connsiteY24382" fmla="*/ 1548224 h 4401251"/>
              <a:gd name="connsiteX24383" fmla="*/ 4010914 w 13419668"/>
              <a:gd name="connsiteY24383" fmla="*/ 1524964 h 4401251"/>
              <a:gd name="connsiteX24384" fmla="*/ 3987654 w 13419668"/>
              <a:gd name="connsiteY24384" fmla="*/ 1499714 h 4401251"/>
              <a:gd name="connsiteX24385" fmla="*/ 4100472 w 13419668"/>
              <a:gd name="connsiteY24385" fmla="*/ 1524466 h 4401251"/>
              <a:gd name="connsiteX24386" fmla="*/ 4076714 w 13419668"/>
              <a:gd name="connsiteY24386" fmla="*/ 1499589 h 4401251"/>
              <a:gd name="connsiteX24387" fmla="*/ 4051712 w 13419668"/>
              <a:gd name="connsiteY24387" fmla="*/ 1522849 h 4401251"/>
              <a:gd name="connsiteX24388" fmla="*/ 4075097 w 13419668"/>
              <a:gd name="connsiteY24388" fmla="*/ 1548224 h 4401251"/>
              <a:gd name="connsiteX24389" fmla="*/ 4100472 w 13419668"/>
              <a:gd name="connsiteY24389" fmla="*/ 1524466 h 4401251"/>
              <a:gd name="connsiteX24390" fmla="*/ 4186422 w 13419668"/>
              <a:gd name="connsiteY24390" fmla="*/ 1522600 h 4401251"/>
              <a:gd name="connsiteX24391" fmla="*/ 4161296 w 13419668"/>
              <a:gd name="connsiteY24391" fmla="*/ 1499465 h 4401251"/>
              <a:gd name="connsiteX24392" fmla="*/ 4137787 w 13419668"/>
              <a:gd name="connsiteY24392" fmla="*/ 1524466 h 4401251"/>
              <a:gd name="connsiteX24393" fmla="*/ 4163286 w 13419668"/>
              <a:gd name="connsiteY24393" fmla="*/ 1548099 h 4401251"/>
              <a:gd name="connsiteX24394" fmla="*/ 4186422 w 13419668"/>
              <a:gd name="connsiteY24394" fmla="*/ 1522600 h 4401251"/>
              <a:gd name="connsiteX24395" fmla="*/ 4250853 w 13419668"/>
              <a:gd name="connsiteY24395" fmla="*/ 1499589 h 4401251"/>
              <a:gd name="connsiteX24396" fmla="*/ 4227345 w 13419668"/>
              <a:gd name="connsiteY24396" fmla="*/ 1524591 h 4401251"/>
              <a:gd name="connsiteX24397" fmla="*/ 4252844 w 13419668"/>
              <a:gd name="connsiteY24397" fmla="*/ 1548224 h 4401251"/>
              <a:gd name="connsiteX24398" fmla="*/ 4275979 w 13419668"/>
              <a:gd name="connsiteY24398" fmla="*/ 1522725 h 4401251"/>
              <a:gd name="connsiteX24399" fmla="*/ 4250853 w 13419668"/>
              <a:gd name="connsiteY24399" fmla="*/ 1499714 h 4401251"/>
              <a:gd name="connsiteX24400" fmla="*/ 4341281 w 13419668"/>
              <a:gd name="connsiteY24400" fmla="*/ 1499589 h 4401251"/>
              <a:gd name="connsiteX24401" fmla="*/ 4316778 w 13419668"/>
              <a:gd name="connsiteY24401" fmla="*/ 1523720 h 4401251"/>
              <a:gd name="connsiteX24402" fmla="*/ 4341406 w 13419668"/>
              <a:gd name="connsiteY24402" fmla="*/ 1548224 h 4401251"/>
              <a:gd name="connsiteX24403" fmla="*/ 4365412 w 13419668"/>
              <a:gd name="connsiteY24403" fmla="*/ 1523596 h 4401251"/>
              <a:gd name="connsiteX24404" fmla="*/ 4341281 w 13419668"/>
              <a:gd name="connsiteY24404" fmla="*/ 1499589 h 4401251"/>
              <a:gd name="connsiteX24405" fmla="*/ 4427729 w 13419668"/>
              <a:gd name="connsiteY24405" fmla="*/ 1499589 h 4401251"/>
              <a:gd name="connsiteX24406" fmla="*/ 4404096 w 13419668"/>
              <a:gd name="connsiteY24406" fmla="*/ 1524217 h 4401251"/>
              <a:gd name="connsiteX24407" fmla="*/ 4428724 w 13419668"/>
              <a:gd name="connsiteY24407" fmla="*/ 1548224 h 4401251"/>
              <a:gd name="connsiteX24408" fmla="*/ 4452855 w 13419668"/>
              <a:gd name="connsiteY24408" fmla="*/ 1523222 h 4401251"/>
              <a:gd name="connsiteX24409" fmla="*/ 4427854 w 13419668"/>
              <a:gd name="connsiteY24409" fmla="*/ 1499589 h 4401251"/>
              <a:gd name="connsiteX24410" fmla="*/ 4542288 w 13419668"/>
              <a:gd name="connsiteY24410" fmla="*/ 1523720 h 4401251"/>
              <a:gd name="connsiteX24411" fmla="*/ 4517784 w 13419668"/>
              <a:gd name="connsiteY24411" fmla="*/ 1499589 h 4401251"/>
              <a:gd name="connsiteX24412" fmla="*/ 4493653 w 13419668"/>
              <a:gd name="connsiteY24412" fmla="*/ 1523596 h 4401251"/>
              <a:gd name="connsiteX24413" fmla="*/ 4517784 w 13419668"/>
              <a:gd name="connsiteY24413" fmla="*/ 1548224 h 4401251"/>
              <a:gd name="connsiteX24414" fmla="*/ 4542288 w 13419668"/>
              <a:gd name="connsiteY24414" fmla="*/ 1523720 h 4401251"/>
              <a:gd name="connsiteX24415" fmla="*/ 4607342 w 13419668"/>
              <a:gd name="connsiteY24415" fmla="*/ 1499589 h 4401251"/>
              <a:gd name="connsiteX24416" fmla="*/ 4583211 w 13419668"/>
              <a:gd name="connsiteY24416" fmla="*/ 1523596 h 4401251"/>
              <a:gd name="connsiteX24417" fmla="*/ 4607217 w 13419668"/>
              <a:gd name="connsiteY24417" fmla="*/ 1548224 h 4401251"/>
              <a:gd name="connsiteX24418" fmla="*/ 4631846 w 13419668"/>
              <a:gd name="connsiteY24418" fmla="*/ 1523720 h 4401251"/>
              <a:gd name="connsiteX24419" fmla="*/ 4607342 w 13419668"/>
              <a:gd name="connsiteY24419" fmla="*/ 1499589 h 4401251"/>
              <a:gd name="connsiteX24420" fmla="*/ 4697770 w 13419668"/>
              <a:gd name="connsiteY24420" fmla="*/ 1499589 h 4401251"/>
              <a:gd name="connsiteX24421" fmla="*/ 4672644 w 13419668"/>
              <a:gd name="connsiteY24421" fmla="*/ 1522600 h 4401251"/>
              <a:gd name="connsiteX24422" fmla="*/ 4695904 w 13419668"/>
              <a:gd name="connsiteY24422" fmla="*/ 1548099 h 4401251"/>
              <a:gd name="connsiteX24423" fmla="*/ 4721403 w 13419668"/>
              <a:gd name="connsiteY24423" fmla="*/ 1524466 h 4401251"/>
              <a:gd name="connsiteX24424" fmla="*/ 4697894 w 13419668"/>
              <a:gd name="connsiteY24424" fmla="*/ 1499465 h 4401251"/>
              <a:gd name="connsiteX24425" fmla="*/ 4782476 w 13419668"/>
              <a:gd name="connsiteY24425" fmla="*/ 1499589 h 4401251"/>
              <a:gd name="connsiteX24426" fmla="*/ 4758594 w 13419668"/>
              <a:gd name="connsiteY24426" fmla="*/ 1524342 h 4401251"/>
              <a:gd name="connsiteX24427" fmla="*/ 4783720 w 13419668"/>
              <a:gd name="connsiteY24427" fmla="*/ 1548224 h 4401251"/>
              <a:gd name="connsiteX24428" fmla="*/ 4807229 w 13419668"/>
              <a:gd name="connsiteY24428" fmla="*/ 1522974 h 4401251"/>
              <a:gd name="connsiteX24429" fmla="*/ 4782476 w 13419668"/>
              <a:gd name="connsiteY24429" fmla="*/ 1499589 h 4401251"/>
              <a:gd name="connsiteX24430" fmla="*/ 13118903 w 13419668"/>
              <a:gd name="connsiteY24430" fmla="*/ 1499589 h 4401251"/>
              <a:gd name="connsiteX24431" fmla="*/ 13093403 w 13419668"/>
              <a:gd name="connsiteY24431" fmla="*/ 1522725 h 4401251"/>
              <a:gd name="connsiteX24432" fmla="*/ 13117037 w 13419668"/>
              <a:gd name="connsiteY24432" fmla="*/ 1548224 h 4401251"/>
              <a:gd name="connsiteX24433" fmla="*/ 13142038 w 13419668"/>
              <a:gd name="connsiteY24433" fmla="*/ 1524715 h 4401251"/>
              <a:gd name="connsiteX24434" fmla="*/ 13118903 w 13419668"/>
              <a:gd name="connsiteY24434" fmla="*/ 1499589 h 4401251"/>
              <a:gd name="connsiteX24435" fmla="*/ 4848152 w 13419668"/>
              <a:gd name="connsiteY24435" fmla="*/ 1522849 h 4401251"/>
              <a:gd name="connsiteX24436" fmla="*/ 4871909 w 13419668"/>
              <a:gd name="connsiteY24436" fmla="*/ 1548224 h 4401251"/>
              <a:gd name="connsiteX24437" fmla="*/ 4896786 w 13419668"/>
              <a:gd name="connsiteY24437" fmla="*/ 1524591 h 4401251"/>
              <a:gd name="connsiteX24438" fmla="*/ 4873526 w 13419668"/>
              <a:gd name="connsiteY24438" fmla="*/ 1499589 h 4401251"/>
              <a:gd name="connsiteX24439" fmla="*/ 4848152 w 13419668"/>
              <a:gd name="connsiteY24439" fmla="*/ 1522849 h 4401251"/>
              <a:gd name="connsiteX24440" fmla="*/ 4937709 w 13419668"/>
              <a:gd name="connsiteY24440" fmla="*/ 1523222 h 4401251"/>
              <a:gd name="connsiteX24441" fmla="*/ 4961840 w 13419668"/>
              <a:gd name="connsiteY24441" fmla="*/ 1548099 h 4401251"/>
              <a:gd name="connsiteX24442" fmla="*/ 4986344 w 13419668"/>
              <a:gd name="connsiteY24442" fmla="*/ 1523969 h 4401251"/>
              <a:gd name="connsiteX24443" fmla="*/ 4962711 w 13419668"/>
              <a:gd name="connsiteY24443" fmla="*/ 1499465 h 4401251"/>
              <a:gd name="connsiteX24444" fmla="*/ 4937709 w 13419668"/>
              <a:gd name="connsiteY24444" fmla="*/ 1523222 h 4401251"/>
              <a:gd name="connsiteX24445" fmla="*/ 5047915 w 13419668"/>
              <a:gd name="connsiteY24445" fmla="*/ 1499465 h 4401251"/>
              <a:gd name="connsiteX24446" fmla="*/ 5025027 w 13419668"/>
              <a:gd name="connsiteY24446" fmla="*/ 1524715 h 4401251"/>
              <a:gd name="connsiteX24447" fmla="*/ 5050278 w 13419668"/>
              <a:gd name="connsiteY24447" fmla="*/ 1548099 h 4401251"/>
              <a:gd name="connsiteX24448" fmla="*/ 5073662 w 13419668"/>
              <a:gd name="connsiteY24448" fmla="*/ 1522476 h 4401251"/>
              <a:gd name="connsiteX24449" fmla="*/ 5047915 w 13419668"/>
              <a:gd name="connsiteY24449" fmla="*/ 1499465 h 4401251"/>
              <a:gd name="connsiteX24450" fmla="*/ 5138591 w 13419668"/>
              <a:gd name="connsiteY24450" fmla="*/ 1499465 h 4401251"/>
              <a:gd name="connsiteX24451" fmla="*/ 5114585 w 13419668"/>
              <a:gd name="connsiteY24451" fmla="*/ 1523596 h 4401251"/>
              <a:gd name="connsiteX24452" fmla="*/ 5138840 w 13419668"/>
              <a:gd name="connsiteY24452" fmla="*/ 1547975 h 4401251"/>
              <a:gd name="connsiteX24453" fmla="*/ 5163220 w 13419668"/>
              <a:gd name="connsiteY24453" fmla="*/ 1523347 h 4401251"/>
              <a:gd name="connsiteX24454" fmla="*/ 5138591 w 13419668"/>
              <a:gd name="connsiteY24454" fmla="*/ 1499340 h 4401251"/>
              <a:gd name="connsiteX24455" fmla="*/ 5204267 w 13419668"/>
              <a:gd name="connsiteY24455" fmla="*/ 1524839 h 4401251"/>
              <a:gd name="connsiteX24456" fmla="*/ 5229517 w 13419668"/>
              <a:gd name="connsiteY24456" fmla="*/ 1548099 h 4401251"/>
              <a:gd name="connsiteX24457" fmla="*/ 5252901 w 13419668"/>
              <a:gd name="connsiteY24457" fmla="*/ 1522352 h 4401251"/>
              <a:gd name="connsiteX24458" fmla="*/ 5227029 w 13419668"/>
              <a:gd name="connsiteY24458" fmla="*/ 1499465 h 4401251"/>
              <a:gd name="connsiteX24459" fmla="*/ 5204267 w 13419668"/>
              <a:gd name="connsiteY24459" fmla="*/ 1524839 h 4401251"/>
              <a:gd name="connsiteX24460" fmla="*/ 5315716 w 13419668"/>
              <a:gd name="connsiteY24460" fmla="*/ 1499465 h 4401251"/>
              <a:gd name="connsiteX24461" fmla="*/ 5289968 w 13419668"/>
              <a:gd name="connsiteY24461" fmla="*/ 1522476 h 4401251"/>
              <a:gd name="connsiteX24462" fmla="*/ 5313477 w 13419668"/>
              <a:gd name="connsiteY24462" fmla="*/ 1548099 h 4401251"/>
              <a:gd name="connsiteX24463" fmla="*/ 5338603 w 13419668"/>
              <a:gd name="connsiteY24463" fmla="*/ 1524715 h 4401251"/>
              <a:gd name="connsiteX24464" fmla="*/ 5315716 w 13419668"/>
              <a:gd name="connsiteY24464" fmla="*/ 1499465 h 4401251"/>
              <a:gd name="connsiteX24465" fmla="*/ 5404278 w 13419668"/>
              <a:gd name="connsiteY24465" fmla="*/ 1499465 h 4401251"/>
              <a:gd name="connsiteX24466" fmla="*/ 5379526 w 13419668"/>
              <a:gd name="connsiteY24466" fmla="*/ 1523471 h 4401251"/>
              <a:gd name="connsiteX24467" fmla="*/ 5403905 w 13419668"/>
              <a:gd name="connsiteY24467" fmla="*/ 1548099 h 4401251"/>
              <a:gd name="connsiteX24468" fmla="*/ 5428160 w 13419668"/>
              <a:gd name="connsiteY24468" fmla="*/ 1523720 h 4401251"/>
              <a:gd name="connsiteX24469" fmla="*/ 5404154 w 13419668"/>
              <a:gd name="connsiteY24469" fmla="*/ 1499465 h 4401251"/>
              <a:gd name="connsiteX24470" fmla="*/ 5492841 w 13419668"/>
              <a:gd name="connsiteY24470" fmla="*/ 1499465 h 4401251"/>
              <a:gd name="connsiteX24471" fmla="*/ 5469208 w 13419668"/>
              <a:gd name="connsiteY24471" fmla="*/ 1524342 h 4401251"/>
              <a:gd name="connsiteX24472" fmla="*/ 5494582 w 13419668"/>
              <a:gd name="connsiteY24472" fmla="*/ 1548099 h 4401251"/>
              <a:gd name="connsiteX24473" fmla="*/ 5517842 w 13419668"/>
              <a:gd name="connsiteY24473" fmla="*/ 1522600 h 4401251"/>
              <a:gd name="connsiteX24474" fmla="*/ 5492841 w 13419668"/>
              <a:gd name="connsiteY24474" fmla="*/ 1499465 h 4401251"/>
              <a:gd name="connsiteX24475" fmla="*/ 5556401 w 13419668"/>
              <a:gd name="connsiteY24475" fmla="*/ 1522352 h 4401251"/>
              <a:gd name="connsiteX24476" fmla="*/ 5579413 w 13419668"/>
              <a:gd name="connsiteY24476" fmla="*/ 1548099 h 4401251"/>
              <a:gd name="connsiteX24477" fmla="*/ 5605036 w 13419668"/>
              <a:gd name="connsiteY24477" fmla="*/ 1524715 h 4401251"/>
              <a:gd name="connsiteX24478" fmla="*/ 5581652 w 13419668"/>
              <a:gd name="connsiteY24478" fmla="*/ 1499465 h 4401251"/>
              <a:gd name="connsiteX24479" fmla="*/ 5556401 w 13419668"/>
              <a:gd name="connsiteY24479" fmla="*/ 1522352 h 4401251"/>
              <a:gd name="connsiteX24480" fmla="*/ 5671085 w 13419668"/>
              <a:gd name="connsiteY24480" fmla="*/ 1499465 h 4401251"/>
              <a:gd name="connsiteX24481" fmla="*/ 5645959 w 13419668"/>
              <a:gd name="connsiteY24481" fmla="*/ 1522476 h 4401251"/>
              <a:gd name="connsiteX24482" fmla="*/ 5669094 w 13419668"/>
              <a:gd name="connsiteY24482" fmla="*/ 1548099 h 4401251"/>
              <a:gd name="connsiteX24483" fmla="*/ 5694594 w 13419668"/>
              <a:gd name="connsiteY24483" fmla="*/ 1524591 h 4401251"/>
              <a:gd name="connsiteX24484" fmla="*/ 5671085 w 13419668"/>
              <a:gd name="connsiteY24484" fmla="*/ 1499465 h 4401251"/>
              <a:gd name="connsiteX24485" fmla="*/ 5758652 w 13419668"/>
              <a:gd name="connsiteY24485" fmla="*/ 1499465 h 4401251"/>
              <a:gd name="connsiteX24486" fmla="*/ 5735641 w 13419668"/>
              <a:gd name="connsiteY24486" fmla="*/ 1524591 h 4401251"/>
              <a:gd name="connsiteX24487" fmla="*/ 5760767 w 13419668"/>
              <a:gd name="connsiteY24487" fmla="*/ 1548099 h 4401251"/>
              <a:gd name="connsiteX24488" fmla="*/ 5784275 w 13419668"/>
              <a:gd name="connsiteY24488" fmla="*/ 1522600 h 4401251"/>
              <a:gd name="connsiteX24489" fmla="*/ 5758652 w 13419668"/>
              <a:gd name="connsiteY24489" fmla="*/ 1499465 h 4401251"/>
              <a:gd name="connsiteX24490" fmla="*/ 5848210 w 13419668"/>
              <a:gd name="connsiteY24490" fmla="*/ 1499465 h 4401251"/>
              <a:gd name="connsiteX24491" fmla="*/ 5825074 w 13419668"/>
              <a:gd name="connsiteY24491" fmla="*/ 1524591 h 4401251"/>
              <a:gd name="connsiteX24492" fmla="*/ 5850075 w 13419668"/>
              <a:gd name="connsiteY24492" fmla="*/ 1548099 h 4401251"/>
              <a:gd name="connsiteX24493" fmla="*/ 5873708 w 13419668"/>
              <a:gd name="connsiteY24493" fmla="*/ 1522600 h 4401251"/>
              <a:gd name="connsiteX24494" fmla="*/ 5848210 w 13419668"/>
              <a:gd name="connsiteY24494" fmla="*/ 1499465 h 4401251"/>
              <a:gd name="connsiteX24495" fmla="*/ 5936648 w 13419668"/>
              <a:gd name="connsiteY24495" fmla="*/ 1499465 h 4401251"/>
              <a:gd name="connsiteX24496" fmla="*/ 5910900 w 13419668"/>
              <a:gd name="connsiteY24496" fmla="*/ 1522476 h 4401251"/>
              <a:gd name="connsiteX24497" fmla="*/ 5934284 w 13419668"/>
              <a:gd name="connsiteY24497" fmla="*/ 1548099 h 4401251"/>
              <a:gd name="connsiteX24498" fmla="*/ 5959534 w 13419668"/>
              <a:gd name="connsiteY24498" fmla="*/ 1524715 h 4401251"/>
              <a:gd name="connsiteX24499" fmla="*/ 5936648 w 13419668"/>
              <a:gd name="connsiteY24499" fmla="*/ 1499465 h 4401251"/>
              <a:gd name="connsiteX24500" fmla="*/ 6049092 w 13419668"/>
              <a:gd name="connsiteY24500" fmla="*/ 1523098 h 4401251"/>
              <a:gd name="connsiteX24501" fmla="*/ 6024464 w 13419668"/>
              <a:gd name="connsiteY24501" fmla="*/ 1499465 h 4401251"/>
              <a:gd name="connsiteX24502" fmla="*/ 6000333 w 13419668"/>
              <a:gd name="connsiteY24502" fmla="*/ 1523969 h 4401251"/>
              <a:gd name="connsiteX24503" fmla="*/ 6025334 w 13419668"/>
              <a:gd name="connsiteY24503" fmla="*/ 1548099 h 4401251"/>
              <a:gd name="connsiteX24504" fmla="*/ 6048967 w 13419668"/>
              <a:gd name="connsiteY24504" fmla="*/ 1523098 h 4401251"/>
              <a:gd name="connsiteX24505" fmla="*/ 6138649 w 13419668"/>
              <a:gd name="connsiteY24505" fmla="*/ 1523098 h 4401251"/>
              <a:gd name="connsiteX24506" fmla="*/ 6114021 w 13419668"/>
              <a:gd name="connsiteY24506" fmla="*/ 1499465 h 4401251"/>
              <a:gd name="connsiteX24507" fmla="*/ 6089890 w 13419668"/>
              <a:gd name="connsiteY24507" fmla="*/ 1523969 h 4401251"/>
              <a:gd name="connsiteX24508" fmla="*/ 6114891 w 13419668"/>
              <a:gd name="connsiteY24508" fmla="*/ 1548099 h 4401251"/>
              <a:gd name="connsiteX24509" fmla="*/ 6138525 w 13419668"/>
              <a:gd name="connsiteY24509" fmla="*/ 1523098 h 4401251"/>
              <a:gd name="connsiteX24510" fmla="*/ 6200344 w 13419668"/>
              <a:gd name="connsiteY24510" fmla="*/ 1499465 h 4401251"/>
              <a:gd name="connsiteX24511" fmla="*/ 6177208 w 13419668"/>
              <a:gd name="connsiteY24511" fmla="*/ 1524591 h 4401251"/>
              <a:gd name="connsiteX24512" fmla="*/ 6202210 w 13419668"/>
              <a:gd name="connsiteY24512" fmla="*/ 1548099 h 4401251"/>
              <a:gd name="connsiteX24513" fmla="*/ 6225844 w 13419668"/>
              <a:gd name="connsiteY24513" fmla="*/ 1522600 h 4401251"/>
              <a:gd name="connsiteX24514" fmla="*/ 6200344 w 13419668"/>
              <a:gd name="connsiteY24514" fmla="*/ 1499465 h 4401251"/>
              <a:gd name="connsiteX24515" fmla="*/ 6266766 w 13419668"/>
              <a:gd name="connsiteY24515" fmla="*/ 1523471 h 4401251"/>
              <a:gd name="connsiteX24516" fmla="*/ 6290772 w 13419668"/>
              <a:gd name="connsiteY24516" fmla="*/ 1548099 h 4401251"/>
              <a:gd name="connsiteX24517" fmla="*/ 6315400 w 13419668"/>
              <a:gd name="connsiteY24517" fmla="*/ 1523596 h 4401251"/>
              <a:gd name="connsiteX24518" fmla="*/ 6290897 w 13419668"/>
              <a:gd name="connsiteY24518" fmla="*/ 1499465 h 4401251"/>
              <a:gd name="connsiteX24519" fmla="*/ 6266766 w 13419668"/>
              <a:gd name="connsiteY24519" fmla="*/ 1523471 h 4401251"/>
              <a:gd name="connsiteX24520" fmla="*/ 6381698 w 13419668"/>
              <a:gd name="connsiteY24520" fmla="*/ 1499589 h 4401251"/>
              <a:gd name="connsiteX24521" fmla="*/ 6356324 w 13419668"/>
              <a:gd name="connsiteY24521" fmla="*/ 1522352 h 4401251"/>
              <a:gd name="connsiteX24522" fmla="*/ 6379210 w 13419668"/>
              <a:gd name="connsiteY24522" fmla="*/ 1548224 h 4401251"/>
              <a:gd name="connsiteX24523" fmla="*/ 6404958 w 13419668"/>
              <a:gd name="connsiteY24523" fmla="*/ 1524964 h 4401251"/>
              <a:gd name="connsiteX24524" fmla="*/ 6381698 w 13419668"/>
              <a:gd name="connsiteY24524" fmla="*/ 1499714 h 4401251"/>
              <a:gd name="connsiteX24525" fmla="*/ 13382973 w 13419668"/>
              <a:gd name="connsiteY24525" fmla="*/ 1499589 h 4401251"/>
              <a:gd name="connsiteX24526" fmla="*/ 13359837 w 13419668"/>
              <a:gd name="connsiteY24526" fmla="*/ 1524591 h 4401251"/>
              <a:gd name="connsiteX24527" fmla="*/ 13384714 w 13419668"/>
              <a:gd name="connsiteY24527" fmla="*/ 1548224 h 4401251"/>
              <a:gd name="connsiteX24528" fmla="*/ 13408472 w 13419668"/>
              <a:gd name="connsiteY24528" fmla="*/ 1522849 h 4401251"/>
              <a:gd name="connsiteX24529" fmla="*/ 13382973 w 13419668"/>
              <a:gd name="connsiteY24529" fmla="*/ 1499589 h 4401251"/>
              <a:gd name="connsiteX24530" fmla="*/ 13270280 w 13419668"/>
              <a:gd name="connsiteY24530" fmla="*/ 1524342 h 4401251"/>
              <a:gd name="connsiteX24531" fmla="*/ 13295033 w 13419668"/>
              <a:gd name="connsiteY24531" fmla="*/ 1548224 h 4401251"/>
              <a:gd name="connsiteX24532" fmla="*/ 13318914 w 13419668"/>
              <a:gd name="connsiteY24532" fmla="*/ 1523098 h 4401251"/>
              <a:gd name="connsiteX24533" fmla="*/ 13293665 w 13419668"/>
              <a:gd name="connsiteY24533" fmla="*/ 1499589 h 4401251"/>
              <a:gd name="connsiteX24534" fmla="*/ 13270280 w 13419668"/>
              <a:gd name="connsiteY24534" fmla="*/ 1524342 h 4401251"/>
              <a:gd name="connsiteX24535" fmla="*/ 6491032 w 13419668"/>
              <a:gd name="connsiteY24535" fmla="*/ 1522476 h 4401251"/>
              <a:gd name="connsiteX24536" fmla="*/ 6465658 w 13419668"/>
              <a:gd name="connsiteY24536" fmla="*/ 1499589 h 4401251"/>
              <a:gd name="connsiteX24537" fmla="*/ 6442274 w 13419668"/>
              <a:gd name="connsiteY24537" fmla="*/ 1524839 h 4401251"/>
              <a:gd name="connsiteX24538" fmla="*/ 6467897 w 13419668"/>
              <a:gd name="connsiteY24538" fmla="*/ 1548224 h 4401251"/>
              <a:gd name="connsiteX24539" fmla="*/ 6490909 w 13419668"/>
              <a:gd name="connsiteY24539" fmla="*/ 1522476 h 4401251"/>
              <a:gd name="connsiteX24540" fmla="*/ 6531956 w 13419668"/>
              <a:gd name="connsiteY24540" fmla="*/ 1524093 h 4401251"/>
              <a:gd name="connsiteX24541" fmla="*/ 6556833 w 13419668"/>
              <a:gd name="connsiteY24541" fmla="*/ 1548224 h 4401251"/>
              <a:gd name="connsiteX24542" fmla="*/ 6580590 w 13419668"/>
              <a:gd name="connsiteY24542" fmla="*/ 1523222 h 4401251"/>
              <a:gd name="connsiteX24543" fmla="*/ 6556086 w 13419668"/>
              <a:gd name="connsiteY24543" fmla="*/ 1499589 h 4401251"/>
              <a:gd name="connsiteX24544" fmla="*/ 6531956 w 13419668"/>
              <a:gd name="connsiteY24544" fmla="*/ 1524093 h 4401251"/>
              <a:gd name="connsiteX24545" fmla="*/ 6646141 w 13419668"/>
              <a:gd name="connsiteY24545" fmla="*/ 1499589 h 4401251"/>
              <a:gd name="connsiteX24546" fmla="*/ 6621389 w 13419668"/>
              <a:gd name="connsiteY24546" fmla="*/ 1523596 h 4401251"/>
              <a:gd name="connsiteX24547" fmla="*/ 6645768 w 13419668"/>
              <a:gd name="connsiteY24547" fmla="*/ 1548224 h 4401251"/>
              <a:gd name="connsiteX24548" fmla="*/ 6670023 w 13419668"/>
              <a:gd name="connsiteY24548" fmla="*/ 1523844 h 4401251"/>
              <a:gd name="connsiteX24549" fmla="*/ 6646017 w 13419668"/>
              <a:gd name="connsiteY24549" fmla="*/ 1499589 h 4401251"/>
              <a:gd name="connsiteX24550" fmla="*/ 6736072 w 13419668"/>
              <a:gd name="connsiteY24550" fmla="*/ 1499589 h 4401251"/>
              <a:gd name="connsiteX24551" fmla="*/ 6710946 w 13419668"/>
              <a:gd name="connsiteY24551" fmla="*/ 1523222 h 4401251"/>
              <a:gd name="connsiteX24552" fmla="*/ 6734952 w 13419668"/>
              <a:gd name="connsiteY24552" fmla="*/ 1548224 h 4401251"/>
              <a:gd name="connsiteX24553" fmla="*/ 6759581 w 13419668"/>
              <a:gd name="connsiteY24553" fmla="*/ 1524217 h 4401251"/>
              <a:gd name="connsiteX24554" fmla="*/ 6736072 w 13419668"/>
              <a:gd name="connsiteY24554" fmla="*/ 1499589 h 4401251"/>
              <a:gd name="connsiteX24555" fmla="*/ 6846899 w 13419668"/>
              <a:gd name="connsiteY24555" fmla="*/ 1524093 h 4401251"/>
              <a:gd name="connsiteX24556" fmla="*/ 6822768 w 13419668"/>
              <a:gd name="connsiteY24556" fmla="*/ 1499589 h 4401251"/>
              <a:gd name="connsiteX24557" fmla="*/ 6798264 w 13419668"/>
              <a:gd name="connsiteY24557" fmla="*/ 1523222 h 4401251"/>
              <a:gd name="connsiteX24558" fmla="*/ 6822022 w 13419668"/>
              <a:gd name="connsiteY24558" fmla="*/ 1548224 h 4401251"/>
              <a:gd name="connsiteX24559" fmla="*/ 6846899 w 13419668"/>
              <a:gd name="connsiteY24559" fmla="*/ 1524093 h 4401251"/>
              <a:gd name="connsiteX24560" fmla="*/ 6911828 w 13419668"/>
              <a:gd name="connsiteY24560" fmla="*/ 1499589 h 4401251"/>
              <a:gd name="connsiteX24561" fmla="*/ 6887822 w 13419668"/>
              <a:gd name="connsiteY24561" fmla="*/ 1523720 h 4401251"/>
              <a:gd name="connsiteX24562" fmla="*/ 6912077 w 13419668"/>
              <a:gd name="connsiteY24562" fmla="*/ 1548224 h 4401251"/>
              <a:gd name="connsiteX24563" fmla="*/ 6936581 w 13419668"/>
              <a:gd name="connsiteY24563" fmla="*/ 1523596 h 4401251"/>
              <a:gd name="connsiteX24564" fmla="*/ 6911953 w 13419668"/>
              <a:gd name="connsiteY24564" fmla="*/ 1499589 h 4401251"/>
              <a:gd name="connsiteX24565" fmla="*/ 7000515 w 13419668"/>
              <a:gd name="connsiteY24565" fmla="*/ 1499589 h 4401251"/>
              <a:gd name="connsiteX24566" fmla="*/ 6977379 w 13419668"/>
              <a:gd name="connsiteY24566" fmla="*/ 1524715 h 4401251"/>
              <a:gd name="connsiteX24567" fmla="*/ 7002381 w 13419668"/>
              <a:gd name="connsiteY24567" fmla="*/ 1548224 h 4401251"/>
              <a:gd name="connsiteX24568" fmla="*/ 7026014 w 13419668"/>
              <a:gd name="connsiteY24568" fmla="*/ 1522725 h 4401251"/>
              <a:gd name="connsiteX24569" fmla="*/ 7000515 w 13419668"/>
              <a:gd name="connsiteY24569" fmla="*/ 1499589 h 4401251"/>
              <a:gd name="connsiteX24570" fmla="*/ 7111964 w 13419668"/>
              <a:gd name="connsiteY24570" fmla="*/ 1523222 h 4401251"/>
              <a:gd name="connsiteX24571" fmla="*/ 7087335 w 13419668"/>
              <a:gd name="connsiteY24571" fmla="*/ 1499589 h 4401251"/>
              <a:gd name="connsiteX24572" fmla="*/ 7063205 w 13419668"/>
              <a:gd name="connsiteY24572" fmla="*/ 1524093 h 4401251"/>
              <a:gd name="connsiteX24573" fmla="*/ 7088206 w 13419668"/>
              <a:gd name="connsiteY24573" fmla="*/ 1548224 h 4401251"/>
              <a:gd name="connsiteX24574" fmla="*/ 7111840 w 13419668"/>
              <a:gd name="connsiteY24574" fmla="*/ 1523222 h 4401251"/>
              <a:gd name="connsiteX24575" fmla="*/ 7152762 w 13419668"/>
              <a:gd name="connsiteY24575" fmla="*/ 1522849 h 4401251"/>
              <a:gd name="connsiteX24576" fmla="*/ 7176520 w 13419668"/>
              <a:gd name="connsiteY24576" fmla="*/ 1548224 h 4401251"/>
              <a:gd name="connsiteX24577" fmla="*/ 7201397 w 13419668"/>
              <a:gd name="connsiteY24577" fmla="*/ 1524591 h 4401251"/>
              <a:gd name="connsiteX24578" fmla="*/ 7178137 w 13419668"/>
              <a:gd name="connsiteY24578" fmla="*/ 1499589 h 4401251"/>
              <a:gd name="connsiteX24579" fmla="*/ 7152762 w 13419668"/>
              <a:gd name="connsiteY24579" fmla="*/ 1522849 h 4401251"/>
              <a:gd name="connsiteX24580" fmla="*/ 7242320 w 13419668"/>
              <a:gd name="connsiteY24580" fmla="*/ 1523596 h 4401251"/>
              <a:gd name="connsiteX24581" fmla="*/ 7266824 w 13419668"/>
              <a:gd name="connsiteY24581" fmla="*/ 1548099 h 4401251"/>
              <a:gd name="connsiteX24582" fmla="*/ 7290954 w 13419668"/>
              <a:gd name="connsiteY24582" fmla="*/ 1523596 h 4401251"/>
              <a:gd name="connsiteX24583" fmla="*/ 7266948 w 13419668"/>
              <a:gd name="connsiteY24583" fmla="*/ 1499465 h 4401251"/>
              <a:gd name="connsiteX24584" fmla="*/ 7242320 w 13419668"/>
              <a:gd name="connsiteY24584" fmla="*/ 1523596 h 4401251"/>
              <a:gd name="connsiteX24585" fmla="*/ 7352525 w 13419668"/>
              <a:gd name="connsiteY24585" fmla="*/ 1499465 h 4401251"/>
              <a:gd name="connsiteX24586" fmla="*/ 7329639 w 13419668"/>
              <a:gd name="connsiteY24586" fmla="*/ 1524715 h 4401251"/>
              <a:gd name="connsiteX24587" fmla="*/ 7354888 w 13419668"/>
              <a:gd name="connsiteY24587" fmla="*/ 1548099 h 4401251"/>
              <a:gd name="connsiteX24588" fmla="*/ 7378273 w 13419668"/>
              <a:gd name="connsiteY24588" fmla="*/ 1522476 h 4401251"/>
              <a:gd name="connsiteX24589" fmla="*/ 7352525 w 13419668"/>
              <a:gd name="connsiteY24589" fmla="*/ 1499465 h 4401251"/>
              <a:gd name="connsiteX24590" fmla="*/ 7444073 w 13419668"/>
              <a:gd name="connsiteY24590" fmla="*/ 1499465 h 4401251"/>
              <a:gd name="connsiteX24591" fmla="*/ 7419072 w 13419668"/>
              <a:gd name="connsiteY24591" fmla="*/ 1522600 h 4401251"/>
              <a:gd name="connsiteX24592" fmla="*/ 7442332 w 13419668"/>
              <a:gd name="connsiteY24592" fmla="*/ 1548099 h 4401251"/>
              <a:gd name="connsiteX24593" fmla="*/ 7467706 w 13419668"/>
              <a:gd name="connsiteY24593" fmla="*/ 1524342 h 4401251"/>
              <a:gd name="connsiteX24594" fmla="*/ 7444073 w 13419668"/>
              <a:gd name="connsiteY24594" fmla="*/ 1499465 h 4401251"/>
              <a:gd name="connsiteX24595" fmla="*/ 7557263 w 13419668"/>
              <a:gd name="connsiteY24595" fmla="*/ 1524342 h 4401251"/>
              <a:gd name="connsiteX24596" fmla="*/ 7533505 w 13419668"/>
              <a:gd name="connsiteY24596" fmla="*/ 1499465 h 4401251"/>
              <a:gd name="connsiteX24597" fmla="*/ 7508505 w 13419668"/>
              <a:gd name="connsiteY24597" fmla="*/ 1522725 h 4401251"/>
              <a:gd name="connsiteX24598" fmla="*/ 7531889 w 13419668"/>
              <a:gd name="connsiteY24598" fmla="*/ 1548099 h 4401251"/>
              <a:gd name="connsiteX24599" fmla="*/ 7557263 w 13419668"/>
              <a:gd name="connsiteY24599" fmla="*/ 1524342 h 4401251"/>
              <a:gd name="connsiteX24600" fmla="*/ 7598186 w 13419668"/>
              <a:gd name="connsiteY24600" fmla="*/ 1523347 h 4401251"/>
              <a:gd name="connsiteX24601" fmla="*/ 7622192 w 13419668"/>
              <a:gd name="connsiteY24601" fmla="*/ 1547975 h 4401251"/>
              <a:gd name="connsiteX24602" fmla="*/ 7646821 w 13419668"/>
              <a:gd name="connsiteY24602" fmla="*/ 1523471 h 4401251"/>
              <a:gd name="connsiteX24603" fmla="*/ 7622317 w 13419668"/>
              <a:gd name="connsiteY24603" fmla="*/ 1499340 h 4401251"/>
              <a:gd name="connsiteX24604" fmla="*/ 7598186 w 13419668"/>
              <a:gd name="connsiteY24604" fmla="*/ 1523347 h 4401251"/>
              <a:gd name="connsiteX24605" fmla="*/ 7708765 w 13419668"/>
              <a:gd name="connsiteY24605" fmla="*/ 1499340 h 4401251"/>
              <a:gd name="connsiteX24606" fmla="*/ 7684137 w 13419668"/>
              <a:gd name="connsiteY24606" fmla="*/ 1523347 h 4401251"/>
              <a:gd name="connsiteX24607" fmla="*/ 7708640 w 13419668"/>
              <a:gd name="connsiteY24607" fmla="*/ 1547975 h 4401251"/>
              <a:gd name="connsiteX24608" fmla="*/ 7732895 w 13419668"/>
              <a:gd name="connsiteY24608" fmla="*/ 1523471 h 4401251"/>
              <a:gd name="connsiteX24609" fmla="*/ 7708889 w 13419668"/>
              <a:gd name="connsiteY24609" fmla="*/ 1499340 h 4401251"/>
              <a:gd name="connsiteX24610" fmla="*/ 7822329 w 13419668"/>
              <a:gd name="connsiteY24610" fmla="*/ 1524342 h 4401251"/>
              <a:gd name="connsiteX24611" fmla="*/ 7799193 w 13419668"/>
              <a:gd name="connsiteY24611" fmla="*/ 1499216 h 4401251"/>
              <a:gd name="connsiteX24612" fmla="*/ 7773694 w 13419668"/>
              <a:gd name="connsiteY24612" fmla="*/ 1522352 h 4401251"/>
              <a:gd name="connsiteX24613" fmla="*/ 7797327 w 13419668"/>
              <a:gd name="connsiteY24613" fmla="*/ 1547851 h 4401251"/>
              <a:gd name="connsiteX24614" fmla="*/ 7822329 w 13419668"/>
              <a:gd name="connsiteY24614" fmla="*/ 1524342 h 4401251"/>
              <a:gd name="connsiteX24615" fmla="*/ 7911886 w 13419668"/>
              <a:gd name="connsiteY24615" fmla="*/ 1524093 h 4401251"/>
              <a:gd name="connsiteX24616" fmla="*/ 7888502 w 13419668"/>
              <a:gd name="connsiteY24616" fmla="*/ 1499340 h 4401251"/>
              <a:gd name="connsiteX24617" fmla="*/ 7863251 w 13419668"/>
              <a:gd name="connsiteY24617" fmla="*/ 1522849 h 4401251"/>
              <a:gd name="connsiteX24618" fmla="*/ 7887134 w 13419668"/>
              <a:gd name="connsiteY24618" fmla="*/ 1547975 h 4401251"/>
              <a:gd name="connsiteX24619" fmla="*/ 7911886 w 13419668"/>
              <a:gd name="connsiteY24619" fmla="*/ 1524093 h 4401251"/>
              <a:gd name="connsiteX24620" fmla="*/ 7999204 w 13419668"/>
              <a:gd name="connsiteY24620" fmla="*/ 1523471 h 4401251"/>
              <a:gd name="connsiteX24621" fmla="*/ 7974576 w 13419668"/>
              <a:gd name="connsiteY24621" fmla="*/ 1499340 h 4401251"/>
              <a:gd name="connsiteX24622" fmla="*/ 7950570 w 13419668"/>
              <a:gd name="connsiteY24622" fmla="*/ 1523471 h 4401251"/>
              <a:gd name="connsiteX24623" fmla="*/ 7974701 w 13419668"/>
              <a:gd name="connsiteY24623" fmla="*/ 1547975 h 4401251"/>
              <a:gd name="connsiteX24624" fmla="*/ 7999204 w 13419668"/>
              <a:gd name="connsiteY24624" fmla="*/ 1523471 h 4401251"/>
              <a:gd name="connsiteX24625" fmla="*/ 8063138 w 13419668"/>
              <a:gd name="connsiteY24625" fmla="*/ 1499340 h 4401251"/>
              <a:gd name="connsiteX24626" fmla="*/ 8040127 w 13419668"/>
              <a:gd name="connsiteY24626" fmla="*/ 1524466 h 4401251"/>
              <a:gd name="connsiteX24627" fmla="*/ 8065253 w 13419668"/>
              <a:gd name="connsiteY24627" fmla="*/ 1547975 h 4401251"/>
              <a:gd name="connsiteX24628" fmla="*/ 8088762 w 13419668"/>
              <a:gd name="connsiteY24628" fmla="*/ 1522476 h 4401251"/>
              <a:gd name="connsiteX24629" fmla="*/ 8063138 w 13419668"/>
              <a:gd name="connsiteY24629" fmla="*/ 1499340 h 4401251"/>
              <a:gd name="connsiteX24630" fmla="*/ 8154313 w 13419668"/>
              <a:gd name="connsiteY24630" fmla="*/ 1499340 h 4401251"/>
              <a:gd name="connsiteX24631" fmla="*/ 8129560 w 13419668"/>
              <a:gd name="connsiteY24631" fmla="*/ 1522725 h 4401251"/>
              <a:gd name="connsiteX24632" fmla="*/ 8153069 w 13419668"/>
              <a:gd name="connsiteY24632" fmla="*/ 1547975 h 4401251"/>
              <a:gd name="connsiteX24633" fmla="*/ 8178195 w 13419668"/>
              <a:gd name="connsiteY24633" fmla="*/ 1524093 h 4401251"/>
              <a:gd name="connsiteX24634" fmla="*/ 8154313 w 13419668"/>
              <a:gd name="connsiteY24634" fmla="*/ 1499340 h 4401251"/>
              <a:gd name="connsiteX24635" fmla="*/ 8239019 w 13419668"/>
              <a:gd name="connsiteY24635" fmla="*/ 1499340 h 4401251"/>
              <a:gd name="connsiteX24636" fmla="*/ 8215510 w 13419668"/>
              <a:gd name="connsiteY24636" fmla="*/ 1524342 h 4401251"/>
              <a:gd name="connsiteX24637" fmla="*/ 8241009 w 13419668"/>
              <a:gd name="connsiteY24637" fmla="*/ 1547975 h 4401251"/>
              <a:gd name="connsiteX24638" fmla="*/ 8264269 w 13419668"/>
              <a:gd name="connsiteY24638" fmla="*/ 1522476 h 4401251"/>
              <a:gd name="connsiteX24639" fmla="*/ 8239144 w 13419668"/>
              <a:gd name="connsiteY24639" fmla="*/ 1499465 h 4401251"/>
              <a:gd name="connsiteX24640" fmla="*/ 8329696 w 13419668"/>
              <a:gd name="connsiteY24640" fmla="*/ 1499340 h 4401251"/>
              <a:gd name="connsiteX24641" fmla="*/ 8304943 w 13419668"/>
              <a:gd name="connsiteY24641" fmla="*/ 1523347 h 4401251"/>
              <a:gd name="connsiteX24642" fmla="*/ 8329323 w 13419668"/>
              <a:gd name="connsiteY24642" fmla="*/ 1547975 h 4401251"/>
              <a:gd name="connsiteX24643" fmla="*/ 8353578 w 13419668"/>
              <a:gd name="connsiteY24643" fmla="*/ 1523596 h 4401251"/>
              <a:gd name="connsiteX24644" fmla="*/ 8329571 w 13419668"/>
              <a:gd name="connsiteY24644" fmla="*/ 1499340 h 4401251"/>
              <a:gd name="connsiteX24645" fmla="*/ 8420248 w 13419668"/>
              <a:gd name="connsiteY24645" fmla="*/ 1499340 h 4401251"/>
              <a:gd name="connsiteX24646" fmla="*/ 8394501 w 13419668"/>
              <a:gd name="connsiteY24646" fmla="*/ 1522352 h 4401251"/>
              <a:gd name="connsiteX24647" fmla="*/ 8418010 w 13419668"/>
              <a:gd name="connsiteY24647" fmla="*/ 1547975 h 4401251"/>
              <a:gd name="connsiteX24648" fmla="*/ 8443135 w 13419668"/>
              <a:gd name="connsiteY24648" fmla="*/ 1524591 h 4401251"/>
              <a:gd name="connsiteX24649" fmla="*/ 8420248 w 13419668"/>
              <a:gd name="connsiteY24649" fmla="*/ 1499340 h 4401251"/>
              <a:gd name="connsiteX24650" fmla="*/ 13182962 w 13419668"/>
              <a:gd name="connsiteY24650" fmla="*/ 1523471 h 4401251"/>
              <a:gd name="connsiteX24651" fmla="*/ 13207465 w 13419668"/>
              <a:gd name="connsiteY24651" fmla="*/ 1547975 h 4401251"/>
              <a:gd name="connsiteX24652" fmla="*/ 13231595 w 13419668"/>
              <a:gd name="connsiteY24652" fmla="*/ 1523471 h 4401251"/>
              <a:gd name="connsiteX24653" fmla="*/ 13207590 w 13419668"/>
              <a:gd name="connsiteY24653" fmla="*/ 1499340 h 4401251"/>
              <a:gd name="connsiteX24654" fmla="*/ 13182962 w 13419668"/>
              <a:gd name="connsiteY24654" fmla="*/ 1523471 h 4401251"/>
              <a:gd name="connsiteX24655" fmla="*/ 8484183 w 13419668"/>
              <a:gd name="connsiteY24655" fmla="*/ 1522227 h 4401251"/>
              <a:gd name="connsiteX24656" fmla="*/ 8507443 w 13419668"/>
              <a:gd name="connsiteY24656" fmla="*/ 1547975 h 4401251"/>
              <a:gd name="connsiteX24657" fmla="*/ 8532817 w 13419668"/>
              <a:gd name="connsiteY24657" fmla="*/ 1524715 h 4401251"/>
              <a:gd name="connsiteX24658" fmla="*/ 8510054 w 13419668"/>
              <a:gd name="connsiteY24658" fmla="*/ 1499340 h 4401251"/>
              <a:gd name="connsiteX24659" fmla="*/ 8484183 w 13419668"/>
              <a:gd name="connsiteY24659" fmla="*/ 1522227 h 4401251"/>
              <a:gd name="connsiteX24660" fmla="*/ 8620136 w 13419668"/>
              <a:gd name="connsiteY24660" fmla="*/ 1524839 h 4401251"/>
              <a:gd name="connsiteX24661" fmla="*/ 8596876 w 13419668"/>
              <a:gd name="connsiteY24661" fmla="*/ 1499465 h 4401251"/>
              <a:gd name="connsiteX24662" fmla="*/ 8571376 w 13419668"/>
              <a:gd name="connsiteY24662" fmla="*/ 1522227 h 4401251"/>
              <a:gd name="connsiteX24663" fmla="*/ 8594263 w 13419668"/>
              <a:gd name="connsiteY24663" fmla="*/ 1548099 h 4401251"/>
              <a:gd name="connsiteX24664" fmla="*/ 8620011 w 13419668"/>
              <a:gd name="connsiteY24664" fmla="*/ 1524839 h 4401251"/>
              <a:gd name="connsiteX24665" fmla="*/ 8661058 w 13419668"/>
              <a:gd name="connsiteY24665" fmla="*/ 1523471 h 4401251"/>
              <a:gd name="connsiteX24666" fmla="*/ 8685065 w 13419668"/>
              <a:gd name="connsiteY24666" fmla="*/ 1548099 h 4401251"/>
              <a:gd name="connsiteX24667" fmla="*/ 8709693 w 13419668"/>
              <a:gd name="connsiteY24667" fmla="*/ 1523596 h 4401251"/>
              <a:gd name="connsiteX24668" fmla="*/ 8685189 w 13419668"/>
              <a:gd name="connsiteY24668" fmla="*/ 1499465 h 4401251"/>
              <a:gd name="connsiteX24669" fmla="*/ 8661058 w 13419668"/>
              <a:gd name="connsiteY24669" fmla="*/ 1523471 h 4401251"/>
              <a:gd name="connsiteX24670" fmla="*/ 8773876 w 13419668"/>
              <a:gd name="connsiteY24670" fmla="*/ 1499465 h 4401251"/>
              <a:gd name="connsiteX24671" fmla="*/ 8750740 w 13419668"/>
              <a:gd name="connsiteY24671" fmla="*/ 1524466 h 4401251"/>
              <a:gd name="connsiteX24672" fmla="*/ 8775617 w 13419668"/>
              <a:gd name="connsiteY24672" fmla="*/ 1548099 h 4401251"/>
              <a:gd name="connsiteX24673" fmla="*/ 8799375 w 13419668"/>
              <a:gd name="connsiteY24673" fmla="*/ 1522725 h 4401251"/>
              <a:gd name="connsiteX24674" fmla="*/ 8773876 w 13419668"/>
              <a:gd name="connsiteY24674" fmla="*/ 1499465 h 4401251"/>
              <a:gd name="connsiteX24675" fmla="*/ 8860075 w 13419668"/>
              <a:gd name="connsiteY24675" fmla="*/ 1499465 h 4401251"/>
              <a:gd name="connsiteX24676" fmla="*/ 8836566 w 13419668"/>
              <a:gd name="connsiteY24676" fmla="*/ 1524466 h 4401251"/>
              <a:gd name="connsiteX24677" fmla="*/ 8862065 w 13419668"/>
              <a:gd name="connsiteY24677" fmla="*/ 1548099 h 4401251"/>
              <a:gd name="connsiteX24678" fmla="*/ 8885325 w 13419668"/>
              <a:gd name="connsiteY24678" fmla="*/ 1522600 h 4401251"/>
              <a:gd name="connsiteX24679" fmla="*/ 8860199 w 13419668"/>
              <a:gd name="connsiteY24679" fmla="*/ 1499589 h 4401251"/>
              <a:gd name="connsiteX24680" fmla="*/ 8949383 w 13419668"/>
              <a:gd name="connsiteY24680" fmla="*/ 1499465 h 4401251"/>
              <a:gd name="connsiteX24681" fmla="*/ 8926123 w 13419668"/>
              <a:gd name="connsiteY24681" fmla="*/ 1524715 h 4401251"/>
              <a:gd name="connsiteX24682" fmla="*/ 8951871 w 13419668"/>
              <a:gd name="connsiteY24682" fmla="*/ 1548099 h 4401251"/>
              <a:gd name="connsiteX24683" fmla="*/ 8974758 w 13419668"/>
              <a:gd name="connsiteY24683" fmla="*/ 1522227 h 4401251"/>
              <a:gd name="connsiteX24684" fmla="*/ 8949383 w 13419668"/>
              <a:gd name="connsiteY24684" fmla="*/ 1499465 h 4401251"/>
              <a:gd name="connsiteX24685" fmla="*/ 9015681 w 13419668"/>
              <a:gd name="connsiteY24685" fmla="*/ 1524839 h 4401251"/>
              <a:gd name="connsiteX24686" fmla="*/ 9041429 w 13419668"/>
              <a:gd name="connsiteY24686" fmla="*/ 1548099 h 4401251"/>
              <a:gd name="connsiteX24687" fmla="*/ 9064315 w 13419668"/>
              <a:gd name="connsiteY24687" fmla="*/ 1522227 h 4401251"/>
              <a:gd name="connsiteX24688" fmla="*/ 9038941 w 13419668"/>
              <a:gd name="connsiteY24688" fmla="*/ 1499465 h 4401251"/>
              <a:gd name="connsiteX24689" fmla="*/ 9015681 w 13419668"/>
              <a:gd name="connsiteY24689" fmla="*/ 1524839 h 4401251"/>
              <a:gd name="connsiteX24690" fmla="*/ 9151509 w 13419668"/>
              <a:gd name="connsiteY24690" fmla="*/ 1523969 h 4401251"/>
              <a:gd name="connsiteX24691" fmla="*/ 9127379 w 13419668"/>
              <a:gd name="connsiteY24691" fmla="*/ 1499465 h 4401251"/>
              <a:gd name="connsiteX24692" fmla="*/ 9102875 w 13419668"/>
              <a:gd name="connsiteY24692" fmla="*/ 1523098 h 4401251"/>
              <a:gd name="connsiteX24693" fmla="*/ 9126632 w 13419668"/>
              <a:gd name="connsiteY24693" fmla="*/ 1548099 h 4401251"/>
              <a:gd name="connsiteX24694" fmla="*/ 9151509 w 13419668"/>
              <a:gd name="connsiteY24694" fmla="*/ 1523969 h 4401251"/>
              <a:gd name="connsiteX24695" fmla="*/ 9215568 w 13419668"/>
              <a:gd name="connsiteY24695" fmla="*/ 1499465 h 4401251"/>
              <a:gd name="connsiteX24696" fmla="*/ 9192556 w 13419668"/>
              <a:gd name="connsiteY24696" fmla="*/ 1524591 h 4401251"/>
              <a:gd name="connsiteX24697" fmla="*/ 9217682 w 13419668"/>
              <a:gd name="connsiteY24697" fmla="*/ 1548099 h 4401251"/>
              <a:gd name="connsiteX24698" fmla="*/ 9241191 w 13419668"/>
              <a:gd name="connsiteY24698" fmla="*/ 1522600 h 4401251"/>
              <a:gd name="connsiteX24699" fmla="*/ 9215568 w 13419668"/>
              <a:gd name="connsiteY24699" fmla="*/ 1499465 h 4401251"/>
              <a:gd name="connsiteX24700" fmla="*/ 9282114 w 13419668"/>
              <a:gd name="connsiteY24700" fmla="*/ 1524217 h 4401251"/>
              <a:gd name="connsiteX24701" fmla="*/ 9306866 w 13419668"/>
              <a:gd name="connsiteY24701" fmla="*/ 1548099 h 4401251"/>
              <a:gd name="connsiteX24702" fmla="*/ 9330749 w 13419668"/>
              <a:gd name="connsiteY24702" fmla="*/ 1522974 h 4401251"/>
              <a:gd name="connsiteX24703" fmla="*/ 9305498 w 13419668"/>
              <a:gd name="connsiteY24703" fmla="*/ 1499465 h 4401251"/>
              <a:gd name="connsiteX24704" fmla="*/ 9282114 w 13419668"/>
              <a:gd name="connsiteY24704" fmla="*/ 1524217 h 4401251"/>
              <a:gd name="connsiteX24705" fmla="*/ 9371671 w 13419668"/>
              <a:gd name="connsiteY24705" fmla="*/ 1523471 h 4401251"/>
              <a:gd name="connsiteX24706" fmla="*/ 9395678 w 13419668"/>
              <a:gd name="connsiteY24706" fmla="*/ 1548099 h 4401251"/>
              <a:gd name="connsiteX24707" fmla="*/ 9420306 w 13419668"/>
              <a:gd name="connsiteY24707" fmla="*/ 1523596 h 4401251"/>
              <a:gd name="connsiteX24708" fmla="*/ 9395802 w 13419668"/>
              <a:gd name="connsiteY24708" fmla="*/ 1499465 h 4401251"/>
              <a:gd name="connsiteX24709" fmla="*/ 9371671 w 13419668"/>
              <a:gd name="connsiteY24709" fmla="*/ 1523471 h 4401251"/>
              <a:gd name="connsiteX24710" fmla="*/ 9506132 w 13419668"/>
              <a:gd name="connsiteY24710" fmla="*/ 1524466 h 4401251"/>
              <a:gd name="connsiteX24711" fmla="*/ 9482996 w 13419668"/>
              <a:gd name="connsiteY24711" fmla="*/ 1499340 h 4401251"/>
              <a:gd name="connsiteX24712" fmla="*/ 9457498 w 13419668"/>
              <a:gd name="connsiteY24712" fmla="*/ 1522476 h 4401251"/>
              <a:gd name="connsiteX24713" fmla="*/ 9481130 w 13419668"/>
              <a:gd name="connsiteY24713" fmla="*/ 1547975 h 4401251"/>
              <a:gd name="connsiteX24714" fmla="*/ 9506132 w 13419668"/>
              <a:gd name="connsiteY24714" fmla="*/ 1524466 h 4401251"/>
              <a:gd name="connsiteX24715" fmla="*/ 9572802 w 13419668"/>
              <a:gd name="connsiteY24715" fmla="*/ 1499340 h 4401251"/>
              <a:gd name="connsiteX24716" fmla="*/ 9547054 w 13419668"/>
              <a:gd name="connsiteY24716" fmla="*/ 1522352 h 4401251"/>
              <a:gd name="connsiteX24717" fmla="*/ 9570563 w 13419668"/>
              <a:gd name="connsiteY24717" fmla="*/ 1547975 h 4401251"/>
              <a:gd name="connsiteX24718" fmla="*/ 9595690 w 13419668"/>
              <a:gd name="connsiteY24718" fmla="*/ 1524591 h 4401251"/>
              <a:gd name="connsiteX24719" fmla="*/ 9572802 w 13419668"/>
              <a:gd name="connsiteY24719" fmla="*/ 1499340 h 4401251"/>
              <a:gd name="connsiteX24720" fmla="*/ 9661116 w 13419668"/>
              <a:gd name="connsiteY24720" fmla="*/ 1499340 h 4401251"/>
              <a:gd name="connsiteX24721" fmla="*/ 9636737 w 13419668"/>
              <a:gd name="connsiteY24721" fmla="*/ 1523596 h 4401251"/>
              <a:gd name="connsiteX24722" fmla="*/ 9661365 w 13419668"/>
              <a:gd name="connsiteY24722" fmla="*/ 1547975 h 4401251"/>
              <a:gd name="connsiteX24723" fmla="*/ 9685371 w 13419668"/>
              <a:gd name="connsiteY24723" fmla="*/ 1523347 h 4401251"/>
              <a:gd name="connsiteX24724" fmla="*/ 9661116 w 13419668"/>
              <a:gd name="connsiteY24724" fmla="*/ 1499340 h 4401251"/>
              <a:gd name="connsiteX24725" fmla="*/ 9748683 w 13419668"/>
              <a:gd name="connsiteY24725" fmla="*/ 1499340 h 4401251"/>
              <a:gd name="connsiteX24726" fmla="*/ 9723931 w 13419668"/>
              <a:gd name="connsiteY24726" fmla="*/ 1522725 h 4401251"/>
              <a:gd name="connsiteX24727" fmla="*/ 9747440 w 13419668"/>
              <a:gd name="connsiteY24727" fmla="*/ 1547975 h 4401251"/>
              <a:gd name="connsiteX24728" fmla="*/ 9772565 w 13419668"/>
              <a:gd name="connsiteY24728" fmla="*/ 1524093 h 4401251"/>
              <a:gd name="connsiteX24729" fmla="*/ 9748683 w 13419668"/>
              <a:gd name="connsiteY24729" fmla="*/ 1499340 h 4401251"/>
              <a:gd name="connsiteX24730" fmla="*/ 9813488 w 13419668"/>
              <a:gd name="connsiteY24730" fmla="*/ 1522849 h 4401251"/>
              <a:gd name="connsiteX24731" fmla="*/ 9837121 w 13419668"/>
              <a:gd name="connsiteY24731" fmla="*/ 1547975 h 4401251"/>
              <a:gd name="connsiteX24732" fmla="*/ 9862123 w 13419668"/>
              <a:gd name="connsiteY24732" fmla="*/ 1523969 h 4401251"/>
              <a:gd name="connsiteX24733" fmla="*/ 9838116 w 13419668"/>
              <a:gd name="connsiteY24733" fmla="*/ 1499340 h 4401251"/>
              <a:gd name="connsiteX24734" fmla="*/ 9813488 w 13419668"/>
              <a:gd name="connsiteY24734" fmla="*/ 1522849 h 4401251"/>
              <a:gd name="connsiteX24735" fmla="*/ 9926057 w 13419668"/>
              <a:gd name="connsiteY24735" fmla="*/ 1499216 h 4401251"/>
              <a:gd name="connsiteX24736" fmla="*/ 9903170 w 13419668"/>
              <a:gd name="connsiteY24736" fmla="*/ 1524466 h 4401251"/>
              <a:gd name="connsiteX24737" fmla="*/ 9928296 w 13419668"/>
              <a:gd name="connsiteY24737" fmla="*/ 1547851 h 4401251"/>
              <a:gd name="connsiteX24738" fmla="*/ 9951805 w 13419668"/>
              <a:gd name="connsiteY24738" fmla="*/ 1522227 h 4401251"/>
              <a:gd name="connsiteX24739" fmla="*/ 9926057 w 13419668"/>
              <a:gd name="connsiteY24739" fmla="*/ 1499216 h 4401251"/>
              <a:gd name="connsiteX24740" fmla="*/ 10013624 w 13419668"/>
              <a:gd name="connsiteY24740" fmla="*/ 1499216 h 4401251"/>
              <a:gd name="connsiteX24741" fmla="*/ 9988996 w 13419668"/>
              <a:gd name="connsiteY24741" fmla="*/ 1523222 h 4401251"/>
              <a:gd name="connsiteX24742" fmla="*/ 10013499 w 13419668"/>
              <a:gd name="connsiteY24742" fmla="*/ 1547851 h 4401251"/>
              <a:gd name="connsiteX24743" fmla="*/ 10037755 w 13419668"/>
              <a:gd name="connsiteY24743" fmla="*/ 1523347 h 4401251"/>
              <a:gd name="connsiteX24744" fmla="*/ 10013748 w 13419668"/>
              <a:gd name="connsiteY24744" fmla="*/ 1499216 h 4401251"/>
              <a:gd name="connsiteX24745" fmla="*/ 10078553 w 13419668"/>
              <a:gd name="connsiteY24745" fmla="*/ 1523347 h 4401251"/>
              <a:gd name="connsiteX24746" fmla="*/ 10103057 w 13419668"/>
              <a:gd name="connsiteY24746" fmla="*/ 1547851 h 4401251"/>
              <a:gd name="connsiteX24747" fmla="*/ 10127188 w 13419668"/>
              <a:gd name="connsiteY24747" fmla="*/ 1523347 h 4401251"/>
              <a:gd name="connsiteX24748" fmla="*/ 10103181 w 13419668"/>
              <a:gd name="connsiteY24748" fmla="*/ 1499216 h 4401251"/>
              <a:gd name="connsiteX24749" fmla="*/ 10078553 w 13419668"/>
              <a:gd name="connsiteY24749" fmla="*/ 1523347 h 4401251"/>
              <a:gd name="connsiteX24750" fmla="*/ 10191744 w 13419668"/>
              <a:gd name="connsiteY24750" fmla="*/ 1499340 h 4401251"/>
              <a:gd name="connsiteX24751" fmla="*/ 10168235 w 13419668"/>
              <a:gd name="connsiteY24751" fmla="*/ 1524342 h 4401251"/>
              <a:gd name="connsiteX24752" fmla="*/ 10193734 w 13419668"/>
              <a:gd name="connsiteY24752" fmla="*/ 1547975 h 4401251"/>
              <a:gd name="connsiteX24753" fmla="*/ 10216994 w 13419668"/>
              <a:gd name="connsiteY24753" fmla="*/ 1522476 h 4401251"/>
              <a:gd name="connsiteX24754" fmla="*/ 10191868 w 13419668"/>
              <a:gd name="connsiteY24754" fmla="*/ 1499465 h 4401251"/>
              <a:gd name="connsiteX24755" fmla="*/ 10282172 w 13419668"/>
              <a:gd name="connsiteY24755" fmla="*/ 1499340 h 4401251"/>
              <a:gd name="connsiteX24756" fmla="*/ 10257792 w 13419668"/>
              <a:gd name="connsiteY24756" fmla="*/ 1523596 h 4401251"/>
              <a:gd name="connsiteX24757" fmla="*/ 10282420 w 13419668"/>
              <a:gd name="connsiteY24757" fmla="*/ 1547975 h 4401251"/>
              <a:gd name="connsiteX24758" fmla="*/ 10306427 w 13419668"/>
              <a:gd name="connsiteY24758" fmla="*/ 1523347 h 4401251"/>
              <a:gd name="connsiteX24759" fmla="*/ 10282172 w 13419668"/>
              <a:gd name="connsiteY24759" fmla="*/ 1499340 h 4401251"/>
              <a:gd name="connsiteX24760" fmla="*/ 10393621 w 13419668"/>
              <a:gd name="connsiteY24760" fmla="*/ 1524715 h 4401251"/>
              <a:gd name="connsiteX24761" fmla="*/ 10370361 w 13419668"/>
              <a:gd name="connsiteY24761" fmla="*/ 1499340 h 4401251"/>
              <a:gd name="connsiteX24762" fmla="*/ 10344862 w 13419668"/>
              <a:gd name="connsiteY24762" fmla="*/ 1522103 h 4401251"/>
              <a:gd name="connsiteX24763" fmla="*/ 10367749 w 13419668"/>
              <a:gd name="connsiteY24763" fmla="*/ 1547975 h 4401251"/>
              <a:gd name="connsiteX24764" fmla="*/ 10393497 w 13419668"/>
              <a:gd name="connsiteY24764" fmla="*/ 1524715 h 4401251"/>
              <a:gd name="connsiteX24765" fmla="*/ 10434544 w 13419668"/>
              <a:gd name="connsiteY24765" fmla="*/ 1523347 h 4401251"/>
              <a:gd name="connsiteX24766" fmla="*/ 10458550 w 13419668"/>
              <a:gd name="connsiteY24766" fmla="*/ 1547975 h 4401251"/>
              <a:gd name="connsiteX24767" fmla="*/ 10483178 w 13419668"/>
              <a:gd name="connsiteY24767" fmla="*/ 1523471 h 4401251"/>
              <a:gd name="connsiteX24768" fmla="*/ 10458675 w 13419668"/>
              <a:gd name="connsiteY24768" fmla="*/ 1499340 h 4401251"/>
              <a:gd name="connsiteX24769" fmla="*/ 10434544 w 13419668"/>
              <a:gd name="connsiteY24769" fmla="*/ 1523347 h 4401251"/>
              <a:gd name="connsiteX24770" fmla="*/ 10572736 w 13419668"/>
              <a:gd name="connsiteY24770" fmla="*/ 1523347 h 4401251"/>
              <a:gd name="connsiteX24771" fmla="*/ 10548108 w 13419668"/>
              <a:gd name="connsiteY24771" fmla="*/ 1499216 h 4401251"/>
              <a:gd name="connsiteX24772" fmla="*/ 10524102 w 13419668"/>
              <a:gd name="connsiteY24772" fmla="*/ 1523347 h 4401251"/>
              <a:gd name="connsiteX24773" fmla="*/ 10548232 w 13419668"/>
              <a:gd name="connsiteY24773" fmla="*/ 1547851 h 4401251"/>
              <a:gd name="connsiteX24774" fmla="*/ 10572736 w 13419668"/>
              <a:gd name="connsiteY24774" fmla="*/ 1523347 h 4401251"/>
              <a:gd name="connsiteX24775" fmla="*/ 10633560 w 13419668"/>
              <a:gd name="connsiteY24775" fmla="*/ 1499340 h 4401251"/>
              <a:gd name="connsiteX24776" fmla="*/ 10610051 w 13419668"/>
              <a:gd name="connsiteY24776" fmla="*/ 1524342 h 4401251"/>
              <a:gd name="connsiteX24777" fmla="*/ 10635550 w 13419668"/>
              <a:gd name="connsiteY24777" fmla="*/ 1547975 h 4401251"/>
              <a:gd name="connsiteX24778" fmla="*/ 10658810 w 13419668"/>
              <a:gd name="connsiteY24778" fmla="*/ 1522476 h 4401251"/>
              <a:gd name="connsiteX24779" fmla="*/ 10633685 w 13419668"/>
              <a:gd name="connsiteY24779" fmla="*/ 1499465 h 4401251"/>
              <a:gd name="connsiteX24780" fmla="*/ 10723988 w 13419668"/>
              <a:gd name="connsiteY24780" fmla="*/ 1499340 h 4401251"/>
              <a:gd name="connsiteX24781" fmla="*/ 10699485 w 13419668"/>
              <a:gd name="connsiteY24781" fmla="*/ 1523471 h 4401251"/>
              <a:gd name="connsiteX24782" fmla="*/ 10724113 w 13419668"/>
              <a:gd name="connsiteY24782" fmla="*/ 1547975 h 4401251"/>
              <a:gd name="connsiteX24783" fmla="*/ 10748119 w 13419668"/>
              <a:gd name="connsiteY24783" fmla="*/ 1523347 h 4401251"/>
              <a:gd name="connsiteX24784" fmla="*/ 10723988 w 13419668"/>
              <a:gd name="connsiteY24784" fmla="*/ 1499340 h 4401251"/>
              <a:gd name="connsiteX24785" fmla="*/ 10837676 w 13419668"/>
              <a:gd name="connsiteY24785" fmla="*/ 1524342 h 4401251"/>
              <a:gd name="connsiteX24786" fmla="*/ 10814541 w 13419668"/>
              <a:gd name="connsiteY24786" fmla="*/ 1499216 h 4401251"/>
              <a:gd name="connsiteX24787" fmla="*/ 10789042 w 13419668"/>
              <a:gd name="connsiteY24787" fmla="*/ 1522352 h 4401251"/>
              <a:gd name="connsiteX24788" fmla="*/ 10812675 w 13419668"/>
              <a:gd name="connsiteY24788" fmla="*/ 1547851 h 4401251"/>
              <a:gd name="connsiteX24789" fmla="*/ 10837676 w 13419668"/>
              <a:gd name="connsiteY24789" fmla="*/ 1524342 h 4401251"/>
              <a:gd name="connsiteX24790" fmla="*/ 10900367 w 13419668"/>
              <a:gd name="connsiteY24790" fmla="*/ 1499340 h 4401251"/>
              <a:gd name="connsiteX24791" fmla="*/ 10876360 w 13419668"/>
              <a:gd name="connsiteY24791" fmla="*/ 1523471 h 4401251"/>
              <a:gd name="connsiteX24792" fmla="*/ 10900615 w 13419668"/>
              <a:gd name="connsiteY24792" fmla="*/ 1547975 h 4401251"/>
              <a:gd name="connsiteX24793" fmla="*/ 10925120 w 13419668"/>
              <a:gd name="connsiteY24793" fmla="*/ 1523347 h 4401251"/>
              <a:gd name="connsiteX24794" fmla="*/ 10900491 w 13419668"/>
              <a:gd name="connsiteY24794" fmla="*/ 1499340 h 4401251"/>
              <a:gd name="connsiteX24795" fmla="*/ 11014553 w 13419668"/>
              <a:gd name="connsiteY24795" fmla="*/ 1523844 h 4401251"/>
              <a:gd name="connsiteX24796" fmla="*/ 10990422 w 13419668"/>
              <a:gd name="connsiteY24796" fmla="*/ 1499340 h 4401251"/>
              <a:gd name="connsiteX24797" fmla="*/ 10965918 w 13419668"/>
              <a:gd name="connsiteY24797" fmla="*/ 1522974 h 4401251"/>
              <a:gd name="connsiteX24798" fmla="*/ 10989676 w 13419668"/>
              <a:gd name="connsiteY24798" fmla="*/ 1547975 h 4401251"/>
              <a:gd name="connsiteX24799" fmla="*/ 11014553 w 13419668"/>
              <a:gd name="connsiteY24799" fmla="*/ 1523844 h 4401251"/>
              <a:gd name="connsiteX24800" fmla="*/ 11104110 w 13419668"/>
              <a:gd name="connsiteY24800" fmla="*/ 1524217 h 4401251"/>
              <a:gd name="connsiteX24801" fmla="*/ 11080352 w 13419668"/>
              <a:gd name="connsiteY24801" fmla="*/ 1499340 h 4401251"/>
              <a:gd name="connsiteX24802" fmla="*/ 11055351 w 13419668"/>
              <a:gd name="connsiteY24802" fmla="*/ 1522600 h 4401251"/>
              <a:gd name="connsiteX24803" fmla="*/ 11078735 w 13419668"/>
              <a:gd name="connsiteY24803" fmla="*/ 1547975 h 4401251"/>
              <a:gd name="connsiteX24804" fmla="*/ 11104110 w 13419668"/>
              <a:gd name="connsiteY24804" fmla="*/ 1524217 h 4401251"/>
              <a:gd name="connsiteX24805" fmla="*/ 11167049 w 13419668"/>
              <a:gd name="connsiteY24805" fmla="*/ 1499216 h 4401251"/>
              <a:gd name="connsiteX24806" fmla="*/ 11141301 w 13419668"/>
              <a:gd name="connsiteY24806" fmla="*/ 1522227 h 4401251"/>
              <a:gd name="connsiteX24807" fmla="*/ 11164810 w 13419668"/>
              <a:gd name="connsiteY24807" fmla="*/ 1547851 h 4401251"/>
              <a:gd name="connsiteX24808" fmla="*/ 11189936 w 13419668"/>
              <a:gd name="connsiteY24808" fmla="*/ 1524466 h 4401251"/>
              <a:gd name="connsiteX24809" fmla="*/ 11167049 w 13419668"/>
              <a:gd name="connsiteY24809" fmla="*/ 1499216 h 4401251"/>
              <a:gd name="connsiteX24810" fmla="*/ 11254243 w 13419668"/>
              <a:gd name="connsiteY24810" fmla="*/ 1547851 h 4401251"/>
              <a:gd name="connsiteX24811" fmla="*/ 11279493 w 13419668"/>
              <a:gd name="connsiteY24811" fmla="*/ 1524591 h 4401251"/>
              <a:gd name="connsiteX24812" fmla="*/ 11256730 w 13419668"/>
              <a:gd name="connsiteY24812" fmla="*/ 1499216 h 4401251"/>
              <a:gd name="connsiteX24813" fmla="*/ 11230858 w 13419668"/>
              <a:gd name="connsiteY24813" fmla="*/ 1522103 h 4401251"/>
              <a:gd name="connsiteX24814" fmla="*/ 11254243 w 13419668"/>
              <a:gd name="connsiteY24814" fmla="*/ 1547851 h 4401251"/>
              <a:gd name="connsiteX24815" fmla="*/ 11344049 w 13419668"/>
              <a:gd name="connsiteY24815" fmla="*/ 1499340 h 4401251"/>
              <a:gd name="connsiteX24816" fmla="*/ 11320540 w 13419668"/>
              <a:gd name="connsiteY24816" fmla="*/ 1524466 h 4401251"/>
              <a:gd name="connsiteX24817" fmla="*/ 11346039 w 13419668"/>
              <a:gd name="connsiteY24817" fmla="*/ 1547975 h 4401251"/>
              <a:gd name="connsiteX24818" fmla="*/ 11369175 w 13419668"/>
              <a:gd name="connsiteY24818" fmla="*/ 1522352 h 4401251"/>
              <a:gd name="connsiteX24819" fmla="*/ 11344049 w 13419668"/>
              <a:gd name="connsiteY24819" fmla="*/ 1499340 h 4401251"/>
              <a:gd name="connsiteX24820" fmla="*/ 11410098 w 13419668"/>
              <a:gd name="connsiteY24820" fmla="*/ 1524217 h 4401251"/>
              <a:gd name="connsiteX24821" fmla="*/ 11435472 w 13419668"/>
              <a:gd name="connsiteY24821" fmla="*/ 1547975 h 4401251"/>
              <a:gd name="connsiteX24822" fmla="*/ 11458857 w 13419668"/>
              <a:gd name="connsiteY24822" fmla="*/ 1522600 h 4401251"/>
              <a:gd name="connsiteX24823" fmla="*/ 11433855 w 13419668"/>
              <a:gd name="connsiteY24823" fmla="*/ 1499340 h 4401251"/>
              <a:gd name="connsiteX24824" fmla="*/ 11410098 w 13419668"/>
              <a:gd name="connsiteY24824" fmla="*/ 1524217 h 4401251"/>
              <a:gd name="connsiteX24825" fmla="*/ 11545926 w 13419668"/>
              <a:gd name="connsiteY24825" fmla="*/ 1523471 h 4401251"/>
              <a:gd name="connsiteX24826" fmla="*/ 11521423 w 13419668"/>
              <a:gd name="connsiteY24826" fmla="*/ 1499340 h 4401251"/>
              <a:gd name="connsiteX24827" fmla="*/ 11497292 w 13419668"/>
              <a:gd name="connsiteY24827" fmla="*/ 1523347 h 4401251"/>
              <a:gd name="connsiteX24828" fmla="*/ 11521423 w 13419668"/>
              <a:gd name="connsiteY24828" fmla="*/ 1547975 h 4401251"/>
              <a:gd name="connsiteX24829" fmla="*/ 11545926 w 13419668"/>
              <a:gd name="connsiteY24829" fmla="*/ 1523471 h 4401251"/>
              <a:gd name="connsiteX24830" fmla="*/ 11609861 w 13419668"/>
              <a:gd name="connsiteY24830" fmla="*/ 1499340 h 4401251"/>
              <a:gd name="connsiteX24831" fmla="*/ 11586850 w 13419668"/>
              <a:gd name="connsiteY24831" fmla="*/ 1524466 h 4401251"/>
              <a:gd name="connsiteX24832" fmla="*/ 11611975 w 13419668"/>
              <a:gd name="connsiteY24832" fmla="*/ 1547975 h 4401251"/>
              <a:gd name="connsiteX24833" fmla="*/ 11635484 w 13419668"/>
              <a:gd name="connsiteY24833" fmla="*/ 1522476 h 4401251"/>
              <a:gd name="connsiteX24834" fmla="*/ 11609861 w 13419668"/>
              <a:gd name="connsiteY24834" fmla="*/ 1499340 h 4401251"/>
              <a:gd name="connsiteX24835" fmla="*/ 11699543 w 13419668"/>
              <a:gd name="connsiteY24835" fmla="*/ 1499340 h 4401251"/>
              <a:gd name="connsiteX24836" fmla="*/ 11676406 w 13419668"/>
              <a:gd name="connsiteY24836" fmla="*/ 1524342 h 4401251"/>
              <a:gd name="connsiteX24837" fmla="*/ 11701283 w 13419668"/>
              <a:gd name="connsiteY24837" fmla="*/ 1547975 h 4401251"/>
              <a:gd name="connsiteX24838" fmla="*/ 11725041 w 13419668"/>
              <a:gd name="connsiteY24838" fmla="*/ 1522600 h 4401251"/>
              <a:gd name="connsiteX24839" fmla="*/ 11699543 w 13419668"/>
              <a:gd name="connsiteY24839" fmla="*/ 1499340 h 4401251"/>
              <a:gd name="connsiteX24840" fmla="*/ 11762233 w 13419668"/>
              <a:gd name="connsiteY24840" fmla="*/ 1524342 h 4401251"/>
              <a:gd name="connsiteX24841" fmla="*/ 11787607 w 13419668"/>
              <a:gd name="connsiteY24841" fmla="*/ 1548099 h 4401251"/>
              <a:gd name="connsiteX24842" fmla="*/ 11810991 w 13419668"/>
              <a:gd name="connsiteY24842" fmla="*/ 1522725 h 4401251"/>
              <a:gd name="connsiteX24843" fmla="*/ 11785990 w 13419668"/>
              <a:gd name="connsiteY24843" fmla="*/ 1499465 h 4401251"/>
              <a:gd name="connsiteX24844" fmla="*/ 11762233 w 13419668"/>
              <a:gd name="connsiteY24844" fmla="*/ 1524342 h 4401251"/>
              <a:gd name="connsiteX24845" fmla="*/ 11851790 w 13419668"/>
              <a:gd name="connsiteY24845" fmla="*/ 1523471 h 4401251"/>
              <a:gd name="connsiteX24846" fmla="*/ 11876294 w 13419668"/>
              <a:gd name="connsiteY24846" fmla="*/ 1547975 h 4401251"/>
              <a:gd name="connsiteX24847" fmla="*/ 11900424 w 13419668"/>
              <a:gd name="connsiteY24847" fmla="*/ 1523471 h 4401251"/>
              <a:gd name="connsiteX24848" fmla="*/ 11876418 w 13419668"/>
              <a:gd name="connsiteY24848" fmla="*/ 1499340 h 4401251"/>
              <a:gd name="connsiteX24849" fmla="*/ 11851790 w 13419668"/>
              <a:gd name="connsiteY24849" fmla="*/ 1523471 h 4401251"/>
              <a:gd name="connsiteX24850" fmla="*/ 11989982 w 13419668"/>
              <a:gd name="connsiteY24850" fmla="*/ 1522476 h 4401251"/>
              <a:gd name="connsiteX24851" fmla="*/ 11964856 w 13419668"/>
              <a:gd name="connsiteY24851" fmla="*/ 1499340 h 4401251"/>
              <a:gd name="connsiteX24852" fmla="*/ 11941348 w 13419668"/>
              <a:gd name="connsiteY24852" fmla="*/ 1524342 h 4401251"/>
              <a:gd name="connsiteX24853" fmla="*/ 11966846 w 13419668"/>
              <a:gd name="connsiteY24853" fmla="*/ 1547975 h 4401251"/>
              <a:gd name="connsiteX24854" fmla="*/ 11989982 w 13419668"/>
              <a:gd name="connsiteY24854" fmla="*/ 1522476 h 4401251"/>
              <a:gd name="connsiteX24855" fmla="*/ 12053667 w 13419668"/>
              <a:gd name="connsiteY24855" fmla="*/ 1499465 h 4401251"/>
              <a:gd name="connsiteX24856" fmla="*/ 12028541 w 13419668"/>
              <a:gd name="connsiteY24856" fmla="*/ 1522476 h 4401251"/>
              <a:gd name="connsiteX24857" fmla="*/ 12051677 w 13419668"/>
              <a:gd name="connsiteY24857" fmla="*/ 1548099 h 4401251"/>
              <a:gd name="connsiteX24858" fmla="*/ 12077176 w 13419668"/>
              <a:gd name="connsiteY24858" fmla="*/ 1524591 h 4401251"/>
              <a:gd name="connsiteX24859" fmla="*/ 12053667 w 13419668"/>
              <a:gd name="connsiteY24859" fmla="*/ 1499465 h 4401251"/>
              <a:gd name="connsiteX24860" fmla="*/ 12118099 w 13419668"/>
              <a:gd name="connsiteY24860" fmla="*/ 1522476 h 4401251"/>
              <a:gd name="connsiteX24861" fmla="*/ 12141234 w 13419668"/>
              <a:gd name="connsiteY24861" fmla="*/ 1547975 h 4401251"/>
              <a:gd name="connsiteX24862" fmla="*/ 12166734 w 13419668"/>
              <a:gd name="connsiteY24862" fmla="*/ 1524342 h 4401251"/>
              <a:gd name="connsiteX24863" fmla="*/ 12143225 w 13419668"/>
              <a:gd name="connsiteY24863" fmla="*/ 1499340 h 4401251"/>
              <a:gd name="connsiteX24864" fmla="*/ 12118099 w 13419668"/>
              <a:gd name="connsiteY24864" fmla="*/ 1522352 h 4401251"/>
              <a:gd name="connsiteX24865" fmla="*/ 12207656 w 13419668"/>
              <a:gd name="connsiteY24865" fmla="*/ 1523471 h 4401251"/>
              <a:gd name="connsiteX24866" fmla="*/ 12231787 w 13419668"/>
              <a:gd name="connsiteY24866" fmla="*/ 1547975 h 4401251"/>
              <a:gd name="connsiteX24867" fmla="*/ 12256291 w 13419668"/>
              <a:gd name="connsiteY24867" fmla="*/ 1523347 h 4401251"/>
              <a:gd name="connsiteX24868" fmla="*/ 12231662 w 13419668"/>
              <a:gd name="connsiteY24868" fmla="*/ 1499340 h 4401251"/>
              <a:gd name="connsiteX24869" fmla="*/ 12207656 w 13419668"/>
              <a:gd name="connsiteY24869" fmla="*/ 1523471 h 4401251"/>
              <a:gd name="connsiteX24870" fmla="*/ 12320226 w 13419668"/>
              <a:gd name="connsiteY24870" fmla="*/ 1499340 h 4401251"/>
              <a:gd name="connsiteX24871" fmla="*/ 12297213 w 13419668"/>
              <a:gd name="connsiteY24871" fmla="*/ 1524466 h 4401251"/>
              <a:gd name="connsiteX24872" fmla="*/ 12322339 w 13419668"/>
              <a:gd name="connsiteY24872" fmla="*/ 1547975 h 4401251"/>
              <a:gd name="connsiteX24873" fmla="*/ 12345848 w 13419668"/>
              <a:gd name="connsiteY24873" fmla="*/ 1522476 h 4401251"/>
              <a:gd name="connsiteX24874" fmla="*/ 12320226 w 13419668"/>
              <a:gd name="connsiteY24874" fmla="*/ 1499340 h 4401251"/>
              <a:gd name="connsiteX24875" fmla="*/ 12408539 w 13419668"/>
              <a:gd name="connsiteY24875" fmla="*/ 1499340 h 4401251"/>
              <a:gd name="connsiteX24876" fmla="*/ 12382915 w 13419668"/>
              <a:gd name="connsiteY24876" fmla="*/ 1522476 h 4401251"/>
              <a:gd name="connsiteX24877" fmla="*/ 12406424 w 13419668"/>
              <a:gd name="connsiteY24877" fmla="*/ 1547975 h 4401251"/>
              <a:gd name="connsiteX24878" fmla="*/ 12431550 w 13419668"/>
              <a:gd name="connsiteY24878" fmla="*/ 1524466 h 4401251"/>
              <a:gd name="connsiteX24879" fmla="*/ 12408539 w 13419668"/>
              <a:gd name="connsiteY24879" fmla="*/ 1499340 h 4401251"/>
              <a:gd name="connsiteX24880" fmla="*/ 12496977 w 13419668"/>
              <a:gd name="connsiteY24880" fmla="*/ 1499340 h 4401251"/>
              <a:gd name="connsiteX24881" fmla="*/ 12472473 w 13419668"/>
              <a:gd name="connsiteY24881" fmla="*/ 1523596 h 4401251"/>
              <a:gd name="connsiteX24882" fmla="*/ 12497101 w 13419668"/>
              <a:gd name="connsiteY24882" fmla="*/ 1547975 h 4401251"/>
              <a:gd name="connsiteX24883" fmla="*/ 12521107 w 13419668"/>
              <a:gd name="connsiteY24883" fmla="*/ 1523347 h 4401251"/>
              <a:gd name="connsiteX24884" fmla="*/ 12496852 w 13419668"/>
              <a:gd name="connsiteY24884" fmla="*/ 1499340 h 4401251"/>
              <a:gd name="connsiteX24885" fmla="*/ 12586782 w 13419668"/>
              <a:gd name="connsiteY24885" fmla="*/ 1499340 h 4401251"/>
              <a:gd name="connsiteX24886" fmla="*/ 12562030 w 13419668"/>
              <a:gd name="connsiteY24886" fmla="*/ 1523347 h 4401251"/>
              <a:gd name="connsiteX24887" fmla="*/ 12586409 w 13419668"/>
              <a:gd name="connsiteY24887" fmla="*/ 1547975 h 4401251"/>
              <a:gd name="connsiteX24888" fmla="*/ 12610665 w 13419668"/>
              <a:gd name="connsiteY24888" fmla="*/ 1523596 h 4401251"/>
              <a:gd name="connsiteX24889" fmla="*/ 12586658 w 13419668"/>
              <a:gd name="connsiteY24889" fmla="*/ 1499340 h 4401251"/>
              <a:gd name="connsiteX24890" fmla="*/ 12674350 w 13419668"/>
              <a:gd name="connsiteY24890" fmla="*/ 1499340 h 4401251"/>
              <a:gd name="connsiteX24891" fmla="*/ 12649224 w 13419668"/>
              <a:gd name="connsiteY24891" fmla="*/ 1522476 h 4401251"/>
              <a:gd name="connsiteX24892" fmla="*/ 12672484 w 13419668"/>
              <a:gd name="connsiteY24892" fmla="*/ 1547975 h 4401251"/>
              <a:gd name="connsiteX24893" fmla="*/ 12697984 w 13419668"/>
              <a:gd name="connsiteY24893" fmla="*/ 1524342 h 4401251"/>
              <a:gd name="connsiteX24894" fmla="*/ 12674475 w 13419668"/>
              <a:gd name="connsiteY24894" fmla="*/ 1499340 h 4401251"/>
              <a:gd name="connsiteX24895" fmla="*/ 12764156 w 13419668"/>
              <a:gd name="connsiteY24895" fmla="*/ 1499340 h 4401251"/>
              <a:gd name="connsiteX24896" fmla="*/ 12738781 w 13419668"/>
              <a:gd name="connsiteY24896" fmla="*/ 1522103 h 4401251"/>
              <a:gd name="connsiteX24897" fmla="*/ 12761669 w 13419668"/>
              <a:gd name="connsiteY24897" fmla="*/ 1547975 h 4401251"/>
              <a:gd name="connsiteX24898" fmla="*/ 12787416 w 13419668"/>
              <a:gd name="connsiteY24898" fmla="*/ 1524715 h 4401251"/>
              <a:gd name="connsiteX24899" fmla="*/ 12764156 w 13419668"/>
              <a:gd name="connsiteY24899" fmla="*/ 1499465 h 4401251"/>
              <a:gd name="connsiteX24900" fmla="*/ 12851973 w 13419668"/>
              <a:gd name="connsiteY24900" fmla="*/ 1499340 h 4401251"/>
              <a:gd name="connsiteX24901" fmla="*/ 12828339 w 13419668"/>
              <a:gd name="connsiteY24901" fmla="*/ 1523969 h 4401251"/>
              <a:gd name="connsiteX24902" fmla="*/ 12852967 w 13419668"/>
              <a:gd name="connsiteY24902" fmla="*/ 1547975 h 4401251"/>
              <a:gd name="connsiteX24903" fmla="*/ 12877097 w 13419668"/>
              <a:gd name="connsiteY24903" fmla="*/ 1522974 h 4401251"/>
              <a:gd name="connsiteX24904" fmla="*/ 12852097 w 13419668"/>
              <a:gd name="connsiteY24904" fmla="*/ 1499340 h 4401251"/>
              <a:gd name="connsiteX24905" fmla="*/ 12938918 w 13419668"/>
              <a:gd name="connsiteY24905" fmla="*/ 1499340 h 4401251"/>
              <a:gd name="connsiteX24906" fmla="*/ 12914165 w 13419668"/>
              <a:gd name="connsiteY24906" fmla="*/ 1523347 h 4401251"/>
              <a:gd name="connsiteX24907" fmla="*/ 12938544 w 13419668"/>
              <a:gd name="connsiteY24907" fmla="*/ 1547975 h 4401251"/>
              <a:gd name="connsiteX24908" fmla="*/ 12962799 w 13419668"/>
              <a:gd name="connsiteY24908" fmla="*/ 1523596 h 4401251"/>
              <a:gd name="connsiteX24909" fmla="*/ 12938793 w 13419668"/>
              <a:gd name="connsiteY24909" fmla="*/ 1499340 h 4401251"/>
              <a:gd name="connsiteX24910" fmla="*/ 793937 w 13419668"/>
              <a:gd name="connsiteY24910" fmla="*/ 1499340 h 4401251"/>
              <a:gd name="connsiteX24911" fmla="*/ 770304 w 13419668"/>
              <a:gd name="connsiteY24911" fmla="*/ 1524217 h 4401251"/>
              <a:gd name="connsiteX24912" fmla="*/ 795679 w 13419668"/>
              <a:gd name="connsiteY24912" fmla="*/ 1547975 h 4401251"/>
              <a:gd name="connsiteX24913" fmla="*/ 818939 w 13419668"/>
              <a:gd name="connsiteY24913" fmla="*/ 1522476 h 4401251"/>
              <a:gd name="connsiteX24914" fmla="*/ 793937 w 13419668"/>
              <a:gd name="connsiteY24914" fmla="*/ 1499340 h 4401251"/>
              <a:gd name="connsiteX24915" fmla="*/ 1236002 w 13419668"/>
              <a:gd name="connsiteY24915" fmla="*/ 1410405 h 4401251"/>
              <a:gd name="connsiteX24916" fmla="*/ 1212494 w 13419668"/>
              <a:gd name="connsiteY24916" fmla="*/ 1432297 h 4401251"/>
              <a:gd name="connsiteX24917" fmla="*/ 1235754 w 13419668"/>
              <a:gd name="connsiteY24917" fmla="*/ 1457920 h 4401251"/>
              <a:gd name="connsiteX24918" fmla="*/ 1260133 w 13419668"/>
              <a:gd name="connsiteY24918" fmla="*/ 1434038 h 4401251"/>
              <a:gd name="connsiteX24919" fmla="*/ 1236002 w 13419668"/>
              <a:gd name="connsiteY24919" fmla="*/ 1410405 h 4401251"/>
              <a:gd name="connsiteX24920" fmla="*/ 4341655 w 13419668"/>
              <a:gd name="connsiteY24920" fmla="*/ 1410405 h 4401251"/>
              <a:gd name="connsiteX24921" fmla="*/ 4317275 w 13419668"/>
              <a:gd name="connsiteY24921" fmla="*/ 1431426 h 4401251"/>
              <a:gd name="connsiteX24922" fmla="*/ 4339416 w 13419668"/>
              <a:gd name="connsiteY24922" fmla="*/ 1457920 h 4401251"/>
              <a:gd name="connsiteX24923" fmla="*/ 4364666 w 13419668"/>
              <a:gd name="connsiteY24923" fmla="*/ 1435033 h 4401251"/>
              <a:gd name="connsiteX24924" fmla="*/ 4341530 w 13419668"/>
              <a:gd name="connsiteY24924" fmla="*/ 1410405 h 4401251"/>
              <a:gd name="connsiteX24925" fmla="*/ 1349691 w 13419668"/>
              <a:gd name="connsiteY24925" fmla="*/ 1431675 h 4401251"/>
              <a:gd name="connsiteX24926" fmla="*/ 1323197 w 13419668"/>
              <a:gd name="connsiteY24926" fmla="*/ 1410529 h 4401251"/>
              <a:gd name="connsiteX24927" fmla="*/ 1302176 w 13419668"/>
              <a:gd name="connsiteY24927" fmla="*/ 1434784 h 4401251"/>
              <a:gd name="connsiteX24928" fmla="*/ 1327799 w 13419668"/>
              <a:gd name="connsiteY24928" fmla="*/ 1458044 h 4401251"/>
              <a:gd name="connsiteX24929" fmla="*/ 1349691 w 13419668"/>
              <a:gd name="connsiteY24929" fmla="*/ 1431675 h 4401251"/>
              <a:gd name="connsiteX24930" fmla="*/ 1413625 w 13419668"/>
              <a:gd name="connsiteY24930" fmla="*/ 1410529 h 4401251"/>
              <a:gd name="connsiteX24931" fmla="*/ 1391733 w 13419668"/>
              <a:gd name="connsiteY24931" fmla="*/ 1433914 h 4401251"/>
              <a:gd name="connsiteX24932" fmla="*/ 1416486 w 13419668"/>
              <a:gd name="connsiteY24932" fmla="*/ 1458044 h 4401251"/>
              <a:gd name="connsiteX24933" fmla="*/ 1439372 w 13419668"/>
              <a:gd name="connsiteY24933" fmla="*/ 1432546 h 4401251"/>
              <a:gd name="connsiteX24934" fmla="*/ 1413625 w 13419668"/>
              <a:gd name="connsiteY24934" fmla="*/ 1410529 h 4401251"/>
              <a:gd name="connsiteX24935" fmla="*/ 83946 w 13419668"/>
              <a:gd name="connsiteY24935" fmla="*/ 1410529 h 4401251"/>
              <a:gd name="connsiteX24936" fmla="*/ 60188 w 13419668"/>
              <a:gd name="connsiteY24936" fmla="*/ 1432172 h 4401251"/>
              <a:gd name="connsiteX24937" fmla="*/ 83200 w 13419668"/>
              <a:gd name="connsiteY24937" fmla="*/ 1458044 h 4401251"/>
              <a:gd name="connsiteX24938" fmla="*/ 107828 w 13419668"/>
              <a:gd name="connsiteY24938" fmla="*/ 1434411 h 4401251"/>
              <a:gd name="connsiteX24939" fmla="*/ 83946 w 13419668"/>
              <a:gd name="connsiteY24939" fmla="*/ 1410529 h 4401251"/>
              <a:gd name="connsiteX24940" fmla="*/ 173876 w 13419668"/>
              <a:gd name="connsiteY24940" fmla="*/ 1410529 h 4401251"/>
              <a:gd name="connsiteX24941" fmla="*/ 149870 w 13419668"/>
              <a:gd name="connsiteY24941" fmla="*/ 1431924 h 4401251"/>
              <a:gd name="connsiteX24942" fmla="*/ 172508 w 13419668"/>
              <a:gd name="connsiteY24942" fmla="*/ 1458044 h 4401251"/>
              <a:gd name="connsiteX24943" fmla="*/ 197385 w 13419668"/>
              <a:gd name="connsiteY24943" fmla="*/ 1434784 h 4401251"/>
              <a:gd name="connsiteX24944" fmla="*/ 173876 w 13419668"/>
              <a:gd name="connsiteY24944" fmla="*/ 1410529 h 4401251"/>
              <a:gd name="connsiteX24945" fmla="*/ 287067 w 13419668"/>
              <a:gd name="connsiteY24945" fmla="*/ 1432297 h 4401251"/>
              <a:gd name="connsiteX24946" fmla="*/ 264056 w 13419668"/>
              <a:gd name="connsiteY24946" fmla="*/ 1410529 h 4401251"/>
              <a:gd name="connsiteX24947" fmla="*/ 239428 w 13419668"/>
              <a:gd name="connsiteY24947" fmla="*/ 1434287 h 4401251"/>
              <a:gd name="connsiteX24948" fmla="*/ 264429 w 13419668"/>
              <a:gd name="connsiteY24948" fmla="*/ 1458169 h 4401251"/>
              <a:gd name="connsiteX24949" fmla="*/ 287067 w 13419668"/>
              <a:gd name="connsiteY24949" fmla="*/ 1432421 h 4401251"/>
              <a:gd name="connsiteX24950" fmla="*/ 374386 w 13419668"/>
              <a:gd name="connsiteY24950" fmla="*/ 1433789 h 4401251"/>
              <a:gd name="connsiteX24951" fmla="*/ 349384 w 13419668"/>
              <a:gd name="connsiteY24951" fmla="*/ 1410405 h 4401251"/>
              <a:gd name="connsiteX24952" fmla="*/ 326746 w 13419668"/>
              <a:gd name="connsiteY24952" fmla="*/ 1432670 h 4401251"/>
              <a:gd name="connsiteX24953" fmla="*/ 349757 w 13419668"/>
              <a:gd name="connsiteY24953" fmla="*/ 1458044 h 4401251"/>
              <a:gd name="connsiteX24954" fmla="*/ 374386 w 13419668"/>
              <a:gd name="connsiteY24954" fmla="*/ 1433789 h 4401251"/>
              <a:gd name="connsiteX24955" fmla="*/ 440185 w 13419668"/>
              <a:gd name="connsiteY24955" fmla="*/ 1410405 h 4401251"/>
              <a:gd name="connsiteX24956" fmla="*/ 416428 w 13419668"/>
              <a:gd name="connsiteY24956" fmla="*/ 1431426 h 4401251"/>
              <a:gd name="connsiteX24957" fmla="*/ 438071 w 13419668"/>
              <a:gd name="connsiteY24957" fmla="*/ 1458044 h 4401251"/>
              <a:gd name="connsiteX24958" fmla="*/ 463943 w 13419668"/>
              <a:gd name="connsiteY24958" fmla="*/ 1435033 h 4401251"/>
              <a:gd name="connsiteX24959" fmla="*/ 440310 w 13419668"/>
              <a:gd name="connsiteY24959" fmla="*/ 1410405 h 4401251"/>
              <a:gd name="connsiteX24960" fmla="*/ 505861 w 13419668"/>
              <a:gd name="connsiteY24960" fmla="*/ 1433914 h 4401251"/>
              <a:gd name="connsiteX24961" fmla="*/ 527255 w 13419668"/>
              <a:gd name="connsiteY24961" fmla="*/ 1457920 h 4401251"/>
              <a:gd name="connsiteX24962" fmla="*/ 553500 w 13419668"/>
              <a:gd name="connsiteY24962" fmla="*/ 1435282 h 4401251"/>
              <a:gd name="connsiteX24963" fmla="*/ 530116 w 13419668"/>
              <a:gd name="connsiteY24963" fmla="*/ 1410405 h 4401251"/>
              <a:gd name="connsiteX24964" fmla="*/ 505861 w 13419668"/>
              <a:gd name="connsiteY24964" fmla="*/ 1433914 h 4401251"/>
              <a:gd name="connsiteX24965" fmla="*/ 591687 w 13419668"/>
              <a:gd name="connsiteY24965" fmla="*/ 1434536 h 4401251"/>
              <a:gd name="connsiteX24966" fmla="*/ 617186 w 13419668"/>
              <a:gd name="connsiteY24966" fmla="*/ 1457920 h 4401251"/>
              <a:gd name="connsiteX24967" fmla="*/ 639202 w 13419668"/>
              <a:gd name="connsiteY24967" fmla="*/ 1434536 h 4401251"/>
              <a:gd name="connsiteX24968" fmla="*/ 615693 w 13419668"/>
              <a:gd name="connsiteY24968" fmla="*/ 1410280 h 4401251"/>
              <a:gd name="connsiteX24969" fmla="*/ 591562 w 13419668"/>
              <a:gd name="connsiteY24969" fmla="*/ 1434536 h 4401251"/>
              <a:gd name="connsiteX24970" fmla="*/ 728759 w 13419668"/>
              <a:gd name="connsiteY24970" fmla="*/ 1433789 h 4401251"/>
              <a:gd name="connsiteX24971" fmla="*/ 707365 w 13419668"/>
              <a:gd name="connsiteY24971" fmla="*/ 1410280 h 4401251"/>
              <a:gd name="connsiteX24972" fmla="*/ 681120 w 13419668"/>
              <a:gd name="connsiteY24972" fmla="*/ 1432421 h 4401251"/>
              <a:gd name="connsiteX24973" fmla="*/ 704629 w 13419668"/>
              <a:gd name="connsiteY24973" fmla="*/ 1457920 h 4401251"/>
              <a:gd name="connsiteX24974" fmla="*/ 728759 w 13419668"/>
              <a:gd name="connsiteY24974" fmla="*/ 1433789 h 4401251"/>
              <a:gd name="connsiteX24975" fmla="*/ 770677 w 13419668"/>
              <a:gd name="connsiteY24975" fmla="*/ 1433292 h 4401251"/>
              <a:gd name="connsiteX24976" fmla="*/ 794932 w 13419668"/>
              <a:gd name="connsiteY24976" fmla="*/ 1457920 h 4401251"/>
              <a:gd name="connsiteX24977" fmla="*/ 818192 w 13419668"/>
              <a:gd name="connsiteY24977" fmla="*/ 1435904 h 4401251"/>
              <a:gd name="connsiteX24978" fmla="*/ 796052 w 13419668"/>
              <a:gd name="connsiteY24978" fmla="*/ 1410280 h 4401251"/>
              <a:gd name="connsiteX24979" fmla="*/ 770677 w 13419668"/>
              <a:gd name="connsiteY24979" fmla="*/ 1433292 h 4401251"/>
              <a:gd name="connsiteX24980" fmla="*/ 881256 w 13419668"/>
              <a:gd name="connsiteY24980" fmla="*/ 1410405 h 4401251"/>
              <a:gd name="connsiteX24981" fmla="*/ 857996 w 13419668"/>
              <a:gd name="connsiteY24981" fmla="*/ 1432048 h 4401251"/>
              <a:gd name="connsiteX24982" fmla="*/ 880385 w 13419668"/>
              <a:gd name="connsiteY24982" fmla="*/ 1458044 h 4401251"/>
              <a:gd name="connsiteX24983" fmla="*/ 905511 w 13419668"/>
              <a:gd name="connsiteY24983" fmla="*/ 1434287 h 4401251"/>
              <a:gd name="connsiteX24984" fmla="*/ 881131 w 13419668"/>
              <a:gd name="connsiteY24984" fmla="*/ 1410405 h 4401251"/>
              <a:gd name="connsiteX24985" fmla="*/ 971186 w 13419668"/>
              <a:gd name="connsiteY24985" fmla="*/ 1410405 h 4401251"/>
              <a:gd name="connsiteX24986" fmla="*/ 947677 w 13419668"/>
              <a:gd name="connsiteY24986" fmla="*/ 1431675 h 4401251"/>
              <a:gd name="connsiteX24987" fmla="*/ 969694 w 13419668"/>
              <a:gd name="connsiteY24987" fmla="*/ 1458044 h 4401251"/>
              <a:gd name="connsiteX24988" fmla="*/ 995317 w 13419668"/>
              <a:gd name="connsiteY24988" fmla="*/ 1434660 h 4401251"/>
              <a:gd name="connsiteX24989" fmla="*/ 971311 w 13419668"/>
              <a:gd name="connsiteY24989" fmla="*/ 1410405 h 4401251"/>
              <a:gd name="connsiteX24990" fmla="*/ 1174307 w 13419668"/>
              <a:gd name="connsiteY24990" fmla="*/ 1434038 h 4401251"/>
              <a:gd name="connsiteX24991" fmla="*/ 1149679 w 13419668"/>
              <a:gd name="connsiteY24991" fmla="*/ 1410280 h 4401251"/>
              <a:gd name="connsiteX24992" fmla="*/ 1126668 w 13419668"/>
              <a:gd name="connsiteY24992" fmla="*/ 1432172 h 4401251"/>
              <a:gd name="connsiteX24993" fmla="*/ 1149306 w 13419668"/>
              <a:gd name="connsiteY24993" fmla="*/ 1457920 h 4401251"/>
              <a:gd name="connsiteX24994" fmla="*/ 1174307 w 13419668"/>
              <a:gd name="connsiteY24994" fmla="*/ 1434038 h 4401251"/>
              <a:gd name="connsiteX24995" fmla="*/ 1084874 w 13419668"/>
              <a:gd name="connsiteY24995" fmla="*/ 1432421 h 4401251"/>
              <a:gd name="connsiteX24996" fmla="*/ 1058629 w 13419668"/>
              <a:gd name="connsiteY24996" fmla="*/ 1410405 h 4401251"/>
              <a:gd name="connsiteX24997" fmla="*/ 1037235 w 13419668"/>
              <a:gd name="connsiteY24997" fmla="*/ 1433914 h 4401251"/>
              <a:gd name="connsiteX24998" fmla="*/ 1061490 w 13419668"/>
              <a:gd name="connsiteY24998" fmla="*/ 1458044 h 4401251"/>
              <a:gd name="connsiteX24999" fmla="*/ 1084874 w 13419668"/>
              <a:gd name="connsiteY24999" fmla="*/ 1432546 h 4401251"/>
              <a:gd name="connsiteX25000" fmla="*/ 13383844 w 13419668"/>
              <a:gd name="connsiteY25000" fmla="*/ 1410405 h 4401251"/>
              <a:gd name="connsiteX25001" fmla="*/ 13360335 w 13419668"/>
              <a:gd name="connsiteY25001" fmla="*/ 1431799 h 4401251"/>
              <a:gd name="connsiteX25002" fmla="*/ 13382475 w 13419668"/>
              <a:gd name="connsiteY25002" fmla="*/ 1458044 h 4401251"/>
              <a:gd name="connsiteX25003" fmla="*/ 13407974 w 13419668"/>
              <a:gd name="connsiteY25003" fmla="*/ 1434536 h 4401251"/>
              <a:gd name="connsiteX25004" fmla="*/ 13383844 w 13419668"/>
              <a:gd name="connsiteY25004" fmla="*/ 1410405 h 4401251"/>
              <a:gd name="connsiteX25005" fmla="*/ 13293167 w 13419668"/>
              <a:gd name="connsiteY25005" fmla="*/ 1410405 h 4401251"/>
              <a:gd name="connsiteX25006" fmla="*/ 13270777 w 13419668"/>
              <a:gd name="connsiteY25006" fmla="*/ 1432919 h 4401251"/>
              <a:gd name="connsiteX25007" fmla="*/ 13294037 w 13419668"/>
              <a:gd name="connsiteY25007" fmla="*/ 1458044 h 4401251"/>
              <a:gd name="connsiteX25008" fmla="*/ 13318418 w 13419668"/>
              <a:gd name="connsiteY25008" fmla="*/ 1433541 h 4401251"/>
              <a:gd name="connsiteX25009" fmla="*/ 13293167 w 13419668"/>
              <a:gd name="connsiteY25009" fmla="*/ 1410405 h 4401251"/>
              <a:gd name="connsiteX25010" fmla="*/ 13183458 w 13419668"/>
              <a:gd name="connsiteY25010" fmla="*/ 1434162 h 4401251"/>
              <a:gd name="connsiteX25011" fmla="*/ 13208460 w 13419668"/>
              <a:gd name="connsiteY25011" fmla="*/ 1458169 h 4401251"/>
              <a:gd name="connsiteX25012" fmla="*/ 13230974 w 13419668"/>
              <a:gd name="connsiteY25012" fmla="*/ 1435406 h 4401251"/>
              <a:gd name="connsiteX25013" fmla="*/ 13208088 w 13419668"/>
              <a:gd name="connsiteY25013" fmla="*/ 1410529 h 4401251"/>
              <a:gd name="connsiteX25014" fmla="*/ 13183458 w 13419668"/>
              <a:gd name="connsiteY25014" fmla="*/ 1434162 h 4401251"/>
              <a:gd name="connsiteX25015" fmla="*/ 13141540 w 13419668"/>
              <a:gd name="connsiteY25015" fmla="*/ 1432794 h 4401251"/>
              <a:gd name="connsiteX25016" fmla="*/ 13119028 w 13419668"/>
              <a:gd name="connsiteY25016" fmla="*/ 1410405 h 4401251"/>
              <a:gd name="connsiteX25017" fmla="*/ 13093901 w 13419668"/>
              <a:gd name="connsiteY25017" fmla="*/ 1433665 h 4401251"/>
              <a:gd name="connsiteX25018" fmla="*/ 13118405 w 13419668"/>
              <a:gd name="connsiteY25018" fmla="*/ 1458044 h 4401251"/>
              <a:gd name="connsiteX25019" fmla="*/ 13141540 w 13419668"/>
              <a:gd name="connsiteY25019" fmla="*/ 1432794 h 4401251"/>
              <a:gd name="connsiteX25020" fmla="*/ 13004469 w 13419668"/>
              <a:gd name="connsiteY25020" fmla="*/ 1435406 h 4401251"/>
              <a:gd name="connsiteX25021" fmla="*/ 13030714 w 13419668"/>
              <a:gd name="connsiteY25021" fmla="*/ 1457920 h 4401251"/>
              <a:gd name="connsiteX25022" fmla="*/ 13051984 w 13419668"/>
              <a:gd name="connsiteY25022" fmla="*/ 1433789 h 4401251"/>
              <a:gd name="connsiteX25023" fmla="*/ 13027729 w 13419668"/>
              <a:gd name="connsiteY25023" fmla="*/ 1410280 h 4401251"/>
              <a:gd name="connsiteX25024" fmla="*/ 13004469 w 13419668"/>
              <a:gd name="connsiteY25024" fmla="*/ 1435282 h 4401251"/>
              <a:gd name="connsiteX25025" fmla="*/ 12937176 w 13419668"/>
              <a:gd name="connsiteY25025" fmla="*/ 1410405 h 4401251"/>
              <a:gd name="connsiteX25026" fmla="*/ 12914786 w 13419668"/>
              <a:gd name="connsiteY25026" fmla="*/ 1433416 h 4401251"/>
              <a:gd name="connsiteX25027" fmla="*/ 12939167 w 13419668"/>
              <a:gd name="connsiteY25027" fmla="*/ 1457920 h 4401251"/>
              <a:gd name="connsiteX25028" fmla="*/ 12962427 w 13419668"/>
              <a:gd name="connsiteY25028" fmla="*/ 1432794 h 4401251"/>
              <a:gd name="connsiteX25029" fmla="*/ 12937176 w 13419668"/>
              <a:gd name="connsiteY25029" fmla="*/ 1410405 h 4401251"/>
              <a:gd name="connsiteX25030" fmla="*/ 12876725 w 13419668"/>
              <a:gd name="connsiteY25030" fmla="*/ 1432670 h 4401251"/>
              <a:gd name="connsiteX25031" fmla="*/ 12850728 w 13419668"/>
              <a:gd name="connsiteY25031" fmla="*/ 1410280 h 4401251"/>
              <a:gd name="connsiteX25032" fmla="*/ 12829085 w 13419668"/>
              <a:gd name="connsiteY25032" fmla="*/ 1433541 h 4401251"/>
              <a:gd name="connsiteX25033" fmla="*/ 12852967 w 13419668"/>
              <a:gd name="connsiteY25033" fmla="*/ 1457920 h 4401251"/>
              <a:gd name="connsiteX25034" fmla="*/ 12876725 w 13419668"/>
              <a:gd name="connsiteY25034" fmla="*/ 1432670 h 4401251"/>
              <a:gd name="connsiteX25035" fmla="*/ 12739528 w 13419668"/>
              <a:gd name="connsiteY25035" fmla="*/ 1433292 h 4401251"/>
              <a:gd name="connsiteX25036" fmla="*/ 12760301 w 13419668"/>
              <a:gd name="connsiteY25036" fmla="*/ 1457796 h 4401251"/>
              <a:gd name="connsiteX25037" fmla="*/ 12787042 w 13419668"/>
              <a:gd name="connsiteY25037" fmla="*/ 1435780 h 4401251"/>
              <a:gd name="connsiteX25038" fmla="*/ 12764280 w 13419668"/>
              <a:gd name="connsiteY25038" fmla="*/ 1410280 h 4401251"/>
              <a:gd name="connsiteX25039" fmla="*/ 12739528 w 13419668"/>
              <a:gd name="connsiteY25039" fmla="*/ 1433292 h 4401251"/>
              <a:gd name="connsiteX25040" fmla="*/ 12671861 w 13419668"/>
              <a:gd name="connsiteY25040" fmla="*/ 1410280 h 4401251"/>
              <a:gd name="connsiteX25041" fmla="*/ 12649971 w 13419668"/>
              <a:gd name="connsiteY25041" fmla="*/ 1433292 h 4401251"/>
              <a:gd name="connsiteX25042" fmla="*/ 12673603 w 13419668"/>
              <a:gd name="connsiteY25042" fmla="*/ 1457920 h 4401251"/>
              <a:gd name="connsiteX25043" fmla="*/ 12697610 w 13419668"/>
              <a:gd name="connsiteY25043" fmla="*/ 1432919 h 4401251"/>
              <a:gd name="connsiteX25044" fmla="*/ 12671861 w 13419668"/>
              <a:gd name="connsiteY25044" fmla="*/ 1410280 h 4401251"/>
              <a:gd name="connsiteX25045" fmla="*/ 12588399 w 13419668"/>
              <a:gd name="connsiteY25045" fmla="*/ 1457920 h 4401251"/>
              <a:gd name="connsiteX25046" fmla="*/ 12610167 w 13419668"/>
              <a:gd name="connsiteY25046" fmla="*/ 1431302 h 4401251"/>
              <a:gd name="connsiteX25047" fmla="*/ 12586409 w 13419668"/>
              <a:gd name="connsiteY25047" fmla="*/ 1410280 h 4401251"/>
              <a:gd name="connsiteX25048" fmla="*/ 12562652 w 13419668"/>
              <a:gd name="connsiteY25048" fmla="*/ 1434784 h 4401251"/>
              <a:gd name="connsiteX25049" fmla="*/ 12588399 w 13419668"/>
              <a:gd name="connsiteY25049" fmla="*/ 1457920 h 4401251"/>
              <a:gd name="connsiteX25050" fmla="*/ 12496603 w 13419668"/>
              <a:gd name="connsiteY25050" fmla="*/ 1410280 h 4401251"/>
              <a:gd name="connsiteX25051" fmla="*/ 12472970 w 13419668"/>
              <a:gd name="connsiteY25051" fmla="*/ 1432048 h 4401251"/>
              <a:gd name="connsiteX25052" fmla="*/ 12496105 w 13419668"/>
              <a:gd name="connsiteY25052" fmla="*/ 1457796 h 4401251"/>
              <a:gd name="connsiteX25053" fmla="*/ 12520610 w 13419668"/>
              <a:gd name="connsiteY25053" fmla="*/ 1434038 h 4401251"/>
              <a:gd name="connsiteX25054" fmla="*/ 12496603 w 13419668"/>
              <a:gd name="connsiteY25054" fmla="*/ 1410280 h 4401251"/>
              <a:gd name="connsiteX25055" fmla="*/ 12383537 w 13419668"/>
              <a:gd name="connsiteY25055" fmla="*/ 1435282 h 4401251"/>
              <a:gd name="connsiteX25056" fmla="*/ 12409782 w 13419668"/>
              <a:gd name="connsiteY25056" fmla="*/ 1457796 h 4401251"/>
              <a:gd name="connsiteX25057" fmla="*/ 12431052 w 13419668"/>
              <a:gd name="connsiteY25057" fmla="*/ 1433665 h 4401251"/>
              <a:gd name="connsiteX25058" fmla="*/ 12406797 w 13419668"/>
              <a:gd name="connsiteY25058" fmla="*/ 1410156 h 4401251"/>
              <a:gd name="connsiteX25059" fmla="*/ 12383537 w 13419668"/>
              <a:gd name="connsiteY25059" fmla="*/ 1435158 h 4401251"/>
              <a:gd name="connsiteX25060" fmla="*/ 12345350 w 13419668"/>
              <a:gd name="connsiteY25060" fmla="*/ 1432670 h 4401251"/>
              <a:gd name="connsiteX25061" fmla="*/ 12319354 w 13419668"/>
              <a:gd name="connsiteY25061" fmla="*/ 1410280 h 4401251"/>
              <a:gd name="connsiteX25062" fmla="*/ 12297711 w 13419668"/>
              <a:gd name="connsiteY25062" fmla="*/ 1433541 h 4401251"/>
              <a:gd name="connsiteX25063" fmla="*/ 12321594 w 13419668"/>
              <a:gd name="connsiteY25063" fmla="*/ 1457920 h 4401251"/>
              <a:gd name="connsiteX25064" fmla="*/ 12345350 w 13419668"/>
              <a:gd name="connsiteY25064" fmla="*/ 1432670 h 4401251"/>
              <a:gd name="connsiteX25065" fmla="*/ 12232036 w 13419668"/>
              <a:gd name="connsiteY25065" fmla="*/ 1410280 h 4401251"/>
              <a:gd name="connsiteX25066" fmla="*/ 12208278 w 13419668"/>
              <a:gd name="connsiteY25066" fmla="*/ 1431302 h 4401251"/>
              <a:gd name="connsiteX25067" fmla="*/ 12229921 w 13419668"/>
              <a:gd name="connsiteY25067" fmla="*/ 1457920 h 4401251"/>
              <a:gd name="connsiteX25068" fmla="*/ 12255793 w 13419668"/>
              <a:gd name="connsiteY25068" fmla="*/ 1434909 h 4401251"/>
              <a:gd name="connsiteX25069" fmla="*/ 12232160 w 13419668"/>
              <a:gd name="connsiteY25069" fmla="*/ 1410280 h 4401251"/>
              <a:gd name="connsiteX25070" fmla="*/ 12118597 w 13419668"/>
              <a:gd name="connsiteY25070" fmla="*/ 1434411 h 4401251"/>
              <a:gd name="connsiteX25071" fmla="*/ 12140488 w 13419668"/>
              <a:gd name="connsiteY25071" fmla="*/ 1457920 h 4401251"/>
              <a:gd name="connsiteX25072" fmla="*/ 12166111 w 13419668"/>
              <a:gd name="connsiteY25072" fmla="*/ 1434660 h 4401251"/>
              <a:gd name="connsiteX25073" fmla="*/ 12142105 w 13419668"/>
              <a:gd name="connsiteY25073" fmla="*/ 1410280 h 4401251"/>
              <a:gd name="connsiteX25074" fmla="*/ 12118472 w 13419668"/>
              <a:gd name="connsiteY25074" fmla="*/ 1434411 h 4401251"/>
              <a:gd name="connsiteX25075" fmla="*/ 12029039 w 13419668"/>
              <a:gd name="connsiteY25075" fmla="*/ 1433292 h 4401251"/>
              <a:gd name="connsiteX25076" fmla="*/ 12049811 w 13419668"/>
              <a:gd name="connsiteY25076" fmla="*/ 1457796 h 4401251"/>
              <a:gd name="connsiteX25077" fmla="*/ 12076554 w 13419668"/>
              <a:gd name="connsiteY25077" fmla="*/ 1435780 h 4401251"/>
              <a:gd name="connsiteX25078" fmla="*/ 12053792 w 13419668"/>
              <a:gd name="connsiteY25078" fmla="*/ 1410280 h 4401251"/>
              <a:gd name="connsiteX25079" fmla="*/ 12029039 w 13419668"/>
              <a:gd name="connsiteY25079" fmla="*/ 1433292 h 4401251"/>
              <a:gd name="connsiteX25080" fmla="*/ 11941596 w 13419668"/>
              <a:gd name="connsiteY25080" fmla="*/ 1433914 h 4401251"/>
              <a:gd name="connsiteX25081" fmla="*/ 11966597 w 13419668"/>
              <a:gd name="connsiteY25081" fmla="*/ 1457920 h 4401251"/>
              <a:gd name="connsiteX25082" fmla="*/ 11989111 w 13419668"/>
              <a:gd name="connsiteY25082" fmla="*/ 1435158 h 4401251"/>
              <a:gd name="connsiteX25083" fmla="*/ 11966225 w 13419668"/>
              <a:gd name="connsiteY25083" fmla="*/ 1410280 h 4401251"/>
              <a:gd name="connsiteX25084" fmla="*/ 11941596 w 13419668"/>
              <a:gd name="connsiteY25084" fmla="*/ 1433914 h 4401251"/>
              <a:gd name="connsiteX25085" fmla="*/ 11875672 w 13419668"/>
              <a:gd name="connsiteY25085" fmla="*/ 1410280 h 4401251"/>
              <a:gd name="connsiteX25086" fmla="*/ 11851915 w 13419668"/>
              <a:gd name="connsiteY25086" fmla="*/ 1431924 h 4401251"/>
              <a:gd name="connsiteX25087" fmla="*/ 11874926 w 13419668"/>
              <a:gd name="connsiteY25087" fmla="*/ 1457796 h 4401251"/>
              <a:gd name="connsiteX25088" fmla="*/ 11899554 w 13419668"/>
              <a:gd name="connsiteY25088" fmla="*/ 1434162 h 4401251"/>
              <a:gd name="connsiteX25089" fmla="*/ 11875672 w 13419668"/>
              <a:gd name="connsiteY25089" fmla="*/ 1410280 h 4401251"/>
              <a:gd name="connsiteX25090" fmla="*/ 11786612 w 13419668"/>
              <a:gd name="connsiteY25090" fmla="*/ 1410280 h 4401251"/>
              <a:gd name="connsiteX25091" fmla="*/ 11762482 w 13419668"/>
              <a:gd name="connsiteY25091" fmla="*/ 1431550 h 4401251"/>
              <a:gd name="connsiteX25092" fmla="*/ 11784995 w 13419668"/>
              <a:gd name="connsiteY25092" fmla="*/ 1457796 h 4401251"/>
              <a:gd name="connsiteX25093" fmla="*/ 11809997 w 13419668"/>
              <a:gd name="connsiteY25093" fmla="*/ 1434536 h 4401251"/>
              <a:gd name="connsiteX25094" fmla="*/ 11786612 w 13419668"/>
              <a:gd name="connsiteY25094" fmla="*/ 1410280 h 4401251"/>
              <a:gd name="connsiteX25095" fmla="*/ 11676780 w 13419668"/>
              <a:gd name="connsiteY25095" fmla="*/ 1433292 h 4401251"/>
              <a:gd name="connsiteX25096" fmla="*/ 11697552 w 13419668"/>
              <a:gd name="connsiteY25096" fmla="*/ 1457796 h 4401251"/>
              <a:gd name="connsiteX25097" fmla="*/ 11724295 w 13419668"/>
              <a:gd name="connsiteY25097" fmla="*/ 1435780 h 4401251"/>
              <a:gd name="connsiteX25098" fmla="*/ 11701532 w 13419668"/>
              <a:gd name="connsiteY25098" fmla="*/ 1410280 h 4401251"/>
              <a:gd name="connsiteX25099" fmla="*/ 11676780 w 13419668"/>
              <a:gd name="connsiteY25099" fmla="*/ 1433292 h 4401251"/>
              <a:gd name="connsiteX25100" fmla="*/ 11610358 w 13419668"/>
              <a:gd name="connsiteY25100" fmla="*/ 1410280 h 4401251"/>
              <a:gd name="connsiteX25101" fmla="*/ 11587098 w 13419668"/>
              <a:gd name="connsiteY25101" fmla="*/ 1431924 h 4401251"/>
              <a:gd name="connsiteX25102" fmla="*/ 11609487 w 13419668"/>
              <a:gd name="connsiteY25102" fmla="*/ 1457920 h 4401251"/>
              <a:gd name="connsiteX25103" fmla="*/ 11634613 w 13419668"/>
              <a:gd name="connsiteY25103" fmla="*/ 1434162 h 4401251"/>
              <a:gd name="connsiteX25104" fmla="*/ 11610233 w 13419668"/>
              <a:gd name="connsiteY25104" fmla="*/ 1410280 h 4401251"/>
              <a:gd name="connsiteX25105" fmla="*/ 11545180 w 13419668"/>
              <a:gd name="connsiteY25105" fmla="*/ 1434287 h 4401251"/>
              <a:gd name="connsiteX25106" fmla="*/ 11520801 w 13419668"/>
              <a:gd name="connsiteY25106" fmla="*/ 1410280 h 4401251"/>
              <a:gd name="connsiteX25107" fmla="*/ 11497540 w 13419668"/>
              <a:gd name="connsiteY25107" fmla="*/ 1431924 h 4401251"/>
              <a:gd name="connsiteX25108" fmla="*/ 11519930 w 13419668"/>
              <a:gd name="connsiteY25108" fmla="*/ 1457920 h 4401251"/>
              <a:gd name="connsiteX25109" fmla="*/ 11545180 w 13419668"/>
              <a:gd name="connsiteY25109" fmla="*/ 1434287 h 4401251"/>
              <a:gd name="connsiteX25110" fmla="*/ 11410222 w 13419668"/>
              <a:gd name="connsiteY25110" fmla="*/ 1435282 h 4401251"/>
              <a:gd name="connsiteX25111" fmla="*/ 11436467 w 13419668"/>
              <a:gd name="connsiteY25111" fmla="*/ 1457796 h 4401251"/>
              <a:gd name="connsiteX25112" fmla="*/ 11457738 w 13419668"/>
              <a:gd name="connsiteY25112" fmla="*/ 1433665 h 4401251"/>
              <a:gd name="connsiteX25113" fmla="*/ 11433482 w 13419668"/>
              <a:gd name="connsiteY25113" fmla="*/ 1410156 h 4401251"/>
              <a:gd name="connsiteX25114" fmla="*/ 11410222 w 13419668"/>
              <a:gd name="connsiteY25114" fmla="*/ 1435158 h 4401251"/>
              <a:gd name="connsiteX25115" fmla="*/ 11368180 w 13419668"/>
              <a:gd name="connsiteY25115" fmla="*/ 1432546 h 4401251"/>
              <a:gd name="connsiteX25116" fmla="*/ 11345666 w 13419668"/>
              <a:gd name="connsiteY25116" fmla="*/ 1410156 h 4401251"/>
              <a:gd name="connsiteX25117" fmla="*/ 11320540 w 13419668"/>
              <a:gd name="connsiteY25117" fmla="*/ 1433416 h 4401251"/>
              <a:gd name="connsiteX25118" fmla="*/ 11345044 w 13419668"/>
              <a:gd name="connsiteY25118" fmla="*/ 1457796 h 4401251"/>
              <a:gd name="connsiteX25119" fmla="*/ 11368180 w 13419668"/>
              <a:gd name="connsiteY25119" fmla="*/ 1432546 h 4401251"/>
              <a:gd name="connsiteX25120" fmla="*/ 11230983 w 13419668"/>
              <a:gd name="connsiteY25120" fmla="*/ 1433914 h 4401251"/>
              <a:gd name="connsiteX25121" fmla="*/ 11255984 w 13419668"/>
              <a:gd name="connsiteY25121" fmla="*/ 1457920 h 4401251"/>
              <a:gd name="connsiteX25122" fmla="*/ 11278498 w 13419668"/>
              <a:gd name="connsiteY25122" fmla="*/ 1435158 h 4401251"/>
              <a:gd name="connsiteX25123" fmla="*/ 11255611 w 13419668"/>
              <a:gd name="connsiteY25123" fmla="*/ 1410280 h 4401251"/>
              <a:gd name="connsiteX25124" fmla="*/ 11230983 w 13419668"/>
              <a:gd name="connsiteY25124" fmla="*/ 1433914 h 4401251"/>
              <a:gd name="connsiteX25125" fmla="*/ 11165432 w 13419668"/>
              <a:gd name="connsiteY25125" fmla="*/ 1410280 h 4401251"/>
              <a:gd name="connsiteX25126" fmla="*/ 11141426 w 13419668"/>
              <a:gd name="connsiteY25126" fmla="*/ 1431675 h 4401251"/>
              <a:gd name="connsiteX25127" fmla="*/ 11164063 w 13419668"/>
              <a:gd name="connsiteY25127" fmla="*/ 1457796 h 4401251"/>
              <a:gd name="connsiteX25128" fmla="*/ 11188940 w 13419668"/>
              <a:gd name="connsiteY25128" fmla="*/ 1434536 h 4401251"/>
              <a:gd name="connsiteX25129" fmla="*/ 11165432 w 13419668"/>
              <a:gd name="connsiteY25129" fmla="*/ 1410280 h 4401251"/>
              <a:gd name="connsiteX25130" fmla="*/ 11077243 w 13419668"/>
              <a:gd name="connsiteY25130" fmla="*/ 1410280 h 4401251"/>
              <a:gd name="connsiteX25131" fmla="*/ 11055600 w 13419668"/>
              <a:gd name="connsiteY25131" fmla="*/ 1433541 h 4401251"/>
              <a:gd name="connsiteX25132" fmla="*/ 11079481 w 13419668"/>
              <a:gd name="connsiteY25132" fmla="*/ 1457920 h 4401251"/>
              <a:gd name="connsiteX25133" fmla="*/ 11103239 w 13419668"/>
              <a:gd name="connsiteY25133" fmla="*/ 1432794 h 4401251"/>
              <a:gd name="connsiteX25134" fmla="*/ 11077243 w 13419668"/>
              <a:gd name="connsiteY25134" fmla="*/ 1410405 h 4401251"/>
              <a:gd name="connsiteX25135" fmla="*/ 10988307 w 13419668"/>
              <a:gd name="connsiteY25135" fmla="*/ 1410280 h 4401251"/>
              <a:gd name="connsiteX25136" fmla="*/ 10965918 w 13419668"/>
              <a:gd name="connsiteY25136" fmla="*/ 1432794 h 4401251"/>
              <a:gd name="connsiteX25137" fmla="*/ 10989178 w 13419668"/>
              <a:gd name="connsiteY25137" fmla="*/ 1457920 h 4401251"/>
              <a:gd name="connsiteX25138" fmla="*/ 11013557 w 13419668"/>
              <a:gd name="connsiteY25138" fmla="*/ 1433416 h 4401251"/>
              <a:gd name="connsiteX25139" fmla="*/ 10988307 w 13419668"/>
              <a:gd name="connsiteY25139" fmla="*/ 1410280 h 4401251"/>
              <a:gd name="connsiteX25140" fmla="*/ 10924000 w 13419668"/>
              <a:gd name="connsiteY25140" fmla="*/ 1432670 h 4401251"/>
              <a:gd name="connsiteX25141" fmla="*/ 10898004 w 13419668"/>
              <a:gd name="connsiteY25141" fmla="*/ 1410280 h 4401251"/>
              <a:gd name="connsiteX25142" fmla="*/ 10876360 w 13419668"/>
              <a:gd name="connsiteY25142" fmla="*/ 1433541 h 4401251"/>
              <a:gd name="connsiteX25143" fmla="*/ 10900243 w 13419668"/>
              <a:gd name="connsiteY25143" fmla="*/ 1457920 h 4401251"/>
              <a:gd name="connsiteX25144" fmla="*/ 10924000 w 13419668"/>
              <a:gd name="connsiteY25144" fmla="*/ 1432670 h 4401251"/>
              <a:gd name="connsiteX25145" fmla="*/ 10810810 w 13419668"/>
              <a:gd name="connsiteY25145" fmla="*/ 1410405 h 4401251"/>
              <a:gd name="connsiteX25146" fmla="*/ 10788918 w 13419668"/>
              <a:gd name="connsiteY25146" fmla="*/ 1433789 h 4401251"/>
              <a:gd name="connsiteX25147" fmla="*/ 10813670 w 13419668"/>
              <a:gd name="connsiteY25147" fmla="*/ 1457920 h 4401251"/>
              <a:gd name="connsiteX25148" fmla="*/ 10836557 w 13419668"/>
              <a:gd name="connsiteY25148" fmla="*/ 1432421 h 4401251"/>
              <a:gd name="connsiteX25149" fmla="*/ 10810810 w 13419668"/>
              <a:gd name="connsiteY25149" fmla="*/ 1410405 h 4401251"/>
              <a:gd name="connsiteX25150" fmla="*/ 10722745 w 13419668"/>
              <a:gd name="connsiteY25150" fmla="*/ 1410405 h 4401251"/>
              <a:gd name="connsiteX25151" fmla="*/ 10699235 w 13419668"/>
              <a:gd name="connsiteY25151" fmla="*/ 1432297 h 4401251"/>
              <a:gd name="connsiteX25152" fmla="*/ 10722495 w 13419668"/>
              <a:gd name="connsiteY25152" fmla="*/ 1457920 h 4401251"/>
              <a:gd name="connsiteX25153" fmla="*/ 10746875 w 13419668"/>
              <a:gd name="connsiteY25153" fmla="*/ 1434038 h 4401251"/>
              <a:gd name="connsiteX25154" fmla="*/ 10722745 w 13419668"/>
              <a:gd name="connsiteY25154" fmla="*/ 1410405 h 4401251"/>
              <a:gd name="connsiteX25155" fmla="*/ 10657318 w 13419668"/>
              <a:gd name="connsiteY25155" fmla="*/ 1432670 h 4401251"/>
              <a:gd name="connsiteX25156" fmla="*/ 10634804 w 13419668"/>
              <a:gd name="connsiteY25156" fmla="*/ 1410280 h 4401251"/>
              <a:gd name="connsiteX25157" fmla="*/ 10609679 w 13419668"/>
              <a:gd name="connsiteY25157" fmla="*/ 1433541 h 4401251"/>
              <a:gd name="connsiteX25158" fmla="*/ 10634182 w 13419668"/>
              <a:gd name="connsiteY25158" fmla="*/ 1457920 h 4401251"/>
              <a:gd name="connsiteX25159" fmla="*/ 10657318 w 13419668"/>
              <a:gd name="connsiteY25159" fmla="*/ 1432670 h 4401251"/>
              <a:gd name="connsiteX25160" fmla="*/ 1501689 w 13419668"/>
              <a:gd name="connsiteY25160" fmla="*/ 1410280 h 4401251"/>
              <a:gd name="connsiteX25161" fmla="*/ 1478678 w 13419668"/>
              <a:gd name="connsiteY25161" fmla="*/ 1432172 h 4401251"/>
              <a:gd name="connsiteX25162" fmla="*/ 1501316 w 13419668"/>
              <a:gd name="connsiteY25162" fmla="*/ 1457920 h 4401251"/>
              <a:gd name="connsiteX25163" fmla="*/ 1526318 w 13419668"/>
              <a:gd name="connsiteY25163" fmla="*/ 1434038 h 4401251"/>
              <a:gd name="connsiteX25164" fmla="*/ 1501689 w 13419668"/>
              <a:gd name="connsiteY25164" fmla="*/ 1410280 h 4401251"/>
              <a:gd name="connsiteX25165" fmla="*/ 1590252 w 13419668"/>
              <a:gd name="connsiteY25165" fmla="*/ 1410280 h 4401251"/>
              <a:gd name="connsiteX25166" fmla="*/ 1568111 w 13419668"/>
              <a:gd name="connsiteY25166" fmla="*/ 1433043 h 4401251"/>
              <a:gd name="connsiteX25167" fmla="*/ 1591620 w 13419668"/>
              <a:gd name="connsiteY25167" fmla="*/ 1457920 h 4401251"/>
              <a:gd name="connsiteX25168" fmla="*/ 1615751 w 13419668"/>
              <a:gd name="connsiteY25168" fmla="*/ 1433167 h 4401251"/>
              <a:gd name="connsiteX25169" fmla="*/ 1590127 w 13419668"/>
              <a:gd name="connsiteY25169" fmla="*/ 1410280 h 4401251"/>
              <a:gd name="connsiteX25170" fmla="*/ 1681675 w 13419668"/>
              <a:gd name="connsiteY25170" fmla="*/ 1410280 h 4401251"/>
              <a:gd name="connsiteX25171" fmla="*/ 1657793 w 13419668"/>
              <a:gd name="connsiteY25171" fmla="*/ 1431177 h 4401251"/>
              <a:gd name="connsiteX25172" fmla="*/ 1679312 w 13419668"/>
              <a:gd name="connsiteY25172" fmla="*/ 1457920 h 4401251"/>
              <a:gd name="connsiteX25173" fmla="*/ 1705184 w 13419668"/>
              <a:gd name="connsiteY25173" fmla="*/ 1435033 h 4401251"/>
              <a:gd name="connsiteX25174" fmla="*/ 1681551 w 13419668"/>
              <a:gd name="connsiteY25174" fmla="*/ 1410405 h 4401251"/>
              <a:gd name="connsiteX25175" fmla="*/ 1791134 w 13419668"/>
              <a:gd name="connsiteY25175" fmla="*/ 1432048 h 4401251"/>
              <a:gd name="connsiteX25176" fmla="*/ 1768123 w 13419668"/>
              <a:gd name="connsiteY25176" fmla="*/ 1410280 h 4401251"/>
              <a:gd name="connsiteX25177" fmla="*/ 1743495 w 13419668"/>
              <a:gd name="connsiteY25177" fmla="*/ 1434038 h 4401251"/>
              <a:gd name="connsiteX25178" fmla="*/ 1768496 w 13419668"/>
              <a:gd name="connsiteY25178" fmla="*/ 1457920 h 4401251"/>
              <a:gd name="connsiteX25179" fmla="*/ 1791134 w 13419668"/>
              <a:gd name="connsiteY25179" fmla="*/ 1432172 h 4401251"/>
              <a:gd name="connsiteX25180" fmla="*/ 1854944 w 13419668"/>
              <a:gd name="connsiteY25180" fmla="*/ 1410280 h 4401251"/>
              <a:gd name="connsiteX25181" fmla="*/ 1833052 w 13419668"/>
              <a:gd name="connsiteY25181" fmla="*/ 1433665 h 4401251"/>
              <a:gd name="connsiteX25182" fmla="*/ 1857805 w 13419668"/>
              <a:gd name="connsiteY25182" fmla="*/ 1457796 h 4401251"/>
              <a:gd name="connsiteX25183" fmla="*/ 1880691 w 13419668"/>
              <a:gd name="connsiteY25183" fmla="*/ 1432297 h 4401251"/>
              <a:gd name="connsiteX25184" fmla="*/ 1854944 w 13419668"/>
              <a:gd name="connsiteY25184" fmla="*/ 1410280 h 4401251"/>
              <a:gd name="connsiteX25185" fmla="*/ 1970249 w 13419668"/>
              <a:gd name="connsiteY25185" fmla="*/ 1432546 h 4401251"/>
              <a:gd name="connsiteX25186" fmla="*/ 1947735 w 13419668"/>
              <a:gd name="connsiteY25186" fmla="*/ 1410156 h 4401251"/>
              <a:gd name="connsiteX25187" fmla="*/ 1922609 w 13419668"/>
              <a:gd name="connsiteY25187" fmla="*/ 1433416 h 4401251"/>
              <a:gd name="connsiteX25188" fmla="*/ 1947113 w 13419668"/>
              <a:gd name="connsiteY25188" fmla="*/ 1457796 h 4401251"/>
              <a:gd name="connsiteX25189" fmla="*/ 1970249 w 13419668"/>
              <a:gd name="connsiteY25189" fmla="*/ 1432546 h 4401251"/>
              <a:gd name="connsiteX25190" fmla="*/ 2012167 w 13419668"/>
              <a:gd name="connsiteY25190" fmla="*/ 1434162 h 4401251"/>
              <a:gd name="connsiteX25191" fmla="*/ 2037417 w 13419668"/>
              <a:gd name="connsiteY25191" fmla="*/ 1457796 h 4401251"/>
              <a:gd name="connsiteX25192" fmla="*/ 2059682 w 13419668"/>
              <a:gd name="connsiteY25192" fmla="*/ 1434660 h 4401251"/>
              <a:gd name="connsiteX25193" fmla="*/ 2036546 w 13419668"/>
              <a:gd name="connsiteY25193" fmla="*/ 1410156 h 4401251"/>
              <a:gd name="connsiteX25194" fmla="*/ 2012167 w 13419668"/>
              <a:gd name="connsiteY25194" fmla="*/ 1434038 h 4401251"/>
              <a:gd name="connsiteX25195" fmla="*/ 2147125 w 13419668"/>
              <a:gd name="connsiteY25195" fmla="*/ 1434162 h 4401251"/>
              <a:gd name="connsiteX25196" fmla="*/ 2122745 w 13419668"/>
              <a:gd name="connsiteY25196" fmla="*/ 1410156 h 4401251"/>
              <a:gd name="connsiteX25197" fmla="*/ 2099485 w 13419668"/>
              <a:gd name="connsiteY25197" fmla="*/ 1431799 h 4401251"/>
              <a:gd name="connsiteX25198" fmla="*/ 2121875 w 13419668"/>
              <a:gd name="connsiteY25198" fmla="*/ 1457796 h 4401251"/>
              <a:gd name="connsiteX25199" fmla="*/ 2147125 w 13419668"/>
              <a:gd name="connsiteY25199" fmla="*/ 1434162 h 4401251"/>
              <a:gd name="connsiteX25200" fmla="*/ 2211432 w 13419668"/>
              <a:gd name="connsiteY25200" fmla="*/ 1410156 h 4401251"/>
              <a:gd name="connsiteX25201" fmla="*/ 2189043 w 13419668"/>
              <a:gd name="connsiteY25201" fmla="*/ 1432670 h 4401251"/>
              <a:gd name="connsiteX25202" fmla="*/ 2212303 w 13419668"/>
              <a:gd name="connsiteY25202" fmla="*/ 1457796 h 4401251"/>
              <a:gd name="connsiteX25203" fmla="*/ 2236682 w 13419668"/>
              <a:gd name="connsiteY25203" fmla="*/ 1433292 h 4401251"/>
              <a:gd name="connsiteX25204" fmla="*/ 2211432 w 13419668"/>
              <a:gd name="connsiteY25204" fmla="*/ 1410156 h 4401251"/>
              <a:gd name="connsiteX25205" fmla="*/ 2302233 w 13419668"/>
              <a:gd name="connsiteY25205" fmla="*/ 1410156 h 4401251"/>
              <a:gd name="connsiteX25206" fmla="*/ 2278724 w 13419668"/>
              <a:gd name="connsiteY25206" fmla="*/ 1431426 h 4401251"/>
              <a:gd name="connsiteX25207" fmla="*/ 2300741 w 13419668"/>
              <a:gd name="connsiteY25207" fmla="*/ 1457796 h 4401251"/>
              <a:gd name="connsiteX25208" fmla="*/ 2326364 w 13419668"/>
              <a:gd name="connsiteY25208" fmla="*/ 1434411 h 4401251"/>
              <a:gd name="connsiteX25209" fmla="*/ 2302358 w 13419668"/>
              <a:gd name="connsiteY25209" fmla="*/ 1410156 h 4401251"/>
              <a:gd name="connsiteX25210" fmla="*/ 2386318 w 13419668"/>
              <a:gd name="connsiteY25210" fmla="*/ 1410156 h 4401251"/>
              <a:gd name="connsiteX25211" fmla="*/ 2364426 w 13419668"/>
              <a:gd name="connsiteY25211" fmla="*/ 1433541 h 4401251"/>
              <a:gd name="connsiteX25212" fmla="*/ 2389179 w 13419668"/>
              <a:gd name="connsiteY25212" fmla="*/ 1457671 h 4401251"/>
              <a:gd name="connsiteX25213" fmla="*/ 2412066 w 13419668"/>
              <a:gd name="connsiteY25213" fmla="*/ 1432172 h 4401251"/>
              <a:gd name="connsiteX25214" fmla="*/ 2386318 w 13419668"/>
              <a:gd name="connsiteY25214" fmla="*/ 1410156 h 4401251"/>
              <a:gd name="connsiteX25215" fmla="*/ 2476373 w 13419668"/>
              <a:gd name="connsiteY25215" fmla="*/ 1410156 h 4401251"/>
              <a:gd name="connsiteX25216" fmla="*/ 2453983 w 13419668"/>
              <a:gd name="connsiteY25216" fmla="*/ 1433167 h 4401251"/>
              <a:gd name="connsiteX25217" fmla="*/ 2478363 w 13419668"/>
              <a:gd name="connsiteY25217" fmla="*/ 1457796 h 4401251"/>
              <a:gd name="connsiteX25218" fmla="*/ 2501623 w 13419668"/>
              <a:gd name="connsiteY25218" fmla="*/ 1432670 h 4401251"/>
              <a:gd name="connsiteX25219" fmla="*/ 2476373 w 13419668"/>
              <a:gd name="connsiteY25219" fmla="*/ 1410156 h 4401251"/>
              <a:gd name="connsiteX25220" fmla="*/ 2591180 w 13419668"/>
              <a:gd name="connsiteY25220" fmla="*/ 1431302 h 4401251"/>
              <a:gd name="connsiteX25221" fmla="*/ 2564686 w 13419668"/>
              <a:gd name="connsiteY25221" fmla="*/ 1410156 h 4401251"/>
              <a:gd name="connsiteX25222" fmla="*/ 2543665 w 13419668"/>
              <a:gd name="connsiteY25222" fmla="*/ 1434411 h 4401251"/>
              <a:gd name="connsiteX25223" fmla="*/ 2569289 w 13419668"/>
              <a:gd name="connsiteY25223" fmla="*/ 1457671 h 4401251"/>
              <a:gd name="connsiteX25224" fmla="*/ 2591180 w 13419668"/>
              <a:gd name="connsiteY25224" fmla="*/ 1431302 h 4401251"/>
              <a:gd name="connsiteX25225" fmla="*/ 2653373 w 13419668"/>
              <a:gd name="connsiteY25225" fmla="*/ 1410032 h 4401251"/>
              <a:gd name="connsiteX25226" fmla="*/ 2630984 w 13419668"/>
              <a:gd name="connsiteY25226" fmla="*/ 1432546 h 4401251"/>
              <a:gd name="connsiteX25227" fmla="*/ 2654244 w 13419668"/>
              <a:gd name="connsiteY25227" fmla="*/ 1457671 h 4401251"/>
              <a:gd name="connsiteX25228" fmla="*/ 2678623 w 13419668"/>
              <a:gd name="connsiteY25228" fmla="*/ 1433167 h 4401251"/>
              <a:gd name="connsiteX25229" fmla="*/ 2653373 w 13419668"/>
              <a:gd name="connsiteY25229" fmla="*/ 1410032 h 4401251"/>
              <a:gd name="connsiteX25230" fmla="*/ 2744174 w 13419668"/>
              <a:gd name="connsiteY25230" fmla="*/ 1410032 h 4401251"/>
              <a:gd name="connsiteX25231" fmla="*/ 2720665 w 13419668"/>
              <a:gd name="connsiteY25231" fmla="*/ 1431302 h 4401251"/>
              <a:gd name="connsiteX25232" fmla="*/ 2742682 w 13419668"/>
              <a:gd name="connsiteY25232" fmla="*/ 1457671 h 4401251"/>
              <a:gd name="connsiteX25233" fmla="*/ 2768305 w 13419668"/>
              <a:gd name="connsiteY25233" fmla="*/ 1434287 h 4401251"/>
              <a:gd name="connsiteX25234" fmla="*/ 2744299 w 13419668"/>
              <a:gd name="connsiteY25234" fmla="*/ 1410032 h 4401251"/>
              <a:gd name="connsiteX25235" fmla="*/ 2833234 w 13419668"/>
              <a:gd name="connsiteY25235" fmla="*/ 1410032 h 4401251"/>
              <a:gd name="connsiteX25236" fmla="*/ 2810223 w 13419668"/>
              <a:gd name="connsiteY25236" fmla="*/ 1431924 h 4401251"/>
              <a:gd name="connsiteX25237" fmla="*/ 2832861 w 13419668"/>
              <a:gd name="connsiteY25237" fmla="*/ 1457671 h 4401251"/>
              <a:gd name="connsiteX25238" fmla="*/ 2857863 w 13419668"/>
              <a:gd name="connsiteY25238" fmla="*/ 1433789 h 4401251"/>
              <a:gd name="connsiteX25239" fmla="*/ 2833234 w 13419668"/>
              <a:gd name="connsiteY25239" fmla="*/ 1410032 h 4401251"/>
              <a:gd name="connsiteX25240" fmla="*/ 2947296 w 13419668"/>
              <a:gd name="connsiteY25240" fmla="*/ 1434287 h 4401251"/>
              <a:gd name="connsiteX25241" fmla="*/ 2926150 w 13419668"/>
              <a:gd name="connsiteY25241" fmla="*/ 1410156 h 4401251"/>
              <a:gd name="connsiteX25242" fmla="*/ 2899780 w 13419668"/>
              <a:gd name="connsiteY25242" fmla="*/ 1431426 h 4401251"/>
              <a:gd name="connsiteX25243" fmla="*/ 2921796 w 13419668"/>
              <a:gd name="connsiteY25243" fmla="*/ 1457671 h 4401251"/>
              <a:gd name="connsiteX25244" fmla="*/ 2947296 w 13419668"/>
              <a:gd name="connsiteY25244" fmla="*/ 1434287 h 4401251"/>
              <a:gd name="connsiteX25245" fmla="*/ 3008493 w 13419668"/>
              <a:gd name="connsiteY25245" fmla="*/ 1410156 h 4401251"/>
              <a:gd name="connsiteX25246" fmla="*/ 2985482 w 13419668"/>
              <a:gd name="connsiteY25246" fmla="*/ 1432546 h 4401251"/>
              <a:gd name="connsiteX25247" fmla="*/ 3009239 w 13419668"/>
              <a:gd name="connsiteY25247" fmla="*/ 1457671 h 4401251"/>
              <a:gd name="connsiteX25248" fmla="*/ 3033121 w 13419668"/>
              <a:gd name="connsiteY25248" fmla="*/ 1433292 h 4401251"/>
              <a:gd name="connsiteX25249" fmla="*/ 3008493 w 13419668"/>
              <a:gd name="connsiteY25249" fmla="*/ 1410156 h 4401251"/>
              <a:gd name="connsiteX25250" fmla="*/ 3075039 w 13419668"/>
              <a:gd name="connsiteY25250" fmla="*/ 1434287 h 4401251"/>
              <a:gd name="connsiteX25251" fmla="*/ 3100538 w 13419668"/>
              <a:gd name="connsiteY25251" fmla="*/ 1457671 h 4401251"/>
              <a:gd name="connsiteX25252" fmla="*/ 3122554 w 13419668"/>
              <a:gd name="connsiteY25252" fmla="*/ 1434287 h 4401251"/>
              <a:gd name="connsiteX25253" fmla="*/ 3099045 w 13419668"/>
              <a:gd name="connsiteY25253" fmla="*/ 1410032 h 4401251"/>
              <a:gd name="connsiteX25254" fmla="*/ 3074915 w 13419668"/>
              <a:gd name="connsiteY25254" fmla="*/ 1434287 h 4401251"/>
              <a:gd name="connsiteX25255" fmla="*/ 3212112 w 13419668"/>
              <a:gd name="connsiteY25255" fmla="*/ 1433043 h 4401251"/>
              <a:gd name="connsiteX25256" fmla="*/ 3190344 w 13419668"/>
              <a:gd name="connsiteY25256" fmla="*/ 1410032 h 4401251"/>
              <a:gd name="connsiteX25257" fmla="*/ 3164472 w 13419668"/>
              <a:gd name="connsiteY25257" fmla="*/ 1432670 h 4401251"/>
              <a:gd name="connsiteX25258" fmla="*/ 3188354 w 13419668"/>
              <a:gd name="connsiteY25258" fmla="*/ 1457671 h 4401251"/>
              <a:gd name="connsiteX25259" fmla="*/ 3212112 w 13419668"/>
              <a:gd name="connsiteY25259" fmla="*/ 1433043 h 4401251"/>
              <a:gd name="connsiteX25260" fmla="*/ 3274926 w 13419668"/>
              <a:gd name="connsiteY25260" fmla="*/ 1410032 h 4401251"/>
              <a:gd name="connsiteX25261" fmla="*/ 3251915 w 13419668"/>
              <a:gd name="connsiteY25261" fmla="*/ 1431924 h 4401251"/>
              <a:gd name="connsiteX25262" fmla="*/ 3274553 w 13419668"/>
              <a:gd name="connsiteY25262" fmla="*/ 1457671 h 4401251"/>
              <a:gd name="connsiteX25263" fmla="*/ 3299554 w 13419668"/>
              <a:gd name="connsiteY25263" fmla="*/ 1433789 h 4401251"/>
              <a:gd name="connsiteX25264" fmla="*/ 3274926 w 13419668"/>
              <a:gd name="connsiteY25264" fmla="*/ 1410032 h 4401251"/>
              <a:gd name="connsiteX25265" fmla="*/ 3364608 w 13419668"/>
              <a:gd name="connsiteY25265" fmla="*/ 1410032 h 4401251"/>
              <a:gd name="connsiteX25266" fmla="*/ 3341348 w 13419668"/>
              <a:gd name="connsiteY25266" fmla="*/ 1431675 h 4401251"/>
              <a:gd name="connsiteX25267" fmla="*/ 3363737 w 13419668"/>
              <a:gd name="connsiteY25267" fmla="*/ 1457671 h 4401251"/>
              <a:gd name="connsiteX25268" fmla="*/ 3388863 w 13419668"/>
              <a:gd name="connsiteY25268" fmla="*/ 1433914 h 4401251"/>
              <a:gd name="connsiteX25269" fmla="*/ 3364484 w 13419668"/>
              <a:gd name="connsiteY25269" fmla="*/ 1410032 h 4401251"/>
              <a:gd name="connsiteX25270" fmla="*/ 3454041 w 13419668"/>
              <a:gd name="connsiteY25270" fmla="*/ 1410032 h 4401251"/>
              <a:gd name="connsiteX25271" fmla="*/ 3431030 w 13419668"/>
              <a:gd name="connsiteY25271" fmla="*/ 1431924 h 4401251"/>
              <a:gd name="connsiteX25272" fmla="*/ 3453668 w 13419668"/>
              <a:gd name="connsiteY25272" fmla="*/ 1457671 h 4401251"/>
              <a:gd name="connsiteX25273" fmla="*/ 3478670 w 13419668"/>
              <a:gd name="connsiteY25273" fmla="*/ 1433789 h 4401251"/>
              <a:gd name="connsiteX25274" fmla="*/ 3454041 w 13419668"/>
              <a:gd name="connsiteY25274" fmla="*/ 1410032 h 4401251"/>
              <a:gd name="connsiteX25275" fmla="*/ 10545993 w 13419668"/>
              <a:gd name="connsiteY25275" fmla="*/ 1410032 h 4401251"/>
              <a:gd name="connsiteX25276" fmla="*/ 10523853 w 13419668"/>
              <a:gd name="connsiteY25276" fmla="*/ 1432794 h 4401251"/>
              <a:gd name="connsiteX25277" fmla="*/ 10547362 w 13419668"/>
              <a:gd name="connsiteY25277" fmla="*/ 1457671 h 4401251"/>
              <a:gd name="connsiteX25278" fmla="*/ 10571492 w 13419668"/>
              <a:gd name="connsiteY25278" fmla="*/ 1432919 h 4401251"/>
              <a:gd name="connsiteX25279" fmla="*/ 10545869 w 13419668"/>
              <a:gd name="connsiteY25279" fmla="*/ 1410032 h 4401251"/>
              <a:gd name="connsiteX25280" fmla="*/ 10456311 w 13419668"/>
              <a:gd name="connsiteY25280" fmla="*/ 1410032 h 4401251"/>
              <a:gd name="connsiteX25281" fmla="*/ 10434419 w 13419668"/>
              <a:gd name="connsiteY25281" fmla="*/ 1433043 h 4401251"/>
              <a:gd name="connsiteX25282" fmla="*/ 10458053 w 13419668"/>
              <a:gd name="connsiteY25282" fmla="*/ 1457671 h 4401251"/>
              <a:gd name="connsiteX25283" fmla="*/ 10482059 w 13419668"/>
              <a:gd name="connsiteY25283" fmla="*/ 1432670 h 4401251"/>
              <a:gd name="connsiteX25284" fmla="*/ 10456311 w 13419668"/>
              <a:gd name="connsiteY25284" fmla="*/ 1410032 h 4401251"/>
              <a:gd name="connsiteX25285" fmla="*/ 10392377 w 13419668"/>
              <a:gd name="connsiteY25285" fmla="*/ 1434038 h 4401251"/>
              <a:gd name="connsiteX25286" fmla="*/ 10367997 w 13419668"/>
              <a:gd name="connsiteY25286" fmla="*/ 1410032 h 4401251"/>
              <a:gd name="connsiteX25287" fmla="*/ 10344737 w 13419668"/>
              <a:gd name="connsiteY25287" fmla="*/ 1431675 h 4401251"/>
              <a:gd name="connsiteX25288" fmla="*/ 10367127 w 13419668"/>
              <a:gd name="connsiteY25288" fmla="*/ 1457671 h 4401251"/>
              <a:gd name="connsiteX25289" fmla="*/ 10392377 w 13419668"/>
              <a:gd name="connsiteY25289" fmla="*/ 1434038 h 4401251"/>
              <a:gd name="connsiteX25290" fmla="*/ 10257419 w 13419668"/>
              <a:gd name="connsiteY25290" fmla="*/ 1433789 h 4401251"/>
              <a:gd name="connsiteX25291" fmla="*/ 10282420 w 13419668"/>
              <a:gd name="connsiteY25291" fmla="*/ 1457796 h 4401251"/>
              <a:gd name="connsiteX25292" fmla="*/ 10304935 w 13419668"/>
              <a:gd name="connsiteY25292" fmla="*/ 1435033 h 4401251"/>
              <a:gd name="connsiteX25293" fmla="*/ 10282047 w 13419668"/>
              <a:gd name="connsiteY25293" fmla="*/ 1410156 h 4401251"/>
              <a:gd name="connsiteX25294" fmla="*/ 10257419 w 13419668"/>
              <a:gd name="connsiteY25294" fmla="*/ 1433789 h 4401251"/>
              <a:gd name="connsiteX25295" fmla="*/ 10190748 w 13419668"/>
              <a:gd name="connsiteY25295" fmla="*/ 1410156 h 4401251"/>
              <a:gd name="connsiteX25296" fmla="*/ 10167862 w 13419668"/>
              <a:gd name="connsiteY25296" fmla="*/ 1432670 h 4401251"/>
              <a:gd name="connsiteX25297" fmla="*/ 10191744 w 13419668"/>
              <a:gd name="connsiteY25297" fmla="*/ 1457671 h 4401251"/>
              <a:gd name="connsiteX25298" fmla="*/ 10215502 w 13419668"/>
              <a:gd name="connsiteY25298" fmla="*/ 1433167 h 4401251"/>
              <a:gd name="connsiteX25299" fmla="*/ 10190748 w 13419668"/>
              <a:gd name="connsiteY25299" fmla="*/ 1410156 h 4401251"/>
              <a:gd name="connsiteX25300" fmla="*/ 10125944 w 13419668"/>
              <a:gd name="connsiteY25300" fmla="*/ 1432421 h 4401251"/>
              <a:gd name="connsiteX25301" fmla="*/ 10103430 w 13419668"/>
              <a:gd name="connsiteY25301" fmla="*/ 1410032 h 4401251"/>
              <a:gd name="connsiteX25302" fmla="*/ 10078304 w 13419668"/>
              <a:gd name="connsiteY25302" fmla="*/ 1433292 h 4401251"/>
              <a:gd name="connsiteX25303" fmla="*/ 10102809 w 13419668"/>
              <a:gd name="connsiteY25303" fmla="*/ 1457671 h 4401251"/>
              <a:gd name="connsiteX25304" fmla="*/ 10125944 w 13419668"/>
              <a:gd name="connsiteY25304" fmla="*/ 1432421 h 4401251"/>
              <a:gd name="connsiteX25305" fmla="*/ 10013251 w 13419668"/>
              <a:gd name="connsiteY25305" fmla="*/ 1410032 h 4401251"/>
              <a:gd name="connsiteX25306" fmla="*/ 9988871 w 13419668"/>
              <a:gd name="connsiteY25306" fmla="*/ 1431053 h 4401251"/>
              <a:gd name="connsiteX25307" fmla="*/ 10011012 w 13419668"/>
              <a:gd name="connsiteY25307" fmla="*/ 1457547 h 4401251"/>
              <a:gd name="connsiteX25308" fmla="*/ 10036262 w 13419668"/>
              <a:gd name="connsiteY25308" fmla="*/ 1434660 h 4401251"/>
              <a:gd name="connsiteX25309" fmla="*/ 10013127 w 13419668"/>
              <a:gd name="connsiteY25309" fmla="*/ 1410032 h 4401251"/>
              <a:gd name="connsiteX25310" fmla="*/ 9950685 w 13419668"/>
              <a:gd name="connsiteY25310" fmla="*/ 1433789 h 4401251"/>
              <a:gd name="connsiteX25311" fmla="*/ 9926057 w 13419668"/>
              <a:gd name="connsiteY25311" fmla="*/ 1410032 h 4401251"/>
              <a:gd name="connsiteX25312" fmla="*/ 9903045 w 13419668"/>
              <a:gd name="connsiteY25312" fmla="*/ 1431924 h 4401251"/>
              <a:gd name="connsiteX25313" fmla="*/ 9925683 w 13419668"/>
              <a:gd name="connsiteY25313" fmla="*/ 1457671 h 4401251"/>
              <a:gd name="connsiteX25314" fmla="*/ 9950685 w 13419668"/>
              <a:gd name="connsiteY25314" fmla="*/ 1433789 h 4401251"/>
              <a:gd name="connsiteX25315" fmla="*/ 9836250 w 13419668"/>
              <a:gd name="connsiteY25315" fmla="*/ 1410032 h 4401251"/>
              <a:gd name="connsiteX25316" fmla="*/ 9813488 w 13419668"/>
              <a:gd name="connsiteY25316" fmla="*/ 1432172 h 4401251"/>
              <a:gd name="connsiteX25317" fmla="*/ 9836375 w 13419668"/>
              <a:gd name="connsiteY25317" fmla="*/ 1457671 h 4401251"/>
              <a:gd name="connsiteX25318" fmla="*/ 9861127 w 13419668"/>
              <a:gd name="connsiteY25318" fmla="*/ 1433541 h 4401251"/>
              <a:gd name="connsiteX25319" fmla="*/ 9836250 w 13419668"/>
              <a:gd name="connsiteY25319" fmla="*/ 1410032 h 4401251"/>
              <a:gd name="connsiteX25320" fmla="*/ 9771571 w 13419668"/>
              <a:gd name="connsiteY25320" fmla="*/ 1432670 h 4401251"/>
              <a:gd name="connsiteX25321" fmla="*/ 9745823 w 13419668"/>
              <a:gd name="connsiteY25321" fmla="*/ 1410032 h 4401251"/>
              <a:gd name="connsiteX25322" fmla="*/ 9723931 w 13419668"/>
              <a:gd name="connsiteY25322" fmla="*/ 1433043 h 4401251"/>
              <a:gd name="connsiteX25323" fmla="*/ 9747563 w 13419668"/>
              <a:gd name="connsiteY25323" fmla="*/ 1457671 h 4401251"/>
              <a:gd name="connsiteX25324" fmla="*/ 9771571 w 13419668"/>
              <a:gd name="connsiteY25324" fmla="*/ 1432670 h 4401251"/>
              <a:gd name="connsiteX25325" fmla="*/ 9636612 w 13419668"/>
              <a:gd name="connsiteY25325" fmla="*/ 1434287 h 4401251"/>
              <a:gd name="connsiteX25326" fmla="*/ 9662111 w 13419668"/>
              <a:gd name="connsiteY25326" fmla="*/ 1457671 h 4401251"/>
              <a:gd name="connsiteX25327" fmla="*/ 9684127 w 13419668"/>
              <a:gd name="connsiteY25327" fmla="*/ 1434287 h 4401251"/>
              <a:gd name="connsiteX25328" fmla="*/ 9660618 w 13419668"/>
              <a:gd name="connsiteY25328" fmla="*/ 1410032 h 4401251"/>
              <a:gd name="connsiteX25329" fmla="*/ 9636488 w 13419668"/>
              <a:gd name="connsiteY25329" fmla="*/ 1434287 h 4401251"/>
              <a:gd name="connsiteX25330" fmla="*/ 9594570 w 13419668"/>
              <a:gd name="connsiteY25330" fmla="*/ 1433541 h 4401251"/>
              <a:gd name="connsiteX25331" fmla="*/ 9573176 w 13419668"/>
              <a:gd name="connsiteY25331" fmla="*/ 1410032 h 4401251"/>
              <a:gd name="connsiteX25332" fmla="*/ 9546931 w 13419668"/>
              <a:gd name="connsiteY25332" fmla="*/ 1432172 h 4401251"/>
              <a:gd name="connsiteX25333" fmla="*/ 9570439 w 13419668"/>
              <a:gd name="connsiteY25333" fmla="*/ 1457671 h 4401251"/>
              <a:gd name="connsiteX25334" fmla="*/ 9594570 w 13419668"/>
              <a:gd name="connsiteY25334" fmla="*/ 1433541 h 4401251"/>
              <a:gd name="connsiteX25335" fmla="*/ 9479762 w 13419668"/>
              <a:gd name="connsiteY25335" fmla="*/ 1410156 h 4401251"/>
              <a:gd name="connsiteX25336" fmla="*/ 9457373 w 13419668"/>
              <a:gd name="connsiteY25336" fmla="*/ 1433167 h 4401251"/>
              <a:gd name="connsiteX25337" fmla="*/ 9481752 w 13419668"/>
              <a:gd name="connsiteY25337" fmla="*/ 1457796 h 4401251"/>
              <a:gd name="connsiteX25338" fmla="*/ 9505012 w 13419668"/>
              <a:gd name="connsiteY25338" fmla="*/ 1432670 h 4401251"/>
              <a:gd name="connsiteX25339" fmla="*/ 9479762 w 13419668"/>
              <a:gd name="connsiteY25339" fmla="*/ 1410156 h 4401251"/>
              <a:gd name="connsiteX25340" fmla="*/ 9393936 w 13419668"/>
              <a:gd name="connsiteY25340" fmla="*/ 1410156 h 4401251"/>
              <a:gd name="connsiteX25341" fmla="*/ 9371547 w 13419668"/>
              <a:gd name="connsiteY25341" fmla="*/ 1432670 h 4401251"/>
              <a:gd name="connsiteX25342" fmla="*/ 9394807 w 13419668"/>
              <a:gd name="connsiteY25342" fmla="*/ 1457796 h 4401251"/>
              <a:gd name="connsiteX25343" fmla="*/ 9419187 w 13419668"/>
              <a:gd name="connsiteY25343" fmla="*/ 1433292 h 4401251"/>
              <a:gd name="connsiteX25344" fmla="*/ 9393936 w 13419668"/>
              <a:gd name="connsiteY25344" fmla="*/ 1410156 h 4401251"/>
              <a:gd name="connsiteX25345" fmla="*/ 9305996 w 13419668"/>
              <a:gd name="connsiteY25345" fmla="*/ 1410156 h 4401251"/>
              <a:gd name="connsiteX25346" fmla="*/ 9282114 w 13419668"/>
              <a:gd name="connsiteY25346" fmla="*/ 1431053 h 4401251"/>
              <a:gd name="connsiteX25347" fmla="*/ 9303633 w 13419668"/>
              <a:gd name="connsiteY25347" fmla="*/ 1457796 h 4401251"/>
              <a:gd name="connsiteX25348" fmla="*/ 9329629 w 13419668"/>
              <a:gd name="connsiteY25348" fmla="*/ 1434909 h 4401251"/>
              <a:gd name="connsiteX25349" fmla="*/ 9306120 w 13419668"/>
              <a:gd name="connsiteY25349" fmla="*/ 1410280 h 4401251"/>
              <a:gd name="connsiteX25350" fmla="*/ 9192433 w 13419668"/>
              <a:gd name="connsiteY25350" fmla="*/ 1433167 h 4401251"/>
              <a:gd name="connsiteX25351" fmla="*/ 9213205 w 13419668"/>
              <a:gd name="connsiteY25351" fmla="*/ 1457671 h 4401251"/>
              <a:gd name="connsiteX25352" fmla="*/ 9239947 w 13419668"/>
              <a:gd name="connsiteY25352" fmla="*/ 1435655 h 4401251"/>
              <a:gd name="connsiteX25353" fmla="*/ 9217185 w 13419668"/>
              <a:gd name="connsiteY25353" fmla="*/ 1410156 h 4401251"/>
              <a:gd name="connsiteX25354" fmla="*/ 9192433 w 13419668"/>
              <a:gd name="connsiteY25354" fmla="*/ 1433167 h 4401251"/>
              <a:gd name="connsiteX25355" fmla="*/ 9124642 w 13419668"/>
              <a:gd name="connsiteY25355" fmla="*/ 1410156 h 4401251"/>
              <a:gd name="connsiteX25356" fmla="*/ 9102875 w 13419668"/>
              <a:gd name="connsiteY25356" fmla="*/ 1433167 h 4401251"/>
              <a:gd name="connsiteX25357" fmla="*/ 9126632 w 13419668"/>
              <a:gd name="connsiteY25357" fmla="*/ 1457671 h 4401251"/>
              <a:gd name="connsiteX25358" fmla="*/ 9150514 w 13419668"/>
              <a:gd name="connsiteY25358" fmla="*/ 1432670 h 4401251"/>
              <a:gd name="connsiteX25359" fmla="*/ 9124642 w 13419668"/>
              <a:gd name="connsiteY25359" fmla="*/ 1410032 h 4401251"/>
              <a:gd name="connsiteX25360" fmla="*/ 9040061 w 13419668"/>
              <a:gd name="connsiteY25360" fmla="*/ 1410156 h 4401251"/>
              <a:gd name="connsiteX25361" fmla="*/ 9015556 w 13419668"/>
              <a:gd name="connsiteY25361" fmla="*/ 1430928 h 4401251"/>
              <a:gd name="connsiteX25362" fmla="*/ 9037448 w 13419668"/>
              <a:gd name="connsiteY25362" fmla="*/ 1457671 h 4401251"/>
              <a:gd name="connsiteX25363" fmla="*/ 9062947 w 13419668"/>
              <a:gd name="connsiteY25363" fmla="*/ 1435033 h 4401251"/>
              <a:gd name="connsiteX25364" fmla="*/ 9040061 w 13419668"/>
              <a:gd name="connsiteY25364" fmla="*/ 1410156 h 4401251"/>
              <a:gd name="connsiteX25365" fmla="*/ 8925874 w 13419668"/>
              <a:gd name="connsiteY25365" fmla="*/ 1434162 h 4401251"/>
              <a:gd name="connsiteX25366" fmla="*/ 8951125 w 13419668"/>
              <a:gd name="connsiteY25366" fmla="*/ 1457796 h 4401251"/>
              <a:gd name="connsiteX25367" fmla="*/ 8973390 w 13419668"/>
              <a:gd name="connsiteY25367" fmla="*/ 1434784 h 4401251"/>
              <a:gd name="connsiteX25368" fmla="*/ 8950254 w 13419668"/>
              <a:gd name="connsiteY25368" fmla="*/ 1410280 h 4401251"/>
              <a:gd name="connsiteX25369" fmla="*/ 8925874 w 13419668"/>
              <a:gd name="connsiteY25369" fmla="*/ 1434162 h 4401251"/>
              <a:gd name="connsiteX25370" fmla="*/ 8836317 w 13419668"/>
              <a:gd name="connsiteY25370" fmla="*/ 1434411 h 4401251"/>
              <a:gd name="connsiteX25371" fmla="*/ 8861816 w 13419668"/>
              <a:gd name="connsiteY25371" fmla="*/ 1457796 h 4401251"/>
              <a:gd name="connsiteX25372" fmla="*/ 8883833 w 13419668"/>
              <a:gd name="connsiteY25372" fmla="*/ 1434411 h 4401251"/>
              <a:gd name="connsiteX25373" fmla="*/ 8860324 w 13419668"/>
              <a:gd name="connsiteY25373" fmla="*/ 1410156 h 4401251"/>
              <a:gd name="connsiteX25374" fmla="*/ 8836193 w 13419668"/>
              <a:gd name="connsiteY25374" fmla="*/ 1434411 h 4401251"/>
              <a:gd name="connsiteX25375" fmla="*/ 8750616 w 13419668"/>
              <a:gd name="connsiteY25375" fmla="*/ 1435406 h 4401251"/>
              <a:gd name="connsiteX25376" fmla="*/ 8773627 w 13419668"/>
              <a:gd name="connsiteY25376" fmla="*/ 1457796 h 4401251"/>
              <a:gd name="connsiteX25377" fmla="*/ 8798256 w 13419668"/>
              <a:gd name="connsiteY25377" fmla="*/ 1433416 h 4401251"/>
              <a:gd name="connsiteX25378" fmla="*/ 8773130 w 13419668"/>
              <a:gd name="connsiteY25378" fmla="*/ 1410156 h 4401251"/>
              <a:gd name="connsiteX25379" fmla="*/ 8750616 w 13419668"/>
              <a:gd name="connsiteY25379" fmla="*/ 1435406 h 4401251"/>
              <a:gd name="connsiteX25380" fmla="*/ 8683323 w 13419668"/>
              <a:gd name="connsiteY25380" fmla="*/ 1410156 h 4401251"/>
              <a:gd name="connsiteX25381" fmla="*/ 8660934 w 13419668"/>
              <a:gd name="connsiteY25381" fmla="*/ 1432670 h 4401251"/>
              <a:gd name="connsiteX25382" fmla="*/ 8684194 w 13419668"/>
              <a:gd name="connsiteY25382" fmla="*/ 1457796 h 4401251"/>
              <a:gd name="connsiteX25383" fmla="*/ 8708574 w 13419668"/>
              <a:gd name="connsiteY25383" fmla="*/ 1433292 h 4401251"/>
              <a:gd name="connsiteX25384" fmla="*/ 8683323 w 13419668"/>
              <a:gd name="connsiteY25384" fmla="*/ 1410156 h 4401251"/>
              <a:gd name="connsiteX25385" fmla="*/ 8619016 w 13419668"/>
              <a:gd name="connsiteY25385" fmla="*/ 1434411 h 4401251"/>
              <a:gd name="connsiteX25386" fmla="*/ 8597870 w 13419668"/>
              <a:gd name="connsiteY25386" fmla="*/ 1410280 h 4401251"/>
              <a:gd name="connsiteX25387" fmla="*/ 8571501 w 13419668"/>
              <a:gd name="connsiteY25387" fmla="*/ 1431550 h 4401251"/>
              <a:gd name="connsiteX25388" fmla="*/ 8593642 w 13419668"/>
              <a:gd name="connsiteY25388" fmla="*/ 1457796 h 4401251"/>
              <a:gd name="connsiteX25389" fmla="*/ 8619140 w 13419668"/>
              <a:gd name="connsiteY25389" fmla="*/ 1434411 h 4401251"/>
              <a:gd name="connsiteX25390" fmla="*/ 8531697 w 13419668"/>
              <a:gd name="connsiteY25390" fmla="*/ 1432546 h 4401251"/>
              <a:gd name="connsiteX25391" fmla="*/ 8509184 w 13419668"/>
              <a:gd name="connsiteY25391" fmla="*/ 1410156 h 4401251"/>
              <a:gd name="connsiteX25392" fmla="*/ 8484058 w 13419668"/>
              <a:gd name="connsiteY25392" fmla="*/ 1433416 h 4401251"/>
              <a:gd name="connsiteX25393" fmla="*/ 8508562 w 13419668"/>
              <a:gd name="connsiteY25393" fmla="*/ 1457796 h 4401251"/>
              <a:gd name="connsiteX25394" fmla="*/ 8531697 w 13419668"/>
              <a:gd name="connsiteY25394" fmla="*/ 1432546 h 4401251"/>
              <a:gd name="connsiteX25395" fmla="*/ 8418258 w 13419668"/>
              <a:gd name="connsiteY25395" fmla="*/ 1410156 h 4401251"/>
              <a:gd name="connsiteX25396" fmla="*/ 8394501 w 13419668"/>
              <a:gd name="connsiteY25396" fmla="*/ 1431799 h 4401251"/>
              <a:gd name="connsiteX25397" fmla="*/ 8417512 w 13419668"/>
              <a:gd name="connsiteY25397" fmla="*/ 1457671 h 4401251"/>
              <a:gd name="connsiteX25398" fmla="*/ 8442140 w 13419668"/>
              <a:gd name="connsiteY25398" fmla="*/ 1434038 h 4401251"/>
              <a:gd name="connsiteX25399" fmla="*/ 8418382 w 13419668"/>
              <a:gd name="connsiteY25399" fmla="*/ 1410156 h 4401251"/>
              <a:gd name="connsiteX25400" fmla="*/ 8352583 w 13419668"/>
              <a:gd name="connsiteY25400" fmla="*/ 1432546 h 4401251"/>
              <a:gd name="connsiteX25401" fmla="*/ 8330069 w 13419668"/>
              <a:gd name="connsiteY25401" fmla="*/ 1410156 h 4401251"/>
              <a:gd name="connsiteX25402" fmla="*/ 8304943 w 13419668"/>
              <a:gd name="connsiteY25402" fmla="*/ 1433416 h 4401251"/>
              <a:gd name="connsiteX25403" fmla="*/ 8329448 w 13419668"/>
              <a:gd name="connsiteY25403" fmla="*/ 1457796 h 4401251"/>
              <a:gd name="connsiteX25404" fmla="*/ 8352583 w 13419668"/>
              <a:gd name="connsiteY25404" fmla="*/ 1432546 h 4401251"/>
              <a:gd name="connsiteX25405" fmla="*/ 8263026 w 13419668"/>
              <a:gd name="connsiteY25405" fmla="*/ 1433167 h 4401251"/>
              <a:gd name="connsiteX25406" fmla="*/ 8241258 w 13419668"/>
              <a:gd name="connsiteY25406" fmla="*/ 1410156 h 4401251"/>
              <a:gd name="connsiteX25407" fmla="*/ 8215386 w 13419668"/>
              <a:gd name="connsiteY25407" fmla="*/ 1432794 h 4401251"/>
              <a:gd name="connsiteX25408" fmla="*/ 8239268 w 13419668"/>
              <a:gd name="connsiteY25408" fmla="*/ 1457796 h 4401251"/>
              <a:gd name="connsiteX25409" fmla="*/ 8263026 w 13419668"/>
              <a:gd name="connsiteY25409" fmla="*/ 1433167 h 4401251"/>
              <a:gd name="connsiteX25410" fmla="*/ 8152447 w 13419668"/>
              <a:gd name="connsiteY25410" fmla="*/ 1410156 h 4401251"/>
              <a:gd name="connsiteX25411" fmla="*/ 8129685 w 13419668"/>
              <a:gd name="connsiteY25411" fmla="*/ 1432297 h 4401251"/>
              <a:gd name="connsiteX25412" fmla="*/ 8152571 w 13419668"/>
              <a:gd name="connsiteY25412" fmla="*/ 1457796 h 4401251"/>
              <a:gd name="connsiteX25413" fmla="*/ 8177324 w 13419668"/>
              <a:gd name="connsiteY25413" fmla="*/ 1433665 h 4401251"/>
              <a:gd name="connsiteX25414" fmla="*/ 8152447 w 13419668"/>
              <a:gd name="connsiteY25414" fmla="*/ 1410156 h 4401251"/>
              <a:gd name="connsiteX25415" fmla="*/ 8040127 w 13419668"/>
              <a:gd name="connsiteY25415" fmla="*/ 1433167 h 4401251"/>
              <a:gd name="connsiteX25416" fmla="*/ 8060899 w 13419668"/>
              <a:gd name="connsiteY25416" fmla="*/ 1457671 h 4401251"/>
              <a:gd name="connsiteX25417" fmla="*/ 8087643 w 13419668"/>
              <a:gd name="connsiteY25417" fmla="*/ 1435655 h 4401251"/>
              <a:gd name="connsiteX25418" fmla="*/ 8064880 w 13419668"/>
              <a:gd name="connsiteY25418" fmla="*/ 1410156 h 4401251"/>
              <a:gd name="connsiteX25419" fmla="*/ 8040127 w 13419668"/>
              <a:gd name="connsiteY25419" fmla="*/ 1433167 h 4401251"/>
              <a:gd name="connsiteX25420" fmla="*/ 7973332 w 13419668"/>
              <a:gd name="connsiteY25420" fmla="*/ 1410156 h 4401251"/>
              <a:gd name="connsiteX25421" fmla="*/ 7950570 w 13419668"/>
              <a:gd name="connsiteY25421" fmla="*/ 1432297 h 4401251"/>
              <a:gd name="connsiteX25422" fmla="*/ 7973457 w 13419668"/>
              <a:gd name="connsiteY25422" fmla="*/ 1457796 h 4401251"/>
              <a:gd name="connsiteX25423" fmla="*/ 7998210 w 13419668"/>
              <a:gd name="connsiteY25423" fmla="*/ 1433665 h 4401251"/>
              <a:gd name="connsiteX25424" fmla="*/ 7973332 w 13419668"/>
              <a:gd name="connsiteY25424" fmla="*/ 1410156 h 4401251"/>
              <a:gd name="connsiteX25425" fmla="*/ 7863127 w 13419668"/>
              <a:gd name="connsiteY25425" fmla="*/ 1433541 h 4401251"/>
              <a:gd name="connsiteX25426" fmla="*/ 7887755 w 13419668"/>
              <a:gd name="connsiteY25426" fmla="*/ 1457796 h 4401251"/>
              <a:gd name="connsiteX25427" fmla="*/ 7910642 w 13419668"/>
              <a:gd name="connsiteY25427" fmla="*/ 1435282 h 4401251"/>
              <a:gd name="connsiteX25428" fmla="*/ 7888128 w 13419668"/>
              <a:gd name="connsiteY25428" fmla="*/ 1410156 h 4401251"/>
              <a:gd name="connsiteX25429" fmla="*/ 7863127 w 13419668"/>
              <a:gd name="connsiteY25429" fmla="*/ 1433541 h 4401251"/>
              <a:gd name="connsiteX25430" fmla="*/ 7773570 w 13419668"/>
              <a:gd name="connsiteY25430" fmla="*/ 1433914 h 4401251"/>
              <a:gd name="connsiteX25431" fmla="*/ 7798571 w 13419668"/>
              <a:gd name="connsiteY25431" fmla="*/ 1457920 h 4401251"/>
              <a:gd name="connsiteX25432" fmla="*/ 7821085 w 13419668"/>
              <a:gd name="connsiteY25432" fmla="*/ 1435158 h 4401251"/>
              <a:gd name="connsiteX25433" fmla="*/ 7798198 w 13419668"/>
              <a:gd name="connsiteY25433" fmla="*/ 1410280 h 4401251"/>
              <a:gd name="connsiteX25434" fmla="*/ 7773570 w 13419668"/>
              <a:gd name="connsiteY25434" fmla="*/ 1433914 h 4401251"/>
              <a:gd name="connsiteX25435" fmla="*/ 7684012 w 13419668"/>
              <a:gd name="connsiteY25435" fmla="*/ 1433914 h 4401251"/>
              <a:gd name="connsiteX25436" fmla="*/ 7709014 w 13419668"/>
              <a:gd name="connsiteY25436" fmla="*/ 1457920 h 4401251"/>
              <a:gd name="connsiteX25437" fmla="*/ 7731527 w 13419668"/>
              <a:gd name="connsiteY25437" fmla="*/ 1435158 h 4401251"/>
              <a:gd name="connsiteX25438" fmla="*/ 7708640 w 13419668"/>
              <a:gd name="connsiteY25438" fmla="*/ 1410280 h 4401251"/>
              <a:gd name="connsiteX25439" fmla="*/ 7684012 w 13419668"/>
              <a:gd name="connsiteY25439" fmla="*/ 1433914 h 4401251"/>
              <a:gd name="connsiteX25440" fmla="*/ 7622069 w 13419668"/>
              <a:gd name="connsiteY25440" fmla="*/ 1410280 h 4401251"/>
              <a:gd name="connsiteX25441" fmla="*/ 7598310 w 13419668"/>
              <a:gd name="connsiteY25441" fmla="*/ 1431302 h 4401251"/>
              <a:gd name="connsiteX25442" fmla="*/ 7619953 w 13419668"/>
              <a:gd name="connsiteY25442" fmla="*/ 1457920 h 4401251"/>
              <a:gd name="connsiteX25443" fmla="*/ 7645826 w 13419668"/>
              <a:gd name="connsiteY25443" fmla="*/ 1434909 h 4401251"/>
              <a:gd name="connsiteX25444" fmla="*/ 7622192 w 13419668"/>
              <a:gd name="connsiteY25444" fmla="*/ 1410280 h 4401251"/>
              <a:gd name="connsiteX25445" fmla="*/ 7508628 w 13419668"/>
              <a:gd name="connsiteY25445" fmla="*/ 1433789 h 4401251"/>
              <a:gd name="connsiteX25446" fmla="*/ 7529899 w 13419668"/>
              <a:gd name="connsiteY25446" fmla="*/ 1457920 h 4401251"/>
              <a:gd name="connsiteX25447" fmla="*/ 7556144 w 13419668"/>
              <a:gd name="connsiteY25447" fmla="*/ 1435406 h 4401251"/>
              <a:gd name="connsiteX25448" fmla="*/ 7532884 w 13419668"/>
              <a:gd name="connsiteY25448" fmla="*/ 1410405 h 4401251"/>
              <a:gd name="connsiteX25449" fmla="*/ 7508628 w 13419668"/>
              <a:gd name="connsiteY25449" fmla="*/ 1433789 h 4401251"/>
              <a:gd name="connsiteX25450" fmla="*/ 7419072 w 13419668"/>
              <a:gd name="connsiteY25450" fmla="*/ 1433789 h 4401251"/>
              <a:gd name="connsiteX25451" fmla="*/ 7440466 w 13419668"/>
              <a:gd name="connsiteY25451" fmla="*/ 1457796 h 4401251"/>
              <a:gd name="connsiteX25452" fmla="*/ 7466711 w 13419668"/>
              <a:gd name="connsiteY25452" fmla="*/ 1435158 h 4401251"/>
              <a:gd name="connsiteX25453" fmla="*/ 7443326 w 13419668"/>
              <a:gd name="connsiteY25453" fmla="*/ 1410280 h 4401251"/>
              <a:gd name="connsiteX25454" fmla="*/ 7419072 w 13419668"/>
              <a:gd name="connsiteY25454" fmla="*/ 1433789 h 4401251"/>
              <a:gd name="connsiteX25455" fmla="*/ 7329514 w 13419668"/>
              <a:gd name="connsiteY25455" fmla="*/ 1433292 h 4401251"/>
              <a:gd name="connsiteX25456" fmla="*/ 7350286 w 13419668"/>
              <a:gd name="connsiteY25456" fmla="*/ 1457796 h 4401251"/>
              <a:gd name="connsiteX25457" fmla="*/ 7377029 w 13419668"/>
              <a:gd name="connsiteY25457" fmla="*/ 1435780 h 4401251"/>
              <a:gd name="connsiteX25458" fmla="*/ 7354267 w 13419668"/>
              <a:gd name="connsiteY25458" fmla="*/ 1410280 h 4401251"/>
              <a:gd name="connsiteX25459" fmla="*/ 7329514 w 13419668"/>
              <a:gd name="connsiteY25459" fmla="*/ 1433292 h 4401251"/>
              <a:gd name="connsiteX25460" fmla="*/ 7264461 w 13419668"/>
              <a:gd name="connsiteY25460" fmla="*/ 1410405 h 4401251"/>
              <a:gd name="connsiteX25461" fmla="*/ 7242071 w 13419668"/>
              <a:gd name="connsiteY25461" fmla="*/ 1433416 h 4401251"/>
              <a:gd name="connsiteX25462" fmla="*/ 7266451 w 13419668"/>
              <a:gd name="connsiteY25462" fmla="*/ 1457920 h 4401251"/>
              <a:gd name="connsiteX25463" fmla="*/ 7289711 w 13419668"/>
              <a:gd name="connsiteY25463" fmla="*/ 1432794 h 4401251"/>
              <a:gd name="connsiteX25464" fmla="*/ 7264461 w 13419668"/>
              <a:gd name="connsiteY25464" fmla="*/ 1410405 h 4401251"/>
              <a:gd name="connsiteX25465" fmla="*/ 7200153 w 13419668"/>
              <a:gd name="connsiteY25465" fmla="*/ 1431550 h 4401251"/>
              <a:gd name="connsiteX25466" fmla="*/ 7173659 w 13419668"/>
              <a:gd name="connsiteY25466" fmla="*/ 1410405 h 4401251"/>
              <a:gd name="connsiteX25467" fmla="*/ 7152638 w 13419668"/>
              <a:gd name="connsiteY25467" fmla="*/ 1434660 h 4401251"/>
              <a:gd name="connsiteX25468" fmla="*/ 7178261 w 13419668"/>
              <a:gd name="connsiteY25468" fmla="*/ 1457920 h 4401251"/>
              <a:gd name="connsiteX25469" fmla="*/ 7200153 w 13419668"/>
              <a:gd name="connsiteY25469" fmla="*/ 1431550 h 4401251"/>
              <a:gd name="connsiteX25470" fmla="*/ 7063081 w 13419668"/>
              <a:gd name="connsiteY25470" fmla="*/ 1433665 h 4401251"/>
              <a:gd name="connsiteX25471" fmla="*/ 7087709 w 13419668"/>
              <a:gd name="connsiteY25471" fmla="*/ 1457920 h 4401251"/>
              <a:gd name="connsiteX25472" fmla="*/ 7110595 w 13419668"/>
              <a:gd name="connsiteY25472" fmla="*/ 1435406 h 4401251"/>
              <a:gd name="connsiteX25473" fmla="*/ 7088082 w 13419668"/>
              <a:gd name="connsiteY25473" fmla="*/ 1410280 h 4401251"/>
              <a:gd name="connsiteX25474" fmla="*/ 7063081 w 13419668"/>
              <a:gd name="connsiteY25474" fmla="*/ 1433665 h 4401251"/>
              <a:gd name="connsiteX25475" fmla="*/ 6999396 w 13419668"/>
              <a:gd name="connsiteY25475" fmla="*/ 1410280 h 4401251"/>
              <a:gd name="connsiteX25476" fmla="*/ 6977255 w 13419668"/>
              <a:gd name="connsiteY25476" fmla="*/ 1433043 h 4401251"/>
              <a:gd name="connsiteX25477" fmla="*/ 7000764 w 13419668"/>
              <a:gd name="connsiteY25477" fmla="*/ 1457920 h 4401251"/>
              <a:gd name="connsiteX25478" fmla="*/ 7024895 w 13419668"/>
              <a:gd name="connsiteY25478" fmla="*/ 1433167 h 4401251"/>
              <a:gd name="connsiteX25479" fmla="*/ 6999271 w 13419668"/>
              <a:gd name="connsiteY25479" fmla="*/ 1410280 h 4401251"/>
              <a:gd name="connsiteX25480" fmla="*/ 6909589 w 13419668"/>
              <a:gd name="connsiteY25480" fmla="*/ 1410280 h 4401251"/>
              <a:gd name="connsiteX25481" fmla="*/ 6887822 w 13419668"/>
              <a:gd name="connsiteY25481" fmla="*/ 1433292 h 4401251"/>
              <a:gd name="connsiteX25482" fmla="*/ 6911579 w 13419668"/>
              <a:gd name="connsiteY25482" fmla="*/ 1457796 h 4401251"/>
              <a:gd name="connsiteX25483" fmla="*/ 6935462 w 13419668"/>
              <a:gd name="connsiteY25483" fmla="*/ 1432794 h 4401251"/>
              <a:gd name="connsiteX25484" fmla="*/ 6909589 w 13419668"/>
              <a:gd name="connsiteY25484" fmla="*/ 1410156 h 4401251"/>
              <a:gd name="connsiteX25485" fmla="*/ 6798264 w 13419668"/>
              <a:gd name="connsiteY25485" fmla="*/ 1435531 h 4401251"/>
              <a:gd name="connsiteX25486" fmla="*/ 6821276 w 13419668"/>
              <a:gd name="connsiteY25486" fmla="*/ 1457920 h 4401251"/>
              <a:gd name="connsiteX25487" fmla="*/ 6845904 w 13419668"/>
              <a:gd name="connsiteY25487" fmla="*/ 1433541 h 4401251"/>
              <a:gd name="connsiteX25488" fmla="*/ 6820778 w 13419668"/>
              <a:gd name="connsiteY25488" fmla="*/ 1410280 h 4401251"/>
              <a:gd name="connsiteX25489" fmla="*/ 6798264 w 13419668"/>
              <a:gd name="connsiteY25489" fmla="*/ 1435531 h 4401251"/>
              <a:gd name="connsiteX25490" fmla="*/ 6733086 w 13419668"/>
              <a:gd name="connsiteY25490" fmla="*/ 1410405 h 4401251"/>
              <a:gd name="connsiteX25491" fmla="*/ 6710697 w 13419668"/>
              <a:gd name="connsiteY25491" fmla="*/ 1433416 h 4401251"/>
              <a:gd name="connsiteX25492" fmla="*/ 6735077 w 13419668"/>
              <a:gd name="connsiteY25492" fmla="*/ 1457920 h 4401251"/>
              <a:gd name="connsiteX25493" fmla="*/ 6758337 w 13419668"/>
              <a:gd name="connsiteY25493" fmla="*/ 1432794 h 4401251"/>
              <a:gd name="connsiteX25494" fmla="*/ 6733086 w 13419668"/>
              <a:gd name="connsiteY25494" fmla="*/ 1410405 h 4401251"/>
              <a:gd name="connsiteX25495" fmla="*/ 6645768 w 13419668"/>
              <a:gd name="connsiteY25495" fmla="*/ 1410405 h 4401251"/>
              <a:gd name="connsiteX25496" fmla="*/ 6621264 w 13419668"/>
              <a:gd name="connsiteY25496" fmla="*/ 1431177 h 4401251"/>
              <a:gd name="connsiteX25497" fmla="*/ 6643281 w 13419668"/>
              <a:gd name="connsiteY25497" fmla="*/ 1457920 h 4401251"/>
              <a:gd name="connsiteX25498" fmla="*/ 6668779 w 13419668"/>
              <a:gd name="connsiteY25498" fmla="*/ 1435158 h 4401251"/>
              <a:gd name="connsiteX25499" fmla="*/ 6645768 w 13419668"/>
              <a:gd name="connsiteY25499" fmla="*/ 1410405 h 4401251"/>
              <a:gd name="connsiteX25500" fmla="*/ 6553971 w 13419668"/>
              <a:gd name="connsiteY25500" fmla="*/ 1410405 h 4401251"/>
              <a:gd name="connsiteX25501" fmla="*/ 6531582 w 13419668"/>
              <a:gd name="connsiteY25501" fmla="*/ 1433416 h 4401251"/>
              <a:gd name="connsiteX25502" fmla="*/ 6555962 w 13419668"/>
              <a:gd name="connsiteY25502" fmla="*/ 1457920 h 4401251"/>
              <a:gd name="connsiteX25503" fmla="*/ 6579222 w 13419668"/>
              <a:gd name="connsiteY25503" fmla="*/ 1432794 h 4401251"/>
              <a:gd name="connsiteX25504" fmla="*/ 6553971 w 13419668"/>
              <a:gd name="connsiteY25504" fmla="*/ 1410405 h 4401251"/>
              <a:gd name="connsiteX25505" fmla="*/ 6442149 w 13419668"/>
              <a:gd name="connsiteY25505" fmla="*/ 1435655 h 4401251"/>
              <a:gd name="connsiteX25506" fmla="*/ 6468643 w 13419668"/>
              <a:gd name="connsiteY25506" fmla="*/ 1457920 h 4401251"/>
              <a:gd name="connsiteX25507" fmla="*/ 6489664 w 13419668"/>
              <a:gd name="connsiteY25507" fmla="*/ 1433665 h 4401251"/>
              <a:gd name="connsiteX25508" fmla="*/ 6465161 w 13419668"/>
              <a:gd name="connsiteY25508" fmla="*/ 1410405 h 4401251"/>
              <a:gd name="connsiteX25509" fmla="*/ 6442149 w 13419668"/>
              <a:gd name="connsiteY25509" fmla="*/ 1435655 h 4401251"/>
              <a:gd name="connsiteX25510" fmla="*/ 6378713 w 13419668"/>
              <a:gd name="connsiteY25510" fmla="*/ 1410405 h 4401251"/>
              <a:gd name="connsiteX25511" fmla="*/ 6356324 w 13419668"/>
              <a:gd name="connsiteY25511" fmla="*/ 1432919 h 4401251"/>
              <a:gd name="connsiteX25512" fmla="*/ 6379584 w 13419668"/>
              <a:gd name="connsiteY25512" fmla="*/ 1458044 h 4401251"/>
              <a:gd name="connsiteX25513" fmla="*/ 6403963 w 13419668"/>
              <a:gd name="connsiteY25513" fmla="*/ 1433541 h 4401251"/>
              <a:gd name="connsiteX25514" fmla="*/ 6378713 w 13419668"/>
              <a:gd name="connsiteY25514" fmla="*/ 1410405 h 4401251"/>
              <a:gd name="connsiteX25515" fmla="*/ 6290772 w 13419668"/>
              <a:gd name="connsiteY25515" fmla="*/ 1410405 h 4401251"/>
              <a:gd name="connsiteX25516" fmla="*/ 6266891 w 13419668"/>
              <a:gd name="connsiteY25516" fmla="*/ 1431302 h 4401251"/>
              <a:gd name="connsiteX25517" fmla="*/ 6288409 w 13419668"/>
              <a:gd name="connsiteY25517" fmla="*/ 1458044 h 4401251"/>
              <a:gd name="connsiteX25518" fmla="*/ 6314281 w 13419668"/>
              <a:gd name="connsiteY25518" fmla="*/ 1435158 h 4401251"/>
              <a:gd name="connsiteX25519" fmla="*/ 6290648 w 13419668"/>
              <a:gd name="connsiteY25519" fmla="*/ 1410529 h 4401251"/>
              <a:gd name="connsiteX25520" fmla="*/ 6177333 w 13419668"/>
              <a:gd name="connsiteY25520" fmla="*/ 1435158 h 4401251"/>
              <a:gd name="connsiteX25521" fmla="*/ 6199847 w 13419668"/>
              <a:gd name="connsiteY25521" fmla="*/ 1458044 h 4401251"/>
              <a:gd name="connsiteX25522" fmla="*/ 6224848 w 13419668"/>
              <a:gd name="connsiteY25522" fmla="*/ 1434162 h 4401251"/>
              <a:gd name="connsiteX25523" fmla="*/ 6200220 w 13419668"/>
              <a:gd name="connsiteY25523" fmla="*/ 1410405 h 4401251"/>
              <a:gd name="connsiteX25524" fmla="*/ 6177208 w 13419668"/>
              <a:gd name="connsiteY25524" fmla="*/ 1435158 h 4401251"/>
              <a:gd name="connsiteX25525" fmla="*/ 6089890 w 13419668"/>
              <a:gd name="connsiteY25525" fmla="*/ 1434660 h 4401251"/>
              <a:gd name="connsiteX25526" fmla="*/ 6115389 w 13419668"/>
              <a:gd name="connsiteY25526" fmla="*/ 1458044 h 4401251"/>
              <a:gd name="connsiteX25527" fmla="*/ 6137405 w 13419668"/>
              <a:gd name="connsiteY25527" fmla="*/ 1434660 h 4401251"/>
              <a:gd name="connsiteX25528" fmla="*/ 6113897 w 13419668"/>
              <a:gd name="connsiteY25528" fmla="*/ 1410405 h 4401251"/>
              <a:gd name="connsiteX25529" fmla="*/ 6089766 w 13419668"/>
              <a:gd name="connsiteY25529" fmla="*/ 1434660 h 4401251"/>
              <a:gd name="connsiteX25530" fmla="*/ 6047848 w 13419668"/>
              <a:gd name="connsiteY25530" fmla="*/ 1433914 h 4401251"/>
              <a:gd name="connsiteX25531" fmla="*/ 6026454 w 13419668"/>
              <a:gd name="connsiteY25531" fmla="*/ 1410405 h 4401251"/>
              <a:gd name="connsiteX25532" fmla="*/ 6000208 w 13419668"/>
              <a:gd name="connsiteY25532" fmla="*/ 1432546 h 4401251"/>
              <a:gd name="connsiteX25533" fmla="*/ 6023717 w 13419668"/>
              <a:gd name="connsiteY25533" fmla="*/ 1458044 h 4401251"/>
              <a:gd name="connsiteX25534" fmla="*/ 6047848 w 13419668"/>
              <a:gd name="connsiteY25534" fmla="*/ 1433914 h 4401251"/>
              <a:gd name="connsiteX25535" fmla="*/ 5934782 w 13419668"/>
              <a:gd name="connsiteY25535" fmla="*/ 1410405 h 4401251"/>
              <a:gd name="connsiteX25536" fmla="*/ 5910775 w 13419668"/>
              <a:gd name="connsiteY25536" fmla="*/ 1431799 h 4401251"/>
              <a:gd name="connsiteX25537" fmla="*/ 5933414 w 13419668"/>
              <a:gd name="connsiteY25537" fmla="*/ 1457920 h 4401251"/>
              <a:gd name="connsiteX25538" fmla="*/ 5958291 w 13419668"/>
              <a:gd name="connsiteY25538" fmla="*/ 1434660 h 4401251"/>
              <a:gd name="connsiteX25539" fmla="*/ 5934782 w 13419668"/>
              <a:gd name="connsiteY25539" fmla="*/ 1410405 h 4401251"/>
              <a:gd name="connsiteX25540" fmla="*/ 5846219 w 13419668"/>
              <a:gd name="connsiteY25540" fmla="*/ 1410405 h 4401251"/>
              <a:gd name="connsiteX25541" fmla="*/ 5825074 w 13419668"/>
              <a:gd name="connsiteY25541" fmla="*/ 1436899 h 4401251"/>
              <a:gd name="connsiteX25542" fmla="*/ 5849329 w 13419668"/>
              <a:gd name="connsiteY25542" fmla="*/ 1457920 h 4401251"/>
              <a:gd name="connsiteX25543" fmla="*/ 5872589 w 13419668"/>
              <a:gd name="connsiteY25543" fmla="*/ 1432297 h 4401251"/>
              <a:gd name="connsiteX25544" fmla="*/ 5846095 w 13419668"/>
              <a:gd name="connsiteY25544" fmla="*/ 1410405 h 4401251"/>
              <a:gd name="connsiteX25545" fmla="*/ 5783031 w 13419668"/>
              <a:gd name="connsiteY25545" fmla="*/ 1433789 h 4401251"/>
              <a:gd name="connsiteX25546" fmla="*/ 5758030 w 13419668"/>
              <a:gd name="connsiteY25546" fmla="*/ 1410405 h 4401251"/>
              <a:gd name="connsiteX25547" fmla="*/ 5735392 w 13419668"/>
              <a:gd name="connsiteY25547" fmla="*/ 1432670 h 4401251"/>
              <a:gd name="connsiteX25548" fmla="*/ 5758403 w 13419668"/>
              <a:gd name="connsiteY25548" fmla="*/ 1458044 h 4401251"/>
              <a:gd name="connsiteX25549" fmla="*/ 5783031 w 13419668"/>
              <a:gd name="connsiteY25549" fmla="*/ 1433789 h 4401251"/>
              <a:gd name="connsiteX25550" fmla="*/ 5667975 w 13419668"/>
              <a:gd name="connsiteY25550" fmla="*/ 1410405 h 4401251"/>
              <a:gd name="connsiteX25551" fmla="*/ 5645834 w 13419668"/>
              <a:gd name="connsiteY25551" fmla="*/ 1433167 h 4401251"/>
              <a:gd name="connsiteX25552" fmla="*/ 5669344 w 13419668"/>
              <a:gd name="connsiteY25552" fmla="*/ 1458044 h 4401251"/>
              <a:gd name="connsiteX25553" fmla="*/ 5693474 w 13419668"/>
              <a:gd name="connsiteY25553" fmla="*/ 1433292 h 4401251"/>
              <a:gd name="connsiteX25554" fmla="*/ 5667851 w 13419668"/>
              <a:gd name="connsiteY25554" fmla="*/ 1410405 h 4401251"/>
              <a:gd name="connsiteX25555" fmla="*/ 5578667 w 13419668"/>
              <a:gd name="connsiteY25555" fmla="*/ 1410405 h 4401251"/>
              <a:gd name="connsiteX25556" fmla="*/ 5556277 w 13419668"/>
              <a:gd name="connsiteY25556" fmla="*/ 1432919 h 4401251"/>
              <a:gd name="connsiteX25557" fmla="*/ 5579537 w 13419668"/>
              <a:gd name="connsiteY25557" fmla="*/ 1458044 h 4401251"/>
              <a:gd name="connsiteX25558" fmla="*/ 5603917 w 13419668"/>
              <a:gd name="connsiteY25558" fmla="*/ 1433541 h 4401251"/>
              <a:gd name="connsiteX25559" fmla="*/ 5578667 w 13419668"/>
              <a:gd name="connsiteY25559" fmla="*/ 1410405 h 4401251"/>
              <a:gd name="connsiteX25560" fmla="*/ 5468959 w 13419668"/>
              <a:gd name="connsiteY25560" fmla="*/ 1434660 h 4401251"/>
              <a:gd name="connsiteX25561" fmla="*/ 5494458 w 13419668"/>
              <a:gd name="connsiteY25561" fmla="*/ 1458044 h 4401251"/>
              <a:gd name="connsiteX25562" fmla="*/ 5516474 w 13419668"/>
              <a:gd name="connsiteY25562" fmla="*/ 1434660 h 4401251"/>
              <a:gd name="connsiteX25563" fmla="*/ 5492965 w 13419668"/>
              <a:gd name="connsiteY25563" fmla="*/ 1410405 h 4401251"/>
              <a:gd name="connsiteX25564" fmla="*/ 5468834 w 13419668"/>
              <a:gd name="connsiteY25564" fmla="*/ 1434660 h 4401251"/>
              <a:gd name="connsiteX25565" fmla="*/ 5379401 w 13419668"/>
              <a:gd name="connsiteY25565" fmla="*/ 1433789 h 4401251"/>
              <a:gd name="connsiteX25566" fmla="*/ 5404029 w 13419668"/>
              <a:gd name="connsiteY25566" fmla="*/ 1458044 h 4401251"/>
              <a:gd name="connsiteX25567" fmla="*/ 5426916 w 13419668"/>
              <a:gd name="connsiteY25567" fmla="*/ 1435531 h 4401251"/>
              <a:gd name="connsiteX25568" fmla="*/ 5404403 w 13419668"/>
              <a:gd name="connsiteY25568" fmla="*/ 1410405 h 4401251"/>
              <a:gd name="connsiteX25569" fmla="*/ 5379401 w 13419668"/>
              <a:gd name="connsiteY25569" fmla="*/ 1433789 h 4401251"/>
              <a:gd name="connsiteX25570" fmla="*/ 5315716 w 13419668"/>
              <a:gd name="connsiteY25570" fmla="*/ 1458044 h 4401251"/>
              <a:gd name="connsiteX25571" fmla="*/ 5337484 w 13419668"/>
              <a:gd name="connsiteY25571" fmla="*/ 1431426 h 4401251"/>
              <a:gd name="connsiteX25572" fmla="*/ 5313726 w 13419668"/>
              <a:gd name="connsiteY25572" fmla="*/ 1410405 h 4401251"/>
              <a:gd name="connsiteX25573" fmla="*/ 5289968 w 13419668"/>
              <a:gd name="connsiteY25573" fmla="*/ 1434909 h 4401251"/>
              <a:gd name="connsiteX25574" fmla="*/ 5315716 w 13419668"/>
              <a:gd name="connsiteY25574" fmla="*/ 1458044 h 4401251"/>
              <a:gd name="connsiteX25575" fmla="*/ 5225910 w 13419668"/>
              <a:gd name="connsiteY25575" fmla="*/ 1410405 h 4401251"/>
              <a:gd name="connsiteX25576" fmla="*/ 5204143 w 13419668"/>
              <a:gd name="connsiteY25576" fmla="*/ 1433416 h 4401251"/>
              <a:gd name="connsiteX25577" fmla="*/ 5227900 w 13419668"/>
              <a:gd name="connsiteY25577" fmla="*/ 1457920 h 4401251"/>
              <a:gd name="connsiteX25578" fmla="*/ 5251782 w 13419668"/>
              <a:gd name="connsiteY25578" fmla="*/ 1432919 h 4401251"/>
              <a:gd name="connsiteX25579" fmla="*/ 5225910 w 13419668"/>
              <a:gd name="connsiteY25579" fmla="*/ 1410280 h 4401251"/>
              <a:gd name="connsiteX25580" fmla="*/ 5136601 w 13419668"/>
              <a:gd name="connsiteY25580" fmla="*/ 1410405 h 4401251"/>
              <a:gd name="connsiteX25581" fmla="*/ 5114461 w 13419668"/>
              <a:gd name="connsiteY25581" fmla="*/ 1433167 h 4401251"/>
              <a:gd name="connsiteX25582" fmla="*/ 5137970 w 13419668"/>
              <a:gd name="connsiteY25582" fmla="*/ 1458044 h 4401251"/>
              <a:gd name="connsiteX25583" fmla="*/ 5162100 w 13419668"/>
              <a:gd name="connsiteY25583" fmla="*/ 1433292 h 4401251"/>
              <a:gd name="connsiteX25584" fmla="*/ 5136477 w 13419668"/>
              <a:gd name="connsiteY25584" fmla="*/ 1410405 h 4401251"/>
              <a:gd name="connsiteX25585" fmla="*/ 5025027 w 13419668"/>
              <a:gd name="connsiteY25585" fmla="*/ 1435655 h 4401251"/>
              <a:gd name="connsiteX25586" fmla="*/ 5048039 w 13419668"/>
              <a:gd name="connsiteY25586" fmla="*/ 1458044 h 4401251"/>
              <a:gd name="connsiteX25587" fmla="*/ 5072543 w 13419668"/>
              <a:gd name="connsiteY25587" fmla="*/ 1433665 h 4401251"/>
              <a:gd name="connsiteX25588" fmla="*/ 5047417 w 13419668"/>
              <a:gd name="connsiteY25588" fmla="*/ 1410405 h 4401251"/>
              <a:gd name="connsiteX25589" fmla="*/ 5025027 w 13419668"/>
              <a:gd name="connsiteY25589" fmla="*/ 1435655 h 4401251"/>
              <a:gd name="connsiteX25590" fmla="*/ 4961342 w 13419668"/>
              <a:gd name="connsiteY25590" fmla="*/ 1410405 h 4401251"/>
              <a:gd name="connsiteX25591" fmla="*/ 4937585 w 13419668"/>
              <a:gd name="connsiteY25591" fmla="*/ 1432048 h 4401251"/>
              <a:gd name="connsiteX25592" fmla="*/ 4960596 w 13419668"/>
              <a:gd name="connsiteY25592" fmla="*/ 1457920 h 4401251"/>
              <a:gd name="connsiteX25593" fmla="*/ 4985224 w 13419668"/>
              <a:gd name="connsiteY25593" fmla="*/ 1434287 h 4401251"/>
              <a:gd name="connsiteX25594" fmla="*/ 4961467 w 13419668"/>
              <a:gd name="connsiteY25594" fmla="*/ 1410405 h 4401251"/>
              <a:gd name="connsiteX25595" fmla="*/ 4871785 w 13419668"/>
              <a:gd name="connsiteY25595" fmla="*/ 1410405 h 4401251"/>
              <a:gd name="connsiteX25596" fmla="*/ 4848027 w 13419668"/>
              <a:gd name="connsiteY25596" fmla="*/ 1432048 h 4401251"/>
              <a:gd name="connsiteX25597" fmla="*/ 4871039 w 13419668"/>
              <a:gd name="connsiteY25597" fmla="*/ 1457920 h 4401251"/>
              <a:gd name="connsiteX25598" fmla="*/ 4895667 w 13419668"/>
              <a:gd name="connsiteY25598" fmla="*/ 1434287 h 4401251"/>
              <a:gd name="connsiteX25599" fmla="*/ 4871909 w 13419668"/>
              <a:gd name="connsiteY25599" fmla="*/ 1410405 h 4401251"/>
              <a:gd name="connsiteX25600" fmla="*/ 4781108 w 13419668"/>
              <a:gd name="connsiteY25600" fmla="*/ 1410405 h 4401251"/>
              <a:gd name="connsiteX25601" fmla="*/ 4758470 w 13419668"/>
              <a:gd name="connsiteY25601" fmla="*/ 1433167 h 4401251"/>
              <a:gd name="connsiteX25602" fmla="*/ 4782601 w 13419668"/>
              <a:gd name="connsiteY25602" fmla="*/ 1457920 h 4401251"/>
              <a:gd name="connsiteX25603" fmla="*/ 4806110 w 13419668"/>
              <a:gd name="connsiteY25603" fmla="*/ 1433043 h 4401251"/>
              <a:gd name="connsiteX25604" fmla="*/ 4781108 w 13419668"/>
              <a:gd name="connsiteY25604" fmla="*/ 1410280 h 4401251"/>
              <a:gd name="connsiteX25605" fmla="*/ 4672769 w 13419668"/>
              <a:gd name="connsiteY25605" fmla="*/ 1433914 h 4401251"/>
              <a:gd name="connsiteX25606" fmla="*/ 4694163 w 13419668"/>
              <a:gd name="connsiteY25606" fmla="*/ 1457920 h 4401251"/>
              <a:gd name="connsiteX25607" fmla="*/ 4720408 w 13419668"/>
              <a:gd name="connsiteY25607" fmla="*/ 1435282 h 4401251"/>
              <a:gd name="connsiteX25608" fmla="*/ 4697023 w 13419668"/>
              <a:gd name="connsiteY25608" fmla="*/ 1410405 h 4401251"/>
              <a:gd name="connsiteX25609" fmla="*/ 4672769 w 13419668"/>
              <a:gd name="connsiteY25609" fmla="*/ 1433914 h 4401251"/>
              <a:gd name="connsiteX25610" fmla="*/ 4583211 w 13419668"/>
              <a:gd name="connsiteY25610" fmla="*/ 1435655 h 4401251"/>
              <a:gd name="connsiteX25611" fmla="*/ 4606222 w 13419668"/>
              <a:gd name="connsiteY25611" fmla="*/ 1458044 h 4401251"/>
              <a:gd name="connsiteX25612" fmla="*/ 4630850 w 13419668"/>
              <a:gd name="connsiteY25612" fmla="*/ 1433665 h 4401251"/>
              <a:gd name="connsiteX25613" fmla="*/ 4605725 w 13419668"/>
              <a:gd name="connsiteY25613" fmla="*/ 1410405 h 4401251"/>
              <a:gd name="connsiteX25614" fmla="*/ 4583211 w 13419668"/>
              <a:gd name="connsiteY25614" fmla="*/ 1435655 h 4401251"/>
              <a:gd name="connsiteX25615" fmla="*/ 4493529 w 13419668"/>
              <a:gd name="connsiteY25615" fmla="*/ 1433416 h 4401251"/>
              <a:gd name="connsiteX25616" fmla="*/ 4514301 w 13419668"/>
              <a:gd name="connsiteY25616" fmla="*/ 1457920 h 4401251"/>
              <a:gd name="connsiteX25617" fmla="*/ 4541045 w 13419668"/>
              <a:gd name="connsiteY25617" fmla="*/ 1435904 h 4401251"/>
              <a:gd name="connsiteX25618" fmla="*/ 4518282 w 13419668"/>
              <a:gd name="connsiteY25618" fmla="*/ 1410405 h 4401251"/>
              <a:gd name="connsiteX25619" fmla="*/ 4493529 w 13419668"/>
              <a:gd name="connsiteY25619" fmla="*/ 1433416 h 4401251"/>
              <a:gd name="connsiteX25620" fmla="*/ 4427481 w 13419668"/>
              <a:gd name="connsiteY25620" fmla="*/ 1410405 h 4401251"/>
              <a:gd name="connsiteX25621" fmla="*/ 4403972 w 13419668"/>
              <a:gd name="connsiteY25621" fmla="*/ 1431675 h 4401251"/>
              <a:gd name="connsiteX25622" fmla="*/ 4425988 w 13419668"/>
              <a:gd name="connsiteY25622" fmla="*/ 1458044 h 4401251"/>
              <a:gd name="connsiteX25623" fmla="*/ 4451612 w 13419668"/>
              <a:gd name="connsiteY25623" fmla="*/ 1434660 h 4401251"/>
              <a:gd name="connsiteX25624" fmla="*/ 4427605 w 13419668"/>
              <a:gd name="connsiteY25624" fmla="*/ 1410405 h 4401251"/>
              <a:gd name="connsiteX25625" fmla="*/ 3564122 w 13419668"/>
              <a:gd name="connsiteY25625" fmla="*/ 1433914 h 4401251"/>
              <a:gd name="connsiteX25626" fmla="*/ 3542728 w 13419668"/>
              <a:gd name="connsiteY25626" fmla="*/ 1410405 h 4401251"/>
              <a:gd name="connsiteX25627" fmla="*/ 3516482 w 13419668"/>
              <a:gd name="connsiteY25627" fmla="*/ 1432546 h 4401251"/>
              <a:gd name="connsiteX25628" fmla="*/ 3539991 w 13419668"/>
              <a:gd name="connsiteY25628" fmla="*/ 1458044 h 4401251"/>
              <a:gd name="connsiteX25629" fmla="*/ 3564122 w 13419668"/>
              <a:gd name="connsiteY25629" fmla="*/ 1433914 h 4401251"/>
              <a:gd name="connsiteX25630" fmla="*/ 4249610 w 13419668"/>
              <a:gd name="connsiteY25630" fmla="*/ 1410529 h 4401251"/>
              <a:gd name="connsiteX25631" fmla="*/ 4226972 w 13419668"/>
              <a:gd name="connsiteY25631" fmla="*/ 1433292 h 4401251"/>
              <a:gd name="connsiteX25632" fmla="*/ 4251102 w 13419668"/>
              <a:gd name="connsiteY25632" fmla="*/ 1458044 h 4401251"/>
              <a:gd name="connsiteX25633" fmla="*/ 4274611 w 13419668"/>
              <a:gd name="connsiteY25633" fmla="*/ 1433167 h 4401251"/>
              <a:gd name="connsiteX25634" fmla="*/ 4249610 w 13419668"/>
              <a:gd name="connsiteY25634" fmla="*/ 1410405 h 4401251"/>
              <a:gd name="connsiteX25635" fmla="*/ 4161047 w 13419668"/>
              <a:gd name="connsiteY25635" fmla="*/ 1410529 h 4401251"/>
              <a:gd name="connsiteX25636" fmla="*/ 4137414 w 13419668"/>
              <a:gd name="connsiteY25636" fmla="*/ 1432297 h 4401251"/>
              <a:gd name="connsiteX25637" fmla="*/ 4160550 w 13419668"/>
              <a:gd name="connsiteY25637" fmla="*/ 1458044 h 4401251"/>
              <a:gd name="connsiteX25638" fmla="*/ 4185053 w 13419668"/>
              <a:gd name="connsiteY25638" fmla="*/ 1434287 h 4401251"/>
              <a:gd name="connsiteX25639" fmla="*/ 4161047 w 13419668"/>
              <a:gd name="connsiteY25639" fmla="*/ 1410529 h 4401251"/>
              <a:gd name="connsiteX25640" fmla="*/ 4051712 w 13419668"/>
              <a:gd name="connsiteY25640" fmla="*/ 1434038 h 4401251"/>
              <a:gd name="connsiteX25641" fmla="*/ 4072983 w 13419668"/>
              <a:gd name="connsiteY25641" fmla="*/ 1458169 h 4401251"/>
              <a:gd name="connsiteX25642" fmla="*/ 4099228 w 13419668"/>
              <a:gd name="connsiteY25642" fmla="*/ 1435655 h 4401251"/>
              <a:gd name="connsiteX25643" fmla="*/ 4075968 w 13419668"/>
              <a:gd name="connsiteY25643" fmla="*/ 1410654 h 4401251"/>
              <a:gd name="connsiteX25644" fmla="*/ 4051712 w 13419668"/>
              <a:gd name="connsiteY25644" fmla="*/ 1434038 h 4401251"/>
              <a:gd name="connsiteX25645" fmla="*/ 3962155 w 13419668"/>
              <a:gd name="connsiteY25645" fmla="*/ 1433541 h 4401251"/>
              <a:gd name="connsiteX25646" fmla="*/ 3982927 w 13419668"/>
              <a:gd name="connsiteY25646" fmla="*/ 1458044 h 4401251"/>
              <a:gd name="connsiteX25647" fmla="*/ 4009670 w 13419668"/>
              <a:gd name="connsiteY25647" fmla="*/ 1436028 h 4401251"/>
              <a:gd name="connsiteX25648" fmla="*/ 3986908 w 13419668"/>
              <a:gd name="connsiteY25648" fmla="*/ 1410529 h 4401251"/>
              <a:gd name="connsiteX25649" fmla="*/ 3962155 w 13419668"/>
              <a:gd name="connsiteY25649" fmla="*/ 1433541 h 4401251"/>
              <a:gd name="connsiteX25650" fmla="*/ 3895360 w 13419668"/>
              <a:gd name="connsiteY25650" fmla="*/ 1410529 h 4401251"/>
              <a:gd name="connsiteX25651" fmla="*/ 3872598 w 13419668"/>
              <a:gd name="connsiteY25651" fmla="*/ 1432670 h 4401251"/>
              <a:gd name="connsiteX25652" fmla="*/ 3895484 w 13419668"/>
              <a:gd name="connsiteY25652" fmla="*/ 1458169 h 4401251"/>
              <a:gd name="connsiteX25653" fmla="*/ 3920237 w 13419668"/>
              <a:gd name="connsiteY25653" fmla="*/ 1434038 h 4401251"/>
              <a:gd name="connsiteX25654" fmla="*/ 3895360 w 13419668"/>
              <a:gd name="connsiteY25654" fmla="*/ 1410529 h 4401251"/>
              <a:gd name="connsiteX25655" fmla="*/ 3832795 w 13419668"/>
              <a:gd name="connsiteY25655" fmla="*/ 1433541 h 4401251"/>
              <a:gd name="connsiteX25656" fmla="*/ 3811027 w 13419668"/>
              <a:gd name="connsiteY25656" fmla="*/ 1410529 h 4401251"/>
              <a:gd name="connsiteX25657" fmla="*/ 3785155 w 13419668"/>
              <a:gd name="connsiteY25657" fmla="*/ 1433167 h 4401251"/>
              <a:gd name="connsiteX25658" fmla="*/ 3809037 w 13419668"/>
              <a:gd name="connsiteY25658" fmla="*/ 1458169 h 4401251"/>
              <a:gd name="connsiteX25659" fmla="*/ 3832795 w 13419668"/>
              <a:gd name="connsiteY25659" fmla="*/ 1433541 h 4401251"/>
              <a:gd name="connsiteX25660" fmla="*/ 3695722 w 13419668"/>
              <a:gd name="connsiteY25660" fmla="*/ 1435780 h 4401251"/>
              <a:gd name="connsiteX25661" fmla="*/ 3722216 w 13419668"/>
              <a:gd name="connsiteY25661" fmla="*/ 1458044 h 4401251"/>
              <a:gd name="connsiteX25662" fmla="*/ 3743237 w 13419668"/>
              <a:gd name="connsiteY25662" fmla="*/ 1433789 h 4401251"/>
              <a:gd name="connsiteX25663" fmla="*/ 3718733 w 13419668"/>
              <a:gd name="connsiteY25663" fmla="*/ 1410529 h 4401251"/>
              <a:gd name="connsiteX25664" fmla="*/ 3695722 w 13419668"/>
              <a:gd name="connsiteY25664" fmla="*/ 1435780 h 4401251"/>
              <a:gd name="connsiteX25665" fmla="*/ 3653679 w 13419668"/>
              <a:gd name="connsiteY25665" fmla="*/ 1432794 h 4401251"/>
              <a:gd name="connsiteX25666" fmla="*/ 3631166 w 13419668"/>
              <a:gd name="connsiteY25666" fmla="*/ 1410405 h 4401251"/>
              <a:gd name="connsiteX25667" fmla="*/ 3606040 w 13419668"/>
              <a:gd name="connsiteY25667" fmla="*/ 1433665 h 4401251"/>
              <a:gd name="connsiteX25668" fmla="*/ 3630544 w 13419668"/>
              <a:gd name="connsiteY25668" fmla="*/ 1458044 h 4401251"/>
              <a:gd name="connsiteX25669" fmla="*/ 3653679 w 13419668"/>
              <a:gd name="connsiteY25669" fmla="*/ 1432794 h 4401251"/>
              <a:gd name="connsiteX25670" fmla="*/ 793564 w 13419668"/>
              <a:gd name="connsiteY25670" fmla="*/ 1321594 h 4401251"/>
              <a:gd name="connsiteX25671" fmla="*/ 770926 w 13419668"/>
              <a:gd name="connsiteY25671" fmla="*/ 1344356 h 4401251"/>
              <a:gd name="connsiteX25672" fmla="*/ 796425 w 13419668"/>
              <a:gd name="connsiteY25672" fmla="*/ 1367741 h 4401251"/>
              <a:gd name="connsiteX25673" fmla="*/ 817197 w 13419668"/>
              <a:gd name="connsiteY25673" fmla="*/ 1343113 h 4401251"/>
              <a:gd name="connsiteX25674" fmla="*/ 793564 w 13419668"/>
              <a:gd name="connsiteY25674" fmla="*/ 1321718 h 4401251"/>
              <a:gd name="connsiteX25675" fmla="*/ 34316 w 13419668"/>
              <a:gd name="connsiteY25675" fmla="*/ 4359207 h 4401251"/>
              <a:gd name="connsiteX25676" fmla="*/ 5210 w 13419668"/>
              <a:gd name="connsiteY25676" fmla="*/ 4324752 h 4401251"/>
              <a:gd name="connsiteX25677" fmla="*/ 5210 w 13419668"/>
              <a:gd name="connsiteY25677" fmla="*/ 4394657 h 4401251"/>
              <a:gd name="connsiteX25678" fmla="*/ 34316 w 13419668"/>
              <a:gd name="connsiteY25678" fmla="*/ 4359207 h 4401251"/>
              <a:gd name="connsiteX25679" fmla="*/ 5583 w 13419668"/>
              <a:gd name="connsiteY25679" fmla="*/ 4307339 h 4401251"/>
              <a:gd name="connsiteX25680" fmla="*/ 33694 w 13419668"/>
              <a:gd name="connsiteY25680" fmla="*/ 4270894 h 4401251"/>
              <a:gd name="connsiteX25681" fmla="*/ 5583 w 13419668"/>
              <a:gd name="connsiteY25681" fmla="*/ 4232459 h 4401251"/>
              <a:gd name="connsiteX25682" fmla="*/ 5583 w 13419668"/>
              <a:gd name="connsiteY25682" fmla="*/ 4307463 h 4401251"/>
              <a:gd name="connsiteX25683" fmla="*/ 13383844 w 13419668"/>
              <a:gd name="connsiteY25683" fmla="*/ 1321594 h 4401251"/>
              <a:gd name="connsiteX25684" fmla="*/ 13360211 w 13419668"/>
              <a:gd name="connsiteY25684" fmla="*/ 1342988 h 4401251"/>
              <a:gd name="connsiteX25685" fmla="*/ 13383844 w 13419668"/>
              <a:gd name="connsiteY25685" fmla="*/ 1367741 h 4401251"/>
              <a:gd name="connsiteX25686" fmla="*/ 13406482 w 13419668"/>
              <a:gd name="connsiteY25686" fmla="*/ 1344356 h 4401251"/>
              <a:gd name="connsiteX25687" fmla="*/ 13383844 w 13419668"/>
              <a:gd name="connsiteY25687" fmla="*/ 1321594 h 4401251"/>
              <a:gd name="connsiteX25688" fmla="*/ 13316925 w 13419668"/>
              <a:gd name="connsiteY25688" fmla="*/ 1345227 h 4401251"/>
              <a:gd name="connsiteX25689" fmla="*/ 13292295 w 13419668"/>
              <a:gd name="connsiteY25689" fmla="*/ 1321594 h 4401251"/>
              <a:gd name="connsiteX25690" fmla="*/ 13270777 w 13419668"/>
              <a:gd name="connsiteY25690" fmla="*/ 1345103 h 4401251"/>
              <a:gd name="connsiteX25691" fmla="*/ 13293416 w 13419668"/>
              <a:gd name="connsiteY25691" fmla="*/ 1367741 h 4401251"/>
              <a:gd name="connsiteX25692" fmla="*/ 13316800 w 13419668"/>
              <a:gd name="connsiteY25692" fmla="*/ 1345227 h 4401251"/>
              <a:gd name="connsiteX25693" fmla="*/ 13183583 w 13419668"/>
              <a:gd name="connsiteY25693" fmla="*/ 1344232 h 4401251"/>
              <a:gd name="connsiteX25694" fmla="*/ 13208958 w 13419668"/>
              <a:gd name="connsiteY25694" fmla="*/ 1367741 h 4401251"/>
              <a:gd name="connsiteX25695" fmla="*/ 13229855 w 13419668"/>
              <a:gd name="connsiteY25695" fmla="*/ 1343237 h 4401251"/>
              <a:gd name="connsiteX25696" fmla="*/ 13206471 w 13419668"/>
              <a:gd name="connsiteY25696" fmla="*/ 1321718 h 4401251"/>
              <a:gd name="connsiteX25697" fmla="*/ 13183583 w 13419668"/>
              <a:gd name="connsiteY25697" fmla="*/ 1344232 h 4401251"/>
              <a:gd name="connsiteX25698" fmla="*/ 13117286 w 13419668"/>
              <a:gd name="connsiteY25698" fmla="*/ 1321594 h 4401251"/>
              <a:gd name="connsiteX25699" fmla="*/ 13093901 w 13419668"/>
              <a:gd name="connsiteY25699" fmla="*/ 1343734 h 4401251"/>
              <a:gd name="connsiteX25700" fmla="*/ 13118903 w 13419668"/>
              <a:gd name="connsiteY25700" fmla="*/ 1367865 h 4401251"/>
              <a:gd name="connsiteX25701" fmla="*/ 13140297 w 13419668"/>
              <a:gd name="connsiteY25701" fmla="*/ 1343734 h 4401251"/>
              <a:gd name="connsiteX25702" fmla="*/ 13117410 w 13419668"/>
              <a:gd name="connsiteY25702" fmla="*/ 1321718 h 4401251"/>
              <a:gd name="connsiteX25703" fmla="*/ 13004469 w 13419668"/>
              <a:gd name="connsiteY25703" fmla="*/ 1344232 h 4401251"/>
              <a:gd name="connsiteX25704" fmla="*/ 13029843 w 13419668"/>
              <a:gd name="connsiteY25704" fmla="*/ 1367741 h 4401251"/>
              <a:gd name="connsiteX25705" fmla="*/ 13050740 w 13419668"/>
              <a:gd name="connsiteY25705" fmla="*/ 1343237 h 4401251"/>
              <a:gd name="connsiteX25706" fmla="*/ 13027356 w 13419668"/>
              <a:gd name="connsiteY25706" fmla="*/ 1321718 h 4401251"/>
              <a:gd name="connsiteX25707" fmla="*/ 13004469 w 13419668"/>
              <a:gd name="connsiteY25707" fmla="*/ 1344232 h 4401251"/>
              <a:gd name="connsiteX25708" fmla="*/ 12939042 w 13419668"/>
              <a:gd name="connsiteY25708" fmla="*/ 1321594 h 4401251"/>
              <a:gd name="connsiteX25709" fmla="*/ 12914911 w 13419668"/>
              <a:gd name="connsiteY25709" fmla="*/ 1342864 h 4401251"/>
              <a:gd name="connsiteX25710" fmla="*/ 12939042 w 13419668"/>
              <a:gd name="connsiteY25710" fmla="*/ 1367741 h 4401251"/>
              <a:gd name="connsiteX25711" fmla="*/ 12961182 w 13419668"/>
              <a:gd name="connsiteY25711" fmla="*/ 1344356 h 4401251"/>
              <a:gd name="connsiteX25712" fmla="*/ 12939042 w 13419668"/>
              <a:gd name="connsiteY25712" fmla="*/ 1321469 h 4401251"/>
              <a:gd name="connsiteX25713" fmla="*/ 12852718 w 13419668"/>
              <a:gd name="connsiteY25713" fmla="*/ 1321594 h 4401251"/>
              <a:gd name="connsiteX25714" fmla="*/ 12828960 w 13419668"/>
              <a:gd name="connsiteY25714" fmla="*/ 1342864 h 4401251"/>
              <a:gd name="connsiteX25715" fmla="*/ 12852469 w 13419668"/>
              <a:gd name="connsiteY25715" fmla="*/ 1367741 h 4401251"/>
              <a:gd name="connsiteX25716" fmla="*/ 12875233 w 13419668"/>
              <a:gd name="connsiteY25716" fmla="*/ 1344481 h 4401251"/>
              <a:gd name="connsiteX25717" fmla="*/ 12852718 w 13419668"/>
              <a:gd name="connsiteY25717" fmla="*/ 1321594 h 4401251"/>
              <a:gd name="connsiteX25718" fmla="*/ 12763161 w 13419668"/>
              <a:gd name="connsiteY25718" fmla="*/ 1321594 h 4401251"/>
              <a:gd name="connsiteX25719" fmla="*/ 12739403 w 13419668"/>
              <a:gd name="connsiteY25719" fmla="*/ 1342864 h 4401251"/>
              <a:gd name="connsiteX25720" fmla="*/ 12762912 w 13419668"/>
              <a:gd name="connsiteY25720" fmla="*/ 1367741 h 4401251"/>
              <a:gd name="connsiteX25721" fmla="*/ 12785674 w 13419668"/>
              <a:gd name="connsiteY25721" fmla="*/ 1344481 h 4401251"/>
              <a:gd name="connsiteX25722" fmla="*/ 12763161 w 13419668"/>
              <a:gd name="connsiteY25722" fmla="*/ 1321594 h 4401251"/>
              <a:gd name="connsiteX25723" fmla="*/ 12672982 w 13419668"/>
              <a:gd name="connsiteY25723" fmla="*/ 1321594 h 4401251"/>
              <a:gd name="connsiteX25724" fmla="*/ 12649847 w 13419668"/>
              <a:gd name="connsiteY25724" fmla="*/ 1343486 h 4401251"/>
              <a:gd name="connsiteX25725" fmla="*/ 12673977 w 13419668"/>
              <a:gd name="connsiteY25725" fmla="*/ 1367741 h 4401251"/>
              <a:gd name="connsiteX25726" fmla="*/ 12696118 w 13419668"/>
              <a:gd name="connsiteY25726" fmla="*/ 1343983 h 4401251"/>
              <a:gd name="connsiteX25727" fmla="*/ 12672982 w 13419668"/>
              <a:gd name="connsiteY25727" fmla="*/ 1321718 h 4401251"/>
              <a:gd name="connsiteX25728" fmla="*/ 12587280 w 13419668"/>
              <a:gd name="connsiteY25728" fmla="*/ 1321594 h 4401251"/>
              <a:gd name="connsiteX25729" fmla="*/ 12562777 w 13419668"/>
              <a:gd name="connsiteY25729" fmla="*/ 1342491 h 4401251"/>
              <a:gd name="connsiteX25730" fmla="*/ 12586409 w 13419668"/>
              <a:gd name="connsiteY25730" fmla="*/ 1367865 h 4401251"/>
              <a:gd name="connsiteX25731" fmla="*/ 12608923 w 13419668"/>
              <a:gd name="connsiteY25731" fmla="*/ 1344978 h 4401251"/>
              <a:gd name="connsiteX25732" fmla="*/ 12587280 w 13419668"/>
              <a:gd name="connsiteY25732" fmla="*/ 1321594 h 4401251"/>
              <a:gd name="connsiteX25733" fmla="*/ 12473219 w 13419668"/>
              <a:gd name="connsiteY25733" fmla="*/ 1342491 h 4401251"/>
              <a:gd name="connsiteX25734" fmla="*/ 12496728 w 13419668"/>
              <a:gd name="connsiteY25734" fmla="*/ 1367865 h 4401251"/>
              <a:gd name="connsiteX25735" fmla="*/ 12519366 w 13419668"/>
              <a:gd name="connsiteY25735" fmla="*/ 1345103 h 4401251"/>
              <a:gd name="connsiteX25736" fmla="*/ 12497847 w 13419668"/>
              <a:gd name="connsiteY25736" fmla="*/ 1321718 h 4401251"/>
              <a:gd name="connsiteX25737" fmla="*/ 12473219 w 13419668"/>
              <a:gd name="connsiteY25737" fmla="*/ 1342615 h 4401251"/>
              <a:gd name="connsiteX25738" fmla="*/ 12383537 w 13419668"/>
              <a:gd name="connsiteY25738" fmla="*/ 1342864 h 4401251"/>
              <a:gd name="connsiteX25739" fmla="*/ 12407667 w 13419668"/>
              <a:gd name="connsiteY25739" fmla="*/ 1367865 h 4401251"/>
              <a:gd name="connsiteX25740" fmla="*/ 12429808 w 13419668"/>
              <a:gd name="connsiteY25740" fmla="*/ 1344605 h 4401251"/>
              <a:gd name="connsiteX25741" fmla="*/ 12407792 w 13419668"/>
              <a:gd name="connsiteY25741" fmla="*/ 1321594 h 4401251"/>
              <a:gd name="connsiteX25742" fmla="*/ 12383537 w 13419668"/>
              <a:gd name="connsiteY25742" fmla="*/ 1342864 h 4401251"/>
              <a:gd name="connsiteX25743" fmla="*/ 12321220 w 13419668"/>
              <a:gd name="connsiteY25743" fmla="*/ 1321718 h 4401251"/>
              <a:gd name="connsiteX25744" fmla="*/ 12297587 w 13419668"/>
              <a:gd name="connsiteY25744" fmla="*/ 1343113 h 4401251"/>
              <a:gd name="connsiteX25745" fmla="*/ 12321220 w 13419668"/>
              <a:gd name="connsiteY25745" fmla="*/ 1367865 h 4401251"/>
              <a:gd name="connsiteX25746" fmla="*/ 12343858 w 13419668"/>
              <a:gd name="connsiteY25746" fmla="*/ 1344481 h 4401251"/>
              <a:gd name="connsiteX25747" fmla="*/ 12321220 w 13419668"/>
              <a:gd name="connsiteY25747" fmla="*/ 1321718 h 4401251"/>
              <a:gd name="connsiteX25748" fmla="*/ 12208153 w 13419668"/>
              <a:gd name="connsiteY25748" fmla="*/ 1345227 h 4401251"/>
              <a:gd name="connsiteX25749" fmla="*/ 12230916 w 13419668"/>
              <a:gd name="connsiteY25749" fmla="*/ 1367865 h 4401251"/>
              <a:gd name="connsiteX25750" fmla="*/ 12254176 w 13419668"/>
              <a:gd name="connsiteY25750" fmla="*/ 1342366 h 4401251"/>
              <a:gd name="connsiteX25751" fmla="*/ 12229424 w 13419668"/>
              <a:gd name="connsiteY25751" fmla="*/ 1321718 h 4401251"/>
              <a:gd name="connsiteX25752" fmla="*/ 12208030 w 13419668"/>
              <a:gd name="connsiteY25752" fmla="*/ 1345351 h 4401251"/>
              <a:gd name="connsiteX25753" fmla="*/ 12142229 w 13419668"/>
              <a:gd name="connsiteY25753" fmla="*/ 1321718 h 4401251"/>
              <a:gd name="connsiteX25754" fmla="*/ 12118472 w 13419668"/>
              <a:gd name="connsiteY25754" fmla="*/ 1342988 h 4401251"/>
              <a:gd name="connsiteX25755" fmla="*/ 12141980 w 13419668"/>
              <a:gd name="connsiteY25755" fmla="*/ 1367865 h 4401251"/>
              <a:gd name="connsiteX25756" fmla="*/ 12164743 w 13419668"/>
              <a:gd name="connsiteY25756" fmla="*/ 1344605 h 4401251"/>
              <a:gd name="connsiteX25757" fmla="*/ 12142229 w 13419668"/>
              <a:gd name="connsiteY25757" fmla="*/ 1321718 h 4401251"/>
              <a:gd name="connsiteX25758" fmla="*/ 12051428 w 13419668"/>
              <a:gd name="connsiteY25758" fmla="*/ 1321718 h 4401251"/>
              <a:gd name="connsiteX25759" fmla="*/ 12029039 w 13419668"/>
              <a:gd name="connsiteY25759" fmla="*/ 1347093 h 4401251"/>
              <a:gd name="connsiteX25760" fmla="*/ 12053667 w 13419668"/>
              <a:gd name="connsiteY25760" fmla="*/ 1367741 h 4401251"/>
              <a:gd name="connsiteX25761" fmla="*/ 12075310 w 13419668"/>
              <a:gd name="connsiteY25761" fmla="*/ 1343361 h 4401251"/>
              <a:gd name="connsiteX25762" fmla="*/ 12051553 w 13419668"/>
              <a:gd name="connsiteY25762" fmla="*/ 1321594 h 4401251"/>
              <a:gd name="connsiteX25763" fmla="*/ 11941720 w 13419668"/>
              <a:gd name="connsiteY25763" fmla="*/ 1343859 h 4401251"/>
              <a:gd name="connsiteX25764" fmla="*/ 11966722 w 13419668"/>
              <a:gd name="connsiteY25764" fmla="*/ 1367865 h 4401251"/>
              <a:gd name="connsiteX25765" fmla="*/ 11987992 w 13419668"/>
              <a:gd name="connsiteY25765" fmla="*/ 1343610 h 4401251"/>
              <a:gd name="connsiteX25766" fmla="*/ 11964980 w 13419668"/>
              <a:gd name="connsiteY25766" fmla="*/ 1321594 h 4401251"/>
              <a:gd name="connsiteX25767" fmla="*/ 11941720 w 13419668"/>
              <a:gd name="connsiteY25767" fmla="*/ 1343734 h 4401251"/>
              <a:gd name="connsiteX25768" fmla="*/ 11874801 w 13419668"/>
              <a:gd name="connsiteY25768" fmla="*/ 1321718 h 4401251"/>
              <a:gd name="connsiteX25769" fmla="*/ 11852163 w 13419668"/>
              <a:gd name="connsiteY25769" fmla="*/ 1344481 h 4401251"/>
              <a:gd name="connsiteX25770" fmla="*/ 11877786 w 13419668"/>
              <a:gd name="connsiteY25770" fmla="*/ 1367741 h 4401251"/>
              <a:gd name="connsiteX25771" fmla="*/ 11898435 w 13419668"/>
              <a:gd name="connsiteY25771" fmla="*/ 1342988 h 4401251"/>
              <a:gd name="connsiteX25772" fmla="*/ 11874801 w 13419668"/>
              <a:gd name="connsiteY25772" fmla="*/ 1321594 h 4401251"/>
              <a:gd name="connsiteX25773" fmla="*/ 11785617 w 13419668"/>
              <a:gd name="connsiteY25773" fmla="*/ 1321718 h 4401251"/>
              <a:gd name="connsiteX25774" fmla="*/ 11762605 w 13419668"/>
              <a:gd name="connsiteY25774" fmla="*/ 1344232 h 4401251"/>
              <a:gd name="connsiteX25775" fmla="*/ 11787856 w 13419668"/>
              <a:gd name="connsiteY25775" fmla="*/ 1367865 h 4401251"/>
              <a:gd name="connsiteX25776" fmla="*/ 11808877 w 13419668"/>
              <a:gd name="connsiteY25776" fmla="*/ 1343361 h 4401251"/>
              <a:gd name="connsiteX25777" fmla="*/ 11785492 w 13419668"/>
              <a:gd name="connsiteY25777" fmla="*/ 1321718 h 4401251"/>
              <a:gd name="connsiteX25778" fmla="*/ 11676780 w 13419668"/>
              <a:gd name="connsiteY25778" fmla="*/ 1345227 h 4401251"/>
              <a:gd name="connsiteX25779" fmla="*/ 11699543 w 13419668"/>
              <a:gd name="connsiteY25779" fmla="*/ 1367865 h 4401251"/>
              <a:gd name="connsiteX25780" fmla="*/ 11722803 w 13419668"/>
              <a:gd name="connsiteY25780" fmla="*/ 1342366 h 4401251"/>
              <a:gd name="connsiteX25781" fmla="*/ 11698050 w 13419668"/>
              <a:gd name="connsiteY25781" fmla="*/ 1321718 h 4401251"/>
              <a:gd name="connsiteX25782" fmla="*/ 11676655 w 13419668"/>
              <a:gd name="connsiteY25782" fmla="*/ 1345351 h 4401251"/>
              <a:gd name="connsiteX25783" fmla="*/ 11633494 w 13419668"/>
              <a:gd name="connsiteY25783" fmla="*/ 1344108 h 4401251"/>
              <a:gd name="connsiteX25784" fmla="*/ 11607497 w 13419668"/>
              <a:gd name="connsiteY25784" fmla="*/ 1321843 h 4401251"/>
              <a:gd name="connsiteX25785" fmla="*/ 11587347 w 13419668"/>
              <a:gd name="connsiteY25785" fmla="*/ 1346471 h 4401251"/>
              <a:gd name="connsiteX25786" fmla="*/ 11611229 w 13419668"/>
              <a:gd name="connsiteY25786" fmla="*/ 1367865 h 4401251"/>
              <a:gd name="connsiteX25787" fmla="*/ 11633494 w 13419668"/>
              <a:gd name="connsiteY25787" fmla="*/ 1344232 h 4401251"/>
              <a:gd name="connsiteX25788" fmla="*/ 11543936 w 13419668"/>
              <a:gd name="connsiteY25788" fmla="*/ 1344481 h 4401251"/>
              <a:gd name="connsiteX25789" fmla="*/ 11518313 w 13419668"/>
              <a:gd name="connsiteY25789" fmla="*/ 1321843 h 4401251"/>
              <a:gd name="connsiteX25790" fmla="*/ 11497789 w 13419668"/>
              <a:gd name="connsiteY25790" fmla="*/ 1346098 h 4401251"/>
              <a:gd name="connsiteX25791" fmla="*/ 11521298 w 13419668"/>
              <a:gd name="connsiteY25791" fmla="*/ 1367865 h 4401251"/>
              <a:gd name="connsiteX25792" fmla="*/ 11543936 w 13419668"/>
              <a:gd name="connsiteY25792" fmla="*/ 1344481 h 4401251"/>
              <a:gd name="connsiteX25793" fmla="*/ 11434229 w 13419668"/>
              <a:gd name="connsiteY25793" fmla="*/ 1321718 h 4401251"/>
              <a:gd name="connsiteX25794" fmla="*/ 11410471 w 13419668"/>
              <a:gd name="connsiteY25794" fmla="*/ 1343361 h 4401251"/>
              <a:gd name="connsiteX25795" fmla="*/ 11434975 w 13419668"/>
              <a:gd name="connsiteY25795" fmla="*/ 1367865 h 4401251"/>
              <a:gd name="connsiteX25796" fmla="*/ 11456742 w 13419668"/>
              <a:gd name="connsiteY25796" fmla="*/ 1344108 h 4401251"/>
              <a:gd name="connsiteX25797" fmla="*/ 11434229 w 13419668"/>
              <a:gd name="connsiteY25797" fmla="*/ 1321594 h 4401251"/>
              <a:gd name="connsiteX25798" fmla="*/ 11345542 w 13419668"/>
              <a:gd name="connsiteY25798" fmla="*/ 1321718 h 4401251"/>
              <a:gd name="connsiteX25799" fmla="*/ 11321037 w 13419668"/>
              <a:gd name="connsiteY25799" fmla="*/ 1342615 h 4401251"/>
              <a:gd name="connsiteX25800" fmla="*/ 11344671 w 13419668"/>
              <a:gd name="connsiteY25800" fmla="*/ 1367990 h 4401251"/>
              <a:gd name="connsiteX25801" fmla="*/ 11367185 w 13419668"/>
              <a:gd name="connsiteY25801" fmla="*/ 1345103 h 4401251"/>
              <a:gd name="connsiteX25802" fmla="*/ 11345542 w 13419668"/>
              <a:gd name="connsiteY25802" fmla="*/ 1321718 h 4401251"/>
              <a:gd name="connsiteX25803" fmla="*/ 11277627 w 13419668"/>
              <a:gd name="connsiteY25803" fmla="*/ 1344978 h 4401251"/>
              <a:gd name="connsiteX25804" fmla="*/ 11255984 w 13419668"/>
              <a:gd name="connsiteY25804" fmla="*/ 1321718 h 4401251"/>
              <a:gd name="connsiteX25805" fmla="*/ 11231481 w 13419668"/>
              <a:gd name="connsiteY25805" fmla="*/ 1345600 h 4401251"/>
              <a:gd name="connsiteX25806" fmla="*/ 11255113 w 13419668"/>
              <a:gd name="connsiteY25806" fmla="*/ 1367865 h 4401251"/>
              <a:gd name="connsiteX25807" fmla="*/ 11277627 w 13419668"/>
              <a:gd name="connsiteY25807" fmla="*/ 1344978 h 4401251"/>
              <a:gd name="connsiteX25808" fmla="*/ 11164561 w 13419668"/>
              <a:gd name="connsiteY25808" fmla="*/ 1321718 h 4401251"/>
              <a:gd name="connsiteX25809" fmla="*/ 11141923 w 13419668"/>
              <a:gd name="connsiteY25809" fmla="*/ 1344481 h 4401251"/>
              <a:gd name="connsiteX25810" fmla="*/ 11167422 w 13419668"/>
              <a:gd name="connsiteY25810" fmla="*/ 1367865 h 4401251"/>
              <a:gd name="connsiteX25811" fmla="*/ 11188194 w 13419668"/>
              <a:gd name="connsiteY25811" fmla="*/ 1343237 h 4401251"/>
              <a:gd name="connsiteX25812" fmla="*/ 11164561 w 13419668"/>
              <a:gd name="connsiteY25812" fmla="*/ 1321843 h 4401251"/>
              <a:gd name="connsiteX25813" fmla="*/ 11055972 w 13419668"/>
              <a:gd name="connsiteY25813" fmla="*/ 1343859 h 4401251"/>
              <a:gd name="connsiteX25814" fmla="*/ 11077367 w 13419668"/>
              <a:gd name="connsiteY25814" fmla="*/ 1367990 h 4401251"/>
              <a:gd name="connsiteX25815" fmla="*/ 11102244 w 13419668"/>
              <a:gd name="connsiteY25815" fmla="*/ 1343859 h 4401251"/>
              <a:gd name="connsiteX25816" fmla="*/ 11078860 w 13419668"/>
              <a:gd name="connsiteY25816" fmla="*/ 1321843 h 4401251"/>
              <a:gd name="connsiteX25817" fmla="*/ 11055972 w 13419668"/>
              <a:gd name="connsiteY25817" fmla="*/ 1343983 h 4401251"/>
              <a:gd name="connsiteX25818" fmla="*/ 10966416 w 13419668"/>
              <a:gd name="connsiteY25818" fmla="*/ 1344605 h 4401251"/>
              <a:gd name="connsiteX25819" fmla="*/ 10988556 w 13419668"/>
              <a:gd name="connsiteY25819" fmla="*/ 1367990 h 4401251"/>
              <a:gd name="connsiteX25820" fmla="*/ 11012687 w 13419668"/>
              <a:gd name="connsiteY25820" fmla="*/ 1343113 h 4401251"/>
              <a:gd name="connsiteX25821" fmla="*/ 10988556 w 13419668"/>
              <a:gd name="connsiteY25821" fmla="*/ 1321843 h 4401251"/>
              <a:gd name="connsiteX25822" fmla="*/ 10966539 w 13419668"/>
              <a:gd name="connsiteY25822" fmla="*/ 1344730 h 4401251"/>
              <a:gd name="connsiteX25823" fmla="*/ 10876858 w 13419668"/>
              <a:gd name="connsiteY25823" fmla="*/ 1344605 h 4401251"/>
              <a:gd name="connsiteX25824" fmla="*/ 10898998 w 13419668"/>
              <a:gd name="connsiteY25824" fmla="*/ 1367990 h 4401251"/>
              <a:gd name="connsiteX25825" fmla="*/ 10923129 w 13419668"/>
              <a:gd name="connsiteY25825" fmla="*/ 1343113 h 4401251"/>
              <a:gd name="connsiteX25826" fmla="*/ 10898998 w 13419668"/>
              <a:gd name="connsiteY25826" fmla="*/ 1321843 h 4401251"/>
              <a:gd name="connsiteX25827" fmla="*/ 10876983 w 13419668"/>
              <a:gd name="connsiteY25827" fmla="*/ 1344730 h 4401251"/>
              <a:gd name="connsiteX25828" fmla="*/ 10789664 w 13419668"/>
              <a:gd name="connsiteY25828" fmla="*/ 1344356 h 4401251"/>
              <a:gd name="connsiteX25829" fmla="*/ 10815038 w 13419668"/>
              <a:gd name="connsiteY25829" fmla="*/ 1367865 h 4401251"/>
              <a:gd name="connsiteX25830" fmla="*/ 10835935 w 13419668"/>
              <a:gd name="connsiteY25830" fmla="*/ 1343361 h 4401251"/>
              <a:gd name="connsiteX25831" fmla="*/ 10812551 w 13419668"/>
              <a:gd name="connsiteY25831" fmla="*/ 1321843 h 4401251"/>
              <a:gd name="connsiteX25832" fmla="*/ 10789664 w 13419668"/>
              <a:gd name="connsiteY25832" fmla="*/ 1344356 h 4401251"/>
              <a:gd name="connsiteX25833" fmla="*/ 10700106 w 13419668"/>
              <a:gd name="connsiteY25833" fmla="*/ 1342739 h 4401251"/>
              <a:gd name="connsiteX25834" fmla="*/ 10723864 w 13419668"/>
              <a:gd name="connsiteY25834" fmla="*/ 1367990 h 4401251"/>
              <a:gd name="connsiteX25835" fmla="*/ 10746254 w 13419668"/>
              <a:gd name="connsiteY25835" fmla="*/ 1344978 h 4401251"/>
              <a:gd name="connsiteX25836" fmla="*/ 10724486 w 13419668"/>
              <a:gd name="connsiteY25836" fmla="*/ 1321718 h 4401251"/>
              <a:gd name="connsiteX25837" fmla="*/ 10700106 w 13419668"/>
              <a:gd name="connsiteY25837" fmla="*/ 1342739 h 4401251"/>
              <a:gd name="connsiteX25838" fmla="*/ 10634679 w 13419668"/>
              <a:gd name="connsiteY25838" fmla="*/ 1321718 h 4401251"/>
              <a:gd name="connsiteX25839" fmla="*/ 10610549 w 13419668"/>
              <a:gd name="connsiteY25839" fmla="*/ 1343113 h 4401251"/>
              <a:gd name="connsiteX25840" fmla="*/ 10634804 w 13419668"/>
              <a:gd name="connsiteY25840" fmla="*/ 1367990 h 4401251"/>
              <a:gd name="connsiteX25841" fmla="*/ 10656945 w 13419668"/>
              <a:gd name="connsiteY25841" fmla="*/ 1344605 h 4401251"/>
              <a:gd name="connsiteX25842" fmla="*/ 10634804 w 13419668"/>
              <a:gd name="connsiteY25842" fmla="*/ 1321718 h 4401251"/>
              <a:gd name="connsiteX25843" fmla="*/ 10524723 w 13419668"/>
              <a:gd name="connsiteY25843" fmla="*/ 1345351 h 4401251"/>
              <a:gd name="connsiteX25844" fmla="*/ 10547486 w 13419668"/>
              <a:gd name="connsiteY25844" fmla="*/ 1367990 h 4401251"/>
              <a:gd name="connsiteX25845" fmla="*/ 10570746 w 13419668"/>
              <a:gd name="connsiteY25845" fmla="*/ 1342491 h 4401251"/>
              <a:gd name="connsiteX25846" fmla="*/ 10545993 w 13419668"/>
              <a:gd name="connsiteY25846" fmla="*/ 1321843 h 4401251"/>
              <a:gd name="connsiteX25847" fmla="*/ 10524599 w 13419668"/>
              <a:gd name="connsiteY25847" fmla="*/ 1345476 h 4401251"/>
              <a:gd name="connsiteX25848" fmla="*/ 10435041 w 13419668"/>
              <a:gd name="connsiteY25848" fmla="*/ 1343361 h 4401251"/>
              <a:gd name="connsiteX25849" fmla="*/ 10455938 w 13419668"/>
              <a:gd name="connsiteY25849" fmla="*/ 1367865 h 4401251"/>
              <a:gd name="connsiteX25850" fmla="*/ 10481313 w 13419668"/>
              <a:gd name="connsiteY25850" fmla="*/ 1344356 h 4401251"/>
              <a:gd name="connsiteX25851" fmla="*/ 10458426 w 13419668"/>
              <a:gd name="connsiteY25851" fmla="*/ 1321843 h 4401251"/>
              <a:gd name="connsiteX25852" fmla="*/ 10435041 w 13419668"/>
              <a:gd name="connsiteY25852" fmla="*/ 1343486 h 4401251"/>
              <a:gd name="connsiteX25853" fmla="*/ 10367997 w 13419668"/>
              <a:gd name="connsiteY25853" fmla="*/ 1321718 h 4401251"/>
              <a:gd name="connsiteX25854" fmla="*/ 10345608 w 13419668"/>
              <a:gd name="connsiteY25854" fmla="*/ 1347093 h 4401251"/>
              <a:gd name="connsiteX25855" fmla="*/ 10370237 w 13419668"/>
              <a:gd name="connsiteY25855" fmla="*/ 1367741 h 4401251"/>
              <a:gd name="connsiteX25856" fmla="*/ 10391880 w 13419668"/>
              <a:gd name="connsiteY25856" fmla="*/ 1343361 h 4401251"/>
              <a:gd name="connsiteX25857" fmla="*/ 10368122 w 13419668"/>
              <a:gd name="connsiteY25857" fmla="*/ 1321594 h 4401251"/>
              <a:gd name="connsiteX25858" fmla="*/ 10280928 w 13419668"/>
              <a:gd name="connsiteY25858" fmla="*/ 1321718 h 4401251"/>
              <a:gd name="connsiteX25859" fmla="*/ 10258290 w 13419668"/>
              <a:gd name="connsiteY25859" fmla="*/ 1344481 h 4401251"/>
              <a:gd name="connsiteX25860" fmla="*/ 10283789 w 13419668"/>
              <a:gd name="connsiteY25860" fmla="*/ 1367865 h 4401251"/>
              <a:gd name="connsiteX25861" fmla="*/ 10304561 w 13419668"/>
              <a:gd name="connsiteY25861" fmla="*/ 1343237 h 4401251"/>
              <a:gd name="connsiteX25862" fmla="*/ 10280928 w 13419668"/>
              <a:gd name="connsiteY25862" fmla="*/ 1321843 h 4401251"/>
              <a:gd name="connsiteX25863" fmla="*/ 10168733 w 13419668"/>
              <a:gd name="connsiteY25863" fmla="*/ 1344356 h 4401251"/>
              <a:gd name="connsiteX25864" fmla="*/ 10194232 w 13419668"/>
              <a:gd name="connsiteY25864" fmla="*/ 1367741 h 4401251"/>
              <a:gd name="connsiteX25865" fmla="*/ 10215004 w 13419668"/>
              <a:gd name="connsiteY25865" fmla="*/ 1343113 h 4401251"/>
              <a:gd name="connsiteX25866" fmla="*/ 10191495 w 13419668"/>
              <a:gd name="connsiteY25866" fmla="*/ 1321718 h 4401251"/>
              <a:gd name="connsiteX25867" fmla="*/ 10168733 w 13419668"/>
              <a:gd name="connsiteY25867" fmla="*/ 1344356 h 4401251"/>
              <a:gd name="connsiteX25868" fmla="*/ 10103803 w 13419668"/>
              <a:gd name="connsiteY25868" fmla="*/ 1321594 h 4401251"/>
              <a:gd name="connsiteX25869" fmla="*/ 10079300 w 13419668"/>
              <a:gd name="connsiteY25869" fmla="*/ 1342491 h 4401251"/>
              <a:gd name="connsiteX25870" fmla="*/ 10102932 w 13419668"/>
              <a:gd name="connsiteY25870" fmla="*/ 1367865 h 4401251"/>
              <a:gd name="connsiteX25871" fmla="*/ 10125446 w 13419668"/>
              <a:gd name="connsiteY25871" fmla="*/ 1344978 h 4401251"/>
              <a:gd name="connsiteX25872" fmla="*/ 10103803 w 13419668"/>
              <a:gd name="connsiteY25872" fmla="*/ 1321594 h 4401251"/>
              <a:gd name="connsiteX25873" fmla="*/ 10035889 w 13419668"/>
              <a:gd name="connsiteY25873" fmla="*/ 1345103 h 4401251"/>
              <a:gd name="connsiteX25874" fmla="*/ 10014495 w 13419668"/>
              <a:gd name="connsiteY25874" fmla="*/ 1321594 h 4401251"/>
              <a:gd name="connsiteX25875" fmla="*/ 9989742 w 13419668"/>
              <a:gd name="connsiteY25875" fmla="*/ 1345227 h 4401251"/>
              <a:gd name="connsiteX25876" fmla="*/ 10013127 w 13419668"/>
              <a:gd name="connsiteY25876" fmla="*/ 1367741 h 4401251"/>
              <a:gd name="connsiteX25877" fmla="*/ 10035889 w 13419668"/>
              <a:gd name="connsiteY25877" fmla="*/ 1345103 h 4401251"/>
              <a:gd name="connsiteX25878" fmla="*/ 9903792 w 13419668"/>
              <a:gd name="connsiteY25878" fmla="*/ 1343486 h 4401251"/>
              <a:gd name="connsiteX25879" fmla="*/ 9925062 w 13419668"/>
              <a:gd name="connsiteY25879" fmla="*/ 1367741 h 4401251"/>
              <a:gd name="connsiteX25880" fmla="*/ 9950063 w 13419668"/>
              <a:gd name="connsiteY25880" fmla="*/ 1343734 h 4401251"/>
              <a:gd name="connsiteX25881" fmla="*/ 9926803 w 13419668"/>
              <a:gd name="connsiteY25881" fmla="*/ 1321469 h 4401251"/>
              <a:gd name="connsiteX25882" fmla="*/ 9903792 w 13419668"/>
              <a:gd name="connsiteY25882" fmla="*/ 1343361 h 4401251"/>
              <a:gd name="connsiteX25883" fmla="*/ 9814235 w 13419668"/>
              <a:gd name="connsiteY25883" fmla="*/ 1343113 h 4401251"/>
              <a:gd name="connsiteX25884" fmla="*/ 9835131 w 13419668"/>
              <a:gd name="connsiteY25884" fmla="*/ 1367616 h 4401251"/>
              <a:gd name="connsiteX25885" fmla="*/ 9860506 w 13419668"/>
              <a:gd name="connsiteY25885" fmla="*/ 1344108 h 4401251"/>
              <a:gd name="connsiteX25886" fmla="*/ 9837619 w 13419668"/>
              <a:gd name="connsiteY25886" fmla="*/ 1321594 h 4401251"/>
              <a:gd name="connsiteX25887" fmla="*/ 9814235 w 13419668"/>
              <a:gd name="connsiteY25887" fmla="*/ 1343237 h 4401251"/>
              <a:gd name="connsiteX25888" fmla="*/ 9747191 w 13419668"/>
              <a:gd name="connsiteY25888" fmla="*/ 1321469 h 4401251"/>
              <a:gd name="connsiteX25889" fmla="*/ 9724802 w 13419668"/>
              <a:gd name="connsiteY25889" fmla="*/ 1346844 h 4401251"/>
              <a:gd name="connsiteX25890" fmla="*/ 9749430 w 13419668"/>
              <a:gd name="connsiteY25890" fmla="*/ 1367492 h 4401251"/>
              <a:gd name="connsiteX25891" fmla="*/ 9771072 w 13419668"/>
              <a:gd name="connsiteY25891" fmla="*/ 1343113 h 4401251"/>
              <a:gd name="connsiteX25892" fmla="*/ 9747315 w 13419668"/>
              <a:gd name="connsiteY25892" fmla="*/ 1321345 h 4401251"/>
              <a:gd name="connsiteX25893" fmla="*/ 9661738 w 13419668"/>
              <a:gd name="connsiteY25893" fmla="*/ 1321469 h 4401251"/>
              <a:gd name="connsiteX25894" fmla="*/ 9637358 w 13419668"/>
              <a:gd name="connsiteY25894" fmla="*/ 1342615 h 4401251"/>
              <a:gd name="connsiteX25895" fmla="*/ 9661241 w 13419668"/>
              <a:gd name="connsiteY25895" fmla="*/ 1367741 h 4401251"/>
              <a:gd name="connsiteX25896" fmla="*/ 9683506 w 13419668"/>
              <a:gd name="connsiteY25896" fmla="*/ 1344605 h 4401251"/>
              <a:gd name="connsiteX25897" fmla="*/ 9661614 w 13419668"/>
              <a:gd name="connsiteY25897" fmla="*/ 1321469 h 4401251"/>
              <a:gd name="connsiteX25898" fmla="*/ 9547801 w 13419668"/>
              <a:gd name="connsiteY25898" fmla="*/ 1342739 h 4401251"/>
              <a:gd name="connsiteX25899" fmla="*/ 9571932 w 13419668"/>
              <a:gd name="connsiteY25899" fmla="*/ 1367741 h 4401251"/>
              <a:gd name="connsiteX25900" fmla="*/ 9594072 w 13419668"/>
              <a:gd name="connsiteY25900" fmla="*/ 1344481 h 4401251"/>
              <a:gd name="connsiteX25901" fmla="*/ 9572056 w 13419668"/>
              <a:gd name="connsiteY25901" fmla="*/ 1321469 h 4401251"/>
              <a:gd name="connsiteX25902" fmla="*/ 9547801 w 13419668"/>
              <a:gd name="connsiteY25902" fmla="*/ 1342739 h 4401251"/>
              <a:gd name="connsiteX25903" fmla="*/ 9481006 w 13419668"/>
              <a:gd name="connsiteY25903" fmla="*/ 1321469 h 4401251"/>
              <a:gd name="connsiteX25904" fmla="*/ 9458368 w 13419668"/>
              <a:gd name="connsiteY25904" fmla="*/ 1344232 h 4401251"/>
              <a:gd name="connsiteX25905" fmla="*/ 9483867 w 13419668"/>
              <a:gd name="connsiteY25905" fmla="*/ 1367616 h 4401251"/>
              <a:gd name="connsiteX25906" fmla="*/ 9504639 w 13419668"/>
              <a:gd name="connsiteY25906" fmla="*/ 1342988 h 4401251"/>
              <a:gd name="connsiteX25907" fmla="*/ 9481006 w 13419668"/>
              <a:gd name="connsiteY25907" fmla="*/ 1321594 h 4401251"/>
              <a:gd name="connsiteX25908" fmla="*/ 9418440 w 13419668"/>
              <a:gd name="connsiteY25908" fmla="*/ 1346595 h 4401251"/>
              <a:gd name="connsiteX25909" fmla="*/ 9398290 w 13419668"/>
              <a:gd name="connsiteY25909" fmla="*/ 1321594 h 4401251"/>
              <a:gd name="connsiteX25910" fmla="*/ 9372293 w 13419668"/>
              <a:gd name="connsiteY25910" fmla="*/ 1343486 h 4401251"/>
              <a:gd name="connsiteX25911" fmla="*/ 9393563 w 13419668"/>
              <a:gd name="connsiteY25911" fmla="*/ 1367741 h 4401251"/>
              <a:gd name="connsiteX25912" fmla="*/ 9418316 w 13419668"/>
              <a:gd name="connsiteY25912" fmla="*/ 1346595 h 4401251"/>
              <a:gd name="connsiteX25913" fmla="*/ 9306369 w 13419668"/>
              <a:gd name="connsiteY25913" fmla="*/ 1321469 h 4401251"/>
              <a:gd name="connsiteX25914" fmla="*/ 9282736 w 13419668"/>
              <a:gd name="connsiteY25914" fmla="*/ 1342864 h 4401251"/>
              <a:gd name="connsiteX25915" fmla="*/ 9306369 w 13419668"/>
              <a:gd name="connsiteY25915" fmla="*/ 1367616 h 4401251"/>
              <a:gd name="connsiteX25916" fmla="*/ 9329007 w 13419668"/>
              <a:gd name="connsiteY25916" fmla="*/ 1344232 h 4401251"/>
              <a:gd name="connsiteX25917" fmla="*/ 9306369 w 13419668"/>
              <a:gd name="connsiteY25917" fmla="*/ 1321469 h 4401251"/>
              <a:gd name="connsiteX25918" fmla="*/ 9193303 w 13419668"/>
              <a:gd name="connsiteY25918" fmla="*/ 1343486 h 4401251"/>
              <a:gd name="connsiteX25919" fmla="*/ 9214697 w 13419668"/>
              <a:gd name="connsiteY25919" fmla="*/ 1367616 h 4401251"/>
              <a:gd name="connsiteX25920" fmla="*/ 9239699 w 13419668"/>
              <a:gd name="connsiteY25920" fmla="*/ 1343486 h 4401251"/>
              <a:gd name="connsiteX25921" fmla="*/ 9216314 w 13419668"/>
              <a:gd name="connsiteY25921" fmla="*/ 1321345 h 4401251"/>
              <a:gd name="connsiteX25922" fmla="*/ 9193427 w 13419668"/>
              <a:gd name="connsiteY25922" fmla="*/ 1343361 h 4401251"/>
              <a:gd name="connsiteX25923" fmla="*/ 9128000 w 13419668"/>
              <a:gd name="connsiteY25923" fmla="*/ 1321469 h 4401251"/>
              <a:gd name="connsiteX25924" fmla="*/ 9103746 w 13419668"/>
              <a:gd name="connsiteY25924" fmla="*/ 1342117 h 4401251"/>
              <a:gd name="connsiteX25925" fmla="*/ 9126632 w 13419668"/>
              <a:gd name="connsiteY25925" fmla="*/ 1367492 h 4401251"/>
              <a:gd name="connsiteX25926" fmla="*/ 9149892 w 13419668"/>
              <a:gd name="connsiteY25926" fmla="*/ 1344730 h 4401251"/>
              <a:gd name="connsiteX25927" fmla="*/ 9128000 w 13419668"/>
              <a:gd name="connsiteY25927" fmla="*/ 1321345 h 4401251"/>
              <a:gd name="connsiteX25928" fmla="*/ 9042050 w 13419668"/>
              <a:gd name="connsiteY25928" fmla="*/ 1321469 h 4401251"/>
              <a:gd name="connsiteX25929" fmla="*/ 9016552 w 13419668"/>
              <a:gd name="connsiteY25929" fmla="*/ 1344356 h 4401251"/>
              <a:gd name="connsiteX25930" fmla="*/ 9039314 w 13419668"/>
              <a:gd name="connsiteY25930" fmla="*/ 1367616 h 4401251"/>
              <a:gd name="connsiteX25931" fmla="*/ 9062698 w 13419668"/>
              <a:gd name="connsiteY25931" fmla="*/ 1345724 h 4401251"/>
              <a:gd name="connsiteX25932" fmla="*/ 9042050 w 13419668"/>
              <a:gd name="connsiteY25932" fmla="*/ 1321594 h 4401251"/>
              <a:gd name="connsiteX25933" fmla="*/ 8973265 w 13419668"/>
              <a:gd name="connsiteY25933" fmla="*/ 1343486 h 4401251"/>
              <a:gd name="connsiteX25934" fmla="*/ 8947393 w 13419668"/>
              <a:gd name="connsiteY25934" fmla="*/ 1321469 h 4401251"/>
              <a:gd name="connsiteX25935" fmla="*/ 8927119 w 13419668"/>
              <a:gd name="connsiteY25935" fmla="*/ 1346346 h 4401251"/>
              <a:gd name="connsiteX25936" fmla="*/ 8951871 w 13419668"/>
              <a:gd name="connsiteY25936" fmla="*/ 1367616 h 4401251"/>
              <a:gd name="connsiteX25937" fmla="*/ 8973265 w 13419668"/>
              <a:gd name="connsiteY25937" fmla="*/ 1343486 h 4401251"/>
              <a:gd name="connsiteX25938" fmla="*/ 8883708 w 13419668"/>
              <a:gd name="connsiteY25938" fmla="*/ 1343486 h 4401251"/>
              <a:gd name="connsiteX25939" fmla="*/ 8857836 w 13419668"/>
              <a:gd name="connsiteY25939" fmla="*/ 1321469 h 4401251"/>
              <a:gd name="connsiteX25940" fmla="*/ 8837561 w 13419668"/>
              <a:gd name="connsiteY25940" fmla="*/ 1346346 h 4401251"/>
              <a:gd name="connsiteX25941" fmla="*/ 8862314 w 13419668"/>
              <a:gd name="connsiteY25941" fmla="*/ 1367616 h 4401251"/>
              <a:gd name="connsiteX25942" fmla="*/ 8883708 w 13419668"/>
              <a:gd name="connsiteY25942" fmla="*/ 1343486 h 4401251"/>
              <a:gd name="connsiteX25943" fmla="*/ 8751487 w 13419668"/>
              <a:gd name="connsiteY25943" fmla="*/ 1342988 h 4401251"/>
              <a:gd name="connsiteX25944" fmla="*/ 8772383 w 13419668"/>
              <a:gd name="connsiteY25944" fmla="*/ 1367492 h 4401251"/>
              <a:gd name="connsiteX25945" fmla="*/ 8797758 w 13419668"/>
              <a:gd name="connsiteY25945" fmla="*/ 1343983 h 4401251"/>
              <a:gd name="connsiteX25946" fmla="*/ 8774871 w 13419668"/>
              <a:gd name="connsiteY25946" fmla="*/ 1321469 h 4401251"/>
              <a:gd name="connsiteX25947" fmla="*/ 8751487 w 13419668"/>
              <a:gd name="connsiteY25947" fmla="*/ 1343113 h 4401251"/>
              <a:gd name="connsiteX25948" fmla="*/ 8661929 w 13419668"/>
              <a:gd name="connsiteY25948" fmla="*/ 1343486 h 4401251"/>
              <a:gd name="connsiteX25949" fmla="*/ 8683323 w 13419668"/>
              <a:gd name="connsiteY25949" fmla="*/ 1367616 h 4401251"/>
              <a:gd name="connsiteX25950" fmla="*/ 8708200 w 13419668"/>
              <a:gd name="connsiteY25950" fmla="*/ 1343486 h 4401251"/>
              <a:gd name="connsiteX25951" fmla="*/ 8684816 w 13419668"/>
              <a:gd name="connsiteY25951" fmla="*/ 1321469 h 4401251"/>
              <a:gd name="connsiteX25952" fmla="*/ 8661929 w 13419668"/>
              <a:gd name="connsiteY25952" fmla="*/ 1343610 h 4401251"/>
              <a:gd name="connsiteX25953" fmla="*/ 8618519 w 13419668"/>
              <a:gd name="connsiteY25953" fmla="*/ 1346471 h 4401251"/>
              <a:gd name="connsiteX25954" fmla="*/ 8598368 w 13419668"/>
              <a:gd name="connsiteY25954" fmla="*/ 1321469 h 4401251"/>
              <a:gd name="connsiteX25955" fmla="*/ 8572371 w 13419668"/>
              <a:gd name="connsiteY25955" fmla="*/ 1343361 h 4401251"/>
              <a:gd name="connsiteX25956" fmla="*/ 8593642 w 13419668"/>
              <a:gd name="connsiteY25956" fmla="*/ 1367616 h 4401251"/>
              <a:gd name="connsiteX25957" fmla="*/ 8618394 w 13419668"/>
              <a:gd name="connsiteY25957" fmla="*/ 1346471 h 4401251"/>
              <a:gd name="connsiteX25958" fmla="*/ 8508935 w 13419668"/>
              <a:gd name="connsiteY25958" fmla="*/ 1321345 h 4401251"/>
              <a:gd name="connsiteX25959" fmla="*/ 8485177 w 13419668"/>
              <a:gd name="connsiteY25959" fmla="*/ 1342988 h 4401251"/>
              <a:gd name="connsiteX25960" fmla="*/ 8509682 w 13419668"/>
              <a:gd name="connsiteY25960" fmla="*/ 1367492 h 4401251"/>
              <a:gd name="connsiteX25961" fmla="*/ 8531449 w 13419668"/>
              <a:gd name="connsiteY25961" fmla="*/ 1343734 h 4401251"/>
              <a:gd name="connsiteX25962" fmla="*/ 8508935 w 13419668"/>
              <a:gd name="connsiteY25962" fmla="*/ 1321221 h 4401251"/>
              <a:gd name="connsiteX25963" fmla="*/ 8395620 w 13419668"/>
              <a:gd name="connsiteY25963" fmla="*/ 1343734 h 4401251"/>
              <a:gd name="connsiteX25964" fmla="*/ 8420746 w 13419668"/>
              <a:gd name="connsiteY25964" fmla="*/ 1367492 h 4401251"/>
              <a:gd name="connsiteX25965" fmla="*/ 8441891 w 13419668"/>
              <a:gd name="connsiteY25965" fmla="*/ 1343113 h 4401251"/>
              <a:gd name="connsiteX25966" fmla="*/ 8418631 w 13419668"/>
              <a:gd name="connsiteY25966" fmla="*/ 1321345 h 4401251"/>
              <a:gd name="connsiteX25967" fmla="*/ 8395620 w 13419668"/>
              <a:gd name="connsiteY25967" fmla="*/ 1343734 h 4401251"/>
              <a:gd name="connsiteX25968" fmla="*/ 8330194 w 13419668"/>
              <a:gd name="connsiteY25968" fmla="*/ 1321345 h 4401251"/>
              <a:gd name="connsiteX25969" fmla="*/ 8306063 w 13419668"/>
              <a:gd name="connsiteY25969" fmla="*/ 1342739 h 4401251"/>
              <a:gd name="connsiteX25970" fmla="*/ 8330318 w 13419668"/>
              <a:gd name="connsiteY25970" fmla="*/ 1367616 h 4401251"/>
              <a:gd name="connsiteX25971" fmla="*/ 8352459 w 13419668"/>
              <a:gd name="connsiteY25971" fmla="*/ 1344232 h 4401251"/>
              <a:gd name="connsiteX25972" fmla="*/ 8330318 w 13419668"/>
              <a:gd name="connsiteY25972" fmla="*/ 1321345 h 4401251"/>
              <a:gd name="connsiteX25973" fmla="*/ 8240263 w 13419668"/>
              <a:gd name="connsiteY25973" fmla="*/ 1321345 h 4401251"/>
              <a:gd name="connsiteX25974" fmla="*/ 8216506 w 13419668"/>
              <a:gd name="connsiteY25974" fmla="*/ 1343113 h 4401251"/>
              <a:gd name="connsiteX25975" fmla="*/ 8241009 w 13419668"/>
              <a:gd name="connsiteY25975" fmla="*/ 1367616 h 4401251"/>
              <a:gd name="connsiteX25976" fmla="*/ 8262777 w 13419668"/>
              <a:gd name="connsiteY25976" fmla="*/ 1343859 h 4401251"/>
              <a:gd name="connsiteX25977" fmla="*/ 8240263 w 13419668"/>
              <a:gd name="connsiteY25977" fmla="*/ 1321345 h 4401251"/>
              <a:gd name="connsiteX25978" fmla="*/ 8130679 w 13419668"/>
              <a:gd name="connsiteY25978" fmla="*/ 1344605 h 4401251"/>
              <a:gd name="connsiteX25979" fmla="*/ 8153193 w 13419668"/>
              <a:gd name="connsiteY25979" fmla="*/ 1367492 h 4401251"/>
              <a:gd name="connsiteX25980" fmla="*/ 8176827 w 13419668"/>
              <a:gd name="connsiteY25980" fmla="*/ 1342242 h 4401251"/>
              <a:gd name="connsiteX25981" fmla="*/ 8152322 w 13419668"/>
              <a:gd name="connsiteY25981" fmla="*/ 1321221 h 4401251"/>
              <a:gd name="connsiteX25982" fmla="*/ 8130679 w 13419668"/>
              <a:gd name="connsiteY25982" fmla="*/ 1344481 h 4401251"/>
              <a:gd name="connsiteX25983" fmla="*/ 8065377 w 13419668"/>
              <a:gd name="connsiteY25983" fmla="*/ 1321345 h 4401251"/>
              <a:gd name="connsiteX25984" fmla="*/ 8041123 w 13419668"/>
              <a:gd name="connsiteY25984" fmla="*/ 1341993 h 4401251"/>
              <a:gd name="connsiteX25985" fmla="*/ 8064009 w 13419668"/>
              <a:gd name="connsiteY25985" fmla="*/ 1367368 h 4401251"/>
              <a:gd name="connsiteX25986" fmla="*/ 8087269 w 13419668"/>
              <a:gd name="connsiteY25986" fmla="*/ 1344605 h 4401251"/>
              <a:gd name="connsiteX25987" fmla="*/ 8065377 w 13419668"/>
              <a:gd name="connsiteY25987" fmla="*/ 1321221 h 4401251"/>
              <a:gd name="connsiteX25988" fmla="*/ 7975322 w 13419668"/>
              <a:gd name="connsiteY25988" fmla="*/ 1321345 h 4401251"/>
              <a:gd name="connsiteX25989" fmla="*/ 7951565 w 13419668"/>
              <a:gd name="connsiteY25989" fmla="*/ 1342615 h 4401251"/>
              <a:gd name="connsiteX25990" fmla="*/ 7975073 w 13419668"/>
              <a:gd name="connsiteY25990" fmla="*/ 1367492 h 4401251"/>
              <a:gd name="connsiteX25991" fmla="*/ 7997836 w 13419668"/>
              <a:gd name="connsiteY25991" fmla="*/ 1344232 h 4401251"/>
              <a:gd name="connsiteX25992" fmla="*/ 7975322 w 13419668"/>
              <a:gd name="connsiteY25992" fmla="*/ 1321345 h 4401251"/>
              <a:gd name="connsiteX25993" fmla="*/ 7910642 w 13419668"/>
              <a:gd name="connsiteY25993" fmla="*/ 1344854 h 4401251"/>
              <a:gd name="connsiteX25994" fmla="*/ 7889248 w 13419668"/>
              <a:gd name="connsiteY25994" fmla="*/ 1321221 h 4401251"/>
              <a:gd name="connsiteX25995" fmla="*/ 7864495 w 13419668"/>
              <a:gd name="connsiteY25995" fmla="*/ 1344854 h 4401251"/>
              <a:gd name="connsiteX25996" fmla="*/ 7887880 w 13419668"/>
              <a:gd name="connsiteY25996" fmla="*/ 1367492 h 4401251"/>
              <a:gd name="connsiteX25997" fmla="*/ 7910642 w 13419668"/>
              <a:gd name="connsiteY25997" fmla="*/ 1344854 h 4401251"/>
              <a:gd name="connsiteX25998" fmla="*/ 7774938 w 13419668"/>
              <a:gd name="connsiteY25998" fmla="*/ 1342242 h 4401251"/>
              <a:gd name="connsiteX25999" fmla="*/ 7798695 w 13419668"/>
              <a:gd name="connsiteY25999" fmla="*/ 1367492 h 4401251"/>
              <a:gd name="connsiteX26000" fmla="*/ 7821085 w 13419668"/>
              <a:gd name="connsiteY26000" fmla="*/ 1344481 h 4401251"/>
              <a:gd name="connsiteX26001" fmla="*/ 7799318 w 13419668"/>
              <a:gd name="connsiteY26001" fmla="*/ 1321221 h 4401251"/>
              <a:gd name="connsiteX26002" fmla="*/ 7774938 w 13419668"/>
              <a:gd name="connsiteY26002" fmla="*/ 1342242 h 4401251"/>
              <a:gd name="connsiteX26003" fmla="*/ 7731527 w 13419668"/>
              <a:gd name="connsiteY26003" fmla="*/ 1345849 h 4401251"/>
              <a:gd name="connsiteX26004" fmla="*/ 7711253 w 13419668"/>
              <a:gd name="connsiteY26004" fmla="*/ 1321345 h 4401251"/>
              <a:gd name="connsiteX26005" fmla="*/ 7685380 w 13419668"/>
              <a:gd name="connsiteY26005" fmla="*/ 1343734 h 4401251"/>
              <a:gd name="connsiteX26006" fmla="*/ 7707769 w 13419668"/>
              <a:gd name="connsiteY26006" fmla="*/ 1367243 h 4401251"/>
              <a:gd name="connsiteX26007" fmla="*/ 7731527 w 13419668"/>
              <a:gd name="connsiteY26007" fmla="*/ 1345724 h 4401251"/>
              <a:gd name="connsiteX26008" fmla="*/ 7623063 w 13419668"/>
              <a:gd name="connsiteY26008" fmla="*/ 1321345 h 4401251"/>
              <a:gd name="connsiteX26009" fmla="*/ 7599430 w 13419668"/>
              <a:gd name="connsiteY26009" fmla="*/ 1342739 h 4401251"/>
              <a:gd name="connsiteX26010" fmla="*/ 7623063 w 13419668"/>
              <a:gd name="connsiteY26010" fmla="*/ 1367492 h 4401251"/>
              <a:gd name="connsiteX26011" fmla="*/ 7645701 w 13419668"/>
              <a:gd name="connsiteY26011" fmla="*/ 1344108 h 4401251"/>
              <a:gd name="connsiteX26012" fmla="*/ 7623063 w 13419668"/>
              <a:gd name="connsiteY26012" fmla="*/ 1321345 h 4401251"/>
              <a:gd name="connsiteX26013" fmla="*/ 7556144 w 13419668"/>
              <a:gd name="connsiteY26013" fmla="*/ 1345476 h 4401251"/>
              <a:gd name="connsiteX26014" fmla="*/ 7532013 w 13419668"/>
              <a:gd name="connsiteY26014" fmla="*/ 1321221 h 4401251"/>
              <a:gd name="connsiteX26015" fmla="*/ 7509997 w 13419668"/>
              <a:gd name="connsiteY26015" fmla="*/ 1344232 h 4401251"/>
              <a:gd name="connsiteX26016" fmla="*/ 7532137 w 13419668"/>
              <a:gd name="connsiteY26016" fmla="*/ 1367492 h 4401251"/>
              <a:gd name="connsiteX26017" fmla="*/ 7556020 w 13419668"/>
              <a:gd name="connsiteY26017" fmla="*/ 1345476 h 4401251"/>
              <a:gd name="connsiteX26018" fmla="*/ 7420440 w 13419668"/>
              <a:gd name="connsiteY26018" fmla="*/ 1342864 h 4401251"/>
              <a:gd name="connsiteX26019" fmla="*/ 7441336 w 13419668"/>
              <a:gd name="connsiteY26019" fmla="*/ 1367368 h 4401251"/>
              <a:gd name="connsiteX26020" fmla="*/ 7466711 w 13419668"/>
              <a:gd name="connsiteY26020" fmla="*/ 1343859 h 4401251"/>
              <a:gd name="connsiteX26021" fmla="*/ 7443824 w 13419668"/>
              <a:gd name="connsiteY26021" fmla="*/ 1321345 h 4401251"/>
              <a:gd name="connsiteX26022" fmla="*/ 7420440 w 13419668"/>
              <a:gd name="connsiteY26022" fmla="*/ 1342988 h 4401251"/>
              <a:gd name="connsiteX26023" fmla="*/ 882624 w 13419668"/>
              <a:gd name="connsiteY26023" fmla="*/ 1321345 h 4401251"/>
              <a:gd name="connsiteX26024" fmla="*/ 858866 w 13419668"/>
              <a:gd name="connsiteY26024" fmla="*/ 1342615 h 4401251"/>
              <a:gd name="connsiteX26025" fmla="*/ 882375 w 13419668"/>
              <a:gd name="connsiteY26025" fmla="*/ 1367492 h 4401251"/>
              <a:gd name="connsiteX26026" fmla="*/ 905138 w 13419668"/>
              <a:gd name="connsiteY26026" fmla="*/ 1344232 h 4401251"/>
              <a:gd name="connsiteX26027" fmla="*/ 882624 w 13419668"/>
              <a:gd name="connsiteY26027" fmla="*/ 1321345 h 4401251"/>
              <a:gd name="connsiteX26028" fmla="*/ 970937 w 13419668"/>
              <a:gd name="connsiteY26028" fmla="*/ 1321345 h 4401251"/>
              <a:gd name="connsiteX26029" fmla="*/ 948548 w 13419668"/>
              <a:gd name="connsiteY26029" fmla="*/ 1346720 h 4401251"/>
              <a:gd name="connsiteX26030" fmla="*/ 973176 w 13419668"/>
              <a:gd name="connsiteY26030" fmla="*/ 1367368 h 4401251"/>
              <a:gd name="connsiteX26031" fmla="*/ 994819 w 13419668"/>
              <a:gd name="connsiteY26031" fmla="*/ 1342988 h 4401251"/>
              <a:gd name="connsiteX26032" fmla="*/ 971062 w 13419668"/>
              <a:gd name="connsiteY26032" fmla="*/ 1321221 h 4401251"/>
              <a:gd name="connsiteX26033" fmla="*/ 7355510 w 13419668"/>
              <a:gd name="connsiteY26033" fmla="*/ 1321345 h 4401251"/>
              <a:gd name="connsiteX26034" fmla="*/ 7331007 w 13419668"/>
              <a:gd name="connsiteY26034" fmla="*/ 1341620 h 4401251"/>
              <a:gd name="connsiteX26035" fmla="*/ 7353520 w 13419668"/>
              <a:gd name="connsiteY26035" fmla="*/ 1367492 h 4401251"/>
              <a:gd name="connsiteX26036" fmla="*/ 7377154 w 13419668"/>
              <a:gd name="connsiteY26036" fmla="*/ 1345103 h 4401251"/>
              <a:gd name="connsiteX26037" fmla="*/ 7355635 w 13419668"/>
              <a:gd name="connsiteY26037" fmla="*/ 1321345 h 4401251"/>
              <a:gd name="connsiteX26038" fmla="*/ 7243688 w 13419668"/>
              <a:gd name="connsiteY26038" fmla="*/ 1343859 h 4401251"/>
              <a:gd name="connsiteX26039" fmla="*/ 7269063 w 13419668"/>
              <a:gd name="connsiteY26039" fmla="*/ 1367368 h 4401251"/>
              <a:gd name="connsiteX26040" fmla="*/ 7289960 w 13419668"/>
              <a:gd name="connsiteY26040" fmla="*/ 1342864 h 4401251"/>
              <a:gd name="connsiteX26041" fmla="*/ 7266575 w 13419668"/>
              <a:gd name="connsiteY26041" fmla="*/ 1321345 h 4401251"/>
              <a:gd name="connsiteX26042" fmla="*/ 7243688 w 13419668"/>
              <a:gd name="connsiteY26042" fmla="*/ 1343859 h 4401251"/>
              <a:gd name="connsiteX26043" fmla="*/ 7179630 w 13419668"/>
              <a:gd name="connsiteY26043" fmla="*/ 1321345 h 4401251"/>
              <a:gd name="connsiteX26044" fmla="*/ 7154130 w 13419668"/>
              <a:gd name="connsiteY26044" fmla="*/ 1344232 h 4401251"/>
              <a:gd name="connsiteX26045" fmla="*/ 7176893 w 13419668"/>
              <a:gd name="connsiteY26045" fmla="*/ 1367492 h 4401251"/>
              <a:gd name="connsiteX26046" fmla="*/ 7200278 w 13419668"/>
              <a:gd name="connsiteY26046" fmla="*/ 1345600 h 4401251"/>
              <a:gd name="connsiteX26047" fmla="*/ 7179505 w 13419668"/>
              <a:gd name="connsiteY26047" fmla="*/ 1321469 h 4401251"/>
              <a:gd name="connsiteX26048" fmla="*/ 7089202 w 13419668"/>
              <a:gd name="connsiteY26048" fmla="*/ 1321345 h 4401251"/>
              <a:gd name="connsiteX26049" fmla="*/ 7064698 w 13419668"/>
              <a:gd name="connsiteY26049" fmla="*/ 1342242 h 4401251"/>
              <a:gd name="connsiteX26050" fmla="*/ 7088331 w 13419668"/>
              <a:gd name="connsiteY26050" fmla="*/ 1367616 h 4401251"/>
              <a:gd name="connsiteX26051" fmla="*/ 7110844 w 13419668"/>
              <a:gd name="connsiteY26051" fmla="*/ 1344730 h 4401251"/>
              <a:gd name="connsiteX26052" fmla="*/ 7089202 w 13419668"/>
              <a:gd name="connsiteY26052" fmla="*/ 1321345 h 4401251"/>
              <a:gd name="connsiteX26053" fmla="*/ 7000764 w 13419668"/>
              <a:gd name="connsiteY26053" fmla="*/ 1321345 h 4401251"/>
              <a:gd name="connsiteX26054" fmla="*/ 6978747 w 13419668"/>
              <a:gd name="connsiteY26054" fmla="*/ 1347217 h 4401251"/>
              <a:gd name="connsiteX26055" fmla="*/ 7003749 w 13419668"/>
              <a:gd name="connsiteY26055" fmla="*/ 1367492 h 4401251"/>
              <a:gd name="connsiteX26056" fmla="*/ 7025019 w 13419668"/>
              <a:gd name="connsiteY26056" fmla="*/ 1342739 h 4401251"/>
              <a:gd name="connsiteX26057" fmla="*/ 7000888 w 13419668"/>
              <a:gd name="connsiteY26057" fmla="*/ 1321345 h 4401251"/>
              <a:gd name="connsiteX26058" fmla="*/ 6935337 w 13419668"/>
              <a:gd name="connsiteY26058" fmla="*/ 1343983 h 4401251"/>
              <a:gd name="connsiteX26059" fmla="*/ 6909589 w 13419668"/>
              <a:gd name="connsiteY26059" fmla="*/ 1321469 h 4401251"/>
              <a:gd name="connsiteX26060" fmla="*/ 6889190 w 13419668"/>
              <a:gd name="connsiteY26060" fmla="*/ 1345849 h 4401251"/>
              <a:gd name="connsiteX26061" fmla="*/ 6912948 w 13419668"/>
              <a:gd name="connsiteY26061" fmla="*/ 1367492 h 4401251"/>
              <a:gd name="connsiteX26062" fmla="*/ 6935462 w 13419668"/>
              <a:gd name="connsiteY26062" fmla="*/ 1343983 h 4401251"/>
              <a:gd name="connsiteX26063" fmla="*/ 6845655 w 13419668"/>
              <a:gd name="connsiteY26063" fmla="*/ 1345351 h 4401251"/>
              <a:gd name="connsiteX26064" fmla="*/ 6821400 w 13419668"/>
              <a:gd name="connsiteY26064" fmla="*/ 1321345 h 4401251"/>
              <a:gd name="connsiteX26065" fmla="*/ 6799632 w 13419668"/>
              <a:gd name="connsiteY26065" fmla="*/ 1344481 h 4401251"/>
              <a:gd name="connsiteX26066" fmla="*/ 6822022 w 13419668"/>
              <a:gd name="connsiteY26066" fmla="*/ 1367492 h 4401251"/>
              <a:gd name="connsiteX26067" fmla="*/ 6845779 w 13419668"/>
              <a:gd name="connsiteY26067" fmla="*/ 1345227 h 4401251"/>
              <a:gd name="connsiteX26068" fmla="*/ 6734952 w 13419668"/>
              <a:gd name="connsiteY26068" fmla="*/ 1321345 h 4401251"/>
              <a:gd name="connsiteX26069" fmla="*/ 6712314 w 13419668"/>
              <a:gd name="connsiteY26069" fmla="*/ 1344108 h 4401251"/>
              <a:gd name="connsiteX26070" fmla="*/ 6737813 w 13419668"/>
              <a:gd name="connsiteY26070" fmla="*/ 1367492 h 4401251"/>
              <a:gd name="connsiteX26071" fmla="*/ 6758585 w 13419668"/>
              <a:gd name="connsiteY26071" fmla="*/ 1342864 h 4401251"/>
              <a:gd name="connsiteX26072" fmla="*/ 6734952 w 13419668"/>
              <a:gd name="connsiteY26072" fmla="*/ 1321469 h 4401251"/>
              <a:gd name="connsiteX26073" fmla="*/ 6647012 w 13419668"/>
              <a:gd name="connsiteY26073" fmla="*/ 1321345 h 4401251"/>
              <a:gd name="connsiteX26074" fmla="*/ 6622632 w 13419668"/>
              <a:gd name="connsiteY26074" fmla="*/ 1342491 h 4401251"/>
              <a:gd name="connsiteX26075" fmla="*/ 6646514 w 13419668"/>
              <a:gd name="connsiteY26075" fmla="*/ 1367616 h 4401251"/>
              <a:gd name="connsiteX26076" fmla="*/ 6668779 w 13419668"/>
              <a:gd name="connsiteY26076" fmla="*/ 1344481 h 4401251"/>
              <a:gd name="connsiteX26077" fmla="*/ 6646887 w 13419668"/>
              <a:gd name="connsiteY26077" fmla="*/ 1321345 h 4401251"/>
              <a:gd name="connsiteX26078" fmla="*/ 6557454 w 13419668"/>
              <a:gd name="connsiteY26078" fmla="*/ 1321345 h 4401251"/>
              <a:gd name="connsiteX26079" fmla="*/ 6533075 w 13419668"/>
              <a:gd name="connsiteY26079" fmla="*/ 1342491 h 4401251"/>
              <a:gd name="connsiteX26080" fmla="*/ 6556957 w 13419668"/>
              <a:gd name="connsiteY26080" fmla="*/ 1367616 h 4401251"/>
              <a:gd name="connsiteX26081" fmla="*/ 6579222 w 13419668"/>
              <a:gd name="connsiteY26081" fmla="*/ 1344481 h 4401251"/>
              <a:gd name="connsiteX26082" fmla="*/ 6557330 w 13419668"/>
              <a:gd name="connsiteY26082" fmla="*/ 1321345 h 4401251"/>
              <a:gd name="connsiteX26083" fmla="*/ 6489789 w 13419668"/>
              <a:gd name="connsiteY26083" fmla="*/ 1343486 h 4401251"/>
              <a:gd name="connsiteX26084" fmla="*/ 6463916 w 13419668"/>
              <a:gd name="connsiteY26084" fmla="*/ 1321469 h 4401251"/>
              <a:gd name="connsiteX26085" fmla="*/ 6443642 w 13419668"/>
              <a:gd name="connsiteY26085" fmla="*/ 1346346 h 4401251"/>
              <a:gd name="connsiteX26086" fmla="*/ 6468395 w 13419668"/>
              <a:gd name="connsiteY26086" fmla="*/ 1367616 h 4401251"/>
              <a:gd name="connsiteX26087" fmla="*/ 6489789 w 13419668"/>
              <a:gd name="connsiteY26087" fmla="*/ 1343486 h 4401251"/>
              <a:gd name="connsiteX26088" fmla="*/ 6357692 w 13419668"/>
              <a:gd name="connsiteY26088" fmla="*/ 1344232 h 4401251"/>
              <a:gd name="connsiteX26089" fmla="*/ 6379832 w 13419668"/>
              <a:gd name="connsiteY26089" fmla="*/ 1367616 h 4401251"/>
              <a:gd name="connsiteX26090" fmla="*/ 6403963 w 13419668"/>
              <a:gd name="connsiteY26090" fmla="*/ 1342739 h 4401251"/>
              <a:gd name="connsiteX26091" fmla="*/ 6379832 w 13419668"/>
              <a:gd name="connsiteY26091" fmla="*/ 1321469 h 4401251"/>
              <a:gd name="connsiteX26092" fmla="*/ 6357816 w 13419668"/>
              <a:gd name="connsiteY26092" fmla="*/ 1344356 h 4401251"/>
              <a:gd name="connsiteX26093" fmla="*/ 6290648 w 13419668"/>
              <a:gd name="connsiteY26093" fmla="*/ 1321345 h 4401251"/>
              <a:gd name="connsiteX26094" fmla="*/ 6268259 w 13419668"/>
              <a:gd name="connsiteY26094" fmla="*/ 1346720 h 4401251"/>
              <a:gd name="connsiteX26095" fmla="*/ 6292887 w 13419668"/>
              <a:gd name="connsiteY26095" fmla="*/ 1367368 h 4401251"/>
              <a:gd name="connsiteX26096" fmla="*/ 6314530 w 13419668"/>
              <a:gd name="connsiteY26096" fmla="*/ 1342988 h 4401251"/>
              <a:gd name="connsiteX26097" fmla="*/ 6290772 w 13419668"/>
              <a:gd name="connsiteY26097" fmla="*/ 1321221 h 4401251"/>
              <a:gd name="connsiteX26098" fmla="*/ 6178577 w 13419668"/>
              <a:gd name="connsiteY26098" fmla="*/ 1344605 h 4401251"/>
              <a:gd name="connsiteX26099" fmla="*/ 6201090 w 13419668"/>
              <a:gd name="connsiteY26099" fmla="*/ 1367492 h 4401251"/>
              <a:gd name="connsiteX26100" fmla="*/ 6224724 w 13419668"/>
              <a:gd name="connsiteY26100" fmla="*/ 1342242 h 4401251"/>
              <a:gd name="connsiteX26101" fmla="*/ 6200220 w 13419668"/>
              <a:gd name="connsiteY26101" fmla="*/ 1321221 h 4401251"/>
              <a:gd name="connsiteX26102" fmla="*/ 6178577 w 13419668"/>
              <a:gd name="connsiteY26102" fmla="*/ 1344481 h 4401251"/>
              <a:gd name="connsiteX26103" fmla="*/ 6114394 w 13419668"/>
              <a:gd name="connsiteY26103" fmla="*/ 1321345 h 4401251"/>
              <a:gd name="connsiteX26104" fmla="*/ 6091259 w 13419668"/>
              <a:gd name="connsiteY26104" fmla="*/ 1343610 h 4401251"/>
              <a:gd name="connsiteX26105" fmla="*/ 6116384 w 13419668"/>
              <a:gd name="connsiteY26105" fmla="*/ 1367492 h 4401251"/>
              <a:gd name="connsiteX26106" fmla="*/ 6137530 w 13419668"/>
              <a:gd name="connsiteY26106" fmla="*/ 1343237 h 4401251"/>
              <a:gd name="connsiteX26107" fmla="*/ 6114394 w 13419668"/>
              <a:gd name="connsiteY26107" fmla="*/ 1321345 h 4401251"/>
              <a:gd name="connsiteX26108" fmla="*/ 6025832 w 13419668"/>
              <a:gd name="connsiteY26108" fmla="*/ 1321345 h 4401251"/>
              <a:gd name="connsiteX26109" fmla="*/ 6001701 w 13419668"/>
              <a:gd name="connsiteY26109" fmla="*/ 1342739 h 4401251"/>
              <a:gd name="connsiteX26110" fmla="*/ 6025956 w 13419668"/>
              <a:gd name="connsiteY26110" fmla="*/ 1367616 h 4401251"/>
              <a:gd name="connsiteX26111" fmla="*/ 6048096 w 13419668"/>
              <a:gd name="connsiteY26111" fmla="*/ 1344232 h 4401251"/>
              <a:gd name="connsiteX26112" fmla="*/ 6025956 w 13419668"/>
              <a:gd name="connsiteY26112" fmla="*/ 1321345 h 4401251"/>
              <a:gd name="connsiteX26113" fmla="*/ 5935154 w 13419668"/>
              <a:gd name="connsiteY26113" fmla="*/ 1321345 h 4401251"/>
              <a:gd name="connsiteX26114" fmla="*/ 5912268 w 13419668"/>
              <a:gd name="connsiteY26114" fmla="*/ 1343859 h 4401251"/>
              <a:gd name="connsiteX26115" fmla="*/ 5937518 w 13419668"/>
              <a:gd name="connsiteY26115" fmla="*/ 1367492 h 4401251"/>
              <a:gd name="connsiteX26116" fmla="*/ 5958539 w 13419668"/>
              <a:gd name="connsiteY26116" fmla="*/ 1342988 h 4401251"/>
              <a:gd name="connsiteX26117" fmla="*/ 5935154 w 13419668"/>
              <a:gd name="connsiteY26117" fmla="*/ 1321345 h 4401251"/>
              <a:gd name="connsiteX26118" fmla="*/ 5872589 w 13419668"/>
              <a:gd name="connsiteY26118" fmla="*/ 1343983 h 4401251"/>
              <a:gd name="connsiteX26119" fmla="*/ 5846841 w 13419668"/>
              <a:gd name="connsiteY26119" fmla="*/ 1321469 h 4401251"/>
              <a:gd name="connsiteX26120" fmla="*/ 5826442 w 13419668"/>
              <a:gd name="connsiteY26120" fmla="*/ 1345849 h 4401251"/>
              <a:gd name="connsiteX26121" fmla="*/ 5850200 w 13419668"/>
              <a:gd name="connsiteY26121" fmla="*/ 1367492 h 4401251"/>
              <a:gd name="connsiteX26122" fmla="*/ 5872714 w 13419668"/>
              <a:gd name="connsiteY26122" fmla="*/ 1343983 h 4401251"/>
              <a:gd name="connsiteX26123" fmla="*/ 5736885 w 13419668"/>
              <a:gd name="connsiteY26123" fmla="*/ 1344978 h 4401251"/>
              <a:gd name="connsiteX26124" fmla="*/ 5759647 w 13419668"/>
              <a:gd name="connsiteY26124" fmla="*/ 1367616 h 4401251"/>
              <a:gd name="connsiteX26125" fmla="*/ 5782907 w 13419668"/>
              <a:gd name="connsiteY26125" fmla="*/ 1342117 h 4401251"/>
              <a:gd name="connsiteX26126" fmla="*/ 5758154 w 13419668"/>
              <a:gd name="connsiteY26126" fmla="*/ 1321469 h 4401251"/>
              <a:gd name="connsiteX26127" fmla="*/ 5736760 w 13419668"/>
              <a:gd name="connsiteY26127" fmla="*/ 1345103 h 4401251"/>
              <a:gd name="connsiteX26128" fmla="*/ 5669841 w 13419668"/>
              <a:gd name="connsiteY26128" fmla="*/ 1321345 h 4401251"/>
              <a:gd name="connsiteX26129" fmla="*/ 5647452 w 13419668"/>
              <a:gd name="connsiteY26129" fmla="*/ 1346720 h 4401251"/>
              <a:gd name="connsiteX26130" fmla="*/ 5672080 w 13419668"/>
              <a:gd name="connsiteY26130" fmla="*/ 1367368 h 4401251"/>
              <a:gd name="connsiteX26131" fmla="*/ 5693723 w 13419668"/>
              <a:gd name="connsiteY26131" fmla="*/ 1342988 h 4401251"/>
              <a:gd name="connsiteX26132" fmla="*/ 5669965 w 13419668"/>
              <a:gd name="connsiteY26132" fmla="*/ 1321221 h 4401251"/>
              <a:gd name="connsiteX26133" fmla="*/ 5557770 w 13419668"/>
              <a:gd name="connsiteY26133" fmla="*/ 1342988 h 4401251"/>
              <a:gd name="connsiteX26134" fmla="*/ 5578667 w 13419668"/>
              <a:gd name="connsiteY26134" fmla="*/ 1367492 h 4401251"/>
              <a:gd name="connsiteX26135" fmla="*/ 5604041 w 13419668"/>
              <a:gd name="connsiteY26135" fmla="*/ 1343983 h 4401251"/>
              <a:gd name="connsiteX26136" fmla="*/ 5581154 w 13419668"/>
              <a:gd name="connsiteY26136" fmla="*/ 1321469 h 4401251"/>
              <a:gd name="connsiteX26137" fmla="*/ 5557770 w 13419668"/>
              <a:gd name="connsiteY26137" fmla="*/ 1343113 h 4401251"/>
              <a:gd name="connsiteX26138" fmla="*/ 5470576 w 13419668"/>
              <a:gd name="connsiteY26138" fmla="*/ 1342242 h 4401251"/>
              <a:gd name="connsiteX26139" fmla="*/ 5494085 w 13419668"/>
              <a:gd name="connsiteY26139" fmla="*/ 1367616 h 4401251"/>
              <a:gd name="connsiteX26140" fmla="*/ 5516723 w 13419668"/>
              <a:gd name="connsiteY26140" fmla="*/ 1344854 h 4401251"/>
              <a:gd name="connsiteX26141" fmla="*/ 5495204 w 13419668"/>
              <a:gd name="connsiteY26141" fmla="*/ 1321469 h 4401251"/>
              <a:gd name="connsiteX26142" fmla="*/ 5470576 w 13419668"/>
              <a:gd name="connsiteY26142" fmla="*/ 1342366 h 4401251"/>
              <a:gd name="connsiteX26143" fmla="*/ 5427165 w 13419668"/>
              <a:gd name="connsiteY26143" fmla="*/ 1344978 h 4401251"/>
              <a:gd name="connsiteX26144" fmla="*/ 5405771 w 13419668"/>
              <a:gd name="connsiteY26144" fmla="*/ 1321469 h 4401251"/>
              <a:gd name="connsiteX26145" fmla="*/ 5381018 w 13419668"/>
              <a:gd name="connsiteY26145" fmla="*/ 1345103 h 4401251"/>
              <a:gd name="connsiteX26146" fmla="*/ 5404403 w 13419668"/>
              <a:gd name="connsiteY26146" fmla="*/ 1367616 h 4401251"/>
              <a:gd name="connsiteX26147" fmla="*/ 5427165 w 13419668"/>
              <a:gd name="connsiteY26147" fmla="*/ 1344978 h 4401251"/>
              <a:gd name="connsiteX26148" fmla="*/ 5291461 w 13419668"/>
              <a:gd name="connsiteY26148" fmla="*/ 1342491 h 4401251"/>
              <a:gd name="connsiteX26149" fmla="*/ 5315219 w 13419668"/>
              <a:gd name="connsiteY26149" fmla="*/ 1367741 h 4401251"/>
              <a:gd name="connsiteX26150" fmla="*/ 5337608 w 13419668"/>
              <a:gd name="connsiteY26150" fmla="*/ 1344730 h 4401251"/>
              <a:gd name="connsiteX26151" fmla="*/ 5315840 w 13419668"/>
              <a:gd name="connsiteY26151" fmla="*/ 1321469 h 4401251"/>
              <a:gd name="connsiteX26152" fmla="*/ 5291461 w 13419668"/>
              <a:gd name="connsiteY26152" fmla="*/ 1342491 h 4401251"/>
              <a:gd name="connsiteX26153" fmla="*/ 5228024 w 13419668"/>
              <a:gd name="connsiteY26153" fmla="*/ 1321469 h 4401251"/>
              <a:gd name="connsiteX26154" fmla="*/ 5205635 w 13419668"/>
              <a:gd name="connsiteY26154" fmla="*/ 1346844 h 4401251"/>
              <a:gd name="connsiteX26155" fmla="*/ 5230263 w 13419668"/>
              <a:gd name="connsiteY26155" fmla="*/ 1367492 h 4401251"/>
              <a:gd name="connsiteX26156" fmla="*/ 5251906 w 13419668"/>
              <a:gd name="connsiteY26156" fmla="*/ 1343113 h 4401251"/>
              <a:gd name="connsiteX26157" fmla="*/ 5228149 w 13419668"/>
              <a:gd name="connsiteY26157" fmla="*/ 1321345 h 4401251"/>
              <a:gd name="connsiteX26158" fmla="*/ 5162224 w 13419668"/>
              <a:gd name="connsiteY26158" fmla="*/ 1344232 h 4401251"/>
              <a:gd name="connsiteX26159" fmla="*/ 5136601 w 13419668"/>
              <a:gd name="connsiteY26159" fmla="*/ 1321594 h 4401251"/>
              <a:gd name="connsiteX26160" fmla="*/ 5116078 w 13419668"/>
              <a:gd name="connsiteY26160" fmla="*/ 1345849 h 4401251"/>
              <a:gd name="connsiteX26161" fmla="*/ 5139587 w 13419668"/>
              <a:gd name="connsiteY26161" fmla="*/ 1367616 h 4401251"/>
              <a:gd name="connsiteX26162" fmla="*/ 5162224 w 13419668"/>
              <a:gd name="connsiteY26162" fmla="*/ 1344232 h 4401251"/>
              <a:gd name="connsiteX26163" fmla="*/ 5051522 w 13419668"/>
              <a:gd name="connsiteY26163" fmla="*/ 1321594 h 4401251"/>
              <a:gd name="connsiteX26164" fmla="*/ 5026520 w 13419668"/>
              <a:gd name="connsiteY26164" fmla="*/ 1341371 h 4401251"/>
              <a:gd name="connsiteX26165" fmla="*/ 5048412 w 13419668"/>
              <a:gd name="connsiteY26165" fmla="*/ 1367741 h 4401251"/>
              <a:gd name="connsiteX26166" fmla="*/ 5072418 w 13419668"/>
              <a:gd name="connsiteY26166" fmla="*/ 1345849 h 4401251"/>
              <a:gd name="connsiteX26167" fmla="*/ 5051397 w 13419668"/>
              <a:gd name="connsiteY26167" fmla="*/ 1321594 h 4401251"/>
              <a:gd name="connsiteX26168" fmla="*/ 4985349 w 13419668"/>
              <a:gd name="connsiteY26168" fmla="*/ 1346471 h 4401251"/>
              <a:gd name="connsiteX26169" fmla="*/ 4965323 w 13419668"/>
              <a:gd name="connsiteY26169" fmla="*/ 1321718 h 4401251"/>
              <a:gd name="connsiteX26170" fmla="*/ 4939078 w 13419668"/>
              <a:gd name="connsiteY26170" fmla="*/ 1343734 h 4401251"/>
              <a:gd name="connsiteX26171" fmla="*/ 4961218 w 13419668"/>
              <a:gd name="connsiteY26171" fmla="*/ 1367616 h 4401251"/>
              <a:gd name="connsiteX26172" fmla="*/ 4985349 w 13419668"/>
              <a:gd name="connsiteY26172" fmla="*/ 1346471 h 4401251"/>
              <a:gd name="connsiteX26173" fmla="*/ 4875143 w 13419668"/>
              <a:gd name="connsiteY26173" fmla="*/ 1321594 h 4401251"/>
              <a:gd name="connsiteX26174" fmla="*/ 4849644 w 13419668"/>
              <a:gd name="connsiteY26174" fmla="*/ 1344481 h 4401251"/>
              <a:gd name="connsiteX26175" fmla="*/ 4872407 w 13419668"/>
              <a:gd name="connsiteY26175" fmla="*/ 1367741 h 4401251"/>
              <a:gd name="connsiteX26176" fmla="*/ 4895791 w 13419668"/>
              <a:gd name="connsiteY26176" fmla="*/ 1345849 h 4401251"/>
              <a:gd name="connsiteX26177" fmla="*/ 4875019 w 13419668"/>
              <a:gd name="connsiteY26177" fmla="*/ 1321718 h 4401251"/>
              <a:gd name="connsiteX26178" fmla="*/ 4806358 w 13419668"/>
              <a:gd name="connsiteY26178" fmla="*/ 1345103 h 4401251"/>
              <a:gd name="connsiteX26179" fmla="*/ 4784964 w 13419668"/>
              <a:gd name="connsiteY26179" fmla="*/ 1321594 h 4401251"/>
              <a:gd name="connsiteX26180" fmla="*/ 4760211 w 13419668"/>
              <a:gd name="connsiteY26180" fmla="*/ 1345227 h 4401251"/>
              <a:gd name="connsiteX26181" fmla="*/ 4783596 w 13419668"/>
              <a:gd name="connsiteY26181" fmla="*/ 1367741 h 4401251"/>
              <a:gd name="connsiteX26182" fmla="*/ 4806358 w 13419668"/>
              <a:gd name="connsiteY26182" fmla="*/ 1345103 h 4401251"/>
              <a:gd name="connsiteX26183" fmla="*/ 4697894 w 13419668"/>
              <a:gd name="connsiteY26183" fmla="*/ 1321594 h 4401251"/>
              <a:gd name="connsiteX26184" fmla="*/ 4674137 w 13419668"/>
              <a:gd name="connsiteY26184" fmla="*/ 1342864 h 4401251"/>
              <a:gd name="connsiteX26185" fmla="*/ 4697646 w 13419668"/>
              <a:gd name="connsiteY26185" fmla="*/ 1367741 h 4401251"/>
              <a:gd name="connsiteX26186" fmla="*/ 4720408 w 13419668"/>
              <a:gd name="connsiteY26186" fmla="*/ 1344481 h 4401251"/>
              <a:gd name="connsiteX26187" fmla="*/ 4697894 w 13419668"/>
              <a:gd name="connsiteY26187" fmla="*/ 1321594 h 4401251"/>
              <a:gd name="connsiteX26188" fmla="*/ 4609207 w 13419668"/>
              <a:gd name="connsiteY26188" fmla="*/ 1321594 h 4401251"/>
              <a:gd name="connsiteX26189" fmla="*/ 4584704 w 13419668"/>
              <a:gd name="connsiteY26189" fmla="*/ 1341869 h 4401251"/>
              <a:gd name="connsiteX26190" fmla="*/ 4607217 w 13419668"/>
              <a:gd name="connsiteY26190" fmla="*/ 1367741 h 4401251"/>
              <a:gd name="connsiteX26191" fmla="*/ 4630850 w 13419668"/>
              <a:gd name="connsiteY26191" fmla="*/ 1345351 h 4401251"/>
              <a:gd name="connsiteX26192" fmla="*/ 4609332 w 13419668"/>
              <a:gd name="connsiteY26192" fmla="*/ 1321594 h 4401251"/>
              <a:gd name="connsiteX26193" fmla="*/ 4495022 w 13419668"/>
              <a:gd name="connsiteY26193" fmla="*/ 1343610 h 4401251"/>
              <a:gd name="connsiteX26194" fmla="*/ 4516416 w 13419668"/>
              <a:gd name="connsiteY26194" fmla="*/ 1367741 h 4401251"/>
              <a:gd name="connsiteX26195" fmla="*/ 4541418 w 13419668"/>
              <a:gd name="connsiteY26195" fmla="*/ 1343610 h 4401251"/>
              <a:gd name="connsiteX26196" fmla="*/ 4518033 w 13419668"/>
              <a:gd name="connsiteY26196" fmla="*/ 1321469 h 4401251"/>
              <a:gd name="connsiteX26197" fmla="*/ 4495146 w 13419668"/>
              <a:gd name="connsiteY26197" fmla="*/ 1343486 h 4401251"/>
              <a:gd name="connsiteX26198" fmla="*/ 4427978 w 13419668"/>
              <a:gd name="connsiteY26198" fmla="*/ 1321469 h 4401251"/>
              <a:gd name="connsiteX26199" fmla="*/ 4405589 w 13419668"/>
              <a:gd name="connsiteY26199" fmla="*/ 1346844 h 4401251"/>
              <a:gd name="connsiteX26200" fmla="*/ 4430217 w 13419668"/>
              <a:gd name="connsiteY26200" fmla="*/ 1367492 h 4401251"/>
              <a:gd name="connsiteX26201" fmla="*/ 4451860 w 13419668"/>
              <a:gd name="connsiteY26201" fmla="*/ 1343113 h 4401251"/>
              <a:gd name="connsiteX26202" fmla="*/ 4428103 w 13419668"/>
              <a:gd name="connsiteY26202" fmla="*/ 1321345 h 4401251"/>
              <a:gd name="connsiteX26203" fmla="*/ 4318270 w 13419668"/>
              <a:gd name="connsiteY26203" fmla="*/ 1344108 h 4401251"/>
              <a:gd name="connsiteX26204" fmla="*/ 4343645 w 13419668"/>
              <a:gd name="connsiteY26204" fmla="*/ 1367616 h 4401251"/>
              <a:gd name="connsiteX26205" fmla="*/ 4364542 w 13419668"/>
              <a:gd name="connsiteY26205" fmla="*/ 1343113 h 4401251"/>
              <a:gd name="connsiteX26206" fmla="*/ 4341157 w 13419668"/>
              <a:gd name="connsiteY26206" fmla="*/ 1321594 h 4401251"/>
              <a:gd name="connsiteX26207" fmla="*/ 4318270 w 13419668"/>
              <a:gd name="connsiteY26207" fmla="*/ 1344108 h 4401251"/>
              <a:gd name="connsiteX26208" fmla="*/ 4228713 w 13419668"/>
              <a:gd name="connsiteY26208" fmla="*/ 1343734 h 4401251"/>
              <a:gd name="connsiteX26209" fmla="*/ 4253714 w 13419668"/>
              <a:gd name="connsiteY26209" fmla="*/ 1367741 h 4401251"/>
              <a:gd name="connsiteX26210" fmla="*/ 4274984 w 13419668"/>
              <a:gd name="connsiteY26210" fmla="*/ 1343486 h 4401251"/>
              <a:gd name="connsiteX26211" fmla="*/ 4251973 w 13419668"/>
              <a:gd name="connsiteY26211" fmla="*/ 1321469 h 4401251"/>
              <a:gd name="connsiteX26212" fmla="*/ 4228713 w 13419668"/>
              <a:gd name="connsiteY26212" fmla="*/ 1343610 h 4401251"/>
              <a:gd name="connsiteX26213" fmla="*/ 4139280 w 13419668"/>
              <a:gd name="connsiteY26213" fmla="*/ 1342366 h 4401251"/>
              <a:gd name="connsiteX26214" fmla="*/ 4162789 w 13419668"/>
              <a:gd name="connsiteY26214" fmla="*/ 1367741 h 4401251"/>
              <a:gd name="connsiteX26215" fmla="*/ 4185427 w 13419668"/>
              <a:gd name="connsiteY26215" fmla="*/ 1344978 h 4401251"/>
              <a:gd name="connsiteX26216" fmla="*/ 4163908 w 13419668"/>
              <a:gd name="connsiteY26216" fmla="*/ 1321594 h 4401251"/>
              <a:gd name="connsiteX26217" fmla="*/ 4139280 w 13419668"/>
              <a:gd name="connsiteY26217" fmla="*/ 1342491 h 4401251"/>
              <a:gd name="connsiteX26218" fmla="*/ 4099477 w 13419668"/>
              <a:gd name="connsiteY26218" fmla="*/ 1344356 h 4401251"/>
              <a:gd name="connsiteX26219" fmla="*/ 4073853 w 13419668"/>
              <a:gd name="connsiteY26219" fmla="*/ 1321718 h 4401251"/>
              <a:gd name="connsiteX26220" fmla="*/ 4053329 w 13419668"/>
              <a:gd name="connsiteY26220" fmla="*/ 1345973 h 4401251"/>
              <a:gd name="connsiteX26221" fmla="*/ 4076838 w 13419668"/>
              <a:gd name="connsiteY26221" fmla="*/ 1367741 h 4401251"/>
              <a:gd name="connsiteX26222" fmla="*/ 4099477 w 13419668"/>
              <a:gd name="connsiteY26222" fmla="*/ 1344356 h 4401251"/>
              <a:gd name="connsiteX26223" fmla="*/ 3986161 w 13419668"/>
              <a:gd name="connsiteY26223" fmla="*/ 1321594 h 4401251"/>
              <a:gd name="connsiteX26224" fmla="*/ 3963772 w 13419668"/>
              <a:gd name="connsiteY26224" fmla="*/ 1346968 h 4401251"/>
              <a:gd name="connsiteX26225" fmla="*/ 3988400 w 13419668"/>
              <a:gd name="connsiteY26225" fmla="*/ 1367616 h 4401251"/>
              <a:gd name="connsiteX26226" fmla="*/ 4010044 w 13419668"/>
              <a:gd name="connsiteY26226" fmla="*/ 1343237 h 4401251"/>
              <a:gd name="connsiteX26227" fmla="*/ 3986286 w 13419668"/>
              <a:gd name="connsiteY26227" fmla="*/ 1321469 h 4401251"/>
              <a:gd name="connsiteX26228" fmla="*/ 3899216 w 13419668"/>
              <a:gd name="connsiteY26228" fmla="*/ 1321594 h 4401251"/>
              <a:gd name="connsiteX26229" fmla="*/ 3874215 w 13419668"/>
              <a:gd name="connsiteY26229" fmla="*/ 1341371 h 4401251"/>
              <a:gd name="connsiteX26230" fmla="*/ 3896107 w 13419668"/>
              <a:gd name="connsiteY26230" fmla="*/ 1367741 h 4401251"/>
              <a:gd name="connsiteX26231" fmla="*/ 3920113 w 13419668"/>
              <a:gd name="connsiteY26231" fmla="*/ 1345849 h 4401251"/>
              <a:gd name="connsiteX26232" fmla="*/ 3899092 w 13419668"/>
              <a:gd name="connsiteY26232" fmla="*/ 1321594 h 4401251"/>
              <a:gd name="connsiteX26233" fmla="*/ 3833043 w 13419668"/>
              <a:gd name="connsiteY26233" fmla="*/ 1344978 h 4401251"/>
              <a:gd name="connsiteX26234" fmla="*/ 3811649 w 13419668"/>
              <a:gd name="connsiteY26234" fmla="*/ 1321469 h 4401251"/>
              <a:gd name="connsiteX26235" fmla="*/ 3786896 w 13419668"/>
              <a:gd name="connsiteY26235" fmla="*/ 1345103 h 4401251"/>
              <a:gd name="connsiteX26236" fmla="*/ 3810281 w 13419668"/>
              <a:gd name="connsiteY26236" fmla="*/ 1367616 h 4401251"/>
              <a:gd name="connsiteX26237" fmla="*/ 3833043 w 13419668"/>
              <a:gd name="connsiteY26237" fmla="*/ 1344978 h 4401251"/>
              <a:gd name="connsiteX26238" fmla="*/ 3721594 w 13419668"/>
              <a:gd name="connsiteY26238" fmla="*/ 1321469 h 4401251"/>
              <a:gd name="connsiteX26239" fmla="*/ 3697339 w 13419668"/>
              <a:gd name="connsiteY26239" fmla="*/ 1342739 h 4401251"/>
              <a:gd name="connsiteX26240" fmla="*/ 3721345 w 13419668"/>
              <a:gd name="connsiteY26240" fmla="*/ 1367741 h 4401251"/>
              <a:gd name="connsiteX26241" fmla="*/ 3743610 w 13419668"/>
              <a:gd name="connsiteY26241" fmla="*/ 1344481 h 4401251"/>
              <a:gd name="connsiteX26242" fmla="*/ 3721594 w 13419668"/>
              <a:gd name="connsiteY26242" fmla="*/ 1321469 h 4401251"/>
              <a:gd name="connsiteX26243" fmla="*/ 3607906 w 13419668"/>
              <a:gd name="connsiteY26243" fmla="*/ 1342366 h 4401251"/>
              <a:gd name="connsiteX26244" fmla="*/ 3631415 w 13419668"/>
              <a:gd name="connsiteY26244" fmla="*/ 1367741 h 4401251"/>
              <a:gd name="connsiteX26245" fmla="*/ 3654053 w 13419668"/>
              <a:gd name="connsiteY26245" fmla="*/ 1344978 h 4401251"/>
              <a:gd name="connsiteX26246" fmla="*/ 3632534 w 13419668"/>
              <a:gd name="connsiteY26246" fmla="*/ 1321594 h 4401251"/>
              <a:gd name="connsiteX26247" fmla="*/ 3607906 w 13419668"/>
              <a:gd name="connsiteY26247" fmla="*/ 1342491 h 4401251"/>
              <a:gd name="connsiteX26248" fmla="*/ 3542355 w 13419668"/>
              <a:gd name="connsiteY26248" fmla="*/ 1321469 h 4401251"/>
              <a:gd name="connsiteX26249" fmla="*/ 3518224 w 13419668"/>
              <a:gd name="connsiteY26249" fmla="*/ 1342739 h 4401251"/>
              <a:gd name="connsiteX26250" fmla="*/ 3542355 w 13419668"/>
              <a:gd name="connsiteY26250" fmla="*/ 1367616 h 4401251"/>
              <a:gd name="connsiteX26251" fmla="*/ 3564495 w 13419668"/>
              <a:gd name="connsiteY26251" fmla="*/ 1344232 h 4401251"/>
              <a:gd name="connsiteX26252" fmla="*/ 3542355 w 13419668"/>
              <a:gd name="connsiteY26252" fmla="*/ 1321345 h 4401251"/>
              <a:gd name="connsiteX26253" fmla="*/ 3454787 w 13419668"/>
              <a:gd name="connsiteY26253" fmla="*/ 1321469 h 4401251"/>
              <a:gd name="connsiteX26254" fmla="*/ 3432398 w 13419668"/>
              <a:gd name="connsiteY26254" fmla="*/ 1346844 h 4401251"/>
              <a:gd name="connsiteX26255" fmla="*/ 3457026 w 13419668"/>
              <a:gd name="connsiteY26255" fmla="*/ 1367492 h 4401251"/>
              <a:gd name="connsiteX26256" fmla="*/ 3478670 w 13419668"/>
              <a:gd name="connsiteY26256" fmla="*/ 1343113 h 4401251"/>
              <a:gd name="connsiteX26257" fmla="*/ 3454912 w 13419668"/>
              <a:gd name="connsiteY26257" fmla="*/ 1321345 h 4401251"/>
              <a:gd name="connsiteX26258" fmla="*/ 3342716 w 13419668"/>
              <a:gd name="connsiteY26258" fmla="*/ 1343610 h 4401251"/>
              <a:gd name="connsiteX26259" fmla="*/ 3364110 w 13419668"/>
              <a:gd name="connsiteY26259" fmla="*/ 1367741 h 4401251"/>
              <a:gd name="connsiteX26260" fmla="*/ 3388988 w 13419668"/>
              <a:gd name="connsiteY26260" fmla="*/ 1343610 h 4401251"/>
              <a:gd name="connsiteX26261" fmla="*/ 3365603 w 13419668"/>
              <a:gd name="connsiteY26261" fmla="*/ 1321594 h 4401251"/>
              <a:gd name="connsiteX26262" fmla="*/ 3342716 w 13419668"/>
              <a:gd name="connsiteY26262" fmla="*/ 1343734 h 4401251"/>
              <a:gd name="connsiteX26263" fmla="*/ 3253159 w 13419668"/>
              <a:gd name="connsiteY26263" fmla="*/ 1344730 h 4401251"/>
              <a:gd name="connsiteX26264" fmla="*/ 3275673 w 13419668"/>
              <a:gd name="connsiteY26264" fmla="*/ 1367616 h 4401251"/>
              <a:gd name="connsiteX26265" fmla="*/ 3299306 w 13419668"/>
              <a:gd name="connsiteY26265" fmla="*/ 1342366 h 4401251"/>
              <a:gd name="connsiteX26266" fmla="*/ 3274802 w 13419668"/>
              <a:gd name="connsiteY26266" fmla="*/ 1321345 h 4401251"/>
              <a:gd name="connsiteX26267" fmla="*/ 3253159 w 13419668"/>
              <a:gd name="connsiteY26267" fmla="*/ 1344605 h 4401251"/>
              <a:gd name="connsiteX26268" fmla="*/ 3189971 w 13419668"/>
              <a:gd name="connsiteY26268" fmla="*/ 1321469 h 4401251"/>
              <a:gd name="connsiteX26269" fmla="*/ 3165840 w 13419668"/>
              <a:gd name="connsiteY26269" fmla="*/ 1342864 h 4401251"/>
              <a:gd name="connsiteX26270" fmla="*/ 3190096 w 13419668"/>
              <a:gd name="connsiteY26270" fmla="*/ 1367741 h 4401251"/>
              <a:gd name="connsiteX26271" fmla="*/ 3212236 w 13419668"/>
              <a:gd name="connsiteY26271" fmla="*/ 1344356 h 4401251"/>
              <a:gd name="connsiteX26272" fmla="*/ 3190096 w 13419668"/>
              <a:gd name="connsiteY26272" fmla="*/ 1321469 h 4401251"/>
              <a:gd name="connsiteX26273" fmla="*/ 3101782 w 13419668"/>
              <a:gd name="connsiteY26273" fmla="*/ 1321469 h 4401251"/>
              <a:gd name="connsiteX26274" fmla="*/ 3076283 w 13419668"/>
              <a:gd name="connsiteY26274" fmla="*/ 1344356 h 4401251"/>
              <a:gd name="connsiteX26275" fmla="*/ 3099045 w 13419668"/>
              <a:gd name="connsiteY26275" fmla="*/ 1367616 h 4401251"/>
              <a:gd name="connsiteX26276" fmla="*/ 3122430 w 13419668"/>
              <a:gd name="connsiteY26276" fmla="*/ 1345724 h 4401251"/>
              <a:gd name="connsiteX26277" fmla="*/ 3101658 w 13419668"/>
              <a:gd name="connsiteY26277" fmla="*/ 1321594 h 4401251"/>
              <a:gd name="connsiteX26278" fmla="*/ 2986726 w 13419668"/>
              <a:gd name="connsiteY26278" fmla="*/ 1342491 h 4401251"/>
              <a:gd name="connsiteX26279" fmla="*/ 3010483 w 13419668"/>
              <a:gd name="connsiteY26279" fmla="*/ 1367741 h 4401251"/>
              <a:gd name="connsiteX26280" fmla="*/ 3032873 w 13419668"/>
              <a:gd name="connsiteY26280" fmla="*/ 1344730 h 4401251"/>
              <a:gd name="connsiteX26281" fmla="*/ 3011105 w 13419668"/>
              <a:gd name="connsiteY26281" fmla="*/ 1321469 h 4401251"/>
              <a:gd name="connsiteX26282" fmla="*/ 2986726 w 13419668"/>
              <a:gd name="connsiteY26282" fmla="*/ 1342491 h 4401251"/>
              <a:gd name="connsiteX26283" fmla="*/ 2900775 w 13419668"/>
              <a:gd name="connsiteY26283" fmla="*/ 1345103 h 4401251"/>
              <a:gd name="connsiteX26284" fmla="*/ 2923538 w 13419668"/>
              <a:gd name="connsiteY26284" fmla="*/ 1367741 h 4401251"/>
              <a:gd name="connsiteX26285" fmla="*/ 2946798 w 13419668"/>
              <a:gd name="connsiteY26285" fmla="*/ 1342242 h 4401251"/>
              <a:gd name="connsiteX26286" fmla="*/ 2922045 w 13419668"/>
              <a:gd name="connsiteY26286" fmla="*/ 1321594 h 4401251"/>
              <a:gd name="connsiteX26287" fmla="*/ 2900651 w 13419668"/>
              <a:gd name="connsiteY26287" fmla="*/ 1345227 h 4401251"/>
              <a:gd name="connsiteX26288" fmla="*/ 2857365 w 13419668"/>
              <a:gd name="connsiteY26288" fmla="*/ 1344108 h 4401251"/>
              <a:gd name="connsiteX26289" fmla="*/ 2831617 w 13419668"/>
              <a:gd name="connsiteY26289" fmla="*/ 1321594 h 4401251"/>
              <a:gd name="connsiteX26290" fmla="*/ 2811218 w 13419668"/>
              <a:gd name="connsiteY26290" fmla="*/ 1346098 h 4401251"/>
              <a:gd name="connsiteX26291" fmla="*/ 2834976 w 13419668"/>
              <a:gd name="connsiteY26291" fmla="*/ 1367741 h 4401251"/>
              <a:gd name="connsiteX26292" fmla="*/ 2857365 w 13419668"/>
              <a:gd name="connsiteY26292" fmla="*/ 1344232 h 4401251"/>
              <a:gd name="connsiteX26293" fmla="*/ 2743677 w 13419668"/>
              <a:gd name="connsiteY26293" fmla="*/ 1321469 h 4401251"/>
              <a:gd name="connsiteX26294" fmla="*/ 2721661 w 13419668"/>
              <a:gd name="connsiteY26294" fmla="*/ 1347342 h 4401251"/>
              <a:gd name="connsiteX26295" fmla="*/ 2746662 w 13419668"/>
              <a:gd name="connsiteY26295" fmla="*/ 1367616 h 4401251"/>
              <a:gd name="connsiteX26296" fmla="*/ 2767932 w 13419668"/>
              <a:gd name="connsiteY26296" fmla="*/ 1342864 h 4401251"/>
              <a:gd name="connsiteX26297" fmla="*/ 2743801 w 13419668"/>
              <a:gd name="connsiteY26297" fmla="*/ 1321469 h 4401251"/>
              <a:gd name="connsiteX26298" fmla="*/ 2657105 w 13419668"/>
              <a:gd name="connsiteY26298" fmla="*/ 1321469 h 4401251"/>
              <a:gd name="connsiteX26299" fmla="*/ 2632103 w 13419668"/>
              <a:gd name="connsiteY26299" fmla="*/ 1341247 h 4401251"/>
              <a:gd name="connsiteX26300" fmla="*/ 2653995 w 13419668"/>
              <a:gd name="connsiteY26300" fmla="*/ 1367616 h 4401251"/>
              <a:gd name="connsiteX26301" fmla="*/ 2678001 w 13419668"/>
              <a:gd name="connsiteY26301" fmla="*/ 1345724 h 4401251"/>
              <a:gd name="connsiteX26302" fmla="*/ 2656980 w 13419668"/>
              <a:gd name="connsiteY26302" fmla="*/ 1321469 h 4401251"/>
              <a:gd name="connsiteX26303" fmla="*/ 2567672 w 13419668"/>
              <a:gd name="connsiteY26303" fmla="*/ 1321469 h 4401251"/>
              <a:gd name="connsiteX26304" fmla="*/ 2544785 w 13419668"/>
              <a:gd name="connsiteY26304" fmla="*/ 1343983 h 4401251"/>
              <a:gd name="connsiteX26305" fmla="*/ 2570035 w 13419668"/>
              <a:gd name="connsiteY26305" fmla="*/ 1367616 h 4401251"/>
              <a:gd name="connsiteX26306" fmla="*/ 2591056 w 13419668"/>
              <a:gd name="connsiteY26306" fmla="*/ 1343113 h 4401251"/>
              <a:gd name="connsiteX26307" fmla="*/ 2567672 w 13419668"/>
              <a:gd name="connsiteY26307" fmla="*/ 1321469 h 4401251"/>
              <a:gd name="connsiteX26308" fmla="*/ 2480602 w 13419668"/>
              <a:gd name="connsiteY26308" fmla="*/ 1321469 h 4401251"/>
              <a:gd name="connsiteX26309" fmla="*/ 2455103 w 13419668"/>
              <a:gd name="connsiteY26309" fmla="*/ 1344356 h 4401251"/>
              <a:gd name="connsiteX26310" fmla="*/ 2477865 w 13419668"/>
              <a:gd name="connsiteY26310" fmla="*/ 1367616 h 4401251"/>
              <a:gd name="connsiteX26311" fmla="*/ 2501250 w 13419668"/>
              <a:gd name="connsiteY26311" fmla="*/ 1345724 h 4401251"/>
              <a:gd name="connsiteX26312" fmla="*/ 2480602 w 13419668"/>
              <a:gd name="connsiteY26312" fmla="*/ 1321594 h 4401251"/>
              <a:gd name="connsiteX26313" fmla="*/ 2365546 w 13419668"/>
              <a:gd name="connsiteY26313" fmla="*/ 1342491 h 4401251"/>
              <a:gd name="connsiteX26314" fmla="*/ 2389303 w 13419668"/>
              <a:gd name="connsiteY26314" fmla="*/ 1367741 h 4401251"/>
              <a:gd name="connsiteX26315" fmla="*/ 2411692 w 13419668"/>
              <a:gd name="connsiteY26315" fmla="*/ 1344730 h 4401251"/>
              <a:gd name="connsiteX26316" fmla="*/ 2389925 w 13419668"/>
              <a:gd name="connsiteY26316" fmla="*/ 1321469 h 4401251"/>
              <a:gd name="connsiteX26317" fmla="*/ 2365546 w 13419668"/>
              <a:gd name="connsiteY26317" fmla="*/ 1342491 h 4401251"/>
              <a:gd name="connsiteX26318" fmla="*/ 2303228 w 13419668"/>
              <a:gd name="connsiteY26318" fmla="*/ 1321469 h 4401251"/>
              <a:gd name="connsiteX26319" fmla="*/ 2279595 w 13419668"/>
              <a:gd name="connsiteY26319" fmla="*/ 1342864 h 4401251"/>
              <a:gd name="connsiteX26320" fmla="*/ 2303228 w 13419668"/>
              <a:gd name="connsiteY26320" fmla="*/ 1367616 h 4401251"/>
              <a:gd name="connsiteX26321" fmla="*/ 2325867 w 13419668"/>
              <a:gd name="connsiteY26321" fmla="*/ 1344232 h 4401251"/>
              <a:gd name="connsiteX26322" fmla="*/ 2303228 w 13419668"/>
              <a:gd name="connsiteY26322" fmla="*/ 1321469 h 4401251"/>
              <a:gd name="connsiteX26323" fmla="*/ 2214666 w 13419668"/>
              <a:gd name="connsiteY26323" fmla="*/ 1321469 h 4401251"/>
              <a:gd name="connsiteX26324" fmla="*/ 2190162 w 13419668"/>
              <a:gd name="connsiteY26324" fmla="*/ 1341744 h 4401251"/>
              <a:gd name="connsiteX26325" fmla="*/ 2212676 w 13419668"/>
              <a:gd name="connsiteY26325" fmla="*/ 1367616 h 4401251"/>
              <a:gd name="connsiteX26326" fmla="*/ 2236309 w 13419668"/>
              <a:gd name="connsiteY26326" fmla="*/ 1345227 h 4401251"/>
              <a:gd name="connsiteX26327" fmla="*/ 2214790 w 13419668"/>
              <a:gd name="connsiteY26327" fmla="*/ 1321469 h 4401251"/>
              <a:gd name="connsiteX26328" fmla="*/ 2146627 w 13419668"/>
              <a:gd name="connsiteY26328" fmla="*/ 1345227 h 4401251"/>
              <a:gd name="connsiteX26329" fmla="*/ 2122123 w 13419668"/>
              <a:gd name="connsiteY26329" fmla="*/ 1321469 h 4401251"/>
              <a:gd name="connsiteX26330" fmla="*/ 2100480 w 13419668"/>
              <a:gd name="connsiteY26330" fmla="*/ 1344854 h 4401251"/>
              <a:gd name="connsiteX26331" fmla="*/ 2123119 w 13419668"/>
              <a:gd name="connsiteY26331" fmla="*/ 1367616 h 4401251"/>
              <a:gd name="connsiteX26332" fmla="*/ 2146627 w 13419668"/>
              <a:gd name="connsiteY26332" fmla="*/ 1345227 h 4401251"/>
              <a:gd name="connsiteX26333" fmla="*/ 2035924 w 13419668"/>
              <a:gd name="connsiteY26333" fmla="*/ 1321469 h 4401251"/>
              <a:gd name="connsiteX26334" fmla="*/ 2013286 w 13419668"/>
              <a:gd name="connsiteY26334" fmla="*/ 1344232 h 4401251"/>
              <a:gd name="connsiteX26335" fmla="*/ 2038785 w 13419668"/>
              <a:gd name="connsiteY26335" fmla="*/ 1367492 h 4401251"/>
              <a:gd name="connsiteX26336" fmla="*/ 2059433 w 13419668"/>
              <a:gd name="connsiteY26336" fmla="*/ 1342739 h 4401251"/>
              <a:gd name="connsiteX26337" fmla="*/ 2035800 w 13419668"/>
              <a:gd name="connsiteY26337" fmla="*/ 1321345 h 4401251"/>
              <a:gd name="connsiteX26338" fmla="*/ 1948730 w 13419668"/>
              <a:gd name="connsiteY26338" fmla="*/ 1321469 h 4401251"/>
              <a:gd name="connsiteX26339" fmla="*/ 1923978 w 13419668"/>
              <a:gd name="connsiteY26339" fmla="*/ 1341993 h 4401251"/>
              <a:gd name="connsiteX26340" fmla="*/ 1947113 w 13419668"/>
              <a:gd name="connsiteY26340" fmla="*/ 1367616 h 4401251"/>
              <a:gd name="connsiteX26341" fmla="*/ 1970000 w 13419668"/>
              <a:gd name="connsiteY26341" fmla="*/ 1345103 h 4401251"/>
              <a:gd name="connsiteX26342" fmla="*/ 1948730 w 13419668"/>
              <a:gd name="connsiteY26342" fmla="*/ 1321345 h 4401251"/>
              <a:gd name="connsiteX26343" fmla="*/ 1880443 w 13419668"/>
              <a:gd name="connsiteY26343" fmla="*/ 1344356 h 4401251"/>
              <a:gd name="connsiteX26344" fmla="*/ 1858427 w 13419668"/>
              <a:gd name="connsiteY26344" fmla="*/ 1321469 h 4401251"/>
              <a:gd name="connsiteX26345" fmla="*/ 1834420 w 13419668"/>
              <a:gd name="connsiteY26345" fmla="*/ 1345724 h 4401251"/>
              <a:gd name="connsiteX26346" fmla="*/ 1858427 w 13419668"/>
              <a:gd name="connsiteY26346" fmla="*/ 1367741 h 4401251"/>
              <a:gd name="connsiteX26347" fmla="*/ 1880567 w 13419668"/>
              <a:gd name="connsiteY26347" fmla="*/ 1344481 h 4401251"/>
              <a:gd name="connsiteX26348" fmla="*/ 107206 w 13419668"/>
              <a:gd name="connsiteY26348" fmla="*/ 1344978 h 4401251"/>
              <a:gd name="connsiteX26349" fmla="*/ 85812 w 13419668"/>
              <a:gd name="connsiteY26349" fmla="*/ 1321345 h 4401251"/>
              <a:gd name="connsiteX26350" fmla="*/ 61059 w 13419668"/>
              <a:gd name="connsiteY26350" fmla="*/ 1344978 h 4401251"/>
              <a:gd name="connsiteX26351" fmla="*/ 84443 w 13419668"/>
              <a:gd name="connsiteY26351" fmla="*/ 1367616 h 4401251"/>
              <a:gd name="connsiteX26352" fmla="*/ 107206 w 13419668"/>
              <a:gd name="connsiteY26352" fmla="*/ 1344978 h 4401251"/>
              <a:gd name="connsiteX26353" fmla="*/ 150616 w 13419668"/>
              <a:gd name="connsiteY26353" fmla="*/ 1342242 h 4401251"/>
              <a:gd name="connsiteX26354" fmla="*/ 174125 w 13419668"/>
              <a:gd name="connsiteY26354" fmla="*/ 1367616 h 4401251"/>
              <a:gd name="connsiteX26355" fmla="*/ 196763 w 13419668"/>
              <a:gd name="connsiteY26355" fmla="*/ 1344854 h 4401251"/>
              <a:gd name="connsiteX26356" fmla="*/ 175245 w 13419668"/>
              <a:gd name="connsiteY26356" fmla="*/ 1321469 h 4401251"/>
              <a:gd name="connsiteX26357" fmla="*/ 150616 w 13419668"/>
              <a:gd name="connsiteY26357" fmla="*/ 1342366 h 4401251"/>
              <a:gd name="connsiteX26358" fmla="*/ 240174 w 13419668"/>
              <a:gd name="connsiteY26358" fmla="*/ 1343983 h 4401251"/>
              <a:gd name="connsiteX26359" fmla="*/ 265548 w 13419668"/>
              <a:gd name="connsiteY26359" fmla="*/ 1367492 h 4401251"/>
              <a:gd name="connsiteX26360" fmla="*/ 286445 w 13419668"/>
              <a:gd name="connsiteY26360" fmla="*/ 1342988 h 4401251"/>
              <a:gd name="connsiteX26361" fmla="*/ 263061 w 13419668"/>
              <a:gd name="connsiteY26361" fmla="*/ 1321469 h 4401251"/>
              <a:gd name="connsiteX26362" fmla="*/ 240174 w 13419668"/>
              <a:gd name="connsiteY26362" fmla="*/ 1343983 h 4401251"/>
              <a:gd name="connsiteX26363" fmla="*/ 352494 w 13419668"/>
              <a:gd name="connsiteY26363" fmla="*/ 1321469 h 4401251"/>
              <a:gd name="connsiteX26364" fmla="*/ 327492 w 13419668"/>
              <a:gd name="connsiteY26364" fmla="*/ 1341247 h 4401251"/>
              <a:gd name="connsiteX26365" fmla="*/ 349384 w 13419668"/>
              <a:gd name="connsiteY26365" fmla="*/ 1367616 h 4401251"/>
              <a:gd name="connsiteX26366" fmla="*/ 373391 w 13419668"/>
              <a:gd name="connsiteY26366" fmla="*/ 1345724 h 4401251"/>
              <a:gd name="connsiteX26367" fmla="*/ 352369 w 13419668"/>
              <a:gd name="connsiteY26367" fmla="*/ 1321469 h 4401251"/>
              <a:gd name="connsiteX26368" fmla="*/ 416925 w 13419668"/>
              <a:gd name="connsiteY26368" fmla="*/ 1344232 h 4401251"/>
              <a:gd name="connsiteX26369" fmla="*/ 439066 w 13419668"/>
              <a:gd name="connsiteY26369" fmla="*/ 1367616 h 4401251"/>
              <a:gd name="connsiteX26370" fmla="*/ 463197 w 13419668"/>
              <a:gd name="connsiteY26370" fmla="*/ 1342739 h 4401251"/>
              <a:gd name="connsiteX26371" fmla="*/ 439066 w 13419668"/>
              <a:gd name="connsiteY26371" fmla="*/ 1321469 h 4401251"/>
              <a:gd name="connsiteX26372" fmla="*/ 417050 w 13419668"/>
              <a:gd name="connsiteY26372" fmla="*/ 1344356 h 4401251"/>
              <a:gd name="connsiteX26373" fmla="*/ 506483 w 13419668"/>
              <a:gd name="connsiteY26373" fmla="*/ 1342988 h 4401251"/>
              <a:gd name="connsiteX26374" fmla="*/ 527379 w 13419668"/>
              <a:gd name="connsiteY26374" fmla="*/ 1367492 h 4401251"/>
              <a:gd name="connsiteX26375" fmla="*/ 552754 w 13419668"/>
              <a:gd name="connsiteY26375" fmla="*/ 1343983 h 4401251"/>
              <a:gd name="connsiteX26376" fmla="*/ 529867 w 13419668"/>
              <a:gd name="connsiteY26376" fmla="*/ 1321469 h 4401251"/>
              <a:gd name="connsiteX26377" fmla="*/ 506483 w 13419668"/>
              <a:gd name="connsiteY26377" fmla="*/ 1343113 h 4401251"/>
              <a:gd name="connsiteX26378" fmla="*/ 592433 w 13419668"/>
              <a:gd name="connsiteY26378" fmla="*/ 1343734 h 4401251"/>
              <a:gd name="connsiteX26379" fmla="*/ 617559 w 13419668"/>
              <a:gd name="connsiteY26379" fmla="*/ 1367492 h 4401251"/>
              <a:gd name="connsiteX26380" fmla="*/ 638704 w 13419668"/>
              <a:gd name="connsiteY26380" fmla="*/ 1343113 h 4401251"/>
              <a:gd name="connsiteX26381" fmla="*/ 615444 w 13419668"/>
              <a:gd name="connsiteY26381" fmla="*/ 1321345 h 4401251"/>
              <a:gd name="connsiteX26382" fmla="*/ 592433 w 13419668"/>
              <a:gd name="connsiteY26382" fmla="*/ 1343734 h 4401251"/>
              <a:gd name="connsiteX26383" fmla="*/ 682115 w 13419668"/>
              <a:gd name="connsiteY26383" fmla="*/ 1341993 h 4401251"/>
              <a:gd name="connsiteX26384" fmla="*/ 705499 w 13419668"/>
              <a:gd name="connsiteY26384" fmla="*/ 1367492 h 4401251"/>
              <a:gd name="connsiteX26385" fmla="*/ 728262 w 13419668"/>
              <a:gd name="connsiteY26385" fmla="*/ 1344854 h 4401251"/>
              <a:gd name="connsiteX26386" fmla="*/ 706867 w 13419668"/>
              <a:gd name="connsiteY26386" fmla="*/ 1321345 h 4401251"/>
              <a:gd name="connsiteX26387" fmla="*/ 682239 w 13419668"/>
              <a:gd name="connsiteY26387" fmla="*/ 1342117 h 4401251"/>
              <a:gd name="connsiteX26388" fmla="*/ 1767376 w 13419668"/>
              <a:gd name="connsiteY26388" fmla="*/ 1321345 h 4401251"/>
              <a:gd name="connsiteX26389" fmla="*/ 1744738 w 13419668"/>
              <a:gd name="connsiteY26389" fmla="*/ 1344108 h 4401251"/>
              <a:gd name="connsiteX26390" fmla="*/ 1770237 w 13419668"/>
              <a:gd name="connsiteY26390" fmla="*/ 1367368 h 4401251"/>
              <a:gd name="connsiteX26391" fmla="*/ 1790885 w 13419668"/>
              <a:gd name="connsiteY26391" fmla="*/ 1342615 h 4401251"/>
              <a:gd name="connsiteX26392" fmla="*/ 1767252 w 13419668"/>
              <a:gd name="connsiteY26392" fmla="*/ 1321221 h 4401251"/>
              <a:gd name="connsiteX26393" fmla="*/ 1704935 w 13419668"/>
              <a:gd name="connsiteY26393" fmla="*/ 1344978 h 4401251"/>
              <a:gd name="connsiteX26394" fmla="*/ 1680307 w 13419668"/>
              <a:gd name="connsiteY26394" fmla="*/ 1321345 h 4401251"/>
              <a:gd name="connsiteX26395" fmla="*/ 1658788 w 13419668"/>
              <a:gd name="connsiteY26395" fmla="*/ 1344854 h 4401251"/>
              <a:gd name="connsiteX26396" fmla="*/ 1681551 w 13419668"/>
              <a:gd name="connsiteY26396" fmla="*/ 1367492 h 4401251"/>
              <a:gd name="connsiteX26397" fmla="*/ 1704935 w 13419668"/>
              <a:gd name="connsiteY26397" fmla="*/ 1344978 h 4401251"/>
              <a:gd name="connsiteX26398" fmla="*/ 1569231 w 13419668"/>
              <a:gd name="connsiteY26398" fmla="*/ 1343361 h 4401251"/>
              <a:gd name="connsiteX26399" fmla="*/ 1590625 w 13419668"/>
              <a:gd name="connsiteY26399" fmla="*/ 1367492 h 4401251"/>
              <a:gd name="connsiteX26400" fmla="*/ 1615626 w 13419668"/>
              <a:gd name="connsiteY26400" fmla="*/ 1343361 h 4401251"/>
              <a:gd name="connsiteX26401" fmla="*/ 1592242 w 13419668"/>
              <a:gd name="connsiteY26401" fmla="*/ 1321221 h 4401251"/>
              <a:gd name="connsiteX26402" fmla="*/ 1569355 w 13419668"/>
              <a:gd name="connsiteY26402" fmla="*/ 1343237 h 4401251"/>
              <a:gd name="connsiteX26403" fmla="*/ 1479673 w 13419668"/>
              <a:gd name="connsiteY26403" fmla="*/ 1344854 h 4401251"/>
              <a:gd name="connsiteX26404" fmla="*/ 1502436 w 13419668"/>
              <a:gd name="connsiteY26404" fmla="*/ 1367492 h 4401251"/>
              <a:gd name="connsiteX26405" fmla="*/ 1525820 w 13419668"/>
              <a:gd name="connsiteY26405" fmla="*/ 1341993 h 4401251"/>
              <a:gd name="connsiteX26406" fmla="*/ 1501192 w 13419668"/>
              <a:gd name="connsiteY26406" fmla="*/ 1321221 h 4401251"/>
              <a:gd name="connsiteX26407" fmla="*/ 1479798 w 13419668"/>
              <a:gd name="connsiteY26407" fmla="*/ 1344730 h 4401251"/>
              <a:gd name="connsiteX26408" fmla="*/ 1416486 w 13419668"/>
              <a:gd name="connsiteY26408" fmla="*/ 1321345 h 4401251"/>
              <a:gd name="connsiteX26409" fmla="*/ 1392355 w 13419668"/>
              <a:gd name="connsiteY26409" fmla="*/ 1342739 h 4401251"/>
              <a:gd name="connsiteX26410" fmla="*/ 1416610 w 13419668"/>
              <a:gd name="connsiteY26410" fmla="*/ 1367616 h 4401251"/>
              <a:gd name="connsiteX26411" fmla="*/ 1438751 w 13419668"/>
              <a:gd name="connsiteY26411" fmla="*/ 1344232 h 4401251"/>
              <a:gd name="connsiteX26412" fmla="*/ 1416610 w 13419668"/>
              <a:gd name="connsiteY26412" fmla="*/ 1321345 h 4401251"/>
              <a:gd name="connsiteX26413" fmla="*/ 1302797 w 13419668"/>
              <a:gd name="connsiteY26413" fmla="*/ 1342366 h 4401251"/>
              <a:gd name="connsiteX26414" fmla="*/ 1326555 w 13419668"/>
              <a:gd name="connsiteY26414" fmla="*/ 1367616 h 4401251"/>
              <a:gd name="connsiteX26415" fmla="*/ 1348944 w 13419668"/>
              <a:gd name="connsiteY26415" fmla="*/ 1344605 h 4401251"/>
              <a:gd name="connsiteX26416" fmla="*/ 1327177 w 13419668"/>
              <a:gd name="connsiteY26416" fmla="*/ 1321345 h 4401251"/>
              <a:gd name="connsiteX26417" fmla="*/ 1302797 w 13419668"/>
              <a:gd name="connsiteY26417" fmla="*/ 1342366 h 4401251"/>
              <a:gd name="connsiteX26418" fmla="*/ 1235878 w 13419668"/>
              <a:gd name="connsiteY26418" fmla="*/ 1321345 h 4401251"/>
              <a:gd name="connsiteX26419" fmla="*/ 1213240 w 13419668"/>
              <a:gd name="connsiteY26419" fmla="*/ 1344108 h 4401251"/>
              <a:gd name="connsiteX26420" fmla="*/ 1238739 w 13419668"/>
              <a:gd name="connsiteY26420" fmla="*/ 1367492 h 4401251"/>
              <a:gd name="connsiteX26421" fmla="*/ 1259511 w 13419668"/>
              <a:gd name="connsiteY26421" fmla="*/ 1342864 h 4401251"/>
              <a:gd name="connsiteX26422" fmla="*/ 1235878 w 13419668"/>
              <a:gd name="connsiteY26422" fmla="*/ 1321469 h 4401251"/>
              <a:gd name="connsiteX26423" fmla="*/ 1150550 w 13419668"/>
              <a:gd name="connsiteY26423" fmla="*/ 1321345 h 4401251"/>
              <a:gd name="connsiteX26424" fmla="*/ 1127165 w 13419668"/>
              <a:gd name="connsiteY26424" fmla="*/ 1342988 h 4401251"/>
              <a:gd name="connsiteX26425" fmla="*/ 1151047 w 13419668"/>
              <a:gd name="connsiteY26425" fmla="*/ 1367368 h 4401251"/>
              <a:gd name="connsiteX26426" fmla="*/ 1173437 w 13419668"/>
              <a:gd name="connsiteY26426" fmla="*/ 1343734 h 4401251"/>
              <a:gd name="connsiteX26427" fmla="*/ 1150550 w 13419668"/>
              <a:gd name="connsiteY26427" fmla="*/ 1321221 h 4401251"/>
              <a:gd name="connsiteX26428" fmla="*/ 1061366 w 13419668"/>
              <a:gd name="connsiteY26428" fmla="*/ 1321345 h 4401251"/>
              <a:gd name="connsiteX26429" fmla="*/ 1037608 w 13419668"/>
              <a:gd name="connsiteY26429" fmla="*/ 1342615 h 4401251"/>
              <a:gd name="connsiteX26430" fmla="*/ 1061117 w 13419668"/>
              <a:gd name="connsiteY26430" fmla="*/ 1367492 h 4401251"/>
              <a:gd name="connsiteX26431" fmla="*/ 1083879 w 13419668"/>
              <a:gd name="connsiteY26431" fmla="*/ 1344232 h 4401251"/>
              <a:gd name="connsiteX26432" fmla="*/ 1061366 w 13419668"/>
              <a:gd name="connsiteY26432" fmla="*/ 1321345 h 4401251"/>
              <a:gd name="connsiteX26433" fmla="*/ 5047541 w 13419668"/>
              <a:gd name="connsiteY26433" fmla="*/ 1232161 h 4401251"/>
              <a:gd name="connsiteX26434" fmla="*/ 5026396 w 13419668"/>
              <a:gd name="connsiteY26434" fmla="*/ 1255670 h 4401251"/>
              <a:gd name="connsiteX26435" fmla="*/ 5049780 w 13419668"/>
              <a:gd name="connsiteY26435" fmla="*/ 1276939 h 4401251"/>
              <a:gd name="connsiteX26436" fmla="*/ 5071175 w 13419668"/>
              <a:gd name="connsiteY26436" fmla="*/ 1253306 h 4401251"/>
              <a:gd name="connsiteX26437" fmla="*/ 5047417 w 13419668"/>
              <a:gd name="connsiteY26437" fmla="*/ 1232161 h 4401251"/>
              <a:gd name="connsiteX26438" fmla="*/ 1681551 w 13419668"/>
              <a:gd name="connsiteY26438" fmla="*/ 1232161 h 4401251"/>
              <a:gd name="connsiteX26439" fmla="*/ 1658912 w 13419668"/>
              <a:gd name="connsiteY26439" fmla="*/ 1254301 h 4401251"/>
              <a:gd name="connsiteX26440" fmla="*/ 1680929 w 13419668"/>
              <a:gd name="connsiteY26440" fmla="*/ 1277064 h 4401251"/>
              <a:gd name="connsiteX26441" fmla="*/ 1703691 w 13419668"/>
              <a:gd name="connsiteY26441" fmla="*/ 1254799 h 4401251"/>
              <a:gd name="connsiteX26442" fmla="*/ 1681426 w 13419668"/>
              <a:gd name="connsiteY26442" fmla="*/ 1232285 h 4401251"/>
              <a:gd name="connsiteX26443" fmla="*/ 1590376 w 13419668"/>
              <a:gd name="connsiteY26443" fmla="*/ 1232161 h 4401251"/>
              <a:gd name="connsiteX26444" fmla="*/ 1569480 w 13419668"/>
              <a:gd name="connsiteY26444" fmla="*/ 1255918 h 4401251"/>
              <a:gd name="connsiteX26445" fmla="*/ 1593113 w 13419668"/>
              <a:gd name="connsiteY26445" fmla="*/ 1276939 h 4401251"/>
              <a:gd name="connsiteX26446" fmla="*/ 1614258 w 13419668"/>
              <a:gd name="connsiteY26446" fmla="*/ 1253057 h 4401251"/>
              <a:gd name="connsiteX26447" fmla="*/ 1590252 w 13419668"/>
              <a:gd name="connsiteY26447" fmla="*/ 1232161 h 4401251"/>
              <a:gd name="connsiteX26448" fmla="*/ 1479922 w 13419668"/>
              <a:gd name="connsiteY26448" fmla="*/ 1253431 h 4401251"/>
              <a:gd name="connsiteX26449" fmla="*/ 1501068 w 13419668"/>
              <a:gd name="connsiteY26449" fmla="*/ 1277188 h 4401251"/>
              <a:gd name="connsiteX26450" fmla="*/ 1524701 w 13419668"/>
              <a:gd name="connsiteY26450" fmla="*/ 1255794 h 4401251"/>
              <a:gd name="connsiteX26451" fmla="*/ 1503431 w 13419668"/>
              <a:gd name="connsiteY26451" fmla="*/ 1232409 h 4401251"/>
              <a:gd name="connsiteX26452" fmla="*/ 1479922 w 13419668"/>
              <a:gd name="connsiteY26452" fmla="*/ 1253555 h 4401251"/>
              <a:gd name="connsiteX26453" fmla="*/ 1416859 w 13419668"/>
              <a:gd name="connsiteY26453" fmla="*/ 1232285 h 4401251"/>
              <a:gd name="connsiteX26454" fmla="*/ 1393226 w 13419668"/>
              <a:gd name="connsiteY26454" fmla="*/ 1253555 h 4401251"/>
              <a:gd name="connsiteX26455" fmla="*/ 1414744 w 13419668"/>
              <a:gd name="connsiteY26455" fmla="*/ 1277064 h 4401251"/>
              <a:gd name="connsiteX26456" fmla="*/ 1438004 w 13419668"/>
              <a:gd name="connsiteY26456" fmla="*/ 1255670 h 4401251"/>
              <a:gd name="connsiteX26457" fmla="*/ 1416734 w 13419668"/>
              <a:gd name="connsiteY26457" fmla="*/ 1232285 h 4401251"/>
              <a:gd name="connsiteX26458" fmla="*/ 1327550 w 13419668"/>
              <a:gd name="connsiteY26458" fmla="*/ 1232285 h 4401251"/>
              <a:gd name="connsiteX26459" fmla="*/ 1303668 w 13419668"/>
              <a:gd name="connsiteY26459" fmla="*/ 1253306 h 4401251"/>
              <a:gd name="connsiteX26460" fmla="*/ 1324938 w 13419668"/>
              <a:gd name="connsiteY26460" fmla="*/ 1277064 h 4401251"/>
              <a:gd name="connsiteX26461" fmla="*/ 1348571 w 13419668"/>
              <a:gd name="connsiteY26461" fmla="*/ 1256043 h 4401251"/>
              <a:gd name="connsiteX26462" fmla="*/ 1327675 w 13419668"/>
              <a:gd name="connsiteY26462" fmla="*/ 1232285 h 4401251"/>
              <a:gd name="connsiteX26463" fmla="*/ 1236376 w 13419668"/>
              <a:gd name="connsiteY26463" fmla="*/ 1232285 h 4401251"/>
              <a:gd name="connsiteX26464" fmla="*/ 1214111 w 13419668"/>
              <a:gd name="connsiteY26464" fmla="*/ 1254799 h 4401251"/>
              <a:gd name="connsiteX26465" fmla="*/ 1236873 w 13419668"/>
              <a:gd name="connsiteY26465" fmla="*/ 1277064 h 4401251"/>
              <a:gd name="connsiteX26466" fmla="*/ 1258889 w 13419668"/>
              <a:gd name="connsiteY26466" fmla="*/ 1254301 h 4401251"/>
              <a:gd name="connsiteX26467" fmla="*/ 1236376 w 13419668"/>
              <a:gd name="connsiteY26467" fmla="*/ 1232161 h 4401251"/>
              <a:gd name="connsiteX26468" fmla="*/ 1151545 w 13419668"/>
              <a:gd name="connsiteY26468" fmla="*/ 1232285 h 4401251"/>
              <a:gd name="connsiteX26469" fmla="*/ 1127663 w 13419668"/>
              <a:gd name="connsiteY26469" fmla="*/ 1253057 h 4401251"/>
              <a:gd name="connsiteX26470" fmla="*/ 1148435 w 13419668"/>
              <a:gd name="connsiteY26470" fmla="*/ 1277188 h 4401251"/>
              <a:gd name="connsiteX26471" fmla="*/ 1172442 w 13419668"/>
              <a:gd name="connsiteY26471" fmla="*/ 1256167 h 4401251"/>
              <a:gd name="connsiteX26472" fmla="*/ 1151669 w 13419668"/>
              <a:gd name="connsiteY26472" fmla="*/ 1232409 h 4401251"/>
              <a:gd name="connsiteX26473" fmla="*/ 1038105 w 13419668"/>
              <a:gd name="connsiteY26473" fmla="*/ 1254550 h 4401251"/>
              <a:gd name="connsiteX26474" fmla="*/ 1060370 w 13419668"/>
              <a:gd name="connsiteY26474" fmla="*/ 1276939 h 4401251"/>
              <a:gd name="connsiteX26475" fmla="*/ 1082884 w 13419668"/>
              <a:gd name="connsiteY26475" fmla="*/ 1254426 h 4401251"/>
              <a:gd name="connsiteX26476" fmla="*/ 1060370 w 13419668"/>
              <a:gd name="connsiteY26476" fmla="*/ 1232161 h 4401251"/>
              <a:gd name="connsiteX26477" fmla="*/ 1038105 w 13419668"/>
              <a:gd name="connsiteY26477" fmla="*/ 1254550 h 4401251"/>
              <a:gd name="connsiteX26478" fmla="*/ 972430 w 13419668"/>
              <a:gd name="connsiteY26478" fmla="*/ 1232285 h 4401251"/>
              <a:gd name="connsiteX26479" fmla="*/ 948548 w 13419668"/>
              <a:gd name="connsiteY26479" fmla="*/ 1253057 h 4401251"/>
              <a:gd name="connsiteX26480" fmla="*/ 969320 w 13419668"/>
              <a:gd name="connsiteY26480" fmla="*/ 1277188 h 4401251"/>
              <a:gd name="connsiteX26481" fmla="*/ 993327 w 13419668"/>
              <a:gd name="connsiteY26481" fmla="*/ 1256167 h 4401251"/>
              <a:gd name="connsiteX26482" fmla="*/ 972554 w 13419668"/>
              <a:gd name="connsiteY26482" fmla="*/ 1232409 h 4401251"/>
              <a:gd name="connsiteX26483" fmla="*/ 881131 w 13419668"/>
              <a:gd name="connsiteY26483" fmla="*/ 1232285 h 4401251"/>
              <a:gd name="connsiteX26484" fmla="*/ 858991 w 13419668"/>
              <a:gd name="connsiteY26484" fmla="*/ 1254799 h 4401251"/>
              <a:gd name="connsiteX26485" fmla="*/ 881504 w 13419668"/>
              <a:gd name="connsiteY26485" fmla="*/ 1277064 h 4401251"/>
              <a:gd name="connsiteX26486" fmla="*/ 903894 w 13419668"/>
              <a:gd name="connsiteY26486" fmla="*/ 1254301 h 4401251"/>
              <a:gd name="connsiteX26487" fmla="*/ 881256 w 13419668"/>
              <a:gd name="connsiteY26487" fmla="*/ 1232161 h 4401251"/>
              <a:gd name="connsiteX26488" fmla="*/ 817197 w 13419668"/>
              <a:gd name="connsiteY26488" fmla="*/ 1253431 h 4401251"/>
              <a:gd name="connsiteX26489" fmla="*/ 793564 w 13419668"/>
              <a:gd name="connsiteY26489" fmla="*/ 1232409 h 4401251"/>
              <a:gd name="connsiteX26490" fmla="*/ 772419 w 13419668"/>
              <a:gd name="connsiteY26490" fmla="*/ 1255918 h 4401251"/>
              <a:gd name="connsiteX26491" fmla="*/ 796052 w 13419668"/>
              <a:gd name="connsiteY26491" fmla="*/ 1277313 h 4401251"/>
              <a:gd name="connsiteX26492" fmla="*/ 817197 w 13419668"/>
              <a:gd name="connsiteY26492" fmla="*/ 1253555 h 4401251"/>
              <a:gd name="connsiteX26493" fmla="*/ 705002 w 13419668"/>
              <a:gd name="connsiteY26493" fmla="*/ 1232285 h 4401251"/>
              <a:gd name="connsiteX26494" fmla="*/ 682737 w 13419668"/>
              <a:gd name="connsiteY26494" fmla="*/ 1254799 h 4401251"/>
              <a:gd name="connsiteX26495" fmla="*/ 705499 w 13419668"/>
              <a:gd name="connsiteY26495" fmla="*/ 1277064 h 4401251"/>
              <a:gd name="connsiteX26496" fmla="*/ 727515 w 13419668"/>
              <a:gd name="connsiteY26496" fmla="*/ 1254301 h 4401251"/>
              <a:gd name="connsiteX26497" fmla="*/ 705002 w 13419668"/>
              <a:gd name="connsiteY26497" fmla="*/ 1232161 h 4401251"/>
              <a:gd name="connsiteX26498" fmla="*/ 615942 w 13419668"/>
              <a:gd name="connsiteY26498" fmla="*/ 1232285 h 4401251"/>
              <a:gd name="connsiteX26499" fmla="*/ 593179 w 13419668"/>
              <a:gd name="connsiteY26499" fmla="*/ 1254426 h 4401251"/>
              <a:gd name="connsiteX26500" fmla="*/ 615569 w 13419668"/>
              <a:gd name="connsiteY26500" fmla="*/ 1277188 h 4401251"/>
              <a:gd name="connsiteX26501" fmla="*/ 638082 w 13419668"/>
              <a:gd name="connsiteY26501" fmla="*/ 1254923 h 4401251"/>
              <a:gd name="connsiteX26502" fmla="*/ 615942 w 13419668"/>
              <a:gd name="connsiteY26502" fmla="*/ 1232409 h 4401251"/>
              <a:gd name="connsiteX26503" fmla="*/ 528001 w 13419668"/>
              <a:gd name="connsiteY26503" fmla="*/ 1232285 h 4401251"/>
              <a:gd name="connsiteX26504" fmla="*/ 506856 w 13419668"/>
              <a:gd name="connsiteY26504" fmla="*/ 1255794 h 4401251"/>
              <a:gd name="connsiteX26505" fmla="*/ 530240 w 13419668"/>
              <a:gd name="connsiteY26505" fmla="*/ 1277064 h 4401251"/>
              <a:gd name="connsiteX26506" fmla="*/ 551635 w 13419668"/>
              <a:gd name="connsiteY26506" fmla="*/ 1253431 h 4401251"/>
              <a:gd name="connsiteX26507" fmla="*/ 527877 w 13419668"/>
              <a:gd name="connsiteY26507" fmla="*/ 1232285 h 4401251"/>
              <a:gd name="connsiteX26508" fmla="*/ 441056 w 13419668"/>
              <a:gd name="connsiteY26508" fmla="*/ 1232285 h 4401251"/>
              <a:gd name="connsiteX26509" fmla="*/ 417298 w 13419668"/>
              <a:gd name="connsiteY26509" fmla="*/ 1253182 h 4401251"/>
              <a:gd name="connsiteX26510" fmla="*/ 438195 w 13419668"/>
              <a:gd name="connsiteY26510" fmla="*/ 1277188 h 4401251"/>
              <a:gd name="connsiteX26511" fmla="*/ 462077 w 13419668"/>
              <a:gd name="connsiteY26511" fmla="*/ 1256043 h 4401251"/>
              <a:gd name="connsiteX26512" fmla="*/ 441056 w 13419668"/>
              <a:gd name="connsiteY26512" fmla="*/ 1232409 h 4401251"/>
              <a:gd name="connsiteX26513" fmla="*/ 372520 w 13419668"/>
              <a:gd name="connsiteY26513" fmla="*/ 1254923 h 4401251"/>
              <a:gd name="connsiteX26514" fmla="*/ 350504 w 13419668"/>
              <a:gd name="connsiteY26514" fmla="*/ 1232161 h 4401251"/>
              <a:gd name="connsiteX26515" fmla="*/ 327741 w 13419668"/>
              <a:gd name="connsiteY26515" fmla="*/ 1254053 h 4401251"/>
              <a:gd name="connsiteX26516" fmla="*/ 349633 w 13419668"/>
              <a:gd name="connsiteY26516" fmla="*/ 1276939 h 4401251"/>
              <a:gd name="connsiteX26517" fmla="*/ 372520 w 13419668"/>
              <a:gd name="connsiteY26517" fmla="*/ 1254799 h 4401251"/>
              <a:gd name="connsiteX26518" fmla="*/ 264678 w 13419668"/>
              <a:gd name="connsiteY26518" fmla="*/ 1232161 h 4401251"/>
              <a:gd name="connsiteX26519" fmla="*/ 240920 w 13419668"/>
              <a:gd name="connsiteY26519" fmla="*/ 1253306 h 4401251"/>
              <a:gd name="connsiteX26520" fmla="*/ 262314 w 13419668"/>
              <a:gd name="connsiteY26520" fmla="*/ 1276939 h 4401251"/>
              <a:gd name="connsiteX26521" fmla="*/ 285699 w 13419668"/>
              <a:gd name="connsiteY26521" fmla="*/ 1255670 h 4401251"/>
              <a:gd name="connsiteX26522" fmla="*/ 264553 w 13419668"/>
              <a:gd name="connsiteY26522" fmla="*/ 1232161 h 4401251"/>
              <a:gd name="connsiteX26523" fmla="*/ 175245 w 13419668"/>
              <a:gd name="connsiteY26523" fmla="*/ 1232161 h 4401251"/>
              <a:gd name="connsiteX26524" fmla="*/ 151487 w 13419668"/>
              <a:gd name="connsiteY26524" fmla="*/ 1253306 h 4401251"/>
              <a:gd name="connsiteX26525" fmla="*/ 172881 w 13419668"/>
              <a:gd name="connsiteY26525" fmla="*/ 1276939 h 4401251"/>
              <a:gd name="connsiteX26526" fmla="*/ 196390 w 13419668"/>
              <a:gd name="connsiteY26526" fmla="*/ 1255794 h 4401251"/>
              <a:gd name="connsiteX26527" fmla="*/ 175369 w 13419668"/>
              <a:gd name="connsiteY26527" fmla="*/ 1232161 h 4401251"/>
              <a:gd name="connsiteX26528" fmla="*/ 61930 w 13419668"/>
              <a:gd name="connsiteY26528" fmla="*/ 1253679 h 4401251"/>
              <a:gd name="connsiteX26529" fmla="*/ 83697 w 13419668"/>
              <a:gd name="connsiteY26529" fmla="*/ 1276939 h 4401251"/>
              <a:gd name="connsiteX26530" fmla="*/ 106833 w 13419668"/>
              <a:gd name="connsiteY26530" fmla="*/ 1255421 h 4401251"/>
              <a:gd name="connsiteX26531" fmla="*/ 85439 w 13419668"/>
              <a:gd name="connsiteY26531" fmla="*/ 1232161 h 4401251"/>
              <a:gd name="connsiteX26532" fmla="*/ 62054 w 13419668"/>
              <a:gd name="connsiteY26532" fmla="*/ 1253679 h 4401251"/>
              <a:gd name="connsiteX26533" fmla="*/ 9573051 w 13419668"/>
              <a:gd name="connsiteY26533" fmla="*/ 1232161 h 4401251"/>
              <a:gd name="connsiteX26534" fmla="*/ 9549045 w 13419668"/>
              <a:gd name="connsiteY26534" fmla="*/ 1253057 h 4401251"/>
              <a:gd name="connsiteX26535" fmla="*/ 9570191 w 13419668"/>
              <a:gd name="connsiteY26535" fmla="*/ 1276939 h 4401251"/>
              <a:gd name="connsiteX26536" fmla="*/ 9593823 w 13419668"/>
              <a:gd name="connsiteY26536" fmla="*/ 1255918 h 4401251"/>
              <a:gd name="connsiteX26537" fmla="*/ 9572927 w 13419668"/>
              <a:gd name="connsiteY26537" fmla="*/ 1232161 h 4401251"/>
              <a:gd name="connsiteX26538" fmla="*/ 9659747 w 13419668"/>
              <a:gd name="connsiteY26538" fmla="*/ 1232161 h 4401251"/>
              <a:gd name="connsiteX26539" fmla="*/ 9638726 w 13419668"/>
              <a:gd name="connsiteY26539" fmla="*/ 1255794 h 4401251"/>
              <a:gd name="connsiteX26540" fmla="*/ 9662609 w 13419668"/>
              <a:gd name="connsiteY26540" fmla="*/ 1276939 h 4401251"/>
              <a:gd name="connsiteX26541" fmla="*/ 9683506 w 13419668"/>
              <a:gd name="connsiteY26541" fmla="*/ 1252933 h 4401251"/>
              <a:gd name="connsiteX26542" fmla="*/ 9659747 w 13419668"/>
              <a:gd name="connsiteY26542" fmla="*/ 1232036 h 4401251"/>
              <a:gd name="connsiteX26543" fmla="*/ 9725299 w 13419668"/>
              <a:gd name="connsiteY26543" fmla="*/ 1253057 h 4401251"/>
              <a:gd name="connsiteX26544" fmla="*/ 9746320 w 13419668"/>
              <a:gd name="connsiteY26544" fmla="*/ 1276939 h 4401251"/>
              <a:gd name="connsiteX26545" fmla="*/ 9770078 w 13419668"/>
              <a:gd name="connsiteY26545" fmla="*/ 1255670 h 4401251"/>
              <a:gd name="connsiteX26546" fmla="*/ 9749057 w 13419668"/>
              <a:gd name="connsiteY26546" fmla="*/ 1232036 h 4401251"/>
              <a:gd name="connsiteX26547" fmla="*/ 9725299 w 13419668"/>
              <a:gd name="connsiteY26547" fmla="*/ 1252933 h 4401251"/>
              <a:gd name="connsiteX26548" fmla="*/ 9837246 w 13419668"/>
              <a:gd name="connsiteY26548" fmla="*/ 1232036 h 4401251"/>
              <a:gd name="connsiteX26549" fmla="*/ 9814856 w 13419668"/>
              <a:gd name="connsiteY26549" fmla="*/ 1254301 h 4401251"/>
              <a:gd name="connsiteX26550" fmla="*/ 9837121 w 13419668"/>
              <a:gd name="connsiteY26550" fmla="*/ 1276815 h 4401251"/>
              <a:gd name="connsiteX26551" fmla="*/ 9859635 w 13419668"/>
              <a:gd name="connsiteY26551" fmla="*/ 1254301 h 4401251"/>
              <a:gd name="connsiteX26552" fmla="*/ 9837246 w 13419668"/>
              <a:gd name="connsiteY26552" fmla="*/ 1232036 h 4401251"/>
              <a:gd name="connsiteX26553" fmla="*/ 9926928 w 13419668"/>
              <a:gd name="connsiteY26553" fmla="*/ 1232036 h 4401251"/>
              <a:gd name="connsiteX26554" fmla="*/ 9904414 w 13419668"/>
              <a:gd name="connsiteY26554" fmla="*/ 1254177 h 4401251"/>
              <a:gd name="connsiteX26555" fmla="*/ 9926554 w 13419668"/>
              <a:gd name="connsiteY26555" fmla="*/ 1276939 h 4401251"/>
              <a:gd name="connsiteX26556" fmla="*/ 9949317 w 13419668"/>
              <a:gd name="connsiteY26556" fmla="*/ 1254550 h 4401251"/>
              <a:gd name="connsiteX26557" fmla="*/ 9927052 w 13419668"/>
              <a:gd name="connsiteY26557" fmla="*/ 1232036 h 4401251"/>
              <a:gd name="connsiteX26558" fmla="*/ 9990737 w 13419668"/>
              <a:gd name="connsiteY26558" fmla="*/ 1253928 h 4401251"/>
              <a:gd name="connsiteX26559" fmla="*/ 10012878 w 13419668"/>
              <a:gd name="connsiteY26559" fmla="*/ 1276815 h 4401251"/>
              <a:gd name="connsiteX26560" fmla="*/ 10035640 w 13419668"/>
              <a:gd name="connsiteY26560" fmla="*/ 1254799 h 4401251"/>
              <a:gd name="connsiteX26561" fmla="*/ 10013748 w 13419668"/>
              <a:gd name="connsiteY26561" fmla="*/ 1232036 h 4401251"/>
              <a:gd name="connsiteX26562" fmla="*/ 9990862 w 13419668"/>
              <a:gd name="connsiteY26562" fmla="*/ 1253928 h 4401251"/>
              <a:gd name="connsiteX26563" fmla="*/ 2569164 w 13419668"/>
              <a:gd name="connsiteY26563" fmla="*/ 1232036 h 4401251"/>
              <a:gd name="connsiteX26564" fmla="*/ 2545531 w 13419668"/>
              <a:gd name="connsiteY26564" fmla="*/ 1253306 h 4401251"/>
              <a:gd name="connsiteX26565" fmla="*/ 2567050 w 13419668"/>
              <a:gd name="connsiteY26565" fmla="*/ 1276815 h 4401251"/>
              <a:gd name="connsiteX26566" fmla="*/ 2590310 w 13419668"/>
              <a:gd name="connsiteY26566" fmla="*/ 1255421 h 4401251"/>
              <a:gd name="connsiteX26567" fmla="*/ 2569040 w 13419668"/>
              <a:gd name="connsiteY26567" fmla="*/ 1232036 h 4401251"/>
              <a:gd name="connsiteX26568" fmla="*/ 2677131 w 13419668"/>
              <a:gd name="connsiteY26568" fmla="*/ 1254799 h 4401251"/>
              <a:gd name="connsiteX26569" fmla="*/ 2655114 w 13419668"/>
              <a:gd name="connsiteY26569" fmla="*/ 1232036 h 4401251"/>
              <a:gd name="connsiteX26570" fmla="*/ 2632352 w 13419668"/>
              <a:gd name="connsiteY26570" fmla="*/ 1253928 h 4401251"/>
              <a:gd name="connsiteX26571" fmla="*/ 2654244 w 13419668"/>
              <a:gd name="connsiteY26571" fmla="*/ 1276815 h 4401251"/>
              <a:gd name="connsiteX26572" fmla="*/ 2677131 w 13419668"/>
              <a:gd name="connsiteY26572" fmla="*/ 1254675 h 4401251"/>
              <a:gd name="connsiteX26573" fmla="*/ 2743055 w 13419668"/>
              <a:gd name="connsiteY26573" fmla="*/ 1232036 h 4401251"/>
              <a:gd name="connsiteX26574" fmla="*/ 2722034 w 13419668"/>
              <a:gd name="connsiteY26574" fmla="*/ 1255670 h 4401251"/>
              <a:gd name="connsiteX26575" fmla="*/ 2745543 w 13419668"/>
              <a:gd name="connsiteY26575" fmla="*/ 1276815 h 4401251"/>
              <a:gd name="connsiteX26576" fmla="*/ 2766937 w 13419668"/>
              <a:gd name="connsiteY26576" fmla="*/ 1253182 h 4401251"/>
              <a:gd name="connsiteX26577" fmla="*/ 2743179 w 13419668"/>
              <a:gd name="connsiteY26577" fmla="*/ 1232036 h 4401251"/>
              <a:gd name="connsiteX26578" fmla="*/ 2832612 w 13419668"/>
              <a:gd name="connsiteY26578" fmla="*/ 1232036 h 4401251"/>
              <a:gd name="connsiteX26579" fmla="*/ 2811467 w 13419668"/>
              <a:gd name="connsiteY26579" fmla="*/ 1255545 h 4401251"/>
              <a:gd name="connsiteX26580" fmla="*/ 2834851 w 13419668"/>
              <a:gd name="connsiteY26580" fmla="*/ 1276815 h 4401251"/>
              <a:gd name="connsiteX26581" fmla="*/ 2856245 w 13419668"/>
              <a:gd name="connsiteY26581" fmla="*/ 1253182 h 4401251"/>
              <a:gd name="connsiteX26582" fmla="*/ 2832488 w 13419668"/>
              <a:gd name="connsiteY26582" fmla="*/ 1232036 h 4401251"/>
              <a:gd name="connsiteX26583" fmla="*/ 2901024 w 13419668"/>
              <a:gd name="connsiteY26583" fmla="*/ 1254675 h 4401251"/>
              <a:gd name="connsiteX26584" fmla="*/ 2923538 w 13419668"/>
              <a:gd name="connsiteY26584" fmla="*/ 1276815 h 4401251"/>
              <a:gd name="connsiteX26585" fmla="*/ 2945803 w 13419668"/>
              <a:gd name="connsiteY26585" fmla="*/ 1254053 h 4401251"/>
              <a:gd name="connsiteX26586" fmla="*/ 2923040 w 13419668"/>
              <a:gd name="connsiteY26586" fmla="*/ 1232036 h 4401251"/>
              <a:gd name="connsiteX26587" fmla="*/ 2901024 w 13419668"/>
              <a:gd name="connsiteY26587" fmla="*/ 1254675 h 4401251"/>
              <a:gd name="connsiteX26588" fmla="*/ 3011354 w 13419668"/>
              <a:gd name="connsiteY26588" fmla="*/ 1276939 h 4401251"/>
              <a:gd name="connsiteX26589" fmla="*/ 3032375 w 13419668"/>
              <a:gd name="connsiteY26589" fmla="*/ 1252933 h 4401251"/>
              <a:gd name="connsiteX26590" fmla="*/ 3008617 w 13419668"/>
              <a:gd name="connsiteY26590" fmla="*/ 1232036 h 4401251"/>
              <a:gd name="connsiteX26591" fmla="*/ 2987596 w 13419668"/>
              <a:gd name="connsiteY26591" fmla="*/ 1255670 h 4401251"/>
              <a:gd name="connsiteX26592" fmla="*/ 3011354 w 13419668"/>
              <a:gd name="connsiteY26592" fmla="*/ 1276939 h 4401251"/>
              <a:gd name="connsiteX26593" fmla="*/ 3121808 w 13419668"/>
              <a:gd name="connsiteY26593" fmla="*/ 1254550 h 4401251"/>
              <a:gd name="connsiteX26594" fmla="*/ 3099668 w 13419668"/>
              <a:gd name="connsiteY26594" fmla="*/ 1231912 h 4401251"/>
              <a:gd name="connsiteX26595" fmla="*/ 3076905 w 13419668"/>
              <a:gd name="connsiteY26595" fmla="*/ 1253928 h 4401251"/>
              <a:gd name="connsiteX26596" fmla="*/ 3099170 w 13419668"/>
              <a:gd name="connsiteY26596" fmla="*/ 1276691 h 4401251"/>
              <a:gd name="connsiteX26597" fmla="*/ 3121684 w 13419668"/>
              <a:gd name="connsiteY26597" fmla="*/ 1254426 h 4401251"/>
              <a:gd name="connsiteX26598" fmla="*/ 3166587 w 13419668"/>
              <a:gd name="connsiteY26598" fmla="*/ 1254675 h 4401251"/>
              <a:gd name="connsiteX26599" fmla="*/ 3189474 w 13419668"/>
              <a:gd name="connsiteY26599" fmla="*/ 1276815 h 4401251"/>
              <a:gd name="connsiteX26600" fmla="*/ 3211365 w 13419668"/>
              <a:gd name="connsiteY26600" fmla="*/ 1253928 h 4401251"/>
              <a:gd name="connsiteX26601" fmla="*/ 3188603 w 13419668"/>
              <a:gd name="connsiteY26601" fmla="*/ 1232036 h 4401251"/>
              <a:gd name="connsiteX26602" fmla="*/ 3166587 w 13419668"/>
              <a:gd name="connsiteY26602" fmla="*/ 1254799 h 4401251"/>
              <a:gd name="connsiteX26603" fmla="*/ 3253283 w 13419668"/>
              <a:gd name="connsiteY26603" fmla="*/ 1254675 h 4401251"/>
              <a:gd name="connsiteX26604" fmla="*/ 3275797 w 13419668"/>
              <a:gd name="connsiteY26604" fmla="*/ 1276815 h 4401251"/>
              <a:gd name="connsiteX26605" fmla="*/ 3298062 w 13419668"/>
              <a:gd name="connsiteY26605" fmla="*/ 1254053 h 4401251"/>
              <a:gd name="connsiteX26606" fmla="*/ 3275300 w 13419668"/>
              <a:gd name="connsiteY26606" fmla="*/ 1232036 h 4401251"/>
              <a:gd name="connsiteX26607" fmla="*/ 3253283 w 13419668"/>
              <a:gd name="connsiteY26607" fmla="*/ 1254675 h 4401251"/>
              <a:gd name="connsiteX26608" fmla="*/ 3365354 w 13419668"/>
              <a:gd name="connsiteY26608" fmla="*/ 1232036 h 4401251"/>
              <a:gd name="connsiteX26609" fmla="*/ 3342716 w 13419668"/>
              <a:gd name="connsiteY26609" fmla="*/ 1254177 h 4401251"/>
              <a:gd name="connsiteX26610" fmla="*/ 3364733 w 13419668"/>
              <a:gd name="connsiteY26610" fmla="*/ 1276939 h 4401251"/>
              <a:gd name="connsiteX26611" fmla="*/ 3387495 w 13419668"/>
              <a:gd name="connsiteY26611" fmla="*/ 1254675 h 4401251"/>
              <a:gd name="connsiteX26612" fmla="*/ 3365230 w 13419668"/>
              <a:gd name="connsiteY26612" fmla="*/ 1232161 h 4401251"/>
              <a:gd name="connsiteX26613" fmla="*/ 3477177 w 13419668"/>
              <a:gd name="connsiteY26613" fmla="*/ 1254301 h 4401251"/>
              <a:gd name="connsiteX26614" fmla="*/ 3454663 w 13419668"/>
              <a:gd name="connsiteY26614" fmla="*/ 1232036 h 4401251"/>
              <a:gd name="connsiteX26615" fmla="*/ 3432398 w 13419668"/>
              <a:gd name="connsiteY26615" fmla="*/ 1254426 h 4401251"/>
              <a:gd name="connsiteX26616" fmla="*/ 3454787 w 13419668"/>
              <a:gd name="connsiteY26616" fmla="*/ 1276815 h 4401251"/>
              <a:gd name="connsiteX26617" fmla="*/ 3477301 w 13419668"/>
              <a:gd name="connsiteY26617" fmla="*/ 1254177 h 4401251"/>
              <a:gd name="connsiteX26618" fmla="*/ 3542728 w 13419668"/>
              <a:gd name="connsiteY26618" fmla="*/ 1232036 h 4401251"/>
              <a:gd name="connsiteX26619" fmla="*/ 3518722 w 13419668"/>
              <a:gd name="connsiteY26619" fmla="*/ 1252933 h 4401251"/>
              <a:gd name="connsiteX26620" fmla="*/ 3539867 w 13419668"/>
              <a:gd name="connsiteY26620" fmla="*/ 1276815 h 4401251"/>
              <a:gd name="connsiteX26621" fmla="*/ 3563500 w 13419668"/>
              <a:gd name="connsiteY26621" fmla="*/ 1255794 h 4401251"/>
              <a:gd name="connsiteX26622" fmla="*/ 3542603 w 13419668"/>
              <a:gd name="connsiteY26622" fmla="*/ 1232036 h 4401251"/>
              <a:gd name="connsiteX26623" fmla="*/ 3653182 w 13419668"/>
              <a:gd name="connsiteY26623" fmla="*/ 1254675 h 4401251"/>
              <a:gd name="connsiteX26624" fmla="*/ 3631166 w 13419668"/>
              <a:gd name="connsiteY26624" fmla="*/ 1232036 h 4401251"/>
              <a:gd name="connsiteX26625" fmla="*/ 3608403 w 13419668"/>
              <a:gd name="connsiteY26625" fmla="*/ 1254053 h 4401251"/>
              <a:gd name="connsiteX26626" fmla="*/ 3630668 w 13419668"/>
              <a:gd name="connsiteY26626" fmla="*/ 1276815 h 4401251"/>
              <a:gd name="connsiteX26627" fmla="*/ 3653306 w 13419668"/>
              <a:gd name="connsiteY26627" fmla="*/ 1254675 h 4401251"/>
              <a:gd name="connsiteX26628" fmla="*/ 3720102 w 13419668"/>
              <a:gd name="connsiteY26628" fmla="*/ 1232036 h 4401251"/>
              <a:gd name="connsiteX26629" fmla="*/ 3697961 w 13419668"/>
              <a:gd name="connsiteY26629" fmla="*/ 1254550 h 4401251"/>
              <a:gd name="connsiteX26630" fmla="*/ 3720723 w 13419668"/>
              <a:gd name="connsiteY26630" fmla="*/ 1276815 h 4401251"/>
              <a:gd name="connsiteX26631" fmla="*/ 3742739 w 13419668"/>
              <a:gd name="connsiteY26631" fmla="*/ 1254053 h 4401251"/>
              <a:gd name="connsiteX26632" fmla="*/ 3720102 w 13419668"/>
              <a:gd name="connsiteY26632" fmla="*/ 1232036 h 4401251"/>
              <a:gd name="connsiteX26633" fmla="*/ 3809783 w 13419668"/>
              <a:gd name="connsiteY26633" fmla="*/ 1232036 h 4401251"/>
              <a:gd name="connsiteX26634" fmla="*/ 3787518 w 13419668"/>
              <a:gd name="connsiteY26634" fmla="*/ 1254550 h 4401251"/>
              <a:gd name="connsiteX26635" fmla="*/ 3810281 w 13419668"/>
              <a:gd name="connsiteY26635" fmla="*/ 1276939 h 4401251"/>
              <a:gd name="connsiteX26636" fmla="*/ 3832421 w 13419668"/>
              <a:gd name="connsiteY26636" fmla="*/ 1254301 h 4401251"/>
              <a:gd name="connsiteX26637" fmla="*/ 3809907 w 13419668"/>
              <a:gd name="connsiteY26637" fmla="*/ 1232161 h 4401251"/>
              <a:gd name="connsiteX26638" fmla="*/ 3896604 w 13419668"/>
              <a:gd name="connsiteY26638" fmla="*/ 1232036 h 4401251"/>
              <a:gd name="connsiteX26639" fmla="*/ 3874215 w 13419668"/>
              <a:gd name="connsiteY26639" fmla="*/ 1254301 h 4401251"/>
              <a:gd name="connsiteX26640" fmla="*/ 3896480 w 13419668"/>
              <a:gd name="connsiteY26640" fmla="*/ 1276815 h 4401251"/>
              <a:gd name="connsiteX26641" fmla="*/ 3918993 w 13419668"/>
              <a:gd name="connsiteY26641" fmla="*/ 1254301 h 4401251"/>
              <a:gd name="connsiteX26642" fmla="*/ 3896604 w 13419668"/>
              <a:gd name="connsiteY26642" fmla="*/ 1232036 h 4401251"/>
              <a:gd name="connsiteX26643" fmla="*/ 3963772 w 13419668"/>
              <a:gd name="connsiteY26643" fmla="*/ 1253182 h 4401251"/>
              <a:gd name="connsiteX26644" fmla="*/ 3984918 w 13419668"/>
              <a:gd name="connsiteY26644" fmla="*/ 1276939 h 4401251"/>
              <a:gd name="connsiteX26645" fmla="*/ 4008551 w 13419668"/>
              <a:gd name="connsiteY26645" fmla="*/ 1255545 h 4401251"/>
              <a:gd name="connsiteX26646" fmla="*/ 3987281 w 13419668"/>
              <a:gd name="connsiteY26646" fmla="*/ 1232161 h 4401251"/>
              <a:gd name="connsiteX26647" fmla="*/ 3963772 w 13419668"/>
              <a:gd name="connsiteY26647" fmla="*/ 1253306 h 4401251"/>
              <a:gd name="connsiteX26648" fmla="*/ 4075470 w 13419668"/>
              <a:gd name="connsiteY26648" fmla="*/ 1232036 h 4401251"/>
              <a:gd name="connsiteX26649" fmla="*/ 4053329 w 13419668"/>
              <a:gd name="connsiteY26649" fmla="*/ 1254550 h 4401251"/>
              <a:gd name="connsiteX26650" fmla="*/ 4075843 w 13419668"/>
              <a:gd name="connsiteY26650" fmla="*/ 1276815 h 4401251"/>
              <a:gd name="connsiteX26651" fmla="*/ 4098233 w 13419668"/>
              <a:gd name="connsiteY26651" fmla="*/ 1254053 h 4401251"/>
              <a:gd name="connsiteX26652" fmla="*/ 4075595 w 13419668"/>
              <a:gd name="connsiteY26652" fmla="*/ 1231912 h 4401251"/>
              <a:gd name="connsiteX26653" fmla="*/ 4184680 w 13419668"/>
              <a:gd name="connsiteY26653" fmla="*/ 1253182 h 4401251"/>
              <a:gd name="connsiteX26654" fmla="*/ 4161047 w 13419668"/>
              <a:gd name="connsiteY26654" fmla="*/ 1232161 h 4401251"/>
              <a:gd name="connsiteX26655" fmla="*/ 4139902 w 13419668"/>
              <a:gd name="connsiteY26655" fmla="*/ 1255670 h 4401251"/>
              <a:gd name="connsiteX26656" fmla="*/ 4163535 w 13419668"/>
              <a:gd name="connsiteY26656" fmla="*/ 1277064 h 4401251"/>
              <a:gd name="connsiteX26657" fmla="*/ 4184680 w 13419668"/>
              <a:gd name="connsiteY26657" fmla="*/ 1253306 h 4401251"/>
              <a:gd name="connsiteX26658" fmla="*/ 4253217 w 13419668"/>
              <a:gd name="connsiteY26658" fmla="*/ 1232036 h 4401251"/>
              <a:gd name="connsiteX26659" fmla="*/ 4229211 w 13419668"/>
              <a:gd name="connsiteY26659" fmla="*/ 1252933 h 4401251"/>
              <a:gd name="connsiteX26660" fmla="*/ 4250356 w 13419668"/>
              <a:gd name="connsiteY26660" fmla="*/ 1276815 h 4401251"/>
              <a:gd name="connsiteX26661" fmla="*/ 4273989 w 13419668"/>
              <a:gd name="connsiteY26661" fmla="*/ 1255794 h 4401251"/>
              <a:gd name="connsiteX26662" fmla="*/ 4253092 w 13419668"/>
              <a:gd name="connsiteY26662" fmla="*/ 1232036 h 4401251"/>
              <a:gd name="connsiteX26663" fmla="*/ 4342401 w 13419668"/>
              <a:gd name="connsiteY26663" fmla="*/ 1232036 h 4401251"/>
              <a:gd name="connsiteX26664" fmla="*/ 4318768 w 13419668"/>
              <a:gd name="connsiteY26664" fmla="*/ 1253306 h 4401251"/>
              <a:gd name="connsiteX26665" fmla="*/ 4340287 w 13419668"/>
              <a:gd name="connsiteY26665" fmla="*/ 1276815 h 4401251"/>
              <a:gd name="connsiteX26666" fmla="*/ 4363547 w 13419668"/>
              <a:gd name="connsiteY26666" fmla="*/ 1255421 h 4401251"/>
              <a:gd name="connsiteX26667" fmla="*/ 4342277 w 13419668"/>
              <a:gd name="connsiteY26667" fmla="*/ 1232036 h 4401251"/>
              <a:gd name="connsiteX26668" fmla="*/ 4450368 w 13419668"/>
              <a:gd name="connsiteY26668" fmla="*/ 1255172 h 4401251"/>
              <a:gd name="connsiteX26669" fmla="*/ 4428849 w 13419668"/>
              <a:gd name="connsiteY26669" fmla="*/ 1232036 h 4401251"/>
              <a:gd name="connsiteX26670" fmla="*/ 4405589 w 13419668"/>
              <a:gd name="connsiteY26670" fmla="*/ 1253431 h 4401251"/>
              <a:gd name="connsiteX26671" fmla="*/ 4427108 w 13419668"/>
              <a:gd name="connsiteY26671" fmla="*/ 1276815 h 4401251"/>
              <a:gd name="connsiteX26672" fmla="*/ 4450368 w 13419668"/>
              <a:gd name="connsiteY26672" fmla="*/ 1255048 h 4401251"/>
              <a:gd name="connsiteX26673" fmla="*/ 4517784 w 13419668"/>
              <a:gd name="connsiteY26673" fmla="*/ 1232036 h 4401251"/>
              <a:gd name="connsiteX26674" fmla="*/ 4495146 w 13419668"/>
              <a:gd name="connsiteY26674" fmla="*/ 1254177 h 4401251"/>
              <a:gd name="connsiteX26675" fmla="*/ 4517162 w 13419668"/>
              <a:gd name="connsiteY26675" fmla="*/ 1276939 h 4401251"/>
              <a:gd name="connsiteX26676" fmla="*/ 4539925 w 13419668"/>
              <a:gd name="connsiteY26676" fmla="*/ 1254675 h 4401251"/>
              <a:gd name="connsiteX26677" fmla="*/ 4517660 w 13419668"/>
              <a:gd name="connsiteY26677" fmla="*/ 1232161 h 4401251"/>
              <a:gd name="connsiteX26678" fmla="*/ 4584704 w 13419668"/>
              <a:gd name="connsiteY26678" fmla="*/ 1253182 h 4401251"/>
              <a:gd name="connsiteX26679" fmla="*/ 4605849 w 13419668"/>
              <a:gd name="connsiteY26679" fmla="*/ 1276939 h 4401251"/>
              <a:gd name="connsiteX26680" fmla="*/ 4629482 w 13419668"/>
              <a:gd name="connsiteY26680" fmla="*/ 1255545 h 4401251"/>
              <a:gd name="connsiteX26681" fmla="*/ 4608213 w 13419668"/>
              <a:gd name="connsiteY26681" fmla="*/ 1232161 h 4401251"/>
              <a:gd name="connsiteX26682" fmla="*/ 4584704 w 13419668"/>
              <a:gd name="connsiteY26682" fmla="*/ 1253306 h 4401251"/>
              <a:gd name="connsiteX26683" fmla="*/ 4696650 w 13419668"/>
              <a:gd name="connsiteY26683" fmla="*/ 1232036 h 4401251"/>
              <a:gd name="connsiteX26684" fmla="*/ 4674261 w 13419668"/>
              <a:gd name="connsiteY26684" fmla="*/ 1254301 h 4401251"/>
              <a:gd name="connsiteX26685" fmla="*/ 4696526 w 13419668"/>
              <a:gd name="connsiteY26685" fmla="*/ 1276815 h 4401251"/>
              <a:gd name="connsiteX26686" fmla="*/ 4719040 w 13419668"/>
              <a:gd name="connsiteY26686" fmla="*/ 1254301 h 4401251"/>
              <a:gd name="connsiteX26687" fmla="*/ 4696650 w 13419668"/>
              <a:gd name="connsiteY26687" fmla="*/ 1232036 h 4401251"/>
              <a:gd name="connsiteX26688" fmla="*/ 4782103 w 13419668"/>
              <a:gd name="connsiteY26688" fmla="*/ 1232036 h 4401251"/>
              <a:gd name="connsiteX26689" fmla="*/ 4760709 w 13419668"/>
              <a:gd name="connsiteY26689" fmla="*/ 1255297 h 4401251"/>
              <a:gd name="connsiteX26690" fmla="*/ 4784218 w 13419668"/>
              <a:gd name="connsiteY26690" fmla="*/ 1276815 h 4401251"/>
              <a:gd name="connsiteX26691" fmla="*/ 4805487 w 13419668"/>
              <a:gd name="connsiteY26691" fmla="*/ 1253182 h 4401251"/>
              <a:gd name="connsiteX26692" fmla="*/ 4782103 w 13419668"/>
              <a:gd name="connsiteY26692" fmla="*/ 1231912 h 4401251"/>
              <a:gd name="connsiteX26693" fmla="*/ 4873775 w 13419668"/>
              <a:gd name="connsiteY26693" fmla="*/ 1232036 h 4401251"/>
              <a:gd name="connsiteX26694" fmla="*/ 4850142 w 13419668"/>
              <a:gd name="connsiteY26694" fmla="*/ 1253306 h 4401251"/>
              <a:gd name="connsiteX26695" fmla="*/ 4871661 w 13419668"/>
              <a:gd name="connsiteY26695" fmla="*/ 1276815 h 4401251"/>
              <a:gd name="connsiteX26696" fmla="*/ 4894921 w 13419668"/>
              <a:gd name="connsiteY26696" fmla="*/ 1255421 h 4401251"/>
              <a:gd name="connsiteX26697" fmla="*/ 4873651 w 13419668"/>
              <a:gd name="connsiteY26697" fmla="*/ 1232036 h 4401251"/>
              <a:gd name="connsiteX26698" fmla="*/ 4963332 w 13419668"/>
              <a:gd name="connsiteY26698" fmla="*/ 1232036 h 4401251"/>
              <a:gd name="connsiteX26699" fmla="*/ 4939699 w 13419668"/>
              <a:gd name="connsiteY26699" fmla="*/ 1253306 h 4401251"/>
              <a:gd name="connsiteX26700" fmla="*/ 4961218 w 13419668"/>
              <a:gd name="connsiteY26700" fmla="*/ 1276815 h 4401251"/>
              <a:gd name="connsiteX26701" fmla="*/ 4984478 w 13419668"/>
              <a:gd name="connsiteY26701" fmla="*/ 1255421 h 4401251"/>
              <a:gd name="connsiteX26702" fmla="*/ 4963208 w 13419668"/>
              <a:gd name="connsiteY26702" fmla="*/ 1232036 h 4401251"/>
              <a:gd name="connsiteX26703" fmla="*/ 5138591 w 13419668"/>
              <a:gd name="connsiteY26703" fmla="*/ 1232036 h 4401251"/>
              <a:gd name="connsiteX26704" fmla="*/ 5116078 w 13419668"/>
              <a:gd name="connsiteY26704" fmla="*/ 1254177 h 4401251"/>
              <a:gd name="connsiteX26705" fmla="*/ 5138218 w 13419668"/>
              <a:gd name="connsiteY26705" fmla="*/ 1276815 h 4401251"/>
              <a:gd name="connsiteX26706" fmla="*/ 5160856 w 13419668"/>
              <a:gd name="connsiteY26706" fmla="*/ 1254426 h 4401251"/>
              <a:gd name="connsiteX26707" fmla="*/ 5138591 w 13419668"/>
              <a:gd name="connsiteY26707" fmla="*/ 1232036 h 4401251"/>
              <a:gd name="connsiteX26708" fmla="*/ 5250414 w 13419668"/>
              <a:gd name="connsiteY26708" fmla="*/ 1254426 h 4401251"/>
              <a:gd name="connsiteX26709" fmla="*/ 5228024 w 13419668"/>
              <a:gd name="connsiteY26709" fmla="*/ 1232036 h 4401251"/>
              <a:gd name="connsiteX26710" fmla="*/ 5205511 w 13419668"/>
              <a:gd name="connsiteY26710" fmla="*/ 1254301 h 4401251"/>
              <a:gd name="connsiteX26711" fmla="*/ 5227651 w 13419668"/>
              <a:gd name="connsiteY26711" fmla="*/ 1276939 h 4401251"/>
              <a:gd name="connsiteX26712" fmla="*/ 5250289 w 13419668"/>
              <a:gd name="connsiteY26712" fmla="*/ 1254550 h 4401251"/>
              <a:gd name="connsiteX26713" fmla="*/ 5314721 w 13419668"/>
              <a:gd name="connsiteY26713" fmla="*/ 1232036 h 4401251"/>
              <a:gd name="connsiteX26714" fmla="*/ 5291959 w 13419668"/>
              <a:gd name="connsiteY26714" fmla="*/ 1254177 h 4401251"/>
              <a:gd name="connsiteX26715" fmla="*/ 5314348 w 13419668"/>
              <a:gd name="connsiteY26715" fmla="*/ 1276939 h 4401251"/>
              <a:gd name="connsiteX26716" fmla="*/ 5336861 w 13419668"/>
              <a:gd name="connsiteY26716" fmla="*/ 1254675 h 4401251"/>
              <a:gd name="connsiteX26717" fmla="*/ 5314721 w 13419668"/>
              <a:gd name="connsiteY26717" fmla="*/ 1232161 h 4401251"/>
              <a:gd name="connsiteX26718" fmla="*/ 5426419 w 13419668"/>
              <a:gd name="connsiteY26718" fmla="*/ 1254550 h 4401251"/>
              <a:gd name="connsiteX26719" fmla="*/ 5404278 w 13419668"/>
              <a:gd name="connsiteY26719" fmla="*/ 1231912 h 4401251"/>
              <a:gd name="connsiteX26720" fmla="*/ 5381516 w 13419668"/>
              <a:gd name="connsiteY26720" fmla="*/ 1253928 h 4401251"/>
              <a:gd name="connsiteX26721" fmla="*/ 5403781 w 13419668"/>
              <a:gd name="connsiteY26721" fmla="*/ 1276691 h 4401251"/>
              <a:gd name="connsiteX26722" fmla="*/ 5426295 w 13419668"/>
              <a:gd name="connsiteY26722" fmla="*/ 1254426 h 4401251"/>
              <a:gd name="connsiteX26723" fmla="*/ 5493463 w 13419668"/>
              <a:gd name="connsiteY26723" fmla="*/ 1232036 h 4401251"/>
              <a:gd name="connsiteX26724" fmla="*/ 5471198 w 13419668"/>
              <a:gd name="connsiteY26724" fmla="*/ 1254550 h 4401251"/>
              <a:gd name="connsiteX26725" fmla="*/ 5493960 w 13419668"/>
              <a:gd name="connsiteY26725" fmla="*/ 1276815 h 4401251"/>
              <a:gd name="connsiteX26726" fmla="*/ 5515976 w 13419668"/>
              <a:gd name="connsiteY26726" fmla="*/ 1254053 h 4401251"/>
              <a:gd name="connsiteX26727" fmla="*/ 5493463 w 13419668"/>
              <a:gd name="connsiteY26727" fmla="*/ 1231912 h 4401251"/>
              <a:gd name="connsiteX26728" fmla="*/ 5579164 w 13419668"/>
              <a:gd name="connsiteY26728" fmla="*/ 1232036 h 4401251"/>
              <a:gd name="connsiteX26729" fmla="*/ 5557894 w 13419668"/>
              <a:gd name="connsiteY26729" fmla="*/ 1255421 h 4401251"/>
              <a:gd name="connsiteX26730" fmla="*/ 5581154 w 13419668"/>
              <a:gd name="connsiteY26730" fmla="*/ 1276815 h 4401251"/>
              <a:gd name="connsiteX26731" fmla="*/ 5602673 w 13419668"/>
              <a:gd name="connsiteY26731" fmla="*/ 1253306 h 4401251"/>
              <a:gd name="connsiteX26732" fmla="*/ 5579040 w 13419668"/>
              <a:gd name="connsiteY26732" fmla="*/ 1232036 h 4401251"/>
              <a:gd name="connsiteX26733" fmla="*/ 5670090 w 13419668"/>
              <a:gd name="connsiteY26733" fmla="*/ 1232036 h 4401251"/>
              <a:gd name="connsiteX26734" fmla="*/ 5647452 w 13419668"/>
              <a:gd name="connsiteY26734" fmla="*/ 1254177 h 4401251"/>
              <a:gd name="connsiteX26735" fmla="*/ 5669468 w 13419668"/>
              <a:gd name="connsiteY26735" fmla="*/ 1276939 h 4401251"/>
              <a:gd name="connsiteX26736" fmla="*/ 5692230 w 13419668"/>
              <a:gd name="connsiteY26736" fmla="*/ 1254675 h 4401251"/>
              <a:gd name="connsiteX26737" fmla="*/ 5669965 w 13419668"/>
              <a:gd name="connsiteY26737" fmla="*/ 1232161 h 4401251"/>
              <a:gd name="connsiteX26738" fmla="*/ 5737009 w 13419668"/>
              <a:gd name="connsiteY26738" fmla="*/ 1253182 h 4401251"/>
              <a:gd name="connsiteX26739" fmla="*/ 5758154 w 13419668"/>
              <a:gd name="connsiteY26739" fmla="*/ 1276939 h 4401251"/>
              <a:gd name="connsiteX26740" fmla="*/ 5781788 w 13419668"/>
              <a:gd name="connsiteY26740" fmla="*/ 1255545 h 4401251"/>
              <a:gd name="connsiteX26741" fmla="*/ 5760518 w 13419668"/>
              <a:gd name="connsiteY26741" fmla="*/ 1232161 h 4401251"/>
              <a:gd name="connsiteX26742" fmla="*/ 5737009 w 13419668"/>
              <a:gd name="connsiteY26742" fmla="*/ 1253306 h 4401251"/>
              <a:gd name="connsiteX26743" fmla="*/ 5848707 w 13419668"/>
              <a:gd name="connsiteY26743" fmla="*/ 1232036 h 4401251"/>
              <a:gd name="connsiteX26744" fmla="*/ 5826566 w 13419668"/>
              <a:gd name="connsiteY26744" fmla="*/ 1254550 h 4401251"/>
              <a:gd name="connsiteX26745" fmla="*/ 5849080 w 13419668"/>
              <a:gd name="connsiteY26745" fmla="*/ 1276815 h 4401251"/>
              <a:gd name="connsiteX26746" fmla="*/ 5871470 w 13419668"/>
              <a:gd name="connsiteY26746" fmla="*/ 1254053 h 4401251"/>
              <a:gd name="connsiteX26747" fmla="*/ 5848831 w 13419668"/>
              <a:gd name="connsiteY26747" fmla="*/ 1231912 h 4401251"/>
              <a:gd name="connsiteX26748" fmla="*/ 5957793 w 13419668"/>
              <a:gd name="connsiteY26748" fmla="*/ 1254550 h 4401251"/>
              <a:gd name="connsiteX26749" fmla="*/ 5935652 w 13419668"/>
              <a:gd name="connsiteY26749" fmla="*/ 1232036 h 4401251"/>
              <a:gd name="connsiteX26750" fmla="*/ 5913014 w 13419668"/>
              <a:gd name="connsiteY26750" fmla="*/ 1254177 h 4401251"/>
              <a:gd name="connsiteX26751" fmla="*/ 5935403 w 13419668"/>
              <a:gd name="connsiteY26751" fmla="*/ 1276815 h 4401251"/>
              <a:gd name="connsiteX26752" fmla="*/ 5957793 w 13419668"/>
              <a:gd name="connsiteY26752" fmla="*/ 1254550 h 4401251"/>
              <a:gd name="connsiteX26753" fmla="*/ 6026454 w 13419668"/>
              <a:gd name="connsiteY26753" fmla="*/ 1276939 h 4401251"/>
              <a:gd name="connsiteX26754" fmla="*/ 6047475 w 13419668"/>
              <a:gd name="connsiteY26754" fmla="*/ 1252933 h 4401251"/>
              <a:gd name="connsiteX26755" fmla="*/ 6023717 w 13419668"/>
              <a:gd name="connsiteY26755" fmla="*/ 1232036 h 4401251"/>
              <a:gd name="connsiteX26756" fmla="*/ 6002696 w 13419668"/>
              <a:gd name="connsiteY26756" fmla="*/ 1255670 h 4401251"/>
              <a:gd name="connsiteX26757" fmla="*/ 6026454 w 13419668"/>
              <a:gd name="connsiteY26757" fmla="*/ 1276939 h 4401251"/>
              <a:gd name="connsiteX26758" fmla="*/ 6136908 w 13419668"/>
              <a:gd name="connsiteY26758" fmla="*/ 1254426 h 4401251"/>
              <a:gd name="connsiteX26759" fmla="*/ 6114643 w 13419668"/>
              <a:gd name="connsiteY26759" fmla="*/ 1232036 h 4401251"/>
              <a:gd name="connsiteX26760" fmla="*/ 6092129 w 13419668"/>
              <a:gd name="connsiteY26760" fmla="*/ 1254301 h 4401251"/>
              <a:gd name="connsiteX26761" fmla="*/ 6114643 w 13419668"/>
              <a:gd name="connsiteY26761" fmla="*/ 1276815 h 4401251"/>
              <a:gd name="connsiteX26762" fmla="*/ 6136908 w 13419668"/>
              <a:gd name="connsiteY26762" fmla="*/ 1254426 h 4401251"/>
              <a:gd name="connsiteX26763" fmla="*/ 6201464 w 13419668"/>
              <a:gd name="connsiteY26763" fmla="*/ 1232036 h 4401251"/>
              <a:gd name="connsiteX26764" fmla="*/ 6178826 w 13419668"/>
              <a:gd name="connsiteY26764" fmla="*/ 1254053 h 4401251"/>
              <a:gd name="connsiteX26765" fmla="*/ 6200842 w 13419668"/>
              <a:gd name="connsiteY26765" fmla="*/ 1276815 h 4401251"/>
              <a:gd name="connsiteX26766" fmla="*/ 6223604 w 13419668"/>
              <a:gd name="connsiteY26766" fmla="*/ 1254550 h 4401251"/>
              <a:gd name="connsiteX26767" fmla="*/ 6201464 w 13419668"/>
              <a:gd name="connsiteY26767" fmla="*/ 1231912 h 4401251"/>
              <a:gd name="connsiteX26768" fmla="*/ 6268383 w 13419668"/>
              <a:gd name="connsiteY26768" fmla="*/ 1253182 h 4401251"/>
              <a:gd name="connsiteX26769" fmla="*/ 6289529 w 13419668"/>
              <a:gd name="connsiteY26769" fmla="*/ 1276939 h 4401251"/>
              <a:gd name="connsiteX26770" fmla="*/ 6313162 w 13419668"/>
              <a:gd name="connsiteY26770" fmla="*/ 1255545 h 4401251"/>
              <a:gd name="connsiteX26771" fmla="*/ 6291892 w 13419668"/>
              <a:gd name="connsiteY26771" fmla="*/ 1232161 h 4401251"/>
              <a:gd name="connsiteX26772" fmla="*/ 6268383 w 13419668"/>
              <a:gd name="connsiteY26772" fmla="*/ 1253306 h 4401251"/>
              <a:gd name="connsiteX26773" fmla="*/ 6357941 w 13419668"/>
              <a:gd name="connsiteY26773" fmla="*/ 1254550 h 4401251"/>
              <a:gd name="connsiteX26774" fmla="*/ 6380454 w 13419668"/>
              <a:gd name="connsiteY26774" fmla="*/ 1276815 h 4401251"/>
              <a:gd name="connsiteX26775" fmla="*/ 6402719 w 13419668"/>
              <a:gd name="connsiteY26775" fmla="*/ 1254053 h 4401251"/>
              <a:gd name="connsiteX26776" fmla="*/ 6379956 w 13419668"/>
              <a:gd name="connsiteY26776" fmla="*/ 1232036 h 4401251"/>
              <a:gd name="connsiteX26777" fmla="*/ 6357816 w 13419668"/>
              <a:gd name="connsiteY26777" fmla="*/ 1254550 h 4401251"/>
              <a:gd name="connsiteX26778" fmla="*/ 6444388 w 13419668"/>
              <a:gd name="connsiteY26778" fmla="*/ 1255545 h 4401251"/>
              <a:gd name="connsiteX26779" fmla="*/ 6468021 w 13419668"/>
              <a:gd name="connsiteY26779" fmla="*/ 1276939 h 4401251"/>
              <a:gd name="connsiteX26780" fmla="*/ 6489167 w 13419668"/>
              <a:gd name="connsiteY26780" fmla="*/ 1253182 h 4401251"/>
              <a:gd name="connsiteX26781" fmla="*/ 6465534 w 13419668"/>
              <a:gd name="connsiteY26781" fmla="*/ 1232161 h 4401251"/>
              <a:gd name="connsiteX26782" fmla="*/ 6444388 w 13419668"/>
              <a:gd name="connsiteY26782" fmla="*/ 1255670 h 4401251"/>
              <a:gd name="connsiteX26783" fmla="*/ 6554967 w 13419668"/>
              <a:gd name="connsiteY26783" fmla="*/ 1232036 h 4401251"/>
              <a:gd name="connsiteX26784" fmla="*/ 6533945 w 13419668"/>
              <a:gd name="connsiteY26784" fmla="*/ 1255670 h 4401251"/>
              <a:gd name="connsiteX26785" fmla="*/ 6557828 w 13419668"/>
              <a:gd name="connsiteY26785" fmla="*/ 1276815 h 4401251"/>
              <a:gd name="connsiteX26786" fmla="*/ 6578725 w 13419668"/>
              <a:gd name="connsiteY26786" fmla="*/ 1252809 h 4401251"/>
              <a:gd name="connsiteX26787" fmla="*/ 6554967 w 13419668"/>
              <a:gd name="connsiteY26787" fmla="*/ 1231912 h 4401251"/>
              <a:gd name="connsiteX26788" fmla="*/ 6623503 w 13419668"/>
              <a:gd name="connsiteY26788" fmla="*/ 1254675 h 4401251"/>
              <a:gd name="connsiteX26789" fmla="*/ 6646390 w 13419668"/>
              <a:gd name="connsiteY26789" fmla="*/ 1276815 h 4401251"/>
              <a:gd name="connsiteX26790" fmla="*/ 6668281 w 13419668"/>
              <a:gd name="connsiteY26790" fmla="*/ 1253928 h 4401251"/>
              <a:gd name="connsiteX26791" fmla="*/ 6645519 w 13419668"/>
              <a:gd name="connsiteY26791" fmla="*/ 1232036 h 4401251"/>
              <a:gd name="connsiteX26792" fmla="*/ 6623503 w 13419668"/>
              <a:gd name="connsiteY26792" fmla="*/ 1254799 h 4401251"/>
              <a:gd name="connsiteX26793" fmla="*/ 6736196 w 13419668"/>
              <a:gd name="connsiteY26793" fmla="*/ 1231912 h 4401251"/>
              <a:gd name="connsiteX26794" fmla="*/ 6713061 w 13419668"/>
              <a:gd name="connsiteY26794" fmla="*/ 1253555 h 4401251"/>
              <a:gd name="connsiteX26795" fmla="*/ 6734952 w 13419668"/>
              <a:gd name="connsiteY26795" fmla="*/ 1276691 h 4401251"/>
              <a:gd name="connsiteX26796" fmla="*/ 6757839 w 13419668"/>
              <a:gd name="connsiteY26796" fmla="*/ 1254923 h 4401251"/>
              <a:gd name="connsiteX26797" fmla="*/ 6736196 w 13419668"/>
              <a:gd name="connsiteY26797" fmla="*/ 1231912 h 4401251"/>
              <a:gd name="connsiteX26798" fmla="*/ 6820778 w 13419668"/>
              <a:gd name="connsiteY26798" fmla="*/ 1231912 h 4401251"/>
              <a:gd name="connsiteX26799" fmla="*/ 6799757 w 13419668"/>
              <a:gd name="connsiteY26799" fmla="*/ 1255545 h 4401251"/>
              <a:gd name="connsiteX26800" fmla="*/ 6823266 w 13419668"/>
              <a:gd name="connsiteY26800" fmla="*/ 1276566 h 4401251"/>
              <a:gd name="connsiteX26801" fmla="*/ 6844536 w 13419668"/>
              <a:gd name="connsiteY26801" fmla="*/ 1252809 h 4401251"/>
              <a:gd name="connsiteX26802" fmla="*/ 6820653 w 13419668"/>
              <a:gd name="connsiteY26802" fmla="*/ 1231788 h 4401251"/>
              <a:gd name="connsiteX26803" fmla="*/ 6934093 w 13419668"/>
              <a:gd name="connsiteY26803" fmla="*/ 1255048 h 4401251"/>
              <a:gd name="connsiteX26804" fmla="*/ 6912574 w 13419668"/>
              <a:gd name="connsiteY26804" fmla="*/ 1231912 h 4401251"/>
              <a:gd name="connsiteX26805" fmla="*/ 6889314 w 13419668"/>
              <a:gd name="connsiteY26805" fmla="*/ 1253306 h 4401251"/>
              <a:gd name="connsiteX26806" fmla="*/ 6910833 w 13419668"/>
              <a:gd name="connsiteY26806" fmla="*/ 1276691 h 4401251"/>
              <a:gd name="connsiteX26807" fmla="*/ 6934093 w 13419668"/>
              <a:gd name="connsiteY26807" fmla="*/ 1254923 h 4401251"/>
              <a:gd name="connsiteX26808" fmla="*/ 7001386 w 13419668"/>
              <a:gd name="connsiteY26808" fmla="*/ 1231912 h 4401251"/>
              <a:gd name="connsiteX26809" fmla="*/ 6978872 w 13419668"/>
              <a:gd name="connsiteY26809" fmla="*/ 1254053 h 4401251"/>
              <a:gd name="connsiteX26810" fmla="*/ 7001012 w 13419668"/>
              <a:gd name="connsiteY26810" fmla="*/ 1276815 h 4401251"/>
              <a:gd name="connsiteX26811" fmla="*/ 7023775 w 13419668"/>
              <a:gd name="connsiteY26811" fmla="*/ 1254426 h 4401251"/>
              <a:gd name="connsiteX26812" fmla="*/ 7001510 w 13419668"/>
              <a:gd name="connsiteY26812" fmla="*/ 1231912 h 4401251"/>
              <a:gd name="connsiteX26813" fmla="*/ 7086714 w 13419668"/>
              <a:gd name="connsiteY26813" fmla="*/ 1231912 h 4401251"/>
              <a:gd name="connsiteX26814" fmla="*/ 7065320 w 13419668"/>
              <a:gd name="connsiteY26814" fmla="*/ 1255172 h 4401251"/>
              <a:gd name="connsiteX26815" fmla="*/ 7088828 w 13419668"/>
              <a:gd name="connsiteY26815" fmla="*/ 1276691 h 4401251"/>
              <a:gd name="connsiteX26816" fmla="*/ 7110098 w 13419668"/>
              <a:gd name="connsiteY26816" fmla="*/ 1253057 h 4401251"/>
              <a:gd name="connsiteX26817" fmla="*/ 7086714 w 13419668"/>
              <a:gd name="connsiteY26817" fmla="*/ 1231788 h 4401251"/>
              <a:gd name="connsiteX26818" fmla="*/ 7177515 w 13419668"/>
              <a:gd name="connsiteY26818" fmla="*/ 1231912 h 4401251"/>
              <a:gd name="connsiteX26819" fmla="*/ 7154753 w 13419668"/>
              <a:gd name="connsiteY26819" fmla="*/ 1254053 h 4401251"/>
              <a:gd name="connsiteX26820" fmla="*/ 7177142 w 13419668"/>
              <a:gd name="connsiteY26820" fmla="*/ 1276815 h 4401251"/>
              <a:gd name="connsiteX26821" fmla="*/ 7199656 w 13419668"/>
              <a:gd name="connsiteY26821" fmla="*/ 1254550 h 4401251"/>
              <a:gd name="connsiteX26822" fmla="*/ 7177515 w 13419668"/>
              <a:gd name="connsiteY26822" fmla="*/ 1232036 h 4401251"/>
              <a:gd name="connsiteX26823" fmla="*/ 7266575 w 13419668"/>
              <a:gd name="connsiteY26823" fmla="*/ 1231912 h 4401251"/>
              <a:gd name="connsiteX26824" fmla="*/ 7244310 w 13419668"/>
              <a:gd name="connsiteY26824" fmla="*/ 1254426 h 4401251"/>
              <a:gd name="connsiteX26825" fmla="*/ 7267072 w 13419668"/>
              <a:gd name="connsiteY26825" fmla="*/ 1276691 h 4401251"/>
              <a:gd name="connsiteX26826" fmla="*/ 7289089 w 13419668"/>
              <a:gd name="connsiteY26826" fmla="*/ 1253928 h 4401251"/>
              <a:gd name="connsiteX26827" fmla="*/ 7266575 w 13419668"/>
              <a:gd name="connsiteY26827" fmla="*/ 1231788 h 4401251"/>
              <a:gd name="connsiteX26828" fmla="*/ 7375785 w 13419668"/>
              <a:gd name="connsiteY26828" fmla="*/ 1255421 h 4401251"/>
              <a:gd name="connsiteX26829" fmla="*/ 7354640 w 13419668"/>
              <a:gd name="connsiteY26829" fmla="*/ 1231912 h 4401251"/>
              <a:gd name="connsiteX26830" fmla="*/ 7331007 w 13419668"/>
              <a:gd name="connsiteY26830" fmla="*/ 1252933 h 4401251"/>
              <a:gd name="connsiteX26831" fmla="*/ 7352152 w 13419668"/>
              <a:gd name="connsiteY26831" fmla="*/ 1276691 h 4401251"/>
              <a:gd name="connsiteX26832" fmla="*/ 7375785 w 13419668"/>
              <a:gd name="connsiteY26832" fmla="*/ 1255297 h 4401251"/>
              <a:gd name="connsiteX26833" fmla="*/ 7420689 w 13419668"/>
              <a:gd name="connsiteY26833" fmla="*/ 1254426 h 4401251"/>
              <a:gd name="connsiteX26834" fmla="*/ 7443202 w 13419668"/>
              <a:gd name="connsiteY26834" fmla="*/ 1276691 h 4401251"/>
              <a:gd name="connsiteX26835" fmla="*/ 7465467 w 13419668"/>
              <a:gd name="connsiteY26835" fmla="*/ 1253928 h 4401251"/>
              <a:gd name="connsiteX26836" fmla="*/ 7442704 w 13419668"/>
              <a:gd name="connsiteY26836" fmla="*/ 1231912 h 4401251"/>
              <a:gd name="connsiteX26837" fmla="*/ 7420564 w 13419668"/>
              <a:gd name="connsiteY26837" fmla="*/ 1254426 h 4401251"/>
              <a:gd name="connsiteX26838" fmla="*/ 7531267 w 13419668"/>
              <a:gd name="connsiteY26838" fmla="*/ 1231788 h 4401251"/>
              <a:gd name="connsiteX26839" fmla="*/ 7510245 w 13419668"/>
              <a:gd name="connsiteY26839" fmla="*/ 1255421 h 4401251"/>
              <a:gd name="connsiteX26840" fmla="*/ 7533754 w 13419668"/>
              <a:gd name="connsiteY26840" fmla="*/ 1276442 h 4401251"/>
              <a:gd name="connsiteX26841" fmla="*/ 7555025 w 13419668"/>
              <a:gd name="connsiteY26841" fmla="*/ 1252684 h 4401251"/>
              <a:gd name="connsiteX26842" fmla="*/ 7531143 w 13419668"/>
              <a:gd name="connsiteY26842" fmla="*/ 1231663 h 4401251"/>
              <a:gd name="connsiteX26843" fmla="*/ 7644706 w 13419668"/>
              <a:gd name="connsiteY26843" fmla="*/ 1253306 h 4401251"/>
              <a:gd name="connsiteX26844" fmla="*/ 7621322 w 13419668"/>
              <a:gd name="connsiteY26844" fmla="*/ 1231788 h 4401251"/>
              <a:gd name="connsiteX26845" fmla="*/ 7599928 w 13419668"/>
              <a:gd name="connsiteY26845" fmla="*/ 1255048 h 4401251"/>
              <a:gd name="connsiteX26846" fmla="*/ 7623063 w 13419668"/>
              <a:gd name="connsiteY26846" fmla="*/ 1276566 h 4401251"/>
              <a:gd name="connsiteX26847" fmla="*/ 7644830 w 13419668"/>
              <a:gd name="connsiteY26847" fmla="*/ 1253306 h 4401251"/>
              <a:gd name="connsiteX26848" fmla="*/ 7709386 w 13419668"/>
              <a:gd name="connsiteY26848" fmla="*/ 1231788 h 4401251"/>
              <a:gd name="connsiteX26849" fmla="*/ 7686251 w 13419668"/>
              <a:gd name="connsiteY26849" fmla="*/ 1253431 h 4401251"/>
              <a:gd name="connsiteX26850" fmla="*/ 7708143 w 13419668"/>
              <a:gd name="connsiteY26850" fmla="*/ 1276566 h 4401251"/>
              <a:gd name="connsiteX26851" fmla="*/ 7731029 w 13419668"/>
              <a:gd name="connsiteY26851" fmla="*/ 1254799 h 4401251"/>
              <a:gd name="connsiteX26852" fmla="*/ 7709386 w 13419668"/>
              <a:gd name="connsiteY26852" fmla="*/ 1231788 h 4401251"/>
              <a:gd name="connsiteX26853" fmla="*/ 9459487 w 13419668"/>
              <a:gd name="connsiteY26853" fmla="*/ 1253928 h 4401251"/>
              <a:gd name="connsiteX26854" fmla="*/ 9481877 w 13419668"/>
              <a:gd name="connsiteY26854" fmla="*/ 1276566 h 4401251"/>
              <a:gd name="connsiteX26855" fmla="*/ 9504266 w 13419668"/>
              <a:gd name="connsiteY26855" fmla="*/ 1254177 h 4401251"/>
              <a:gd name="connsiteX26856" fmla="*/ 9482001 w 13419668"/>
              <a:gd name="connsiteY26856" fmla="*/ 1231663 h 4401251"/>
              <a:gd name="connsiteX26857" fmla="*/ 9459363 w 13419668"/>
              <a:gd name="connsiteY26857" fmla="*/ 1253804 h 4401251"/>
              <a:gd name="connsiteX26858" fmla="*/ 9373040 w 13419668"/>
              <a:gd name="connsiteY26858" fmla="*/ 1254426 h 4401251"/>
              <a:gd name="connsiteX26859" fmla="*/ 9395553 w 13419668"/>
              <a:gd name="connsiteY26859" fmla="*/ 1276566 h 4401251"/>
              <a:gd name="connsiteX26860" fmla="*/ 9417819 w 13419668"/>
              <a:gd name="connsiteY26860" fmla="*/ 1253804 h 4401251"/>
              <a:gd name="connsiteX26861" fmla="*/ 9395056 w 13419668"/>
              <a:gd name="connsiteY26861" fmla="*/ 1231788 h 4401251"/>
              <a:gd name="connsiteX26862" fmla="*/ 9373040 w 13419668"/>
              <a:gd name="connsiteY26862" fmla="*/ 1254426 h 4401251"/>
              <a:gd name="connsiteX26863" fmla="*/ 9304628 w 13419668"/>
              <a:gd name="connsiteY26863" fmla="*/ 1231788 h 4401251"/>
              <a:gd name="connsiteX26864" fmla="*/ 9283606 w 13419668"/>
              <a:gd name="connsiteY26864" fmla="*/ 1255421 h 4401251"/>
              <a:gd name="connsiteX26865" fmla="*/ 9307115 w 13419668"/>
              <a:gd name="connsiteY26865" fmla="*/ 1276566 h 4401251"/>
              <a:gd name="connsiteX26866" fmla="*/ 9328510 w 13419668"/>
              <a:gd name="connsiteY26866" fmla="*/ 1252933 h 4401251"/>
              <a:gd name="connsiteX26867" fmla="*/ 9304752 w 13419668"/>
              <a:gd name="connsiteY26867" fmla="*/ 1231788 h 4401251"/>
              <a:gd name="connsiteX26868" fmla="*/ 9216936 w 13419668"/>
              <a:gd name="connsiteY26868" fmla="*/ 1231788 h 4401251"/>
              <a:gd name="connsiteX26869" fmla="*/ 9193925 w 13419668"/>
              <a:gd name="connsiteY26869" fmla="*/ 1253431 h 4401251"/>
              <a:gd name="connsiteX26870" fmla="*/ 9215568 w 13419668"/>
              <a:gd name="connsiteY26870" fmla="*/ 1276566 h 4401251"/>
              <a:gd name="connsiteX26871" fmla="*/ 9238704 w 13419668"/>
              <a:gd name="connsiteY26871" fmla="*/ 1254675 h 4401251"/>
              <a:gd name="connsiteX26872" fmla="*/ 9216936 w 13419668"/>
              <a:gd name="connsiteY26872" fmla="*/ 1231788 h 4401251"/>
              <a:gd name="connsiteX26873" fmla="*/ 9125264 w 13419668"/>
              <a:gd name="connsiteY26873" fmla="*/ 1231788 h 4401251"/>
              <a:gd name="connsiteX26874" fmla="*/ 9104368 w 13419668"/>
              <a:gd name="connsiteY26874" fmla="*/ 1255545 h 4401251"/>
              <a:gd name="connsiteX26875" fmla="*/ 9128000 w 13419668"/>
              <a:gd name="connsiteY26875" fmla="*/ 1276566 h 4401251"/>
              <a:gd name="connsiteX26876" fmla="*/ 9149146 w 13419668"/>
              <a:gd name="connsiteY26876" fmla="*/ 1252684 h 4401251"/>
              <a:gd name="connsiteX26877" fmla="*/ 9125140 w 13419668"/>
              <a:gd name="connsiteY26877" fmla="*/ 1231788 h 4401251"/>
              <a:gd name="connsiteX26878" fmla="*/ 9017547 w 13419668"/>
              <a:gd name="connsiteY26878" fmla="*/ 1252933 h 4401251"/>
              <a:gd name="connsiteX26879" fmla="*/ 9038941 w 13419668"/>
              <a:gd name="connsiteY26879" fmla="*/ 1276566 h 4401251"/>
              <a:gd name="connsiteX26880" fmla="*/ 9062450 w 13419668"/>
              <a:gd name="connsiteY26880" fmla="*/ 1255421 h 4401251"/>
              <a:gd name="connsiteX26881" fmla="*/ 9041429 w 13419668"/>
              <a:gd name="connsiteY26881" fmla="*/ 1231788 h 4401251"/>
              <a:gd name="connsiteX26882" fmla="*/ 9017671 w 13419668"/>
              <a:gd name="connsiteY26882" fmla="*/ 1252933 h 4401251"/>
              <a:gd name="connsiteX26883" fmla="*/ 8972892 w 13419668"/>
              <a:gd name="connsiteY26883" fmla="*/ 1254550 h 4401251"/>
              <a:gd name="connsiteX26884" fmla="*/ 8950876 w 13419668"/>
              <a:gd name="connsiteY26884" fmla="*/ 1231912 h 4401251"/>
              <a:gd name="connsiteX26885" fmla="*/ 8928114 w 13419668"/>
              <a:gd name="connsiteY26885" fmla="*/ 1253928 h 4401251"/>
              <a:gd name="connsiteX26886" fmla="*/ 8950379 w 13419668"/>
              <a:gd name="connsiteY26886" fmla="*/ 1276691 h 4401251"/>
              <a:gd name="connsiteX26887" fmla="*/ 8973017 w 13419668"/>
              <a:gd name="connsiteY26887" fmla="*/ 1254550 h 4401251"/>
              <a:gd name="connsiteX26888" fmla="*/ 8862438 w 13419668"/>
              <a:gd name="connsiteY26888" fmla="*/ 1276815 h 4401251"/>
              <a:gd name="connsiteX26889" fmla="*/ 8883459 w 13419668"/>
              <a:gd name="connsiteY26889" fmla="*/ 1252809 h 4401251"/>
              <a:gd name="connsiteX26890" fmla="*/ 8859702 w 13419668"/>
              <a:gd name="connsiteY26890" fmla="*/ 1231912 h 4401251"/>
              <a:gd name="connsiteX26891" fmla="*/ 8838681 w 13419668"/>
              <a:gd name="connsiteY26891" fmla="*/ 1255545 h 4401251"/>
              <a:gd name="connsiteX26892" fmla="*/ 8862438 w 13419668"/>
              <a:gd name="connsiteY26892" fmla="*/ 1276815 h 4401251"/>
              <a:gd name="connsiteX26893" fmla="*/ 8773005 w 13419668"/>
              <a:gd name="connsiteY26893" fmla="*/ 1231912 h 4401251"/>
              <a:gd name="connsiteX26894" fmla="*/ 8752108 w 13419668"/>
              <a:gd name="connsiteY26894" fmla="*/ 1255670 h 4401251"/>
              <a:gd name="connsiteX26895" fmla="*/ 8775742 w 13419668"/>
              <a:gd name="connsiteY26895" fmla="*/ 1276691 h 4401251"/>
              <a:gd name="connsiteX26896" fmla="*/ 8796887 w 13419668"/>
              <a:gd name="connsiteY26896" fmla="*/ 1252809 h 4401251"/>
              <a:gd name="connsiteX26897" fmla="*/ 8772880 w 13419668"/>
              <a:gd name="connsiteY26897" fmla="*/ 1231912 h 4401251"/>
              <a:gd name="connsiteX26898" fmla="*/ 8684194 w 13419668"/>
              <a:gd name="connsiteY26898" fmla="*/ 1231912 h 4401251"/>
              <a:gd name="connsiteX26899" fmla="*/ 8662551 w 13419668"/>
              <a:gd name="connsiteY26899" fmla="*/ 1254923 h 4401251"/>
              <a:gd name="connsiteX26900" fmla="*/ 8685438 w 13419668"/>
              <a:gd name="connsiteY26900" fmla="*/ 1276691 h 4401251"/>
              <a:gd name="connsiteX26901" fmla="*/ 8707330 w 13419668"/>
              <a:gd name="connsiteY26901" fmla="*/ 1253555 h 4401251"/>
              <a:gd name="connsiteX26902" fmla="*/ 8684194 w 13419668"/>
              <a:gd name="connsiteY26902" fmla="*/ 1231912 h 4401251"/>
              <a:gd name="connsiteX26903" fmla="*/ 8594014 w 13419668"/>
              <a:gd name="connsiteY26903" fmla="*/ 1231912 h 4401251"/>
              <a:gd name="connsiteX26904" fmla="*/ 8572993 w 13419668"/>
              <a:gd name="connsiteY26904" fmla="*/ 1255545 h 4401251"/>
              <a:gd name="connsiteX26905" fmla="*/ 8596502 w 13419668"/>
              <a:gd name="connsiteY26905" fmla="*/ 1276691 h 4401251"/>
              <a:gd name="connsiteX26906" fmla="*/ 8617897 w 13419668"/>
              <a:gd name="connsiteY26906" fmla="*/ 1253057 h 4401251"/>
              <a:gd name="connsiteX26907" fmla="*/ 8594139 w 13419668"/>
              <a:gd name="connsiteY26907" fmla="*/ 1231912 h 4401251"/>
              <a:gd name="connsiteX26908" fmla="*/ 8510054 w 13419668"/>
              <a:gd name="connsiteY26908" fmla="*/ 1276815 h 4401251"/>
              <a:gd name="connsiteX26909" fmla="*/ 8531075 w 13419668"/>
              <a:gd name="connsiteY26909" fmla="*/ 1252809 h 4401251"/>
              <a:gd name="connsiteX26910" fmla="*/ 8507318 w 13419668"/>
              <a:gd name="connsiteY26910" fmla="*/ 1231912 h 4401251"/>
              <a:gd name="connsiteX26911" fmla="*/ 8486297 w 13419668"/>
              <a:gd name="connsiteY26911" fmla="*/ 1255545 h 4401251"/>
              <a:gd name="connsiteX26912" fmla="*/ 8510054 w 13419668"/>
              <a:gd name="connsiteY26912" fmla="*/ 1276815 h 4401251"/>
              <a:gd name="connsiteX26913" fmla="*/ 8418756 w 13419668"/>
              <a:gd name="connsiteY26913" fmla="*/ 1231912 h 4401251"/>
              <a:gd name="connsiteX26914" fmla="*/ 8396615 w 13419668"/>
              <a:gd name="connsiteY26914" fmla="*/ 1254426 h 4401251"/>
              <a:gd name="connsiteX26915" fmla="*/ 8419378 w 13419668"/>
              <a:gd name="connsiteY26915" fmla="*/ 1276691 h 4401251"/>
              <a:gd name="connsiteX26916" fmla="*/ 8441394 w 13419668"/>
              <a:gd name="connsiteY26916" fmla="*/ 1253928 h 4401251"/>
              <a:gd name="connsiteX26917" fmla="*/ 8418756 w 13419668"/>
              <a:gd name="connsiteY26917" fmla="*/ 1231912 h 4401251"/>
              <a:gd name="connsiteX26918" fmla="*/ 8330691 w 13419668"/>
              <a:gd name="connsiteY26918" fmla="*/ 1231912 h 4401251"/>
              <a:gd name="connsiteX26919" fmla="*/ 8306934 w 13419668"/>
              <a:gd name="connsiteY26919" fmla="*/ 1253057 h 4401251"/>
              <a:gd name="connsiteX26920" fmla="*/ 8328328 w 13419668"/>
              <a:gd name="connsiteY26920" fmla="*/ 1276691 h 4401251"/>
              <a:gd name="connsiteX26921" fmla="*/ 8351837 w 13419668"/>
              <a:gd name="connsiteY26921" fmla="*/ 1255545 h 4401251"/>
              <a:gd name="connsiteX26922" fmla="*/ 8330816 w 13419668"/>
              <a:gd name="connsiteY26922" fmla="*/ 1231912 h 4401251"/>
              <a:gd name="connsiteX26923" fmla="*/ 8262279 w 13419668"/>
              <a:gd name="connsiteY26923" fmla="*/ 1252933 h 4401251"/>
              <a:gd name="connsiteX26924" fmla="*/ 8238646 w 13419668"/>
              <a:gd name="connsiteY26924" fmla="*/ 1231912 h 4401251"/>
              <a:gd name="connsiteX26925" fmla="*/ 8217625 w 13419668"/>
              <a:gd name="connsiteY26925" fmla="*/ 1255421 h 4401251"/>
              <a:gd name="connsiteX26926" fmla="*/ 8241383 w 13419668"/>
              <a:gd name="connsiteY26926" fmla="*/ 1276691 h 4401251"/>
              <a:gd name="connsiteX26927" fmla="*/ 8262404 w 13419668"/>
              <a:gd name="connsiteY26927" fmla="*/ 1252809 h 4401251"/>
              <a:gd name="connsiteX26928" fmla="*/ 8151950 w 13419668"/>
              <a:gd name="connsiteY26928" fmla="*/ 1231912 h 4401251"/>
              <a:gd name="connsiteX26929" fmla="*/ 8131053 w 13419668"/>
              <a:gd name="connsiteY26929" fmla="*/ 1255670 h 4401251"/>
              <a:gd name="connsiteX26930" fmla="*/ 8154686 w 13419668"/>
              <a:gd name="connsiteY26930" fmla="*/ 1276691 h 4401251"/>
              <a:gd name="connsiteX26931" fmla="*/ 8175831 w 13419668"/>
              <a:gd name="connsiteY26931" fmla="*/ 1252809 h 4401251"/>
              <a:gd name="connsiteX26932" fmla="*/ 8151825 w 13419668"/>
              <a:gd name="connsiteY26932" fmla="*/ 1231912 h 4401251"/>
              <a:gd name="connsiteX26933" fmla="*/ 13208584 w 13419668"/>
              <a:gd name="connsiteY26933" fmla="*/ 1231912 h 4401251"/>
              <a:gd name="connsiteX26934" fmla="*/ 13184828 w 13419668"/>
              <a:gd name="connsiteY26934" fmla="*/ 1253057 h 4401251"/>
              <a:gd name="connsiteX26935" fmla="*/ 13206222 w 13419668"/>
              <a:gd name="connsiteY26935" fmla="*/ 1276691 h 4401251"/>
              <a:gd name="connsiteX26936" fmla="*/ 13229731 w 13419668"/>
              <a:gd name="connsiteY26936" fmla="*/ 1255545 h 4401251"/>
              <a:gd name="connsiteX26937" fmla="*/ 13208709 w 13419668"/>
              <a:gd name="connsiteY26937" fmla="*/ 1231912 h 4401251"/>
              <a:gd name="connsiteX26938" fmla="*/ 2477741 w 13419668"/>
              <a:gd name="connsiteY26938" fmla="*/ 1231912 h 4401251"/>
              <a:gd name="connsiteX26939" fmla="*/ 2455974 w 13419668"/>
              <a:gd name="connsiteY26939" fmla="*/ 1254799 h 4401251"/>
              <a:gd name="connsiteX26940" fmla="*/ 2479109 w 13419668"/>
              <a:gd name="connsiteY26940" fmla="*/ 1276691 h 4401251"/>
              <a:gd name="connsiteX26941" fmla="*/ 2500752 w 13419668"/>
              <a:gd name="connsiteY26941" fmla="*/ 1253555 h 4401251"/>
              <a:gd name="connsiteX26942" fmla="*/ 2477741 w 13419668"/>
              <a:gd name="connsiteY26942" fmla="*/ 1231912 h 4401251"/>
              <a:gd name="connsiteX26943" fmla="*/ 2389054 w 13419668"/>
              <a:gd name="connsiteY26943" fmla="*/ 1231912 h 4401251"/>
              <a:gd name="connsiteX26944" fmla="*/ 2366292 w 13419668"/>
              <a:gd name="connsiteY26944" fmla="*/ 1254053 h 4401251"/>
              <a:gd name="connsiteX26945" fmla="*/ 2388681 w 13419668"/>
              <a:gd name="connsiteY26945" fmla="*/ 1276815 h 4401251"/>
              <a:gd name="connsiteX26946" fmla="*/ 2411195 w 13419668"/>
              <a:gd name="connsiteY26946" fmla="*/ 1254550 h 4401251"/>
              <a:gd name="connsiteX26947" fmla="*/ 2389054 w 13419668"/>
              <a:gd name="connsiteY26947" fmla="*/ 1232036 h 4401251"/>
              <a:gd name="connsiteX26948" fmla="*/ 2302358 w 13419668"/>
              <a:gd name="connsiteY26948" fmla="*/ 1231912 h 4401251"/>
              <a:gd name="connsiteX26949" fmla="*/ 2279968 w 13419668"/>
              <a:gd name="connsiteY26949" fmla="*/ 1254177 h 4401251"/>
              <a:gd name="connsiteX26950" fmla="*/ 2302233 w 13419668"/>
              <a:gd name="connsiteY26950" fmla="*/ 1276691 h 4401251"/>
              <a:gd name="connsiteX26951" fmla="*/ 2324747 w 13419668"/>
              <a:gd name="connsiteY26951" fmla="*/ 1254177 h 4401251"/>
              <a:gd name="connsiteX26952" fmla="*/ 2302358 w 13419668"/>
              <a:gd name="connsiteY26952" fmla="*/ 1231912 h 4401251"/>
              <a:gd name="connsiteX26953" fmla="*/ 7951938 w 13419668"/>
              <a:gd name="connsiteY26953" fmla="*/ 1253057 h 4401251"/>
              <a:gd name="connsiteX26954" fmla="*/ 7973083 w 13419668"/>
              <a:gd name="connsiteY26954" fmla="*/ 1276815 h 4401251"/>
              <a:gd name="connsiteX26955" fmla="*/ 7996717 w 13419668"/>
              <a:gd name="connsiteY26955" fmla="*/ 1255421 h 4401251"/>
              <a:gd name="connsiteX26956" fmla="*/ 7975447 w 13419668"/>
              <a:gd name="connsiteY26956" fmla="*/ 1232036 h 4401251"/>
              <a:gd name="connsiteX26957" fmla="*/ 7951938 w 13419668"/>
              <a:gd name="connsiteY26957" fmla="*/ 1253182 h 4401251"/>
              <a:gd name="connsiteX26958" fmla="*/ 2213049 w 13419668"/>
              <a:gd name="connsiteY26958" fmla="*/ 1231912 h 4401251"/>
              <a:gd name="connsiteX26959" fmla="*/ 2190535 w 13419668"/>
              <a:gd name="connsiteY26959" fmla="*/ 1254053 h 4401251"/>
              <a:gd name="connsiteX26960" fmla="*/ 2212676 w 13419668"/>
              <a:gd name="connsiteY26960" fmla="*/ 1276815 h 4401251"/>
              <a:gd name="connsiteX26961" fmla="*/ 2235438 w 13419668"/>
              <a:gd name="connsiteY26961" fmla="*/ 1254426 h 4401251"/>
              <a:gd name="connsiteX26962" fmla="*/ 2213174 w 13419668"/>
              <a:gd name="connsiteY26962" fmla="*/ 1231912 h 4401251"/>
              <a:gd name="connsiteX26963" fmla="*/ 1768620 w 13419668"/>
              <a:gd name="connsiteY26963" fmla="*/ 1231912 h 4401251"/>
              <a:gd name="connsiteX26964" fmla="*/ 1745485 w 13419668"/>
              <a:gd name="connsiteY26964" fmla="*/ 1253555 h 4401251"/>
              <a:gd name="connsiteX26965" fmla="*/ 1767376 w 13419668"/>
              <a:gd name="connsiteY26965" fmla="*/ 1276691 h 4401251"/>
              <a:gd name="connsiteX26966" fmla="*/ 1790263 w 13419668"/>
              <a:gd name="connsiteY26966" fmla="*/ 1254923 h 4401251"/>
              <a:gd name="connsiteX26967" fmla="*/ 1768620 w 13419668"/>
              <a:gd name="connsiteY26967" fmla="*/ 1231912 h 4401251"/>
              <a:gd name="connsiteX26968" fmla="*/ 2123492 w 13419668"/>
              <a:gd name="connsiteY26968" fmla="*/ 1231912 h 4401251"/>
              <a:gd name="connsiteX26969" fmla="*/ 2100854 w 13419668"/>
              <a:gd name="connsiteY26969" fmla="*/ 1253928 h 4401251"/>
              <a:gd name="connsiteX26970" fmla="*/ 2122870 w 13419668"/>
              <a:gd name="connsiteY26970" fmla="*/ 1276691 h 4401251"/>
              <a:gd name="connsiteX26971" fmla="*/ 2145632 w 13419668"/>
              <a:gd name="connsiteY26971" fmla="*/ 1254426 h 4401251"/>
              <a:gd name="connsiteX26972" fmla="*/ 2123492 w 13419668"/>
              <a:gd name="connsiteY26972" fmla="*/ 1231788 h 4401251"/>
              <a:gd name="connsiteX26973" fmla="*/ 13271649 w 13419668"/>
              <a:gd name="connsiteY26973" fmla="*/ 1254301 h 4401251"/>
              <a:gd name="connsiteX26974" fmla="*/ 13293912 w 13419668"/>
              <a:gd name="connsiteY26974" fmla="*/ 1276691 h 4401251"/>
              <a:gd name="connsiteX26975" fmla="*/ 13316427 w 13419668"/>
              <a:gd name="connsiteY26975" fmla="*/ 1254177 h 4401251"/>
              <a:gd name="connsiteX26976" fmla="*/ 13293912 w 13419668"/>
              <a:gd name="connsiteY26976" fmla="*/ 1231912 h 4401251"/>
              <a:gd name="connsiteX26977" fmla="*/ 13271649 w 13419668"/>
              <a:gd name="connsiteY26977" fmla="*/ 1254301 h 4401251"/>
              <a:gd name="connsiteX26978" fmla="*/ 13383720 w 13419668"/>
              <a:gd name="connsiteY26978" fmla="*/ 1231912 h 4401251"/>
              <a:gd name="connsiteX26979" fmla="*/ 13361205 w 13419668"/>
              <a:gd name="connsiteY26979" fmla="*/ 1254053 h 4401251"/>
              <a:gd name="connsiteX26980" fmla="*/ 13383346 w 13419668"/>
              <a:gd name="connsiteY26980" fmla="*/ 1276691 h 4401251"/>
              <a:gd name="connsiteX26981" fmla="*/ 13405984 w 13419668"/>
              <a:gd name="connsiteY26981" fmla="*/ 1254301 h 4401251"/>
              <a:gd name="connsiteX26982" fmla="*/ 13383720 w 13419668"/>
              <a:gd name="connsiteY26982" fmla="*/ 1231912 h 4401251"/>
              <a:gd name="connsiteX26983" fmla="*/ 1856934 w 13419668"/>
              <a:gd name="connsiteY26983" fmla="*/ 1231912 h 4401251"/>
              <a:gd name="connsiteX26984" fmla="*/ 1835167 w 13419668"/>
              <a:gd name="connsiteY26984" fmla="*/ 1254799 h 4401251"/>
              <a:gd name="connsiteX26985" fmla="*/ 1858302 w 13419668"/>
              <a:gd name="connsiteY26985" fmla="*/ 1276691 h 4401251"/>
              <a:gd name="connsiteX26986" fmla="*/ 1879945 w 13419668"/>
              <a:gd name="connsiteY26986" fmla="*/ 1253555 h 4401251"/>
              <a:gd name="connsiteX26987" fmla="*/ 1856934 w 13419668"/>
              <a:gd name="connsiteY26987" fmla="*/ 1231912 h 4401251"/>
              <a:gd name="connsiteX26988" fmla="*/ 13119152 w 13419668"/>
              <a:gd name="connsiteY26988" fmla="*/ 1231912 h 4401251"/>
              <a:gd name="connsiteX26989" fmla="*/ 13095394 w 13419668"/>
              <a:gd name="connsiteY26989" fmla="*/ 1253057 h 4401251"/>
              <a:gd name="connsiteX26990" fmla="*/ 13116788 w 13419668"/>
              <a:gd name="connsiteY26990" fmla="*/ 1276691 h 4401251"/>
              <a:gd name="connsiteX26991" fmla="*/ 13140297 w 13419668"/>
              <a:gd name="connsiteY26991" fmla="*/ 1255545 h 4401251"/>
              <a:gd name="connsiteX26992" fmla="*/ 13119277 w 13419668"/>
              <a:gd name="connsiteY26992" fmla="*/ 1231912 h 4401251"/>
              <a:gd name="connsiteX26993" fmla="*/ 13029718 w 13419668"/>
              <a:gd name="connsiteY26993" fmla="*/ 1231912 h 4401251"/>
              <a:gd name="connsiteX26994" fmla="*/ 13005713 w 13419668"/>
              <a:gd name="connsiteY26994" fmla="*/ 1252809 h 4401251"/>
              <a:gd name="connsiteX26995" fmla="*/ 13026858 w 13419668"/>
              <a:gd name="connsiteY26995" fmla="*/ 1276691 h 4401251"/>
              <a:gd name="connsiteX26996" fmla="*/ 13050491 w 13419668"/>
              <a:gd name="connsiteY26996" fmla="*/ 1255670 h 4401251"/>
              <a:gd name="connsiteX26997" fmla="*/ 13029594 w 13419668"/>
              <a:gd name="connsiteY26997" fmla="*/ 1231912 h 4401251"/>
              <a:gd name="connsiteX26998" fmla="*/ 12939414 w 13419668"/>
              <a:gd name="connsiteY26998" fmla="*/ 1231912 h 4401251"/>
              <a:gd name="connsiteX26999" fmla="*/ 12916279 w 13419668"/>
              <a:gd name="connsiteY26999" fmla="*/ 1253555 h 4401251"/>
              <a:gd name="connsiteX27000" fmla="*/ 12938171 w 13419668"/>
              <a:gd name="connsiteY27000" fmla="*/ 1276691 h 4401251"/>
              <a:gd name="connsiteX27001" fmla="*/ 12961057 w 13419668"/>
              <a:gd name="connsiteY27001" fmla="*/ 1254923 h 4401251"/>
              <a:gd name="connsiteX27002" fmla="*/ 12939414 w 13419668"/>
              <a:gd name="connsiteY27002" fmla="*/ 1231912 h 4401251"/>
              <a:gd name="connsiteX27003" fmla="*/ 12829832 w 13419668"/>
              <a:gd name="connsiteY27003" fmla="*/ 1254550 h 4401251"/>
              <a:gd name="connsiteX27004" fmla="*/ 12852345 w 13419668"/>
              <a:gd name="connsiteY27004" fmla="*/ 1276815 h 4401251"/>
              <a:gd name="connsiteX27005" fmla="*/ 12874610 w 13419668"/>
              <a:gd name="connsiteY27005" fmla="*/ 1254053 h 4401251"/>
              <a:gd name="connsiteX27006" fmla="*/ 12851848 w 13419668"/>
              <a:gd name="connsiteY27006" fmla="*/ 1232036 h 4401251"/>
              <a:gd name="connsiteX27007" fmla="*/ 12829707 w 13419668"/>
              <a:gd name="connsiteY27007" fmla="*/ 1254550 h 4401251"/>
              <a:gd name="connsiteX27008" fmla="*/ 12740273 w 13419668"/>
              <a:gd name="connsiteY27008" fmla="*/ 1254550 h 4401251"/>
              <a:gd name="connsiteX27009" fmla="*/ 12762663 w 13419668"/>
              <a:gd name="connsiteY27009" fmla="*/ 1276815 h 4401251"/>
              <a:gd name="connsiteX27010" fmla="*/ 12785053 w 13419668"/>
              <a:gd name="connsiteY27010" fmla="*/ 1254177 h 4401251"/>
              <a:gd name="connsiteX27011" fmla="*/ 12762414 w 13419668"/>
              <a:gd name="connsiteY27011" fmla="*/ 1232036 h 4401251"/>
              <a:gd name="connsiteX27012" fmla="*/ 12740273 w 13419668"/>
              <a:gd name="connsiteY27012" fmla="*/ 1254550 h 4401251"/>
              <a:gd name="connsiteX27013" fmla="*/ 12650717 w 13419668"/>
              <a:gd name="connsiteY27013" fmla="*/ 1253182 h 4401251"/>
              <a:gd name="connsiteX27014" fmla="*/ 12671861 w 13419668"/>
              <a:gd name="connsiteY27014" fmla="*/ 1276939 h 4401251"/>
              <a:gd name="connsiteX27015" fmla="*/ 12695495 w 13419668"/>
              <a:gd name="connsiteY27015" fmla="*/ 1255545 h 4401251"/>
              <a:gd name="connsiteX27016" fmla="*/ 12674226 w 13419668"/>
              <a:gd name="connsiteY27016" fmla="*/ 1232161 h 4401251"/>
              <a:gd name="connsiteX27017" fmla="*/ 12650717 w 13419668"/>
              <a:gd name="connsiteY27017" fmla="*/ 1253306 h 4401251"/>
              <a:gd name="connsiteX27018" fmla="*/ 12587901 w 13419668"/>
              <a:gd name="connsiteY27018" fmla="*/ 1231912 h 4401251"/>
              <a:gd name="connsiteX27019" fmla="*/ 12563896 w 13419668"/>
              <a:gd name="connsiteY27019" fmla="*/ 1252809 h 4401251"/>
              <a:gd name="connsiteX27020" fmla="*/ 12585041 w 13419668"/>
              <a:gd name="connsiteY27020" fmla="*/ 1276691 h 4401251"/>
              <a:gd name="connsiteX27021" fmla="*/ 12608674 w 13419668"/>
              <a:gd name="connsiteY27021" fmla="*/ 1255670 h 4401251"/>
              <a:gd name="connsiteX27022" fmla="*/ 12587778 w 13419668"/>
              <a:gd name="connsiteY27022" fmla="*/ 1231912 h 4401251"/>
              <a:gd name="connsiteX27023" fmla="*/ 12519242 w 13419668"/>
              <a:gd name="connsiteY27023" fmla="*/ 1254550 h 4401251"/>
              <a:gd name="connsiteX27024" fmla="*/ 12497101 w 13419668"/>
              <a:gd name="connsiteY27024" fmla="*/ 1232036 h 4401251"/>
              <a:gd name="connsiteX27025" fmla="*/ 12474338 w 13419668"/>
              <a:gd name="connsiteY27025" fmla="*/ 1254053 h 4401251"/>
              <a:gd name="connsiteX27026" fmla="*/ 12496603 w 13419668"/>
              <a:gd name="connsiteY27026" fmla="*/ 1276815 h 4401251"/>
              <a:gd name="connsiteX27027" fmla="*/ 12519117 w 13419668"/>
              <a:gd name="connsiteY27027" fmla="*/ 1254550 h 4401251"/>
              <a:gd name="connsiteX27028" fmla="*/ 12408663 w 13419668"/>
              <a:gd name="connsiteY27028" fmla="*/ 1231912 h 4401251"/>
              <a:gd name="connsiteX27029" fmla="*/ 12384905 w 13419668"/>
              <a:gd name="connsiteY27029" fmla="*/ 1253057 h 4401251"/>
              <a:gd name="connsiteX27030" fmla="*/ 12406299 w 13419668"/>
              <a:gd name="connsiteY27030" fmla="*/ 1276691 h 4401251"/>
              <a:gd name="connsiteX27031" fmla="*/ 12429808 w 13419668"/>
              <a:gd name="connsiteY27031" fmla="*/ 1255545 h 4401251"/>
              <a:gd name="connsiteX27032" fmla="*/ 12408788 w 13419668"/>
              <a:gd name="connsiteY27032" fmla="*/ 1231912 h 4401251"/>
              <a:gd name="connsiteX27033" fmla="*/ 12343236 w 13419668"/>
              <a:gd name="connsiteY27033" fmla="*/ 1254675 h 4401251"/>
              <a:gd name="connsiteX27034" fmla="*/ 12321220 w 13419668"/>
              <a:gd name="connsiteY27034" fmla="*/ 1231912 h 4401251"/>
              <a:gd name="connsiteX27035" fmla="*/ 12298458 w 13419668"/>
              <a:gd name="connsiteY27035" fmla="*/ 1253804 h 4401251"/>
              <a:gd name="connsiteX27036" fmla="*/ 12320350 w 13419668"/>
              <a:gd name="connsiteY27036" fmla="*/ 1276691 h 4401251"/>
              <a:gd name="connsiteX27037" fmla="*/ 12343236 w 13419668"/>
              <a:gd name="connsiteY27037" fmla="*/ 1254550 h 4401251"/>
              <a:gd name="connsiteX27038" fmla="*/ 12232782 w 13419668"/>
              <a:gd name="connsiteY27038" fmla="*/ 1232036 h 4401251"/>
              <a:gd name="connsiteX27039" fmla="*/ 12208900 w 13419668"/>
              <a:gd name="connsiteY27039" fmla="*/ 1252809 h 4401251"/>
              <a:gd name="connsiteX27040" fmla="*/ 12229673 w 13419668"/>
              <a:gd name="connsiteY27040" fmla="*/ 1276939 h 4401251"/>
              <a:gd name="connsiteX27041" fmla="*/ 12253679 w 13419668"/>
              <a:gd name="connsiteY27041" fmla="*/ 1255918 h 4401251"/>
              <a:gd name="connsiteX27042" fmla="*/ 12232907 w 13419668"/>
              <a:gd name="connsiteY27042" fmla="*/ 1232161 h 4401251"/>
              <a:gd name="connsiteX27043" fmla="*/ 12142727 w 13419668"/>
              <a:gd name="connsiteY27043" fmla="*/ 1232036 h 4401251"/>
              <a:gd name="connsiteX27044" fmla="*/ 12119343 w 13419668"/>
              <a:gd name="connsiteY27044" fmla="*/ 1253306 h 4401251"/>
              <a:gd name="connsiteX27045" fmla="*/ 12140612 w 13419668"/>
              <a:gd name="connsiteY27045" fmla="*/ 1276939 h 4401251"/>
              <a:gd name="connsiteX27046" fmla="*/ 12164121 w 13419668"/>
              <a:gd name="connsiteY27046" fmla="*/ 1255421 h 4401251"/>
              <a:gd name="connsiteX27047" fmla="*/ 12142727 w 13419668"/>
              <a:gd name="connsiteY27047" fmla="*/ 1232161 h 4401251"/>
              <a:gd name="connsiteX27048" fmla="*/ 12050682 w 13419668"/>
              <a:gd name="connsiteY27048" fmla="*/ 1232036 h 4401251"/>
              <a:gd name="connsiteX27049" fmla="*/ 12029785 w 13419668"/>
              <a:gd name="connsiteY27049" fmla="*/ 1255794 h 4401251"/>
              <a:gd name="connsiteX27050" fmla="*/ 12053418 w 13419668"/>
              <a:gd name="connsiteY27050" fmla="*/ 1276815 h 4401251"/>
              <a:gd name="connsiteX27051" fmla="*/ 12074564 w 13419668"/>
              <a:gd name="connsiteY27051" fmla="*/ 1252933 h 4401251"/>
              <a:gd name="connsiteX27052" fmla="*/ 12050558 w 13419668"/>
              <a:gd name="connsiteY27052" fmla="*/ 1232036 h 4401251"/>
              <a:gd name="connsiteX27053" fmla="*/ 11942964 w 13419668"/>
              <a:gd name="connsiteY27053" fmla="*/ 1253182 h 4401251"/>
              <a:gd name="connsiteX27054" fmla="*/ 11964359 w 13419668"/>
              <a:gd name="connsiteY27054" fmla="*/ 1276815 h 4401251"/>
              <a:gd name="connsiteX27055" fmla="*/ 11987868 w 13419668"/>
              <a:gd name="connsiteY27055" fmla="*/ 1255670 h 4401251"/>
              <a:gd name="connsiteX27056" fmla="*/ 11966846 w 13419668"/>
              <a:gd name="connsiteY27056" fmla="*/ 1232036 h 4401251"/>
              <a:gd name="connsiteX27057" fmla="*/ 11943088 w 13419668"/>
              <a:gd name="connsiteY27057" fmla="*/ 1253182 h 4401251"/>
              <a:gd name="connsiteX27058" fmla="*/ 11877413 w 13419668"/>
              <a:gd name="connsiteY27058" fmla="*/ 1277064 h 4401251"/>
              <a:gd name="connsiteX27059" fmla="*/ 11898435 w 13419668"/>
              <a:gd name="connsiteY27059" fmla="*/ 1253057 h 4401251"/>
              <a:gd name="connsiteX27060" fmla="*/ 11874677 w 13419668"/>
              <a:gd name="connsiteY27060" fmla="*/ 1232161 h 4401251"/>
              <a:gd name="connsiteX27061" fmla="*/ 11853655 w 13419668"/>
              <a:gd name="connsiteY27061" fmla="*/ 1255794 h 4401251"/>
              <a:gd name="connsiteX27062" fmla="*/ 11877413 w 13419668"/>
              <a:gd name="connsiteY27062" fmla="*/ 1277064 h 4401251"/>
              <a:gd name="connsiteX27063" fmla="*/ 11786239 w 13419668"/>
              <a:gd name="connsiteY27063" fmla="*/ 1232161 h 4401251"/>
              <a:gd name="connsiteX27064" fmla="*/ 11763974 w 13419668"/>
              <a:gd name="connsiteY27064" fmla="*/ 1254675 h 4401251"/>
              <a:gd name="connsiteX27065" fmla="*/ 11786736 w 13419668"/>
              <a:gd name="connsiteY27065" fmla="*/ 1277064 h 4401251"/>
              <a:gd name="connsiteX27066" fmla="*/ 11808877 w 13419668"/>
              <a:gd name="connsiteY27066" fmla="*/ 1254426 h 4401251"/>
              <a:gd name="connsiteX27067" fmla="*/ 11786363 w 13419668"/>
              <a:gd name="connsiteY27067" fmla="*/ 1232285 h 4401251"/>
              <a:gd name="connsiteX27068" fmla="*/ 11700911 w 13419668"/>
              <a:gd name="connsiteY27068" fmla="*/ 1232161 h 4401251"/>
              <a:gd name="connsiteX27069" fmla="*/ 11677526 w 13419668"/>
              <a:gd name="connsiteY27069" fmla="*/ 1253431 h 4401251"/>
              <a:gd name="connsiteX27070" fmla="*/ 11698796 w 13419668"/>
              <a:gd name="connsiteY27070" fmla="*/ 1277064 h 4401251"/>
              <a:gd name="connsiteX27071" fmla="*/ 11722305 w 13419668"/>
              <a:gd name="connsiteY27071" fmla="*/ 1255545 h 4401251"/>
              <a:gd name="connsiteX27072" fmla="*/ 11700911 w 13419668"/>
              <a:gd name="connsiteY27072" fmla="*/ 1232285 h 4401251"/>
              <a:gd name="connsiteX27073" fmla="*/ 11587969 w 13419668"/>
              <a:gd name="connsiteY27073" fmla="*/ 1254675 h 4401251"/>
              <a:gd name="connsiteX27074" fmla="*/ 11610482 w 13419668"/>
              <a:gd name="connsiteY27074" fmla="*/ 1276939 h 4401251"/>
              <a:gd name="connsiteX27075" fmla="*/ 11632748 w 13419668"/>
              <a:gd name="connsiteY27075" fmla="*/ 1254177 h 4401251"/>
              <a:gd name="connsiteX27076" fmla="*/ 11609985 w 13419668"/>
              <a:gd name="connsiteY27076" fmla="*/ 1232161 h 4401251"/>
              <a:gd name="connsiteX27077" fmla="*/ 11587844 w 13419668"/>
              <a:gd name="connsiteY27077" fmla="*/ 1254675 h 4401251"/>
              <a:gd name="connsiteX27078" fmla="*/ 2038039 w 13419668"/>
              <a:gd name="connsiteY27078" fmla="*/ 1232036 h 4401251"/>
              <a:gd name="connsiteX27079" fmla="*/ 2014033 w 13419668"/>
              <a:gd name="connsiteY27079" fmla="*/ 1252933 h 4401251"/>
              <a:gd name="connsiteX27080" fmla="*/ 2035178 w 13419668"/>
              <a:gd name="connsiteY27080" fmla="*/ 1276815 h 4401251"/>
              <a:gd name="connsiteX27081" fmla="*/ 2058811 w 13419668"/>
              <a:gd name="connsiteY27081" fmla="*/ 1255794 h 4401251"/>
              <a:gd name="connsiteX27082" fmla="*/ 2037914 w 13419668"/>
              <a:gd name="connsiteY27082" fmla="*/ 1232036 h 4401251"/>
              <a:gd name="connsiteX27083" fmla="*/ 1969378 w 13419668"/>
              <a:gd name="connsiteY27083" fmla="*/ 1254675 h 4401251"/>
              <a:gd name="connsiteX27084" fmla="*/ 1947362 w 13419668"/>
              <a:gd name="connsiteY27084" fmla="*/ 1232036 h 4401251"/>
              <a:gd name="connsiteX27085" fmla="*/ 1924599 w 13419668"/>
              <a:gd name="connsiteY27085" fmla="*/ 1254053 h 4401251"/>
              <a:gd name="connsiteX27086" fmla="*/ 1946865 w 13419668"/>
              <a:gd name="connsiteY27086" fmla="*/ 1276815 h 4401251"/>
              <a:gd name="connsiteX27087" fmla="*/ 1969503 w 13419668"/>
              <a:gd name="connsiteY27087" fmla="*/ 1254675 h 4401251"/>
              <a:gd name="connsiteX27088" fmla="*/ 11520054 w 13419668"/>
              <a:gd name="connsiteY27088" fmla="*/ 1232036 h 4401251"/>
              <a:gd name="connsiteX27089" fmla="*/ 11498411 w 13419668"/>
              <a:gd name="connsiteY27089" fmla="*/ 1255048 h 4401251"/>
              <a:gd name="connsiteX27090" fmla="*/ 11521298 w 13419668"/>
              <a:gd name="connsiteY27090" fmla="*/ 1276815 h 4401251"/>
              <a:gd name="connsiteX27091" fmla="*/ 11543190 w 13419668"/>
              <a:gd name="connsiteY27091" fmla="*/ 1253679 h 4401251"/>
              <a:gd name="connsiteX27092" fmla="*/ 11520054 w 13419668"/>
              <a:gd name="connsiteY27092" fmla="*/ 1232036 h 4401251"/>
              <a:gd name="connsiteX27093" fmla="*/ 7798322 w 13419668"/>
              <a:gd name="connsiteY27093" fmla="*/ 1232036 h 4401251"/>
              <a:gd name="connsiteX27094" fmla="*/ 7775560 w 13419668"/>
              <a:gd name="connsiteY27094" fmla="*/ 1254177 h 4401251"/>
              <a:gd name="connsiteX27095" fmla="*/ 7797949 w 13419668"/>
              <a:gd name="connsiteY27095" fmla="*/ 1276939 h 4401251"/>
              <a:gd name="connsiteX27096" fmla="*/ 7820462 w 13419668"/>
              <a:gd name="connsiteY27096" fmla="*/ 1254675 h 4401251"/>
              <a:gd name="connsiteX27097" fmla="*/ 7798322 w 13419668"/>
              <a:gd name="connsiteY27097" fmla="*/ 1232161 h 4401251"/>
              <a:gd name="connsiteX27098" fmla="*/ 11435597 w 13419668"/>
              <a:gd name="connsiteY27098" fmla="*/ 1232036 h 4401251"/>
              <a:gd name="connsiteX27099" fmla="*/ 11411590 w 13419668"/>
              <a:gd name="connsiteY27099" fmla="*/ 1252933 h 4401251"/>
              <a:gd name="connsiteX27100" fmla="*/ 11432736 w 13419668"/>
              <a:gd name="connsiteY27100" fmla="*/ 1276815 h 4401251"/>
              <a:gd name="connsiteX27101" fmla="*/ 11456369 w 13419668"/>
              <a:gd name="connsiteY27101" fmla="*/ 1255794 h 4401251"/>
              <a:gd name="connsiteX27102" fmla="*/ 11435472 w 13419668"/>
              <a:gd name="connsiteY27102" fmla="*/ 1232036 h 4401251"/>
              <a:gd name="connsiteX27103" fmla="*/ 8062517 w 13419668"/>
              <a:gd name="connsiteY27103" fmla="*/ 1232036 h 4401251"/>
              <a:gd name="connsiteX27104" fmla="*/ 8041495 w 13419668"/>
              <a:gd name="connsiteY27104" fmla="*/ 1255670 h 4401251"/>
              <a:gd name="connsiteX27105" fmla="*/ 8065004 w 13419668"/>
              <a:gd name="connsiteY27105" fmla="*/ 1276691 h 4401251"/>
              <a:gd name="connsiteX27106" fmla="*/ 8086274 w 13419668"/>
              <a:gd name="connsiteY27106" fmla="*/ 1252933 h 4401251"/>
              <a:gd name="connsiteX27107" fmla="*/ 8062392 w 13419668"/>
              <a:gd name="connsiteY27107" fmla="*/ 1231912 h 4401251"/>
              <a:gd name="connsiteX27108" fmla="*/ 11322033 w 13419668"/>
              <a:gd name="connsiteY27108" fmla="*/ 1253555 h 4401251"/>
              <a:gd name="connsiteX27109" fmla="*/ 11343800 w 13419668"/>
              <a:gd name="connsiteY27109" fmla="*/ 1276815 h 4401251"/>
              <a:gd name="connsiteX27110" fmla="*/ 11366936 w 13419668"/>
              <a:gd name="connsiteY27110" fmla="*/ 1255297 h 4401251"/>
              <a:gd name="connsiteX27111" fmla="*/ 11345542 w 13419668"/>
              <a:gd name="connsiteY27111" fmla="*/ 1232036 h 4401251"/>
              <a:gd name="connsiteX27112" fmla="*/ 11322157 w 13419668"/>
              <a:gd name="connsiteY27112" fmla="*/ 1253555 h 4401251"/>
              <a:gd name="connsiteX27113" fmla="*/ 11256233 w 13419668"/>
              <a:gd name="connsiteY27113" fmla="*/ 1232036 h 4401251"/>
              <a:gd name="connsiteX27114" fmla="*/ 11232475 w 13419668"/>
              <a:gd name="connsiteY27114" fmla="*/ 1253182 h 4401251"/>
              <a:gd name="connsiteX27115" fmla="*/ 11253870 w 13419668"/>
              <a:gd name="connsiteY27115" fmla="*/ 1276815 h 4401251"/>
              <a:gd name="connsiteX27116" fmla="*/ 11277379 w 13419668"/>
              <a:gd name="connsiteY27116" fmla="*/ 1255670 h 4401251"/>
              <a:gd name="connsiteX27117" fmla="*/ 11256358 w 13419668"/>
              <a:gd name="connsiteY27117" fmla="*/ 1232036 h 4401251"/>
              <a:gd name="connsiteX27118" fmla="*/ 11165183 w 13419668"/>
              <a:gd name="connsiteY27118" fmla="*/ 1232036 h 4401251"/>
              <a:gd name="connsiteX27119" fmla="*/ 11143042 w 13419668"/>
              <a:gd name="connsiteY27119" fmla="*/ 1254550 h 4401251"/>
              <a:gd name="connsiteX27120" fmla="*/ 11165805 w 13419668"/>
              <a:gd name="connsiteY27120" fmla="*/ 1276815 h 4401251"/>
              <a:gd name="connsiteX27121" fmla="*/ 11187821 w 13419668"/>
              <a:gd name="connsiteY27121" fmla="*/ 1254053 h 4401251"/>
              <a:gd name="connsiteX27122" fmla="*/ 11165183 w 13419668"/>
              <a:gd name="connsiteY27122" fmla="*/ 1232036 h 4401251"/>
              <a:gd name="connsiteX27123" fmla="*/ 11079109 w 13419668"/>
              <a:gd name="connsiteY27123" fmla="*/ 1232036 h 4401251"/>
              <a:gd name="connsiteX27124" fmla="*/ 11056595 w 13419668"/>
              <a:gd name="connsiteY27124" fmla="*/ 1254177 h 4401251"/>
              <a:gd name="connsiteX27125" fmla="*/ 11078735 w 13419668"/>
              <a:gd name="connsiteY27125" fmla="*/ 1276815 h 4401251"/>
              <a:gd name="connsiteX27126" fmla="*/ 11101373 w 13419668"/>
              <a:gd name="connsiteY27126" fmla="*/ 1254426 h 4401251"/>
              <a:gd name="connsiteX27127" fmla="*/ 11079109 w 13419668"/>
              <a:gd name="connsiteY27127" fmla="*/ 1232036 h 4401251"/>
              <a:gd name="connsiteX27128" fmla="*/ 11011816 w 13419668"/>
              <a:gd name="connsiteY27128" fmla="*/ 1255172 h 4401251"/>
              <a:gd name="connsiteX27129" fmla="*/ 10990297 w 13419668"/>
              <a:gd name="connsiteY27129" fmla="*/ 1232036 h 4401251"/>
              <a:gd name="connsiteX27130" fmla="*/ 10967037 w 13419668"/>
              <a:gd name="connsiteY27130" fmla="*/ 1253431 h 4401251"/>
              <a:gd name="connsiteX27131" fmla="*/ 10988556 w 13419668"/>
              <a:gd name="connsiteY27131" fmla="*/ 1276815 h 4401251"/>
              <a:gd name="connsiteX27132" fmla="*/ 11011816 w 13419668"/>
              <a:gd name="connsiteY27132" fmla="*/ 1255048 h 4401251"/>
              <a:gd name="connsiteX27133" fmla="*/ 10922258 w 13419668"/>
              <a:gd name="connsiteY27133" fmla="*/ 1254426 h 4401251"/>
              <a:gd name="connsiteX27134" fmla="*/ 10899869 w 13419668"/>
              <a:gd name="connsiteY27134" fmla="*/ 1232036 h 4401251"/>
              <a:gd name="connsiteX27135" fmla="*/ 10877355 w 13419668"/>
              <a:gd name="connsiteY27135" fmla="*/ 1254301 h 4401251"/>
              <a:gd name="connsiteX27136" fmla="*/ 10899496 w 13419668"/>
              <a:gd name="connsiteY27136" fmla="*/ 1276939 h 4401251"/>
              <a:gd name="connsiteX27137" fmla="*/ 10922134 w 13419668"/>
              <a:gd name="connsiteY27137" fmla="*/ 1254550 h 4401251"/>
              <a:gd name="connsiteX27138" fmla="*/ 10813048 w 13419668"/>
              <a:gd name="connsiteY27138" fmla="*/ 1232036 h 4401251"/>
              <a:gd name="connsiteX27139" fmla="*/ 10790784 w 13419668"/>
              <a:gd name="connsiteY27139" fmla="*/ 1254550 h 4401251"/>
              <a:gd name="connsiteX27140" fmla="*/ 10813546 w 13419668"/>
              <a:gd name="connsiteY27140" fmla="*/ 1276815 h 4401251"/>
              <a:gd name="connsiteX27141" fmla="*/ 10835562 w 13419668"/>
              <a:gd name="connsiteY27141" fmla="*/ 1254053 h 4401251"/>
              <a:gd name="connsiteX27142" fmla="*/ 10813048 w 13419668"/>
              <a:gd name="connsiteY27142" fmla="*/ 1231912 h 4401251"/>
              <a:gd name="connsiteX27143" fmla="*/ 10746129 w 13419668"/>
              <a:gd name="connsiteY27143" fmla="*/ 1253057 h 4401251"/>
              <a:gd name="connsiteX27144" fmla="*/ 10722495 w 13419668"/>
              <a:gd name="connsiteY27144" fmla="*/ 1232036 h 4401251"/>
              <a:gd name="connsiteX27145" fmla="*/ 10701474 w 13419668"/>
              <a:gd name="connsiteY27145" fmla="*/ 1255545 h 4401251"/>
              <a:gd name="connsiteX27146" fmla="*/ 10725232 w 13419668"/>
              <a:gd name="connsiteY27146" fmla="*/ 1276815 h 4401251"/>
              <a:gd name="connsiteX27147" fmla="*/ 10746254 w 13419668"/>
              <a:gd name="connsiteY27147" fmla="*/ 1252933 h 4401251"/>
              <a:gd name="connsiteX27148" fmla="*/ 10635302 w 13419668"/>
              <a:gd name="connsiteY27148" fmla="*/ 1232036 h 4401251"/>
              <a:gd name="connsiteX27149" fmla="*/ 10611669 w 13419668"/>
              <a:gd name="connsiteY27149" fmla="*/ 1253306 h 4401251"/>
              <a:gd name="connsiteX27150" fmla="*/ 10633187 w 13419668"/>
              <a:gd name="connsiteY27150" fmla="*/ 1276815 h 4401251"/>
              <a:gd name="connsiteX27151" fmla="*/ 10656447 w 13419668"/>
              <a:gd name="connsiteY27151" fmla="*/ 1255421 h 4401251"/>
              <a:gd name="connsiteX27152" fmla="*/ 10635178 w 13419668"/>
              <a:gd name="connsiteY27152" fmla="*/ 1232036 h 4401251"/>
              <a:gd name="connsiteX27153" fmla="*/ 10546242 w 13419668"/>
              <a:gd name="connsiteY27153" fmla="*/ 1232036 h 4401251"/>
              <a:gd name="connsiteX27154" fmla="*/ 10525345 w 13419668"/>
              <a:gd name="connsiteY27154" fmla="*/ 1255794 h 4401251"/>
              <a:gd name="connsiteX27155" fmla="*/ 10548979 w 13419668"/>
              <a:gd name="connsiteY27155" fmla="*/ 1276815 h 4401251"/>
              <a:gd name="connsiteX27156" fmla="*/ 10570124 w 13419668"/>
              <a:gd name="connsiteY27156" fmla="*/ 1252933 h 4401251"/>
              <a:gd name="connsiteX27157" fmla="*/ 10546117 w 13419668"/>
              <a:gd name="connsiteY27157" fmla="*/ 1232036 h 4401251"/>
              <a:gd name="connsiteX27158" fmla="*/ 10435788 w 13419668"/>
              <a:gd name="connsiteY27158" fmla="*/ 1254675 h 4401251"/>
              <a:gd name="connsiteX27159" fmla="*/ 10458301 w 13419668"/>
              <a:gd name="connsiteY27159" fmla="*/ 1276815 h 4401251"/>
              <a:gd name="connsiteX27160" fmla="*/ 10480567 w 13419668"/>
              <a:gd name="connsiteY27160" fmla="*/ 1254053 h 4401251"/>
              <a:gd name="connsiteX27161" fmla="*/ 10457804 w 13419668"/>
              <a:gd name="connsiteY27161" fmla="*/ 1232036 h 4401251"/>
              <a:gd name="connsiteX27162" fmla="*/ 10435788 w 13419668"/>
              <a:gd name="connsiteY27162" fmla="*/ 1254675 h 4401251"/>
              <a:gd name="connsiteX27163" fmla="*/ 10367874 w 13419668"/>
              <a:gd name="connsiteY27163" fmla="*/ 1232036 h 4401251"/>
              <a:gd name="connsiteX27164" fmla="*/ 10346230 w 13419668"/>
              <a:gd name="connsiteY27164" fmla="*/ 1255048 h 4401251"/>
              <a:gd name="connsiteX27165" fmla="*/ 10369117 w 13419668"/>
              <a:gd name="connsiteY27165" fmla="*/ 1276815 h 4401251"/>
              <a:gd name="connsiteX27166" fmla="*/ 10391009 w 13419668"/>
              <a:gd name="connsiteY27166" fmla="*/ 1253679 h 4401251"/>
              <a:gd name="connsiteX27167" fmla="*/ 10367874 w 13419668"/>
              <a:gd name="connsiteY27167" fmla="*/ 1232036 h 4401251"/>
              <a:gd name="connsiteX27168" fmla="*/ 10281674 w 13419668"/>
              <a:gd name="connsiteY27168" fmla="*/ 1232036 h 4401251"/>
              <a:gd name="connsiteX27169" fmla="*/ 10259409 w 13419668"/>
              <a:gd name="connsiteY27169" fmla="*/ 1254550 h 4401251"/>
              <a:gd name="connsiteX27170" fmla="*/ 10282172 w 13419668"/>
              <a:gd name="connsiteY27170" fmla="*/ 1276815 h 4401251"/>
              <a:gd name="connsiteX27171" fmla="*/ 10304188 w 13419668"/>
              <a:gd name="connsiteY27171" fmla="*/ 1254053 h 4401251"/>
              <a:gd name="connsiteX27172" fmla="*/ 10281674 w 13419668"/>
              <a:gd name="connsiteY27172" fmla="*/ 1231912 h 4401251"/>
              <a:gd name="connsiteX27173" fmla="*/ 10192614 w 13419668"/>
              <a:gd name="connsiteY27173" fmla="*/ 1232036 h 4401251"/>
              <a:gd name="connsiteX27174" fmla="*/ 10169852 w 13419668"/>
              <a:gd name="connsiteY27174" fmla="*/ 1254177 h 4401251"/>
              <a:gd name="connsiteX27175" fmla="*/ 10192241 w 13419668"/>
              <a:gd name="connsiteY27175" fmla="*/ 1276939 h 4401251"/>
              <a:gd name="connsiteX27176" fmla="*/ 10214755 w 13419668"/>
              <a:gd name="connsiteY27176" fmla="*/ 1254675 h 4401251"/>
              <a:gd name="connsiteX27177" fmla="*/ 10192614 w 13419668"/>
              <a:gd name="connsiteY27177" fmla="*/ 1232161 h 4401251"/>
              <a:gd name="connsiteX27178" fmla="*/ 10080419 w 13419668"/>
              <a:gd name="connsiteY27178" fmla="*/ 1255172 h 4401251"/>
              <a:gd name="connsiteX27179" fmla="*/ 10103679 w 13419668"/>
              <a:gd name="connsiteY27179" fmla="*/ 1276939 h 4401251"/>
              <a:gd name="connsiteX27180" fmla="*/ 10125198 w 13419668"/>
              <a:gd name="connsiteY27180" fmla="*/ 1253555 h 4401251"/>
              <a:gd name="connsiteX27181" fmla="*/ 10101938 w 13419668"/>
              <a:gd name="connsiteY27181" fmla="*/ 1232161 h 4401251"/>
              <a:gd name="connsiteX27182" fmla="*/ 10080419 w 13419668"/>
              <a:gd name="connsiteY27182" fmla="*/ 1255297 h 4401251"/>
              <a:gd name="connsiteX27183" fmla="*/ 7887134 w 13419668"/>
              <a:gd name="connsiteY27183" fmla="*/ 1232036 h 4401251"/>
              <a:gd name="connsiteX27184" fmla="*/ 7865366 w 13419668"/>
              <a:gd name="connsiteY27184" fmla="*/ 1254923 h 4401251"/>
              <a:gd name="connsiteX27185" fmla="*/ 7888502 w 13419668"/>
              <a:gd name="connsiteY27185" fmla="*/ 1276815 h 4401251"/>
              <a:gd name="connsiteX27186" fmla="*/ 7910145 w 13419668"/>
              <a:gd name="connsiteY27186" fmla="*/ 1253679 h 4401251"/>
              <a:gd name="connsiteX27187" fmla="*/ 7887134 w 13419668"/>
              <a:gd name="connsiteY27187" fmla="*/ 1232036 h 4401251"/>
              <a:gd name="connsiteX27188" fmla="*/ 3593 w 13419668"/>
              <a:gd name="connsiteY27188" fmla="*/ 4218403 h 4401251"/>
              <a:gd name="connsiteX27189" fmla="*/ 2100 w 13419668"/>
              <a:gd name="connsiteY27189" fmla="*/ 4146384 h 4401251"/>
              <a:gd name="connsiteX27190" fmla="*/ 3593 w 13419668"/>
              <a:gd name="connsiteY27190" fmla="*/ 4218403 h 4401251"/>
              <a:gd name="connsiteX27191" fmla="*/ 29838 w 13419668"/>
              <a:gd name="connsiteY27191" fmla="*/ 4095013 h 4401251"/>
              <a:gd name="connsiteX27192" fmla="*/ 2473 w 13419668"/>
              <a:gd name="connsiteY27192" fmla="*/ 4060434 h 4401251"/>
              <a:gd name="connsiteX27193" fmla="*/ 2473 w 13419668"/>
              <a:gd name="connsiteY27193" fmla="*/ 4132080 h 4401251"/>
              <a:gd name="connsiteX27194" fmla="*/ 29838 w 13419668"/>
              <a:gd name="connsiteY27194" fmla="*/ 4095013 h 4401251"/>
              <a:gd name="connsiteX27195" fmla="*/ 29092 w 13419668"/>
              <a:gd name="connsiteY27195" fmla="*/ 4001600 h 4401251"/>
              <a:gd name="connsiteX27196" fmla="*/ 1478 w 13419668"/>
              <a:gd name="connsiteY27196" fmla="*/ 3972369 h 4401251"/>
              <a:gd name="connsiteX27197" fmla="*/ 1478 w 13419668"/>
              <a:gd name="connsiteY27197" fmla="*/ 4043268 h 4401251"/>
              <a:gd name="connsiteX27198" fmla="*/ 29092 w 13419668"/>
              <a:gd name="connsiteY27198" fmla="*/ 4001600 h 4401251"/>
              <a:gd name="connsiteX27199" fmla="*/ 83075 w 13419668"/>
              <a:gd name="connsiteY27199" fmla="*/ 1149071 h 4401251"/>
              <a:gd name="connsiteX27200" fmla="*/ 59318 w 13419668"/>
              <a:gd name="connsiteY27200" fmla="*/ 1169471 h 4401251"/>
              <a:gd name="connsiteX27201" fmla="*/ 78349 w 13419668"/>
              <a:gd name="connsiteY27201" fmla="*/ 1191860 h 4401251"/>
              <a:gd name="connsiteX27202" fmla="*/ 102355 w 13419668"/>
              <a:gd name="connsiteY27202" fmla="*/ 1171088 h 4401251"/>
              <a:gd name="connsiteX27203" fmla="*/ 82951 w 13419668"/>
              <a:gd name="connsiteY27203" fmla="*/ 1149071 h 4401251"/>
              <a:gd name="connsiteX27204" fmla="*/ 148999 w 13419668"/>
              <a:gd name="connsiteY27204" fmla="*/ 1168600 h 4401251"/>
              <a:gd name="connsiteX27205" fmla="*/ 170021 w 13419668"/>
              <a:gd name="connsiteY27205" fmla="*/ 1191984 h 4401251"/>
              <a:gd name="connsiteX27206" fmla="*/ 191912 w 13419668"/>
              <a:gd name="connsiteY27206" fmla="*/ 1168973 h 4401251"/>
              <a:gd name="connsiteX27207" fmla="*/ 170518 w 13419668"/>
              <a:gd name="connsiteY27207" fmla="*/ 1148823 h 4401251"/>
              <a:gd name="connsiteX27208" fmla="*/ 148999 w 13419668"/>
              <a:gd name="connsiteY27208" fmla="*/ 1168600 h 4401251"/>
              <a:gd name="connsiteX27209" fmla="*/ 238557 w 13419668"/>
              <a:gd name="connsiteY27209" fmla="*/ 1168724 h 4401251"/>
              <a:gd name="connsiteX27210" fmla="*/ 259827 w 13419668"/>
              <a:gd name="connsiteY27210" fmla="*/ 1191984 h 4401251"/>
              <a:gd name="connsiteX27211" fmla="*/ 281594 w 13419668"/>
              <a:gd name="connsiteY27211" fmla="*/ 1168849 h 4401251"/>
              <a:gd name="connsiteX27212" fmla="*/ 260075 w 13419668"/>
              <a:gd name="connsiteY27212" fmla="*/ 1148823 h 4401251"/>
              <a:gd name="connsiteX27213" fmla="*/ 238681 w 13419668"/>
              <a:gd name="connsiteY27213" fmla="*/ 1168724 h 4401251"/>
              <a:gd name="connsiteX27214" fmla="*/ 347891 w 13419668"/>
              <a:gd name="connsiteY27214" fmla="*/ 1148947 h 4401251"/>
              <a:gd name="connsiteX27215" fmla="*/ 324507 w 13419668"/>
              <a:gd name="connsiteY27215" fmla="*/ 1169968 h 4401251"/>
              <a:gd name="connsiteX27216" fmla="*/ 347518 w 13419668"/>
              <a:gd name="connsiteY27216" fmla="*/ 1191860 h 4401251"/>
              <a:gd name="connsiteX27217" fmla="*/ 367669 w 13419668"/>
              <a:gd name="connsiteY27217" fmla="*/ 1170466 h 4401251"/>
              <a:gd name="connsiteX27218" fmla="*/ 347891 w 13419668"/>
              <a:gd name="connsiteY27218" fmla="*/ 1148947 h 4401251"/>
              <a:gd name="connsiteX27219" fmla="*/ 438444 w 13419668"/>
              <a:gd name="connsiteY27219" fmla="*/ 1148947 h 4401251"/>
              <a:gd name="connsiteX27220" fmla="*/ 414189 w 13419668"/>
              <a:gd name="connsiteY27220" fmla="*/ 1168973 h 4401251"/>
              <a:gd name="connsiteX27221" fmla="*/ 436205 w 13419668"/>
              <a:gd name="connsiteY27221" fmla="*/ 1191860 h 4401251"/>
              <a:gd name="connsiteX27222" fmla="*/ 457351 w 13419668"/>
              <a:gd name="connsiteY27222" fmla="*/ 1171336 h 4401251"/>
              <a:gd name="connsiteX27223" fmla="*/ 438568 w 13419668"/>
              <a:gd name="connsiteY27223" fmla="*/ 1148947 h 4401251"/>
              <a:gd name="connsiteX27224" fmla="*/ 527006 w 13419668"/>
              <a:gd name="connsiteY27224" fmla="*/ 1148947 h 4401251"/>
              <a:gd name="connsiteX27225" fmla="*/ 503622 w 13419668"/>
              <a:gd name="connsiteY27225" fmla="*/ 1169968 h 4401251"/>
              <a:gd name="connsiteX27226" fmla="*/ 526633 w 13419668"/>
              <a:gd name="connsiteY27226" fmla="*/ 1191860 h 4401251"/>
              <a:gd name="connsiteX27227" fmla="*/ 546784 w 13419668"/>
              <a:gd name="connsiteY27227" fmla="*/ 1170466 h 4401251"/>
              <a:gd name="connsiteX27228" fmla="*/ 527006 w 13419668"/>
              <a:gd name="connsiteY27228" fmla="*/ 1148947 h 4401251"/>
              <a:gd name="connsiteX27229" fmla="*/ 633853 w 13419668"/>
              <a:gd name="connsiteY27229" fmla="*/ 1169595 h 4401251"/>
              <a:gd name="connsiteX27230" fmla="*/ 612957 w 13419668"/>
              <a:gd name="connsiteY27230" fmla="*/ 1148823 h 4401251"/>
              <a:gd name="connsiteX27231" fmla="*/ 590940 w 13419668"/>
              <a:gd name="connsiteY27231" fmla="*/ 1168102 h 4401251"/>
              <a:gd name="connsiteX27232" fmla="*/ 611464 w 13419668"/>
              <a:gd name="connsiteY27232" fmla="*/ 1191984 h 4401251"/>
              <a:gd name="connsiteX27233" fmla="*/ 633978 w 13419668"/>
              <a:gd name="connsiteY27233" fmla="*/ 1169595 h 4401251"/>
              <a:gd name="connsiteX27234" fmla="*/ 703136 w 13419668"/>
              <a:gd name="connsiteY27234" fmla="*/ 1148947 h 4401251"/>
              <a:gd name="connsiteX27235" fmla="*/ 680249 w 13419668"/>
              <a:gd name="connsiteY27235" fmla="*/ 1170341 h 4401251"/>
              <a:gd name="connsiteX27236" fmla="*/ 700275 w 13419668"/>
              <a:gd name="connsiteY27236" fmla="*/ 1191860 h 4401251"/>
              <a:gd name="connsiteX27237" fmla="*/ 723411 w 13419668"/>
              <a:gd name="connsiteY27237" fmla="*/ 1170093 h 4401251"/>
              <a:gd name="connsiteX27238" fmla="*/ 703136 w 13419668"/>
              <a:gd name="connsiteY27238" fmla="*/ 1148823 h 4401251"/>
              <a:gd name="connsiteX27239" fmla="*/ 769931 w 13419668"/>
              <a:gd name="connsiteY27239" fmla="*/ 1168600 h 4401251"/>
              <a:gd name="connsiteX27240" fmla="*/ 790952 w 13419668"/>
              <a:gd name="connsiteY27240" fmla="*/ 1191984 h 4401251"/>
              <a:gd name="connsiteX27241" fmla="*/ 812844 w 13419668"/>
              <a:gd name="connsiteY27241" fmla="*/ 1168973 h 4401251"/>
              <a:gd name="connsiteX27242" fmla="*/ 791450 w 13419668"/>
              <a:gd name="connsiteY27242" fmla="*/ 1148823 h 4401251"/>
              <a:gd name="connsiteX27243" fmla="*/ 769931 w 13419668"/>
              <a:gd name="connsiteY27243" fmla="*/ 1168600 h 4401251"/>
              <a:gd name="connsiteX27244" fmla="*/ 898918 w 13419668"/>
              <a:gd name="connsiteY27244" fmla="*/ 1171585 h 4401251"/>
              <a:gd name="connsiteX27245" fmla="*/ 877400 w 13419668"/>
              <a:gd name="connsiteY27245" fmla="*/ 1148823 h 4401251"/>
              <a:gd name="connsiteX27246" fmla="*/ 855881 w 13419668"/>
              <a:gd name="connsiteY27246" fmla="*/ 1168973 h 4401251"/>
              <a:gd name="connsiteX27247" fmla="*/ 877773 w 13419668"/>
              <a:gd name="connsiteY27247" fmla="*/ 1191984 h 4401251"/>
              <a:gd name="connsiteX27248" fmla="*/ 898918 w 13419668"/>
              <a:gd name="connsiteY27248" fmla="*/ 1171585 h 4401251"/>
              <a:gd name="connsiteX27249" fmla="*/ 988351 w 13419668"/>
              <a:gd name="connsiteY27249" fmla="*/ 1172580 h 4401251"/>
              <a:gd name="connsiteX27250" fmla="*/ 967952 w 13419668"/>
              <a:gd name="connsiteY27250" fmla="*/ 1148823 h 4401251"/>
              <a:gd name="connsiteX27251" fmla="*/ 945563 w 13419668"/>
              <a:gd name="connsiteY27251" fmla="*/ 1167854 h 4401251"/>
              <a:gd name="connsiteX27252" fmla="*/ 966335 w 13419668"/>
              <a:gd name="connsiteY27252" fmla="*/ 1191860 h 4401251"/>
              <a:gd name="connsiteX27253" fmla="*/ 988351 w 13419668"/>
              <a:gd name="connsiteY27253" fmla="*/ 1172456 h 4401251"/>
              <a:gd name="connsiteX27254" fmla="*/ 1058256 w 13419668"/>
              <a:gd name="connsiteY27254" fmla="*/ 1148947 h 4401251"/>
              <a:gd name="connsiteX27255" fmla="*/ 1034996 w 13419668"/>
              <a:gd name="connsiteY27255" fmla="*/ 1170217 h 4401251"/>
              <a:gd name="connsiteX27256" fmla="*/ 1058132 w 13419668"/>
              <a:gd name="connsiteY27256" fmla="*/ 1191984 h 4401251"/>
              <a:gd name="connsiteX27257" fmla="*/ 1078158 w 13419668"/>
              <a:gd name="connsiteY27257" fmla="*/ 1170466 h 4401251"/>
              <a:gd name="connsiteX27258" fmla="*/ 1058256 w 13419668"/>
              <a:gd name="connsiteY27258" fmla="*/ 1149071 h 4401251"/>
              <a:gd name="connsiteX27259" fmla="*/ 1167466 w 13419668"/>
              <a:gd name="connsiteY27259" fmla="*/ 1172705 h 4401251"/>
              <a:gd name="connsiteX27260" fmla="*/ 1147191 w 13419668"/>
              <a:gd name="connsiteY27260" fmla="*/ 1148947 h 4401251"/>
              <a:gd name="connsiteX27261" fmla="*/ 1124678 w 13419668"/>
              <a:gd name="connsiteY27261" fmla="*/ 1167854 h 4401251"/>
              <a:gd name="connsiteX27262" fmla="*/ 1145326 w 13419668"/>
              <a:gd name="connsiteY27262" fmla="*/ 1191984 h 4401251"/>
              <a:gd name="connsiteX27263" fmla="*/ 1167466 w 13419668"/>
              <a:gd name="connsiteY27263" fmla="*/ 1172705 h 4401251"/>
              <a:gd name="connsiteX27264" fmla="*/ 1230405 w 13419668"/>
              <a:gd name="connsiteY27264" fmla="*/ 1149071 h 4401251"/>
              <a:gd name="connsiteX27265" fmla="*/ 1211623 w 13419668"/>
              <a:gd name="connsiteY27265" fmla="*/ 1171461 h 4401251"/>
              <a:gd name="connsiteX27266" fmla="*/ 1232769 w 13419668"/>
              <a:gd name="connsiteY27266" fmla="*/ 1191984 h 4401251"/>
              <a:gd name="connsiteX27267" fmla="*/ 1254785 w 13419668"/>
              <a:gd name="connsiteY27267" fmla="*/ 1169097 h 4401251"/>
              <a:gd name="connsiteX27268" fmla="*/ 1230530 w 13419668"/>
              <a:gd name="connsiteY27268" fmla="*/ 1149071 h 4401251"/>
              <a:gd name="connsiteX27269" fmla="*/ 1319714 w 13419668"/>
              <a:gd name="connsiteY27269" fmla="*/ 1149071 h 4401251"/>
              <a:gd name="connsiteX27270" fmla="*/ 1301180 w 13419668"/>
              <a:gd name="connsiteY27270" fmla="*/ 1171710 h 4401251"/>
              <a:gd name="connsiteX27271" fmla="*/ 1322450 w 13419668"/>
              <a:gd name="connsiteY27271" fmla="*/ 1191984 h 4401251"/>
              <a:gd name="connsiteX27272" fmla="*/ 1344218 w 13419668"/>
              <a:gd name="connsiteY27272" fmla="*/ 1168849 h 4401251"/>
              <a:gd name="connsiteX27273" fmla="*/ 1319714 w 13419668"/>
              <a:gd name="connsiteY27273" fmla="*/ 1149071 h 4401251"/>
              <a:gd name="connsiteX27274" fmla="*/ 1409271 w 13419668"/>
              <a:gd name="connsiteY27274" fmla="*/ 1149071 h 4401251"/>
              <a:gd name="connsiteX27275" fmla="*/ 1390738 w 13419668"/>
              <a:gd name="connsiteY27275" fmla="*/ 1171710 h 4401251"/>
              <a:gd name="connsiteX27276" fmla="*/ 1412008 w 13419668"/>
              <a:gd name="connsiteY27276" fmla="*/ 1191984 h 4401251"/>
              <a:gd name="connsiteX27277" fmla="*/ 1433775 w 13419668"/>
              <a:gd name="connsiteY27277" fmla="*/ 1168849 h 4401251"/>
              <a:gd name="connsiteX27278" fmla="*/ 1409271 w 13419668"/>
              <a:gd name="connsiteY27278" fmla="*/ 1149071 h 4401251"/>
              <a:gd name="connsiteX27279" fmla="*/ 1519725 w 13419668"/>
              <a:gd name="connsiteY27279" fmla="*/ 1167481 h 4401251"/>
              <a:gd name="connsiteX27280" fmla="*/ 1497212 w 13419668"/>
              <a:gd name="connsiteY27280" fmla="*/ 1148947 h 4401251"/>
              <a:gd name="connsiteX27281" fmla="*/ 1476812 w 13419668"/>
              <a:gd name="connsiteY27281" fmla="*/ 1170093 h 4401251"/>
              <a:gd name="connsiteX27282" fmla="*/ 1499824 w 13419668"/>
              <a:gd name="connsiteY27282" fmla="*/ 1191860 h 4401251"/>
              <a:gd name="connsiteX27283" fmla="*/ 1519725 w 13419668"/>
              <a:gd name="connsiteY27283" fmla="*/ 1167481 h 4401251"/>
              <a:gd name="connsiteX27284" fmla="*/ 1588013 w 13419668"/>
              <a:gd name="connsiteY27284" fmla="*/ 1148823 h 4401251"/>
              <a:gd name="connsiteX27285" fmla="*/ 1566494 w 13419668"/>
              <a:gd name="connsiteY27285" fmla="*/ 1171834 h 4401251"/>
              <a:gd name="connsiteX27286" fmla="*/ 1588137 w 13419668"/>
              <a:gd name="connsiteY27286" fmla="*/ 1192109 h 4401251"/>
              <a:gd name="connsiteX27287" fmla="*/ 1609407 w 13419668"/>
              <a:gd name="connsiteY27287" fmla="*/ 1168849 h 4401251"/>
              <a:gd name="connsiteX27288" fmla="*/ 1588013 w 13419668"/>
              <a:gd name="connsiteY27288" fmla="*/ 1148947 h 4401251"/>
              <a:gd name="connsiteX27289" fmla="*/ 1678192 w 13419668"/>
              <a:gd name="connsiteY27289" fmla="*/ 1148823 h 4401251"/>
              <a:gd name="connsiteX27290" fmla="*/ 1655927 w 13419668"/>
              <a:gd name="connsiteY27290" fmla="*/ 1171088 h 4401251"/>
              <a:gd name="connsiteX27291" fmla="*/ 1677073 w 13419668"/>
              <a:gd name="connsiteY27291" fmla="*/ 1191984 h 4401251"/>
              <a:gd name="connsiteX27292" fmla="*/ 1698965 w 13419668"/>
              <a:gd name="connsiteY27292" fmla="*/ 1169346 h 4401251"/>
              <a:gd name="connsiteX27293" fmla="*/ 1678192 w 13419668"/>
              <a:gd name="connsiteY27293" fmla="*/ 1148823 h 4401251"/>
              <a:gd name="connsiteX27294" fmla="*/ 1765760 w 13419668"/>
              <a:gd name="connsiteY27294" fmla="*/ 1148823 h 4401251"/>
              <a:gd name="connsiteX27295" fmla="*/ 1742997 w 13419668"/>
              <a:gd name="connsiteY27295" fmla="*/ 1170341 h 4401251"/>
              <a:gd name="connsiteX27296" fmla="*/ 1763147 w 13419668"/>
              <a:gd name="connsiteY27296" fmla="*/ 1191860 h 4401251"/>
              <a:gd name="connsiteX27297" fmla="*/ 1786159 w 13419668"/>
              <a:gd name="connsiteY27297" fmla="*/ 1169968 h 4401251"/>
              <a:gd name="connsiteX27298" fmla="*/ 1765760 w 13419668"/>
              <a:gd name="connsiteY27298" fmla="*/ 1148823 h 4401251"/>
              <a:gd name="connsiteX27299" fmla="*/ 1856312 w 13419668"/>
              <a:gd name="connsiteY27299" fmla="*/ 1148947 h 4401251"/>
              <a:gd name="connsiteX27300" fmla="*/ 1832554 w 13419668"/>
              <a:gd name="connsiteY27300" fmla="*/ 1169346 h 4401251"/>
              <a:gd name="connsiteX27301" fmla="*/ 1851585 w 13419668"/>
              <a:gd name="connsiteY27301" fmla="*/ 1191736 h 4401251"/>
              <a:gd name="connsiteX27302" fmla="*/ 1875592 w 13419668"/>
              <a:gd name="connsiteY27302" fmla="*/ 1170963 h 4401251"/>
              <a:gd name="connsiteX27303" fmla="*/ 1856188 w 13419668"/>
              <a:gd name="connsiteY27303" fmla="*/ 1148947 h 4401251"/>
              <a:gd name="connsiteX27304" fmla="*/ 1944004 w 13419668"/>
              <a:gd name="connsiteY27304" fmla="*/ 1191860 h 4401251"/>
              <a:gd name="connsiteX27305" fmla="*/ 1965274 w 13419668"/>
              <a:gd name="connsiteY27305" fmla="*/ 1171088 h 4401251"/>
              <a:gd name="connsiteX27306" fmla="*/ 1943133 w 13419668"/>
              <a:gd name="connsiteY27306" fmla="*/ 1148698 h 4401251"/>
              <a:gd name="connsiteX27307" fmla="*/ 1922236 w 13419668"/>
              <a:gd name="connsiteY27307" fmla="*/ 1169097 h 4401251"/>
              <a:gd name="connsiteX27308" fmla="*/ 1944004 w 13419668"/>
              <a:gd name="connsiteY27308" fmla="*/ 1191860 h 4401251"/>
              <a:gd name="connsiteX27309" fmla="*/ 2054707 w 13419668"/>
              <a:gd name="connsiteY27309" fmla="*/ 1168102 h 4401251"/>
              <a:gd name="connsiteX27310" fmla="*/ 2032690 w 13419668"/>
              <a:gd name="connsiteY27310" fmla="*/ 1148574 h 4401251"/>
              <a:gd name="connsiteX27311" fmla="*/ 2011794 w 13419668"/>
              <a:gd name="connsiteY27311" fmla="*/ 1171958 h 4401251"/>
              <a:gd name="connsiteX27312" fmla="*/ 2033561 w 13419668"/>
              <a:gd name="connsiteY27312" fmla="*/ 1191860 h 4401251"/>
              <a:gd name="connsiteX27313" fmla="*/ 2054707 w 13419668"/>
              <a:gd name="connsiteY27313" fmla="*/ 1168102 h 4401251"/>
              <a:gd name="connsiteX27314" fmla="*/ 2140657 w 13419668"/>
              <a:gd name="connsiteY27314" fmla="*/ 1172456 h 4401251"/>
              <a:gd name="connsiteX27315" fmla="*/ 2120382 w 13419668"/>
              <a:gd name="connsiteY27315" fmla="*/ 1148698 h 4401251"/>
              <a:gd name="connsiteX27316" fmla="*/ 2097868 w 13419668"/>
              <a:gd name="connsiteY27316" fmla="*/ 1167605 h 4401251"/>
              <a:gd name="connsiteX27317" fmla="*/ 2118516 w 13419668"/>
              <a:gd name="connsiteY27317" fmla="*/ 1191736 h 4401251"/>
              <a:gd name="connsiteX27318" fmla="*/ 2140657 w 13419668"/>
              <a:gd name="connsiteY27318" fmla="*/ 1172456 h 4401251"/>
              <a:gd name="connsiteX27319" fmla="*/ 2187301 w 13419668"/>
              <a:gd name="connsiteY27319" fmla="*/ 1169346 h 4401251"/>
              <a:gd name="connsiteX27320" fmla="*/ 2209691 w 13419668"/>
              <a:gd name="connsiteY27320" fmla="*/ 1191736 h 4401251"/>
              <a:gd name="connsiteX27321" fmla="*/ 2230214 w 13419668"/>
              <a:gd name="connsiteY27321" fmla="*/ 1167854 h 4401251"/>
              <a:gd name="connsiteX27322" fmla="*/ 2208198 w 13419668"/>
              <a:gd name="connsiteY27322" fmla="*/ 1148574 h 4401251"/>
              <a:gd name="connsiteX27323" fmla="*/ 2187301 w 13419668"/>
              <a:gd name="connsiteY27323" fmla="*/ 1169346 h 4401251"/>
              <a:gd name="connsiteX27324" fmla="*/ 2319772 w 13419668"/>
              <a:gd name="connsiteY27324" fmla="*/ 1172456 h 4401251"/>
              <a:gd name="connsiteX27325" fmla="*/ 2299372 w 13419668"/>
              <a:gd name="connsiteY27325" fmla="*/ 1148698 h 4401251"/>
              <a:gd name="connsiteX27326" fmla="*/ 2276983 w 13419668"/>
              <a:gd name="connsiteY27326" fmla="*/ 1167729 h 4401251"/>
              <a:gd name="connsiteX27327" fmla="*/ 2297755 w 13419668"/>
              <a:gd name="connsiteY27327" fmla="*/ 1191736 h 4401251"/>
              <a:gd name="connsiteX27328" fmla="*/ 2319772 w 13419668"/>
              <a:gd name="connsiteY27328" fmla="*/ 1172332 h 4401251"/>
              <a:gd name="connsiteX27329" fmla="*/ 2387810 w 13419668"/>
              <a:gd name="connsiteY27329" fmla="*/ 1148947 h 4401251"/>
              <a:gd name="connsiteX27330" fmla="*/ 2364053 w 13419668"/>
              <a:gd name="connsiteY27330" fmla="*/ 1169222 h 4401251"/>
              <a:gd name="connsiteX27331" fmla="*/ 2382959 w 13419668"/>
              <a:gd name="connsiteY27331" fmla="*/ 1191736 h 4401251"/>
              <a:gd name="connsiteX27332" fmla="*/ 2407090 w 13419668"/>
              <a:gd name="connsiteY27332" fmla="*/ 1171088 h 4401251"/>
              <a:gd name="connsiteX27333" fmla="*/ 2387810 w 13419668"/>
              <a:gd name="connsiteY27333" fmla="*/ 1148947 h 4401251"/>
              <a:gd name="connsiteX27334" fmla="*/ 2475378 w 13419668"/>
              <a:gd name="connsiteY27334" fmla="*/ 1191860 h 4401251"/>
              <a:gd name="connsiteX27335" fmla="*/ 2496648 w 13419668"/>
              <a:gd name="connsiteY27335" fmla="*/ 1171088 h 4401251"/>
              <a:gd name="connsiteX27336" fmla="*/ 2474507 w 13419668"/>
              <a:gd name="connsiteY27336" fmla="*/ 1148698 h 4401251"/>
              <a:gd name="connsiteX27337" fmla="*/ 2453610 w 13419668"/>
              <a:gd name="connsiteY27337" fmla="*/ 1169097 h 4401251"/>
              <a:gd name="connsiteX27338" fmla="*/ 2475378 w 13419668"/>
              <a:gd name="connsiteY27338" fmla="*/ 1191860 h 4401251"/>
              <a:gd name="connsiteX27339" fmla="*/ 2565681 w 13419668"/>
              <a:gd name="connsiteY27339" fmla="*/ 1148698 h 4401251"/>
              <a:gd name="connsiteX27340" fmla="*/ 2543043 w 13419668"/>
              <a:gd name="connsiteY27340" fmla="*/ 1170341 h 4401251"/>
              <a:gd name="connsiteX27341" fmla="*/ 2563318 w 13419668"/>
              <a:gd name="connsiteY27341" fmla="*/ 1191736 h 4401251"/>
              <a:gd name="connsiteX27342" fmla="*/ 2586205 w 13419668"/>
              <a:gd name="connsiteY27342" fmla="*/ 1169719 h 4401251"/>
              <a:gd name="connsiteX27343" fmla="*/ 2565681 w 13419668"/>
              <a:gd name="connsiteY27343" fmla="*/ 1148574 h 4401251"/>
              <a:gd name="connsiteX27344" fmla="*/ 2653373 w 13419668"/>
              <a:gd name="connsiteY27344" fmla="*/ 1148823 h 4401251"/>
              <a:gd name="connsiteX27345" fmla="*/ 2629118 w 13419668"/>
              <a:gd name="connsiteY27345" fmla="*/ 1168973 h 4401251"/>
              <a:gd name="connsiteX27346" fmla="*/ 2651134 w 13419668"/>
              <a:gd name="connsiteY27346" fmla="*/ 1191736 h 4401251"/>
              <a:gd name="connsiteX27347" fmla="*/ 2672155 w 13419668"/>
              <a:gd name="connsiteY27347" fmla="*/ 1171088 h 4401251"/>
              <a:gd name="connsiteX27348" fmla="*/ 2653249 w 13419668"/>
              <a:gd name="connsiteY27348" fmla="*/ 1148823 h 4401251"/>
              <a:gd name="connsiteX27349" fmla="*/ 2761713 w 13419668"/>
              <a:gd name="connsiteY27349" fmla="*/ 1171336 h 4401251"/>
              <a:gd name="connsiteX27350" fmla="*/ 2740194 w 13419668"/>
              <a:gd name="connsiteY27350" fmla="*/ 1148574 h 4401251"/>
              <a:gd name="connsiteX27351" fmla="*/ 2718675 w 13419668"/>
              <a:gd name="connsiteY27351" fmla="*/ 1168724 h 4401251"/>
              <a:gd name="connsiteX27352" fmla="*/ 2740567 w 13419668"/>
              <a:gd name="connsiteY27352" fmla="*/ 1191736 h 4401251"/>
              <a:gd name="connsiteX27353" fmla="*/ 2761713 w 13419668"/>
              <a:gd name="connsiteY27353" fmla="*/ 1171336 h 4401251"/>
              <a:gd name="connsiteX27354" fmla="*/ 2851270 w 13419668"/>
              <a:gd name="connsiteY27354" fmla="*/ 1171336 h 4401251"/>
              <a:gd name="connsiteX27355" fmla="*/ 2829751 w 13419668"/>
              <a:gd name="connsiteY27355" fmla="*/ 1148574 h 4401251"/>
              <a:gd name="connsiteX27356" fmla="*/ 2808233 w 13419668"/>
              <a:gd name="connsiteY27356" fmla="*/ 1168724 h 4401251"/>
              <a:gd name="connsiteX27357" fmla="*/ 2830125 w 13419668"/>
              <a:gd name="connsiteY27357" fmla="*/ 1191736 h 4401251"/>
              <a:gd name="connsiteX27358" fmla="*/ 2851270 w 13419668"/>
              <a:gd name="connsiteY27358" fmla="*/ 1171336 h 4401251"/>
              <a:gd name="connsiteX27359" fmla="*/ 2940703 w 13419668"/>
              <a:gd name="connsiteY27359" fmla="*/ 1167481 h 4401251"/>
              <a:gd name="connsiteX27360" fmla="*/ 2918438 w 13419668"/>
              <a:gd name="connsiteY27360" fmla="*/ 1148574 h 4401251"/>
              <a:gd name="connsiteX27361" fmla="*/ 2897790 w 13419668"/>
              <a:gd name="connsiteY27361" fmla="*/ 1169595 h 4401251"/>
              <a:gd name="connsiteX27362" fmla="*/ 2920552 w 13419668"/>
              <a:gd name="connsiteY27362" fmla="*/ 1191736 h 4401251"/>
              <a:gd name="connsiteX27363" fmla="*/ 2940703 w 13419668"/>
              <a:gd name="connsiteY27363" fmla="*/ 1167481 h 4401251"/>
              <a:gd name="connsiteX27364" fmla="*/ 3003642 w 13419668"/>
              <a:gd name="connsiteY27364" fmla="*/ 1148823 h 4401251"/>
              <a:gd name="connsiteX27365" fmla="*/ 2984860 w 13419668"/>
              <a:gd name="connsiteY27365" fmla="*/ 1171212 h 4401251"/>
              <a:gd name="connsiteX27366" fmla="*/ 3006005 w 13419668"/>
              <a:gd name="connsiteY27366" fmla="*/ 1191736 h 4401251"/>
              <a:gd name="connsiteX27367" fmla="*/ 3028022 w 13419668"/>
              <a:gd name="connsiteY27367" fmla="*/ 1168849 h 4401251"/>
              <a:gd name="connsiteX27368" fmla="*/ 3003766 w 13419668"/>
              <a:gd name="connsiteY27368" fmla="*/ 1148823 h 4401251"/>
              <a:gd name="connsiteX27369" fmla="*/ 3097926 w 13419668"/>
              <a:gd name="connsiteY27369" fmla="*/ 1148823 h 4401251"/>
              <a:gd name="connsiteX27370" fmla="*/ 3074542 w 13419668"/>
              <a:gd name="connsiteY27370" fmla="*/ 1169471 h 4401251"/>
              <a:gd name="connsiteX27371" fmla="*/ 3093946 w 13419668"/>
              <a:gd name="connsiteY27371" fmla="*/ 1191611 h 4401251"/>
              <a:gd name="connsiteX27372" fmla="*/ 3117703 w 13419668"/>
              <a:gd name="connsiteY27372" fmla="*/ 1170590 h 4401251"/>
              <a:gd name="connsiteX27373" fmla="*/ 3098051 w 13419668"/>
              <a:gd name="connsiteY27373" fmla="*/ 1148823 h 4401251"/>
              <a:gd name="connsiteX27374" fmla="*/ 3186737 w 13419668"/>
              <a:gd name="connsiteY27374" fmla="*/ 1148823 h 4401251"/>
              <a:gd name="connsiteX27375" fmla="*/ 3163975 w 13419668"/>
              <a:gd name="connsiteY27375" fmla="*/ 1170341 h 4401251"/>
              <a:gd name="connsiteX27376" fmla="*/ 3184125 w 13419668"/>
              <a:gd name="connsiteY27376" fmla="*/ 1191860 h 4401251"/>
              <a:gd name="connsiteX27377" fmla="*/ 3207136 w 13419668"/>
              <a:gd name="connsiteY27377" fmla="*/ 1169968 h 4401251"/>
              <a:gd name="connsiteX27378" fmla="*/ 3186737 w 13419668"/>
              <a:gd name="connsiteY27378" fmla="*/ 1148823 h 4401251"/>
              <a:gd name="connsiteX27379" fmla="*/ 3292962 w 13419668"/>
              <a:gd name="connsiteY27379" fmla="*/ 1167729 h 4401251"/>
              <a:gd name="connsiteX27380" fmla="*/ 3270697 w 13419668"/>
              <a:gd name="connsiteY27380" fmla="*/ 1148823 h 4401251"/>
              <a:gd name="connsiteX27381" fmla="*/ 3250049 w 13419668"/>
              <a:gd name="connsiteY27381" fmla="*/ 1169844 h 4401251"/>
              <a:gd name="connsiteX27382" fmla="*/ 3272812 w 13419668"/>
              <a:gd name="connsiteY27382" fmla="*/ 1191984 h 4401251"/>
              <a:gd name="connsiteX27383" fmla="*/ 3292962 w 13419668"/>
              <a:gd name="connsiteY27383" fmla="*/ 1167729 h 4401251"/>
              <a:gd name="connsiteX27384" fmla="*/ 3339607 w 13419668"/>
              <a:gd name="connsiteY27384" fmla="*/ 1170093 h 4401251"/>
              <a:gd name="connsiteX27385" fmla="*/ 3359757 w 13419668"/>
              <a:gd name="connsiteY27385" fmla="*/ 1191860 h 4401251"/>
              <a:gd name="connsiteX27386" fmla="*/ 3382768 w 13419668"/>
              <a:gd name="connsiteY27386" fmla="*/ 1170341 h 4401251"/>
              <a:gd name="connsiteX27387" fmla="*/ 3362867 w 13419668"/>
              <a:gd name="connsiteY27387" fmla="*/ 1148823 h 4401251"/>
              <a:gd name="connsiteX27388" fmla="*/ 3339607 w 13419668"/>
              <a:gd name="connsiteY27388" fmla="*/ 1169968 h 4401251"/>
              <a:gd name="connsiteX27389" fmla="*/ 3450807 w 13419668"/>
              <a:gd name="connsiteY27389" fmla="*/ 1148823 h 4401251"/>
              <a:gd name="connsiteX27390" fmla="*/ 3429289 w 13419668"/>
              <a:gd name="connsiteY27390" fmla="*/ 1171834 h 4401251"/>
              <a:gd name="connsiteX27391" fmla="*/ 3450932 w 13419668"/>
              <a:gd name="connsiteY27391" fmla="*/ 1192109 h 4401251"/>
              <a:gd name="connsiteX27392" fmla="*/ 3472201 w 13419668"/>
              <a:gd name="connsiteY27392" fmla="*/ 1168849 h 4401251"/>
              <a:gd name="connsiteX27393" fmla="*/ 3450807 w 13419668"/>
              <a:gd name="connsiteY27393" fmla="*/ 1148947 h 4401251"/>
              <a:gd name="connsiteX27394" fmla="*/ 3539743 w 13419668"/>
              <a:gd name="connsiteY27394" fmla="*/ 1149071 h 4401251"/>
              <a:gd name="connsiteX27395" fmla="*/ 3516358 w 13419668"/>
              <a:gd name="connsiteY27395" fmla="*/ 1169719 h 4401251"/>
              <a:gd name="connsiteX27396" fmla="*/ 3535762 w 13419668"/>
              <a:gd name="connsiteY27396" fmla="*/ 1191860 h 4401251"/>
              <a:gd name="connsiteX27397" fmla="*/ 3559520 w 13419668"/>
              <a:gd name="connsiteY27397" fmla="*/ 1170839 h 4401251"/>
              <a:gd name="connsiteX27398" fmla="*/ 3539867 w 13419668"/>
              <a:gd name="connsiteY27398" fmla="*/ 1149071 h 4401251"/>
              <a:gd name="connsiteX27399" fmla="*/ 3624698 w 13419668"/>
              <a:gd name="connsiteY27399" fmla="*/ 1149071 h 4401251"/>
              <a:gd name="connsiteX27400" fmla="*/ 3605791 w 13419668"/>
              <a:gd name="connsiteY27400" fmla="*/ 1171336 h 4401251"/>
              <a:gd name="connsiteX27401" fmla="*/ 3626813 w 13419668"/>
              <a:gd name="connsiteY27401" fmla="*/ 1191984 h 4401251"/>
              <a:gd name="connsiteX27402" fmla="*/ 3648953 w 13419668"/>
              <a:gd name="connsiteY27402" fmla="*/ 1169222 h 4401251"/>
              <a:gd name="connsiteX27403" fmla="*/ 3624822 w 13419668"/>
              <a:gd name="connsiteY27403" fmla="*/ 1149071 h 4401251"/>
              <a:gd name="connsiteX27404" fmla="*/ 3695349 w 13419668"/>
              <a:gd name="connsiteY27404" fmla="*/ 1169719 h 4401251"/>
              <a:gd name="connsiteX27405" fmla="*/ 3717614 w 13419668"/>
              <a:gd name="connsiteY27405" fmla="*/ 1191984 h 4401251"/>
              <a:gd name="connsiteX27406" fmla="*/ 3738510 w 13419668"/>
              <a:gd name="connsiteY27406" fmla="*/ 1170839 h 4401251"/>
              <a:gd name="connsiteX27407" fmla="*/ 3715872 w 13419668"/>
              <a:gd name="connsiteY27407" fmla="*/ 1148947 h 4401251"/>
              <a:gd name="connsiteX27408" fmla="*/ 3695349 w 13419668"/>
              <a:gd name="connsiteY27408" fmla="*/ 1169719 h 4401251"/>
              <a:gd name="connsiteX27409" fmla="*/ 3828068 w 13419668"/>
              <a:gd name="connsiteY27409" fmla="*/ 1170093 h 4401251"/>
              <a:gd name="connsiteX27410" fmla="*/ 3807668 w 13419668"/>
              <a:gd name="connsiteY27410" fmla="*/ 1148823 h 4401251"/>
              <a:gd name="connsiteX27411" fmla="*/ 3785155 w 13419668"/>
              <a:gd name="connsiteY27411" fmla="*/ 1167356 h 4401251"/>
              <a:gd name="connsiteX27412" fmla="*/ 3805057 w 13419668"/>
              <a:gd name="connsiteY27412" fmla="*/ 1191860 h 4401251"/>
              <a:gd name="connsiteX27413" fmla="*/ 3828192 w 13419668"/>
              <a:gd name="connsiteY27413" fmla="*/ 1170093 h 4401251"/>
              <a:gd name="connsiteX27414" fmla="*/ 3913894 w 13419668"/>
              <a:gd name="connsiteY27414" fmla="*/ 1167729 h 4401251"/>
              <a:gd name="connsiteX27415" fmla="*/ 3891629 w 13419668"/>
              <a:gd name="connsiteY27415" fmla="*/ 1148823 h 4401251"/>
              <a:gd name="connsiteX27416" fmla="*/ 3870981 w 13419668"/>
              <a:gd name="connsiteY27416" fmla="*/ 1169719 h 4401251"/>
              <a:gd name="connsiteX27417" fmla="*/ 3893743 w 13419668"/>
              <a:gd name="connsiteY27417" fmla="*/ 1191860 h 4401251"/>
              <a:gd name="connsiteX27418" fmla="*/ 3913894 w 13419668"/>
              <a:gd name="connsiteY27418" fmla="*/ 1167729 h 4401251"/>
              <a:gd name="connsiteX27419" fmla="*/ 3983798 w 13419668"/>
              <a:gd name="connsiteY27419" fmla="*/ 1148947 h 4401251"/>
              <a:gd name="connsiteX27420" fmla="*/ 3960538 w 13419668"/>
              <a:gd name="connsiteY27420" fmla="*/ 1170217 h 4401251"/>
              <a:gd name="connsiteX27421" fmla="*/ 3983674 w 13419668"/>
              <a:gd name="connsiteY27421" fmla="*/ 1191984 h 4401251"/>
              <a:gd name="connsiteX27422" fmla="*/ 4003700 w 13419668"/>
              <a:gd name="connsiteY27422" fmla="*/ 1170466 h 4401251"/>
              <a:gd name="connsiteX27423" fmla="*/ 3983798 w 13419668"/>
              <a:gd name="connsiteY27423" fmla="*/ 1149071 h 4401251"/>
              <a:gd name="connsiteX27424" fmla="*/ 4093008 w 13419668"/>
              <a:gd name="connsiteY27424" fmla="*/ 1172705 h 4401251"/>
              <a:gd name="connsiteX27425" fmla="*/ 4072734 w 13419668"/>
              <a:gd name="connsiteY27425" fmla="*/ 1148947 h 4401251"/>
              <a:gd name="connsiteX27426" fmla="*/ 4050220 w 13419668"/>
              <a:gd name="connsiteY27426" fmla="*/ 1167854 h 4401251"/>
              <a:gd name="connsiteX27427" fmla="*/ 4070868 w 13419668"/>
              <a:gd name="connsiteY27427" fmla="*/ 1191984 h 4401251"/>
              <a:gd name="connsiteX27428" fmla="*/ 4093008 w 13419668"/>
              <a:gd name="connsiteY27428" fmla="*/ 1172705 h 4401251"/>
              <a:gd name="connsiteX27429" fmla="*/ 4180203 w 13419668"/>
              <a:gd name="connsiteY27429" fmla="*/ 1167729 h 4401251"/>
              <a:gd name="connsiteX27430" fmla="*/ 4157564 w 13419668"/>
              <a:gd name="connsiteY27430" fmla="*/ 1148947 h 4401251"/>
              <a:gd name="connsiteX27431" fmla="*/ 4137414 w 13419668"/>
              <a:gd name="connsiteY27431" fmla="*/ 1172829 h 4401251"/>
              <a:gd name="connsiteX27432" fmla="*/ 4159679 w 13419668"/>
              <a:gd name="connsiteY27432" fmla="*/ 1191984 h 4401251"/>
              <a:gd name="connsiteX27433" fmla="*/ 4180203 w 13419668"/>
              <a:gd name="connsiteY27433" fmla="*/ 1167729 h 4401251"/>
              <a:gd name="connsiteX27434" fmla="*/ 4226723 w 13419668"/>
              <a:gd name="connsiteY27434" fmla="*/ 1169719 h 4401251"/>
              <a:gd name="connsiteX27435" fmla="*/ 4248988 w 13419668"/>
              <a:gd name="connsiteY27435" fmla="*/ 1191984 h 4401251"/>
              <a:gd name="connsiteX27436" fmla="*/ 4269884 w 13419668"/>
              <a:gd name="connsiteY27436" fmla="*/ 1170839 h 4401251"/>
              <a:gd name="connsiteX27437" fmla="*/ 4247246 w 13419668"/>
              <a:gd name="connsiteY27437" fmla="*/ 1148947 h 4401251"/>
              <a:gd name="connsiteX27438" fmla="*/ 4226723 w 13419668"/>
              <a:gd name="connsiteY27438" fmla="*/ 1169719 h 4401251"/>
              <a:gd name="connsiteX27439" fmla="*/ 4339043 w 13419668"/>
              <a:gd name="connsiteY27439" fmla="*/ 1148947 h 4401251"/>
              <a:gd name="connsiteX27440" fmla="*/ 4316156 w 13419668"/>
              <a:gd name="connsiteY27440" fmla="*/ 1170341 h 4401251"/>
              <a:gd name="connsiteX27441" fmla="*/ 4336182 w 13419668"/>
              <a:gd name="connsiteY27441" fmla="*/ 1191860 h 4401251"/>
              <a:gd name="connsiteX27442" fmla="*/ 4359317 w 13419668"/>
              <a:gd name="connsiteY27442" fmla="*/ 1170093 h 4401251"/>
              <a:gd name="connsiteX27443" fmla="*/ 4339043 w 13419668"/>
              <a:gd name="connsiteY27443" fmla="*/ 1148823 h 4401251"/>
              <a:gd name="connsiteX27444" fmla="*/ 4402231 w 13419668"/>
              <a:gd name="connsiteY27444" fmla="*/ 1171336 h 4401251"/>
              <a:gd name="connsiteX27445" fmla="*/ 4423500 w 13419668"/>
              <a:gd name="connsiteY27445" fmla="*/ 1192109 h 4401251"/>
              <a:gd name="connsiteX27446" fmla="*/ 4445268 w 13419668"/>
              <a:gd name="connsiteY27446" fmla="*/ 1169346 h 4401251"/>
              <a:gd name="connsiteX27447" fmla="*/ 4424371 w 13419668"/>
              <a:gd name="connsiteY27447" fmla="*/ 1148947 h 4401251"/>
              <a:gd name="connsiteX27448" fmla="*/ 4402231 w 13419668"/>
              <a:gd name="connsiteY27448" fmla="*/ 1171336 h 4401251"/>
              <a:gd name="connsiteX27449" fmla="*/ 4534701 w 13419668"/>
              <a:gd name="connsiteY27449" fmla="*/ 1167729 h 4401251"/>
              <a:gd name="connsiteX27450" fmla="*/ 4512436 w 13419668"/>
              <a:gd name="connsiteY27450" fmla="*/ 1148823 h 4401251"/>
              <a:gd name="connsiteX27451" fmla="*/ 4491788 w 13419668"/>
              <a:gd name="connsiteY27451" fmla="*/ 1169844 h 4401251"/>
              <a:gd name="connsiteX27452" fmla="*/ 4514550 w 13419668"/>
              <a:gd name="connsiteY27452" fmla="*/ 1191984 h 4401251"/>
              <a:gd name="connsiteX27453" fmla="*/ 4534701 w 13419668"/>
              <a:gd name="connsiteY27453" fmla="*/ 1167729 h 4401251"/>
              <a:gd name="connsiteX27454" fmla="*/ 4605849 w 13419668"/>
              <a:gd name="connsiteY27454" fmla="*/ 1149071 h 4401251"/>
              <a:gd name="connsiteX27455" fmla="*/ 4581470 w 13419668"/>
              <a:gd name="connsiteY27455" fmla="*/ 1168973 h 4401251"/>
              <a:gd name="connsiteX27456" fmla="*/ 4603237 w 13419668"/>
              <a:gd name="connsiteY27456" fmla="*/ 1191984 h 4401251"/>
              <a:gd name="connsiteX27457" fmla="*/ 4624383 w 13419668"/>
              <a:gd name="connsiteY27457" fmla="*/ 1171585 h 4401251"/>
              <a:gd name="connsiteX27458" fmla="*/ 4605849 w 13419668"/>
              <a:gd name="connsiteY27458" fmla="*/ 1149071 h 4401251"/>
              <a:gd name="connsiteX27459" fmla="*/ 4693541 w 13419668"/>
              <a:gd name="connsiteY27459" fmla="*/ 1148947 h 4401251"/>
              <a:gd name="connsiteX27460" fmla="*/ 4670902 w 13419668"/>
              <a:gd name="connsiteY27460" fmla="*/ 1170839 h 4401251"/>
              <a:gd name="connsiteX27461" fmla="*/ 4691800 w 13419668"/>
              <a:gd name="connsiteY27461" fmla="*/ 1191984 h 4401251"/>
              <a:gd name="connsiteX27462" fmla="*/ 4714064 w 13419668"/>
              <a:gd name="connsiteY27462" fmla="*/ 1169719 h 4401251"/>
              <a:gd name="connsiteX27463" fmla="*/ 4693541 w 13419668"/>
              <a:gd name="connsiteY27463" fmla="*/ 1148947 h 4401251"/>
              <a:gd name="connsiteX27464" fmla="*/ 4801010 w 13419668"/>
              <a:gd name="connsiteY27464" fmla="*/ 1167729 h 4401251"/>
              <a:gd name="connsiteX27465" fmla="*/ 4778372 w 13419668"/>
              <a:gd name="connsiteY27465" fmla="*/ 1148947 h 4401251"/>
              <a:gd name="connsiteX27466" fmla="*/ 4758221 w 13419668"/>
              <a:gd name="connsiteY27466" fmla="*/ 1172829 h 4401251"/>
              <a:gd name="connsiteX27467" fmla="*/ 4780486 w 13419668"/>
              <a:gd name="connsiteY27467" fmla="*/ 1191984 h 4401251"/>
              <a:gd name="connsiteX27468" fmla="*/ 4801010 w 13419668"/>
              <a:gd name="connsiteY27468" fmla="*/ 1167729 h 4401251"/>
              <a:gd name="connsiteX27469" fmla="*/ 4870292 w 13419668"/>
              <a:gd name="connsiteY27469" fmla="*/ 1148823 h 4401251"/>
              <a:gd name="connsiteX27470" fmla="*/ 4847530 w 13419668"/>
              <a:gd name="connsiteY27470" fmla="*/ 1170341 h 4401251"/>
              <a:gd name="connsiteX27471" fmla="*/ 4867680 w 13419668"/>
              <a:gd name="connsiteY27471" fmla="*/ 1191860 h 4401251"/>
              <a:gd name="connsiteX27472" fmla="*/ 4890691 w 13419668"/>
              <a:gd name="connsiteY27472" fmla="*/ 1169968 h 4401251"/>
              <a:gd name="connsiteX27473" fmla="*/ 4870292 w 13419668"/>
              <a:gd name="connsiteY27473" fmla="*/ 1148823 h 4401251"/>
              <a:gd name="connsiteX27474" fmla="*/ 4955869 w 13419668"/>
              <a:gd name="connsiteY27474" fmla="*/ 1148947 h 4401251"/>
              <a:gd name="connsiteX27475" fmla="*/ 4937087 w 13419668"/>
              <a:gd name="connsiteY27475" fmla="*/ 1171336 h 4401251"/>
              <a:gd name="connsiteX27476" fmla="*/ 4958233 w 13419668"/>
              <a:gd name="connsiteY27476" fmla="*/ 1191860 h 4401251"/>
              <a:gd name="connsiteX27477" fmla="*/ 4980249 w 13419668"/>
              <a:gd name="connsiteY27477" fmla="*/ 1168973 h 4401251"/>
              <a:gd name="connsiteX27478" fmla="*/ 4955994 w 13419668"/>
              <a:gd name="connsiteY27478" fmla="*/ 1148947 h 4401251"/>
              <a:gd name="connsiteX27479" fmla="*/ 5066075 w 13419668"/>
              <a:gd name="connsiteY27479" fmla="*/ 1167729 h 4401251"/>
              <a:gd name="connsiteX27480" fmla="*/ 5043810 w 13419668"/>
              <a:gd name="connsiteY27480" fmla="*/ 1148823 h 4401251"/>
              <a:gd name="connsiteX27481" fmla="*/ 5023162 w 13419668"/>
              <a:gd name="connsiteY27481" fmla="*/ 1169719 h 4401251"/>
              <a:gd name="connsiteX27482" fmla="*/ 5045924 w 13419668"/>
              <a:gd name="connsiteY27482" fmla="*/ 1191860 h 4401251"/>
              <a:gd name="connsiteX27483" fmla="*/ 5066075 w 13419668"/>
              <a:gd name="connsiteY27483" fmla="*/ 1167729 h 4401251"/>
              <a:gd name="connsiteX27484" fmla="*/ 5137223 w 13419668"/>
              <a:gd name="connsiteY27484" fmla="*/ 1148947 h 4401251"/>
              <a:gd name="connsiteX27485" fmla="*/ 5112843 w 13419668"/>
              <a:gd name="connsiteY27485" fmla="*/ 1168849 h 4401251"/>
              <a:gd name="connsiteX27486" fmla="*/ 5134611 w 13419668"/>
              <a:gd name="connsiteY27486" fmla="*/ 1191860 h 4401251"/>
              <a:gd name="connsiteX27487" fmla="*/ 5155757 w 13419668"/>
              <a:gd name="connsiteY27487" fmla="*/ 1171461 h 4401251"/>
              <a:gd name="connsiteX27488" fmla="*/ 5137223 w 13419668"/>
              <a:gd name="connsiteY27488" fmla="*/ 1148947 h 4401251"/>
              <a:gd name="connsiteX27489" fmla="*/ 5224915 w 13419668"/>
              <a:gd name="connsiteY27489" fmla="*/ 1148823 h 4401251"/>
              <a:gd name="connsiteX27490" fmla="*/ 5202276 w 13419668"/>
              <a:gd name="connsiteY27490" fmla="*/ 1170714 h 4401251"/>
              <a:gd name="connsiteX27491" fmla="*/ 5223174 w 13419668"/>
              <a:gd name="connsiteY27491" fmla="*/ 1191860 h 4401251"/>
              <a:gd name="connsiteX27492" fmla="*/ 5245438 w 13419668"/>
              <a:gd name="connsiteY27492" fmla="*/ 1169595 h 4401251"/>
              <a:gd name="connsiteX27493" fmla="*/ 5224915 w 13419668"/>
              <a:gd name="connsiteY27493" fmla="*/ 1148823 h 4401251"/>
              <a:gd name="connsiteX27494" fmla="*/ 29092 w 13419668"/>
              <a:gd name="connsiteY27494" fmla="*/ 3918013 h 4401251"/>
              <a:gd name="connsiteX27495" fmla="*/ 2473 w 13419668"/>
              <a:gd name="connsiteY27495" fmla="*/ 3881443 h 4401251"/>
              <a:gd name="connsiteX27496" fmla="*/ 2473 w 13419668"/>
              <a:gd name="connsiteY27496" fmla="*/ 3951348 h 4401251"/>
              <a:gd name="connsiteX27497" fmla="*/ 29092 w 13419668"/>
              <a:gd name="connsiteY27497" fmla="*/ 3918013 h 4401251"/>
              <a:gd name="connsiteX27498" fmla="*/ 5313353 w 13419668"/>
              <a:gd name="connsiteY27498" fmla="*/ 1149071 h 4401251"/>
              <a:gd name="connsiteX27499" fmla="*/ 5289595 w 13419668"/>
              <a:gd name="connsiteY27499" fmla="*/ 1169471 h 4401251"/>
              <a:gd name="connsiteX27500" fmla="*/ 5308626 w 13419668"/>
              <a:gd name="connsiteY27500" fmla="*/ 1191860 h 4401251"/>
              <a:gd name="connsiteX27501" fmla="*/ 5332632 w 13419668"/>
              <a:gd name="connsiteY27501" fmla="*/ 1171088 h 4401251"/>
              <a:gd name="connsiteX27502" fmla="*/ 5313228 w 13419668"/>
              <a:gd name="connsiteY27502" fmla="*/ 1149071 h 4401251"/>
              <a:gd name="connsiteX27503" fmla="*/ 5379277 w 13419668"/>
              <a:gd name="connsiteY27503" fmla="*/ 1167854 h 4401251"/>
              <a:gd name="connsiteX27504" fmla="*/ 5399552 w 13419668"/>
              <a:gd name="connsiteY27504" fmla="*/ 1191984 h 4401251"/>
              <a:gd name="connsiteX27505" fmla="*/ 5422314 w 13419668"/>
              <a:gd name="connsiteY27505" fmla="*/ 1169844 h 4401251"/>
              <a:gd name="connsiteX27506" fmla="*/ 5401666 w 13419668"/>
              <a:gd name="connsiteY27506" fmla="*/ 1148947 h 4401251"/>
              <a:gd name="connsiteX27507" fmla="*/ 5379401 w 13419668"/>
              <a:gd name="connsiteY27507" fmla="*/ 1167854 h 4401251"/>
              <a:gd name="connsiteX27508" fmla="*/ 13381605 w 13419668"/>
              <a:gd name="connsiteY27508" fmla="*/ 1149071 h 4401251"/>
              <a:gd name="connsiteX27509" fmla="*/ 13358096 w 13419668"/>
              <a:gd name="connsiteY27509" fmla="*/ 1170093 h 4401251"/>
              <a:gd name="connsiteX27510" fmla="*/ 13380982 w 13419668"/>
              <a:gd name="connsiteY27510" fmla="*/ 1192109 h 4401251"/>
              <a:gd name="connsiteX27511" fmla="*/ 13401257 w 13419668"/>
              <a:gd name="connsiteY27511" fmla="*/ 1170714 h 4401251"/>
              <a:gd name="connsiteX27512" fmla="*/ 13381480 w 13419668"/>
              <a:gd name="connsiteY27512" fmla="*/ 1149071 h 4401251"/>
              <a:gd name="connsiteX27513" fmla="*/ 13268663 w 13419668"/>
              <a:gd name="connsiteY27513" fmla="*/ 1169595 h 4401251"/>
              <a:gd name="connsiteX27514" fmla="*/ 13291052 w 13419668"/>
              <a:gd name="connsiteY27514" fmla="*/ 1191984 h 4401251"/>
              <a:gd name="connsiteX27515" fmla="*/ 13311576 w 13419668"/>
              <a:gd name="connsiteY27515" fmla="*/ 1168102 h 4401251"/>
              <a:gd name="connsiteX27516" fmla="*/ 13289559 w 13419668"/>
              <a:gd name="connsiteY27516" fmla="*/ 1148823 h 4401251"/>
              <a:gd name="connsiteX27517" fmla="*/ 13268663 w 13419668"/>
              <a:gd name="connsiteY27517" fmla="*/ 1169595 h 4401251"/>
              <a:gd name="connsiteX27518" fmla="*/ 13205226 w 13419668"/>
              <a:gd name="connsiteY27518" fmla="*/ 1148947 h 4401251"/>
              <a:gd name="connsiteX27519" fmla="*/ 13182588 w 13419668"/>
              <a:gd name="connsiteY27519" fmla="*/ 1170590 h 4401251"/>
              <a:gd name="connsiteX27520" fmla="*/ 13202863 w 13419668"/>
              <a:gd name="connsiteY27520" fmla="*/ 1191984 h 4401251"/>
              <a:gd name="connsiteX27521" fmla="*/ 13225750 w 13419668"/>
              <a:gd name="connsiteY27521" fmla="*/ 1169968 h 4401251"/>
              <a:gd name="connsiteX27522" fmla="*/ 13205226 w 13419668"/>
              <a:gd name="connsiteY27522" fmla="*/ 1148947 h 4401251"/>
              <a:gd name="connsiteX27523" fmla="*/ 13115918 w 13419668"/>
              <a:gd name="connsiteY27523" fmla="*/ 1148947 h 4401251"/>
              <a:gd name="connsiteX27524" fmla="*/ 13093031 w 13419668"/>
              <a:gd name="connsiteY27524" fmla="*/ 1170341 h 4401251"/>
              <a:gd name="connsiteX27525" fmla="*/ 13113057 w 13419668"/>
              <a:gd name="connsiteY27525" fmla="*/ 1191860 h 4401251"/>
              <a:gd name="connsiteX27526" fmla="*/ 13136193 w 13419668"/>
              <a:gd name="connsiteY27526" fmla="*/ 1170093 h 4401251"/>
              <a:gd name="connsiteX27527" fmla="*/ 13115918 w 13419668"/>
              <a:gd name="connsiteY27527" fmla="*/ 1148823 h 4401251"/>
              <a:gd name="connsiteX27528" fmla="*/ 13003722 w 13419668"/>
              <a:gd name="connsiteY27528" fmla="*/ 1167481 h 4401251"/>
              <a:gd name="connsiteX27529" fmla="*/ 13023623 w 13419668"/>
              <a:gd name="connsiteY27529" fmla="*/ 1191860 h 4401251"/>
              <a:gd name="connsiteX27530" fmla="*/ 13046634 w 13419668"/>
              <a:gd name="connsiteY27530" fmla="*/ 1170093 h 4401251"/>
              <a:gd name="connsiteX27531" fmla="*/ 13026237 w 13419668"/>
              <a:gd name="connsiteY27531" fmla="*/ 1148947 h 4401251"/>
              <a:gd name="connsiteX27532" fmla="*/ 13003722 w 13419668"/>
              <a:gd name="connsiteY27532" fmla="*/ 1167481 h 4401251"/>
              <a:gd name="connsiteX27533" fmla="*/ 12937673 w 13419668"/>
              <a:gd name="connsiteY27533" fmla="*/ 1149071 h 4401251"/>
              <a:gd name="connsiteX27534" fmla="*/ 12913916 w 13419668"/>
              <a:gd name="connsiteY27534" fmla="*/ 1169471 h 4401251"/>
              <a:gd name="connsiteX27535" fmla="*/ 12932948 w 13419668"/>
              <a:gd name="connsiteY27535" fmla="*/ 1191860 h 4401251"/>
              <a:gd name="connsiteX27536" fmla="*/ 12956953 w 13419668"/>
              <a:gd name="connsiteY27536" fmla="*/ 1171088 h 4401251"/>
              <a:gd name="connsiteX27537" fmla="*/ 12937550 w 13419668"/>
              <a:gd name="connsiteY27537" fmla="*/ 1149071 h 4401251"/>
              <a:gd name="connsiteX27538" fmla="*/ 12850231 w 13419668"/>
              <a:gd name="connsiteY27538" fmla="*/ 1149071 h 4401251"/>
              <a:gd name="connsiteX27539" fmla="*/ 12826722 w 13419668"/>
              <a:gd name="connsiteY27539" fmla="*/ 1170093 h 4401251"/>
              <a:gd name="connsiteX27540" fmla="*/ 12849609 w 13419668"/>
              <a:gd name="connsiteY27540" fmla="*/ 1192109 h 4401251"/>
              <a:gd name="connsiteX27541" fmla="*/ 12869883 w 13419668"/>
              <a:gd name="connsiteY27541" fmla="*/ 1170714 h 4401251"/>
              <a:gd name="connsiteX27542" fmla="*/ 12850107 w 13419668"/>
              <a:gd name="connsiteY27542" fmla="*/ 1149071 h 4401251"/>
              <a:gd name="connsiteX27543" fmla="*/ 12760673 w 13419668"/>
              <a:gd name="connsiteY27543" fmla="*/ 1149071 h 4401251"/>
              <a:gd name="connsiteX27544" fmla="*/ 12737164 w 13419668"/>
              <a:gd name="connsiteY27544" fmla="*/ 1170093 h 4401251"/>
              <a:gd name="connsiteX27545" fmla="*/ 12760052 w 13419668"/>
              <a:gd name="connsiteY27545" fmla="*/ 1192109 h 4401251"/>
              <a:gd name="connsiteX27546" fmla="*/ 12780327 w 13419668"/>
              <a:gd name="connsiteY27546" fmla="*/ 1170714 h 4401251"/>
              <a:gd name="connsiteX27547" fmla="*/ 12760548 w 13419668"/>
              <a:gd name="connsiteY27547" fmla="*/ 1149071 h 4401251"/>
              <a:gd name="connsiteX27548" fmla="*/ 12647731 w 13419668"/>
              <a:gd name="connsiteY27548" fmla="*/ 1168973 h 4401251"/>
              <a:gd name="connsiteX27549" fmla="*/ 12669499 w 13419668"/>
              <a:gd name="connsiteY27549" fmla="*/ 1192109 h 4401251"/>
              <a:gd name="connsiteX27550" fmla="*/ 12690644 w 13419668"/>
              <a:gd name="connsiteY27550" fmla="*/ 1168724 h 4401251"/>
              <a:gd name="connsiteX27551" fmla="*/ 12669125 w 13419668"/>
              <a:gd name="connsiteY27551" fmla="*/ 1148823 h 4401251"/>
              <a:gd name="connsiteX27552" fmla="*/ 12647607 w 13419668"/>
              <a:gd name="connsiteY27552" fmla="*/ 1168973 h 4401251"/>
              <a:gd name="connsiteX27553" fmla="*/ 12584295 w 13419668"/>
              <a:gd name="connsiteY27553" fmla="*/ 1148947 h 4401251"/>
              <a:gd name="connsiteX27554" fmla="*/ 12561656 w 13419668"/>
              <a:gd name="connsiteY27554" fmla="*/ 1170590 h 4401251"/>
              <a:gd name="connsiteX27555" fmla="*/ 12581931 w 13419668"/>
              <a:gd name="connsiteY27555" fmla="*/ 1191984 h 4401251"/>
              <a:gd name="connsiteX27556" fmla="*/ 12604819 w 13419668"/>
              <a:gd name="connsiteY27556" fmla="*/ 1169968 h 4401251"/>
              <a:gd name="connsiteX27557" fmla="*/ 12584295 w 13419668"/>
              <a:gd name="connsiteY27557" fmla="*/ 1148947 h 4401251"/>
              <a:gd name="connsiteX27558" fmla="*/ 12515261 w 13419668"/>
              <a:gd name="connsiteY27558" fmla="*/ 1169595 h 4401251"/>
              <a:gd name="connsiteX27559" fmla="*/ 12494365 w 13419668"/>
              <a:gd name="connsiteY27559" fmla="*/ 1148823 h 4401251"/>
              <a:gd name="connsiteX27560" fmla="*/ 12472348 w 13419668"/>
              <a:gd name="connsiteY27560" fmla="*/ 1168102 h 4401251"/>
              <a:gd name="connsiteX27561" fmla="*/ 12492872 w 13419668"/>
              <a:gd name="connsiteY27561" fmla="*/ 1191984 h 4401251"/>
              <a:gd name="connsiteX27562" fmla="*/ 12515385 w 13419668"/>
              <a:gd name="connsiteY27562" fmla="*/ 1169595 h 4401251"/>
              <a:gd name="connsiteX27563" fmla="*/ 12382666 w 13419668"/>
              <a:gd name="connsiteY27563" fmla="*/ 1168724 h 4401251"/>
              <a:gd name="connsiteX27564" fmla="*/ 12403937 w 13419668"/>
              <a:gd name="connsiteY27564" fmla="*/ 1191984 h 4401251"/>
              <a:gd name="connsiteX27565" fmla="*/ 12425704 w 13419668"/>
              <a:gd name="connsiteY27565" fmla="*/ 1168849 h 4401251"/>
              <a:gd name="connsiteX27566" fmla="*/ 12404186 w 13419668"/>
              <a:gd name="connsiteY27566" fmla="*/ 1148823 h 4401251"/>
              <a:gd name="connsiteX27567" fmla="*/ 12382790 w 13419668"/>
              <a:gd name="connsiteY27567" fmla="*/ 1168724 h 4401251"/>
              <a:gd name="connsiteX27568" fmla="*/ 12295348 w 13419668"/>
              <a:gd name="connsiteY27568" fmla="*/ 1170714 h 4401251"/>
              <a:gd name="connsiteX27569" fmla="*/ 12316120 w 13419668"/>
              <a:gd name="connsiteY27569" fmla="*/ 1191984 h 4401251"/>
              <a:gd name="connsiteX27570" fmla="*/ 12338510 w 13419668"/>
              <a:gd name="connsiteY27570" fmla="*/ 1169844 h 4401251"/>
              <a:gd name="connsiteX27571" fmla="*/ 12318110 w 13419668"/>
              <a:gd name="connsiteY27571" fmla="*/ 1148947 h 4401251"/>
              <a:gd name="connsiteX27572" fmla="*/ 12295348 w 13419668"/>
              <a:gd name="connsiteY27572" fmla="*/ 1170714 h 4401251"/>
              <a:gd name="connsiteX27573" fmla="*/ 12248828 w 13419668"/>
              <a:gd name="connsiteY27573" fmla="*/ 1167854 h 4401251"/>
              <a:gd name="connsiteX27574" fmla="*/ 12226563 w 13419668"/>
              <a:gd name="connsiteY27574" fmla="*/ 1148947 h 4401251"/>
              <a:gd name="connsiteX27575" fmla="*/ 12205915 w 13419668"/>
              <a:gd name="connsiteY27575" fmla="*/ 1169844 h 4401251"/>
              <a:gd name="connsiteX27576" fmla="*/ 12228677 w 13419668"/>
              <a:gd name="connsiteY27576" fmla="*/ 1191984 h 4401251"/>
              <a:gd name="connsiteX27577" fmla="*/ 12248828 w 13419668"/>
              <a:gd name="connsiteY27577" fmla="*/ 1167854 h 4401251"/>
              <a:gd name="connsiteX27578" fmla="*/ 12138623 w 13419668"/>
              <a:gd name="connsiteY27578" fmla="*/ 1148947 h 4401251"/>
              <a:gd name="connsiteX27579" fmla="*/ 12116357 w 13419668"/>
              <a:gd name="connsiteY27579" fmla="*/ 1171212 h 4401251"/>
              <a:gd name="connsiteX27580" fmla="*/ 12137503 w 13419668"/>
              <a:gd name="connsiteY27580" fmla="*/ 1192109 h 4401251"/>
              <a:gd name="connsiteX27581" fmla="*/ 12159395 w 13419668"/>
              <a:gd name="connsiteY27581" fmla="*/ 1169471 h 4401251"/>
              <a:gd name="connsiteX27582" fmla="*/ 12138623 w 13419668"/>
              <a:gd name="connsiteY27582" fmla="*/ 1148947 h 4401251"/>
              <a:gd name="connsiteX27583" fmla="*/ 12051179 w 13419668"/>
              <a:gd name="connsiteY27583" fmla="*/ 1149071 h 4401251"/>
              <a:gd name="connsiteX27584" fmla="*/ 12026924 w 13419668"/>
              <a:gd name="connsiteY27584" fmla="*/ 1169097 h 4401251"/>
              <a:gd name="connsiteX27585" fmla="*/ 12048940 w 13419668"/>
              <a:gd name="connsiteY27585" fmla="*/ 1191984 h 4401251"/>
              <a:gd name="connsiteX27586" fmla="*/ 12070086 w 13419668"/>
              <a:gd name="connsiteY27586" fmla="*/ 1171461 h 4401251"/>
              <a:gd name="connsiteX27587" fmla="*/ 12051304 w 13419668"/>
              <a:gd name="connsiteY27587" fmla="*/ 1149071 h 4401251"/>
              <a:gd name="connsiteX27588" fmla="*/ 11963612 w 13419668"/>
              <a:gd name="connsiteY27588" fmla="*/ 1148947 h 4401251"/>
              <a:gd name="connsiteX27589" fmla="*/ 11940725 w 13419668"/>
              <a:gd name="connsiteY27589" fmla="*/ 1170341 h 4401251"/>
              <a:gd name="connsiteX27590" fmla="*/ 11960752 w 13419668"/>
              <a:gd name="connsiteY27590" fmla="*/ 1191860 h 4401251"/>
              <a:gd name="connsiteX27591" fmla="*/ 11983887 w 13419668"/>
              <a:gd name="connsiteY27591" fmla="*/ 1170093 h 4401251"/>
              <a:gd name="connsiteX27592" fmla="*/ 11963612 w 13419668"/>
              <a:gd name="connsiteY27592" fmla="*/ 1148823 h 4401251"/>
              <a:gd name="connsiteX27593" fmla="*/ 11869950 w 13419668"/>
              <a:gd name="connsiteY27593" fmla="*/ 1149071 h 4401251"/>
              <a:gd name="connsiteX27594" fmla="*/ 11851168 w 13419668"/>
              <a:gd name="connsiteY27594" fmla="*/ 1171461 h 4401251"/>
              <a:gd name="connsiteX27595" fmla="*/ 11872313 w 13419668"/>
              <a:gd name="connsiteY27595" fmla="*/ 1191984 h 4401251"/>
              <a:gd name="connsiteX27596" fmla="*/ 11894330 w 13419668"/>
              <a:gd name="connsiteY27596" fmla="*/ 1169097 h 4401251"/>
              <a:gd name="connsiteX27597" fmla="*/ 11870074 w 13419668"/>
              <a:gd name="connsiteY27597" fmla="*/ 1149071 h 4401251"/>
              <a:gd name="connsiteX27598" fmla="*/ 11785368 w 13419668"/>
              <a:gd name="connsiteY27598" fmla="*/ 1149071 h 4401251"/>
              <a:gd name="connsiteX27599" fmla="*/ 11761611 w 13419668"/>
              <a:gd name="connsiteY27599" fmla="*/ 1169346 h 4401251"/>
              <a:gd name="connsiteX27600" fmla="*/ 11780517 w 13419668"/>
              <a:gd name="connsiteY27600" fmla="*/ 1191860 h 4401251"/>
              <a:gd name="connsiteX27601" fmla="*/ 11804648 w 13419668"/>
              <a:gd name="connsiteY27601" fmla="*/ 1171212 h 4401251"/>
              <a:gd name="connsiteX27602" fmla="*/ 11785368 w 13419668"/>
              <a:gd name="connsiteY27602" fmla="*/ 1149071 h 4401251"/>
              <a:gd name="connsiteX27603" fmla="*/ 11674417 w 13419668"/>
              <a:gd name="connsiteY27603" fmla="*/ 1170714 h 4401251"/>
              <a:gd name="connsiteX27604" fmla="*/ 11695189 w 13419668"/>
              <a:gd name="connsiteY27604" fmla="*/ 1191984 h 4401251"/>
              <a:gd name="connsiteX27605" fmla="*/ 11717578 w 13419668"/>
              <a:gd name="connsiteY27605" fmla="*/ 1169844 h 4401251"/>
              <a:gd name="connsiteX27606" fmla="*/ 11697179 w 13419668"/>
              <a:gd name="connsiteY27606" fmla="*/ 1148947 h 4401251"/>
              <a:gd name="connsiteX27607" fmla="*/ 11674417 w 13419668"/>
              <a:gd name="connsiteY27607" fmla="*/ 1170714 h 4401251"/>
              <a:gd name="connsiteX27608" fmla="*/ 11609363 w 13419668"/>
              <a:gd name="connsiteY27608" fmla="*/ 1149071 h 4401251"/>
              <a:gd name="connsiteX27609" fmla="*/ 11584983 w 13419668"/>
              <a:gd name="connsiteY27609" fmla="*/ 1168973 h 4401251"/>
              <a:gd name="connsiteX27610" fmla="*/ 11606751 w 13419668"/>
              <a:gd name="connsiteY27610" fmla="*/ 1191984 h 4401251"/>
              <a:gd name="connsiteX27611" fmla="*/ 11627897 w 13419668"/>
              <a:gd name="connsiteY27611" fmla="*/ 1171585 h 4401251"/>
              <a:gd name="connsiteX27612" fmla="*/ 11609363 w 13419668"/>
              <a:gd name="connsiteY27612" fmla="*/ 1149071 h 4401251"/>
              <a:gd name="connsiteX27613" fmla="*/ 11517940 w 13419668"/>
              <a:gd name="connsiteY27613" fmla="*/ 1148947 h 4401251"/>
              <a:gd name="connsiteX27614" fmla="*/ 11495301 w 13419668"/>
              <a:gd name="connsiteY27614" fmla="*/ 1170839 h 4401251"/>
              <a:gd name="connsiteX27615" fmla="*/ 11516198 w 13419668"/>
              <a:gd name="connsiteY27615" fmla="*/ 1191984 h 4401251"/>
              <a:gd name="connsiteX27616" fmla="*/ 11538463 w 13419668"/>
              <a:gd name="connsiteY27616" fmla="*/ 1169719 h 4401251"/>
              <a:gd name="connsiteX27617" fmla="*/ 11517940 w 13419668"/>
              <a:gd name="connsiteY27617" fmla="*/ 1148947 h 4401251"/>
              <a:gd name="connsiteX27618" fmla="*/ 11409351 w 13419668"/>
              <a:gd name="connsiteY27618" fmla="*/ 1169719 h 4401251"/>
              <a:gd name="connsiteX27619" fmla="*/ 11431616 w 13419668"/>
              <a:gd name="connsiteY27619" fmla="*/ 1191984 h 4401251"/>
              <a:gd name="connsiteX27620" fmla="*/ 11452513 w 13419668"/>
              <a:gd name="connsiteY27620" fmla="*/ 1170839 h 4401251"/>
              <a:gd name="connsiteX27621" fmla="*/ 11429875 w 13419668"/>
              <a:gd name="connsiteY27621" fmla="*/ 1148947 h 4401251"/>
              <a:gd name="connsiteX27622" fmla="*/ 11409351 w 13419668"/>
              <a:gd name="connsiteY27622" fmla="*/ 1169719 h 4401251"/>
              <a:gd name="connsiteX27623" fmla="*/ 11319918 w 13419668"/>
              <a:gd name="connsiteY27623" fmla="*/ 1168600 h 4401251"/>
              <a:gd name="connsiteX27624" fmla="*/ 11340940 w 13419668"/>
              <a:gd name="connsiteY27624" fmla="*/ 1191984 h 4401251"/>
              <a:gd name="connsiteX27625" fmla="*/ 11362832 w 13419668"/>
              <a:gd name="connsiteY27625" fmla="*/ 1168973 h 4401251"/>
              <a:gd name="connsiteX27626" fmla="*/ 11341437 w 13419668"/>
              <a:gd name="connsiteY27626" fmla="*/ 1148823 h 4401251"/>
              <a:gd name="connsiteX27627" fmla="*/ 11319918 w 13419668"/>
              <a:gd name="connsiteY27627" fmla="*/ 1168600 h 4401251"/>
              <a:gd name="connsiteX27628" fmla="*/ 11249019 w 13419668"/>
              <a:gd name="connsiteY27628" fmla="*/ 1149071 h 4401251"/>
              <a:gd name="connsiteX27629" fmla="*/ 11230236 w 13419668"/>
              <a:gd name="connsiteY27629" fmla="*/ 1171461 h 4401251"/>
              <a:gd name="connsiteX27630" fmla="*/ 11251382 w 13419668"/>
              <a:gd name="connsiteY27630" fmla="*/ 1191984 h 4401251"/>
              <a:gd name="connsiteX27631" fmla="*/ 11273398 w 13419668"/>
              <a:gd name="connsiteY27631" fmla="*/ 1169097 h 4401251"/>
              <a:gd name="connsiteX27632" fmla="*/ 11249143 w 13419668"/>
              <a:gd name="connsiteY27632" fmla="*/ 1149071 h 4401251"/>
              <a:gd name="connsiteX27633" fmla="*/ 11159461 w 13419668"/>
              <a:gd name="connsiteY27633" fmla="*/ 1149071 h 4401251"/>
              <a:gd name="connsiteX27634" fmla="*/ 11140679 w 13419668"/>
              <a:gd name="connsiteY27634" fmla="*/ 1171461 h 4401251"/>
              <a:gd name="connsiteX27635" fmla="*/ 11161824 w 13419668"/>
              <a:gd name="connsiteY27635" fmla="*/ 1191984 h 4401251"/>
              <a:gd name="connsiteX27636" fmla="*/ 11183841 w 13419668"/>
              <a:gd name="connsiteY27636" fmla="*/ 1169097 h 4401251"/>
              <a:gd name="connsiteX27637" fmla="*/ 11159586 w 13419668"/>
              <a:gd name="connsiteY27637" fmla="*/ 1149071 h 4401251"/>
              <a:gd name="connsiteX27638" fmla="*/ 11077740 w 13419668"/>
              <a:gd name="connsiteY27638" fmla="*/ 1149071 h 4401251"/>
              <a:gd name="connsiteX27639" fmla="*/ 11053609 w 13419668"/>
              <a:gd name="connsiteY27639" fmla="*/ 1169346 h 4401251"/>
              <a:gd name="connsiteX27640" fmla="*/ 11075750 w 13419668"/>
              <a:gd name="connsiteY27640" fmla="*/ 1192109 h 4401251"/>
              <a:gd name="connsiteX27641" fmla="*/ 11096647 w 13419668"/>
              <a:gd name="connsiteY27641" fmla="*/ 1171461 h 4401251"/>
              <a:gd name="connsiteX27642" fmla="*/ 11077740 w 13419668"/>
              <a:gd name="connsiteY27642" fmla="*/ 1149196 h 4401251"/>
              <a:gd name="connsiteX27643" fmla="*/ 10964052 w 13419668"/>
              <a:gd name="connsiteY27643" fmla="*/ 1171336 h 4401251"/>
              <a:gd name="connsiteX27644" fmla="*/ 10985322 w 13419668"/>
              <a:gd name="connsiteY27644" fmla="*/ 1192109 h 4401251"/>
              <a:gd name="connsiteX27645" fmla="*/ 11007089 w 13419668"/>
              <a:gd name="connsiteY27645" fmla="*/ 1169346 h 4401251"/>
              <a:gd name="connsiteX27646" fmla="*/ 10986192 w 13419668"/>
              <a:gd name="connsiteY27646" fmla="*/ 1148947 h 4401251"/>
              <a:gd name="connsiteX27647" fmla="*/ 10964052 w 13419668"/>
              <a:gd name="connsiteY27647" fmla="*/ 1171336 h 4401251"/>
              <a:gd name="connsiteX27648" fmla="*/ 10898875 w 13419668"/>
              <a:gd name="connsiteY27648" fmla="*/ 1149071 h 4401251"/>
              <a:gd name="connsiteX27649" fmla="*/ 10874619 w 13419668"/>
              <a:gd name="connsiteY27649" fmla="*/ 1169097 h 4401251"/>
              <a:gd name="connsiteX27650" fmla="*/ 10896635 w 13419668"/>
              <a:gd name="connsiteY27650" fmla="*/ 1191984 h 4401251"/>
              <a:gd name="connsiteX27651" fmla="*/ 10917781 w 13419668"/>
              <a:gd name="connsiteY27651" fmla="*/ 1171461 h 4401251"/>
              <a:gd name="connsiteX27652" fmla="*/ 10898998 w 13419668"/>
              <a:gd name="connsiteY27652" fmla="*/ 1149071 h 4401251"/>
              <a:gd name="connsiteX27653" fmla="*/ 10831582 w 13419668"/>
              <a:gd name="connsiteY27653" fmla="*/ 1168351 h 4401251"/>
              <a:gd name="connsiteX27654" fmla="*/ 10809565 w 13419668"/>
              <a:gd name="connsiteY27654" fmla="*/ 1148823 h 4401251"/>
              <a:gd name="connsiteX27655" fmla="*/ 10788669 w 13419668"/>
              <a:gd name="connsiteY27655" fmla="*/ 1172207 h 4401251"/>
              <a:gd name="connsiteX27656" fmla="*/ 10810436 w 13419668"/>
              <a:gd name="connsiteY27656" fmla="*/ 1192109 h 4401251"/>
              <a:gd name="connsiteX27657" fmla="*/ 10831582 w 13419668"/>
              <a:gd name="connsiteY27657" fmla="*/ 1168351 h 4401251"/>
              <a:gd name="connsiteX27658" fmla="*/ 10699111 w 13419668"/>
              <a:gd name="connsiteY27658" fmla="*/ 1168600 h 4401251"/>
              <a:gd name="connsiteX27659" fmla="*/ 10720132 w 13419668"/>
              <a:gd name="connsiteY27659" fmla="*/ 1191984 h 4401251"/>
              <a:gd name="connsiteX27660" fmla="*/ 10742024 w 13419668"/>
              <a:gd name="connsiteY27660" fmla="*/ 1168973 h 4401251"/>
              <a:gd name="connsiteX27661" fmla="*/ 10720630 w 13419668"/>
              <a:gd name="connsiteY27661" fmla="*/ 1148823 h 4401251"/>
              <a:gd name="connsiteX27662" fmla="*/ 10699111 w 13419668"/>
              <a:gd name="connsiteY27662" fmla="*/ 1168600 h 4401251"/>
              <a:gd name="connsiteX27663" fmla="*/ 10633311 w 13419668"/>
              <a:gd name="connsiteY27663" fmla="*/ 1149071 h 4401251"/>
              <a:gd name="connsiteX27664" fmla="*/ 10609554 w 13419668"/>
              <a:gd name="connsiteY27664" fmla="*/ 1169346 h 4401251"/>
              <a:gd name="connsiteX27665" fmla="*/ 10628460 w 13419668"/>
              <a:gd name="connsiteY27665" fmla="*/ 1191860 h 4401251"/>
              <a:gd name="connsiteX27666" fmla="*/ 10652591 w 13419668"/>
              <a:gd name="connsiteY27666" fmla="*/ 1171212 h 4401251"/>
              <a:gd name="connsiteX27667" fmla="*/ 10633311 w 13419668"/>
              <a:gd name="connsiteY27667" fmla="*/ 1149071 h 4401251"/>
              <a:gd name="connsiteX27668" fmla="*/ 10522360 w 13419668"/>
              <a:gd name="connsiteY27668" fmla="*/ 1170093 h 4401251"/>
              <a:gd name="connsiteX27669" fmla="*/ 10542510 w 13419668"/>
              <a:gd name="connsiteY27669" fmla="*/ 1191860 h 4401251"/>
              <a:gd name="connsiteX27670" fmla="*/ 10565521 w 13419668"/>
              <a:gd name="connsiteY27670" fmla="*/ 1170341 h 4401251"/>
              <a:gd name="connsiteX27671" fmla="*/ 10545620 w 13419668"/>
              <a:gd name="connsiteY27671" fmla="*/ 1148823 h 4401251"/>
              <a:gd name="connsiteX27672" fmla="*/ 10522360 w 13419668"/>
              <a:gd name="connsiteY27672" fmla="*/ 1169968 h 4401251"/>
              <a:gd name="connsiteX27673" fmla="*/ 10432927 w 13419668"/>
              <a:gd name="connsiteY27673" fmla="*/ 1168849 h 4401251"/>
              <a:gd name="connsiteX27674" fmla="*/ 10454694 w 13419668"/>
              <a:gd name="connsiteY27674" fmla="*/ 1191984 h 4401251"/>
              <a:gd name="connsiteX27675" fmla="*/ 10475840 w 13419668"/>
              <a:gd name="connsiteY27675" fmla="*/ 1168600 h 4401251"/>
              <a:gd name="connsiteX27676" fmla="*/ 10454321 w 13419668"/>
              <a:gd name="connsiteY27676" fmla="*/ 1148698 h 4401251"/>
              <a:gd name="connsiteX27677" fmla="*/ 10432802 w 13419668"/>
              <a:gd name="connsiteY27677" fmla="*/ 1168849 h 4401251"/>
              <a:gd name="connsiteX27678" fmla="*/ 10386407 w 13419668"/>
              <a:gd name="connsiteY27678" fmla="*/ 1171461 h 4401251"/>
              <a:gd name="connsiteX27679" fmla="*/ 10364888 w 13419668"/>
              <a:gd name="connsiteY27679" fmla="*/ 1148698 h 4401251"/>
              <a:gd name="connsiteX27680" fmla="*/ 10343369 w 13419668"/>
              <a:gd name="connsiteY27680" fmla="*/ 1168849 h 4401251"/>
              <a:gd name="connsiteX27681" fmla="*/ 10365261 w 13419668"/>
              <a:gd name="connsiteY27681" fmla="*/ 1191860 h 4401251"/>
              <a:gd name="connsiteX27682" fmla="*/ 10386407 w 13419668"/>
              <a:gd name="connsiteY27682" fmla="*/ 1171461 h 4401251"/>
              <a:gd name="connsiteX27683" fmla="*/ 10276077 w 13419668"/>
              <a:gd name="connsiteY27683" fmla="*/ 1148947 h 4401251"/>
              <a:gd name="connsiteX27684" fmla="*/ 10257295 w 13419668"/>
              <a:gd name="connsiteY27684" fmla="*/ 1171336 h 4401251"/>
              <a:gd name="connsiteX27685" fmla="*/ 10278441 w 13419668"/>
              <a:gd name="connsiteY27685" fmla="*/ 1191860 h 4401251"/>
              <a:gd name="connsiteX27686" fmla="*/ 10300456 w 13419668"/>
              <a:gd name="connsiteY27686" fmla="*/ 1168973 h 4401251"/>
              <a:gd name="connsiteX27687" fmla="*/ 10276201 w 13419668"/>
              <a:gd name="connsiteY27687" fmla="*/ 1148947 h 4401251"/>
              <a:gd name="connsiteX27688" fmla="*/ 10190500 w 13419668"/>
              <a:gd name="connsiteY27688" fmla="*/ 1148823 h 4401251"/>
              <a:gd name="connsiteX27689" fmla="*/ 10167737 w 13419668"/>
              <a:gd name="connsiteY27689" fmla="*/ 1170341 h 4401251"/>
              <a:gd name="connsiteX27690" fmla="*/ 10187888 w 13419668"/>
              <a:gd name="connsiteY27690" fmla="*/ 1191860 h 4401251"/>
              <a:gd name="connsiteX27691" fmla="*/ 10210899 w 13419668"/>
              <a:gd name="connsiteY27691" fmla="*/ 1169968 h 4401251"/>
              <a:gd name="connsiteX27692" fmla="*/ 10190500 w 13419668"/>
              <a:gd name="connsiteY27692" fmla="*/ 1148823 h 4401251"/>
              <a:gd name="connsiteX27693" fmla="*/ 10097211 w 13419668"/>
              <a:gd name="connsiteY27693" fmla="*/ 1148947 h 4401251"/>
              <a:gd name="connsiteX27694" fmla="*/ 10078304 w 13419668"/>
              <a:gd name="connsiteY27694" fmla="*/ 1171212 h 4401251"/>
              <a:gd name="connsiteX27695" fmla="*/ 10099201 w 13419668"/>
              <a:gd name="connsiteY27695" fmla="*/ 1191860 h 4401251"/>
              <a:gd name="connsiteX27696" fmla="*/ 10121342 w 13419668"/>
              <a:gd name="connsiteY27696" fmla="*/ 1169097 h 4401251"/>
              <a:gd name="connsiteX27697" fmla="*/ 10097211 w 13419668"/>
              <a:gd name="connsiteY27697" fmla="*/ 1148947 h 4401251"/>
              <a:gd name="connsiteX27698" fmla="*/ 9988747 w 13419668"/>
              <a:gd name="connsiteY27698" fmla="*/ 1169595 h 4401251"/>
              <a:gd name="connsiteX27699" fmla="*/ 10011012 w 13419668"/>
              <a:gd name="connsiteY27699" fmla="*/ 1191860 h 4401251"/>
              <a:gd name="connsiteX27700" fmla="*/ 10031909 w 13419668"/>
              <a:gd name="connsiteY27700" fmla="*/ 1170714 h 4401251"/>
              <a:gd name="connsiteX27701" fmla="*/ 10009395 w 13419668"/>
              <a:gd name="connsiteY27701" fmla="*/ 1148698 h 4401251"/>
              <a:gd name="connsiteX27702" fmla="*/ 9988871 w 13419668"/>
              <a:gd name="connsiteY27702" fmla="*/ 1169471 h 4401251"/>
              <a:gd name="connsiteX27703" fmla="*/ 9923196 w 13419668"/>
              <a:gd name="connsiteY27703" fmla="*/ 1148698 h 4401251"/>
              <a:gd name="connsiteX27704" fmla="*/ 9901677 w 13419668"/>
              <a:gd name="connsiteY27704" fmla="*/ 1171710 h 4401251"/>
              <a:gd name="connsiteX27705" fmla="*/ 9923320 w 13419668"/>
              <a:gd name="connsiteY27705" fmla="*/ 1191984 h 4401251"/>
              <a:gd name="connsiteX27706" fmla="*/ 9944590 w 13419668"/>
              <a:gd name="connsiteY27706" fmla="*/ 1168724 h 4401251"/>
              <a:gd name="connsiteX27707" fmla="*/ 9923196 w 13419668"/>
              <a:gd name="connsiteY27707" fmla="*/ 1148823 h 4401251"/>
              <a:gd name="connsiteX27708" fmla="*/ 9836250 w 13419668"/>
              <a:gd name="connsiteY27708" fmla="*/ 1148947 h 4401251"/>
              <a:gd name="connsiteX27709" fmla="*/ 9811996 w 13419668"/>
              <a:gd name="connsiteY27709" fmla="*/ 1169097 h 4401251"/>
              <a:gd name="connsiteX27710" fmla="*/ 9834011 w 13419668"/>
              <a:gd name="connsiteY27710" fmla="*/ 1191860 h 4401251"/>
              <a:gd name="connsiteX27711" fmla="*/ 9855033 w 13419668"/>
              <a:gd name="connsiteY27711" fmla="*/ 1171212 h 4401251"/>
              <a:gd name="connsiteX27712" fmla="*/ 9836127 w 13419668"/>
              <a:gd name="connsiteY27712" fmla="*/ 1148947 h 4401251"/>
              <a:gd name="connsiteX27713" fmla="*/ 9722438 w 13419668"/>
              <a:gd name="connsiteY27713" fmla="*/ 1169471 h 4401251"/>
              <a:gd name="connsiteX27714" fmla="*/ 9744827 w 13419668"/>
              <a:gd name="connsiteY27714" fmla="*/ 1191860 h 4401251"/>
              <a:gd name="connsiteX27715" fmla="*/ 9765351 w 13419668"/>
              <a:gd name="connsiteY27715" fmla="*/ 1167978 h 4401251"/>
              <a:gd name="connsiteX27716" fmla="*/ 9743335 w 13419668"/>
              <a:gd name="connsiteY27716" fmla="*/ 1148698 h 4401251"/>
              <a:gd name="connsiteX27717" fmla="*/ 9722438 w 13419668"/>
              <a:gd name="connsiteY27717" fmla="*/ 1169471 h 4401251"/>
              <a:gd name="connsiteX27718" fmla="*/ 9636612 w 13419668"/>
              <a:gd name="connsiteY27718" fmla="*/ 1167729 h 4401251"/>
              <a:gd name="connsiteX27719" fmla="*/ 9656762 w 13419668"/>
              <a:gd name="connsiteY27719" fmla="*/ 1191984 h 4401251"/>
              <a:gd name="connsiteX27720" fmla="*/ 9679525 w 13419668"/>
              <a:gd name="connsiteY27720" fmla="*/ 1169968 h 4401251"/>
              <a:gd name="connsiteX27721" fmla="*/ 9658877 w 13419668"/>
              <a:gd name="connsiteY27721" fmla="*/ 1148947 h 4401251"/>
              <a:gd name="connsiteX27722" fmla="*/ 9636612 w 13419668"/>
              <a:gd name="connsiteY27722" fmla="*/ 1167854 h 4401251"/>
              <a:gd name="connsiteX27723" fmla="*/ 9589968 w 13419668"/>
              <a:gd name="connsiteY27723" fmla="*/ 1169595 h 4401251"/>
              <a:gd name="connsiteX27724" fmla="*/ 9569071 w 13419668"/>
              <a:gd name="connsiteY27724" fmla="*/ 1148823 h 4401251"/>
              <a:gd name="connsiteX27725" fmla="*/ 9547054 w 13419668"/>
              <a:gd name="connsiteY27725" fmla="*/ 1168102 h 4401251"/>
              <a:gd name="connsiteX27726" fmla="*/ 9567578 w 13419668"/>
              <a:gd name="connsiteY27726" fmla="*/ 1191984 h 4401251"/>
              <a:gd name="connsiteX27727" fmla="*/ 9590092 w 13419668"/>
              <a:gd name="connsiteY27727" fmla="*/ 1169595 h 4401251"/>
              <a:gd name="connsiteX27728" fmla="*/ 9500410 w 13419668"/>
              <a:gd name="connsiteY27728" fmla="*/ 1170217 h 4401251"/>
              <a:gd name="connsiteX27729" fmla="*/ 9480011 w 13419668"/>
              <a:gd name="connsiteY27729" fmla="*/ 1148947 h 4401251"/>
              <a:gd name="connsiteX27730" fmla="*/ 9457498 w 13419668"/>
              <a:gd name="connsiteY27730" fmla="*/ 1167481 h 4401251"/>
              <a:gd name="connsiteX27731" fmla="*/ 9477399 w 13419668"/>
              <a:gd name="connsiteY27731" fmla="*/ 1191984 h 4401251"/>
              <a:gd name="connsiteX27732" fmla="*/ 9500534 w 13419668"/>
              <a:gd name="connsiteY27732" fmla="*/ 1170217 h 4401251"/>
              <a:gd name="connsiteX27733" fmla="*/ 9393439 w 13419668"/>
              <a:gd name="connsiteY27733" fmla="*/ 1149071 h 4401251"/>
              <a:gd name="connsiteX27734" fmla="*/ 9370179 w 13419668"/>
              <a:gd name="connsiteY27734" fmla="*/ 1170341 h 4401251"/>
              <a:gd name="connsiteX27735" fmla="*/ 9393314 w 13419668"/>
              <a:gd name="connsiteY27735" fmla="*/ 1192109 h 4401251"/>
              <a:gd name="connsiteX27736" fmla="*/ 9413340 w 13419668"/>
              <a:gd name="connsiteY27736" fmla="*/ 1170590 h 4401251"/>
              <a:gd name="connsiteX27737" fmla="*/ 9393439 w 13419668"/>
              <a:gd name="connsiteY27737" fmla="*/ 1149196 h 4401251"/>
              <a:gd name="connsiteX27738" fmla="*/ 9280621 w 13419668"/>
              <a:gd name="connsiteY27738" fmla="*/ 1169097 h 4401251"/>
              <a:gd name="connsiteX27739" fmla="*/ 9302389 w 13419668"/>
              <a:gd name="connsiteY27739" fmla="*/ 1192233 h 4401251"/>
              <a:gd name="connsiteX27740" fmla="*/ 9323534 w 13419668"/>
              <a:gd name="connsiteY27740" fmla="*/ 1168849 h 4401251"/>
              <a:gd name="connsiteX27741" fmla="*/ 9302016 w 13419668"/>
              <a:gd name="connsiteY27741" fmla="*/ 1148947 h 4401251"/>
              <a:gd name="connsiteX27742" fmla="*/ 9280497 w 13419668"/>
              <a:gd name="connsiteY27742" fmla="*/ 1169097 h 4401251"/>
              <a:gd name="connsiteX27743" fmla="*/ 9233852 w 13419668"/>
              <a:gd name="connsiteY27743" fmla="*/ 1172829 h 4401251"/>
              <a:gd name="connsiteX27744" fmla="*/ 9213578 w 13419668"/>
              <a:gd name="connsiteY27744" fmla="*/ 1149071 h 4401251"/>
              <a:gd name="connsiteX27745" fmla="*/ 9191064 w 13419668"/>
              <a:gd name="connsiteY27745" fmla="*/ 1167978 h 4401251"/>
              <a:gd name="connsiteX27746" fmla="*/ 9211712 w 13419668"/>
              <a:gd name="connsiteY27746" fmla="*/ 1192109 h 4401251"/>
              <a:gd name="connsiteX27747" fmla="*/ 9233852 w 13419668"/>
              <a:gd name="connsiteY27747" fmla="*/ 1172829 h 4401251"/>
              <a:gd name="connsiteX27748" fmla="*/ 9101382 w 13419668"/>
              <a:gd name="connsiteY27748" fmla="*/ 1170839 h 4401251"/>
              <a:gd name="connsiteX27749" fmla="*/ 9122155 w 13419668"/>
              <a:gd name="connsiteY27749" fmla="*/ 1192109 h 4401251"/>
              <a:gd name="connsiteX27750" fmla="*/ 9144544 w 13419668"/>
              <a:gd name="connsiteY27750" fmla="*/ 1169968 h 4401251"/>
              <a:gd name="connsiteX27751" fmla="*/ 9124144 w 13419668"/>
              <a:gd name="connsiteY27751" fmla="*/ 1149071 h 4401251"/>
              <a:gd name="connsiteX27752" fmla="*/ 9101382 w 13419668"/>
              <a:gd name="connsiteY27752" fmla="*/ 1170839 h 4401251"/>
              <a:gd name="connsiteX27753" fmla="*/ 9039190 w 13419668"/>
              <a:gd name="connsiteY27753" fmla="*/ 1149196 h 4401251"/>
              <a:gd name="connsiteX27754" fmla="*/ 9015432 w 13419668"/>
              <a:gd name="connsiteY27754" fmla="*/ 1169471 h 4401251"/>
              <a:gd name="connsiteX27755" fmla="*/ 9034339 w 13419668"/>
              <a:gd name="connsiteY27755" fmla="*/ 1191984 h 4401251"/>
              <a:gd name="connsiteX27756" fmla="*/ 9058469 w 13419668"/>
              <a:gd name="connsiteY27756" fmla="*/ 1171336 h 4401251"/>
              <a:gd name="connsiteX27757" fmla="*/ 9039190 w 13419668"/>
              <a:gd name="connsiteY27757" fmla="*/ 1149196 h 4401251"/>
              <a:gd name="connsiteX27758" fmla="*/ 8949259 w 13419668"/>
              <a:gd name="connsiteY27758" fmla="*/ 1149196 h 4401251"/>
              <a:gd name="connsiteX27759" fmla="*/ 8925874 w 13419668"/>
              <a:gd name="connsiteY27759" fmla="*/ 1169844 h 4401251"/>
              <a:gd name="connsiteX27760" fmla="*/ 8945278 w 13419668"/>
              <a:gd name="connsiteY27760" fmla="*/ 1191984 h 4401251"/>
              <a:gd name="connsiteX27761" fmla="*/ 8969036 w 13419668"/>
              <a:gd name="connsiteY27761" fmla="*/ 1170963 h 4401251"/>
              <a:gd name="connsiteX27762" fmla="*/ 8949383 w 13419668"/>
              <a:gd name="connsiteY27762" fmla="*/ 1149196 h 4401251"/>
              <a:gd name="connsiteX27763" fmla="*/ 8836441 w 13419668"/>
              <a:gd name="connsiteY27763" fmla="*/ 1167978 h 4401251"/>
              <a:gd name="connsiteX27764" fmla="*/ 8856716 w 13419668"/>
              <a:gd name="connsiteY27764" fmla="*/ 1192109 h 4401251"/>
              <a:gd name="connsiteX27765" fmla="*/ 8879479 w 13419668"/>
              <a:gd name="connsiteY27765" fmla="*/ 1169968 h 4401251"/>
              <a:gd name="connsiteX27766" fmla="*/ 8858831 w 13419668"/>
              <a:gd name="connsiteY27766" fmla="*/ 1149071 h 4401251"/>
              <a:gd name="connsiteX27767" fmla="*/ 8836566 w 13419668"/>
              <a:gd name="connsiteY27767" fmla="*/ 1167978 h 4401251"/>
              <a:gd name="connsiteX27768" fmla="*/ 8771388 w 13419668"/>
              <a:gd name="connsiteY27768" fmla="*/ 1149071 h 4401251"/>
              <a:gd name="connsiteX27769" fmla="*/ 8749123 w 13419668"/>
              <a:gd name="connsiteY27769" fmla="*/ 1171336 h 4401251"/>
              <a:gd name="connsiteX27770" fmla="*/ 8770269 w 13419668"/>
              <a:gd name="connsiteY27770" fmla="*/ 1192233 h 4401251"/>
              <a:gd name="connsiteX27771" fmla="*/ 8792285 w 13419668"/>
              <a:gd name="connsiteY27771" fmla="*/ 1169719 h 4401251"/>
              <a:gd name="connsiteX27772" fmla="*/ 8771512 w 13419668"/>
              <a:gd name="connsiteY27772" fmla="*/ 1149196 h 4401251"/>
              <a:gd name="connsiteX27773" fmla="*/ 8682950 w 13419668"/>
              <a:gd name="connsiteY27773" fmla="*/ 1149071 h 4401251"/>
              <a:gd name="connsiteX27774" fmla="*/ 8659566 w 13419668"/>
              <a:gd name="connsiteY27774" fmla="*/ 1170093 h 4401251"/>
              <a:gd name="connsiteX27775" fmla="*/ 8682577 w 13419668"/>
              <a:gd name="connsiteY27775" fmla="*/ 1191984 h 4401251"/>
              <a:gd name="connsiteX27776" fmla="*/ 8702727 w 13419668"/>
              <a:gd name="connsiteY27776" fmla="*/ 1170590 h 4401251"/>
              <a:gd name="connsiteX27777" fmla="*/ 8682950 w 13419668"/>
              <a:gd name="connsiteY27777" fmla="*/ 1149071 h 4401251"/>
              <a:gd name="connsiteX27778" fmla="*/ 8612921 w 13419668"/>
              <a:gd name="connsiteY27778" fmla="*/ 1172829 h 4401251"/>
              <a:gd name="connsiteX27779" fmla="*/ 8592646 w 13419668"/>
              <a:gd name="connsiteY27779" fmla="*/ 1149071 h 4401251"/>
              <a:gd name="connsiteX27780" fmla="*/ 8570133 w 13419668"/>
              <a:gd name="connsiteY27780" fmla="*/ 1167978 h 4401251"/>
              <a:gd name="connsiteX27781" fmla="*/ 8590780 w 13419668"/>
              <a:gd name="connsiteY27781" fmla="*/ 1192109 h 4401251"/>
              <a:gd name="connsiteX27782" fmla="*/ 8612921 w 13419668"/>
              <a:gd name="connsiteY27782" fmla="*/ 1172829 h 4401251"/>
              <a:gd name="connsiteX27783" fmla="*/ 8507815 w 13419668"/>
              <a:gd name="connsiteY27783" fmla="*/ 1149196 h 4401251"/>
              <a:gd name="connsiteX27784" fmla="*/ 8484058 w 13419668"/>
              <a:gd name="connsiteY27784" fmla="*/ 1169471 h 4401251"/>
              <a:gd name="connsiteX27785" fmla="*/ 8502964 w 13419668"/>
              <a:gd name="connsiteY27785" fmla="*/ 1191984 h 4401251"/>
              <a:gd name="connsiteX27786" fmla="*/ 8527095 w 13419668"/>
              <a:gd name="connsiteY27786" fmla="*/ 1171336 h 4401251"/>
              <a:gd name="connsiteX27787" fmla="*/ 8507815 w 13419668"/>
              <a:gd name="connsiteY27787" fmla="*/ 1149196 h 4401251"/>
              <a:gd name="connsiteX27788" fmla="*/ 8394501 w 13419668"/>
              <a:gd name="connsiteY27788" fmla="*/ 1169844 h 4401251"/>
              <a:gd name="connsiteX27789" fmla="*/ 8416765 w 13419668"/>
              <a:gd name="connsiteY27789" fmla="*/ 1192109 h 4401251"/>
              <a:gd name="connsiteX27790" fmla="*/ 8437662 w 13419668"/>
              <a:gd name="connsiteY27790" fmla="*/ 1170963 h 4401251"/>
              <a:gd name="connsiteX27791" fmla="*/ 8415148 w 13419668"/>
              <a:gd name="connsiteY27791" fmla="*/ 1148947 h 4401251"/>
              <a:gd name="connsiteX27792" fmla="*/ 8394625 w 13419668"/>
              <a:gd name="connsiteY27792" fmla="*/ 1169719 h 4401251"/>
              <a:gd name="connsiteX27793" fmla="*/ 8305068 w 13419668"/>
              <a:gd name="connsiteY27793" fmla="*/ 1167978 h 4401251"/>
              <a:gd name="connsiteX27794" fmla="*/ 8325343 w 13419668"/>
              <a:gd name="connsiteY27794" fmla="*/ 1192109 h 4401251"/>
              <a:gd name="connsiteX27795" fmla="*/ 8348105 w 13419668"/>
              <a:gd name="connsiteY27795" fmla="*/ 1169968 h 4401251"/>
              <a:gd name="connsiteX27796" fmla="*/ 8327457 w 13419668"/>
              <a:gd name="connsiteY27796" fmla="*/ 1149071 h 4401251"/>
              <a:gd name="connsiteX27797" fmla="*/ 8305192 w 13419668"/>
              <a:gd name="connsiteY27797" fmla="*/ 1167978 h 4401251"/>
              <a:gd name="connsiteX27798" fmla="*/ 8239144 w 13419668"/>
              <a:gd name="connsiteY27798" fmla="*/ 1149196 h 4401251"/>
              <a:gd name="connsiteX27799" fmla="*/ 8215386 w 13419668"/>
              <a:gd name="connsiteY27799" fmla="*/ 1169595 h 4401251"/>
              <a:gd name="connsiteX27800" fmla="*/ 8234417 w 13419668"/>
              <a:gd name="connsiteY27800" fmla="*/ 1191984 h 4401251"/>
              <a:gd name="connsiteX27801" fmla="*/ 8258423 w 13419668"/>
              <a:gd name="connsiteY27801" fmla="*/ 1171212 h 4401251"/>
              <a:gd name="connsiteX27802" fmla="*/ 8239019 w 13419668"/>
              <a:gd name="connsiteY27802" fmla="*/ 1149196 h 4401251"/>
              <a:gd name="connsiteX27803" fmla="*/ 8171105 w 13419668"/>
              <a:gd name="connsiteY27803" fmla="*/ 1172829 h 4401251"/>
              <a:gd name="connsiteX27804" fmla="*/ 8150830 w 13419668"/>
              <a:gd name="connsiteY27804" fmla="*/ 1149071 h 4401251"/>
              <a:gd name="connsiteX27805" fmla="*/ 8128316 w 13419668"/>
              <a:gd name="connsiteY27805" fmla="*/ 1167978 h 4401251"/>
              <a:gd name="connsiteX27806" fmla="*/ 8148964 w 13419668"/>
              <a:gd name="connsiteY27806" fmla="*/ 1192109 h 4401251"/>
              <a:gd name="connsiteX27807" fmla="*/ 8171105 w 13419668"/>
              <a:gd name="connsiteY27807" fmla="*/ 1172829 h 4401251"/>
              <a:gd name="connsiteX27808" fmla="*/ 8038635 w 13419668"/>
              <a:gd name="connsiteY27808" fmla="*/ 1169719 h 4401251"/>
              <a:gd name="connsiteX27809" fmla="*/ 8061024 w 13419668"/>
              <a:gd name="connsiteY27809" fmla="*/ 1192109 h 4401251"/>
              <a:gd name="connsiteX27810" fmla="*/ 8081548 w 13419668"/>
              <a:gd name="connsiteY27810" fmla="*/ 1168227 h 4401251"/>
              <a:gd name="connsiteX27811" fmla="*/ 8059531 w 13419668"/>
              <a:gd name="connsiteY27811" fmla="*/ 1148947 h 4401251"/>
              <a:gd name="connsiteX27812" fmla="*/ 8038635 w 13419668"/>
              <a:gd name="connsiteY27812" fmla="*/ 1169719 h 4401251"/>
              <a:gd name="connsiteX27813" fmla="*/ 7991990 w 13419668"/>
              <a:gd name="connsiteY27813" fmla="*/ 1167978 h 4401251"/>
              <a:gd name="connsiteX27814" fmla="*/ 7969725 w 13419668"/>
              <a:gd name="connsiteY27814" fmla="*/ 1149071 h 4401251"/>
              <a:gd name="connsiteX27815" fmla="*/ 7949077 w 13419668"/>
              <a:gd name="connsiteY27815" fmla="*/ 1169968 h 4401251"/>
              <a:gd name="connsiteX27816" fmla="*/ 7971840 w 13419668"/>
              <a:gd name="connsiteY27816" fmla="*/ 1192109 h 4401251"/>
              <a:gd name="connsiteX27817" fmla="*/ 7991990 w 13419668"/>
              <a:gd name="connsiteY27817" fmla="*/ 1167978 h 4401251"/>
              <a:gd name="connsiteX27818" fmla="*/ 7906040 w 13419668"/>
              <a:gd name="connsiteY27818" fmla="*/ 1167978 h 4401251"/>
              <a:gd name="connsiteX27819" fmla="*/ 7883401 w 13419668"/>
              <a:gd name="connsiteY27819" fmla="*/ 1149071 h 4401251"/>
              <a:gd name="connsiteX27820" fmla="*/ 7863251 w 13419668"/>
              <a:gd name="connsiteY27820" fmla="*/ 1172953 h 4401251"/>
              <a:gd name="connsiteX27821" fmla="*/ 7885392 w 13419668"/>
              <a:gd name="connsiteY27821" fmla="*/ 1192109 h 4401251"/>
              <a:gd name="connsiteX27822" fmla="*/ 7905915 w 13419668"/>
              <a:gd name="connsiteY27822" fmla="*/ 1167854 h 4401251"/>
              <a:gd name="connsiteX27823" fmla="*/ 7816482 w 13419668"/>
              <a:gd name="connsiteY27823" fmla="*/ 1168600 h 4401251"/>
              <a:gd name="connsiteX27824" fmla="*/ 7794466 w 13419668"/>
              <a:gd name="connsiteY27824" fmla="*/ 1149071 h 4401251"/>
              <a:gd name="connsiteX27825" fmla="*/ 7773570 w 13419668"/>
              <a:gd name="connsiteY27825" fmla="*/ 1172456 h 4401251"/>
              <a:gd name="connsiteX27826" fmla="*/ 7795337 w 13419668"/>
              <a:gd name="connsiteY27826" fmla="*/ 1192358 h 4401251"/>
              <a:gd name="connsiteX27827" fmla="*/ 7816482 w 13419668"/>
              <a:gd name="connsiteY27827" fmla="*/ 1168600 h 4401251"/>
              <a:gd name="connsiteX27828" fmla="*/ 7707645 w 13419668"/>
              <a:gd name="connsiteY27828" fmla="*/ 1149320 h 4401251"/>
              <a:gd name="connsiteX27829" fmla="*/ 7683888 w 13419668"/>
              <a:gd name="connsiteY27829" fmla="*/ 1169595 h 4401251"/>
              <a:gd name="connsiteX27830" fmla="*/ 7702794 w 13419668"/>
              <a:gd name="connsiteY27830" fmla="*/ 1192109 h 4401251"/>
              <a:gd name="connsiteX27831" fmla="*/ 7726925 w 13419668"/>
              <a:gd name="connsiteY27831" fmla="*/ 1171461 h 4401251"/>
              <a:gd name="connsiteX27832" fmla="*/ 7707645 w 13419668"/>
              <a:gd name="connsiteY27832" fmla="*/ 1149320 h 4401251"/>
              <a:gd name="connsiteX27833" fmla="*/ 7620949 w 13419668"/>
              <a:gd name="connsiteY27833" fmla="*/ 1149320 h 4401251"/>
              <a:gd name="connsiteX27834" fmla="*/ 7596693 w 13419668"/>
              <a:gd name="connsiteY27834" fmla="*/ 1169471 h 4401251"/>
              <a:gd name="connsiteX27835" fmla="*/ 7618710 w 13419668"/>
              <a:gd name="connsiteY27835" fmla="*/ 1192233 h 4401251"/>
              <a:gd name="connsiteX27836" fmla="*/ 7639731 w 13419668"/>
              <a:gd name="connsiteY27836" fmla="*/ 1171585 h 4401251"/>
              <a:gd name="connsiteX27837" fmla="*/ 7620824 w 13419668"/>
              <a:gd name="connsiteY27837" fmla="*/ 1149320 h 4401251"/>
              <a:gd name="connsiteX27838" fmla="*/ 7531640 w 13419668"/>
              <a:gd name="connsiteY27838" fmla="*/ 1149320 h 4401251"/>
              <a:gd name="connsiteX27839" fmla="*/ 7507260 w 13419668"/>
              <a:gd name="connsiteY27839" fmla="*/ 1169222 h 4401251"/>
              <a:gd name="connsiteX27840" fmla="*/ 7529028 w 13419668"/>
              <a:gd name="connsiteY27840" fmla="*/ 1192233 h 4401251"/>
              <a:gd name="connsiteX27841" fmla="*/ 7550173 w 13419668"/>
              <a:gd name="connsiteY27841" fmla="*/ 1171834 h 4401251"/>
              <a:gd name="connsiteX27842" fmla="*/ 7531640 w 13419668"/>
              <a:gd name="connsiteY27842" fmla="*/ 1149320 h 4401251"/>
              <a:gd name="connsiteX27843" fmla="*/ 7440964 w 13419668"/>
              <a:gd name="connsiteY27843" fmla="*/ 1149320 h 4401251"/>
              <a:gd name="connsiteX27844" fmla="*/ 7417579 w 13419668"/>
              <a:gd name="connsiteY27844" fmla="*/ 1170341 h 4401251"/>
              <a:gd name="connsiteX27845" fmla="*/ 7440590 w 13419668"/>
              <a:gd name="connsiteY27845" fmla="*/ 1192233 h 4401251"/>
              <a:gd name="connsiteX27846" fmla="*/ 7460740 w 13419668"/>
              <a:gd name="connsiteY27846" fmla="*/ 1170839 h 4401251"/>
              <a:gd name="connsiteX27847" fmla="*/ 7440964 w 13419668"/>
              <a:gd name="connsiteY27847" fmla="*/ 1149320 h 4401251"/>
              <a:gd name="connsiteX27848" fmla="*/ 7351530 w 13419668"/>
              <a:gd name="connsiteY27848" fmla="*/ 1149320 h 4401251"/>
              <a:gd name="connsiteX27849" fmla="*/ 7328021 w 13419668"/>
              <a:gd name="connsiteY27849" fmla="*/ 1170341 h 4401251"/>
              <a:gd name="connsiteX27850" fmla="*/ 7350908 w 13419668"/>
              <a:gd name="connsiteY27850" fmla="*/ 1192358 h 4401251"/>
              <a:gd name="connsiteX27851" fmla="*/ 7371183 w 13419668"/>
              <a:gd name="connsiteY27851" fmla="*/ 1170963 h 4401251"/>
              <a:gd name="connsiteX27852" fmla="*/ 7351406 w 13419668"/>
              <a:gd name="connsiteY27852" fmla="*/ 1149320 h 4401251"/>
              <a:gd name="connsiteX27853" fmla="*/ 7285108 w 13419668"/>
              <a:gd name="connsiteY27853" fmla="*/ 1169844 h 4401251"/>
              <a:gd name="connsiteX27854" fmla="*/ 7264212 w 13419668"/>
              <a:gd name="connsiteY27854" fmla="*/ 1149196 h 4401251"/>
              <a:gd name="connsiteX27855" fmla="*/ 7242195 w 13419668"/>
              <a:gd name="connsiteY27855" fmla="*/ 1168475 h 4401251"/>
              <a:gd name="connsiteX27856" fmla="*/ 7262719 w 13419668"/>
              <a:gd name="connsiteY27856" fmla="*/ 1192358 h 4401251"/>
              <a:gd name="connsiteX27857" fmla="*/ 7285108 w 13419668"/>
              <a:gd name="connsiteY27857" fmla="*/ 1169968 h 4401251"/>
              <a:gd name="connsiteX27858" fmla="*/ 5487368 w 13419668"/>
              <a:gd name="connsiteY27858" fmla="*/ 1149320 h 4401251"/>
              <a:gd name="connsiteX27859" fmla="*/ 5468834 w 13419668"/>
              <a:gd name="connsiteY27859" fmla="*/ 1171834 h 4401251"/>
              <a:gd name="connsiteX27860" fmla="*/ 5489980 w 13419668"/>
              <a:gd name="connsiteY27860" fmla="*/ 1192233 h 4401251"/>
              <a:gd name="connsiteX27861" fmla="*/ 5511747 w 13419668"/>
              <a:gd name="connsiteY27861" fmla="*/ 1169222 h 4401251"/>
              <a:gd name="connsiteX27862" fmla="*/ 5487368 w 13419668"/>
              <a:gd name="connsiteY27862" fmla="*/ 1149320 h 4401251"/>
              <a:gd name="connsiteX27863" fmla="*/ 7171172 w 13419668"/>
              <a:gd name="connsiteY27863" fmla="*/ 1149320 h 4401251"/>
              <a:gd name="connsiteX27864" fmla="*/ 7152390 w 13419668"/>
              <a:gd name="connsiteY27864" fmla="*/ 1171710 h 4401251"/>
              <a:gd name="connsiteX27865" fmla="*/ 7173535 w 13419668"/>
              <a:gd name="connsiteY27865" fmla="*/ 1192233 h 4401251"/>
              <a:gd name="connsiteX27866" fmla="*/ 7195551 w 13419668"/>
              <a:gd name="connsiteY27866" fmla="*/ 1169346 h 4401251"/>
              <a:gd name="connsiteX27867" fmla="*/ 7171296 w 13419668"/>
              <a:gd name="connsiteY27867" fmla="*/ 1149320 h 4401251"/>
              <a:gd name="connsiteX27868" fmla="*/ 7063081 w 13419668"/>
              <a:gd name="connsiteY27868" fmla="*/ 1167729 h 4401251"/>
              <a:gd name="connsiteX27869" fmla="*/ 7082982 w 13419668"/>
              <a:gd name="connsiteY27869" fmla="*/ 1192109 h 4401251"/>
              <a:gd name="connsiteX27870" fmla="*/ 7105993 w 13419668"/>
              <a:gd name="connsiteY27870" fmla="*/ 1170341 h 4401251"/>
              <a:gd name="connsiteX27871" fmla="*/ 7085595 w 13419668"/>
              <a:gd name="connsiteY27871" fmla="*/ 1149196 h 4401251"/>
              <a:gd name="connsiteX27872" fmla="*/ 7063081 w 13419668"/>
              <a:gd name="connsiteY27872" fmla="*/ 1167729 h 4401251"/>
              <a:gd name="connsiteX27873" fmla="*/ 6975762 w 13419668"/>
              <a:gd name="connsiteY27873" fmla="*/ 1170341 h 4401251"/>
              <a:gd name="connsiteX27874" fmla="*/ 6995913 w 13419668"/>
              <a:gd name="connsiteY27874" fmla="*/ 1192109 h 4401251"/>
              <a:gd name="connsiteX27875" fmla="*/ 7018924 w 13419668"/>
              <a:gd name="connsiteY27875" fmla="*/ 1170590 h 4401251"/>
              <a:gd name="connsiteX27876" fmla="*/ 6999022 w 13419668"/>
              <a:gd name="connsiteY27876" fmla="*/ 1149071 h 4401251"/>
              <a:gd name="connsiteX27877" fmla="*/ 6975762 w 13419668"/>
              <a:gd name="connsiteY27877" fmla="*/ 1170217 h 4401251"/>
              <a:gd name="connsiteX27878" fmla="*/ 6929367 w 13419668"/>
              <a:gd name="connsiteY27878" fmla="*/ 1171834 h 4401251"/>
              <a:gd name="connsiteX27879" fmla="*/ 6907848 w 13419668"/>
              <a:gd name="connsiteY27879" fmla="*/ 1149071 h 4401251"/>
              <a:gd name="connsiteX27880" fmla="*/ 6886329 w 13419668"/>
              <a:gd name="connsiteY27880" fmla="*/ 1169222 h 4401251"/>
              <a:gd name="connsiteX27881" fmla="*/ 6908221 w 13419668"/>
              <a:gd name="connsiteY27881" fmla="*/ 1192233 h 4401251"/>
              <a:gd name="connsiteX27882" fmla="*/ 6929367 w 13419668"/>
              <a:gd name="connsiteY27882" fmla="*/ 1171834 h 4401251"/>
              <a:gd name="connsiteX27883" fmla="*/ 5577174 w 13419668"/>
              <a:gd name="connsiteY27883" fmla="*/ 1149196 h 4401251"/>
              <a:gd name="connsiteX27884" fmla="*/ 5554909 w 13419668"/>
              <a:gd name="connsiteY27884" fmla="*/ 1171461 h 4401251"/>
              <a:gd name="connsiteX27885" fmla="*/ 5576055 w 13419668"/>
              <a:gd name="connsiteY27885" fmla="*/ 1192358 h 4401251"/>
              <a:gd name="connsiteX27886" fmla="*/ 5597946 w 13419668"/>
              <a:gd name="connsiteY27886" fmla="*/ 1169719 h 4401251"/>
              <a:gd name="connsiteX27887" fmla="*/ 5577174 w 13419668"/>
              <a:gd name="connsiteY27887" fmla="*/ 1149196 h 4401251"/>
              <a:gd name="connsiteX27888" fmla="*/ 6796772 w 13419668"/>
              <a:gd name="connsiteY27888" fmla="*/ 1170466 h 4401251"/>
              <a:gd name="connsiteX27889" fmla="*/ 6816922 w 13419668"/>
              <a:gd name="connsiteY27889" fmla="*/ 1192233 h 4401251"/>
              <a:gd name="connsiteX27890" fmla="*/ 6839934 w 13419668"/>
              <a:gd name="connsiteY27890" fmla="*/ 1170714 h 4401251"/>
              <a:gd name="connsiteX27891" fmla="*/ 6820032 w 13419668"/>
              <a:gd name="connsiteY27891" fmla="*/ 1149196 h 4401251"/>
              <a:gd name="connsiteX27892" fmla="*/ 6796772 w 13419668"/>
              <a:gd name="connsiteY27892" fmla="*/ 1170341 h 4401251"/>
              <a:gd name="connsiteX27893" fmla="*/ 6733584 w 13419668"/>
              <a:gd name="connsiteY27893" fmla="*/ 1149320 h 4401251"/>
              <a:gd name="connsiteX27894" fmla="*/ 6710697 w 13419668"/>
              <a:gd name="connsiteY27894" fmla="*/ 1170714 h 4401251"/>
              <a:gd name="connsiteX27895" fmla="*/ 6730723 w 13419668"/>
              <a:gd name="connsiteY27895" fmla="*/ 1192233 h 4401251"/>
              <a:gd name="connsiteX27896" fmla="*/ 6753859 w 13419668"/>
              <a:gd name="connsiteY27896" fmla="*/ 1170466 h 4401251"/>
              <a:gd name="connsiteX27897" fmla="*/ 6733584 w 13419668"/>
              <a:gd name="connsiteY27897" fmla="*/ 1149196 h 4401251"/>
              <a:gd name="connsiteX27898" fmla="*/ 6621140 w 13419668"/>
              <a:gd name="connsiteY27898" fmla="*/ 1170093 h 4401251"/>
              <a:gd name="connsiteX27899" fmla="*/ 6643404 w 13419668"/>
              <a:gd name="connsiteY27899" fmla="*/ 1192358 h 4401251"/>
              <a:gd name="connsiteX27900" fmla="*/ 6664302 w 13419668"/>
              <a:gd name="connsiteY27900" fmla="*/ 1171212 h 4401251"/>
              <a:gd name="connsiteX27901" fmla="*/ 6641664 w 13419668"/>
              <a:gd name="connsiteY27901" fmla="*/ 1149320 h 4401251"/>
              <a:gd name="connsiteX27902" fmla="*/ 6621140 w 13419668"/>
              <a:gd name="connsiteY27902" fmla="*/ 1170093 h 4401251"/>
              <a:gd name="connsiteX27903" fmla="*/ 6574620 w 13419668"/>
              <a:gd name="connsiteY27903" fmla="*/ 1168102 h 4401251"/>
              <a:gd name="connsiteX27904" fmla="*/ 6551981 w 13419668"/>
              <a:gd name="connsiteY27904" fmla="*/ 1149320 h 4401251"/>
              <a:gd name="connsiteX27905" fmla="*/ 6531831 w 13419668"/>
              <a:gd name="connsiteY27905" fmla="*/ 1173202 h 4401251"/>
              <a:gd name="connsiteX27906" fmla="*/ 6554096 w 13419668"/>
              <a:gd name="connsiteY27906" fmla="*/ 1192358 h 4401251"/>
              <a:gd name="connsiteX27907" fmla="*/ 6574620 w 13419668"/>
              <a:gd name="connsiteY27907" fmla="*/ 1168102 h 4401251"/>
              <a:gd name="connsiteX27908" fmla="*/ 6465907 w 13419668"/>
              <a:gd name="connsiteY27908" fmla="*/ 1149445 h 4401251"/>
              <a:gd name="connsiteX27909" fmla="*/ 6442149 w 13419668"/>
              <a:gd name="connsiteY27909" fmla="*/ 1169719 h 4401251"/>
              <a:gd name="connsiteX27910" fmla="*/ 6461056 w 13419668"/>
              <a:gd name="connsiteY27910" fmla="*/ 1192233 h 4401251"/>
              <a:gd name="connsiteX27911" fmla="*/ 6485187 w 13419668"/>
              <a:gd name="connsiteY27911" fmla="*/ 1171585 h 4401251"/>
              <a:gd name="connsiteX27912" fmla="*/ 6465907 w 13419668"/>
              <a:gd name="connsiteY27912" fmla="*/ 1149445 h 4401251"/>
              <a:gd name="connsiteX27913" fmla="*/ 6354955 w 13419668"/>
              <a:gd name="connsiteY27913" fmla="*/ 1171088 h 4401251"/>
              <a:gd name="connsiteX27914" fmla="*/ 6375728 w 13419668"/>
              <a:gd name="connsiteY27914" fmla="*/ 1192358 h 4401251"/>
              <a:gd name="connsiteX27915" fmla="*/ 6398117 w 13419668"/>
              <a:gd name="connsiteY27915" fmla="*/ 1170217 h 4401251"/>
              <a:gd name="connsiteX27916" fmla="*/ 6377718 w 13419668"/>
              <a:gd name="connsiteY27916" fmla="*/ 1149320 h 4401251"/>
              <a:gd name="connsiteX27917" fmla="*/ 6354955 w 13419668"/>
              <a:gd name="connsiteY27917" fmla="*/ 1171088 h 4401251"/>
              <a:gd name="connsiteX27918" fmla="*/ 6288658 w 13419668"/>
              <a:gd name="connsiteY27918" fmla="*/ 1149320 h 4401251"/>
              <a:gd name="connsiteX27919" fmla="*/ 6265398 w 13419668"/>
              <a:gd name="connsiteY27919" fmla="*/ 1170590 h 4401251"/>
              <a:gd name="connsiteX27920" fmla="*/ 6288533 w 13419668"/>
              <a:gd name="connsiteY27920" fmla="*/ 1192358 h 4401251"/>
              <a:gd name="connsiteX27921" fmla="*/ 6308559 w 13419668"/>
              <a:gd name="connsiteY27921" fmla="*/ 1170714 h 4401251"/>
              <a:gd name="connsiteX27922" fmla="*/ 6288658 w 13419668"/>
              <a:gd name="connsiteY27922" fmla="*/ 1149320 h 4401251"/>
              <a:gd name="connsiteX27923" fmla="*/ 6200344 w 13419668"/>
              <a:gd name="connsiteY27923" fmla="*/ 1149320 h 4401251"/>
              <a:gd name="connsiteX27924" fmla="*/ 6175965 w 13419668"/>
              <a:gd name="connsiteY27924" fmla="*/ 1169222 h 4401251"/>
              <a:gd name="connsiteX27925" fmla="*/ 6197732 w 13419668"/>
              <a:gd name="connsiteY27925" fmla="*/ 1192233 h 4401251"/>
              <a:gd name="connsiteX27926" fmla="*/ 6218878 w 13419668"/>
              <a:gd name="connsiteY27926" fmla="*/ 1171834 h 4401251"/>
              <a:gd name="connsiteX27927" fmla="*/ 6200344 w 13419668"/>
              <a:gd name="connsiteY27927" fmla="*/ 1149320 h 4401251"/>
              <a:gd name="connsiteX27928" fmla="*/ 6112528 w 13419668"/>
              <a:gd name="connsiteY27928" fmla="*/ 1149196 h 4401251"/>
              <a:gd name="connsiteX27929" fmla="*/ 6089766 w 13419668"/>
              <a:gd name="connsiteY27929" fmla="*/ 1170714 h 4401251"/>
              <a:gd name="connsiteX27930" fmla="*/ 6109916 w 13419668"/>
              <a:gd name="connsiteY27930" fmla="*/ 1192233 h 4401251"/>
              <a:gd name="connsiteX27931" fmla="*/ 6132927 w 13419668"/>
              <a:gd name="connsiteY27931" fmla="*/ 1170341 h 4401251"/>
              <a:gd name="connsiteX27932" fmla="*/ 6112528 w 13419668"/>
              <a:gd name="connsiteY27932" fmla="*/ 1149196 h 4401251"/>
              <a:gd name="connsiteX27933" fmla="*/ 6043245 w 13419668"/>
              <a:gd name="connsiteY27933" fmla="*/ 1168600 h 4401251"/>
              <a:gd name="connsiteX27934" fmla="*/ 6021230 w 13419668"/>
              <a:gd name="connsiteY27934" fmla="*/ 1149071 h 4401251"/>
              <a:gd name="connsiteX27935" fmla="*/ 6000333 w 13419668"/>
              <a:gd name="connsiteY27935" fmla="*/ 1172456 h 4401251"/>
              <a:gd name="connsiteX27936" fmla="*/ 6022100 w 13419668"/>
              <a:gd name="connsiteY27936" fmla="*/ 1192358 h 4401251"/>
              <a:gd name="connsiteX27937" fmla="*/ 6043245 w 13419668"/>
              <a:gd name="connsiteY27937" fmla="*/ 1168600 h 4401251"/>
              <a:gd name="connsiteX27938" fmla="*/ 5910775 w 13419668"/>
              <a:gd name="connsiteY27938" fmla="*/ 1168973 h 4401251"/>
              <a:gd name="connsiteX27939" fmla="*/ 5932045 w 13419668"/>
              <a:gd name="connsiteY27939" fmla="*/ 1192233 h 4401251"/>
              <a:gd name="connsiteX27940" fmla="*/ 5953812 w 13419668"/>
              <a:gd name="connsiteY27940" fmla="*/ 1169097 h 4401251"/>
              <a:gd name="connsiteX27941" fmla="*/ 5932294 w 13419668"/>
              <a:gd name="connsiteY27941" fmla="*/ 1149071 h 4401251"/>
              <a:gd name="connsiteX27942" fmla="*/ 5910900 w 13419668"/>
              <a:gd name="connsiteY27942" fmla="*/ 1168973 h 4401251"/>
              <a:gd name="connsiteX27943" fmla="*/ 5846841 w 13419668"/>
              <a:gd name="connsiteY27943" fmla="*/ 1149196 h 4401251"/>
              <a:gd name="connsiteX27944" fmla="*/ 5823581 w 13419668"/>
              <a:gd name="connsiteY27944" fmla="*/ 1170466 h 4401251"/>
              <a:gd name="connsiteX27945" fmla="*/ 5846717 w 13419668"/>
              <a:gd name="connsiteY27945" fmla="*/ 1192233 h 4401251"/>
              <a:gd name="connsiteX27946" fmla="*/ 5866743 w 13419668"/>
              <a:gd name="connsiteY27946" fmla="*/ 1170714 h 4401251"/>
              <a:gd name="connsiteX27947" fmla="*/ 5846841 w 13419668"/>
              <a:gd name="connsiteY27947" fmla="*/ 1149320 h 4401251"/>
              <a:gd name="connsiteX27948" fmla="*/ 5776937 w 13419668"/>
              <a:gd name="connsiteY27948" fmla="*/ 1172953 h 4401251"/>
              <a:gd name="connsiteX27949" fmla="*/ 5756662 w 13419668"/>
              <a:gd name="connsiteY27949" fmla="*/ 1149196 h 4401251"/>
              <a:gd name="connsiteX27950" fmla="*/ 5734148 w 13419668"/>
              <a:gd name="connsiteY27950" fmla="*/ 1168102 h 4401251"/>
              <a:gd name="connsiteX27951" fmla="*/ 5754796 w 13419668"/>
              <a:gd name="connsiteY27951" fmla="*/ 1192233 h 4401251"/>
              <a:gd name="connsiteX27952" fmla="*/ 5776937 w 13419668"/>
              <a:gd name="connsiteY27952" fmla="*/ 1172953 h 4401251"/>
              <a:gd name="connsiteX27953" fmla="*/ 5668721 w 13419668"/>
              <a:gd name="connsiteY27953" fmla="*/ 1149320 h 4401251"/>
              <a:gd name="connsiteX27954" fmla="*/ 5644466 w 13419668"/>
              <a:gd name="connsiteY27954" fmla="*/ 1169471 h 4401251"/>
              <a:gd name="connsiteX27955" fmla="*/ 5666483 w 13419668"/>
              <a:gd name="connsiteY27955" fmla="*/ 1192233 h 4401251"/>
              <a:gd name="connsiteX27956" fmla="*/ 5687504 w 13419668"/>
              <a:gd name="connsiteY27956" fmla="*/ 1171585 h 4401251"/>
              <a:gd name="connsiteX27957" fmla="*/ 5668597 w 13419668"/>
              <a:gd name="connsiteY27957" fmla="*/ 1149320 h 4401251"/>
              <a:gd name="connsiteX27958" fmla="*/ 504493 w 13419668"/>
              <a:gd name="connsiteY27958" fmla="*/ 1078918 h 4401251"/>
              <a:gd name="connsiteX27959" fmla="*/ 525638 w 13419668"/>
              <a:gd name="connsiteY27959" fmla="*/ 1102178 h 4401251"/>
              <a:gd name="connsiteX27960" fmla="*/ 546286 w 13419668"/>
              <a:gd name="connsiteY27960" fmla="*/ 1081530 h 4401251"/>
              <a:gd name="connsiteX27961" fmla="*/ 526882 w 13419668"/>
              <a:gd name="connsiteY27961" fmla="*/ 1060260 h 4401251"/>
              <a:gd name="connsiteX27962" fmla="*/ 504493 w 13419668"/>
              <a:gd name="connsiteY27962" fmla="*/ 1078794 h 4401251"/>
              <a:gd name="connsiteX27963" fmla="*/ 80712 w 13419668"/>
              <a:gd name="connsiteY27963" fmla="*/ 1060260 h 4401251"/>
              <a:gd name="connsiteX27964" fmla="*/ 60313 w 13419668"/>
              <a:gd name="connsiteY27964" fmla="*/ 1080535 h 4401251"/>
              <a:gd name="connsiteX27965" fmla="*/ 82826 w 13419668"/>
              <a:gd name="connsiteY27965" fmla="*/ 1102054 h 4401251"/>
              <a:gd name="connsiteX27966" fmla="*/ 102231 w 13419668"/>
              <a:gd name="connsiteY27966" fmla="*/ 1079913 h 4401251"/>
              <a:gd name="connsiteX27967" fmla="*/ 80712 w 13419668"/>
              <a:gd name="connsiteY27967" fmla="*/ 1060260 h 4401251"/>
              <a:gd name="connsiteX27968" fmla="*/ 9834509 w 13419668"/>
              <a:gd name="connsiteY27968" fmla="*/ 1060260 h 4401251"/>
              <a:gd name="connsiteX27969" fmla="*/ 9812368 w 13419668"/>
              <a:gd name="connsiteY27969" fmla="*/ 1079167 h 4401251"/>
              <a:gd name="connsiteX27970" fmla="*/ 9833887 w 13419668"/>
              <a:gd name="connsiteY27970" fmla="*/ 1102054 h 4401251"/>
              <a:gd name="connsiteX27971" fmla="*/ 9854162 w 13419668"/>
              <a:gd name="connsiteY27971" fmla="*/ 1081157 h 4401251"/>
              <a:gd name="connsiteX27972" fmla="*/ 9834385 w 13419668"/>
              <a:gd name="connsiteY27972" fmla="*/ 1060260 h 4401251"/>
              <a:gd name="connsiteX27973" fmla="*/ 9764605 w 13419668"/>
              <a:gd name="connsiteY27973" fmla="*/ 1080286 h 4401251"/>
              <a:gd name="connsiteX27974" fmla="*/ 9744081 w 13419668"/>
              <a:gd name="connsiteY27974" fmla="*/ 1060136 h 4401251"/>
              <a:gd name="connsiteX27975" fmla="*/ 9722935 w 13419668"/>
              <a:gd name="connsiteY27975" fmla="*/ 1082898 h 4401251"/>
              <a:gd name="connsiteX27976" fmla="*/ 9745325 w 13419668"/>
              <a:gd name="connsiteY27976" fmla="*/ 1101929 h 4401251"/>
              <a:gd name="connsiteX27977" fmla="*/ 9764729 w 13419668"/>
              <a:gd name="connsiteY27977" fmla="*/ 1080162 h 4401251"/>
              <a:gd name="connsiteX27978" fmla="*/ 9657758 w 13419668"/>
              <a:gd name="connsiteY27978" fmla="*/ 1060136 h 4401251"/>
              <a:gd name="connsiteX27979" fmla="*/ 9636861 w 13419668"/>
              <a:gd name="connsiteY27979" fmla="*/ 1079913 h 4401251"/>
              <a:gd name="connsiteX27980" fmla="*/ 9658753 w 13419668"/>
              <a:gd name="connsiteY27980" fmla="*/ 1102054 h 4401251"/>
              <a:gd name="connsiteX27981" fmla="*/ 9678654 w 13419668"/>
              <a:gd name="connsiteY27981" fmla="*/ 1080411 h 4401251"/>
              <a:gd name="connsiteX27982" fmla="*/ 9657633 w 13419668"/>
              <a:gd name="connsiteY27982" fmla="*/ 1060260 h 4401251"/>
              <a:gd name="connsiteX27983" fmla="*/ 9568698 w 13419668"/>
              <a:gd name="connsiteY27983" fmla="*/ 1060136 h 4401251"/>
              <a:gd name="connsiteX27984" fmla="*/ 9547428 w 13419668"/>
              <a:gd name="connsiteY27984" fmla="*/ 1079540 h 4401251"/>
              <a:gd name="connsiteX27985" fmla="*/ 9568822 w 13419668"/>
              <a:gd name="connsiteY27985" fmla="*/ 1102178 h 4401251"/>
              <a:gd name="connsiteX27986" fmla="*/ 9589221 w 13419668"/>
              <a:gd name="connsiteY27986" fmla="*/ 1080908 h 4401251"/>
              <a:gd name="connsiteX27987" fmla="*/ 9568574 w 13419668"/>
              <a:gd name="connsiteY27987" fmla="*/ 1060260 h 4401251"/>
              <a:gd name="connsiteX27988" fmla="*/ 9478145 w 13419668"/>
              <a:gd name="connsiteY27988" fmla="*/ 1060136 h 4401251"/>
              <a:gd name="connsiteX27989" fmla="*/ 9457870 w 13419668"/>
              <a:gd name="connsiteY27989" fmla="*/ 1080535 h 4401251"/>
              <a:gd name="connsiteX27990" fmla="*/ 9480384 w 13419668"/>
              <a:gd name="connsiteY27990" fmla="*/ 1101929 h 4401251"/>
              <a:gd name="connsiteX27991" fmla="*/ 9499664 w 13419668"/>
              <a:gd name="connsiteY27991" fmla="*/ 1079789 h 4401251"/>
              <a:gd name="connsiteX27992" fmla="*/ 9478145 w 13419668"/>
              <a:gd name="connsiteY27992" fmla="*/ 1060260 h 4401251"/>
              <a:gd name="connsiteX27993" fmla="*/ 9370428 w 13419668"/>
              <a:gd name="connsiteY27993" fmla="*/ 1081033 h 4401251"/>
              <a:gd name="connsiteX27994" fmla="*/ 9394061 w 13419668"/>
              <a:gd name="connsiteY27994" fmla="*/ 1101805 h 4401251"/>
              <a:gd name="connsiteX27995" fmla="*/ 9412221 w 13419668"/>
              <a:gd name="connsiteY27995" fmla="*/ 1079043 h 4401251"/>
              <a:gd name="connsiteX27996" fmla="*/ 9390703 w 13419668"/>
              <a:gd name="connsiteY27996" fmla="*/ 1060011 h 4401251"/>
              <a:gd name="connsiteX27997" fmla="*/ 9370428 w 13419668"/>
              <a:gd name="connsiteY27997" fmla="*/ 1080908 h 4401251"/>
              <a:gd name="connsiteX27998" fmla="*/ 9322913 w 13419668"/>
              <a:gd name="connsiteY27998" fmla="*/ 1081033 h 4401251"/>
              <a:gd name="connsiteX27999" fmla="*/ 9303135 w 13419668"/>
              <a:gd name="connsiteY27999" fmla="*/ 1060136 h 4401251"/>
              <a:gd name="connsiteX28000" fmla="*/ 9281119 w 13419668"/>
              <a:gd name="connsiteY28000" fmla="*/ 1082028 h 4401251"/>
              <a:gd name="connsiteX28001" fmla="*/ 9302762 w 13419668"/>
              <a:gd name="connsiteY28001" fmla="*/ 1101929 h 4401251"/>
              <a:gd name="connsiteX28002" fmla="*/ 9322913 w 13419668"/>
              <a:gd name="connsiteY28002" fmla="*/ 1080908 h 4401251"/>
              <a:gd name="connsiteX28003" fmla="*/ 9191437 w 13419668"/>
              <a:gd name="connsiteY28003" fmla="*/ 1079416 h 4401251"/>
              <a:gd name="connsiteX28004" fmla="*/ 9213329 w 13419668"/>
              <a:gd name="connsiteY28004" fmla="*/ 1102054 h 4401251"/>
              <a:gd name="connsiteX28005" fmla="*/ 9233231 w 13419668"/>
              <a:gd name="connsiteY28005" fmla="*/ 1080784 h 4401251"/>
              <a:gd name="connsiteX28006" fmla="*/ 9213205 w 13419668"/>
              <a:gd name="connsiteY28006" fmla="*/ 1060136 h 4401251"/>
              <a:gd name="connsiteX28007" fmla="*/ 9191437 w 13419668"/>
              <a:gd name="connsiteY28007" fmla="*/ 1079416 h 4401251"/>
              <a:gd name="connsiteX28008" fmla="*/ 9143549 w 13419668"/>
              <a:gd name="connsiteY28008" fmla="*/ 1082774 h 4401251"/>
              <a:gd name="connsiteX28009" fmla="*/ 9125637 w 13419668"/>
              <a:gd name="connsiteY28009" fmla="*/ 1060260 h 4401251"/>
              <a:gd name="connsiteX28010" fmla="*/ 9101755 w 13419668"/>
              <a:gd name="connsiteY28010" fmla="*/ 1080286 h 4401251"/>
              <a:gd name="connsiteX28011" fmla="*/ 9121781 w 13419668"/>
              <a:gd name="connsiteY28011" fmla="*/ 1101929 h 4401251"/>
              <a:gd name="connsiteX28012" fmla="*/ 9143549 w 13419668"/>
              <a:gd name="connsiteY28012" fmla="*/ 1082650 h 4401251"/>
              <a:gd name="connsiteX28013" fmla="*/ 9057972 w 13419668"/>
              <a:gd name="connsiteY28013" fmla="*/ 1081281 h 4401251"/>
              <a:gd name="connsiteX28014" fmla="*/ 9034960 w 13419668"/>
              <a:gd name="connsiteY28014" fmla="*/ 1060136 h 4401251"/>
              <a:gd name="connsiteX28015" fmla="*/ 9015930 w 13419668"/>
              <a:gd name="connsiteY28015" fmla="*/ 1081655 h 4401251"/>
              <a:gd name="connsiteX28016" fmla="*/ 9036826 w 13419668"/>
              <a:gd name="connsiteY28016" fmla="*/ 1101929 h 4401251"/>
              <a:gd name="connsiteX28017" fmla="*/ 9057848 w 13419668"/>
              <a:gd name="connsiteY28017" fmla="*/ 1081157 h 4401251"/>
              <a:gd name="connsiteX28018" fmla="*/ 8946772 w 13419668"/>
              <a:gd name="connsiteY28018" fmla="*/ 1060136 h 4401251"/>
              <a:gd name="connsiteX28019" fmla="*/ 8926497 w 13419668"/>
              <a:gd name="connsiteY28019" fmla="*/ 1080535 h 4401251"/>
              <a:gd name="connsiteX28020" fmla="*/ 8949010 w 13419668"/>
              <a:gd name="connsiteY28020" fmla="*/ 1101929 h 4401251"/>
              <a:gd name="connsiteX28021" fmla="*/ 8968290 w 13419668"/>
              <a:gd name="connsiteY28021" fmla="*/ 1079789 h 4401251"/>
              <a:gd name="connsiteX28022" fmla="*/ 8946772 w 13419668"/>
              <a:gd name="connsiteY28022" fmla="*/ 1060260 h 4401251"/>
              <a:gd name="connsiteX28023" fmla="*/ 8836939 w 13419668"/>
              <a:gd name="connsiteY28023" fmla="*/ 1080411 h 4401251"/>
              <a:gd name="connsiteX28024" fmla="*/ 8856468 w 13419668"/>
              <a:gd name="connsiteY28024" fmla="*/ 1102054 h 4401251"/>
              <a:gd name="connsiteX28025" fmla="*/ 8878733 w 13419668"/>
              <a:gd name="connsiteY28025" fmla="*/ 1079913 h 4401251"/>
              <a:gd name="connsiteX28026" fmla="*/ 8857214 w 13419668"/>
              <a:gd name="connsiteY28026" fmla="*/ 1060260 h 4401251"/>
              <a:gd name="connsiteX28027" fmla="*/ 8836815 w 13419668"/>
              <a:gd name="connsiteY28027" fmla="*/ 1080535 h 4401251"/>
              <a:gd name="connsiteX28028" fmla="*/ 8749496 w 13419668"/>
              <a:gd name="connsiteY28028" fmla="*/ 1081281 h 4401251"/>
              <a:gd name="connsiteX28029" fmla="*/ 8773379 w 13419668"/>
              <a:gd name="connsiteY28029" fmla="*/ 1101805 h 4401251"/>
              <a:gd name="connsiteX28030" fmla="*/ 8791290 w 13419668"/>
              <a:gd name="connsiteY28030" fmla="*/ 1078794 h 4401251"/>
              <a:gd name="connsiteX28031" fmla="*/ 8769523 w 13419668"/>
              <a:gd name="connsiteY28031" fmla="*/ 1060136 h 4401251"/>
              <a:gd name="connsiteX28032" fmla="*/ 8749496 w 13419668"/>
              <a:gd name="connsiteY28032" fmla="*/ 1081281 h 4401251"/>
              <a:gd name="connsiteX28033" fmla="*/ 8681582 w 13419668"/>
              <a:gd name="connsiteY28033" fmla="*/ 1060136 h 4401251"/>
              <a:gd name="connsiteX28034" fmla="*/ 8660063 w 13419668"/>
              <a:gd name="connsiteY28034" fmla="*/ 1079664 h 4401251"/>
              <a:gd name="connsiteX28035" fmla="*/ 8682328 w 13419668"/>
              <a:gd name="connsiteY28035" fmla="*/ 1101929 h 4401251"/>
              <a:gd name="connsiteX28036" fmla="*/ 8701981 w 13419668"/>
              <a:gd name="connsiteY28036" fmla="*/ 1080411 h 4401251"/>
              <a:gd name="connsiteX28037" fmla="*/ 8681707 w 13419668"/>
              <a:gd name="connsiteY28037" fmla="*/ 1060011 h 4401251"/>
              <a:gd name="connsiteX28038" fmla="*/ 8570382 w 13419668"/>
              <a:gd name="connsiteY28038" fmla="*/ 1080411 h 4401251"/>
              <a:gd name="connsiteX28039" fmla="*/ 8593393 w 13419668"/>
              <a:gd name="connsiteY28039" fmla="*/ 1101929 h 4401251"/>
              <a:gd name="connsiteX28040" fmla="*/ 8612299 w 13419668"/>
              <a:gd name="connsiteY28040" fmla="*/ 1079789 h 4401251"/>
              <a:gd name="connsiteX28041" fmla="*/ 8591403 w 13419668"/>
              <a:gd name="connsiteY28041" fmla="*/ 1060136 h 4401251"/>
              <a:gd name="connsiteX28042" fmla="*/ 8570506 w 13419668"/>
              <a:gd name="connsiteY28042" fmla="*/ 1080411 h 4401251"/>
              <a:gd name="connsiteX28043" fmla="*/ 8505826 w 13419668"/>
              <a:gd name="connsiteY28043" fmla="*/ 1060136 h 4401251"/>
              <a:gd name="connsiteX28044" fmla="*/ 8484680 w 13419668"/>
              <a:gd name="connsiteY28044" fmla="*/ 1079664 h 4401251"/>
              <a:gd name="connsiteX28045" fmla="*/ 8506323 w 13419668"/>
              <a:gd name="connsiteY28045" fmla="*/ 1102054 h 4401251"/>
              <a:gd name="connsiteX28046" fmla="*/ 8526598 w 13419668"/>
              <a:gd name="connsiteY28046" fmla="*/ 1080659 h 4401251"/>
              <a:gd name="connsiteX28047" fmla="*/ 8505826 w 13419668"/>
              <a:gd name="connsiteY28047" fmla="*/ 1060136 h 4401251"/>
              <a:gd name="connsiteX28048" fmla="*/ 10011882 w 13419668"/>
              <a:gd name="connsiteY28048" fmla="*/ 1060385 h 4401251"/>
              <a:gd name="connsiteX28049" fmla="*/ 9989369 w 13419668"/>
              <a:gd name="connsiteY28049" fmla="*/ 1078296 h 4401251"/>
              <a:gd name="connsiteX28050" fmla="*/ 10009395 w 13419668"/>
              <a:gd name="connsiteY28050" fmla="*/ 1102178 h 4401251"/>
              <a:gd name="connsiteX28051" fmla="*/ 10031038 w 13419668"/>
              <a:gd name="connsiteY28051" fmla="*/ 1082152 h 4401251"/>
              <a:gd name="connsiteX28052" fmla="*/ 10011758 w 13419668"/>
              <a:gd name="connsiteY28052" fmla="*/ 1060385 h 4401251"/>
              <a:gd name="connsiteX28053" fmla="*/ 8395247 w 13419668"/>
              <a:gd name="connsiteY28053" fmla="*/ 1079167 h 4401251"/>
              <a:gd name="connsiteX28054" fmla="*/ 8413407 w 13419668"/>
              <a:gd name="connsiteY28054" fmla="*/ 1101929 h 4401251"/>
              <a:gd name="connsiteX28055" fmla="*/ 8437040 w 13419668"/>
              <a:gd name="connsiteY28055" fmla="*/ 1081157 h 4401251"/>
              <a:gd name="connsiteX28056" fmla="*/ 8416765 w 13419668"/>
              <a:gd name="connsiteY28056" fmla="*/ 1060260 h 4401251"/>
              <a:gd name="connsiteX28057" fmla="*/ 8395247 w 13419668"/>
              <a:gd name="connsiteY28057" fmla="*/ 1079291 h 4401251"/>
              <a:gd name="connsiteX28058" fmla="*/ 8347483 w 13419668"/>
              <a:gd name="connsiteY28058" fmla="*/ 1082028 h 4401251"/>
              <a:gd name="connsiteX28059" fmla="*/ 8325343 w 13419668"/>
              <a:gd name="connsiteY28059" fmla="*/ 1060260 h 4401251"/>
              <a:gd name="connsiteX28060" fmla="*/ 8305690 w 13419668"/>
              <a:gd name="connsiteY28060" fmla="*/ 1081157 h 4401251"/>
              <a:gd name="connsiteX28061" fmla="*/ 8325964 w 13419668"/>
              <a:gd name="connsiteY28061" fmla="*/ 1102054 h 4401251"/>
              <a:gd name="connsiteX28062" fmla="*/ 8347607 w 13419668"/>
              <a:gd name="connsiteY28062" fmla="*/ 1082028 h 4401251"/>
              <a:gd name="connsiteX28063" fmla="*/ 8238024 w 13419668"/>
              <a:gd name="connsiteY28063" fmla="*/ 1060260 h 4401251"/>
              <a:gd name="connsiteX28064" fmla="*/ 8216132 w 13419668"/>
              <a:gd name="connsiteY28064" fmla="*/ 1078918 h 4401251"/>
              <a:gd name="connsiteX28065" fmla="*/ 8236905 w 13419668"/>
              <a:gd name="connsiteY28065" fmla="*/ 1102178 h 4401251"/>
              <a:gd name="connsiteX28066" fmla="*/ 8257926 w 13419668"/>
              <a:gd name="connsiteY28066" fmla="*/ 1081406 h 4401251"/>
              <a:gd name="connsiteX28067" fmla="*/ 8237899 w 13419668"/>
              <a:gd name="connsiteY28067" fmla="*/ 1060260 h 4401251"/>
              <a:gd name="connsiteX28068" fmla="*/ 8150582 w 13419668"/>
              <a:gd name="connsiteY28068" fmla="*/ 1060260 h 4401251"/>
              <a:gd name="connsiteX28069" fmla="*/ 8128814 w 13419668"/>
              <a:gd name="connsiteY28069" fmla="*/ 1079664 h 4401251"/>
              <a:gd name="connsiteX28070" fmla="*/ 8150830 w 13419668"/>
              <a:gd name="connsiteY28070" fmla="*/ 1102178 h 4401251"/>
              <a:gd name="connsiteX28071" fmla="*/ 8170732 w 13419668"/>
              <a:gd name="connsiteY28071" fmla="*/ 1080908 h 4401251"/>
              <a:gd name="connsiteX28072" fmla="*/ 8150582 w 13419668"/>
              <a:gd name="connsiteY28072" fmla="*/ 1060385 h 4401251"/>
              <a:gd name="connsiteX28073" fmla="*/ 171140 w 13419668"/>
              <a:gd name="connsiteY28073" fmla="*/ 1102178 h 4401251"/>
              <a:gd name="connsiteX28074" fmla="*/ 191664 w 13419668"/>
              <a:gd name="connsiteY28074" fmla="*/ 1078172 h 4401251"/>
              <a:gd name="connsiteX28075" fmla="*/ 168652 w 13419668"/>
              <a:gd name="connsiteY28075" fmla="*/ 1060260 h 4401251"/>
              <a:gd name="connsiteX28076" fmla="*/ 149994 w 13419668"/>
              <a:gd name="connsiteY28076" fmla="*/ 1082028 h 4401251"/>
              <a:gd name="connsiteX28077" fmla="*/ 171140 w 13419668"/>
              <a:gd name="connsiteY28077" fmla="*/ 1102054 h 4401251"/>
              <a:gd name="connsiteX28078" fmla="*/ 239552 w 13419668"/>
              <a:gd name="connsiteY28078" fmla="*/ 1081655 h 4401251"/>
              <a:gd name="connsiteX28079" fmla="*/ 260324 w 13419668"/>
              <a:gd name="connsiteY28079" fmla="*/ 1102178 h 4401251"/>
              <a:gd name="connsiteX28080" fmla="*/ 281345 w 13419668"/>
              <a:gd name="connsiteY28080" fmla="*/ 1078669 h 4401251"/>
              <a:gd name="connsiteX28081" fmla="*/ 258707 w 13419668"/>
              <a:gd name="connsiteY28081" fmla="*/ 1060260 h 4401251"/>
              <a:gd name="connsiteX28082" fmla="*/ 239552 w 13419668"/>
              <a:gd name="connsiteY28082" fmla="*/ 1081655 h 4401251"/>
              <a:gd name="connsiteX28083" fmla="*/ 7795710 w 13419668"/>
              <a:gd name="connsiteY28083" fmla="*/ 1060136 h 4401251"/>
              <a:gd name="connsiteX28084" fmla="*/ 7774440 w 13419668"/>
              <a:gd name="connsiteY28084" fmla="*/ 1079540 h 4401251"/>
              <a:gd name="connsiteX28085" fmla="*/ 7795834 w 13419668"/>
              <a:gd name="connsiteY28085" fmla="*/ 1102178 h 4401251"/>
              <a:gd name="connsiteX28086" fmla="*/ 7816234 w 13419668"/>
              <a:gd name="connsiteY28086" fmla="*/ 1080908 h 4401251"/>
              <a:gd name="connsiteX28087" fmla="*/ 7795585 w 13419668"/>
              <a:gd name="connsiteY28087" fmla="*/ 1060260 h 4401251"/>
              <a:gd name="connsiteX28088" fmla="*/ 346399 w 13419668"/>
              <a:gd name="connsiteY28088" fmla="*/ 1060136 h 4401251"/>
              <a:gd name="connsiteX28089" fmla="*/ 325378 w 13419668"/>
              <a:gd name="connsiteY28089" fmla="*/ 1080286 h 4401251"/>
              <a:gd name="connsiteX28090" fmla="*/ 348140 w 13419668"/>
              <a:gd name="connsiteY28090" fmla="*/ 1101929 h 4401251"/>
              <a:gd name="connsiteX28091" fmla="*/ 367171 w 13419668"/>
              <a:gd name="connsiteY28091" fmla="*/ 1079913 h 4401251"/>
              <a:gd name="connsiteX28092" fmla="*/ 346399 w 13419668"/>
              <a:gd name="connsiteY28092" fmla="*/ 1060011 h 4401251"/>
              <a:gd name="connsiteX28093" fmla="*/ 7707023 w 13419668"/>
              <a:gd name="connsiteY28093" fmla="*/ 1060136 h 4401251"/>
              <a:gd name="connsiteX28094" fmla="*/ 7684883 w 13419668"/>
              <a:gd name="connsiteY28094" fmla="*/ 1078421 h 4401251"/>
              <a:gd name="connsiteX28095" fmla="*/ 7705282 w 13419668"/>
              <a:gd name="connsiteY28095" fmla="*/ 1101929 h 4401251"/>
              <a:gd name="connsiteX28096" fmla="*/ 7726676 w 13419668"/>
              <a:gd name="connsiteY28096" fmla="*/ 1081530 h 4401251"/>
              <a:gd name="connsiteX28097" fmla="*/ 7707023 w 13419668"/>
              <a:gd name="connsiteY28097" fmla="*/ 1060011 h 4401251"/>
              <a:gd name="connsiteX28098" fmla="*/ 414935 w 13419668"/>
              <a:gd name="connsiteY28098" fmla="*/ 1079913 h 4401251"/>
              <a:gd name="connsiteX28099" fmla="*/ 437449 w 13419668"/>
              <a:gd name="connsiteY28099" fmla="*/ 1101929 h 4401251"/>
              <a:gd name="connsiteX28100" fmla="*/ 456729 w 13419668"/>
              <a:gd name="connsiteY28100" fmla="*/ 1080162 h 4401251"/>
              <a:gd name="connsiteX28101" fmla="*/ 436205 w 13419668"/>
              <a:gd name="connsiteY28101" fmla="*/ 1060136 h 4401251"/>
              <a:gd name="connsiteX28102" fmla="*/ 414935 w 13419668"/>
              <a:gd name="connsiteY28102" fmla="*/ 1080037 h 4401251"/>
              <a:gd name="connsiteX28103" fmla="*/ 7597440 w 13419668"/>
              <a:gd name="connsiteY28103" fmla="*/ 1079291 h 4401251"/>
              <a:gd name="connsiteX28104" fmla="*/ 7619332 w 13419668"/>
              <a:gd name="connsiteY28104" fmla="*/ 1101929 h 4401251"/>
              <a:gd name="connsiteX28105" fmla="*/ 7639233 w 13419668"/>
              <a:gd name="connsiteY28105" fmla="*/ 1080659 h 4401251"/>
              <a:gd name="connsiteX28106" fmla="*/ 7619207 w 13419668"/>
              <a:gd name="connsiteY28106" fmla="*/ 1060011 h 4401251"/>
              <a:gd name="connsiteX28107" fmla="*/ 7597440 w 13419668"/>
              <a:gd name="connsiteY28107" fmla="*/ 1079291 h 4401251"/>
              <a:gd name="connsiteX28108" fmla="*/ 633605 w 13419668"/>
              <a:gd name="connsiteY28108" fmla="*/ 1082277 h 4401251"/>
              <a:gd name="connsiteX28109" fmla="*/ 611837 w 13419668"/>
              <a:gd name="connsiteY28109" fmla="*/ 1060011 h 4401251"/>
              <a:gd name="connsiteX28110" fmla="*/ 591811 w 13419668"/>
              <a:gd name="connsiteY28110" fmla="*/ 1080535 h 4401251"/>
              <a:gd name="connsiteX28111" fmla="*/ 611713 w 13419668"/>
              <a:gd name="connsiteY28111" fmla="*/ 1101805 h 4401251"/>
              <a:gd name="connsiteX28112" fmla="*/ 633605 w 13419668"/>
              <a:gd name="connsiteY28112" fmla="*/ 1082152 h 4401251"/>
              <a:gd name="connsiteX28113" fmla="*/ 7549676 w 13419668"/>
              <a:gd name="connsiteY28113" fmla="*/ 1080286 h 4401251"/>
              <a:gd name="connsiteX28114" fmla="*/ 7529277 w 13419668"/>
              <a:gd name="connsiteY28114" fmla="*/ 1060011 h 4401251"/>
              <a:gd name="connsiteX28115" fmla="*/ 7507882 w 13419668"/>
              <a:gd name="connsiteY28115" fmla="*/ 1082525 h 4401251"/>
              <a:gd name="connsiteX28116" fmla="*/ 7530023 w 13419668"/>
              <a:gd name="connsiteY28116" fmla="*/ 1101805 h 4401251"/>
              <a:gd name="connsiteX28117" fmla="*/ 7549552 w 13419668"/>
              <a:gd name="connsiteY28117" fmla="*/ 1080286 h 4401251"/>
              <a:gd name="connsiteX28118" fmla="*/ 701643 w 13419668"/>
              <a:gd name="connsiteY28118" fmla="*/ 1060011 h 4401251"/>
              <a:gd name="connsiteX28119" fmla="*/ 681368 w 13419668"/>
              <a:gd name="connsiteY28119" fmla="*/ 1080411 h 4401251"/>
              <a:gd name="connsiteX28120" fmla="*/ 703882 w 13419668"/>
              <a:gd name="connsiteY28120" fmla="*/ 1101805 h 4401251"/>
              <a:gd name="connsiteX28121" fmla="*/ 723162 w 13419668"/>
              <a:gd name="connsiteY28121" fmla="*/ 1079664 h 4401251"/>
              <a:gd name="connsiteX28122" fmla="*/ 701643 w 13419668"/>
              <a:gd name="connsiteY28122" fmla="*/ 1060136 h 4401251"/>
              <a:gd name="connsiteX28123" fmla="*/ 7438848 w 13419668"/>
              <a:gd name="connsiteY28123" fmla="*/ 1060011 h 4401251"/>
              <a:gd name="connsiteX28124" fmla="*/ 7418201 w 13419668"/>
              <a:gd name="connsiteY28124" fmla="*/ 1080659 h 4401251"/>
              <a:gd name="connsiteX28125" fmla="*/ 7441461 w 13419668"/>
              <a:gd name="connsiteY28125" fmla="*/ 1101929 h 4401251"/>
              <a:gd name="connsiteX28126" fmla="*/ 7459994 w 13419668"/>
              <a:gd name="connsiteY28126" fmla="*/ 1079540 h 4401251"/>
              <a:gd name="connsiteX28127" fmla="*/ 7438724 w 13419668"/>
              <a:gd name="connsiteY28127" fmla="*/ 1060136 h 4401251"/>
              <a:gd name="connsiteX28128" fmla="*/ 792196 w 13419668"/>
              <a:gd name="connsiteY28128" fmla="*/ 1060011 h 4401251"/>
              <a:gd name="connsiteX28129" fmla="*/ 770926 w 13419668"/>
              <a:gd name="connsiteY28129" fmla="*/ 1079416 h 4401251"/>
              <a:gd name="connsiteX28130" fmla="*/ 792320 w 13419668"/>
              <a:gd name="connsiteY28130" fmla="*/ 1102054 h 4401251"/>
              <a:gd name="connsiteX28131" fmla="*/ 812719 w 13419668"/>
              <a:gd name="connsiteY28131" fmla="*/ 1080784 h 4401251"/>
              <a:gd name="connsiteX28132" fmla="*/ 792071 w 13419668"/>
              <a:gd name="connsiteY28132" fmla="*/ 1060136 h 4401251"/>
              <a:gd name="connsiteX28133" fmla="*/ 7350286 w 13419668"/>
              <a:gd name="connsiteY28133" fmla="*/ 1060011 h 4401251"/>
              <a:gd name="connsiteX28134" fmla="*/ 7328768 w 13419668"/>
              <a:gd name="connsiteY28134" fmla="*/ 1079540 h 4401251"/>
              <a:gd name="connsiteX28135" fmla="*/ 7351032 w 13419668"/>
              <a:gd name="connsiteY28135" fmla="*/ 1101805 h 4401251"/>
              <a:gd name="connsiteX28136" fmla="*/ 7370686 w 13419668"/>
              <a:gd name="connsiteY28136" fmla="*/ 1080286 h 4401251"/>
              <a:gd name="connsiteX28137" fmla="*/ 7350411 w 13419668"/>
              <a:gd name="connsiteY28137" fmla="*/ 1059887 h 4401251"/>
              <a:gd name="connsiteX28138" fmla="*/ 8039257 w 13419668"/>
              <a:gd name="connsiteY28138" fmla="*/ 1078918 h 4401251"/>
              <a:gd name="connsiteX28139" fmla="*/ 8060775 w 13419668"/>
              <a:gd name="connsiteY28139" fmla="*/ 1101929 h 4401251"/>
              <a:gd name="connsiteX28140" fmla="*/ 8081050 w 13419668"/>
              <a:gd name="connsiteY28140" fmla="*/ 1081033 h 4401251"/>
              <a:gd name="connsiteX28141" fmla="*/ 8061397 w 13419668"/>
              <a:gd name="connsiteY28141" fmla="*/ 1060136 h 4401251"/>
              <a:gd name="connsiteX28142" fmla="*/ 8039257 w 13419668"/>
              <a:gd name="connsiteY28142" fmla="*/ 1079043 h 4401251"/>
              <a:gd name="connsiteX28143" fmla="*/ 7263216 w 13419668"/>
              <a:gd name="connsiteY28143" fmla="*/ 1060011 h 4401251"/>
              <a:gd name="connsiteX28144" fmla="*/ 7242942 w 13419668"/>
              <a:gd name="connsiteY28144" fmla="*/ 1080411 h 4401251"/>
              <a:gd name="connsiteX28145" fmla="*/ 7265455 w 13419668"/>
              <a:gd name="connsiteY28145" fmla="*/ 1101805 h 4401251"/>
              <a:gd name="connsiteX28146" fmla="*/ 7284735 w 13419668"/>
              <a:gd name="connsiteY28146" fmla="*/ 1079664 h 4401251"/>
              <a:gd name="connsiteX28147" fmla="*/ 7263216 w 13419668"/>
              <a:gd name="connsiteY28147" fmla="*/ 1060136 h 4401251"/>
              <a:gd name="connsiteX28148" fmla="*/ 898545 w 13419668"/>
              <a:gd name="connsiteY28148" fmla="*/ 1080037 h 4401251"/>
              <a:gd name="connsiteX28149" fmla="*/ 878022 w 13419668"/>
              <a:gd name="connsiteY28149" fmla="*/ 1059887 h 4401251"/>
              <a:gd name="connsiteX28150" fmla="*/ 856876 w 13419668"/>
              <a:gd name="connsiteY28150" fmla="*/ 1082650 h 4401251"/>
              <a:gd name="connsiteX28151" fmla="*/ 879265 w 13419668"/>
              <a:gd name="connsiteY28151" fmla="*/ 1101681 h 4401251"/>
              <a:gd name="connsiteX28152" fmla="*/ 898670 w 13419668"/>
              <a:gd name="connsiteY28152" fmla="*/ 1079913 h 4401251"/>
              <a:gd name="connsiteX28153" fmla="*/ 7173659 w 13419668"/>
              <a:gd name="connsiteY28153" fmla="*/ 1060011 h 4401251"/>
              <a:gd name="connsiteX28154" fmla="*/ 7153384 w 13419668"/>
              <a:gd name="connsiteY28154" fmla="*/ 1080411 h 4401251"/>
              <a:gd name="connsiteX28155" fmla="*/ 7175898 w 13419668"/>
              <a:gd name="connsiteY28155" fmla="*/ 1101805 h 4401251"/>
              <a:gd name="connsiteX28156" fmla="*/ 7195178 w 13419668"/>
              <a:gd name="connsiteY28156" fmla="*/ 1079664 h 4401251"/>
              <a:gd name="connsiteX28157" fmla="*/ 7173659 w 13419668"/>
              <a:gd name="connsiteY28157" fmla="*/ 1060136 h 4401251"/>
              <a:gd name="connsiteX28158" fmla="*/ 967828 w 13419668"/>
              <a:gd name="connsiteY28158" fmla="*/ 1060011 h 4401251"/>
              <a:gd name="connsiteX28159" fmla="*/ 946309 w 13419668"/>
              <a:gd name="connsiteY28159" fmla="*/ 1079540 h 4401251"/>
              <a:gd name="connsiteX28160" fmla="*/ 968574 w 13419668"/>
              <a:gd name="connsiteY28160" fmla="*/ 1101805 h 4401251"/>
              <a:gd name="connsiteX28161" fmla="*/ 988227 w 13419668"/>
              <a:gd name="connsiteY28161" fmla="*/ 1080286 h 4401251"/>
              <a:gd name="connsiteX28162" fmla="*/ 967952 w 13419668"/>
              <a:gd name="connsiteY28162" fmla="*/ 1059887 h 4401251"/>
              <a:gd name="connsiteX28163" fmla="*/ 7086341 w 13419668"/>
              <a:gd name="connsiteY28163" fmla="*/ 1060136 h 4401251"/>
              <a:gd name="connsiteX28164" fmla="*/ 7063827 w 13419668"/>
              <a:gd name="connsiteY28164" fmla="*/ 1078047 h 4401251"/>
              <a:gd name="connsiteX28165" fmla="*/ 7083853 w 13419668"/>
              <a:gd name="connsiteY28165" fmla="*/ 1101929 h 4401251"/>
              <a:gd name="connsiteX28166" fmla="*/ 7105496 w 13419668"/>
              <a:gd name="connsiteY28166" fmla="*/ 1081903 h 4401251"/>
              <a:gd name="connsiteX28167" fmla="*/ 7086216 w 13419668"/>
              <a:gd name="connsiteY28167" fmla="*/ 1060136 h 4401251"/>
              <a:gd name="connsiteX28168" fmla="*/ 1077660 w 13419668"/>
              <a:gd name="connsiteY28168" fmla="*/ 1081406 h 4401251"/>
              <a:gd name="connsiteX28169" fmla="*/ 1058505 w 13419668"/>
              <a:gd name="connsiteY28169" fmla="*/ 1060011 h 4401251"/>
              <a:gd name="connsiteX28170" fmla="*/ 1035742 w 13419668"/>
              <a:gd name="connsiteY28170" fmla="*/ 1081281 h 4401251"/>
              <a:gd name="connsiteX28171" fmla="*/ 1056888 w 13419668"/>
              <a:gd name="connsiteY28171" fmla="*/ 1101805 h 4401251"/>
              <a:gd name="connsiteX28172" fmla="*/ 1077660 w 13419668"/>
              <a:gd name="connsiteY28172" fmla="*/ 1081281 h 4401251"/>
              <a:gd name="connsiteX28173" fmla="*/ 6976384 w 13419668"/>
              <a:gd name="connsiteY28173" fmla="*/ 1080162 h 4401251"/>
              <a:gd name="connsiteX28174" fmla="*/ 6999396 w 13419668"/>
              <a:gd name="connsiteY28174" fmla="*/ 1101681 h 4401251"/>
              <a:gd name="connsiteX28175" fmla="*/ 7018302 w 13419668"/>
              <a:gd name="connsiteY28175" fmla="*/ 1079540 h 4401251"/>
              <a:gd name="connsiteX28176" fmla="*/ 6997405 w 13419668"/>
              <a:gd name="connsiteY28176" fmla="*/ 1059887 h 4401251"/>
              <a:gd name="connsiteX28177" fmla="*/ 6976509 w 13419668"/>
              <a:gd name="connsiteY28177" fmla="*/ 1080162 h 4401251"/>
              <a:gd name="connsiteX28178" fmla="*/ 1167217 w 13419668"/>
              <a:gd name="connsiteY28178" fmla="*/ 1081406 h 4401251"/>
              <a:gd name="connsiteX28179" fmla="*/ 1148062 w 13419668"/>
              <a:gd name="connsiteY28179" fmla="*/ 1060011 h 4401251"/>
              <a:gd name="connsiteX28180" fmla="*/ 1125300 w 13419668"/>
              <a:gd name="connsiteY28180" fmla="*/ 1081281 h 4401251"/>
              <a:gd name="connsiteX28181" fmla="*/ 1146445 w 13419668"/>
              <a:gd name="connsiteY28181" fmla="*/ 1101805 h 4401251"/>
              <a:gd name="connsiteX28182" fmla="*/ 1167217 w 13419668"/>
              <a:gd name="connsiteY28182" fmla="*/ 1081281 h 4401251"/>
              <a:gd name="connsiteX28183" fmla="*/ 6886826 w 13419668"/>
              <a:gd name="connsiteY28183" fmla="*/ 1080908 h 4401251"/>
              <a:gd name="connsiteX28184" fmla="*/ 6910460 w 13419668"/>
              <a:gd name="connsiteY28184" fmla="*/ 1101681 h 4401251"/>
              <a:gd name="connsiteX28185" fmla="*/ 6928620 w 13419668"/>
              <a:gd name="connsiteY28185" fmla="*/ 1078918 h 4401251"/>
              <a:gd name="connsiteX28186" fmla="*/ 6907101 w 13419668"/>
              <a:gd name="connsiteY28186" fmla="*/ 1059887 h 4401251"/>
              <a:gd name="connsiteX28187" fmla="*/ 6886826 w 13419668"/>
              <a:gd name="connsiteY28187" fmla="*/ 1080784 h 4401251"/>
              <a:gd name="connsiteX28188" fmla="*/ 1234634 w 13419668"/>
              <a:gd name="connsiteY28188" fmla="*/ 1060011 h 4401251"/>
              <a:gd name="connsiteX28189" fmla="*/ 1212742 w 13419668"/>
              <a:gd name="connsiteY28189" fmla="*/ 1078669 h 4401251"/>
              <a:gd name="connsiteX28190" fmla="*/ 1233515 w 13419668"/>
              <a:gd name="connsiteY28190" fmla="*/ 1101929 h 4401251"/>
              <a:gd name="connsiteX28191" fmla="*/ 1254536 w 13419668"/>
              <a:gd name="connsiteY28191" fmla="*/ 1081157 h 4401251"/>
              <a:gd name="connsiteX28192" fmla="*/ 1234510 w 13419668"/>
              <a:gd name="connsiteY28192" fmla="*/ 1060011 h 4401251"/>
              <a:gd name="connsiteX28193" fmla="*/ 6818913 w 13419668"/>
              <a:gd name="connsiteY28193" fmla="*/ 1060011 h 4401251"/>
              <a:gd name="connsiteX28194" fmla="*/ 6797393 w 13419668"/>
              <a:gd name="connsiteY28194" fmla="*/ 1079664 h 4401251"/>
              <a:gd name="connsiteX28195" fmla="*/ 6819659 w 13419668"/>
              <a:gd name="connsiteY28195" fmla="*/ 1101929 h 4401251"/>
              <a:gd name="connsiteX28196" fmla="*/ 6839187 w 13419668"/>
              <a:gd name="connsiteY28196" fmla="*/ 1080411 h 4401251"/>
              <a:gd name="connsiteX28197" fmla="*/ 6818788 w 13419668"/>
              <a:gd name="connsiteY28197" fmla="*/ 1060136 h 4401251"/>
              <a:gd name="connsiteX28198" fmla="*/ 28594 w 13419668"/>
              <a:gd name="connsiteY28198" fmla="*/ 3829201 h 4401251"/>
              <a:gd name="connsiteX28199" fmla="*/ 2349 w 13419668"/>
              <a:gd name="connsiteY28199" fmla="*/ 3795866 h 4401251"/>
              <a:gd name="connsiteX28200" fmla="*/ 2349 w 13419668"/>
              <a:gd name="connsiteY28200" fmla="*/ 3864651 h 4401251"/>
              <a:gd name="connsiteX28201" fmla="*/ 28594 w 13419668"/>
              <a:gd name="connsiteY28201" fmla="*/ 3829326 h 4401251"/>
              <a:gd name="connsiteX28202" fmla="*/ 6732465 w 13419668"/>
              <a:gd name="connsiteY28202" fmla="*/ 1060011 h 4401251"/>
              <a:gd name="connsiteX28203" fmla="*/ 6711319 w 13419668"/>
              <a:gd name="connsiteY28203" fmla="*/ 1079540 h 4401251"/>
              <a:gd name="connsiteX28204" fmla="*/ 6732962 w 13419668"/>
              <a:gd name="connsiteY28204" fmla="*/ 1101929 h 4401251"/>
              <a:gd name="connsiteX28205" fmla="*/ 6753237 w 13419668"/>
              <a:gd name="connsiteY28205" fmla="*/ 1080535 h 4401251"/>
              <a:gd name="connsiteX28206" fmla="*/ 6732465 w 13419668"/>
              <a:gd name="connsiteY28206" fmla="*/ 1060011 h 4401251"/>
              <a:gd name="connsiteX28207" fmla="*/ 1301927 w 13419668"/>
              <a:gd name="connsiteY28207" fmla="*/ 1080908 h 4401251"/>
              <a:gd name="connsiteX28208" fmla="*/ 1322077 w 13419668"/>
              <a:gd name="connsiteY28208" fmla="*/ 1101929 h 4401251"/>
              <a:gd name="connsiteX28209" fmla="*/ 1343720 w 13419668"/>
              <a:gd name="connsiteY28209" fmla="*/ 1079167 h 4401251"/>
              <a:gd name="connsiteX28210" fmla="*/ 1321704 w 13419668"/>
              <a:gd name="connsiteY28210" fmla="*/ 1060136 h 4401251"/>
              <a:gd name="connsiteX28211" fmla="*/ 1301802 w 13419668"/>
              <a:gd name="connsiteY28211" fmla="*/ 1080908 h 4401251"/>
              <a:gd name="connsiteX28212" fmla="*/ 6643032 w 13419668"/>
              <a:gd name="connsiteY28212" fmla="*/ 1060011 h 4401251"/>
              <a:gd name="connsiteX28213" fmla="*/ 6621761 w 13419668"/>
              <a:gd name="connsiteY28213" fmla="*/ 1079416 h 4401251"/>
              <a:gd name="connsiteX28214" fmla="*/ 6643281 w 13419668"/>
              <a:gd name="connsiteY28214" fmla="*/ 1101929 h 4401251"/>
              <a:gd name="connsiteX28215" fmla="*/ 6663679 w 13419668"/>
              <a:gd name="connsiteY28215" fmla="*/ 1080535 h 4401251"/>
              <a:gd name="connsiteX28216" fmla="*/ 6643032 w 13419668"/>
              <a:gd name="connsiteY28216" fmla="*/ 1059887 h 4401251"/>
              <a:gd name="connsiteX28217" fmla="*/ 1412878 w 13419668"/>
              <a:gd name="connsiteY28217" fmla="*/ 1060011 h 4401251"/>
              <a:gd name="connsiteX28218" fmla="*/ 1391609 w 13419668"/>
              <a:gd name="connsiteY28218" fmla="*/ 1079416 h 4401251"/>
              <a:gd name="connsiteX28219" fmla="*/ 1413003 w 13419668"/>
              <a:gd name="connsiteY28219" fmla="*/ 1102054 h 4401251"/>
              <a:gd name="connsiteX28220" fmla="*/ 1433402 w 13419668"/>
              <a:gd name="connsiteY28220" fmla="*/ 1080784 h 4401251"/>
              <a:gd name="connsiteX28221" fmla="*/ 1412754 w 13419668"/>
              <a:gd name="connsiteY28221" fmla="*/ 1060136 h 4401251"/>
              <a:gd name="connsiteX28222" fmla="*/ 6553474 w 13419668"/>
              <a:gd name="connsiteY28222" fmla="*/ 1060011 h 4401251"/>
              <a:gd name="connsiteX28223" fmla="*/ 6532204 w 13419668"/>
              <a:gd name="connsiteY28223" fmla="*/ 1079416 h 4401251"/>
              <a:gd name="connsiteX28224" fmla="*/ 6553723 w 13419668"/>
              <a:gd name="connsiteY28224" fmla="*/ 1101929 h 4401251"/>
              <a:gd name="connsiteX28225" fmla="*/ 6574122 w 13419668"/>
              <a:gd name="connsiteY28225" fmla="*/ 1080535 h 4401251"/>
              <a:gd name="connsiteX28226" fmla="*/ 6553474 w 13419668"/>
              <a:gd name="connsiteY28226" fmla="*/ 1059887 h 4401251"/>
              <a:gd name="connsiteX28227" fmla="*/ 1499202 w 13419668"/>
              <a:gd name="connsiteY28227" fmla="*/ 1060011 h 4401251"/>
              <a:gd name="connsiteX28228" fmla="*/ 1477434 w 13419668"/>
              <a:gd name="connsiteY28228" fmla="*/ 1079416 h 4401251"/>
              <a:gd name="connsiteX28229" fmla="*/ 1499451 w 13419668"/>
              <a:gd name="connsiteY28229" fmla="*/ 1101929 h 4401251"/>
              <a:gd name="connsiteX28230" fmla="*/ 1519352 w 13419668"/>
              <a:gd name="connsiteY28230" fmla="*/ 1080659 h 4401251"/>
              <a:gd name="connsiteX28231" fmla="*/ 1499202 w 13419668"/>
              <a:gd name="connsiteY28231" fmla="*/ 1060136 h 4401251"/>
              <a:gd name="connsiteX28232" fmla="*/ 6484565 w 13419668"/>
              <a:gd name="connsiteY28232" fmla="*/ 1080286 h 4401251"/>
              <a:gd name="connsiteX28233" fmla="*/ 6460682 w 13419668"/>
              <a:gd name="connsiteY28233" fmla="*/ 1060136 h 4401251"/>
              <a:gd name="connsiteX28234" fmla="*/ 6442772 w 13419668"/>
              <a:gd name="connsiteY28234" fmla="*/ 1082525 h 4401251"/>
              <a:gd name="connsiteX28235" fmla="*/ 6464539 w 13419668"/>
              <a:gd name="connsiteY28235" fmla="*/ 1101805 h 4401251"/>
              <a:gd name="connsiteX28236" fmla="*/ 6484565 w 13419668"/>
              <a:gd name="connsiteY28236" fmla="*/ 1080162 h 4401251"/>
              <a:gd name="connsiteX28237" fmla="*/ 1566867 w 13419668"/>
              <a:gd name="connsiteY28237" fmla="*/ 1081157 h 4401251"/>
              <a:gd name="connsiteX28238" fmla="*/ 1590749 w 13419668"/>
              <a:gd name="connsiteY28238" fmla="*/ 1101681 h 4401251"/>
              <a:gd name="connsiteX28239" fmla="*/ 1608661 w 13419668"/>
              <a:gd name="connsiteY28239" fmla="*/ 1078669 h 4401251"/>
              <a:gd name="connsiteX28240" fmla="*/ 1586893 w 13419668"/>
              <a:gd name="connsiteY28240" fmla="*/ 1060011 h 4401251"/>
              <a:gd name="connsiteX28241" fmla="*/ 1566867 w 13419668"/>
              <a:gd name="connsiteY28241" fmla="*/ 1081157 h 4401251"/>
              <a:gd name="connsiteX28242" fmla="*/ 6377842 w 13419668"/>
              <a:gd name="connsiteY28242" fmla="*/ 1060011 h 4401251"/>
              <a:gd name="connsiteX28243" fmla="*/ 6355453 w 13419668"/>
              <a:gd name="connsiteY28243" fmla="*/ 1078545 h 4401251"/>
              <a:gd name="connsiteX28244" fmla="*/ 6376598 w 13419668"/>
              <a:gd name="connsiteY28244" fmla="*/ 1101805 h 4401251"/>
              <a:gd name="connsiteX28245" fmla="*/ 6397246 w 13419668"/>
              <a:gd name="connsiteY28245" fmla="*/ 1081157 h 4401251"/>
              <a:gd name="connsiteX28246" fmla="*/ 6377842 w 13419668"/>
              <a:gd name="connsiteY28246" fmla="*/ 1059887 h 4401251"/>
              <a:gd name="connsiteX28247" fmla="*/ 1698467 w 13419668"/>
              <a:gd name="connsiteY28247" fmla="*/ 1080286 h 4401251"/>
              <a:gd name="connsiteX28248" fmla="*/ 1678068 w 13419668"/>
              <a:gd name="connsiteY28248" fmla="*/ 1060011 h 4401251"/>
              <a:gd name="connsiteX28249" fmla="*/ 1656674 w 13419668"/>
              <a:gd name="connsiteY28249" fmla="*/ 1082525 h 4401251"/>
              <a:gd name="connsiteX28250" fmla="*/ 1678814 w 13419668"/>
              <a:gd name="connsiteY28250" fmla="*/ 1101805 h 4401251"/>
              <a:gd name="connsiteX28251" fmla="*/ 1698343 w 13419668"/>
              <a:gd name="connsiteY28251" fmla="*/ 1080286 h 4401251"/>
              <a:gd name="connsiteX28252" fmla="*/ 6286916 w 13419668"/>
              <a:gd name="connsiteY28252" fmla="*/ 1060011 h 4401251"/>
              <a:gd name="connsiteX28253" fmla="*/ 6265895 w 13419668"/>
              <a:gd name="connsiteY28253" fmla="*/ 1080162 h 4401251"/>
              <a:gd name="connsiteX28254" fmla="*/ 6288658 w 13419668"/>
              <a:gd name="connsiteY28254" fmla="*/ 1101805 h 4401251"/>
              <a:gd name="connsiteX28255" fmla="*/ 6307689 w 13419668"/>
              <a:gd name="connsiteY28255" fmla="*/ 1079789 h 4401251"/>
              <a:gd name="connsiteX28256" fmla="*/ 6286916 w 13419668"/>
              <a:gd name="connsiteY28256" fmla="*/ 1059887 h 4401251"/>
              <a:gd name="connsiteX28257" fmla="*/ 1743992 w 13419668"/>
              <a:gd name="connsiteY28257" fmla="*/ 1081530 h 4401251"/>
              <a:gd name="connsiteX28258" fmla="*/ 1764764 w 13419668"/>
              <a:gd name="connsiteY28258" fmla="*/ 1102054 h 4401251"/>
              <a:gd name="connsiteX28259" fmla="*/ 1785786 w 13419668"/>
              <a:gd name="connsiteY28259" fmla="*/ 1078545 h 4401251"/>
              <a:gd name="connsiteX28260" fmla="*/ 1763147 w 13419668"/>
              <a:gd name="connsiteY28260" fmla="*/ 1060136 h 4401251"/>
              <a:gd name="connsiteX28261" fmla="*/ 1743992 w 13419668"/>
              <a:gd name="connsiteY28261" fmla="*/ 1081530 h 4401251"/>
              <a:gd name="connsiteX28262" fmla="*/ 6176462 w 13419668"/>
              <a:gd name="connsiteY28262" fmla="*/ 1079043 h 4401251"/>
              <a:gd name="connsiteX28263" fmla="*/ 6197981 w 13419668"/>
              <a:gd name="connsiteY28263" fmla="*/ 1102054 h 4401251"/>
              <a:gd name="connsiteX28264" fmla="*/ 6218255 w 13419668"/>
              <a:gd name="connsiteY28264" fmla="*/ 1081157 h 4401251"/>
              <a:gd name="connsiteX28265" fmla="*/ 6198603 w 13419668"/>
              <a:gd name="connsiteY28265" fmla="*/ 1060260 h 4401251"/>
              <a:gd name="connsiteX28266" fmla="*/ 6176462 w 13419668"/>
              <a:gd name="connsiteY28266" fmla="*/ 1079167 h 4401251"/>
              <a:gd name="connsiteX28267" fmla="*/ 1875592 w 13419668"/>
              <a:gd name="connsiteY28267" fmla="*/ 1081281 h 4401251"/>
              <a:gd name="connsiteX28268" fmla="*/ 1852580 w 13419668"/>
              <a:gd name="connsiteY28268" fmla="*/ 1060136 h 4401251"/>
              <a:gd name="connsiteX28269" fmla="*/ 1833550 w 13419668"/>
              <a:gd name="connsiteY28269" fmla="*/ 1081655 h 4401251"/>
              <a:gd name="connsiteX28270" fmla="*/ 1854446 w 13419668"/>
              <a:gd name="connsiteY28270" fmla="*/ 1101929 h 4401251"/>
              <a:gd name="connsiteX28271" fmla="*/ 1875467 w 13419668"/>
              <a:gd name="connsiteY28271" fmla="*/ 1081157 h 4401251"/>
              <a:gd name="connsiteX28272" fmla="*/ 6090512 w 13419668"/>
              <a:gd name="connsiteY28272" fmla="*/ 1080908 h 4401251"/>
              <a:gd name="connsiteX28273" fmla="*/ 6110663 w 13419668"/>
              <a:gd name="connsiteY28273" fmla="*/ 1101929 h 4401251"/>
              <a:gd name="connsiteX28274" fmla="*/ 6132306 w 13419668"/>
              <a:gd name="connsiteY28274" fmla="*/ 1079167 h 4401251"/>
              <a:gd name="connsiteX28275" fmla="*/ 6110289 w 13419668"/>
              <a:gd name="connsiteY28275" fmla="*/ 1060136 h 4401251"/>
              <a:gd name="connsiteX28276" fmla="*/ 6090512 w 13419668"/>
              <a:gd name="connsiteY28276" fmla="*/ 1080908 h 4401251"/>
              <a:gd name="connsiteX28277" fmla="*/ 6000955 w 13419668"/>
              <a:gd name="connsiteY28277" fmla="*/ 1080162 h 4401251"/>
              <a:gd name="connsiteX28278" fmla="*/ 6020359 w 13419668"/>
              <a:gd name="connsiteY28278" fmla="*/ 1101929 h 4401251"/>
              <a:gd name="connsiteX28279" fmla="*/ 6042873 w 13419668"/>
              <a:gd name="connsiteY28279" fmla="*/ 1079913 h 4401251"/>
              <a:gd name="connsiteX28280" fmla="*/ 6021602 w 13419668"/>
              <a:gd name="connsiteY28280" fmla="*/ 1060011 h 4401251"/>
              <a:gd name="connsiteX28281" fmla="*/ 6001079 w 13419668"/>
              <a:gd name="connsiteY28281" fmla="*/ 1080162 h 4401251"/>
              <a:gd name="connsiteX28282" fmla="*/ 1943506 w 13419668"/>
              <a:gd name="connsiteY28282" fmla="*/ 1060136 h 4401251"/>
              <a:gd name="connsiteX28283" fmla="*/ 1923107 w 13419668"/>
              <a:gd name="connsiteY28283" fmla="*/ 1080411 h 4401251"/>
              <a:gd name="connsiteX28284" fmla="*/ 1945621 w 13419668"/>
              <a:gd name="connsiteY28284" fmla="*/ 1101929 h 4401251"/>
              <a:gd name="connsiteX28285" fmla="*/ 1965025 w 13419668"/>
              <a:gd name="connsiteY28285" fmla="*/ 1079789 h 4401251"/>
              <a:gd name="connsiteX28286" fmla="*/ 1943506 w 13419668"/>
              <a:gd name="connsiteY28286" fmla="*/ 1060136 h 4401251"/>
              <a:gd name="connsiteX28287" fmla="*/ 5953315 w 13419668"/>
              <a:gd name="connsiteY28287" fmla="*/ 1082028 h 4401251"/>
              <a:gd name="connsiteX28288" fmla="*/ 5931175 w 13419668"/>
              <a:gd name="connsiteY28288" fmla="*/ 1060260 h 4401251"/>
              <a:gd name="connsiteX28289" fmla="*/ 5911522 w 13419668"/>
              <a:gd name="connsiteY28289" fmla="*/ 1081157 h 4401251"/>
              <a:gd name="connsiteX28290" fmla="*/ 5931797 w 13419668"/>
              <a:gd name="connsiteY28290" fmla="*/ 1102054 h 4401251"/>
              <a:gd name="connsiteX28291" fmla="*/ 5953439 w 13419668"/>
              <a:gd name="connsiteY28291" fmla="*/ 1082028 h 4401251"/>
              <a:gd name="connsiteX28292" fmla="*/ 2032815 w 13419668"/>
              <a:gd name="connsiteY28292" fmla="*/ 1060136 h 4401251"/>
              <a:gd name="connsiteX28293" fmla="*/ 2012664 w 13419668"/>
              <a:gd name="connsiteY28293" fmla="*/ 1080659 h 4401251"/>
              <a:gd name="connsiteX28294" fmla="*/ 2035427 w 13419668"/>
              <a:gd name="connsiteY28294" fmla="*/ 1101805 h 4401251"/>
              <a:gd name="connsiteX28295" fmla="*/ 2054458 w 13419668"/>
              <a:gd name="connsiteY28295" fmla="*/ 1079416 h 4401251"/>
              <a:gd name="connsiteX28296" fmla="*/ 2032690 w 13419668"/>
              <a:gd name="connsiteY28296" fmla="*/ 1060011 h 4401251"/>
              <a:gd name="connsiteX28297" fmla="*/ 5845224 w 13419668"/>
              <a:gd name="connsiteY28297" fmla="*/ 1060136 h 4401251"/>
              <a:gd name="connsiteX28298" fmla="*/ 5824203 w 13419668"/>
              <a:gd name="connsiteY28298" fmla="*/ 1080286 h 4401251"/>
              <a:gd name="connsiteX28299" fmla="*/ 5846966 w 13419668"/>
              <a:gd name="connsiteY28299" fmla="*/ 1101929 h 4401251"/>
              <a:gd name="connsiteX28300" fmla="*/ 5865997 w 13419668"/>
              <a:gd name="connsiteY28300" fmla="*/ 1079913 h 4401251"/>
              <a:gd name="connsiteX28301" fmla="*/ 5845224 w 13419668"/>
              <a:gd name="connsiteY28301" fmla="*/ 1060011 h 4401251"/>
              <a:gd name="connsiteX28302" fmla="*/ 2120258 w 13419668"/>
              <a:gd name="connsiteY28302" fmla="*/ 1060136 h 4401251"/>
              <a:gd name="connsiteX28303" fmla="*/ 2098739 w 13419668"/>
              <a:gd name="connsiteY28303" fmla="*/ 1079664 h 4401251"/>
              <a:gd name="connsiteX28304" fmla="*/ 2120880 w 13419668"/>
              <a:gd name="connsiteY28304" fmla="*/ 1101929 h 4401251"/>
              <a:gd name="connsiteX28305" fmla="*/ 2140532 w 13419668"/>
              <a:gd name="connsiteY28305" fmla="*/ 1080411 h 4401251"/>
              <a:gd name="connsiteX28306" fmla="*/ 2120258 w 13419668"/>
              <a:gd name="connsiteY28306" fmla="*/ 1060011 h 4401251"/>
              <a:gd name="connsiteX28307" fmla="*/ 5755418 w 13419668"/>
              <a:gd name="connsiteY28307" fmla="*/ 1060136 h 4401251"/>
              <a:gd name="connsiteX28308" fmla="*/ 5734646 w 13419668"/>
              <a:gd name="connsiteY28308" fmla="*/ 1080659 h 4401251"/>
              <a:gd name="connsiteX28309" fmla="*/ 5757781 w 13419668"/>
              <a:gd name="connsiteY28309" fmla="*/ 1101929 h 4401251"/>
              <a:gd name="connsiteX28310" fmla="*/ 5776439 w 13419668"/>
              <a:gd name="connsiteY28310" fmla="*/ 1079540 h 4401251"/>
              <a:gd name="connsiteX28311" fmla="*/ 5755294 w 13419668"/>
              <a:gd name="connsiteY28311" fmla="*/ 1060011 h 4401251"/>
              <a:gd name="connsiteX28312" fmla="*/ 5666234 w 13419668"/>
              <a:gd name="connsiteY28312" fmla="*/ 1060136 h 4401251"/>
              <a:gd name="connsiteX28313" fmla="*/ 5645213 w 13419668"/>
              <a:gd name="connsiteY28313" fmla="*/ 1080286 h 4401251"/>
              <a:gd name="connsiteX28314" fmla="*/ 5667975 w 13419668"/>
              <a:gd name="connsiteY28314" fmla="*/ 1101929 h 4401251"/>
              <a:gd name="connsiteX28315" fmla="*/ 5687006 w 13419668"/>
              <a:gd name="connsiteY28315" fmla="*/ 1079913 h 4401251"/>
              <a:gd name="connsiteX28316" fmla="*/ 5666234 w 13419668"/>
              <a:gd name="connsiteY28316" fmla="*/ 1060011 h 4401251"/>
              <a:gd name="connsiteX28317" fmla="*/ 5578169 w 13419668"/>
              <a:gd name="connsiteY28317" fmla="*/ 1060136 h 4401251"/>
              <a:gd name="connsiteX28318" fmla="*/ 5555780 w 13419668"/>
              <a:gd name="connsiteY28318" fmla="*/ 1078669 h 4401251"/>
              <a:gd name="connsiteX28319" fmla="*/ 5577049 w 13419668"/>
              <a:gd name="connsiteY28319" fmla="*/ 1101929 h 4401251"/>
              <a:gd name="connsiteX28320" fmla="*/ 5597697 w 13419668"/>
              <a:gd name="connsiteY28320" fmla="*/ 1081281 h 4401251"/>
              <a:gd name="connsiteX28321" fmla="*/ 5578293 w 13419668"/>
              <a:gd name="connsiteY28321" fmla="*/ 1060011 h 4401251"/>
              <a:gd name="connsiteX28322" fmla="*/ 5469829 w 13419668"/>
              <a:gd name="connsiteY28322" fmla="*/ 1081530 h 4401251"/>
              <a:gd name="connsiteX28323" fmla="*/ 5490602 w 13419668"/>
              <a:gd name="connsiteY28323" fmla="*/ 1102054 h 4401251"/>
              <a:gd name="connsiteX28324" fmla="*/ 5511623 w 13419668"/>
              <a:gd name="connsiteY28324" fmla="*/ 1078545 h 4401251"/>
              <a:gd name="connsiteX28325" fmla="*/ 5488985 w 13419668"/>
              <a:gd name="connsiteY28325" fmla="*/ 1060136 h 4401251"/>
              <a:gd name="connsiteX28326" fmla="*/ 5469829 w 13419668"/>
              <a:gd name="connsiteY28326" fmla="*/ 1081530 h 4401251"/>
              <a:gd name="connsiteX28327" fmla="*/ 5422190 w 13419668"/>
              <a:gd name="connsiteY28327" fmla="*/ 1080286 h 4401251"/>
              <a:gd name="connsiteX28328" fmla="*/ 5398308 w 13419668"/>
              <a:gd name="connsiteY28328" fmla="*/ 1060136 h 4401251"/>
              <a:gd name="connsiteX28329" fmla="*/ 5380396 w 13419668"/>
              <a:gd name="connsiteY28329" fmla="*/ 1082525 h 4401251"/>
              <a:gd name="connsiteX28330" fmla="*/ 5402164 w 13419668"/>
              <a:gd name="connsiteY28330" fmla="*/ 1101805 h 4401251"/>
              <a:gd name="connsiteX28331" fmla="*/ 5422190 w 13419668"/>
              <a:gd name="connsiteY28331" fmla="*/ 1080162 h 4401251"/>
              <a:gd name="connsiteX28332" fmla="*/ 5312731 w 13419668"/>
              <a:gd name="connsiteY28332" fmla="*/ 1060011 h 4401251"/>
              <a:gd name="connsiteX28333" fmla="*/ 5290839 w 13419668"/>
              <a:gd name="connsiteY28333" fmla="*/ 1078669 h 4401251"/>
              <a:gd name="connsiteX28334" fmla="*/ 5311611 w 13419668"/>
              <a:gd name="connsiteY28334" fmla="*/ 1101929 h 4401251"/>
              <a:gd name="connsiteX28335" fmla="*/ 5332632 w 13419668"/>
              <a:gd name="connsiteY28335" fmla="*/ 1081157 h 4401251"/>
              <a:gd name="connsiteX28336" fmla="*/ 5312607 w 13419668"/>
              <a:gd name="connsiteY28336" fmla="*/ 1060011 h 4401251"/>
              <a:gd name="connsiteX28337" fmla="*/ 5203396 w 13419668"/>
              <a:gd name="connsiteY28337" fmla="*/ 1081157 h 4401251"/>
              <a:gd name="connsiteX28338" fmla="*/ 5227278 w 13419668"/>
              <a:gd name="connsiteY28338" fmla="*/ 1101681 h 4401251"/>
              <a:gd name="connsiteX28339" fmla="*/ 5245190 w 13419668"/>
              <a:gd name="connsiteY28339" fmla="*/ 1078669 h 4401251"/>
              <a:gd name="connsiteX28340" fmla="*/ 5223422 w 13419668"/>
              <a:gd name="connsiteY28340" fmla="*/ 1060011 h 4401251"/>
              <a:gd name="connsiteX28341" fmla="*/ 5203396 w 13419668"/>
              <a:gd name="connsiteY28341" fmla="*/ 1081157 h 4401251"/>
              <a:gd name="connsiteX28342" fmla="*/ 5155881 w 13419668"/>
              <a:gd name="connsiteY28342" fmla="*/ 1080908 h 4401251"/>
              <a:gd name="connsiteX28343" fmla="*/ 5136104 w 13419668"/>
              <a:gd name="connsiteY28343" fmla="*/ 1060011 h 4401251"/>
              <a:gd name="connsiteX28344" fmla="*/ 5114087 w 13419668"/>
              <a:gd name="connsiteY28344" fmla="*/ 1081903 h 4401251"/>
              <a:gd name="connsiteX28345" fmla="*/ 5135731 w 13419668"/>
              <a:gd name="connsiteY28345" fmla="*/ 1101805 h 4401251"/>
              <a:gd name="connsiteX28346" fmla="*/ 5155881 w 13419668"/>
              <a:gd name="connsiteY28346" fmla="*/ 1080784 h 4401251"/>
              <a:gd name="connsiteX28347" fmla="*/ 5024406 w 13419668"/>
              <a:gd name="connsiteY28347" fmla="*/ 1080659 h 4401251"/>
              <a:gd name="connsiteX28348" fmla="*/ 5047666 w 13419668"/>
              <a:gd name="connsiteY28348" fmla="*/ 1101805 h 4401251"/>
              <a:gd name="connsiteX28349" fmla="*/ 5066199 w 13419668"/>
              <a:gd name="connsiteY28349" fmla="*/ 1079416 h 4401251"/>
              <a:gd name="connsiteX28350" fmla="*/ 5044929 w 13419668"/>
              <a:gd name="connsiteY28350" fmla="*/ 1060011 h 4401251"/>
              <a:gd name="connsiteX28351" fmla="*/ 5024281 w 13419668"/>
              <a:gd name="connsiteY28351" fmla="*/ 1080659 h 4401251"/>
              <a:gd name="connsiteX28352" fmla="*/ 4960098 w 13419668"/>
              <a:gd name="connsiteY28352" fmla="*/ 1060011 h 4401251"/>
              <a:gd name="connsiteX28353" fmla="*/ 4938704 w 13419668"/>
              <a:gd name="connsiteY28353" fmla="*/ 1079167 h 4401251"/>
              <a:gd name="connsiteX28354" fmla="*/ 4959974 w 13419668"/>
              <a:gd name="connsiteY28354" fmla="*/ 1101929 h 4401251"/>
              <a:gd name="connsiteX28355" fmla="*/ 4980498 w 13419668"/>
              <a:gd name="connsiteY28355" fmla="*/ 1080784 h 4401251"/>
              <a:gd name="connsiteX28356" fmla="*/ 4959974 w 13419668"/>
              <a:gd name="connsiteY28356" fmla="*/ 1060011 h 4401251"/>
              <a:gd name="connsiteX28357" fmla="*/ 4870292 w 13419668"/>
              <a:gd name="connsiteY28357" fmla="*/ 1102054 h 4401251"/>
              <a:gd name="connsiteX28358" fmla="*/ 4890816 w 13419668"/>
              <a:gd name="connsiteY28358" fmla="*/ 1078047 h 4401251"/>
              <a:gd name="connsiteX28359" fmla="*/ 4867805 w 13419668"/>
              <a:gd name="connsiteY28359" fmla="*/ 1060136 h 4401251"/>
              <a:gd name="connsiteX28360" fmla="*/ 4849147 w 13419668"/>
              <a:gd name="connsiteY28360" fmla="*/ 1081903 h 4401251"/>
              <a:gd name="connsiteX28361" fmla="*/ 4870292 w 13419668"/>
              <a:gd name="connsiteY28361" fmla="*/ 1101929 h 4401251"/>
              <a:gd name="connsiteX28362" fmla="*/ 4759589 w 13419668"/>
              <a:gd name="connsiteY28362" fmla="*/ 1079043 h 4401251"/>
              <a:gd name="connsiteX28363" fmla="*/ 4777750 w 13419668"/>
              <a:gd name="connsiteY28363" fmla="*/ 1101805 h 4401251"/>
              <a:gd name="connsiteX28364" fmla="*/ 4801383 w 13419668"/>
              <a:gd name="connsiteY28364" fmla="*/ 1081033 h 4401251"/>
              <a:gd name="connsiteX28365" fmla="*/ 4781108 w 13419668"/>
              <a:gd name="connsiteY28365" fmla="*/ 1060136 h 4401251"/>
              <a:gd name="connsiteX28366" fmla="*/ 4759589 w 13419668"/>
              <a:gd name="connsiteY28366" fmla="*/ 1079167 h 4401251"/>
              <a:gd name="connsiteX28367" fmla="*/ 4672146 w 13419668"/>
              <a:gd name="connsiteY28367" fmla="*/ 1080286 h 4401251"/>
              <a:gd name="connsiteX28368" fmla="*/ 4695158 w 13419668"/>
              <a:gd name="connsiteY28368" fmla="*/ 1101805 h 4401251"/>
              <a:gd name="connsiteX28369" fmla="*/ 4714064 w 13419668"/>
              <a:gd name="connsiteY28369" fmla="*/ 1079664 h 4401251"/>
              <a:gd name="connsiteX28370" fmla="*/ 4693168 w 13419668"/>
              <a:gd name="connsiteY28370" fmla="*/ 1060011 h 4401251"/>
              <a:gd name="connsiteX28371" fmla="*/ 4672271 w 13419668"/>
              <a:gd name="connsiteY28371" fmla="*/ 1080286 h 4401251"/>
              <a:gd name="connsiteX28372" fmla="*/ 4582589 w 13419668"/>
              <a:gd name="connsiteY28372" fmla="*/ 1080659 h 4401251"/>
              <a:gd name="connsiteX28373" fmla="*/ 4605849 w 13419668"/>
              <a:gd name="connsiteY28373" fmla="*/ 1101805 h 4401251"/>
              <a:gd name="connsiteX28374" fmla="*/ 4624383 w 13419668"/>
              <a:gd name="connsiteY28374" fmla="*/ 1079416 h 4401251"/>
              <a:gd name="connsiteX28375" fmla="*/ 4603113 w 13419668"/>
              <a:gd name="connsiteY28375" fmla="*/ 1060011 h 4401251"/>
              <a:gd name="connsiteX28376" fmla="*/ 4582465 w 13419668"/>
              <a:gd name="connsiteY28376" fmla="*/ 1080659 h 4401251"/>
              <a:gd name="connsiteX28377" fmla="*/ 4493032 w 13419668"/>
              <a:gd name="connsiteY28377" fmla="*/ 1081281 h 4401251"/>
              <a:gd name="connsiteX28378" fmla="*/ 4516914 w 13419668"/>
              <a:gd name="connsiteY28378" fmla="*/ 1101805 h 4401251"/>
              <a:gd name="connsiteX28379" fmla="*/ 4534825 w 13419668"/>
              <a:gd name="connsiteY28379" fmla="*/ 1078794 h 4401251"/>
              <a:gd name="connsiteX28380" fmla="*/ 4513058 w 13419668"/>
              <a:gd name="connsiteY28380" fmla="*/ 1060136 h 4401251"/>
              <a:gd name="connsiteX28381" fmla="*/ 4493032 w 13419668"/>
              <a:gd name="connsiteY28381" fmla="*/ 1081281 h 4401251"/>
              <a:gd name="connsiteX28382" fmla="*/ 4445392 w 13419668"/>
              <a:gd name="connsiteY28382" fmla="*/ 1080411 h 4401251"/>
              <a:gd name="connsiteX28383" fmla="*/ 4424993 w 13419668"/>
              <a:gd name="connsiteY28383" fmla="*/ 1060136 h 4401251"/>
              <a:gd name="connsiteX28384" fmla="*/ 4403599 w 13419668"/>
              <a:gd name="connsiteY28384" fmla="*/ 1082650 h 4401251"/>
              <a:gd name="connsiteX28385" fmla="*/ 4425739 w 13419668"/>
              <a:gd name="connsiteY28385" fmla="*/ 1101929 h 4401251"/>
              <a:gd name="connsiteX28386" fmla="*/ 4445268 w 13419668"/>
              <a:gd name="connsiteY28386" fmla="*/ 1080411 h 4401251"/>
              <a:gd name="connsiteX28387" fmla="*/ 4359566 w 13419668"/>
              <a:gd name="connsiteY28387" fmla="*/ 1082028 h 4401251"/>
              <a:gd name="connsiteX28388" fmla="*/ 4337426 w 13419668"/>
              <a:gd name="connsiteY28388" fmla="*/ 1060260 h 4401251"/>
              <a:gd name="connsiteX28389" fmla="*/ 4317773 w 13419668"/>
              <a:gd name="connsiteY28389" fmla="*/ 1081157 h 4401251"/>
              <a:gd name="connsiteX28390" fmla="*/ 4338048 w 13419668"/>
              <a:gd name="connsiteY28390" fmla="*/ 1102054 h 4401251"/>
              <a:gd name="connsiteX28391" fmla="*/ 4359691 w 13419668"/>
              <a:gd name="connsiteY28391" fmla="*/ 1082028 h 4401251"/>
              <a:gd name="connsiteX28392" fmla="*/ 4228215 w 13419668"/>
              <a:gd name="connsiteY28392" fmla="*/ 1080286 h 4401251"/>
              <a:gd name="connsiteX28393" fmla="*/ 4247619 w 13419668"/>
              <a:gd name="connsiteY28393" fmla="*/ 1102054 h 4401251"/>
              <a:gd name="connsiteX28394" fmla="*/ 4270133 w 13419668"/>
              <a:gd name="connsiteY28394" fmla="*/ 1080037 h 4401251"/>
              <a:gd name="connsiteX28395" fmla="*/ 4248863 w 13419668"/>
              <a:gd name="connsiteY28395" fmla="*/ 1060136 h 4401251"/>
              <a:gd name="connsiteX28396" fmla="*/ 4228340 w 13419668"/>
              <a:gd name="connsiteY28396" fmla="*/ 1080286 h 4401251"/>
              <a:gd name="connsiteX28397" fmla="*/ 4161296 w 13419668"/>
              <a:gd name="connsiteY28397" fmla="*/ 1060385 h 4401251"/>
              <a:gd name="connsiteX28398" fmla="*/ 4138782 w 13419668"/>
              <a:gd name="connsiteY28398" fmla="*/ 1078296 h 4401251"/>
              <a:gd name="connsiteX28399" fmla="*/ 4158808 w 13419668"/>
              <a:gd name="connsiteY28399" fmla="*/ 1102178 h 4401251"/>
              <a:gd name="connsiteX28400" fmla="*/ 4180451 w 13419668"/>
              <a:gd name="connsiteY28400" fmla="*/ 1082152 h 4401251"/>
              <a:gd name="connsiteX28401" fmla="*/ 4161172 w 13419668"/>
              <a:gd name="connsiteY28401" fmla="*/ 1060385 h 4401251"/>
              <a:gd name="connsiteX28402" fmla="*/ 4093133 w 13419668"/>
              <a:gd name="connsiteY28402" fmla="*/ 1082152 h 4401251"/>
              <a:gd name="connsiteX28403" fmla="*/ 4074475 w 13419668"/>
              <a:gd name="connsiteY28403" fmla="*/ 1060260 h 4401251"/>
              <a:gd name="connsiteX28404" fmla="*/ 4051215 w 13419668"/>
              <a:gd name="connsiteY28404" fmla="*/ 1081033 h 4401251"/>
              <a:gd name="connsiteX28405" fmla="*/ 4071987 w 13419668"/>
              <a:gd name="connsiteY28405" fmla="*/ 1102054 h 4401251"/>
              <a:gd name="connsiteX28406" fmla="*/ 4093133 w 13419668"/>
              <a:gd name="connsiteY28406" fmla="*/ 1082028 h 4401251"/>
              <a:gd name="connsiteX28407" fmla="*/ 4003575 w 13419668"/>
              <a:gd name="connsiteY28407" fmla="*/ 1082152 h 4401251"/>
              <a:gd name="connsiteX28408" fmla="*/ 3984918 w 13419668"/>
              <a:gd name="connsiteY28408" fmla="*/ 1060260 h 4401251"/>
              <a:gd name="connsiteX28409" fmla="*/ 3961658 w 13419668"/>
              <a:gd name="connsiteY28409" fmla="*/ 1081033 h 4401251"/>
              <a:gd name="connsiteX28410" fmla="*/ 3982430 w 13419668"/>
              <a:gd name="connsiteY28410" fmla="*/ 1102054 h 4401251"/>
              <a:gd name="connsiteX28411" fmla="*/ 4003575 w 13419668"/>
              <a:gd name="connsiteY28411" fmla="*/ 1082028 h 4401251"/>
              <a:gd name="connsiteX28412" fmla="*/ 3914018 w 13419668"/>
              <a:gd name="connsiteY28412" fmla="*/ 1080286 h 4401251"/>
              <a:gd name="connsiteX28413" fmla="*/ 3893494 w 13419668"/>
              <a:gd name="connsiteY28413" fmla="*/ 1060136 h 4401251"/>
              <a:gd name="connsiteX28414" fmla="*/ 3872349 w 13419668"/>
              <a:gd name="connsiteY28414" fmla="*/ 1082898 h 4401251"/>
              <a:gd name="connsiteX28415" fmla="*/ 3894738 w 13419668"/>
              <a:gd name="connsiteY28415" fmla="*/ 1101929 h 4401251"/>
              <a:gd name="connsiteX28416" fmla="*/ 3914142 w 13419668"/>
              <a:gd name="connsiteY28416" fmla="*/ 1080162 h 4401251"/>
              <a:gd name="connsiteX28417" fmla="*/ 3807171 w 13419668"/>
              <a:gd name="connsiteY28417" fmla="*/ 1060136 h 4401251"/>
              <a:gd name="connsiteX28418" fmla="*/ 3786274 w 13419668"/>
              <a:gd name="connsiteY28418" fmla="*/ 1079913 h 4401251"/>
              <a:gd name="connsiteX28419" fmla="*/ 3808166 w 13419668"/>
              <a:gd name="connsiteY28419" fmla="*/ 1102054 h 4401251"/>
              <a:gd name="connsiteX28420" fmla="*/ 3828068 w 13419668"/>
              <a:gd name="connsiteY28420" fmla="*/ 1080411 h 4401251"/>
              <a:gd name="connsiteX28421" fmla="*/ 3807047 w 13419668"/>
              <a:gd name="connsiteY28421" fmla="*/ 1060260 h 4401251"/>
              <a:gd name="connsiteX28422" fmla="*/ 3696717 w 13419668"/>
              <a:gd name="connsiteY28422" fmla="*/ 1081406 h 4401251"/>
              <a:gd name="connsiteX28423" fmla="*/ 3717241 w 13419668"/>
              <a:gd name="connsiteY28423" fmla="*/ 1102178 h 4401251"/>
              <a:gd name="connsiteX28424" fmla="*/ 3738510 w 13419668"/>
              <a:gd name="connsiteY28424" fmla="*/ 1079043 h 4401251"/>
              <a:gd name="connsiteX28425" fmla="*/ 3716121 w 13419668"/>
              <a:gd name="connsiteY28425" fmla="*/ 1060385 h 4401251"/>
              <a:gd name="connsiteX28426" fmla="*/ 3696593 w 13419668"/>
              <a:gd name="connsiteY28426" fmla="*/ 1081530 h 4401251"/>
              <a:gd name="connsiteX28427" fmla="*/ 3629798 w 13419668"/>
              <a:gd name="connsiteY28427" fmla="*/ 1060385 h 4401251"/>
              <a:gd name="connsiteX28428" fmla="*/ 3607284 w 13419668"/>
              <a:gd name="connsiteY28428" fmla="*/ 1078296 h 4401251"/>
              <a:gd name="connsiteX28429" fmla="*/ 3627310 w 13419668"/>
              <a:gd name="connsiteY28429" fmla="*/ 1102178 h 4401251"/>
              <a:gd name="connsiteX28430" fmla="*/ 3648953 w 13419668"/>
              <a:gd name="connsiteY28430" fmla="*/ 1082152 h 4401251"/>
              <a:gd name="connsiteX28431" fmla="*/ 3629673 w 13419668"/>
              <a:gd name="connsiteY28431" fmla="*/ 1060385 h 4401251"/>
              <a:gd name="connsiteX28432" fmla="*/ 3559520 w 13419668"/>
              <a:gd name="connsiteY28432" fmla="*/ 1080535 h 4401251"/>
              <a:gd name="connsiteX28433" fmla="*/ 3535638 w 13419668"/>
              <a:gd name="connsiteY28433" fmla="*/ 1060385 h 4401251"/>
              <a:gd name="connsiteX28434" fmla="*/ 3517726 w 13419668"/>
              <a:gd name="connsiteY28434" fmla="*/ 1082774 h 4401251"/>
              <a:gd name="connsiteX28435" fmla="*/ 3539494 w 13419668"/>
              <a:gd name="connsiteY28435" fmla="*/ 1102054 h 4401251"/>
              <a:gd name="connsiteX28436" fmla="*/ 3559520 w 13419668"/>
              <a:gd name="connsiteY28436" fmla="*/ 1080411 h 4401251"/>
              <a:gd name="connsiteX28437" fmla="*/ 3452797 w 13419668"/>
              <a:gd name="connsiteY28437" fmla="*/ 1060385 h 4401251"/>
              <a:gd name="connsiteX28438" fmla="*/ 3430284 w 13419668"/>
              <a:gd name="connsiteY28438" fmla="*/ 1078918 h 4401251"/>
              <a:gd name="connsiteX28439" fmla="*/ 3451429 w 13419668"/>
              <a:gd name="connsiteY28439" fmla="*/ 1102303 h 4401251"/>
              <a:gd name="connsiteX28440" fmla="*/ 3472077 w 13419668"/>
              <a:gd name="connsiteY28440" fmla="*/ 1081655 h 4401251"/>
              <a:gd name="connsiteX28441" fmla="*/ 3452673 w 13419668"/>
              <a:gd name="connsiteY28441" fmla="*/ 1060385 h 4401251"/>
              <a:gd name="connsiteX28442" fmla="*/ 3382644 w 13419668"/>
              <a:gd name="connsiteY28442" fmla="*/ 1081530 h 4401251"/>
              <a:gd name="connsiteX28443" fmla="*/ 3363116 w 13419668"/>
              <a:gd name="connsiteY28443" fmla="*/ 1060385 h 4401251"/>
              <a:gd name="connsiteX28444" fmla="*/ 3340726 w 13419668"/>
              <a:gd name="connsiteY28444" fmla="*/ 1082028 h 4401251"/>
              <a:gd name="connsiteX28445" fmla="*/ 3362120 w 13419668"/>
              <a:gd name="connsiteY28445" fmla="*/ 1102303 h 4401251"/>
              <a:gd name="connsiteX28446" fmla="*/ 3382644 w 13419668"/>
              <a:gd name="connsiteY28446" fmla="*/ 1081530 h 4401251"/>
              <a:gd name="connsiteX28447" fmla="*/ 3251169 w 13419668"/>
              <a:gd name="connsiteY28447" fmla="*/ 1079291 h 4401251"/>
              <a:gd name="connsiteX28448" fmla="*/ 3272688 w 13419668"/>
              <a:gd name="connsiteY28448" fmla="*/ 1102303 h 4401251"/>
              <a:gd name="connsiteX28449" fmla="*/ 3292962 w 13419668"/>
              <a:gd name="connsiteY28449" fmla="*/ 1081406 h 4401251"/>
              <a:gd name="connsiteX28450" fmla="*/ 3273309 w 13419668"/>
              <a:gd name="connsiteY28450" fmla="*/ 1060509 h 4401251"/>
              <a:gd name="connsiteX28451" fmla="*/ 3251169 w 13419668"/>
              <a:gd name="connsiteY28451" fmla="*/ 1079416 h 4401251"/>
              <a:gd name="connsiteX28452" fmla="*/ 3186737 w 13419668"/>
              <a:gd name="connsiteY28452" fmla="*/ 1060260 h 4401251"/>
              <a:gd name="connsiteX28453" fmla="*/ 3165343 w 13419668"/>
              <a:gd name="connsiteY28453" fmla="*/ 1079416 h 4401251"/>
              <a:gd name="connsiteX28454" fmla="*/ 3186613 w 13419668"/>
              <a:gd name="connsiteY28454" fmla="*/ 1102178 h 4401251"/>
              <a:gd name="connsiteX28455" fmla="*/ 3207136 w 13419668"/>
              <a:gd name="connsiteY28455" fmla="*/ 1081033 h 4401251"/>
              <a:gd name="connsiteX28456" fmla="*/ 3186613 w 13419668"/>
              <a:gd name="connsiteY28456" fmla="*/ 1060260 h 4401251"/>
              <a:gd name="connsiteX28457" fmla="*/ 3096060 w 13419668"/>
              <a:gd name="connsiteY28457" fmla="*/ 1060260 h 4401251"/>
              <a:gd name="connsiteX28458" fmla="*/ 3075661 w 13419668"/>
              <a:gd name="connsiteY28458" fmla="*/ 1080535 h 4401251"/>
              <a:gd name="connsiteX28459" fmla="*/ 3098175 w 13419668"/>
              <a:gd name="connsiteY28459" fmla="*/ 1102054 h 4401251"/>
              <a:gd name="connsiteX28460" fmla="*/ 3117579 w 13419668"/>
              <a:gd name="connsiteY28460" fmla="*/ 1079913 h 4401251"/>
              <a:gd name="connsiteX28461" fmla="*/ 3096060 w 13419668"/>
              <a:gd name="connsiteY28461" fmla="*/ 1060260 h 4401251"/>
              <a:gd name="connsiteX28462" fmla="*/ 2986228 w 13419668"/>
              <a:gd name="connsiteY28462" fmla="*/ 1079291 h 4401251"/>
              <a:gd name="connsiteX28463" fmla="*/ 3004388 w 13419668"/>
              <a:gd name="connsiteY28463" fmla="*/ 1102054 h 4401251"/>
              <a:gd name="connsiteX28464" fmla="*/ 3028022 w 13419668"/>
              <a:gd name="connsiteY28464" fmla="*/ 1081281 h 4401251"/>
              <a:gd name="connsiteX28465" fmla="*/ 3007747 w 13419668"/>
              <a:gd name="connsiteY28465" fmla="*/ 1060385 h 4401251"/>
              <a:gd name="connsiteX28466" fmla="*/ 2986228 w 13419668"/>
              <a:gd name="connsiteY28466" fmla="*/ 1079416 h 4401251"/>
              <a:gd name="connsiteX28467" fmla="*/ 2940703 w 13419668"/>
              <a:gd name="connsiteY28467" fmla="*/ 1081157 h 4401251"/>
              <a:gd name="connsiteX28468" fmla="*/ 2920926 w 13419668"/>
              <a:gd name="connsiteY28468" fmla="*/ 1060260 h 4401251"/>
              <a:gd name="connsiteX28469" fmla="*/ 2898910 w 13419668"/>
              <a:gd name="connsiteY28469" fmla="*/ 1082152 h 4401251"/>
              <a:gd name="connsiteX28470" fmla="*/ 2920552 w 13419668"/>
              <a:gd name="connsiteY28470" fmla="*/ 1102054 h 4401251"/>
              <a:gd name="connsiteX28471" fmla="*/ 2940703 w 13419668"/>
              <a:gd name="connsiteY28471" fmla="*/ 1081033 h 4401251"/>
              <a:gd name="connsiteX28472" fmla="*/ 2809103 w 13419668"/>
              <a:gd name="connsiteY28472" fmla="*/ 1081406 h 4401251"/>
              <a:gd name="connsiteX28473" fmla="*/ 2832986 w 13419668"/>
              <a:gd name="connsiteY28473" fmla="*/ 1101929 h 4401251"/>
              <a:gd name="connsiteX28474" fmla="*/ 2850897 w 13419668"/>
              <a:gd name="connsiteY28474" fmla="*/ 1078918 h 4401251"/>
              <a:gd name="connsiteX28475" fmla="*/ 2829130 w 13419668"/>
              <a:gd name="connsiteY28475" fmla="*/ 1060260 h 4401251"/>
              <a:gd name="connsiteX28476" fmla="*/ 2809103 w 13419668"/>
              <a:gd name="connsiteY28476" fmla="*/ 1081406 h 4401251"/>
              <a:gd name="connsiteX28477" fmla="*/ 2740194 w 13419668"/>
              <a:gd name="connsiteY28477" fmla="*/ 1060136 h 4401251"/>
              <a:gd name="connsiteX28478" fmla="*/ 2719546 w 13419668"/>
              <a:gd name="connsiteY28478" fmla="*/ 1080784 h 4401251"/>
              <a:gd name="connsiteX28479" fmla="*/ 2742930 w 13419668"/>
              <a:gd name="connsiteY28479" fmla="*/ 1101929 h 4401251"/>
              <a:gd name="connsiteX28480" fmla="*/ 2761464 w 13419668"/>
              <a:gd name="connsiteY28480" fmla="*/ 1079416 h 4401251"/>
              <a:gd name="connsiteX28481" fmla="*/ 2740194 w 13419668"/>
              <a:gd name="connsiteY28481" fmla="*/ 1060011 h 4401251"/>
              <a:gd name="connsiteX28482" fmla="*/ 2630113 w 13419668"/>
              <a:gd name="connsiteY28482" fmla="*/ 1079416 h 4401251"/>
              <a:gd name="connsiteX28483" fmla="*/ 2652005 w 13419668"/>
              <a:gd name="connsiteY28483" fmla="*/ 1102054 h 4401251"/>
              <a:gd name="connsiteX28484" fmla="*/ 2671906 w 13419668"/>
              <a:gd name="connsiteY28484" fmla="*/ 1080784 h 4401251"/>
              <a:gd name="connsiteX28485" fmla="*/ 2651880 w 13419668"/>
              <a:gd name="connsiteY28485" fmla="*/ 1060136 h 4401251"/>
              <a:gd name="connsiteX28486" fmla="*/ 2630113 w 13419668"/>
              <a:gd name="connsiteY28486" fmla="*/ 1079416 h 4401251"/>
              <a:gd name="connsiteX28487" fmla="*/ 2544287 w 13419668"/>
              <a:gd name="connsiteY28487" fmla="*/ 1079043 h 4401251"/>
              <a:gd name="connsiteX28488" fmla="*/ 2562447 w 13419668"/>
              <a:gd name="connsiteY28488" fmla="*/ 1101805 h 4401251"/>
              <a:gd name="connsiteX28489" fmla="*/ 2586081 w 13419668"/>
              <a:gd name="connsiteY28489" fmla="*/ 1081033 h 4401251"/>
              <a:gd name="connsiteX28490" fmla="*/ 2565806 w 13419668"/>
              <a:gd name="connsiteY28490" fmla="*/ 1060136 h 4401251"/>
              <a:gd name="connsiteX28491" fmla="*/ 2544287 w 13419668"/>
              <a:gd name="connsiteY28491" fmla="*/ 1079167 h 4401251"/>
              <a:gd name="connsiteX28492" fmla="*/ 2454605 w 13419668"/>
              <a:gd name="connsiteY28492" fmla="*/ 1081281 h 4401251"/>
              <a:gd name="connsiteX28493" fmla="*/ 2475129 w 13419668"/>
              <a:gd name="connsiteY28493" fmla="*/ 1102054 h 4401251"/>
              <a:gd name="connsiteX28494" fmla="*/ 2496399 w 13419668"/>
              <a:gd name="connsiteY28494" fmla="*/ 1078918 h 4401251"/>
              <a:gd name="connsiteX28495" fmla="*/ 2474010 w 13419668"/>
              <a:gd name="connsiteY28495" fmla="*/ 1060260 h 4401251"/>
              <a:gd name="connsiteX28496" fmla="*/ 2454481 w 13419668"/>
              <a:gd name="connsiteY28496" fmla="*/ 1081406 h 4401251"/>
              <a:gd name="connsiteX28497" fmla="*/ 2386318 w 13419668"/>
              <a:gd name="connsiteY28497" fmla="*/ 1060011 h 4401251"/>
              <a:gd name="connsiteX28498" fmla="*/ 2365172 w 13419668"/>
              <a:gd name="connsiteY28498" fmla="*/ 1079540 h 4401251"/>
              <a:gd name="connsiteX28499" fmla="*/ 2386815 w 13419668"/>
              <a:gd name="connsiteY28499" fmla="*/ 1101929 h 4401251"/>
              <a:gd name="connsiteX28500" fmla="*/ 2407090 w 13419668"/>
              <a:gd name="connsiteY28500" fmla="*/ 1080535 h 4401251"/>
              <a:gd name="connsiteX28501" fmla="*/ 2386318 w 13419668"/>
              <a:gd name="connsiteY28501" fmla="*/ 1060011 h 4401251"/>
              <a:gd name="connsiteX28502" fmla="*/ 2230090 w 13419668"/>
              <a:gd name="connsiteY28502" fmla="*/ 1081530 h 4401251"/>
              <a:gd name="connsiteX28503" fmla="*/ 2210935 w 13419668"/>
              <a:gd name="connsiteY28503" fmla="*/ 1060136 h 4401251"/>
              <a:gd name="connsiteX28504" fmla="*/ 2188172 w 13419668"/>
              <a:gd name="connsiteY28504" fmla="*/ 1081406 h 4401251"/>
              <a:gd name="connsiteX28505" fmla="*/ 2209317 w 13419668"/>
              <a:gd name="connsiteY28505" fmla="*/ 1101929 h 4401251"/>
              <a:gd name="connsiteX28506" fmla="*/ 2230090 w 13419668"/>
              <a:gd name="connsiteY28506" fmla="*/ 1081406 h 4401251"/>
              <a:gd name="connsiteX28507" fmla="*/ 2319647 w 13419668"/>
              <a:gd name="connsiteY28507" fmla="*/ 1080411 h 4401251"/>
              <a:gd name="connsiteX28508" fmla="*/ 2299248 w 13419668"/>
              <a:gd name="connsiteY28508" fmla="*/ 1060136 h 4401251"/>
              <a:gd name="connsiteX28509" fmla="*/ 2277854 w 13419668"/>
              <a:gd name="connsiteY28509" fmla="*/ 1082650 h 4401251"/>
              <a:gd name="connsiteX28510" fmla="*/ 2299994 w 13419668"/>
              <a:gd name="connsiteY28510" fmla="*/ 1101929 h 4401251"/>
              <a:gd name="connsiteX28511" fmla="*/ 2319523 w 13419668"/>
              <a:gd name="connsiteY28511" fmla="*/ 1080411 h 4401251"/>
              <a:gd name="connsiteX28512" fmla="*/ 7863874 w 13419668"/>
              <a:gd name="connsiteY28512" fmla="*/ 1081530 h 4401251"/>
              <a:gd name="connsiteX28513" fmla="*/ 7884646 w 13419668"/>
              <a:gd name="connsiteY28513" fmla="*/ 1102054 h 4401251"/>
              <a:gd name="connsiteX28514" fmla="*/ 7905667 w 13419668"/>
              <a:gd name="connsiteY28514" fmla="*/ 1078545 h 4401251"/>
              <a:gd name="connsiteX28515" fmla="*/ 7883029 w 13419668"/>
              <a:gd name="connsiteY28515" fmla="*/ 1060136 h 4401251"/>
              <a:gd name="connsiteX28516" fmla="*/ 7863874 w 13419668"/>
              <a:gd name="connsiteY28516" fmla="*/ 1081530 h 4401251"/>
              <a:gd name="connsiteX28517" fmla="*/ 9923693 w 13419668"/>
              <a:gd name="connsiteY28517" fmla="*/ 1060136 h 4401251"/>
              <a:gd name="connsiteX28518" fmla="*/ 9902175 w 13419668"/>
              <a:gd name="connsiteY28518" fmla="*/ 1079664 h 4401251"/>
              <a:gd name="connsiteX28519" fmla="*/ 9924315 w 13419668"/>
              <a:gd name="connsiteY28519" fmla="*/ 1101929 h 4401251"/>
              <a:gd name="connsiteX28520" fmla="*/ 9943968 w 13419668"/>
              <a:gd name="connsiteY28520" fmla="*/ 1080411 h 4401251"/>
              <a:gd name="connsiteX28521" fmla="*/ 9923693 w 13419668"/>
              <a:gd name="connsiteY28521" fmla="*/ 1060011 h 4401251"/>
              <a:gd name="connsiteX28522" fmla="*/ 10210401 w 13419668"/>
              <a:gd name="connsiteY28522" fmla="*/ 1082028 h 4401251"/>
              <a:gd name="connsiteX28523" fmla="*/ 10188261 w 13419668"/>
              <a:gd name="connsiteY28523" fmla="*/ 1060260 h 4401251"/>
              <a:gd name="connsiteX28524" fmla="*/ 10168608 w 13419668"/>
              <a:gd name="connsiteY28524" fmla="*/ 1081157 h 4401251"/>
              <a:gd name="connsiteX28525" fmla="*/ 10188883 w 13419668"/>
              <a:gd name="connsiteY28525" fmla="*/ 1102054 h 4401251"/>
              <a:gd name="connsiteX28526" fmla="*/ 10210526 w 13419668"/>
              <a:gd name="connsiteY28526" fmla="*/ 1082028 h 4401251"/>
              <a:gd name="connsiteX28527" fmla="*/ 10279560 w 13419668"/>
              <a:gd name="connsiteY28527" fmla="*/ 1060136 h 4401251"/>
              <a:gd name="connsiteX28528" fmla="*/ 10258166 w 13419668"/>
              <a:gd name="connsiteY28528" fmla="*/ 1079291 h 4401251"/>
              <a:gd name="connsiteX28529" fmla="*/ 10279435 w 13419668"/>
              <a:gd name="connsiteY28529" fmla="*/ 1102054 h 4401251"/>
              <a:gd name="connsiteX28530" fmla="*/ 10299959 w 13419668"/>
              <a:gd name="connsiteY28530" fmla="*/ 1080784 h 4401251"/>
              <a:gd name="connsiteX28531" fmla="*/ 10279435 w 13419668"/>
              <a:gd name="connsiteY28531" fmla="*/ 1060011 h 4401251"/>
              <a:gd name="connsiteX28532" fmla="*/ 10365759 w 13419668"/>
              <a:gd name="connsiteY28532" fmla="*/ 1060136 h 4401251"/>
              <a:gd name="connsiteX28533" fmla="*/ 10343991 w 13419668"/>
              <a:gd name="connsiteY28533" fmla="*/ 1079540 h 4401251"/>
              <a:gd name="connsiteX28534" fmla="*/ 10366008 w 13419668"/>
              <a:gd name="connsiteY28534" fmla="*/ 1102054 h 4401251"/>
              <a:gd name="connsiteX28535" fmla="*/ 10385909 w 13419668"/>
              <a:gd name="connsiteY28535" fmla="*/ 1080784 h 4401251"/>
              <a:gd name="connsiteX28536" fmla="*/ 10365759 w 13419668"/>
              <a:gd name="connsiteY28536" fmla="*/ 1060260 h 4401251"/>
              <a:gd name="connsiteX28537" fmla="*/ 10475466 w 13419668"/>
              <a:gd name="connsiteY28537" fmla="*/ 1081281 h 4401251"/>
              <a:gd name="connsiteX28538" fmla="*/ 10455938 w 13419668"/>
              <a:gd name="connsiteY28538" fmla="*/ 1060136 h 4401251"/>
              <a:gd name="connsiteX28539" fmla="*/ 10433549 w 13419668"/>
              <a:gd name="connsiteY28539" fmla="*/ 1081779 h 4401251"/>
              <a:gd name="connsiteX28540" fmla="*/ 10454943 w 13419668"/>
              <a:gd name="connsiteY28540" fmla="*/ 1102054 h 4401251"/>
              <a:gd name="connsiteX28541" fmla="*/ 10475466 w 13419668"/>
              <a:gd name="connsiteY28541" fmla="*/ 1081281 h 4401251"/>
              <a:gd name="connsiteX28542" fmla="*/ 10544625 w 13419668"/>
              <a:gd name="connsiteY28542" fmla="*/ 1060136 h 4401251"/>
              <a:gd name="connsiteX28543" fmla="*/ 10523106 w 13419668"/>
              <a:gd name="connsiteY28543" fmla="*/ 1079789 h 4401251"/>
              <a:gd name="connsiteX28544" fmla="*/ 10545371 w 13419668"/>
              <a:gd name="connsiteY28544" fmla="*/ 1102054 h 4401251"/>
              <a:gd name="connsiteX28545" fmla="*/ 10564900 w 13419668"/>
              <a:gd name="connsiteY28545" fmla="*/ 1080535 h 4401251"/>
              <a:gd name="connsiteX28546" fmla="*/ 10544500 w 13419668"/>
              <a:gd name="connsiteY28546" fmla="*/ 1060260 h 4401251"/>
              <a:gd name="connsiteX28547" fmla="*/ 10652343 w 13419668"/>
              <a:gd name="connsiteY28547" fmla="*/ 1081655 h 4401251"/>
              <a:gd name="connsiteX28548" fmla="*/ 10629829 w 13419668"/>
              <a:gd name="connsiteY28548" fmla="*/ 1060136 h 4401251"/>
              <a:gd name="connsiteX28549" fmla="*/ 10610425 w 13419668"/>
              <a:gd name="connsiteY28549" fmla="*/ 1081406 h 4401251"/>
              <a:gd name="connsiteX28550" fmla="*/ 10631073 w 13419668"/>
              <a:gd name="connsiteY28550" fmla="*/ 1102054 h 4401251"/>
              <a:gd name="connsiteX28551" fmla="*/ 10652343 w 13419668"/>
              <a:gd name="connsiteY28551" fmla="*/ 1081655 h 4401251"/>
              <a:gd name="connsiteX28552" fmla="*/ 7949699 w 13419668"/>
              <a:gd name="connsiteY28552" fmla="*/ 1081033 h 4401251"/>
              <a:gd name="connsiteX28553" fmla="*/ 7973332 w 13419668"/>
              <a:gd name="connsiteY28553" fmla="*/ 1101805 h 4401251"/>
              <a:gd name="connsiteX28554" fmla="*/ 7991492 w 13419668"/>
              <a:gd name="connsiteY28554" fmla="*/ 1079043 h 4401251"/>
              <a:gd name="connsiteX28555" fmla="*/ 7969974 w 13419668"/>
              <a:gd name="connsiteY28555" fmla="*/ 1060011 h 4401251"/>
              <a:gd name="connsiteX28556" fmla="*/ 7949699 w 13419668"/>
              <a:gd name="connsiteY28556" fmla="*/ 1080908 h 4401251"/>
              <a:gd name="connsiteX28557" fmla="*/ 10720257 w 13419668"/>
              <a:gd name="connsiteY28557" fmla="*/ 1060136 h 4401251"/>
              <a:gd name="connsiteX28558" fmla="*/ 10699982 w 13419668"/>
              <a:gd name="connsiteY28558" fmla="*/ 1080535 h 4401251"/>
              <a:gd name="connsiteX28559" fmla="*/ 10722495 w 13419668"/>
              <a:gd name="connsiteY28559" fmla="*/ 1101929 h 4401251"/>
              <a:gd name="connsiteX28560" fmla="*/ 10741776 w 13419668"/>
              <a:gd name="connsiteY28560" fmla="*/ 1079789 h 4401251"/>
              <a:gd name="connsiteX28561" fmla="*/ 10720257 w 13419668"/>
              <a:gd name="connsiteY28561" fmla="*/ 1060260 h 4401251"/>
              <a:gd name="connsiteX28562" fmla="*/ 10789415 w 13419668"/>
              <a:gd name="connsiteY28562" fmla="*/ 1081281 h 4401251"/>
              <a:gd name="connsiteX28563" fmla="*/ 10809939 w 13419668"/>
              <a:gd name="connsiteY28563" fmla="*/ 1102054 h 4401251"/>
              <a:gd name="connsiteX28564" fmla="*/ 10831209 w 13419668"/>
              <a:gd name="connsiteY28564" fmla="*/ 1078918 h 4401251"/>
              <a:gd name="connsiteX28565" fmla="*/ 10808819 w 13419668"/>
              <a:gd name="connsiteY28565" fmla="*/ 1060260 h 4401251"/>
              <a:gd name="connsiteX28566" fmla="*/ 10789290 w 13419668"/>
              <a:gd name="connsiteY28566" fmla="*/ 1081406 h 4401251"/>
              <a:gd name="connsiteX28567" fmla="*/ 10917159 w 13419668"/>
              <a:gd name="connsiteY28567" fmla="*/ 1081281 h 4401251"/>
              <a:gd name="connsiteX28568" fmla="*/ 10897630 w 13419668"/>
              <a:gd name="connsiteY28568" fmla="*/ 1060136 h 4401251"/>
              <a:gd name="connsiteX28569" fmla="*/ 10875241 w 13419668"/>
              <a:gd name="connsiteY28569" fmla="*/ 1081779 h 4401251"/>
              <a:gd name="connsiteX28570" fmla="*/ 10896635 w 13419668"/>
              <a:gd name="connsiteY28570" fmla="*/ 1102054 h 4401251"/>
              <a:gd name="connsiteX28571" fmla="*/ 10917159 w 13419668"/>
              <a:gd name="connsiteY28571" fmla="*/ 1081281 h 4401251"/>
              <a:gd name="connsiteX28572" fmla="*/ 11006716 w 13419668"/>
              <a:gd name="connsiteY28572" fmla="*/ 1081033 h 4401251"/>
              <a:gd name="connsiteX28573" fmla="*/ 10986939 w 13419668"/>
              <a:gd name="connsiteY28573" fmla="*/ 1060136 h 4401251"/>
              <a:gd name="connsiteX28574" fmla="*/ 10964923 w 13419668"/>
              <a:gd name="connsiteY28574" fmla="*/ 1082028 h 4401251"/>
              <a:gd name="connsiteX28575" fmla="*/ 10986566 w 13419668"/>
              <a:gd name="connsiteY28575" fmla="*/ 1101929 h 4401251"/>
              <a:gd name="connsiteX28576" fmla="*/ 11006716 w 13419668"/>
              <a:gd name="connsiteY28576" fmla="*/ 1080908 h 4401251"/>
              <a:gd name="connsiteX28577" fmla="*/ 11074879 w 13419668"/>
              <a:gd name="connsiteY28577" fmla="*/ 1060136 h 4401251"/>
              <a:gd name="connsiteX28578" fmla="*/ 11054232 w 13419668"/>
              <a:gd name="connsiteY28578" fmla="*/ 1080784 h 4401251"/>
              <a:gd name="connsiteX28579" fmla="*/ 11077616 w 13419668"/>
              <a:gd name="connsiteY28579" fmla="*/ 1101929 h 4401251"/>
              <a:gd name="connsiteX28580" fmla="*/ 11096149 w 13419668"/>
              <a:gd name="connsiteY28580" fmla="*/ 1079416 h 4401251"/>
              <a:gd name="connsiteX28581" fmla="*/ 11074879 w 13419668"/>
              <a:gd name="connsiteY28581" fmla="*/ 1060011 h 4401251"/>
              <a:gd name="connsiteX28582" fmla="*/ 11183592 w 13419668"/>
              <a:gd name="connsiteY28582" fmla="*/ 1082028 h 4401251"/>
              <a:gd name="connsiteX28583" fmla="*/ 11161452 w 13419668"/>
              <a:gd name="connsiteY28583" fmla="*/ 1060260 h 4401251"/>
              <a:gd name="connsiteX28584" fmla="*/ 11141799 w 13419668"/>
              <a:gd name="connsiteY28584" fmla="*/ 1081157 h 4401251"/>
              <a:gd name="connsiteX28585" fmla="*/ 11162073 w 13419668"/>
              <a:gd name="connsiteY28585" fmla="*/ 1102054 h 4401251"/>
              <a:gd name="connsiteX28586" fmla="*/ 11183716 w 13419668"/>
              <a:gd name="connsiteY28586" fmla="*/ 1082028 h 4401251"/>
              <a:gd name="connsiteX28587" fmla="*/ 11251631 w 13419668"/>
              <a:gd name="connsiteY28587" fmla="*/ 1060136 h 4401251"/>
              <a:gd name="connsiteX28588" fmla="*/ 11231356 w 13419668"/>
              <a:gd name="connsiteY28588" fmla="*/ 1080535 h 4401251"/>
              <a:gd name="connsiteX28589" fmla="*/ 11253870 w 13419668"/>
              <a:gd name="connsiteY28589" fmla="*/ 1101929 h 4401251"/>
              <a:gd name="connsiteX28590" fmla="*/ 11273149 w 13419668"/>
              <a:gd name="connsiteY28590" fmla="*/ 1079789 h 4401251"/>
              <a:gd name="connsiteX28591" fmla="*/ 11251631 w 13419668"/>
              <a:gd name="connsiteY28591" fmla="*/ 1060260 h 4401251"/>
              <a:gd name="connsiteX28592" fmla="*/ 11362832 w 13419668"/>
              <a:gd name="connsiteY28592" fmla="*/ 1081655 h 4401251"/>
              <a:gd name="connsiteX28593" fmla="*/ 11340318 w 13419668"/>
              <a:gd name="connsiteY28593" fmla="*/ 1060136 h 4401251"/>
              <a:gd name="connsiteX28594" fmla="*/ 11320914 w 13419668"/>
              <a:gd name="connsiteY28594" fmla="*/ 1081406 h 4401251"/>
              <a:gd name="connsiteX28595" fmla="*/ 11341561 w 13419668"/>
              <a:gd name="connsiteY28595" fmla="*/ 1102054 h 4401251"/>
              <a:gd name="connsiteX28596" fmla="*/ 11362832 w 13419668"/>
              <a:gd name="connsiteY28596" fmla="*/ 1081655 h 4401251"/>
              <a:gd name="connsiteX28597" fmla="*/ 11431865 w 13419668"/>
              <a:gd name="connsiteY28597" fmla="*/ 1060011 h 4401251"/>
              <a:gd name="connsiteX28598" fmla="*/ 11410595 w 13419668"/>
              <a:gd name="connsiteY28598" fmla="*/ 1079416 h 4401251"/>
              <a:gd name="connsiteX28599" fmla="*/ 11431990 w 13419668"/>
              <a:gd name="connsiteY28599" fmla="*/ 1102054 h 4401251"/>
              <a:gd name="connsiteX28600" fmla="*/ 11452389 w 13419668"/>
              <a:gd name="connsiteY28600" fmla="*/ 1080784 h 4401251"/>
              <a:gd name="connsiteX28601" fmla="*/ 11431741 w 13419668"/>
              <a:gd name="connsiteY28601" fmla="*/ 1060136 h 4401251"/>
              <a:gd name="connsiteX28602" fmla="*/ 11538214 w 13419668"/>
              <a:gd name="connsiteY28602" fmla="*/ 1082028 h 4401251"/>
              <a:gd name="connsiteX28603" fmla="*/ 11519557 w 13419668"/>
              <a:gd name="connsiteY28603" fmla="*/ 1060136 h 4401251"/>
              <a:gd name="connsiteX28604" fmla="*/ 11496297 w 13419668"/>
              <a:gd name="connsiteY28604" fmla="*/ 1080908 h 4401251"/>
              <a:gd name="connsiteX28605" fmla="*/ 11517069 w 13419668"/>
              <a:gd name="connsiteY28605" fmla="*/ 1101929 h 4401251"/>
              <a:gd name="connsiteX28606" fmla="*/ 11538214 w 13419668"/>
              <a:gd name="connsiteY28606" fmla="*/ 1081903 h 4401251"/>
              <a:gd name="connsiteX28607" fmla="*/ 11606502 w 13419668"/>
              <a:gd name="connsiteY28607" fmla="*/ 1060011 h 4401251"/>
              <a:gd name="connsiteX28608" fmla="*/ 11585854 w 13419668"/>
              <a:gd name="connsiteY28608" fmla="*/ 1080659 h 4401251"/>
              <a:gd name="connsiteX28609" fmla="*/ 11609114 w 13419668"/>
              <a:gd name="connsiteY28609" fmla="*/ 1101929 h 4401251"/>
              <a:gd name="connsiteX28610" fmla="*/ 11627648 w 13419668"/>
              <a:gd name="connsiteY28610" fmla="*/ 1079540 h 4401251"/>
              <a:gd name="connsiteX28611" fmla="*/ 11606377 w 13419668"/>
              <a:gd name="connsiteY28611" fmla="*/ 1060136 h 4401251"/>
              <a:gd name="connsiteX28612" fmla="*/ 11675412 w 13419668"/>
              <a:gd name="connsiteY28612" fmla="*/ 1080659 h 4401251"/>
              <a:gd name="connsiteX28613" fmla="*/ 11698672 w 13419668"/>
              <a:gd name="connsiteY28613" fmla="*/ 1101805 h 4401251"/>
              <a:gd name="connsiteX28614" fmla="*/ 11717205 w 13419668"/>
              <a:gd name="connsiteY28614" fmla="*/ 1079416 h 4401251"/>
              <a:gd name="connsiteX28615" fmla="*/ 11695935 w 13419668"/>
              <a:gd name="connsiteY28615" fmla="*/ 1060011 h 4401251"/>
              <a:gd name="connsiteX28616" fmla="*/ 11675287 w 13419668"/>
              <a:gd name="connsiteY28616" fmla="*/ 1080659 h 4401251"/>
              <a:gd name="connsiteX28617" fmla="*/ 11804772 w 13419668"/>
              <a:gd name="connsiteY28617" fmla="*/ 1080659 h 4401251"/>
              <a:gd name="connsiteX28618" fmla="*/ 11781263 w 13419668"/>
              <a:gd name="connsiteY28618" fmla="*/ 1060136 h 4401251"/>
              <a:gd name="connsiteX28619" fmla="*/ 11762979 w 13419668"/>
              <a:gd name="connsiteY28619" fmla="*/ 1082277 h 4401251"/>
              <a:gd name="connsiteX28620" fmla="*/ 11784373 w 13419668"/>
              <a:gd name="connsiteY28620" fmla="*/ 1101929 h 4401251"/>
              <a:gd name="connsiteX28621" fmla="*/ 11804772 w 13419668"/>
              <a:gd name="connsiteY28621" fmla="*/ 1080659 h 4401251"/>
              <a:gd name="connsiteX28622" fmla="*/ 11894205 w 13419668"/>
              <a:gd name="connsiteY28622" fmla="*/ 1082277 h 4401251"/>
              <a:gd name="connsiteX28623" fmla="*/ 11872438 w 13419668"/>
              <a:gd name="connsiteY28623" fmla="*/ 1060011 h 4401251"/>
              <a:gd name="connsiteX28624" fmla="*/ 11852412 w 13419668"/>
              <a:gd name="connsiteY28624" fmla="*/ 1080535 h 4401251"/>
              <a:gd name="connsiteX28625" fmla="*/ 11872313 w 13419668"/>
              <a:gd name="connsiteY28625" fmla="*/ 1101805 h 4401251"/>
              <a:gd name="connsiteX28626" fmla="*/ 11894205 w 13419668"/>
              <a:gd name="connsiteY28626" fmla="*/ 1082152 h 4401251"/>
              <a:gd name="connsiteX28627" fmla="*/ 11962244 w 13419668"/>
              <a:gd name="connsiteY28627" fmla="*/ 1060011 h 4401251"/>
              <a:gd name="connsiteX28628" fmla="*/ 11941969 w 13419668"/>
              <a:gd name="connsiteY28628" fmla="*/ 1080411 h 4401251"/>
              <a:gd name="connsiteX28629" fmla="*/ 11964483 w 13419668"/>
              <a:gd name="connsiteY28629" fmla="*/ 1101805 h 4401251"/>
              <a:gd name="connsiteX28630" fmla="*/ 11983763 w 13419668"/>
              <a:gd name="connsiteY28630" fmla="*/ 1079664 h 4401251"/>
              <a:gd name="connsiteX28631" fmla="*/ 11962244 w 13419668"/>
              <a:gd name="connsiteY28631" fmla="*/ 1060136 h 4401251"/>
              <a:gd name="connsiteX28632" fmla="*/ 12050309 w 13419668"/>
              <a:gd name="connsiteY28632" fmla="*/ 1060011 h 4401251"/>
              <a:gd name="connsiteX28633" fmla="*/ 12027919 w 13419668"/>
              <a:gd name="connsiteY28633" fmla="*/ 1078545 h 4401251"/>
              <a:gd name="connsiteX28634" fmla="*/ 12049065 w 13419668"/>
              <a:gd name="connsiteY28634" fmla="*/ 1101805 h 4401251"/>
              <a:gd name="connsiteX28635" fmla="*/ 12069713 w 13419668"/>
              <a:gd name="connsiteY28635" fmla="*/ 1081157 h 4401251"/>
              <a:gd name="connsiteX28636" fmla="*/ 12050309 w 13419668"/>
              <a:gd name="connsiteY28636" fmla="*/ 1059887 h 4401251"/>
              <a:gd name="connsiteX28637" fmla="*/ 12140240 w 13419668"/>
              <a:gd name="connsiteY28637" fmla="*/ 1060011 h 4401251"/>
              <a:gd name="connsiteX28638" fmla="*/ 12117477 w 13419668"/>
              <a:gd name="connsiteY28638" fmla="*/ 1078172 h 4401251"/>
              <a:gd name="connsiteX28639" fmla="*/ 12138249 w 13419668"/>
              <a:gd name="connsiteY28639" fmla="*/ 1101929 h 4401251"/>
              <a:gd name="connsiteX28640" fmla="*/ 12159146 w 13419668"/>
              <a:gd name="connsiteY28640" fmla="*/ 1081655 h 4401251"/>
              <a:gd name="connsiteX28641" fmla="*/ 12140115 w 13419668"/>
              <a:gd name="connsiteY28641" fmla="*/ 1060136 h 4401251"/>
              <a:gd name="connsiteX28642" fmla="*/ 12206785 w 13419668"/>
              <a:gd name="connsiteY28642" fmla="*/ 1081157 h 4401251"/>
              <a:gd name="connsiteX28643" fmla="*/ 12230667 w 13419668"/>
              <a:gd name="connsiteY28643" fmla="*/ 1101681 h 4401251"/>
              <a:gd name="connsiteX28644" fmla="*/ 12248579 w 13419668"/>
              <a:gd name="connsiteY28644" fmla="*/ 1078669 h 4401251"/>
              <a:gd name="connsiteX28645" fmla="*/ 12226811 w 13419668"/>
              <a:gd name="connsiteY28645" fmla="*/ 1060011 h 4401251"/>
              <a:gd name="connsiteX28646" fmla="*/ 12206785 w 13419668"/>
              <a:gd name="connsiteY28646" fmla="*/ 1081157 h 4401251"/>
              <a:gd name="connsiteX28647" fmla="*/ 12318980 w 13419668"/>
              <a:gd name="connsiteY28647" fmla="*/ 1060011 h 4401251"/>
              <a:gd name="connsiteX28648" fmla="*/ 12296592 w 13419668"/>
              <a:gd name="connsiteY28648" fmla="*/ 1078545 h 4401251"/>
              <a:gd name="connsiteX28649" fmla="*/ 12317737 w 13419668"/>
              <a:gd name="connsiteY28649" fmla="*/ 1101805 h 4401251"/>
              <a:gd name="connsiteX28650" fmla="*/ 12338385 w 13419668"/>
              <a:gd name="connsiteY28650" fmla="*/ 1081157 h 4401251"/>
              <a:gd name="connsiteX28651" fmla="*/ 12318980 w 13419668"/>
              <a:gd name="connsiteY28651" fmla="*/ 1059887 h 4401251"/>
              <a:gd name="connsiteX28652" fmla="*/ 12425704 w 13419668"/>
              <a:gd name="connsiteY28652" fmla="*/ 1081530 h 4401251"/>
              <a:gd name="connsiteX28653" fmla="*/ 12403190 w 13419668"/>
              <a:gd name="connsiteY28653" fmla="*/ 1060011 h 4401251"/>
              <a:gd name="connsiteX28654" fmla="*/ 12383786 w 13419668"/>
              <a:gd name="connsiteY28654" fmla="*/ 1081281 h 4401251"/>
              <a:gd name="connsiteX28655" fmla="*/ 12404433 w 13419668"/>
              <a:gd name="connsiteY28655" fmla="*/ 1101929 h 4401251"/>
              <a:gd name="connsiteX28656" fmla="*/ 12425704 w 13419668"/>
              <a:gd name="connsiteY28656" fmla="*/ 1081530 h 4401251"/>
              <a:gd name="connsiteX28657" fmla="*/ 12473468 w 13419668"/>
              <a:gd name="connsiteY28657" fmla="*/ 1078918 h 4401251"/>
              <a:gd name="connsiteX28658" fmla="*/ 12491627 w 13419668"/>
              <a:gd name="connsiteY28658" fmla="*/ 1101681 h 4401251"/>
              <a:gd name="connsiteX28659" fmla="*/ 12515261 w 13419668"/>
              <a:gd name="connsiteY28659" fmla="*/ 1080908 h 4401251"/>
              <a:gd name="connsiteX28660" fmla="*/ 12494986 w 13419668"/>
              <a:gd name="connsiteY28660" fmla="*/ 1060011 h 4401251"/>
              <a:gd name="connsiteX28661" fmla="*/ 12473468 w 13419668"/>
              <a:gd name="connsiteY28661" fmla="*/ 1079043 h 4401251"/>
              <a:gd name="connsiteX28662" fmla="*/ 12604695 w 13419668"/>
              <a:gd name="connsiteY28662" fmla="*/ 1082152 h 4401251"/>
              <a:gd name="connsiteX28663" fmla="*/ 12582927 w 13419668"/>
              <a:gd name="connsiteY28663" fmla="*/ 1059887 h 4401251"/>
              <a:gd name="connsiteX28664" fmla="*/ 12562901 w 13419668"/>
              <a:gd name="connsiteY28664" fmla="*/ 1080411 h 4401251"/>
              <a:gd name="connsiteX28665" fmla="*/ 12582803 w 13419668"/>
              <a:gd name="connsiteY28665" fmla="*/ 1101681 h 4401251"/>
              <a:gd name="connsiteX28666" fmla="*/ 12604695 w 13419668"/>
              <a:gd name="connsiteY28666" fmla="*/ 1082028 h 4401251"/>
              <a:gd name="connsiteX28667" fmla="*/ 12670369 w 13419668"/>
              <a:gd name="connsiteY28667" fmla="*/ 1059887 h 4401251"/>
              <a:gd name="connsiteX28668" fmla="*/ 12648850 w 13419668"/>
              <a:gd name="connsiteY28668" fmla="*/ 1079416 h 4401251"/>
              <a:gd name="connsiteX28669" fmla="*/ 12670991 w 13419668"/>
              <a:gd name="connsiteY28669" fmla="*/ 1101681 h 4401251"/>
              <a:gd name="connsiteX28670" fmla="*/ 12690644 w 13419668"/>
              <a:gd name="connsiteY28670" fmla="*/ 1080162 h 4401251"/>
              <a:gd name="connsiteX28671" fmla="*/ 12670369 w 13419668"/>
              <a:gd name="connsiteY28671" fmla="*/ 1059763 h 4401251"/>
              <a:gd name="connsiteX28672" fmla="*/ 12780078 w 13419668"/>
              <a:gd name="connsiteY28672" fmla="*/ 1082525 h 4401251"/>
              <a:gd name="connsiteX28673" fmla="*/ 12762165 w 13419668"/>
              <a:gd name="connsiteY28673" fmla="*/ 1060011 h 4401251"/>
              <a:gd name="connsiteX28674" fmla="*/ 12738284 w 13419668"/>
              <a:gd name="connsiteY28674" fmla="*/ 1080037 h 4401251"/>
              <a:gd name="connsiteX28675" fmla="*/ 12758310 w 13419668"/>
              <a:gd name="connsiteY28675" fmla="*/ 1101681 h 4401251"/>
              <a:gd name="connsiteX28676" fmla="*/ 12780078 w 13419668"/>
              <a:gd name="connsiteY28676" fmla="*/ 1082401 h 4401251"/>
              <a:gd name="connsiteX28677" fmla="*/ 12869759 w 13419668"/>
              <a:gd name="connsiteY28677" fmla="*/ 1080037 h 4401251"/>
              <a:gd name="connsiteX28678" fmla="*/ 12849235 w 13419668"/>
              <a:gd name="connsiteY28678" fmla="*/ 1059887 h 4401251"/>
              <a:gd name="connsiteX28679" fmla="*/ 12828090 w 13419668"/>
              <a:gd name="connsiteY28679" fmla="*/ 1082650 h 4401251"/>
              <a:gd name="connsiteX28680" fmla="*/ 12850480 w 13419668"/>
              <a:gd name="connsiteY28680" fmla="*/ 1101681 h 4401251"/>
              <a:gd name="connsiteX28681" fmla="*/ 12869883 w 13419668"/>
              <a:gd name="connsiteY28681" fmla="*/ 1079913 h 4401251"/>
              <a:gd name="connsiteX28682" fmla="*/ 12935310 w 13419668"/>
              <a:gd name="connsiteY28682" fmla="*/ 1060011 h 4401251"/>
              <a:gd name="connsiteX28683" fmla="*/ 12915160 w 13419668"/>
              <a:gd name="connsiteY28683" fmla="*/ 1080535 h 4401251"/>
              <a:gd name="connsiteX28684" fmla="*/ 12937922 w 13419668"/>
              <a:gd name="connsiteY28684" fmla="*/ 1101681 h 4401251"/>
              <a:gd name="connsiteX28685" fmla="*/ 12956953 w 13419668"/>
              <a:gd name="connsiteY28685" fmla="*/ 1079291 h 4401251"/>
              <a:gd name="connsiteX28686" fmla="*/ 12935186 w 13419668"/>
              <a:gd name="connsiteY28686" fmla="*/ 1059887 h 4401251"/>
              <a:gd name="connsiteX28687" fmla="*/ 13046634 w 13419668"/>
              <a:gd name="connsiteY28687" fmla="*/ 1081530 h 4401251"/>
              <a:gd name="connsiteX28688" fmla="*/ 13024121 w 13419668"/>
              <a:gd name="connsiteY28688" fmla="*/ 1060011 h 4401251"/>
              <a:gd name="connsiteX28689" fmla="*/ 13004717 w 13419668"/>
              <a:gd name="connsiteY28689" fmla="*/ 1081281 h 4401251"/>
              <a:gd name="connsiteX28690" fmla="*/ 13025365 w 13419668"/>
              <a:gd name="connsiteY28690" fmla="*/ 1101929 h 4401251"/>
              <a:gd name="connsiteX28691" fmla="*/ 13046634 w 13419668"/>
              <a:gd name="connsiteY28691" fmla="*/ 1081530 h 4401251"/>
              <a:gd name="connsiteX28692" fmla="*/ 13114550 w 13419668"/>
              <a:gd name="connsiteY28692" fmla="*/ 1060011 h 4401251"/>
              <a:gd name="connsiteX28693" fmla="*/ 13094275 w 13419668"/>
              <a:gd name="connsiteY28693" fmla="*/ 1080411 h 4401251"/>
              <a:gd name="connsiteX28694" fmla="*/ 13116788 w 13419668"/>
              <a:gd name="connsiteY28694" fmla="*/ 1101805 h 4401251"/>
              <a:gd name="connsiteX28695" fmla="*/ 13136068 w 13419668"/>
              <a:gd name="connsiteY28695" fmla="*/ 1079664 h 4401251"/>
              <a:gd name="connsiteX28696" fmla="*/ 13114550 w 13419668"/>
              <a:gd name="connsiteY28696" fmla="*/ 1060136 h 4401251"/>
              <a:gd name="connsiteX28697" fmla="*/ 13225625 w 13419668"/>
              <a:gd name="connsiteY28697" fmla="*/ 1082277 h 4401251"/>
              <a:gd name="connsiteX28698" fmla="*/ 13203858 w 13419668"/>
              <a:gd name="connsiteY28698" fmla="*/ 1060011 h 4401251"/>
              <a:gd name="connsiteX28699" fmla="*/ 13183832 w 13419668"/>
              <a:gd name="connsiteY28699" fmla="*/ 1080535 h 4401251"/>
              <a:gd name="connsiteX28700" fmla="*/ 13203733 w 13419668"/>
              <a:gd name="connsiteY28700" fmla="*/ 1101805 h 4401251"/>
              <a:gd name="connsiteX28701" fmla="*/ 13225625 w 13419668"/>
              <a:gd name="connsiteY28701" fmla="*/ 1082152 h 4401251"/>
              <a:gd name="connsiteX28702" fmla="*/ 13290678 w 13419668"/>
              <a:gd name="connsiteY28702" fmla="*/ 1060011 h 4401251"/>
              <a:gd name="connsiteX28703" fmla="*/ 13269658 w 13419668"/>
              <a:gd name="connsiteY28703" fmla="*/ 1080162 h 4401251"/>
              <a:gd name="connsiteX28704" fmla="*/ 13292420 w 13419668"/>
              <a:gd name="connsiteY28704" fmla="*/ 1101805 h 4401251"/>
              <a:gd name="connsiteX28705" fmla="*/ 13311451 w 13419668"/>
              <a:gd name="connsiteY28705" fmla="*/ 1079789 h 4401251"/>
              <a:gd name="connsiteX28706" fmla="*/ 13290678 w 13419668"/>
              <a:gd name="connsiteY28706" fmla="*/ 1059887 h 4401251"/>
              <a:gd name="connsiteX28707" fmla="*/ 13359090 w 13419668"/>
              <a:gd name="connsiteY28707" fmla="*/ 1081281 h 4401251"/>
              <a:gd name="connsiteX28708" fmla="*/ 13382973 w 13419668"/>
              <a:gd name="connsiteY28708" fmla="*/ 1101805 h 4401251"/>
              <a:gd name="connsiteX28709" fmla="*/ 13400885 w 13419668"/>
              <a:gd name="connsiteY28709" fmla="*/ 1078794 h 4401251"/>
              <a:gd name="connsiteX28710" fmla="*/ 13379118 w 13419668"/>
              <a:gd name="connsiteY28710" fmla="*/ 1060136 h 4401251"/>
              <a:gd name="connsiteX28711" fmla="*/ 13359090 w 13419668"/>
              <a:gd name="connsiteY28711" fmla="*/ 1081281 h 4401251"/>
              <a:gd name="connsiteX28712" fmla="*/ 10079175 w 13419668"/>
              <a:gd name="connsiteY28712" fmla="*/ 1079789 h 4401251"/>
              <a:gd name="connsiteX28713" fmla="*/ 10098082 w 13419668"/>
              <a:gd name="connsiteY28713" fmla="*/ 1101929 h 4401251"/>
              <a:gd name="connsiteX28714" fmla="*/ 10120968 w 13419668"/>
              <a:gd name="connsiteY28714" fmla="*/ 1080411 h 4401251"/>
              <a:gd name="connsiteX28715" fmla="*/ 10100072 w 13419668"/>
              <a:gd name="connsiteY28715" fmla="*/ 1060136 h 4401251"/>
              <a:gd name="connsiteX28716" fmla="*/ 10079175 w 13419668"/>
              <a:gd name="connsiteY28716" fmla="*/ 1079913 h 4401251"/>
              <a:gd name="connsiteX28717" fmla="*/ 2473 w 13419668"/>
              <a:gd name="connsiteY28717" fmla="*/ 3707553 h 4401251"/>
              <a:gd name="connsiteX28718" fmla="*/ 2473 w 13419668"/>
              <a:gd name="connsiteY28718" fmla="*/ 3774970 h 4401251"/>
              <a:gd name="connsiteX28719" fmla="*/ 2473 w 13419668"/>
              <a:gd name="connsiteY28719" fmla="*/ 3707553 h 4401251"/>
              <a:gd name="connsiteX28720" fmla="*/ 258210 w 13419668"/>
              <a:gd name="connsiteY28720" fmla="*/ 971076 h 4401251"/>
              <a:gd name="connsiteX28721" fmla="*/ 239925 w 13419668"/>
              <a:gd name="connsiteY28721" fmla="*/ 990480 h 4401251"/>
              <a:gd name="connsiteX28722" fmla="*/ 260200 w 13419668"/>
              <a:gd name="connsiteY28722" fmla="*/ 1011626 h 4401251"/>
              <a:gd name="connsiteX28723" fmla="*/ 280475 w 13419668"/>
              <a:gd name="connsiteY28723" fmla="*/ 989983 h 4401251"/>
              <a:gd name="connsiteX28724" fmla="*/ 258210 w 13419668"/>
              <a:gd name="connsiteY28724" fmla="*/ 970952 h 4401251"/>
              <a:gd name="connsiteX28725" fmla="*/ 150243 w 13419668"/>
              <a:gd name="connsiteY28725" fmla="*/ 991848 h 4401251"/>
              <a:gd name="connsiteX28726" fmla="*/ 168901 w 13419668"/>
              <a:gd name="connsiteY28726" fmla="*/ 1011377 h 4401251"/>
              <a:gd name="connsiteX28727" fmla="*/ 190917 w 13419668"/>
              <a:gd name="connsiteY28727" fmla="*/ 991724 h 4401251"/>
              <a:gd name="connsiteX28728" fmla="*/ 170145 w 13419668"/>
              <a:gd name="connsiteY28728" fmla="*/ 970952 h 4401251"/>
              <a:gd name="connsiteX28729" fmla="*/ 150119 w 13419668"/>
              <a:gd name="connsiteY28729" fmla="*/ 991848 h 4401251"/>
              <a:gd name="connsiteX28730" fmla="*/ 325502 w 13419668"/>
              <a:gd name="connsiteY28730" fmla="*/ 991475 h 4401251"/>
              <a:gd name="connsiteX28731" fmla="*/ 347394 w 13419668"/>
              <a:gd name="connsiteY28731" fmla="*/ 1011377 h 4401251"/>
              <a:gd name="connsiteX28732" fmla="*/ 366301 w 13419668"/>
              <a:gd name="connsiteY28732" fmla="*/ 991973 h 4401251"/>
              <a:gd name="connsiteX28733" fmla="*/ 346523 w 13419668"/>
              <a:gd name="connsiteY28733" fmla="*/ 970827 h 4401251"/>
              <a:gd name="connsiteX28734" fmla="*/ 325502 w 13419668"/>
              <a:gd name="connsiteY28734" fmla="*/ 991351 h 4401251"/>
              <a:gd name="connsiteX28735" fmla="*/ 6356075 w 13419668"/>
              <a:gd name="connsiteY28735" fmla="*/ 992843 h 4401251"/>
              <a:gd name="connsiteX28736" fmla="*/ 6376100 w 13419668"/>
              <a:gd name="connsiteY28736" fmla="*/ 1011501 h 4401251"/>
              <a:gd name="connsiteX28737" fmla="*/ 6396624 w 13419668"/>
              <a:gd name="connsiteY28737" fmla="*/ 990605 h 4401251"/>
              <a:gd name="connsiteX28738" fmla="*/ 6375354 w 13419668"/>
              <a:gd name="connsiteY28738" fmla="*/ 970952 h 4401251"/>
              <a:gd name="connsiteX28739" fmla="*/ 6356075 w 13419668"/>
              <a:gd name="connsiteY28739" fmla="*/ 992843 h 4401251"/>
              <a:gd name="connsiteX28740" fmla="*/ 80463 w 13419668"/>
              <a:gd name="connsiteY28740" fmla="*/ 970952 h 4401251"/>
              <a:gd name="connsiteX28741" fmla="*/ 60810 w 13419668"/>
              <a:gd name="connsiteY28741" fmla="*/ 989112 h 4401251"/>
              <a:gd name="connsiteX28742" fmla="*/ 79592 w 13419668"/>
              <a:gd name="connsiteY28742" fmla="*/ 1011626 h 4401251"/>
              <a:gd name="connsiteX28743" fmla="*/ 101484 w 13419668"/>
              <a:gd name="connsiteY28743" fmla="*/ 991475 h 4401251"/>
              <a:gd name="connsiteX28744" fmla="*/ 80463 w 13419668"/>
              <a:gd name="connsiteY28744" fmla="*/ 970952 h 4401251"/>
              <a:gd name="connsiteX28745" fmla="*/ 455858 w 13419668"/>
              <a:gd name="connsiteY28745" fmla="*/ 991475 h 4401251"/>
              <a:gd name="connsiteX28746" fmla="*/ 438444 w 13419668"/>
              <a:gd name="connsiteY28746" fmla="*/ 971076 h 4401251"/>
              <a:gd name="connsiteX28747" fmla="*/ 415308 w 13419668"/>
              <a:gd name="connsiteY28747" fmla="*/ 989112 h 4401251"/>
              <a:gd name="connsiteX28748" fmla="*/ 434588 w 13419668"/>
              <a:gd name="connsiteY28748" fmla="*/ 1011626 h 4401251"/>
              <a:gd name="connsiteX28749" fmla="*/ 455858 w 13419668"/>
              <a:gd name="connsiteY28749" fmla="*/ 991475 h 4401251"/>
              <a:gd name="connsiteX28750" fmla="*/ 524270 w 13419668"/>
              <a:gd name="connsiteY28750" fmla="*/ 970952 h 4401251"/>
              <a:gd name="connsiteX28751" fmla="*/ 504990 w 13419668"/>
              <a:gd name="connsiteY28751" fmla="*/ 989858 h 4401251"/>
              <a:gd name="connsiteX28752" fmla="*/ 525016 w 13419668"/>
              <a:gd name="connsiteY28752" fmla="*/ 1011626 h 4401251"/>
              <a:gd name="connsiteX28753" fmla="*/ 545540 w 13419668"/>
              <a:gd name="connsiteY28753" fmla="*/ 990605 h 4401251"/>
              <a:gd name="connsiteX28754" fmla="*/ 524394 w 13419668"/>
              <a:gd name="connsiteY28754" fmla="*/ 970952 h 4401251"/>
              <a:gd name="connsiteX28755" fmla="*/ 632858 w 13419668"/>
              <a:gd name="connsiteY28755" fmla="*/ 991475 h 4401251"/>
              <a:gd name="connsiteX28756" fmla="*/ 611962 w 13419668"/>
              <a:gd name="connsiteY28756" fmla="*/ 970952 h 4401251"/>
              <a:gd name="connsiteX28757" fmla="*/ 592309 w 13419668"/>
              <a:gd name="connsiteY28757" fmla="*/ 988988 h 4401251"/>
              <a:gd name="connsiteX28758" fmla="*/ 611091 w 13419668"/>
              <a:gd name="connsiteY28758" fmla="*/ 1011501 h 4401251"/>
              <a:gd name="connsiteX28759" fmla="*/ 632983 w 13419668"/>
              <a:gd name="connsiteY28759" fmla="*/ 991475 h 4401251"/>
              <a:gd name="connsiteX28760" fmla="*/ 701146 w 13419668"/>
              <a:gd name="connsiteY28760" fmla="*/ 970952 h 4401251"/>
              <a:gd name="connsiteX28761" fmla="*/ 681742 w 13419668"/>
              <a:gd name="connsiteY28761" fmla="*/ 989236 h 4401251"/>
              <a:gd name="connsiteX28762" fmla="*/ 700773 w 13419668"/>
              <a:gd name="connsiteY28762" fmla="*/ 1011501 h 4401251"/>
              <a:gd name="connsiteX28763" fmla="*/ 722416 w 13419668"/>
              <a:gd name="connsiteY28763" fmla="*/ 991226 h 4401251"/>
              <a:gd name="connsiteX28764" fmla="*/ 701270 w 13419668"/>
              <a:gd name="connsiteY28764" fmla="*/ 970952 h 4401251"/>
              <a:gd name="connsiteX28765" fmla="*/ 811849 w 13419668"/>
              <a:gd name="connsiteY28765" fmla="*/ 991351 h 4401251"/>
              <a:gd name="connsiteX28766" fmla="*/ 790703 w 13419668"/>
              <a:gd name="connsiteY28766" fmla="*/ 970952 h 4401251"/>
              <a:gd name="connsiteX28767" fmla="*/ 771175 w 13419668"/>
              <a:gd name="connsiteY28767" fmla="*/ 989112 h 4401251"/>
              <a:gd name="connsiteX28768" fmla="*/ 790081 w 13419668"/>
              <a:gd name="connsiteY28768" fmla="*/ 1011501 h 4401251"/>
              <a:gd name="connsiteX28769" fmla="*/ 811849 w 13419668"/>
              <a:gd name="connsiteY28769" fmla="*/ 991226 h 4401251"/>
              <a:gd name="connsiteX28770" fmla="*/ 856876 w 13419668"/>
              <a:gd name="connsiteY28770" fmla="*/ 991351 h 4401251"/>
              <a:gd name="connsiteX28771" fmla="*/ 878519 w 13419668"/>
              <a:gd name="connsiteY28771" fmla="*/ 1011501 h 4401251"/>
              <a:gd name="connsiteX28772" fmla="*/ 897550 w 13419668"/>
              <a:gd name="connsiteY28772" fmla="*/ 992221 h 4401251"/>
              <a:gd name="connsiteX28773" fmla="*/ 878022 w 13419668"/>
              <a:gd name="connsiteY28773" fmla="*/ 970952 h 4401251"/>
              <a:gd name="connsiteX28774" fmla="*/ 856876 w 13419668"/>
              <a:gd name="connsiteY28774" fmla="*/ 991351 h 4401251"/>
              <a:gd name="connsiteX28775" fmla="*/ 987108 w 13419668"/>
              <a:gd name="connsiteY28775" fmla="*/ 989112 h 4401251"/>
              <a:gd name="connsiteX28776" fmla="*/ 967455 w 13419668"/>
              <a:gd name="connsiteY28776" fmla="*/ 970952 h 4401251"/>
              <a:gd name="connsiteX28777" fmla="*/ 946434 w 13419668"/>
              <a:gd name="connsiteY28777" fmla="*/ 991351 h 4401251"/>
              <a:gd name="connsiteX28778" fmla="*/ 968201 w 13419668"/>
              <a:gd name="connsiteY28778" fmla="*/ 1011501 h 4401251"/>
              <a:gd name="connsiteX28779" fmla="*/ 986983 w 13419668"/>
              <a:gd name="connsiteY28779" fmla="*/ 989112 h 4401251"/>
              <a:gd name="connsiteX28780" fmla="*/ 1057012 w 13419668"/>
              <a:gd name="connsiteY28780" fmla="*/ 970952 h 4401251"/>
              <a:gd name="connsiteX28781" fmla="*/ 1036488 w 13419668"/>
              <a:gd name="connsiteY28781" fmla="*/ 988490 h 4401251"/>
              <a:gd name="connsiteX28782" fmla="*/ 1055022 w 13419668"/>
              <a:gd name="connsiteY28782" fmla="*/ 1011501 h 4401251"/>
              <a:gd name="connsiteX28783" fmla="*/ 1076914 w 13419668"/>
              <a:gd name="connsiteY28783" fmla="*/ 992097 h 4401251"/>
              <a:gd name="connsiteX28784" fmla="*/ 1057137 w 13419668"/>
              <a:gd name="connsiteY28784" fmla="*/ 970952 h 4401251"/>
              <a:gd name="connsiteX28785" fmla="*/ 1144331 w 13419668"/>
              <a:gd name="connsiteY28785" fmla="*/ 971076 h 4401251"/>
              <a:gd name="connsiteX28786" fmla="*/ 1125797 w 13419668"/>
              <a:gd name="connsiteY28786" fmla="*/ 990729 h 4401251"/>
              <a:gd name="connsiteX28787" fmla="*/ 1146694 w 13419668"/>
              <a:gd name="connsiteY28787" fmla="*/ 1011626 h 4401251"/>
              <a:gd name="connsiteX28788" fmla="*/ 1166347 w 13419668"/>
              <a:gd name="connsiteY28788" fmla="*/ 989734 h 4401251"/>
              <a:gd name="connsiteX28789" fmla="*/ 1144331 w 13419668"/>
              <a:gd name="connsiteY28789" fmla="*/ 970952 h 4401251"/>
              <a:gd name="connsiteX28790" fmla="*/ 1232022 w 13419668"/>
              <a:gd name="connsiteY28790" fmla="*/ 971076 h 4401251"/>
              <a:gd name="connsiteX28791" fmla="*/ 1213116 w 13419668"/>
              <a:gd name="connsiteY28791" fmla="*/ 989858 h 4401251"/>
              <a:gd name="connsiteX28792" fmla="*/ 1232644 w 13419668"/>
              <a:gd name="connsiteY28792" fmla="*/ 1011626 h 4401251"/>
              <a:gd name="connsiteX28793" fmla="*/ 1253665 w 13419668"/>
              <a:gd name="connsiteY28793" fmla="*/ 990729 h 4401251"/>
              <a:gd name="connsiteX28794" fmla="*/ 1232022 w 13419668"/>
              <a:gd name="connsiteY28794" fmla="*/ 970952 h 4401251"/>
              <a:gd name="connsiteX28795" fmla="*/ 1322326 w 13419668"/>
              <a:gd name="connsiteY28795" fmla="*/ 971076 h 4401251"/>
              <a:gd name="connsiteX28796" fmla="*/ 1302673 w 13419668"/>
              <a:gd name="connsiteY28796" fmla="*/ 989236 h 4401251"/>
              <a:gd name="connsiteX28797" fmla="*/ 1321455 w 13419668"/>
              <a:gd name="connsiteY28797" fmla="*/ 1011750 h 4401251"/>
              <a:gd name="connsiteX28798" fmla="*/ 1343347 w 13419668"/>
              <a:gd name="connsiteY28798" fmla="*/ 991600 h 4401251"/>
              <a:gd name="connsiteX28799" fmla="*/ 1322326 w 13419668"/>
              <a:gd name="connsiteY28799" fmla="*/ 971076 h 4401251"/>
              <a:gd name="connsiteX28800" fmla="*/ 1412630 w 13419668"/>
              <a:gd name="connsiteY28800" fmla="*/ 1011874 h 4401251"/>
              <a:gd name="connsiteX28801" fmla="*/ 1432531 w 13419668"/>
              <a:gd name="connsiteY28801" fmla="*/ 989983 h 4401251"/>
              <a:gd name="connsiteX28802" fmla="*/ 1413127 w 13419668"/>
              <a:gd name="connsiteY28802" fmla="*/ 971076 h 4401251"/>
              <a:gd name="connsiteX28803" fmla="*/ 1391982 w 13419668"/>
              <a:gd name="connsiteY28803" fmla="*/ 990853 h 4401251"/>
              <a:gd name="connsiteX28804" fmla="*/ 1412630 w 13419668"/>
              <a:gd name="connsiteY28804" fmla="*/ 1011874 h 4401251"/>
              <a:gd name="connsiteX28805" fmla="*/ 1518482 w 13419668"/>
              <a:gd name="connsiteY28805" fmla="*/ 989485 h 4401251"/>
              <a:gd name="connsiteX28806" fmla="*/ 1499077 w 13419668"/>
              <a:gd name="connsiteY28806" fmla="*/ 971200 h 4401251"/>
              <a:gd name="connsiteX28807" fmla="*/ 1477932 w 13419668"/>
              <a:gd name="connsiteY28807" fmla="*/ 991475 h 4401251"/>
              <a:gd name="connsiteX28808" fmla="*/ 1499575 w 13419668"/>
              <a:gd name="connsiteY28808" fmla="*/ 1011750 h 4401251"/>
              <a:gd name="connsiteX28809" fmla="*/ 1518606 w 13419668"/>
              <a:gd name="connsiteY28809" fmla="*/ 989485 h 4401251"/>
              <a:gd name="connsiteX28810" fmla="*/ 1608039 w 13419668"/>
              <a:gd name="connsiteY28810" fmla="*/ 989361 h 4401251"/>
              <a:gd name="connsiteX28811" fmla="*/ 1588386 w 13419668"/>
              <a:gd name="connsiteY28811" fmla="*/ 971200 h 4401251"/>
              <a:gd name="connsiteX28812" fmla="*/ 1567365 w 13419668"/>
              <a:gd name="connsiteY28812" fmla="*/ 991600 h 4401251"/>
              <a:gd name="connsiteX28813" fmla="*/ 1589132 w 13419668"/>
              <a:gd name="connsiteY28813" fmla="*/ 1011750 h 4401251"/>
              <a:gd name="connsiteX28814" fmla="*/ 1607915 w 13419668"/>
              <a:gd name="connsiteY28814" fmla="*/ 989361 h 4401251"/>
              <a:gd name="connsiteX28815" fmla="*/ 1697721 w 13419668"/>
              <a:gd name="connsiteY28815" fmla="*/ 991724 h 4401251"/>
              <a:gd name="connsiteX28816" fmla="*/ 1680307 w 13419668"/>
              <a:gd name="connsiteY28816" fmla="*/ 971325 h 4401251"/>
              <a:gd name="connsiteX28817" fmla="*/ 1657171 w 13419668"/>
              <a:gd name="connsiteY28817" fmla="*/ 989361 h 4401251"/>
              <a:gd name="connsiteX28818" fmla="*/ 1676451 w 13419668"/>
              <a:gd name="connsiteY28818" fmla="*/ 1011874 h 4401251"/>
              <a:gd name="connsiteX28819" fmla="*/ 1697721 w 13419668"/>
              <a:gd name="connsiteY28819" fmla="*/ 991724 h 4401251"/>
              <a:gd name="connsiteX28820" fmla="*/ 1785164 w 13419668"/>
              <a:gd name="connsiteY28820" fmla="*/ 991724 h 4401251"/>
              <a:gd name="connsiteX28821" fmla="*/ 1764018 w 13419668"/>
              <a:gd name="connsiteY28821" fmla="*/ 971325 h 4401251"/>
              <a:gd name="connsiteX28822" fmla="*/ 1744490 w 13419668"/>
              <a:gd name="connsiteY28822" fmla="*/ 989485 h 4401251"/>
              <a:gd name="connsiteX28823" fmla="*/ 1763396 w 13419668"/>
              <a:gd name="connsiteY28823" fmla="*/ 1011874 h 4401251"/>
              <a:gd name="connsiteX28824" fmla="*/ 1785164 w 13419668"/>
              <a:gd name="connsiteY28824" fmla="*/ 991600 h 4401251"/>
              <a:gd name="connsiteX28825" fmla="*/ 1852332 w 13419668"/>
              <a:gd name="connsiteY28825" fmla="*/ 971449 h 4401251"/>
              <a:gd name="connsiteX28826" fmla="*/ 1834047 w 13419668"/>
              <a:gd name="connsiteY28826" fmla="*/ 990853 h 4401251"/>
              <a:gd name="connsiteX28827" fmla="*/ 1854322 w 13419668"/>
              <a:gd name="connsiteY28827" fmla="*/ 1011999 h 4401251"/>
              <a:gd name="connsiteX28828" fmla="*/ 1874597 w 13419668"/>
              <a:gd name="connsiteY28828" fmla="*/ 990356 h 4401251"/>
              <a:gd name="connsiteX28829" fmla="*/ 1852332 w 13419668"/>
              <a:gd name="connsiteY28829" fmla="*/ 971325 h 4401251"/>
              <a:gd name="connsiteX28830" fmla="*/ 1943133 w 13419668"/>
              <a:gd name="connsiteY28830" fmla="*/ 971449 h 4401251"/>
              <a:gd name="connsiteX28831" fmla="*/ 1923729 w 13419668"/>
              <a:gd name="connsiteY28831" fmla="*/ 989734 h 4401251"/>
              <a:gd name="connsiteX28832" fmla="*/ 1942760 w 13419668"/>
              <a:gd name="connsiteY28832" fmla="*/ 1011999 h 4401251"/>
              <a:gd name="connsiteX28833" fmla="*/ 1964403 w 13419668"/>
              <a:gd name="connsiteY28833" fmla="*/ 991724 h 4401251"/>
              <a:gd name="connsiteX28834" fmla="*/ 1943257 w 13419668"/>
              <a:gd name="connsiteY28834" fmla="*/ 971449 h 4401251"/>
              <a:gd name="connsiteX28835" fmla="*/ 2013162 w 13419668"/>
              <a:gd name="connsiteY28835" fmla="*/ 992595 h 4401251"/>
              <a:gd name="connsiteX28836" fmla="*/ 2032068 w 13419668"/>
              <a:gd name="connsiteY28836" fmla="*/ 1011874 h 4401251"/>
              <a:gd name="connsiteX28837" fmla="*/ 2053836 w 13419668"/>
              <a:gd name="connsiteY28837" fmla="*/ 991848 h 4401251"/>
              <a:gd name="connsiteX28838" fmla="*/ 2032815 w 13419668"/>
              <a:gd name="connsiteY28838" fmla="*/ 971325 h 4401251"/>
              <a:gd name="connsiteX28839" fmla="*/ 2013162 w 13419668"/>
              <a:gd name="connsiteY28839" fmla="*/ 992470 h 4401251"/>
              <a:gd name="connsiteX28840" fmla="*/ 2119511 w 13419668"/>
              <a:gd name="connsiteY28840" fmla="*/ 971449 h 4401251"/>
              <a:gd name="connsiteX28841" fmla="*/ 2099237 w 13419668"/>
              <a:gd name="connsiteY28841" fmla="*/ 989361 h 4401251"/>
              <a:gd name="connsiteX28842" fmla="*/ 2118143 w 13419668"/>
              <a:gd name="connsiteY28842" fmla="*/ 1011999 h 4401251"/>
              <a:gd name="connsiteX28843" fmla="*/ 2139662 w 13419668"/>
              <a:gd name="connsiteY28843" fmla="*/ 992097 h 4401251"/>
              <a:gd name="connsiteX28844" fmla="*/ 2119511 w 13419668"/>
              <a:gd name="connsiteY28844" fmla="*/ 971325 h 4401251"/>
              <a:gd name="connsiteX28845" fmla="*/ 2188794 w 13419668"/>
              <a:gd name="connsiteY28845" fmla="*/ 993341 h 4401251"/>
              <a:gd name="connsiteX28846" fmla="*/ 2208820 w 13419668"/>
              <a:gd name="connsiteY28846" fmla="*/ 1011999 h 4401251"/>
              <a:gd name="connsiteX28847" fmla="*/ 2229219 w 13419668"/>
              <a:gd name="connsiteY28847" fmla="*/ 991102 h 4401251"/>
              <a:gd name="connsiteX28848" fmla="*/ 2207949 w 13419668"/>
              <a:gd name="connsiteY28848" fmla="*/ 971449 h 4401251"/>
              <a:gd name="connsiteX28849" fmla="*/ 2188794 w 13419668"/>
              <a:gd name="connsiteY28849" fmla="*/ 993341 h 4401251"/>
              <a:gd name="connsiteX28850" fmla="*/ 2297507 w 13419668"/>
              <a:gd name="connsiteY28850" fmla="*/ 971449 h 4401251"/>
              <a:gd name="connsiteX28851" fmla="*/ 2278351 w 13419668"/>
              <a:gd name="connsiteY28851" fmla="*/ 990480 h 4401251"/>
              <a:gd name="connsiteX28852" fmla="*/ 2298502 w 13419668"/>
              <a:gd name="connsiteY28852" fmla="*/ 1012123 h 4401251"/>
              <a:gd name="connsiteX28853" fmla="*/ 2318777 w 13419668"/>
              <a:gd name="connsiteY28853" fmla="*/ 990853 h 4401251"/>
              <a:gd name="connsiteX28854" fmla="*/ 2297507 w 13419668"/>
              <a:gd name="connsiteY28854" fmla="*/ 971325 h 4401251"/>
              <a:gd name="connsiteX28855" fmla="*/ 2365421 w 13419668"/>
              <a:gd name="connsiteY28855" fmla="*/ 991102 h 4401251"/>
              <a:gd name="connsiteX28856" fmla="*/ 2382959 w 13419668"/>
              <a:gd name="connsiteY28856" fmla="*/ 1011750 h 4401251"/>
              <a:gd name="connsiteX28857" fmla="*/ 2405971 w 13419668"/>
              <a:gd name="connsiteY28857" fmla="*/ 993217 h 4401251"/>
              <a:gd name="connsiteX28858" fmla="*/ 2386567 w 13419668"/>
              <a:gd name="connsiteY28858" fmla="*/ 971325 h 4401251"/>
              <a:gd name="connsiteX28859" fmla="*/ 2365421 w 13419668"/>
              <a:gd name="connsiteY28859" fmla="*/ 991102 h 4401251"/>
              <a:gd name="connsiteX28860" fmla="*/ 2474756 w 13419668"/>
              <a:gd name="connsiteY28860" fmla="*/ 971325 h 4401251"/>
              <a:gd name="connsiteX28861" fmla="*/ 2455103 w 13419668"/>
              <a:gd name="connsiteY28861" fmla="*/ 989485 h 4401251"/>
              <a:gd name="connsiteX28862" fmla="*/ 2473885 w 13419668"/>
              <a:gd name="connsiteY28862" fmla="*/ 1011999 h 4401251"/>
              <a:gd name="connsiteX28863" fmla="*/ 2495777 w 13419668"/>
              <a:gd name="connsiteY28863" fmla="*/ 991848 h 4401251"/>
              <a:gd name="connsiteX28864" fmla="*/ 2474756 w 13419668"/>
              <a:gd name="connsiteY28864" fmla="*/ 971325 h 4401251"/>
              <a:gd name="connsiteX28865" fmla="*/ 2585210 w 13419668"/>
              <a:gd name="connsiteY28865" fmla="*/ 990231 h 4401251"/>
              <a:gd name="connsiteX28866" fmla="*/ 2562821 w 13419668"/>
              <a:gd name="connsiteY28866" fmla="*/ 971325 h 4401251"/>
              <a:gd name="connsiteX28867" fmla="*/ 2544660 w 13419668"/>
              <a:gd name="connsiteY28867" fmla="*/ 990853 h 4401251"/>
              <a:gd name="connsiteX28868" fmla="*/ 2565059 w 13419668"/>
              <a:gd name="connsiteY28868" fmla="*/ 1011999 h 4401251"/>
              <a:gd name="connsiteX28869" fmla="*/ 2585210 w 13419668"/>
              <a:gd name="connsiteY28869" fmla="*/ 990231 h 4401251"/>
              <a:gd name="connsiteX28870" fmla="*/ 2630362 w 13419668"/>
              <a:gd name="connsiteY28870" fmla="*/ 991724 h 4401251"/>
              <a:gd name="connsiteX28871" fmla="*/ 2652253 w 13419668"/>
              <a:gd name="connsiteY28871" fmla="*/ 1011626 h 4401251"/>
              <a:gd name="connsiteX28872" fmla="*/ 2671160 w 13419668"/>
              <a:gd name="connsiteY28872" fmla="*/ 992221 h 4401251"/>
              <a:gd name="connsiteX28873" fmla="*/ 2651383 w 13419668"/>
              <a:gd name="connsiteY28873" fmla="*/ 971076 h 4401251"/>
              <a:gd name="connsiteX28874" fmla="*/ 2630362 w 13419668"/>
              <a:gd name="connsiteY28874" fmla="*/ 991600 h 4401251"/>
              <a:gd name="connsiteX28875" fmla="*/ 2720168 w 13419668"/>
              <a:gd name="connsiteY28875" fmla="*/ 993092 h 4401251"/>
              <a:gd name="connsiteX28876" fmla="*/ 2743055 w 13419668"/>
              <a:gd name="connsiteY28876" fmla="*/ 1011626 h 4401251"/>
              <a:gd name="connsiteX28877" fmla="*/ 2760718 w 13419668"/>
              <a:gd name="connsiteY28877" fmla="*/ 991102 h 4401251"/>
              <a:gd name="connsiteX28878" fmla="*/ 2739572 w 13419668"/>
              <a:gd name="connsiteY28878" fmla="*/ 971325 h 4401251"/>
              <a:gd name="connsiteX28879" fmla="*/ 2720168 w 13419668"/>
              <a:gd name="connsiteY28879" fmla="*/ 993217 h 4401251"/>
              <a:gd name="connsiteX28880" fmla="*/ 2829503 w 13419668"/>
              <a:gd name="connsiteY28880" fmla="*/ 971200 h 4401251"/>
              <a:gd name="connsiteX28881" fmla="*/ 2809850 w 13419668"/>
              <a:gd name="connsiteY28881" fmla="*/ 989734 h 4401251"/>
              <a:gd name="connsiteX28882" fmla="*/ 2829378 w 13419668"/>
              <a:gd name="connsiteY28882" fmla="*/ 1011874 h 4401251"/>
              <a:gd name="connsiteX28883" fmla="*/ 2850275 w 13419668"/>
              <a:gd name="connsiteY28883" fmla="*/ 991226 h 4401251"/>
              <a:gd name="connsiteX28884" fmla="*/ 2829503 w 13419668"/>
              <a:gd name="connsiteY28884" fmla="*/ 971076 h 4401251"/>
              <a:gd name="connsiteX28885" fmla="*/ 2899407 w 13419668"/>
              <a:gd name="connsiteY28885" fmla="*/ 993092 h 4401251"/>
              <a:gd name="connsiteX28886" fmla="*/ 2919433 w 13419668"/>
              <a:gd name="connsiteY28886" fmla="*/ 1011750 h 4401251"/>
              <a:gd name="connsiteX28887" fmla="*/ 2939832 w 13419668"/>
              <a:gd name="connsiteY28887" fmla="*/ 990853 h 4401251"/>
              <a:gd name="connsiteX28888" fmla="*/ 2918563 w 13419668"/>
              <a:gd name="connsiteY28888" fmla="*/ 971200 h 4401251"/>
              <a:gd name="connsiteX28889" fmla="*/ 2899407 w 13419668"/>
              <a:gd name="connsiteY28889" fmla="*/ 993092 h 4401251"/>
              <a:gd name="connsiteX28890" fmla="*/ 3027275 w 13419668"/>
              <a:gd name="connsiteY28890" fmla="*/ 991600 h 4401251"/>
              <a:gd name="connsiteX28891" fmla="*/ 3006130 w 13419668"/>
              <a:gd name="connsiteY28891" fmla="*/ 971200 h 4401251"/>
              <a:gd name="connsiteX28892" fmla="*/ 2986601 w 13419668"/>
              <a:gd name="connsiteY28892" fmla="*/ 989361 h 4401251"/>
              <a:gd name="connsiteX28893" fmla="*/ 3005508 w 13419668"/>
              <a:gd name="connsiteY28893" fmla="*/ 1011750 h 4401251"/>
              <a:gd name="connsiteX28894" fmla="*/ 3027275 w 13419668"/>
              <a:gd name="connsiteY28894" fmla="*/ 991475 h 4401251"/>
              <a:gd name="connsiteX28895" fmla="*/ 3076034 w 13419668"/>
              <a:gd name="connsiteY28895" fmla="*/ 990978 h 4401251"/>
              <a:gd name="connsiteX28896" fmla="*/ 3093572 w 13419668"/>
              <a:gd name="connsiteY28896" fmla="*/ 1011626 h 4401251"/>
              <a:gd name="connsiteX28897" fmla="*/ 3116584 w 13419668"/>
              <a:gd name="connsiteY28897" fmla="*/ 993092 h 4401251"/>
              <a:gd name="connsiteX28898" fmla="*/ 3097180 w 13419668"/>
              <a:gd name="connsiteY28898" fmla="*/ 971200 h 4401251"/>
              <a:gd name="connsiteX28899" fmla="*/ 3076034 w 13419668"/>
              <a:gd name="connsiteY28899" fmla="*/ 990978 h 4401251"/>
              <a:gd name="connsiteX28900" fmla="*/ 3186115 w 13419668"/>
              <a:gd name="connsiteY28900" fmla="*/ 971200 h 4401251"/>
              <a:gd name="connsiteX28901" fmla="*/ 3165716 w 13419668"/>
              <a:gd name="connsiteY28901" fmla="*/ 988614 h 4401251"/>
              <a:gd name="connsiteX28902" fmla="*/ 3183752 w 13419668"/>
              <a:gd name="connsiteY28902" fmla="*/ 1011750 h 4401251"/>
              <a:gd name="connsiteX28903" fmla="*/ 3206266 w 13419668"/>
              <a:gd name="connsiteY28903" fmla="*/ 992470 h 4401251"/>
              <a:gd name="connsiteX28904" fmla="*/ 3186115 w 13419668"/>
              <a:gd name="connsiteY28904" fmla="*/ 971200 h 4401251"/>
              <a:gd name="connsiteX28905" fmla="*/ 3270324 w 13419668"/>
              <a:gd name="connsiteY28905" fmla="*/ 971200 h 4401251"/>
              <a:gd name="connsiteX28906" fmla="*/ 3251666 w 13419668"/>
              <a:gd name="connsiteY28906" fmla="*/ 990729 h 4401251"/>
              <a:gd name="connsiteX28907" fmla="*/ 3272439 w 13419668"/>
              <a:gd name="connsiteY28907" fmla="*/ 1011750 h 4401251"/>
              <a:gd name="connsiteX28908" fmla="*/ 3292216 w 13419668"/>
              <a:gd name="connsiteY28908" fmla="*/ 990107 h 4401251"/>
              <a:gd name="connsiteX28909" fmla="*/ 3270448 w 13419668"/>
              <a:gd name="connsiteY28909" fmla="*/ 971200 h 4401251"/>
              <a:gd name="connsiteX28910" fmla="*/ 3360504 w 13419668"/>
              <a:gd name="connsiteY28910" fmla="*/ 971200 h 4401251"/>
              <a:gd name="connsiteX28911" fmla="*/ 3341224 w 13419668"/>
              <a:gd name="connsiteY28911" fmla="*/ 990107 h 4401251"/>
              <a:gd name="connsiteX28912" fmla="*/ 3361250 w 13419668"/>
              <a:gd name="connsiteY28912" fmla="*/ 1011874 h 4401251"/>
              <a:gd name="connsiteX28913" fmla="*/ 3381773 w 13419668"/>
              <a:gd name="connsiteY28913" fmla="*/ 990853 h 4401251"/>
              <a:gd name="connsiteX28914" fmla="*/ 3360628 w 13419668"/>
              <a:gd name="connsiteY28914" fmla="*/ 971200 h 4401251"/>
              <a:gd name="connsiteX28915" fmla="*/ 3471082 w 13419668"/>
              <a:gd name="connsiteY28915" fmla="*/ 989485 h 4401251"/>
              <a:gd name="connsiteX28916" fmla="*/ 3451678 w 13419668"/>
              <a:gd name="connsiteY28916" fmla="*/ 971200 h 4401251"/>
              <a:gd name="connsiteX28917" fmla="*/ 3430532 w 13419668"/>
              <a:gd name="connsiteY28917" fmla="*/ 991475 h 4401251"/>
              <a:gd name="connsiteX28918" fmla="*/ 3452175 w 13419668"/>
              <a:gd name="connsiteY28918" fmla="*/ 1011750 h 4401251"/>
              <a:gd name="connsiteX28919" fmla="*/ 3471206 w 13419668"/>
              <a:gd name="connsiteY28919" fmla="*/ 989485 h 4401251"/>
              <a:gd name="connsiteX28920" fmla="*/ 3558649 w 13419668"/>
              <a:gd name="connsiteY28920" fmla="*/ 991724 h 4401251"/>
              <a:gd name="connsiteX28921" fmla="*/ 3537628 w 13419668"/>
              <a:gd name="connsiteY28921" fmla="*/ 971200 h 4401251"/>
              <a:gd name="connsiteX28922" fmla="*/ 3517975 w 13419668"/>
              <a:gd name="connsiteY28922" fmla="*/ 989361 h 4401251"/>
              <a:gd name="connsiteX28923" fmla="*/ 3536757 w 13419668"/>
              <a:gd name="connsiteY28923" fmla="*/ 1011874 h 4401251"/>
              <a:gd name="connsiteX28924" fmla="*/ 3558649 w 13419668"/>
              <a:gd name="connsiteY28924" fmla="*/ 991848 h 4401251"/>
              <a:gd name="connsiteX28925" fmla="*/ 3627186 w 13419668"/>
              <a:gd name="connsiteY28925" fmla="*/ 971200 h 4401251"/>
              <a:gd name="connsiteX28926" fmla="*/ 3607533 w 13419668"/>
              <a:gd name="connsiteY28926" fmla="*/ 989361 h 4401251"/>
              <a:gd name="connsiteX28927" fmla="*/ 3626315 w 13419668"/>
              <a:gd name="connsiteY28927" fmla="*/ 1011874 h 4401251"/>
              <a:gd name="connsiteX28928" fmla="*/ 3648206 w 13419668"/>
              <a:gd name="connsiteY28928" fmla="*/ 991724 h 4401251"/>
              <a:gd name="connsiteX28929" fmla="*/ 3627186 w 13419668"/>
              <a:gd name="connsiteY28929" fmla="*/ 971200 h 4401251"/>
              <a:gd name="connsiteX28930" fmla="*/ 3715872 w 13419668"/>
              <a:gd name="connsiteY28930" fmla="*/ 971200 h 4401251"/>
              <a:gd name="connsiteX28931" fmla="*/ 3697090 w 13419668"/>
              <a:gd name="connsiteY28931" fmla="*/ 990107 h 4401251"/>
              <a:gd name="connsiteX28932" fmla="*/ 3716867 w 13419668"/>
              <a:gd name="connsiteY28932" fmla="*/ 1011750 h 4401251"/>
              <a:gd name="connsiteX28933" fmla="*/ 3737764 w 13419668"/>
              <a:gd name="connsiteY28933" fmla="*/ 990729 h 4401251"/>
              <a:gd name="connsiteX28934" fmla="*/ 3715997 w 13419668"/>
              <a:gd name="connsiteY28934" fmla="*/ 971200 h 4401251"/>
              <a:gd name="connsiteX28935" fmla="*/ 3827197 w 13419668"/>
              <a:gd name="connsiteY28935" fmla="*/ 989983 h 4401251"/>
              <a:gd name="connsiteX28936" fmla="*/ 3804683 w 13419668"/>
              <a:gd name="connsiteY28936" fmla="*/ 971200 h 4401251"/>
              <a:gd name="connsiteX28937" fmla="*/ 3786523 w 13419668"/>
              <a:gd name="connsiteY28937" fmla="*/ 990853 h 4401251"/>
              <a:gd name="connsiteX28938" fmla="*/ 3807047 w 13419668"/>
              <a:gd name="connsiteY28938" fmla="*/ 1011874 h 4401251"/>
              <a:gd name="connsiteX28939" fmla="*/ 3827073 w 13419668"/>
              <a:gd name="connsiteY28939" fmla="*/ 989983 h 4401251"/>
              <a:gd name="connsiteX28940" fmla="*/ 6463170 w 13419668"/>
              <a:gd name="connsiteY28940" fmla="*/ 971076 h 4401251"/>
              <a:gd name="connsiteX28941" fmla="*/ 6443518 w 13419668"/>
              <a:gd name="connsiteY28941" fmla="*/ 989236 h 4401251"/>
              <a:gd name="connsiteX28942" fmla="*/ 6462299 w 13419668"/>
              <a:gd name="connsiteY28942" fmla="*/ 1011750 h 4401251"/>
              <a:gd name="connsiteX28943" fmla="*/ 6484191 w 13419668"/>
              <a:gd name="connsiteY28943" fmla="*/ 991600 h 4401251"/>
              <a:gd name="connsiteX28944" fmla="*/ 6463170 w 13419668"/>
              <a:gd name="connsiteY28944" fmla="*/ 971076 h 4401251"/>
              <a:gd name="connsiteX28945" fmla="*/ 6551111 w 13419668"/>
              <a:gd name="connsiteY28945" fmla="*/ 971076 h 4401251"/>
              <a:gd name="connsiteX28946" fmla="*/ 6532951 w 13419668"/>
              <a:gd name="connsiteY28946" fmla="*/ 990729 h 4401251"/>
              <a:gd name="connsiteX28947" fmla="*/ 6553350 w 13419668"/>
              <a:gd name="connsiteY28947" fmla="*/ 1011750 h 4401251"/>
              <a:gd name="connsiteX28948" fmla="*/ 6573500 w 13419668"/>
              <a:gd name="connsiteY28948" fmla="*/ 989983 h 4401251"/>
              <a:gd name="connsiteX28949" fmla="*/ 6551111 w 13419668"/>
              <a:gd name="connsiteY28949" fmla="*/ 971200 h 4401251"/>
              <a:gd name="connsiteX28950" fmla="*/ 6643032 w 13419668"/>
              <a:gd name="connsiteY28950" fmla="*/ 1011750 h 4401251"/>
              <a:gd name="connsiteX28951" fmla="*/ 6662933 w 13419668"/>
              <a:gd name="connsiteY28951" fmla="*/ 989858 h 4401251"/>
              <a:gd name="connsiteX28952" fmla="*/ 6643529 w 13419668"/>
              <a:gd name="connsiteY28952" fmla="*/ 970952 h 4401251"/>
              <a:gd name="connsiteX28953" fmla="*/ 6622383 w 13419668"/>
              <a:gd name="connsiteY28953" fmla="*/ 990729 h 4401251"/>
              <a:gd name="connsiteX28954" fmla="*/ 6643032 w 13419668"/>
              <a:gd name="connsiteY28954" fmla="*/ 1011750 h 4401251"/>
              <a:gd name="connsiteX28955" fmla="*/ 6752739 w 13419668"/>
              <a:gd name="connsiteY28955" fmla="*/ 991351 h 4401251"/>
              <a:gd name="connsiteX28956" fmla="*/ 6731594 w 13419668"/>
              <a:gd name="connsiteY28956" fmla="*/ 970952 h 4401251"/>
              <a:gd name="connsiteX28957" fmla="*/ 6712065 w 13419668"/>
              <a:gd name="connsiteY28957" fmla="*/ 989112 h 4401251"/>
              <a:gd name="connsiteX28958" fmla="*/ 6730972 w 13419668"/>
              <a:gd name="connsiteY28958" fmla="*/ 1011501 h 4401251"/>
              <a:gd name="connsiteX28959" fmla="*/ 6752739 w 13419668"/>
              <a:gd name="connsiteY28959" fmla="*/ 991226 h 4401251"/>
              <a:gd name="connsiteX28960" fmla="*/ 6838441 w 13419668"/>
              <a:gd name="connsiteY28960" fmla="*/ 991351 h 4401251"/>
              <a:gd name="connsiteX28961" fmla="*/ 6821027 w 13419668"/>
              <a:gd name="connsiteY28961" fmla="*/ 970952 h 4401251"/>
              <a:gd name="connsiteX28962" fmla="*/ 6797891 w 13419668"/>
              <a:gd name="connsiteY28962" fmla="*/ 988988 h 4401251"/>
              <a:gd name="connsiteX28963" fmla="*/ 6817171 w 13419668"/>
              <a:gd name="connsiteY28963" fmla="*/ 1011501 h 4401251"/>
              <a:gd name="connsiteX28964" fmla="*/ 6838441 w 13419668"/>
              <a:gd name="connsiteY28964" fmla="*/ 991351 h 4401251"/>
              <a:gd name="connsiteX28965" fmla="*/ 6905982 w 13419668"/>
              <a:gd name="connsiteY28965" fmla="*/ 970952 h 4401251"/>
              <a:gd name="connsiteX28966" fmla="*/ 6887449 w 13419668"/>
              <a:gd name="connsiteY28966" fmla="*/ 990605 h 4401251"/>
              <a:gd name="connsiteX28967" fmla="*/ 6908346 w 13419668"/>
              <a:gd name="connsiteY28967" fmla="*/ 1011501 h 4401251"/>
              <a:gd name="connsiteX28968" fmla="*/ 6927998 w 13419668"/>
              <a:gd name="connsiteY28968" fmla="*/ 989609 h 4401251"/>
              <a:gd name="connsiteX28969" fmla="*/ 6905982 w 13419668"/>
              <a:gd name="connsiteY28969" fmla="*/ 970827 h 4401251"/>
              <a:gd name="connsiteX28970" fmla="*/ 7017431 w 13419668"/>
              <a:gd name="connsiteY28970" fmla="*/ 988739 h 4401251"/>
              <a:gd name="connsiteX28971" fmla="*/ 6997530 w 13419668"/>
              <a:gd name="connsiteY28971" fmla="*/ 970827 h 4401251"/>
              <a:gd name="connsiteX28972" fmla="*/ 6976758 w 13419668"/>
              <a:gd name="connsiteY28972" fmla="*/ 991600 h 4401251"/>
              <a:gd name="connsiteX28973" fmla="*/ 6998898 w 13419668"/>
              <a:gd name="connsiteY28973" fmla="*/ 1011501 h 4401251"/>
              <a:gd name="connsiteX28974" fmla="*/ 7017431 w 13419668"/>
              <a:gd name="connsiteY28974" fmla="*/ 988863 h 4401251"/>
              <a:gd name="connsiteX28975" fmla="*/ 7064325 w 13419668"/>
              <a:gd name="connsiteY28975" fmla="*/ 992097 h 4401251"/>
              <a:gd name="connsiteX28976" fmla="*/ 7083356 w 13419668"/>
              <a:gd name="connsiteY28976" fmla="*/ 1011377 h 4401251"/>
              <a:gd name="connsiteX28977" fmla="*/ 7104999 w 13419668"/>
              <a:gd name="connsiteY28977" fmla="*/ 991226 h 4401251"/>
              <a:gd name="connsiteX28978" fmla="*/ 7083853 w 13419668"/>
              <a:gd name="connsiteY28978" fmla="*/ 970827 h 4401251"/>
              <a:gd name="connsiteX28979" fmla="*/ 7064325 w 13419668"/>
              <a:gd name="connsiteY28979" fmla="*/ 992097 h 4401251"/>
              <a:gd name="connsiteX28980" fmla="*/ 7194556 w 13419668"/>
              <a:gd name="connsiteY28980" fmla="*/ 991226 h 4401251"/>
              <a:gd name="connsiteX28981" fmla="*/ 7173411 w 13419668"/>
              <a:gd name="connsiteY28981" fmla="*/ 970827 h 4401251"/>
              <a:gd name="connsiteX28982" fmla="*/ 7153882 w 13419668"/>
              <a:gd name="connsiteY28982" fmla="*/ 988988 h 4401251"/>
              <a:gd name="connsiteX28983" fmla="*/ 7172788 w 13419668"/>
              <a:gd name="connsiteY28983" fmla="*/ 1011377 h 4401251"/>
              <a:gd name="connsiteX28984" fmla="*/ 7194556 w 13419668"/>
              <a:gd name="connsiteY28984" fmla="*/ 991102 h 4401251"/>
              <a:gd name="connsiteX28985" fmla="*/ 7262967 w 13419668"/>
              <a:gd name="connsiteY28985" fmla="*/ 970827 h 4401251"/>
              <a:gd name="connsiteX28986" fmla="*/ 7243563 w 13419668"/>
              <a:gd name="connsiteY28986" fmla="*/ 989112 h 4401251"/>
              <a:gd name="connsiteX28987" fmla="*/ 7262595 w 13419668"/>
              <a:gd name="connsiteY28987" fmla="*/ 1011377 h 4401251"/>
              <a:gd name="connsiteX28988" fmla="*/ 7284238 w 13419668"/>
              <a:gd name="connsiteY28988" fmla="*/ 991102 h 4401251"/>
              <a:gd name="connsiteX28989" fmla="*/ 7263092 w 13419668"/>
              <a:gd name="connsiteY28989" fmla="*/ 970827 h 4401251"/>
              <a:gd name="connsiteX28990" fmla="*/ 7350411 w 13419668"/>
              <a:gd name="connsiteY28990" fmla="*/ 970827 h 4401251"/>
              <a:gd name="connsiteX28991" fmla="*/ 7329639 w 13419668"/>
              <a:gd name="connsiteY28991" fmla="*/ 988241 h 4401251"/>
              <a:gd name="connsiteX28992" fmla="*/ 7347923 w 13419668"/>
              <a:gd name="connsiteY28992" fmla="*/ 1011377 h 4401251"/>
              <a:gd name="connsiteX28993" fmla="*/ 7369939 w 13419668"/>
              <a:gd name="connsiteY28993" fmla="*/ 992221 h 4401251"/>
              <a:gd name="connsiteX28994" fmla="*/ 7350411 w 13419668"/>
              <a:gd name="connsiteY28994" fmla="*/ 970952 h 4401251"/>
              <a:gd name="connsiteX28995" fmla="*/ 7419072 w 13419668"/>
              <a:gd name="connsiteY28995" fmla="*/ 992719 h 4401251"/>
              <a:gd name="connsiteX28996" fmla="*/ 7439097 w 13419668"/>
              <a:gd name="connsiteY28996" fmla="*/ 1011377 h 4401251"/>
              <a:gd name="connsiteX28997" fmla="*/ 7459497 w 13419668"/>
              <a:gd name="connsiteY28997" fmla="*/ 990480 h 4401251"/>
              <a:gd name="connsiteX28998" fmla="*/ 7438227 w 13419668"/>
              <a:gd name="connsiteY28998" fmla="*/ 970827 h 4401251"/>
              <a:gd name="connsiteX28999" fmla="*/ 7419072 w 13419668"/>
              <a:gd name="connsiteY28999" fmla="*/ 992719 h 4401251"/>
              <a:gd name="connsiteX29000" fmla="*/ 7548930 w 13419668"/>
              <a:gd name="connsiteY29000" fmla="*/ 988739 h 4401251"/>
              <a:gd name="connsiteX29001" fmla="*/ 7529028 w 13419668"/>
              <a:gd name="connsiteY29001" fmla="*/ 970827 h 4401251"/>
              <a:gd name="connsiteX29002" fmla="*/ 7508256 w 13419668"/>
              <a:gd name="connsiteY29002" fmla="*/ 991600 h 4401251"/>
              <a:gd name="connsiteX29003" fmla="*/ 7530396 w 13419668"/>
              <a:gd name="connsiteY29003" fmla="*/ 1011501 h 4401251"/>
              <a:gd name="connsiteX29004" fmla="*/ 7548930 w 13419668"/>
              <a:gd name="connsiteY29004" fmla="*/ 988863 h 4401251"/>
              <a:gd name="connsiteX29005" fmla="*/ 7617839 w 13419668"/>
              <a:gd name="connsiteY29005" fmla="*/ 970827 h 4401251"/>
              <a:gd name="connsiteX29006" fmla="*/ 7598186 w 13419668"/>
              <a:gd name="connsiteY29006" fmla="*/ 989361 h 4401251"/>
              <a:gd name="connsiteX29007" fmla="*/ 7617715 w 13419668"/>
              <a:gd name="connsiteY29007" fmla="*/ 1011501 h 4401251"/>
              <a:gd name="connsiteX29008" fmla="*/ 7638611 w 13419668"/>
              <a:gd name="connsiteY29008" fmla="*/ 990853 h 4401251"/>
              <a:gd name="connsiteX29009" fmla="*/ 7617839 w 13419668"/>
              <a:gd name="connsiteY29009" fmla="*/ 970703 h 4401251"/>
              <a:gd name="connsiteX29010" fmla="*/ 7725930 w 13419668"/>
              <a:gd name="connsiteY29010" fmla="*/ 991226 h 4401251"/>
              <a:gd name="connsiteX29011" fmla="*/ 7704784 w 13419668"/>
              <a:gd name="connsiteY29011" fmla="*/ 970827 h 4401251"/>
              <a:gd name="connsiteX29012" fmla="*/ 7685256 w 13419668"/>
              <a:gd name="connsiteY29012" fmla="*/ 988988 h 4401251"/>
              <a:gd name="connsiteX29013" fmla="*/ 7704162 w 13419668"/>
              <a:gd name="connsiteY29013" fmla="*/ 1011377 h 4401251"/>
              <a:gd name="connsiteX29014" fmla="*/ 7725930 w 13419668"/>
              <a:gd name="connsiteY29014" fmla="*/ 991102 h 4401251"/>
              <a:gd name="connsiteX29015" fmla="*/ 7815487 w 13419668"/>
              <a:gd name="connsiteY29015" fmla="*/ 991351 h 4401251"/>
              <a:gd name="connsiteX29016" fmla="*/ 7794591 w 13419668"/>
              <a:gd name="connsiteY29016" fmla="*/ 970827 h 4401251"/>
              <a:gd name="connsiteX29017" fmla="*/ 7774938 w 13419668"/>
              <a:gd name="connsiteY29017" fmla="*/ 988863 h 4401251"/>
              <a:gd name="connsiteX29018" fmla="*/ 7793720 w 13419668"/>
              <a:gd name="connsiteY29018" fmla="*/ 1011377 h 4401251"/>
              <a:gd name="connsiteX29019" fmla="*/ 7815612 w 13419668"/>
              <a:gd name="connsiteY29019" fmla="*/ 991351 h 4401251"/>
              <a:gd name="connsiteX29020" fmla="*/ 7864246 w 13419668"/>
              <a:gd name="connsiteY29020" fmla="*/ 991848 h 4401251"/>
              <a:gd name="connsiteX29021" fmla="*/ 7883153 w 13419668"/>
              <a:gd name="connsiteY29021" fmla="*/ 1011128 h 4401251"/>
              <a:gd name="connsiteX29022" fmla="*/ 7904921 w 13419668"/>
              <a:gd name="connsiteY29022" fmla="*/ 991102 h 4401251"/>
              <a:gd name="connsiteX29023" fmla="*/ 7883899 w 13419668"/>
              <a:gd name="connsiteY29023" fmla="*/ 970579 h 4401251"/>
              <a:gd name="connsiteX29024" fmla="*/ 7864246 w 13419668"/>
              <a:gd name="connsiteY29024" fmla="*/ 991724 h 4401251"/>
              <a:gd name="connsiteX29025" fmla="*/ 7949948 w 13419668"/>
              <a:gd name="connsiteY29025" fmla="*/ 991102 h 4401251"/>
              <a:gd name="connsiteX29026" fmla="*/ 7971591 w 13419668"/>
              <a:gd name="connsiteY29026" fmla="*/ 1011252 h 4401251"/>
              <a:gd name="connsiteX29027" fmla="*/ 7990621 w 13419668"/>
              <a:gd name="connsiteY29027" fmla="*/ 991973 h 4401251"/>
              <a:gd name="connsiteX29028" fmla="*/ 7971094 w 13419668"/>
              <a:gd name="connsiteY29028" fmla="*/ 970703 h 4401251"/>
              <a:gd name="connsiteX29029" fmla="*/ 7949948 w 13419668"/>
              <a:gd name="connsiteY29029" fmla="*/ 991102 h 4401251"/>
              <a:gd name="connsiteX29030" fmla="*/ 8080179 w 13419668"/>
              <a:gd name="connsiteY29030" fmla="*/ 989983 h 4401251"/>
              <a:gd name="connsiteX29031" fmla="*/ 8061521 w 13419668"/>
              <a:gd name="connsiteY29031" fmla="*/ 970827 h 4401251"/>
              <a:gd name="connsiteX29032" fmla="*/ 8039506 w 13419668"/>
              <a:gd name="connsiteY29032" fmla="*/ 990231 h 4401251"/>
              <a:gd name="connsiteX29033" fmla="*/ 8060153 w 13419668"/>
              <a:gd name="connsiteY29033" fmla="*/ 1011501 h 4401251"/>
              <a:gd name="connsiteX29034" fmla="*/ 8080054 w 13419668"/>
              <a:gd name="connsiteY29034" fmla="*/ 989983 h 4401251"/>
              <a:gd name="connsiteX29035" fmla="*/ 8148466 w 13419668"/>
              <a:gd name="connsiteY29035" fmla="*/ 970827 h 4401251"/>
              <a:gd name="connsiteX29036" fmla="*/ 8129311 w 13419668"/>
              <a:gd name="connsiteY29036" fmla="*/ 989858 h 4401251"/>
              <a:gd name="connsiteX29037" fmla="*/ 8149462 w 13419668"/>
              <a:gd name="connsiteY29037" fmla="*/ 1011501 h 4401251"/>
              <a:gd name="connsiteX29038" fmla="*/ 8169861 w 13419668"/>
              <a:gd name="connsiteY29038" fmla="*/ 990356 h 4401251"/>
              <a:gd name="connsiteX29039" fmla="*/ 8148591 w 13419668"/>
              <a:gd name="connsiteY29039" fmla="*/ 970827 h 4401251"/>
              <a:gd name="connsiteX29040" fmla="*/ 3912774 w 13419668"/>
              <a:gd name="connsiteY29040" fmla="*/ 991226 h 4401251"/>
              <a:gd name="connsiteX29041" fmla="*/ 3895360 w 13419668"/>
              <a:gd name="connsiteY29041" fmla="*/ 970827 h 4401251"/>
              <a:gd name="connsiteX29042" fmla="*/ 3872224 w 13419668"/>
              <a:gd name="connsiteY29042" fmla="*/ 988863 h 4401251"/>
              <a:gd name="connsiteX29043" fmla="*/ 3891504 w 13419668"/>
              <a:gd name="connsiteY29043" fmla="*/ 1011377 h 4401251"/>
              <a:gd name="connsiteX29044" fmla="*/ 3912774 w 13419668"/>
              <a:gd name="connsiteY29044" fmla="*/ 991226 h 4401251"/>
              <a:gd name="connsiteX29045" fmla="*/ 8235661 w 13419668"/>
              <a:gd name="connsiteY29045" fmla="*/ 970827 h 4401251"/>
              <a:gd name="connsiteX29046" fmla="*/ 8216506 w 13419668"/>
              <a:gd name="connsiteY29046" fmla="*/ 989485 h 4401251"/>
              <a:gd name="connsiteX29047" fmla="*/ 8235910 w 13419668"/>
              <a:gd name="connsiteY29047" fmla="*/ 1011501 h 4401251"/>
              <a:gd name="connsiteX29048" fmla="*/ 8257180 w 13419668"/>
              <a:gd name="connsiteY29048" fmla="*/ 990853 h 4401251"/>
              <a:gd name="connsiteX29049" fmla="*/ 8235661 w 13419668"/>
              <a:gd name="connsiteY29049" fmla="*/ 970952 h 4401251"/>
              <a:gd name="connsiteX29050" fmla="*/ 8346737 w 13419668"/>
              <a:gd name="connsiteY29050" fmla="*/ 991226 h 4401251"/>
              <a:gd name="connsiteX29051" fmla="*/ 8325715 w 13419668"/>
              <a:gd name="connsiteY29051" fmla="*/ 970827 h 4401251"/>
              <a:gd name="connsiteX29052" fmla="*/ 8306188 w 13419668"/>
              <a:gd name="connsiteY29052" fmla="*/ 988988 h 4401251"/>
              <a:gd name="connsiteX29053" fmla="*/ 8325094 w 13419668"/>
              <a:gd name="connsiteY29053" fmla="*/ 1011377 h 4401251"/>
              <a:gd name="connsiteX29054" fmla="*/ 8346861 w 13419668"/>
              <a:gd name="connsiteY29054" fmla="*/ 991226 h 4401251"/>
              <a:gd name="connsiteX29055" fmla="*/ 8416144 w 13419668"/>
              <a:gd name="connsiteY29055" fmla="*/ 1011626 h 4401251"/>
              <a:gd name="connsiteX29056" fmla="*/ 8436046 w 13419668"/>
              <a:gd name="connsiteY29056" fmla="*/ 989734 h 4401251"/>
              <a:gd name="connsiteX29057" fmla="*/ 8416641 w 13419668"/>
              <a:gd name="connsiteY29057" fmla="*/ 970827 h 4401251"/>
              <a:gd name="connsiteX29058" fmla="*/ 8395496 w 13419668"/>
              <a:gd name="connsiteY29058" fmla="*/ 990605 h 4401251"/>
              <a:gd name="connsiteX29059" fmla="*/ 8416144 w 13419668"/>
              <a:gd name="connsiteY29059" fmla="*/ 1011626 h 4401251"/>
              <a:gd name="connsiteX29060" fmla="*/ 8504333 w 13419668"/>
              <a:gd name="connsiteY29060" fmla="*/ 970952 h 4401251"/>
              <a:gd name="connsiteX29061" fmla="*/ 8485177 w 13419668"/>
              <a:gd name="connsiteY29061" fmla="*/ 989609 h 4401251"/>
              <a:gd name="connsiteX29062" fmla="*/ 8504581 w 13419668"/>
              <a:gd name="connsiteY29062" fmla="*/ 1011626 h 4401251"/>
              <a:gd name="connsiteX29063" fmla="*/ 8525851 w 13419668"/>
              <a:gd name="connsiteY29063" fmla="*/ 990978 h 4401251"/>
              <a:gd name="connsiteX29064" fmla="*/ 8504333 w 13419668"/>
              <a:gd name="connsiteY29064" fmla="*/ 971076 h 4401251"/>
              <a:gd name="connsiteX29065" fmla="*/ 8570879 w 13419668"/>
              <a:gd name="connsiteY29065" fmla="*/ 991475 h 4401251"/>
              <a:gd name="connsiteX29066" fmla="*/ 8592771 w 13419668"/>
              <a:gd name="connsiteY29066" fmla="*/ 1011377 h 4401251"/>
              <a:gd name="connsiteX29067" fmla="*/ 8611678 w 13419668"/>
              <a:gd name="connsiteY29067" fmla="*/ 991973 h 4401251"/>
              <a:gd name="connsiteX29068" fmla="*/ 8591900 w 13419668"/>
              <a:gd name="connsiteY29068" fmla="*/ 970827 h 4401251"/>
              <a:gd name="connsiteX29069" fmla="*/ 8570879 w 13419668"/>
              <a:gd name="connsiteY29069" fmla="*/ 991351 h 4401251"/>
              <a:gd name="connsiteX29070" fmla="*/ 8680090 w 13419668"/>
              <a:gd name="connsiteY29070" fmla="*/ 970952 h 4401251"/>
              <a:gd name="connsiteX29071" fmla="*/ 8660809 w 13419668"/>
              <a:gd name="connsiteY29071" fmla="*/ 989858 h 4401251"/>
              <a:gd name="connsiteX29072" fmla="*/ 8680836 w 13419668"/>
              <a:gd name="connsiteY29072" fmla="*/ 1011626 h 4401251"/>
              <a:gd name="connsiteX29073" fmla="*/ 8701359 w 13419668"/>
              <a:gd name="connsiteY29073" fmla="*/ 990605 h 4401251"/>
              <a:gd name="connsiteX29074" fmla="*/ 8680213 w 13419668"/>
              <a:gd name="connsiteY29074" fmla="*/ 970952 h 4401251"/>
              <a:gd name="connsiteX29075" fmla="*/ 8790667 w 13419668"/>
              <a:gd name="connsiteY29075" fmla="*/ 989112 h 4401251"/>
              <a:gd name="connsiteX29076" fmla="*/ 8771015 w 13419668"/>
              <a:gd name="connsiteY29076" fmla="*/ 970952 h 4401251"/>
              <a:gd name="connsiteX29077" fmla="*/ 8749994 w 13419668"/>
              <a:gd name="connsiteY29077" fmla="*/ 991351 h 4401251"/>
              <a:gd name="connsiteX29078" fmla="*/ 8771761 w 13419668"/>
              <a:gd name="connsiteY29078" fmla="*/ 1011501 h 4401251"/>
              <a:gd name="connsiteX29079" fmla="*/ 8790544 w 13419668"/>
              <a:gd name="connsiteY29079" fmla="*/ 989112 h 4401251"/>
              <a:gd name="connsiteX29080" fmla="*/ 8837561 w 13419668"/>
              <a:gd name="connsiteY29080" fmla="*/ 993092 h 4401251"/>
              <a:gd name="connsiteX29081" fmla="*/ 8857339 w 13419668"/>
              <a:gd name="connsiteY29081" fmla="*/ 1011501 h 4401251"/>
              <a:gd name="connsiteX29082" fmla="*/ 8877986 w 13419668"/>
              <a:gd name="connsiteY29082" fmla="*/ 990356 h 4401251"/>
              <a:gd name="connsiteX29083" fmla="*/ 8855970 w 13419668"/>
              <a:gd name="connsiteY29083" fmla="*/ 970952 h 4401251"/>
              <a:gd name="connsiteX29084" fmla="*/ 8837436 w 13419668"/>
              <a:gd name="connsiteY29084" fmla="*/ 993092 h 4401251"/>
              <a:gd name="connsiteX29085" fmla="*/ 8967668 w 13419668"/>
              <a:gd name="connsiteY29085" fmla="*/ 991351 h 4401251"/>
              <a:gd name="connsiteX29086" fmla="*/ 8946523 w 13419668"/>
              <a:gd name="connsiteY29086" fmla="*/ 970952 h 4401251"/>
              <a:gd name="connsiteX29087" fmla="*/ 8926994 w 13419668"/>
              <a:gd name="connsiteY29087" fmla="*/ 989112 h 4401251"/>
              <a:gd name="connsiteX29088" fmla="*/ 8945901 w 13419668"/>
              <a:gd name="connsiteY29088" fmla="*/ 1011501 h 4401251"/>
              <a:gd name="connsiteX29089" fmla="*/ 8967668 w 13419668"/>
              <a:gd name="connsiteY29089" fmla="*/ 991226 h 4401251"/>
              <a:gd name="connsiteX29090" fmla="*/ 9016427 w 13419668"/>
              <a:gd name="connsiteY29090" fmla="*/ 991848 h 4401251"/>
              <a:gd name="connsiteX29091" fmla="*/ 9035085 w 13419668"/>
              <a:gd name="connsiteY29091" fmla="*/ 1011377 h 4401251"/>
              <a:gd name="connsiteX29092" fmla="*/ 9057101 w 13419668"/>
              <a:gd name="connsiteY29092" fmla="*/ 991724 h 4401251"/>
              <a:gd name="connsiteX29093" fmla="*/ 9036328 w 13419668"/>
              <a:gd name="connsiteY29093" fmla="*/ 970952 h 4401251"/>
              <a:gd name="connsiteX29094" fmla="*/ 9016303 w 13419668"/>
              <a:gd name="connsiteY29094" fmla="*/ 991848 h 4401251"/>
              <a:gd name="connsiteX29095" fmla="*/ 9102502 w 13419668"/>
              <a:gd name="connsiteY29095" fmla="*/ 992843 h 4401251"/>
              <a:gd name="connsiteX29096" fmla="*/ 9122527 w 13419668"/>
              <a:gd name="connsiteY29096" fmla="*/ 1011501 h 4401251"/>
              <a:gd name="connsiteX29097" fmla="*/ 9143051 w 13419668"/>
              <a:gd name="connsiteY29097" fmla="*/ 990605 h 4401251"/>
              <a:gd name="connsiteX29098" fmla="*/ 9121781 w 13419668"/>
              <a:gd name="connsiteY29098" fmla="*/ 970952 h 4401251"/>
              <a:gd name="connsiteX29099" fmla="*/ 9102502 w 13419668"/>
              <a:gd name="connsiteY29099" fmla="*/ 992843 h 4401251"/>
              <a:gd name="connsiteX29100" fmla="*/ 3981435 w 13419668"/>
              <a:gd name="connsiteY29100" fmla="*/ 970952 h 4401251"/>
              <a:gd name="connsiteX29101" fmla="*/ 3961906 w 13419668"/>
              <a:gd name="connsiteY29101" fmla="*/ 989609 h 4401251"/>
              <a:gd name="connsiteX29102" fmla="*/ 3981559 w 13419668"/>
              <a:gd name="connsiteY29102" fmla="*/ 1011626 h 4401251"/>
              <a:gd name="connsiteX29103" fmla="*/ 4002331 w 13419668"/>
              <a:gd name="connsiteY29103" fmla="*/ 990853 h 4401251"/>
              <a:gd name="connsiteX29104" fmla="*/ 3981435 w 13419668"/>
              <a:gd name="connsiteY29104" fmla="*/ 970827 h 4401251"/>
              <a:gd name="connsiteX29105" fmla="*/ 9232360 w 13419668"/>
              <a:gd name="connsiteY29105" fmla="*/ 990107 h 4401251"/>
              <a:gd name="connsiteX29106" fmla="*/ 9213702 w 13419668"/>
              <a:gd name="connsiteY29106" fmla="*/ 970952 h 4401251"/>
              <a:gd name="connsiteX29107" fmla="*/ 9191686 w 13419668"/>
              <a:gd name="connsiteY29107" fmla="*/ 990356 h 4401251"/>
              <a:gd name="connsiteX29108" fmla="*/ 9212334 w 13419668"/>
              <a:gd name="connsiteY29108" fmla="*/ 1011626 h 4401251"/>
              <a:gd name="connsiteX29109" fmla="*/ 9232235 w 13419668"/>
              <a:gd name="connsiteY29109" fmla="*/ 990107 h 4401251"/>
              <a:gd name="connsiteX29110" fmla="*/ 9281368 w 13419668"/>
              <a:gd name="connsiteY29110" fmla="*/ 992719 h 4401251"/>
              <a:gd name="connsiteX29111" fmla="*/ 9304255 w 13419668"/>
              <a:gd name="connsiteY29111" fmla="*/ 1011252 h 4401251"/>
              <a:gd name="connsiteX29112" fmla="*/ 9321917 w 13419668"/>
              <a:gd name="connsiteY29112" fmla="*/ 990729 h 4401251"/>
              <a:gd name="connsiteX29113" fmla="*/ 9300772 w 13419668"/>
              <a:gd name="connsiteY29113" fmla="*/ 970952 h 4401251"/>
              <a:gd name="connsiteX29114" fmla="*/ 9281368 w 13419668"/>
              <a:gd name="connsiteY29114" fmla="*/ 992843 h 4401251"/>
              <a:gd name="connsiteX29115" fmla="*/ 9391697 w 13419668"/>
              <a:gd name="connsiteY29115" fmla="*/ 970827 h 4401251"/>
              <a:gd name="connsiteX29116" fmla="*/ 9371174 w 13419668"/>
              <a:gd name="connsiteY29116" fmla="*/ 988366 h 4401251"/>
              <a:gd name="connsiteX29117" fmla="*/ 9389708 w 13419668"/>
              <a:gd name="connsiteY29117" fmla="*/ 1011377 h 4401251"/>
              <a:gd name="connsiteX29118" fmla="*/ 9411599 w 13419668"/>
              <a:gd name="connsiteY29118" fmla="*/ 991973 h 4401251"/>
              <a:gd name="connsiteX29119" fmla="*/ 9391822 w 13419668"/>
              <a:gd name="connsiteY29119" fmla="*/ 970827 h 4401251"/>
              <a:gd name="connsiteX29120" fmla="*/ 9477274 w 13419668"/>
              <a:gd name="connsiteY29120" fmla="*/ 970827 h 4401251"/>
              <a:gd name="connsiteX29121" fmla="*/ 9458119 w 13419668"/>
              <a:gd name="connsiteY29121" fmla="*/ 989485 h 4401251"/>
              <a:gd name="connsiteX29122" fmla="*/ 9477523 w 13419668"/>
              <a:gd name="connsiteY29122" fmla="*/ 1011501 h 4401251"/>
              <a:gd name="connsiteX29123" fmla="*/ 9498793 w 13419668"/>
              <a:gd name="connsiteY29123" fmla="*/ 990853 h 4401251"/>
              <a:gd name="connsiteX29124" fmla="*/ 9477274 w 13419668"/>
              <a:gd name="connsiteY29124" fmla="*/ 970952 h 4401251"/>
              <a:gd name="connsiteX29125" fmla="*/ 9547552 w 13419668"/>
              <a:gd name="connsiteY29125" fmla="*/ 991226 h 4401251"/>
              <a:gd name="connsiteX29126" fmla="*/ 9565961 w 13419668"/>
              <a:gd name="connsiteY29126" fmla="*/ 1011128 h 4401251"/>
              <a:gd name="connsiteX29127" fmla="*/ 9588350 w 13419668"/>
              <a:gd name="connsiteY29127" fmla="*/ 991848 h 4401251"/>
              <a:gd name="connsiteX29128" fmla="*/ 9567952 w 13419668"/>
              <a:gd name="connsiteY29128" fmla="*/ 970703 h 4401251"/>
              <a:gd name="connsiteX29129" fmla="*/ 9547552 w 13419668"/>
              <a:gd name="connsiteY29129" fmla="*/ 991351 h 4401251"/>
              <a:gd name="connsiteX29130" fmla="*/ 9657633 w 13419668"/>
              <a:gd name="connsiteY29130" fmla="*/ 970703 h 4401251"/>
              <a:gd name="connsiteX29131" fmla="*/ 9637234 w 13419668"/>
              <a:gd name="connsiteY29131" fmla="*/ 988117 h 4401251"/>
              <a:gd name="connsiteX29132" fmla="*/ 9655270 w 13419668"/>
              <a:gd name="connsiteY29132" fmla="*/ 1011252 h 4401251"/>
              <a:gd name="connsiteX29133" fmla="*/ 9677784 w 13419668"/>
              <a:gd name="connsiteY29133" fmla="*/ 991973 h 4401251"/>
              <a:gd name="connsiteX29134" fmla="*/ 9657633 w 13419668"/>
              <a:gd name="connsiteY29134" fmla="*/ 970703 h 4401251"/>
              <a:gd name="connsiteX29135" fmla="*/ 9744081 w 13419668"/>
              <a:gd name="connsiteY29135" fmla="*/ 970703 h 4401251"/>
              <a:gd name="connsiteX29136" fmla="*/ 9723309 w 13419668"/>
              <a:gd name="connsiteY29136" fmla="*/ 988117 h 4401251"/>
              <a:gd name="connsiteX29137" fmla="*/ 9741593 w 13419668"/>
              <a:gd name="connsiteY29137" fmla="*/ 1011252 h 4401251"/>
              <a:gd name="connsiteX29138" fmla="*/ 9763610 w 13419668"/>
              <a:gd name="connsiteY29138" fmla="*/ 991973 h 4401251"/>
              <a:gd name="connsiteX29139" fmla="*/ 9744081 w 13419668"/>
              <a:gd name="connsiteY29139" fmla="*/ 970703 h 4401251"/>
              <a:gd name="connsiteX29140" fmla="*/ 9833639 w 13419668"/>
              <a:gd name="connsiteY29140" fmla="*/ 970703 h 4401251"/>
              <a:gd name="connsiteX29141" fmla="*/ 9812866 w 13419668"/>
              <a:gd name="connsiteY29141" fmla="*/ 988117 h 4401251"/>
              <a:gd name="connsiteX29142" fmla="*/ 9831151 w 13419668"/>
              <a:gd name="connsiteY29142" fmla="*/ 1011252 h 4401251"/>
              <a:gd name="connsiteX29143" fmla="*/ 9853167 w 13419668"/>
              <a:gd name="connsiteY29143" fmla="*/ 992097 h 4401251"/>
              <a:gd name="connsiteX29144" fmla="*/ 9833639 w 13419668"/>
              <a:gd name="connsiteY29144" fmla="*/ 970827 h 4401251"/>
              <a:gd name="connsiteX29145" fmla="*/ 9901926 w 13419668"/>
              <a:gd name="connsiteY29145" fmla="*/ 991226 h 4401251"/>
              <a:gd name="connsiteX29146" fmla="*/ 9923818 w 13419668"/>
              <a:gd name="connsiteY29146" fmla="*/ 1011128 h 4401251"/>
              <a:gd name="connsiteX29147" fmla="*/ 9942724 w 13419668"/>
              <a:gd name="connsiteY29147" fmla="*/ 991724 h 4401251"/>
              <a:gd name="connsiteX29148" fmla="*/ 9922947 w 13419668"/>
              <a:gd name="connsiteY29148" fmla="*/ 970579 h 4401251"/>
              <a:gd name="connsiteX29149" fmla="*/ 9901926 w 13419668"/>
              <a:gd name="connsiteY29149" fmla="*/ 991102 h 4401251"/>
              <a:gd name="connsiteX29150" fmla="*/ 10030167 w 13419668"/>
              <a:gd name="connsiteY29150" fmla="*/ 991226 h 4401251"/>
              <a:gd name="connsiteX29151" fmla="*/ 10009271 w 13419668"/>
              <a:gd name="connsiteY29151" fmla="*/ 970703 h 4401251"/>
              <a:gd name="connsiteX29152" fmla="*/ 9989618 w 13419668"/>
              <a:gd name="connsiteY29152" fmla="*/ 988739 h 4401251"/>
              <a:gd name="connsiteX29153" fmla="*/ 10008400 w 13419668"/>
              <a:gd name="connsiteY29153" fmla="*/ 1011252 h 4401251"/>
              <a:gd name="connsiteX29154" fmla="*/ 10030292 w 13419668"/>
              <a:gd name="connsiteY29154" fmla="*/ 991226 h 4401251"/>
              <a:gd name="connsiteX29155" fmla="*/ 10186395 w 13419668"/>
              <a:gd name="connsiteY29155" fmla="*/ 970827 h 4401251"/>
              <a:gd name="connsiteX29156" fmla="*/ 10168484 w 13419668"/>
              <a:gd name="connsiteY29156" fmla="*/ 990729 h 4401251"/>
              <a:gd name="connsiteX29157" fmla="*/ 10189256 w 13419668"/>
              <a:gd name="connsiteY29157" fmla="*/ 1011501 h 4401251"/>
              <a:gd name="connsiteX29158" fmla="*/ 10209158 w 13419668"/>
              <a:gd name="connsiteY29158" fmla="*/ 989361 h 4401251"/>
              <a:gd name="connsiteX29159" fmla="*/ 10186520 w 13419668"/>
              <a:gd name="connsiteY29159" fmla="*/ 970827 h 4401251"/>
              <a:gd name="connsiteX29160" fmla="*/ 10276201 w 13419668"/>
              <a:gd name="connsiteY29160" fmla="*/ 970827 h 4401251"/>
              <a:gd name="connsiteX29161" fmla="*/ 10258041 w 13419668"/>
              <a:gd name="connsiteY29161" fmla="*/ 990480 h 4401251"/>
              <a:gd name="connsiteX29162" fmla="*/ 10278441 w 13419668"/>
              <a:gd name="connsiteY29162" fmla="*/ 1011501 h 4401251"/>
              <a:gd name="connsiteX29163" fmla="*/ 10298591 w 13419668"/>
              <a:gd name="connsiteY29163" fmla="*/ 989734 h 4401251"/>
              <a:gd name="connsiteX29164" fmla="*/ 10276201 w 13419668"/>
              <a:gd name="connsiteY29164" fmla="*/ 970952 h 4401251"/>
              <a:gd name="connsiteX29165" fmla="*/ 10364390 w 13419668"/>
              <a:gd name="connsiteY29165" fmla="*/ 970703 h 4401251"/>
              <a:gd name="connsiteX29166" fmla="*/ 10344116 w 13419668"/>
              <a:gd name="connsiteY29166" fmla="*/ 988614 h 4401251"/>
              <a:gd name="connsiteX29167" fmla="*/ 10363022 w 13419668"/>
              <a:gd name="connsiteY29167" fmla="*/ 1011252 h 4401251"/>
              <a:gd name="connsiteX29168" fmla="*/ 10384541 w 13419668"/>
              <a:gd name="connsiteY29168" fmla="*/ 991351 h 4401251"/>
              <a:gd name="connsiteX29169" fmla="*/ 10364390 w 13419668"/>
              <a:gd name="connsiteY29169" fmla="*/ 970579 h 4401251"/>
              <a:gd name="connsiteX29170" fmla="*/ 10473974 w 13419668"/>
              <a:gd name="connsiteY29170" fmla="*/ 988614 h 4401251"/>
              <a:gd name="connsiteX29171" fmla="*/ 10454073 w 13419668"/>
              <a:gd name="connsiteY29171" fmla="*/ 970703 h 4401251"/>
              <a:gd name="connsiteX29172" fmla="*/ 10433300 w 13419668"/>
              <a:gd name="connsiteY29172" fmla="*/ 991475 h 4401251"/>
              <a:gd name="connsiteX29173" fmla="*/ 10455441 w 13419668"/>
              <a:gd name="connsiteY29173" fmla="*/ 1011377 h 4401251"/>
              <a:gd name="connsiteX29174" fmla="*/ 10473974 w 13419668"/>
              <a:gd name="connsiteY29174" fmla="*/ 988739 h 4401251"/>
              <a:gd name="connsiteX29175" fmla="*/ 10523231 w 13419668"/>
              <a:gd name="connsiteY29175" fmla="*/ 992595 h 4401251"/>
              <a:gd name="connsiteX29176" fmla="*/ 10543257 w 13419668"/>
              <a:gd name="connsiteY29176" fmla="*/ 1011252 h 4401251"/>
              <a:gd name="connsiteX29177" fmla="*/ 10563780 w 13419668"/>
              <a:gd name="connsiteY29177" fmla="*/ 990356 h 4401251"/>
              <a:gd name="connsiteX29178" fmla="*/ 10542510 w 13419668"/>
              <a:gd name="connsiteY29178" fmla="*/ 970703 h 4401251"/>
              <a:gd name="connsiteX29179" fmla="*/ 10523231 w 13419668"/>
              <a:gd name="connsiteY29179" fmla="*/ 992595 h 4401251"/>
              <a:gd name="connsiteX29180" fmla="*/ 10630451 w 13419668"/>
              <a:gd name="connsiteY29180" fmla="*/ 970703 h 4401251"/>
              <a:gd name="connsiteX29181" fmla="*/ 10610425 w 13419668"/>
              <a:gd name="connsiteY29181" fmla="*/ 988490 h 4401251"/>
              <a:gd name="connsiteX29182" fmla="*/ 10628834 w 13419668"/>
              <a:gd name="connsiteY29182" fmla="*/ 1011252 h 4401251"/>
              <a:gd name="connsiteX29183" fmla="*/ 10650974 w 13419668"/>
              <a:gd name="connsiteY29183" fmla="*/ 991600 h 4401251"/>
              <a:gd name="connsiteX29184" fmla="*/ 10630326 w 13419668"/>
              <a:gd name="connsiteY29184" fmla="*/ 970703 h 4401251"/>
              <a:gd name="connsiteX29185" fmla="*/ 10718764 w 13419668"/>
              <a:gd name="connsiteY29185" fmla="*/ 970703 h 4401251"/>
              <a:gd name="connsiteX29186" fmla="*/ 10699982 w 13419668"/>
              <a:gd name="connsiteY29186" fmla="*/ 989609 h 4401251"/>
              <a:gd name="connsiteX29187" fmla="*/ 10719759 w 13419668"/>
              <a:gd name="connsiteY29187" fmla="*/ 1011252 h 4401251"/>
              <a:gd name="connsiteX29188" fmla="*/ 10740656 w 13419668"/>
              <a:gd name="connsiteY29188" fmla="*/ 990231 h 4401251"/>
              <a:gd name="connsiteX29189" fmla="*/ 10718889 w 13419668"/>
              <a:gd name="connsiteY29189" fmla="*/ 970703 h 4401251"/>
              <a:gd name="connsiteX29190" fmla="*/ 10830214 w 13419668"/>
              <a:gd name="connsiteY29190" fmla="*/ 991102 h 4401251"/>
              <a:gd name="connsiteX29191" fmla="*/ 10809192 w 13419668"/>
              <a:gd name="connsiteY29191" fmla="*/ 970579 h 4401251"/>
              <a:gd name="connsiteX29192" fmla="*/ 10789539 w 13419668"/>
              <a:gd name="connsiteY29192" fmla="*/ 988739 h 4401251"/>
              <a:gd name="connsiteX29193" fmla="*/ 10808322 w 13419668"/>
              <a:gd name="connsiteY29193" fmla="*/ 1011252 h 4401251"/>
              <a:gd name="connsiteX29194" fmla="*/ 10830214 w 13419668"/>
              <a:gd name="connsiteY29194" fmla="*/ 991226 h 4401251"/>
              <a:gd name="connsiteX29195" fmla="*/ 10896387 w 13419668"/>
              <a:gd name="connsiteY29195" fmla="*/ 970579 h 4401251"/>
              <a:gd name="connsiteX29196" fmla="*/ 10875614 w 13419668"/>
              <a:gd name="connsiteY29196" fmla="*/ 987992 h 4401251"/>
              <a:gd name="connsiteX29197" fmla="*/ 10893899 w 13419668"/>
              <a:gd name="connsiteY29197" fmla="*/ 1011128 h 4401251"/>
              <a:gd name="connsiteX29198" fmla="*/ 10915915 w 13419668"/>
              <a:gd name="connsiteY29198" fmla="*/ 991848 h 4401251"/>
              <a:gd name="connsiteX29199" fmla="*/ 10896387 w 13419668"/>
              <a:gd name="connsiteY29199" fmla="*/ 970579 h 4401251"/>
              <a:gd name="connsiteX29200" fmla="*/ 10983332 w 13419668"/>
              <a:gd name="connsiteY29200" fmla="*/ 970703 h 4401251"/>
              <a:gd name="connsiteX29201" fmla="*/ 10964923 w 13419668"/>
              <a:gd name="connsiteY29201" fmla="*/ 990480 h 4401251"/>
              <a:gd name="connsiteX29202" fmla="*/ 10986068 w 13419668"/>
              <a:gd name="connsiteY29202" fmla="*/ 1011128 h 4401251"/>
              <a:gd name="connsiteX29203" fmla="*/ 11005472 w 13419668"/>
              <a:gd name="connsiteY29203" fmla="*/ 989112 h 4401251"/>
              <a:gd name="connsiteX29204" fmla="*/ 10983332 w 13419668"/>
              <a:gd name="connsiteY29204" fmla="*/ 970579 h 4401251"/>
              <a:gd name="connsiteX29205" fmla="*/ 11075501 w 13419668"/>
              <a:gd name="connsiteY29205" fmla="*/ 970579 h 4401251"/>
              <a:gd name="connsiteX29206" fmla="*/ 11054729 w 13419668"/>
              <a:gd name="connsiteY29206" fmla="*/ 987992 h 4401251"/>
              <a:gd name="connsiteX29207" fmla="*/ 11073014 w 13419668"/>
              <a:gd name="connsiteY29207" fmla="*/ 1011128 h 4401251"/>
              <a:gd name="connsiteX29208" fmla="*/ 11095030 w 13419668"/>
              <a:gd name="connsiteY29208" fmla="*/ 991848 h 4401251"/>
              <a:gd name="connsiteX29209" fmla="*/ 11075501 w 13419668"/>
              <a:gd name="connsiteY29209" fmla="*/ 970579 h 4401251"/>
              <a:gd name="connsiteX29210" fmla="*/ 11161824 w 13419668"/>
              <a:gd name="connsiteY29210" fmla="*/ 970579 h 4401251"/>
              <a:gd name="connsiteX29211" fmla="*/ 11141799 w 13419668"/>
              <a:gd name="connsiteY29211" fmla="*/ 988366 h 4401251"/>
              <a:gd name="connsiteX29212" fmla="*/ 11160207 w 13419668"/>
              <a:gd name="connsiteY29212" fmla="*/ 1011128 h 4401251"/>
              <a:gd name="connsiteX29213" fmla="*/ 11182348 w 13419668"/>
              <a:gd name="connsiteY29213" fmla="*/ 991475 h 4401251"/>
              <a:gd name="connsiteX29214" fmla="*/ 11161700 w 13419668"/>
              <a:gd name="connsiteY29214" fmla="*/ 970579 h 4401251"/>
              <a:gd name="connsiteX29215" fmla="*/ 11271906 w 13419668"/>
              <a:gd name="connsiteY29215" fmla="*/ 989609 h 4401251"/>
              <a:gd name="connsiteX29216" fmla="*/ 11249516 w 13419668"/>
              <a:gd name="connsiteY29216" fmla="*/ 970703 h 4401251"/>
              <a:gd name="connsiteX29217" fmla="*/ 11231356 w 13419668"/>
              <a:gd name="connsiteY29217" fmla="*/ 990231 h 4401251"/>
              <a:gd name="connsiteX29218" fmla="*/ 11251756 w 13419668"/>
              <a:gd name="connsiteY29218" fmla="*/ 1011377 h 4401251"/>
              <a:gd name="connsiteX29219" fmla="*/ 11271906 w 13419668"/>
              <a:gd name="connsiteY29219" fmla="*/ 989609 h 4401251"/>
              <a:gd name="connsiteX29220" fmla="*/ 11340442 w 13419668"/>
              <a:gd name="connsiteY29220" fmla="*/ 970703 h 4401251"/>
              <a:gd name="connsiteX29221" fmla="*/ 11321037 w 13419668"/>
              <a:gd name="connsiteY29221" fmla="*/ 988988 h 4401251"/>
              <a:gd name="connsiteX29222" fmla="*/ 11340069 w 13419668"/>
              <a:gd name="connsiteY29222" fmla="*/ 1011252 h 4401251"/>
              <a:gd name="connsiteX29223" fmla="*/ 11361712 w 13419668"/>
              <a:gd name="connsiteY29223" fmla="*/ 990978 h 4401251"/>
              <a:gd name="connsiteX29224" fmla="*/ 11340566 w 13419668"/>
              <a:gd name="connsiteY29224" fmla="*/ 970703 h 4401251"/>
              <a:gd name="connsiteX29225" fmla="*/ 11410471 w 13419668"/>
              <a:gd name="connsiteY29225" fmla="*/ 991226 h 4401251"/>
              <a:gd name="connsiteX29226" fmla="*/ 11428880 w 13419668"/>
              <a:gd name="connsiteY29226" fmla="*/ 1011128 h 4401251"/>
              <a:gd name="connsiteX29227" fmla="*/ 11451269 w 13419668"/>
              <a:gd name="connsiteY29227" fmla="*/ 991848 h 4401251"/>
              <a:gd name="connsiteX29228" fmla="*/ 11430870 w 13419668"/>
              <a:gd name="connsiteY29228" fmla="*/ 970703 h 4401251"/>
              <a:gd name="connsiteX29229" fmla="*/ 11410471 w 13419668"/>
              <a:gd name="connsiteY29229" fmla="*/ 991351 h 4401251"/>
              <a:gd name="connsiteX29230" fmla="*/ 11516944 w 13419668"/>
              <a:gd name="connsiteY29230" fmla="*/ 970703 h 4401251"/>
              <a:gd name="connsiteX29231" fmla="*/ 11496670 w 13419668"/>
              <a:gd name="connsiteY29231" fmla="*/ 988614 h 4401251"/>
              <a:gd name="connsiteX29232" fmla="*/ 11515576 w 13419668"/>
              <a:gd name="connsiteY29232" fmla="*/ 1011252 h 4401251"/>
              <a:gd name="connsiteX29233" fmla="*/ 11537095 w 13419668"/>
              <a:gd name="connsiteY29233" fmla="*/ 991351 h 4401251"/>
              <a:gd name="connsiteX29234" fmla="*/ 11516944 w 13419668"/>
              <a:gd name="connsiteY29234" fmla="*/ 970579 h 4401251"/>
              <a:gd name="connsiteX29235" fmla="*/ 11586103 w 13419668"/>
              <a:gd name="connsiteY29235" fmla="*/ 992595 h 4401251"/>
              <a:gd name="connsiteX29236" fmla="*/ 11608990 w 13419668"/>
              <a:gd name="connsiteY29236" fmla="*/ 1011128 h 4401251"/>
              <a:gd name="connsiteX29237" fmla="*/ 11626652 w 13419668"/>
              <a:gd name="connsiteY29237" fmla="*/ 990605 h 4401251"/>
              <a:gd name="connsiteX29238" fmla="*/ 11605507 w 13419668"/>
              <a:gd name="connsiteY29238" fmla="*/ 970827 h 4401251"/>
              <a:gd name="connsiteX29239" fmla="*/ 11586103 w 13419668"/>
              <a:gd name="connsiteY29239" fmla="*/ 992719 h 4401251"/>
              <a:gd name="connsiteX29240" fmla="*/ 11696059 w 13419668"/>
              <a:gd name="connsiteY29240" fmla="*/ 970703 h 4401251"/>
              <a:gd name="connsiteX29241" fmla="*/ 11675785 w 13419668"/>
              <a:gd name="connsiteY29241" fmla="*/ 988614 h 4401251"/>
              <a:gd name="connsiteX29242" fmla="*/ 11694691 w 13419668"/>
              <a:gd name="connsiteY29242" fmla="*/ 1011252 h 4401251"/>
              <a:gd name="connsiteX29243" fmla="*/ 11716210 w 13419668"/>
              <a:gd name="connsiteY29243" fmla="*/ 991351 h 4401251"/>
              <a:gd name="connsiteX29244" fmla="*/ 11696059 w 13419668"/>
              <a:gd name="connsiteY29244" fmla="*/ 970579 h 4401251"/>
              <a:gd name="connsiteX29245" fmla="*/ 11803404 w 13419668"/>
              <a:gd name="connsiteY29245" fmla="*/ 989609 h 4401251"/>
              <a:gd name="connsiteX29246" fmla="*/ 11780890 w 13419668"/>
              <a:gd name="connsiteY29246" fmla="*/ 970827 h 4401251"/>
              <a:gd name="connsiteX29247" fmla="*/ 11762730 w 13419668"/>
              <a:gd name="connsiteY29247" fmla="*/ 990480 h 4401251"/>
              <a:gd name="connsiteX29248" fmla="*/ 11783254 w 13419668"/>
              <a:gd name="connsiteY29248" fmla="*/ 1011501 h 4401251"/>
              <a:gd name="connsiteX29249" fmla="*/ 11803279 w 13419668"/>
              <a:gd name="connsiteY29249" fmla="*/ 989609 h 4401251"/>
              <a:gd name="connsiteX29250" fmla="*/ 11872065 w 13419668"/>
              <a:gd name="connsiteY29250" fmla="*/ 970703 h 4401251"/>
              <a:gd name="connsiteX29251" fmla="*/ 11852412 w 13419668"/>
              <a:gd name="connsiteY29251" fmla="*/ 988863 h 4401251"/>
              <a:gd name="connsiteX29252" fmla="*/ 11871194 w 13419668"/>
              <a:gd name="connsiteY29252" fmla="*/ 1011377 h 4401251"/>
              <a:gd name="connsiteX29253" fmla="*/ 11893086 w 13419668"/>
              <a:gd name="connsiteY29253" fmla="*/ 991226 h 4401251"/>
              <a:gd name="connsiteX29254" fmla="*/ 11872065 w 13419668"/>
              <a:gd name="connsiteY29254" fmla="*/ 970703 h 4401251"/>
              <a:gd name="connsiteX29255" fmla="*/ 11982643 w 13419668"/>
              <a:gd name="connsiteY29255" fmla="*/ 991102 h 4401251"/>
              <a:gd name="connsiteX29256" fmla="*/ 11961498 w 13419668"/>
              <a:gd name="connsiteY29256" fmla="*/ 970703 h 4401251"/>
              <a:gd name="connsiteX29257" fmla="*/ 11941969 w 13419668"/>
              <a:gd name="connsiteY29257" fmla="*/ 988863 h 4401251"/>
              <a:gd name="connsiteX29258" fmla="*/ 11960875 w 13419668"/>
              <a:gd name="connsiteY29258" fmla="*/ 1011252 h 4401251"/>
              <a:gd name="connsiteX29259" fmla="*/ 11982643 w 13419668"/>
              <a:gd name="connsiteY29259" fmla="*/ 990978 h 4401251"/>
              <a:gd name="connsiteX29260" fmla="*/ 4091764 w 13419668"/>
              <a:gd name="connsiteY29260" fmla="*/ 990231 h 4401251"/>
              <a:gd name="connsiteX29261" fmla="*/ 4073480 w 13419668"/>
              <a:gd name="connsiteY29261" fmla="*/ 970827 h 4401251"/>
              <a:gd name="connsiteX29262" fmla="*/ 4051215 w 13419668"/>
              <a:gd name="connsiteY29262" fmla="*/ 989858 h 4401251"/>
              <a:gd name="connsiteX29263" fmla="*/ 4071490 w 13419668"/>
              <a:gd name="connsiteY29263" fmla="*/ 1011501 h 4401251"/>
              <a:gd name="connsiteX29264" fmla="*/ 4091764 w 13419668"/>
              <a:gd name="connsiteY29264" fmla="*/ 990356 h 4401251"/>
              <a:gd name="connsiteX29265" fmla="*/ 4179207 w 13419668"/>
              <a:gd name="connsiteY29265" fmla="*/ 991102 h 4401251"/>
              <a:gd name="connsiteX29266" fmla="*/ 4158186 w 13419668"/>
              <a:gd name="connsiteY29266" fmla="*/ 970703 h 4401251"/>
              <a:gd name="connsiteX29267" fmla="*/ 4138658 w 13419668"/>
              <a:gd name="connsiteY29267" fmla="*/ 988863 h 4401251"/>
              <a:gd name="connsiteX29268" fmla="*/ 4157564 w 13419668"/>
              <a:gd name="connsiteY29268" fmla="*/ 1011252 h 4401251"/>
              <a:gd name="connsiteX29269" fmla="*/ 4179332 w 13419668"/>
              <a:gd name="connsiteY29269" fmla="*/ 991102 h 4401251"/>
              <a:gd name="connsiteX29270" fmla="*/ 4247744 w 13419668"/>
              <a:gd name="connsiteY29270" fmla="*/ 970703 h 4401251"/>
              <a:gd name="connsiteX29271" fmla="*/ 4228091 w 13419668"/>
              <a:gd name="connsiteY29271" fmla="*/ 988863 h 4401251"/>
              <a:gd name="connsiteX29272" fmla="*/ 4246873 w 13419668"/>
              <a:gd name="connsiteY29272" fmla="*/ 1011377 h 4401251"/>
              <a:gd name="connsiteX29273" fmla="*/ 4268765 w 13419668"/>
              <a:gd name="connsiteY29273" fmla="*/ 991226 h 4401251"/>
              <a:gd name="connsiteX29274" fmla="*/ 4247744 w 13419668"/>
              <a:gd name="connsiteY29274" fmla="*/ 970703 h 4401251"/>
              <a:gd name="connsiteX29275" fmla="*/ 4338048 w 13419668"/>
              <a:gd name="connsiteY29275" fmla="*/ 1011501 h 4401251"/>
              <a:gd name="connsiteX29276" fmla="*/ 4357949 w 13419668"/>
              <a:gd name="connsiteY29276" fmla="*/ 989609 h 4401251"/>
              <a:gd name="connsiteX29277" fmla="*/ 4338545 w 13419668"/>
              <a:gd name="connsiteY29277" fmla="*/ 970703 h 4401251"/>
              <a:gd name="connsiteX29278" fmla="*/ 4317400 w 13419668"/>
              <a:gd name="connsiteY29278" fmla="*/ 990480 h 4401251"/>
              <a:gd name="connsiteX29279" fmla="*/ 4338048 w 13419668"/>
              <a:gd name="connsiteY29279" fmla="*/ 1011501 h 4401251"/>
              <a:gd name="connsiteX29280" fmla="*/ 4443899 w 13419668"/>
              <a:gd name="connsiteY29280" fmla="*/ 988614 h 4401251"/>
              <a:gd name="connsiteX29281" fmla="*/ 4423998 w 13419668"/>
              <a:gd name="connsiteY29281" fmla="*/ 970703 h 4401251"/>
              <a:gd name="connsiteX29282" fmla="*/ 4403225 w 13419668"/>
              <a:gd name="connsiteY29282" fmla="*/ 991475 h 4401251"/>
              <a:gd name="connsiteX29283" fmla="*/ 4425366 w 13419668"/>
              <a:gd name="connsiteY29283" fmla="*/ 1011377 h 4401251"/>
              <a:gd name="connsiteX29284" fmla="*/ 4443899 w 13419668"/>
              <a:gd name="connsiteY29284" fmla="*/ 988739 h 4401251"/>
              <a:gd name="connsiteX29285" fmla="*/ 4513431 w 13419668"/>
              <a:gd name="connsiteY29285" fmla="*/ 970703 h 4401251"/>
              <a:gd name="connsiteX29286" fmla="*/ 4493156 w 13419668"/>
              <a:gd name="connsiteY29286" fmla="*/ 988614 h 4401251"/>
              <a:gd name="connsiteX29287" fmla="*/ 4512063 w 13419668"/>
              <a:gd name="connsiteY29287" fmla="*/ 1011252 h 4401251"/>
              <a:gd name="connsiteX29288" fmla="*/ 4533581 w 13419668"/>
              <a:gd name="connsiteY29288" fmla="*/ 991351 h 4401251"/>
              <a:gd name="connsiteX29289" fmla="*/ 4513431 w 13419668"/>
              <a:gd name="connsiteY29289" fmla="*/ 970579 h 4401251"/>
              <a:gd name="connsiteX29290" fmla="*/ 4623014 w 13419668"/>
              <a:gd name="connsiteY29290" fmla="*/ 990480 h 4401251"/>
              <a:gd name="connsiteX29291" fmla="*/ 4604854 w 13419668"/>
              <a:gd name="connsiteY29291" fmla="*/ 970827 h 4401251"/>
              <a:gd name="connsiteX29292" fmla="*/ 4582340 w 13419668"/>
              <a:gd name="connsiteY29292" fmla="*/ 989609 h 4401251"/>
              <a:gd name="connsiteX29293" fmla="*/ 4602491 w 13419668"/>
              <a:gd name="connsiteY29293" fmla="*/ 1011501 h 4401251"/>
              <a:gd name="connsiteX29294" fmla="*/ 4623014 w 13419668"/>
              <a:gd name="connsiteY29294" fmla="*/ 990480 h 4401251"/>
              <a:gd name="connsiteX29295" fmla="*/ 4690804 w 13419668"/>
              <a:gd name="connsiteY29295" fmla="*/ 970827 h 4401251"/>
              <a:gd name="connsiteX29296" fmla="*/ 4672146 w 13419668"/>
              <a:gd name="connsiteY29296" fmla="*/ 990356 h 4401251"/>
              <a:gd name="connsiteX29297" fmla="*/ 4692919 w 13419668"/>
              <a:gd name="connsiteY29297" fmla="*/ 1011377 h 4401251"/>
              <a:gd name="connsiteX29298" fmla="*/ 4712696 w 13419668"/>
              <a:gd name="connsiteY29298" fmla="*/ 989734 h 4401251"/>
              <a:gd name="connsiteX29299" fmla="*/ 4690929 w 13419668"/>
              <a:gd name="connsiteY29299" fmla="*/ 970827 h 4401251"/>
              <a:gd name="connsiteX29300" fmla="*/ 4778247 w 13419668"/>
              <a:gd name="connsiteY29300" fmla="*/ 970827 h 4401251"/>
              <a:gd name="connsiteX29301" fmla="*/ 4759341 w 13419668"/>
              <a:gd name="connsiteY29301" fmla="*/ 989609 h 4401251"/>
              <a:gd name="connsiteX29302" fmla="*/ 4778869 w 13419668"/>
              <a:gd name="connsiteY29302" fmla="*/ 1011377 h 4401251"/>
              <a:gd name="connsiteX29303" fmla="*/ 4799890 w 13419668"/>
              <a:gd name="connsiteY29303" fmla="*/ 990480 h 4401251"/>
              <a:gd name="connsiteX29304" fmla="*/ 4778247 w 13419668"/>
              <a:gd name="connsiteY29304" fmla="*/ 970703 h 4401251"/>
              <a:gd name="connsiteX29305" fmla="*/ 4866934 w 13419668"/>
              <a:gd name="connsiteY29305" fmla="*/ 970827 h 4401251"/>
              <a:gd name="connsiteX29306" fmla="*/ 4848774 w 13419668"/>
              <a:gd name="connsiteY29306" fmla="*/ 990480 h 4401251"/>
              <a:gd name="connsiteX29307" fmla="*/ 4869173 w 13419668"/>
              <a:gd name="connsiteY29307" fmla="*/ 1011501 h 4401251"/>
              <a:gd name="connsiteX29308" fmla="*/ 4889323 w 13419668"/>
              <a:gd name="connsiteY29308" fmla="*/ 989734 h 4401251"/>
              <a:gd name="connsiteX29309" fmla="*/ 4866934 w 13419668"/>
              <a:gd name="connsiteY29309" fmla="*/ 970952 h 4401251"/>
              <a:gd name="connsiteX29310" fmla="*/ 4979005 w 13419668"/>
              <a:gd name="connsiteY29310" fmla="*/ 991102 h 4401251"/>
              <a:gd name="connsiteX29311" fmla="*/ 4957859 w 13419668"/>
              <a:gd name="connsiteY29311" fmla="*/ 970703 h 4401251"/>
              <a:gd name="connsiteX29312" fmla="*/ 4938331 w 13419668"/>
              <a:gd name="connsiteY29312" fmla="*/ 988863 h 4401251"/>
              <a:gd name="connsiteX29313" fmla="*/ 4957238 w 13419668"/>
              <a:gd name="connsiteY29313" fmla="*/ 1011252 h 4401251"/>
              <a:gd name="connsiteX29314" fmla="*/ 4979005 w 13419668"/>
              <a:gd name="connsiteY29314" fmla="*/ 990978 h 4401251"/>
              <a:gd name="connsiteX29315" fmla="*/ 6216887 w 13419668"/>
              <a:gd name="connsiteY29315" fmla="*/ 988614 h 4401251"/>
              <a:gd name="connsiteX29316" fmla="*/ 6196986 w 13419668"/>
              <a:gd name="connsiteY29316" fmla="*/ 970703 h 4401251"/>
              <a:gd name="connsiteX29317" fmla="*/ 6176213 w 13419668"/>
              <a:gd name="connsiteY29317" fmla="*/ 991475 h 4401251"/>
              <a:gd name="connsiteX29318" fmla="*/ 6198354 w 13419668"/>
              <a:gd name="connsiteY29318" fmla="*/ 1011377 h 4401251"/>
              <a:gd name="connsiteX29319" fmla="*/ 6216887 w 13419668"/>
              <a:gd name="connsiteY29319" fmla="*/ 988739 h 4401251"/>
              <a:gd name="connsiteX29320" fmla="*/ 27226 w 13419668"/>
              <a:gd name="connsiteY29320" fmla="*/ 3650833 h 4401251"/>
              <a:gd name="connsiteX29321" fmla="*/ 2225 w 13419668"/>
              <a:gd name="connsiteY29321" fmla="*/ 3617498 h 4401251"/>
              <a:gd name="connsiteX29322" fmla="*/ 2225 w 13419668"/>
              <a:gd name="connsiteY29322" fmla="*/ 3683795 h 4401251"/>
              <a:gd name="connsiteX29323" fmla="*/ 27226 w 13419668"/>
              <a:gd name="connsiteY29323" fmla="*/ 3650833 h 4401251"/>
              <a:gd name="connsiteX29324" fmla="*/ 5043810 w 13419668"/>
              <a:gd name="connsiteY29324" fmla="*/ 971200 h 4401251"/>
              <a:gd name="connsiteX29325" fmla="*/ 5024654 w 13419668"/>
              <a:gd name="connsiteY29325" fmla="*/ 990231 h 4401251"/>
              <a:gd name="connsiteX29326" fmla="*/ 5044805 w 13419668"/>
              <a:gd name="connsiteY29326" fmla="*/ 1011874 h 4401251"/>
              <a:gd name="connsiteX29327" fmla="*/ 5065204 w 13419668"/>
              <a:gd name="connsiteY29327" fmla="*/ 990729 h 4401251"/>
              <a:gd name="connsiteX29328" fmla="*/ 5043934 w 13419668"/>
              <a:gd name="connsiteY29328" fmla="*/ 971200 h 4401251"/>
              <a:gd name="connsiteX29329" fmla="*/ 5154513 w 13419668"/>
              <a:gd name="connsiteY29329" fmla="*/ 989361 h 4401251"/>
              <a:gd name="connsiteX29330" fmla="*/ 5134860 w 13419668"/>
              <a:gd name="connsiteY29330" fmla="*/ 971200 h 4401251"/>
              <a:gd name="connsiteX29331" fmla="*/ 5113839 w 13419668"/>
              <a:gd name="connsiteY29331" fmla="*/ 991600 h 4401251"/>
              <a:gd name="connsiteX29332" fmla="*/ 5135606 w 13419668"/>
              <a:gd name="connsiteY29332" fmla="*/ 1011750 h 4401251"/>
              <a:gd name="connsiteX29333" fmla="*/ 5154388 w 13419668"/>
              <a:gd name="connsiteY29333" fmla="*/ 989361 h 4401251"/>
              <a:gd name="connsiteX29334" fmla="*/ 5244070 w 13419668"/>
              <a:gd name="connsiteY29334" fmla="*/ 990356 h 4401251"/>
              <a:gd name="connsiteX29335" fmla="*/ 5225412 w 13419668"/>
              <a:gd name="connsiteY29335" fmla="*/ 971200 h 4401251"/>
              <a:gd name="connsiteX29336" fmla="*/ 5203396 w 13419668"/>
              <a:gd name="connsiteY29336" fmla="*/ 990605 h 4401251"/>
              <a:gd name="connsiteX29337" fmla="*/ 5224044 w 13419668"/>
              <a:gd name="connsiteY29337" fmla="*/ 1011874 h 4401251"/>
              <a:gd name="connsiteX29338" fmla="*/ 5243946 w 13419668"/>
              <a:gd name="connsiteY29338" fmla="*/ 990356 h 4401251"/>
              <a:gd name="connsiteX29339" fmla="*/ 5331513 w 13419668"/>
              <a:gd name="connsiteY29339" fmla="*/ 991724 h 4401251"/>
              <a:gd name="connsiteX29340" fmla="*/ 5310616 w 13419668"/>
              <a:gd name="connsiteY29340" fmla="*/ 971200 h 4401251"/>
              <a:gd name="connsiteX29341" fmla="*/ 5290963 w 13419668"/>
              <a:gd name="connsiteY29341" fmla="*/ 989236 h 4401251"/>
              <a:gd name="connsiteX29342" fmla="*/ 5309746 w 13419668"/>
              <a:gd name="connsiteY29342" fmla="*/ 1011750 h 4401251"/>
              <a:gd name="connsiteX29343" fmla="*/ 5331638 w 13419668"/>
              <a:gd name="connsiteY29343" fmla="*/ 991724 h 4401251"/>
              <a:gd name="connsiteX29344" fmla="*/ 5400796 w 13419668"/>
              <a:gd name="connsiteY29344" fmla="*/ 971200 h 4401251"/>
              <a:gd name="connsiteX29345" fmla="*/ 5380396 w 13419668"/>
              <a:gd name="connsiteY29345" fmla="*/ 988614 h 4401251"/>
              <a:gd name="connsiteX29346" fmla="*/ 5398432 w 13419668"/>
              <a:gd name="connsiteY29346" fmla="*/ 1011750 h 4401251"/>
              <a:gd name="connsiteX29347" fmla="*/ 5420946 w 13419668"/>
              <a:gd name="connsiteY29347" fmla="*/ 992470 h 4401251"/>
              <a:gd name="connsiteX29348" fmla="*/ 5400796 w 13419668"/>
              <a:gd name="connsiteY29348" fmla="*/ 971200 h 4401251"/>
              <a:gd name="connsiteX29349" fmla="*/ 5510628 w 13419668"/>
              <a:gd name="connsiteY29349" fmla="*/ 991600 h 4401251"/>
              <a:gd name="connsiteX29350" fmla="*/ 5489482 w 13419668"/>
              <a:gd name="connsiteY29350" fmla="*/ 971200 h 4401251"/>
              <a:gd name="connsiteX29351" fmla="*/ 5469954 w 13419668"/>
              <a:gd name="connsiteY29351" fmla="*/ 989361 h 4401251"/>
              <a:gd name="connsiteX29352" fmla="*/ 5488860 w 13419668"/>
              <a:gd name="connsiteY29352" fmla="*/ 1011750 h 4401251"/>
              <a:gd name="connsiteX29353" fmla="*/ 5510628 w 13419668"/>
              <a:gd name="connsiteY29353" fmla="*/ 991475 h 4401251"/>
              <a:gd name="connsiteX29354" fmla="*/ 5575681 w 13419668"/>
              <a:gd name="connsiteY29354" fmla="*/ 971200 h 4401251"/>
              <a:gd name="connsiteX29355" fmla="*/ 5556028 w 13419668"/>
              <a:gd name="connsiteY29355" fmla="*/ 989734 h 4401251"/>
              <a:gd name="connsiteX29356" fmla="*/ 5575557 w 13419668"/>
              <a:gd name="connsiteY29356" fmla="*/ 1011874 h 4401251"/>
              <a:gd name="connsiteX29357" fmla="*/ 5596454 w 13419668"/>
              <a:gd name="connsiteY29357" fmla="*/ 991226 h 4401251"/>
              <a:gd name="connsiteX29358" fmla="*/ 5575681 w 13419668"/>
              <a:gd name="connsiteY29358" fmla="*/ 971076 h 4401251"/>
              <a:gd name="connsiteX29359" fmla="*/ 5663871 w 13419668"/>
              <a:gd name="connsiteY29359" fmla="*/ 971325 h 4401251"/>
              <a:gd name="connsiteX29360" fmla="*/ 5645461 w 13419668"/>
              <a:gd name="connsiteY29360" fmla="*/ 991102 h 4401251"/>
              <a:gd name="connsiteX29361" fmla="*/ 5666607 w 13419668"/>
              <a:gd name="connsiteY29361" fmla="*/ 1011750 h 4401251"/>
              <a:gd name="connsiteX29362" fmla="*/ 5686011 w 13419668"/>
              <a:gd name="connsiteY29362" fmla="*/ 989734 h 4401251"/>
              <a:gd name="connsiteX29363" fmla="*/ 5663871 w 13419668"/>
              <a:gd name="connsiteY29363" fmla="*/ 971200 h 4401251"/>
              <a:gd name="connsiteX29364" fmla="*/ 5755791 w 13419668"/>
              <a:gd name="connsiteY29364" fmla="*/ 971200 h 4401251"/>
              <a:gd name="connsiteX29365" fmla="*/ 5735268 w 13419668"/>
              <a:gd name="connsiteY29365" fmla="*/ 988739 h 4401251"/>
              <a:gd name="connsiteX29366" fmla="*/ 5753801 w 13419668"/>
              <a:gd name="connsiteY29366" fmla="*/ 1011750 h 4401251"/>
              <a:gd name="connsiteX29367" fmla="*/ 5775693 w 13419668"/>
              <a:gd name="connsiteY29367" fmla="*/ 992346 h 4401251"/>
              <a:gd name="connsiteX29368" fmla="*/ 5755916 w 13419668"/>
              <a:gd name="connsiteY29368" fmla="*/ 971200 h 4401251"/>
              <a:gd name="connsiteX29369" fmla="*/ 5842985 w 13419668"/>
              <a:gd name="connsiteY29369" fmla="*/ 971325 h 4401251"/>
              <a:gd name="connsiteX29370" fmla="*/ 5824576 w 13419668"/>
              <a:gd name="connsiteY29370" fmla="*/ 991102 h 4401251"/>
              <a:gd name="connsiteX29371" fmla="*/ 5845722 w 13419668"/>
              <a:gd name="connsiteY29371" fmla="*/ 1011750 h 4401251"/>
              <a:gd name="connsiteX29372" fmla="*/ 5865126 w 13419668"/>
              <a:gd name="connsiteY29372" fmla="*/ 989734 h 4401251"/>
              <a:gd name="connsiteX29373" fmla="*/ 5842985 w 13419668"/>
              <a:gd name="connsiteY29373" fmla="*/ 971200 h 4401251"/>
              <a:gd name="connsiteX29374" fmla="*/ 5911770 w 13419668"/>
              <a:gd name="connsiteY29374" fmla="*/ 991724 h 4401251"/>
              <a:gd name="connsiteX29375" fmla="*/ 5930179 w 13419668"/>
              <a:gd name="connsiteY29375" fmla="*/ 1011626 h 4401251"/>
              <a:gd name="connsiteX29376" fmla="*/ 5952569 w 13419668"/>
              <a:gd name="connsiteY29376" fmla="*/ 992346 h 4401251"/>
              <a:gd name="connsiteX29377" fmla="*/ 5932169 w 13419668"/>
              <a:gd name="connsiteY29377" fmla="*/ 971200 h 4401251"/>
              <a:gd name="connsiteX29378" fmla="*/ 5911770 w 13419668"/>
              <a:gd name="connsiteY29378" fmla="*/ 991848 h 4401251"/>
              <a:gd name="connsiteX29379" fmla="*/ 6042126 w 13419668"/>
              <a:gd name="connsiteY29379" fmla="*/ 991724 h 4401251"/>
              <a:gd name="connsiteX29380" fmla="*/ 6021105 w 13419668"/>
              <a:gd name="connsiteY29380" fmla="*/ 971325 h 4401251"/>
              <a:gd name="connsiteX29381" fmla="*/ 6001577 w 13419668"/>
              <a:gd name="connsiteY29381" fmla="*/ 989485 h 4401251"/>
              <a:gd name="connsiteX29382" fmla="*/ 6020483 w 13419668"/>
              <a:gd name="connsiteY29382" fmla="*/ 1011874 h 4401251"/>
              <a:gd name="connsiteX29383" fmla="*/ 6042251 w 13419668"/>
              <a:gd name="connsiteY29383" fmla="*/ 991724 h 4401251"/>
              <a:gd name="connsiteX29384" fmla="*/ 6286916 w 13419668"/>
              <a:gd name="connsiteY29384" fmla="*/ 971325 h 4401251"/>
              <a:gd name="connsiteX29385" fmla="*/ 6266642 w 13419668"/>
              <a:gd name="connsiteY29385" fmla="*/ 989236 h 4401251"/>
              <a:gd name="connsiteX29386" fmla="*/ 6285548 w 13419668"/>
              <a:gd name="connsiteY29386" fmla="*/ 1011874 h 4401251"/>
              <a:gd name="connsiteX29387" fmla="*/ 6307067 w 13419668"/>
              <a:gd name="connsiteY29387" fmla="*/ 991973 h 4401251"/>
              <a:gd name="connsiteX29388" fmla="*/ 6286916 w 13419668"/>
              <a:gd name="connsiteY29388" fmla="*/ 971200 h 4401251"/>
              <a:gd name="connsiteX29389" fmla="*/ 6109294 w 13419668"/>
              <a:gd name="connsiteY29389" fmla="*/ 971449 h 4401251"/>
              <a:gd name="connsiteX29390" fmla="*/ 6091010 w 13419668"/>
              <a:gd name="connsiteY29390" fmla="*/ 990853 h 4401251"/>
              <a:gd name="connsiteX29391" fmla="*/ 6111284 w 13419668"/>
              <a:gd name="connsiteY29391" fmla="*/ 1012123 h 4401251"/>
              <a:gd name="connsiteX29392" fmla="*/ 6131684 w 13419668"/>
              <a:gd name="connsiteY29392" fmla="*/ 990480 h 4401251"/>
              <a:gd name="connsiteX29393" fmla="*/ 6109418 w 13419668"/>
              <a:gd name="connsiteY29393" fmla="*/ 971449 h 4401251"/>
              <a:gd name="connsiteX29394" fmla="*/ 10079424 w 13419668"/>
              <a:gd name="connsiteY29394" fmla="*/ 993465 h 4401251"/>
              <a:gd name="connsiteX29395" fmla="*/ 10099201 w 13419668"/>
              <a:gd name="connsiteY29395" fmla="*/ 1011874 h 4401251"/>
              <a:gd name="connsiteX29396" fmla="*/ 10119849 w 13419668"/>
              <a:gd name="connsiteY29396" fmla="*/ 990729 h 4401251"/>
              <a:gd name="connsiteX29397" fmla="*/ 10097833 w 13419668"/>
              <a:gd name="connsiteY29397" fmla="*/ 971325 h 4401251"/>
              <a:gd name="connsiteX29398" fmla="*/ 10079300 w 13419668"/>
              <a:gd name="connsiteY29398" fmla="*/ 993465 h 4401251"/>
              <a:gd name="connsiteX29399" fmla="*/ 13379863 w 13419668"/>
              <a:gd name="connsiteY29399" fmla="*/ 971325 h 4401251"/>
              <a:gd name="connsiteX29400" fmla="*/ 13359588 w 13419668"/>
              <a:gd name="connsiteY29400" fmla="*/ 989236 h 4401251"/>
              <a:gd name="connsiteX29401" fmla="*/ 13378495 w 13419668"/>
              <a:gd name="connsiteY29401" fmla="*/ 1011874 h 4401251"/>
              <a:gd name="connsiteX29402" fmla="*/ 13400013 w 13419668"/>
              <a:gd name="connsiteY29402" fmla="*/ 991973 h 4401251"/>
              <a:gd name="connsiteX29403" fmla="*/ 13379863 w 13419668"/>
              <a:gd name="connsiteY29403" fmla="*/ 971200 h 4401251"/>
              <a:gd name="connsiteX29404" fmla="*/ 13289310 w 13419668"/>
              <a:gd name="connsiteY29404" fmla="*/ 971325 h 4401251"/>
              <a:gd name="connsiteX29405" fmla="*/ 13270031 w 13419668"/>
              <a:gd name="connsiteY29405" fmla="*/ 990231 h 4401251"/>
              <a:gd name="connsiteX29406" fmla="*/ 13290057 w 13419668"/>
              <a:gd name="connsiteY29406" fmla="*/ 1011999 h 4401251"/>
              <a:gd name="connsiteX29407" fmla="*/ 13310581 w 13419668"/>
              <a:gd name="connsiteY29407" fmla="*/ 990978 h 4401251"/>
              <a:gd name="connsiteX29408" fmla="*/ 13289435 w 13419668"/>
              <a:gd name="connsiteY29408" fmla="*/ 971325 h 4401251"/>
              <a:gd name="connsiteX29409" fmla="*/ 13202863 w 13419668"/>
              <a:gd name="connsiteY29409" fmla="*/ 971325 h 4401251"/>
              <a:gd name="connsiteX29410" fmla="*/ 13184081 w 13419668"/>
              <a:gd name="connsiteY29410" fmla="*/ 990231 h 4401251"/>
              <a:gd name="connsiteX29411" fmla="*/ 13203858 w 13419668"/>
              <a:gd name="connsiteY29411" fmla="*/ 1011874 h 4401251"/>
              <a:gd name="connsiteX29412" fmla="*/ 13224755 w 13419668"/>
              <a:gd name="connsiteY29412" fmla="*/ 990853 h 4401251"/>
              <a:gd name="connsiteX29413" fmla="*/ 13202988 w 13419668"/>
              <a:gd name="connsiteY29413" fmla="*/ 971325 h 4401251"/>
              <a:gd name="connsiteX29414" fmla="*/ 13094524 w 13419668"/>
              <a:gd name="connsiteY29414" fmla="*/ 992470 h 4401251"/>
              <a:gd name="connsiteX29415" fmla="*/ 13113554 w 13419668"/>
              <a:gd name="connsiteY29415" fmla="*/ 1011750 h 4401251"/>
              <a:gd name="connsiteX29416" fmla="*/ 13135197 w 13419668"/>
              <a:gd name="connsiteY29416" fmla="*/ 991600 h 4401251"/>
              <a:gd name="connsiteX29417" fmla="*/ 13114052 w 13419668"/>
              <a:gd name="connsiteY29417" fmla="*/ 971200 h 4401251"/>
              <a:gd name="connsiteX29418" fmla="*/ 13094524 w 13419668"/>
              <a:gd name="connsiteY29418" fmla="*/ 992470 h 4401251"/>
              <a:gd name="connsiteX29419" fmla="*/ 13004966 w 13419668"/>
              <a:gd name="connsiteY29419" fmla="*/ 992097 h 4401251"/>
              <a:gd name="connsiteX29420" fmla="*/ 13023623 w 13419668"/>
              <a:gd name="connsiteY29420" fmla="*/ 1011626 h 4401251"/>
              <a:gd name="connsiteX29421" fmla="*/ 13045640 w 13419668"/>
              <a:gd name="connsiteY29421" fmla="*/ 991973 h 4401251"/>
              <a:gd name="connsiteX29422" fmla="*/ 13024867 w 13419668"/>
              <a:gd name="connsiteY29422" fmla="*/ 971200 h 4401251"/>
              <a:gd name="connsiteX29423" fmla="*/ 13004841 w 13419668"/>
              <a:gd name="connsiteY29423" fmla="*/ 992097 h 4401251"/>
              <a:gd name="connsiteX29424" fmla="*/ 12934440 w 13419668"/>
              <a:gd name="connsiteY29424" fmla="*/ 971325 h 4401251"/>
              <a:gd name="connsiteX29425" fmla="*/ 12915533 w 13419668"/>
              <a:gd name="connsiteY29425" fmla="*/ 990107 h 4401251"/>
              <a:gd name="connsiteX29426" fmla="*/ 12935061 w 13419668"/>
              <a:gd name="connsiteY29426" fmla="*/ 1011874 h 4401251"/>
              <a:gd name="connsiteX29427" fmla="*/ 12956083 w 13419668"/>
              <a:gd name="connsiteY29427" fmla="*/ 990978 h 4401251"/>
              <a:gd name="connsiteX29428" fmla="*/ 12934440 w 13419668"/>
              <a:gd name="connsiteY29428" fmla="*/ 971200 h 4401251"/>
              <a:gd name="connsiteX29429" fmla="*/ 12846623 w 13419668"/>
              <a:gd name="connsiteY29429" fmla="*/ 971325 h 4401251"/>
              <a:gd name="connsiteX29430" fmla="*/ 12828215 w 13419668"/>
              <a:gd name="connsiteY29430" fmla="*/ 991102 h 4401251"/>
              <a:gd name="connsiteX29431" fmla="*/ 12849360 w 13419668"/>
              <a:gd name="connsiteY29431" fmla="*/ 1011750 h 4401251"/>
              <a:gd name="connsiteX29432" fmla="*/ 12868764 w 13419668"/>
              <a:gd name="connsiteY29432" fmla="*/ 989734 h 4401251"/>
              <a:gd name="connsiteX29433" fmla="*/ 12846623 w 13419668"/>
              <a:gd name="connsiteY29433" fmla="*/ 971200 h 4401251"/>
              <a:gd name="connsiteX29434" fmla="*/ 12779082 w 13419668"/>
              <a:gd name="connsiteY29434" fmla="*/ 989485 h 4401251"/>
              <a:gd name="connsiteX29435" fmla="*/ 12759678 w 13419668"/>
              <a:gd name="connsiteY29435" fmla="*/ 971200 h 4401251"/>
              <a:gd name="connsiteX29436" fmla="*/ 12738533 w 13419668"/>
              <a:gd name="connsiteY29436" fmla="*/ 991475 h 4401251"/>
              <a:gd name="connsiteX29437" fmla="*/ 12760176 w 13419668"/>
              <a:gd name="connsiteY29437" fmla="*/ 1011750 h 4401251"/>
              <a:gd name="connsiteX29438" fmla="*/ 12779206 w 13419668"/>
              <a:gd name="connsiteY29438" fmla="*/ 989485 h 4401251"/>
              <a:gd name="connsiteX29439" fmla="*/ 12689525 w 13419668"/>
              <a:gd name="connsiteY29439" fmla="*/ 990356 h 4401251"/>
              <a:gd name="connsiteX29440" fmla="*/ 12670867 w 13419668"/>
              <a:gd name="connsiteY29440" fmla="*/ 971200 h 4401251"/>
              <a:gd name="connsiteX29441" fmla="*/ 12648850 w 13419668"/>
              <a:gd name="connsiteY29441" fmla="*/ 990605 h 4401251"/>
              <a:gd name="connsiteX29442" fmla="*/ 12669499 w 13419668"/>
              <a:gd name="connsiteY29442" fmla="*/ 1011874 h 4401251"/>
              <a:gd name="connsiteX29443" fmla="*/ 12689400 w 13419668"/>
              <a:gd name="connsiteY29443" fmla="*/ 990356 h 4401251"/>
              <a:gd name="connsiteX29444" fmla="*/ 12563024 w 13419668"/>
              <a:gd name="connsiteY29444" fmla="*/ 990853 h 4401251"/>
              <a:gd name="connsiteX29445" fmla="*/ 12580688 w 13419668"/>
              <a:gd name="connsiteY29445" fmla="*/ 1011501 h 4401251"/>
              <a:gd name="connsiteX29446" fmla="*/ 12603699 w 13419668"/>
              <a:gd name="connsiteY29446" fmla="*/ 992968 h 4401251"/>
              <a:gd name="connsiteX29447" fmla="*/ 12584295 w 13419668"/>
              <a:gd name="connsiteY29447" fmla="*/ 971076 h 4401251"/>
              <a:gd name="connsiteX29448" fmla="*/ 12563149 w 13419668"/>
              <a:gd name="connsiteY29448" fmla="*/ 990853 h 4401251"/>
              <a:gd name="connsiteX29449" fmla="*/ 12492995 w 13419668"/>
              <a:gd name="connsiteY29449" fmla="*/ 971076 h 4401251"/>
              <a:gd name="connsiteX29450" fmla="*/ 12473592 w 13419668"/>
              <a:gd name="connsiteY29450" fmla="*/ 989361 h 4401251"/>
              <a:gd name="connsiteX29451" fmla="*/ 12492623 w 13419668"/>
              <a:gd name="connsiteY29451" fmla="*/ 1011626 h 4401251"/>
              <a:gd name="connsiteX29452" fmla="*/ 12514266 w 13419668"/>
              <a:gd name="connsiteY29452" fmla="*/ 991351 h 4401251"/>
              <a:gd name="connsiteX29453" fmla="*/ 12493120 w 13419668"/>
              <a:gd name="connsiteY29453" fmla="*/ 971076 h 4401251"/>
              <a:gd name="connsiteX29454" fmla="*/ 12424460 w 13419668"/>
              <a:gd name="connsiteY29454" fmla="*/ 989983 h 4401251"/>
              <a:gd name="connsiteX29455" fmla="*/ 12401946 w 13419668"/>
              <a:gd name="connsiteY29455" fmla="*/ 971200 h 4401251"/>
              <a:gd name="connsiteX29456" fmla="*/ 12383786 w 13419668"/>
              <a:gd name="connsiteY29456" fmla="*/ 990853 h 4401251"/>
              <a:gd name="connsiteX29457" fmla="*/ 12404310 w 13419668"/>
              <a:gd name="connsiteY29457" fmla="*/ 1011874 h 4401251"/>
              <a:gd name="connsiteX29458" fmla="*/ 12424336 w 13419668"/>
              <a:gd name="connsiteY29458" fmla="*/ 989983 h 4401251"/>
              <a:gd name="connsiteX29459" fmla="*/ 12316120 w 13419668"/>
              <a:gd name="connsiteY29459" fmla="*/ 971076 h 4401251"/>
              <a:gd name="connsiteX29460" fmla="*/ 12296841 w 13419668"/>
              <a:gd name="connsiteY29460" fmla="*/ 989983 h 4401251"/>
              <a:gd name="connsiteX29461" fmla="*/ 12316867 w 13419668"/>
              <a:gd name="connsiteY29461" fmla="*/ 1011750 h 4401251"/>
              <a:gd name="connsiteX29462" fmla="*/ 12337391 w 13419668"/>
              <a:gd name="connsiteY29462" fmla="*/ 990729 h 4401251"/>
              <a:gd name="connsiteX29463" fmla="*/ 12316244 w 13419668"/>
              <a:gd name="connsiteY29463" fmla="*/ 971076 h 4401251"/>
              <a:gd name="connsiteX29464" fmla="*/ 12226936 w 13419668"/>
              <a:gd name="connsiteY29464" fmla="*/ 971076 h 4401251"/>
              <a:gd name="connsiteX29465" fmla="*/ 12207283 w 13419668"/>
              <a:gd name="connsiteY29465" fmla="*/ 989609 h 4401251"/>
              <a:gd name="connsiteX29466" fmla="*/ 12226811 w 13419668"/>
              <a:gd name="connsiteY29466" fmla="*/ 1011750 h 4401251"/>
              <a:gd name="connsiteX29467" fmla="*/ 12247708 w 13419668"/>
              <a:gd name="connsiteY29467" fmla="*/ 991102 h 4401251"/>
              <a:gd name="connsiteX29468" fmla="*/ 12226936 w 13419668"/>
              <a:gd name="connsiteY29468" fmla="*/ 970952 h 4401251"/>
              <a:gd name="connsiteX29469" fmla="*/ 12136881 w 13419668"/>
              <a:gd name="connsiteY29469" fmla="*/ 971076 h 4401251"/>
              <a:gd name="connsiteX29470" fmla="*/ 12117726 w 13419668"/>
              <a:gd name="connsiteY29470" fmla="*/ 990107 h 4401251"/>
              <a:gd name="connsiteX29471" fmla="*/ 12137876 w 13419668"/>
              <a:gd name="connsiteY29471" fmla="*/ 1011750 h 4401251"/>
              <a:gd name="connsiteX29472" fmla="*/ 12158276 w 13419668"/>
              <a:gd name="connsiteY29472" fmla="*/ 990605 h 4401251"/>
              <a:gd name="connsiteX29473" fmla="*/ 12137005 w 13419668"/>
              <a:gd name="connsiteY29473" fmla="*/ 971076 h 4401251"/>
              <a:gd name="connsiteX29474" fmla="*/ 12047323 w 13419668"/>
              <a:gd name="connsiteY29474" fmla="*/ 971076 h 4401251"/>
              <a:gd name="connsiteX29475" fmla="*/ 12028168 w 13419668"/>
              <a:gd name="connsiteY29475" fmla="*/ 990107 h 4401251"/>
              <a:gd name="connsiteX29476" fmla="*/ 12048319 w 13419668"/>
              <a:gd name="connsiteY29476" fmla="*/ 1011750 h 4401251"/>
              <a:gd name="connsiteX29477" fmla="*/ 12068718 w 13419668"/>
              <a:gd name="connsiteY29477" fmla="*/ 990605 h 4401251"/>
              <a:gd name="connsiteX29478" fmla="*/ 12047448 w 13419668"/>
              <a:gd name="connsiteY29478" fmla="*/ 971076 h 4401251"/>
              <a:gd name="connsiteX29479" fmla="*/ 8150582 w 13419668"/>
              <a:gd name="connsiteY29479" fmla="*/ 885748 h 4401251"/>
              <a:gd name="connsiteX29480" fmla="*/ 8130679 w 13419668"/>
              <a:gd name="connsiteY29480" fmla="*/ 902789 h 4401251"/>
              <a:gd name="connsiteX29481" fmla="*/ 8150332 w 13419668"/>
              <a:gd name="connsiteY29481" fmla="*/ 922939 h 4401251"/>
              <a:gd name="connsiteX29482" fmla="*/ 8176329 w 13419668"/>
              <a:gd name="connsiteY29482" fmla="*/ 904405 h 4401251"/>
              <a:gd name="connsiteX29483" fmla="*/ 8150582 w 13419668"/>
              <a:gd name="connsiteY29483" fmla="*/ 885623 h 4401251"/>
              <a:gd name="connsiteX29484" fmla="*/ 81209 w 13419668"/>
              <a:gd name="connsiteY29484" fmla="*/ 885748 h 4401251"/>
              <a:gd name="connsiteX29485" fmla="*/ 61557 w 13419668"/>
              <a:gd name="connsiteY29485" fmla="*/ 903037 h 4401251"/>
              <a:gd name="connsiteX29486" fmla="*/ 81334 w 13419668"/>
              <a:gd name="connsiteY29486" fmla="*/ 923188 h 4401251"/>
              <a:gd name="connsiteX29487" fmla="*/ 107082 w 13419668"/>
              <a:gd name="connsiteY29487" fmla="*/ 904530 h 4401251"/>
              <a:gd name="connsiteX29488" fmla="*/ 81209 w 13419668"/>
              <a:gd name="connsiteY29488" fmla="*/ 885872 h 4401251"/>
              <a:gd name="connsiteX29489" fmla="*/ 169647 w 13419668"/>
              <a:gd name="connsiteY29489" fmla="*/ 885748 h 4401251"/>
              <a:gd name="connsiteX29490" fmla="*/ 150990 w 13419668"/>
              <a:gd name="connsiteY29490" fmla="*/ 904157 h 4401251"/>
              <a:gd name="connsiteX29491" fmla="*/ 172011 w 13419668"/>
              <a:gd name="connsiteY29491" fmla="*/ 922939 h 4401251"/>
              <a:gd name="connsiteX29492" fmla="*/ 196639 w 13419668"/>
              <a:gd name="connsiteY29492" fmla="*/ 902789 h 4401251"/>
              <a:gd name="connsiteX29493" fmla="*/ 169647 w 13419668"/>
              <a:gd name="connsiteY29493" fmla="*/ 885748 h 4401251"/>
              <a:gd name="connsiteX29494" fmla="*/ 260324 w 13419668"/>
              <a:gd name="connsiteY29494" fmla="*/ 885748 h 4401251"/>
              <a:gd name="connsiteX29495" fmla="*/ 240671 w 13419668"/>
              <a:gd name="connsiteY29495" fmla="*/ 903037 h 4401251"/>
              <a:gd name="connsiteX29496" fmla="*/ 260449 w 13419668"/>
              <a:gd name="connsiteY29496" fmla="*/ 923188 h 4401251"/>
              <a:gd name="connsiteX29497" fmla="*/ 286196 w 13419668"/>
              <a:gd name="connsiteY29497" fmla="*/ 904530 h 4401251"/>
              <a:gd name="connsiteX29498" fmla="*/ 260324 w 13419668"/>
              <a:gd name="connsiteY29498" fmla="*/ 885872 h 4401251"/>
              <a:gd name="connsiteX29499" fmla="*/ 327741 w 13419668"/>
              <a:gd name="connsiteY29499" fmla="*/ 903535 h 4401251"/>
              <a:gd name="connsiteX29500" fmla="*/ 344657 w 13419668"/>
              <a:gd name="connsiteY29500" fmla="*/ 923561 h 4401251"/>
              <a:gd name="connsiteX29501" fmla="*/ 365181 w 13419668"/>
              <a:gd name="connsiteY29501" fmla="*/ 904157 h 4401251"/>
              <a:gd name="connsiteX29502" fmla="*/ 346896 w 13419668"/>
              <a:gd name="connsiteY29502" fmla="*/ 878036 h 4401251"/>
              <a:gd name="connsiteX29503" fmla="*/ 327741 w 13419668"/>
              <a:gd name="connsiteY29503" fmla="*/ 903535 h 4401251"/>
              <a:gd name="connsiteX29504" fmla="*/ 435832 w 13419668"/>
              <a:gd name="connsiteY29504" fmla="*/ 885623 h 4401251"/>
              <a:gd name="connsiteX29505" fmla="*/ 416677 w 13419668"/>
              <a:gd name="connsiteY29505" fmla="*/ 903659 h 4401251"/>
              <a:gd name="connsiteX29506" fmla="*/ 437325 w 13419668"/>
              <a:gd name="connsiteY29506" fmla="*/ 922939 h 4401251"/>
              <a:gd name="connsiteX29507" fmla="*/ 462450 w 13419668"/>
              <a:gd name="connsiteY29507" fmla="*/ 903286 h 4401251"/>
              <a:gd name="connsiteX29508" fmla="*/ 435956 w 13419668"/>
              <a:gd name="connsiteY29508" fmla="*/ 885623 h 4401251"/>
              <a:gd name="connsiteX29509" fmla="*/ 544171 w 13419668"/>
              <a:gd name="connsiteY29509" fmla="*/ 905401 h 4401251"/>
              <a:gd name="connsiteX29510" fmla="*/ 524643 w 13419668"/>
              <a:gd name="connsiteY29510" fmla="*/ 885126 h 4401251"/>
              <a:gd name="connsiteX29511" fmla="*/ 506856 w 13419668"/>
              <a:gd name="connsiteY29511" fmla="*/ 904530 h 4401251"/>
              <a:gd name="connsiteX29512" fmla="*/ 524892 w 13419668"/>
              <a:gd name="connsiteY29512" fmla="*/ 930900 h 4401251"/>
              <a:gd name="connsiteX29513" fmla="*/ 544171 w 13419668"/>
              <a:gd name="connsiteY29513" fmla="*/ 905525 h 4401251"/>
              <a:gd name="connsiteX29514" fmla="*/ 611215 w 13419668"/>
              <a:gd name="connsiteY29514" fmla="*/ 885748 h 4401251"/>
              <a:gd name="connsiteX29515" fmla="*/ 592806 w 13419668"/>
              <a:gd name="connsiteY29515" fmla="*/ 904405 h 4401251"/>
              <a:gd name="connsiteX29516" fmla="*/ 614076 w 13419668"/>
              <a:gd name="connsiteY29516" fmla="*/ 922814 h 4401251"/>
              <a:gd name="connsiteX29517" fmla="*/ 638331 w 13419668"/>
              <a:gd name="connsiteY29517" fmla="*/ 902291 h 4401251"/>
              <a:gd name="connsiteX29518" fmla="*/ 611091 w 13419668"/>
              <a:gd name="connsiteY29518" fmla="*/ 885748 h 4401251"/>
              <a:gd name="connsiteX29519" fmla="*/ 702265 w 13419668"/>
              <a:gd name="connsiteY29519" fmla="*/ 885748 h 4401251"/>
              <a:gd name="connsiteX29520" fmla="*/ 682488 w 13419668"/>
              <a:gd name="connsiteY29520" fmla="*/ 902913 h 4401251"/>
              <a:gd name="connsiteX29521" fmla="*/ 702141 w 13419668"/>
              <a:gd name="connsiteY29521" fmla="*/ 923188 h 4401251"/>
              <a:gd name="connsiteX29522" fmla="*/ 728013 w 13419668"/>
              <a:gd name="connsiteY29522" fmla="*/ 904654 h 4401251"/>
              <a:gd name="connsiteX29523" fmla="*/ 702265 w 13419668"/>
              <a:gd name="connsiteY29523" fmla="*/ 885872 h 4401251"/>
              <a:gd name="connsiteX29524" fmla="*/ 792196 w 13419668"/>
              <a:gd name="connsiteY29524" fmla="*/ 885748 h 4401251"/>
              <a:gd name="connsiteX29525" fmla="*/ 772170 w 13419668"/>
              <a:gd name="connsiteY29525" fmla="*/ 902540 h 4401251"/>
              <a:gd name="connsiteX29526" fmla="*/ 791450 w 13419668"/>
              <a:gd name="connsiteY29526" fmla="*/ 923063 h 4401251"/>
              <a:gd name="connsiteX29527" fmla="*/ 817695 w 13419668"/>
              <a:gd name="connsiteY29527" fmla="*/ 904903 h 4401251"/>
              <a:gd name="connsiteX29528" fmla="*/ 792196 w 13419668"/>
              <a:gd name="connsiteY29528" fmla="*/ 885748 h 4401251"/>
              <a:gd name="connsiteX29529" fmla="*/ 896431 w 13419668"/>
              <a:gd name="connsiteY29529" fmla="*/ 905401 h 4401251"/>
              <a:gd name="connsiteX29530" fmla="*/ 876902 w 13419668"/>
              <a:gd name="connsiteY29530" fmla="*/ 885126 h 4401251"/>
              <a:gd name="connsiteX29531" fmla="*/ 859115 w 13419668"/>
              <a:gd name="connsiteY29531" fmla="*/ 904530 h 4401251"/>
              <a:gd name="connsiteX29532" fmla="*/ 877151 w 13419668"/>
              <a:gd name="connsiteY29532" fmla="*/ 930900 h 4401251"/>
              <a:gd name="connsiteX29533" fmla="*/ 896431 w 13419668"/>
              <a:gd name="connsiteY29533" fmla="*/ 905525 h 4401251"/>
              <a:gd name="connsiteX29534" fmla="*/ 967703 w 13419668"/>
              <a:gd name="connsiteY29534" fmla="*/ 885748 h 4401251"/>
              <a:gd name="connsiteX29535" fmla="*/ 948051 w 13419668"/>
              <a:gd name="connsiteY29535" fmla="*/ 903162 h 4401251"/>
              <a:gd name="connsiteX29536" fmla="*/ 968077 w 13419668"/>
              <a:gd name="connsiteY29536" fmla="*/ 922939 h 4401251"/>
              <a:gd name="connsiteX29537" fmla="*/ 993700 w 13419668"/>
              <a:gd name="connsiteY29537" fmla="*/ 904032 h 4401251"/>
              <a:gd name="connsiteX29538" fmla="*/ 967579 w 13419668"/>
              <a:gd name="connsiteY29538" fmla="*/ 885623 h 4401251"/>
              <a:gd name="connsiteX29539" fmla="*/ 1075546 w 13419668"/>
              <a:gd name="connsiteY29539" fmla="*/ 905401 h 4401251"/>
              <a:gd name="connsiteX29540" fmla="*/ 1056017 w 13419668"/>
              <a:gd name="connsiteY29540" fmla="*/ 885126 h 4401251"/>
              <a:gd name="connsiteX29541" fmla="*/ 1038230 w 13419668"/>
              <a:gd name="connsiteY29541" fmla="*/ 904530 h 4401251"/>
              <a:gd name="connsiteX29542" fmla="*/ 1056266 w 13419668"/>
              <a:gd name="connsiteY29542" fmla="*/ 930900 h 4401251"/>
              <a:gd name="connsiteX29543" fmla="*/ 1075546 w 13419668"/>
              <a:gd name="connsiteY29543" fmla="*/ 905525 h 4401251"/>
              <a:gd name="connsiteX29544" fmla="*/ 1146818 w 13419668"/>
              <a:gd name="connsiteY29544" fmla="*/ 885748 h 4401251"/>
              <a:gd name="connsiteX29545" fmla="*/ 1127165 w 13419668"/>
              <a:gd name="connsiteY29545" fmla="*/ 903162 h 4401251"/>
              <a:gd name="connsiteX29546" fmla="*/ 1147191 w 13419668"/>
              <a:gd name="connsiteY29546" fmla="*/ 922939 h 4401251"/>
              <a:gd name="connsiteX29547" fmla="*/ 1172815 w 13419668"/>
              <a:gd name="connsiteY29547" fmla="*/ 904032 h 4401251"/>
              <a:gd name="connsiteX29548" fmla="*/ 1146694 w 13419668"/>
              <a:gd name="connsiteY29548" fmla="*/ 885623 h 4401251"/>
              <a:gd name="connsiteX29549" fmla="*/ 1236002 w 13419668"/>
              <a:gd name="connsiteY29549" fmla="*/ 886121 h 4401251"/>
              <a:gd name="connsiteX29550" fmla="*/ 1214235 w 13419668"/>
              <a:gd name="connsiteY29550" fmla="*/ 900425 h 4401251"/>
              <a:gd name="connsiteX29551" fmla="*/ 1231151 w 13419668"/>
              <a:gd name="connsiteY29551" fmla="*/ 922939 h 4401251"/>
              <a:gd name="connsiteX29552" fmla="*/ 1259263 w 13419668"/>
              <a:gd name="connsiteY29552" fmla="*/ 907764 h 4401251"/>
              <a:gd name="connsiteX29553" fmla="*/ 1235878 w 13419668"/>
              <a:gd name="connsiteY29553" fmla="*/ 886121 h 4401251"/>
              <a:gd name="connsiteX29554" fmla="*/ 1322202 w 13419668"/>
              <a:gd name="connsiteY29554" fmla="*/ 885748 h 4401251"/>
              <a:gd name="connsiteX29555" fmla="*/ 1303295 w 13419668"/>
              <a:gd name="connsiteY29555" fmla="*/ 904032 h 4401251"/>
              <a:gd name="connsiteX29556" fmla="*/ 1324067 w 13419668"/>
              <a:gd name="connsiteY29556" fmla="*/ 923063 h 4401251"/>
              <a:gd name="connsiteX29557" fmla="*/ 1348944 w 13419668"/>
              <a:gd name="connsiteY29557" fmla="*/ 903162 h 4401251"/>
              <a:gd name="connsiteX29558" fmla="*/ 1322077 w 13419668"/>
              <a:gd name="connsiteY29558" fmla="*/ 885872 h 4401251"/>
              <a:gd name="connsiteX29559" fmla="*/ 1413873 w 13419668"/>
              <a:gd name="connsiteY29559" fmla="*/ 885872 h 4401251"/>
              <a:gd name="connsiteX29560" fmla="*/ 1393101 w 13419668"/>
              <a:gd name="connsiteY29560" fmla="*/ 901669 h 4401251"/>
              <a:gd name="connsiteX29561" fmla="*/ 1411510 w 13419668"/>
              <a:gd name="connsiteY29561" fmla="*/ 922939 h 4401251"/>
              <a:gd name="connsiteX29562" fmla="*/ 1438502 w 13419668"/>
              <a:gd name="connsiteY29562" fmla="*/ 906023 h 4401251"/>
              <a:gd name="connsiteX29563" fmla="*/ 1413873 w 13419668"/>
              <a:gd name="connsiteY29563" fmla="*/ 885872 h 4401251"/>
              <a:gd name="connsiteX29564" fmla="*/ 1517362 w 13419668"/>
              <a:gd name="connsiteY29564" fmla="*/ 905152 h 4401251"/>
              <a:gd name="connsiteX29565" fmla="*/ 1497585 w 13419668"/>
              <a:gd name="connsiteY29565" fmla="*/ 885126 h 4401251"/>
              <a:gd name="connsiteX29566" fmla="*/ 1480047 w 13419668"/>
              <a:gd name="connsiteY29566" fmla="*/ 904779 h 4401251"/>
              <a:gd name="connsiteX29567" fmla="*/ 1498456 w 13419668"/>
              <a:gd name="connsiteY29567" fmla="*/ 930900 h 4401251"/>
              <a:gd name="connsiteX29568" fmla="*/ 1517362 w 13419668"/>
              <a:gd name="connsiteY29568" fmla="*/ 905276 h 4401251"/>
              <a:gd name="connsiteX29569" fmla="*/ 1606919 w 13419668"/>
              <a:gd name="connsiteY29569" fmla="*/ 905401 h 4401251"/>
              <a:gd name="connsiteX29570" fmla="*/ 1587391 w 13419668"/>
              <a:gd name="connsiteY29570" fmla="*/ 885126 h 4401251"/>
              <a:gd name="connsiteX29571" fmla="*/ 1569604 w 13419668"/>
              <a:gd name="connsiteY29571" fmla="*/ 904530 h 4401251"/>
              <a:gd name="connsiteX29572" fmla="*/ 1587640 w 13419668"/>
              <a:gd name="connsiteY29572" fmla="*/ 930900 h 4401251"/>
              <a:gd name="connsiteX29573" fmla="*/ 1606919 w 13419668"/>
              <a:gd name="connsiteY29573" fmla="*/ 905525 h 4401251"/>
              <a:gd name="connsiteX29574" fmla="*/ 1659161 w 13419668"/>
              <a:gd name="connsiteY29574" fmla="*/ 903659 h 4401251"/>
              <a:gd name="connsiteX29575" fmla="*/ 1676327 w 13419668"/>
              <a:gd name="connsiteY29575" fmla="*/ 923436 h 4401251"/>
              <a:gd name="connsiteX29576" fmla="*/ 1696601 w 13419668"/>
              <a:gd name="connsiteY29576" fmla="*/ 903784 h 4401251"/>
              <a:gd name="connsiteX29577" fmla="*/ 1678068 w 13419668"/>
              <a:gd name="connsiteY29577" fmla="*/ 877911 h 4401251"/>
              <a:gd name="connsiteX29578" fmla="*/ 1659286 w 13419668"/>
              <a:gd name="connsiteY29578" fmla="*/ 903659 h 4401251"/>
              <a:gd name="connsiteX29579" fmla="*/ 1764267 w 13419668"/>
              <a:gd name="connsiteY29579" fmla="*/ 885623 h 4401251"/>
              <a:gd name="connsiteX29580" fmla="*/ 1745112 w 13419668"/>
              <a:gd name="connsiteY29580" fmla="*/ 903535 h 4401251"/>
              <a:gd name="connsiteX29581" fmla="*/ 1765511 w 13419668"/>
              <a:gd name="connsiteY29581" fmla="*/ 922939 h 4401251"/>
              <a:gd name="connsiteX29582" fmla="*/ 1790637 w 13419668"/>
              <a:gd name="connsiteY29582" fmla="*/ 903410 h 4401251"/>
              <a:gd name="connsiteX29583" fmla="*/ 1764143 w 13419668"/>
              <a:gd name="connsiteY29583" fmla="*/ 885623 h 4401251"/>
              <a:gd name="connsiteX29584" fmla="*/ 1872606 w 13419668"/>
              <a:gd name="connsiteY29584" fmla="*/ 904530 h 4401251"/>
              <a:gd name="connsiteX29585" fmla="*/ 1854944 w 13419668"/>
              <a:gd name="connsiteY29585" fmla="*/ 885001 h 4401251"/>
              <a:gd name="connsiteX29586" fmla="*/ 1835291 w 13419668"/>
              <a:gd name="connsiteY29586" fmla="*/ 905152 h 4401251"/>
              <a:gd name="connsiteX29587" fmla="*/ 1854322 w 13419668"/>
              <a:gd name="connsiteY29587" fmla="*/ 930651 h 4401251"/>
              <a:gd name="connsiteX29588" fmla="*/ 1872606 w 13419668"/>
              <a:gd name="connsiteY29588" fmla="*/ 904405 h 4401251"/>
              <a:gd name="connsiteX29589" fmla="*/ 1946367 w 13419668"/>
              <a:gd name="connsiteY29589" fmla="*/ 885997 h 4401251"/>
              <a:gd name="connsiteX29590" fmla="*/ 1924599 w 13419668"/>
              <a:gd name="connsiteY29590" fmla="*/ 900301 h 4401251"/>
              <a:gd name="connsiteX29591" fmla="*/ 1941516 w 13419668"/>
              <a:gd name="connsiteY29591" fmla="*/ 922814 h 4401251"/>
              <a:gd name="connsiteX29592" fmla="*/ 1969627 w 13419668"/>
              <a:gd name="connsiteY29592" fmla="*/ 907640 h 4401251"/>
              <a:gd name="connsiteX29593" fmla="*/ 1946243 w 13419668"/>
              <a:gd name="connsiteY29593" fmla="*/ 885997 h 4401251"/>
              <a:gd name="connsiteX29594" fmla="*/ 2120631 w 13419668"/>
              <a:gd name="connsiteY29594" fmla="*/ 885623 h 4401251"/>
              <a:gd name="connsiteX29595" fmla="*/ 2100480 w 13419668"/>
              <a:gd name="connsiteY29595" fmla="*/ 902291 h 4401251"/>
              <a:gd name="connsiteX29596" fmla="*/ 2119760 w 13419668"/>
              <a:gd name="connsiteY29596" fmla="*/ 922939 h 4401251"/>
              <a:gd name="connsiteX29597" fmla="*/ 2146130 w 13419668"/>
              <a:gd name="connsiteY29597" fmla="*/ 904903 h 4401251"/>
              <a:gd name="connsiteX29598" fmla="*/ 2120755 w 13419668"/>
              <a:gd name="connsiteY29598" fmla="*/ 885623 h 4401251"/>
              <a:gd name="connsiteX29599" fmla="*/ 2227727 w 13419668"/>
              <a:gd name="connsiteY29599" fmla="*/ 905152 h 4401251"/>
              <a:gd name="connsiteX29600" fmla="*/ 2207949 w 13419668"/>
              <a:gd name="connsiteY29600" fmla="*/ 885001 h 4401251"/>
              <a:gd name="connsiteX29601" fmla="*/ 2190411 w 13419668"/>
              <a:gd name="connsiteY29601" fmla="*/ 904530 h 4401251"/>
              <a:gd name="connsiteX29602" fmla="*/ 2208696 w 13419668"/>
              <a:gd name="connsiteY29602" fmla="*/ 930651 h 4401251"/>
              <a:gd name="connsiteX29603" fmla="*/ 2227727 w 13419668"/>
              <a:gd name="connsiteY29603" fmla="*/ 905152 h 4401251"/>
              <a:gd name="connsiteX29604" fmla="*/ 2298875 w 13419668"/>
              <a:gd name="connsiteY29604" fmla="*/ 885623 h 4401251"/>
              <a:gd name="connsiteX29605" fmla="*/ 2279346 w 13419668"/>
              <a:gd name="connsiteY29605" fmla="*/ 903162 h 4401251"/>
              <a:gd name="connsiteX29606" fmla="*/ 2299621 w 13419668"/>
              <a:gd name="connsiteY29606" fmla="*/ 922814 h 4401251"/>
              <a:gd name="connsiteX29607" fmla="*/ 2325120 w 13419668"/>
              <a:gd name="connsiteY29607" fmla="*/ 903784 h 4401251"/>
              <a:gd name="connsiteX29608" fmla="*/ 2298875 w 13419668"/>
              <a:gd name="connsiteY29608" fmla="*/ 885499 h 4401251"/>
              <a:gd name="connsiteX29609" fmla="*/ 2385074 w 13419668"/>
              <a:gd name="connsiteY29609" fmla="*/ 885623 h 4401251"/>
              <a:gd name="connsiteX29610" fmla="*/ 2365919 w 13419668"/>
              <a:gd name="connsiteY29610" fmla="*/ 903535 h 4401251"/>
              <a:gd name="connsiteX29611" fmla="*/ 2386318 w 13419668"/>
              <a:gd name="connsiteY29611" fmla="*/ 922939 h 4401251"/>
              <a:gd name="connsiteX29612" fmla="*/ 2411444 w 13419668"/>
              <a:gd name="connsiteY29612" fmla="*/ 903410 h 4401251"/>
              <a:gd name="connsiteX29613" fmla="*/ 2384950 w 13419668"/>
              <a:gd name="connsiteY29613" fmla="*/ 885623 h 4401251"/>
              <a:gd name="connsiteX29614" fmla="*/ 2493289 w 13419668"/>
              <a:gd name="connsiteY29614" fmla="*/ 906023 h 4401251"/>
              <a:gd name="connsiteX29615" fmla="*/ 2477368 w 13419668"/>
              <a:gd name="connsiteY29615" fmla="*/ 885250 h 4401251"/>
              <a:gd name="connsiteX29616" fmla="*/ 2456098 w 13419668"/>
              <a:gd name="connsiteY29616" fmla="*/ 903659 h 4401251"/>
              <a:gd name="connsiteX29617" fmla="*/ 2473263 w 13419668"/>
              <a:gd name="connsiteY29617" fmla="*/ 930651 h 4401251"/>
              <a:gd name="connsiteX29618" fmla="*/ 2493414 w 13419668"/>
              <a:gd name="connsiteY29618" fmla="*/ 905898 h 4401251"/>
              <a:gd name="connsiteX29619" fmla="*/ 2566055 w 13419668"/>
              <a:gd name="connsiteY29619" fmla="*/ 885748 h 4401251"/>
              <a:gd name="connsiteX29620" fmla="*/ 2545282 w 13419668"/>
              <a:gd name="connsiteY29620" fmla="*/ 901545 h 4401251"/>
              <a:gd name="connsiteX29621" fmla="*/ 2563691 w 13419668"/>
              <a:gd name="connsiteY29621" fmla="*/ 922814 h 4401251"/>
              <a:gd name="connsiteX29622" fmla="*/ 2590683 w 13419668"/>
              <a:gd name="connsiteY29622" fmla="*/ 905898 h 4401251"/>
              <a:gd name="connsiteX29623" fmla="*/ 2566055 w 13419668"/>
              <a:gd name="connsiteY29623" fmla="*/ 885748 h 4401251"/>
              <a:gd name="connsiteX29624" fmla="*/ 2651383 w 13419668"/>
              <a:gd name="connsiteY29624" fmla="*/ 885623 h 4401251"/>
              <a:gd name="connsiteX29625" fmla="*/ 2631730 w 13419668"/>
              <a:gd name="connsiteY29625" fmla="*/ 903037 h 4401251"/>
              <a:gd name="connsiteX29626" fmla="*/ 2651756 w 13419668"/>
              <a:gd name="connsiteY29626" fmla="*/ 922939 h 4401251"/>
              <a:gd name="connsiteX29627" fmla="*/ 2677504 w 13419668"/>
              <a:gd name="connsiteY29627" fmla="*/ 904032 h 4401251"/>
              <a:gd name="connsiteX29628" fmla="*/ 2651507 w 13419668"/>
              <a:gd name="connsiteY29628" fmla="*/ 885623 h 4401251"/>
              <a:gd name="connsiteX29629" fmla="*/ 2742184 w 13419668"/>
              <a:gd name="connsiteY29629" fmla="*/ 885748 h 4401251"/>
              <a:gd name="connsiteX29630" fmla="*/ 2721536 w 13419668"/>
              <a:gd name="connsiteY29630" fmla="*/ 901793 h 4401251"/>
              <a:gd name="connsiteX29631" fmla="*/ 2740070 w 13419668"/>
              <a:gd name="connsiteY29631" fmla="*/ 923063 h 4401251"/>
              <a:gd name="connsiteX29632" fmla="*/ 2767061 w 13419668"/>
              <a:gd name="connsiteY29632" fmla="*/ 905898 h 4401251"/>
              <a:gd name="connsiteX29633" fmla="*/ 2742184 w 13419668"/>
              <a:gd name="connsiteY29633" fmla="*/ 885872 h 4401251"/>
              <a:gd name="connsiteX29634" fmla="*/ 2811467 w 13419668"/>
              <a:gd name="connsiteY29634" fmla="*/ 903410 h 4401251"/>
              <a:gd name="connsiteX29635" fmla="*/ 2828383 w 13419668"/>
              <a:gd name="connsiteY29635" fmla="*/ 923436 h 4401251"/>
              <a:gd name="connsiteX29636" fmla="*/ 2848907 w 13419668"/>
              <a:gd name="connsiteY29636" fmla="*/ 904032 h 4401251"/>
              <a:gd name="connsiteX29637" fmla="*/ 2830622 w 13419668"/>
              <a:gd name="connsiteY29637" fmla="*/ 877911 h 4401251"/>
              <a:gd name="connsiteX29638" fmla="*/ 2811467 w 13419668"/>
              <a:gd name="connsiteY29638" fmla="*/ 903410 h 4401251"/>
              <a:gd name="connsiteX29639" fmla="*/ 2920428 w 13419668"/>
              <a:gd name="connsiteY29639" fmla="*/ 885623 h 4401251"/>
              <a:gd name="connsiteX29640" fmla="*/ 2900527 w 13419668"/>
              <a:gd name="connsiteY29640" fmla="*/ 902664 h 4401251"/>
              <a:gd name="connsiteX29641" fmla="*/ 2920179 w 13419668"/>
              <a:gd name="connsiteY29641" fmla="*/ 922814 h 4401251"/>
              <a:gd name="connsiteX29642" fmla="*/ 2946176 w 13419668"/>
              <a:gd name="connsiteY29642" fmla="*/ 904281 h 4401251"/>
              <a:gd name="connsiteX29643" fmla="*/ 2920428 w 13419668"/>
              <a:gd name="connsiteY29643" fmla="*/ 885499 h 4401251"/>
              <a:gd name="connsiteX29644" fmla="*/ 2987721 w 13419668"/>
              <a:gd name="connsiteY29644" fmla="*/ 902540 h 4401251"/>
              <a:gd name="connsiteX29645" fmla="*/ 3006627 w 13419668"/>
              <a:gd name="connsiteY29645" fmla="*/ 923436 h 4401251"/>
              <a:gd name="connsiteX29646" fmla="*/ 3025036 w 13419668"/>
              <a:gd name="connsiteY29646" fmla="*/ 904654 h 4401251"/>
              <a:gd name="connsiteX29647" fmla="*/ 3007871 w 13419668"/>
              <a:gd name="connsiteY29647" fmla="*/ 877787 h 4401251"/>
              <a:gd name="connsiteX29648" fmla="*/ 2987721 w 13419668"/>
              <a:gd name="connsiteY29648" fmla="*/ 902415 h 4401251"/>
              <a:gd name="connsiteX29649" fmla="*/ 3114345 w 13419668"/>
              <a:gd name="connsiteY29649" fmla="*/ 905898 h 4401251"/>
              <a:gd name="connsiteX29650" fmla="*/ 3098299 w 13419668"/>
              <a:gd name="connsiteY29650" fmla="*/ 885250 h 4401251"/>
              <a:gd name="connsiteX29651" fmla="*/ 3077029 w 13419668"/>
              <a:gd name="connsiteY29651" fmla="*/ 903784 h 4401251"/>
              <a:gd name="connsiteX29652" fmla="*/ 3094195 w 13419668"/>
              <a:gd name="connsiteY29652" fmla="*/ 930651 h 4401251"/>
              <a:gd name="connsiteX29653" fmla="*/ 3114220 w 13419668"/>
              <a:gd name="connsiteY29653" fmla="*/ 905898 h 4401251"/>
              <a:gd name="connsiteX29654" fmla="*/ 3184871 w 13419668"/>
              <a:gd name="connsiteY29654" fmla="*/ 885623 h 4401251"/>
              <a:gd name="connsiteX29655" fmla="*/ 3166089 w 13419668"/>
              <a:gd name="connsiteY29655" fmla="*/ 903908 h 4401251"/>
              <a:gd name="connsiteX29656" fmla="*/ 3186986 w 13419668"/>
              <a:gd name="connsiteY29656" fmla="*/ 922814 h 4401251"/>
              <a:gd name="connsiteX29657" fmla="*/ 3211739 w 13419668"/>
              <a:gd name="connsiteY29657" fmla="*/ 902789 h 4401251"/>
              <a:gd name="connsiteX29658" fmla="*/ 3184871 w 13419668"/>
              <a:gd name="connsiteY29658" fmla="*/ 885623 h 4401251"/>
              <a:gd name="connsiteX29659" fmla="*/ 3274926 w 13419668"/>
              <a:gd name="connsiteY29659" fmla="*/ 885872 h 4401251"/>
              <a:gd name="connsiteX29660" fmla="*/ 3253159 w 13419668"/>
              <a:gd name="connsiteY29660" fmla="*/ 900301 h 4401251"/>
              <a:gd name="connsiteX29661" fmla="*/ 3270075 w 13419668"/>
              <a:gd name="connsiteY29661" fmla="*/ 922814 h 4401251"/>
              <a:gd name="connsiteX29662" fmla="*/ 3298186 w 13419668"/>
              <a:gd name="connsiteY29662" fmla="*/ 907764 h 4401251"/>
              <a:gd name="connsiteX29663" fmla="*/ 3274926 w 13419668"/>
              <a:gd name="connsiteY29663" fmla="*/ 885872 h 4401251"/>
              <a:gd name="connsiteX29664" fmla="*/ 3380156 w 13419668"/>
              <a:gd name="connsiteY29664" fmla="*/ 903659 h 4401251"/>
              <a:gd name="connsiteX29665" fmla="*/ 3358887 w 13419668"/>
              <a:gd name="connsiteY29665" fmla="*/ 885250 h 4401251"/>
              <a:gd name="connsiteX29666" fmla="*/ 3342965 w 13419668"/>
              <a:gd name="connsiteY29666" fmla="*/ 906023 h 4401251"/>
              <a:gd name="connsiteX29667" fmla="*/ 3363116 w 13419668"/>
              <a:gd name="connsiteY29667" fmla="*/ 930775 h 4401251"/>
              <a:gd name="connsiteX29668" fmla="*/ 3380156 w 13419668"/>
              <a:gd name="connsiteY29668" fmla="*/ 903784 h 4401251"/>
              <a:gd name="connsiteX29669" fmla="*/ 3450434 w 13419668"/>
              <a:gd name="connsiteY29669" fmla="*/ 885499 h 4401251"/>
              <a:gd name="connsiteX29670" fmla="*/ 3431652 w 13419668"/>
              <a:gd name="connsiteY29670" fmla="*/ 903908 h 4401251"/>
              <a:gd name="connsiteX29671" fmla="*/ 3452797 w 13419668"/>
              <a:gd name="connsiteY29671" fmla="*/ 922814 h 4401251"/>
              <a:gd name="connsiteX29672" fmla="*/ 3477426 w 13419668"/>
              <a:gd name="connsiteY29672" fmla="*/ 902664 h 4401251"/>
              <a:gd name="connsiteX29673" fmla="*/ 3450558 w 13419668"/>
              <a:gd name="connsiteY29673" fmla="*/ 885499 h 4401251"/>
              <a:gd name="connsiteX29674" fmla="*/ 3538996 w 13419668"/>
              <a:gd name="connsiteY29674" fmla="*/ 885748 h 4401251"/>
              <a:gd name="connsiteX29675" fmla="*/ 3518473 w 13419668"/>
              <a:gd name="connsiteY29675" fmla="*/ 901793 h 4401251"/>
              <a:gd name="connsiteX29676" fmla="*/ 3537130 w 13419668"/>
              <a:gd name="connsiteY29676" fmla="*/ 922939 h 4401251"/>
              <a:gd name="connsiteX29677" fmla="*/ 3563998 w 13419668"/>
              <a:gd name="connsiteY29677" fmla="*/ 905649 h 4401251"/>
              <a:gd name="connsiteX29678" fmla="*/ 3539121 w 13419668"/>
              <a:gd name="connsiteY29678" fmla="*/ 885748 h 4401251"/>
              <a:gd name="connsiteX29679" fmla="*/ 3608279 w 13419668"/>
              <a:gd name="connsiteY29679" fmla="*/ 904157 h 4401251"/>
              <a:gd name="connsiteX29680" fmla="*/ 3628927 w 13419668"/>
              <a:gd name="connsiteY29680" fmla="*/ 923312 h 4401251"/>
              <a:gd name="connsiteX29681" fmla="*/ 3645594 w 13419668"/>
              <a:gd name="connsiteY29681" fmla="*/ 903162 h 4401251"/>
              <a:gd name="connsiteX29682" fmla="*/ 3626190 w 13419668"/>
              <a:gd name="connsiteY29682" fmla="*/ 877787 h 4401251"/>
              <a:gd name="connsiteX29683" fmla="*/ 3608155 w 13419668"/>
              <a:gd name="connsiteY29683" fmla="*/ 904157 h 4401251"/>
              <a:gd name="connsiteX29684" fmla="*/ 3735152 w 13419668"/>
              <a:gd name="connsiteY29684" fmla="*/ 905898 h 4401251"/>
              <a:gd name="connsiteX29685" fmla="*/ 3719106 w 13419668"/>
              <a:gd name="connsiteY29685" fmla="*/ 885250 h 4401251"/>
              <a:gd name="connsiteX29686" fmla="*/ 3697836 w 13419668"/>
              <a:gd name="connsiteY29686" fmla="*/ 903784 h 4401251"/>
              <a:gd name="connsiteX29687" fmla="*/ 3715002 w 13419668"/>
              <a:gd name="connsiteY29687" fmla="*/ 930651 h 4401251"/>
              <a:gd name="connsiteX29688" fmla="*/ 3735028 w 13419668"/>
              <a:gd name="connsiteY29688" fmla="*/ 905898 h 4401251"/>
              <a:gd name="connsiteX29689" fmla="*/ 3809161 w 13419668"/>
              <a:gd name="connsiteY29689" fmla="*/ 885997 h 4401251"/>
              <a:gd name="connsiteX29690" fmla="*/ 3787394 w 13419668"/>
              <a:gd name="connsiteY29690" fmla="*/ 900301 h 4401251"/>
              <a:gd name="connsiteX29691" fmla="*/ 3804310 w 13419668"/>
              <a:gd name="connsiteY29691" fmla="*/ 922814 h 4401251"/>
              <a:gd name="connsiteX29692" fmla="*/ 3832421 w 13419668"/>
              <a:gd name="connsiteY29692" fmla="*/ 907640 h 4401251"/>
              <a:gd name="connsiteX29693" fmla="*/ 3809037 w 13419668"/>
              <a:gd name="connsiteY29693" fmla="*/ 885997 h 4401251"/>
              <a:gd name="connsiteX29694" fmla="*/ 3895858 w 13419668"/>
              <a:gd name="connsiteY29694" fmla="*/ 885997 h 4401251"/>
              <a:gd name="connsiteX29695" fmla="*/ 3874090 w 13419668"/>
              <a:gd name="connsiteY29695" fmla="*/ 900425 h 4401251"/>
              <a:gd name="connsiteX29696" fmla="*/ 3891007 w 13419668"/>
              <a:gd name="connsiteY29696" fmla="*/ 922939 h 4401251"/>
              <a:gd name="connsiteX29697" fmla="*/ 3919118 w 13419668"/>
              <a:gd name="connsiteY29697" fmla="*/ 907888 h 4401251"/>
              <a:gd name="connsiteX29698" fmla="*/ 3895858 w 13419668"/>
              <a:gd name="connsiteY29698" fmla="*/ 885997 h 4401251"/>
              <a:gd name="connsiteX29699" fmla="*/ 3982803 w 13419668"/>
              <a:gd name="connsiteY29699" fmla="*/ 885748 h 4401251"/>
              <a:gd name="connsiteX29700" fmla="*/ 3963150 w 13419668"/>
              <a:gd name="connsiteY29700" fmla="*/ 903162 h 4401251"/>
              <a:gd name="connsiteX29701" fmla="*/ 3983176 w 13419668"/>
              <a:gd name="connsiteY29701" fmla="*/ 922939 h 4401251"/>
              <a:gd name="connsiteX29702" fmla="*/ 4008800 w 13419668"/>
              <a:gd name="connsiteY29702" fmla="*/ 904032 h 4401251"/>
              <a:gd name="connsiteX29703" fmla="*/ 3982679 w 13419668"/>
              <a:gd name="connsiteY29703" fmla="*/ 885623 h 4401251"/>
              <a:gd name="connsiteX29704" fmla="*/ 4073604 w 13419668"/>
              <a:gd name="connsiteY29704" fmla="*/ 885748 h 4401251"/>
              <a:gd name="connsiteX29705" fmla="*/ 4052956 w 13419668"/>
              <a:gd name="connsiteY29705" fmla="*/ 901793 h 4401251"/>
              <a:gd name="connsiteX29706" fmla="*/ 4071614 w 13419668"/>
              <a:gd name="connsiteY29706" fmla="*/ 922939 h 4401251"/>
              <a:gd name="connsiteX29707" fmla="*/ 4098481 w 13419668"/>
              <a:gd name="connsiteY29707" fmla="*/ 905649 h 4401251"/>
              <a:gd name="connsiteX29708" fmla="*/ 4073604 w 13419668"/>
              <a:gd name="connsiteY29708" fmla="*/ 885748 h 4401251"/>
              <a:gd name="connsiteX29709" fmla="*/ 4177093 w 13419668"/>
              <a:gd name="connsiteY29709" fmla="*/ 905898 h 4401251"/>
              <a:gd name="connsiteX29710" fmla="*/ 4161047 w 13419668"/>
              <a:gd name="connsiteY29710" fmla="*/ 885250 h 4401251"/>
              <a:gd name="connsiteX29711" fmla="*/ 4139777 w 13419668"/>
              <a:gd name="connsiteY29711" fmla="*/ 903784 h 4401251"/>
              <a:gd name="connsiteX29712" fmla="*/ 4156943 w 13419668"/>
              <a:gd name="connsiteY29712" fmla="*/ 930651 h 4401251"/>
              <a:gd name="connsiteX29713" fmla="*/ 4176968 w 13419668"/>
              <a:gd name="connsiteY29713" fmla="*/ 905898 h 4401251"/>
              <a:gd name="connsiteX29714" fmla="*/ 4249112 w 13419668"/>
              <a:gd name="connsiteY29714" fmla="*/ 885623 h 4401251"/>
              <a:gd name="connsiteX29715" fmla="*/ 4229086 w 13419668"/>
              <a:gd name="connsiteY29715" fmla="*/ 902415 h 4401251"/>
              <a:gd name="connsiteX29716" fmla="*/ 4248366 w 13419668"/>
              <a:gd name="connsiteY29716" fmla="*/ 922939 h 4401251"/>
              <a:gd name="connsiteX29717" fmla="*/ 4274611 w 13419668"/>
              <a:gd name="connsiteY29717" fmla="*/ 904779 h 4401251"/>
              <a:gd name="connsiteX29718" fmla="*/ 4249112 w 13419668"/>
              <a:gd name="connsiteY29718" fmla="*/ 885623 h 4401251"/>
              <a:gd name="connsiteX29719" fmla="*/ 4356332 w 13419668"/>
              <a:gd name="connsiteY29719" fmla="*/ 904654 h 4401251"/>
              <a:gd name="connsiteX29720" fmla="*/ 4338918 w 13419668"/>
              <a:gd name="connsiteY29720" fmla="*/ 885001 h 4401251"/>
              <a:gd name="connsiteX29721" fmla="*/ 4319017 w 13419668"/>
              <a:gd name="connsiteY29721" fmla="*/ 905027 h 4401251"/>
              <a:gd name="connsiteX29722" fmla="*/ 4337923 w 13419668"/>
              <a:gd name="connsiteY29722" fmla="*/ 930775 h 4401251"/>
              <a:gd name="connsiteX29723" fmla="*/ 4356332 w 13419668"/>
              <a:gd name="connsiteY29723" fmla="*/ 904779 h 4401251"/>
              <a:gd name="connsiteX29724" fmla="*/ 4443029 w 13419668"/>
              <a:gd name="connsiteY29724" fmla="*/ 903784 h 4401251"/>
              <a:gd name="connsiteX29725" fmla="*/ 4421883 w 13419668"/>
              <a:gd name="connsiteY29725" fmla="*/ 885250 h 4401251"/>
              <a:gd name="connsiteX29726" fmla="*/ 4405837 w 13419668"/>
              <a:gd name="connsiteY29726" fmla="*/ 905898 h 4401251"/>
              <a:gd name="connsiteX29727" fmla="*/ 4425864 w 13419668"/>
              <a:gd name="connsiteY29727" fmla="*/ 930775 h 4401251"/>
              <a:gd name="connsiteX29728" fmla="*/ 4443153 w 13419668"/>
              <a:gd name="connsiteY29728" fmla="*/ 903908 h 4401251"/>
              <a:gd name="connsiteX29729" fmla="*/ 4514675 w 13419668"/>
              <a:gd name="connsiteY29729" fmla="*/ 885623 h 4401251"/>
              <a:gd name="connsiteX29730" fmla="*/ 4494649 w 13419668"/>
              <a:gd name="connsiteY29730" fmla="*/ 902540 h 4401251"/>
              <a:gd name="connsiteX29731" fmla="*/ 4514177 w 13419668"/>
              <a:gd name="connsiteY29731" fmla="*/ 922939 h 4401251"/>
              <a:gd name="connsiteX29732" fmla="*/ 4540298 w 13419668"/>
              <a:gd name="connsiteY29732" fmla="*/ 904654 h 4401251"/>
              <a:gd name="connsiteX29733" fmla="*/ 4514675 w 13419668"/>
              <a:gd name="connsiteY29733" fmla="*/ 885623 h 4401251"/>
              <a:gd name="connsiteX29734" fmla="*/ 4605352 w 13419668"/>
              <a:gd name="connsiteY29734" fmla="*/ 885623 h 4401251"/>
              <a:gd name="connsiteX29735" fmla="*/ 4584455 w 13419668"/>
              <a:gd name="connsiteY29735" fmla="*/ 901296 h 4401251"/>
              <a:gd name="connsiteX29736" fmla="*/ 4602615 w 13419668"/>
              <a:gd name="connsiteY29736" fmla="*/ 922814 h 4401251"/>
              <a:gd name="connsiteX29737" fmla="*/ 4629855 w 13419668"/>
              <a:gd name="connsiteY29737" fmla="*/ 906023 h 4401251"/>
              <a:gd name="connsiteX29738" fmla="*/ 4605352 w 13419668"/>
              <a:gd name="connsiteY29738" fmla="*/ 885623 h 4401251"/>
              <a:gd name="connsiteX29739" fmla="*/ 4711577 w 13419668"/>
              <a:gd name="connsiteY29739" fmla="*/ 905152 h 4401251"/>
              <a:gd name="connsiteX29740" fmla="*/ 4692048 w 13419668"/>
              <a:gd name="connsiteY29740" fmla="*/ 884877 h 4401251"/>
              <a:gd name="connsiteX29741" fmla="*/ 4674261 w 13419668"/>
              <a:gd name="connsiteY29741" fmla="*/ 904281 h 4401251"/>
              <a:gd name="connsiteX29742" fmla="*/ 4692297 w 13419668"/>
              <a:gd name="connsiteY29742" fmla="*/ 930651 h 4401251"/>
              <a:gd name="connsiteX29743" fmla="*/ 4711577 w 13419668"/>
              <a:gd name="connsiteY29743" fmla="*/ 905276 h 4401251"/>
              <a:gd name="connsiteX29744" fmla="*/ 4780362 w 13419668"/>
              <a:gd name="connsiteY29744" fmla="*/ 885499 h 4401251"/>
              <a:gd name="connsiteX29745" fmla="*/ 4760336 w 13419668"/>
              <a:gd name="connsiteY29745" fmla="*/ 902415 h 4401251"/>
              <a:gd name="connsiteX29746" fmla="*/ 4779740 w 13419668"/>
              <a:gd name="connsiteY29746" fmla="*/ 922939 h 4401251"/>
              <a:gd name="connsiteX29747" fmla="*/ 4805861 w 13419668"/>
              <a:gd name="connsiteY29747" fmla="*/ 904654 h 4401251"/>
              <a:gd name="connsiteX29748" fmla="*/ 4780237 w 13419668"/>
              <a:gd name="connsiteY29748" fmla="*/ 885623 h 4401251"/>
              <a:gd name="connsiteX29749" fmla="*/ 4868426 w 13419668"/>
              <a:gd name="connsiteY29749" fmla="*/ 885499 h 4401251"/>
              <a:gd name="connsiteX29750" fmla="*/ 4849769 w 13419668"/>
              <a:gd name="connsiteY29750" fmla="*/ 903908 h 4401251"/>
              <a:gd name="connsiteX29751" fmla="*/ 4870790 w 13419668"/>
              <a:gd name="connsiteY29751" fmla="*/ 922566 h 4401251"/>
              <a:gd name="connsiteX29752" fmla="*/ 4895418 w 13419668"/>
              <a:gd name="connsiteY29752" fmla="*/ 902291 h 4401251"/>
              <a:gd name="connsiteX29753" fmla="*/ 4868426 w 13419668"/>
              <a:gd name="connsiteY29753" fmla="*/ 885375 h 4401251"/>
              <a:gd name="connsiteX29754" fmla="*/ 4960347 w 13419668"/>
              <a:gd name="connsiteY29754" fmla="*/ 885623 h 4401251"/>
              <a:gd name="connsiteX29755" fmla="*/ 4939575 w 13419668"/>
              <a:gd name="connsiteY29755" fmla="*/ 901420 h 4401251"/>
              <a:gd name="connsiteX29756" fmla="*/ 4957984 w 13419668"/>
              <a:gd name="connsiteY29756" fmla="*/ 922690 h 4401251"/>
              <a:gd name="connsiteX29757" fmla="*/ 4984975 w 13419668"/>
              <a:gd name="connsiteY29757" fmla="*/ 905774 h 4401251"/>
              <a:gd name="connsiteX29758" fmla="*/ 4960347 w 13419668"/>
              <a:gd name="connsiteY29758" fmla="*/ 885623 h 4401251"/>
              <a:gd name="connsiteX29759" fmla="*/ 5046795 w 13419668"/>
              <a:gd name="connsiteY29759" fmla="*/ 885623 h 4401251"/>
              <a:gd name="connsiteX29760" fmla="*/ 5026147 w 13419668"/>
              <a:gd name="connsiteY29760" fmla="*/ 901669 h 4401251"/>
              <a:gd name="connsiteX29761" fmla="*/ 5044681 w 13419668"/>
              <a:gd name="connsiteY29761" fmla="*/ 922939 h 4401251"/>
              <a:gd name="connsiteX29762" fmla="*/ 5071672 w 13419668"/>
              <a:gd name="connsiteY29762" fmla="*/ 905774 h 4401251"/>
              <a:gd name="connsiteX29763" fmla="*/ 5046795 w 13419668"/>
              <a:gd name="connsiteY29763" fmla="*/ 885748 h 4401251"/>
              <a:gd name="connsiteX29764" fmla="*/ 5134238 w 13419668"/>
              <a:gd name="connsiteY29764" fmla="*/ 885375 h 4401251"/>
              <a:gd name="connsiteX29765" fmla="*/ 5115456 w 13419668"/>
              <a:gd name="connsiteY29765" fmla="*/ 903784 h 4401251"/>
              <a:gd name="connsiteX29766" fmla="*/ 5136601 w 13419668"/>
              <a:gd name="connsiteY29766" fmla="*/ 922690 h 4401251"/>
              <a:gd name="connsiteX29767" fmla="*/ 5161229 w 13419668"/>
              <a:gd name="connsiteY29767" fmla="*/ 902540 h 4401251"/>
              <a:gd name="connsiteX29768" fmla="*/ 5134362 w 13419668"/>
              <a:gd name="connsiteY29768" fmla="*/ 885375 h 4401251"/>
              <a:gd name="connsiteX29769" fmla="*/ 5224542 w 13419668"/>
              <a:gd name="connsiteY29769" fmla="*/ 885375 h 4401251"/>
              <a:gd name="connsiteX29770" fmla="*/ 5205013 w 13419668"/>
              <a:gd name="connsiteY29770" fmla="*/ 902913 h 4401251"/>
              <a:gd name="connsiteX29771" fmla="*/ 5225288 w 13419668"/>
              <a:gd name="connsiteY29771" fmla="*/ 922566 h 4401251"/>
              <a:gd name="connsiteX29772" fmla="*/ 5250787 w 13419668"/>
              <a:gd name="connsiteY29772" fmla="*/ 903535 h 4401251"/>
              <a:gd name="connsiteX29773" fmla="*/ 5224542 w 13419668"/>
              <a:gd name="connsiteY29773" fmla="*/ 885250 h 4401251"/>
              <a:gd name="connsiteX29774" fmla="*/ 5311860 w 13419668"/>
              <a:gd name="connsiteY29774" fmla="*/ 885375 h 4401251"/>
              <a:gd name="connsiteX29775" fmla="*/ 5291834 w 13419668"/>
              <a:gd name="connsiteY29775" fmla="*/ 902167 h 4401251"/>
              <a:gd name="connsiteX29776" fmla="*/ 5311114 w 13419668"/>
              <a:gd name="connsiteY29776" fmla="*/ 922690 h 4401251"/>
              <a:gd name="connsiteX29777" fmla="*/ 5337359 w 13419668"/>
              <a:gd name="connsiteY29777" fmla="*/ 904530 h 4401251"/>
              <a:gd name="connsiteX29778" fmla="*/ 5311860 w 13419668"/>
              <a:gd name="connsiteY29778" fmla="*/ 885375 h 4401251"/>
              <a:gd name="connsiteX29779" fmla="*/ 5402164 w 13419668"/>
              <a:gd name="connsiteY29779" fmla="*/ 885375 h 4401251"/>
              <a:gd name="connsiteX29780" fmla="*/ 5381392 w 13419668"/>
              <a:gd name="connsiteY29780" fmla="*/ 901172 h 4401251"/>
              <a:gd name="connsiteX29781" fmla="*/ 5399800 w 13419668"/>
              <a:gd name="connsiteY29781" fmla="*/ 922441 h 4401251"/>
              <a:gd name="connsiteX29782" fmla="*/ 5426792 w 13419668"/>
              <a:gd name="connsiteY29782" fmla="*/ 905525 h 4401251"/>
              <a:gd name="connsiteX29783" fmla="*/ 5402164 w 13419668"/>
              <a:gd name="connsiteY29783" fmla="*/ 885375 h 4401251"/>
              <a:gd name="connsiteX29784" fmla="*/ 5471322 w 13419668"/>
              <a:gd name="connsiteY29784" fmla="*/ 903659 h 4401251"/>
              <a:gd name="connsiteX29785" fmla="*/ 5491845 w 13419668"/>
              <a:gd name="connsiteY29785" fmla="*/ 922939 h 4401251"/>
              <a:gd name="connsiteX29786" fmla="*/ 5508638 w 13419668"/>
              <a:gd name="connsiteY29786" fmla="*/ 902913 h 4401251"/>
              <a:gd name="connsiteX29787" fmla="*/ 5489358 w 13419668"/>
              <a:gd name="connsiteY29787" fmla="*/ 877414 h 4401251"/>
              <a:gd name="connsiteX29788" fmla="*/ 5471198 w 13419668"/>
              <a:gd name="connsiteY29788" fmla="*/ 903659 h 4401251"/>
              <a:gd name="connsiteX29789" fmla="*/ 5595210 w 13419668"/>
              <a:gd name="connsiteY29789" fmla="*/ 904903 h 4401251"/>
              <a:gd name="connsiteX29790" fmla="*/ 5575681 w 13419668"/>
              <a:gd name="connsiteY29790" fmla="*/ 884628 h 4401251"/>
              <a:gd name="connsiteX29791" fmla="*/ 5557894 w 13419668"/>
              <a:gd name="connsiteY29791" fmla="*/ 904032 h 4401251"/>
              <a:gd name="connsiteX29792" fmla="*/ 5575930 w 13419668"/>
              <a:gd name="connsiteY29792" fmla="*/ 930402 h 4401251"/>
              <a:gd name="connsiteX29793" fmla="*/ 5595210 w 13419668"/>
              <a:gd name="connsiteY29793" fmla="*/ 905027 h 4401251"/>
              <a:gd name="connsiteX29794" fmla="*/ 5667229 w 13419668"/>
              <a:gd name="connsiteY29794" fmla="*/ 885250 h 4401251"/>
              <a:gd name="connsiteX29795" fmla="*/ 5647078 w 13419668"/>
              <a:gd name="connsiteY29795" fmla="*/ 901918 h 4401251"/>
              <a:gd name="connsiteX29796" fmla="*/ 5666358 w 13419668"/>
              <a:gd name="connsiteY29796" fmla="*/ 922566 h 4401251"/>
              <a:gd name="connsiteX29797" fmla="*/ 5692728 w 13419668"/>
              <a:gd name="connsiteY29797" fmla="*/ 904530 h 4401251"/>
              <a:gd name="connsiteX29798" fmla="*/ 5667353 w 13419668"/>
              <a:gd name="connsiteY29798" fmla="*/ 885250 h 4401251"/>
              <a:gd name="connsiteX29799" fmla="*/ 5756413 w 13419668"/>
              <a:gd name="connsiteY29799" fmla="*/ 885250 h 4401251"/>
              <a:gd name="connsiteX29800" fmla="*/ 5736511 w 13419668"/>
              <a:gd name="connsiteY29800" fmla="*/ 902291 h 4401251"/>
              <a:gd name="connsiteX29801" fmla="*/ 5756164 w 13419668"/>
              <a:gd name="connsiteY29801" fmla="*/ 922441 h 4401251"/>
              <a:gd name="connsiteX29802" fmla="*/ 5782161 w 13419668"/>
              <a:gd name="connsiteY29802" fmla="*/ 903908 h 4401251"/>
              <a:gd name="connsiteX29803" fmla="*/ 5756413 w 13419668"/>
              <a:gd name="connsiteY29803" fmla="*/ 885126 h 4401251"/>
              <a:gd name="connsiteX29804" fmla="*/ 5845473 w 13419668"/>
              <a:gd name="connsiteY29804" fmla="*/ 885250 h 4401251"/>
              <a:gd name="connsiteX29805" fmla="*/ 5825945 w 13419668"/>
              <a:gd name="connsiteY29805" fmla="*/ 902789 h 4401251"/>
              <a:gd name="connsiteX29806" fmla="*/ 5846219 w 13419668"/>
              <a:gd name="connsiteY29806" fmla="*/ 922441 h 4401251"/>
              <a:gd name="connsiteX29807" fmla="*/ 5871718 w 13419668"/>
              <a:gd name="connsiteY29807" fmla="*/ 903410 h 4401251"/>
              <a:gd name="connsiteX29808" fmla="*/ 5845473 w 13419668"/>
              <a:gd name="connsiteY29808" fmla="*/ 885126 h 4401251"/>
              <a:gd name="connsiteX29809" fmla="*/ 5913014 w 13419668"/>
              <a:gd name="connsiteY29809" fmla="*/ 903659 h 4401251"/>
              <a:gd name="connsiteX29810" fmla="*/ 5933414 w 13419668"/>
              <a:gd name="connsiteY29810" fmla="*/ 923063 h 4401251"/>
              <a:gd name="connsiteX29811" fmla="*/ 5950330 w 13419668"/>
              <a:gd name="connsiteY29811" fmla="*/ 903162 h 4401251"/>
              <a:gd name="connsiteX29812" fmla="*/ 5931299 w 13419668"/>
              <a:gd name="connsiteY29812" fmla="*/ 877538 h 4401251"/>
              <a:gd name="connsiteX29813" fmla="*/ 5913014 w 13419668"/>
              <a:gd name="connsiteY29813" fmla="*/ 903659 h 4401251"/>
              <a:gd name="connsiteX29814" fmla="*/ 6020359 w 13419668"/>
              <a:gd name="connsiteY29814" fmla="*/ 885375 h 4401251"/>
              <a:gd name="connsiteX29815" fmla="*/ 6001950 w 13419668"/>
              <a:gd name="connsiteY29815" fmla="*/ 904032 h 4401251"/>
              <a:gd name="connsiteX29816" fmla="*/ 6023219 w 13419668"/>
              <a:gd name="connsiteY29816" fmla="*/ 922441 h 4401251"/>
              <a:gd name="connsiteX29817" fmla="*/ 6047475 w 13419668"/>
              <a:gd name="connsiteY29817" fmla="*/ 901918 h 4401251"/>
              <a:gd name="connsiteX29818" fmla="*/ 6020234 w 13419668"/>
              <a:gd name="connsiteY29818" fmla="*/ 885375 h 4401251"/>
              <a:gd name="connsiteX29819" fmla="*/ 6111409 w 13419668"/>
              <a:gd name="connsiteY29819" fmla="*/ 922690 h 4401251"/>
              <a:gd name="connsiteX29820" fmla="*/ 6129818 w 13419668"/>
              <a:gd name="connsiteY29820" fmla="*/ 901420 h 4401251"/>
              <a:gd name="connsiteX29821" fmla="*/ 6109046 w 13419668"/>
              <a:gd name="connsiteY29821" fmla="*/ 885499 h 4401251"/>
              <a:gd name="connsiteX29822" fmla="*/ 6084293 w 13419668"/>
              <a:gd name="connsiteY29822" fmla="*/ 905649 h 4401251"/>
              <a:gd name="connsiteX29823" fmla="*/ 6111284 w 13419668"/>
              <a:gd name="connsiteY29823" fmla="*/ 922814 h 4401251"/>
              <a:gd name="connsiteX29824" fmla="*/ 6200468 w 13419668"/>
              <a:gd name="connsiteY29824" fmla="*/ 885623 h 4401251"/>
              <a:gd name="connsiteX29825" fmla="*/ 6178701 w 13419668"/>
              <a:gd name="connsiteY29825" fmla="*/ 900052 h 4401251"/>
              <a:gd name="connsiteX29826" fmla="*/ 6195617 w 13419668"/>
              <a:gd name="connsiteY29826" fmla="*/ 922566 h 4401251"/>
              <a:gd name="connsiteX29827" fmla="*/ 6223728 w 13419668"/>
              <a:gd name="connsiteY29827" fmla="*/ 907515 h 4401251"/>
              <a:gd name="connsiteX29828" fmla="*/ 6200468 w 13419668"/>
              <a:gd name="connsiteY29828" fmla="*/ 885623 h 4401251"/>
              <a:gd name="connsiteX29829" fmla="*/ 6288782 w 13419668"/>
              <a:gd name="connsiteY29829" fmla="*/ 885499 h 4401251"/>
              <a:gd name="connsiteX29830" fmla="*/ 6268010 w 13419668"/>
              <a:gd name="connsiteY29830" fmla="*/ 901420 h 4401251"/>
              <a:gd name="connsiteX29831" fmla="*/ 6286419 w 13419668"/>
              <a:gd name="connsiteY29831" fmla="*/ 922690 h 4401251"/>
              <a:gd name="connsiteX29832" fmla="*/ 6313411 w 13419668"/>
              <a:gd name="connsiteY29832" fmla="*/ 905525 h 4401251"/>
              <a:gd name="connsiteX29833" fmla="*/ 6288658 w 13419668"/>
              <a:gd name="connsiteY29833" fmla="*/ 885375 h 4401251"/>
              <a:gd name="connsiteX29834" fmla="*/ 6357941 w 13419668"/>
              <a:gd name="connsiteY29834" fmla="*/ 904405 h 4401251"/>
              <a:gd name="connsiteX29835" fmla="*/ 6376225 w 13419668"/>
              <a:gd name="connsiteY29835" fmla="*/ 923312 h 4401251"/>
              <a:gd name="connsiteX29836" fmla="*/ 6395256 w 13419668"/>
              <a:gd name="connsiteY29836" fmla="*/ 902540 h 4401251"/>
              <a:gd name="connsiteX29837" fmla="*/ 6375354 w 13419668"/>
              <a:gd name="connsiteY29837" fmla="*/ 877787 h 4401251"/>
              <a:gd name="connsiteX29838" fmla="*/ 6358064 w 13419668"/>
              <a:gd name="connsiteY29838" fmla="*/ 904530 h 4401251"/>
              <a:gd name="connsiteX29839" fmla="*/ 6481703 w 13419668"/>
              <a:gd name="connsiteY29839" fmla="*/ 905774 h 4401251"/>
              <a:gd name="connsiteX29840" fmla="*/ 6465783 w 13419668"/>
              <a:gd name="connsiteY29840" fmla="*/ 885001 h 4401251"/>
              <a:gd name="connsiteX29841" fmla="*/ 6444512 w 13419668"/>
              <a:gd name="connsiteY29841" fmla="*/ 903410 h 4401251"/>
              <a:gd name="connsiteX29842" fmla="*/ 6461678 w 13419668"/>
              <a:gd name="connsiteY29842" fmla="*/ 930402 h 4401251"/>
              <a:gd name="connsiteX29843" fmla="*/ 6481828 w 13419668"/>
              <a:gd name="connsiteY29843" fmla="*/ 905649 h 4401251"/>
              <a:gd name="connsiteX29844" fmla="*/ 6552106 w 13419668"/>
              <a:gd name="connsiteY29844" fmla="*/ 885375 h 4401251"/>
              <a:gd name="connsiteX29845" fmla="*/ 6533448 w 13419668"/>
              <a:gd name="connsiteY29845" fmla="*/ 903784 h 4401251"/>
              <a:gd name="connsiteX29846" fmla="*/ 6554469 w 13419668"/>
              <a:gd name="connsiteY29846" fmla="*/ 922566 h 4401251"/>
              <a:gd name="connsiteX29847" fmla="*/ 6579097 w 13419668"/>
              <a:gd name="connsiteY29847" fmla="*/ 902415 h 4401251"/>
              <a:gd name="connsiteX29848" fmla="*/ 6552106 w 13419668"/>
              <a:gd name="connsiteY29848" fmla="*/ 885375 h 4401251"/>
              <a:gd name="connsiteX29849" fmla="*/ 6623628 w 13419668"/>
              <a:gd name="connsiteY29849" fmla="*/ 902291 h 4401251"/>
              <a:gd name="connsiteX29850" fmla="*/ 6642410 w 13419668"/>
              <a:gd name="connsiteY29850" fmla="*/ 923312 h 4401251"/>
              <a:gd name="connsiteX29851" fmla="*/ 6660819 w 13419668"/>
              <a:gd name="connsiteY29851" fmla="*/ 904654 h 4401251"/>
              <a:gd name="connsiteX29852" fmla="*/ 6643778 w 13419668"/>
              <a:gd name="connsiteY29852" fmla="*/ 877663 h 4401251"/>
              <a:gd name="connsiteX29853" fmla="*/ 6623628 w 13419668"/>
              <a:gd name="connsiteY29853" fmla="*/ 902291 h 4401251"/>
              <a:gd name="connsiteX29854" fmla="*/ 6731345 w 13419668"/>
              <a:gd name="connsiteY29854" fmla="*/ 885375 h 4401251"/>
              <a:gd name="connsiteX29855" fmla="*/ 6712439 w 13419668"/>
              <a:gd name="connsiteY29855" fmla="*/ 903659 h 4401251"/>
              <a:gd name="connsiteX29856" fmla="*/ 6733211 w 13419668"/>
              <a:gd name="connsiteY29856" fmla="*/ 922690 h 4401251"/>
              <a:gd name="connsiteX29857" fmla="*/ 6758088 w 13419668"/>
              <a:gd name="connsiteY29857" fmla="*/ 902789 h 4401251"/>
              <a:gd name="connsiteX29858" fmla="*/ 6731220 w 13419668"/>
              <a:gd name="connsiteY29858" fmla="*/ 885499 h 4401251"/>
              <a:gd name="connsiteX29859" fmla="*/ 6818042 w 13419668"/>
              <a:gd name="connsiteY29859" fmla="*/ 885375 h 4401251"/>
              <a:gd name="connsiteX29860" fmla="*/ 6799010 w 13419668"/>
              <a:gd name="connsiteY29860" fmla="*/ 903659 h 4401251"/>
              <a:gd name="connsiteX29861" fmla="*/ 6819907 w 13419668"/>
              <a:gd name="connsiteY29861" fmla="*/ 922690 h 4401251"/>
              <a:gd name="connsiteX29862" fmla="*/ 6844784 w 13419668"/>
              <a:gd name="connsiteY29862" fmla="*/ 902789 h 4401251"/>
              <a:gd name="connsiteX29863" fmla="*/ 6818042 w 13419668"/>
              <a:gd name="connsiteY29863" fmla="*/ 885375 h 4401251"/>
              <a:gd name="connsiteX29864" fmla="*/ 6908967 w 13419668"/>
              <a:gd name="connsiteY29864" fmla="*/ 885499 h 4401251"/>
              <a:gd name="connsiteX29865" fmla="*/ 6888817 w 13419668"/>
              <a:gd name="connsiteY29865" fmla="*/ 902167 h 4401251"/>
              <a:gd name="connsiteX29866" fmla="*/ 6908097 w 13419668"/>
              <a:gd name="connsiteY29866" fmla="*/ 922814 h 4401251"/>
              <a:gd name="connsiteX29867" fmla="*/ 6934466 w 13419668"/>
              <a:gd name="connsiteY29867" fmla="*/ 904779 h 4401251"/>
              <a:gd name="connsiteX29868" fmla="*/ 6909092 w 13419668"/>
              <a:gd name="connsiteY29868" fmla="*/ 885499 h 4401251"/>
              <a:gd name="connsiteX29869" fmla="*/ 6998151 w 13419668"/>
              <a:gd name="connsiteY29869" fmla="*/ 885499 h 4401251"/>
              <a:gd name="connsiteX29870" fmla="*/ 6978250 w 13419668"/>
              <a:gd name="connsiteY29870" fmla="*/ 902540 h 4401251"/>
              <a:gd name="connsiteX29871" fmla="*/ 6997902 w 13419668"/>
              <a:gd name="connsiteY29871" fmla="*/ 922690 h 4401251"/>
              <a:gd name="connsiteX29872" fmla="*/ 7023899 w 13419668"/>
              <a:gd name="connsiteY29872" fmla="*/ 904157 h 4401251"/>
              <a:gd name="connsiteX29873" fmla="*/ 6998151 w 13419668"/>
              <a:gd name="connsiteY29873" fmla="*/ 885375 h 4401251"/>
              <a:gd name="connsiteX29874" fmla="*/ 7065444 w 13419668"/>
              <a:gd name="connsiteY29874" fmla="*/ 902540 h 4401251"/>
              <a:gd name="connsiteX29875" fmla="*/ 7084475 w 13419668"/>
              <a:gd name="connsiteY29875" fmla="*/ 923312 h 4401251"/>
              <a:gd name="connsiteX29876" fmla="*/ 7102760 w 13419668"/>
              <a:gd name="connsiteY29876" fmla="*/ 904405 h 4401251"/>
              <a:gd name="connsiteX29877" fmla="*/ 7085470 w 13419668"/>
              <a:gd name="connsiteY29877" fmla="*/ 877663 h 4401251"/>
              <a:gd name="connsiteX29878" fmla="*/ 7065568 w 13419668"/>
              <a:gd name="connsiteY29878" fmla="*/ 902540 h 4401251"/>
              <a:gd name="connsiteX29879" fmla="*/ 7172913 w 13419668"/>
              <a:gd name="connsiteY29879" fmla="*/ 885499 h 4401251"/>
              <a:gd name="connsiteX29880" fmla="*/ 7154255 w 13419668"/>
              <a:gd name="connsiteY29880" fmla="*/ 903908 h 4401251"/>
              <a:gd name="connsiteX29881" fmla="*/ 7175276 w 13419668"/>
              <a:gd name="connsiteY29881" fmla="*/ 922566 h 4401251"/>
              <a:gd name="connsiteX29882" fmla="*/ 7199905 w 13419668"/>
              <a:gd name="connsiteY29882" fmla="*/ 902291 h 4401251"/>
              <a:gd name="connsiteX29883" fmla="*/ 7172913 w 13419668"/>
              <a:gd name="connsiteY29883" fmla="*/ 885375 h 4401251"/>
              <a:gd name="connsiteX29884" fmla="*/ 7262595 w 13419668"/>
              <a:gd name="connsiteY29884" fmla="*/ 885499 h 4401251"/>
              <a:gd name="connsiteX29885" fmla="*/ 7243812 w 13419668"/>
              <a:gd name="connsiteY29885" fmla="*/ 903784 h 4401251"/>
              <a:gd name="connsiteX29886" fmla="*/ 7264709 w 13419668"/>
              <a:gd name="connsiteY29886" fmla="*/ 922690 h 4401251"/>
              <a:gd name="connsiteX29887" fmla="*/ 7289462 w 13419668"/>
              <a:gd name="connsiteY29887" fmla="*/ 902664 h 4401251"/>
              <a:gd name="connsiteX29888" fmla="*/ 7262595 w 13419668"/>
              <a:gd name="connsiteY29888" fmla="*/ 885499 h 4401251"/>
              <a:gd name="connsiteX29889" fmla="*/ 7350162 w 13419668"/>
              <a:gd name="connsiteY29889" fmla="*/ 885499 h 4401251"/>
              <a:gd name="connsiteX29890" fmla="*/ 7330509 w 13419668"/>
              <a:gd name="connsiteY29890" fmla="*/ 902913 h 4401251"/>
              <a:gd name="connsiteX29891" fmla="*/ 7350535 w 13419668"/>
              <a:gd name="connsiteY29891" fmla="*/ 922814 h 4401251"/>
              <a:gd name="connsiteX29892" fmla="*/ 7376283 w 13419668"/>
              <a:gd name="connsiteY29892" fmla="*/ 903908 h 4401251"/>
              <a:gd name="connsiteX29893" fmla="*/ 7350286 w 13419668"/>
              <a:gd name="connsiteY29893" fmla="*/ 885499 h 4401251"/>
              <a:gd name="connsiteX29894" fmla="*/ 7420689 w 13419668"/>
              <a:gd name="connsiteY29894" fmla="*/ 904654 h 4401251"/>
              <a:gd name="connsiteX29895" fmla="*/ 7438973 w 13419668"/>
              <a:gd name="connsiteY29895" fmla="*/ 923436 h 4401251"/>
              <a:gd name="connsiteX29896" fmla="*/ 7457880 w 13419668"/>
              <a:gd name="connsiteY29896" fmla="*/ 902540 h 4401251"/>
              <a:gd name="connsiteX29897" fmla="*/ 7437854 w 13419668"/>
              <a:gd name="connsiteY29897" fmla="*/ 877787 h 4401251"/>
              <a:gd name="connsiteX29898" fmla="*/ 7420689 w 13419668"/>
              <a:gd name="connsiteY29898" fmla="*/ 904654 h 4401251"/>
              <a:gd name="connsiteX29899" fmla="*/ 7510245 w 13419668"/>
              <a:gd name="connsiteY29899" fmla="*/ 903162 h 4401251"/>
              <a:gd name="connsiteX29900" fmla="*/ 7527038 w 13419668"/>
              <a:gd name="connsiteY29900" fmla="*/ 923188 h 4401251"/>
              <a:gd name="connsiteX29901" fmla="*/ 7547561 w 13419668"/>
              <a:gd name="connsiteY29901" fmla="*/ 903908 h 4401251"/>
              <a:gd name="connsiteX29902" fmla="*/ 7529401 w 13419668"/>
              <a:gd name="connsiteY29902" fmla="*/ 877663 h 4401251"/>
              <a:gd name="connsiteX29903" fmla="*/ 7510122 w 13419668"/>
              <a:gd name="connsiteY29903" fmla="*/ 903162 h 4401251"/>
              <a:gd name="connsiteX29904" fmla="*/ 7637119 w 13419668"/>
              <a:gd name="connsiteY29904" fmla="*/ 905152 h 4401251"/>
              <a:gd name="connsiteX29905" fmla="*/ 7617590 w 13419668"/>
              <a:gd name="connsiteY29905" fmla="*/ 884877 h 4401251"/>
              <a:gd name="connsiteX29906" fmla="*/ 7599803 w 13419668"/>
              <a:gd name="connsiteY29906" fmla="*/ 904281 h 4401251"/>
              <a:gd name="connsiteX29907" fmla="*/ 7617839 w 13419668"/>
              <a:gd name="connsiteY29907" fmla="*/ 930651 h 4401251"/>
              <a:gd name="connsiteX29908" fmla="*/ 7637119 w 13419668"/>
              <a:gd name="connsiteY29908" fmla="*/ 905276 h 4401251"/>
              <a:gd name="connsiteX29909" fmla="*/ 7705655 w 13419668"/>
              <a:gd name="connsiteY29909" fmla="*/ 885375 h 4401251"/>
              <a:gd name="connsiteX29910" fmla="*/ 7685877 w 13419668"/>
              <a:gd name="connsiteY29910" fmla="*/ 902540 h 4401251"/>
              <a:gd name="connsiteX29911" fmla="*/ 7705531 w 13419668"/>
              <a:gd name="connsiteY29911" fmla="*/ 922814 h 4401251"/>
              <a:gd name="connsiteX29912" fmla="*/ 7731403 w 13419668"/>
              <a:gd name="connsiteY29912" fmla="*/ 904281 h 4401251"/>
              <a:gd name="connsiteX29913" fmla="*/ 7705655 w 13419668"/>
              <a:gd name="connsiteY29913" fmla="*/ 885499 h 4401251"/>
              <a:gd name="connsiteX29914" fmla="*/ 7794217 w 13419668"/>
              <a:gd name="connsiteY29914" fmla="*/ 885375 h 4401251"/>
              <a:gd name="connsiteX29915" fmla="*/ 7775311 w 13419668"/>
              <a:gd name="connsiteY29915" fmla="*/ 903659 h 4401251"/>
              <a:gd name="connsiteX29916" fmla="*/ 7796208 w 13419668"/>
              <a:gd name="connsiteY29916" fmla="*/ 922690 h 4401251"/>
              <a:gd name="connsiteX29917" fmla="*/ 7821085 w 13419668"/>
              <a:gd name="connsiteY29917" fmla="*/ 902789 h 4401251"/>
              <a:gd name="connsiteX29918" fmla="*/ 7794217 w 13419668"/>
              <a:gd name="connsiteY29918" fmla="*/ 885499 h 4401251"/>
              <a:gd name="connsiteX29919" fmla="*/ 7883526 w 13419668"/>
              <a:gd name="connsiteY29919" fmla="*/ 885375 h 4401251"/>
              <a:gd name="connsiteX29920" fmla="*/ 7864868 w 13419668"/>
              <a:gd name="connsiteY29920" fmla="*/ 903784 h 4401251"/>
              <a:gd name="connsiteX29921" fmla="*/ 7885889 w 13419668"/>
              <a:gd name="connsiteY29921" fmla="*/ 922441 h 4401251"/>
              <a:gd name="connsiteX29922" fmla="*/ 7910518 w 13419668"/>
              <a:gd name="connsiteY29922" fmla="*/ 902167 h 4401251"/>
              <a:gd name="connsiteX29923" fmla="*/ 7883526 w 13419668"/>
              <a:gd name="connsiteY29923" fmla="*/ 885250 h 4401251"/>
              <a:gd name="connsiteX29924" fmla="*/ 7969974 w 13419668"/>
              <a:gd name="connsiteY29924" fmla="*/ 885375 h 4401251"/>
              <a:gd name="connsiteX29925" fmla="*/ 7951441 w 13419668"/>
              <a:gd name="connsiteY29925" fmla="*/ 904032 h 4401251"/>
              <a:gd name="connsiteX29926" fmla="*/ 7972711 w 13419668"/>
              <a:gd name="connsiteY29926" fmla="*/ 922690 h 4401251"/>
              <a:gd name="connsiteX29927" fmla="*/ 7997090 w 13419668"/>
              <a:gd name="connsiteY29927" fmla="*/ 902291 h 4401251"/>
              <a:gd name="connsiteX29928" fmla="*/ 7969974 w 13419668"/>
              <a:gd name="connsiteY29928" fmla="*/ 885499 h 4401251"/>
              <a:gd name="connsiteX29929" fmla="*/ 8079060 w 13419668"/>
              <a:gd name="connsiteY29929" fmla="*/ 903535 h 4401251"/>
              <a:gd name="connsiteX29930" fmla="*/ 8057790 w 13419668"/>
              <a:gd name="connsiteY29930" fmla="*/ 885126 h 4401251"/>
              <a:gd name="connsiteX29931" fmla="*/ 8041869 w 13419668"/>
              <a:gd name="connsiteY29931" fmla="*/ 905898 h 4401251"/>
              <a:gd name="connsiteX29932" fmla="*/ 8062019 w 13419668"/>
              <a:gd name="connsiteY29932" fmla="*/ 930651 h 4401251"/>
              <a:gd name="connsiteX29933" fmla="*/ 8079060 w 13419668"/>
              <a:gd name="connsiteY29933" fmla="*/ 903659 h 4401251"/>
              <a:gd name="connsiteX29934" fmla="*/ 2034183 w 13419668"/>
              <a:gd name="connsiteY29934" fmla="*/ 885499 h 4401251"/>
              <a:gd name="connsiteX29935" fmla="*/ 2014033 w 13419668"/>
              <a:gd name="connsiteY29935" fmla="*/ 902167 h 4401251"/>
              <a:gd name="connsiteX29936" fmla="*/ 2033188 w 13419668"/>
              <a:gd name="connsiteY29936" fmla="*/ 922814 h 4401251"/>
              <a:gd name="connsiteX29937" fmla="*/ 2059558 w 13419668"/>
              <a:gd name="connsiteY29937" fmla="*/ 904779 h 4401251"/>
              <a:gd name="connsiteX29938" fmla="*/ 2034183 w 13419668"/>
              <a:gd name="connsiteY29938" fmla="*/ 885499 h 4401251"/>
              <a:gd name="connsiteX29939" fmla="*/ 8255065 w 13419668"/>
              <a:gd name="connsiteY29939" fmla="*/ 905898 h 4401251"/>
              <a:gd name="connsiteX29940" fmla="*/ 8239144 w 13419668"/>
              <a:gd name="connsiteY29940" fmla="*/ 885126 h 4401251"/>
              <a:gd name="connsiteX29941" fmla="*/ 8217874 w 13419668"/>
              <a:gd name="connsiteY29941" fmla="*/ 903535 h 4401251"/>
              <a:gd name="connsiteX29942" fmla="*/ 8235039 w 13419668"/>
              <a:gd name="connsiteY29942" fmla="*/ 930526 h 4401251"/>
              <a:gd name="connsiteX29943" fmla="*/ 8255189 w 13419668"/>
              <a:gd name="connsiteY29943" fmla="*/ 905774 h 4401251"/>
              <a:gd name="connsiteX29944" fmla="*/ 8307431 w 13419668"/>
              <a:gd name="connsiteY29944" fmla="*/ 904032 h 4401251"/>
              <a:gd name="connsiteX29945" fmla="*/ 8327955 w 13419668"/>
              <a:gd name="connsiteY29945" fmla="*/ 923312 h 4401251"/>
              <a:gd name="connsiteX29946" fmla="*/ 8344747 w 13419668"/>
              <a:gd name="connsiteY29946" fmla="*/ 903286 h 4401251"/>
              <a:gd name="connsiteX29947" fmla="*/ 8325467 w 13419668"/>
              <a:gd name="connsiteY29947" fmla="*/ 877787 h 4401251"/>
              <a:gd name="connsiteX29948" fmla="*/ 8307307 w 13419668"/>
              <a:gd name="connsiteY29948" fmla="*/ 904032 h 4401251"/>
              <a:gd name="connsiteX29949" fmla="*/ 8416268 w 13419668"/>
              <a:gd name="connsiteY29949" fmla="*/ 922939 h 4401251"/>
              <a:gd name="connsiteX29950" fmla="*/ 8434677 w 13419668"/>
              <a:gd name="connsiteY29950" fmla="*/ 901669 h 4401251"/>
              <a:gd name="connsiteX29951" fmla="*/ 8413905 w 13419668"/>
              <a:gd name="connsiteY29951" fmla="*/ 885748 h 4401251"/>
              <a:gd name="connsiteX29952" fmla="*/ 8389152 w 13419668"/>
              <a:gd name="connsiteY29952" fmla="*/ 905898 h 4401251"/>
              <a:gd name="connsiteX29953" fmla="*/ 8416144 w 13419668"/>
              <a:gd name="connsiteY29953" fmla="*/ 923063 h 4401251"/>
              <a:gd name="connsiteX29954" fmla="*/ 8486546 w 13419668"/>
              <a:gd name="connsiteY29954" fmla="*/ 904032 h 4401251"/>
              <a:gd name="connsiteX29955" fmla="*/ 8507069 w 13419668"/>
              <a:gd name="connsiteY29955" fmla="*/ 923312 h 4401251"/>
              <a:gd name="connsiteX29956" fmla="*/ 8523862 w 13419668"/>
              <a:gd name="connsiteY29956" fmla="*/ 903286 h 4401251"/>
              <a:gd name="connsiteX29957" fmla="*/ 8504581 w 13419668"/>
              <a:gd name="connsiteY29957" fmla="*/ 877787 h 4401251"/>
              <a:gd name="connsiteX29958" fmla="*/ 8486422 w 13419668"/>
              <a:gd name="connsiteY29958" fmla="*/ 904032 h 4401251"/>
              <a:gd name="connsiteX29959" fmla="*/ 8610433 w 13419668"/>
              <a:gd name="connsiteY29959" fmla="*/ 905027 h 4401251"/>
              <a:gd name="connsiteX29960" fmla="*/ 8590656 w 13419668"/>
              <a:gd name="connsiteY29960" fmla="*/ 885001 h 4401251"/>
              <a:gd name="connsiteX29961" fmla="*/ 8573118 w 13419668"/>
              <a:gd name="connsiteY29961" fmla="*/ 904654 h 4401251"/>
              <a:gd name="connsiteX29962" fmla="*/ 8591527 w 13419668"/>
              <a:gd name="connsiteY29962" fmla="*/ 930775 h 4401251"/>
              <a:gd name="connsiteX29963" fmla="*/ 8610433 w 13419668"/>
              <a:gd name="connsiteY29963" fmla="*/ 905152 h 4401251"/>
              <a:gd name="connsiteX29964" fmla="*/ 8682204 w 13419668"/>
              <a:gd name="connsiteY29964" fmla="*/ 885623 h 4401251"/>
              <a:gd name="connsiteX29965" fmla="*/ 8662178 w 13419668"/>
              <a:gd name="connsiteY29965" fmla="*/ 902540 h 4401251"/>
              <a:gd name="connsiteX29966" fmla="*/ 8681707 w 13419668"/>
              <a:gd name="connsiteY29966" fmla="*/ 922939 h 4401251"/>
              <a:gd name="connsiteX29967" fmla="*/ 8707827 w 13419668"/>
              <a:gd name="connsiteY29967" fmla="*/ 904654 h 4401251"/>
              <a:gd name="connsiteX29968" fmla="*/ 8682204 w 13419668"/>
              <a:gd name="connsiteY29968" fmla="*/ 885623 h 4401251"/>
              <a:gd name="connsiteX29969" fmla="*/ 8770766 w 13419668"/>
              <a:gd name="connsiteY29969" fmla="*/ 885623 h 4401251"/>
              <a:gd name="connsiteX29970" fmla="*/ 8751611 w 13419668"/>
              <a:gd name="connsiteY29970" fmla="*/ 903659 h 4401251"/>
              <a:gd name="connsiteX29971" fmla="*/ 8772259 w 13419668"/>
              <a:gd name="connsiteY29971" fmla="*/ 922939 h 4401251"/>
              <a:gd name="connsiteX29972" fmla="*/ 8797385 w 13419668"/>
              <a:gd name="connsiteY29972" fmla="*/ 903286 h 4401251"/>
              <a:gd name="connsiteX29973" fmla="*/ 8770891 w 13419668"/>
              <a:gd name="connsiteY29973" fmla="*/ 885623 h 4401251"/>
              <a:gd name="connsiteX29974" fmla="*/ 8856592 w 13419668"/>
              <a:gd name="connsiteY29974" fmla="*/ 885623 h 4401251"/>
              <a:gd name="connsiteX29975" fmla="*/ 8838183 w 13419668"/>
              <a:gd name="connsiteY29975" fmla="*/ 904281 h 4401251"/>
              <a:gd name="connsiteX29976" fmla="*/ 8859453 w 13419668"/>
              <a:gd name="connsiteY29976" fmla="*/ 922690 h 4401251"/>
              <a:gd name="connsiteX29977" fmla="*/ 8883708 w 13419668"/>
              <a:gd name="connsiteY29977" fmla="*/ 902167 h 4401251"/>
              <a:gd name="connsiteX29978" fmla="*/ 8856468 w 13419668"/>
              <a:gd name="connsiteY29978" fmla="*/ 885623 h 4401251"/>
              <a:gd name="connsiteX29979" fmla="*/ 8965678 w 13419668"/>
              <a:gd name="connsiteY29979" fmla="*/ 904530 h 4401251"/>
              <a:gd name="connsiteX29980" fmla="*/ 8948015 w 13419668"/>
              <a:gd name="connsiteY29980" fmla="*/ 885001 h 4401251"/>
              <a:gd name="connsiteX29981" fmla="*/ 8928362 w 13419668"/>
              <a:gd name="connsiteY29981" fmla="*/ 905152 h 4401251"/>
              <a:gd name="connsiteX29982" fmla="*/ 8947393 w 13419668"/>
              <a:gd name="connsiteY29982" fmla="*/ 930651 h 4401251"/>
              <a:gd name="connsiteX29983" fmla="*/ 8965678 w 13419668"/>
              <a:gd name="connsiteY29983" fmla="*/ 904405 h 4401251"/>
              <a:gd name="connsiteX29984" fmla="*/ 9055111 w 13419668"/>
              <a:gd name="connsiteY29984" fmla="*/ 906271 h 4401251"/>
              <a:gd name="connsiteX29985" fmla="*/ 9039438 w 13419668"/>
              <a:gd name="connsiteY29985" fmla="*/ 885375 h 4401251"/>
              <a:gd name="connsiteX29986" fmla="*/ 9017920 w 13419668"/>
              <a:gd name="connsiteY29986" fmla="*/ 903535 h 4401251"/>
              <a:gd name="connsiteX29987" fmla="*/ 9034711 w 13419668"/>
              <a:gd name="connsiteY29987" fmla="*/ 930775 h 4401251"/>
              <a:gd name="connsiteX29988" fmla="*/ 9055111 w 13419668"/>
              <a:gd name="connsiteY29988" fmla="*/ 906271 h 4401251"/>
              <a:gd name="connsiteX29989" fmla="*/ 9124021 w 13419668"/>
              <a:gd name="connsiteY29989" fmla="*/ 885748 h 4401251"/>
              <a:gd name="connsiteX29990" fmla="*/ 9103994 w 13419668"/>
              <a:gd name="connsiteY29990" fmla="*/ 902664 h 4401251"/>
              <a:gd name="connsiteX29991" fmla="*/ 9123523 w 13419668"/>
              <a:gd name="connsiteY29991" fmla="*/ 923063 h 4401251"/>
              <a:gd name="connsiteX29992" fmla="*/ 9149644 w 13419668"/>
              <a:gd name="connsiteY29992" fmla="*/ 904779 h 4401251"/>
              <a:gd name="connsiteX29993" fmla="*/ 9124021 w 13419668"/>
              <a:gd name="connsiteY29993" fmla="*/ 885748 h 4401251"/>
              <a:gd name="connsiteX29994" fmla="*/ 9194049 w 13419668"/>
              <a:gd name="connsiteY29994" fmla="*/ 904779 h 4401251"/>
              <a:gd name="connsiteX29995" fmla="*/ 9212334 w 13419668"/>
              <a:gd name="connsiteY29995" fmla="*/ 923685 h 4401251"/>
              <a:gd name="connsiteX29996" fmla="*/ 9231365 w 13419668"/>
              <a:gd name="connsiteY29996" fmla="*/ 902913 h 4401251"/>
              <a:gd name="connsiteX29997" fmla="*/ 9211463 w 13419668"/>
              <a:gd name="connsiteY29997" fmla="*/ 878160 h 4401251"/>
              <a:gd name="connsiteX29998" fmla="*/ 9194173 w 13419668"/>
              <a:gd name="connsiteY29998" fmla="*/ 904903 h 4401251"/>
              <a:gd name="connsiteX29999" fmla="*/ 9301518 w 13419668"/>
              <a:gd name="connsiteY29999" fmla="*/ 885623 h 4401251"/>
              <a:gd name="connsiteX30000" fmla="*/ 9282985 w 13419668"/>
              <a:gd name="connsiteY30000" fmla="*/ 904281 h 4401251"/>
              <a:gd name="connsiteX30001" fmla="*/ 9304255 w 13419668"/>
              <a:gd name="connsiteY30001" fmla="*/ 922939 h 4401251"/>
              <a:gd name="connsiteX30002" fmla="*/ 9328634 w 13419668"/>
              <a:gd name="connsiteY30002" fmla="*/ 902540 h 4401251"/>
              <a:gd name="connsiteX30003" fmla="*/ 9301518 w 13419668"/>
              <a:gd name="connsiteY30003" fmla="*/ 885748 h 4401251"/>
              <a:gd name="connsiteX30004" fmla="*/ 9373164 w 13419668"/>
              <a:gd name="connsiteY30004" fmla="*/ 905276 h 4401251"/>
              <a:gd name="connsiteX30005" fmla="*/ 9391822 w 13419668"/>
              <a:gd name="connsiteY30005" fmla="*/ 923685 h 4401251"/>
              <a:gd name="connsiteX30006" fmla="*/ 9410231 w 13419668"/>
              <a:gd name="connsiteY30006" fmla="*/ 902415 h 4401251"/>
              <a:gd name="connsiteX30007" fmla="*/ 9389708 w 13419668"/>
              <a:gd name="connsiteY30007" fmla="*/ 878160 h 4401251"/>
              <a:gd name="connsiteX30008" fmla="*/ 9373164 w 13419668"/>
              <a:gd name="connsiteY30008" fmla="*/ 905401 h 4401251"/>
              <a:gd name="connsiteX30009" fmla="*/ 9496928 w 13419668"/>
              <a:gd name="connsiteY30009" fmla="*/ 905152 h 4401251"/>
              <a:gd name="connsiteX30010" fmla="*/ 9479887 w 13419668"/>
              <a:gd name="connsiteY30010" fmla="*/ 885250 h 4401251"/>
              <a:gd name="connsiteX30011" fmla="*/ 9459736 w 13419668"/>
              <a:gd name="connsiteY30011" fmla="*/ 904903 h 4401251"/>
              <a:gd name="connsiteX30012" fmla="*/ 9478270 w 13419668"/>
              <a:gd name="connsiteY30012" fmla="*/ 930900 h 4401251"/>
              <a:gd name="connsiteX30013" fmla="*/ 9497052 w 13419668"/>
              <a:gd name="connsiteY30013" fmla="*/ 905152 h 4401251"/>
              <a:gd name="connsiteX30014" fmla="*/ 9586361 w 13419668"/>
              <a:gd name="connsiteY30014" fmla="*/ 906147 h 4401251"/>
              <a:gd name="connsiteX30015" fmla="*/ 9570314 w 13419668"/>
              <a:gd name="connsiteY30015" fmla="*/ 885499 h 4401251"/>
              <a:gd name="connsiteX30016" fmla="*/ 9549045 w 13419668"/>
              <a:gd name="connsiteY30016" fmla="*/ 904032 h 4401251"/>
              <a:gd name="connsiteX30017" fmla="*/ 9566210 w 13419668"/>
              <a:gd name="connsiteY30017" fmla="*/ 930900 h 4401251"/>
              <a:gd name="connsiteX30018" fmla="*/ 9586236 w 13419668"/>
              <a:gd name="connsiteY30018" fmla="*/ 906147 h 4401251"/>
              <a:gd name="connsiteX30019" fmla="*/ 9676042 w 13419668"/>
              <a:gd name="connsiteY30019" fmla="*/ 905152 h 4401251"/>
              <a:gd name="connsiteX30020" fmla="*/ 9658877 w 13419668"/>
              <a:gd name="connsiteY30020" fmla="*/ 885250 h 4401251"/>
              <a:gd name="connsiteX30021" fmla="*/ 9638726 w 13419668"/>
              <a:gd name="connsiteY30021" fmla="*/ 904903 h 4401251"/>
              <a:gd name="connsiteX30022" fmla="*/ 9657260 w 13419668"/>
              <a:gd name="connsiteY30022" fmla="*/ 930900 h 4401251"/>
              <a:gd name="connsiteX30023" fmla="*/ 9676042 w 13419668"/>
              <a:gd name="connsiteY30023" fmla="*/ 905152 h 4401251"/>
              <a:gd name="connsiteX30024" fmla="*/ 9744330 w 13419668"/>
              <a:gd name="connsiteY30024" fmla="*/ 885748 h 4401251"/>
              <a:gd name="connsiteX30025" fmla="*/ 9724677 w 13419668"/>
              <a:gd name="connsiteY30025" fmla="*/ 903162 h 4401251"/>
              <a:gd name="connsiteX30026" fmla="*/ 9744703 w 13419668"/>
              <a:gd name="connsiteY30026" fmla="*/ 922939 h 4401251"/>
              <a:gd name="connsiteX30027" fmla="*/ 9770326 w 13419668"/>
              <a:gd name="connsiteY30027" fmla="*/ 904032 h 4401251"/>
              <a:gd name="connsiteX30028" fmla="*/ 9744206 w 13419668"/>
              <a:gd name="connsiteY30028" fmla="*/ 885623 h 4401251"/>
              <a:gd name="connsiteX30029" fmla="*/ 9833017 w 13419668"/>
              <a:gd name="connsiteY30029" fmla="*/ 885748 h 4401251"/>
              <a:gd name="connsiteX30030" fmla="*/ 9814235 w 13419668"/>
              <a:gd name="connsiteY30030" fmla="*/ 904157 h 4401251"/>
              <a:gd name="connsiteX30031" fmla="*/ 9835380 w 13419668"/>
              <a:gd name="connsiteY30031" fmla="*/ 923063 h 4401251"/>
              <a:gd name="connsiteX30032" fmla="*/ 9860008 w 13419668"/>
              <a:gd name="connsiteY30032" fmla="*/ 902913 h 4401251"/>
              <a:gd name="connsiteX30033" fmla="*/ 9833141 w 13419668"/>
              <a:gd name="connsiteY30033" fmla="*/ 885748 h 4401251"/>
              <a:gd name="connsiteX30034" fmla="*/ 9941730 w 13419668"/>
              <a:gd name="connsiteY30034" fmla="*/ 905401 h 4401251"/>
              <a:gd name="connsiteX30035" fmla="*/ 9921952 w 13419668"/>
              <a:gd name="connsiteY30035" fmla="*/ 885250 h 4401251"/>
              <a:gd name="connsiteX30036" fmla="*/ 9904414 w 13419668"/>
              <a:gd name="connsiteY30036" fmla="*/ 904779 h 4401251"/>
              <a:gd name="connsiteX30037" fmla="*/ 9922698 w 13419668"/>
              <a:gd name="connsiteY30037" fmla="*/ 930900 h 4401251"/>
              <a:gd name="connsiteX30038" fmla="*/ 9941730 w 13419668"/>
              <a:gd name="connsiteY30038" fmla="*/ 905401 h 4401251"/>
              <a:gd name="connsiteX30039" fmla="*/ 10010017 w 13419668"/>
              <a:gd name="connsiteY30039" fmla="*/ 885748 h 4401251"/>
              <a:gd name="connsiteX30040" fmla="*/ 9990488 w 13419668"/>
              <a:gd name="connsiteY30040" fmla="*/ 903286 h 4401251"/>
              <a:gd name="connsiteX30041" fmla="*/ 10010514 w 13419668"/>
              <a:gd name="connsiteY30041" fmla="*/ 923188 h 4401251"/>
              <a:gd name="connsiteX30042" fmla="*/ 10036138 w 13419668"/>
              <a:gd name="connsiteY30042" fmla="*/ 904281 h 4401251"/>
              <a:gd name="connsiteX30043" fmla="*/ 10010141 w 13419668"/>
              <a:gd name="connsiteY30043" fmla="*/ 885872 h 4401251"/>
              <a:gd name="connsiteX30044" fmla="*/ 10099574 w 13419668"/>
              <a:gd name="connsiteY30044" fmla="*/ 885748 h 4401251"/>
              <a:gd name="connsiteX30045" fmla="*/ 10080046 w 13419668"/>
              <a:gd name="connsiteY30045" fmla="*/ 903286 h 4401251"/>
              <a:gd name="connsiteX30046" fmla="*/ 10100072 w 13419668"/>
              <a:gd name="connsiteY30046" fmla="*/ 923188 h 4401251"/>
              <a:gd name="connsiteX30047" fmla="*/ 10125695 w 13419668"/>
              <a:gd name="connsiteY30047" fmla="*/ 904281 h 4401251"/>
              <a:gd name="connsiteX30048" fmla="*/ 10099699 w 13419668"/>
              <a:gd name="connsiteY30048" fmla="*/ 885872 h 4401251"/>
              <a:gd name="connsiteX30049" fmla="*/ 10189754 w 13419668"/>
              <a:gd name="connsiteY30049" fmla="*/ 885748 h 4401251"/>
              <a:gd name="connsiteX30050" fmla="*/ 10169727 w 13419668"/>
              <a:gd name="connsiteY30050" fmla="*/ 902540 h 4401251"/>
              <a:gd name="connsiteX30051" fmla="*/ 10189008 w 13419668"/>
              <a:gd name="connsiteY30051" fmla="*/ 923063 h 4401251"/>
              <a:gd name="connsiteX30052" fmla="*/ 10215253 w 13419668"/>
              <a:gd name="connsiteY30052" fmla="*/ 904903 h 4401251"/>
              <a:gd name="connsiteX30053" fmla="*/ 10189754 w 13419668"/>
              <a:gd name="connsiteY30053" fmla="*/ 885748 h 4401251"/>
              <a:gd name="connsiteX30054" fmla="*/ 10259658 w 13419668"/>
              <a:gd name="connsiteY30054" fmla="*/ 904032 h 4401251"/>
              <a:gd name="connsiteX30055" fmla="*/ 10280058 w 13419668"/>
              <a:gd name="connsiteY30055" fmla="*/ 923436 h 4401251"/>
              <a:gd name="connsiteX30056" fmla="*/ 10296974 w 13419668"/>
              <a:gd name="connsiteY30056" fmla="*/ 903535 h 4401251"/>
              <a:gd name="connsiteX30057" fmla="*/ 10277943 w 13419668"/>
              <a:gd name="connsiteY30057" fmla="*/ 877911 h 4401251"/>
              <a:gd name="connsiteX30058" fmla="*/ 10259658 w 13419668"/>
              <a:gd name="connsiteY30058" fmla="*/ 904032 h 4401251"/>
              <a:gd name="connsiteX30059" fmla="*/ 10383546 w 13419668"/>
              <a:gd name="connsiteY30059" fmla="*/ 905276 h 4401251"/>
              <a:gd name="connsiteX30060" fmla="*/ 10363769 w 13419668"/>
              <a:gd name="connsiteY30060" fmla="*/ 885126 h 4401251"/>
              <a:gd name="connsiteX30061" fmla="*/ 10346230 w 13419668"/>
              <a:gd name="connsiteY30061" fmla="*/ 904654 h 4401251"/>
              <a:gd name="connsiteX30062" fmla="*/ 10364515 w 13419668"/>
              <a:gd name="connsiteY30062" fmla="*/ 930775 h 4401251"/>
              <a:gd name="connsiteX30063" fmla="*/ 10383546 w 13419668"/>
              <a:gd name="connsiteY30063" fmla="*/ 905276 h 4401251"/>
              <a:gd name="connsiteX30064" fmla="*/ 10454819 w 13419668"/>
              <a:gd name="connsiteY30064" fmla="*/ 885748 h 4401251"/>
              <a:gd name="connsiteX30065" fmla="*/ 10435166 w 13419668"/>
              <a:gd name="connsiteY30065" fmla="*/ 903162 h 4401251"/>
              <a:gd name="connsiteX30066" fmla="*/ 10455192 w 13419668"/>
              <a:gd name="connsiteY30066" fmla="*/ 922939 h 4401251"/>
              <a:gd name="connsiteX30067" fmla="*/ 10480815 w 13419668"/>
              <a:gd name="connsiteY30067" fmla="*/ 904032 h 4401251"/>
              <a:gd name="connsiteX30068" fmla="*/ 10454694 w 13419668"/>
              <a:gd name="connsiteY30068" fmla="*/ 885623 h 4401251"/>
              <a:gd name="connsiteX30069" fmla="*/ 10543257 w 13419668"/>
              <a:gd name="connsiteY30069" fmla="*/ 885748 h 4401251"/>
              <a:gd name="connsiteX30070" fmla="*/ 10524723 w 13419668"/>
              <a:gd name="connsiteY30070" fmla="*/ 904405 h 4401251"/>
              <a:gd name="connsiteX30071" fmla="*/ 10545993 w 13419668"/>
              <a:gd name="connsiteY30071" fmla="*/ 923063 h 4401251"/>
              <a:gd name="connsiteX30072" fmla="*/ 10570373 w 13419668"/>
              <a:gd name="connsiteY30072" fmla="*/ 902664 h 4401251"/>
              <a:gd name="connsiteX30073" fmla="*/ 10543257 w 13419668"/>
              <a:gd name="connsiteY30073" fmla="*/ 885872 h 4401251"/>
              <a:gd name="connsiteX30074" fmla="*/ 10649109 w 13419668"/>
              <a:gd name="connsiteY30074" fmla="*/ 906147 h 4401251"/>
              <a:gd name="connsiteX30075" fmla="*/ 10633062 w 13419668"/>
              <a:gd name="connsiteY30075" fmla="*/ 885499 h 4401251"/>
              <a:gd name="connsiteX30076" fmla="*/ 10611793 w 13419668"/>
              <a:gd name="connsiteY30076" fmla="*/ 904032 h 4401251"/>
              <a:gd name="connsiteX30077" fmla="*/ 10628958 w 13419668"/>
              <a:gd name="connsiteY30077" fmla="*/ 930900 h 4401251"/>
              <a:gd name="connsiteX30078" fmla="*/ 10648984 w 13419668"/>
              <a:gd name="connsiteY30078" fmla="*/ 906147 h 4401251"/>
              <a:gd name="connsiteX30079" fmla="*/ 10721874 w 13419668"/>
              <a:gd name="connsiteY30079" fmla="*/ 885997 h 4401251"/>
              <a:gd name="connsiteX30080" fmla="*/ 10701102 w 13419668"/>
              <a:gd name="connsiteY30080" fmla="*/ 901793 h 4401251"/>
              <a:gd name="connsiteX30081" fmla="*/ 10719510 w 13419668"/>
              <a:gd name="connsiteY30081" fmla="*/ 923063 h 4401251"/>
              <a:gd name="connsiteX30082" fmla="*/ 10746503 w 13419668"/>
              <a:gd name="connsiteY30082" fmla="*/ 906147 h 4401251"/>
              <a:gd name="connsiteX30083" fmla="*/ 10721874 w 13419668"/>
              <a:gd name="connsiteY30083" fmla="*/ 885997 h 4401251"/>
              <a:gd name="connsiteX30084" fmla="*/ 10828223 w 13419668"/>
              <a:gd name="connsiteY30084" fmla="*/ 906396 h 4401251"/>
              <a:gd name="connsiteX30085" fmla="*/ 10812551 w 13419668"/>
              <a:gd name="connsiteY30085" fmla="*/ 885499 h 4401251"/>
              <a:gd name="connsiteX30086" fmla="*/ 10791032 w 13419668"/>
              <a:gd name="connsiteY30086" fmla="*/ 903659 h 4401251"/>
              <a:gd name="connsiteX30087" fmla="*/ 10807824 w 13419668"/>
              <a:gd name="connsiteY30087" fmla="*/ 930900 h 4401251"/>
              <a:gd name="connsiteX30088" fmla="*/ 10828223 w 13419668"/>
              <a:gd name="connsiteY30088" fmla="*/ 906396 h 4401251"/>
              <a:gd name="connsiteX30089" fmla="*/ 10915044 w 13419668"/>
              <a:gd name="connsiteY30089" fmla="*/ 904032 h 4401251"/>
              <a:gd name="connsiteX30090" fmla="*/ 10893899 w 13419668"/>
              <a:gd name="connsiteY30090" fmla="*/ 885375 h 4401251"/>
              <a:gd name="connsiteX30091" fmla="*/ 10877729 w 13419668"/>
              <a:gd name="connsiteY30091" fmla="*/ 905898 h 4401251"/>
              <a:gd name="connsiteX30092" fmla="*/ 10897630 w 13419668"/>
              <a:gd name="connsiteY30092" fmla="*/ 930775 h 4401251"/>
              <a:gd name="connsiteX30093" fmla="*/ 10915044 w 13419668"/>
              <a:gd name="connsiteY30093" fmla="*/ 903908 h 4401251"/>
              <a:gd name="connsiteX30094" fmla="*/ 10986192 w 13419668"/>
              <a:gd name="connsiteY30094" fmla="*/ 885748 h 4401251"/>
              <a:gd name="connsiteX30095" fmla="*/ 10966664 w 13419668"/>
              <a:gd name="connsiteY30095" fmla="*/ 903286 h 4401251"/>
              <a:gd name="connsiteX30096" fmla="*/ 10986939 w 13419668"/>
              <a:gd name="connsiteY30096" fmla="*/ 922939 h 4401251"/>
              <a:gd name="connsiteX30097" fmla="*/ 11012438 w 13419668"/>
              <a:gd name="connsiteY30097" fmla="*/ 903908 h 4401251"/>
              <a:gd name="connsiteX30098" fmla="*/ 10986192 w 13419668"/>
              <a:gd name="connsiteY30098" fmla="*/ 885623 h 4401251"/>
              <a:gd name="connsiteX30099" fmla="*/ 11094159 w 13419668"/>
              <a:gd name="connsiteY30099" fmla="*/ 905276 h 4401251"/>
              <a:gd name="connsiteX30100" fmla="*/ 11074382 w 13419668"/>
              <a:gd name="connsiteY30100" fmla="*/ 885250 h 4401251"/>
              <a:gd name="connsiteX30101" fmla="*/ 11056843 w 13419668"/>
              <a:gd name="connsiteY30101" fmla="*/ 904903 h 4401251"/>
              <a:gd name="connsiteX30102" fmla="*/ 11075253 w 13419668"/>
              <a:gd name="connsiteY30102" fmla="*/ 931024 h 4401251"/>
              <a:gd name="connsiteX30103" fmla="*/ 11094159 w 13419668"/>
              <a:gd name="connsiteY30103" fmla="*/ 905401 h 4401251"/>
              <a:gd name="connsiteX30104" fmla="*/ 11163815 w 13419668"/>
              <a:gd name="connsiteY30104" fmla="*/ 885997 h 4401251"/>
              <a:gd name="connsiteX30105" fmla="*/ 11143042 w 13419668"/>
              <a:gd name="connsiteY30105" fmla="*/ 901793 h 4401251"/>
              <a:gd name="connsiteX30106" fmla="*/ 11161452 w 13419668"/>
              <a:gd name="connsiteY30106" fmla="*/ 923063 h 4401251"/>
              <a:gd name="connsiteX30107" fmla="*/ 11188443 w 13419668"/>
              <a:gd name="connsiteY30107" fmla="*/ 906147 h 4401251"/>
              <a:gd name="connsiteX30108" fmla="*/ 11163691 w 13419668"/>
              <a:gd name="connsiteY30108" fmla="*/ 885997 h 4401251"/>
              <a:gd name="connsiteX30109" fmla="*/ 11252502 w 13419668"/>
              <a:gd name="connsiteY30109" fmla="*/ 885872 h 4401251"/>
              <a:gd name="connsiteX30110" fmla="*/ 11232475 w 13419668"/>
              <a:gd name="connsiteY30110" fmla="*/ 902789 h 4401251"/>
              <a:gd name="connsiteX30111" fmla="*/ 11251879 w 13419668"/>
              <a:gd name="connsiteY30111" fmla="*/ 923312 h 4401251"/>
              <a:gd name="connsiteX30112" fmla="*/ 11278001 w 13419668"/>
              <a:gd name="connsiteY30112" fmla="*/ 905027 h 4401251"/>
              <a:gd name="connsiteX30113" fmla="*/ 11252377 w 13419668"/>
              <a:gd name="connsiteY30113" fmla="*/ 885997 h 4401251"/>
              <a:gd name="connsiteX30114" fmla="*/ 11359846 w 13419668"/>
              <a:gd name="connsiteY30114" fmla="*/ 904903 h 4401251"/>
              <a:gd name="connsiteX30115" fmla="*/ 11342432 w 13419668"/>
              <a:gd name="connsiteY30115" fmla="*/ 885250 h 4401251"/>
              <a:gd name="connsiteX30116" fmla="*/ 11322531 w 13419668"/>
              <a:gd name="connsiteY30116" fmla="*/ 905276 h 4401251"/>
              <a:gd name="connsiteX30117" fmla="*/ 11341437 w 13419668"/>
              <a:gd name="connsiteY30117" fmla="*/ 931024 h 4401251"/>
              <a:gd name="connsiteX30118" fmla="*/ 11359846 w 13419668"/>
              <a:gd name="connsiteY30118" fmla="*/ 905027 h 4401251"/>
              <a:gd name="connsiteX30119" fmla="*/ 11449403 w 13419668"/>
              <a:gd name="connsiteY30119" fmla="*/ 904779 h 4401251"/>
              <a:gd name="connsiteX30120" fmla="*/ 11431741 w 13419668"/>
              <a:gd name="connsiteY30120" fmla="*/ 885250 h 4401251"/>
              <a:gd name="connsiteX30121" fmla="*/ 11412088 w 13419668"/>
              <a:gd name="connsiteY30121" fmla="*/ 905401 h 4401251"/>
              <a:gd name="connsiteX30122" fmla="*/ 11431119 w 13419668"/>
              <a:gd name="connsiteY30122" fmla="*/ 930900 h 4401251"/>
              <a:gd name="connsiteX30123" fmla="*/ 11449403 w 13419668"/>
              <a:gd name="connsiteY30123" fmla="*/ 904654 h 4401251"/>
              <a:gd name="connsiteX30124" fmla="*/ 11535976 w 13419668"/>
              <a:gd name="connsiteY30124" fmla="*/ 905401 h 4401251"/>
              <a:gd name="connsiteX30125" fmla="*/ 11516198 w 13419668"/>
              <a:gd name="connsiteY30125" fmla="*/ 885250 h 4401251"/>
              <a:gd name="connsiteX30126" fmla="*/ 11498660 w 13419668"/>
              <a:gd name="connsiteY30126" fmla="*/ 904779 h 4401251"/>
              <a:gd name="connsiteX30127" fmla="*/ 11516944 w 13419668"/>
              <a:gd name="connsiteY30127" fmla="*/ 930900 h 4401251"/>
              <a:gd name="connsiteX30128" fmla="*/ 11535976 w 13419668"/>
              <a:gd name="connsiteY30128" fmla="*/ 905401 h 4401251"/>
              <a:gd name="connsiteX30129" fmla="*/ 11607373 w 13419668"/>
              <a:gd name="connsiteY30129" fmla="*/ 885872 h 4401251"/>
              <a:gd name="connsiteX30130" fmla="*/ 11587720 w 13419668"/>
              <a:gd name="connsiteY30130" fmla="*/ 903286 h 4401251"/>
              <a:gd name="connsiteX30131" fmla="*/ 11607746 w 13419668"/>
              <a:gd name="connsiteY30131" fmla="*/ 923188 h 4401251"/>
              <a:gd name="connsiteX30132" fmla="*/ 11633494 w 13419668"/>
              <a:gd name="connsiteY30132" fmla="*/ 904281 h 4401251"/>
              <a:gd name="connsiteX30133" fmla="*/ 11607497 w 13419668"/>
              <a:gd name="connsiteY30133" fmla="*/ 885872 h 4401251"/>
              <a:gd name="connsiteX30134" fmla="*/ 11715091 w 13419668"/>
              <a:gd name="connsiteY30134" fmla="*/ 905401 h 4401251"/>
              <a:gd name="connsiteX30135" fmla="*/ 11695313 w 13419668"/>
              <a:gd name="connsiteY30135" fmla="*/ 885375 h 4401251"/>
              <a:gd name="connsiteX30136" fmla="*/ 11677775 w 13419668"/>
              <a:gd name="connsiteY30136" fmla="*/ 905027 h 4401251"/>
              <a:gd name="connsiteX30137" fmla="*/ 11696184 w 13419668"/>
              <a:gd name="connsiteY30137" fmla="*/ 931148 h 4401251"/>
              <a:gd name="connsiteX30138" fmla="*/ 11715091 w 13419668"/>
              <a:gd name="connsiteY30138" fmla="*/ 905525 h 4401251"/>
              <a:gd name="connsiteX30139" fmla="*/ 11801538 w 13419668"/>
              <a:gd name="connsiteY30139" fmla="*/ 906520 h 4401251"/>
              <a:gd name="connsiteX30140" fmla="*/ 11785866 w 13419668"/>
              <a:gd name="connsiteY30140" fmla="*/ 885623 h 4401251"/>
              <a:gd name="connsiteX30141" fmla="*/ 11764347 w 13419668"/>
              <a:gd name="connsiteY30141" fmla="*/ 903784 h 4401251"/>
              <a:gd name="connsiteX30142" fmla="*/ 11781139 w 13419668"/>
              <a:gd name="connsiteY30142" fmla="*/ 931024 h 4401251"/>
              <a:gd name="connsiteX30143" fmla="*/ 11801538 w 13419668"/>
              <a:gd name="connsiteY30143" fmla="*/ 906520 h 4401251"/>
              <a:gd name="connsiteX30144" fmla="*/ 11873184 w 13419668"/>
              <a:gd name="connsiteY30144" fmla="*/ 885872 h 4401251"/>
              <a:gd name="connsiteX30145" fmla="*/ 11853407 w 13419668"/>
              <a:gd name="connsiteY30145" fmla="*/ 903037 h 4401251"/>
              <a:gd name="connsiteX30146" fmla="*/ 11873059 w 13419668"/>
              <a:gd name="connsiteY30146" fmla="*/ 923312 h 4401251"/>
              <a:gd name="connsiteX30147" fmla="*/ 11898932 w 13419668"/>
              <a:gd name="connsiteY30147" fmla="*/ 904779 h 4401251"/>
              <a:gd name="connsiteX30148" fmla="*/ 11873184 w 13419668"/>
              <a:gd name="connsiteY30148" fmla="*/ 885997 h 4401251"/>
              <a:gd name="connsiteX30149" fmla="*/ 11962742 w 13419668"/>
              <a:gd name="connsiteY30149" fmla="*/ 885872 h 4401251"/>
              <a:gd name="connsiteX30150" fmla="*/ 11942964 w 13419668"/>
              <a:gd name="connsiteY30150" fmla="*/ 903037 h 4401251"/>
              <a:gd name="connsiteX30151" fmla="*/ 11962617 w 13419668"/>
              <a:gd name="connsiteY30151" fmla="*/ 923312 h 4401251"/>
              <a:gd name="connsiteX30152" fmla="*/ 11988489 w 13419668"/>
              <a:gd name="connsiteY30152" fmla="*/ 904779 h 4401251"/>
              <a:gd name="connsiteX30153" fmla="*/ 11962742 w 13419668"/>
              <a:gd name="connsiteY30153" fmla="*/ 885997 h 4401251"/>
              <a:gd name="connsiteX30154" fmla="*/ 12049065 w 13419668"/>
              <a:gd name="connsiteY30154" fmla="*/ 885872 h 4401251"/>
              <a:gd name="connsiteX30155" fmla="*/ 12029412 w 13419668"/>
              <a:gd name="connsiteY30155" fmla="*/ 903286 h 4401251"/>
              <a:gd name="connsiteX30156" fmla="*/ 12049438 w 13419668"/>
              <a:gd name="connsiteY30156" fmla="*/ 923063 h 4401251"/>
              <a:gd name="connsiteX30157" fmla="*/ 12075062 w 13419668"/>
              <a:gd name="connsiteY30157" fmla="*/ 904157 h 4401251"/>
              <a:gd name="connsiteX30158" fmla="*/ 12048940 w 13419668"/>
              <a:gd name="connsiteY30158" fmla="*/ 885748 h 4401251"/>
              <a:gd name="connsiteX30159" fmla="*/ 12138995 w 13419668"/>
              <a:gd name="connsiteY30159" fmla="*/ 885872 h 4401251"/>
              <a:gd name="connsiteX30160" fmla="*/ 12119094 w 13419668"/>
              <a:gd name="connsiteY30160" fmla="*/ 902913 h 4401251"/>
              <a:gd name="connsiteX30161" fmla="*/ 12138747 w 13419668"/>
              <a:gd name="connsiteY30161" fmla="*/ 923063 h 4401251"/>
              <a:gd name="connsiteX30162" fmla="*/ 12164743 w 13419668"/>
              <a:gd name="connsiteY30162" fmla="*/ 904530 h 4401251"/>
              <a:gd name="connsiteX30163" fmla="*/ 12138995 w 13419668"/>
              <a:gd name="connsiteY30163" fmla="*/ 885748 h 4401251"/>
              <a:gd name="connsiteX30164" fmla="*/ 12227558 w 13419668"/>
              <a:gd name="connsiteY30164" fmla="*/ 885872 h 4401251"/>
              <a:gd name="connsiteX30165" fmla="*/ 12208527 w 13419668"/>
              <a:gd name="connsiteY30165" fmla="*/ 904157 h 4401251"/>
              <a:gd name="connsiteX30166" fmla="*/ 12229424 w 13419668"/>
              <a:gd name="connsiteY30166" fmla="*/ 923188 h 4401251"/>
              <a:gd name="connsiteX30167" fmla="*/ 12254301 w 13419668"/>
              <a:gd name="connsiteY30167" fmla="*/ 903286 h 4401251"/>
              <a:gd name="connsiteX30168" fmla="*/ 12227558 w 13419668"/>
              <a:gd name="connsiteY30168" fmla="*/ 885872 h 4401251"/>
              <a:gd name="connsiteX30169" fmla="*/ 12317861 w 13419668"/>
              <a:gd name="connsiteY30169" fmla="*/ 885872 h 4401251"/>
              <a:gd name="connsiteX30170" fmla="*/ 12298209 w 13419668"/>
              <a:gd name="connsiteY30170" fmla="*/ 903286 h 4401251"/>
              <a:gd name="connsiteX30171" fmla="*/ 12318235 w 13419668"/>
              <a:gd name="connsiteY30171" fmla="*/ 923063 h 4401251"/>
              <a:gd name="connsiteX30172" fmla="*/ 12343858 w 13419668"/>
              <a:gd name="connsiteY30172" fmla="*/ 904157 h 4401251"/>
              <a:gd name="connsiteX30173" fmla="*/ 12317737 w 13419668"/>
              <a:gd name="connsiteY30173" fmla="*/ 885748 h 4401251"/>
              <a:gd name="connsiteX30174" fmla="*/ 12403190 w 13419668"/>
              <a:gd name="connsiteY30174" fmla="*/ 885872 h 4401251"/>
              <a:gd name="connsiteX30175" fmla="*/ 12384781 w 13419668"/>
              <a:gd name="connsiteY30175" fmla="*/ 904530 h 4401251"/>
              <a:gd name="connsiteX30176" fmla="*/ 12406050 w 13419668"/>
              <a:gd name="connsiteY30176" fmla="*/ 922939 h 4401251"/>
              <a:gd name="connsiteX30177" fmla="*/ 12430306 w 13419668"/>
              <a:gd name="connsiteY30177" fmla="*/ 902415 h 4401251"/>
              <a:gd name="connsiteX30178" fmla="*/ 12403065 w 13419668"/>
              <a:gd name="connsiteY30178" fmla="*/ 885872 h 4401251"/>
              <a:gd name="connsiteX30179" fmla="*/ 12492995 w 13419668"/>
              <a:gd name="connsiteY30179" fmla="*/ 885872 h 4401251"/>
              <a:gd name="connsiteX30180" fmla="*/ 12474338 w 13419668"/>
              <a:gd name="connsiteY30180" fmla="*/ 904281 h 4401251"/>
              <a:gd name="connsiteX30181" fmla="*/ 12495359 w 13419668"/>
              <a:gd name="connsiteY30181" fmla="*/ 922939 h 4401251"/>
              <a:gd name="connsiteX30182" fmla="*/ 12519988 w 13419668"/>
              <a:gd name="connsiteY30182" fmla="*/ 902664 h 4401251"/>
              <a:gd name="connsiteX30183" fmla="*/ 12492995 w 13419668"/>
              <a:gd name="connsiteY30183" fmla="*/ 885748 h 4401251"/>
              <a:gd name="connsiteX30184" fmla="*/ 12564641 w 13419668"/>
              <a:gd name="connsiteY30184" fmla="*/ 902789 h 4401251"/>
              <a:gd name="connsiteX30185" fmla="*/ 12583548 w 13419668"/>
              <a:gd name="connsiteY30185" fmla="*/ 923685 h 4401251"/>
              <a:gd name="connsiteX30186" fmla="*/ 12601957 w 13419668"/>
              <a:gd name="connsiteY30186" fmla="*/ 904903 h 4401251"/>
              <a:gd name="connsiteX30187" fmla="*/ 12584792 w 13419668"/>
              <a:gd name="connsiteY30187" fmla="*/ 878036 h 4401251"/>
              <a:gd name="connsiteX30188" fmla="*/ 12564766 w 13419668"/>
              <a:gd name="connsiteY30188" fmla="*/ 902664 h 4401251"/>
              <a:gd name="connsiteX30189" fmla="*/ 12651215 w 13419668"/>
              <a:gd name="connsiteY30189" fmla="*/ 905152 h 4401251"/>
              <a:gd name="connsiteX30190" fmla="*/ 12669623 w 13419668"/>
              <a:gd name="connsiteY30190" fmla="*/ 923810 h 4401251"/>
              <a:gd name="connsiteX30191" fmla="*/ 12688406 w 13419668"/>
              <a:gd name="connsiteY30191" fmla="*/ 902789 h 4401251"/>
              <a:gd name="connsiteX30192" fmla="*/ 12668131 w 13419668"/>
              <a:gd name="connsiteY30192" fmla="*/ 878285 h 4401251"/>
              <a:gd name="connsiteX30193" fmla="*/ 12651215 w 13419668"/>
              <a:gd name="connsiteY30193" fmla="*/ 905276 h 4401251"/>
              <a:gd name="connsiteX30194" fmla="*/ 12759056 w 13419668"/>
              <a:gd name="connsiteY30194" fmla="*/ 885748 h 4401251"/>
              <a:gd name="connsiteX30195" fmla="*/ 12740026 w 13419668"/>
              <a:gd name="connsiteY30195" fmla="*/ 904032 h 4401251"/>
              <a:gd name="connsiteX30196" fmla="*/ 12760922 w 13419668"/>
              <a:gd name="connsiteY30196" fmla="*/ 923063 h 4401251"/>
              <a:gd name="connsiteX30197" fmla="*/ 12785799 w 13419668"/>
              <a:gd name="connsiteY30197" fmla="*/ 903162 h 4401251"/>
              <a:gd name="connsiteX30198" fmla="*/ 12759056 w 13419668"/>
              <a:gd name="connsiteY30198" fmla="*/ 885748 h 4401251"/>
              <a:gd name="connsiteX30199" fmla="*/ 12850728 w 13419668"/>
              <a:gd name="connsiteY30199" fmla="*/ 885997 h 4401251"/>
              <a:gd name="connsiteX30200" fmla="*/ 12829956 w 13419668"/>
              <a:gd name="connsiteY30200" fmla="*/ 901918 h 4401251"/>
              <a:gd name="connsiteX30201" fmla="*/ 12848365 w 13419668"/>
              <a:gd name="connsiteY30201" fmla="*/ 923188 h 4401251"/>
              <a:gd name="connsiteX30202" fmla="*/ 12875357 w 13419668"/>
              <a:gd name="connsiteY30202" fmla="*/ 906023 h 4401251"/>
              <a:gd name="connsiteX30203" fmla="*/ 12850603 w 13419668"/>
              <a:gd name="connsiteY30203" fmla="*/ 885872 h 4401251"/>
              <a:gd name="connsiteX30204" fmla="*/ 12936057 w 13419668"/>
              <a:gd name="connsiteY30204" fmla="*/ 885872 h 4401251"/>
              <a:gd name="connsiteX30205" fmla="*/ 12916403 w 13419668"/>
              <a:gd name="connsiteY30205" fmla="*/ 903162 h 4401251"/>
              <a:gd name="connsiteX30206" fmla="*/ 12936180 w 13419668"/>
              <a:gd name="connsiteY30206" fmla="*/ 923312 h 4401251"/>
              <a:gd name="connsiteX30207" fmla="*/ 12961929 w 13419668"/>
              <a:gd name="connsiteY30207" fmla="*/ 904654 h 4401251"/>
              <a:gd name="connsiteX30208" fmla="*/ 12936057 w 13419668"/>
              <a:gd name="connsiteY30208" fmla="*/ 885997 h 4401251"/>
              <a:gd name="connsiteX30209" fmla="*/ 13043649 w 13419668"/>
              <a:gd name="connsiteY30209" fmla="*/ 906271 h 4401251"/>
              <a:gd name="connsiteX30210" fmla="*/ 13027605 w 13419668"/>
              <a:gd name="connsiteY30210" fmla="*/ 885623 h 4401251"/>
              <a:gd name="connsiteX30211" fmla="*/ 13006334 w 13419668"/>
              <a:gd name="connsiteY30211" fmla="*/ 904157 h 4401251"/>
              <a:gd name="connsiteX30212" fmla="*/ 13023499 w 13419668"/>
              <a:gd name="connsiteY30212" fmla="*/ 931024 h 4401251"/>
              <a:gd name="connsiteX30213" fmla="*/ 13043525 w 13419668"/>
              <a:gd name="connsiteY30213" fmla="*/ 906271 h 4401251"/>
              <a:gd name="connsiteX30214" fmla="*/ 13113803 w 13419668"/>
              <a:gd name="connsiteY30214" fmla="*/ 885997 h 4401251"/>
              <a:gd name="connsiteX30215" fmla="*/ 13095394 w 13419668"/>
              <a:gd name="connsiteY30215" fmla="*/ 904654 h 4401251"/>
              <a:gd name="connsiteX30216" fmla="*/ 13116663 w 13419668"/>
              <a:gd name="connsiteY30216" fmla="*/ 923063 h 4401251"/>
              <a:gd name="connsiteX30217" fmla="*/ 13140919 w 13419668"/>
              <a:gd name="connsiteY30217" fmla="*/ 902540 h 4401251"/>
              <a:gd name="connsiteX30218" fmla="*/ 13113678 w 13419668"/>
              <a:gd name="connsiteY30218" fmla="*/ 885997 h 4401251"/>
              <a:gd name="connsiteX30219" fmla="*/ 13185698 w 13419668"/>
              <a:gd name="connsiteY30219" fmla="*/ 902913 h 4401251"/>
              <a:gd name="connsiteX30220" fmla="*/ 13204480 w 13419668"/>
              <a:gd name="connsiteY30220" fmla="*/ 923934 h 4401251"/>
              <a:gd name="connsiteX30221" fmla="*/ 13222889 w 13419668"/>
              <a:gd name="connsiteY30221" fmla="*/ 905276 h 4401251"/>
              <a:gd name="connsiteX30222" fmla="*/ 13205848 w 13419668"/>
              <a:gd name="connsiteY30222" fmla="*/ 878285 h 4401251"/>
              <a:gd name="connsiteX30223" fmla="*/ 13185698 w 13419668"/>
              <a:gd name="connsiteY30223" fmla="*/ 902913 h 4401251"/>
              <a:gd name="connsiteX30224" fmla="*/ 13292420 w 13419668"/>
              <a:gd name="connsiteY30224" fmla="*/ 886121 h 4401251"/>
              <a:gd name="connsiteX30225" fmla="*/ 13271773 w 13419668"/>
              <a:gd name="connsiteY30225" fmla="*/ 902167 h 4401251"/>
              <a:gd name="connsiteX30226" fmla="*/ 13290431 w 13419668"/>
              <a:gd name="connsiteY30226" fmla="*/ 923312 h 4401251"/>
              <a:gd name="connsiteX30227" fmla="*/ 13317297 w 13419668"/>
              <a:gd name="connsiteY30227" fmla="*/ 906023 h 4401251"/>
              <a:gd name="connsiteX30228" fmla="*/ 13292420 w 13419668"/>
              <a:gd name="connsiteY30228" fmla="*/ 886121 h 4401251"/>
              <a:gd name="connsiteX30229" fmla="*/ 13379614 w 13419668"/>
              <a:gd name="connsiteY30229" fmla="*/ 885997 h 4401251"/>
              <a:gd name="connsiteX30230" fmla="*/ 13361081 w 13419668"/>
              <a:gd name="connsiteY30230" fmla="*/ 904654 h 4401251"/>
              <a:gd name="connsiteX30231" fmla="*/ 13382350 w 13419668"/>
              <a:gd name="connsiteY30231" fmla="*/ 923312 h 4401251"/>
              <a:gd name="connsiteX30232" fmla="*/ 13406731 w 13419668"/>
              <a:gd name="connsiteY30232" fmla="*/ 902913 h 4401251"/>
              <a:gd name="connsiteX30233" fmla="*/ 13379614 w 13419668"/>
              <a:gd name="connsiteY30233" fmla="*/ 886121 h 4401251"/>
              <a:gd name="connsiteX30234" fmla="*/ 2100 w 13419668"/>
              <a:gd name="connsiteY30234" fmla="*/ 3595854 h 4401251"/>
              <a:gd name="connsiteX30235" fmla="*/ 2100 w 13419668"/>
              <a:gd name="connsiteY30235" fmla="*/ 3530552 h 4401251"/>
              <a:gd name="connsiteX30236" fmla="*/ 2100 w 13419668"/>
              <a:gd name="connsiteY30236" fmla="*/ 3595854 h 4401251"/>
              <a:gd name="connsiteX30237" fmla="*/ 2349 w 13419668"/>
              <a:gd name="connsiteY30237" fmla="*/ 3506048 h 4401251"/>
              <a:gd name="connsiteX30238" fmla="*/ 2349 w 13419668"/>
              <a:gd name="connsiteY30238" fmla="*/ 3442363 h 4401251"/>
              <a:gd name="connsiteX30239" fmla="*/ 2349 w 13419668"/>
              <a:gd name="connsiteY30239" fmla="*/ 3506048 h 4401251"/>
              <a:gd name="connsiteX30240" fmla="*/ 4712 w 13419668"/>
              <a:gd name="connsiteY30240" fmla="*/ 3417113 h 4401251"/>
              <a:gd name="connsiteX30241" fmla="*/ 2473 w 13419668"/>
              <a:gd name="connsiteY30241" fmla="*/ 3354547 h 4401251"/>
              <a:gd name="connsiteX30242" fmla="*/ 4712 w 13419668"/>
              <a:gd name="connsiteY30242" fmla="*/ 3417113 h 4401251"/>
              <a:gd name="connsiteX30243" fmla="*/ 1852 w 13419668"/>
              <a:gd name="connsiteY30243" fmla="*/ 3179910 h 4401251"/>
              <a:gd name="connsiteX30244" fmla="*/ 1852 w 13419668"/>
              <a:gd name="connsiteY30244" fmla="*/ 3241232 h 4401251"/>
              <a:gd name="connsiteX30245" fmla="*/ 1852 w 13419668"/>
              <a:gd name="connsiteY30245" fmla="*/ 3179910 h 4401251"/>
              <a:gd name="connsiteX30246" fmla="*/ 2847 w 13419668"/>
              <a:gd name="connsiteY30246" fmla="*/ 3149809 h 4401251"/>
              <a:gd name="connsiteX30247" fmla="*/ 2847 w 13419668"/>
              <a:gd name="connsiteY30247" fmla="*/ 3089482 h 4401251"/>
              <a:gd name="connsiteX30248" fmla="*/ 2847 w 13419668"/>
              <a:gd name="connsiteY30248" fmla="*/ 3149809 h 4401251"/>
              <a:gd name="connsiteX30249" fmla="*/ 1976 w 13419668"/>
              <a:gd name="connsiteY30249" fmla="*/ 3266233 h 4401251"/>
              <a:gd name="connsiteX30250" fmla="*/ 1976 w 13419668"/>
              <a:gd name="connsiteY30250" fmla="*/ 3328426 h 4401251"/>
              <a:gd name="connsiteX30251" fmla="*/ 1976 w 13419668"/>
              <a:gd name="connsiteY30251" fmla="*/ 3266233 h 4401251"/>
              <a:gd name="connsiteX30252" fmla="*/ 78597 w 13419668"/>
              <a:gd name="connsiteY30252" fmla="*/ 797061 h 4401251"/>
              <a:gd name="connsiteX30253" fmla="*/ 62054 w 13419668"/>
              <a:gd name="connsiteY30253" fmla="*/ 814724 h 4401251"/>
              <a:gd name="connsiteX30254" fmla="*/ 80836 w 13419668"/>
              <a:gd name="connsiteY30254" fmla="*/ 833630 h 4401251"/>
              <a:gd name="connsiteX30255" fmla="*/ 98623 w 13419668"/>
              <a:gd name="connsiteY30255" fmla="*/ 813977 h 4401251"/>
              <a:gd name="connsiteX30256" fmla="*/ 78597 w 13419668"/>
              <a:gd name="connsiteY30256" fmla="*/ 797061 h 4401251"/>
              <a:gd name="connsiteX30257" fmla="*/ 5133118 w 13419668"/>
              <a:gd name="connsiteY30257" fmla="*/ 797061 h 4401251"/>
              <a:gd name="connsiteX30258" fmla="*/ 5116575 w 13419668"/>
              <a:gd name="connsiteY30258" fmla="*/ 814599 h 4401251"/>
              <a:gd name="connsiteX30259" fmla="*/ 5134611 w 13419668"/>
              <a:gd name="connsiteY30259" fmla="*/ 833008 h 4401251"/>
              <a:gd name="connsiteX30260" fmla="*/ 5153393 w 13419668"/>
              <a:gd name="connsiteY30260" fmla="*/ 819575 h 4401251"/>
              <a:gd name="connsiteX30261" fmla="*/ 5132994 w 13419668"/>
              <a:gd name="connsiteY30261" fmla="*/ 797061 h 4401251"/>
              <a:gd name="connsiteX30262" fmla="*/ 170518 w 13419668"/>
              <a:gd name="connsiteY30262" fmla="*/ 797061 h 4401251"/>
              <a:gd name="connsiteX30263" fmla="*/ 151611 w 13419668"/>
              <a:gd name="connsiteY30263" fmla="*/ 812360 h 4401251"/>
              <a:gd name="connsiteX30264" fmla="*/ 167906 w 13419668"/>
              <a:gd name="connsiteY30264" fmla="*/ 833506 h 4401251"/>
              <a:gd name="connsiteX30265" fmla="*/ 188056 w 13419668"/>
              <a:gd name="connsiteY30265" fmla="*/ 816341 h 4401251"/>
              <a:gd name="connsiteX30266" fmla="*/ 170518 w 13419668"/>
              <a:gd name="connsiteY30266" fmla="*/ 796937 h 4401251"/>
              <a:gd name="connsiteX30267" fmla="*/ 259578 w 13419668"/>
              <a:gd name="connsiteY30267" fmla="*/ 797061 h 4401251"/>
              <a:gd name="connsiteX30268" fmla="*/ 241169 w 13419668"/>
              <a:gd name="connsiteY30268" fmla="*/ 812858 h 4401251"/>
              <a:gd name="connsiteX30269" fmla="*/ 258085 w 13419668"/>
              <a:gd name="connsiteY30269" fmla="*/ 833630 h 4401251"/>
              <a:gd name="connsiteX30270" fmla="*/ 277738 w 13419668"/>
              <a:gd name="connsiteY30270" fmla="*/ 815968 h 4401251"/>
              <a:gd name="connsiteX30271" fmla="*/ 259702 w 13419668"/>
              <a:gd name="connsiteY30271" fmla="*/ 797061 h 4401251"/>
              <a:gd name="connsiteX30272" fmla="*/ 345901 w 13419668"/>
              <a:gd name="connsiteY30272" fmla="*/ 797061 h 4401251"/>
              <a:gd name="connsiteX30273" fmla="*/ 328363 w 13419668"/>
              <a:gd name="connsiteY30273" fmla="*/ 813480 h 4401251"/>
              <a:gd name="connsiteX30274" fmla="*/ 345404 w 13419668"/>
              <a:gd name="connsiteY30274" fmla="*/ 833008 h 4401251"/>
              <a:gd name="connsiteX30275" fmla="*/ 364808 w 13419668"/>
              <a:gd name="connsiteY30275" fmla="*/ 820694 h 4401251"/>
              <a:gd name="connsiteX30276" fmla="*/ 345901 w 13419668"/>
              <a:gd name="connsiteY30276" fmla="*/ 797061 h 4401251"/>
              <a:gd name="connsiteX30277" fmla="*/ 434961 w 13419668"/>
              <a:gd name="connsiteY30277" fmla="*/ 797061 h 4401251"/>
              <a:gd name="connsiteX30278" fmla="*/ 417920 w 13419668"/>
              <a:gd name="connsiteY30278" fmla="*/ 814102 h 4401251"/>
              <a:gd name="connsiteX30279" fmla="*/ 435459 w 13419668"/>
              <a:gd name="connsiteY30279" fmla="*/ 833133 h 4401251"/>
              <a:gd name="connsiteX30280" fmla="*/ 454614 w 13419668"/>
              <a:gd name="connsiteY30280" fmla="*/ 820197 h 4401251"/>
              <a:gd name="connsiteX30281" fmla="*/ 434961 w 13419668"/>
              <a:gd name="connsiteY30281" fmla="*/ 797061 h 4401251"/>
              <a:gd name="connsiteX30282" fmla="*/ 524519 w 13419668"/>
              <a:gd name="connsiteY30282" fmla="*/ 797061 h 4401251"/>
              <a:gd name="connsiteX30283" fmla="*/ 507478 w 13419668"/>
              <a:gd name="connsiteY30283" fmla="*/ 814102 h 4401251"/>
              <a:gd name="connsiteX30284" fmla="*/ 525016 w 13419668"/>
              <a:gd name="connsiteY30284" fmla="*/ 833133 h 4401251"/>
              <a:gd name="connsiteX30285" fmla="*/ 544171 w 13419668"/>
              <a:gd name="connsiteY30285" fmla="*/ 820197 h 4401251"/>
              <a:gd name="connsiteX30286" fmla="*/ 524519 w 13419668"/>
              <a:gd name="connsiteY30286" fmla="*/ 797061 h 4401251"/>
              <a:gd name="connsiteX30287" fmla="*/ 593428 w 13419668"/>
              <a:gd name="connsiteY30287" fmla="*/ 814848 h 4401251"/>
              <a:gd name="connsiteX30288" fmla="*/ 612335 w 13419668"/>
              <a:gd name="connsiteY30288" fmla="*/ 833630 h 4401251"/>
              <a:gd name="connsiteX30289" fmla="*/ 629997 w 13419668"/>
              <a:gd name="connsiteY30289" fmla="*/ 817087 h 4401251"/>
              <a:gd name="connsiteX30290" fmla="*/ 613081 w 13419668"/>
              <a:gd name="connsiteY30290" fmla="*/ 797061 h 4401251"/>
              <a:gd name="connsiteX30291" fmla="*/ 593428 w 13419668"/>
              <a:gd name="connsiteY30291" fmla="*/ 814848 h 4401251"/>
              <a:gd name="connsiteX30292" fmla="*/ 699653 w 13419668"/>
              <a:gd name="connsiteY30292" fmla="*/ 797185 h 4401251"/>
              <a:gd name="connsiteX30293" fmla="*/ 683110 w 13419668"/>
              <a:gd name="connsiteY30293" fmla="*/ 814848 h 4401251"/>
              <a:gd name="connsiteX30294" fmla="*/ 701892 w 13419668"/>
              <a:gd name="connsiteY30294" fmla="*/ 833755 h 4401251"/>
              <a:gd name="connsiteX30295" fmla="*/ 719679 w 13419668"/>
              <a:gd name="connsiteY30295" fmla="*/ 814102 h 4401251"/>
              <a:gd name="connsiteX30296" fmla="*/ 699653 w 13419668"/>
              <a:gd name="connsiteY30296" fmla="*/ 797185 h 4401251"/>
              <a:gd name="connsiteX30297" fmla="*/ 790206 w 13419668"/>
              <a:gd name="connsiteY30297" fmla="*/ 797185 h 4401251"/>
              <a:gd name="connsiteX30298" fmla="*/ 772543 w 13419668"/>
              <a:gd name="connsiteY30298" fmla="*/ 813853 h 4401251"/>
              <a:gd name="connsiteX30299" fmla="*/ 790330 w 13419668"/>
              <a:gd name="connsiteY30299" fmla="*/ 833755 h 4401251"/>
              <a:gd name="connsiteX30300" fmla="*/ 809112 w 13419668"/>
              <a:gd name="connsiteY30300" fmla="*/ 815221 h 4401251"/>
              <a:gd name="connsiteX30301" fmla="*/ 790081 w 13419668"/>
              <a:gd name="connsiteY30301" fmla="*/ 797185 h 4401251"/>
              <a:gd name="connsiteX30302" fmla="*/ 859737 w 13419668"/>
              <a:gd name="connsiteY30302" fmla="*/ 815346 h 4401251"/>
              <a:gd name="connsiteX30303" fmla="*/ 875783 w 13419668"/>
              <a:gd name="connsiteY30303" fmla="*/ 833630 h 4401251"/>
              <a:gd name="connsiteX30304" fmla="*/ 896306 w 13419668"/>
              <a:gd name="connsiteY30304" fmla="*/ 816590 h 4401251"/>
              <a:gd name="connsiteX30305" fmla="*/ 878519 w 13419668"/>
              <a:gd name="connsiteY30305" fmla="*/ 797061 h 4401251"/>
              <a:gd name="connsiteX30306" fmla="*/ 859737 w 13419668"/>
              <a:gd name="connsiteY30306" fmla="*/ 815346 h 4401251"/>
              <a:gd name="connsiteX30307" fmla="*/ 985242 w 13419668"/>
              <a:gd name="connsiteY30307" fmla="*/ 814724 h 4401251"/>
              <a:gd name="connsiteX30308" fmla="*/ 966335 w 13419668"/>
              <a:gd name="connsiteY30308" fmla="*/ 797061 h 4401251"/>
              <a:gd name="connsiteX30309" fmla="*/ 949294 w 13419668"/>
              <a:gd name="connsiteY30309" fmla="*/ 814102 h 4401251"/>
              <a:gd name="connsiteX30310" fmla="*/ 972306 w 13419668"/>
              <a:gd name="connsiteY30310" fmla="*/ 833755 h 4401251"/>
              <a:gd name="connsiteX30311" fmla="*/ 985242 w 13419668"/>
              <a:gd name="connsiteY30311" fmla="*/ 814724 h 4401251"/>
              <a:gd name="connsiteX30312" fmla="*/ 1055768 w 13419668"/>
              <a:gd name="connsiteY30312" fmla="*/ 797061 h 4401251"/>
              <a:gd name="connsiteX30313" fmla="*/ 1038727 w 13419668"/>
              <a:gd name="connsiteY30313" fmla="*/ 814102 h 4401251"/>
              <a:gd name="connsiteX30314" fmla="*/ 1056266 w 13419668"/>
              <a:gd name="connsiteY30314" fmla="*/ 833133 h 4401251"/>
              <a:gd name="connsiteX30315" fmla="*/ 1075421 w 13419668"/>
              <a:gd name="connsiteY30315" fmla="*/ 820197 h 4401251"/>
              <a:gd name="connsiteX30316" fmla="*/ 1055768 w 13419668"/>
              <a:gd name="connsiteY30316" fmla="*/ 797061 h 4401251"/>
              <a:gd name="connsiteX30317" fmla="*/ 1164232 w 13419668"/>
              <a:gd name="connsiteY30317" fmla="*/ 815719 h 4401251"/>
              <a:gd name="connsiteX30318" fmla="*/ 1146445 w 13419668"/>
              <a:gd name="connsiteY30318" fmla="*/ 797061 h 4401251"/>
              <a:gd name="connsiteX30319" fmla="*/ 1128285 w 13419668"/>
              <a:gd name="connsiteY30319" fmla="*/ 812982 h 4401251"/>
              <a:gd name="connsiteX30320" fmla="*/ 1150177 w 13419668"/>
              <a:gd name="connsiteY30320" fmla="*/ 834128 h 4401251"/>
              <a:gd name="connsiteX30321" fmla="*/ 1164357 w 13419668"/>
              <a:gd name="connsiteY30321" fmla="*/ 815719 h 4401251"/>
              <a:gd name="connsiteX30322" fmla="*/ 1231898 w 13419668"/>
              <a:gd name="connsiteY30322" fmla="*/ 797061 h 4401251"/>
              <a:gd name="connsiteX30323" fmla="*/ 1214235 w 13419668"/>
              <a:gd name="connsiteY30323" fmla="*/ 813729 h 4401251"/>
              <a:gd name="connsiteX30324" fmla="*/ 1232022 w 13419668"/>
              <a:gd name="connsiteY30324" fmla="*/ 833630 h 4401251"/>
              <a:gd name="connsiteX30325" fmla="*/ 1250804 w 13419668"/>
              <a:gd name="connsiteY30325" fmla="*/ 815097 h 4401251"/>
              <a:gd name="connsiteX30326" fmla="*/ 1231898 w 13419668"/>
              <a:gd name="connsiteY30326" fmla="*/ 797061 h 4401251"/>
              <a:gd name="connsiteX30327" fmla="*/ 1303793 w 13419668"/>
              <a:gd name="connsiteY30327" fmla="*/ 815346 h 4401251"/>
              <a:gd name="connsiteX30328" fmla="*/ 1323321 w 13419668"/>
              <a:gd name="connsiteY30328" fmla="*/ 833506 h 4401251"/>
              <a:gd name="connsiteX30329" fmla="*/ 1340362 w 13419668"/>
              <a:gd name="connsiteY30329" fmla="*/ 816341 h 4401251"/>
              <a:gd name="connsiteX30330" fmla="*/ 1322824 w 13419668"/>
              <a:gd name="connsiteY30330" fmla="*/ 796937 h 4401251"/>
              <a:gd name="connsiteX30331" fmla="*/ 1303793 w 13419668"/>
              <a:gd name="connsiteY30331" fmla="*/ 815346 h 4401251"/>
              <a:gd name="connsiteX30332" fmla="*/ 1412008 w 13419668"/>
              <a:gd name="connsiteY30332" fmla="*/ 797061 h 4401251"/>
              <a:gd name="connsiteX30333" fmla="*/ 1393474 w 13419668"/>
              <a:gd name="connsiteY30333" fmla="*/ 812858 h 4401251"/>
              <a:gd name="connsiteX30334" fmla="*/ 1410266 w 13419668"/>
              <a:gd name="connsiteY30334" fmla="*/ 833630 h 4401251"/>
              <a:gd name="connsiteX30335" fmla="*/ 1429919 w 13419668"/>
              <a:gd name="connsiteY30335" fmla="*/ 816092 h 4401251"/>
              <a:gd name="connsiteX30336" fmla="*/ 1411883 w 13419668"/>
              <a:gd name="connsiteY30336" fmla="*/ 797061 h 4401251"/>
              <a:gd name="connsiteX30337" fmla="*/ 1516616 w 13419668"/>
              <a:gd name="connsiteY30337" fmla="*/ 813480 h 4401251"/>
              <a:gd name="connsiteX30338" fmla="*/ 1496465 w 13419668"/>
              <a:gd name="connsiteY30338" fmla="*/ 797061 h 4401251"/>
              <a:gd name="connsiteX30339" fmla="*/ 1480544 w 13419668"/>
              <a:gd name="connsiteY30339" fmla="*/ 815221 h 4401251"/>
              <a:gd name="connsiteX30340" fmla="*/ 1504799 w 13419668"/>
              <a:gd name="connsiteY30340" fmla="*/ 833382 h 4401251"/>
              <a:gd name="connsiteX30341" fmla="*/ 1516616 w 13419668"/>
              <a:gd name="connsiteY30341" fmla="*/ 813604 h 4401251"/>
              <a:gd name="connsiteX30342" fmla="*/ 1570101 w 13419668"/>
              <a:gd name="connsiteY30342" fmla="*/ 815346 h 4401251"/>
              <a:gd name="connsiteX30343" fmla="*/ 1586147 w 13419668"/>
              <a:gd name="connsiteY30343" fmla="*/ 833630 h 4401251"/>
              <a:gd name="connsiteX30344" fmla="*/ 1606671 w 13419668"/>
              <a:gd name="connsiteY30344" fmla="*/ 816590 h 4401251"/>
              <a:gd name="connsiteX30345" fmla="*/ 1588884 w 13419668"/>
              <a:gd name="connsiteY30345" fmla="*/ 797061 h 4401251"/>
              <a:gd name="connsiteX30346" fmla="*/ 1570101 w 13419668"/>
              <a:gd name="connsiteY30346" fmla="*/ 815346 h 4401251"/>
              <a:gd name="connsiteX30347" fmla="*/ 1675705 w 13419668"/>
              <a:gd name="connsiteY30347" fmla="*/ 797061 h 4401251"/>
              <a:gd name="connsiteX30348" fmla="*/ 1659659 w 13419668"/>
              <a:gd name="connsiteY30348" fmla="*/ 815097 h 4401251"/>
              <a:gd name="connsiteX30349" fmla="*/ 1678192 w 13419668"/>
              <a:gd name="connsiteY30349" fmla="*/ 833133 h 4401251"/>
              <a:gd name="connsiteX30350" fmla="*/ 1696726 w 13419668"/>
              <a:gd name="connsiteY30350" fmla="*/ 819202 h 4401251"/>
              <a:gd name="connsiteX30351" fmla="*/ 1675705 w 13419668"/>
              <a:gd name="connsiteY30351" fmla="*/ 797185 h 4401251"/>
              <a:gd name="connsiteX30352" fmla="*/ 1762277 w 13419668"/>
              <a:gd name="connsiteY30352" fmla="*/ 797061 h 4401251"/>
              <a:gd name="connsiteX30353" fmla="*/ 1745734 w 13419668"/>
              <a:gd name="connsiteY30353" fmla="*/ 814724 h 4401251"/>
              <a:gd name="connsiteX30354" fmla="*/ 1764516 w 13419668"/>
              <a:gd name="connsiteY30354" fmla="*/ 833630 h 4401251"/>
              <a:gd name="connsiteX30355" fmla="*/ 1782303 w 13419668"/>
              <a:gd name="connsiteY30355" fmla="*/ 813977 h 4401251"/>
              <a:gd name="connsiteX30356" fmla="*/ 1762277 w 13419668"/>
              <a:gd name="connsiteY30356" fmla="*/ 797061 h 4401251"/>
              <a:gd name="connsiteX30357" fmla="*/ 1871736 w 13419668"/>
              <a:gd name="connsiteY30357" fmla="*/ 812734 h 4401251"/>
              <a:gd name="connsiteX30358" fmla="*/ 1853451 w 13419668"/>
              <a:gd name="connsiteY30358" fmla="*/ 797061 h 4401251"/>
              <a:gd name="connsiteX30359" fmla="*/ 1835788 w 13419668"/>
              <a:gd name="connsiteY30359" fmla="*/ 815843 h 4401251"/>
              <a:gd name="connsiteX30360" fmla="*/ 1850093 w 13419668"/>
              <a:gd name="connsiteY30360" fmla="*/ 834128 h 4401251"/>
              <a:gd name="connsiteX30361" fmla="*/ 1871736 w 13419668"/>
              <a:gd name="connsiteY30361" fmla="*/ 812734 h 4401251"/>
              <a:gd name="connsiteX30362" fmla="*/ 1924724 w 13419668"/>
              <a:gd name="connsiteY30362" fmla="*/ 814724 h 4401251"/>
              <a:gd name="connsiteX30363" fmla="*/ 1943631 w 13419668"/>
              <a:gd name="connsiteY30363" fmla="*/ 833506 h 4401251"/>
              <a:gd name="connsiteX30364" fmla="*/ 1961293 w 13419668"/>
              <a:gd name="connsiteY30364" fmla="*/ 816963 h 4401251"/>
              <a:gd name="connsiteX30365" fmla="*/ 1944377 w 13419668"/>
              <a:gd name="connsiteY30365" fmla="*/ 796937 h 4401251"/>
              <a:gd name="connsiteX30366" fmla="*/ 1924724 w 13419668"/>
              <a:gd name="connsiteY30366" fmla="*/ 814724 h 4401251"/>
              <a:gd name="connsiteX30367" fmla="*/ 2030949 w 13419668"/>
              <a:gd name="connsiteY30367" fmla="*/ 797061 h 4401251"/>
              <a:gd name="connsiteX30368" fmla="*/ 2014406 w 13419668"/>
              <a:gd name="connsiteY30368" fmla="*/ 814724 h 4401251"/>
              <a:gd name="connsiteX30369" fmla="*/ 2033188 w 13419668"/>
              <a:gd name="connsiteY30369" fmla="*/ 833630 h 4401251"/>
              <a:gd name="connsiteX30370" fmla="*/ 2050975 w 13419668"/>
              <a:gd name="connsiteY30370" fmla="*/ 813977 h 4401251"/>
              <a:gd name="connsiteX30371" fmla="*/ 2030949 w 13419668"/>
              <a:gd name="connsiteY30371" fmla="*/ 797061 h 4401251"/>
              <a:gd name="connsiteX30372" fmla="*/ 2118516 w 13419668"/>
              <a:gd name="connsiteY30372" fmla="*/ 797061 h 4401251"/>
              <a:gd name="connsiteX30373" fmla="*/ 2101475 w 13419668"/>
              <a:gd name="connsiteY30373" fmla="*/ 814102 h 4401251"/>
              <a:gd name="connsiteX30374" fmla="*/ 2119014 w 13419668"/>
              <a:gd name="connsiteY30374" fmla="*/ 833133 h 4401251"/>
              <a:gd name="connsiteX30375" fmla="*/ 2138169 w 13419668"/>
              <a:gd name="connsiteY30375" fmla="*/ 820197 h 4401251"/>
              <a:gd name="connsiteX30376" fmla="*/ 2118516 w 13419668"/>
              <a:gd name="connsiteY30376" fmla="*/ 797061 h 4401251"/>
              <a:gd name="connsiteX30377" fmla="*/ 2227105 w 13419668"/>
              <a:gd name="connsiteY30377" fmla="*/ 813480 h 4401251"/>
              <a:gd name="connsiteX30378" fmla="*/ 2206954 w 13419668"/>
              <a:gd name="connsiteY30378" fmla="*/ 797061 h 4401251"/>
              <a:gd name="connsiteX30379" fmla="*/ 2191033 w 13419668"/>
              <a:gd name="connsiteY30379" fmla="*/ 815221 h 4401251"/>
              <a:gd name="connsiteX30380" fmla="*/ 2215288 w 13419668"/>
              <a:gd name="connsiteY30380" fmla="*/ 833382 h 4401251"/>
              <a:gd name="connsiteX30381" fmla="*/ 2227105 w 13419668"/>
              <a:gd name="connsiteY30381" fmla="*/ 813604 h 4401251"/>
              <a:gd name="connsiteX30382" fmla="*/ 2298875 w 13419668"/>
              <a:gd name="connsiteY30382" fmla="*/ 797061 h 4401251"/>
              <a:gd name="connsiteX30383" fmla="*/ 2280590 w 13419668"/>
              <a:gd name="connsiteY30383" fmla="*/ 812858 h 4401251"/>
              <a:gd name="connsiteX30384" fmla="*/ 2296885 w 13419668"/>
              <a:gd name="connsiteY30384" fmla="*/ 833133 h 4401251"/>
              <a:gd name="connsiteX30385" fmla="*/ 2316787 w 13419668"/>
              <a:gd name="connsiteY30385" fmla="*/ 821441 h 4401251"/>
              <a:gd name="connsiteX30386" fmla="*/ 2298751 w 13419668"/>
              <a:gd name="connsiteY30386" fmla="*/ 797185 h 4401251"/>
              <a:gd name="connsiteX30387" fmla="*/ 2403110 w 13419668"/>
              <a:gd name="connsiteY30387" fmla="*/ 813853 h 4401251"/>
              <a:gd name="connsiteX30388" fmla="*/ 2385820 w 13419668"/>
              <a:gd name="connsiteY30388" fmla="*/ 797061 h 4401251"/>
              <a:gd name="connsiteX30389" fmla="*/ 2367038 w 13419668"/>
              <a:gd name="connsiteY30389" fmla="*/ 814848 h 4401251"/>
              <a:gd name="connsiteX30390" fmla="*/ 2380223 w 13419668"/>
              <a:gd name="connsiteY30390" fmla="*/ 833755 h 4401251"/>
              <a:gd name="connsiteX30391" fmla="*/ 2403110 w 13419668"/>
              <a:gd name="connsiteY30391" fmla="*/ 813729 h 4401251"/>
              <a:gd name="connsiteX30392" fmla="*/ 2474010 w 13419668"/>
              <a:gd name="connsiteY30392" fmla="*/ 797185 h 4401251"/>
              <a:gd name="connsiteX30393" fmla="*/ 2456098 w 13419668"/>
              <a:gd name="connsiteY30393" fmla="*/ 813604 h 4401251"/>
              <a:gd name="connsiteX30394" fmla="*/ 2473636 w 13419668"/>
              <a:gd name="connsiteY30394" fmla="*/ 833755 h 4401251"/>
              <a:gd name="connsiteX30395" fmla="*/ 2492667 w 13419668"/>
              <a:gd name="connsiteY30395" fmla="*/ 815470 h 4401251"/>
              <a:gd name="connsiteX30396" fmla="*/ 2474010 w 13419668"/>
              <a:gd name="connsiteY30396" fmla="*/ 797185 h 4401251"/>
              <a:gd name="connsiteX30397" fmla="*/ 2582225 w 13419668"/>
              <a:gd name="connsiteY30397" fmla="*/ 813604 h 4401251"/>
              <a:gd name="connsiteX30398" fmla="*/ 2564686 w 13419668"/>
              <a:gd name="connsiteY30398" fmla="*/ 797061 h 4401251"/>
              <a:gd name="connsiteX30399" fmla="*/ 2546277 w 13419668"/>
              <a:gd name="connsiteY30399" fmla="*/ 815097 h 4401251"/>
              <a:gd name="connsiteX30400" fmla="*/ 2559711 w 13419668"/>
              <a:gd name="connsiteY30400" fmla="*/ 833879 h 4401251"/>
              <a:gd name="connsiteX30401" fmla="*/ 2582225 w 13419668"/>
              <a:gd name="connsiteY30401" fmla="*/ 813480 h 4401251"/>
              <a:gd name="connsiteX30402" fmla="*/ 2651010 w 13419668"/>
              <a:gd name="connsiteY30402" fmla="*/ 797185 h 4401251"/>
              <a:gd name="connsiteX30403" fmla="*/ 2632725 w 13419668"/>
              <a:gd name="connsiteY30403" fmla="*/ 812982 h 4401251"/>
              <a:gd name="connsiteX30404" fmla="*/ 2649020 w 13419668"/>
              <a:gd name="connsiteY30404" fmla="*/ 833257 h 4401251"/>
              <a:gd name="connsiteX30405" fmla="*/ 2668921 w 13419668"/>
              <a:gd name="connsiteY30405" fmla="*/ 821565 h 4401251"/>
              <a:gd name="connsiteX30406" fmla="*/ 2650885 w 13419668"/>
              <a:gd name="connsiteY30406" fmla="*/ 797310 h 4401251"/>
              <a:gd name="connsiteX30407" fmla="*/ 2738079 w 13419668"/>
              <a:gd name="connsiteY30407" fmla="*/ 797185 h 4401251"/>
              <a:gd name="connsiteX30408" fmla="*/ 2722407 w 13419668"/>
              <a:gd name="connsiteY30408" fmla="*/ 815470 h 4401251"/>
              <a:gd name="connsiteX30409" fmla="*/ 2741189 w 13419668"/>
              <a:gd name="connsiteY30409" fmla="*/ 833133 h 4401251"/>
              <a:gd name="connsiteX30410" fmla="*/ 2759474 w 13419668"/>
              <a:gd name="connsiteY30410" fmla="*/ 818828 h 4401251"/>
              <a:gd name="connsiteX30411" fmla="*/ 2738079 w 13419668"/>
              <a:gd name="connsiteY30411" fmla="*/ 797185 h 4401251"/>
              <a:gd name="connsiteX30412" fmla="*/ 2828632 w 13419668"/>
              <a:gd name="connsiteY30412" fmla="*/ 797185 h 4401251"/>
              <a:gd name="connsiteX30413" fmla="*/ 2811840 w 13419668"/>
              <a:gd name="connsiteY30413" fmla="*/ 814475 h 4401251"/>
              <a:gd name="connsiteX30414" fmla="*/ 2829627 w 13419668"/>
              <a:gd name="connsiteY30414" fmla="*/ 833257 h 4401251"/>
              <a:gd name="connsiteX30415" fmla="*/ 2848534 w 13419668"/>
              <a:gd name="connsiteY30415" fmla="*/ 820072 h 4401251"/>
              <a:gd name="connsiteX30416" fmla="*/ 2828507 w 13419668"/>
              <a:gd name="connsiteY30416" fmla="*/ 797185 h 4401251"/>
              <a:gd name="connsiteX30417" fmla="*/ 2919682 w 13419668"/>
              <a:gd name="connsiteY30417" fmla="*/ 797185 h 4401251"/>
              <a:gd name="connsiteX30418" fmla="*/ 2901397 w 13419668"/>
              <a:gd name="connsiteY30418" fmla="*/ 812982 h 4401251"/>
              <a:gd name="connsiteX30419" fmla="*/ 2917692 w 13419668"/>
              <a:gd name="connsiteY30419" fmla="*/ 833257 h 4401251"/>
              <a:gd name="connsiteX30420" fmla="*/ 2937594 w 13419668"/>
              <a:gd name="connsiteY30420" fmla="*/ 821565 h 4401251"/>
              <a:gd name="connsiteX30421" fmla="*/ 2919558 w 13419668"/>
              <a:gd name="connsiteY30421" fmla="*/ 797310 h 4401251"/>
              <a:gd name="connsiteX30422" fmla="*/ 3023917 w 13419668"/>
              <a:gd name="connsiteY30422" fmla="*/ 814973 h 4401251"/>
              <a:gd name="connsiteX30423" fmla="*/ 3007747 w 13419668"/>
              <a:gd name="connsiteY30423" fmla="*/ 797061 h 4401251"/>
              <a:gd name="connsiteX30424" fmla="*/ 2987969 w 13419668"/>
              <a:gd name="connsiteY30424" fmla="*/ 813853 h 4401251"/>
              <a:gd name="connsiteX30425" fmla="*/ 3000035 w 13419668"/>
              <a:gd name="connsiteY30425" fmla="*/ 833506 h 4401251"/>
              <a:gd name="connsiteX30426" fmla="*/ 3023917 w 13419668"/>
              <a:gd name="connsiteY30426" fmla="*/ 814973 h 4401251"/>
              <a:gd name="connsiteX30427" fmla="*/ 3094816 w 13419668"/>
              <a:gd name="connsiteY30427" fmla="*/ 797185 h 4401251"/>
              <a:gd name="connsiteX30428" fmla="*/ 3076905 w 13419668"/>
              <a:gd name="connsiteY30428" fmla="*/ 813604 h 4401251"/>
              <a:gd name="connsiteX30429" fmla="*/ 3094443 w 13419668"/>
              <a:gd name="connsiteY30429" fmla="*/ 833755 h 4401251"/>
              <a:gd name="connsiteX30430" fmla="*/ 3113474 w 13419668"/>
              <a:gd name="connsiteY30430" fmla="*/ 815470 h 4401251"/>
              <a:gd name="connsiteX30431" fmla="*/ 3094816 w 13419668"/>
              <a:gd name="connsiteY30431" fmla="*/ 797185 h 4401251"/>
              <a:gd name="connsiteX30432" fmla="*/ 3166462 w 13419668"/>
              <a:gd name="connsiteY30432" fmla="*/ 815470 h 4401251"/>
              <a:gd name="connsiteX30433" fmla="*/ 3185991 w 13419668"/>
              <a:gd name="connsiteY30433" fmla="*/ 833630 h 4401251"/>
              <a:gd name="connsiteX30434" fmla="*/ 3203032 w 13419668"/>
              <a:gd name="connsiteY30434" fmla="*/ 816465 h 4401251"/>
              <a:gd name="connsiteX30435" fmla="*/ 3185493 w 13419668"/>
              <a:gd name="connsiteY30435" fmla="*/ 797061 h 4401251"/>
              <a:gd name="connsiteX30436" fmla="*/ 3166462 w 13419668"/>
              <a:gd name="connsiteY30436" fmla="*/ 815470 h 4401251"/>
              <a:gd name="connsiteX30437" fmla="*/ 3271319 w 13419668"/>
              <a:gd name="connsiteY30437" fmla="*/ 797185 h 4401251"/>
              <a:gd name="connsiteX30438" fmla="*/ 3253657 w 13419668"/>
              <a:gd name="connsiteY30438" fmla="*/ 813604 h 4401251"/>
              <a:gd name="connsiteX30439" fmla="*/ 3270697 w 13419668"/>
              <a:gd name="connsiteY30439" fmla="*/ 833133 h 4401251"/>
              <a:gd name="connsiteX30440" fmla="*/ 3290226 w 13419668"/>
              <a:gd name="connsiteY30440" fmla="*/ 820819 h 4401251"/>
              <a:gd name="connsiteX30441" fmla="*/ 3271319 w 13419668"/>
              <a:gd name="connsiteY30441" fmla="*/ 797185 h 4401251"/>
              <a:gd name="connsiteX30442" fmla="*/ 3360006 w 13419668"/>
              <a:gd name="connsiteY30442" fmla="*/ 797185 h 4401251"/>
              <a:gd name="connsiteX30443" fmla="*/ 3343214 w 13419668"/>
              <a:gd name="connsiteY30443" fmla="*/ 814475 h 4401251"/>
              <a:gd name="connsiteX30444" fmla="*/ 3361001 w 13419668"/>
              <a:gd name="connsiteY30444" fmla="*/ 833257 h 4401251"/>
              <a:gd name="connsiteX30445" fmla="*/ 3379908 w 13419668"/>
              <a:gd name="connsiteY30445" fmla="*/ 820072 h 4401251"/>
              <a:gd name="connsiteX30446" fmla="*/ 3359881 w 13419668"/>
              <a:gd name="connsiteY30446" fmla="*/ 797185 h 4401251"/>
              <a:gd name="connsiteX30447" fmla="*/ 3468843 w 13419668"/>
              <a:gd name="connsiteY30447" fmla="*/ 814848 h 4401251"/>
              <a:gd name="connsiteX30448" fmla="*/ 3449937 w 13419668"/>
              <a:gd name="connsiteY30448" fmla="*/ 797185 h 4401251"/>
              <a:gd name="connsiteX30449" fmla="*/ 3432896 w 13419668"/>
              <a:gd name="connsiteY30449" fmla="*/ 814226 h 4401251"/>
              <a:gd name="connsiteX30450" fmla="*/ 3455907 w 13419668"/>
              <a:gd name="connsiteY30450" fmla="*/ 833879 h 4401251"/>
              <a:gd name="connsiteX30451" fmla="*/ 3468843 w 13419668"/>
              <a:gd name="connsiteY30451" fmla="*/ 814848 h 4401251"/>
              <a:gd name="connsiteX30452" fmla="*/ 3555291 w 13419668"/>
              <a:gd name="connsiteY30452" fmla="*/ 812982 h 4401251"/>
              <a:gd name="connsiteX30453" fmla="*/ 3537006 w 13419668"/>
              <a:gd name="connsiteY30453" fmla="*/ 797310 h 4401251"/>
              <a:gd name="connsiteX30454" fmla="*/ 3519343 w 13419668"/>
              <a:gd name="connsiteY30454" fmla="*/ 816092 h 4401251"/>
              <a:gd name="connsiteX30455" fmla="*/ 3533648 w 13419668"/>
              <a:gd name="connsiteY30455" fmla="*/ 834377 h 4401251"/>
              <a:gd name="connsiteX30456" fmla="*/ 3555291 w 13419668"/>
              <a:gd name="connsiteY30456" fmla="*/ 812982 h 4401251"/>
              <a:gd name="connsiteX30457" fmla="*/ 3644848 w 13419668"/>
              <a:gd name="connsiteY30457" fmla="*/ 812982 h 4401251"/>
              <a:gd name="connsiteX30458" fmla="*/ 3626564 w 13419668"/>
              <a:gd name="connsiteY30458" fmla="*/ 797310 h 4401251"/>
              <a:gd name="connsiteX30459" fmla="*/ 3608901 w 13419668"/>
              <a:gd name="connsiteY30459" fmla="*/ 816092 h 4401251"/>
              <a:gd name="connsiteX30460" fmla="*/ 3623205 w 13419668"/>
              <a:gd name="connsiteY30460" fmla="*/ 834377 h 4401251"/>
              <a:gd name="connsiteX30461" fmla="*/ 3644848 w 13419668"/>
              <a:gd name="connsiteY30461" fmla="*/ 812982 h 4401251"/>
              <a:gd name="connsiteX30462" fmla="*/ 3697836 w 13419668"/>
              <a:gd name="connsiteY30462" fmla="*/ 817336 h 4401251"/>
              <a:gd name="connsiteX30463" fmla="*/ 3718982 w 13419668"/>
              <a:gd name="connsiteY30463" fmla="*/ 833630 h 4401251"/>
              <a:gd name="connsiteX30464" fmla="*/ 3734406 w 13419668"/>
              <a:gd name="connsiteY30464" fmla="*/ 814848 h 4401251"/>
              <a:gd name="connsiteX30465" fmla="*/ 3715002 w 13419668"/>
              <a:gd name="connsiteY30465" fmla="*/ 797310 h 4401251"/>
              <a:gd name="connsiteX30466" fmla="*/ 3697836 w 13419668"/>
              <a:gd name="connsiteY30466" fmla="*/ 817336 h 4401251"/>
              <a:gd name="connsiteX30467" fmla="*/ 3823963 w 13419668"/>
              <a:gd name="connsiteY30467" fmla="*/ 814848 h 4401251"/>
              <a:gd name="connsiteX30468" fmla="*/ 3807544 w 13419668"/>
              <a:gd name="connsiteY30468" fmla="*/ 797310 h 4401251"/>
              <a:gd name="connsiteX30469" fmla="*/ 3788016 w 13419668"/>
              <a:gd name="connsiteY30469" fmla="*/ 814351 h 4401251"/>
              <a:gd name="connsiteX30470" fmla="*/ 3800330 w 13419668"/>
              <a:gd name="connsiteY30470" fmla="*/ 833755 h 4401251"/>
              <a:gd name="connsiteX30471" fmla="*/ 3823963 w 13419668"/>
              <a:gd name="connsiteY30471" fmla="*/ 814848 h 4401251"/>
              <a:gd name="connsiteX30472" fmla="*/ 3892126 w 13419668"/>
              <a:gd name="connsiteY30472" fmla="*/ 797310 h 4401251"/>
              <a:gd name="connsiteX30473" fmla="*/ 3874463 w 13419668"/>
              <a:gd name="connsiteY30473" fmla="*/ 813729 h 4401251"/>
              <a:gd name="connsiteX30474" fmla="*/ 3891504 w 13419668"/>
              <a:gd name="connsiteY30474" fmla="*/ 833257 h 4401251"/>
              <a:gd name="connsiteX30475" fmla="*/ 3910909 w 13419668"/>
              <a:gd name="connsiteY30475" fmla="*/ 820943 h 4401251"/>
              <a:gd name="connsiteX30476" fmla="*/ 3892002 w 13419668"/>
              <a:gd name="connsiteY30476" fmla="*/ 797310 h 4401251"/>
              <a:gd name="connsiteX30477" fmla="*/ 3964145 w 13419668"/>
              <a:gd name="connsiteY30477" fmla="*/ 815968 h 4401251"/>
              <a:gd name="connsiteX30478" fmla="*/ 3980564 w 13419668"/>
              <a:gd name="connsiteY30478" fmla="*/ 833879 h 4401251"/>
              <a:gd name="connsiteX30479" fmla="*/ 4000715 w 13419668"/>
              <a:gd name="connsiteY30479" fmla="*/ 816341 h 4401251"/>
              <a:gd name="connsiteX30480" fmla="*/ 3982430 w 13419668"/>
              <a:gd name="connsiteY30480" fmla="*/ 797310 h 4401251"/>
              <a:gd name="connsiteX30481" fmla="*/ 3964145 w 13419668"/>
              <a:gd name="connsiteY30481" fmla="*/ 815968 h 4401251"/>
              <a:gd name="connsiteX30482" fmla="*/ 4089650 w 13419668"/>
              <a:gd name="connsiteY30482" fmla="*/ 814848 h 4401251"/>
              <a:gd name="connsiteX30483" fmla="*/ 4070743 w 13419668"/>
              <a:gd name="connsiteY30483" fmla="*/ 797185 h 4401251"/>
              <a:gd name="connsiteX30484" fmla="*/ 4053703 w 13419668"/>
              <a:gd name="connsiteY30484" fmla="*/ 814226 h 4401251"/>
              <a:gd name="connsiteX30485" fmla="*/ 4076714 w 13419668"/>
              <a:gd name="connsiteY30485" fmla="*/ 833879 h 4401251"/>
              <a:gd name="connsiteX30486" fmla="*/ 4089650 w 13419668"/>
              <a:gd name="connsiteY30486" fmla="*/ 814848 h 4401251"/>
              <a:gd name="connsiteX30487" fmla="*/ 4158560 w 13419668"/>
              <a:gd name="connsiteY30487" fmla="*/ 797310 h 4401251"/>
              <a:gd name="connsiteX30488" fmla="*/ 4139653 w 13419668"/>
              <a:gd name="connsiteY30488" fmla="*/ 812609 h 4401251"/>
              <a:gd name="connsiteX30489" fmla="*/ 4155947 w 13419668"/>
              <a:gd name="connsiteY30489" fmla="*/ 833755 h 4401251"/>
              <a:gd name="connsiteX30490" fmla="*/ 4176098 w 13419668"/>
              <a:gd name="connsiteY30490" fmla="*/ 816590 h 4401251"/>
              <a:gd name="connsiteX30491" fmla="*/ 4158560 w 13419668"/>
              <a:gd name="connsiteY30491" fmla="*/ 797185 h 4401251"/>
              <a:gd name="connsiteX30492" fmla="*/ 4265655 w 13419668"/>
              <a:gd name="connsiteY30492" fmla="*/ 813853 h 4401251"/>
              <a:gd name="connsiteX30493" fmla="*/ 4248117 w 13419668"/>
              <a:gd name="connsiteY30493" fmla="*/ 797310 h 4401251"/>
              <a:gd name="connsiteX30494" fmla="*/ 4229708 w 13419668"/>
              <a:gd name="connsiteY30494" fmla="*/ 815346 h 4401251"/>
              <a:gd name="connsiteX30495" fmla="*/ 4243142 w 13419668"/>
              <a:gd name="connsiteY30495" fmla="*/ 834128 h 4401251"/>
              <a:gd name="connsiteX30496" fmla="*/ 4265655 w 13419668"/>
              <a:gd name="connsiteY30496" fmla="*/ 813729 h 4401251"/>
              <a:gd name="connsiteX30497" fmla="*/ 4337052 w 13419668"/>
              <a:gd name="connsiteY30497" fmla="*/ 797310 h 4401251"/>
              <a:gd name="connsiteX30498" fmla="*/ 4318644 w 13419668"/>
              <a:gd name="connsiteY30498" fmla="*/ 813107 h 4401251"/>
              <a:gd name="connsiteX30499" fmla="*/ 4335560 w 13419668"/>
              <a:gd name="connsiteY30499" fmla="*/ 833879 h 4401251"/>
              <a:gd name="connsiteX30500" fmla="*/ 4355213 w 13419668"/>
              <a:gd name="connsiteY30500" fmla="*/ 816216 h 4401251"/>
              <a:gd name="connsiteX30501" fmla="*/ 4337177 w 13419668"/>
              <a:gd name="connsiteY30501" fmla="*/ 797310 h 4401251"/>
              <a:gd name="connsiteX30502" fmla="*/ 4422754 w 13419668"/>
              <a:gd name="connsiteY30502" fmla="*/ 797310 h 4401251"/>
              <a:gd name="connsiteX30503" fmla="*/ 4405713 w 13419668"/>
              <a:gd name="connsiteY30503" fmla="*/ 814351 h 4401251"/>
              <a:gd name="connsiteX30504" fmla="*/ 4423252 w 13419668"/>
              <a:gd name="connsiteY30504" fmla="*/ 833382 h 4401251"/>
              <a:gd name="connsiteX30505" fmla="*/ 4442407 w 13419668"/>
              <a:gd name="connsiteY30505" fmla="*/ 820445 h 4401251"/>
              <a:gd name="connsiteX30506" fmla="*/ 4422754 w 13419668"/>
              <a:gd name="connsiteY30506" fmla="*/ 797310 h 4401251"/>
              <a:gd name="connsiteX30507" fmla="*/ 4495271 w 13419668"/>
              <a:gd name="connsiteY30507" fmla="*/ 814848 h 4401251"/>
              <a:gd name="connsiteX30508" fmla="*/ 4510570 w 13419668"/>
              <a:gd name="connsiteY30508" fmla="*/ 833755 h 4401251"/>
              <a:gd name="connsiteX30509" fmla="*/ 4531840 w 13419668"/>
              <a:gd name="connsiteY30509" fmla="*/ 817460 h 4401251"/>
              <a:gd name="connsiteX30510" fmla="*/ 4514675 w 13419668"/>
              <a:gd name="connsiteY30510" fmla="*/ 797310 h 4401251"/>
              <a:gd name="connsiteX30511" fmla="*/ 4495271 w 13419668"/>
              <a:gd name="connsiteY30511" fmla="*/ 814848 h 4401251"/>
              <a:gd name="connsiteX30512" fmla="*/ 4620900 w 13419668"/>
              <a:gd name="connsiteY30512" fmla="*/ 814226 h 4401251"/>
              <a:gd name="connsiteX30513" fmla="*/ 4601247 w 13419668"/>
              <a:gd name="connsiteY30513" fmla="*/ 797185 h 4401251"/>
              <a:gd name="connsiteX30514" fmla="*/ 4584828 w 13419668"/>
              <a:gd name="connsiteY30514" fmla="*/ 814848 h 4401251"/>
              <a:gd name="connsiteX30515" fmla="*/ 4608586 w 13419668"/>
              <a:gd name="connsiteY30515" fmla="*/ 833755 h 4401251"/>
              <a:gd name="connsiteX30516" fmla="*/ 4620900 w 13419668"/>
              <a:gd name="connsiteY30516" fmla="*/ 814226 h 4401251"/>
              <a:gd name="connsiteX30517" fmla="*/ 4674510 w 13419668"/>
              <a:gd name="connsiteY30517" fmla="*/ 815843 h 4401251"/>
              <a:gd name="connsiteX30518" fmla="*/ 4690929 w 13419668"/>
              <a:gd name="connsiteY30518" fmla="*/ 833755 h 4401251"/>
              <a:gd name="connsiteX30519" fmla="*/ 4711079 w 13419668"/>
              <a:gd name="connsiteY30519" fmla="*/ 816216 h 4401251"/>
              <a:gd name="connsiteX30520" fmla="*/ 4692794 w 13419668"/>
              <a:gd name="connsiteY30520" fmla="*/ 797185 h 4401251"/>
              <a:gd name="connsiteX30521" fmla="*/ 4674510 w 13419668"/>
              <a:gd name="connsiteY30521" fmla="*/ 815843 h 4401251"/>
              <a:gd name="connsiteX30522" fmla="*/ 4797029 w 13419668"/>
              <a:gd name="connsiteY30522" fmla="*/ 812858 h 4401251"/>
              <a:gd name="connsiteX30523" fmla="*/ 4778745 w 13419668"/>
              <a:gd name="connsiteY30523" fmla="*/ 797185 h 4401251"/>
              <a:gd name="connsiteX30524" fmla="*/ 4761082 w 13419668"/>
              <a:gd name="connsiteY30524" fmla="*/ 815968 h 4401251"/>
              <a:gd name="connsiteX30525" fmla="*/ 4775386 w 13419668"/>
              <a:gd name="connsiteY30525" fmla="*/ 834252 h 4401251"/>
              <a:gd name="connsiteX30526" fmla="*/ 4797029 w 13419668"/>
              <a:gd name="connsiteY30526" fmla="*/ 812858 h 4401251"/>
              <a:gd name="connsiteX30527" fmla="*/ 4886587 w 13419668"/>
              <a:gd name="connsiteY30527" fmla="*/ 812858 h 4401251"/>
              <a:gd name="connsiteX30528" fmla="*/ 4868302 w 13419668"/>
              <a:gd name="connsiteY30528" fmla="*/ 797185 h 4401251"/>
              <a:gd name="connsiteX30529" fmla="*/ 4850639 w 13419668"/>
              <a:gd name="connsiteY30529" fmla="*/ 815968 h 4401251"/>
              <a:gd name="connsiteX30530" fmla="*/ 4864944 w 13419668"/>
              <a:gd name="connsiteY30530" fmla="*/ 834252 h 4401251"/>
              <a:gd name="connsiteX30531" fmla="*/ 4886587 w 13419668"/>
              <a:gd name="connsiteY30531" fmla="*/ 812858 h 4401251"/>
              <a:gd name="connsiteX30532" fmla="*/ 4939575 w 13419668"/>
              <a:gd name="connsiteY30532" fmla="*/ 814848 h 4401251"/>
              <a:gd name="connsiteX30533" fmla="*/ 4958482 w 13419668"/>
              <a:gd name="connsiteY30533" fmla="*/ 833630 h 4401251"/>
              <a:gd name="connsiteX30534" fmla="*/ 4976144 w 13419668"/>
              <a:gd name="connsiteY30534" fmla="*/ 817087 h 4401251"/>
              <a:gd name="connsiteX30535" fmla="*/ 4959228 w 13419668"/>
              <a:gd name="connsiteY30535" fmla="*/ 797061 h 4401251"/>
              <a:gd name="connsiteX30536" fmla="*/ 4939575 w 13419668"/>
              <a:gd name="connsiteY30536" fmla="*/ 814848 h 4401251"/>
              <a:gd name="connsiteX30537" fmla="*/ 5042566 w 13419668"/>
              <a:gd name="connsiteY30537" fmla="*/ 797185 h 4401251"/>
              <a:gd name="connsiteX30538" fmla="*/ 5026894 w 13419668"/>
              <a:gd name="connsiteY30538" fmla="*/ 815470 h 4401251"/>
              <a:gd name="connsiteX30539" fmla="*/ 5045675 w 13419668"/>
              <a:gd name="connsiteY30539" fmla="*/ 833133 h 4401251"/>
              <a:gd name="connsiteX30540" fmla="*/ 5063960 w 13419668"/>
              <a:gd name="connsiteY30540" fmla="*/ 818828 h 4401251"/>
              <a:gd name="connsiteX30541" fmla="*/ 5042566 w 13419668"/>
              <a:gd name="connsiteY30541" fmla="*/ 797185 h 4401251"/>
              <a:gd name="connsiteX30542" fmla="*/ 5241955 w 13419668"/>
              <a:gd name="connsiteY30542" fmla="*/ 814724 h 4401251"/>
              <a:gd name="connsiteX30543" fmla="*/ 5222924 w 13419668"/>
              <a:gd name="connsiteY30543" fmla="*/ 797185 h 4401251"/>
              <a:gd name="connsiteX30544" fmla="*/ 5205884 w 13419668"/>
              <a:gd name="connsiteY30544" fmla="*/ 814226 h 4401251"/>
              <a:gd name="connsiteX30545" fmla="*/ 5229020 w 13419668"/>
              <a:gd name="connsiteY30545" fmla="*/ 833879 h 4401251"/>
              <a:gd name="connsiteX30546" fmla="*/ 5241955 w 13419668"/>
              <a:gd name="connsiteY30546" fmla="*/ 814724 h 4401251"/>
              <a:gd name="connsiteX30547" fmla="*/ 5309497 w 13419668"/>
              <a:gd name="connsiteY30547" fmla="*/ 797185 h 4401251"/>
              <a:gd name="connsiteX30548" fmla="*/ 5291834 w 13419668"/>
              <a:gd name="connsiteY30548" fmla="*/ 813853 h 4401251"/>
              <a:gd name="connsiteX30549" fmla="*/ 5309621 w 13419668"/>
              <a:gd name="connsiteY30549" fmla="*/ 833755 h 4401251"/>
              <a:gd name="connsiteX30550" fmla="*/ 5328403 w 13419668"/>
              <a:gd name="connsiteY30550" fmla="*/ 815221 h 4401251"/>
              <a:gd name="connsiteX30551" fmla="*/ 5309372 w 13419668"/>
              <a:gd name="connsiteY30551" fmla="*/ 797185 h 4401251"/>
              <a:gd name="connsiteX30552" fmla="*/ 5399925 w 13419668"/>
              <a:gd name="connsiteY30552" fmla="*/ 797185 h 4401251"/>
              <a:gd name="connsiteX30553" fmla="*/ 5381392 w 13419668"/>
              <a:gd name="connsiteY30553" fmla="*/ 812982 h 4401251"/>
              <a:gd name="connsiteX30554" fmla="*/ 5398183 w 13419668"/>
              <a:gd name="connsiteY30554" fmla="*/ 833755 h 4401251"/>
              <a:gd name="connsiteX30555" fmla="*/ 5417836 w 13419668"/>
              <a:gd name="connsiteY30555" fmla="*/ 816216 h 4401251"/>
              <a:gd name="connsiteX30556" fmla="*/ 5399800 w 13419668"/>
              <a:gd name="connsiteY30556" fmla="*/ 797185 h 4401251"/>
              <a:gd name="connsiteX30557" fmla="*/ 5470825 w 13419668"/>
              <a:gd name="connsiteY30557" fmla="*/ 814848 h 4401251"/>
              <a:gd name="connsiteX30558" fmla="*/ 5489731 w 13419668"/>
              <a:gd name="connsiteY30558" fmla="*/ 833630 h 4401251"/>
              <a:gd name="connsiteX30559" fmla="*/ 5507394 w 13419668"/>
              <a:gd name="connsiteY30559" fmla="*/ 817087 h 4401251"/>
              <a:gd name="connsiteX30560" fmla="*/ 5490477 w 13419668"/>
              <a:gd name="connsiteY30560" fmla="*/ 797061 h 4401251"/>
              <a:gd name="connsiteX30561" fmla="*/ 5470825 w 13419668"/>
              <a:gd name="connsiteY30561" fmla="*/ 814848 h 4401251"/>
              <a:gd name="connsiteX30562" fmla="*/ 5575930 w 13419668"/>
              <a:gd name="connsiteY30562" fmla="*/ 797185 h 4401251"/>
              <a:gd name="connsiteX30563" fmla="*/ 5558019 w 13419668"/>
              <a:gd name="connsiteY30563" fmla="*/ 813355 h 4401251"/>
              <a:gd name="connsiteX30564" fmla="*/ 5574811 w 13419668"/>
              <a:gd name="connsiteY30564" fmla="*/ 833133 h 4401251"/>
              <a:gd name="connsiteX30565" fmla="*/ 5594463 w 13419668"/>
              <a:gd name="connsiteY30565" fmla="*/ 821067 h 4401251"/>
              <a:gd name="connsiteX30566" fmla="*/ 5575930 w 13419668"/>
              <a:gd name="connsiteY30566" fmla="*/ 797185 h 4401251"/>
              <a:gd name="connsiteX30567" fmla="*/ 5647700 w 13419668"/>
              <a:gd name="connsiteY30567" fmla="*/ 816590 h 4401251"/>
              <a:gd name="connsiteX30568" fmla="*/ 5664865 w 13419668"/>
              <a:gd name="connsiteY30568" fmla="*/ 833755 h 4401251"/>
              <a:gd name="connsiteX30569" fmla="*/ 5684270 w 13419668"/>
              <a:gd name="connsiteY30569" fmla="*/ 815470 h 4401251"/>
              <a:gd name="connsiteX30570" fmla="*/ 5665239 w 13419668"/>
              <a:gd name="connsiteY30570" fmla="*/ 797185 h 4401251"/>
              <a:gd name="connsiteX30571" fmla="*/ 5647700 w 13419668"/>
              <a:gd name="connsiteY30571" fmla="*/ 816714 h 4401251"/>
              <a:gd name="connsiteX30572" fmla="*/ 5773205 w 13419668"/>
              <a:gd name="connsiteY30572" fmla="*/ 814724 h 4401251"/>
              <a:gd name="connsiteX30573" fmla="*/ 5754298 w 13419668"/>
              <a:gd name="connsiteY30573" fmla="*/ 797061 h 4401251"/>
              <a:gd name="connsiteX30574" fmla="*/ 5737258 w 13419668"/>
              <a:gd name="connsiteY30574" fmla="*/ 814102 h 4401251"/>
              <a:gd name="connsiteX30575" fmla="*/ 5760269 w 13419668"/>
              <a:gd name="connsiteY30575" fmla="*/ 833755 h 4401251"/>
              <a:gd name="connsiteX30576" fmla="*/ 5773205 w 13419668"/>
              <a:gd name="connsiteY30576" fmla="*/ 814724 h 4401251"/>
              <a:gd name="connsiteX30577" fmla="*/ 5842488 w 13419668"/>
              <a:gd name="connsiteY30577" fmla="*/ 797185 h 4401251"/>
              <a:gd name="connsiteX30578" fmla="*/ 5826815 w 13419668"/>
              <a:gd name="connsiteY30578" fmla="*/ 815470 h 4401251"/>
              <a:gd name="connsiteX30579" fmla="*/ 5845597 w 13419668"/>
              <a:gd name="connsiteY30579" fmla="*/ 833133 h 4401251"/>
              <a:gd name="connsiteX30580" fmla="*/ 5863882 w 13419668"/>
              <a:gd name="connsiteY30580" fmla="*/ 818828 h 4401251"/>
              <a:gd name="connsiteX30581" fmla="*/ 5842488 w 13419668"/>
              <a:gd name="connsiteY30581" fmla="*/ 797185 h 4401251"/>
              <a:gd name="connsiteX30582" fmla="*/ 5931299 w 13419668"/>
              <a:gd name="connsiteY30582" fmla="*/ 797185 h 4401251"/>
              <a:gd name="connsiteX30583" fmla="*/ 5912766 w 13419668"/>
              <a:gd name="connsiteY30583" fmla="*/ 812982 h 4401251"/>
              <a:gd name="connsiteX30584" fmla="*/ 5929558 w 13419668"/>
              <a:gd name="connsiteY30584" fmla="*/ 833755 h 4401251"/>
              <a:gd name="connsiteX30585" fmla="*/ 5949210 w 13419668"/>
              <a:gd name="connsiteY30585" fmla="*/ 816216 h 4401251"/>
              <a:gd name="connsiteX30586" fmla="*/ 5931175 w 13419668"/>
              <a:gd name="connsiteY30586" fmla="*/ 797185 h 4401251"/>
              <a:gd name="connsiteX30587" fmla="*/ 6002323 w 13419668"/>
              <a:gd name="connsiteY30587" fmla="*/ 817336 h 4401251"/>
              <a:gd name="connsiteX30588" fmla="*/ 6023468 w 13419668"/>
              <a:gd name="connsiteY30588" fmla="*/ 833630 h 4401251"/>
              <a:gd name="connsiteX30589" fmla="*/ 6038892 w 13419668"/>
              <a:gd name="connsiteY30589" fmla="*/ 814848 h 4401251"/>
              <a:gd name="connsiteX30590" fmla="*/ 6019488 w 13419668"/>
              <a:gd name="connsiteY30590" fmla="*/ 797310 h 4401251"/>
              <a:gd name="connsiteX30591" fmla="*/ 6002323 w 13419668"/>
              <a:gd name="connsiteY30591" fmla="*/ 817336 h 4401251"/>
              <a:gd name="connsiteX30592" fmla="*/ 6108424 w 13419668"/>
              <a:gd name="connsiteY30592" fmla="*/ 797310 h 4401251"/>
              <a:gd name="connsiteX30593" fmla="*/ 6091880 w 13419668"/>
              <a:gd name="connsiteY30593" fmla="*/ 814973 h 4401251"/>
              <a:gd name="connsiteX30594" fmla="*/ 6110663 w 13419668"/>
              <a:gd name="connsiteY30594" fmla="*/ 833879 h 4401251"/>
              <a:gd name="connsiteX30595" fmla="*/ 6128450 w 13419668"/>
              <a:gd name="connsiteY30595" fmla="*/ 814226 h 4401251"/>
              <a:gd name="connsiteX30596" fmla="*/ 6108424 w 13419668"/>
              <a:gd name="connsiteY30596" fmla="*/ 797310 h 4401251"/>
              <a:gd name="connsiteX30597" fmla="*/ 6215021 w 13419668"/>
              <a:gd name="connsiteY30597" fmla="*/ 814226 h 4401251"/>
              <a:gd name="connsiteX30598" fmla="*/ 6195369 w 13419668"/>
              <a:gd name="connsiteY30598" fmla="*/ 797185 h 4401251"/>
              <a:gd name="connsiteX30599" fmla="*/ 6178950 w 13419668"/>
              <a:gd name="connsiteY30599" fmla="*/ 814848 h 4401251"/>
              <a:gd name="connsiteX30600" fmla="*/ 6202707 w 13419668"/>
              <a:gd name="connsiteY30600" fmla="*/ 833755 h 4401251"/>
              <a:gd name="connsiteX30601" fmla="*/ 6215021 w 13419668"/>
              <a:gd name="connsiteY30601" fmla="*/ 814226 h 4401251"/>
              <a:gd name="connsiteX30602" fmla="*/ 6284553 w 13419668"/>
              <a:gd name="connsiteY30602" fmla="*/ 797185 h 4401251"/>
              <a:gd name="connsiteX30603" fmla="*/ 6268508 w 13419668"/>
              <a:gd name="connsiteY30603" fmla="*/ 815221 h 4401251"/>
              <a:gd name="connsiteX30604" fmla="*/ 6287041 w 13419668"/>
              <a:gd name="connsiteY30604" fmla="*/ 833257 h 4401251"/>
              <a:gd name="connsiteX30605" fmla="*/ 6305574 w 13419668"/>
              <a:gd name="connsiteY30605" fmla="*/ 819326 h 4401251"/>
              <a:gd name="connsiteX30606" fmla="*/ 6284553 w 13419668"/>
              <a:gd name="connsiteY30606" fmla="*/ 797310 h 4401251"/>
              <a:gd name="connsiteX30607" fmla="*/ 6444015 w 13419668"/>
              <a:gd name="connsiteY30607" fmla="*/ 814973 h 4401251"/>
              <a:gd name="connsiteX30608" fmla="*/ 6462922 w 13419668"/>
              <a:gd name="connsiteY30608" fmla="*/ 833755 h 4401251"/>
              <a:gd name="connsiteX30609" fmla="*/ 6480584 w 13419668"/>
              <a:gd name="connsiteY30609" fmla="*/ 817211 h 4401251"/>
              <a:gd name="connsiteX30610" fmla="*/ 6463668 w 13419668"/>
              <a:gd name="connsiteY30610" fmla="*/ 797185 h 4401251"/>
              <a:gd name="connsiteX30611" fmla="*/ 6444015 w 13419668"/>
              <a:gd name="connsiteY30611" fmla="*/ 814973 h 4401251"/>
              <a:gd name="connsiteX30612" fmla="*/ 6550240 w 13419668"/>
              <a:gd name="connsiteY30612" fmla="*/ 797310 h 4401251"/>
              <a:gd name="connsiteX30613" fmla="*/ 6533697 w 13419668"/>
              <a:gd name="connsiteY30613" fmla="*/ 814973 h 4401251"/>
              <a:gd name="connsiteX30614" fmla="*/ 6552479 w 13419668"/>
              <a:gd name="connsiteY30614" fmla="*/ 833879 h 4401251"/>
              <a:gd name="connsiteX30615" fmla="*/ 6570266 w 13419668"/>
              <a:gd name="connsiteY30615" fmla="*/ 814226 h 4401251"/>
              <a:gd name="connsiteX30616" fmla="*/ 6550240 w 13419668"/>
              <a:gd name="connsiteY30616" fmla="*/ 797310 h 4401251"/>
              <a:gd name="connsiteX30617" fmla="*/ 6659699 w 13419668"/>
              <a:gd name="connsiteY30617" fmla="*/ 812982 h 4401251"/>
              <a:gd name="connsiteX30618" fmla="*/ 6641415 w 13419668"/>
              <a:gd name="connsiteY30618" fmla="*/ 797310 h 4401251"/>
              <a:gd name="connsiteX30619" fmla="*/ 6623752 w 13419668"/>
              <a:gd name="connsiteY30619" fmla="*/ 816092 h 4401251"/>
              <a:gd name="connsiteX30620" fmla="*/ 6638056 w 13419668"/>
              <a:gd name="connsiteY30620" fmla="*/ 834377 h 4401251"/>
              <a:gd name="connsiteX30621" fmla="*/ 6659699 w 13419668"/>
              <a:gd name="connsiteY30621" fmla="*/ 812982 h 4401251"/>
              <a:gd name="connsiteX30622" fmla="*/ 6749256 w 13419668"/>
              <a:gd name="connsiteY30622" fmla="*/ 812982 h 4401251"/>
              <a:gd name="connsiteX30623" fmla="*/ 6730972 w 13419668"/>
              <a:gd name="connsiteY30623" fmla="*/ 797310 h 4401251"/>
              <a:gd name="connsiteX30624" fmla="*/ 6713310 w 13419668"/>
              <a:gd name="connsiteY30624" fmla="*/ 816092 h 4401251"/>
              <a:gd name="connsiteX30625" fmla="*/ 6727613 w 13419668"/>
              <a:gd name="connsiteY30625" fmla="*/ 834377 h 4401251"/>
              <a:gd name="connsiteX30626" fmla="*/ 6749256 w 13419668"/>
              <a:gd name="connsiteY30626" fmla="*/ 812982 h 4401251"/>
              <a:gd name="connsiteX30627" fmla="*/ 6818166 w 13419668"/>
              <a:gd name="connsiteY30627" fmla="*/ 797310 h 4401251"/>
              <a:gd name="connsiteX30628" fmla="*/ 6799881 w 13419668"/>
              <a:gd name="connsiteY30628" fmla="*/ 813107 h 4401251"/>
              <a:gd name="connsiteX30629" fmla="*/ 6816176 w 13419668"/>
              <a:gd name="connsiteY30629" fmla="*/ 833382 h 4401251"/>
              <a:gd name="connsiteX30630" fmla="*/ 6836078 w 13419668"/>
              <a:gd name="connsiteY30630" fmla="*/ 821689 h 4401251"/>
              <a:gd name="connsiteX30631" fmla="*/ 6818042 w 13419668"/>
              <a:gd name="connsiteY30631" fmla="*/ 797434 h 4401251"/>
              <a:gd name="connsiteX30632" fmla="*/ 6907101 w 13419668"/>
              <a:gd name="connsiteY30632" fmla="*/ 797310 h 4401251"/>
              <a:gd name="connsiteX30633" fmla="*/ 6889563 w 13419668"/>
              <a:gd name="connsiteY30633" fmla="*/ 813729 h 4401251"/>
              <a:gd name="connsiteX30634" fmla="*/ 6906604 w 13419668"/>
              <a:gd name="connsiteY30634" fmla="*/ 833257 h 4401251"/>
              <a:gd name="connsiteX30635" fmla="*/ 6926008 w 13419668"/>
              <a:gd name="connsiteY30635" fmla="*/ 820943 h 4401251"/>
              <a:gd name="connsiteX30636" fmla="*/ 6907101 w 13419668"/>
              <a:gd name="connsiteY30636" fmla="*/ 797310 h 4401251"/>
              <a:gd name="connsiteX30637" fmla="*/ 6996908 w 13419668"/>
              <a:gd name="connsiteY30637" fmla="*/ 797310 h 4401251"/>
              <a:gd name="connsiteX30638" fmla="*/ 6978996 w 13419668"/>
              <a:gd name="connsiteY30638" fmla="*/ 813480 h 4401251"/>
              <a:gd name="connsiteX30639" fmla="*/ 6995788 w 13419668"/>
              <a:gd name="connsiteY30639" fmla="*/ 833257 h 4401251"/>
              <a:gd name="connsiteX30640" fmla="*/ 7015441 w 13419668"/>
              <a:gd name="connsiteY30640" fmla="*/ 821192 h 4401251"/>
              <a:gd name="connsiteX30641" fmla="*/ 6996908 w 13419668"/>
              <a:gd name="connsiteY30641" fmla="*/ 797310 h 4401251"/>
              <a:gd name="connsiteX30642" fmla="*/ 7101640 w 13419668"/>
              <a:gd name="connsiteY30642" fmla="*/ 813853 h 4401251"/>
              <a:gd name="connsiteX30643" fmla="*/ 7084102 w 13419668"/>
              <a:gd name="connsiteY30643" fmla="*/ 797310 h 4401251"/>
              <a:gd name="connsiteX30644" fmla="*/ 7065693 w 13419668"/>
              <a:gd name="connsiteY30644" fmla="*/ 815346 h 4401251"/>
              <a:gd name="connsiteX30645" fmla="*/ 7079126 w 13419668"/>
              <a:gd name="connsiteY30645" fmla="*/ 834128 h 4401251"/>
              <a:gd name="connsiteX30646" fmla="*/ 7101640 w 13419668"/>
              <a:gd name="connsiteY30646" fmla="*/ 813729 h 4401251"/>
              <a:gd name="connsiteX30647" fmla="*/ 7154504 w 13419668"/>
              <a:gd name="connsiteY30647" fmla="*/ 815719 h 4401251"/>
              <a:gd name="connsiteX30648" fmla="*/ 7174032 w 13419668"/>
              <a:gd name="connsiteY30648" fmla="*/ 833879 h 4401251"/>
              <a:gd name="connsiteX30649" fmla="*/ 7191073 w 13419668"/>
              <a:gd name="connsiteY30649" fmla="*/ 816714 h 4401251"/>
              <a:gd name="connsiteX30650" fmla="*/ 7173535 w 13419668"/>
              <a:gd name="connsiteY30650" fmla="*/ 797310 h 4401251"/>
              <a:gd name="connsiteX30651" fmla="*/ 7154504 w 13419668"/>
              <a:gd name="connsiteY30651" fmla="*/ 815719 h 4401251"/>
              <a:gd name="connsiteX30652" fmla="*/ 7244061 w 13419668"/>
              <a:gd name="connsiteY30652" fmla="*/ 816216 h 4401251"/>
              <a:gd name="connsiteX30653" fmla="*/ 7264087 w 13419668"/>
              <a:gd name="connsiteY30653" fmla="*/ 833879 h 4401251"/>
              <a:gd name="connsiteX30654" fmla="*/ 7280631 w 13419668"/>
              <a:gd name="connsiteY30654" fmla="*/ 816092 h 4401251"/>
              <a:gd name="connsiteX30655" fmla="*/ 7262470 w 13419668"/>
              <a:gd name="connsiteY30655" fmla="*/ 797185 h 4401251"/>
              <a:gd name="connsiteX30656" fmla="*/ 7244061 w 13419668"/>
              <a:gd name="connsiteY30656" fmla="*/ 816092 h 4401251"/>
              <a:gd name="connsiteX30657" fmla="*/ 7347301 w 13419668"/>
              <a:gd name="connsiteY30657" fmla="*/ 797310 h 4401251"/>
              <a:gd name="connsiteX30658" fmla="*/ 7331256 w 13419668"/>
              <a:gd name="connsiteY30658" fmla="*/ 815346 h 4401251"/>
              <a:gd name="connsiteX30659" fmla="*/ 7349789 w 13419668"/>
              <a:gd name="connsiteY30659" fmla="*/ 833382 h 4401251"/>
              <a:gd name="connsiteX30660" fmla="*/ 7368322 w 13419668"/>
              <a:gd name="connsiteY30660" fmla="*/ 819450 h 4401251"/>
              <a:gd name="connsiteX30661" fmla="*/ 7347301 w 13419668"/>
              <a:gd name="connsiteY30661" fmla="*/ 797434 h 4401251"/>
              <a:gd name="connsiteX30662" fmla="*/ 7437854 w 13419668"/>
              <a:gd name="connsiteY30662" fmla="*/ 797310 h 4401251"/>
              <a:gd name="connsiteX30663" fmla="*/ 7420812 w 13419668"/>
              <a:gd name="connsiteY30663" fmla="*/ 814351 h 4401251"/>
              <a:gd name="connsiteX30664" fmla="*/ 7438351 w 13419668"/>
              <a:gd name="connsiteY30664" fmla="*/ 833382 h 4401251"/>
              <a:gd name="connsiteX30665" fmla="*/ 7457506 w 13419668"/>
              <a:gd name="connsiteY30665" fmla="*/ 820445 h 4401251"/>
              <a:gd name="connsiteX30666" fmla="*/ 7437854 w 13419668"/>
              <a:gd name="connsiteY30666" fmla="*/ 797310 h 4401251"/>
              <a:gd name="connsiteX30667" fmla="*/ 7528655 w 13419668"/>
              <a:gd name="connsiteY30667" fmla="*/ 797310 h 4401251"/>
              <a:gd name="connsiteX30668" fmla="*/ 7510370 w 13419668"/>
              <a:gd name="connsiteY30668" fmla="*/ 813107 h 4401251"/>
              <a:gd name="connsiteX30669" fmla="*/ 7526664 w 13419668"/>
              <a:gd name="connsiteY30669" fmla="*/ 833382 h 4401251"/>
              <a:gd name="connsiteX30670" fmla="*/ 7546567 w 13419668"/>
              <a:gd name="connsiteY30670" fmla="*/ 821689 h 4401251"/>
              <a:gd name="connsiteX30671" fmla="*/ 7528531 w 13419668"/>
              <a:gd name="connsiteY30671" fmla="*/ 797434 h 4401251"/>
              <a:gd name="connsiteX30672" fmla="*/ 7617590 w 13419668"/>
              <a:gd name="connsiteY30672" fmla="*/ 797310 h 4401251"/>
              <a:gd name="connsiteX30673" fmla="*/ 7600052 w 13419668"/>
              <a:gd name="connsiteY30673" fmla="*/ 813729 h 4401251"/>
              <a:gd name="connsiteX30674" fmla="*/ 7617093 w 13419668"/>
              <a:gd name="connsiteY30674" fmla="*/ 833257 h 4401251"/>
              <a:gd name="connsiteX30675" fmla="*/ 7636497 w 13419668"/>
              <a:gd name="connsiteY30675" fmla="*/ 820943 h 4401251"/>
              <a:gd name="connsiteX30676" fmla="*/ 7617590 w 13419668"/>
              <a:gd name="connsiteY30676" fmla="*/ 797310 h 4401251"/>
              <a:gd name="connsiteX30677" fmla="*/ 7703167 w 13419668"/>
              <a:gd name="connsiteY30677" fmla="*/ 797310 h 4401251"/>
              <a:gd name="connsiteX30678" fmla="*/ 7686002 w 13419668"/>
              <a:gd name="connsiteY30678" fmla="*/ 814351 h 4401251"/>
              <a:gd name="connsiteX30679" fmla="*/ 7704287 w 13419668"/>
              <a:gd name="connsiteY30679" fmla="*/ 833755 h 4401251"/>
              <a:gd name="connsiteX30680" fmla="*/ 7722571 w 13419668"/>
              <a:gd name="connsiteY30680" fmla="*/ 814724 h 4401251"/>
              <a:gd name="connsiteX30681" fmla="*/ 7703043 w 13419668"/>
              <a:gd name="connsiteY30681" fmla="*/ 797185 h 4401251"/>
              <a:gd name="connsiteX30682" fmla="*/ 7792476 w 13419668"/>
              <a:gd name="connsiteY30682" fmla="*/ 797310 h 4401251"/>
              <a:gd name="connsiteX30683" fmla="*/ 7775684 w 13419668"/>
              <a:gd name="connsiteY30683" fmla="*/ 814724 h 4401251"/>
              <a:gd name="connsiteX30684" fmla="*/ 7794217 w 13419668"/>
              <a:gd name="connsiteY30684" fmla="*/ 833879 h 4401251"/>
              <a:gd name="connsiteX30685" fmla="*/ 7812253 w 13419668"/>
              <a:gd name="connsiteY30685" fmla="*/ 814599 h 4401251"/>
              <a:gd name="connsiteX30686" fmla="*/ 7792476 w 13419668"/>
              <a:gd name="connsiteY30686" fmla="*/ 797434 h 4401251"/>
              <a:gd name="connsiteX30687" fmla="*/ 7882282 w 13419668"/>
              <a:gd name="connsiteY30687" fmla="*/ 797310 h 4401251"/>
              <a:gd name="connsiteX30688" fmla="*/ 7865117 w 13419668"/>
              <a:gd name="connsiteY30688" fmla="*/ 814351 h 4401251"/>
              <a:gd name="connsiteX30689" fmla="*/ 7883401 w 13419668"/>
              <a:gd name="connsiteY30689" fmla="*/ 833755 h 4401251"/>
              <a:gd name="connsiteX30690" fmla="*/ 7901686 w 13419668"/>
              <a:gd name="connsiteY30690" fmla="*/ 814724 h 4401251"/>
              <a:gd name="connsiteX30691" fmla="*/ 7882158 w 13419668"/>
              <a:gd name="connsiteY30691" fmla="*/ 797185 h 4401251"/>
              <a:gd name="connsiteX30692" fmla="*/ 7967984 w 13419668"/>
              <a:gd name="connsiteY30692" fmla="*/ 797310 h 4401251"/>
              <a:gd name="connsiteX30693" fmla="*/ 7952311 w 13419668"/>
              <a:gd name="connsiteY30693" fmla="*/ 815594 h 4401251"/>
              <a:gd name="connsiteX30694" fmla="*/ 7971094 w 13419668"/>
              <a:gd name="connsiteY30694" fmla="*/ 833257 h 4401251"/>
              <a:gd name="connsiteX30695" fmla="*/ 7989378 w 13419668"/>
              <a:gd name="connsiteY30695" fmla="*/ 818953 h 4401251"/>
              <a:gd name="connsiteX30696" fmla="*/ 7967984 w 13419668"/>
              <a:gd name="connsiteY30696" fmla="*/ 797310 h 4401251"/>
              <a:gd name="connsiteX30697" fmla="*/ 8041869 w 13419668"/>
              <a:gd name="connsiteY30697" fmla="*/ 815097 h 4401251"/>
              <a:gd name="connsiteX30698" fmla="*/ 8057417 w 13419668"/>
              <a:gd name="connsiteY30698" fmla="*/ 833755 h 4401251"/>
              <a:gd name="connsiteX30699" fmla="*/ 8078314 w 13419668"/>
              <a:gd name="connsiteY30699" fmla="*/ 817211 h 4401251"/>
              <a:gd name="connsiteX30700" fmla="*/ 8060899 w 13419668"/>
              <a:gd name="connsiteY30700" fmla="*/ 797310 h 4401251"/>
              <a:gd name="connsiteX30701" fmla="*/ 8041744 w 13419668"/>
              <a:gd name="connsiteY30701" fmla="*/ 815097 h 4401251"/>
              <a:gd name="connsiteX30702" fmla="*/ 8149711 w 13419668"/>
              <a:gd name="connsiteY30702" fmla="*/ 797310 h 4401251"/>
              <a:gd name="connsiteX30703" fmla="*/ 8131426 w 13419668"/>
              <a:gd name="connsiteY30703" fmla="*/ 813107 h 4401251"/>
              <a:gd name="connsiteX30704" fmla="*/ 8147720 w 13419668"/>
              <a:gd name="connsiteY30704" fmla="*/ 833382 h 4401251"/>
              <a:gd name="connsiteX30705" fmla="*/ 8167622 w 13419668"/>
              <a:gd name="connsiteY30705" fmla="*/ 821689 h 4401251"/>
              <a:gd name="connsiteX30706" fmla="*/ 8149586 w 13419668"/>
              <a:gd name="connsiteY30706" fmla="*/ 797434 h 4401251"/>
              <a:gd name="connsiteX30707" fmla="*/ 8253946 w 13419668"/>
              <a:gd name="connsiteY30707" fmla="*/ 812982 h 4401251"/>
              <a:gd name="connsiteX30708" fmla="*/ 8235661 w 13419668"/>
              <a:gd name="connsiteY30708" fmla="*/ 797310 h 4401251"/>
              <a:gd name="connsiteX30709" fmla="*/ 8217998 w 13419668"/>
              <a:gd name="connsiteY30709" fmla="*/ 816092 h 4401251"/>
              <a:gd name="connsiteX30710" fmla="*/ 8232303 w 13419668"/>
              <a:gd name="connsiteY30710" fmla="*/ 834377 h 4401251"/>
              <a:gd name="connsiteX30711" fmla="*/ 8253946 w 13419668"/>
              <a:gd name="connsiteY30711" fmla="*/ 812982 h 4401251"/>
              <a:gd name="connsiteX30712" fmla="*/ 8306934 w 13419668"/>
              <a:gd name="connsiteY30712" fmla="*/ 814973 h 4401251"/>
              <a:gd name="connsiteX30713" fmla="*/ 8325840 w 13419668"/>
              <a:gd name="connsiteY30713" fmla="*/ 833755 h 4401251"/>
              <a:gd name="connsiteX30714" fmla="*/ 8343503 w 13419668"/>
              <a:gd name="connsiteY30714" fmla="*/ 817211 h 4401251"/>
              <a:gd name="connsiteX30715" fmla="*/ 8326586 w 13419668"/>
              <a:gd name="connsiteY30715" fmla="*/ 797185 h 4401251"/>
              <a:gd name="connsiteX30716" fmla="*/ 8306934 w 13419668"/>
              <a:gd name="connsiteY30716" fmla="*/ 814973 h 4401251"/>
              <a:gd name="connsiteX30717" fmla="*/ 8415025 w 13419668"/>
              <a:gd name="connsiteY30717" fmla="*/ 797185 h 4401251"/>
              <a:gd name="connsiteX30718" fmla="*/ 8396615 w 13419668"/>
              <a:gd name="connsiteY30718" fmla="*/ 812982 h 4401251"/>
              <a:gd name="connsiteX30719" fmla="*/ 8413531 w 13419668"/>
              <a:gd name="connsiteY30719" fmla="*/ 833755 h 4401251"/>
              <a:gd name="connsiteX30720" fmla="*/ 8433184 w 13419668"/>
              <a:gd name="connsiteY30720" fmla="*/ 816092 h 4401251"/>
              <a:gd name="connsiteX30721" fmla="*/ 8415148 w 13419668"/>
              <a:gd name="connsiteY30721" fmla="*/ 797185 h 4401251"/>
              <a:gd name="connsiteX30722" fmla="*/ 8486048 w 13419668"/>
              <a:gd name="connsiteY30722" fmla="*/ 816714 h 4401251"/>
              <a:gd name="connsiteX30723" fmla="*/ 8506696 w 13419668"/>
              <a:gd name="connsiteY30723" fmla="*/ 833755 h 4401251"/>
              <a:gd name="connsiteX30724" fmla="*/ 8522617 w 13419668"/>
              <a:gd name="connsiteY30724" fmla="*/ 815346 h 4401251"/>
              <a:gd name="connsiteX30725" fmla="*/ 8503835 w 13419668"/>
              <a:gd name="connsiteY30725" fmla="*/ 797185 h 4401251"/>
              <a:gd name="connsiteX30726" fmla="*/ 8486048 w 13419668"/>
              <a:gd name="connsiteY30726" fmla="*/ 816714 h 4401251"/>
              <a:gd name="connsiteX30727" fmla="*/ 8609190 w 13419668"/>
              <a:gd name="connsiteY30727" fmla="*/ 815843 h 4401251"/>
              <a:gd name="connsiteX30728" fmla="*/ 8591403 w 13419668"/>
              <a:gd name="connsiteY30728" fmla="*/ 797185 h 4401251"/>
              <a:gd name="connsiteX30729" fmla="*/ 8573242 w 13419668"/>
              <a:gd name="connsiteY30729" fmla="*/ 813107 h 4401251"/>
              <a:gd name="connsiteX30730" fmla="*/ 8595134 w 13419668"/>
              <a:gd name="connsiteY30730" fmla="*/ 834252 h 4401251"/>
              <a:gd name="connsiteX30731" fmla="*/ 8609314 w 13419668"/>
              <a:gd name="connsiteY30731" fmla="*/ 815843 h 4401251"/>
              <a:gd name="connsiteX30732" fmla="*/ 8662800 w 13419668"/>
              <a:gd name="connsiteY30732" fmla="*/ 816590 h 4401251"/>
              <a:gd name="connsiteX30733" fmla="*/ 8679841 w 13419668"/>
              <a:gd name="connsiteY30733" fmla="*/ 833755 h 4401251"/>
              <a:gd name="connsiteX30734" fmla="*/ 8699245 w 13419668"/>
              <a:gd name="connsiteY30734" fmla="*/ 815470 h 4401251"/>
              <a:gd name="connsiteX30735" fmla="*/ 8680213 w 13419668"/>
              <a:gd name="connsiteY30735" fmla="*/ 797185 h 4401251"/>
              <a:gd name="connsiteX30736" fmla="*/ 8662675 w 13419668"/>
              <a:gd name="connsiteY30736" fmla="*/ 816714 h 4401251"/>
              <a:gd name="connsiteX30737" fmla="*/ 8770144 w 13419668"/>
              <a:gd name="connsiteY30737" fmla="*/ 797185 h 4401251"/>
              <a:gd name="connsiteX30738" fmla="*/ 8752233 w 13419668"/>
              <a:gd name="connsiteY30738" fmla="*/ 813355 h 4401251"/>
              <a:gd name="connsiteX30739" fmla="*/ 8769025 w 13419668"/>
              <a:gd name="connsiteY30739" fmla="*/ 833133 h 4401251"/>
              <a:gd name="connsiteX30740" fmla="*/ 8788678 w 13419668"/>
              <a:gd name="connsiteY30740" fmla="*/ 821067 h 4401251"/>
              <a:gd name="connsiteX30741" fmla="*/ 8770144 w 13419668"/>
              <a:gd name="connsiteY30741" fmla="*/ 797185 h 4401251"/>
              <a:gd name="connsiteX30742" fmla="*/ 8856094 w 13419668"/>
              <a:gd name="connsiteY30742" fmla="*/ 833133 h 4401251"/>
              <a:gd name="connsiteX30743" fmla="*/ 8874877 w 13419668"/>
              <a:gd name="connsiteY30743" fmla="*/ 815470 h 4401251"/>
              <a:gd name="connsiteX30744" fmla="*/ 8859079 w 13419668"/>
              <a:gd name="connsiteY30744" fmla="*/ 797185 h 4401251"/>
              <a:gd name="connsiteX30745" fmla="*/ 8837810 w 13419668"/>
              <a:gd name="connsiteY30745" fmla="*/ 818953 h 4401251"/>
              <a:gd name="connsiteX30746" fmla="*/ 8856094 w 13419668"/>
              <a:gd name="connsiteY30746" fmla="*/ 833133 h 4401251"/>
              <a:gd name="connsiteX30747" fmla="*/ 8945776 w 13419668"/>
              <a:gd name="connsiteY30747" fmla="*/ 797185 h 4401251"/>
              <a:gd name="connsiteX30748" fmla="*/ 8927865 w 13419668"/>
              <a:gd name="connsiteY30748" fmla="*/ 813604 h 4401251"/>
              <a:gd name="connsiteX30749" fmla="*/ 8945403 w 13419668"/>
              <a:gd name="connsiteY30749" fmla="*/ 833755 h 4401251"/>
              <a:gd name="connsiteX30750" fmla="*/ 8964434 w 13419668"/>
              <a:gd name="connsiteY30750" fmla="*/ 815470 h 4401251"/>
              <a:gd name="connsiteX30751" fmla="*/ 8945776 w 13419668"/>
              <a:gd name="connsiteY30751" fmla="*/ 797185 h 4401251"/>
              <a:gd name="connsiteX30752" fmla="*/ 9035707 w 13419668"/>
              <a:gd name="connsiteY30752" fmla="*/ 797185 h 4401251"/>
              <a:gd name="connsiteX30753" fmla="*/ 9017422 w 13419668"/>
              <a:gd name="connsiteY30753" fmla="*/ 813231 h 4401251"/>
              <a:gd name="connsiteX30754" fmla="*/ 9034463 w 13419668"/>
              <a:gd name="connsiteY30754" fmla="*/ 833755 h 4401251"/>
              <a:gd name="connsiteX30755" fmla="*/ 9053992 w 13419668"/>
              <a:gd name="connsiteY30755" fmla="*/ 815968 h 4401251"/>
              <a:gd name="connsiteX30756" fmla="*/ 9035707 w 13419668"/>
              <a:gd name="connsiteY30756" fmla="*/ 797185 h 4401251"/>
              <a:gd name="connsiteX30757" fmla="*/ 9120662 w 13419668"/>
              <a:gd name="connsiteY30757" fmla="*/ 797185 h 4401251"/>
              <a:gd name="connsiteX30758" fmla="*/ 9104617 w 13419668"/>
              <a:gd name="connsiteY30758" fmla="*/ 815221 h 4401251"/>
              <a:gd name="connsiteX30759" fmla="*/ 9123150 w 13419668"/>
              <a:gd name="connsiteY30759" fmla="*/ 833257 h 4401251"/>
              <a:gd name="connsiteX30760" fmla="*/ 9141683 w 13419668"/>
              <a:gd name="connsiteY30760" fmla="*/ 819326 h 4401251"/>
              <a:gd name="connsiteX30761" fmla="*/ 9120662 w 13419668"/>
              <a:gd name="connsiteY30761" fmla="*/ 797310 h 4401251"/>
              <a:gd name="connsiteX30762" fmla="*/ 9230245 w 13419668"/>
              <a:gd name="connsiteY30762" fmla="*/ 815346 h 4401251"/>
              <a:gd name="connsiteX30763" fmla="*/ 9211837 w 13419668"/>
              <a:gd name="connsiteY30763" fmla="*/ 797185 h 4401251"/>
              <a:gd name="connsiteX30764" fmla="*/ 9194173 w 13419668"/>
              <a:gd name="connsiteY30764" fmla="*/ 813604 h 4401251"/>
              <a:gd name="connsiteX30765" fmla="*/ 9216687 w 13419668"/>
              <a:gd name="connsiteY30765" fmla="*/ 834003 h 4401251"/>
              <a:gd name="connsiteX30766" fmla="*/ 9230245 w 13419668"/>
              <a:gd name="connsiteY30766" fmla="*/ 815346 h 4401251"/>
              <a:gd name="connsiteX30767" fmla="*/ 9319803 w 13419668"/>
              <a:gd name="connsiteY30767" fmla="*/ 814226 h 4401251"/>
              <a:gd name="connsiteX30768" fmla="*/ 9300150 w 13419668"/>
              <a:gd name="connsiteY30768" fmla="*/ 797185 h 4401251"/>
              <a:gd name="connsiteX30769" fmla="*/ 9283731 w 13419668"/>
              <a:gd name="connsiteY30769" fmla="*/ 814848 h 4401251"/>
              <a:gd name="connsiteX30770" fmla="*/ 9307489 w 13419668"/>
              <a:gd name="connsiteY30770" fmla="*/ 833755 h 4401251"/>
              <a:gd name="connsiteX30771" fmla="*/ 9319803 w 13419668"/>
              <a:gd name="connsiteY30771" fmla="*/ 814226 h 4401251"/>
              <a:gd name="connsiteX30772" fmla="*/ 9373289 w 13419668"/>
              <a:gd name="connsiteY30772" fmla="*/ 815470 h 4401251"/>
              <a:gd name="connsiteX30773" fmla="*/ 9389334 w 13419668"/>
              <a:gd name="connsiteY30773" fmla="*/ 833755 h 4401251"/>
              <a:gd name="connsiteX30774" fmla="*/ 9409858 w 13419668"/>
              <a:gd name="connsiteY30774" fmla="*/ 816714 h 4401251"/>
              <a:gd name="connsiteX30775" fmla="*/ 9392071 w 13419668"/>
              <a:gd name="connsiteY30775" fmla="*/ 797185 h 4401251"/>
              <a:gd name="connsiteX30776" fmla="*/ 9373289 w 13419668"/>
              <a:gd name="connsiteY30776" fmla="*/ 815470 h 4401251"/>
              <a:gd name="connsiteX30777" fmla="*/ 9475782 w 13419668"/>
              <a:gd name="connsiteY30777" fmla="*/ 797310 h 4401251"/>
              <a:gd name="connsiteX30778" fmla="*/ 9459238 w 13419668"/>
              <a:gd name="connsiteY30778" fmla="*/ 814973 h 4401251"/>
              <a:gd name="connsiteX30779" fmla="*/ 9478021 w 13419668"/>
              <a:gd name="connsiteY30779" fmla="*/ 833879 h 4401251"/>
              <a:gd name="connsiteX30780" fmla="*/ 9495808 w 13419668"/>
              <a:gd name="connsiteY30780" fmla="*/ 814226 h 4401251"/>
              <a:gd name="connsiteX30781" fmla="*/ 9475782 w 13419668"/>
              <a:gd name="connsiteY30781" fmla="*/ 797310 h 4401251"/>
              <a:gd name="connsiteX30782" fmla="*/ 9567454 w 13419668"/>
              <a:gd name="connsiteY30782" fmla="*/ 797310 h 4401251"/>
              <a:gd name="connsiteX30783" fmla="*/ 9548796 w 13419668"/>
              <a:gd name="connsiteY30783" fmla="*/ 812858 h 4401251"/>
              <a:gd name="connsiteX30784" fmla="*/ 9565464 w 13419668"/>
              <a:gd name="connsiteY30784" fmla="*/ 833755 h 4401251"/>
              <a:gd name="connsiteX30785" fmla="*/ 9585365 w 13419668"/>
              <a:gd name="connsiteY30785" fmla="*/ 816341 h 4401251"/>
              <a:gd name="connsiteX30786" fmla="*/ 9567578 w 13419668"/>
              <a:gd name="connsiteY30786" fmla="*/ 797185 h 4401251"/>
              <a:gd name="connsiteX30787" fmla="*/ 9657011 w 13419668"/>
              <a:gd name="connsiteY30787" fmla="*/ 797310 h 4401251"/>
              <a:gd name="connsiteX30788" fmla="*/ 9638354 w 13419668"/>
              <a:gd name="connsiteY30788" fmla="*/ 812858 h 4401251"/>
              <a:gd name="connsiteX30789" fmla="*/ 9655022 w 13419668"/>
              <a:gd name="connsiteY30789" fmla="*/ 833755 h 4401251"/>
              <a:gd name="connsiteX30790" fmla="*/ 9674923 w 13419668"/>
              <a:gd name="connsiteY30790" fmla="*/ 816341 h 4401251"/>
              <a:gd name="connsiteX30791" fmla="*/ 9657136 w 13419668"/>
              <a:gd name="connsiteY30791" fmla="*/ 797185 h 4401251"/>
              <a:gd name="connsiteX30792" fmla="*/ 9761495 w 13419668"/>
              <a:gd name="connsiteY30792" fmla="*/ 813729 h 4401251"/>
              <a:gd name="connsiteX30793" fmla="*/ 9741344 w 13419668"/>
              <a:gd name="connsiteY30793" fmla="*/ 797310 h 4401251"/>
              <a:gd name="connsiteX30794" fmla="*/ 9725423 w 13419668"/>
              <a:gd name="connsiteY30794" fmla="*/ 815470 h 4401251"/>
              <a:gd name="connsiteX30795" fmla="*/ 9749679 w 13419668"/>
              <a:gd name="connsiteY30795" fmla="*/ 833630 h 4401251"/>
              <a:gd name="connsiteX30796" fmla="*/ 9761495 w 13419668"/>
              <a:gd name="connsiteY30796" fmla="*/ 813853 h 4401251"/>
              <a:gd name="connsiteX30797" fmla="*/ 9851052 w 13419668"/>
              <a:gd name="connsiteY30797" fmla="*/ 814226 h 4401251"/>
              <a:gd name="connsiteX30798" fmla="*/ 9831400 w 13419668"/>
              <a:gd name="connsiteY30798" fmla="*/ 797185 h 4401251"/>
              <a:gd name="connsiteX30799" fmla="*/ 9814981 w 13419668"/>
              <a:gd name="connsiteY30799" fmla="*/ 814848 h 4401251"/>
              <a:gd name="connsiteX30800" fmla="*/ 9838738 w 13419668"/>
              <a:gd name="connsiteY30800" fmla="*/ 833755 h 4401251"/>
              <a:gd name="connsiteX30801" fmla="*/ 9851052 w 13419668"/>
              <a:gd name="connsiteY30801" fmla="*/ 814226 h 4401251"/>
              <a:gd name="connsiteX30802" fmla="*/ 9921081 w 13419668"/>
              <a:gd name="connsiteY30802" fmla="*/ 797185 h 4401251"/>
              <a:gd name="connsiteX30803" fmla="*/ 9904538 w 13419668"/>
              <a:gd name="connsiteY30803" fmla="*/ 814724 h 4401251"/>
              <a:gd name="connsiteX30804" fmla="*/ 9922574 w 13419668"/>
              <a:gd name="connsiteY30804" fmla="*/ 833133 h 4401251"/>
              <a:gd name="connsiteX30805" fmla="*/ 9941356 w 13419668"/>
              <a:gd name="connsiteY30805" fmla="*/ 819699 h 4401251"/>
              <a:gd name="connsiteX30806" fmla="*/ 9920957 w 13419668"/>
              <a:gd name="connsiteY30806" fmla="*/ 797185 h 4401251"/>
              <a:gd name="connsiteX30807" fmla="*/ 10027182 w 13419668"/>
              <a:gd name="connsiteY30807" fmla="*/ 814724 h 4401251"/>
              <a:gd name="connsiteX30808" fmla="*/ 10010763 w 13419668"/>
              <a:gd name="connsiteY30808" fmla="*/ 797185 h 4401251"/>
              <a:gd name="connsiteX30809" fmla="*/ 9991235 w 13419668"/>
              <a:gd name="connsiteY30809" fmla="*/ 814226 h 4401251"/>
              <a:gd name="connsiteX30810" fmla="*/ 10003549 w 13419668"/>
              <a:gd name="connsiteY30810" fmla="*/ 833630 h 4401251"/>
              <a:gd name="connsiteX30811" fmla="*/ 10027182 w 13419668"/>
              <a:gd name="connsiteY30811" fmla="*/ 814724 h 4401251"/>
              <a:gd name="connsiteX30812" fmla="*/ 10080170 w 13419668"/>
              <a:gd name="connsiteY30812" fmla="*/ 814848 h 4401251"/>
              <a:gd name="connsiteX30813" fmla="*/ 10099076 w 13419668"/>
              <a:gd name="connsiteY30813" fmla="*/ 833630 h 4401251"/>
              <a:gd name="connsiteX30814" fmla="*/ 10116740 w 13419668"/>
              <a:gd name="connsiteY30814" fmla="*/ 817087 h 4401251"/>
              <a:gd name="connsiteX30815" fmla="*/ 10099823 w 13419668"/>
              <a:gd name="connsiteY30815" fmla="*/ 797061 h 4401251"/>
              <a:gd name="connsiteX30816" fmla="*/ 10080170 w 13419668"/>
              <a:gd name="connsiteY30816" fmla="*/ 814848 h 4401251"/>
              <a:gd name="connsiteX30817" fmla="*/ 10186395 w 13419668"/>
              <a:gd name="connsiteY30817" fmla="*/ 797185 h 4401251"/>
              <a:gd name="connsiteX30818" fmla="*/ 10169852 w 13419668"/>
              <a:gd name="connsiteY30818" fmla="*/ 814848 h 4401251"/>
              <a:gd name="connsiteX30819" fmla="*/ 10188634 w 13419668"/>
              <a:gd name="connsiteY30819" fmla="*/ 833755 h 4401251"/>
              <a:gd name="connsiteX30820" fmla="*/ 10206421 w 13419668"/>
              <a:gd name="connsiteY30820" fmla="*/ 814102 h 4401251"/>
              <a:gd name="connsiteX30821" fmla="*/ 10186395 w 13419668"/>
              <a:gd name="connsiteY30821" fmla="*/ 797185 h 4401251"/>
              <a:gd name="connsiteX30822" fmla="*/ 10276201 w 13419668"/>
              <a:gd name="connsiteY30822" fmla="*/ 797185 h 4401251"/>
              <a:gd name="connsiteX30823" fmla="*/ 10259409 w 13419668"/>
              <a:gd name="connsiteY30823" fmla="*/ 814599 h 4401251"/>
              <a:gd name="connsiteX30824" fmla="*/ 10277943 w 13419668"/>
              <a:gd name="connsiteY30824" fmla="*/ 833755 h 4401251"/>
              <a:gd name="connsiteX30825" fmla="*/ 10295979 w 13419668"/>
              <a:gd name="connsiteY30825" fmla="*/ 814475 h 4401251"/>
              <a:gd name="connsiteX30826" fmla="*/ 10276201 w 13419668"/>
              <a:gd name="connsiteY30826" fmla="*/ 797310 h 4401251"/>
              <a:gd name="connsiteX30827" fmla="*/ 10364515 w 13419668"/>
              <a:gd name="connsiteY30827" fmla="*/ 797185 h 4401251"/>
              <a:gd name="connsiteX30828" fmla="*/ 10346479 w 13419668"/>
              <a:gd name="connsiteY30828" fmla="*/ 813107 h 4401251"/>
              <a:gd name="connsiteX30829" fmla="*/ 10363022 w 13419668"/>
              <a:gd name="connsiteY30829" fmla="*/ 833133 h 4401251"/>
              <a:gd name="connsiteX30830" fmla="*/ 10382799 w 13419668"/>
              <a:gd name="connsiteY30830" fmla="*/ 821192 h 4401251"/>
              <a:gd name="connsiteX30831" fmla="*/ 10364515 w 13419668"/>
              <a:gd name="connsiteY30831" fmla="*/ 797061 h 4401251"/>
              <a:gd name="connsiteX30832" fmla="*/ 10453077 w 13419668"/>
              <a:gd name="connsiteY30832" fmla="*/ 797185 h 4401251"/>
              <a:gd name="connsiteX30833" fmla="*/ 10436037 w 13419668"/>
              <a:gd name="connsiteY30833" fmla="*/ 814226 h 4401251"/>
              <a:gd name="connsiteX30834" fmla="*/ 10453575 w 13419668"/>
              <a:gd name="connsiteY30834" fmla="*/ 833257 h 4401251"/>
              <a:gd name="connsiteX30835" fmla="*/ 10472730 w 13419668"/>
              <a:gd name="connsiteY30835" fmla="*/ 820321 h 4401251"/>
              <a:gd name="connsiteX30836" fmla="*/ 10453077 w 13419668"/>
              <a:gd name="connsiteY30836" fmla="*/ 797185 h 4401251"/>
              <a:gd name="connsiteX30837" fmla="*/ 10561665 w 13419668"/>
              <a:gd name="connsiteY30837" fmla="*/ 813604 h 4401251"/>
              <a:gd name="connsiteX30838" fmla="*/ 10541515 w 13419668"/>
              <a:gd name="connsiteY30838" fmla="*/ 797185 h 4401251"/>
              <a:gd name="connsiteX30839" fmla="*/ 10525594 w 13419668"/>
              <a:gd name="connsiteY30839" fmla="*/ 815346 h 4401251"/>
              <a:gd name="connsiteX30840" fmla="*/ 10549849 w 13419668"/>
              <a:gd name="connsiteY30840" fmla="*/ 833506 h 4401251"/>
              <a:gd name="connsiteX30841" fmla="*/ 10561665 w 13419668"/>
              <a:gd name="connsiteY30841" fmla="*/ 813729 h 4401251"/>
              <a:gd name="connsiteX30842" fmla="*/ 10628212 w 13419668"/>
              <a:gd name="connsiteY30842" fmla="*/ 797310 h 4401251"/>
              <a:gd name="connsiteX30843" fmla="*/ 10611669 w 13419668"/>
              <a:gd name="connsiteY30843" fmla="*/ 814973 h 4401251"/>
              <a:gd name="connsiteX30844" fmla="*/ 10630451 w 13419668"/>
              <a:gd name="connsiteY30844" fmla="*/ 833879 h 4401251"/>
              <a:gd name="connsiteX30845" fmla="*/ 10648238 w 13419668"/>
              <a:gd name="connsiteY30845" fmla="*/ 814226 h 4401251"/>
              <a:gd name="connsiteX30846" fmla="*/ 10628212 w 13419668"/>
              <a:gd name="connsiteY30846" fmla="*/ 797310 h 4401251"/>
              <a:gd name="connsiteX30847" fmla="*/ 10737795 w 13419668"/>
              <a:gd name="connsiteY30847" fmla="*/ 814724 h 4401251"/>
              <a:gd name="connsiteX30848" fmla="*/ 10721376 w 13419668"/>
              <a:gd name="connsiteY30848" fmla="*/ 797185 h 4401251"/>
              <a:gd name="connsiteX30849" fmla="*/ 10701848 w 13419668"/>
              <a:gd name="connsiteY30849" fmla="*/ 814226 h 4401251"/>
              <a:gd name="connsiteX30850" fmla="*/ 10714162 w 13419668"/>
              <a:gd name="connsiteY30850" fmla="*/ 833630 h 4401251"/>
              <a:gd name="connsiteX30851" fmla="*/ 10737795 w 13419668"/>
              <a:gd name="connsiteY30851" fmla="*/ 814724 h 4401251"/>
              <a:gd name="connsiteX30852" fmla="*/ 10808446 w 13419668"/>
              <a:gd name="connsiteY30852" fmla="*/ 797185 h 4401251"/>
              <a:gd name="connsiteX30853" fmla="*/ 10790784 w 13419668"/>
              <a:gd name="connsiteY30853" fmla="*/ 813853 h 4401251"/>
              <a:gd name="connsiteX30854" fmla="*/ 10808571 w 13419668"/>
              <a:gd name="connsiteY30854" fmla="*/ 833755 h 4401251"/>
              <a:gd name="connsiteX30855" fmla="*/ 10827353 w 13419668"/>
              <a:gd name="connsiteY30855" fmla="*/ 815221 h 4401251"/>
              <a:gd name="connsiteX30856" fmla="*/ 10808446 w 13419668"/>
              <a:gd name="connsiteY30856" fmla="*/ 797185 h 4401251"/>
              <a:gd name="connsiteX30857" fmla="*/ 10893650 w 13419668"/>
              <a:gd name="connsiteY30857" fmla="*/ 797185 h 4401251"/>
              <a:gd name="connsiteX30858" fmla="*/ 10877977 w 13419668"/>
              <a:gd name="connsiteY30858" fmla="*/ 815470 h 4401251"/>
              <a:gd name="connsiteX30859" fmla="*/ 10896759 w 13419668"/>
              <a:gd name="connsiteY30859" fmla="*/ 833133 h 4401251"/>
              <a:gd name="connsiteX30860" fmla="*/ 10915044 w 13419668"/>
              <a:gd name="connsiteY30860" fmla="*/ 818828 h 4401251"/>
              <a:gd name="connsiteX30861" fmla="*/ 10893650 w 13419668"/>
              <a:gd name="connsiteY30861" fmla="*/ 797185 h 4401251"/>
              <a:gd name="connsiteX30862" fmla="*/ 10967535 w 13419668"/>
              <a:gd name="connsiteY30862" fmla="*/ 814724 h 4401251"/>
              <a:gd name="connsiteX30863" fmla="*/ 10982835 w 13419668"/>
              <a:gd name="connsiteY30863" fmla="*/ 833630 h 4401251"/>
              <a:gd name="connsiteX30864" fmla="*/ 11004104 w 13419668"/>
              <a:gd name="connsiteY30864" fmla="*/ 817336 h 4401251"/>
              <a:gd name="connsiteX30865" fmla="*/ 10986939 w 13419668"/>
              <a:gd name="connsiteY30865" fmla="*/ 797185 h 4401251"/>
              <a:gd name="connsiteX30866" fmla="*/ 10967535 w 13419668"/>
              <a:gd name="connsiteY30866" fmla="*/ 814724 h 4401251"/>
              <a:gd name="connsiteX30867" fmla="*/ 11075128 w 13419668"/>
              <a:gd name="connsiteY30867" fmla="*/ 797185 h 4401251"/>
              <a:gd name="connsiteX30868" fmla="*/ 11057092 w 13419668"/>
              <a:gd name="connsiteY30868" fmla="*/ 813107 h 4401251"/>
              <a:gd name="connsiteX30869" fmla="*/ 11073636 w 13419668"/>
              <a:gd name="connsiteY30869" fmla="*/ 833133 h 4401251"/>
              <a:gd name="connsiteX30870" fmla="*/ 11093413 w 13419668"/>
              <a:gd name="connsiteY30870" fmla="*/ 821192 h 4401251"/>
              <a:gd name="connsiteX30871" fmla="*/ 11075128 w 13419668"/>
              <a:gd name="connsiteY30871" fmla="*/ 797061 h 4401251"/>
              <a:gd name="connsiteX30872" fmla="*/ 11161327 w 13419668"/>
              <a:gd name="connsiteY30872" fmla="*/ 797185 h 4401251"/>
              <a:gd name="connsiteX30873" fmla="*/ 11143042 w 13419668"/>
              <a:gd name="connsiteY30873" fmla="*/ 813231 h 4401251"/>
              <a:gd name="connsiteX30874" fmla="*/ 11160084 w 13419668"/>
              <a:gd name="connsiteY30874" fmla="*/ 833755 h 4401251"/>
              <a:gd name="connsiteX30875" fmla="*/ 11179611 w 13419668"/>
              <a:gd name="connsiteY30875" fmla="*/ 815968 h 4401251"/>
              <a:gd name="connsiteX30876" fmla="*/ 11161327 w 13419668"/>
              <a:gd name="connsiteY30876" fmla="*/ 797185 h 4401251"/>
              <a:gd name="connsiteX30877" fmla="*/ 11232600 w 13419668"/>
              <a:gd name="connsiteY30877" fmla="*/ 816714 h 4401251"/>
              <a:gd name="connsiteX30878" fmla="*/ 11253248 w 13419668"/>
              <a:gd name="connsiteY30878" fmla="*/ 833755 h 4401251"/>
              <a:gd name="connsiteX30879" fmla="*/ 11269169 w 13419668"/>
              <a:gd name="connsiteY30879" fmla="*/ 815346 h 4401251"/>
              <a:gd name="connsiteX30880" fmla="*/ 11250387 w 13419668"/>
              <a:gd name="connsiteY30880" fmla="*/ 797185 h 4401251"/>
              <a:gd name="connsiteX30881" fmla="*/ 11232600 w 13419668"/>
              <a:gd name="connsiteY30881" fmla="*/ 816714 h 4401251"/>
              <a:gd name="connsiteX30882" fmla="*/ 11338701 w 13419668"/>
              <a:gd name="connsiteY30882" fmla="*/ 797310 h 4401251"/>
              <a:gd name="connsiteX30883" fmla="*/ 11322157 w 13419668"/>
              <a:gd name="connsiteY30883" fmla="*/ 814973 h 4401251"/>
              <a:gd name="connsiteX30884" fmla="*/ 11340940 w 13419668"/>
              <a:gd name="connsiteY30884" fmla="*/ 833879 h 4401251"/>
              <a:gd name="connsiteX30885" fmla="*/ 11358727 w 13419668"/>
              <a:gd name="connsiteY30885" fmla="*/ 814226 h 4401251"/>
              <a:gd name="connsiteX30886" fmla="*/ 11338701 w 13419668"/>
              <a:gd name="connsiteY30886" fmla="*/ 797310 h 4401251"/>
              <a:gd name="connsiteX30887" fmla="*/ 11430248 w 13419668"/>
              <a:gd name="connsiteY30887" fmla="*/ 797310 h 4401251"/>
              <a:gd name="connsiteX30888" fmla="*/ 11411715 w 13419668"/>
              <a:gd name="connsiteY30888" fmla="*/ 813107 h 4401251"/>
              <a:gd name="connsiteX30889" fmla="*/ 11428507 w 13419668"/>
              <a:gd name="connsiteY30889" fmla="*/ 833879 h 4401251"/>
              <a:gd name="connsiteX30890" fmla="*/ 11448160 w 13419668"/>
              <a:gd name="connsiteY30890" fmla="*/ 816341 h 4401251"/>
              <a:gd name="connsiteX30891" fmla="*/ 11430124 w 13419668"/>
              <a:gd name="connsiteY30891" fmla="*/ 797310 h 4401251"/>
              <a:gd name="connsiteX30892" fmla="*/ 11515950 w 13419668"/>
              <a:gd name="connsiteY30892" fmla="*/ 797310 h 4401251"/>
              <a:gd name="connsiteX30893" fmla="*/ 11498909 w 13419668"/>
              <a:gd name="connsiteY30893" fmla="*/ 814351 h 4401251"/>
              <a:gd name="connsiteX30894" fmla="*/ 11516447 w 13419668"/>
              <a:gd name="connsiteY30894" fmla="*/ 833382 h 4401251"/>
              <a:gd name="connsiteX30895" fmla="*/ 11535602 w 13419668"/>
              <a:gd name="connsiteY30895" fmla="*/ 820445 h 4401251"/>
              <a:gd name="connsiteX30896" fmla="*/ 11515950 w 13419668"/>
              <a:gd name="connsiteY30896" fmla="*/ 797310 h 4401251"/>
              <a:gd name="connsiteX30897" fmla="*/ 11606377 w 13419668"/>
              <a:gd name="connsiteY30897" fmla="*/ 797310 h 4401251"/>
              <a:gd name="connsiteX30898" fmla="*/ 11588466 w 13419668"/>
              <a:gd name="connsiteY30898" fmla="*/ 813480 h 4401251"/>
              <a:gd name="connsiteX30899" fmla="*/ 11605258 w 13419668"/>
              <a:gd name="connsiteY30899" fmla="*/ 833257 h 4401251"/>
              <a:gd name="connsiteX30900" fmla="*/ 11624911 w 13419668"/>
              <a:gd name="connsiteY30900" fmla="*/ 821192 h 4401251"/>
              <a:gd name="connsiteX30901" fmla="*/ 11606377 w 13419668"/>
              <a:gd name="connsiteY30901" fmla="*/ 797310 h 4401251"/>
              <a:gd name="connsiteX30902" fmla="*/ 11678148 w 13419668"/>
              <a:gd name="connsiteY30902" fmla="*/ 815594 h 4401251"/>
              <a:gd name="connsiteX30903" fmla="*/ 11694193 w 13419668"/>
              <a:gd name="connsiteY30903" fmla="*/ 833879 h 4401251"/>
              <a:gd name="connsiteX30904" fmla="*/ 11714717 w 13419668"/>
              <a:gd name="connsiteY30904" fmla="*/ 816838 h 4401251"/>
              <a:gd name="connsiteX30905" fmla="*/ 11696930 w 13419668"/>
              <a:gd name="connsiteY30905" fmla="*/ 797310 h 4401251"/>
              <a:gd name="connsiteX30906" fmla="*/ 11678148 w 13419668"/>
              <a:gd name="connsiteY30906" fmla="*/ 815594 h 4401251"/>
              <a:gd name="connsiteX30907" fmla="*/ 11783129 w 13419668"/>
              <a:gd name="connsiteY30907" fmla="*/ 797310 h 4401251"/>
              <a:gd name="connsiteX30908" fmla="*/ 11764222 w 13419668"/>
              <a:gd name="connsiteY30908" fmla="*/ 812609 h 4401251"/>
              <a:gd name="connsiteX30909" fmla="*/ 11780517 w 13419668"/>
              <a:gd name="connsiteY30909" fmla="*/ 833755 h 4401251"/>
              <a:gd name="connsiteX30910" fmla="*/ 11800668 w 13419668"/>
              <a:gd name="connsiteY30910" fmla="*/ 816590 h 4401251"/>
              <a:gd name="connsiteX30911" fmla="*/ 11783129 w 13419668"/>
              <a:gd name="connsiteY30911" fmla="*/ 797185 h 4401251"/>
              <a:gd name="connsiteX30912" fmla="*/ 11872065 w 13419668"/>
              <a:gd name="connsiteY30912" fmla="*/ 797310 h 4401251"/>
              <a:gd name="connsiteX30913" fmla="*/ 11853780 w 13419668"/>
              <a:gd name="connsiteY30913" fmla="*/ 813355 h 4401251"/>
              <a:gd name="connsiteX30914" fmla="*/ 11870821 w 13419668"/>
              <a:gd name="connsiteY30914" fmla="*/ 833879 h 4401251"/>
              <a:gd name="connsiteX30915" fmla="*/ 11890349 w 13419668"/>
              <a:gd name="connsiteY30915" fmla="*/ 816092 h 4401251"/>
              <a:gd name="connsiteX30916" fmla="*/ 11872065 w 13419668"/>
              <a:gd name="connsiteY30916" fmla="*/ 797310 h 4401251"/>
              <a:gd name="connsiteX30917" fmla="*/ 11961622 w 13419668"/>
              <a:gd name="connsiteY30917" fmla="*/ 797310 h 4401251"/>
              <a:gd name="connsiteX30918" fmla="*/ 11943337 w 13419668"/>
              <a:gd name="connsiteY30918" fmla="*/ 813355 h 4401251"/>
              <a:gd name="connsiteX30919" fmla="*/ 11960378 w 13419668"/>
              <a:gd name="connsiteY30919" fmla="*/ 833879 h 4401251"/>
              <a:gd name="connsiteX30920" fmla="*/ 11979907 w 13419668"/>
              <a:gd name="connsiteY30920" fmla="*/ 816092 h 4401251"/>
              <a:gd name="connsiteX30921" fmla="*/ 11961622 w 13419668"/>
              <a:gd name="connsiteY30921" fmla="*/ 797310 h 4401251"/>
              <a:gd name="connsiteX30922" fmla="*/ 12048070 w 13419668"/>
              <a:gd name="connsiteY30922" fmla="*/ 797310 h 4401251"/>
              <a:gd name="connsiteX30923" fmla="*/ 12030532 w 13419668"/>
              <a:gd name="connsiteY30923" fmla="*/ 813729 h 4401251"/>
              <a:gd name="connsiteX30924" fmla="*/ 12047572 w 13419668"/>
              <a:gd name="connsiteY30924" fmla="*/ 833257 h 4401251"/>
              <a:gd name="connsiteX30925" fmla="*/ 12066976 w 13419668"/>
              <a:gd name="connsiteY30925" fmla="*/ 820943 h 4401251"/>
              <a:gd name="connsiteX30926" fmla="*/ 12048070 w 13419668"/>
              <a:gd name="connsiteY30926" fmla="*/ 797310 h 4401251"/>
              <a:gd name="connsiteX30927" fmla="*/ 12156036 w 13419668"/>
              <a:gd name="connsiteY30927" fmla="*/ 814351 h 4401251"/>
              <a:gd name="connsiteX30928" fmla="*/ 12136384 w 13419668"/>
              <a:gd name="connsiteY30928" fmla="*/ 797310 h 4401251"/>
              <a:gd name="connsiteX30929" fmla="*/ 12119965 w 13419668"/>
              <a:gd name="connsiteY30929" fmla="*/ 814973 h 4401251"/>
              <a:gd name="connsiteX30930" fmla="*/ 12143722 w 13419668"/>
              <a:gd name="connsiteY30930" fmla="*/ 833879 h 4401251"/>
              <a:gd name="connsiteX30931" fmla="*/ 12156036 w 13419668"/>
              <a:gd name="connsiteY30931" fmla="*/ 814351 h 4401251"/>
              <a:gd name="connsiteX30932" fmla="*/ 12225568 w 13419668"/>
              <a:gd name="connsiteY30932" fmla="*/ 797310 h 4401251"/>
              <a:gd name="connsiteX30933" fmla="*/ 12209646 w 13419668"/>
              <a:gd name="connsiteY30933" fmla="*/ 815470 h 4401251"/>
              <a:gd name="connsiteX30934" fmla="*/ 12228304 w 13419668"/>
              <a:gd name="connsiteY30934" fmla="*/ 833382 h 4401251"/>
              <a:gd name="connsiteX30935" fmla="*/ 12246713 w 13419668"/>
              <a:gd name="connsiteY30935" fmla="*/ 819326 h 4401251"/>
              <a:gd name="connsiteX30936" fmla="*/ 12225692 w 13419668"/>
              <a:gd name="connsiteY30936" fmla="*/ 797310 h 4401251"/>
              <a:gd name="connsiteX30937" fmla="*/ 12316991 w 13419668"/>
              <a:gd name="connsiteY30937" fmla="*/ 797310 h 4401251"/>
              <a:gd name="connsiteX30938" fmla="*/ 12299079 w 13419668"/>
              <a:gd name="connsiteY30938" fmla="*/ 813480 h 4401251"/>
              <a:gd name="connsiteX30939" fmla="*/ 12315871 w 13419668"/>
              <a:gd name="connsiteY30939" fmla="*/ 833257 h 4401251"/>
              <a:gd name="connsiteX30940" fmla="*/ 12335525 w 13419668"/>
              <a:gd name="connsiteY30940" fmla="*/ 821192 h 4401251"/>
              <a:gd name="connsiteX30941" fmla="*/ 12316991 w 13419668"/>
              <a:gd name="connsiteY30941" fmla="*/ 797310 h 4401251"/>
              <a:gd name="connsiteX30942" fmla="*/ 12403065 w 13419668"/>
              <a:gd name="connsiteY30942" fmla="*/ 797310 h 4401251"/>
              <a:gd name="connsiteX30943" fmla="*/ 12385154 w 13419668"/>
              <a:gd name="connsiteY30943" fmla="*/ 813729 h 4401251"/>
              <a:gd name="connsiteX30944" fmla="*/ 12402693 w 13419668"/>
              <a:gd name="connsiteY30944" fmla="*/ 833879 h 4401251"/>
              <a:gd name="connsiteX30945" fmla="*/ 12421723 w 13419668"/>
              <a:gd name="connsiteY30945" fmla="*/ 815594 h 4401251"/>
              <a:gd name="connsiteX30946" fmla="*/ 12403065 w 13419668"/>
              <a:gd name="connsiteY30946" fmla="*/ 797310 h 4401251"/>
              <a:gd name="connsiteX30947" fmla="*/ 12511281 w 13419668"/>
              <a:gd name="connsiteY30947" fmla="*/ 813729 h 4401251"/>
              <a:gd name="connsiteX30948" fmla="*/ 12493742 w 13419668"/>
              <a:gd name="connsiteY30948" fmla="*/ 797185 h 4401251"/>
              <a:gd name="connsiteX30949" fmla="*/ 12475334 w 13419668"/>
              <a:gd name="connsiteY30949" fmla="*/ 815221 h 4401251"/>
              <a:gd name="connsiteX30950" fmla="*/ 12488767 w 13419668"/>
              <a:gd name="connsiteY30950" fmla="*/ 834003 h 4401251"/>
              <a:gd name="connsiteX30951" fmla="*/ 12511281 w 13419668"/>
              <a:gd name="connsiteY30951" fmla="*/ 813604 h 4401251"/>
              <a:gd name="connsiteX30952" fmla="*/ 12564269 w 13419668"/>
              <a:gd name="connsiteY30952" fmla="*/ 816838 h 4401251"/>
              <a:gd name="connsiteX30953" fmla="*/ 12584916 w 13419668"/>
              <a:gd name="connsiteY30953" fmla="*/ 833879 h 4401251"/>
              <a:gd name="connsiteX30954" fmla="*/ 12600838 w 13419668"/>
              <a:gd name="connsiteY30954" fmla="*/ 815470 h 4401251"/>
              <a:gd name="connsiteX30955" fmla="*/ 12582056 w 13419668"/>
              <a:gd name="connsiteY30955" fmla="*/ 797310 h 4401251"/>
              <a:gd name="connsiteX30956" fmla="*/ 12564269 w 13419668"/>
              <a:gd name="connsiteY30956" fmla="*/ 816838 h 4401251"/>
              <a:gd name="connsiteX30957" fmla="*/ 12668504 w 13419668"/>
              <a:gd name="connsiteY30957" fmla="*/ 797310 h 4401251"/>
              <a:gd name="connsiteX30958" fmla="*/ 12651464 w 13419668"/>
              <a:gd name="connsiteY30958" fmla="*/ 814351 h 4401251"/>
              <a:gd name="connsiteX30959" fmla="*/ 12669001 w 13419668"/>
              <a:gd name="connsiteY30959" fmla="*/ 833382 h 4401251"/>
              <a:gd name="connsiteX30960" fmla="*/ 12688157 w 13419668"/>
              <a:gd name="connsiteY30960" fmla="*/ 820445 h 4401251"/>
              <a:gd name="connsiteX30961" fmla="*/ 12668504 w 13419668"/>
              <a:gd name="connsiteY30961" fmla="*/ 797310 h 4401251"/>
              <a:gd name="connsiteX30962" fmla="*/ 12757563 w 13419668"/>
              <a:gd name="connsiteY30962" fmla="*/ 797310 h 4401251"/>
              <a:gd name="connsiteX30963" fmla="*/ 12741020 w 13419668"/>
              <a:gd name="connsiteY30963" fmla="*/ 814848 h 4401251"/>
              <a:gd name="connsiteX30964" fmla="*/ 12759056 w 13419668"/>
              <a:gd name="connsiteY30964" fmla="*/ 833257 h 4401251"/>
              <a:gd name="connsiteX30965" fmla="*/ 12777838 w 13419668"/>
              <a:gd name="connsiteY30965" fmla="*/ 819824 h 4401251"/>
              <a:gd name="connsiteX30966" fmla="*/ 12757439 w 13419668"/>
              <a:gd name="connsiteY30966" fmla="*/ 797310 h 4401251"/>
              <a:gd name="connsiteX30967" fmla="*/ 12847370 w 13419668"/>
              <a:gd name="connsiteY30967" fmla="*/ 797310 h 4401251"/>
              <a:gd name="connsiteX30968" fmla="*/ 12830577 w 13419668"/>
              <a:gd name="connsiteY30968" fmla="*/ 814599 h 4401251"/>
              <a:gd name="connsiteX30969" fmla="*/ 12848365 w 13419668"/>
              <a:gd name="connsiteY30969" fmla="*/ 833382 h 4401251"/>
              <a:gd name="connsiteX30970" fmla="*/ 12867272 w 13419668"/>
              <a:gd name="connsiteY30970" fmla="*/ 820197 h 4401251"/>
              <a:gd name="connsiteX30971" fmla="*/ 12847246 w 13419668"/>
              <a:gd name="connsiteY30971" fmla="*/ 797310 h 4401251"/>
              <a:gd name="connsiteX30972" fmla="*/ 12953221 w 13419668"/>
              <a:gd name="connsiteY30972" fmla="*/ 813853 h 4401251"/>
              <a:gd name="connsiteX30973" fmla="*/ 12935684 w 13419668"/>
              <a:gd name="connsiteY30973" fmla="*/ 797310 h 4401251"/>
              <a:gd name="connsiteX30974" fmla="*/ 12917275 w 13419668"/>
              <a:gd name="connsiteY30974" fmla="*/ 815346 h 4401251"/>
              <a:gd name="connsiteX30975" fmla="*/ 12930708 w 13419668"/>
              <a:gd name="connsiteY30975" fmla="*/ 834128 h 4401251"/>
              <a:gd name="connsiteX30976" fmla="*/ 12953221 w 13419668"/>
              <a:gd name="connsiteY30976" fmla="*/ 813729 h 4401251"/>
              <a:gd name="connsiteX30977" fmla="*/ 13022753 w 13419668"/>
              <a:gd name="connsiteY30977" fmla="*/ 797434 h 4401251"/>
              <a:gd name="connsiteX30978" fmla="*/ 13006209 w 13419668"/>
              <a:gd name="connsiteY30978" fmla="*/ 815097 h 4401251"/>
              <a:gd name="connsiteX30979" fmla="*/ 13024992 w 13419668"/>
              <a:gd name="connsiteY30979" fmla="*/ 834003 h 4401251"/>
              <a:gd name="connsiteX30980" fmla="*/ 13042779 w 13419668"/>
              <a:gd name="connsiteY30980" fmla="*/ 814351 h 4401251"/>
              <a:gd name="connsiteX30981" fmla="*/ 13022753 w 13419668"/>
              <a:gd name="connsiteY30981" fmla="*/ 797434 h 4401251"/>
              <a:gd name="connsiteX30982" fmla="*/ 13113678 w 13419668"/>
              <a:gd name="connsiteY30982" fmla="*/ 797434 h 4401251"/>
              <a:gd name="connsiteX30983" fmla="*/ 13095768 w 13419668"/>
              <a:gd name="connsiteY30983" fmla="*/ 813853 h 4401251"/>
              <a:gd name="connsiteX30984" fmla="*/ 13113306 w 13419668"/>
              <a:gd name="connsiteY30984" fmla="*/ 834003 h 4401251"/>
              <a:gd name="connsiteX30985" fmla="*/ 13132336 w 13419668"/>
              <a:gd name="connsiteY30985" fmla="*/ 815719 h 4401251"/>
              <a:gd name="connsiteX30986" fmla="*/ 13113678 w 13419668"/>
              <a:gd name="connsiteY30986" fmla="*/ 797434 h 4401251"/>
              <a:gd name="connsiteX30987" fmla="*/ 13204107 w 13419668"/>
              <a:gd name="connsiteY30987" fmla="*/ 797434 h 4401251"/>
              <a:gd name="connsiteX30988" fmla="*/ 13185449 w 13419668"/>
              <a:gd name="connsiteY30988" fmla="*/ 812982 h 4401251"/>
              <a:gd name="connsiteX30989" fmla="*/ 13202116 w 13419668"/>
              <a:gd name="connsiteY30989" fmla="*/ 833879 h 4401251"/>
              <a:gd name="connsiteX30990" fmla="*/ 13222019 w 13419668"/>
              <a:gd name="connsiteY30990" fmla="*/ 816465 h 4401251"/>
              <a:gd name="connsiteX30991" fmla="*/ 13204231 w 13419668"/>
              <a:gd name="connsiteY30991" fmla="*/ 797310 h 4401251"/>
              <a:gd name="connsiteX30992" fmla="*/ 13288316 w 13419668"/>
              <a:gd name="connsiteY30992" fmla="*/ 797434 h 4401251"/>
              <a:gd name="connsiteX30993" fmla="*/ 13272643 w 13419668"/>
              <a:gd name="connsiteY30993" fmla="*/ 815719 h 4401251"/>
              <a:gd name="connsiteX30994" fmla="*/ 13291425 w 13419668"/>
              <a:gd name="connsiteY30994" fmla="*/ 833382 h 4401251"/>
              <a:gd name="connsiteX30995" fmla="*/ 13309710 w 13419668"/>
              <a:gd name="connsiteY30995" fmla="*/ 819077 h 4401251"/>
              <a:gd name="connsiteX30996" fmla="*/ 13288316 w 13419668"/>
              <a:gd name="connsiteY30996" fmla="*/ 797434 h 4401251"/>
              <a:gd name="connsiteX30997" fmla="*/ 13380237 w 13419668"/>
              <a:gd name="connsiteY30997" fmla="*/ 797434 h 4401251"/>
              <a:gd name="connsiteX30998" fmla="*/ 13362077 w 13419668"/>
              <a:gd name="connsiteY30998" fmla="*/ 813355 h 4401251"/>
              <a:gd name="connsiteX30999" fmla="*/ 13378620 w 13419668"/>
              <a:gd name="connsiteY30999" fmla="*/ 833382 h 4401251"/>
              <a:gd name="connsiteX31000" fmla="*/ 13398396 w 13419668"/>
              <a:gd name="connsiteY31000" fmla="*/ 821441 h 4401251"/>
              <a:gd name="connsiteX31001" fmla="*/ 13380112 w 13419668"/>
              <a:gd name="connsiteY31001" fmla="*/ 797310 h 4401251"/>
              <a:gd name="connsiteX31002" fmla="*/ 6394758 w 13419668"/>
              <a:gd name="connsiteY31002" fmla="*/ 816092 h 4401251"/>
              <a:gd name="connsiteX31003" fmla="*/ 6376971 w 13419668"/>
              <a:gd name="connsiteY31003" fmla="*/ 797434 h 4401251"/>
              <a:gd name="connsiteX31004" fmla="*/ 6358811 w 13419668"/>
              <a:gd name="connsiteY31004" fmla="*/ 813355 h 4401251"/>
              <a:gd name="connsiteX31005" fmla="*/ 6380703 w 13419668"/>
              <a:gd name="connsiteY31005" fmla="*/ 834501 h 4401251"/>
              <a:gd name="connsiteX31006" fmla="*/ 6394883 w 13419668"/>
              <a:gd name="connsiteY31006" fmla="*/ 816092 h 4401251"/>
              <a:gd name="connsiteX31007" fmla="*/ 24117 w 13419668"/>
              <a:gd name="connsiteY31007" fmla="*/ 3024677 h 4401251"/>
              <a:gd name="connsiteX31008" fmla="*/ 2349 w 13419668"/>
              <a:gd name="connsiteY31008" fmla="*/ 3002910 h 4401251"/>
              <a:gd name="connsiteX31009" fmla="*/ 2349 w 13419668"/>
              <a:gd name="connsiteY31009" fmla="*/ 3061371 h 4401251"/>
              <a:gd name="connsiteX31010" fmla="*/ 24117 w 13419668"/>
              <a:gd name="connsiteY31010" fmla="*/ 3024677 h 4401251"/>
              <a:gd name="connsiteX31011" fmla="*/ 12386149 w 13419668"/>
              <a:gd name="connsiteY31011" fmla="*/ 724544 h 4401251"/>
              <a:gd name="connsiteX31012" fmla="*/ 12403937 w 13419668"/>
              <a:gd name="connsiteY31012" fmla="*/ 743451 h 4401251"/>
              <a:gd name="connsiteX31013" fmla="*/ 12420479 w 13419668"/>
              <a:gd name="connsiteY31013" fmla="*/ 723922 h 4401251"/>
              <a:gd name="connsiteX31014" fmla="*/ 12403190 w 13419668"/>
              <a:gd name="connsiteY31014" fmla="*/ 701658 h 4401251"/>
              <a:gd name="connsiteX31015" fmla="*/ 12386149 w 13419668"/>
              <a:gd name="connsiteY31015" fmla="*/ 724544 h 4401251"/>
              <a:gd name="connsiteX31016" fmla="*/ 12917522 w 13419668"/>
              <a:gd name="connsiteY31016" fmla="*/ 724296 h 4401251"/>
              <a:gd name="connsiteX31017" fmla="*/ 12935061 w 13419668"/>
              <a:gd name="connsiteY31017" fmla="*/ 743451 h 4401251"/>
              <a:gd name="connsiteX31018" fmla="*/ 12951853 w 13419668"/>
              <a:gd name="connsiteY31018" fmla="*/ 724171 h 4401251"/>
              <a:gd name="connsiteX31019" fmla="*/ 12934937 w 13419668"/>
              <a:gd name="connsiteY31019" fmla="*/ 701658 h 4401251"/>
              <a:gd name="connsiteX31020" fmla="*/ 12917399 w 13419668"/>
              <a:gd name="connsiteY31020" fmla="*/ 724296 h 4401251"/>
              <a:gd name="connsiteX31021" fmla="*/ 12334404 w 13419668"/>
              <a:gd name="connsiteY31021" fmla="*/ 725291 h 4401251"/>
              <a:gd name="connsiteX31022" fmla="*/ 12318608 w 13419668"/>
              <a:gd name="connsiteY31022" fmla="*/ 708250 h 4401251"/>
              <a:gd name="connsiteX31023" fmla="*/ 12299951 w 13419668"/>
              <a:gd name="connsiteY31023" fmla="*/ 722679 h 4401251"/>
              <a:gd name="connsiteX31024" fmla="*/ 12320847 w 13419668"/>
              <a:gd name="connsiteY31024" fmla="*/ 743824 h 4401251"/>
              <a:gd name="connsiteX31025" fmla="*/ 12334281 w 13419668"/>
              <a:gd name="connsiteY31025" fmla="*/ 725291 h 4401251"/>
              <a:gd name="connsiteX31026" fmla="*/ 12229921 w 13419668"/>
              <a:gd name="connsiteY31026" fmla="*/ 708747 h 4401251"/>
              <a:gd name="connsiteX31027" fmla="*/ 12210269 w 13419668"/>
              <a:gd name="connsiteY31027" fmla="*/ 724669 h 4401251"/>
              <a:gd name="connsiteX31028" fmla="*/ 12225194 w 13419668"/>
              <a:gd name="connsiteY31028" fmla="*/ 742580 h 4401251"/>
              <a:gd name="connsiteX31029" fmla="*/ 12252559 w 13419668"/>
              <a:gd name="connsiteY31029" fmla="*/ 727156 h 4401251"/>
              <a:gd name="connsiteX31030" fmla="*/ 12229797 w 13419668"/>
              <a:gd name="connsiteY31030" fmla="*/ 708747 h 4401251"/>
              <a:gd name="connsiteX31031" fmla="*/ 12155290 w 13419668"/>
              <a:gd name="connsiteY31031" fmla="*/ 723798 h 4401251"/>
              <a:gd name="connsiteX31032" fmla="*/ 12137876 w 13419668"/>
              <a:gd name="connsiteY31032" fmla="*/ 708250 h 4401251"/>
              <a:gd name="connsiteX31033" fmla="*/ 12121208 w 13419668"/>
              <a:gd name="connsiteY31033" fmla="*/ 727156 h 4401251"/>
              <a:gd name="connsiteX31034" fmla="*/ 12138623 w 13419668"/>
              <a:gd name="connsiteY31034" fmla="*/ 750665 h 4401251"/>
              <a:gd name="connsiteX31035" fmla="*/ 12155166 w 13419668"/>
              <a:gd name="connsiteY31035" fmla="*/ 723922 h 4401251"/>
              <a:gd name="connsiteX31036" fmla="*/ 12031651 w 13419668"/>
              <a:gd name="connsiteY31036" fmla="*/ 725166 h 4401251"/>
              <a:gd name="connsiteX31037" fmla="*/ 12049189 w 13419668"/>
              <a:gd name="connsiteY31037" fmla="*/ 742705 h 4401251"/>
              <a:gd name="connsiteX31038" fmla="*/ 12065733 w 13419668"/>
              <a:gd name="connsiteY31038" fmla="*/ 725788 h 4401251"/>
              <a:gd name="connsiteX31039" fmla="*/ 12042348 w 13419668"/>
              <a:gd name="connsiteY31039" fmla="*/ 708374 h 4401251"/>
              <a:gd name="connsiteX31040" fmla="*/ 12031651 w 13419668"/>
              <a:gd name="connsiteY31040" fmla="*/ 725166 h 4401251"/>
              <a:gd name="connsiteX31041" fmla="*/ 11978539 w 13419668"/>
              <a:gd name="connsiteY31041" fmla="*/ 728027 h 4401251"/>
              <a:gd name="connsiteX31042" fmla="*/ 11962866 w 13419668"/>
              <a:gd name="connsiteY31042" fmla="*/ 708126 h 4401251"/>
              <a:gd name="connsiteX31043" fmla="*/ 11944706 w 13419668"/>
              <a:gd name="connsiteY31043" fmla="*/ 722803 h 4401251"/>
              <a:gd name="connsiteX31044" fmla="*/ 11959756 w 13419668"/>
              <a:gd name="connsiteY31044" fmla="*/ 750417 h 4401251"/>
              <a:gd name="connsiteX31045" fmla="*/ 11978539 w 13419668"/>
              <a:gd name="connsiteY31045" fmla="*/ 728027 h 4401251"/>
              <a:gd name="connsiteX31046" fmla="*/ 11872313 w 13419668"/>
              <a:gd name="connsiteY31046" fmla="*/ 708747 h 4401251"/>
              <a:gd name="connsiteX31047" fmla="*/ 11854900 w 13419668"/>
              <a:gd name="connsiteY31047" fmla="*/ 726535 h 4401251"/>
              <a:gd name="connsiteX31048" fmla="*/ 11872065 w 13419668"/>
              <a:gd name="connsiteY31048" fmla="*/ 742829 h 4401251"/>
              <a:gd name="connsiteX31049" fmla="*/ 11889230 w 13419668"/>
              <a:gd name="connsiteY31049" fmla="*/ 719196 h 4401251"/>
              <a:gd name="connsiteX31050" fmla="*/ 11872189 w 13419668"/>
              <a:gd name="connsiteY31050" fmla="*/ 708623 h 4401251"/>
              <a:gd name="connsiteX31051" fmla="*/ 11799424 w 13419668"/>
              <a:gd name="connsiteY31051" fmla="*/ 727530 h 4401251"/>
              <a:gd name="connsiteX31052" fmla="*/ 11783129 w 13419668"/>
              <a:gd name="connsiteY31052" fmla="*/ 708250 h 4401251"/>
              <a:gd name="connsiteX31053" fmla="*/ 11765467 w 13419668"/>
              <a:gd name="connsiteY31053" fmla="*/ 723549 h 4401251"/>
              <a:gd name="connsiteX31054" fmla="*/ 11781512 w 13419668"/>
              <a:gd name="connsiteY31054" fmla="*/ 750665 h 4401251"/>
              <a:gd name="connsiteX31055" fmla="*/ 11799424 w 13419668"/>
              <a:gd name="connsiteY31055" fmla="*/ 727530 h 4401251"/>
              <a:gd name="connsiteX31056" fmla="*/ 11693572 w 13419668"/>
              <a:gd name="connsiteY31056" fmla="*/ 708374 h 4401251"/>
              <a:gd name="connsiteX31057" fmla="*/ 11679019 w 13419668"/>
              <a:gd name="connsiteY31057" fmla="*/ 726908 h 4401251"/>
              <a:gd name="connsiteX31058" fmla="*/ 11695935 w 13419668"/>
              <a:gd name="connsiteY31058" fmla="*/ 742829 h 4401251"/>
              <a:gd name="connsiteX31059" fmla="*/ 11714593 w 13419668"/>
              <a:gd name="connsiteY31059" fmla="*/ 729520 h 4401251"/>
              <a:gd name="connsiteX31060" fmla="*/ 11693572 w 13419668"/>
              <a:gd name="connsiteY31060" fmla="*/ 708499 h 4401251"/>
              <a:gd name="connsiteX31061" fmla="*/ 11623916 w 13419668"/>
              <a:gd name="connsiteY31061" fmla="*/ 725415 h 4401251"/>
              <a:gd name="connsiteX31062" fmla="*/ 11608119 w 13419668"/>
              <a:gd name="connsiteY31062" fmla="*/ 708374 h 4401251"/>
              <a:gd name="connsiteX31063" fmla="*/ 11589461 w 13419668"/>
              <a:gd name="connsiteY31063" fmla="*/ 722803 h 4401251"/>
              <a:gd name="connsiteX31064" fmla="*/ 11610358 w 13419668"/>
              <a:gd name="connsiteY31064" fmla="*/ 743948 h 4401251"/>
              <a:gd name="connsiteX31065" fmla="*/ 11623792 w 13419668"/>
              <a:gd name="connsiteY31065" fmla="*/ 725415 h 4401251"/>
              <a:gd name="connsiteX31066" fmla="*/ 11534359 w 13419668"/>
              <a:gd name="connsiteY31066" fmla="*/ 724171 h 4401251"/>
              <a:gd name="connsiteX31067" fmla="*/ 11517318 w 13419668"/>
              <a:gd name="connsiteY31067" fmla="*/ 708374 h 4401251"/>
              <a:gd name="connsiteX31068" fmla="*/ 11500402 w 13419668"/>
              <a:gd name="connsiteY31068" fmla="*/ 727032 h 4401251"/>
              <a:gd name="connsiteX31069" fmla="*/ 11517442 w 13419668"/>
              <a:gd name="connsiteY31069" fmla="*/ 750790 h 4401251"/>
              <a:gd name="connsiteX31070" fmla="*/ 11534359 w 13419668"/>
              <a:gd name="connsiteY31070" fmla="*/ 724171 h 4401251"/>
              <a:gd name="connsiteX31071" fmla="*/ 11447164 w 13419668"/>
              <a:gd name="connsiteY31071" fmla="*/ 728152 h 4401251"/>
              <a:gd name="connsiteX31072" fmla="*/ 11431492 w 13419668"/>
              <a:gd name="connsiteY31072" fmla="*/ 708250 h 4401251"/>
              <a:gd name="connsiteX31073" fmla="*/ 11413332 w 13419668"/>
              <a:gd name="connsiteY31073" fmla="*/ 722927 h 4401251"/>
              <a:gd name="connsiteX31074" fmla="*/ 11428382 w 13419668"/>
              <a:gd name="connsiteY31074" fmla="*/ 750541 h 4401251"/>
              <a:gd name="connsiteX31075" fmla="*/ 11447164 w 13419668"/>
              <a:gd name="connsiteY31075" fmla="*/ 728152 h 4401251"/>
              <a:gd name="connsiteX31076" fmla="*/ 11342183 w 13419668"/>
              <a:gd name="connsiteY31076" fmla="*/ 708747 h 4401251"/>
              <a:gd name="connsiteX31077" fmla="*/ 11323028 w 13419668"/>
              <a:gd name="connsiteY31077" fmla="*/ 725539 h 4401251"/>
              <a:gd name="connsiteX31078" fmla="*/ 11342183 w 13419668"/>
              <a:gd name="connsiteY31078" fmla="*/ 743078 h 4401251"/>
              <a:gd name="connsiteX31079" fmla="*/ 11364821 w 13419668"/>
              <a:gd name="connsiteY31079" fmla="*/ 725539 h 4401251"/>
              <a:gd name="connsiteX31080" fmla="*/ 11342183 w 13419668"/>
              <a:gd name="connsiteY31080" fmla="*/ 708747 h 4401251"/>
              <a:gd name="connsiteX31081" fmla="*/ 11234092 w 13419668"/>
              <a:gd name="connsiteY31081" fmla="*/ 725539 h 4401251"/>
              <a:gd name="connsiteX31082" fmla="*/ 11250387 w 13419668"/>
              <a:gd name="connsiteY31082" fmla="*/ 742829 h 4401251"/>
              <a:gd name="connsiteX31083" fmla="*/ 11268298 w 13419668"/>
              <a:gd name="connsiteY31083" fmla="*/ 725539 h 4401251"/>
              <a:gd name="connsiteX31084" fmla="*/ 11257850 w 13419668"/>
              <a:gd name="connsiteY31084" fmla="*/ 708499 h 4401251"/>
              <a:gd name="connsiteX31085" fmla="*/ 11234092 w 13419668"/>
              <a:gd name="connsiteY31085" fmla="*/ 725539 h 4401251"/>
              <a:gd name="connsiteX31086" fmla="*/ 11178990 w 13419668"/>
              <a:gd name="connsiteY31086" fmla="*/ 722927 h 4401251"/>
              <a:gd name="connsiteX31087" fmla="*/ 11160456 w 13419668"/>
              <a:gd name="connsiteY31087" fmla="*/ 708250 h 4401251"/>
              <a:gd name="connsiteX31088" fmla="*/ 11144535 w 13419668"/>
              <a:gd name="connsiteY31088" fmla="*/ 725042 h 4401251"/>
              <a:gd name="connsiteX31089" fmla="*/ 11157844 w 13419668"/>
              <a:gd name="connsiteY31089" fmla="*/ 743700 h 4401251"/>
              <a:gd name="connsiteX31090" fmla="*/ 11178990 w 13419668"/>
              <a:gd name="connsiteY31090" fmla="*/ 722803 h 4401251"/>
              <a:gd name="connsiteX31091" fmla="*/ 11058585 w 13419668"/>
              <a:gd name="connsiteY31091" fmla="*/ 724171 h 4401251"/>
              <a:gd name="connsiteX31092" fmla="*/ 11075377 w 13419668"/>
              <a:gd name="connsiteY31092" fmla="*/ 743451 h 4401251"/>
              <a:gd name="connsiteX31093" fmla="*/ 11092915 w 13419668"/>
              <a:gd name="connsiteY31093" fmla="*/ 724296 h 4401251"/>
              <a:gd name="connsiteX31094" fmla="*/ 11075377 w 13419668"/>
              <a:gd name="connsiteY31094" fmla="*/ 701658 h 4401251"/>
              <a:gd name="connsiteX31095" fmla="*/ 11058585 w 13419668"/>
              <a:gd name="connsiteY31095" fmla="*/ 724296 h 4401251"/>
              <a:gd name="connsiteX31096" fmla="*/ 11003109 w 13419668"/>
              <a:gd name="connsiteY31096" fmla="*/ 724918 h 4401251"/>
              <a:gd name="connsiteX31097" fmla="*/ 10987063 w 13419668"/>
              <a:gd name="connsiteY31097" fmla="*/ 708126 h 4401251"/>
              <a:gd name="connsiteX31098" fmla="*/ 10968654 w 13419668"/>
              <a:gd name="connsiteY31098" fmla="*/ 722927 h 4401251"/>
              <a:gd name="connsiteX31099" fmla="*/ 10989924 w 13419668"/>
              <a:gd name="connsiteY31099" fmla="*/ 743700 h 4401251"/>
              <a:gd name="connsiteX31100" fmla="*/ 11003109 w 13419668"/>
              <a:gd name="connsiteY31100" fmla="*/ 724918 h 4401251"/>
              <a:gd name="connsiteX31101" fmla="*/ 10893650 w 13419668"/>
              <a:gd name="connsiteY31101" fmla="*/ 708250 h 4401251"/>
              <a:gd name="connsiteX31102" fmla="*/ 10879097 w 13419668"/>
              <a:gd name="connsiteY31102" fmla="*/ 726783 h 4401251"/>
              <a:gd name="connsiteX31103" fmla="*/ 10896013 w 13419668"/>
              <a:gd name="connsiteY31103" fmla="*/ 742705 h 4401251"/>
              <a:gd name="connsiteX31104" fmla="*/ 10914671 w 13419668"/>
              <a:gd name="connsiteY31104" fmla="*/ 729395 h 4401251"/>
              <a:gd name="connsiteX31105" fmla="*/ 10893650 w 13419668"/>
              <a:gd name="connsiteY31105" fmla="*/ 708374 h 4401251"/>
              <a:gd name="connsiteX31106" fmla="*/ 10811307 w 13419668"/>
              <a:gd name="connsiteY31106" fmla="*/ 708623 h 4401251"/>
              <a:gd name="connsiteX31107" fmla="*/ 10791530 w 13419668"/>
              <a:gd name="connsiteY31107" fmla="*/ 724918 h 4401251"/>
              <a:gd name="connsiteX31108" fmla="*/ 10810188 w 13419668"/>
              <a:gd name="connsiteY31108" fmla="*/ 742953 h 4401251"/>
              <a:gd name="connsiteX31109" fmla="*/ 10833323 w 13419668"/>
              <a:gd name="connsiteY31109" fmla="*/ 726286 h 4401251"/>
              <a:gd name="connsiteX31110" fmla="*/ 10811307 w 13419668"/>
              <a:gd name="connsiteY31110" fmla="*/ 708623 h 4401251"/>
              <a:gd name="connsiteX31111" fmla="*/ 10702470 w 13419668"/>
              <a:gd name="connsiteY31111" fmla="*/ 725291 h 4401251"/>
              <a:gd name="connsiteX31112" fmla="*/ 10720878 w 13419668"/>
              <a:gd name="connsiteY31112" fmla="*/ 743575 h 4401251"/>
              <a:gd name="connsiteX31113" fmla="*/ 10736551 w 13419668"/>
              <a:gd name="connsiteY31113" fmla="*/ 723301 h 4401251"/>
              <a:gd name="connsiteX31114" fmla="*/ 10718267 w 13419668"/>
              <a:gd name="connsiteY31114" fmla="*/ 701658 h 4401251"/>
              <a:gd name="connsiteX31115" fmla="*/ 10702345 w 13419668"/>
              <a:gd name="connsiteY31115" fmla="*/ 725291 h 4401251"/>
              <a:gd name="connsiteX31116" fmla="*/ 10647118 w 13419668"/>
              <a:gd name="connsiteY31116" fmla="*/ 726908 h 4401251"/>
              <a:gd name="connsiteX31117" fmla="*/ 10630202 w 13419668"/>
              <a:gd name="connsiteY31117" fmla="*/ 708250 h 4401251"/>
              <a:gd name="connsiteX31118" fmla="*/ 10613037 w 13419668"/>
              <a:gd name="connsiteY31118" fmla="*/ 724047 h 4401251"/>
              <a:gd name="connsiteX31119" fmla="*/ 10629829 w 13419668"/>
              <a:gd name="connsiteY31119" fmla="*/ 750665 h 4401251"/>
              <a:gd name="connsiteX31120" fmla="*/ 10646994 w 13419668"/>
              <a:gd name="connsiteY31120" fmla="*/ 726908 h 4401251"/>
              <a:gd name="connsiteX31121" fmla="*/ 10527087 w 13419668"/>
              <a:gd name="connsiteY31121" fmla="*/ 724296 h 4401251"/>
              <a:gd name="connsiteX31122" fmla="*/ 10543878 w 13419668"/>
              <a:gd name="connsiteY31122" fmla="*/ 743575 h 4401251"/>
              <a:gd name="connsiteX31123" fmla="*/ 10561417 w 13419668"/>
              <a:gd name="connsiteY31123" fmla="*/ 724420 h 4401251"/>
              <a:gd name="connsiteX31124" fmla="*/ 10543878 w 13419668"/>
              <a:gd name="connsiteY31124" fmla="*/ 701782 h 4401251"/>
              <a:gd name="connsiteX31125" fmla="*/ 10527087 w 13419668"/>
              <a:gd name="connsiteY31125" fmla="*/ 724420 h 4401251"/>
              <a:gd name="connsiteX31126" fmla="*/ 10451709 w 13419668"/>
              <a:gd name="connsiteY31126" fmla="*/ 708374 h 4401251"/>
              <a:gd name="connsiteX31127" fmla="*/ 10437156 w 13419668"/>
              <a:gd name="connsiteY31127" fmla="*/ 726908 h 4401251"/>
              <a:gd name="connsiteX31128" fmla="*/ 10454073 w 13419668"/>
              <a:gd name="connsiteY31128" fmla="*/ 742829 h 4401251"/>
              <a:gd name="connsiteX31129" fmla="*/ 10472730 w 13419668"/>
              <a:gd name="connsiteY31129" fmla="*/ 729520 h 4401251"/>
              <a:gd name="connsiteX31130" fmla="*/ 10451709 w 13419668"/>
              <a:gd name="connsiteY31130" fmla="*/ 708499 h 4401251"/>
              <a:gd name="connsiteX31131" fmla="*/ 10367003 w 13419668"/>
              <a:gd name="connsiteY31131" fmla="*/ 708872 h 4401251"/>
              <a:gd name="connsiteX31132" fmla="*/ 10347350 w 13419668"/>
              <a:gd name="connsiteY31132" fmla="*/ 724793 h 4401251"/>
              <a:gd name="connsiteX31133" fmla="*/ 10362276 w 13419668"/>
              <a:gd name="connsiteY31133" fmla="*/ 742705 h 4401251"/>
              <a:gd name="connsiteX31134" fmla="*/ 10389641 w 13419668"/>
              <a:gd name="connsiteY31134" fmla="*/ 727281 h 4401251"/>
              <a:gd name="connsiteX31135" fmla="*/ 10366878 w 13419668"/>
              <a:gd name="connsiteY31135" fmla="*/ 708872 h 4401251"/>
              <a:gd name="connsiteX31136" fmla="*/ 10279435 w 13419668"/>
              <a:gd name="connsiteY31136" fmla="*/ 708872 h 4401251"/>
              <a:gd name="connsiteX31137" fmla="*/ 10260031 w 13419668"/>
              <a:gd name="connsiteY31137" fmla="*/ 725539 h 4401251"/>
              <a:gd name="connsiteX31138" fmla="*/ 10279062 w 13419668"/>
              <a:gd name="connsiteY31138" fmla="*/ 743202 h 4401251"/>
              <a:gd name="connsiteX31139" fmla="*/ 10301825 w 13419668"/>
              <a:gd name="connsiteY31139" fmla="*/ 725913 h 4401251"/>
              <a:gd name="connsiteX31140" fmla="*/ 10279435 w 13419668"/>
              <a:gd name="connsiteY31140" fmla="*/ 708872 h 4401251"/>
              <a:gd name="connsiteX31141" fmla="*/ 10170972 w 13419668"/>
              <a:gd name="connsiteY31141" fmla="*/ 724296 h 4401251"/>
              <a:gd name="connsiteX31142" fmla="*/ 10188261 w 13419668"/>
              <a:gd name="connsiteY31142" fmla="*/ 743700 h 4401251"/>
              <a:gd name="connsiteX31143" fmla="*/ 10205302 w 13419668"/>
              <a:gd name="connsiteY31143" fmla="*/ 724669 h 4401251"/>
              <a:gd name="connsiteX31144" fmla="*/ 10188883 w 13419668"/>
              <a:gd name="connsiteY31144" fmla="*/ 701906 h 4401251"/>
              <a:gd name="connsiteX31145" fmla="*/ 10170972 w 13419668"/>
              <a:gd name="connsiteY31145" fmla="*/ 724296 h 4401251"/>
              <a:gd name="connsiteX31146" fmla="*/ 10100943 w 13419668"/>
              <a:gd name="connsiteY31146" fmla="*/ 742953 h 4401251"/>
              <a:gd name="connsiteX31147" fmla="*/ 10116242 w 13419668"/>
              <a:gd name="connsiteY31147" fmla="*/ 725291 h 4401251"/>
              <a:gd name="connsiteX31148" fmla="*/ 10097087 w 13419668"/>
              <a:gd name="connsiteY31148" fmla="*/ 708996 h 4401251"/>
              <a:gd name="connsiteX31149" fmla="*/ 10073951 w 13419668"/>
              <a:gd name="connsiteY31149" fmla="*/ 726908 h 4401251"/>
              <a:gd name="connsiteX31150" fmla="*/ 10100943 w 13419668"/>
              <a:gd name="connsiteY31150" fmla="*/ 743078 h 4401251"/>
              <a:gd name="connsiteX31151" fmla="*/ 10010639 w 13419668"/>
              <a:gd name="connsiteY31151" fmla="*/ 708872 h 4401251"/>
              <a:gd name="connsiteX31152" fmla="*/ 9991484 w 13419668"/>
              <a:gd name="connsiteY31152" fmla="*/ 725664 h 4401251"/>
              <a:gd name="connsiteX31153" fmla="*/ 10010639 w 13419668"/>
              <a:gd name="connsiteY31153" fmla="*/ 743202 h 4401251"/>
              <a:gd name="connsiteX31154" fmla="*/ 10033277 w 13419668"/>
              <a:gd name="connsiteY31154" fmla="*/ 725664 h 4401251"/>
              <a:gd name="connsiteX31155" fmla="*/ 10010639 w 13419668"/>
              <a:gd name="connsiteY31155" fmla="*/ 708872 h 4401251"/>
              <a:gd name="connsiteX31156" fmla="*/ 9906155 w 13419668"/>
              <a:gd name="connsiteY31156" fmla="*/ 725042 h 4401251"/>
              <a:gd name="connsiteX31157" fmla="*/ 9923569 w 13419668"/>
              <a:gd name="connsiteY31157" fmla="*/ 743700 h 4401251"/>
              <a:gd name="connsiteX31158" fmla="*/ 9940485 w 13419668"/>
              <a:gd name="connsiteY31158" fmla="*/ 724047 h 4401251"/>
              <a:gd name="connsiteX31159" fmla="*/ 9921952 w 13419668"/>
              <a:gd name="connsiteY31159" fmla="*/ 701906 h 4401251"/>
              <a:gd name="connsiteX31160" fmla="*/ 9906155 w 13419668"/>
              <a:gd name="connsiteY31160" fmla="*/ 725042 h 4401251"/>
              <a:gd name="connsiteX31161" fmla="*/ 9816598 w 13419668"/>
              <a:gd name="connsiteY31161" fmla="*/ 725664 h 4401251"/>
              <a:gd name="connsiteX31162" fmla="*/ 9834385 w 13419668"/>
              <a:gd name="connsiteY31162" fmla="*/ 743078 h 4401251"/>
              <a:gd name="connsiteX31163" fmla="*/ 9850679 w 13419668"/>
              <a:gd name="connsiteY31163" fmla="*/ 725913 h 4401251"/>
              <a:gd name="connsiteX31164" fmla="*/ 9827046 w 13419668"/>
              <a:gd name="connsiteY31164" fmla="*/ 708747 h 4401251"/>
              <a:gd name="connsiteX31165" fmla="*/ 9816473 w 13419668"/>
              <a:gd name="connsiteY31165" fmla="*/ 725788 h 4401251"/>
              <a:gd name="connsiteX31166" fmla="*/ 9761122 w 13419668"/>
              <a:gd name="connsiteY31166" fmla="*/ 724296 h 4401251"/>
              <a:gd name="connsiteX31167" fmla="*/ 9744081 w 13419668"/>
              <a:gd name="connsiteY31167" fmla="*/ 708499 h 4401251"/>
              <a:gd name="connsiteX31168" fmla="*/ 9727165 w 13419668"/>
              <a:gd name="connsiteY31168" fmla="*/ 727156 h 4401251"/>
              <a:gd name="connsiteX31169" fmla="*/ 9744206 w 13419668"/>
              <a:gd name="connsiteY31169" fmla="*/ 750914 h 4401251"/>
              <a:gd name="connsiteX31170" fmla="*/ 9761122 w 13419668"/>
              <a:gd name="connsiteY31170" fmla="*/ 724296 h 4401251"/>
              <a:gd name="connsiteX31171" fmla="*/ 9673928 w 13419668"/>
              <a:gd name="connsiteY31171" fmla="*/ 726535 h 4401251"/>
              <a:gd name="connsiteX31172" fmla="*/ 9656390 w 13419668"/>
              <a:gd name="connsiteY31172" fmla="*/ 708499 h 4401251"/>
              <a:gd name="connsiteX31173" fmla="*/ 9639846 w 13419668"/>
              <a:gd name="connsiteY31173" fmla="*/ 724918 h 4401251"/>
              <a:gd name="connsiteX31174" fmla="*/ 9657633 w 13419668"/>
              <a:gd name="connsiteY31174" fmla="*/ 751038 h 4401251"/>
              <a:gd name="connsiteX31175" fmla="*/ 9673928 w 13419668"/>
              <a:gd name="connsiteY31175" fmla="*/ 726535 h 4401251"/>
              <a:gd name="connsiteX31176" fmla="*/ 9550289 w 13419668"/>
              <a:gd name="connsiteY31176" fmla="*/ 725788 h 4401251"/>
              <a:gd name="connsiteX31177" fmla="*/ 9566583 w 13419668"/>
              <a:gd name="connsiteY31177" fmla="*/ 743078 h 4401251"/>
              <a:gd name="connsiteX31178" fmla="*/ 9584495 w 13419668"/>
              <a:gd name="connsiteY31178" fmla="*/ 725788 h 4401251"/>
              <a:gd name="connsiteX31179" fmla="*/ 9574047 w 13419668"/>
              <a:gd name="connsiteY31179" fmla="*/ 708747 h 4401251"/>
              <a:gd name="connsiteX31180" fmla="*/ 9550289 w 13419668"/>
              <a:gd name="connsiteY31180" fmla="*/ 725788 h 4401251"/>
              <a:gd name="connsiteX31181" fmla="*/ 9478767 w 13419668"/>
              <a:gd name="connsiteY31181" fmla="*/ 708996 h 4401251"/>
              <a:gd name="connsiteX31182" fmla="*/ 9460109 w 13419668"/>
              <a:gd name="connsiteY31182" fmla="*/ 726410 h 4401251"/>
              <a:gd name="connsiteX31183" fmla="*/ 9479762 w 13419668"/>
              <a:gd name="connsiteY31183" fmla="*/ 743327 h 4401251"/>
              <a:gd name="connsiteX31184" fmla="*/ 9501903 w 13419668"/>
              <a:gd name="connsiteY31184" fmla="*/ 724793 h 4401251"/>
              <a:gd name="connsiteX31185" fmla="*/ 9478767 w 13419668"/>
              <a:gd name="connsiteY31185" fmla="*/ 708996 h 4401251"/>
              <a:gd name="connsiteX31186" fmla="*/ 9393563 w 13419668"/>
              <a:gd name="connsiteY31186" fmla="*/ 708996 h 4401251"/>
              <a:gd name="connsiteX31187" fmla="*/ 9374284 w 13419668"/>
              <a:gd name="connsiteY31187" fmla="*/ 725291 h 4401251"/>
              <a:gd name="connsiteX31188" fmla="*/ 9389583 w 13419668"/>
              <a:gd name="connsiteY31188" fmla="*/ 742953 h 4401251"/>
              <a:gd name="connsiteX31189" fmla="*/ 9416699 w 13419668"/>
              <a:gd name="connsiteY31189" fmla="*/ 726908 h 4401251"/>
              <a:gd name="connsiteX31190" fmla="*/ 9393563 w 13419668"/>
              <a:gd name="connsiteY31190" fmla="*/ 708996 h 4401251"/>
              <a:gd name="connsiteX31191" fmla="*/ 9285224 w 13419668"/>
              <a:gd name="connsiteY31191" fmla="*/ 725042 h 4401251"/>
              <a:gd name="connsiteX31192" fmla="*/ 9302638 w 13419668"/>
              <a:gd name="connsiteY31192" fmla="*/ 743700 h 4401251"/>
              <a:gd name="connsiteX31193" fmla="*/ 9319554 w 13419668"/>
              <a:gd name="connsiteY31193" fmla="*/ 724047 h 4401251"/>
              <a:gd name="connsiteX31194" fmla="*/ 9301021 w 13419668"/>
              <a:gd name="connsiteY31194" fmla="*/ 701906 h 4401251"/>
              <a:gd name="connsiteX31195" fmla="*/ 9285224 w 13419668"/>
              <a:gd name="connsiteY31195" fmla="*/ 725042 h 4401251"/>
              <a:gd name="connsiteX31196" fmla="*/ 9213205 w 13419668"/>
              <a:gd name="connsiteY31196" fmla="*/ 708996 h 4401251"/>
              <a:gd name="connsiteX31197" fmla="*/ 9195169 w 13419668"/>
              <a:gd name="connsiteY31197" fmla="*/ 726535 h 4401251"/>
              <a:gd name="connsiteX31198" fmla="*/ 9211588 w 13419668"/>
              <a:gd name="connsiteY31198" fmla="*/ 743078 h 4401251"/>
              <a:gd name="connsiteX31199" fmla="*/ 9237708 w 13419668"/>
              <a:gd name="connsiteY31199" fmla="*/ 725291 h 4401251"/>
              <a:gd name="connsiteX31200" fmla="*/ 9213205 w 13419668"/>
              <a:gd name="connsiteY31200" fmla="*/ 708996 h 4401251"/>
              <a:gd name="connsiteX31201" fmla="*/ 9123772 w 13419668"/>
              <a:gd name="connsiteY31201" fmla="*/ 708996 h 4401251"/>
              <a:gd name="connsiteX31202" fmla="*/ 9105611 w 13419668"/>
              <a:gd name="connsiteY31202" fmla="*/ 726410 h 4401251"/>
              <a:gd name="connsiteX31203" fmla="*/ 9121906 w 13419668"/>
              <a:gd name="connsiteY31203" fmla="*/ 742953 h 4401251"/>
              <a:gd name="connsiteX31204" fmla="*/ 9148151 w 13419668"/>
              <a:gd name="connsiteY31204" fmla="*/ 725291 h 4401251"/>
              <a:gd name="connsiteX31205" fmla="*/ 9123772 w 13419668"/>
              <a:gd name="connsiteY31205" fmla="*/ 708996 h 4401251"/>
              <a:gd name="connsiteX31206" fmla="*/ 9018915 w 13419668"/>
              <a:gd name="connsiteY31206" fmla="*/ 725539 h 4401251"/>
              <a:gd name="connsiteX31207" fmla="*/ 9034836 w 13419668"/>
              <a:gd name="connsiteY31207" fmla="*/ 743078 h 4401251"/>
              <a:gd name="connsiteX31208" fmla="*/ 9052996 w 13419668"/>
              <a:gd name="connsiteY31208" fmla="*/ 726037 h 4401251"/>
              <a:gd name="connsiteX31209" fmla="*/ 9042797 w 13419668"/>
              <a:gd name="connsiteY31209" fmla="*/ 708747 h 4401251"/>
              <a:gd name="connsiteX31210" fmla="*/ 9018915 w 13419668"/>
              <a:gd name="connsiteY31210" fmla="*/ 725539 h 4401251"/>
              <a:gd name="connsiteX31211" fmla="*/ 8963439 w 13419668"/>
              <a:gd name="connsiteY31211" fmla="*/ 726535 h 4401251"/>
              <a:gd name="connsiteX31212" fmla="*/ 8945901 w 13419668"/>
              <a:gd name="connsiteY31212" fmla="*/ 708499 h 4401251"/>
              <a:gd name="connsiteX31213" fmla="*/ 8929357 w 13419668"/>
              <a:gd name="connsiteY31213" fmla="*/ 724918 h 4401251"/>
              <a:gd name="connsiteX31214" fmla="*/ 8947144 w 13419668"/>
              <a:gd name="connsiteY31214" fmla="*/ 751038 h 4401251"/>
              <a:gd name="connsiteX31215" fmla="*/ 8963439 w 13419668"/>
              <a:gd name="connsiteY31215" fmla="*/ 726535 h 4401251"/>
              <a:gd name="connsiteX31216" fmla="*/ 8859204 w 13419668"/>
              <a:gd name="connsiteY31216" fmla="*/ 708996 h 4401251"/>
              <a:gd name="connsiteX31217" fmla="*/ 8839178 w 13419668"/>
              <a:gd name="connsiteY31217" fmla="*/ 724918 h 4401251"/>
              <a:gd name="connsiteX31218" fmla="*/ 8857587 w 13419668"/>
              <a:gd name="connsiteY31218" fmla="*/ 743202 h 4401251"/>
              <a:gd name="connsiteX31219" fmla="*/ 8881096 w 13419668"/>
              <a:gd name="connsiteY31219" fmla="*/ 727032 h 4401251"/>
              <a:gd name="connsiteX31220" fmla="*/ 8859328 w 13419668"/>
              <a:gd name="connsiteY31220" fmla="*/ 708996 h 4401251"/>
              <a:gd name="connsiteX31221" fmla="*/ 8753850 w 13419668"/>
              <a:gd name="connsiteY31221" fmla="*/ 724544 h 4401251"/>
              <a:gd name="connsiteX31222" fmla="*/ 8770642 w 13419668"/>
              <a:gd name="connsiteY31222" fmla="*/ 743824 h 4401251"/>
              <a:gd name="connsiteX31223" fmla="*/ 8788180 w 13419668"/>
              <a:gd name="connsiteY31223" fmla="*/ 724669 h 4401251"/>
              <a:gd name="connsiteX31224" fmla="*/ 8770642 w 13419668"/>
              <a:gd name="connsiteY31224" fmla="*/ 702031 h 4401251"/>
              <a:gd name="connsiteX31225" fmla="*/ 8753850 w 13419668"/>
              <a:gd name="connsiteY31225" fmla="*/ 724669 h 4401251"/>
              <a:gd name="connsiteX31226" fmla="*/ 8664417 w 13419668"/>
              <a:gd name="connsiteY31226" fmla="*/ 723425 h 4401251"/>
              <a:gd name="connsiteX31227" fmla="*/ 8679965 w 13419668"/>
              <a:gd name="connsiteY31227" fmla="*/ 743824 h 4401251"/>
              <a:gd name="connsiteX31228" fmla="*/ 8698623 w 13419668"/>
              <a:gd name="connsiteY31228" fmla="*/ 725788 h 4401251"/>
              <a:gd name="connsiteX31229" fmla="*/ 8682950 w 13419668"/>
              <a:gd name="connsiteY31229" fmla="*/ 702031 h 4401251"/>
              <a:gd name="connsiteX31230" fmla="*/ 8664417 w 13419668"/>
              <a:gd name="connsiteY31230" fmla="*/ 723549 h 4401251"/>
              <a:gd name="connsiteX31231" fmla="*/ 8594139 w 13419668"/>
              <a:gd name="connsiteY31231" fmla="*/ 709121 h 4401251"/>
              <a:gd name="connsiteX31232" fmla="*/ 8574238 w 13419668"/>
              <a:gd name="connsiteY31232" fmla="*/ 724793 h 4401251"/>
              <a:gd name="connsiteX31233" fmla="*/ 8588915 w 13419668"/>
              <a:gd name="connsiteY31233" fmla="*/ 742953 h 4401251"/>
              <a:gd name="connsiteX31234" fmla="*/ 8616528 w 13419668"/>
              <a:gd name="connsiteY31234" fmla="*/ 727903 h 4401251"/>
              <a:gd name="connsiteX31235" fmla="*/ 8594139 w 13419668"/>
              <a:gd name="connsiteY31235" fmla="*/ 709121 h 4401251"/>
              <a:gd name="connsiteX31236" fmla="*/ 8487541 w 13419668"/>
              <a:gd name="connsiteY31236" fmla="*/ 725664 h 4401251"/>
              <a:gd name="connsiteX31237" fmla="*/ 8503462 w 13419668"/>
              <a:gd name="connsiteY31237" fmla="*/ 743202 h 4401251"/>
              <a:gd name="connsiteX31238" fmla="*/ 8521622 w 13419668"/>
              <a:gd name="connsiteY31238" fmla="*/ 726161 h 4401251"/>
              <a:gd name="connsiteX31239" fmla="*/ 8511423 w 13419668"/>
              <a:gd name="connsiteY31239" fmla="*/ 708872 h 4401251"/>
              <a:gd name="connsiteX31240" fmla="*/ 8487541 w 13419668"/>
              <a:gd name="connsiteY31240" fmla="*/ 725664 h 4401251"/>
              <a:gd name="connsiteX31241" fmla="*/ 8432065 w 13419668"/>
              <a:gd name="connsiteY31241" fmla="*/ 727903 h 4401251"/>
              <a:gd name="connsiteX31242" fmla="*/ 8415771 w 13419668"/>
              <a:gd name="connsiteY31242" fmla="*/ 708623 h 4401251"/>
              <a:gd name="connsiteX31243" fmla="*/ 8398108 w 13419668"/>
              <a:gd name="connsiteY31243" fmla="*/ 723922 h 4401251"/>
              <a:gd name="connsiteX31244" fmla="*/ 8414154 w 13419668"/>
              <a:gd name="connsiteY31244" fmla="*/ 751038 h 4401251"/>
              <a:gd name="connsiteX31245" fmla="*/ 8432065 w 13419668"/>
              <a:gd name="connsiteY31245" fmla="*/ 727903 h 4401251"/>
              <a:gd name="connsiteX31246" fmla="*/ 8328079 w 13419668"/>
              <a:gd name="connsiteY31246" fmla="*/ 709245 h 4401251"/>
              <a:gd name="connsiteX31247" fmla="*/ 8307680 w 13419668"/>
              <a:gd name="connsiteY31247" fmla="*/ 724793 h 4401251"/>
              <a:gd name="connsiteX31248" fmla="*/ 8325715 w 13419668"/>
              <a:gd name="connsiteY31248" fmla="*/ 743451 h 4401251"/>
              <a:gd name="connsiteX31249" fmla="*/ 8349473 w 13419668"/>
              <a:gd name="connsiteY31249" fmla="*/ 727778 h 4401251"/>
              <a:gd name="connsiteX31250" fmla="*/ 8327955 w 13419668"/>
              <a:gd name="connsiteY31250" fmla="*/ 709245 h 4401251"/>
              <a:gd name="connsiteX31251" fmla="*/ 8252950 w 13419668"/>
              <a:gd name="connsiteY31251" fmla="*/ 727903 h 4401251"/>
              <a:gd name="connsiteX31252" fmla="*/ 8236656 w 13419668"/>
              <a:gd name="connsiteY31252" fmla="*/ 708623 h 4401251"/>
              <a:gd name="connsiteX31253" fmla="*/ 8218993 w 13419668"/>
              <a:gd name="connsiteY31253" fmla="*/ 723922 h 4401251"/>
              <a:gd name="connsiteX31254" fmla="*/ 8235039 w 13419668"/>
              <a:gd name="connsiteY31254" fmla="*/ 751038 h 4401251"/>
              <a:gd name="connsiteX31255" fmla="*/ 8252950 w 13419668"/>
              <a:gd name="connsiteY31255" fmla="*/ 727903 h 4401251"/>
              <a:gd name="connsiteX31256" fmla="*/ 8152074 w 13419668"/>
              <a:gd name="connsiteY31256" fmla="*/ 709245 h 4401251"/>
              <a:gd name="connsiteX31257" fmla="*/ 8132421 w 13419668"/>
              <a:gd name="connsiteY31257" fmla="*/ 725166 h 4401251"/>
              <a:gd name="connsiteX31258" fmla="*/ 8147347 w 13419668"/>
              <a:gd name="connsiteY31258" fmla="*/ 743202 h 4401251"/>
              <a:gd name="connsiteX31259" fmla="*/ 8174712 w 13419668"/>
              <a:gd name="connsiteY31259" fmla="*/ 727903 h 4401251"/>
              <a:gd name="connsiteX31260" fmla="*/ 8152074 w 13419668"/>
              <a:gd name="connsiteY31260" fmla="*/ 709369 h 4401251"/>
              <a:gd name="connsiteX31261" fmla="*/ 8077443 w 13419668"/>
              <a:gd name="connsiteY31261" fmla="*/ 724296 h 4401251"/>
              <a:gd name="connsiteX31262" fmla="*/ 8060029 w 13419668"/>
              <a:gd name="connsiteY31262" fmla="*/ 708747 h 4401251"/>
              <a:gd name="connsiteX31263" fmla="*/ 8043361 w 13419668"/>
              <a:gd name="connsiteY31263" fmla="*/ 727654 h 4401251"/>
              <a:gd name="connsiteX31264" fmla="*/ 8060775 w 13419668"/>
              <a:gd name="connsiteY31264" fmla="*/ 751163 h 4401251"/>
              <a:gd name="connsiteX31265" fmla="*/ 8077318 w 13419668"/>
              <a:gd name="connsiteY31265" fmla="*/ 724420 h 4401251"/>
              <a:gd name="connsiteX31266" fmla="*/ 7972959 w 13419668"/>
              <a:gd name="connsiteY31266" fmla="*/ 709245 h 4401251"/>
              <a:gd name="connsiteX31267" fmla="*/ 7953306 w 13419668"/>
              <a:gd name="connsiteY31267" fmla="*/ 725166 h 4401251"/>
              <a:gd name="connsiteX31268" fmla="*/ 7968232 w 13419668"/>
              <a:gd name="connsiteY31268" fmla="*/ 743202 h 4401251"/>
              <a:gd name="connsiteX31269" fmla="*/ 7995597 w 13419668"/>
              <a:gd name="connsiteY31269" fmla="*/ 727903 h 4401251"/>
              <a:gd name="connsiteX31270" fmla="*/ 7972959 w 13419668"/>
              <a:gd name="connsiteY31270" fmla="*/ 709369 h 4401251"/>
              <a:gd name="connsiteX31271" fmla="*/ 7866485 w 13419668"/>
              <a:gd name="connsiteY31271" fmla="*/ 725788 h 4401251"/>
              <a:gd name="connsiteX31272" fmla="*/ 7884894 w 13419668"/>
              <a:gd name="connsiteY31272" fmla="*/ 744073 h 4401251"/>
              <a:gd name="connsiteX31273" fmla="*/ 7900567 w 13419668"/>
              <a:gd name="connsiteY31273" fmla="*/ 723798 h 4401251"/>
              <a:gd name="connsiteX31274" fmla="*/ 7882282 w 13419668"/>
              <a:gd name="connsiteY31274" fmla="*/ 702155 h 4401251"/>
              <a:gd name="connsiteX31275" fmla="*/ 7866361 w 13419668"/>
              <a:gd name="connsiteY31275" fmla="*/ 725788 h 4401251"/>
              <a:gd name="connsiteX31276" fmla="*/ 7795585 w 13419668"/>
              <a:gd name="connsiteY31276" fmla="*/ 709245 h 4401251"/>
              <a:gd name="connsiteX31277" fmla="*/ 7776430 w 13419668"/>
              <a:gd name="connsiteY31277" fmla="*/ 726037 h 4401251"/>
              <a:gd name="connsiteX31278" fmla="*/ 7795585 w 13419668"/>
              <a:gd name="connsiteY31278" fmla="*/ 743575 h 4401251"/>
              <a:gd name="connsiteX31279" fmla="*/ 7818224 w 13419668"/>
              <a:gd name="connsiteY31279" fmla="*/ 726037 h 4401251"/>
              <a:gd name="connsiteX31280" fmla="*/ 7795585 w 13419668"/>
              <a:gd name="connsiteY31280" fmla="*/ 709245 h 4401251"/>
              <a:gd name="connsiteX31281" fmla="*/ 7705406 w 13419668"/>
              <a:gd name="connsiteY31281" fmla="*/ 709245 h 4401251"/>
              <a:gd name="connsiteX31282" fmla="*/ 7686748 w 13419668"/>
              <a:gd name="connsiteY31282" fmla="*/ 726659 h 4401251"/>
              <a:gd name="connsiteX31283" fmla="*/ 7706526 w 13419668"/>
              <a:gd name="connsiteY31283" fmla="*/ 743575 h 4401251"/>
              <a:gd name="connsiteX31284" fmla="*/ 7728666 w 13419668"/>
              <a:gd name="connsiteY31284" fmla="*/ 725042 h 4401251"/>
              <a:gd name="connsiteX31285" fmla="*/ 7705531 w 13419668"/>
              <a:gd name="connsiteY31285" fmla="*/ 709245 h 4401251"/>
              <a:gd name="connsiteX31286" fmla="*/ 7601420 w 13419668"/>
              <a:gd name="connsiteY31286" fmla="*/ 724793 h 4401251"/>
              <a:gd name="connsiteX31287" fmla="*/ 7618213 w 13419668"/>
              <a:gd name="connsiteY31287" fmla="*/ 744073 h 4401251"/>
              <a:gd name="connsiteX31288" fmla="*/ 7635751 w 13419668"/>
              <a:gd name="connsiteY31288" fmla="*/ 724918 h 4401251"/>
              <a:gd name="connsiteX31289" fmla="*/ 7618213 w 13419668"/>
              <a:gd name="connsiteY31289" fmla="*/ 702279 h 4401251"/>
              <a:gd name="connsiteX31290" fmla="*/ 7601420 w 13419668"/>
              <a:gd name="connsiteY31290" fmla="*/ 724918 h 4401251"/>
              <a:gd name="connsiteX31291" fmla="*/ 7545944 w 13419668"/>
              <a:gd name="connsiteY31291" fmla="*/ 725913 h 4401251"/>
              <a:gd name="connsiteX31292" fmla="*/ 7530148 w 13419668"/>
              <a:gd name="connsiteY31292" fmla="*/ 708872 h 4401251"/>
              <a:gd name="connsiteX31293" fmla="*/ 7511490 w 13419668"/>
              <a:gd name="connsiteY31293" fmla="*/ 723301 h 4401251"/>
              <a:gd name="connsiteX31294" fmla="*/ 7532386 w 13419668"/>
              <a:gd name="connsiteY31294" fmla="*/ 744446 h 4401251"/>
              <a:gd name="connsiteX31295" fmla="*/ 7545820 w 13419668"/>
              <a:gd name="connsiteY31295" fmla="*/ 725913 h 4401251"/>
              <a:gd name="connsiteX31296" fmla="*/ 7441087 w 13419668"/>
              <a:gd name="connsiteY31296" fmla="*/ 709369 h 4401251"/>
              <a:gd name="connsiteX31297" fmla="*/ 7421808 w 13419668"/>
              <a:gd name="connsiteY31297" fmla="*/ 725664 h 4401251"/>
              <a:gd name="connsiteX31298" fmla="*/ 7437107 w 13419668"/>
              <a:gd name="connsiteY31298" fmla="*/ 743327 h 4401251"/>
              <a:gd name="connsiteX31299" fmla="*/ 7464224 w 13419668"/>
              <a:gd name="connsiteY31299" fmla="*/ 727281 h 4401251"/>
              <a:gd name="connsiteX31300" fmla="*/ 7441087 w 13419668"/>
              <a:gd name="connsiteY31300" fmla="*/ 709369 h 4401251"/>
              <a:gd name="connsiteX31301" fmla="*/ 7351530 w 13419668"/>
              <a:gd name="connsiteY31301" fmla="*/ 709369 h 4401251"/>
              <a:gd name="connsiteX31302" fmla="*/ 7332250 w 13419668"/>
              <a:gd name="connsiteY31302" fmla="*/ 725664 h 4401251"/>
              <a:gd name="connsiteX31303" fmla="*/ 7347550 w 13419668"/>
              <a:gd name="connsiteY31303" fmla="*/ 743327 h 4401251"/>
              <a:gd name="connsiteX31304" fmla="*/ 7374666 w 13419668"/>
              <a:gd name="connsiteY31304" fmla="*/ 727281 h 4401251"/>
              <a:gd name="connsiteX31305" fmla="*/ 7351530 w 13419668"/>
              <a:gd name="connsiteY31305" fmla="*/ 709369 h 4401251"/>
              <a:gd name="connsiteX31306" fmla="*/ 7264834 w 13419668"/>
              <a:gd name="connsiteY31306" fmla="*/ 743327 h 4401251"/>
              <a:gd name="connsiteX31307" fmla="*/ 7280133 w 13419668"/>
              <a:gd name="connsiteY31307" fmla="*/ 725664 h 4401251"/>
              <a:gd name="connsiteX31308" fmla="*/ 7260978 w 13419668"/>
              <a:gd name="connsiteY31308" fmla="*/ 709369 h 4401251"/>
              <a:gd name="connsiteX31309" fmla="*/ 7237842 w 13419668"/>
              <a:gd name="connsiteY31309" fmla="*/ 727281 h 4401251"/>
              <a:gd name="connsiteX31310" fmla="*/ 7264834 w 13419668"/>
              <a:gd name="connsiteY31310" fmla="*/ 743451 h 4401251"/>
              <a:gd name="connsiteX31311" fmla="*/ 7175028 w 13419668"/>
              <a:gd name="connsiteY31311" fmla="*/ 709245 h 4401251"/>
              <a:gd name="connsiteX31312" fmla="*/ 7155250 w 13419668"/>
              <a:gd name="connsiteY31312" fmla="*/ 725539 h 4401251"/>
              <a:gd name="connsiteX31313" fmla="*/ 7173908 w 13419668"/>
              <a:gd name="connsiteY31313" fmla="*/ 743575 h 4401251"/>
              <a:gd name="connsiteX31314" fmla="*/ 7197043 w 13419668"/>
              <a:gd name="connsiteY31314" fmla="*/ 726908 h 4401251"/>
              <a:gd name="connsiteX31315" fmla="*/ 7175028 w 13419668"/>
              <a:gd name="connsiteY31315" fmla="*/ 709245 h 4401251"/>
              <a:gd name="connsiteX31316" fmla="*/ 7100894 w 13419668"/>
              <a:gd name="connsiteY31316" fmla="*/ 723549 h 4401251"/>
              <a:gd name="connsiteX31317" fmla="*/ 7082361 w 13419668"/>
              <a:gd name="connsiteY31317" fmla="*/ 708872 h 4401251"/>
              <a:gd name="connsiteX31318" fmla="*/ 7066439 w 13419668"/>
              <a:gd name="connsiteY31318" fmla="*/ 725664 h 4401251"/>
              <a:gd name="connsiteX31319" fmla="*/ 7079748 w 13419668"/>
              <a:gd name="connsiteY31319" fmla="*/ 744322 h 4401251"/>
              <a:gd name="connsiteX31320" fmla="*/ 7100894 w 13419668"/>
              <a:gd name="connsiteY31320" fmla="*/ 723425 h 4401251"/>
              <a:gd name="connsiteX31321" fmla="*/ 6980489 w 13419668"/>
              <a:gd name="connsiteY31321" fmla="*/ 726037 h 4401251"/>
              <a:gd name="connsiteX31322" fmla="*/ 6998276 w 13419668"/>
              <a:gd name="connsiteY31322" fmla="*/ 743451 h 4401251"/>
              <a:gd name="connsiteX31323" fmla="*/ 7014570 w 13419668"/>
              <a:gd name="connsiteY31323" fmla="*/ 726286 h 4401251"/>
              <a:gd name="connsiteX31324" fmla="*/ 6990937 w 13419668"/>
              <a:gd name="connsiteY31324" fmla="*/ 709121 h 4401251"/>
              <a:gd name="connsiteX31325" fmla="*/ 6980364 w 13419668"/>
              <a:gd name="connsiteY31325" fmla="*/ 726161 h 4401251"/>
              <a:gd name="connsiteX31326" fmla="*/ 6910086 w 13419668"/>
              <a:gd name="connsiteY31326" fmla="*/ 709369 h 4401251"/>
              <a:gd name="connsiteX31327" fmla="*/ 6890434 w 13419668"/>
              <a:gd name="connsiteY31327" fmla="*/ 725291 h 4401251"/>
              <a:gd name="connsiteX31328" fmla="*/ 6905360 w 13419668"/>
              <a:gd name="connsiteY31328" fmla="*/ 743327 h 4401251"/>
              <a:gd name="connsiteX31329" fmla="*/ 6932725 w 13419668"/>
              <a:gd name="connsiteY31329" fmla="*/ 728027 h 4401251"/>
              <a:gd name="connsiteX31330" fmla="*/ 6910086 w 13419668"/>
              <a:gd name="connsiteY31330" fmla="*/ 709494 h 4401251"/>
              <a:gd name="connsiteX31331" fmla="*/ 6815554 w 13419668"/>
              <a:gd name="connsiteY31331" fmla="*/ 708872 h 4401251"/>
              <a:gd name="connsiteX31332" fmla="*/ 6801001 w 13419668"/>
              <a:gd name="connsiteY31332" fmla="*/ 727405 h 4401251"/>
              <a:gd name="connsiteX31333" fmla="*/ 6817917 w 13419668"/>
              <a:gd name="connsiteY31333" fmla="*/ 743327 h 4401251"/>
              <a:gd name="connsiteX31334" fmla="*/ 6836575 w 13419668"/>
              <a:gd name="connsiteY31334" fmla="*/ 730017 h 4401251"/>
              <a:gd name="connsiteX31335" fmla="*/ 6815554 w 13419668"/>
              <a:gd name="connsiteY31335" fmla="*/ 708996 h 4401251"/>
              <a:gd name="connsiteX31336" fmla="*/ 6748262 w 13419668"/>
              <a:gd name="connsiteY31336" fmla="*/ 726783 h 4401251"/>
              <a:gd name="connsiteX31337" fmla="*/ 6730723 w 13419668"/>
              <a:gd name="connsiteY31337" fmla="*/ 708747 h 4401251"/>
              <a:gd name="connsiteX31338" fmla="*/ 6714180 w 13419668"/>
              <a:gd name="connsiteY31338" fmla="*/ 725166 h 4401251"/>
              <a:gd name="connsiteX31339" fmla="*/ 6731967 w 13419668"/>
              <a:gd name="connsiteY31339" fmla="*/ 751287 h 4401251"/>
              <a:gd name="connsiteX31340" fmla="*/ 6748262 w 13419668"/>
              <a:gd name="connsiteY31340" fmla="*/ 726783 h 4401251"/>
              <a:gd name="connsiteX31341" fmla="*/ 6642658 w 13419668"/>
              <a:gd name="connsiteY31341" fmla="*/ 709245 h 4401251"/>
              <a:gd name="connsiteX31342" fmla="*/ 6624000 w 13419668"/>
              <a:gd name="connsiteY31342" fmla="*/ 726659 h 4401251"/>
              <a:gd name="connsiteX31343" fmla="*/ 6643778 w 13419668"/>
              <a:gd name="connsiteY31343" fmla="*/ 743575 h 4401251"/>
              <a:gd name="connsiteX31344" fmla="*/ 6665918 w 13419668"/>
              <a:gd name="connsiteY31344" fmla="*/ 725042 h 4401251"/>
              <a:gd name="connsiteX31345" fmla="*/ 6642783 w 13419668"/>
              <a:gd name="connsiteY31345" fmla="*/ 709245 h 4401251"/>
              <a:gd name="connsiteX31346" fmla="*/ 6553723 w 13419668"/>
              <a:gd name="connsiteY31346" fmla="*/ 709245 h 4401251"/>
              <a:gd name="connsiteX31347" fmla="*/ 6534443 w 13419668"/>
              <a:gd name="connsiteY31347" fmla="*/ 726037 h 4401251"/>
              <a:gd name="connsiteX31348" fmla="*/ 6553599 w 13419668"/>
              <a:gd name="connsiteY31348" fmla="*/ 743575 h 4401251"/>
              <a:gd name="connsiteX31349" fmla="*/ 6576237 w 13419668"/>
              <a:gd name="connsiteY31349" fmla="*/ 726037 h 4401251"/>
              <a:gd name="connsiteX31350" fmla="*/ 6553599 w 13419668"/>
              <a:gd name="connsiteY31350" fmla="*/ 709245 h 4401251"/>
              <a:gd name="connsiteX31351" fmla="*/ 6445632 w 13419668"/>
              <a:gd name="connsiteY31351" fmla="*/ 725788 h 4401251"/>
              <a:gd name="connsiteX31352" fmla="*/ 6461553 w 13419668"/>
              <a:gd name="connsiteY31352" fmla="*/ 743327 h 4401251"/>
              <a:gd name="connsiteX31353" fmla="*/ 6479714 w 13419668"/>
              <a:gd name="connsiteY31353" fmla="*/ 726286 h 4401251"/>
              <a:gd name="connsiteX31354" fmla="*/ 6469514 w 13419668"/>
              <a:gd name="connsiteY31354" fmla="*/ 708996 h 4401251"/>
              <a:gd name="connsiteX31355" fmla="*/ 6445632 w 13419668"/>
              <a:gd name="connsiteY31355" fmla="*/ 725788 h 4401251"/>
              <a:gd name="connsiteX31356" fmla="*/ 6359682 w 13419668"/>
              <a:gd name="connsiteY31356" fmla="*/ 725788 h 4401251"/>
              <a:gd name="connsiteX31357" fmla="*/ 6377220 w 13419668"/>
              <a:gd name="connsiteY31357" fmla="*/ 743327 h 4401251"/>
              <a:gd name="connsiteX31358" fmla="*/ 6393764 w 13419668"/>
              <a:gd name="connsiteY31358" fmla="*/ 726410 h 4401251"/>
              <a:gd name="connsiteX31359" fmla="*/ 6370379 w 13419668"/>
              <a:gd name="connsiteY31359" fmla="*/ 708996 h 4401251"/>
              <a:gd name="connsiteX31360" fmla="*/ 6359682 w 13419668"/>
              <a:gd name="connsiteY31360" fmla="*/ 725788 h 4401251"/>
              <a:gd name="connsiteX31361" fmla="*/ 6270125 w 13419668"/>
              <a:gd name="connsiteY31361" fmla="*/ 725913 h 4401251"/>
              <a:gd name="connsiteX31362" fmla="*/ 6287912 w 13419668"/>
              <a:gd name="connsiteY31362" fmla="*/ 743327 h 4401251"/>
              <a:gd name="connsiteX31363" fmla="*/ 6304206 w 13419668"/>
              <a:gd name="connsiteY31363" fmla="*/ 726161 h 4401251"/>
              <a:gd name="connsiteX31364" fmla="*/ 6280573 w 13419668"/>
              <a:gd name="connsiteY31364" fmla="*/ 708996 h 4401251"/>
              <a:gd name="connsiteX31365" fmla="*/ 6270000 w 13419668"/>
              <a:gd name="connsiteY31365" fmla="*/ 726037 h 4401251"/>
              <a:gd name="connsiteX31366" fmla="*/ 6194747 w 13419668"/>
              <a:gd name="connsiteY31366" fmla="*/ 708872 h 4401251"/>
              <a:gd name="connsiteX31367" fmla="*/ 6180194 w 13419668"/>
              <a:gd name="connsiteY31367" fmla="*/ 727405 h 4401251"/>
              <a:gd name="connsiteX31368" fmla="*/ 6197111 w 13419668"/>
              <a:gd name="connsiteY31368" fmla="*/ 743327 h 4401251"/>
              <a:gd name="connsiteX31369" fmla="*/ 6215768 w 13419668"/>
              <a:gd name="connsiteY31369" fmla="*/ 730017 h 4401251"/>
              <a:gd name="connsiteX31370" fmla="*/ 6194747 w 13419668"/>
              <a:gd name="connsiteY31370" fmla="*/ 708996 h 4401251"/>
              <a:gd name="connsiteX31371" fmla="*/ 6127454 w 13419668"/>
              <a:gd name="connsiteY31371" fmla="*/ 728027 h 4401251"/>
              <a:gd name="connsiteX31372" fmla="*/ 6111160 w 13419668"/>
              <a:gd name="connsiteY31372" fmla="*/ 708747 h 4401251"/>
              <a:gd name="connsiteX31373" fmla="*/ 6093497 w 13419668"/>
              <a:gd name="connsiteY31373" fmla="*/ 724047 h 4401251"/>
              <a:gd name="connsiteX31374" fmla="*/ 6109543 w 13419668"/>
              <a:gd name="connsiteY31374" fmla="*/ 751163 h 4401251"/>
              <a:gd name="connsiteX31375" fmla="*/ 6127454 w 13419668"/>
              <a:gd name="connsiteY31375" fmla="*/ 728027 h 4401251"/>
              <a:gd name="connsiteX31376" fmla="*/ 6003691 w 13419668"/>
              <a:gd name="connsiteY31376" fmla="*/ 725166 h 4401251"/>
              <a:gd name="connsiteX31377" fmla="*/ 6021478 w 13419668"/>
              <a:gd name="connsiteY31377" fmla="*/ 744073 h 4401251"/>
              <a:gd name="connsiteX31378" fmla="*/ 6038021 w 13419668"/>
              <a:gd name="connsiteY31378" fmla="*/ 724544 h 4401251"/>
              <a:gd name="connsiteX31379" fmla="*/ 6020732 w 13419668"/>
              <a:gd name="connsiteY31379" fmla="*/ 702279 h 4401251"/>
              <a:gd name="connsiteX31380" fmla="*/ 6003691 w 13419668"/>
              <a:gd name="connsiteY31380" fmla="*/ 725166 h 4401251"/>
              <a:gd name="connsiteX31381" fmla="*/ 5931921 w 13419668"/>
              <a:gd name="connsiteY31381" fmla="*/ 709245 h 4401251"/>
              <a:gd name="connsiteX31382" fmla="*/ 5914382 w 13419668"/>
              <a:gd name="connsiteY31382" fmla="*/ 726783 h 4401251"/>
              <a:gd name="connsiteX31383" fmla="*/ 5931299 w 13419668"/>
              <a:gd name="connsiteY31383" fmla="*/ 743327 h 4401251"/>
              <a:gd name="connsiteX31384" fmla="*/ 5948713 w 13419668"/>
              <a:gd name="connsiteY31384" fmla="*/ 719942 h 4401251"/>
              <a:gd name="connsiteX31385" fmla="*/ 5931921 w 13419668"/>
              <a:gd name="connsiteY31385" fmla="*/ 709245 h 4401251"/>
              <a:gd name="connsiteX31386" fmla="*/ 5862389 w 13419668"/>
              <a:gd name="connsiteY31386" fmla="*/ 724669 h 4401251"/>
              <a:gd name="connsiteX31387" fmla="*/ 5845349 w 13419668"/>
              <a:gd name="connsiteY31387" fmla="*/ 708872 h 4401251"/>
              <a:gd name="connsiteX31388" fmla="*/ 5828432 w 13419668"/>
              <a:gd name="connsiteY31388" fmla="*/ 727530 h 4401251"/>
              <a:gd name="connsiteX31389" fmla="*/ 5845473 w 13419668"/>
              <a:gd name="connsiteY31389" fmla="*/ 751287 h 4401251"/>
              <a:gd name="connsiteX31390" fmla="*/ 5862389 w 13419668"/>
              <a:gd name="connsiteY31390" fmla="*/ 724669 h 4401251"/>
              <a:gd name="connsiteX31391" fmla="*/ 5738875 w 13419668"/>
              <a:gd name="connsiteY31391" fmla="*/ 723798 h 4401251"/>
              <a:gd name="connsiteX31392" fmla="*/ 5754423 w 13419668"/>
              <a:gd name="connsiteY31392" fmla="*/ 744197 h 4401251"/>
              <a:gd name="connsiteX31393" fmla="*/ 5773081 w 13419668"/>
              <a:gd name="connsiteY31393" fmla="*/ 726161 h 4401251"/>
              <a:gd name="connsiteX31394" fmla="*/ 5757408 w 13419668"/>
              <a:gd name="connsiteY31394" fmla="*/ 702404 h 4401251"/>
              <a:gd name="connsiteX31395" fmla="*/ 5738875 w 13419668"/>
              <a:gd name="connsiteY31395" fmla="*/ 723922 h 4401251"/>
              <a:gd name="connsiteX31396" fmla="*/ 5666856 w 13419668"/>
              <a:gd name="connsiteY31396" fmla="*/ 709369 h 4401251"/>
              <a:gd name="connsiteX31397" fmla="*/ 5648820 w 13419668"/>
              <a:gd name="connsiteY31397" fmla="*/ 726908 h 4401251"/>
              <a:gd name="connsiteX31398" fmla="*/ 5665239 w 13419668"/>
              <a:gd name="connsiteY31398" fmla="*/ 743451 h 4401251"/>
              <a:gd name="connsiteX31399" fmla="*/ 5691360 w 13419668"/>
              <a:gd name="connsiteY31399" fmla="*/ 725664 h 4401251"/>
              <a:gd name="connsiteX31400" fmla="*/ 5666856 w 13419668"/>
              <a:gd name="connsiteY31400" fmla="*/ 709369 h 4401251"/>
              <a:gd name="connsiteX31401" fmla="*/ 5573940 w 13419668"/>
              <a:gd name="connsiteY31401" fmla="*/ 708996 h 4401251"/>
              <a:gd name="connsiteX31402" fmla="*/ 5559387 w 13419668"/>
              <a:gd name="connsiteY31402" fmla="*/ 727530 h 4401251"/>
              <a:gd name="connsiteX31403" fmla="*/ 5576303 w 13419668"/>
              <a:gd name="connsiteY31403" fmla="*/ 743451 h 4401251"/>
              <a:gd name="connsiteX31404" fmla="*/ 5594961 w 13419668"/>
              <a:gd name="connsiteY31404" fmla="*/ 730142 h 4401251"/>
              <a:gd name="connsiteX31405" fmla="*/ 5573940 w 13419668"/>
              <a:gd name="connsiteY31405" fmla="*/ 709121 h 4401251"/>
              <a:gd name="connsiteX31406" fmla="*/ 5506647 w 13419668"/>
              <a:gd name="connsiteY31406" fmla="*/ 726908 h 4401251"/>
              <a:gd name="connsiteX31407" fmla="*/ 5489109 w 13419668"/>
              <a:gd name="connsiteY31407" fmla="*/ 708872 h 4401251"/>
              <a:gd name="connsiteX31408" fmla="*/ 5472566 w 13419668"/>
              <a:gd name="connsiteY31408" fmla="*/ 725291 h 4401251"/>
              <a:gd name="connsiteX31409" fmla="*/ 5490353 w 13419668"/>
              <a:gd name="connsiteY31409" fmla="*/ 751412 h 4401251"/>
              <a:gd name="connsiteX31410" fmla="*/ 5506647 w 13419668"/>
              <a:gd name="connsiteY31410" fmla="*/ 726908 h 4401251"/>
              <a:gd name="connsiteX31411" fmla="*/ 5400671 w 13419668"/>
              <a:gd name="connsiteY31411" fmla="*/ 709369 h 4401251"/>
              <a:gd name="connsiteX31412" fmla="*/ 5383008 w 13419668"/>
              <a:gd name="connsiteY31412" fmla="*/ 726908 h 4401251"/>
              <a:gd name="connsiteX31413" fmla="*/ 5399925 w 13419668"/>
              <a:gd name="connsiteY31413" fmla="*/ 743451 h 4401251"/>
              <a:gd name="connsiteX31414" fmla="*/ 5417463 w 13419668"/>
              <a:gd name="connsiteY31414" fmla="*/ 720066 h 4401251"/>
              <a:gd name="connsiteX31415" fmla="*/ 5400671 w 13419668"/>
              <a:gd name="connsiteY31415" fmla="*/ 709369 h 4401251"/>
              <a:gd name="connsiteX31416" fmla="*/ 5311487 w 13419668"/>
              <a:gd name="connsiteY31416" fmla="*/ 709369 h 4401251"/>
              <a:gd name="connsiteX31417" fmla="*/ 5292829 w 13419668"/>
              <a:gd name="connsiteY31417" fmla="*/ 726783 h 4401251"/>
              <a:gd name="connsiteX31418" fmla="*/ 5312482 w 13419668"/>
              <a:gd name="connsiteY31418" fmla="*/ 743700 h 4401251"/>
              <a:gd name="connsiteX31419" fmla="*/ 5334623 w 13419668"/>
              <a:gd name="connsiteY31419" fmla="*/ 725166 h 4401251"/>
              <a:gd name="connsiteX31420" fmla="*/ 5311487 w 13419668"/>
              <a:gd name="connsiteY31420" fmla="*/ 709369 h 4401251"/>
              <a:gd name="connsiteX31421" fmla="*/ 5241582 w 13419668"/>
              <a:gd name="connsiteY31421" fmla="*/ 726286 h 4401251"/>
              <a:gd name="connsiteX31422" fmla="*/ 5226034 w 13419668"/>
              <a:gd name="connsiteY31422" fmla="*/ 708996 h 4401251"/>
              <a:gd name="connsiteX31423" fmla="*/ 5207874 w 13419668"/>
              <a:gd name="connsiteY31423" fmla="*/ 723176 h 4401251"/>
              <a:gd name="connsiteX31424" fmla="*/ 5221805 w 13419668"/>
              <a:gd name="connsiteY31424" fmla="*/ 752282 h 4401251"/>
              <a:gd name="connsiteX31425" fmla="*/ 5241582 w 13419668"/>
              <a:gd name="connsiteY31425" fmla="*/ 726286 h 4401251"/>
              <a:gd name="connsiteX31426" fmla="*/ 5132248 w 13419668"/>
              <a:gd name="connsiteY31426" fmla="*/ 708996 h 4401251"/>
              <a:gd name="connsiteX31427" fmla="*/ 5117570 w 13419668"/>
              <a:gd name="connsiteY31427" fmla="*/ 727530 h 4401251"/>
              <a:gd name="connsiteX31428" fmla="*/ 5134362 w 13419668"/>
              <a:gd name="connsiteY31428" fmla="*/ 743451 h 4401251"/>
              <a:gd name="connsiteX31429" fmla="*/ 5153020 w 13419668"/>
              <a:gd name="connsiteY31429" fmla="*/ 730142 h 4401251"/>
              <a:gd name="connsiteX31430" fmla="*/ 5132123 w 13419668"/>
              <a:gd name="connsiteY31430" fmla="*/ 708996 h 4401251"/>
              <a:gd name="connsiteX31431" fmla="*/ 5046049 w 13419668"/>
              <a:gd name="connsiteY31431" fmla="*/ 709369 h 4401251"/>
              <a:gd name="connsiteX31432" fmla="*/ 5027888 w 13419668"/>
              <a:gd name="connsiteY31432" fmla="*/ 726783 h 4401251"/>
              <a:gd name="connsiteX31433" fmla="*/ 5044183 w 13419668"/>
              <a:gd name="connsiteY31433" fmla="*/ 743327 h 4401251"/>
              <a:gd name="connsiteX31434" fmla="*/ 5070428 w 13419668"/>
              <a:gd name="connsiteY31434" fmla="*/ 725664 h 4401251"/>
              <a:gd name="connsiteX31435" fmla="*/ 5046049 w 13419668"/>
              <a:gd name="connsiteY31435" fmla="*/ 709245 h 4401251"/>
              <a:gd name="connsiteX31436" fmla="*/ 4958855 w 13419668"/>
              <a:gd name="connsiteY31436" fmla="*/ 709369 h 4401251"/>
              <a:gd name="connsiteX31437" fmla="*/ 4941316 w 13419668"/>
              <a:gd name="connsiteY31437" fmla="*/ 726908 h 4401251"/>
              <a:gd name="connsiteX31438" fmla="*/ 4958233 w 13419668"/>
              <a:gd name="connsiteY31438" fmla="*/ 743451 h 4401251"/>
              <a:gd name="connsiteX31439" fmla="*/ 4975646 w 13419668"/>
              <a:gd name="connsiteY31439" fmla="*/ 720066 h 4401251"/>
              <a:gd name="connsiteX31440" fmla="*/ 4958855 w 13419668"/>
              <a:gd name="connsiteY31440" fmla="*/ 709369 h 4401251"/>
              <a:gd name="connsiteX31441" fmla="*/ 4851510 w 13419668"/>
              <a:gd name="connsiteY31441" fmla="*/ 725913 h 4401251"/>
              <a:gd name="connsiteX31442" fmla="*/ 4869919 w 13419668"/>
              <a:gd name="connsiteY31442" fmla="*/ 744197 h 4401251"/>
              <a:gd name="connsiteX31443" fmla="*/ 4885592 w 13419668"/>
              <a:gd name="connsiteY31443" fmla="*/ 723922 h 4401251"/>
              <a:gd name="connsiteX31444" fmla="*/ 4867307 w 13419668"/>
              <a:gd name="connsiteY31444" fmla="*/ 702279 h 4401251"/>
              <a:gd name="connsiteX31445" fmla="*/ 4851386 w 13419668"/>
              <a:gd name="connsiteY31445" fmla="*/ 725913 h 4401251"/>
              <a:gd name="connsiteX31446" fmla="*/ 4781730 w 13419668"/>
              <a:gd name="connsiteY31446" fmla="*/ 709369 h 4401251"/>
              <a:gd name="connsiteX31447" fmla="*/ 4761331 w 13419668"/>
              <a:gd name="connsiteY31447" fmla="*/ 724918 h 4401251"/>
              <a:gd name="connsiteX31448" fmla="*/ 4779366 w 13419668"/>
              <a:gd name="connsiteY31448" fmla="*/ 743575 h 4401251"/>
              <a:gd name="connsiteX31449" fmla="*/ 4803124 w 13419668"/>
              <a:gd name="connsiteY31449" fmla="*/ 727903 h 4401251"/>
              <a:gd name="connsiteX31450" fmla="*/ 4781606 w 13419668"/>
              <a:gd name="connsiteY31450" fmla="*/ 709369 h 4401251"/>
              <a:gd name="connsiteX31451" fmla="*/ 4676127 w 13419668"/>
              <a:gd name="connsiteY31451" fmla="*/ 726037 h 4401251"/>
              <a:gd name="connsiteX31452" fmla="*/ 4693914 w 13419668"/>
              <a:gd name="connsiteY31452" fmla="*/ 743451 h 4401251"/>
              <a:gd name="connsiteX31453" fmla="*/ 4710208 w 13419668"/>
              <a:gd name="connsiteY31453" fmla="*/ 726286 h 4401251"/>
              <a:gd name="connsiteX31454" fmla="*/ 4686575 w 13419668"/>
              <a:gd name="connsiteY31454" fmla="*/ 709121 h 4401251"/>
              <a:gd name="connsiteX31455" fmla="*/ 4676002 w 13419668"/>
              <a:gd name="connsiteY31455" fmla="*/ 726161 h 4401251"/>
              <a:gd name="connsiteX31456" fmla="*/ 4605352 w 13419668"/>
              <a:gd name="connsiteY31456" fmla="*/ 709369 h 4401251"/>
              <a:gd name="connsiteX31457" fmla="*/ 4586072 w 13419668"/>
              <a:gd name="connsiteY31457" fmla="*/ 725664 h 4401251"/>
              <a:gd name="connsiteX31458" fmla="*/ 4601371 w 13419668"/>
              <a:gd name="connsiteY31458" fmla="*/ 743327 h 4401251"/>
              <a:gd name="connsiteX31459" fmla="*/ 4628487 w 13419668"/>
              <a:gd name="connsiteY31459" fmla="*/ 727281 h 4401251"/>
              <a:gd name="connsiteX31460" fmla="*/ 4605352 w 13419668"/>
              <a:gd name="connsiteY31460" fmla="*/ 709369 h 4401251"/>
              <a:gd name="connsiteX31461" fmla="*/ 4511192 w 13419668"/>
              <a:gd name="connsiteY31461" fmla="*/ 708872 h 4401251"/>
              <a:gd name="connsiteX31462" fmla="*/ 4496639 w 13419668"/>
              <a:gd name="connsiteY31462" fmla="*/ 727405 h 4401251"/>
              <a:gd name="connsiteX31463" fmla="*/ 4513555 w 13419668"/>
              <a:gd name="connsiteY31463" fmla="*/ 743327 h 4401251"/>
              <a:gd name="connsiteX31464" fmla="*/ 4532213 w 13419668"/>
              <a:gd name="connsiteY31464" fmla="*/ 730017 h 4401251"/>
              <a:gd name="connsiteX31465" fmla="*/ 4511192 w 13419668"/>
              <a:gd name="connsiteY31465" fmla="*/ 708996 h 4401251"/>
              <a:gd name="connsiteX31466" fmla="*/ 4425615 w 13419668"/>
              <a:gd name="connsiteY31466" fmla="*/ 709245 h 4401251"/>
              <a:gd name="connsiteX31467" fmla="*/ 4406957 w 13419668"/>
              <a:gd name="connsiteY31467" fmla="*/ 726161 h 4401251"/>
              <a:gd name="connsiteX31468" fmla="*/ 4422754 w 13419668"/>
              <a:gd name="connsiteY31468" fmla="*/ 743327 h 4401251"/>
              <a:gd name="connsiteX31469" fmla="*/ 4449372 w 13419668"/>
              <a:gd name="connsiteY31469" fmla="*/ 726535 h 4401251"/>
              <a:gd name="connsiteX31470" fmla="*/ 4425615 w 13419668"/>
              <a:gd name="connsiteY31470" fmla="*/ 709369 h 4401251"/>
              <a:gd name="connsiteX31471" fmla="*/ 4320012 w 13419668"/>
              <a:gd name="connsiteY31471" fmla="*/ 725166 h 4401251"/>
              <a:gd name="connsiteX31472" fmla="*/ 4337799 w 13419668"/>
              <a:gd name="connsiteY31472" fmla="*/ 744073 h 4401251"/>
              <a:gd name="connsiteX31473" fmla="*/ 4354342 w 13419668"/>
              <a:gd name="connsiteY31473" fmla="*/ 724544 h 4401251"/>
              <a:gd name="connsiteX31474" fmla="*/ 4337052 w 13419668"/>
              <a:gd name="connsiteY31474" fmla="*/ 702279 h 4401251"/>
              <a:gd name="connsiteX31475" fmla="*/ 4320012 w 13419668"/>
              <a:gd name="connsiteY31475" fmla="*/ 725166 h 4401251"/>
              <a:gd name="connsiteX31476" fmla="*/ 4249734 w 13419668"/>
              <a:gd name="connsiteY31476" fmla="*/ 709245 h 4401251"/>
              <a:gd name="connsiteX31477" fmla="*/ 4229957 w 13419668"/>
              <a:gd name="connsiteY31477" fmla="*/ 725539 h 4401251"/>
              <a:gd name="connsiteX31478" fmla="*/ 4248615 w 13419668"/>
              <a:gd name="connsiteY31478" fmla="*/ 743575 h 4401251"/>
              <a:gd name="connsiteX31479" fmla="*/ 4271750 w 13419668"/>
              <a:gd name="connsiteY31479" fmla="*/ 726908 h 4401251"/>
              <a:gd name="connsiteX31480" fmla="*/ 4249734 w 13419668"/>
              <a:gd name="connsiteY31480" fmla="*/ 709245 h 4401251"/>
              <a:gd name="connsiteX31481" fmla="*/ 13292669 w 13419668"/>
              <a:gd name="connsiteY31481" fmla="*/ 709245 h 4401251"/>
              <a:gd name="connsiteX31482" fmla="*/ 13273017 w 13419668"/>
              <a:gd name="connsiteY31482" fmla="*/ 725166 h 4401251"/>
              <a:gd name="connsiteX31483" fmla="*/ 13287942 w 13419668"/>
              <a:gd name="connsiteY31483" fmla="*/ 743078 h 4401251"/>
              <a:gd name="connsiteX31484" fmla="*/ 13315308 w 13419668"/>
              <a:gd name="connsiteY31484" fmla="*/ 727654 h 4401251"/>
              <a:gd name="connsiteX31485" fmla="*/ 13292544 w 13419668"/>
              <a:gd name="connsiteY31485" fmla="*/ 709245 h 4401251"/>
              <a:gd name="connsiteX31486" fmla="*/ 4158684 w 13419668"/>
              <a:gd name="connsiteY31486" fmla="*/ 709245 h 4401251"/>
              <a:gd name="connsiteX31487" fmla="*/ 4141021 w 13419668"/>
              <a:gd name="connsiteY31487" fmla="*/ 726783 h 4401251"/>
              <a:gd name="connsiteX31488" fmla="*/ 4157938 w 13419668"/>
              <a:gd name="connsiteY31488" fmla="*/ 743327 h 4401251"/>
              <a:gd name="connsiteX31489" fmla="*/ 4175476 w 13419668"/>
              <a:gd name="connsiteY31489" fmla="*/ 719942 h 4401251"/>
              <a:gd name="connsiteX31490" fmla="*/ 4158684 w 13419668"/>
              <a:gd name="connsiteY31490" fmla="*/ 709245 h 4401251"/>
              <a:gd name="connsiteX31491" fmla="*/ 13220402 w 13419668"/>
              <a:gd name="connsiteY31491" fmla="*/ 726783 h 4401251"/>
              <a:gd name="connsiteX31492" fmla="*/ 13202863 w 13419668"/>
              <a:gd name="connsiteY31492" fmla="*/ 708747 h 4401251"/>
              <a:gd name="connsiteX31493" fmla="*/ 13186320 w 13419668"/>
              <a:gd name="connsiteY31493" fmla="*/ 725166 h 4401251"/>
              <a:gd name="connsiteX31494" fmla="*/ 13204107 w 13419668"/>
              <a:gd name="connsiteY31494" fmla="*/ 751287 h 4401251"/>
              <a:gd name="connsiteX31495" fmla="*/ 13220402 w 13419668"/>
              <a:gd name="connsiteY31495" fmla="*/ 726783 h 4401251"/>
              <a:gd name="connsiteX31496" fmla="*/ 4055071 w 13419668"/>
              <a:gd name="connsiteY31496" fmla="*/ 724171 h 4401251"/>
              <a:gd name="connsiteX31497" fmla="*/ 4071241 w 13419668"/>
              <a:gd name="connsiteY31497" fmla="*/ 744073 h 4401251"/>
              <a:gd name="connsiteX31498" fmla="*/ 4089401 w 13419668"/>
              <a:gd name="connsiteY31498" fmla="*/ 725539 h 4401251"/>
              <a:gd name="connsiteX31499" fmla="*/ 4072983 w 13419668"/>
              <a:gd name="connsiteY31499" fmla="*/ 702279 h 4401251"/>
              <a:gd name="connsiteX31500" fmla="*/ 4055195 w 13419668"/>
              <a:gd name="connsiteY31500" fmla="*/ 724171 h 4401251"/>
              <a:gd name="connsiteX31501" fmla="*/ 13130844 w 13419668"/>
              <a:gd name="connsiteY31501" fmla="*/ 728649 h 4401251"/>
              <a:gd name="connsiteX31502" fmla="*/ 13115171 w 13419668"/>
              <a:gd name="connsiteY31502" fmla="*/ 708747 h 4401251"/>
              <a:gd name="connsiteX31503" fmla="*/ 13097011 w 13419668"/>
              <a:gd name="connsiteY31503" fmla="*/ 723425 h 4401251"/>
              <a:gd name="connsiteX31504" fmla="*/ 13112061 w 13419668"/>
              <a:gd name="connsiteY31504" fmla="*/ 751038 h 4401251"/>
              <a:gd name="connsiteX31505" fmla="*/ 13130844 w 13419668"/>
              <a:gd name="connsiteY31505" fmla="*/ 728649 h 4401251"/>
              <a:gd name="connsiteX31506" fmla="*/ 3979818 w 13419668"/>
              <a:gd name="connsiteY31506" fmla="*/ 708872 h 4401251"/>
              <a:gd name="connsiteX31507" fmla="*/ 3965140 w 13419668"/>
              <a:gd name="connsiteY31507" fmla="*/ 727405 h 4401251"/>
              <a:gd name="connsiteX31508" fmla="*/ 3981932 w 13419668"/>
              <a:gd name="connsiteY31508" fmla="*/ 743327 h 4401251"/>
              <a:gd name="connsiteX31509" fmla="*/ 4000590 w 13419668"/>
              <a:gd name="connsiteY31509" fmla="*/ 730017 h 4401251"/>
              <a:gd name="connsiteX31510" fmla="*/ 3979694 w 13419668"/>
              <a:gd name="connsiteY31510" fmla="*/ 708872 h 4401251"/>
              <a:gd name="connsiteX31511" fmla="*/ 13026982 w 13419668"/>
              <a:gd name="connsiteY31511" fmla="*/ 709369 h 4401251"/>
              <a:gd name="connsiteX31512" fmla="*/ 13006583 w 13419668"/>
              <a:gd name="connsiteY31512" fmla="*/ 724918 h 4401251"/>
              <a:gd name="connsiteX31513" fmla="*/ 13024620 w 13419668"/>
              <a:gd name="connsiteY31513" fmla="*/ 743575 h 4401251"/>
              <a:gd name="connsiteX31514" fmla="*/ 13048376 w 13419668"/>
              <a:gd name="connsiteY31514" fmla="*/ 727903 h 4401251"/>
              <a:gd name="connsiteX31515" fmla="*/ 13026858 w 13419668"/>
              <a:gd name="connsiteY31515" fmla="*/ 709369 h 4401251"/>
              <a:gd name="connsiteX31516" fmla="*/ 3893743 w 13419668"/>
              <a:gd name="connsiteY31516" fmla="*/ 709369 h 4401251"/>
              <a:gd name="connsiteX31517" fmla="*/ 3875583 w 13419668"/>
              <a:gd name="connsiteY31517" fmla="*/ 726783 h 4401251"/>
              <a:gd name="connsiteX31518" fmla="*/ 3891878 w 13419668"/>
              <a:gd name="connsiteY31518" fmla="*/ 743327 h 4401251"/>
              <a:gd name="connsiteX31519" fmla="*/ 3918123 w 13419668"/>
              <a:gd name="connsiteY31519" fmla="*/ 725664 h 4401251"/>
              <a:gd name="connsiteX31520" fmla="*/ 3893743 w 13419668"/>
              <a:gd name="connsiteY31520" fmla="*/ 709369 h 4401251"/>
              <a:gd name="connsiteX31521" fmla="*/ 12865904 w 13419668"/>
              <a:gd name="connsiteY31521" fmla="*/ 725913 h 4401251"/>
              <a:gd name="connsiteX31522" fmla="*/ 12850107 w 13419668"/>
              <a:gd name="connsiteY31522" fmla="*/ 708872 h 4401251"/>
              <a:gd name="connsiteX31523" fmla="*/ 12831449 w 13419668"/>
              <a:gd name="connsiteY31523" fmla="*/ 723301 h 4401251"/>
              <a:gd name="connsiteX31524" fmla="*/ 12852345 w 13419668"/>
              <a:gd name="connsiteY31524" fmla="*/ 744446 h 4401251"/>
              <a:gd name="connsiteX31525" fmla="*/ 12865779 w 13419668"/>
              <a:gd name="connsiteY31525" fmla="*/ 725913 h 4401251"/>
              <a:gd name="connsiteX31526" fmla="*/ 3788762 w 13419668"/>
              <a:gd name="connsiteY31526" fmla="*/ 724918 h 4401251"/>
              <a:gd name="connsiteX31527" fmla="*/ 3806300 w 13419668"/>
              <a:gd name="connsiteY31527" fmla="*/ 744073 h 4401251"/>
              <a:gd name="connsiteX31528" fmla="*/ 3823093 w 13419668"/>
              <a:gd name="connsiteY31528" fmla="*/ 724793 h 4401251"/>
              <a:gd name="connsiteX31529" fmla="*/ 3806176 w 13419668"/>
              <a:gd name="connsiteY31529" fmla="*/ 702279 h 4401251"/>
              <a:gd name="connsiteX31530" fmla="*/ 3788638 w 13419668"/>
              <a:gd name="connsiteY31530" fmla="*/ 724918 h 4401251"/>
              <a:gd name="connsiteX31531" fmla="*/ 12756569 w 13419668"/>
              <a:gd name="connsiteY31531" fmla="*/ 708872 h 4401251"/>
              <a:gd name="connsiteX31532" fmla="*/ 12741890 w 13419668"/>
              <a:gd name="connsiteY31532" fmla="*/ 727405 h 4401251"/>
              <a:gd name="connsiteX31533" fmla="*/ 12758684 w 13419668"/>
              <a:gd name="connsiteY31533" fmla="*/ 743327 h 4401251"/>
              <a:gd name="connsiteX31534" fmla="*/ 12777341 w 13419668"/>
              <a:gd name="connsiteY31534" fmla="*/ 730017 h 4401251"/>
              <a:gd name="connsiteX31535" fmla="*/ 12756444 w 13419668"/>
              <a:gd name="connsiteY31535" fmla="*/ 708872 h 4401251"/>
              <a:gd name="connsiteX31536" fmla="*/ 3718733 w 13419668"/>
              <a:gd name="connsiteY31536" fmla="*/ 709245 h 4401251"/>
              <a:gd name="connsiteX31537" fmla="*/ 3698707 w 13419668"/>
              <a:gd name="connsiteY31537" fmla="*/ 725166 h 4401251"/>
              <a:gd name="connsiteX31538" fmla="*/ 3717116 w 13419668"/>
              <a:gd name="connsiteY31538" fmla="*/ 743451 h 4401251"/>
              <a:gd name="connsiteX31539" fmla="*/ 3740625 w 13419668"/>
              <a:gd name="connsiteY31539" fmla="*/ 727281 h 4401251"/>
              <a:gd name="connsiteX31540" fmla="*/ 3718858 w 13419668"/>
              <a:gd name="connsiteY31540" fmla="*/ 709245 h 4401251"/>
              <a:gd name="connsiteX31541" fmla="*/ 12686789 w 13419668"/>
              <a:gd name="connsiteY31541" fmla="*/ 724296 h 4401251"/>
              <a:gd name="connsiteX31542" fmla="*/ 12669374 w 13419668"/>
              <a:gd name="connsiteY31542" fmla="*/ 708747 h 4401251"/>
              <a:gd name="connsiteX31543" fmla="*/ 12652707 w 13419668"/>
              <a:gd name="connsiteY31543" fmla="*/ 727654 h 4401251"/>
              <a:gd name="connsiteX31544" fmla="*/ 12670121 w 13419668"/>
              <a:gd name="connsiteY31544" fmla="*/ 751163 h 4401251"/>
              <a:gd name="connsiteX31545" fmla="*/ 12686664 w 13419668"/>
              <a:gd name="connsiteY31545" fmla="*/ 724420 h 4401251"/>
              <a:gd name="connsiteX31546" fmla="*/ 3627807 w 13419668"/>
              <a:gd name="connsiteY31546" fmla="*/ 709121 h 4401251"/>
              <a:gd name="connsiteX31547" fmla="*/ 3609150 w 13419668"/>
              <a:gd name="connsiteY31547" fmla="*/ 726535 h 4401251"/>
              <a:gd name="connsiteX31548" fmla="*/ 3628802 w 13419668"/>
              <a:gd name="connsiteY31548" fmla="*/ 743451 h 4401251"/>
              <a:gd name="connsiteX31549" fmla="*/ 3650943 w 13419668"/>
              <a:gd name="connsiteY31549" fmla="*/ 724918 h 4401251"/>
              <a:gd name="connsiteX31550" fmla="*/ 3627807 w 13419668"/>
              <a:gd name="connsiteY31550" fmla="*/ 709121 h 4401251"/>
              <a:gd name="connsiteX31551" fmla="*/ 12565513 w 13419668"/>
              <a:gd name="connsiteY31551" fmla="*/ 725913 h 4401251"/>
              <a:gd name="connsiteX31552" fmla="*/ 12581807 w 13419668"/>
              <a:gd name="connsiteY31552" fmla="*/ 743202 h 4401251"/>
              <a:gd name="connsiteX31553" fmla="*/ 12599719 w 13419668"/>
              <a:gd name="connsiteY31553" fmla="*/ 725913 h 4401251"/>
              <a:gd name="connsiteX31554" fmla="*/ 12589271 w 13419668"/>
              <a:gd name="connsiteY31554" fmla="*/ 708872 h 4401251"/>
              <a:gd name="connsiteX31555" fmla="*/ 12565637 w 13419668"/>
              <a:gd name="connsiteY31555" fmla="*/ 725913 h 4401251"/>
              <a:gd name="connsiteX31556" fmla="*/ 3554669 w 13419668"/>
              <a:gd name="connsiteY31556" fmla="*/ 723301 h 4401251"/>
              <a:gd name="connsiteX31557" fmla="*/ 3536136 w 13419668"/>
              <a:gd name="connsiteY31557" fmla="*/ 708623 h 4401251"/>
              <a:gd name="connsiteX31558" fmla="*/ 3520214 w 13419668"/>
              <a:gd name="connsiteY31558" fmla="*/ 725415 h 4401251"/>
              <a:gd name="connsiteX31559" fmla="*/ 3533524 w 13419668"/>
              <a:gd name="connsiteY31559" fmla="*/ 744073 h 4401251"/>
              <a:gd name="connsiteX31560" fmla="*/ 3554669 w 13419668"/>
              <a:gd name="connsiteY31560" fmla="*/ 723176 h 4401251"/>
              <a:gd name="connsiteX31561" fmla="*/ 12475832 w 13419668"/>
              <a:gd name="connsiteY31561" fmla="*/ 725664 h 4401251"/>
              <a:gd name="connsiteX31562" fmla="*/ 12494240 w 13419668"/>
              <a:gd name="connsiteY31562" fmla="*/ 743948 h 4401251"/>
              <a:gd name="connsiteX31563" fmla="*/ 12509913 w 13419668"/>
              <a:gd name="connsiteY31563" fmla="*/ 723674 h 4401251"/>
              <a:gd name="connsiteX31564" fmla="*/ 12491627 w 13419668"/>
              <a:gd name="connsiteY31564" fmla="*/ 702031 h 4401251"/>
              <a:gd name="connsiteX31565" fmla="*/ 12475707 w 13419668"/>
              <a:gd name="connsiteY31565" fmla="*/ 725664 h 4401251"/>
              <a:gd name="connsiteX31566" fmla="*/ 3468345 w 13419668"/>
              <a:gd name="connsiteY31566" fmla="*/ 724420 h 4401251"/>
              <a:gd name="connsiteX31567" fmla="*/ 3451305 w 13419668"/>
              <a:gd name="connsiteY31567" fmla="*/ 708623 h 4401251"/>
              <a:gd name="connsiteX31568" fmla="*/ 3434388 w 13419668"/>
              <a:gd name="connsiteY31568" fmla="*/ 727281 h 4401251"/>
              <a:gd name="connsiteX31569" fmla="*/ 3451429 w 13419668"/>
              <a:gd name="connsiteY31569" fmla="*/ 751038 h 4401251"/>
              <a:gd name="connsiteX31570" fmla="*/ 3468345 w 13419668"/>
              <a:gd name="connsiteY31570" fmla="*/ 724420 h 4401251"/>
              <a:gd name="connsiteX31571" fmla="*/ 3363862 w 13419668"/>
              <a:gd name="connsiteY31571" fmla="*/ 709121 h 4401251"/>
              <a:gd name="connsiteX31572" fmla="*/ 3344209 w 13419668"/>
              <a:gd name="connsiteY31572" fmla="*/ 725042 h 4401251"/>
              <a:gd name="connsiteX31573" fmla="*/ 3359135 w 13419668"/>
              <a:gd name="connsiteY31573" fmla="*/ 743078 h 4401251"/>
              <a:gd name="connsiteX31574" fmla="*/ 3386500 w 13419668"/>
              <a:gd name="connsiteY31574" fmla="*/ 727778 h 4401251"/>
              <a:gd name="connsiteX31575" fmla="*/ 3363862 w 13419668"/>
              <a:gd name="connsiteY31575" fmla="*/ 709245 h 4401251"/>
              <a:gd name="connsiteX31576" fmla="*/ 3255149 w 13419668"/>
              <a:gd name="connsiteY31576" fmla="*/ 724544 h 4401251"/>
              <a:gd name="connsiteX31577" fmla="*/ 3271941 w 13419668"/>
              <a:gd name="connsiteY31577" fmla="*/ 743824 h 4401251"/>
              <a:gd name="connsiteX31578" fmla="*/ 3289479 w 13419668"/>
              <a:gd name="connsiteY31578" fmla="*/ 724669 h 4401251"/>
              <a:gd name="connsiteX31579" fmla="*/ 3271941 w 13419668"/>
              <a:gd name="connsiteY31579" fmla="*/ 702031 h 4401251"/>
              <a:gd name="connsiteX31580" fmla="*/ 3255149 w 13419668"/>
              <a:gd name="connsiteY31580" fmla="*/ 724669 h 4401251"/>
              <a:gd name="connsiteX31581" fmla="*/ 3202036 w 13419668"/>
              <a:gd name="connsiteY31581" fmla="*/ 727156 h 4401251"/>
              <a:gd name="connsiteX31582" fmla="*/ 3185120 w 13419668"/>
              <a:gd name="connsiteY31582" fmla="*/ 708499 h 4401251"/>
              <a:gd name="connsiteX31583" fmla="*/ 3167955 w 13419668"/>
              <a:gd name="connsiteY31583" fmla="*/ 724296 h 4401251"/>
              <a:gd name="connsiteX31584" fmla="*/ 3184747 w 13419668"/>
              <a:gd name="connsiteY31584" fmla="*/ 750914 h 4401251"/>
              <a:gd name="connsiteX31585" fmla="*/ 3201912 w 13419668"/>
              <a:gd name="connsiteY31585" fmla="*/ 727156 h 4401251"/>
              <a:gd name="connsiteX31586" fmla="*/ 3112479 w 13419668"/>
              <a:gd name="connsiteY31586" fmla="*/ 727654 h 4401251"/>
              <a:gd name="connsiteX31587" fmla="*/ 3096185 w 13419668"/>
              <a:gd name="connsiteY31587" fmla="*/ 708374 h 4401251"/>
              <a:gd name="connsiteX31588" fmla="*/ 3078522 w 13419668"/>
              <a:gd name="connsiteY31588" fmla="*/ 723674 h 4401251"/>
              <a:gd name="connsiteX31589" fmla="*/ 3094568 w 13419668"/>
              <a:gd name="connsiteY31589" fmla="*/ 750790 h 4401251"/>
              <a:gd name="connsiteX31590" fmla="*/ 3112479 w 13419668"/>
              <a:gd name="connsiteY31590" fmla="*/ 727654 h 4401251"/>
              <a:gd name="connsiteX31591" fmla="*/ 3006503 w 13419668"/>
              <a:gd name="connsiteY31591" fmla="*/ 708872 h 4401251"/>
              <a:gd name="connsiteX31592" fmla="*/ 2988964 w 13419668"/>
              <a:gd name="connsiteY31592" fmla="*/ 726410 h 4401251"/>
              <a:gd name="connsiteX31593" fmla="*/ 3005881 w 13419668"/>
              <a:gd name="connsiteY31593" fmla="*/ 742953 h 4401251"/>
              <a:gd name="connsiteX31594" fmla="*/ 3023295 w 13419668"/>
              <a:gd name="connsiteY31594" fmla="*/ 719569 h 4401251"/>
              <a:gd name="connsiteX31595" fmla="*/ 3006503 w 13419668"/>
              <a:gd name="connsiteY31595" fmla="*/ 708872 h 4401251"/>
              <a:gd name="connsiteX31596" fmla="*/ 2902890 w 13419668"/>
              <a:gd name="connsiteY31596" fmla="*/ 725415 h 4401251"/>
              <a:gd name="connsiteX31597" fmla="*/ 2920428 w 13419668"/>
              <a:gd name="connsiteY31597" fmla="*/ 742953 h 4401251"/>
              <a:gd name="connsiteX31598" fmla="*/ 2936971 w 13419668"/>
              <a:gd name="connsiteY31598" fmla="*/ 726037 h 4401251"/>
              <a:gd name="connsiteX31599" fmla="*/ 2913587 w 13419668"/>
              <a:gd name="connsiteY31599" fmla="*/ 708623 h 4401251"/>
              <a:gd name="connsiteX31600" fmla="*/ 2902890 w 13419668"/>
              <a:gd name="connsiteY31600" fmla="*/ 725415 h 4401251"/>
              <a:gd name="connsiteX31601" fmla="*/ 2830747 w 13419668"/>
              <a:gd name="connsiteY31601" fmla="*/ 708872 h 4401251"/>
              <a:gd name="connsiteX31602" fmla="*/ 2812959 w 13419668"/>
              <a:gd name="connsiteY31602" fmla="*/ 726659 h 4401251"/>
              <a:gd name="connsiteX31603" fmla="*/ 2829503 w 13419668"/>
              <a:gd name="connsiteY31603" fmla="*/ 742953 h 4401251"/>
              <a:gd name="connsiteX31604" fmla="*/ 2855375 w 13419668"/>
              <a:gd name="connsiteY31604" fmla="*/ 724918 h 4401251"/>
              <a:gd name="connsiteX31605" fmla="*/ 2830747 w 13419668"/>
              <a:gd name="connsiteY31605" fmla="*/ 708996 h 4401251"/>
              <a:gd name="connsiteX31606" fmla="*/ 2757857 w 13419668"/>
              <a:gd name="connsiteY31606" fmla="*/ 725166 h 4401251"/>
              <a:gd name="connsiteX31607" fmla="*/ 2741811 w 13419668"/>
              <a:gd name="connsiteY31607" fmla="*/ 708499 h 4401251"/>
              <a:gd name="connsiteX31608" fmla="*/ 2723402 w 13419668"/>
              <a:gd name="connsiteY31608" fmla="*/ 723301 h 4401251"/>
              <a:gd name="connsiteX31609" fmla="*/ 2744672 w 13419668"/>
              <a:gd name="connsiteY31609" fmla="*/ 744073 h 4401251"/>
              <a:gd name="connsiteX31610" fmla="*/ 2757857 w 13419668"/>
              <a:gd name="connsiteY31610" fmla="*/ 725291 h 4401251"/>
              <a:gd name="connsiteX31611" fmla="*/ 2668299 w 13419668"/>
              <a:gd name="connsiteY31611" fmla="*/ 724171 h 4401251"/>
              <a:gd name="connsiteX31612" fmla="*/ 2651259 w 13419668"/>
              <a:gd name="connsiteY31612" fmla="*/ 708374 h 4401251"/>
              <a:gd name="connsiteX31613" fmla="*/ 2634342 w 13419668"/>
              <a:gd name="connsiteY31613" fmla="*/ 727032 h 4401251"/>
              <a:gd name="connsiteX31614" fmla="*/ 2651383 w 13419668"/>
              <a:gd name="connsiteY31614" fmla="*/ 750790 h 4401251"/>
              <a:gd name="connsiteX31615" fmla="*/ 2668299 w 13419668"/>
              <a:gd name="connsiteY31615" fmla="*/ 724171 h 4401251"/>
              <a:gd name="connsiteX31616" fmla="*/ 2566179 w 13419668"/>
              <a:gd name="connsiteY31616" fmla="*/ 708747 h 4401251"/>
              <a:gd name="connsiteX31617" fmla="*/ 2546277 w 13419668"/>
              <a:gd name="connsiteY31617" fmla="*/ 724918 h 4401251"/>
              <a:gd name="connsiteX31618" fmla="*/ 2564811 w 13419668"/>
              <a:gd name="connsiteY31618" fmla="*/ 743078 h 4401251"/>
              <a:gd name="connsiteX31619" fmla="*/ 2588071 w 13419668"/>
              <a:gd name="connsiteY31619" fmla="*/ 726659 h 4401251"/>
              <a:gd name="connsiteX31620" fmla="*/ 2566179 w 13419668"/>
              <a:gd name="connsiteY31620" fmla="*/ 708872 h 4401251"/>
              <a:gd name="connsiteX31621" fmla="*/ 2476000 w 13419668"/>
              <a:gd name="connsiteY31621" fmla="*/ 708747 h 4401251"/>
              <a:gd name="connsiteX31622" fmla="*/ 2456844 w 13419668"/>
              <a:gd name="connsiteY31622" fmla="*/ 725539 h 4401251"/>
              <a:gd name="connsiteX31623" fmla="*/ 2476000 w 13419668"/>
              <a:gd name="connsiteY31623" fmla="*/ 743078 h 4401251"/>
              <a:gd name="connsiteX31624" fmla="*/ 2498638 w 13419668"/>
              <a:gd name="connsiteY31624" fmla="*/ 725539 h 4401251"/>
              <a:gd name="connsiteX31625" fmla="*/ 2476000 w 13419668"/>
              <a:gd name="connsiteY31625" fmla="*/ 708747 h 4401251"/>
              <a:gd name="connsiteX31626" fmla="*/ 2367660 w 13419668"/>
              <a:gd name="connsiteY31626" fmla="*/ 724420 h 4401251"/>
              <a:gd name="connsiteX31627" fmla="*/ 2385198 w 13419668"/>
              <a:gd name="connsiteY31627" fmla="*/ 743575 h 4401251"/>
              <a:gd name="connsiteX31628" fmla="*/ 2401990 w 13419668"/>
              <a:gd name="connsiteY31628" fmla="*/ 724296 h 4401251"/>
              <a:gd name="connsiteX31629" fmla="*/ 2385074 w 13419668"/>
              <a:gd name="connsiteY31629" fmla="*/ 701782 h 4401251"/>
              <a:gd name="connsiteX31630" fmla="*/ 2367536 w 13419668"/>
              <a:gd name="connsiteY31630" fmla="*/ 724420 h 4401251"/>
              <a:gd name="connsiteX31631" fmla="*/ 2315916 w 13419668"/>
              <a:gd name="connsiteY31631" fmla="*/ 724420 h 4401251"/>
              <a:gd name="connsiteX31632" fmla="*/ 2299124 w 13419668"/>
              <a:gd name="connsiteY31632" fmla="*/ 708250 h 4401251"/>
              <a:gd name="connsiteX31633" fmla="*/ 2281834 w 13419668"/>
              <a:gd name="connsiteY31633" fmla="*/ 726535 h 4401251"/>
              <a:gd name="connsiteX31634" fmla="*/ 2298502 w 13419668"/>
              <a:gd name="connsiteY31634" fmla="*/ 750665 h 4401251"/>
              <a:gd name="connsiteX31635" fmla="*/ 2315916 w 13419668"/>
              <a:gd name="connsiteY31635" fmla="*/ 724296 h 4401251"/>
              <a:gd name="connsiteX31636" fmla="*/ 2226358 w 13419668"/>
              <a:gd name="connsiteY31636" fmla="*/ 725042 h 4401251"/>
              <a:gd name="connsiteX31637" fmla="*/ 2210313 w 13419668"/>
              <a:gd name="connsiteY31637" fmla="*/ 708374 h 4401251"/>
              <a:gd name="connsiteX31638" fmla="*/ 2191904 w 13419668"/>
              <a:gd name="connsiteY31638" fmla="*/ 723176 h 4401251"/>
              <a:gd name="connsiteX31639" fmla="*/ 2213174 w 13419668"/>
              <a:gd name="connsiteY31639" fmla="*/ 743948 h 4401251"/>
              <a:gd name="connsiteX31640" fmla="*/ 2226358 w 13419668"/>
              <a:gd name="connsiteY31640" fmla="*/ 725166 h 4401251"/>
              <a:gd name="connsiteX31641" fmla="*/ 2121501 w 13419668"/>
              <a:gd name="connsiteY31641" fmla="*/ 708747 h 4401251"/>
              <a:gd name="connsiteX31642" fmla="*/ 2102222 w 13419668"/>
              <a:gd name="connsiteY31642" fmla="*/ 725042 h 4401251"/>
              <a:gd name="connsiteX31643" fmla="*/ 2117521 w 13419668"/>
              <a:gd name="connsiteY31643" fmla="*/ 742705 h 4401251"/>
              <a:gd name="connsiteX31644" fmla="*/ 2144637 w 13419668"/>
              <a:gd name="connsiteY31644" fmla="*/ 726659 h 4401251"/>
              <a:gd name="connsiteX31645" fmla="*/ 2121501 w 13419668"/>
              <a:gd name="connsiteY31645" fmla="*/ 708747 h 4401251"/>
              <a:gd name="connsiteX31646" fmla="*/ 2015401 w 13419668"/>
              <a:gd name="connsiteY31646" fmla="*/ 725291 h 4401251"/>
              <a:gd name="connsiteX31647" fmla="*/ 2033810 w 13419668"/>
              <a:gd name="connsiteY31647" fmla="*/ 743575 h 4401251"/>
              <a:gd name="connsiteX31648" fmla="*/ 2049482 w 13419668"/>
              <a:gd name="connsiteY31648" fmla="*/ 723301 h 4401251"/>
              <a:gd name="connsiteX31649" fmla="*/ 2031198 w 13419668"/>
              <a:gd name="connsiteY31649" fmla="*/ 701658 h 4401251"/>
              <a:gd name="connsiteX31650" fmla="*/ 2015276 w 13419668"/>
              <a:gd name="connsiteY31650" fmla="*/ 725291 h 4401251"/>
              <a:gd name="connsiteX31651" fmla="*/ 1960049 w 13419668"/>
              <a:gd name="connsiteY31651" fmla="*/ 727405 h 4401251"/>
              <a:gd name="connsiteX31652" fmla="*/ 1943755 w 13419668"/>
              <a:gd name="connsiteY31652" fmla="*/ 708126 h 4401251"/>
              <a:gd name="connsiteX31653" fmla="*/ 1926092 w 13419668"/>
              <a:gd name="connsiteY31653" fmla="*/ 723425 h 4401251"/>
              <a:gd name="connsiteX31654" fmla="*/ 1942138 w 13419668"/>
              <a:gd name="connsiteY31654" fmla="*/ 750541 h 4401251"/>
              <a:gd name="connsiteX31655" fmla="*/ 1960049 w 13419668"/>
              <a:gd name="connsiteY31655" fmla="*/ 727405 h 4401251"/>
              <a:gd name="connsiteX31656" fmla="*/ 1836410 w 13419668"/>
              <a:gd name="connsiteY31656" fmla="*/ 725166 h 4401251"/>
              <a:gd name="connsiteX31657" fmla="*/ 1852332 w 13419668"/>
              <a:gd name="connsiteY31657" fmla="*/ 742705 h 4401251"/>
              <a:gd name="connsiteX31658" fmla="*/ 1870492 w 13419668"/>
              <a:gd name="connsiteY31658" fmla="*/ 725664 h 4401251"/>
              <a:gd name="connsiteX31659" fmla="*/ 1860292 w 13419668"/>
              <a:gd name="connsiteY31659" fmla="*/ 708374 h 4401251"/>
              <a:gd name="connsiteX31660" fmla="*/ 1836410 w 13419668"/>
              <a:gd name="connsiteY31660" fmla="*/ 725166 h 4401251"/>
              <a:gd name="connsiteX31661" fmla="*/ 1766257 w 13419668"/>
              <a:gd name="connsiteY31661" fmla="*/ 708623 h 4401251"/>
              <a:gd name="connsiteX31662" fmla="*/ 1746231 w 13419668"/>
              <a:gd name="connsiteY31662" fmla="*/ 724544 h 4401251"/>
              <a:gd name="connsiteX31663" fmla="*/ 1764640 w 13419668"/>
              <a:gd name="connsiteY31663" fmla="*/ 742829 h 4401251"/>
              <a:gd name="connsiteX31664" fmla="*/ 1788149 w 13419668"/>
              <a:gd name="connsiteY31664" fmla="*/ 726659 h 4401251"/>
              <a:gd name="connsiteX31665" fmla="*/ 1766382 w 13419668"/>
              <a:gd name="connsiteY31665" fmla="*/ 708623 h 4401251"/>
              <a:gd name="connsiteX31666" fmla="*/ 1679685 w 13419668"/>
              <a:gd name="connsiteY31666" fmla="*/ 708623 h 4401251"/>
              <a:gd name="connsiteX31667" fmla="*/ 1660405 w 13419668"/>
              <a:gd name="connsiteY31667" fmla="*/ 724918 h 4401251"/>
              <a:gd name="connsiteX31668" fmla="*/ 1675705 w 13419668"/>
              <a:gd name="connsiteY31668" fmla="*/ 742580 h 4401251"/>
              <a:gd name="connsiteX31669" fmla="*/ 1702821 w 13419668"/>
              <a:gd name="connsiteY31669" fmla="*/ 726535 h 4401251"/>
              <a:gd name="connsiteX31670" fmla="*/ 1679685 w 13419668"/>
              <a:gd name="connsiteY31670" fmla="*/ 708623 h 4401251"/>
              <a:gd name="connsiteX31671" fmla="*/ 1590501 w 13419668"/>
              <a:gd name="connsiteY31671" fmla="*/ 708623 h 4401251"/>
              <a:gd name="connsiteX31672" fmla="*/ 1570848 w 13419668"/>
              <a:gd name="connsiteY31672" fmla="*/ 724544 h 4401251"/>
              <a:gd name="connsiteX31673" fmla="*/ 1585774 w 13419668"/>
              <a:gd name="connsiteY31673" fmla="*/ 742456 h 4401251"/>
              <a:gd name="connsiteX31674" fmla="*/ 1613139 w 13419668"/>
              <a:gd name="connsiteY31674" fmla="*/ 727032 h 4401251"/>
              <a:gd name="connsiteX31675" fmla="*/ 1590376 w 13419668"/>
              <a:gd name="connsiteY31675" fmla="*/ 708623 h 4401251"/>
              <a:gd name="connsiteX31676" fmla="*/ 1501068 w 13419668"/>
              <a:gd name="connsiteY31676" fmla="*/ 708623 h 4401251"/>
              <a:gd name="connsiteX31677" fmla="*/ 1481415 w 13419668"/>
              <a:gd name="connsiteY31677" fmla="*/ 724420 h 4401251"/>
              <a:gd name="connsiteX31678" fmla="*/ 1496341 w 13419668"/>
              <a:gd name="connsiteY31678" fmla="*/ 742456 h 4401251"/>
              <a:gd name="connsiteX31679" fmla="*/ 1523706 w 13419668"/>
              <a:gd name="connsiteY31679" fmla="*/ 727156 h 4401251"/>
              <a:gd name="connsiteX31680" fmla="*/ 1501068 w 13419668"/>
              <a:gd name="connsiteY31680" fmla="*/ 708623 h 4401251"/>
              <a:gd name="connsiteX31681" fmla="*/ 1413749 w 13419668"/>
              <a:gd name="connsiteY31681" fmla="*/ 708623 h 4401251"/>
              <a:gd name="connsiteX31682" fmla="*/ 1393972 w 13419668"/>
              <a:gd name="connsiteY31682" fmla="*/ 724918 h 4401251"/>
              <a:gd name="connsiteX31683" fmla="*/ 1412630 w 13419668"/>
              <a:gd name="connsiteY31683" fmla="*/ 742953 h 4401251"/>
              <a:gd name="connsiteX31684" fmla="*/ 1435765 w 13419668"/>
              <a:gd name="connsiteY31684" fmla="*/ 726286 h 4401251"/>
              <a:gd name="connsiteX31685" fmla="*/ 1413749 w 13419668"/>
              <a:gd name="connsiteY31685" fmla="*/ 708623 h 4401251"/>
              <a:gd name="connsiteX31686" fmla="*/ 2722 w 13419668"/>
              <a:gd name="connsiteY31686" fmla="*/ 2971689 h 4401251"/>
              <a:gd name="connsiteX31687" fmla="*/ 2722 w 13419668"/>
              <a:gd name="connsiteY31687" fmla="*/ 2913726 h 4401251"/>
              <a:gd name="connsiteX31688" fmla="*/ 2722 w 13419668"/>
              <a:gd name="connsiteY31688" fmla="*/ 2971689 h 4401251"/>
              <a:gd name="connsiteX31689" fmla="*/ 2473 w 13419668"/>
              <a:gd name="connsiteY31689" fmla="*/ 2826034 h 4401251"/>
              <a:gd name="connsiteX31690" fmla="*/ 2473 w 13419668"/>
              <a:gd name="connsiteY31690" fmla="*/ 2881510 h 4401251"/>
              <a:gd name="connsiteX31691" fmla="*/ 2473 w 13419668"/>
              <a:gd name="connsiteY31691" fmla="*/ 2826034 h 4401251"/>
              <a:gd name="connsiteX31692" fmla="*/ 1324316 w 13419668"/>
              <a:gd name="connsiteY31692" fmla="*/ 708623 h 4401251"/>
              <a:gd name="connsiteX31693" fmla="*/ 1304414 w 13419668"/>
              <a:gd name="connsiteY31693" fmla="*/ 724793 h 4401251"/>
              <a:gd name="connsiteX31694" fmla="*/ 1322948 w 13419668"/>
              <a:gd name="connsiteY31694" fmla="*/ 742953 h 4401251"/>
              <a:gd name="connsiteX31695" fmla="*/ 1346208 w 13419668"/>
              <a:gd name="connsiteY31695" fmla="*/ 726535 h 4401251"/>
              <a:gd name="connsiteX31696" fmla="*/ 1324316 w 13419668"/>
              <a:gd name="connsiteY31696" fmla="*/ 708747 h 4401251"/>
              <a:gd name="connsiteX31697" fmla="*/ 1215479 w 13419668"/>
              <a:gd name="connsiteY31697" fmla="*/ 725166 h 4401251"/>
              <a:gd name="connsiteX31698" fmla="*/ 1233888 w 13419668"/>
              <a:gd name="connsiteY31698" fmla="*/ 743451 h 4401251"/>
              <a:gd name="connsiteX31699" fmla="*/ 1249561 w 13419668"/>
              <a:gd name="connsiteY31699" fmla="*/ 723176 h 4401251"/>
              <a:gd name="connsiteX31700" fmla="*/ 1231276 w 13419668"/>
              <a:gd name="connsiteY31700" fmla="*/ 701533 h 4401251"/>
              <a:gd name="connsiteX31701" fmla="*/ 1215355 w 13419668"/>
              <a:gd name="connsiteY31701" fmla="*/ 725166 h 4401251"/>
              <a:gd name="connsiteX31702" fmla="*/ 1148808 w 13419668"/>
              <a:gd name="connsiteY31702" fmla="*/ 708623 h 4401251"/>
              <a:gd name="connsiteX31703" fmla="*/ 1129156 w 13419668"/>
              <a:gd name="connsiteY31703" fmla="*/ 724544 h 4401251"/>
              <a:gd name="connsiteX31704" fmla="*/ 1144082 w 13419668"/>
              <a:gd name="connsiteY31704" fmla="*/ 742456 h 4401251"/>
              <a:gd name="connsiteX31705" fmla="*/ 1171447 w 13419668"/>
              <a:gd name="connsiteY31705" fmla="*/ 727032 h 4401251"/>
              <a:gd name="connsiteX31706" fmla="*/ 1148684 w 13419668"/>
              <a:gd name="connsiteY31706" fmla="*/ 708623 h 4401251"/>
              <a:gd name="connsiteX31707" fmla="*/ 1040096 w 13419668"/>
              <a:gd name="connsiteY31707" fmla="*/ 724047 h 4401251"/>
              <a:gd name="connsiteX31708" fmla="*/ 1056888 w 13419668"/>
              <a:gd name="connsiteY31708" fmla="*/ 743327 h 4401251"/>
              <a:gd name="connsiteX31709" fmla="*/ 1074426 w 13419668"/>
              <a:gd name="connsiteY31709" fmla="*/ 724171 h 4401251"/>
              <a:gd name="connsiteX31710" fmla="*/ 1056888 w 13419668"/>
              <a:gd name="connsiteY31710" fmla="*/ 701533 h 4401251"/>
              <a:gd name="connsiteX31711" fmla="*/ 1040096 w 13419668"/>
              <a:gd name="connsiteY31711" fmla="*/ 724171 h 4401251"/>
              <a:gd name="connsiteX31712" fmla="*/ 950538 w 13419668"/>
              <a:gd name="connsiteY31712" fmla="*/ 724669 h 4401251"/>
              <a:gd name="connsiteX31713" fmla="*/ 967952 w 13419668"/>
              <a:gd name="connsiteY31713" fmla="*/ 743327 h 4401251"/>
              <a:gd name="connsiteX31714" fmla="*/ 984869 w 13419668"/>
              <a:gd name="connsiteY31714" fmla="*/ 723674 h 4401251"/>
              <a:gd name="connsiteX31715" fmla="*/ 966335 w 13419668"/>
              <a:gd name="connsiteY31715" fmla="*/ 701533 h 4401251"/>
              <a:gd name="connsiteX31716" fmla="*/ 950538 w 13419668"/>
              <a:gd name="connsiteY31716" fmla="*/ 724669 h 4401251"/>
              <a:gd name="connsiteX31717" fmla="*/ 878395 w 13419668"/>
              <a:gd name="connsiteY31717" fmla="*/ 708623 h 4401251"/>
              <a:gd name="connsiteX31718" fmla="*/ 860608 w 13419668"/>
              <a:gd name="connsiteY31718" fmla="*/ 726410 h 4401251"/>
              <a:gd name="connsiteX31719" fmla="*/ 877151 w 13419668"/>
              <a:gd name="connsiteY31719" fmla="*/ 742705 h 4401251"/>
              <a:gd name="connsiteX31720" fmla="*/ 903023 w 13419668"/>
              <a:gd name="connsiteY31720" fmla="*/ 724669 h 4401251"/>
              <a:gd name="connsiteX31721" fmla="*/ 878395 w 13419668"/>
              <a:gd name="connsiteY31721" fmla="*/ 708747 h 4401251"/>
              <a:gd name="connsiteX31722" fmla="*/ 791823 w 13419668"/>
              <a:gd name="connsiteY31722" fmla="*/ 708623 h 4401251"/>
              <a:gd name="connsiteX31723" fmla="*/ 773165 w 13419668"/>
              <a:gd name="connsiteY31723" fmla="*/ 726037 h 4401251"/>
              <a:gd name="connsiteX31724" fmla="*/ 792942 w 13419668"/>
              <a:gd name="connsiteY31724" fmla="*/ 742953 h 4401251"/>
              <a:gd name="connsiteX31725" fmla="*/ 815083 w 13419668"/>
              <a:gd name="connsiteY31725" fmla="*/ 724420 h 4401251"/>
              <a:gd name="connsiteX31726" fmla="*/ 791947 w 13419668"/>
              <a:gd name="connsiteY31726" fmla="*/ 708623 h 4401251"/>
              <a:gd name="connsiteX31727" fmla="*/ 703385 w 13419668"/>
              <a:gd name="connsiteY31727" fmla="*/ 708623 h 4401251"/>
              <a:gd name="connsiteX31728" fmla="*/ 683607 w 13419668"/>
              <a:gd name="connsiteY31728" fmla="*/ 724918 h 4401251"/>
              <a:gd name="connsiteX31729" fmla="*/ 702265 w 13419668"/>
              <a:gd name="connsiteY31729" fmla="*/ 742953 h 4401251"/>
              <a:gd name="connsiteX31730" fmla="*/ 725401 w 13419668"/>
              <a:gd name="connsiteY31730" fmla="*/ 726286 h 4401251"/>
              <a:gd name="connsiteX31731" fmla="*/ 703385 w 13419668"/>
              <a:gd name="connsiteY31731" fmla="*/ 708623 h 4401251"/>
              <a:gd name="connsiteX31732" fmla="*/ 613952 w 13419668"/>
              <a:gd name="connsiteY31732" fmla="*/ 708623 h 4401251"/>
              <a:gd name="connsiteX31733" fmla="*/ 594050 w 13419668"/>
              <a:gd name="connsiteY31733" fmla="*/ 724793 h 4401251"/>
              <a:gd name="connsiteX31734" fmla="*/ 612583 w 13419668"/>
              <a:gd name="connsiteY31734" fmla="*/ 742953 h 4401251"/>
              <a:gd name="connsiteX31735" fmla="*/ 635843 w 13419668"/>
              <a:gd name="connsiteY31735" fmla="*/ 726535 h 4401251"/>
              <a:gd name="connsiteX31736" fmla="*/ 613952 w 13419668"/>
              <a:gd name="connsiteY31736" fmla="*/ 708747 h 4401251"/>
              <a:gd name="connsiteX31737" fmla="*/ 508722 w 13419668"/>
              <a:gd name="connsiteY31737" fmla="*/ 724171 h 4401251"/>
              <a:gd name="connsiteX31738" fmla="*/ 525514 w 13419668"/>
              <a:gd name="connsiteY31738" fmla="*/ 743451 h 4401251"/>
              <a:gd name="connsiteX31739" fmla="*/ 543052 w 13419668"/>
              <a:gd name="connsiteY31739" fmla="*/ 724296 h 4401251"/>
              <a:gd name="connsiteX31740" fmla="*/ 525514 w 13419668"/>
              <a:gd name="connsiteY31740" fmla="*/ 701658 h 4401251"/>
              <a:gd name="connsiteX31741" fmla="*/ 508722 w 13419668"/>
              <a:gd name="connsiteY31741" fmla="*/ 724296 h 4401251"/>
              <a:gd name="connsiteX31742" fmla="*/ 437946 w 13419668"/>
              <a:gd name="connsiteY31742" fmla="*/ 708747 h 4401251"/>
              <a:gd name="connsiteX31743" fmla="*/ 418667 w 13419668"/>
              <a:gd name="connsiteY31743" fmla="*/ 725042 h 4401251"/>
              <a:gd name="connsiteX31744" fmla="*/ 433966 w 13419668"/>
              <a:gd name="connsiteY31744" fmla="*/ 742705 h 4401251"/>
              <a:gd name="connsiteX31745" fmla="*/ 461082 w 13419668"/>
              <a:gd name="connsiteY31745" fmla="*/ 726659 h 4401251"/>
              <a:gd name="connsiteX31746" fmla="*/ 437946 w 13419668"/>
              <a:gd name="connsiteY31746" fmla="*/ 708747 h 4401251"/>
              <a:gd name="connsiteX31747" fmla="*/ 13397277 w 13419668"/>
              <a:gd name="connsiteY31747" fmla="*/ 725539 h 4401251"/>
              <a:gd name="connsiteX31748" fmla="*/ 13381729 w 13419668"/>
              <a:gd name="connsiteY31748" fmla="*/ 708250 h 4401251"/>
              <a:gd name="connsiteX31749" fmla="*/ 13363569 w 13419668"/>
              <a:gd name="connsiteY31749" fmla="*/ 722430 h 4401251"/>
              <a:gd name="connsiteX31750" fmla="*/ 13377501 w 13419668"/>
              <a:gd name="connsiteY31750" fmla="*/ 751536 h 4401251"/>
              <a:gd name="connsiteX31751" fmla="*/ 13397277 w 13419668"/>
              <a:gd name="connsiteY31751" fmla="*/ 725539 h 4401251"/>
              <a:gd name="connsiteX31752" fmla="*/ 97379 w 13419668"/>
              <a:gd name="connsiteY31752" fmla="*/ 726908 h 4401251"/>
              <a:gd name="connsiteX31753" fmla="*/ 80463 w 13419668"/>
              <a:gd name="connsiteY31753" fmla="*/ 708250 h 4401251"/>
              <a:gd name="connsiteX31754" fmla="*/ 63298 w 13419668"/>
              <a:gd name="connsiteY31754" fmla="*/ 724047 h 4401251"/>
              <a:gd name="connsiteX31755" fmla="*/ 80090 w 13419668"/>
              <a:gd name="connsiteY31755" fmla="*/ 750665 h 4401251"/>
              <a:gd name="connsiteX31756" fmla="*/ 97255 w 13419668"/>
              <a:gd name="connsiteY31756" fmla="*/ 726908 h 4401251"/>
              <a:gd name="connsiteX31757" fmla="*/ 171638 w 13419668"/>
              <a:gd name="connsiteY31757" fmla="*/ 708623 h 4401251"/>
              <a:gd name="connsiteX31758" fmla="*/ 152233 w 13419668"/>
              <a:gd name="connsiteY31758" fmla="*/ 725291 h 4401251"/>
              <a:gd name="connsiteX31759" fmla="*/ 171264 w 13419668"/>
              <a:gd name="connsiteY31759" fmla="*/ 742953 h 4401251"/>
              <a:gd name="connsiteX31760" fmla="*/ 194027 w 13419668"/>
              <a:gd name="connsiteY31760" fmla="*/ 725664 h 4401251"/>
              <a:gd name="connsiteX31761" fmla="*/ 171638 w 13419668"/>
              <a:gd name="connsiteY31761" fmla="*/ 708623 h 4401251"/>
              <a:gd name="connsiteX31762" fmla="*/ 276494 w 13419668"/>
              <a:gd name="connsiteY31762" fmla="*/ 726908 h 4401251"/>
              <a:gd name="connsiteX31763" fmla="*/ 259578 w 13419668"/>
              <a:gd name="connsiteY31763" fmla="*/ 708250 h 4401251"/>
              <a:gd name="connsiteX31764" fmla="*/ 242413 w 13419668"/>
              <a:gd name="connsiteY31764" fmla="*/ 724047 h 4401251"/>
              <a:gd name="connsiteX31765" fmla="*/ 259205 w 13419668"/>
              <a:gd name="connsiteY31765" fmla="*/ 750665 h 4401251"/>
              <a:gd name="connsiteX31766" fmla="*/ 276370 w 13419668"/>
              <a:gd name="connsiteY31766" fmla="*/ 726908 h 4401251"/>
              <a:gd name="connsiteX31767" fmla="*/ 347891 w 13419668"/>
              <a:gd name="connsiteY31767" fmla="*/ 708747 h 4401251"/>
              <a:gd name="connsiteX31768" fmla="*/ 329234 w 13419668"/>
              <a:gd name="connsiteY31768" fmla="*/ 725664 h 4401251"/>
              <a:gd name="connsiteX31769" fmla="*/ 345031 w 13419668"/>
              <a:gd name="connsiteY31769" fmla="*/ 742829 h 4401251"/>
              <a:gd name="connsiteX31770" fmla="*/ 371649 w 13419668"/>
              <a:gd name="connsiteY31770" fmla="*/ 726037 h 4401251"/>
              <a:gd name="connsiteX31771" fmla="*/ 347891 w 13419668"/>
              <a:gd name="connsiteY31771" fmla="*/ 708872 h 4401251"/>
              <a:gd name="connsiteX31772" fmla="*/ 3220 w 13419668"/>
              <a:gd name="connsiteY31772" fmla="*/ 2792948 h 4401251"/>
              <a:gd name="connsiteX31773" fmla="*/ 3220 w 13419668"/>
              <a:gd name="connsiteY31773" fmla="*/ 2738094 h 4401251"/>
              <a:gd name="connsiteX31774" fmla="*/ 3220 w 13419668"/>
              <a:gd name="connsiteY31774" fmla="*/ 2792948 h 4401251"/>
              <a:gd name="connsiteX31775" fmla="*/ 10825736 w 13419668"/>
              <a:gd name="connsiteY31775" fmla="*/ 638097 h 4401251"/>
              <a:gd name="connsiteX31776" fmla="*/ 10809192 w 13419668"/>
              <a:gd name="connsiteY31776" fmla="*/ 621802 h 4401251"/>
              <a:gd name="connsiteX31777" fmla="*/ 10793147 w 13419668"/>
              <a:gd name="connsiteY31777" fmla="*/ 638967 h 4401251"/>
              <a:gd name="connsiteX31778" fmla="*/ 10810685 w 13419668"/>
              <a:gd name="connsiteY31778" fmla="*/ 662725 h 4401251"/>
              <a:gd name="connsiteX31779" fmla="*/ 10825736 w 13419668"/>
              <a:gd name="connsiteY31779" fmla="*/ 637972 h 4401251"/>
              <a:gd name="connsiteX31780" fmla="*/ 5400796 w 13419668"/>
              <a:gd name="connsiteY31780" fmla="*/ 622175 h 4401251"/>
              <a:gd name="connsiteX31781" fmla="*/ 5383630 w 13419668"/>
              <a:gd name="connsiteY31781" fmla="*/ 638221 h 4401251"/>
              <a:gd name="connsiteX31782" fmla="*/ 5399925 w 13419668"/>
              <a:gd name="connsiteY31782" fmla="*/ 654764 h 4401251"/>
              <a:gd name="connsiteX31783" fmla="*/ 5424677 w 13419668"/>
              <a:gd name="connsiteY31783" fmla="*/ 639589 h 4401251"/>
              <a:gd name="connsiteX31784" fmla="*/ 5400920 w 13419668"/>
              <a:gd name="connsiteY31784" fmla="*/ 622175 h 4401251"/>
              <a:gd name="connsiteX31785" fmla="*/ 13290182 w 13419668"/>
              <a:gd name="connsiteY31785" fmla="*/ 622175 h 4401251"/>
              <a:gd name="connsiteX31786" fmla="*/ 13274011 w 13419668"/>
              <a:gd name="connsiteY31786" fmla="*/ 638843 h 4401251"/>
              <a:gd name="connsiteX31787" fmla="*/ 13290803 w 13419668"/>
              <a:gd name="connsiteY31787" fmla="*/ 654640 h 4401251"/>
              <a:gd name="connsiteX31788" fmla="*/ 13314561 w 13419668"/>
              <a:gd name="connsiteY31788" fmla="*/ 638345 h 4401251"/>
              <a:gd name="connsiteX31789" fmla="*/ 13290306 w 13419668"/>
              <a:gd name="connsiteY31789" fmla="*/ 622175 h 4401251"/>
              <a:gd name="connsiteX31790" fmla="*/ 13204729 w 13419668"/>
              <a:gd name="connsiteY31790" fmla="*/ 622175 h 4401251"/>
              <a:gd name="connsiteX31791" fmla="*/ 13187066 w 13419668"/>
              <a:gd name="connsiteY31791" fmla="*/ 637723 h 4401251"/>
              <a:gd name="connsiteX31792" fmla="*/ 13202863 w 13419668"/>
              <a:gd name="connsiteY31792" fmla="*/ 654764 h 4401251"/>
              <a:gd name="connsiteX31793" fmla="*/ 13227865 w 13419668"/>
              <a:gd name="connsiteY31793" fmla="*/ 640336 h 4401251"/>
              <a:gd name="connsiteX31794" fmla="*/ 13204605 w 13419668"/>
              <a:gd name="connsiteY31794" fmla="*/ 622175 h 4401251"/>
              <a:gd name="connsiteX31795" fmla="*/ 13097881 w 13419668"/>
              <a:gd name="connsiteY31795" fmla="*/ 639092 h 4401251"/>
              <a:gd name="connsiteX31796" fmla="*/ 13114550 w 13419668"/>
              <a:gd name="connsiteY31796" fmla="*/ 655386 h 4401251"/>
              <a:gd name="connsiteX31797" fmla="*/ 13130470 w 13419668"/>
              <a:gd name="connsiteY31797" fmla="*/ 638718 h 4401251"/>
              <a:gd name="connsiteX31798" fmla="*/ 13114301 w 13419668"/>
              <a:gd name="connsiteY31798" fmla="*/ 614961 h 4401251"/>
              <a:gd name="connsiteX31799" fmla="*/ 13098006 w 13419668"/>
              <a:gd name="connsiteY31799" fmla="*/ 639216 h 4401251"/>
              <a:gd name="connsiteX31800" fmla="*/ 13040913 w 13419668"/>
              <a:gd name="connsiteY31800" fmla="*/ 639465 h 4401251"/>
              <a:gd name="connsiteX31801" fmla="*/ 13025614 w 13419668"/>
              <a:gd name="connsiteY31801" fmla="*/ 621927 h 4401251"/>
              <a:gd name="connsiteX31802" fmla="*/ 13008324 w 13419668"/>
              <a:gd name="connsiteY31802" fmla="*/ 637972 h 4401251"/>
              <a:gd name="connsiteX31803" fmla="*/ 13023623 w 13419668"/>
              <a:gd name="connsiteY31803" fmla="*/ 662974 h 4401251"/>
              <a:gd name="connsiteX31804" fmla="*/ 13040913 w 13419668"/>
              <a:gd name="connsiteY31804" fmla="*/ 639465 h 4401251"/>
              <a:gd name="connsiteX31805" fmla="*/ 12934688 w 13419668"/>
              <a:gd name="connsiteY31805" fmla="*/ 622300 h 4401251"/>
              <a:gd name="connsiteX31806" fmla="*/ 12918269 w 13419668"/>
              <a:gd name="connsiteY31806" fmla="*/ 639216 h 4401251"/>
              <a:gd name="connsiteX31807" fmla="*/ 12935435 w 13419668"/>
              <a:gd name="connsiteY31807" fmla="*/ 654889 h 4401251"/>
              <a:gd name="connsiteX31808" fmla="*/ 12959193 w 13419668"/>
              <a:gd name="connsiteY31808" fmla="*/ 638221 h 4401251"/>
              <a:gd name="connsiteX31809" fmla="*/ 12934563 w 13419668"/>
              <a:gd name="connsiteY31809" fmla="*/ 622300 h 4401251"/>
              <a:gd name="connsiteX31810" fmla="*/ 80961 w 13419668"/>
              <a:gd name="connsiteY31810" fmla="*/ 622300 h 4401251"/>
              <a:gd name="connsiteX31811" fmla="*/ 63920 w 13419668"/>
              <a:gd name="connsiteY31811" fmla="*/ 638470 h 4401251"/>
              <a:gd name="connsiteX31812" fmla="*/ 80339 w 13419668"/>
              <a:gd name="connsiteY31812" fmla="*/ 654889 h 4401251"/>
              <a:gd name="connsiteX31813" fmla="*/ 104843 w 13419668"/>
              <a:gd name="connsiteY31813" fmla="*/ 639465 h 4401251"/>
              <a:gd name="connsiteX31814" fmla="*/ 80836 w 13419668"/>
              <a:gd name="connsiteY31814" fmla="*/ 622300 h 4401251"/>
              <a:gd name="connsiteX31815" fmla="*/ 186439 w 13419668"/>
              <a:gd name="connsiteY31815" fmla="*/ 639465 h 4401251"/>
              <a:gd name="connsiteX31816" fmla="*/ 171140 w 13419668"/>
              <a:gd name="connsiteY31816" fmla="*/ 621927 h 4401251"/>
              <a:gd name="connsiteX31817" fmla="*/ 153850 w 13419668"/>
              <a:gd name="connsiteY31817" fmla="*/ 637972 h 4401251"/>
              <a:gd name="connsiteX31818" fmla="*/ 169150 w 13419668"/>
              <a:gd name="connsiteY31818" fmla="*/ 662974 h 4401251"/>
              <a:gd name="connsiteX31819" fmla="*/ 186439 w 13419668"/>
              <a:gd name="connsiteY31819" fmla="*/ 639465 h 4401251"/>
              <a:gd name="connsiteX31820" fmla="*/ 12832692 w 13419668"/>
              <a:gd name="connsiteY31820" fmla="*/ 638097 h 4401251"/>
              <a:gd name="connsiteX31821" fmla="*/ 12847991 w 13419668"/>
              <a:gd name="connsiteY31821" fmla="*/ 655386 h 4401251"/>
              <a:gd name="connsiteX31822" fmla="*/ 12865281 w 13419668"/>
              <a:gd name="connsiteY31822" fmla="*/ 639714 h 4401251"/>
              <a:gd name="connsiteX31823" fmla="*/ 12849733 w 13419668"/>
              <a:gd name="connsiteY31823" fmla="*/ 614961 h 4401251"/>
              <a:gd name="connsiteX31824" fmla="*/ 12832692 w 13419668"/>
              <a:gd name="connsiteY31824" fmla="*/ 638097 h 4401251"/>
              <a:gd name="connsiteX31825" fmla="*/ 346150 w 13419668"/>
              <a:gd name="connsiteY31825" fmla="*/ 622300 h 4401251"/>
              <a:gd name="connsiteX31826" fmla="*/ 329856 w 13419668"/>
              <a:gd name="connsiteY31826" fmla="*/ 638967 h 4401251"/>
              <a:gd name="connsiteX31827" fmla="*/ 346523 w 13419668"/>
              <a:gd name="connsiteY31827" fmla="*/ 654889 h 4401251"/>
              <a:gd name="connsiteX31828" fmla="*/ 370281 w 13419668"/>
              <a:gd name="connsiteY31828" fmla="*/ 638594 h 4401251"/>
              <a:gd name="connsiteX31829" fmla="*/ 346026 w 13419668"/>
              <a:gd name="connsiteY31829" fmla="*/ 622300 h 4401251"/>
              <a:gd name="connsiteX31830" fmla="*/ 437076 w 13419668"/>
              <a:gd name="connsiteY31830" fmla="*/ 622300 h 4401251"/>
              <a:gd name="connsiteX31831" fmla="*/ 419537 w 13419668"/>
              <a:gd name="connsiteY31831" fmla="*/ 637475 h 4401251"/>
              <a:gd name="connsiteX31832" fmla="*/ 434837 w 13419668"/>
              <a:gd name="connsiteY31832" fmla="*/ 654764 h 4401251"/>
              <a:gd name="connsiteX31833" fmla="*/ 459838 w 13419668"/>
              <a:gd name="connsiteY31833" fmla="*/ 640336 h 4401251"/>
              <a:gd name="connsiteX31834" fmla="*/ 437076 w 13419668"/>
              <a:gd name="connsiteY31834" fmla="*/ 622300 h 4401251"/>
              <a:gd name="connsiteX31835" fmla="*/ 12775600 w 13419668"/>
              <a:gd name="connsiteY31835" fmla="*/ 637475 h 4401251"/>
              <a:gd name="connsiteX31836" fmla="*/ 12758061 w 13419668"/>
              <a:gd name="connsiteY31836" fmla="*/ 621802 h 4401251"/>
              <a:gd name="connsiteX31837" fmla="*/ 12743011 w 13419668"/>
              <a:gd name="connsiteY31837" fmla="*/ 639714 h 4401251"/>
              <a:gd name="connsiteX31838" fmla="*/ 12760797 w 13419668"/>
              <a:gd name="connsiteY31838" fmla="*/ 662849 h 4401251"/>
              <a:gd name="connsiteX31839" fmla="*/ 12775475 w 13419668"/>
              <a:gd name="connsiteY31839" fmla="*/ 637599 h 4401251"/>
              <a:gd name="connsiteX31840" fmla="*/ 509592 w 13419668"/>
              <a:gd name="connsiteY31840" fmla="*/ 638221 h 4401251"/>
              <a:gd name="connsiteX31841" fmla="*/ 525141 w 13419668"/>
              <a:gd name="connsiteY31841" fmla="*/ 655262 h 4401251"/>
              <a:gd name="connsiteX31842" fmla="*/ 542181 w 13419668"/>
              <a:gd name="connsiteY31842" fmla="*/ 639216 h 4401251"/>
              <a:gd name="connsiteX31843" fmla="*/ 526260 w 13419668"/>
              <a:gd name="connsiteY31843" fmla="*/ 614712 h 4401251"/>
              <a:gd name="connsiteX31844" fmla="*/ 509592 w 13419668"/>
              <a:gd name="connsiteY31844" fmla="*/ 638221 h 4401251"/>
              <a:gd name="connsiteX31845" fmla="*/ 612210 w 13419668"/>
              <a:gd name="connsiteY31845" fmla="*/ 622175 h 4401251"/>
              <a:gd name="connsiteX31846" fmla="*/ 595170 w 13419668"/>
              <a:gd name="connsiteY31846" fmla="*/ 638345 h 4401251"/>
              <a:gd name="connsiteX31847" fmla="*/ 611713 w 13419668"/>
              <a:gd name="connsiteY31847" fmla="*/ 654764 h 4401251"/>
              <a:gd name="connsiteX31848" fmla="*/ 636217 w 13419668"/>
              <a:gd name="connsiteY31848" fmla="*/ 639340 h 4401251"/>
              <a:gd name="connsiteX31849" fmla="*/ 612210 w 13419668"/>
              <a:gd name="connsiteY31849" fmla="*/ 622300 h 4401251"/>
              <a:gd name="connsiteX31850" fmla="*/ 701146 w 13419668"/>
              <a:gd name="connsiteY31850" fmla="*/ 622175 h 4401251"/>
              <a:gd name="connsiteX31851" fmla="*/ 684727 w 13419668"/>
              <a:gd name="connsiteY31851" fmla="*/ 639092 h 4401251"/>
              <a:gd name="connsiteX31852" fmla="*/ 701892 w 13419668"/>
              <a:gd name="connsiteY31852" fmla="*/ 654764 h 4401251"/>
              <a:gd name="connsiteX31853" fmla="*/ 725650 w 13419668"/>
              <a:gd name="connsiteY31853" fmla="*/ 638097 h 4401251"/>
              <a:gd name="connsiteX31854" fmla="*/ 701021 w 13419668"/>
              <a:gd name="connsiteY31854" fmla="*/ 622175 h 4401251"/>
              <a:gd name="connsiteX31855" fmla="*/ 12686166 w 13419668"/>
              <a:gd name="connsiteY31855" fmla="*/ 638718 h 4401251"/>
              <a:gd name="connsiteX31856" fmla="*/ 12669997 w 13419668"/>
              <a:gd name="connsiteY31856" fmla="*/ 621678 h 4401251"/>
              <a:gd name="connsiteX31857" fmla="*/ 12653702 w 13419668"/>
              <a:gd name="connsiteY31857" fmla="*/ 638221 h 4401251"/>
              <a:gd name="connsiteX31858" fmla="*/ 12669125 w 13419668"/>
              <a:gd name="connsiteY31858" fmla="*/ 662725 h 4401251"/>
              <a:gd name="connsiteX31859" fmla="*/ 12686166 w 13419668"/>
              <a:gd name="connsiteY31859" fmla="*/ 638718 h 4401251"/>
              <a:gd name="connsiteX31860" fmla="*/ 807371 w 13419668"/>
              <a:gd name="connsiteY31860" fmla="*/ 639216 h 4401251"/>
              <a:gd name="connsiteX31861" fmla="*/ 792071 w 13419668"/>
              <a:gd name="connsiteY31861" fmla="*/ 621678 h 4401251"/>
              <a:gd name="connsiteX31862" fmla="*/ 774782 w 13419668"/>
              <a:gd name="connsiteY31862" fmla="*/ 637723 h 4401251"/>
              <a:gd name="connsiteX31863" fmla="*/ 790081 w 13419668"/>
              <a:gd name="connsiteY31863" fmla="*/ 662725 h 4401251"/>
              <a:gd name="connsiteX31864" fmla="*/ 807371 w 13419668"/>
              <a:gd name="connsiteY31864" fmla="*/ 639216 h 4401251"/>
              <a:gd name="connsiteX31865" fmla="*/ 894316 w 13419668"/>
              <a:gd name="connsiteY31865" fmla="*/ 637350 h 4401251"/>
              <a:gd name="connsiteX31866" fmla="*/ 876778 w 13419668"/>
              <a:gd name="connsiteY31866" fmla="*/ 621678 h 4401251"/>
              <a:gd name="connsiteX31867" fmla="*/ 861727 w 13419668"/>
              <a:gd name="connsiteY31867" fmla="*/ 639589 h 4401251"/>
              <a:gd name="connsiteX31868" fmla="*/ 879514 w 13419668"/>
              <a:gd name="connsiteY31868" fmla="*/ 662725 h 4401251"/>
              <a:gd name="connsiteX31869" fmla="*/ 894192 w 13419668"/>
              <a:gd name="connsiteY31869" fmla="*/ 637475 h 4401251"/>
              <a:gd name="connsiteX31870" fmla="*/ 275997 w 13419668"/>
              <a:gd name="connsiteY31870" fmla="*/ 638967 h 4401251"/>
              <a:gd name="connsiteX31871" fmla="*/ 260324 w 13419668"/>
              <a:gd name="connsiteY31871" fmla="*/ 621678 h 4401251"/>
              <a:gd name="connsiteX31872" fmla="*/ 243408 w 13419668"/>
              <a:gd name="connsiteY31872" fmla="*/ 637972 h 4401251"/>
              <a:gd name="connsiteX31873" fmla="*/ 259205 w 13419668"/>
              <a:gd name="connsiteY31873" fmla="*/ 662725 h 4401251"/>
              <a:gd name="connsiteX31874" fmla="*/ 275997 w 13419668"/>
              <a:gd name="connsiteY31874" fmla="*/ 638967 h 4401251"/>
              <a:gd name="connsiteX31875" fmla="*/ 966708 w 13419668"/>
              <a:gd name="connsiteY31875" fmla="*/ 622051 h 4401251"/>
              <a:gd name="connsiteX31876" fmla="*/ 950911 w 13419668"/>
              <a:gd name="connsiteY31876" fmla="*/ 639216 h 4401251"/>
              <a:gd name="connsiteX31877" fmla="*/ 968077 w 13419668"/>
              <a:gd name="connsiteY31877" fmla="*/ 654640 h 4401251"/>
              <a:gd name="connsiteX31878" fmla="*/ 991461 w 13419668"/>
              <a:gd name="connsiteY31878" fmla="*/ 637723 h 4401251"/>
              <a:gd name="connsiteX31879" fmla="*/ 966833 w 13419668"/>
              <a:gd name="connsiteY31879" fmla="*/ 622051 h 4401251"/>
              <a:gd name="connsiteX31880" fmla="*/ 1056515 w 13419668"/>
              <a:gd name="connsiteY31880" fmla="*/ 622051 h 4401251"/>
              <a:gd name="connsiteX31881" fmla="*/ 1040469 w 13419668"/>
              <a:gd name="connsiteY31881" fmla="*/ 638967 h 4401251"/>
              <a:gd name="connsiteX31882" fmla="*/ 1057385 w 13419668"/>
              <a:gd name="connsiteY31882" fmla="*/ 654640 h 4401251"/>
              <a:gd name="connsiteX31883" fmla="*/ 1081018 w 13419668"/>
              <a:gd name="connsiteY31883" fmla="*/ 638097 h 4401251"/>
              <a:gd name="connsiteX31884" fmla="*/ 1056639 w 13419668"/>
              <a:gd name="connsiteY31884" fmla="*/ 622051 h 4401251"/>
              <a:gd name="connsiteX31885" fmla="*/ 12583299 w 13419668"/>
              <a:gd name="connsiteY31885" fmla="*/ 622051 h 4401251"/>
              <a:gd name="connsiteX31886" fmla="*/ 12566134 w 13419668"/>
              <a:gd name="connsiteY31886" fmla="*/ 638097 h 4401251"/>
              <a:gd name="connsiteX31887" fmla="*/ 12582429 w 13419668"/>
              <a:gd name="connsiteY31887" fmla="*/ 654640 h 4401251"/>
              <a:gd name="connsiteX31888" fmla="*/ 12607182 w 13419668"/>
              <a:gd name="connsiteY31888" fmla="*/ 639465 h 4401251"/>
              <a:gd name="connsiteX31889" fmla="*/ 12583424 w 13419668"/>
              <a:gd name="connsiteY31889" fmla="*/ 622051 h 4401251"/>
              <a:gd name="connsiteX31890" fmla="*/ 1162988 w 13419668"/>
              <a:gd name="connsiteY31890" fmla="*/ 637350 h 4401251"/>
              <a:gd name="connsiteX31891" fmla="*/ 1145450 w 13419668"/>
              <a:gd name="connsiteY31891" fmla="*/ 621678 h 4401251"/>
              <a:gd name="connsiteX31892" fmla="*/ 1130399 w 13419668"/>
              <a:gd name="connsiteY31892" fmla="*/ 639589 h 4401251"/>
              <a:gd name="connsiteX31893" fmla="*/ 1148186 w 13419668"/>
              <a:gd name="connsiteY31893" fmla="*/ 662725 h 4401251"/>
              <a:gd name="connsiteX31894" fmla="*/ 1162864 w 13419668"/>
              <a:gd name="connsiteY31894" fmla="*/ 637350 h 4401251"/>
              <a:gd name="connsiteX31895" fmla="*/ 1216598 w 13419668"/>
              <a:gd name="connsiteY31895" fmla="*/ 637475 h 4401251"/>
              <a:gd name="connsiteX31896" fmla="*/ 1231773 w 13419668"/>
              <a:gd name="connsiteY31896" fmla="*/ 655137 h 4401251"/>
              <a:gd name="connsiteX31897" fmla="*/ 1249063 w 13419668"/>
              <a:gd name="connsiteY31897" fmla="*/ 639838 h 4401251"/>
              <a:gd name="connsiteX31898" fmla="*/ 1234759 w 13419668"/>
              <a:gd name="connsiteY31898" fmla="*/ 614712 h 4401251"/>
              <a:gd name="connsiteX31899" fmla="*/ 1216598 w 13419668"/>
              <a:gd name="connsiteY31899" fmla="*/ 637475 h 4401251"/>
              <a:gd name="connsiteX31900" fmla="*/ 1323321 w 13419668"/>
              <a:gd name="connsiteY31900" fmla="*/ 622051 h 4401251"/>
              <a:gd name="connsiteX31901" fmla="*/ 1305658 w 13419668"/>
              <a:gd name="connsiteY31901" fmla="*/ 637599 h 4401251"/>
              <a:gd name="connsiteX31902" fmla="*/ 1321455 w 13419668"/>
              <a:gd name="connsiteY31902" fmla="*/ 654640 h 4401251"/>
              <a:gd name="connsiteX31903" fmla="*/ 1346457 w 13419668"/>
              <a:gd name="connsiteY31903" fmla="*/ 640211 h 4401251"/>
              <a:gd name="connsiteX31904" fmla="*/ 1323197 w 13419668"/>
              <a:gd name="connsiteY31904" fmla="*/ 622051 h 4401251"/>
              <a:gd name="connsiteX31905" fmla="*/ 12509415 w 13419668"/>
              <a:gd name="connsiteY31905" fmla="*/ 637723 h 4401251"/>
              <a:gd name="connsiteX31906" fmla="*/ 12492499 w 13419668"/>
              <a:gd name="connsiteY31906" fmla="*/ 621802 h 4401251"/>
              <a:gd name="connsiteX31907" fmla="*/ 12476826 w 13419668"/>
              <a:gd name="connsiteY31907" fmla="*/ 639340 h 4401251"/>
              <a:gd name="connsiteX31908" fmla="*/ 12494861 w 13419668"/>
              <a:gd name="connsiteY31908" fmla="*/ 662725 h 4401251"/>
              <a:gd name="connsiteX31909" fmla="*/ 12509415 w 13419668"/>
              <a:gd name="connsiteY31909" fmla="*/ 637723 h 4401251"/>
              <a:gd name="connsiteX31910" fmla="*/ 1410888 w 13419668"/>
              <a:gd name="connsiteY31910" fmla="*/ 622300 h 4401251"/>
              <a:gd name="connsiteX31911" fmla="*/ 1395216 w 13419668"/>
              <a:gd name="connsiteY31911" fmla="*/ 639838 h 4401251"/>
              <a:gd name="connsiteX31912" fmla="*/ 1413127 w 13419668"/>
              <a:gd name="connsiteY31912" fmla="*/ 654889 h 4401251"/>
              <a:gd name="connsiteX31913" fmla="*/ 1436263 w 13419668"/>
              <a:gd name="connsiteY31913" fmla="*/ 637102 h 4401251"/>
              <a:gd name="connsiteX31914" fmla="*/ 1411013 w 13419668"/>
              <a:gd name="connsiteY31914" fmla="*/ 622424 h 4401251"/>
              <a:gd name="connsiteX31915" fmla="*/ 1482783 w 13419668"/>
              <a:gd name="connsiteY31915" fmla="*/ 637723 h 4401251"/>
              <a:gd name="connsiteX31916" fmla="*/ 1497834 w 13419668"/>
              <a:gd name="connsiteY31916" fmla="*/ 655262 h 4401251"/>
              <a:gd name="connsiteX31917" fmla="*/ 1515372 w 13419668"/>
              <a:gd name="connsiteY31917" fmla="*/ 639714 h 4401251"/>
              <a:gd name="connsiteX31918" fmla="*/ 1500197 w 13419668"/>
              <a:gd name="connsiteY31918" fmla="*/ 614712 h 4401251"/>
              <a:gd name="connsiteX31919" fmla="*/ 1482907 w 13419668"/>
              <a:gd name="connsiteY31919" fmla="*/ 637599 h 4401251"/>
              <a:gd name="connsiteX31920" fmla="*/ 12403937 w 13419668"/>
              <a:gd name="connsiteY31920" fmla="*/ 622175 h 4401251"/>
              <a:gd name="connsiteX31921" fmla="*/ 12386896 w 13419668"/>
              <a:gd name="connsiteY31921" fmla="*/ 638345 h 4401251"/>
              <a:gd name="connsiteX31922" fmla="*/ 12403439 w 13419668"/>
              <a:gd name="connsiteY31922" fmla="*/ 654640 h 4401251"/>
              <a:gd name="connsiteX31923" fmla="*/ 12427942 w 13419668"/>
              <a:gd name="connsiteY31923" fmla="*/ 639092 h 4401251"/>
              <a:gd name="connsiteX31924" fmla="*/ 12403937 w 13419668"/>
              <a:gd name="connsiteY31924" fmla="*/ 622051 h 4401251"/>
              <a:gd name="connsiteX31925" fmla="*/ 1572216 w 13419668"/>
              <a:gd name="connsiteY31925" fmla="*/ 639714 h 4401251"/>
              <a:gd name="connsiteX31926" fmla="*/ 1589381 w 13419668"/>
              <a:gd name="connsiteY31926" fmla="*/ 655137 h 4401251"/>
              <a:gd name="connsiteX31927" fmla="*/ 1604681 w 13419668"/>
              <a:gd name="connsiteY31927" fmla="*/ 637723 h 4401251"/>
              <a:gd name="connsiteX31928" fmla="*/ 1586769 w 13419668"/>
              <a:gd name="connsiteY31928" fmla="*/ 614837 h 4401251"/>
              <a:gd name="connsiteX31929" fmla="*/ 1572216 w 13419668"/>
              <a:gd name="connsiteY31929" fmla="*/ 639714 h 4401251"/>
              <a:gd name="connsiteX31930" fmla="*/ 1694238 w 13419668"/>
              <a:gd name="connsiteY31930" fmla="*/ 637350 h 4401251"/>
              <a:gd name="connsiteX31931" fmla="*/ 1676700 w 13419668"/>
              <a:gd name="connsiteY31931" fmla="*/ 621678 h 4401251"/>
              <a:gd name="connsiteX31932" fmla="*/ 1661649 w 13419668"/>
              <a:gd name="connsiteY31932" fmla="*/ 639589 h 4401251"/>
              <a:gd name="connsiteX31933" fmla="*/ 1679436 w 13419668"/>
              <a:gd name="connsiteY31933" fmla="*/ 662725 h 4401251"/>
              <a:gd name="connsiteX31934" fmla="*/ 1694114 w 13419668"/>
              <a:gd name="connsiteY31934" fmla="*/ 637350 h 4401251"/>
              <a:gd name="connsiteX31935" fmla="*/ 12316244 w 13419668"/>
              <a:gd name="connsiteY31935" fmla="*/ 622051 h 4401251"/>
              <a:gd name="connsiteX31936" fmla="*/ 12300696 w 13419668"/>
              <a:gd name="connsiteY31936" fmla="*/ 639465 h 4401251"/>
              <a:gd name="connsiteX31937" fmla="*/ 12318110 w 13419668"/>
              <a:gd name="connsiteY31937" fmla="*/ 654640 h 4401251"/>
              <a:gd name="connsiteX31938" fmla="*/ 12341121 w 13419668"/>
              <a:gd name="connsiteY31938" fmla="*/ 637475 h 4401251"/>
              <a:gd name="connsiteX31939" fmla="*/ 12316244 w 13419668"/>
              <a:gd name="connsiteY31939" fmla="*/ 622175 h 4401251"/>
              <a:gd name="connsiteX31940" fmla="*/ 1780313 w 13419668"/>
              <a:gd name="connsiteY31940" fmla="*/ 637599 h 4401251"/>
              <a:gd name="connsiteX31941" fmla="*/ 1763396 w 13419668"/>
              <a:gd name="connsiteY31941" fmla="*/ 621678 h 4401251"/>
              <a:gd name="connsiteX31942" fmla="*/ 1747724 w 13419668"/>
              <a:gd name="connsiteY31942" fmla="*/ 639216 h 4401251"/>
              <a:gd name="connsiteX31943" fmla="*/ 1765760 w 13419668"/>
              <a:gd name="connsiteY31943" fmla="*/ 662601 h 4401251"/>
              <a:gd name="connsiteX31944" fmla="*/ 1780313 w 13419668"/>
              <a:gd name="connsiteY31944" fmla="*/ 637599 h 4401251"/>
              <a:gd name="connsiteX31945" fmla="*/ 1837405 w 13419668"/>
              <a:gd name="connsiteY31945" fmla="*/ 637599 h 4401251"/>
              <a:gd name="connsiteX31946" fmla="*/ 1852580 w 13419668"/>
              <a:gd name="connsiteY31946" fmla="*/ 655137 h 4401251"/>
              <a:gd name="connsiteX31947" fmla="*/ 1869870 w 13419668"/>
              <a:gd name="connsiteY31947" fmla="*/ 639838 h 4401251"/>
              <a:gd name="connsiteX31948" fmla="*/ 1855441 w 13419668"/>
              <a:gd name="connsiteY31948" fmla="*/ 614837 h 4401251"/>
              <a:gd name="connsiteX31949" fmla="*/ 1837405 w 13419668"/>
              <a:gd name="connsiteY31949" fmla="*/ 637599 h 4401251"/>
              <a:gd name="connsiteX31950" fmla="*/ 1943879 w 13419668"/>
              <a:gd name="connsiteY31950" fmla="*/ 622051 h 4401251"/>
              <a:gd name="connsiteX31951" fmla="*/ 1926465 w 13419668"/>
              <a:gd name="connsiteY31951" fmla="*/ 637848 h 4401251"/>
              <a:gd name="connsiteX31952" fmla="*/ 1942511 w 13419668"/>
              <a:gd name="connsiteY31952" fmla="*/ 654640 h 4401251"/>
              <a:gd name="connsiteX31953" fmla="*/ 1967388 w 13419668"/>
              <a:gd name="connsiteY31953" fmla="*/ 639838 h 4401251"/>
              <a:gd name="connsiteX31954" fmla="*/ 1943879 w 13419668"/>
              <a:gd name="connsiteY31954" fmla="*/ 622051 h 4401251"/>
              <a:gd name="connsiteX31955" fmla="*/ 12228677 w 13419668"/>
              <a:gd name="connsiteY31955" fmla="*/ 622051 h 4401251"/>
              <a:gd name="connsiteX31956" fmla="*/ 12211139 w 13419668"/>
              <a:gd name="connsiteY31956" fmla="*/ 637226 h 4401251"/>
              <a:gd name="connsiteX31957" fmla="*/ 12226439 w 13419668"/>
              <a:gd name="connsiteY31957" fmla="*/ 654515 h 4401251"/>
              <a:gd name="connsiteX31958" fmla="*/ 12251440 w 13419668"/>
              <a:gd name="connsiteY31958" fmla="*/ 640087 h 4401251"/>
              <a:gd name="connsiteX31959" fmla="*/ 12228677 w 13419668"/>
              <a:gd name="connsiteY31959" fmla="*/ 622051 h 4401251"/>
              <a:gd name="connsiteX31960" fmla="*/ 2033685 w 13419668"/>
              <a:gd name="connsiteY31960" fmla="*/ 621927 h 4401251"/>
              <a:gd name="connsiteX31961" fmla="*/ 2016023 w 13419668"/>
              <a:gd name="connsiteY31961" fmla="*/ 637475 h 4401251"/>
              <a:gd name="connsiteX31962" fmla="*/ 2031820 w 13419668"/>
              <a:gd name="connsiteY31962" fmla="*/ 654515 h 4401251"/>
              <a:gd name="connsiteX31963" fmla="*/ 2056821 w 13419668"/>
              <a:gd name="connsiteY31963" fmla="*/ 640087 h 4401251"/>
              <a:gd name="connsiteX31964" fmla="*/ 2033561 w 13419668"/>
              <a:gd name="connsiteY31964" fmla="*/ 621927 h 4401251"/>
              <a:gd name="connsiteX31965" fmla="*/ 2118765 w 13419668"/>
              <a:gd name="connsiteY31965" fmla="*/ 621927 h 4401251"/>
              <a:gd name="connsiteX31966" fmla="*/ 2102968 w 13419668"/>
              <a:gd name="connsiteY31966" fmla="*/ 639092 h 4401251"/>
              <a:gd name="connsiteX31967" fmla="*/ 2120133 w 13419668"/>
              <a:gd name="connsiteY31967" fmla="*/ 654515 h 4401251"/>
              <a:gd name="connsiteX31968" fmla="*/ 2143518 w 13419668"/>
              <a:gd name="connsiteY31968" fmla="*/ 637599 h 4401251"/>
              <a:gd name="connsiteX31969" fmla="*/ 2118889 w 13419668"/>
              <a:gd name="connsiteY31969" fmla="*/ 621927 h 4401251"/>
              <a:gd name="connsiteX31970" fmla="*/ 12121955 w 13419668"/>
              <a:gd name="connsiteY31970" fmla="*/ 637972 h 4401251"/>
              <a:gd name="connsiteX31971" fmla="*/ 12137503 w 13419668"/>
              <a:gd name="connsiteY31971" fmla="*/ 655013 h 4401251"/>
              <a:gd name="connsiteX31972" fmla="*/ 12154543 w 13419668"/>
              <a:gd name="connsiteY31972" fmla="*/ 638967 h 4401251"/>
              <a:gd name="connsiteX31973" fmla="*/ 12138623 w 13419668"/>
              <a:gd name="connsiteY31973" fmla="*/ 614463 h 4401251"/>
              <a:gd name="connsiteX31974" fmla="*/ 12121955 w 13419668"/>
              <a:gd name="connsiteY31974" fmla="*/ 637972 h 4401251"/>
              <a:gd name="connsiteX31975" fmla="*/ 2225488 w 13419668"/>
              <a:gd name="connsiteY31975" fmla="*/ 637226 h 4401251"/>
              <a:gd name="connsiteX31976" fmla="*/ 2207949 w 13419668"/>
              <a:gd name="connsiteY31976" fmla="*/ 621553 h 4401251"/>
              <a:gd name="connsiteX31977" fmla="*/ 2192899 w 13419668"/>
              <a:gd name="connsiteY31977" fmla="*/ 639465 h 4401251"/>
              <a:gd name="connsiteX31978" fmla="*/ 2210686 w 13419668"/>
              <a:gd name="connsiteY31978" fmla="*/ 662601 h 4401251"/>
              <a:gd name="connsiteX31979" fmla="*/ 2225363 w 13419668"/>
              <a:gd name="connsiteY31979" fmla="*/ 637350 h 4401251"/>
              <a:gd name="connsiteX31980" fmla="*/ 2315045 w 13419668"/>
              <a:gd name="connsiteY31980" fmla="*/ 637226 h 4401251"/>
              <a:gd name="connsiteX31981" fmla="*/ 2297507 w 13419668"/>
              <a:gd name="connsiteY31981" fmla="*/ 621553 h 4401251"/>
              <a:gd name="connsiteX31982" fmla="*/ 2282456 w 13419668"/>
              <a:gd name="connsiteY31982" fmla="*/ 639465 h 4401251"/>
              <a:gd name="connsiteX31983" fmla="*/ 2300243 w 13419668"/>
              <a:gd name="connsiteY31983" fmla="*/ 662601 h 4401251"/>
              <a:gd name="connsiteX31984" fmla="*/ 2314921 w 13419668"/>
              <a:gd name="connsiteY31984" fmla="*/ 637226 h 4401251"/>
              <a:gd name="connsiteX31985" fmla="*/ 12048070 w 13419668"/>
              <a:gd name="connsiteY31985" fmla="*/ 621927 h 4401251"/>
              <a:gd name="connsiteX31986" fmla="*/ 12031900 w 13419668"/>
              <a:gd name="connsiteY31986" fmla="*/ 638594 h 4401251"/>
              <a:gd name="connsiteX31987" fmla="*/ 12048691 w 13419668"/>
              <a:gd name="connsiteY31987" fmla="*/ 654391 h 4401251"/>
              <a:gd name="connsiteX31988" fmla="*/ 12072449 w 13419668"/>
              <a:gd name="connsiteY31988" fmla="*/ 638097 h 4401251"/>
              <a:gd name="connsiteX31989" fmla="*/ 12048194 w 13419668"/>
              <a:gd name="connsiteY31989" fmla="*/ 621927 h 4401251"/>
              <a:gd name="connsiteX31990" fmla="*/ 2368655 w 13419668"/>
              <a:gd name="connsiteY31990" fmla="*/ 638718 h 4401251"/>
              <a:gd name="connsiteX31991" fmla="*/ 2385323 w 13419668"/>
              <a:gd name="connsiteY31991" fmla="*/ 654889 h 4401251"/>
              <a:gd name="connsiteX31992" fmla="*/ 2401120 w 13419668"/>
              <a:gd name="connsiteY31992" fmla="*/ 638097 h 4401251"/>
              <a:gd name="connsiteX31993" fmla="*/ 2384825 w 13419668"/>
              <a:gd name="connsiteY31993" fmla="*/ 614339 h 4401251"/>
              <a:gd name="connsiteX31994" fmla="*/ 2368655 w 13419668"/>
              <a:gd name="connsiteY31994" fmla="*/ 638594 h 4401251"/>
              <a:gd name="connsiteX31995" fmla="*/ 2474880 w 13419668"/>
              <a:gd name="connsiteY31995" fmla="*/ 621802 h 4401251"/>
              <a:gd name="connsiteX31996" fmla="*/ 2457839 w 13419668"/>
              <a:gd name="connsiteY31996" fmla="*/ 637972 h 4401251"/>
              <a:gd name="connsiteX31997" fmla="*/ 2474258 w 13419668"/>
              <a:gd name="connsiteY31997" fmla="*/ 654391 h 4401251"/>
              <a:gd name="connsiteX31998" fmla="*/ 2498762 w 13419668"/>
              <a:gd name="connsiteY31998" fmla="*/ 638967 h 4401251"/>
              <a:gd name="connsiteX31999" fmla="*/ 2474756 w 13419668"/>
              <a:gd name="connsiteY31999" fmla="*/ 621802 h 4401251"/>
              <a:gd name="connsiteX32000" fmla="*/ 2564438 w 13419668"/>
              <a:gd name="connsiteY32000" fmla="*/ 621802 h 4401251"/>
              <a:gd name="connsiteX32001" fmla="*/ 2547397 w 13419668"/>
              <a:gd name="connsiteY32001" fmla="*/ 637972 h 4401251"/>
              <a:gd name="connsiteX32002" fmla="*/ 2563940 w 13419668"/>
              <a:gd name="connsiteY32002" fmla="*/ 654391 h 4401251"/>
              <a:gd name="connsiteX32003" fmla="*/ 2588444 w 13419668"/>
              <a:gd name="connsiteY32003" fmla="*/ 638967 h 4401251"/>
              <a:gd name="connsiteX32004" fmla="*/ 2564438 w 13419668"/>
              <a:gd name="connsiteY32004" fmla="*/ 621927 h 4401251"/>
              <a:gd name="connsiteX32005" fmla="*/ 11945452 w 13419668"/>
              <a:gd name="connsiteY32005" fmla="*/ 637226 h 4401251"/>
              <a:gd name="connsiteX32006" fmla="*/ 11960627 w 13419668"/>
              <a:gd name="connsiteY32006" fmla="*/ 654889 h 4401251"/>
              <a:gd name="connsiteX32007" fmla="*/ 11977917 w 13419668"/>
              <a:gd name="connsiteY32007" fmla="*/ 639589 h 4401251"/>
              <a:gd name="connsiteX32008" fmla="*/ 11963612 w 13419668"/>
              <a:gd name="connsiteY32008" fmla="*/ 614463 h 4401251"/>
              <a:gd name="connsiteX32009" fmla="*/ 11945452 w 13419668"/>
              <a:gd name="connsiteY32009" fmla="*/ 637226 h 4401251"/>
              <a:gd name="connsiteX32010" fmla="*/ 2650637 w 13419668"/>
              <a:gd name="connsiteY32010" fmla="*/ 621802 h 4401251"/>
              <a:gd name="connsiteX32011" fmla="*/ 2634466 w 13419668"/>
              <a:gd name="connsiteY32011" fmla="*/ 638470 h 4401251"/>
              <a:gd name="connsiteX32012" fmla="*/ 2651259 w 13419668"/>
              <a:gd name="connsiteY32012" fmla="*/ 654267 h 4401251"/>
              <a:gd name="connsiteX32013" fmla="*/ 2675016 w 13419668"/>
              <a:gd name="connsiteY32013" fmla="*/ 637972 h 4401251"/>
              <a:gd name="connsiteX32014" fmla="*/ 2650761 w 13419668"/>
              <a:gd name="connsiteY32014" fmla="*/ 621802 h 4401251"/>
              <a:gd name="connsiteX32015" fmla="*/ 2757110 w 13419668"/>
              <a:gd name="connsiteY32015" fmla="*/ 638470 h 4401251"/>
              <a:gd name="connsiteX32016" fmla="*/ 2740940 w 13419668"/>
              <a:gd name="connsiteY32016" fmla="*/ 621429 h 4401251"/>
              <a:gd name="connsiteX32017" fmla="*/ 2724522 w 13419668"/>
              <a:gd name="connsiteY32017" fmla="*/ 637848 h 4401251"/>
              <a:gd name="connsiteX32018" fmla="*/ 2739945 w 13419668"/>
              <a:gd name="connsiteY32018" fmla="*/ 662352 h 4401251"/>
              <a:gd name="connsiteX32019" fmla="*/ 2757110 w 13419668"/>
              <a:gd name="connsiteY32019" fmla="*/ 638345 h 4401251"/>
              <a:gd name="connsiteX32020" fmla="*/ 11855894 w 13419668"/>
              <a:gd name="connsiteY32020" fmla="*/ 638718 h 4401251"/>
              <a:gd name="connsiteX32021" fmla="*/ 11872562 w 13419668"/>
              <a:gd name="connsiteY32021" fmla="*/ 654889 h 4401251"/>
              <a:gd name="connsiteX32022" fmla="*/ 11888359 w 13419668"/>
              <a:gd name="connsiteY32022" fmla="*/ 638097 h 4401251"/>
              <a:gd name="connsiteX32023" fmla="*/ 11872065 w 13419668"/>
              <a:gd name="connsiteY32023" fmla="*/ 614339 h 4401251"/>
              <a:gd name="connsiteX32024" fmla="*/ 11855894 w 13419668"/>
              <a:gd name="connsiteY32024" fmla="*/ 638594 h 4401251"/>
              <a:gd name="connsiteX32025" fmla="*/ 2829378 w 13419668"/>
              <a:gd name="connsiteY32025" fmla="*/ 621802 h 4401251"/>
              <a:gd name="connsiteX32026" fmla="*/ 2813581 w 13419668"/>
              <a:gd name="connsiteY32026" fmla="*/ 638967 h 4401251"/>
              <a:gd name="connsiteX32027" fmla="*/ 2830747 w 13419668"/>
              <a:gd name="connsiteY32027" fmla="*/ 654391 h 4401251"/>
              <a:gd name="connsiteX32028" fmla="*/ 2854131 w 13419668"/>
              <a:gd name="connsiteY32028" fmla="*/ 637475 h 4401251"/>
              <a:gd name="connsiteX32029" fmla="*/ 2829503 w 13419668"/>
              <a:gd name="connsiteY32029" fmla="*/ 621802 h 4401251"/>
              <a:gd name="connsiteX32030" fmla="*/ 2918687 w 13419668"/>
              <a:gd name="connsiteY32030" fmla="*/ 621802 h 4401251"/>
              <a:gd name="connsiteX32031" fmla="*/ 2903139 w 13419668"/>
              <a:gd name="connsiteY32031" fmla="*/ 639216 h 4401251"/>
              <a:gd name="connsiteX32032" fmla="*/ 2920552 w 13419668"/>
              <a:gd name="connsiteY32032" fmla="*/ 654391 h 4401251"/>
              <a:gd name="connsiteX32033" fmla="*/ 2943564 w 13419668"/>
              <a:gd name="connsiteY32033" fmla="*/ 637226 h 4401251"/>
              <a:gd name="connsiteX32034" fmla="*/ 2918687 w 13419668"/>
              <a:gd name="connsiteY32034" fmla="*/ 621927 h 4401251"/>
              <a:gd name="connsiteX32035" fmla="*/ 11782010 w 13419668"/>
              <a:gd name="connsiteY32035" fmla="*/ 621802 h 4401251"/>
              <a:gd name="connsiteX32036" fmla="*/ 11765839 w 13419668"/>
              <a:gd name="connsiteY32036" fmla="*/ 638843 h 4401251"/>
              <a:gd name="connsiteX32037" fmla="*/ 11783254 w 13419668"/>
              <a:gd name="connsiteY32037" fmla="*/ 654267 h 4401251"/>
              <a:gd name="connsiteX32038" fmla="*/ 11806763 w 13419668"/>
              <a:gd name="connsiteY32038" fmla="*/ 637226 h 4401251"/>
              <a:gd name="connsiteX32039" fmla="*/ 11781886 w 13419668"/>
              <a:gd name="connsiteY32039" fmla="*/ 621678 h 4401251"/>
              <a:gd name="connsiteX32040" fmla="*/ 2989711 w 13419668"/>
              <a:gd name="connsiteY32040" fmla="*/ 638594 h 4401251"/>
              <a:gd name="connsiteX32041" fmla="*/ 3006379 w 13419668"/>
              <a:gd name="connsiteY32041" fmla="*/ 654889 h 4401251"/>
              <a:gd name="connsiteX32042" fmla="*/ 3022300 w 13419668"/>
              <a:gd name="connsiteY32042" fmla="*/ 638221 h 4401251"/>
              <a:gd name="connsiteX32043" fmla="*/ 3006130 w 13419668"/>
              <a:gd name="connsiteY32043" fmla="*/ 614463 h 4401251"/>
              <a:gd name="connsiteX32044" fmla="*/ 2989835 w 13419668"/>
              <a:gd name="connsiteY32044" fmla="*/ 638718 h 4401251"/>
              <a:gd name="connsiteX32045" fmla="*/ 3096558 w 13419668"/>
              <a:gd name="connsiteY32045" fmla="*/ 621802 h 4401251"/>
              <a:gd name="connsiteX32046" fmla="*/ 3078895 w 13419668"/>
              <a:gd name="connsiteY32046" fmla="*/ 637350 h 4401251"/>
              <a:gd name="connsiteX32047" fmla="*/ 3094692 w 13419668"/>
              <a:gd name="connsiteY32047" fmla="*/ 654391 h 4401251"/>
              <a:gd name="connsiteX32048" fmla="*/ 3119693 w 13419668"/>
              <a:gd name="connsiteY32048" fmla="*/ 639962 h 4401251"/>
              <a:gd name="connsiteX32049" fmla="*/ 3096433 w 13419668"/>
              <a:gd name="connsiteY32049" fmla="*/ 621802 h 4401251"/>
              <a:gd name="connsiteX32050" fmla="*/ 3168826 w 13419668"/>
              <a:gd name="connsiteY32050" fmla="*/ 638594 h 4401251"/>
              <a:gd name="connsiteX32051" fmla="*/ 3185493 w 13419668"/>
              <a:gd name="connsiteY32051" fmla="*/ 654889 h 4401251"/>
              <a:gd name="connsiteX32052" fmla="*/ 3201415 w 13419668"/>
              <a:gd name="connsiteY32052" fmla="*/ 638221 h 4401251"/>
              <a:gd name="connsiteX32053" fmla="*/ 3185245 w 13419668"/>
              <a:gd name="connsiteY32053" fmla="*/ 614463 h 4401251"/>
              <a:gd name="connsiteX32054" fmla="*/ 3168950 w 13419668"/>
              <a:gd name="connsiteY32054" fmla="*/ 638718 h 4401251"/>
              <a:gd name="connsiteX32055" fmla="*/ 11712851 w 13419668"/>
              <a:gd name="connsiteY32055" fmla="*/ 638470 h 4401251"/>
              <a:gd name="connsiteX32056" fmla="*/ 11696681 w 13419668"/>
              <a:gd name="connsiteY32056" fmla="*/ 621429 h 4401251"/>
              <a:gd name="connsiteX32057" fmla="*/ 11680387 w 13419668"/>
              <a:gd name="connsiteY32057" fmla="*/ 637972 h 4401251"/>
              <a:gd name="connsiteX32058" fmla="*/ 11695935 w 13419668"/>
              <a:gd name="connsiteY32058" fmla="*/ 662476 h 4401251"/>
              <a:gd name="connsiteX32059" fmla="*/ 11712976 w 13419668"/>
              <a:gd name="connsiteY32059" fmla="*/ 638470 h 4401251"/>
              <a:gd name="connsiteX32060" fmla="*/ 3255896 w 13419668"/>
              <a:gd name="connsiteY32060" fmla="*/ 637350 h 4401251"/>
              <a:gd name="connsiteX32061" fmla="*/ 3270946 w 13419668"/>
              <a:gd name="connsiteY32061" fmla="*/ 654889 h 4401251"/>
              <a:gd name="connsiteX32062" fmla="*/ 3288484 w 13419668"/>
              <a:gd name="connsiteY32062" fmla="*/ 639340 h 4401251"/>
              <a:gd name="connsiteX32063" fmla="*/ 3273309 w 13419668"/>
              <a:gd name="connsiteY32063" fmla="*/ 614339 h 4401251"/>
              <a:gd name="connsiteX32064" fmla="*/ 3256020 w 13419668"/>
              <a:gd name="connsiteY32064" fmla="*/ 637226 h 4401251"/>
              <a:gd name="connsiteX32065" fmla="*/ 3345453 w 13419668"/>
              <a:gd name="connsiteY32065" fmla="*/ 639340 h 4401251"/>
              <a:gd name="connsiteX32066" fmla="*/ 3362618 w 13419668"/>
              <a:gd name="connsiteY32066" fmla="*/ 654764 h 4401251"/>
              <a:gd name="connsiteX32067" fmla="*/ 3377917 w 13419668"/>
              <a:gd name="connsiteY32067" fmla="*/ 637350 h 4401251"/>
              <a:gd name="connsiteX32068" fmla="*/ 3360006 w 13419668"/>
              <a:gd name="connsiteY32068" fmla="*/ 614463 h 4401251"/>
              <a:gd name="connsiteX32069" fmla="*/ 3345453 w 13419668"/>
              <a:gd name="connsiteY32069" fmla="*/ 639340 h 4401251"/>
              <a:gd name="connsiteX32070" fmla="*/ 11606377 w 13419668"/>
              <a:gd name="connsiteY32070" fmla="*/ 621802 h 4401251"/>
              <a:gd name="connsiteX32071" fmla="*/ 11590207 w 13419668"/>
              <a:gd name="connsiteY32071" fmla="*/ 638594 h 4401251"/>
              <a:gd name="connsiteX32072" fmla="*/ 11607124 w 13419668"/>
              <a:gd name="connsiteY32072" fmla="*/ 654267 h 4401251"/>
              <a:gd name="connsiteX32073" fmla="*/ 11630757 w 13419668"/>
              <a:gd name="connsiteY32073" fmla="*/ 637848 h 4401251"/>
              <a:gd name="connsiteX32074" fmla="*/ 11606377 w 13419668"/>
              <a:gd name="connsiteY32074" fmla="*/ 621802 h 4401251"/>
              <a:gd name="connsiteX32075" fmla="*/ 3467599 w 13419668"/>
              <a:gd name="connsiteY32075" fmla="*/ 636977 h 4401251"/>
              <a:gd name="connsiteX32076" fmla="*/ 3450061 w 13419668"/>
              <a:gd name="connsiteY32076" fmla="*/ 621305 h 4401251"/>
              <a:gd name="connsiteX32077" fmla="*/ 3435135 w 13419668"/>
              <a:gd name="connsiteY32077" fmla="*/ 639216 h 4401251"/>
              <a:gd name="connsiteX32078" fmla="*/ 3453046 w 13419668"/>
              <a:gd name="connsiteY32078" fmla="*/ 662227 h 4401251"/>
              <a:gd name="connsiteX32079" fmla="*/ 3467599 w 13419668"/>
              <a:gd name="connsiteY32079" fmla="*/ 636853 h 4401251"/>
              <a:gd name="connsiteX32080" fmla="*/ 3521209 w 13419668"/>
              <a:gd name="connsiteY32080" fmla="*/ 637226 h 4401251"/>
              <a:gd name="connsiteX32081" fmla="*/ 3536384 w 13419668"/>
              <a:gd name="connsiteY32081" fmla="*/ 654889 h 4401251"/>
              <a:gd name="connsiteX32082" fmla="*/ 3553674 w 13419668"/>
              <a:gd name="connsiteY32082" fmla="*/ 639589 h 4401251"/>
              <a:gd name="connsiteX32083" fmla="*/ 3539369 w 13419668"/>
              <a:gd name="connsiteY32083" fmla="*/ 614463 h 4401251"/>
              <a:gd name="connsiteX32084" fmla="*/ 3521209 w 13419668"/>
              <a:gd name="connsiteY32084" fmla="*/ 637226 h 4401251"/>
              <a:gd name="connsiteX32085" fmla="*/ 11518313 w 13419668"/>
              <a:gd name="connsiteY32085" fmla="*/ 621927 h 4401251"/>
              <a:gd name="connsiteX32086" fmla="*/ 11500774 w 13419668"/>
              <a:gd name="connsiteY32086" fmla="*/ 637102 h 4401251"/>
              <a:gd name="connsiteX32087" fmla="*/ 11516074 w 13419668"/>
              <a:gd name="connsiteY32087" fmla="*/ 654391 h 4401251"/>
              <a:gd name="connsiteX32088" fmla="*/ 11541075 w 13419668"/>
              <a:gd name="connsiteY32088" fmla="*/ 639962 h 4401251"/>
              <a:gd name="connsiteX32089" fmla="*/ 11518313 w 13419668"/>
              <a:gd name="connsiteY32089" fmla="*/ 621927 h 4401251"/>
              <a:gd name="connsiteX32090" fmla="*/ 3627683 w 13419668"/>
              <a:gd name="connsiteY32090" fmla="*/ 621802 h 4401251"/>
              <a:gd name="connsiteX32091" fmla="*/ 3610269 w 13419668"/>
              <a:gd name="connsiteY32091" fmla="*/ 637599 h 4401251"/>
              <a:gd name="connsiteX32092" fmla="*/ 3626315 w 13419668"/>
              <a:gd name="connsiteY32092" fmla="*/ 654391 h 4401251"/>
              <a:gd name="connsiteX32093" fmla="*/ 3651192 w 13419668"/>
              <a:gd name="connsiteY32093" fmla="*/ 639589 h 4401251"/>
              <a:gd name="connsiteX32094" fmla="*/ 3627683 w 13419668"/>
              <a:gd name="connsiteY32094" fmla="*/ 621802 h 4401251"/>
              <a:gd name="connsiteX32095" fmla="*/ 3716121 w 13419668"/>
              <a:gd name="connsiteY32095" fmla="*/ 621802 h 4401251"/>
              <a:gd name="connsiteX32096" fmla="*/ 3699702 w 13419668"/>
              <a:gd name="connsiteY32096" fmla="*/ 638718 h 4401251"/>
              <a:gd name="connsiteX32097" fmla="*/ 3716867 w 13419668"/>
              <a:gd name="connsiteY32097" fmla="*/ 654391 h 4401251"/>
              <a:gd name="connsiteX32098" fmla="*/ 3740625 w 13419668"/>
              <a:gd name="connsiteY32098" fmla="*/ 637723 h 4401251"/>
              <a:gd name="connsiteX32099" fmla="*/ 3715997 w 13419668"/>
              <a:gd name="connsiteY32099" fmla="*/ 621802 h 4401251"/>
              <a:gd name="connsiteX32100" fmla="*/ 3806425 w 13419668"/>
              <a:gd name="connsiteY32100" fmla="*/ 621802 h 4401251"/>
              <a:gd name="connsiteX32101" fmla="*/ 3789260 w 13419668"/>
              <a:gd name="connsiteY32101" fmla="*/ 637972 h 4401251"/>
              <a:gd name="connsiteX32102" fmla="*/ 3805678 w 13419668"/>
              <a:gd name="connsiteY32102" fmla="*/ 654391 h 4401251"/>
              <a:gd name="connsiteX32103" fmla="*/ 3830307 w 13419668"/>
              <a:gd name="connsiteY32103" fmla="*/ 639092 h 4401251"/>
              <a:gd name="connsiteX32104" fmla="*/ 3806425 w 13419668"/>
              <a:gd name="connsiteY32104" fmla="*/ 621802 h 4401251"/>
              <a:gd name="connsiteX32105" fmla="*/ 11430994 w 13419668"/>
              <a:gd name="connsiteY32105" fmla="*/ 621802 h 4401251"/>
              <a:gd name="connsiteX32106" fmla="*/ 11413580 w 13419668"/>
              <a:gd name="connsiteY32106" fmla="*/ 637599 h 4401251"/>
              <a:gd name="connsiteX32107" fmla="*/ 11429626 w 13419668"/>
              <a:gd name="connsiteY32107" fmla="*/ 654391 h 4401251"/>
              <a:gd name="connsiteX32108" fmla="*/ 11454503 w 13419668"/>
              <a:gd name="connsiteY32108" fmla="*/ 639589 h 4401251"/>
              <a:gd name="connsiteX32109" fmla="*/ 11430994 w 13419668"/>
              <a:gd name="connsiteY32109" fmla="*/ 621802 h 4401251"/>
              <a:gd name="connsiteX32110" fmla="*/ 3891753 w 13419668"/>
              <a:gd name="connsiteY32110" fmla="*/ 621802 h 4401251"/>
              <a:gd name="connsiteX32111" fmla="*/ 3876205 w 13419668"/>
              <a:gd name="connsiteY32111" fmla="*/ 639216 h 4401251"/>
              <a:gd name="connsiteX32112" fmla="*/ 3893619 w 13419668"/>
              <a:gd name="connsiteY32112" fmla="*/ 654391 h 4401251"/>
              <a:gd name="connsiteX32113" fmla="*/ 3916630 w 13419668"/>
              <a:gd name="connsiteY32113" fmla="*/ 637226 h 4401251"/>
              <a:gd name="connsiteX32114" fmla="*/ 3891753 w 13419668"/>
              <a:gd name="connsiteY32114" fmla="*/ 621927 h 4401251"/>
              <a:gd name="connsiteX32115" fmla="*/ 3998725 w 13419668"/>
              <a:gd name="connsiteY32115" fmla="*/ 637102 h 4401251"/>
              <a:gd name="connsiteX32116" fmla="*/ 3981186 w 13419668"/>
              <a:gd name="connsiteY32116" fmla="*/ 621429 h 4401251"/>
              <a:gd name="connsiteX32117" fmla="*/ 3966136 w 13419668"/>
              <a:gd name="connsiteY32117" fmla="*/ 639340 h 4401251"/>
              <a:gd name="connsiteX32118" fmla="*/ 3983923 w 13419668"/>
              <a:gd name="connsiteY32118" fmla="*/ 662476 h 4401251"/>
              <a:gd name="connsiteX32119" fmla="*/ 3998600 w 13419668"/>
              <a:gd name="connsiteY32119" fmla="*/ 637102 h 4401251"/>
              <a:gd name="connsiteX32120" fmla="*/ 11339820 w 13419668"/>
              <a:gd name="connsiteY32120" fmla="*/ 621927 h 4401251"/>
              <a:gd name="connsiteX32121" fmla="*/ 11323899 w 13419668"/>
              <a:gd name="connsiteY32121" fmla="*/ 639216 h 4401251"/>
              <a:gd name="connsiteX32122" fmla="*/ 11341561 w 13419668"/>
              <a:gd name="connsiteY32122" fmla="*/ 654391 h 4401251"/>
              <a:gd name="connsiteX32123" fmla="*/ 11364821 w 13419668"/>
              <a:gd name="connsiteY32123" fmla="*/ 636853 h 4401251"/>
              <a:gd name="connsiteX32124" fmla="*/ 11339695 w 13419668"/>
              <a:gd name="connsiteY32124" fmla="*/ 621802 h 4401251"/>
              <a:gd name="connsiteX32125" fmla="*/ 4072858 w 13419668"/>
              <a:gd name="connsiteY32125" fmla="*/ 621927 h 4401251"/>
              <a:gd name="connsiteX32126" fmla="*/ 4055320 w 13419668"/>
              <a:gd name="connsiteY32126" fmla="*/ 637102 h 4401251"/>
              <a:gd name="connsiteX32127" fmla="*/ 4070619 w 13419668"/>
              <a:gd name="connsiteY32127" fmla="*/ 654391 h 4401251"/>
              <a:gd name="connsiteX32128" fmla="*/ 4095620 w 13419668"/>
              <a:gd name="connsiteY32128" fmla="*/ 639962 h 4401251"/>
              <a:gd name="connsiteX32129" fmla="*/ 4072858 w 13419668"/>
              <a:gd name="connsiteY32129" fmla="*/ 621927 h 4401251"/>
              <a:gd name="connsiteX32130" fmla="*/ 4141768 w 13419668"/>
              <a:gd name="connsiteY32130" fmla="*/ 638718 h 4401251"/>
              <a:gd name="connsiteX32131" fmla="*/ 4158560 w 13419668"/>
              <a:gd name="connsiteY32131" fmla="*/ 654889 h 4401251"/>
              <a:gd name="connsiteX32132" fmla="*/ 4174232 w 13419668"/>
              <a:gd name="connsiteY32132" fmla="*/ 638097 h 4401251"/>
              <a:gd name="connsiteX32133" fmla="*/ 4157813 w 13419668"/>
              <a:gd name="connsiteY32133" fmla="*/ 614463 h 4401251"/>
              <a:gd name="connsiteX32134" fmla="*/ 4141643 w 13419668"/>
              <a:gd name="connsiteY32134" fmla="*/ 638843 h 4401251"/>
              <a:gd name="connsiteX32135" fmla="*/ 11250138 w 13419668"/>
              <a:gd name="connsiteY32135" fmla="*/ 621802 h 4401251"/>
              <a:gd name="connsiteX32136" fmla="*/ 11234217 w 13419668"/>
              <a:gd name="connsiteY32136" fmla="*/ 639092 h 4401251"/>
              <a:gd name="connsiteX32137" fmla="*/ 11251879 w 13419668"/>
              <a:gd name="connsiteY32137" fmla="*/ 654267 h 4401251"/>
              <a:gd name="connsiteX32138" fmla="*/ 11275140 w 13419668"/>
              <a:gd name="connsiteY32138" fmla="*/ 636728 h 4401251"/>
              <a:gd name="connsiteX32139" fmla="*/ 11250014 w 13419668"/>
              <a:gd name="connsiteY32139" fmla="*/ 621678 h 4401251"/>
              <a:gd name="connsiteX32140" fmla="*/ 4246873 w 13419668"/>
              <a:gd name="connsiteY32140" fmla="*/ 654267 h 4401251"/>
              <a:gd name="connsiteX32141" fmla="*/ 4264411 w 13419668"/>
              <a:gd name="connsiteY32141" fmla="*/ 639216 h 4401251"/>
              <a:gd name="connsiteX32142" fmla="*/ 4248988 w 13419668"/>
              <a:gd name="connsiteY32142" fmla="*/ 621678 h 4401251"/>
              <a:gd name="connsiteX32143" fmla="*/ 4223986 w 13419668"/>
              <a:gd name="connsiteY32143" fmla="*/ 636853 h 4401251"/>
              <a:gd name="connsiteX32144" fmla="*/ 4246998 w 13419668"/>
              <a:gd name="connsiteY32144" fmla="*/ 654142 h 4401251"/>
              <a:gd name="connsiteX32145" fmla="*/ 4336431 w 13419668"/>
              <a:gd name="connsiteY32145" fmla="*/ 654267 h 4401251"/>
              <a:gd name="connsiteX32146" fmla="*/ 4353969 w 13419668"/>
              <a:gd name="connsiteY32146" fmla="*/ 639216 h 4401251"/>
              <a:gd name="connsiteX32147" fmla="*/ 4338421 w 13419668"/>
              <a:gd name="connsiteY32147" fmla="*/ 621678 h 4401251"/>
              <a:gd name="connsiteX32148" fmla="*/ 4313419 w 13419668"/>
              <a:gd name="connsiteY32148" fmla="*/ 636853 h 4401251"/>
              <a:gd name="connsiteX32149" fmla="*/ 4336431 w 13419668"/>
              <a:gd name="connsiteY32149" fmla="*/ 654142 h 4401251"/>
              <a:gd name="connsiteX32150" fmla="*/ 11160581 w 13419668"/>
              <a:gd name="connsiteY32150" fmla="*/ 621802 h 4401251"/>
              <a:gd name="connsiteX32151" fmla="*/ 11144659 w 13419668"/>
              <a:gd name="connsiteY32151" fmla="*/ 639092 h 4401251"/>
              <a:gd name="connsiteX32152" fmla="*/ 11162322 w 13419668"/>
              <a:gd name="connsiteY32152" fmla="*/ 654267 h 4401251"/>
              <a:gd name="connsiteX32153" fmla="*/ 11185582 w 13419668"/>
              <a:gd name="connsiteY32153" fmla="*/ 636728 h 4401251"/>
              <a:gd name="connsiteX32154" fmla="*/ 11160456 w 13419668"/>
              <a:gd name="connsiteY32154" fmla="*/ 621678 h 4401251"/>
              <a:gd name="connsiteX32155" fmla="*/ 4440417 w 13419668"/>
              <a:gd name="connsiteY32155" fmla="*/ 636977 h 4401251"/>
              <a:gd name="connsiteX32156" fmla="*/ 4422879 w 13419668"/>
              <a:gd name="connsiteY32156" fmla="*/ 621305 h 4401251"/>
              <a:gd name="connsiteX32157" fmla="*/ 4407828 w 13419668"/>
              <a:gd name="connsiteY32157" fmla="*/ 639216 h 4401251"/>
              <a:gd name="connsiteX32158" fmla="*/ 4425615 w 13419668"/>
              <a:gd name="connsiteY32158" fmla="*/ 662352 h 4401251"/>
              <a:gd name="connsiteX32159" fmla="*/ 4440292 w 13419668"/>
              <a:gd name="connsiteY32159" fmla="*/ 636977 h 4401251"/>
              <a:gd name="connsiteX32160" fmla="*/ 4497510 w 13419668"/>
              <a:gd name="connsiteY32160" fmla="*/ 639092 h 4401251"/>
              <a:gd name="connsiteX32161" fmla="*/ 4514426 w 13419668"/>
              <a:gd name="connsiteY32161" fmla="*/ 654764 h 4401251"/>
              <a:gd name="connsiteX32162" fmla="*/ 4529974 w 13419668"/>
              <a:gd name="connsiteY32162" fmla="*/ 637475 h 4401251"/>
              <a:gd name="connsiteX32163" fmla="*/ 4512311 w 13419668"/>
              <a:gd name="connsiteY32163" fmla="*/ 614339 h 4401251"/>
              <a:gd name="connsiteX32164" fmla="*/ 4497510 w 13419668"/>
              <a:gd name="connsiteY32164" fmla="*/ 639092 h 4401251"/>
              <a:gd name="connsiteX32165" fmla="*/ 4619532 w 13419668"/>
              <a:gd name="connsiteY32165" fmla="*/ 636977 h 4401251"/>
              <a:gd name="connsiteX32166" fmla="*/ 4601993 w 13419668"/>
              <a:gd name="connsiteY32166" fmla="*/ 621305 h 4401251"/>
              <a:gd name="connsiteX32167" fmla="*/ 4586942 w 13419668"/>
              <a:gd name="connsiteY32167" fmla="*/ 639216 h 4401251"/>
              <a:gd name="connsiteX32168" fmla="*/ 4604730 w 13419668"/>
              <a:gd name="connsiteY32168" fmla="*/ 662352 h 4401251"/>
              <a:gd name="connsiteX32169" fmla="*/ 4619407 w 13419668"/>
              <a:gd name="connsiteY32169" fmla="*/ 637102 h 4401251"/>
              <a:gd name="connsiteX32170" fmla="*/ 11059082 w 13419668"/>
              <a:gd name="connsiteY32170" fmla="*/ 637226 h 4401251"/>
              <a:gd name="connsiteX32171" fmla="*/ 11074133 w 13419668"/>
              <a:gd name="connsiteY32171" fmla="*/ 654764 h 4401251"/>
              <a:gd name="connsiteX32172" fmla="*/ 11091672 w 13419668"/>
              <a:gd name="connsiteY32172" fmla="*/ 639216 h 4401251"/>
              <a:gd name="connsiteX32173" fmla="*/ 11076496 w 13419668"/>
              <a:gd name="connsiteY32173" fmla="*/ 614215 h 4401251"/>
              <a:gd name="connsiteX32174" fmla="*/ 11059207 w 13419668"/>
              <a:gd name="connsiteY32174" fmla="*/ 637102 h 4401251"/>
              <a:gd name="connsiteX32175" fmla="*/ 4691924 w 13419668"/>
              <a:gd name="connsiteY32175" fmla="*/ 621678 h 4401251"/>
              <a:gd name="connsiteX32176" fmla="*/ 4676127 w 13419668"/>
              <a:gd name="connsiteY32176" fmla="*/ 638843 h 4401251"/>
              <a:gd name="connsiteX32177" fmla="*/ 4693292 w 13419668"/>
              <a:gd name="connsiteY32177" fmla="*/ 654267 h 4401251"/>
              <a:gd name="connsiteX32178" fmla="*/ 4716677 w 13419668"/>
              <a:gd name="connsiteY32178" fmla="*/ 637350 h 4401251"/>
              <a:gd name="connsiteX32179" fmla="*/ 4692048 w 13419668"/>
              <a:gd name="connsiteY32179" fmla="*/ 621678 h 4401251"/>
              <a:gd name="connsiteX32180" fmla="*/ 4762699 w 13419668"/>
              <a:gd name="connsiteY32180" fmla="*/ 638470 h 4401251"/>
              <a:gd name="connsiteX32181" fmla="*/ 4779366 w 13419668"/>
              <a:gd name="connsiteY32181" fmla="*/ 654764 h 4401251"/>
              <a:gd name="connsiteX32182" fmla="*/ 4795288 w 13419668"/>
              <a:gd name="connsiteY32182" fmla="*/ 638097 h 4401251"/>
              <a:gd name="connsiteX32183" fmla="*/ 4779118 w 13419668"/>
              <a:gd name="connsiteY32183" fmla="*/ 614339 h 4401251"/>
              <a:gd name="connsiteX32184" fmla="*/ 4762823 w 13419668"/>
              <a:gd name="connsiteY32184" fmla="*/ 638594 h 4401251"/>
              <a:gd name="connsiteX32185" fmla="*/ 10985322 w 13419668"/>
              <a:gd name="connsiteY32185" fmla="*/ 621678 h 4401251"/>
              <a:gd name="connsiteX32186" fmla="*/ 10969027 w 13419668"/>
              <a:gd name="connsiteY32186" fmla="*/ 638345 h 4401251"/>
              <a:gd name="connsiteX32187" fmla="*/ 10985695 w 13419668"/>
              <a:gd name="connsiteY32187" fmla="*/ 654267 h 4401251"/>
              <a:gd name="connsiteX32188" fmla="*/ 11009452 w 13419668"/>
              <a:gd name="connsiteY32188" fmla="*/ 637972 h 4401251"/>
              <a:gd name="connsiteX32189" fmla="*/ 10985197 w 13419668"/>
              <a:gd name="connsiteY32189" fmla="*/ 621678 h 4401251"/>
              <a:gd name="connsiteX32190" fmla="*/ 4867805 w 13419668"/>
              <a:gd name="connsiteY32190" fmla="*/ 654142 h 4401251"/>
              <a:gd name="connsiteX32191" fmla="*/ 4885343 w 13419668"/>
              <a:gd name="connsiteY32191" fmla="*/ 639092 h 4401251"/>
              <a:gd name="connsiteX32192" fmla="*/ 4869795 w 13419668"/>
              <a:gd name="connsiteY32192" fmla="*/ 621553 h 4401251"/>
              <a:gd name="connsiteX32193" fmla="*/ 4844793 w 13419668"/>
              <a:gd name="connsiteY32193" fmla="*/ 636728 h 4401251"/>
              <a:gd name="connsiteX32194" fmla="*/ 4867805 w 13419668"/>
              <a:gd name="connsiteY32194" fmla="*/ 654018 h 4401251"/>
              <a:gd name="connsiteX32195" fmla="*/ 4958482 w 13419668"/>
              <a:gd name="connsiteY32195" fmla="*/ 621553 h 4401251"/>
              <a:gd name="connsiteX32196" fmla="*/ 4941316 w 13419668"/>
              <a:gd name="connsiteY32196" fmla="*/ 637723 h 4401251"/>
              <a:gd name="connsiteX32197" fmla="*/ 4957735 w 13419668"/>
              <a:gd name="connsiteY32197" fmla="*/ 654142 h 4401251"/>
              <a:gd name="connsiteX32198" fmla="*/ 4982363 w 13419668"/>
              <a:gd name="connsiteY32198" fmla="*/ 638843 h 4401251"/>
              <a:gd name="connsiteX32199" fmla="*/ 4958482 w 13419668"/>
              <a:gd name="connsiteY32199" fmla="*/ 621553 h 4401251"/>
              <a:gd name="connsiteX32200" fmla="*/ 10896387 w 13419668"/>
              <a:gd name="connsiteY32200" fmla="*/ 621553 h 4401251"/>
              <a:gd name="connsiteX32201" fmla="*/ 10879470 w 13419668"/>
              <a:gd name="connsiteY32201" fmla="*/ 637475 h 4401251"/>
              <a:gd name="connsiteX32202" fmla="*/ 10895516 w 13419668"/>
              <a:gd name="connsiteY32202" fmla="*/ 654018 h 4401251"/>
              <a:gd name="connsiteX32203" fmla="*/ 10920019 w 13419668"/>
              <a:gd name="connsiteY32203" fmla="*/ 638718 h 4401251"/>
              <a:gd name="connsiteX32204" fmla="*/ 10896511 w 13419668"/>
              <a:gd name="connsiteY32204" fmla="*/ 621429 h 4401251"/>
              <a:gd name="connsiteX32205" fmla="*/ 5044432 w 13419668"/>
              <a:gd name="connsiteY32205" fmla="*/ 621553 h 4401251"/>
              <a:gd name="connsiteX32206" fmla="*/ 5028262 w 13419668"/>
              <a:gd name="connsiteY32206" fmla="*/ 638345 h 4401251"/>
              <a:gd name="connsiteX32207" fmla="*/ 5045178 w 13419668"/>
              <a:gd name="connsiteY32207" fmla="*/ 654018 h 4401251"/>
              <a:gd name="connsiteX32208" fmla="*/ 5068811 w 13419668"/>
              <a:gd name="connsiteY32208" fmla="*/ 637599 h 4401251"/>
              <a:gd name="connsiteX32209" fmla="*/ 5044432 w 13419668"/>
              <a:gd name="connsiteY32209" fmla="*/ 621553 h 4401251"/>
              <a:gd name="connsiteX32210" fmla="*/ 5135233 w 13419668"/>
              <a:gd name="connsiteY32210" fmla="*/ 621553 h 4401251"/>
              <a:gd name="connsiteX32211" fmla="*/ 5117819 w 13419668"/>
              <a:gd name="connsiteY32211" fmla="*/ 636977 h 4401251"/>
              <a:gd name="connsiteX32212" fmla="*/ 5133367 w 13419668"/>
              <a:gd name="connsiteY32212" fmla="*/ 654018 h 4401251"/>
              <a:gd name="connsiteX32213" fmla="*/ 5158244 w 13419668"/>
              <a:gd name="connsiteY32213" fmla="*/ 639340 h 4401251"/>
              <a:gd name="connsiteX32214" fmla="*/ 5135233 w 13419668"/>
              <a:gd name="connsiteY32214" fmla="*/ 621553 h 4401251"/>
              <a:gd name="connsiteX32215" fmla="*/ 5207874 w 13419668"/>
              <a:gd name="connsiteY32215" fmla="*/ 638843 h 4401251"/>
              <a:gd name="connsiteX32216" fmla="*/ 5224790 w 13419668"/>
              <a:gd name="connsiteY32216" fmla="*/ 654515 h 4401251"/>
              <a:gd name="connsiteX32217" fmla="*/ 5240338 w 13419668"/>
              <a:gd name="connsiteY32217" fmla="*/ 637226 h 4401251"/>
              <a:gd name="connsiteX32218" fmla="*/ 5222676 w 13419668"/>
              <a:gd name="connsiteY32218" fmla="*/ 614090 h 4401251"/>
              <a:gd name="connsiteX32219" fmla="*/ 5207874 w 13419668"/>
              <a:gd name="connsiteY32219" fmla="*/ 638843 h 4401251"/>
              <a:gd name="connsiteX32220" fmla="*/ 5326538 w 13419668"/>
              <a:gd name="connsiteY32220" fmla="*/ 636977 h 4401251"/>
              <a:gd name="connsiteX32221" fmla="*/ 5309621 w 13419668"/>
              <a:gd name="connsiteY32221" fmla="*/ 621056 h 4401251"/>
              <a:gd name="connsiteX32222" fmla="*/ 5293949 w 13419668"/>
              <a:gd name="connsiteY32222" fmla="*/ 638594 h 4401251"/>
              <a:gd name="connsiteX32223" fmla="*/ 5311984 w 13419668"/>
              <a:gd name="connsiteY32223" fmla="*/ 661979 h 4401251"/>
              <a:gd name="connsiteX32224" fmla="*/ 5326538 w 13419668"/>
              <a:gd name="connsiteY32224" fmla="*/ 636977 h 4401251"/>
              <a:gd name="connsiteX32225" fmla="*/ 8607822 w 13419668"/>
              <a:gd name="connsiteY32225" fmla="*/ 636604 h 4401251"/>
              <a:gd name="connsiteX32226" fmla="*/ 8590283 w 13419668"/>
              <a:gd name="connsiteY32226" fmla="*/ 620931 h 4401251"/>
              <a:gd name="connsiteX32227" fmla="*/ 8575357 w 13419668"/>
              <a:gd name="connsiteY32227" fmla="*/ 638843 h 4401251"/>
              <a:gd name="connsiteX32228" fmla="*/ 8593268 w 13419668"/>
              <a:gd name="connsiteY32228" fmla="*/ 661854 h 4401251"/>
              <a:gd name="connsiteX32229" fmla="*/ 8607822 w 13419668"/>
              <a:gd name="connsiteY32229" fmla="*/ 636480 h 4401251"/>
              <a:gd name="connsiteX32230" fmla="*/ 5490229 w 13419668"/>
              <a:gd name="connsiteY32230" fmla="*/ 621305 h 4401251"/>
              <a:gd name="connsiteX32231" fmla="*/ 5472815 w 13419668"/>
              <a:gd name="connsiteY32231" fmla="*/ 637102 h 4401251"/>
              <a:gd name="connsiteX32232" fmla="*/ 5488860 w 13419668"/>
              <a:gd name="connsiteY32232" fmla="*/ 653894 h 4401251"/>
              <a:gd name="connsiteX32233" fmla="*/ 5513737 w 13419668"/>
              <a:gd name="connsiteY32233" fmla="*/ 639092 h 4401251"/>
              <a:gd name="connsiteX32234" fmla="*/ 5490229 w 13419668"/>
              <a:gd name="connsiteY32234" fmla="*/ 621305 h 4401251"/>
              <a:gd name="connsiteX32235" fmla="*/ 10720132 w 13419668"/>
              <a:gd name="connsiteY32235" fmla="*/ 621305 h 4401251"/>
              <a:gd name="connsiteX32236" fmla="*/ 10702968 w 13419668"/>
              <a:gd name="connsiteY32236" fmla="*/ 637350 h 4401251"/>
              <a:gd name="connsiteX32237" fmla="*/ 10719262 w 13419668"/>
              <a:gd name="connsiteY32237" fmla="*/ 653894 h 4401251"/>
              <a:gd name="connsiteX32238" fmla="*/ 10744015 w 13419668"/>
              <a:gd name="connsiteY32238" fmla="*/ 638718 h 4401251"/>
              <a:gd name="connsiteX32239" fmla="*/ 10720257 w 13419668"/>
              <a:gd name="connsiteY32239" fmla="*/ 621305 h 4401251"/>
              <a:gd name="connsiteX32240" fmla="*/ 5560257 w 13419668"/>
              <a:gd name="connsiteY32240" fmla="*/ 636853 h 4401251"/>
              <a:gd name="connsiteX32241" fmla="*/ 5575308 w 13419668"/>
              <a:gd name="connsiteY32241" fmla="*/ 654391 h 4401251"/>
              <a:gd name="connsiteX32242" fmla="*/ 5592847 w 13419668"/>
              <a:gd name="connsiteY32242" fmla="*/ 638843 h 4401251"/>
              <a:gd name="connsiteX32243" fmla="*/ 5577672 w 13419668"/>
              <a:gd name="connsiteY32243" fmla="*/ 613841 h 4401251"/>
              <a:gd name="connsiteX32244" fmla="*/ 5560382 w 13419668"/>
              <a:gd name="connsiteY32244" fmla="*/ 636728 h 4401251"/>
              <a:gd name="connsiteX32245" fmla="*/ 5665363 w 13419668"/>
              <a:gd name="connsiteY32245" fmla="*/ 621305 h 4401251"/>
              <a:gd name="connsiteX32246" fmla="*/ 5649193 w 13419668"/>
              <a:gd name="connsiteY32246" fmla="*/ 638097 h 4401251"/>
              <a:gd name="connsiteX32247" fmla="*/ 5666109 w 13419668"/>
              <a:gd name="connsiteY32247" fmla="*/ 653769 h 4401251"/>
              <a:gd name="connsiteX32248" fmla="*/ 5689742 w 13419668"/>
              <a:gd name="connsiteY32248" fmla="*/ 637350 h 4401251"/>
              <a:gd name="connsiteX32249" fmla="*/ 5665363 w 13419668"/>
              <a:gd name="connsiteY32249" fmla="*/ 621305 h 4401251"/>
              <a:gd name="connsiteX32250" fmla="*/ 10646247 w 13419668"/>
              <a:gd name="connsiteY32250" fmla="*/ 636604 h 4401251"/>
              <a:gd name="connsiteX32251" fmla="*/ 10629083 w 13419668"/>
              <a:gd name="connsiteY32251" fmla="*/ 620931 h 4401251"/>
              <a:gd name="connsiteX32252" fmla="*/ 10613535 w 13419668"/>
              <a:gd name="connsiteY32252" fmla="*/ 638594 h 4401251"/>
              <a:gd name="connsiteX32253" fmla="*/ 10631819 w 13419668"/>
              <a:gd name="connsiteY32253" fmla="*/ 661605 h 4401251"/>
              <a:gd name="connsiteX32254" fmla="*/ 10646123 w 13419668"/>
              <a:gd name="connsiteY32254" fmla="*/ 636480 h 4401251"/>
              <a:gd name="connsiteX32255" fmla="*/ 5771837 w 13419668"/>
              <a:gd name="connsiteY32255" fmla="*/ 637972 h 4401251"/>
              <a:gd name="connsiteX32256" fmla="*/ 5755667 w 13419668"/>
              <a:gd name="connsiteY32256" fmla="*/ 620931 h 4401251"/>
              <a:gd name="connsiteX32257" fmla="*/ 5739248 w 13419668"/>
              <a:gd name="connsiteY32257" fmla="*/ 637350 h 4401251"/>
              <a:gd name="connsiteX32258" fmla="*/ 5754672 w 13419668"/>
              <a:gd name="connsiteY32258" fmla="*/ 661854 h 4401251"/>
              <a:gd name="connsiteX32259" fmla="*/ 5771837 w 13419668"/>
              <a:gd name="connsiteY32259" fmla="*/ 637848 h 4401251"/>
              <a:gd name="connsiteX32260" fmla="*/ 5828806 w 13419668"/>
              <a:gd name="connsiteY32260" fmla="*/ 637102 h 4401251"/>
              <a:gd name="connsiteX32261" fmla="*/ 5844105 w 13419668"/>
              <a:gd name="connsiteY32261" fmla="*/ 654391 h 4401251"/>
              <a:gd name="connsiteX32262" fmla="*/ 5861394 w 13419668"/>
              <a:gd name="connsiteY32262" fmla="*/ 638718 h 4401251"/>
              <a:gd name="connsiteX32263" fmla="*/ 5845846 w 13419668"/>
              <a:gd name="connsiteY32263" fmla="*/ 613966 h 4401251"/>
              <a:gd name="connsiteX32264" fmla="*/ 5828806 w 13419668"/>
              <a:gd name="connsiteY32264" fmla="*/ 637102 h 4401251"/>
              <a:gd name="connsiteX32265" fmla="*/ 5930304 w 13419668"/>
              <a:gd name="connsiteY32265" fmla="*/ 621429 h 4401251"/>
              <a:gd name="connsiteX32266" fmla="*/ 5914382 w 13419668"/>
              <a:gd name="connsiteY32266" fmla="*/ 638718 h 4401251"/>
              <a:gd name="connsiteX32267" fmla="*/ 5932045 w 13419668"/>
              <a:gd name="connsiteY32267" fmla="*/ 653894 h 4401251"/>
              <a:gd name="connsiteX32268" fmla="*/ 5955306 w 13419668"/>
              <a:gd name="connsiteY32268" fmla="*/ 636355 h 4401251"/>
              <a:gd name="connsiteX32269" fmla="*/ 5930179 w 13419668"/>
              <a:gd name="connsiteY32269" fmla="*/ 621305 h 4401251"/>
              <a:gd name="connsiteX32270" fmla="*/ 10543257 w 13419668"/>
              <a:gd name="connsiteY32270" fmla="*/ 621429 h 4401251"/>
              <a:gd name="connsiteX32271" fmla="*/ 10526962 w 13419668"/>
              <a:gd name="connsiteY32271" fmla="*/ 638097 h 4401251"/>
              <a:gd name="connsiteX32272" fmla="*/ 10543629 w 13419668"/>
              <a:gd name="connsiteY32272" fmla="*/ 654018 h 4401251"/>
              <a:gd name="connsiteX32273" fmla="*/ 10567387 w 13419668"/>
              <a:gd name="connsiteY32273" fmla="*/ 637723 h 4401251"/>
              <a:gd name="connsiteX32274" fmla="*/ 10543132 w 13419668"/>
              <a:gd name="connsiteY32274" fmla="*/ 621429 h 4401251"/>
              <a:gd name="connsiteX32275" fmla="*/ 6004437 w 13419668"/>
              <a:gd name="connsiteY32275" fmla="*/ 636853 h 4401251"/>
              <a:gd name="connsiteX32276" fmla="*/ 6019613 w 13419668"/>
              <a:gd name="connsiteY32276" fmla="*/ 654391 h 4401251"/>
              <a:gd name="connsiteX32277" fmla="*/ 6036902 w 13419668"/>
              <a:gd name="connsiteY32277" fmla="*/ 639092 h 4401251"/>
              <a:gd name="connsiteX32278" fmla="*/ 6022473 w 13419668"/>
              <a:gd name="connsiteY32278" fmla="*/ 614090 h 4401251"/>
              <a:gd name="connsiteX32279" fmla="*/ 6004437 w 13419668"/>
              <a:gd name="connsiteY32279" fmla="*/ 636853 h 4401251"/>
              <a:gd name="connsiteX32280" fmla="*/ 6109916 w 13419668"/>
              <a:gd name="connsiteY32280" fmla="*/ 621429 h 4401251"/>
              <a:gd name="connsiteX32281" fmla="*/ 6093497 w 13419668"/>
              <a:gd name="connsiteY32281" fmla="*/ 638345 h 4401251"/>
              <a:gd name="connsiteX32282" fmla="*/ 6110663 w 13419668"/>
              <a:gd name="connsiteY32282" fmla="*/ 654018 h 4401251"/>
              <a:gd name="connsiteX32283" fmla="*/ 6134420 w 13419668"/>
              <a:gd name="connsiteY32283" fmla="*/ 637350 h 4401251"/>
              <a:gd name="connsiteX32284" fmla="*/ 6109792 w 13419668"/>
              <a:gd name="connsiteY32284" fmla="*/ 621429 h 4401251"/>
              <a:gd name="connsiteX32285" fmla="*/ 10470492 w 13419668"/>
              <a:gd name="connsiteY32285" fmla="*/ 636604 h 4401251"/>
              <a:gd name="connsiteX32286" fmla="*/ 10452953 w 13419668"/>
              <a:gd name="connsiteY32286" fmla="*/ 620931 h 4401251"/>
              <a:gd name="connsiteX32287" fmla="*/ 10438026 w 13419668"/>
              <a:gd name="connsiteY32287" fmla="*/ 638843 h 4401251"/>
              <a:gd name="connsiteX32288" fmla="*/ 10455938 w 13419668"/>
              <a:gd name="connsiteY32288" fmla="*/ 661854 h 4401251"/>
              <a:gd name="connsiteX32289" fmla="*/ 10470492 w 13419668"/>
              <a:gd name="connsiteY32289" fmla="*/ 636480 h 4401251"/>
              <a:gd name="connsiteX32290" fmla="*/ 6196364 w 13419668"/>
              <a:gd name="connsiteY32290" fmla="*/ 621429 h 4401251"/>
              <a:gd name="connsiteX32291" fmla="*/ 6180567 w 13419668"/>
              <a:gd name="connsiteY32291" fmla="*/ 638594 h 4401251"/>
              <a:gd name="connsiteX32292" fmla="*/ 6197732 w 13419668"/>
              <a:gd name="connsiteY32292" fmla="*/ 654018 h 4401251"/>
              <a:gd name="connsiteX32293" fmla="*/ 6221117 w 13419668"/>
              <a:gd name="connsiteY32293" fmla="*/ 637102 h 4401251"/>
              <a:gd name="connsiteX32294" fmla="*/ 6196488 w 13419668"/>
              <a:gd name="connsiteY32294" fmla="*/ 621429 h 4401251"/>
              <a:gd name="connsiteX32295" fmla="*/ 6287538 w 13419668"/>
              <a:gd name="connsiteY32295" fmla="*/ 621429 h 4401251"/>
              <a:gd name="connsiteX32296" fmla="*/ 6270125 w 13419668"/>
              <a:gd name="connsiteY32296" fmla="*/ 636853 h 4401251"/>
              <a:gd name="connsiteX32297" fmla="*/ 6285673 w 13419668"/>
              <a:gd name="connsiteY32297" fmla="*/ 653894 h 4401251"/>
              <a:gd name="connsiteX32298" fmla="*/ 6310550 w 13419668"/>
              <a:gd name="connsiteY32298" fmla="*/ 639216 h 4401251"/>
              <a:gd name="connsiteX32299" fmla="*/ 6287538 w 13419668"/>
              <a:gd name="connsiteY32299" fmla="*/ 621429 h 4401251"/>
              <a:gd name="connsiteX32300" fmla="*/ 10348470 w 13419668"/>
              <a:gd name="connsiteY32300" fmla="*/ 638470 h 4401251"/>
              <a:gd name="connsiteX32301" fmla="*/ 10365137 w 13419668"/>
              <a:gd name="connsiteY32301" fmla="*/ 654391 h 4401251"/>
              <a:gd name="connsiteX32302" fmla="*/ 10381058 w 13419668"/>
              <a:gd name="connsiteY32302" fmla="*/ 637475 h 4401251"/>
              <a:gd name="connsiteX32303" fmla="*/ 10363769 w 13419668"/>
              <a:gd name="connsiteY32303" fmla="*/ 613966 h 4401251"/>
              <a:gd name="connsiteX32304" fmla="*/ 10348470 w 13419668"/>
              <a:gd name="connsiteY32304" fmla="*/ 638470 h 4401251"/>
              <a:gd name="connsiteX32305" fmla="*/ 6377345 w 13419668"/>
              <a:gd name="connsiteY32305" fmla="*/ 621553 h 4401251"/>
              <a:gd name="connsiteX32306" fmla="*/ 6359806 w 13419668"/>
              <a:gd name="connsiteY32306" fmla="*/ 636728 h 4401251"/>
              <a:gd name="connsiteX32307" fmla="*/ 6375106 w 13419668"/>
              <a:gd name="connsiteY32307" fmla="*/ 654018 h 4401251"/>
              <a:gd name="connsiteX32308" fmla="*/ 6400107 w 13419668"/>
              <a:gd name="connsiteY32308" fmla="*/ 639589 h 4401251"/>
              <a:gd name="connsiteX32309" fmla="*/ 6377345 w 13419668"/>
              <a:gd name="connsiteY32309" fmla="*/ 621553 h 4401251"/>
              <a:gd name="connsiteX32310" fmla="*/ 6478843 w 13419668"/>
              <a:gd name="connsiteY32310" fmla="*/ 638594 h 4401251"/>
              <a:gd name="connsiteX32311" fmla="*/ 6463544 w 13419668"/>
              <a:gd name="connsiteY32311" fmla="*/ 621056 h 4401251"/>
              <a:gd name="connsiteX32312" fmla="*/ 6446254 w 13419668"/>
              <a:gd name="connsiteY32312" fmla="*/ 637102 h 4401251"/>
              <a:gd name="connsiteX32313" fmla="*/ 6461553 w 13419668"/>
              <a:gd name="connsiteY32313" fmla="*/ 662103 h 4401251"/>
              <a:gd name="connsiteX32314" fmla="*/ 6478843 w 13419668"/>
              <a:gd name="connsiteY32314" fmla="*/ 638594 h 4401251"/>
              <a:gd name="connsiteX32315" fmla="*/ 6552479 w 13419668"/>
              <a:gd name="connsiteY32315" fmla="*/ 621429 h 4401251"/>
              <a:gd name="connsiteX32316" fmla="*/ 6535438 w 13419668"/>
              <a:gd name="connsiteY32316" fmla="*/ 637599 h 4401251"/>
              <a:gd name="connsiteX32317" fmla="*/ 6551857 w 13419668"/>
              <a:gd name="connsiteY32317" fmla="*/ 654018 h 4401251"/>
              <a:gd name="connsiteX32318" fmla="*/ 6576361 w 13419668"/>
              <a:gd name="connsiteY32318" fmla="*/ 638594 h 4401251"/>
              <a:gd name="connsiteX32319" fmla="*/ 6552355 w 13419668"/>
              <a:gd name="connsiteY32319" fmla="*/ 621429 h 4401251"/>
              <a:gd name="connsiteX32320" fmla="*/ 10276699 w 13419668"/>
              <a:gd name="connsiteY32320" fmla="*/ 621429 h 4401251"/>
              <a:gd name="connsiteX32321" fmla="*/ 10261026 w 13419668"/>
              <a:gd name="connsiteY32321" fmla="*/ 638967 h 4401251"/>
              <a:gd name="connsiteX32322" fmla="*/ 10278938 w 13419668"/>
              <a:gd name="connsiteY32322" fmla="*/ 654018 h 4401251"/>
              <a:gd name="connsiteX32323" fmla="*/ 10302073 w 13419668"/>
              <a:gd name="connsiteY32323" fmla="*/ 636231 h 4401251"/>
              <a:gd name="connsiteX32324" fmla="*/ 10276699 w 13419668"/>
              <a:gd name="connsiteY32324" fmla="*/ 621553 h 4401251"/>
              <a:gd name="connsiteX32325" fmla="*/ 6657958 w 13419668"/>
              <a:gd name="connsiteY32325" fmla="*/ 637226 h 4401251"/>
              <a:gd name="connsiteX32326" fmla="*/ 6641415 w 13419668"/>
              <a:gd name="connsiteY32326" fmla="*/ 620931 h 4401251"/>
              <a:gd name="connsiteX32327" fmla="*/ 6625369 w 13419668"/>
              <a:gd name="connsiteY32327" fmla="*/ 638097 h 4401251"/>
              <a:gd name="connsiteX32328" fmla="*/ 6642907 w 13419668"/>
              <a:gd name="connsiteY32328" fmla="*/ 661854 h 4401251"/>
              <a:gd name="connsiteX32329" fmla="*/ 6657958 w 13419668"/>
              <a:gd name="connsiteY32329" fmla="*/ 637102 h 4401251"/>
              <a:gd name="connsiteX32330" fmla="*/ 6714926 w 13419668"/>
              <a:gd name="connsiteY32330" fmla="*/ 638221 h 4401251"/>
              <a:gd name="connsiteX32331" fmla="*/ 6731594 w 13419668"/>
              <a:gd name="connsiteY32331" fmla="*/ 654391 h 4401251"/>
              <a:gd name="connsiteX32332" fmla="*/ 6747391 w 13419668"/>
              <a:gd name="connsiteY32332" fmla="*/ 637599 h 4401251"/>
              <a:gd name="connsiteX32333" fmla="*/ 6731097 w 13419668"/>
              <a:gd name="connsiteY32333" fmla="*/ 613841 h 4401251"/>
              <a:gd name="connsiteX32334" fmla="*/ 6714926 w 13419668"/>
              <a:gd name="connsiteY32334" fmla="*/ 638097 h 4401251"/>
              <a:gd name="connsiteX32335" fmla="*/ 10204431 w 13419668"/>
              <a:gd name="connsiteY32335" fmla="*/ 638470 h 4401251"/>
              <a:gd name="connsiteX32336" fmla="*/ 10189131 w 13419668"/>
              <a:gd name="connsiteY32336" fmla="*/ 620931 h 4401251"/>
              <a:gd name="connsiteX32337" fmla="*/ 10171842 w 13419668"/>
              <a:gd name="connsiteY32337" fmla="*/ 636977 h 4401251"/>
              <a:gd name="connsiteX32338" fmla="*/ 10187141 w 13419668"/>
              <a:gd name="connsiteY32338" fmla="*/ 661979 h 4401251"/>
              <a:gd name="connsiteX32339" fmla="*/ 10204431 w 13419668"/>
              <a:gd name="connsiteY32339" fmla="*/ 638470 h 4401251"/>
              <a:gd name="connsiteX32340" fmla="*/ 6834585 w 13419668"/>
              <a:gd name="connsiteY32340" fmla="*/ 637972 h 4401251"/>
              <a:gd name="connsiteX32341" fmla="*/ 6818415 w 13419668"/>
              <a:gd name="connsiteY32341" fmla="*/ 620931 h 4401251"/>
              <a:gd name="connsiteX32342" fmla="*/ 6801996 w 13419668"/>
              <a:gd name="connsiteY32342" fmla="*/ 637350 h 4401251"/>
              <a:gd name="connsiteX32343" fmla="*/ 6817420 w 13419668"/>
              <a:gd name="connsiteY32343" fmla="*/ 661854 h 4401251"/>
              <a:gd name="connsiteX32344" fmla="*/ 6834585 w 13419668"/>
              <a:gd name="connsiteY32344" fmla="*/ 637848 h 4401251"/>
              <a:gd name="connsiteX32345" fmla="*/ 6924142 w 13419668"/>
              <a:gd name="connsiteY32345" fmla="*/ 637972 h 4401251"/>
              <a:gd name="connsiteX32346" fmla="*/ 6907972 w 13419668"/>
              <a:gd name="connsiteY32346" fmla="*/ 620931 h 4401251"/>
              <a:gd name="connsiteX32347" fmla="*/ 6891553 w 13419668"/>
              <a:gd name="connsiteY32347" fmla="*/ 637350 h 4401251"/>
              <a:gd name="connsiteX32348" fmla="*/ 6906853 w 13419668"/>
              <a:gd name="connsiteY32348" fmla="*/ 661979 h 4401251"/>
              <a:gd name="connsiteX32349" fmla="*/ 6924142 w 13419668"/>
              <a:gd name="connsiteY32349" fmla="*/ 638097 h 4401251"/>
              <a:gd name="connsiteX32350" fmla="*/ 10098952 w 13419668"/>
              <a:gd name="connsiteY32350" fmla="*/ 621305 h 4401251"/>
              <a:gd name="connsiteX32351" fmla="*/ 10081911 w 13419668"/>
              <a:gd name="connsiteY32351" fmla="*/ 637475 h 4401251"/>
              <a:gd name="connsiteX32352" fmla="*/ 10098330 w 13419668"/>
              <a:gd name="connsiteY32352" fmla="*/ 653894 h 4401251"/>
              <a:gd name="connsiteX32353" fmla="*/ 10122834 w 13419668"/>
              <a:gd name="connsiteY32353" fmla="*/ 638470 h 4401251"/>
              <a:gd name="connsiteX32354" fmla="*/ 10098828 w 13419668"/>
              <a:gd name="connsiteY32354" fmla="*/ 621305 h 4401251"/>
              <a:gd name="connsiteX32355" fmla="*/ 7013575 w 13419668"/>
              <a:gd name="connsiteY32355" fmla="*/ 636604 h 4401251"/>
              <a:gd name="connsiteX32356" fmla="*/ 6996037 w 13419668"/>
              <a:gd name="connsiteY32356" fmla="*/ 620931 h 4401251"/>
              <a:gd name="connsiteX32357" fmla="*/ 6980986 w 13419668"/>
              <a:gd name="connsiteY32357" fmla="*/ 638843 h 4401251"/>
              <a:gd name="connsiteX32358" fmla="*/ 6998773 w 13419668"/>
              <a:gd name="connsiteY32358" fmla="*/ 661979 h 4401251"/>
              <a:gd name="connsiteX32359" fmla="*/ 7013451 w 13419668"/>
              <a:gd name="connsiteY32359" fmla="*/ 636604 h 4401251"/>
              <a:gd name="connsiteX32360" fmla="*/ 7082485 w 13419668"/>
              <a:gd name="connsiteY32360" fmla="*/ 621429 h 4401251"/>
              <a:gd name="connsiteX32361" fmla="*/ 7066812 w 13419668"/>
              <a:gd name="connsiteY32361" fmla="*/ 638967 h 4401251"/>
              <a:gd name="connsiteX32362" fmla="*/ 7084724 w 13419668"/>
              <a:gd name="connsiteY32362" fmla="*/ 654018 h 4401251"/>
              <a:gd name="connsiteX32363" fmla="*/ 7107859 w 13419668"/>
              <a:gd name="connsiteY32363" fmla="*/ 636231 h 4401251"/>
              <a:gd name="connsiteX32364" fmla="*/ 7082609 w 13419668"/>
              <a:gd name="connsiteY32364" fmla="*/ 621553 h 4401251"/>
              <a:gd name="connsiteX32365" fmla="*/ 7189332 w 13419668"/>
              <a:gd name="connsiteY32365" fmla="*/ 637226 h 4401251"/>
              <a:gd name="connsiteX32366" fmla="*/ 7172788 w 13419668"/>
              <a:gd name="connsiteY32366" fmla="*/ 620931 h 4401251"/>
              <a:gd name="connsiteX32367" fmla="*/ 7156743 w 13419668"/>
              <a:gd name="connsiteY32367" fmla="*/ 638097 h 4401251"/>
              <a:gd name="connsiteX32368" fmla="*/ 7174281 w 13419668"/>
              <a:gd name="connsiteY32368" fmla="*/ 661854 h 4401251"/>
              <a:gd name="connsiteX32369" fmla="*/ 7189332 w 13419668"/>
              <a:gd name="connsiteY32369" fmla="*/ 637102 h 4401251"/>
              <a:gd name="connsiteX32370" fmla="*/ 10009395 w 13419668"/>
              <a:gd name="connsiteY32370" fmla="*/ 621305 h 4401251"/>
              <a:gd name="connsiteX32371" fmla="*/ 9992354 w 13419668"/>
              <a:gd name="connsiteY32371" fmla="*/ 637475 h 4401251"/>
              <a:gd name="connsiteX32372" fmla="*/ 10008897 w 13419668"/>
              <a:gd name="connsiteY32372" fmla="*/ 653894 h 4401251"/>
              <a:gd name="connsiteX32373" fmla="*/ 10033401 w 13419668"/>
              <a:gd name="connsiteY32373" fmla="*/ 638470 h 4401251"/>
              <a:gd name="connsiteX32374" fmla="*/ 10009395 w 13419668"/>
              <a:gd name="connsiteY32374" fmla="*/ 621429 h 4401251"/>
              <a:gd name="connsiteX32375" fmla="*/ 7262967 w 13419668"/>
              <a:gd name="connsiteY32375" fmla="*/ 621305 h 4401251"/>
              <a:gd name="connsiteX32376" fmla="*/ 7245927 w 13419668"/>
              <a:gd name="connsiteY32376" fmla="*/ 637475 h 4401251"/>
              <a:gd name="connsiteX32377" fmla="*/ 7262470 w 13419668"/>
              <a:gd name="connsiteY32377" fmla="*/ 653894 h 4401251"/>
              <a:gd name="connsiteX32378" fmla="*/ 7286974 w 13419668"/>
              <a:gd name="connsiteY32378" fmla="*/ 638470 h 4401251"/>
              <a:gd name="connsiteX32379" fmla="*/ 7262967 w 13419668"/>
              <a:gd name="connsiteY32379" fmla="*/ 621429 h 4401251"/>
              <a:gd name="connsiteX32380" fmla="*/ 7350535 w 13419668"/>
              <a:gd name="connsiteY32380" fmla="*/ 621305 h 4401251"/>
              <a:gd name="connsiteX32381" fmla="*/ 7332996 w 13419668"/>
              <a:gd name="connsiteY32381" fmla="*/ 636480 h 4401251"/>
              <a:gd name="connsiteX32382" fmla="*/ 7348296 w 13419668"/>
              <a:gd name="connsiteY32382" fmla="*/ 653769 h 4401251"/>
              <a:gd name="connsiteX32383" fmla="*/ 7373298 w 13419668"/>
              <a:gd name="connsiteY32383" fmla="*/ 639340 h 4401251"/>
              <a:gd name="connsiteX32384" fmla="*/ 7350535 w 13419668"/>
              <a:gd name="connsiteY32384" fmla="*/ 621305 h 4401251"/>
              <a:gd name="connsiteX32385" fmla="*/ 9923818 w 13419668"/>
              <a:gd name="connsiteY32385" fmla="*/ 621305 h 4401251"/>
              <a:gd name="connsiteX32386" fmla="*/ 9906279 w 13419668"/>
              <a:gd name="connsiteY32386" fmla="*/ 636480 h 4401251"/>
              <a:gd name="connsiteX32387" fmla="*/ 9921579 w 13419668"/>
              <a:gd name="connsiteY32387" fmla="*/ 653769 h 4401251"/>
              <a:gd name="connsiteX32388" fmla="*/ 9946580 w 13419668"/>
              <a:gd name="connsiteY32388" fmla="*/ 639340 h 4401251"/>
              <a:gd name="connsiteX32389" fmla="*/ 9923818 w 13419668"/>
              <a:gd name="connsiteY32389" fmla="*/ 621305 h 4401251"/>
              <a:gd name="connsiteX32390" fmla="*/ 7422928 w 13419668"/>
              <a:gd name="connsiteY32390" fmla="*/ 638843 h 4401251"/>
              <a:gd name="connsiteX32391" fmla="*/ 7440093 w 13419668"/>
              <a:gd name="connsiteY32391" fmla="*/ 654267 h 4401251"/>
              <a:gd name="connsiteX32392" fmla="*/ 7455392 w 13419668"/>
              <a:gd name="connsiteY32392" fmla="*/ 636853 h 4401251"/>
              <a:gd name="connsiteX32393" fmla="*/ 7437480 w 13419668"/>
              <a:gd name="connsiteY32393" fmla="*/ 613966 h 4401251"/>
              <a:gd name="connsiteX32394" fmla="*/ 7422928 w 13419668"/>
              <a:gd name="connsiteY32394" fmla="*/ 638843 h 4401251"/>
              <a:gd name="connsiteX32395" fmla="*/ 7527784 w 13419668"/>
              <a:gd name="connsiteY32395" fmla="*/ 621180 h 4401251"/>
              <a:gd name="connsiteX32396" fmla="*/ 7511987 w 13419668"/>
              <a:gd name="connsiteY32396" fmla="*/ 638345 h 4401251"/>
              <a:gd name="connsiteX32397" fmla="*/ 7529152 w 13419668"/>
              <a:gd name="connsiteY32397" fmla="*/ 653769 h 4401251"/>
              <a:gd name="connsiteX32398" fmla="*/ 7552537 w 13419668"/>
              <a:gd name="connsiteY32398" fmla="*/ 636853 h 4401251"/>
              <a:gd name="connsiteX32399" fmla="*/ 7527909 w 13419668"/>
              <a:gd name="connsiteY32399" fmla="*/ 621180 h 4401251"/>
              <a:gd name="connsiteX32400" fmla="*/ 9817095 w 13419668"/>
              <a:gd name="connsiteY32400" fmla="*/ 637226 h 4401251"/>
              <a:gd name="connsiteX32401" fmla="*/ 9832643 w 13419668"/>
              <a:gd name="connsiteY32401" fmla="*/ 654267 h 4401251"/>
              <a:gd name="connsiteX32402" fmla="*/ 9849684 w 13419668"/>
              <a:gd name="connsiteY32402" fmla="*/ 638221 h 4401251"/>
              <a:gd name="connsiteX32403" fmla="*/ 9833763 w 13419668"/>
              <a:gd name="connsiteY32403" fmla="*/ 613717 h 4401251"/>
              <a:gd name="connsiteX32404" fmla="*/ 9817095 w 13419668"/>
              <a:gd name="connsiteY32404" fmla="*/ 637226 h 4401251"/>
              <a:gd name="connsiteX32405" fmla="*/ 7634507 w 13419668"/>
              <a:gd name="connsiteY32405" fmla="*/ 636480 h 4401251"/>
              <a:gd name="connsiteX32406" fmla="*/ 7616968 w 13419668"/>
              <a:gd name="connsiteY32406" fmla="*/ 620807 h 4401251"/>
              <a:gd name="connsiteX32407" fmla="*/ 7601917 w 13419668"/>
              <a:gd name="connsiteY32407" fmla="*/ 638718 h 4401251"/>
              <a:gd name="connsiteX32408" fmla="*/ 7619705 w 13419668"/>
              <a:gd name="connsiteY32408" fmla="*/ 661854 h 4401251"/>
              <a:gd name="connsiteX32409" fmla="*/ 7634383 w 13419668"/>
              <a:gd name="connsiteY32409" fmla="*/ 636604 h 4401251"/>
              <a:gd name="connsiteX32410" fmla="*/ 7688117 w 13419668"/>
              <a:gd name="connsiteY32410" fmla="*/ 636604 h 4401251"/>
              <a:gd name="connsiteX32411" fmla="*/ 7703292 w 13419668"/>
              <a:gd name="connsiteY32411" fmla="*/ 654142 h 4401251"/>
              <a:gd name="connsiteX32412" fmla="*/ 7720581 w 13419668"/>
              <a:gd name="connsiteY32412" fmla="*/ 638843 h 4401251"/>
              <a:gd name="connsiteX32413" fmla="*/ 7706152 w 13419668"/>
              <a:gd name="connsiteY32413" fmla="*/ 613841 h 4401251"/>
              <a:gd name="connsiteX32414" fmla="*/ 7688117 w 13419668"/>
              <a:gd name="connsiteY32414" fmla="*/ 636604 h 4401251"/>
              <a:gd name="connsiteX32415" fmla="*/ 7777674 w 13419668"/>
              <a:gd name="connsiteY32415" fmla="*/ 638097 h 4401251"/>
              <a:gd name="connsiteX32416" fmla="*/ 7794466 w 13419668"/>
              <a:gd name="connsiteY32416" fmla="*/ 654267 h 4401251"/>
              <a:gd name="connsiteX32417" fmla="*/ 7810139 w 13419668"/>
              <a:gd name="connsiteY32417" fmla="*/ 637475 h 4401251"/>
              <a:gd name="connsiteX32418" fmla="*/ 7793720 w 13419668"/>
              <a:gd name="connsiteY32418" fmla="*/ 613841 h 4401251"/>
              <a:gd name="connsiteX32419" fmla="*/ 7777550 w 13419668"/>
              <a:gd name="connsiteY32419" fmla="*/ 638221 h 4401251"/>
              <a:gd name="connsiteX32420" fmla="*/ 8697255 w 13419668"/>
              <a:gd name="connsiteY32420" fmla="*/ 636355 h 4401251"/>
              <a:gd name="connsiteX32421" fmla="*/ 8679716 w 13419668"/>
              <a:gd name="connsiteY32421" fmla="*/ 620683 h 4401251"/>
              <a:gd name="connsiteX32422" fmla="*/ 8664790 w 13419668"/>
              <a:gd name="connsiteY32422" fmla="*/ 638594 h 4401251"/>
              <a:gd name="connsiteX32423" fmla="*/ 8682701 w 13419668"/>
              <a:gd name="connsiteY32423" fmla="*/ 661605 h 4401251"/>
              <a:gd name="connsiteX32424" fmla="*/ 8697255 w 13419668"/>
              <a:gd name="connsiteY32424" fmla="*/ 636231 h 4401251"/>
              <a:gd name="connsiteX32425" fmla="*/ 13380237 w 13419668"/>
              <a:gd name="connsiteY32425" fmla="*/ 621180 h 4401251"/>
              <a:gd name="connsiteX32426" fmla="*/ 13363196 w 13419668"/>
              <a:gd name="connsiteY32426" fmla="*/ 636853 h 4401251"/>
              <a:gd name="connsiteX32427" fmla="*/ 13378993 w 13419668"/>
              <a:gd name="connsiteY32427" fmla="*/ 653645 h 4401251"/>
              <a:gd name="connsiteX32428" fmla="*/ 13403621 w 13419668"/>
              <a:gd name="connsiteY32428" fmla="*/ 638594 h 4401251"/>
              <a:gd name="connsiteX32429" fmla="*/ 13380361 w 13419668"/>
              <a:gd name="connsiteY32429" fmla="*/ 621056 h 4401251"/>
              <a:gd name="connsiteX32430" fmla="*/ 8770766 w 13419668"/>
              <a:gd name="connsiteY32430" fmla="*/ 621180 h 4401251"/>
              <a:gd name="connsiteX32431" fmla="*/ 8753850 w 13419668"/>
              <a:gd name="connsiteY32431" fmla="*/ 637102 h 4401251"/>
              <a:gd name="connsiteX32432" fmla="*/ 8769895 w 13419668"/>
              <a:gd name="connsiteY32432" fmla="*/ 653645 h 4401251"/>
              <a:gd name="connsiteX32433" fmla="*/ 8794400 w 13419668"/>
              <a:gd name="connsiteY32433" fmla="*/ 638345 h 4401251"/>
              <a:gd name="connsiteX32434" fmla="*/ 8770891 w 13419668"/>
              <a:gd name="connsiteY32434" fmla="*/ 621056 h 4401251"/>
              <a:gd name="connsiteX32435" fmla="*/ 7882780 w 13419668"/>
              <a:gd name="connsiteY32435" fmla="*/ 653645 h 4401251"/>
              <a:gd name="connsiteX32436" fmla="*/ 7900318 w 13419668"/>
              <a:gd name="connsiteY32436" fmla="*/ 638594 h 4401251"/>
              <a:gd name="connsiteX32437" fmla="*/ 7884894 w 13419668"/>
              <a:gd name="connsiteY32437" fmla="*/ 621056 h 4401251"/>
              <a:gd name="connsiteX32438" fmla="*/ 7859893 w 13419668"/>
              <a:gd name="connsiteY32438" fmla="*/ 636231 h 4401251"/>
              <a:gd name="connsiteX32439" fmla="*/ 7882904 w 13419668"/>
              <a:gd name="connsiteY32439" fmla="*/ 653520 h 4401251"/>
              <a:gd name="connsiteX32440" fmla="*/ 8840546 w 13419668"/>
              <a:gd name="connsiteY32440" fmla="*/ 636604 h 4401251"/>
              <a:gd name="connsiteX32441" fmla="*/ 8855722 w 13419668"/>
              <a:gd name="connsiteY32441" fmla="*/ 654142 h 4401251"/>
              <a:gd name="connsiteX32442" fmla="*/ 8873011 w 13419668"/>
              <a:gd name="connsiteY32442" fmla="*/ 638843 h 4401251"/>
              <a:gd name="connsiteX32443" fmla="*/ 8858582 w 13419668"/>
              <a:gd name="connsiteY32443" fmla="*/ 613841 h 4401251"/>
              <a:gd name="connsiteX32444" fmla="*/ 8840546 w 13419668"/>
              <a:gd name="connsiteY32444" fmla="*/ 636604 h 4401251"/>
              <a:gd name="connsiteX32445" fmla="*/ 7954426 w 13419668"/>
              <a:gd name="connsiteY32445" fmla="*/ 636604 h 4401251"/>
              <a:gd name="connsiteX32446" fmla="*/ 7969477 w 13419668"/>
              <a:gd name="connsiteY32446" fmla="*/ 654142 h 4401251"/>
              <a:gd name="connsiteX32447" fmla="*/ 7987015 w 13419668"/>
              <a:gd name="connsiteY32447" fmla="*/ 638594 h 4401251"/>
              <a:gd name="connsiteX32448" fmla="*/ 7971840 w 13419668"/>
              <a:gd name="connsiteY32448" fmla="*/ 613593 h 4401251"/>
              <a:gd name="connsiteX32449" fmla="*/ 7954550 w 13419668"/>
              <a:gd name="connsiteY32449" fmla="*/ 636480 h 4401251"/>
              <a:gd name="connsiteX32450" fmla="*/ 8945652 w 13419668"/>
              <a:gd name="connsiteY32450" fmla="*/ 653645 h 4401251"/>
              <a:gd name="connsiteX32451" fmla="*/ 8963190 w 13419668"/>
              <a:gd name="connsiteY32451" fmla="*/ 638594 h 4401251"/>
              <a:gd name="connsiteX32452" fmla="*/ 8947766 w 13419668"/>
              <a:gd name="connsiteY32452" fmla="*/ 621056 h 4401251"/>
              <a:gd name="connsiteX32453" fmla="*/ 8922765 w 13419668"/>
              <a:gd name="connsiteY32453" fmla="*/ 636231 h 4401251"/>
              <a:gd name="connsiteX32454" fmla="*/ 8945776 w 13419668"/>
              <a:gd name="connsiteY32454" fmla="*/ 653520 h 4401251"/>
              <a:gd name="connsiteX32455" fmla="*/ 8061148 w 13419668"/>
              <a:gd name="connsiteY32455" fmla="*/ 621180 h 4401251"/>
              <a:gd name="connsiteX32456" fmla="*/ 8043610 w 13419668"/>
              <a:gd name="connsiteY32456" fmla="*/ 636355 h 4401251"/>
              <a:gd name="connsiteX32457" fmla="*/ 8058910 w 13419668"/>
              <a:gd name="connsiteY32457" fmla="*/ 653645 h 4401251"/>
              <a:gd name="connsiteX32458" fmla="*/ 8083910 w 13419668"/>
              <a:gd name="connsiteY32458" fmla="*/ 639216 h 4401251"/>
              <a:gd name="connsiteX32459" fmla="*/ 8061148 w 13419668"/>
              <a:gd name="connsiteY32459" fmla="*/ 621180 h 4401251"/>
              <a:gd name="connsiteX32460" fmla="*/ 9052250 w 13419668"/>
              <a:gd name="connsiteY32460" fmla="*/ 636604 h 4401251"/>
              <a:gd name="connsiteX32461" fmla="*/ 9035334 w 13419668"/>
              <a:gd name="connsiteY32461" fmla="*/ 620683 h 4401251"/>
              <a:gd name="connsiteX32462" fmla="*/ 9019661 w 13419668"/>
              <a:gd name="connsiteY32462" fmla="*/ 638221 h 4401251"/>
              <a:gd name="connsiteX32463" fmla="*/ 9037697 w 13419668"/>
              <a:gd name="connsiteY32463" fmla="*/ 661605 h 4401251"/>
              <a:gd name="connsiteX32464" fmla="*/ 9052250 w 13419668"/>
              <a:gd name="connsiteY32464" fmla="*/ 636604 h 4401251"/>
              <a:gd name="connsiteX32465" fmla="*/ 8148715 w 13419668"/>
              <a:gd name="connsiteY32465" fmla="*/ 621056 h 4401251"/>
              <a:gd name="connsiteX32466" fmla="*/ 8133167 w 13419668"/>
              <a:gd name="connsiteY32466" fmla="*/ 638470 h 4401251"/>
              <a:gd name="connsiteX32467" fmla="*/ 8150582 w 13419668"/>
              <a:gd name="connsiteY32467" fmla="*/ 653645 h 4401251"/>
              <a:gd name="connsiteX32468" fmla="*/ 8173592 w 13419668"/>
              <a:gd name="connsiteY32468" fmla="*/ 636480 h 4401251"/>
              <a:gd name="connsiteX32469" fmla="*/ 8148715 w 13419668"/>
              <a:gd name="connsiteY32469" fmla="*/ 621180 h 4401251"/>
              <a:gd name="connsiteX32470" fmla="*/ 9106855 w 13419668"/>
              <a:gd name="connsiteY32470" fmla="*/ 636853 h 4401251"/>
              <a:gd name="connsiteX32471" fmla="*/ 9122155 w 13419668"/>
              <a:gd name="connsiteY32471" fmla="*/ 654142 h 4401251"/>
              <a:gd name="connsiteX32472" fmla="*/ 9139444 w 13419668"/>
              <a:gd name="connsiteY32472" fmla="*/ 638470 h 4401251"/>
              <a:gd name="connsiteX32473" fmla="*/ 9123896 w 13419668"/>
              <a:gd name="connsiteY32473" fmla="*/ 613717 h 4401251"/>
              <a:gd name="connsiteX32474" fmla="*/ 9106855 w 13419668"/>
              <a:gd name="connsiteY32474" fmla="*/ 636853 h 4401251"/>
              <a:gd name="connsiteX32475" fmla="*/ 8235163 w 13419668"/>
              <a:gd name="connsiteY32475" fmla="*/ 621180 h 4401251"/>
              <a:gd name="connsiteX32476" fmla="*/ 8219242 w 13419668"/>
              <a:gd name="connsiteY32476" fmla="*/ 638470 h 4401251"/>
              <a:gd name="connsiteX32477" fmla="*/ 8236905 w 13419668"/>
              <a:gd name="connsiteY32477" fmla="*/ 653645 h 4401251"/>
              <a:gd name="connsiteX32478" fmla="*/ 8260165 w 13419668"/>
              <a:gd name="connsiteY32478" fmla="*/ 636106 h 4401251"/>
              <a:gd name="connsiteX32479" fmla="*/ 8235039 w 13419668"/>
              <a:gd name="connsiteY32479" fmla="*/ 621056 h 4401251"/>
              <a:gd name="connsiteX32480" fmla="*/ 9211463 w 13419668"/>
              <a:gd name="connsiteY32480" fmla="*/ 621180 h 4401251"/>
              <a:gd name="connsiteX32481" fmla="*/ 9195915 w 13419668"/>
              <a:gd name="connsiteY32481" fmla="*/ 638594 h 4401251"/>
              <a:gd name="connsiteX32482" fmla="*/ 9213329 w 13419668"/>
              <a:gd name="connsiteY32482" fmla="*/ 653769 h 4401251"/>
              <a:gd name="connsiteX32483" fmla="*/ 9236340 w 13419668"/>
              <a:gd name="connsiteY32483" fmla="*/ 636604 h 4401251"/>
              <a:gd name="connsiteX32484" fmla="*/ 9211463 w 13419668"/>
              <a:gd name="connsiteY32484" fmla="*/ 621305 h 4401251"/>
              <a:gd name="connsiteX32485" fmla="*/ 8324721 w 13419668"/>
              <a:gd name="connsiteY32485" fmla="*/ 621180 h 4401251"/>
              <a:gd name="connsiteX32486" fmla="*/ 8308799 w 13419668"/>
              <a:gd name="connsiteY32486" fmla="*/ 638470 h 4401251"/>
              <a:gd name="connsiteX32487" fmla="*/ 8326462 w 13419668"/>
              <a:gd name="connsiteY32487" fmla="*/ 653645 h 4401251"/>
              <a:gd name="connsiteX32488" fmla="*/ 8349722 w 13419668"/>
              <a:gd name="connsiteY32488" fmla="*/ 636106 h 4401251"/>
              <a:gd name="connsiteX32489" fmla="*/ 8324596 w 13419668"/>
              <a:gd name="connsiteY32489" fmla="*/ 621056 h 4401251"/>
              <a:gd name="connsiteX32490" fmla="*/ 8414776 w 13419668"/>
              <a:gd name="connsiteY32490" fmla="*/ 621180 h 4401251"/>
              <a:gd name="connsiteX32491" fmla="*/ 8398357 w 13419668"/>
              <a:gd name="connsiteY32491" fmla="*/ 638097 h 4401251"/>
              <a:gd name="connsiteX32492" fmla="*/ 8415522 w 13419668"/>
              <a:gd name="connsiteY32492" fmla="*/ 653769 h 4401251"/>
              <a:gd name="connsiteX32493" fmla="*/ 8439279 w 13419668"/>
              <a:gd name="connsiteY32493" fmla="*/ 637102 h 4401251"/>
              <a:gd name="connsiteX32494" fmla="*/ 8414651 w 13419668"/>
              <a:gd name="connsiteY32494" fmla="*/ 621180 h 4401251"/>
              <a:gd name="connsiteX32495" fmla="*/ 2349 w 13419668"/>
              <a:gd name="connsiteY32495" fmla="*/ 2651272 h 4401251"/>
              <a:gd name="connsiteX32496" fmla="*/ 2349 w 13419668"/>
              <a:gd name="connsiteY32496" fmla="*/ 2704261 h 4401251"/>
              <a:gd name="connsiteX32497" fmla="*/ 2349 w 13419668"/>
              <a:gd name="connsiteY32497" fmla="*/ 2651272 h 4401251"/>
              <a:gd name="connsiteX32498" fmla="*/ 9302513 w 13419668"/>
              <a:gd name="connsiteY32498" fmla="*/ 622300 h 4401251"/>
              <a:gd name="connsiteX32499" fmla="*/ 9285597 w 13419668"/>
              <a:gd name="connsiteY32499" fmla="*/ 638221 h 4401251"/>
              <a:gd name="connsiteX32500" fmla="*/ 9301643 w 13419668"/>
              <a:gd name="connsiteY32500" fmla="*/ 654764 h 4401251"/>
              <a:gd name="connsiteX32501" fmla="*/ 9326147 w 13419668"/>
              <a:gd name="connsiteY32501" fmla="*/ 639465 h 4401251"/>
              <a:gd name="connsiteX32502" fmla="*/ 9302638 w 13419668"/>
              <a:gd name="connsiteY32502" fmla="*/ 622175 h 4401251"/>
              <a:gd name="connsiteX32503" fmla="*/ 8503960 w 13419668"/>
              <a:gd name="connsiteY32503" fmla="*/ 622300 h 4401251"/>
              <a:gd name="connsiteX32504" fmla="*/ 8488039 w 13419668"/>
              <a:gd name="connsiteY32504" fmla="*/ 639589 h 4401251"/>
              <a:gd name="connsiteX32505" fmla="*/ 8505701 w 13419668"/>
              <a:gd name="connsiteY32505" fmla="*/ 654764 h 4401251"/>
              <a:gd name="connsiteX32506" fmla="*/ 8528961 w 13419668"/>
              <a:gd name="connsiteY32506" fmla="*/ 637226 h 4401251"/>
              <a:gd name="connsiteX32507" fmla="*/ 8503835 w 13419668"/>
              <a:gd name="connsiteY32507" fmla="*/ 622175 h 4401251"/>
              <a:gd name="connsiteX32508" fmla="*/ 9408241 w 13419668"/>
              <a:gd name="connsiteY32508" fmla="*/ 638843 h 4401251"/>
              <a:gd name="connsiteX32509" fmla="*/ 9392071 w 13419668"/>
              <a:gd name="connsiteY32509" fmla="*/ 621802 h 4401251"/>
              <a:gd name="connsiteX32510" fmla="*/ 9375652 w 13419668"/>
              <a:gd name="connsiteY32510" fmla="*/ 638221 h 4401251"/>
              <a:gd name="connsiteX32511" fmla="*/ 9391076 w 13419668"/>
              <a:gd name="connsiteY32511" fmla="*/ 662725 h 4401251"/>
              <a:gd name="connsiteX32512" fmla="*/ 9408241 w 13419668"/>
              <a:gd name="connsiteY32512" fmla="*/ 638718 h 4401251"/>
              <a:gd name="connsiteX32513" fmla="*/ 9478767 w 13419668"/>
              <a:gd name="connsiteY32513" fmla="*/ 622175 h 4401251"/>
              <a:gd name="connsiteX32514" fmla="*/ 9461354 w 13419668"/>
              <a:gd name="connsiteY32514" fmla="*/ 637972 h 4401251"/>
              <a:gd name="connsiteX32515" fmla="*/ 9477399 w 13419668"/>
              <a:gd name="connsiteY32515" fmla="*/ 654764 h 4401251"/>
              <a:gd name="connsiteX32516" fmla="*/ 9502276 w 13419668"/>
              <a:gd name="connsiteY32516" fmla="*/ 639962 h 4401251"/>
              <a:gd name="connsiteX32517" fmla="*/ 9478767 w 13419668"/>
              <a:gd name="connsiteY32517" fmla="*/ 622175 h 4401251"/>
              <a:gd name="connsiteX32518" fmla="*/ 9583873 w 13419668"/>
              <a:gd name="connsiteY32518" fmla="*/ 637599 h 4401251"/>
              <a:gd name="connsiteX32519" fmla="*/ 9566832 w 13419668"/>
              <a:gd name="connsiteY32519" fmla="*/ 621927 h 4401251"/>
              <a:gd name="connsiteX32520" fmla="*/ 9551284 w 13419668"/>
              <a:gd name="connsiteY32520" fmla="*/ 639589 h 4401251"/>
              <a:gd name="connsiteX32521" fmla="*/ 9569568 w 13419668"/>
              <a:gd name="connsiteY32521" fmla="*/ 662601 h 4401251"/>
              <a:gd name="connsiteX32522" fmla="*/ 9583873 w 13419668"/>
              <a:gd name="connsiteY32522" fmla="*/ 637475 h 4401251"/>
              <a:gd name="connsiteX32523" fmla="*/ 9656390 w 13419668"/>
              <a:gd name="connsiteY32523" fmla="*/ 654764 h 4401251"/>
              <a:gd name="connsiteX32524" fmla="*/ 9673928 w 13419668"/>
              <a:gd name="connsiteY32524" fmla="*/ 639714 h 4401251"/>
              <a:gd name="connsiteX32525" fmla="*/ 9658379 w 13419668"/>
              <a:gd name="connsiteY32525" fmla="*/ 622175 h 4401251"/>
              <a:gd name="connsiteX32526" fmla="*/ 9633378 w 13419668"/>
              <a:gd name="connsiteY32526" fmla="*/ 637350 h 4401251"/>
              <a:gd name="connsiteX32527" fmla="*/ 9656390 w 13419668"/>
              <a:gd name="connsiteY32527" fmla="*/ 654640 h 4401251"/>
              <a:gd name="connsiteX32528" fmla="*/ 9744578 w 13419668"/>
              <a:gd name="connsiteY32528" fmla="*/ 622300 h 4401251"/>
              <a:gd name="connsiteX32529" fmla="*/ 9727538 w 13419668"/>
              <a:gd name="connsiteY32529" fmla="*/ 637972 h 4401251"/>
              <a:gd name="connsiteX32530" fmla="*/ 9743335 w 13419668"/>
              <a:gd name="connsiteY32530" fmla="*/ 654764 h 4401251"/>
              <a:gd name="connsiteX32531" fmla="*/ 9767963 w 13419668"/>
              <a:gd name="connsiteY32531" fmla="*/ 639714 h 4401251"/>
              <a:gd name="connsiteX32532" fmla="*/ 9744703 w 13419668"/>
              <a:gd name="connsiteY32532" fmla="*/ 622175 h 4401251"/>
              <a:gd name="connsiteX32533" fmla="*/ 2349 w 13419668"/>
              <a:gd name="connsiteY32533" fmla="*/ 2561715 h 4401251"/>
              <a:gd name="connsiteX32534" fmla="*/ 2349 w 13419668"/>
              <a:gd name="connsiteY32534" fmla="*/ 2617440 h 4401251"/>
              <a:gd name="connsiteX32535" fmla="*/ 2349 w 13419668"/>
              <a:gd name="connsiteY32535" fmla="*/ 2561715 h 4401251"/>
              <a:gd name="connsiteX32536" fmla="*/ 10275704 w 13419668"/>
              <a:gd name="connsiteY32536" fmla="*/ 534608 h 4401251"/>
              <a:gd name="connsiteX32537" fmla="*/ 10263390 w 13419668"/>
              <a:gd name="connsiteY32537" fmla="*/ 550529 h 4401251"/>
              <a:gd name="connsiteX32538" fmla="*/ 10278067 w 13419668"/>
              <a:gd name="connsiteY32538" fmla="*/ 564212 h 4401251"/>
              <a:gd name="connsiteX32539" fmla="*/ 10302571 w 13419668"/>
              <a:gd name="connsiteY32539" fmla="*/ 547295 h 4401251"/>
              <a:gd name="connsiteX32540" fmla="*/ 10275579 w 13419668"/>
              <a:gd name="connsiteY32540" fmla="*/ 534608 h 4401251"/>
              <a:gd name="connsiteX32541" fmla="*/ 12152678 w 13419668"/>
              <a:gd name="connsiteY32541" fmla="*/ 546425 h 4401251"/>
              <a:gd name="connsiteX32542" fmla="*/ 12136756 w 13419668"/>
              <a:gd name="connsiteY32542" fmla="*/ 534235 h 4401251"/>
              <a:gd name="connsiteX32543" fmla="*/ 12123199 w 13419668"/>
              <a:gd name="connsiteY32543" fmla="*/ 549161 h 4401251"/>
              <a:gd name="connsiteX32544" fmla="*/ 12140364 w 13419668"/>
              <a:gd name="connsiteY32544" fmla="*/ 573541 h 4401251"/>
              <a:gd name="connsiteX32545" fmla="*/ 12152678 w 13419668"/>
              <a:gd name="connsiteY32545" fmla="*/ 546425 h 4401251"/>
              <a:gd name="connsiteX32546" fmla="*/ 12033517 w 13419668"/>
              <a:gd name="connsiteY32546" fmla="*/ 549286 h 4401251"/>
              <a:gd name="connsiteX32547" fmla="*/ 12047075 w 13419668"/>
              <a:gd name="connsiteY32547" fmla="*/ 564585 h 4401251"/>
              <a:gd name="connsiteX32548" fmla="*/ 12063867 w 13419668"/>
              <a:gd name="connsiteY32548" fmla="*/ 549410 h 4401251"/>
              <a:gd name="connsiteX32549" fmla="*/ 12050185 w 13419668"/>
              <a:gd name="connsiteY32549" fmla="*/ 526274 h 4401251"/>
              <a:gd name="connsiteX32550" fmla="*/ 12033517 w 13419668"/>
              <a:gd name="connsiteY32550" fmla="*/ 549286 h 4401251"/>
              <a:gd name="connsiteX32551" fmla="*/ 2830871 w 13419668"/>
              <a:gd name="connsiteY32551" fmla="*/ 533986 h 4401251"/>
              <a:gd name="connsiteX32552" fmla="*/ 2814701 w 13419668"/>
              <a:gd name="connsiteY32552" fmla="*/ 549659 h 4401251"/>
              <a:gd name="connsiteX32553" fmla="*/ 2829005 w 13419668"/>
              <a:gd name="connsiteY32553" fmla="*/ 564212 h 4401251"/>
              <a:gd name="connsiteX32554" fmla="*/ 2853011 w 13419668"/>
              <a:gd name="connsiteY32554" fmla="*/ 549037 h 4401251"/>
              <a:gd name="connsiteX32555" fmla="*/ 2830747 w 13419668"/>
              <a:gd name="connsiteY32555" fmla="*/ 533986 h 4401251"/>
              <a:gd name="connsiteX32556" fmla="*/ 13380361 w 13419668"/>
              <a:gd name="connsiteY32556" fmla="*/ 533986 h 4401251"/>
              <a:gd name="connsiteX32557" fmla="*/ 13364564 w 13419668"/>
              <a:gd name="connsiteY32557" fmla="*/ 550032 h 4401251"/>
              <a:gd name="connsiteX32558" fmla="*/ 13379241 w 13419668"/>
              <a:gd name="connsiteY32558" fmla="*/ 564212 h 4401251"/>
              <a:gd name="connsiteX32559" fmla="*/ 13402874 w 13419668"/>
              <a:gd name="connsiteY32559" fmla="*/ 548539 h 4401251"/>
              <a:gd name="connsiteX32560" fmla="*/ 13380361 w 13419668"/>
              <a:gd name="connsiteY32560" fmla="*/ 533986 h 4401251"/>
              <a:gd name="connsiteX32561" fmla="*/ 13305107 w 13419668"/>
              <a:gd name="connsiteY32561" fmla="*/ 548788 h 4401251"/>
              <a:gd name="connsiteX32562" fmla="*/ 13291176 w 13419668"/>
              <a:gd name="connsiteY32562" fmla="*/ 534608 h 4401251"/>
              <a:gd name="connsiteX32563" fmla="*/ 13275379 w 13419668"/>
              <a:gd name="connsiteY32563" fmla="*/ 547047 h 4401251"/>
              <a:gd name="connsiteX32564" fmla="*/ 13288814 w 13419668"/>
              <a:gd name="connsiteY32564" fmla="*/ 573665 h 4401251"/>
              <a:gd name="connsiteX32565" fmla="*/ 13305107 w 13419668"/>
              <a:gd name="connsiteY32565" fmla="*/ 548788 h 4401251"/>
              <a:gd name="connsiteX32566" fmla="*/ 13202863 w 13419668"/>
              <a:gd name="connsiteY32566" fmla="*/ 534484 h 4401251"/>
              <a:gd name="connsiteX32567" fmla="*/ 13188932 w 13419668"/>
              <a:gd name="connsiteY32567" fmla="*/ 548788 h 4401251"/>
              <a:gd name="connsiteX32568" fmla="*/ 13201744 w 13419668"/>
              <a:gd name="connsiteY32568" fmla="*/ 564212 h 4401251"/>
              <a:gd name="connsiteX32569" fmla="*/ 13228114 w 13419668"/>
              <a:gd name="connsiteY32569" fmla="*/ 550281 h 4401251"/>
              <a:gd name="connsiteX32570" fmla="*/ 13202863 w 13419668"/>
              <a:gd name="connsiteY32570" fmla="*/ 534484 h 4401251"/>
              <a:gd name="connsiteX32571" fmla="*/ 13099002 w 13419668"/>
              <a:gd name="connsiteY32571" fmla="*/ 547793 h 4401251"/>
              <a:gd name="connsiteX32572" fmla="*/ 13113927 w 13419668"/>
              <a:gd name="connsiteY32572" fmla="*/ 564709 h 4401251"/>
              <a:gd name="connsiteX32573" fmla="*/ 13129226 w 13419668"/>
              <a:gd name="connsiteY32573" fmla="*/ 551151 h 4401251"/>
              <a:gd name="connsiteX32574" fmla="*/ 13115171 w 13419668"/>
              <a:gd name="connsiteY32574" fmla="*/ 526523 h 4401251"/>
              <a:gd name="connsiteX32575" fmla="*/ 13099002 w 13419668"/>
              <a:gd name="connsiteY32575" fmla="*/ 547793 h 4401251"/>
              <a:gd name="connsiteX32576" fmla="*/ 13023127 w 13419668"/>
              <a:gd name="connsiteY32576" fmla="*/ 534608 h 4401251"/>
              <a:gd name="connsiteX32577" fmla="*/ 13009817 w 13419668"/>
              <a:gd name="connsiteY32577" fmla="*/ 549534 h 4401251"/>
              <a:gd name="connsiteX32578" fmla="*/ 13023374 w 13419668"/>
              <a:gd name="connsiteY32578" fmla="*/ 564336 h 4401251"/>
              <a:gd name="connsiteX32579" fmla="*/ 13049123 w 13419668"/>
              <a:gd name="connsiteY32579" fmla="*/ 549161 h 4401251"/>
              <a:gd name="connsiteX32580" fmla="*/ 13023002 w 13419668"/>
              <a:gd name="connsiteY32580" fmla="*/ 534608 h 4401251"/>
              <a:gd name="connsiteX32581" fmla="*/ 12950360 w 13419668"/>
              <a:gd name="connsiteY32581" fmla="*/ 548166 h 4401251"/>
              <a:gd name="connsiteX32582" fmla="*/ 12935186 w 13419668"/>
              <a:gd name="connsiteY32582" fmla="*/ 534484 h 4401251"/>
              <a:gd name="connsiteX32583" fmla="*/ 12920260 w 13419668"/>
              <a:gd name="connsiteY32583" fmla="*/ 547793 h 4401251"/>
              <a:gd name="connsiteX32584" fmla="*/ 12930210 w 13419668"/>
              <a:gd name="connsiteY32584" fmla="*/ 566078 h 4401251"/>
              <a:gd name="connsiteX32585" fmla="*/ 12950236 w 13419668"/>
              <a:gd name="connsiteY32585" fmla="*/ 548166 h 4401251"/>
              <a:gd name="connsiteX32586" fmla="*/ 12849982 w 13419668"/>
              <a:gd name="connsiteY32586" fmla="*/ 534111 h 4401251"/>
              <a:gd name="connsiteX32587" fmla="*/ 12833190 w 13419668"/>
              <a:gd name="connsiteY32587" fmla="*/ 549161 h 4401251"/>
              <a:gd name="connsiteX32588" fmla="*/ 12846748 w 13419668"/>
              <a:gd name="connsiteY32588" fmla="*/ 564460 h 4401251"/>
              <a:gd name="connsiteX32589" fmla="*/ 12871376 w 13419668"/>
              <a:gd name="connsiteY32589" fmla="*/ 550281 h 4401251"/>
              <a:gd name="connsiteX32590" fmla="*/ 12849982 w 13419668"/>
              <a:gd name="connsiteY32590" fmla="*/ 534235 h 4401251"/>
              <a:gd name="connsiteX32591" fmla="*/ 12760797 w 13419668"/>
              <a:gd name="connsiteY32591" fmla="*/ 534111 h 4401251"/>
              <a:gd name="connsiteX32592" fmla="*/ 12743632 w 13419668"/>
              <a:gd name="connsiteY32592" fmla="*/ 548788 h 4401251"/>
              <a:gd name="connsiteX32593" fmla="*/ 12756818 w 13419668"/>
              <a:gd name="connsiteY32593" fmla="*/ 564336 h 4401251"/>
              <a:gd name="connsiteX32594" fmla="*/ 12781695 w 13419668"/>
              <a:gd name="connsiteY32594" fmla="*/ 550778 h 4401251"/>
              <a:gd name="connsiteX32595" fmla="*/ 12760673 w 13419668"/>
              <a:gd name="connsiteY32595" fmla="*/ 534235 h 4401251"/>
              <a:gd name="connsiteX32596" fmla="*/ 12683928 w 13419668"/>
              <a:gd name="connsiteY32596" fmla="*/ 546549 h 4401251"/>
              <a:gd name="connsiteX32597" fmla="*/ 12668006 w 13419668"/>
              <a:gd name="connsiteY32597" fmla="*/ 534359 h 4401251"/>
              <a:gd name="connsiteX32598" fmla="*/ 12654449 w 13419668"/>
              <a:gd name="connsiteY32598" fmla="*/ 549286 h 4401251"/>
              <a:gd name="connsiteX32599" fmla="*/ 12671614 w 13419668"/>
              <a:gd name="connsiteY32599" fmla="*/ 573665 h 4401251"/>
              <a:gd name="connsiteX32600" fmla="*/ 12683928 w 13419668"/>
              <a:gd name="connsiteY32600" fmla="*/ 546549 h 4401251"/>
              <a:gd name="connsiteX32601" fmla="*/ 12580190 w 13419668"/>
              <a:gd name="connsiteY32601" fmla="*/ 534732 h 4401251"/>
              <a:gd name="connsiteX32602" fmla="*/ 12567876 w 13419668"/>
              <a:gd name="connsiteY32602" fmla="*/ 550654 h 4401251"/>
              <a:gd name="connsiteX32603" fmla="*/ 12582554 w 13419668"/>
              <a:gd name="connsiteY32603" fmla="*/ 564336 h 4401251"/>
              <a:gd name="connsiteX32604" fmla="*/ 12607057 w 13419668"/>
              <a:gd name="connsiteY32604" fmla="*/ 547420 h 4401251"/>
              <a:gd name="connsiteX32605" fmla="*/ 12580065 w 13419668"/>
              <a:gd name="connsiteY32605" fmla="*/ 534732 h 4401251"/>
              <a:gd name="connsiteX32606" fmla="*/ 12491131 w 13419668"/>
              <a:gd name="connsiteY32606" fmla="*/ 534359 h 4401251"/>
              <a:gd name="connsiteX32607" fmla="*/ 12478443 w 13419668"/>
              <a:gd name="connsiteY32607" fmla="*/ 550281 h 4401251"/>
              <a:gd name="connsiteX32608" fmla="*/ 12492748 w 13419668"/>
              <a:gd name="connsiteY32608" fmla="*/ 564336 h 4401251"/>
              <a:gd name="connsiteX32609" fmla="*/ 12510161 w 13419668"/>
              <a:gd name="connsiteY32609" fmla="*/ 553266 h 4401251"/>
              <a:gd name="connsiteX32610" fmla="*/ 12491131 w 13419668"/>
              <a:gd name="connsiteY32610" fmla="*/ 534359 h 4401251"/>
              <a:gd name="connsiteX32611" fmla="*/ 12402195 w 13419668"/>
              <a:gd name="connsiteY32611" fmla="*/ 534359 h 4401251"/>
              <a:gd name="connsiteX32612" fmla="*/ 12388885 w 13419668"/>
              <a:gd name="connsiteY32612" fmla="*/ 549659 h 4401251"/>
              <a:gd name="connsiteX32613" fmla="*/ 12402569 w 13419668"/>
              <a:gd name="connsiteY32613" fmla="*/ 564336 h 4401251"/>
              <a:gd name="connsiteX32614" fmla="*/ 12420355 w 13419668"/>
              <a:gd name="connsiteY32614" fmla="*/ 554012 h 4401251"/>
              <a:gd name="connsiteX32615" fmla="*/ 12402195 w 13419668"/>
              <a:gd name="connsiteY32615" fmla="*/ 534235 h 4401251"/>
              <a:gd name="connsiteX32616" fmla="*/ 12318608 w 13419668"/>
              <a:gd name="connsiteY32616" fmla="*/ 534235 h 4401251"/>
              <a:gd name="connsiteX32617" fmla="*/ 12301692 w 13419668"/>
              <a:gd name="connsiteY32617" fmla="*/ 549161 h 4401251"/>
              <a:gd name="connsiteX32618" fmla="*/ 12315250 w 13419668"/>
              <a:gd name="connsiteY32618" fmla="*/ 564460 h 4401251"/>
              <a:gd name="connsiteX32619" fmla="*/ 12339878 w 13419668"/>
              <a:gd name="connsiteY32619" fmla="*/ 550405 h 4401251"/>
              <a:gd name="connsiteX32620" fmla="*/ 12318608 w 13419668"/>
              <a:gd name="connsiteY32620" fmla="*/ 534235 h 4401251"/>
              <a:gd name="connsiteX32621" fmla="*/ 78597 w 13419668"/>
              <a:gd name="connsiteY32621" fmla="*/ 534359 h 4401251"/>
              <a:gd name="connsiteX32622" fmla="*/ 65661 w 13419668"/>
              <a:gd name="connsiteY32622" fmla="*/ 550156 h 4401251"/>
              <a:gd name="connsiteX32623" fmla="*/ 79841 w 13419668"/>
              <a:gd name="connsiteY32623" fmla="*/ 564336 h 4401251"/>
              <a:gd name="connsiteX32624" fmla="*/ 97379 w 13419668"/>
              <a:gd name="connsiteY32624" fmla="*/ 553515 h 4401251"/>
              <a:gd name="connsiteX32625" fmla="*/ 78597 w 13419668"/>
              <a:gd name="connsiteY32625" fmla="*/ 534359 h 4401251"/>
              <a:gd name="connsiteX32626" fmla="*/ 185071 w 13419668"/>
              <a:gd name="connsiteY32626" fmla="*/ 548415 h 4401251"/>
              <a:gd name="connsiteX32627" fmla="*/ 170518 w 13419668"/>
              <a:gd name="connsiteY32627" fmla="*/ 534608 h 4401251"/>
              <a:gd name="connsiteX32628" fmla="*/ 155094 w 13419668"/>
              <a:gd name="connsiteY32628" fmla="*/ 547793 h 4401251"/>
              <a:gd name="connsiteX32629" fmla="*/ 174747 w 13419668"/>
              <a:gd name="connsiteY32629" fmla="*/ 566078 h 4401251"/>
              <a:gd name="connsiteX32630" fmla="*/ 185196 w 13419668"/>
              <a:gd name="connsiteY32630" fmla="*/ 548290 h 4401251"/>
              <a:gd name="connsiteX32631" fmla="*/ 275002 w 13419668"/>
              <a:gd name="connsiteY32631" fmla="*/ 548415 h 4401251"/>
              <a:gd name="connsiteX32632" fmla="*/ 259827 w 13419668"/>
              <a:gd name="connsiteY32632" fmla="*/ 534732 h 4401251"/>
              <a:gd name="connsiteX32633" fmla="*/ 244900 w 13419668"/>
              <a:gd name="connsiteY32633" fmla="*/ 548042 h 4401251"/>
              <a:gd name="connsiteX32634" fmla="*/ 254851 w 13419668"/>
              <a:gd name="connsiteY32634" fmla="*/ 566326 h 4401251"/>
              <a:gd name="connsiteX32635" fmla="*/ 274877 w 13419668"/>
              <a:gd name="connsiteY32635" fmla="*/ 548415 h 4401251"/>
              <a:gd name="connsiteX32636" fmla="*/ 360828 w 13419668"/>
              <a:gd name="connsiteY32636" fmla="*/ 546798 h 4401251"/>
              <a:gd name="connsiteX32637" fmla="*/ 344906 w 13419668"/>
              <a:gd name="connsiteY32637" fmla="*/ 534608 h 4401251"/>
              <a:gd name="connsiteX32638" fmla="*/ 331348 w 13419668"/>
              <a:gd name="connsiteY32638" fmla="*/ 549534 h 4401251"/>
              <a:gd name="connsiteX32639" fmla="*/ 348513 w 13419668"/>
              <a:gd name="connsiteY32639" fmla="*/ 573914 h 4401251"/>
              <a:gd name="connsiteX32640" fmla="*/ 360828 w 13419668"/>
              <a:gd name="connsiteY32640" fmla="*/ 546798 h 4401251"/>
              <a:gd name="connsiteX32641" fmla="*/ 450882 w 13419668"/>
              <a:gd name="connsiteY32641" fmla="*/ 548042 h 4401251"/>
              <a:gd name="connsiteX32642" fmla="*/ 435583 w 13419668"/>
              <a:gd name="connsiteY32642" fmla="*/ 534732 h 4401251"/>
              <a:gd name="connsiteX32643" fmla="*/ 420906 w 13419668"/>
              <a:gd name="connsiteY32643" fmla="*/ 548415 h 4401251"/>
              <a:gd name="connsiteX32644" fmla="*/ 431230 w 13419668"/>
              <a:gd name="connsiteY32644" fmla="*/ 566202 h 4401251"/>
              <a:gd name="connsiteX32645" fmla="*/ 451007 w 13419668"/>
              <a:gd name="connsiteY32645" fmla="*/ 548042 h 4401251"/>
              <a:gd name="connsiteX32646" fmla="*/ 540440 w 13419668"/>
              <a:gd name="connsiteY32646" fmla="*/ 547544 h 4401251"/>
              <a:gd name="connsiteX32647" fmla="*/ 524643 w 13419668"/>
              <a:gd name="connsiteY32647" fmla="*/ 534608 h 4401251"/>
              <a:gd name="connsiteX32648" fmla="*/ 510463 w 13419668"/>
              <a:gd name="connsiteY32648" fmla="*/ 548788 h 4401251"/>
              <a:gd name="connsiteX32649" fmla="*/ 521782 w 13419668"/>
              <a:gd name="connsiteY32649" fmla="*/ 567073 h 4401251"/>
              <a:gd name="connsiteX32650" fmla="*/ 540440 w 13419668"/>
              <a:gd name="connsiteY32650" fmla="*/ 547544 h 4401251"/>
              <a:gd name="connsiteX32651" fmla="*/ 627012 w 13419668"/>
              <a:gd name="connsiteY32651" fmla="*/ 549410 h 4401251"/>
              <a:gd name="connsiteX32652" fmla="*/ 613454 w 13419668"/>
              <a:gd name="connsiteY32652" fmla="*/ 534608 h 4401251"/>
              <a:gd name="connsiteX32653" fmla="*/ 597533 w 13419668"/>
              <a:gd name="connsiteY32653" fmla="*/ 546798 h 4401251"/>
              <a:gd name="connsiteX32654" fmla="*/ 609971 w 13419668"/>
              <a:gd name="connsiteY32654" fmla="*/ 573789 h 4401251"/>
              <a:gd name="connsiteX32655" fmla="*/ 627137 w 13419668"/>
              <a:gd name="connsiteY32655" fmla="*/ 549410 h 4401251"/>
              <a:gd name="connsiteX32656" fmla="*/ 686344 w 13419668"/>
              <a:gd name="connsiteY32656" fmla="*/ 549037 h 4401251"/>
              <a:gd name="connsiteX32657" fmla="*/ 702514 w 13419668"/>
              <a:gd name="connsiteY32657" fmla="*/ 564709 h 4401251"/>
              <a:gd name="connsiteX32658" fmla="*/ 716570 w 13419668"/>
              <a:gd name="connsiteY32658" fmla="*/ 550032 h 4401251"/>
              <a:gd name="connsiteX32659" fmla="*/ 700773 w 13419668"/>
              <a:gd name="connsiteY32659" fmla="*/ 526399 h 4401251"/>
              <a:gd name="connsiteX32660" fmla="*/ 686344 w 13419668"/>
              <a:gd name="connsiteY32660" fmla="*/ 549037 h 4401251"/>
              <a:gd name="connsiteX32661" fmla="*/ 789086 w 13419668"/>
              <a:gd name="connsiteY32661" fmla="*/ 534359 h 4401251"/>
              <a:gd name="connsiteX32662" fmla="*/ 776399 w 13419668"/>
              <a:gd name="connsiteY32662" fmla="*/ 550281 h 4401251"/>
              <a:gd name="connsiteX32663" fmla="*/ 790703 w 13419668"/>
              <a:gd name="connsiteY32663" fmla="*/ 564336 h 4401251"/>
              <a:gd name="connsiteX32664" fmla="*/ 808117 w 13419668"/>
              <a:gd name="connsiteY32664" fmla="*/ 553266 h 4401251"/>
              <a:gd name="connsiteX32665" fmla="*/ 789086 w 13419668"/>
              <a:gd name="connsiteY32665" fmla="*/ 534359 h 4401251"/>
              <a:gd name="connsiteX32666" fmla="*/ 862722 w 13419668"/>
              <a:gd name="connsiteY32666" fmla="*/ 551276 h 4401251"/>
              <a:gd name="connsiteX32667" fmla="*/ 878146 w 13419668"/>
              <a:gd name="connsiteY32667" fmla="*/ 564709 h 4401251"/>
              <a:gd name="connsiteX32668" fmla="*/ 892948 w 13419668"/>
              <a:gd name="connsiteY32668" fmla="*/ 547793 h 4401251"/>
              <a:gd name="connsiteX32669" fmla="*/ 876653 w 13419668"/>
              <a:gd name="connsiteY32669" fmla="*/ 526647 h 4401251"/>
              <a:gd name="connsiteX32670" fmla="*/ 862722 w 13419668"/>
              <a:gd name="connsiteY32670" fmla="*/ 551400 h 4401251"/>
              <a:gd name="connsiteX32671" fmla="*/ 982132 w 13419668"/>
              <a:gd name="connsiteY32671" fmla="*/ 548539 h 4401251"/>
              <a:gd name="connsiteX32672" fmla="*/ 967828 w 13419668"/>
              <a:gd name="connsiteY32672" fmla="*/ 534608 h 4401251"/>
              <a:gd name="connsiteX32673" fmla="*/ 952404 w 13419668"/>
              <a:gd name="connsiteY32673" fmla="*/ 547544 h 4401251"/>
              <a:gd name="connsiteX32674" fmla="*/ 966335 w 13419668"/>
              <a:gd name="connsiteY32674" fmla="*/ 573914 h 4401251"/>
              <a:gd name="connsiteX32675" fmla="*/ 982132 w 13419668"/>
              <a:gd name="connsiteY32675" fmla="*/ 548539 h 4401251"/>
              <a:gd name="connsiteX32676" fmla="*/ 1058754 w 13419668"/>
              <a:gd name="connsiteY32676" fmla="*/ 534235 h 4401251"/>
              <a:gd name="connsiteX32677" fmla="*/ 1041588 w 13419668"/>
              <a:gd name="connsiteY32677" fmla="*/ 548912 h 4401251"/>
              <a:gd name="connsiteX32678" fmla="*/ 1054773 w 13419668"/>
              <a:gd name="connsiteY32678" fmla="*/ 564460 h 4401251"/>
              <a:gd name="connsiteX32679" fmla="*/ 1079650 w 13419668"/>
              <a:gd name="connsiteY32679" fmla="*/ 550903 h 4401251"/>
              <a:gd name="connsiteX32680" fmla="*/ 1058629 w 13419668"/>
              <a:gd name="connsiteY32680" fmla="*/ 534359 h 4401251"/>
              <a:gd name="connsiteX32681" fmla="*/ 1161247 w 13419668"/>
              <a:gd name="connsiteY32681" fmla="*/ 548539 h 4401251"/>
              <a:gd name="connsiteX32682" fmla="*/ 1146943 w 13419668"/>
              <a:gd name="connsiteY32682" fmla="*/ 534608 h 4401251"/>
              <a:gd name="connsiteX32683" fmla="*/ 1131519 w 13419668"/>
              <a:gd name="connsiteY32683" fmla="*/ 547544 h 4401251"/>
              <a:gd name="connsiteX32684" fmla="*/ 1145450 w 13419668"/>
              <a:gd name="connsiteY32684" fmla="*/ 573914 h 4401251"/>
              <a:gd name="connsiteX32685" fmla="*/ 1161247 w 13419668"/>
              <a:gd name="connsiteY32685" fmla="*/ 548539 h 4401251"/>
              <a:gd name="connsiteX32686" fmla="*/ 1231649 w 13419668"/>
              <a:gd name="connsiteY32686" fmla="*/ 534359 h 4401251"/>
              <a:gd name="connsiteX32687" fmla="*/ 1218340 w 13419668"/>
              <a:gd name="connsiteY32687" fmla="*/ 549659 h 4401251"/>
              <a:gd name="connsiteX32688" fmla="*/ 1232022 w 13419668"/>
              <a:gd name="connsiteY32688" fmla="*/ 564336 h 4401251"/>
              <a:gd name="connsiteX32689" fmla="*/ 1249809 w 13419668"/>
              <a:gd name="connsiteY32689" fmla="*/ 554012 h 4401251"/>
              <a:gd name="connsiteX32690" fmla="*/ 1231649 w 13419668"/>
              <a:gd name="connsiteY32690" fmla="*/ 534235 h 4401251"/>
              <a:gd name="connsiteX32691" fmla="*/ 1307400 w 13419668"/>
              <a:gd name="connsiteY32691" fmla="*/ 548290 h 4401251"/>
              <a:gd name="connsiteX32692" fmla="*/ 1322824 w 13419668"/>
              <a:gd name="connsiteY32692" fmla="*/ 564709 h 4401251"/>
              <a:gd name="connsiteX32693" fmla="*/ 1337625 w 13419668"/>
              <a:gd name="connsiteY32693" fmla="*/ 550654 h 4401251"/>
              <a:gd name="connsiteX32694" fmla="*/ 1322824 w 13419668"/>
              <a:gd name="connsiteY32694" fmla="*/ 526274 h 4401251"/>
              <a:gd name="connsiteX32695" fmla="*/ 1307275 w 13419668"/>
              <a:gd name="connsiteY32695" fmla="*/ 548166 h 4401251"/>
              <a:gd name="connsiteX32696" fmla="*/ 1410391 w 13419668"/>
              <a:gd name="connsiteY32696" fmla="*/ 534359 h 4401251"/>
              <a:gd name="connsiteX32697" fmla="*/ 1397330 w 13419668"/>
              <a:gd name="connsiteY32697" fmla="*/ 550032 h 4401251"/>
              <a:gd name="connsiteX32698" fmla="*/ 1411386 w 13419668"/>
              <a:gd name="connsiteY32698" fmla="*/ 564460 h 4401251"/>
              <a:gd name="connsiteX32699" fmla="*/ 1429048 w 13419668"/>
              <a:gd name="connsiteY32699" fmla="*/ 553888 h 4401251"/>
              <a:gd name="connsiteX32700" fmla="*/ 1410515 w 13419668"/>
              <a:gd name="connsiteY32700" fmla="*/ 534484 h 4401251"/>
              <a:gd name="connsiteX32701" fmla="*/ 1513755 w 13419668"/>
              <a:gd name="connsiteY32701" fmla="*/ 547420 h 4401251"/>
              <a:gd name="connsiteX32702" fmla="*/ 1497958 w 13419668"/>
              <a:gd name="connsiteY32702" fmla="*/ 534484 h 4401251"/>
              <a:gd name="connsiteX32703" fmla="*/ 1483778 w 13419668"/>
              <a:gd name="connsiteY32703" fmla="*/ 548664 h 4401251"/>
              <a:gd name="connsiteX32704" fmla="*/ 1494600 w 13419668"/>
              <a:gd name="connsiteY32704" fmla="*/ 566202 h 4401251"/>
              <a:gd name="connsiteX32705" fmla="*/ 1513755 w 13419668"/>
              <a:gd name="connsiteY32705" fmla="*/ 547420 h 4401251"/>
              <a:gd name="connsiteX32706" fmla="*/ 1590127 w 13419668"/>
              <a:gd name="connsiteY32706" fmla="*/ 534235 h 4401251"/>
              <a:gd name="connsiteX32707" fmla="*/ 1572962 w 13419668"/>
              <a:gd name="connsiteY32707" fmla="*/ 548912 h 4401251"/>
              <a:gd name="connsiteX32708" fmla="*/ 1586147 w 13419668"/>
              <a:gd name="connsiteY32708" fmla="*/ 564460 h 4401251"/>
              <a:gd name="connsiteX32709" fmla="*/ 1611024 w 13419668"/>
              <a:gd name="connsiteY32709" fmla="*/ 550903 h 4401251"/>
              <a:gd name="connsiteX32710" fmla="*/ 1590003 w 13419668"/>
              <a:gd name="connsiteY32710" fmla="*/ 534359 h 4401251"/>
              <a:gd name="connsiteX32711" fmla="*/ 1692621 w 13419668"/>
              <a:gd name="connsiteY32711" fmla="*/ 548912 h 4401251"/>
              <a:gd name="connsiteX32712" fmla="*/ 1678690 w 13419668"/>
              <a:gd name="connsiteY32712" fmla="*/ 534732 h 4401251"/>
              <a:gd name="connsiteX32713" fmla="*/ 1662893 w 13419668"/>
              <a:gd name="connsiteY32713" fmla="*/ 547171 h 4401251"/>
              <a:gd name="connsiteX32714" fmla="*/ 1676327 w 13419668"/>
              <a:gd name="connsiteY32714" fmla="*/ 573789 h 4401251"/>
              <a:gd name="connsiteX32715" fmla="*/ 1692621 w 13419668"/>
              <a:gd name="connsiteY32715" fmla="*/ 548912 h 4401251"/>
              <a:gd name="connsiteX32716" fmla="*/ 1762525 w 13419668"/>
              <a:gd name="connsiteY32716" fmla="*/ 534359 h 4401251"/>
              <a:gd name="connsiteX32717" fmla="*/ 1749589 w 13419668"/>
              <a:gd name="connsiteY32717" fmla="*/ 550156 h 4401251"/>
              <a:gd name="connsiteX32718" fmla="*/ 1763769 w 13419668"/>
              <a:gd name="connsiteY32718" fmla="*/ 564336 h 4401251"/>
              <a:gd name="connsiteX32719" fmla="*/ 1781308 w 13419668"/>
              <a:gd name="connsiteY32719" fmla="*/ 553515 h 4401251"/>
              <a:gd name="connsiteX32720" fmla="*/ 1762525 w 13419668"/>
              <a:gd name="connsiteY32720" fmla="*/ 534359 h 4401251"/>
              <a:gd name="connsiteX32721" fmla="*/ 1869248 w 13419668"/>
              <a:gd name="connsiteY32721" fmla="*/ 548042 h 4401251"/>
              <a:gd name="connsiteX32722" fmla="*/ 1853949 w 13419668"/>
              <a:gd name="connsiteY32722" fmla="*/ 534608 h 4401251"/>
              <a:gd name="connsiteX32723" fmla="*/ 1839271 w 13419668"/>
              <a:gd name="connsiteY32723" fmla="*/ 548166 h 4401251"/>
              <a:gd name="connsiteX32724" fmla="*/ 1849471 w 13419668"/>
              <a:gd name="connsiteY32724" fmla="*/ 566202 h 4401251"/>
              <a:gd name="connsiteX32725" fmla="*/ 1869248 w 13419668"/>
              <a:gd name="connsiteY32725" fmla="*/ 548042 h 4401251"/>
              <a:gd name="connsiteX32726" fmla="*/ 1958805 w 13419668"/>
              <a:gd name="connsiteY32726" fmla="*/ 548290 h 4401251"/>
              <a:gd name="connsiteX32727" fmla="*/ 1943631 w 13419668"/>
              <a:gd name="connsiteY32727" fmla="*/ 534608 h 4401251"/>
              <a:gd name="connsiteX32728" fmla="*/ 1928704 w 13419668"/>
              <a:gd name="connsiteY32728" fmla="*/ 547917 h 4401251"/>
              <a:gd name="connsiteX32729" fmla="*/ 1938655 w 13419668"/>
              <a:gd name="connsiteY32729" fmla="*/ 566202 h 4401251"/>
              <a:gd name="connsiteX32730" fmla="*/ 1958681 w 13419668"/>
              <a:gd name="connsiteY32730" fmla="*/ 548290 h 4401251"/>
              <a:gd name="connsiteX32731" fmla="*/ 2031322 w 13419668"/>
              <a:gd name="connsiteY32731" fmla="*/ 534359 h 4401251"/>
              <a:gd name="connsiteX32732" fmla="*/ 2018262 w 13419668"/>
              <a:gd name="connsiteY32732" fmla="*/ 550032 h 4401251"/>
              <a:gd name="connsiteX32733" fmla="*/ 2032317 w 13419668"/>
              <a:gd name="connsiteY32733" fmla="*/ 564460 h 4401251"/>
              <a:gd name="connsiteX32734" fmla="*/ 2049980 w 13419668"/>
              <a:gd name="connsiteY32734" fmla="*/ 553888 h 4401251"/>
              <a:gd name="connsiteX32735" fmla="*/ 2031447 w 13419668"/>
              <a:gd name="connsiteY32735" fmla="*/ 534484 h 4401251"/>
              <a:gd name="connsiteX32736" fmla="*/ 2121128 w 13419668"/>
              <a:gd name="connsiteY32736" fmla="*/ 534235 h 4401251"/>
              <a:gd name="connsiteX32737" fmla="*/ 2104336 w 13419668"/>
              <a:gd name="connsiteY32737" fmla="*/ 549286 h 4401251"/>
              <a:gd name="connsiteX32738" fmla="*/ 2117894 w 13419668"/>
              <a:gd name="connsiteY32738" fmla="*/ 564585 h 4401251"/>
              <a:gd name="connsiteX32739" fmla="*/ 2142523 w 13419668"/>
              <a:gd name="connsiteY32739" fmla="*/ 550405 h 4401251"/>
              <a:gd name="connsiteX32740" fmla="*/ 2121128 w 13419668"/>
              <a:gd name="connsiteY32740" fmla="*/ 534359 h 4401251"/>
              <a:gd name="connsiteX32741" fmla="*/ 2224244 w 13419668"/>
              <a:gd name="connsiteY32741" fmla="*/ 547917 h 4401251"/>
              <a:gd name="connsiteX32742" fmla="*/ 2208944 w 13419668"/>
              <a:gd name="connsiteY32742" fmla="*/ 534608 h 4401251"/>
              <a:gd name="connsiteX32743" fmla="*/ 2194267 w 13419668"/>
              <a:gd name="connsiteY32743" fmla="*/ 548290 h 4401251"/>
              <a:gd name="connsiteX32744" fmla="*/ 2204591 w 13419668"/>
              <a:gd name="connsiteY32744" fmla="*/ 566078 h 4401251"/>
              <a:gd name="connsiteX32745" fmla="*/ 2224368 w 13419668"/>
              <a:gd name="connsiteY32745" fmla="*/ 547917 h 4401251"/>
              <a:gd name="connsiteX32746" fmla="*/ 2313552 w 13419668"/>
              <a:gd name="connsiteY32746" fmla="*/ 548290 h 4401251"/>
              <a:gd name="connsiteX32747" fmla="*/ 2298999 w 13419668"/>
              <a:gd name="connsiteY32747" fmla="*/ 534608 h 4401251"/>
              <a:gd name="connsiteX32748" fmla="*/ 2283451 w 13419668"/>
              <a:gd name="connsiteY32748" fmla="*/ 547917 h 4401251"/>
              <a:gd name="connsiteX32749" fmla="*/ 2302980 w 13419668"/>
              <a:gd name="connsiteY32749" fmla="*/ 566326 h 4401251"/>
              <a:gd name="connsiteX32750" fmla="*/ 2313428 w 13419668"/>
              <a:gd name="connsiteY32750" fmla="*/ 548415 h 4401251"/>
              <a:gd name="connsiteX32751" fmla="*/ 2370272 w 13419668"/>
              <a:gd name="connsiteY32751" fmla="*/ 547420 h 4401251"/>
              <a:gd name="connsiteX32752" fmla="*/ 2384701 w 13419668"/>
              <a:gd name="connsiteY32752" fmla="*/ 564709 h 4401251"/>
              <a:gd name="connsiteX32753" fmla="*/ 2400373 w 13419668"/>
              <a:gd name="connsiteY32753" fmla="*/ 551649 h 4401251"/>
              <a:gd name="connsiteX32754" fmla="*/ 2387064 w 13419668"/>
              <a:gd name="connsiteY32754" fmla="*/ 526647 h 4401251"/>
              <a:gd name="connsiteX32755" fmla="*/ 2370272 w 13419668"/>
              <a:gd name="connsiteY32755" fmla="*/ 547420 h 4401251"/>
              <a:gd name="connsiteX32756" fmla="*/ 2490304 w 13419668"/>
              <a:gd name="connsiteY32756" fmla="*/ 548290 h 4401251"/>
              <a:gd name="connsiteX32757" fmla="*/ 2475129 w 13419668"/>
              <a:gd name="connsiteY32757" fmla="*/ 534608 h 4401251"/>
              <a:gd name="connsiteX32758" fmla="*/ 2460203 w 13419668"/>
              <a:gd name="connsiteY32758" fmla="*/ 547917 h 4401251"/>
              <a:gd name="connsiteX32759" fmla="*/ 2470153 w 13419668"/>
              <a:gd name="connsiteY32759" fmla="*/ 566202 h 4401251"/>
              <a:gd name="connsiteX32760" fmla="*/ 2490179 w 13419668"/>
              <a:gd name="connsiteY32760" fmla="*/ 548290 h 4401251"/>
              <a:gd name="connsiteX32761" fmla="*/ 2562696 w 13419668"/>
              <a:gd name="connsiteY32761" fmla="*/ 534359 h 4401251"/>
              <a:gd name="connsiteX32762" fmla="*/ 2549760 w 13419668"/>
              <a:gd name="connsiteY32762" fmla="*/ 550156 h 4401251"/>
              <a:gd name="connsiteX32763" fmla="*/ 2563940 w 13419668"/>
              <a:gd name="connsiteY32763" fmla="*/ 564336 h 4401251"/>
              <a:gd name="connsiteX32764" fmla="*/ 2581478 w 13419668"/>
              <a:gd name="connsiteY32764" fmla="*/ 553515 h 4401251"/>
              <a:gd name="connsiteX32765" fmla="*/ 2562696 w 13419668"/>
              <a:gd name="connsiteY32765" fmla="*/ 534359 h 4401251"/>
              <a:gd name="connsiteX32766" fmla="*/ 2652253 w 13419668"/>
              <a:gd name="connsiteY32766" fmla="*/ 534111 h 4401251"/>
              <a:gd name="connsiteX32767" fmla="*/ 2635835 w 13419668"/>
              <a:gd name="connsiteY32767" fmla="*/ 549534 h 4401251"/>
              <a:gd name="connsiteX32768" fmla="*/ 2649890 w 13419668"/>
              <a:gd name="connsiteY32768" fmla="*/ 564336 h 4401251"/>
              <a:gd name="connsiteX32769" fmla="*/ 2674270 w 13419668"/>
              <a:gd name="connsiteY32769" fmla="*/ 549534 h 4401251"/>
              <a:gd name="connsiteX32770" fmla="*/ 2652378 w 13419668"/>
              <a:gd name="connsiteY32770" fmla="*/ 534111 h 4401251"/>
              <a:gd name="connsiteX32771" fmla="*/ 2755245 w 13419668"/>
              <a:gd name="connsiteY32771" fmla="*/ 546549 h 4401251"/>
              <a:gd name="connsiteX32772" fmla="*/ 2739323 w 13419668"/>
              <a:gd name="connsiteY32772" fmla="*/ 534359 h 4401251"/>
              <a:gd name="connsiteX32773" fmla="*/ 2725765 w 13419668"/>
              <a:gd name="connsiteY32773" fmla="*/ 549286 h 4401251"/>
              <a:gd name="connsiteX32774" fmla="*/ 2742930 w 13419668"/>
              <a:gd name="connsiteY32774" fmla="*/ 573665 h 4401251"/>
              <a:gd name="connsiteX32775" fmla="*/ 2755245 w 13419668"/>
              <a:gd name="connsiteY32775" fmla="*/ 546549 h 4401251"/>
              <a:gd name="connsiteX32776" fmla="*/ 2921299 w 13419668"/>
              <a:gd name="connsiteY32776" fmla="*/ 534111 h 4401251"/>
              <a:gd name="connsiteX32777" fmla="*/ 2904507 w 13419668"/>
              <a:gd name="connsiteY32777" fmla="*/ 549161 h 4401251"/>
              <a:gd name="connsiteX32778" fmla="*/ 2918065 w 13419668"/>
              <a:gd name="connsiteY32778" fmla="*/ 564460 h 4401251"/>
              <a:gd name="connsiteX32779" fmla="*/ 2942693 w 13419668"/>
              <a:gd name="connsiteY32779" fmla="*/ 550281 h 4401251"/>
              <a:gd name="connsiteX32780" fmla="*/ 2921299 w 13419668"/>
              <a:gd name="connsiteY32780" fmla="*/ 534235 h 4401251"/>
              <a:gd name="connsiteX32781" fmla="*/ 3004886 w 13419668"/>
              <a:gd name="connsiteY32781" fmla="*/ 534235 h 4401251"/>
              <a:gd name="connsiteX32782" fmla="*/ 2991577 w 13419668"/>
              <a:gd name="connsiteY32782" fmla="*/ 549534 h 4401251"/>
              <a:gd name="connsiteX32783" fmla="*/ 3005259 w 13419668"/>
              <a:gd name="connsiteY32783" fmla="*/ 564212 h 4401251"/>
              <a:gd name="connsiteX32784" fmla="*/ 3023046 w 13419668"/>
              <a:gd name="connsiteY32784" fmla="*/ 553888 h 4401251"/>
              <a:gd name="connsiteX32785" fmla="*/ 3004886 w 13419668"/>
              <a:gd name="connsiteY32785" fmla="*/ 534111 h 4401251"/>
              <a:gd name="connsiteX32786" fmla="*/ 3094816 w 13419668"/>
              <a:gd name="connsiteY32786" fmla="*/ 534484 h 4401251"/>
              <a:gd name="connsiteX32787" fmla="*/ 3081134 w 13419668"/>
              <a:gd name="connsiteY32787" fmla="*/ 549037 h 4401251"/>
              <a:gd name="connsiteX32788" fmla="*/ 3094443 w 13419668"/>
              <a:gd name="connsiteY32788" fmla="*/ 564585 h 4401251"/>
              <a:gd name="connsiteX32789" fmla="*/ 3112852 w 13419668"/>
              <a:gd name="connsiteY32789" fmla="*/ 545056 h 4401251"/>
              <a:gd name="connsiteX32790" fmla="*/ 3094941 w 13419668"/>
              <a:gd name="connsiteY32790" fmla="*/ 534608 h 4401251"/>
              <a:gd name="connsiteX32791" fmla="*/ 3184374 w 13419668"/>
              <a:gd name="connsiteY32791" fmla="*/ 534484 h 4401251"/>
              <a:gd name="connsiteX32792" fmla="*/ 3170692 w 13419668"/>
              <a:gd name="connsiteY32792" fmla="*/ 549037 h 4401251"/>
              <a:gd name="connsiteX32793" fmla="*/ 3184001 w 13419668"/>
              <a:gd name="connsiteY32793" fmla="*/ 564585 h 4401251"/>
              <a:gd name="connsiteX32794" fmla="*/ 3202410 w 13419668"/>
              <a:gd name="connsiteY32794" fmla="*/ 545056 h 4401251"/>
              <a:gd name="connsiteX32795" fmla="*/ 3184498 w 13419668"/>
              <a:gd name="connsiteY32795" fmla="*/ 534608 h 4401251"/>
              <a:gd name="connsiteX32796" fmla="*/ 3271692 w 13419668"/>
              <a:gd name="connsiteY32796" fmla="*/ 533986 h 4401251"/>
              <a:gd name="connsiteX32797" fmla="*/ 3256642 w 13419668"/>
              <a:gd name="connsiteY32797" fmla="*/ 550903 h 4401251"/>
              <a:gd name="connsiteX32798" fmla="*/ 3272065 w 13419668"/>
              <a:gd name="connsiteY32798" fmla="*/ 564336 h 4401251"/>
              <a:gd name="connsiteX32799" fmla="*/ 3294952 w 13419668"/>
              <a:gd name="connsiteY32799" fmla="*/ 547544 h 4401251"/>
              <a:gd name="connsiteX32800" fmla="*/ 3271692 w 13419668"/>
              <a:gd name="connsiteY32800" fmla="*/ 533986 h 4401251"/>
              <a:gd name="connsiteX32801" fmla="*/ 3376300 w 13419668"/>
              <a:gd name="connsiteY32801" fmla="*/ 548166 h 4401251"/>
              <a:gd name="connsiteX32802" fmla="*/ 3361747 w 13419668"/>
              <a:gd name="connsiteY32802" fmla="*/ 534484 h 4401251"/>
              <a:gd name="connsiteX32803" fmla="*/ 3346199 w 13419668"/>
              <a:gd name="connsiteY32803" fmla="*/ 547793 h 4401251"/>
              <a:gd name="connsiteX32804" fmla="*/ 3365728 w 13419668"/>
              <a:gd name="connsiteY32804" fmla="*/ 566202 h 4401251"/>
              <a:gd name="connsiteX32805" fmla="*/ 3376176 w 13419668"/>
              <a:gd name="connsiteY32805" fmla="*/ 548290 h 4401251"/>
              <a:gd name="connsiteX32806" fmla="*/ 3452549 w 13419668"/>
              <a:gd name="connsiteY32806" fmla="*/ 533986 h 4401251"/>
              <a:gd name="connsiteX32807" fmla="*/ 3435757 w 13419668"/>
              <a:gd name="connsiteY32807" fmla="*/ 549037 h 4401251"/>
              <a:gd name="connsiteX32808" fmla="*/ 3449314 w 13419668"/>
              <a:gd name="connsiteY32808" fmla="*/ 564336 h 4401251"/>
              <a:gd name="connsiteX32809" fmla="*/ 3473943 w 13419668"/>
              <a:gd name="connsiteY32809" fmla="*/ 550156 h 4401251"/>
              <a:gd name="connsiteX32810" fmla="*/ 3452549 w 13419668"/>
              <a:gd name="connsiteY32810" fmla="*/ 534111 h 4401251"/>
              <a:gd name="connsiteX32811" fmla="*/ 3552928 w 13419668"/>
              <a:gd name="connsiteY32811" fmla="*/ 547793 h 4401251"/>
              <a:gd name="connsiteX32812" fmla="*/ 3537504 w 13419668"/>
              <a:gd name="connsiteY32812" fmla="*/ 534359 h 4401251"/>
              <a:gd name="connsiteX32813" fmla="*/ 3522826 w 13419668"/>
              <a:gd name="connsiteY32813" fmla="*/ 547917 h 4401251"/>
              <a:gd name="connsiteX32814" fmla="*/ 3533772 w 13419668"/>
              <a:gd name="connsiteY32814" fmla="*/ 566948 h 4401251"/>
              <a:gd name="connsiteX32815" fmla="*/ 3552928 w 13419668"/>
              <a:gd name="connsiteY32815" fmla="*/ 547793 h 4401251"/>
              <a:gd name="connsiteX32816" fmla="*/ 3642485 w 13419668"/>
              <a:gd name="connsiteY32816" fmla="*/ 548042 h 4401251"/>
              <a:gd name="connsiteX32817" fmla="*/ 3627310 w 13419668"/>
              <a:gd name="connsiteY32817" fmla="*/ 534359 h 4401251"/>
              <a:gd name="connsiteX32818" fmla="*/ 3612384 w 13419668"/>
              <a:gd name="connsiteY32818" fmla="*/ 547668 h 4401251"/>
              <a:gd name="connsiteX32819" fmla="*/ 3622334 w 13419668"/>
              <a:gd name="connsiteY32819" fmla="*/ 565953 h 4401251"/>
              <a:gd name="connsiteX32820" fmla="*/ 3642361 w 13419668"/>
              <a:gd name="connsiteY32820" fmla="*/ 548042 h 4401251"/>
              <a:gd name="connsiteX32821" fmla="*/ 3718609 w 13419668"/>
              <a:gd name="connsiteY32821" fmla="*/ 564212 h 4401251"/>
              <a:gd name="connsiteX32822" fmla="*/ 3732042 w 13419668"/>
              <a:gd name="connsiteY32822" fmla="*/ 548788 h 4401251"/>
              <a:gd name="connsiteX32823" fmla="*/ 3715126 w 13419668"/>
              <a:gd name="connsiteY32823" fmla="*/ 533986 h 4401251"/>
              <a:gd name="connsiteX32824" fmla="*/ 3693981 w 13419668"/>
              <a:gd name="connsiteY32824" fmla="*/ 550281 h 4401251"/>
              <a:gd name="connsiteX32825" fmla="*/ 3718733 w 13419668"/>
              <a:gd name="connsiteY32825" fmla="*/ 564212 h 4401251"/>
              <a:gd name="connsiteX32826" fmla="*/ 3791001 w 13419668"/>
              <a:gd name="connsiteY32826" fmla="*/ 548415 h 4401251"/>
              <a:gd name="connsiteX32827" fmla="*/ 3806674 w 13419668"/>
              <a:gd name="connsiteY32827" fmla="*/ 564585 h 4401251"/>
              <a:gd name="connsiteX32828" fmla="*/ 3821226 w 13419668"/>
              <a:gd name="connsiteY32828" fmla="*/ 550281 h 4401251"/>
              <a:gd name="connsiteX32829" fmla="*/ 3806051 w 13419668"/>
              <a:gd name="connsiteY32829" fmla="*/ 526274 h 4401251"/>
              <a:gd name="connsiteX32830" fmla="*/ 3791001 w 13419668"/>
              <a:gd name="connsiteY32830" fmla="*/ 548539 h 4401251"/>
              <a:gd name="connsiteX32831" fmla="*/ 3894365 w 13419668"/>
              <a:gd name="connsiteY32831" fmla="*/ 533986 h 4401251"/>
              <a:gd name="connsiteX32832" fmla="*/ 3877449 w 13419668"/>
              <a:gd name="connsiteY32832" fmla="*/ 548912 h 4401251"/>
              <a:gd name="connsiteX32833" fmla="*/ 3891007 w 13419668"/>
              <a:gd name="connsiteY32833" fmla="*/ 564212 h 4401251"/>
              <a:gd name="connsiteX32834" fmla="*/ 3915635 w 13419668"/>
              <a:gd name="connsiteY32834" fmla="*/ 550156 h 4401251"/>
              <a:gd name="connsiteX32835" fmla="*/ 3894365 w 13419668"/>
              <a:gd name="connsiteY32835" fmla="*/ 533986 h 4401251"/>
              <a:gd name="connsiteX32836" fmla="*/ 3967379 w 13419668"/>
              <a:gd name="connsiteY32836" fmla="*/ 551027 h 4401251"/>
              <a:gd name="connsiteX32837" fmla="*/ 3982803 w 13419668"/>
              <a:gd name="connsiteY32837" fmla="*/ 564460 h 4401251"/>
              <a:gd name="connsiteX32838" fmla="*/ 3997605 w 13419668"/>
              <a:gd name="connsiteY32838" fmla="*/ 547544 h 4401251"/>
              <a:gd name="connsiteX32839" fmla="*/ 3981311 w 13419668"/>
              <a:gd name="connsiteY32839" fmla="*/ 526399 h 4401251"/>
              <a:gd name="connsiteX32840" fmla="*/ 3967379 w 13419668"/>
              <a:gd name="connsiteY32840" fmla="*/ 551151 h 4401251"/>
              <a:gd name="connsiteX32841" fmla="*/ 4071863 w 13419668"/>
              <a:gd name="connsiteY32841" fmla="*/ 533862 h 4401251"/>
              <a:gd name="connsiteX32842" fmla="*/ 4056564 w 13419668"/>
              <a:gd name="connsiteY32842" fmla="*/ 550529 h 4401251"/>
              <a:gd name="connsiteX32843" fmla="*/ 4071739 w 13419668"/>
              <a:gd name="connsiteY32843" fmla="*/ 564087 h 4401251"/>
              <a:gd name="connsiteX32844" fmla="*/ 4094874 w 13419668"/>
              <a:gd name="connsiteY32844" fmla="*/ 547544 h 4401251"/>
              <a:gd name="connsiteX32845" fmla="*/ 4071863 w 13419668"/>
              <a:gd name="connsiteY32845" fmla="*/ 533862 h 4401251"/>
              <a:gd name="connsiteX32846" fmla="*/ 4157689 w 13419668"/>
              <a:gd name="connsiteY32846" fmla="*/ 534359 h 4401251"/>
              <a:gd name="connsiteX32847" fmla="*/ 4143758 w 13419668"/>
              <a:gd name="connsiteY32847" fmla="*/ 548664 h 4401251"/>
              <a:gd name="connsiteX32848" fmla="*/ 4156569 w 13419668"/>
              <a:gd name="connsiteY32848" fmla="*/ 564087 h 4401251"/>
              <a:gd name="connsiteX32849" fmla="*/ 4182939 w 13419668"/>
              <a:gd name="connsiteY32849" fmla="*/ 550156 h 4401251"/>
              <a:gd name="connsiteX32850" fmla="*/ 4157689 w 13419668"/>
              <a:gd name="connsiteY32850" fmla="*/ 534359 h 4401251"/>
              <a:gd name="connsiteX32851" fmla="*/ 4246127 w 13419668"/>
              <a:gd name="connsiteY32851" fmla="*/ 534111 h 4401251"/>
              <a:gd name="connsiteX32852" fmla="*/ 4233191 w 13419668"/>
              <a:gd name="connsiteY32852" fmla="*/ 549907 h 4401251"/>
              <a:gd name="connsiteX32853" fmla="*/ 4247371 w 13419668"/>
              <a:gd name="connsiteY32853" fmla="*/ 564087 h 4401251"/>
              <a:gd name="connsiteX32854" fmla="*/ 4264909 w 13419668"/>
              <a:gd name="connsiteY32854" fmla="*/ 553266 h 4401251"/>
              <a:gd name="connsiteX32855" fmla="*/ 4246127 w 13419668"/>
              <a:gd name="connsiteY32855" fmla="*/ 534111 h 4401251"/>
              <a:gd name="connsiteX32856" fmla="*/ 4352601 w 13419668"/>
              <a:gd name="connsiteY32856" fmla="*/ 548166 h 4401251"/>
              <a:gd name="connsiteX32857" fmla="*/ 4338048 w 13419668"/>
              <a:gd name="connsiteY32857" fmla="*/ 534359 h 4401251"/>
              <a:gd name="connsiteX32858" fmla="*/ 4322624 w 13419668"/>
              <a:gd name="connsiteY32858" fmla="*/ 547544 h 4401251"/>
              <a:gd name="connsiteX32859" fmla="*/ 4342277 w 13419668"/>
              <a:gd name="connsiteY32859" fmla="*/ 565829 h 4401251"/>
              <a:gd name="connsiteX32860" fmla="*/ 4352725 w 13419668"/>
              <a:gd name="connsiteY32860" fmla="*/ 548042 h 4401251"/>
              <a:gd name="connsiteX32861" fmla="*/ 4424993 w 13419668"/>
              <a:gd name="connsiteY32861" fmla="*/ 533986 h 4401251"/>
              <a:gd name="connsiteX32862" fmla="*/ 4408823 w 13419668"/>
              <a:gd name="connsiteY32862" fmla="*/ 549783 h 4401251"/>
              <a:gd name="connsiteX32863" fmla="*/ 4423127 w 13419668"/>
              <a:gd name="connsiteY32863" fmla="*/ 564336 h 4401251"/>
              <a:gd name="connsiteX32864" fmla="*/ 4447133 w 13419668"/>
              <a:gd name="connsiteY32864" fmla="*/ 549037 h 4401251"/>
              <a:gd name="connsiteX32865" fmla="*/ 4424868 w 13419668"/>
              <a:gd name="connsiteY32865" fmla="*/ 534111 h 4401251"/>
              <a:gd name="connsiteX32866" fmla="*/ 4528357 w 13419668"/>
              <a:gd name="connsiteY32866" fmla="*/ 546549 h 4401251"/>
              <a:gd name="connsiteX32867" fmla="*/ 4512311 w 13419668"/>
              <a:gd name="connsiteY32867" fmla="*/ 534359 h 4401251"/>
              <a:gd name="connsiteX32868" fmla="*/ 4498753 w 13419668"/>
              <a:gd name="connsiteY32868" fmla="*/ 549286 h 4401251"/>
              <a:gd name="connsiteX32869" fmla="*/ 4515919 w 13419668"/>
              <a:gd name="connsiteY32869" fmla="*/ 573665 h 4401251"/>
              <a:gd name="connsiteX32870" fmla="*/ 4528233 w 13419668"/>
              <a:gd name="connsiteY32870" fmla="*/ 546549 h 4401251"/>
              <a:gd name="connsiteX32871" fmla="*/ 4603859 w 13419668"/>
              <a:gd name="connsiteY32871" fmla="*/ 533986 h 4401251"/>
              <a:gd name="connsiteX32872" fmla="*/ 4588062 w 13419668"/>
              <a:gd name="connsiteY32872" fmla="*/ 550032 h 4401251"/>
              <a:gd name="connsiteX32873" fmla="*/ 4602740 w 13419668"/>
              <a:gd name="connsiteY32873" fmla="*/ 564212 h 4401251"/>
              <a:gd name="connsiteX32874" fmla="*/ 4626373 w 13419668"/>
              <a:gd name="connsiteY32874" fmla="*/ 548539 h 4401251"/>
              <a:gd name="connsiteX32875" fmla="*/ 4603859 w 13419668"/>
              <a:gd name="connsiteY32875" fmla="*/ 533986 h 4401251"/>
              <a:gd name="connsiteX32876" fmla="*/ 4707969 w 13419668"/>
              <a:gd name="connsiteY32876" fmla="*/ 547295 h 4401251"/>
              <a:gd name="connsiteX32877" fmla="*/ 4692173 w 13419668"/>
              <a:gd name="connsiteY32877" fmla="*/ 534359 h 4401251"/>
              <a:gd name="connsiteX32878" fmla="*/ 4677993 w 13419668"/>
              <a:gd name="connsiteY32878" fmla="*/ 548539 h 4401251"/>
              <a:gd name="connsiteX32879" fmla="*/ 4688814 w 13419668"/>
              <a:gd name="connsiteY32879" fmla="*/ 566078 h 4401251"/>
              <a:gd name="connsiteX32880" fmla="*/ 4707969 w 13419668"/>
              <a:gd name="connsiteY32880" fmla="*/ 547295 h 4401251"/>
              <a:gd name="connsiteX32881" fmla="*/ 4794542 w 13419668"/>
              <a:gd name="connsiteY32881" fmla="*/ 548166 h 4401251"/>
              <a:gd name="connsiteX32882" fmla="*/ 4779989 w 13419668"/>
              <a:gd name="connsiteY32882" fmla="*/ 534359 h 4401251"/>
              <a:gd name="connsiteX32883" fmla="*/ 4764565 w 13419668"/>
              <a:gd name="connsiteY32883" fmla="*/ 547544 h 4401251"/>
              <a:gd name="connsiteX32884" fmla="*/ 4784218 w 13419668"/>
              <a:gd name="connsiteY32884" fmla="*/ 565829 h 4401251"/>
              <a:gd name="connsiteX32885" fmla="*/ 4794666 w 13419668"/>
              <a:gd name="connsiteY32885" fmla="*/ 548042 h 4401251"/>
              <a:gd name="connsiteX32886" fmla="*/ 4867182 w 13419668"/>
              <a:gd name="connsiteY32886" fmla="*/ 534111 h 4401251"/>
              <a:gd name="connsiteX32887" fmla="*/ 4854247 w 13419668"/>
              <a:gd name="connsiteY32887" fmla="*/ 549907 h 4401251"/>
              <a:gd name="connsiteX32888" fmla="*/ 4868426 w 13419668"/>
              <a:gd name="connsiteY32888" fmla="*/ 564087 h 4401251"/>
              <a:gd name="connsiteX32889" fmla="*/ 4885965 w 13419668"/>
              <a:gd name="connsiteY32889" fmla="*/ 553266 h 4401251"/>
              <a:gd name="connsiteX32890" fmla="*/ 4867182 w 13419668"/>
              <a:gd name="connsiteY32890" fmla="*/ 534111 h 4401251"/>
              <a:gd name="connsiteX32891" fmla="*/ 4974030 w 13419668"/>
              <a:gd name="connsiteY32891" fmla="*/ 547793 h 4401251"/>
              <a:gd name="connsiteX32892" fmla="*/ 4958606 w 13419668"/>
              <a:gd name="connsiteY32892" fmla="*/ 534359 h 4401251"/>
              <a:gd name="connsiteX32893" fmla="*/ 4943928 w 13419668"/>
              <a:gd name="connsiteY32893" fmla="*/ 547917 h 4401251"/>
              <a:gd name="connsiteX32894" fmla="*/ 4954874 w 13419668"/>
              <a:gd name="connsiteY32894" fmla="*/ 566948 h 4401251"/>
              <a:gd name="connsiteX32895" fmla="*/ 4974030 w 13419668"/>
              <a:gd name="connsiteY32895" fmla="*/ 547793 h 4401251"/>
              <a:gd name="connsiteX32896" fmla="*/ 5060104 w 13419668"/>
              <a:gd name="connsiteY32896" fmla="*/ 548290 h 4401251"/>
              <a:gd name="connsiteX32897" fmla="*/ 5045800 w 13419668"/>
              <a:gd name="connsiteY32897" fmla="*/ 534359 h 4401251"/>
              <a:gd name="connsiteX32898" fmla="*/ 5030376 w 13419668"/>
              <a:gd name="connsiteY32898" fmla="*/ 547295 h 4401251"/>
              <a:gd name="connsiteX32899" fmla="*/ 5044307 w 13419668"/>
              <a:gd name="connsiteY32899" fmla="*/ 573665 h 4401251"/>
              <a:gd name="connsiteX32900" fmla="*/ 5060104 w 13419668"/>
              <a:gd name="connsiteY32900" fmla="*/ 548290 h 4401251"/>
              <a:gd name="connsiteX32901" fmla="*/ 5149662 w 13419668"/>
              <a:gd name="connsiteY32901" fmla="*/ 548664 h 4401251"/>
              <a:gd name="connsiteX32902" fmla="*/ 5135731 w 13419668"/>
              <a:gd name="connsiteY32902" fmla="*/ 534484 h 4401251"/>
              <a:gd name="connsiteX32903" fmla="*/ 5119933 w 13419668"/>
              <a:gd name="connsiteY32903" fmla="*/ 546922 h 4401251"/>
              <a:gd name="connsiteX32904" fmla="*/ 5133367 w 13419668"/>
              <a:gd name="connsiteY32904" fmla="*/ 573541 h 4401251"/>
              <a:gd name="connsiteX32905" fmla="*/ 5149662 w 13419668"/>
              <a:gd name="connsiteY32905" fmla="*/ 548664 h 4401251"/>
              <a:gd name="connsiteX32906" fmla="*/ 5224168 w 13419668"/>
              <a:gd name="connsiteY32906" fmla="*/ 533862 h 4401251"/>
              <a:gd name="connsiteX32907" fmla="*/ 5209118 w 13419668"/>
              <a:gd name="connsiteY32907" fmla="*/ 550778 h 4401251"/>
              <a:gd name="connsiteX32908" fmla="*/ 5224542 w 13419668"/>
              <a:gd name="connsiteY32908" fmla="*/ 564212 h 4401251"/>
              <a:gd name="connsiteX32909" fmla="*/ 5247428 w 13419668"/>
              <a:gd name="connsiteY32909" fmla="*/ 547420 h 4401251"/>
              <a:gd name="connsiteX32910" fmla="*/ 5224168 w 13419668"/>
              <a:gd name="connsiteY32910" fmla="*/ 533862 h 4401251"/>
              <a:gd name="connsiteX32911" fmla="*/ 5308253 w 13419668"/>
              <a:gd name="connsiteY32911" fmla="*/ 534608 h 4401251"/>
              <a:gd name="connsiteX32912" fmla="*/ 5296063 w 13419668"/>
              <a:gd name="connsiteY32912" fmla="*/ 550529 h 4401251"/>
              <a:gd name="connsiteX32913" fmla="*/ 5310989 w 13419668"/>
              <a:gd name="connsiteY32913" fmla="*/ 564087 h 4401251"/>
              <a:gd name="connsiteX32914" fmla="*/ 5335369 w 13419668"/>
              <a:gd name="connsiteY32914" fmla="*/ 546922 h 4401251"/>
              <a:gd name="connsiteX32915" fmla="*/ 5308253 w 13419668"/>
              <a:gd name="connsiteY32915" fmla="*/ 534608 h 4401251"/>
              <a:gd name="connsiteX32916" fmla="*/ 5415846 w 13419668"/>
              <a:gd name="connsiteY32916" fmla="*/ 547793 h 4401251"/>
              <a:gd name="connsiteX32917" fmla="*/ 5400423 w 13419668"/>
              <a:gd name="connsiteY32917" fmla="*/ 534359 h 4401251"/>
              <a:gd name="connsiteX32918" fmla="*/ 5385745 w 13419668"/>
              <a:gd name="connsiteY32918" fmla="*/ 547917 h 4401251"/>
              <a:gd name="connsiteX32919" fmla="*/ 5396691 w 13419668"/>
              <a:gd name="connsiteY32919" fmla="*/ 566948 h 4401251"/>
              <a:gd name="connsiteX32920" fmla="*/ 5415846 w 13419668"/>
              <a:gd name="connsiteY32920" fmla="*/ 547793 h 4401251"/>
              <a:gd name="connsiteX32921" fmla="*/ 5488612 w 13419668"/>
              <a:gd name="connsiteY32921" fmla="*/ 534111 h 4401251"/>
              <a:gd name="connsiteX32922" fmla="*/ 5475302 w 13419668"/>
              <a:gd name="connsiteY32922" fmla="*/ 549410 h 4401251"/>
              <a:gd name="connsiteX32923" fmla="*/ 5488985 w 13419668"/>
              <a:gd name="connsiteY32923" fmla="*/ 564087 h 4401251"/>
              <a:gd name="connsiteX32924" fmla="*/ 5506772 w 13419668"/>
              <a:gd name="connsiteY32924" fmla="*/ 553763 h 4401251"/>
              <a:gd name="connsiteX32925" fmla="*/ 5488612 w 13419668"/>
              <a:gd name="connsiteY32925" fmla="*/ 533986 h 4401251"/>
              <a:gd name="connsiteX32926" fmla="*/ 5577049 w 13419668"/>
              <a:gd name="connsiteY32926" fmla="*/ 533862 h 4401251"/>
              <a:gd name="connsiteX32927" fmla="*/ 5561253 w 13419668"/>
              <a:gd name="connsiteY32927" fmla="*/ 549907 h 4401251"/>
              <a:gd name="connsiteX32928" fmla="*/ 5575930 w 13419668"/>
              <a:gd name="connsiteY32928" fmla="*/ 564087 h 4401251"/>
              <a:gd name="connsiteX32929" fmla="*/ 5599563 w 13419668"/>
              <a:gd name="connsiteY32929" fmla="*/ 548415 h 4401251"/>
              <a:gd name="connsiteX32930" fmla="*/ 5577049 w 13419668"/>
              <a:gd name="connsiteY32930" fmla="*/ 533862 h 4401251"/>
              <a:gd name="connsiteX32931" fmla="*/ 5668348 w 13419668"/>
              <a:gd name="connsiteY32931" fmla="*/ 533862 h 4401251"/>
              <a:gd name="connsiteX32932" fmla="*/ 5650810 w 13419668"/>
              <a:gd name="connsiteY32932" fmla="*/ 548042 h 4401251"/>
              <a:gd name="connsiteX32933" fmla="*/ 5663746 w 13419668"/>
              <a:gd name="connsiteY32933" fmla="*/ 563839 h 4401251"/>
              <a:gd name="connsiteX32934" fmla="*/ 5688872 w 13419668"/>
              <a:gd name="connsiteY32934" fmla="*/ 550903 h 4401251"/>
              <a:gd name="connsiteX32935" fmla="*/ 5668348 w 13419668"/>
              <a:gd name="connsiteY32935" fmla="*/ 533862 h 4401251"/>
              <a:gd name="connsiteX32936" fmla="*/ 5757906 w 13419668"/>
              <a:gd name="connsiteY32936" fmla="*/ 533862 h 4401251"/>
              <a:gd name="connsiteX32937" fmla="*/ 5740367 w 13419668"/>
              <a:gd name="connsiteY32937" fmla="*/ 548042 h 4401251"/>
              <a:gd name="connsiteX32938" fmla="*/ 5753304 w 13419668"/>
              <a:gd name="connsiteY32938" fmla="*/ 563839 h 4401251"/>
              <a:gd name="connsiteX32939" fmla="*/ 5778429 w 13419668"/>
              <a:gd name="connsiteY32939" fmla="*/ 550903 h 4401251"/>
              <a:gd name="connsiteX32940" fmla="*/ 5757906 w 13419668"/>
              <a:gd name="connsiteY32940" fmla="*/ 533862 h 4401251"/>
              <a:gd name="connsiteX32941" fmla="*/ 5830422 w 13419668"/>
              <a:gd name="connsiteY32941" fmla="*/ 551649 h 4401251"/>
              <a:gd name="connsiteX32942" fmla="*/ 5846344 w 13419668"/>
              <a:gd name="connsiteY32942" fmla="*/ 564336 h 4401251"/>
              <a:gd name="connsiteX32943" fmla="*/ 5860399 w 13419668"/>
              <a:gd name="connsiteY32943" fmla="*/ 546673 h 4401251"/>
              <a:gd name="connsiteX32944" fmla="*/ 5843110 w 13419668"/>
              <a:gd name="connsiteY32944" fmla="*/ 526274 h 4401251"/>
              <a:gd name="connsiteX32945" fmla="*/ 5830422 w 13419668"/>
              <a:gd name="connsiteY32945" fmla="*/ 551524 h 4401251"/>
              <a:gd name="connsiteX32946" fmla="*/ 5947220 w 13419668"/>
              <a:gd name="connsiteY32946" fmla="*/ 547668 h 4401251"/>
              <a:gd name="connsiteX32947" fmla="*/ 5931797 w 13419668"/>
              <a:gd name="connsiteY32947" fmla="*/ 534235 h 4401251"/>
              <a:gd name="connsiteX32948" fmla="*/ 5917119 w 13419668"/>
              <a:gd name="connsiteY32948" fmla="*/ 547793 h 4401251"/>
              <a:gd name="connsiteX32949" fmla="*/ 5928065 w 13419668"/>
              <a:gd name="connsiteY32949" fmla="*/ 566824 h 4401251"/>
              <a:gd name="connsiteX32950" fmla="*/ 5947220 w 13419668"/>
              <a:gd name="connsiteY32950" fmla="*/ 547668 h 4401251"/>
              <a:gd name="connsiteX32951" fmla="*/ 6019985 w 13419668"/>
              <a:gd name="connsiteY32951" fmla="*/ 533986 h 4401251"/>
              <a:gd name="connsiteX32952" fmla="*/ 6006676 w 13419668"/>
              <a:gd name="connsiteY32952" fmla="*/ 549410 h 4401251"/>
              <a:gd name="connsiteX32953" fmla="*/ 6020359 w 13419668"/>
              <a:gd name="connsiteY32953" fmla="*/ 564087 h 4401251"/>
              <a:gd name="connsiteX32954" fmla="*/ 6039141 w 13419668"/>
              <a:gd name="connsiteY32954" fmla="*/ 553266 h 4401251"/>
              <a:gd name="connsiteX32955" fmla="*/ 6019985 w 13419668"/>
              <a:gd name="connsiteY32955" fmla="*/ 534111 h 4401251"/>
              <a:gd name="connsiteX32956" fmla="*/ 6125962 w 13419668"/>
              <a:gd name="connsiteY32956" fmla="*/ 549037 h 4401251"/>
              <a:gd name="connsiteX32957" fmla="*/ 6112403 w 13419668"/>
              <a:gd name="connsiteY32957" fmla="*/ 534235 h 4401251"/>
              <a:gd name="connsiteX32958" fmla="*/ 6096483 w 13419668"/>
              <a:gd name="connsiteY32958" fmla="*/ 546425 h 4401251"/>
              <a:gd name="connsiteX32959" fmla="*/ 6108921 w 13419668"/>
              <a:gd name="connsiteY32959" fmla="*/ 573416 h 4401251"/>
              <a:gd name="connsiteX32960" fmla="*/ 6125962 w 13419668"/>
              <a:gd name="connsiteY32960" fmla="*/ 549037 h 4401251"/>
              <a:gd name="connsiteX32961" fmla="*/ 6182557 w 13419668"/>
              <a:gd name="connsiteY32961" fmla="*/ 549161 h 4401251"/>
              <a:gd name="connsiteX32962" fmla="*/ 6196115 w 13419668"/>
              <a:gd name="connsiteY32962" fmla="*/ 564460 h 4401251"/>
              <a:gd name="connsiteX32963" fmla="*/ 6212907 w 13419668"/>
              <a:gd name="connsiteY32963" fmla="*/ 549286 h 4401251"/>
              <a:gd name="connsiteX32964" fmla="*/ 6199225 w 13419668"/>
              <a:gd name="connsiteY32964" fmla="*/ 526150 h 4401251"/>
              <a:gd name="connsiteX32965" fmla="*/ 6182557 w 13419668"/>
              <a:gd name="connsiteY32965" fmla="*/ 549161 h 4401251"/>
              <a:gd name="connsiteX32966" fmla="*/ 6287912 w 13419668"/>
              <a:gd name="connsiteY32966" fmla="*/ 533862 h 4401251"/>
              <a:gd name="connsiteX32967" fmla="*/ 6271742 w 13419668"/>
              <a:gd name="connsiteY32967" fmla="*/ 549659 h 4401251"/>
              <a:gd name="connsiteX32968" fmla="*/ 6286046 w 13419668"/>
              <a:gd name="connsiteY32968" fmla="*/ 564212 h 4401251"/>
              <a:gd name="connsiteX32969" fmla="*/ 6310052 w 13419668"/>
              <a:gd name="connsiteY32969" fmla="*/ 548912 h 4401251"/>
              <a:gd name="connsiteX32970" fmla="*/ 6287787 w 13419668"/>
              <a:gd name="connsiteY32970" fmla="*/ 533986 h 4401251"/>
              <a:gd name="connsiteX32971" fmla="*/ 6391524 w 13419668"/>
              <a:gd name="connsiteY32971" fmla="*/ 548290 h 4401251"/>
              <a:gd name="connsiteX32972" fmla="*/ 6377220 w 13419668"/>
              <a:gd name="connsiteY32972" fmla="*/ 534359 h 4401251"/>
              <a:gd name="connsiteX32973" fmla="*/ 6361797 w 13419668"/>
              <a:gd name="connsiteY32973" fmla="*/ 547295 h 4401251"/>
              <a:gd name="connsiteX32974" fmla="*/ 6375728 w 13419668"/>
              <a:gd name="connsiteY32974" fmla="*/ 573665 h 4401251"/>
              <a:gd name="connsiteX32975" fmla="*/ 6391524 w 13419668"/>
              <a:gd name="connsiteY32975" fmla="*/ 548290 h 4401251"/>
              <a:gd name="connsiteX32976" fmla="*/ 6465285 w 13419668"/>
              <a:gd name="connsiteY32976" fmla="*/ 564212 h 4401251"/>
              <a:gd name="connsiteX32977" fmla="*/ 6478718 w 13419668"/>
              <a:gd name="connsiteY32977" fmla="*/ 548788 h 4401251"/>
              <a:gd name="connsiteX32978" fmla="*/ 6461802 w 13419668"/>
              <a:gd name="connsiteY32978" fmla="*/ 533986 h 4401251"/>
              <a:gd name="connsiteX32979" fmla="*/ 6440656 w 13419668"/>
              <a:gd name="connsiteY32979" fmla="*/ 550281 h 4401251"/>
              <a:gd name="connsiteX32980" fmla="*/ 6465409 w 13419668"/>
              <a:gd name="connsiteY32980" fmla="*/ 564212 h 4401251"/>
              <a:gd name="connsiteX32981" fmla="*/ 6551857 w 13419668"/>
              <a:gd name="connsiteY32981" fmla="*/ 534359 h 4401251"/>
              <a:gd name="connsiteX32982" fmla="*/ 6538175 w 13419668"/>
              <a:gd name="connsiteY32982" fmla="*/ 548912 h 4401251"/>
              <a:gd name="connsiteX32983" fmla="*/ 6551484 w 13419668"/>
              <a:gd name="connsiteY32983" fmla="*/ 564460 h 4401251"/>
              <a:gd name="connsiteX32984" fmla="*/ 6569893 w 13419668"/>
              <a:gd name="connsiteY32984" fmla="*/ 544932 h 4401251"/>
              <a:gd name="connsiteX32985" fmla="*/ 6551981 w 13419668"/>
              <a:gd name="connsiteY32985" fmla="*/ 534484 h 4401251"/>
              <a:gd name="connsiteX32986" fmla="*/ 6641041 w 13419668"/>
              <a:gd name="connsiteY32986" fmla="*/ 534111 h 4401251"/>
              <a:gd name="connsiteX32987" fmla="*/ 6627732 w 13419668"/>
              <a:gd name="connsiteY32987" fmla="*/ 549534 h 4401251"/>
              <a:gd name="connsiteX32988" fmla="*/ 6641415 w 13419668"/>
              <a:gd name="connsiteY32988" fmla="*/ 564212 h 4401251"/>
              <a:gd name="connsiteX32989" fmla="*/ 6660197 w 13419668"/>
              <a:gd name="connsiteY32989" fmla="*/ 553390 h 4401251"/>
              <a:gd name="connsiteX32990" fmla="*/ 6641041 w 13419668"/>
              <a:gd name="connsiteY32990" fmla="*/ 534235 h 4401251"/>
              <a:gd name="connsiteX32991" fmla="*/ 6747391 w 13419668"/>
              <a:gd name="connsiteY32991" fmla="*/ 548042 h 4401251"/>
              <a:gd name="connsiteX32992" fmla="*/ 6732216 w 13419668"/>
              <a:gd name="connsiteY32992" fmla="*/ 534359 h 4401251"/>
              <a:gd name="connsiteX32993" fmla="*/ 6717289 w 13419668"/>
              <a:gd name="connsiteY32993" fmla="*/ 547668 h 4401251"/>
              <a:gd name="connsiteX32994" fmla="*/ 6727241 w 13419668"/>
              <a:gd name="connsiteY32994" fmla="*/ 565953 h 4401251"/>
              <a:gd name="connsiteX32995" fmla="*/ 6747267 w 13419668"/>
              <a:gd name="connsiteY32995" fmla="*/ 548042 h 4401251"/>
              <a:gd name="connsiteX32996" fmla="*/ 6818415 w 13419668"/>
              <a:gd name="connsiteY32996" fmla="*/ 533862 h 4401251"/>
              <a:gd name="connsiteX32997" fmla="*/ 6803364 w 13419668"/>
              <a:gd name="connsiteY32997" fmla="*/ 550778 h 4401251"/>
              <a:gd name="connsiteX32998" fmla="*/ 6818788 w 13419668"/>
              <a:gd name="connsiteY32998" fmla="*/ 564212 h 4401251"/>
              <a:gd name="connsiteX32999" fmla="*/ 6841675 w 13419668"/>
              <a:gd name="connsiteY32999" fmla="*/ 547420 h 4401251"/>
              <a:gd name="connsiteX33000" fmla="*/ 6818415 w 13419668"/>
              <a:gd name="connsiteY33000" fmla="*/ 533862 h 4401251"/>
              <a:gd name="connsiteX33001" fmla="*/ 6923023 w 13419668"/>
              <a:gd name="connsiteY33001" fmla="*/ 548664 h 4401251"/>
              <a:gd name="connsiteX33002" fmla="*/ 6909092 w 13419668"/>
              <a:gd name="connsiteY33002" fmla="*/ 534484 h 4401251"/>
              <a:gd name="connsiteX33003" fmla="*/ 6893295 w 13419668"/>
              <a:gd name="connsiteY33003" fmla="*/ 546922 h 4401251"/>
              <a:gd name="connsiteX33004" fmla="*/ 6906729 w 13419668"/>
              <a:gd name="connsiteY33004" fmla="*/ 573541 h 4401251"/>
              <a:gd name="connsiteX33005" fmla="*/ 6923023 w 13419668"/>
              <a:gd name="connsiteY33005" fmla="*/ 548664 h 4401251"/>
              <a:gd name="connsiteX33006" fmla="*/ 7012581 w 13419668"/>
              <a:gd name="connsiteY33006" fmla="*/ 548290 h 4401251"/>
              <a:gd name="connsiteX33007" fmla="*/ 6998276 w 13419668"/>
              <a:gd name="connsiteY33007" fmla="*/ 534359 h 4401251"/>
              <a:gd name="connsiteX33008" fmla="*/ 6982852 w 13419668"/>
              <a:gd name="connsiteY33008" fmla="*/ 547295 h 4401251"/>
              <a:gd name="connsiteX33009" fmla="*/ 6996783 w 13419668"/>
              <a:gd name="connsiteY33009" fmla="*/ 573665 h 4401251"/>
              <a:gd name="connsiteX33010" fmla="*/ 7012581 w 13419668"/>
              <a:gd name="connsiteY33010" fmla="*/ 548290 h 4401251"/>
              <a:gd name="connsiteX33011" fmla="*/ 7082982 w 13419668"/>
              <a:gd name="connsiteY33011" fmla="*/ 534111 h 4401251"/>
              <a:gd name="connsiteX33012" fmla="*/ 7069673 w 13419668"/>
              <a:gd name="connsiteY33012" fmla="*/ 549534 h 4401251"/>
              <a:gd name="connsiteX33013" fmla="*/ 7083356 w 13419668"/>
              <a:gd name="connsiteY33013" fmla="*/ 564212 h 4401251"/>
              <a:gd name="connsiteX33014" fmla="*/ 7102137 w 13419668"/>
              <a:gd name="connsiteY33014" fmla="*/ 553390 h 4401251"/>
              <a:gd name="connsiteX33015" fmla="*/ 7082982 w 13419668"/>
              <a:gd name="connsiteY33015" fmla="*/ 534235 h 4401251"/>
              <a:gd name="connsiteX33016" fmla="*/ 7173162 w 13419668"/>
              <a:gd name="connsiteY33016" fmla="*/ 534359 h 4401251"/>
              <a:gd name="connsiteX33017" fmla="*/ 7159231 w 13419668"/>
              <a:gd name="connsiteY33017" fmla="*/ 548664 h 4401251"/>
              <a:gd name="connsiteX33018" fmla="*/ 7172166 w 13419668"/>
              <a:gd name="connsiteY33018" fmla="*/ 564087 h 4401251"/>
              <a:gd name="connsiteX33019" fmla="*/ 7198536 w 13419668"/>
              <a:gd name="connsiteY33019" fmla="*/ 550156 h 4401251"/>
              <a:gd name="connsiteX33020" fmla="*/ 7173162 w 13419668"/>
              <a:gd name="connsiteY33020" fmla="*/ 534359 h 4401251"/>
              <a:gd name="connsiteX33021" fmla="*/ 7248415 w 13419668"/>
              <a:gd name="connsiteY33021" fmla="*/ 547544 h 4401251"/>
              <a:gd name="connsiteX33022" fmla="*/ 7263341 w 13419668"/>
              <a:gd name="connsiteY33022" fmla="*/ 564460 h 4401251"/>
              <a:gd name="connsiteX33023" fmla="*/ 7278640 w 13419668"/>
              <a:gd name="connsiteY33023" fmla="*/ 550903 h 4401251"/>
              <a:gd name="connsiteX33024" fmla="*/ 7264585 w 13419668"/>
              <a:gd name="connsiteY33024" fmla="*/ 526274 h 4401251"/>
              <a:gd name="connsiteX33025" fmla="*/ 7248415 w 13419668"/>
              <a:gd name="connsiteY33025" fmla="*/ 547544 h 4401251"/>
              <a:gd name="connsiteX33026" fmla="*/ 7364715 w 13419668"/>
              <a:gd name="connsiteY33026" fmla="*/ 546300 h 4401251"/>
              <a:gd name="connsiteX33027" fmla="*/ 7348794 w 13419668"/>
              <a:gd name="connsiteY33027" fmla="*/ 534111 h 4401251"/>
              <a:gd name="connsiteX33028" fmla="*/ 7335236 w 13419668"/>
              <a:gd name="connsiteY33028" fmla="*/ 549037 h 4401251"/>
              <a:gd name="connsiteX33029" fmla="*/ 7352401 w 13419668"/>
              <a:gd name="connsiteY33029" fmla="*/ 573416 h 4401251"/>
              <a:gd name="connsiteX33030" fmla="*/ 7364715 w 13419668"/>
              <a:gd name="connsiteY33030" fmla="*/ 546300 h 4401251"/>
              <a:gd name="connsiteX33031" fmla="*/ 7440839 w 13419668"/>
              <a:gd name="connsiteY33031" fmla="*/ 533862 h 4401251"/>
              <a:gd name="connsiteX33032" fmla="*/ 7424420 w 13419668"/>
              <a:gd name="connsiteY33032" fmla="*/ 549286 h 4401251"/>
              <a:gd name="connsiteX33033" fmla="*/ 7438476 w 13419668"/>
              <a:gd name="connsiteY33033" fmla="*/ 564087 h 4401251"/>
              <a:gd name="connsiteX33034" fmla="*/ 7462855 w 13419668"/>
              <a:gd name="connsiteY33034" fmla="*/ 549286 h 4401251"/>
              <a:gd name="connsiteX33035" fmla="*/ 7440964 w 13419668"/>
              <a:gd name="connsiteY33035" fmla="*/ 533862 h 4401251"/>
              <a:gd name="connsiteX33036" fmla="*/ 7531516 w 13419668"/>
              <a:gd name="connsiteY33036" fmla="*/ 533862 h 4401251"/>
              <a:gd name="connsiteX33037" fmla="*/ 7513978 w 13419668"/>
              <a:gd name="connsiteY33037" fmla="*/ 548042 h 4401251"/>
              <a:gd name="connsiteX33038" fmla="*/ 7526913 w 13419668"/>
              <a:gd name="connsiteY33038" fmla="*/ 563839 h 4401251"/>
              <a:gd name="connsiteX33039" fmla="*/ 7552040 w 13419668"/>
              <a:gd name="connsiteY33039" fmla="*/ 550903 h 4401251"/>
              <a:gd name="connsiteX33040" fmla="*/ 7531516 w 13419668"/>
              <a:gd name="connsiteY33040" fmla="*/ 533862 h 4401251"/>
              <a:gd name="connsiteX33041" fmla="*/ 7603908 w 13419668"/>
              <a:gd name="connsiteY33041" fmla="*/ 549286 h 4401251"/>
              <a:gd name="connsiteX33042" fmla="*/ 7617715 w 13419668"/>
              <a:gd name="connsiteY33042" fmla="*/ 564336 h 4401251"/>
              <a:gd name="connsiteX33043" fmla="*/ 7634258 w 13419668"/>
              <a:gd name="connsiteY33043" fmla="*/ 548912 h 4401251"/>
              <a:gd name="connsiteX33044" fmla="*/ 7620327 w 13419668"/>
              <a:gd name="connsiteY33044" fmla="*/ 526025 h 4401251"/>
              <a:gd name="connsiteX33045" fmla="*/ 7604032 w 13419668"/>
              <a:gd name="connsiteY33045" fmla="*/ 549286 h 4401251"/>
              <a:gd name="connsiteX33046" fmla="*/ 7720830 w 13419668"/>
              <a:gd name="connsiteY33046" fmla="*/ 547668 h 4401251"/>
              <a:gd name="connsiteX33047" fmla="*/ 7705406 w 13419668"/>
              <a:gd name="connsiteY33047" fmla="*/ 534235 h 4401251"/>
              <a:gd name="connsiteX33048" fmla="*/ 7690729 w 13419668"/>
              <a:gd name="connsiteY33048" fmla="*/ 547793 h 4401251"/>
              <a:gd name="connsiteX33049" fmla="*/ 7701675 w 13419668"/>
              <a:gd name="connsiteY33049" fmla="*/ 566824 h 4401251"/>
              <a:gd name="connsiteX33050" fmla="*/ 7720830 w 13419668"/>
              <a:gd name="connsiteY33050" fmla="*/ 547668 h 4401251"/>
              <a:gd name="connsiteX33051" fmla="*/ 7794591 w 13419668"/>
              <a:gd name="connsiteY33051" fmla="*/ 534235 h 4401251"/>
              <a:gd name="connsiteX33052" fmla="*/ 7780411 w 13419668"/>
              <a:gd name="connsiteY33052" fmla="*/ 548290 h 4401251"/>
              <a:gd name="connsiteX33053" fmla="*/ 7792974 w 13419668"/>
              <a:gd name="connsiteY33053" fmla="*/ 563963 h 4401251"/>
              <a:gd name="connsiteX33054" fmla="*/ 7819468 w 13419668"/>
              <a:gd name="connsiteY33054" fmla="*/ 550529 h 4401251"/>
              <a:gd name="connsiteX33055" fmla="*/ 7794591 w 13419668"/>
              <a:gd name="connsiteY33055" fmla="*/ 534235 h 4401251"/>
              <a:gd name="connsiteX33056" fmla="*/ 7869470 w 13419668"/>
              <a:gd name="connsiteY33056" fmla="*/ 548664 h 4401251"/>
              <a:gd name="connsiteX33057" fmla="*/ 7885641 w 13419668"/>
              <a:gd name="connsiteY33057" fmla="*/ 564336 h 4401251"/>
              <a:gd name="connsiteX33058" fmla="*/ 7899820 w 13419668"/>
              <a:gd name="connsiteY33058" fmla="*/ 549659 h 4401251"/>
              <a:gd name="connsiteX33059" fmla="*/ 7884024 w 13419668"/>
              <a:gd name="connsiteY33059" fmla="*/ 526025 h 4401251"/>
              <a:gd name="connsiteX33060" fmla="*/ 7869595 w 13419668"/>
              <a:gd name="connsiteY33060" fmla="*/ 548664 h 4401251"/>
              <a:gd name="connsiteX33061" fmla="*/ 7986019 w 13419668"/>
              <a:gd name="connsiteY33061" fmla="*/ 548539 h 4401251"/>
              <a:gd name="connsiteX33062" fmla="*/ 7972088 w 13419668"/>
              <a:gd name="connsiteY33062" fmla="*/ 534359 h 4401251"/>
              <a:gd name="connsiteX33063" fmla="*/ 7956292 w 13419668"/>
              <a:gd name="connsiteY33063" fmla="*/ 546798 h 4401251"/>
              <a:gd name="connsiteX33064" fmla="*/ 7969725 w 13419668"/>
              <a:gd name="connsiteY33064" fmla="*/ 573416 h 4401251"/>
              <a:gd name="connsiteX33065" fmla="*/ 7986019 w 13419668"/>
              <a:gd name="connsiteY33065" fmla="*/ 548539 h 4401251"/>
              <a:gd name="connsiteX33066" fmla="*/ 8062641 w 13419668"/>
              <a:gd name="connsiteY33066" fmla="*/ 533862 h 4401251"/>
              <a:gd name="connsiteX33067" fmla="*/ 8045476 w 13419668"/>
              <a:gd name="connsiteY33067" fmla="*/ 548539 h 4401251"/>
              <a:gd name="connsiteX33068" fmla="*/ 8058661 w 13419668"/>
              <a:gd name="connsiteY33068" fmla="*/ 564087 h 4401251"/>
              <a:gd name="connsiteX33069" fmla="*/ 8083538 w 13419668"/>
              <a:gd name="connsiteY33069" fmla="*/ 550529 h 4401251"/>
              <a:gd name="connsiteX33070" fmla="*/ 8062517 w 13419668"/>
              <a:gd name="connsiteY33070" fmla="*/ 533986 h 4401251"/>
              <a:gd name="connsiteX33071" fmla="*/ 8152571 w 13419668"/>
              <a:gd name="connsiteY33071" fmla="*/ 533862 h 4401251"/>
              <a:gd name="connsiteX33072" fmla="*/ 8135033 w 13419668"/>
              <a:gd name="connsiteY33072" fmla="*/ 548042 h 4401251"/>
              <a:gd name="connsiteX33073" fmla="*/ 8147969 w 13419668"/>
              <a:gd name="connsiteY33073" fmla="*/ 563839 h 4401251"/>
              <a:gd name="connsiteX33074" fmla="*/ 8173095 w 13419668"/>
              <a:gd name="connsiteY33074" fmla="*/ 550903 h 4401251"/>
              <a:gd name="connsiteX33075" fmla="*/ 8152571 w 13419668"/>
              <a:gd name="connsiteY33075" fmla="*/ 533862 h 4401251"/>
              <a:gd name="connsiteX33076" fmla="*/ 8236034 w 13419668"/>
              <a:gd name="connsiteY33076" fmla="*/ 534235 h 4401251"/>
              <a:gd name="connsiteX33077" fmla="*/ 8222103 w 13419668"/>
              <a:gd name="connsiteY33077" fmla="*/ 548539 h 4401251"/>
              <a:gd name="connsiteX33078" fmla="*/ 8235039 w 13419668"/>
              <a:gd name="connsiteY33078" fmla="*/ 563963 h 4401251"/>
              <a:gd name="connsiteX33079" fmla="*/ 8261408 w 13419668"/>
              <a:gd name="connsiteY33079" fmla="*/ 550032 h 4401251"/>
              <a:gd name="connsiteX33080" fmla="*/ 8236034 w 13419668"/>
              <a:gd name="connsiteY33080" fmla="*/ 534235 h 4401251"/>
              <a:gd name="connsiteX33081" fmla="*/ 8311287 w 13419668"/>
              <a:gd name="connsiteY33081" fmla="*/ 547047 h 4401251"/>
              <a:gd name="connsiteX33082" fmla="*/ 8325715 w 13419668"/>
              <a:gd name="connsiteY33082" fmla="*/ 564336 h 4401251"/>
              <a:gd name="connsiteX33083" fmla="*/ 8341388 w 13419668"/>
              <a:gd name="connsiteY33083" fmla="*/ 551276 h 4401251"/>
              <a:gd name="connsiteX33084" fmla="*/ 8328079 w 13419668"/>
              <a:gd name="connsiteY33084" fmla="*/ 526274 h 4401251"/>
              <a:gd name="connsiteX33085" fmla="*/ 8311287 w 13419668"/>
              <a:gd name="connsiteY33085" fmla="*/ 547047 h 4401251"/>
              <a:gd name="connsiteX33086" fmla="*/ 8400720 w 13419668"/>
              <a:gd name="connsiteY33086" fmla="*/ 547917 h 4401251"/>
              <a:gd name="connsiteX33087" fmla="*/ 8416144 w 13419668"/>
              <a:gd name="connsiteY33087" fmla="*/ 564336 h 4401251"/>
              <a:gd name="connsiteX33088" fmla="*/ 8430945 w 13419668"/>
              <a:gd name="connsiteY33088" fmla="*/ 550281 h 4401251"/>
              <a:gd name="connsiteX33089" fmla="*/ 8416144 w 13419668"/>
              <a:gd name="connsiteY33089" fmla="*/ 525901 h 4401251"/>
              <a:gd name="connsiteX33090" fmla="*/ 8400720 w 13419668"/>
              <a:gd name="connsiteY33090" fmla="*/ 547793 h 4401251"/>
              <a:gd name="connsiteX33091" fmla="*/ 8520752 w 13419668"/>
              <a:gd name="connsiteY33091" fmla="*/ 547668 h 4401251"/>
              <a:gd name="connsiteX33092" fmla="*/ 8505328 w 13419668"/>
              <a:gd name="connsiteY33092" fmla="*/ 534235 h 4401251"/>
              <a:gd name="connsiteX33093" fmla="*/ 8490650 w 13419668"/>
              <a:gd name="connsiteY33093" fmla="*/ 547793 h 4401251"/>
              <a:gd name="connsiteX33094" fmla="*/ 8501596 w 13419668"/>
              <a:gd name="connsiteY33094" fmla="*/ 566824 h 4401251"/>
              <a:gd name="connsiteX33095" fmla="*/ 8520752 w 13419668"/>
              <a:gd name="connsiteY33095" fmla="*/ 547668 h 4401251"/>
              <a:gd name="connsiteX33096" fmla="*/ 8593890 w 13419668"/>
              <a:gd name="connsiteY33096" fmla="*/ 533862 h 4401251"/>
              <a:gd name="connsiteX33097" fmla="*/ 8576725 w 13419668"/>
              <a:gd name="connsiteY33097" fmla="*/ 548539 h 4401251"/>
              <a:gd name="connsiteX33098" fmla="*/ 8589910 w 13419668"/>
              <a:gd name="connsiteY33098" fmla="*/ 564087 h 4401251"/>
              <a:gd name="connsiteX33099" fmla="*/ 8614787 w 13419668"/>
              <a:gd name="connsiteY33099" fmla="*/ 550529 h 4401251"/>
              <a:gd name="connsiteX33100" fmla="*/ 8593766 w 13419668"/>
              <a:gd name="connsiteY33100" fmla="*/ 533986 h 4401251"/>
              <a:gd name="connsiteX33101" fmla="*/ 8666656 w 13419668"/>
              <a:gd name="connsiteY33101" fmla="*/ 549161 h 4401251"/>
              <a:gd name="connsiteX33102" fmla="*/ 8680213 w 13419668"/>
              <a:gd name="connsiteY33102" fmla="*/ 564460 h 4401251"/>
              <a:gd name="connsiteX33103" fmla="*/ 8697006 w 13419668"/>
              <a:gd name="connsiteY33103" fmla="*/ 549286 h 4401251"/>
              <a:gd name="connsiteX33104" fmla="*/ 8683323 w 13419668"/>
              <a:gd name="connsiteY33104" fmla="*/ 526150 h 4401251"/>
              <a:gd name="connsiteX33105" fmla="*/ 8666656 w 13419668"/>
              <a:gd name="connsiteY33105" fmla="*/ 549161 h 4401251"/>
              <a:gd name="connsiteX33106" fmla="*/ 8770891 w 13419668"/>
              <a:gd name="connsiteY33106" fmla="*/ 533737 h 4401251"/>
              <a:gd name="connsiteX33107" fmla="*/ 8755840 w 13419668"/>
              <a:gd name="connsiteY33107" fmla="*/ 550654 h 4401251"/>
              <a:gd name="connsiteX33108" fmla="*/ 8771263 w 13419668"/>
              <a:gd name="connsiteY33108" fmla="*/ 564087 h 4401251"/>
              <a:gd name="connsiteX33109" fmla="*/ 8794151 w 13419668"/>
              <a:gd name="connsiteY33109" fmla="*/ 547295 h 4401251"/>
              <a:gd name="connsiteX33110" fmla="*/ 8770891 w 13419668"/>
              <a:gd name="connsiteY33110" fmla="*/ 533737 h 4401251"/>
              <a:gd name="connsiteX33111" fmla="*/ 8842537 w 13419668"/>
              <a:gd name="connsiteY33111" fmla="*/ 548290 h 4401251"/>
              <a:gd name="connsiteX33112" fmla="*/ 8858209 w 13419668"/>
              <a:gd name="connsiteY33112" fmla="*/ 564460 h 4401251"/>
              <a:gd name="connsiteX33113" fmla="*/ 8872762 w 13419668"/>
              <a:gd name="connsiteY33113" fmla="*/ 550156 h 4401251"/>
              <a:gd name="connsiteX33114" fmla="*/ 8857587 w 13419668"/>
              <a:gd name="connsiteY33114" fmla="*/ 526150 h 4401251"/>
              <a:gd name="connsiteX33115" fmla="*/ 8842537 w 13419668"/>
              <a:gd name="connsiteY33115" fmla="*/ 548415 h 4401251"/>
              <a:gd name="connsiteX33116" fmla="*/ 8932094 w 13419668"/>
              <a:gd name="connsiteY33116" fmla="*/ 548664 h 4401251"/>
              <a:gd name="connsiteX33117" fmla="*/ 8948264 w 13419668"/>
              <a:gd name="connsiteY33117" fmla="*/ 564336 h 4401251"/>
              <a:gd name="connsiteX33118" fmla="*/ 8962444 w 13419668"/>
              <a:gd name="connsiteY33118" fmla="*/ 549659 h 4401251"/>
              <a:gd name="connsiteX33119" fmla="*/ 8946647 w 13419668"/>
              <a:gd name="connsiteY33119" fmla="*/ 526025 h 4401251"/>
              <a:gd name="connsiteX33120" fmla="*/ 8932218 w 13419668"/>
              <a:gd name="connsiteY33120" fmla="*/ 548664 h 4401251"/>
              <a:gd name="connsiteX33121" fmla="*/ 9051753 w 13419668"/>
              <a:gd name="connsiteY33121" fmla="*/ 546425 h 4401251"/>
              <a:gd name="connsiteX33122" fmla="*/ 9035707 w 13419668"/>
              <a:gd name="connsiteY33122" fmla="*/ 534235 h 4401251"/>
              <a:gd name="connsiteX33123" fmla="*/ 9022025 w 13419668"/>
              <a:gd name="connsiteY33123" fmla="*/ 548788 h 4401251"/>
              <a:gd name="connsiteX33124" fmla="*/ 9038816 w 13419668"/>
              <a:gd name="connsiteY33124" fmla="*/ 573167 h 4401251"/>
              <a:gd name="connsiteX33125" fmla="*/ 9051628 w 13419668"/>
              <a:gd name="connsiteY33125" fmla="*/ 546425 h 4401251"/>
              <a:gd name="connsiteX33126" fmla="*/ 9123150 w 13419668"/>
              <a:gd name="connsiteY33126" fmla="*/ 533737 h 4401251"/>
              <a:gd name="connsiteX33127" fmla="*/ 9108099 w 13419668"/>
              <a:gd name="connsiteY33127" fmla="*/ 550654 h 4401251"/>
              <a:gd name="connsiteX33128" fmla="*/ 9123523 w 13419668"/>
              <a:gd name="connsiteY33128" fmla="*/ 564087 h 4401251"/>
              <a:gd name="connsiteX33129" fmla="*/ 9146410 w 13419668"/>
              <a:gd name="connsiteY33129" fmla="*/ 547295 h 4401251"/>
              <a:gd name="connsiteX33130" fmla="*/ 9123150 w 13419668"/>
              <a:gd name="connsiteY33130" fmla="*/ 533737 h 4401251"/>
              <a:gd name="connsiteX33131" fmla="*/ 9227509 w 13419668"/>
              <a:gd name="connsiteY33131" fmla="*/ 546300 h 4401251"/>
              <a:gd name="connsiteX33132" fmla="*/ 9211588 w 13419668"/>
              <a:gd name="connsiteY33132" fmla="*/ 534111 h 4401251"/>
              <a:gd name="connsiteX33133" fmla="*/ 9198029 w 13419668"/>
              <a:gd name="connsiteY33133" fmla="*/ 549037 h 4401251"/>
              <a:gd name="connsiteX33134" fmla="*/ 9215195 w 13419668"/>
              <a:gd name="connsiteY33134" fmla="*/ 573416 h 4401251"/>
              <a:gd name="connsiteX33135" fmla="*/ 9227509 w 13419668"/>
              <a:gd name="connsiteY33135" fmla="*/ 546300 h 4401251"/>
              <a:gd name="connsiteX33136" fmla="*/ 9287462 w 13419668"/>
              <a:gd name="connsiteY33136" fmla="*/ 549161 h 4401251"/>
              <a:gd name="connsiteX33137" fmla="*/ 9301021 w 13419668"/>
              <a:gd name="connsiteY33137" fmla="*/ 564460 h 4401251"/>
              <a:gd name="connsiteX33138" fmla="*/ 9317812 w 13419668"/>
              <a:gd name="connsiteY33138" fmla="*/ 549286 h 4401251"/>
              <a:gd name="connsiteX33139" fmla="*/ 9304130 w 13419668"/>
              <a:gd name="connsiteY33139" fmla="*/ 526150 h 4401251"/>
              <a:gd name="connsiteX33140" fmla="*/ 9287462 w 13419668"/>
              <a:gd name="connsiteY33140" fmla="*/ 549161 h 4401251"/>
              <a:gd name="connsiteX33141" fmla="*/ 9391946 w 13419668"/>
              <a:gd name="connsiteY33141" fmla="*/ 533737 h 4401251"/>
              <a:gd name="connsiteX33142" fmla="*/ 9376647 w 13419668"/>
              <a:gd name="connsiteY33142" fmla="*/ 550405 h 4401251"/>
              <a:gd name="connsiteX33143" fmla="*/ 9391822 w 13419668"/>
              <a:gd name="connsiteY33143" fmla="*/ 563963 h 4401251"/>
              <a:gd name="connsiteX33144" fmla="*/ 9414957 w 13419668"/>
              <a:gd name="connsiteY33144" fmla="*/ 547420 h 4401251"/>
              <a:gd name="connsiteX33145" fmla="*/ 9391946 w 13419668"/>
              <a:gd name="connsiteY33145" fmla="*/ 533737 h 4401251"/>
              <a:gd name="connsiteX33146" fmla="*/ 9477523 w 13419668"/>
              <a:gd name="connsiteY33146" fmla="*/ 534235 h 4401251"/>
              <a:gd name="connsiteX33147" fmla="*/ 9463841 w 13419668"/>
              <a:gd name="connsiteY33147" fmla="*/ 548788 h 4401251"/>
              <a:gd name="connsiteX33148" fmla="*/ 9477150 w 13419668"/>
              <a:gd name="connsiteY33148" fmla="*/ 564336 h 4401251"/>
              <a:gd name="connsiteX33149" fmla="*/ 9495560 w 13419668"/>
              <a:gd name="connsiteY33149" fmla="*/ 544808 h 4401251"/>
              <a:gd name="connsiteX33150" fmla="*/ 9477648 w 13419668"/>
              <a:gd name="connsiteY33150" fmla="*/ 534359 h 4401251"/>
              <a:gd name="connsiteX33151" fmla="*/ 9583500 w 13419668"/>
              <a:gd name="connsiteY33151" fmla="*/ 547668 h 4401251"/>
              <a:gd name="connsiteX33152" fmla="*/ 9568076 w 13419668"/>
              <a:gd name="connsiteY33152" fmla="*/ 534235 h 4401251"/>
              <a:gd name="connsiteX33153" fmla="*/ 9553398 w 13419668"/>
              <a:gd name="connsiteY33153" fmla="*/ 547793 h 4401251"/>
              <a:gd name="connsiteX33154" fmla="*/ 9564344 w 13419668"/>
              <a:gd name="connsiteY33154" fmla="*/ 566824 h 4401251"/>
              <a:gd name="connsiteX33155" fmla="*/ 9583500 w 13419668"/>
              <a:gd name="connsiteY33155" fmla="*/ 547668 h 4401251"/>
              <a:gd name="connsiteX33156" fmla="*/ 9656016 w 13419668"/>
              <a:gd name="connsiteY33156" fmla="*/ 533986 h 4401251"/>
              <a:gd name="connsiteX33157" fmla="*/ 9642956 w 13419668"/>
              <a:gd name="connsiteY33157" fmla="*/ 549659 h 4401251"/>
              <a:gd name="connsiteX33158" fmla="*/ 9657011 w 13419668"/>
              <a:gd name="connsiteY33158" fmla="*/ 564087 h 4401251"/>
              <a:gd name="connsiteX33159" fmla="*/ 9674674 w 13419668"/>
              <a:gd name="connsiteY33159" fmla="*/ 553515 h 4401251"/>
              <a:gd name="connsiteX33160" fmla="*/ 9656141 w 13419668"/>
              <a:gd name="connsiteY33160" fmla="*/ 534111 h 4401251"/>
              <a:gd name="connsiteX33161" fmla="*/ 9759132 w 13419668"/>
              <a:gd name="connsiteY33161" fmla="*/ 548166 h 4401251"/>
              <a:gd name="connsiteX33162" fmla="*/ 9744827 w 13419668"/>
              <a:gd name="connsiteY33162" fmla="*/ 534235 h 4401251"/>
              <a:gd name="connsiteX33163" fmla="*/ 9729404 w 13419668"/>
              <a:gd name="connsiteY33163" fmla="*/ 547171 h 4401251"/>
              <a:gd name="connsiteX33164" fmla="*/ 9743335 w 13419668"/>
              <a:gd name="connsiteY33164" fmla="*/ 573541 h 4401251"/>
              <a:gd name="connsiteX33165" fmla="*/ 9759132 w 13419668"/>
              <a:gd name="connsiteY33165" fmla="*/ 548166 h 4401251"/>
              <a:gd name="connsiteX33166" fmla="*/ 9835380 w 13419668"/>
              <a:gd name="connsiteY33166" fmla="*/ 533862 h 4401251"/>
              <a:gd name="connsiteX33167" fmla="*/ 9818588 w 13419668"/>
              <a:gd name="connsiteY33167" fmla="*/ 548912 h 4401251"/>
              <a:gd name="connsiteX33168" fmla="*/ 9832146 w 13419668"/>
              <a:gd name="connsiteY33168" fmla="*/ 564212 h 4401251"/>
              <a:gd name="connsiteX33169" fmla="*/ 9856774 w 13419668"/>
              <a:gd name="connsiteY33169" fmla="*/ 550032 h 4401251"/>
              <a:gd name="connsiteX33170" fmla="*/ 9835380 w 13419668"/>
              <a:gd name="connsiteY33170" fmla="*/ 533986 h 4401251"/>
              <a:gd name="connsiteX33171" fmla="*/ 9908394 w 13419668"/>
              <a:gd name="connsiteY33171" fmla="*/ 550529 h 4401251"/>
              <a:gd name="connsiteX33172" fmla="*/ 9923320 w 13419668"/>
              <a:gd name="connsiteY33172" fmla="*/ 564460 h 4401251"/>
              <a:gd name="connsiteX33173" fmla="*/ 9938620 w 13419668"/>
              <a:gd name="connsiteY33173" fmla="*/ 548042 h 4401251"/>
              <a:gd name="connsiteX33174" fmla="*/ 9923072 w 13419668"/>
              <a:gd name="connsiteY33174" fmla="*/ 526150 h 4401251"/>
              <a:gd name="connsiteX33175" fmla="*/ 9908394 w 13419668"/>
              <a:gd name="connsiteY33175" fmla="*/ 550529 h 4401251"/>
              <a:gd name="connsiteX33176" fmla="*/ 10025316 w 13419668"/>
              <a:gd name="connsiteY33176" fmla="*/ 548042 h 4401251"/>
              <a:gd name="connsiteX33177" fmla="*/ 10010141 w 13419668"/>
              <a:gd name="connsiteY33177" fmla="*/ 534359 h 4401251"/>
              <a:gd name="connsiteX33178" fmla="*/ 9995215 w 13419668"/>
              <a:gd name="connsiteY33178" fmla="*/ 547668 h 4401251"/>
              <a:gd name="connsiteX33179" fmla="*/ 10005166 w 13419668"/>
              <a:gd name="connsiteY33179" fmla="*/ 565953 h 4401251"/>
              <a:gd name="connsiteX33180" fmla="*/ 10025192 w 13419668"/>
              <a:gd name="connsiteY33180" fmla="*/ 548042 h 4401251"/>
              <a:gd name="connsiteX33181" fmla="*/ 10114625 w 13419668"/>
              <a:gd name="connsiteY33181" fmla="*/ 549161 h 4401251"/>
              <a:gd name="connsiteX33182" fmla="*/ 10101067 w 13419668"/>
              <a:gd name="connsiteY33182" fmla="*/ 534359 h 4401251"/>
              <a:gd name="connsiteX33183" fmla="*/ 10085145 w 13419668"/>
              <a:gd name="connsiteY33183" fmla="*/ 546549 h 4401251"/>
              <a:gd name="connsiteX33184" fmla="*/ 10097584 w 13419668"/>
              <a:gd name="connsiteY33184" fmla="*/ 573541 h 4401251"/>
              <a:gd name="connsiteX33185" fmla="*/ 10114625 w 13419668"/>
              <a:gd name="connsiteY33185" fmla="*/ 549161 h 4401251"/>
              <a:gd name="connsiteX33186" fmla="*/ 10188261 w 13419668"/>
              <a:gd name="connsiteY33186" fmla="*/ 534484 h 4401251"/>
              <a:gd name="connsiteX33187" fmla="*/ 10174330 w 13419668"/>
              <a:gd name="connsiteY33187" fmla="*/ 548788 h 4401251"/>
              <a:gd name="connsiteX33188" fmla="*/ 10187266 w 13419668"/>
              <a:gd name="connsiteY33188" fmla="*/ 564212 h 4401251"/>
              <a:gd name="connsiteX33189" fmla="*/ 10213636 w 13419668"/>
              <a:gd name="connsiteY33189" fmla="*/ 550281 h 4401251"/>
              <a:gd name="connsiteX33190" fmla="*/ 10188261 w 13419668"/>
              <a:gd name="connsiteY33190" fmla="*/ 534484 h 4401251"/>
              <a:gd name="connsiteX33191" fmla="*/ 12213005 w 13419668"/>
              <a:gd name="connsiteY33191" fmla="*/ 551151 h 4401251"/>
              <a:gd name="connsiteX33192" fmla="*/ 12228428 w 13419668"/>
              <a:gd name="connsiteY33192" fmla="*/ 564585 h 4401251"/>
              <a:gd name="connsiteX33193" fmla="*/ 12243230 w 13419668"/>
              <a:gd name="connsiteY33193" fmla="*/ 547668 h 4401251"/>
              <a:gd name="connsiteX33194" fmla="*/ 12226936 w 13419668"/>
              <a:gd name="connsiteY33194" fmla="*/ 526523 h 4401251"/>
              <a:gd name="connsiteX33195" fmla="*/ 12213005 w 13419668"/>
              <a:gd name="connsiteY33195" fmla="*/ 551276 h 4401251"/>
              <a:gd name="connsiteX33196" fmla="*/ 10350210 w 13419668"/>
              <a:gd name="connsiteY33196" fmla="*/ 550903 h 4401251"/>
              <a:gd name="connsiteX33197" fmla="*/ 10365386 w 13419668"/>
              <a:gd name="connsiteY33197" fmla="*/ 564585 h 4401251"/>
              <a:gd name="connsiteX33198" fmla="*/ 10380436 w 13419668"/>
              <a:gd name="connsiteY33198" fmla="*/ 547917 h 4401251"/>
              <a:gd name="connsiteX33199" fmla="*/ 10364515 w 13419668"/>
              <a:gd name="connsiteY33199" fmla="*/ 526399 h 4401251"/>
              <a:gd name="connsiteX33200" fmla="*/ 10350210 w 13419668"/>
              <a:gd name="connsiteY33200" fmla="*/ 550903 h 4401251"/>
              <a:gd name="connsiteX33201" fmla="*/ 10454570 w 13419668"/>
              <a:gd name="connsiteY33201" fmla="*/ 533986 h 4401251"/>
              <a:gd name="connsiteX33202" fmla="*/ 10439519 w 13419668"/>
              <a:gd name="connsiteY33202" fmla="*/ 550903 h 4401251"/>
              <a:gd name="connsiteX33203" fmla="*/ 10454943 w 13419668"/>
              <a:gd name="connsiteY33203" fmla="*/ 564336 h 4401251"/>
              <a:gd name="connsiteX33204" fmla="*/ 10477830 w 13419668"/>
              <a:gd name="connsiteY33204" fmla="*/ 547544 h 4401251"/>
              <a:gd name="connsiteX33205" fmla="*/ 10454570 w 13419668"/>
              <a:gd name="connsiteY33205" fmla="*/ 533986 h 4401251"/>
              <a:gd name="connsiteX33206" fmla="*/ 10546242 w 13419668"/>
              <a:gd name="connsiteY33206" fmla="*/ 534111 h 4401251"/>
              <a:gd name="connsiteX33207" fmla="*/ 10529077 w 13419668"/>
              <a:gd name="connsiteY33207" fmla="*/ 548788 h 4401251"/>
              <a:gd name="connsiteX33208" fmla="*/ 10542261 w 13419668"/>
              <a:gd name="connsiteY33208" fmla="*/ 564336 h 4401251"/>
              <a:gd name="connsiteX33209" fmla="*/ 10567138 w 13419668"/>
              <a:gd name="connsiteY33209" fmla="*/ 550778 h 4401251"/>
              <a:gd name="connsiteX33210" fmla="*/ 10546117 w 13419668"/>
              <a:gd name="connsiteY33210" fmla="*/ 534235 h 4401251"/>
              <a:gd name="connsiteX33211" fmla="*/ 10629953 w 13419668"/>
              <a:gd name="connsiteY33211" fmla="*/ 534484 h 4401251"/>
              <a:gd name="connsiteX33212" fmla="*/ 10616271 w 13419668"/>
              <a:gd name="connsiteY33212" fmla="*/ 549037 h 4401251"/>
              <a:gd name="connsiteX33213" fmla="*/ 10629580 w 13419668"/>
              <a:gd name="connsiteY33213" fmla="*/ 564585 h 4401251"/>
              <a:gd name="connsiteX33214" fmla="*/ 10647989 w 13419668"/>
              <a:gd name="connsiteY33214" fmla="*/ 545056 h 4401251"/>
              <a:gd name="connsiteX33215" fmla="*/ 10630077 w 13419668"/>
              <a:gd name="connsiteY33215" fmla="*/ 534608 h 4401251"/>
              <a:gd name="connsiteX33216" fmla="*/ 10719759 w 13419668"/>
              <a:gd name="connsiteY33216" fmla="*/ 534484 h 4401251"/>
              <a:gd name="connsiteX33217" fmla="*/ 10705828 w 13419668"/>
              <a:gd name="connsiteY33217" fmla="*/ 548788 h 4401251"/>
              <a:gd name="connsiteX33218" fmla="*/ 10718764 w 13419668"/>
              <a:gd name="connsiteY33218" fmla="*/ 564212 h 4401251"/>
              <a:gd name="connsiteX33219" fmla="*/ 10745134 w 13419668"/>
              <a:gd name="connsiteY33219" fmla="*/ 550281 h 4401251"/>
              <a:gd name="connsiteX33220" fmla="*/ 10719759 w 13419668"/>
              <a:gd name="connsiteY33220" fmla="*/ 534484 h 4401251"/>
              <a:gd name="connsiteX33221" fmla="*/ 10794888 w 13419668"/>
              <a:gd name="connsiteY33221" fmla="*/ 549410 h 4401251"/>
              <a:gd name="connsiteX33222" fmla="*/ 10811556 w 13419668"/>
              <a:gd name="connsiteY33222" fmla="*/ 564585 h 4401251"/>
              <a:gd name="connsiteX33223" fmla="*/ 10825113 w 13419668"/>
              <a:gd name="connsiteY33223" fmla="*/ 549410 h 4401251"/>
              <a:gd name="connsiteX33224" fmla="*/ 10808571 w 13419668"/>
              <a:gd name="connsiteY33224" fmla="*/ 526274 h 4401251"/>
              <a:gd name="connsiteX33225" fmla="*/ 10794888 w 13419668"/>
              <a:gd name="connsiteY33225" fmla="*/ 549286 h 4401251"/>
              <a:gd name="connsiteX33226" fmla="*/ 10881709 w 13419668"/>
              <a:gd name="connsiteY33226" fmla="*/ 550654 h 4401251"/>
              <a:gd name="connsiteX33227" fmla="*/ 10896635 w 13419668"/>
              <a:gd name="connsiteY33227" fmla="*/ 564585 h 4401251"/>
              <a:gd name="connsiteX33228" fmla="*/ 10911935 w 13419668"/>
              <a:gd name="connsiteY33228" fmla="*/ 548166 h 4401251"/>
              <a:gd name="connsiteX33229" fmla="*/ 10896387 w 13419668"/>
              <a:gd name="connsiteY33229" fmla="*/ 526274 h 4401251"/>
              <a:gd name="connsiteX33230" fmla="*/ 10881709 w 13419668"/>
              <a:gd name="connsiteY33230" fmla="*/ 550654 h 4401251"/>
              <a:gd name="connsiteX33231" fmla="*/ 10971391 w 13419668"/>
              <a:gd name="connsiteY33231" fmla="*/ 551898 h 4401251"/>
              <a:gd name="connsiteX33232" fmla="*/ 10987312 w 13419668"/>
              <a:gd name="connsiteY33232" fmla="*/ 564585 h 4401251"/>
              <a:gd name="connsiteX33233" fmla="*/ 11001368 w 13419668"/>
              <a:gd name="connsiteY33233" fmla="*/ 546922 h 4401251"/>
              <a:gd name="connsiteX33234" fmla="*/ 10984078 w 13419668"/>
              <a:gd name="connsiteY33234" fmla="*/ 526523 h 4401251"/>
              <a:gd name="connsiteX33235" fmla="*/ 10971391 w 13419668"/>
              <a:gd name="connsiteY33235" fmla="*/ 551773 h 4401251"/>
              <a:gd name="connsiteX33236" fmla="*/ 11060824 w 13419668"/>
              <a:gd name="connsiteY33236" fmla="*/ 549659 h 4401251"/>
              <a:gd name="connsiteX33237" fmla="*/ 11074630 w 13419668"/>
              <a:gd name="connsiteY33237" fmla="*/ 564709 h 4401251"/>
              <a:gd name="connsiteX33238" fmla="*/ 11091174 w 13419668"/>
              <a:gd name="connsiteY33238" fmla="*/ 549286 h 4401251"/>
              <a:gd name="connsiteX33239" fmla="*/ 11077243 w 13419668"/>
              <a:gd name="connsiteY33239" fmla="*/ 526399 h 4401251"/>
              <a:gd name="connsiteX33240" fmla="*/ 11060948 w 13419668"/>
              <a:gd name="connsiteY33240" fmla="*/ 549659 h 4401251"/>
              <a:gd name="connsiteX33241" fmla="*/ 11147147 w 13419668"/>
              <a:gd name="connsiteY33241" fmla="*/ 549410 h 4401251"/>
              <a:gd name="connsiteX33242" fmla="*/ 11163815 w 13419668"/>
              <a:gd name="connsiteY33242" fmla="*/ 564585 h 4401251"/>
              <a:gd name="connsiteX33243" fmla="*/ 11177373 w 13419668"/>
              <a:gd name="connsiteY33243" fmla="*/ 549410 h 4401251"/>
              <a:gd name="connsiteX33244" fmla="*/ 11160830 w 13419668"/>
              <a:gd name="connsiteY33244" fmla="*/ 526274 h 4401251"/>
              <a:gd name="connsiteX33245" fmla="*/ 11147147 w 13419668"/>
              <a:gd name="connsiteY33245" fmla="*/ 549286 h 4401251"/>
              <a:gd name="connsiteX33246" fmla="*/ 11253870 w 13419668"/>
              <a:gd name="connsiteY33246" fmla="*/ 564336 h 4401251"/>
              <a:gd name="connsiteX33247" fmla="*/ 11267304 w 13419668"/>
              <a:gd name="connsiteY33247" fmla="*/ 548912 h 4401251"/>
              <a:gd name="connsiteX33248" fmla="*/ 11250387 w 13419668"/>
              <a:gd name="connsiteY33248" fmla="*/ 534111 h 4401251"/>
              <a:gd name="connsiteX33249" fmla="*/ 11229242 w 13419668"/>
              <a:gd name="connsiteY33249" fmla="*/ 550405 h 4401251"/>
              <a:gd name="connsiteX33250" fmla="*/ 11253994 w 13419668"/>
              <a:gd name="connsiteY33250" fmla="*/ 564336 h 4401251"/>
              <a:gd name="connsiteX33251" fmla="*/ 11340940 w 13419668"/>
              <a:gd name="connsiteY33251" fmla="*/ 534484 h 4401251"/>
              <a:gd name="connsiteX33252" fmla="*/ 11326759 w 13419668"/>
              <a:gd name="connsiteY33252" fmla="*/ 548539 h 4401251"/>
              <a:gd name="connsiteX33253" fmla="*/ 11339322 w 13419668"/>
              <a:gd name="connsiteY33253" fmla="*/ 564212 h 4401251"/>
              <a:gd name="connsiteX33254" fmla="*/ 11365817 w 13419668"/>
              <a:gd name="connsiteY33254" fmla="*/ 550778 h 4401251"/>
              <a:gd name="connsiteX33255" fmla="*/ 11340940 w 13419668"/>
              <a:gd name="connsiteY33255" fmla="*/ 534484 h 4401251"/>
              <a:gd name="connsiteX33256" fmla="*/ 11415820 w 13419668"/>
              <a:gd name="connsiteY33256" fmla="*/ 547793 h 4401251"/>
              <a:gd name="connsiteX33257" fmla="*/ 11430745 w 13419668"/>
              <a:gd name="connsiteY33257" fmla="*/ 564709 h 4401251"/>
              <a:gd name="connsiteX33258" fmla="*/ 11446045 w 13419668"/>
              <a:gd name="connsiteY33258" fmla="*/ 551151 h 4401251"/>
              <a:gd name="connsiteX33259" fmla="*/ 11431990 w 13419668"/>
              <a:gd name="connsiteY33259" fmla="*/ 526523 h 4401251"/>
              <a:gd name="connsiteX33260" fmla="*/ 11415820 w 13419668"/>
              <a:gd name="connsiteY33260" fmla="*/ 547793 h 4401251"/>
              <a:gd name="connsiteX33261" fmla="*/ 11502516 w 13419668"/>
              <a:gd name="connsiteY33261" fmla="*/ 549410 h 4401251"/>
              <a:gd name="connsiteX33262" fmla="*/ 11516074 w 13419668"/>
              <a:gd name="connsiteY33262" fmla="*/ 564709 h 4401251"/>
              <a:gd name="connsiteX33263" fmla="*/ 11532866 w 13419668"/>
              <a:gd name="connsiteY33263" fmla="*/ 549534 h 4401251"/>
              <a:gd name="connsiteX33264" fmla="*/ 11519184 w 13419668"/>
              <a:gd name="connsiteY33264" fmla="*/ 526399 h 4401251"/>
              <a:gd name="connsiteX33265" fmla="*/ 11502516 w 13419668"/>
              <a:gd name="connsiteY33265" fmla="*/ 549410 h 4401251"/>
              <a:gd name="connsiteX33266" fmla="*/ 11607000 w 13419668"/>
              <a:gd name="connsiteY33266" fmla="*/ 533986 h 4401251"/>
              <a:gd name="connsiteX33267" fmla="*/ 11591700 w 13419668"/>
              <a:gd name="connsiteY33267" fmla="*/ 550654 h 4401251"/>
              <a:gd name="connsiteX33268" fmla="*/ 11606875 w 13419668"/>
              <a:gd name="connsiteY33268" fmla="*/ 564212 h 4401251"/>
              <a:gd name="connsiteX33269" fmla="*/ 11630011 w 13419668"/>
              <a:gd name="connsiteY33269" fmla="*/ 547668 h 4401251"/>
              <a:gd name="connsiteX33270" fmla="*/ 11607000 w 13419668"/>
              <a:gd name="connsiteY33270" fmla="*/ 533986 h 4401251"/>
              <a:gd name="connsiteX33271" fmla="*/ 11711483 w 13419668"/>
              <a:gd name="connsiteY33271" fmla="*/ 548415 h 4401251"/>
              <a:gd name="connsiteX33272" fmla="*/ 11697179 w 13419668"/>
              <a:gd name="connsiteY33272" fmla="*/ 534484 h 4401251"/>
              <a:gd name="connsiteX33273" fmla="*/ 11681755 w 13419668"/>
              <a:gd name="connsiteY33273" fmla="*/ 547420 h 4401251"/>
              <a:gd name="connsiteX33274" fmla="*/ 11695687 w 13419668"/>
              <a:gd name="connsiteY33274" fmla="*/ 573789 h 4401251"/>
              <a:gd name="connsiteX33275" fmla="*/ 11711483 w 13419668"/>
              <a:gd name="connsiteY33275" fmla="*/ 548415 h 4401251"/>
              <a:gd name="connsiteX33276" fmla="*/ 11780517 w 13419668"/>
              <a:gd name="connsiteY33276" fmla="*/ 534732 h 4401251"/>
              <a:gd name="connsiteX33277" fmla="*/ 11768327 w 13419668"/>
              <a:gd name="connsiteY33277" fmla="*/ 550654 h 4401251"/>
              <a:gd name="connsiteX33278" fmla="*/ 11783254 w 13419668"/>
              <a:gd name="connsiteY33278" fmla="*/ 564212 h 4401251"/>
              <a:gd name="connsiteX33279" fmla="*/ 11807633 w 13419668"/>
              <a:gd name="connsiteY33279" fmla="*/ 547047 h 4401251"/>
              <a:gd name="connsiteX33280" fmla="*/ 11780517 w 13419668"/>
              <a:gd name="connsiteY33280" fmla="*/ 534732 h 4401251"/>
              <a:gd name="connsiteX33281" fmla="*/ 11871319 w 13419668"/>
              <a:gd name="connsiteY33281" fmla="*/ 534484 h 4401251"/>
              <a:gd name="connsiteX33282" fmla="*/ 11858009 w 13419668"/>
              <a:gd name="connsiteY33282" fmla="*/ 549410 h 4401251"/>
              <a:gd name="connsiteX33283" fmla="*/ 11871567 w 13419668"/>
              <a:gd name="connsiteY33283" fmla="*/ 564212 h 4401251"/>
              <a:gd name="connsiteX33284" fmla="*/ 11897315 w 13419668"/>
              <a:gd name="connsiteY33284" fmla="*/ 549037 h 4401251"/>
              <a:gd name="connsiteX33285" fmla="*/ 11871194 w 13419668"/>
              <a:gd name="connsiteY33285" fmla="*/ 534484 h 4401251"/>
              <a:gd name="connsiteX33286" fmla="*/ 11960503 w 13419668"/>
              <a:gd name="connsiteY33286" fmla="*/ 534235 h 4401251"/>
              <a:gd name="connsiteX33287" fmla="*/ 11947567 w 13419668"/>
              <a:gd name="connsiteY33287" fmla="*/ 550032 h 4401251"/>
              <a:gd name="connsiteX33288" fmla="*/ 11961746 w 13419668"/>
              <a:gd name="connsiteY33288" fmla="*/ 564212 h 4401251"/>
              <a:gd name="connsiteX33289" fmla="*/ 11979285 w 13419668"/>
              <a:gd name="connsiteY33289" fmla="*/ 553390 h 4401251"/>
              <a:gd name="connsiteX33290" fmla="*/ 11960503 w 13419668"/>
              <a:gd name="connsiteY33290" fmla="*/ 534235 h 4401251"/>
              <a:gd name="connsiteX33291" fmla="*/ 2225 w 13419668"/>
              <a:gd name="connsiteY33291" fmla="*/ 2523653 h 4401251"/>
              <a:gd name="connsiteX33292" fmla="*/ 2225 w 13419668"/>
              <a:gd name="connsiteY33292" fmla="*/ 2470292 h 4401251"/>
              <a:gd name="connsiteX33293" fmla="*/ 2225 w 13419668"/>
              <a:gd name="connsiteY33293" fmla="*/ 2523653 h 4401251"/>
              <a:gd name="connsiteX33294" fmla="*/ 1852 w 13419668"/>
              <a:gd name="connsiteY33294" fmla="*/ 2384342 h 4401251"/>
              <a:gd name="connsiteX33295" fmla="*/ 1852 w 13419668"/>
              <a:gd name="connsiteY33295" fmla="*/ 2435589 h 4401251"/>
              <a:gd name="connsiteX33296" fmla="*/ 1852 w 13419668"/>
              <a:gd name="connsiteY33296" fmla="*/ 2384342 h 4401251"/>
              <a:gd name="connsiteX33297" fmla="*/ 10009520 w 13419668"/>
              <a:gd name="connsiteY33297" fmla="*/ 446170 h 4401251"/>
              <a:gd name="connsiteX33298" fmla="*/ 9996086 w 13419668"/>
              <a:gd name="connsiteY33298" fmla="*/ 457862 h 4401251"/>
              <a:gd name="connsiteX33299" fmla="*/ 10008400 w 13419668"/>
              <a:gd name="connsiteY33299" fmla="*/ 473908 h 4401251"/>
              <a:gd name="connsiteX33300" fmla="*/ 10032033 w 13419668"/>
              <a:gd name="connsiteY33300" fmla="*/ 460226 h 4401251"/>
              <a:gd name="connsiteX33301" fmla="*/ 10009520 w 13419668"/>
              <a:gd name="connsiteY33301" fmla="*/ 446170 h 4401251"/>
              <a:gd name="connsiteX33302" fmla="*/ 13366057 w 13419668"/>
              <a:gd name="connsiteY33302" fmla="*/ 458733 h 4401251"/>
              <a:gd name="connsiteX33303" fmla="*/ 13380112 w 13419668"/>
              <a:gd name="connsiteY33303" fmla="*/ 473908 h 4401251"/>
              <a:gd name="connsiteX33304" fmla="*/ 13393173 w 13419668"/>
              <a:gd name="connsiteY33304" fmla="*/ 462091 h 4401251"/>
              <a:gd name="connsiteX33305" fmla="*/ 13382724 w 13419668"/>
              <a:gd name="connsiteY33305" fmla="*/ 437587 h 4401251"/>
              <a:gd name="connsiteX33306" fmla="*/ 13366057 w 13419668"/>
              <a:gd name="connsiteY33306" fmla="*/ 458733 h 4401251"/>
              <a:gd name="connsiteX33307" fmla="*/ 13303615 w 13419668"/>
              <a:gd name="connsiteY33307" fmla="*/ 457365 h 4401251"/>
              <a:gd name="connsiteX33308" fmla="*/ 13290306 w 13419668"/>
              <a:gd name="connsiteY33308" fmla="*/ 446170 h 4401251"/>
              <a:gd name="connsiteX33309" fmla="*/ 13276375 w 13419668"/>
              <a:gd name="connsiteY33309" fmla="*/ 460723 h 4401251"/>
              <a:gd name="connsiteX33310" fmla="*/ 13292918 w 13419668"/>
              <a:gd name="connsiteY33310" fmla="*/ 481869 h 4401251"/>
              <a:gd name="connsiteX33311" fmla="*/ 13303615 w 13419668"/>
              <a:gd name="connsiteY33311" fmla="*/ 457365 h 4401251"/>
              <a:gd name="connsiteX33312" fmla="*/ 13190674 w 13419668"/>
              <a:gd name="connsiteY33312" fmla="*/ 461843 h 4401251"/>
              <a:gd name="connsiteX33313" fmla="*/ 13203609 w 13419668"/>
              <a:gd name="connsiteY33313" fmla="*/ 473784 h 4401251"/>
              <a:gd name="connsiteX33314" fmla="*/ 13217913 w 13419668"/>
              <a:gd name="connsiteY33314" fmla="*/ 458857 h 4401251"/>
              <a:gd name="connsiteX33315" fmla="*/ 13201620 w 13419668"/>
              <a:gd name="connsiteY33315" fmla="*/ 437463 h 4401251"/>
              <a:gd name="connsiteX33316" fmla="*/ 13190798 w 13419668"/>
              <a:gd name="connsiteY33316" fmla="*/ 461718 h 4401251"/>
              <a:gd name="connsiteX33317" fmla="*/ 13128356 w 13419668"/>
              <a:gd name="connsiteY33317" fmla="*/ 460350 h 4401251"/>
              <a:gd name="connsiteX33318" fmla="*/ 13113927 w 13419668"/>
              <a:gd name="connsiteY33318" fmla="*/ 446170 h 4401251"/>
              <a:gd name="connsiteX33319" fmla="*/ 13100991 w 13419668"/>
              <a:gd name="connsiteY33319" fmla="*/ 457738 h 4401251"/>
              <a:gd name="connsiteX33320" fmla="*/ 13112310 w 13419668"/>
              <a:gd name="connsiteY33320" fmla="*/ 481869 h 4401251"/>
              <a:gd name="connsiteX33321" fmla="*/ 13128232 w 13419668"/>
              <a:gd name="connsiteY33321" fmla="*/ 460350 h 4401251"/>
              <a:gd name="connsiteX33322" fmla="*/ 13023002 w 13419668"/>
              <a:gd name="connsiteY33322" fmla="*/ 446294 h 4401251"/>
              <a:gd name="connsiteX33323" fmla="*/ 13011309 w 13419668"/>
              <a:gd name="connsiteY33323" fmla="*/ 459106 h 4401251"/>
              <a:gd name="connsiteX33324" fmla="*/ 13025365 w 13419668"/>
              <a:gd name="connsiteY33324" fmla="*/ 473535 h 4401251"/>
              <a:gd name="connsiteX33325" fmla="*/ 13047008 w 13419668"/>
              <a:gd name="connsiteY33325" fmla="*/ 457614 h 4401251"/>
              <a:gd name="connsiteX33326" fmla="*/ 13022878 w 13419668"/>
              <a:gd name="connsiteY33326" fmla="*/ 446170 h 4401251"/>
              <a:gd name="connsiteX33327" fmla="*/ 12949241 w 13419668"/>
              <a:gd name="connsiteY33327" fmla="*/ 460350 h 4401251"/>
              <a:gd name="connsiteX33328" fmla="*/ 12934812 w 13419668"/>
              <a:gd name="connsiteY33328" fmla="*/ 446170 h 4401251"/>
              <a:gd name="connsiteX33329" fmla="*/ 12921877 w 13419668"/>
              <a:gd name="connsiteY33329" fmla="*/ 457738 h 4401251"/>
              <a:gd name="connsiteX33330" fmla="*/ 12933195 w 13419668"/>
              <a:gd name="connsiteY33330" fmla="*/ 481869 h 4401251"/>
              <a:gd name="connsiteX33331" fmla="*/ 12949117 w 13419668"/>
              <a:gd name="connsiteY33331" fmla="*/ 460350 h 4401251"/>
              <a:gd name="connsiteX33332" fmla="*/ 12861798 w 13419668"/>
              <a:gd name="connsiteY33332" fmla="*/ 457365 h 4401251"/>
              <a:gd name="connsiteX33333" fmla="*/ 12848489 w 13419668"/>
              <a:gd name="connsiteY33333" fmla="*/ 446170 h 4401251"/>
              <a:gd name="connsiteX33334" fmla="*/ 12834558 w 13419668"/>
              <a:gd name="connsiteY33334" fmla="*/ 460723 h 4401251"/>
              <a:gd name="connsiteX33335" fmla="*/ 12851101 w 13419668"/>
              <a:gd name="connsiteY33335" fmla="*/ 481869 h 4401251"/>
              <a:gd name="connsiteX33336" fmla="*/ 12861798 w 13419668"/>
              <a:gd name="connsiteY33336" fmla="*/ 457365 h 4401251"/>
              <a:gd name="connsiteX33337" fmla="*/ 12759056 w 13419668"/>
              <a:gd name="connsiteY33337" fmla="*/ 446170 h 4401251"/>
              <a:gd name="connsiteX33338" fmla="*/ 12745125 w 13419668"/>
              <a:gd name="connsiteY33338" fmla="*/ 457116 h 4401251"/>
              <a:gd name="connsiteX33339" fmla="*/ 12757439 w 13419668"/>
              <a:gd name="connsiteY33339" fmla="*/ 473535 h 4401251"/>
              <a:gd name="connsiteX33340" fmla="*/ 12781197 w 13419668"/>
              <a:gd name="connsiteY33340" fmla="*/ 461221 h 4401251"/>
              <a:gd name="connsiteX33341" fmla="*/ 12759056 w 13419668"/>
              <a:gd name="connsiteY33341" fmla="*/ 446294 h 4401251"/>
              <a:gd name="connsiteX33342" fmla="*/ 12655692 w 13419668"/>
              <a:gd name="connsiteY33342" fmla="*/ 461345 h 4401251"/>
              <a:gd name="connsiteX33343" fmla="*/ 12672110 w 13419668"/>
              <a:gd name="connsiteY33343" fmla="*/ 473410 h 4401251"/>
              <a:gd name="connsiteX33344" fmla="*/ 12682932 w 13419668"/>
              <a:gd name="connsiteY33344" fmla="*/ 459479 h 4401251"/>
              <a:gd name="connsiteX33345" fmla="*/ 12667757 w 13419668"/>
              <a:gd name="connsiteY33345" fmla="*/ 437463 h 4401251"/>
              <a:gd name="connsiteX33346" fmla="*/ 12655692 w 13419668"/>
              <a:gd name="connsiteY33346" fmla="*/ 461345 h 4401251"/>
              <a:gd name="connsiteX33347" fmla="*/ 12569742 w 13419668"/>
              <a:gd name="connsiteY33347" fmla="*/ 461843 h 4401251"/>
              <a:gd name="connsiteX33348" fmla="*/ 12582678 w 13419668"/>
              <a:gd name="connsiteY33348" fmla="*/ 473784 h 4401251"/>
              <a:gd name="connsiteX33349" fmla="*/ 12596983 w 13419668"/>
              <a:gd name="connsiteY33349" fmla="*/ 458982 h 4401251"/>
              <a:gd name="connsiteX33350" fmla="*/ 12580688 w 13419668"/>
              <a:gd name="connsiteY33350" fmla="*/ 437587 h 4401251"/>
              <a:gd name="connsiteX33351" fmla="*/ 12569866 w 13419668"/>
              <a:gd name="connsiteY33351" fmla="*/ 461843 h 4401251"/>
              <a:gd name="connsiteX33352" fmla="*/ 12491131 w 13419668"/>
              <a:gd name="connsiteY33352" fmla="*/ 446419 h 4401251"/>
              <a:gd name="connsiteX33353" fmla="*/ 12479936 w 13419668"/>
              <a:gd name="connsiteY33353" fmla="*/ 459728 h 4401251"/>
              <a:gd name="connsiteX33354" fmla="*/ 12494489 w 13419668"/>
              <a:gd name="connsiteY33354" fmla="*/ 473659 h 4401251"/>
              <a:gd name="connsiteX33355" fmla="*/ 12515634 w 13419668"/>
              <a:gd name="connsiteY33355" fmla="*/ 457116 h 4401251"/>
              <a:gd name="connsiteX33356" fmla="*/ 12491131 w 13419668"/>
              <a:gd name="connsiteY33356" fmla="*/ 446419 h 4401251"/>
              <a:gd name="connsiteX33357" fmla="*/ 12390377 w 13419668"/>
              <a:gd name="connsiteY33357" fmla="*/ 460599 h 4401251"/>
              <a:gd name="connsiteX33358" fmla="*/ 12402195 w 13419668"/>
              <a:gd name="connsiteY33358" fmla="*/ 473659 h 4401251"/>
              <a:gd name="connsiteX33359" fmla="*/ 12417743 w 13419668"/>
              <a:gd name="connsiteY33359" fmla="*/ 460226 h 4401251"/>
              <a:gd name="connsiteX33360" fmla="*/ 12403563 w 13419668"/>
              <a:gd name="connsiteY33360" fmla="*/ 437463 h 4401251"/>
              <a:gd name="connsiteX33361" fmla="*/ 12390377 w 13419668"/>
              <a:gd name="connsiteY33361" fmla="*/ 460599 h 4401251"/>
              <a:gd name="connsiteX33362" fmla="*/ 12316244 w 13419668"/>
              <a:gd name="connsiteY33362" fmla="*/ 446294 h 4401251"/>
              <a:gd name="connsiteX33363" fmla="*/ 12303185 w 13419668"/>
              <a:gd name="connsiteY33363" fmla="*/ 458111 h 4401251"/>
              <a:gd name="connsiteX33364" fmla="*/ 12316618 w 13419668"/>
              <a:gd name="connsiteY33364" fmla="*/ 473659 h 4401251"/>
              <a:gd name="connsiteX33365" fmla="*/ 12339380 w 13419668"/>
              <a:gd name="connsiteY33365" fmla="*/ 459479 h 4401251"/>
              <a:gd name="connsiteX33366" fmla="*/ 12316244 w 13419668"/>
              <a:gd name="connsiteY33366" fmla="*/ 446294 h 4401251"/>
              <a:gd name="connsiteX33367" fmla="*/ 9936505 w 13419668"/>
              <a:gd name="connsiteY33367" fmla="*/ 459852 h 4401251"/>
              <a:gd name="connsiteX33368" fmla="*/ 9925062 w 13419668"/>
              <a:gd name="connsiteY33368" fmla="*/ 446170 h 4401251"/>
              <a:gd name="connsiteX33369" fmla="*/ 9908767 w 13419668"/>
              <a:gd name="connsiteY33369" fmla="*/ 458111 h 4401251"/>
              <a:gd name="connsiteX33370" fmla="*/ 9921827 w 13419668"/>
              <a:gd name="connsiteY33370" fmla="*/ 481993 h 4401251"/>
              <a:gd name="connsiteX33371" fmla="*/ 9936505 w 13419668"/>
              <a:gd name="connsiteY33371" fmla="*/ 459852 h 4401251"/>
              <a:gd name="connsiteX33372" fmla="*/ 12213751 w 13419668"/>
              <a:gd name="connsiteY33372" fmla="*/ 461096 h 4401251"/>
              <a:gd name="connsiteX33373" fmla="*/ 12230045 w 13419668"/>
              <a:gd name="connsiteY33373" fmla="*/ 473410 h 4401251"/>
              <a:gd name="connsiteX33374" fmla="*/ 12240991 w 13419668"/>
              <a:gd name="connsiteY33374" fmla="*/ 459604 h 4401251"/>
              <a:gd name="connsiteX33375" fmla="*/ 12226190 w 13419668"/>
              <a:gd name="connsiteY33375" fmla="*/ 437339 h 4401251"/>
              <a:gd name="connsiteX33376" fmla="*/ 12213751 w 13419668"/>
              <a:gd name="connsiteY33376" fmla="*/ 461096 h 4401251"/>
              <a:gd name="connsiteX33377" fmla="*/ 67154 w 13419668"/>
              <a:gd name="connsiteY33377" fmla="*/ 459977 h 4401251"/>
              <a:gd name="connsiteX33378" fmla="*/ 78473 w 13419668"/>
              <a:gd name="connsiteY33378" fmla="*/ 473535 h 4401251"/>
              <a:gd name="connsiteX33379" fmla="*/ 94519 w 13419668"/>
              <a:gd name="connsiteY33379" fmla="*/ 460848 h 4401251"/>
              <a:gd name="connsiteX33380" fmla="*/ 81458 w 13419668"/>
              <a:gd name="connsiteY33380" fmla="*/ 437463 h 4401251"/>
              <a:gd name="connsiteX33381" fmla="*/ 67154 w 13419668"/>
              <a:gd name="connsiteY33381" fmla="*/ 459977 h 4401251"/>
              <a:gd name="connsiteX33382" fmla="*/ 169150 w 13419668"/>
              <a:gd name="connsiteY33382" fmla="*/ 446294 h 4401251"/>
              <a:gd name="connsiteX33383" fmla="*/ 156463 w 13419668"/>
              <a:gd name="connsiteY33383" fmla="*/ 458857 h 4401251"/>
              <a:gd name="connsiteX33384" fmla="*/ 169772 w 13419668"/>
              <a:gd name="connsiteY33384" fmla="*/ 474032 h 4401251"/>
              <a:gd name="connsiteX33385" fmla="*/ 192410 w 13419668"/>
              <a:gd name="connsiteY33385" fmla="*/ 458982 h 4401251"/>
              <a:gd name="connsiteX33386" fmla="*/ 169025 w 13419668"/>
              <a:gd name="connsiteY33386" fmla="*/ 446294 h 4401251"/>
              <a:gd name="connsiteX33387" fmla="*/ 246269 w 13419668"/>
              <a:gd name="connsiteY33387" fmla="*/ 460350 h 4401251"/>
              <a:gd name="connsiteX33388" fmla="*/ 257837 w 13419668"/>
              <a:gd name="connsiteY33388" fmla="*/ 473659 h 4401251"/>
              <a:gd name="connsiteX33389" fmla="*/ 273633 w 13419668"/>
              <a:gd name="connsiteY33389" fmla="*/ 460599 h 4401251"/>
              <a:gd name="connsiteX33390" fmla="*/ 259951 w 13419668"/>
              <a:gd name="connsiteY33390" fmla="*/ 437587 h 4401251"/>
              <a:gd name="connsiteX33391" fmla="*/ 246269 w 13419668"/>
              <a:gd name="connsiteY33391" fmla="*/ 460474 h 4401251"/>
              <a:gd name="connsiteX33392" fmla="*/ 345279 w 13419668"/>
              <a:gd name="connsiteY33392" fmla="*/ 446294 h 4401251"/>
              <a:gd name="connsiteX33393" fmla="*/ 332219 w 13419668"/>
              <a:gd name="connsiteY33393" fmla="*/ 458111 h 4401251"/>
              <a:gd name="connsiteX33394" fmla="*/ 345653 w 13419668"/>
              <a:gd name="connsiteY33394" fmla="*/ 473659 h 4401251"/>
              <a:gd name="connsiteX33395" fmla="*/ 368415 w 13419668"/>
              <a:gd name="connsiteY33395" fmla="*/ 459479 h 4401251"/>
              <a:gd name="connsiteX33396" fmla="*/ 345279 w 13419668"/>
              <a:gd name="connsiteY33396" fmla="*/ 446294 h 4401251"/>
              <a:gd name="connsiteX33397" fmla="*/ 433469 w 13419668"/>
              <a:gd name="connsiteY33397" fmla="*/ 446543 h 4401251"/>
              <a:gd name="connsiteX33398" fmla="*/ 421528 w 13419668"/>
              <a:gd name="connsiteY33398" fmla="*/ 459479 h 4401251"/>
              <a:gd name="connsiteX33399" fmla="*/ 436454 w 13419668"/>
              <a:gd name="connsiteY33399" fmla="*/ 473659 h 4401251"/>
              <a:gd name="connsiteX33400" fmla="*/ 457848 w 13419668"/>
              <a:gd name="connsiteY33400" fmla="*/ 457240 h 4401251"/>
              <a:gd name="connsiteX33401" fmla="*/ 433469 w 13419668"/>
              <a:gd name="connsiteY33401" fmla="*/ 446543 h 4401251"/>
              <a:gd name="connsiteX33402" fmla="*/ 511209 w 13419668"/>
              <a:gd name="connsiteY33402" fmla="*/ 459852 h 4401251"/>
              <a:gd name="connsiteX33403" fmla="*/ 526384 w 13419668"/>
              <a:gd name="connsiteY33403" fmla="*/ 473784 h 4401251"/>
              <a:gd name="connsiteX33404" fmla="*/ 538574 w 13419668"/>
              <a:gd name="connsiteY33404" fmla="*/ 461096 h 4401251"/>
              <a:gd name="connsiteX33405" fmla="*/ 526260 w 13419668"/>
              <a:gd name="connsiteY33405" fmla="*/ 437587 h 4401251"/>
              <a:gd name="connsiteX33406" fmla="*/ 511209 w 13419668"/>
              <a:gd name="connsiteY33406" fmla="*/ 459852 h 4401251"/>
              <a:gd name="connsiteX33407" fmla="*/ 626266 w 13419668"/>
              <a:gd name="connsiteY33407" fmla="*/ 458733 h 4401251"/>
              <a:gd name="connsiteX33408" fmla="*/ 610469 w 13419668"/>
              <a:gd name="connsiteY33408" fmla="*/ 446170 h 4401251"/>
              <a:gd name="connsiteX33409" fmla="*/ 598528 w 13419668"/>
              <a:gd name="connsiteY33409" fmla="*/ 459479 h 4401251"/>
              <a:gd name="connsiteX33410" fmla="*/ 612335 w 13419668"/>
              <a:gd name="connsiteY33410" fmla="*/ 482242 h 4401251"/>
              <a:gd name="connsiteX33411" fmla="*/ 626266 w 13419668"/>
              <a:gd name="connsiteY33411" fmla="*/ 458857 h 4401251"/>
              <a:gd name="connsiteX33412" fmla="*/ 715574 w 13419668"/>
              <a:gd name="connsiteY33412" fmla="*/ 460226 h 4401251"/>
              <a:gd name="connsiteX33413" fmla="*/ 701021 w 13419668"/>
              <a:gd name="connsiteY33413" fmla="*/ 446294 h 4401251"/>
              <a:gd name="connsiteX33414" fmla="*/ 688210 w 13419668"/>
              <a:gd name="connsiteY33414" fmla="*/ 457987 h 4401251"/>
              <a:gd name="connsiteX33415" fmla="*/ 699902 w 13419668"/>
              <a:gd name="connsiteY33415" fmla="*/ 481993 h 4401251"/>
              <a:gd name="connsiteX33416" fmla="*/ 715574 w 13419668"/>
              <a:gd name="connsiteY33416" fmla="*/ 460226 h 4401251"/>
              <a:gd name="connsiteX33417" fmla="*/ 805381 w 13419668"/>
              <a:gd name="connsiteY33417" fmla="*/ 458733 h 4401251"/>
              <a:gd name="connsiteX33418" fmla="*/ 789584 w 13419668"/>
              <a:gd name="connsiteY33418" fmla="*/ 446170 h 4401251"/>
              <a:gd name="connsiteX33419" fmla="*/ 777643 w 13419668"/>
              <a:gd name="connsiteY33419" fmla="*/ 459479 h 4401251"/>
              <a:gd name="connsiteX33420" fmla="*/ 791450 w 13419668"/>
              <a:gd name="connsiteY33420" fmla="*/ 482242 h 4401251"/>
              <a:gd name="connsiteX33421" fmla="*/ 805381 w 13419668"/>
              <a:gd name="connsiteY33421" fmla="*/ 458857 h 4401251"/>
              <a:gd name="connsiteX33422" fmla="*/ 891082 w 13419668"/>
              <a:gd name="connsiteY33422" fmla="*/ 459977 h 4401251"/>
              <a:gd name="connsiteX33423" fmla="*/ 879639 w 13419668"/>
              <a:gd name="connsiteY33423" fmla="*/ 446294 h 4401251"/>
              <a:gd name="connsiteX33424" fmla="*/ 863344 w 13419668"/>
              <a:gd name="connsiteY33424" fmla="*/ 458235 h 4401251"/>
              <a:gd name="connsiteX33425" fmla="*/ 876405 w 13419668"/>
              <a:gd name="connsiteY33425" fmla="*/ 482117 h 4401251"/>
              <a:gd name="connsiteX33426" fmla="*/ 891082 w 13419668"/>
              <a:gd name="connsiteY33426" fmla="*/ 459977 h 4401251"/>
              <a:gd name="connsiteX33427" fmla="*/ 966460 w 13419668"/>
              <a:gd name="connsiteY33427" fmla="*/ 446294 h 4401251"/>
              <a:gd name="connsiteX33428" fmla="*/ 953150 w 13419668"/>
              <a:gd name="connsiteY33428" fmla="*/ 457862 h 4401251"/>
              <a:gd name="connsiteX33429" fmla="*/ 966211 w 13419668"/>
              <a:gd name="connsiteY33429" fmla="*/ 473659 h 4401251"/>
              <a:gd name="connsiteX33430" fmla="*/ 989222 w 13419668"/>
              <a:gd name="connsiteY33430" fmla="*/ 459977 h 4401251"/>
              <a:gd name="connsiteX33431" fmla="*/ 966335 w 13419668"/>
              <a:gd name="connsiteY33431" fmla="*/ 446294 h 4401251"/>
              <a:gd name="connsiteX33432" fmla="*/ 1042583 w 13419668"/>
              <a:gd name="connsiteY33432" fmla="*/ 459852 h 4401251"/>
              <a:gd name="connsiteX33433" fmla="*/ 1057758 w 13419668"/>
              <a:gd name="connsiteY33433" fmla="*/ 473784 h 4401251"/>
              <a:gd name="connsiteX33434" fmla="*/ 1069948 w 13419668"/>
              <a:gd name="connsiteY33434" fmla="*/ 461096 h 4401251"/>
              <a:gd name="connsiteX33435" fmla="*/ 1057634 w 13419668"/>
              <a:gd name="connsiteY33435" fmla="*/ 437587 h 4401251"/>
              <a:gd name="connsiteX33436" fmla="*/ 1042583 w 13419668"/>
              <a:gd name="connsiteY33436" fmla="*/ 459852 h 4401251"/>
              <a:gd name="connsiteX33437" fmla="*/ 1145574 w 13419668"/>
              <a:gd name="connsiteY33437" fmla="*/ 446294 h 4401251"/>
              <a:gd name="connsiteX33438" fmla="*/ 1132265 w 13419668"/>
              <a:gd name="connsiteY33438" fmla="*/ 457862 h 4401251"/>
              <a:gd name="connsiteX33439" fmla="*/ 1145326 w 13419668"/>
              <a:gd name="connsiteY33439" fmla="*/ 473659 h 4401251"/>
              <a:gd name="connsiteX33440" fmla="*/ 1168337 w 13419668"/>
              <a:gd name="connsiteY33440" fmla="*/ 459977 h 4401251"/>
              <a:gd name="connsiteX33441" fmla="*/ 1145450 w 13419668"/>
              <a:gd name="connsiteY33441" fmla="*/ 446294 h 4401251"/>
              <a:gd name="connsiteX33442" fmla="*/ 1219708 w 13419668"/>
              <a:gd name="connsiteY33442" fmla="*/ 461967 h 4401251"/>
              <a:gd name="connsiteX33443" fmla="*/ 1232644 w 13419668"/>
              <a:gd name="connsiteY33443" fmla="*/ 473908 h 4401251"/>
              <a:gd name="connsiteX33444" fmla="*/ 1246948 w 13419668"/>
              <a:gd name="connsiteY33444" fmla="*/ 458982 h 4401251"/>
              <a:gd name="connsiteX33445" fmla="*/ 1230654 w 13419668"/>
              <a:gd name="connsiteY33445" fmla="*/ 437587 h 4401251"/>
              <a:gd name="connsiteX33446" fmla="*/ 1219833 w 13419668"/>
              <a:gd name="connsiteY33446" fmla="*/ 461843 h 4401251"/>
              <a:gd name="connsiteX33447" fmla="*/ 1321828 w 13419668"/>
              <a:gd name="connsiteY33447" fmla="*/ 446419 h 4401251"/>
              <a:gd name="connsiteX33448" fmla="*/ 1308892 w 13419668"/>
              <a:gd name="connsiteY33448" fmla="*/ 458609 h 4401251"/>
              <a:gd name="connsiteX33449" fmla="*/ 1321828 w 13419668"/>
              <a:gd name="connsiteY33449" fmla="*/ 474157 h 4401251"/>
              <a:gd name="connsiteX33450" fmla="*/ 1344840 w 13419668"/>
              <a:gd name="connsiteY33450" fmla="*/ 459604 h 4401251"/>
              <a:gd name="connsiteX33451" fmla="*/ 1321704 w 13419668"/>
              <a:gd name="connsiteY33451" fmla="*/ 446419 h 4401251"/>
              <a:gd name="connsiteX33452" fmla="*/ 1426188 w 13419668"/>
              <a:gd name="connsiteY33452" fmla="*/ 460226 h 4401251"/>
              <a:gd name="connsiteX33453" fmla="*/ 1411386 w 13419668"/>
              <a:gd name="connsiteY33453" fmla="*/ 446419 h 4401251"/>
              <a:gd name="connsiteX33454" fmla="*/ 1398698 w 13419668"/>
              <a:gd name="connsiteY33454" fmla="*/ 458360 h 4401251"/>
              <a:gd name="connsiteX33455" fmla="*/ 1410515 w 13419668"/>
              <a:gd name="connsiteY33455" fmla="*/ 482117 h 4401251"/>
              <a:gd name="connsiteX33456" fmla="*/ 1426063 w 13419668"/>
              <a:gd name="connsiteY33456" fmla="*/ 460226 h 4401251"/>
              <a:gd name="connsiteX33457" fmla="*/ 1511889 w 13419668"/>
              <a:gd name="connsiteY33457" fmla="*/ 457862 h 4401251"/>
              <a:gd name="connsiteX33458" fmla="*/ 1498829 w 13419668"/>
              <a:gd name="connsiteY33458" fmla="*/ 446294 h 4401251"/>
              <a:gd name="connsiteX33459" fmla="*/ 1484524 w 13419668"/>
              <a:gd name="connsiteY33459" fmla="*/ 460599 h 4401251"/>
              <a:gd name="connsiteX33460" fmla="*/ 1500570 w 13419668"/>
              <a:gd name="connsiteY33460" fmla="*/ 482117 h 4401251"/>
              <a:gd name="connsiteX33461" fmla="*/ 1511765 w 13419668"/>
              <a:gd name="connsiteY33461" fmla="*/ 457862 h 4401251"/>
              <a:gd name="connsiteX33462" fmla="*/ 1601695 w 13419668"/>
              <a:gd name="connsiteY33462" fmla="*/ 459977 h 4401251"/>
              <a:gd name="connsiteX33463" fmla="*/ 1590252 w 13419668"/>
              <a:gd name="connsiteY33463" fmla="*/ 446294 h 4401251"/>
              <a:gd name="connsiteX33464" fmla="*/ 1573957 w 13419668"/>
              <a:gd name="connsiteY33464" fmla="*/ 458235 h 4401251"/>
              <a:gd name="connsiteX33465" fmla="*/ 1587018 w 13419668"/>
              <a:gd name="connsiteY33465" fmla="*/ 482117 h 4401251"/>
              <a:gd name="connsiteX33466" fmla="*/ 1601695 w 13419668"/>
              <a:gd name="connsiteY33466" fmla="*/ 459977 h 4401251"/>
              <a:gd name="connsiteX33467" fmla="*/ 1675580 w 13419668"/>
              <a:gd name="connsiteY33467" fmla="*/ 446543 h 4401251"/>
              <a:gd name="connsiteX33468" fmla="*/ 1663639 w 13419668"/>
              <a:gd name="connsiteY33468" fmla="*/ 459479 h 4401251"/>
              <a:gd name="connsiteX33469" fmla="*/ 1678565 w 13419668"/>
              <a:gd name="connsiteY33469" fmla="*/ 473784 h 4401251"/>
              <a:gd name="connsiteX33470" fmla="*/ 1699960 w 13419668"/>
              <a:gd name="connsiteY33470" fmla="*/ 457489 h 4401251"/>
              <a:gd name="connsiteX33471" fmla="*/ 1675580 w 13419668"/>
              <a:gd name="connsiteY33471" fmla="*/ 446668 h 4401251"/>
              <a:gd name="connsiteX33472" fmla="*/ 1778447 w 13419668"/>
              <a:gd name="connsiteY33472" fmla="*/ 460226 h 4401251"/>
              <a:gd name="connsiteX33473" fmla="*/ 1763894 w 13419668"/>
              <a:gd name="connsiteY33473" fmla="*/ 446294 h 4401251"/>
              <a:gd name="connsiteX33474" fmla="*/ 1751082 w 13419668"/>
              <a:gd name="connsiteY33474" fmla="*/ 457987 h 4401251"/>
              <a:gd name="connsiteX33475" fmla="*/ 1762774 w 13419668"/>
              <a:gd name="connsiteY33475" fmla="*/ 481993 h 4401251"/>
              <a:gd name="connsiteX33476" fmla="*/ 1778447 w 13419668"/>
              <a:gd name="connsiteY33476" fmla="*/ 460226 h 4401251"/>
              <a:gd name="connsiteX33477" fmla="*/ 1852083 w 13419668"/>
              <a:gd name="connsiteY33477" fmla="*/ 446419 h 4401251"/>
              <a:gd name="connsiteX33478" fmla="*/ 1840515 w 13419668"/>
              <a:gd name="connsiteY33478" fmla="*/ 459355 h 4401251"/>
              <a:gd name="connsiteX33479" fmla="*/ 1854819 w 13419668"/>
              <a:gd name="connsiteY33479" fmla="*/ 473659 h 4401251"/>
              <a:gd name="connsiteX33480" fmla="*/ 1876338 w 13419668"/>
              <a:gd name="connsiteY33480" fmla="*/ 457614 h 4401251"/>
              <a:gd name="connsiteX33481" fmla="*/ 1852083 w 13419668"/>
              <a:gd name="connsiteY33481" fmla="*/ 446419 h 4401251"/>
              <a:gd name="connsiteX33482" fmla="*/ 1930321 w 13419668"/>
              <a:gd name="connsiteY33482" fmla="*/ 461469 h 4401251"/>
              <a:gd name="connsiteX33483" fmla="*/ 1942884 w 13419668"/>
              <a:gd name="connsiteY33483" fmla="*/ 473784 h 4401251"/>
              <a:gd name="connsiteX33484" fmla="*/ 1957562 w 13419668"/>
              <a:gd name="connsiteY33484" fmla="*/ 459355 h 4401251"/>
              <a:gd name="connsiteX33485" fmla="*/ 1941765 w 13419668"/>
              <a:gd name="connsiteY33485" fmla="*/ 437463 h 4401251"/>
              <a:gd name="connsiteX33486" fmla="*/ 1930321 w 13419668"/>
              <a:gd name="connsiteY33486" fmla="*/ 461469 h 4401251"/>
              <a:gd name="connsiteX33487" fmla="*/ 2032939 w 13419668"/>
              <a:gd name="connsiteY33487" fmla="*/ 446170 h 4401251"/>
              <a:gd name="connsiteX33488" fmla="*/ 2019506 w 13419668"/>
              <a:gd name="connsiteY33488" fmla="*/ 457862 h 4401251"/>
              <a:gd name="connsiteX33489" fmla="*/ 2031820 w 13419668"/>
              <a:gd name="connsiteY33489" fmla="*/ 473908 h 4401251"/>
              <a:gd name="connsiteX33490" fmla="*/ 2055453 w 13419668"/>
              <a:gd name="connsiteY33490" fmla="*/ 460226 h 4401251"/>
              <a:gd name="connsiteX33491" fmla="*/ 2032939 w 13419668"/>
              <a:gd name="connsiteY33491" fmla="*/ 446170 h 4401251"/>
              <a:gd name="connsiteX33492" fmla="*/ 2105580 w 13419668"/>
              <a:gd name="connsiteY33492" fmla="*/ 459852 h 4401251"/>
              <a:gd name="connsiteX33493" fmla="*/ 2120880 w 13419668"/>
              <a:gd name="connsiteY33493" fmla="*/ 473535 h 4401251"/>
              <a:gd name="connsiteX33494" fmla="*/ 2132945 w 13419668"/>
              <a:gd name="connsiteY33494" fmla="*/ 460723 h 4401251"/>
              <a:gd name="connsiteX33495" fmla="*/ 2120382 w 13419668"/>
              <a:gd name="connsiteY33495" fmla="*/ 437339 h 4401251"/>
              <a:gd name="connsiteX33496" fmla="*/ 2105580 w 13419668"/>
              <a:gd name="connsiteY33496" fmla="*/ 459728 h 4401251"/>
              <a:gd name="connsiteX33497" fmla="*/ 2222502 w 13419668"/>
              <a:gd name="connsiteY33497" fmla="*/ 457614 h 4401251"/>
              <a:gd name="connsiteX33498" fmla="*/ 2209442 w 13419668"/>
              <a:gd name="connsiteY33498" fmla="*/ 446046 h 4401251"/>
              <a:gd name="connsiteX33499" fmla="*/ 2195138 w 13419668"/>
              <a:gd name="connsiteY33499" fmla="*/ 460350 h 4401251"/>
              <a:gd name="connsiteX33500" fmla="*/ 2211183 w 13419668"/>
              <a:gd name="connsiteY33500" fmla="*/ 481869 h 4401251"/>
              <a:gd name="connsiteX33501" fmla="*/ 2222378 w 13419668"/>
              <a:gd name="connsiteY33501" fmla="*/ 457614 h 4401251"/>
              <a:gd name="connsiteX33502" fmla="*/ 2296512 w 13419668"/>
              <a:gd name="connsiteY33502" fmla="*/ 446419 h 4401251"/>
              <a:gd name="connsiteX33503" fmla="*/ 2284571 w 13419668"/>
              <a:gd name="connsiteY33503" fmla="*/ 459355 h 4401251"/>
              <a:gd name="connsiteX33504" fmla="*/ 2299497 w 13419668"/>
              <a:gd name="connsiteY33504" fmla="*/ 473535 h 4401251"/>
              <a:gd name="connsiteX33505" fmla="*/ 2320891 w 13419668"/>
              <a:gd name="connsiteY33505" fmla="*/ 457116 h 4401251"/>
              <a:gd name="connsiteX33506" fmla="*/ 2296512 w 13419668"/>
              <a:gd name="connsiteY33506" fmla="*/ 446419 h 4401251"/>
              <a:gd name="connsiteX33507" fmla="*/ 2399503 w 13419668"/>
              <a:gd name="connsiteY33507" fmla="*/ 459977 h 4401251"/>
              <a:gd name="connsiteX33508" fmla="*/ 2384701 w 13419668"/>
              <a:gd name="connsiteY33508" fmla="*/ 446170 h 4401251"/>
              <a:gd name="connsiteX33509" fmla="*/ 2372013 w 13419668"/>
              <a:gd name="connsiteY33509" fmla="*/ 458111 h 4401251"/>
              <a:gd name="connsiteX33510" fmla="*/ 2383830 w 13419668"/>
              <a:gd name="connsiteY33510" fmla="*/ 481869 h 4401251"/>
              <a:gd name="connsiteX33511" fmla="*/ 2399378 w 13419668"/>
              <a:gd name="connsiteY33511" fmla="*/ 459977 h 4401251"/>
              <a:gd name="connsiteX33512" fmla="*/ 2474010 w 13419668"/>
              <a:gd name="connsiteY33512" fmla="*/ 446170 h 4401251"/>
              <a:gd name="connsiteX33513" fmla="*/ 2461322 w 13419668"/>
              <a:gd name="connsiteY33513" fmla="*/ 458733 h 4401251"/>
              <a:gd name="connsiteX33514" fmla="*/ 2474631 w 13419668"/>
              <a:gd name="connsiteY33514" fmla="*/ 473908 h 4401251"/>
              <a:gd name="connsiteX33515" fmla="*/ 2497270 w 13419668"/>
              <a:gd name="connsiteY33515" fmla="*/ 458857 h 4401251"/>
              <a:gd name="connsiteX33516" fmla="*/ 2473885 w 13419668"/>
              <a:gd name="connsiteY33516" fmla="*/ 446170 h 4401251"/>
              <a:gd name="connsiteX33517" fmla="*/ 2562696 w 13419668"/>
              <a:gd name="connsiteY33517" fmla="*/ 446170 h 4401251"/>
              <a:gd name="connsiteX33518" fmla="*/ 2551128 w 13419668"/>
              <a:gd name="connsiteY33518" fmla="*/ 459106 h 4401251"/>
              <a:gd name="connsiteX33519" fmla="*/ 2565433 w 13419668"/>
              <a:gd name="connsiteY33519" fmla="*/ 473410 h 4401251"/>
              <a:gd name="connsiteX33520" fmla="*/ 2586951 w 13419668"/>
              <a:gd name="connsiteY33520" fmla="*/ 457365 h 4401251"/>
              <a:gd name="connsiteX33521" fmla="*/ 2562696 w 13419668"/>
              <a:gd name="connsiteY33521" fmla="*/ 446170 h 4401251"/>
              <a:gd name="connsiteX33522" fmla="*/ 2637079 w 13419668"/>
              <a:gd name="connsiteY33522" fmla="*/ 459728 h 4401251"/>
              <a:gd name="connsiteX33523" fmla="*/ 2652378 w 13419668"/>
              <a:gd name="connsiteY33523" fmla="*/ 473410 h 4401251"/>
              <a:gd name="connsiteX33524" fmla="*/ 2664443 w 13419668"/>
              <a:gd name="connsiteY33524" fmla="*/ 460599 h 4401251"/>
              <a:gd name="connsiteX33525" fmla="*/ 2651880 w 13419668"/>
              <a:gd name="connsiteY33525" fmla="*/ 437214 h 4401251"/>
              <a:gd name="connsiteX33526" fmla="*/ 2637079 w 13419668"/>
              <a:gd name="connsiteY33526" fmla="*/ 459604 h 4401251"/>
              <a:gd name="connsiteX33527" fmla="*/ 2726636 w 13419668"/>
              <a:gd name="connsiteY33527" fmla="*/ 459852 h 4401251"/>
              <a:gd name="connsiteX33528" fmla="*/ 2742060 w 13419668"/>
              <a:gd name="connsiteY33528" fmla="*/ 473410 h 4401251"/>
              <a:gd name="connsiteX33529" fmla="*/ 2754001 w 13419668"/>
              <a:gd name="connsiteY33529" fmla="*/ 460474 h 4401251"/>
              <a:gd name="connsiteX33530" fmla="*/ 2741065 w 13419668"/>
              <a:gd name="connsiteY33530" fmla="*/ 437214 h 4401251"/>
              <a:gd name="connsiteX33531" fmla="*/ 2726512 w 13419668"/>
              <a:gd name="connsiteY33531" fmla="*/ 459852 h 4401251"/>
              <a:gd name="connsiteX33532" fmla="*/ 2843434 w 13419668"/>
              <a:gd name="connsiteY33532" fmla="*/ 457116 h 4401251"/>
              <a:gd name="connsiteX33533" fmla="*/ 2830125 w 13419668"/>
              <a:gd name="connsiteY33533" fmla="*/ 445921 h 4401251"/>
              <a:gd name="connsiteX33534" fmla="*/ 2816193 w 13419668"/>
              <a:gd name="connsiteY33534" fmla="*/ 460474 h 4401251"/>
              <a:gd name="connsiteX33535" fmla="*/ 2832736 w 13419668"/>
              <a:gd name="connsiteY33535" fmla="*/ 481620 h 4401251"/>
              <a:gd name="connsiteX33536" fmla="*/ 2843434 w 13419668"/>
              <a:gd name="connsiteY33536" fmla="*/ 457116 h 4401251"/>
              <a:gd name="connsiteX33537" fmla="*/ 2919433 w 13419668"/>
              <a:gd name="connsiteY33537" fmla="*/ 445921 h 4401251"/>
              <a:gd name="connsiteX33538" fmla="*/ 2905875 w 13419668"/>
              <a:gd name="connsiteY33538" fmla="*/ 457240 h 4401251"/>
              <a:gd name="connsiteX33539" fmla="*/ 2918563 w 13419668"/>
              <a:gd name="connsiteY33539" fmla="*/ 473286 h 4401251"/>
              <a:gd name="connsiteX33540" fmla="*/ 2941947 w 13419668"/>
              <a:gd name="connsiteY33540" fmla="*/ 460226 h 4401251"/>
              <a:gd name="connsiteX33541" fmla="*/ 2919433 w 13419668"/>
              <a:gd name="connsiteY33541" fmla="*/ 445921 h 4401251"/>
              <a:gd name="connsiteX33542" fmla="*/ 2993194 w 13419668"/>
              <a:gd name="connsiteY33542" fmla="*/ 461221 h 4401251"/>
              <a:gd name="connsiteX33543" fmla="*/ 3005756 w 13419668"/>
              <a:gd name="connsiteY33543" fmla="*/ 473535 h 4401251"/>
              <a:gd name="connsiteX33544" fmla="*/ 3020434 w 13419668"/>
              <a:gd name="connsiteY33544" fmla="*/ 459106 h 4401251"/>
              <a:gd name="connsiteX33545" fmla="*/ 3004637 w 13419668"/>
              <a:gd name="connsiteY33545" fmla="*/ 437214 h 4401251"/>
              <a:gd name="connsiteX33546" fmla="*/ 2993194 w 13419668"/>
              <a:gd name="connsiteY33546" fmla="*/ 461221 h 4401251"/>
              <a:gd name="connsiteX33547" fmla="*/ 3095812 w 13419668"/>
              <a:gd name="connsiteY33547" fmla="*/ 445921 h 4401251"/>
              <a:gd name="connsiteX33548" fmla="*/ 3082378 w 13419668"/>
              <a:gd name="connsiteY33548" fmla="*/ 457614 h 4401251"/>
              <a:gd name="connsiteX33549" fmla="*/ 3094692 w 13419668"/>
              <a:gd name="connsiteY33549" fmla="*/ 473659 h 4401251"/>
              <a:gd name="connsiteX33550" fmla="*/ 3118325 w 13419668"/>
              <a:gd name="connsiteY33550" fmla="*/ 459977 h 4401251"/>
              <a:gd name="connsiteX33551" fmla="*/ 3095812 w 13419668"/>
              <a:gd name="connsiteY33551" fmla="*/ 445921 h 4401251"/>
              <a:gd name="connsiteX33552" fmla="*/ 12151683 w 13419668"/>
              <a:gd name="connsiteY33552" fmla="*/ 459604 h 4401251"/>
              <a:gd name="connsiteX33553" fmla="*/ 12140240 w 13419668"/>
              <a:gd name="connsiteY33553" fmla="*/ 445921 h 4401251"/>
              <a:gd name="connsiteX33554" fmla="*/ 12123945 w 13419668"/>
              <a:gd name="connsiteY33554" fmla="*/ 457862 h 4401251"/>
              <a:gd name="connsiteX33555" fmla="*/ 12137005 w 13419668"/>
              <a:gd name="connsiteY33555" fmla="*/ 481744 h 4401251"/>
              <a:gd name="connsiteX33556" fmla="*/ 12151683 w 13419668"/>
              <a:gd name="connsiteY33556" fmla="*/ 459604 h 4401251"/>
              <a:gd name="connsiteX33557" fmla="*/ 3185618 w 13419668"/>
              <a:gd name="connsiteY33557" fmla="*/ 473535 h 4401251"/>
              <a:gd name="connsiteX33558" fmla="*/ 3199549 w 13419668"/>
              <a:gd name="connsiteY33558" fmla="*/ 458360 h 4401251"/>
              <a:gd name="connsiteX33559" fmla="*/ 3186861 w 13419668"/>
              <a:gd name="connsiteY33559" fmla="*/ 446170 h 4401251"/>
              <a:gd name="connsiteX33560" fmla="*/ 3163353 w 13419668"/>
              <a:gd name="connsiteY33560" fmla="*/ 458484 h 4401251"/>
              <a:gd name="connsiteX33561" fmla="*/ 3185618 w 13419668"/>
              <a:gd name="connsiteY33561" fmla="*/ 473535 h 4401251"/>
              <a:gd name="connsiteX33562" fmla="*/ 12047697 w 13419668"/>
              <a:gd name="connsiteY33562" fmla="*/ 446046 h 4401251"/>
              <a:gd name="connsiteX33563" fmla="*/ 12034637 w 13419668"/>
              <a:gd name="connsiteY33563" fmla="*/ 457862 h 4401251"/>
              <a:gd name="connsiteX33564" fmla="*/ 12048070 w 13419668"/>
              <a:gd name="connsiteY33564" fmla="*/ 473410 h 4401251"/>
              <a:gd name="connsiteX33565" fmla="*/ 12070832 w 13419668"/>
              <a:gd name="connsiteY33565" fmla="*/ 459230 h 4401251"/>
              <a:gd name="connsiteX33566" fmla="*/ 12047697 w 13419668"/>
              <a:gd name="connsiteY33566" fmla="*/ 446046 h 4401251"/>
              <a:gd name="connsiteX33567" fmla="*/ 3257886 w 13419668"/>
              <a:gd name="connsiteY33567" fmla="*/ 459604 h 4401251"/>
              <a:gd name="connsiteX33568" fmla="*/ 3273061 w 13419668"/>
              <a:gd name="connsiteY33568" fmla="*/ 473535 h 4401251"/>
              <a:gd name="connsiteX33569" fmla="*/ 3285250 w 13419668"/>
              <a:gd name="connsiteY33569" fmla="*/ 460848 h 4401251"/>
              <a:gd name="connsiteX33570" fmla="*/ 3272936 w 13419668"/>
              <a:gd name="connsiteY33570" fmla="*/ 437339 h 4401251"/>
              <a:gd name="connsiteX33571" fmla="*/ 3257886 w 13419668"/>
              <a:gd name="connsiteY33571" fmla="*/ 459604 h 4401251"/>
              <a:gd name="connsiteX33572" fmla="*/ 11959881 w 13419668"/>
              <a:gd name="connsiteY33572" fmla="*/ 446294 h 4401251"/>
              <a:gd name="connsiteX33573" fmla="*/ 11948686 w 13419668"/>
              <a:gd name="connsiteY33573" fmla="*/ 459604 h 4401251"/>
              <a:gd name="connsiteX33574" fmla="*/ 11963239 w 13419668"/>
              <a:gd name="connsiteY33574" fmla="*/ 473535 h 4401251"/>
              <a:gd name="connsiteX33575" fmla="*/ 11984384 w 13419668"/>
              <a:gd name="connsiteY33575" fmla="*/ 456992 h 4401251"/>
              <a:gd name="connsiteX33576" fmla="*/ 11959881 w 13419668"/>
              <a:gd name="connsiteY33576" fmla="*/ 446294 h 4401251"/>
              <a:gd name="connsiteX33577" fmla="*/ 3359757 w 13419668"/>
              <a:gd name="connsiteY33577" fmla="*/ 446294 h 4401251"/>
              <a:gd name="connsiteX33578" fmla="*/ 3347443 w 13419668"/>
              <a:gd name="connsiteY33578" fmla="*/ 458857 h 4401251"/>
              <a:gd name="connsiteX33579" fmla="*/ 3361872 w 13419668"/>
              <a:gd name="connsiteY33579" fmla="*/ 473535 h 4401251"/>
              <a:gd name="connsiteX33580" fmla="*/ 3383764 w 13419668"/>
              <a:gd name="connsiteY33580" fmla="*/ 457738 h 4401251"/>
              <a:gd name="connsiteX33581" fmla="*/ 3359757 w 13419668"/>
              <a:gd name="connsiteY33581" fmla="*/ 446294 h 4401251"/>
              <a:gd name="connsiteX33582" fmla="*/ 11872811 w 13419668"/>
              <a:gd name="connsiteY33582" fmla="*/ 446046 h 4401251"/>
              <a:gd name="connsiteX33583" fmla="*/ 11859004 w 13419668"/>
              <a:gd name="connsiteY33583" fmla="*/ 457489 h 4401251"/>
              <a:gd name="connsiteX33584" fmla="*/ 11870945 w 13419668"/>
              <a:gd name="connsiteY33584" fmla="*/ 473784 h 4401251"/>
              <a:gd name="connsiteX33585" fmla="*/ 11894951 w 13419668"/>
              <a:gd name="connsiteY33585" fmla="*/ 460723 h 4401251"/>
              <a:gd name="connsiteX33586" fmla="*/ 11872687 w 13419668"/>
              <a:gd name="connsiteY33586" fmla="*/ 446046 h 4401251"/>
              <a:gd name="connsiteX33587" fmla="*/ 3450807 w 13419668"/>
              <a:gd name="connsiteY33587" fmla="*/ 446046 h 4401251"/>
              <a:gd name="connsiteX33588" fmla="*/ 3437249 w 13419668"/>
              <a:gd name="connsiteY33588" fmla="*/ 457365 h 4401251"/>
              <a:gd name="connsiteX33589" fmla="*/ 3449937 w 13419668"/>
              <a:gd name="connsiteY33589" fmla="*/ 473410 h 4401251"/>
              <a:gd name="connsiteX33590" fmla="*/ 3473321 w 13419668"/>
              <a:gd name="connsiteY33590" fmla="*/ 460350 h 4401251"/>
              <a:gd name="connsiteX33591" fmla="*/ 3450807 w 13419668"/>
              <a:gd name="connsiteY33591" fmla="*/ 446046 h 4401251"/>
              <a:gd name="connsiteX33592" fmla="*/ 11797060 w 13419668"/>
              <a:gd name="connsiteY33592" fmla="*/ 460226 h 4401251"/>
              <a:gd name="connsiteX33593" fmla="*/ 11782756 w 13419668"/>
              <a:gd name="connsiteY33593" fmla="*/ 446046 h 4401251"/>
              <a:gd name="connsiteX33594" fmla="*/ 11769820 w 13419668"/>
              <a:gd name="connsiteY33594" fmla="*/ 457614 h 4401251"/>
              <a:gd name="connsiteX33595" fmla="*/ 11781139 w 13419668"/>
              <a:gd name="connsiteY33595" fmla="*/ 481744 h 4401251"/>
              <a:gd name="connsiteX33596" fmla="*/ 11797060 w 13419668"/>
              <a:gd name="connsiteY33596" fmla="*/ 460226 h 4401251"/>
              <a:gd name="connsiteX33597" fmla="*/ 3536757 w 13419668"/>
              <a:gd name="connsiteY33597" fmla="*/ 446170 h 4401251"/>
              <a:gd name="connsiteX33598" fmla="*/ 3524070 w 13419668"/>
              <a:gd name="connsiteY33598" fmla="*/ 458733 h 4401251"/>
              <a:gd name="connsiteX33599" fmla="*/ 3537379 w 13419668"/>
              <a:gd name="connsiteY33599" fmla="*/ 473908 h 4401251"/>
              <a:gd name="connsiteX33600" fmla="*/ 3560017 w 13419668"/>
              <a:gd name="connsiteY33600" fmla="*/ 458857 h 4401251"/>
              <a:gd name="connsiteX33601" fmla="*/ 3536633 w 13419668"/>
              <a:gd name="connsiteY33601" fmla="*/ 446170 h 4401251"/>
              <a:gd name="connsiteX33602" fmla="*/ 11709618 w 13419668"/>
              <a:gd name="connsiteY33602" fmla="*/ 457614 h 4401251"/>
              <a:gd name="connsiteX33603" fmla="*/ 11696557 w 13419668"/>
              <a:gd name="connsiteY33603" fmla="*/ 446046 h 4401251"/>
              <a:gd name="connsiteX33604" fmla="*/ 11682253 w 13419668"/>
              <a:gd name="connsiteY33604" fmla="*/ 460350 h 4401251"/>
              <a:gd name="connsiteX33605" fmla="*/ 11698298 w 13419668"/>
              <a:gd name="connsiteY33605" fmla="*/ 481869 h 4401251"/>
              <a:gd name="connsiteX33606" fmla="*/ 11709493 w 13419668"/>
              <a:gd name="connsiteY33606" fmla="*/ 457614 h 4401251"/>
              <a:gd name="connsiteX33607" fmla="*/ 3614001 w 13419668"/>
              <a:gd name="connsiteY33607" fmla="*/ 461345 h 4401251"/>
              <a:gd name="connsiteX33608" fmla="*/ 3626564 w 13419668"/>
              <a:gd name="connsiteY33608" fmla="*/ 473659 h 4401251"/>
              <a:gd name="connsiteX33609" fmla="*/ 3641241 w 13419668"/>
              <a:gd name="connsiteY33609" fmla="*/ 459230 h 4401251"/>
              <a:gd name="connsiteX33610" fmla="*/ 3625444 w 13419668"/>
              <a:gd name="connsiteY33610" fmla="*/ 437339 h 4401251"/>
              <a:gd name="connsiteX33611" fmla="*/ 3614001 w 13419668"/>
              <a:gd name="connsiteY33611" fmla="*/ 461345 h 4401251"/>
              <a:gd name="connsiteX33612" fmla="*/ 11605880 w 13419668"/>
              <a:gd name="connsiteY33612" fmla="*/ 446170 h 4401251"/>
              <a:gd name="connsiteX33613" fmla="*/ 11592820 w 13419668"/>
              <a:gd name="connsiteY33613" fmla="*/ 457987 h 4401251"/>
              <a:gd name="connsiteX33614" fmla="*/ 11606254 w 13419668"/>
              <a:gd name="connsiteY33614" fmla="*/ 473535 h 4401251"/>
              <a:gd name="connsiteX33615" fmla="*/ 11629016 w 13419668"/>
              <a:gd name="connsiteY33615" fmla="*/ 459355 h 4401251"/>
              <a:gd name="connsiteX33616" fmla="*/ 11605880 w 13419668"/>
              <a:gd name="connsiteY33616" fmla="*/ 446170 h 4401251"/>
              <a:gd name="connsiteX33617" fmla="*/ 3716992 w 13419668"/>
              <a:gd name="connsiteY33617" fmla="*/ 473659 h 4401251"/>
              <a:gd name="connsiteX33618" fmla="*/ 3730923 w 13419668"/>
              <a:gd name="connsiteY33618" fmla="*/ 458484 h 4401251"/>
              <a:gd name="connsiteX33619" fmla="*/ 3718235 w 13419668"/>
              <a:gd name="connsiteY33619" fmla="*/ 446294 h 4401251"/>
              <a:gd name="connsiteX33620" fmla="*/ 3694727 w 13419668"/>
              <a:gd name="connsiteY33620" fmla="*/ 458609 h 4401251"/>
              <a:gd name="connsiteX33621" fmla="*/ 3716992 w 13419668"/>
              <a:gd name="connsiteY33621" fmla="*/ 473659 h 4401251"/>
              <a:gd name="connsiteX33622" fmla="*/ 11503262 w 13419668"/>
              <a:gd name="connsiteY33622" fmla="*/ 459852 h 4401251"/>
              <a:gd name="connsiteX33623" fmla="*/ 11518561 w 13419668"/>
              <a:gd name="connsiteY33623" fmla="*/ 473535 h 4401251"/>
              <a:gd name="connsiteX33624" fmla="*/ 11530627 w 13419668"/>
              <a:gd name="connsiteY33624" fmla="*/ 460723 h 4401251"/>
              <a:gd name="connsiteX33625" fmla="*/ 11518064 w 13419668"/>
              <a:gd name="connsiteY33625" fmla="*/ 437339 h 4401251"/>
              <a:gd name="connsiteX33626" fmla="*/ 11503262 w 13419668"/>
              <a:gd name="connsiteY33626" fmla="*/ 459728 h 4401251"/>
              <a:gd name="connsiteX33627" fmla="*/ 9819832 w 13419668"/>
              <a:gd name="connsiteY33627" fmla="*/ 461096 h 4401251"/>
              <a:gd name="connsiteX33628" fmla="*/ 9836127 w 13419668"/>
              <a:gd name="connsiteY33628" fmla="*/ 473410 h 4401251"/>
              <a:gd name="connsiteX33629" fmla="*/ 9847072 w 13419668"/>
              <a:gd name="connsiteY33629" fmla="*/ 459604 h 4401251"/>
              <a:gd name="connsiteX33630" fmla="*/ 9832271 w 13419668"/>
              <a:gd name="connsiteY33630" fmla="*/ 437339 h 4401251"/>
              <a:gd name="connsiteX33631" fmla="*/ 9819832 w 13419668"/>
              <a:gd name="connsiteY33631" fmla="*/ 461096 h 4401251"/>
              <a:gd name="connsiteX33632" fmla="*/ 3805927 w 13419668"/>
              <a:gd name="connsiteY33632" fmla="*/ 446170 h 4401251"/>
              <a:gd name="connsiteX33633" fmla="*/ 3792991 w 13419668"/>
              <a:gd name="connsiteY33633" fmla="*/ 458360 h 4401251"/>
              <a:gd name="connsiteX33634" fmla="*/ 3805927 w 13419668"/>
              <a:gd name="connsiteY33634" fmla="*/ 473908 h 4401251"/>
              <a:gd name="connsiteX33635" fmla="*/ 3829063 w 13419668"/>
              <a:gd name="connsiteY33635" fmla="*/ 459479 h 4401251"/>
              <a:gd name="connsiteX33636" fmla="*/ 3806051 w 13419668"/>
              <a:gd name="connsiteY33636" fmla="*/ 446170 h 4401251"/>
              <a:gd name="connsiteX33637" fmla="*/ 9730275 w 13419668"/>
              <a:gd name="connsiteY33637" fmla="*/ 458733 h 4401251"/>
              <a:gd name="connsiteX33638" fmla="*/ 9744330 w 13419668"/>
              <a:gd name="connsiteY33638" fmla="*/ 473908 h 4401251"/>
              <a:gd name="connsiteX33639" fmla="*/ 9757390 w 13419668"/>
              <a:gd name="connsiteY33639" fmla="*/ 462091 h 4401251"/>
              <a:gd name="connsiteX33640" fmla="*/ 9746942 w 13419668"/>
              <a:gd name="connsiteY33640" fmla="*/ 437587 h 4401251"/>
              <a:gd name="connsiteX33641" fmla="*/ 9730275 w 13419668"/>
              <a:gd name="connsiteY33641" fmla="*/ 458733 h 4401251"/>
              <a:gd name="connsiteX33642" fmla="*/ 9655892 w 13419668"/>
              <a:gd name="connsiteY33642" fmla="*/ 446419 h 4401251"/>
              <a:gd name="connsiteX33643" fmla="*/ 9644199 w 13419668"/>
              <a:gd name="connsiteY33643" fmla="*/ 459230 h 4401251"/>
              <a:gd name="connsiteX33644" fmla="*/ 9658255 w 13419668"/>
              <a:gd name="connsiteY33644" fmla="*/ 473659 h 4401251"/>
              <a:gd name="connsiteX33645" fmla="*/ 9679899 w 13419668"/>
              <a:gd name="connsiteY33645" fmla="*/ 457738 h 4401251"/>
              <a:gd name="connsiteX33646" fmla="*/ 9655768 w 13419668"/>
              <a:gd name="connsiteY33646" fmla="*/ 446294 h 4401251"/>
              <a:gd name="connsiteX33647" fmla="*/ 9554891 w 13419668"/>
              <a:gd name="connsiteY33647" fmla="*/ 461594 h 4401251"/>
              <a:gd name="connsiteX33648" fmla="*/ 9567454 w 13419668"/>
              <a:gd name="connsiteY33648" fmla="*/ 473908 h 4401251"/>
              <a:gd name="connsiteX33649" fmla="*/ 9582131 w 13419668"/>
              <a:gd name="connsiteY33649" fmla="*/ 459479 h 4401251"/>
              <a:gd name="connsiteX33650" fmla="*/ 9566335 w 13419668"/>
              <a:gd name="connsiteY33650" fmla="*/ 437587 h 4401251"/>
              <a:gd name="connsiteX33651" fmla="*/ 9554891 w 13419668"/>
              <a:gd name="connsiteY33651" fmla="*/ 461594 h 4401251"/>
              <a:gd name="connsiteX33652" fmla="*/ 9465085 w 13419668"/>
              <a:gd name="connsiteY33652" fmla="*/ 460101 h 4401251"/>
              <a:gd name="connsiteX33653" fmla="*/ 9476404 w 13419668"/>
              <a:gd name="connsiteY33653" fmla="*/ 473659 h 4401251"/>
              <a:gd name="connsiteX33654" fmla="*/ 9492450 w 13419668"/>
              <a:gd name="connsiteY33654" fmla="*/ 460972 h 4401251"/>
              <a:gd name="connsiteX33655" fmla="*/ 9479389 w 13419668"/>
              <a:gd name="connsiteY33655" fmla="*/ 437587 h 4401251"/>
              <a:gd name="connsiteX33656" fmla="*/ 9465085 w 13419668"/>
              <a:gd name="connsiteY33656" fmla="*/ 460101 h 4401251"/>
              <a:gd name="connsiteX33657" fmla="*/ 9378015 w 13419668"/>
              <a:gd name="connsiteY33657" fmla="*/ 458857 h 4401251"/>
              <a:gd name="connsiteX33658" fmla="*/ 9392071 w 13419668"/>
              <a:gd name="connsiteY33658" fmla="*/ 474032 h 4401251"/>
              <a:gd name="connsiteX33659" fmla="*/ 9405131 w 13419668"/>
              <a:gd name="connsiteY33659" fmla="*/ 462216 h 4401251"/>
              <a:gd name="connsiteX33660" fmla="*/ 9394682 w 13419668"/>
              <a:gd name="connsiteY33660" fmla="*/ 437712 h 4401251"/>
              <a:gd name="connsiteX33661" fmla="*/ 9378015 w 13419668"/>
              <a:gd name="connsiteY33661" fmla="*/ 458857 h 4401251"/>
              <a:gd name="connsiteX33662" fmla="*/ 11445050 w 13419668"/>
              <a:gd name="connsiteY33662" fmla="*/ 460101 h 4401251"/>
              <a:gd name="connsiteX33663" fmla="*/ 11430248 w 13419668"/>
              <a:gd name="connsiteY33663" fmla="*/ 446294 h 4401251"/>
              <a:gd name="connsiteX33664" fmla="*/ 11417561 w 13419668"/>
              <a:gd name="connsiteY33664" fmla="*/ 458235 h 4401251"/>
              <a:gd name="connsiteX33665" fmla="*/ 11429377 w 13419668"/>
              <a:gd name="connsiteY33665" fmla="*/ 481993 h 4401251"/>
              <a:gd name="connsiteX33666" fmla="*/ 11444925 w 13419668"/>
              <a:gd name="connsiteY33666" fmla="*/ 460101 h 4401251"/>
              <a:gd name="connsiteX33667" fmla="*/ 9302513 w 13419668"/>
              <a:gd name="connsiteY33667" fmla="*/ 446294 h 4401251"/>
              <a:gd name="connsiteX33668" fmla="*/ 9288582 w 13419668"/>
              <a:gd name="connsiteY33668" fmla="*/ 457240 h 4401251"/>
              <a:gd name="connsiteX33669" fmla="*/ 9300896 w 13419668"/>
              <a:gd name="connsiteY33669" fmla="*/ 473659 h 4401251"/>
              <a:gd name="connsiteX33670" fmla="*/ 9324653 w 13419668"/>
              <a:gd name="connsiteY33670" fmla="*/ 461345 h 4401251"/>
              <a:gd name="connsiteX33671" fmla="*/ 9302513 w 13419668"/>
              <a:gd name="connsiteY33671" fmla="*/ 446419 h 4401251"/>
              <a:gd name="connsiteX33672" fmla="*/ 9211090 w 13419668"/>
              <a:gd name="connsiteY33672" fmla="*/ 446543 h 4401251"/>
              <a:gd name="connsiteX33673" fmla="*/ 9198776 w 13419668"/>
              <a:gd name="connsiteY33673" fmla="*/ 459106 h 4401251"/>
              <a:gd name="connsiteX33674" fmla="*/ 9213205 w 13419668"/>
              <a:gd name="connsiteY33674" fmla="*/ 473784 h 4401251"/>
              <a:gd name="connsiteX33675" fmla="*/ 9235097 w 13419668"/>
              <a:gd name="connsiteY33675" fmla="*/ 457987 h 4401251"/>
              <a:gd name="connsiteX33676" fmla="*/ 9211090 w 13419668"/>
              <a:gd name="connsiteY33676" fmla="*/ 446543 h 4401251"/>
              <a:gd name="connsiteX33677" fmla="*/ 9122776 w 13419668"/>
              <a:gd name="connsiteY33677" fmla="*/ 446294 h 4401251"/>
              <a:gd name="connsiteX33678" fmla="*/ 9109467 w 13419668"/>
              <a:gd name="connsiteY33678" fmla="*/ 457862 h 4401251"/>
              <a:gd name="connsiteX33679" fmla="*/ 9122527 w 13419668"/>
              <a:gd name="connsiteY33679" fmla="*/ 473659 h 4401251"/>
              <a:gd name="connsiteX33680" fmla="*/ 9145539 w 13419668"/>
              <a:gd name="connsiteY33680" fmla="*/ 459977 h 4401251"/>
              <a:gd name="connsiteX33681" fmla="*/ 9122652 w 13419668"/>
              <a:gd name="connsiteY33681" fmla="*/ 446294 h 4401251"/>
              <a:gd name="connsiteX33682" fmla="*/ 9051255 w 13419668"/>
              <a:gd name="connsiteY33682" fmla="*/ 458609 h 4401251"/>
              <a:gd name="connsiteX33683" fmla="*/ 9035334 w 13419668"/>
              <a:gd name="connsiteY33683" fmla="*/ 446170 h 4401251"/>
              <a:gd name="connsiteX33684" fmla="*/ 9023517 w 13419668"/>
              <a:gd name="connsiteY33684" fmla="*/ 459604 h 4401251"/>
              <a:gd name="connsiteX33685" fmla="*/ 9037573 w 13419668"/>
              <a:gd name="connsiteY33685" fmla="*/ 482117 h 4401251"/>
              <a:gd name="connsiteX33686" fmla="*/ 9051255 w 13419668"/>
              <a:gd name="connsiteY33686" fmla="*/ 458484 h 4401251"/>
              <a:gd name="connsiteX33687" fmla="*/ 8946772 w 13419668"/>
              <a:gd name="connsiteY33687" fmla="*/ 446419 h 4401251"/>
              <a:gd name="connsiteX33688" fmla="*/ 8933835 w 13419668"/>
              <a:gd name="connsiteY33688" fmla="*/ 458609 h 4401251"/>
              <a:gd name="connsiteX33689" fmla="*/ 8946772 w 13419668"/>
              <a:gd name="connsiteY33689" fmla="*/ 474157 h 4401251"/>
              <a:gd name="connsiteX33690" fmla="*/ 8969783 w 13419668"/>
              <a:gd name="connsiteY33690" fmla="*/ 459604 h 4401251"/>
              <a:gd name="connsiteX33691" fmla="*/ 8946647 w 13419668"/>
              <a:gd name="connsiteY33691" fmla="*/ 446419 h 4401251"/>
              <a:gd name="connsiteX33692" fmla="*/ 3893494 w 13419668"/>
              <a:gd name="connsiteY33692" fmla="*/ 446419 h 4401251"/>
              <a:gd name="connsiteX33693" fmla="*/ 3879563 w 13419668"/>
              <a:gd name="connsiteY33693" fmla="*/ 457365 h 4401251"/>
              <a:gd name="connsiteX33694" fmla="*/ 3891878 w 13419668"/>
              <a:gd name="connsiteY33694" fmla="*/ 473784 h 4401251"/>
              <a:gd name="connsiteX33695" fmla="*/ 3915635 w 13419668"/>
              <a:gd name="connsiteY33695" fmla="*/ 461469 h 4401251"/>
              <a:gd name="connsiteX33696" fmla="*/ 3893494 w 13419668"/>
              <a:gd name="connsiteY33696" fmla="*/ 446543 h 4401251"/>
              <a:gd name="connsiteX33697" fmla="*/ 8857836 w 13419668"/>
              <a:gd name="connsiteY33697" fmla="*/ 446419 h 4401251"/>
              <a:gd name="connsiteX33698" fmla="*/ 8844402 w 13419668"/>
              <a:gd name="connsiteY33698" fmla="*/ 458111 h 4401251"/>
              <a:gd name="connsiteX33699" fmla="*/ 8856716 w 13419668"/>
              <a:gd name="connsiteY33699" fmla="*/ 474157 h 4401251"/>
              <a:gd name="connsiteX33700" fmla="*/ 8880350 w 13419668"/>
              <a:gd name="connsiteY33700" fmla="*/ 460474 h 4401251"/>
              <a:gd name="connsiteX33701" fmla="*/ 8857836 w 13419668"/>
              <a:gd name="connsiteY33701" fmla="*/ 446419 h 4401251"/>
              <a:gd name="connsiteX33702" fmla="*/ 8784697 w 13419668"/>
              <a:gd name="connsiteY33702" fmla="*/ 458857 h 4401251"/>
              <a:gd name="connsiteX33703" fmla="*/ 8772134 w 13419668"/>
              <a:gd name="connsiteY33703" fmla="*/ 446170 h 4401251"/>
              <a:gd name="connsiteX33704" fmla="*/ 8756960 w 13419668"/>
              <a:gd name="connsiteY33704" fmla="*/ 459479 h 4401251"/>
              <a:gd name="connsiteX33705" fmla="*/ 8772010 w 13419668"/>
              <a:gd name="connsiteY33705" fmla="*/ 482117 h 4401251"/>
              <a:gd name="connsiteX33706" fmla="*/ 8784697 w 13419668"/>
              <a:gd name="connsiteY33706" fmla="*/ 458733 h 4401251"/>
              <a:gd name="connsiteX33707" fmla="*/ 8680836 w 13419668"/>
              <a:gd name="connsiteY33707" fmla="*/ 446543 h 4401251"/>
              <a:gd name="connsiteX33708" fmla="*/ 8667775 w 13419668"/>
              <a:gd name="connsiteY33708" fmla="*/ 458360 h 4401251"/>
              <a:gd name="connsiteX33709" fmla="*/ 8681209 w 13419668"/>
              <a:gd name="connsiteY33709" fmla="*/ 473908 h 4401251"/>
              <a:gd name="connsiteX33710" fmla="*/ 8703971 w 13419668"/>
              <a:gd name="connsiteY33710" fmla="*/ 459728 h 4401251"/>
              <a:gd name="connsiteX33711" fmla="*/ 8680836 w 13419668"/>
              <a:gd name="connsiteY33711" fmla="*/ 446543 h 4401251"/>
              <a:gd name="connsiteX33712" fmla="*/ 8591900 w 13419668"/>
              <a:gd name="connsiteY33712" fmla="*/ 446543 h 4401251"/>
              <a:gd name="connsiteX33713" fmla="*/ 8578342 w 13419668"/>
              <a:gd name="connsiteY33713" fmla="*/ 457862 h 4401251"/>
              <a:gd name="connsiteX33714" fmla="*/ 8591029 w 13419668"/>
              <a:gd name="connsiteY33714" fmla="*/ 473908 h 4401251"/>
              <a:gd name="connsiteX33715" fmla="*/ 8614414 w 13419668"/>
              <a:gd name="connsiteY33715" fmla="*/ 460848 h 4401251"/>
              <a:gd name="connsiteX33716" fmla="*/ 8591900 w 13419668"/>
              <a:gd name="connsiteY33716" fmla="*/ 446543 h 4401251"/>
              <a:gd name="connsiteX33717" fmla="*/ 11355990 w 13419668"/>
              <a:gd name="connsiteY33717" fmla="*/ 458857 h 4401251"/>
              <a:gd name="connsiteX33718" fmla="*/ 11340069 w 13419668"/>
              <a:gd name="connsiteY33718" fmla="*/ 446419 h 4401251"/>
              <a:gd name="connsiteX33719" fmla="*/ 11328252 w 13419668"/>
              <a:gd name="connsiteY33719" fmla="*/ 459852 h 4401251"/>
              <a:gd name="connsiteX33720" fmla="*/ 11342308 w 13419668"/>
              <a:gd name="connsiteY33720" fmla="*/ 482366 h 4401251"/>
              <a:gd name="connsiteX33721" fmla="*/ 11355990 w 13419668"/>
              <a:gd name="connsiteY33721" fmla="*/ 458733 h 4401251"/>
              <a:gd name="connsiteX33722" fmla="*/ 8505079 w 13419668"/>
              <a:gd name="connsiteY33722" fmla="*/ 446668 h 4401251"/>
              <a:gd name="connsiteX33723" fmla="*/ 8492143 w 13419668"/>
              <a:gd name="connsiteY33723" fmla="*/ 458857 h 4401251"/>
              <a:gd name="connsiteX33724" fmla="*/ 8505079 w 13419668"/>
              <a:gd name="connsiteY33724" fmla="*/ 474406 h 4401251"/>
              <a:gd name="connsiteX33725" fmla="*/ 8528090 w 13419668"/>
              <a:gd name="connsiteY33725" fmla="*/ 459852 h 4401251"/>
              <a:gd name="connsiteX33726" fmla="*/ 8504955 w 13419668"/>
              <a:gd name="connsiteY33726" fmla="*/ 446668 h 4401251"/>
              <a:gd name="connsiteX33727" fmla="*/ 8402710 w 13419668"/>
              <a:gd name="connsiteY33727" fmla="*/ 460350 h 4401251"/>
              <a:gd name="connsiteX33728" fmla="*/ 8414029 w 13419668"/>
              <a:gd name="connsiteY33728" fmla="*/ 473908 h 4401251"/>
              <a:gd name="connsiteX33729" fmla="*/ 8430075 w 13419668"/>
              <a:gd name="connsiteY33729" fmla="*/ 461221 h 4401251"/>
              <a:gd name="connsiteX33730" fmla="*/ 8417014 w 13419668"/>
              <a:gd name="connsiteY33730" fmla="*/ 437836 h 4401251"/>
              <a:gd name="connsiteX33731" fmla="*/ 8402710 w 13419668"/>
              <a:gd name="connsiteY33731" fmla="*/ 460350 h 4401251"/>
              <a:gd name="connsiteX33732" fmla="*/ 8313153 w 13419668"/>
              <a:gd name="connsiteY33732" fmla="*/ 460723 h 4401251"/>
              <a:gd name="connsiteX33733" fmla="*/ 8324721 w 13419668"/>
              <a:gd name="connsiteY33733" fmla="*/ 474032 h 4401251"/>
              <a:gd name="connsiteX33734" fmla="*/ 8340517 w 13419668"/>
              <a:gd name="connsiteY33734" fmla="*/ 460972 h 4401251"/>
              <a:gd name="connsiteX33735" fmla="*/ 8326835 w 13419668"/>
              <a:gd name="connsiteY33735" fmla="*/ 437961 h 4401251"/>
              <a:gd name="connsiteX33736" fmla="*/ 8313153 w 13419668"/>
              <a:gd name="connsiteY33736" fmla="*/ 460848 h 4401251"/>
              <a:gd name="connsiteX33737" fmla="*/ 8235288 w 13419668"/>
              <a:gd name="connsiteY33737" fmla="*/ 446792 h 4401251"/>
              <a:gd name="connsiteX33738" fmla="*/ 8223596 w 13419668"/>
              <a:gd name="connsiteY33738" fmla="*/ 459604 h 4401251"/>
              <a:gd name="connsiteX33739" fmla="*/ 8237651 w 13419668"/>
              <a:gd name="connsiteY33739" fmla="*/ 474032 h 4401251"/>
              <a:gd name="connsiteX33740" fmla="*/ 8259294 w 13419668"/>
              <a:gd name="connsiteY33740" fmla="*/ 458111 h 4401251"/>
              <a:gd name="connsiteX33741" fmla="*/ 8235163 w 13419668"/>
              <a:gd name="connsiteY33741" fmla="*/ 446668 h 4401251"/>
              <a:gd name="connsiteX33742" fmla="*/ 8149462 w 13419668"/>
              <a:gd name="connsiteY33742" fmla="*/ 446792 h 4401251"/>
              <a:gd name="connsiteX33743" fmla="*/ 8136401 w 13419668"/>
              <a:gd name="connsiteY33743" fmla="*/ 458609 h 4401251"/>
              <a:gd name="connsiteX33744" fmla="*/ 8149835 w 13419668"/>
              <a:gd name="connsiteY33744" fmla="*/ 474157 h 4401251"/>
              <a:gd name="connsiteX33745" fmla="*/ 8172597 w 13419668"/>
              <a:gd name="connsiteY33745" fmla="*/ 459977 h 4401251"/>
              <a:gd name="connsiteX33746" fmla="*/ 8149462 w 13419668"/>
              <a:gd name="connsiteY33746" fmla="*/ 446792 h 4401251"/>
              <a:gd name="connsiteX33747" fmla="*/ 3996237 w 13419668"/>
              <a:gd name="connsiteY33747" fmla="*/ 458235 h 4401251"/>
              <a:gd name="connsiteX33748" fmla="*/ 3983176 w 13419668"/>
              <a:gd name="connsiteY33748" fmla="*/ 446668 h 4401251"/>
              <a:gd name="connsiteX33749" fmla="*/ 3968872 w 13419668"/>
              <a:gd name="connsiteY33749" fmla="*/ 460972 h 4401251"/>
              <a:gd name="connsiteX33750" fmla="*/ 3984918 w 13419668"/>
              <a:gd name="connsiteY33750" fmla="*/ 482491 h 4401251"/>
              <a:gd name="connsiteX33751" fmla="*/ 3996112 w 13419668"/>
              <a:gd name="connsiteY33751" fmla="*/ 458235 h 4401251"/>
              <a:gd name="connsiteX33752" fmla="*/ 8058910 w 13419668"/>
              <a:gd name="connsiteY33752" fmla="*/ 446916 h 4401251"/>
              <a:gd name="connsiteX33753" fmla="*/ 8046595 w 13419668"/>
              <a:gd name="connsiteY33753" fmla="*/ 459479 h 4401251"/>
              <a:gd name="connsiteX33754" fmla="*/ 8061024 w 13419668"/>
              <a:gd name="connsiteY33754" fmla="*/ 474157 h 4401251"/>
              <a:gd name="connsiteX33755" fmla="*/ 8082916 w 13419668"/>
              <a:gd name="connsiteY33755" fmla="*/ 458360 h 4401251"/>
              <a:gd name="connsiteX33756" fmla="*/ 8058910 w 13419668"/>
              <a:gd name="connsiteY33756" fmla="*/ 446916 h 4401251"/>
              <a:gd name="connsiteX33757" fmla="*/ 7970098 w 13419668"/>
              <a:gd name="connsiteY33757" fmla="*/ 446792 h 4401251"/>
              <a:gd name="connsiteX33758" fmla="*/ 7957163 w 13419668"/>
              <a:gd name="connsiteY33758" fmla="*/ 458733 h 4401251"/>
              <a:gd name="connsiteX33759" fmla="*/ 7970720 w 13419668"/>
              <a:gd name="connsiteY33759" fmla="*/ 474157 h 4401251"/>
              <a:gd name="connsiteX33760" fmla="*/ 7993358 w 13419668"/>
              <a:gd name="connsiteY33760" fmla="*/ 459604 h 4401251"/>
              <a:gd name="connsiteX33761" fmla="*/ 7970098 w 13419668"/>
              <a:gd name="connsiteY33761" fmla="*/ 446668 h 4401251"/>
              <a:gd name="connsiteX33762" fmla="*/ 7884024 w 13419668"/>
              <a:gd name="connsiteY33762" fmla="*/ 446792 h 4401251"/>
              <a:gd name="connsiteX33763" fmla="*/ 7871087 w 13419668"/>
              <a:gd name="connsiteY33763" fmla="*/ 458982 h 4401251"/>
              <a:gd name="connsiteX33764" fmla="*/ 7884024 w 13419668"/>
              <a:gd name="connsiteY33764" fmla="*/ 474530 h 4401251"/>
              <a:gd name="connsiteX33765" fmla="*/ 7907159 w 13419668"/>
              <a:gd name="connsiteY33765" fmla="*/ 460101 h 4401251"/>
              <a:gd name="connsiteX33766" fmla="*/ 7884148 w 13419668"/>
              <a:gd name="connsiteY33766" fmla="*/ 446792 h 4401251"/>
              <a:gd name="connsiteX33767" fmla="*/ 7793720 w 13419668"/>
              <a:gd name="connsiteY33767" fmla="*/ 446792 h 4401251"/>
              <a:gd name="connsiteX33768" fmla="*/ 7781654 w 13419668"/>
              <a:gd name="connsiteY33768" fmla="*/ 459230 h 4401251"/>
              <a:gd name="connsiteX33769" fmla="*/ 7795213 w 13419668"/>
              <a:gd name="connsiteY33769" fmla="*/ 474157 h 4401251"/>
              <a:gd name="connsiteX33770" fmla="*/ 7817353 w 13419668"/>
              <a:gd name="connsiteY33770" fmla="*/ 458982 h 4401251"/>
              <a:gd name="connsiteX33771" fmla="*/ 7793720 w 13419668"/>
              <a:gd name="connsiteY33771" fmla="*/ 446916 h 4401251"/>
              <a:gd name="connsiteX33772" fmla="*/ 11251009 w 13419668"/>
              <a:gd name="connsiteY33772" fmla="*/ 446792 h 4401251"/>
              <a:gd name="connsiteX33773" fmla="*/ 11238322 w 13419668"/>
              <a:gd name="connsiteY33773" fmla="*/ 459355 h 4401251"/>
              <a:gd name="connsiteX33774" fmla="*/ 11251631 w 13419668"/>
              <a:gd name="connsiteY33774" fmla="*/ 474530 h 4401251"/>
              <a:gd name="connsiteX33775" fmla="*/ 11274269 w 13419668"/>
              <a:gd name="connsiteY33775" fmla="*/ 459479 h 4401251"/>
              <a:gd name="connsiteX33776" fmla="*/ 11250885 w 13419668"/>
              <a:gd name="connsiteY33776" fmla="*/ 446792 h 4401251"/>
              <a:gd name="connsiteX33777" fmla="*/ 7704162 w 13419668"/>
              <a:gd name="connsiteY33777" fmla="*/ 446792 h 4401251"/>
              <a:gd name="connsiteX33778" fmla="*/ 7692097 w 13419668"/>
              <a:gd name="connsiteY33778" fmla="*/ 459230 h 4401251"/>
              <a:gd name="connsiteX33779" fmla="*/ 7705655 w 13419668"/>
              <a:gd name="connsiteY33779" fmla="*/ 474157 h 4401251"/>
              <a:gd name="connsiteX33780" fmla="*/ 7727796 w 13419668"/>
              <a:gd name="connsiteY33780" fmla="*/ 458982 h 4401251"/>
              <a:gd name="connsiteX33781" fmla="*/ 7704162 w 13419668"/>
              <a:gd name="connsiteY33781" fmla="*/ 446916 h 4401251"/>
              <a:gd name="connsiteX33782" fmla="*/ 7632144 w 13419668"/>
              <a:gd name="connsiteY33782" fmla="*/ 458235 h 4401251"/>
              <a:gd name="connsiteX33783" fmla="*/ 7619083 w 13419668"/>
              <a:gd name="connsiteY33783" fmla="*/ 446668 h 4401251"/>
              <a:gd name="connsiteX33784" fmla="*/ 7604779 w 13419668"/>
              <a:gd name="connsiteY33784" fmla="*/ 460972 h 4401251"/>
              <a:gd name="connsiteX33785" fmla="*/ 7620824 w 13419668"/>
              <a:gd name="connsiteY33785" fmla="*/ 482491 h 4401251"/>
              <a:gd name="connsiteX33786" fmla="*/ 7632019 w 13419668"/>
              <a:gd name="connsiteY33786" fmla="*/ 458235 h 4401251"/>
              <a:gd name="connsiteX33787" fmla="*/ 7515470 w 13419668"/>
              <a:gd name="connsiteY33787" fmla="*/ 461718 h 4401251"/>
              <a:gd name="connsiteX33788" fmla="*/ 7531765 w 13419668"/>
              <a:gd name="connsiteY33788" fmla="*/ 474032 h 4401251"/>
              <a:gd name="connsiteX33789" fmla="*/ 7542711 w 13419668"/>
              <a:gd name="connsiteY33789" fmla="*/ 460226 h 4401251"/>
              <a:gd name="connsiteX33790" fmla="*/ 7527909 w 13419668"/>
              <a:gd name="connsiteY33790" fmla="*/ 437961 h 4401251"/>
              <a:gd name="connsiteX33791" fmla="*/ 7515470 w 13419668"/>
              <a:gd name="connsiteY33791" fmla="*/ 461718 h 4401251"/>
              <a:gd name="connsiteX33792" fmla="*/ 7425664 w 13419668"/>
              <a:gd name="connsiteY33792" fmla="*/ 460599 h 4401251"/>
              <a:gd name="connsiteX33793" fmla="*/ 7441087 w 13419668"/>
              <a:gd name="connsiteY33793" fmla="*/ 474157 h 4401251"/>
              <a:gd name="connsiteX33794" fmla="*/ 7453029 w 13419668"/>
              <a:gd name="connsiteY33794" fmla="*/ 461221 h 4401251"/>
              <a:gd name="connsiteX33795" fmla="*/ 7440093 w 13419668"/>
              <a:gd name="connsiteY33795" fmla="*/ 437961 h 4401251"/>
              <a:gd name="connsiteX33796" fmla="*/ 7425539 w 13419668"/>
              <a:gd name="connsiteY33796" fmla="*/ 460599 h 4401251"/>
              <a:gd name="connsiteX33797" fmla="*/ 7348545 w 13419668"/>
              <a:gd name="connsiteY33797" fmla="*/ 446916 h 4401251"/>
              <a:gd name="connsiteX33798" fmla="*/ 7335982 w 13419668"/>
              <a:gd name="connsiteY33798" fmla="*/ 459230 h 4401251"/>
              <a:gd name="connsiteX33799" fmla="*/ 7350037 w 13419668"/>
              <a:gd name="connsiteY33799" fmla="*/ 474281 h 4401251"/>
              <a:gd name="connsiteX33800" fmla="*/ 7372178 w 13419668"/>
              <a:gd name="connsiteY33800" fmla="*/ 458982 h 4401251"/>
              <a:gd name="connsiteX33801" fmla="*/ 7348421 w 13419668"/>
              <a:gd name="connsiteY33801" fmla="*/ 446916 h 4401251"/>
              <a:gd name="connsiteX33802" fmla="*/ 4071987 w 13419668"/>
              <a:gd name="connsiteY33802" fmla="*/ 446668 h 4401251"/>
              <a:gd name="connsiteX33803" fmla="*/ 4058429 w 13419668"/>
              <a:gd name="connsiteY33803" fmla="*/ 457987 h 4401251"/>
              <a:gd name="connsiteX33804" fmla="*/ 4071116 w 13419668"/>
              <a:gd name="connsiteY33804" fmla="*/ 474032 h 4401251"/>
              <a:gd name="connsiteX33805" fmla="*/ 4094501 w 13419668"/>
              <a:gd name="connsiteY33805" fmla="*/ 460972 h 4401251"/>
              <a:gd name="connsiteX33806" fmla="*/ 4071987 w 13419668"/>
              <a:gd name="connsiteY33806" fmla="*/ 446668 h 4401251"/>
              <a:gd name="connsiteX33807" fmla="*/ 7263465 w 13419668"/>
              <a:gd name="connsiteY33807" fmla="*/ 446668 h 4401251"/>
              <a:gd name="connsiteX33808" fmla="*/ 7250032 w 13419668"/>
              <a:gd name="connsiteY33808" fmla="*/ 458360 h 4401251"/>
              <a:gd name="connsiteX33809" fmla="*/ 7262346 w 13419668"/>
              <a:gd name="connsiteY33809" fmla="*/ 474406 h 4401251"/>
              <a:gd name="connsiteX33810" fmla="*/ 7285979 w 13419668"/>
              <a:gd name="connsiteY33810" fmla="*/ 460723 h 4401251"/>
              <a:gd name="connsiteX33811" fmla="*/ 7263465 w 13419668"/>
              <a:gd name="connsiteY33811" fmla="*/ 446668 h 4401251"/>
              <a:gd name="connsiteX33812" fmla="*/ 11148889 w 13419668"/>
              <a:gd name="connsiteY33812" fmla="*/ 460723 h 4401251"/>
              <a:gd name="connsiteX33813" fmla="*/ 11160456 w 13419668"/>
              <a:gd name="connsiteY33813" fmla="*/ 474032 h 4401251"/>
              <a:gd name="connsiteX33814" fmla="*/ 11176254 w 13419668"/>
              <a:gd name="connsiteY33814" fmla="*/ 460972 h 4401251"/>
              <a:gd name="connsiteX33815" fmla="*/ 11162571 w 13419668"/>
              <a:gd name="connsiteY33815" fmla="*/ 437961 h 4401251"/>
              <a:gd name="connsiteX33816" fmla="*/ 11148889 w 13419668"/>
              <a:gd name="connsiteY33816" fmla="*/ 460848 h 4401251"/>
              <a:gd name="connsiteX33817" fmla="*/ 7160848 w 13419668"/>
              <a:gd name="connsiteY33817" fmla="*/ 462216 h 4401251"/>
              <a:gd name="connsiteX33818" fmla="*/ 7173783 w 13419668"/>
              <a:gd name="connsiteY33818" fmla="*/ 474157 h 4401251"/>
              <a:gd name="connsiteX33819" fmla="*/ 7188088 w 13419668"/>
              <a:gd name="connsiteY33819" fmla="*/ 459355 h 4401251"/>
              <a:gd name="connsiteX33820" fmla="*/ 7171794 w 13419668"/>
              <a:gd name="connsiteY33820" fmla="*/ 437961 h 4401251"/>
              <a:gd name="connsiteX33821" fmla="*/ 7160972 w 13419668"/>
              <a:gd name="connsiteY33821" fmla="*/ 462216 h 4401251"/>
              <a:gd name="connsiteX33822" fmla="*/ 4157938 w 13419668"/>
              <a:gd name="connsiteY33822" fmla="*/ 446668 h 4401251"/>
              <a:gd name="connsiteX33823" fmla="*/ 4145250 w 13419668"/>
              <a:gd name="connsiteY33823" fmla="*/ 459230 h 4401251"/>
              <a:gd name="connsiteX33824" fmla="*/ 4158560 w 13419668"/>
              <a:gd name="connsiteY33824" fmla="*/ 474406 h 4401251"/>
              <a:gd name="connsiteX33825" fmla="*/ 4181198 w 13419668"/>
              <a:gd name="connsiteY33825" fmla="*/ 459355 h 4401251"/>
              <a:gd name="connsiteX33826" fmla="*/ 4157813 w 13419668"/>
              <a:gd name="connsiteY33826" fmla="*/ 446668 h 4401251"/>
              <a:gd name="connsiteX33827" fmla="*/ 7082236 w 13419668"/>
              <a:gd name="connsiteY33827" fmla="*/ 446792 h 4401251"/>
              <a:gd name="connsiteX33828" fmla="*/ 7071041 w 13419668"/>
              <a:gd name="connsiteY33828" fmla="*/ 460101 h 4401251"/>
              <a:gd name="connsiteX33829" fmla="*/ 7085595 w 13419668"/>
              <a:gd name="connsiteY33829" fmla="*/ 474032 h 4401251"/>
              <a:gd name="connsiteX33830" fmla="*/ 7106740 w 13419668"/>
              <a:gd name="connsiteY33830" fmla="*/ 457489 h 4401251"/>
              <a:gd name="connsiteX33831" fmla="*/ 7082236 w 13419668"/>
              <a:gd name="connsiteY33831" fmla="*/ 446792 h 4401251"/>
              <a:gd name="connsiteX33832" fmla="*/ 11089184 w 13419668"/>
              <a:gd name="connsiteY33832" fmla="*/ 460226 h 4401251"/>
              <a:gd name="connsiteX33833" fmla="*/ 11077740 w 13419668"/>
              <a:gd name="connsiteY33833" fmla="*/ 446543 h 4401251"/>
              <a:gd name="connsiteX33834" fmla="*/ 11061445 w 13419668"/>
              <a:gd name="connsiteY33834" fmla="*/ 458484 h 4401251"/>
              <a:gd name="connsiteX33835" fmla="*/ 11074506 w 13419668"/>
              <a:gd name="connsiteY33835" fmla="*/ 482366 h 4401251"/>
              <a:gd name="connsiteX33836" fmla="*/ 11089184 w 13419668"/>
              <a:gd name="connsiteY33836" fmla="*/ 460226 h 4401251"/>
              <a:gd name="connsiteX33837" fmla="*/ 6983723 w 13419668"/>
              <a:gd name="connsiteY33837" fmla="*/ 460226 h 4401251"/>
              <a:gd name="connsiteX33838" fmla="*/ 6999022 w 13419668"/>
              <a:gd name="connsiteY33838" fmla="*/ 473908 h 4401251"/>
              <a:gd name="connsiteX33839" fmla="*/ 7011087 w 13419668"/>
              <a:gd name="connsiteY33839" fmla="*/ 461096 h 4401251"/>
              <a:gd name="connsiteX33840" fmla="*/ 6998525 w 13419668"/>
              <a:gd name="connsiteY33840" fmla="*/ 437712 h 4401251"/>
              <a:gd name="connsiteX33841" fmla="*/ 6983723 w 13419668"/>
              <a:gd name="connsiteY33841" fmla="*/ 460101 h 4401251"/>
              <a:gd name="connsiteX33842" fmla="*/ 4246624 w 13419668"/>
              <a:gd name="connsiteY33842" fmla="*/ 446668 h 4401251"/>
              <a:gd name="connsiteX33843" fmla="*/ 4234932 w 13419668"/>
              <a:gd name="connsiteY33843" fmla="*/ 459479 h 4401251"/>
              <a:gd name="connsiteX33844" fmla="*/ 4248988 w 13419668"/>
              <a:gd name="connsiteY33844" fmla="*/ 473908 h 4401251"/>
              <a:gd name="connsiteX33845" fmla="*/ 4270631 w 13419668"/>
              <a:gd name="connsiteY33845" fmla="*/ 457987 h 4401251"/>
              <a:gd name="connsiteX33846" fmla="*/ 4246500 w 13419668"/>
              <a:gd name="connsiteY33846" fmla="*/ 446543 h 4401251"/>
              <a:gd name="connsiteX33847" fmla="*/ 6894166 w 13419668"/>
              <a:gd name="connsiteY33847" fmla="*/ 460101 h 4401251"/>
              <a:gd name="connsiteX33848" fmla="*/ 6909340 w 13419668"/>
              <a:gd name="connsiteY33848" fmla="*/ 474032 h 4401251"/>
              <a:gd name="connsiteX33849" fmla="*/ 6921530 w 13419668"/>
              <a:gd name="connsiteY33849" fmla="*/ 461345 h 4401251"/>
              <a:gd name="connsiteX33850" fmla="*/ 6909216 w 13419668"/>
              <a:gd name="connsiteY33850" fmla="*/ 437836 h 4401251"/>
              <a:gd name="connsiteX33851" fmla="*/ 6894166 w 13419668"/>
              <a:gd name="connsiteY33851" fmla="*/ 460101 h 4401251"/>
              <a:gd name="connsiteX33852" fmla="*/ 10972261 w 13419668"/>
              <a:gd name="connsiteY33852" fmla="*/ 461469 h 4401251"/>
              <a:gd name="connsiteX33853" fmla="*/ 10988556 w 13419668"/>
              <a:gd name="connsiteY33853" fmla="*/ 473784 h 4401251"/>
              <a:gd name="connsiteX33854" fmla="*/ 10999502 w 13419668"/>
              <a:gd name="connsiteY33854" fmla="*/ 459977 h 4401251"/>
              <a:gd name="connsiteX33855" fmla="*/ 10984700 w 13419668"/>
              <a:gd name="connsiteY33855" fmla="*/ 437712 h 4401251"/>
              <a:gd name="connsiteX33856" fmla="*/ 10972261 w 13419668"/>
              <a:gd name="connsiteY33856" fmla="*/ 461469 h 4401251"/>
              <a:gd name="connsiteX33857" fmla="*/ 6804608 w 13419668"/>
              <a:gd name="connsiteY33857" fmla="*/ 460350 h 4401251"/>
              <a:gd name="connsiteX33858" fmla="*/ 6820032 w 13419668"/>
              <a:gd name="connsiteY33858" fmla="*/ 473908 h 4401251"/>
              <a:gd name="connsiteX33859" fmla="*/ 6831973 w 13419668"/>
              <a:gd name="connsiteY33859" fmla="*/ 460972 h 4401251"/>
              <a:gd name="connsiteX33860" fmla="*/ 6819037 w 13419668"/>
              <a:gd name="connsiteY33860" fmla="*/ 437712 h 4401251"/>
              <a:gd name="connsiteX33861" fmla="*/ 6804483 w 13419668"/>
              <a:gd name="connsiteY33861" fmla="*/ 460350 h 4401251"/>
              <a:gd name="connsiteX33862" fmla="*/ 4336057 w 13419668"/>
              <a:gd name="connsiteY33862" fmla="*/ 446668 h 4401251"/>
              <a:gd name="connsiteX33863" fmla="*/ 4324490 w 13419668"/>
              <a:gd name="connsiteY33863" fmla="*/ 459604 h 4401251"/>
              <a:gd name="connsiteX33864" fmla="*/ 4338794 w 13419668"/>
              <a:gd name="connsiteY33864" fmla="*/ 473908 h 4401251"/>
              <a:gd name="connsiteX33865" fmla="*/ 4360312 w 13419668"/>
              <a:gd name="connsiteY33865" fmla="*/ 457862 h 4401251"/>
              <a:gd name="connsiteX33866" fmla="*/ 4336057 w 13419668"/>
              <a:gd name="connsiteY33866" fmla="*/ 446668 h 4401251"/>
              <a:gd name="connsiteX33867" fmla="*/ 6746147 w 13419668"/>
              <a:gd name="connsiteY33867" fmla="*/ 460723 h 4401251"/>
              <a:gd name="connsiteX33868" fmla="*/ 6731718 w 13419668"/>
              <a:gd name="connsiteY33868" fmla="*/ 446543 h 4401251"/>
              <a:gd name="connsiteX33869" fmla="*/ 6718782 w 13419668"/>
              <a:gd name="connsiteY33869" fmla="*/ 458111 h 4401251"/>
              <a:gd name="connsiteX33870" fmla="*/ 6730101 w 13419668"/>
              <a:gd name="connsiteY33870" fmla="*/ 482242 h 4401251"/>
              <a:gd name="connsiteX33871" fmla="*/ 6746022 w 13419668"/>
              <a:gd name="connsiteY33871" fmla="*/ 460723 h 4401251"/>
              <a:gd name="connsiteX33872" fmla="*/ 10909696 w 13419668"/>
              <a:gd name="connsiteY33872" fmla="*/ 457738 h 4401251"/>
              <a:gd name="connsiteX33873" fmla="*/ 10896387 w 13419668"/>
              <a:gd name="connsiteY33873" fmla="*/ 446543 h 4401251"/>
              <a:gd name="connsiteX33874" fmla="*/ 10882456 w 13419668"/>
              <a:gd name="connsiteY33874" fmla="*/ 461096 h 4401251"/>
              <a:gd name="connsiteX33875" fmla="*/ 10898998 w 13419668"/>
              <a:gd name="connsiteY33875" fmla="*/ 482242 h 4401251"/>
              <a:gd name="connsiteX33876" fmla="*/ 10909696 w 13419668"/>
              <a:gd name="connsiteY33876" fmla="*/ 457738 h 4401251"/>
              <a:gd name="connsiteX33877" fmla="*/ 6629349 w 13419668"/>
              <a:gd name="connsiteY33877" fmla="*/ 461843 h 4401251"/>
              <a:gd name="connsiteX33878" fmla="*/ 6641912 w 13419668"/>
              <a:gd name="connsiteY33878" fmla="*/ 474157 h 4401251"/>
              <a:gd name="connsiteX33879" fmla="*/ 6656589 w 13419668"/>
              <a:gd name="connsiteY33879" fmla="*/ 459728 h 4401251"/>
              <a:gd name="connsiteX33880" fmla="*/ 6640793 w 13419668"/>
              <a:gd name="connsiteY33880" fmla="*/ 437836 h 4401251"/>
              <a:gd name="connsiteX33881" fmla="*/ 6629349 w 13419668"/>
              <a:gd name="connsiteY33881" fmla="*/ 461843 h 4401251"/>
              <a:gd name="connsiteX33882" fmla="*/ 4410440 w 13419668"/>
              <a:gd name="connsiteY33882" fmla="*/ 460226 h 4401251"/>
              <a:gd name="connsiteX33883" fmla="*/ 4425739 w 13419668"/>
              <a:gd name="connsiteY33883" fmla="*/ 473908 h 4401251"/>
              <a:gd name="connsiteX33884" fmla="*/ 4437805 w 13419668"/>
              <a:gd name="connsiteY33884" fmla="*/ 461096 h 4401251"/>
              <a:gd name="connsiteX33885" fmla="*/ 4425242 w 13419668"/>
              <a:gd name="connsiteY33885" fmla="*/ 437712 h 4401251"/>
              <a:gd name="connsiteX33886" fmla="*/ 4410440 w 13419668"/>
              <a:gd name="connsiteY33886" fmla="*/ 460101 h 4401251"/>
              <a:gd name="connsiteX33887" fmla="*/ 6539792 w 13419668"/>
              <a:gd name="connsiteY33887" fmla="*/ 462091 h 4401251"/>
              <a:gd name="connsiteX33888" fmla="*/ 6552728 w 13419668"/>
              <a:gd name="connsiteY33888" fmla="*/ 474032 h 4401251"/>
              <a:gd name="connsiteX33889" fmla="*/ 6567032 w 13419668"/>
              <a:gd name="connsiteY33889" fmla="*/ 459230 h 4401251"/>
              <a:gd name="connsiteX33890" fmla="*/ 6550738 w 13419668"/>
              <a:gd name="connsiteY33890" fmla="*/ 437836 h 4401251"/>
              <a:gd name="connsiteX33891" fmla="*/ 6539916 w 13419668"/>
              <a:gd name="connsiteY33891" fmla="*/ 462091 h 4401251"/>
              <a:gd name="connsiteX33892" fmla="*/ 10823994 w 13419668"/>
              <a:gd name="connsiteY33892" fmla="*/ 460599 h 4401251"/>
              <a:gd name="connsiteX33893" fmla="*/ 10809565 w 13419668"/>
              <a:gd name="connsiteY33893" fmla="*/ 446419 h 4401251"/>
              <a:gd name="connsiteX33894" fmla="*/ 10796629 w 13419668"/>
              <a:gd name="connsiteY33894" fmla="*/ 457987 h 4401251"/>
              <a:gd name="connsiteX33895" fmla="*/ 10807948 w 13419668"/>
              <a:gd name="connsiteY33895" fmla="*/ 482117 h 4401251"/>
              <a:gd name="connsiteX33896" fmla="*/ 10823870 w 13419668"/>
              <a:gd name="connsiteY33896" fmla="*/ 460599 h 4401251"/>
              <a:gd name="connsiteX33897" fmla="*/ 6461180 w 13419668"/>
              <a:gd name="connsiteY33897" fmla="*/ 446668 h 4401251"/>
              <a:gd name="connsiteX33898" fmla="*/ 6449985 w 13419668"/>
              <a:gd name="connsiteY33898" fmla="*/ 459977 h 4401251"/>
              <a:gd name="connsiteX33899" fmla="*/ 6464539 w 13419668"/>
              <a:gd name="connsiteY33899" fmla="*/ 473908 h 4401251"/>
              <a:gd name="connsiteX33900" fmla="*/ 6485684 w 13419668"/>
              <a:gd name="connsiteY33900" fmla="*/ 457365 h 4401251"/>
              <a:gd name="connsiteX33901" fmla="*/ 6461180 w 13419668"/>
              <a:gd name="connsiteY33901" fmla="*/ 446668 h 4401251"/>
              <a:gd name="connsiteX33902" fmla="*/ 4527238 w 13419668"/>
              <a:gd name="connsiteY33902" fmla="*/ 457987 h 4401251"/>
              <a:gd name="connsiteX33903" fmla="*/ 4514177 w 13419668"/>
              <a:gd name="connsiteY33903" fmla="*/ 446419 h 4401251"/>
              <a:gd name="connsiteX33904" fmla="*/ 4499873 w 13419668"/>
              <a:gd name="connsiteY33904" fmla="*/ 460723 h 4401251"/>
              <a:gd name="connsiteX33905" fmla="*/ 4515919 w 13419668"/>
              <a:gd name="connsiteY33905" fmla="*/ 482242 h 4401251"/>
              <a:gd name="connsiteX33906" fmla="*/ 4527113 w 13419668"/>
              <a:gd name="connsiteY33906" fmla="*/ 457987 h 4401251"/>
              <a:gd name="connsiteX33907" fmla="*/ 6375728 w 13419668"/>
              <a:gd name="connsiteY33907" fmla="*/ 446543 h 4401251"/>
              <a:gd name="connsiteX33908" fmla="*/ 6362791 w 13419668"/>
              <a:gd name="connsiteY33908" fmla="*/ 458484 h 4401251"/>
              <a:gd name="connsiteX33909" fmla="*/ 6376349 w 13419668"/>
              <a:gd name="connsiteY33909" fmla="*/ 473908 h 4401251"/>
              <a:gd name="connsiteX33910" fmla="*/ 6398988 w 13419668"/>
              <a:gd name="connsiteY33910" fmla="*/ 459355 h 4401251"/>
              <a:gd name="connsiteX33911" fmla="*/ 6375728 w 13419668"/>
              <a:gd name="connsiteY33911" fmla="*/ 446419 h 4401251"/>
              <a:gd name="connsiteX33912" fmla="*/ 10734686 w 13419668"/>
              <a:gd name="connsiteY33912" fmla="*/ 458733 h 4401251"/>
              <a:gd name="connsiteX33913" fmla="*/ 10718764 w 13419668"/>
              <a:gd name="connsiteY33913" fmla="*/ 446294 h 4401251"/>
              <a:gd name="connsiteX33914" fmla="*/ 10706947 w 13419668"/>
              <a:gd name="connsiteY33914" fmla="*/ 459728 h 4401251"/>
              <a:gd name="connsiteX33915" fmla="*/ 10721003 w 13419668"/>
              <a:gd name="connsiteY33915" fmla="*/ 482242 h 4401251"/>
              <a:gd name="connsiteX33916" fmla="*/ 10734686 w 13419668"/>
              <a:gd name="connsiteY33916" fmla="*/ 458609 h 4401251"/>
              <a:gd name="connsiteX33917" fmla="*/ 6300723 w 13419668"/>
              <a:gd name="connsiteY33917" fmla="*/ 460101 h 4401251"/>
              <a:gd name="connsiteX33918" fmla="*/ 6289280 w 13419668"/>
              <a:gd name="connsiteY33918" fmla="*/ 446419 h 4401251"/>
              <a:gd name="connsiteX33919" fmla="*/ 6272985 w 13419668"/>
              <a:gd name="connsiteY33919" fmla="*/ 458360 h 4401251"/>
              <a:gd name="connsiteX33920" fmla="*/ 6286046 w 13419668"/>
              <a:gd name="connsiteY33920" fmla="*/ 482242 h 4401251"/>
              <a:gd name="connsiteX33921" fmla="*/ 6300723 w 13419668"/>
              <a:gd name="connsiteY33921" fmla="*/ 460101 h 4401251"/>
              <a:gd name="connsiteX33922" fmla="*/ 4616919 w 13419668"/>
              <a:gd name="connsiteY33922" fmla="*/ 459230 h 4401251"/>
              <a:gd name="connsiteX33923" fmla="*/ 4604605 w 13419668"/>
              <a:gd name="connsiteY33923" fmla="*/ 446294 h 4401251"/>
              <a:gd name="connsiteX33924" fmla="*/ 4589057 w 13419668"/>
              <a:gd name="connsiteY33924" fmla="*/ 459230 h 4401251"/>
              <a:gd name="connsiteX33925" fmla="*/ 4603610 w 13419668"/>
              <a:gd name="connsiteY33925" fmla="*/ 482242 h 4401251"/>
              <a:gd name="connsiteX33926" fmla="*/ 4616795 w 13419668"/>
              <a:gd name="connsiteY33926" fmla="*/ 459106 h 4401251"/>
              <a:gd name="connsiteX33927" fmla="*/ 6197732 w 13419668"/>
              <a:gd name="connsiteY33927" fmla="*/ 446419 h 4401251"/>
              <a:gd name="connsiteX33928" fmla="*/ 6183801 w 13419668"/>
              <a:gd name="connsiteY33928" fmla="*/ 457365 h 4401251"/>
              <a:gd name="connsiteX33929" fmla="*/ 6196115 w 13419668"/>
              <a:gd name="connsiteY33929" fmla="*/ 473784 h 4401251"/>
              <a:gd name="connsiteX33930" fmla="*/ 6219873 w 13419668"/>
              <a:gd name="connsiteY33930" fmla="*/ 461469 h 4401251"/>
              <a:gd name="connsiteX33931" fmla="*/ 6197732 w 13419668"/>
              <a:gd name="connsiteY33931" fmla="*/ 446543 h 4401251"/>
              <a:gd name="connsiteX33932" fmla="*/ 10628834 w 13419668"/>
              <a:gd name="connsiteY33932" fmla="*/ 446668 h 4401251"/>
              <a:gd name="connsiteX33933" fmla="*/ 10617266 w 13419668"/>
              <a:gd name="connsiteY33933" fmla="*/ 459604 h 4401251"/>
              <a:gd name="connsiteX33934" fmla="*/ 10631570 w 13419668"/>
              <a:gd name="connsiteY33934" fmla="*/ 473908 h 4401251"/>
              <a:gd name="connsiteX33935" fmla="*/ 10653089 w 13419668"/>
              <a:gd name="connsiteY33935" fmla="*/ 457862 h 4401251"/>
              <a:gd name="connsiteX33936" fmla="*/ 10628834 w 13419668"/>
              <a:gd name="connsiteY33936" fmla="*/ 446668 h 4401251"/>
              <a:gd name="connsiteX33937" fmla="*/ 6109792 w 13419668"/>
              <a:gd name="connsiteY33937" fmla="*/ 446668 h 4401251"/>
              <a:gd name="connsiteX33938" fmla="*/ 6097726 w 13419668"/>
              <a:gd name="connsiteY33938" fmla="*/ 459106 h 4401251"/>
              <a:gd name="connsiteX33939" fmla="*/ 6111284 w 13419668"/>
              <a:gd name="connsiteY33939" fmla="*/ 474032 h 4401251"/>
              <a:gd name="connsiteX33940" fmla="*/ 6133425 w 13419668"/>
              <a:gd name="connsiteY33940" fmla="*/ 458857 h 4401251"/>
              <a:gd name="connsiteX33941" fmla="*/ 6109792 w 13419668"/>
              <a:gd name="connsiteY33941" fmla="*/ 446792 h 4401251"/>
              <a:gd name="connsiteX33942" fmla="*/ 4679236 w 13419668"/>
              <a:gd name="connsiteY33942" fmla="*/ 461469 h 4401251"/>
              <a:gd name="connsiteX33943" fmla="*/ 4695531 w 13419668"/>
              <a:gd name="connsiteY33943" fmla="*/ 473784 h 4401251"/>
              <a:gd name="connsiteX33944" fmla="*/ 4706477 w 13419668"/>
              <a:gd name="connsiteY33944" fmla="*/ 459977 h 4401251"/>
              <a:gd name="connsiteX33945" fmla="*/ 4691675 w 13419668"/>
              <a:gd name="connsiteY33945" fmla="*/ 437712 h 4401251"/>
              <a:gd name="connsiteX33946" fmla="*/ 4679236 w 13419668"/>
              <a:gd name="connsiteY33946" fmla="*/ 461469 h 4401251"/>
              <a:gd name="connsiteX33947" fmla="*/ 6035533 w 13419668"/>
              <a:gd name="connsiteY33947" fmla="*/ 460599 h 4401251"/>
              <a:gd name="connsiteX33948" fmla="*/ 6020981 w 13419668"/>
              <a:gd name="connsiteY33948" fmla="*/ 446668 h 4401251"/>
              <a:gd name="connsiteX33949" fmla="*/ 6008169 w 13419668"/>
              <a:gd name="connsiteY33949" fmla="*/ 458360 h 4401251"/>
              <a:gd name="connsiteX33950" fmla="*/ 6019737 w 13419668"/>
              <a:gd name="connsiteY33950" fmla="*/ 482366 h 4401251"/>
              <a:gd name="connsiteX33951" fmla="*/ 6035410 w 13419668"/>
              <a:gd name="connsiteY33951" fmla="*/ 460599 h 4401251"/>
              <a:gd name="connsiteX33952" fmla="*/ 10543008 w 13419668"/>
              <a:gd name="connsiteY33952" fmla="*/ 446668 h 4401251"/>
              <a:gd name="connsiteX33953" fmla="*/ 10530072 w 13419668"/>
              <a:gd name="connsiteY33953" fmla="*/ 458609 h 4401251"/>
              <a:gd name="connsiteX33954" fmla="*/ 10543629 w 13419668"/>
              <a:gd name="connsiteY33954" fmla="*/ 474032 h 4401251"/>
              <a:gd name="connsiteX33955" fmla="*/ 10566268 w 13419668"/>
              <a:gd name="connsiteY33955" fmla="*/ 459479 h 4401251"/>
              <a:gd name="connsiteX33956" fmla="*/ 10543008 w 13419668"/>
              <a:gd name="connsiteY33956" fmla="*/ 446543 h 4401251"/>
              <a:gd name="connsiteX33957" fmla="*/ 5946225 w 13419668"/>
              <a:gd name="connsiteY33957" fmla="*/ 458982 h 4401251"/>
              <a:gd name="connsiteX33958" fmla="*/ 5930428 w 13419668"/>
              <a:gd name="connsiteY33958" fmla="*/ 446419 h 4401251"/>
              <a:gd name="connsiteX33959" fmla="*/ 5918487 w 13419668"/>
              <a:gd name="connsiteY33959" fmla="*/ 459728 h 4401251"/>
              <a:gd name="connsiteX33960" fmla="*/ 5932294 w 13419668"/>
              <a:gd name="connsiteY33960" fmla="*/ 482491 h 4401251"/>
              <a:gd name="connsiteX33961" fmla="*/ 5946225 w 13419668"/>
              <a:gd name="connsiteY33961" fmla="*/ 459106 h 4401251"/>
              <a:gd name="connsiteX33962" fmla="*/ 4778993 w 13419668"/>
              <a:gd name="connsiteY33962" fmla="*/ 446543 h 4401251"/>
              <a:gd name="connsiteX33963" fmla="*/ 4766058 w 13419668"/>
              <a:gd name="connsiteY33963" fmla="*/ 458733 h 4401251"/>
              <a:gd name="connsiteX33964" fmla="*/ 4778993 w 13419668"/>
              <a:gd name="connsiteY33964" fmla="*/ 474281 h 4401251"/>
              <a:gd name="connsiteX33965" fmla="*/ 4802129 w 13419668"/>
              <a:gd name="connsiteY33965" fmla="*/ 459852 h 4401251"/>
              <a:gd name="connsiteX33966" fmla="*/ 4779118 w 13419668"/>
              <a:gd name="connsiteY33966" fmla="*/ 446543 h 4401251"/>
              <a:gd name="connsiteX33967" fmla="*/ 10440514 w 13419668"/>
              <a:gd name="connsiteY33967" fmla="*/ 460226 h 4401251"/>
              <a:gd name="connsiteX33968" fmla="*/ 10455813 w 13419668"/>
              <a:gd name="connsiteY33968" fmla="*/ 473908 h 4401251"/>
              <a:gd name="connsiteX33969" fmla="*/ 10467879 w 13419668"/>
              <a:gd name="connsiteY33969" fmla="*/ 461096 h 4401251"/>
              <a:gd name="connsiteX33970" fmla="*/ 10455316 w 13419668"/>
              <a:gd name="connsiteY33970" fmla="*/ 437712 h 4401251"/>
              <a:gd name="connsiteX33971" fmla="*/ 10440514 w 13419668"/>
              <a:gd name="connsiteY33971" fmla="*/ 460101 h 4401251"/>
              <a:gd name="connsiteX33972" fmla="*/ 5843856 w 13419668"/>
              <a:gd name="connsiteY33972" fmla="*/ 446668 h 4401251"/>
              <a:gd name="connsiteX33973" fmla="*/ 5831293 w 13419668"/>
              <a:gd name="connsiteY33973" fmla="*/ 458982 h 4401251"/>
              <a:gd name="connsiteX33974" fmla="*/ 5845349 w 13419668"/>
              <a:gd name="connsiteY33974" fmla="*/ 474032 h 4401251"/>
              <a:gd name="connsiteX33975" fmla="*/ 5867489 w 13419668"/>
              <a:gd name="connsiteY33975" fmla="*/ 458733 h 4401251"/>
              <a:gd name="connsiteX33976" fmla="*/ 5843732 w 13419668"/>
              <a:gd name="connsiteY33976" fmla="*/ 446668 h 4401251"/>
              <a:gd name="connsiteX33977" fmla="*/ 4869173 w 13419668"/>
              <a:gd name="connsiteY33977" fmla="*/ 446543 h 4401251"/>
              <a:gd name="connsiteX33978" fmla="*/ 4855739 w 13419668"/>
              <a:gd name="connsiteY33978" fmla="*/ 458235 h 4401251"/>
              <a:gd name="connsiteX33979" fmla="*/ 4868053 w 13419668"/>
              <a:gd name="connsiteY33979" fmla="*/ 474281 h 4401251"/>
              <a:gd name="connsiteX33980" fmla="*/ 4891686 w 13419668"/>
              <a:gd name="connsiteY33980" fmla="*/ 460599 h 4401251"/>
              <a:gd name="connsiteX33981" fmla="*/ 4869173 w 13419668"/>
              <a:gd name="connsiteY33981" fmla="*/ 446543 h 4401251"/>
              <a:gd name="connsiteX33982" fmla="*/ 5769100 w 13419668"/>
              <a:gd name="connsiteY33982" fmla="*/ 457738 h 4401251"/>
              <a:gd name="connsiteX33983" fmla="*/ 5755791 w 13419668"/>
              <a:gd name="connsiteY33983" fmla="*/ 446543 h 4401251"/>
              <a:gd name="connsiteX33984" fmla="*/ 5741860 w 13419668"/>
              <a:gd name="connsiteY33984" fmla="*/ 461096 h 4401251"/>
              <a:gd name="connsiteX33985" fmla="*/ 5758403 w 13419668"/>
              <a:gd name="connsiteY33985" fmla="*/ 482242 h 4401251"/>
              <a:gd name="connsiteX33986" fmla="*/ 5769100 w 13419668"/>
              <a:gd name="connsiteY33986" fmla="*/ 457738 h 4401251"/>
              <a:gd name="connsiteX33987" fmla="*/ 4958730 w 13419668"/>
              <a:gd name="connsiteY33987" fmla="*/ 446543 h 4401251"/>
              <a:gd name="connsiteX33988" fmla="*/ 4945297 w 13419668"/>
              <a:gd name="connsiteY33988" fmla="*/ 458235 h 4401251"/>
              <a:gd name="connsiteX33989" fmla="*/ 4957611 w 13419668"/>
              <a:gd name="connsiteY33989" fmla="*/ 474281 h 4401251"/>
              <a:gd name="connsiteX33990" fmla="*/ 4981244 w 13419668"/>
              <a:gd name="connsiteY33990" fmla="*/ 460599 h 4401251"/>
              <a:gd name="connsiteX33991" fmla="*/ 4958730 w 13419668"/>
              <a:gd name="connsiteY33991" fmla="*/ 446543 h 4401251"/>
              <a:gd name="connsiteX33992" fmla="*/ 5679667 w 13419668"/>
              <a:gd name="connsiteY33992" fmla="*/ 458982 h 4401251"/>
              <a:gd name="connsiteX33993" fmla="*/ 5667105 w 13419668"/>
              <a:gd name="connsiteY33993" fmla="*/ 446294 h 4401251"/>
              <a:gd name="connsiteX33994" fmla="*/ 5651930 w 13419668"/>
              <a:gd name="connsiteY33994" fmla="*/ 459604 h 4401251"/>
              <a:gd name="connsiteX33995" fmla="*/ 5666980 w 13419668"/>
              <a:gd name="connsiteY33995" fmla="*/ 482242 h 4401251"/>
              <a:gd name="connsiteX33996" fmla="*/ 5679667 w 13419668"/>
              <a:gd name="connsiteY33996" fmla="*/ 458857 h 4401251"/>
              <a:gd name="connsiteX33997" fmla="*/ 10364764 w 13419668"/>
              <a:gd name="connsiteY33997" fmla="*/ 446543 h 4401251"/>
              <a:gd name="connsiteX33998" fmla="*/ 10351206 w 13419668"/>
              <a:gd name="connsiteY33998" fmla="*/ 457862 h 4401251"/>
              <a:gd name="connsiteX33999" fmla="*/ 10363893 w 13419668"/>
              <a:gd name="connsiteY33999" fmla="*/ 473908 h 4401251"/>
              <a:gd name="connsiteX34000" fmla="*/ 10387278 w 13419668"/>
              <a:gd name="connsiteY34000" fmla="*/ 460848 h 4401251"/>
              <a:gd name="connsiteX34001" fmla="*/ 10364764 w 13419668"/>
              <a:gd name="connsiteY34001" fmla="*/ 446543 h 4401251"/>
              <a:gd name="connsiteX34002" fmla="*/ 5562994 w 13419668"/>
              <a:gd name="connsiteY34002" fmla="*/ 461718 h 4401251"/>
              <a:gd name="connsiteX34003" fmla="*/ 5579413 w 13419668"/>
              <a:gd name="connsiteY34003" fmla="*/ 473784 h 4401251"/>
              <a:gd name="connsiteX34004" fmla="*/ 5590234 w 13419668"/>
              <a:gd name="connsiteY34004" fmla="*/ 459852 h 4401251"/>
              <a:gd name="connsiteX34005" fmla="*/ 5575059 w 13419668"/>
              <a:gd name="connsiteY34005" fmla="*/ 437836 h 4401251"/>
              <a:gd name="connsiteX34006" fmla="*/ 5562994 w 13419668"/>
              <a:gd name="connsiteY34006" fmla="*/ 461718 h 4401251"/>
              <a:gd name="connsiteX34007" fmla="*/ 10265256 w 13419668"/>
              <a:gd name="connsiteY34007" fmla="*/ 460972 h 4401251"/>
              <a:gd name="connsiteX34008" fmla="*/ 10277072 w 13419668"/>
              <a:gd name="connsiteY34008" fmla="*/ 474032 h 4401251"/>
              <a:gd name="connsiteX34009" fmla="*/ 10292620 w 13419668"/>
              <a:gd name="connsiteY34009" fmla="*/ 460599 h 4401251"/>
              <a:gd name="connsiteX34010" fmla="*/ 10278441 w 13419668"/>
              <a:gd name="connsiteY34010" fmla="*/ 437836 h 4401251"/>
              <a:gd name="connsiteX34011" fmla="*/ 10265256 w 13419668"/>
              <a:gd name="connsiteY34011" fmla="*/ 460972 h 4401251"/>
              <a:gd name="connsiteX34012" fmla="*/ 5488114 w 13419668"/>
              <a:gd name="connsiteY34012" fmla="*/ 446792 h 4401251"/>
              <a:gd name="connsiteX34013" fmla="*/ 5476919 w 13419668"/>
              <a:gd name="connsiteY34013" fmla="*/ 460101 h 4401251"/>
              <a:gd name="connsiteX34014" fmla="*/ 5491472 w 13419668"/>
              <a:gd name="connsiteY34014" fmla="*/ 474032 h 4401251"/>
              <a:gd name="connsiteX34015" fmla="*/ 5512618 w 13419668"/>
              <a:gd name="connsiteY34015" fmla="*/ 457489 h 4401251"/>
              <a:gd name="connsiteX34016" fmla="*/ 5488114 w 13419668"/>
              <a:gd name="connsiteY34016" fmla="*/ 446792 h 4401251"/>
              <a:gd name="connsiteX34017" fmla="*/ 2598 w 13419668"/>
              <a:gd name="connsiteY34017" fmla="*/ 2297521 h 4401251"/>
              <a:gd name="connsiteX34018" fmla="*/ 2598 w 13419668"/>
              <a:gd name="connsiteY34018" fmla="*/ 2347399 h 4401251"/>
              <a:gd name="connsiteX34019" fmla="*/ 2598 w 13419668"/>
              <a:gd name="connsiteY34019" fmla="*/ 2297521 h 4401251"/>
              <a:gd name="connsiteX34020" fmla="*/ 5399800 w 13419668"/>
              <a:gd name="connsiteY34020" fmla="*/ 446294 h 4401251"/>
              <a:gd name="connsiteX34021" fmla="*/ 5386865 w 13419668"/>
              <a:gd name="connsiteY34021" fmla="*/ 458484 h 4401251"/>
              <a:gd name="connsiteX34022" fmla="*/ 5399800 w 13419668"/>
              <a:gd name="connsiteY34022" fmla="*/ 474032 h 4401251"/>
              <a:gd name="connsiteX34023" fmla="*/ 5422936 w 13419668"/>
              <a:gd name="connsiteY34023" fmla="*/ 459604 h 4401251"/>
              <a:gd name="connsiteX34024" fmla="*/ 5399925 w 13419668"/>
              <a:gd name="connsiteY34024" fmla="*/ 446294 h 4401251"/>
              <a:gd name="connsiteX34025" fmla="*/ 5310243 w 13419668"/>
              <a:gd name="connsiteY34025" fmla="*/ 446294 h 4401251"/>
              <a:gd name="connsiteX34026" fmla="*/ 5297307 w 13419668"/>
              <a:gd name="connsiteY34026" fmla="*/ 458484 h 4401251"/>
              <a:gd name="connsiteX34027" fmla="*/ 5310243 w 13419668"/>
              <a:gd name="connsiteY34027" fmla="*/ 474032 h 4401251"/>
              <a:gd name="connsiteX34028" fmla="*/ 5333254 w 13419668"/>
              <a:gd name="connsiteY34028" fmla="*/ 459479 h 4401251"/>
              <a:gd name="connsiteX34029" fmla="*/ 5310119 w 13419668"/>
              <a:gd name="connsiteY34029" fmla="*/ 446294 h 4401251"/>
              <a:gd name="connsiteX34030" fmla="*/ 5210237 w 13419668"/>
              <a:gd name="connsiteY34030" fmla="*/ 459977 h 4401251"/>
              <a:gd name="connsiteX34031" fmla="*/ 5225537 w 13419668"/>
              <a:gd name="connsiteY34031" fmla="*/ 473659 h 4401251"/>
              <a:gd name="connsiteX34032" fmla="*/ 5237602 w 13419668"/>
              <a:gd name="connsiteY34032" fmla="*/ 460848 h 4401251"/>
              <a:gd name="connsiteX34033" fmla="*/ 5225039 w 13419668"/>
              <a:gd name="connsiteY34033" fmla="*/ 437463 h 4401251"/>
              <a:gd name="connsiteX34034" fmla="*/ 5210237 w 13419668"/>
              <a:gd name="connsiteY34034" fmla="*/ 459852 h 4401251"/>
              <a:gd name="connsiteX34035" fmla="*/ 10186644 w 13419668"/>
              <a:gd name="connsiteY34035" fmla="*/ 446419 h 4401251"/>
              <a:gd name="connsiteX34036" fmla="*/ 10175449 w 13419668"/>
              <a:gd name="connsiteY34036" fmla="*/ 459728 h 4401251"/>
              <a:gd name="connsiteX34037" fmla="*/ 10190002 w 13419668"/>
              <a:gd name="connsiteY34037" fmla="*/ 473659 h 4401251"/>
              <a:gd name="connsiteX34038" fmla="*/ 10211148 w 13419668"/>
              <a:gd name="connsiteY34038" fmla="*/ 457116 h 4401251"/>
              <a:gd name="connsiteX34039" fmla="*/ 10186644 w 13419668"/>
              <a:gd name="connsiteY34039" fmla="*/ 446419 h 4401251"/>
              <a:gd name="connsiteX34040" fmla="*/ 5133740 w 13419668"/>
              <a:gd name="connsiteY34040" fmla="*/ 446294 h 4401251"/>
              <a:gd name="connsiteX34041" fmla="*/ 5120804 w 13419668"/>
              <a:gd name="connsiteY34041" fmla="*/ 458235 h 4401251"/>
              <a:gd name="connsiteX34042" fmla="*/ 5134362 w 13419668"/>
              <a:gd name="connsiteY34042" fmla="*/ 473659 h 4401251"/>
              <a:gd name="connsiteX34043" fmla="*/ 5157000 w 13419668"/>
              <a:gd name="connsiteY34043" fmla="*/ 459106 h 4401251"/>
              <a:gd name="connsiteX34044" fmla="*/ 5133740 w 13419668"/>
              <a:gd name="connsiteY34044" fmla="*/ 446170 h 4401251"/>
              <a:gd name="connsiteX34045" fmla="*/ 10097336 w 13419668"/>
              <a:gd name="connsiteY34045" fmla="*/ 446294 h 4401251"/>
              <a:gd name="connsiteX34046" fmla="*/ 10085767 w 13419668"/>
              <a:gd name="connsiteY34046" fmla="*/ 459230 h 4401251"/>
              <a:gd name="connsiteX34047" fmla="*/ 10100072 w 13419668"/>
              <a:gd name="connsiteY34047" fmla="*/ 473535 h 4401251"/>
              <a:gd name="connsiteX34048" fmla="*/ 10121590 w 13419668"/>
              <a:gd name="connsiteY34048" fmla="*/ 457489 h 4401251"/>
              <a:gd name="connsiteX34049" fmla="*/ 10097336 w 13419668"/>
              <a:gd name="connsiteY34049" fmla="*/ 446294 h 4401251"/>
              <a:gd name="connsiteX34050" fmla="*/ 5058612 w 13419668"/>
              <a:gd name="connsiteY34050" fmla="*/ 458857 h 4401251"/>
              <a:gd name="connsiteX34051" fmla="*/ 5046298 w 13419668"/>
              <a:gd name="connsiteY34051" fmla="*/ 445921 h 4401251"/>
              <a:gd name="connsiteX34052" fmla="*/ 5030749 w 13419668"/>
              <a:gd name="connsiteY34052" fmla="*/ 458857 h 4401251"/>
              <a:gd name="connsiteX34053" fmla="*/ 5045302 w 13419668"/>
              <a:gd name="connsiteY34053" fmla="*/ 481869 h 4401251"/>
              <a:gd name="connsiteX34054" fmla="*/ 5058487 w 13419668"/>
              <a:gd name="connsiteY34054" fmla="*/ 458733 h 4401251"/>
              <a:gd name="connsiteX34055" fmla="*/ 2473 w 13419668"/>
              <a:gd name="connsiteY34055" fmla="*/ 2119277 h 4401251"/>
              <a:gd name="connsiteX34056" fmla="*/ 2473 w 13419668"/>
              <a:gd name="connsiteY34056" fmla="*/ 2165673 h 4401251"/>
              <a:gd name="connsiteX34057" fmla="*/ 2473 w 13419668"/>
              <a:gd name="connsiteY34057" fmla="*/ 2119277 h 4401251"/>
              <a:gd name="connsiteX34058" fmla="*/ 2473 w 13419668"/>
              <a:gd name="connsiteY34058" fmla="*/ 2257220 h 4401251"/>
              <a:gd name="connsiteX34059" fmla="*/ 2473 w 13419668"/>
              <a:gd name="connsiteY34059" fmla="*/ 2206595 h 4401251"/>
              <a:gd name="connsiteX34060" fmla="*/ 2473 w 13419668"/>
              <a:gd name="connsiteY34060" fmla="*/ 2257220 h 4401251"/>
              <a:gd name="connsiteX34061" fmla="*/ 13392551 w 13419668"/>
              <a:gd name="connsiteY34061" fmla="*/ 371663 h 4401251"/>
              <a:gd name="connsiteX34062" fmla="*/ 13381978 w 13419668"/>
              <a:gd name="connsiteY34062" fmla="*/ 357359 h 4401251"/>
              <a:gd name="connsiteX34063" fmla="*/ 13366555 w 13419668"/>
              <a:gd name="connsiteY34063" fmla="*/ 370046 h 4401251"/>
              <a:gd name="connsiteX34064" fmla="*/ 13379118 w 13419668"/>
              <a:gd name="connsiteY34064" fmla="*/ 388828 h 4401251"/>
              <a:gd name="connsiteX34065" fmla="*/ 13392426 w 13419668"/>
              <a:gd name="connsiteY34065" fmla="*/ 371663 h 4401251"/>
              <a:gd name="connsiteX34066" fmla="*/ 13277121 w 13419668"/>
              <a:gd name="connsiteY34066" fmla="*/ 368802 h 4401251"/>
              <a:gd name="connsiteX34067" fmla="*/ 13290927 w 13419668"/>
              <a:gd name="connsiteY34067" fmla="*/ 383480 h 4401251"/>
              <a:gd name="connsiteX34068" fmla="*/ 13303117 w 13419668"/>
              <a:gd name="connsiteY34068" fmla="*/ 370171 h 4401251"/>
              <a:gd name="connsiteX34069" fmla="*/ 13291425 w 13419668"/>
              <a:gd name="connsiteY34069" fmla="*/ 351513 h 4401251"/>
              <a:gd name="connsiteX34070" fmla="*/ 13277121 w 13419668"/>
              <a:gd name="connsiteY34070" fmla="*/ 368802 h 4401251"/>
              <a:gd name="connsiteX34071" fmla="*/ 13217168 w 13419668"/>
              <a:gd name="connsiteY34071" fmla="*/ 371041 h 4401251"/>
              <a:gd name="connsiteX34072" fmla="*/ 13202739 w 13419668"/>
              <a:gd name="connsiteY34072" fmla="*/ 357359 h 4401251"/>
              <a:gd name="connsiteX34073" fmla="*/ 13191047 w 13419668"/>
              <a:gd name="connsiteY34073" fmla="*/ 370793 h 4401251"/>
              <a:gd name="connsiteX34074" fmla="*/ 13203237 w 13419668"/>
              <a:gd name="connsiteY34074" fmla="*/ 388953 h 4401251"/>
              <a:gd name="connsiteX34075" fmla="*/ 13217043 w 13419668"/>
              <a:gd name="connsiteY34075" fmla="*/ 371041 h 4401251"/>
              <a:gd name="connsiteX34076" fmla="*/ 13101613 w 13419668"/>
              <a:gd name="connsiteY34076" fmla="*/ 368678 h 4401251"/>
              <a:gd name="connsiteX34077" fmla="*/ 13112186 w 13419668"/>
              <a:gd name="connsiteY34077" fmla="*/ 383107 h 4401251"/>
              <a:gd name="connsiteX34078" fmla="*/ 13127609 w 13419668"/>
              <a:gd name="connsiteY34078" fmla="*/ 370046 h 4401251"/>
              <a:gd name="connsiteX34079" fmla="*/ 13115046 w 13419668"/>
              <a:gd name="connsiteY34079" fmla="*/ 351388 h 4401251"/>
              <a:gd name="connsiteX34080" fmla="*/ 13101613 w 13419668"/>
              <a:gd name="connsiteY34080" fmla="*/ 368554 h 4401251"/>
              <a:gd name="connsiteX34081" fmla="*/ 13026484 w 13419668"/>
              <a:gd name="connsiteY34081" fmla="*/ 357608 h 4401251"/>
              <a:gd name="connsiteX34082" fmla="*/ 13011932 w 13419668"/>
              <a:gd name="connsiteY34082" fmla="*/ 367807 h 4401251"/>
              <a:gd name="connsiteX34083" fmla="*/ 13024370 w 13419668"/>
              <a:gd name="connsiteY34083" fmla="*/ 383480 h 4401251"/>
              <a:gd name="connsiteX34084" fmla="*/ 13043400 w 13419668"/>
              <a:gd name="connsiteY34084" fmla="*/ 371290 h 4401251"/>
              <a:gd name="connsiteX34085" fmla="*/ 13026484 w 13419668"/>
              <a:gd name="connsiteY34085" fmla="*/ 357608 h 4401251"/>
              <a:gd name="connsiteX34086" fmla="*/ 12936429 w 13419668"/>
              <a:gd name="connsiteY34086" fmla="*/ 357608 h 4401251"/>
              <a:gd name="connsiteX34087" fmla="*/ 12922374 w 13419668"/>
              <a:gd name="connsiteY34087" fmla="*/ 368429 h 4401251"/>
              <a:gd name="connsiteX34088" fmla="*/ 12935310 w 13419668"/>
              <a:gd name="connsiteY34088" fmla="*/ 383729 h 4401251"/>
              <a:gd name="connsiteX34089" fmla="*/ 12953843 w 13419668"/>
              <a:gd name="connsiteY34089" fmla="*/ 370668 h 4401251"/>
              <a:gd name="connsiteX34090" fmla="*/ 12936429 w 13419668"/>
              <a:gd name="connsiteY34090" fmla="*/ 357608 h 4401251"/>
              <a:gd name="connsiteX34091" fmla="*/ 12848240 w 13419668"/>
              <a:gd name="connsiteY34091" fmla="*/ 357483 h 4401251"/>
              <a:gd name="connsiteX34092" fmla="*/ 12835179 w 13419668"/>
              <a:gd name="connsiteY34092" fmla="*/ 369922 h 4401251"/>
              <a:gd name="connsiteX34093" fmla="*/ 12850107 w 13419668"/>
              <a:gd name="connsiteY34093" fmla="*/ 383480 h 4401251"/>
              <a:gd name="connsiteX34094" fmla="*/ 12867023 w 13419668"/>
              <a:gd name="connsiteY34094" fmla="*/ 368802 h 4401251"/>
              <a:gd name="connsiteX34095" fmla="*/ 12848116 w 13419668"/>
              <a:gd name="connsiteY34095" fmla="*/ 357608 h 4401251"/>
              <a:gd name="connsiteX34096" fmla="*/ 12760424 w 13419668"/>
              <a:gd name="connsiteY34096" fmla="*/ 357608 h 4401251"/>
              <a:gd name="connsiteX34097" fmla="*/ 12745996 w 13419668"/>
              <a:gd name="connsiteY34097" fmla="*/ 368180 h 4401251"/>
              <a:gd name="connsiteX34098" fmla="*/ 12759056 w 13419668"/>
              <a:gd name="connsiteY34098" fmla="*/ 383604 h 4401251"/>
              <a:gd name="connsiteX34099" fmla="*/ 12777713 w 13419668"/>
              <a:gd name="connsiteY34099" fmla="*/ 371041 h 4401251"/>
              <a:gd name="connsiteX34100" fmla="*/ 12760548 w 13419668"/>
              <a:gd name="connsiteY34100" fmla="*/ 357608 h 4401251"/>
              <a:gd name="connsiteX34101" fmla="*/ 12669623 w 13419668"/>
              <a:gd name="connsiteY34101" fmla="*/ 357483 h 4401251"/>
              <a:gd name="connsiteX34102" fmla="*/ 12656313 w 13419668"/>
              <a:gd name="connsiteY34102" fmla="*/ 369549 h 4401251"/>
              <a:gd name="connsiteX34103" fmla="*/ 12670742 w 13419668"/>
              <a:gd name="connsiteY34103" fmla="*/ 383480 h 4401251"/>
              <a:gd name="connsiteX34104" fmla="*/ 12688157 w 13419668"/>
              <a:gd name="connsiteY34104" fmla="*/ 369300 h 4401251"/>
              <a:gd name="connsiteX34105" fmla="*/ 12669623 w 13419668"/>
              <a:gd name="connsiteY34105" fmla="*/ 357483 h 4401251"/>
              <a:gd name="connsiteX34106" fmla="*/ 12570240 w 13419668"/>
              <a:gd name="connsiteY34106" fmla="*/ 369798 h 4401251"/>
              <a:gd name="connsiteX34107" fmla="*/ 12581931 w 13419668"/>
              <a:gd name="connsiteY34107" fmla="*/ 383355 h 4401251"/>
              <a:gd name="connsiteX34108" fmla="*/ 12596236 w 13419668"/>
              <a:gd name="connsiteY34108" fmla="*/ 369176 h 4401251"/>
              <a:gd name="connsiteX34109" fmla="*/ 12582429 w 13419668"/>
              <a:gd name="connsiteY34109" fmla="*/ 351388 h 4401251"/>
              <a:gd name="connsiteX34110" fmla="*/ 12570240 w 13419668"/>
              <a:gd name="connsiteY34110" fmla="*/ 369673 h 4401251"/>
              <a:gd name="connsiteX34111" fmla="*/ 12480681 w 13419668"/>
              <a:gd name="connsiteY34111" fmla="*/ 370046 h 4401251"/>
              <a:gd name="connsiteX34112" fmla="*/ 12492748 w 13419668"/>
              <a:gd name="connsiteY34112" fmla="*/ 383355 h 4401251"/>
              <a:gd name="connsiteX34113" fmla="*/ 12506679 w 13419668"/>
              <a:gd name="connsiteY34113" fmla="*/ 368927 h 4401251"/>
              <a:gd name="connsiteX34114" fmla="*/ 12492499 w 13419668"/>
              <a:gd name="connsiteY34114" fmla="*/ 351513 h 4401251"/>
              <a:gd name="connsiteX34115" fmla="*/ 12480681 w 13419668"/>
              <a:gd name="connsiteY34115" fmla="*/ 370046 h 4401251"/>
              <a:gd name="connsiteX34116" fmla="*/ 12405678 w 13419668"/>
              <a:gd name="connsiteY34116" fmla="*/ 357608 h 4401251"/>
              <a:gd name="connsiteX34117" fmla="*/ 12391125 w 13419668"/>
              <a:gd name="connsiteY34117" fmla="*/ 367807 h 4401251"/>
              <a:gd name="connsiteX34118" fmla="*/ 12403563 w 13419668"/>
              <a:gd name="connsiteY34118" fmla="*/ 383480 h 4401251"/>
              <a:gd name="connsiteX34119" fmla="*/ 12422594 w 13419668"/>
              <a:gd name="connsiteY34119" fmla="*/ 371290 h 4401251"/>
              <a:gd name="connsiteX34120" fmla="*/ 12405678 w 13419668"/>
              <a:gd name="connsiteY34120" fmla="*/ 357608 h 4401251"/>
              <a:gd name="connsiteX34121" fmla="*/ 12330051 w 13419668"/>
              <a:gd name="connsiteY34121" fmla="*/ 370419 h 4401251"/>
              <a:gd name="connsiteX34122" fmla="*/ 12317986 w 13419668"/>
              <a:gd name="connsiteY34122" fmla="*/ 357235 h 4401251"/>
              <a:gd name="connsiteX34123" fmla="*/ 12304055 w 13419668"/>
              <a:gd name="connsiteY34123" fmla="*/ 371290 h 4401251"/>
              <a:gd name="connsiteX34124" fmla="*/ 12318235 w 13419668"/>
              <a:gd name="connsiteY34124" fmla="*/ 388828 h 4401251"/>
              <a:gd name="connsiteX34125" fmla="*/ 12330051 w 13419668"/>
              <a:gd name="connsiteY34125" fmla="*/ 370295 h 4401251"/>
              <a:gd name="connsiteX34126" fmla="*/ 12240494 w 13419668"/>
              <a:gd name="connsiteY34126" fmla="*/ 370419 h 4401251"/>
              <a:gd name="connsiteX34127" fmla="*/ 12228428 w 13419668"/>
              <a:gd name="connsiteY34127" fmla="*/ 357235 h 4401251"/>
              <a:gd name="connsiteX34128" fmla="*/ 12214497 w 13419668"/>
              <a:gd name="connsiteY34128" fmla="*/ 371290 h 4401251"/>
              <a:gd name="connsiteX34129" fmla="*/ 12228677 w 13419668"/>
              <a:gd name="connsiteY34129" fmla="*/ 388828 h 4401251"/>
              <a:gd name="connsiteX34130" fmla="*/ 12240494 w 13419668"/>
              <a:gd name="connsiteY34130" fmla="*/ 370295 h 4401251"/>
              <a:gd name="connsiteX34131" fmla="*/ 12137876 w 13419668"/>
              <a:gd name="connsiteY34131" fmla="*/ 357359 h 4401251"/>
              <a:gd name="connsiteX34132" fmla="*/ 12124816 w 13419668"/>
              <a:gd name="connsiteY34132" fmla="*/ 369798 h 4401251"/>
              <a:gd name="connsiteX34133" fmla="*/ 12139742 w 13419668"/>
              <a:gd name="connsiteY34133" fmla="*/ 383355 h 4401251"/>
              <a:gd name="connsiteX34134" fmla="*/ 12156659 w 13419668"/>
              <a:gd name="connsiteY34134" fmla="*/ 368678 h 4401251"/>
              <a:gd name="connsiteX34135" fmla="*/ 12137752 w 13419668"/>
              <a:gd name="connsiteY34135" fmla="*/ 357483 h 4401251"/>
              <a:gd name="connsiteX34136" fmla="*/ 12035134 w 13419668"/>
              <a:gd name="connsiteY34136" fmla="*/ 369922 h 4401251"/>
              <a:gd name="connsiteX34137" fmla="*/ 12050309 w 13419668"/>
              <a:gd name="connsiteY34137" fmla="*/ 383231 h 4401251"/>
              <a:gd name="connsiteX34138" fmla="*/ 12061130 w 13419668"/>
              <a:gd name="connsiteY34138" fmla="*/ 368927 h 4401251"/>
              <a:gd name="connsiteX34139" fmla="*/ 12047945 w 13419668"/>
              <a:gd name="connsiteY34139" fmla="*/ 351388 h 4401251"/>
              <a:gd name="connsiteX34140" fmla="*/ 12035009 w 13419668"/>
              <a:gd name="connsiteY34140" fmla="*/ 369922 h 4401251"/>
              <a:gd name="connsiteX34141" fmla="*/ 11949432 w 13419668"/>
              <a:gd name="connsiteY34141" fmla="*/ 368429 h 4401251"/>
              <a:gd name="connsiteX34142" fmla="*/ 11959756 w 13419668"/>
              <a:gd name="connsiteY34142" fmla="*/ 383107 h 4401251"/>
              <a:gd name="connsiteX34143" fmla="*/ 11975429 w 13419668"/>
              <a:gd name="connsiteY34143" fmla="*/ 370295 h 4401251"/>
              <a:gd name="connsiteX34144" fmla="*/ 11963115 w 13419668"/>
              <a:gd name="connsiteY34144" fmla="*/ 351513 h 4401251"/>
              <a:gd name="connsiteX34145" fmla="*/ 11949432 w 13419668"/>
              <a:gd name="connsiteY34145" fmla="*/ 368429 h 4401251"/>
              <a:gd name="connsiteX34146" fmla="*/ 11872936 w 13419668"/>
              <a:gd name="connsiteY34146" fmla="*/ 357359 h 4401251"/>
              <a:gd name="connsiteX34147" fmla="*/ 11859502 w 13419668"/>
              <a:gd name="connsiteY34147" fmla="*/ 369051 h 4401251"/>
              <a:gd name="connsiteX34148" fmla="*/ 11873308 w 13419668"/>
              <a:gd name="connsiteY34148" fmla="*/ 383355 h 4401251"/>
              <a:gd name="connsiteX34149" fmla="*/ 11891095 w 13419668"/>
              <a:gd name="connsiteY34149" fmla="*/ 369424 h 4401251"/>
              <a:gd name="connsiteX34150" fmla="*/ 11872811 w 13419668"/>
              <a:gd name="connsiteY34150" fmla="*/ 357235 h 4401251"/>
              <a:gd name="connsiteX34151" fmla="*/ 11784746 w 13419668"/>
              <a:gd name="connsiteY34151" fmla="*/ 357608 h 4401251"/>
              <a:gd name="connsiteX34152" fmla="*/ 11770193 w 13419668"/>
              <a:gd name="connsiteY34152" fmla="*/ 367683 h 4401251"/>
              <a:gd name="connsiteX34153" fmla="*/ 11782507 w 13419668"/>
              <a:gd name="connsiteY34153" fmla="*/ 383480 h 4401251"/>
              <a:gd name="connsiteX34154" fmla="*/ 11801662 w 13419668"/>
              <a:gd name="connsiteY34154" fmla="*/ 371415 h 4401251"/>
              <a:gd name="connsiteX34155" fmla="*/ 11784871 w 13419668"/>
              <a:gd name="connsiteY34155" fmla="*/ 357608 h 4401251"/>
              <a:gd name="connsiteX34156" fmla="*/ 11708995 w 13419668"/>
              <a:gd name="connsiteY34156" fmla="*/ 370419 h 4401251"/>
              <a:gd name="connsiteX34157" fmla="*/ 11696930 w 13419668"/>
              <a:gd name="connsiteY34157" fmla="*/ 357235 h 4401251"/>
              <a:gd name="connsiteX34158" fmla="*/ 11682999 w 13419668"/>
              <a:gd name="connsiteY34158" fmla="*/ 371290 h 4401251"/>
              <a:gd name="connsiteX34159" fmla="*/ 11697179 w 13419668"/>
              <a:gd name="connsiteY34159" fmla="*/ 388828 h 4401251"/>
              <a:gd name="connsiteX34160" fmla="*/ 11708995 w 13419668"/>
              <a:gd name="connsiteY34160" fmla="*/ 370295 h 4401251"/>
              <a:gd name="connsiteX34161" fmla="*/ 11608119 w 13419668"/>
              <a:gd name="connsiteY34161" fmla="*/ 357608 h 4401251"/>
              <a:gd name="connsiteX34162" fmla="*/ 11593691 w 13419668"/>
              <a:gd name="connsiteY34162" fmla="*/ 368180 h 4401251"/>
              <a:gd name="connsiteX34163" fmla="*/ 11606751 w 13419668"/>
              <a:gd name="connsiteY34163" fmla="*/ 383604 h 4401251"/>
              <a:gd name="connsiteX34164" fmla="*/ 11625409 w 13419668"/>
              <a:gd name="connsiteY34164" fmla="*/ 371041 h 4401251"/>
              <a:gd name="connsiteX34165" fmla="*/ 11608243 w 13419668"/>
              <a:gd name="connsiteY34165" fmla="*/ 357608 h 4401251"/>
              <a:gd name="connsiteX34166" fmla="*/ 11503759 w 13419668"/>
              <a:gd name="connsiteY34166" fmla="*/ 370046 h 4401251"/>
              <a:gd name="connsiteX34167" fmla="*/ 11518935 w 13419668"/>
              <a:gd name="connsiteY34167" fmla="*/ 383355 h 4401251"/>
              <a:gd name="connsiteX34168" fmla="*/ 11529756 w 13419668"/>
              <a:gd name="connsiteY34168" fmla="*/ 369051 h 4401251"/>
              <a:gd name="connsiteX34169" fmla="*/ 11516572 w 13419668"/>
              <a:gd name="connsiteY34169" fmla="*/ 351513 h 4401251"/>
              <a:gd name="connsiteX34170" fmla="*/ 11503636 w 13419668"/>
              <a:gd name="connsiteY34170" fmla="*/ 370046 h 4401251"/>
              <a:gd name="connsiteX34171" fmla="*/ 11418059 w 13419668"/>
              <a:gd name="connsiteY34171" fmla="*/ 368554 h 4401251"/>
              <a:gd name="connsiteX34172" fmla="*/ 11428382 w 13419668"/>
              <a:gd name="connsiteY34172" fmla="*/ 383231 h 4401251"/>
              <a:gd name="connsiteX34173" fmla="*/ 11444055 w 13419668"/>
              <a:gd name="connsiteY34173" fmla="*/ 370419 h 4401251"/>
              <a:gd name="connsiteX34174" fmla="*/ 11431741 w 13419668"/>
              <a:gd name="connsiteY34174" fmla="*/ 351637 h 4401251"/>
              <a:gd name="connsiteX34175" fmla="*/ 11418059 w 13419668"/>
              <a:gd name="connsiteY34175" fmla="*/ 368554 h 4401251"/>
              <a:gd name="connsiteX34176" fmla="*/ 11342557 w 13419668"/>
              <a:gd name="connsiteY34176" fmla="*/ 357608 h 4401251"/>
              <a:gd name="connsiteX34177" fmla="*/ 11328252 w 13419668"/>
              <a:gd name="connsiteY34177" fmla="*/ 368180 h 4401251"/>
              <a:gd name="connsiteX34178" fmla="*/ 11340940 w 13419668"/>
              <a:gd name="connsiteY34178" fmla="*/ 383604 h 4401251"/>
              <a:gd name="connsiteX34179" fmla="*/ 11359722 w 13419668"/>
              <a:gd name="connsiteY34179" fmla="*/ 371041 h 4401251"/>
              <a:gd name="connsiteX34180" fmla="*/ 11342557 w 13419668"/>
              <a:gd name="connsiteY34180" fmla="*/ 357732 h 4401251"/>
              <a:gd name="connsiteX34181" fmla="*/ 11264816 w 13419668"/>
              <a:gd name="connsiteY34181" fmla="*/ 369922 h 4401251"/>
              <a:gd name="connsiteX34182" fmla="*/ 11249143 w 13419668"/>
              <a:gd name="connsiteY34182" fmla="*/ 357483 h 4401251"/>
              <a:gd name="connsiteX34183" fmla="*/ 11238819 w 13419668"/>
              <a:gd name="connsiteY34183" fmla="*/ 371912 h 4401251"/>
              <a:gd name="connsiteX34184" fmla="*/ 11252502 w 13419668"/>
              <a:gd name="connsiteY34184" fmla="*/ 388828 h 4401251"/>
              <a:gd name="connsiteX34185" fmla="*/ 11264816 w 13419668"/>
              <a:gd name="connsiteY34185" fmla="*/ 369922 h 4401251"/>
              <a:gd name="connsiteX34186" fmla="*/ 11149261 w 13419668"/>
              <a:gd name="connsiteY34186" fmla="*/ 368554 h 4401251"/>
              <a:gd name="connsiteX34187" fmla="*/ 11159586 w 13419668"/>
              <a:gd name="connsiteY34187" fmla="*/ 383231 h 4401251"/>
              <a:gd name="connsiteX34188" fmla="*/ 11175258 w 13419668"/>
              <a:gd name="connsiteY34188" fmla="*/ 370419 h 4401251"/>
              <a:gd name="connsiteX34189" fmla="*/ 11162944 w 13419668"/>
              <a:gd name="connsiteY34189" fmla="*/ 351637 h 4401251"/>
              <a:gd name="connsiteX34190" fmla="*/ 11149261 w 13419668"/>
              <a:gd name="connsiteY34190" fmla="*/ 368554 h 4401251"/>
              <a:gd name="connsiteX34191" fmla="*/ 11088064 w 13419668"/>
              <a:gd name="connsiteY34191" fmla="*/ 370419 h 4401251"/>
              <a:gd name="connsiteX34192" fmla="*/ 11075999 w 13419668"/>
              <a:gd name="connsiteY34192" fmla="*/ 357235 h 4401251"/>
              <a:gd name="connsiteX34193" fmla="*/ 11062068 w 13419668"/>
              <a:gd name="connsiteY34193" fmla="*/ 371290 h 4401251"/>
              <a:gd name="connsiteX34194" fmla="*/ 11076247 w 13419668"/>
              <a:gd name="connsiteY34194" fmla="*/ 388828 h 4401251"/>
              <a:gd name="connsiteX34195" fmla="*/ 11088064 w 13419668"/>
              <a:gd name="connsiteY34195" fmla="*/ 370295 h 4401251"/>
              <a:gd name="connsiteX34196" fmla="*/ 10986939 w 13419668"/>
              <a:gd name="connsiteY34196" fmla="*/ 357483 h 4401251"/>
              <a:gd name="connsiteX34197" fmla="*/ 10972635 w 13419668"/>
              <a:gd name="connsiteY34197" fmla="*/ 368429 h 4401251"/>
              <a:gd name="connsiteX34198" fmla="*/ 10985944 w 13419668"/>
              <a:gd name="connsiteY34198" fmla="*/ 383604 h 4401251"/>
              <a:gd name="connsiteX34199" fmla="*/ 11004477 w 13419668"/>
              <a:gd name="connsiteY34199" fmla="*/ 370668 h 4401251"/>
              <a:gd name="connsiteX34200" fmla="*/ 10986939 w 13419668"/>
              <a:gd name="connsiteY34200" fmla="*/ 357608 h 4401251"/>
              <a:gd name="connsiteX34201" fmla="*/ 10908950 w 13419668"/>
              <a:gd name="connsiteY34201" fmla="*/ 370171 h 4401251"/>
              <a:gd name="connsiteX34202" fmla="*/ 10896635 w 13419668"/>
              <a:gd name="connsiteY34202" fmla="*/ 357235 h 4401251"/>
              <a:gd name="connsiteX34203" fmla="*/ 10882953 w 13419668"/>
              <a:gd name="connsiteY34203" fmla="*/ 371539 h 4401251"/>
              <a:gd name="connsiteX34204" fmla="*/ 10897506 w 13419668"/>
              <a:gd name="connsiteY34204" fmla="*/ 388828 h 4401251"/>
              <a:gd name="connsiteX34205" fmla="*/ 10908950 w 13419668"/>
              <a:gd name="connsiteY34205" fmla="*/ 370046 h 4401251"/>
              <a:gd name="connsiteX34206" fmla="*/ 10796878 w 13419668"/>
              <a:gd name="connsiteY34206" fmla="*/ 370171 h 4401251"/>
              <a:gd name="connsiteX34207" fmla="*/ 10809192 w 13419668"/>
              <a:gd name="connsiteY34207" fmla="*/ 383355 h 4401251"/>
              <a:gd name="connsiteX34208" fmla="*/ 10822875 w 13419668"/>
              <a:gd name="connsiteY34208" fmla="*/ 368678 h 4401251"/>
              <a:gd name="connsiteX34209" fmla="*/ 10808446 w 13419668"/>
              <a:gd name="connsiteY34209" fmla="*/ 351513 h 4401251"/>
              <a:gd name="connsiteX34210" fmla="*/ 10796878 w 13419668"/>
              <a:gd name="connsiteY34210" fmla="*/ 370295 h 4401251"/>
              <a:gd name="connsiteX34211" fmla="*/ 10707321 w 13419668"/>
              <a:gd name="connsiteY34211" fmla="*/ 370171 h 4401251"/>
              <a:gd name="connsiteX34212" fmla="*/ 10719635 w 13419668"/>
              <a:gd name="connsiteY34212" fmla="*/ 383355 h 4401251"/>
              <a:gd name="connsiteX34213" fmla="*/ 10733317 w 13419668"/>
              <a:gd name="connsiteY34213" fmla="*/ 368678 h 4401251"/>
              <a:gd name="connsiteX34214" fmla="*/ 10718889 w 13419668"/>
              <a:gd name="connsiteY34214" fmla="*/ 351513 h 4401251"/>
              <a:gd name="connsiteX34215" fmla="*/ 10707321 w 13419668"/>
              <a:gd name="connsiteY34215" fmla="*/ 370295 h 4401251"/>
              <a:gd name="connsiteX34216" fmla="*/ 10630575 w 13419668"/>
              <a:gd name="connsiteY34216" fmla="*/ 357359 h 4401251"/>
              <a:gd name="connsiteX34217" fmla="*/ 10617639 w 13419668"/>
              <a:gd name="connsiteY34217" fmla="*/ 369673 h 4401251"/>
              <a:gd name="connsiteX34218" fmla="*/ 10631943 w 13419668"/>
              <a:gd name="connsiteY34218" fmla="*/ 383355 h 4401251"/>
              <a:gd name="connsiteX34219" fmla="*/ 10649233 w 13419668"/>
              <a:gd name="connsiteY34219" fmla="*/ 368802 h 4401251"/>
              <a:gd name="connsiteX34220" fmla="*/ 10630451 w 13419668"/>
              <a:gd name="connsiteY34220" fmla="*/ 357359 h 4401251"/>
              <a:gd name="connsiteX34221" fmla="*/ 10556690 w 13419668"/>
              <a:gd name="connsiteY34221" fmla="*/ 369922 h 4401251"/>
              <a:gd name="connsiteX34222" fmla="*/ 10544252 w 13419668"/>
              <a:gd name="connsiteY34222" fmla="*/ 357235 h 4401251"/>
              <a:gd name="connsiteX34223" fmla="*/ 10530818 w 13419668"/>
              <a:gd name="connsiteY34223" fmla="*/ 371788 h 4401251"/>
              <a:gd name="connsiteX34224" fmla="*/ 10545620 w 13419668"/>
              <a:gd name="connsiteY34224" fmla="*/ 388828 h 4401251"/>
              <a:gd name="connsiteX34225" fmla="*/ 10556690 w 13419668"/>
              <a:gd name="connsiteY34225" fmla="*/ 369922 h 4401251"/>
              <a:gd name="connsiteX34226" fmla="*/ 10467008 w 13419668"/>
              <a:gd name="connsiteY34226" fmla="*/ 371663 h 4401251"/>
              <a:gd name="connsiteX34227" fmla="*/ 10456436 w 13419668"/>
              <a:gd name="connsiteY34227" fmla="*/ 357359 h 4401251"/>
              <a:gd name="connsiteX34228" fmla="*/ 10441012 w 13419668"/>
              <a:gd name="connsiteY34228" fmla="*/ 370046 h 4401251"/>
              <a:gd name="connsiteX34229" fmla="*/ 10453575 w 13419668"/>
              <a:gd name="connsiteY34229" fmla="*/ 388828 h 4401251"/>
              <a:gd name="connsiteX34230" fmla="*/ 10466884 w 13419668"/>
              <a:gd name="connsiteY34230" fmla="*/ 371663 h 4401251"/>
              <a:gd name="connsiteX34231" fmla="*/ 10366380 w 13419668"/>
              <a:gd name="connsiteY34231" fmla="*/ 357483 h 4401251"/>
              <a:gd name="connsiteX34232" fmla="*/ 10351952 w 13419668"/>
              <a:gd name="connsiteY34232" fmla="*/ 368056 h 4401251"/>
              <a:gd name="connsiteX34233" fmla="*/ 10365012 w 13419668"/>
              <a:gd name="connsiteY34233" fmla="*/ 383480 h 4401251"/>
              <a:gd name="connsiteX34234" fmla="*/ 10383670 w 13419668"/>
              <a:gd name="connsiteY34234" fmla="*/ 370917 h 4401251"/>
              <a:gd name="connsiteX34235" fmla="*/ 10366505 w 13419668"/>
              <a:gd name="connsiteY34235" fmla="*/ 357483 h 4401251"/>
              <a:gd name="connsiteX34236" fmla="*/ 10265878 w 13419668"/>
              <a:gd name="connsiteY34236" fmla="*/ 368429 h 4401251"/>
              <a:gd name="connsiteX34237" fmla="*/ 10276201 w 13419668"/>
              <a:gd name="connsiteY34237" fmla="*/ 383107 h 4401251"/>
              <a:gd name="connsiteX34238" fmla="*/ 10291874 w 13419668"/>
              <a:gd name="connsiteY34238" fmla="*/ 370295 h 4401251"/>
              <a:gd name="connsiteX34239" fmla="*/ 10279560 w 13419668"/>
              <a:gd name="connsiteY34239" fmla="*/ 351513 h 4401251"/>
              <a:gd name="connsiteX34240" fmla="*/ 10265878 w 13419668"/>
              <a:gd name="connsiteY34240" fmla="*/ 368429 h 4401251"/>
              <a:gd name="connsiteX34241" fmla="*/ 10176195 w 13419668"/>
              <a:gd name="connsiteY34241" fmla="*/ 369673 h 4401251"/>
              <a:gd name="connsiteX34242" fmla="*/ 10187888 w 13419668"/>
              <a:gd name="connsiteY34242" fmla="*/ 383231 h 4401251"/>
              <a:gd name="connsiteX34243" fmla="*/ 10202192 w 13419668"/>
              <a:gd name="connsiteY34243" fmla="*/ 369051 h 4401251"/>
              <a:gd name="connsiteX34244" fmla="*/ 10188385 w 13419668"/>
              <a:gd name="connsiteY34244" fmla="*/ 351264 h 4401251"/>
              <a:gd name="connsiteX34245" fmla="*/ 10176195 w 13419668"/>
              <a:gd name="connsiteY34245" fmla="*/ 369549 h 4401251"/>
              <a:gd name="connsiteX34246" fmla="*/ 10086638 w 13419668"/>
              <a:gd name="connsiteY34246" fmla="*/ 369922 h 4401251"/>
              <a:gd name="connsiteX34247" fmla="*/ 10098704 w 13419668"/>
              <a:gd name="connsiteY34247" fmla="*/ 383231 h 4401251"/>
              <a:gd name="connsiteX34248" fmla="*/ 10112635 w 13419668"/>
              <a:gd name="connsiteY34248" fmla="*/ 368802 h 4401251"/>
              <a:gd name="connsiteX34249" fmla="*/ 10098455 w 13419668"/>
              <a:gd name="connsiteY34249" fmla="*/ 351388 h 4401251"/>
              <a:gd name="connsiteX34250" fmla="*/ 10086638 w 13419668"/>
              <a:gd name="connsiteY34250" fmla="*/ 369922 h 4401251"/>
              <a:gd name="connsiteX34251" fmla="*/ 10009892 w 13419668"/>
              <a:gd name="connsiteY34251" fmla="*/ 357359 h 4401251"/>
              <a:gd name="connsiteX34252" fmla="*/ 9996957 w 13419668"/>
              <a:gd name="connsiteY34252" fmla="*/ 369673 h 4401251"/>
              <a:gd name="connsiteX34253" fmla="*/ 10011260 w 13419668"/>
              <a:gd name="connsiteY34253" fmla="*/ 383355 h 4401251"/>
              <a:gd name="connsiteX34254" fmla="*/ 10028550 w 13419668"/>
              <a:gd name="connsiteY34254" fmla="*/ 368802 h 4401251"/>
              <a:gd name="connsiteX34255" fmla="*/ 10009768 w 13419668"/>
              <a:gd name="connsiteY34255" fmla="*/ 357359 h 4401251"/>
              <a:gd name="connsiteX34256" fmla="*/ 9924689 w 13419668"/>
              <a:gd name="connsiteY34256" fmla="*/ 357483 h 4401251"/>
              <a:gd name="connsiteX34257" fmla="*/ 9910260 w 13419668"/>
              <a:gd name="connsiteY34257" fmla="*/ 368056 h 4401251"/>
              <a:gd name="connsiteX34258" fmla="*/ 9923320 w 13419668"/>
              <a:gd name="connsiteY34258" fmla="*/ 383480 h 4401251"/>
              <a:gd name="connsiteX34259" fmla="*/ 9941978 w 13419668"/>
              <a:gd name="connsiteY34259" fmla="*/ 370917 h 4401251"/>
              <a:gd name="connsiteX34260" fmla="*/ 9924813 w 13419668"/>
              <a:gd name="connsiteY34260" fmla="*/ 357483 h 4401251"/>
              <a:gd name="connsiteX34261" fmla="*/ 9834758 w 13419668"/>
              <a:gd name="connsiteY34261" fmla="*/ 357483 h 4401251"/>
              <a:gd name="connsiteX34262" fmla="*/ 9820578 w 13419668"/>
              <a:gd name="connsiteY34262" fmla="*/ 368554 h 4401251"/>
              <a:gd name="connsiteX34263" fmla="*/ 9834011 w 13419668"/>
              <a:gd name="connsiteY34263" fmla="*/ 383480 h 4401251"/>
              <a:gd name="connsiteX34264" fmla="*/ 9852421 w 13419668"/>
              <a:gd name="connsiteY34264" fmla="*/ 370419 h 4401251"/>
              <a:gd name="connsiteX34265" fmla="*/ 9834758 w 13419668"/>
              <a:gd name="connsiteY34265" fmla="*/ 357483 h 4401251"/>
              <a:gd name="connsiteX34266" fmla="*/ 9744081 w 13419668"/>
              <a:gd name="connsiteY34266" fmla="*/ 357483 h 4401251"/>
              <a:gd name="connsiteX34267" fmla="*/ 9730896 w 13419668"/>
              <a:gd name="connsiteY34267" fmla="*/ 369798 h 4401251"/>
              <a:gd name="connsiteX34268" fmla="*/ 9745574 w 13419668"/>
              <a:gd name="connsiteY34268" fmla="*/ 383480 h 4401251"/>
              <a:gd name="connsiteX34269" fmla="*/ 9762739 w 13419668"/>
              <a:gd name="connsiteY34269" fmla="*/ 369051 h 4401251"/>
              <a:gd name="connsiteX34270" fmla="*/ 9743957 w 13419668"/>
              <a:gd name="connsiteY34270" fmla="*/ 357483 h 4401251"/>
              <a:gd name="connsiteX34271" fmla="*/ 9645070 w 13419668"/>
              <a:gd name="connsiteY34271" fmla="*/ 368802 h 4401251"/>
              <a:gd name="connsiteX34272" fmla="*/ 9655643 w 13419668"/>
              <a:gd name="connsiteY34272" fmla="*/ 383231 h 4401251"/>
              <a:gd name="connsiteX34273" fmla="*/ 9671067 w 13419668"/>
              <a:gd name="connsiteY34273" fmla="*/ 370171 h 4401251"/>
              <a:gd name="connsiteX34274" fmla="*/ 9658504 w 13419668"/>
              <a:gd name="connsiteY34274" fmla="*/ 351513 h 4401251"/>
              <a:gd name="connsiteX34275" fmla="*/ 9645070 w 13419668"/>
              <a:gd name="connsiteY34275" fmla="*/ 368678 h 4401251"/>
              <a:gd name="connsiteX34276" fmla="*/ 9568325 w 13419668"/>
              <a:gd name="connsiteY34276" fmla="*/ 383729 h 4401251"/>
              <a:gd name="connsiteX34277" fmla="*/ 9581137 w 13419668"/>
              <a:gd name="connsiteY34277" fmla="*/ 368056 h 4401251"/>
              <a:gd name="connsiteX34278" fmla="*/ 9566459 w 13419668"/>
              <a:gd name="connsiteY34278" fmla="*/ 357608 h 4401251"/>
              <a:gd name="connsiteX34279" fmla="*/ 9549418 w 13419668"/>
              <a:gd name="connsiteY34279" fmla="*/ 371290 h 4401251"/>
              <a:gd name="connsiteX34280" fmla="*/ 9568200 w 13419668"/>
              <a:gd name="connsiteY34280" fmla="*/ 383729 h 4401251"/>
              <a:gd name="connsiteX34281" fmla="*/ 9491704 w 13419668"/>
              <a:gd name="connsiteY34281" fmla="*/ 372285 h 4401251"/>
              <a:gd name="connsiteX34282" fmla="*/ 9478767 w 13419668"/>
              <a:gd name="connsiteY34282" fmla="*/ 357235 h 4401251"/>
              <a:gd name="connsiteX34283" fmla="*/ 9465956 w 13419668"/>
              <a:gd name="connsiteY34283" fmla="*/ 369549 h 4401251"/>
              <a:gd name="connsiteX34284" fmla="*/ 9476404 w 13419668"/>
              <a:gd name="connsiteY34284" fmla="*/ 388828 h 4401251"/>
              <a:gd name="connsiteX34285" fmla="*/ 9491704 w 13419668"/>
              <a:gd name="connsiteY34285" fmla="*/ 372161 h 4401251"/>
              <a:gd name="connsiteX34286" fmla="*/ 9392195 w 13419668"/>
              <a:gd name="connsiteY34286" fmla="*/ 357483 h 4401251"/>
              <a:gd name="connsiteX34287" fmla="*/ 9378886 w 13419668"/>
              <a:gd name="connsiteY34287" fmla="*/ 369549 h 4401251"/>
              <a:gd name="connsiteX34288" fmla="*/ 9393314 w 13419668"/>
              <a:gd name="connsiteY34288" fmla="*/ 383480 h 4401251"/>
              <a:gd name="connsiteX34289" fmla="*/ 9410729 w 13419668"/>
              <a:gd name="connsiteY34289" fmla="*/ 369300 h 4401251"/>
              <a:gd name="connsiteX34290" fmla="*/ 9392195 w 13419668"/>
              <a:gd name="connsiteY34290" fmla="*/ 357483 h 4401251"/>
              <a:gd name="connsiteX34291" fmla="*/ 9289079 w 13419668"/>
              <a:gd name="connsiteY34291" fmla="*/ 370419 h 4401251"/>
              <a:gd name="connsiteX34292" fmla="*/ 9304752 w 13419668"/>
              <a:gd name="connsiteY34292" fmla="*/ 383231 h 4401251"/>
              <a:gd name="connsiteX34293" fmla="*/ 9315201 w 13419668"/>
              <a:gd name="connsiteY34293" fmla="*/ 368554 h 4401251"/>
              <a:gd name="connsiteX34294" fmla="*/ 9301518 w 13419668"/>
              <a:gd name="connsiteY34294" fmla="*/ 351513 h 4401251"/>
              <a:gd name="connsiteX34295" fmla="*/ 9289079 w 13419668"/>
              <a:gd name="connsiteY34295" fmla="*/ 370295 h 4401251"/>
              <a:gd name="connsiteX34296" fmla="*/ 9110089 w 13419668"/>
              <a:gd name="connsiteY34296" fmla="*/ 370793 h 4401251"/>
              <a:gd name="connsiteX34297" fmla="*/ 9126011 w 13419668"/>
              <a:gd name="connsiteY34297" fmla="*/ 383231 h 4401251"/>
              <a:gd name="connsiteX34298" fmla="*/ 9136086 w 13419668"/>
              <a:gd name="connsiteY34298" fmla="*/ 368305 h 4401251"/>
              <a:gd name="connsiteX34299" fmla="*/ 9121906 w 13419668"/>
              <a:gd name="connsiteY34299" fmla="*/ 351762 h 4401251"/>
              <a:gd name="connsiteX34300" fmla="*/ 9110089 w 13419668"/>
              <a:gd name="connsiteY34300" fmla="*/ 370793 h 4401251"/>
              <a:gd name="connsiteX34301" fmla="*/ 9050384 w 13419668"/>
              <a:gd name="connsiteY34301" fmla="*/ 370419 h 4401251"/>
              <a:gd name="connsiteX34302" fmla="*/ 9035085 w 13419668"/>
              <a:gd name="connsiteY34302" fmla="*/ 357483 h 4401251"/>
              <a:gd name="connsiteX34303" fmla="*/ 9024263 w 13419668"/>
              <a:gd name="connsiteY34303" fmla="*/ 371539 h 4401251"/>
              <a:gd name="connsiteX34304" fmla="*/ 9037324 w 13419668"/>
              <a:gd name="connsiteY34304" fmla="*/ 388953 h 4401251"/>
              <a:gd name="connsiteX34305" fmla="*/ 9050384 w 13419668"/>
              <a:gd name="connsiteY34305" fmla="*/ 370419 h 4401251"/>
              <a:gd name="connsiteX34306" fmla="*/ 8949135 w 13419668"/>
              <a:gd name="connsiteY34306" fmla="*/ 357732 h 4401251"/>
              <a:gd name="connsiteX34307" fmla="*/ 8934581 w 13419668"/>
              <a:gd name="connsiteY34307" fmla="*/ 367932 h 4401251"/>
              <a:gd name="connsiteX34308" fmla="*/ 8947020 w 13419668"/>
              <a:gd name="connsiteY34308" fmla="*/ 383604 h 4401251"/>
              <a:gd name="connsiteX34309" fmla="*/ 8966051 w 13419668"/>
              <a:gd name="connsiteY34309" fmla="*/ 371415 h 4401251"/>
              <a:gd name="connsiteX34310" fmla="*/ 8949135 w 13419668"/>
              <a:gd name="connsiteY34310" fmla="*/ 357732 h 4401251"/>
              <a:gd name="connsiteX34311" fmla="*/ 8857960 w 13419668"/>
              <a:gd name="connsiteY34311" fmla="*/ 383729 h 4401251"/>
              <a:gd name="connsiteX34312" fmla="*/ 8870772 w 13419668"/>
              <a:gd name="connsiteY34312" fmla="*/ 368056 h 4401251"/>
              <a:gd name="connsiteX34313" fmla="*/ 8856094 w 13419668"/>
              <a:gd name="connsiteY34313" fmla="*/ 357608 h 4401251"/>
              <a:gd name="connsiteX34314" fmla="*/ 8839054 w 13419668"/>
              <a:gd name="connsiteY34314" fmla="*/ 371290 h 4401251"/>
              <a:gd name="connsiteX34315" fmla="*/ 8857836 w 13419668"/>
              <a:gd name="connsiteY34315" fmla="*/ 383729 h 4401251"/>
              <a:gd name="connsiteX34316" fmla="*/ 8770766 w 13419668"/>
              <a:gd name="connsiteY34316" fmla="*/ 357483 h 4401251"/>
              <a:gd name="connsiteX34317" fmla="*/ 8757830 w 13419668"/>
              <a:gd name="connsiteY34317" fmla="*/ 370046 h 4401251"/>
              <a:gd name="connsiteX34318" fmla="*/ 8772880 w 13419668"/>
              <a:gd name="connsiteY34318" fmla="*/ 383480 h 4401251"/>
              <a:gd name="connsiteX34319" fmla="*/ 8789673 w 13419668"/>
              <a:gd name="connsiteY34319" fmla="*/ 368678 h 4401251"/>
              <a:gd name="connsiteX34320" fmla="*/ 8770642 w 13419668"/>
              <a:gd name="connsiteY34320" fmla="*/ 357608 h 4401251"/>
              <a:gd name="connsiteX34321" fmla="*/ 8694269 w 13419668"/>
              <a:gd name="connsiteY34321" fmla="*/ 370295 h 4401251"/>
              <a:gd name="connsiteX34322" fmla="*/ 8681955 w 13419668"/>
              <a:gd name="connsiteY34322" fmla="*/ 357359 h 4401251"/>
              <a:gd name="connsiteX34323" fmla="*/ 8668273 w 13419668"/>
              <a:gd name="connsiteY34323" fmla="*/ 371663 h 4401251"/>
              <a:gd name="connsiteX34324" fmla="*/ 8682826 w 13419668"/>
              <a:gd name="connsiteY34324" fmla="*/ 388953 h 4401251"/>
              <a:gd name="connsiteX34325" fmla="*/ 8694269 w 13419668"/>
              <a:gd name="connsiteY34325" fmla="*/ 370171 h 4401251"/>
              <a:gd name="connsiteX34326" fmla="*/ 8592397 w 13419668"/>
              <a:gd name="connsiteY34326" fmla="*/ 357608 h 4401251"/>
              <a:gd name="connsiteX34327" fmla="*/ 8578840 w 13419668"/>
              <a:gd name="connsiteY34327" fmla="*/ 369300 h 4401251"/>
              <a:gd name="connsiteX34328" fmla="*/ 8593020 w 13419668"/>
              <a:gd name="connsiteY34328" fmla="*/ 383604 h 4401251"/>
              <a:gd name="connsiteX34329" fmla="*/ 8610807 w 13419668"/>
              <a:gd name="connsiteY34329" fmla="*/ 369798 h 4401251"/>
              <a:gd name="connsiteX34330" fmla="*/ 8592522 w 13419668"/>
              <a:gd name="connsiteY34330" fmla="*/ 357608 h 4401251"/>
              <a:gd name="connsiteX34331" fmla="*/ 8518886 w 13419668"/>
              <a:gd name="connsiteY34331" fmla="*/ 370046 h 4401251"/>
              <a:gd name="connsiteX34332" fmla="*/ 8503213 w 13419668"/>
              <a:gd name="connsiteY34332" fmla="*/ 357608 h 4401251"/>
              <a:gd name="connsiteX34333" fmla="*/ 8492889 w 13419668"/>
              <a:gd name="connsiteY34333" fmla="*/ 372036 h 4401251"/>
              <a:gd name="connsiteX34334" fmla="*/ 8506572 w 13419668"/>
              <a:gd name="connsiteY34334" fmla="*/ 388953 h 4401251"/>
              <a:gd name="connsiteX34335" fmla="*/ 8518886 w 13419668"/>
              <a:gd name="connsiteY34335" fmla="*/ 370046 h 4401251"/>
              <a:gd name="connsiteX34336" fmla="*/ 8403332 w 13419668"/>
              <a:gd name="connsiteY34336" fmla="*/ 368927 h 4401251"/>
              <a:gd name="connsiteX34337" fmla="*/ 8413905 w 13419668"/>
              <a:gd name="connsiteY34337" fmla="*/ 383355 h 4401251"/>
              <a:gd name="connsiteX34338" fmla="*/ 8429328 w 13419668"/>
              <a:gd name="connsiteY34338" fmla="*/ 370295 h 4401251"/>
              <a:gd name="connsiteX34339" fmla="*/ 8416765 w 13419668"/>
              <a:gd name="connsiteY34339" fmla="*/ 351637 h 4401251"/>
              <a:gd name="connsiteX34340" fmla="*/ 8403332 w 13419668"/>
              <a:gd name="connsiteY34340" fmla="*/ 368802 h 4401251"/>
              <a:gd name="connsiteX34341" fmla="*/ 8328203 w 13419668"/>
              <a:gd name="connsiteY34341" fmla="*/ 357857 h 4401251"/>
              <a:gd name="connsiteX34342" fmla="*/ 8313650 w 13419668"/>
              <a:gd name="connsiteY34342" fmla="*/ 368056 h 4401251"/>
              <a:gd name="connsiteX34343" fmla="*/ 8326089 w 13419668"/>
              <a:gd name="connsiteY34343" fmla="*/ 383729 h 4401251"/>
              <a:gd name="connsiteX34344" fmla="*/ 8345120 w 13419668"/>
              <a:gd name="connsiteY34344" fmla="*/ 371539 h 4401251"/>
              <a:gd name="connsiteX34345" fmla="*/ 8328203 w 13419668"/>
              <a:gd name="connsiteY34345" fmla="*/ 357857 h 4401251"/>
              <a:gd name="connsiteX34346" fmla="*/ 8250338 w 13419668"/>
              <a:gd name="connsiteY34346" fmla="*/ 370544 h 4401251"/>
              <a:gd name="connsiteX34347" fmla="*/ 8235039 w 13419668"/>
              <a:gd name="connsiteY34347" fmla="*/ 357608 h 4401251"/>
              <a:gd name="connsiteX34348" fmla="*/ 8224217 w 13419668"/>
              <a:gd name="connsiteY34348" fmla="*/ 371663 h 4401251"/>
              <a:gd name="connsiteX34349" fmla="*/ 8237278 w 13419668"/>
              <a:gd name="connsiteY34349" fmla="*/ 389077 h 4401251"/>
              <a:gd name="connsiteX34350" fmla="*/ 8250338 w 13419668"/>
              <a:gd name="connsiteY34350" fmla="*/ 370544 h 4401251"/>
              <a:gd name="connsiteX34351" fmla="*/ 8136774 w 13419668"/>
              <a:gd name="connsiteY34351" fmla="*/ 370544 h 4401251"/>
              <a:gd name="connsiteX34352" fmla="*/ 8152447 w 13419668"/>
              <a:gd name="connsiteY34352" fmla="*/ 383355 h 4401251"/>
              <a:gd name="connsiteX34353" fmla="*/ 8162896 w 13419668"/>
              <a:gd name="connsiteY34353" fmla="*/ 368678 h 4401251"/>
              <a:gd name="connsiteX34354" fmla="*/ 8149213 w 13419668"/>
              <a:gd name="connsiteY34354" fmla="*/ 351637 h 4401251"/>
              <a:gd name="connsiteX34355" fmla="*/ 8136774 w 13419668"/>
              <a:gd name="connsiteY34355" fmla="*/ 370419 h 4401251"/>
              <a:gd name="connsiteX34356" fmla="*/ 8047217 w 13419668"/>
              <a:gd name="connsiteY34356" fmla="*/ 370171 h 4401251"/>
              <a:gd name="connsiteX34357" fmla="*/ 8062392 w 13419668"/>
              <a:gd name="connsiteY34357" fmla="*/ 383480 h 4401251"/>
              <a:gd name="connsiteX34358" fmla="*/ 8073213 w 13419668"/>
              <a:gd name="connsiteY34358" fmla="*/ 369176 h 4401251"/>
              <a:gd name="connsiteX34359" fmla="*/ 8060029 w 13419668"/>
              <a:gd name="connsiteY34359" fmla="*/ 351637 h 4401251"/>
              <a:gd name="connsiteX34360" fmla="*/ 8047093 w 13419668"/>
              <a:gd name="connsiteY34360" fmla="*/ 370171 h 4401251"/>
              <a:gd name="connsiteX34361" fmla="*/ 7957784 w 13419668"/>
              <a:gd name="connsiteY34361" fmla="*/ 368927 h 4401251"/>
              <a:gd name="connsiteX34362" fmla="*/ 7971591 w 13419668"/>
              <a:gd name="connsiteY34362" fmla="*/ 383604 h 4401251"/>
              <a:gd name="connsiteX34363" fmla="*/ 7983780 w 13419668"/>
              <a:gd name="connsiteY34363" fmla="*/ 370295 h 4401251"/>
              <a:gd name="connsiteX34364" fmla="*/ 7972088 w 13419668"/>
              <a:gd name="connsiteY34364" fmla="*/ 351637 h 4401251"/>
              <a:gd name="connsiteX34365" fmla="*/ 7957784 w 13419668"/>
              <a:gd name="connsiteY34365" fmla="*/ 368927 h 4401251"/>
              <a:gd name="connsiteX34366" fmla="*/ 7871958 w 13419668"/>
              <a:gd name="connsiteY34366" fmla="*/ 368678 h 4401251"/>
              <a:gd name="connsiteX34367" fmla="*/ 7882282 w 13419668"/>
              <a:gd name="connsiteY34367" fmla="*/ 383355 h 4401251"/>
              <a:gd name="connsiteX34368" fmla="*/ 7897955 w 13419668"/>
              <a:gd name="connsiteY34368" fmla="*/ 370544 h 4401251"/>
              <a:gd name="connsiteX34369" fmla="*/ 7885641 w 13419668"/>
              <a:gd name="connsiteY34369" fmla="*/ 351762 h 4401251"/>
              <a:gd name="connsiteX34370" fmla="*/ 7871958 w 13419668"/>
              <a:gd name="connsiteY34370" fmla="*/ 368678 h 4401251"/>
              <a:gd name="connsiteX34371" fmla="*/ 7782401 w 13419668"/>
              <a:gd name="connsiteY34371" fmla="*/ 368927 h 4401251"/>
              <a:gd name="connsiteX34372" fmla="*/ 7792974 w 13419668"/>
              <a:gd name="connsiteY34372" fmla="*/ 383355 h 4401251"/>
              <a:gd name="connsiteX34373" fmla="*/ 7808397 w 13419668"/>
              <a:gd name="connsiteY34373" fmla="*/ 370295 h 4401251"/>
              <a:gd name="connsiteX34374" fmla="*/ 7795834 w 13419668"/>
              <a:gd name="connsiteY34374" fmla="*/ 351637 h 4401251"/>
              <a:gd name="connsiteX34375" fmla="*/ 7782401 w 13419668"/>
              <a:gd name="connsiteY34375" fmla="*/ 368802 h 4401251"/>
              <a:gd name="connsiteX34376" fmla="*/ 7705904 w 13419668"/>
              <a:gd name="connsiteY34376" fmla="*/ 357608 h 4401251"/>
              <a:gd name="connsiteX34377" fmla="*/ 7692595 w 13419668"/>
              <a:gd name="connsiteY34377" fmla="*/ 369424 h 4401251"/>
              <a:gd name="connsiteX34378" fmla="*/ 7706526 w 13419668"/>
              <a:gd name="connsiteY34378" fmla="*/ 383604 h 4401251"/>
              <a:gd name="connsiteX34379" fmla="*/ 7724188 w 13419668"/>
              <a:gd name="connsiteY34379" fmla="*/ 369549 h 4401251"/>
              <a:gd name="connsiteX34380" fmla="*/ 7705904 w 13419668"/>
              <a:gd name="connsiteY34380" fmla="*/ 357483 h 4401251"/>
              <a:gd name="connsiteX34381" fmla="*/ 7631521 w 13419668"/>
              <a:gd name="connsiteY34381" fmla="*/ 371663 h 4401251"/>
              <a:gd name="connsiteX34382" fmla="*/ 7620700 w 13419668"/>
              <a:gd name="connsiteY34382" fmla="*/ 357608 h 4401251"/>
              <a:gd name="connsiteX34383" fmla="*/ 7605401 w 13419668"/>
              <a:gd name="connsiteY34383" fmla="*/ 370544 h 4401251"/>
              <a:gd name="connsiteX34384" fmla="*/ 7618461 w 13419668"/>
              <a:gd name="connsiteY34384" fmla="*/ 389077 h 4401251"/>
              <a:gd name="connsiteX34385" fmla="*/ 7631521 w 13419668"/>
              <a:gd name="connsiteY34385" fmla="*/ 371663 h 4401251"/>
              <a:gd name="connsiteX34386" fmla="*/ 7530769 w 13419668"/>
              <a:gd name="connsiteY34386" fmla="*/ 357732 h 4401251"/>
              <a:gd name="connsiteX34387" fmla="*/ 7516341 w 13419668"/>
              <a:gd name="connsiteY34387" fmla="*/ 368305 h 4401251"/>
              <a:gd name="connsiteX34388" fmla="*/ 7529401 w 13419668"/>
              <a:gd name="connsiteY34388" fmla="*/ 383729 h 4401251"/>
              <a:gd name="connsiteX34389" fmla="*/ 7548059 w 13419668"/>
              <a:gd name="connsiteY34389" fmla="*/ 371166 h 4401251"/>
              <a:gd name="connsiteX34390" fmla="*/ 7530894 w 13419668"/>
              <a:gd name="connsiteY34390" fmla="*/ 357732 h 4401251"/>
              <a:gd name="connsiteX34391" fmla="*/ 7439968 w 13419668"/>
              <a:gd name="connsiteY34391" fmla="*/ 357608 h 4401251"/>
              <a:gd name="connsiteX34392" fmla="*/ 7426659 w 13419668"/>
              <a:gd name="connsiteY34392" fmla="*/ 369673 h 4401251"/>
              <a:gd name="connsiteX34393" fmla="*/ 7441087 w 13419668"/>
              <a:gd name="connsiteY34393" fmla="*/ 383604 h 4401251"/>
              <a:gd name="connsiteX34394" fmla="*/ 7458502 w 13419668"/>
              <a:gd name="connsiteY34394" fmla="*/ 369424 h 4401251"/>
              <a:gd name="connsiteX34395" fmla="*/ 7439968 w 13419668"/>
              <a:gd name="connsiteY34395" fmla="*/ 357608 h 4401251"/>
              <a:gd name="connsiteX34396" fmla="*/ 9214448 w 13419668"/>
              <a:gd name="connsiteY34396" fmla="*/ 357732 h 4401251"/>
              <a:gd name="connsiteX34397" fmla="*/ 9200020 w 13419668"/>
              <a:gd name="connsiteY34397" fmla="*/ 368305 h 4401251"/>
              <a:gd name="connsiteX34398" fmla="*/ 9213080 w 13419668"/>
              <a:gd name="connsiteY34398" fmla="*/ 383729 h 4401251"/>
              <a:gd name="connsiteX34399" fmla="*/ 9231738 w 13419668"/>
              <a:gd name="connsiteY34399" fmla="*/ 371166 h 4401251"/>
              <a:gd name="connsiteX34400" fmla="*/ 9214573 w 13419668"/>
              <a:gd name="connsiteY34400" fmla="*/ 357732 h 4401251"/>
              <a:gd name="connsiteX34401" fmla="*/ 7336977 w 13419668"/>
              <a:gd name="connsiteY34401" fmla="*/ 368554 h 4401251"/>
              <a:gd name="connsiteX34402" fmla="*/ 7350286 w 13419668"/>
              <a:gd name="connsiteY34402" fmla="*/ 383729 h 4401251"/>
              <a:gd name="connsiteX34403" fmla="*/ 7362849 w 13419668"/>
              <a:gd name="connsiteY34403" fmla="*/ 370793 h 4401251"/>
              <a:gd name="connsiteX34404" fmla="*/ 7351903 w 13419668"/>
              <a:gd name="connsiteY34404" fmla="*/ 351762 h 4401251"/>
              <a:gd name="connsiteX34405" fmla="*/ 7336977 w 13419668"/>
              <a:gd name="connsiteY34405" fmla="*/ 368554 h 4401251"/>
              <a:gd name="connsiteX34406" fmla="*/ 7250902 w 13419668"/>
              <a:gd name="connsiteY34406" fmla="*/ 370419 h 4401251"/>
              <a:gd name="connsiteX34407" fmla="*/ 7263216 w 13419668"/>
              <a:gd name="connsiteY34407" fmla="*/ 383604 h 4401251"/>
              <a:gd name="connsiteX34408" fmla="*/ 7276899 w 13419668"/>
              <a:gd name="connsiteY34408" fmla="*/ 368927 h 4401251"/>
              <a:gd name="connsiteX34409" fmla="*/ 7262470 w 13419668"/>
              <a:gd name="connsiteY34409" fmla="*/ 351762 h 4401251"/>
              <a:gd name="connsiteX34410" fmla="*/ 7250902 w 13419668"/>
              <a:gd name="connsiteY34410" fmla="*/ 370544 h 4401251"/>
              <a:gd name="connsiteX34411" fmla="*/ 7176022 w 13419668"/>
              <a:gd name="connsiteY34411" fmla="*/ 357857 h 4401251"/>
              <a:gd name="connsiteX34412" fmla="*/ 7161469 w 13419668"/>
              <a:gd name="connsiteY34412" fmla="*/ 367932 h 4401251"/>
              <a:gd name="connsiteX34413" fmla="*/ 7173783 w 13419668"/>
              <a:gd name="connsiteY34413" fmla="*/ 383729 h 4401251"/>
              <a:gd name="connsiteX34414" fmla="*/ 7192939 w 13419668"/>
              <a:gd name="connsiteY34414" fmla="*/ 371663 h 4401251"/>
              <a:gd name="connsiteX34415" fmla="*/ 7176147 w 13419668"/>
              <a:gd name="connsiteY34415" fmla="*/ 357857 h 4401251"/>
              <a:gd name="connsiteX34416" fmla="*/ 7084972 w 13419668"/>
              <a:gd name="connsiteY34416" fmla="*/ 357608 h 4401251"/>
              <a:gd name="connsiteX34417" fmla="*/ 7071664 w 13419668"/>
              <a:gd name="connsiteY34417" fmla="*/ 369424 h 4401251"/>
              <a:gd name="connsiteX34418" fmla="*/ 7085595 w 13419668"/>
              <a:gd name="connsiteY34418" fmla="*/ 383604 h 4401251"/>
              <a:gd name="connsiteX34419" fmla="*/ 7103257 w 13419668"/>
              <a:gd name="connsiteY34419" fmla="*/ 369549 h 4401251"/>
              <a:gd name="connsiteX34420" fmla="*/ 7084972 w 13419668"/>
              <a:gd name="connsiteY34420" fmla="*/ 357483 h 4401251"/>
              <a:gd name="connsiteX34421" fmla="*/ 6998400 w 13419668"/>
              <a:gd name="connsiteY34421" fmla="*/ 357608 h 4401251"/>
              <a:gd name="connsiteX34422" fmla="*/ 6984842 w 13419668"/>
              <a:gd name="connsiteY34422" fmla="*/ 369300 h 4401251"/>
              <a:gd name="connsiteX34423" fmla="*/ 6999022 w 13419668"/>
              <a:gd name="connsiteY34423" fmla="*/ 383604 h 4401251"/>
              <a:gd name="connsiteX34424" fmla="*/ 7016809 w 13419668"/>
              <a:gd name="connsiteY34424" fmla="*/ 369798 h 4401251"/>
              <a:gd name="connsiteX34425" fmla="*/ 6998525 w 13419668"/>
              <a:gd name="connsiteY34425" fmla="*/ 357608 h 4401251"/>
              <a:gd name="connsiteX34426" fmla="*/ 6908594 w 13419668"/>
              <a:gd name="connsiteY34426" fmla="*/ 357608 h 4401251"/>
              <a:gd name="connsiteX34427" fmla="*/ 6895285 w 13419668"/>
              <a:gd name="connsiteY34427" fmla="*/ 369673 h 4401251"/>
              <a:gd name="connsiteX34428" fmla="*/ 6909714 w 13419668"/>
              <a:gd name="connsiteY34428" fmla="*/ 383604 h 4401251"/>
              <a:gd name="connsiteX34429" fmla="*/ 6927127 w 13419668"/>
              <a:gd name="connsiteY34429" fmla="*/ 369424 h 4401251"/>
              <a:gd name="connsiteX34430" fmla="*/ 6908594 w 13419668"/>
              <a:gd name="connsiteY34430" fmla="*/ 357608 h 4401251"/>
              <a:gd name="connsiteX34431" fmla="*/ 6831599 w 13419668"/>
              <a:gd name="connsiteY34431" fmla="*/ 370668 h 4401251"/>
              <a:gd name="connsiteX34432" fmla="*/ 6819534 w 13419668"/>
              <a:gd name="connsiteY34432" fmla="*/ 357483 h 4401251"/>
              <a:gd name="connsiteX34433" fmla="*/ 6805603 w 13419668"/>
              <a:gd name="connsiteY34433" fmla="*/ 371539 h 4401251"/>
              <a:gd name="connsiteX34434" fmla="*/ 6819783 w 13419668"/>
              <a:gd name="connsiteY34434" fmla="*/ 389077 h 4401251"/>
              <a:gd name="connsiteX34435" fmla="*/ 6831599 w 13419668"/>
              <a:gd name="connsiteY34435" fmla="*/ 370544 h 4401251"/>
              <a:gd name="connsiteX34436" fmla="*/ 6719529 w 13419668"/>
              <a:gd name="connsiteY34436" fmla="*/ 370046 h 4401251"/>
              <a:gd name="connsiteX34437" fmla="*/ 6731220 w 13419668"/>
              <a:gd name="connsiteY34437" fmla="*/ 383604 h 4401251"/>
              <a:gd name="connsiteX34438" fmla="*/ 6745525 w 13419668"/>
              <a:gd name="connsiteY34438" fmla="*/ 369424 h 4401251"/>
              <a:gd name="connsiteX34439" fmla="*/ 6731718 w 13419668"/>
              <a:gd name="connsiteY34439" fmla="*/ 351637 h 4401251"/>
              <a:gd name="connsiteX34440" fmla="*/ 6719529 w 13419668"/>
              <a:gd name="connsiteY34440" fmla="*/ 369922 h 4401251"/>
              <a:gd name="connsiteX34441" fmla="*/ 6655967 w 13419668"/>
              <a:gd name="connsiteY34441" fmla="*/ 371788 h 4401251"/>
              <a:gd name="connsiteX34442" fmla="*/ 6642161 w 13419668"/>
              <a:gd name="connsiteY34442" fmla="*/ 357608 h 4401251"/>
              <a:gd name="connsiteX34443" fmla="*/ 6629971 w 13419668"/>
              <a:gd name="connsiteY34443" fmla="*/ 370668 h 4401251"/>
              <a:gd name="connsiteX34444" fmla="*/ 6641664 w 13419668"/>
              <a:gd name="connsiteY34444" fmla="*/ 389326 h 4401251"/>
              <a:gd name="connsiteX34445" fmla="*/ 6655967 w 13419668"/>
              <a:gd name="connsiteY34445" fmla="*/ 371912 h 4401251"/>
              <a:gd name="connsiteX34446" fmla="*/ 6540414 w 13419668"/>
              <a:gd name="connsiteY34446" fmla="*/ 370295 h 4401251"/>
              <a:gd name="connsiteX34447" fmla="*/ 6552479 w 13419668"/>
              <a:gd name="connsiteY34447" fmla="*/ 383604 h 4401251"/>
              <a:gd name="connsiteX34448" fmla="*/ 6566410 w 13419668"/>
              <a:gd name="connsiteY34448" fmla="*/ 369176 h 4401251"/>
              <a:gd name="connsiteX34449" fmla="*/ 6552230 w 13419668"/>
              <a:gd name="connsiteY34449" fmla="*/ 351762 h 4401251"/>
              <a:gd name="connsiteX34450" fmla="*/ 6540414 w 13419668"/>
              <a:gd name="connsiteY34450" fmla="*/ 370295 h 4401251"/>
              <a:gd name="connsiteX34451" fmla="*/ 6465409 w 13419668"/>
              <a:gd name="connsiteY34451" fmla="*/ 357857 h 4401251"/>
              <a:gd name="connsiteX34452" fmla="*/ 6450856 w 13419668"/>
              <a:gd name="connsiteY34452" fmla="*/ 368056 h 4401251"/>
              <a:gd name="connsiteX34453" fmla="*/ 6463295 w 13419668"/>
              <a:gd name="connsiteY34453" fmla="*/ 383729 h 4401251"/>
              <a:gd name="connsiteX34454" fmla="*/ 6482326 w 13419668"/>
              <a:gd name="connsiteY34454" fmla="*/ 371539 h 4401251"/>
              <a:gd name="connsiteX34455" fmla="*/ 6465409 w 13419668"/>
              <a:gd name="connsiteY34455" fmla="*/ 357857 h 4401251"/>
              <a:gd name="connsiteX34456" fmla="*/ 6376971 w 13419668"/>
              <a:gd name="connsiteY34456" fmla="*/ 357608 h 4401251"/>
              <a:gd name="connsiteX34457" fmla="*/ 6363786 w 13419668"/>
              <a:gd name="connsiteY34457" fmla="*/ 369922 h 4401251"/>
              <a:gd name="connsiteX34458" fmla="*/ 6378464 w 13419668"/>
              <a:gd name="connsiteY34458" fmla="*/ 383604 h 4401251"/>
              <a:gd name="connsiteX34459" fmla="*/ 6395629 w 13419668"/>
              <a:gd name="connsiteY34459" fmla="*/ 369176 h 4401251"/>
              <a:gd name="connsiteX34460" fmla="*/ 6376847 w 13419668"/>
              <a:gd name="connsiteY34460" fmla="*/ 357608 h 4401251"/>
              <a:gd name="connsiteX34461" fmla="*/ 6287912 w 13419668"/>
              <a:gd name="connsiteY34461" fmla="*/ 357608 h 4401251"/>
              <a:gd name="connsiteX34462" fmla="*/ 6274353 w 13419668"/>
              <a:gd name="connsiteY34462" fmla="*/ 369300 h 4401251"/>
              <a:gd name="connsiteX34463" fmla="*/ 6288533 w 13419668"/>
              <a:gd name="connsiteY34463" fmla="*/ 383604 h 4401251"/>
              <a:gd name="connsiteX34464" fmla="*/ 6306320 w 13419668"/>
              <a:gd name="connsiteY34464" fmla="*/ 369798 h 4401251"/>
              <a:gd name="connsiteX34465" fmla="*/ 6288036 w 13419668"/>
              <a:gd name="connsiteY34465" fmla="*/ 357608 h 4401251"/>
              <a:gd name="connsiteX34466" fmla="*/ 6210668 w 13419668"/>
              <a:gd name="connsiteY34466" fmla="*/ 370544 h 4401251"/>
              <a:gd name="connsiteX34467" fmla="*/ 6198603 w 13419668"/>
              <a:gd name="connsiteY34467" fmla="*/ 357359 h 4401251"/>
              <a:gd name="connsiteX34468" fmla="*/ 6184672 w 13419668"/>
              <a:gd name="connsiteY34468" fmla="*/ 371415 h 4401251"/>
              <a:gd name="connsiteX34469" fmla="*/ 6198851 w 13419668"/>
              <a:gd name="connsiteY34469" fmla="*/ 388953 h 4401251"/>
              <a:gd name="connsiteX34470" fmla="*/ 6210668 w 13419668"/>
              <a:gd name="connsiteY34470" fmla="*/ 370419 h 4401251"/>
              <a:gd name="connsiteX34471" fmla="*/ 6112652 w 13419668"/>
              <a:gd name="connsiteY34471" fmla="*/ 357732 h 4401251"/>
              <a:gd name="connsiteX34472" fmla="*/ 6098597 w 13419668"/>
              <a:gd name="connsiteY34472" fmla="*/ 368554 h 4401251"/>
              <a:gd name="connsiteX34473" fmla="*/ 6111533 w 13419668"/>
              <a:gd name="connsiteY34473" fmla="*/ 383853 h 4401251"/>
              <a:gd name="connsiteX34474" fmla="*/ 6130067 w 13419668"/>
              <a:gd name="connsiteY34474" fmla="*/ 370793 h 4401251"/>
              <a:gd name="connsiteX34475" fmla="*/ 6112652 w 13419668"/>
              <a:gd name="connsiteY34475" fmla="*/ 357732 h 4401251"/>
              <a:gd name="connsiteX34476" fmla="*/ 6009039 w 13419668"/>
              <a:gd name="connsiteY34476" fmla="*/ 370171 h 4401251"/>
              <a:gd name="connsiteX34477" fmla="*/ 6021105 w 13419668"/>
              <a:gd name="connsiteY34477" fmla="*/ 383480 h 4401251"/>
              <a:gd name="connsiteX34478" fmla="*/ 6035036 w 13419668"/>
              <a:gd name="connsiteY34478" fmla="*/ 369051 h 4401251"/>
              <a:gd name="connsiteX34479" fmla="*/ 6020856 w 13419668"/>
              <a:gd name="connsiteY34479" fmla="*/ 351637 h 4401251"/>
              <a:gd name="connsiteX34480" fmla="*/ 6009039 w 13419668"/>
              <a:gd name="connsiteY34480" fmla="*/ 370171 h 4401251"/>
              <a:gd name="connsiteX34481" fmla="*/ 5932543 w 13419668"/>
              <a:gd name="connsiteY34481" fmla="*/ 357608 h 4401251"/>
              <a:gd name="connsiteX34482" fmla="*/ 5919358 w 13419668"/>
              <a:gd name="connsiteY34482" fmla="*/ 369673 h 4401251"/>
              <a:gd name="connsiteX34483" fmla="*/ 5933414 w 13419668"/>
              <a:gd name="connsiteY34483" fmla="*/ 383604 h 4401251"/>
              <a:gd name="connsiteX34484" fmla="*/ 5950952 w 13419668"/>
              <a:gd name="connsiteY34484" fmla="*/ 369424 h 4401251"/>
              <a:gd name="connsiteX34485" fmla="*/ 5932418 w 13419668"/>
              <a:gd name="connsiteY34485" fmla="*/ 357608 h 4401251"/>
              <a:gd name="connsiteX34486" fmla="*/ 5858409 w 13419668"/>
              <a:gd name="connsiteY34486" fmla="*/ 370668 h 4401251"/>
              <a:gd name="connsiteX34487" fmla="*/ 5846344 w 13419668"/>
              <a:gd name="connsiteY34487" fmla="*/ 357483 h 4401251"/>
              <a:gd name="connsiteX34488" fmla="*/ 5832412 w 13419668"/>
              <a:gd name="connsiteY34488" fmla="*/ 371539 h 4401251"/>
              <a:gd name="connsiteX34489" fmla="*/ 5846593 w 13419668"/>
              <a:gd name="connsiteY34489" fmla="*/ 389077 h 4401251"/>
              <a:gd name="connsiteX34490" fmla="*/ 5858409 w 13419668"/>
              <a:gd name="connsiteY34490" fmla="*/ 370544 h 4401251"/>
              <a:gd name="connsiteX34491" fmla="*/ 5756537 w 13419668"/>
              <a:gd name="connsiteY34491" fmla="*/ 357732 h 4401251"/>
              <a:gd name="connsiteX34492" fmla="*/ 5742979 w 13419668"/>
              <a:gd name="connsiteY34492" fmla="*/ 369424 h 4401251"/>
              <a:gd name="connsiteX34493" fmla="*/ 5757159 w 13419668"/>
              <a:gd name="connsiteY34493" fmla="*/ 383729 h 4401251"/>
              <a:gd name="connsiteX34494" fmla="*/ 5774946 w 13419668"/>
              <a:gd name="connsiteY34494" fmla="*/ 369922 h 4401251"/>
              <a:gd name="connsiteX34495" fmla="*/ 5756662 w 13419668"/>
              <a:gd name="connsiteY34495" fmla="*/ 357732 h 4401251"/>
              <a:gd name="connsiteX34496" fmla="*/ 5666732 w 13419668"/>
              <a:gd name="connsiteY34496" fmla="*/ 357732 h 4401251"/>
              <a:gd name="connsiteX34497" fmla="*/ 5653422 w 13419668"/>
              <a:gd name="connsiteY34497" fmla="*/ 369798 h 4401251"/>
              <a:gd name="connsiteX34498" fmla="*/ 5667851 w 13419668"/>
              <a:gd name="connsiteY34498" fmla="*/ 383729 h 4401251"/>
              <a:gd name="connsiteX34499" fmla="*/ 5685265 w 13419668"/>
              <a:gd name="connsiteY34499" fmla="*/ 369549 h 4401251"/>
              <a:gd name="connsiteX34500" fmla="*/ 5666732 w 13419668"/>
              <a:gd name="connsiteY34500" fmla="*/ 357732 h 4401251"/>
              <a:gd name="connsiteX34501" fmla="*/ 5563616 w 13419668"/>
              <a:gd name="connsiteY34501" fmla="*/ 370668 h 4401251"/>
              <a:gd name="connsiteX34502" fmla="*/ 5579288 w 13419668"/>
              <a:gd name="connsiteY34502" fmla="*/ 383480 h 4401251"/>
              <a:gd name="connsiteX34503" fmla="*/ 5589737 w 13419668"/>
              <a:gd name="connsiteY34503" fmla="*/ 368802 h 4401251"/>
              <a:gd name="connsiteX34504" fmla="*/ 5576055 w 13419668"/>
              <a:gd name="connsiteY34504" fmla="*/ 351762 h 4401251"/>
              <a:gd name="connsiteX34505" fmla="*/ 5563616 w 13419668"/>
              <a:gd name="connsiteY34505" fmla="*/ 370544 h 4401251"/>
              <a:gd name="connsiteX34506" fmla="*/ 5477790 w 13419668"/>
              <a:gd name="connsiteY34506" fmla="*/ 370295 h 4401251"/>
              <a:gd name="connsiteX34507" fmla="*/ 5489856 w 13419668"/>
              <a:gd name="connsiteY34507" fmla="*/ 383604 h 4401251"/>
              <a:gd name="connsiteX34508" fmla="*/ 5503787 w 13419668"/>
              <a:gd name="connsiteY34508" fmla="*/ 369176 h 4401251"/>
              <a:gd name="connsiteX34509" fmla="*/ 5489607 w 13419668"/>
              <a:gd name="connsiteY34509" fmla="*/ 351762 h 4401251"/>
              <a:gd name="connsiteX34510" fmla="*/ 5477790 w 13419668"/>
              <a:gd name="connsiteY34510" fmla="*/ 370295 h 4401251"/>
              <a:gd name="connsiteX34511" fmla="*/ 5402910 w 13419668"/>
              <a:gd name="connsiteY34511" fmla="*/ 357981 h 4401251"/>
              <a:gd name="connsiteX34512" fmla="*/ 5388357 w 13419668"/>
              <a:gd name="connsiteY34512" fmla="*/ 368056 h 4401251"/>
              <a:gd name="connsiteX34513" fmla="*/ 5400671 w 13419668"/>
              <a:gd name="connsiteY34513" fmla="*/ 383853 h 4401251"/>
              <a:gd name="connsiteX34514" fmla="*/ 5419827 w 13419668"/>
              <a:gd name="connsiteY34514" fmla="*/ 371788 h 4401251"/>
              <a:gd name="connsiteX34515" fmla="*/ 5403035 w 13419668"/>
              <a:gd name="connsiteY34515" fmla="*/ 357981 h 4401251"/>
              <a:gd name="connsiteX34516" fmla="*/ 5324921 w 13419668"/>
              <a:gd name="connsiteY34516" fmla="*/ 370668 h 4401251"/>
              <a:gd name="connsiteX34517" fmla="*/ 5309621 w 13419668"/>
              <a:gd name="connsiteY34517" fmla="*/ 357732 h 4401251"/>
              <a:gd name="connsiteX34518" fmla="*/ 5298800 w 13419668"/>
              <a:gd name="connsiteY34518" fmla="*/ 371788 h 4401251"/>
              <a:gd name="connsiteX34519" fmla="*/ 5311860 w 13419668"/>
              <a:gd name="connsiteY34519" fmla="*/ 389202 h 4401251"/>
              <a:gd name="connsiteX34520" fmla="*/ 5324921 w 13419668"/>
              <a:gd name="connsiteY34520" fmla="*/ 370668 h 4401251"/>
              <a:gd name="connsiteX34521" fmla="*/ 5211605 w 13419668"/>
              <a:gd name="connsiteY34521" fmla="*/ 368678 h 4401251"/>
              <a:gd name="connsiteX34522" fmla="*/ 5224915 w 13419668"/>
              <a:gd name="connsiteY34522" fmla="*/ 383853 h 4401251"/>
              <a:gd name="connsiteX34523" fmla="*/ 5237478 w 13419668"/>
              <a:gd name="connsiteY34523" fmla="*/ 370917 h 4401251"/>
              <a:gd name="connsiteX34524" fmla="*/ 5226532 w 13419668"/>
              <a:gd name="connsiteY34524" fmla="*/ 351886 h 4401251"/>
              <a:gd name="connsiteX34525" fmla="*/ 5211605 w 13419668"/>
              <a:gd name="connsiteY34525" fmla="*/ 368678 h 4401251"/>
              <a:gd name="connsiteX34526" fmla="*/ 5147796 w 13419668"/>
              <a:gd name="connsiteY34526" fmla="*/ 371788 h 4401251"/>
              <a:gd name="connsiteX34527" fmla="*/ 5136974 w 13419668"/>
              <a:gd name="connsiteY34527" fmla="*/ 357732 h 4401251"/>
              <a:gd name="connsiteX34528" fmla="*/ 5121675 w 13419668"/>
              <a:gd name="connsiteY34528" fmla="*/ 370668 h 4401251"/>
              <a:gd name="connsiteX34529" fmla="*/ 5134735 w 13419668"/>
              <a:gd name="connsiteY34529" fmla="*/ 389202 h 4401251"/>
              <a:gd name="connsiteX34530" fmla="*/ 5147796 w 13419668"/>
              <a:gd name="connsiteY34530" fmla="*/ 371788 h 4401251"/>
              <a:gd name="connsiteX34531" fmla="*/ 5046671 w 13419668"/>
              <a:gd name="connsiteY34531" fmla="*/ 357857 h 4401251"/>
              <a:gd name="connsiteX34532" fmla="*/ 5032491 w 13419668"/>
              <a:gd name="connsiteY34532" fmla="*/ 368927 h 4401251"/>
              <a:gd name="connsiteX34533" fmla="*/ 5045924 w 13419668"/>
              <a:gd name="connsiteY34533" fmla="*/ 383853 h 4401251"/>
              <a:gd name="connsiteX34534" fmla="*/ 5064333 w 13419668"/>
              <a:gd name="connsiteY34534" fmla="*/ 370793 h 4401251"/>
              <a:gd name="connsiteX34535" fmla="*/ 5046671 w 13419668"/>
              <a:gd name="connsiteY34535" fmla="*/ 357857 h 4401251"/>
              <a:gd name="connsiteX34536" fmla="*/ 4946292 w 13419668"/>
              <a:gd name="connsiteY34536" fmla="*/ 370544 h 4401251"/>
              <a:gd name="connsiteX34537" fmla="*/ 4958606 w 13419668"/>
              <a:gd name="connsiteY34537" fmla="*/ 383729 h 4401251"/>
              <a:gd name="connsiteX34538" fmla="*/ 4972288 w 13419668"/>
              <a:gd name="connsiteY34538" fmla="*/ 369051 h 4401251"/>
              <a:gd name="connsiteX34539" fmla="*/ 4957859 w 13419668"/>
              <a:gd name="connsiteY34539" fmla="*/ 351886 h 4401251"/>
              <a:gd name="connsiteX34540" fmla="*/ 4946292 w 13419668"/>
              <a:gd name="connsiteY34540" fmla="*/ 370668 h 4401251"/>
              <a:gd name="connsiteX34541" fmla="*/ 4869919 w 13419668"/>
              <a:gd name="connsiteY34541" fmla="*/ 357732 h 4401251"/>
              <a:gd name="connsiteX34542" fmla="*/ 4856610 w 13419668"/>
              <a:gd name="connsiteY34542" fmla="*/ 369549 h 4401251"/>
              <a:gd name="connsiteX34543" fmla="*/ 4870541 w 13419668"/>
              <a:gd name="connsiteY34543" fmla="*/ 383729 h 4401251"/>
              <a:gd name="connsiteX34544" fmla="*/ 4888204 w 13419668"/>
              <a:gd name="connsiteY34544" fmla="*/ 369673 h 4401251"/>
              <a:gd name="connsiteX34545" fmla="*/ 4869919 w 13419668"/>
              <a:gd name="connsiteY34545" fmla="*/ 357608 h 4401251"/>
              <a:gd name="connsiteX34546" fmla="*/ 4781481 w 13419668"/>
              <a:gd name="connsiteY34546" fmla="*/ 357857 h 4401251"/>
              <a:gd name="connsiteX34547" fmla="*/ 4767177 w 13419668"/>
              <a:gd name="connsiteY34547" fmla="*/ 368429 h 4401251"/>
              <a:gd name="connsiteX34548" fmla="*/ 4779864 w 13419668"/>
              <a:gd name="connsiteY34548" fmla="*/ 383853 h 4401251"/>
              <a:gd name="connsiteX34549" fmla="*/ 4798646 w 13419668"/>
              <a:gd name="connsiteY34549" fmla="*/ 371290 h 4401251"/>
              <a:gd name="connsiteX34550" fmla="*/ 4781481 w 13419668"/>
              <a:gd name="connsiteY34550" fmla="*/ 357981 h 4401251"/>
              <a:gd name="connsiteX34551" fmla="*/ 4694785 w 13419668"/>
              <a:gd name="connsiteY34551" fmla="*/ 357857 h 4401251"/>
              <a:gd name="connsiteX34552" fmla="*/ 4680356 w 13419668"/>
              <a:gd name="connsiteY34552" fmla="*/ 368429 h 4401251"/>
              <a:gd name="connsiteX34553" fmla="*/ 4693417 w 13419668"/>
              <a:gd name="connsiteY34553" fmla="*/ 383853 h 4401251"/>
              <a:gd name="connsiteX34554" fmla="*/ 4712074 w 13419668"/>
              <a:gd name="connsiteY34554" fmla="*/ 371290 h 4401251"/>
              <a:gd name="connsiteX34555" fmla="*/ 4694909 w 13419668"/>
              <a:gd name="connsiteY34555" fmla="*/ 357857 h 4401251"/>
              <a:gd name="connsiteX34556" fmla="*/ 4616298 w 13419668"/>
              <a:gd name="connsiteY34556" fmla="*/ 372036 h 4401251"/>
              <a:gd name="connsiteX34557" fmla="*/ 4605725 w 13419668"/>
              <a:gd name="connsiteY34557" fmla="*/ 357732 h 4401251"/>
              <a:gd name="connsiteX34558" fmla="*/ 4590301 w 13419668"/>
              <a:gd name="connsiteY34558" fmla="*/ 370419 h 4401251"/>
              <a:gd name="connsiteX34559" fmla="*/ 4602864 w 13419668"/>
              <a:gd name="connsiteY34559" fmla="*/ 389202 h 4401251"/>
              <a:gd name="connsiteX34560" fmla="*/ 4616173 w 13419668"/>
              <a:gd name="connsiteY34560" fmla="*/ 372036 h 4401251"/>
              <a:gd name="connsiteX34561" fmla="*/ 4513804 w 13419668"/>
              <a:gd name="connsiteY34561" fmla="*/ 357732 h 4401251"/>
              <a:gd name="connsiteX34562" fmla="*/ 4500868 w 13419668"/>
              <a:gd name="connsiteY34562" fmla="*/ 370295 h 4401251"/>
              <a:gd name="connsiteX34563" fmla="*/ 4515919 w 13419668"/>
              <a:gd name="connsiteY34563" fmla="*/ 383729 h 4401251"/>
              <a:gd name="connsiteX34564" fmla="*/ 4532711 w 13419668"/>
              <a:gd name="connsiteY34564" fmla="*/ 368927 h 4401251"/>
              <a:gd name="connsiteX34565" fmla="*/ 4513680 w 13419668"/>
              <a:gd name="connsiteY34565" fmla="*/ 357857 h 4401251"/>
              <a:gd name="connsiteX34566" fmla="*/ 4425615 w 13419668"/>
              <a:gd name="connsiteY34566" fmla="*/ 357732 h 4401251"/>
              <a:gd name="connsiteX34567" fmla="*/ 4411435 w 13419668"/>
              <a:gd name="connsiteY34567" fmla="*/ 368802 h 4401251"/>
              <a:gd name="connsiteX34568" fmla="*/ 4424868 w 13419668"/>
              <a:gd name="connsiteY34568" fmla="*/ 383729 h 4401251"/>
              <a:gd name="connsiteX34569" fmla="*/ 4443278 w 13419668"/>
              <a:gd name="connsiteY34569" fmla="*/ 370668 h 4401251"/>
              <a:gd name="connsiteX34570" fmla="*/ 4425615 w 13419668"/>
              <a:gd name="connsiteY34570" fmla="*/ 357732 h 4401251"/>
              <a:gd name="connsiteX34571" fmla="*/ 4351481 w 13419668"/>
              <a:gd name="connsiteY34571" fmla="*/ 370544 h 4401251"/>
              <a:gd name="connsiteX34572" fmla="*/ 4336182 w 13419668"/>
              <a:gd name="connsiteY34572" fmla="*/ 357608 h 4401251"/>
              <a:gd name="connsiteX34573" fmla="*/ 4325360 w 13419668"/>
              <a:gd name="connsiteY34573" fmla="*/ 371663 h 4401251"/>
              <a:gd name="connsiteX34574" fmla="*/ 4338421 w 13419668"/>
              <a:gd name="connsiteY34574" fmla="*/ 389077 h 4401251"/>
              <a:gd name="connsiteX34575" fmla="*/ 4351481 w 13419668"/>
              <a:gd name="connsiteY34575" fmla="*/ 370544 h 4401251"/>
              <a:gd name="connsiteX34576" fmla="*/ 4261799 w 13419668"/>
              <a:gd name="connsiteY34576" fmla="*/ 370171 h 4401251"/>
              <a:gd name="connsiteX34577" fmla="*/ 4246127 w 13419668"/>
              <a:gd name="connsiteY34577" fmla="*/ 357732 h 4401251"/>
              <a:gd name="connsiteX34578" fmla="*/ 4235803 w 13419668"/>
              <a:gd name="connsiteY34578" fmla="*/ 372161 h 4401251"/>
              <a:gd name="connsiteX34579" fmla="*/ 4249485 w 13419668"/>
              <a:gd name="connsiteY34579" fmla="*/ 389077 h 4401251"/>
              <a:gd name="connsiteX34580" fmla="*/ 4261799 w 13419668"/>
              <a:gd name="connsiteY34580" fmla="*/ 370171 h 4401251"/>
              <a:gd name="connsiteX34581" fmla="*/ 4160425 w 13419668"/>
              <a:gd name="connsiteY34581" fmla="*/ 357857 h 4401251"/>
              <a:gd name="connsiteX34582" fmla="*/ 4146121 w 13419668"/>
              <a:gd name="connsiteY34582" fmla="*/ 368429 h 4401251"/>
              <a:gd name="connsiteX34583" fmla="*/ 4158808 w 13419668"/>
              <a:gd name="connsiteY34583" fmla="*/ 383853 h 4401251"/>
              <a:gd name="connsiteX34584" fmla="*/ 4177591 w 13419668"/>
              <a:gd name="connsiteY34584" fmla="*/ 371290 h 4401251"/>
              <a:gd name="connsiteX34585" fmla="*/ 4160425 w 13419668"/>
              <a:gd name="connsiteY34585" fmla="*/ 357981 h 4401251"/>
              <a:gd name="connsiteX34586" fmla="*/ 4072236 w 13419668"/>
              <a:gd name="connsiteY34586" fmla="*/ 357608 h 4401251"/>
              <a:gd name="connsiteX34587" fmla="*/ 4059051 w 13419668"/>
              <a:gd name="connsiteY34587" fmla="*/ 369922 h 4401251"/>
              <a:gd name="connsiteX34588" fmla="*/ 4073729 w 13419668"/>
              <a:gd name="connsiteY34588" fmla="*/ 383604 h 4401251"/>
              <a:gd name="connsiteX34589" fmla="*/ 4090894 w 13419668"/>
              <a:gd name="connsiteY34589" fmla="*/ 369176 h 4401251"/>
              <a:gd name="connsiteX34590" fmla="*/ 4072112 w 13419668"/>
              <a:gd name="connsiteY34590" fmla="*/ 357608 h 4401251"/>
              <a:gd name="connsiteX34591" fmla="*/ 3969618 w 13419668"/>
              <a:gd name="connsiteY34591" fmla="*/ 368554 h 4401251"/>
              <a:gd name="connsiteX34592" fmla="*/ 3982927 w 13419668"/>
              <a:gd name="connsiteY34592" fmla="*/ 383729 h 4401251"/>
              <a:gd name="connsiteX34593" fmla="*/ 3995490 w 13419668"/>
              <a:gd name="connsiteY34593" fmla="*/ 370793 h 4401251"/>
              <a:gd name="connsiteX34594" fmla="*/ 3984544 w 13419668"/>
              <a:gd name="connsiteY34594" fmla="*/ 351762 h 4401251"/>
              <a:gd name="connsiteX34595" fmla="*/ 3969618 w 13419668"/>
              <a:gd name="connsiteY34595" fmla="*/ 368554 h 4401251"/>
              <a:gd name="connsiteX34596" fmla="*/ 3893619 w 13419668"/>
              <a:gd name="connsiteY34596" fmla="*/ 357608 h 4401251"/>
              <a:gd name="connsiteX34597" fmla="*/ 3880061 w 13419668"/>
              <a:gd name="connsiteY34597" fmla="*/ 369300 h 4401251"/>
              <a:gd name="connsiteX34598" fmla="*/ 3894241 w 13419668"/>
              <a:gd name="connsiteY34598" fmla="*/ 383604 h 4401251"/>
              <a:gd name="connsiteX34599" fmla="*/ 3912028 w 13419668"/>
              <a:gd name="connsiteY34599" fmla="*/ 369798 h 4401251"/>
              <a:gd name="connsiteX34600" fmla="*/ 3893743 w 13419668"/>
              <a:gd name="connsiteY34600" fmla="*/ 357608 h 4401251"/>
              <a:gd name="connsiteX34601" fmla="*/ 3793986 w 13419668"/>
              <a:gd name="connsiteY34601" fmla="*/ 368927 h 4401251"/>
              <a:gd name="connsiteX34602" fmla="*/ 3804559 w 13419668"/>
              <a:gd name="connsiteY34602" fmla="*/ 383355 h 4401251"/>
              <a:gd name="connsiteX34603" fmla="*/ 3819983 w 13419668"/>
              <a:gd name="connsiteY34603" fmla="*/ 370295 h 4401251"/>
              <a:gd name="connsiteX34604" fmla="*/ 3807420 w 13419668"/>
              <a:gd name="connsiteY34604" fmla="*/ 351637 h 4401251"/>
              <a:gd name="connsiteX34605" fmla="*/ 3793986 w 13419668"/>
              <a:gd name="connsiteY34605" fmla="*/ 368802 h 4401251"/>
              <a:gd name="connsiteX34606" fmla="*/ 3716867 w 13419668"/>
              <a:gd name="connsiteY34606" fmla="*/ 357608 h 4401251"/>
              <a:gd name="connsiteX34607" fmla="*/ 3704180 w 13419668"/>
              <a:gd name="connsiteY34607" fmla="*/ 370046 h 4401251"/>
              <a:gd name="connsiteX34608" fmla="*/ 3718733 w 13419668"/>
              <a:gd name="connsiteY34608" fmla="*/ 383480 h 4401251"/>
              <a:gd name="connsiteX34609" fmla="*/ 3735774 w 13419668"/>
              <a:gd name="connsiteY34609" fmla="*/ 368678 h 4401251"/>
              <a:gd name="connsiteX34610" fmla="*/ 3716867 w 13419668"/>
              <a:gd name="connsiteY34610" fmla="*/ 357608 h 4401251"/>
              <a:gd name="connsiteX34611" fmla="*/ 3640744 w 13419668"/>
              <a:gd name="connsiteY34611" fmla="*/ 371663 h 4401251"/>
              <a:gd name="connsiteX34612" fmla="*/ 3626937 w 13419668"/>
              <a:gd name="connsiteY34612" fmla="*/ 357483 h 4401251"/>
              <a:gd name="connsiteX34613" fmla="*/ 3614747 w 13419668"/>
              <a:gd name="connsiteY34613" fmla="*/ 370544 h 4401251"/>
              <a:gd name="connsiteX34614" fmla="*/ 3626439 w 13419668"/>
              <a:gd name="connsiteY34614" fmla="*/ 389202 h 4401251"/>
              <a:gd name="connsiteX34615" fmla="*/ 3640744 w 13419668"/>
              <a:gd name="connsiteY34615" fmla="*/ 371788 h 4401251"/>
              <a:gd name="connsiteX34616" fmla="*/ 3525314 w 13419668"/>
              <a:gd name="connsiteY34616" fmla="*/ 368927 h 4401251"/>
              <a:gd name="connsiteX34617" fmla="*/ 3535887 w 13419668"/>
              <a:gd name="connsiteY34617" fmla="*/ 383355 h 4401251"/>
              <a:gd name="connsiteX34618" fmla="*/ 3551311 w 13419668"/>
              <a:gd name="connsiteY34618" fmla="*/ 370295 h 4401251"/>
              <a:gd name="connsiteX34619" fmla="*/ 3538748 w 13419668"/>
              <a:gd name="connsiteY34619" fmla="*/ 351637 h 4401251"/>
              <a:gd name="connsiteX34620" fmla="*/ 3525314 w 13419668"/>
              <a:gd name="connsiteY34620" fmla="*/ 368802 h 4401251"/>
              <a:gd name="connsiteX34621" fmla="*/ 3437995 w 13419668"/>
              <a:gd name="connsiteY34621" fmla="*/ 369673 h 4401251"/>
              <a:gd name="connsiteX34622" fmla="*/ 3452673 w 13419668"/>
              <a:gd name="connsiteY34622" fmla="*/ 383480 h 4401251"/>
              <a:gd name="connsiteX34623" fmla="*/ 3463992 w 13419668"/>
              <a:gd name="connsiteY34623" fmla="*/ 369549 h 4401251"/>
              <a:gd name="connsiteX34624" fmla="*/ 3451305 w 13419668"/>
              <a:gd name="connsiteY34624" fmla="*/ 351513 h 4401251"/>
              <a:gd name="connsiteX34625" fmla="*/ 3437871 w 13419668"/>
              <a:gd name="connsiteY34625" fmla="*/ 369673 h 4401251"/>
              <a:gd name="connsiteX34626" fmla="*/ 3363240 w 13419668"/>
              <a:gd name="connsiteY34626" fmla="*/ 357732 h 4401251"/>
              <a:gd name="connsiteX34627" fmla="*/ 3348811 w 13419668"/>
              <a:gd name="connsiteY34627" fmla="*/ 368305 h 4401251"/>
              <a:gd name="connsiteX34628" fmla="*/ 3361872 w 13419668"/>
              <a:gd name="connsiteY34628" fmla="*/ 383729 h 4401251"/>
              <a:gd name="connsiteX34629" fmla="*/ 3380529 w 13419668"/>
              <a:gd name="connsiteY34629" fmla="*/ 371166 h 4401251"/>
              <a:gd name="connsiteX34630" fmla="*/ 3363364 w 13419668"/>
              <a:gd name="connsiteY34630" fmla="*/ 357732 h 4401251"/>
              <a:gd name="connsiteX34631" fmla="*/ 3273309 w 13419668"/>
              <a:gd name="connsiteY34631" fmla="*/ 357732 h 4401251"/>
              <a:gd name="connsiteX34632" fmla="*/ 3259129 w 13419668"/>
              <a:gd name="connsiteY34632" fmla="*/ 368802 h 4401251"/>
              <a:gd name="connsiteX34633" fmla="*/ 3272563 w 13419668"/>
              <a:gd name="connsiteY34633" fmla="*/ 383729 h 4401251"/>
              <a:gd name="connsiteX34634" fmla="*/ 3290972 w 13419668"/>
              <a:gd name="connsiteY34634" fmla="*/ 370668 h 4401251"/>
              <a:gd name="connsiteX34635" fmla="*/ 3273309 w 13419668"/>
              <a:gd name="connsiteY34635" fmla="*/ 357732 h 4401251"/>
              <a:gd name="connsiteX34636" fmla="*/ 3187608 w 13419668"/>
              <a:gd name="connsiteY34636" fmla="*/ 357857 h 4401251"/>
              <a:gd name="connsiteX34637" fmla="*/ 3173055 w 13419668"/>
              <a:gd name="connsiteY34637" fmla="*/ 367932 h 4401251"/>
              <a:gd name="connsiteX34638" fmla="*/ 3185369 w 13419668"/>
              <a:gd name="connsiteY34638" fmla="*/ 383729 h 4401251"/>
              <a:gd name="connsiteX34639" fmla="*/ 3204524 w 13419668"/>
              <a:gd name="connsiteY34639" fmla="*/ 371663 h 4401251"/>
              <a:gd name="connsiteX34640" fmla="*/ 3187732 w 13419668"/>
              <a:gd name="connsiteY34640" fmla="*/ 357857 h 4401251"/>
              <a:gd name="connsiteX34641" fmla="*/ 3083373 w 13419668"/>
              <a:gd name="connsiteY34641" fmla="*/ 370171 h 4401251"/>
              <a:gd name="connsiteX34642" fmla="*/ 3095439 w 13419668"/>
              <a:gd name="connsiteY34642" fmla="*/ 383480 h 4401251"/>
              <a:gd name="connsiteX34643" fmla="*/ 3109370 w 13419668"/>
              <a:gd name="connsiteY34643" fmla="*/ 369051 h 4401251"/>
              <a:gd name="connsiteX34644" fmla="*/ 3095190 w 13419668"/>
              <a:gd name="connsiteY34644" fmla="*/ 351637 h 4401251"/>
              <a:gd name="connsiteX34645" fmla="*/ 3083373 w 13419668"/>
              <a:gd name="connsiteY34645" fmla="*/ 370171 h 4401251"/>
              <a:gd name="connsiteX34646" fmla="*/ 3020061 w 13419668"/>
              <a:gd name="connsiteY34646" fmla="*/ 370419 h 4401251"/>
              <a:gd name="connsiteX34647" fmla="*/ 3004762 w 13419668"/>
              <a:gd name="connsiteY34647" fmla="*/ 357483 h 4401251"/>
              <a:gd name="connsiteX34648" fmla="*/ 2993940 w 13419668"/>
              <a:gd name="connsiteY34648" fmla="*/ 371539 h 4401251"/>
              <a:gd name="connsiteX34649" fmla="*/ 3007000 w 13419668"/>
              <a:gd name="connsiteY34649" fmla="*/ 388953 h 4401251"/>
              <a:gd name="connsiteX34650" fmla="*/ 3020061 w 13419668"/>
              <a:gd name="connsiteY34650" fmla="*/ 370419 h 4401251"/>
              <a:gd name="connsiteX34651" fmla="*/ 2919682 w 13419668"/>
              <a:gd name="connsiteY34651" fmla="*/ 357483 h 4401251"/>
              <a:gd name="connsiteX34652" fmla="*/ 2906621 w 13419668"/>
              <a:gd name="connsiteY34652" fmla="*/ 369922 h 4401251"/>
              <a:gd name="connsiteX34653" fmla="*/ 2921548 w 13419668"/>
              <a:gd name="connsiteY34653" fmla="*/ 383480 h 4401251"/>
              <a:gd name="connsiteX34654" fmla="*/ 2938464 w 13419668"/>
              <a:gd name="connsiteY34654" fmla="*/ 368802 h 4401251"/>
              <a:gd name="connsiteX34655" fmla="*/ 2919558 w 13419668"/>
              <a:gd name="connsiteY34655" fmla="*/ 357608 h 4401251"/>
              <a:gd name="connsiteX34656" fmla="*/ 2830498 w 13419668"/>
              <a:gd name="connsiteY34656" fmla="*/ 357483 h 4401251"/>
              <a:gd name="connsiteX34657" fmla="*/ 2817188 w 13419668"/>
              <a:gd name="connsiteY34657" fmla="*/ 369549 h 4401251"/>
              <a:gd name="connsiteX34658" fmla="*/ 2831617 w 13419668"/>
              <a:gd name="connsiteY34658" fmla="*/ 383480 h 4401251"/>
              <a:gd name="connsiteX34659" fmla="*/ 2849031 w 13419668"/>
              <a:gd name="connsiteY34659" fmla="*/ 369300 h 4401251"/>
              <a:gd name="connsiteX34660" fmla="*/ 2830498 w 13419668"/>
              <a:gd name="connsiteY34660" fmla="*/ 357483 h 4401251"/>
              <a:gd name="connsiteX34661" fmla="*/ 2741935 w 13419668"/>
              <a:gd name="connsiteY34661" fmla="*/ 357483 h 4401251"/>
              <a:gd name="connsiteX34662" fmla="*/ 2727631 w 13419668"/>
              <a:gd name="connsiteY34662" fmla="*/ 368429 h 4401251"/>
              <a:gd name="connsiteX34663" fmla="*/ 2740940 w 13419668"/>
              <a:gd name="connsiteY34663" fmla="*/ 383604 h 4401251"/>
              <a:gd name="connsiteX34664" fmla="*/ 2759474 w 13419668"/>
              <a:gd name="connsiteY34664" fmla="*/ 370668 h 4401251"/>
              <a:gd name="connsiteX34665" fmla="*/ 2741935 w 13419668"/>
              <a:gd name="connsiteY34665" fmla="*/ 357608 h 4401251"/>
              <a:gd name="connsiteX34666" fmla="*/ 2652378 w 13419668"/>
              <a:gd name="connsiteY34666" fmla="*/ 357483 h 4401251"/>
              <a:gd name="connsiteX34667" fmla="*/ 2638074 w 13419668"/>
              <a:gd name="connsiteY34667" fmla="*/ 368429 h 4401251"/>
              <a:gd name="connsiteX34668" fmla="*/ 2651383 w 13419668"/>
              <a:gd name="connsiteY34668" fmla="*/ 383604 h 4401251"/>
              <a:gd name="connsiteX34669" fmla="*/ 2669916 w 13419668"/>
              <a:gd name="connsiteY34669" fmla="*/ 370668 h 4401251"/>
              <a:gd name="connsiteX34670" fmla="*/ 2652378 w 13419668"/>
              <a:gd name="connsiteY34670" fmla="*/ 357608 h 4401251"/>
              <a:gd name="connsiteX34671" fmla="*/ 2551875 w 13419668"/>
              <a:gd name="connsiteY34671" fmla="*/ 370171 h 4401251"/>
              <a:gd name="connsiteX34672" fmla="*/ 2564189 w 13419668"/>
              <a:gd name="connsiteY34672" fmla="*/ 383355 h 4401251"/>
              <a:gd name="connsiteX34673" fmla="*/ 2577871 w 13419668"/>
              <a:gd name="connsiteY34673" fmla="*/ 368678 h 4401251"/>
              <a:gd name="connsiteX34674" fmla="*/ 2563442 w 13419668"/>
              <a:gd name="connsiteY34674" fmla="*/ 351513 h 4401251"/>
              <a:gd name="connsiteX34675" fmla="*/ 2551875 w 13419668"/>
              <a:gd name="connsiteY34675" fmla="*/ 370295 h 4401251"/>
              <a:gd name="connsiteX34676" fmla="*/ 2475129 w 13419668"/>
              <a:gd name="connsiteY34676" fmla="*/ 357359 h 4401251"/>
              <a:gd name="connsiteX34677" fmla="*/ 2462193 w 13419668"/>
              <a:gd name="connsiteY34677" fmla="*/ 369673 h 4401251"/>
              <a:gd name="connsiteX34678" fmla="*/ 2476497 w 13419668"/>
              <a:gd name="connsiteY34678" fmla="*/ 383355 h 4401251"/>
              <a:gd name="connsiteX34679" fmla="*/ 2493787 w 13419668"/>
              <a:gd name="connsiteY34679" fmla="*/ 368802 h 4401251"/>
              <a:gd name="connsiteX34680" fmla="*/ 2475004 w 13419668"/>
              <a:gd name="connsiteY34680" fmla="*/ 357359 h 4401251"/>
              <a:gd name="connsiteX34681" fmla="*/ 2372760 w 13419668"/>
              <a:gd name="connsiteY34681" fmla="*/ 370171 h 4401251"/>
              <a:gd name="connsiteX34682" fmla="*/ 2385074 w 13419668"/>
              <a:gd name="connsiteY34682" fmla="*/ 383355 h 4401251"/>
              <a:gd name="connsiteX34683" fmla="*/ 2398756 w 13419668"/>
              <a:gd name="connsiteY34683" fmla="*/ 368678 h 4401251"/>
              <a:gd name="connsiteX34684" fmla="*/ 2384328 w 13419668"/>
              <a:gd name="connsiteY34684" fmla="*/ 351513 h 4401251"/>
              <a:gd name="connsiteX34685" fmla="*/ 2372760 w 13419668"/>
              <a:gd name="connsiteY34685" fmla="*/ 370295 h 4401251"/>
              <a:gd name="connsiteX34686" fmla="*/ 2298626 w 13419668"/>
              <a:gd name="connsiteY34686" fmla="*/ 357359 h 4401251"/>
              <a:gd name="connsiteX34687" fmla="*/ 2285566 w 13419668"/>
              <a:gd name="connsiteY34687" fmla="*/ 369798 h 4401251"/>
              <a:gd name="connsiteX34688" fmla="*/ 2300492 w 13419668"/>
              <a:gd name="connsiteY34688" fmla="*/ 383355 h 4401251"/>
              <a:gd name="connsiteX34689" fmla="*/ 2317408 w 13419668"/>
              <a:gd name="connsiteY34689" fmla="*/ 368678 h 4401251"/>
              <a:gd name="connsiteX34690" fmla="*/ 2298502 w 13419668"/>
              <a:gd name="connsiteY34690" fmla="*/ 357483 h 4401251"/>
              <a:gd name="connsiteX34691" fmla="*/ 2196008 w 13419668"/>
              <a:gd name="connsiteY34691" fmla="*/ 368678 h 4401251"/>
              <a:gd name="connsiteX34692" fmla="*/ 2209815 w 13419668"/>
              <a:gd name="connsiteY34692" fmla="*/ 383355 h 4401251"/>
              <a:gd name="connsiteX34693" fmla="*/ 2222005 w 13419668"/>
              <a:gd name="connsiteY34693" fmla="*/ 370046 h 4401251"/>
              <a:gd name="connsiteX34694" fmla="*/ 2210313 w 13419668"/>
              <a:gd name="connsiteY34694" fmla="*/ 351388 h 4401251"/>
              <a:gd name="connsiteX34695" fmla="*/ 2196008 w 13419668"/>
              <a:gd name="connsiteY34695" fmla="*/ 368678 h 4401251"/>
              <a:gd name="connsiteX34696" fmla="*/ 2106326 w 13419668"/>
              <a:gd name="connsiteY34696" fmla="*/ 369424 h 4401251"/>
              <a:gd name="connsiteX34697" fmla="*/ 2121004 w 13419668"/>
              <a:gd name="connsiteY34697" fmla="*/ 383231 h 4401251"/>
              <a:gd name="connsiteX34698" fmla="*/ 2132323 w 13419668"/>
              <a:gd name="connsiteY34698" fmla="*/ 369300 h 4401251"/>
              <a:gd name="connsiteX34699" fmla="*/ 2119636 w 13419668"/>
              <a:gd name="connsiteY34699" fmla="*/ 351264 h 4401251"/>
              <a:gd name="connsiteX34700" fmla="*/ 2106202 w 13419668"/>
              <a:gd name="connsiteY34700" fmla="*/ 369424 h 4401251"/>
              <a:gd name="connsiteX34701" fmla="*/ 2033437 w 13419668"/>
              <a:gd name="connsiteY34701" fmla="*/ 357235 h 4401251"/>
              <a:gd name="connsiteX34702" fmla="*/ 2020252 w 13419668"/>
              <a:gd name="connsiteY34702" fmla="*/ 369300 h 4401251"/>
              <a:gd name="connsiteX34703" fmla="*/ 2034307 w 13419668"/>
              <a:gd name="connsiteY34703" fmla="*/ 383231 h 4401251"/>
              <a:gd name="connsiteX34704" fmla="*/ 2051846 w 13419668"/>
              <a:gd name="connsiteY34704" fmla="*/ 369051 h 4401251"/>
              <a:gd name="connsiteX34705" fmla="*/ 2033312 w 13419668"/>
              <a:gd name="connsiteY34705" fmla="*/ 357235 h 4401251"/>
              <a:gd name="connsiteX34706" fmla="*/ 1945372 w 13419668"/>
              <a:gd name="connsiteY34706" fmla="*/ 357483 h 4401251"/>
              <a:gd name="connsiteX34707" fmla="*/ 1930819 w 13419668"/>
              <a:gd name="connsiteY34707" fmla="*/ 367683 h 4401251"/>
              <a:gd name="connsiteX34708" fmla="*/ 1943257 w 13419668"/>
              <a:gd name="connsiteY34708" fmla="*/ 383355 h 4401251"/>
              <a:gd name="connsiteX34709" fmla="*/ 1962288 w 13419668"/>
              <a:gd name="connsiteY34709" fmla="*/ 371166 h 4401251"/>
              <a:gd name="connsiteX34710" fmla="*/ 1945372 w 13419668"/>
              <a:gd name="connsiteY34710" fmla="*/ 357483 h 4401251"/>
              <a:gd name="connsiteX34711" fmla="*/ 1855939 w 13419668"/>
              <a:gd name="connsiteY34711" fmla="*/ 357483 h 4401251"/>
              <a:gd name="connsiteX34712" fmla="*/ 1841386 w 13419668"/>
              <a:gd name="connsiteY34712" fmla="*/ 367559 h 4401251"/>
              <a:gd name="connsiteX34713" fmla="*/ 1853700 w 13419668"/>
              <a:gd name="connsiteY34713" fmla="*/ 383355 h 4401251"/>
              <a:gd name="connsiteX34714" fmla="*/ 1872855 w 13419668"/>
              <a:gd name="connsiteY34714" fmla="*/ 371290 h 4401251"/>
              <a:gd name="connsiteX34715" fmla="*/ 1856063 w 13419668"/>
              <a:gd name="connsiteY34715" fmla="*/ 357483 h 4401251"/>
              <a:gd name="connsiteX34716" fmla="*/ 1751704 w 13419668"/>
              <a:gd name="connsiteY34716" fmla="*/ 369798 h 4401251"/>
              <a:gd name="connsiteX34717" fmla="*/ 1763769 w 13419668"/>
              <a:gd name="connsiteY34717" fmla="*/ 383107 h 4401251"/>
              <a:gd name="connsiteX34718" fmla="*/ 1777700 w 13419668"/>
              <a:gd name="connsiteY34718" fmla="*/ 368678 h 4401251"/>
              <a:gd name="connsiteX34719" fmla="*/ 1763521 w 13419668"/>
              <a:gd name="connsiteY34719" fmla="*/ 351264 h 4401251"/>
              <a:gd name="connsiteX34720" fmla="*/ 1751704 w 13419668"/>
              <a:gd name="connsiteY34720" fmla="*/ 369798 h 4401251"/>
              <a:gd name="connsiteX34721" fmla="*/ 1664385 w 13419668"/>
              <a:gd name="connsiteY34721" fmla="*/ 369798 h 4401251"/>
              <a:gd name="connsiteX34722" fmla="*/ 1679560 w 13419668"/>
              <a:gd name="connsiteY34722" fmla="*/ 383107 h 4401251"/>
              <a:gd name="connsiteX34723" fmla="*/ 1690382 w 13419668"/>
              <a:gd name="connsiteY34723" fmla="*/ 368802 h 4401251"/>
              <a:gd name="connsiteX34724" fmla="*/ 1677197 w 13419668"/>
              <a:gd name="connsiteY34724" fmla="*/ 351264 h 4401251"/>
              <a:gd name="connsiteX34725" fmla="*/ 1664261 w 13419668"/>
              <a:gd name="connsiteY34725" fmla="*/ 369798 h 4401251"/>
              <a:gd name="connsiteX34726" fmla="*/ 1600949 w 13419668"/>
              <a:gd name="connsiteY34726" fmla="*/ 370171 h 4401251"/>
              <a:gd name="connsiteX34727" fmla="*/ 1588884 w 13419668"/>
              <a:gd name="connsiteY34727" fmla="*/ 356986 h 4401251"/>
              <a:gd name="connsiteX34728" fmla="*/ 1574952 w 13419668"/>
              <a:gd name="connsiteY34728" fmla="*/ 371041 h 4401251"/>
              <a:gd name="connsiteX34729" fmla="*/ 1589132 w 13419668"/>
              <a:gd name="connsiteY34729" fmla="*/ 388580 h 4401251"/>
              <a:gd name="connsiteX34730" fmla="*/ 1600949 w 13419668"/>
              <a:gd name="connsiteY34730" fmla="*/ 370046 h 4401251"/>
              <a:gd name="connsiteX34731" fmla="*/ 1485271 w 13419668"/>
              <a:gd name="connsiteY34731" fmla="*/ 369798 h 4401251"/>
              <a:gd name="connsiteX34732" fmla="*/ 1500446 w 13419668"/>
              <a:gd name="connsiteY34732" fmla="*/ 383107 h 4401251"/>
              <a:gd name="connsiteX34733" fmla="*/ 1511267 w 13419668"/>
              <a:gd name="connsiteY34733" fmla="*/ 368802 h 4401251"/>
              <a:gd name="connsiteX34734" fmla="*/ 1498082 w 13419668"/>
              <a:gd name="connsiteY34734" fmla="*/ 351264 h 4401251"/>
              <a:gd name="connsiteX34735" fmla="*/ 1485146 w 13419668"/>
              <a:gd name="connsiteY34735" fmla="*/ 369798 h 4401251"/>
              <a:gd name="connsiteX34736" fmla="*/ 1425441 w 13419668"/>
              <a:gd name="connsiteY34736" fmla="*/ 370917 h 4401251"/>
              <a:gd name="connsiteX34737" fmla="*/ 1411013 w 13419668"/>
              <a:gd name="connsiteY34737" fmla="*/ 357235 h 4401251"/>
              <a:gd name="connsiteX34738" fmla="*/ 1399320 w 13419668"/>
              <a:gd name="connsiteY34738" fmla="*/ 370668 h 4401251"/>
              <a:gd name="connsiteX34739" fmla="*/ 1411510 w 13419668"/>
              <a:gd name="connsiteY34739" fmla="*/ 388953 h 4401251"/>
              <a:gd name="connsiteX34740" fmla="*/ 1425317 w 13419668"/>
              <a:gd name="connsiteY34740" fmla="*/ 371041 h 4401251"/>
              <a:gd name="connsiteX34741" fmla="*/ 1324440 w 13419668"/>
              <a:gd name="connsiteY34741" fmla="*/ 357483 h 4401251"/>
              <a:gd name="connsiteX34742" fmla="*/ 1309887 w 13419668"/>
              <a:gd name="connsiteY34742" fmla="*/ 367559 h 4401251"/>
              <a:gd name="connsiteX34743" fmla="*/ 1322202 w 13419668"/>
              <a:gd name="connsiteY34743" fmla="*/ 383355 h 4401251"/>
              <a:gd name="connsiteX34744" fmla="*/ 1341357 w 13419668"/>
              <a:gd name="connsiteY34744" fmla="*/ 371290 h 4401251"/>
              <a:gd name="connsiteX34745" fmla="*/ 1324565 w 13419668"/>
              <a:gd name="connsiteY34745" fmla="*/ 357483 h 4401251"/>
              <a:gd name="connsiteX34746" fmla="*/ 1234510 w 13419668"/>
              <a:gd name="connsiteY34746" fmla="*/ 357483 h 4401251"/>
              <a:gd name="connsiteX34747" fmla="*/ 1220206 w 13419668"/>
              <a:gd name="connsiteY34747" fmla="*/ 368056 h 4401251"/>
              <a:gd name="connsiteX34748" fmla="*/ 1232893 w 13419668"/>
              <a:gd name="connsiteY34748" fmla="*/ 383480 h 4401251"/>
              <a:gd name="connsiteX34749" fmla="*/ 1251675 w 13419668"/>
              <a:gd name="connsiteY34749" fmla="*/ 370917 h 4401251"/>
              <a:gd name="connsiteX34750" fmla="*/ 1234510 w 13419668"/>
              <a:gd name="connsiteY34750" fmla="*/ 357608 h 4401251"/>
              <a:gd name="connsiteX34751" fmla="*/ 1147440 w 13419668"/>
              <a:gd name="connsiteY34751" fmla="*/ 357483 h 4401251"/>
              <a:gd name="connsiteX34752" fmla="*/ 1133260 w 13419668"/>
              <a:gd name="connsiteY34752" fmla="*/ 368554 h 4401251"/>
              <a:gd name="connsiteX34753" fmla="*/ 1146694 w 13419668"/>
              <a:gd name="connsiteY34753" fmla="*/ 383480 h 4401251"/>
              <a:gd name="connsiteX34754" fmla="*/ 1165103 w 13419668"/>
              <a:gd name="connsiteY34754" fmla="*/ 370419 h 4401251"/>
              <a:gd name="connsiteX34755" fmla="*/ 1147440 w 13419668"/>
              <a:gd name="connsiteY34755" fmla="*/ 357483 h 4401251"/>
              <a:gd name="connsiteX34756" fmla="*/ 1069451 w 13419668"/>
              <a:gd name="connsiteY34756" fmla="*/ 371415 h 4401251"/>
              <a:gd name="connsiteX34757" fmla="*/ 1058629 w 13419668"/>
              <a:gd name="connsiteY34757" fmla="*/ 357359 h 4401251"/>
              <a:gd name="connsiteX34758" fmla="*/ 1043330 w 13419668"/>
              <a:gd name="connsiteY34758" fmla="*/ 370295 h 4401251"/>
              <a:gd name="connsiteX34759" fmla="*/ 1056390 w 13419668"/>
              <a:gd name="connsiteY34759" fmla="*/ 388828 h 4401251"/>
              <a:gd name="connsiteX34760" fmla="*/ 1069451 w 13419668"/>
              <a:gd name="connsiteY34760" fmla="*/ 371415 h 4401251"/>
              <a:gd name="connsiteX34761" fmla="*/ 980018 w 13419668"/>
              <a:gd name="connsiteY34761" fmla="*/ 370171 h 4401251"/>
              <a:gd name="connsiteX34762" fmla="*/ 967703 w 13419668"/>
              <a:gd name="connsiteY34762" fmla="*/ 357235 h 4401251"/>
              <a:gd name="connsiteX34763" fmla="*/ 954021 w 13419668"/>
              <a:gd name="connsiteY34763" fmla="*/ 371539 h 4401251"/>
              <a:gd name="connsiteX34764" fmla="*/ 968574 w 13419668"/>
              <a:gd name="connsiteY34764" fmla="*/ 388828 h 4401251"/>
              <a:gd name="connsiteX34765" fmla="*/ 980018 w 13419668"/>
              <a:gd name="connsiteY34765" fmla="*/ 370046 h 4401251"/>
              <a:gd name="connsiteX34766" fmla="*/ 864339 w 13419668"/>
              <a:gd name="connsiteY34766" fmla="*/ 369549 h 4401251"/>
              <a:gd name="connsiteX34767" fmla="*/ 879017 w 13419668"/>
              <a:gd name="connsiteY34767" fmla="*/ 383355 h 4401251"/>
              <a:gd name="connsiteX34768" fmla="*/ 890336 w 13419668"/>
              <a:gd name="connsiteY34768" fmla="*/ 369424 h 4401251"/>
              <a:gd name="connsiteX34769" fmla="*/ 877649 w 13419668"/>
              <a:gd name="connsiteY34769" fmla="*/ 351388 h 4401251"/>
              <a:gd name="connsiteX34770" fmla="*/ 864215 w 13419668"/>
              <a:gd name="connsiteY34770" fmla="*/ 369549 h 4401251"/>
              <a:gd name="connsiteX34771" fmla="*/ 778389 w 13419668"/>
              <a:gd name="connsiteY34771" fmla="*/ 369798 h 4401251"/>
              <a:gd name="connsiteX34772" fmla="*/ 790081 w 13419668"/>
              <a:gd name="connsiteY34772" fmla="*/ 383355 h 4401251"/>
              <a:gd name="connsiteX34773" fmla="*/ 804386 w 13419668"/>
              <a:gd name="connsiteY34773" fmla="*/ 369176 h 4401251"/>
              <a:gd name="connsiteX34774" fmla="*/ 790579 w 13419668"/>
              <a:gd name="connsiteY34774" fmla="*/ 351388 h 4401251"/>
              <a:gd name="connsiteX34775" fmla="*/ 778389 w 13419668"/>
              <a:gd name="connsiteY34775" fmla="*/ 369673 h 4401251"/>
              <a:gd name="connsiteX34776" fmla="*/ 702016 w 13419668"/>
              <a:gd name="connsiteY34776" fmla="*/ 357483 h 4401251"/>
              <a:gd name="connsiteX34777" fmla="*/ 688707 w 13419668"/>
              <a:gd name="connsiteY34777" fmla="*/ 369300 h 4401251"/>
              <a:gd name="connsiteX34778" fmla="*/ 702638 w 13419668"/>
              <a:gd name="connsiteY34778" fmla="*/ 383480 h 4401251"/>
              <a:gd name="connsiteX34779" fmla="*/ 720301 w 13419668"/>
              <a:gd name="connsiteY34779" fmla="*/ 369424 h 4401251"/>
              <a:gd name="connsiteX34780" fmla="*/ 702016 w 13419668"/>
              <a:gd name="connsiteY34780" fmla="*/ 357359 h 4401251"/>
              <a:gd name="connsiteX34781" fmla="*/ 599523 w 13419668"/>
              <a:gd name="connsiteY34781" fmla="*/ 368554 h 4401251"/>
              <a:gd name="connsiteX34782" fmla="*/ 609847 w 13419668"/>
              <a:gd name="connsiteY34782" fmla="*/ 383231 h 4401251"/>
              <a:gd name="connsiteX34783" fmla="*/ 625519 w 13419668"/>
              <a:gd name="connsiteY34783" fmla="*/ 370419 h 4401251"/>
              <a:gd name="connsiteX34784" fmla="*/ 613205 w 13419668"/>
              <a:gd name="connsiteY34784" fmla="*/ 351637 h 4401251"/>
              <a:gd name="connsiteX34785" fmla="*/ 599523 w 13419668"/>
              <a:gd name="connsiteY34785" fmla="*/ 368554 h 4401251"/>
              <a:gd name="connsiteX34786" fmla="*/ 512080 w 13419668"/>
              <a:gd name="connsiteY34786" fmla="*/ 370419 h 4401251"/>
              <a:gd name="connsiteX34787" fmla="*/ 527753 w 13419668"/>
              <a:gd name="connsiteY34787" fmla="*/ 383231 h 4401251"/>
              <a:gd name="connsiteX34788" fmla="*/ 538201 w 13419668"/>
              <a:gd name="connsiteY34788" fmla="*/ 368554 h 4401251"/>
              <a:gd name="connsiteX34789" fmla="*/ 524519 w 13419668"/>
              <a:gd name="connsiteY34789" fmla="*/ 351513 h 4401251"/>
              <a:gd name="connsiteX34790" fmla="*/ 512080 w 13419668"/>
              <a:gd name="connsiteY34790" fmla="*/ 370295 h 4401251"/>
              <a:gd name="connsiteX34791" fmla="*/ 436081 w 13419668"/>
              <a:gd name="connsiteY34791" fmla="*/ 357483 h 4401251"/>
              <a:gd name="connsiteX34792" fmla="*/ 422771 w 13419668"/>
              <a:gd name="connsiteY34792" fmla="*/ 369549 h 4401251"/>
              <a:gd name="connsiteX34793" fmla="*/ 437200 w 13419668"/>
              <a:gd name="connsiteY34793" fmla="*/ 383480 h 4401251"/>
              <a:gd name="connsiteX34794" fmla="*/ 454614 w 13419668"/>
              <a:gd name="connsiteY34794" fmla="*/ 369300 h 4401251"/>
              <a:gd name="connsiteX34795" fmla="*/ 436081 w 13419668"/>
              <a:gd name="connsiteY34795" fmla="*/ 357483 h 4401251"/>
              <a:gd name="connsiteX34796" fmla="*/ 358962 w 13419668"/>
              <a:gd name="connsiteY34796" fmla="*/ 371788 h 4401251"/>
              <a:gd name="connsiteX34797" fmla="*/ 348389 w 13419668"/>
              <a:gd name="connsiteY34797" fmla="*/ 357483 h 4401251"/>
              <a:gd name="connsiteX34798" fmla="*/ 332965 w 13419668"/>
              <a:gd name="connsiteY34798" fmla="*/ 370171 h 4401251"/>
              <a:gd name="connsiteX34799" fmla="*/ 345528 w 13419668"/>
              <a:gd name="connsiteY34799" fmla="*/ 388953 h 4401251"/>
              <a:gd name="connsiteX34800" fmla="*/ 358837 w 13419668"/>
              <a:gd name="connsiteY34800" fmla="*/ 371788 h 4401251"/>
              <a:gd name="connsiteX34801" fmla="*/ 247139 w 13419668"/>
              <a:gd name="connsiteY34801" fmla="*/ 370295 h 4401251"/>
              <a:gd name="connsiteX34802" fmla="*/ 259454 w 13419668"/>
              <a:gd name="connsiteY34802" fmla="*/ 383480 h 4401251"/>
              <a:gd name="connsiteX34803" fmla="*/ 273136 w 13419668"/>
              <a:gd name="connsiteY34803" fmla="*/ 368802 h 4401251"/>
              <a:gd name="connsiteX34804" fmla="*/ 258707 w 13419668"/>
              <a:gd name="connsiteY34804" fmla="*/ 351637 h 4401251"/>
              <a:gd name="connsiteX34805" fmla="*/ 247139 w 13419668"/>
              <a:gd name="connsiteY34805" fmla="*/ 370419 h 4401251"/>
              <a:gd name="connsiteX34806" fmla="*/ 171886 w 13419668"/>
              <a:gd name="connsiteY34806" fmla="*/ 357608 h 4401251"/>
              <a:gd name="connsiteX34807" fmla="*/ 157582 w 13419668"/>
              <a:gd name="connsiteY34807" fmla="*/ 368180 h 4401251"/>
              <a:gd name="connsiteX34808" fmla="*/ 170269 w 13419668"/>
              <a:gd name="connsiteY34808" fmla="*/ 383604 h 4401251"/>
              <a:gd name="connsiteX34809" fmla="*/ 189051 w 13419668"/>
              <a:gd name="connsiteY34809" fmla="*/ 371041 h 4401251"/>
              <a:gd name="connsiteX34810" fmla="*/ 171886 w 13419668"/>
              <a:gd name="connsiteY34810" fmla="*/ 357732 h 4401251"/>
              <a:gd name="connsiteX34811" fmla="*/ 68025 w 13419668"/>
              <a:gd name="connsiteY34811" fmla="*/ 370046 h 4401251"/>
              <a:gd name="connsiteX34812" fmla="*/ 80090 w 13419668"/>
              <a:gd name="connsiteY34812" fmla="*/ 383355 h 4401251"/>
              <a:gd name="connsiteX34813" fmla="*/ 94021 w 13419668"/>
              <a:gd name="connsiteY34813" fmla="*/ 368927 h 4401251"/>
              <a:gd name="connsiteX34814" fmla="*/ 79841 w 13419668"/>
              <a:gd name="connsiteY34814" fmla="*/ 351513 h 4401251"/>
              <a:gd name="connsiteX34815" fmla="*/ 68025 w 13419668"/>
              <a:gd name="connsiteY34815" fmla="*/ 370046 h 4401251"/>
              <a:gd name="connsiteX34816" fmla="*/ 2598 w 13419668"/>
              <a:gd name="connsiteY34816" fmla="*/ 2079971 h 4401251"/>
              <a:gd name="connsiteX34817" fmla="*/ 2598 w 13419668"/>
              <a:gd name="connsiteY34817" fmla="*/ 2032207 h 4401251"/>
              <a:gd name="connsiteX34818" fmla="*/ 2598 w 13419668"/>
              <a:gd name="connsiteY34818" fmla="*/ 2079971 h 4401251"/>
              <a:gd name="connsiteX34819" fmla="*/ 2100 w 13419668"/>
              <a:gd name="connsiteY34819" fmla="*/ 1945759 h 4401251"/>
              <a:gd name="connsiteX34820" fmla="*/ 2100 w 13419668"/>
              <a:gd name="connsiteY34820" fmla="*/ 1991160 h 4401251"/>
              <a:gd name="connsiteX34821" fmla="*/ 2100 w 13419668"/>
              <a:gd name="connsiteY34821" fmla="*/ 1945759 h 4401251"/>
              <a:gd name="connsiteX34822" fmla="*/ 2349 w 13419668"/>
              <a:gd name="connsiteY34822" fmla="*/ 1770500 h 4401251"/>
              <a:gd name="connsiteX34823" fmla="*/ 2349 w 13419668"/>
              <a:gd name="connsiteY34823" fmla="*/ 1812169 h 4401251"/>
              <a:gd name="connsiteX34824" fmla="*/ 2349 w 13419668"/>
              <a:gd name="connsiteY34824" fmla="*/ 1770500 h 4401251"/>
              <a:gd name="connsiteX34825" fmla="*/ 2100 w 13419668"/>
              <a:gd name="connsiteY34825" fmla="*/ 1857197 h 4401251"/>
              <a:gd name="connsiteX34826" fmla="*/ 2100 w 13419668"/>
              <a:gd name="connsiteY34826" fmla="*/ 1903468 h 4401251"/>
              <a:gd name="connsiteX34827" fmla="*/ 2100 w 13419668"/>
              <a:gd name="connsiteY34827" fmla="*/ 1857197 h 4401251"/>
              <a:gd name="connsiteX34828" fmla="*/ 4464 w 13419668"/>
              <a:gd name="connsiteY34828" fmla="*/ 1723856 h 4401251"/>
              <a:gd name="connsiteX34829" fmla="*/ 1603 w 13419668"/>
              <a:gd name="connsiteY34829" fmla="*/ 1678331 h 4401251"/>
              <a:gd name="connsiteX34830" fmla="*/ 4464 w 13419668"/>
              <a:gd name="connsiteY34830" fmla="*/ 1723856 h 4401251"/>
              <a:gd name="connsiteX34831" fmla="*/ 79966 w 13419668"/>
              <a:gd name="connsiteY34831" fmla="*/ 295042 h 4401251"/>
              <a:gd name="connsiteX34832" fmla="*/ 91907 w 13419668"/>
              <a:gd name="connsiteY34832" fmla="*/ 283101 h 4401251"/>
              <a:gd name="connsiteX34833" fmla="*/ 82578 w 13419668"/>
              <a:gd name="connsiteY34833" fmla="*/ 272155 h 4401251"/>
              <a:gd name="connsiteX34834" fmla="*/ 62552 w 13419668"/>
              <a:gd name="connsiteY34834" fmla="*/ 281733 h 4401251"/>
              <a:gd name="connsiteX34835" fmla="*/ 79966 w 13419668"/>
              <a:gd name="connsiteY34835" fmla="*/ 295042 h 4401251"/>
              <a:gd name="connsiteX34836" fmla="*/ 169523 w 13419668"/>
              <a:gd name="connsiteY34836" fmla="*/ 295042 h 4401251"/>
              <a:gd name="connsiteX34837" fmla="*/ 181464 w 13419668"/>
              <a:gd name="connsiteY34837" fmla="*/ 283101 h 4401251"/>
              <a:gd name="connsiteX34838" fmla="*/ 172135 w 13419668"/>
              <a:gd name="connsiteY34838" fmla="*/ 272155 h 4401251"/>
              <a:gd name="connsiteX34839" fmla="*/ 152109 w 13419668"/>
              <a:gd name="connsiteY34839" fmla="*/ 281733 h 4401251"/>
              <a:gd name="connsiteX34840" fmla="*/ 169523 w 13419668"/>
              <a:gd name="connsiteY34840" fmla="*/ 295042 h 4401251"/>
              <a:gd name="connsiteX34841" fmla="*/ 248134 w 13419668"/>
              <a:gd name="connsiteY34841" fmla="*/ 283225 h 4401251"/>
              <a:gd name="connsiteX34842" fmla="*/ 260324 w 13419668"/>
              <a:gd name="connsiteY34842" fmla="*/ 295166 h 4401251"/>
              <a:gd name="connsiteX34843" fmla="*/ 270897 w 13419668"/>
              <a:gd name="connsiteY34843" fmla="*/ 285215 h 4401251"/>
              <a:gd name="connsiteX34844" fmla="*/ 261195 w 13419668"/>
              <a:gd name="connsiteY34844" fmla="*/ 265438 h 4401251"/>
              <a:gd name="connsiteX34845" fmla="*/ 248010 w 13419668"/>
              <a:gd name="connsiteY34845" fmla="*/ 283225 h 4401251"/>
              <a:gd name="connsiteX34846" fmla="*/ 335204 w 13419668"/>
              <a:gd name="connsiteY34846" fmla="*/ 285091 h 4401251"/>
              <a:gd name="connsiteX34847" fmla="*/ 345653 w 13419668"/>
              <a:gd name="connsiteY34847" fmla="*/ 295166 h 4401251"/>
              <a:gd name="connsiteX34848" fmla="*/ 358091 w 13419668"/>
              <a:gd name="connsiteY34848" fmla="*/ 283350 h 4401251"/>
              <a:gd name="connsiteX34849" fmla="*/ 345155 w 13419668"/>
              <a:gd name="connsiteY34849" fmla="*/ 265314 h 4401251"/>
              <a:gd name="connsiteX34850" fmla="*/ 335204 w 13419668"/>
              <a:gd name="connsiteY34850" fmla="*/ 284967 h 4401251"/>
              <a:gd name="connsiteX34851" fmla="*/ 447524 w 13419668"/>
              <a:gd name="connsiteY34851" fmla="*/ 282479 h 4401251"/>
              <a:gd name="connsiteX34852" fmla="*/ 433842 w 13419668"/>
              <a:gd name="connsiteY34852" fmla="*/ 272155 h 4401251"/>
              <a:gd name="connsiteX34853" fmla="*/ 424637 w 13419668"/>
              <a:gd name="connsiteY34853" fmla="*/ 283350 h 4401251"/>
              <a:gd name="connsiteX34854" fmla="*/ 436703 w 13419668"/>
              <a:gd name="connsiteY34854" fmla="*/ 301759 h 4401251"/>
              <a:gd name="connsiteX34855" fmla="*/ 447524 w 13419668"/>
              <a:gd name="connsiteY34855" fmla="*/ 282479 h 4401251"/>
              <a:gd name="connsiteX34856" fmla="*/ 524892 w 13419668"/>
              <a:gd name="connsiteY34856" fmla="*/ 272279 h 4401251"/>
              <a:gd name="connsiteX34857" fmla="*/ 514195 w 13419668"/>
              <a:gd name="connsiteY34857" fmla="*/ 281981 h 4401251"/>
              <a:gd name="connsiteX34858" fmla="*/ 524892 w 13419668"/>
              <a:gd name="connsiteY34858" fmla="*/ 295166 h 4401251"/>
              <a:gd name="connsiteX34859" fmla="*/ 543674 w 13419668"/>
              <a:gd name="connsiteY34859" fmla="*/ 283599 h 4401251"/>
              <a:gd name="connsiteX34860" fmla="*/ 524767 w 13419668"/>
              <a:gd name="connsiteY34860" fmla="*/ 272279 h 4401251"/>
              <a:gd name="connsiteX34861" fmla="*/ 611588 w 13419668"/>
              <a:gd name="connsiteY34861" fmla="*/ 272279 h 4401251"/>
              <a:gd name="connsiteX34862" fmla="*/ 600269 w 13419668"/>
              <a:gd name="connsiteY34862" fmla="*/ 281484 h 4401251"/>
              <a:gd name="connsiteX34863" fmla="*/ 610966 w 13419668"/>
              <a:gd name="connsiteY34863" fmla="*/ 295042 h 4401251"/>
              <a:gd name="connsiteX34864" fmla="*/ 630246 w 13419668"/>
              <a:gd name="connsiteY34864" fmla="*/ 284220 h 4401251"/>
              <a:gd name="connsiteX34865" fmla="*/ 611713 w 13419668"/>
              <a:gd name="connsiteY34865" fmla="*/ 272279 h 4401251"/>
              <a:gd name="connsiteX34866" fmla="*/ 700026 w 13419668"/>
              <a:gd name="connsiteY34866" fmla="*/ 272279 h 4401251"/>
              <a:gd name="connsiteX34867" fmla="*/ 689702 w 13419668"/>
              <a:gd name="connsiteY34867" fmla="*/ 282603 h 4401251"/>
              <a:gd name="connsiteX34868" fmla="*/ 701394 w 13419668"/>
              <a:gd name="connsiteY34868" fmla="*/ 295166 h 4401251"/>
              <a:gd name="connsiteX34869" fmla="*/ 719555 w 13419668"/>
              <a:gd name="connsiteY34869" fmla="*/ 282479 h 4401251"/>
              <a:gd name="connsiteX34870" fmla="*/ 700026 w 13419668"/>
              <a:gd name="connsiteY34870" fmla="*/ 272404 h 4401251"/>
              <a:gd name="connsiteX34871" fmla="*/ 790206 w 13419668"/>
              <a:gd name="connsiteY34871" fmla="*/ 272279 h 4401251"/>
              <a:gd name="connsiteX34872" fmla="*/ 779260 w 13419668"/>
              <a:gd name="connsiteY34872" fmla="*/ 281857 h 4401251"/>
              <a:gd name="connsiteX34873" fmla="*/ 790330 w 13419668"/>
              <a:gd name="connsiteY34873" fmla="*/ 295042 h 4401251"/>
              <a:gd name="connsiteX34874" fmla="*/ 809112 w 13419668"/>
              <a:gd name="connsiteY34874" fmla="*/ 283474 h 4401251"/>
              <a:gd name="connsiteX34875" fmla="*/ 790206 w 13419668"/>
              <a:gd name="connsiteY34875" fmla="*/ 272279 h 4401251"/>
              <a:gd name="connsiteX34876" fmla="*/ 866454 w 13419668"/>
              <a:gd name="connsiteY34876" fmla="*/ 283474 h 4401251"/>
              <a:gd name="connsiteX34877" fmla="*/ 875285 w 13419668"/>
              <a:gd name="connsiteY34877" fmla="*/ 295166 h 4401251"/>
              <a:gd name="connsiteX34878" fmla="*/ 889341 w 13419668"/>
              <a:gd name="connsiteY34878" fmla="*/ 284967 h 4401251"/>
              <a:gd name="connsiteX34879" fmla="*/ 879141 w 13419668"/>
              <a:gd name="connsiteY34879" fmla="*/ 265314 h 4401251"/>
              <a:gd name="connsiteX34880" fmla="*/ 866578 w 13419668"/>
              <a:gd name="connsiteY34880" fmla="*/ 283350 h 4401251"/>
              <a:gd name="connsiteX34881" fmla="*/ 967703 w 13419668"/>
              <a:gd name="connsiteY34881" fmla="*/ 272279 h 4401251"/>
              <a:gd name="connsiteX34882" fmla="*/ 956011 w 13419668"/>
              <a:gd name="connsiteY34882" fmla="*/ 280862 h 4401251"/>
              <a:gd name="connsiteX34883" fmla="*/ 965589 w 13419668"/>
              <a:gd name="connsiteY34883" fmla="*/ 295166 h 4401251"/>
              <a:gd name="connsiteX34884" fmla="*/ 985491 w 13419668"/>
              <a:gd name="connsiteY34884" fmla="*/ 285091 h 4401251"/>
              <a:gd name="connsiteX34885" fmla="*/ 967703 w 13419668"/>
              <a:gd name="connsiteY34885" fmla="*/ 272279 h 4401251"/>
              <a:gd name="connsiteX34886" fmla="*/ 1056639 w 13419668"/>
              <a:gd name="connsiteY34886" fmla="*/ 272279 h 4401251"/>
              <a:gd name="connsiteX34887" fmla="*/ 1045444 w 13419668"/>
              <a:gd name="connsiteY34887" fmla="*/ 281484 h 4401251"/>
              <a:gd name="connsiteX34888" fmla="*/ 1055768 w 13419668"/>
              <a:gd name="connsiteY34888" fmla="*/ 295166 h 4401251"/>
              <a:gd name="connsiteX34889" fmla="*/ 1075048 w 13419668"/>
              <a:gd name="connsiteY34889" fmla="*/ 284220 h 4401251"/>
              <a:gd name="connsiteX34890" fmla="*/ 1056639 w 13419668"/>
              <a:gd name="connsiteY34890" fmla="*/ 272279 h 4401251"/>
              <a:gd name="connsiteX34891" fmla="*/ 1144953 w 13419668"/>
              <a:gd name="connsiteY34891" fmla="*/ 272279 h 4401251"/>
              <a:gd name="connsiteX34892" fmla="*/ 1135126 w 13419668"/>
              <a:gd name="connsiteY34892" fmla="*/ 282728 h 4401251"/>
              <a:gd name="connsiteX34893" fmla="*/ 1146570 w 13419668"/>
              <a:gd name="connsiteY34893" fmla="*/ 295042 h 4401251"/>
              <a:gd name="connsiteX34894" fmla="*/ 1164481 w 13419668"/>
              <a:gd name="connsiteY34894" fmla="*/ 282355 h 4401251"/>
              <a:gd name="connsiteX34895" fmla="*/ 1144828 w 13419668"/>
              <a:gd name="connsiteY34895" fmla="*/ 272155 h 4401251"/>
              <a:gd name="connsiteX34896" fmla="*/ 1221201 w 13419668"/>
              <a:gd name="connsiteY34896" fmla="*/ 283101 h 4401251"/>
              <a:gd name="connsiteX34897" fmla="*/ 1233266 w 13419668"/>
              <a:gd name="connsiteY34897" fmla="*/ 295291 h 4401251"/>
              <a:gd name="connsiteX34898" fmla="*/ 1243963 w 13419668"/>
              <a:gd name="connsiteY34898" fmla="*/ 285464 h 4401251"/>
              <a:gd name="connsiteX34899" fmla="*/ 1234634 w 13419668"/>
              <a:gd name="connsiteY34899" fmla="*/ 265438 h 4401251"/>
              <a:gd name="connsiteX34900" fmla="*/ 1221201 w 13419668"/>
              <a:gd name="connsiteY34900" fmla="*/ 282977 h 4401251"/>
              <a:gd name="connsiteX34901" fmla="*/ 1333645 w 13419668"/>
              <a:gd name="connsiteY34901" fmla="*/ 281484 h 4401251"/>
              <a:gd name="connsiteX34902" fmla="*/ 1322450 w 13419668"/>
              <a:gd name="connsiteY34902" fmla="*/ 272279 h 4401251"/>
              <a:gd name="connsiteX34903" fmla="*/ 1310758 w 13419668"/>
              <a:gd name="connsiteY34903" fmla="*/ 284345 h 4401251"/>
              <a:gd name="connsiteX34904" fmla="*/ 1324316 w 13419668"/>
              <a:gd name="connsiteY34904" fmla="*/ 301634 h 4401251"/>
              <a:gd name="connsiteX34905" fmla="*/ 1333645 w 13419668"/>
              <a:gd name="connsiteY34905" fmla="*/ 281484 h 4401251"/>
              <a:gd name="connsiteX34906" fmla="*/ 1423078 w 13419668"/>
              <a:gd name="connsiteY34906" fmla="*/ 283101 h 4401251"/>
              <a:gd name="connsiteX34907" fmla="*/ 1413625 w 13419668"/>
              <a:gd name="connsiteY34907" fmla="*/ 272155 h 4401251"/>
              <a:gd name="connsiteX34908" fmla="*/ 1400191 w 13419668"/>
              <a:gd name="connsiteY34908" fmla="*/ 282728 h 4401251"/>
              <a:gd name="connsiteX34909" fmla="*/ 1411510 w 13419668"/>
              <a:gd name="connsiteY34909" fmla="*/ 301759 h 4401251"/>
              <a:gd name="connsiteX34910" fmla="*/ 1423078 w 13419668"/>
              <a:gd name="connsiteY34910" fmla="*/ 283101 h 4401251"/>
              <a:gd name="connsiteX34911" fmla="*/ 1497834 w 13419668"/>
              <a:gd name="connsiteY34911" fmla="*/ 272279 h 4401251"/>
              <a:gd name="connsiteX34912" fmla="*/ 1487136 w 13419668"/>
              <a:gd name="connsiteY34912" fmla="*/ 281981 h 4401251"/>
              <a:gd name="connsiteX34913" fmla="*/ 1497834 w 13419668"/>
              <a:gd name="connsiteY34913" fmla="*/ 295166 h 4401251"/>
              <a:gd name="connsiteX34914" fmla="*/ 1516616 w 13419668"/>
              <a:gd name="connsiteY34914" fmla="*/ 283599 h 4401251"/>
              <a:gd name="connsiteX34915" fmla="*/ 1497709 w 13419668"/>
              <a:gd name="connsiteY34915" fmla="*/ 272279 h 4401251"/>
              <a:gd name="connsiteX34916" fmla="*/ 1588262 w 13419668"/>
              <a:gd name="connsiteY34916" fmla="*/ 272279 h 4401251"/>
              <a:gd name="connsiteX34917" fmla="*/ 1576694 w 13419668"/>
              <a:gd name="connsiteY34917" fmla="*/ 281111 h 4401251"/>
              <a:gd name="connsiteX34918" fmla="*/ 1586645 w 13419668"/>
              <a:gd name="connsiteY34918" fmla="*/ 295166 h 4401251"/>
              <a:gd name="connsiteX34919" fmla="*/ 1606298 w 13419668"/>
              <a:gd name="connsiteY34919" fmla="*/ 284842 h 4401251"/>
              <a:gd name="connsiteX34920" fmla="*/ 1588262 w 13419668"/>
              <a:gd name="connsiteY34920" fmla="*/ 272279 h 4401251"/>
              <a:gd name="connsiteX34921" fmla="*/ 1676202 w 13419668"/>
              <a:gd name="connsiteY34921" fmla="*/ 272279 h 4401251"/>
              <a:gd name="connsiteX34922" fmla="*/ 1666376 w 13419668"/>
              <a:gd name="connsiteY34922" fmla="*/ 282728 h 4401251"/>
              <a:gd name="connsiteX34923" fmla="*/ 1677819 w 13419668"/>
              <a:gd name="connsiteY34923" fmla="*/ 295042 h 4401251"/>
              <a:gd name="connsiteX34924" fmla="*/ 1695731 w 13419668"/>
              <a:gd name="connsiteY34924" fmla="*/ 282355 h 4401251"/>
              <a:gd name="connsiteX34925" fmla="*/ 1676078 w 13419668"/>
              <a:gd name="connsiteY34925" fmla="*/ 272155 h 4401251"/>
              <a:gd name="connsiteX34926" fmla="*/ 1775337 w 13419668"/>
              <a:gd name="connsiteY34926" fmla="*/ 283225 h 4401251"/>
              <a:gd name="connsiteX34927" fmla="*/ 1765884 w 13419668"/>
              <a:gd name="connsiteY34927" fmla="*/ 272279 h 4401251"/>
              <a:gd name="connsiteX34928" fmla="*/ 1752450 w 13419668"/>
              <a:gd name="connsiteY34928" fmla="*/ 282852 h 4401251"/>
              <a:gd name="connsiteX34929" fmla="*/ 1763769 w 13419668"/>
              <a:gd name="connsiteY34929" fmla="*/ 301883 h 4401251"/>
              <a:gd name="connsiteX34930" fmla="*/ 1775337 w 13419668"/>
              <a:gd name="connsiteY34930" fmla="*/ 283225 h 4401251"/>
              <a:gd name="connsiteX34931" fmla="*/ 1842008 w 13419668"/>
              <a:gd name="connsiteY34931" fmla="*/ 284220 h 4401251"/>
              <a:gd name="connsiteX34932" fmla="*/ 1855068 w 13419668"/>
              <a:gd name="connsiteY34932" fmla="*/ 295415 h 4401251"/>
              <a:gd name="connsiteX34933" fmla="*/ 1864895 w 13419668"/>
              <a:gd name="connsiteY34933" fmla="*/ 284594 h 4401251"/>
              <a:gd name="connsiteX34934" fmla="*/ 1853949 w 13419668"/>
              <a:gd name="connsiteY34934" fmla="*/ 265563 h 4401251"/>
              <a:gd name="connsiteX34935" fmla="*/ 1842132 w 13419668"/>
              <a:gd name="connsiteY34935" fmla="*/ 284220 h 4401251"/>
              <a:gd name="connsiteX34936" fmla="*/ 1942387 w 13419668"/>
              <a:gd name="connsiteY34936" fmla="*/ 272404 h 4401251"/>
              <a:gd name="connsiteX34937" fmla="*/ 1931441 w 13419668"/>
              <a:gd name="connsiteY34937" fmla="*/ 281981 h 4401251"/>
              <a:gd name="connsiteX34938" fmla="*/ 1942511 w 13419668"/>
              <a:gd name="connsiteY34938" fmla="*/ 295166 h 4401251"/>
              <a:gd name="connsiteX34939" fmla="*/ 1961293 w 13419668"/>
              <a:gd name="connsiteY34939" fmla="*/ 283599 h 4401251"/>
              <a:gd name="connsiteX34940" fmla="*/ 1942387 w 13419668"/>
              <a:gd name="connsiteY34940" fmla="*/ 272404 h 4401251"/>
              <a:gd name="connsiteX34941" fmla="*/ 2031944 w 13419668"/>
              <a:gd name="connsiteY34941" fmla="*/ 272404 h 4401251"/>
              <a:gd name="connsiteX34942" fmla="*/ 2020998 w 13419668"/>
              <a:gd name="connsiteY34942" fmla="*/ 281981 h 4401251"/>
              <a:gd name="connsiteX34943" fmla="*/ 2032068 w 13419668"/>
              <a:gd name="connsiteY34943" fmla="*/ 295166 h 4401251"/>
              <a:gd name="connsiteX34944" fmla="*/ 2050851 w 13419668"/>
              <a:gd name="connsiteY34944" fmla="*/ 283599 h 4401251"/>
              <a:gd name="connsiteX34945" fmla="*/ 2031944 w 13419668"/>
              <a:gd name="connsiteY34945" fmla="*/ 272404 h 4401251"/>
              <a:gd name="connsiteX34946" fmla="*/ 13191917 w 13419668"/>
              <a:gd name="connsiteY34946" fmla="*/ 283225 h 4401251"/>
              <a:gd name="connsiteX34947" fmla="*/ 13203982 w 13419668"/>
              <a:gd name="connsiteY34947" fmla="*/ 295415 h 4401251"/>
              <a:gd name="connsiteX34948" fmla="*/ 13214679 w 13419668"/>
              <a:gd name="connsiteY34948" fmla="*/ 285589 h 4401251"/>
              <a:gd name="connsiteX34949" fmla="*/ 13205350 w 13419668"/>
              <a:gd name="connsiteY34949" fmla="*/ 265563 h 4401251"/>
              <a:gd name="connsiteX34950" fmla="*/ 13191917 w 13419668"/>
              <a:gd name="connsiteY34950" fmla="*/ 283101 h 4401251"/>
              <a:gd name="connsiteX34951" fmla="*/ 2207701 w 13419668"/>
              <a:gd name="connsiteY34951" fmla="*/ 272404 h 4401251"/>
              <a:gd name="connsiteX34952" fmla="*/ 2197625 w 13419668"/>
              <a:gd name="connsiteY34952" fmla="*/ 282728 h 4401251"/>
              <a:gd name="connsiteX34953" fmla="*/ 2208944 w 13419668"/>
              <a:gd name="connsiteY34953" fmla="*/ 295291 h 4401251"/>
              <a:gd name="connsiteX34954" fmla="*/ 2227105 w 13419668"/>
              <a:gd name="connsiteY34954" fmla="*/ 282852 h 4401251"/>
              <a:gd name="connsiteX34955" fmla="*/ 2207701 w 13419668"/>
              <a:gd name="connsiteY34955" fmla="*/ 272404 h 4401251"/>
              <a:gd name="connsiteX34956" fmla="*/ 2296387 w 13419668"/>
              <a:gd name="connsiteY34956" fmla="*/ 272404 h 4401251"/>
              <a:gd name="connsiteX34957" fmla="*/ 2287183 w 13419668"/>
              <a:gd name="connsiteY34957" fmla="*/ 283599 h 4401251"/>
              <a:gd name="connsiteX34958" fmla="*/ 2299248 w 13419668"/>
              <a:gd name="connsiteY34958" fmla="*/ 295291 h 4401251"/>
              <a:gd name="connsiteX34959" fmla="*/ 2316538 w 13419668"/>
              <a:gd name="connsiteY34959" fmla="*/ 281733 h 4401251"/>
              <a:gd name="connsiteX34960" fmla="*/ 2296387 w 13419668"/>
              <a:gd name="connsiteY34960" fmla="*/ 272404 h 4401251"/>
              <a:gd name="connsiteX34961" fmla="*/ 2383333 w 13419668"/>
              <a:gd name="connsiteY34961" fmla="*/ 272528 h 4401251"/>
              <a:gd name="connsiteX34962" fmla="*/ 2373257 w 13419668"/>
              <a:gd name="connsiteY34962" fmla="*/ 282977 h 4401251"/>
              <a:gd name="connsiteX34963" fmla="*/ 2385074 w 13419668"/>
              <a:gd name="connsiteY34963" fmla="*/ 295291 h 4401251"/>
              <a:gd name="connsiteX34964" fmla="*/ 2403110 w 13419668"/>
              <a:gd name="connsiteY34964" fmla="*/ 282355 h 4401251"/>
              <a:gd name="connsiteX34965" fmla="*/ 2383457 w 13419668"/>
              <a:gd name="connsiteY34965" fmla="*/ 272404 h 4401251"/>
              <a:gd name="connsiteX34966" fmla="*/ 2485826 w 13419668"/>
              <a:gd name="connsiteY34966" fmla="*/ 281733 h 4401251"/>
              <a:gd name="connsiteX34967" fmla="*/ 2474631 w 13419668"/>
              <a:gd name="connsiteY34967" fmla="*/ 272528 h 4401251"/>
              <a:gd name="connsiteX34968" fmla="*/ 2462939 w 13419668"/>
              <a:gd name="connsiteY34968" fmla="*/ 284594 h 4401251"/>
              <a:gd name="connsiteX34969" fmla="*/ 2476497 w 13419668"/>
              <a:gd name="connsiteY34969" fmla="*/ 301883 h 4401251"/>
              <a:gd name="connsiteX34970" fmla="*/ 2485826 w 13419668"/>
              <a:gd name="connsiteY34970" fmla="*/ 281733 h 4401251"/>
              <a:gd name="connsiteX34971" fmla="*/ 2564313 w 13419668"/>
              <a:gd name="connsiteY34971" fmla="*/ 272528 h 4401251"/>
              <a:gd name="connsiteX34972" fmla="*/ 2552372 w 13419668"/>
              <a:gd name="connsiteY34972" fmla="*/ 281111 h 4401251"/>
              <a:gd name="connsiteX34973" fmla="*/ 2562323 w 13419668"/>
              <a:gd name="connsiteY34973" fmla="*/ 295291 h 4401251"/>
              <a:gd name="connsiteX34974" fmla="*/ 2582100 w 13419668"/>
              <a:gd name="connsiteY34974" fmla="*/ 285464 h 4401251"/>
              <a:gd name="connsiteX34975" fmla="*/ 2564313 w 13419668"/>
              <a:gd name="connsiteY34975" fmla="*/ 272528 h 4401251"/>
              <a:gd name="connsiteX34976" fmla="*/ 2649517 w 13419668"/>
              <a:gd name="connsiteY34976" fmla="*/ 272528 h 4401251"/>
              <a:gd name="connsiteX34977" fmla="*/ 2639442 w 13419668"/>
              <a:gd name="connsiteY34977" fmla="*/ 282852 h 4401251"/>
              <a:gd name="connsiteX34978" fmla="*/ 2650761 w 13419668"/>
              <a:gd name="connsiteY34978" fmla="*/ 295415 h 4401251"/>
              <a:gd name="connsiteX34979" fmla="*/ 2668921 w 13419668"/>
              <a:gd name="connsiteY34979" fmla="*/ 282977 h 4401251"/>
              <a:gd name="connsiteX34980" fmla="*/ 2649517 w 13419668"/>
              <a:gd name="connsiteY34980" fmla="*/ 272528 h 4401251"/>
              <a:gd name="connsiteX34981" fmla="*/ 2740816 w 13419668"/>
              <a:gd name="connsiteY34981" fmla="*/ 272528 h 4401251"/>
              <a:gd name="connsiteX34982" fmla="*/ 2729124 w 13419668"/>
              <a:gd name="connsiteY34982" fmla="*/ 281111 h 4401251"/>
              <a:gd name="connsiteX34983" fmla="*/ 2738701 w 13419668"/>
              <a:gd name="connsiteY34983" fmla="*/ 295415 h 4401251"/>
              <a:gd name="connsiteX34984" fmla="*/ 2758603 w 13419668"/>
              <a:gd name="connsiteY34984" fmla="*/ 285340 h 4401251"/>
              <a:gd name="connsiteX34985" fmla="*/ 2740816 w 13419668"/>
              <a:gd name="connsiteY34985" fmla="*/ 272528 h 4401251"/>
              <a:gd name="connsiteX34986" fmla="*/ 2818681 w 13419668"/>
              <a:gd name="connsiteY34986" fmla="*/ 283474 h 4401251"/>
              <a:gd name="connsiteX34987" fmla="*/ 2827264 w 13419668"/>
              <a:gd name="connsiteY34987" fmla="*/ 295415 h 4401251"/>
              <a:gd name="connsiteX34988" fmla="*/ 2841444 w 13419668"/>
              <a:gd name="connsiteY34988" fmla="*/ 285464 h 4401251"/>
              <a:gd name="connsiteX34989" fmla="*/ 2831617 w 13419668"/>
              <a:gd name="connsiteY34989" fmla="*/ 265687 h 4401251"/>
              <a:gd name="connsiteX34990" fmla="*/ 2818681 w 13419668"/>
              <a:gd name="connsiteY34990" fmla="*/ 283474 h 4401251"/>
              <a:gd name="connsiteX34991" fmla="*/ 2931001 w 13419668"/>
              <a:gd name="connsiteY34991" fmla="*/ 284469 h 4401251"/>
              <a:gd name="connsiteX34992" fmla="*/ 2919184 w 13419668"/>
              <a:gd name="connsiteY34992" fmla="*/ 272528 h 4401251"/>
              <a:gd name="connsiteX34993" fmla="*/ 2908114 w 13419668"/>
              <a:gd name="connsiteY34993" fmla="*/ 281857 h 4401251"/>
              <a:gd name="connsiteX34994" fmla="*/ 2917567 w 13419668"/>
              <a:gd name="connsiteY34994" fmla="*/ 301883 h 4401251"/>
              <a:gd name="connsiteX34995" fmla="*/ 2931001 w 13419668"/>
              <a:gd name="connsiteY34995" fmla="*/ 284469 h 4401251"/>
              <a:gd name="connsiteX34996" fmla="*/ 3005135 w 13419668"/>
              <a:gd name="connsiteY34996" fmla="*/ 272528 h 4401251"/>
              <a:gd name="connsiteX34997" fmla="*/ 2994189 w 13419668"/>
              <a:gd name="connsiteY34997" fmla="*/ 282106 h 4401251"/>
              <a:gd name="connsiteX34998" fmla="*/ 3005259 w 13419668"/>
              <a:gd name="connsiteY34998" fmla="*/ 295291 h 4401251"/>
              <a:gd name="connsiteX34999" fmla="*/ 3024041 w 13419668"/>
              <a:gd name="connsiteY34999" fmla="*/ 283723 h 4401251"/>
              <a:gd name="connsiteX35000" fmla="*/ 3005135 w 13419668"/>
              <a:gd name="connsiteY35000" fmla="*/ 272528 h 4401251"/>
              <a:gd name="connsiteX35001" fmla="*/ 3083870 w 13419668"/>
              <a:gd name="connsiteY35001" fmla="*/ 284345 h 4401251"/>
              <a:gd name="connsiteX35002" fmla="*/ 3096931 w 13419668"/>
              <a:gd name="connsiteY35002" fmla="*/ 295540 h 4401251"/>
              <a:gd name="connsiteX35003" fmla="*/ 3106757 w 13419668"/>
              <a:gd name="connsiteY35003" fmla="*/ 284718 h 4401251"/>
              <a:gd name="connsiteX35004" fmla="*/ 3095812 w 13419668"/>
              <a:gd name="connsiteY35004" fmla="*/ 265687 h 4401251"/>
              <a:gd name="connsiteX35005" fmla="*/ 3083995 w 13419668"/>
              <a:gd name="connsiteY35005" fmla="*/ 284345 h 4401251"/>
              <a:gd name="connsiteX35006" fmla="*/ 3182757 w 13419668"/>
              <a:gd name="connsiteY35006" fmla="*/ 272653 h 4401251"/>
              <a:gd name="connsiteX35007" fmla="*/ 3173303 w 13419668"/>
              <a:gd name="connsiteY35007" fmla="*/ 283723 h 4401251"/>
              <a:gd name="connsiteX35008" fmla="*/ 3185742 w 13419668"/>
              <a:gd name="connsiteY35008" fmla="*/ 295415 h 4401251"/>
              <a:gd name="connsiteX35009" fmla="*/ 3203032 w 13419668"/>
              <a:gd name="connsiteY35009" fmla="*/ 281484 h 4401251"/>
              <a:gd name="connsiteX35010" fmla="*/ 3182881 w 13419668"/>
              <a:gd name="connsiteY35010" fmla="*/ 272653 h 4401251"/>
              <a:gd name="connsiteX35011" fmla="*/ 3283260 w 13419668"/>
              <a:gd name="connsiteY35011" fmla="*/ 283723 h 4401251"/>
              <a:gd name="connsiteX35012" fmla="*/ 3270573 w 13419668"/>
              <a:gd name="connsiteY35012" fmla="*/ 272528 h 4401251"/>
              <a:gd name="connsiteX35013" fmla="*/ 3260373 w 13419668"/>
              <a:gd name="connsiteY35013" fmla="*/ 282728 h 4401251"/>
              <a:gd name="connsiteX35014" fmla="*/ 3270946 w 13419668"/>
              <a:gd name="connsiteY35014" fmla="*/ 302007 h 4401251"/>
              <a:gd name="connsiteX35015" fmla="*/ 3283260 w 13419668"/>
              <a:gd name="connsiteY35015" fmla="*/ 283723 h 4401251"/>
              <a:gd name="connsiteX35016" fmla="*/ 3349931 w 13419668"/>
              <a:gd name="connsiteY35016" fmla="*/ 284594 h 4401251"/>
              <a:gd name="connsiteX35017" fmla="*/ 3359508 w 13419668"/>
              <a:gd name="connsiteY35017" fmla="*/ 295540 h 4401251"/>
              <a:gd name="connsiteX35018" fmla="*/ 3372693 w 13419668"/>
              <a:gd name="connsiteY35018" fmla="*/ 284469 h 4401251"/>
              <a:gd name="connsiteX35019" fmla="*/ 3361125 w 13419668"/>
              <a:gd name="connsiteY35019" fmla="*/ 265687 h 4401251"/>
              <a:gd name="connsiteX35020" fmla="*/ 3349931 w 13419668"/>
              <a:gd name="connsiteY35020" fmla="*/ 284594 h 4401251"/>
              <a:gd name="connsiteX35021" fmla="*/ 3462251 w 13419668"/>
              <a:gd name="connsiteY35021" fmla="*/ 284594 h 4401251"/>
              <a:gd name="connsiteX35022" fmla="*/ 3450434 w 13419668"/>
              <a:gd name="connsiteY35022" fmla="*/ 272653 h 4401251"/>
              <a:gd name="connsiteX35023" fmla="*/ 3439364 w 13419668"/>
              <a:gd name="connsiteY35023" fmla="*/ 281981 h 4401251"/>
              <a:gd name="connsiteX35024" fmla="*/ 3448817 w 13419668"/>
              <a:gd name="connsiteY35024" fmla="*/ 302007 h 4401251"/>
              <a:gd name="connsiteX35025" fmla="*/ 3462251 w 13419668"/>
              <a:gd name="connsiteY35025" fmla="*/ 284594 h 4401251"/>
              <a:gd name="connsiteX35026" fmla="*/ 3536757 w 13419668"/>
              <a:gd name="connsiteY35026" fmla="*/ 272653 h 4401251"/>
              <a:gd name="connsiteX35027" fmla="*/ 3525438 w 13419668"/>
              <a:gd name="connsiteY35027" fmla="*/ 281857 h 4401251"/>
              <a:gd name="connsiteX35028" fmla="*/ 3536136 w 13419668"/>
              <a:gd name="connsiteY35028" fmla="*/ 295415 h 4401251"/>
              <a:gd name="connsiteX35029" fmla="*/ 3555415 w 13419668"/>
              <a:gd name="connsiteY35029" fmla="*/ 284594 h 4401251"/>
              <a:gd name="connsiteX35030" fmla="*/ 3536882 w 13419668"/>
              <a:gd name="connsiteY35030" fmla="*/ 272653 h 4401251"/>
              <a:gd name="connsiteX35031" fmla="*/ 3615120 w 13419668"/>
              <a:gd name="connsiteY35031" fmla="*/ 283474 h 4401251"/>
              <a:gd name="connsiteX35032" fmla="*/ 3627186 w 13419668"/>
              <a:gd name="connsiteY35032" fmla="*/ 295664 h 4401251"/>
              <a:gd name="connsiteX35033" fmla="*/ 3637883 w 13419668"/>
              <a:gd name="connsiteY35033" fmla="*/ 285837 h 4401251"/>
              <a:gd name="connsiteX35034" fmla="*/ 3628554 w 13419668"/>
              <a:gd name="connsiteY35034" fmla="*/ 265811 h 4401251"/>
              <a:gd name="connsiteX35035" fmla="*/ 3615120 w 13419668"/>
              <a:gd name="connsiteY35035" fmla="*/ 283350 h 4401251"/>
              <a:gd name="connsiteX35036" fmla="*/ 3727564 w 13419668"/>
              <a:gd name="connsiteY35036" fmla="*/ 283474 h 4401251"/>
              <a:gd name="connsiteX35037" fmla="*/ 3718111 w 13419668"/>
              <a:gd name="connsiteY35037" fmla="*/ 272528 h 4401251"/>
              <a:gd name="connsiteX35038" fmla="*/ 3704677 w 13419668"/>
              <a:gd name="connsiteY35038" fmla="*/ 283101 h 4401251"/>
              <a:gd name="connsiteX35039" fmla="*/ 3715997 w 13419668"/>
              <a:gd name="connsiteY35039" fmla="*/ 302132 h 4401251"/>
              <a:gd name="connsiteX35040" fmla="*/ 3727564 w 13419668"/>
              <a:gd name="connsiteY35040" fmla="*/ 283474 h 4401251"/>
              <a:gd name="connsiteX35041" fmla="*/ 3817122 w 13419668"/>
              <a:gd name="connsiteY35041" fmla="*/ 282603 h 4401251"/>
              <a:gd name="connsiteX35042" fmla="*/ 3806798 w 13419668"/>
              <a:gd name="connsiteY35042" fmla="*/ 272528 h 4401251"/>
              <a:gd name="connsiteX35043" fmla="*/ 3794235 w 13419668"/>
              <a:gd name="connsiteY35043" fmla="*/ 283847 h 4401251"/>
              <a:gd name="connsiteX35044" fmla="*/ 3806674 w 13419668"/>
              <a:gd name="connsiteY35044" fmla="*/ 302007 h 4401251"/>
              <a:gd name="connsiteX35045" fmla="*/ 3817122 w 13419668"/>
              <a:gd name="connsiteY35045" fmla="*/ 282603 h 4401251"/>
              <a:gd name="connsiteX35046" fmla="*/ 3881305 w 13419668"/>
              <a:gd name="connsiteY35046" fmla="*/ 285464 h 4401251"/>
              <a:gd name="connsiteX35047" fmla="*/ 3891753 w 13419668"/>
              <a:gd name="connsiteY35047" fmla="*/ 295540 h 4401251"/>
              <a:gd name="connsiteX35048" fmla="*/ 3904192 w 13419668"/>
              <a:gd name="connsiteY35048" fmla="*/ 283723 h 4401251"/>
              <a:gd name="connsiteX35049" fmla="*/ 3891255 w 13419668"/>
              <a:gd name="connsiteY35049" fmla="*/ 265687 h 4401251"/>
              <a:gd name="connsiteX35050" fmla="*/ 3881305 w 13419668"/>
              <a:gd name="connsiteY35050" fmla="*/ 285340 h 4401251"/>
              <a:gd name="connsiteX35051" fmla="*/ 3981932 w 13419668"/>
              <a:gd name="connsiteY35051" fmla="*/ 272653 h 4401251"/>
              <a:gd name="connsiteX35052" fmla="*/ 3970738 w 13419668"/>
              <a:gd name="connsiteY35052" fmla="*/ 281857 h 4401251"/>
              <a:gd name="connsiteX35053" fmla="*/ 3981062 w 13419668"/>
              <a:gd name="connsiteY35053" fmla="*/ 295540 h 4401251"/>
              <a:gd name="connsiteX35054" fmla="*/ 4000342 w 13419668"/>
              <a:gd name="connsiteY35054" fmla="*/ 284594 h 4401251"/>
              <a:gd name="connsiteX35055" fmla="*/ 3981932 w 13419668"/>
              <a:gd name="connsiteY35055" fmla="*/ 272653 h 4401251"/>
              <a:gd name="connsiteX35056" fmla="*/ 4083182 w 13419668"/>
              <a:gd name="connsiteY35056" fmla="*/ 283847 h 4401251"/>
              <a:gd name="connsiteX35057" fmla="*/ 4070495 w 13419668"/>
              <a:gd name="connsiteY35057" fmla="*/ 272653 h 4401251"/>
              <a:gd name="connsiteX35058" fmla="*/ 4060295 w 13419668"/>
              <a:gd name="connsiteY35058" fmla="*/ 282852 h 4401251"/>
              <a:gd name="connsiteX35059" fmla="*/ 4070868 w 13419668"/>
              <a:gd name="connsiteY35059" fmla="*/ 302132 h 4401251"/>
              <a:gd name="connsiteX35060" fmla="*/ 4083182 w 13419668"/>
              <a:gd name="connsiteY35060" fmla="*/ 283847 h 4401251"/>
              <a:gd name="connsiteX35061" fmla="*/ 4146494 w 13419668"/>
              <a:gd name="connsiteY35061" fmla="*/ 283599 h 4401251"/>
              <a:gd name="connsiteX35062" fmla="*/ 4158684 w 13419668"/>
              <a:gd name="connsiteY35062" fmla="*/ 295540 h 4401251"/>
              <a:gd name="connsiteX35063" fmla="*/ 4169257 w 13419668"/>
              <a:gd name="connsiteY35063" fmla="*/ 285589 h 4401251"/>
              <a:gd name="connsiteX35064" fmla="*/ 4159679 w 13419668"/>
              <a:gd name="connsiteY35064" fmla="*/ 265811 h 4401251"/>
              <a:gd name="connsiteX35065" fmla="*/ 4146494 w 13419668"/>
              <a:gd name="connsiteY35065" fmla="*/ 283599 h 4401251"/>
              <a:gd name="connsiteX35066" fmla="*/ 4236052 w 13419668"/>
              <a:gd name="connsiteY35066" fmla="*/ 284345 h 4401251"/>
              <a:gd name="connsiteX35067" fmla="*/ 4249112 w 13419668"/>
              <a:gd name="connsiteY35067" fmla="*/ 295540 h 4401251"/>
              <a:gd name="connsiteX35068" fmla="*/ 4258938 w 13419668"/>
              <a:gd name="connsiteY35068" fmla="*/ 284718 h 4401251"/>
              <a:gd name="connsiteX35069" fmla="*/ 4247992 w 13419668"/>
              <a:gd name="connsiteY35069" fmla="*/ 265687 h 4401251"/>
              <a:gd name="connsiteX35070" fmla="*/ 4236176 w 13419668"/>
              <a:gd name="connsiteY35070" fmla="*/ 284345 h 4401251"/>
              <a:gd name="connsiteX35071" fmla="*/ 4325609 w 13419668"/>
              <a:gd name="connsiteY35071" fmla="*/ 284345 h 4401251"/>
              <a:gd name="connsiteX35072" fmla="*/ 4338669 w 13419668"/>
              <a:gd name="connsiteY35072" fmla="*/ 295540 h 4401251"/>
              <a:gd name="connsiteX35073" fmla="*/ 4348496 w 13419668"/>
              <a:gd name="connsiteY35073" fmla="*/ 284718 h 4401251"/>
              <a:gd name="connsiteX35074" fmla="*/ 4337550 w 13419668"/>
              <a:gd name="connsiteY35074" fmla="*/ 265687 h 4401251"/>
              <a:gd name="connsiteX35075" fmla="*/ 4325733 w 13419668"/>
              <a:gd name="connsiteY35075" fmla="*/ 284345 h 4401251"/>
              <a:gd name="connsiteX35076" fmla="*/ 4412679 w 13419668"/>
              <a:gd name="connsiteY35076" fmla="*/ 284594 h 4401251"/>
              <a:gd name="connsiteX35077" fmla="*/ 4422256 w 13419668"/>
              <a:gd name="connsiteY35077" fmla="*/ 295540 h 4401251"/>
              <a:gd name="connsiteX35078" fmla="*/ 4435441 w 13419668"/>
              <a:gd name="connsiteY35078" fmla="*/ 284469 h 4401251"/>
              <a:gd name="connsiteX35079" fmla="*/ 4423873 w 13419668"/>
              <a:gd name="connsiteY35079" fmla="*/ 265687 h 4401251"/>
              <a:gd name="connsiteX35080" fmla="*/ 4412679 w 13419668"/>
              <a:gd name="connsiteY35080" fmla="*/ 284594 h 4401251"/>
              <a:gd name="connsiteX35081" fmla="*/ 4524999 w 13419668"/>
              <a:gd name="connsiteY35081" fmla="*/ 283599 h 4401251"/>
              <a:gd name="connsiteX35082" fmla="*/ 4512187 w 13419668"/>
              <a:gd name="connsiteY35082" fmla="*/ 272528 h 4401251"/>
              <a:gd name="connsiteX35083" fmla="*/ 4502112 w 13419668"/>
              <a:gd name="connsiteY35083" fmla="*/ 282852 h 4401251"/>
              <a:gd name="connsiteX35084" fmla="*/ 4512933 w 13419668"/>
              <a:gd name="connsiteY35084" fmla="*/ 302007 h 4401251"/>
              <a:gd name="connsiteX35085" fmla="*/ 4524999 w 13419668"/>
              <a:gd name="connsiteY35085" fmla="*/ 283599 h 4401251"/>
              <a:gd name="connsiteX35086" fmla="*/ 4614556 w 13419668"/>
              <a:gd name="connsiteY35086" fmla="*/ 283599 h 4401251"/>
              <a:gd name="connsiteX35087" fmla="*/ 4601744 w 13419668"/>
              <a:gd name="connsiteY35087" fmla="*/ 272528 h 4401251"/>
              <a:gd name="connsiteX35088" fmla="*/ 4591669 w 13419668"/>
              <a:gd name="connsiteY35088" fmla="*/ 282852 h 4401251"/>
              <a:gd name="connsiteX35089" fmla="*/ 4602491 w 13419668"/>
              <a:gd name="connsiteY35089" fmla="*/ 302007 h 4401251"/>
              <a:gd name="connsiteX35090" fmla="*/ 4614556 w 13419668"/>
              <a:gd name="connsiteY35090" fmla="*/ 283599 h 4401251"/>
              <a:gd name="connsiteX35091" fmla="*/ 4681351 w 13419668"/>
              <a:gd name="connsiteY35091" fmla="*/ 285464 h 4401251"/>
              <a:gd name="connsiteX35092" fmla="*/ 4691800 w 13419668"/>
              <a:gd name="connsiteY35092" fmla="*/ 295540 h 4401251"/>
              <a:gd name="connsiteX35093" fmla="*/ 4704238 w 13419668"/>
              <a:gd name="connsiteY35093" fmla="*/ 283723 h 4401251"/>
              <a:gd name="connsiteX35094" fmla="*/ 4691302 w 13419668"/>
              <a:gd name="connsiteY35094" fmla="*/ 265687 h 4401251"/>
              <a:gd name="connsiteX35095" fmla="*/ 4681351 w 13419668"/>
              <a:gd name="connsiteY35095" fmla="*/ 285340 h 4401251"/>
              <a:gd name="connsiteX35096" fmla="*/ 4777625 w 13419668"/>
              <a:gd name="connsiteY35096" fmla="*/ 272653 h 4401251"/>
              <a:gd name="connsiteX35097" fmla="*/ 4767301 w 13419668"/>
              <a:gd name="connsiteY35097" fmla="*/ 282977 h 4401251"/>
              <a:gd name="connsiteX35098" fmla="*/ 4778993 w 13419668"/>
              <a:gd name="connsiteY35098" fmla="*/ 295540 h 4401251"/>
              <a:gd name="connsiteX35099" fmla="*/ 4797154 w 13419668"/>
              <a:gd name="connsiteY35099" fmla="*/ 282852 h 4401251"/>
              <a:gd name="connsiteX35100" fmla="*/ 4777625 w 13419668"/>
              <a:gd name="connsiteY35100" fmla="*/ 272777 h 4401251"/>
              <a:gd name="connsiteX35101" fmla="*/ 4879870 w 13419668"/>
              <a:gd name="connsiteY35101" fmla="*/ 282603 h 4401251"/>
              <a:gd name="connsiteX35102" fmla="*/ 4869546 w 13419668"/>
              <a:gd name="connsiteY35102" fmla="*/ 272528 h 4401251"/>
              <a:gd name="connsiteX35103" fmla="*/ 4856983 w 13419668"/>
              <a:gd name="connsiteY35103" fmla="*/ 283847 h 4401251"/>
              <a:gd name="connsiteX35104" fmla="*/ 4869422 w 13419668"/>
              <a:gd name="connsiteY35104" fmla="*/ 302007 h 4401251"/>
              <a:gd name="connsiteX35105" fmla="*/ 4879870 w 13419668"/>
              <a:gd name="connsiteY35105" fmla="*/ 282603 h 4401251"/>
              <a:gd name="connsiteX35106" fmla="*/ 4956491 w 13419668"/>
              <a:gd name="connsiteY35106" fmla="*/ 272653 h 4401251"/>
              <a:gd name="connsiteX35107" fmla="*/ 4946416 w 13419668"/>
              <a:gd name="connsiteY35107" fmla="*/ 283101 h 4401251"/>
              <a:gd name="connsiteX35108" fmla="*/ 4958233 w 13419668"/>
              <a:gd name="connsiteY35108" fmla="*/ 295415 h 4401251"/>
              <a:gd name="connsiteX35109" fmla="*/ 4976269 w 13419668"/>
              <a:gd name="connsiteY35109" fmla="*/ 282479 h 4401251"/>
              <a:gd name="connsiteX35110" fmla="*/ 4956616 w 13419668"/>
              <a:gd name="connsiteY35110" fmla="*/ 272528 h 4401251"/>
              <a:gd name="connsiteX35111" fmla="*/ 5056373 w 13419668"/>
              <a:gd name="connsiteY35111" fmla="*/ 282852 h 4401251"/>
              <a:gd name="connsiteX35112" fmla="*/ 5042690 w 13419668"/>
              <a:gd name="connsiteY35112" fmla="*/ 272528 h 4401251"/>
              <a:gd name="connsiteX35113" fmla="*/ 5033486 w 13419668"/>
              <a:gd name="connsiteY35113" fmla="*/ 283723 h 4401251"/>
              <a:gd name="connsiteX35114" fmla="*/ 5045551 w 13419668"/>
              <a:gd name="connsiteY35114" fmla="*/ 302132 h 4401251"/>
              <a:gd name="connsiteX35115" fmla="*/ 5056373 w 13419668"/>
              <a:gd name="connsiteY35115" fmla="*/ 282852 h 4401251"/>
              <a:gd name="connsiteX35116" fmla="*/ 5132870 w 13419668"/>
              <a:gd name="connsiteY35116" fmla="*/ 272528 h 4401251"/>
              <a:gd name="connsiteX35117" fmla="*/ 5123043 w 13419668"/>
              <a:gd name="connsiteY35117" fmla="*/ 282977 h 4401251"/>
              <a:gd name="connsiteX35118" fmla="*/ 5134487 w 13419668"/>
              <a:gd name="connsiteY35118" fmla="*/ 295291 h 4401251"/>
              <a:gd name="connsiteX35119" fmla="*/ 5152398 w 13419668"/>
              <a:gd name="connsiteY35119" fmla="*/ 282603 h 4401251"/>
              <a:gd name="connsiteX35120" fmla="*/ 5132745 w 13419668"/>
              <a:gd name="connsiteY35120" fmla="*/ 272404 h 4401251"/>
              <a:gd name="connsiteX35121" fmla="*/ 2130830 w 13419668"/>
              <a:gd name="connsiteY35121" fmla="*/ 283847 h 4401251"/>
              <a:gd name="connsiteX35122" fmla="*/ 2118143 w 13419668"/>
              <a:gd name="connsiteY35122" fmla="*/ 272653 h 4401251"/>
              <a:gd name="connsiteX35123" fmla="*/ 2107944 w 13419668"/>
              <a:gd name="connsiteY35123" fmla="*/ 282852 h 4401251"/>
              <a:gd name="connsiteX35124" fmla="*/ 2118516 w 13419668"/>
              <a:gd name="connsiteY35124" fmla="*/ 302132 h 4401251"/>
              <a:gd name="connsiteX35125" fmla="*/ 2130830 w 13419668"/>
              <a:gd name="connsiteY35125" fmla="*/ 283847 h 4401251"/>
              <a:gd name="connsiteX35126" fmla="*/ 5223795 w 13419668"/>
              <a:gd name="connsiteY35126" fmla="*/ 272653 h 4401251"/>
              <a:gd name="connsiteX35127" fmla="*/ 5212601 w 13419668"/>
              <a:gd name="connsiteY35127" fmla="*/ 281857 h 4401251"/>
              <a:gd name="connsiteX35128" fmla="*/ 5222924 w 13419668"/>
              <a:gd name="connsiteY35128" fmla="*/ 295540 h 4401251"/>
              <a:gd name="connsiteX35129" fmla="*/ 5242204 w 13419668"/>
              <a:gd name="connsiteY35129" fmla="*/ 284594 h 4401251"/>
              <a:gd name="connsiteX35130" fmla="*/ 5223795 w 13419668"/>
              <a:gd name="connsiteY35130" fmla="*/ 272653 h 4401251"/>
              <a:gd name="connsiteX35131" fmla="*/ 5321686 w 13419668"/>
              <a:gd name="connsiteY35131" fmla="*/ 283474 h 4401251"/>
              <a:gd name="connsiteX35132" fmla="*/ 5312233 w 13419668"/>
              <a:gd name="connsiteY35132" fmla="*/ 272528 h 4401251"/>
              <a:gd name="connsiteX35133" fmla="*/ 5298800 w 13419668"/>
              <a:gd name="connsiteY35133" fmla="*/ 283101 h 4401251"/>
              <a:gd name="connsiteX35134" fmla="*/ 5310119 w 13419668"/>
              <a:gd name="connsiteY35134" fmla="*/ 302132 h 4401251"/>
              <a:gd name="connsiteX35135" fmla="*/ 5321686 w 13419668"/>
              <a:gd name="connsiteY35135" fmla="*/ 283474 h 4401251"/>
              <a:gd name="connsiteX35136" fmla="*/ 5397686 w 13419668"/>
              <a:gd name="connsiteY35136" fmla="*/ 272653 h 4401251"/>
              <a:gd name="connsiteX35137" fmla="*/ 5388233 w 13419668"/>
              <a:gd name="connsiteY35137" fmla="*/ 283723 h 4401251"/>
              <a:gd name="connsiteX35138" fmla="*/ 5400671 w 13419668"/>
              <a:gd name="connsiteY35138" fmla="*/ 295415 h 4401251"/>
              <a:gd name="connsiteX35139" fmla="*/ 5417961 w 13419668"/>
              <a:gd name="connsiteY35139" fmla="*/ 281484 h 4401251"/>
              <a:gd name="connsiteX35140" fmla="*/ 5397810 w 13419668"/>
              <a:gd name="connsiteY35140" fmla="*/ 272653 h 4401251"/>
              <a:gd name="connsiteX35141" fmla="*/ 13289933 w 13419668"/>
              <a:gd name="connsiteY35141" fmla="*/ 272653 h 4401251"/>
              <a:gd name="connsiteX35142" fmla="*/ 13278738 w 13419668"/>
              <a:gd name="connsiteY35142" fmla="*/ 281857 h 4401251"/>
              <a:gd name="connsiteX35143" fmla="*/ 13289061 w 13419668"/>
              <a:gd name="connsiteY35143" fmla="*/ 295540 h 4401251"/>
              <a:gd name="connsiteX35144" fmla="*/ 13308342 w 13419668"/>
              <a:gd name="connsiteY35144" fmla="*/ 284594 h 4401251"/>
              <a:gd name="connsiteX35145" fmla="*/ 13289933 w 13419668"/>
              <a:gd name="connsiteY35145" fmla="*/ 272653 h 4401251"/>
              <a:gd name="connsiteX35146" fmla="*/ 13391307 w 13419668"/>
              <a:gd name="connsiteY35146" fmla="*/ 282852 h 4401251"/>
              <a:gd name="connsiteX35147" fmla="*/ 13377625 w 13419668"/>
              <a:gd name="connsiteY35147" fmla="*/ 272528 h 4401251"/>
              <a:gd name="connsiteX35148" fmla="*/ 13368419 w 13419668"/>
              <a:gd name="connsiteY35148" fmla="*/ 283723 h 4401251"/>
              <a:gd name="connsiteX35149" fmla="*/ 13380486 w 13419668"/>
              <a:gd name="connsiteY35149" fmla="*/ 302132 h 4401251"/>
              <a:gd name="connsiteX35150" fmla="*/ 13391307 w 13419668"/>
              <a:gd name="connsiteY35150" fmla="*/ 282852 h 4401251"/>
              <a:gd name="connsiteX35151" fmla="*/ 5487990 w 13419668"/>
              <a:gd name="connsiteY35151" fmla="*/ 272653 h 4401251"/>
              <a:gd name="connsiteX35152" fmla="*/ 5477914 w 13419668"/>
              <a:gd name="connsiteY35152" fmla="*/ 283101 h 4401251"/>
              <a:gd name="connsiteX35153" fmla="*/ 5489731 w 13419668"/>
              <a:gd name="connsiteY35153" fmla="*/ 295415 h 4401251"/>
              <a:gd name="connsiteX35154" fmla="*/ 5507767 w 13419668"/>
              <a:gd name="connsiteY35154" fmla="*/ 282479 h 4401251"/>
              <a:gd name="connsiteX35155" fmla="*/ 5488114 w 13419668"/>
              <a:gd name="connsiteY35155" fmla="*/ 272528 h 4401251"/>
              <a:gd name="connsiteX35156" fmla="*/ 5565109 w 13419668"/>
              <a:gd name="connsiteY35156" fmla="*/ 285464 h 4401251"/>
              <a:gd name="connsiteX35157" fmla="*/ 5575557 w 13419668"/>
              <a:gd name="connsiteY35157" fmla="*/ 295540 h 4401251"/>
              <a:gd name="connsiteX35158" fmla="*/ 5587995 w 13419668"/>
              <a:gd name="connsiteY35158" fmla="*/ 283723 h 4401251"/>
              <a:gd name="connsiteX35159" fmla="*/ 5575059 w 13419668"/>
              <a:gd name="connsiteY35159" fmla="*/ 265687 h 4401251"/>
              <a:gd name="connsiteX35160" fmla="*/ 5565109 w 13419668"/>
              <a:gd name="connsiteY35160" fmla="*/ 285340 h 4401251"/>
              <a:gd name="connsiteX35161" fmla="*/ 5677428 w 13419668"/>
              <a:gd name="connsiteY35161" fmla="*/ 283847 h 4401251"/>
              <a:gd name="connsiteX35162" fmla="*/ 5664741 w 13419668"/>
              <a:gd name="connsiteY35162" fmla="*/ 272653 h 4401251"/>
              <a:gd name="connsiteX35163" fmla="*/ 5654542 w 13419668"/>
              <a:gd name="connsiteY35163" fmla="*/ 282852 h 4401251"/>
              <a:gd name="connsiteX35164" fmla="*/ 5665114 w 13419668"/>
              <a:gd name="connsiteY35164" fmla="*/ 302132 h 4401251"/>
              <a:gd name="connsiteX35165" fmla="*/ 5677428 w 13419668"/>
              <a:gd name="connsiteY35165" fmla="*/ 283847 h 4401251"/>
              <a:gd name="connsiteX35166" fmla="*/ 5744099 w 13419668"/>
              <a:gd name="connsiteY35166" fmla="*/ 284718 h 4401251"/>
              <a:gd name="connsiteX35167" fmla="*/ 5753677 w 13419668"/>
              <a:gd name="connsiteY35167" fmla="*/ 295664 h 4401251"/>
              <a:gd name="connsiteX35168" fmla="*/ 5766862 w 13419668"/>
              <a:gd name="connsiteY35168" fmla="*/ 284594 h 4401251"/>
              <a:gd name="connsiteX35169" fmla="*/ 5755294 w 13419668"/>
              <a:gd name="connsiteY35169" fmla="*/ 265811 h 4401251"/>
              <a:gd name="connsiteX35170" fmla="*/ 5744099 w 13419668"/>
              <a:gd name="connsiteY35170" fmla="*/ 284718 h 4401251"/>
              <a:gd name="connsiteX35171" fmla="*/ 5833656 w 13419668"/>
              <a:gd name="connsiteY35171" fmla="*/ 285589 h 4401251"/>
              <a:gd name="connsiteX35172" fmla="*/ 5844105 w 13419668"/>
              <a:gd name="connsiteY35172" fmla="*/ 295664 h 4401251"/>
              <a:gd name="connsiteX35173" fmla="*/ 5856543 w 13419668"/>
              <a:gd name="connsiteY35173" fmla="*/ 283847 h 4401251"/>
              <a:gd name="connsiteX35174" fmla="*/ 5843607 w 13419668"/>
              <a:gd name="connsiteY35174" fmla="*/ 265811 h 4401251"/>
              <a:gd name="connsiteX35175" fmla="*/ 5833656 w 13419668"/>
              <a:gd name="connsiteY35175" fmla="*/ 285464 h 4401251"/>
              <a:gd name="connsiteX35176" fmla="*/ 5930926 w 13419668"/>
              <a:gd name="connsiteY35176" fmla="*/ 272777 h 4401251"/>
              <a:gd name="connsiteX35177" fmla="*/ 5919606 w 13419668"/>
              <a:gd name="connsiteY35177" fmla="*/ 281981 h 4401251"/>
              <a:gd name="connsiteX35178" fmla="*/ 5930304 w 13419668"/>
              <a:gd name="connsiteY35178" fmla="*/ 295540 h 4401251"/>
              <a:gd name="connsiteX35179" fmla="*/ 5949584 w 13419668"/>
              <a:gd name="connsiteY35179" fmla="*/ 284718 h 4401251"/>
              <a:gd name="connsiteX35180" fmla="*/ 5931050 w 13419668"/>
              <a:gd name="connsiteY35180" fmla="*/ 272777 h 4401251"/>
              <a:gd name="connsiteX35181" fmla="*/ 6021105 w 13419668"/>
              <a:gd name="connsiteY35181" fmla="*/ 272777 h 4401251"/>
              <a:gd name="connsiteX35182" fmla="*/ 6009164 w 13419668"/>
              <a:gd name="connsiteY35182" fmla="*/ 281360 h 4401251"/>
              <a:gd name="connsiteX35183" fmla="*/ 6019115 w 13419668"/>
              <a:gd name="connsiteY35183" fmla="*/ 295540 h 4401251"/>
              <a:gd name="connsiteX35184" fmla="*/ 6038892 w 13419668"/>
              <a:gd name="connsiteY35184" fmla="*/ 285713 h 4401251"/>
              <a:gd name="connsiteX35185" fmla="*/ 6021105 w 13419668"/>
              <a:gd name="connsiteY35185" fmla="*/ 272777 h 4401251"/>
              <a:gd name="connsiteX35186" fmla="*/ 6098846 w 13419668"/>
              <a:gd name="connsiteY35186" fmla="*/ 285464 h 4401251"/>
              <a:gd name="connsiteX35187" fmla="*/ 6112777 w 13419668"/>
              <a:gd name="connsiteY35187" fmla="*/ 295788 h 4401251"/>
              <a:gd name="connsiteX35188" fmla="*/ 6121732 w 13419668"/>
              <a:gd name="connsiteY35188" fmla="*/ 284096 h 4401251"/>
              <a:gd name="connsiteX35189" fmla="*/ 6109170 w 13419668"/>
              <a:gd name="connsiteY35189" fmla="*/ 265936 h 4401251"/>
              <a:gd name="connsiteX35190" fmla="*/ 6098846 w 13419668"/>
              <a:gd name="connsiteY35190" fmla="*/ 285464 h 4401251"/>
              <a:gd name="connsiteX35191" fmla="*/ 6195742 w 13419668"/>
              <a:gd name="connsiteY35191" fmla="*/ 272777 h 4401251"/>
              <a:gd name="connsiteX35192" fmla="*/ 6185916 w 13419668"/>
              <a:gd name="connsiteY35192" fmla="*/ 283225 h 4401251"/>
              <a:gd name="connsiteX35193" fmla="*/ 6197359 w 13419668"/>
              <a:gd name="connsiteY35193" fmla="*/ 295540 h 4401251"/>
              <a:gd name="connsiteX35194" fmla="*/ 6215270 w 13419668"/>
              <a:gd name="connsiteY35194" fmla="*/ 282852 h 4401251"/>
              <a:gd name="connsiteX35195" fmla="*/ 6195617 w 13419668"/>
              <a:gd name="connsiteY35195" fmla="*/ 272653 h 4401251"/>
              <a:gd name="connsiteX35196" fmla="*/ 6298235 w 13419668"/>
              <a:gd name="connsiteY35196" fmla="*/ 283847 h 4401251"/>
              <a:gd name="connsiteX35197" fmla="*/ 6285424 w 13419668"/>
              <a:gd name="connsiteY35197" fmla="*/ 272777 h 4401251"/>
              <a:gd name="connsiteX35198" fmla="*/ 6275349 w 13419668"/>
              <a:gd name="connsiteY35198" fmla="*/ 283101 h 4401251"/>
              <a:gd name="connsiteX35199" fmla="*/ 6286170 w 13419668"/>
              <a:gd name="connsiteY35199" fmla="*/ 302256 h 4401251"/>
              <a:gd name="connsiteX35200" fmla="*/ 6298235 w 13419668"/>
              <a:gd name="connsiteY35200" fmla="*/ 283847 h 4401251"/>
              <a:gd name="connsiteX35201" fmla="*/ 6374235 w 13419668"/>
              <a:gd name="connsiteY35201" fmla="*/ 272777 h 4401251"/>
              <a:gd name="connsiteX35202" fmla="*/ 6365031 w 13419668"/>
              <a:gd name="connsiteY35202" fmla="*/ 283972 h 4401251"/>
              <a:gd name="connsiteX35203" fmla="*/ 6377096 w 13419668"/>
              <a:gd name="connsiteY35203" fmla="*/ 295664 h 4401251"/>
              <a:gd name="connsiteX35204" fmla="*/ 6394385 w 13419668"/>
              <a:gd name="connsiteY35204" fmla="*/ 282106 h 4401251"/>
              <a:gd name="connsiteX35205" fmla="*/ 6374235 w 13419668"/>
              <a:gd name="connsiteY35205" fmla="*/ 272777 h 4401251"/>
              <a:gd name="connsiteX35206" fmla="*/ 6462797 w 13419668"/>
              <a:gd name="connsiteY35206" fmla="*/ 272777 h 4401251"/>
              <a:gd name="connsiteX35207" fmla="*/ 6450981 w 13419668"/>
              <a:gd name="connsiteY35207" fmla="*/ 281608 h 4401251"/>
              <a:gd name="connsiteX35208" fmla="*/ 6461180 w 13419668"/>
              <a:gd name="connsiteY35208" fmla="*/ 295664 h 4401251"/>
              <a:gd name="connsiteX35209" fmla="*/ 6480833 w 13419668"/>
              <a:gd name="connsiteY35209" fmla="*/ 285464 h 4401251"/>
              <a:gd name="connsiteX35210" fmla="*/ 6462797 w 13419668"/>
              <a:gd name="connsiteY35210" fmla="*/ 272901 h 4401251"/>
              <a:gd name="connsiteX35211" fmla="*/ 6551484 w 13419668"/>
              <a:gd name="connsiteY35211" fmla="*/ 272777 h 4401251"/>
              <a:gd name="connsiteX35212" fmla="*/ 6540538 w 13419668"/>
              <a:gd name="connsiteY35212" fmla="*/ 282355 h 4401251"/>
              <a:gd name="connsiteX35213" fmla="*/ 6551609 w 13419668"/>
              <a:gd name="connsiteY35213" fmla="*/ 295540 h 4401251"/>
              <a:gd name="connsiteX35214" fmla="*/ 6570390 w 13419668"/>
              <a:gd name="connsiteY35214" fmla="*/ 283972 h 4401251"/>
              <a:gd name="connsiteX35215" fmla="*/ 6551484 w 13419668"/>
              <a:gd name="connsiteY35215" fmla="*/ 272777 h 4401251"/>
              <a:gd name="connsiteX35216" fmla="*/ 6653107 w 13419668"/>
              <a:gd name="connsiteY35216" fmla="*/ 281981 h 4401251"/>
              <a:gd name="connsiteX35217" fmla="*/ 6641912 w 13419668"/>
              <a:gd name="connsiteY35217" fmla="*/ 272777 h 4401251"/>
              <a:gd name="connsiteX35218" fmla="*/ 6630220 w 13419668"/>
              <a:gd name="connsiteY35218" fmla="*/ 284842 h 4401251"/>
              <a:gd name="connsiteX35219" fmla="*/ 6643778 w 13419668"/>
              <a:gd name="connsiteY35219" fmla="*/ 302132 h 4401251"/>
              <a:gd name="connsiteX35220" fmla="*/ 6653107 w 13419668"/>
              <a:gd name="connsiteY35220" fmla="*/ 281981 h 4401251"/>
              <a:gd name="connsiteX35221" fmla="*/ 6730723 w 13419668"/>
              <a:gd name="connsiteY35221" fmla="*/ 272777 h 4401251"/>
              <a:gd name="connsiteX35222" fmla="*/ 6719653 w 13419668"/>
              <a:gd name="connsiteY35222" fmla="*/ 282230 h 4401251"/>
              <a:gd name="connsiteX35223" fmla="*/ 6730474 w 13419668"/>
              <a:gd name="connsiteY35223" fmla="*/ 295540 h 4401251"/>
              <a:gd name="connsiteX35224" fmla="*/ 6749505 w 13419668"/>
              <a:gd name="connsiteY35224" fmla="*/ 284220 h 4401251"/>
              <a:gd name="connsiteX35225" fmla="*/ 6730723 w 13419668"/>
              <a:gd name="connsiteY35225" fmla="*/ 272653 h 4401251"/>
              <a:gd name="connsiteX35226" fmla="*/ 6816797 w 13419668"/>
              <a:gd name="connsiteY35226" fmla="*/ 272777 h 4401251"/>
              <a:gd name="connsiteX35227" fmla="*/ 6806722 w 13419668"/>
              <a:gd name="connsiteY35227" fmla="*/ 283101 h 4401251"/>
              <a:gd name="connsiteX35228" fmla="*/ 6818042 w 13419668"/>
              <a:gd name="connsiteY35228" fmla="*/ 295664 h 4401251"/>
              <a:gd name="connsiteX35229" fmla="*/ 6836202 w 13419668"/>
              <a:gd name="connsiteY35229" fmla="*/ 283225 h 4401251"/>
              <a:gd name="connsiteX35230" fmla="*/ 6816797 w 13419668"/>
              <a:gd name="connsiteY35230" fmla="*/ 272777 h 4401251"/>
              <a:gd name="connsiteX35231" fmla="*/ 6896404 w 13419668"/>
              <a:gd name="connsiteY35231" fmla="*/ 285713 h 4401251"/>
              <a:gd name="connsiteX35232" fmla="*/ 6906853 w 13419668"/>
              <a:gd name="connsiteY35232" fmla="*/ 295788 h 4401251"/>
              <a:gd name="connsiteX35233" fmla="*/ 6919292 w 13419668"/>
              <a:gd name="connsiteY35233" fmla="*/ 283972 h 4401251"/>
              <a:gd name="connsiteX35234" fmla="*/ 6906355 w 13419668"/>
              <a:gd name="connsiteY35234" fmla="*/ 265936 h 4401251"/>
              <a:gd name="connsiteX35235" fmla="*/ 6896404 w 13419668"/>
              <a:gd name="connsiteY35235" fmla="*/ 285589 h 4401251"/>
              <a:gd name="connsiteX35236" fmla="*/ 7008725 w 13419668"/>
              <a:gd name="connsiteY35236" fmla="*/ 284096 h 4401251"/>
              <a:gd name="connsiteX35237" fmla="*/ 6996037 w 13419668"/>
              <a:gd name="connsiteY35237" fmla="*/ 272901 h 4401251"/>
              <a:gd name="connsiteX35238" fmla="*/ 6985837 w 13419668"/>
              <a:gd name="connsiteY35238" fmla="*/ 283101 h 4401251"/>
              <a:gd name="connsiteX35239" fmla="*/ 6996410 w 13419668"/>
              <a:gd name="connsiteY35239" fmla="*/ 302381 h 4401251"/>
              <a:gd name="connsiteX35240" fmla="*/ 7008725 w 13419668"/>
              <a:gd name="connsiteY35240" fmla="*/ 284096 h 4401251"/>
              <a:gd name="connsiteX35241" fmla="*/ 7094924 w 13419668"/>
              <a:gd name="connsiteY35241" fmla="*/ 282106 h 4401251"/>
              <a:gd name="connsiteX35242" fmla="*/ 7083729 w 13419668"/>
              <a:gd name="connsiteY35242" fmla="*/ 272901 h 4401251"/>
              <a:gd name="connsiteX35243" fmla="*/ 7072036 w 13419668"/>
              <a:gd name="connsiteY35243" fmla="*/ 284967 h 4401251"/>
              <a:gd name="connsiteX35244" fmla="*/ 7085595 w 13419668"/>
              <a:gd name="connsiteY35244" fmla="*/ 302256 h 4401251"/>
              <a:gd name="connsiteX35245" fmla="*/ 7094924 w 13419668"/>
              <a:gd name="connsiteY35245" fmla="*/ 282106 h 4401251"/>
              <a:gd name="connsiteX35246" fmla="*/ 7170923 w 13419668"/>
              <a:gd name="connsiteY35246" fmla="*/ 273026 h 4401251"/>
              <a:gd name="connsiteX35247" fmla="*/ 7161469 w 13419668"/>
              <a:gd name="connsiteY35247" fmla="*/ 284096 h 4401251"/>
              <a:gd name="connsiteX35248" fmla="*/ 7173908 w 13419668"/>
              <a:gd name="connsiteY35248" fmla="*/ 295788 h 4401251"/>
              <a:gd name="connsiteX35249" fmla="*/ 7191198 w 13419668"/>
              <a:gd name="connsiteY35249" fmla="*/ 281857 h 4401251"/>
              <a:gd name="connsiteX35250" fmla="*/ 7171047 w 13419668"/>
              <a:gd name="connsiteY35250" fmla="*/ 273026 h 4401251"/>
              <a:gd name="connsiteX35251" fmla="*/ 7260480 w 13419668"/>
              <a:gd name="connsiteY35251" fmla="*/ 273026 h 4401251"/>
              <a:gd name="connsiteX35252" fmla="*/ 7251027 w 13419668"/>
              <a:gd name="connsiteY35252" fmla="*/ 284096 h 4401251"/>
              <a:gd name="connsiteX35253" fmla="*/ 7263465 w 13419668"/>
              <a:gd name="connsiteY35253" fmla="*/ 295788 h 4401251"/>
              <a:gd name="connsiteX35254" fmla="*/ 7280755 w 13419668"/>
              <a:gd name="connsiteY35254" fmla="*/ 281857 h 4401251"/>
              <a:gd name="connsiteX35255" fmla="*/ 7260605 w 13419668"/>
              <a:gd name="connsiteY35255" fmla="*/ 273026 h 4401251"/>
              <a:gd name="connsiteX35256" fmla="*/ 7360983 w 13419668"/>
              <a:gd name="connsiteY35256" fmla="*/ 284096 h 4401251"/>
              <a:gd name="connsiteX35257" fmla="*/ 7348296 w 13419668"/>
              <a:gd name="connsiteY35257" fmla="*/ 272901 h 4401251"/>
              <a:gd name="connsiteX35258" fmla="*/ 7338097 w 13419668"/>
              <a:gd name="connsiteY35258" fmla="*/ 283101 h 4401251"/>
              <a:gd name="connsiteX35259" fmla="*/ 7348669 w 13419668"/>
              <a:gd name="connsiteY35259" fmla="*/ 302381 h 4401251"/>
              <a:gd name="connsiteX35260" fmla="*/ 7360983 w 13419668"/>
              <a:gd name="connsiteY35260" fmla="*/ 284096 h 4401251"/>
              <a:gd name="connsiteX35261" fmla="*/ 7437605 w 13419668"/>
              <a:gd name="connsiteY35261" fmla="*/ 272901 h 4401251"/>
              <a:gd name="connsiteX35262" fmla="*/ 7427778 w 13419668"/>
              <a:gd name="connsiteY35262" fmla="*/ 283350 h 4401251"/>
              <a:gd name="connsiteX35263" fmla="*/ 7439222 w 13419668"/>
              <a:gd name="connsiteY35263" fmla="*/ 295664 h 4401251"/>
              <a:gd name="connsiteX35264" fmla="*/ 7457133 w 13419668"/>
              <a:gd name="connsiteY35264" fmla="*/ 282977 h 4401251"/>
              <a:gd name="connsiteX35265" fmla="*/ 7437480 w 13419668"/>
              <a:gd name="connsiteY35265" fmla="*/ 272777 h 4401251"/>
              <a:gd name="connsiteX35266" fmla="*/ 7527909 w 13419668"/>
              <a:gd name="connsiteY35266" fmla="*/ 272901 h 4401251"/>
              <a:gd name="connsiteX35267" fmla="*/ 7517211 w 13419668"/>
              <a:gd name="connsiteY35267" fmla="*/ 282603 h 4401251"/>
              <a:gd name="connsiteX35268" fmla="*/ 7527909 w 13419668"/>
              <a:gd name="connsiteY35268" fmla="*/ 295788 h 4401251"/>
              <a:gd name="connsiteX35269" fmla="*/ 7546691 w 13419668"/>
              <a:gd name="connsiteY35269" fmla="*/ 284220 h 4401251"/>
              <a:gd name="connsiteX35270" fmla="*/ 7527784 w 13419668"/>
              <a:gd name="connsiteY35270" fmla="*/ 272901 h 4401251"/>
              <a:gd name="connsiteX35271" fmla="*/ 7606893 w 13419668"/>
              <a:gd name="connsiteY35271" fmla="*/ 284967 h 4401251"/>
              <a:gd name="connsiteX35272" fmla="*/ 7616471 w 13419668"/>
              <a:gd name="connsiteY35272" fmla="*/ 295913 h 4401251"/>
              <a:gd name="connsiteX35273" fmla="*/ 7629656 w 13419668"/>
              <a:gd name="connsiteY35273" fmla="*/ 284842 h 4401251"/>
              <a:gd name="connsiteX35274" fmla="*/ 7618088 w 13419668"/>
              <a:gd name="connsiteY35274" fmla="*/ 266060 h 4401251"/>
              <a:gd name="connsiteX35275" fmla="*/ 7606893 w 13419668"/>
              <a:gd name="connsiteY35275" fmla="*/ 284967 h 4401251"/>
              <a:gd name="connsiteX35276" fmla="*/ 7704909 w 13419668"/>
              <a:gd name="connsiteY35276" fmla="*/ 272901 h 4401251"/>
              <a:gd name="connsiteX35277" fmla="*/ 7692968 w 13419668"/>
              <a:gd name="connsiteY35277" fmla="*/ 281484 h 4401251"/>
              <a:gd name="connsiteX35278" fmla="*/ 7702919 w 13419668"/>
              <a:gd name="connsiteY35278" fmla="*/ 295664 h 4401251"/>
              <a:gd name="connsiteX35279" fmla="*/ 7722696 w 13419668"/>
              <a:gd name="connsiteY35279" fmla="*/ 285837 h 4401251"/>
              <a:gd name="connsiteX35280" fmla="*/ 7704909 w 13419668"/>
              <a:gd name="connsiteY35280" fmla="*/ 272901 h 4401251"/>
              <a:gd name="connsiteX35281" fmla="*/ 7805537 w 13419668"/>
              <a:gd name="connsiteY35281" fmla="*/ 282106 h 4401251"/>
              <a:gd name="connsiteX35282" fmla="*/ 7794342 w 13419668"/>
              <a:gd name="connsiteY35282" fmla="*/ 272901 h 4401251"/>
              <a:gd name="connsiteX35283" fmla="*/ 7782650 w 13419668"/>
              <a:gd name="connsiteY35283" fmla="*/ 284967 h 4401251"/>
              <a:gd name="connsiteX35284" fmla="*/ 7796208 w 13419668"/>
              <a:gd name="connsiteY35284" fmla="*/ 302256 h 4401251"/>
              <a:gd name="connsiteX35285" fmla="*/ 7805537 w 13419668"/>
              <a:gd name="connsiteY35285" fmla="*/ 282106 h 4401251"/>
              <a:gd name="connsiteX35286" fmla="*/ 7894970 w 13419668"/>
              <a:gd name="connsiteY35286" fmla="*/ 283723 h 4401251"/>
              <a:gd name="connsiteX35287" fmla="*/ 7885516 w 13419668"/>
              <a:gd name="connsiteY35287" fmla="*/ 272777 h 4401251"/>
              <a:gd name="connsiteX35288" fmla="*/ 7872083 w 13419668"/>
              <a:gd name="connsiteY35288" fmla="*/ 283350 h 4401251"/>
              <a:gd name="connsiteX35289" fmla="*/ 7883401 w 13419668"/>
              <a:gd name="connsiteY35289" fmla="*/ 302381 h 4401251"/>
              <a:gd name="connsiteX35290" fmla="*/ 7894970 w 13419668"/>
              <a:gd name="connsiteY35290" fmla="*/ 283723 h 4401251"/>
              <a:gd name="connsiteX35291" fmla="*/ 7968357 w 13419668"/>
              <a:gd name="connsiteY35291" fmla="*/ 272777 h 4401251"/>
              <a:gd name="connsiteX35292" fmla="*/ 7959152 w 13419668"/>
              <a:gd name="connsiteY35292" fmla="*/ 283972 h 4401251"/>
              <a:gd name="connsiteX35293" fmla="*/ 7971217 w 13419668"/>
              <a:gd name="connsiteY35293" fmla="*/ 295664 h 4401251"/>
              <a:gd name="connsiteX35294" fmla="*/ 7988507 w 13419668"/>
              <a:gd name="connsiteY35294" fmla="*/ 282106 h 4401251"/>
              <a:gd name="connsiteX35295" fmla="*/ 7968357 w 13419668"/>
              <a:gd name="connsiteY35295" fmla="*/ 272777 h 4401251"/>
              <a:gd name="connsiteX35296" fmla="*/ 8048710 w 13419668"/>
              <a:gd name="connsiteY35296" fmla="*/ 284096 h 4401251"/>
              <a:gd name="connsiteX35297" fmla="*/ 8057541 w 13419668"/>
              <a:gd name="connsiteY35297" fmla="*/ 295788 h 4401251"/>
              <a:gd name="connsiteX35298" fmla="*/ 8071596 w 13419668"/>
              <a:gd name="connsiteY35298" fmla="*/ 285589 h 4401251"/>
              <a:gd name="connsiteX35299" fmla="*/ 8061397 w 13419668"/>
              <a:gd name="connsiteY35299" fmla="*/ 265936 h 4401251"/>
              <a:gd name="connsiteX35300" fmla="*/ 8048834 w 13419668"/>
              <a:gd name="connsiteY35300" fmla="*/ 283972 h 4401251"/>
              <a:gd name="connsiteX35301" fmla="*/ 8148964 w 13419668"/>
              <a:gd name="connsiteY35301" fmla="*/ 272901 h 4401251"/>
              <a:gd name="connsiteX35302" fmla="*/ 8138267 w 13419668"/>
              <a:gd name="connsiteY35302" fmla="*/ 282603 h 4401251"/>
              <a:gd name="connsiteX35303" fmla="*/ 8148964 w 13419668"/>
              <a:gd name="connsiteY35303" fmla="*/ 295788 h 4401251"/>
              <a:gd name="connsiteX35304" fmla="*/ 8167747 w 13419668"/>
              <a:gd name="connsiteY35304" fmla="*/ 284220 h 4401251"/>
              <a:gd name="connsiteX35305" fmla="*/ 8148840 w 13419668"/>
              <a:gd name="connsiteY35305" fmla="*/ 272901 h 4401251"/>
              <a:gd name="connsiteX35306" fmla="*/ 8233795 w 13419668"/>
              <a:gd name="connsiteY35306" fmla="*/ 272901 h 4401251"/>
              <a:gd name="connsiteX35307" fmla="*/ 8224342 w 13419668"/>
              <a:gd name="connsiteY35307" fmla="*/ 283972 h 4401251"/>
              <a:gd name="connsiteX35308" fmla="*/ 8236780 w 13419668"/>
              <a:gd name="connsiteY35308" fmla="*/ 295664 h 4401251"/>
              <a:gd name="connsiteX35309" fmla="*/ 8254070 w 13419668"/>
              <a:gd name="connsiteY35309" fmla="*/ 281733 h 4401251"/>
              <a:gd name="connsiteX35310" fmla="*/ 8233920 w 13419668"/>
              <a:gd name="connsiteY35310" fmla="*/ 272901 h 4401251"/>
              <a:gd name="connsiteX35311" fmla="*/ 8314023 w 13419668"/>
              <a:gd name="connsiteY35311" fmla="*/ 285464 h 4401251"/>
              <a:gd name="connsiteX35312" fmla="*/ 8327955 w 13419668"/>
              <a:gd name="connsiteY35312" fmla="*/ 295788 h 4401251"/>
              <a:gd name="connsiteX35313" fmla="*/ 8336910 w 13419668"/>
              <a:gd name="connsiteY35313" fmla="*/ 284096 h 4401251"/>
              <a:gd name="connsiteX35314" fmla="*/ 8324347 w 13419668"/>
              <a:gd name="connsiteY35314" fmla="*/ 265936 h 4401251"/>
              <a:gd name="connsiteX35315" fmla="*/ 8314023 w 13419668"/>
              <a:gd name="connsiteY35315" fmla="*/ 285464 h 4401251"/>
              <a:gd name="connsiteX35316" fmla="*/ 8413531 w 13419668"/>
              <a:gd name="connsiteY35316" fmla="*/ 272901 h 4401251"/>
              <a:gd name="connsiteX35317" fmla="*/ 8403456 w 13419668"/>
              <a:gd name="connsiteY35317" fmla="*/ 283350 h 4401251"/>
              <a:gd name="connsiteX35318" fmla="*/ 8415273 w 13419668"/>
              <a:gd name="connsiteY35318" fmla="*/ 295664 h 4401251"/>
              <a:gd name="connsiteX35319" fmla="*/ 8433309 w 13419668"/>
              <a:gd name="connsiteY35319" fmla="*/ 282728 h 4401251"/>
              <a:gd name="connsiteX35320" fmla="*/ 8413656 w 13419668"/>
              <a:gd name="connsiteY35320" fmla="*/ 272777 h 4401251"/>
              <a:gd name="connsiteX35321" fmla="*/ 8516025 w 13419668"/>
              <a:gd name="connsiteY35321" fmla="*/ 282106 h 4401251"/>
              <a:gd name="connsiteX35322" fmla="*/ 8504830 w 13419668"/>
              <a:gd name="connsiteY35322" fmla="*/ 272901 h 4401251"/>
              <a:gd name="connsiteX35323" fmla="*/ 8493138 w 13419668"/>
              <a:gd name="connsiteY35323" fmla="*/ 284967 h 4401251"/>
              <a:gd name="connsiteX35324" fmla="*/ 8506696 w 13419668"/>
              <a:gd name="connsiteY35324" fmla="*/ 302256 h 4401251"/>
              <a:gd name="connsiteX35325" fmla="*/ 8516025 w 13419668"/>
              <a:gd name="connsiteY35325" fmla="*/ 282106 h 4401251"/>
              <a:gd name="connsiteX35326" fmla="*/ 8589412 w 13419668"/>
              <a:gd name="connsiteY35326" fmla="*/ 272777 h 4401251"/>
              <a:gd name="connsiteX35327" fmla="*/ 8580208 w 13419668"/>
              <a:gd name="connsiteY35327" fmla="*/ 283972 h 4401251"/>
              <a:gd name="connsiteX35328" fmla="*/ 8592274 w 13419668"/>
              <a:gd name="connsiteY35328" fmla="*/ 295664 h 4401251"/>
              <a:gd name="connsiteX35329" fmla="*/ 8609563 w 13419668"/>
              <a:gd name="connsiteY35329" fmla="*/ 282106 h 4401251"/>
              <a:gd name="connsiteX35330" fmla="*/ 8589412 w 13419668"/>
              <a:gd name="connsiteY35330" fmla="*/ 272777 h 4401251"/>
              <a:gd name="connsiteX35331" fmla="*/ 8679592 w 13419668"/>
              <a:gd name="connsiteY35331" fmla="*/ 272777 h 4401251"/>
              <a:gd name="connsiteX35332" fmla="*/ 8669765 w 13419668"/>
              <a:gd name="connsiteY35332" fmla="*/ 283225 h 4401251"/>
              <a:gd name="connsiteX35333" fmla="*/ 8681209 w 13419668"/>
              <a:gd name="connsiteY35333" fmla="*/ 295540 h 4401251"/>
              <a:gd name="connsiteX35334" fmla="*/ 8699120 w 13419668"/>
              <a:gd name="connsiteY35334" fmla="*/ 282852 h 4401251"/>
              <a:gd name="connsiteX35335" fmla="*/ 8679467 w 13419668"/>
              <a:gd name="connsiteY35335" fmla="*/ 272653 h 4401251"/>
              <a:gd name="connsiteX35336" fmla="*/ 8782085 w 13419668"/>
              <a:gd name="connsiteY35336" fmla="*/ 283847 h 4401251"/>
              <a:gd name="connsiteX35337" fmla="*/ 8769274 w 13419668"/>
              <a:gd name="connsiteY35337" fmla="*/ 272777 h 4401251"/>
              <a:gd name="connsiteX35338" fmla="*/ 8759198 w 13419668"/>
              <a:gd name="connsiteY35338" fmla="*/ 283101 h 4401251"/>
              <a:gd name="connsiteX35339" fmla="*/ 8770020 w 13419668"/>
              <a:gd name="connsiteY35339" fmla="*/ 302256 h 4401251"/>
              <a:gd name="connsiteX35340" fmla="*/ 8782085 w 13419668"/>
              <a:gd name="connsiteY35340" fmla="*/ 283847 h 4401251"/>
              <a:gd name="connsiteX35341" fmla="*/ 8854726 w 13419668"/>
              <a:gd name="connsiteY35341" fmla="*/ 272901 h 4401251"/>
              <a:gd name="connsiteX35342" fmla="*/ 8845273 w 13419668"/>
              <a:gd name="connsiteY35342" fmla="*/ 283972 h 4401251"/>
              <a:gd name="connsiteX35343" fmla="*/ 8857711 w 13419668"/>
              <a:gd name="connsiteY35343" fmla="*/ 295664 h 4401251"/>
              <a:gd name="connsiteX35344" fmla="*/ 8875001 w 13419668"/>
              <a:gd name="connsiteY35344" fmla="*/ 281733 h 4401251"/>
              <a:gd name="connsiteX35345" fmla="*/ 8854851 w 13419668"/>
              <a:gd name="connsiteY35345" fmla="*/ 272901 h 4401251"/>
              <a:gd name="connsiteX35346" fmla="*/ 8946149 w 13419668"/>
              <a:gd name="connsiteY35346" fmla="*/ 272901 h 4401251"/>
              <a:gd name="connsiteX35347" fmla="*/ 8934830 w 13419668"/>
              <a:gd name="connsiteY35347" fmla="*/ 282106 h 4401251"/>
              <a:gd name="connsiteX35348" fmla="*/ 8945527 w 13419668"/>
              <a:gd name="connsiteY35348" fmla="*/ 295664 h 4401251"/>
              <a:gd name="connsiteX35349" fmla="*/ 8964807 w 13419668"/>
              <a:gd name="connsiteY35349" fmla="*/ 284842 h 4401251"/>
              <a:gd name="connsiteX35350" fmla="*/ 8946274 w 13419668"/>
              <a:gd name="connsiteY35350" fmla="*/ 272901 h 4401251"/>
              <a:gd name="connsiteX35351" fmla="*/ 9047399 w 13419668"/>
              <a:gd name="connsiteY35351" fmla="*/ 282977 h 4401251"/>
              <a:gd name="connsiteX35352" fmla="*/ 9037075 w 13419668"/>
              <a:gd name="connsiteY35352" fmla="*/ 272901 h 4401251"/>
              <a:gd name="connsiteX35353" fmla="*/ 9024512 w 13419668"/>
              <a:gd name="connsiteY35353" fmla="*/ 284220 h 4401251"/>
              <a:gd name="connsiteX35354" fmla="*/ 9036951 w 13419668"/>
              <a:gd name="connsiteY35354" fmla="*/ 302381 h 4401251"/>
              <a:gd name="connsiteX35355" fmla="*/ 9047399 w 13419668"/>
              <a:gd name="connsiteY35355" fmla="*/ 282977 h 4401251"/>
              <a:gd name="connsiteX35356" fmla="*/ 9134469 w 13419668"/>
              <a:gd name="connsiteY35356" fmla="*/ 283225 h 4401251"/>
              <a:gd name="connsiteX35357" fmla="*/ 9120787 w 13419668"/>
              <a:gd name="connsiteY35357" fmla="*/ 272901 h 4401251"/>
              <a:gd name="connsiteX35358" fmla="*/ 9111582 w 13419668"/>
              <a:gd name="connsiteY35358" fmla="*/ 284096 h 4401251"/>
              <a:gd name="connsiteX35359" fmla="*/ 9123647 w 13419668"/>
              <a:gd name="connsiteY35359" fmla="*/ 302505 h 4401251"/>
              <a:gd name="connsiteX35360" fmla="*/ 9134469 w 13419668"/>
              <a:gd name="connsiteY35360" fmla="*/ 283225 h 4401251"/>
              <a:gd name="connsiteX35361" fmla="*/ 9201263 w 13419668"/>
              <a:gd name="connsiteY35361" fmla="*/ 285837 h 4401251"/>
              <a:gd name="connsiteX35362" fmla="*/ 9211712 w 13419668"/>
              <a:gd name="connsiteY35362" fmla="*/ 295913 h 4401251"/>
              <a:gd name="connsiteX35363" fmla="*/ 9224151 w 13419668"/>
              <a:gd name="connsiteY35363" fmla="*/ 284096 h 4401251"/>
              <a:gd name="connsiteX35364" fmla="*/ 9211214 w 13419668"/>
              <a:gd name="connsiteY35364" fmla="*/ 266060 h 4401251"/>
              <a:gd name="connsiteX35365" fmla="*/ 9201388 w 13419668"/>
              <a:gd name="connsiteY35365" fmla="*/ 285713 h 4401251"/>
              <a:gd name="connsiteX35366" fmla="*/ 9300647 w 13419668"/>
              <a:gd name="connsiteY35366" fmla="*/ 272901 h 4401251"/>
              <a:gd name="connsiteX35367" fmla="*/ 9290821 w 13419668"/>
              <a:gd name="connsiteY35367" fmla="*/ 283350 h 4401251"/>
              <a:gd name="connsiteX35368" fmla="*/ 9302264 w 13419668"/>
              <a:gd name="connsiteY35368" fmla="*/ 295664 h 4401251"/>
              <a:gd name="connsiteX35369" fmla="*/ 9320176 w 13419668"/>
              <a:gd name="connsiteY35369" fmla="*/ 282977 h 4401251"/>
              <a:gd name="connsiteX35370" fmla="*/ 9300523 w 13419668"/>
              <a:gd name="connsiteY35370" fmla="*/ 272777 h 4401251"/>
              <a:gd name="connsiteX35371" fmla="*/ 9380379 w 13419668"/>
              <a:gd name="connsiteY35371" fmla="*/ 285837 h 4401251"/>
              <a:gd name="connsiteX35372" fmla="*/ 9390827 w 13419668"/>
              <a:gd name="connsiteY35372" fmla="*/ 295913 h 4401251"/>
              <a:gd name="connsiteX35373" fmla="*/ 9403265 w 13419668"/>
              <a:gd name="connsiteY35373" fmla="*/ 284096 h 4401251"/>
              <a:gd name="connsiteX35374" fmla="*/ 9390329 w 13419668"/>
              <a:gd name="connsiteY35374" fmla="*/ 266060 h 4401251"/>
              <a:gd name="connsiteX35375" fmla="*/ 9380503 w 13419668"/>
              <a:gd name="connsiteY35375" fmla="*/ 285713 h 4401251"/>
              <a:gd name="connsiteX35376" fmla="*/ 9476528 w 13419668"/>
              <a:gd name="connsiteY35376" fmla="*/ 273026 h 4401251"/>
              <a:gd name="connsiteX35377" fmla="*/ 9466204 w 13419668"/>
              <a:gd name="connsiteY35377" fmla="*/ 283350 h 4401251"/>
              <a:gd name="connsiteX35378" fmla="*/ 9477896 w 13419668"/>
              <a:gd name="connsiteY35378" fmla="*/ 295913 h 4401251"/>
              <a:gd name="connsiteX35379" fmla="*/ 9496057 w 13419668"/>
              <a:gd name="connsiteY35379" fmla="*/ 283225 h 4401251"/>
              <a:gd name="connsiteX35380" fmla="*/ 9476528 w 13419668"/>
              <a:gd name="connsiteY35380" fmla="*/ 273150 h 4401251"/>
              <a:gd name="connsiteX35381" fmla="*/ 9578773 w 13419668"/>
              <a:gd name="connsiteY35381" fmla="*/ 282977 h 4401251"/>
              <a:gd name="connsiteX35382" fmla="*/ 9568449 w 13419668"/>
              <a:gd name="connsiteY35382" fmla="*/ 272901 h 4401251"/>
              <a:gd name="connsiteX35383" fmla="*/ 9555886 w 13419668"/>
              <a:gd name="connsiteY35383" fmla="*/ 284220 h 4401251"/>
              <a:gd name="connsiteX35384" fmla="*/ 9568325 w 13419668"/>
              <a:gd name="connsiteY35384" fmla="*/ 302381 h 4401251"/>
              <a:gd name="connsiteX35385" fmla="*/ 9578773 w 13419668"/>
              <a:gd name="connsiteY35385" fmla="*/ 282977 h 4401251"/>
              <a:gd name="connsiteX35386" fmla="*/ 9668330 w 13419668"/>
              <a:gd name="connsiteY35386" fmla="*/ 282230 h 4401251"/>
              <a:gd name="connsiteX35387" fmla="*/ 9657136 w 13419668"/>
              <a:gd name="connsiteY35387" fmla="*/ 273026 h 4401251"/>
              <a:gd name="connsiteX35388" fmla="*/ 9645444 w 13419668"/>
              <a:gd name="connsiteY35388" fmla="*/ 285091 h 4401251"/>
              <a:gd name="connsiteX35389" fmla="*/ 9659001 w 13419668"/>
              <a:gd name="connsiteY35389" fmla="*/ 302381 h 4401251"/>
              <a:gd name="connsiteX35390" fmla="*/ 9668330 w 13419668"/>
              <a:gd name="connsiteY35390" fmla="*/ 282230 h 4401251"/>
              <a:gd name="connsiteX35391" fmla="*/ 9742464 w 13419668"/>
              <a:gd name="connsiteY35391" fmla="*/ 273026 h 4401251"/>
              <a:gd name="connsiteX35392" fmla="*/ 9732389 w 13419668"/>
              <a:gd name="connsiteY35392" fmla="*/ 283350 h 4401251"/>
              <a:gd name="connsiteX35393" fmla="*/ 9743708 w 13419668"/>
              <a:gd name="connsiteY35393" fmla="*/ 295913 h 4401251"/>
              <a:gd name="connsiteX35394" fmla="*/ 9761868 w 13419668"/>
              <a:gd name="connsiteY35394" fmla="*/ 283474 h 4401251"/>
              <a:gd name="connsiteX35395" fmla="*/ 9742464 w 13419668"/>
              <a:gd name="connsiteY35395" fmla="*/ 273026 h 4401251"/>
              <a:gd name="connsiteX35396" fmla="*/ 9844833 w 13419668"/>
              <a:gd name="connsiteY35396" fmla="*/ 285091 h 4401251"/>
              <a:gd name="connsiteX35397" fmla="*/ 9833017 w 13419668"/>
              <a:gd name="connsiteY35397" fmla="*/ 273150 h 4401251"/>
              <a:gd name="connsiteX35398" fmla="*/ 9821946 w 13419668"/>
              <a:gd name="connsiteY35398" fmla="*/ 282479 h 4401251"/>
              <a:gd name="connsiteX35399" fmla="*/ 9831400 w 13419668"/>
              <a:gd name="connsiteY35399" fmla="*/ 302505 h 4401251"/>
              <a:gd name="connsiteX35400" fmla="*/ 9844833 w 13419668"/>
              <a:gd name="connsiteY35400" fmla="*/ 285091 h 4401251"/>
              <a:gd name="connsiteX35401" fmla="*/ 9911628 w 13419668"/>
              <a:gd name="connsiteY35401" fmla="*/ 285962 h 4401251"/>
              <a:gd name="connsiteX35402" fmla="*/ 9922076 w 13419668"/>
              <a:gd name="connsiteY35402" fmla="*/ 296037 h 4401251"/>
              <a:gd name="connsiteX35403" fmla="*/ 9934515 w 13419668"/>
              <a:gd name="connsiteY35403" fmla="*/ 284220 h 4401251"/>
              <a:gd name="connsiteX35404" fmla="*/ 9921579 w 13419668"/>
              <a:gd name="connsiteY35404" fmla="*/ 266185 h 4401251"/>
              <a:gd name="connsiteX35405" fmla="*/ 9911752 w 13419668"/>
              <a:gd name="connsiteY35405" fmla="*/ 285837 h 4401251"/>
              <a:gd name="connsiteX35406" fmla="*/ 10009520 w 13419668"/>
              <a:gd name="connsiteY35406" fmla="*/ 273150 h 4401251"/>
              <a:gd name="connsiteX35407" fmla="*/ 9997578 w 13419668"/>
              <a:gd name="connsiteY35407" fmla="*/ 281733 h 4401251"/>
              <a:gd name="connsiteX35408" fmla="*/ 10007529 w 13419668"/>
              <a:gd name="connsiteY35408" fmla="*/ 295913 h 4401251"/>
              <a:gd name="connsiteX35409" fmla="*/ 10027307 w 13419668"/>
              <a:gd name="connsiteY35409" fmla="*/ 286086 h 4401251"/>
              <a:gd name="connsiteX35410" fmla="*/ 10009520 w 13419668"/>
              <a:gd name="connsiteY35410" fmla="*/ 273150 h 4401251"/>
              <a:gd name="connsiteX35411" fmla="*/ 10096589 w 13419668"/>
              <a:gd name="connsiteY35411" fmla="*/ 273150 h 4401251"/>
              <a:gd name="connsiteX35412" fmla="*/ 10087136 w 13419668"/>
              <a:gd name="connsiteY35412" fmla="*/ 284220 h 4401251"/>
              <a:gd name="connsiteX35413" fmla="*/ 10099574 w 13419668"/>
              <a:gd name="connsiteY35413" fmla="*/ 295913 h 4401251"/>
              <a:gd name="connsiteX35414" fmla="*/ 10116863 w 13419668"/>
              <a:gd name="connsiteY35414" fmla="*/ 281981 h 4401251"/>
              <a:gd name="connsiteX35415" fmla="*/ 10096713 w 13419668"/>
              <a:gd name="connsiteY35415" fmla="*/ 273150 h 4401251"/>
              <a:gd name="connsiteX35416" fmla="*/ 10199704 w 13419668"/>
              <a:gd name="connsiteY35416" fmla="*/ 283101 h 4401251"/>
              <a:gd name="connsiteX35417" fmla="*/ 10189380 w 13419668"/>
              <a:gd name="connsiteY35417" fmla="*/ 273026 h 4401251"/>
              <a:gd name="connsiteX35418" fmla="*/ 10176817 w 13419668"/>
              <a:gd name="connsiteY35418" fmla="*/ 284345 h 4401251"/>
              <a:gd name="connsiteX35419" fmla="*/ 10189256 w 13419668"/>
              <a:gd name="connsiteY35419" fmla="*/ 302505 h 4401251"/>
              <a:gd name="connsiteX35420" fmla="*/ 10199704 w 13419668"/>
              <a:gd name="connsiteY35420" fmla="*/ 283101 h 4401251"/>
              <a:gd name="connsiteX35421" fmla="*/ 10275704 w 13419668"/>
              <a:gd name="connsiteY35421" fmla="*/ 273150 h 4401251"/>
              <a:gd name="connsiteX35422" fmla="*/ 10266250 w 13419668"/>
              <a:gd name="connsiteY35422" fmla="*/ 284220 h 4401251"/>
              <a:gd name="connsiteX35423" fmla="*/ 10278689 w 13419668"/>
              <a:gd name="connsiteY35423" fmla="*/ 295913 h 4401251"/>
              <a:gd name="connsiteX35424" fmla="*/ 10295979 w 13419668"/>
              <a:gd name="connsiteY35424" fmla="*/ 281981 h 4401251"/>
              <a:gd name="connsiteX35425" fmla="*/ 10275828 w 13419668"/>
              <a:gd name="connsiteY35425" fmla="*/ 273150 h 4401251"/>
              <a:gd name="connsiteX35426" fmla="*/ 10376207 w 13419668"/>
              <a:gd name="connsiteY35426" fmla="*/ 283350 h 4401251"/>
              <a:gd name="connsiteX35427" fmla="*/ 10362524 w 13419668"/>
              <a:gd name="connsiteY35427" fmla="*/ 273026 h 4401251"/>
              <a:gd name="connsiteX35428" fmla="*/ 10353320 w 13419668"/>
              <a:gd name="connsiteY35428" fmla="*/ 284220 h 4401251"/>
              <a:gd name="connsiteX35429" fmla="*/ 10365386 w 13419668"/>
              <a:gd name="connsiteY35429" fmla="*/ 302629 h 4401251"/>
              <a:gd name="connsiteX35430" fmla="*/ 10376207 w 13419668"/>
              <a:gd name="connsiteY35430" fmla="*/ 283350 h 4401251"/>
              <a:gd name="connsiteX35431" fmla="*/ 10452704 w 13419668"/>
              <a:gd name="connsiteY35431" fmla="*/ 273026 h 4401251"/>
              <a:gd name="connsiteX35432" fmla="*/ 10442878 w 13419668"/>
              <a:gd name="connsiteY35432" fmla="*/ 283474 h 4401251"/>
              <a:gd name="connsiteX35433" fmla="*/ 10454321 w 13419668"/>
              <a:gd name="connsiteY35433" fmla="*/ 295788 h 4401251"/>
              <a:gd name="connsiteX35434" fmla="*/ 10472232 w 13419668"/>
              <a:gd name="connsiteY35434" fmla="*/ 283101 h 4401251"/>
              <a:gd name="connsiteX35435" fmla="*/ 10452580 w 13419668"/>
              <a:gd name="connsiteY35435" fmla="*/ 272901 h 4401251"/>
              <a:gd name="connsiteX35436" fmla="*/ 10543506 w 13419668"/>
              <a:gd name="connsiteY35436" fmla="*/ 273026 h 4401251"/>
              <a:gd name="connsiteX35437" fmla="*/ 10532311 w 13419668"/>
              <a:gd name="connsiteY35437" fmla="*/ 282230 h 4401251"/>
              <a:gd name="connsiteX35438" fmla="*/ 10542635 w 13419668"/>
              <a:gd name="connsiteY35438" fmla="*/ 295913 h 4401251"/>
              <a:gd name="connsiteX35439" fmla="*/ 10561914 w 13419668"/>
              <a:gd name="connsiteY35439" fmla="*/ 284967 h 4401251"/>
              <a:gd name="connsiteX35440" fmla="*/ 10543506 w 13419668"/>
              <a:gd name="connsiteY35440" fmla="*/ 273026 h 4401251"/>
              <a:gd name="connsiteX35441" fmla="*/ 10628585 w 13419668"/>
              <a:gd name="connsiteY35441" fmla="*/ 273026 h 4401251"/>
              <a:gd name="connsiteX35442" fmla="*/ 10618510 w 13419668"/>
              <a:gd name="connsiteY35442" fmla="*/ 283474 h 4401251"/>
              <a:gd name="connsiteX35443" fmla="*/ 10630326 w 13419668"/>
              <a:gd name="connsiteY35443" fmla="*/ 295788 h 4401251"/>
              <a:gd name="connsiteX35444" fmla="*/ 10648362 w 13419668"/>
              <a:gd name="connsiteY35444" fmla="*/ 282852 h 4401251"/>
              <a:gd name="connsiteX35445" fmla="*/ 10628709 w 13419668"/>
              <a:gd name="connsiteY35445" fmla="*/ 272901 h 4401251"/>
              <a:gd name="connsiteX35446" fmla="*/ 10718142 w 13419668"/>
              <a:gd name="connsiteY35446" fmla="*/ 273026 h 4401251"/>
              <a:gd name="connsiteX35447" fmla="*/ 10708067 w 13419668"/>
              <a:gd name="connsiteY35447" fmla="*/ 283474 h 4401251"/>
              <a:gd name="connsiteX35448" fmla="*/ 10719884 w 13419668"/>
              <a:gd name="connsiteY35448" fmla="*/ 295788 h 4401251"/>
              <a:gd name="connsiteX35449" fmla="*/ 10737920 w 13419668"/>
              <a:gd name="connsiteY35449" fmla="*/ 282852 h 4401251"/>
              <a:gd name="connsiteX35450" fmla="*/ 10718267 w 13419668"/>
              <a:gd name="connsiteY35450" fmla="*/ 272901 h 4401251"/>
              <a:gd name="connsiteX35451" fmla="*/ 10820636 w 13419668"/>
              <a:gd name="connsiteY35451" fmla="*/ 282977 h 4401251"/>
              <a:gd name="connsiteX35452" fmla="*/ 10810311 w 13419668"/>
              <a:gd name="connsiteY35452" fmla="*/ 272901 h 4401251"/>
              <a:gd name="connsiteX35453" fmla="*/ 10797749 w 13419668"/>
              <a:gd name="connsiteY35453" fmla="*/ 284220 h 4401251"/>
              <a:gd name="connsiteX35454" fmla="*/ 10810188 w 13419668"/>
              <a:gd name="connsiteY35454" fmla="*/ 302381 h 4401251"/>
              <a:gd name="connsiteX35455" fmla="*/ 10820636 w 13419668"/>
              <a:gd name="connsiteY35455" fmla="*/ 282977 h 4401251"/>
              <a:gd name="connsiteX35456" fmla="*/ 10884819 w 13419668"/>
              <a:gd name="connsiteY35456" fmla="*/ 285837 h 4401251"/>
              <a:gd name="connsiteX35457" fmla="*/ 10895267 w 13419668"/>
              <a:gd name="connsiteY35457" fmla="*/ 295913 h 4401251"/>
              <a:gd name="connsiteX35458" fmla="*/ 10907705 w 13419668"/>
              <a:gd name="connsiteY35458" fmla="*/ 284096 h 4401251"/>
              <a:gd name="connsiteX35459" fmla="*/ 10894770 w 13419668"/>
              <a:gd name="connsiteY35459" fmla="*/ 266060 h 4401251"/>
              <a:gd name="connsiteX35460" fmla="*/ 10884819 w 13419668"/>
              <a:gd name="connsiteY35460" fmla="*/ 285713 h 4401251"/>
              <a:gd name="connsiteX35461" fmla="*/ 10997138 w 13419668"/>
              <a:gd name="connsiteY35461" fmla="*/ 284220 h 4401251"/>
              <a:gd name="connsiteX35462" fmla="*/ 10984451 w 13419668"/>
              <a:gd name="connsiteY35462" fmla="*/ 273026 h 4401251"/>
              <a:gd name="connsiteX35463" fmla="*/ 10974252 w 13419668"/>
              <a:gd name="connsiteY35463" fmla="*/ 283225 h 4401251"/>
              <a:gd name="connsiteX35464" fmla="*/ 10984824 w 13419668"/>
              <a:gd name="connsiteY35464" fmla="*/ 302505 h 4401251"/>
              <a:gd name="connsiteX35465" fmla="*/ 10997138 w 13419668"/>
              <a:gd name="connsiteY35465" fmla="*/ 284220 h 4401251"/>
              <a:gd name="connsiteX35466" fmla="*/ 11075004 w 13419668"/>
              <a:gd name="connsiteY35466" fmla="*/ 273026 h 4401251"/>
              <a:gd name="connsiteX35467" fmla="*/ 11063809 w 13419668"/>
              <a:gd name="connsiteY35467" fmla="*/ 282230 h 4401251"/>
              <a:gd name="connsiteX35468" fmla="*/ 11074133 w 13419668"/>
              <a:gd name="connsiteY35468" fmla="*/ 295913 h 4401251"/>
              <a:gd name="connsiteX35469" fmla="*/ 11093413 w 13419668"/>
              <a:gd name="connsiteY35469" fmla="*/ 284967 h 4401251"/>
              <a:gd name="connsiteX35470" fmla="*/ 11075004 w 13419668"/>
              <a:gd name="connsiteY35470" fmla="*/ 273026 h 4401251"/>
              <a:gd name="connsiteX35471" fmla="*/ 11172895 w 13419668"/>
              <a:gd name="connsiteY35471" fmla="*/ 282230 h 4401251"/>
              <a:gd name="connsiteX35472" fmla="*/ 11161700 w 13419668"/>
              <a:gd name="connsiteY35472" fmla="*/ 273026 h 4401251"/>
              <a:gd name="connsiteX35473" fmla="*/ 11150008 w 13419668"/>
              <a:gd name="connsiteY35473" fmla="*/ 285091 h 4401251"/>
              <a:gd name="connsiteX35474" fmla="*/ 11163566 w 13419668"/>
              <a:gd name="connsiteY35474" fmla="*/ 302381 h 4401251"/>
              <a:gd name="connsiteX35475" fmla="*/ 11172895 w 13419668"/>
              <a:gd name="connsiteY35475" fmla="*/ 282230 h 4401251"/>
              <a:gd name="connsiteX35476" fmla="*/ 11251133 w 13419668"/>
              <a:gd name="connsiteY35476" fmla="*/ 273026 h 4401251"/>
              <a:gd name="connsiteX35477" fmla="*/ 11239317 w 13419668"/>
              <a:gd name="connsiteY35477" fmla="*/ 281857 h 4401251"/>
              <a:gd name="connsiteX35478" fmla="*/ 11249516 w 13419668"/>
              <a:gd name="connsiteY35478" fmla="*/ 295913 h 4401251"/>
              <a:gd name="connsiteX35479" fmla="*/ 11269169 w 13419668"/>
              <a:gd name="connsiteY35479" fmla="*/ 285713 h 4401251"/>
              <a:gd name="connsiteX35480" fmla="*/ 11251133 w 13419668"/>
              <a:gd name="connsiteY35480" fmla="*/ 273150 h 4401251"/>
              <a:gd name="connsiteX35481" fmla="*/ 11340069 w 13419668"/>
              <a:gd name="connsiteY35481" fmla="*/ 273026 h 4401251"/>
              <a:gd name="connsiteX35482" fmla="*/ 11328998 w 13419668"/>
              <a:gd name="connsiteY35482" fmla="*/ 282479 h 4401251"/>
              <a:gd name="connsiteX35483" fmla="*/ 11339820 w 13419668"/>
              <a:gd name="connsiteY35483" fmla="*/ 295788 h 4401251"/>
              <a:gd name="connsiteX35484" fmla="*/ 11358851 w 13419668"/>
              <a:gd name="connsiteY35484" fmla="*/ 284469 h 4401251"/>
              <a:gd name="connsiteX35485" fmla="*/ 11340069 w 13419668"/>
              <a:gd name="connsiteY35485" fmla="*/ 272901 h 4401251"/>
              <a:gd name="connsiteX35486" fmla="*/ 11428009 w 13419668"/>
              <a:gd name="connsiteY35486" fmla="*/ 273026 h 4401251"/>
              <a:gd name="connsiteX35487" fmla="*/ 11418556 w 13419668"/>
              <a:gd name="connsiteY35487" fmla="*/ 284096 h 4401251"/>
              <a:gd name="connsiteX35488" fmla="*/ 11430994 w 13419668"/>
              <a:gd name="connsiteY35488" fmla="*/ 295788 h 4401251"/>
              <a:gd name="connsiteX35489" fmla="*/ 11448284 w 13419668"/>
              <a:gd name="connsiteY35489" fmla="*/ 281857 h 4401251"/>
              <a:gd name="connsiteX35490" fmla="*/ 11428134 w 13419668"/>
              <a:gd name="connsiteY35490" fmla="*/ 273026 h 4401251"/>
              <a:gd name="connsiteX35491" fmla="*/ 11516821 w 13419668"/>
              <a:gd name="connsiteY35491" fmla="*/ 273026 h 4401251"/>
              <a:gd name="connsiteX35492" fmla="*/ 11505626 w 13419668"/>
              <a:gd name="connsiteY35492" fmla="*/ 282230 h 4401251"/>
              <a:gd name="connsiteX35493" fmla="*/ 11515950 w 13419668"/>
              <a:gd name="connsiteY35493" fmla="*/ 295913 h 4401251"/>
              <a:gd name="connsiteX35494" fmla="*/ 11535229 w 13419668"/>
              <a:gd name="connsiteY35494" fmla="*/ 284967 h 4401251"/>
              <a:gd name="connsiteX35495" fmla="*/ 11516821 w 13419668"/>
              <a:gd name="connsiteY35495" fmla="*/ 273026 h 4401251"/>
              <a:gd name="connsiteX35496" fmla="*/ 11618070 w 13419668"/>
              <a:gd name="connsiteY35496" fmla="*/ 285091 h 4401251"/>
              <a:gd name="connsiteX35497" fmla="*/ 11606254 w 13419668"/>
              <a:gd name="connsiteY35497" fmla="*/ 273150 h 4401251"/>
              <a:gd name="connsiteX35498" fmla="*/ 11595183 w 13419668"/>
              <a:gd name="connsiteY35498" fmla="*/ 282479 h 4401251"/>
              <a:gd name="connsiteX35499" fmla="*/ 11604637 w 13419668"/>
              <a:gd name="connsiteY35499" fmla="*/ 302505 h 4401251"/>
              <a:gd name="connsiteX35500" fmla="*/ 11618070 w 13419668"/>
              <a:gd name="connsiteY35500" fmla="*/ 285091 h 4401251"/>
              <a:gd name="connsiteX35501" fmla="*/ 11684864 w 13419668"/>
              <a:gd name="connsiteY35501" fmla="*/ 285962 h 4401251"/>
              <a:gd name="connsiteX35502" fmla="*/ 11695313 w 13419668"/>
              <a:gd name="connsiteY35502" fmla="*/ 296037 h 4401251"/>
              <a:gd name="connsiteX35503" fmla="*/ 11707752 w 13419668"/>
              <a:gd name="connsiteY35503" fmla="*/ 284220 h 4401251"/>
              <a:gd name="connsiteX35504" fmla="*/ 11694816 w 13419668"/>
              <a:gd name="connsiteY35504" fmla="*/ 266185 h 4401251"/>
              <a:gd name="connsiteX35505" fmla="*/ 11684989 w 13419668"/>
              <a:gd name="connsiteY35505" fmla="*/ 285837 h 4401251"/>
              <a:gd name="connsiteX35506" fmla="*/ 11793826 w 13419668"/>
              <a:gd name="connsiteY35506" fmla="*/ 283972 h 4401251"/>
              <a:gd name="connsiteX35507" fmla="*/ 11784373 w 13419668"/>
              <a:gd name="connsiteY35507" fmla="*/ 273026 h 4401251"/>
              <a:gd name="connsiteX35508" fmla="*/ 11770940 w 13419668"/>
              <a:gd name="connsiteY35508" fmla="*/ 283599 h 4401251"/>
              <a:gd name="connsiteX35509" fmla="*/ 11782258 w 13419668"/>
              <a:gd name="connsiteY35509" fmla="*/ 302629 h 4401251"/>
              <a:gd name="connsiteX35510" fmla="*/ 11793826 w 13419668"/>
              <a:gd name="connsiteY35510" fmla="*/ 283972 h 4401251"/>
              <a:gd name="connsiteX35511" fmla="*/ 11869826 w 13419668"/>
              <a:gd name="connsiteY35511" fmla="*/ 273150 h 4401251"/>
              <a:gd name="connsiteX35512" fmla="*/ 11860373 w 13419668"/>
              <a:gd name="connsiteY35512" fmla="*/ 284220 h 4401251"/>
              <a:gd name="connsiteX35513" fmla="*/ 11872811 w 13419668"/>
              <a:gd name="connsiteY35513" fmla="*/ 295913 h 4401251"/>
              <a:gd name="connsiteX35514" fmla="*/ 11890100 w 13419668"/>
              <a:gd name="connsiteY35514" fmla="*/ 281981 h 4401251"/>
              <a:gd name="connsiteX35515" fmla="*/ 11869950 w 13419668"/>
              <a:gd name="connsiteY35515" fmla="*/ 273150 h 4401251"/>
              <a:gd name="connsiteX35516" fmla="*/ 11972941 w 13419668"/>
              <a:gd name="connsiteY35516" fmla="*/ 283972 h 4401251"/>
              <a:gd name="connsiteX35517" fmla="*/ 11963488 w 13419668"/>
              <a:gd name="connsiteY35517" fmla="*/ 273026 h 4401251"/>
              <a:gd name="connsiteX35518" fmla="*/ 11950054 w 13419668"/>
              <a:gd name="connsiteY35518" fmla="*/ 283599 h 4401251"/>
              <a:gd name="connsiteX35519" fmla="*/ 11961373 w 13419668"/>
              <a:gd name="connsiteY35519" fmla="*/ 302629 h 4401251"/>
              <a:gd name="connsiteX35520" fmla="*/ 11972941 w 13419668"/>
              <a:gd name="connsiteY35520" fmla="*/ 283972 h 4401251"/>
              <a:gd name="connsiteX35521" fmla="*/ 12048568 w 13419668"/>
              <a:gd name="connsiteY35521" fmla="*/ 273150 h 4401251"/>
              <a:gd name="connsiteX35522" fmla="*/ 12037000 w 13419668"/>
              <a:gd name="connsiteY35522" fmla="*/ 281981 h 4401251"/>
              <a:gd name="connsiteX35523" fmla="*/ 12046951 w 13419668"/>
              <a:gd name="connsiteY35523" fmla="*/ 296037 h 4401251"/>
              <a:gd name="connsiteX35524" fmla="*/ 12066603 w 13419668"/>
              <a:gd name="connsiteY35524" fmla="*/ 285713 h 4401251"/>
              <a:gd name="connsiteX35525" fmla="*/ 12048568 w 13419668"/>
              <a:gd name="connsiteY35525" fmla="*/ 273150 h 4401251"/>
              <a:gd name="connsiteX35526" fmla="*/ 12137503 w 13419668"/>
              <a:gd name="connsiteY35526" fmla="*/ 273150 h 4401251"/>
              <a:gd name="connsiteX35527" fmla="*/ 12126557 w 13419668"/>
              <a:gd name="connsiteY35527" fmla="*/ 282603 h 4401251"/>
              <a:gd name="connsiteX35528" fmla="*/ 12137130 w 13419668"/>
              <a:gd name="connsiteY35528" fmla="*/ 296037 h 4401251"/>
              <a:gd name="connsiteX35529" fmla="*/ 12156161 w 13419668"/>
              <a:gd name="connsiteY35529" fmla="*/ 284718 h 4401251"/>
              <a:gd name="connsiteX35530" fmla="*/ 12137503 w 13419668"/>
              <a:gd name="connsiteY35530" fmla="*/ 273150 h 4401251"/>
              <a:gd name="connsiteX35531" fmla="*/ 12226190 w 13419668"/>
              <a:gd name="connsiteY35531" fmla="*/ 273150 h 4401251"/>
              <a:gd name="connsiteX35532" fmla="*/ 12216114 w 13419668"/>
              <a:gd name="connsiteY35532" fmla="*/ 283474 h 4401251"/>
              <a:gd name="connsiteX35533" fmla="*/ 12227434 w 13419668"/>
              <a:gd name="connsiteY35533" fmla="*/ 296037 h 4401251"/>
              <a:gd name="connsiteX35534" fmla="*/ 12245594 w 13419668"/>
              <a:gd name="connsiteY35534" fmla="*/ 283599 h 4401251"/>
              <a:gd name="connsiteX35535" fmla="*/ 12226190 w 13419668"/>
              <a:gd name="connsiteY35535" fmla="*/ 273150 h 4401251"/>
              <a:gd name="connsiteX35536" fmla="*/ 12305796 w 13419668"/>
              <a:gd name="connsiteY35536" fmla="*/ 286086 h 4401251"/>
              <a:gd name="connsiteX35537" fmla="*/ 12316244 w 13419668"/>
              <a:gd name="connsiteY35537" fmla="*/ 296161 h 4401251"/>
              <a:gd name="connsiteX35538" fmla="*/ 12328683 w 13419668"/>
              <a:gd name="connsiteY35538" fmla="*/ 284345 h 4401251"/>
              <a:gd name="connsiteX35539" fmla="*/ 12315746 w 13419668"/>
              <a:gd name="connsiteY35539" fmla="*/ 266309 h 4401251"/>
              <a:gd name="connsiteX35540" fmla="*/ 12305921 w 13419668"/>
              <a:gd name="connsiteY35540" fmla="*/ 285962 h 4401251"/>
              <a:gd name="connsiteX35541" fmla="*/ 12402070 w 13419668"/>
              <a:gd name="connsiteY35541" fmla="*/ 273275 h 4401251"/>
              <a:gd name="connsiteX35542" fmla="*/ 12391747 w 13419668"/>
              <a:gd name="connsiteY35542" fmla="*/ 283599 h 4401251"/>
              <a:gd name="connsiteX35543" fmla="*/ 12403439 w 13419668"/>
              <a:gd name="connsiteY35543" fmla="*/ 296161 h 4401251"/>
              <a:gd name="connsiteX35544" fmla="*/ 12421598 w 13419668"/>
              <a:gd name="connsiteY35544" fmla="*/ 283474 h 4401251"/>
              <a:gd name="connsiteX35545" fmla="*/ 12402070 w 13419668"/>
              <a:gd name="connsiteY35545" fmla="*/ 273399 h 4401251"/>
              <a:gd name="connsiteX35546" fmla="*/ 12481553 w 13419668"/>
              <a:gd name="connsiteY35546" fmla="*/ 285837 h 4401251"/>
              <a:gd name="connsiteX35547" fmla="*/ 12495484 w 13419668"/>
              <a:gd name="connsiteY35547" fmla="*/ 296161 h 4401251"/>
              <a:gd name="connsiteX35548" fmla="*/ 12504439 w 13419668"/>
              <a:gd name="connsiteY35548" fmla="*/ 284469 h 4401251"/>
              <a:gd name="connsiteX35549" fmla="*/ 12491876 w 13419668"/>
              <a:gd name="connsiteY35549" fmla="*/ 266309 h 4401251"/>
              <a:gd name="connsiteX35550" fmla="*/ 12481553 w 13419668"/>
              <a:gd name="connsiteY35550" fmla="*/ 285837 h 4401251"/>
              <a:gd name="connsiteX35551" fmla="*/ 12582056 w 13419668"/>
              <a:gd name="connsiteY35551" fmla="*/ 295913 h 4401251"/>
              <a:gd name="connsiteX35552" fmla="*/ 12593998 w 13419668"/>
              <a:gd name="connsiteY35552" fmla="*/ 283972 h 4401251"/>
              <a:gd name="connsiteX35553" fmla="*/ 12584669 w 13419668"/>
              <a:gd name="connsiteY35553" fmla="*/ 273026 h 4401251"/>
              <a:gd name="connsiteX35554" fmla="*/ 12564641 w 13419668"/>
              <a:gd name="connsiteY35554" fmla="*/ 282603 h 4401251"/>
              <a:gd name="connsiteX35555" fmla="*/ 12582056 w 13419668"/>
              <a:gd name="connsiteY35555" fmla="*/ 295913 h 4401251"/>
              <a:gd name="connsiteX35556" fmla="*/ 12681067 w 13419668"/>
              <a:gd name="connsiteY35556" fmla="*/ 283350 h 4401251"/>
              <a:gd name="connsiteX35557" fmla="*/ 12667384 w 13419668"/>
              <a:gd name="connsiteY35557" fmla="*/ 273026 h 4401251"/>
              <a:gd name="connsiteX35558" fmla="*/ 12658179 w 13419668"/>
              <a:gd name="connsiteY35558" fmla="*/ 284220 h 4401251"/>
              <a:gd name="connsiteX35559" fmla="*/ 12670244 w 13419668"/>
              <a:gd name="connsiteY35559" fmla="*/ 302505 h 4401251"/>
              <a:gd name="connsiteX35560" fmla="*/ 12681067 w 13419668"/>
              <a:gd name="connsiteY35560" fmla="*/ 283225 h 4401251"/>
              <a:gd name="connsiteX35561" fmla="*/ 12756942 w 13419668"/>
              <a:gd name="connsiteY35561" fmla="*/ 273026 h 4401251"/>
              <a:gd name="connsiteX35562" fmla="*/ 12747738 w 13419668"/>
              <a:gd name="connsiteY35562" fmla="*/ 284220 h 4401251"/>
              <a:gd name="connsiteX35563" fmla="*/ 12759803 w 13419668"/>
              <a:gd name="connsiteY35563" fmla="*/ 295913 h 4401251"/>
              <a:gd name="connsiteX35564" fmla="*/ 12777092 w 13419668"/>
              <a:gd name="connsiteY35564" fmla="*/ 282355 h 4401251"/>
              <a:gd name="connsiteX35565" fmla="*/ 12756942 w 13419668"/>
              <a:gd name="connsiteY35565" fmla="*/ 273026 h 4401251"/>
              <a:gd name="connsiteX35566" fmla="*/ 12860056 w 13419668"/>
              <a:gd name="connsiteY35566" fmla="*/ 284345 h 4401251"/>
              <a:gd name="connsiteX35567" fmla="*/ 12847370 w 13419668"/>
              <a:gd name="connsiteY35567" fmla="*/ 273150 h 4401251"/>
              <a:gd name="connsiteX35568" fmla="*/ 12837170 w 13419668"/>
              <a:gd name="connsiteY35568" fmla="*/ 283350 h 4401251"/>
              <a:gd name="connsiteX35569" fmla="*/ 12847742 w 13419668"/>
              <a:gd name="connsiteY35569" fmla="*/ 302629 h 4401251"/>
              <a:gd name="connsiteX35570" fmla="*/ 12860056 w 13419668"/>
              <a:gd name="connsiteY35570" fmla="*/ 284345 h 4401251"/>
              <a:gd name="connsiteX35571" fmla="*/ 12946132 w 13419668"/>
              <a:gd name="connsiteY35571" fmla="*/ 283972 h 4401251"/>
              <a:gd name="connsiteX35572" fmla="*/ 12936678 w 13419668"/>
              <a:gd name="connsiteY35572" fmla="*/ 273026 h 4401251"/>
              <a:gd name="connsiteX35573" fmla="*/ 12923245 w 13419668"/>
              <a:gd name="connsiteY35573" fmla="*/ 283599 h 4401251"/>
              <a:gd name="connsiteX35574" fmla="*/ 12934563 w 13419668"/>
              <a:gd name="connsiteY35574" fmla="*/ 302629 h 4401251"/>
              <a:gd name="connsiteX35575" fmla="*/ 12946132 w 13419668"/>
              <a:gd name="connsiteY35575" fmla="*/ 283972 h 4401251"/>
              <a:gd name="connsiteX35576" fmla="*/ 13023002 w 13419668"/>
              <a:gd name="connsiteY35576" fmla="*/ 273150 h 4401251"/>
              <a:gd name="connsiteX35577" fmla="*/ 13012677 w 13419668"/>
              <a:gd name="connsiteY35577" fmla="*/ 283474 h 4401251"/>
              <a:gd name="connsiteX35578" fmla="*/ 13024370 w 13419668"/>
              <a:gd name="connsiteY35578" fmla="*/ 296037 h 4401251"/>
              <a:gd name="connsiteX35579" fmla="*/ 13042530 w 13419668"/>
              <a:gd name="connsiteY35579" fmla="*/ 283350 h 4401251"/>
              <a:gd name="connsiteX35580" fmla="*/ 13023002 w 13419668"/>
              <a:gd name="connsiteY35580" fmla="*/ 273275 h 4401251"/>
              <a:gd name="connsiteX35581" fmla="*/ 13125247 w 13419668"/>
              <a:gd name="connsiteY35581" fmla="*/ 283972 h 4401251"/>
              <a:gd name="connsiteX35582" fmla="*/ 13115793 w 13419668"/>
              <a:gd name="connsiteY35582" fmla="*/ 273026 h 4401251"/>
              <a:gd name="connsiteX35583" fmla="*/ 13102360 w 13419668"/>
              <a:gd name="connsiteY35583" fmla="*/ 283599 h 4401251"/>
              <a:gd name="connsiteX35584" fmla="*/ 13113678 w 13419668"/>
              <a:gd name="connsiteY35584" fmla="*/ 302629 h 4401251"/>
              <a:gd name="connsiteX35585" fmla="*/ 13125247 w 13419668"/>
              <a:gd name="connsiteY35585" fmla="*/ 283972 h 4401251"/>
              <a:gd name="connsiteX35586" fmla="*/ 2598 w 13419668"/>
              <a:gd name="connsiteY35586" fmla="*/ 1594620 h 4401251"/>
              <a:gd name="connsiteX35587" fmla="*/ 2598 w 13419668"/>
              <a:gd name="connsiteY35587" fmla="*/ 1632184 h 4401251"/>
              <a:gd name="connsiteX35588" fmla="*/ 2598 w 13419668"/>
              <a:gd name="connsiteY35588" fmla="*/ 1594620 h 4401251"/>
              <a:gd name="connsiteX35589" fmla="*/ 10364266 w 13419668"/>
              <a:gd name="connsiteY35589" fmla="*/ 183841 h 4401251"/>
              <a:gd name="connsiteX35590" fmla="*/ 10354689 w 13419668"/>
              <a:gd name="connsiteY35590" fmla="*/ 194663 h 4401251"/>
              <a:gd name="connsiteX35591" fmla="*/ 10365510 w 13419668"/>
              <a:gd name="connsiteY35591" fmla="*/ 204738 h 4401251"/>
              <a:gd name="connsiteX35592" fmla="*/ 10379939 w 13419668"/>
              <a:gd name="connsiteY35592" fmla="*/ 193170 h 4401251"/>
              <a:gd name="connsiteX35593" fmla="*/ 10364141 w 13419668"/>
              <a:gd name="connsiteY35593" fmla="*/ 183841 h 4401251"/>
              <a:gd name="connsiteX35594" fmla="*/ 3983176 w 13419668"/>
              <a:gd name="connsiteY35594" fmla="*/ 183841 h 4401251"/>
              <a:gd name="connsiteX35595" fmla="*/ 3972230 w 13419668"/>
              <a:gd name="connsiteY35595" fmla="*/ 193295 h 4401251"/>
              <a:gd name="connsiteX35596" fmla="*/ 3981808 w 13419668"/>
              <a:gd name="connsiteY35596" fmla="*/ 204738 h 4401251"/>
              <a:gd name="connsiteX35597" fmla="*/ 3997605 w 13419668"/>
              <a:gd name="connsiteY35597" fmla="*/ 194787 h 4401251"/>
              <a:gd name="connsiteX35598" fmla="*/ 3983176 w 13419668"/>
              <a:gd name="connsiteY35598" fmla="*/ 183841 h 4401251"/>
              <a:gd name="connsiteX35599" fmla="*/ 3893619 w 13419668"/>
              <a:gd name="connsiteY35599" fmla="*/ 183841 h 4401251"/>
              <a:gd name="connsiteX35600" fmla="*/ 3882673 w 13419668"/>
              <a:gd name="connsiteY35600" fmla="*/ 193295 h 4401251"/>
              <a:gd name="connsiteX35601" fmla="*/ 3892251 w 13419668"/>
              <a:gd name="connsiteY35601" fmla="*/ 204863 h 4401251"/>
              <a:gd name="connsiteX35602" fmla="*/ 3908048 w 13419668"/>
              <a:gd name="connsiteY35602" fmla="*/ 194912 h 4401251"/>
              <a:gd name="connsiteX35603" fmla="*/ 3893619 w 13419668"/>
              <a:gd name="connsiteY35603" fmla="*/ 183966 h 4401251"/>
              <a:gd name="connsiteX35604" fmla="*/ 3816251 w 13419668"/>
              <a:gd name="connsiteY35604" fmla="*/ 193419 h 4401251"/>
              <a:gd name="connsiteX35605" fmla="*/ 3805430 w 13419668"/>
              <a:gd name="connsiteY35605" fmla="*/ 183841 h 4401251"/>
              <a:gd name="connsiteX35606" fmla="*/ 3795354 w 13419668"/>
              <a:gd name="connsiteY35606" fmla="*/ 194663 h 4401251"/>
              <a:gd name="connsiteX35607" fmla="*/ 3806922 w 13419668"/>
              <a:gd name="connsiteY35607" fmla="*/ 209092 h 4401251"/>
              <a:gd name="connsiteX35608" fmla="*/ 3816251 w 13419668"/>
              <a:gd name="connsiteY35608" fmla="*/ 193295 h 4401251"/>
              <a:gd name="connsiteX35609" fmla="*/ 3715748 w 13419668"/>
              <a:gd name="connsiteY35609" fmla="*/ 183717 h 4401251"/>
              <a:gd name="connsiteX35610" fmla="*/ 3704927 w 13419668"/>
              <a:gd name="connsiteY35610" fmla="*/ 194787 h 4401251"/>
              <a:gd name="connsiteX35611" fmla="*/ 3717116 w 13419668"/>
              <a:gd name="connsiteY35611" fmla="*/ 204738 h 4401251"/>
              <a:gd name="connsiteX35612" fmla="*/ 3731172 w 13419668"/>
              <a:gd name="connsiteY35612" fmla="*/ 192797 h 4401251"/>
              <a:gd name="connsiteX35613" fmla="*/ 3715623 w 13419668"/>
              <a:gd name="connsiteY35613" fmla="*/ 183841 h 4401251"/>
              <a:gd name="connsiteX35614" fmla="*/ 3627559 w 13419668"/>
              <a:gd name="connsiteY35614" fmla="*/ 183717 h 4401251"/>
              <a:gd name="connsiteX35615" fmla="*/ 3615369 w 13419668"/>
              <a:gd name="connsiteY35615" fmla="*/ 193295 h 4401251"/>
              <a:gd name="connsiteX35616" fmla="*/ 3626190 w 13419668"/>
              <a:gd name="connsiteY35616" fmla="*/ 204614 h 4401251"/>
              <a:gd name="connsiteX35617" fmla="*/ 3641614 w 13419668"/>
              <a:gd name="connsiteY35617" fmla="*/ 194663 h 4401251"/>
              <a:gd name="connsiteX35618" fmla="*/ 3627434 w 13419668"/>
              <a:gd name="connsiteY35618" fmla="*/ 183717 h 4401251"/>
              <a:gd name="connsiteX35619" fmla="*/ 3547455 w 13419668"/>
              <a:gd name="connsiteY35619" fmla="*/ 194787 h 4401251"/>
              <a:gd name="connsiteX35620" fmla="*/ 3538001 w 13419668"/>
              <a:gd name="connsiteY35620" fmla="*/ 183841 h 4401251"/>
              <a:gd name="connsiteX35621" fmla="*/ 3526558 w 13419668"/>
              <a:gd name="connsiteY35621" fmla="*/ 193419 h 4401251"/>
              <a:gd name="connsiteX35622" fmla="*/ 3536509 w 13419668"/>
              <a:gd name="connsiteY35622" fmla="*/ 209216 h 4401251"/>
              <a:gd name="connsiteX35623" fmla="*/ 3547455 w 13419668"/>
              <a:gd name="connsiteY35623" fmla="*/ 194787 h 4401251"/>
              <a:gd name="connsiteX35624" fmla="*/ 3440608 w 13419668"/>
              <a:gd name="connsiteY35624" fmla="*/ 194663 h 4401251"/>
              <a:gd name="connsiteX35625" fmla="*/ 3451678 w 13419668"/>
              <a:gd name="connsiteY35625" fmla="*/ 205485 h 4401251"/>
              <a:gd name="connsiteX35626" fmla="*/ 3461629 w 13419668"/>
              <a:gd name="connsiteY35626" fmla="*/ 193295 h 4401251"/>
              <a:gd name="connsiteX35627" fmla="*/ 3449688 w 13419668"/>
              <a:gd name="connsiteY35627" fmla="*/ 179239 h 4401251"/>
              <a:gd name="connsiteX35628" fmla="*/ 3440732 w 13419668"/>
              <a:gd name="connsiteY35628" fmla="*/ 194787 h 4401251"/>
              <a:gd name="connsiteX35629" fmla="*/ 3371947 w 13419668"/>
              <a:gd name="connsiteY35629" fmla="*/ 193419 h 4401251"/>
              <a:gd name="connsiteX35630" fmla="*/ 3360504 w 13419668"/>
              <a:gd name="connsiteY35630" fmla="*/ 183841 h 4401251"/>
              <a:gd name="connsiteX35631" fmla="*/ 3351050 w 13419668"/>
              <a:gd name="connsiteY35631" fmla="*/ 194787 h 4401251"/>
              <a:gd name="connsiteX35632" fmla="*/ 3361872 w 13419668"/>
              <a:gd name="connsiteY35632" fmla="*/ 209216 h 4401251"/>
              <a:gd name="connsiteX35633" fmla="*/ 3371947 w 13419668"/>
              <a:gd name="connsiteY35633" fmla="*/ 193419 h 4401251"/>
              <a:gd name="connsiteX35634" fmla="*/ 3272439 w 13419668"/>
              <a:gd name="connsiteY35634" fmla="*/ 183717 h 4401251"/>
              <a:gd name="connsiteX35635" fmla="*/ 3261493 w 13419668"/>
              <a:gd name="connsiteY35635" fmla="*/ 193170 h 4401251"/>
              <a:gd name="connsiteX35636" fmla="*/ 3271071 w 13419668"/>
              <a:gd name="connsiteY35636" fmla="*/ 204614 h 4401251"/>
              <a:gd name="connsiteX35637" fmla="*/ 3286867 w 13419668"/>
              <a:gd name="connsiteY35637" fmla="*/ 194663 h 4401251"/>
              <a:gd name="connsiteX35638" fmla="*/ 3272439 w 13419668"/>
              <a:gd name="connsiteY35638" fmla="*/ 183717 h 4401251"/>
              <a:gd name="connsiteX35639" fmla="*/ 4061414 w 13419668"/>
              <a:gd name="connsiteY35639" fmla="*/ 194539 h 4401251"/>
              <a:gd name="connsiteX35640" fmla="*/ 4072485 w 13419668"/>
              <a:gd name="connsiteY35640" fmla="*/ 205360 h 4401251"/>
              <a:gd name="connsiteX35641" fmla="*/ 4082436 w 13419668"/>
              <a:gd name="connsiteY35641" fmla="*/ 193170 h 4401251"/>
              <a:gd name="connsiteX35642" fmla="*/ 4070495 w 13419668"/>
              <a:gd name="connsiteY35642" fmla="*/ 179115 h 4401251"/>
              <a:gd name="connsiteX35643" fmla="*/ 4061539 w 13419668"/>
              <a:gd name="connsiteY35643" fmla="*/ 194663 h 4401251"/>
              <a:gd name="connsiteX35644" fmla="*/ 3195071 w 13419668"/>
              <a:gd name="connsiteY35644" fmla="*/ 193295 h 4401251"/>
              <a:gd name="connsiteX35645" fmla="*/ 3184249 w 13419668"/>
              <a:gd name="connsiteY35645" fmla="*/ 183717 h 4401251"/>
              <a:gd name="connsiteX35646" fmla="*/ 3174174 w 13419668"/>
              <a:gd name="connsiteY35646" fmla="*/ 194539 h 4401251"/>
              <a:gd name="connsiteX35647" fmla="*/ 3185742 w 13419668"/>
              <a:gd name="connsiteY35647" fmla="*/ 208967 h 4401251"/>
              <a:gd name="connsiteX35648" fmla="*/ 3195071 w 13419668"/>
              <a:gd name="connsiteY35648" fmla="*/ 193170 h 4401251"/>
              <a:gd name="connsiteX35649" fmla="*/ 3096060 w 13419668"/>
              <a:gd name="connsiteY35649" fmla="*/ 183593 h 4401251"/>
              <a:gd name="connsiteX35650" fmla="*/ 3083870 w 13419668"/>
              <a:gd name="connsiteY35650" fmla="*/ 193170 h 4401251"/>
              <a:gd name="connsiteX35651" fmla="*/ 3094692 w 13419668"/>
              <a:gd name="connsiteY35651" fmla="*/ 204489 h 4401251"/>
              <a:gd name="connsiteX35652" fmla="*/ 3110116 w 13419668"/>
              <a:gd name="connsiteY35652" fmla="*/ 194539 h 4401251"/>
              <a:gd name="connsiteX35653" fmla="*/ 3095936 w 13419668"/>
              <a:gd name="connsiteY35653" fmla="*/ 183468 h 4401251"/>
              <a:gd name="connsiteX35654" fmla="*/ 2995060 w 13419668"/>
              <a:gd name="connsiteY35654" fmla="*/ 193170 h 4401251"/>
              <a:gd name="connsiteX35655" fmla="*/ 3005010 w 13419668"/>
              <a:gd name="connsiteY35655" fmla="*/ 205360 h 4401251"/>
              <a:gd name="connsiteX35656" fmla="*/ 3016081 w 13419668"/>
              <a:gd name="connsiteY35656" fmla="*/ 194539 h 4401251"/>
              <a:gd name="connsiteX35657" fmla="*/ 3007125 w 13419668"/>
              <a:gd name="connsiteY35657" fmla="*/ 178990 h 4401251"/>
              <a:gd name="connsiteX35658" fmla="*/ 2995184 w 13419668"/>
              <a:gd name="connsiteY35658" fmla="*/ 193170 h 4401251"/>
              <a:gd name="connsiteX35659" fmla="*/ 2909109 w 13419668"/>
              <a:gd name="connsiteY35659" fmla="*/ 193170 h 4401251"/>
              <a:gd name="connsiteX35660" fmla="*/ 2918687 w 13419668"/>
              <a:gd name="connsiteY35660" fmla="*/ 205360 h 4401251"/>
              <a:gd name="connsiteX35661" fmla="*/ 2930006 w 13419668"/>
              <a:gd name="connsiteY35661" fmla="*/ 194539 h 4401251"/>
              <a:gd name="connsiteX35662" fmla="*/ 2920055 w 13419668"/>
              <a:gd name="connsiteY35662" fmla="*/ 178990 h 4401251"/>
              <a:gd name="connsiteX35663" fmla="*/ 2908985 w 13419668"/>
              <a:gd name="connsiteY35663" fmla="*/ 193170 h 4401251"/>
              <a:gd name="connsiteX35664" fmla="*/ 2829130 w 13419668"/>
              <a:gd name="connsiteY35664" fmla="*/ 183717 h 4401251"/>
              <a:gd name="connsiteX35665" fmla="*/ 2819676 w 13419668"/>
              <a:gd name="connsiteY35665" fmla="*/ 194663 h 4401251"/>
              <a:gd name="connsiteX35666" fmla="*/ 2830622 w 13419668"/>
              <a:gd name="connsiteY35666" fmla="*/ 204614 h 4401251"/>
              <a:gd name="connsiteX35667" fmla="*/ 2844926 w 13419668"/>
              <a:gd name="connsiteY35667" fmla="*/ 192922 h 4401251"/>
              <a:gd name="connsiteX35668" fmla="*/ 2829130 w 13419668"/>
              <a:gd name="connsiteY35668" fmla="*/ 183717 h 4401251"/>
              <a:gd name="connsiteX35669" fmla="*/ 2741065 w 13419668"/>
              <a:gd name="connsiteY35669" fmla="*/ 183717 h 4401251"/>
              <a:gd name="connsiteX35670" fmla="*/ 2730119 w 13419668"/>
              <a:gd name="connsiteY35670" fmla="*/ 193170 h 4401251"/>
              <a:gd name="connsiteX35671" fmla="*/ 2739697 w 13419668"/>
              <a:gd name="connsiteY35671" fmla="*/ 204614 h 4401251"/>
              <a:gd name="connsiteX35672" fmla="*/ 2755493 w 13419668"/>
              <a:gd name="connsiteY35672" fmla="*/ 194663 h 4401251"/>
              <a:gd name="connsiteX35673" fmla="*/ 2741065 w 13419668"/>
              <a:gd name="connsiteY35673" fmla="*/ 183717 h 4401251"/>
              <a:gd name="connsiteX35674" fmla="*/ 2650139 w 13419668"/>
              <a:gd name="connsiteY35674" fmla="*/ 183717 h 4401251"/>
              <a:gd name="connsiteX35675" fmla="*/ 2640561 w 13419668"/>
              <a:gd name="connsiteY35675" fmla="*/ 194539 h 4401251"/>
              <a:gd name="connsiteX35676" fmla="*/ 2651383 w 13419668"/>
              <a:gd name="connsiteY35676" fmla="*/ 204614 h 4401251"/>
              <a:gd name="connsiteX35677" fmla="*/ 2665812 w 13419668"/>
              <a:gd name="connsiteY35677" fmla="*/ 193046 h 4401251"/>
              <a:gd name="connsiteX35678" fmla="*/ 2650015 w 13419668"/>
              <a:gd name="connsiteY35678" fmla="*/ 183717 h 4401251"/>
              <a:gd name="connsiteX35679" fmla="*/ 2563318 w 13419668"/>
              <a:gd name="connsiteY35679" fmla="*/ 183717 h 4401251"/>
              <a:gd name="connsiteX35680" fmla="*/ 2552621 w 13419668"/>
              <a:gd name="connsiteY35680" fmla="*/ 194787 h 4401251"/>
              <a:gd name="connsiteX35681" fmla="*/ 2564811 w 13419668"/>
              <a:gd name="connsiteY35681" fmla="*/ 204738 h 4401251"/>
              <a:gd name="connsiteX35682" fmla="*/ 2578866 w 13419668"/>
              <a:gd name="connsiteY35682" fmla="*/ 192797 h 4401251"/>
              <a:gd name="connsiteX35683" fmla="*/ 2563318 w 13419668"/>
              <a:gd name="connsiteY35683" fmla="*/ 183841 h 4401251"/>
              <a:gd name="connsiteX35684" fmla="*/ 13390436 w 13419668"/>
              <a:gd name="connsiteY35684" fmla="*/ 193419 h 4401251"/>
              <a:gd name="connsiteX35685" fmla="*/ 13378993 w 13419668"/>
              <a:gd name="connsiteY35685" fmla="*/ 183841 h 4401251"/>
              <a:gd name="connsiteX35686" fmla="*/ 13369540 w 13419668"/>
              <a:gd name="connsiteY35686" fmla="*/ 194787 h 4401251"/>
              <a:gd name="connsiteX35687" fmla="*/ 13380361 w 13419668"/>
              <a:gd name="connsiteY35687" fmla="*/ 209216 h 4401251"/>
              <a:gd name="connsiteX35688" fmla="*/ 13390436 w 13419668"/>
              <a:gd name="connsiteY35688" fmla="*/ 193419 h 4401251"/>
              <a:gd name="connsiteX35689" fmla="*/ 13290927 w 13419668"/>
              <a:gd name="connsiteY35689" fmla="*/ 183717 h 4401251"/>
              <a:gd name="connsiteX35690" fmla="*/ 13279981 w 13419668"/>
              <a:gd name="connsiteY35690" fmla="*/ 193295 h 4401251"/>
              <a:gd name="connsiteX35691" fmla="*/ 13289559 w 13419668"/>
              <a:gd name="connsiteY35691" fmla="*/ 204738 h 4401251"/>
              <a:gd name="connsiteX35692" fmla="*/ 13305356 w 13419668"/>
              <a:gd name="connsiteY35692" fmla="*/ 194663 h 4401251"/>
              <a:gd name="connsiteX35693" fmla="*/ 13290927 w 13419668"/>
              <a:gd name="connsiteY35693" fmla="*/ 183717 h 4401251"/>
              <a:gd name="connsiteX35694" fmla="*/ 13213685 w 13419668"/>
              <a:gd name="connsiteY35694" fmla="*/ 194663 h 4401251"/>
              <a:gd name="connsiteX35695" fmla="*/ 13204231 w 13419668"/>
              <a:gd name="connsiteY35695" fmla="*/ 183717 h 4401251"/>
              <a:gd name="connsiteX35696" fmla="*/ 13192787 w 13419668"/>
              <a:gd name="connsiteY35696" fmla="*/ 193295 h 4401251"/>
              <a:gd name="connsiteX35697" fmla="*/ 13202739 w 13419668"/>
              <a:gd name="connsiteY35697" fmla="*/ 209092 h 4401251"/>
              <a:gd name="connsiteX35698" fmla="*/ 13213685 w 13419668"/>
              <a:gd name="connsiteY35698" fmla="*/ 194663 h 4401251"/>
              <a:gd name="connsiteX35699" fmla="*/ 13103230 w 13419668"/>
              <a:gd name="connsiteY35699" fmla="*/ 194539 h 4401251"/>
              <a:gd name="connsiteX35700" fmla="*/ 13114550 w 13419668"/>
              <a:gd name="connsiteY35700" fmla="*/ 205360 h 4401251"/>
              <a:gd name="connsiteX35701" fmla="*/ 13124128 w 13419668"/>
              <a:gd name="connsiteY35701" fmla="*/ 193046 h 4401251"/>
              <a:gd name="connsiteX35702" fmla="*/ 13113057 w 13419668"/>
              <a:gd name="connsiteY35702" fmla="*/ 178990 h 4401251"/>
              <a:gd name="connsiteX35703" fmla="*/ 13103230 w 13419668"/>
              <a:gd name="connsiteY35703" fmla="*/ 194539 h 4401251"/>
              <a:gd name="connsiteX35704" fmla="*/ 13025116 w 13419668"/>
              <a:gd name="connsiteY35704" fmla="*/ 183593 h 4401251"/>
              <a:gd name="connsiteX35705" fmla="*/ 13012926 w 13419668"/>
              <a:gd name="connsiteY35705" fmla="*/ 193170 h 4401251"/>
              <a:gd name="connsiteX35706" fmla="*/ 13023748 w 13419668"/>
              <a:gd name="connsiteY35706" fmla="*/ 204489 h 4401251"/>
              <a:gd name="connsiteX35707" fmla="*/ 13039172 w 13419668"/>
              <a:gd name="connsiteY35707" fmla="*/ 194539 h 4401251"/>
              <a:gd name="connsiteX35708" fmla="*/ 13024992 w 13419668"/>
              <a:gd name="connsiteY35708" fmla="*/ 183468 h 4401251"/>
              <a:gd name="connsiteX35709" fmla="*/ 12924115 w 13419668"/>
              <a:gd name="connsiteY35709" fmla="*/ 193046 h 4401251"/>
              <a:gd name="connsiteX35710" fmla="*/ 12934067 w 13419668"/>
              <a:gd name="connsiteY35710" fmla="*/ 205236 h 4401251"/>
              <a:gd name="connsiteX35711" fmla="*/ 12945013 w 13419668"/>
              <a:gd name="connsiteY35711" fmla="*/ 194414 h 4401251"/>
              <a:gd name="connsiteX35712" fmla="*/ 12936057 w 13419668"/>
              <a:gd name="connsiteY35712" fmla="*/ 178866 h 4401251"/>
              <a:gd name="connsiteX35713" fmla="*/ 12924115 w 13419668"/>
              <a:gd name="connsiteY35713" fmla="*/ 193046 h 4401251"/>
              <a:gd name="connsiteX35714" fmla="*/ 12847742 w 13419668"/>
              <a:gd name="connsiteY35714" fmla="*/ 183468 h 4401251"/>
              <a:gd name="connsiteX35715" fmla="*/ 12838289 w 13419668"/>
              <a:gd name="connsiteY35715" fmla="*/ 194414 h 4401251"/>
              <a:gd name="connsiteX35716" fmla="*/ 12849235 w 13419668"/>
              <a:gd name="connsiteY35716" fmla="*/ 204365 h 4401251"/>
              <a:gd name="connsiteX35717" fmla="*/ 12863540 w 13419668"/>
              <a:gd name="connsiteY35717" fmla="*/ 192673 h 4401251"/>
              <a:gd name="connsiteX35718" fmla="*/ 12847742 w 13419668"/>
              <a:gd name="connsiteY35718" fmla="*/ 183468 h 4401251"/>
              <a:gd name="connsiteX35719" fmla="*/ 12759554 w 13419668"/>
              <a:gd name="connsiteY35719" fmla="*/ 183468 h 4401251"/>
              <a:gd name="connsiteX35720" fmla="*/ 12748608 w 13419668"/>
              <a:gd name="connsiteY35720" fmla="*/ 193046 h 4401251"/>
              <a:gd name="connsiteX35721" fmla="*/ 12758186 w 13419668"/>
              <a:gd name="connsiteY35721" fmla="*/ 204489 h 4401251"/>
              <a:gd name="connsiteX35722" fmla="*/ 12773983 w 13419668"/>
              <a:gd name="connsiteY35722" fmla="*/ 194414 h 4401251"/>
              <a:gd name="connsiteX35723" fmla="*/ 12759554 w 13419668"/>
              <a:gd name="connsiteY35723" fmla="*/ 183468 h 4401251"/>
              <a:gd name="connsiteX35724" fmla="*/ 12668629 w 13419668"/>
              <a:gd name="connsiteY35724" fmla="*/ 183468 h 4401251"/>
              <a:gd name="connsiteX35725" fmla="*/ 12659175 w 13419668"/>
              <a:gd name="connsiteY35725" fmla="*/ 194414 h 4401251"/>
              <a:gd name="connsiteX35726" fmla="*/ 12670121 w 13419668"/>
              <a:gd name="connsiteY35726" fmla="*/ 204365 h 4401251"/>
              <a:gd name="connsiteX35727" fmla="*/ 12684425 w 13419668"/>
              <a:gd name="connsiteY35727" fmla="*/ 192673 h 4401251"/>
              <a:gd name="connsiteX35728" fmla="*/ 12668629 w 13419668"/>
              <a:gd name="connsiteY35728" fmla="*/ 183468 h 4401251"/>
              <a:gd name="connsiteX35729" fmla="*/ 12581931 w 13419668"/>
              <a:gd name="connsiteY35729" fmla="*/ 183468 h 4401251"/>
              <a:gd name="connsiteX35730" fmla="*/ 12571110 w 13419668"/>
              <a:gd name="connsiteY35730" fmla="*/ 194539 h 4401251"/>
              <a:gd name="connsiteX35731" fmla="*/ 12583299 w 13419668"/>
              <a:gd name="connsiteY35731" fmla="*/ 204489 h 4401251"/>
              <a:gd name="connsiteX35732" fmla="*/ 12597355 w 13419668"/>
              <a:gd name="connsiteY35732" fmla="*/ 192548 h 4401251"/>
              <a:gd name="connsiteX35733" fmla="*/ 12581807 w 13419668"/>
              <a:gd name="connsiteY35733" fmla="*/ 183593 h 4401251"/>
              <a:gd name="connsiteX35734" fmla="*/ 12492499 w 13419668"/>
              <a:gd name="connsiteY35734" fmla="*/ 183468 h 4401251"/>
              <a:gd name="connsiteX35735" fmla="*/ 12481677 w 13419668"/>
              <a:gd name="connsiteY35735" fmla="*/ 194414 h 4401251"/>
              <a:gd name="connsiteX35736" fmla="*/ 12493742 w 13419668"/>
              <a:gd name="connsiteY35736" fmla="*/ 204365 h 4401251"/>
              <a:gd name="connsiteX35737" fmla="*/ 12507922 w 13419668"/>
              <a:gd name="connsiteY35737" fmla="*/ 192548 h 4401251"/>
              <a:gd name="connsiteX35738" fmla="*/ 12492499 w 13419668"/>
              <a:gd name="connsiteY35738" fmla="*/ 183468 h 4401251"/>
              <a:gd name="connsiteX35739" fmla="*/ 12402941 w 13419668"/>
              <a:gd name="connsiteY35739" fmla="*/ 183468 h 4401251"/>
              <a:gd name="connsiteX35740" fmla="*/ 12392119 w 13419668"/>
              <a:gd name="connsiteY35740" fmla="*/ 194414 h 4401251"/>
              <a:gd name="connsiteX35741" fmla="*/ 12404186 w 13419668"/>
              <a:gd name="connsiteY35741" fmla="*/ 204365 h 4401251"/>
              <a:gd name="connsiteX35742" fmla="*/ 12418364 w 13419668"/>
              <a:gd name="connsiteY35742" fmla="*/ 192548 h 4401251"/>
              <a:gd name="connsiteX35743" fmla="*/ 12402941 w 13419668"/>
              <a:gd name="connsiteY35743" fmla="*/ 183468 h 4401251"/>
              <a:gd name="connsiteX35744" fmla="*/ 12316493 w 13419668"/>
              <a:gd name="connsiteY35744" fmla="*/ 183468 h 4401251"/>
              <a:gd name="connsiteX35745" fmla="*/ 12306915 w 13419668"/>
              <a:gd name="connsiteY35745" fmla="*/ 194290 h 4401251"/>
              <a:gd name="connsiteX35746" fmla="*/ 12317737 w 13419668"/>
              <a:gd name="connsiteY35746" fmla="*/ 204365 h 4401251"/>
              <a:gd name="connsiteX35747" fmla="*/ 12332166 w 13419668"/>
              <a:gd name="connsiteY35747" fmla="*/ 192797 h 4401251"/>
              <a:gd name="connsiteX35748" fmla="*/ 12316369 w 13419668"/>
              <a:gd name="connsiteY35748" fmla="*/ 183468 h 4401251"/>
              <a:gd name="connsiteX35749" fmla="*/ 12217234 w 13419668"/>
              <a:gd name="connsiteY35749" fmla="*/ 193046 h 4401251"/>
              <a:gd name="connsiteX35750" fmla="*/ 12226811 w 13419668"/>
              <a:gd name="connsiteY35750" fmla="*/ 205236 h 4401251"/>
              <a:gd name="connsiteX35751" fmla="*/ 12238131 w 13419668"/>
              <a:gd name="connsiteY35751" fmla="*/ 194414 h 4401251"/>
              <a:gd name="connsiteX35752" fmla="*/ 12228180 w 13419668"/>
              <a:gd name="connsiteY35752" fmla="*/ 178866 h 4401251"/>
              <a:gd name="connsiteX35753" fmla="*/ 12217234 w 13419668"/>
              <a:gd name="connsiteY35753" fmla="*/ 193046 h 4401251"/>
              <a:gd name="connsiteX35754" fmla="*/ 12137254 w 13419668"/>
              <a:gd name="connsiteY35754" fmla="*/ 183593 h 4401251"/>
              <a:gd name="connsiteX35755" fmla="*/ 12127801 w 13419668"/>
              <a:gd name="connsiteY35755" fmla="*/ 194539 h 4401251"/>
              <a:gd name="connsiteX35756" fmla="*/ 12138747 w 13419668"/>
              <a:gd name="connsiteY35756" fmla="*/ 204489 h 4401251"/>
              <a:gd name="connsiteX35757" fmla="*/ 12153051 w 13419668"/>
              <a:gd name="connsiteY35757" fmla="*/ 192797 h 4401251"/>
              <a:gd name="connsiteX35758" fmla="*/ 12137254 w 13419668"/>
              <a:gd name="connsiteY35758" fmla="*/ 183593 h 4401251"/>
              <a:gd name="connsiteX35759" fmla="*/ 12049189 w 13419668"/>
              <a:gd name="connsiteY35759" fmla="*/ 183593 h 4401251"/>
              <a:gd name="connsiteX35760" fmla="*/ 12038244 w 13419668"/>
              <a:gd name="connsiteY35760" fmla="*/ 193046 h 4401251"/>
              <a:gd name="connsiteX35761" fmla="*/ 12047821 w 13419668"/>
              <a:gd name="connsiteY35761" fmla="*/ 204489 h 4401251"/>
              <a:gd name="connsiteX35762" fmla="*/ 12063618 w 13419668"/>
              <a:gd name="connsiteY35762" fmla="*/ 194539 h 4401251"/>
              <a:gd name="connsiteX35763" fmla="*/ 12049189 w 13419668"/>
              <a:gd name="connsiteY35763" fmla="*/ 183593 h 4401251"/>
              <a:gd name="connsiteX35764" fmla="*/ 11962369 w 13419668"/>
              <a:gd name="connsiteY35764" fmla="*/ 183593 h 4401251"/>
              <a:gd name="connsiteX35765" fmla="*/ 11950179 w 13419668"/>
              <a:gd name="connsiteY35765" fmla="*/ 193170 h 4401251"/>
              <a:gd name="connsiteX35766" fmla="*/ 11961000 w 13419668"/>
              <a:gd name="connsiteY35766" fmla="*/ 204489 h 4401251"/>
              <a:gd name="connsiteX35767" fmla="*/ 11976424 w 13419668"/>
              <a:gd name="connsiteY35767" fmla="*/ 194539 h 4401251"/>
              <a:gd name="connsiteX35768" fmla="*/ 11962244 w 13419668"/>
              <a:gd name="connsiteY35768" fmla="*/ 183468 h 4401251"/>
              <a:gd name="connsiteX35769" fmla="*/ 11882265 w 13419668"/>
              <a:gd name="connsiteY35769" fmla="*/ 194663 h 4401251"/>
              <a:gd name="connsiteX35770" fmla="*/ 11872811 w 13419668"/>
              <a:gd name="connsiteY35770" fmla="*/ 183717 h 4401251"/>
              <a:gd name="connsiteX35771" fmla="*/ 11861367 w 13419668"/>
              <a:gd name="connsiteY35771" fmla="*/ 193295 h 4401251"/>
              <a:gd name="connsiteX35772" fmla="*/ 11871319 w 13419668"/>
              <a:gd name="connsiteY35772" fmla="*/ 209092 h 4401251"/>
              <a:gd name="connsiteX35773" fmla="*/ 11882265 w 13419668"/>
              <a:gd name="connsiteY35773" fmla="*/ 194663 h 4401251"/>
              <a:gd name="connsiteX35774" fmla="*/ 11783254 w 13419668"/>
              <a:gd name="connsiteY35774" fmla="*/ 183593 h 4401251"/>
              <a:gd name="connsiteX35775" fmla="*/ 11771064 w 13419668"/>
              <a:gd name="connsiteY35775" fmla="*/ 193170 h 4401251"/>
              <a:gd name="connsiteX35776" fmla="*/ 11782010 w 13419668"/>
              <a:gd name="connsiteY35776" fmla="*/ 204489 h 4401251"/>
              <a:gd name="connsiteX35777" fmla="*/ 11797434 w 13419668"/>
              <a:gd name="connsiteY35777" fmla="*/ 194539 h 4401251"/>
              <a:gd name="connsiteX35778" fmla="*/ 11783254 w 13419668"/>
              <a:gd name="connsiteY35778" fmla="*/ 183593 h 4401251"/>
              <a:gd name="connsiteX35779" fmla="*/ 11685984 w 13419668"/>
              <a:gd name="connsiteY35779" fmla="*/ 194539 h 4401251"/>
              <a:gd name="connsiteX35780" fmla="*/ 11697055 w 13419668"/>
              <a:gd name="connsiteY35780" fmla="*/ 205360 h 4401251"/>
              <a:gd name="connsiteX35781" fmla="*/ 11707005 w 13419668"/>
              <a:gd name="connsiteY35781" fmla="*/ 193170 h 4401251"/>
              <a:gd name="connsiteX35782" fmla="*/ 11695064 w 13419668"/>
              <a:gd name="connsiteY35782" fmla="*/ 179115 h 4401251"/>
              <a:gd name="connsiteX35783" fmla="*/ 11686109 w 13419668"/>
              <a:gd name="connsiteY35783" fmla="*/ 194663 h 4401251"/>
              <a:gd name="connsiteX35784" fmla="*/ 11607497 w 13419668"/>
              <a:gd name="connsiteY35784" fmla="*/ 183717 h 4401251"/>
              <a:gd name="connsiteX35785" fmla="*/ 11596551 w 13419668"/>
              <a:gd name="connsiteY35785" fmla="*/ 193170 h 4401251"/>
              <a:gd name="connsiteX35786" fmla="*/ 11606129 w 13419668"/>
              <a:gd name="connsiteY35786" fmla="*/ 204614 h 4401251"/>
              <a:gd name="connsiteX35787" fmla="*/ 11621926 w 13419668"/>
              <a:gd name="connsiteY35787" fmla="*/ 194663 h 4401251"/>
              <a:gd name="connsiteX35788" fmla="*/ 11607497 w 13419668"/>
              <a:gd name="connsiteY35788" fmla="*/ 183717 h 4401251"/>
              <a:gd name="connsiteX35789" fmla="*/ 11506869 w 13419668"/>
              <a:gd name="connsiteY35789" fmla="*/ 194539 h 4401251"/>
              <a:gd name="connsiteX35790" fmla="*/ 11517940 w 13419668"/>
              <a:gd name="connsiteY35790" fmla="*/ 205360 h 4401251"/>
              <a:gd name="connsiteX35791" fmla="*/ 11527890 w 13419668"/>
              <a:gd name="connsiteY35791" fmla="*/ 193170 h 4401251"/>
              <a:gd name="connsiteX35792" fmla="*/ 11515950 w 13419668"/>
              <a:gd name="connsiteY35792" fmla="*/ 179115 h 4401251"/>
              <a:gd name="connsiteX35793" fmla="*/ 11506994 w 13419668"/>
              <a:gd name="connsiteY35793" fmla="*/ 194663 h 4401251"/>
              <a:gd name="connsiteX35794" fmla="*/ 11429751 w 13419668"/>
              <a:gd name="connsiteY35794" fmla="*/ 183717 h 4401251"/>
              <a:gd name="connsiteX35795" fmla="*/ 11418929 w 13419668"/>
              <a:gd name="connsiteY35795" fmla="*/ 194663 h 4401251"/>
              <a:gd name="connsiteX35796" fmla="*/ 11430994 w 13419668"/>
              <a:gd name="connsiteY35796" fmla="*/ 204614 h 4401251"/>
              <a:gd name="connsiteX35797" fmla="*/ 11445175 w 13419668"/>
              <a:gd name="connsiteY35797" fmla="*/ 192797 h 4401251"/>
              <a:gd name="connsiteX35798" fmla="*/ 11429751 w 13419668"/>
              <a:gd name="connsiteY35798" fmla="*/ 183717 h 4401251"/>
              <a:gd name="connsiteX35799" fmla="*/ 11340069 w 13419668"/>
              <a:gd name="connsiteY35799" fmla="*/ 183717 h 4401251"/>
              <a:gd name="connsiteX35800" fmla="*/ 11329247 w 13419668"/>
              <a:gd name="connsiteY35800" fmla="*/ 194787 h 4401251"/>
              <a:gd name="connsiteX35801" fmla="*/ 11341437 w 13419668"/>
              <a:gd name="connsiteY35801" fmla="*/ 204738 h 4401251"/>
              <a:gd name="connsiteX35802" fmla="*/ 11355492 w 13419668"/>
              <a:gd name="connsiteY35802" fmla="*/ 192797 h 4401251"/>
              <a:gd name="connsiteX35803" fmla="*/ 11339944 w 13419668"/>
              <a:gd name="connsiteY35803" fmla="*/ 183841 h 4401251"/>
              <a:gd name="connsiteX35804" fmla="*/ 11251879 w 13419668"/>
              <a:gd name="connsiteY35804" fmla="*/ 183717 h 4401251"/>
              <a:gd name="connsiteX35805" fmla="*/ 11239690 w 13419668"/>
              <a:gd name="connsiteY35805" fmla="*/ 193295 h 4401251"/>
              <a:gd name="connsiteX35806" fmla="*/ 11250511 w 13419668"/>
              <a:gd name="connsiteY35806" fmla="*/ 204614 h 4401251"/>
              <a:gd name="connsiteX35807" fmla="*/ 11265935 w 13419668"/>
              <a:gd name="connsiteY35807" fmla="*/ 194663 h 4401251"/>
              <a:gd name="connsiteX35808" fmla="*/ 11251756 w 13419668"/>
              <a:gd name="connsiteY35808" fmla="*/ 183593 h 4401251"/>
              <a:gd name="connsiteX35809" fmla="*/ 11160954 w 13419668"/>
              <a:gd name="connsiteY35809" fmla="*/ 183717 h 4401251"/>
              <a:gd name="connsiteX35810" fmla="*/ 11150132 w 13419668"/>
              <a:gd name="connsiteY35810" fmla="*/ 194787 h 4401251"/>
              <a:gd name="connsiteX35811" fmla="*/ 11162322 w 13419668"/>
              <a:gd name="connsiteY35811" fmla="*/ 204738 h 4401251"/>
              <a:gd name="connsiteX35812" fmla="*/ 11176378 w 13419668"/>
              <a:gd name="connsiteY35812" fmla="*/ 192797 h 4401251"/>
              <a:gd name="connsiteX35813" fmla="*/ 11160830 w 13419668"/>
              <a:gd name="connsiteY35813" fmla="*/ 183841 h 4401251"/>
              <a:gd name="connsiteX35814" fmla="*/ 11085825 w 13419668"/>
              <a:gd name="connsiteY35814" fmla="*/ 194663 h 4401251"/>
              <a:gd name="connsiteX35815" fmla="*/ 11075875 w 13419668"/>
              <a:gd name="connsiteY35815" fmla="*/ 183717 h 4401251"/>
              <a:gd name="connsiteX35816" fmla="*/ 11064929 w 13419668"/>
              <a:gd name="connsiteY35816" fmla="*/ 193170 h 4401251"/>
              <a:gd name="connsiteX35817" fmla="*/ 11074133 w 13419668"/>
              <a:gd name="connsiteY35817" fmla="*/ 208967 h 4401251"/>
              <a:gd name="connsiteX35818" fmla="*/ 11085825 w 13419668"/>
              <a:gd name="connsiteY35818" fmla="*/ 194539 h 4401251"/>
              <a:gd name="connsiteX35819" fmla="*/ 10985073 w 13419668"/>
              <a:gd name="connsiteY35819" fmla="*/ 183593 h 4401251"/>
              <a:gd name="connsiteX35820" fmla="*/ 10975496 w 13419668"/>
              <a:gd name="connsiteY35820" fmla="*/ 194414 h 4401251"/>
              <a:gd name="connsiteX35821" fmla="*/ 10986317 w 13419668"/>
              <a:gd name="connsiteY35821" fmla="*/ 204489 h 4401251"/>
              <a:gd name="connsiteX35822" fmla="*/ 11000745 w 13419668"/>
              <a:gd name="connsiteY35822" fmla="*/ 192922 h 4401251"/>
              <a:gd name="connsiteX35823" fmla="*/ 10984949 w 13419668"/>
              <a:gd name="connsiteY35823" fmla="*/ 183593 h 4401251"/>
              <a:gd name="connsiteX35824" fmla="*/ 10885813 w 13419668"/>
              <a:gd name="connsiteY35824" fmla="*/ 193170 h 4401251"/>
              <a:gd name="connsiteX35825" fmla="*/ 10895391 w 13419668"/>
              <a:gd name="connsiteY35825" fmla="*/ 205360 h 4401251"/>
              <a:gd name="connsiteX35826" fmla="*/ 10906710 w 13419668"/>
              <a:gd name="connsiteY35826" fmla="*/ 194414 h 4401251"/>
              <a:gd name="connsiteX35827" fmla="*/ 10896759 w 13419668"/>
              <a:gd name="connsiteY35827" fmla="*/ 178990 h 4401251"/>
              <a:gd name="connsiteX35828" fmla="*/ 10885813 w 13419668"/>
              <a:gd name="connsiteY35828" fmla="*/ 193170 h 4401251"/>
              <a:gd name="connsiteX35829" fmla="*/ 10819517 w 13419668"/>
              <a:gd name="connsiteY35829" fmla="*/ 194663 h 4401251"/>
              <a:gd name="connsiteX35830" fmla="*/ 10810063 w 13419668"/>
              <a:gd name="connsiteY35830" fmla="*/ 183717 h 4401251"/>
              <a:gd name="connsiteX35831" fmla="*/ 10798619 w 13419668"/>
              <a:gd name="connsiteY35831" fmla="*/ 193295 h 4401251"/>
              <a:gd name="connsiteX35832" fmla="*/ 10808571 w 13419668"/>
              <a:gd name="connsiteY35832" fmla="*/ 209092 h 4401251"/>
              <a:gd name="connsiteX35833" fmla="*/ 10819517 w 13419668"/>
              <a:gd name="connsiteY35833" fmla="*/ 194663 h 4401251"/>
              <a:gd name="connsiteX35834" fmla="*/ 10709062 w 13419668"/>
              <a:gd name="connsiteY35834" fmla="*/ 193170 h 4401251"/>
              <a:gd name="connsiteX35835" fmla="*/ 10719013 w 13419668"/>
              <a:gd name="connsiteY35835" fmla="*/ 205360 h 4401251"/>
              <a:gd name="connsiteX35836" fmla="*/ 10729959 w 13419668"/>
              <a:gd name="connsiteY35836" fmla="*/ 194539 h 4401251"/>
              <a:gd name="connsiteX35837" fmla="*/ 10721003 w 13419668"/>
              <a:gd name="connsiteY35837" fmla="*/ 178990 h 4401251"/>
              <a:gd name="connsiteX35838" fmla="*/ 10709062 w 13419668"/>
              <a:gd name="connsiteY35838" fmla="*/ 193170 h 4401251"/>
              <a:gd name="connsiteX35839" fmla="*/ 10619505 w 13419668"/>
              <a:gd name="connsiteY35839" fmla="*/ 193170 h 4401251"/>
              <a:gd name="connsiteX35840" fmla="*/ 10629456 w 13419668"/>
              <a:gd name="connsiteY35840" fmla="*/ 205360 h 4401251"/>
              <a:gd name="connsiteX35841" fmla="*/ 10640401 w 13419668"/>
              <a:gd name="connsiteY35841" fmla="*/ 194539 h 4401251"/>
              <a:gd name="connsiteX35842" fmla="*/ 10631322 w 13419668"/>
              <a:gd name="connsiteY35842" fmla="*/ 178990 h 4401251"/>
              <a:gd name="connsiteX35843" fmla="*/ 10619380 w 13419668"/>
              <a:gd name="connsiteY35843" fmla="*/ 193170 h 4401251"/>
              <a:gd name="connsiteX35844" fmla="*/ 10533554 w 13419668"/>
              <a:gd name="connsiteY35844" fmla="*/ 194539 h 4401251"/>
              <a:gd name="connsiteX35845" fmla="*/ 10544625 w 13419668"/>
              <a:gd name="connsiteY35845" fmla="*/ 205360 h 4401251"/>
              <a:gd name="connsiteX35846" fmla="*/ 10554575 w 13419668"/>
              <a:gd name="connsiteY35846" fmla="*/ 193170 h 4401251"/>
              <a:gd name="connsiteX35847" fmla="*/ 10542635 w 13419668"/>
              <a:gd name="connsiteY35847" fmla="*/ 179115 h 4401251"/>
              <a:gd name="connsiteX35848" fmla="*/ 10533679 w 13419668"/>
              <a:gd name="connsiteY35848" fmla="*/ 194663 h 4401251"/>
              <a:gd name="connsiteX35849" fmla="*/ 10464894 w 13419668"/>
              <a:gd name="connsiteY35849" fmla="*/ 193295 h 4401251"/>
              <a:gd name="connsiteX35850" fmla="*/ 10453450 w 13419668"/>
              <a:gd name="connsiteY35850" fmla="*/ 183717 h 4401251"/>
              <a:gd name="connsiteX35851" fmla="*/ 10443997 w 13419668"/>
              <a:gd name="connsiteY35851" fmla="*/ 194663 h 4401251"/>
              <a:gd name="connsiteX35852" fmla="*/ 10454819 w 13419668"/>
              <a:gd name="connsiteY35852" fmla="*/ 209092 h 4401251"/>
              <a:gd name="connsiteX35853" fmla="*/ 10464894 w 13419668"/>
              <a:gd name="connsiteY35853" fmla="*/ 193295 h 4401251"/>
              <a:gd name="connsiteX35854" fmla="*/ 10278564 w 13419668"/>
              <a:gd name="connsiteY35854" fmla="*/ 183593 h 4401251"/>
              <a:gd name="connsiteX35855" fmla="*/ 10266375 w 13419668"/>
              <a:gd name="connsiteY35855" fmla="*/ 193170 h 4401251"/>
              <a:gd name="connsiteX35856" fmla="*/ 10277196 w 13419668"/>
              <a:gd name="connsiteY35856" fmla="*/ 204489 h 4401251"/>
              <a:gd name="connsiteX35857" fmla="*/ 10292620 w 13419668"/>
              <a:gd name="connsiteY35857" fmla="*/ 194539 h 4401251"/>
              <a:gd name="connsiteX35858" fmla="*/ 10278441 w 13419668"/>
              <a:gd name="connsiteY35858" fmla="*/ 183468 h 4401251"/>
              <a:gd name="connsiteX35859" fmla="*/ 10187639 w 13419668"/>
              <a:gd name="connsiteY35859" fmla="*/ 183593 h 4401251"/>
              <a:gd name="connsiteX35860" fmla="*/ 10176942 w 13419668"/>
              <a:gd name="connsiteY35860" fmla="*/ 194663 h 4401251"/>
              <a:gd name="connsiteX35861" fmla="*/ 10189131 w 13419668"/>
              <a:gd name="connsiteY35861" fmla="*/ 204614 h 4401251"/>
              <a:gd name="connsiteX35862" fmla="*/ 10203187 w 13419668"/>
              <a:gd name="connsiteY35862" fmla="*/ 192673 h 4401251"/>
              <a:gd name="connsiteX35863" fmla="*/ 10187639 w 13419668"/>
              <a:gd name="connsiteY35863" fmla="*/ 183717 h 4401251"/>
              <a:gd name="connsiteX35864" fmla="*/ 10088007 w 13419668"/>
              <a:gd name="connsiteY35864" fmla="*/ 193046 h 4401251"/>
              <a:gd name="connsiteX35865" fmla="*/ 10097957 w 13419668"/>
              <a:gd name="connsiteY35865" fmla="*/ 205236 h 4401251"/>
              <a:gd name="connsiteX35866" fmla="*/ 10108903 w 13419668"/>
              <a:gd name="connsiteY35866" fmla="*/ 194414 h 4401251"/>
              <a:gd name="connsiteX35867" fmla="*/ 10099947 w 13419668"/>
              <a:gd name="connsiteY35867" fmla="*/ 178866 h 4401251"/>
              <a:gd name="connsiteX35868" fmla="*/ 10088007 w 13419668"/>
              <a:gd name="connsiteY35868" fmla="*/ 193046 h 4401251"/>
              <a:gd name="connsiteX35869" fmla="*/ 9998449 w 13419668"/>
              <a:gd name="connsiteY35869" fmla="*/ 194414 h 4401251"/>
              <a:gd name="connsiteX35870" fmla="*/ 10009768 w 13419668"/>
              <a:gd name="connsiteY35870" fmla="*/ 205360 h 4401251"/>
              <a:gd name="connsiteX35871" fmla="*/ 10019346 w 13419668"/>
              <a:gd name="connsiteY35871" fmla="*/ 193170 h 4401251"/>
              <a:gd name="connsiteX35872" fmla="*/ 10008400 w 13419668"/>
              <a:gd name="connsiteY35872" fmla="*/ 178990 h 4401251"/>
              <a:gd name="connsiteX35873" fmla="*/ 9998449 w 13419668"/>
              <a:gd name="connsiteY35873" fmla="*/ 194414 h 4401251"/>
              <a:gd name="connsiteX35874" fmla="*/ 9912499 w 13419668"/>
              <a:gd name="connsiteY35874" fmla="*/ 193046 h 4401251"/>
              <a:gd name="connsiteX35875" fmla="*/ 9922076 w 13419668"/>
              <a:gd name="connsiteY35875" fmla="*/ 205236 h 4401251"/>
              <a:gd name="connsiteX35876" fmla="*/ 9933395 w 13419668"/>
              <a:gd name="connsiteY35876" fmla="*/ 194290 h 4401251"/>
              <a:gd name="connsiteX35877" fmla="*/ 9923444 w 13419668"/>
              <a:gd name="connsiteY35877" fmla="*/ 178866 h 4401251"/>
              <a:gd name="connsiteX35878" fmla="*/ 9912499 w 13419668"/>
              <a:gd name="connsiteY35878" fmla="*/ 193046 h 4401251"/>
              <a:gd name="connsiteX35879" fmla="*/ 9832643 w 13419668"/>
              <a:gd name="connsiteY35879" fmla="*/ 183468 h 4401251"/>
              <a:gd name="connsiteX35880" fmla="*/ 9823065 w 13419668"/>
              <a:gd name="connsiteY35880" fmla="*/ 194290 h 4401251"/>
              <a:gd name="connsiteX35881" fmla="*/ 9833887 w 13419668"/>
              <a:gd name="connsiteY35881" fmla="*/ 204365 h 4401251"/>
              <a:gd name="connsiteX35882" fmla="*/ 9848316 w 13419668"/>
              <a:gd name="connsiteY35882" fmla="*/ 192797 h 4401251"/>
              <a:gd name="connsiteX35883" fmla="*/ 9832519 w 13419668"/>
              <a:gd name="connsiteY35883" fmla="*/ 183468 h 4401251"/>
              <a:gd name="connsiteX35884" fmla="*/ 9743086 w 13419668"/>
              <a:gd name="connsiteY35884" fmla="*/ 183468 h 4401251"/>
              <a:gd name="connsiteX35885" fmla="*/ 9733509 w 13419668"/>
              <a:gd name="connsiteY35885" fmla="*/ 194290 h 4401251"/>
              <a:gd name="connsiteX35886" fmla="*/ 9744330 w 13419668"/>
              <a:gd name="connsiteY35886" fmla="*/ 204365 h 4401251"/>
              <a:gd name="connsiteX35887" fmla="*/ 9758758 w 13419668"/>
              <a:gd name="connsiteY35887" fmla="*/ 192797 h 4401251"/>
              <a:gd name="connsiteX35888" fmla="*/ 9742961 w 13419668"/>
              <a:gd name="connsiteY35888" fmla="*/ 183468 h 4401251"/>
              <a:gd name="connsiteX35889" fmla="*/ 9667087 w 13419668"/>
              <a:gd name="connsiteY35889" fmla="*/ 193170 h 4401251"/>
              <a:gd name="connsiteX35890" fmla="*/ 9656265 w 13419668"/>
              <a:gd name="connsiteY35890" fmla="*/ 183593 h 4401251"/>
              <a:gd name="connsiteX35891" fmla="*/ 9646190 w 13419668"/>
              <a:gd name="connsiteY35891" fmla="*/ 194414 h 4401251"/>
              <a:gd name="connsiteX35892" fmla="*/ 9657758 w 13419668"/>
              <a:gd name="connsiteY35892" fmla="*/ 208843 h 4401251"/>
              <a:gd name="connsiteX35893" fmla="*/ 9667087 w 13419668"/>
              <a:gd name="connsiteY35893" fmla="*/ 193046 h 4401251"/>
              <a:gd name="connsiteX35894" fmla="*/ 9568076 w 13419668"/>
              <a:gd name="connsiteY35894" fmla="*/ 183468 h 4401251"/>
              <a:gd name="connsiteX35895" fmla="*/ 9555762 w 13419668"/>
              <a:gd name="connsiteY35895" fmla="*/ 193046 h 4401251"/>
              <a:gd name="connsiteX35896" fmla="*/ 9566583 w 13419668"/>
              <a:gd name="connsiteY35896" fmla="*/ 204489 h 4401251"/>
              <a:gd name="connsiteX35897" fmla="*/ 9582131 w 13419668"/>
              <a:gd name="connsiteY35897" fmla="*/ 194663 h 4401251"/>
              <a:gd name="connsiteX35898" fmla="*/ 9568076 w 13419668"/>
              <a:gd name="connsiteY35898" fmla="*/ 183593 h 4401251"/>
              <a:gd name="connsiteX35899" fmla="*/ 9467075 w 13419668"/>
              <a:gd name="connsiteY35899" fmla="*/ 193046 h 4401251"/>
              <a:gd name="connsiteX35900" fmla="*/ 9477025 w 13419668"/>
              <a:gd name="connsiteY35900" fmla="*/ 205236 h 4401251"/>
              <a:gd name="connsiteX35901" fmla="*/ 9487971 w 13419668"/>
              <a:gd name="connsiteY35901" fmla="*/ 194414 h 4401251"/>
              <a:gd name="connsiteX35902" fmla="*/ 9478892 w 13419668"/>
              <a:gd name="connsiteY35902" fmla="*/ 178866 h 4401251"/>
              <a:gd name="connsiteX35903" fmla="*/ 9466950 w 13419668"/>
              <a:gd name="connsiteY35903" fmla="*/ 193046 h 4401251"/>
              <a:gd name="connsiteX35904" fmla="*/ 9390827 w 13419668"/>
              <a:gd name="connsiteY35904" fmla="*/ 183593 h 4401251"/>
              <a:gd name="connsiteX35905" fmla="*/ 9381249 w 13419668"/>
              <a:gd name="connsiteY35905" fmla="*/ 194414 h 4401251"/>
              <a:gd name="connsiteX35906" fmla="*/ 9392071 w 13419668"/>
              <a:gd name="connsiteY35906" fmla="*/ 204489 h 4401251"/>
              <a:gd name="connsiteX35907" fmla="*/ 9406499 w 13419668"/>
              <a:gd name="connsiteY35907" fmla="*/ 192922 h 4401251"/>
              <a:gd name="connsiteX35908" fmla="*/ 9390703 w 13419668"/>
              <a:gd name="connsiteY35908" fmla="*/ 183593 h 4401251"/>
              <a:gd name="connsiteX35909" fmla="*/ 9312464 w 13419668"/>
              <a:gd name="connsiteY35909" fmla="*/ 194663 h 4401251"/>
              <a:gd name="connsiteX35910" fmla="*/ 9302513 w 13419668"/>
              <a:gd name="connsiteY35910" fmla="*/ 183717 h 4401251"/>
              <a:gd name="connsiteX35911" fmla="*/ 9291567 w 13419668"/>
              <a:gd name="connsiteY35911" fmla="*/ 193170 h 4401251"/>
              <a:gd name="connsiteX35912" fmla="*/ 9300772 w 13419668"/>
              <a:gd name="connsiteY35912" fmla="*/ 208967 h 4401251"/>
              <a:gd name="connsiteX35913" fmla="*/ 9312464 w 13419668"/>
              <a:gd name="connsiteY35913" fmla="*/ 194539 h 4401251"/>
              <a:gd name="connsiteX35914" fmla="*/ 9213080 w 13419668"/>
              <a:gd name="connsiteY35914" fmla="*/ 183717 h 4401251"/>
              <a:gd name="connsiteX35915" fmla="*/ 9202134 w 13419668"/>
              <a:gd name="connsiteY35915" fmla="*/ 193170 h 4401251"/>
              <a:gd name="connsiteX35916" fmla="*/ 9211712 w 13419668"/>
              <a:gd name="connsiteY35916" fmla="*/ 204614 h 4401251"/>
              <a:gd name="connsiteX35917" fmla="*/ 9227509 w 13419668"/>
              <a:gd name="connsiteY35917" fmla="*/ 194663 h 4401251"/>
              <a:gd name="connsiteX35918" fmla="*/ 9213080 w 13419668"/>
              <a:gd name="connsiteY35918" fmla="*/ 183717 h 4401251"/>
              <a:gd name="connsiteX35919" fmla="*/ 9122155 w 13419668"/>
              <a:gd name="connsiteY35919" fmla="*/ 183717 h 4401251"/>
              <a:gd name="connsiteX35920" fmla="*/ 9112577 w 13419668"/>
              <a:gd name="connsiteY35920" fmla="*/ 194539 h 4401251"/>
              <a:gd name="connsiteX35921" fmla="*/ 9123398 w 13419668"/>
              <a:gd name="connsiteY35921" fmla="*/ 204614 h 4401251"/>
              <a:gd name="connsiteX35922" fmla="*/ 9137827 w 13419668"/>
              <a:gd name="connsiteY35922" fmla="*/ 193046 h 4401251"/>
              <a:gd name="connsiteX35923" fmla="*/ 9122030 w 13419668"/>
              <a:gd name="connsiteY35923" fmla="*/ 183717 h 4401251"/>
              <a:gd name="connsiteX35924" fmla="*/ 9035334 w 13419668"/>
              <a:gd name="connsiteY35924" fmla="*/ 183717 h 4401251"/>
              <a:gd name="connsiteX35925" fmla="*/ 9024512 w 13419668"/>
              <a:gd name="connsiteY35925" fmla="*/ 194787 h 4401251"/>
              <a:gd name="connsiteX35926" fmla="*/ 9036702 w 13419668"/>
              <a:gd name="connsiteY35926" fmla="*/ 204738 h 4401251"/>
              <a:gd name="connsiteX35927" fmla="*/ 9050758 w 13419668"/>
              <a:gd name="connsiteY35927" fmla="*/ 192797 h 4401251"/>
              <a:gd name="connsiteX35928" fmla="*/ 9035209 w 13419668"/>
              <a:gd name="connsiteY35928" fmla="*/ 183841 h 4401251"/>
              <a:gd name="connsiteX35929" fmla="*/ 8945652 w 13419668"/>
              <a:gd name="connsiteY35929" fmla="*/ 204614 h 4401251"/>
              <a:gd name="connsiteX35930" fmla="*/ 8956598 w 13419668"/>
              <a:gd name="connsiteY35930" fmla="*/ 194663 h 4401251"/>
              <a:gd name="connsiteX35931" fmla="*/ 8947144 w 13419668"/>
              <a:gd name="connsiteY35931" fmla="*/ 183717 h 4401251"/>
              <a:gd name="connsiteX35932" fmla="*/ 8931347 w 13419668"/>
              <a:gd name="connsiteY35932" fmla="*/ 192922 h 4401251"/>
              <a:gd name="connsiteX35933" fmla="*/ 8945652 w 13419668"/>
              <a:gd name="connsiteY35933" fmla="*/ 204614 h 4401251"/>
              <a:gd name="connsiteX35934" fmla="*/ 8857587 w 13419668"/>
              <a:gd name="connsiteY35934" fmla="*/ 183717 h 4401251"/>
              <a:gd name="connsiteX35935" fmla="*/ 8845397 w 13419668"/>
              <a:gd name="connsiteY35935" fmla="*/ 193295 h 4401251"/>
              <a:gd name="connsiteX35936" fmla="*/ 8856343 w 13419668"/>
              <a:gd name="connsiteY35936" fmla="*/ 204614 h 4401251"/>
              <a:gd name="connsiteX35937" fmla="*/ 8871767 w 13419668"/>
              <a:gd name="connsiteY35937" fmla="*/ 194663 h 4401251"/>
              <a:gd name="connsiteX35938" fmla="*/ 8857587 w 13419668"/>
              <a:gd name="connsiteY35938" fmla="*/ 183717 h 4401251"/>
              <a:gd name="connsiteX35939" fmla="*/ 8771263 w 13419668"/>
              <a:gd name="connsiteY35939" fmla="*/ 183717 h 4401251"/>
              <a:gd name="connsiteX35940" fmla="*/ 8760194 w 13419668"/>
              <a:gd name="connsiteY35940" fmla="*/ 193170 h 4401251"/>
              <a:gd name="connsiteX35941" fmla="*/ 8769771 w 13419668"/>
              <a:gd name="connsiteY35941" fmla="*/ 204738 h 4401251"/>
              <a:gd name="connsiteX35942" fmla="*/ 8785568 w 13419668"/>
              <a:gd name="connsiteY35942" fmla="*/ 194787 h 4401251"/>
              <a:gd name="connsiteX35943" fmla="*/ 8771263 w 13419668"/>
              <a:gd name="connsiteY35943" fmla="*/ 183717 h 4401251"/>
              <a:gd name="connsiteX35944" fmla="*/ 8670636 w 13419668"/>
              <a:gd name="connsiteY35944" fmla="*/ 194539 h 4401251"/>
              <a:gd name="connsiteX35945" fmla="*/ 8681707 w 13419668"/>
              <a:gd name="connsiteY35945" fmla="*/ 205360 h 4401251"/>
              <a:gd name="connsiteX35946" fmla="*/ 8691657 w 13419668"/>
              <a:gd name="connsiteY35946" fmla="*/ 193170 h 4401251"/>
              <a:gd name="connsiteX35947" fmla="*/ 8679716 w 13419668"/>
              <a:gd name="connsiteY35947" fmla="*/ 179115 h 4401251"/>
              <a:gd name="connsiteX35948" fmla="*/ 8670761 w 13419668"/>
              <a:gd name="connsiteY35948" fmla="*/ 194663 h 4401251"/>
              <a:gd name="connsiteX35949" fmla="*/ 8581079 w 13419668"/>
              <a:gd name="connsiteY35949" fmla="*/ 193170 h 4401251"/>
              <a:gd name="connsiteX35950" fmla="*/ 8590656 w 13419668"/>
              <a:gd name="connsiteY35950" fmla="*/ 205360 h 4401251"/>
              <a:gd name="connsiteX35951" fmla="*/ 8601975 w 13419668"/>
              <a:gd name="connsiteY35951" fmla="*/ 194414 h 4401251"/>
              <a:gd name="connsiteX35952" fmla="*/ 8592025 w 13419668"/>
              <a:gd name="connsiteY35952" fmla="*/ 178990 h 4401251"/>
              <a:gd name="connsiteX35953" fmla="*/ 8581079 w 13419668"/>
              <a:gd name="connsiteY35953" fmla="*/ 193170 h 4401251"/>
              <a:gd name="connsiteX35954" fmla="*/ 8505328 w 13419668"/>
              <a:gd name="connsiteY35954" fmla="*/ 183593 h 4401251"/>
              <a:gd name="connsiteX35955" fmla="*/ 8493138 w 13419668"/>
              <a:gd name="connsiteY35955" fmla="*/ 193170 h 4401251"/>
              <a:gd name="connsiteX35956" fmla="*/ 8504084 w 13419668"/>
              <a:gd name="connsiteY35956" fmla="*/ 204489 h 4401251"/>
              <a:gd name="connsiteX35957" fmla="*/ 8519508 w 13419668"/>
              <a:gd name="connsiteY35957" fmla="*/ 194539 h 4401251"/>
              <a:gd name="connsiteX35958" fmla="*/ 8505328 w 13419668"/>
              <a:gd name="connsiteY35958" fmla="*/ 183593 h 4401251"/>
              <a:gd name="connsiteX35959" fmla="*/ 8415771 w 13419668"/>
              <a:gd name="connsiteY35959" fmla="*/ 183593 h 4401251"/>
              <a:gd name="connsiteX35960" fmla="*/ 8403581 w 13419668"/>
              <a:gd name="connsiteY35960" fmla="*/ 193170 h 4401251"/>
              <a:gd name="connsiteX35961" fmla="*/ 8414402 w 13419668"/>
              <a:gd name="connsiteY35961" fmla="*/ 204489 h 4401251"/>
              <a:gd name="connsiteX35962" fmla="*/ 8429826 w 13419668"/>
              <a:gd name="connsiteY35962" fmla="*/ 194539 h 4401251"/>
              <a:gd name="connsiteX35963" fmla="*/ 8415646 w 13419668"/>
              <a:gd name="connsiteY35963" fmla="*/ 183468 h 4401251"/>
              <a:gd name="connsiteX35964" fmla="*/ 8314770 w 13419668"/>
              <a:gd name="connsiteY35964" fmla="*/ 193046 h 4401251"/>
              <a:gd name="connsiteX35965" fmla="*/ 8324721 w 13419668"/>
              <a:gd name="connsiteY35965" fmla="*/ 205236 h 4401251"/>
              <a:gd name="connsiteX35966" fmla="*/ 8335667 w 13419668"/>
              <a:gd name="connsiteY35966" fmla="*/ 194414 h 4401251"/>
              <a:gd name="connsiteX35967" fmla="*/ 8326586 w 13419668"/>
              <a:gd name="connsiteY35967" fmla="*/ 178866 h 4401251"/>
              <a:gd name="connsiteX35968" fmla="*/ 8314646 w 13419668"/>
              <a:gd name="connsiteY35968" fmla="*/ 193046 h 4401251"/>
              <a:gd name="connsiteX35969" fmla="*/ 8235288 w 13419668"/>
              <a:gd name="connsiteY35969" fmla="*/ 183593 h 4401251"/>
              <a:gd name="connsiteX35970" fmla="*/ 8224591 w 13419668"/>
              <a:gd name="connsiteY35970" fmla="*/ 194663 h 4401251"/>
              <a:gd name="connsiteX35971" fmla="*/ 8236780 w 13419668"/>
              <a:gd name="connsiteY35971" fmla="*/ 204614 h 4401251"/>
              <a:gd name="connsiteX35972" fmla="*/ 8250836 w 13419668"/>
              <a:gd name="connsiteY35972" fmla="*/ 192673 h 4401251"/>
              <a:gd name="connsiteX35973" fmla="*/ 8235288 w 13419668"/>
              <a:gd name="connsiteY35973" fmla="*/ 183717 h 4401251"/>
              <a:gd name="connsiteX35974" fmla="*/ 8148964 w 13419668"/>
              <a:gd name="connsiteY35974" fmla="*/ 183593 h 4401251"/>
              <a:gd name="connsiteX35975" fmla="*/ 8139387 w 13419668"/>
              <a:gd name="connsiteY35975" fmla="*/ 194414 h 4401251"/>
              <a:gd name="connsiteX35976" fmla="*/ 8150208 w 13419668"/>
              <a:gd name="connsiteY35976" fmla="*/ 204489 h 4401251"/>
              <a:gd name="connsiteX35977" fmla="*/ 8164637 w 13419668"/>
              <a:gd name="connsiteY35977" fmla="*/ 192922 h 4401251"/>
              <a:gd name="connsiteX35978" fmla="*/ 8148840 w 13419668"/>
              <a:gd name="connsiteY35978" fmla="*/ 183593 h 4401251"/>
              <a:gd name="connsiteX35979" fmla="*/ 8049704 w 13419668"/>
              <a:gd name="connsiteY35979" fmla="*/ 194539 h 4401251"/>
              <a:gd name="connsiteX35980" fmla="*/ 8060775 w 13419668"/>
              <a:gd name="connsiteY35980" fmla="*/ 205360 h 4401251"/>
              <a:gd name="connsiteX35981" fmla="*/ 8070726 w 13419668"/>
              <a:gd name="connsiteY35981" fmla="*/ 193170 h 4401251"/>
              <a:gd name="connsiteX35982" fmla="*/ 8058785 w 13419668"/>
              <a:gd name="connsiteY35982" fmla="*/ 179115 h 4401251"/>
              <a:gd name="connsiteX35983" fmla="*/ 8049829 w 13419668"/>
              <a:gd name="connsiteY35983" fmla="*/ 194663 h 4401251"/>
              <a:gd name="connsiteX35984" fmla="*/ 7969725 w 13419668"/>
              <a:gd name="connsiteY35984" fmla="*/ 183593 h 4401251"/>
              <a:gd name="connsiteX35985" fmla="*/ 7960148 w 13419668"/>
              <a:gd name="connsiteY35985" fmla="*/ 194414 h 4401251"/>
              <a:gd name="connsiteX35986" fmla="*/ 7970969 w 13419668"/>
              <a:gd name="connsiteY35986" fmla="*/ 204489 h 4401251"/>
              <a:gd name="connsiteX35987" fmla="*/ 7985397 w 13419668"/>
              <a:gd name="connsiteY35987" fmla="*/ 192922 h 4401251"/>
              <a:gd name="connsiteX35988" fmla="*/ 7969601 w 13419668"/>
              <a:gd name="connsiteY35988" fmla="*/ 183593 h 4401251"/>
              <a:gd name="connsiteX35989" fmla="*/ 7872829 w 13419668"/>
              <a:gd name="connsiteY35989" fmla="*/ 193046 h 4401251"/>
              <a:gd name="connsiteX35990" fmla="*/ 7882780 w 13419668"/>
              <a:gd name="connsiteY35990" fmla="*/ 205236 h 4401251"/>
              <a:gd name="connsiteX35991" fmla="*/ 7893726 w 13419668"/>
              <a:gd name="connsiteY35991" fmla="*/ 194414 h 4401251"/>
              <a:gd name="connsiteX35992" fmla="*/ 7884646 w 13419668"/>
              <a:gd name="connsiteY35992" fmla="*/ 178866 h 4401251"/>
              <a:gd name="connsiteX35993" fmla="*/ 7872704 w 13419668"/>
              <a:gd name="connsiteY35993" fmla="*/ 193046 h 4401251"/>
              <a:gd name="connsiteX35994" fmla="*/ 7793347 w 13419668"/>
              <a:gd name="connsiteY35994" fmla="*/ 183593 h 4401251"/>
              <a:gd name="connsiteX35995" fmla="*/ 7782650 w 13419668"/>
              <a:gd name="connsiteY35995" fmla="*/ 194663 h 4401251"/>
              <a:gd name="connsiteX35996" fmla="*/ 7794839 w 13419668"/>
              <a:gd name="connsiteY35996" fmla="*/ 204614 h 4401251"/>
              <a:gd name="connsiteX35997" fmla="*/ 7808895 w 13419668"/>
              <a:gd name="connsiteY35997" fmla="*/ 192673 h 4401251"/>
              <a:gd name="connsiteX35998" fmla="*/ 7793347 w 13419668"/>
              <a:gd name="connsiteY35998" fmla="*/ 183717 h 4401251"/>
              <a:gd name="connsiteX35999" fmla="*/ 7693714 w 13419668"/>
              <a:gd name="connsiteY35999" fmla="*/ 194414 h 4401251"/>
              <a:gd name="connsiteX36000" fmla="*/ 7705033 w 13419668"/>
              <a:gd name="connsiteY36000" fmla="*/ 205360 h 4401251"/>
              <a:gd name="connsiteX36001" fmla="*/ 7714611 w 13419668"/>
              <a:gd name="connsiteY36001" fmla="*/ 193170 h 4401251"/>
              <a:gd name="connsiteX36002" fmla="*/ 7703665 w 13419668"/>
              <a:gd name="connsiteY36002" fmla="*/ 178990 h 4401251"/>
              <a:gd name="connsiteX36003" fmla="*/ 7693714 w 13419668"/>
              <a:gd name="connsiteY36003" fmla="*/ 194414 h 4401251"/>
              <a:gd name="connsiteX36004" fmla="*/ 7617466 w 13419668"/>
              <a:gd name="connsiteY36004" fmla="*/ 183593 h 4401251"/>
              <a:gd name="connsiteX36005" fmla="*/ 7607888 w 13419668"/>
              <a:gd name="connsiteY36005" fmla="*/ 194414 h 4401251"/>
              <a:gd name="connsiteX36006" fmla="*/ 7618710 w 13419668"/>
              <a:gd name="connsiteY36006" fmla="*/ 204489 h 4401251"/>
              <a:gd name="connsiteX36007" fmla="*/ 7633138 w 13419668"/>
              <a:gd name="connsiteY36007" fmla="*/ 192922 h 4401251"/>
              <a:gd name="connsiteX36008" fmla="*/ 7617342 w 13419668"/>
              <a:gd name="connsiteY36008" fmla="*/ 183593 h 4401251"/>
              <a:gd name="connsiteX36009" fmla="*/ 7518206 w 13419668"/>
              <a:gd name="connsiteY36009" fmla="*/ 193170 h 4401251"/>
              <a:gd name="connsiteX36010" fmla="*/ 7527784 w 13419668"/>
              <a:gd name="connsiteY36010" fmla="*/ 205360 h 4401251"/>
              <a:gd name="connsiteX36011" fmla="*/ 7539103 w 13419668"/>
              <a:gd name="connsiteY36011" fmla="*/ 194539 h 4401251"/>
              <a:gd name="connsiteX36012" fmla="*/ 7529152 w 13419668"/>
              <a:gd name="connsiteY36012" fmla="*/ 178990 h 4401251"/>
              <a:gd name="connsiteX36013" fmla="*/ 7518082 w 13419668"/>
              <a:gd name="connsiteY36013" fmla="*/ 193170 h 4401251"/>
              <a:gd name="connsiteX36014" fmla="*/ 7439719 w 13419668"/>
              <a:gd name="connsiteY36014" fmla="*/ 183717 h 4401251"/>
              <a:gd name="connsiteX36015" fmla="*/ 7428773 w 13419668"/>
              <a:gd name="connsiteY36015" fmla="*/ 193170 h 4401251"/>
              <a:gd name="connsiteX36016" fmla="*/ 7438351 w 13419668"/>
              <a:gd name="connsiteY36016" fmla="*/ 204614 h 4401251"/>
              <a:gd name="connsiteX36017" fmla="*/ 7454148 w 13419668"/>
              <a:gd name="connsiteY36017" fmla="*/ 194663 h 4401251"/>
              <a:gd name="connsiteX36018" fmla="*/ 7439719 w 13419668"/>
              <a:gd name="connsiteY36018" fmla="*/ 183717 h 4401251"/>
              <a:gd name="connsiteX36019" fmla="*/ 7359989 w 13419668"/>
              <a:gd name="connsiteY36019" fmla="*/ 194663 h 4401251"/>
              <a:gd name="connsiteX36020" fmla="*/ 7350037 w 13419668"/>
              <a:gd name="connsiteY36020" fmla="*/ 183717 h 4401251"/>
              <a:gd name="connsiteX36021" fmla="*/ 7339092 w 13419668"/>
              <a:gd name="connsiteY36021" fmla="*/ 193170 h 4401251"/>
              <a:gd name="connsiteX36022" fmla="*/ 7348296 w 13419668"/>
              <a:gd name="connsiteY36022" fmla="*/ 208967 h 4401251"/>
              <a:gd name="connsiteX36023" fmla="*/ 7359989 w 13419668"/>
              <a:gd name="connsiteY36023" fmla="*/ 194539 h 4401251"/>
              <a:gd name="connsiteX36024" fmla="*/ 7263341 w 13419668"/>
              <a:gd name="connsiteY36024" fmla="*/ 183593 h 4401251"/>
              <a:gd name="connsiteX36025" fmla="*/ 7251151 w 13419668"/>
              <a:gd name="connsiteY36025" fmla="*/ 193170 h 4401251"/>
              <a:gd name="connsiteX36026" fmla="*/ 7261973 w 13419668"/>
              <a:gd name="connsiteY36026" fmla="*/ 204489 h 4401251"/>
              <a:gd name="connsiteX36027" fmla="*/ 7277397 w 13419668"/>
              <a:gd name="connsiteY36027" fmla="*/ 194539 h 4401251"/>
              <a:gd name="connsiteX36028" fmla="*/ 7263216 w 13419668"/>
              <a:gd name="connsiteY36028" fmla="*/ 183468 h 4401251"/>
              <a:gd name="connsiteX36029" fmla="*/ 7172166 w 13419668"/>
              <a:gd name="connsiteY36029" fmla="*/ 204489 h 4401251"/>
              <a:gd name="connsiteX36030" fmla="*/ 7183112 w 13419668"/>
              <a:gd name="connsiteY36030" fmla="*/ 194539 h 4401251"/>
              <a:gd name="connsiteX36031" fmla="*/ 7173659 w 13419668"/>
              <a:gd name="connsiteY36031" fmla="*/ 183593 h 4401251"/>
              <a:gd name="connsiteX36032" fmla="*/ 7157862 w 13419668"/>
              <a:gd name="connsiteY36032" fmla="*/ 192797 h 4401251"/>
              <a:gd name="connsiteX36033" fmla="*/ 7172166 w 13419668"/>
              <a:gd name="connsiteY36033" fmla="*/ 204489 h 4401251"/>
              <a:gd name="connsiteX36034" fmla="*/ 7072783 w 13419668"/>
              <a:gd name="connsiteY36034" fmla="*/ 193046 h 4401251"/>
              <a:gd name="connsiteX36035" fmla="*/ 7082733 w 13419668"/>
              <a:gd name="connsiteY36035" fmla="*/ 205236 h 4401251"/>
              <a:gd name="connsiteX36036" fmla="*/ 7093679 w 13419668"/>
              <a:gd name="connsiteY36036" fmla="*/ 194414 h 4401251"/>
              <a:gd name="connsiteX36037" fmla="*/ 7084599 w 13419668"/>
              <a:gd name="connsiteY36037" fmla="*/ 178866 h 4401251"/>
              <a:gd name="connsiteX36038" fmla="*/ 7072658 w 13419668"/>
              <a:gd name="connsiteY36038" fmla="*/ 193046 h 4401251"/>
              <a:gd name="connsiteX36039" fmla="*/ 7007729 w 13419668"/>
              <a:gd name="connsiteY36039" fmla="*/ 194539 h 4401251"/>
              <a:gd name="connsiteX36040" fmla="*/ 6997779 w 13419668"/>
              <a:gd name="connsiteY36040" fmla="*/ 183593 h 4401251"/>
              <a:gd name="connsiteX36041" fmla="*/ 6986833 w 13419668"/>
              <a:gd name="connsiteY36041" fmla="*/ 193046 h 4401251"/>
              <a:gd name="connsiteX36042" fmla="*/ 6996037 w 13419668"/>
              <a:gd name="connsiteY36042" fmla="*/ 208843 h 4401251"/>
              <a:gd name="connsiteX36043" fmla="*/ 7007729 w 13419668"/>
              <a:gd name="connsiteY36043" fmla="*/ 194414 h 4401251"/>
              <a:gd name="connsiteX36044" fmla="*/ 6918296 w 13419668"/>
              <a:gd name="connsiteY36044" fmla="*/ 193170 h 4401251"/>
              <a:gd name="connsiteX36045" fmla="*/ 6906853 w 13419668"/>
              <a:gd name="connsiteY36045" fmla="*/ 183593 h 4401251"/>
              <a:gd name="connsiteX36046" fmla="*/ 6897400 w 13419668"/>
              <a:gd name="connsiteY36046" fmla="*/ 194539 h 4401251"/>
              <a:gd name="connsiteX36047" fmla="*/ 6908346 w 13419668"/>
              <a:gd name="connsiteY36047" fmla="*/ 208967 h 4401251"/>
              <a:gd name="connsiteX36048" fmla="*/ 6918296 w 13419668"/>
              <a:gd name="connsiteY36048" fmla="*/ 193170 h 4401251"/>
              <a:gd name="connsiteX36049" fmla="*/ 6817420 w 13419668"/>
              <a:gd name="connsiteY36049" fmla="*/ 183468 h 4401251"/>
              <a:gd name="connsiteX36050" fmla="*/ 6807842 w 13419668"/>
              <a:gd name="connsiteY36050" fmla="*/ 194290 h 4401251"/>
              <a:gd name="connsiteX36051" fmla="*/ 6818664 w 13419668"/>
              <a:gd name="connsiteY36051" fmla="*/ 204365 h 4401251"/>
              <a:gd name="connsiteX36052" fmla="*/ 6833092 w 13419668"/>
              <a:gd name="connsiteY36052" fmla="*/ 192797 h 4401251"/>
              <a:gd name="connsiteX36053" fmla="*/ 6817295 w 13419668"/>
              <a:gd name="connsiteY36053" fmla="*/ 183468 h 4401251"/>
              <a:gd name="connsiteX36054" fmla="*/ 6741545 w 13419668"/>
              <a:gd name="connsiteY36054" fmla="*/ 193170 h 4401251"/>
              <a:gd name="connsiteX36055" fmla="*/ 6730723 w 13419668"/>
              <a:gd name="connsiteY36055" fmla="*/ 183593 h 4401251"/>
              <a:gd name="connsiteX36056" fmla="*/ 6720648 w 13419668"/>
              <a:gd name="connsiteY36056" fmla="*/ 194414 h 4401251"/>
              <a:gd name="connsiteX36057" fmla="*/ 6732216 w 13419668"/>
              <a:gd name="connsiteY36057" fmla="*/ 208843 h 4401251"/>
              <a:gd name="connsiteX36058" fmla="*/ 6741545 w 13419668"/>
              <a:gd name="connsiteY36058" fmla="*/ 193046 h 4401251"/>
              <a:gd name="connsiteX36059" fmla="*/ 6631090 w 13419668"/>
              <a:gd name="connsiteY36059" fmla="*/ 193046 h 4401251"/>
              <a:gd name="connsiteX36060" fmla="*/ 6641041 w 13419668"/>
              <a:gd name="connsiteY36060" fmla="*/ 205236 h 4401251"/>
              <a:gd name="connsiteX36061" fmla="*/ 6651987 w 13419668"/>
              <a:gd name="connsiteY36061" fmla="*/ 194414 h 4401251"/>
              <a:gd name="connsiteX36062" fmla="*/ 6642907 w 13419668"/>
              <a:gd name="connsiteY36062" fmla="*/ 178866 h 4401251"/>
              <a:gd name="connsiteX36063" fmla="*/ 6630966 w 13419668"/>
              <a:gd name="connsiteY36063" fmla="*/ 193046 h 4401251"/>
              <a:gd name="connsiteX36064" fmla="*/ 6541533 w 13419668"/>
              <a:gd name="connsiteY36064" fmla="*/ 194414 h 4401251"/>
              <a:gd name="connsiteX36065" fmla="*/ 6552852 w 13419668"/>
              <a:gd name="connsiteY36065" fmla="*/ 205360 h 4401251"/>
              <a:gd name="connsiteX36066" fmla="*/ 6562430 w 13419668"/>
              <a:gd name="connsiteY36066" fmla="*/ 193170 h 4401251"/>
              <a:gd name="connsiteX36067" fmla="*/ 6551484 w 13419668"/>
              <a:gd name="connsiteY36067" fmla="*/ 178990 h 4401251"/>
              <a:gd name="connsiteX36068" fmla="*/ 6541533 w 13419668"/>
              <a:gd name="connsiteY36068" fmla="*/ 194414 h 4401251"/>
              <a:gd name="connsiteX36069" fmla="*/ 6462051 w 13419668"/>
              <a:gd name="connsiteY36069" fmla="*/ 183593 h 4401251"/>
              <a:gd name="connsiteX36070" fmla="*/ 6451353 w 13419668"/>
              <a:gd name="connsiteY36070" fmla="*/ 194663 h 4401251"/>
              <a:gd name="connsiteX36071" fmla="*/ 6463544 w 13419668"/>
              <a:gd name="connsiteY36071" fmla="*/ 204614 h 4401251"/>
              <a:gd name="connsiteX36072" fmla="*/ 6477599 w 13419668"/>
              <a:gd name="connsiteY36072" fmla="*/ 192673 h 4401251"/>
              <a:gd name="connsiteX36073" fmla="*/ 6462051 w 13419668"/>
              <a:gd name="connsiteY36073" fmla="*/ 183717 h 4401251"/>
              <a:gd name="connsiteX36074" fmla="*/ 6375728 w 13419668"/>
              <a:gd name="connsiteY36074" fmla="*/ 183593 h 4401251"/>
              <a:gd name="connsiteX36075" fmla="*/ 6366150 w 13419668"/>
              <a:gd name="connsiteY36075" fmla="*/ 194414 h 4401251"/>
              <a:gd name="connsiteX36076" fmla="*/ 6376971 w 13419668"/>
              <a:gd name="connsiteY36076" fmla="*/ 204489 h 4401251"/>
              <a:gd name="connsiteX36077" fmla="*/ 6391400 w 13419668"/>
              <a:gd name="connsiteY36077" fmla="*/ 192922 h 4401251"/>
              <a:gd name="connsiteX36078" fmla="*/ 6375603 w 13419668"/>
              <a:gd name="connsiteY36078" fmla="*/ 183593 h 4401251"/>
              <a:gd name="connsiteX36079" fmla="*/ 6287414 w 13419668"/>
              <a:gd name="connsiteY36079" fmla="*/ 183593 h 4401251"/>
              <a:gd name="connsiteX36080" fmla="*/ 6276468 w 13419668"/>
              <a:gd name="connsiteY36080" fmla="*/ 193170 h 4401251"/>
              <a:gd name="connsiteX36081" fmla="*/ 6286046 w 13419668"/>
              <a:gd name="connsiteY36081" fmla="*/ 204614 h 4401251"/>
              <a:gd name="connsiteX36082" fmla="*/ 6301843 w 13419668"/>
              <a:gd name="connsiteY36082" fmla="*/ 194539 h 4401251"/>
              <a:gd name="connsiteX36083" fmla="*/ 6287414 w 13419668"/>
              <a:gd name="connsiteY36083" fmla="*/ 183593 h 4401251"/>
              <a:gd name="connsiteX36084" fmla="*/ 6196613 w 13419668"/>
              <a:gd name="connsiteY36084" fmla="*/ 183593 h 4401251"/>
              <a:gd name="connsiteX36085" fmla="*/ 6187035 w 13419668"/>
              <a:gd name="connsiteY36085" fmla="*/ 194414 h 4401251"/>
              <a:gd name="connsiteX36086" fmla="*/ 6197857 w 13419668"/>
              <a:gd name="connsiteY36086" fmla="*/ 204489 h 4401251"/>
              <a:gd name="connsiteX36087" fmla="*/ 6212285 w 13419668"/>
              <a:gd name="connsiteY36087" fmla="*/ 192922 h 4401251"/>
              <a:gd name="connsiteX36088" fmla="*/ 6196488 w 13419668"/>
              <a:gd name="connsiteY36088" fmla="*/ 183593 h 4401251"/>
              <a:gd name="connsiteX36089" fmla="*/ 6111160 w 13419668"/>
              <a:gd name="connsiteY36089" fmla="*/ 183593 h 4401251"/>
              <a:gd name="connsiteX36090" fmla="*/ 6098846 w 13419668"/>
              <a:gd name="connsiteY36090" fmla="*/ 193170 h 4401251"/>
              <a:gd name="connsiteX36091" fmla="*/ 6109667 w 13419668"/>
              <a:gd name="connsiteY36091" fmla="*/ 204614 h 4401251"/>
              <a:gd name="connsiteX36092" fmla="*/ 6125216 w 13419668"/>
              <a:gd name="connsiteY36092" fmla="*/ 194787 h 4401251"/>
              <a:gd name="connsiteX36093" fmla="*/ 6111160 w 13419668"/>
              <a:gd name="connsiteY36093" fmla="*/ 183717 h 4401251"/>
              <a:gd name="connsiteX36094" fmla="*/ 6010159 w 13419668"/>
              <a:gd name="connsiteY36094" fmla="*/ 193170 h 4401251"/>
              <a:gd name="connsiteX36095" fmla="*/ 6020110 w 13419668"/>
              <a:gd name="connsiteY36095" fmla="*/ 205360 h 4401251"/>
              <a:gd name="connsiteX36096" fmla="*/ 6031056 w 13419668"/>
              <a:gd name="connsiteY36096" fmla="*/ 194539 h 4401251"/>
              <a:gd name="connsiteX36097" fmla="*/ 6021976 w 13419668"/>
              <a:gd name="connsiteY36097" fmla="*/ 178990 h 4401251"/>
              <a:gd name="connsiteX36098" fmla="*/ 6010035 w 13419668"/>
              <a:gd name="connsiteY36098" fmla="*/ 193170 h 4401251"/>
              <a:gd name="connsiteX36099" fmla="*/ 5930677 w 13419668"/>
              <a:gd name="connsiteY36099" fmla="*/ 183717 h 4401251"/>
              <a:gd name="connsiteX36100" fmla="*/ 5919980 w 13419668"/>
              <a:gd name="connsiteY36100" fmla="*/ 194787 h 4401251"/>
              <a:gd name="connsiteX36101" fmla="*/ 5932169 w 13419668"/>
              <a:gd name="connsiteY36101" fmla="*/ 204738 h 4401251"/>
              <a:gd name="connsiteX36102" fmla="*/ 5946225 w 13419668"/>
              <a:gd name="connsiteY36102" fmla="*/ 192797 h 4401251"/>
              <a:gd name="connsiteX36103" fmla="*/ 5930677 w 13419668"/>
              <a:gd name="connsiteY36103" fmla="*/ 183841 h 4401251"/>
              <a:gd name="connsiteX36104" fmla="*/ 5845722 w 13419668"/>
              <a:gd name="connsiteY36104" fmla="*/ 183717 h 4401251"/>
              <a:gd name="connsiteX36105" fmla="*/ 5834776 w 13419668"/>
              <a:gd name="connsiteY36105" fmla="*/ 193170 h 4401251"/>
              <a:gd name="connsiteX36106" fmla="*/ 5844354 w 13419668"/>
              <a:gd name="connsiteY36106" fmla="*/ 204614 h 4401251"/>
              <a:gd name="connsiteX36107" fmla="*/ 5860150 w 13419668"/>
              <a:gd name="connsiteY36107" fmla="*/ 194663 h 4401251"/>
              <a:gd name="connsiteX36108" fmla="*/ 5845722 w 13419668"/>
              <a:gd name="connsiteY36108" fmla="*/ 183717 h 4401251"/>
              <a:gd name="connsiteX36109" fmla="*/ 5754796 w 13419668"/>
              <a:gd name="connsiteY36109" fmla="*/ 183717 h 4401251"/>
              <a:gd name="connsiteX36110" fmla="*/ 5745219 w 13419668"/>
              <a:gd name="connsiteY36110" fmla="*/ 194539 h 4401251"/>
              <a:gd name="connsiteX36111" fmla="*/ 5756040 w 13419668"/>
              <a:gd name="connsiteY36111" fmla="*/ 204614 h 4401251"/>
              <a:gd name="connsiteX36112" fmla="*/ 5770469 w 13419668"/>
              <a:gd name="connsiteY36112" fmla="*/ 193046 h 4401251"/>
              <a:gd name="connsiteX36113" fmla="*/ 5754672 w 13419668"/>
              <a:gd name="connsiteY36113" fmla="*/ 183717 h 4401251"/>
              <a:gd name="connsiteX36114" fmla="*/ 5676558 w 13419668"/>
              <a:gd name="connsiteY36114" fmla="*/ 193419 h 4401251"/>
              <a:gd name="connsiteX36115" fmla="*/ 5665114 w 13419668"/>
              <a:gd name="connsiteY36115" fmla="*/ 183841 h 4401251"/>
              <a:gd name="connsiteX36116" fmla="*/ 5655661 w 13419668"/>
              <a:gd name="connsiteY36116" fmla="*/ 194787 h 4401251"/>
              <a:gd name="connsiteX36117" fmla="*/ 5666607 w 13419668"/>
              <a:gd name="connsiteY36117" fmla="*/ 209216 h 4401251"/>
              <a:gd name="connsiteX36118" fmla="*/ 5676558 w 13419668"/>
              <a:gd name="connsiteY36118" fmla="*/ 193419 h 4401251"/>
              <a:gd name="connsiteX36119" fmla="*/ 5587000 w 13419668"/>
              <a:gd name="connsiteY36119" fmla="*/ 193419 h 4401251"/>
              <a:gd name="connsiteX36120" fmla="*/ 5575557 w 13419668"/>
              <a:gd name="connsiteY36120" fmla="*/ 183841 h 4401251"/>
              <a:gd name="connsiteX36121" fmla="*/ 5566103 w 13419668"/>
              <a:gd name="connsiteY36121" fmla="*/ 194787 h 4401251"/>
              <a:gd name="connsiteX36122" fmla="*/ 5577049 w 13419668"/>
              <a:gd name="connsiteY36122" fmla="*/ 209216 h 4401251"/>
              <a:gd name="connsiteX36123" fmla="*/ 5587000 w 13419668"/>
              <a:gd name="connsiteY36123" fmla="*/ 193419 h 4401251"/>
              <a:gd name="connsiteX36124" fmla="*/ 5488860 w 13419668"/>
              <a:gd name="connsiteY36124" fmla="*/ 183841 h 4401251"/>
              <a:gd name="connsiteX36125" fmla="*/ 5478039 w 13419668"/>
              <a:gd name="connsiteY36125" fmla="*/ 194912 h 4401251"/>
              <a:gd name="connsiteX36126" fmla="*/ 5490229 w 13419668"/>
              <a:gd name="connsiteY36126" fmla="*/ 204863 h 4401251"/>
              <a:gd name="connsiteX36127" fmla="*/ 5504284 w 13419668"/>
              <a:gd name="connsiteY36127" fmla="*/ 192922 h 4401251"/>
              <a:gd name="connsiteX36128" fmla="*/ 5488736 w 13419668"/>
              <a:gd name="connsiteY36128" fmla="*/ 183966 h 4401251"/>
              <a:gd name="connsiteX36129" fmla="*/ 5410249 w 13419668"/>
              <a:gd name="connsiteY36129" fmla="*/ 193419 h 4401251"/>
              <a:gd name="connsiteX36130" fmla="*/ 5399427 w 13419668"/>
              <a:gd name="connsiteY36130" fmla="*/ 183841 h 4401251"/>
              <a:gd name="connsiteX36131" fmla="*/ 5389352 w 13419668"/>
              <a:gd name="connsiteY36131" fmla="*/ 194663 h 4401251"/>
              <a:gd name="connsiteX36132" fmla="*/ 5400920 w 13419668"/>
              <a:gd name="connsiteY36132" fmla="*/ 209092 h 4401251"/>
              <a:gd name="connsiteX36133" fmla="*/ 5410249 w 13419668"/>
              <a:gd name="connsiteY36133" fmla="*/ 193295 h 4401251"/>
              <a:gd name="connsiteX36134" fmla="*/ 5299795 w 13419668"/>
              <a:gd name="connsiteY36134" fmla="*/ 194663 h 4401251"/>
              <a:gd name="connsiteX36135" fmla="*/ 5311114 w 13419668"/>
              <a:gd name="connsiteY36135" fmla="*/ 205609 h 4401251"/>
              <a:gd name="connsiteX36136" fmla="*/ 5320692 w 13419668"/>
              <a:gd name="connsiteY36136" fmla="*/ 193419 h 4401251"/>
              <a:gd name="connsiteX36137" fmla="*/ 5309746 w 13419668"/>
              <a:gd name="connsiteY36137" fmla="*/ 179239 h 4401251"/>
              <a:gd name="connsiteX36138" fmla="*/ 5299795 w 13419668"/>
              <a:gd name="connsiteY36138" fmla="*/ 194663 h 4401251"/>
              <a:gd name="connsiteX36139" fmla="*/ 5213845 w 13419668"/>
              <a:gd name="connsiteY36139" fmla="*/ 193295 h 4401251"/>
              <a:gd name="connsiteX36140" fmla="*/ 5223422 w 13419668"/>
              <a:gd name="connsiteY36140" fmla="*/ 205485 h 4401251"/>
              <a:gd name="connsiteX36141" fmla="*/ 5234741 w 13419668"/>
              <a:gd name="connsiteY36141" fmla="*/ 194663 h 4401251"/>
              <a:gd name="connsiteX36142" fmla="*/ 5224790 w 13419668"/>
              <a:gd name="connsiteY36142" fmla="*/ 179115 h 4401251"/>
              <a:gd name="connsiteX36143" fmla="*/ 5213845 w 13419668"/>
              <a:gd name="connsiteY36143" fmla="*/ 193295 h 4401251"/>
              <a:gd name="connsiteX36144" fmla="*/ 5135358 w 13419668"/>
              <a:gd name="connsiteY36144" fmla="*/ 183841 h 4401251"/>
              <a:gd name="connsiteX36145" fmla="*/ 5124412 w 13419668"/>
              <a:gd name="connsiteY36145" fmla="*/ 193295 h 4401251"/>
              <a:gd name="connsiteX36146" fmla="*/ 5133989 w 13419668"/>
              <a:gd name="connsiteY36146" fmla="*/ 204738 h 4401251"/>
              <a:gd name="connsiteX36147" fmla="*/ 5149786 w 13419668"/>
              <a:gd name="connsiteY36147" fmla="*/ 194787 h 4401251"/>
              <a:gd name="connsiteX36148" fmla="*/ 5135358 w 13419668"/>
              <a:gd name="connsiteY36148" fmla="*/ 183841 h 4401251"/>
              <a:gd name="connsiteX36149" fmla="*/ 5055627 w 13419668"/>
              <a:gd name="connsiteY36149" fmla="*/ 194787 h 4401251"/>
              <a:gd name="connsiteX36150" fmla="*/ 5045675 w 13419668"/>
              <a:gd name="connsiteY36150" fmla="*/ 183841 h 4401251"/>
              <a:gd name="connsiteX36151" fmla="*/ 5034729 w 13419668"/>
              <a:gd name="connsiteY36151" fmla="*/ 193295 h 4401251"/>
              <a:gd name="connsiteX36152" fmla="*/ 5043934 w 13419668"/>
              <a:gd name="connsiteY36152" fmla="*/ 209092 h 4401251"/>
              <a:gd name="connsiteX36153" fmla="*/ 5055627 w 13419668"/>
              <a:gd name="connsiteY36153" fmla="*/ 194663 h 4401251"/>
              <a:gd name="connsiteX36154" fmla="*/ 4968432 w 13419668"/>
              <a:gd name="connsiteY36154" fmla="*/ 193419 h 4401251"/>
              <a:gd name="connsiteX36155" fmla="*/ 4957611 w 13419668"/>
              <a:gd name="connsiteY36155" fmla="*/ 183841 h 4401251"/>
              <a:gd name="connsiteX36156" fmla="*/ 4947536 w 13419668"/>
              <a:gd name="connsiteY36156" fmla="*/ 194663 h 4401251"/>
              <a:gd name="connsiteX36157" fmla="*/ 4959103 w 13419668"/>
              <a:gd name="connsiteY36157" fmla="*/ 209092 h 4401251"/>
              <a:gd name="connsiteX36158" fmla="*/ 4968432 w 13419668"/>
              <a:gd name="connsiteY36158" fmla="*/ 193295 h 4401251"/>
              <a:gd name="connsiteX36159" fmla="*/ 4857978 w 13419668"/>
              <a:gd name="connsiteY36159" fmla="*/ 193295 h 4401251"/>
              <a:gd name="connsiteX36160" fmla="*/ 4867929 w 13419668"/>
              <a:gd name="connsiteY36160" fmla="*/ 205485 h 4401251"/>
              <a:gd name="connsiteX36161" fmla="*/ 4878875 w 13419668"/>
              <a:gd name="connsiteY36161" fmla="*/ 194663 h 4401251"/>
              <a:gd name="connsiteX36162" fmla="*/ 4869795 w 13419668"/>
              <a:gd name="connsiteY36162" fmla="*/ 179115 h 4401251"/>
              <a:gd name="connsiteX36163" fmla="*/ 4857854 w 13419668"/>
              <a:gd name="connsiteY36163" fmla="*/ 193295 h 4401251"/>
              <a:gd name="connsiteX36164" fmla="*/ 4778496 w 13419668"/>
              <a:gd name="connsiteY36164" fmla="*/ 183841 h 4401251"/>
              <a:gd name="connsiteX36165" fmla="*/ 4767674 w 13419668"/>
              <a:gd name="connsiteY36165" fmla="*/ 194912 h 4401251"/>
              <a:gd name="connsiteX36166" fmla="*/ 4779864 w 13419668"/>
              <a:gd name="connsiteY36166" fmla="*/ 204863 h 4401251"/>
              <a:gd name="connsiteX36167" fmla="*/ 4793920 w 13419668"/>
              <a:gd name="connsiteY36167" fmla="*/ 192922 h 4401251"/>
              <a:gd name="connsiteX36168" fmla="*/ 4778372 w 13419668"/>
              <a:gd name="connsiteY36168" fmla="*/ 183966 h 4401251"/>
              <a:gd name="connsiteX36169" fmla="*/ 4703367 w 13419668"/>
              <a:gd name="connsiteY36169" fmla="*/ 194787 h 4401251"/>
              <a:gd name="connsiteX36170" fmla="*/ 4693417 w 13419668"/>
              <a:gd name="connsiteY36170" fmla="*/ 183841 h 4401251"/>
              <a:gd name="connsiteX36171" fmla="*/ 4682471 w 13419668"/>
              <a:gd name="connsiteY36171" fmla="*/ 193295 h 4401251"/>
              <a:gd name="connsiteX36172" fmla="*/ 4691675 w 13419668"/>
              <a:gd name="connsiteY36172" fmla="*/ 209092 h 4401251"/>
              <a:gd name="connsiteX36173" fmla="*/ 4703367 w 13419668"/>
              <a:gd name="connsiteY36173" fmla="*/ 194663 h 4401251"/>
              <a:gd name="connsiteX36174" fmla="*/ 4592913 w 13419668"/>
              <a:gd name="connsiteY36174" fmla="*/ 193295 h 4401251"/>
              <a:gd name="connsiteX36175" fmla="*/ 4602491 w 13419668"/>
              <a:gd name="connsiteY36175" fmla="*/ 205485 h 4401251"/>
              <a:gd name="connsiteX36176" fmla="*/ 4613810 w 13419668"/>
              <a:gd name="connsiteY36176" fmla="*/ 194539 h 4401251"/>
              <a:gd name="connsiteX36177" fmla="*/ 4603859 w 13419668"/>
              <a:gd name="connsiteY36177" fmla="*/ 179115 h 4401251"/>
              <a:gd name="connsiteX36178" fmla="*/ 4592913 w 13419668"/>
              <a:gd name="connsiteY36178" fmla="*/ 193295 h 4401251"/>
              <a:gd name="connsiteX36179" fmla="*/ 4513058 w 13419668"/>
              <a:gd name="connsiteY36179" fmla="*/ 183717 h 4401251"/>
              <a:gd name="connsiteX36180" fmla="*/ 4503480 w 13419668"/>
              <a:gd name="connsiteY36180" fmla="*/ 194539 h 4401251"/>
              <a:gd name="connsiteX36181" fmla="*/ 4514301 w 13419668"/>
              <a:gd name="connsiteY36181" fmla="*/ 204614 h 4401251"/>
              <a:gd name="connsiteX36182" fmla="*/ 4528730 w 13419668"/>
              <a:gd name="connsiteY36182" fmla="*/ 193046 h 4401251"/>
              <a:gd name="connsiteX36183" fmla="*/ 4512933 w 13419668"/>
              <a:gd name="connsiteY36183" fmla="*/ 183717 h 4401251"/>
              <a:gd name="connsiteX36184" fmla="*/ 2473761 w 13419668"/>
              <a:gd name="connsiteY36184" fmla="*/ 204614 h 4401251"/>
              <a:gd name="connsiteX36185" fmla="*/ 2484707 w 13419668"/>
              <a:gd name="connsiteY36185" fmla="*/ 194663 h 4401251"/>
              <a:gd name="connsiteX36186" fmla="*/ 2475253 w 13419668"/>
              <a:gd name="connsiteY36186" fmla="*/ 183717 h 4401251"/>
              <a:gd name="connsiteX36187" fmla="*/ 2459456 w 13419668"/>
              <a:gd name="connsiteY36187" fmla="*/ 192922 h 4401251"/>
              <a:gd name="connsiteX36188" fmla="*/ 2473761 w 13419668"/>
              <a:gd name="connsiteY36188" fmla="*/ 204614 h 4401251"/>
              <a:gd name="connsiteX36189" fmla="*/ 2395274 w 13419668"/>
              <a:gd name="connsiteY36189" fmla="*/ 194787 h 4401251"/>
              <a:gd name="connsiteX36190" fmla="*/ 2385820 w 13419668"/>
              <a:gd name="connsiteY36190" fmla="*/ 183841 h 4401251"/>
              <a:gd name="connsiteX36191" fmla="*/ 2374377 w 13419668"/>
              <a:gd name="connsiteY36191" fmla="*/ 193419 h 4401251"/>
              <a:gd name="connsiteX36192" fmla="*/ 2384328 w 13419668"/>
              <a:gd name="connsiteY36192" fmla="*/ 209216 h 4401251"/>
              <a:gd name="connsiteX36193" fmla="*/ 2395274 w 13419668"/>
              <a:gd name="connsiteY36193" fmla="*/ 194787 h 4401251"/>
              <a:gd name="connsiteX36194" fmla="*/ 2299497 w 13419668"/>
              <a:gd name="connsiteY36194" fmla="*/ 183841 h 4401251"/>
              <a:gd name="connsiteX36195" fmla="*/ 2288551 w 13419668"/>
              <a:gd name="connsiteY36195" fmla="*/ 193295 h 4401251"/>
              <a:gd name="connsiteX36196" fmla="*/ 2298129 w 13419668"/>
              <a:gd name="connsiteY36196" fmla="*/ 204738 h 4401251"/>
              <a:gd name="connsiteX36197" fmla="*/ 2313926 w 13419668"/>
              <a:gd name="connsiteY36197" fmla="*/ 194787 h 4401251"/>
              <a:gd name="connsiteX36198" fmla="*/ 2299497 w 13419668"/>
              <a:gd name="connsiteY36198" fmla="*/ 183841 h 4401251"/>
              <a:gd name="connsiteX36199" fmla="*/ 2219890 w 13419668"/>
              <a:gd name="connsiteY36199" fmla="*/ 193419 h 4401251"/>
              <a:gd name="connsiteX36200" fmla="*/ 2208447 w 13419668"/>
              <a:gd name="connsiteY36200" fmla="*/ 183841 h 4401251"/>
              <a:gd name="connsiteX36201" fmla="*/ 2198994 w 13419668"/>
              <a:gd name="connsiteY36201" fmla="*/ 194787 h 4401251"/>
              <a:gd name="connsiteX36202" fmla="*/ 2209939 w 13419668"/>
              <a:gd name="connsiteY36202" fmla="*/ 209216 h 4401251"/>
              <a:gd name="connsiteX36203" fmla="*/ 2219890 w 13419668"/>
              <a:gd name="connsiteY36203" fmla="*/ 193419 h 4401251"/>
              <a:gd name="connsiteX36204" fmla="*/ 2120382 w 13419668"/>
              <a:gd name="connsiteY36204" fmla="*/ 183841 h 4401251"/>
              <a:gd name="connsiteX36205" fmla="*/ 2109436 w 13419668"/>
              <a:gd name="connsiteY36205" fmla="*/ 193295 h 4401251"/>
              <a:gd name="connsiteX36206" fmla="*/ 2119014 w 13419668"/>
              <a:gd name="connsiteY36206" fmla="*/ 204738 h 4401251"/>
              <a:gd name="connsiteX36207" fmla="*/ 2134811 w 13419668"/>
              <a:gd name="connsiteY36207" fmla="*/ 194787 h 4401251"/>
              <a:gd name="connsiteX36208" fmla="*/ 2120382 w 13419668"/>
              <a:gd name="connsiteY36208" fmla="*/ 183841 h 4401251"/>
              <a:gd name="connsiteX36209" fmla="*/ 2033561 w 13419668"/>
              <a:gd name="connsiteY36209" fmla="*/ 183841 h 4401251"/>
              <a:gd name="connsiteX36210" fmla="*/ 2021371 w 13419668"/>
              <a:gd name="connsiteY36210" fmla="*/ 193419 h 4401251"/>
              <a:gd name="connsiteX36211" fmla="*/ 2032193 w 13419668"/>
              <a:gd name="connsiteY36211" fmla="*/ 204738 h 4401251"/>
              <a:gd name="connsiteX36212" fmla="*/ 2047617 w 13419668"/>
              <a:gd name="connsiteY36212" fmla="*/ 194787 h 4401251"/>
              <a:gd name="connsiteX36213" fmla="*/ 2033437 w 13419668"/>
              <a:gd name="connsiteY36213" fmla="*/ 183717 h 4401251"/>
              <a:gd name="connsiteX36214" fmla="*/ 1932560 w 13419668"/>
              <a:gd name="connsiteY36214" fmla="*/ 193419 h 4401251"/>
              <a:gd name="connsiteX36215" fmla="*/ 1942511 w 13419668"/>
              <a:gd name="connsiteY36215" fmla="*/ 205609 h 4401251"/>
              <a:gd name="connsiteX36216" fmla="*/ 1953457 w 13419668"/>
              <a:gd name="connsiteY36216" fmla="*/ 194787 h 4401251"/>
              <a:gd name="connsiteX36217" fmla="*/ 1944377 w 13419668"/>
              <a:gd name="connsiteY36217" fmla="*/ 179239 h 4401251"/>
              <a:gd name="connsiteX36218" fmla="*/ 1932436 w 13419668"/>
              <a:gd name="connsiteY36218" fmla="*/ 193419 h 4401251"/>
              <a:gd name="connsiteX36219" fmla="*/ 1853202 w 13419668"/>
              <a:gd name="connsiteY36219" fmla="*/ 183966 h 4401251"/>
              <a:gd name="connsiteX36220" fmla="*/ 1842381 w 13419668"/>
              <a:gd name="connsiteY36220" fmla="*/ 194912 h 4401251"/>
              <a:gd name="connsiteX36221" fmla="*/ 1854446 w 13419668"/>
              <a:gd name="connsiteY36221" fmla="*/ 204863 h 4401251"/>
              <a:gd name="connsiteX36222" fmla="*/ 1868626 w 13419668"/>
              <a:gd name="connsiteY36222" fmla="*/ 193046 h 4401251"/>
              <a:gd name="connsiteX36223" fmla="*/ 1853202 w 13419668"/>
              <a:gd name="connsiteY36223" fmla="*/ 183966 h 4401251"/>
              <a:gd name="connsiteX36224" fmla="*/ 1764889 w 13419668"/>
              <a:gd name="connsiteY36224" fmla="*/ 183966 h 4401251"/>
              <a:gd name="connsiteX36225" fmla="*/ 1752699 w 13419668"/>
              <a:gd name="connsiteY36225" fmla="*/ 193543 h 4401251"/>
              <a:gd name="connsiteX36226" fmla="*/ 1763521 w 13419668"/>
              <a:gd name="connsiteY36226" fmla="*/ 204863 h 4401251"/>
              <a:gd name="connsiteX36227" fmla="*/ 1778944 w 13419668"/>
              <a:gd name="connsiteY36227" fmla="*/ 194912 h 4401251"/>
              <a:gd name="connsiteX36228" fmla="*/ 1764764 w 13419668"/>
              <a:gd name="connsiteY36228" fmla="*/ 183966 h 4401251"/>
              <a:gd name="connsiteX36229" fmla="*/ 1677197 w 13419668"/>
              <a:gd name="connsiteY36229" fmla="*/ 183966 h 4401251"/>
              <a:gd name="connsiteX36230" fmla="*/ 1667620 w 13419668"/>
              <a:gd name="connsiteY36230" fmla="*/ 194787 h 4401251"/>
              <a:gd name="connsiteX36231" fmla="*/ 1678441 w 13419668"/>
              <a:gd name="connsiteY36231" fmla="*/ 204863 h 4401251"/>
              <a:gd name="connsiteX36232" fmla="*/ 1692870 w 13419668"/>
              <a:gd name="connsiteY36232" fmla="*/ 193295 h 4401251"/>
              <a:gd name="connsiteX36233" fmla="*/ 1677073 w 13419668"/>
              <a:gd name="connsiteY36233" fmla="*/ 183966 h 4401251"/>
              <a:gd name="connsiteX36234" fmla="*/ 1578062 w 13419668"/>
              <a:gd name="connsiteY36234" fmla="*/ 194912 h 4401251"/>
              <a:gd name="connsiteX36235" fmla="*/ 1589132 w 13419668"/>
              <a:gd name="connsiteY36235" fmla="*/ 205733 h 4401251"/>
              <a:gd name="connsiteX36236" fmla="*/ 1599083 w 13419668"/>
              <a:gd name="connsiteY36236" fmla="*/ 193543 h 4401251"/>
              <a:gd name="connsiteX36237" fmla="*/ 1587142 w 13419668"/>
              <a:gd name="connsiteY36237" fmla="*/ 179488 h 4401251"/>
              <a:gd name="connsiteX36238" fmla="*/ 1578187 w 13419668"/>
              <a:gd name="connsiteY36238" fmla="*/ 195036 h 4401251"/>
              <a:gd name="connsiteX36239" fmla="*/ 1488505 w 13419668"/>
              <a:gd name="connsiteY36239" fmla="*/ 193543 h 4401251"/>
              <a:gd name="connsiteX36240" fmla="*/ 1498082 w 13419668"/>
              <a:gd name="connsiteY36240" fmla="*/ 205733 h 4401251"/>
              <a:gd name="connsiteX36241" fmla="*/ 1509401 w 13419668"/>
              <a:gd name="connsiteY36241" fmla="*/ 194912 h 4401251"/>
              <a:gd name="connsiteX36242" fmla="*/ 1499451 w 13419668"/>
              <a:gd name="connsiteY36242" fmla="*/ 179364 h 4401251"/>
              <a:gd name="connsiteX36243" fmla="*/ 1488505 w 13419668"/>
              <a:gd name="connsiteY36243" fmla="*/ 193543 h 4401251"/>
              <a:gd name="connsiteX36244" fmla="*/ 1411386 w 13419668"/>
              <a:gd name="connsiteY36244" fmla="*/ 184090 h 4401251"/>
              <a:gd name="connsiteX36245" fmla="*/ 1400689 w 13419668"/>
              <a:gd name="connsiteY36245" fmla="*/ 195161 h 4401251"/>
              <a:gd name="connsiteX36246" fmla="*/ 1412878 w 13419668"/>
              <a:gd name="connsiteY36246" fmla="*/ 205111 h 4401251"/>
              <a:gd name="connsiteX36247" fmla="*/ 1426934 w 13419668"/>
              <a:gd name="connsiteY36247" fmla="*/ 193170 h 4401251"/>
              <a:gd name="connsiteX36248" fmla="*/ 1411386 w 13419668"/>
              <a:gd name="connsiteY36248" fmla="*/ 184215 h 4401251"/>
              <a:gd name="connsiteX36249" fmla="*/ 1321953 w 13419668"/>
              <a:gd name="connsiteY36249" fmla="*/ 184090 h 4401251"/>
              <a:gd name="connsiteX36250" fmla="*/ 1311131 w 13419668"/>
              <a:gd name="connsiteY36250" fmla="*/ 195036 h 4401251"/>
              <a:gd name="connsiteX36251" fmla="*/ 1323197 w 13419668"/>
              <a:gd name="connsiteY36251" fmla="*/ 204987 h 4401251"/>
              <a:gd name="connsiteX36252" fmla="*/ 1337377 w 13419668"/>
              <a:gd name="connsiteY36252" fmla="*/ 193170 h 4401251"/>
              <a:gd name="connsiteX36253" fmla="*/ 1321953 w 13419668"/>
              <a:gd name="connsiteY36253" fmla="*/ 184090 h 4401251"/>
              <a:gd name="connsiteX36254" fmla="*/ 1222196 w 13419668"/>
              <a:gd name="connsiteY36254" fmla="*/ 193543 h 4401251"/>
              <a:gd name="connsiteX36255" fmla="*/ 1232147 w 13419668"/>
              <a:gd name="connsiteY36255" fmla="*/ 205733 h 4401251"/>
              <a:gd name="connsiteX36256" fmla="*/ 1243217 w 13419668"/>
              <a:gd name="connsiteY36256" fmla="*/ 194912 h 4401251"/>
              <a:gd name="connsiteX36257" fmla="*/ 1234261 w 13419668"/>
              <a:gd name="connsiteY36257" fmla="*/ 179364 h 4401251"/>
              <a:gd name="connsiteX36258" fmla="*/ 1222320 w 13419668"/>
              <a:gd name="connsiteY36258" fmla="*/ 193543 h 4401251"/>
              <a:gd name="connsiteX36259" fmla="*/ 1157267 w 13419668"/>
              <a:gd name="connsiteY36259" fmla="*/ 193792 h 4401251"/>
              <a:gd name="connsiteX36260" fmla="*/ 1145823 w 13419668"/>
              <a:gd name="connsiteY36260" fmla="*/ 184215 h 4401251"/>
              <a:gd name="connsiteX36261" fmla="*/ 1136370 w 13419668"/>
              <a:gd name="connsiteY36261" fmla="*/ 195161 h 4401251"/>
              <a:gd name="connsiteX36262" fmla="*/ 1147191 w 13419668"/>
              <a:gd name="connsiteY36262" fmla="*/ 209589 h 4401251"/>
              <a:gd name="connsiteX36263" fmla="*/ 1157267 w 13419668"/>
              <a:gd name="connsiteY36263" fmla="*/ 193792 h 4401251"/>
              <a:gd name="connsiteX36264" fmla="*/ 1057758 w 13419668"/>
              <a:gd name="connsiteY36264" fmla="*/ 184090 h 4401251"/>
              <a:gd name="connsiteX36265" fmla="*/ 1046937 w 13419668"/>
              <a:gd name="connsiteY36265" fmla="*/ 193543 h 4401251"/>
              <a:gd name="connsiteX36266" fmla="*/ 1056515 w 13419668"/>
              <a:gd name="connsiteY36266" fmla="*/ 204987 h 4401251"/>
              <a:gd name="connsiteX36267" fmla="*/ 1072311 w 13419668"/>
              <a:gd name="connsiteY36267" fmla="*/ 194912 h 4401251"/>
              <a:gd name="connsiteX36268" fmla="*/ 1057758 w 13419668"/>
              <a:gd name="connsiteY36268" fmla="*/ 184090 h 4401251"/>
              <a:gd name="connsiteX36269" fmla="*/ 968201 w 13419668"/>
              <a:gd name="connsiteY36269" fmla="*/ 184090 h 4401251"/>
              <a:gd name="connsiteX36270" fmla="*/ 957379 w 13419668"/>
              <a:gd name="connsiteY36270" fmla="*/ 193543 h 4401251"/>
              <a:gd name="connsiteX36271" fmla="*/ 966957 w 13419668"/>
              <a:gd name="connsiteY36271" fmla="*/ 204987 h 4401251"/>
              <a:gd name="connsiteX36272" fmla="*/ 982754 w 13419668"/>
              <a:gd name="connsiteY36272" fmla="*/ 194912 h 4401251"/>
              <a:gd name="connsiteX36273" fmla="*/ 968201 w 13419668"/>
              <a:gd name="connsiteY36273" fmla="*/ 184090 h 4401251"/>
              <a:gd name="connsiteX36274" fmla="*/ 877400 w 13419668"/>
              <a:gd name="connsiteY36274" fmla="*/ 184090 h 4401251"/>
              <a:gd name="connsiteX36275" fmla="*/ 867822 w 13419668"/>
              <a:gd name="connsiteY36275" fmla="*/ 194912 h 4401251"/>
              <a:gd name="connsiteX36276" fmla="*/ 878644 w 13419668"/>
              <a:gd name="connsiteY36276" fmla="*/ 204987 h 4401251"/>
              <a:gd name="connsiteX36277" fmla="*/ 893072 w 13419668"/>
              <a:gd name="connsiteY36277" fmla="*/ 193419 h 4401251"/>
              <a:gd name="connsiteX36278" fmla="*/ 877275 w 13419668"/>
              <a:gd name="connsiteY36278" fmla="*/ 184090 h 4401251"/>
              <a:gd name="connsiteX36279" fmla="*/ 790579 w 13419668"/>
              <a:gd name="connsiteY36279" fmla="*/ 184090 h 4401251"/>
              <a:gd name="connsiteX36280" fmla="*/ 779757 w 13419668"/>
              <a:gd name="connsiteY36280" fmla="*/ 195161 h 4401251"/>
              <a:gd name="connsiteX36281" fmla="*/ 791947 w 13419668"/>
              <a:gd name="connsiteY36281" fmla="*/ 205111 h 4401251"/>
              <a:gd name="connsiteX36282" fmla="*/ 806003 w 13419668"/>
              <a:gd name="connsiteY36282" fmla="*/ 193170 h 4401251"/>
              <a:gd name="connsiteX36283" fmla="*/ 790454 w 13419668"/>
              <a:gd name="connsiteY36283" fmla="*/ 184215 h 4401251"/>
              <a:gd name="connsiteX36284" fmla="*/ 4423873 w 13419668"/>
              <a:gd name="connsiteY36284" fmla="*/ 184090 h 4401251"/>
              <a:gd name="connsiteX36285" fmla="*/ 4414296 w 13419668"/>
              <a:gd name="connsiteY36285" fmla="*/ 194912 h 4401251"/>
              <a:gd name="connsiteX36286" fmla="*/ 4425117 w 13419668"/>
              <a:gd name="connsiteY36286" fmla="*/ 204987 h 4401251"/>
              <a:gd name="connsiteX36287" fmla="*/ 4439546 w 13419668"/>
              <a:gd name="connsiteY36287" fmla="*/ 193419 h 4401251"/>
              <a:gd name="connsiteX36288" fmla="*/ 4423749 w 13419668"/>
              <a:gd name="connsiteY36288" fmla="*/ 184090 h 4401251"/>
              <a:gd name="connsiteX36289" fmla="*/ 4326977 w 13419668"/>
              <a:gd name="connsiteY36289" fmla="*/ 194912 h 4401251"/>
              <a:gd name="connsiteX36290" fmla="*/ 4338296 w 13419668"/>
              <a:gd name="connsiteY36290" fmla="*/ 205858 h 4401251"/>
              <a:gd name="connsiteX36291" fmla="*/ 4347874 w 13419668"/>
              <a:gd name="connsiteY36291" fmla="*/ 193668 h 4401251"/>
              <a:gd name="connsiteX36292" fmla="*/ 4336928 w 13419668"/>
              <a:gd name="connsiteY36292" fmla="*/ 179488 h 4401251"/>
              <a:gd name="connsiteX36293" fmla="*/ 4326977 w 13419668"/>
              <a:gd name="connsiteY36293" fmla="*/ 194912 h 4401251"/>
              <a:gd name="connsiteX36294" fmla="*/ 4237420 w 13419668"/>
              <a:gd name="connsiteY36294" fmla="*/ 194912 h 4401251"/>
              <a:gd name="connsiteX36295" fmla="*/ 4248739 w 13419668"/>
              <a:gd name="connsiteY36295" fmla="*/ 205733 h 4401251"/>
              <a:gd name="connsiteX36296" fmla="*/ 4258317 w 13419668"/>
              <a:gd name="connsiteY36296" fmla="*/ 193419 h 4401251"/>
              <a:gd name="connsiteX36297" fmla="*/ 4247246 w 13419668"/>
              <a:gd name="connsiteY36297" fmla="*/ 179364 h 4401251"/>
              <a:gd name="connsiteX36298" fmla="*/ 4237420 w 13419668"/>
              <a:gd name="connsiteY36298" fmla="*/ 194912 h 4401251"/>
              <a:gd name="connsiteX36299" fmla="*/ 4168759 w 13419668"/>
              <a:gd name="connsiteY36299" fmla="*/ 195036 h 4401251"/>
              <a:gd name="connsiteX36300" fmla="*/ 4159306 w 13419668"/>
              <a:gd name="connsiteY36300" fmla="*/ 184090 h 4401251"/>
              <a:gd name="connsiteX36301" fmla="*/ 4147862 w 13419668"/>
              <a:gd name="connsiteY36301" fmla="*/ 193668 h 4401251"/>
              <a:gd name="connsiteX36302" fmla="*/ 4157813 w 13419668"/>
              <a:gd name="connsiteY36302" fmla="*/ 209465 h 4401251"/>
              <a:gd name="connsiteX36303" fmla="*/ 4168759 w 13419668"/>
              <a:gd name="connsiteY36303" fmla="*/ 195036 h 4401251"/>
              <a:gd name="connsiteX36304" fmla="*/ 70015 w 13419668"/>
              <a:gd name="connsiteY36304" fmla="*/ 194912 h 4401251"/>
              <a:gd name="connsiteX36305" fmla="*/ 81334 w 13419668"/>
              <a:gd name="connsiteY36305" fmla="*/ 205733 h 4401251"/>
              <a:gd name="connsiteX36306" fmla="*/ 90911 w 13419668"/>
              <a:gd name="connsiteY36306" fmla="*/ 193419 h 4401251"/>
              <a:gd name="connsiteX36307" fmla="*/ 79841 w 13419668"/>
              <a:gd name="connsiteY36307" fmla="*/ 179364 h 4401251"/>
              <a:gd name="connsiteX36308" fmla="*/ 70015 w 13419668"/>
              <a:gd name="connsiteY36308" fmla="*/ 194912 h 4401251"/>
              <a:gd name="connsiteX36309" fmla="*/ 180469 w 13419668"/>
              <a:gd name="connsiteY36309" fmla="*/ 193668 h 4401251"/>
              <a:gd name="connsiteX36310" fmla="*/ 169647 w 13419668"/>
              <a:gd name="connsiteY36310" fmla="*/ 184090 h 4401251"/>
              <a:gd name="connsiteX36311" fmla="*/ 159572 w 13419668"/>
              <a:gd name="connsiteY36311" fmla="*/ 194912 h 4401251"/>
              <a:gd name="connsiteX36312" fmla="*/ 171140 w 13419668"/>
              <a:gd name="connsiteY36312" fmla="*/ 209340 h 4401251"/>
              <a:gd name="connsiteX36313" fmla="*/ 180469 w 13419668"/>
              <a:gd name="connsiteY36313" fmla="*/ 193543 h 4401251"/>
              <a:gd name="connsiteX36314" fmla="*/ 249130 w 13419668"/>
              <a:gd name="connsiteY36314" fmla="*/ 193543 h 4401251"/>
              <a:gd name="connsiteX36315" fmla="*/ 259080 w 13419668"/>
              <a:gd name="connsiteY36315" fmla="*/ 205733 h 4401251"/>
              <a:gd name="connsiteX36316" fmla="*/ 270151 w 13419668"/>
              <a:gd name="connsiteY36316" fmla="*/ 194912 h 4401251"/>
              <a:gd name="connsiteX36317" fmla="*/ 261195 w 13419668"/>
              <a:gd name="connsiteY36317" fmla="*/ 179364 h 4401251"/>
              <a:gd name="connsiteX36318" fmla="*/ 249254 w 13419668"/>
              <a:gd name="connsiteY36318" fmla="*/ 193543 h 4401251"/>
              <a:gd name="connsiteX36319" fmla="*/ 336324 w 13419668"/>
              <a:gd name="connsiteY36319" fmla="*/ 193543 h 4401251"/>
              <a:gd name="connsiteX36320" fmla="*/ 345901 w 13419668"/>
              <a:gd name="connsiteY36320" fmla="*/ 205733 h 4401251"/>
              <a:gd name="connsiteX36321" fmla="*/ 357220 w 13419668"/>
              <a:gd name="connsiteY36321" fmla="*/ 194912 h 4401251"/>
              <a:gd name="connsiteX36322" fmla="*/ 347270 w 13419668"/>
              <a:gd name="connsiteY36322" fmla="*/ 179364 h 4401251"/>
              <a:gd name="connsiteX36323" fmla="*/ 336324 w 13419668"/>
              <a:gd name="connsiteY36323" fmla="*/ 193543 h 4401251"/>
              <a:gd name="connsiteX36324" fmla="*/ 435459 w 13419668"/>
              <a:gd name="connsiteY36324" fmla="*/ 184090 h 4401251"/>
              <a:gd name="connsiteX36325" fmla="*/ 425881 w 13419668"/>
              <a:gd name="connsiteY36325" fmla="*/ 194912 h 4401251"/>
              <a:gd name="connsiteX36326" fmla="*/ 436703 w 13419668"/>
              <a:gd name="connsiteY36326" fmla="*/ 204987 h 4401251"/>
              <a:gd name="connsiteX36327" fmla="*/ 451131 w 13419668"/>
              <a:gd name="connsiteY36327" fmla="*/ 193419 h 4401251"/>
              <a:gd name="connsiteX36328" fmla="*/ 435334 w 13419668"/>
              <a:gd name="connsiteY36328" fmla="*/ 184090 h 4401251"/>
              <a:gd name="connsiteX36329" fmla="*/ 515438 w 13419668"/>
              <a:gd name="connsiteY36329" fmla="*/ 193543 h 4401251"/>
              <a:gd name="connsiteX36330" fmla="*/ 525016 w 13419668"/>
              <a:gd name="connsiteY36330" fmla="*/ 205733 h 4401251"/>
              <a:gd name="connsiteX36331" fmla="*/ 536335 w 13419668"/>
              <a:gd name="connsiteY36331" fmla="*/ 194912 h 4401251"/>
              <a:gd name="connsiteX36332" fmla="*/ 526384 w 13419668"/>
              <a:gd name="connsiteY36332" fmla="*/ 179364 h 4401251"/>
              <a:gd name="connsiteX36333" fmla="*/ 515438 w 13419668"/>
              <a:gd name="connsiteY36333" fmla="*/ 193543 h 4401251"/>
              <a:gd name="connsiteX36334" fmla="*/ 622285 w 13419668"/>
              <a:gd name="connsiteY36334" fmla="*/ 195036 h 4401251"/>
              <a:gd name="connsiteX36335" fmla="*/ 612832 w 13419668"/>
              <a:gd name="connsiteY36335" fmla="*/ 184090 h 4401251"/>
              <a:gd name="connsiteX36336" fmla="*/ 601389 w 13419668"/>
              <a:gd name="connsiteY36336" fmla="*/ 193668 h 4401251"/>
              <a:gd name="connsiteX36337" fmla="*/ 611340 w 13419668"/>
              <a:gd name="connsiteY36337" fmla="*/ 209465 h 4401251"/>
              <a:gd name="connsiteX36338" fmla="*/ 622285 w 13419668"/>
              <a:gd name="connsiteY36338" fmla="*/ 195036 h 4401251"/>
              <a:gd name="connsiteX36339" fmla="*/ 702390 w 13419668"/>
              <a:gd name="connsiteY36339" fmla="*/ 183966 h 4401251"/>
              <a:gd name="connsiteX36340" fmla="*/ 690200 w 13419668"/>
              <a:gd name="connsiteY36340" fmla="*/ 193543 h 4401251"/>
              <a:gd name="connsiteX36341" fmla="*/ 701021 w 13419668"/>
              <a:gd name="connsiteY36341" fmla="*/ 204863 h 4401251"/>
              <a:gd name="connsiteX36342" fmla="*/ 716445 w 13419668"/>
              <a:gd name="connsiteY36342" fmla="*/ 194912 h 4401251"/>
              <a:gd name="connsiteX36343" fmla="*/ 702265 w 13419668"/>
              <a:gd name="connsiteY36343" fmla="*/ 183841 h 4401251"/>
              <a:gd name="connsiteX36344" fmla="*/ 3095 w 13419668"/>
              <a:gd name="connsiteY36344" fmla="*/ 1546234 h 4401251"/>
              <a:gd name="connsiteX36345" fmla="*/ 3095 w 13419668"/>
              <a:gd name="connsiteY36345" fmla="*/ 1501704 h 4401251"/>
              <a:gd name="connsiteX36346" fmla="*/ 3095 w 13419668"/>
              <a:gd name="connsiteY36346" fmla="*/ 1546234 h 4401251"/>
              <a:gd name="connsiteX36347" fmla="*/ 1852 w 13419668"/>
              <a:gd name="connsiteY36347" fmla="*/ 1419361 h 4401251"/>
              <a:gd name="connsiteX36348" fmla="*/ 1852 w 13419668"/>
              <a:gd name="connsiteY36348" fmla="*/ 1457920 h 4401251"/>
              <a:gd name="connsiteX36349" fmla="*/ 1852 w 13419668"/>
              <a:gd name="connsiteY36349" fmla="*/ 1419361 h 4401251"/>
              <a:gd name="connsiteX36350" fmla="*/ 4691550 w 13419668"/>
              <a:gd name="connsiteY36350" fmla="*/ 95030 h 4401251"/>
              <a:gd name="connsiteX36351" fmla="*/ 4683590 w 13419668"/>
              <a:gd name="connsiteY36351" fmla="*/ 104235 h 4401251"/>
              <a:gd name="connsiteX36352" fmla="*/ 4691177 w 13419668"/>
              <a:gd name="connsiteY36352" fmla="*/ 113813 h 4401251"/>
              <a:gd name="connsiteX36353" fmla="*/ 4707223 w 13419668"/>
              <a:gd name="connsiteY36353" fmla="*/ 104484 h 4401251"/>
              <a:gd name="connsiteX36354" fmla="*/ 4691550 w 13419668"/>
              <a:gd name="connsiteY36354" fmla="*/ 95030 h 4401251"/>
              <a:gd name="connsiteX36355" fmla="*/ 13377376 w 13419668"/>
              <a:gd name="connsiteY36355" fmla="*/ 93289 h 4401251"/>
              <a:gd name="connsiteX36356" fmla="*/ 13370659 w 13419668"/>
              <a:gd name="connsiteY36356" fmla="*/ 106349 h 4401251"/>
              <a:gd name="connsiteX36357" fmla="*/ 13380112 w 13419668"/>
              <a:gd name="connsiteY36357" fmla="*/ 113813 h 4401251"/>
              <a:gd name="connsiteX36358" fmla="*/ 13389441 w 13419668"/>
              <a:gd name="connsiteY36358" fmla="*/ 102245 h 4401251"/>
              <a:gd name="connsiteX36359" fmla="*/ 13384714 w 13419668"/>
              <a:gd name="connsiteY36359" fmla="*/ 89060 h 4401251"/>
              <a:gd name="connsiteX36360" fmla="*/ 13377376 w 13419668"/>
              <a:gd name="connsiteY36360" fmla="*/ 93289 h 4401251"/>
              <a:gd name="connsiteX36361" fmla="*/ 13287446 w 13419668"/>
              <a:gd name="connsiteY36361" fmla="*/ 93289 h 4401251"/>
              <a:gd name="connsiteX36362" fmla="*/ 13281226 w 13419668"/>
              <a:gd name="connsiteY36362" fmla="*/ 106598 h 4401251"/>
              <a:gd name="connsiteX36363" fmla="*/ 13290803 w 13419668"/>
              <a:gd name="connsiteY36363" fmla="*/ 113688 h 4401251"/>
              <a:gd name="connsiteX36364" fmla="*/ 13299760 w 13419668"/>
              <a:gd name="connsiteY36364" fmla="*/ 101872 h 4401251"/>
              <a:gd name="connsiteX36365" fmla="*/ 13295779 w 13419668"/>
              <a:gd name="connsiteY36365" fmla="*/ 87940 h 4401251"/>
              <a:gd name="connsiteX36366" fmla="*/ 13287321 w 13419668"/>
              <a:gd name="connsiteY36366" fmla="*/ 93165 h 4401251"/>
              <a:gd name="connsiteX36367" fmla="*/ 13201744 w 13419668"/>
              <a:gd name="connsiteY36367" fmla="*/ 95155 h 4401251"/>
              <a:gd name="connsiteX36368" fmla="*/ 13194653 w 13419668"/>
              <a:gd name="connsiteY36368" fmla="*/ 104732 h 4401251"/>
              <a:gd name="connsiteX36369" fmla="*/ 13206471 w 13419668"/>
              <a:gd name="connsiteY36369" fmla="*/ 113564 h 4401251"/>
              <a:gd name="connsiteX36370" fmla="*/ 13217540 w 13419668"/>
              <a:gd name="connsiteY36370" fmla="*/ 102618 h 4401251"/>
              <a:gd name="connsiteX36371" fmla="*/ 13201744 w 13419668"/>
              <a:gd name="connsiteY36371" fmla="*/ 95155 h 4401251"/>
              <a:gd name="connsiteX36372" fmla="*/ 13114922 w 13419668"/>
              <a:gd name="connsiteY36372" fmla="*/ 94906 h 4401251"/>
              <a:gd name="connsiteX36373" fmla="*/ 13104598 w 13419668"/>
              <a:gd name="connsiteY36373" fmla="*/ 105479 h 4401251"/>
              <a:gd name="connsiteX36374" fmla="*/ 13114301 w 13419668"/>
              <a:gd name="connsiteY36374" fmla="*/ 113564 h 4401251"/>
              <a:gd name="connsiteX36375" fmla="*/ 13127983 w 13419668"/>
              <a:gd name="connsiteY36375" fmla="*/ 103115 h 4401251"/>
              <a:gd name="connsiteX36376" fmla="*/ 13114922 w 13419668"/>
              <a:gd name="connsiteY36376" fmla="*/ 94906 h 4401251"/>
              <a:gd name="connsiteX36377" fmla="*/ 13025365 w 13419668"/>
              <a:gd name="connsiteY36377" fmla="*/ 94906 h 4401251"/>
              <a:gd name="connsiteX36378" fmla="*/ 13015042 w 13419668"/>
              <a:gd name="connsiteY36378" fmla="*/ 105479 h 4401251"/>
              <a:gd name="connsiteX36379" fmla="*/ 13024742 w 13419668"/>
              <a:gd name="connsiteY36379" fmla="*/ 113564 h 4401251"/>
              <a:gd name="connsiteX36380" fmla="*/ 13038426 w 13419668"/>
              <a:gd name="connsiteY36380" fmla="*/ 103115 h 4401251"/>
              <a:gd name="connsiteX36381" fmla="*/ 13025365 w 13419668"/>
              <a:gd name="connsiteY36381" fmla="*/ 94906 h 4401251"/>
              <a:gd name="connsiteX36382" fmla="*/ 12925981 w 13419668"/>
              <a:gd name="connsiteY36382" fmla="*/ 103115 h 4401251"/>
              <a:gd name="connsiteX36383" fmla="*/ 12936057 w 13419668"/>
              <a:gd name="connsiteY36383" fmla="*/ 114186 h 4401251"/>
              <a:gd name="connsiteX36384" fmla="*/ 12944639 w 13419668"/>
              <a:gd name="connsiteY36384" fmla="*/ 105106 h 4401251"/>
              <a:gd name="connsiteX36385" fmla="*/ 12935186 w 13419668"/>
              <a:gd name="connsiteY36385" fmla="*/ 90677 h 4401251"/>
              <a:gd name="connsiteX36386" fmla="*/ 12925857 w 13419668"/>
              <a:gd name="connsiteY36386" fmla="*/ 103115 h 4401251"/>
              <a:gd name="connsiteX36387" fmla="*/ 12847370 w 13419668"/>
              <a:gd name="connsiteY36387" fmla="*/ 94906 h 4401251"/>
              <a:gd name="connsiteX36388" fmla="*/ 12839410 w 13419668"/>
              <a:gd name="connsiteY36388" fmla="*/ 104111 h 4401251"/>
              <a:gd name="connsiteX36389" fmla="*/ 12846997 w 13419668"/>
              <a:gd name="connsiteY36389" fmla="*/ 113688 h 4401251"/>
              <a:gd name="connsiteX36390" fmla="*/ 12863042 w 13419668"/>
              <a:gd name="connsiteY36390" fmla="*/ 104359 h 4401251"/>
              <a:gd name="connsiteX36391" fmla="*/ 12847370 w 13419668"/>
              <a:gd name="connsiteY36391" fmla="*/ 94906 h 4401251"/>
              <a:gd name="connsiteX36392" fmla="*/ 12768509 w 13419668"/>
              <a:gd name="connsiteY36392" fmla="*/ 102494 h 4401251"/>
              <a:gd name="connsiteX36393" fmla="*/ 12758931 w 13419668"/>
              <a:gd name="connsiteY36393" fmla="*/ 94906 h 4401251"/>
              <a:gd name="connsiteX36394" fmla="*/ 12749851 w 13419668"/>
              <a:gd name="connsiteY36394" fmla="*/ 102991 h 4401251"/>
              <a:gd name="connsiteX36395" fmla="*/ 12759305 w 13419668"/>
              <a:gd name="connsiteY36395" fmla="*/ 118664 h 4401251"/>
              <a:gd name="connsiteX36396" fmla="*/ 12768509 w 13419668"/>
              <a:gd name="connsiteY36396" fmla="*/ 102618 h 4401251"/>
              <a:gd name="connsiteX36397" fmla="*/ 12669997 w 13419668"/>
              <a:gd name="connsiteY36397" fmla="*/ 94906 h 4401251"/>
              <a:gd name="connsiteX36398" fmla="*/ 12660294 w 13419668"/>
              <a:gd name="connsiteY36398" fmla="*/ 105728 h 4401251"/>
              <a:gd name="connsiteX36399" fmla="*/ 12669250 w 13419668"/>
              <a:gd name="connsiteY36399" fmla="*/ 113688 h 4401251"/>
              <a:gd name="connsiteX36400" fmla="*/ 12683056 w 13419668"/>
              <a:gd name="connsiteY36400" fmla="*/ 103240 h 4401251"/>
              <a:gd name="connsiteX36401" fmla="*/ 12670121 w 13419668"/>
              <a:gd name="connsiteY36401" fmla="*/ 94906 h 4401251"/>
              <a:gd name="connsiteX36402" fmla="*/ 12573723 w 13419668"/>
              <a:gd name="connsiteY36402" fmla="*/ 103364 h 4401251"/>
              <a:gd name="connsiteX36403" fmla="*/ 12584046 w 13419668"/>
              <a:gd name="connsiteY36403" fmla="*/ 114310 h 4401251"/>
              <a:gd name="connsiteX36404" fmla="*/ 12592504 w 13419668"/>
              <a:gd name="connsiteY36404" fmla="*/ 104981 h 4401251"/>
              <a:gd name="connsiteX36405" fmla="*/ 12582803 w 13419668"/>
              <a:gd name="connsiteY36405" fmla="*/ 90677 h 4401251"/>
              <a:gd name="connsiteX36406" fmla="*/ 12573846 w 13419668"/>
              <a:gd name="connsiteY36406" fmla="*/ 103364 h 4401251"/>
              <a:gd name="connsiteX36407" fmla="*/ 12492250 w 13419668"/>
              <a:gd name="connsiteY36407" fmla="*/ 94906 h 4401251"/>
              <a:gd name="connsiteX36408" fmla="*/ 12484164 w 13419668"/>
              <a:gd name="connsiteY36408" fmla="*/ 103613 h 4401251"/>
              <a:gd name="connsiteX36409" fmla="*/ 12495110 w 13419668"/>
              <a:gd name="connsiteY36409" fmla="*/ 113564 h 4401251"/>
              <a:gd name="connsiteX36410" fmla="*/ 12507051 w 13419668"/>
              <a:gd name="connsiteY36410" fmla="*/ 103737 h 4401251"/>
              <a:gd name="connsiteX36411" fmla="*/ 12492250 w 13419668"/>
              <a:gd name="connsiteY36411" fmla="*/ 94906 h 4401251"/>
              <a:gd name="connsiteX36412" fmla="*/ 12403439 w 13419668"/>
              <a:gd name="connsiteY36412" fmla="*/ 94906 h 4401251"/>
              <a:gd name="connsiteX36413" fmla="*/ 12393985 w 13419668"/>
              <a:gd name="connsiteY36413" fmla="*/ 103240 h 4401251"/>
              <a:gd name="connsiteX36414" fmla="*/ 12404807 w 13419668"/>
              <a:gd name="connsiteY36414" fmla="*/ 113688 h 4401251"/>
              <a:gd name="connsiteX36415" fmla="*/ 12417619 w 13419668"/>
              <a:gd name="connsiteY36415" fmla="*/ 104857 h 4401251"/>
              <a:gd name="connsiteX36416" fmla="*/ 12403439 w 13419668"/>
              <a:gd name="connsiteY36416" fmla="*/ 94906 h 4401251"/>
              <a:gd name="connsiteX36417" fmla="*/ 12326817 w 13419668"/>
              <a:gd name="connsiteY36417" fmla="*/ 102494 h 4401251"/>
              <a:gd name="connsiteX36418" fmla="*/ 12317240 w 13419668"/>
              <a:gd name="connsiteY36418" fmla="*/ 94906 h 4401251"/>
              <a:gd name="connsiteX36419" fmla="*/ 12308159 w 13419668"/>
              <a:gd name="connsiteY36419" fmla="*/ 102991 h 4401251"/>
              <a:gd name="connsiteX36420" fmla="*/ 12317612 w 13419668"/>
              <a:gd name="connsiteY36420" fmla="*/ 118664 h 4401251"/>
              <a:gd name="connsiteX36421" fmla="*/ 12326817 w 13419668"/>
              <a:gd name="connsiteY36421" fmla="*/ 102494 h 4401251"/>
              <a:gd name="connsiteX36422" fmla="*/ 12237260 w 13419668"/>
              <a:gd name="connsiteY36422" fmla="*/ 102494 h 4401251"/>
              <a:gd name="connsiteX36423" fmla="*/ 12227682 w 13419668"/>
              <a:gd name="connsiteY36423" fmla="*/ 94906 h 4401251"/>
              <a:gd name="connsiteX36424" fmla="*/ 12218602 w 13419668"/>
              <a:gd name="connsiteY36424" fmla="*/ 102991 h 4401251"/>
              <a:gd name="connsiteX36425" fmla="*/ 12228056 w 13419668"/>
              <a:gd name="connsiteY36425" fmla="*/ 118664 h 4401251"/>
              <a:gd name="connsiteX36426" fmla="*/ 12237260 w 13419668"/>
              <a:gd name="connsiteY36426" fmla="*/ 102494 h 4401251"/>
              <a:gd name="connsiteX36427" fmla="*/ 12140737 w 13419668"/>
              <a:gd name="connsiteY36427" fmla="*/ 95155 h 4401251"/>
              <a:gd name="connsiteX36428" fmla="*/ 12128796 w 13419668"/>
              <a:gd name="connsiteY36428" fmla="*/ 103613 h 4401251"/>
              <a:gd name="connsiteX36429" fmla="*/ 12135761 w 13419668"/>
              <a:gd name="connsiteY36429" fmla="*/ 113439 h 4401251"/>
              <a:gd name="connsiteX36430" fmla="*/ 12151807 w 13419668"/>
              <a:gd name="connsiteY36430" fmla="*/ 105852 h 4401251"/>
              <a:gd name="connsiteX36431" fmla="*/ 12140737 w 13419668"/>
              <a:gd name="connsiteY36431" fmla="*/ 95030 h 4401251"/>
              <a:gd name="connsiteX36432" fmla="*/ 12050060 w 13419668"/>
              <a:gd name="connsiteY36432" fmla="*/ 95030 h 4401251"/>
              <a:gd name="connsiteX36433" fmla="*/ 12039239 w 13419668"/>
              <a:gd name="connsiteY36433" fmla="*/ 104732 h 4401251"/>
              <a:gd name="connsiteX36434" fmla="*/ 12047199 w 13419668"/>
              <a:gd name="connsiteY36434" fmla="*/ 113688 h 4401251"/>
              <a:gd name="connsiteX36435" fmla="*/ 12062001 w 13419668"/>
              <a:gd name="connsiteY36435" fmla="*/ 104484 h 4401251"/>
              <a:gd name="connsiteX36436" fmla="*/ 12049936 w 13419668"/>
              <a:gd name="connsiteY36436" fmla="*/ 94906 h 4401251"/>
              <a:gd name="connsiteX36437" fmla="*/ 11962617 w 13419668"/>
              <a:gd name="connsiteY36437" fmla="*/ 95030 h 4401251"/>
              <a:gd name="connsiteX36438" fmla="*/ 11952293 w 13419668"/>
              <a:gd name="connsiteY36438" fmla="*/ 105603 h 4401251"/>
              <a:gd name="connsiteX36439" fmla="*/ 11961995 w 13419668"/>
              <a:gd name="connsiteY36439" fmla="*/ 113688 h 4401251"/>
              <a:gd name="connsiteX36440" fmla="*/ 11975677 w 13419668"/>
              <a:gd name="connsiteY36440" fmla="*/ 103240 h 4401251"/>
              <a:gd name="connsiteX36441" fmla="*/ 11962617 w 13419668"/>
              <a:gd name="connsiteY36441" fmla="*/ 95030 h 4401251"/>
              <a:gd name="connsiteX36442" fmla="*/ 11863233 w 13419668"/>
              <a:gd name="connsiteY36442" fmla="*/ 104608 h 4401251"/>
              <a:gd name="connsiteX36443" fmla="*/ 11871442 w 13419668"/>
              <a:gd name="connsiteY36443" fmla="*/ 113688 h 4401251"/>
              <a:gd name="connsiteX36444" fmla="*/ 11881518 w 13419668"/>
              <a:gd name="connsiteY36444" fmla="*/ 106971 h 4401251"/>
              <a:gd name="connsiteX36445" fmla="*/ 11874304 w 13419668"/>
              <a:gd name="connsiteY36445" fmla="*/ 90055 h 4401251"/>
              <a:gd name="connsiteX36446" fmla="*/ 11863233 w 13419668"/>
              <a:gd name="connsiteY36446" fmla="*/ 104732 h 4401251"/>
              <a:gd name="connsiteX36447" fmla="*/ 11784995 w 13419668"/>
              <a:gd name="connsiteY36447" fmla="*/ 113813 h 4401251"/>
              <a:gd name="connsiteX36448" fmla="*/ 11792334 w 13419668"/>
              <a:gd name="connsiteY36448" fmla="*/ 104235 h 4401251"/>
              <a:gd name="connsiteX36449" fmla="*/ 11780890 w 13419668"/>
              <a:gd name="connsiteY36449" fmla="*/ 95030 h 4401251"/>
              <a:gd name="connsiteX36450" fmla="*/ 11769447 w 13419668"/>
              <a:gd name="connsiteY36450" fmla="*/ 105230 h 4401251"/>
              <a:gd name="connsiteX36451" fmla="*/ 11784871 w 13419668"/>
              <a:gd name="connsiteY36451" fmla="*/ 113688 h 4401251"/>
              <a:gd name="connsiteX36452" fmla="*/ 11697427 w 13419668"/>
              <a:gd name="connsiteY36452" fmla="*/ 95030 h 4401251"/>
              <a:gd name="connsiteX36453" fmla="*/ 11686980 w 13419668"/>
              <a:gd name="connsiteY36453" fmla="*/ 105106 h 4401251"/>
              <a:gd name="connsiteX36454" fmla="*/ 11695189 w 13419668"/>
              <a:gd name="connsiteY36454" fmla="*/ 113688 h 4401251"/>
              <a:gd name="connsiteX36455" fmla="*/ 11709742 w 13419668"/>
              <a:gd name="connsiteY36455" fmla="*/ 104111 h 4401251"/>
              <a:gd name="connsiteX36456" fmla="*/ 11697427 w 13419668"/>
              <a:gd name="connsiteY36456" fmla="*/ 94906 h 4401251"/>
              <a:gd name="connsiteX36457" fmla="*/ 4604108 w 13419668"/>
              <a:gd name="connsiteY36457" fmla="*/ 95030 h 4401251"/>
              <a:gd name="connsiteX36458" fmla="*/ 4594032 w 13419668"/>
              <a:gd name="connsiteY36458" fmla="*/ 105479 h 4401251"/>
              <a:gd name="connsiteX36459" fmla="*/ 4602615 w 13419668"/>
              <a:gd name="connsiteY36459" fmla="*/ 113688 h 4401251"/>
              <a:gd name="connsiteX36460" fmla="*/ 4616795 w 13419668"/>
              <a:gd name="connsiteY36460" fmla="*/ 103737 h 4401251"/>
              <a:gd name="connsiteX36461" fmla="*/ 4604108 w 13419668"/>
              <a:gd name="connsiteY36461" fmla="*/ 95030 h 4401251"/>
              <a:gd name="connsiteX36462" fmla="*/ 11609612 w 13419668"/>
              <a:gd name="connsiteY36462" fmla="*/ 95279 h 4401251"/>
              <a:gd name="connsiteX36463" fmla="*/ 11597422 w 13419668"/>
              <a:gd name="connsiteY36463" fmla="*/ 103364 h 4401251"/>
              <a:gd name="connsiteX36464" fmla="*/ 11604139 w 13419668"/>
              <a:gd name="connsiteY36464" fmla="*/ 113439 h 4401251"/>
              <a:gd name="connsiteX36465" fmla="*/ 11620309 w 13419668"/>
              <a:gd name="connsiteY36465" fmla="*/ 106474 h 4401251"/>
              <a:gd name="connsiteX36466" fmla="*/ 11609612 w 13419668"/>
              <a:gd name="connsiteY36466" fmla="*/ 95279 h 4401251"/>
              <a:gd name="connsiteX36467" fmla="*/ 11526647 w 13419668"/>
              <a:gd name="connsiteY36467" fmla="*/ 103364 h 4401251"/>
              <a:gd name="connsiteX36468" fmla="*/ 11518064 w 13419668"/>
              <a:gd name="connsiteY36468" fmla="*/ 95030 h 4401251"/>
              <a:gd name="connsiteX36469" fmla="*/ 11507864 w 13419668"/>
              <a:gd name="connsiteY36469" fmla="*/ 105354 h 4401251"/>
              <a:gd name="connsiteX36470" fmla="*/ 11516944 w 13419668"/>
              <a:gd name="connsiteY36470" fmla="*/ 117793 h 4401251"/>
              <a:gd name="connsiteX36471" fmla="*/ 11526647 w 13419668"/>
              <a:gd name="connsiteY36471" fmla="*/ 103364 h 4401251"/>
              <a:gd name="connsiteX36472" fmla="*/ 11429502 w 13419668"/>
              <a:gd name="connsiteY36472" fmla="*/ 95030 h 4401251"/>
              <a:gd name="connsiteX36473" fmla="*/ 11421416 w 13419668"/>
              <a:gd name="connsiteY36473" fmla="*/ 103737 h 4401251"/>
              <a:gd name="connsiteX36474" fmla="*/ 11432362 w 13419668"/>
              <a:gd name="connsiteY36474" fmla="*/ 113688 h 4401251"/>
              <a:gd name="connsiteX36475" fmla="*/ 11444304 w 13419668"/>
              <a:gd name="connsiteY36475" fmla="*/ 103862 h 4401251"/>
              <a:gd name="connsiteX36476" fmla="*/ 11429502 w 13419668"/>
              <a:gd name="connsiteY36476" fmla="*/ 95030 h 4401251"/>
              <a:gd name="connsiteX36477" fmla="*/ 11352383 w 13419668"/>
              <a:gd name="connsiteY36477" fmla="*/ 101747 h 4401251"/>
              <a:gd name="connsiteX36478" fmla="*/ 11339322 w 13419668"/>
              <a:gd name="connsiteY36478" fmla="*/ 95030 h 4401251"/>
              <a:gd name="connsiteX36479" fmla="*/ 11331860 w 13419668"/>
              <a:gd name="connsiteY36479" fmla="*/ 104484 h 4401251"/>
              <a:gd name="connsiteX36480" fmla="*/ 11343427 w 13419668"/>
              <a:gd name="connsiteY36480" fmla="*/ 113813 h 4401251"/>
              <a:gd name="connsiteX36481" fmla="*/ 11356612 w 13419668"/>
              <a:gd name="connsiteY36481" fmla="*/ 109086 h 4401251"/>
              <a:gd name="connsiteX36482" fmla="*/ 11352383 w 13419668"/>
              <a:gd name="connsiteY36482" fmla="*/ 101747 h 4401251"/>
              <a:gd name="connsiteX36483" fmla="*/ 11260960 w 13419668"/>
              <a:gd name="connsiteY36483" fmla="*/ 106474 h 4401251"/>
              <a:gd name="connsiteX36484" fmla="*/ 11251879 w 13419668"/>
              <a:gd name="connsiteY36484" fmla="*/ 95030 h 4401251"/>
              <a:gd name="connsiteX36485" fmla="*/ 11242302 w 13419668"/>
              <a:gd name="connsiteY36485" fmla="*/ 102369 h 4401251"/>
              <a:gd name="connsiteX36486" fmla="*/ 11250636 w 13419668"/>
              <a:gd name="connsiteY36486" fmla="*/ 117917 h 4401251"/>
              <a:gd name="connsiteX36487" fmla="*/ 11260960 w 13419668"/>
              <a:gd name="connsiteY36487" fmla="*/ 106474 h 4401251"/>
              <a:gd name="connsiteX36488" fmla="*/ 11159835 w 13419668"/>
              <a:gd name="connsiteY36488" fmla="*/ 95155 h 4401251"/>
              <a:gd name="connsiteX36489" fmla="*/ 11152745 w 13419668"/>
              <a:gd name="connsiteY36489" fmla="*/ 104732 h 4401251"/>
              <a:gd name="connsiteX36490" fmla="*/ 11164561 w 13419668"/>
              <a:gd name="connsiteY36490" fmla="*/ 113564 h 4401251"/>
              <a:gd name="connsiteX36491" fmla="*/ 11175632 w 13419668"/>
              <a:gd name="connsiteY36491" fmla="*/ 102618 h 4401251"/>
              <a:gd name="connsiteX36492" fmla="*/ 11159835 w 13419668"/>
              <a:gd name="connsiteY36492" fmla="*/ 95155 h 4401251"/>
              <a:gd name="connsiteX36493" fmla="*/ 11077492 w 13419668"/>
              <a:gd name="connsiteY36493" fmla="*/ 95030 h 4401251"/>
              <a:gd name="connsiteX36494" fmla="*/ 11066048 w 13419668"/>
              <a:gd name="connsiteY36494" fmla="*/ 104111 h 4401251"/>
              <a:gd name="connsiteX36495" fmla="*/ 11073387 w 13419668"/>
              <a:gd name="connsiteY36495" fmla="*/ 113688 h 4401251"/>
              <a:gd name="connsiteX36496" fmla="*/ 11088935 w 13419668"/>
              <a:gd name="connsiteY36496" fmla="*/ 105354 h 4401251"/>
              <a:gd name="connsiteX36497" fmla="*/ 11077492 w 13419668"/>
              <a:gd name="connsiteY36497" fmla="*/ 95030 h 4401251"/>
              <a:gd name="connsiteX36498" fmla="*/ 10986939 w 13419668"/>
              <a:gd name="connsiteY36498" fmla="*/ 95030 h 4401251"/>
              <a:gd name="connsiteX36499" fmla="*/ 10976491 w 13419668"/>
              <a:gd name="connsiteY36499" fmla="*/ 105106 h 4401251"/>
              <a:gd name="connsiteX36500" fmla="*/ 10984700 w 13419668"/>
              <a:gd name="connsiteY36500" fmla="*/ 113688 h 4401251"/>
              <a:gd name="connsiteX36501" fmla="*/ 10999253 w 13419668"/>
              <a:gd name="connsiteY36501" fmla="*/ 104111 h 4401251"/>
              <a:gd name="connsiteX36502" fmla="*/ 10986939 w 13419668"/>
              <a:gd name="connsiteY36502" fmla="*/ 94906 h 4401251"/>
              <a:gd name="connsiteX36503" fmla="*/ 10905716 w 13419668"/>
              <a:gd name="connsiteY36503" fmla="*/ 103613 h 4401251"/>
              <a:gd name="connsiteX36504" fmla="*/ 10897381 w 13419668"/>
              <a:gd name="connsiteY36504" fmla="*/ 95030 h 4401251"/>
              <a:gd name="connsiteX36505" fmla="*/ 10886933 w 13419668"/>
              <a:gd name="connsiteY36505" fmla="*/ 105230 h 4401251"/>
              <a:gd name="connsiteX36506" fmla="*/ 10895765 w 13419668"/>
              <a:gd name="connsiteY36506" fmla="*/ 117917 h 4401251"/>
              <a:gd name="connsiteX36507" fmla="*/ 10905716 w 13419668"/>
              <a:gd name="connsiteY36507" fmla="*/ 103737 h 4401251"/>
              <a:gd name="connsiteX36508" fmla="*/ 10800485 w 13419668"/>
              <a:gd name="connsiteY36508" fmla="*/ 104608 h 4401251"/>
              <a:gd name="connsiteX36509" fmla="*/ 10808695 w 13419668"/>
              <a:gd name="connsiteY36509" fmla="*/ 113688 h 4401251"/>
              <a:gd name="connsiteX36510" fmla="*/ 10818894 w 13419668"/>
              <a:gd name="connsiteY36510" fmla="*/ 106971 h 4401251"/>
              <a:gd name="connsiteX36511" fmla="*/ 10811680 w 13419668"/>
              <a:gd name="connsiteY36511" fmla="*/ 90055 h 4401251"/>
              <a:gd name="connsiteX36512" fmla="*/ 10800610 w 13419668"/>
              <a:gd name="connsiteY36512" fmla="*/ 104732 h 4401251"/>
              <a:gd name="connsiteX36513" fmla="*/ 10710928 w 13419668"/>
              <a:gd name="connsiteY36513" fmla="*/ 104608 h 4401251"/>
              <a:gd name="connsiteX36514" fmla="*/ 10719138 w 13419668"/>
              <a:gd name="connsiteY36514" fmla="*/ 113688 h 4401251"/>
              <a:gd name="connsiteX36515" fmla="*/ 10729337 w 13419668"/>
              <a:gd name="connsiteY36515" fmla="*/ 106971 h 4401251"/>
              <a:gd name="connsiteX36516" fmla="*/ 10722123 w 13419668"/>
              <a:gd name="connsiteY36516" fmla="*/ 90055 h 4401251"/>
              <a:gd name="connsiteX36517" fmla="*/ 10711052 w 13419668"/>
              <a:gd name="connsiteY36517" fmla="*/ 104732 h 4401251"/>
              <a:gd name="connsiteX36518" fmla="*/ 10632192 w 13419668"/>
              <a:gd name="connsiteY36518" fmla="*/ 95030 h 4401251"/>
              <a:gd name="connsiteX36519" fmla="*/ 10620748 w 13419668"/>
              <a:gd name="connsiteY36519" fmla="*/ 104484 h 4401251"/>
              <a:gd name="connsiteX36520" fmla="*/ 10632565 w 13419668"/>
              <a:gd name="connsiteY36520" fmla="*/ 113937 h 4401251"/>
              <a:gd name="connsiteX36521" fmla="*/ 10643636 w 13419668"/>
              <a:gd name="connsiteY36521" fmla="*/ 104359 h 4401251"/>
              <a:gd name="connsiteX36522" fmla="*/ 10632316 w 13419668"/>
              <a:gd name="connsiteY36522" fmla="*/ 95155 h 4401251"/>
              <a:gd name="connsiteX36523" fmla="*/ 10553332 w 13419668"/>
              <a:gd name="connsiteY36523" fmla="*/ 103613 h 4401251"/>
              <a:gd name="connsiteX36524" fmla="*/ 10544998 w 13419668"/>
              <a:gd name="connsiteY36524" fmla="*/ 95030 h 4401251"/>
              <a:gd name="connsiteX36525" fmla="*/ 10534549 w 13419668"/>
              <a:gd name="connsiteY36525" fmla="*/ 105230 h 4401251"/>
              <a:gd name="connsiteX36526" fmla="*/ 10543381 w 13419668"/>
              <a:gd name="connsiteY36526" fmla="*/ 117917 h 4401251"/>
              <a:gd name="connsiteX36527" fmla="*/ 10553332 w 13419668"/>
              <a:gd name="connsiteY36527" fmla="*/ 103737 h 4401251"/>
              <a:gd name="connsiteX36528" fmla="*/ 10455067 w 13419668"/>
              <a:gd name="connsiteY36528" fmla="*/ 95030 h 4401251"/>
              <a:gd name="connsiteX36529" fmla="*/ 10444992 w 13419668"/>
              <a:gd name="connsiteY36529" fmla="*/ 105479 h 4401251"/>
              <a:gd name="connsiteX36530" fmla="*/ 10453575 w 13419668"/>
              <a:gd name="connsiteY36530" fmla="*/ 113688 h 4401251"/>
              <a:gd name="connsiteX36531" fmla="*/ 10467755 w 13419668"/>
              <a:gd name="connsiteY36531" fmla="*/ 103737 h 4401251"/>
              <a:gd name="connsiteX36532" fmla="*/ 10455067 w 13419668"/>
              <a:gd name="connsiteY36532" fmla="*/ 95030 h 4401251"/>
              <a:gd name="connsiteX36533" fmla="*/ 10355559 w 13419668"/>
              <a:gd name="connsiteY36533" fmla="*/ 105603 h 4401251"/>
              <a:gd name="connsiteX36534" fmla="*/ 10364266 w 13419668"/>
              <a:gd name="connsiteY36534" fmla="*/ 113688 h 4401251"/>
              <a:gd name="connsiteX36535" fmla="*/ 10374217 w 13419668"/>
              <a:gd name="connsiteY36535" fmla="*/ 102742 h 4401251"/>
              <a:gd name="connsiteX36536" fmla="*/ 10364390 w 13419668"/>
              <a:gd name="connsiteY36536" fmla="*/ 90801 h 4401251"/>
              <a:gd name="connsiteX36537" fmla="*/ 10355559 w 13419668"/>
              <a:gd name="connsiteY36537" fmla="*/ 105603 h 4401251"/>
              <a:gd name="connsiteX36538" fmla="*/ 10268987 w 13419668"/>
              <a:gd name="connsiteY36538" fmla="*/ 104608 h 4401251"/>
              <a:gd name="connsiteX36539" fmla="*/ 10277196 w 13419668"/>
              <a:gd name="connsiteY36539" fmla="*/ 113688 h 4401251"/>
              <a:gd name="connsiteX36540" fmla="*/ 10287396 w 13419668"/>
              <a:gd name="connsiteY36540" fmla="*/ 106971 h 4401251"/>
              <a:gd name="connsiteX36541" fmla="*/ 10280181 w 13419668"/>
              <a:gd name="connsiteY36541" fmla="*/ 90055 h 4401251"/>
              <a:gd name="connsiteX36542" fmla="*/ 10269112 w 13419668"/>
              <a:gd name="connsiteY36542" fmla="*/ 104732 h 4401251"/>
              <a:gd name="connsiteX36543" fmla="*/ 10188137 w 13419668"/>
              <a:gd name="connsiteY36543" fmla="*/ 95030 h 4401251"/>
              <a:gd name="connsiteX36544" fmla="*/ 10178683 w 13419668"/>
              <a:gd name="connsiteY36544" fmla="*/ 103364 h 4401251"/>
              <a:gd name="connsiteX36545" fmla="*/ 10189505 w 13419668"/>
              <a:gd name="connsiteY36545" fmla="*/ 113813 h 4401251"/>
              <a:gd name="connsiteX36546" fmla="*/ 10202317 w 13419668"/>
              <a:gd name="connsiteY36546" fmla="*/ 104981 h 4401251"/>
              <a:gd name="connsiteX36547" fmla="*/ 10188137 w 13419668"/>
              <a:gd name="connsiteY36547" fmla="*/ 95155 h 4401251"/>
              <a:gd name="connsiteX36548" fmla="*/ 10089748 w 13419668"/>
              <a:gd name="connsiteY36548" fmla="*/ 103489 h 4401251"/>
              <a:gd name="connsiteX36549" fmla="*/ 10100072 w 13419668"/>
              <a:gd name="connsiteY36549" fmla="*/ 114434 h 4401251"/>
              <a:gd name="connsiteX36550" fmla="*/ 10108530 w 13419668"/>
              <a:gd name="connsiteY36550" fmla="*/ 105106 h 4401251"/>
              <a:gd name="connsiteX36551" fmla="*/ 10098828 w 13419668"/>
              <a:gd name="connsiteY36551" fmla="*/ 90801 h 4401251"/>
              <a:gd name="connsiteX36552" fmla="*/ 10089872 w 13419668"/>
              <a:gd name="connsiteY36552" fmla="*/ 103489 h 4401251"/>
              <a:gd name="connsiteX36553" fmla="*/ 10018972 w 13419668"/>
              <a:gd name="connsiteY36553" fmla="*/ 105852 h 4401251"/>
              <a:gd name="connsiteX36554" fmla="*/ 10009271 w 13419668"/>
              <a:gd name="connsiteY36554" fmla="*/ 95030 h 4401251"/>
              <a:gd name="connsiteX36555" fmla="*/ 10000314 w 13419668"/>
              <a:gd name="connsiteY36555" fmla="*/ 102991 h 4401251"/>
              <a:gd name="connsiteX36556" fmla="*/ 10009520 w 13419668"/>
              <a:gd name="connsiteY36556" fmla="*/ 117793 h 4401251"/>
              <a:gd name="connsiteX36557" fmla="*/ 10019097 w 13419668"/>
              <a:gd name="connsiteY36557" fmla="*/ 105728 h 4401251"/>
              <a:gd name="connsiteX36558" fmla="*/ 9932401 w 13419668"/>
              <a:gd name="connsiteY36558" fmla="*/ 102618 h 4401251"/>
              <a:gd name="connsiteX36559" fmla="*/ 9922823 w 13419668"/>
              <a:gd name="connsiteY36559" fmla="*/ 95030 h 4401251"/>
              <a:gd name="connsiteX36560" fmla="*/ 9913743 w 13419668"/>
              <a:gd name="connsiteY36560" fmla="*/ 103115 h 4401251"/>
              <a:gd name="connsiteX36561" fmla="*/ 9923196 w 13419668"/>
              <a:gd name="connsiteY36561" fmla="*/ 118788 h 4401251"/>
              <a:gd name="connsiteX36562" fmla="*/ 9932401 w 13419668"/>
              <a:gd name="connsiteY36562" fmla="*/ 102742 h 4401251"/>
              <a:gd name="connsiteX36563" fmla="*/ 9834136 w 13419668"/>
              <a:gd name="connsiteY36563" fmla="*/ 95030 h 4401251"/>
              <a:gd name="connsiteX36564" fmla="*/ 9824061 w 13419668"/>
              <a:gd name="connsiteY36564" fmla="*/ 105479 h 4401251"/>
              <a:gd name="connsiteX36565" fmla="*/ 9832643 w 13419668"/>
              <a:gd name="connsiteY36565" fmla="*/ 113688 h 4401251"/>
              <a:gd name="connsiteX36566" fmla="*/ 9846823 w 13419668"/>
              <a:gd name="connsiteY36566" fmla="*/ 103737 h 4401251"/>
              <a:gd name="connsiteX36567" fmla="*/ 9834136 w 13419668"/>
              <a:gd name="connsiteY36567" fmla="*/ 95030 h 4401251"/>
              <a:gd name="connsiteX36568" fmla="*/ 9741220 w 13419668"/>
              <a:gd name="connsiteY36568" fmla="*/ 93289 h 4401251"/>
              <a:gd name="connsiteX36569" fmla="*/ 9734503 w 13419668"/>
              <a:gd name="connsiteY36569" fmla="*/ 106349 h 4401251"/>
              <a:gd name="connsiteX36570" fmla="*/ 9743957 w 13419668"/>
              <a:gd name="connsiteY36570" fmla="*/ 113813 h 4401251"/>
              <a:gd name="connsiteX36571" fmla="*/ 9753285 w 13419668"/>
              <a:gd name="connsiteY36571" fmla="*/ 102245 h 4401251"/>
              <a:gd name="connsiteX36572" fmla="*/ 9748559 w 13419668"/>
              <a:gd name="connsiteY36572" fmla="*/ 89060 h 4401251"/>
              <a:gd name="connsiteX36573" fmla="*/ 9741220 w 13419668"/>
              <a:gd name="connsiteY36573" fmla="*/ 93289 h 4401251"/>
              <a:gd name="connsiteX36574" fmla="*/ 9647931 w 13419668"/>
              <a:gd name="connsiteY36574" fmla="*/ 102494 h 4401251"/>
              <a:gd name="connsiteX36575" fmla="*/ 9657509 w 13419668"/>
              <a:gd name="connsiteY36575" fmla="*/ 113813 h 4401251"/>
              <a:gd name="connsiteX36576" fmla="*/ 9666589 w 13419668"/>
              <a:gd name="connsiteY36576" fmla="*/ 106101 h 4401251"/>
              <a:gd name="connsiteX36577" fmla="*/ 9658255 w 13419668"/>
              <a:gd name="connsiteY36577" fmla="*/ 90926 h 4401251"/>
              <a:gd name="connsiteX36578" fmla="*/ 9647931 w 13419668"/>
              <a:gd name="connsiteY36578" fmla="*/ 102494 h 4401251"/>
              <a:gd name="connsiteX36579" fmla="*/ 9578897 w 13419668"/>
              <a:gd name="connsiteY36579" fmla="*/ 101747 h 4401251"/>
              <a:gd name="connsiteX36580" fmla="*/ 9565837 w 13419668"/>
              <a:gd name="connsiteY36580" fmla="*/ 95030 h 4401251"/>
              <a:gd name="connsiteX36581" fmla="*/ 9558374 w 13419668"/>
              <a:gd name="connsiteY36581" fmla="*/ 104484 h 4401251"/>
              <a:gd name="connsiteX36582" fmla="*/ 9569942 w 13419668"/>
              <a:gd name="connsiteY36582" fmla="*/ 113813 h 4401251"/>
              <a:gd name="connsiteX36583" fmla="*/ 9583126 w 13419668"/>
              <a:gd name="connsiteY36583" fmla="*/ 109086 h 4401251"/>
              <a:gd name="connsiteX36584" fmla="*/ 9578897 w 13419668"/>
              <a:gd name="connsiteY36584" fmla="*/ 101623 h 4401251"/>
              <a:gd name="connsiteX36585" fmla="*/ 9475906 w 13419668"/>
              <a:gd name="connsiteY36585" fmla="*/ 95155 h 4401251"/>
              <a:gd name="connsiteX36586" fmla="*/ 9468816 w 13419668"/>
              <a:gd name="connsiteY36586" fmla="*/ 104732 h 4401251"/>
              <a:gd name="connsiteX36587" fmla="*/ 9480633 w 13419668"/>
              <a:gd name="connsiteY36587" fmla="*/ 113564 h 4401251"/>
              <a:gd name="connsiteX36588" fmla="*/ 9491704 w 13419668"/>
              <a:gd name="connsiteY36588" fmla="*/ 102618 h 4401251"/>
              <a:gd name="connsiteX36589" fmla="*/ 9475906 w 13419668"/>
              <a:gd name="connsiteY36589" fmla="*/ 95155 h 4401251"/>
              <a:gd name="connsiteX36590" fmla="*/ 9382244 w 13419668"/>
              <a:gd name="connsiteY36590" fmla="*/ 105603 h 4401251"/>
              <a:gd name="connsiteX36591" fmla="*/ 9390951 w 13419668"/>
              <a:gd name="connsiteY36591" fmla="*/ 113688 h 4401251"/>
              <a:gd name="connsiteX36592" fmla="*/ 9400902 w 13419668"/>
              <a:gd name="connsiteY36592" fmla="*/ 102742 h 4401251"/>
              <a:gd name="connsiteX36593" fmla="*/ 9391076 w 13419668"/>
              <a:gd name="connsiteY36593" fmla="*/ 90801 h 4401251"/>
              <a:gd name="connsiteX36594" fmla="*/ 9382244 w 13419668"/>
              <a:gd name="connsiteY36594" fmla="*/ 105603 h 4401251"/>
              <a:gd name="connsiteX36595" fmla="*/ 9299404 w 13419668"/>
              <a:gd name="connsiteY36595" fmla="*/ 93165 h 4401251"/>
              <a:gd name="connsiteX36596" fmla="*/ 9292687 w 13419668"/>
              <a:gd name="connsiteY36596" fmla="*/ 106225 h 4401251"/>
              <a:gd name="connsiteX36597" fmla="*/ 9302140 w 13419668"/>
              <a:gd name="connsiteY36597" fmla="*/ 113688 h 4401251"/>
              <a:gd name="connsiteX36598" fmla="*/ 9311469 w 13419668"/>
              <a:gd name="connsiteY36598" fmla="*/ 102120 h 4401251"/>
              <a:gd name="connsiteX36599" fmla="*/ 9306743 w 13419668"/>
              <a:gd name="connsiteY36599" fmla="*/ 88936 h 4401251"/>
              <a:gd name="connsiteX36600" fmla="*/ 9299404 w 13419668"/>
              <a:gd name="connsiteY36600" fmla="*/ 93165 h 4401251"/>
              <a:gd name="connsiteX36601" fmla="*/ 9213578 w 13419668"/>
              <a:gd name="connsiteY36601" fmla="*/ 95030 h 4401251"/>
              <a:gd name="connsiteX36602" fmla="*/ 9203130 w 13419668"/>
              <a:gd name="connsiteY36602" fmla="*/ 105106 h 4401251"/>
              <a:gd name="connsiteX36603" fmla="*/ 9211339 w 13419668"/>
              <a:gd name="connsiteY36603" fmla="*/ 113688 h 4401251"/>
              <a:gd name="connsiteX36604" fmla="*/ 9225892 w 13419668"/>
              <a:gd name="connsiteY36604" fmla="*/ 104111 h 4401251"/>
              <a:gd name="connsiteX36605" fmla="*/ 9213578 w 13419668"/>
              <a:gd name="connsiteY36605" fmla="*/ 94906 h 4401251"/>
              <a:gd name="connsiteX36606" fmla="*/ 9120289 w 13419668"/>
              <a:gd name="connsiteY36606" fmla="*/ 93165 h 4401251"/>
              <a:gd name="connsiteX36607" fmla="*/ 9113572 w 13419668"/>
              <a:gd name="connsiteY36607" fmla="*/ 106225 h 4401251"/>
              <a:gd name="connsiteX36608" fmla="*/ 9123025 w 13419668"/>
              <a:gd name="connsiteY36608" fmla="*/ 113688 h 4401251"/>
              <a:gd name="connsiteX36609" fmla="*/ 9132354 w 13419668"/>
              <a:gd name="connsiteY36609" fmla="*/ 102120 h 4401251"/>
              <a:gd name="connsiteX36610" fmla="*/ 9127628 w 13419668"/>
              <a:gd name="connsiteY36610" fmla="*/ 88936 h 4401251"/>
              <a:gd name="connsiteX36611" fmla="*/ 9120289 w 13419668"/>
              <a:gd name="connsiteY36611" fmla="*/ 93165 h 4401251"/>
              <a:gd name="connsiteX36612" fmla="*/ 9034090 w 13419668"/>
              <a:gd name="connsiteY36612" fmla="*/ 95155 h 4401251"/>
              <a:gd name="connsiteX36613" fmla="*/ 9027000 w 13419668"/>
              <a:gd name="connsiteY36613" fmla="*/ 104732 h 4401251"/>
              <a:gd name="connsiteX36614" fmla="*/ 9038816 w 13419668"/>
              <a:gd name="connsiteY36614" fmla="*/ 113564 h 4401251"/>
              <a:gd name="connsiteX36615" fmla="*/ 9049887 w 13419668"/>
              <a:gd name="connsiteY36615" fmla="*/ 102618 h 4401251"/>
              <a:gd name="connsiteX36616" fmla="*/ 9034090 w 13419668"/>
              <a:gd name="connsiteY36616" fmla="*/ 95155 h 4401251"/>
              <a:gd name="connsiteX36617" fmla="*/ 8957966 w 13419668"/>
              <a:gd name="connsiteY36617" fmla="*/ 101747 h 4401251"/>
              <a:gd name="connsiteX36618" fmla="*/ 8944906 w 13419668"/>
              <a:gd name="connsiteY36618" fmla="*/ 95030 h 4401251"/>
              <a:gd name="connsiteX36619" fmla="*/ 8937443 w 13419668"/>
              <a:gd name="connsiteY36619" fmla="*/ 104484 h 4401251"/>
              <a:gd name="connsiteX36620" fmla="*/ 8949010 w 13419668"/>
              <a:gd name="connsiteY36620" fmla="*/ 113813 h 4401251"/>
              <a:gd name="connsiteX36621" fmla="*/ 8962195 w 13419668"/>
              <a:gd name="connsiteY36621" fmla="*/ 109086 h 4401251"/>
              <a:gd name="connsiteX36622" fmla="*/ 8957966 w 13419668"/>
              <a:gd name="connsiteY36622" fmla="*/ 101747 h 4401251"/>
              <a:gd name="connsiteX36623" fmla="*/ 8866543 w 13419668"/>
              <a:gd name="connsiteY36623" fmla="*/ 105728 h 4401251"/>
              <a:gd name="connsiteX36624" fmla="*/ 8856841 w 13419668"/>
              <a:gd name="connsiteY36624" fmla="*/ 94906 h 4401251"/>
              <a:gd name="connsiteX36625" fmla="*/ 8847885 w 13419668"/>
              <a:gd name="connsiteY36625" fmla="*/ 102867 h 4401251"/>
              <a:gd name="connsiteX36626" fmla="*/ 8857090 w 13419668"/>
              <a:gd name="connsiteY36626" fmla="*/ 117668 h 4401251"/>
              <a:gd name="connsiteX36627" fmla="*/ 8866667 w 13419668"/>
              <a:gd name="connsiteY36627" fmla="*/ 105603 h 4401251"/>
              <a:gd name="connsiteX36628" fmla="*/ 8779598 w 13419668"/>
              <a:gd name="connsiteY36628" fmla="*/ 101623 h 4401251"/>
              <a:gd name="connsiteX36629" fmla="*/ 8769646 w 13419668"/>
              <a:gd name="connsiteY36629" fmla="*/ 94782 h 4401251"/>
              <a:gd name="connsiteX36630" fmla="*/ 8761437 w 13419668"/>
              <a:gd name="connsiteY36630" fmla="*/ 106971 h 4401251"/>
              <a:gd name="connsiteX36631" fmla="*/ 8772508 w 13419668"/>
              <a:gd name="connsiteY36631" fmla="*/ 117793 h 4401251"/>
              <a:gd name="connsiteX36632" fmla="*/ 8779598 w 13419668"/>
              <a:gd name="connsiteY36632" fmla="*/ 101623 h 4401251"/>
              <a:gd name="connsiteX36633" fmla="*/ 8671631 w 13419668"/>
              <a:gd name="connsiteY36633" fmla="*/ 104484 h 4401251"/>
              <a:gd name="connsiteX36634" fmla="*/ 8679592 w 13419668"/>
              <a:gd name="connsiteY36634" fmla="*/ 114186 h 4401251"/>
              <a:gd name="connsiteX36635" fmla="*/ 8690288 w 13419668"/>
              <a:gd name="connsiteY36635" fmla="*/ 103613 h 4401251"/>
              <a:gd name="connsiteX36636" fmla="*/ 8681955 w 13419668"/>
              <a:gd name="connsiteY36636" fmla="*/ 90553 h 4401251"/>
              <a:gd name="connsiteX36637" fmla="*/ 8671631 w 13419668"/>
              <a:gd name="connsiteY36637" fmla="*/ 104359 h 4401251"/>
              <a:gd name="connsiteX36638" fmla="*/ 8592771 w 13419668"/>
              <a:gd name="connsiteY36638" fmla="*/ 94906 h 4401251"/>
              <a:gd name="connsiteX36639" fmla="*/ 8581949 w 13419668"/>
              <a:gd name="connsiteY36639" fmla="*/ 104608 h 4401251"/>
              <a:gd name="connsiteX36640" fmla="*/ 8589910 w 13419668"/>
              <a:gd name="connsiteY36640" fmla="*/ 113564 h 4401251"/>
              <a:gd name="connsiteX36641" fmla="*/ 8604712 w 13419668"/>
              <a:gd name="connsiteY36641" fmla="*/ 104359 h 4401251"/>
              <a:gd name="connsiteX36642" fmla="*/ 8592646 w 13419668"/>
              <a:gd name="connsiteY36642" fmla="*/ 94782 h 4401251"/>
              <a:gd name="connsiteX36643" fmla="*/ 8516025 w 13419668"/>
              <a:gd name="connsiteY36643" fmla="*/ 101623 h 4401251"/>
              <a:gd name="connsiteX36644" fmla="*/ 8502964 w 13419668"/>
              <a:gd name="connsiteY36644" fmla="*/ 94906 h 4401251"/>
              <a:gd name="connsiteX36645" fmla="*/ 8495501 w 13419668"/>
              <a:gd name="connsiteY36645" fmla="*/ 104359 h 4401251"/>
              <a:gd name="connsiteX36646" fmla="*/ 8507069 w 13419668"/>
              <a:gd name="connsiteY36646" fmla="*/ 113688 h 4401251"/>
              <a:gd name="connsiteX36647" fmla="*/ 8520254 w 13419668"/>
              <a:gd name="connsiteY36647" fmla="*/ 108962 h 4401251"/>
              <a:gd name="connsiteX36648" fmla="*/ 8516025 w 13419668"/>
              <a:gd name="connsiteY36648" fmla="*/ 101498 h 4401251"/>
              <a:gd name="connsiteX36649" fmla="*/ 8415025 w 13419668"/>
              <a:gd name="connsiteY36649" fmla="*/ 94906 h 4401251"/>
              <a:gd name="connsiteX36650" fmla="*/ 8405322 w 13419668"/>
              <a:gd name="connsiteY36650" fmla="*/ 102867 h 4401251"/>
              <a:gd name="connsiteX36651" fmla="*/ 8415895 w 13419668"/>
              <a:gd name="connsiteY36651" fmla="*/ 113564 h 4401251"/>
              <a:gd name="connsiteX36652" fmla="*/ 8428956 w 13419668"/>
              <a:gd name="connsiteY36652" fmla="*/ 105106 h 4401251"/>
              <a:gd name="connsiteX36653" fmla="*/ 8415148 w 13419668"/>
              <a:gd name="connsiteY36653" fmla="*/ 94782 h 4401251"/>
              <a:gd name="connsiteX36654" fmla="*/ 8325467 w 13419668"/>
              <a:gd name="connsiteY36654" fmla="*/ 94906 h 4401251"/>
              <a:gd name="connsiteX36655" fmla="*/ 8315765 w 13419668"/>
              <a:gd name="connsiteY36655" fmla="*/ 102867 h 4401251"/>
              <a:gd name="connsiteX36656" fmla="*/ 8326338 w 13419668"/>
              <a:gd name="connsiteY36656" fmla="*/ 113564 h 4401251"/>
              <a:gd name="connsiteX36657" fmla="*/ 8339398 w 13419668"/>
              <a:gd name="connsiteY36657" fmla="*/ 105106 h 4401251"/>
              <a:gd name="connsiteX36658" fmla="*/ 8325592 w 13419668"/>
              <a:gd name="connsiteY36658" fmla="*/ 94782 h 4401251"/>
              <a:gd name="connsiteX36659" fmla="*/ 8247353 w 13419668"/>
              <a:gd name="connsiteY36659" fmla="*/ 101623 h 4401251"/>
              <a:gd name="connsiteX36660" fmla="*/ 8234293 w 13419668"/>
              <a:gd name="connsiteY36660" fmla="*/ 94906 h 4401251"/>
              <a:gd name="connsiteX36661" fmla="*/ 8226830 w 13419668"/>
              <a:gd name="connsiteY36661" fmla="*/ 104359 h 4401251"/>
              <a:gd name="connsiteX36662" fmla="*/ 8238397 w 13419668"/>
              <a:gd name="connsiteY36662" fmla="*/ 113688 h 4401251"/>
              <a:gd name="connsiteX36663" fmla="*/ 8251582 w 13419668"/>
              <a:gd name="connsiteY36663" fmla="*/ 108962 h 4401251"/>
              <a:gd name="connsiteX36664" fmla="*/ 8247353 w 13419668"/>
              <a:gd name="connsiteY36664" fmla="*/ 101498 h 4401251"/>
              <a:gd name="connsiteX36665" fmla="*/ 8150954 w 13419668"/>
              <a:gd name="connsiteY36665" fmla="*/ 94906 h 4401251"/>
              <a:gd name="connsiteX36666" fmla="*/ 8140133 w 13419668"/>
              <a:gd name="connsiteY36666" fmla="*/ 104608 h 4401251"/>
              <a:gd name="connsiteX36667" fmla="*/ 8148094 w 13419668"/>
              <a:gd name="connsiteY36667" fmla="*/ 113564 h 4401251"/>
              <a:gd name="connsiteX36668" fmla="*/ 8162896 w 13419668"/>
              <a:gd name="connsiteY36668" fmla="*/ 104359 h 4401251"/>
              <a:gd name="connsiteX36669" fmla="*/ 8150830 w 13419668"/>
              <a:gd name="connsiteY36669" fmla="*/ 94782 h 4401251"/>
              <a:gd name="connsiteX36670" fmla="*/ 8060402 w 13419668"/>
              <a:gd name="connsiteY36670" fmla="*/ 94906 h 4401251"/>
              <a:gd name="connsiteX36671" fmla="*/ 8050700 w 13419668"/>
              <a:gd name="connsiteY36671" fmla="*/ 105728 h 4401251"/>
              <a:gd name="connsiteX36672" fmla="*/ 8059656 w 13419668"/>
              <a:gd name="connsiteY36672" fmla="*/ 113688 h 4401251"/>
              <a:gd name="connsiteX36673" fmla="*/ 8073462 w 13419668"/>
              <a:gd name="connsiteY36673" fmla="*/ 103240 h 4401251"/>
              <a:gd name="connsiteX36674" fmla="*/ 8060527 w 13419668"/>
              <a:gd name="connsiteY36674" fmla="*/ 94906 h 4401251"/>
              <a:gd name="connsiteX36675" fmla="*/ 7971217 w 13419668"/>
              <a:gd name="connsiteY36675" fmla="*/ 94906 h 4401251"/>
              <a:gd name="connsiteX36676" fmla="*/ 7961142 w 13419668"/>
              <a:gd name="connsiteY36676" fmla="*/ 105354 h 4401251"/>
              <a:gd name="connsiteX36677" fmla="*/ 7969725 w 13419668"/>
              <a:gd name="connsiteY36677" fmla="*/ 113564 h 4401251"/>
              <a:gd name="connsiteX36678" fmla="*/ 7983905 w 13419668"/>
              <a:gd name="connsiteY36678" fmla="*/ 103613 h 4401251"/>
              <a:gd name="connsiteX36679" fmla="*/ 7971217 w 13419668"/>
              <a:gd name="connsiteY36679" fmla="*/ 94906 h 4401251"/>
              <a:gd name="connsiteX36680" fmla="*/ 7883401 w 13419668"/>
              <a:gd name="connsiteY36680" fmla="*/ 94906 h 4401251"/>
              <a:gd name="connsiteX36681" fmla="*/ 7873949 w 13419668"/>
              <a:gd name="connsiteY36681" fmla="*/ 103240 h 4401251"/>
              <a:gd name="connsiteX36682" fmla="*/ 7884770 w 13419668"/>
              <a:gd name="connsiteY36682" fmla="*/ 113688 h 4401251"/>
              <a:gd name="connsiteX36683" fmla="*/ 7897581 w 13419668"/>
              <a:gd name="connsiteY36683" fmla="*/ 104857 h 4401251"/>
              <a:gd name="connsiteX36684" fmla="*/ 7883401 w 13419668"/>
              <a:gd name="connsiteY36684" fmla="*/ 95030 h 4401251"/>
              <a:gd name="connsiteX36685" fmla="*/ 7793845 w 13419668"/>
              <a:gd name="connsiteY36685" fmla="*/ 94906 h 4401251"/>
              <a:gd name="connsiteX36686" fmla="*/ 7784391 w 13419668"/>
              <a:gd name="connsiteY36686" fmla="*/ 103240 h 4401251"/>
              <a:gd name="connsiteX36687" fmla="*/ 7795213 w 13419668"/>
              <a:gd name="connsiteY36687" fmla="*/ 113688 h 4401251"/>
              <a:gd name="connsiteX36688" fmla="*/ 7808024 w 13419668"/>
              <a:gd name="connsiteY36688" fmla="*/ 104857 h 4401251"/>
              <a:gd name="connsiteX36689" fmla="*/ 7793845 w 13419668"/>
              <a:gd name="connsiteY36689" fmla="*/ 95030 h 4401251"/>
              <a:gd name="connsiteX36690" fmla="*/ 7704287 w 13419668"/>
              <a:gd name="connsiteY36690" fmla="*/ 94906 h 4401251"/>
              <a:gd name="connsiteX36691" fmla="*/ 7694834 w 13419668"/>
              <a:gd name="connsiteY36691" fmla="*/ 103240 h 4401251"/>
              <a:gd name="connsiteX36692" fmla="*/ 7705655 w 13419668"/>
              <a:gd name="connsiteY36692" fmla="*/ 113688 h 4401251"/>
              <a:gd name="connsiteX36693" fmla="*/ 7718467 w 13419668"/>
              <a:gd name="connsiteY36693" fmla="*/ 104857 h 4401251"/>
              <a:gd name="connsiteX36694" fmla="*/ 7704287 w 13419668"/>
              <a:gd name="connsiteY36694" fmla="*/ 95030 h 4401251"/>
              <a:gd name="connsiteX36695" fmla="*/ 7616844 w 13419668"/>
              <a:gd name="connsiteY36695" fmla="*/ 94906 h 4401251"/>
              <a:gd name="connsiteX36696" fmla="*/ 7608884 w 13419668"/>
              <a:gd name="connsiteY36696" fmla="*/ 104111 h 4401251"/>
              <a:gd name="connsiteX36697" fmla="*/ 7616471 w 13419668"/>
              <a:gd name="connsiteY36697" fmla="*/ 113688 h 4401251"/>
              <a:gd name="connsiteX36698" fmla="*/ 7632516 w 13419668"/>
              <a:gd name="connsiteY36698" fmla="*/ 104359 h 4401251"/>
              <a:gd name="connsiteX36699" fmla="*/ 7616844 w 13419668"/>
              <a:gd name="connsiteY36699" fmla="*/ 94906 h 4401251"/>
              <a:gd name="connsiteX36700" fmla="*/ 7531391 w 13419668"/>
              <a:gd name="connsiteY36700" fmla="*/ 95155 h 4401251"/>
              <a:gd name="connsiteX36701" fmla="*/ 7519202 w 13419668"/>
              <a:gd name="connsiteY36701" fmla="*/ 103240 h 4401251"/>
              <a:gd name="connsiteX36702" fmla="*/ 7525918 w 13419668"/>
              <a:gd name="connsiteY36702" fmla="*/ 113315 h 4401251"/>
              <a:gd name="connsiteX36703" fmla="*/ 7542088 w 13419668"/>
              <a:gd name="connsiteY36703" fmla="*/ 106349 h 4401251"/>
              <a:gd name="connsiteX36704" fmla="*/ 7531391 w 13419668"/>
              <a:gd name="connsiteY36704" fmla="*/ 95155 h 4401251"/>
              <a:gd name="connsiteX36705" fmla="*/ 7436485 w 13419668"/>
              <a:gd name="connsiteY36705" fmla="*/ 93040 h 4401251"/>
              <a:gd name="connsiteX36706" fmla="*/ 7429769 w 13419668"/>
              <a:gd name="connsiteY36706" fmla="*/ 106101 h 4401251"/>
              <a:gd name="connsiteX36707" fmla="*/ 7439222 w 13419668"/>
              <a:gd name="connsiteY36707" fmla="*/ 113564 h 4401251"/>
              <a:gd name="connsiteX36708" fmla="*/ 7448551 w 13419668"/>
              <a:gd name="connsiteY36708" fmla="*/ 101996 h 4401251"/>
              <a:gd name="connsiteX36709" fmla="*/ 7443824 w 13419668"/>
              <a:gd name="connsiteY36709" fmla="*/ 88811 h 4401251"/>
              <a:gd name="connsiteX36710" fmla="*/ 7436485 w 13419668"/>
              <a:gd name="connsiteY36710" fmla="*/ 93040 h 4401251"/>
              <a:gd name="connsiteX36711" fmla="*/ 7358869 w 13419668"/>
              <a:gd name="connsiteY36711" fmla="*/ 102369 h 4401251"/>
              <a:gd name="connsiteX36712" fmla="*/ 7349291 w 13419668"/>
              <a:gd name="connsiteY36712" fmla="*/ 94782 h 4401251"/>
              <a:gd name="connsiteX36713" fmla="*/ 7340211 w 13419668"/>
              <a:gd name="connsiteY36713" fmla="*/ 102867 h 4401251"/>
              <a:gd name="connsiteX36714" fmla="*/ 7349664 w 13419668"/>
              <a:gd name="connsiteY36714" fmla="*/ 118539 h 4401251"/>
              <a:gd name="connsiteX36715" fmla="*/ 7358869 w 13419668"/>
              <a:gd name="connsiteY36715" fmla="*/ 102494 h 4401251"/>
              <a:gd name="connsiteX36716" fmla="*/ 7253515 w 13419668"/>
              <a:gd name="connsiteY36716" fmla="*/ 102991 h 4401251"/>
              <a:gd name="connsiteX36717" fmla="*/ 7263590 w 13419668"/>
              <a:gd name="connsiteY36717" fmla="*/ 114061 h 4401251"/>
              <a:gd name="connsiteX36718" fmla="*/ 7272173 w 13419668"/>
              <a:gd name="connsiteY36718" fmla="*/ 104981 h 4401251"/>
              <a:gd name="connsiteX36719" fmla="*/ 7262719 w 13419668"/>
              <a:gd name="connsiteY36719" fmla="*/ 90553 h 4401251"/>
              <a:gd name="connsiteX36720" fmla="*/ 7253390 w 13419668"/>
              <a:gd name="connsiteY36720" fmla="*/ 102991 h 4401251"/>
              <a:gd name="connsiteX36721" fmla="*/ 7163957 w 13419668"/>
              <a:gd name="connsiteY36721" fmla="*/ 103240 h 4401251"/>
              <a:gd name="connsiteX36722" fmla="*/ 7174281 w 13419668"/>
              <a:gd name="connsiteY36722" fmla="*/ 114186 h 4401251"/>
              <a:gd name="connsiteX36723" fmla="*/ 7182740 w 13419668"/>
              <a:gd name="connsiteY36723" fmla="*/ 104857 h 4401251"/>
              <a:gd name="connsiteX36724" fmla="*/ 7173037 w 13419668"/>
              <a:gd name="connsiteY36724" fmla="*/ 90553 h 4401251"/>
              <a:gd name="connsiteX36725" fmla="*/ 7164082 w 13419668"/>
              <a:gd name="connsiteY36725" fmla="*/ 103240 h 4401251"/>
              <a:gd name="connsiteX36726" fmla="*/ 7093182 w 13419668"/>
              <a:gd name="connsiteY36726" fmla="*/ 104484 h 4401251"/>
              <a:gd name="connsiteX36727" fmla="*/ 7082361 w 13419668"/>
              <a:gd name="connsiteY36727" fmla="*/ 94782 h 4401251"/>
              <a:gd name="connsiteX36728" fmla="*/ 7074400 w 13419668"/>
              <a:gd name="connsiteY36728" fmla="*/ 103737 h 4401251"/>
              <a:gd name="connsiteX36729" fmla="*/ 7084848 w 13419668"/>
              <a:gd name="connsiteY36729" fmla="*/ 117544 h 4401251"/>
              <a:gd name="connsiteX36730" fmla="*/ 7093182 w 13419668"/>
              <a:gd name="connsiteY36730" fmla="*/ 104608 h 4401251"/>
              <a:gd name="connsiteX36731" fmla="*/ 6994545 w 13419668"/>
              <a:gd name="connsiteY36731" fmla="*/ 92916 h 4401251"/>
              <a:gd name="connsiteX36732" fmla="*/ 6987827 w 13419668"/>
              <a:gd name="connsiteY36732" fmla="*/ 105976 h 4401251"/>
              <a:gd name="connsiteX36733" fmla="*/ 6997281 w 13419668"/>
              <a:gd name="connsiteY36733" fmla="*/ 113439 h 4401251"/>
              <a:gd name="connsiteX36734" fmla="*/ 7006610 w 13419668"/>
              <a:gd name="connsiteY36734" fmla="*/ 101872 h 4401251"/>
              <a:gd name="connsiteX36735" fmla="*/ 7001883 w 13419668"/>
              <a:gd name="connsiteY36735" fmla="*/ 88687 h 4401251"/>
              <a:gd name="connsiteX36736" fmla="*/ 6994545 w 13419668"/>
              <a:gd name="connsiteY36736" fmla="*/ 92916 h 4401251"/>
              <a:gd name="connsiteX36737" fmla="*/ 6898270 w 13419668"/>
              <a:gd name="connsiteY36737" fmla="*/ 105354 h 4401251"/>
              <a:gd name="connsiteX36738" fmla="*/ 6906977 w 13419668"/>
              <a:gd name="connsiteY36738" fmla="*/ 113439 h 4401251"/>
              <a:gd name="connsiteX36739" fmla="*/ 6916928 w 13419668"/>
              <a:gd name="connsiteY36739" fmla="*/ 102494 h 4401251"/>
              <a:gd name="connsiteX36740" fmla="*/ 6907101 w 13419668"/>
              <a:gd name="connsiteY36740" fmla="*/ 90553 h 4401251"/>
              <a:gd name="connsiteX36741" fmla="*/ 6898270 w 13419668"/>
              <a:gd name="connsiteY36741" fmla="*/ 105354 h 4401251"/>
              <a:gd name="connsiteX36742" fmla="*/ 4510819 w 13419668"/>
              <a:gd name="connsiteY36742" fmla="*/ 92916 h 4401251"/>
              <a:gd name="connsiteX36743" fmla="*/ 4504102 w 13419668"/>
              <a:gd name="connsiteY36743" fmla="*/ 106101 h 4401251"/>
              <a:gd name="connsiteX36744" fmla="*/ 4513555 w 13419668"/>
              <a:gd name="connsiteY36744" fmla="*/ 113564 h 4401251"/>
              <a:gd name="connsiteX36745" fmla="*/ 4522884 w 13419668"/>
              <a:gd name="connsiteY36745" fmla="*/ 101996 h 4401251"/>
              <a:gd name="connsiteX36746" fmla="*/ 4518157 w 13419668"/>
              <a:gd name="connsiteY36746" fmla="*/ 88811 h 4401251"/>
              <a:gd name="connsiteX36747" fmla="*/ 4510819 w 13419668"/>
              <a:gd name="connsiteY36747" fmla="*/ 92916 h 4401251"/>
              <a:gd name="connsiteX36748" fmla="*/ 6816674 w 13419668"/>
              <a:gd name="connsiteY36748" fmla="*/ 94782 h 4401251"/>
              <a:gd name="connsiteX36749" fmla="*/ 6808713 w 13419668"/>
              <a:gd name="connsiteY36749" fmla="*/ 103986 h 4401251"/>
              <a:gd name="connsiteX36750" fmla="*/ 6816300 w 13419668"/>
              <a:gd name="connsiteY36750" fmla="*/ 113564 h 4401251"/>
              <a:gd name="connsiteX36751" fmla="*/ 6832346 w 13419668"/>
              <a:gd name="connsiteY36751" fmla="*/ 104235 h 4401251"/>
              <a:gd name="connsiteX36752" fmla="*/ 6816674 w 13419668"/>
              <a:gd name="connsiteY36752" fmla="*/ 94782 h 4401251"/>
              <a:gd name="connsiteX36753" fmla="*/ 4424993 w 13419668"/>
              <a:gd name="connsiteY36753" fmla="*/ 94782 h 4401251"/>
              <a:gd name="connsiteX36754" fmla="*/ 4414545 w 13419668"/>
              <a:gd name="connsiteY36754" fmla="*/ 104857 h 4401251"/>
              <a:gd name="connsiteX36755" fmla="*/ 4422754 w 13419668"/>
              <a:gd name="connsiteY36755" fmla="*/ 113439 h 4401251"/>
              <a:gd name="connsiteX36756" fmla="*/ 4437307 w 13419668"/>
              <a:gd name="connsiteY36756" fmla="*/ 103862 h 4401251"/>
              <a:gd name="connsiteX36757" fmla="*/ 4424993 w 13419668"/>
              <a:gd name="connsiteY36757" fmla="*/ 94657 h 4401251"/>
              <a:gd name="connsiteX36758" fmla="*/ 4336182 w 13419668"/>
              <a:gd name="connsiteY36758" fmla="*/ 94782 h 4401251"/>
              <a:gd name="connsiteX36759" fmla="*/ 4328097 w 13419668"/>
              <a:gd name="connsiteY36759" fmla="*/ 103489 h 4401251"/>
              <a:gd name="connsiteX36760" fmla="*/ 4339043 w 13419668"/>
              <a:gd name="connsiteY36760" fmla="*/ 113439 h 4401251"/>
              <a:gd name="connsiteX36761" fmla="*/ 4350984 w 13419668"/>
              <a:gd name="connsiteY36761" fmla="*/ 103613 h 4401251"/>
              <a:gd name="connsiteX36762" fmla="*/ 4336182 w 13419668"/>
              <a:gd name="connsiteY36762" fmla="*/ 94782 h 4401251"/>
              <a:gd name="connsiteX36763" fmla="*/ 4238539 w 13419668"/>
              <a:gd name="connsiteY36763" fmla="*/ 102991 h 4401251"/>
              <a:gd name="connsiteX36764" fmla="*/ 4248615 w 13419668"/>
              <a:gd name="connsiteY36764" fmla="*/ 114061 h 4401251"/>
              <a:gd name="connsiteX36765" fmla="*/ 4257197 w 13419668"/>
              <a:gd name="connsiteY36765" fmla="*/ 104981 h 4401251"/>
              <a:gd name="connsiteX36766" fmla="*/ 4247744 w 13419668"/>
              <a:gd name="connsiteY36766" fmla="*/ 90553 h 4401251"/>
              <a:gd name="connsiteX36767" fmla="*/ 4238415 w 13419668"/>
              <a:gd name="connsiteY36767" fmla="*/ 102991 h 4401251"/>
              <a:gd name="connsiteX36768" fmla="*/ 4148982 w 13419668"/>
              <a:gd name="connsiteY36768" fmla="*/ 102245 h 4401251"/>
              <a:gd name="connsiteX36769" fmla="*/ 4158560 w 13419668"/>
              <a:gd name="connsiteY36769" fmla="*/ 113564 h 4401251"/>
              <a:gd name="connsiteX36770" fmla="*/ 4167640 w 13419668"/>
              <a:gd name="connsiteY36770" fmla="*/ 105852 h 4401251"/>
              <a:gd name="connsiteX36771" fmla="*/ 4159306 w 13419668"/>
              <a:gd name="connsiteY36771" fmla="*/ 90677 h 4401251"/>
              <a:gd name="connsiteX36772" fmla="*/ 4148982 w 13419668"/>
              <a:gd name="connsiteY36772" fmla="*/ 102245 h 4401251"/>
              <a:gd name="connsiteX36773" fmla="*/ 4073853 w 13419668"/>
              <a:gd name="connsiteY36773" fmla="*/ 94782 h 4401251"/>
              <a:gd name="connsiteX36774" fmla="*/ 4062410 w 13419668"/>
              <a:gd name="connsiteY36774" fmla="*/ 103862 h 4401251"/>
              <a:gd name="connsiteX36775" fmla="*/ 4069748 w 13419668"/>
              <a:gd name="connsiteY36775" fmla="*/ 113439 h 4401251"/>
              <a:gd name="connsiteX36776" fmla="*/ 4085297 w 13419668"/>
              <a:gd name="connsiteY36776" fmla="*/ 105106 h 4401251"/>
              <a:gd name="connsiteX36777" fmla="*/ 4073853 w 13419668"/>
              <a:gd name="connsiteY36777" fmla="*/ 94782 h 4401251"/>
              <a:gd name="connsiteX36778" fmla="*/ 6742913 w 13419668"/>
              <a:gd name="connsiteY36778" fmla="*/ 101498 h 4401251"/>
              <a:gd name="connsiteX36779" fmla="*/ 6729852 w 13419668"/>
              <a:gd name="connsiteY36779" fmla="*/ 94782 h 4401251"/>
              <a:gd name="connsiteX36780" fmla="*/ 6722389 w 13419668"/>
              <a:gd name="connsiteY36780" fmla="*/ 104235 h 4401251"/>
              <a:gd name="connsiteX36781" fmla="*/ 6733957 w 13419668"/>
              <a:gd name="connsiteY36781" fmla="*/ 113564 h 4401251"/>
              <a:gd name="connsiteX36782" fmla="*/ 6747142 w 13419668"/>
              <a:gd name="connsiteY36782" fmla="*/ 108837 h 4401251"/>
              <a:gd name="connsiteX36783" fmla="*/ 6742913 w 13419668"/>
              <a:gd name="connsiteY36783" fmla="*/ 101374 h 4401251"/>
              <a:gd name="connsiteX36784" fmla="*/ 3985042 w 13419668"/>
              <a:gd name="connsiteY36784" fmla="*/ 95030 h 4401251"/>
              <a:gd name="connsiteX36785" fmla="*/ 3972852 w 13419668"/>
              <a:gd name="connsiteY36785" fmla="*/ 103115 h 4401251"/>
              <a:gd name="connsiteX36786" fmla="*/ 3979569 w 13419668"/>
              <a:gd name="connsiteY36786" fmla="*/ 113191 h 4401251"/>
              <a:gd name="connsiteX36787" fmla="*/ 3995739 w 13419668"/>
              <a:gd name="connsiteY36787" fmla="*/ 106225 h 4401251"/>
              <a:gd name="connsiteX36788" fmla="*/ 3985042 w 13419668"/>
              <a:gd name="connsiteY36788" fmla="*/ 95030 h 4401251"/>
              <a:gd name="connsiteX36789" fmla="*/ 3890136 w 13419668"/>
              <a:gd name="connsiteY36789" fmla="*/ 92916 h 4401251"/>
              <a:gd name="connsiteX36790" fmla="*/ 3883419 w 13419668"/>
              <a:gd name="connsiteY36790" fmla="*/ 106101 h 4401251"/>
              <a:gd name="connsiteX36791" fmla="*/ 3892873 w 13419668"/>
              <a:gd name="connsiteY36791" fmla="*/ 113564 h 4401251"/>
              <a:gd name="connsiteX36792" fmla="*/ 3902201 w 13419668"/>
              <a:gd name="connsiteY36792" fmla="*/ 101996 h 4401251"/>
              <a:gd name="connsiteX36793" fmla="*/ 3897475 w 13419668"/>
              <a:gd name="connsiteY36793" fmla="*/ 88811 h 4401251"/>
              <a:gd name="connsiteX36794" fmla="*/ 3890136 w 13419668"/>
              <a:gd name="connsiteY36794" fmla="*/ 92916 h 4401251"/>
              <a:gd name="connsiteX36795" fmla="*/ 3808291 w 13419668"/>
              <a:gd name="connsiteY36795" fmla="*/ 113564 h 4401251"/>
              <a:gd name="connsiteX36796" fmla="*/ 3815629 w 13419668"/>
              <a:gd name="connsiteY36796" fmla="*/ 103986 h 4401251"/>
              <a:gd name="connsiteX36797" fmla="*/ 3804186 w 13419668"/>
              <a:gd name="connsiteY36797" fmla="*/ 94782 h 4401251"/>
              <a:gd name="connsiteX36798" fmla="*/ 3792742 w 13419668"/>
              <a:gd name="connsiteY36798" fmla="*/ 104981 h 4401251"/>
              <a:gd name="connsiteX36799" fmla="*/ 3808166 w 13419668"/>
              <a:gd name="connsiteY36799" fmla="*/ 113439 h 4401251"/>
              <a:gd name="connsiteX36800" fmla="*/ 3726072 w 13419668"/>
              <a:gd name="connsiteY36800" fmla="*/ 105603 h 4401251"/>
              <a:gd name="connsiteX36801" fmla="*/ 3716370 w 13419668"/>
              <a:gd name="connsiteY36801" fmla="*/ 94782 h 4401251"/>
              <a:gd name="connsiteX36802" fmla="*/ 3707414 w 13419668"/>
              <a:gd name="connsiteY36802" fmla="*/ 102742 h 4401251"/>
              <a:gd name="connsiteX36803" fmla="*/ 3716618 w 13419668"/>
              <a:gd name="connsiteY36803" fmla="*/ 117544 h 4401251"/>
              <a:gd name="connsiteX36804" fmla="*/ 3726196 w 13419668"/>
              <a:gd name="connsiteY36804" fmla="*/ 105479 h 4401251"/>
              <a:gd name="connsiteX36805" fmla="*/ 3638380 w 13419668"/>
              <a:gd name="connsiteY36805" fmla="*/ 101623 h 4401251"/>
              <a:gd name="connsiteX36806" fmla="*/ 3625320 w 13419668"/>
              <a:gd name="connsiteY36806" fmla="*/ 94906 h 4401251"/>
              <a:gd name="connsiteX36807" fmla="*/ 3617857 w 13419668"/>
              <a:gd name="connsiteY36807" fmla="*/ 104359 h 4401251"/>
              <a:gd name="connsiteX36808" fmla="*/ 3629425 w 13419668"/>
              <a:gd name="connsiteY36808" fmla="*/ 113688 h 4401251"/>
              <a:gd name="connsiteX36809" fmla="*/ 3642609 w 13419668"/>
              <a:gd name="connsiteY36809" fmla="*/ 108962 h 4401251"/>
              <a:gd name="connsiteX36810" fmla="*/ 3638380 w 13419668"/>
              <a:gd name="connsiteY36810" fmla="*/ 101623 h 4401251"/>
              <a:gd name="connsiteX36811" fmla="*/ 6641415 w 13419668"/>
              <a:gd name="connsiteY36811" fmla="*/ 94906 h 4401251"/>
              <a:gd name="connsiteX36812" fmla="*/ 6632335 w 13419668"/>
              <a:gd name="connsiteY36812" fmla="*/ 103613 h 4401251"/>
              <a:gd name="connsiteX36813" fmla="*/ 6643529 w 13419668"/>
              <a:gd name="connsiteY36813" fmla="*/ 113688 h 4401251"/>
              <a:gd name="connsiteX36814" fmla="*/ 6655843 w 13419668"/>
              <a:gd name="connsiteY36814" fmla="*/ 104235 h 4401251"/>
              <a:gd name="connsiteX36815" fmla="*/ 6641290 w 13419668"/>
              <a:gd name="connsiteY36815" fmla="*/ 94906 h 4401251"/>
              <a:gd name="connsiteX36816" fmla="*/ 3528299 w 13419668"/>
              <a:gd name="connsiteY36816" fmla="*/ 103364 h 4401251"/>
              <a:gd name="connsiteX36817" fmla="*/ 3538623 w 13419668"/>
              <a:gd name="connsiteY36817" fmla="*/ 114310 h 4401251"/>
              <a:gd name="connsiteX36818" fmla="*/ 3547082 w 13419668"/>
              <a:gd name="connsiteY36818" fmla="*/ 104981 h 4401251"/>
              <a:gd name="connsiteX36819" fmla="*/ 3537379 w 13419668"/>
              <a:gd name="connsiteY36819" fmla="*/ 90677 h 4401251"/>
              <a:gd name="connsiteX36820" fmla="*/ 3528424 w 13419668"/>
              <a:gd name="connsiteY36820" fmla="*/ 103364 h 4401251"/>
              <a:gd name="connsiteX36821" fmla="*/ 3441727 w 13419668"/>
              <a:gd name="connsiteY36821" fmla="*/ 105603 h 4401251"/>
              <a:gd name="connsiteX36822" fmla="*/ 3450434 w 13419668"/>
              <a:gd name="connsiteY36822" fmla="*/ 113688 h 4401251"/>
              <a:gd name="connsiteX36823" fmla="*/ 3460385 w 13419668"/>
              <a:gd name="connsiteY36823" fmla="*/ 102742 h 4401251"/>
              <a:gd name="connsiteX36824" fmla="*/ 3450558 w 13419668"/>
              <a:gd name="connsiteY36824" fmla="*/ 90801 h 4401251"/>
              <a:gd name="connsiteX36825" fmla="*/ 3441727 w 13419668"/>
              <a:gd name="connsiteY36825" fmla="*/ 105603 h 4401251"/>
              <a:gd name="connsiteX36826" fmla="*/ 3370827 w 13419668"/>
              <a:gd name="connsiteY36826" fmla="*/ 103489 h 4401251"/>
              <a:gd name="connsiteX36827" fmla="*/ 3362494 w 13419668"/>
              <a:gd name="connsiteY36827" fmla="*/ 94906 h 4401251"/>
              <a:gd name="connsiteX36828" fmla="*/ 3352045 w 13419668"/>
              <a:gd name="connsiteY36828" fmla="*/ 105106 h 4401251"/>
              <a:gd name="connsiteX36829" fmla="*/ 3360877 w 13419668"/>
              <a:gd name="connsiteY36829" fmla="*/ 117793 h 4401251"/>
              <a:gd name="connsiteX36830" fmla="*/ 3370827 w 13419668"/>
              <a:gd name="connsiteY36830" fmla="*/ 103613 h 4401251"/>
              <a:gd name="connsiteX36831" fmla="*/ 3269329 w 13419668"/>
              <a:gd name="connsiteY36831" fmla="*/ 93040 h 4401251"/>
              <a:gd name="connsiteX36832" fmla="*/ 3262612 w 13419668"/>
              <a:gd name="connsiteY36832" fmla="*/ 106225 h 4401251"/>
              <a:gd name="connsiteX36833" fmla="*/ 3272065 w 13419668"/>
              <a:gd name="connsiteY36833" fmla="*/ 113688 h 4401251"/>
              <a:gd name="connsiteX36834" fmla="*/ 3281394 w 13419668"/>
              <a:gd name="connsiteY36834" fmla="*/ 102120 h 4401251"/>
              <a:gd name="connsiteX36835" fmla="*/ 3276668 w 13419668"/>
              <a:gd name="connsiteY36835" fmla="*/ 88936 h 4401251"/>
              <a:gd name="connsiteX36836" fmla="*/ 3269329 w 13419668"/>
              <a:gd name="connsiteY36836" fmla="*/ 93040 h 4401251"/>
              <a:gd name="connsiteX36837" fmla="*/ 6554345 w 13419668"/>
              <a:gd name="connsiteY36837" fmla="*/ 94906 h 4401251"/>
              <a:gd name="connsiteX36838" fmla="*/ 6542902 w 13419668"/>
              <a:gd name="connsiteY36838" fmla="*/ 104359 h 4401251"/>
              <a:gd name="connsiteX36839" fmla="*/ 6554718 w 13419668"/>
              <a:gd name="connsiteY36839" fmla="*/ 113813 h 4401251"/>
              <a:gd name="connsiteX36840" fmla="*/ 6565788 w 13419668"/>
              <a:gd name="connsiteY36840" fmla="*/ 104235 h 4401251"/>
              <a:gd name="connsiteX36841" fmla="*/ 6554469 w 13419668"/>
              <a:gd name="connsiteY36841" fmla="*/ 95030 h 4401251"/>
              <a:gd name="connsiteX36842" fmla="*/ 3183255 w 13419668"/>
              <a:gd name="connsiteY36842" fmla="*/ 95155 h 4401251"/>
              <a:gd name="connsiteX36843" fmla="*/ 3176164 w 13419668"/>
              <a:gd name="connsiteY36843" fmla="*/ 104857 h 4401251"/>
              <a:gd name="connsiteX36844" fmla="*/ 3187981 w 13419668"/>
              <a:gd name="connsiteY36844" fmla="*/ 113688 h 4401251"/>
              <a:gd name="connsiteX36845" fmla="*/ 3199051 w 13419668"/>
              <a:gd name="connsiteY36845" fmla="*/ 102618 h 4401251"/>
              <a:gd name="connsiteX36846" fmla="*/ 3183255 w 13419668"/>
              <a:gd name="connsiteY36846" fmla="*/ 95155 h 4401251"/>
              <a:gd name="connsiteX36847" fmla="*/ 3105265 w 13419668"/>
              <a:gd name="connsiteY36847" fmla="*/ 105728 h 4401251"/>
              <a:gd name="connsiteX36848" fmla="*/ 3095563 w 13419668"/>
              <a:gd name="connsiteY36848" fmla="*/ 94906 h 4401251"/>
              <a:gd name="connsiteX36849" fmla="*/ 3086607 w 13419668"/>
              <a:gd name="connsiteY36849" fmla="*/ 102867 h 4401251"/>
              <a:gd name="connsiteX36850" fmla="*/ 3095812 w 13419668"/>
              <a:gd name="connsiteY36850" fmla="*/ 117668 h 4401251"/>
              <a:gd name="connsiteX36851" fmla="*/ 3105389 w 13419668"/>
              <a:gd name="connsiteY36851" fmla="*/ 105603 h 4401251"/>
              <a:gd name="connsiteX36852" fmla="*/ 2997050 w 13419668"/>
              <a:gd name="connsiteY36852" fmla="*/ 104608 h 4401251"/>
              <a:gd name="connsiteX36853" fmla="*/ 3005259 w 13419668"/>
              <a:gd name="connsiteY36853" fmla="*/ 113688 h 4401251"/>
              <a:gd name="connsiteX36854" fmla="*/ 3015334 w 13419668"/>
              <a:gd name="connsiteY36854" fmla="*/ 106971 h 4401251"/>
              <a:gd name="connsiteX36855" fmla="*/ 3008120 w 13419668"/>
              <a:gd name="connsiteY36855" fmla="*/ 90055 h 4401251"/>
              <a:gd name="connsiteX36856" fmla="*/ 2997050 w 13419668"/>
              <a:gd name="connsiteY36856" fmla="*/ 104732 h 4401251"/>
              <a:gd name="connsiteX36857" fmla="*/ 2920428 w 13419668"/>
              <a:gd name="connsiteY36857" fmla="*/ 95030 h 4401251"/>
              <a:gd name="connsiteX36858" fmla="*/ 2910353 w 13419668"/>
              <a:gd name="connsiteY36858" fmla="*/ 105479 h 4401251"/>
              <a:gd name="connsiteX36859" fmla="*/ 2918936 w 13419668"/>
              <a:gd name="connsiteY36859" fmla="*/ 113688 h 4401251"/>
              <a:gd name="connsiteX36860" fmla="*/ 2933116 w 13419668"/>
              <a:gd name="connsiteY36860" fmla="*/ 103737 h 4401251"/>
              <a:gd name="connsiteX36861" fmla="*/ 2920428 w 13419668"/>
              <a:gd name="connsiteY36861" fmla="*/ 95030 h 4401251"/>
              <a:gd name="connsiteX36862" fmla="*/ 2821044 w 13419668"/>
              <a:gd name="connsiteY36862" fmla="*/ 106598 h 4401251"/>
              <a:gd name="connsiteX36863" fmla="*/ 2830622 w 13419668"/>
              <a:gd name="connsiteY36863" fmla="*/ 113688 h 4401251"/>
              <a:gd name="connsiteX36864" fmla="*/ 2839453 w 13419668"/>
              <a:gd name="connsiteY36864" fmla="*/ 101872 h 4401251"/>
              <a:gd name="connsiteX36865" fmla="*/ 2828507 w 13419668"/>
              <a:gd name="connsiteY36865" fmla="*/ 90801 h 4401251"/>
              <a:gd name="connsiteX36866" fmla="*/ 2821044 w 13419668"/>
              <a:gd name="connsiteY36866" fmla="*/ 106598 h 4401251"/>
              <a:gd name="connsiteX36867" fmla="*/ 6462051 w 13419668"/>
              <a:gd name="connsiteY36867" fmla="*/ 95030 h 4401251"/>
              <a:gd name="connsiteX36868" fmla="*/ 6453966 w 13419668"/>
              <a:gd name="connsiteY36868" fmla="*/ 103737 h 4401251"/>
              <a:gd name="connsiteX36869" fmla="*/ 6464912 w 13419668"/>
              <a:gd name="connsiteY36869" fmla="*/ 113688 h 4401251"/>
              <a:gd name="connsiteX36870" fmla="*/ 6476853 w 13419668"/>
              <a:gd name="connsiteY36870" fmla="*/ 103862 h 4401251"/>
              <a:gd name="connsiteX36871" fmla="*/ 6462051 w 13419668"/>
              <a:gd name="connsiteY36871" fmla="*/ 95030 h 4401251"/>
              <a:gd name="connsiteX36872" fmla="*/ 2741065 w 13419668"/>
              <a:gd name="connsiteY36872" fmla="*/ 95030 h 4401251"/>
              <a:gd name="connsiteX36873" fmla="*/ 2731363 w 13419668"/>
              <a:gd name="connsiteY36873" fmla="*/ 105852 h 4401251"/>
              <a:gd name="connsiteX36874" fmla="*/ 2740318 w 13419668"/>
              <a:gd name="connsiteY36874" fmla="*/ 113813 h 4401251"/>
              <a:gd name="connsiteX36875" fmla="*/ 2754125 w 13419668"/>
              <a:gd name="connsiteY36875" fmla="*/ 103364 h 4401251"/>
              <a:gd name="connsiteX36876" fmla="*/ 2741189 w 13419668"/>
              <a:gd name="connsiteY36876" fmla="*/ 95030 h 4401251"/>
              <a:gd name="connsiteX36877" fmla="*/ 2653249 w 13419668"/>
              <a:gd name="connsiteY36877" fmla="*/ 95030 h 4401251"/>
              <a:gd name="connsiteX36878" fmla="*/ 2641805 w 13419668"/>
              <a:gd name="connsiteY36878" fmla="*/ 104111 h 4401251"/>
              <a:gd name="connsiteX36879" fmla="*/ 2649144 w 13419668"/>
              <a:gd name="connsiteY36879" fmla="*/ 113688 h 4401251"/>
              <a:gd name="connsiteX36880" fmla="*/ 2664692 w 13419668"/>
              <a:gd name="connsiteY36880" fmla="*/ 105354 h 4401251"/>
              <a:gd name="connsiteX36881" fmla="*/ 2653249 w 13419668"/>
              <a:gd name="connsiteY36881" fmla="*/ 95030 h 4401251"/>
              <a:gd name="connsiteX36882" fmla="*/ 2575881 w 13419668"/>
              <a:gd name="connsiteY36882" fmla="*/ 101747 h 4401251"/>
              <a:gd name="connsiteX36883" fmla="*/ 2562821 w 13419668"/>
              <a:gd name="connsiteY36883" fmla="*/ 95030 h 4401251"/>
              <a:gd name="connsiteX36884" fmla="*/ 2555357 w 13419668"/>
              <a:gd name="connsiteY36884" fmla="*/ 104484 h 4401251"/>
              <a:gd name="connsiteX36885" fmla="*/ 2566925 w 13419668"/>
              <a:gd name="connsiteY36885" fmla="*/ 113813 h 4401251"/>
              <a:gd name="connsiteX36886" fmla="*/ 2580110 w 13419668"/>
              <a:gd name="connsiteY36886" fmla="*/ 109086 h 4401251"/>
              <a:gd name="connsiteX36887" fmla="*/ 2575881 w 13419668"/>
              <a:gd name="connsiteY36887" fmla="*/ 101747 h 4401251"/>
              <a:gd name="connsiteX36888" fmla="*/ 4781357 w 13419668"/>
              <a:gd name="connsiteY36888" fmla="*/ 95030 h 4401251"/>
              <a:gd name="connsiteX36889" fmla="*/ 4769913 w 13419668"/>
              <a:gd name="connsiteY36889" fmla="*/ 104484 h 4401251"/>
              <a:gd name="connsiteX36890" fmla="*/ 4781730 w 13419668"/>
              <a:gd name="connsiteY36890" fmla="*/ 113937 h 4401251"/>
              <a:gd name="connsiteX36891" fmla="*/ 4792800 w 13419668"/>
              <a:gd name="connsiteY36891" fmla="*/ 104359 h 4401251"/>
              <a:gd name="connsiteX36892" fmla="*/ 4781481 w 13419668"/>
              <a:gd name="connsiteY36892" fmla="*/ 95155 h 4401251"/>
              <a:gd name="connsiteX36893" fmla="*/ 6386176 w 13419668"/>
              <a:gd name="connsiteY36893" fmla="*/ 103613 h 4401251"/>
              <a:gd name="connsiteX36894" fmla="*/ 6377842 w 13419668"/>
              <a:gd name="connsiteY36894" fmla="*/ 95030 h 4401251"/>
              <a:gd name="connsiteX36895" fmla="*/ 6367393 w 13419668"/>
              <a:gd name="connsiteY36895" fmla="*/ 105230 h 4401251"/>
              <a:gd name="connsiteX36896" fmla="*/ 6376225 w 13419668"/>
              <a:gd name="connsiteY36896" fmla="*/ 117917 h 4401251"/>
              <a:gd name="connsiteX36897" fmla="*/ 6386176 w 13419668"/>
              <a:gd name="connsiteY36897" fmla="*/ 103737 h 4401251"/>
              <a:gd name="connsiteX36898" fmla="*/ 2465800 w 13419668"/>
              <a:gd name="connsiteY36898" fmla="*/ 104608 h 4401251"/>
              <a:gd name="connsiteX36899" fmla="*/ 2474010 w 13419668"/>
              <a:gd name="connsiteY36899" fmla="*/ 113688 h 4401251"/>
              <a:gd name="connsiteX36900" fmla="*/ 2484085 w 13419668"/>
              <a:gd name="connsiteY36900" fmla="*/ 106971 h 4401251"/>
              <a:gd name="connsiteX36901" fmla="*/ 2476870 w 13419668"/>
              <a:gd name="connsiteY36901" fmla="*/ 90055 h 4401251"/>
              <a:gd name="connsiteX36902" fmla="*/ 2465800 w 13419668"/>
              <a:gd name="connsiteY36902" fmla="*/ 104732 h 4401251"/>
              <a:gd name="connsiteX36903" fmla="*/ 2376118 w 13419668"/>
              <a:gd name="connsiteY36903" fmla="*/ 103489 h 4401251"/>
              <a:gd name="connsiteX36904" fmla="*/ 2386442 w 13419668"/>
              <a:gd name="connsiteY36904" fmla="*/ 114434 h 4401251"/>
              <a:gd name="connsiteX36905" fmla="*/ 2394900 w 13419668"/>
              <a:gd name="connsiteY36905" fmla="*/ 105106 h 4401251"/>
              <a:gd name="connsiteX36906" fmla="*/ 2385198 w 13419668"/>
              <a:gd name="connsiteY36906" fmla="*/ 90801 h 4401251"/>
              <a:gd name="connsiteX36907" fmla="*/ 2376243 w 13419668"/>
              <a:gd name="connsiteY36907" fmla="*/ 103489 h 4401251"/>
              <a:gd name="connsiteX36908" fmla="*/ 2308204 w 13419668"/>
              <a:gd name="connsiteY36908" fmla="*/ 103489 h 4401251"/>
              <a:gd name="connsiteX36909" fmla="*/ 2299870 w 13419668"/>
              <a:gd name="connsiteY36909" fmla="*/ 94906 h 4401251"/>
              <a:gd name="connsiteX36910" fmla="*/ 2289422 w 13419668"/>
              <a:gd name="connsiteY36910" fmla="*/ 105106 h 4401251"/>
              <a:gd name="connsiteX36911" fmla="*/ 2298253 w 13419668"/>
              <a:gd name="connsiteY36911" fmla="*/ 117793 h 4401251"/>
              <a:gd name="connsiteX36912" fmla="*/ 2308204 w 13419668"/>
              <a:gd name="connsiteY36912" fmla="*/ 103613 h 4401251"/>
              <a:gd name="connsiteX36913" fmla="*/ 2199989 w 13419668"/>
              <a:gd name="connsiteY36913" fmla="*/ 105603 h 4401251"/>
              <a:gd name="connsiteX36914" fmla="*/ 2208696 w 13419668"/>
              <a:gd name="connsiteY36914" fmla="*/ 113688 h 4401251"/>
              <a:gd name="connsiteX36915" fmla="*/ 2218646 w 13419668"/>
              <a:gd name="connsiteY36915" fmla="*/ 102742 h 4401251"/>
              <a:gd name="connsiteX36916" fmla="*/ 2208820 w 13419668"/>
              <a:gd name="connsiteY36916" fmla="*/ 90801 h 4401251"/>
              <a:gd name="connsiteX36917" fmla="*/ 2199989 w 13419668"/>
              <a:gd name="connsiteY36917" fmla="*/ 105603 h 4401251"/>
              <a:gd name="connsiteX36918" fmla="*/ 2129089 w 13419668"/>
              <a:gd name="connsiteY36918" fmla="*/ 102494 h 4401251"/>
              <a:gd name="connsiteX36919" fmla="*/ 2119511 w 13419668"/>
              <a:gd name="connsiteY36919" fmla="*/ 94906 h 4401251"/>
              <a:gd name="connsiteX36920" fmla="*/ 2110431 w 13419668"/>
              <a:gd name="connsiteY36920" fmla="*/ 102991 h 4401251"/>
              <a:gd name="connsiteX36921" fmla="*/ 2119885 w 13419668"/>
              <a:gd name="connsiteY36921" fmla="*/ 118664 h 4401251"/>
              <a:gd name="connsiteX36922" fmla="*/ 2129089 w 13419668"/>
              <a:gd name="connsiteY36922" fmla="*/ 102618 h 4401251"/>
              <a:gd name="connsiteX36923" fmla="*/ 2023735 w 13419668"/>
              <a:gd name="connsiteY36923" fmla="*/ 102494 h 4401251"/>
              <a:gd name="connsiteX36924" fmla="*/ 2033312 w 13419668"/>
              <a:gd name="connsiteY36924" fmla="*/ 113813 h 4401251"/>
              <a:gd name="connsiteX36925" fmla="*/ 2042392 w 13419668"/>
              <a:gd name="connsiteY36925" fmla="*/ 106101 h 4401251"/>
              <a:gd name="connsiteX36926" fmla="*/ 2034059 w 13419668"/>
              <a:gd name="connsiteY36926" fmla="*/ 90926 h 4401251"/>
              <a:gd name="connsiteX36927" fmla="*/ 2023735 w 13419668"/>
              <a:gd name="connsiteY36927" fmla="*/ 102494 h 4401251"/>
              <a:gd name="connsiteX36928" fmla="*/ 6296494 w 13419668"/>
              <a:gd name="connsiteY36928" fmla="*/ 102494 h 4401251"/>
              <a:gd name="connsiteX36929" fmla="*/ 6286916 w 13419668"/>
              <a:gd name="connsiteY36929" fmla="*/ 94906 h 4401251"/>
              <a:gd name="connsiteX36930" fmla="*/ 6277837 w 13419668"/>
              <a:gd name="connsiteY36930" fmla="*/ 102991 h 4401251"/>
              <a:gd name="connsiteX36931" fmla="*/ 6287290 w 13419668"/>
              <a:gd name="connsiteY36931" fmla="*/ 118664 h 4401251"/>
              <a:gd name="connsiteX36932" fmla="*/ 6296494 w 13419668"/>
              <a:gd name="connsiteY36932" fmla="*/ 102618 h 4401251"/>
              <a:gd name="connsiteX36933" fmla="*/ 1942387 w 13419668"/>
              <a:gd name="connsiteY36933" fmla="*/ 94906 h 4401251"/>
              <a:gd name="connsiteX36934" fmla="*/ 1934302 w 13419668"/>
              <a:gd name="connsiteY36934" fmla="*/ 103613 h 4401251"/>
              <a:gd name="connsiteX36935" fmla="*/ 1945247 w 13419668"/>
              <a:gd name="connsiteY36935" fmla="*/ 113564 h 4401251"/>
              <a:gd name="connsiteX36936" fmla="*/ 1957189 w 13419668"/>
              <a:gd name="connsiteY36936" fmla="*/ 103737 h 4401251"/>
              <a:gd name="connsiteX36937" fmla="*/ 1942387 w 13419668"/>
              <a:gd name="connsiteY36937" fmla="*/ 94906 h 4401251"/>
              <a:gd name="connsiteX36938" fmla="*/ 1853824 w 13419668"/>
              <a:gd name="connsiteY36938" fmla="*/ 94906 h 4401251"/>
              <a:gd name="connsiteX36939" fmla="*/ 1844122 w 13419668"/>
              <a:gd name="connsiteY36939" fmla="*/ 102867 h 4401251"/>
              <a:gd name="connsiteX36940" fmla="*/ 1854695 w 13419668"/>
              <a:gd name="connsiteY36940" fmla="*/ 113564 h 4401251"/>
              <a:gd name="connsiteX36941" fmla="*/ 1867755 w 13419668"/>
              <a:gd name="connsiteY36941" fmla="*/ 105106 h 4401251"/>
              <a:gd name="connsiteX36942" fmla="*/ 1853949 w 13419668"/>
              <a:gd name="connsiteY36942" fmla="*/ 94782 h 4401251"/>
              <a:gd name="connsiteX36943" fmla="*/ 1773845 w 13419668"/>
              <a:gd name="connsiteY36943" fmla="*/ 106349 h 4401251"/>
              <a:gd name="connsiteX36944" fmla="*/ 1764764 w 13419668"/>
              <a:gd name="connsiteY36944" fmla="*/ 94906 h 4401251"/>
              <a:gd name="connsiteX36945" fmla="*/ 1755187 w 13419668"/>
              <a:gd name="connsiteY36945" fmla="*/ 102245 h 4401251"/>
              <a:gd name="connsiteX36946" fmla="*/ 1763521 w 13419668"/>
              <a:gd name="connsiteY36946" fmla="*/ 117793 h 4401251"/>
              <a:gd name="connsiteX36947" fmla="*/ 1773845 w 13419668"/>
              <a:gd name="connsiteY36947" fmla="*/ 106349 h 4401251"/>
              <a:gd name="connsiteX36948" fmla="*/ 1668739 w 13419668"/>
              <a:gd name="connsiteY36948" fmla="*/ 106474 h 4401251"/>
              <a:gd name="connsiteX36949" fmla="*/ 1678317 w 13419668"/>
              <a:gd name="connsiteY36949" fmla="*/ 113564 h 4401251"/>
              <a:gd name="connsiteX36950" fmla="*/ 1687148 w 13419668"/>
              <a:gd name="connsiteY36950" fmla="*/ 101747 h 4401251"/>
              <a:gd name="connsiteX36951" fmla="*/ 1676202 w 13419668"/>
              <a:gd name="connsiteY36951" fmla="*/ 90677 h 4401251"/>
              <a:gd name="connsiteX36952" fmla="*/ 1668739 w 13419668"/>
              <a:gd name="connsiteY36952" fmla="*/ 106474 h 4401251"/>
              <a:gd name="connsiteX36953" fmla="*/ 1579057 w 13419668"/>
              <a:gd name="connsiteY36953" fmla="*/ 104484 h 4401251"/>
              <a:gd name="connsiteX36954" fmla="*/ 1587018 w 13419668"/>
              <a:gd name="connsiteY36954" fmla="*/ 114186 h 4401251"/>
              <a:gd name="connsiteX36955" fmla="*/ 1597715 w 13419668"/>
              <a:gd name="connsiteY36955" fmla="*/ 103613 h 4401251"/>
              <a:gd name="connsiteX36956" fmla="*/ 1589381 w 13419668"/>
              <a:gd name="connsiteY36956" fmla="*/ 90553 h 4401251"/>
              <a:gd name="connsiteX36957" fmla="*/ 1579057 w 13419668"/>
              <a:gd name="connsiteY36957" fmla="*/ 104359 h 4401251"/>
              <a:gd name="connsiteX36958" fmla="*/ 6188279 w 13419668"/>
              <a:gd name="connsiteY36958" fmla="*/ 105479 h 4401251"/>
              <a:gd name="connsiteX36959" fmla="*/ 6196986 w 13419668"/>
              <a:gd name="connsiteY36959" fmla="*/ 113564 h 4401251"/>
              <a:gd name="connsiteX36960" fmla="*/ 6206937 w 13419668"/>
              <a:gd name="connsiteY36960" fmla="*/ 102618 h 4401251"/>
              <a:gd name="connsiteX36961" fmla="*/ 6197111 w 13419668"/>
              <a:gd name="connsiteY36961" fmla="*/ 90677 h 4401251"/>
              <a:gd name="connsiteX36962" fmla="*/ 6188279 w 13419668"/>
              <a:gd name="connsiteY36962" fmla="*/ 105479 h 4401251"/>
              <a:gd name="connsiteX36963" fmla="*/ 1496217 w 13419668"/>
              <a:gd name="connsiteY36963" fmla="*/ 93040 h 4401251"/>
              <a:gd name="connsiteX36964" fmla="*/ 1489500 w 13419668"/>
              <a:gd name="connsiteY36964" fmla="*/ 106101 h 4401251"/>
              <a:gd name="connsiteX36965" fmla="*/ 1498953 w 13419668"/>
              <a:gd name="connsiteY36965" fmla="*/ 113564 h 4401251"/>
              <a:gd name="connsiteX36966" fmla="*/ 1508282 w 13419668"/>
              <a:gd name="connsiteY36966" fmla="*/ 101996 h 4401251"/>
              <a:gd name="connsiteX36967" fmla="*/ 1503555 w 13419668"/>
              <a:gd name="connsiteY36967" fmla="*/ 88811 h 4401251"/>
              <a:gd name="connsiteX36968" fmla="*/ 1496217 w 13419668"/>
              <a:gd name="connsiteY36968" fmla="*/ 93040 h 4401251"/>
              <a:gd name="connsiteX36969" fmla="*/ 1410018 w 13419668"/>
              <a:gd name="connsiteY36969" fmla="*/ 95030 h 4401251"/>
              <a:gd name="connsiteX36970" fmla="*/ 1402928 w 13419668"/>
              <a:gd name="connsiteY36970" fmla="*/ 104732 h 4401251"/>
              <a:gd name="connsiteX36971" fmla="*/ 1414744 w 13419668"/>
              <a:gd name="connsiteY36971" fmla="*/ 113564 h 4401251"/>
              <a:gd name="connsiteX36972" fmla="*/ 1425815 w 13419668"/>
              <a:gd name="connsiteY36972" fmla="*/ 102494 h 4401251"/>
              <a:gd name="connsiteX36973" fmla="*/ 1410018 w 13419668"/>
              <a:gd name="connsiteY36973" fmla="*/ 95030 h 4401251"/>
              <a:gd name="connsiteX36974" fmla="*/ 1313246 w 13419668"/>
              <a:gd name="connsiteY36974" fmla="*/ 102369 h 4401251"/>
              <a:gd name="connsiteX36975" fmla="*/ 1322824 w 13419668"/>
              <a:gd name="connsiteY36975" fmla="*/ 113688 h 4401251"/>
              <a:gd name="connsiteX36976" fmla="*/ 1331904 w 13419668"/>
              <a:gd name="connsiteY36976" fmla="*/ 105976 h 4401251"/>
              <a:gd name="connsiteX36977" fmla="*/ 1323570 w 13419668"/>
              <a:gd name="connsiteY36977" fmla="*/ 90801 h 4401251"/>
              <a:gd name="connsiteX36978" fmla="*/ 1313246 w 13419668"/>
              <a:gd name="connsiteY36978" fmla="*/ 102369 h 4401251"/>
              <a:gd name="connsiteX36979" fmla="*/ 1223688 w 13419668"/>
              <a:gd name="connsiteY36979" fmla="*/ 103364 h 4401251"/>
              <a:gd name="connsiteX36980" fmla="*/ 1234012 w 13419668"/>
              <a:gd name="connsiteY36980" fmla="*/ 114310 h 4401251"/>
              <a:gd name="connsiteX36981" fmla="*/ 1242471 w 13419668"/>
              <a:gd name="connsiteY36981" fmla="*/ 104981 h 4401251"/>
              <a:gd name="connsiteX36982" fmla="*/ 1232769 w 13419668"/>
              <a:gd name="connsiteY36982" fmla="*/ 90677 h 4401251"/>
              <a:gd name="connsiteX36983" fmla="*/ 1223813 w 13419668"/>
              <a:gd name="connsiteY36983" fmla="*/ 103364 h 4401251"/>
              <a:gd name="connsiteX36984" fmla="*/ 6110414 w 13419668"/>
              <a:gd name="connsiteY36984" fmla="*/ 94906 h 4401251"/>
              <a:gd name="connsiteX36985" fmla="*/ 6100960 w 13419668"/>
              <a:gd name="connsiteY36985" fmla="*/ 103240 h 4401251"/>
              <a:gd name="connsiteX36986" fmla="*/ 6111782 w 13419668"/>
              <a:gd name="connsiteY36986" fmla="*/ 113688 h 4401251"/>
              <a:gd name="connsiteX36987" fmla="*/ 6124594 w 13419668"/>
              <a:gd name="connsiteY36987" fmla="*/ 104857 h 4401251"/>
              <a:gd name="connsiteX36988" fmla="*/ 6110414 w 13419668"/>
              <a:gd name="connsiteY36988" fmla="*/ 95030 h 4401251"/>
              <a:gd name="connsiteX36989" fmla="*/ 1155774 w 13419668"/>
              <a:gd name="connsiteY36989" fmla="*/ 103240 h 4401251"/>
              <a:gd name="connsiteX36990" fmla="*/ 1147191 w 13419668"/>
              <a:gd name="connsiteY36990" fmla="*/ 94906 h 4401251"/>
              <a:gd name="connsiteX36991" fmla="*/ 1136992 w 13419668"/>
              <a:gd name="connsiteY36991" fmla="*/ 105230 h 4401251"/>
              <a:gd name="connsiteX36992" fmla="*/ 1146072 w 13419668"/>
              <a:gd name="connsiteY36992" fmla="*/ 117668 h 4401251"/>
              <a:gd name="connsiteX36993" fmla="*/ 1155774 w 13419668"/>
              <a:gd name="connsiteY36993" fmla="*/ 103240 h 4401251"/>
              <a:gd name="connsiteX36994" fmla="*/ 1066217 w 13419668"/>
              <a:gd name="connsiteY36994" fmla="*/ 103489 h 4401251"/>
              <a:gd name="connsiteX36995" fmla="*/ 1057883 w 13419668"/>
              <a:gd name="connsiteY36995" fmla="*/ 94906 h 4401251"/>
              <a:gd name="connsiteX36996" fmla="*/ 1047434 w 13419668"/>
              <a:gd name="connsiteY36996" fmla="*/ 105106 h 4401251"/>
              <a:gd name="connsiteX36997" fmla="*/ 1056266 w 13419668"/>
              <a:gd name="connsiteY36997" fmla="*/ 117793 h 4401251"/>
              <a:gd name="connsiteX36998" fmla="*/ 1066217 w 13419668"/>
              <a:gd name="connsiteY36998" fmla="*/ 103613 h 4401251"/>
              <a:gd name="connsiteX36999" fmla="*/ 968699 w 13419668"/>
              <a:gd name="connsiteY36999" fmla="*/ 94906 h 4401251"/>
              <a:gd name="connsiteX37000" fmla="*/ 957877 w 13419668"/>
              <a:gd name="connsiteY37000" fmla="*/ 104608 h 4401251"/>
              <a:gd name="connsiteX37001" fmla="*/ 965838 w 13419668"/>
              <a:gd name="connsiteY37001" fmla="*/ 113564 h 4401251"/>
              <a:gd name="connsiteX37002" fmla="*/ 980640 w 13419668"/>
              <a:gd name="connsiteY37002" fmla="*/ 104359 h 4401251"/>
              <a:gd name="connsiteX37003" fmla="*/ 968574 w 13419668"/>
              <a:gd name="connsiteY37003" fmla="*/ 94782 h 4401251"/>
              <a:gd name="connsiteX37004" fmla="*/ 875161 w 13419668"/>
              <a:gd name="connsiteY37004" fmla="*/ 93040 h 4401251"/>
              <a:gd name="connsiteX37005" fmla="*/ 868444 w 13419668"/>
              <a:gd name="connsiteY37005" fmla="*/ 106101 h 4401251"/>
              <a:gd name="connsiteX37006" fmla="*/ 877897 w 13419668"/>
              <a:gd name="connsiteY37006" fmla="*/ 113564 h 4401251"/>
              <a:gd name="connsiteX37007" fmla="*/ 887226 w 13419668"/>
              <a:gd name="connsiteY37007" fmla="*/ 101996 h 4401251"/>
              <a:gd name="connsiteX37008" fmla="*/ 882500 w 13419668"/>
              <a:gd name="connsiteY37008" fmla="*/ 88811 h 4401251"/>
              <a:gd name="connsiteX37009" fmla="*/ 875161 w 13419668"/>
              <a:gd name="connsiteY37009" fmla="*/ 93040 h 4401251"/>
              <a:gd name="connsiteX37010" fmla="*/ 781996 w 13419668"/>
              <a:gd name="connsiteY37010" fmla="*/ 104484 h 4401251"/>
              <a:gd name="connsiteX37011" fmla="*/ 790206 w 13419668"/>
              <a:gd name="connsiteY37011" fmla="*/ 113564 h 4401251"/>
              <a:gd name="connsiteX37012" fmla="*/ 800281 w 13419668"/>
              <a:gd name="connsiteY37012" fmla="*/ 106847 h 4401251"/>
              <a:gd name="connsiteX37013" fmla="*/ 793066 w 13419668"/>
              <a:gd name="connsiteY37013" fmla="*/ 89931 h 4401251"/>
              <a:gd name="connsiteX37014" fmla="*/ 781996 w 13419668"/>
              <a:gd name="connsiteY37014" fmla="*/ 104608 h 4401251"/>
              <a:gd name="connsiteX37015" fmla="*/ 6020234 w 13419668"/>
              <a:gd name="connsiteY37015" fmla="*/ 94906 h 4401251"/>
              <a:gd name="connsiteX37016" fmla="*/ 6012149 w 13419668"/>
              <a:gd name="connsiteY37016" fmla="*/ 103613 h 4401251"/>
              <a:gd name="connsiteX37017" fmla="*/ 6023095 w 13419668"/>
              <a:gd name="connsiteY37017" fmla="*/ 113564 h 4401251"/>
              <a:gd name="connsiteX37018" fmla="*/ 6035036 w 13419668"/>
              <a:gd name="connsiteY37018" fmla="*/ 103737 h 4401251"/>
              <a:gd name="connsiteX37019" fmla="*/ 6020234 w 13419668"/>
              <a:gd name="connsiteY37019" fmla="*/ 94906 h 4401251"/>
              <a:gd name="connsiteX37020" fmla="*/ 700897 w 13419668"/>
              <a:gd name="connsiteY37020" fmla="*/ 94906 h 4401251"/>
              <a:gd name="connsiteX37021" fmla="*/ 691817 w 13419668"/>
              <a:gd name="connsiteY37021" fmla="*/ 103613 h 4401251"/>
              <a:gd name="connsiteX37022" fmla="*/ 703012 w 13419668"/>
              <a:gd name="connsiteY37022" fmla="*/ 113688 h 4401251"/>
              <a:gd name="connsiteX37023" fmla="*/ 715326 w 13419668"/>
              <a:gd name="connsiteY37023" fmla="*/ 104235 h 4401251"/>
              <a:gd name="connsiteX37024" fmla="*/ 700773 w 13419668"/>
              <a:gd name="connsiteY37024" fmla="*/ 94906 h 4401251"/>
              <a:gd name="connsiteX37025" fmla="*/ 613827 w 13419668"/>
              <a:gd name="connsiteY37025" fmla="*/ 94906 h 4401251"/>
              <a:gd name="connsiteX37026" fmla="*/ 602384 w 13419668"/>
              <a:gd name="connsiteY37026" fmla="*/ 104359 h 4401251"/>
              <a:gd name="connsiteX37027" fmla="*/ 614200 w 13419668"/>
              <a:gd name="connsiteY37027" fmla="*/ 113813 h 4401251"/>
              <a:gd name="connsiteX37028" fmla="*/ 625271 w 13419668"/>
              <a:gd name="connsiteY37028" fmla="*/ 104235 h 4401251"/>
              <a:gd name="connsiteX37029" fmla="*/ 613952 w 13419668"/>
              <a:gd name="connsiteY37029" fmla="*/ 95030 h 4401251"/>
              <a:gd name="connsiteX37030" fmla="*/ 528126 w 13419668"/>
              <a:gd name="connsiteY37030" fmla="*/ 95155 h 4401251"/>
              <a:gd name="connsiteX37031" fmla="*/ 516185 w 13419668"/>
              <a:gd name="connsiteY37031" fmla="*/ 103613 h 4401251"/>
              <a:gd name="connsiteX37032" fmla="*/ 523150 w 13419668"/>
              <a:gd name="connsiteY37032" fmla="*/ 113439 h 4401251"/>
              <a:gd name="connsiteX37033" fmla="*/ 539196 w 13419668"/>
              <a:gd name="connsiteY37033" fmla="*/ 105852 h 4401251"/>
              <a:gd name="connsiteX37034" fmla="*/ 528126 w 13419668"/>
              <a:gd name="connsiteY37034" fmla="*/ 95030 h 4401251"/>
              <a:gd name="connsiteX37035" fmla="*/ 436827 w 13419668"/>
              <a:gd name="connsiteY37035" fmla="*/ 94906 h 4401251"/>
              <a:gd name="connsiteX37036" fmla="*/ 426752 w 13419668"/>
              <a:gd name="connsiteY37036" fmla="*/ 105354 h 4401251"/>
              <a:gd name="connsiteX37037" fmla="*/ 435334 w 13419668"/>
              <a:gd name="connsiteY37037" fmla="*/ 113564 h 4401251"/>
              <a:gd name="connsiteX37038" fmla="*/ 449514 w 13419668"/>
              <a:gd name="connsiteY37038" fmla="*/ 103613 h 4401251"/>
              <a:gd name="connsiteX37039" fmla="*/ 436827 w 13419668"/>
              <a:gd name="connsiteY37039" fmla="*/ 94906 h 4401251"/>
              <a:gd name="connsiteX37040" fmla="*/ 337194 w 13419668"/>
              <a:gd name="connsiteY37040" fmla="*/ 104484 h 4401251"/>
              <a:gd name="connsiteX37041" fmla="*/ 345155 w 13419668"/>
              <a:gd name="connsiteY37041" fmla="*/ 114186 h 4401251"/>
              <a:gd name="connsiteX37042" fmla="*/ 355852 w 13419668"/>
              <a:gd name="connsiteY37042" fmla="*/ 103613 h 4401251"/>
              <a:gd name="connsiteX37043" fmla="*/ 347518 w 13419668"/>
              <a:gd name="connsiteY37043" fmla="*/ 90553 h 4401251"/>
              <a:gd name="connsiteX37044" fmla="*/ 337194 w 13419668"/>
              <a:gd name="connsiteY37044" fmla="*/ 104359 h 4401251"/>
              <a:gd name="connsiteX37045" fmla="*/ 5941374 w 13419668"/>
              <a:gd name="connsiteY37045" fmla="*/ 105603 h 4401251"/>
              <a:gd name="connsiteX37046" fmla="*/ 5931672 w 13419668"/>
              <a:gd name="connsiteY37046" fmla="*/ 94782 h 4401251"/>
              <a:gd name="connsiteX37047" fmla="*/ 5922716 w 13419668"/>
              <a:gd name="connsiteY37047" fmla="*/ 102742 h 4401251"/>
              <a:gd name="connsiteX37048" fmla="*/ 5931921 w 13419668"/>
              <a:gd name="connsiteY37048" fmla="*/ 117544 h 4401251"/>
              <a:gd name="connsiteX37049" fmla="*/ 5941498 w 13419668"/>
              <a:gd name="connsiteY37049" fmla="*/ 105479 h 4401251"/>
              <a:gd name="connsiteX37050" fmla="*/ 269404 w 13419668"/>
              <a:gd name="connsiteY37050" fmla="*/ 105603 h 4401251"/>
              <a:gd name="connsiteX37051" fmla="*/ 259702 w 13419668"/>
              <a:gd name="connsiteY37051" fmla="*/ 94782 h 4401251"/>
              <a:gd name="connsiteX37052" fmla="*/ 250747 w 13419668"/>
              <a:gd name="connsiteY37052" fmla="*/ 102742 h 4401251"/>
              <a:gd name="connsiteX37053" fmla="*/ 259951 w 13419668"/>
              <a:gd name="connsiteY37053" fmla="*/ 117544 h 4401251"/>
              <a:gd name="connsiteX37054" fmla="*/ 269529 w 13419668"/>
              <a:gd name="connsiteY37054" fmla="*/ 105479 h 4401251"/>
              <a:gd name="connsiteX37055" fmla="*/ 161065 w 13419668"/>
              <a:gd name="connsiteY37055" fmla="*/ 102245 h 4401251"/>
              <a:gd name="connsiteX37056" fmla="*/ 170642 w 13419668"/>
              <a:gd name="connsiteY37056" fmla="*/ 113564 h 4401251"/>
              <a:gd name="connsiteX37057" fmla="*/ 179723 w 13419668"/>
              <a:gd name="connsiteY37057" fmla="*/ 105852 h 4401251"/>
              <a:gd name="connsiteX37058" fmla="*/ 171389 w 13419668"/>
              <a:gd name="connsiteY37058" fmla="*/ 90677 h 4401251"/>
              <a:gd name="connsiteX37059" fmla="*/ 161065 w 13419668"/>
              <a:gd name="connsiteY37059" fmla="*/ 102245 h 4401251"/>
              <a:gd name="connsiteX37060" fmla="*/ 80712 w 13419668"/>
              <a:gd name="connsiteY37060" fmla="*/ 94782 h 4401251"/>
              <a:gd name="connsiteX37061" fmla="*/ 71010 w 13419668"/>
              <a:gd name="connsiteY37061" fmla="*/ 102742 h 4401251"/>
              <a:gd name="connsiteX37062" fmla="*/ 81583 w 13419668"/>
              <a:gd name="connsiteY37062" fmla="*/ 113439 h 4401251"/>
              <a:gd name="connsiteX37063" fmla="*/ 94643 w 13419668"/>
              <a:gd name="connsiteY37063" fmla="*/ 105106 h 4401251"/>
              <a:gd name="connsiteX37064" fmla="*/ 80836 w 13419668"/>
              <a:gd name="connsiteY37064" fmla="*/ 94782 h 4401251"/>
              <a:gd name="connsiteX37065" fmla="*/ 4869795 w 13419668"/>
              <a:gd name="connsiteY37065" fmla="*/ 94782 h 4401251"/>
              <a:gd name="connsiteX37066" fmla="*/ 4859471 w 13419668"/>
              <a:gd name="connsiteY37066" fmla="*/ 105354 h 4401251"/>
              <a:gd name="connsiteX37067" fmla="*/ 4869173 w 13419668"/>
              <a:gd name="connsiteY37067" fmla="*/ 113439 h 4401251"/>
              <a:gd name="connsiteX37068" fmla="*/ 4882855 w 13419668"/>
              <a:gd name="connsiteY37068" fmla="*/ 102991 h 4401251"/>
              <a:gd name="connsiteX37069" fmla="*/ 4869795 w 13419668"/>
              <a:gd name="connsiteY37069" fmla="*/ 94782 h 4401251"/>
              <a:gd name="connsiteX37070" fmla="*/ 5846219 w 13419668"/>
              <a:gd name="connsiteY37070" fmla="*/ 94782 h 4401251"/>
              <a:gd name="connsiteX37071" fmla="*/ 5836144 w 13419668"/>
              <a:gd name="connsiteY37071" fmla="*/ 105230 h 4401251"/>
              <a:gd name="connsiteX37072" fmla="*/ 5844727 w 13419668"/>
              <a:gd name="connsiteY37072" fmla="*/ 113439 h 4401251"/>
              <a:gd name="connsiteX37073" fmla="*/ 5858907 w 13419668"/>
              <a:gd name="connsiteY37073" fmla="*/ 103489 h 4401251"/>
              <a:gd name="connsiteX37074" fmla="*/ 5846219 w 13419668"/>
              <a:gd name="connsiteY37074" fmla="*/ 94782 h 4401251"/>
              <a:gd name="connsiteX37075" fmla="*/ 4960969 w 13419668"/>
              <a:gd name="connsiteY37075" fmla="*/ 113564 h 4401251"/>
              <a:gd name="connsiteX37076" fmla="*/ 4968308 w 13419668"/>
              <a:gd name="connsiteY37076" fmla="*/ 103986 h 4401251"/>
              <a:gd name="connsiteX37077" fmla="*/ 4956865 w 13419668"/>
              <a:gd name="connsiteY37077" fmla="*/ 94782 h 4401251"/>
              <a:gd name="connsiteX37078" fmla="*/ 4945421 w 13419668"/>
              <a:gd name="connsiteY37078" fmla="*/ 104981 h 4401251"/>
              <a:gd name="connsiteX37079" fmla="*/ 4960845 w 13419668"/>
              <a:gd name="connsiteY37079" fmla="*/ 113439 h 4401251"/>
              <a:gd name="connsiteX37080" fmla="*/ 5046919 w 13419668"/>
              <a:gd name="connsiteY37080" fmla="*/ 94782 h 4401251"/>
              <a:gd name="connsiteX37081" fmla="*/ 5036098 w 13419668"/>
              <a:gd name="connsiteY37081" fmla="*/ 104484 h 4401251"/>
              <a:gd name="connsiteX37082" fmla="*/ 5044058 w 13419668"/>
              <a:gd name="connsiteY37082" fmla="*/ 113439 h 4401251"/>
              <a:gd name="connsiteX37083" fmla="*/ 5058860 w 13419668"/>
              <a:gd name="connsiteY37083" fmla="*/ 104235 h 4401251"/>
              <a:gd name="connsiteX37084" fmla="*/ 5046795 w 13419668"/>
              <a:gd name="connsiteY37084" fmla="*/ 94657 h 4401251"/>
              <a:gd name="connsiteX37085" fmla="*/ 5125904 w 13419668"/>
              <a:gd name="connsiteY37085" fmla="*/ 106349 h 4401251"/>
              <a:gd name="connsiteX37086" fmla="*/ 5135482 w 13419668"/>
              <a:gd name="connsiteY37086" fmla="*/ 113439 h 4401251"/>
              <a:gd name="connsiteX37087" fmla="*/ 5144313 w 13419668"/>
              <a:gd name="connsiteY37087" fmla="*/ 101623 h 4401251"/>
              <a:gd name="connsiteX37088" fmla="*/ 5133367 w 13419668"/>
              <a:gd name="connsiteY37088" fmla="*/ 90553 h 4401251"/>
              <a:gd name="connsiteX37089" fmla="*/ 5125904 w 13419668"/>
              <a:gd name="connsiteY37089" fmla="*/ 106349 h 4401251"/>
              <a:gd name="connsiteX37090" fmla="*/ 5227403 w 13419668"/>
              <a:gd name="connsiteY37090" fmla="*/ 95030 h 4401251"/>
              <a:gd name="connsiteX37091" fmla="*/ 5215213 w 13419668"/>
              <a:gd name="connsiteY37091" fmla="*/ 103115 h 4401251"/>
              <a:gd name="connsiteX37092" fmla="*/ 5221930 w 13419668"/>
              <a:gd name="connsiteY37092" fmla="*/ 113191 h 4401251"/>
              <a:gd name="connsiteX37093" fmla="*/ 5238100 w 13419668"/>
              <a:gd name="connsiteY37093" fmla="*/ 106225 h 4401251"/>
              <a:gd name="connsiteX37094" fmla="*/ 5227403 w 13419668"/>
              <a:gd name="connsiteY37094" fmla="*/ 95030 h 4401251"/>
              <a:gd name="connsiteX37095" fmla="*/ 5309994 w 13419668"/>
              <a:gd name="connsiteY37095" fmla="*/ 94782 h 4401251"/>
              <a:gd name="connsiteX37096" fmla="*/ 5301909 w 13419668"/>
              <a:gd name="connsiteY37096" fmla="*/ 103489 h 4401251"/>
              <a:gd name="connsiteX37097" fmla="*/ 5312855 w 13419668"/>
              <a:gd name="connsiteY37097" fmla="*/ 113439 h 4401251"/>
              <a:gd name="connsiteX37098" fmla="*/ 5324796 w 13419668"/>
              <a:gd name="connsiteY37098" fmla="*/ 103613 h 4401251"/>
              <a:gd name="connsiteX37099" fmla="*/ 5309994 w 13419668"/>
              <a:gd name="connsiteY37099" fmla="*/ 94782 h 4401251"/>
              <a:gd name="connsiteX37100" fmla="*/ 5757408 w 13419668"/>
              <a:gd name="connsiteY37100" fmla="*/ 94782 h 4401251"/>
              <a:gd name="connsiteX37101" fmla="*/ 5746587 w 13419668"/>
              <a:gd name="connsiteY37101" fmla="*/ 104484 h 4401251"/>
              <a:gd name="connsiteX37102" fmla="*/ 5754548 w 13419668"/>
              <a:gd name="connsiteY37102" fmla="*/ 113439 h 4401251"/>
              <a:gd name="connsiteX37103" fmla="*/ 5769349 w 13419668"/>
              <a:gd name="connsiteY37103" fmla="*/ 104235 h 4401251"/>
              <a:gd name="connsiteX37104" fmla="*/ 5757284 w 13419668"/>
              <a:gd name="connsiteY37104" fmla="*/ 94657 h 4401251"/>
              <a:gd name="connsiteX37105" fmla="*/ 5410249 w 13419668"/>
              <a:gd name="connsiteY37105" fmla="*/ 104484 h 4401251"/>
              <a:gd name="connsiteX37106" fmla="*/ 5399427 w 13419668"/>
              <a:gd name="connsiteY37106" fmla="*/ 94782 h 4401251"/>
              <a:gd name="connsiteX37107" fmla="*/ 5391467 w 13419668"/>
              <a:gd name="connsiteY37107" fmla="*/ 103737 h 4401251"/>
              <a:gd name="connsiteX37108" fmla="*/ 5401915 w 13419668"/>
              <a:gd name="connsiteY37108" fmla="*/ 117544 h 4401251"/>
              <a:gd name="connsiteX37109" fmla="*/ 5410249 w 13419668"/>
              <a:gd name="connsiteY37109" fmla="*/ 104608 h 4401251"/>
              <a:gd name="connsiteX37110" fmla="*/ 5499806 w 13419668"/>
              <a:gd name="connsiteY37110" fmla="*/ 106225 h 4401251"/>
              <a:gd name="connsiteX37111" fmla="*/ 5490726 w 13419668"/>
              <a:gd name="connsiteY37111" fmla="*/ 94782 h 4401251"/>
              <a:gd name="connsiteX37112" fmla="*/ 5481148 w 13419668"/>
              <a:gd name="connsiteY37112" fmla="*/ 102120 h 4401251"/>
              <a:gd name="connsiteX37113" fmla="*/ 5489482 w 13419668"/>
              <a:gd name="connsiteY37113" fmla="*/ 117668 h 4401251"/>
              <a:gd name="connsiteX37114" fmla="*/ 5499806 w 13419668"/>
              <a:gd name="connsiteY37114" fmla="*/ 106225 h 4401251"/>
              <a:gd name="connsiteX37115" fmla="*/ 5586378 w 13419668"/>
              <a:gd name="connsiteY37115" fmla="*/ 103364 h 4401251"/>
              <a:gd name="connsiteX37116" fmla="*/ 5578045 w 13419668"/>
              <a:gd name="connsiteY37116" fmla="*/ 94782 h 4401251"/>
              <a:gd name="connsiteX37117" fmla="*/ 5567596 w 13419668"/>
              <a:gd name="connsiteY37117" fmla="*/ 104981 h 4401251"/>
              <a:gd name="connsiteX37118" fmla="*/ 5576428 w 13419668"/>
              <a:gd name="connsiteY37118" fmla="*/ 117668 h 4401251"/>
              <a:gd name="connsiteX37119" fmla="*/ 5586378 w 13419668"/>
              <a:gd name="connsiteY37119" fmla="*/ 103489 h 4401251"/>
              <a:gd name="connsiteX37120" fmla="*/ 5668597 w 13419668"/>
              <a:gd name="connsiteY37120" fmla="*/ 94782 h 4401251"/>
              <a:gd name="connsiteX37121" fmla="*/ 5657154 w 13419668"/>
              <a:gd name="connsiteY37121" fmla="*/ 103862 h 4401251"/>
              <a:gd name="connsiteX37122" fmla="*/ 5664492 w 13419668"/>
              <a:gd name="connsiteY37122" fmla="*/ 113439 h 4401251"/>
              <a:gd name="connsiteX37123" fmla="*/ 5680040 w 13419668"/>
              <a:gd name="connsiteY37123" fmla="*/ 105106 h 4401251"/>
              <a:gd name="connsiteX37124" fmla="*/ 5668597 w 13419668"/>
              <a:gd name="connsiteY37124" fmla="*/ 94782 h 4401251"/>
              <a:gd name="connsiteX37125" fmla="*/ 2349 w 13419668"/>
              <a:gd name="connsiteY37125" fmla="*/ 1328684 h 4401251"/>
              <a:gd name="connsiteX37126" fmla="*/ 2349 w 13419668"/>
              <a:gd name="connsiteY37126" fmla="*/ 1366124 h 4401251"/>
              <a:gd name="connsiteX37127" fmla="*/ 2349 w 13419668"/>
              <a:gd name="connsiteY37127" fmla="*/ 1328684 h 4401251"/>
              <a:gd name="connsiteX37128" fmla="*/ 2971 w 13419668"/>
              <a:gd name="connsiteY37128" fmla="*/ 1188626 h 4401251"/>
              <a:gd name="connsiteX37129" fmla="*/ 2971 w 13419668"/>
              <a:gd name="connsiteY37129" fmla="*/ 1152679 h 4401251"/>
              <a:gd name="connsiteX37130" fmla="*/ 2971 w 13419668"/>
              <a:gd name="connsiteY37130" fmla="*/ 1188626 h 4401251"/>
              <a:gd name="connsiteX37131" fmla="*/ 2971 w 13419668"/>
              <a:gd name="connsiteY37131" fmla="*/ 1275696 h 4401251"/>
              <a:gd name="connsiteX37132" fmla="*/ 2971 w 13419668"/>
              <a:gd name="connsiteY37132" fmla="*/ 1236763 h 4401251"/>
              <a:gd name="connsiteX37133" fmla="*/ 2971 w 13419668"/>
              <a:gd name="connsiteY37133" fmla="*/ 1275696 h 4401251"/>
              <a:gd name="connsiteX37134" fmla="*/ 2473 w 13419668"/>
              <a:gd name="connsiteY37134" fmla="*/ 1097203 h 4401251"/>
              <a:gd name="connsiteX37135" fmla="*/ 2473 w 13419668"/>
              <a:gd name="connsiteY37135" fmla="*/ 1063619 h 4401251"/>
              <a:gd name="connsiteX37136" fmla="*/ 2473 w 13419668"/>
              <a:gd name="connsiteY37136" fmla="*/ 1097203 h 4401251"/>
              <a:gd name="connsiteX37137" fmla="*/ 2732980 w 13419668"/>
              <a:gd name="connsiteY37137" fmla="*/ 17165 h 4401251"/>
              <a:gd name="connsiteX37138" fmla="*/ 2742184 w 13419668"/>
              <a:gd name="connsiteY37138" fmla="*/ 25623 h 4401251"/>
              <a:gd name="connsiteX37139" fmla="*/ 2747657 w 13419668"/>
              <a:gd name="connsiteY37139" fmla="*/ 16916 h 4401251"/>
              <a:gd name="connsiteX37140" fmla="*/ 2740443 w 13419668"/>
              <a:gd name="connsiteY37140" fmla="*/ 7339 h 4401251"/>
              <a:gd name="connsiteX37141" fmla="*/ 2732980 w 13419668"/>
              <a:gd name="connsiteY37141" fmla="*/ 17041 h 4401251"/>
              <a:gd name="connsiteX37142" fmla="*/ 2830249 w 13419668"/>
              <a:gd name="connsiteY37142" fmla="*/ 10573 h 4401251"/>
              <a:gd name="connsiteX37143" fmla="*/ 2822164 w 13419668"/>
              <a:gd name="connsiteY37143" fmla="*/ 17165 h 4401251"/>
              <a:gd name="connsiteX37144" fmla="*/ 2831617 w 13419668"/>
              <a:gd name="connsiteY37144" fmla="*/ 25250 h 4401251"/>
              <a:gd name="connsiteX37145" fmla="*/ 2845921 w 13419668"/>
              <a:gd name="connsiteY37145" fmla="*/ 20026 h 4401251"/>
              <a:gd name="connsiteX37146" fmla="*/ 2830249 w 13419668"/>
              <a:gd name="connsiteY37146" fmla="*/ 10573 h 4401251"/>
              <a:gd name="connsiteX37147" fmla="*/ 2643298 w 13419668"/>
              <a:gd name="connsiteY37147" fmla="*/ 17538 h 4401251"/>
              <a:gd name="connsiteX37148" fmla="*/ 2653124 w 13419668"/>
              <a:gd name="connsiteY37148" fmla="*/ 25499 h 4401251"/>
              <a:gd name="connsiteX37149" fmla="*/ 2658100 w 13419668"/>
              <a:gd name="connsiteY37149" fmla="*/ 16543 h 4401251"/>
              <a:gd name="connsiteX37150" fmla="*/ 2650263 w 13419668"/>
              <a:gd name="connsiteY37150" fmla="*/ 7463 h 4401251"/>
              <a:gd name="connsiteX37151" fmla="*/ 2643298 w 13419668"/>
              <a:gd name="connsiteY37151" fmla="*/ 17538 h 4401251"/>
              <a:gd name="connsiteX37152" fmla="*/ 2566303 w 13419668"/>
              <a:gd name="connsiteY37152" fmla="*/ 10946 h 4401251"/>
              <a:gd name="connsiteX37153" fmla="*/ 2557348 w 13419668"/>
              <a:gd name="connsiteY37153" fmla="*/ 15424 h 4401251"/>
              <a:gd name="connsiteX37154" fmla="*/ 2564686 w 13419668"/>
              <a:gd name="connsiteY37154" fmla="*/ 25499 h 4401251"/>
              <a:gd name="connsiteX37155" fmla="*/ 2575259 w 13419668"/>
              <a:gd name="connsiteY37155" fmla="*/ 18907 h 4401251"/>
              <a:gd name="connsiteX37156" fmla="*/ 2566179 w 13419668"/>
              <a:gd name="connsiteY37156" fmla="*/ 10946 h 4401251"/>
              <a:gd name="connsiteX37157" fmla="*/ 2476746 w 13419668"/>
              <a:gd name="connsiteY37157" fmla="*/ 10946 h 4401251"/>
              <a:gd name="connsiteX37158" fmla="*/ 2467790 w 13419668"/>
              <a:gd name="connsiteY37158" fmla="*/ 15424 h 4401251"/>
              <a:gd name="connsiteX37159" fmla="*/ 2475129 w 13419668"/>
              <a:gd name="connsiteY37159" fmla="*/ 25499 h 4401251"/>
              <a:gd name="connsiteX37160" fmla="*/ 2485702 w 13419668"/>
              <a:gd name="connsiteY37160" fmla="*/ 18907 h 4401251"/>
              <a:gd name="connsiteX37161" fmla="*/ 2476622 w 13419668"/>
              <a:gd name="connsiteY37161" fmla="*/ 10946 h 4401251"/>
              <a:gd name="connsiteX37162" fmla="*/ 2378233 w 13419668"/>
              <a:gd name="connsiteY37162" fmla="*/ 17663 h 4401251"/>
              <a:gd name="connsiteX37163" fmla="*/ 2384825 w 13419668"/>
              <a:gd name="connsiteY37163" fmla="*/ 25748 h 4401251"/>
              <a:gd name="connsiteX37164" fmla="*/ 2392910 w 13419668"/>
              <a:gd name="connsiteY37164" fmla="*/ 16294 h 4401251"/>
              <a:gd name="connsiteX37165" fmla="*/ 2387686 w 13419668"/>
              <a:gd name="connsiteY37165" fmla="*/ 1990 h 4401251"/>
              <a:gd name="connsiteX37166" fmla="*/ 2378233 w 13419668"/>
              <a:gd name="connsiteY37166" fmla="*/ 17663 h 4401251"/>
              <a:gd name="connsiteX37167" fmla="*/ 2912468 w 13419668"/>
              <a:gd name="connsiteY37167" fmla="*/ 15921 h 4401251"/>
              <a:gd name="connsiteX37168" fmla="*/ 2920179 w 13419668"/>
              <a:gd name="connsiteY37168" fmla="*/ 25748 h 4401251"/>
              <a:gd name="connsiteX37169" fmla="*/ 2927021 w 13419668"/>
              <a:gd name="connsiteY37169" fmla="*/ 17912 h 4401251"/>
              <a:gd name="connsiteX37170" fmla="*/ 2921423 w 13419668"/>
              <a:gd name="connsiteY37170" fmla="*/ 7214 h 4401251"/>
              <a:gd name="connsiteX37171" fmla="*/ 2912468 w 13419668"/>
              <a:gd name="connsiteY37171" fmla="*/ 15921 h 4401251"/>
              <a:gd name="connsiteX37172" fmla="*/ 2300616 w 13419668"/>
              <a:gd name="connsiteY37172" fmla="*/ 10573 h 4401251"/>
              <a:gd name="connsiteX37173" fmla="*/ 2291288 w 13419668"/>
              <a:gd name="connsiteY37173" fmla="*/ 15299 h 4401251"/>
              <a:gd name="connsiteX37174" fmla="*/ 2298751 w 13419668"/>
              <a:gd name="connsiteY37174" fmla="*/ 25499 h 4401251"/>
              <a:gd name="connsiteX37175" fmla="*/ 2316289 w 13419668"/>
              <a:gd name="connsiteY37175" fmla="*/ 14553 h 4401251"/>
              <a:gd name="connsiteX37176" fmla="*/ 2300616 w 13419668"/>
              <a:gd name="connsiteY37176" fmla="*/ 10573 h 4401251"/>
              <a:gd name="connsiteX37177" fmla="*/ 2211059 w 13419668"/>
              <a:gd name="connsiteY37177" fmla="*/ 10573 h 4401251"/>
              <a:gd name="connsiteX37178" fmla="*/ 2201730 w 13419668"/>
              <a:gd name="connsiteY37178" fmla="*/ 15299 h 4401251"/>
              <a:gd name="connsiteX37179" fmla="*/ 2209193 w 13419668"/>
              <a:gd name="connsiteY37179" fmla="*/ 25499 h 4401251"/>
              <a:gd name="connsiteX37180" fmla="*/ 2226732 w 13419668"/>
              <a:gd name="connsiteY37180" fmla="*/ 14553 h 4401251"/>
              <a:gd name="connsiteX37181" fmla="*/ 2211059 w 13419668"/>
              <a:gd name="connsiteY37181" fmla="*/ 10573 h 4401251"/>
              <a:gd name="connsiteX37182" fmla="*/ 2120880 w 13419668"/>
              <a:gd name="connsiteY37182" fmla="*/ 10573 h 4401251"/>
              <a:gd name="connsiteX37183" fmla="*/ 2112048 w 13419668"/>
              <a:gd name="connsiteY37183" fmla="*/ 15797 h 4401251"/>
              <a:gd name="connsiteX37184" fmla="*/ 2120258 w 13419668"/>
              <a:gd name="connsiteY37184" fmla="*/ 25250 h 4401251"/>
              <a:gd name="connsiteX37185" fmla="*/ 2130209 w 13419668"/>
              <a:gd name="connsiteY37185" fmla="*/ 18036 h 4401251"/>
              <a:gd name="connsiteX37186" fmla="*/ 2120880 w 13419668"/>
              <a:gd name="connsiteY37186" fmla="*/ 10573 h 4401251"/>
              <a:gd name="connsiteX37187" fmla="*/ 2025974 w 13419668"/>
              <a:gd name="connsiteY37187" fmla="*/ 17538 h 4401251"/>
              <a:gd name="connsiteX37188" fmla="*/ 2032566 w 13419668"/>
              <a:gd name="connsiteY37188" fmla="*/ 25623 h 4401251"/>
              <a:gd name="connsiteX37189" fmla="*/ 2040651 w 13419668"/>
              <a:gd name="connsiteY37189" fmla="*/ 16170 h 4401251"/>
              <a:gd name="connsiteX37190" fmla="*/ 2035427 w 13419668"/>
              <a:gd name="connsiteY37190" fmla="*/ 1866 h 4401251"/>
              <a:gd name="connsiteX37191" fmla="*/ 2025974 w 13419668"/>
              <a:gd name="connsiteY37191" fmla="*/ 17538 h 4401251"/>
              <a:gd name="connsiteX37192" fmla="*/ 1944874 w 13419668"/>
              <a:gd name="connsiteY37192" fmla="*/ 10697 h 4401251"/>
              <a:gd name="connsiteX37193" fmla="*/ 1936416 w 13419668"/>
              <a:gd name="connsiteY37193" fmla="*/ 15797 h 4401251"/>
              <a:gd name="connsiteX37194" fmla="*/ 1944377 w 13419668"/>
              <a:gd name="connsiteY37194" fmla="*/ 25375 h 4401251"/>
              <a:gd name="connsiteX37195" fmla="*/ 1954452 w 13419668"/>
              <a:gd name="connsiteY37195" fmla="*/ 18036 h 4401251"/>
              <a:gd name="connsiteX37196" fmla="*/ 1944874 w 13419668"/>
              <a:gd name="connsiteY37196" fmla="*/ 10697 h 4401251"/>
              <a:gd name="connsiteX37197" fmla="*/ 2999164 w 13419668"/>
              <a:gd name="connsiteY37197" fmla="*/ 17538 h 4401251"/>
              <a:gd name="connsiteX37198" fmla="*/ 3005756 w 13419668"/>
              <a:gd name="connsiteY37198" fmla="*/ 25623 h 4401251"/>
              <a:gd name="connsiteX37199" fmla="*/ 3013841 w 13419668"/>
              <a:gd name="connsiteY37199" fmla="*/ 16170 h 4401251"/>
              <a:gd name="connsiteX37200" fmla="*/ 3008617 w 13419668"/>
              <a:gd name="connsiteY37200" fmla="*/ 1866 h 4401251"/>
              <a:gd name="connsiteX37201" fmla="*/ 2999164 w 13419668"/>
              <a:gd name="connsiteY37201" fmla="*/ 17538 h 4401251"/>
              <a:gd name="connsiteX37202" fmla="*/ 1854571 w 13419668"/>
              <a:gd name="connsiteY37202" fmla="*/ 10448 h 4401251"/>
              <a:gd name="connsiteX37203" fmla="*/ 1846610 w 13419668"/>
              <a:gd name="connsiteY37203" fmla="*/ 16419 h 4401251"/>
              <a:gd name="connsiteX37204" fmla="*/ 1855317 w 13419668"/>
              <a:gd name="connsiteY37204" fmla="*/ 25001 h 4401251"/>
              <a:gd name="connsiteX37205" fmla="*/ 1864895 w 13419668"/>
              <a:gd name="connsiteY37205" fmla="*/ 17041 h 4401251"/>
              <a:gd name="connsiteX37206" fmla="*/ 1854695 w 13419668"/>
              <a:gd name="connsiteY37206" fmla="*/ 10448 h 4401251"/>
              <a:gd name="connsiteX37207" fmla="*/ 1773347 w 13419668"/>
              <a:gd name="connsiteY37207" fmla="*/ 14802 h 4401251"/>
              <a:gd name="connsiteX37208" fmla="*/ 1764267 w 13419668"/>
              <a:gd name="connsiteY37208" fmla="*/ 10448 h 4401251"/>
              <a:gd name="connsiteX37209" fmla="*/ 1756928 w 13419668"/>
              <a:gd name="connsiteY37209" fmla="*/ 17414 h 4401251"/>
              <a:gd name="connsiteX37210" fmla="*/ 1766506 w 13419668"/>
              <a:gd name="connsiteY37210" fmla="*/ 24877 h 4401251"/>
              <a:gd name="connsiteX37211" fmla="*/ 1777825 w 13419668"/>
              <a:gd name="connsiteY37211" fmla="*/ 21892 h 4401251"/>
              <a:gd name="connsiteX37212" fmla="*/ 1773347 w 13419668"/>
              <a:gd name="connsiteY37212" fmla="*/ 14802 h 4401251"/>
              <a:gd name="connsiteX37213" fmla="*/ 1670232 w 13419668"/>
              <a:gd name="connsiteY37213" fmla="*/ 16916 h 4401251"/>
              <a:gd name="connsiteX37214" fmla="*/ 1679436 w 13419668"/>
              <a:gd name="connsiteY37214" fmla="*/ 25375 h 4401251"/>
              <a:gd name="connsiteX37215" fmla="*/ 1684909 w 13419668"/>
              <a:gd name="connsiteY37215" fmla="*/ 16668 h 4401251"/>
              <a:gd name="connsiteX37216" fmla="*/ 1677695 w 13419668"/>
              <a:gd name="connsiteY37216" fmla="*/ 7090 h 4401251"/>
              <a:gd name="connsiteX37217" fmla="*/ 1670232 w 13419668"/>
              <a:gd name="connsiteY37217" fmla="*/ 16792 h 4401251"/>
              <a:gd name="connsiteX37218" fmla="*/ 1595476 w 13419668"/>
              <a:gd name="connsiteY37218" fmla="*/ 17290 h 4401251"/>
              <a:gd name="connsiteX37219" fmla="*/ 1588511 w 13419668"/>
              <a:gd name="connsiteY37219" fmla="*/ 9951 h 4401251"/>
              <a:gd name="connsiteX37220" fmla="*/ 1581172 w 13419668"/>
              <a:gd name="connsiteY37220" fmla="*/ 19653 h 4401251"/>
              <a:gd name="connsiteX37221" fmla="*/ 1590003 w 13419668"/>
              <a:gd name="connsiteY37221" fmla="*/ 28484 h 4401251"/>
              <a:gd name="connsiteX37222" fmla="*/ 1595476 w 13419668"/>
              <a:gd name="connsiteY37222" fmla="*/ 17290 h 4401251"/>
              <a:gd name="connsiteX37223" fmla="*/ 3088846 w 13419668"/>
              <a:gd name="connsiteY37223" fmla="*/ 15921 h 4401251"/>
              <a:gd name="connsiteX37224" fmla="*/ 3093572 w 13419668"/>
              <a:gd name="connsiteY37224" fmla="*/ 25250 h 4401251"/>
              <a:gd name="connsiteX37225" fmla="*/ 3103772 w 13419668"/>
              <a:gd name="connsiteY37225" fmla="*/ 17787 h 4401251"/>
              <a:gd name="connsiteX37226" fmla="*/ 3092826 w 13419668"/>
              <a:gd name="connsiteY37226" fmla="*/ 249 h 4401251"/>
              <a:gd name="connsiteX37227" fmla="*/ 3088846 w 13419668"/>
              <a:gd name="connsiteY37227" fmla="*/ 15921 h 4401251"/>
              <a:gd name="connsiteX37228" fmla="*/ 1498331 w 13419668"/>
              <a:gd name="connsiteY37228" fmla="*/ 10448 h 4401251"/>
              <a:gd name="connsiteX37229" fmla="*/ 1490619 w 13419668"/>
              <a:gd name="connsiteY37229" fmla="*/ 17414 h 4401251"/>
              <a:gd name="connsiteX37230" fmla="*/ 1500695 w 13419668"/>
              <a:gd name="connsiteY37230" fmla="*/ 24877 h 4401251"/>
              <a:gd name="connsiteX37231" fmla="*/ 1509153 w 13419668"/>
              <a:gd name="connsiteY37231" fmla="*/ 15673 h 4401251"/>
              <a:gd name="connsiteX37232" fmla="*/ 1498331 w 13419668"/>
              <a:gd name="connsiteY37232" fmla="*/ 10448 h 4401251"/>
              <a:gd name="connsiteX37233" fmla="*/ 1421088 w 13419668"/>
              <a:gd name="connsiteY37233" fmla="*/ 14802 h 4401251"/>
              <a:gd name="connsiteX37234" fmla="*/ 1412008 w 13419668"/>
              <a:gd name="connsiteY37234" fmla="*/ 10448 h 4401251"/>
              <a:gd name="connsiteX37235" fmla="*/ 1404669 w 13419668"/>
              <a:gd name="connsiteY37235" fmla="*/ 17414 h 4401251"/>
              <a:gd name="connsiteX37236" fmla="*/ 1414247 w 13419668"/>
              <a:gd name="connsiteY37236" fmla="*/ 24877 h 4401251"/>
              <a:gd name="connsiteX37237" fmla="*/ 1425566 w 13419668"/>
              <a:gd name="connsiteY37237" fmla="*/ 21892 h 4401251"/>
              <a:gd name="connsiteX37238" fmla="*/ 1421088 w 13419668"/>
              <a:gd name="connsiteY37238" fmla="*/ 14802 h 4401251"/>
              <a:gd name="connsiteX37239" fmla="*/ 1315485 w 13419668"/>
              <a:gd name="connsiteY37239" fmla="*/ 17538 h 4401251"/>
              <a:gd name="connsiteX37240" fmla="*/ 1322077 w 13419668"/>
              <a:gd name="connsiteY37240" fmla="*/ 25623 h 4401251"/>
              <a:gd name="connsiteX37241" fmla="*/ 1330162 w 13419668"/>
              <a:gd name="connsiteY37241" fmla="*/ 16170 h 4401251"/>
              <a:gd name="connsiteX37242" fmla="*/ 1324938 w 13419668"/>
              <a:gd name="connsiteY37242" fmla="*/ 1866 h 4401251"/>
              <a:gd name="connsiteX37243" fmla="*/ 1315485 w 13419668"/>
              <a:gd name="connsiteY37243" fmla="*/ 17538 h 4401251"/>
              <a:gd name="connsiteX37244" fmla="*/ 1240978 w 13419668"/>
              <a:gd name="connsiteY37244" fmla="*/ 18036 h 4401251"/>
              <a:gd name="connsiteX37245" fmla="*/ 1231151 w 13419668"/>
              <a:gd name="connsiteY37245" fmla="*/ 10324 h 4401251"/>
              <a:gd name="connsiteX37246" fmla="*/ 1226300 w 13419668"/>
              <a:gd name="connsiteY37246" fmla="*/ 19031 h 4401251"/>
              <a:gd name="connsiteX37247" fmla="*/ 1233888 w 13419668"/>
              <a:gd name="connsiteY37247" fmla="*/ 28360 h 4401251"/>
              <a:gd name="connsiteX37248" fmla="*/ 1240978 w 13419668"/>
              <a:gd name="connsiteY37248" fmla="*/ 18036 h 4401251"/>
              <a:gd name="connsiteX37249" fmla="*/ 1147689 w 13419668"/>
              <a:gd name="connsiteY37249" fmla="*/ 10573 h 4401251"/>
              <a:gd name="connsiteX37250" fmla="*/ 1138858 w 13419668"/>
              <a:gd name="connsiteY37250" fmla="*/ 15797 h 4401251"/>
              <a:gd name="connsiteX37251" fmla="*/ 1147067 w 13419668"/>
              <a:gd name="connsiteY37251" fmla="*/ 25250 h 4401251"/>
              <a:gd name="connsiteX37252" fmla="*/ 1157018 w 13419668"/>
              <a:gd name="connsiteY37252" fmla="*/ 18036 h 4401251"/>
              <a:gd name="connsiteX37253" fmla="*/ 1147689 w 13419668"/>
              <a:gd name="connsiteY37253" fmla="*/ 10573 h 4401251"/>
              <a:gd name="connsiteX37254" fmla="*/ 3186737 w 13419668"/>
              <a:gd name="connsiteY37254" fmla="*/ 10573 h 4401251"/>
              <a:gd name="connsiteX37255" fmla="*/ 3178279 w 13419668"/>
              <a:gd name="connsiteY37255" fmla="*/ 15673 h 4401251"/>
              <a:gd name="connsiteX37256" fmla="*/ 3186240 w 13419668"/>
              <a:gd name="connsiteY37256" fmla="*/ 25250 h 4401251"/>
              <a:gd name="connsiteX37257" fmla="*/ 3196315 w 13419668"/>
              <a:gd name="connsiteY37257" fmla="*/ 17912 h 4401251"/>
              <a:gd name="connsiteX37258" fmla="*/ 3186737 w 13419668"/>
              <a:gd name="connsiteY37258" fmla="*/ 10573 h 4401251"/>
              <a:gd name="connsiteX37259" fmla="*/ 1049300 w 13419668"/>
              <a:gd name="connsiteY37259" fmla="*/ 16792 h 4401251"/>
              <a:gd name="connsiteX37260" fmla="*/ 1058505 w 13419668"/>
              <a:gd name="connsiteY37260" fmla="*/ 25250 h 4401251"/>
              <a:gd name="connsiteX37261" fmla="*/ 1063978 w 13419668"/>
              <a:gd name="connsiteY37261" fmla="*/ 16543 h 4401251"/>
              <a:gd name="connsiteX37262" fmla="*/ 1056763 w 13419668"/>
              <a:gd name="connsiteY37262" fmla="*/ 6966 h 4401251"/>
              <a:gd name="connsiteX37263" fmla="*/ 1049300 w 13419668"/>
              <a:gd name="connsiteY37263" fmla="*/ 16668 h 4401251"/>
              <a:gd name="connsiteX37264" fmla="*/ 959743 w 13419668"/>
              <a:gd name="connsiteY37264" fmla="*/ 16792 h 4401251"/>
              <a:gd name="connsiteX37265" fmla="*/ 968947 w 13419668"/>
              <a:gd name="connsiteY37265" fmla="*/ 25250 h 4401251"/>
              <a:gd name="connsiteX37266" fmla="*/ 974420 w 13419668"/>
              <a:gd name="connsiteY37266" fmla="*/ 16543 h 4401251"/>
              <a:gd name="connsiteX37267" fmla="*/ 967206 w 13419668"/>
              <a:gd name="connsiteY37267" fmla="*/ 6966 h 4401251"/>
              <a:gd name="connsiteX37268" fmla="*/ 959743 w 13419668"/>
              <a:gd name="connsiteY37268" fmla="*/ 16668 h 4401251"/>
              <a:gd name="connsiteX37269" fmla="*/ 879639 w 13419668"/>
              <a:gd name="connsiteY37269" fmla="*/ 10448 h 4401251"/>
              <a:gd name="connsiteX37270" fmla="*/ 870310 w 13419668"/>
              <a:gd name="connsiteY37270" fmla="*/ 15175 h 4401251"/>
              <a:gd name="connsiteX37271" fmla="*/ 877773 w 13419668"/>
              <a:gd name="connsiteY37271" fmla="*/ 25375 h 4401251"/>
              <a:gd name="connsiteX37272" fmla="*/ 895311 w 13419668"/>
              <a:gd name="connsiteY37272" fmla="*/ 14429 h 4401251"/>
              <a:gd name="connsiteX37273" fmla="*/ 879639 w 13419668"/>
              <a:gd name="connsiteY37273" fmla="*/ 10448 h 4401251"/>
              <a:gd name="connsiteX37274" fmla="*/ 792569 w 13419668"/>
              <a:gd name="connsiteY37274" fmla="*/ 10448 h 4401251"/>
              <a:gd name="connsiteX37275" fmla="*/ 784111 w 13419668"/>
              <a:gd name="connsiteY37275" fmla="*/ 15548 h 4401251"/>
              <a:gd name="connsiteX37276" fmla="*/ 792071 w 13419668"/>
              <a:gd name="connsiteY37276" fmla="*/ 25126 h 4401251"/>
              <a:gd name="connsiteX37277" fmla="*/ 802147 w 13419668"/>
              <a:gd name="connsiteY37277" fmla="*/ 17787 h 4401251"/>
              <a:gd name="connsiteX37278" fmla="*/ 792569 w 13419668"/>
              <a:gd name="connsiteY37278" fmla="*/ 10448 h 4401251"/>
              <a:gd name="connsiteX37279" fmla="*/ 702390 w 13419668"/>
              <a:gd name="connsiteY37279" fmla="*/ 10324 h 4401251"/>
              <a:gd name="connsiteX37280" fmla="*/ 694429 w 13419668"/>
              <a:gd name="connsiteY37280" fmla="*/ 16294 h 4401251"/>
              <a:gd name="connsiteX37281" fmla="*/ 703136 w 13419668"/>
              <a:gd name="connsiteY37281" fmla="*/ 24877 h 4401251"/>
              <a:gd name="connsiteX37282" fmla="*/ 712714 w 13419668"/>
              <a:gd name="connsiteY37282" fmla="*/ 16916 h 4401251"/>
              <a:gd name="connsiteX37283" fmla="*/ 702514 w 13419668"/>
              <a:gd name="connsiteY37283" fmla="*/ 10324 h 4401251"/>
              <a:gd name="connsiteX37284" fmla="*/ 3272190 w 13419668"/>
              <a:gd name="connsiteY37284" fmla="*/ 10324 h 4401251"/>
              <a:gd name="connsiteX37285" fmla="*/ 3264105 w 13419668"/>
              <a:gd name="connsiteY37285" fmla="*/ 16916 h 4401251"/>
              <a:gd name="connsiteX37286" fmla="*/ 3273558 w 13419668"/>
              <a:gd name="connsiteY37286" fmla="*/ 25001 h 4401251"/>
              <a:gd name="connsiteX37287" fmla="*/ 3287863 w 13419668"/>
              <a:gd name="connsiteY37287" fmla="*/ 19777 h 4401251"/>
              <a:gd name="connsiteX37288" fmla="*/ 3272190 w 13419668"/>
              <a:gd name="connsiteY37288" fmla="*/ 10324 h 4401251"/>
              <a:gd name="connsiteX37289" fmla="*/ 612086 w 13419668"/>
              <a:gd name="connsiteY37289" fmla="*/ 25375 h 4401251"/>
              <a:gd name="connsiteX37290" fmla="*/ 620047 w 13419668"/>
              <a:gd name="connsiteY37290" fmla="*/ 15548 h 4401251"/>
              <a:gd name="connsiteX37291" fmla="*/ 611091 w 13419668"/>
              <a:gd name="connsiteY37291" fmla="*/ 10573 h 4401251"/>
              <a:gd name="connsiteX37292" fmla="*/ 602011 w 13419668"/>
              <a:gd name="connsiteY37292" fmla="*/ 18409 h 4401251"/>
              <a:gd name="connsiteX37293" fmla="*/ 612086 w 13419668"/>
              <a:gd name="connsiteY37293" fmla="*/ 25375 h 4401251"/>
              <a:gd name="connsiteX37294" fmla="*/ 526260 w 13419668"/>
              <a:gd name="connsiteY37294" fmla="*/ 10448 h 4401251"/>
              <a:gd name="connsiteX37295" fmla="*/ 517802 w 13419668"/>
              <a:gd name="connsiteY37295" fmla="*/ 16419 h 4401251"/>
              <a:gd name="connsiteX37296" fmla="*/ 526758 w 13419668"/>
              <a:gd name="connsiteY37296" fmla="*/ 25126 h 4401251"/>
              <a:gd name="connsiteX37297" fmla="*/ 536211 w 13419668"/>
              <a:gd name="connsiteY37297" fmla="*/ 17165 h 4401251"/>
              <a:gd name="connsiteX37298" fmla="*/ 526260 w 13419668"/>
              <a:gd name="connsiteY37298" fmla="*/ 10448 h 4401251"/>
              <a:gd name="connsiteX37299" fmla="*/ 428369 w 13419668"/>
              <a:gd name="connsiteY37299" fmla="*/ 17290 h 4401251"/>
              <a:gd name="connsiteX37300" fmla="*/ 438195 w 13419668"/>
              <a:gd name="connsiteY37300" fmla="*/ 25250 h 4401251"/>
              <a:gd name="connsiteX37301" fmla="*/ 443171 w 13419668"/>
              <a:gd name="connsiteY37301" fmla="*/ 16294 h 4401251"/>
              <a:gd name="connsiteX37302" fmla="*/ 435334 w 13419668"/>
              <a:gd name="connsiteY37302" fmla="*/ 7214 h 4401251"/>
              <a:gd name="connsiteX37303" fmla="*/ 428369 w 13419668"/>
              <a:gd name="connsiteY37303" fmla="*/ 17290 h 4401251"/>
              <a:gd name="connsiteX37304" fmla="*/ 347767 w 13419668"/>
              <a:gd name="connsiteY37304" fmla="*/ 10573 h 4401251"/>
              <a:gd name="connsiteX37305" fmla="*/ 338936 w 13419668"/>
              <a:gd name="connsiteY37305" fmla="*/ 15797 h 4401251"/>
              <a:gd name="connsiteX37306" fmla="*/ 347145 w 13419668"/>
              <a:gd name="connsiteY37306" fmla="*/ 25250 h 4401251"/>
              <a:gd name="connsiteX37307" fmla="*/ 357096 w 13419668"/>
              <a:gd name="connsiteY37307" fmla="*/ 18036 h 4401251"/>
              <a:gd name="connsiteX37308" fmla="*/ 347767 w 13419668"/>
              <a:gd name="connsiteY37308" fmla="*/ 10573 h 4401251"/>
              <a:gd name="connsiteX37309" fmla="*/ 3354408 w 13419668"/>
              <a:gd name="connsiteY37309" fmla="*/ 15797 h 4401251"/>
              <a:gd name="connsiteX37310" fmla="*/ 3362120 w 13419668"/>
              <a:gd name="connsiteY37310" fmla="*/ 25623 h 4401251"/>
              <a:gd name="connsiteX37311" fmla="*/ 3368962 w 13419668"/>
              <a:gd name="connsiteY37311" fmla="*/ 17787 h 4401251"/>
              <a:gd name="connsiteX37312" fmla="*/ 3363364 w 13419668"/>
              <a:gd name="connsiteY37312" fmla="*/ 7090 h 4401251"/>
              <a:gd name="connsiteX37313" fmla="*/ 3354408 w 13419668"/>
              <a:gd name="connsiteY37313" fmla="*/ 15797 h 4401251"/>
              <a:gd name="connsiteX37314" fmla="*/ 259827 w 13419668"/>
              <a:gd name="connsiteY37314" fmla="*/ 25375 h 4401251"/>
              <a:gd name="connsiteX37315" fmla="*/ 267787 w 13419668"/>
              <a:gd name="connsiteY37315" fmla="*/ 15548 h 4401251"/>
              <a:gd name="connsiteX37316" fmla="*/ 258832 w 13419668"/>
              <a:gd name="connsiteY37316" fmla="*/ 10573 h 4401251"/>
              <a:gd name="connsiteX37317" fmla="*/ 249751 w 13419668"/>
              <a:gd name="connsiteY37317" fmla="*/ 18409 h 4401251"/>
              <a:gd name="connsiteX37318" fmla="*/ 259827 w 13419668"/>
              <a:gd name="connsiteY37318" fmla="*/ 25375 h 4401251"/>
              <a:gd name="connsiteX37319" fmla="*/ 177857 w 13419668"/>
              <a:gd name="connsiteY37319" fmla="*/ 18907 h 4401251"/>
              <a:gd name="connsiteX37320" fmla="*/ 169647 w 13419668"/>
              <a:gd name="connsiteY37320" fmla="*/ 9951 h 4401251"/>
              <a:gd name="connsiteX37321" fmla="*/ 163304 w 13419668"/>
              <a:gd name="connsiteY37321" fmla="*/ 17787 h 4401251"/>
              <a:gd name="connsiteX37322" fmla="*/ 169647 w 13419668"/>
              <a:gd name="connsiteY37322" fmla="*/ 28235 h 4401251"/>
              <a:gd name="connsiteX37323" fmla="*/ 177732 w 13419668"/>
              <a:gd name="connsiteY37323" fmla="*/ 18907 h 4401251"/>
              <a:gd name="connsiteX37324" fmla="*/ 8408681 w 13419668"/>
              <a:gd name="connsiteY37324" fmla="*/ 15797 h 4401251"/>
              <a:gd name="connsiteX37325" fmla="*/ 8413407 w 13419668"/>
              <a:gd name="connsiteY37325" fmla="*/ 25126 h 4401251"/>
              <a:gd name="connsiteX37326" fmla="*/ 8423607 w 13419668"/>
              <a:gd name="connsiteY37326" fmla="*/ 17663 h 4401251"/>
              <a:gd name="connsiteX37327" fmla="*/ 8412661 w 13419668"/>
              <a:gd name="connsiteY37327" fmla="*/ 124 h 4401251"/>
              <a:gd name="connsiteX37328" fmla="*/ 8408681 w 13419668"/>
              <a:gd name="connsiteY37328" fmla="*/ 15797 h 4401251"/>
              <a:gd name="connsiteX37329" fmla="*/ 8506447 w 13419668"/>
              <a:gd name="connsiteY37329" fmla="*/ 10573 h 4401251"/>
              <a:gd name="connsiteX37330" fmla="*/ 8497989 w 13419668"/>
              <a:gd name="connsiteY37330" fmla="*/ 15673 h 4401251"/>
              <a:gd name="connsiteX37331" fmla="*/ 8505950 w 13419668"/>
              <a:gd name="connsiteY37331" fmla="*/ 25250 h 4401251"/>
              <a:gd name="connsiteX37332" fmla="*/ 8516025 w 13419668"/>
              <a:gd name="connsiteY37332" fmla="*/ 17912 h 4401251"/>
              <a:gd name="connsiteX37333" fmla="*/ 8506447 w 13419668"/>
              <a:gd name="connsiteY37333" fmla="*/ 10573 h 4401251"/>
              <a:gd name="connsiteX37334" fmla="*/ 3443842 w 13419668"/>
              <a:gd name="connsiteY37334" fmla="*/ 15797 h 4401251"/>
              <a:gd name="connsiteX37335" fmla="*/ 3451553 w 13419668"/>
              <a:gd name="connsiteY37335" fmla="*/ 25623 h 4401251"/>
              <a:gd name="connsiteX37336" fmla="*/ 3458395 w 13419668"/>
              <a:gd name="connsiteY37336" fmla="*/ 17787 h 4401251"/>
              <a:gd name="connsiteX37337" fmla="*/ 3452797 w 13419668"/>
              <a:gd name="connsiteY37337" fmla="*/ 7090 h 4401251"/>
              <a:gd name="connsiteX37338" fmla="*/ 3443842 w 13419668"/>
              <a:gd name="connsiteY37338" fmla="*/ 15797 h 4401251"/>
              <a:gd name="connsiteX37339" fmla="*/ 8584561 w 13419668"/>
              <a:gd name="connsiteY37339" fmla="*/ 15299 h 4401251"/>
              <a:gd name="connsiteX37340" fmla="*/ 8591651 w 13419668"/>
              <a:gd name="connsiteY37340" fmla="*/ 25748 h 4401251"/>
              <a:gd name="connsiteX37341" fmla="*/ 8598866 w 13419668"/>
              <a:gd name="connsiteY37341" fmla="*/ 18160 h 4401251"/>
              <a:gd name="connsiteX37342" fmla="*/ 8594014 w 13419668"/>
              <a:gd name="connsiteY37342" fmla="*/ 7090 h 4401251"/>
              <a:gd name="connsiteX37343" fmla="*/ 8584561 w 13419668"/>
              <a:gd name="connsiteY37343" fmla="*/ 15175 h 4401251"/>
              <a:gd name="connsiteX37344" fmla="*/ 8682453 w 13419668"/>
              <a:gd name="connsiteY37344" fmla="*/ 10448 h 4401251"/>
              <a:gd name="connsiteX37345" fmla="*/ 8673621 w 13419668"/>
              <a:gd name="connsiteY37345" fmla="*/ 15673 h 4401251"/>
              <a:gd name="connsiteX37346" fmla="*/ 8681830 w 13419668"/>
              <a:gd name="connsiteY37346" fmla="*/ 25126 h 4401251"/>
              <a:gd name="connsiteX37347" fmla="*/ 8691782 w 13419668"/>
              <a:gd name="connsiteY37347" fmla="*/ 17912 h 4401251"/>
              <a:gd name="connsiteX37348" fmla="*/ 8682453 w 13419668"/>
              <a:gd name="connsiteY37348" fmla="*/ 10448 h 4401251"/>
              <a:gd name="connsiteX37349" fmla="*/ 8771388 w 13419668"/>
              <a:gd name="connsiteY37349" fmla="*/ 10324 h 4401251"/>
              <a:gd name="connsiteX37350" fmla="*/ 8762930 w 13419668"/>
              <a:gd name="connsiteY37350" fmla="*/ 16294 h 4401251"/>
              <a:gd name="connsiteX37351" fmla="*/ 8771886 w 13419668"/>
              <a:gd name="connsiteY37351" fmla="*/ 25001 h 4401251"/>
              <a:gd name="connsiteX37352" fmla="*/ 8781339 w 13419668"/>
              <a:gd name="connsiteY37352" fmla="*/ 17041 h 4401251"/>
              <a:gd name="connsiteX37353" fmla="*/ 8771388 w 13419668"/>
              <a:gd name="connsiteY37353" fmla="*/ 10324 h 4401251"/>
              <a:gd name="connsiteX37354" fmla="*/ 8864801 w 13419668"/>
              <a:gd name="connsiteY37354" fmla="*/ 18907 h 4401251"/>
              <a:gd name="connsiteX37355" fmla="*/ 8856592 w 13419668"/>
              <a:gd name="connsiteY37355" fmla="*/ 9951 h 4401251"/>
              <a:gd name="connsiteX37356" fmla="*/ 8850249 w 13419668"/>
              <a:gd name="connsiteY37356" fmla="*/ 17787 h 4401251"/>
              <a:gd name="connsiteX37357" fmla="*/ 8856592 w 13419668"/>
              <a:gd name="connsiteY37357" fmla="*/ 28235 h 4401251"/>
              <a:gd name="connsiteX37358" fmla="*/ 8864677 w 13419668"/>
              <a:gd name="connsiteY37358" fmla="*/ 18907 h 4401251"/>
              <a:gd name="connsiteX37359" fmla="*/ 8946772 w 13419668"/>
              <a:gd name="connsiteY37359" fmla="*/ 25375 h 4401251"/>
              <a:gd name="connsiteX37360" fmla="*/ 8954732 w 13419668"/>
              <a:gd name="connsiteY37360" fmla="*/ 15548 h 4401251"/>
              <a:gd name="connsiteX37361" fmla="*/ 8945776 w 13419668"/>
              <a:gd name="connsiteY37361" fmla="*/ 10573 h 4401251"/>
              <a:gd name="connsiteX37362" fmla="*/ 8936696 w 13419668"/>
              <a:gd name="connsiteY37362" fmla="*/ 18409 h 4401251"/>
              <a:gd name="connsiteX37363" fmla="*/ 8946772 w 13419668"/>
              <a:gd name="connsiteY37363" fmla="*/ 25375 h 4401251"/>
              <a:gd name="connsiteX37364" fmla="*/ 3539494 w 13419668"/>
              <a:gd name="connsiteY37364" fmla="*/ 10697 h 4401251"/>
              <a:gd name="connsiteX37365" fmla="*/ 3530538 w 13419668"/>
              <a:gd name="connsiteY37365" fmla="*/ 15175 h 4401251"/>
              <a:gd name="connsiteX37366" fmla="*/ 3537877 w 13419668"/>
              <a:gd name="connsiteY37366" fmla="*/ 25250 h 4401251"/>
              <a:gd name="connsiteX37367" fmla="*/ 3548450 w 13419668"/>
              <a:gd name="connsiteY37367" fmla="*/ 18658 h 4401251"/>
              <a:gd name="connsiteX37368" fmla="*/ 3539369 w 13419668"/>
              <a:gd name="connsiteY37368" fmla="*/ 10697 h 4401251"/>
              <a:gd name="connsiteX37369" fmla="*/ 9036328 w 13419668"/>
              <a:gd name="connsiteY37369" fmla="*/ 25375 h 4401251"/>
              <a:gd name="connsiteX37370" fmla="*/ 9044289 w 13419668"/>
              <a:gd name="connsiteY37370" fmla="*/ 15548 h 4401251"/>
              <a:gd name="connsiteX37371" fmla="*/ 9035334 w 13419668"/>
              <a:gd name="connsiteY37371" fmla="*/ 10573 h 4401251"/>
              <a:gd name="connsiteX37372" fmla="*/ 9026253 w 13419668"/>
              <a:gd name="connsiteY37372" fmla="*/ 18409 h 4401251"/>
              <a:gd name="connsiteX37373" fmla="*/ 9036328 w 13419668"/>
              <a:gd name="connsiteY37373" fmla="*/ 25375 h 4401251"/>
              <a:gd name="connsiteX37374" fmla="*/ 9123647 w 13419668"/>
              <a:gd name="connsiteY37374" fmla="*/ 10448 h 4401251"/>
              <a:gd name="connsiteX37375" fmla="*/ 9115189 w 13419668"/>
              <a:gd name="connsiteY37375" fmla="*/ 16419 h 4401251"/>
              <a:gd name="connsiteX37376" fmla="*/ 9124144 w 13419668"/>
              <a:gd name="connsiteY37376" fmla="*/ 25126 h 4401251"/>
              <a:gd name="connsiteX37377" fmla="*/ 9133598 w 13419668"/>
              <a:gd name="connsiteY37377" fmla="*/ 17165 h 4401251"/>
              <a:gd name="connsiteX37378" fmla="*/ 9123647 w 13419668"/>
              <a:gd name="connsiteY37378" fmla="*/ 10448 h 4401251"/>
              <a:gd name="connsiteX37379" fmla="*/ 9213827 w 13419668"/>
              <a:gd name="connsiteY37379" fmla="*/ 10573 h 4401251"/>
              <a:gd name="connsiteX37380" fmla="*/ 9204995 w 13419668"/>
              <a:gd name="connsiteY37380" fmla="*/ 15797 h 4401251"/>
              <a:gd name="connsiteX37381" fmla="*/ 9213205 w 13419668"/>
              <a:gd name="connsiteY37381" fmla="*/ 25250 h 4401251"/>
              <a:gd name="connsiteX37382" fmla="*/ 9223155 w 13419668"/>
              <a:gd name="connsiteY37382" fmla="*/ 18036 h 4401251"/>
              <a:gd name="connsiteX37383" fmla="*/ 9213827 w 13419668"/>
              <a:gd name="connsiteY37383" fmla="*/ 10448 h 4401251"/>
              <a:gd name="connsiteX37384" fmla="*/ 9301892 w 13419668"/>
              <a:gd name="connsiteY37384" fmla="*/ 10573 h 4401251"/>
              <a:gd name="connsiteX37385" fmla="*/ 9294180 w 13419668"/>
              <a:gd name="connsiteY37385" fmla="*/ 17538 h 4401251"/>
              <a:gd name="connsiteX37386" fmla="*/ 9304255 w 13419668"/>
              <a:gd name="connsiteY37386" fmla="*/ 25001 h 4401251"/>
              <a:gd name="connsiteX37387" fmla="*/ 9312713 w 13419668"/>
              <a:gd name="connsiteY37387" fmla="*/ 15797 h 4401251"/>
              <a:gd name="connsiteX37388" fmla="*/ 9301892 w 13419668"/>
              <a:gd name="connsiteY37388" fmla="*/ 10573 h 4401251"/>
              <a:gd name="connsiteX37389" fmla="*/ 6111160 w 13419668"/>
              <a:gd name="connsiteY37389" fmla="*/ 10573 h 4401251"/>
              <a:gd name="connsiteX37390" fmla="*/ 6103573 w 13419668"/>
              <a:gd name="connsiteY37390" fmla="*/ 17165 h 4401251"/>
              <a:gd name="connsiteX37391" fmla="*/ 6112777 w 13419668"/>
              <a:gd name="connsiteY37391" fmla="*/ 25126 h 4401251"/>
              <a:gd name="connsiteX37392" fmla="*/ 6126459 w 13419668"/>
              <a:gd name="connsiteY37392" fmla="*/ 19404 h 4401251"/>
              <a:gd name="connsiteX37393" fmla="*/ 6111160 w 13419668"/>
              <a:gd name="connsiteY37393" fmla="*/ 10573 h 4401251"/>
              <a:gd name="connsiteX37394" fmla="*/ 3628554 w 13419668"/>
              <a:gd name="connsiteY37394" fmla="*/ 10822 h 4401251"/>
              <a:gd name="connsiteX37395" fmla="*/ 3620096 w 13419668"/>
              <a:gd name="connsiteY37395" fmla="*/ 15921 h 4401251"/>
              <a:gd name="connsiteX37396" fmla="*/ 3628056 w 13419668"/>
              <a:gd name="connsiteY37396" fmla="*/ 25499 h 4401251"/>
              <a:gd name="connsiteX37397" fmla="*/ 3638131 w 13419668"/>
              <a:gd name="connsiteY37397" fmla="*/ 18160 h 4401251"/>
              <a:gd name="connsiteX37398" fmla="*/ 3628554 w 13419668"/>
              <a:gd name="connsiteY37398" fmla="*/ 10822 h 4401251"/>
              <a:gd name="connsiteX37399" fmla="*/ 9391449 w 13419668"/>
              <a:gd name="connsiteY37399" fmla="*/ 10573 h 4401251"/>
              <a:gd name="connsiteX37400" fmla="*/ 9383736 w 13419668"/>
              <a:gd name="connsiteY37400" fmla="*/ 17538 h 4401251"/>
              <a:gd name="connsiteX37401" fmla="*/ 9393812 w 13419668"/>
              <a:gd name="connsiteY37401" fmla="*/ 25001 h 4401251"/>
              <a:gd name="connsiteX37402" fmla="*/ 9402271 w 13419668"/>
              <a:gd name="connsiteY37402" fmla="*/ 15797 h 4401251"/>
              <a:gd name="connsiteX37403" fmla="*/ 9391449 w 13419668"/>
              <a:gd name="connsiteY37403" fmla="*/ 10573 h 4401251"/>
              <a:gd name="connsiteX37404" fmla="*/ 9480135 w 13419668"/>
              <a:gd name="connsiteY37404" fmla="*/ 10946 h 4401251"/>
              <a:gd name="connsiteX37405" fmla="*/ 9471180 w 13419668"/>
              <a:gd name="connsiteY37405" fmla="*/ 15424 h 4401251"/>
              <a:gd name="connsiteX37406" fmla="*/ 9478519 w 13419668"/>
              <a:gd name="connsiteY37406" fmla="*/ 25499 h 4401251"/>
              <a:gd name="connsiteX37407" fmla="*/ 9489091 w 13419668"/>
              <a:gd name="connsiteY37407" fmla="*/ 18907 h 4401251"/>
              <a:gd name="connsiteX37408" fmla="*/ 9480011 w 13419668"/>
              <a:gd name="connsiteY37408" fmla="*/ 10946 h 4401251"/>
              <a:gd name="connsiteX37409" fmla="*/ 2349 w 13419668"/>
              <a:gd name="connsiteY37409" fmla="*/ 1007272 h 4401251"/>
              <a:gd name="connsiteX37410" fmla="*/ 2349 w 13419668"/>
              <a:gd name="connsiteY37410" fmla="*/ 974683 h 4401251"/>
              <a:gd name="connsiteX37411" fmla="*/ 2349 w 13419668"/>
              <a:gd name="connsiteY37411" fmla="*/ 1007272 h 4401251"/>
              <a:gd name="connsiteX37412" fmla="*/ 9568946 w 13419668"/>
              <a:gd name="connsiteY37412" fmla="*/ 10946 h 4401251"/>
              <a:gd name="connsiteX37413" fmla="*/ 9560488 w 13419668"/>
              <a:gd name="connsiteY37413" fmla="*/ 16046 h 4401251"/>
              <a:gd name="connsiteX37414" fmla="*/ 9568449 w 13419668"/>
              <a:gd name="connsiteY37414" fmla="*/ 25623 h 4401251"/>
              <a:gd name="connsiteX37415" fmla="*/ 9578524 w 13419668"/>
              <a:gd name="connsiteY37415" fmla="*/ 18285 h 4401251"/>
              <a:gd name="connsiteX37416" fmla="*/ 9568946 w 13419668"/>
              <a:gd name="connsiteY37416" fmla="*/ 10946 h 4401251"/>
              <a:gd name="connsiteX37417" fmla="*/ 9657384 w 13419668"/>
              <a:gd name="connsiteY37417" fmla="*/ 10697 h 4401251"/>
              <a:gd name="connsiteX37418" fmla="*/ 9649797 w 13419668"/>
              <a:gd name="connsiteY37418" fmla="*/ 17290 h 4401251"/>
              <a:gd name="connsiteX37419" fmla="*/ 9659001 w 13419668"/>
              <a:gd name="connsiteY37419" fmla="*/ 25250 h 4401251"/>
              <a:gd name="connsiteX37420" fmla="*/ 9672684 w 13419668"/>
              <a:gd name="connsiteY37420" fmla="*/ 19528 h 4401251"/>
              <a:gd name="connsiteX37421" fmla="*/ 9657384 w 13419668"/>
              <a:gd name="connsiteY37421" fmla="*/ 10697 h 4401251"/>
              <a:gd name="connsiteX37422" fmla="*/ 9735996 w 13419668"/>
              <a:gd name="connsiteY37422" fmla="*/ 17663 h 4401251"/>
              <a:gd name="connsiteX37423" fmla="*/ 9745823 w 13419668"/>
              <a:gd name="connsiteY37423" fmla="*/ 25623 h 4401251"/>
              <a:gd name="connsiteX37424" fmla="*/ 9750798 w 13419668"/>
              <a:gd name="connsiteY37424" fmla="*/ 16668 h 4401251"/>
              <a:gd name="connsiteX37425" fmla="*/ 9742961 w 13419668"/>
              <a:gd name="connsiteY37425" fmla="*/ 7588 h 4401251"/>
              <a:gd name="connsiteX37426" fmla="*/ 9735996 w 13419668"/>
              <a:gd name="connsiteY37426" fmla="*/ 17663 h 4401251"/>
              <a:gd name="connsiteX37427" fmla="*/ 9833390 w 13419668"/>
              <a:gd name="connsiteY37427" fmla="*/ 10697 h 4401251"/>
              <a:gd name="connsiteX37428" fmla="*/ 9825304 w 13419668"/>
              <a:gd name="connsiteY37428" fmla="*/ 17290 h 4401251"/>
              <a:gd name="connsiteX37429" fmla="*/ 9834758 w 13419668"/>
              <a:gd name="connsiteY37429" fmla="*/ 25375 h 4401251"/>
              <a:gd name="connsiteX37430" fmla="*/ 9849062 w 13419668"/>
              <a:gd name="connsiteY37430" fmla="*/ 20150 h 4401251"/>
              <a:gd name="connsiteX37431" fmla="*/ 9833390 w 13419668"/>
              <a:gd name="connsiteY37431" fmla="*/ 10697 h 4401251"/>
              <a:gd name="connsiteX37432" fmla="*/ 9923942 w 13419668"/>
              <a:gd name="connsiteY37432" fmla="*/ 10946 h 4401251"/>
              <a:gd name="connsiteX37433" fmla="*/ 9915111 w 13419668"/>
              <a:gd name="connsiteY37433" fmla="*/ 16170 h 4401251"/>
              <a:gd name="connsiteX37434" fmla="*/ 9923320 w 13419668"/>
              <a:gd name="connsiteY37434" fmla="*/ 25623 h 4401251"/>
              <a:gd name="connsiteX37435" fmla="*/ 9933271 w 13419668"/>
              <a:gd name="connsiteY37435" fmla="*/ 18409 h 4401251"/>
              <a:gd name="connsiteX37436" fmla="*/ 9923942 w 13419668"/>
              <a:gd name="connsiteY37436" fmla="*/ 10822 h 4401251"/>
              <a:gd name="connsiteX37437" fmla="*/ 10010639 w 13419668"/>
              <a:gd name="connsiteY37437" fmla="*/ 10946 h 4401251"/>
              <a:gd name="connsiteX37438" fmla="*/ 10002181 w 13419668"/>
              <a:gd name="connsiteY37438" fmla="*/ 16046 h 4401251"/>
              <a:gd name="connsiteX37439" fmla="*/ 10010141 w 13419668"/>
              <a:gd name="connsiteY37439" fmla="*/ 25623 h 4401251"/>
              <a:gd name="connsiteX37440" fmla="*/ 10020217 w 13419668"/>
              <a:gd name="connsiteY37440" fmla="*/ 18285 h 4401251"/>
              <a:gd name="connsiteX37441" fmla="*/ 10010639 w 13419668"/>
              <a:gd name="connsiteY37441" fmla="*/ 10946 h 4401251"/>
              <a:gd name="connsiteX37442" fmla="*/ 10098704 w 13419668"/>
              <a:gd name="connsiteY37442" fmla="*/ 10697 h 4401251"/>
              <a:gd name="connsiteX37443" fmla="*/ 10091365 w 13419668"/>
              <a:gd name="connsiteY37443" fmla="*/ 17663 h 4401251"/>
              <a:gd name="connsiteX37444" fmla="*/ 10101067 w 13419668"/>
              <a:gd name="connsiteY37444" fmla="*/ 25001 h 4401251"/>
              <a:gd name="connsiteX37445" fmla="*/ 10109898 w 13419668"/>
              <a:gd name="connsiteY37445" fmla="*/ 16170 h 4401251"/>
              <a:gd name="connsiteX37446" fmla="*/ 10098704 w 13419668"/>
              <a:gd name="connsiteY37446" fmla="*/ 10697 h 4401251"/>
              <a:gd name="connsiteX37447" fmla="*/ 10181544 w 13419668"/>
              <a:gd name="connsiteY37447" fmla="*/ 16170 h 4401251"/>
              <a:gd name="connsiteX37448" fmla="*/ 10186271 w 13419668"/>
              <a:gd name="connsiteY37448" fmla="*/ 25499 h 4401251"/>
              <a:gd name="connsiteX37449" fmla="*/ 10196470 w 13419668"/>
              <a:gd name="connsiteY37449" fmla="*/ 18036 h 4401251"/>
              <a:gd name="connsiteX37450" fmla="*/ 10185524 w 13419668"/>
              <a:gd name="connsiteY37450" fmla="*/ 498 h 4401251"/>
              <a:gd name="connsiteX37451" fmla="*/ 10181544 w 13419668"/>
              <a:gd name="connsiteY37451" fmla="*/ 16170 h 4401251"/>
              <a:gd name="connsiteX37452" fmla="*/ 10278192 w 13419668"/>
              <a:gd name="connsiteY37452" fmla="*/ 10697 h 4401251"/>
              <a:gd name="connsiteX37453" fmla="*/ 10270604 w 13419668"/>
              <a:gd name="connsiteY37453" fmla="*/ 17290 h 4401251"/>
              <a:gd name="connsiteX37454" fmla="*/ 10279809 w 13419668"/>
              <a:gd name="connsiteY37454" fmla="*/ 25250 h 4401251"/>
              <a:gd name="connsiteX37455" fmla="*/ 10293491 w 13419668"/>
              <a:gd name="connsiteY37455" fmla="*/ 19528 h 4401251"/>
              <a:gd name="connsiteX37456" fmla="*/ 10278192 w 13419668"/>
              <a:gd name="connsiteY37456" fmla="*/ 10697 h 4401251"/>
              <a:gd name="connsiteX37457" fmla="*/ 10365137 w 13419668"/>
              <a:gd name="connsiteY37457" fmla="*/ 10697 h 4401251"/>
              <a:gd name="connsiteX37458" fmla="*/ 10356679 w 13419668"/>
              <a:gd name="connsiteY37458" fmla="*/ 16668 h 4401251"/>
              <a:gd name="connsiteX37459" fmla="*/ 10365634 w 13419668"/>
              <a:gd name="connsiteY37459" fmla="*/ 25375 h 4401251"/>
              <a:gd name="connsiteX37460" fmla="*/ 10375087 w 13419668"/>
              <a:gd name="connsiteY37460" fmla="*/ 17414 h 4401251"/>
              <a:gd name="connsiteX37461" fmla="*/ 10365137 w 13419668"/>
              <a:gd name="connsiteY37461" fmla="*/ 10697 h 4401251"/>
              <a:gd name="connsiteX37462" fmla="*/ 10455938 w 13419668"/>
              <a:gd name="connsiteY37462" fmla="*/ 10697 h 4401251"/>
              <a:gd name="connsiteX37463" fmla="*/ 10446609 w 13419668"/>
              <a:gd name="connsiteY37463" fmla="*/ 15424 h 4401251"/>
              <a:gd name="connsiteX37464" fmla="*/ 10454073 w 13419668"/>
              <a:gd name="connsiteY37464" fmla="*/ 25623 h 4401251"/>
              <a:gd name="connsiteX37465" fmla="*/ 10471611 w 13419668"/>
              <a:gd name="connsiteY37465" fmla="*/ 14677 h 4401251"/>
              <a:gd name="connsiteX37466" fmla="*/ 10455938 w 13419668"/>
              <a:gd name="connsiteY37466" fmla="*/ 10697 h 4401251"/>
              <a:gd name="connsiteX37467" fmla="*/ 10546615 w 13419668"/>
              <a:gd name="connsiteY37467" fmla="*/ 26618 h 4401251"/>
              <a:gd name="connsiteX37468" fmla="*/ 10550968 w 13419668"/>
              <a:gd name="connsiteY37468" fmla="*/ 17538 h 4401251"/>
              <a:gd name="connsiteX37469" fmla="*/ 10544003 w 13419668"/>
              <a:gd name="connsiteY37469" fmla="*/ 10200 h 4401251"/>
              <a:gd name="connsiteX37470" fmla="*/ 10536540 w 13419668"/>
              <a:gd name="connsiteY37470" fmla="*/ 19777 h 4401251"/>
              <a:gd name="connsiteX37471" fmla="*/ 10539525 w 13419668"/>
              <a:gd name="connsiteY37471" fmla="*/ 31096 h 4401251"/>
              <a:gd name="connsiteX37472" fmla="*/ 10546615 w 13419668"/>
              <a:gd name="connsiteY37472" fmla="*/ 26618 h 4401251"/>
              <a:gd name="connsiteX37473" fmla="*/ 10637789 w 13419668"/>
              <a:gd name="connsiteY37473" fmla="*/ 19155 h 4401251"/>
              <a:gd name="connsiteX37474" fmla="*/ 10629580 w 13419668"/>
              <a:gd name="connsiteY37474" fmla="*/ 10200 h 4401251"/>
              <a:gd name="connsiteX37475" fmla="*/ 10623236 w 13419668"/>
              <a:gd name="connsiteY37475" fmla="*/ 18036 h 4401251"/>
              <a:gd name="connsiteX37476" fmla="*/ 10629580 w 13419668"/>
              <a:gd name="connsiteY37476" fmla="*/ 28484 h 4401251"/>
              <a:gd name="connsiteX37477" fmla="*/ 10637665 w 13419668"/>
              <a:gd name="connsiteY37477" fmla="*/ 19155 h 4401251"/>
              <a:gd name="connsiteX37478" fmla="*/ 10720506 w 13419668"/>
              <a:gd name="connsiteY37478" fmla="*/ 10573 h 4401251"/>
              <a:gd name="connsiteX37479" fmla="*/ 10712545 w 13419668"/>
              <a:gd name="connsiteY37479" fmla="*/ 16543 h 4401251"/>
              <a:gd name="connsiteX37480" fmla="*/ 10721252 w 13419668"/>
              <a:gd name="connsiteY37480" fmla="*/ 25126 h 4401251"/>
              <a:gd name="connsiteX37481" fmla="*/ 10730830 w 13419668"/>
              <a:gd name="connsiteY37481" fmla="*/ 17165 h 4401251"/>
              <a:gd name="connsiteX37482" fmla="*/ 10720630 w 13419668"/>
              <a:gd name="connsiteY37482" fmla="*/ 10573 h 4401251"/>
              <a:gd name="connsiteX37483" fmla="*/ 10810685 w 13419668"/>
              <a:gd name="connsiteY37483" fmla="*/ 10697 h 4401251"/>
              <a:gd name="connsiteX37484" fmla="*/ 10802227 w 13419668"/>
              <a:gd name="connsiteY37484" fmla="*/ 15797 h 4401251"/>
              <a:gd name="connsiteX37485" fmla="*/ 10810188 w 13419668"/>
              <a:gd name="connsiteY37485" fmla="*/ 25375 h 4401251"/>
              <a:gd name="connsiteX37486" fmla="*/ 10820263 w 13419668"/>
              <a:gd name="connsiteY37486" fmla="*/ 18036 h 4401251"/>
              <a:gd name="connsiteX37487" fmla="*/ 10810685 w 13419668"/>
              <a:gd name="connsiteY37487" fmla="*/ 10697 h 4401251"/>
              <a:gd name="connsiteX37488" fmla="*/ 10895640 w 13419668"/>
              <a:gd name="connsiteY37488" fmla="*/ 10448 h 4401251"/>
              <a:gd name="connsiteX37489" fmla="*/ 10887929 w 13419668"/>
              <a:gd name="connsiteY37489" fmla="*/ 17414 h 4401251"/>
              <a:gd name="connsiteX37490" fmla="*/ 10898004 w 13419668"/>
              <a:gd name="connsiteY37490" fmla="*/ 24877 h 4401251"/>
              <a:gd name="connsiteX37491" fmla="*/ 10906462 w 13419668"/>
              <a:gd name="connsiteY37491" fmla="*/ 15673 h 4401251"/>
              <a:gd name="connsiteX37492" fmla="*/ 10895640 w 13419668"/>
              <a:gd name="connsiteY37492" fmla="*/ 10448 h 4401251"/>
              <a:gd name="connsiteX37493" fmla="*/ 10986068 w 13419668"/>
              <a:gd name="connsiteY37493" fmla="*/ 10448 h 4401251"/>
              <a:gd name="connsiteX37494" fmla="*/ 10977610 w 13419668"/>
              <a:gd name="connsiteY37494" fmla="*/ 16419 h 4401251"/>
              <a:gd name="connsiteX37495" fmla="*/ 10986566 w 13419668"/>
              <a:gd name="connsiteY37495" fmla="*/ 25126 h 4401251"/>
              <a:gd name="connsiteX37496" fmla="*/ 10996019 w 13419668"/>
              <a:gd name="connsiteY37496" fmla="*/ 17165 h 4401251"/>
              <a:gd name="connsiteX37497" fmla="*/ 10986068 w 13419668"/>
              <a:gd name="connsiteY37497" fmla="*/ 10448 h 4401251"/>
              <a:gd name="connsiteX37498" fmla="*/ 11075128 w 13419668"/>
              <a:gd name="connsiteY37498" fmla="*/ 10448 h 4401251"/>
              <a:gd name="connsiteX37499" fmla="*/ 11067043 w 13419668"/>
              <a:gd name="connsiteY37499" fmla="*/ 17041 h 4401251"/>
              <a:gd name="connsiteX37500" fmla="*/ 11076496 w 13419668"/>
              <a:gd name="connsiteY37500" fmla="*/ 25126 h 4401251"/>
              <a:gd name="connsiteX37501" fmla="*/ 11090801 w 13419668"/>
              <a:gd name="connsiteY37501" fmla="*/ 19902 h 4401251"/>
              <a:gd name="connsiteX37502" fmla="*/ 11075128 w 13419668"/>
              <a:gd name="connsiteY37502" fmla="*/ 10448 h 4401251"/>
              <a:gd name="connsiteX37503" fmla="*/ 11161452 w 13419668"/>
              <a:gd name="connsiteY37503" fmla="*/ 25499 h 4401251"/>
              <a:gd name="connsiteX37504" fmla="*/ 11169413 w 13419668"/>
              <a:gd name="connsiteY37504" fmla="*/ 15673 h 4401251"/>
              <a:gd name="connsiteX37505" fmla="*/ 11160456 w 13419668"/>
              <a:gd name="connsiteY37505" fmla="*/ 10697 h 4401251"/>
              <a:gd name="connsiteX37506" fmla="*/ 11151377 w 13419668"/>
              <a:gd name="connsiteY37506" fmla="*/ 18533 h 4401251"/>
              <a:gd name="connsiteX37507" fmla="*/ 11161452 w 13419668"/>
              <a:gd name="connsiteY37507" fmla="*/ 25499 h 4401251"/>
              <a:gd name="connsiteX37508" fmla="*/ 11258597 w 13419668"/>
              <a:gd name="connsiteY37508" fmla="*/ 19031 h 4401251"/>
              <a:gd name="connsiteX37509" fmla="*/ 11250387 w 13419668"/>
              <a:gd name="connsiteY37509" fmla="*/ 10075 h 4401251"/>
              <a:gd name="connsiteX37510" fmla="*/ 11244044 w 13419668"/>
              <a:gd name="connsiteY37510" fmla="*/ 17912 h 4401251"/>
              <a:gd name="connsiteX37511" fmla="*/ 11250387 w 13419668"/>
              <a:gd name="connsiteY37511" fmla="*/ 28360 h 4401251"/>
              <a:gd name="connsiteX37512" fmla="*/ 11258472 w 13419668"/>
              <a:gd name="connsiteY37512" fmla="*/ 19031 h 4401251"/>
              <a:gd name="connsiteX37513" fmla="*/ 11348527 w 13419668"/>
              <a:gd name="connsiteY37513" fmla="*/ 17538 h 4401251"/>
              <a:gd name="connsiteX37514" fmla="*/ 11338327 w 13419668"/>
              <a:gd name="connsiteY37514" fmla="*/ 10448 h 4401251"/>
              <a:gd name="connsiteX37515" fmla="*/ 11333974 w 13419668"/>
              <a:gd name="connsiteY37515" fmla="*/ 19528 h 4401251"/>
              <a:gd name="connsiteX37516" fmla="*/ 11338327 w 13419668"/>
              <a:gd name="connsiteY37516" fmla="*/ 34828 h 4401251"/>
              <a:gd name="connsiteX37517" fmla="*/ 11348527 w 13419668"/>
              <a:gd name="connsiteY37517" fmla="*/ 17538 h 4401251"/>
              <a:gd name="connsiteX37518" fmla="*/ 11432114 w 13419668"/>
              <a:gd name="connsiteY37518" fmla="*/ 10822 h 4401251"/>
              <a:gd name="connsiteX37519" fmla="*/ 11423158 w 13419668"/>
              <a:gd name="connsiteY37519" fmla="*/ 15299 h 4401251"/>
              <a:gd name="connsiteX37520" fmla="*/ 11430497 w 13419668"/>
              <a:gd name="connsiteY37520" fmla="*/ 25375 h 4401251"/>
              <a:gd name="connsiteX37521" fmla="*/ 11441070 w 13419668"/>
              <a:gd name="connsiteY37521" fmla="*/ 18782 h 4401251"/>
              <a:gd name="connsiteX37522" fmla="*/ 11431990 w 13419668"/>
              <a:gd name="connsiteY37522" fmla="*/ 10822 h 4401251"/>
              <a:gd name="connsiteX37523" fmla="*/ 11509731 w 13419668"/>
              <a:gd name="connsiteY37523" fmla="*/ 15424 h 4401251"/>
              <a:gd name="connsiteX37524" fmla="*/ 11516821 w 13419668"/>
              <a:gd name="connsiteY37524" fmla="*/ 25872 h 4401251"/>
              <a:gd name="connsiteX37525" fmla="*/ 11524034 w 13419668"/>
              <a:gd name="connsiteY37525" fmla="*/ 18285 h 4401251"/>
              <a:gd name="connsiteX37526" fmla="*/ 11519184 w 13419668"/>
              <a:gd name="connsiteY37526" fmla="*/ 7214 h 4401251"/>
              <a:gd name="connsiteX37527" fmla="*/ 11509731 w 13419668"/>
              <a:gd name="connsiteY37527" fmla="*/ 15299 h 4401251"/>
              <a:gd name="connsiteX37528" fmla="*/ 11606129 w 13419668"/>
              <a:gd name="connsiteY37528" fmla="*/ 10448 h 4401251"/>
              <a:gd name="connsiteX37529" fmla="*/ 11598417 w 13419668"/>
              <a:gd name="connsiteY37529" fmla="*/ 17414 h 4401251"/>
              <a:gd name="connsiteX37530" fmla="*/ 11608492 w 13419668"/>
              <a:gd name="connsiteY37530" fmla="*/ 24877 h 4401251"/>
              <a:gd name="connsiteX37531" fmla="*/ 11616951 w 13419668"/>
              <a:gd name="connsiteY37531" fmla="*/ 15673 h 4401251"/>
              <a:gd name="connsiteX37532" fmla="*/ 11606129 w 13419668"/>
              <a:gd name="connsiteY37532" fmla="*/ 10448 h 4401251"/>
              <a:gd name="connsiteX37533" fmla="*/ 11698920 w 13419668"/>
              <a:gd name="connsiteY37533" fmla="*/ 26370 h 4401251"/>
              <a:gd name="connsiteX37534" fmla="*/ 11703274 w 13419668"/>
              <a:gd name="connsiteY37534" fmla="*/ 17290 h 4401251"/>
              <a:gd name="connsiteX37535" fmla="*/ 11696308 w 13419668"/>
              <a:gd name="connsiteY37535" fmla="*/ 9951 h 4401251"/>
              <a:gd name="connsiteX37536" fmla="*/ 11688845 w 13419668"/>
              <a:gd name="connsiteY37536" fmla="*/ 19528 h 4401251"/>
              <a:gd name="connsiteX37537" fmla="*/ 11691831 w 13419668"/>
              <a:gd name="connsiteY37537" fmla="*/ 30848 h 4401251"/>
              <a:gd name="connsiteX37538" fmla="*/ 11698920 w 13419668"/>
              <a:gd name="connsiteY37538" fmla="*/ 26370 h 4401251"/>
              <a:gd name="connsiteX37539" fmla="*/ 11790592 w 13419668"/>
              <a:gd name="connsiteY37539" fmla="*/ 17912 h 4401251"/>
              <a:gd name="connsiteX37540" fmla="*/ 11780766 w 13419668"/>
              <a:gd name="connsiteY37540" fmla="*/ 10200 h 4401251"/>
              <a:gd name="connsiteX37541" fmla="*/ 11775915 w 13419668"/>
              <a:gd name="connsiteY37541" fmla="*/ 18907 h 4401251"/>
              <a:gd name="connsiteX37542" fmla="*/ 11783503 w 13419668"/>
              <a:gd name="connsiteY37542" fmla="*/ 28235 h 4401251"/>
              <a:gd name="connsiteX37543" fmla="*/ 11790592 w 13419668"/>
              <a:gd name="connsiteY37543" fmla="*/ 17912 h 4401251"/>
              <a:gd name="connsiteX37544" fmla="*/ 11879652 w 13419668"/>
              <a:gd name="connsiteY37544" fmla="*/ 18907 h 4401251"/>
              <a:gd name="connsiteX37545" fmla="*/ 11871442 w 13419668"/>
              <a:gd name="connsiteY37545" fmla="*/ 9951 h 4401251"/>
              <a:gd name="connsiteX37546" fmla="*/ 11865099 w 13419668"/>
              <a:gd name="connsiteY37546" fmla="*/ 17787 h 4401251"/>
              <a:gd name="connsiteX37547" fmla="*/ 11871442 w 13419668"/>
              <a:gd name="connsiteY37547" fmla="*/ 28235 h 4401251"/>
              <a:gd name="connsiteX37548" fmla="*/ 11879528 w 13419668"/>
              <a:gd name="connsiteY37548" fmla="*/ 18907 h 4401251"/>
              <a:gd name="connsiteX37549" fmla="*/ 11969707 w 13419668"/>
              <a:gd name="connsiteY37549" fmla="*/ 17912 h 4401251"/>
              <a:gd name="connsiteX37550" fmla="*/ 11959881 w 13419668"/>
              <a:gd name="connsiteY37550" fmla="*/ 10200 h 4401251"/>
              <a:gd name="connsiteX37551" fmla="*/ 11955030 w 13419668"/>
              <a:gd name="connsiteY37551" fmla="*/ 18907 h 4401251"/>
              <a:gd name="connsiteX37552" fmla="*/ 11962617 w 13419668"/>
              <a:gd name="connsiteY37552" fmla="*/ 28235 h 4401251"/>
              <a:gd name="connsiteX37553" fmla="*/ 11969707 w 13419668"/>
              <a:gd name="connsiteY37553" fmla="*/ 17912 h 4401251"/>
              <a:gd name="connsiteX37554" fmla="*/ 12048443 w 13419668"/>
              <a:gd name="connsiteY37554" fmla="*/ 10324 h 4401251"/>
              <a:gd name="connsiteX37555" fmla="*/ 12040358 w 13419668"/>
              <a:gd name="connsiteY37555" fmla="*/ 16916 h 4401251"/>
              <a:gd name="connsiteX37556" fmla="*/ 12049811 w 13419668"/>
              <a:gd name="connsiteY37556" fmla="*/ 25001 h 4401251"/>
              <a:gd name="connsiteX37557" fmla="*/ 12064116 w 13419668"/>
              <a:gd name="connsiteY37557" fmla="*/ 19777 h 4401251"/>
              <a:gd name="connsiteX37558" fmla="*/ 12048443 w 13419668"/>
              <a:gd name="connsiteY37558" fmla="*/ 10324 h 4401251"/>
              <a:gd name="connsiteX37559" fmla="*/ 12139618 w 13419668"/>
              <a:gd name="connsiteY37559" fmla="*/ 10573 h 4401251"/>
              <a:gd name="connsiteX37560" fmla="*/ 12130289 w 13419668"/>
              <a:gd name="connsiteY37560" fmla="*/ 15299 h 4401251"/>
              <a:gd name="connsiteX37561" fmla="*/ 12137752 w 13419668"/>
              <a:gd name="connsiteY37561" fmla="*/ 25499 h 4401251"/>
              <a:gd name="connsiteX37562" fmla="*/ 12155290 w 13419668"/>
              <a:gd name="connsiteY37562" fmla="*/ 14553 h 4401251"/>
              <a:gd name="connsiteX37563" fmla="*/ 12139618 w 13419668"/>
              <a:gd name="connsiteY37563" fmla="*/ 10573 h 4401251"/>
              <a:gd name="connsiteX37564" fmla="*/ 12227558 w 13419668"/>
              <a:gd name="connsiteY37564" fmla="*/ 10324 h 4401251"/>
              <a:gd name="connsiteX37565" fmla="*/ 12219473 w 13419668"/>
              <a:gd name="connsiteY37565" fmla="*/ 16916 h 4401251"/>
              <a:gd name="connsiteX37566" fmla="*/ 12228926 w 13419668"/>
              <a:gd name="connsiteY37566" fmla="*/ 25001 h 4401251"/>
              <a:gd name="connsiteX37567" fmla="*/ 12243230 w 13419668"/>
              <a:gd name="connsiteY37567" fmla="*/ 19777 h 4401251"/>
              <a:gd name="connsiteX37568" fmla="*/ 12227558 w 13419668"/>
              <a:gd name="connsiteY37568" fmla="*/ 10324 h 4401251"/>
              <a:gd name="connsiteX37569" fmla="*/ 12309404 w 13419668"/>
              <a:gd name="connsiteY37569" fmla="*/ 16916 h 4401251"/>
              <a:gd name="connsiteX37570" fmla="*/ 12318608 w 13419668"/>
              <a:gd name="connsiteY37570" fmla="*/ 25375 h 4401251"/>
              <a:gd name="connsiteX37571" fmla="*/ 12324081 w 13419668"/>
              <a:gd name="connsiteY37571" fmla="*/ 16668 h 4401251"/>
              <a:gd name="connsiteX37572" fmla="*/ 12316867 w 13419668"/>
              <a:gd name="connsiteY37572" fmla="*/ 7090 h 4401251"/>
              <a:gd name="connsiteX37573" fmla="*/ 12309404 w 13419668"/>
              <a:gd name="connsiteY37573" fmla="*/ 16792 h 4401251"/>
              <a:gd name="connsiteX37574" fmla="*/ 12411399 w 13419668"/>
              <a:gd name="connsiteY37574" fmla="*/ 17538 h 4401251"/>
              <a:gd name="connsiteX37575" fmla="*/ 12401200 w 13419668"/>
              <a:gd name="connsiteY37575" fmla="*/ 10448 h 4401251"/>
              <a:gd name="connsiteX37576" fmla="*/ 12396846 w 13419668"/>
              <a:gd name="connsiteY37576" fmla="*/ 19528 h 4401251"/>
              <a:gd name="connsiteX37577" fmla="*/ 12401200 w 13419668"/>
              <a:gd name="connsiteY37577" fmla="*/ 34828 h 4401251"/>
              <a:gd name="connsiteX37578" fmla="*/ 12411399 w 13419668"/>
              <a:gd name="connsiteY37578" fmla="*/ 17538 h 4401251"/>
              <a:gd name="connsiteX37579" fmla="*/ 12500956 w 13419668"/>
              <a:gd name="connsiteY37579" fmla="*/ 17538 h 4401251"/>
              <a:gd name="connsiteX37580" fmla="*/ 12490757 w 13419668"/>
              <a:gd name="connsiteY37580" fmla="*/ 10448 h 4401251"/>
              <a:gd name="connsiteX37581" fmla="*/ 12486404 w 13419668"/>
              <a:gd name="connsiteY37581" fmla="*/ 19528 h 4401251"/>
              <a:gd name="connsiteX37582" fmla="*/ 12490757 w 13419668"/>
              <a:gd name="connsiteY37582" fmla="*/ 34828 h 4401251"/>
              <a:gd name="connsiteX37583" fmla="*/ 12500956 w 13419668"/>
              <a:gd name="connsiteY37583" fmla="*/ 17538 h 4401251"/>
              <a:gd name="connsiteX37584" fmla="*/ 12582554 w 13419668"/>
              <a:gd name="connsiteY37584" fmla="*/ 25499 h 4401251"/>
              <a:gd name="connsiteX37585" fmla="*/ 12590515 w 13419668"/>
              <a:gd name="connsiteY37585" fmla="*/ 15673 h 4401251"/>
              <a:gd name="connsiteX37586" fmla="*/ 12581559 w 13419668"/>
              <a:gd name="connsiteY37586" fmla="*/ 10697 h 4401251"/>
              <a:gd name="connsiteX37587" fmla="*/ 12572478 w 13419668"/>
              <a:gd name="connsiteY37587" fmla="*/ 18533 h 4401251"/>
              <a:gd name="connsiteX37588" fmla="*/ 12582554 w 13419668"/>
              <a:gd name="connsiteY37588" fmla="*/ 25499 h 4401251"/>
              <a:gd name="connsiteX37589" fmla="*/ 12669001 w 13419668"/>
              <a:gd name="connsiteY37589" fmla="*/ 10573 h 4401251"/>
              <a:gd name="connsiteX37590" fmla="*/ 12661289 w 13419668"/>
              <a:gd name="connsiteY37590" fmla="*/ 17538 h 4401251"/>
              <a:gd name="connsiteX37591" fmla="*/ 12671365 w 13419668"/>
              <a:gd name="connsiteY37591" fmla="*/ 25001 h 4401251"/>
              <a:gd name="connsiteX37592" fmla="*/ 12679822 w 13419668"/>
              <a:gd name="connsiteY37592" fmla="*/ 15797 h 4401251"/>
              <a:gd name="connsiteX37593" fmla="*/ 12669001 w 13419668"/>
              <a:gd name="connsiteY37593" fmla="*/ 10573 h 4401251"/>
              <a:gd name="connsiteX37594" fmla="*/ 12761793 w 13419668"/>
              <a:gd name="connsiteY37594" fmla="*/ 26494 h 4401251"/>
              <a:gd name="connsiteX37595" fmla="*/ 12766146 w 13419668"/>
              <a:gd name="connsiteY37595" fmla="*/ 17414 h 4401251"/>
              <a:gd name="connsiteX37596" fmla="*/ 12759180 w 13419668"/>
              <a:gd name="connsiteY37596" fmla="*/ 10075 h 4401251"/>
              <a:gd name="connsiteX37597" fmla="*/ 12751717 w 13419668"/>
              <a:gd name="connsiteY37597" fmla="*/ 19653 h 4401251"/>
              <a:gd name="connsiteX37598" fmla="*/ 12754703 w 13419668"/>
              <a:gd name="connsiteY37598" fmla="*/ 30972 h 4401251"/>
              <a:gd name="connsiteX37599" fmla="*/ 12761669 w 13419668"/>
              <a:gd name="connsiteY37599" fmla="*/ 26494 h 4401251"/>
              <a:gd name="connsiteX37600" fmla="*/ 12849609 w 13419668"/>
              <a:gd name="connsiteY37600" fmla="*/ 10697 h 4401251"/>
              <a:gd name="connsiteX37601" fmla="*/ 12840778 w 13419668"/>
              <a:gd name="connsiteY37601" fmla="*/ 15921 h 4401251"/>
              <a:gd name="connsiteX37602" fmla="*/ 12848988 w 13419668"/>
              <a:gd name="connsiteY37602" fmla="*/ 25375 h 4401251"/>
              <a:gd name="connsiteX37603" fmla="*/ 12858937 w 13419668"/>
              <a:gd name="connsiteY37603" fmla="*/ 18160 h 4401251"/>
              <a:gd name="connsiteX37604" fmla="*/ 12849609 w 13419668"/>
              <a:gd name="connsiteY37604" fmla="*/ 10697 h 4401251"/>
              <a:gd name="connsiteX37605" fmla="*/ 12934812 w 13419668"/>
              <a:gd name="connsiteY37605" fmla="*/ 25499 h 4401251"/>
              <a:gd name="connsiteX37606" fmla="*/ 12942773 w 13419668"/>
              <a:gd name="connsiteY37606" fmla="*/ 15673 h 4401251"/>
              <a:gd name="connsiteX37607" fmla="*/ 12933818 w 13419668"/>
              <a:gd name="connsiteY37607" fmla="*/ 10697 h 4401251"/>
              <a:gd name="connsiteX37608" fmla="*/ 12924738 w 13419668"/>
              <a:gd name="connsiteY37608" fmla="*/ 18533 h 4401251"/>
              <a:gd name="connsiteX37609" fmla="*/ 12934812 w 13419668"/>
              <a:gd name="connsiteY37609" fmla="*/ 25499 h 4401251"/>
              <a:gd name="connsiteX37610" fmla="*/ 13025116 w 13419668"/>
              <a:gd name="connsiteY37610" fmla="*/ 10573 h 4401251"/>
              <a:gd name="connsiteX37611" fmla="*/ 13017155 w 13419668"/>
              <a:gd name="connsiteY37611" fmla="*/ 16543 h 4401251"/>
              <a:gd name="connsiteX37612" fmla="*/ 13025863 w 13419668"/>
              <a:gd name="connsiteY37612" fmla="*/ 25126 h 4401251"/>
              <a:gd name="connsiteX37613" fmla="*/ 13035441 w 13419668"/>
              <a:gd name="connsiteY37613" fmla="*/ 17165 h 4401251"/>
              <a:gd name="connsiteX37614" fmla="*/ 13025241 w 13419668"/>
              <a:gd name="connsiteY37614" fmla="*/ 10573 h 4401251"/>
              <a:gd name="connsiteX37615" fmla="*/ 13115793 w 13419668"/>
              <a:gd name="connsiteY37615" fmla="*/ 10822 h 4401251"/>
              <a:gd name="connsiteX37616" fmla="*/ 13106838 w 13419668"/>
              <a:gd name="connsiteY37616" fmla="*/ 15299 h 4401251"/>
              <a:gd name="connsiteX37617" fmla="*/ 13114176 w 13419668"/>
              <a:gd name="connsiteY37617" fmla="*/ 25375 h 4401251"/>
              <a:gd name="connsiteX37618" fmla="*/ 13124749 w 13419668"/>
              <a:gd name="connsiteY37618" fmla="*/ 18782 h 4401251"/>
              <a:gd name="connsiteX37619" fmla="*/ 13115669 w 13419668"/>
              <a:gd name="connsiteY37619" fmla="*/ 10822 h 4401251"/>
              <a:gd name="connsiteX37620" fmla="*/ 13211073 w 13419668"/>
              <a:gd name="connsiteY37620" fmla="*/ 19031 h 4401251"/>
              <a:gd name="connsiteX37621" fmla="*/ 13202863 w 13419668"/>
              <a:gd name="connsiteY37621" fmla="*/ 10075 h 4401251"/>
              <a:gd name="connsiteX37622" fmla="*/ 13196519 w 13419668"/>
              <a:gd name="connsiteY37622" fmla="*/ 17912 h 4401251"/>
              <a:gd name="connsiteX37623" fmla="*/ 13202863 w 13419668"/>
              <a:gd name="connsiteY37623" fmla="*/ 28360 h 4401251"/>
              <a:gd name="connsiteX37624" fmla="*/ 13210948 w 13419668"/>
              <a:gd name="connsiteY37624" fmla="*/ 19031 h 4401251"/>
              <a:gd name="connsiteX37625" fmla="*/ 13282966 w 13419668"/>
              <a:gd name="connsiteY37625" fmla="*/ 15797 h 4401251"/>
              <a:gd name="connsiteX37626" fmla="*/ 13290678 w 13419668"/>
              <a:gd name="connsiteY37626" fmla="*/ 25623 h 4401251"/>
              <a:gd name="connsiteX37627" fmla="*/ 13297520 w 13419668"/>
              <a:gd name="connsiteY37627" fmla="*/ 17787 h 4401251"/>
              <a:gd name="connsiteX37628" fmla="*/ 13291923 w 13419668"/>
              <a:gd name="connsiteY37628" fmla="*/ 7090 h 4401251"/>
              <a:gd name="connsiteX37629" fmla="*/ 13282966 w 13419668"/>
              <a:gd name="connsiteY37629" fmla="*/ 15797 h 4401251"/>
              <a:gd name="connsiteX37630" fmla="*/ 13380982 w 13419668"/>
              <a:gd name="connsiteY37630" fmla="*/ 10573 h 4401251"/>
              <a:gd name="connsiteX37631" fmla="*/ 13372151 w 13419668"/>
              <a:gd name="connsiteY37631" fmla="*/ 15797 h 4401251"/>
              <a:gd name="connsiteX37632" fmla="*/ 13380361 w 13419668"/>
              <a:gd name="connsiteY37632" fmla="*/ 25250 h 4401251"/>
              <a:gd name="connsiteX37633" fmla="*/ 13390311 w 13419668"/>
              <a:gd name="connsiteY37633" fmla="*/ 18036 h 4401251"/>
              <a:gd name="connsiteX37634" fmla="*/ 13380982 w 13419668"/>
              <a:gd name="connsiteY37634" fmla="*/ 10573 h 4401251"/>
              <a:gd name="connsiteX37635" fmla="*/ 3724082 w 13419668"/>
              <a:gd name="connsiteY37635" fmla="*/ 19031 h 4401251"/>
              <a:gd name="connsiteX37636" fmla="*/ 3715872 w 13419668"/>
              <a:gd name="connsiteY37636" fmla="*/ 10075 h 4401251"/>
              <a:gd name="connsiteX37637" fmla="*/ 3709529 w 13419668"/>
              <a:gd name="connsiteY37637" fmla="*/ 17912 h 4401251"/>
              <a:gd name="connsiteX37638" fmla="*/ 3715872 w 13419668"/>
              <a:gd name="connsiteY37638" fmla="*/ 28360 h 4401251"/>
              <a:gd name="connsiteX37639" fmla="*/ 3723957 w 13419668"/>
              <a:gd name="connsiteY37639" fmla="*/ 19031 h 4401251"/>
              <a:gd name="connsiteX37640" fmla="*/ 3799086 w 13419668"/>
              <a:gd name="connsiteY37640" fmla="*/ 17538 h 4401251"/>
              <a:gd name="connsiteX37641" fmla="*/ 3805678 w 13419668"/>
              <a:gd name="connsiteY37641" fmla="*/ 25623 h 4401251"/>
              <a:gd name="connsiteX37642" fmla="*/ 3813764 w 13419668"/>
              <a:gd name="connsiteY37642" fmla="*/ 16170 h 4401251"/>
              <a:gd name="connsiteX37643" fmla="*/ 3808539 w 13419668"/>
              <a:gd name="connsiteY37643" fmla="*/ 1866 h 4401251"/>
              <a:gd name="connsiteX37644" fmla="*/ 3799086 w 13419668"/>
              <a:gd name="connsiteY37644" fmla="*/ 17538 h 4401251"/>
              <a:gd name="connsiteX37645" fmla="*/ 3892873 w 13419668"/>
              <a:gd name="connsiteY37645" fmla="*/ 10324 h 4401251"/>
              <a:gd name="connsiteX37646" fmla="*/ 3884788 w 13419668"/>
              <a:gd name="connsiteY37646" fmla="*/ 16916 h 4401251"/>
              <a:gd name="connsiteX37647" fmla="*/ 3894241 w 13419668"/>
              <a:gd name="connsiteY37647" fmla="*/ 25001 h 4401251"/>
              <a:gd name="connsiteX37648" fmla="*/ 3908545 w 13419668"/>
              <a:gd name="connsiteY37648" fmla="*/ 19777 h 4401251"/>
              <a:gd name="connsiteX37649" fmla="*/ 3892873 w 13419668"/>
              <a:gd name="connsiteY37649" fmla="*/ 10324 h 4401251"/>
              <a:gd name="connsiteX37650" fmla="*/ 3974594 w 13419668"/>
              <a:gd name="connsiteY37650" fmla="*/ 17290 h 4401251"/>
              <a:gd name="connsiteX37651" fmla="*/ 3984420 w 13419668"/>
              <a:gd name="connsiteY37651" fmla="*/ 25250 h 4401251"/>
              <a:gd name="connsiteX37652" fmla="*/ 3989396 w 13419668"/>
              <a:gd name="connsiteY37652" fmla="*/ 16294 h 4401251"/>
              <a:gd name="connsiteX37653" fmla="*/ 3981559 w 13419668"/>
              <a:gd name="connsiteY37653" fmla="*/ 7214 h 4401251"/>
              <a:gd name="connsiteX37654" fmla="*/ 3974594 w 13419668"/>
              <a:gd name="connsiteY37654" fmla="*/ 17290 h 4401251"/>
              <a:gd name="connsiteX37655" fmla="*/ 4064151 w 13419668"/>
              <a:gd name="connsiteY37655" fmla="*/ 17290 h 4401251"/>
              <a:gd name="connsiteX37656" fmla="*/ 4073977 w 13419668"/>
              <a:gd name="connsiteY37656" fmla="*/ 25250 h 4401251"/>
              <a:gd name="connsiteX37657" fmla="*/ 4078953 w 13419668"/>
              <a:gd name="connsiteY37657" fmla="*/ 16294 h 4401251"/>
              <a:gd name="connsiteX37658" fmla="*/ 4071116 w 13419668"/>
              <a:gd name="connsiteY37658" fmla="*/ 7214 h 4401251"/>
              <a:gd name="connsiteX37659" fmla="*/ 4064151 w 13419668"/>
              <a:gd name="connsiteY37659" fmla="*/ 17290 h 4401251"/>
              <a:gd name="connsiteX37660" fmla="*/ 4151594 w 13419668"/>
              <a:gd name="connsiteY37660" fmla="*/ 15797 h 4401251"/>
              <a:gd name="connsiteX37661" fmla="*/ 4156320 w 13419668"/>
              <a:gd name="connsiteY37661" fmla="*/ 25126 h 4401251"/>
              <a:gd name="connsiteX37662" fmla="*/ 4166520 w 13419668"/>
              <a:gd name="connsiteY37662" fmla="*/ 17663 h 4401251"/>
              <a:gd name="connsiteX37663" fmla="*/ 4155574 w 13419668"/>
              <a:gd name="connsiteY37663" fmla="*/ 124 h 4401251"/>
              <a:gd name="connsiteX37664" fmla="*/ 4151594 w 13419668"/>
              <a:gd name="connsiteY37664" fmla="*/ 15797 h 4401251"/>
              <a:gd name="connsiteX37665" fmla="*/ 4247868 w 13419668"/>
              <a:gd name="connsiteY37665" fmla="*/ 25375 h 4401251"/>
              <a:gd name="connsiteX37666" fmla="*/ 4255829 w 13419668"/>
              <a:gd name="connsiteY37666" fmla="*/ 15548 h 4401251"/>
              <a:gd name="connsiteX37667" fmla="*/ 4246873 w 13419668"/>
              <a:gd name="connsiteY37667" fmla="*/ 10573 h 4401251"/>
              <a:gd name="connsiteX37668" fmla="*/ 4237793 w 13419668"/>
              <a:gd name="connsiteY37668" fmla="*/ 18409 h 4401251"/>
              <a:gd name="connsiteX37669" fmla="*/ 4247868 w 13419668"/>
              <a:gd name="connsiteY37669" fmla="*/ 25375 h 4401251"/>
              <a:gd name="connsiteX37670" fmla="*/ 4338918 w 13419668"/>
              <a:gd name="connsiteY37670" fmla="*/ 10573 h 4401251"/>
              <a:gd name="connsiteX37671" fmla="*/ 4330460 w 13419668"/>
              <a:gd name="connsiteY37671" fmla="*/ 15673 h 4401251"/>
              <a:gd name="connsiteX37672" fmla="*/ 4338421 w 13419668"/>
              <a:gd name="connsiteY37672" fmla="*/ 25250 h 4401251"/>
              <a:gd name="connsiteX37673" fmla="*/ 4348496 w 13419668"/>
              <a:gd name="connsiteY37673" fmla="*/ 17912 h 4401251"/>
              <a:gd name="connsiteX37674" fmla="*/ 4338918 w 13419668"/>
              <a:gd name="connsiteY37674" fmla="*/ 10573 h 4401251"/>
              <a:gd name="connsiteX37675" fmla="*/ 4427108 w 13419668"/>
              <a:gd name="connsiteY37675" fmla="*/ 26370 h 4401251"/>
              <a:gd name="connsiteX37676" fmla="*/ 4431461 w 13419668"/>
              <a:gd name="connsiteY37676" fmla="*/ 17290 h 4401251"/>
              <a:gd name="connsiteX37677" fmla="*/ 4424495 w 13419668"/>
              <a:gd name="connsiteY37677" fmla="*/ 9951 h 4401251"/>
              <a:gd name="connsiteX37678" fmla="*/ 4417032 w 13419668"/>
              <a:gd name="connsiteY37678" fmla="*/ 19528 h 4401251"/>
              <a:gd name="connsiteX37679" fmla="*/ 4420018 w 13419668"/>
              <a:gd name="connsiteY37679" fmla="*/ 30848 h 4401251"/>
              <a:gd name="connsiteX37680" fmla="*/ 4426983 w 13419668"/>
              <a:gd name="connsiteY37680" fmla="*/ 26370 h 4401251"/>
              <a:gd name="connsiteX37681" fmla="*/ 4521143 w 13419668"/>
              <a:gd name="connsiteY37681" fmla="*/ 17538 h 4401251"/>
              <a:gd name="connsiteX37682" fmla="*/ 4514550 w 13419668"/>
              <a:gd name="connsiteY37682" fmla="*/ 9951 h 4401251"/>
              <a:gd name="connsiteX37683" fmla="*/ 4506590 w 13419668"/>
              <a:gd name="connsiteY37683" fmla="*/ 19155 h 4401251"/>
              <a:gd name="connsiteX37684" fmla="*/ 4512311 w 13419668"/>
              <a:gd name="connsiteY37684" fmla="*/ 32838 h 4401251"/>
              <a:gd name="connsiteX37685" fmla="*/ 4521143 w 13419668"/>
              <a:gd name="connsiteY37685" fmla="*/ 17538 h 4401251"/>
              <a:gd name="connsiteX37686" fmla="*/ 4605227 w 13419668"/>
              <a:gd name="connsiteY37686" fmla="*/ 10448 h 4401251"/>
              <a:gd name="connsiteX37687" fmla="*/ 4595898 w 13419668"/>
              <a:gd name="connsiteY37687" fmla="*/ 15175 h 4401251"/>
              <a:gd name="connsiteX37688" fmla="*/ 4603361 w 13419668"/>
              <a:gd name="connsiteY37688" fmla="*/ 25375 h 4401251"/>
              <a:gd name="connsiteX37689" fmla="*/ 4620900 w 13419668"/>
              <a:gd name="connsiteY37689" fmla="*/ 14429 h 4401251"/>
              <a:gd name="connsiteX37690" fmla="*/ 4605227 w 13419668"/>
              <a:gd name="connsiteY37690" fmla="*/ 10448 h 4401251"/>
              <a:gd name="connsiteX37691" fmla="*/ 4700009 w 13419668"/>
              <a:gd name="connsiteY37691" fmla="*/ 18658 h 4401251"/>
              <a:gd name="connsiteX37692" fmla="*/ 4694909 w 13419668"/>
              <a:gd name="connsiteY37692" fmla="*/ 10200 h 4401251"/>
              <a:gd name="connsiteX37693" fmla="*/ 4685331 w 13419668"/>
              <a:gd name="connsiteY37693" fmla="*/ 18160 h 4401251"/>
              <a:gd name="connsiteX37694" fmla="*/ 4692670 w 13419668"/>
              <a:gd name="connsiteY37694" fmla="*/ 28235 h 4401251"/>
              <a:gd name="connsiteX37695" fmla="*/ 4700009 w 13419668"/>
              <a:gd name="connsiteY37695" fmla="*/ 18658 h 4401251"/>
              <a:gd name="connsiteX37696" fmla="*/ 4772650 w 13419668"/>
              <a:gd name="connsiteY37696" fmla="*/ 15797 h 4401251"/>
              <a:gd name="connsiteX37697" fmla="*/ 4777377 w 13419668"/>
              <a:gd name="connsiteY37697" fmla="*/ 25126 h 4401251"/>
              <a:gd name="connsiteX37698" fmla="*/ 4787576 w 13419668"/>
              <a:gd name="connsiteY37698" fmla="*/ 17663 h 4401251"/>
              <a:gd name="connsiteX37699" fmla="*/ 4776630 w 13419668"/>
              <a:gd name="connsiteY37699" fmla="*/ 124 h 4401251"/>
              <a:gd name="connsiteX37700" fmla="*/ 4772650 w 13419668"/>
              <a:gd name="connsiteY37700" fmla="*/ 15797 h 4401251"/>
              <a:gd name="connsiteX37701" fmla="*/ 4868924 w 13419668"/>
              <a:gd name="connsiteY37701" fmla="*/ 25375 h 4401251"/>
              <a:gd name="connsiteX37702" fmla="*/ 4876885 w 13419668"/>
              <a:gd name="connsiteY37702" fmla="*/ 15548 h 4401251"/>
              <a:gd name="connsiteX37703" fmla="*/ 4867929 w 13419668"/>
              <a:gd name="connsiteY37703" fmla="*/ 10573 h 4401251"/>
              <a:gd name="connsiteX37704" fmla="*/ 4858849 w 13419668"/>
              <a:gd name="connsiteY37704" fmla="*/ 18409 h 4401251"/>
              <a:gd name="connsiteX37705" fmla="*/ 4868924 w 13419668"/>
              <a:gd name="connsiteY37705" fmla="*/ 25375 h 4401251"/>
              <a:gd name="connsiteX37706" fmla="*/ 4951765 w 13419668"/>
              <a:gd name="connsiteY37706" fmla="*/ 15797 h 4401251"/>
              <a:gd name="connsiteX37707" fmla="*/ 4956491 w 13419668"/>
              <a:gd name="connsiteY37707" fmla="*/ 25126 h 4401251"/>
              <a:gd name="connsiteX37708" fmla="*/ 4966691 w 13419668"/>
              <a:gd name="connsiteY37708" fmla="*/ 17663 h 4401251"/>
              <a:gd name="connsiteX37709" fmla="*/ 4955745 w 13419668"/>
              <a:gd name="connsiteY37709" fmla="*/ 124 h 4401251"/>
              <a:gd name="connsiteX37710" fmla="*/ 4951765 w 13419668"/>
              <a:gd name="connsiteY37710" fmla="*/ 15797 h 4401251"/>
              <a:gd name="connsiteX37711" fmla="*/ 5052268 w 13419668"/>
              <a:gd name="connsiteY37711" fmla="*/ 18658 h 4401251"/>
              <a:gd name="connsiteX37712" fmla="*/ 5047168 w 13419668"/>
              <a:gd name="connsiteY37712" fmla="*/ 10200 h 4401251"/>
              <a:gd name="connsiteX37713" fmla="*/ 5037590 w 13419668"/>
              <a:gd name="connsiteY37713" fmla="*/ 18160 h 4401251"/>
              <a:gd name="connsiteX37714" fmla="*/ 5044929 w 13419668"/>
              <a:gd name="connsiteY37714" fmla="*/ 28235 h 4401251"/>
              <a:gd name="connsiteX37715" fmla="*/ 5052268 w 13419668"/>
              <a:gd name="connsiteY37715" fmla="*/ 18658 h 4401251"/>
              <a:gd name="connsiteX37716" fmla="*/ 5127148 w 13419668"/>
              <a:gd name="connsiteY37716" fmla="*/ 16792 h 4401251"/>
              <a:gd name="connsiteX37717" fmla="*/ 5136352 w 13419668"/>
              <a:gd name="connsiteY37717" fmla="*/ 25250 h 4401251"/>
              <a:gd name="connsiteX37718" fmla="*/ 5141825 w 13419668"/>
              <a:gd name="connsiteY37718" fmla="*/ 16543 h 4401251"/>
              <a:gd name="connsiteX37719" fmla="*/ 5134611 w 13419668"/>
              <a:gd name="connsiteY37719" fmla="*/ 6966 h 4401251"/>
              <a:gd name="connsiteX37720" fmla="*/ 5127148 w 13419668"/>
              <a:gd name="connsiteY37720" fmla="*/ 16668 h 4401251"/>
              <a:gd name="connsiteX37721" fmla="*/ 5217203 w 13419668"/>
              <a:gd name="connsiteY37721" fmla="*/ 15299 h 4401251"/>
              <a:gd name="connsiteX37722" fmla="*/ 5224293 w 13419668"/>
              <a:gd name="connsiteY37722" fmla="*/ 25748 h 4401251"/>
              <a:gd name="connsiteX37723" fmla="*/ 5231507 w 13419668"/>
              <a:gd name="connsiteY37723" fmla="*/ 18160 h 4401251"/>
              <a:gd name="connsiteX37724" fmla="*/ 5226656 w 13419668"/>
              <a:gd name="connsiteY37724" fmla="*/ 7090 h 4401251"/>
              <a:gd name="connsiteX37725" fmla="*/ 5217203 w 13419668"/>
              <a:gd name="connsiteY37725" fmla="*/ 15175 h 4401251"/>
              <a:gd name="connsiteX37726" fmla="*/ 5303899 w 13419668"/>
              <a:gd name="connsiteY37726" fmla="*/ 15797 h 4401251"/>
              <a:gd name="connsiteX37727" fmla="*/ 5308626 w 13419668"/>
              <a:gd name="connsiteY37727" fmla="*/ 25126 h 4401251"/>
              <a:gd name="connsiteX37728" fmla="*/ 5318826 w 13419668"/>
              <a:gd name="connsiteY37728" fmla="*/ 17663 h 4401251"/>
              <a:gd name="connsiteX37729" fmla="*/ 5307880 w 13419668"/>
              <a:gd name="connsiteY37729" fmla="*/ 124 h 4401251"/>
              <a:gd name="connsiteX37730" fmla="*/ 5303899 w 13419668"/>
              <a:gd name="connsiteY37730" fmla="*/ 15797 h 4401251"/>
              <a:gd name="connsiteX37731" fmla="*/ 5407885 w 13419668"/>
              <a:gd name="connsiteY37731" fmla="*/ 18907 h 4401251"/>
              <a:gd name="connsiteX37732" fmla="*/ 5399676 w 13419668"/>
              <a:gd name="connsiteY37732" fmla="*/ 9951 h 4401251"/>
              <a:gd name="connsiteX37733" fmla="*/ 5393333 w 13419668"/>
              <a:gd name="connsiteY37733" fmla="*/ 17787 h 4401251"/>
              <a:gd name="connsiteX37734" fmla="*/ 5399676 w 13419668"/>
              <a:gd name="connsiteY37734" fmla="*/ 28235 h 4401251"/>
              <a:gd name="connsiteX37735" fmla="*/ 5407761 w 13419668"/>
              <a:gd name="connsiteY37735" fmla="*/ 18907 h 4401251"/>
              <a:gd name="connsiteX37736" fmla="*/ 5482890 w 13419668"/>
              <a:gd name="connsiteY37736" fmla="*/ 17414 h 4401251"/>
              <a:gd name="connsiteX37737" fmla="*/ 5489482 w 13419668"/>
              <a:gd name="connsiteY37737" fmla="*/ 25499 h 4401251"/>
              <a:gd name="connsiteX37738" fmla="*/ 5497567 w 13419668"/>
              <a:gd name="connsiteY37738" fmla="*/ 16046 h 4401251"/>
              <a:gd name="connsiteX37739" fmla="*/ 5492343 w 13419668"/>
              <a:gd name="connsiteY37739" fmla="*/ 1741 h 4401251"/>
              <a:gd name="connsiteX37740" fmla="*/ 5482890 w 13419668"/>
              <a:gd name="connsiteY37740" fmla="*/ 17414 h 4401251"/>
              <a:gd name="connsiteX37741" fmla="*/ 5583891 w 13419668"/>
              <a:gd name="connsiteY37741" fmla="*/ 17414 h 4401251"/>
              <a:gd name="connsiteX37742" fmla="*/ 5577298 w 13419668"/>
              <a:gd name="connsiteY37742" fmla="*/ 9826 h 4401251"/>
              <a:gd name="connsiteX37743" fmla="*/ 5569338 w 13419668"/>
              <a:gd name="connsiteY37743" fmla="*/ 19031 h 4401251"/>
              <a:gd name="connsiteX37744" fmla="*/ 5575059 w 13419668"/>
              <a:gd name="connsiteY37744" fmla="*/ 32713 h 4401251"/>
              <a:gd name="connsiteX37745" fmla="*/ 5583891 w 13419668"/>
              <a:gd name="connsiteY37745" fmla="*/ 17414 h 4401251"/>
              <a:gd name="connsiteX37746" fmla="*/ 5667353 w 13419668"/>
              <a:gd name="connsiteY37746" fmla="*/ 10324 h 4401251"/>
              <a:gd name="connsiteX37747" fmla="*/ 5658522 w 13419668"/>
              <a:gd name="connsiteY37747" fmla="*/ 15548 h 4401251"/>
              <a:gd name="connsiteX37748" fmla="*/ 5666732 w 13419668"/>
              <a:gd name="connsiteY37748" fmla="*/ 25001 h 4401251"/>
              <a:gd name="connsiteX37749" fmla="*/ 5676682 w 13419668"/>
              <a:gd name="connsiteY37749" fmla="*/ 17787 h 4401251"/>
              <a:gd name="connsiteX37750" fmla="*/ 5667353 w 13419668"/>
              <a:gd name="connsiteY37750" fmla="*/ 10200 h 4401251"/>
              <a:gd name="connsiteX37751" fmla="*/ 5748079 w 13419668"/>
              <a:gd name="connsiteY37751" fmla="*/ 16668 h 4401251"/>
              <a:gd name="connsiteX37752" fmla="*/ 5757284 w 13419668"/>
              <a:gd name="connsiteY37752" fmla="*/ 25126 h 4401251"/>
              <a:gd name="connsiteX37753" fmla="*/ 5762757 w 13419668"/>
              <a:gd name="connsiteY37753" fmla="*/ 16419 h 4401251"/>
              <a:gd name="connsiteX37754" fmla="*/ 5755542 w 13419668"/>
              <a:gd name="connsiteY37754" fmla="*/ 6841 h 4401251"/>
              <a:gd name="connsiteX37755" fmla="*/ 5748079 w 13419668"/>
              <a:gd name="connsiteY37755" fmla="*/ 16543 h 4401251"/>
              <a:gd name="connsiteX37756" fmla="*/ 5846468 w 13419668"/>
              <a:gd name="connsiteY37756" fmla="*/ 10324 h 4401251"/>
              <a:gd name="connsiteX37757" fmla="*/ 5837637 w 13419668"/>
              <a:gd name="connsiteY37757" fmla="*/ 15548 h 4401251"/>
              <a:gd name="connsiteX37758" fmla="*/ 5845846 w 13419668"/>
              <a:gd name="connsiteY37758" fmla="*/ 25001 h 4401251"/>
              <a:gd name="connsiteX37759" fmla="*/ 5855797 w 13419668"/>
              <a:gd name="connsiteY37759" fmla="*/ 17787 h 4401251"/>
              <a:gd name="connsiteX37760" fmla="*/ 5846468 w 13419668"/>
              <a:gd name="connsiteY37760" fmla="*/ 10200 h 4401251"/>
              <a:gd name="connsiteX37761" fmla="*/ 8325840 w 13419668"/>
              <a:gd name="connsiteY37761" fmla="*/ 25126 h 4401251"/>
              <a:gd name="connsiteX37762" fmla="*/ 8333801 w 13419668"/>
              <a:gd name="connsiteY37762" fmla="*/ 15299 h 4401251"/>
              <a:gd name="connsiteX37763" fmla="*/ 8324845 w 13419668"/>
              <a:gd name="connsiteY37763" fmla="*/ 10324 h 4401251"/>
              <a:gd name="connsiteX37764" fmla="*/ 8315765 w 13419668"/>
              <a:gd name="connsiteY37764" fmla="*/ 18160 h 4401251"/>
              <a:gd name="connsiteX37765" fmla="*/ 8325840 w 13419668"/>
              <a:gd name="connsiteY37765" fmla="*/ 25126 h 4401251"/>
              <a:gd name="connsiteX37766" fmla="*/ 5933165 w 13419668"/>
              <a:gd name="connsiteY37766" fmla="*/ 10324 h 4401251"/>
              <a:gd name="connsiteX37767" fmla="*/ 5924706 w 13419668"/>
              <a:gd name="connsiteY37767" fmla="*/ 15424 h 4401251"/>
              <a:gd name="connsiteX37768" fmla="*/ 5932667 w 13419668"/>
              <a:gd name="connsiteY37768" fmla="*/ 25001 h 4401251"/>
              <a:gd name="connsiteX37769" fmla="*/ 5942743 w 13419668"/>
              <a:gd name="connsiteY37769" fmla="*/ 17663 h 4401251"/>
              <a:gd name="connsiteX37770" fmla="*/ 5933165 w 13419668"/>
              <a:gd name="connsiteY37770" fmla="*/ 10324 h 4401251"/>
              <a:gd name="connsiteX37771" fmla="*/ 6022722 w 13419668"/>
              <a:gd name="connsiteY37771" fmla="*/ 10324 h 4401251"/>
              <a:gd name="connsiteX37772" fmla="*/ 6014264 w 13419668"/>
              <a:gd name="connsiteY37772" fmla="*/ 15424 h 4401251"/>
              <a:gd name="connsiteX37773" fmla="*/ 6022224 w 13419668"/>
              <a:gd name="connsiteY37773" fmla="*/ 25001 h 4401251"/>
              <a:gd name="connsiteX37774" fmla="*/ 6032300 w 13419668"/>
              <a:gd name="connsiteY37774" fmla="*/ 17663 h 4401251"/>
              <a:gd name="connsiteX37775" fmla="*/ 6022722 w 13419668"/>
              <a:gd name="connsiteY37775" fmla="*/ 10324 h 4401251"/>
              <a:gd name="connsiteX37776" fmla="*/ 6198727 w 13419668"/>
              <a:gd name="connsiteY37776" fmla="*/ 10324 h 4401251"/>
              <a:gd name="connsiteX37777" fmla="*/ 6189896 w 13419668"/>
              <a:gd name="connsiteY37777" fmla="*/ 15548 h 4401251"/>
              <a:gd name="connsiteX37778" fmla="*/ 6198105 w 13419668"/>
              <a:gd name="connsiteY37778" fmla="*/ 25001 h 4401251"/>
              <a:gd name="connsiteX37779" fmla="*/ 6208056 w 13419668"/>
              <a:gd name="connsiteY37779" fmla="*/ 17787 h 4401251"/>
              <a:gd name="connsiteX37780" fmla="*/ 6198727 w 13419668"/>
              <a:gd name="connsiteY37780" fmla="*/ 10200 h 4401251"/>
              <a:gd name="connsiteX37781" fmla="*/ 6279454 w 13419668"/>
              <a:gd name="connsiteY37781" fmla="*/ 16668 h 4401251"/>
              <a:gd name="connsiteX37782" fmla="*/ 6288658 w 13419668"/>
              <a:gd name="connsiteY37782" fmla="*/ 25126 h 4401251"/>
              <a:gd name="connsiteX37783" fmla="*/ 6294131 w 13419668"/>
              <a:gd name="connsiteY37783" fmla="*/ 16419 h 4401251"/>
              <a:gd name="connsiteX37784" fmla="*/ 6286916 w 13419668"/>
              <a:gd name="connsiteY37784" fmla="*/ 6841 h 4401251"/>
              <a:gd name="connsiteX37785" fmla="*/ 6279454 w 13419668"/>
              <a:gd name="connsiteY37785" fmla="*/ 16543 h 4401251"/>
              <a:gd name="connsiteX37786" fmla="*/ 6369508 w 13419668"/>
              <a:gd name="connsiteY37786" fmla="*/ 15175 h 4401251"/>
              <a:gd name="connsiteX37787" fmla="*/ 6376598 w 13419668"/>
              <a:gd name="connsiteY37787" fmla="*/ 25623 h 4401251"/>
              <a:gd name="connsiteX37788" fmla="*/ 6383812 w 13419668"/>
              <a:gd name="connsiteY37788" fmla="*/ 18036 h 4401251"/>
              <a:gd name="connsiteX37789" fmla="*/ 6378962 w 13419668"/>
              <a:gd name="connsiteY37789" fmla="*/ 6966 h 4401251"/>
              <a:gd name="connsiteX37790" fmla="*/ 6369508 w 13419668"/>
              <a:gd name="connsiteY37790" fmla="*/ 15051 h 4401251"/>
              <a:gd name="connsiteX37791" fmla="*/ 6470634 w 13419668"/>
              <a:gd name="connsiteY37791" fmla="*/ 18782 h 4401251"/>
              <a:gd name="connsiteX37792" fmla="*/ 6462424 w 13419668"/>
              <a:gd name="connsiteY37792" fmla="*/ 9826 h 4401251"/>
              <a:gd name="connsiteX37793" fmla="*/ 6456080 w 13419668"/>
              <a:gd name="connsiteY37793" fmla="*/ 17663 h 4401251"/>
              <a:gd name="connsiteX37794" fmla="*/ 6462424 w 13419668"/>
              <a:gd name="connsiteY37794" fmla="*/ 28111 h 4401251"/>
              <a:gd name="connsiteX37795" fmla="*/ 6470509 w 13419668"/>
              <a:gd name="connsiteY37795" fmla="*/ 18782 h 4401251"/>
              <a:gd name="connsiteX37796" fmla="*/ 6560564 w 13419668"/>
              <a:gd name="connsiteY37796" fmla="*/ 17290 h 4401251"/>
              <a:gd name="connsiteX37797" fmla="*/ 6550364 w 13419668"/>
              <a:gd name="connsiteY37797" fmla="*/ 10200 h 4401251"/>
              <a:gd name="connsiteX37798" fmla="*/ 6546011 w 13419668"/>
              <a:gd name="connsiteY37798" fmla="*/ 19280 h 4401251"/>
              <a:gd name="connsiteX37799" fmla="*/ 6550364 w 13419668"/>
              <a:gd name="connsiteY37799" fmla="*/ 34579 h 4401251"/>
              <a:gd name="connsiteX37800" fmla="*/ 6560564 w 13419668"/>
              <a:gd name="connsiteY37800" fmla="*/ 17290 h 4401251"/>
              <a:gd name="connsiteX37801" fmla="*/ 6643653 w 13419668"/>
              <a:gd name="connsiteY37801" fmla="*/ 10448 h 4401251"/>
              <a:gd name="connsiteX37802" fmla="*/ 6635195 w 13419668"/>
              <a:gd name="connsiteY37802" fmla="*/ 15548 h 4401251"/>
              <a:gd name="connsiteX37803" fmla="*/ 6643156 w 13419668"/>
              <a:gd name="connsiteY37803" fmla="*/ 25126 h 4401251"/>
              <a:gd name="connsiteX37804" fmla="*/ 6653231 w 13419668"/>
              <a:gd name="connsiteY37804" fmla="*/ 17787 h 4401251"/>
              <a:gd name="connsiteX37805" fmla="*/ 6643653 w 13419668"/>
              <a:gd name="connsiteY37805" fmla="*/ 10448 h 4401251"/>
              <a:gd name="connsiteX37806" fmla="*/ 6725001 w 13419668"/>
              <a:gd name="connsiteY37806" fmla="*/ 15673 h 4401251"/>
              <a:gd name="connsiteX37807" fmla="*/ 6729728 w 13419668"/>
              <a:gd name="connsiteY37807" fmla="*/ 25001 h 4401251"/>
              <a:gd name="connsiteX37808" fmla="*/ 6739927 w 13419668"/>
              <a:gd name="connsiteY37808" fmla="*/ 17538 h 4401251"/>
              <a:gd name="connsiteX37809" fmla="*/ 6728981 w 13419668"/>
              <a:gd name="connsiteY37809" fmla="*/ 0 h 4401251"/>
              <a:gd name="connsiteX37810" fmla="*/ 6725001 w 13419668"/>
              <a:gd name="connsiteY37810" fmla="*/ 15673 h 4401251"/>
              <a:gd name="connsiteX37811" fmla="*/ 6810952 w 13419668"/>
              <a:gd name="connsiteY37811" fmla="*/ 16792 h 4401251"/>
              <a:gd name="connsiteX37812" fmla="*/ 6820156 w 13419668"/>
              <a:gd name="connsiteY37812" fmla="*/ 25250 h 4401251"/>
              <a:gd name="connsiteX37813" fmla="*/ 6825629 w 13419668"/>
              <a:gd name="connsiteY37813" fmla="*/ 16543 h 4401251"/>
              <a:gd name="connsiteX37814" fmla="*/ 6818415 w 13419668"/>
              <a:gd name="connsiteY37814" fmla="*/ 6966 h 4401251"/>
              <a:gd name="connsiteX37815" fmla="*/ 6810952 w 13419668"/>
              <a:gd name="connsiteY37815" fmla="*/ 16668 h 4401251"/>
              <a:gd name="connsiteX37816" fmla="*/ 6910957 w 13419668"/>
              <a:gd name="connsiteY37816" fmla="*/ 26245 h 4401251"/>
              <a:gd name="connsiteX37817" fmla="*/ 6915311 w 13419668"/>
              <a:gd name="connsiteY37817" fmla="*/ 17165 h 4401251"/>
              <a:gd name="connsiteX37818" fmla="*/ 6908346 w 13419668"/>
              <a:gd name="connsiteY37818" fmla="*/ 9826 h 4401251"/>
              <a:gd name="connsiteX37819" fmla="*/ 6900882 w 13419668"/>
              <a:gd name="connsiteY37819" fmla="*/ 19404 h 4401251"/>
              <a:gd name="connsiteX37820" fmla="*/ 6903867 w 13419668"/>
              <a:gd name="connsiteY37820" fmla="*/ 30723 h 4401251"/>
              <a:gd name="connsiteX37821" fmla="*/ 6910957 w 13419668"/>
              <a:gd name="connsiteY37821" fmla="*/ 26245 h 4401251"/>
              <a:gd name="connsiteX37822" fmla="*/ 6990067 w 13419668"/>
              <a:gd name="connsiteY37822" fmla="*/ 16792 h 4401251"/>
              <a:gd name="connsiteX37823" fmla="*/ 6999271 w 13419668"/>
              <a:gd name="connsiteY37823" fmla="*/ 25250 h 4401251"/>
              <a:gd name="connsiteX37824" fmla="*/ 7004744 w 13419668"/>
              <a:gd name="connsiteY37824" fmla="*/ 16543 h 4401251"/>
              <a:gd name="connsiteX37825" fmla="*/ 6997530 w 13419668"/>
              <a:gd name="connsiteY37825" fmla="*/ 6966 h 4401251"/>
              <a:gd name="connsiteX37826" fmla="*/ 6990067 w 13419668"/>
              <a:gd name="connsiteY37826" fmla="*/ 16668 h 4401251"/>
              <a:gd name="connsiteX37827" fmla="*/ 7077137 w 13419668"/>
              <a:gd name="connsiteY37827" fmla="*/ 17414 h 4401251"/>
              <a:gd name="connsiteX37828" fmla="*/ 7083729 w 13419668"/>
              <a:gd name="connsiteY37828" fmla="*/ 25499 h 4401251"/>
              <a:gd name="connsiteX37829" fmla="*/ 7091814 w 13419668"/>
              <a:gd name="connsiteY37829" fmla="*/ 16046 h 4401251"/>
              <a:gd name="connsiteX37830" fmla="*/ 7086589 w 13419668"/>
              <a:gd name="connsiteY37830" fmla="*/ 1741 h 4401251"/>
              <a:gd name="connsiteX37831" fmla="*/ 7077137 w 13419668"/>
              <a:gd name="connsiteY37831" fmla="*/ 17414 h 4401251"/>
              <a:gd name="connsiteX37832" fmla="*/ 7174405 w 13419668"/>
              <a:gd name="connsiteY37832" fmla="*/ 10324 h 4401251"/>
              <a:gd name="connsiteX37833" fmla="*/ 7166445 w 13419668"/>
              <a:gd name="connsiteY37833" fmla="*/ 16294 h 4401251"/>
              <a:gd name="connsiteX37834" fmla="*/ 7175151 w 13419668"/>
              <a:gd name="connsiteY37834" fmla="*/ 24877 h 4401251"/>
              <a:gd name="connsiteX37835" fmla="*/ 7184729 w 13419668"/>
              <a:gd name="connsiteY37835" fmla="*/ 16916 h 4401251"/>
              <a:gd name="connsiteX37836" fmla="*/ 7174530 w 13419668"/>
              <a:gd name="connsiteY37836" fmla="*/ 10324 h 4401251"/>
              <a:gd name="connsiteX37837" fmla="*/ 7256251 w 13419668"/>
              <a:gd name="connsiteY37837" fmla="*/ 16916 h 4401251"/>
              <a:gd name="connsiteX37838" fmla="*/ 7262221 w 13419668"/>
              <a:gd name="connsiteY37838" fmla="*/ 25375 h 4401251"/>
              <a:gd name="connsiteX37839" fmla="*/ 7270928 w 13419668"/>
              <a:gd name="connsiteY37839" fmla="*/ 16419 h 4401251"/>
              <a:gd name="connsiteX37840" fmla="*/ 7262967 w 13419668"/>
              <a:gd name="connsiteY37840" fmla="*/ 6966 h 4401251"/>
              <a:gd name="connsiteX37841" fmla="*/ 7256251 w 13419668"/>
              <a:gd name="connsiteY37841" fmla="*/ 16916 h 4401251"/>
              <a:gd name="connsiteX37842" fmla="*/ 7357127 w 13419668"/>
              <a:gd name="connsiteY37842" fmla="*/ 17414 h 4401251"/>
              <a:gd name="connsiteX37843" fmla="*/ 7350535 w 13419668"/>
              <a:gd name="connsiteY37843" fmla="*/ 9826 h 4401251"/>
              <a:gd name="connsiteX37844" fmla="*/ 7342574 w 13419668"/>
              <a:gd name="connsiteY37844" fmla="*/ 19031 h 4401251"/>
              <a:gd name="connsiteX37845" fmla="*/ 7348296 w 13419668"/>
              <a:gd name="connsiteY37845" fmla="*/ 32713 h 4401251"/>
              <a:gd name="connsiteX37846" fmla="*/ 7357127 w 13419668"/>
              <a:gd name="connsiteY37846" fmla="*/ 17414 h 4401251"/>
              <a:gd name="connsiteX37847" fmla="*/ 7431635 w 13419668"/>
              <a:gd name="connsiteY37847" fmla="*/ 17041 h 4401251"/>
              <a:gd name="connsiteX37848" fmla="*/ 7441461 w 13419668"/>
              <a:gd name="connsiteY37848" fmla="*/ 25001 h 4401251"/>
              <a:gd name="connsiteX37849" fmla="*/ 7446436 w 13419668"/>
              <a:gd name="connsiteY37849" fmla="*/ 16046 h 4401251"/>
              <a:gd name="connsiteX37850" fmla="*/ 7438600 w 13419668"/>
              <a:gd name="connsiteY37850" fmla="*/ 6966 h 4401251"/>
              <a:gd name="connsiteX37851" fmla="*/ 7431635 w 13419668"/>
              <a:gd name="connsiteY37851" fmla="*/ 17041 h 4401251"/>
              <a:gd name="connsiteX37852" fmla="*/ 7536242 w 13419668"/>
              <a:gd name="connsiteY37852" fmla="*/ 17414 h 4401251"/>
              <a:gd name="connsiteX37853" fmla="*/ 7529650 w 13419668"/>
              <a:gd name="connsiteY37853" fmla="*/ 9826 h 4401251"/>
              <a:gd name="connsiteX37854" fmla="*/ 7521689 w 13419668"/>
              <a:gd name="connsiteY37854" fmla="*/ 19031 h 4401251"/>
              <a:gd name="connsiteX37855" fmla="*/ 7527411 w 13419668"/>
              <a:gd name="connsiteY37855" fmla="*/ 32713 h 4401251"/>
              <a:gd name="connsiteX37856" fmla="*/ 7536242 w 13419668"/>
              <a:gd name="connsiteY37856" fmla="*/ 17414 h 4401251"/>
              <a:gd name="connsiteX37857" fmla="*/ 7625800 w 13419668"/>
              <a:gd name="connsiteY37857" fmla="*/ 17414 h 4401251"/>
              <a:gd name="connsiteX37858" fmla="*/ 7619207 w 13419668"/>
              <a:gd name="connsiteY37858" fmla="*/ 9826 h 4401251"/>
              <a:gd name="connsiteX37859" fmla="*/ 7611246 w 13419668"/>
              <a:gd name="connsiteY37859" fmla="*/ 19031 h 4401251"/>
              <a:gd name="connsiteX37860" fmla="*/ 7616968 w 13419668"/>
              <a:gd name="connsiteY37860" fmla="*/ 32713 h 4401251"/>
              <a:gd name="connsiteX37861" fmla="*/ 7625800 w 13419668"/>
              <a:gd name="connsiteY37861" fmla="*/ 17414 h 4401251"/>
              <a:gd name="connsiteX37862" fmla="*/ 7706899 w 13419668"/>
              <a:gd name="connsiteY37862" fmla="*/ 10573 h 4401251"/>
              <a:gd name="connsiteX37863" fmla="*/ 7697943 w 13419668"/>
              <a:gd name="connsiteY37863" fmla="*/ 15051 h 4401251"/>
              <a:gd name="connsiteX37864" fmla="*/ 7705282 w 13419668"/>
              <a:gd name="connsiteY37864" fmla="*/ 25126 h 4401251"/>
              <a:gd name="connsiteX37865" fmla="*/ 7715855 w 13419668"/>
              <a:gd name="connsiteY37865" fmla="*/ 18533 h 4401251"/>
              <a:gd name="connsiteX37866" fmla="*/ 7706775 w 13419668"/>
              <a:gd name="connsiteY37866" fmla="*/ 10573 h 4401251"/>
              <a:gd name="connsiteX37867" fmla="*/ 7794466 w 13419668"/>
              <a:gd name="connsiteY37867" fmla="*/ 10200 h 4401251"/>
              <a:gd name="connsiteX37868" fmla="*/ 7787127 w 13419668"/>
              <a:gd name="connsiteY37868" fmla="*/ 17165 h 4401251"/>
              <a:gd name="connsiteX37869" fmla="*/ 7796830 w 13419668"/>
              <a:gd name="connsiteY37869" fmla="*/ 24504 h 4401251"/>
              <a:gd name="connsiteX37870" fmla="*/ 7805661 w 13419668"/>
              <a:gd name="connsiteY37870" fmla="*/ 15673 h 4401251"/>
              <a:gd name="connsiteX37871" fmla="*/ 7794466 w 13419668"/>
              <a:gd name="connsiteY37871" fmla="*/ 10200 h 4401251"/>
              <a:gd name="connsiteX37872" fmla="*/ 7885516 w 13419668"/>
              <a:gd name="connsiteY37872" fmla="*/ 10448 h 4401251"/>
              <a:gd name="connsiteX37873" fmla="*/ 7877058 w 13419668"/>
              <a:gd name="connsiteY37873" fmla="*/ 15548 h 4401251"/>
              <a:gd name="connsiteX37874" fmla="*/ 7885018 w 13419668"/>
              <a:gd name="connsiteY37874" fmla="*/ 25126 h 4401251"/>
              <a:gd name="connsiteX37875" fmla="*/ 7895094 w 13419668"/>
              <a:gd name="connsiteY37875" fmla="*/ 17787 h 4401251"/>
              <a:gd name="connsiteX37876" fmla="*/ 7885516 w 13419668"/>
              <a:gd name="connsiteY37876" fmla="*/ 10448 h 4401251"/>
              <a:gd name="connsiteX37877" fmla="*/ 7963630 w 13419668"/>
              <a:gd name="connsiteY37877" fmla="*/ 15175 h 4401251"/>
              <a:gd name="connsiteX37878" fmla="*/ 7970720 w 13419668"/>
              <a:gd name="connsiteY37878" fmla="*/ 25623 h 4401251"/>
              <a:gd name="connsiteX37879" fmla="*/ 7977935 w 13419668"/>
              <a:gd name="connsiteY37879" fmla="*/ 18036 h 4401251"/>
              <a:gd name="connsiteX37880" fmla="*/ 7973083 w 13419668"/>
              <a:gd name="connsiteY37880" fmla="*/ 6966 h 4401251"/>
              <a:gd name="connsiteX37881" fmla="*/ 7963630 w 13419668"/>
              <a:gd name="connsiteY37881" fmla="*/ 15051 h 4401251"/>
              <a:gd name="connsiteX37882" fmla="*/ 8061521 w 13419668"/>
              <a:gd name="connsiteY37882" fmla="*/ 10324 h 4401251"/>
              <a:gd name="connsiteX37883" fmla="*/ 8052690 w 13419668"/>
              <a:gd name="connsiteY37883" fmla="*/ 15548 h 4401251"/>
              <a:gd name="connsiteX37884" fmla="*/ 8060899 w 13419668"/>
              <a:gd name="connsiteY37884" fmla="*/ 25001 h 4401251"/>
              <a:gd name="connsiteX37885" fmla="*/ 8070850 w 13419668"/>
              <a:gd name="connsiteY37885" fmla="*/ 17787 h 4401251"/>
              <a:gd name="connsiteX37886" fmla="*/ 8061521 w 13419668"/>
              <a:gd name="connsiteY37886" fmla="*/ 10200 h 4401251"/>
              <a:gd name="connsiteX37887" fmla="*/ 8150457 w 13419668"/>
              <a:gd name="connsiteY37887" fmla="*/ 10200 h 4401251"/>
              <a:gd name="connsiteX37888" fmla="*/ 8141999 w 13419668"/>
              <a:gd name="connsiteY37888" fmla="*/ 16170 h 4401251"/>
              <a:gd name="connsiteX37889" fmla="*/ 8150954 w 13419668"/>
              <a:gd name="connsiteY37889" fmla="*/ 24877 h 4401251"/>
              <a:gd name="connsiteX37890" fmla="*/ 8160408 w 13419668"/>
              <a:gd name="connsiteY37890" fmla="*/ 16916 h 4401251"/>
              <a:gd name="connsiteX37891" fmla="*/ 8150457 w 13419668"/>
              <a:gd name="connsiteY37891" fmla="*/ 10200 h 4401251"/>
              <a:gd name="connsiteX37892" fmla="*/ 88175 w 13419668"/>
              <a:gd name="connsiteY37892" fmla="*/ 18782 h 4401251"/>
              <a:gd name="connsiteX37893" fmla="*/ 79966 w 13419668"/>
              <a:gd name="connsiteY37893" fmla="*/ 9826 h 4401251"/>
              <a:gd name="connsiteX37894" fmla="*/ 73622 w 13419668"/>
              <a:gd name="connsiteY37894" fmla="*/ 17663 h 4401251"/>
              <a:gd name="connsiteX37895" fmla="*/ 79966 w 13419668"/>
              <a:gd name="connsiteY37895" fmla="*/ 28111 h 4401251"/>
              <a:gd name="connsiteX37896" fmla="*/ 88051 w 13419668"/>
              <a:gd name="connsiteY37896" fmla="*/ 18782 h 4401251"/>
              <a:gd name="connsiteX37897" fmla="*/ 8229441 w 13419668"/>
              <a:gd name="connsiteY37897" fmla="*/ 15673 h 4401251"/>
              <a:gd name="connsiteX37898" fmla="*/ 8234168 w 13419668"/>
              <a:gd name="connsiteY37898" fmla="*/ 25001 h 4401251"/>
              <a:gd name="connsiteX37899" fmla="*/ 8244368 w 13419668"/>
              <a:gd name="connsiteY37899" fmla="*/ 17538 h 4401251"/>
              <a:gd name="connsiteX37900" fmla="*/ 8233422 w 13419668"/>
              <a:gd name="connsiteY37900" fmla="*/ 0 h 4401251"/>
              <a:gd name="connsiteX37901" fmla="*/ 8229441 w 13419668"/>
              <a:gd name="connsiteY37901" fmla="*/ 15673 h 4401251"/>
              <a:gd name="connsiteX37902" fmla="*/ 981 w 13419668"/>
              <a:gd name="connsiteY37902" fmla="*/ 890101 h 4401251"/>
              <a:gd name="connsiteX37903" fmla="*/ 2598 w 13419668"/>
              <a:gd name="connsiteY37903" fmla="*/ 921322 h 4401251"/>
              <a:gd name="connsiteX37904" fmla="*/ 981 w 13419668"/>
              <a:gd name="connsiteY37904" fmla="*/ 890101 h 4401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</a:cxnLst>
            <a:rect l="l" t="t" r="r" b="b"/>
            <a:pathLst>
              <a:path w="13419668" h="4401251">
                <a:moveTo>
                  <a:pt x="13290803" y="4401125"/>
                </a:moveTo>
                <a:cubicBezTo>
                  <a:pt x="13269160" y="4401374"/>
                  <a:pt x="13250627" y="4383960"/>
                  <a:pt x="13250006" y="4362690"/>
                </a:cubicBezTo>
                <a:cubicBezTo>
                  <a:pt x="13249259" y="4340550"/>
                  <a:pt x="13268788" y="4321021"/>
                  <a:pt x="13291301" y="4321519"/>
                </a:cubicBezTo>
                <a:cubicBezTo>
                  <a:pt x="13313068" y="4321892"/>
                  <a:pt x="13330234" y="4339679"/>
                  <a:pt x="13330234" y="4361695"/>
                </a:cubicBezTo>
                <a:cubicBezTo>
                  <a:pt x="13330234" y="4383835"/>
                  <a:pt x="13313068" y="4401125"/>
                  <a:pt x="13290927" y="4401249"/>
                </a:cubicBezTo>
                <a:close/>
                <a:moveTo>
                  <a:pt x="13205226" y="4321394"/>
                </a:moveTo>
                <a:cubicBezTo>
                  <a:pt x="13182339" y="4320523"/>
                  <a:pt x="13163681" y="4339057"/>
                  <a:pt x="13164179" y="4362317"/>
                </a:cubicBezTo>
                <a:cubicBezTo>
                  <a:pt x="13164553" y="4384333"/>
                  <a:pt x="13182090" y="4401374"/>
                  <a:pt x="13204231" y="4401249"/>
                </a:cubicBezTo>
                <a:cubicBezTo>
                  <a:pt x="13225874" y="4401125"/>
                  <a:pt x="13244034" y="4383214"/>
                  <a:pt x="13244407" y="4361944"/>
                </a:cubicBezTo>
                <a:cubicBezTo>
                  <a:pt x="13244656" y="4340923"/>
                  <a:pt x="13226621" y="4322140"/>
                  <a:pt x="13205350" y="4321394"/>
                </a:cubicBezTo>
                <a:close/>
                <a:moveTo>
                  <a:pt x="13154104" y="4365924"/>
                </a:moveTo>
                <a:cubicBezTo>
                  <a:pt x="13156717" y="4343535"/>
                  <a:pt x="13139302" y="4322887"/>
                  <a:pt x="13116663" y="4321394"/>
                </a:cubicBezTo>
                <a:cubicBezTo>
                  <a:pt x="13094896" y="4320026"/>
                  <a:pt x="13076363" y="4336320"/>
                  <a:pt x="13074746" y="4358212"/>
                </a:cubicBezTo>
                <a:cubicBezTo>
                  <a:pt x="13073004" y="4380353"/>
                  <a:pt x="13088677" y="4399011"/>
                  <a:pt x="13110444" y="4400876"/>
                </a:cubicBezTo>
                <a:cubicBezTo>
                  <a:pt x="13132336" y="4402866"/>
                  <a:pt x="13151616" y="4387318"/>
                  <a:pt x="13154104" y="4365800"/>
                </a:cubicBezTo>
                <a:close/>
                <a:moveTo>
                  <a:pt x="13024246" y="4321394"/>
                </a:moveTo>
                <a:cubicBezTo>
                  <a:pt x="13001360" y="4321643"/>
                  <a:pt x="12983572" y="4340923"/>
                  <a:pt x="12985064" y="4364058"/>
                </a:cubicBezTo>
                <a:cubicBezTo>
                  <a:pt x="12986432" y="4386074"/>
                  <a:pt x="13004592" y="4402245"/>
                  <a:pt x="13026733" y="4401125"/>
                </a:cubicBezTo>
                <a:cubicBezTo>
                  <a:pt x="13048625" y="4400006"/>
                  <a:pt x="13065417" y="4381970"/>
                  <a:pt x="13064796" y="4360202"/>
                </a:cubicBezTo>
                <a:cubicBezTo>
                  <a:pt x="13064049" y="4338684"/>
                  <a:pt x="13045889" y="4321270"/>
                  <a:pt x="13024370" y="4321519"/>
                </a:cubicBezTo>
                <a:close/>
                <a:moveTo>
                  <a:pt x="12933444" y="4401001"/>
                </a:moveTo>
                <a:cubicBezTo>
                  <a:pt x="12955336" y="4401872"/>
                  <a:pt x="12973869" y="4385453"/>
                  <a:pt x="12975113" y="4363810"/>
                </a:cubicBezTo>
                <a:cubicBezTo>
                  <a:pt x="12976482" y="4341171"/>
                  <a:pt x="12958197" y="4321519"/>
                  <a:pt x="12935559" y="4321270"/>
                </a:cubicBezTo>
                <a:cubicBezTo>
                  <a:pt x="12913916" y="4321021"/>
                  <a:pt x="12896004" y="4338310"/>
                  <a:pt x="12895383" y="4360202"/>
                </a:cubicBezTo>
                <a:cubicBezTo>
                  <a:pt x="12894760" y="4382218"/>
                  <a:pt x="12911428" y="4400130"/>
                  <a:pt x="12933444" y="4401001"/>
                </a:cubicBezTo>
                <a:close/>
                <a:moveTo>
                  <a:pt x="12849982" y="4321394"/>
                </a:moveTo>
                <a:cubicBezTo>
                  <a:pt x="12827343" y="4320648"/>
                  <a:pt x="12808189" y="4339430"/>
                  <a:pt x="12808562" y="4362068"/>
                </a:cubicBezTo>
                <a:cubicBezTo>
                  <a:pt x="12808934" y="4383835"/>
                  <a:pt x="12826598" y="4401125"/>
                  <a:pt x="12848489" y="4401125"/>
                </a:cubicBezTo>
                <a:cubicBezTo>
                  <a:pt x="12870506" y="4401125"/>
                  <a:pt x="12887919" y="4384085"/>
                  <a:pt x="12888292" y="4362068"/>
                </a:cubicBezTo>
                <a:cubicBezTo>
                  <a:pt x="12888666" y="4340052"/>
                  <a:pt x="12871749" y="4322140"/>
                  <a:pt x="12849982" y="4321394"/>
                </a:cubicBezTo>
                <a:close/>
                <a:moveTo>
                  <a:pt x="12719004" y="4359083"/>
                </a:moveTo>
                <a:cubicBezTo>
                  <a:pt x="12717636" y="4381970"/>
                  <a:pt x="12735671" y="4401125"/>
                  <a:pt x="12758808" y="4401125"/>
                </a:cubicBezTo>
                <a:cubicBezTo>
                  <a:pt x="12780823" y="4401125"/>
                  <a:pt x="12798237" y="4384209"/>
                  <a:pt x="12798611" y="4362068"/>
                </a:cubicBezTo>
                <a:cubicBezTo>
                  <a:pt x="12798984" y="4340052"/>
                  <a:pt x="12782191" y="4322140"/>
                  <a:pt x="12760424" y="4321394"/>
                </a:cubicBezTo>
                <a:cubicBezTo>
                  <a:pt x="12738905" y="4320648"/>
                  <a:pt x="12720248" y="4337564"/>
                  <a:pt x="12719004" y="4359083"/>
                </a:cubicBezTo>
                <a:close/>
                <a:moveTo>
                  <a:pt x="12671240" y="4321394"/>
                </a:moveTo>
                <a:cubicBezTo>
                  <a:pt x="12648850" y="4320399"/>
                  <a:pt x="12628825" y="4339430"/>
                  <a:pt x="12628949" y="4361570"/>
                </a:cubicBezTo>
                <a:cubicBezTo>
                  <a:pt x="12628949" y="4382716"/>
                  <a:pt x="12647233" y="4400752"/>
                  <a:pt x="12668752" y="4401125"/>
                </a:cubicBezTo>
                <a:cubicBezTo>
                  <a:pt x="12690768" y="4401498"/>
                  <a:pt x="12708432" y="4384582"/>
                  <a:pt x="12709054" y="4362441"/>
                </a:cubicBezTo>
                <a:cubicBezTo>
                  <a:pt x="12709675" y="4340425"/>
                  <a:pt x="12692883" y="4322265"/>
                  <a:pt x="12671240" y="4321270"/>
                </a:cubicBezTo>
                <a:close/>
                <a:moveTo>
                  <a:pt x="12543123" y="4360327"/>
                </a:moveTo>
                <a:cubicBezTo>
                  <a:pt x="12542502" y="4382343"/>
                  <a:pt x="12559294" y="4400254"/>
                  <a:pt x="12581310" y="4401125"/>
                </a:cubicBezTo>
                <a:cubicBezTo>
                  <a:pt x="12604072" y="4401996"/>
                  <a:pt x="12623724" y="4383214"/>
                  <a:pt x="12623352" y="4360949"/>
                </a:cubicBezTo>
                <a:cubicBezTo>
                  <a:pt x="12622979" y="4339927"/>
                  <a:pt x="12604446" y="4321643"/>
                  <a:pt x="12583175" y="4321394"/>
                </a:cubicBezTo>
                <a:cubicBezTo>
                  <a:pt x="12561532" y="4321145"/>
                  <a:pt x="12543621" y="4338435"/>
                  <a:pt x="12542998" y="4360327"/>
                </a:cubicBezTo>
                <a:close/>
                <a:moveTo>
                  <a:pt x="12495484" y="4321394"/>
                </a:moveTo>
                <a:cubicBezTo>
                  <a:pt x="12472598" y="4320150"/>
                  <a:pt x="12453566" y="4338186"/>
                  <a:pt x="12453566" y="4361322"/>
                </a:cubicBezTo>
                <a:cubicBezTo>
                  <a:pt x="12453566" y="4383338"/>
                  <a:pt x="12470607" y="4400752"/>
                  <a:pt x="12492748" y="4401001"/>
                </a:cubicBezTo>
                <a:cubicBezTo>
                  <a:pt x="12514763" y="4401249"/>
                  <a:pt x="12532551" y="4384458"/>
                  <a:pt x="12533298" y="4362690"/>
                </a:cubicBezTo>
                <a:cubicBezTo>
                  <a:pt x="12534043" y="4341171"/>
                  <a:pt x="12517002" y="4322638"/>
                  <a:pt x="12495484" y="4321394"/>
                </a:cubicBezTo>
                <a:close/>
                <a:moveTo>
                  <a:pt x="12406050" y="4321394"/>
                </a:moveTo>
                <a:cubicBezTo>
                  <a:pt x="12383164" y="4320026"/>
                  <a:pt x="12364008" y="4338062"/>
                  <a:pt x="12364008" y="4361197"/>
                </a:cubicBezTo>
                <a:cubicBezTo>
                  <a:pt x="12364008" y="4383214"/>
                  <a:pt x="12380926" y="4400628"/>
                  <a:pt x="12403065" y="4401001"/>
                </a:cubicBezTo>
                <a:cubicBezTo>
                  <a:pt x="12425081" y="4401374"/>
                  <a:pt x="12442994" y="4384582"/>
                  <a:pt x="12443739" y="4362814"/>
                </a:cubicBezTo>
                <a:cubicBezTo>
                  <a:pt x="12444486" y="4341296"/>
                  <a:pt x="12427570" y="4322638"/>
                  <a:pt x="12406050" y="4321394"/>
                </a:cubicBezTo>
                <a:close/>
                <a:moveTo>
                  <a:pt x="12318856" y="4321394"/>
                </a:moveTo>
                <a:cubicBezTo>
                  <a:pt x="12296218" y="4320523"/>
                  <a:pt x="12276939" y="4339057"/>
                  <a:pt x="12277188" y="4361819"/>
                </a:cubicBezTo>
                <a:cubicBezTo>
                  <a:pt x="12277436" y="4383587"/>
                  <a:pt x="12294975" y="4401001"/>
                  <a:pt x="12316867" y="4401125"/>
                </a:cubicBezTo>
                <a:cubicBezTo>
                  <a:pt x="12338883" y="4401249"/>
                  <a:pt x="12356421" y="4384333"/>
                  <a:pt x="12356919" y="4362317"/>
                </a:cubicBezTo>
                <a:cubicBezTo>
                  <a:pt x="12357417" y="4340301"/>
                  <a:pt x="12340623" y="4322265"/>
                  <a:pt x="12318856" y="4321394"/>
                </a:cubicBezTo>
                <a:close/>
                <a:moveTo>
                  <a:pt x="12228180" y="4321394"/>
                </a:moveTo>
                <a:cubicBezTo>
                  <a:pt x="12205417" y="4321145"/>
                  <a:pt x="12186760" y="4340301"/>
                  <a:pt x="12187630" y="4362939"/>
                </a:cubicBezTo>
                <a:cubicBezTo>
                  <a:pt x="12188501" y="4384706"/>
                  <a:pt x="12206413" y="4401498"/>
                  <a:pt x="12228428" y="4401125"/>
                </a:cubicBezTo>
                <a:cubicBezTo>
                  <a:pt x="12250445" y="4400752"/>
                  <a:pt x="12267486" y="4383338"/>
                  <a:pt x="12267361" y="4361197"/>
                </a:cubicBezTo>
                <a:cubicBezTo>
                  <a:pt x="12267361" y="4339306"/>
                  <a:pt x="12249948" y="4321643"/>
                  <a:pt x="12228180" y="4321394"/>
                </a:cubicBezTo>
                <a:close/>
                <a:moveTo>
                  <a:pt x="12138747" y="4321394"/>
                </a:moveTo>
                <a:cubicBezTo>
                  <a:pt x="12115984" y="4321021"/>
                  <a:pt x="12097202" y="4340052"/>
                  <a:pt x="12097948" y="4362690"/>
                </a:cubicBezTo>
                <a:cubicBezTo>
                  <a:pt x="12098695" y="4384458"/>
                  <a:pt x="12116482" y="4401374"/>
                  <a:pt x="12138498" y="4401001"/>
                </a:cubicBezTo>
                <a:cubicBezTo>
                  <a:pt x="12160514" y="4400752"/>
                  <a:pt x="12177680" y="4383338"/>
                  <a:pt x="12177680" y="4361322"/>
                </a:cubicBezTo>
                <a:cubicBezTo>
                  <a:pt x="12177680" y="4339306"/>
                  <a:pt x="12160514" y="4321643"/>
                  <a:pt x="12138747" y="4321270"/>
                </a:cubicBezTo>
                <a:close/>
                <a:moveTo>
                  <a:pt x="12088122" y="4361570"/>
                </a:moveTo>
                <a:cubicBezTo>
                  <a:pt x="12088122" y="4339554"/>
                  <a:pt x="12070957" y="4321892"/>
                  <a:pt x="12049189" y="4321394"/>
                </a:cubicBezTo>
                <a:cubicBezTo>
                  <a:pt x="12026676" y="4320897"/>
                  <a:pt x="12007147" y="4340425"/>
                  <a:pt x="12007893" y="4362566"/>
                </a:cubicBezTo>
                <a:cubicBezTo>
                  <a:pt x="12008640" y="4383835"/>
                  <a:pt x="12027049" y="4401249"/>
                  <a:pt x="12048691" y="4401001"/>
                </a:cubicBezTo>
                <a:cubicBezTo>
                  <a:pt x="12070832" y="4400752"/>
                  <a:pt x="12087998" y="4383462"/>
                  <a:pt x="12087998" y="4361446"/>
                </a:cubicBezTo>
                <a:close/>
                <a:moveTo>
                  <a:pt x="11962991" y="4321394"/>
                </a:moveTo>
                <a:cubicBezTo>
                  <a:pt x="11940103" y="4320772"/>
                  <a:pt x="11921570" y="4339430"/>
                  <a:pt x="11922192" y="4362566"/>
                </a:cubicBezTo>
                <a:cubicBezTo>
                  <a:pt x="11922814" y="4384582"/>
                  <a:pt x="11940352" y="4401498"/>
                  <a:pt x="11962493" y="4401249"/>
                </a:cubicBezTo>
                <a:cubicBezTo>
                  <a:pt x="11984012" y="4400876"/>
                  <a:pt x="12002296" y="4382841"/>
                  <a:pt x="12002420" y="4361695"/>
                </a:cubicBezTo>
                <a:cubicBezTo>
                  <a:pt x="12002420" y="4340674"/>
                  <a:pt x="11984260" y="4322016"/>
                  <a:pt x="11963115" y="4321394"/>
                </a:cubicBezTo>
                <a:close/>
                <a:moveTo>
                  <a:pt x="11874677" y="4321394"/>
                </a:moveTo>
                <a:cubicBezTo>
                  <a:pt x="11851790" y="4320026"/>
                  <a:pt x="11832759" y="4338062"/>
                  <a:pt x="11832634" y="4361197"/>
                </a:cubicBezTo>
                <a:cubicBezTo>
                  <a:pt x="11832634" y="4383214"/>
                  <a:pt x="11849551" y="4400628"/>
                  <a:pt x="11871691" y="4401001"/>
                </a:cubicBezTo>
                <a:cubicBezTo>
                  <a:pt x="11893708" y="4401374"/>
                  <a:pt x="11911619" y="4384582"/>
                  <a:pt x="11912366" y="4362814"/>
                </a:cubicBezTo>
                <a:cubicBezTo>
                  <a:pt x="11913112" y="4341296"/>
                  <a:pt x="11896196" y="4322638"/>
                  <a:pt x="11874677" y="4321394"/>
                </a:cubicBezTo>
                <a:close/>
                <a:moveTo>
                  <a:pt x="11743077" y="4361197"/>
                </a:moveTo>
                <a:cubicBezTo>
                  <a:pt x="11743077" y="4383214"/>
                  <a:pt x="11760118" y="4400628"/>
                  <a:pt x="11782134" y="4401001"/>
                </a:cubicBezTo>
                <a:cubicBezTo>
                  <a:pt x="11805270" y="4401374"/>
                  <a:pt x="11823679" y="4382716"/>
                  <a:pt x="11822808" y="4359829"/>
                </a:cubicBezTo>
                <a:cubicBezTo>
                  <a:pt x="11821937" y="4338310"/>
                  <a:pt x="11803653" y="4321021"/>
                  <a:pt x="11782134" y="4321270"/>
                </a:cubicBezTo>
                <a:cubicBezTo>
                  <a:pt x="11760366" y="4321643"/>
                  <a:pt x="11743077" y="4339181"/>
                  <a:pt x="11743077" y="4361197"/>
                </a:cubicBezTo>
                <a:close/>
                <a:moveTo>
                  <a:pt x="11656131" y="4361322"/>
                </a:moveTo>
                <a:cubicBezTo>
                  <a:pt x="11656131" y="4384209"/>
                  <a:pt x="11675287" y="4402120"/>
                  <a:pt x="11698423" y="4400876"/>
                </a:cubicBezTo>
                <a:cubicBezTo>
                  <a:pt x="11720439" y="4399757"/>
                  <a:pt x="11736734" y="4381721"/>
                  <a:pt x="11735863" y="4359581"/>
                </a:cubicBezTo>
                <a:cubicBezTo>
                  <a:pt x="11734992" y="4337689"/>
                  <a:pt x="11716956" y="4320648"/>
                  <a:pt x="11695313" y="4321145"/>
                </a:cubicBezTo>
                <a:cubicBezTo>
                  <a:pt x="11673795" y="4321643"/>
                  <a:pt x="11656131" y="4339679"/>
                  <a:pt x="11656131" y="4361197"/>
                </a:cubicBezTo>
                <a:close/>
                <a:moveTo>
                  <a:pt x="11566575" y="4361322"/>
                </a:moveTo>
                <a:cubicBezTo>
                  <a:pt x="11566575" y="4384209"/>
                  <a:pt x="11585730" y="4402120"/>
                  <a:pt x="11608865" y="4400876"/>
                </a:cubicBezTo>
                <a:cubicBezTo>
                  <a:pt x="11630882" y="4399757"/>
                  <a:pt x="11647301" y="4381721"/>
                  <a:pt x="11646305" y="4359581"/>
                </a:cubicBezTo>
                <a:cubicBezTo>
                  <a:pt x="11645435" y="4337689"/>
                  <a:pt x="11627399" y="4320648"/>
                  <a:pt x="11605756" y="4321145"/>
                </a:cubicBezTo>
                <a:cubicBezTo>
                  <a:pt x="11584237" y="4321643"/>
                  <a:pt x="11566575" y="4339679"/>
                  <a:pt x="11566575" y="4361197"/>
                </a:cubicBezTo>
                <a:close/>
                <a:moveTo>
                  <a:pt x="11518438" y="4321270"/>
                </a:moveTo>
                <a:cubicBezTo>
                  <a:pt x="11495924" y="4320523"/>
                  <a:pt x="11476146" y="4339679"/>
                  <a:pt x="11476519" y="4361944"/>
                </a:cubicBezTo>
                <a:cubicBezTo>
                  <a:pt x="11476893" y="4383214"/>
                  <a:pt x="11495177" y="4401001"/>
                  <a:pt x="11516821" y="4401001"/>
                </a:cubicBezTo>
                <a:cubicBezTo>
                  <a:pt x="11538961" y="4401001"/>
                  <a:pt x="11556375" y="4384085"/>
                  <a:pt x="11556748" y="4361944"/>
                </a:cubicBezTo>
                <a:cubicBezTo>
                  <a:pt x="11557121" y="4339927"/>
                  <a:pt x="11540205" y="4322016"/>
                  <a:pt x="11518438" y="4321270"/>
                </a:cubicBezTo>
                <a:close/>
                <a:moveTo>
                  <a:pt x="11390818" y="4359332"/>
                </a:moveTo>
                <a:cubicBezTo>
                  <a:pt x="11389823" y="4381348"/>
                  <a:pt x="11406117" y="4399633"/>
                  <a:pt x="11428009" y="4400876"/>
                </a:cubicBezTo>
                <a:cubicBezTo>
                  <a:pt x="11450896" y="4402245"/>
                  <a:pt x="11470798" y="4383960"/>
                  <a:pt x="11470922" y="4361570"/>
                </a:cubicBezTo>
                <a:cubicBezTo>
                  <a:pt x="11471047" y="4340550"/>
                  <a:pt x="11452886" y="4321892"/>
                  <a:pt x="11431741" y="4321145"/>
                </a:cubicBezTo>
                <a:cubicBezTo>
                  <a:pt x="11409973" y="4320399"/>
                  <a:pt x="11391813" y="4337316"/>
                  <a:pt x="11390818" y="4359207"/>
                </a:cubicBezTo>
                <a:close/>
                <a:moveTo>
                  <a:pt x="11340318" y="4321270"/>
                </a:moveTo>
                <a:cubicBezTo>
                  <a:pt x="11317431" y="4321519"/>
                  <a:pt x="11299768" y="4340923"/>
                  <a:pt x="11301261" y="4364058"/>
                </a:cubicBezTo>
                <a:cubicBezTo>
                  <a:pt x="11302753" y="4386074"/>
                  <a:pt x="11320914" y="4402120"/>
                  <a:pt x="11343054" y="4400876"/>
                </a:cubicBezTo>
                <a:cubicBezTo>
                  <a:pt x="11364946" y="4399757"/>
                  <a:pt x="11381738" y="4381597"/>
                  <a:pt x="11380868" y="4359829"/>
                </a:cubicBezTo>
                <a:cubicBezTo>
                  <a:pt x="11380120" y="4338310"/>
                  <a:pt x="11361712" y="4321021"/>
                  <a:pt x="11340193" y="4321270"/>
                </a:cubicBezTo>
                <a:close/>
                <a:moveTo>
                  <a:pt x="11249516" y="4400876"/>
                </a:moveTo>
                <a:cubicBezTo>
                  <a:pt x="11271408" y="4401872"/>
                  <a:pt x="11289941" y="4385453"/>
                  <a:pt x="11291310" y="4363810"/>
                </a:cubicBezTo>
                <a:cubicBezTo>
                  <a:pt x="11292803" y="4341171"/>
                  <a:pt x="11274517" y="4321519"/>
                  <a:pt x="11251756" y="4321145"/>
                </a:cubicBezTo>
                <a:cubicBezTo>
                  <a:pt x="11230112" y="4320897"/>
                  <a:pt x="11212200" y="4338062"/>
                  <a:pt x="11211579" y="4359954"/>
                </a:cubicBezTo>
                <a:cubicBezTo>
                  <a:pt x="11210957" y="4381970"/>
                  <a:pt x="11227500" y="4399881"/>
                  <a:pt x="11249516" y="4400876"/>
                </a:cubicBezTo>
                <a:close/>
                <a:moveTo>
                  <a:pt x="11166178" y="4321394"/>
                </a:moveTo>
                <a:cubicBezTo>
                  <a:pt x="11144411" y="4318906"/>
                  <a:pt x="11125255" y="4334206"/>
                  <a:pt x="11122519" y="4356098"/>
                </a:cubicBezTo>
                <a:cubicBezTo>
                  <a:pt x="11119658" y="4379358"/>
                  <a:pt x="11135828" y="4399260"/>
                  <a:pt x="11158964" y="4400876"/>
                </a:cubicBezTo>
                <a:cubicBezTo>
                  <a:pt x="11180856" y="4402369"/>
                  <a:pt x="11199762" y="4386447"/>
                  <a:pt x="11201752" y="4364805"/>
                </a:cubicBezTo>
                <a:cubicBezTo>
                  <a:pt x="11203618" y="4343535"/>
                  <a:pt x="11187572" y="4323882"/>
                  <a:pt x="11166178" y="4321394"/>
                </a:cubicBezTo>
                <a:close/>
                <a:moveTo>
                  <a:pt x="11035076" y="4359829"/>
                </a:moveTo>
                <a:cubicBezTo>
                  <a:pt x="11034330" y="4382716"/>
                  <a:pt x="11052739" y="4401374"/>
                  <a:pt x="11075999" y="4400876"/>
                </a:cubicBezTo>
                <a:cubicBezTo>
                  <a:pt x="11098015" y="4400503"/>
                  <a:pt x="11115055" y="4382965"/>
                  <a:pt x="11114932" y="4360949"/>
                </a:cubicBezTo>
                <a:cubicBezTo>
                  <a:pt x="11114807" y="4339057"/>
                  <a:pt x="11097393" y="4321394"/>
                  <a:pt x="11075626" y="4321145"/>
                </a:cubicBezTo>
                <a:cubicBezTo>
                  <a:pt x="11054107" y="4320897"/>
                  <a:pt x="11035822" y="4338310"/>
                  <a:pt x="11035076" y="4359829"/>
                </a:cubicBezTo>
                <a:close/>
                <a:moveTo>
                  <a:pt x="10985571" y="4321145"/>
                </a:moveTo>
                <a:cubicBezTo>
                  <a:pt x="10962808" y="4321145"/>
                  <a:pt x="10944399" y="4340550"/>
                  <a:pt x="10945519" y="4363187"/>
                </a:cubicBezTo>
                <a:cubicBezTo>
                  <a:pt x="10946638" y="4384831"/>
                  <a:pt x="10964799" y="4401498"/>
                  <a:pt x="10986814" y="4400876"/>
                </a:cubicBezTo>
                <a:cubicBezTo>
                  <a:pt x="11008831" y="4400254"/>
                  <a:pt x="11025622" y="4382592"/>
                  <a:pt x="11025250" y="4360451"/>
                </a:cubicBezTo>
                <a:cubicBezTo>
                  <a:pt x="11024876" y="4338559"/>
                  <a:pt x="11007214" y="4321145"/>
                  <a:pt x="10985571" y="4321145"/>
                </a:cubicBezTo>
                <a:close/>
                <a:moveTo>
                  <a:pt x="10898127" y="4321145"/>
                </a:moveTo>
                <a:cubicBezTo>
                  <a:pt x="10875738" y="4320026"/>
                  <a:pt x="10855588" y="4338808"/>
                  <a:pt x="10855463" y="4361073"/>
                </a:cubicBezTo>
                <a:cubicBezTo>
                  <a:pt x="10855463" y="4382218"/>
                  <a:pt x="10873499" y="4400503"/>
                  <a:pt x="10895018" y="4400876"/>
                </a:cubicBezTo>
                <a:cubicBezTo>
                  <a:pt x="10917034" y="4401374"/>
                  <a:pt x="10934821" y="4384582"/>
                  <a:pt x="10935568" y="4362566"/>
                </a:cubicBezTo>
                <a:cubicBezTo>
                  <a:pt x="10936314" y="4340550"/>
                  <a:pt x="10919771" y="4322265"/>
                  <a:pt x="10898004" y="4321145"/>
                </a:cubicBezTo>
                <a:close/>
                <a:moveTo>
                  <a:pt x="10769763" y="4361570"/>
                </a:moveTo>
                <a:cubicBezTo>
                  <a:pt x="10770011" y="4383711"/>
                  <a:pt x="10787300" y="4400876"/>
                  <a:pt x="10809317" y="4400876"/>
                </a:cubicBezTo>
                <a:cubicBezTo>
                  <a:pt x="10832079" y="4400876"/>
                  <a:pt x="10851110" y="4381348"/>
                  <a:pt x="10849867" y="4359083"/>
                </a:cubicBezTo>
                <a:cubicBezTo>
                  <a:pt x="10848622" y="4337937"/>
                  <a:pt x="10829592" y="4320523"/>
                  <a:pt x="10808322" y="4321145"/>
                </a:cubicBezTo>
                <a:cubicBezTo>
                  <a:pt x="10786554" y="4321767"/>
                  <a:pt x="10769513" y="4339554"/>
                  <a:pt x="10769763" y="4361570"/>
                </a:cubicBezTo>
                <a:close/>
                <a:moveTo>
                  <a:pt x="10721252" y="4321145"/>
                </a:moveTo>
                <a:cubicBezTo>
                  <a:pt x="10698365" y="4320275"/>
                  <a:pt x="10679831" y="4338808"/>
                  <a:pt x="10680205" y="4362068"/>
                </a:cubicBezTo>
                <a:cubicBezTo>
                  <a:pt x="10680578" y="4384085"/>
                  <a:pt x="10698116" y="4401125"/>
                  <a:pt x="10720132" y="4401001"/>
                </a:cubicBezTo>
                <a:cubicBezTo>
                  <a:pt x="10742024" y="4400876"/>
                  <a:pt x="10759687" y="4383462"/>
                  <a:pt x="10759936" y="4361819"/>
                </a:cubicBezTo>
                <a:cubicBezTo>
                  <a:pt x="10760185" y="4340301"/>
                  <a:pt x="10742770" y="4322016"/>
                  <a:pt x="10721252" y="4321270"/>
                </a:cubicBezTo>
                <a:close/>
                <a:moveTo>
                  <a:pt x="10670378" y="4362317"/>
                </a:moveTo>
                <a:cubicBezTo>
                  <a:pt x="10671001" y="4339679"/>
                  <a:pt x="10652218" y="4320648"/>
                  <a:pt x="10629456" y="4321145"/>
                </a:cubicBezTo>
                <a:cubicBezTo>
                  <a:pt x="10607688" y="4321643"/>
                  <a:pt x="10590523" y="4339306"/>
                  <a:pt x="10590647" y="4361322"/>
                </a:cubicBezTo>
                <a:cubicBezTo>
                  <a:pt x="10590647" y="4383338"/>
                  <a:pt x="10607813" y="4400628"/>
                  <a:pt x="10629953" y="4400876"/>
                </a:cubicBezTo>
                <a:cubicBezTo>
                  <a:pt x="10651969" y="4401125"/>
                  <a:pt x="10669756" y="4384209"/>
                  <a:pt x="10670378" y="4362317"/>
                </a:cubicBezTo>
                <a:close/>
                <a:moveTo>
                  <a:pt x="10543381" y="4321145"/>
                </a:moveTo>
                <a:cubicBezTo>
                  <a:pt x="10520743" y="4321394"/>
                  <a:pt x="10502334" y="4341047"/>
                  <a:pt x="10503702" y="4363685"/>
                </a:cubicBezTo>
                <a:cubicBezTo>
                  <a:pt x="10505070" y="4385328"/>
                  <a:pt x="10523479" y="4401747"/>
                  <a:pt x="10545371" y="4400876"/>
                </a:cubicBezTo>
                <a:cubicBezTo>
                  <a:pt x="10567387" y="4400006"/>
                  <a:pt x="10584055" y="4382094"/>
                  <a:pt x="10583433" y="4360078"/>
                </a:cubicBezTo>
                <a:cubicBezTo>
                  <a:pt x="10582811" y="4338186"/>
                  <a:pt x="10565024" y="4320897"/>
                  <a:pt x="10543257" y="4321145"/>
                </a:cubicBezTo>
                <a:close/>
                <a:moveTo>
                  <a:pt x="10456062" y="4321145"/>
                </a:moveTo>
                <a:cubicBezTo>
                  <a:pt x="10433424" y="4320026"/>
                  <a:pt x="10414020" y="4338559"/>
                  <a:pt x="10414145" y="4361322"/>
                </a:cubicBezTo>
                <a:cubicBezTo>
                  <a:pt x="10414145" y="4383089"/>
                  <a:pt x="10431683" y="4400628"/>
                  <a:pt x="10453575" y="4400876"/>
                </a:cubicBezTo>
                <a:cubicBezTo>
                  <a:pt x="10475591" y="4401249"/>
                  <a:pt x="10493253" y="4384333"/>
                  <a:pt x="10493875" y="4362317"/>
                </a:cubicBezTo>
                <a:cubicBezTo>
                  <a:pt x="10494498" y="4340301"/>
                  <a:pt x="10477830" y="4322140"/>
                  <a:pt x="10456187" y="4321145"/>
                </a:cubicBezTo>
                <a:close/>
                <a:moveTo>
                  <a:pt x="10366505" y="4321145"/>
                </a:moveTo>
                <a:cubicBezTo>
                  <a:pt x="10344116" y="4320150"/>
                  <a:pt x="10324090" y="4339057"/>
                  <a:pt x="10324090" y="4361322"/>
                </a:cubicBezTo>
                <a:cubicBezTo>
                  <a:pt x="10324090" y="4382467"/>
                  <a:pt x="10342374" y="4400628"/>
                  <a:pt x="10363893" y="4400876"/>
                </a:cubicBezTo>
                <a:cubicBezTo>
                  <a:pt x="10385909" y="4401249"/>
                  <a:pt x="10403572" y="4384333"/>
                  <a:pt x="10404194" y="4362317"/>
                </a:cubicBezTo>
                <a:cubicBezTo>
                  <a:pt x="10404816" y="4340301"/>
                  <a:pt x="10388148" y="4322140"/>
                  <a:pt x="10366380" y="4321145"/>
                </a:cubicBezTo>
                <a:close/>
                <a:moveTo>
                  <a:pt x="10318492" y="4362814"/>
                </a:moveTo>
                <a:cubicBezTo>
                  <a:pt x="10319488" y="4340674"/>
                  <a:pt x="10300208" y="4320897"/>
                  <a:pt x="10277694" y="4321145"/>
                </a:cubicBezTo>
                <a:cubicBezTo>
                  <a:pt x="10255927" y="4321270"/>
                  <a:pt x="10238513" y="4338933"/>
                  <a:pt x="10238388" y="4360824"/>
                </a:cubicBezTo>
                <a:cubicBezTo>
                  <a:pt x="10238264" y="4382841"/>
                  <a:pt x="10255181" y="4400379"/>
                  <a:pt x="10277321" y="4400876"/>
                </a:cubicBezTo>
                <a:cubicBezTo>
                  <a:pt x="10298964" y="4401249"/>
                  <a:pt x="10317622" y="4384209"/>
                  <a:pt x="10318617" y="4362814"/>
                </a:cubicBezTo>
                <a:close/>
                <a:moveTo>
                  <a:pt x="10190625" y="4321145"/>
                </a:moveTo>
                <a:cubicBezTo>
                  <a:pt x="10167737" y="4319902"/>
                  <a:pt x="10148831" y="4338062"/>
                  <a:pt x="10148831" y="4361197"/>
                </a:cubicBezTo>
                <a:cubicBezTo>
                  <a:pt x="10148831" y="4383214"/>
                  <a:pt x="10165996" y="4400503"/>
                  <a:pt x="10188137" y="4400752"/>
                </a:cubicBezTo>
                <a:cubicBezTo>
                  <a:pt x="10210152" y="4401001"/>
                  <a:pt x="10227940" y="4384085"/>
                  <a:pt x="10228562" y="4362317"/>
                </a:cubicBezTo>
                <a:cubicBezTo>
                  <a:pt x="10229184" y="4340798"/>
                  <a:pt x="10212143" y="4322265"/>
                  <a:pt x="10190625" y="4321145"/>
                </a:cubicBezTo>
                <a:close/>
                <a:moveTo>
                  <a:pt x="10059274" y="4360078"/>
                </a:moveTo>
                <a:cubicBezTo>
                  <a:pt x="10058651" y="4382094"/>
                  <a:pt x="10075444" y="4399881"/>
                  <a:pt x="10097459" y="4400752"/>
                </a:cubicBezTo>
                <a:cubicBezTo>
                  <a:pt x="10120596" y="4401622"/>
                  <a:pt x="10139502" y="4383462"/>
                  <a:pt x="10139129" y="4360576"/>
                </a:cubicBezTo>
                <a:cubicBezTo>
                  <a:pt x="10138755" y="4339057"/>
                  <a:pt x="10120968" y="4321270"/>
                  <a:pt x="10099450" y="4321021"/>
                </a:cubicBezTo>
                <a:cubicBezTo>
                  <a:pt x="10077807" y="4320772"/>
                  <a:pt x="10059896" y="4338186"/>
                  <a:pt x="10059398" y="4359954"/>
                </a:cubicBezTo>
                <a:close/>
                <a:moveTo>
                  <a:pt x="10010888" y="4321145"/>
                </a:moveTo>
                <a:cubicBezTo>
                  <a:pt x="9988000" y="4320399"/>
                  <a:pt x="9969467" y="4338808"/>
                  <a:pt x="9969841" y="4362068"/>
                </a:cubicBezTo>
                <a:cubicBezTo>
                  <a:pt x="9970213" y="4384085"/>
                  <a:pt x="9987752" y="4401125"/>
                  <a:pt x="10009768" y="4401001"/>
                </a:cubicBezTo>
                <a:cubicBezTo>
                  <a:pt x="10031660" y="4400876"/>
                  <a:pt x="10049322" y="4383462"/>
                  <a:pt x="10049571" y="4361695"/>
                </a:cubicBezTo>
                <a:cubicBezTo>
                  <a:pt x="10049820" y="4340177"/>
                  <a:pt x="10032406" y="4321892"/>
                  <a:pt x="10010888" y="4321145"/>
                </a:cubicBezTo>
                <a:close/>
                <a:moveTo>
                  <a:pt x="9923569" y="4321145"/>
                </a:moveTo>
                <a:cubicBezTo>
                  <a:pt x="9900806" y="4320897"/>
                  <a:pt x="9882148" y="4340052"/>
                  <a:pt x="9883019" y="4362690"/>
                </a:cubicBezTo>
                <a:cubicBezTo>
                  <a:pt x="9883890" y="4384458"/>
                  <a:pt x="9901802" y="4401249"/>
                  <a:pt x="9923818" y="4400876"/>
                </a:cubicBezTo>
                <a:cubicBezTo>
                  <a:pt x="9945834" y="4400503"/>
                  <a:pt x="9962875" y="4383089"/>
                  <a:pt x="9962751" y="4360949"/>
                </a:cubicBezTo>
                <a:cubicBezTo>
                  <a:pt x="9962751" y="4339057"/>
                  <a:pt x="9945336" y="4321394"/>
                  <a:pt x="9923569" y="4321145"/>
                </a:cubicBezTo>
                <a:close/>
                <a:moveTo>
                  <a:pt x="9833141" y="4321145"/>
                </a:moveTo>
                <a:cubicBezTo>
                  <a:pt x="9810503" y="4321394"/>
                  <a:pt x="9792094" y="4340923"/>
                  <a:pt x="9793462" y="4363561"/>
                </a:cubicBezTo>
                <a:cubicBezTo>
                  <a:pt x="9794706" y="4385204"/>
                  <a:pt x="9813115" y="4401622"/>
                  <a:pt x="9835131" y="4400876"/>
                </a:cubicBezTo>
                <a:cubicBezTo>
                  <a:pt x="9857148" y="4400006"/>
                  <a:pt x="9873815" y="4382218"/>
                  <a:pt x="9873318" y="4360202"/>
                </a:cubicBezTo>
                <a:cubicBezTo>
                  <a:pt x="9872696" y="4338310"/>
                  <a:pt x="9854908" y="4321021"/>
                  <a:pt x="9833265" y="4321270"/>
                </a:cubicBezTo>
                <a:close/>
                <a:moveTo>
                  <a:pt x="9703531" y="4358834"/>
                </a:moveTo>
                <a:cubicBezTo>
                  <a:pt x="9702039" y="4380975"/>
                  <a:pt x="9721070" y="4400752"/>
                  <a:pt x="9743708" y="4400876"/>
                </a:cubicBezTo>
                <a:cubicBezTo>
                  <a:pt x="9765849" y="4400876"/>
                  <a:pt x="9783263" y="4383960"/>
                  <a:pt x="9783636" y="4361819"/>
                </a:cubicBezTo>
                <a:cubicBezTo>
                  <a:pt x="9784009" y="4339803"/>
                  <a:pt x="9767092" y="4321892"/>
                  <a:pt x="9745325" y="4321145"/>
                </a:cubicBezTo>
                <a:cubicBezTo>
                  <a:pt x="9724055" y="4320399"/>
                  <a:pt x="9704899" y="4337689"/>
                  <a:pt x="9703531" y="4358834"/>
                </a:cubicBezTo>
                <a:close/>
                <a:moveTo>
                  <a:pt x="9617706" y="4361322"/>
                </a:moveTo>
                <a:cubicBezTo>
                  <a:pt x="9617706" y="4383462"/>
                  <a:pt x="9634870" y="4400752"/>
                  <a:pt x="9657011" y="4400876"/>
                </a:cubicBezTo>
                <a:cubicBezTo>
                  <a:pt x="9679774" y="4401125"/>
                  <a:pt x="9698929" y="4381597"/>
                  <a:pt x="9697934" y="4359456"/>
                </a:cubicBezTo>
                <a:cubicBezTo>
                  <a:pt x="9696939" y="4338310"/>
                  <a:pt x="9677908" y="4320772"/>
                  <a:pt x="9656638" y="4321145"/>
                </a:cubicBezTo>
                <a:cubicBezTo>
                  <a:pt x="9634870" y="4321519"/>
                  <a:pt x="9617706" y="4339306"/>
                  <a:pt x="9617706" y="4361322"/>
                </a:cubicBezTo>
                <a:close/>
                <a:moveTo>
                  <a:pt x="9569568" y="4321145"/>
                </a:moveTo>
                <a:cubicBezTo>
                  <a:pt x="9546682" y="4320150"/>
                  <a:pt x="9527899" y="4338435"/>
                  <a:pt x="9528148" y="4361570"/>
                </a:cubicBezTo>
                <a:cubicBezTo>
                  <a:pt x="9528397" y="4383587"/>
                  <a:pt x="9545686" y="4400752"/>
                  <a:pt x="9567703" y="4400876"/>
                </a:cubicBezTo>
                <a:cubicBezTo>
                  <a:pt x="9589719" y="4400876"/>
                  <a:pt x="9607382" y="4383835"/>
                  <a:pt x="9607879" y="4362068"/>
                </a:cubicBezTo>
                <a:cubicBezTo>
                  <a:pt x="9608377" y="4340550"/>
                  <a:pt x="9591087" y="4322140"/>
                  <a:pt x="9569568" y="4321145"/>
                </a:cubicBezTo>
                <a:close/>
                <a:moveTo>
                  <a:pt x="9438466" y="4359829"/>
                </a:moveTo>
                <a:cubicBezTo>
                  <a:pt x="9437720" y="4381845"/>
                  <a:pt x="9454388" y="4399757"/>
                  <a:pt x="9476279" y="4400752"/>
                </a:cubicBezTo>
                <a:cubicBezTo>
                  <a:pt x="9499415" y="4401747"/>
                  <a:pt x="9518446" y="4383711"/>
                  <a:pt x="9518198" y="4360824"/>
                </a:cubicBezTo>
                <a:cubicBezTo>
                  <a:pt x="9518073" y="4339306"/>
                  <a:pt x="9500286" y="4321394"/>
                  <a:pt x="9478767" y="4321145"/>
                </a:cubicBezTo>
                <a:cubicBezTo>
                  <a:pt x="9457124" y="4320772"/>
                  <a:pt x="9439213" y="4338062"/>
                  <a:pt x="9438466" y="4359829"/>
                </a:cubicBezTo>
                <a:close/>
                <a:moveTo>
                  <a:pt x="9393812" y="4321145"/>
                </a:moveTo>
                <a:cubicBezTo>
                  <a:pt x="9371174" y="4319902"/>
                  <a:pt x="9351646" y="4338435"/>
                  <a:pt x="9351646" y="4361073"/>
                </a:cubicBezTo>
                <a:cubicBezTo>
                  <a:pt x="9351646" y="4382841"/>
                  <a:pt x="9369059" y="4400503"/>
                  <a:pt x="9390827" y="4400876"/>
                </a:cubicBezTo>
                <a:cubicBezTo>
                  <a:pt x="9412843" y="4401249"/>
                  <a:pt x="9430630" y="4384458"/>
                  <a:pt x="9431252" y="4362441"/>
                </a:cubicBezTo>
                <a:cubicBezTo>
                  <a:pt x="9431998" y="4340425"/>
                  <a:pt x="9415455" y="4322265"/>
                  <a:pt x="9393688" y="4321021"/>
                </a:cubicBezTo>
                <a:close/>
                <a:moveTo>
                  <a:pt x="9341819" y="4361322"/>
                </a:moveTo>
                <a:cubicBezTo>
                  <a:pt x="9341819" y="4339306"/>
                  <a:pt x="9324778" y="4321643"/>
                  <a:pt x="9303011" y="4321145"/>
                </a:cubicBezTo>
                <a:cubicBezTo>
                  <a:pt x="9280249" y="4320648"/>
                  <a:pt x="9261466" y="4339679"/>
                  <a:pt x="9262088" y="4362317"/>
                </a:cubicBezTo>
                <a:cubicBezTo>
                  <a:pt x="9262710" y="4384085"/>
                  <a:pt x="9280497" y="4401001"/>
                  <a:pt x="9302513" y="4400876"/>
                </a:cubicBezTo>
                <a:cubicBezTo>
                  <a:pt x="9324530" y="4400628"/>
                  <a:pt x="9341695" y="4383338"/>
                  <a:pt x="9341819" y="4361322"/>
                </a:cubicBezTo>
                <a:close/>
                <a:moveTo>
                  <a:pt x="9212209" y="4321145"/>
                </a:moveTo>
                <a:cubicBezTo>
                  <a:pt x="9189571" y="4321394"/>
                  <a:pt x="9171162" y="4341047"/>
                  <a:pt x="9172531" y="4363561"/>
                </a:cubicBezTo>
                <a:cubicBezTo>
                  <a:pt x="9173775" y="4385204"/>
                  <a:pt x="9192184" y="4401622"/>
                  <a:pt x="9214200" y="4400752"/>
                </a:cubicBezTo>
                <a:cubicBezTo>
                  <a:pt x="9236216" y="4399881"/>
                  <a:pt x="9252884" y="4381970"/>
                  <a:pt x="9252262" y="4360078"/>
                </a:cubicBezTo>
                <a:cubicBezTo>
                  <a:pt x="9251639" y="4338186"/>
                  <a:pt x="9233852" y="4320897"/>
                  <a:pt x="9212209" y="4321145"/>
                </a:cubicBezTo>
                <a:close/>
                <a:moveTo>
                  <a:pt x="9124393" y="4321145"/>
                </a:moveTo>
                <a:cubicBezTo>
                  <a:pt x="9101880" y="4320399"/>
                  <a:pt x="9082102" y="4339554"/>
                  <a:pt x="9082476" y="4361819"/>
                </a:cubicBezTo>
                <a:cubicBezTo>
                  <a:pt x="9082849" y="4383089"/>
                  <a:pt x="9101133" y="4400876"/>
                  <a:pt x="9122776" y="4400876"/>
                </a:cubicBezTo>
                <a:cubicBezTo>
                  <a:pt x="9144917" y="4400876"/>
                  <a:pt x="9162331" y="4383960"/>
                  <a:pt x="9162704" y="4361819"/>
                </a:cubicBezTo>
                <a:cubicBezTo>
                  <a:pt x="9163077" y="4339803"/>
                  <a:pt x="9146161" y="4321892"/>
                  <a:pt x="9124393" y="4321145"/>
                </a:cubicBezTo>
                <a:close/>
                <a:moveTo>
                  <a:pt x="8996650" y="4361073"/>
                </a:moveTo>
                <a:cubicBezTo>
                  <a:pt x="8996650" y="4383214"/>
                  <a:pt x="9013690" y="4400503"/>
                  <a:pt x="9035707" y="4400876"/>
                </a:cubicBezTo>
                <a:cubicBezTo>
                  <a:pt x="9058594" y="4401249"/>
                  <a:pt x="9077749" y="4381970"/>
                  <a:pt x="9076878" y="4359705"/>
                </a:cubicBezTo>
                <a:cubicBezTo>
                  <a:pt x="9076007" y="4338684"/>
                  <a:pt x="9057101" y="4320897"/>
                  <a:pt x="9035831" y="4321145"/>
                </a:cubicBezTo>
                <a:cubicBezTo>
                  <a:pt x="9014064" y="4321394"/>
                  <a:pt x="8996774" y="4339057"/>
                  <a:pt x="8996650" y="4361073"/>
                </a:cubicBezTo>
                <a:close/>
                <a:moveTo>
                  <a:pt x="8948140" y="4321145"/>
                </a:moveTo>
                <a:cubicBezTo>
                  <a:pt x="8925252" y="4320399"/>
                  <a:pt x="8906719" y="4338808"/>
                  <a:pt x="8907093" y="4362068"/>
                </a:cubicBezTo>
                <a:cubicBezTo>
                  <a:pt x="8907465" y="4384085"/>
                  <a:pt x="8925004" y="4401125"/>
                  <a:pt x="8947020" y="4401001"/>
                </a:cubicBezTo>
                <a:cubicBezTo>
                  <a:pt x="8968912" y="4400876"/>
                  <a:pt x="8986574" y="4383462"/>
                  <a:pt x="8986823" y="4361695"/>
                </a:cubicBezTo>
                <a:cubicBezTo>
                  <a:pt x="8987072" y="4340177"/>
                  <a:pt x="8969658" y="4321892"/>
                  <a:pt x="8948140" y="4321145"/>
                </a:cubicBezTo>
                <a:close/>
                <a:moveTo>
                  <a:pt x="8897266" y="4361197"/>
                </a:moveTo>
                <a:cubicBezTo>
                  <a:pt x="8897266" y="4338435"/>
                  <a:pt x="8877862" y="4320026"/>
                  <a:pt x="8855223" y="4321145"/>
                </a:cubicBezTo>
                <a:cubicBezTo>
                  <a:pt x="8833581" y="4322265"/>
                  <a:pt x="8816913" y="4340425"/>
                  <a:pt x="8817535" y="4362441"/>
                </a:cubicBezTo>
                <a:cubicBezTo>
                  <a:pt x="8818157" y="4384458"/>
                  <a:pt x="8835819" y="4401249"/>
                  <a:pt x="8857960" y="4400876"/>
                </a:cubicBezTo>
                <a:cubicBezTo>
                  <a:pt x="8879852" y="4400503"/>
                  <a:pt x="8897266" y="4382841"/>
                  <a:pt x="8897266" y="4361197"/>
                </a:cubicBezTo>
                <a:close/>
                <a:moveTo>
                  <a:pt x="8730714" y="4358834"/>
                </a:moveTo>
                <a:cubicBezTo>
                  <a:pt x="8729346" y="4381721"/>
                  <a:pt x="8747382" y="4400876"/>
                  <a:pt x="8770517" y="4400876"/>
                </a:cubicBezTo>
                <a:cubicBezTo>
                  <a:pt x="8792534" y="4400876"/>
                  <a:pt x="8809948" y="4383960"/>
                  <a:pt x="8810321" y="4361819"/>
                </a:cubicBezTo>
                <a:cubicBezTo>
                  <a:pt x="8810694" y="4339803"/>
                  <a:pt x="8793902" y="4321892"/>
                  <a:pt x="8772134" y="4321145"/>
                </a:cubicBezTo>
                <a:cubicBezTo>
                  <a:pt x="8750616" y="4320399"/>
                  <a:pt x="8731958" y="4337316"/>
                  <a:pt x="8730714" y="4358834"/>
                </a:cubicBezTo>
                <a:close/>
                <a:moveTo>
                  <a:pt x="8641157" y="4358834"/>
                </a:moveTo>
                <a:cubicBezTo>
                  <a:pt x="8639788" y="4381721"/>
                  <a:pt x="8657949" y="4400876"/>
                  <a:pt x="8680960" y="4400876"/>
                </a:cubicBezTo>
                <a:cubicBezTo>
                  <a:pt x="8702976" y="4400876"/>
                  <a:pt x="8720390" y="4383960"/>
                  <a:pt x="8720763" y="4361819"/>
                </a:cubicBezTo>
                <a:cubicBezTo>
                  <a:pt x="8721137" y="4339803"/>
                  <a:pt x="8704344" y="4321892"/>
                  <a:pt x="8682577" y="4321145"/>
                </a:cubicBezTo>
                <a:cubicBezTo>
                  <a:pt x="8661058" y="4320399"/>
                  <a:pt x="8642400" y="4337316"/>
                  <a:pt x="8641157" y="4358834"/>
                </a:cubicBezTo>
                <a:close/>
                <a:moveTo>
                  <a:pt x="8592274" y="4321145"/>
                </a:moveTo>
                <a:cubicBezTo>
                  <a:pt x="8569760" y="4320772"/>
                  <a:pt x="8550355" y="4340301"/>
                  <a:pt x="8551102" y="4362441"/>
                </a:cubicBezTo>
                <a:cubicBezTo>
                  <a:pt x="8551848" y="4383711"/>
                  <a:pt x="8570382" y="4401125"/>
                  <a:pt x="8592025" y="4400876"/>
                </a:cubicBezTo>
                <a:cubicBezTo>
                  <a:pt x="8614165" y="4400628"/>
                  <a:pt x="8631205" y="4383338"/>
                  <a:pt x="8631205" y="4361197"/>
                </a:cubicBezTo>
                <a:cubicBezTo>
                  <a:pt x="8631205" y="4339181"/>
                  <a:pt x="8614041" y="4321519"/>
                  <a:pt x="8592274" y="4321145"/>
                </a:cubicBezTo>
                <a:close/>
                <a:moveTo>
                  <a:pt x="8545505" y="4361197"/>
                </a:moveTo>
                <a:cubicBezTo>
                  <a:pt x="8545505" y="4338933"/>
                  <a:pt x="8525478" y="4320026"/>
                  <a:pt x="8503089" y="4321145"/>
                </a:cubicBezTo>
                <a:cubicBezTo>
                  <a:pt x="8481321" y="4322140"/>
                  <a:pt x="8464779" y="4340425"/>
                  <a:pt x="8465400" y="4362441"/>
                </a:cubicBezTo>
                <a:cubicBezTo>
                  <a:pt x="8466022" y="4384458"/>
                  <a:pt x="8483685" y="4401374"/>
                  <a:pt x="8505826" y="4401001"/>
                </a:cubicBezTo>
                <a:cubicBezTo>
                  <a:pt x="8527344" y="4400628"/>
                  <a:pt x="8545505" y="4382467"/>
                  <a:pt x="8545629" y="4361322"/>
                </a:cubicBezTo>
                <a:close/>
                <a:moveTo>
                  <a:pt x="8417761" y="4321145"/>
                </a:moveTo>
                <a:cubicBezTo>
                  <a:pt x="8394873" y="4319777"/>
                  <a:pt x="8375843" y="4337813"/>
                  <a:pt x="8375719" y="4360949"/>
                </a:cubicBezTo>
                <a:cubicBezTo>
                  <a:pt x="8375719" y="4382965"/>
                  <a:pt x="8392635" y="4400379"/>
                  <a:pt x="8414776" y="4400752"/>
                </a:cubicBezTo>
                <a:cubicBezTo>
                  <a:pt x="8436792" y="4401125"/>
                  <a:pt x="8454703" y="4384333"/>
                  <a:pt x="8455450" y="4362566"/>
                </a:cubicBezTo>
                <a:cubicBezTo>
                  <a:pt x="8456196" y="4341047"/>
                  <a:pt x="8439279" y="4322389"/>
                  <a:pt x="8417761" y="4321145"/>
                </a:cubicBezTo>
                <a:close/>
                <a:moveTo>
                  <a:pt x="8286161" y="4360949"/>
                </a:moveTo>
                <a:cubicBezTo>
                  <a:pt x="8286161" y="4382965"/>
                  <a:pt x="8303202" y="4400379"/>
                  <a:pt x="8325218" y="4400752"/>
                </a:cubicBezTo>
                <a:cubicBezTo>
                  <a:pt x="8348354" y="4401125"/>
                  <a:pt x="8366763" y="4382467"/>
                  <a:pt x="8365892" y="4359581"/>
                </a:cubicBezTo>
                <a:cubicBezTo>
                  <a:pt x="8365022" y="4338062"/>
                  <a:pt x="8346737" y="4320772"/>
                  <a:pt x="8325218" y="4321021"/>
                </a:cubicBezTo>
                <a:cubicBezTo>
                  <a:pt x="8303451" y="4321394"/>
                  <a:pt x="8286161" y="4338933"/>
                  <a:pt x="8286161" y="4360949"/>
                </a:cubicBezTo>
                <a:close/>
                <a:moveTo>
                  <a:pt x="8238397" y="4321021"/>
                </a:moveTo>
                <a:cubicBezTo>
                  <a:pt x="8215510" y="4319777"/>
                  <a:pt x="8196604" y="4338062"/>
                  <a:pt x="8196604" y="4361073"/>
                </a:cubicBezTo>
                <a:cubicBezTo>
                  <a:pt x="8196604" y="4383089"/>
                  <a:pt x="8213769" y="4400379"/>
                  <a:pt x="8235910" y="4400628"/>
                </a:cubicBezTo>
                <a:cubicBezTo>
                  <a:pt x="8257926" y="4400876"/>
                  <a:pt x="8275713" y="4383960"/>
                  <a:pt x="8276335" y="4362193"/>
                </a:cubicBezTo>
                <a:cubicBezTo>
                  <a:pt x="8276957" y="4340674"/>
                  <a:pt x="8259916" y="4322140"/>
                  <a:pt x="8238397" y="4321021"/>
                </a:cubicBezTo>
                <a:close/>
                <a:moveTo>
                  <a:pt x="8151701" y="4321021"/>
                </a:moveTo>
                <a:cubicBezTo>
                  <a:pt x="8129062" y="4319902"/>
                  <a:pt x="8109658" y="4338435"/>
                  <a:pt x="8109783" y="4361197"/>
                </a:cubicBezTo>
                <a:cubicBezTo>
                  <a:pt x="8109783" y="4382965"/>
                  <a:pt x="8127322" y="4400503"/>
                  <a:pt x="8149213" y="4400752"/>
                </a:cubicBezTo>
                <a:cubicBezTo>
                  <a:pt x="8171229" y="4401125"/>
                  <a:pt x="8188892" y="4384209"/>
                  <a:pt x="8189514" y="4362193"/>
                </a:cubicBezTo>
                <a:cubicBezTo>
                  <a:pt x="8190136" y="4340177"/>
                  <a:pt x="8173468" y="4322016"/>
                  <a:pt x="8151825" y="4321021"/>
                </a:cubicBezTo>
                <a:close/>
                <a:moveTo>
                  <a:pt x="8020225" y="4361073"/>
                </a:moveTo>
                <a:cubicBezTo>
                  <a:pt x="8020225" y="4383960"/>
                  <a:pt x="8039381" y="4401872"/>
                  <a:pt x="8062517" y="4400628"/>
                </a:cubicBezTo>
                <a:cubicBezTo>
                  <a:pt x="8084533" y="4399508"/>
                  <a:pt x="8100952" y="4381472"/>
                  <a:pt x="8099957" y="4359332"/>
                </a:cubicBezTo>
                <a:cubicBezTo>
                  <a:pt x="8099086" y="4337440"/>
                  <a:pt x="8081050" y="4320399"/>
                  <a:pt x="8059407" y="4320897"/>
                </a:cubicBezTo>
                <a:cubicBezTo>
                  <a:pt x="8037888" y="4321394"/>
                  <a:pt x="8020225" y="4339430"/>
                  <a:pt x="8020225" y="4360949"/>
                </a:cubicBezTo>
                <a:close/>
                <a:moveTo>
                  <a:pt x="7971094" y="4321021"/>
                </a:moveTo>
                <a:cubicBezTo>
                  <a:pt x="7948580" y="4320772"/>
                  <a:pt x="7929300" y="4340550"/>
                  <a:pt x="7930295" y="4362690"/>
                </a:cubicBezTo>
                <a:cubicBezTo>
                  <a:pt x="7931290" y="4383960"/>
                  <a:pt x="7949823" y="4401125"/>
                  <a:pt x="7971591" y="4400752"/>
                </a:cubicBezTo>
                <a:cubicBezTo>
                  <a:pt x="7993607" y="4400379"/>
                  <a:pt x="8010648" y="4382841"/>
                  <a:pt x="8010524" y="4360824"/>
                </a:cubicBezTo>
                <a:cubicBezTo>
                  <a:pt x="8010399" y="4338933"/>
                  <a:pt x="7992985" y="4321270"/>
                  <a:pt x="7971217" y="4321145"/>
                </a:cubicBezTo>
                <a:close/>
                <a:moveTo>
                  <a:pt x="7924573" y="4361695"/>
                </a:moveTo>
                <a:cubicBezTo>
                  <a:pt x="7924946" y="4339430"/>
                  <a:pt x="7905169" y="4320275"/>
                  <a:pt x="7882655" y="4321021"/>
                </a:cubicBezTo>
                <a:cubicBezTo>
                  <a:pt x="7860888" y="4321767"/>
                  <a:pt x="7843971" y="4339679"/>
                  <a:pt x="7844345" y="4361695"/>
                </a:cubicBezTo>
                <a:cubicBezTo>
                  <a:pt x="7844718" y="4383711"/>
                  <a:pt x="7862132" y="4400876"/>
                  <a:pt x="7884272" y="4400752"/>
                </a:cubicBezTo>
                <a:cubicBezTo>
                  <a:pt x="7905915" y="4400752"/>
                  <a:pt x="7924200" y="4382841"/>
                  <a:pt x="7924573" y="4361695"/>
                </a:cubicBezTo>
                <a:close/>
                <a:moveTo>
                  <a:pt x="7797202" y="4321145"/>
                </a:moveTo>
                <a:cubicBezTo>
                  <a:pt x="7774316" y="4319529"/>
                  <a:pt x="7755036" y="4337564"/>
                  <a:pt x="7754787" y="4360576"/>
                </a:cubicBezTo>
                <a:cubicBezTo>
                  <a:pt x="7754538" y="4382592"/>
                  <a:pt x="7771455" y="4400254"/>
                  <a:pt x="7793471" y="4400752"/>
                </a:cubicBezTo>
                <a:cubicBezTo>
                  <a:pt x="7815487" y="4401249"/>
                  <a:pt x="7833524" y="4384582"/>
                  <a:pt x="7834518" y="4362939"/>
                </a:cubicBezTo>
                <a:cubicBezTo>
                  <a:pt x="7835513" y="4341420"/>
                  <a:pt x="7818722" y="4322638"/>
                  <a:pt x="7797202" y="4321145"/>
                </a:cubicBezTo>
                <a:close/>
                <a:moveTo>
                  <a:pt x="7665230" y="4361197"/>
                </a:moveTo>
                <a:cubicBezTo>
                  <a:pt x="7665230" y="4383214"/>
                  <a:pt x="7682395" y="4400503"/>
                  <a:pt x="7704535" y="4400752"/>
                </a:cubicBezTo>
                <a:cubicBezTo>
                  <a:pt x="7727672" y="4401001"/>
                  <a:pt x="7745956" y="4382218"/>
                  <a:pt x="7744960" y="4359332"/>
                </a:cubicBezTo>
                <a:cubicBezTo>
                  <a:pt x="7743966" y="4337813"/>
                  <a:pt x="7725556" y="4320648"/>
                  <a:pt x="7704038" y="4321021"/>
                </a:cubicBezTo>
                <a:cubicBezTo>
                  <a:pt x="7682271" y="4321519"/>
                  <a:pt x="7665105" y="4339181"/>
                  <a:pt x="7665230" y="4361197"/>
                </a:cubicBezTo>
                <a:close/>
                <a:moveTo>
                  <a:pt x="7618088" y="4321021"/>
                </a:moveTo>
                <a:cubicBezTo>
                  <a:pt x="7595450" y="4321270"/>
                  <a:pt x="7577040" y="4340798"/>
                  <a:pt x="7578409" y="4363437"/>
                </a:cubicBezTo>
                <a:cubicBezTo>
                  <a:pt x="7579653" y="4385079"/>
                  <a:pt x="7598061" y="4401498"/>
                  <a:pt x="7620078" y="4400752"/>
                </a:cubicBezTo>
                <a:cubicBezTo>
                  <a:pt x="7642094" y="4399881"/>
                  <a:pt x="7658762" y="4382094"/>
                  <a:pt x="7658264" y="4360078"/>
                </a:cubicBezTo>
                <a:cubicBezTo>
                  <a:pt x="7657767" y="4338186"/>
                  <a:pt x="7639856" y="4320897"/>
                  <a:pt x="7618213" y="4321145"/>
                </a:cubicBezTo>
                <a:close/>
                <a:moveTo>
                  <a:pt x="7568458" y="4362939"/>
                </a:moveTo>
                <a:cubicBezTo>
                  <a:pt x="7569453" y="4341047"/>
                  <a:pt x="7553034" y="4322514"/>
                  <a:pt x="7531516" y="4321021"/>
                </a:cubicBezTo>
                <a:cubicBezTo>
                  <a:pt x="7508877" y="4319529"/>
                  <a:pt x="7489224" y="4337813"/>
                  <a:pt x="7488852" y="4360451"/>
                </a:cubicBezTo>
                <a:cubicBezTo>
                  <a:pt x="7488478" y="4382094"/>
                  <a:pt x="7505768" y="4400006"/>
                  <a:pt x="7527535" y="4400752"/>
                </a:cubicBezTo>
                <a:cubicBezTo>
                  <a:pt x="7549552" y="4401498"/>
                  <a:pt x="7567463" y="4384831"/>
                  <a:pt x="7568458" y="4362939"/>
                </a:cubicBezTo>
                <a:close/>
                <a:moveTo>
                  <a:pt x="7440964" y="4321021"/>
                </a:moveTo>
                <a:cubicBezTo>
                  <a:pt x="7418325" y="4320150"/>
                  <a:pt x="7399045" y="4338684"/>
                  <a:pt x="7399294" y="4361446"/>
                </a:cubicBezTo>
                <a:cubicBezTo>
                  <a:pt x="7399543" y="4383214"/>
                  <a:pt x="7417081" y="4400628"/>
                  <a:pt x="7438973" y="4400752"/>
                </a:cubicBezTo>
                <a:cubicBezTo>
                  <a:pt x="7460989" y="4400876"/>
                  <a:pt x="7478527" y="4383960"/>
                  <a:pt x="7479025" y="4361944"/>
                </a:cubicBezTo>
                <a:cubicBezTo>
                  <a:pt x="7479523" y="4339927"/>
                  <a:pt x="7462731" y="4321892"/>
                  <a:pt x="7440964" y="4321021"/>
                </a:cubicBezTo>
                <a:close/>
                <a:moveTo>
                  <a:pt x="7389468" y="4361446"/>
                </a:moveTo>
                <a:cubicBezTo>
                  <a:pt x="7389716" y="4339430"/>
                  <a:pt x="7372675" y="4321643"/>
                  <a:pt x="7350908" y="4321021"/>
                </a:cubicBezTo>
                <a:cubicBezTo>
                  <a:pt x="7328394" y="4320399"/>
                  <a:pt x="7308742" y="4339803"/>
                  <a:pt x="7309364" y="4361944"/>
                </a:cubicBezTo>
                <a:cubicBezTo>
                  <a:pt x="7309861" y="4383214"/>
                  <a:pt x="7328270" y="4400752"/>
                  <a:pt x="7349913" y="4400752"/>
                </a:cubicBezTo>
                <a:cubicBezTo>
                  <a:pt x="7372054" y="4400752"/>
                  <a:pt x="7389343" y="4383587"/>
                  <a:pt x="7389468" y="4361446"/>
                </a:cubicBezTo>
                <a:close/>
                <a:moveTo>
                  <a:pt x="7303393" y="4365551"/>
                </a:moveTo>
                <a:cubicBezTo>
                  <a:pt x="7306130" y="4343783"/>
                  <a:pt x="7288218" y="4322514"/>
                  <a:pt x="7265704" y="4321021"/>
                </a:cubicBezTo>
                <a:cubicBezTo>
                  <a:pt x="7243937" y="4319653"/>
                  <a:pt x="7225404" y="4335823"/>
                  <a:pt x="7223662" y="4357715"/>
                </a:cubicBezTo>
                <a:cubicBezTo>
                  <a:pt x="7221920" y="4379855"/>
                  <a:pt x="7237469" y="4398513"/>
                  <a:pt x="7259361" y="4400503"/>
                </a:cubicBezTo>
                <a:cubicBezTo>
                  <a:pt x="7281003" y="4402493"/>
                  <a:pt x="7300657" y="4386821"/>
                  <a:pt x="7303269" y="4365551"/>
                </a:cubicBezTo>
                <a:close/>
                <a:moveTo>
                  <a:pt x="7213711" y="4361073"/>
                </a:moveTo>
                <a:cubicBezTo>
                  <a:pt x="7213711" y="4338310"/>
                  <a:pt x="7194307" y="4319902"/>
                  <a:pt x="7171669" y="4321021"/>
                </a:cubicBezTo>
                <a:cubicBezTo>
                  <a:pt x="7150026" y="4322140"/>
                  <a:pt x="7133358" y="4340301"/>
                  <a:pt x="7133980" y="4362317"/>
                </a:cubicBezTo>
                <a:cubicBezTo>
                  <a:pt x="7134603" y="4384333"/>
                  <a:pt x="7152265" y="4401125"/>
                  <a:pt x="7174405" y="4400752"/>
                </a:cubicBezTo>
                <a:cubicBezTo>
                  <a:pt x="7196297" y="4400379"/>
                  <a:pt x="7213711" y="4382716"/>
                  <a:pt x="7213711" y="4361073"/>
                </a:cubicBezTo>
                <a:close/>
                <a:moveTo>
                  <a:pt x="7084475" y="4321021"/>
                </a:moveTo>
                <a:cubicBezTo>
                  <a:pt x="7061588" y="4320772"/>
                  <a:pt x="7043428" y="4339803"/>
                  <a:pt x="7044423" y="4362814"/>
                </a:cubicBezTo>
                <a:cubicBezTo>
                  <a:pt x="7045418" y="4384831"/>
                  <a:pt x="7063329" y="4401374"/>
                  <a:pt x="7085346" y="4400752"/>
                </a:cubicBezTo>
                <a:cubicBezTo>
                  <a:pt x="7107238" y="4400130"/>
                  <a:pt x="7124403" y="4382218"/>
                  <a:pt x="7124154" y="4360576"/>
                </a:cubicBezTo>
                <a:cubicBezTo>
                  <a:pt x="7123905" y="4339057"/>
                  <a:pt x="7105993" y="4321270"/>
                  <a:pt x="7084475" y="4321021"/>
                </a:cubicBezTo>
                <a:close/>
                <a:moveTo>
                  <a:pt x="7037209" y="4362068"/>
                </a:moveTo>
                <a:cubicBezTo>
                  <a:pt x="7037706" y="4340052"/>
                  <a:pt x="7021039" y="4322016"/>
                  <a:pt x="6999271" y="4321021"/>
                </a:cubicBezTo>
                <a:cubicBezTo>
                  <a:pt x="6976633" y="4320026"/>
                  <a:pt x="6957353" y="4338684"/>
                  <a:pt x="6957477" y="4361322"/>
                </a:cubicBezTo>
                <a:cubicBezTo>
                  <a:pt x="6957602" y="4383089"/>
                  <a:pt x="6975140" y="4400503"/>
                  <a:pt x="6997032" y="4400752"/>
                </a:cubicBezTo>
                <a:cubicBezTo>
                  <a:pt x="7019048" y="4401001"/>
                  <a:pt x="7036587" y="4384085"/>
                  <a:pt x="7037209" y="4362068"/>
                </a:cubicBezTo>
                <a:close/>
                <a:moveTo>
                  <a:pt x="6909340" y="4321021"/>
                </a:moveTo>
                <a:cubicBezTo>
                  <a:pt x="6886702" y="4320275"/>
                  <a:pt x="6867547" y="4339057"/>
                  <a:pt x="6867920" y="4361695"/>
                </a:cubicBezTo>
                <a:cubicBezTo>
                  <a:pt x="6868293" y="4383462"/>
                  <a:pt x="6885956" y="4400752"/>
                  <a:pt x="6907848" y="4400752"/>
                </a:cubicBezTo>
                <a:cubicBezTo>
                  <a:pt x="6929864" y="4400752"/>
                  <a:pt x="6947278" y="4383711"/>
                  <a:pt x="6947651" y="4361695"/>
                </a:cubicBezTo>
                <a:cubicBezTo>
                  <a:pt x="6948025" y="4339679"/>
                  <a:pt x="6931108" y="4321767"/>
                  <a:pt x="6909340" y="4321021"/>
                </a:cubicBezTo>
                <a:close/>
                <a:moveTo>
                  <a:pt x="6777865" y="4360824"/>
                </a:moveTo>
                <a:cubicBezTo>
                  <a:pt x="6777741" y="4383089"/>
                  <a:pt x="6797518" y="4401747"/>
                  <a:pt x="6820281" y="4400752"/>
                </a:cubicBezTo>
                <a:cubicBezTo>
                  <a:pt x="6842297" y="4399757"/>
                  <a:pt x="6858840" y="4381845"/>
                  <a:pt x="6858093" y="4359705"/>
                </a:cubicBezTo>
                <a:cubicBezTo>
                  <a:pt x="6857347" y="4337813"/>
                  <a:pt x="6839436" y="4320648"/>
                  <a:pt x="6817668" y="4321021"/>
                </a:cubicBezTo>
                <a:cubicBezTo>
                  <a:pt x="6796399" y="4321394"/>
                  <a:pt x="6777989" y="4339803"/>
                  <a:pt x="6777865" y="4360824"/>
                </a:cubicBezTo>
                <a:close/>
                <a:moveTo>
                  <a:pt x="6731345" y="4321021"/>
                </a:moveTo>
                <a:cubicBezTo>
                  <a:pt x="6708458" y="4321270"/>
                  <a:pt x="6690671" y="4340550"/>
                  <a:pt x="6692164" y="4363685"/>
                </a:cubicBezTo>
                <a:cubicBezTo>
                  <a:pt x="6693532" y="4385701"/>
                  <a:pt x="6711816" y="4401872"/>
                  <a:pt x="6733833" y="4400628"/>
                </a:cubicBezTo>
                <a:cubicBezTo>
                  <a:pt x="6755351" y="4399508"/>
                  <a:pt x="6773014" y="4380602"/>
                  <a:pt x="6772144" y="4359705"/>
                </a:cubicBezTo>
                <a:cubicBezTo>
                  <a:pt x="6771397" y="4338684"/>
                  <a:pt x="6752490" y="4320772"/>
                  <a:pt x="6731220" y="4321021"/>
                </a:cubicBezTo>
                <a:close/>
                <a:moveTo>
                  <a:pt x="6643902" y="4321021"/>
                </a:moveTo>
                <a:cubicBezTo>
                  <a:pt x="6621015" y="4320026"/>
                  <a:pt x="6602233" y="4338310"/>
                  <a:pt x="6602482" y="4361446"/>
                </a:cubicBezTo>
                <a:cubicBezTo>
                  <a:pt x="6602731" y="4383462"/>
                  <a:pt x="6620021" y="4400628"/>
                  <a:pt x="6642036" y="4400752"/>
                </a:cubicBezTo>
                <a:cubicBezTo>
                  <a:pt x="6664053" y="4400752"/>
                  <a:pt x="6681715" y="4383711"/>
                  <a:pt x="6682213" y="4361944"/>
                </a:cubicBezTo>
                <a:cubicBezTo>
                  <a:pt x="6682711" y="4340425"/>
                  <a:pt x="6665421" y="4322016"/>
                  <a:pt x="6643902" y="4321021"/>
                </a:cubicBezTo>
                <a:close/>
                <a:moveTo>
                  <a:pt x="6554842" y="4321021"/>
                </a:moveTo>
                <a:cubicBezTo>
                  <a:pt x="6531956" y="4319777"/>
                  <a:pt x="6512924" y="4337813"/>
                  <a:pt x="6512924" y="4360949"/>
                </a:cubicBezTo>
                <a:cubicBezTo>
                  <a:pt x="6512924" y="4382965"/>
                  <a:pt x="6529965" y="4400379"/>
                  <a:pt x="6552106" y="4400628"/>
                </a:cubicBezTo>
                <a:cubicBezTo>
                  <a:pt x="6574122" y="4400876"/>
                  <a:pt x="6591909" y="4384085"/>
                  <a:pt x="6592656" y="4362317"/>
                </a:cubicBezTo>
                <a:cubicBezTo>
                  <a:pt x="6593402" y="4340798"/>
                  <a:pt x="6576361" y="4322265"/>
                  <a:pt x="6554842" y="4321021"/>
                </a:cubicBezTo>
                <a:close/>
                <a:moveTo>
                  <a:pt x="6463792" y="4321021"/>
                </a:moveTo>
                <a:cubicBezTo>
                  <a:pt x="6440905" y="4320648"/>
                  <a:pt x="6422620" y="4339430"/>
                  <a:pt x="6423491" y="4362566"/>
                </a:cubicBezTo>
                <a:cubicBezTo>
                  <a:pt x="6424362" y="4384582"/>
                  <a:pt x="6442149" y="4401249"/>
                  <a:pt x="6464165" y="4400752"/>
                </a:cubicBezTo>
                <a:cubicBezTo>
                  <a:pt x="6486057" y="4400254"/>
                  <a:pt x="6503347" y="4382467"/>
                  <a:pt x="6503223" y="4360700"/>
                </a:cubicBezTo>
                <a:cubicBezTo>
                  <a:pt x="6503098" y="4339181"/>
                  <a:pt x="6485311" y="4321270"/>
                  <a:pt x="6463792" y="4320897"/>
                </a:cubicBezTo>
                <a:close/>
                <a:moveTo>
                  <a:pt x="6378713" y="4321021"/>
                </a:moveTo>
                <a:cubicBezTo>
                  <a:pt x="6356075" y="4319777"/>
                  <a:pt x="6336546" y="4338310"/>
                  <a:pt x="6336546" y="4360949"/>
                </a:cubicBezTo>
                <a:cubicBezTo>
                  <a:pt x="6336546" y="4382716"/>
                  <a:pt x="6353960" y="4400379"/>
                  <a:pt x="6375728" y="4400752"/>
                </a:cubicBezTo>
                <a:cubicBezTo>
                  <a:pt x="6397743" y="4401125"/>
                  <a:pt x="6415531" y="4384333"/>
                  <a:pt x="6416153" y="4362317"/>
                </a:cubicBezTo>
                <a:cubicBezTo>
                  <a:pt x="6416899" y="4340301"/>
                  <a:pt x="6400356" y="4322140"/>
                  <a:pt x="6378588" y="4320897"/>
                </a:cubicBezTo>
                <a:close/>
                <a:moveTo>
                  <a:pt x="6288284" y="4321021"/>
                </a:moveTo>
                <a:cubicBezTo>
                  <a:pt x="6265523" y="4320399"/>
                  <a:pt x="6246616" y="4339181"/>
                  <a:pt x="6247113" y="4361944"/>
                </a:cubicBezTo>
                <a:cubicBezTo>
                  <a:pt x="6247611" y="4383711"/>
                  <a:pt x="6265273" y="4400876"/>
                  <a:pt x="6287290" y="4400752"/>
                </a:cubicBezTo>
                <a:cubicBezTo>
                  <a:pt x="6309306" y="4400752"/>
                  <a:pt x="6326595" y="4383587"/>
                  <a:pt x="6326844" y="4361446"/>
                </a:cubicBezTo>
                <a:cubicBezTo>
                  <a:pt x="6327093" y="4339430"/>
                  <a:pt x="6310176" y="4321643"/>
                  <a:pt x="6288409" y="4321021"/>
                </a:cubicBezTo>
                <a:close/>
                <a:moveTo>
                  <a:pt x="6237287" y="4361197"/>
                </a:moveTo>
                <a:cubicBezTo>
                  <a:pt x="6237287" y="4339181"/>
                  <a:pt x="6220122" y="4321519"/>
                  <a:pt x="6198354" y="4321021"/>
                </a:cubicBezTo>
                <a:cubicBezTo>
                  <a:pt x="6175840" y="4320523"/>
                  <a:pt x="6156312" y="4340052"/>
                  <a:pt x="6157058" y="4362193"/>
                </a:cubicBezTo>
                <a:cubicBezTo>
                  <a:pt x="6157804" y="4383462"/>
                  <a:pt x="6176213" y="4400876"/>
                  <a:pt x="6197857" y="4400628"/>
                </a:cubicBezTo>
                <a:cubicBezTo>
                  <a:pt x="6219997" y="4400379"/>
                  <a:pt x="6237162" y="4383089"/>
                  <a:pt x="6237162" y="4361073"/>
                </a:cubicBezTo>
                <a:close/>
                <a:moveTo>
                  <a:pt x="6151461" y="4361695"/>
                </a:moveTo>
                <a:cubicBezTo>
                  <a:pt x="6151834" y="4339430"/>
                  <a:pt x="6132057" y="4320275"/>
                  <a:pt x="6109667" y="4321021"/>
                </a:cubicBezTo>
                <a:cubicBezTo>
                  <a:pt x="6087900" y="4321767"/>
                  <a:pt x="6070984" y="4339679"/>
                  <a:pt x="6071356" y="4361695"/>
                </a:cubicBezTo>
                <a:cubicBezTo>
                  <a:pt x="6071730" y="4383711"/>
                  <a:pt x="6089143" y="4400876"/>
                  <a:pt x="6111160" y="4400752"/>
                </a:cubicBezTo>
                <a:cubicBezTo>
                  <a:pt x="6132803" y="4400752"/>
                  <a:pt x="6151088" y="4382965"/>
                  <a:pt x="6151461" y="4361695"/>
                </a:cubicBezTo>
                <a:close/>
                <a:moveTo>
                  <a:pt x="6061406" y="4362566"/>
                </a:moveTo>
                <a:cubicBezTo>
                  <a:pt x="6062277" y="4339927"/>
                  <a:pt x="6043619" y="4320648"/>
                  <a:pt x="6020856" y="4320897"/>
                </a:cubicBezTo>
                <a:cubicBezTo>
                  <a:pt x="5999089" y="4321145"/>
                  <a:pt x="5981799" y="4338684"/>
                  <a:pt x="5981675" y="4360700"/>
                </a:cubicBezTo>
                <a:cubicBezTo>
                  <a:pt x="5981551" y="4382716"/>
                  <a:pt x="5998591" y="4400254"/>
                  <a:pt x="6020608" y="4400628"/>
                </a:cubicBezTo>
                <a:cubicBezTo>
                  <a:pt x="6042624" y="4401001"/>
                  <a:pt x="6060535" y="4384333"/>
                  <a:pt x="6061406" y="4362566"/>
                </a:cubicBezTo>
                <a:close/>
                <a:moveTo>
                  <a:pt x="5971848" y="4360700"/>
                </a:moveTo>
                <a:cubicBezTo>
                  <a:pt x="5971600" y="4338062"/>
                  <a:pt x="5952071" y="4319653"/>
                  <a:pt x="5929433" y="4321021"/>
                </a:cubicBezTo>
                <a:cubicBezTo>
                  <a:pt x="5907790" y="4322265"/>
                  <a:pt x="5891371" y="4340674"/>
                  <a:pt x="5892118" y="4362690"/>
                </a:cubicBezTo>
                <a:cubicBezTo>
                  <a:pt x="5892988" y="4384706"/>
                  <a:pt x="5910775" y="4401374"/>
                  <a:pt x="5932792" y="4400876"/>
                </a:cubicBezTo>
                <a:cubicBezTo>
                  <a:pt x="5954683" y="4400379"/>
                  <a:pt x="5971973" y="4382467"/>
                  <a:pt x="5971724" y="4360824"/>
                </a:cubicBezTo>
                <a:close/>
                <a:moveTo>
                  <a:pt x="5846468" y="4321021"/>
                </a:moveTo>
                <a:cubicBezTo>
                  <a:pt x="5823706" y="4320399"/>
                  <a:pt x="5804799" y="4339181"/>
                  <a:pt x="5805297" y="4361944"/>
                </a:cubicBezTo>
                <a:cubicBezTo>
                  <a:pt x="5805794" y="4383711"/>
                  <a:pt x="5823457" y="4400876"/>
                  <a:pt x="5845473" y="4400752"/>
                </a:cubicBezTo>
                <a:cubicBezTo>
                  <a:pt x="5867614" y="4400752"/>
                  <a:pt x="5884779" y="4383587"/>
                  <a:pt x="5885028" y="4361446"/>
                </a:cubicBezTo>
                <a:cubicBezTo>
                  <a:pt x="5885276" y="4339430"/>
                  <a:pt x="5868235" y="4321643"/>
                  <a:pt x="5846468" y="4321021"/>
                </a:cubicBezTo>
                <a:close/>
                <a:moveTo>
                  <a:pt x="5760269" y="4321145"/>
                </a:moveTo>
                <a:cubicBezTo>
                  <a:pt x="5737880" y="4318533"/>
                  <a:pt x="5717232" y="4335947"/>
                  <a:pt x="5715739" y="4358585"/>
                </a:cubicBezTo>
                <a:cubicBezTo>
                  <a:pt x="5714371" y="4380353"/>
                  <a:pt x="5730665" y="4398886"/>
                  <a:pt x="5752557" y="4400503"/>
                </a:cubicBezTo>
                <a:cubicBezTo>
                  <a:pt x="5774698" y="4402245"/>
                  <a:pt x="5793356" y="4386572"/>
                  <a:pt x="5795346" y="4364805"/>
                </a:cubicBezTo>
                <a:cubicBezTo>
                  <a:pt x="5797336" y="4342913"/>
                  <a:pt x="5781788" y="4323633"/>
                  <a:pt x="5760269" y="4321145"/>
                </a:cubicBezTo>
                <a:close/>
                <a:moveTo>
                  <a:pt x="5705913" y="4360202"/>
                </a:moveTo>
                <a:cubicBezTo>
                  <a:pt x="5705540" y="4338310"/>
                  <a:pt x="5687877" y="4320897"/>
                  <a:pt x="5666234" y="4320897"/>
                </a:cubicBezTo>
                <a:cubicBezTo>
                  <a:pt x="5643471" y="4320897"/>
                  <a:pt x="5625062" y="4340301"/>
                  <a:pt x="5626182" y="4363063"/>
                </a:cubicBezTo>
                <a:cubicBezTo>
                  <a:pt x="5627301" y="4384706"/>
                  <a:pt x="5645461" y="4401374"/>
                  <a:pt x="5667478" y="4400628"/>
                </a:cubicBezTo>
                <a:cubicBezTo>
                  <a:pt x="5689494" y="4399881"/>
                  <a:pt x="5706286" y="4382218"/>
                  <a:pt x="5705913" y="4360202"/>
                </a:cubicBezTo>
                <a:close/>
                <a:moveTo>
                  <a:pt x="5577174" y="4320897"/>
                </a:moveTo>
                <a:cubicBezTo>
                  <a:pt x="5554660" y="4320648"/>
                  <a:pt x="5535256" y="4340177"/>
                  <a:pt x="5536127" y="4362317"/>
                </a:cubicBezTo>
                <a:cubicBezTo>
                  <a:pt x="5536997" y="4383587"/>
                  <a:pt x="5555531" y="4400876"/>
                  <a:pt x="5577174" y="4400503"/>
                </a:cubicBezTo>
                <a:cubicBezTo>
                  <a:pt x="5599190" y="4400130"/>
                  <a:pt x="5616355" y="4382716"/>
                  <a:pt x="5616231" y="4360700"/>
                </a:cubicBezTo>
                <a:cubicBezTo>
                  <a:pt x="5616231" y="4338684"/>
                  <a:pt x="5598817" y="4321145"/>
                  <a:pt x="5577049" y="4320772"/>
                </a:cubicBezTo>
                <a:close/>
                <a:moveTo>
                  <a:pt x="5450301" y="4360078"/>
                </a:moveTo>
                <a:cubicBezTo>
                  <a:pt x="5449928" y="4382094"/>
                  <a:pt x="5466720" y="4399881"/>
                  <a:pt x="5488736" y="4400503"/>
                </a:cubicBezTo>
                <a:cubicBezTo>
                  <a:pt x="5511499" y="4401249"/>
                  <a:pt x="5531027" y="4382218"/>
                  <a:pt x="5530529" y="4360078"/>
                </a:cubicBezTo>
                <a:cubicBezTo>
                  <a:pt x="5530032" y="4339057"/>
                  <a:pt x="5511374" y="4320897"/>
                  <a:pt x="5490104" y="4320897"/>
                </a:cubicBezTo>
                <a:cubicBezTo>
                  <a:pt x="5468337" y="4320897"/>
                  <a:pt x="5450674" y="4338186"/>
                  <a:pt x="5450301" y="4360078"/>
                </a:cubicBezTo>
                <a:close/>
                <a:moveTo>
                  <a:pt x="5402288" y="4320897"/>
                </a:moveTo>
                <a:cubicBezTo>
                  <a:pt x="5379401" y="4319902"/>
                  <a:pt x="5360619" y="4338186"/>
                  <a:pt x="5360868" y="4361322"/>
                </a:cubicBezTo>
                <a:cubicBezTo>
                  <a:pt x="5361117" y="4383338"/>
                  <a:pt x="5378406" y="4400503"/>
                  <a:pt x="5400423" y="4400628"/>
                </a:cubicBezTo>
                <a:cubicBezTo>
                  <a:pt x="5422439" y="4400628"/>
                  <a:pt x="5440101" y="4383587"/>
                  <a:pt x="5440599" y="4361819"/>
                </a:cubicBezTo>
                <a:cubicBezTo>
                  <a:pt x="5441096" y="4340301"/>
                  <a:pt x="5423807" y="4321892"/>
                  <a:pt x="5402288" y="4320897"/>
                </a:cubicBezTo>
                <a:close/>
                <a:moveTo>
                  <a:pt x="5351042" y="4362814"/>
                </a:moveTo>
                <a:cubicBezTo>
                  <a:pt x="5352036" y="4340177"/>
                  <a:pt x="5333503" y="4320772"/>
                  <a:pt x="5310865" y="4320897"/>
                </a:cubicBezTo>
                <a:cubicBezTo>
                  <a:pt x="5289098" y="4320897"/>
                  <a:pt x="5271684" y="4338435"/>
                  <a:pt x="5271311" y="4360451"/>
                </a:cubicBezTo>
                <a:cubicBezTo>
                  <a:pt x="5271062" y="4382467"/>
                  <a:pt x="5287978" y="4400130"/>
                  <a:pt x="5309994" y="4400628"/>
                </a:cubicBezTo>
                <a:cubicBezTo>
                  <a:pt x="5332011" y="4401249"/>
                  <a:pt x="5350046" y="4384582"/>
                  <a:pt x="5351042" y="4362814"/>
                </a:cubicBezTo>
                <a:close/>
                <a:moveTo>
                  <a:pt x="5264096" y="4362690"/>
                </a:moveTo>
                <a:cubicBezTo>
                  <a:pt x="5264967" y="4340798"/>
                  <a:pt x="5248548" y="4322265"/>
                  <a:pt x="5226905" y="4321021"/>
                </a:cubicBezTo>
                <a:cubicBezTo>
                  <a:pt x="5204267" y="4319653"/>
                  <a:pt x="5184614" y="4337937"/>
                  <a:pt x="5184365" y="4360576"/>
                </a:cubicBezTo>
                <a:cubicBezTo>
                  <a:pt x="5184116" y="4382218"/>
                  <a:pt x="5201406" y="4400130"/>
                  <a:pt x="5223298" y="4400752"/>
                </a:cubicBezTo>
                <a:cubicBezTo>
                  <a:pt x="5245314" y="4401374"/>
                  <a:pt x="5263226" y="4384706"/>
                  <a:pt x="5264096" y="4362690"/>
                </a:cubicBezTo>
                <a:close/>
                <a:moveTo>
                  <a:pt x="5136974" y="4321021"/>
                </a:moveTo>
                <a:cubicBezTo>
                  <a:pt x="5114336" y="4319777"/>
                  <a:pt x="5094808" y="4338310"/>
                  <a:pt x="5094808" y="4360949"/>
                </a:cubicBezTo>
                <a:cubicBezTo>
                  <a:pt x="5094808" y="4382716"/>
                  <a:pt x="5112222" y="4400379"/>
                  <a:pt x="5133989" y="4400752"/>
                </a:cubicBezTo>
                <a:cubicBezTo>
                  <a:pt x="5156005" y="4401125"/>
                  <a:pt x="5173793" y="4384333"/>
                  <a:pt x="5174414" y="4362317"/>
                </a:cubicBezTo>
                <a:cubicBezTo>
                  <a:pt x="5175161" y="4340301"/>
                  <a:pt x="5158618" y="4322140"/>
                  <a:pt x="5136850" y="4320897"/>
                </a:cubicBezTo>
                <a:close/>
                <a:moveTo>
                  <a:pt x="5084981" y="4361197"/>
                </a:moveTo>
                <a:cubicBezTo>
                  <a:pt x="5084981" y="4339181"/>
                  <a:pt x="5067816" y="4321519"/>
                  <a:pt x="5046049" y="4321021"/>
                </a:cubicBezTo>
                <a:cubicBezTo>
                  <a:pt x="5023535" y="4320523"/>
                  <a:pt x="5004006" y="4340052"/>
                  <a:pt x="5004753" y="4362193"/>
                </a:cubicBezTo>
                <a:cubicBezTo>
                  <a:pt x="5005499" y="4383462"/>
                  <a:pt x="5023908" y="4400876"/>
                  <a:pt x="5045551" y="4400628"/>
                </a:cubicBezTo>
                <a:cubicBezTo>
                  <a:pt x="5067692" y="4400379"/>
                  <a:pt x="5084857" y="4383089"/>
                  <a:pt x="5084857" y="4361073"/>
                </a:cubicBezTo>
                <a:close/>
                <a:moveTo>
                  <a:pt x="4998907" y="4365675"/>
                </a:moveTo>
                <a:cubicBezTo>
                  <a:pt x="5001643" y="4343908"/>
                  <a:pt x="4983732" y="4322638"/>
                  <a:pt x="4961218" y="4321145"/>
                </a:cubicBezTo>
                <a:cubicBezTo>
                  <a:pt x="4939451" y="4319777"/>
                  <a:pt x="4920917" y="4335947"/>
                  <a:pt x="4919176" y="4357839"/>
                </a:cubicBezTo>
                <a:cubicBezTo>
                  <a:pt x="4917434" y="4379980"/>
                  <a:pt x="4932982" y="4398637"/>
                  <a:pt x="4954874" y="4400628"/>
                </a:cubicBezTo>
                <a:cubicBezTo>
                  <a:pt x="4976517" y="4402618"/>
                  <a:pt x="4996170" y="4386945"/>
                  <a:pt x="4998782" y="4365675"/>
                </a:cubicBezTo>
                <a:close/>
                <a:moveTo>
                  <a:pt x="4869173" y="4321021"/>
                </a:moveTo>
                <a:cubicBezTo>
                  <a:pt x="4846286" y="4321021"/>
                  <a:pt x="4828374" y="4340177"/>
                  <a:pt x="4829618" y="4363312"/>
                </a:cubicBezTo>
                <a:cubicBezTo>
                  <a:pt x="4830738" y="4385328"/>
                  <a:pt x="4848774" y="4401622"/>
                  <a:pt x="4870914" y="4400752"/>
                </a:cubicBezTo>
                <a:cubicBezTo>
                  <a:pt x="4892806" y="4399881"/>
                  <a:pt x="4909847" y="4381845"/>
                  <a:pt x="4909349" y="4360202"/>
                </a:cubicBezTo>
                <a:cubicBezTo>
                  <a:pt x="4908852" y="4338684"/>
                  <a:pt x="4890816" y="4321021"/>
                  <a:pt x="4869297" y="4321021"/>
                </a:cubicBezTo>
                <a:close/>
                <a:moveTo>
                  <a:pt x="4780984" y="4321021"/>
                </a:moveTo>
                <a:cubicBezTo>
                  <a:pt x="4758097" y="4320150"/>
                  <a:pt x="4739563" y="4338684"/>
                  <a:pt x="4739937" y="4361944"/>
                </a:cubicBezTo>
                <a:cubicBezTo>
                  <a:pt x="4740310" y="4383960"/>
                  <a:pt x="4757848" y="4401001"/>
                  <a:pt x="4779864" y="4400876"/>
                </a:cubicBezTo>
                <a:cubicBezTo>
                  <a:pt x="4801756" y="4400752"/>
                  <a:pt x="4819419" y="4383338"/>
                  <a:pt x="4819668" y="4361695"/>
                </a:cubicBezTo>
                <a:cubicBezTo>
                  <a:pt x="4819916" y="4340177"/>
                  <a:pt x="4802502" y="4321892"/>
                  <a:pt x="4780984" y="4321145"/>
                </a:cubicBezTo>
                <a:close/>
                <a:moveTo>
                  <a:pt x="4693665" y="4321021"/>
                </a:moveTo>
                <a:cubicBezTo>
                  <a:pt x="4670902" y="4320648"/>
                  <a:pt x="4652245" y="4339803"/>
                  <a:pt x="4652991" y="4362566"/>
                </a:cubicBezTo>
                <a:cubicBezTo>
                  <a:pt x="4653738" y="4384333"/>
                  <a:pt x="4671649" y="4401125"/>
                  <a:pt x="4693665" y="4400752"/>
                </a:cubicBezTo>
                <a:cubicBezTo>
                  <a:pt x="4715681" y="4400379"/>
                  <a:pt x="4732722" y="4382965"/>
                  <a:pt x="4732722" y="4360949"/>
                </a:cubicBezTo>
                <a:cubicBezTo>
                  <a:pt x="4732722" y="4339057"/>
                  <a:pt x="4715308" y="4321394"/>
                  <a:pt x="4693665" y="4321021"/>
                </a:cubicBezTo>
                <a:close/>
                <a:moveTo>
                  <a:pt x="4563434" y="4359954"/>
                </a:moveTo>
                <a:cubicBezTo>
                  <a:pt x="4562812" y="4382841"/>
                  <a:pt x="4581470" y="4401374"/>
                  <a:pt x="4604605" y="4400752"/>
                </a:cubicBezTo>
                <a:cubicBezTo>
                  <a:pt x="4626621" y="4400130"/>
                  <a:pt x="4643538" y="4382592"/>
                  <a:pt x="4643289" y="4360576"/>
                </a:cubicBezTo>
                <a:cubicBezTo>
                  <a:pt x="4643040" y="4338684"/>
                  <a:pt x="4625502" y="4321145"/>
                  <a:pt x="4603735" y="4321021"/>
                </a:cubicBezTo>
                <a:cubicBezTo>
                  <a:pt x="4582216" y="4321021"/>
                  <a:pt x="4564056" y="4338435"/>
                  <a:pt x="4563434" y="4359954"/>
                </a:cubicBezTo>
                <a:close/>
                <a:moveTo>
                  <a:pt x="4553607" y="4361446"/>
                </a:moveTo>
                <a:cubicBezTo>
                  <a:pt x="4553856" y="4339430"/>
                  <a:pt x="4536940" y="4321643"/>
                  <a:pt x="4515048" y="4321021"/>
                </a:cubicBezTo>
                <a:cubicBezTo>
                  <a:pt x="4492285" y="4320399"/>
                  <a:pt x="4473379" y="4339181"/>
                  <a:pt x="4473876" y="4361944"/>
                </a:cubicBezTo>
                <a:cubicBezTo>
                  <a:pt x="4474374" y="4383711"/>
                  <a:pt x="4492037" y="4400876"/>
                  <a:pt x="4514053" y="4400752"/>
                </a:cubicBezTo>
                <a:cubicBezTo>
                  <a:pt x="4536193" y="4400752"/>
                  <a:pt x="4553359" y="4383587"/>
                  <a:pt x="4553607" y="4361446"/>
                </a:cubicBezTo>
                <a:close/>
                <a:moveTo>
                  <a:pt x="4423998" y="4321021"/>
                </a:moveTo>
                <a:cubicBezTo>
                  <a:pt x="4401484" y="4321270"/>
                  <a:pt x="4382577" y="4341420"/>
                  <a:pt x="4383946" y="4363561"/>
                </a:cubicBezTo>
                <a:cubicBezTo>
                  <a:pt x="4385438" y="4384831"/>
                  <a:pt x="4404221" y="4401622"/>
                  <a:pt x="4425988" y="4400752"/>
                </a:cubicBezTo>
                <a:cubicBezTo>
                  <a:pt x="4448004" y="4399881"/>
                  <a:pt x="4464672" y="4381970"/>
                  <a:pt x="4464174" y="4359954"/>
                </a:cubicBezTo>
                <a:cubicBezTo>
                  <a:pt x="4463552" y="4338062"/>
                  <a:pt x="4445765" y="4320772"/>
                  <a:pt x="4423998" y="4321021"/>
                </a:cubicBezTo>
                <a:close/>
                <a:moveTo>
                  <a:pt x="4298120" y="4359207"/>
                </a:moveTo>
                <a:cubicBezTo>
                  <a:pt x="4297125" y="4381224"/>
                  <a:pt x="4313419" y="4399384"/>
                  <a:pt x="4335435" y="4400628"/>
                </a:cubicBezTo>
                <a:cubicBezTo>
                  <a:pt x="4358198" y="4401872"/>
                  <a:pt x="4378100" y="4383587"/>
                  <a:pt x="4378224" y="4361197"/>
                </a:cubicBezTo>
                <a:cubicBezTo>
                  <a:pt x="4378224" y="4340177"/>
                  <a:pt x="4360064" y="4321519"/>
                  <a:pt x="4338918" y="4320897"/>
                </a:cubicBezTo>
                <a:cubicBezTo>
                  <a:pt x="4317151" y="4320275"/>
                  <a:pt x="4299115" y="4337191"/>
                  <a:pt x="4298120" y="4359083"/>
                </a:cubicBezTo>
                <a:close/>
                <a:moveTo>
                  <a:pt x="4288294" y="4361073"/>
                </a:moveTo>
                <a:cubicBezTo>
                  <a:pt x="4288294" y="4338310"/>
                  <a:pt x="4268890" y="4319902"/>
                  <a:pt x="4246251" y="4321021"/>
                </a:cubicBezTo>
                <a:cubicBezTo>
                  <a:pt x="4224608" y="4322140"/>
                  <a:pt x="4207940" y="4340301"/>
                  <a:pt x="4208563" y="4362317"/>
                </a:cubicBezTo>
                <a:cubicBezTo>
                  <a:pt x="4209184" y="4384333"/>
                  <a:pt x="4226847" y="4401125"/>
                  <a:pt x="4248988" y="4400752"/>
                </a:cubicBezTo>
                <a:cubicBezTo>
                  <a:pt x="4270880" y="4400379"/>
                  <a:pt x="4288294" y="4382716"/>
                  <a:pt x="4288294" y="4361073"/>
                </a:cubicBezTo>
                <a:close/>
                <a:moveTo>
                  <a:pt x="4159181" y="4321021"/>
                </a:moveTo>
                <a:cubicBezTo>
                  <a:pt x="4136295" y="4320648"/>
                  <a:pt x="4118134" y="4339554"/>
                  <a:pt x="4119005" y="4362690"/>
                </a:cubicBezTo>
                <a:cubicBezTo>
                  <a:pt x="4119876" y="4384706"/>
                  <a:pt x="4137787" y="4401374"/>
                  <a:pt x="4159803" y="4400752"/>
                </a:cubicBezTo>
                <a:cubicBezTo>
                  <a:pt x="4181571" y="4400130"/>
                  <a:pt x="4198985" y="4382343"/>
                  <a:pt x="4198736" y="4360700"/>
                </a:cubicBezTo>
                <a:cubicBezTo>
                  <a:pt x="4198487" y="4339181"/>
                  <a:pt x="4180700" y="4321270"/>
                  <a:pt x="4159181" y="4321021"/>
                </a:cubicBezTo>
                <a:close/>
                <a:moveTo>
                  <a:pt x="4032060" y="4358710"/>
                </a:moveTo>
                <a:cubicBezTo>
                  <a:pt x="4030691" y="4381597"/>
                  <a:pt x="4048727" y="4400752"/>
                  <a:pt x="4071863" y="4400752"/>
                </a:cubicBezTo>
                <a:cubicBezTo>
                  <a:pt x="4093879" y="4400752"/>
                  <a:pt x="4111418" y="4383835"/>
                  <a:pt x="4111791" y="4361819"/>
                </a:cubicBezTo>
                <a:cubicBezTo>
                  <a:pt x="4112164" y="4339803"/>
                  <a:pt x="4095372" y="4321892"/>
                  <a:pt x="4073604" y="4321021"/>
                </a:cubicBezTo>
                <a:cubicBezTo>
                  <a:pt x="4052086" y="4320275"/>
                  <a:pt x="4033428" y="4337191"/>
                  <a:pt x="4032060" y="4358710"/>
                </a:cubicBezTo>
                <a:close/>
                <a:moveTo>
                  <a:pt x="3982679" y="4321021"/>
                </a:moveTo>
                <a:cubicBezTo>
                  <a:pt x="3959916" y="4321021"/>
                  <a:pt x="3941383" y="4340301"/>
                  <a:pt x="3942502" y="4362939"/>
                </a:cubicBezTo>
                <a:cubicBezTo>
                  <a:pt x="3943497" y="4384706"/>
                  <a:pt x="3961658" y="4401249"/>
                  <a:pt x="3983674" y="4400628"/>
                </a:cubicBezTo>
                <a:cubicBezTo>
                  <a:pt x="4005690" y="4400006"/>
                  <a:pt x="4022606" y="4382343"/>
                  <a:pt x="4022233" y="4360327"/>
                </a:cubicBezTo>
                <a:cubicBezTo>
                  <a:pt x="4021860" y="4338435"/>
                  <a:pt x="4004322" y="4320897"/>
                  <a:pt x="3982679" y="4320897"/>
                </a:cubicBezTo>
                <a:close/>
                <a:moveTo>
                  <a:pt x="3893494" y="4321021"/>
                </a:moveTo>
                <a:cubicBezTo>
                  <a:pt x="3870981" y="4320772"/>
                  <a:pt x="3851576" y="4340301"/>
                  <a:pt x="3852447" y="4362441"/>
                </a:cubicBezTo>
                <a:cubicBezTo>
                  <a:pt x="3853318" y="4383711"/>
                  <a:pt x="3871851" y="4401001"/>
                  <a:pt x="3893494" y="4400628"/>
                </a:cubicBezTo>
                <a:cubicBezTo>
                  <a:pt x="3915511" y="4400254"/>
                  <a:pt x="3932676" y="4382841"/>
                  <a:pt x="3932551" y="4360824"/>
                </a:cubicBezTo>
                <a:cubicBezTo>
                  <a:pt x="3932551" y="4338808"/>
                  <a:pt x="3915138" y="4321270"/>
                  <a:pt x="3893370" y="4320897"/>
                </a:cubicBezTo>
                <a:close/>
                <a:moveTo>
                  <a:pt x="3846850" y="4361695"/>
                </a:moveTo>
                <a:cubicBezTo>
                  <a:pt x="3847223" y="4339430"/>
                  <a:pt x="3827446" y="4320275"/>
                  <a:pt x="3805057" y="4321021"/>
                </a:cubicBezTo>
                <a:cubicBezTo>
                  <a:pt x="3783289" y="4321767"/>
                  <a:pt x="3766372" y="4339679"/>
                  <a:pt x="3766746" y="4361695"/>
                </a:cubicBezTo>
                <a:cubicBezTo>
                  <a:pt x="3767119" y="4383711"/>
                  <a:pt x="3784533" y="4400876"/>
                  <a:pt x="3806549" y="4400752"/>
                </a:cubicBezTo>
                <a:cubicBezTo>
                  <a:pt x="3828192" y="4400752"/>
                  <a:pt x="3846477" y="4382965"/>
                  <a:pt x="3846850" y="4361695"/>
                </a:cubicBezTo>
                <a:close/>
                <a:moveTo>
                  <a:pt x="3677064" y="4360949"/>
                </a:moveTo>
                <a:cubicBezTo>
                  <a:pt x="3677064" y="4382965"/>
                  <a:pt x="3694105" y="4400379"/>
                  <a:pt x="3716121" y="4400752"/>
                </a:cubicBezTo>
                <a:cubicBezTo>
                  <a:pt x="3739257" y="4401125"/>
                  <a:pt x="3757666" y="4382467"/>
                  <a:pt x="3756795" y="4359581"/>
                </a:cubicBezTo>
                <a:cubicBezTo>
                  <a:pt x="3755924" y="4338062"/>
                  <a:pt x="3737640" y="4320772"/>
                  <a:pt x="3716121" y="4321021"/>
                </a:cubicBezTo>
                <a:cubicBezTo>
                  <a:pt x="3694354" y="4321394"/>
                  <a:pt x="3677064" y="4338933"/>
                  <a:pt x="3677064" y="4360949"/>
                </a:cubicBezTo>
                <a:close/>
                <a:moveTo>
                  <a:pt x="3667238" y="4361695"/>
                </a:moveTo>
                <a:cubicBezTo>
                  <a:pt x="3667611" y="4339057"/>
                  <a:pt x="3648455" y="4320275"/>
                  <a:pt x="3625693" y="4321021"/>
                </a:cubicBezTo>
                <a:cubicBezTo>
                  <a:pt x="3603925" y="4321767"/>
                  <a:pt x="3587134" y="4339679"/>
                  <a:pt x="3587507" y="4361695"/>
                </a:cubicBezTo>
                <a:cubicBezTo>
                  <a:pt x="3587880" y="4383711"/>
                  <a:pt x="3605294" y="4400752"/>
                  <a:pt x="3627310" y="4400752"/>
                </a:cubicBezTo>
                <a:cubicBezTo>
                  <a:pt x="3649202" y="4400752"/>
                  <a:pt x="3666864" y="4383338"/>
                  <a:pt x="3667238" y="4361695"/>
                </a:cubicBezTo>
                <a:close/>
                <a:moveTo>
                  <a:pt x="3497949" y="4360327"/>
                </a:moveTo>
                <a:cubicBezTo>
                  <a:pt x="3497576" y="4382343"/>
                  <a:pt x="3514368" y="4400006"/>
                  <a:pt x="3536384" y="4400752"/>
                </a:cubicBezTo>
                <a:cubicBezTo>
                  <a:pt x="3559520" y="4401498"/>
                  <a:pt x="3578302" y="4383089"/>
                  <a:pt x="3577805" y="4360202"/>
                </a:cubicBezTo>
                <a:cubicBezTo>
                  <a:pt x="3577307" y="4338684"/>
                  <a:pt x="3559271" y="4321021"/>
                  <a:pt x="3537753" y="4321021"/>
                </a:cubicBezTo>
                <a:cubicBezTo>
                  <a:pt x="3515985" y="4321021"/>
                  <a:pt x="3498447" y="4338435"/>
                  <a:pt x="3497949" y="4360327"/>
                </a:cubicBezTo>
                <a:close/>
                <a:moveTo>
                  <a:pt x="3411004" y="4359954"/>
                </a:moveTo>
                <a:cubicBezTo>
                  <a:pt x="3410382" y="4382841"/>
                  <a:pt x="3429040" y="4401374"/>
                  <a:pt x="3452175" y="4400752"/>
                </a:cubicBezTo>
                <a:cubicBezTo>
                  <a:pt x="3474192" y="4400130"/>
                  <a:pt x="3491108" y="4382592"/>
                  <a:pt x="3490859" y="4360576"/>
                </a:cubicBezTo>
                <a:cubicBezTo>
                  <a:pt x="3490611" y="4338684"/>
                  <a:pt x="3473072" y="4321145"/>
                  <a:pt x="3451305" y="4321021"/>
                </a:cubicBezTo>
                <a:cubicBezTo>
                  <a:pt x="3429786" y="4321021"/>
                  <a:pt x="3411626" y="4338435"/>
                  <a:pt x="3411004" y="4359954"/>
                </a:cubicBezTo>
                <a:close/>
                <a:moveTo>
                  <a:pt x="3363116" y="4321021"/>
                </a:moveTo>
                <a:cubicBezTo>
                  <a:pt x="3340477" y="4320150"/>
                  <a:pt x="3321198" y="4338808"/>
                  <a:pt x="3321446" y="4361570"/>
                </a:cubicBezTo>
                <a:cubicBezTo>
                  <a:pt x="3321695" y="4383338"/>
                  <a:pt x="3339233" y="4400628"/>
                  <a:pt x="3361250" y="4400752"/>
                </a:cubicBezTo>
                <a:cubicBezTo>
                  <a:pt x="3383266" y="4400876"/>
                  <a:pt x="3400804" y="4383835"/>
                  <a:pt x="3401177" y="4361819"/>
                </a:cubicBezTo>
                <a:cubicBezTo>
                  <a:pt x="3401551" y="4339803"/>
                  <a:pt x="3384883" y="4321767"/>
                  <a:pt x="3363116" y="4321021"/>
                </a:cubicBezTo>
                <a:close/>
                <a:moveTo>
                  <a:pt x="3231516" y="4358710"/>
                </a:moveTo>
                <a:cubicBezTo>
                  <a:pt x="3230023" y="4380850"/>
                  <a:pt x="3249054" y="4400628"/>
                  <a:pt x="3271817" y="4400752"/>
                </a:cubicBezTo>
                <a:cubicBezTo>
                  <a:pt x="3293957" y="4400752"/>
                  <a:pt x="3311371" y="4383711"/>
                  <a:pt x="3311620" y="4361695"/>
                </a:cubicBezTo>
                <a:cubicBezTo>
                  <a:pt x="3311993" y="4339679"/>
                  <a:pt x="3295077" y="4321767"/>
                  <a:pt x="3273309" y="4321021"/>
                </a:cubicBezTo>
                <a:cubicBezTo>
                  <a:pt x="3252040" y="4320275"/>
                  <a:pt x="3232884" y="4337564"/>
                  <a:pt x="3231516" y="4358710"/>
                </a:cubicBezTo>
                <a:close/>
                <a:moveTo>
                  <a:pt x="3185742" y="4320897"/>
                </a:moveTo>
                <a:cubicBezTo>
                  <a:pt x="3162855" y="4320648"/>
                  <a:pt x="3144695" y="4339679"/>
                  <a:pt x="3145814" y="4362814"/>
                </a:cubicBezTo>
                <a:cubicBezTo>
                  <a:pt x="3146809" y="4384831"/>
                  <a:pt x="3164721" y="4401374"/>
                  <a:pt x="3186861" y="4400628"/>
                </a:cubicBezTo>
                <a:cubicBezTo>
                  <a:pt x="3208380" y="4399881"/>
                  <a:pt x="3226292" y="4381348"/>
                  <a:pt x="3225919" y="4360327"/>
                </a:cubicBezTo>
                <a:cubicBezTo>
                  <a:pt x="3225545" y="4339306"/>
                  <a:pt x="3207012" y="4321021"/>
                  <a:pt x="3185742" y="4320897"/>
                </a:cubicBezTo>
                <a:close/>
                <a:moveTo>
                  <a:pt x="3056133" y="4360451"/>
                </a:moveTo>
                <a:cubicBezTo>
                  <a:pt x="3055884" y="4382467"/>
                  <a:pt x="3072800" y="4400006"/>
                  <a:pt x="3094816" y="4400628"/>
                </a:cubicBezTo>
                <a:cubicBezTo>
                  <a:pt x="3117952" y="4401125"/>
                  <a:pt x="3136610" y="4382716"/>
                  <a:pt x="3135864" y="4359829"/>
                </a:cubicBezTo>
                <a:cubicBezTo>
                  <a:pt x="3135242" y="4338310"/>
                  <a:pt x="3117081" y="4320772"/>
                  <a:pt x="3095563" y="4321021"/>
                </a:cubicBezTo>
                <a:cubicBezTo>
                  <a:pt x="3073795" y="4321145"/>
                  <a:pt x="3056381" y="4338684"/>
                  <a:pt x="3056133" y="4360576"/>
                </a:cubicBezTo>
                <a:close/>
                <a:moveTo>
                  <a:pt x="2966700" y="4359083"/>
                </a:moveTo>
                <a:cubicBezTo>
                  <a:pt x="2965704" y="4381099"/>
                  <a:pt x="2981999" y="4399260"/>
                  <a:pt x="3003891" y="4400503"/>
                </a:cubicBezTo>
                <a:cubicBezTo>
                  <a:pt x="3027027" y="4401872"/>
                  <a:pt x="3046182" y="4384085"/>
                  <a:pt x="3046306" y="4361197"/>
                </a:cubicBezTo>
                <a:cubicBezTo>
                  <a:pt x="3046306" y="4339679"/>
                  <a:pt x="3028892" y="4321519"/>
                  <a:pt x="3007374" y="4320897"/>
                </a:cubicBezTo>
                <a:cubicBezTo>
                  <a:pt x="2985731" y="4320275"/>
                  <a:pt x="2967570" y="4337191"/>
                  <a:pt x="2966575" y="4359083"/>
                </a:cubicBezTo>
                <a:close/>
                <a:moveTo>
                  <a:pt x="2920677" y="4320897"/>
                </a:moveTo>
                <a:cubicBezTo>
                  <a:pt x="2897915" y="4320399"/>
                  <a:pt x="2879132" y="4339430"/>
                  <a:pt x="2879754" y="4362068"/>
                </a:cubicBezTo>
                <a:cubicBezTo>
                  <a:pt x="2880376" y="4383835"/>
                  <a:pt x="2898163" y="4400752"/>
                  <a:pt x="2920179" y="4400503"/>
                </a:cubicBezTo>
                <a:cubicBezTo>
                  <a:pt x="2942196" y="4400254"/>
                  <a:pt x="2959361" y="4382965"/>
                  <a:pt x="2959485" y="4360949"/>
                </a:cubicBezTo>
                <a:cubicBezTo>
                  <a:pt x="2959485" y="4338933"/>
                  <a:pt x="2942444" y="4321270"/>
                  <a:pt x="2920677" y="4320772"/>
                </a:cubicBezTo>
                <a:close/>
                <a:moveTo>
                  <a:pt x="2869928" y="4362814"/>
                </a:moveTo>
                <a:cubicBezTo>
                  <a:pt x="2870923" y="4340923"/>
                  <a:pt x="2854504" y="4322389"/>
                  <a:pt x="2832986" y="4320897"/>
                </a:cubicBezTo>
                <a:cubicBezTo>
                  <a:pt x="2810347" y="4319404"/>
                  <a:pt x="2790695" y="4337689"/>
                  <a:pt x="2790321" y="4360327"/>
                </a:cubicBezTo>
                <a:cubicBezTo>
                  <a:pt x="2789948" y="4381970"/>
                  <a:pt x="2807238" y="4399881"/>
                  <a:pt x="2829005" y="4400628"/>
                </a:cubicBezTo>
                <a:cubicBezTo>
                  <a:pt x="2851021" y="4401374"/>
                  <a:pt x="2868933" y="4384706"/>
                  <a:pt x="2869928" y="4362814"/>
                </a:cubicBezTo>
                <a:close/>
                <a:moveTo>
                  <a:pt x="2780370" y="4362566"/>
                </a:moveTo>
                <a:cubicBezTo>
                  <a:pt x="2781241" y="4340674"/>
                  <a:pt x="2764822" y="4322265"/>
                  <a:pt x="2743179" y="4320897"/>
                </a:cubicBezTo>
                <a:cubicBezTo>
                  <a:pt x="2720541" y="4319529"/>
                  <a:pt x="2700888" y="4337937"/>
                  <a:pt x="2700764" y="4360576"/>
                </a:cubicBezTo>
                <a:cubicBezTo>
                  <a:pt x="2700515" y="4382218"/>
                  <a:pt x="2717929" y="4400130"/>
                  <a:pt x="2739697" y="4400628"/>
                </a:cubicBezTo>
                <a:cubicBezTo>
                  <a:pt x="2761713" y="4401249"/>
                  <a:pt x="2779624" y="4384458"/>
                  <a:pt x="2780370" y="4362566"/>
                </a:cubicBezTo>
                <a:close/>
                <a:moveTo>
                  <a:pt x="2610833" y="4358585"/>
                </a:moveTo>
                <a:cubicBezTo>
                  <a:pt x="2609341" y="4380726"/>
                  <a:pt x="2628372" y="4400503"/>
                  <a:pt x="2651010" y="4400628"/>
                </a:cubicBezTo>
                <a:cubicBezTo>
                  <a:pt x="2673150" y="4400628"/>
                  <a:pt x="2690564" y="4383711"/>
                  <a:pt x="2690937" y="4361570"/>
                </a:cubicBezTo>
                <a:cubicBezTo>
                  <a:pt x="2691310" y="4339554"/>
                  <a:pt x="2674394" y="4321643"/>
                  <a:pt x="2652627" y="4320897"/>
                </a:cubicBezTo>
                <a:cubicBezTo>
                  <a:pt x="2631357" y="4320150"/>
                  <a:pt x="2612202" y="4337440"/>
                  <a:pt x="2610833" y="4358585"/>
                </a:cubicBezTo>
                <a:close/>
                <a:moveTo>
                  <a:pt x="2525007" y="4358958"/>
                </a:moveTo>
                <a:cubicBezTo>
                  <a:pt x="2524012" y="4380975"/>
                  <a:pt x="2540182" y="4399260"/>
                  <a:pt x="2562199" y="4400503"/>
                </a:cubicBezTo>
                <a:cubicBezTo>
                  <a:pt x="2585086" y="4401872"/>
                  <a:pt x="2604987" y="4383587"/>
                  <a:pt x="2605112" y="4361197"/>
                </a:cubicBezTo>
                <a:cubicBezTo>
                  <a:pt x="2605236" y="4340177"/>
                  <a:pt x="2587076" y="4321519"/>
                  <a:pt x="2565930" y="4320772"/>
                </a:cubicBezTo>
                <a:cubicBezTo>
                  <a:pt x="2544163" y="4320026"/>
                  <a:pt x="2526002" y="4336942"/>
                  <a:pt x="2525007" y="4358834"/>
                </a:cubicBezTo>
                <a:close/>
                <a:moveTo>
                  <a:pt x="2435450" y="4361570"/>
                </a:moveTo>
                <a:cubicBezTo>
                  <a:pt x="2435823" y="4383587"/>
                  <a:pt x="2453237" y="4400628"/>
                  <a:pt x="2475253" y="4400628"/>
                </a:cubicBezTo>
                <a:cubicBezTo>
                  <a:pt x="2498389" y="4400628"/>
                  <a:pt x="2516425" y="4381472"/>
                  <a:pt x="2515057" y="4358585"/>
                </a:cubicBezTo>
                <a:cubicBezTo>
                  <a:pt x="2513813" y="4337067"/>
                  <a:pt x="2495155" y="4320150"/>
                  <a:pt x="2473636" y="4320897"/>
                </a:cubicBezTo>
                <a:cubicBezTo>
                  <a:pt x="2451869" y="4321643"/>
                  <a:pt x="2435077" y="4339554"/>
                  <a:pt x="2435450" y="4361570"/>
                </a:cubicBezTo>
                <a:close/>
                <a:moveTo>
                  <a:pt x="2385572" y="4320897"/>
                </a:moveTo>
                <a:cubicBezTo>
                  <a:pt x="2362685" y="4320897"/>
                  <a:pt x="2344773" y="4339927"/>
                  <a:pt x="2345893" y="4363063"/>
                </a:cubicBezTo>
                <a:cubicBezTo>
                  <a:pt x="2347012" y="4385079"/>
                  <a:pt x="2365048" y="4401498"/>
                  <a:pt x="2387064" y="4400628"/>
                </a:cubicBezTo>
                <a:cubicBezTo>
                  <a:pt x="2408956" y="4399757"/>
                  <a:pt x="2425997" y="4381845"/>
                  <a:pt x="2425499" y="4360078"/>
                </a:cubicBezTo>
                <a:cubicBezTo>
                  <a:pt x="2425002" y="4338559"/>
                  <a:pt x="2407090" y="4320897"/>
                  <a:pt x="2385447" y="4320897"/>
                </a:cubicBezTo>
                <a:close/>
                <a:moveTo>
                  <a:pt x="2258947" y="4360576"/>
                </a:moveTo>
                <a:cubicBezTo>
                  <a:pt x="2258698" y="4383462"/>
                  <a:pt x="2277729" y="4401498"/>
                  <a:pt x="2300865" y="4400503"/>
                </a:cubicBezTo>
                <a:cubicBezTo>
                  <a:pt x="2322881" y="4399508"/>
                  <a:pt x="2339425" y="4381597"/>
                  <a:pt x="2338678" y="4359581"/>
                </a:cubicBezTo>
                <a:cubicBezTo>
                  <a:pt x="2337932" y="4337689"/>
                  <a:pt x="2320020" y="4320523"/>
                  <a:pt x="2298377" y="4320897"/>
                </a:cubicBezTo>
                <a:cubicBezTo>
                  <a:pt x="2276859" y="4321270"/>
                  <a:pt x="2259072" y="4339181"/>
                  <a:pt x="2258947" y="4360700"/>
                </a:cubicBezTo>
                <a:close/>
                <a:moveTo>
                  <a:pt x="2169390" y="4359705"/>
                </a:moveTo>
                <a:cubicBezTo>
                  <a:pt x="2168768" y="4382592"/>
                  <a:pt x="2187426" y="4401125"/>
                  <a:pt x="2210561" y="4400503"/>
                </a:cubicBezTo>
                <a:cubicBezTo>
                  <a:pt x="2232578" y="4399881"/>
                  <a:pt x="2249494" y="4382343"/>
                  <a:pt x="2249245" y="4360327"/>
                </a:cubicBezTo>
                <a:cubicBezTo>
                  <a:pt x="2248996" y="4338435"/>
                  <a:pt x="2231458" y="4320897"/>
                  <a:pt x="2209691" y="4320772"/>
                </a:cubicBezTo>
                <a:cubicBezTo>
                  <a:pt x="2188172" y="4320772"/>
                  <a:pt x="2170012" y="4338186"/>
                  <a:pt x="2169390" y="4359705"/>
                </a:cubicBezTo>
                <a:close/>
                <a:moveTo>
                  <a:pt x="2079459" y="4358461"/>
                </a:moveTo>
                <a:cubicBezTo>
                  <a:pt x="2077967" y="4380602"/>
                  <a:pt x="2096997" y="4400379"/>
                  <a:pt x="2119760" y="4400503"/>
                </a:cubicBezTo>
                <a:cubicBezTo>
                  <a:pt x="2141901" y="4400503"/>
                  <a:pt x="2159315" y="4383462"/>
                  <a:pt x="2159563" y="4361446"/>
                </a:cubicBezTo>
                <a:cubicBezTo>
                  <a:pt x="2159937" y="4339430"/>
                  <a:pt x="2143020" y="4321519"/>
                  <a:pt x="2121253" y="4320772"/>
                </a:cubicBezTo>
                <a:cubicBezTo>
                  <a:pt x="2099983" y="4320026"/>
                  <a:pt x="2080828" y="4337316"/>
                  <a:pt x="2079459" y="4358461"/>
                </a:cubicBezTo>
                <a:close/>
                <a:moveTo>
                  <a:pt x="1993509" y="4360327"/>
                </a:moveTo>
                <a:cubicBezTo>
                  <a:pt x="1993260" y="4382343"/>
                  <a:pt x="2010177" y="4400006"/>
                  <a:pt x="2032193" y="4400503"/>
                </a:cubicBezTo>
                <a:cubicBezTo>
                  <a:pt x="2054955" y="4401001"/>
                  <a:pt x="2074484" y="4381845"/>
                  <a:pt x="2073737" y="4359705"/>
                </a:cubicBezTo>
                <a:cubicBezTo>
                  <a:pt x="2073116" y="4338684"/>
                  <a:pt x="2054209" y="4320772"/>
                  <a:pt x="2032939" y="4320772"/>
                </a:cubicBezTo>
                <a:cubicBezTo>
                  <a:pt x="2011172" y="4320772"/>
                  <a:pt x="1993633" y="4338435"/>
                  <a:pt x="1993385" y="4360327"/>
                </a:cubicBezTo>
                <a:close/>
                <a:moveTo>
                  <a:pt x="1983682" y="4362441"/>
                </a:moveTo>
                <a:cubicBezTo>
                  <a:pt x="1984553" y="4339803"/>
                  <a:pt x="1965895" y="4320523"/>
                  <a:pt x="1943133" y="4320772"/>
                </a:cubicBezTo>
                <a:cubicBezTo>
                  <a:pt x="1921366" y="4321021"/>
                  <a:pt x="1904076" y="4338559"/>
                  <a:pt x="1903827" y="4360576"/>
                </a:cubicBezTo>
                <a:cubicBezTo>
                  <a:pt x="1903703" y="4382592"/>
                  <a:pt x="1920619" y="4400130"/>
                  <a:pt x="1942760" y="4400503"/>
                </a:cubicBezTo>
                <a:cubicBezTo>
                  <a:pt x="1964776" y="4400876"/>
                  <a:pt x="1982688" y="4384209"/>
                  <a:pt x="1983558" y="4362441"/>
                </a:cubicBezTo>
                <a:close/>
                <a:moveTo>
                  <a:pt x="1853576" y="4320772"/>
                </a:moveTo>
                <a:cubicBezTo>
                  <a:pt x="1830689" y="4321021"/>
                  <a:pt x="1813026" y="4340425"/>
                  <a:pt x="1814519" y="4363561"/>
                </a:cubicBezTo>
                <a:cubicBezTo>
                  <a:pt x="1816011" y="4385577"/>
                  <a:pt x="1834171" y="4401622"/>
                  <a:pt x="1856312" y="4400379"/>
                </a:cubicBezTo>
                <a:cubicBezTo>
                  <a:pt x="1878204" y="4399260"/>
                  <a:pt x="1894996" y="4381099"/>
                  <a:pt x="1894125" y="4359332"/>
                </a:cubicBezTo>
                <a:cubicBezTo>
                  <a:pt x="1893379" y="4337813"/>
                  <a:pt x="1874970" y="4320523"/>
                  <a:pt x="1853451" y="4320772"/>
                </a:cubicBezTo>
                <a:close/>
                <a:moveTo>
                  <a:pt x="1804568" y="4361944"/>
                </a:moveTo>
                <a:cubicBezTo>
                  <a:pt x="1805190" y="4339306"/>
                  <a:pt x="1786407" y="4320275"/>
                  <a:pt x="1763645" y="4320772"/>
                </a:cubicBezTo>
                <a:cubicBezTo>
                  <a:pt x="1741878" y="4321270"/>
                  <a:pt x="1724712" y="4338933"/>
                  <a:pt x="1724837" y="4360949"/>
                </a:cubicBezTo>
                <a:cubicBezTo>
                  <a:pt x="1724837" y="4382965"/>
                  <a:pt x="1742002" y="4400254"/>
                  <a:pt x="1764143" y="4400503"/>
                </a:cubicBezTo>
                <a:cubicBezTo>
                  <a:pt x="1786159" y="4400752"/>
                  <a:pt x="1803946" y="4383835"/>
                  <a:pt x="1804568" y="4361944"/>
                </a:cubicBezTo>
                <a:close/>
                <a:moveTo>
                  <a:pt x="1678690" y="4320772"/>
                </a:moveTo>
                <a:cubicBezTo>
                  <a:pt x="1655927" y="4320399"/>
                  <a:pt x="1637145" y="4339430"/>
                  <a:pt x="1638016" y="4362193"/>
                </a:cubicBezTo>
                <a:cubicBezTo>
                  <a:pt x="1638762" y="4383960"/>
                  <a:pt x="1656674" y="4400876"/>
                  <a:pt x="1678690" y="4400503"/>
                </a:cubicBezTo>
                <a:cubicBezTo>
                  <a:pt x="1700706" y="4400130"/>
                  <a:pt x="1717871" y="4382841"/>
                  <a:pt x="1717747" y="4360700"/>
                </a:cubicBezTo>
                <a:cubicBezTo>
                  <a:pt x="1717747" y="4338684"/>
                  <a:pt x="1700457" y="4321145"/>
                  <a:pt x="1678690" y="4320772"/>
                </a:cubicBezTo>
                <a:close/>
                <a:moveTo>
                  <a:pt x="1548334" y="4360824"/>
                </a:moveTo>
                <a:cubicBezTo>
                  <a:pt x="1548334" y="4383711"/>
                  <a:pt x="1567489" y="4401622"/>
                  <a:pt x="1590625" y="4400379"/>
                </a:cubicBezTo>
                <a:cubicBezTo>
                  <a:pt x="1612641" y="4399260"/>
                  <a:pt x="1629060" y="4381224"/>
                  <a:pt x="1628065" y="4359083"/>
                </a:cubicBezTo>
                <a:cubicBezTo>
                  <a:pt x="1627194" y="4337191"/>
                  <a:pt x="1609158" y="4320150"/>
                  <a:pt x="1587515" y="4320648"/>
                </a:cubicBezTo>
                <a:cubicBezTo>
                  <a:pt x="1565997" y="4321145"/>
                  <a:pt x="1548334" y="4339181"/>
                  <a:pt x="1548334" y="4360700"/>
                </a:cubicBezTo>
                <a:close/>
                <a:moveTo>
                  <a:pt x="1498456" y="4320772"/>
                </a:moveTo>
                <a:cubicBezTo>
                  <a:pt x="1475942" y="4321021"/>
                  <a:pt x="1456911" y="4341171"/>
                  <a:pt x="1458403" y="4363187"/>
                </a:cubicBezTo>
                <a:cubicBezTo>
                  <a:pt x="1459772" y="4384458"/>
                  <a:pt x="1478678" y="4401249"/>
                  <a:pt x="1500321" y="4400503"/>
                </a:cubicBezTo>
                <a:cubicBezTo>
                  <a:pt x="1522337" y="4399633"/>
                  <a:pt x="1539130" y="4381845"/>
                  <a:pt x="1538508" y="4359829"/>
                </a:cubicBezTo>
                <a:cubicBezTo>
                  <a:pt x="1538010" y="4337937"/>
                  <a:pt x="1520099" y="4320648"/>
                  <a:pt x="1498456" y="4320772"/>
                </a:cubicBezTo>
                <a:close/>
                <a:moveTo>
                  <a:pt x="1412505" y="4320772"/>
                </a:moveTo>
                <a:cubicBezTo>
                  <a:pt x="1389618" y="4320523"/>
                  <a:pt x="1371458" y="4339554"/>
                  <a:pt x="1372578" y="4362690"/>
                </a:cubicBezTo>
                <a:cubicBezTo>
                  <a:pt x="1373573" y="4384706"/>
                  <a:pt x="1391484" y="4401249"/>
                  <a:pt x="1413625" y="4400503"/>
                </a:cubicBezTo>
                <a:cubicBezTo>
                  <a:pt x="1435143" y="4399757"/>
                  <a:pt x="1453055" y="4381224"/>
                  <a:pt x="1452682" y="4360202"/>
                </a:cubicBezTo>
                <a:cubicBezTo>
                  <a:pt x="1452309" y="4339181"/>
                  <a:pt x="1433775" y="4320897"/>
                  <a:pt x="1412505" y="4320772"/>
                </a:cubicBezTo>
                <a:close/>
                <a:moveTo>
                  <a:pt x="1322948" y="4320772"/>
                </a:moveTo>
                <a:cubicBezTo>
                  <a:pt x="1300061" y="4320523"/>
                  <a:pt x="1281901" y="4339554"/>
                  <a:pt x="1282896" y="4362566"/>
                </a:cubicBezTo>
                <a:cubicBezTo>
                  <a:pt x="1283891" y="4384582"/>
                  <a:pt x="1301802" y="4401125"/>
                  <a:pt x="1323819" y="4400503"/>
                </a:cubicBezTo>
                <a:cubicBezTo>
                  <a:pt x="1345710" y="4399881"/>
                  <a:pt x="1362876" y="4381970"/>
                  <a:pt x="1362627" y="4360327"/>
                </a:cubicBezTo>
                <a:cubicBezTo>
                  <a:pt x="1362378" y="4338808"/>
                  <a:pt x="1344466" y="4321021"/>
                  <a:pt x="1322948" y="4320772"/>
                </a:cubicBezTo>
                <a:close/>
                <a:moveTo>
                  <a:pt x="13381107" y="4320772"/>
                </a:moveTo>
                <a:cubicBezTo>
                  <a:pt x="13358345" y="4320150"/>
                  <a:pt x="13339438" y="4338933"/>
                  <a:pt x="13339936" y="4361695"/>
                </a:cubicBezTo>
                <a:cubicBezTo>
                  <a:pt x="13340432" y="4383462"/>
                  <a:pt x="13358096" y="4400628"/>
                  <a:pt x="13380112" y="4400503"/>
                </a:cubicBezTo>
                <a:cubicBezTo>
                  <a:pt x="13402253" y="4400503"/>
                  <a:pt x="13419418" y="4383338"/>
                  <a:pt x="13419666" y="4361197"/>
                </a:cubicBezTo>
                <a:cubicBezTo>
                  <a:pt x="13419915" y="4339181"/>
                  <a:pt x="13402999" y="4321394"/>
                  <a:pt x="13381231" y="4320772"/>
                </a:cubicBezTo>
                <a:close/>
                <a:moveTo>
                  <a:pt x="1106393" y="4359083"/>
                </a:moveTo>
                <a:cubicBezTo>
                  <a:pt x="1105398" y="4381970"/>
                  <a:pt x="1123683" y="4400752"/>
                  <a:pt x="1146818" y="4400503"/>
                </a:cubicBezTo>
                <a:cubicBezTo>
                  <a:pt x="1168834" y="4400254"/>
                  <a:pt x="1186000" y="4382965"/>
                  <a:pt x="1186124" y="4360949"/>
                </a:cubicBezTo>
                <a:cubicBezTo>
                  <a:pt x="1186124" y="4338933"/>
                  <a:pt x="1169083" y="4321270"/>
                  <a:pt x="1147316" y="4320772"/>
                </a:cubicBezTo>
                <a:cubicBezTo>
                  <a:pt x="1125797" y="4320275"/>
                  <a:pt x="1107388" y="4337564"/>
                  <a:pt x="1106393" y="4359083"/>
                </a:cubicBezTo>
                <a:close/>
                <a:moveTo>
                  <a:pt x="1096567" y="4360949"/>
                </a:moveTo>
                <a:cubicBezTo>
                  <a:pt x="1096567" y="4338933"/>
                  <a:pt x="1079526" y="4321270"/>
                  <a:pt x="1057758" y="4320772"/>
                </a:cubicBezTo>
                <a:cubicBezTo>
                  <a:pt x="1034996" y="4320275"/>
                  <a:pt x="1016214" y="4339306"/>
                  <a:pt x="1016836" y="4361944"/>
                </a:cubicBezTo>
                <a:cubicBezTo>
                  <a:pt x="1017458" y="4383711"/>
                  <a:pt x="1035245" y="4400628"/>
                  <a:pt x="1057261" y="4400503"/>
                </a:cubicBezTo>
                <a:cubicBezTo>
                  <a:pt x="1079277" y="4400254"/>
                  <a:pt x="1096442" y="4382965"/>
                  <a:pt x="1096567" y="4360949"/>
                </a:cubicBezTo>
                <a:close/>
                <a:moveTo>
                  <a:pt x="967703" y="4320772"/>
                </a:moveTo>
                <a:cubicBezTo>
                  <a:pt x="944941" y="4320523"/>
                  <a:pt x="926283" y="4339803"/>
                  <a:pt x="927278" y="4362441"/>
                </a:cubicBezTo>
                <a:cubicBezTo>
                  <a:pt x="928149" y="4384209"/>
                  <a:pt x="946185" y="4400876"/>
                  <a:pt x="968201" y="4400503"/>
                </a:cubicBezTo>
                <a:cubicBezTo>
                  <a:pt x="990217" y="4400006"/>
                  <a:pt x="1007258" y="4382592"/>
                  <a:pt x="1007009" y="4360451"/>
                </a:cubicBezTo>
                <a:cubicBezTo>
                  <a:pt x="1006760" y="4338559"/>
                  <a:pt x="989471" y="4321021"/>
                  <a:pt x="967703" y="4320772"/>
                </a:cubicBezTo>
                <a:close/>
                <a:moveTo>
                  <a:pt x="837348" y="4358461"/>
                </a:moveTo>
                <a:cubicBezTo>
                  <a:pt x="835855" y="4380602"/>
                  <a:pt x="854886" y="4400379"/>
                  <a:pt x="877524" y="4400503"/>
                </a:cubicBezTo>
                <a:cubicBezTo>
                  <a:pt x="899665" y="4400503"/>
                  <a:pt x="917079" y="4383587"/>
                  <a:pt x="917452" y="4361446"/>
                </a:cubicBezTo>
                <a:cubicBezTo>
                  <a:pt x="917825" y="4339430"/>
                  <a:pt x="900909" y="4321519"/>
                  <a:pt x="879141" y="4320772"/>
                </a:cubicBezTo>
                <a:cubicBezTo>
                  <a:pt x="857871" y="4320026"/>
                  <a:pt x="838716" y="4337316"/>
                  <a:pt x="837348" y="4358461"/>
                </a:cubicBezTo>
                <a:close/>
                <a:moveTo>
                  <a:pt x="751397" y="4359954"/>
                </a:moveTo>
                <a:cubicBezTo>
                  <a:pt x="751024" y="4381970"/>
                  <a:pt x="767816" y="4399757"/>
                  <a:pt x="789832" y="4400379"/>
                </a:cubicBezTo>
                <a:cubicBezTo>
                  <a:pt x="812595" y="4401125"/>
                  <a:pt x="832248" y="4382094"/>
                  <a:pt x="831626" y="4359954"/>
                </a:cubicBezTo>
                <a:cubicBezTo>
                  <a:pt x="831128" y="4338933"/>
                  <a:pt x="812471" y="4320772"/>
                  <a:pt x="791201" y="4320772"/>
                </a:cubicBezTo>
                <a:cubicBezTo>
                  <a:pt x="769433" y="4320772"/>
                  <a:pt x="751771" y="4338062"/>
                  <a:pt x="751397" y="4359954"/>
                </a:cubicBezTo>
                <a:close/>
                <a:moveTo>
                  <a:pt x="741695" y="4360451"/>
                </a:moveTo>
                <a:cubicBezTo>
                  <a:pt x="741447" y="4337813"/>
                  <a:pt x="721794" y="4319404"/>
                  <a:pt x="699156" y="4320772"/>
                </a:cubicBezTo>
                <a:cubicBezTo>
                  <a:pt x="677513" y="4322140"/>
                  <a:pt x="661094" y="4340550"/>
                  <a:pt x="661964" y="4362441"/>
                </a:cubicBezTo>
                <a:cubicBezTo>
                  <a:pt x="662835" y="4384458"/>
                  <a:pt x="680747" y="4401125"/>
                  <a:pt x="702763" y="4400503"/>
                </a:cubicBezTo>
                <a:cubicBezTo>
                  <a:pt x="724655" y="4399881"/>
                  <a:pt x="741944" y="4382094"/>
                  <a:pt x="741695" y="4360327"/>
                </a:cubicBezTo>
                <a:close/>
                <a:moveTo>
                  <a:pt x="652138" y="4360824"/>
                </a:moveTo>
                <a:cubicBezTo>
                  <a:pt x="652138" y="4338062"/>
                  <a:pt x="632734" y="4319653"/>
                  <a:pt x="610096" y="4320772"/>
                </a:cubicBezTo>
                <a:cubicBezTo>
                  <a:pt x="588453" y="4321892"/>
                  <a:pt x="571785" y="4340052"/>
                  <a:pt x="572407" y="4362068"/>
                </a:cubicBezTo>
                <a:cubicBezTo>
                  <a:pt x="573029" y="4384085"/>
                  <a:pt x="590692" y="4400876"/>
                  <a:pt x="612832" y="4400503"/>
                </a:cubicBezTo>
                <a:cubicBezTo>
                  <a:pt x="634724" y="4400130"/>
                  <a:pt x="652138" y="4382467"/>
                  <a:pt x="652138" y="4360824"/>
                </a:cubicBezTo>
                <a:close/>
                <a:moveTo>
                  <a:pt x="526758" y="4320772"/>
                </a:moveTo>
                <a:cubicBezTo>
                  <a:pt x="503995" y="4320150"/>
                  <a:pt x="485088" y="4338933"/>
                  <a:pt x="485586" y="4361695"/>
                </a:cubicBezTo>
                <a:cubicBezTo>
                  <a:pt x="486084" y="4383462"/>
                  <a:pt x="503746" y="4400628"/>
                  <a:pt x="525763" y="4400503"/>
                </a:cubicBezTo>
                <a:cubicBezTo>
                  <a:pt x="547779" y="4400503"/>
                  <a:pt x="565068" y="4383338"/>
                  <a:pt x="565317" y="4361197"/>
                </a:cubicBezTo>
                <a:cubicBezTo>
                  <a:pt x="565566" y="4339181"/>
                  <a:pt x="548649" y="4321394"/>
                  <a:pt x="526882" y="4320772"/>
                </a:cubicBezTo>
                <a:close/>
                <a:moveTo>
                  <a:pt x="436578" y="4320772"/>
                </a:moveTo>
                <a:cubicBezTo>
                  <a:pt x="413816" y="4320523"/>
                  <a:pt x="395158" y="4339679"/>
                  <a:pt x="396029" y="4362317"/>
                </a:cubicBezTo>
                <a:cubicBezTo>
                  <a:pt x="396899" y="4384085"/>
                  <a:pt x="414811" y="4400876"/>
                  <a:pt x="436827" y="4400503"/>
                </a:cubicBezTo>
                <a:cubicBezTo>
                  <a:pt x="458843" y="4400130"/>
                  <a:pt x="475884" y="4382716"/>
                  <a:pt x="475760" y="4360576"/>
                </a:cubicBezTo>
                <a:cubicBezTo>
                  <a:pt x="475760" y="4338684"/>
                  <a:pt x="458346" y="4321021"/>
                  <a:pt x="436578" y="4320772"/>
                </a:cubicBezTo>
                <a:close/>
                <a:moveTo>
                  <a:pt x="347891" y="4320772"/>
                </a:moveTo>
                <a:cubicBezTo>
                  <a:pt x="325378" y="4320026"/>
                  <a:pt x="305601" y="4339181"/>
                  <a:pt x="305974" y="4361446"/>
                </a:cubicBezTo>
                <a:cubicBezTo>
                  <a:pt x="306347" y="4382716"/>
                  <a:pt x="324631" y="4400503"/>
                  <a:pt x="346275" y="4400503"/>
                </a:cubicBezTo>
                <a:cubicBezTo>
                  <a:pt x="368415" y="4400503"/>
                  <a:pt x="385829" y="4383587"/>
                  <a:pt x="386202" y="4361446"/>
                </a:cubicBezTo>
                <a:cubicBezTo>
                  <a:pt x="386575" y="4339430"/>
                  <a:pt x="369659" y="4321519"/>
                  <a:pt x="347891" y="4320772"/>
                </a:cubicBezTo>
                <a:close/>
                <a:moveTo>
                  <a:pt x="260200" y="4320772"/>
                </a:moveTo>
                <a:cubicBezTo>
                  <a:pt x="237313" y="4320523"/>
                  <a:pt x="219153" y="4339554"/>
                  <a:pt x="220272" y="4362690"/>
                </a:cubicBezTo>
                <a:cubicBezTo>
                  <a:pt x="221267" y="4384706"/>
                  <a:pt x="239179" y="4401249"/>
                  <a:pt x="261319" y="4400503"/>
                </a:cubicBezTo>
                <a:cubicBezTo>
                  <a:pt x="282838" y="4399757"/>
                  <a:pt x="300749" y="4381224"/>
                  <a:pt x="300376" y="4360202"/>
                </a:cubicBezTo>
                <a:cubicBezTo>
                  <a:pt x="300003" y="4339181"/>
                  <a:pt x="281470" y="4321021"/>
                  <a:pt x="260200" y="4320772"/>
                </a:cubicBezTo>
                <a:close/>
                <a:moveTo>
                  <a:pt x="171886" y="4320772"/>
                </a:moveTo>
                <a:cubicBezTo>
                  <a:pt x="148999" y="4319902"/>
                  <a:pt x="130342" y="4338186"/>
                  <a:pt x="130590" y="4361446"/>
                </a:cubicBezTo>
                <a:cubicBezTo>
                  <a:pt x="130839" y="4383462"/>
                  <a:pt x="148253" y="4400628"/>
                  <a:pt x="170394" y="4400503"/>
                </a:cubicBezTo>
                <a:cubicBezTo>
                  <a:pt x="192285" y="4400503"/>
                  <a:pt x="209948" y="4383214"/>
                  <a:pt x="210321" y="4361446"/>
                </a:cubicBezTo>
                <a:cubicBezTo>
                  <a:pt x="210695" y="4339927"/>
                  <a:pt x="193405" y="4321643"/>
                  <a:pt x="171886" y="4320772"/>
                </a:cubicBezTo>
                <a:close/>
                <a:moveTo>
                  <a:pt x="81831" y="4320772"/>
                </a:moveTo>
                <a:cubicBezTo>
                  <a:pt x="58944" y="4320150"/>
                  <a:pt x="40535" y="4338808"/>
                  <a:pt x="41033" y="4361944"/>
                </a:cubicBezTo>
                <a:cubicBezTo>
                  <a:pt x="41531" y="4383960"/>
                  <a:pt x="59193" y="4400876"/>
                  <a:pt x="81209" y="4400628"/>
                </a:cubicBezTo>
                <a:cubicBezTo>
                  <a:pt x="103101" y="4400379"/>
                  <a:pt x="120640" y="4382841"/>
                  <a:pt x="120764" y="4361073"/>
                </a:cubicBezTo>
                <a:cubicBezTo>
                  <a:pt x="120764" y="4339554"/>
                  <a:pt x="103350" y="4321394"/>
                  <a:pt x="81831" y="4320772"/>
                </a:cubicBezTo>
                <a:close/>
                <a:moveTo>
                  <a:pt x="1234386" y="4320772"/>
                </a:moveTo>
                <a:cubicBezTo>
                  <a:pt x="1211499" y="4320026"/>
                  <a:pt x="1192965" y="4338435"/>
                  <a:pt x="1193338" y="4361695"/>
                </a:cubicBezTo>
                <a:cubicBezTo>
                  <a:pt x="1193712" y="4383711"/>
                  <a:pt x="1211250" y="4400752"/>
                  <a:pt x="1233266" y="4400628"/>
                </a:cubicBezTo>
                <a:cubicBezTo>
                  <a:pt x="1255158" y="4400503"/>
                  <a:pt x="1272821" y="4383089"/>
                  <a:pt x="1273069" y="4361322"/>
                </a:cubicBezTo>
                <a:cubicBezTo>
                  <a:pt x="1273318" y="4339803"/>
                  <a:pt x="1255904" y="4321519"/>
                  <a:pt x="1234386" y="4320772"/>
                </a:cubicBezTo>
                <a:close/>
                <a:moveTo>
                  <a:pt x="13250378" y="4271142"/>
                </a:moveTo>
                <a:cubicBezTo>
                  <a:pt x="13250253" y="4292537"/>
                  <a:pt x="13268290" y="4310448"/>
                  <a:pt x="13290182" y="4310448"/>
                </a:cubicBezTo>
                <a:cubicBezTo>
                  <a:pt x="13312570" y="4310448"/>
                  <a:pt x="13329611" y="4293532"/>
                  <a:pt x="13329611" y="4271142"/>
                </a:cubicBezTo>
                <a:cubicBezTo>
                  <a:pt x="13329611" y="4249002"/>
                  <a:pt x="13312198" y="4231339"/>
                  <a:pt x="13290431" y="4231464"/>
                </a:cubicBezTo>
                <a:cubicBezTo>
                  <a:pt x="13269160" y="4231464"/>
                  <a:pt x="13250502" y="4249997"/>
                  <a:pt x="13250378" y="4271142"/>
                </a:cubicBezTo>
                <a:close/>
                <a:moveTo>
                  <a:pt x="13204605" y="4231464"/>
                </a:moveTo>
                <a:cubicBezTo>
                  <a:pt x="13182962" y="4230966"/>
                  <a:pt x="13165049" y="4248504"/>
                  <a:pt x="13164676" y="4270521"/>
                </a:cubicBezTo>
                <a:cubicBezTo>
                  <a:pt x="13164304" y="4292910"/>
                  <a:pt x="13181096" y="4310200"/>
                  <a:pt x="13203361" y="4310448"/>
                </a:cubicBezTo>
                <a:cubicBezTo>
                  <a:pt x="13225376" y="4310697"/>
                  <a:pt x="13243537" y="4293408"/>
                  <a:pt x="13243911" y="4271889"/>
                </a:cubicBezTo>
                <a:cubicBezTo>
                  <a:pt x="13244158" y="4250868"/>
                  <a:pt x="13225874" y="4231961"/>
                  <a:pt x="13204605" y="4231588"/>
                </a:cubicBezTo>
                <a:close/>
                <a:moveTo>
                  <a:pt x="13075119" y="4272138"/>
                </a:moveTo>
                <a:cubicBezTo>
                  <a:pt x="13075617" y="4294402"/>
                  <a:pt x="13093031" y="4311070"/>
                  <a:pt x="13115420" y="4310448"/>
                </a:cubicBezTo>
                <a:cubicBezTo>
                  <a:pt x="13137312" y="4309951"/>
                  <a:pt x="13154726" y="4291790"/>
                  <a:pt x="13154104" y="4270148"/>
                </a:cubicBezTo>
                <a:cubicBezTo>
                  <a:pt x="13153482" y="4248753"/>
                  <a:pt x="13134700" y="4230966"/>
                  <a:pt x="13113429" y="4231464"/>
                </a:cubicBezTo>
                <a:cubicBezTo>
                  <a:pt x="13091539" y="4231961"/>
                  <a:pt x="13074746" y="4249873"/>
                  <a:pt x="13075244" y="4272138"/>
                </a:cubicBezTo>
                <a:close/>
                <a:moveTo>
                  <a:pt x="13064547" y="4271142"/>
                </a:moveTo>
                <a:cubicBezTo>
                  <a:pt x="13064547" y="4249624"/>
                  <a:pt x="13046262" y="4231464"/>
                  <a:pt x="13024867" y="4231464"/>
                </a:cubicBezTo>
                <a:cubicBezTo>
                  <a:pt x="13003100" y="4231464"/>
                  <a:pt x="12985687" y="4249002"/>
                  <a:pt x="12985562" y="4271142"/>
                </a:cubicBezTo>
                <a:cubicBezTo>
                  <a:pt x="12985562" y="4293532"/>
                  <a:pt x="13002479" y="4310448"/>
                  <a:pt x="13024867" y="4310448"/>
                </a:cubicBezTo>
                <a:cubicBezTo>
                  <a:pt x="13046883" y="4310448"/>
                  <a:pt x="13064671" y="4292910"/>
                  <a:pt x="13064547" y="4271142"/>
                </a:cubicBezTo>
                <a:close/>
                <a:moveTo>
                  <a:pt x="12896004" y="4272013"/>
                </a:moveTo>
                <a:cubicBezTo>
                  <a:pt x="12896378" y="4294278"/>
                  <a:pt x="12913792" y="4310946"/>
                  <a:pt x="12936180" y="4310448"/>
                </a:cubicBezTo>
                <a:cubicBezTo>
                  <a:pt x="12958072" y="4309951"/>
                  <a:pt x="12975611" y="4291915"/>
                  <a:pt x="12974988" y="4270272"/>
                </a:cubicBezTo>
                <a:cubicBezTo>
                  <a:pt x="12974367" y="4248877"/>
                  <a:pt x="12955834" y="4231090"/>
                  <a:pt x="12934440" y="4231464"/>
                </a:cubicBezTo>
                <a:cubicBezTo>
                  <a:pt x="12912548" y="4231837"/>
                  <a:pt x="12895632" y="4249748"/>
                  <a:pt x="12896129" y="4272013"/>
                </a:cubicBezTo>
                <a:close/>
                <a:moveTo>
                  <a:pt x="12808810" y="4270521"/>
                </a:moveTo>
                <a:cubicBezTo>
                  <a:pt x="12808313" y="4292164"/>
                  <a:pt x="12825851" y="4310075"/>
                  <a:pt x="12847867" y="4310448"/>
                </a:cubicBezTo>
                <a:cubicBezTo>
                  <a:pt x="12870257" y="4310821"/>
                  <a:pt x="12887547" y="4294029"/>
                  <a:pt x="12887796" y="4271765"/>
                </a:cubicBezTo>
                <a:cubicBezTo>
                  <a:pt x="12888043" y="4249624"/>
                  <a:pt x="12871002" y="4231713"/>
                  <a:pt x="12849235" y="4231464"/>
                </a:cubicBezTo>
                <a:cubicBezTo>
                  <a:pt x="12827841" y="4231215"/>
                  <a:pt x="12809308" y="4249002"/>
                  <a:pt x="12808810" y="4270521"/>
                </a:cubicBezTo>
                <a:close/>
                <a:moveTo>
                  <a:pt x="12719253" y="4271640"/>
                </a:moveTo>
                <a:cubicBezTo>
                  <a:pt x="12719502" y="4293408"/>
                  <a:pt x="12737288" y="4310573"/>
                  <a:pt x="12759429" y="4310324"/>
                </a:cubicBezTo>
                <a:cubicBezTo>
                  <a:pt x="12781819" y="4310075"/>
                  <a:pt x="12798486" y="4292910"/>
                  <a:pt x="12798237" y="4270521"/>
                </a:cubicBezTo>
                <a:cubicBezTo>
                  <a:pt x="12797988" y="4248504"/>
                  <a:pt x="12780078" y="4230966"/>
                  <a:pt x="12758435" y="4231339"/>
                </a:cubicBezTo>
                <a:cubicBezTo>
                  <a:pt x="12737041" y="4231713"/>
                  <a:pt x="12719004" y="4250121"/>
                  <a:pt x="12719253" y="4271516"/>
                </a:cubicBezTo>
                <a:close/>
                <a:moveTo>
                  <a:pt x="12629447" y="4271765"/>
                </a:moveTo>
                <a:cubicBezTo>
                  <a:pt x="12629696" y="4293283"/>
                  <a:pt x="12647980" y="4310697"/>
                  <a:pt x="12669997" y="4310324"/>
                </a:cubicBezTo>
                <a:cubicBezTo>
                  <a:pt x="12692261" y="4310075"/>
                  <a:pt x="12709054" y="4292785"/>
                  <a:pt x="12708681" y="4270396"/>
                </a:cubicBezTo>
                <a:cubicBezTo>
                  <a:pt x="12708307" y="4248380"/>
                  <a:pt x="12690396" y="4230842"/>
                  <a:pt x="12668752" y="4231339"/>
                </a:cubicBezTo>
                <a:cubicBezTo>
                  <a:pt x="12647482" y="4231837"/>
                  <a:pt x="12629198" y="4250619"/>
                  <a:pt x="12629447" y="4271765"/>
                </a:cubicBezTo>
                <a:close/>
                <a:moveTo>
                  <a:pt x="12622979" y="4271765"/>
                </a:moveTo>
                <a:cubicBezTo>
                  <a:pt x="12623228" y="4250743"/>
                  <a:pt x="12604819" y="4231961"/>
                  <a:pt x="12583548" y="4231464"/>
                </a:cubicBezTo>
                <a:cubicBezTo>
                  <a:pt x="12561905" y="4231090"/>
                  <a:pt x="12543995" y="4248629"/>
                  <a:pt x="12543621" y="4270645"/>
                </a:cubicBezTo>
                <a:cubicBezTo>
                  <a:pt x="12543247" y="4293034"/>
                  <a:pt x="12560039" y="4310200"/>
                  <a:pt x="12582429" y="4310448"/>
                </a:cubicBezTo>
                <a:cubicBezTo>
                  <a:pt x="12604446" y="4310697"/>
                  <a:pt x="12622605" y="4293283"/>
                  <a:pt x="12622854" y="4271765"/>
                </a:cubicBezTo>
                <a:close/>
                <a:moveTo>
                  <a:pt x="12454187" y="4270272"/>
                </a:moveTo>
                <a:cubicBezTo>
                  <a:pt x="12453691" y="4292661"/>
                  <a:pt x="12470358" y="4309951"/>
                  <a:pt x="12492623" y="4310448"/>
                </a:cubicBezTo>
                <a:cubicBezTo>
                  <a:pt x="12514887" y="4310821"/>
                  <a:pt x="12532675" y="4293905"/>
                  <a:pt x="12533173" y="4272138"/>
                </a:cubicBezTo>
                <a:cubicBezTo>
                  <a:pt x="12533545" y="4250743"/>
                  <a:pt x="12515759" y="4232086"/>
                  <a:pt x="12494365" y="4231588"/>
                </a:cubicBezTo>
                <a:cubicBezTo>
                  <a:pt x="12472722" y="4230966"/>
                  <a:pt x="12454685" y="4248504"/>
                  <a:pt x="12454187" y="4270396"/>
                </a:cubicBezTo>
                <a:close/>
                <a:moveTo>
                  <a:pt x="12404558" y="4231464"/>
                </a:moveTo>
                <a:cubicBezTo>
                  <a:pt x="12382915" y="4231090"/>
                  <a:pt x="12365004" y="4248504"/>
                  <a:pt x="12364630" y="4270521"/>
                </a:cubicBezTo>
                <a:cubicBezTo>
                  <a:pt x="12364257" y="4292910"/>
                  <a:pt x="12381049" y="4310075"/>
                  <a:pt x="12403314" y="4310448"/>
                </a:cubicBezTo>
                <a:cubicBezTo>
                  <a:pt x="12425455" y="4310697"/>
                  <a:pt x="12443366" y="4293656"/>
                  <a:pt x="12443615" y="4271765"/>
                </a:cubicBezTo>
                <a:cubicBezTo>
                  <a:pt x="12443864" y="4250370"/>
                  <a:pt x="12425953" y="4231837"/>
                  <a:pt x="12404558" y="4231464"/>
                </a:cubicBezTo>
                <a:close/>
                <a:moveTo>
                  <a:pt x="12356421" y="4272262"/>
                </a:moveTo>
                <a:cubicBezTo>
                  <a:pt x="12356919" y="4249997"/>
                  <a:pt x="12340127" y="4232086"/>
                  <a:pt x="12318235" y="4231588"/>
                </a:cubicBezTo>
                <a:cubicBezTo>
                  <a:pt x="12296841" y="4231090"/>
                  <a:pt x="12278182" y="4248753"/>
                  <a:pt x="12277436" y="4270148"/>
                </a:cubicBezTo>
                <a:cubicBezTo>
                  <a:pt x="12276690" y="4291790"/>
                  <a:pt x="12294103" y="4309951"/>
                  <a:pt x="12315995" y="4310573"/>
                </a:cubicBezTo>
                <a:cubicBezTo>
                  <a:pt x="12338385" y="4311195"/>
                  <a:pt x="12355800" y="4294527"/>
                  <a:pt x="12356296" y="4272262"/>
                </a:cubicBezTo>
                <a:close/>
                <a:moveTo>
                  <a:pt x="12227060" y="4231464"/>
                </a:moveTo>
                <a:cubicBezTo>
                  <a:pt x="12205666" y="4231837"/>
                  <a:pt x="12187755" y="4250370"/>
                  <a:pt x="12188003" y="4271765"/>
                </a:cubicBezTo>
                <a:cubicBezTo>
                  <a:pt x="12188252" y="4293532"/>
                  <a:pt x="12206039" y="4310697"/>
                  <a:pt x="12228304" y="4310448"/>
                </a:cubicBezTo>
                <a:cubicBezTo>
                  <a:pt x="12250569" y="4310200"/>
                  <a:pt x="12267361" y="4292910"/>
                  <a:pt x="12266988" y="4270521"/>
                </a:cubicBezTo>
                <a:cubicBezTo>
                  <a:pt x="12266615" y="4248504"/>
                  <a:pt x="12248703" y="4230966"/>
                  <a:pt x="12227060" y="4231464"/>
                </a:cubicBezTo>
                <a:close/>
                <a:moveTo>
                  <a:pt x="12139244" y="4231464"/>
                </a:moveTo>
                <a:cubicBezTo>
                  <a:pt x="12117850" y="4230842"/>
                  <a:pt x="12099068" y="4248504"/>
                  <a:pt x="12098322" y="4269899"/>
                </a:cubicBezTo>
                <a:cubicBezTo>
                  <a:pt x="12097576" y="4291542"/>
                  <a:pt x="12114865" y="4309826"/>
                  <a:pt x="12136756" y="4310448"/>
                </a:cubicBezTo>
                <a:cubicBezTo>
                  <a:pt x="12159146" y="4311070"/>
                  <a:pt x="12176684" y="4294651"/>
                  <a:pt x="12177182" y="4272262"/>
                </a:cubicBezTo>
                <a:cubicBezTo>
                  <a:pt x="12177803" y="4249997"/>
                  <a:pt x="12161012" y="4232086"/>
                  <a:pt x="12139120" y="4231464"/>
                </a:cubicBezTo>
                <a:close/>
                <a:moveTo>
                  <a:pt x="12048070" y="4231464"/>
                </a:moveTo>
                <a:cubicBezTo>
                  <a:pt x="12026800" y="4231837"/>
                  <a:pt x="12008391" y="4250494"/>
                  <a:pt x="12008515" y="4271640"/>
                </a:cubicBezTo>
                <a:cubicBezTo>
                  <a:pt x="12008640" y="4293159"/>
                  <a:pt x="12026924" y="4310697"/>
                  <a:pt x="12048816" y="4310448"/>
                </a:cubicBezTo>
                <a:cubicBezTo>
                  <a:pt x="12071206" y="4310324"/>
                  <a:pt x="12087998" y="4293034"/>
                  <a:pt x="12087749" y="4270769"/>
                </a:cubicBezTo>
                <a:cubicBezTo>
                  <a:pt x="12087500" y="4248753"/>
                  <a:pt x="12069713" y="4231215"/>
                  <a:pt x="12047945" y="4231588"/>
                </a:cubicBezTo>
                <a:close/>
                <a:moveTo>
                  <a:pt x="11965727" y="4231588"/>
                </a:moveTo>
                <a:cubicBezTo>
                  <a:pt x="11944084" y="4229473"/>
                  <a:pt x="11924929" y="4245644"/>
                  <a:pt x="11923063" y="4267535"/>
                </a:cubicBezTo>
                <a:cubicBezTo>
                  <a:pt x="11921197" y="4290049"/>
                  <a:pt x="11936496" y="4308458"/>
                  <a:pt x="11958512" y="4310324"/>
                </a:cubicBezTo>
                <a:cubicBezTo>
                  <a:pt x="11980529" y="4312065"/>
                  <a:pt x="11999808" y="4296268"/>
                  <a:pt x="12001923" y="4274750"/>
                </a:cubicBezTo>
                <a:cubicBezTo>
                  <a:pt x="12003913" y="4254102"/>
                  <a:pt x="11986872" y="4233702"/>
                  <a:pt x="11965727" y="4231588"/>
                </a:cubicBezTo>
                <a:close/>
                <a:moveTo>
                  <a:pt x="11833257" y="4272138"/>
                </a:moveTo>
                <a:cubicBezTo>
                  <a:pt x="11833754" y="4294402"/>
                  <a:pt x="11851168" y="4311070"/>
                  <a:pt x="11873557" y="4310448"/>
                </a:cubicBezTo>
                <a:cubicBezTo>
                  <a:pt x="11895449" y="4309951"/>
                  <a:pt x="11912863" y="4291790"/>
                  <a:pt x="11912241" y="4270148"/>
                </a:cubicBezTo>
                <a:cubicBezTo>
                  <a:pt x="11911619" y="4248753"/>
                  <a:pt x="11892837" y="4230966"/>
                  <a:pt x="11871567" y="4231464"/>
                </a:cubicBezTo>
                <a:cubicBezTo>
                  <a:pt x="11849675" y="4231961"/>
                  <a:pt x="11832883" y="4249873"/>
                  <a:pt x="11833381" y="4272138"/>
                </a:cubicBezTo>
                <a:close/>
                <a:moveTo>
                  <a:pt x="11783378" y="4231464"/>
                </a:moveTo>
                <a:cubicBezTo>
                  <a:pt x="11761735" y="4231090"/>
                  <a:pt x="11743947" y="4248629"/>
                  <a:pt x="11743575" y="4270645"/>
                </a:cubicBezTo>
                <a:cubicBezTo>
                  <a:pt x="11743326" y="4293034"/>
                  <a:pt x="11760118" y="4310200"/>
                  <a:pt x="11782383" y="4310448"/>
                </a:cubicBezTo>
                <a:cubicBezTo>
                  <a:pt x="11804524" y="4310697"/>
                  <a:pt x="11822311" y="4293408"/>
                  <a:pt x="11822559" y="4271640"/>
                </a:cubicBezTo>
                <a:cubicBezTo>
                  <a:pt x="11822684" y="4250246"/>
                  <a:pt x="11804772" y="4231837"/>
                  <a:pt x="11783378" y="4231464"/>
                </a:cubicBezTo>
                <a:close/>
                <a:moveTo>
                  <a:pt x="11735366" y="4272013"/>
                </a:moveTo>
                <a:cubicBezTo>
                  <a:pt x="11735738" y="4249748"/>
                  <a:pt x="11718822" y="4231961"/>
                  <a:pt x="11697055" y="4231464"/>
                </a:cubicBezTo>
                <a:cubicBezTo>
                  <a:pt x="11675660" y="4231090"/>
                  <a:pt x="11657002" y="4248877"/>
                  <a:pt x="11656505" y="4270272"/>
                </a:cubicBezTo>
                <a:cubicBezTo>
                  <a:pt x="11655883" y="4291915"/>
                  <a:pt x="11673421" y="4309951"/>
                  <a:pt x="11695313" y="4310448"/>
                </a:cubicBezTo>
                <a:cubicBezTo>
                  <a:pt x="11717702" y="4310946"/>
                  <a:pt x="11735117" y="4294278"/>
                  <a:pt x="11735489" y="4272013"/>
                </a:cubicBezTo>
                <a:close/>
                <a:moveTo>
                  <a:pt x="11645808" y="4272262"/>
                </a:moveTo>
                <a:cubicBezTo>
                  <a:pt x="11646305" y="4249997"/>
                  <a:pt x="11629514" y="4232086"/>
                  <a:pt x="11607622" y="4231588"/>
                </a:cubicBezTo>
                <a:cubicBezTo>
                  <a:pt x="11586227" y="4231090"/>
                  <a:pt x="11567569" y="4248753"/>
                  <a:pt x="11566823" y="4270272"/>
                </a:cubicBezTo>
                <a:cubicBezTo>
                  <a:pt x="11566077" y="4291915"/>
                  <a:pt x="11583491" y="4310075"/>
                  <a:pt x="11605507" y="4310697"/>
                </a:cubicBezTo>
                <a:cubicBezTo>
                  <a:pt x="11627897" y="4311319"/>
                  <a:pt x="11645310" y="4294651"/>
                  <a:pt x="11645808" y="4272386"/>
                </a:cubicBezTo>
                <a:close/>
                <a:moveTo>
                  <a:pt x="11556250" y="4271018"/>
                </a:moveTo>
                <a:cubicBezTo>
                  <a:pt x="11556250" y="4249002"/>
                  <a:pt x="11538463" y="4231339"/>
                  <a:pt x="11516821" y="4231464"/>
                </a:cubicBezTo>
                <a:cubicBezTo>
                  <a:pt x="11495550" y="4231588"/>
                  <a:pt x="11477017" y="4250246"/>
                  <a:pt x="11477017" y="4271391"/>
                </a:cubicBezTo>
                <a:cubicBezTo>
                  <a:pt x="11477017" y="4292785"/>
                  <a:pt x="11495177" y="4310573"/>
                  <a:pt x="11517069" y="4310448"/>
                </a:cubicBezTo>
                <a:cubicBezTo>
                  <a:pt x="11539459" y="4310448"/>
                  <a:pt x="11556375" y="4293408"/>
                  <a:pt x="11556250" y="4271018"/>
                </a:cubicBezTo>
                <a:close/>
                <a:moveTo>
                  <a:pt x="11391315" y="4270272"/>
                </a:moveTo>
                <a:cubicBezTo>
                  <a:pt x="11390818" y="4292661"/>
                  <a:pt x="11407485" y="4310075"/>
                  <a:pt x="11429751" y="4310448"/>
                </a:cubicBezTo>
                <a:cubicBezTo>
                  <a:pt x="11451767" y="4310821"/>
                  <a:pt x="11470052" y="4293656"/>
                  <a:pt x="11470549" y="4272138"/>
                </a:cubicBezTo>
                <a:cubicBezTo>
                  <a:pt x="11471047" y="4251117"/>
                  <a:pt x="11452762" y="4232086"/>
                  <a:pt x="11431492" y="4231464"/>
                </a:cubicBezTo>
                <a:cubicBezTo>
                  <a:pt x="11409849" y="4230842"/>
                  <a:pt x="11391689" y="4248256"/>
                  <a:pt x="11391315" y="4270272"/>
                </a:cubicBezTo>
                <a:close/>
                <a:moveTo>
                  <a:pt x="11340442" y="4231464"/>
                </a:moveTo>
                <a:cubicBezTo>
                  <a:pt x="11318550" y="4231713"/>
                  <a:pt x="11301510" y="4249500"/>
                  <a:pt x="11301882" y="4271765"/>
                </a:cubicBezTo>
                <a:cubicBezTo>
                  <a:pt x="11302131" y="4294029"/>
                  <a:pt x="11319421" y="4310821"/>
                  <a:pt x="11341810" y="4310448"/>
                </a:cubicBezTo>
                <a:cubicBezTo>
                  <a:pt x="11363826" y="4310075"/>
                  <a:pt x="11381365" y="4292164"/>
                  <a:pt x="11380868" y="4270521"/>
                </a:cubicBezTo>
                <a:cubicBezTo>
                  <a:pt x="11380369" y="4249126"/>
                  <a:pt x="11361961" y="4231215"/>
                  <a:pt x="11340566" y="4231464"/>
                </a:cubicBezTo>
                <a:close/>
                <a:moveTo>
                  <a:pt x="11212200" y="4270148"/>
                </a:moveTo>
                <a:cubicBezTo>
                  <a:pt x="11211703" y="4292537"/>
                  <a:pt x="11228247" y="4309951"/>
                  <a:pt x="11250511" y="4310448"/>
                </a:cubicBezTo>
                <a:cubicBezTo>
                  <a:pt x="11272777" y="4310946"/>
                  <a:pt x="11290688" y="4294154"/>
                  <a:pt x="11291185" y="4272262"/>
                </a:cubicBezTo>
                <a:cubicBezTo>
                  <a:pt x="11291683" y="4250868"/>
                  <a:pt x="11273896" y="4232210"/>
                  <a:pt x="11252502" y="4231464"/>
                </a:cubicBezTo>
                <a:cubicBezTo>
                  <a:pt x="11230858" y="4230842"/>
                  <a:pt x="11212698" y="4248256"/>
                  <a:pt x="11212200" y="4270148"/>
                </a:cubicBezTo>
                <a:close/>
                <a:moveTo>
                  <a:pt x="11160705" y="4231588"/>
                </a:moveTo>
                <a:cubicBezTo>
                  <a:pt x="11138813" y="4232210"/>
                  <a:pt x="11122146" y="4250246"/>
                  <a:pt x="11122768" y="4272511"/>
                </a:cubicBezTo>
                <a:cubicBezTo>
                  <a:pt x="11123390" y="4294776"/>
                  <a:pt x="11140803" y="4311319"/>
                  <a:pt x="11163317" y="4310573"/>
                </a:cubicBezTo>
                <a:cubicBezTo>
                  <a:pt x="11185209" y="4309951"/>
                  <a:pt x="11202499" y="4291666"/>
                  <a:pt x="11201752" y="4270023"/>
                </a:cubicBezTo>
                <a:cubicBezTo>
                  <a:pt x="11201006" y="4248629"/>
                  <a:pt x="11182099" y="4230966"/>
                  <a:pt x="11160830" y="4231588"/>
                </a:cubicBezTo>
                <a:close/>
                <a:moveTo>
                  <a:pt x="11074133" y="4231588"/>
                </a:moveTo>
                <a:cubicBezTo>
                  <a:pt x="11052739" y="4232210"/>
                  <a:pt x="11034951" y="4250992"/>
                  <a:pt x="11035449" y="4272386"/>
                </a:cubicBezTo>
                <a:cubicBezTo>
                  <a:pt x="11035947" y="4294278"/>
                  <a:pt x="11053858" y="4311070"/>
                  <a:pt x="11076124" y="4310573"/>
                </a:cubicBezTo>
                <a:cubicBezTo>
                  <a:pt x="11098388" y="4310075"/>
                  <a:pt x="11115055" y="4292661"/>
                  <a:pt x="11114434" y="4270272"/>
                </a:cubicBezTo>
                <a:cubicBezTo>
                  <a:pt x="11113936" y="4248380"/>
                  <a:pt x="11095776" y="4230966"/>
                  <a:pt x="11074133" y="4231588"/>
                </a:cubicBezTo>
                <a:close/>
                <a:moveTo>
                  <a:pt x="10989427" y="4231588"/>
                </a:moveTo>
                <a:cubicBezTo>
                  <a:pt x="10968281" y="4229473"/>
                  <a:pt x="10948380" y="4246017"/>
                  <a:pt x="10946141" y="4267411"/>
                </a:cubicBezTo>
                <a:cubicBezTo>
                  <a:pt x="10943902" y="4288929"/>
                  <a:pt x="10959947" y="4308334"/>
                  <a:pt x="10981839" y="4310200"/>
                </a:cubicBezTo>
                <a:cubicBezTo>
                  <a:pt x="11004353" y="4312190"/>
                  <a:pt x="11022886" y="4297015"/>
                  <a:pt x="11024752" y="4274874"/>
                </a:cubicBezTo>
                <a:cubicBezTo>
                  <a:pt x="11026618" y="4252733"/>
                  <a:pt x="11011070" y="4233578"/>
                  <a:pt x="10989427" y="4231464"/>
                </a:cubicBezTo>
                <a:close/>
                <a:moveTo>
                  <a:pt x="10896013" y="4231588"/>
                </a:moveTo>
                <a:cubicBezTo>
                  <a:pt x="10874744" y="4231588"/>
                  <a:pt x="10856210" y="4250246"/>
                  <a:pt x="10856086" y="4271267"/>
                </a:cubicBezTo>
                <a:cubicBezTo>
                  <a:pt x="10856086" y="4292661"/>
                  <a:pt x="10874121" y="4310448"/>
                  <a:pt x="10896013" y="4310573"/>
                </a:cubicBezTo>
                <a:cubicBezTo>
                  <a:pt x="10918402" y="4310573"/>
                  <a:pt x="10935443" y="4293656"/>
                  <a:pt x="10935319" y="4271267"/>
                </a:cubicBezTo>
                <a:cubicBezTo>
                  <a:pt x="10935319" y="4249126"/>
                  <a:pt x="10917781" y="4231464"/>
                  <a:pt x="10896013" y="4231588"/>
                </a:cubicBezTo>
                <a:close/>
                <a:moveTo>
                  <a:pt x="10809939" y="4231588"/>
                </a:moveTo>
                <a:cubicBezTo>
                  <a:pt x="10788171" y="4231339"/>
                  <a:pt x="10770509" y="4248877"/>
                  <a:pt x="10770260" y="4271018"/>
                </a:cubicBezTo>
                <a:cubicBezTo>
                  <a:pt x="10770011" y="4293408"/>
                  <a:pt x="10786928" y="4310448"/>
                  <a:pt x="10809317" y="4310573"/>
                </a:cubicBezTo>
                <a:cubicBezTo>
                  <a:pt x="10831209" y="4310573"/>
                  <a:pt x="10849493" y="4293034"/>
                  <a:pt x="10849493" y="4271640"/>
                </a:cubicBezTo>
                <a:cubicBezTo>
                  <a:pt x="10849493" y="4250494"/>
                  <a:pt x="10831084" y="4231837"/>
                  <a:pt x="10809814" y="4231588"/>
                </a:cubicBezTo>
                <a:close/>
                <a:moveTo>
                  <a:pt x="10680827" y="4271391"/>
                </a:moveTo>
                <a:cubicBezTo>
                  <a:pt x="10680827" y="4293781"/>
                  <a:pt x="10697867" y="4310697"/>
                  <a:pt x="10720257" y="4310697"/>
                </a:cubicBezTo>
                <a:cubicBezTo>
                  <a:pt x="10742273" y="4310697"/>
                  <a:pt x="10759936" y="4293034"/>
                  <a:pt x="10759811" y="4271391"/>
                </a:cubicBezTo>
                <a:cubicBezTo>
                  <a:pt x="10759687" y="4249997"/>
                  <a:pt x="10741527" y="4231837"/>
                  <a:pt x="10720008" y="4231713"/>
                </a:cubicBezTo>
                <a:cubicBezTo>
                  <a:pt x="10698241" y="4231713"/>
                  <a:pt x="10680827" y="4249375"/>
                  <a:pt x="10680827" y="4271391"/>
                </a:cubicBezTo>
                <a:close/>
                <a:moveTo>
                  <a:pt x="10670254" y="4271889"/>
                </a:moveTo>
                <a:cubicBezTo>
                  <a:pt x="10670503" y="4250494"/>
                  <a:pt x="10652467" y="4232086"/>
                  <a:pt x="10631073" y="4231588"/>
                </a:cubicBezTo>
                <a:cubicBezTo>
                  <a:pt x="10609430" y="4231215"/>
                  <a:pt x="10591518" y="4248753"/>
                  <a:pt x="10591269" y="4270769"/>
                </a:cubicBezTo>
                <a:cubicBezTo>
                  <a:pt x="10591021" y="4293159"/>
                  <a:pt x="10607688" y="4310324"/>
                  <a:pt x="10630077" y="4310573"/>
                </a:cubicBezTo>
                <a:cubicBezTo>
                  <a:pt x="10652218" y="4310821"/>
                  <a:pt x="10670005" y="4293656"/>
                  <a:pt x="10670254" y="4271889"/>
                </a:cubicBezTo>
                <a:close/>
                <a:moveTo>
                  <a:pt x="10504075" y="4272386"/>
                </a:moveTo>
                <a:cubicBezTo>
                  <a:pt x="10504573" y="4294278"/>
                  <a:pt x="10522484" y="4311070"/>
                  <a:pt x="10544749" y="4310573"/>
                </a:cubicBezTo>
                <a:cubicBezTo>
                  <a:pt x="10567014" y="4310075"/>
                  <a:pt x="10583682" y="4292661"/>
                  <a:pt x="10583060" y="4270272"/>
                </a:cubicBezTo>
                <a:cubicBezTo>
                  <a:pt x="10582562" y="4248380"/>
                  <a:pt x="10564278" y="4230966"/>
                  <a:pt x="10542759" y="4231588"/>
                </a:cubicBezTo>
                <a:cubicBezTo>
                  <a:pt x="10521365" y="4232210"/>
                  <a:pt x="10503578" y="4250992"/>
                  <a:pt x="10504075" y="4272386"/>
                </a:cubicBezTo>
                <a:close/>
                <a:moveTo>
                  <a:pt x="10452953" y="4231588"/>
                </a:moveTo>
                <a:cubicBezTo>
                  <a:pt x="10431559" y="4232334"/>
                  <a:pt x="10413896" y="4251241"/>
                  <a:pt x="10414518" y="4272635"/>
                </a:cubicBezTo>
                <a:cubicBezTo>
                  <a:pt x="10415140" y="4294527"/>
                  <a:pt x="10433176" y="4311195"/>
                  <a:pt x="10455441" y="4310573"/>
                </a:cubicBezTo>
                <a:cubicBezTo>
                  <a:pt x="10477705" y="4309951"/>
                  <a:pt x="10494249" y="4292412"/>
                  <a:pt x="10493502" y="4270023"/>
                </a:cubicBezTo>
                <a:cubicBezTo>
                  <a:pt x="10492881" y="4248131"/>
                  <a:pt x="10474596" y="4230842"/>
                  <a:pt x="10452953" y="4231588"/>
                </a:cubicBezTo>
                <a:close/>
                <a:moveTo>
                  <a:pt x="10365137" y="4231588"/>
                </a:moveTo>
                <a:cubicBezTo>
                  <a:pt x="10343867" y="4231339"/>
                  <a:pt x="10325085" y="4249624"/>
                  <a:pt x="10324587" y="4270769"/>
                </a:cubicBezTo>
                <a:cubicBezTo>
                  <a:pt x="10324214" y="4292039"/>
                  <a:pt x="10342126" y="4310324"/>
                  <a:pt x="10364018" y="4310573"/>
                </a:cubicBezTo>
                <a:cubicBezTo>
                  <a:pt x="10386407" y="4310946"/>
                  <a:pt x="10403696" y="4294154"/>
                  <a:pt x="10403820" y="4271765"/>
                </a:cubicBezTo>
                <a:cubicBezTo>
                  <a:pt x="10404069" y="4249624"/>
                  <a:pt x="10386904" y="4231837"/>
                  <a:pt x="10365137" y="4231588"/>
                </a:cubicBezTo>
                <a:close/>
                <a:moveTo>
                  <a:pt x="10318243" y="4271267"/>
                </a:moveTo>
                <a:cubicBezTo>
                  <a:pt x="10318243" y="4250121"/>
                  <a:pt x="10299585" y="4231713"/>
                  <a:pt x="10278316" y="4231588"/>
                </a:cubicBezTo>
                <a:cubicBezTo>
                  <a:pt x="10256549" y="4231588"/>
                  <a:pt x="10239010" y="4249126"/>
                  <a:pt x="10239010" y="4271267"/>
                </a:cubicBezTo>
                <a:cubicBezTo>
                  <a:pt x="10239010" y="4293656"/>
                  <a:pt x="10255927" y="4310573"/>
                  <a:pt x="10278316" y="4310573"/>
                </a:cubicBezTo>
                <a:cubicBezTo>
                  <a:pt x="10300208" y="4310573"/>
                  <a:pt x="10318368" y="4292661"/>
                  <a:pt x="10318243" y="4271267"/>
                </a:cubicBezTo>
                <a:close/>
                <a:moveTo>
                  <a:pt x="10189380" y="4231588"/>
                </a:moveTo>
                <a:cubicBezTo>
                  <a:pt x="10167737" y="4231090"/>
                  <a:pt x="10149826" y="4248629"/>
                  <a:pt x="10149453" y="4270645"/>
                </a:cubicBezTo>
                <a:cubicBezTo>
                  <a:pt x="10149080" y="4293034"/>
                  <a:pt x="10165871" y="4310324"/>
                  <a:pt x="10188137" y="4310573"/>
                </a:cubicBezTo>
                <a:cubicBezTo>
                  <a:pt x="10210277" y="4310821"/>
                  <a:pt x="10228188" y="4293781"/>
                  <a:pt x="10228437" y="4272013"/>
                </a:cubicBezTo>
                <a:cubicBezTo>
                  <a:pt x="10228686" y="4250619"/>
                  <a:pt x="10210775" y="4232086"/>
                  <a:pt x="10189380" y="4231588"/>
                </a:cubicBezTo>
                <a:close/>
                <a:moveTo>
                  <a:pt x="10059896" y="4272138"/>
                </a:moveTo>
                <a:cubicBezTo>
                  <a:pt x="10060268" y="4294402"/>
                  <a:pt x="10077683" y="4311070"/>
                  <a:pt x="10100072" y="4310573"/>
                </a:cubicBezTo>
                <a:cubicBezTo>
                  <a:pt x="10121964" y="4310075"/>
                  <a:pt x="10139502" y="4292039"/>
                  <a:pt x="10138880" y="4270396"/>
                </a:cubicBezTo>
                <a:cubicBezTo>
                  <a:pt x="10138258" y="4249002"/>
                  <a:pt x="10119725" y="4231215"/>
                  <a:pt x="10098330" y="4231588"/>
                </a:cubicBezTo>
                <a:cubicBezTo>
                  <a:pt x="10076438" y="4231961"/>
                  <a:pt x="10059522" y="4249873"/>
                  <a:pt x="10059896" y="4272138"/>
                </a:cubicBezTo>
                <a:close/>
                <a:moveTo>
                  <a:pt x="10049322" y="4271267"/>
                </a:moveTo>
                <a:cubicBezTo>
                  <a:pt x="10049198" y="4249873"/>
                  <a:pt x="10031038" y="4231713"/>
                  <a:pt x="10009520" y="4231588"/>
                </a:cubicBezTo>
                <a:cubicBezTo>
                  <a:pt x="9987752" y="4231588"/>
                  <a:pt x="9970338" y="4249251"/>
                  <a:pt x="9970338" y="4271267"/>
                </a:cubicBezTo>
                <a:cubicBezTo>
                  <a:pt x="9970338" y="4293656"/>
                  <a:pt x="9987379" y="4310573"/>
                  <a:pt x="10009768" y="4310448"/>
                </a:cubicBezTo>
                <a:cubicBezTo>
                  <a:pt x="10031784" y="4310448"/>
                  <a:pt x="10049447" y="4292785"/>
                  <a:pt x="10049322" y="4271142"/>
                </a:cubicBezTo>
                <a:close/>
                <a:moveTo>
                  <a:pt x="9883144" y="4272013"/>
                </a:moveTo>
                <a:cubicBezTo>
                  <a:pt x="9883393" y="4293781"/>
                  <a:pt x="9901304" y="4310946"/>
                  <a:pt x="9923444" y="4310573"/>
                </a:cubicBezTo>
                <a:cubicBezTo>
                  <a:pt x="9945710" y="4310324"/>
                  <a:pt x="9962502" y="4293034"/>
                  <a:pt x="9962128" y="4270645"/>
                </a:cubicBezTo>
                <a:cubicBezTo>
                  <a:pt x="9961755" y="4248629"/>
                  <a:pt x="9943844" y="4231090"/>
                  <a:pt x="9922201" y="4231588"/>
                </a:cubicBezTo>
                <a:cubicBezTo>
                  <a:pt x="9900806" y="4232086"/>
                  <a:pt x="9882895" y="4250494"/>
                  <a:pt x="9883144" y="4271889"/>
                </a:cubicBezTo>
                <a:close/>
                <a:moveTo>
                  <a:pt x="9837121" y="4231713"/>
                </a:moveTo>
                <a:cubicBezTo>
                  <a:pt x="9815975" y="4229598"/>
                  <a:pt x="9796074" y="4246141"/>
                  <a:pt x="9793835" y="4267535"/>
                </a:cubicBezTo>
                <a:cubicBezTo>
                  <a:pt x="9791596" y="4289054"/>
                  <a:pt x="9807642" y="4308458"/>
                  <a:pt x="9829534" y="4310324"/>
                </a:cubicBezTo>
                <a:cubicBezTo>
                  <a:pt x="9852047" y="4312314"/>
                  <a:pt x="9870581" y="4297139"/>
                  <a:pt x="9872447" y="4274998"/>
                </a:cubicBezTo>
                <a:cubicBezTo>
                  <a:pt x="9874312" y="4252858"/>
                  <a:pt x="9858764" y="4233702"/>
                  <a:pt x="9837121" y="4231588"/>
                </a:cubicBezTo>
                <a:close/>
                <a:moveTo>
                  <a:pt x="9703780" y="4270023"/>
                </a:moveTo>
                <a:cubicBezTo>
                  <a:pt x="9702910" y="4291293"/>
                  <a:pt x="9720697" y="4309951"/>
                  <a:pt x="9742464" y="4310573"/>
                </a:cubicBezTo>
                <a:cubicBezTo>
                  <a:pt x="9764853" y="4311319"/>
                  <a:pt x="9782392" y="4294776"/>
                  <a:pt x="9783014" y="4272511"/>
                </a:cubicBezTo>
                <a:cubicBezTo>
                  <a:pt x="9783636" y="4250246"/>
                  <a:pt x="9766968" y="4232210"/>
                  <a:pt x="9745076" y="4231588"/>
                </a:cubicBezTo>
                <a:cubicBezTo>
                  <a:pt x="9723806" y="4230966"/>
                  <a:pt x="9704651" y="4248877"/>
                  <a:pt x="9703780" y="4270023"/>
                </a:cubicBezTo>
                <a:close/>
                <a:moveTo>
                  <a:pt x="9697312" y="4272635"/>
                </a:moveTo>
                <a:cubicBezTo>
                  <a:pt x="9697934" y="4251614"/>
                  <a:pt x="9679899" y="4232459"/>
                  <a:pt x="9658628" y="4231588"/>
                </a:cubicBezTo>
                <a:cubicBezTo>
                  <a:pt x="9636986" y="4230717"/>
                  <a:pt x="9618700" y="4248007"/>
                  <a:pt x="9618079" y="4270023"/>
                </a:cubicBezTo>
                <a:cubicBezTo>
                  <a:pt x="9617332" y="4292412"/>
                  <a:pt x="9633876" y="4309951"/>
                  <a:pt x="9656141" y="4310573"/>
                </a:cubicBezTo>
                <a:cubicBezTo>
                  <a:pt x="9678282" y="4311195"/>
                  <a:pt x="9696566" y="4294278"/>
                  <a:pt x="9697312" y="4272635"/>
                </a:cubicBezTo>
                <a:close/>
                <a:moveTo>
                  <a:pt x="9569195" y="4231713"/>
                </a:moveTo>
                <a:cubicBezTo>
                  <a:pt x="9547552" y="4230842"/>
                  <a:pt x="9529267" y="4248007"/>
                  <a:pt x="9528521" y="4270023"/>
                </a:cubicBezTo>
                <a:cubicBezTo>
                  <a:pt x="9527775" y="4292412"/>
                  <a:pt x="9544194" y="4309951"/>
                  <a:pt x="9566459" y="4310697"/>
                </a:cubicBezTo>
                <a:cubicBezTo>
                  <a:pt x="9588724" y="4311319"/>
                  <a:pt x="9606760" y="4294776"/>
                  <a:pt x="9607506" y="4272884"/>
                </a:cubicBezTo>
                <a:cubicBezTo>
                  <a:pt x="9608253" y="4251490"/>
                  <a:pt x="9590589" y="4232707"/>
                  <a:pt x="9569195" y="4231837"/>
                </a:cubicBezTo>
                <a:close/>
                <a:moveTo>
                  <a:pt x="9517949" y="4271391"/>
                </a:moveTo>
                <a:cubicBezTo>
                  <a:pt x="9517949" y="4249873"/>
                  <a:pt x="9499664" y="4231713"/>
                  <a:pt x="9478270" y="4231713"/>
                </a:cubicBezTo>
                <a:cubicBezTo>
                  <a:pt x="9456502" y="4231713"/>
                  <a:pt x="9439088" y="4249251"/>
                  <a:pt x="9438964" y="4271391"/>
                </a:cubicBezTo>
                <a:cubicBezTo>
                  <a:pt x="9438964" y="4293781"/>
                  <a:pt x="9455881" y="4310697"/>
                  <a:pt x="9478270" y="4310697"/>
                </a:cubicBezTo>
                <a:cubicBezTo>
                  <a:pt x="9500286" y="4310697"/>
                  <a:pt x="9518073" y="4293159"/>
                  <a:pt x="9517949" y="4271391"/>
                </a:cubicBezTo>
                <a:close/>
                <a:moveTo>
                  <a:pt x="9351770" y="4270769"/>
                </a:moveTo>
                <a:cubicBezTo>
                  <a:pt x="9351272" y="4292412"/>
                  <a:pt x="9368811" y="4310324"/>
                  <a:pt x="9390827" y="4310697"/>
                </a:cubicBezTo>
                <a:cubicBezTo>
                  <a:pt x="9413217" y="4311070"/>
                  <a:pt x="9430505" y="4294278"/>
                  <a:pt x="9430755" y="4272013"/>
                </a:cubicBezTo>
                <a:cubicBezTo>
                  <a:pt x="9431004" y="4249873"/>
                  <a:pt x="9413963" y="4231961"/>
                  <a:pt x="9392071" y="4231713"/>
                </a:cubicBezTo>
                <a:cubicBezTo>
                  <a:pt x="9370676" y="4231464"/>
                  <a:pt x="9352143" y="4249375"/>
                  <a:pt x="9351770" y="4270769"/>
                </a:cubicBezTo>
                <a:close/>
                <a:moveTo>
                  <a:pt x="9303011" y="4231713"/>
                </a:moveTo>
                <a:cubicBezTo>
                  <a:pt x="9281617" y="4231215"/>
                  <a:pt x="9262834" y="4248877"/>
                  <a:pt x="9262213" y="4270272"/>
                </a:cubicBezTo>
                <a:cubicBezTo>
                  <a:pt x="9261466" y="4291915"/>
                  <a:pt x="9278880" y="4310075"/>
                  <a:pt x="9300772" y="4310697"/>
                </a:cubicBezTo>
                <a:cubicBezTo>
                  <a:pt x="9323161" y="4311319"/>
                  <a:pt x="9340575" y="4294776"/>
                  <a:pt x="9341197" y="4272511"/>
                </a:cubicBezTo>
                <a:cubicBezTo>
                  <a:pt x="9341695" y="4250246"/>
                  <a:pt x="9325027" y="4232334"/>
                  <a:pt x="9303135" y="4231713"/>
                </a:cubicBezTo>
                <a:close/>
                <a:moveTo>
                  <a:pt x="9172655" y="4270148"/>
                </a:moveTo>
                <a:cubicBezTo>
                  <a:pt x="9171784" y="4291790"/>
                  <a:pt x="9189074" y="4310075"/>
                  <a:pt x="9211090" y="4310697"/>
                </a:cubicBezTo>
                <a:cubicBezTo>
                  <a:pt x="9233480" y="4311443"/>
                  <a:pt x="9251018" y="4295025"/>
                  <a:pt x="9251639" y="4272635"/>
                </a:cubicBezTo>
                <a:cubicBezTo>
                  <a:pt x="9252262" y="4250370"/>
                  <a:pt x="9235594" y="4232334"/>
                  <a:pt x="9213702" y="4231713"/>
                </a:cubicBezTo>
                <a:cubicBezTo>
                  <a:pt x="9192308" y="4231090"/>
                  <a:pt x="9173526" y="4248753"/>
                  <a:pt x="9172655" y="4270148"/>
                </a:cubicBezTo>
                <a:close/>
                <a:moveTo>
                  <a:pt x="9124642" y="4231713"/>
                </a:moveTo>
                <a:cubicBezTo>
                  <a:pt x="9103497" y="4230717"/>
                  <a:pt x="9084093" y="4248256"/>
                  <a:pt x="9082849" y="4269525"/>
                </a:cubicBezTo>
                <a:cubicBezTo>
                  <a:pt x="9081605" y="4290796"/>
                  <a:pt x="9099019" y="4309702"/>
                  <a:pt x="9120787" y="4310697"/>
                </a:cubicBezTo>
                <a:cubicBezTo>
                  <a:pt x="9143300" y="4311692"/>
                  <a:pt x="9160963" y="4295646"/>
                  <a:pt x="9161958" y="4273381"/>
                </a:cubicBezTo>
                <a:cubicBezTo>
                  <a:pt x="9162829" y="4251117"/>
                  <a:pt x="9146534" y="4232832"/>
                  <a:pt x="9124642" y="4231837"/>
                </a:cubicBezTo>
                <a:close/>
                <a:moveTo>
                  <a:pt x="9035209" y="4231713"/>
                </a:moveTo>
                <a:cubicBezTo>
                  <a:pt x="9013317" y="4232334"/>
                  <a:pt x="8996650" y="4250246"/>
                  <a:pt x="8997148" y="4272635"/>
                </a:cubicBezTo>
                <a:cubicBezTo>
                  <a:pt x="8997769" y="4294900"/>
                  <a:pt x="9015184" y="4311443"/>
                  <a:pt x="9037697" y="4310697"/>
                </a:cubicBezTo>
                <a:cubicBezTo>
                  <a:pt x="9059340" y="4310075"/>
                  <a:pt x="9077252" y="4291417"/>
                  <a:pt x="9076381" y="4270148"/>
                </a:cubicBezTo>
                <a:cubicBezTo>
                  <a:pt x="9075635" y="4249002"/>
                  <a:pt x="9056355" y="4231090"/>
                  <a:pt x="9035209" y="4231713"/>
                </a:cubicBezTo>
                <a:close/>
                <a:moveTo>
                  <a:pt x="8986574" y="4272511"/>
                </a:moveTo>
                <a:cubicBezTo>
                  <a:pt x="8987072" y="4251117"/>
                  <a:pt x="8969409" y="4232334"/>
                  <a:pt x="8948015" y="4231713"/>
                </a:cubicBezTo>
                <a:cubicBezTo>
                  <a:pt x="8926372" y="4230966"/>
                  <a:pt x="8908212" y="4248380"/>
                  <a:pt x="8907590" y="4270272"/>
                </a:cubicBezTo>
                <a:cubicBezTo>
                  <a:pt x="8906968" y="4292661"/>
                  <a:pt x="8923511" y="4310075"/>
                  <a:pt x="8945776" y="4310697"/>
                </a:cubicBezTo>
                <a:cubicBezTo>
                  <a:pt x="8968041" y="4311195"/>
                  <a:pt x="8985953" y="4294402"/>
                  <a:pt x="8986574" y="4272635"/>
                </a:cubicBezTo>
                <a:close/>
                <a:moveTo>
                  <a:pt x="8818032" y="4270148"/>
                </a:moveTo>
                <a:cubicBezTo>
                  <a:pt x="8817411" y="4292537"/>
                  <a:pt x="8833954" y="4310075"/>
                  <a:pt x="8856219" y="4310573"/>
                </a:cubicBezTo>
                <a:cubicBezTo>
                  <a:pt x="8878483" y="4311195"/>
                  <a:pt x="8896395" y="4294402"/>
                  <a:pt x="8897018" y="4272511"/>
                </a:cubicBezTo>
                <a:cubicBezTo>
                  <a:pt x="8897639" y="4251117"/>
                  <a:pt x="8879852" y="4232334"/>
                  <a:pt x="8858458" y="4231588"/>
                </a:cubicBezTo>
                <a:cubicBezTo>
                  <a:pt x="8836815" y="4230842"/>
                  <a:pt x="8818530" y="4248131"/>
                  <a:pt x="8817908" y="4270148"/>
                </a:cubicBezTo>
                <a:close/>
                <a:moveTo>
                  <a:pt x="8769398" y="4231588"/>
                </a:moveTo>
                <a:cubicBezTo>
                  <a:pt x="8748003" y="4232334"/>
                  <a:pt x="8730341" y="4251117"/>
                  <a:pt x="8730838" y="4272511"/>
                </a:cubicBezTo>
                <a:cubicBezTo>
                  <a:pt x="8731461" y="4294402"/>
                  <a:pt x="8749371" y="4311070"/>
                  <a:pt x="8771637" y="4310573"/>
                </a:cubicBezTo>
                <a:cubicBezTo>
                  <a:pt x="8793902" y="4309951"/>
                  <a:pt x="8810445" y="4292537"/>
                  <a:pt x="8809823" y="4270148"/>
                </a:cubicBezTo>
                <a:cubicBezTo>
                  <a:pt x="8809202" y="4248256"/>
                  <a:pt x="8790917" y="4230842"/>
                  <a:pt x="8769274" y="4231588"/>
                </a:cubicBezTo>
                <a:close/>
                <a:moveTo>
                  <a:pt x="8682453" y="4231588"/>
                </a:moveTo>
                <a:cubicBezTo>
                  <a:pt x="8661183" y="4230842"/>
                  <a:pt x="8642276" y="4248504"/>
                  <a:pt x="8641405" y="4269899"/>
                </a:cubicBezTo>
                <a:cubicBezTo>
                  <a:pt x="8640534" y="4291666"/>
                  <a:pt x="8657700" y="4309826"/>
                  <a:pt x="8679716" y="4310573"/>
                </a:cubicBezTo>
                <a:cubicBezTo>
                  <a:pt x="8702105" y="4311319"/>
                  <a:pt x="8719644" y="4294900"/>
                  <a:pt x="8720390" y="4272635"/>
                </a:cubicBezTo>
                <a:cubicBezTo>
                  <a:pt x="8721012" y="4250370"/>
                  <a:pt x="8704469" y="4232334"/>
                  <a:pt x="8682577" y="4231588"/>
                </a:cubicBezTo>
                <a:close/>
                <a:moveTo>
                  <a:pt x="8551475" y="4271142"/>
                </a:moveTo>
                <a:cubicBezTo>
                  <a:pt x="8551475" y="4292537"/>
                  <a:pt x="8569386" y="4310448"/>
                  <a:pt x="8591278" y="4310448"/>
                </a:cubicBezTo>
                <a:cubicBezTo>
                  <a:pt x="8613667" y="4310448"/>
                  <a:pt x="8630708" y="4293532"/>
                  <a:pt x="8630708" y="4271142"/>
                </a:cubicBezTo>
                <a:cubicBezTo>
                  <a:pt x="8630708" y="4249002"/>
                  <a:pt x="8613295" y="4231339"/>
                  <a:pt x="8591527" y="4231464"/>
                </a:cubicBezTo>
                <a:cubicBezTo>
                  <a:pt x="8570257" y="4231464"/>
                  <a:pt x="8551599" y="4249997"/>
                  <a:pt x="8551475" y="4271142"/>
                </a:cubicBezTo>
                <a:close/>
                <a:moveTo>
                  <a:pt x="8503711" y="4231588"/>
                </a:moveTo>
                <a:cubicBezTo>
                  <a:pt x="8481819" y="4232334"/>
                  <a:pt x="8465151" y="4250246"/>
                  <a:pt x="8465773" y="4272635"/>
                </a:cubicBezTo>
                <a:cubicBezTo>
                  <a:pt x="8466395" y="4295025"/>
                  <a:pt x="8483934" y="4311319"/>
                  <a:pt x="8506447" y="4310573"/>
                </a:cubicBezTo>
                <a:cubicBezTo>
                  <a:pt x="8528215" y="4309826"/>
                  <a:pt x="8545877" y="4291169"/>
                  <a:pt x="8545007" y="4269899"/>
                </a:cubicBezTo>
                <a:cubicBezTo>
                  <a:pt x="8544136" y="4248753"/>
                  <a:pt x="8524981" y="4230842"/>
                  <a:pt x="8503711" y="4231588"/>
                </a:cubicBezTo>
                <a:close/>
                <a:moveTo>
                  <a:pt x="8455201" y="4270645"/>
                </a:moveTo>
                <a:cubicBezTo>
                  <a:pt x="8454703" y="4249251"/>
                  <a:pt x="8436294" y="4231339"/>
                  <a:pt x="8414900" y="4231588"/>
                </a:cubicBezTo>
                <a:cubicBezTo>
                  <a:pt x="8393008" y="4231837"/>
                  <a:pt x="8375968" y="4249624"/>
                  <a:pt x="8376340" y="4271889"/>
                </a:cubicBezTo>
                <a:cubicBezTo>
                  <a:pt x="8376589" y="4294154"/>
                  <a:pt x="8393879" y="4310946"/>
                  <a:pt x="8416268" y="4310573"/>
                </a:cubicBezTo>
                <a:cubicBezTo>
                  <a:pt x="8438285" y="4310200"/>
                  <a:pt x="8455822" y="4292288"/>
                  <a:pt x="8455325" y="4270645"/>
                </a:cubicBezTo>
                <a:close/>
                <a:moveTo>
                  <a:pt x="8324721" y="4231588"/>
                </a:moveTo>
                <a:cubicBezTo>
                  <a:pt x="8302829" y="4232210"/>
                  <a:pt x="8286161" y="4250246"/>
                  <a:pt x="8286784" y="4272511"/>
                </a:cubicBezTo>
                <a:cubicBezTo>
                  <a:pt x="8287405" y="4294776"/>
                  <a:pt x="8304819" y="4311319"/>
                  <a:pt x="8327333" y="4310573"/>
                </a:cubicBezTo>
                <a:cubicBezTo>
                  <a:pt x="8349224" y="4309951"/>
                  <a:pt x="8366514" y="4291666"/>
                  <a:pt x="8365768" y="4270023"/>
                </a:cubicBezTo>
                <a:cubicBezTo>
                  <a:pt x="8365022" y="4248629"/>
                  <a:pt x="8346115" y="4230966"/>
                  <a:pt x="8324845" y="4231588"/>
                </a:cubicBezTo>
                <a:close/>
                <a:moveTo>
                  <a:pt x="8237029" y="4231588"/>
                </a:moveTo>
                <a:cubicBezTo>
                  <a:pt x="8215386" y="4231090"/>
                  <a:pt x="8197474" y="4248629"/>
                  <a:pt x="8197101" y="4270645"/>
                </a:cubicBezTo>
                <a:cubicBezTo>
                  <a:pt x="8196728" y="4293034"/>
                  <a:pt x="8213520" y="4310324"/>
                  <a:pt x="8235785" y="4310573"/>
                </a:cubicBezTo>
                <a:cubicBezTo>
                  <a:pt x="8257926" y="4310821"/>
                  <a:pt x="8275838" y="4293781"/>
                  <a:pt x="8276086" y="4272013"/>
                </a:cubicBezTo>
                <a:cubicBezTo>
                  <a:pt x="8276335" y="4250619"/>
                  <a:pt x="8258423" y="4232086"/>
                  <a:pt x="8237029" y="4231588"/>
                </a:cubicBezTo>
                <a:close/>
                <a:moveTo>
                  <a:pt x="8188892" y="4271142"/>
                </a:moveTo>
                <a:cubicBezTo>
                  <a:pt x="8188892" y="4249126"/>
                  <a:pt x="8171229" y="4231464"/>
                  <a:pt x="8149462" y="4231588"/>
                </a:cubicBezTo>
                <a:cubicBezTo>
                  <a:pt x="8128068" y="4231713"/>
                  <a:pt x="8109907" y="4249997"/>
                  <a:pt x="8109907" y="4271391"/>
                </a:cubicBezTo>
                <a:cubicBezTo>
                  <a:pt x="8109907" y="4293159"/>
                  <a:pt x="8127694" y="4310573"/>
                  <a:pt x="8149711" y="4310448"/>
                </a:cubicBezTo>
                <a:cubicBezTo>
                  <a:pt x="8172100" y="4310448"/>
                  <a:pt x="8189016" y="4293408"/>
                  <a:pt x="8188892" y="4271018"/>
                </a:cubicBezTo>
                <a:close/>
                <a:moveTo>
                  <a:pt x="8099335" y="4272262"/>
                </a:moveTo>
                <a:cubicBezTo>
                  <a:pt x="8099832" y="4249997"/>
                  <a:pt x="8083040" y="4232086"/>
                  <a:pt x="8061148" y="4231588"/>
                </a:cubicBezTo>
                <a:cubicBezTo>
                  <a:pt x="8039754" y="4231090"/>
                  <a:pt x="8021096" y="4248877"/>
                  <a:pt x="8020474" y="4270272"/>
                </a:cubicBezTo>
                <a:cubicBezTo>
                  <a:pt x="8019852" y="4291915"/>
                  <a:pt x="8037266" y="4310075"/>
                  <a:pt x="8059158" y="4310573"/>
                </a:cubicBezTo>
                <a:cubicBezTo>
                  <a:pt x="8081548" y="4311070"/>
                  <a:pt x="8098961" y="4294527"/>
                  <a:pt x="8099459" y="4272262"/>
                </a:cubicBezTo>
                <a:close/>
                <a:moveTo>
                  <a:pt x="7969228" y="4231588"/>
                </a:moveTo>
                <a:cubicBezTo>
                  <a:pt x="7947957" y="4232334"/>
                  <a:pt x="7929922" y="4251490"/>
                  <a:pt x="7930544" y="4272511"/>
                </a:cubicBezTo>
                <a:cubicBezTo>
                  <a:pt x="7931166" y="4294154"/>
                  <a:pt x="7949574" y="4311070"/>
                  <a:pt x="7971715" y="4310448"/>
                </a:cubicBezTo>
                <a:cubicBezTo>
                  <a:pt x="7994105" y="4309826"/>
                  <a:pt x="8010524" y="4292412"/>
                  <a:pt x="8009777" y="4269899"/>
                </a:cubicBezTo>
                <a:cubicBezTo>
                  <a:pt x="8009155" y="4248007"/>
                  <a:pt x="7990870" y="4230717"/>
                  <a:pt x="7969228" y="4231464"/>
                </a:cubicBezTo>
                <a:close/>
                <a:moveTo>
                  <a:pt x="7883899" y="4231588"/>
                </a:moveTo>
                <a:cubicBezTo>
                  <a:pt x="7862132" y="4231588"/>
                  <a:pt x="7844718" y="4249375"/>
                  <a:pt x="7844842" y="4271391"/>
                </a:cubicBezTo>
                <a:cubicBezTo>
                  <a:pt x="7844842" y="4293781"/>
                  <a:pt x="7862007" y="4310697"/>
                  <a:pt x="7884397" y="4310573"/>
                </a:cubicBezTo>
                <a:cubicBezTo>
                  <a:pt x="7906289" y="4310448"/>
                  <a:pt x="7924325" y="4292537"/>
                  <a:pt x="7924076" y="4271142"/>
                </a:cubicBezTo>
                <a:cubicBezTo>
                  <a:pt x="7923827" y="4249997"/>
                  <a:pt x="7905169" y="4231588"/>
                  <a:pt x="7883899" y="4231588"/>
                </a:cubicBezTo>
                <a:close/>
                <a:moveTo>
                  <a:pt x="7755285" y="4271267"/>
                </a:moveTo>
                <a:cubicBezTo>
                  <a:pt x="7755285" y="4293656"/>
                  <a:pt x="7772325" y="4310573"/>
                  <a:pt x="7794715" y="4310573"/>
                </a:cubicBezTo>
                <a:cubicBezTo>
                  <a:pt x="7816731" y="4310573"/>
                  <a:pt x="7834394" y="4292910"/>
                  <a:pt x="7834270" y="4271267"/>
                </a:cubicBezTo>
                <a:cubicBezTo>
                  <a:pt x="7834145" y="4249873"/>
                  <a:pt x="7815985" y="4231713"/>
                  <a:pt x="7794466" y="4231588"/>
                </a:cubicBezTo>
                <a:cubicBezTo>
                  <a:pt x="7772699" y="4231588"/>
                  <a:pt x="7755285" y="4249251"/>
                  <a:pt x="7755285" y="4271267"/>
                </a:cubicBezTo>
                <a:close/>
                <a:moveTo>
                  <a:pt x="7665727" y="4270272"/>
                </a:moveTo>
                <a:cubicBezTo>
                  <a:pt x="7665230" y="4292661"/>
                  <a:pt x="7681898" y="4309951"/>
                  <a:pt x="7704162" y="4310448"/>
                </a:cubicBezTo>
                <a:cubicBezTo>
                  <a:pt x="7726427" y="4310821"/>
                  <a:pt x="7744339" y="4293905"/>
                  <a:pt x="7744712" y="4272138"/>
                </a:cubicBezTo>
                <a:cubicBezTo>
                  <a:pt x="7745085" y="4250743"/>
                  <a:pt x="7727298" y="4232086"/>
                  <a:pt x="7705904" y="4231588"/>
                </a:cubicBezTo>
                <a:cubicBezTo>
                  <a:pt x="7684261" y="4230966"/>
                  <a:pt x="7666225" y="4248504"/>
                  <a:pt x="7665727" y="4270396"/>
                </a:cubicBezTo>
                <a:close/>
                <a:moveTo>
                  <a:pt x="7657518" y="4272262"/>
                </a:moveTo>
                <a:cubicBezTo>
                  <a:pt x="7658015" y="4249997"/>
                  <a:pt x="7641348" y="4232086"/>
                  <a:pt x="7619456" y="4231464"/>
                </a:cubicBezTo>
                <a:cubicBezTo>
                  <a:pt x="7598061" y="4230842"/>
                  <a:pt x="7579280" y="4248629"/>
                  <a:pt x="7578534" y="4270023"/>
                </a:cubicBezTo>
                <a:cubicBezTo>
                  <a:pt x="7577787" y="4291666"/>
                  <a:pt x="7595201" y="4309951"/>
                  <a:pt x="7617093" y="4310573"/>
                </a:cubicBezTo>
                <a:cubicBezTo>
                  <a:pt x="7639482" y="4311195"/>
                  <a:pt x="7657021" y="4294651"/>
                  <a:pt x="7657518" y="4272386"/>
                </a:cubicBezTo>
                <a:close/>
                <a:moveTo>
                  <a:pt x="7528406" y="4231464"/>
                </a:moveTo>
                <a:cubicBezTo>
                  <a:pt x="7507012" y="4231713"/>
                  <a:pt x="7488976" y="4249997"/>
                  <a:pt x="7488976" y="4271516"/>
                </a:cubicBezTo>
                <a:cubicBezTo>
                  <a:pt x="7488976" y="4293283"/>
                  <a:pt x="7506888" y="4310573"/>
                  <a:pt x="7528903" y="4310448"/>
                </a:cubicBezTo>
                <a:cubicBezTo>
                  <a:pt x="7551293" y="4310448"/>
                  <a:pt x="7568085" y="4293159"/>
                  <a:pt x="7567960" y="4270894"/>
                </a:cubicBezTo>
                <a:cubicBezTo>
                  <a:pt x="7567711" y="4248877"/>
                  <a:pt x="7550049" y="4231215"/>
                  <a:pt x="7528406" y="4231464"/>
                </a:cubicBezTo>
                <a:close/>
                <a:moveTo>
                  <a:pt x="7438102" y="4310448"/>
                </a:moveTo>
                <a:cubicBezTo>
                  <a:pt x="7460491" y="4310946"/>
                  <a:pt x="7477906" y="4294402"/>
                  <a:pt x="7478403" y="4272138"/>
                </a:cubicBezTo>
                <a:cubicBezTo>
                  <a:pt x="7478901" y="4249873"/>
                  <a:pt x="7462108" y="4231961"/>
                  <a:pt x="7440217" y="4231464"/>
                </a:cubicBezTo>
                <a:cubicBezTo>
                  <a:pt x="7418823" y="4230966"/>
                  <a:pt x="7400165" y="4248753"/>
                  <a:pt x="7399419" y="4270148"/>
                </a:cubicBezTo>
                <a:cubicBezTo>
                  <a:pt x="7398797" y="4291790"/>
                  <a:pt x="7416210" y="4309951"/>
                  <a:pt x="7438102" y="4310448"/>
                </a:cubicBezTo>
                <a:close/>
                <a:moveTo>
                  <a:pt x="7388970" y="4270148"/>
                </a:moveTo>
                <a:cubicBezTo>
                  <a:pt x="7388473" y="4248256"/>
                  <a:pt x="7370437" y="4230717"/>
                  <a:pt x="7348794" y="4231339"/>
                </a:cubicBezTo>
                <a:cubicBezTo>
                  <a:pt x="7327523" y="4231961"/>
                  <a:pt x="7309364" y="4250868"/>
                  <a:pt x="7309736" y="4272013"/>
                </a:cubicBezTo>
                <a:cubicBezTo>
                  <a:pt x="7310234" y="4293532"/>
                  <a:pt x="7328519" y="4310821"/>
                  <a:pt x="7350535" y="4310324"/>
                </a:cubicBezTo>
                <a:cubicBezTo>
                  <a:pt x="7372800" y="4309951"/>
                  <a:pt x="7389468" y="4292537"/>
                  <a:pt x="7388970" y="4270148"/>
                </a:cubicBezTo>
                <a:close/>
                <a:moveTo>
                  <a:pt x="7262470" y="4231339"/>
                </a:moveTo>
                <a:cubicBezTo>
                  <a:pt x="7240578" y="4231713"/>
                  <a:pt x="7223662" y="4249624"/>
                  <a:pt x="7224036" y="4271889"/>
                </a:cubicBezTo>
                <a:cubicBezTo>
                  <a:pt x="7224408" y="4294154"/>
                  <a:pt x="7241823" y="4310821"/>
                  <a:pt x="7264212" y="4310324"/>
                </a:cubicBezTo>
                <a:cubicBezTo>
                  <a:pt x="7285979" y="4309826"/>
                  <a:pt x="7303891" y="4291417"/>
                  <a:pt x="7303269" y="4270148"/>
                </a:cubicBezTo>
                <a:cubicBezTo>
                  <a:pt x="7302646" y="4249002"/>
                  <a:pt x="7283616" y="4230966"/>
                  <a:pt x="7262470" y="4231339"/>
                </a:cubicBezTo>
                <a:close/>
                <a:moveTo>
                  <a:pt x="7172664" y="4310200"/>
                </a:moveTo>
                <a:cubicBezTo>
                  <a:pt x="7194929" y="4310697"/>
                  <a:pt x="7212841" y="4293905"/>
                  <a:pt x="7213338" y="4272013"/>
                </a:cubicBezTo>
                <a:cubicBezTo>
                  <a:pt x="7213836" y="4250619"/>
                  <a:pt x="7196173" y="4231837"/>
                  <a:pt x="7174779" y="4231215"/>
                </a:cubicBezTo>
                <a:cubicBezTo>
                  <a:pt x="7153136" y="4230593"/>
                  <a:pt x="7134975" y="4247882"/>
                  <a:pt x="7134353" y="4269899"/>
                </a:cubicBezTo>
                <a:cubicBezTo>
                  <a:pt x="7133732" y="4292288"/>
                  <a:pt x="7150274" y="4309702"/>
                  <a:pt x="7172664" y="4310200"/>
                </a:cubicBezTo>
                <a:close/>
                <a:moveTo>
                  <a:pt x="7085470" y="4231215"/>
                </a:moveTo>
                <a:cubicBezTo>
                  <a:pt x="7063827" y="4230469"/>
                  <a:pt x="7045542" y="4247634"/>
                  <a:pt x="7044920" y="4269650"/>
                </a:cubicBezTo>
                <a:cubicBezTo>
                  <a:pt x="7044174" y="4292039"/>
                  <a:pt x="7060593" y="4309577"/>
                  <a:pt x="7082982" y="4310200"/>
                </a:cubicBezTo>
                <a:cubicBezTo>
                  <a:pt x="7105247" y="4310821"/>
                  <a:pt x="7123283" y="4294154"/>
                  <a:pt x="7123905" y="4272262"/>
                </a:cubicBezTo>
                <a:cubicBezTo>
                  <a:pt x="7124527" y="4250868"/>
                  <a:pt x="7106864" y="4232086"/>
                  <a:pt x="7085470" y="4231215"/>
                </a:cubicBezTo>
                <a:close/>
                <a:moveTo>
                  <a:pt x="6997405" y="4231215"/>
                </a:moveTo>
                <a:cubicBezTo>
                  <a:pt x="6976011" y="4231339"/>
                  <a:pt x="6957851" y="4249624"/>
                  <a:pt x="6957726" y="4271018"/>
                </a:cubicBezTo>
                <a:cubicBezTo>
                  <a:pt x="6957726" y="4292785"/>
                  <a:pt x="6975389" y="4310200"/>
                  <a:pt x="6997530" y="4310200"/>
                </a:cubicBezTo>
                <a:cubicBezTo>
                  <a:pt x="7019919" y="4310200"/>
                  <a:pt x="7036835" y="4293159"/>
                  <a:pt x="7036711" y="4270769"/>
                </a:cubicBezTo>
                <a:cubicBezTo>
                  <a:pt x="7036711" y="4248753"/>
                  <a:pt x="7019048" y="4231090"/>
                  <a:pt x="6997405" y="4231215"/>
                </a:cubicBezTo>
                <a:close/>
                <a:moveTo>
                  <a:pt x="6868169" y="4269650"/>
                </a:moveTo>
                <a:cubicBezTo>
                  <a:pt x="6867298" y="4291293"/>
                  <a:pt x="6884588" y="4309577"/>
                  <a:pt x="6906604" y="4310200"/>
                </a:cubicBezTo>
                <a:cubicBezTo>
                  <a:pt x="6928993" y="4310946"/>
                  <a:pt x="6946532" y="4294527"/>
                  <a:pt x="6947154" y="4272138"/>
                </a:cubicBezTo>
                <a:cubicBezTo>
                  <a:pt x="6947776" y="4249873"/>
                  <a:pt x="6931108" y="4231837"/>
                  <a:pt x="6909216" y="4231215"/>
                </a:cubicBezTo>
                <a:cubicBezTo>
                  <a:pt x="6887822" y="4230593"/>
                  <a:pt x="6869039" y="4248256"/>
                  <a:pt x="6868169" y="4269650"/>
                </a:cubicBezTo>
                <a:close/>
                <a:moveTo>
                  <a:pt x="6818290" y="4231215"/>
                </a:moveTo>
                <a:cubicBezTo>
                  <a:pt x="6797021" y="4231215"/>
                  <a:pt x="6778487" y="4249873"/>
                  <a:pt x="6778363" y="4270894"/>
                </a:cubicBezTo>
                <a:cubicBezTo>
                  <a:pt x="6778363" y="4292288"/>
                  <a:pt x="6796399" y="4310075"/>
                  <a:pt x="6818290" y="4310200"/>
                </a:cubicBezTo>
                <a:cubicBezTo>
                  <a:pt x="6840680" y="4310200"/>
                  <a:pt x="6857721" y="4293283"/>
                  <a:pt x="6857596" y="4270894"/>
                </a:cubicBezTo>
                <a:cubicBezTo>
                  <a:pt x="6857596" y="4248753"/>
                  <a:pt x="6840057" y="4231090"/>
                  <a:pt x="6818290" y="4231215"/>
                </a:cubicBezTo>
                <a:close/>
                <a:moveTo>
                  <a:pt x="6733335" y="4231215"/>
                </a:moveTo>
                <a:cubicBezTo>
                  <a:pt x="6711693" y="4230344"/>
                  <a:pt x="6693407" y="4247509"/>
                  <a:pt x="6692661" y="4269525"/>
                </a:cubicBezTo>
                <a:cubicBezTo>
                  <a:pt x="6691915" y="4291915"/>
                  <a:pt x="6708334" y="4309453"/>
                  <a:pt x="6730723" y="4310075"/>
                </a:cubicBezTo>
                <a:cubicBezTo>
                  <a:pt x="6752864" y="4310697"/>
                  <a:pt x="6771148" y="4293905"/>
                  <a:pt x="6771895" y="4272262"/>
                </a:cubicBezTo>
                <a:cubicBezTo>
                  <a:pt x="6772641" y="4251241"/>
                  <a:pt x="6754605" y="4232086"/>
                  <a:pt x="6733335" y="4231215"/>
                </a:cubicBezTo>
                <a:close/>
                <a:moveTo>
                  <a:pt x="6643653" y="4231215"/>
                </a:moveTo>
                <a:cubicBezTo>
                  <a:pt x="6622010" y="4230469"/>
                  <a:pt x="6603725" y="4247634"/>
                  <a:pt x="6603104" y="4269650"/>
                </a:cubicBezTo>
                <a:cubicBezTo>
                  <a:pt x="6602357" y="4292039"/>
                  <a:pt x="6618776" y="4309577"/>
                  <a:pt x="6641165" y="4310200"/>
                </a:cubicBezTo>
                <a:cubicBezTo>
                  <a:pt x="6663431" y="4310821"/>
                  <a:pt x="6681466" y="4294154"/>
                  <a:pt x="6682089" y="4272262"/>
                </a:cubicBezTo>
                <a:cubicBezTo>
                  <a:pt x="6682711" y="4250868"/>
                  <a:pt x="6665048" y="4232086"/>
                  <a:pt x="6643653" y="4231215"/>
                </a:cubicBezTo>
                <a:close/>
                <a:moveTo>
                  <a:pt x="13379614" y="4231215"/>
                </a:moveTo>
                <a:cubicBezTo>
                  <a:pt x="13358220" y="4231464"/>
                  <a:pt x="13340185" y="4249748"/>
                  <a:pt x="13340185" y="4271267"/>
                </a:cubicBezTo>
                <a:cubicBezTo>
                  <a:pt x="13340185" y="4293034"/>
                  <a:pt x="13358096" y="4310324"/>
                  <a:pt x="13380112" y="4310200"/>
                </a:cubicBezTo>
                <a:cubicBezTo>
                  <a:pt x="13402502" y="4310200"/>
                  <a:pt x="13419294" y="4292910"/>
                  <a:pt x="13419169" y="4270645"/>
                </a:cubicBezTo>
                <a:cubicBezTo>
                  <a:pt x="13418920" y="4248629"/>
                  <a:pt x="13401257" y="4230966"/>
                  <a:pt x="13379614" y="4231215"/>
                </a:cubicBezTo>
                <a:close/>
                <a:moveTo>
                  <a:pt x="6423989" y="4271889"/>
                </a:moveTo>
                <a:cubicBezTo>
                  <a:pt x="6424487" y="4294154"/>
                  <a:pt x="6441901" y="4310821"/>
                  <a:pt x="6464290" y="4310200"/>
                </a:cubicBezTo>
                <a:cubicBezTo>
                  <a:pt x="6486182" y="4309702"/>
                  <a:pt x="6503595" y="4291542"/>
                  <a:pt x="6502974" y="4269899"/>
                </a:cubicBezTo>
                <a:cubicBezTo>
                  <a:pt x="6502352" y="4248504"/>
                  <a:pt x="6483570" y="4230717"/>
                  <a:pt x="6462299" y="4231215"/>
                </a:cubicBezTo>
                <a:cubicBezTo>
                  <a:pt x="6440408" y="4231713"/>
                  <a:pt x="6423616" y="4249624"/>
                  <a:pt x="6424114" y="4271889"/>
                </a:cubicBezTo>
                <a:close/>
                <a:moveTo>
                  <a:pt x="6375976" y="4231215"/>
                </a:moveTo>
                <a:cubicBezTo>
                  <a:pt x="6354582" y="4231588"/>
                  <a:pt x="6336546" y="4249997"/>
                  <a:pt x="6336795" y="4271391"/>
                </a:cubicBezTo>
                <a:cubicBezTo>
                  <a:pt x="6336920" y="4293159"/>
                  <a:pt x="6354831" y="4310324"/>
                  <a:pt x="6376971" y="4310200"/>
                </a:cubicBezTo>
                <a:cubicBezTo>
                  <a:pt x="6399360" y="4309951"/>
                  <a:pt x="6416153" y="4292785"/>
                  <a:pt x="6415779" y="4270396"/>
                </a:cubicBezTo>
                <a:cubicBezTo>
                  <a:pt x="6415531" y="4248380"/>
                  <a:pt x="6397743" y="4230842"/>
                  <a:pt x="6375976" y="4231215"/>
                </a:cubicBezTo>
                <a:close/>
                <a:moveTo>
                  <a:pt x="6326222" y="4270769"/>
                </a:moveTo>
                <a:cubicBezTo>
                  <a:pt x="6326222" y="4248753"/>
                  <a:pt x="6308559" y="4231090"/>
                  <a:pt x="6286792" y="4231215"/>
                </a:cubicBezTo>
                <a:cubicBezTo>
                  <a:pt x="6265398" y="4231339"/>
                  <a:pt x="6247237" y="4249624"/>
                  <a:pt x="6247237" y="4271018"/>
                </a:cubicBezTo>
                <a:cubicBezTo>
                  <a:pt x="6247237" y="4292785"/>
                  <a:pt x="6265024" y="4310200"/>
                  <a:pt x="6287041" y="4310075"/>
                </a:cubicBezTo>
                <a:cubicBezTo>
                  <a:pt x="6309430" y="4310075"/>
                  <a:pt x="6326346" y="4293034"/>
                  <a:pt x="6326222" y="4270645"/>
                </a:cubicBezTo>
                <a:close/>
                <a:moveTo>
                  <a:pt x="6197732" y="4231215"/>
                </a:moveTo>
                <a:cubicBezTo>
                  <a:pt x="6176462" y="4231215"/>
                  <a:pt x="6157680" y="4249500"/>
                  <a:pt x="6157432" y="4270521"/>
                </a:cubicBezTo>
                <a:cubicBezTo>
                  <a:pt x="6157183" y="4291915"/>
                  <a:pt x="6175219" y="4309951"/>
                  <a:pt x="6196986" y="4310200"/>
                </a:cubicBezTo>
                <a:cubicBezTo>
                  <a:pt x="6219375" y="4310448"/>
                  <a:pt x="6236541" y="4293532"/>
                  <a:pt x="6236665" y="4271267"/>
                </a:cubicBezTo>
                <a:cubicBezTo>
                  <a:pt x="6236789" y="4249126"/>
                  <a:pt x="6219500" y="4231339"/>
                  <a:pt x="6197732" y="4231215"/>
                </a:cubicBezTo>
                <a:close/>
                <a:moveTo>
                  <a:pt x="6112155" y="4310200"/>
                </a:moveTo>
                <a:cubicBezTo>
                  <a:pt x="6133923" y="4309577"/>
                  <a:pt x="6151710" y="4291044"/>
                  <a:pt x="6151088" y="4269899"/>
                </a:cubicBezTo>
                <a:cubicBezTo>
                  <a:pt x="6150342" y="4248753"/>
                  <a:pt x="6131310" y="4230717"/>
                  <a:pt x="6110041" y="4231215"/>
                </a:cubicBezTo>
                <a:cubicBezTo>
                  <a:pt x="6088149" y="4231713"/>
                  <a:pt x="6071356" y="4249624"/>
                  <a:pt x="6071855" y="4271889"/>
                </a:cubicBezTo>
                <a:cubicBezTo>
                  <a:pt x="6072352" y="4294154"/>
                  <a:pt x="6089766" y="4310821"/>
                  <a:pt x="6112155" y="4310200"/>
                </a:cubicBezTo>
                <a:close/>
                <a:moveTo>
                  <a:pt x="6023468" y="4231215"/>
                </a:moveTo>
                <a:cubicBezTo>
                  <a:pt x="6001701" y="4229971"/>
                  <a:pt x="5983292" y="4246888"/>
                  <a:pt x="5982297" y="4268904"/>
                </a:cubicBezTo>
                <a:cubicBezTo>
                  <a:pt x="5981302" y="4291417"/>
                  <a:pt x="5997347" y="4309080"/>
                  <a:pt x="6019613" y="4310075"/>
                </a:cubicBezTo>
                <a:cubicBezTo>
                  <a:pt x="6041877" y="4311070"/>
                  <a:pt x="6060162" y="4294651"/>
                  <a:pt x="6061157" y="4272760"/>
                </a:cubicBezTo>
                <a:cubicBezTo>
                  <a:pt x="6062152" y="4251490"/>
                  <a:pt x="6044862" y="4232334"/>
                  <a:pt x="6023468" y="4231215"/>
                </a:cubicBezTo>
                <a:close/>
                <a:moveTo>
                  <a:pt x="5930926" y="4231215"/>
                </a:moveTo>
                <a:cubicBezTo>
                  <a:pt x="5909034" y="4231713"/>
                  <a:pt x="5892242" y="4249624"/>
                  <a:pt x="5892739" y="4271889"/>
                </a:cubicBezTo>
                <a:cubicBezTo>
                  <a:pt x="5893237" y="4294154"/>
                  <a:pt x="5910651" y="4310821"/>
                  <a:pt x="5933040" y="4310200"/>
                </a:cubicBezTo>
                <a:cubicBezTo>
                  <a:pt x="5954932" y="4309702"/>
                  <a:pt x="5972346" y="4291417"/>
                  <a:pt x="5971724" y="4269899"/>
                </a:cubicBezTo>
                <a:cubicBezTo>
                  <a:pt x="5971102" y="4248504"/>
                  <a:pt x="5952320" y="4230717"/>
                  <a:pt x="5930926" y="4231215"/>
                </a:cubicBezTo>
                <a:close/>
                <a:moveTo>
                  <a:pt x="5844105" y="4310200"/>
                </a:moveTo>
                <a:cubicBezTo>
                  <a:pt x="5866494" y="4310697"/>
                  <a:pt x="5883908" y="4294154"/>
                  <a:pt x="5884406" y="4271889"/>
                </a:cubicBezTo>
                <a:cubicBezTo>
                  <a:pt x="5884903" y="4249624"/>
                  <a:pt x="5868111" y="4231713"/>
                  <a:pt x="5846219" y="4231215"/>
                </a:cubicBezTo>
                <a:cubicBezTo>
                  <a:pt x="5824825" y="4230717"/>
                  <a:pt x="5806167" y="4248504"/>
                  <a:pt x="5805421" y="4269899"/>
                </a:cubicBezTo>
                <a:cubicBezTo>
                  <a:pt x="5804799" y="4291542"/>
                  <a:pt x="5822213" y="4309702"/>
                  <a:pt x="5844105" y="4310200"/>
                </a:cubicBezTo>
                <a:close/>
                <a:moveTo>
                  <a:pt x="5754423" y="4231215"/>
                </a:moveTo>
                <a:cubicBezTo>
                  <a:pt x="5733029" y="4231961"/>
                  <a:pt x="5715366" y="4250743"/>
                  <a:pt x="5715863" y="4272138"/>
                </a:cubicBezTo>
                <a:cubicBezTo>
                  <a:pt x="5716486" y="4294029"/>
                  <a:pt x="5734397" y="4310697"/>
                  <a:pt x="5756662" y="4310200"/>
                </a:cubicBezTo>
                <a:cubicBezTo>
                  <a:pt x="5778927" y="4309577"/>
                  <a:pt x="5795470" y="4292164"/>
                  <a:pt x="5794848" y="4269774"/>
                </a:cubicBezTo>
                <a:cubicBezTo>
                  <a:pt x="5794226" y="4247882"/>
                  <a:pt x="5775942" y="4230469"/>
                  <a:pt x="5754298" y="4231215"/>
                </a:cubicBezTo>
                <a:close/>
                <a:moveTo>
                  <a:pt x="5626306" y="4271516"/>
                </a:moveTo>
                <a:cubicBezTo>
                  <a:pt x="5626555" y="4293283"/>
                  <a:pt x="5644466" y="4310448"/>
                  <a:pt x="5666607" y="4310075"/>
                </a:cubicBezTo>
                <a:cubicBezTo>
                  <a:pt x="5688872" y="4309826"/>
                  <a:pt x="5705664" y="4292537"/>
                  <a:pt x="5705291" y="4270148"/>
                </a:cubicBezTo>
                <a:cubicBezTo>
                  <a:pt x="5704918" y="4248131"/>
                  <a:pt x="5687006" y="4230593"/>
                  <a:pt x="5665363" y="4231090"/>
                </a:cubicBezTo>
                <a:cubicBezTo>
                  <a:pt x="5643969" y="4231588"/>
                  <a:pt x="5626057" y="4249997"/>
                  <a:pt x="5626306" y="4271391"/>
                </a:cubicBezTo>
                <a:close/>
                <a:moveTo>
                  <a:pt x="5575806" y="4231215"/>
                </a:moveTo>
                <a:cubicBezTo>
                  <a:pt x="5554536" y="4231588"/>
                  <a:pt x="5536251" y="4250494"/>
                  <a:pt x="5536500" y="4271516"/>
                </a:cubicBezTo>
                <a:cubicBezTo>
                  <a:pt x="5536749" y="4293034"/>
                  <a:pt x="5555033" y="4310448"/>
                  <a:pt x="5577049" y="4310200"/>
                </a:cubicBezTo>
                <a:cubicBezTo>
                  <a:pt x="5599439" y="4309951"/>
                  <a:pt x="5616107" y="4292661"/>
                  <a:pt x="5615858" y="4270272"/>
                </a:cubicBezTo>
                <a:cubicBezTo>
                  <a:pt x="5615484" y="4248256"/>
                  <a:pt x="5597573" y="4230717"/>
                  <a:pt x="5575930" y="4231215"/>
                </a:cubicBezTo>
                <a:close/>
                <a:moveTo>
                  <a:pt x="5450798" y="4270769"/>
                </a:moveTo>
                <a:cubicBezTo>
                  <a:pt x="5450798" y="4293159"/>
                  <a:pt x="5467591" y="4310200"/>
                  <a:pt x="5489980" y="4310200"/>
                </a:cubicBezTo>
                <a:cubicBezTo>
                  <a:pt x="5511872" y="4310200"/>
                  <a:pt x="5530032" y="4292537"/>
                  <a:pt x="5530032" y="4271142"/>
                </a:cubicBezTo>
                <a:cubicBezTo>
                  <a:pt x="5530032" y="4249997"/>
                  <a:pt x="5511499" y="4231464"/>
                  <a:pt x="5490229" y="4231339"/>
                </a:cubicBezTo>
                <a:cubicBezTo>
                  <a:pt x="5468461" y="4231090"/>
                  <a:pt x="5450923" y="4248753"/>
                  <a:pt x="5450798" y="4270894"/>
                </a:cubicBezTo>
                <a:close/>
                <a:moveTo>
                  <a:pt x="5401169" y="4231215"/>
                </a:moveTo>
                <a:cubicBezTo>
                  <a:pt x="5379526" y="4230717"/>
                  <a:pt x="5361614" y="4248256"/>
                  <a:pt x="5361241" y="4270272"/>
                </a:cubicBezTo>
                <a:cubicBezTo>
                  <a:pt x="5360868" y="4292661"/>
                  <a:pt x="5377660" y="4309951"/>
                  <a:pt x="5399925" y="4310200"/>
                </a:cubicBezTo>
                <a:cubicBezTo>
                  <a:pt x="5422065" y="4310448"/>
                  <a:pt x="5439977" y="4293408"/>
                  <a:pt x="5440226" y="4271640"/>
                </a:cubicBezTo>
                <a:cubicBezTo>
                  <a:pt x="5440475" y="4250246"/>
                  <a:pt x="5422563" y="4231713"/>
                  <a:pt x="5401169" y="4231215"/>
                </a:cubicBezTo>
                <a:close/>
                <a:moveTo>
                  <a:pt x="5310865" y="4231215"/>
                </a:moveTo>
                <a:cubicBezTo>
                  <a:pt x="5289098" y="4231215"/>
                  <a:pt x="5271684" y="4248877"/>
                  <a:pt x="5271684" y="4271018"/>
                </a:cubicBezTo>
                <a:cubicBezTo>
                  <a:pt x="5271684" y="4293408"/>
                  <a:pt x="5288724" y="4310324"/>
                  <a:pt x="5311114" y="4310200"/>
                </a:cubicBezTo>
                <a:cubicBezTo>
                  <a:pt x="5333130" y="4310200"/>
                  <a:pt x="5350793" y="4292537"/>
                  <a:pt x="5350668" y="4270894"/>
                </a:cubicBezTo>
                <a:cubicBezTo>
                  <a:pt x="5350544" y="4249500"/>
                  <a:pt x="5332259" y="4231339"/>
                  <a:pt x="5310865" y="4231215"/>
                </a:cubicBezTo>
                <a:close/>
                <a:moveTo>
                  <a:pt x="5263474" y="4271765"/>
                </a:moveTo>
                <a:cubicBezTo>
                  <a:pt x="5263847" y="4249500"/>
                  <a:pt x="5246931" y="4231713"/>
                  <a:pt x="5225164" y="4231215"/>
                </a:cubicBezTo>
                <a:cubicBezTo>
                  <a:pt x="5203769" y="4230842"/>
                  <a:pt x="5185112" y="4248629"/>
                  <a:pt x="5184614" y="4270023"/>
                </a:cubicBezTo>
                <a:cubicBezTo>
                  <a:pt x="5183992" y="4291666"/>
                  <a:pt x="5201530" y="4309702"/>
                  <a:pt x="5223422" y="4310200"/>
                </a:cubicBezTo>
                <a:cubicBezTo>
                  <a:pt x="5245811" y="4310697"/>
                  <a:pt x="5263226" y="4294029"/>
                  <a:pt x="5263599" y="4271765"/>
                </a:cubicBezTo>
                <a:close/>
                <a:moveTo>
                  <a:pt x="5094932" y="4269650"/>
                </a:moveTo>
                <a:cubicBezTo>
                  <a:pt x="5094062" y="4291293"/>
                  <a:pt x="5111351" y="4309577"/>
                  <a:pt x="5133367" y="4310200"/>
                </a:cubicBezTo>
                <a:cubicBezTo>
                  <a:pt x="5155757" y="4310946"/>
                  <a:pt x="5173295" y="4294527"/>
                  <a:pt x="5173917" y="4272138"/>
                </a:cubicBezTo>
                <a:cubicBezTo>
                  <a:pt x="5174539" y="4249873"/>
                  <a:pt x="5157871" y="4231837"/>
                  <a:pt x="5135979" y="4231215"/>
                </a:cubicBezTo>
                <a:cubicBezTo>
                  <a:pt x="5114585" y="4230593"/>
                  <a:pt x="5095803" y="4248256"/>
                  <a:pt x="5094932" y="4269650"/>
                </a:cubicBezTo>
                <a:close/>
                <a:moveTo>
                  <a:pt x="5046173" y="4231215"/>
                </a:moveTo>
                <a:cubicBezTo>
                  <a:pt x="5024903" y="4230717"/>
                  <a:pt x="5005872" y="4248629"/>
                  <a:pt x="5005002" y="4269774"/>
                </a:cubicBezTo>
                <a:cubicBezTo>
                  <a:pt x="5004255" y="4291044"/>
                  <a:pt x="5022042" y="4309577"/>
                  <a:pt x="5043810" y="4310200"/>
                </a:cubicBezTo>
                <a:cubicBezTo>
                  <a:pt x="5066199" y="4310821"/>
                  <a:pt x="5083737" y="4294278"/>
                  <a:pt x="5084235" y="4272013"/>
                </a:cubicBezTo>
                <a:cubicBezTo>
                  <a:pt x="5084733" y="4249748"/>
                  <a:pt x="5068065" y="4231837"/>
                  <a:pt x="5046173" y="4231215"/>
                </a:cubicBezTo>
                <a:close/>
                <a:moveTo>
                  <a:pt x="4958979" y="4231215"/>
                </a:moveTo>
                <a:cubicBezTo>
                  <a:pt x="4937211" y="4230966"/>
                  <a:pt x="4919549" y="4248504"/>
                  <a:pt x="4919300" y="4270645"/>
                </a:cubicBezTo>
                <a:cubicBezTo>
                  <a:pt x="4919051" y="4293034"/>
                  <a:pt x="4935968" y="4310075"/>
                  <a:pt x="4958357" y="4310200"/>
                </a:cubicBezTo>
                <a:cubicBezTo>
                  <a:pt x="4980249" y="4310200"/>
                  <a:pt x="4998534" y="4292661"/>
                  <a:pt x="4998534" y="4271267"/>
                </a:cubicBezTo>
                <a:cubicBezTo>
                  <a:pt x="4998534" y="4250121"/>
                  <a:pt x="4980125" y="4231464"/>
                  <a:pt x="4958855" y="4231215"/>
                </a:cubicBezTo>
                <a:close/>
                <a:moveTo>
                  <a:pt x="4870417" y="4231215"/>
                </a:moveTo>
                <a:cubicBezTo>
                  <a:pt x="4848774" y="4230469"/>
                  <a:pt x="4830489" y="4247634"/>
                  <a:pt x="4829867" y="4269650"/>
                </a:cubicBezTo>
                <a:cubicBezTo>
                  <a:pt x="4829121" y="4292039"/>
                  <a:pt x="4845540" y="4309577"/>
                  <a:pt x="4867929" y="4310200"/>
                </a:cubicBezTo>
                <a:cubicBezTo>
                  <a:pt x="4890194" y="4310821"/>
                  <a:pt x="4908230" y="4294154"/>
                  <a:pt x="4908852" y="4272262"/>
                </a:cubicBezTo>
                <a:cubicBezTo>
                  <a:pt x="4909474" y="4250868"/>
                  <a:pt x="4891811" y="4232086"/>
                  <a:pt x="4870417" y="4231215"/>
                </a:cubicBezTo>
                <a:close/>
                <a:moveTo>
                  <a:pt x="4740310" y="4271889"/>
                </a:moveTo>
                <a:cubicBezTo>
                  <a:pt x="4740807" y="4294154"/>
                  <a:pt x="4758221" y="4310821"/>
                  <a:pt x="4780610" y="4310200"/>
                </a:cubicBezTo>
                <a:cubicBezTo>
                  <a:pt x="4802502" y="4309702"/>
                  <a:pt x="4819916" y="4291542"/>
                  <a:pt x="4819294" y="4269899"/>
                </a:cubicBezTo>
                <a:cubicBezTo>
                  <a:pt x="4818672" y="4248504"/>
                  <a:pt x="4799890" y="4230717"/>
                  <a:pt x="4778620" y="4231215"/>
                </a:cubicBezTo>
                <a:cubicBezTo>
                  <a:pt x="4756729" y="4231713"/>
                  <a:pt x="4739937" y="4249624"/>
                  <a:pt x="4740434" y="4271889"/>
                </a:cubicBezTo>
                <a:close/>
                <a:moveTo>
                  <a:pt x="4653115" y="4271889"/>
                </a:moveTo>
                <a:cubicBezTo>
                  <a:pt x="4653613" y="4293781"/>
                  <a:pt x="4671525" y="4310573"/>
                  <a:pt x="4693790" y="4310075"/>
                </a:cubicBezTo>
                <a:cubicBezTo>
                  <a:pt x="4716054" y="4309577"/>
                  <a:pt x="4732722" y="4292164"/>
                  <a:pt x="4732100" y="4269774"/>
                </a:cubicBezTo>
                <a:cubicBezTo>
                  <a:pt x="4731603" y="4247882"/>
                  <a:pt x="4713318" y="4230469"/>
                  <a:pt x="4691800" y="4231090"/>
                </a:cubicBezTo>
                <a:cubicBezTo>
                  <a:pt x="4670405" y="4231713"/>
                  <a:pt x="4652618" y="4250494"/>
                  <a:pt x="4653115" y="4271889"/>
                </a:cubicBezTo>
                <a:close/>
                <a:moveTo>
                  <a:pt x="4603237" y="4231090"/>
                </a:moveTo>
                <a:cubicBezTo>
                  <a:pt x="4581843" y="4231090"/>
                  <a:pt x="4563682" y="4249375"/>
                  <a:pt x="4563558" y="4270894"/>
                </a:cubicBezTo>
                <a:cubicBezTo>
                  <a:pt x="4563558" y="4292661"/>
                  <a:pt x="4581221" y="4310075"/>
                  <a:pt x="4603237" y="4310075"/>
                </a:cubicBezTo>
                <a:cubicBezTo>
                  <a:pt x="4625626" y="4310075"/>
                  <a:pt x="4642543" y="4293034"/>
                  <a:pt x="4642419" y="4270645"/>
                </a:cubicBezTo>
                <a:cubicBezTo>
                  <a:pt x="4642419" y="4248504"/>
                  <a:pt x="4624880" y="4230966"/>
                  <a:pt x="4603113" y="4231090"/>
                </a:cubicBezTo>
                <a:close/>
                <a:moveTo>
                  <a:pt x="4552985" y="4271765"/>
                </a:moveTo>
                <a:cubicBezTo>
                  <a:pt x="4553483" y="4249500"/>
                  <a:pt x="4536691" y="4231588"/>
                  <a:pt x="4514799" y="4231090"/>
                </a:cubicBezTo>
                <a:cubicBezTo>
                  <a:pt x="4493405" y="4230593"/>
                  <a:pt x="4474747" y="4248256"/>
                  <a:pt x="4474001" y="4269650"/>
                </a:cubicBezTo>
                <a:cubicBezTo>
                  <a:pt x="4473254" y="4291293"/>
                  <a:pt x="4490668" y="4309453"/>
                  <a:pt x="4512684" y="4310075"/>
                </a:cubicBezTo>
                <a:cubicBezTo>
                  <a:pt x="4535074" y="4310697"/>
                  <a:pt x="4552488" y="4294029"/>
                  <a:pt x="4552985" y="4271765"/>
                </a:cubicBezTo>
                <a:close/>
                <a:moveTo>
                  <a:pt x="4384195" y="4270894"/>
                </a:moveTo>
                <a:cubicBezTo>
                  <a:pt x="4384195" y="4292288"/>
                  <a:pt x="4402355" y="4310075"/>
                  <a:pt x="4424371" y="4309951"/>
                </a:cubicBezTo>
                <a:cubicBezTo>
                  <a:pt x="4446760" y="4309951"/>
                  <a:pt x="4463677" y="4292785"/>
                  <a:pt x="4463552" y="4270396"/>
                </a:cubicBezTo>
                <a:cubicBezTo>
                  <a:pt x="4463428" y="4248380"/>
                  <a:pt x="4445765" y="4230717"/>
                  <a:pt x="4423998" y="4230966"/>
                </a:cubicBezTo>
                <a:cubicBezTo>
                  <a:pt x="4402728" y="4231215"/>
                  <a:pt x="4384195" y="4249748"/>
                  <a:pt x="4384319" y="4270894"/>
                </a:cubicBezTo>
                <a:close/>
                <a:moveTo>
                  <a:pt x="4338421" y="4230966"/>
                </a:moveTo>
                <a:cubicBezTo>
                  <a:pt x="4316778" y="4230469"/>
                  <a:pt x="4298866" y="4248007"/>
                  <a:pt x="4298493" y="4270023"/>
                </a:cubicBezTo>
                <a:cubicBezTo>
                  <a:pt x="4298120" y="4292412"/>
                  <a:pt x="4314912" y="4309702"/>
                  <a:pt x="4337301" y="4309951"/>
                </a:cubicBezTo>
                <a:cubicBezTo>
                  <a:pt x="4359317" y="4310200"/>
                  <a:pt x="4377478" y="4292785"/>
                  <a:pt x="4377851" y="4271267"/>
                </a:cubicBezTo>
                <a:cubicBezTo>
                  <a:pt x="4378100" y="4250246"/>
                  <a:pt x="4359691" y="4231339"/>
                  <a:pt x="4338545" y="4230966"/>
                </a:cubicBezTo>
                <a:close/>
                <a:moveTo>
                  <a:pt x="4208936" y="4269650"/>
                </a:moveTo>
                <a:cubicBezTo>
                  <a:pt x="4208438" y="4292039"/>
                  <a:pt x="4224982" y="4309453"/>
                  <a:pt x="4247246" y="4309951"/>
                </a:cubicBezTo>
                <a:cubicBezTo>
                  <a:pt x="4269511" y="4310448"/>
                  <a:pt x="4287423" y="4293532"/>
                  <a:pt x="4287920" y="4271765"/>
                </a:cubicBezTo>
                <a:cubicBezTo>
                  <a:pt x="4288418" y="4250370"/>
                  <a:pt x="4270631" y="4231713"/>
                  <a:pt x="4249236" y="4230966"/>
                </a:cubicBezTo>
                <a:cubicBezTo>
                  <a:pt x="4227594" y="4230344"/>
                  <a:pt x="4209433" y="4247758"/>
                  <a:pt x="4208936" y="4269650"/>
                </a:cubicBezTo>
                <a:close/>
                <a:moveTo>
                  <a:pt x="4159306" y="4230966"/>
                </a:moveTo>
                <a:cubicBezTo>
                  <a:pt x="4137663" y="4230593"/>
                  <a:pt x="4119751" y="4248007"/>
                  <a:pt x="4119378" y="4270023"/>
                </a:cubicBezTo>
                <a:cubicBezTo>
                  <a:pt x="4119005" y="4292412"/>
                  <a:pt x="4135797" y="4309577"/>
                  <a:pt x="4158062" y="4309951"/>
                </a:cubicBezTo>
                <a:cubicBezTo>
                  <a:pt x="4180203" y="4310200"/>
                  <a:pt x="4198114" y="4293159"/>
                  <a:pt x="4198363" y="4271267"/>
                </a:cubicBezTo>
                <a:cubicBezTo>
                  <a:pt x="4198612" y="4249873"/>
                  <a:pt x="4180700" y="4231339"/>
                  <a:pt x="4159306" y="4230966"/>
                </a:cubicBezTo>
                <a:close/>
                <a:moveTo>
                  <a:pt x="4032308" y="4269401"/>
                </a:moveTo>
                <a:cubicBezTo>
                  <a:pt x="4031438" y="4291044"/>
                  <a:pt x="4048727" y="4309329"/>
                  <a:pt x="4070743" y="4309951"/>
                </a:cubicBezTo>
                <a:cubicBezTo>
                  <a:pt x="4093133" y="4310697"/>
                  <a:pt x="4110671" y="4294278"/>
                  <a:pt x="4111293" y="4271889"/>
                </a:cubicBezTo>
                <a:cubicBezTo>
                  <a:pt x="4111915" y="4249624"/>
                  <a:pt x="4095247" y="4231588"/>
                  <a:pt x="4073356" y="4230966"/>
                </a:cubicBezTo>
                <a:cubicBezTo>
                  <a:pt x="4051961" y="4230344"/>
                  <a:pt x="4033179" y="4248007"/>
                  <a:pt x="4032308" y="4269401"/>
                </a:cubicBezTo>
                <a:close/>
                <a:moveTo>
                  <a:pt x="3981062" y="4230966"/>
                </a:moveTo>
                <a:cubicBezTo>
                  <a:pt x="3959667" y="4231837"/>
                  <a:pt x="3942005" y="4250619"/>
                  <a:pt x="3942751" y="4272013"/>
                </a:cubicBezTo>
                <a:cubicBezTo>
                  <a:pt x="3943497" y="4293905"/>
                  <a:pt x="3961533" y="4310573"/>
                  <a:pt x="3983798" y="4309951"/>
                </a:cubicBezTo>
                <a:cubicBezTo>
                  <a:pt x="4006188" y="4309329"/>
                  <a:pt x="4022482" y="4291790"/>
                  <a:pt x="4021736" y="4269401"/>
                </a:cubicBezTo>
                <a:cubicBezTo>
                  <a:pt x="4020989" y="4247385"/>
                  <a:pt x="4002829" y="4230220"/>
                  <a:pt x="3981062" y="4231090"/>
                </a:cubicBezTo>
                <a:close/>
                <a:moveTo>
                  <a:pt x="3892997" y="4230966"/>
                </a:moveTo>
                <a:cubicBezTo>
                  <a:pt x="3871727" y="4230966"/>
                  <a:pt x="3853069" y="4249375"/>
                  <a:pt x="3852820" y="4270521"/>
                </a:cubicBezTo>
                <a:cubicBezTo>
                  <a:pt x="3852572" y="4291915"/>
                  <a:pt x="3870732" y="4309826"/>
                  <a:pt x="3892499" y="4309951"/>
                </a:cubicBezTo>
                <a:cubicBezTo>
                  <a:pt x="3914889" y="4310075"/>
                  <a:pt x="3931930" y="4293159"/>
                  <a:pt x="3932054" y="4270769"/>
                </a:cubicBezTo>
                <a:cubicBezTo>
                  <a:pt x="3932054" y="4248629"/>
                  <a:pt x="3914764" y="4230966"/>
                  <a:pt x="3892997" y="4230966"/>
                </a:cubicBezTo>
                <a:close/>
                <a:moveTo>
                  <a:pt x="3767119" y="4270521"/>
                </a:moveTo>
                <a:cubicBezTo>
                  <a:pt x="3767119" y="4292910"/>
                  <a:pt x="3784035" y="4309951"/>
                  <a:pt x="3806425" y="4309951"/>
                </a:cubicBezTo>
                <a:cubicBezTo>
                  <a:pt x="3828317" y="4309951"/>
                  <a:pt x="3846477" y="4292164"/>
                  <a:pt x="3846477" y="4270769"/>
                </a:cubicBezTo>
                <a:cubicBezTo>
                  <a:pt x="3846477" y="4249624"/>
                  <a:pt x="3827819" y="4231090"/>
                  <a:pt x="3806549" y="4230966"/>
                </a:cubicBezTo>
                <a:cubicBezTo>
                  <a:pt x="3784782" y="4230842"/>
                  <a:pt x="3767243" y="4248504"/>
                  <a:pt x="3767119" y="4270521"/>
                </a:cubicBezTo>
                <a:close/>
                <a:moveTo>
                  <a:pt x="3756546" y="4270521"/>
                </a:moveTo>
                <a:cubicBezTo>
                  <a:pt x="3756546" y="4249002"/>
                  <a:pt x="3738262" y="4230842"/>
                  <a:pt x="3716867" y="4230842"/>
                </a:cubicBezTo>
                <a:cubicBezTo>
                  <a:pt x="3695100" y="4230842"/>
                  <a:pt x="3677686" y="4248380"/>
                  <a:pt x="3677562" y="4270521"/>
                </a:cubicBezTo>
                <a:cubicBezTo>
                  <a:pt x="3677562" y="4292910"/>
                  <a:pt x="3694478" y="4309826"/>
                  <a:pt x="3716867" y="4309826"/>
                </a:cubicBezTo>
                <a:cubicBezTo>
                  <a:pt x="3738883" y="4309826"/>
                  <a:pt x="3756670" y="4292288"/>
                  <a:pt x="3756546" y="4270521"/>
                </a:cubicBezTo>
                <a:close/>
                <a:moveTo>
                  <a:pt x="3628554" y="4230842"/>
                </a:moveTo>
                <a:cubicBezTo>
                  <a:pt x="3606911" y="4230095"/>
                  <a:pt x="3588626" y="4247261"/>
                  <a:pt x="3588004" y="4269277"/>
                </a:cubicBezTo>
                <a:cubicBezTo>
                  <a:pt x="3587258" y="4291666"/>
                  <a:pt x="3603677" y="4309204"/>
                  <a:pt x="3626066" y="4309826"/>
                </a:cubicBezTo>
                <a:cubicBezTo>
                  <a:pt x="3648331" y="4310448"/>
                  <a:pt x="3666367" y="4293781"/>
                  <a:pt x="3666989" y="4271889"/>
                </a:cubicBezTo>
                <a:cubicBezTo>
                  <a:pt x="3667611" y="4250494"/>
                  <a:pt x="3649948" y="4231713"/>
                  <a:pt x="3628554" y="4230842"/>
                </a:cubicBezTo>
                <a:close/>
                <a:moveTo>
                  <a:pt x="3498447" y="4271516"/>
                </a:moveTo>
                <a:cubicBezTo>
                  <a:pt x="3498944" y="4293781"/>
                  <a:pt x="3516358" y="4310448"/>
                  <a:pt x="3538748" y="4309826"/>
                </a:cubicBezTo>
                <a:cubicBezTo>
                  <a:pt x="3560639" y="4309329"/>
                  <a:pt x="3578053" y="4291169"/>
                  <a:pt x="3577432" y="4269525"/>
                </a:cubicBezTo>
                <a:cubicBezTo>
                  <a:pt x="3576809" y="4248131"/>
                  <a:pt x="3558027" y="4230344"/>
                  <a:pt x="3536757" y="4230842"/>
                </a:cubicBezTo>
                <a:cubicBezTo>
                  <a:pt x="3514866" y="4231339"/>
                  <a:pt x="3498074" y="4249251"/>
                  <a:pt x="3498571" y="4271516"/>
                </a:cubicBezTo>
                <a:close/>
                <a:moveTo>
                  <a:pt x="3490237" y="4269401"/>
                </a:moveTo>
                <a:cubicBezTo>
                  <a:pt x="3489615" y="4247509"/>
                  <a:pt x="3471455" y="4230095"/>
                  <a:pt x="3449812" y="4230842"/>
                </a:cubicBezTo>
                <a:cubicBezTo>
                  <a:pt x="3428418" y="4231588"/>
                  <a:pt x="3410755" y="4250370"/>
                  <a:pt x="3411253" y="4271765"/>
                </a:cubicBezTo>
                <a:cubicBezTo>
                  <a:pt x="3411874" y="4293656"/>
                  <a:pt x="3429786" y="4310448"/>
                  <a:pt x="3452051" y="4309826"/>
                </a:cubicBezTo>
                <a:cubicBezTo>
                  <a:pt x="3474316" y="4309329"/>
                  <a:pt x="3490859" y="4291790"/>
                  <a:pt x="3490237" y="4269401"/>
                </a:cubicBezTo>
                <a:close/>
                <a:moveTo>
                  <a:pt x="3362742" y="4230966"/>
                </a:moveTo>
                <a:cubicBezTo>
                  <a:pt x="3341473" y="4230220"/>
                  <a:pt x="3322566" y="4247882"/>
                  <a:pt x="3321695" y="4269277"/>
                </a:cubicBezTo>
                <a:cubicBezTo>
                  <a:pt x="3320825" y="4291044"/>
                  <a:pt x="3337990" y="4309204"/>
                  <a:pt x="3360006" y="4309951"/>
                </a:cubicBezTo>
                <a:cubicBezTo>
                  <a:pt x="3382395" y="4310697"/>
                  <a:pt x="3399934" y="4294278"/>
                  <a:pt x="3400680" y="4272013"/>
                </a:cubicBezTo>
                <a:cubicBezTo>
                  <a:pt x="3401302" y="4249748"/>
                  <a:pt x="3384758" y="4231713"/>
                  <a:pt x="3362867" y="4230966"/>
                </a:cubicBezTo>
                <a:close/>
                <a:moveTo>
                  <a:pt x="3272936" y="4230966"/>
                </a:moveTo>
                <a:cubicBezTo>
                  <a:pt x="3251666" y="4230344"/>
                  <a:pt x="3232511" y="4248256"/>
                  <a:pt x="3231765" y="4269401"/>
                </a:cubicBezTo>
                <a:cubicBezTo>
                  <a:pt x="3231018" y="4290671"/>
                  <a:pt x="3248805" y="4309329"/>
                  <a:pt x="3270448" y="4309951"/>
                </a:cubicBezTo>
                <a:cubicBezTo>
                  <a:pt x="3292838" y="4310573"/>
                  <a:pt x="3310376" y="4294154"/>
                  <a:pt x="3310998" y="4271889"/>
                </a:cubicBezTo>
                <a:cubicBezTo>
                  <a:pt x="3311620" y="4249624"/>
                  <a:pt x="3294828" y="4231588"/>
                  <a:pt x="3272936" y="4230966"/>
                </a:cubicBezTo>
                <a:close/>
                <a:moveTo>
                  <a:pt x="3185369" y="4230966"/>
                </a:moveTo>
                <a:cubicBezTo>
                  <a:pt x="3163601" y="4230966"/>
                  <a:pt x="3146063" y="4248504"/>
                  <a:pt x="3146063" y="4270645"/>
                </a:cubicBezTo>
                <a:cubicBezTo>
                  <a:pt x="3146063" y="4293034"/>
                  <a:pt x="3162980" y="4309951"/>
                  <a:pt x="3185369" y="4309951"/>
                </a:cubicBezTo>
                <a:cubicBezTo>
                  <a:pt x="3207261" y="4309951"/>
                  <a:pt x="3225421" y="4292164"/>
                  <a:pt x="3225296" y="4270645"/>
                </a:cubicBezTo>
                <a:cubicBezTo>
                  <a:pt x="3225296" y="4249500"/>
                  <a:pt x="3206639" y="4230966"/>
                  <a:pt x="3185369" y="4230966"/>
                </a:cubicBezTo>
                <a:close/>
                <a:moveTo>
                  <a:pt x="3095687" y="4230966"/>
                </a:moveTo>
                <a:cubicBezTo>
                  <a:pt x="3073920" y="4230966"/>
                  <a:pt x="3056506" y="4248629"/>
                  <a:pt x="3056506" y="4270769"/>
                </a:cubicBezTo>
                <a:cubicBezTo>
                  <a:pt x="3056506" y="4293159"/>
                  <a:pt x="3073547" y="4310075"/>
                  <a:pt x="3095936" y="4309951"/>
                </a:cubicBezTo>
                <a:cubicBezTo>
                  <a:pt x="3117952" y="4309951"/>
                  <a:pt x="3135615" y="4292288"/>
                  <a:pt x="3135491" y="4270645"/>
                </a:cubicBezTo>
                <a:cubicBezTo>
                  <a:pt x="3135366" y="4249251"/>
                  <a:pt x="3117081" y="4231090"/>
                  <a:pt x="3095687" y="4230966"/>
                </a:cubicBezTo>
                <a:close/>
                <a:moveTo>
                  <a:pt x="3005135" y="4230966"/>
                </a:moveTo>
                <a:cubicBezTo>
                  <a:pt x="2983243" y="4231464"/>
                  <a:pt x="2966451" y="4249375"/>
                  <a:pt x="2966948" y="4271640"/>
                </a:cubicBezTo>
                <a:cubicBezTo>
                  <a:pt x="2967446" y="4293905"/>
                  <a:pt x="2984860" y="4310573"/>
                  <a:pt x="3007249" y="4309951"/>
                </a:cubicBezTo>
                <a:cubicBezTo>
                  <a:pt x="3029141" y="4309453"/>
                  <a:pt x="3046555" y="4291169"/>
                  <a:pt x="3045933" y="4269650"/>
                </a:cubicBezTo>
                <a:cubicBezTo>
                  <a:pt x="3045311" y="4248256"/>
                  <a:pt x="3026529" y="4230469"/>
                  <a:pt x="3005135" y="4230966"/>
                </a:cubicBezTo>
                <a:close/>
                <a:moveTo>
                  <a:pt x="2919931" y="4230966"/>
                </a:moveTo>
                <a:cubicBezTo>
                  <a:pt x="2898536" y="4230717"/>
                  <a:pt x="2880127" y="4248629"/>
                  <a:pt x="2879754" y="4270148"/>
                </a:cubicBezTo>
                <a:cubicBezTo>
                  <a:pt x="2879381" y="4291790"/>
                  <a:pt x="2896919" y="4309702"/>
                  <a:pt x="2918936" y="4309951"/>
                </a:cubicBezTo>
                <a:cubicBezTo>
                  <a:pt x="2941325" y="4310200"/>
                  <a:pt x="2958490" y="4293408"/>
                  <a:pt x="2958739" y="4271142"/>
                </a:cubicBezTo>
                <a:cubicBezTo>
                  <a:pt x="2958988" y="4249002"/>
                  <a:pt x="2941823" y="4231215"/>
                  <a:pt x="2920055" y="4230966"/>
                </a:cubicBezTo>
                <a:close/>
                <a:moveTo>
                  <a:pt x="2830995" y="4230966"/>
                </a:moveTo>
                <a:cubicBezTo>
                  <a:pt x="2809601" y="4230344"/>
                  <a:pt x="2790819" y="4248007"/>
                  <a:pt x="2790072" y="4269401"/>
                </a:cubicBezTo>
                <a:cubicBezTo>
                  <a:pt x="2789326" y="4291044"/>
                  <a:pt x="2806616" y="4309329"/>
                  <a:pt x="2828507" y="4309951"/>
                </a:cubicBezTo>
                <a:cubicBezTo>
                  <a:pt x="2850897" y="4310573"/>
                  <a:pt x="2868435" y="4294154"/>
                  <a:pt x="2868933" y="4271765"/>
                </a:cubicBezTo>
                <a:cubicBezTo>
                  <a:pt x="2869555" y="4249500"/>
                  <a:pt x="2852763" y="4231588"/>
                  <a:pt x="2830871" y="4230966"/>
                </a:cubicBezTo>
                <a:close/>
                <a:moveTo>
                  <a:pt x="2700515" y="4271765"/>
                </a:moveTo>
                <a:cubicBezTo>
                  <a:pt x="2701013" y="4293656"/>
                  <a:pt x="2719049" y="4310448"/>
                  <a:pt x="2741314" y="4309826"/>
                </a:cubicBezTo>
                <a:cubicBezTo>
                  <a:pt x="2763578" y="4309329"/>
                  <a:pt x="2780122" y="4291790"/>
                  <a:pt x="2779500" y="4269401"/>
                </a:cubicBezTo>
                <a:cubicBezTo>
                  <a:pt x="2778878" y="4247509"/>
                  <a:pt x="2760718" y="4230095"/>
                  <a:pt x="2739074" y="4230842"/>
                </a:cubicBezTo>
                <a:cubicBezTo>
                  <a:pt x="2717680" y="4231588"/>
                  <a:pt x="2700018" y="4250370"/>
                  <a:pt x="2700515" y="4271640"/>
                </a:cubicBezTo>
                <a:close/>
                <a:moveTo>
                  <a:pt x="2649517" y="4309951"/>
                </a:moveTo>
                <a:cubicBezTo>
                  <a:pt x="2671906" y="4310573"/>
                  <a:pt x="2689320" y="4293905"/>
                  <a:pt x="2689818" y="4271640"/>
                </a:cubicBezTo>
                <a:cubicBezTo>
                  <a:pt x="2690316" y="4249375"/>
                  <a:pt x="2673523" y="4231464"/>
                  <a:pt x="2651632" y="4230966"/>
                </a:cubicBezTo>
                <a:cubicBezTo>
                  <a:pt x="2630362" y="4230469"/>
                  <a:pt x="2611331" y="4248504"/>
                  <a:pt x="2610585" y="4269650"/>
                </a:cubicBezTo>
                <a:cubicBezTo>
                  <a:pt x="2609838" y="4290920"/>
                  <a:pt x="2627750" y="4309453"/>
                  <a:pt x="2649517" y="4309951"/>
                </a:cubicBezTo>
                <a:close/>
                <a:moveTo>
                  <a:pt x="2565059" y="4230966"/>
                </a:moveTo>
                <a:cubicBezTo>
                  <a:pt x="2543416" y="4230344"/>
                  <a:pt x="2525381" y="4247882"/>
                  <a:pt x="2524883" y="4269774"/>
                </a:cubicBezTo>
                <a:cubicBezTo>
                  <a:pt x="2524385" y="4292164"/>
                  <a:pt x="2541053" y="4309577"/>
                  <a:pt x="2563442" y="4309951"/>
                </a:cubicBezTo>
                <a:cubicBezTo>
                  <a:pt x="2585459" y="4310324"/>
                  <a:pt x="2603743" y="4293159"/>
                  <a:pt x="2604241" y="4271516"/>
                </a:cubicBezTo>
                <a:cubicBezTo>
                  <a:pt x="2604614" y="4250494"/>
                  <a:pt x="2586454" y="4231464"/>
                  <a:pt x="2565184" y="4230966"/>
                </a:cubicBezTo>
                <a:close/>
                <a:moveTo>
                  <a:pt x="2474134" y="4230966"/>
                </a:moveTo>
                <a:cubicBezTo>
                  <a:pt x="2452366" y="4231215"/>
                  <a:pt x="2435201" y="4248877"/>
                  <a:pt x="2435326" y="4271142"/>
                </a:cubicBezTo>
                <a:cubicBezTo>
                  <a:pt x="2435574" y="4293408"/>
                  <a:pt x="2452740" y="4310324"/>
                  <a:pt x="2475129" y="4309951"/>
                </a:cubicBezTo>
                <a:cubicBezTo>
                  <a:pt x="2497145" y="4309702"/>
                  <a:pt x="2514683" y="4291915"/>
                  <a:pt x="2514310" y="4270148"/>
                </a:cubicBezTo>
                <a:cubicBezTo>
                  <a:pt x="2513937" y="4248629"/>
                  <a:pt x="2495528" y="4230717"/>
                  <a:pt x="2474134" y="4230966"/>
                </a:cubicBezTo>
                <a:close/>
                <a:moveTo>
                  <a:pt x="2424753" y="4271765"/>
                </a:moveTo>
                <a:cubicBezTo>
                  <a:pt x="2425250" y="4250370"/>
                  <a:pt x="2407588" y="4231588"/>
                  <a:pt x="2386193" y="4230966"/>
                </a:cubicBezTo>
                <a:cubicBezTo>
                  <a:pt x="2364550" y="4230220"/>
                  <a:pt x="2346390" y="4247634"/>
                  <a:pt x="2345768" y="4269525"/>
                </a:cubicBezTo>
                <a:cubicBezTo>
                  <a:pt x="2345146" y="4291915"/>
                  <a:pt x="2361689" y="4309329"/>
                  <a:pt x="2383955" y="4309951"/>
                </a:cubicBezTo>
                <a:cubicBezTo>
                  <a:pt x="2406219" y="4310448"/>
                  <a:pt x="2424131" y="4293656"/>
                  <a:pt x="2424753" y="4271889"/>
                </a:cubicBezTo>
                <a:close/>
                <a:moveTo>
                  <a:pt x="2299746" y="4230966"/>
                </a:moveTo>
                <a:cubicBezTo>
                  <a:pt x="2278476" y="4230220"/>
                  <a:pt x="2259569" y="4247882"/>
                  <a:pt x="2258698" y="4269277"/>
                </a:cubicBezTo>
                <a:cubicBezTo>
                  <a:pt x="2257828" y="4291044"/>
                  <a:pt x="2274993" y="4309204"/>
                  <a:pt x="2297009" y="4309951"/>
                </a:cubicBezTo>
                <a:cubicBezTo>
                  <a:pt x="2319399" y="4310697"/>
                  <a:pt x="2336937" y="4294278"/>
                  <a:pt x="2337683" y="4272013"/>
                </a:cubicBezTo>
                <a:cubicBezTo>
                  <a:pt x="2338305" y="4249748"/>
                  <a:pt x="2321762" y="4231713"/>
                  <a:pt x="2299870" y="4230966"/>
                </a:cubicBezTo>
                <a:close/>
                <a:moveTo>
                  <a:pt x="2208447" y="4230966"/>
                </a:moveTo>
                <a:cubicBezTo>
                  <a:pt x="2187053" y="4231215"/>
                  <a:pt x="2169017" y="4249500"/>
                  <a:pt x="2169017" y="4271018"/>
                </a:cubicBezTo>
                <a:cubicBezTo>
                  <a:pt x="2169017" y="4292785"/>
                  <a:pt x="2186928" y="4310075"/>
                  <a:pt x="2208944" y="4309951"/>
                </a:cubicBezTo>
                <a:cubicBezTo>
                  <a:pt x="2231334" y="4309951"/>
                  <a:pt x="2248126" y="4292661"/>
                  <a:pt x="2248001" y="4270396"/>
                </a:cubicBezTo>
                <a:cubicBezTo>
                  <a:pt x="2247753" y="4248380"/>
                  <a:pt x="2230090" y="4230717"/>
                  <a:pt x="2208447" y="4230966"/>
                </a:cubicBezTo>
                <a:close/>
                <a:moveTo>
                  <a:pt x="2119138" y="4230966"/>
                </a:moveTo>
                <a:cubicBezTo>
                  <a:pt x="2097868" y="4230966"/>
                  <a:pt x="2079335" y="4249624"/>
                  <a:pt x="2079210" y="4270769"/>
                </a:cubicBezTo>
                <a:cubicBezTo>
                  <a:pt x="2079210" y="4292164"/>
                  <a:pt x="2097246" y="4309951"/>
                  <a:pt x="2119138" y="4309951"/>
                </a:cubicBezTo>
                <a:cubicBezTo>
                  <a:pt x="2141528" y="4309951"/>
                  <a:pt x="2158444" y="4292910"/>
                  <a:pt x="2158444" y="4270645"/>
                </a:cubicBezTo>
                <a:cubicBezTo>
                  <a:pt x="2158444" y="4248504"/>
                  <a:pt x="2140781" y="4230842"/>
                  <a:pt x="2119138" y="4230966"/>
                </a:cubicBezTo>
                <a:close/>
                <a:moveTo>
                  <a:pt x="2036422" y="4231090"/>
                </a:moveTo>
                <a:cubicBezTo>
                  <a:pt x="2014779" y="4228976"/>
                  <a:pt x="1995624" y="4245146"/>
                  <a:pt x="1993758" y="4267038"/>
                </a:cubicBezTo>
                <a:cubicBezTo>
                  <a:pt x="1991892" y="4289552"/>
                  <a:pt x="2007191" y="4307960"/>
                  <a:pt x="2029208" y="4309826"/>
                </a:cubicBezTo>
                <a:cubicBezTo>
                  <a:pt x="2051224" y="4311568"/>
                  <a:pt x="2070504" y="4295771"/>
                  <a:pt x="2072618" y="4274252"/>
                </a:cubicBezTo>
                <a:cubicBezTo>
                  <a:pt x="2074608" y="4253604"/>
                  <a:pt x="2057567" y="4233205"/>
                  <a:pt x="2036422" y="4231090"/>
                </a:cubicBezTo>
                <a:close/>
                <a:moveTo>
                  <a:pt x="1903952" y="4270521"/>
                </a:moveTo>
                <a:cubicBezTo>
                  <a:pt x="1903952" y="4292910"/>
                  <a:pt x="1920868" y="4309951"/>
                  <a:pt x="1943133" y="4309951"/>
                </a:cubicBezTo>
                <a:cubicBezTo>
                  <a:pt x="1965274" y="4309951"/>
                  <a:pt x="1982936" y="4292537"/>
                  <a:pt x="1982812" y="4270769"/>
                </a:cubicBezTo>
                <a:cubicBezTo>
                  <a:pt x="1982812" y="4249375"/>
                  <a:pt x="1964652" y="4231090"/>
                  <a:pt x="1943133" y="4230966"/>
                </a:cubicBezTo>
                <a:cubicBezTo>
                  <a:pt x="1921366" y="4230966"/>
                  <a:pt x="1903827" y="4248504"/>
                  <a:pt x="1903827" y="4270521"/>
                </a:cubicBezTo>
                <a:close/>
                <a:moveTo>
                  <a:pt x="1853078" y="4230966"/>
                </a:moveTo>
                <a:cubicBezTo>
                  <a:pt x="1831186" y="4231215"/>
                  <a:pt x="1814145" y="4249126"/>
                  <a:pt x="1814519" y="4271267"/>
                </a:cubicBezTo>
                <a:cubicBezTo>
                  <a:pt x="1814767" y="4293532"/>
                  <a:pt x="1832057" y="4310324"/>
                  <a:pt x="1854446" y="4309951"/>
                </a:cubicBezTo>
                <a:cubicBezTo>
                  <a:pt x="1876462" y="4309577"/>
                  <a:pt x="1894001" y="4291666"/>
                  <a:pt x="1893503" y="4270023"/>
                </a:cubicBezTo>
                <a:cubicBezTo>
                  <a:pt x="1893006" y="4248629"/>
                  <a:pt x="1874597" y="4230717"/>
                  <a:pt x="1853202" y="4230966"/>
                </a:cubicBezTo>
                <a:close/>
                <a:moveTo>
                  <a:pt x="1765262" y="4309951"/>
                </a:moveTo>
                <a:cubicBezTo>
                  <a:pt x="1787154" y="4309329"/>
                  <a:pt x="1804568" y="4291169"/>
                  <a:pt x="1803821" y="4269525"/>
                </a:cubicBezTo>
                <a:cubicBezTo>
                  <a:pt x="1803075" y="4248131"/>
                  <a:pt x="1784417" y="4230344"/>
                  <a:pt x="1763023" y="4230966"/>
                </a:cubicBezTo>
                <a:cubicBezTo>
                  <a:pt x="1741131" y="4231464"/>
                  <a:pt x="1724339" y="4249375"/>
                  <a:pt x="1724837" y="4271640"/>
                </a:cubicBezTo>
                <a:cubicBezTo>
                  <a:pt x="1725334" y="4293905"/>
                  <a:pt x="1742748" y="4310448"/>
                  <a:pt x="1765138" y="4309951"/>
                </a:cubicBezTo>
                <a:close/>
                <a:moveTo>
                  <a:pt x="1637767" y="4270645"/>
                </a:moveTo>
                <a:cubicBezTo>
                  <a:pt x="1637767" y="4292412"/>
                  <a:pt x="1655305" y="4309951"/>
                  <a:pt x="1677446" y="4309951"/>
                </a:cubicBezTo>
                <a:cubicBezTo>
                  <a:pt x="1699835" y="4309951"/>
                  <a:pt x="1716752" y="4293034"/>
                  <a:pt x="1716752" y="4270645"/>
                </a:cubicBezTo>
                <a:cubicBezTo>
                  <a:pt x="1716752" y="4248504"/>
                  <a:pt x="1699213" y="4230842"/>
                  <a:pt x="1677446" y="4230966"/>
                </a:cubicBezTo>
                <a:cubicBezTo>
                  <a:pt x="1656052" y="4230966"/>
                  <a:pt x="1637767" y="4249251"/>
                  <a:pt x="1637767" y="4270645"/>
                </a:cubicBezTo>
                <a:close/>
                <a:moveTo>
                  <a:pt x="1588262" y="4230966"/>
                </a:moveTo>
                <a:cubicBezTo>
                  <a:pt x="1566867" y="4230966"/>
                  <a:pt x="1548458" y="4248877"/>
                  <a:pt x="1548210" y="4270396"/>
                </a:cubicBezTo>
                <a:cubicBezTo>
                  <a:pt x="1547961" y="4292039"/>
                  <a:pt x="1565499" y="4309826"/>
                  <a:pt x="1587515" y="4309951"/>
                </a:cubicBezTo>
                <a:cubicBezTo>
                  <a:pt x="1609905" y="4310075"/>
                  <a:pt x="1626946" y="4293283"/>
                  <a:pt x="1627070" y="4270894"/>
                </a:cubicBezTo>
                <a:cubicBezTo>
                  <a:pt x="1627070" y="4248753"/>
                  <a:pt x="1609905" y="4230966"/>
                  <a:pt x="1588137" y="4230966"/>
                </a:cubicBezTo>
                <a:close/>
                <a:moveTo>
                  <a:pt x="1537637" y="4271640"/>
                </a:moveTo>
                <a:cubicBezTo>
                  <a:pt x="1538134" y="4249375"/>
                  <a:pt x="1521218" y="4231464"/>
                  <a:pt x="1499326" y="4230966"/>
                </a:cubicBezTo>
                <a:cubicBezTo>
                  <a:pt x="1478056" y="4230469"/>
                  <a:pt x="1459025" y="4248504"/>
                  <a:pt x="1458403" y="4269650"/>
                </a:cubicBezTo>
                <a:cubicBezTo>
                  <a:pt x="1457781" y="4290920"/>
                  <a:pt x="1475569" y="4309453"/>
                  <a:pt x="1497336" y="4309951"/>
                </a:cubicBezTo>
                <a:cubicBezTo>
                  <a:pt x="1519725" y="4310448"/>
                  <a:pt x="1537139" y="4293905"/>
                  <a:pt x="1537637" y="4271640"/>
                </a:cubicBezTo>
                <a:close/>
                <a:moveTo>
                  <a:pt x="1412132" y="4230966"/>
                </a:moveTo>
                <a:cubicBezTo>
                  <a:pt x="1390365" y="4230842"/>
                  <a:pt x="1372826" y="4248504"/>
                  <a:pt x="1372826" y="4270521"/>
                </a:cubicBezTo>
                <a:cubicBezTo>
                  <a:pt x="1372826" y="4292910"/>
                  <a:pt x="1389743" y="4309951"/>
                  <a:pt x="1412132" y="4309826"/>
                </a:cubicBezTo>
                <a:cubicBezTo>
                  <a:pt x="1434024" y="4309826"/>
                  <a:pt x="1452184" y="4292039"/>
                  <a:pt x="1452060" y="4270645"/>
                </a:cubicBezTo>
                <a:cubicBezTo>
                  <a:pt x="1452060" y="4249500"/>
                  <a:pt x="1433402" y="4230966"/>
                  <a:pt x="1412132" y="4230842"/>
                </a:cubicBezTo>
                <a:close/>
                <a:moveTo>
                  <a:pt x="1322077" y="4230966"/>
                </a:moveTo>
                <a:cubicBezTo>
                  <a:pt x="1300310" y="4231215"/>
                  <a:pt x="1283145" y="4248877"/>
                  <a:pt x="1283269" y="4271142"/>
                </a:cubicBezTo>
                <a:cubicBezTo>
                  <a:pt x="1283518" y="4293408"/>
                  <a:pt x="1300683" y="4310324"/>
                  <a:pt x="1323072" y="4309951"/>
                </a:cubicBezTo>
                <a:cubicBezTo>
                  <a:pt x="1345088" y="4309702"/>
                  <a:pt x="1362627" y="4291915"/>
                  <a:pt x="1362254" y="4270148"/>
                </a:cubicBezTo>
                <a:cubicBezTo>
                  <a:pt x="1361881" y="4248629"/>
                  <a:pt x="1343472" y="4230717"/>
                  <a:pt x="1322077" y="4230966"/>
                </a:cubicBezTo>
                <a:close/>
                <a:moveTo>
                  <a:pt x="1233266" y="4230966"/>
                </a:moveTo>
                <a:cubicBezTo>
                  <a:pt x="1211499" y="4230717"/>
                  <a:pt x="1193836" y="4248256"/>
                  <a:pt x="1193712" y="4270396"/>
                </a:cubicBezTo>
                <a:cubicBezTo>
                  <a:pt x="1193463" y="4292785"/>
                  <a:pt x="1210379" y="4309826"/>
                  <a:pt x="1232769" y="4309951"/>
                </a:cubicBezTo>
                <a:cubicBezTo>
                  <a:pt x="1254909" y="4309951"/>
                  <a:pt x="1272696" y="4292785"/>
                  <a:pt x="1272696" y="4271018"/>
                </a:cubicBezTo>
                <a:cubicBezTo>
                  <a:pt x="1272696" y="4249624"/>
                  <a:pt x="1254785" y="4231215"/>
                  <a:pt x="1233266" y="4230966"/>
                </a:cubicBezTo>
                <a:close/>
                <a:moveTo>
                  <a:pt x="1147316" y="4230966"/>
                </a:moveTo>
                <a:cubicBezTo>
                  <a:pt x="1125922" y="4230469"/>
                  <a:pt x="1107264" y="4248256"/>
                  <a:pt x="1106517" y="4269650"/>
                </a:cubicBezTo>
                <a:cubicBezTo>
                  <a:pt x="1105896" y="4291293"/>
                  <a:pt x="1123185" y="4309453"/>
                  <a:pt x="1145201" y="4309951"/>
                </a:cubicBezTo>
                <a:cubicBezTo>
                  <a:pt x="1167591" y="4310573"/>
                  <a:pt x="1185005" y="4293905"/>
                  <a:pt x="1185502" y="4271640"/>
                </a:cubicBezTo>
                <a:cubicBezTo>
                  <a:pt x="1186000" y="4249375"/>
                  <a:pt x="1169208" y="4231464"/>
                  <a:pt x="1147316" y="4230966"/>
                </a:cubicBezTo>
                <a:close/>
                <a:moveTo>
                  <a:pt x="1016960" y="4270023"/>
                </a:moveTo>
                <a:cubicBezTo>
                  <a:pt x="1016462" y="4291666"/>
                  <a:pt x="1034001" y="4309577"/>
                  <a:pt x="1056017" y="4309951"/>
                </a:cubicBezTo>
                <a:cubicBezTo>
                  <a:pt x="1078406" y="4310324"/>
                  <a:pt x="1095696" y="4293532"/>
                  <a:pt x="1095945" y="4271267"/>
                </a:cubicBezTo>
                <a:cubicBezTo>
                  <a:pt x="1096194" y="4249126"/>
                  <a:pt x="1079153" y="4231215"/>
                  <a:pt x="1057261" y="4230966"/>
                </a:cubicBezTo>
                <a:cubicBezTo>
                  <a:pt x="1035867" y="4230717"/>
                  <a:pt x="1017333" y="4248629"/>
                  <a:pt x="1016960" y="4270023"/>
                </a:cubicBezTo>
                <a:close/>
                <a:moveTo>
                  <a:pt x="927403" y="4270769"/>
                </a:moveTo>
                <a:cubicBezTo>
                  <a:pt x="927403" y="4292537"/>
                  <a:pt x="945190" y="4309951"/>
                  <a:pt x="967206" y="4309826"/>
                </a:cubicBezTo>
                <a:cubicBezTo>
                  <a:pt x="989595" y="4309826"/>
                  <a:pt x="1006512" y="4292661"/>
                  <a:pt x="1006387" y="4270396"/>
                </a:cubicBezTo>
                <a:cubicBezTo>
                  <a:pt x="1006263" y="4248380"/>
                  <a:pt x="988600" y="4230717"/>
                  <a:pt x="966957" y="4230966"/>
                </a:cubicBezTo>
                <a:cubicBezTo>
                  <a:pt x="945563" y="4231090"/>
                  <a:pt x="927403" y="4249375"/>
                  <a:pt x="927403" y="4270894"/>
                </a:cubicBezTo>
                <a:close/>
                <a:moveTo>
                  <a:pt x="879390" y="4230966"/>
                </a:moveTo>
                <a:cubicBezTo>
                  <a:pt x="858244" y="4229971"/>
                  <a:pt x="838840" y="4247509"/>
                  <a:pt x="837596" y="4268779"/>
                </a:cubicBezTo>
                <a:cubicBezTo>
                  <a:pt x="836353" y="4290049"/>
                  <a:pt x="853766" y="4308956"/>
                  <a:pt x="875534" y="4309951"/>
                </a:cubicBezTo>
                <a:cubicBezTo>
                  <a:pt x="898048" y="4310946"/>
                  <a:pt x="915710" y="4294900"/>
                  <a:pt x="916705" y="4272635"/>
                </a:cubicBezTo>
                <a:cubicBezTo>
                  <a:pt x="917576" y="4250370"/>
                  <a:pt x="901282" y="4232086"/>
                  <a:pt x="879390" y="4231090"/>
                </a:cubicBezTo>
                <a:close/>
                <a:moveTo>
                  <a:pt x="791201" y="4230966"/>
                </a:moveTo>
                <a:cubicBezTo>
                  <a:pt x="769433" y="4230966"/>
                  <a:pt x="751895" y="4248504"/>
                  <a:pt x="751895" y="4270645"/>
                </a:cubicBezTo>
                <a:cubicBezTo>
                  <a:pt x="751895" y="4293034"/>
                  <a:pt x="768811" y="4309951"/>
                  <a:pt x="791201" y="4309951"/>
                </a:cubicBezTo>
                <a:cubicBezTo>
                  <a:pt x="813093" y="4309951"/>
                  <a:pt x="831253" y="4292164"/>
                  <a:pt x="831128" y="4270645"/>
                </a:cubicBezTo>
                <a:cubicBezTo>
                  <a:pt x="831128" y="4249500"/>
                  <a:pt x="812471" y="4230966"/>
                  <a:pt x="791201" y="4230966"/>
                </a:cubicBezTo>
                <a:close/>
                <a:moveTo>
                  <a:pt x="741322" y="4270645"/>
                </a:moveTo>
                <a:cubicBezTo>
                  <a:pt x="741198" y="4249251"/>
                  <a:pt x="723038" y="4231090"/>
                  <a:pt x="701519" y="4230966"/>
                </a:cubicBezTo>
                <a:cubicBezTo>
                  <a:pt x="679751" y="4230966"/>
                  <a:pt x="662338" y="4248629"/>
                  <a:pt x="662338" y="4270645"/>
                </a:cubicBezTo>
                <a:cubicBezTo>
                  <a:pt x="662338" y="4293034"/>
                  <a:pt x="679378" y="4309951"/>
                  <a:pt x="701768" y="4309826"/>
                </a:cubicBezTo>
                <a:cubicBezTo>
                  <a:pt x="723784" y="4309826"/>
                  <a:pt x="741447" y="4292164"/>
                  <a:pt x="741322" y="4270521"/>
                </a:cubicBezTo>
                <a:close/>
                <a:moveTo>
                  <a:pt x="651765" y="4270645"/>
                </a:moveTo>
                <a:cubicBezTo>
                  <a:pt x="651765" y="4249126"/>
                  <a:pt x="633480" y="4230966"/>
                  <a:pt x="612086" y="4230966"/>
                </a:cubicBezTo>
                <a:cubicBezTo>
                  <a:pt x="590318" y="4230966"/>
                  <a:pt x="572905" y="4248504"/>
                  <a:pt x="572780" y="4270645"/>
                </a:cubicBezTo>
                <a:cubicBezTo>
                  <a:pt x="572780" y="4293034"/>
                  <a:pt x="589697" y="4309951"/>
                  <a:pt x="612086" y="4309951"/>
                </a:cubicBezTo>
                <a:cubicBezTo>
                  <a:pt x="634102" y="4309951"/>
                  <a:pt x="651889" y="4292412"/>
                  <a:pt x="651765" y="4270645"/>
                </a:cubicBezTo>
                <a:close/>
                <a:moveTo>
                  <a:pt x="526509" y="4230966"/>
                </a:moveTo>
                <a:cubicBezTo>
                  <a:pt x="505114" y="4230344"/>
                  <a:pt x="486332" y="4248007"/>
                  <a:pt x="485586" y="4269401"/>
                </a:cubicBezTo>
                <a:cubicBezTo>
                  <a:pt x="484840" y="4291044"/>
                  <a:pt x="502129" y="4309329"/>
                  <a:pt x="524021" y="4309951"/>
                </a:cubicBezTo>
                <a:cubicBezTo>
                  <a:pt x="546410" y="4310573"/>
                  <a:pt x="563949" y="4294154"/>
                  <a:pt x="564571" y="4271889"/>
                </a:cubicBezTo>
                <a:cubicBezTo>
                  <a:pt x="565193" y="4249624"/>
                  <a:pt x="548525" y="4231588"/>
                  <a:pt x="526633" y="4230966"/>
                </a:cubicBezTo>
                <a:close/>
                <a:moveTo>
                  <a:pt x="434588" y="4309951"/>
                </a:moveTo>
                <a:cubicBezTo>
                  <a:pt x="456977" y="4310448"/>
                  <a:pt x="474391" y="4293905"/>
                  <a:pt x="474889" y="4271640"/>
                </a:cubicBezTo>
                <a:cubicBezTo>
                  <a:pt x="475386" y="4249375"/>
                  <a:pt x="458594" y="4231464"/>
                  <a:pt x="436703" y="4230966"/>
                </a:cubicBezTo>
                <a:cubicBezTo>
                  <a:pt x="415308" y="4230469"/>
                  <a:pt x="396650" y="4248256"/>
                  <a:pt x="395904" y="4269650"/>
                </a:cubicBezTo>
                <a:cubicBezTo>
                  <a:pt x="395282" y="4291293"/>
                  <a:pt x="412696" y="4309453"/>
                  <a:pt x="434588" y="4309951"/>
                </a:cubicBezTo>
                <a:close/>
                <a:moveTo>
                  <a:pt x="344906" y="4230966"/>
                </a:moveTo>
                <a:cubicBezTo>
                  <a:pt x="323636" y="4231713"/>
                  <a:pt x="305601" y="4250868"/>
                  <a:pt x="306098" y="4271889"/>
                </a:cubicBezTo>
                <a:cubicBezTo>
                  <a:pt x="306720" y="4293532"/>
                  <a:pt x="325005" y="4310448"/>
                  <a:pt x="347145" y="4309951"/>
                </a:cubicBezTo>
                <a:cubicBezTo>
                  <a:pt x="369534" y="4309453"/>
                  <a:pt x="385953" y="4291915"/>
                  <a:pt x="385331" y="4269525"/>
                </a:cubicBezTo>
                <a:cubicBezTo>
                  <a:pt x="384710" y="4247634"/>
                  <a:pt x="366425" y="4230220"/>
                  <a:pt x="344782" y="4230966"/>
                </a:cubicBezTo>
                <a:close/>
                <a:moveTo>
                  <a:pt x="259205" y="4230966"/>
                </a:moveTo>
                <a:cubicBezTo>
                  <a:pt x="237313" y="4231215"/>
                  <a:pt x="220272" y="4249002"/>
                  <a:pt x="220521" y="4271142"/>
                </a:cubicBezTo>
                <a:cubicBezTo>
                  <a:pt x="220770" y="4293532"/>
                  <a:pt x="238059" y="4310200"/>
                  <a:pt x="260324" y="4309951"/>
                </a:cubicBezTo>
                <a:cubicBezTo>
                  <a:pt x="282092" y="4309702"/>
                  <a:pt x="300128" y="4291417"/>
                  <a:pt x="299754" y="4270148"/>
                </a:cubicBezTo>
                <a:cubicBezTo>
                  <a:pt x="299381" y="4249002"/>
                  <a:pt x="280475" y="4230842"/>
                  <a:pt x="259205" y="4230966"/>
                </a:cubicBezTo>
                <a:close/>
                <a:moveTo>
                  <a:pt x="170269" y="4230966"/>
                </a:moveTo>
                <a:cubicBezTo>
                  <a:pt x="148502" y="4230842"/>
                  <a:pt x="130964" y="4248504"/>
                  <a:pt x="130964" y="4270521"/>
                </a:cubicBezTo>
                <a:cubicBezTo>
                  <a:pt x="130964" y="4292910"/>
                  <a:pt x="147880" y="4309951"/>
                  <a:pt x="170145" y="4309951"/>
                </a:cubicBezTo>
                <a:cubicBezTo>
                  <a:pt x="192285" y="4309951"/>
                  <a:pt x="209948" y="4292537"/>
                  <a:pt x="209948" y="4270769"/>
                </a:cubicBezTo>
                <a:cubicBezTo>
                  <a:pt x="209948" y="4249375"/>
                  <a:pt x="191788" y="4231090"/>
                  <a:pt x="170394" y="4230966"/>
                </a:cubicBezTo>
                <a:close/>
                <a:moveTo>
                  <a:pt x="79344" y="4230966"/>
                </a:moveTo>
                <a:cubicBezTo>
                  <a:pt x="57452" y="4231713"/>
                  <a:pt x="40784" y="4249624"/>
                  <a:pt x="41406" y="4272013"/>
                </a:cubicBezTo>
                <a:cubicBezTo>
                  <a:pt x="42028" y="4294278"/>
                  <a:pt x="59566" y="4310697"/>
                  <a:pt x="81956" y="4309951"/>
                </a:cubicBezTo>
                <a:cubicBezTo>
                  <a:pt x="103972" y="4309204"/>
                  <a:pt x="121137" y="4291044"/>
                  <a:pt x="120266" y="4269277"/>
                </a:cubicBezTo>
                <a:cubicBezTo>
                  <a:pt x="119396" y="4247882"/>
                  <a:pt x="100614" y="4230220"/>
                  <a:pt x="79219" y="4230966"/>
                </a:cubicBezTo>
                <a:close/>
                <a:moveTo>
                  <a:pt x="6552355" y="4230966"/>
                </a:moveTo>
                <a:cubicBezTo>
                  <a:pt x="6530588" y="4230966"/>
                  <a:pt x="6513298" y="4248753"/>
                  <a:pt x="6513422" y="4270894"/>
                </a:cubicBezTo>
                <a:cubicBezTo>
                  <a:pt x="6513422" y="4293283"/>
                  <a:pt x="6530711" y="4310075"/>
                  <a:pt x="6552977" y="4309951"/>
                </a:cubicBezTo>
                <a:cubicBezTo>
                  <a:pt x="6574992" y="4309826"/>
                  <a:pt x="6592656" y="4292039"/>
                  <a:pt x="6592407" y="4270396"/>
                </a:cubicBezTo>
                <a:cubicBezTo>
                  <a:pt x="6592158" y="4248877"/>
                  <a:pt x="6573873" y="4230842"/>
                  <a:pt x="6552355" y="4230966"/>
                </a:cubicBezTo>
                <a:close/>
                <a:moveTo>
                  <a:pt x="13379118" y="4141657"/>
                </a:moveTo>
                <a:cubicBezTo>
                  <a:pt x="13357971" y="4142030"/>
                  <a:pt x="13339687" y="4161310"/>
                  <a:pt x="13340309" y="4182456"/>
                </a:cubicBezTo>
                <a:cubicBezTo>
                  <a:pt x="13340930" y="4203104"/>
                  <a:pt x="13357722" y="4219398"/>
                  <a:pt x="13378744" y="4219896"/>
                </a:cubicBezTo>
                <a:cubicBezTo>
                  <a:pt x="13401257" y="4220393"/>
                  <a:pt x="13418298" y="4203726"/>
                  <a:pt x="13418422" y="4181336"/>
                </a:cubicBezTo>
                <a:cubicBezTo>
                  <a:pt x="13418422" y="4159320"/>
                  <a:pt x="13400636" y="4141284"/>
                  <a:pt x="13379118" y="4141782"/>
                </a:cubicBezTo>
                <a:close/>
                <a:moveTo>
                  <a:pt x="13202241" y="4141657"/>
                </a:moveTo>
                <a:cubicBezTo>
                  <a:pt x="13180349" y="4142528"/>
                  <a:pt x="13163930" y="4160937"/>
                  <a:pt x="13165049" y="4183202"/>
                </a:cubicBezTo>
                <a:cubicBezTo>
                  <a:pt x="13166046" y="4204472"/>
                  <a:pt x="13182339" y="4219771"/>
                  <a:pt x="13203733" y="4219647"/>
                </a:cubicBezTo>
                <a:cubicBezTo>
                  <a:pt x="13225625" y="4219647"/>
                  <a:pt x="13243786" y="4201487"/>
                  <a:pt x="13243164" y="4180092"/>
                </a:cubicBezTo>
                <a:cubicBezTo>
                  <a:pt x="13242541" y="4159071"/>
                  <a:pt x="13223013" y="4140662"/>
                  <a:pt x="13202116" y="4141533"/>
                </a:cubicBezTo>
                <a:close/>
                <a:moveTo>
                  <a:pt x="13113927" y="4141657"/>
                </a:moveTo>
                <a:cubicBezTo>
                  <a:pt x="13092284" y="4141657"/>
                  <a:pt x="13074995" y="4159818"/>
                  <a:pt x="13075493" y="4182082"/>
                </a:cubicBezTo>
                <a:cubicBezTo>
                  <a:pt x="13075991" y="4203477"/>
                  <a:pt x="13091662" y="4219274"/>
                  <a:pt x="13113057" y="4219771"/>
                </a:cubicBezTo>
                <a:cubicBezTo>
                  <a:pt x="13135446" y="4220393"/>
                  <a:pt x="13153358" y="4203353"/>
                  <a:pt x="13153607" y="4181585"/>
                </a:cubicBezTo>
                <a:cubicBezTo>
                  <a:pt x="13153731" y="4160439"/>
                  <a:pt x="13135074" y="4141657"/>
                  <a:pt x="13113927" y="4141782"/>
                </a:cubicBezTo>
                <a:close/>
                <a:moveTo>
                  <a:pt x="13023127" y="4141657"/>
                </a:moveTo>
                <a:cubicBezTo>
                  <a:pt x="13001235" y="4142528"/>
                  <a:pt x="12984940" y="4160937"/>
                  <a:pt x="12986059" y="4183326"/>
                </a:cubicBezTo>
                <a:cubicBezTo>
                  <a:pt x="12987179" y="4204472"/>
                  <a:pt x="13003473" y="4219896"/>
                  <a:pt x="13024867" y="4219771"/>
                </a:cubicBezTo>
                <a:cubicBezTo>
                  <a:pt x="13046883" y="4219771"/>
                  <a:pt x="13064796" y="4201736"/>
                  <a:pt x="13064173" y="4180217"/>
                </a:cubicBezTo>
                <a:cubicBezTo>
                  <a:pt x="13063552" y="4158947"/>
                  <a:pt x="13044272" y="4140786"/>
                  <a:pt x="13023250" y="4141657"/>
                </a:cubicBezTo>
                <a:close/>
                <a:moveTo>
                  <a:pt x="12974367" y="4178973"/>
                </a:moveTo>
                <a:cubicBezTo>
                  <a:pt x="12973124" y="4158947"/>
                  <a:pt x="12955087" y="4141782"/>
                  <a:pt x="12935186" y="4141657"/>
                </a:cubicBezTo>
                <a:cubicBezTo>
                  <a:pt x="12913543" y="4141533"/>
                  <a:pt x="12896129" y="4159569"/>
                  <a:pt x="12896378" y="4181709"/>
                </a:cubicBezTo>
                <a:cubicBezTo>
                  <a:pt x="12896627" y="4204223"/>
                  <a:pt x="12913792" y="4220642"/>
                  <a:pt x="12936429" y="4219896"/>
                </a:cubicBezTo>
                <a:cubicBezTo>
                  <a:pt x="12958446" y="4219149"/>
                  <a:pt x="12975735" y="4200492"/>
                  <a:pt x="12974367" y="4179097"/>
                </a:cubicBezTo>
                <a:close/>
                <a:moveTo>
                  <a:pt x="12887049" y="4181585"/>
                </a:moveTo>
                <a:cubicBezTo>
                  <a:pt x="12887298" y="4159444"/>
                  <a:pt x="12869759" y="4141409"/>
                  <a:pt x="12848240" y="4141657"/>
                </a:cubicBezTo>
                <a:cubicBezTo>
                  <a:pt x="12828339" y="4141782"/>
                  <a:pt x="12810427" y="4158947"/>
                  <a:pt x="12809059" y="4178973"/>
                </a:cubicBezTo>
                <a:cubicBezTo>
                  <a:pt x="12807691" y="4200492"/>
                  <a:pt x="12824980" y="4219149"/>
                  <a:pt x="12846997" y="4219771"/>
                </a:cubicBezTo>
                <a:cubicBezTo>
                  <a:pt x="12869634" y="4220518"/>
                  <a:pt x="12886800" y="4204099"/>
                  <a:pt x="12887049" y="4181585"/>
                </a:cubicBezTo>
                <a:close/>
                <a:moveTo>
                  <a:pt x="12758684" y="4219771"/>
                </a:moveTo>
                <a:cubicBezTo>
                  <a:pt x="12780078" y="4219771"/>
                  <a:pt x="12796371" y="4204596"/>
                  <a:pt x="12797492" y="4183326"/>
                </a:cubicBezTo>
                <a:cubicBezTo>
                  <a:pt x="12798611" y="4160937"/>
                  <a:pt x="12782316" y="4142652"/>
                  <a:pt x="12760424" y="4141657"/>
                </a:cubicBezTo>
                <a:cubicBezTo>
                  <a:pt x="12739403" y="4140786"/>
                  <a:pt x="12720123" y="4158947"/>
                  <a:pt x="12719502" y="4180217"/>
                </a:cubicBezTo>
                <a:cubicBezTo>
                  <a:pt x="12718879" y="4201736"/>
                  <a:pt x="12736667" y="4219771"/>
                  <a:pt x="12758684" y="4219771"/>
                </a:cubicBezTo>
                <a:close/>
                <a:moveTo>
                  <a:pt x="12707934" y="4179470"/>
                </a:moveTo>
                <a:cubicBezTo>
                  <a:pt x="12707188" y="4158698"/>
                  <a:pt x="12690396" y="4142030"/>
                  <a:pt x="12669872" y="4141657"/>
                </a:cubicBezTo>
                <a:cubicBezTo>
                  <a:pt x="12648975" y="4141284"/>
                  <a:pt x="12629819" y="4160191"/>
                  <a:pt x="12629696" y="4181087"/>
                </a:cubicBezTo>
                <a:cubicBezTo>
                  <a:pt x="12629696" y="4202606"/>
                  <a:pt x="12647856" y="4220020"/>
                  <a:pt x="12669997" y="4219647"/>
                </a:cubicBezTo>
                <a:cubicBezTo>
                  <a:pt x="12692510" y="4219274"/>
                  <a:pt x="12708805" y="4201984"/>
                  <a:pt x="12707934" y="4179346"/>
                </a:cubicBezTo>
                <a:close/>
                <a:moveTo>
                  <a:pt x="12583548" y="4141657"/>
                </a:moveTo>
                <a:cubicBezTo>
                  <a:pt x="12563273" y="4141160"/>
                  <a:pt x="12545612" y="4157454"/>
                  <a:pt x="12544119" y="4178102"/>
                </a:cubicBezTo>
                <a:cubicBezTo>
                  <a:pt x="12542502" y="4200865"/>
                  <a:pt x="12558175" y="4218652"/>
                  <a:pt x="12580563" y="4219771"/>
                </a:cubicBezTo>
                <a:cubicBezTo>
                  <a:pt x="12602829" y="4220891"/>
                  <a:pt x="12621362" y="4204348"/>
                  <a:pt x="12622232" y="4182580"/>
                </a:cubicBezTo>
                <a:cubicBezTo>
                  <a:pt x="12623103" y="4161808"/>
                  <a:pt x="12604570" y="4142155"/>
                  <a:pt x="12583548" y="4141657"/>
                </a:cubicBezTo>
                <a:close/>
                <a:moveTo>
                  <a:pt x="12491752" y="4141657"/>
                </a:moveTo>
                <a:cubicBezTo>
                  <a:pt x="12469860" y="4142528"/>
                  <a:pt x="12453566" y="4160937"/>
                  <a:pt x="12454561" y="4183202"/>
                </a:cubicBezTo>
                <a:cubicBezTo>
                  <a:pt x="12455557" y="4204472"/>
                  <a:pt x="12471850" y="4219771"/>
                  <a:pt x="12493244" y="4219771"/>
                </a:cubicBezTo>
                <a:cubicBezTo>
                  <a:pt x="12515261" y="4219771"/>
                  <a:pt x="12533173" y="4201860"/>
                  <a:pt x="12532551" y="4180341"/>
                </a:cubicBezTo>
                <a:cubicBezTo>
                  <a:pt x="12531928" y="4159196"/>
                  <a:pt x="12512649" y="4140911"/>
                  <a:pt x="12491627" y="4141782"/>
                </a:cubicBezTo>
                <a:close/>
                <a:moveTo>
                  <a:pt x="12442994" y="4181336"/>
                </a:moveTo>
                <a:cubicBezTo>
                  <a:pt x="12442994" y="4160191"/>
                  <a:pt x="12424211" y="4141409"/>
                  <a:pt x="12403190" y="4141657"/>
                </a:cubicBezTo>
                <a:cubicBezTo>
                  <a:pt x="12382666" y="4141906"/>
                  <a:pt x="12365749" y="4158449"/>
                  <a:pt x="12364879" y="4179222"/>
                </a:cubicBezTo>
                <a:cubicBezTo>
                  <a:pt x="12363885" y="4201860"/>
                  <a:pt x="12380054" y="4219274"/>
                  <a:pt x="12402569" y="4219771"/>
                </a:cubicBezTo>
                <a:cubicBezTo>
                  <a:pt x="12424832" y="4220269"/>
                  <a:pt x="12442869" y="4203104"/>
                  <a:pt x="12442994" y="4181336"/>
                </a:cubicBezTo>
                <a:close/>
                <a:moveTo>
                  <a:pt x="12277561" y="4183078"/>
                </a:moveTo>
                <a:cubicBezTo>
                  <a:pt x="12278680" y="4204969"/>
                  <a:pt x="12297213" y="4221015"/>
                  <a:pt x="12319603" y="4219647"/>
                </a:cubicBezTo>
                <a:cubicBezTo>
                  <a:pt x="12340748" y="4218403"/>
                  <a:pt x="12355924" y="4201860"/>
                  <a:pt x="12355551" y="4180465"/>
                </a:cubicBezTo>
                <a:cubicBezTo>
                  <a:pt x="12355177" y="4158574"/>
                  <a:pt x="12336893" y="4140786"/>
                  <a:pt x="12315499" y="4141657"/>
                </a:cubicBezTo>
                <a:cubicBezTo>
                  <a:pt x="12294352" y="4142528"/>
                  <a:pt x="12276317" y="4162057"/>
                  <a:pt x="12277436" y="4183078"/>
                </a:cubicBezTo>
                <a:close/>
                <a:moveTo>
                  <a:pt x="12225817" y="4141657"/>
                </a:moveTo>
                <a:cubicBezTo>
                  <a:pt x="12204671" y="4142652"/>
                  <a:pt x="12186760" y="4162305"/>
                  <a:pt x="12188003" y="4183202"/>
                </a:cubicBezTo>
                <a:cubicBezTo>
                  <a:pt x="12189123" y="4203850"/>
                  <a:pt x="12206288" y="4219647"/>
                  <a:pt x="12227309" y="4219771"/>
                </a:cubicBezTo>
                <a:cubicBezTo>
                  <a:pt x="12249823" y="4219771"/>
                  <a:pt x="12266490" y="4202855"/>
                  <a:pt x="12266117" y="4180341"/>
                </a:cubicBezTo>
                <a:cubicBezTo>
                  <a:pt x="12265744" y="4158449"/>
                  <a:pt x="12247335" y="4140786"/>
                  <a:pt x="12225940" y="4141657"/>
                </a:cubicBezTo>
                <a:close/>
                <a:moveTo>
                  <a:pt x="12137876" y="4141657"/>
                </a:moveTo>
                <a:cubicBezTo>
                  <a:pt x="12116855" y="4141657"/>
                  <a:pt x="12098073" y="4160439"/>
                  <a:pt x="12098322" y="4181585"/>
                </a:cubicBezTo>
                <a:cubicBezTo>
                  <a:pt x="12098570" y="4202109"/>
                  <a:pt x="12115114" y="4218901"/>
                  <a:pt x="12135886" y="4219771"/>
                </a:cubicBezTo>
                <a:cubicBezTo>
                  <a:pt x="12158524" y="4220642"/>
                  <a:pt x="12175814" y="4204472"/>
                  <a:pt x="12176311" y="4181958"/>
                </a:cubicBezTo>
                <a:cubicBezTo>
                  <a:pt x="12176809" y="4159818"/>
                  <a:pt x="12159519" y="4141657"/>
                  <a:pt x="12137876" y="4141657"/>
                </a:cubicBezTo>
                <a:close/>
                <a:moveTo>
                  <a:pt x="12048568" y="4141657"/>
                </a:moveTo>
                <a:cubicBezTo>
                  <a:pt x="12027671" y="4141409"/>
                  <a:pt x="12008515" y="4160315"/>
                  <a:pt x="12008515" y="4181212"/>
                </a:cubicBezTo>
                <a:cubicBezTo>
                  <a:pt x="12008515" y="4201611"/>
                  <a:pt x="12025183" y="4218652"/>
                  <a:pt x="12045955" y="4219647"/>
                </a:cubicBezTo>
                <a:cubicBezTo>
                  <a:pt x="12068594" y="4220767"/>
                  <a:pt x="12086132" y="4204721"/>
                  <a:pt x="12086754" y="4182207"/>
                </a:cubicBezTo>
                <a:cubicBezTo>
                  <a:pt x="12087376" y="4159942"/>
                  <a:pt x="12070335" y="4141782"/>
                  <a:pt x="12048568" y="4141533"/>
                </a:cubicBezTo>
                <a:close/>
                <a:moveTo>
                  <a:pt x="11959756" y="4141657"/>
                </a:moveTo>
                <a:cubicBezTo>
                  <a:pt x="11937864" y="4142777"/>
                  <a:pt x="11921695" y="4161186"/>
                  <a:pt x="11922938" y="4183575"/>
                </a:cubicBezTo>
                <a:cubicBezTo>
                  <a:pt x="11924182" y="4204721"/>
                  <a:pt x="11940601" y="4219896"/>
                  <a:pt x="11961995" y="4219647"/>
                </a:cubicBezTo>
                <a:cubicBezTo>
                  <a:pt x="11983887" y="4219398"/>
                  <a:pt x="12001799" y="4201113"/>
                  <a:pt x="12001052" y="4179719"/>
                </a:cubicBezTo>
                <a:cubicBezTo>
                  <a:pt x="12000306" y="4158574"/>
                  <a:pt x="11980653" y="4140413"/>
                  <a:pt x="11959632" y="4141533"/>
                </a:cubicBezTo>
                <a:close/>
                <a:moveTo>
                  <a:pt x="11911495" y="4180838"/>
                </a:moveTo>
                <a:cubicBezTo>
                  <a:pt x="11911246" y="4159693"/>
                  <a:pt x="11892340" y="4141160"/>
                  <a:pt x="11871194" y="4141657"/>
                </a:cubicBezTo>
                <a:cubicBezTo>
                  <a:pt x="11850670" y="4142155"/>
                  <a:pt x="11834003" y="4158822"/>
                  <a:pt x="11833381" y="4179719"/>
                </a:cubicBezTo>
                <a:cubicBezTo>
                  <a:pt x="11832634" y="4202357"/>
                  <a:pt x="11849053" y="4219523"/>
                  <a:pt x="11871567" y="4219771"/>
                </a:cubicBezTo>
                <a:cubicBezTo>
                  <a:pt x="11893708" y="4220020"/>
                  <a:pt x="11911744" y="4202482"/>
                  <a:pt x="11911495" y="4180963"/>
                </a:cubicBezTo>
                <a:close/>
                <a:moveTo>
                  <a:pt x="11781512" y="4141657"/>
                </a:moveTo>
                <a:cubicBezTo>
                  <a:pt x="11759745" y="4142279"/>
                  <a:pt x="11743077" y="4160564"/>
                  <a:pt x="11743947" y="4182829"/>
                </a:cubicBezTo>
                <a:cubicBezTo>
                  <a:pt x="11744818" y="4204099"/>
                  <a:pt x="11760864" y="4219523"/>
                  <a:pt x="11782258" y="4219647"/>
                </a:cubicBezTo>
                <a:cubicBezTo>
                  <a:pt x="11804399" y="4219771"/>
                  <a:pt x="11822311" y="4202233"/>
                  <a:pt x="11821937" y="4180590"/>
                </a:cubicBezTo>
                <a:cubicBezTo>
                  <a:pt x="11821565" y="4159444"/>
                  <a:pt x="11802533" y="4141035"/>
                  <a:pt x="11781512" y="4141533"/>
                </a:cubicBezTo>
                <a:close/>
                <a:moveTo>
                  <a:pt x="11656505" y="4180465"/>
                </a:moveTo>
                <a:cubicBezTo>
                  <a:pt x="11656008" y="4200865"/>
                  <a:pt x="11672302" y="4218279"/>
                  <a:pt x="11693074" y="4219647"/>
                </a:cubicBezTo>
                <a:cubicBezTo>
                  <a:pt x="11715837" y="4221140"/>
                  <a:pt x="11733500" y="4205592"/>
                  <a:pt x="11734619" y="4183078"/>
                </a:cubicBezTo>
                <a:cubicBezTo>
                  <a:pt x="11735614" y="4160688"/>
                  <a:pt x="11719195" y="4142403"/>
                  <a:pt x="11697303" y="4141657"/>
                </a:cubicBezTo>
                <a:cubicBezTo>
                  <a:pt x="11676283" y="4140911"/>
                  <a:pt x="11657002" y="4159196"/>
                  <a:pt x="11656630" y="4180465"/>
                </a:cubicBezTo>
                <a:close/>
                <a:moveTo>
                  <a:pt x="11605258" y="4141657"/>
                </a:moveTo>
                <a:cubicBezTo>
                  <a:pt x="11584113" y="4142403"/>
                  <a:pt x="11566077" y="4161808"/>
                  <a:pt x="11566947" y="4182953"/>
                </a:cubicBezTo>
                <a:cubicBezTo>
                  <a:pt x="11567943" y="4203601"/>
                  <a:pt x="11584859" y="4219647"/>
                  <a:pt x="11605880" y="4219896"/>
                </a:cubicBezTo>
                <a:cubicBezTo>
                  <a:pt x="11628394" y="4220144"/>
                  <a:pt x="11645310" y="4203353"/>
                  <a:pt x="11645062" y="4180838"/>
                </a:cubicBezTo>
                <a:cubicBezTo>
                  <a:pt x="11644813" y="4158947"/>
                  <a:pt x="11626652" y="4141035"/>
                  <a:pt x="11605258" y="4141782"/>
                </a:cubicBezTo>
                <a:close/>
                <a:moveTo>
                  <a:pt x="11515825" y="4141657"/>
                </a:moveTo>
                <a:cubicBezTo>
                  <a:pt x="11494804" y="4142279"/>
                  <a:pt x="11476395" y="4161932"/>
                  <a:pt x="11477266" y="4182705"/>
                </a:cubicBezTo>
                <a:cubicBezTo>
                  <a:pt x="11478136" y="4203228"/>
                  <a:pt x="11495177" y="4219523"/>
                  <a:pt x="11516074" y="4219771"/>
                </a:cubicBezTo>
                <a:cubicBezTo>
                  <a:pt x="11538588" y="4220144"/>
                  <a:pt x="11555504" y="4203353"/>
                  <a:pt x="11555380" y="4180838"/>
                </a:cubicBezTo>
                <a:cubicBezTo>
                  <a:pt x="11555380" y="4158822"/>
                  <a:pt x="11537219" y="4140911"/>
                  <a:pt x="11515701" y="4141533"/>
                </a:cubicBezTo>
                <a:close/>
                <a:moveTo>
                  <a:pt x="11469803" y="4180838"/>
                </a:moveTo>
                <a:cubicBezTo>
                  <a:pt x="11469554" y="4159818"/>
                  <a:pt x="11450274" y="4141160"/>
                  <a:pt x="11429377" y="4141782"/>
                </a:cubicBezTo>
                <a:cubicBezTo>
                  <a:pt x="11408854" y="4142279"/>
                  <a:pt x="11392186" y="4159071"/>
                  <a:pt x="11391564" y="4179968"/>
                </a:cubicBezTo>
                <a:cubicBezTo>
                  <a:pt x="11390943" y="4202606"/>
                  <a:pt x="11407361" y="4219771"/>
                  <a:pt x="11429875" y="4219896"/>
                </a:cubicBezTo>
                <a:cubicBezTo>
                  <a:pt x="11451891" y="4220144"/>
                  <a:pt x="11470052" y="4202357"/>
                  <a:pt x="11469803" y="4180963"/>
                </a:cubicBezTo>
                <a:close/>
                <a:moveTo>
                  <a:pt x="11302007" y="4180838"/>
                </a:moveTo>
                <a:cubicBezTo>
                  <a:pt x="11301758" y="4202233"/>
                  <a:pt x="11317058" y="4218652"/>
                  <a:pt x="11338203" y="4219896"/>
                </a:cubicBezTo>
                <a:cubicBezTo>
                  <a:pt x="11360593" y="4221140"/>
                  <a:pt x="11379001" y="4204969"/>
                  <a:pt x="11380120" y="4183078"/>
                </a:cubicBezTo>
                <a:cubicBezTo>
                  <a:pt x="11381116" y="4162057"/>
                  <a:pt x="11363080" y="4142528"/>
                  <a:pt x="11341935" y="4141782"/>
                </a:cubicBezTo>
                <a:cubicBezTo>
                  <a:pt x="11320540" y="4141035"/>
                  <a:pt x="11302256" y="4158822"/>
                  <a:pt x="11302131" y="4180838"/>
                </a:cubicBezTo>
                <a:close/>
                <a:moveTo>
                  <a:pt x="11249640" y="4141906"/>
                </a:moveTo>
                <a:cubicBezTo>
                  <a:pt x="11227748" y="4142777"/>
                  <a:pt x="11211330" y="4161186"/>
                  <a:pt x="11212449" y="4183451"/>
                </a:cubicBezTo>
                <a:cubicBezTo>
                  <a:pt x="11213445" y="4204721"/>
                  <a:pt x="11229739" y="4220020"/>
                  <a:pt x="11251133" y="4220020"/>
                </a:cubicBezTo>
                <a:cubicBezTo>
                  <a:pt x="11273149" y="4220020"/>
                  <a:pt x="11291061" y="4202109"/>
                  <a:pt x="11290439" y="4180465"/>
                </a:cubicBezTo>
                <a:cubicBezTo>
                  <a:pt x="11289817" y="4159320"/>
                  <a:pt x="11270537" y="4141035"/>
                  <a:pt x="11249516" y="4141906"/>
                </a:cubicBezTo>
                <a:close/>
                <a:moveTo>
                  <a:pt x="11201006" y="4181087"/>
                </a:moveTo>
                <a:cubicBezTo>
                  <a:pt x="11200757" y="4159942"/>
                  <a:pt x="11181851" y="4141409"/>
                  <a:pt x="11160705" y="4141906"/>
                </a:cubicBezTo>
                <a:cubicBezTo>
                  <a:pt x="11140182" y="4142403"/>
                  <a:pt x="11123514" y="4159071"/>
                  <a:pt x="11122892" y="4179968"/>
                </a:cubicBezTo>
                <a:cubicBezTo>
                  <a:pt x="11122146" y="4202606"/>
                  <a:pt x="11138564" y="4219771"/>
                  <a:pt x="11161078" y="4220020"/>
                </a:cubicBezTo>
                <a:cubicBezTo>
                  <a:pt x="11183219" y="4220269"/>
                  <a:pt x="11201255" y="4202731"/>
                  <a:pt x="11201006" y="4181212"/>
                </a:cubicBezTo>
                <a:close/>
                <a:moveTo>
                  <a:pt x="11035574" y="4181087"/>
                </a:moveTo>
                <a:cubicBezTo>
                  <a:pt x="11035325" y="4201611"/>
                  <a:pt x="11051619" y="4218776"/>
                  <a:pt x="11072391" y="4220020"/>
                </a:cubicBezTo>
                <a:cubicBezTo>
                  <a:pt x="11095154" y="4221388"/>
                  <a:pt x="11112692" y="4205592"/>
                  <a:pt x="11113563" y="4183078"/>
                </a:cubicBezTo>
                <a:cubicBezTo>
                  <a:pt x="11114434" y="4160813"/>
                  <a:pt x="11097766" y="4142528"/>
                  <a:pt x="11075875" y="4142030"/>
                </a:cubicBezTo>
                <a:cubicBezTo>
                  <a:pt x="11054853" y="4141533"/>
                  <a:pt x="11035822" y="4159942"/>
                  <a:pt x="11035449" y="4181087"/>
                </a:cubicBezTo>
                <a:close/>
                <a:moveTo>
                  <a:pt x="10946016" y="4180714"/>
                </a:moveTo>
                <a:cubicBezTo>
                  <a:pt x="10945519" y="4201113"/>
                  <a:pt x="10961813" y="4218527"/>
                  <a:pt x="10982586" y="4219896"/>
                </a:cubicBezTo>
                <a:cubicBezTo>
                  <a:pt x="11005348" y="4221388"/>
                  <a:pt x="11023011" y="4205840"/>
                  <a:pt x="11024130" y="4183326"/>
                </a:cubicBezTo>
                <a:cubicBezTo>
                  <a:pt x="11025125" y="4160937"/>
                  <a:pt x="11008706" y="4142652"/>
                  <a:pt x="10986814" y="4141906"/>
                </a:cubicBezTo>
                <a:cubicBezTo>
                  <a:pt x="10965793" y="4141160"/>
                  <a:pt x="10946514" y="4159444"/>
                  <a:pt x="10946141" y="4180714"/>
                </a:cubicBezTo>
                <a:close/>
                <a:moveTo>
                  <a:pt x="10856334" y="4181834"/>
                </a:moveTo>
                <a:cubicBezTo>
                  <a:pt x="10856583" y="4203477"/>
                  <a:pt x="10874744" y="4220642"/>
                  <a:pt x="10897008" y="4220020"/>
                </a:cubicBezTo>
                <a:cubicBezTo>
                  <a:pt x="10918402" y="4219523"/>
                  <a:pt x="10934075" y="4203726"/>
                  <a:pt x="10934573" y="4182331"/>
                </a:cubicBezTo>
                <a:cubicBezTo>
                  <a:pt x="10935070" y="4160191"/>
                  <a:pt x="10917781" y="4142030"/>
                  <a:pt x="10896138" y="4141906"/>
                </a:cubicBezTo>
                <a:cubicBezTo>
                  <a:pt x="10875241" y="4141906"/>
                  <a:pt x="10856210" y="4160813"/>
                  <a:pt x="10856459" y="4181709"/>
                </a:cubicBezTo>
                <a:close/>
                <a:moveTo>
                  <a:pt x="10809192" y="4142030"/>
                </a:moveTo>
                <a:cubicBezTo>
                  <a:pt x="10787550" y="4142030"/>
                  <a:pt x="10770260" y="4160191"/>
                  <a:pt x="10770633" y="4182331"/>
                </a:cubicBezTo>
                <a:cubicBezTo>
                  <a:pt x="10771006" y="4203726"/>
                  <a:pt x="10786679" y="4219523"/>
                  <a:pt x="10808073" y="4220144"/>
                </a:cubicBezTo>
                <a:cubicBezTo>
                  <a:pt x="10830214" y="4220767"/>
                  <a:pt x="10848498" y="4203601"/>
                  <a:pt x="10848747" y="4181958"/>
                </a:cubicBezTo>
                <a:cubicBezTo>
                  <a:pt x="10848996" y="4161061"/>
                  <a:pt x="10829965" y="4142030"/>
                  <a:pt x="10809068" y="4142030"/>
                </a:cubicBezTo>
                <a:close/>
                <a:moveTo>
                  <a:pt x="10681076" y="4181958"/>
                </a:moveTo>
                <a:cubicBezTo>
                  <a:pt x="10681324" y="4203353"/>
                  <a:pt x="10696748" y="4219274"/>
                  <a:pt x="10718142" y="4220020"/>
                </a:cubicBezTo>
                <a:cubicBezTo>
                  <a:pt x="10740532" y="4220767"/>
                  <a:pt x="10758692" y="4204099"/>
                  <a:pt x="10759065" y="4182207"/>
                </a:cubicBezTo>
                <a:cubicBezTo>
                  <a:pt x="10759563" y="4161061"/>
                  <a:pt x="10741030" y="4142030"/>
                  <a:pt x="10719884" y="4141906"/>
                </a:cubicBezTo>
                <a:cubicBezTo>
                  <a:pt x="10698365" y="4141782"/>
                  <a:pt x="10680702" y="4159818"/>
                  <a:pt x="10680951" y="4181834"/>
                </a:cubicBezTo>
                <a:close/>
                <a:moveTo>
                  <a:pt x="10630451" y="4142030"/>
                </a:moveTo>
                <a:cubicBezTo>
                  <a:pt x="10608932" y="4141782"/>
                  <a:pt x="10591269" y="4159818"/>
                  <a:pt x="10591518" y="4181834"/>
                </a:cubicBezTo>
                <a:cubicBezTo>
                  <a:pt x="10591767" y="4203228"/>
                  <a:pt x="10607191" y="4219274"/>
                  <a:pt x="10628460" y="4220020"/>
                </a:cubicBezTo>
                <a:cubicBezTo>
                  <a:pt x="10650850" y="4220891"/>
                  <a:pt x="10669010" y="4204223"/>
                  <a:pt x="10669508" y="4182331"/>
                </a:cubicBezTo>
                <a:cubicBezTo>
                  <a:pt x="10670005" y="4161310"/>
                  <a:pt x="10651596" y="4142155"/>
                  <a:pt x="10630451" y="4141906"/>
                </a:cubicBezTo>
                <a:close/>
                <a:moveTo>
                  <a:pt x="10544003" y="4142030"/>
                </a:moveTo>
                <a:cubicBezTo>
                  <a:pt x="10522982" y="4141782"/>
                  <a:pt x="10504075" y="4160439"/>
                  <a:pt x="10504075" y="4181585"/>
                </a:cubicBezTo>
                <a:cubicBezTo>
                  <a:pt x="10504075" y="4202109"/>
                  <a:pt x="10520494" y="4219149"/>
                  <a:pt x="10541391" y="4220144"/>
                </a:cubicBezTo>
                <a:cubicBezTo>
                  <a:pt x="10564029" y="4221264"/>
                  <a:pt x="10581567" y="4205218"/>
                  <a:pt x="10582189" y="4182705"/>
                </a:cubicBezTo>
                <a:cubicBezTo>
                  <a:pt x="10582811" y="4160439"/>
                  <a:pt x="10565770" y="4142279"/>
                  <a:pt x="10544127" y="4142030"/>
                </a:cubicBezTo>
                <a:close/>
                <a:moveTo>
                  <a:pt x="10492632" y="4180963"/>
                </a:moveTo>
                <a:cubicBezTo>
                  <a:pt x="10492383" y="4159942"/>
                  <a:pt x="10476337" y="4143026"/>
                  <a:pt x="10455690" y="4142030"/>
                </a:cubicBezTo>
                <a:cubicBezTo>
                  <a:pt x="10434668" y="4141035"/>
                  <a:pt x="10415264" y="4159071"/>
                  <a:pt x="10414518" y="4180341"/>
                </a:cubicBezTo>
                <a:cubicBezTo>
                  <a:pt x="10413772" y="4201860"/>
                  <a:pt x="10431434" y="4220020"/>
                  <a:pt x="10453450" y="4220144"/>
                </a:cubicBezTo>
                <a:cubicBezTo>
                  <a:pt x="10475965" y="4220393"/>
                  <a:pt x="10492756" y="4203477"/>
                  <a:pt x="10492507" y="4180963"/>
                </a:cubicBezTo>
                <a:close/>
                <a:moveTo>
                  <a:pt x="10364141" y="4141906"/>
                </a:moveTo>
                <a:cubicBezTo>
                  <a:pt x="10343120" y="4142030"/>
                  <a:pt x="10324339" y="4161310"/>
                  <a:pt x="10324836" y="4182207"/>
                </a:cubicBezTo>
                <a:cubicBezTo>
                  <a:pt x="10325209" y="4202606"/>
                  <a:pt x="10342126" y="4219398"/>
                  <a:pt x="10362898" y="4220144"/>
                </a:cubicBezTo>
                <a:cubicBezTo>
                  <a:pt x="10385536" y="4220891"/>
                  <a:pt x="10402701" y="4204472"/>
                  <a:pt x="10402950" y="4181958"/>
                </a:cubicBezTo>
                <a:cubicBezTo>
                  <a:pt x="10403199" y="4159818"/>
                  <a:pt x="10385661" y="4141782"/>
                  <a:pt x="10364141" y="4141906"/>
                </a:cubicBezTo>
                <a:close/>
                <a:moveTo>
                  <a:pt x="10239134" y="4180963"/>
                </a:moveTo>
                <a:cubicBezTo>
                  <a:pt x="10238885" y="4202357"/>
                  <a:pt x="10254185" y="4218776"/>
                  <a:pt x="10275331" y="4220020"/>
                </a:cubicBezTo>
                <a:cubicBezTo>
                  <a:pt x="10297596" y="4221264"/>
                  <a:pt x="10316253" y="4204969"/>
                  <a:pt x="10317249" y="4183202"/>
                </a:cubicBezTo>
                <a:cubicBezTo>
                  <a:pt x="10318243" y="4162430"/>
                  <a:pt x="10299959" y="4142652"/>
                  <a:pt x="10278938" y="4141906"/>
                </a:cubicBezTo>
                <a:cubicBezTo>
                  <a:pt x="10257543" y="4141160"/>
                  <a:pt x="10239259" y="4158947"/>
                  <a:pt x="10239134" y="4180963"/>
                </a:cubicBezTo>
                <a:close/>
                <a:moveTo>
                  <a:pt x="10227691" y="4179968"/>
                </a:moveTo>
                <a:cubicBezTo>
                  <a:pt x="10226820" y="4158698"/>
                  <a:pt x="10207292" y="4140786"/>
                  <a:pt x="10186271" y="4142030"/>
                </a:cubicBezTo>
                <a:cubicBezTo>
                  <a:pt x="10165623" y="4143150"/>
                  <a:pt x="10149701" y="4160191"/>
                  <a:pt x="10149577" y="4181212"/>
                </a:cubicBezTo>
                <a:cubicBezTo>
                  <a:pt x="10149577" y="4203726"/>
                  <a:pt x="10166369" y="4220393"/>
                  <a:pt x="10189008" y="4220144"/>
                </a:cubicBezTo>
                <a:cubicBezTo>
                  <a:pt x="10211023" y="4219771"/>
                  <a:pt x="10228562" y="4201611"/>
                  <a:pt x="10227691" y="4180092"/>
                </a:cubicBezTo>
                <a:close/>
                <a:moveTo>
                  <a:pt x="10098330" y="4141906"/>
                </a:moveTo>
                <a:cubicBezTo>
                  <a:pt x="10076563" y="4142155"/>
                  <a:pt x="10059522" y="4160315"/>
                  <a:pt x="10060144" y="4182580"/>
                </a:cubicBezTo>
                <a:cubicBezTo>
                  <a:pt x="10060766" y="4203974"/>
                  <a:pt x="10076438" y="4219647"/>
                  <a:pt x="10097833" y="4220020"/>
                </a:cubicBezTo>
                <a:cubicBezTo>
                  <a:pt x="10120098" y="4220518"/>
                  <a:pt x="10138134" y="4203353"/>
                  <a:pt x="10138134" y="4181585"/>
                </a:cubicBezTo>
                <a:cubicBezTo>
                  <a:pt x="10138134" y="4160439"/>
                  <a:pt x="10119351" y="4141657"/>
                  <a:pt x="10098330" y="4141906"/>
                </a:cubicBezTo>
                <a:close/>
                <a:moveTo>
                  <a:pt x="10048701" y="4181087"/>
                </a:moveTo>
                <a:cubicBezTo>
                  <a:pt x="10048452" y="4159942"/>
                  <a:pt x="10029421" y="4141409"/>
                  <a:pt x="10008275" y="4142030"/>
                </a:cubicBezTo>
                <a:cubicBezTo>
                  <a:pt x="9987752" y="4142528"/>
                  <a:pt x="9971084" y="4159320"/>
                  <a:pt x="9970587" y="4180217"/>
                </a:cubicBezTo>
                <a:cubicBezTo>
                  <a:pt x="9969964" y="4202855"/>
                  <a:pt x="9986383" y="4220020"/>
                  <a:pt x="10008897" y="4220144"/>
                </a:cubicBezTo>
                <a:cubicBezTo>
                  <a:pt x="10031038" y="4220393"/>
                  <a:pt x="10048950" y="4202731"/>
                  <a:pt x="10048701" y="4181212"/>
                </a:cubicBezTo>
                <a:close/>
                <a:moveTo>
                  <a:pt x="9921206" y="4141906"/>
                </a:moveTo>
                <a:cubicBezTo>
                  <a:pt x="9900060" y="4142901"/>
                  <a:pt x="9882148" y="4162430"/>
                  <a:pt x="9883393" y="4183451"/>
                </a:cubicBezTo>
                <a:cubicBezTo>
                  <a:pt x="9884512" y="4204099"/>
                  <a:pt x="9901677" y="4219896"/>
                  <a:pt x="9922698" y="4220020"/>
                </a:cubicBezTo>
                <a:cubicBezTo>
                  <a:pt x="9945212" y="4220020"/>
                  <a:pt x="9961880" y="4203104"/>
                  <a:pt x="9961506" y="4180590"/>
                </a:cubicBezTo>
                <a:cubicBezTo>
                  <a:pt x="9961134" y="4158698"/>
                  <a:pt x="9942724" y="4141035"/>
                  <a:pt x="9921330" y="4141906"/>
                </a:cubicBezTo>
                <a:close/>
                <a:moveTo>
                  <a:pt x="9793711" y="4182082"/>
                </a:moveTo>
                <a:cubicBezTo>
                  <a:pt x="9794084" y="4203850"/>
                  <a:pt x="9812244" y="4220767"/>
                  <a:pt x="9834509" y="4220020"/>
                </a:cubicBezTo>
                <a:cubicBezTo>
                  <a:pt x="9855903" y="4219274"/>
                  <a:pt x="9871452" y="4203477"/>
                  <a:pt x="9871701" y="4182082"/>
                </a:cubicBezTo>
                <a:cubicBezTo>
                  <a:pt x="9872073" y="4159942"/>
                  <a:pt x="9854535" y="4141906"/>
                  <a:pt x="9833017" y="4142030"/>
                </a:cubicBezTo>
                <a:cubicBezTo>
                  <a:pt x="9811871" y="4142030"/>
                  <a:pt x="9793338" y="4161061"/>
                  <a:pt x="9793711" y="4182207"/>
                </a:cubicBezTo>
                <a:close/>
                <a:moveTo>
                  <a:pt x="9704029" y="4182829"/>
                </a:moveTo>
                <a:cubicBezTo>
                  <a:pt x="9704899" y="4204596"/>
                  <a:pt x="9723433" y="4221015"/>
                  <a:pt x="9745698" y="4220020"/>
                </a:cubicBezTo>
                <a:cubicBezTo>
                  <a:pt x="9766968" y="4219025"/>
                  <a:pt x="9782267" y="4202731"/>
                  <a:pt x="9782143" y="4181336"/>
                </a:cubicBezTo>
                <a:cubicBezTo>
                  <a:pt x="9782143" y="4159320"/>
                  <a:pt x="9764107" y="4141409"/>
                  <a:pt x="9742589" y="4141906"/>
                </a:cubicBezTo>
                <a:cubicBezTo>
                  <a:pt x="9721567" y="4142403"/>
                  <a:pt x="9703034" y="4162057"/>
                  <a:pt x="9703905" y="4182829"/>
                </a:cubicBezTo>
                <a:close/>
                <a:moveTo>
                  <a:pt x="9696441" y="4179222"/>
                </a:moveTo>
                <a:cubicBezTo>
                  <a:pt x="9695198" y="4159320"/>
                  <a:pt x="9677037" y="4142030"/>
                  <a:pt x="9657260" y="4141906"/>
                </a:cubicBezTo>
                <a:cubicBezTo>
                  <a:pt x="9635617" y="4141782"/>
                  <a:pt x="9618079" y="4159818"/>
                  <a:pt x="9618328" y="4181834"/>
                </a:cubicBezTo>
                <a:cubicBezTo>
                  <a:pt x="9618576" y="4204348"/>
                  <a:pt x="9635741" y="4220767"/>
                  <a:pt x="9658379" y="4220020"/>
                </a:cubicBezTo>
                <a:cubicBezTo>
                  <a:pt x="9680271" y="4219274"/>
                  <a:pt x="9697809" y="4200492"/>
                  <a:pt x="9696441" y="4179222"/>
                </a:cubicBezTo>
                <a:close/>
                <a:moveTo>
                  <a:pt x="9566708" y="4141906"/>
                </a:moveTo>
                <a:cubicBezTo>
                  <a:pt x="9544940" y="4142279"/>
                  <a:pt x="9528024" y="4160439"/>
                  <a:pt x="9528770" y="4182829"/>
                </a:cubicBezTo>
                <a:cubicBezTo>
                  <a:pt x="9529516" y="4204223"/>
                  <a:pt x="9545314" y="4219771"/>
                  <a:pt x="9566708" y="4220020"/>
                </a:cubicBezTo>
                <a:cubicBezTo>
                  <a:pt x="9588848" y="4220393"/>
                  <a:pt x="9606884" y="4202979"/>
                  <a:pt x="9606760" y="4181336"/>
                </a:cubicBezTo>
                <a:cubicBezTo>
                  <a:pt x="9606760" y="4160191"/>
                  <a:pt x="9587729" y="4141533"/>
                  <a:pt x="9566583" y="4142030"/>
                </a:cubicBezTo>
                <a:close/>
                <a:moveTo>
                  <a:pt x="9478643" y="4141906"/>
                </a:moveTo>
                <a:cubicBezTo>
                  <a:pt x="9458368" y="4141409"/>
                  <a:pt x="9440705" y="4157827"/>
                  <a:pt x="9439337" y="4178476"/>
                </a:cubicBezTo>
                <a:cubicBezTo>
                  <a:pt x="9437845" y="4201238"/>
                  <a:pt x="9453393" y="4219025"/>
                  <a:pt x="9475782" y="4220020"/>
                </a:cubicBezTo>
                <a:cubicBezTo>
                  <a:pt x="9498171" y="4221140"/>
                  <a:pt x="9516456" y="4204596"/>
                  <a:pt x="9517202" y="4182829"/>
                </a:cubicBezTo>
                <a:cubicBezTo>
                  <a:pt x="9517949" y="4161683"/>
                  <a:pt x="9499664" y="4142403"/>
                  <a:pt x="9478519" y="4142030"/>
                </a:cubicBezTo>
                <a:close/>
                <a:moveTo>
                  <a:pt x="9391076" y="4141906"/>
                </a:moveTo>
                <a:cubicBezTo>
                  <a:pt x="9369930" y="4142030"/>
                  <a:pt x="9351397" y="4161061"/>
                  <a:pt x="9351894" y="4182207"/>
                </a:cubicBezTo>
                <a:cubicBezTo>
                  <a:pt x="9352267" y="4202731"/>
                  <a:pt x="9368935" y="4219398"/>
                  <a:pt x="9389832" y="4220020"/>
                </a:cubicBezTo>
                <a:cubicBezTo>
                  <a:pt x="9412470" y="4220767"/>
                  <a:pt x="9429635" y="4204348"/>
                  <a:pt x="9429884" y="4181834"/>
                </a:cubicBezTo>
                <a:cubicBezTo>
                  <a:pt x="9430133" y="4159693"/>
                  <a:pt x="9412594" y="4141657"/>
                  <a:pt x="9391076" y="4141782"/>
                </a:cubicBezTo>
                <a:close/>
                <a:moveTo>
                  <a:pt x="9300150" y="4141906"/>
                </a:moveTo>
                <a:cubicBezTo>
                  <a:pt x="9279004" y="4142901"/>
                  <a:pt x="9261093" y="4162430"/>
                  <a:pt x="9262337" y="4183451"/>
                </a:cubicBezTo>
                <a:cubicBezTo>
                  <a:pt x="9263456" y="4204099"/>
                  <a:pt x="9280621" y="4219896"/>
                  <a:pt x="9301643" y="4220020"/>
                </a:cubicBezTo>
                <a:cubicBezTo>
                  <a:pt x="9324156" y="4220020"/>
                  <a:pt x="9340824" y="4203104"/>
                  <a:pt x="9340451" y="4180590"/>
                </a:cubicBezTo>
                <a:cubicBezTo>
                  <a:pt x="9340078" y="4158698"/>
                  <a:pt x="9321668" y="4141035"/>
                  <a:pt x="9300274" y="4141906"/>
                </a:cubicBezTo>
                <a:close/>
                <a:moveTo>
                  <a:pt x="9172655" y="4181087"/>
                </a:moveTo>
                <a:cubicBezTo>
                  <a:pt x="9172406" y="4201611"/>
                  <a:pt x="9188825" y="4218776"/>
                  <a:pt x="9209597" y="4219896"/>
                </a:cubicBezTo>
                <a:cubicBezTo>
                  <a:pt x="9232360" y="4221140"/>
                  <a:pt x="9249899" y="4205343"/>
                  <a:pt x="9250645" y="4182829"/>
                </a:cubicBezTo>
                <a:cubicBezTo>
                  <a:pt x="9251391" y="4160564"/>
                  <a:pt x="9234599" y="4142279"/>
                  <a:pt x="9212831" y="4141782"/>
                </a:cubicBezTo>
                <a:cubicBezTo>
                  <a:pt x="9191810" y="4141284"/>
                  <a:pt x="9172780" y="4159818"/>
                  <a:pt x="9172531" y="4180963"/>
                </a:cubicBezTo>
                <a:close/>
                <a:moveTo>
                  <a:pt x="9122901" y="4141906"/>
                </a:moveTo>
                <a:cubicBezTo>
                  <a:pt x="9102004" y="4141657"/>
                  <a:pt x="9082849" y="4160688"/>
                  <a:pt x="9082973" y="4181585"/>
                </a:cubicBezTo>
                <a:cubicBezTo>
                  <a:pt x="9082973" y="4201984"/>
                  <a:pt x="9099765" y="4219025"/>
                  <a:pt x="9120538" y="4220020"/>
                </a:cubicBezTo>
                <a:cubicBezTo>
                  <a:pt x="9143176" y="4221015"/>
                  <a:pt x="9160590" y="4204969"/>
                  <a:pt x="9161212" y="4182456"/>
                </a:cubicBezTo>
                <a:cubicBezTo>
                  <a:pt x="9161834" y="4160191"/>
                  <a:pt x="9144668" y="4142155"/>
                  <a:pt x="9123025" y="4141906"/>
                </a:cubicBezTo>
                <a:close/>
                <a:moveTo>
                  <a:pt x="8997272" y="4180838"/>
                </a:moveTo>
                <a:cubicBezTo>
                  <a:pt x="8997023" y="4202233"/>
                  <a:pt x="9012322" y="4218652"/>
                  <a:pt x="9033468" y="4219896"/>
                </a:cubicBezTo>
                <a:cubicBezTo>
                  <a:pt x="9055733" y="4221140"/>
                  <a:pt x="9074390" y="4204845"/>
                  <a:pt x="9075510" y="4183078"/>
                </a:cubicBezTo>
                <a:cubicBezTo>
                  <a:pt x="9076630" y="4162305"/>
                  <a:pt x="9058220" y="4142528"/>
                  <a:pt x="9037199" y="4141782"/>
                </a:cubicBezTo>
                <a:cubicBezTo>
                  <a:pt x="9015805" y="4141035"/>
                  <a:pt x="8997520" y="4158822"/>
                  <a:pt x="8997272" y="4180838"/>
                </a:cubicBezTo>
                <a:close/>
                <a:moveTo>
                  <a:pt x="8907714" y="4180963"/>
                </a:moveTo>
                <a:cubicBezTo>
                  <a:pt x="8907590" y="4202357"/>
                  <a:pt x="8922765" y="4218776"/>
                  <a:pt x="8944035" y="4219896"/>
                </a:cubicBezTo>
                <a:cubicBezTo>
                  <a:pt x="8966424" y="4221140"/>
                  <a:pt x="8984834" y="4204845"/>
                  <a:pt x="8985828" y="4182953"/>
                </a:cubicBezTo>
                <a:cubicBezTo>
                  <a:pt x="8986823" y="4161932"/>
                  <a:pt x="8968663" y="4142403"/>
                  <a:pt x="8947518" y="4141782"/>
                </a:cubicBezTo>
                <a:cubicBezTo>
                  <a:pt x="8926123" y="4141160"/>
                  <a:pt x="8907963" y="4158947"/>
                  <a:pt x="8907839" y="4180963"/>
                </a:cubicBezTo>
                <a:close/>
                <a:moveTo>
                  <a:pt x="8855348" y="4141906"/>
                </a:moveTo>
                <a:cubicBezTo>
                  <a:pt x="8833456" y="4142777"/>
                  <a:pt x="8817162" y="4161186"/>
                  <a:pt x="8818157" y="4183451"/>
                </a:cubicBezTo>
                <a:cubicBezTo>
                  <a:pt x="8819152" y="4204721"/>
                  <a:pt x="8835447" y="4220020"/>
                  <a:pt x="8856841" y="4219896"/>
                </a:cubicBezTo>
                <a:cubicBezTo>
                  <a:pt x="8878857" y="4219896"/>
                  <a:pt x="8896769" y="4201984"/>
                  <a:pt x="8896147" y="4180341"/>
                </a:cubicBezTo>
                <a:cubicBezTo>
                  <a:pt x="8895524" y="4159071"/>
                  <a:pt x="8876245" y="4140911"/>
                  <a:pt x="8855223" y="4141782"/>
                </a:cubicBezTo>
                <a:close/>
                <a:moveTo>
                  <a:pt x="8808828" y="4181585"/>
                </a:moveTo>
                <a:cubicBezTo>
                  <a:pt x="8808828" y="4159569"/>
                  <a:pt x="8791166" y="4141533"/>
                  <a:pt x="8769646" y="4141906"/>
                </a:cubicBezTo>
                <a:cubicBezTo>
                  <a:pt x="8749745" y="4142279"/>
                  <a:pt x="8731833" y="4159569"/>
                  <a:pt x="8730838" y="4179595"/>
                </a:cubicBezTo>
                <a:cubicBezTo>
                  <a:pt x="8729595" y="4201113"/>
                  <a:pt x="8747133" y="4219647"/>
                  <a:pt x="8769025" y="4220144"/>
                </a:cubicBezTo>
                <a:cubicBezTo>
                  <a:pt x="8791538" y="4220767"/>
                  <a:pt x="8808704" y="4204223"/>
                  <a:pt x="8808828" y="4181709"/>
                </a:cubicBezTo>
                <a:close/>
                <a:moveTo>
                  <a:pt x="8641281" y="4183326"/>
                </a:moveTo>
                <a:cubicBezTo>
                  <a:pt x="8642400" y="4205218"/>
                  <a:pt x="8660934" y="4221264"/>
                  <a:pt x="8683323" y="4219896"/>
                </a:cubicBezTo>
                <a:cubicBezTo>
                  <a:pt x="8704469" y="4218652"/>
                  <a:pt x="8719644" y="4202109"/>
                  <a:pt x="8719270" y="4180714"/>
                </a:cubicBezTo>
                <a:cubicBezTo>
                  <a:pt x="8718898" y="4158822"/>
                  <a:pt x="8700613" y="4141035"/>
                  <a:pt x="8679219" y="4141906"/>
                </a:cubicBezTo>
                <a:cubicBezTo>
                  <a:pt x="8658073" y="4142777"/>
                  <a:pt x="8640037" y="4162430"/>
                  <a:pt x="8641157" y="4183326"/>
                </a:cubicBezTo>
                <a:close/>
                <a:moveTo>
                  <a:pt x="8589910" y="4141906"/>
                </a:moveTo>
                <a:cubicBezTo>
                  <a:pt x="8568889" y="4142652"/>
                  <a:pt x="8550480" y="4162305"/>
                  <a:pt x="8551599" y="4183078"/>
                </a:cubicBezTo>
                <a:cubicBezTo>
                  <a:pt x="8552595" y="4203601"/>
                  <a:pt x="8569760" y="4219771"/>
                  <a:pt x="8590532" y="4220020"/>
                </a:cubicBezTo>
                <a:cubicBezTo>
                  <a:pt x="8613046" y="4220269"/>
                  <a:pt x="8629962" y="4203477"/>
                  <a:pt x="8629713" y="4180963"/>
                </a:cubicBezTo>
                <a:cubicBezTo>
                  <a:pt x="8629465" y="4158947"/>
                  <a:pt x="8611304" y="4141160"/>
                  <a:pt x="8589910" y="4141906"/>
                </a:cubicBezTo>
                <a:close/>
                <a:moveTo>
                  <a:pt x="8465898" y="4180963"/>
                </a:moveTo>
                <a:cubicBezTo>
                  <a:pt x="8465649" y="4202357"/>
                  <a:pt x="8480949" y="4218776"/>
                  <a:pt x="8502094" y="4220020"/>
                </a:cubicBezTo>
                <a:cubicBezTo>
                  <a:pt x="8524359" y="4221264"/>
                  <a:pt x="8543017" y="4204969"/>
                  <a:pt x="8544136" y="4183202"/>
                </a:cubicBezTo>
                <a:cubicBezTo>
                  <a:pt x="8545256" y="4162430"/>
                  <a:pt x="8526847" y="4142652"/>
                  <a:pt x="8505826" y="4141906"/>
                </a:cubicBezTo>
                <a:cubicBezTo>
                  <a:pt x="8484431" y="4141160"/>
                  <a:pt x="8466147" y="4158947"/>
                  <a:pt x="8465898" y="4180963"/>
                </a:cubicBezTo>
                <a:close/>
                <a:moveTo>
                  <a:pt x="8376465" y="4182953"/>
                </a:moveTo>
                <a:cubicBezTo>
                  <a:pt x="8377211" y="4204348"/>
                  <a:pt x="8393133" y="4219896"/>
                  <a:pt x="8414526" y="4220144"/>
                </a:cubicBezTo>
                <a:cubicBezTo>
                  <a:pt x="8436667" y="4220393"/>
                  <a:pt x="8454703" y="4202979"/>
                  <a:pt x="8454454" y="4181336"/>
                </a:cubicBezTo>
                <a:cubicBezTo>
                  <a:pt x="8454330" y="4160191"/>
                  <a:pt x="8435299" y="4141657"/>
                  <a:pt x="8414278" y="4142030"/>
                </a:cubicBezTo>
                <a:cubicBezTo>
                  <a:pt x="8392511" y="4142528"/>
                  <a:pt x="8375719" y="4160688"/>
                  <a:pt x="8376465" y="4182953"/>
                </a:cubicBezTo>
                <a:close/>
                <a:moveTo>
                  <a:pt x="8326213" y="4142030"/>
                </a:moveTo>
                <a:cubicBezTo>
                  <a:pt x="8305939" y="4141657"/>
                  <a:pt x="8288276" y="4157952"/>
                  <a:pt x="8287032" y="4178600"/>
                </a:cubicBezTo>
                <a:cubicBezTo>
                  <a:pt x="8285539" y="4201362"/>
                  <a:pt x="8301087" y="4219025"/>
                  <a:pt x="8323601" y="4220144"/>
                </a:cubicBezTo>
                <a:cubicBezTo>
                  <a:pt x="8345990" y="4221140"/>
                  <a:pt x="8364275" y="4204721"/>
                  <a:pt x="8365022" y="4182829"/>
                </a:cubicBezTo>
                <a:cubicBezTo>
                  <a:pt x="8365768" y="4161683"/>
                  <a:pt x="8347483" y="4142528"/>
                  <a:pt x="8326338" y="4142030"/>
                </a:cubicBezTo>
                <a:close/>
                <a:moveTo>
                  <a:pt x="8197350" y="4182953"/>
                </a:moveTo>
                <a:cubicBezTo>
                  <a:pt x="8198097" y="4204348"/>
                  <a:pt x="8214018" y="4219896"/>
                  <a:pt x="8235412" y="4220144"/>
                </a:cubicBezTo>
                <a:cubicBezTo>
                  <a:pt x="8257553" y="4220393"/>
                  <a:pt x="8275589" y="4202979"/>
                  <a:pt x="8275340" y="4181336"/>
                </a:cubicBezTo>
                <a:cubicBezTo>
                  <a:pt x="8275215" y="4160191"/>
                  <a:pt x="8256185" y="4141657"/>
                  <a:pt x="8235163" y="4142030"/>
                </a:cubicBezTo>
                <a:cubicBezTo>
                  <a:pt x="8213396" y="4142528"/>
                  <a:pt x="8196604" y="4160688"/>
                  <a:pt x="8197350" y="4182953"/>
                </a:cubicBezTo>
                <a:close/>
                <a:moveTo>
                  <a:pt x="8109907" y="4181212"/>
                </a:moveTo>
                <a:cubicBezTo>
                  <a:pt x="8109658" y="4201736"/>
                  <a:pt x="8126077" y="4218901"/>
                  <a:pt x="8146850" y="4220020"/>
                </a:cubicBezTo>
                <a:cubicBezTo>
                  <a:pt x="8169612" y="4221264"/>
                  <a:pt x="8187151" y="4205467"/>
                  <a:pt x="8187897" y="4182953"/>
                </a:cubicBezTo>
                <a:cubicBezTo>
                  <a:pt x="8188643" y="4160688"/>
                  <a:pt x="8171851" y="4142403"/>
                  <a:pt x="8150083" y="4141906"/>
                </a:cubicBezTo>
                <a:cubicBezTo>
                  <a:pt x="8129062" y="4141409"/>
                  <a:pt x="8110032" y="4159942"/>
                  <a:pt x="8109783" y="4181087"/>
                </a:cubicBezTo>
                <a:close/>
                <a:moveTo>
                  <a:pt x="8058910" y="4141906"/>
                </a:moveTo>
                <a:cubicBezTo>
                  <a:pt x="8037764" y="4142528"/>
                  <a:pt x="8019603" y="4161932"/>
                  <a:pt x="8020474" y="4182953"/>
                </a:cubicBezTo>
                <a:cubicBezTo>
                  <a:pt x="8021345" y="4203601"/>
                  <a:pt x="8038137" y="4219771"/>
                  <a:pt x="8059158" y="4220144"/>
                </a:cubicBezTo>
                <a:cubicBezTo>
                  <a:pt x="8081672" y="4220518"/>
                  <a:pt x="8098589" y="4203726"/>
                  <a:pt x="8098589" y="4181212"/>
                </a:cubicBezTo>
                <a:cubicBezTo>
                  <a:pt x="8098589" y="4159196"/>
                  <a:pt x="8080428" y="4141284"/>
                  <a:pt x="8059033" y="4141906"/>
                </a:cubicBezTo>
                <a:close/>
                <a:moveTo>
                  <a:pt x="7968730" y="4141906"/>
                </a:moveTo>
                <a:cubicBezTo>
                  <a:pt x="7947709" y="4142777"/>
                  <a:pt x="7929549" y="4162803"/>
                  <a:pt x="7930792" y="4183451"/>
                </a:cubicBezTo>
                <a:cubicBezTo>
                  <a:pt x="7932036" y="4203974"/>
                  <a:pt x="7949202" y="4219896"/>
                  <a:pt x="7970098" y="4220020"/>
                </a:cubicBezTo>
                <a:cubicBezTo>
                  <a:pt x="7992612" y="4220020"/>
                  <a:pt x="8009279" y="4203104"/>
                  <a:pt x="8008906" y="4180590"/>
                </a:cubicBezTo>
                <a:cubicBezTo>
                  <a:pt x="8008533" y="4158698"/>
                  <a:pt x="7990124" y="4141035"/>
                  <a:pt x="7968730" y="4141906"/>
                </a:cubicBezTo>
                <a:close/>
                <a:moveTo>
                  <a:pt x="7883526" y="4141906"/>
                </a:moveTo>
                <a:cubicBezTo>
                  <a:pt x="7861883" y="4141906"/>
                  <a:pt x="7844593" y="4160066"/>
                  <a:pt x="7844967" y="4182207"/>
                </a:cubicBezTo>
                <a:cubicBezTo>
                  <a:pt x="7845340" y="4203601"/>
                  <a:pt x="7861012" y="4219398"/>
                  <a:pt x="7882407" y="4220020"/>
                </a:cubicBezTo>
                <a:cubicBezTo>
                  <a:pt x="7904547" y="4220642"/>
                  <a:pt x="7922832" y="4203477"/>
                  <a:pt x="7923080" y="4181834"/>
                </a:cubicBezTo>
                <a:cubicBezTo>
                  <a:pt x="7923329" y="4160937"/>
                  <a:pt x="7904299" y="4141906"/>
                  <a:pt x="7883401" y="4141906"/>
                </a:cubicBezTo>
                <a:close/>
                <a:moveTo>
                  <a:pt x="7755534" y="4182829"/>
                </a:moveTo>
                <a:cubicBezTo>
                  <a:pt x="7756280" y="4204223"/>
                  <a:pt x="7772201" y="4219771"/>
                  <a:pt x="7793596" y="4220020"/>
                </a:cubicBezTo>
                <a:cubicBezTo>
                  <a:pt x="7815736" y="4220269"/>
                  <a:pt x="7833772" y="4202855"/>
                  <a:pt x="7833524" y="4181212"/>
                </a:cubicBezTo>
                <a:cubicBezTo>
                  <a:pt x="7833399" y="4160066"/>
                  <a:pt x="7814368" y="4141533"/>
                  <a:pt x="7793347" y="4141906"/>
                </a:cubicBezTo>
                <a:cubicBezTo>
                  <a:pt x="7771579" y="4142403"/>
                  <a:pt x="7754787" y="4160564"/>
                  <a:pt x="7755534" y="4182829"/>
                </a:cubicBezTo>
                <a:close/>
                <a:moveTo>
                  <a:pt x="7703913" y="4141906"/>
                </a:moveTo>
                <a:cubicBezTo>
                  <a:pt x="7682146" y="4142279"/>
                  <a:pt x="7665230" y="4160439"/>
                  <a:pt x="7665976" y="4182829"/>
                </a:cubicBezTo>
                <a:cubicBezTo>
                  <a:pt x="7666722" y="4204223"/>
                  <a:pt x="7682520" y="4219771"/>
                  <a:pt x="7703913" y="4220020"/>
                </a:cubicBezTo>
                <a:cubicBezTo>
                  <a:pt x="7726054" y="4220393"/>
                  <a:pt x="7744090" y="4202979"/>
                  <a:pt x="7743966" y="4181336"/>
                </a:cubicBezTo>
                <a:cubicBezTo>
                  <a:pt x="7743966" y="4160191"/>
                  <a:pt x="7724935" y="4141533"/>
                  <a:pt x="7703789" y="4142030"/>
                </a:cubicBezTo>
                <a:close/>
                <a:moveTo>
                  <a:pt x="7578657" y="4183326"/>
                </a:moveTo>
                <a:cubicBezTo>
                  <a:pt x="7579777" y="4205218"/>
                  <a:pt x="7598310" y="4221264"/>
                  <a:pt x="7620700" y="4219896"/>
                </a:cubicBezTo>
                <a:cubicBezTo>
                  <a:pt x="7641845" y="4218652"/>
                  <a:pt x="7657021" y="4202109"/>
                  <a:pt x="7656647" y="4180714"/>
                </a:cubicBezTo>
                <a:cubicBezTo>
                  <a:pt x="7656274" y="4158822"/>
                  <a:pt x="7637989" y="4141035"/>
                  <a:pt x="7616596" y="4141906"/>
                </a:cubicBezTo>
                <a:cubicBezTo>
                  <a:pt x="7595450" y="4142777"/>
                  <a:pt x="7577414" y="4162430"/>
                  <a:pt x="7578534" y="4183326"/>
                </a:cubicBezTo>
                <a:close/>
                <a:moveTo>
                  <a:pt x="7528282" y="4141906"/>
                </a:moveTo>
                <a:cubicBezTo>
                  <a:pt x="7507136" y="4142030"/>
                  <a:pt x="7488603" y="4161061"/>
                  <a:pt x="7489101" y="4182207"/>
                </a:cubicBezTo>
                <a:cubicBezTo>
                  <a:pt x="7489473" y="4202731"/>
                  <a:pt x="7506141" y="4219398"/>
                  <a:pt x="7527038" y="4220020"/>
                </a:cubicBezTo>
                <a:cubicBezTo>
                  <a:pt x="7549676" y="4220767"/>
                  <a:pt x="7566841" y="4204348"/>
                  <a:pt x="7567090" y="4181834"/>
                </a:cubicBezTo>
                <a:cubicBezTo>
                  <a:pt x="7567339" y="4159693"/>
                  <a:pt x="7549801" y="4141657"/>
                  <a:pt x="7528282" y="4141782"/>
                </a:cubicBezTo>
                <a:close/>
                <a:moveTo>
                  <a:pt x="7438724" y="4220020"/>
                </a:moveTo>
                <a:cubicBezTo>
                  <a:pt x="7460119" y="4220020"/>
                  <a:pt x="7476413" y="4204845"/>
                  <a:pt x="7477532" y="4183575"/>
                </a:cubicBezTo>
                <a:cubicBezTo>
                  <a:pt x="7478652" y="4161186"/>
                  <a:pt x="7462357" y="4142901"/>
                  <a:pt x="7440466" y="4141906"/>
                </a:cubicBezTo>
                <a:cubicBezTo>
                  <a:pt x="7419444" y="4141035"/>
                  <a:pt x="7400165" y="4159196"/>
                  <a:pt x="7399543" y="4180465"/>
                </a:cubicBezTo>
                <a:cubicBezTo>
                  <a:pt x="7398921" y="4201984"/>
                  <a:pt x="7416708" y="4220020"/>
                  <a:pt x="7438724" y="4220020"/>
                </a:cubicBezTo>
                <a:close/>
                <a:moveTo>
                  <a:pt x="7387975" y="4181585"/>
                </a:moveTo>
                <a:cubicBezTo>
                  <a:pt x="7387975" y="4160564"/>
                  <a:pt x="7372427" y="4143399"/>
                  <a:pt x="7351779" y="4142030"/>
                </a:cubicBezTo>
                <a:cubicBezTo>
                  <a:pt x="7330882" y="4140662"/>
                  <a:pt x="7310981" y="4158449"/>
                  <a:pt x="7309861" y="4179595"/>
                </a:cubicBezTo>
                <a:cubicBezTo>
                  <a:pt x="7308617" y="4200865"/>
                  <a:pt x="7326404" y="4219523"/>
                  <a:pt x="7348172" y="4220144"/>
                </a:cubicBezTo>
                <a:cubicBezTo>
                  <a:pt x="7370686" y="4220767"/>
                  <a:pt x="7387851" y="4204223"/>
                  <a:pt x="7387975" y="4181709"/>
                </a:cubicBezTo>
                <a:close/>
                <a:moveTo>
                  <a:pt x="7261351" y="4141906"/>
                </a:moveTo>
                <a:cubicBezTo>
                  <a:pt x="7239459" y="4142777"/>
                  <a:pt x="7223040" y="4161186"/>
                  <a:pt x="7224159" y="4183451"/>
                </a:cubicBezTo>
                <a:cubicBezTo>
                  <a:pt x="7225155" y="4204721"/>
                  <a:pt x="7241449" y="4220020"/>
                  <a:pt x="7262844" y="4219896"/>
                </a:cubicBezTo>
                <a:cubicBezTo>
                  <a:pt x="7284735" y="4219896"/>
                  <a:pt x="7302895" y="4201736"/>
                  <a:pt x="7302274" y="4180341"/>
                </a:cubicBezTo>
                <a:cubicBezTo>
                  <a:pt x="7301652" y="4159320"/>
                  <a:pt x="7282123" y="4140911"/>
                  <a:pt x="7261227" y="4141782"/>
                </a:cubicBezTo>
                <a:close/>
                <a:moveTo>
                  <a:pt x="7171669" y="4141906"/>
                </a:moveTo>
                <a:cubicBezTo>
                  <a:pt x="7149777" y="4142777"/>
                  <a:pt x="7133483" y="4161186"/>
                  <a:pt x="7134603" y="4183575"/>
                </a:cubicBezTo>
                <a:cubicBezTo>
                  <a:pt x="7135722" y="4204721"/>
                  <a:pt x="7152016" y="4220144"/>
                  <a:pt x="7173411" y="4220020"/>
                </a:cubicBezTo>
                <a:cubicBezTo>
                  <a:pt x="7195426" y="4220020"/>
                  <a:pt x="7213338" y="4201984"/>
                  <a:pt x="7212716" y="4180465"/>
                </a:cubicBezTo>
                <a:cubicBezTo>
                  <a:pt x="7212094" y="4159196"/>
                  <a:pt x="7192815" y="4141035"/>
                  <a:pt x="7171794" y="4141906"/>
                </a:cubicBezTo>
                <a:close/>
                <a:moveTo>
                  <a:pt x="7045045" y="4182829"/>
                </a:moveTo>
                <a:cubicBezTo>
                  <a:pt x="7045791" y="4204223"/>
                  <a:pt x="7061712" y="4219771"/>
                  <a:pt x="7083107" y="4220020"/>
                </a:cubicBezTo>
                <a:cubicBezTo>
                  <a:pt x="7105247" y="4220269"/>
                  <a:pt x="7123283" y="4202855"/>
                  <a:pt x="7123034" y="4181212"/>
                </a:cubicBezTo>
                <a:cubicBezTo>
                  <a:pt x="7122910" y="4160066"/>
                  <a:pt x="7103879" y="4141533"/>
                  <a:pt x="7082858" y="4141906"/>
                </a:cubicBezTo>
                <a:cubicBezTo>
                  <a:pt x="7061090" y="4142403"/>
                  <a:pt x="7044299" y="4160564"/>
                  <a:pt x="7045045" y="4182829"/>
                </a:cubicBezTo>
                <a:close/>
                <a:moveTo>
                  <a:pt x="7035716" y="4179968"/>
                </a:moveTo>
                <a:cubicBezTo>
                  <a:pt x="7035094" y="4159196"/>
                  <a:pt x="7018426" y="4142403"/>
                  <a:pt x="6997902" y="4141906"/>
                </a:cubicBezTo>
                <a:cubicBezTo>
                  <a:pt x="6976881" y="4141409"/>
                  <a:pt x="6957851" y="4159942"/>
                  <a:pt x="6957726" y="4181212"/>
                </a:cubicBezTo>
                <a:cubicBezTo>
                  <a:pt x="6957602" y="4202855"/>
                  <a:pt x="6975513" y="4220269"/>
                  <a:pt x="6997654" y="4220020"/>
                </a:cubicBezTo>
                <a:cubicBezTo>
                  <a:pt x="7020168" y="4219771"/>
                  <a:pt x="7036587" y="4202606"/>
                  <a:pt x="7035841" y="4179968"/>
                </a:cubicBezTo>
                <a:close/>
                <a:moveTo>
                  <a:pt x="6907972" y="4141906"/>
                </a:moveTo>
                <a:cubicBezTo>
                  <a:pt x="6886951" y="4141657"/>
                  <a:pt x="6868044" y="4160315"/>
                  <a:pt x="6868044" y="4181461"/>
                </a:cubicBezTo>
                <a:cubicBezTo>
                  <a:pt x="6868044" y="4201984"/>
                  <a:pt x="6884463" y="4219025"/>
                  <a:pt x="6905360" y="4220020"/>
                </a:cubicBezTo>
                <a:cubicBezTo>
                  <a:pt x="6927998" y="4221140"/>
                  <a:pt x="6945537" y="4205094"/>
                  <a:pt x="6946158" y="4182580"/>
                </a:cubicBezTo>
                <a:cubicBezTo>
                  <a:pt x="6946780" y="4160315"/>
                  <a:pt x="6929740" y="4142155"/>
                  <a:pt x="6908097" y="4141906"/>
                </a:cubicBezTo>
                <a:close/>
                <a:moveTo>
                  <a:pt x="6816425" y="4141906"/>
                </a:moveTo>
                <a:cubicBezTo>
                  <a:pt x="6795404" y="4142777"/>
                  <a:pt x="6777243" y="4162803"/>
                  <a:pt x="6778487" y="4183451"/>
                </a:cubicBezTo>
                <a:cubicBezTo>
                  <a:pt x="6779731" y="4204099"/>
                  <a:pt x="6796772" y="4220020"/>
                  <a:pt x="6817793" y="4220020"/>
                </a:cubicBezTo>
                <a:cubicBezTo>
                  <a:pt x="6840306" y="4220020"/>
                  <a:pt x="6856974" y="4203104"/>
                  <a:pt x="6856601" y="4180590"/>
                </a:cubicBezTo>
                <a:cubicBezTo>
                  <a:pt x="6856228" y="4158698"/>
                  <a:pt x="6837819" y="4140911"/>
                  <a:pt x="6816425" y="4141906"/>
                </a:cubicBezTo>
                <a:close/>
                <a:moveTo>
                  <a:pt x="6692786" y="4182082"/>
                </a:moveTo>
                <a:cubicBezTo>
                  <a:pt x="6693158" y="4203477"/>
                  <a:pt x="6708707" y="4219398"/>
                  <a:pt x="6730101" y="4220020"/>
                </a:cubicBezTo>
                <a:cubicBezTo>
                  <a:pt x="6752366" y="4220642"/>
                  <a:pt x="6770651" y="4203601"/>
                  <a:pt x="6770899" y="4181958"/>
                </a:cubicBezTo>
                <a:cubicBezTo>
                  <a:pt x="6771273" y="4161061"/>
                  <a:pt x="6752366" y="4141906"/>
                  <a:pt x="6731345" y="4141906"/>
                </a:cubicBezTo>
                <a:cubicBezTo>
                  <a:pt x="6709702" y="4141906"/>
                  <a:pt x="6692288" y="4159942"/>
                  <a:pt x="6692661" y="4182082"/>
                </a:cubicBezTo>
                <a:close/>
                <a:moveTo>
                  <a:pt x="6681218" y="4179470"/>
                </a:moveTo>
                <a:cubicBezTo>
                  <a:pt x="6680098" y="4159444"/>
                  <a:pt x="6662187" y="4142155"/>
                  <a:pt x="6642285" y="4141906"/>
                </a:cubicBezTo>
                <a:cubicBezTo>
                  <a:pt x="6620767" y="4141533"/>
                  <a:pt x="6603104" y="4159569"/>
                  <a:pt x="6603228" y="4181709"/>
                </a:cubicBezTo>
                <a:cubicBezTo>
                  <a:pt x="6603353" y="4204223"/>
                  <a:pt x="6620518" y="4220767"/>
                  <a:pt x="6643032" y="4220144"/>
                </a:cubicBezTo>
                <a:cubicBezTo>
                  <a:pt x="6665048" y="4219523"/>
                  <a:pt x="6682462" y="4200989"/>
                  <a:pt x="6681218" y="4179595"/>
                </a:cubicBezTo>
                <a:close/>
                <a:moveTo>
                  <a:pt x="6552106" y="4141906"/>
                </a:moveTo>
                <a:cubicBezTo>
                  <a:pt x="6530463" y="4141906"/>
                  <a:pt x="6513173" y="4160066"/>
                  <a:pt x="6513671" y="4182331"/>
                </a:cubicBezTo>
                <a:cubicBezTo>
                  <a:pt x="6514169" y="4203726"/>
                  <a:pt x="6529841" y="4219523"/>
                  <a:pt x="6551235" y="4220020"/>
                </a:cubicBezTo>
                <a:cubicBezTo>
                  <a:pt x="6573624" y="4220642"/>
                  <a:pt x="6591536" y="4203601"/>
                  <a:pt x="6591785" y="4181834"/>
                </a:cubicBezTo>
                <a:cubicBezTo>
                  <a:pt x="6591909" y="4160688"/>
                  <a:pt x="6573252" y="4141906"/>
                  <a:pt x="6552106" y="4142030"/>
                </a:cubicBezTo>
                <a:close/>
                <a:moveTo>
                  <a:pt x="6461305" y="4141906"/>
                </a:moveTo>
                <a:cubicBezTo>
                  <a:pt x="6439413" y="4142777"/>
                  <a:pt x="6423118" y="4161186"/>
                  <a:pt x="6424114" y="4183451"/>
                </a:cubicBezTo>
                <a:cubicBezTo>
                  <a:pt x="6425108" y="4204721"/>
                  <a:pt x="6441403" y="4220020"/>
                  <a:pt x="6462797" y="4219896"/>
                </a:cubicBezTo>
                <a:cubicBezTo>
                  <a:pt x="6484813" y="4219896"/>
                  <a:pt x="6502725" y="4201984"/>
                  <a:pt x="6502103" y="4180341"/>
                </a:cubicBezTo>
                <a:cubicBezTo>
                  <a:pt x="6501481" y="4159071"/>
                  <a:pt x="6482201" y="4140911"/>
                  <a:pt x="6461180" y="4141782"/>
                </a:cubicBezTo>
                <a:close/>
                <a:moveTo>
                  <a:pt x="6336795" y="4182829"/>
                </a:moveTo>
                <a:cubicBezTo>
                  <a:pt x="6337666" y="4204721"/>
                  <a:pt x="6355950" y="4221015"/>
                  <a:pt x="6378339" y="4220020"/>
                </a:cubicBezTo>
                <a:cubicBezTo>
                  <a:pt x="6399609" y="4219025"/>
                  <a:pt x="6414909" y="4202731"/>
                  <a:pt x="6414785" y="4181336"/>
                </a:cubicBezTo>
                <a:cubicBezTo>
                  <a:pt x="6414785" y="4159320"/>
                  <a:pt x="6396749" y="4141409"/>
                  <a:pt x="6375230" y="4141906"/>
                </a:cubicBezTo>
                <a:cubicBezTo>
                  <a:pt x="6354085" y="4142403"/>
                  <a:pt x="6335924" y="4161808"/>
                  <a:pt x="6336671" y="4182829"/>
                </a:cubicBezTo>
                <a:close/>
                <a:moveTo>
                  <a:pt x="6285797" y="4141906"/>
                </a:moveTo>
                <a:cubicBezTo>
                  <a:pt x="6264652" y="4142403"/>
                  <a:pt x="6246491" y="4161808"/>
                  <a:pt x="6247237" y="4182829"/>
                </a:cubicBezTo>
                <a:cubicBezTo>
                  <a:pt x="6247984" y="4203477"/>
                  <a:pt x="6264900" y="4219647"/>
                  <a:pt x="6285797" y="4220020"/>
                </a:cubicBezTo>
                <a:cubicBezTo>
                  <a:pt x="6308310" y="4220393"/>
                  <a:pt x="6325352" y="4203726"/>
                  <a:pt x="6325227" y="4181212"/>
                </a:cubicBezTo>
                <a:cubicBezTo>
                  <a:pt x="6325227" y="4159196"/>
                  <a:pt x="6307191" y="4141284"/>
                  <a:pt x="6285673" y="4141782"/>
                </a:cubicBezTo>
                <a:close/>
                <a:moveTo>
                  <a:pt x="6197234" y="4141906"/>
                </a:moveTo>
                <a:cubicBezTo>
                  <a:pt x="6176338" y="4141906"/>
                  <a:pt x="6157307" y="4160937"/>
                  <a:pt x="6157555" y="4181834"/>
                </a:cubicBezTo>
                <a:cubicBezTo>
                  <a:pt x="6157804" y="4202233"/>
                  <a:pt x="6174596" y="4219149"/>
                  <a:pt x="6195369" y="4220020"/>
                </a:cubicBezTo>
                <a:cubicBezTo>
                  <a:pt x="6218007" y="4220891"/>
                  <a:pt x="6235296" y="4204721"/>
                  <a:pt x="6235794" y="4182207"/>
                </a:cubicBezTo>
                <a:cubicBezTo>
                  <a:pt x="6236167" y="4160066"/>
                  <a:pt x="6219002" y="4141906"/>
                  <a:pt x="6197234" y="4141906"/>
                </a:cubicBezTo>
                <a:close/>
                <a:moveTo>
                  <a:pt x="6109792" y="4141906"/>
                </a:moveTo>
                <a:cubicBezTo>
                  <a:pt x="6088024" y="4142403"/>
                  <a:pt x="6071232" y="4160564"/>
                  <a:pt x="6071978" y="4182829"/>
                </a:cubicBezTo>
                <a:cubicBezTo>
                  <a:pt x="6072725" y="4204223"/>
                  <a:pt x="6088646" y="4219647"/>
                  <a:pt x="6110041" y="4219896"/>
                </a:cubicBezTo>
                <a:cubicBezTo>
                  <a:pt x="6132057" y="4220144"/>
                  <a:pt x="6150342" y="4202482"/>
                  <a:pt x="6150093" y="4181087"/>
                </a:cubicBezTo>
                <a:cubicBezTo>
                  <a:pt x="6149968" y="4160191"/>
                  <a:pt x="6130689" y="4141409"/>
                  <a:pt x="6109792" y="4141906"/>
                </a:cubicBezTo>
                <a:close/>
                <a:moveTo>
                  <a:pt x="6060411" y="4179222"/>
                </a:moveTo>
                <a:cubicBezTo>
                  <a:pt x="6059167" y="4159196"/>
                  <a:pt x="6041131" y="4142030"/>
                  <a:pt x="6021230" y="4141906"/>
                </a:cubicBezTo>
                <a:cubicBezTo>
                  <a:pt x="5999587" y="4141782"/>
                  <a:pt x="5982172" y="4159818"/>
                  <a:pt x="5982421" y="4181958"/>
                </a:cubicBezTo>
                <a:cubicBezTo>
                  <a:pt x="5982670" y="4204472"/>
                  <a:pt x="5999835" y="4220891"/>
                  <a:pt x="6022473" y="4220144"/>
                </a:cubicBezTo>
                <a:cubicBezTo>
                  <a:pt x="6044490" y="4219398"/>
                  <a:pt x="6061779" y="4200740"/>
                  <a:pt x="6060411" y="4179346"/>
                </a:cubicBezTo>
                <a:close/>
                <a:moveTo>
                  <a:pt x="5930677" y="4141906"/>
                </a:moveTo>
                <a:cubicBezTo>
                  <a:pt x="5908909" y="4142403"/>
                  <a:pt x="5892118" y="4160564"/>
                  <a:pt x="5892864" y="4182829"/>
                </a:cubicBezTo>
                <a:cubicBezTo>
                  <a:pt x="5893610" y="4204223"/>
                  <a:pt x="5909531" y="4219647"/>
                  <a:pt x="5930926" y="4219896"/>
                </a:cubicBezTo>
                <a:cubicBezTo>
                  <a:pt x="5953066" y="4220144"/>
                  <a:pt x="5971102" y="4202731"/>
                  <a:pt x="5970854" y="4181087"/>
                </a:cubicBezTo>
                <a:cubicBezTo>
                  <a:pt x="5970729" y="4159942"/>
                  <a:pt x="5951698" y="4141409"/>
                  <a:pt x="5930677" y="4141782"/>
                </a:cubicBezTo>
                <a:close/>
                <a:moveTo>
                  <a:pt x="5805421" y="4180963"/>
                </a:moveTo>
                <a:cubicBezTo>
                  <a:pt x="5805172" y="4201487"/>
                  <a:pt x="5821466" y="4218652"/>
                  <a:pt x="5842239" y="4219896"/>
                </a:cubicBezTo>
                <a:cubicBezTo>
                  <a:pt x="5865001" y="4221264"/>
                  <a:pt x="5882540" y="4205467"/>
                  <a:pt x="5883410" y="4182953"/>
                </a:cubicBezTo>
                <a:cubicBezTo>
                  <a:pt x="5884281" y="4160688"/>
                  <a:pt x="5867614" y="4142403"/>
                  <a:pt x="5845722" y="4141906"/>
                </a:cubicBezTo>
                <a:cubicBezTo>
                  <a:pt x="5824701" y="4141409"/>
                  <a:pt x="5805670" y="4159818"/>
                  <a:pt x="5805297" y="4180963"/>
                </a:cubicBezTo>
                <a:close/>
                <a:moveTo>
                  <a:pt x="5754921" y="4141782"/>
                </a:moveTo>
                <a:cubicBezTo>
                  <a:pt x="5733775" y="4142030"/>
                  <a:pt x="5715366" y="4161186"/>
                  <a:pt x="5715863" y="4182207"/>
                </a:cubicBezTo>
                <a:cubicBezTo>
                  <a:pt x="5716361" y="4202855"/>
                  <a:pt x="5733029" y="4219398"/>
                  <a:pt x="5753925" y="4219896"/>
                </a:cubicBezTo>
                <a:cubicBezTo>
                  <a:pt x="5776564" y="4220518"/>
                  <a:pt x="5793729" y="4204099"/>
                  <a:pt x="5793853" y="4181585"/>
                </a:cubicBezTo>
                <a:cubicBezTo>
                  <a:pt x="5794102" y="4159444"/>
                  <a:pt x="5776439" y="4141533"/>
                  <a:pt x="5754921" y="4141657"/>
                </a:cubicBezTo>
                <a:close/>
                <a:moveTo>
                  <a:pt x="5664244" y="4141782"/>
                </a:moveTo>
                <a:cubicBezTo>
                  <a:pt x="5643098" y="4142652"/>
                  <a:pt x="5625186" y="4162305"/>
                  <a:pt x="5626306" y="4183326"/>
                </a:cubicBezTo>
                <a:cubicBezTo>
                  <a:pt x="5627426" y="4203974"/>
                  <a:pt x="5644466" y="4219771"/>
                  <a:pt x="5665488" y="4219896"/>
                </a:cubicBezTo>
                <a:cubicBezTo>
                  <a:pt x="5688001" y="4219896"/>
                  <a:pt x="5704669" y="4202979"/>
                  <a:pt x="5704296" y="4180465"/>
                </a:cubicBezTo>
                <a:cubicBezTo>
                  <a:pt x="5703923" y="4158574"/>
                  <a:pt x="5685513" y="4140911"/>
                  <a:pt x="5664119" y="4141782"/>
                </a:cubicBezTo>
                <a:close/>
                <a:moveTo>
                  <a:pt x="5536624" y="4182705"/>
                </a:moveTo>
                <a:cubicBezTo>
                  <a:pt x="5537495" y="4204472"/>
                  <a:pt x="5556028" y="4220891"/>
                  <a:pt x="5578293" y="4219771"/>
                </a:cubicBezTo>
                <a:cubicBezTo>
                  <a:pt x="5599439" y="4218652"/>
                  <a:pt x="5614863" y="4202357"/>
                  <a:pt x="5614738" y="4180963"/>
                </a:cubicBezTo>
                <a:cubicBezTo>
                  <a:pt x="5614738" y="4158947"/>
                  <a:pt x="5596578" y="4141035"/>
                  <a:pt x="5575184" y="4141657"/>
                </a:cubicBezTo>
                <a:cubicBezTo>
                  <a:pt x="5554163" y="4142279"/>
                  <a:pt x="5535753" y="4161932"/>
                  <a:pt x="5536624" y="4182705"/>
                </a:cubicBezTo>
                <a:close/>
                <a:moveTo>
                  <a:pt x="5529161" y="4181461"/>
                </a:moveTo>
                <a:cubicBezTo>
                  <a:pt x="5529161" y="4160564"/>
                  <a:pt x="5510255" y="4141533"/>
                  <a:pt x="5489233" y="4141782"/>
                </a:cubicBezTo>
                <a:cubicBezTo>
                  <a:pt x="5468710" y="4141906"/>
                  <a:pt x="5451793" y="4158574"/>
                  <a:pt x="5450923" y="4179346"/>
                </a:cubicBezTo>
                <a:cubicBezTo>
                  <a:pt x="5449928" y="4201984"/>
                  <a:pt x="5466098" y="4219398"/>
                  <a:pt x="5488612" y="4219896"/>
                </a:cubicBezTo>
                <a:cubicBezTo>
                  <a:pt x="5510752" y="4220393"/>
                  <a:pt x="5529037" y="4203104"/>
                  <a:pt x="5529161" y="4181461"/>
                </a:cubicBezTo>
                <a:close/>
                <a:moveTo>
                  <a:pt x="5403159" y="4141906"/>
                </a:moveTo>
                <a:cubicBezTo>
                  <a:pt x="5383008" y="4140165"/>
                  <a:pt x="5364226" y="4155464"/>
                  <a:pt x="5361739" y="4175988"/>
                </a:cubicBezTo>
                <a:cubicBezTo>
                  <a:pt x="5359002" y="4198626"/>
                  <a:pt x="5373679" y="4217532"/>
                  <a:pt x="5395696" y="4219771"/>
                </a:cubicBezTo>
                <a:cubicBezTo>
                  <a:pt x="5417961" y="4222010"/>
                  <a:pt x="5437240" y="4206711"/>
                  <a:pt x="5439479" y="4184943"/>
                </a:cubicBezTo>
                <a:cubicBezTo>
                  <a:pt x="5441594" y="4164295"/>
                  <a:pt x="5424304" y="4143772"/>
                  <a:pt x="5403159" y="4141906"/>
                </a:cubicBezTo>
                <a:close/>
                <a:moveTo>
                  <a:pt x="5309746" y="4141782"/>
                </a:moveTo>
                <a:cubicBezTo>
                  <a:pt x="5287978" y="4142279"/>
                  <a:pt x="5271186" y="4160439"/>
                  <a:pt x="5271932" y="4182705"/>
                </a:cubicBezTo>
                <a:cubicBezTo>
                  <a:pt x="5272679" y="4204099"/>
                  <a:pt x="5288600" y="4219523"/>
                  <a:pt x="5309994" y="4219771"/>
                </a:cubicBezTo>
                <a:cubicBezTo>
                  <a:pt x="5332135" y="4220020"/>
                  <a:pt x="5350171" y="4202606"/>
                  <a:pt x="5349922" y="4180963"/>
                </a:cubicBezTo>
                <a:cubicBezTo>
                  <a:pt x="5349798" y="4159818"/>
                  <a:pt x="5330767" y="4141284"/>
                  <a:pt x="5309746" y="4141657"/>
                </a:cubicBezTo>
                <a:close/>
                <a:moveTo>
                  <a:pt x="5223795" y="4141782"/>
                </a:moveTo>
                <a:cubicBezTo>
                  <a:pt x="5202650" y="4141906"/>
                  <a:pt x="5184116" y="4160937"/>
                  <a:pt x="5184614" y="4182082"/>
                </a:cubicBezTo>
                <a:cubicBezTo>
                  <a:pt x="5184987" y="4202606"/>
                  <a:pt x="5201655" y="4219274"/>
                  <a:pt x="5222551" y="4219896"/>
                </a:cubicBezTo>
                <a:cubicBezTo>
                  <a:pt x="5245190" y="4220642"/>
                  <a:pt x="5262355" y="4204223"/>
                  <a:pt x="5262603" y="4181709"/>
                </a:cubicBezTo>
                <a:cubicBezTo>
                  <a:pt x="5262852" y="4159569"/>
                  <a:pt x="5245314" y="4141533"/>
                  <a:pt x="5223795" y="4141657"/>
                </a:cubicBezTo>
                <a:close/>
                <a:moveTo>
                  <a:pt x="5132870" y="4141782"/>
                </a:moveTo>
                <a:cubicBezTo>
                  <a:pt x="5111724" y="4142777"/>
                  <a:pt x="5093812" y="4162305"/>
                  <a:pt x="5095056" y="4183326"/>
                </a:cubicBezTo>
                <a:cubicBezTo>
                  <a:pt x="5096300" y="4203974"/>
                  <a:pt x="5113341" y="4219771"/>
                  <a:pt x="5134362" y="4219896"/>
                </a:cubicBezTo>
                <a:cubicBezTo>
                  <a:pt x="5156876" y="4219896"/>
                  <a:pt x="5173544" y="4202979"/>
                  <a:pt x="5173170" y="4180465"/>
                </a:cubicBezTo>
                <a:cubicBezTo>
                  <a:pt x="5172797" y="4158574"/>
                  <a:pt x="5154388" y="4140911"/>
                  <a:pt x="5132994" y="4141782"/>
                </a:cubicBezTo>
                <a:close/>
                <a:moveTo>
                  <a:pt x="5043934" y="4141782"/>
                </a:moveTo>
                <a:cubicBezTo>
                  <a:pt x="5022913" y="4142279"/>
                  <a:pt x="5004380" y="4161932"/>
                  <a:pt x="5005250" y="4182705"/>
                </a:cubicBezTo>
                <a:cubicBezTo>
                  <a:pt x="5006121" y="4203228"/>
                  <a:pt x="5023162" y="4219647"/>
                  <a:pt x="5043934" y="4220020"/>
                </a:cubicBezTo>
                <a:cubicBezTo>
                  <a:pt x="5066448" y="4220393"/>
                  <a:pt x="5083489" y="4203726"/>
                  <a:pt x="5083364" y="4181212"/>
                </a:cubicBezTo>
                <a:cubicBezTo>
                  <a:pt x="5083364" y="4159196"/>
                  <a:pt x="5065329" y="4141284"/>
                  <a:pt x="5043810" y="4141782"/>
                </a:cubicBezTo>
                <a:close/>
                <a:moveTo>
                  <a:pt x="4919673" y="4182829"/>
                </a:moveTo>
                <a:cubicBezTo>
                  <a:pt x="4920420" y="4204223"/>
                  <a:pt x="4936341" y="4219647"/>
                  <a:pt x="4957735" y="4219896"/>
                </a:cubicBezTo>
                <a:cubicBezTo>
                  <a:pt x="4979751" y="4220144"/>
                  <a:pt x="4997912" y="4202482"/>
                  <a:pt x="4997787" y="4181087"/>
                </a:cubicBezTo>
                <a:cubicBezTo>
                  <a:pt x="4997663" y="4160191"/>
                  <a:pt x="4978383" y="4141409"/>
                  <a:pt x="4957486" y="4141906"/>
                </a:cubicBezTo>
                <a:cubicBezTo>
                  <a:pt x="4935719" y="4142403"/>
                  <a:pt x="4918927" y="4160564"/>
                  <a:pt x="4919673" y="4182829"/>
                </a:cubicBezTo>
                <a:close/>
                <a:moveTo>
                  <a:pt x="4908105" y="4179097"/>
                </a:moveTo>
                <a:cubicBezTo>
                  <a:pt x="4906861" y="4159071"/>
                  <a:pt x="4888826" y="4141906"/>
                  <a:pt x="4868924" y="4141782"/>
                </a:cubicBezTo>
                <a:cubicBezTo>
                  <a:pt x="4847281" y="4141657"/>
                  <a:pt x="4829867" y="4159693"/>
                  <a:pt x="4830116" y="4181834"/>
                </a:cubicBezTo>
                <a:cubicBezTo>
                  <a:pt x="4830365" y="4204348"/>
                  <a:pt x="4847530" y="4220767"/>
                  <a:pt x="4870168" y="4220020"/>
                </a:cubicBezTo>
                <a:cubicBezTo>
                  <a:pt x="4892184" y="4219274"/>
                  <a:pt x="4909474" y="4200616"/>
                  <a:pt x="4908105" y="4179222"/>
                </a:cubicBezTo>
                <a:close/>
                <a:moveTo>
                  <a:pt x="4780610" y="4141782"/>
                </a:moveTo>
                <a:cubicBezTo>
                  <a:pt x="4760336" y="4140911"/>
                  <a:pt x="4742424" y="4156957"/>
                  <a:pt x="4740683" y="4177605"/>
                </a:cubicBezTo>
                <a:cubicBezTo>
                  <a:pt x="4738817" y="4200243"/>
                  <a:pt x="4754241" y="4218403"/>
                  <a:pt x="4776381" y="4219896"/>
                </a:cubicBezTo>
                <a:cubicBezTo>
                  <a:pt x="4798771" y="4221264"/>
                  <a:pt x="4817304" y="4205218"/>
                  <a:pt x="4818548" y="4183326"/>
                </a:cubicBezTo>
                <a:cubicBezTo>
                  <a:pt x="4819668" y="4162305"/>
                  <a:pt x="4801756" y="4142652"/>
                  <a:pt x="4780610" y="4141782"/>
                </a:cubicBezTo>
                <a:close/>
                <a:moveTo>
                  <a:pt x="4693043" y="4141782"/>
                </a:moveTo>
                <a:cubicBezTo>
                  <a:pt x="4672022" y="4141533"/>
                  <a:pt x="4653115" y="4160315"/>
                  <a:pt x="4653115" y="4181336"/>
                </a:cubicBezTo>
                <a:cubicBezTo>
                  <a:pt x="4653115" y="4201860"/>
                  <a:pt x="4669659" y="4218776"/>
                  <a:pt x="4690431" y="4219771"/>
                </a:cubicBezTo>
                <a:cubicBezTo>
                  <a:pt x="4713069" y="4220891"/>
                  <a:pt x="4730483" y="4204845"/>
                  <a:pt x="4731105" y="4182331"/>
                </a:cubicBezTo>
                <a:cubicBezTo>
                  <a:pt x="4731727" y="4160066"/>
                  <a:pt x="4714686" y="4141906"/>
                  <a:pt x="4692919" y="4141657"/>
                </a:cubicBezTo>
                <a:close/>
                <a:moveTo>
                  <a:pt x="4603237" y="4141782"/>
                </a:moveTo>
                <a:cubicBezTo>
                  <a:pt x="4582216" y="4141782"/>
                  <a:pt x="4563434" y="4160564"/>
                  <a:pt x="4563558" y="4181585"/>
                </a:cubicBezTo>
                <a:cubicBezTo>
                  <a:pt x="4563682" y="4202109"/>
                  <a:pt x="4580226" y="4219025"/>
                  <a:pt x="4601123" y="4219896"/>
                </a:cubicBezTo>
                <a:cubicBezTo>
                  <a:pt x="4623761" y="4220891"/>
                  <a:pt x="4641175" y="4204721"/>
                  <a:pt x="4641672" y="4182207"/>
                </a:cubicBezTo>
                <a:cubicBezTo>
                  <a:pt x="4642170" y="4159942"/>
                  <a:pt x="4625005" y="4141906"/>
                  <a:pt x="4603237" y="4141782"/>
                </a:cubicBezTo>
                <a:close/>
                <a:moveTo>
                  <a:pt x="4513307" y="4141782"/>
                </a:moveTo>
                <a:cubicBezTo>
                  <a:pt x="4492161" y="4141906"/>
                  <a:pt x="4473628" y="4160937"/>
                  <a:pt x="4474125" y="4182082"/>
                </a:cubicBezTo>
                <a:cubicBezTo>
                  <a:pt x="4474498" y="4202606"/>
                  <a:pt x="4491166" y="4219274"/>
                  <a:pt x="4512063" y="4219896"/>
                </a:cubicBezTo>
                <a:cubicBezTo>
                  <a:pt x="4534701" y="4220642"/>
                  <a:pt x="4551866" y="4204223"/>
                  <a:pt x="4552115" y="4181709"/>
                </a:cubicBezTo>
                <a:cubicBezTo>
                  <a:pt x="4552363" y="4159569"/>
                  <a:pt x="4534825" y="4141533"/>
                  <a:pt x="4513307" y="4141657"/>
                </a:cubicBezTo>
                <a:close/>
                <a:moveTo>
                  <a:pt x="4423127" y="4141782"/>
                </a:moveTo>
                <a:cubicBezTo>
                  <a:pt x="4402106" y="4142279"/>
                  <a:pt x="4383573" y="4161932"/>
                  <a:pt x="4384443" y="4182705"/>
                </a:cubicBezTo>
                <a:cubicBezTo>
                  <a:pt x="4385314" y="4203228"/>
                  <a:pt x="4402355" y="4219647"/>
                  <a:pt x="4423127" y="4220020"/>
                </a:cubicBezTo>
                <a:cubicBezTo>
                  <a:pt x="4445641" y="4220393"/>
                  <a:pt x="4462682" y="4203726"/>
                  <a:pt x="4462557" y="4181212"/>
                </a:cubicBezTo>
                <a:cubicBezTo>
                  <a:pt x="4462557" y="4159196"/>
                  <a:pt x="4444521" y="4141284"/>
                  <a:pt x="4423003" y="4141782"/>
                </a:cubicBezTo>
                <a:close/>
                <a:moveTo>
                  <a:pt x="4376980" y="4181087"/>
                </a:moveTo>
                <a:cubicBezTo>
                  <a:pt x="4376856" y="4160191"/>
                  <a:pt x="4357576" y="4141409"/>
                  <a:pt x="4336555" y="4141906"/>
                </a:cubicBezTo>
                <a:cubicBezTo>
                  <a:pt x="4316031" y="4142403"/>
                  <a:pt x="4299364" y="4159071"/>
                  <a:pt x="4298742" y="4179968"/>
                </a:cubicBezTo>
                <a:cubicBezTo>
                  <a:pt x="4297996" y="4202606"/>
                  <a:pt x="4314415" y="4219771"/>
                  <a:pt x="4336928" y="4220020"/>
                </a:cubicBezTo>
                <a:cubicBezTo>
                  <a:pt x="4358944" y="4220269"/>
                  <a:pt x="4377229" y="4202606"/>
                  <a:pt x="4376980" y="4181212"/>
                </a:cubicBezTo>
                <a:close/>
                <a:moveTo>
                  <a:pt x="4246003" y="4141906"/>
                </a:moveTo>
                <a:cubicBezTo>
                  <a:pt x="4224111" y="4143026"/>
                  <a:pt x="4207940" y="4161434"/>
                  <a:pt x="4209309" y="4183824"/>
                </a:cubicBezTo>
                <a:cubicBezTo>
                  <a:pt x="4210553" y="4204969"/>
                  <a:pt x="4226972" y="4220144"/>
                  <a:pt x="4248366" y="4219896"/>
                </a:cubicBezTo>
                <a:cubicBezTo>
                  <a:pt x="4270382" y="4219647"/>
                  <a:pt x="4288045" y="4201487"/>
                  <a:pt x="4287298" y="4179968"/>
                </a:cubicBezTo>
                <a:cubicBezTo>
                  <a:pt x="4286552" y="4158698"/>
                  <a:pt x="4267023" y="4140662"/>
                  <a:pt x="4246003" y="4141782"/>
                </a:cubicBezTo>
                <a:close/>
                <a:moveTo>
                  <a:pt x="4197741" y="4180341"/>
                </a:moveTo>
                <a:cubicBezTo>
                  <a:pt x="4197119" y="4159071"/>
                  <a:pt x="4177715" y="4140911"/>
                  <a:pt x="4156694" y="4141906"/>
                </a:cubicBezTo>
                <a:cubicBezTo>
                  <a:pt x="4136046" y="4142777"/>
                  <a:pt x="4119876" y="4159693"/>
                  <a:pt x="4119627" y="4180714"/>
                </a:cubicBezTo>
                <a:cubicBezTo>
                  <a:pt x="4119254" y="4203228"/>
                  <a:pt x="4136046" y="4220144"/>
                  <a:pt x="4158560" y="4220020"/>
                </a:cubicBezTo>
                <a:cubicBezTo>
                  <a:pt x="4180576" y="4220020"/>
                  <a:pt x="4198363" y="4201860"/>
                  <a:pt x="4197741" y="4180341"/>
                </a:cubicBezTo>
                <a:close/>
                <a:moveTo>
                  <a:pt x="4032308" y="4182705"/>
                </a:moveTo>
                <a:cubicBezTo>
                  <a:pt x="4033179" y="4204596"/>
                  <a:pt x="4051464" y="4220891"/>
                  <a:pt x="4073853" y="4219896"/>
                </a:cubicBezTo>
                <a:cubicBezTo>
                  <a:pt x="4095123" y="4218901"/>
                  <a:pt x="4110422" y="4202606"/>
                  <a:pt x="4110298" y="4181212"/>
                </a:cubicBezTo>
                <a:cubicBezTo>
                  <a:pt x="4110298" y="4159196"/>
                  <a:pt x="4092262" y="4141284"/>
                  <a:pt x="4070743" y="4141782"/>
                </a:cubicBezTo>
                <a:cubicBezTo>
                  <a:pt x="4049598" y="4142279"/>
                  <a:pt x="4031438" y="4161683"/>
                  <a:pt x="4032184" y="4182705"/>
                </a:cubicBezTo>
                <a:close/>
                <a:moveTo>
                  <a:pt x="3981932" y="4219896"/>
                </a:moveTo>
                <a:cubicBezTo>
                  <a:pt x="4003327" y="4219896"/>
                  <a:pt x="4019621" y="4204721"/>
                  <a:pt x="4020741" y="4183451"/>
                </a:cubicBezTo>
                <a:cubicBezTo>
                  <a:pt x="4021860" y="4161061"/>
                  <a:pt x="4005566" y="4142777"/>
                  <a:pt x="3983674" y="4141782"/>
                </a:cubicBezTo>
                <a:cubicBezTo>
                  <a:pt x="3962653" y="4140911"/>
                  <a:pt x="3943373" y="4159071"/>
                  <a:pt x="3942751" y="4180341"/>
                </a:cubicBezTo>
                <a:cubicBezTo>
                  <a:pt x="3942129" y="4201860"/>
                  <a:pt x="3959916" y="4219896"/>
                  <a:pt x="3981932" y="4219896"/>
                </a:cubicBezTo>
                <a:close/>
                <a:moveTo>
                  <a:pt x="3892251" y="4141782"/>
                </a:moveTo>
                <a:cubicBezTo>
                  <a:pt x="3871230" y="4142030"/>
                  <a:pt x="3852572" y="4161310"/>
                  <a:pt x="3853069" y="4182207"/>
                </a:cubicBezTo>
                <a:cubicBezTo>
                  <a:pt x="3853567" y="4202606"/>
                  <a:pt x="3870483" y="4219398"/>
                  <a:pt x="3891255" y="4219896"/>
                </a:cubicBezTo>
                <a:cubicBezTo>
                  <a:pt x="3913894" y="4220518"/>
                  <a:pt x="3931059" y="4204099"/>
                  <a:pt x="3931183" y="4181585"/>
                </a:cubicBezTo>
                <a:cubicBezTo>
                  <a:pt x="3931432" y="4159444"/>
                  <a:pt x="3913769" y="4141409"/>
                  <a:pt x="3892251" y="4141657"/>
                </a:cubicBezTo>
                <a:close/>
                <a:moveTo>
                  <a:pt x="3767368" y="4180838"/>
                </a:moveTo>
                <a:cubicBezTo>
                  <a:pt x="3767119" y="4202233"/>
                  <a:pt x="3782418" y="4218652"/>
                  <a:pt x="3803564" y="4219896"/>
                </a:cubicBezTo>
                <a:cubicBezTo>
                  <a:pt x="3825829" y="4221140"/>
                  <a:pt x="3844487" y="4204845"/>
                  <a:pt x="3845482" y="4183078"/>
                </a:cubicBezTo>
                <a:cubicBezTo>
                  <a:pt x="3846477" y="4162305"/>
                  <a:pt x="3828192" y="4142528"/>
                  <a:pt x="3807171" y="4141782"/>
                </a:cubicBezTo>
                <a:cubicBezTo>
                  <a:pt x="3785777" y="4141035"/>
                  <a:pt x="3767492" y="4158822"/>
                  <a:pt x="3767368" y="4180838"/>
                </a:cubicBezTo>
                <a:close/>
                <a:moveTo>
                  <a:pt x="3715748" y="4141782"/>
                </a:moveTo>
                <a:cubicBezTo>
                  <a:pt x="3693981" y="4142279"/>
                  <a:pt x="3677188" y="4160439"/>
                  <a:pt x="3677935" y="4182705"/>
                </a:cubicBezTo>
                <a:cubicBezTo>
                  <a:pt x="3678681" y="4204099"/>
                  <a:pt x="3694602" y="4219523"/>
                  <a:pt x="3715997" y="4219771"/>
                </a:cubicBezTo>
                <a:cubicBezTo>
                  <a:pt x="3738137" y="4220020"/>
                  <a:pt x="3756173" y="4202606"/>
                  <a:pt x="3755924" y="4180963"/>
                </a:cubicBezTo>
                <a:cubicBezTo>
                  <a:pt x="3755800" y="4159818"/>
                  <a:pt x="3736769" y="4141284"/>
                  <a:pt x="3715748" y="4141657"/>
                </a:cubicBezTo>
                <a:close/>
                <a:moveTo>
                  <a:pt x="3666367" y="4179097"/>
                </a:moveTo>
                <a:cubicBezTo>
                  <a:pt x="3665123" y="4159071"/>
                  <a:pt x="3647087" y="4141906"/>
                  <a:pt x="3627186" y="4141782"/>
                </a:cubicBezTo>
                <a:cubicBezTo>
                  <a:pt x="3605542" y="4141657"/>
                  <a:pt x="3588129" y="4159693"/>
                  <a:pt x="3588377" y="4181834"/>
                </a:cubicBezTo>
                <a:cubicBezTo>
                  <a:pt x="3588626" y="4204348"/>
                  <a:pt x="3605791" y="4220767"/>
                  <a:pt x="3628429" y="4220020"/>
                </a:cubicBezTo>
                <a:cubicBezTo>
                  <a:pt x="3650446" y="4219274"/>
                  <a:pt x="3667735" y="4200616"/>
                  <a:pt x="3666367" y="4179222"/>
                </a:cubicBezTo>
                <a:close/>
                <a:moveTo>
                  <a:pt x="3535762" y="4141782"/>
                </a:moveTo>
                <a:cubicBezTo>
                  <a:pt x="3513870" y="4142901"/>
                  <a:pt x="3497701" y="4161310"/>
                  <a:pt x="3498944" y="4183699"/>
                </a:cubicBezTo>
                <a:cubicBezTo>
                  <a:pt x="3500064" y="4204845"/>
                  <a:pt x="3516482" y="4220144"/>
                  <a:pt x="3537877" y="4219896"/>
                </a:cubicBezTo>
                <a:cubicBezTo>
                  <a:pt x="3559893" y="4219647"/>
                  <a:pt x="3577680" y="4201611"/>
                  <a:pt x="3576934" y="4180092"/>
                </a:cubicBezTo>
                <a:cubicBezTo>
                  <a:pt x="3576188" y="4158822"/>
                  <a:pt x="3556784" y="4140786"/>
                  <a:pt x="3535762" y="4141782"/>
                </a:cubicBezTo>
                <a:close/>
                <a:moveTo>
                  <a:pt x="3411501" y="4180963"/>
                </a:moveTo>
                <a:cubicBezTo>
                  <a:pt x="3411253" y="4201487"/>
                  <a:pt x="3427672" y="4218652"/>
                  <a:pt x="3448444" y="4219771"/>
                </a:cubicBezTo>
                <a:cubicBezTo>
                  <a:pt x="3471206" y="4221015"/>
                  <a:pt x="3488745" y="4205218"/>
                  <a:pt x="3489491" y="4182705"/>
                </a:cubicBezTo>
                <a:cubicBezTo>
                  <a:pt x="3490237" y="4160439"/>
                  <a:pt x="3473445" y="4142155"/>
                  <a:pt x="3451678" y="4141657"/>
                </a:cubicBezTo>
                <a:cubicBezTo>
                  <a:pt x="3430657" y="4141160"/>
                  <a:pt x="3411626" y="4159693"/>
                  <a:pt x="3411377" y="4180838"/>
                </a:cubicBezTo>
                <a:close/>
                <a:moveTo>
                  <a:pt x="3321944" y="4181585"/>
                </a:moveTo>
                <a:cubicBezTo>
                  <a:pt x="3322069" y="4203353"/>
                  <a:pt x="3340104" y="4220393"/>
                  <a:pt x="3362494" y="4219771"/>
                </a:cubicBezTo>
                <a:cubicBezTo>
                  <a:pt x="3383888" y="4219274"/>
                  <a:pt x="3399560" y="4203477"/>
                  <a:pt x="3400058" y="4182082"/>
                </a:cubicBezTo>
                <a:cubicBezTo>
                  <a:pt x="3400556" y="4159942"/>
                  <a:pt x="3383390" y="4141782"/>
                  <a:pt x="3361623" y="4141657"/>
                </a:cubicBezTo>
                <a:cubicBezTo>
                  <a:pt x="3340602" y="4141657"/>
                  <a:pt x="3321820" y="4160439"/>
                  <a:pt x="3321944" y="4181461"/>
                </a:cubicBezTo>
                <a:close/>
                <a:moveTo>
                  <a:pt x="3272314" y="4141782"/>
                </a:moveTo>
                <a:cubicBezTo>
                  <a:pt x="3251417" y="4141533"/>
                  <a:pt x="3232262" y="4160439"/>
                  <a:pt x="3232262" y="4181336"/>
                </a:cubicBezTo>
                <a:cubicBezTo>
                  <a:pt x="3232262" y="4201736"/>
                  <a:pt x="3248930" y="4218901"/>
                  <a:pt x="3269702" y="4219896"/>
                </a:cubicBezTo>
                <a:cubicBezTo>
                  <a:pt x="3292340" y="4221015"/>
                  <a:pt x="3309879" y="4204969"/>
                  <a:pt x="3310500" y="4182580"/>
                </a:cubicBezTo>
                <a:cubicBezTo>
                  <a:pt x="3311123" y="4160315"/>
                  <a:pt x="3294082" y="4142155"/>
                  <a:pt x="3272439" y="4141906"/>
                </a:cubicBezTo>
                <a:close/>
                <a:moveTo>
                  <a:pt x="3184996" y="4141782"/>
                </a:moveTo>
                <a:cubicBezTo>
                  <a:pt x="3163353" y="4141782"/>
                  <a:pt x="3146063" y="4159942"/>
                  <a:pt x="3146561" y="4182207"/>
                </a:cubicBezTo>
                <a:cubicBezTo>
                  <a:pt x="3147058" y="4203601"/>
                  <a:pt x="3162731" y="4219398"/>
                  <a:pt x="3184125" y="4219896"/>
                </a:cubicBezTo>
                <a:cubicBezTo>
                  <a:pt x="3206266" y="4220393"/>
                  <a:pt x="3224550" y="4203228"/>
                  <a:pt x="3224799" y="4181585"/>
                </a:cubicBezTo>
                <a:cubicBezTo>
                  <a:pt x="3225048" y="4160688"/>
                  <a:pt x="3206017" y="4141657"/>
                  <a:pt x="3184996" y="4141782"/>
                </a:cubicBezTo>
                <a:close/>
                <a:moveTo>
                  <a:pt x="3057003" y="4181709"/>
                </a:moveTo>
                <a:cubicBezTo>
                  <a:pt x="3057252" y="4203104"/>
                  <a:pt x="3072800" y="4219025"/>
                  <a:pt x="3094070" y="4219771"/>
                </a:cubicBezTo>
                <a:cubicBezTo>
                  <a:pt x="3116459" y="4220518"/>
                  <a:pt x="3134620" y="4203726"/>
                  <a:pt x="3134993" y="4181958"/>
                </a:cubicBezTo>
                <a:cubicBezTo>
                  <a:pt x="3135366" y="4160813"/>
                  <a:pt x="3116957" y="4141782"/>
                  <a:pt x="3095812" y="4141657"/>
                </a:cubicBezTo>
                <a:cubicBezTo>
                  <a:pt x="3074168" y="4141533"/>
                  <a:pt x="3056755" y="4159569"/>
                  <a:pt x="3057003" y="4181709"/>
                </a:cubicBezTo>
                <a:close/>
                <a:moveTo>
                  <a:pt x="3009115" y="4141906"/>
                </a:moveTo>
                <a:cubicBezTo>
                  <a:pt x="2988964" y="4140165"/>
                  <a:pt x="2970182" y="4155464"/>
                  <a:pt x="2967695" y="4175988"/>
                </a:cubicBezTo>
                <a:cubicBezTo>
                  <a:pt x="2964958" y="4198626"/>
                  <a:pt x="2979635" y="4217532"/>
                  <a:pt x="3001652" y="4219771"/>
                </a:cubicBezTo>
                <a:cubicBezTo>
                  <a:pt x="3023917" y="4222010"/>
                  <a:pt x="3043197" y="4206711"/>
                  <a:pt x="3045435" y="4184943"/>
                </a:cubicBezTo>
                <a:cubicBezTo>
                  <a:pt x="3047550" y="4164295"/>
                  <a:pt x="3030260" y="4143772"/>
                  <a:pt x="3009115" y="4141906"/>
                </a:cubicBezTo>
                <a:close/>
                <a:moveTo>
                  <a:pt x="2958117" y="4181834"/>
                </a:moveTo>
                <a:cubicBezTo>
                  <a:pt x="2958366" y="4159693"/>
                  <a:pt x="2940952" y="4141657"/>
                  <a:pt x="2919309" y="4141782"/>
                </a:cubicBezTo>
                <a:cubicBezTo>
                  <a:pt x="2899407" y="4141782"/>
                  <a:pt x="2881371" y="4159071"/>
                  <a:pt x="2880127" y="4179097"/>
                </a:cubicBezTo>
                <a:cubicBezTo>
                  <a:pt x="2878759" y="4200616"/>
                  <a:pt x="2896049" y="4219274"/>
                  <a:pt x="2917940" y="4219896"/>
                </a:cubicBezTo>
                <a:cubicBezTo>
                  <a:pt x="2940579" y="4220642"/>
                  <a:pt x="2957744" y="4204348"/>
                  <a:pt x="2958117" y="4181834"/>
                </a:cubicBezTo>
                <a:close/>
                <a:moveTo>
                  <a:pt x="2828756" y="4141782"/>
                </a:moveTo>
                <a:cubicBezTo>
                  <a:pt x="2807611" y="4142528"/>
                  <a:pt x="2789575" y="4162057"/>
                  <a:pt x="2790570" y="4183078"/>
                </a:cubicBezTo>
                <a:cubicBezTo>
                  <a:pt x="2791565" y="4203726"/>
                  <a:pt x="2808482" y="4219771"/>
                  <a:pt x="2829503" y="4219896"/>
                </a:cubicBezTo>
                <a:cubicBezTo>
                  <a:pt x="2852016" y="4220144"/>
                  <a:pt x="2868809" y="4203228"/>
                  <a:pt x="2868560" y="4180714"/>
                </a:cubicBezTo>
                <a:cubicBezTo>
                  <a:pt x="2868311" y="4158822"/>
                  <a:pt x="2850151" y="4141035"/>
                  <a:pt x="2828632" y="4141782"/>
                </a:cubicBezTo>
                <a:close/>
                <a:moveTo>
                  <a:pt x="2701013" y="4181087"/>
                </a:moveTo>
                <a:cubicBezTo>
                  <a:pt x="2700764" y="4201611"/>
                  <a:pt x="2717183" y="4218776"/>
                  <a:pt x="2737955" y="4219896"/>
                </a:cubicBezTo>
                <a:cubicBezTo>
                  <a:pt x="2760718" y="4221140"/>
                  <a:pt x="2778256" y="4205343"/>
                  <a:pt x="2779002" y="4182829"/>
                </a:cubicBezTo>
                <a:cubicBezTo>
                  <a:pt x="2779749" y="4160564"/>
                  <a:pt x="2762957" y="4142279"/>
                  <a:pt x="2741189" y="4141782"/>
                </a:cubicBezTo>
                <a:cubicBezTo>
                  <a:pt x="2720168" y="4141284"/>
                  <a:pt x="2701137" y="4159818"/>
                  <a:pt x="2700888" y="4180963"/>
                </a:cubicBezTo>
                <a:close/>
                <a:moveTo>
                  <a:pt x="2611331" y="4182082"/>
                </a:moveTo>
                <a:cubicBezTo>
                  <a:pt x="2611828" y="4203726"/>
                  <a:pt x="2630113" y="4220642"/>
                  <a:pt x="2652378" y="4219896"/>
                </a:cubicBezTo>
                <a:cubicBezTo>
                  <a:pt x="2673772" y="4219149"/>
                  <a:pt x="2689196" y="4203228"/>
                  <a:pt x="2689445" y="4181834"/>
                </a:cubicBezTo>
                <a:cubicBezTo>
                  <a:pt x="2689694" y="4159693"/>
                  <a:pt x="2672155" y="4141657"/>
                  <a:pt x="2650637" y="4141906"/>
                </a:cubicBezTo>
                <a:cubicBezTo>
                  <a:pt x="2629615" y="4142030"/>
                  <a:pt x="2610833" y="4161310"/>
                  <a:pt x="2611331" y="4182207"/>
                </a:cubicBezTo>
                <a:close/>
                <a:moveTo>
                  <a:pt x="2603868" y="4180590"/>
                </a:moveTo>
                <a:cubicBezTo>
                  <a:pt x="2603370" y="4159569"/>
                  <a:pt x="2583966" y="4141035"/>
                  <a:pt x="2563069" y="4141782"/>
                </a:cubicBezTo>
                <a:cubicBezTo>
                  <a:pt x="2542421" y="4142528"/>
                  <a:pt x="2526127" y="4159320"/>
                  <a:pt x="2525629" y="4180217"/>
                </a:cubicBezTo>
                <a:cubicBezTo>
                  <a:pt x="2525132" y="4202731"/>
                  <a:pt x="2541799" y="4219771"/>
                  <a:pt x="2564189" y="4219896"/>
                </a:cubicBezTo>
                <a:cubicBezTo>
                  <a:pt x="2586205" y="4219896"/>
                  <a:pt x="2604241" y="4201984"/>
                  <a:pt x="2603868" y="4180590"/>
                </a:cubicBezTo>
                <a:close/>
                <a:moveTo>
                  <a:pt x="2514186" y="4179844"/>
                </a:moveTo>
                <a:cubicBezTo>
                  <a:pt x="2513315" y="4158574"/>
                  <a:pt x="2493787" y="4140662"/>
                  <a:pt x="2472766" y="4141906"/>
                </a:cubicBezTo>
                <a:cubicBezTo>
                  <a:pt x="2452118" y="4143026"/>
                  <a:pt x="2436196" y="4160066"/>
                  <a:pt x="2436072" y="4181087"/>
                </a:cubicBezTo>
                <a:cubicBezTo>
                  <a:pt x="2436072" y="4203601"/>
                  <a:pt x="2452864" y="4220269"/>
                  <a:pt x="2475502" y="4220020"/>
                </a:cubicBezTo>
                <a:cubicBezTo>
                  <a:pt x="2497518" y="4219647"/>
                  <a:pt x="2515057" y="4201487"/>
                  <a:pt x="2514186" y="4179968"/>
                </a:cubicBezTo>
                <a:close/>
                <a:moveTo>
                  <a:pt x="2384950" y="4219896"/>
                </a:moveTo>
                <a:cubicBezTo>
                  <a:pt x="2406095" y="4219896"/>
                  <a:pt x="2423136" y="4204348"/>
                  <a:pt x="2424504" y="4183699"/>
                </a:cubicBezTo>
                <a:cubicBezTo>
                  <a:pt x="2425872" y="4162678"/>
                  <a:pt x="2408210" y="4142901"/>
                  <a:pt x="2386940" y="4141782"/>
                </a:cubicBezTo>
                <a:cubicBezTo>
                  <a:pt x="2365546" y="4140662"/>
                  <a:pt x="2346888" y="4158201"/>
                  <a:pt x="2346390" y="4180092"/>
                </a:cubicBezTo>
                <a:cubicBezTo>
                  <a:pt x="2345768" y="4202606"/>
                  <a:pt x="2362311" y="4219771"/>
                  <a:pt x="2384825" y="4219896"/>
                </a:cubicBezTo>
                <a:close/>
                <a:moveTo>
                  <a:pt x="2297009" y="4141782"/>
                </a:moveTo>
                <a:cubicBezTo>
                  <a:pt x="2275864" y="4142777"/>
                  <a:pt x="2257952" y="4162305"/>
                  <a:pt x="2259196" y="4183326"/>
                </a:cubicBezTo>
                <a:cubicBezTo>
                  <a:pt x="2260440" y="4203974"/>
                  <a:pt x="2277481" y="4219771"/>
                  <a:pt x="2298502" y="4219896"/>
                </a:cubicBezTo>
                <a:cubicBezTo>
                  <a:pt x="2321016" y="4219896"/>
                  <a:pt x="2337683" y="4202979"/>
                  <a:pt x="2337310" y="4180465"/>
                </a:cubicBezTo>
                <a:cubicBezTo>
                  <a:pt x="2336937" y="4158574"/>
                  <a:pt x="2318528" y="4140911"/>
                  <a:pt x="2297134" y="4141782"/>
                </a:cubicBezTo>
                <a:close/>
                <a:moveTo>
                  <a:pt x="2247628" y="4179719"/>
                </a:moveTo>
                <a:cubicBezTo>
                  <a:pt x="2246882" y="4158947"/>
                  <a:pt x="2230214" y="4142155"/>
                  <a:pt x="2209691" y="4141782"/>
                </a:cubicBezTo>
                <a:cubicBezTo>
                  <a:pt x="2188670" y="4141409"/>
                  <a:pt x="2169639" y="4159942"/>
                  <a:pt x="2169514" y="4181087"/>
                </a:cubicBezTo>
                <a:cubicBezTo>
                  <a:pt x="2169390" y="4202731"/>
                  <a:pt x="2187301" y="4220144"/>
                  <a:pt x="2209442" y="4219896"/>
                </a:cubicBezTo>
                <a:cubicBezTo>
                  <a:pt x="2231956" y="4219647"/>
                  <a:pt x="2248250" y="4202357"/>
                  <a:pt x="2247504" y="4179719"/>
                </a:cubicBezTo>
                <a:close/>
                <a:moveTo>
                  <a:pt x="2117894" y="4141782"/>
                </a:moveTo>
                <a:cubicBezTo>
                  <a:pt x="2096873" y="4142652"/>
                  <a:pt x="2078713" y="4162678"/>
                  <a:pt x="2079957" y="4183326"/>
                </a:cubicBezTo>
                <a:cubicBezTo>
                  <a:pt x="2081201" y="4203974"/>
                  <a:pt x="2098241" y="4219896"/>
                  <a:pt x="2119263" y="4219896"/>
                </a:cubicBezTo>
                <a:cubicBezTo>
                  <a:pt x="2141776" y="4219896"/>
                  <a:pt x="2158444" y="4202979"/>
                  <a:pt x="2158071" y="4180465"/>
                </a:cubicBezTo>
                <a:cubicBezTo>
                  <a:pt x="2157698" y="4158574"/>
                  <a:pt x="2139289" y="4140786"/>
                  <a:pt x="2117894" y="4141782"/>
                </a:cubicBezTo>
                <a:close/>
                <a:moveTo>
                  <a:pt x="1994131" y="4180714"/>
                </a:moveTo>
                <a:cubicBezTo>
                  <a:pt x="1993882" y="4202109"/>
                  <a:pt x="2009181" y="4218527"/>
                  <a:pt x="2030327" y="4219771"/>
                </a:cubicBezTo>
                <a:cubicBezTo>
                  <a:pt x="2052592" y="4221015"/>
                  <a:pt x="2071250" y="4204721"/>
                  <a:pt x="2072369" y="4182953"/>
                </a:cubicBezTo>
                <a:cubicBezTo>
                  <a:pt x="2073489" y="4162181"/>
                  <a:pt x="2055080" y="4142403"/>
                  <a:pt x="2034059" y="4141657"/>
                </a:cubicBezTo>
                <a:cubicBezTo>
                  <a:pt x="2012664" y="4140911"/>
                  <a:pt x="1994380" y="4158698"/>
                  <a:pt x="1994131" y="4180714"/>
                </a:cubicBezTo>
                <a:close/>
                <a:moveTo>
                  <a:pt x="1904698" y="4182705"/>
                </a:moveTo>
                <a:cubicBezTo>
                  <a:pt x="1905444" y="4204099"/>
                  <a:pt x="1921366" y="4219647"/>
                  <a:pt x="1942760" y="4219896"/>
                </a:cubicBezTo>
                <a:cubicBezTo>
                  <a:pt x="1964900" y="4220144"/>
                  <a:pt x="1982936" y="4202731"/>
                  <a:pt x="1982688" y="4181087"/>
                </a:cubicBezTo>
                <a:cubicBezTo>
                  <a:pt x="1982563" y="4159942"/>
                  <a:pt x="1963532" y="4141409"/>
                  <a:pt x="1942511" y="4141782"/>
                </a:cubicBezTo>
                <a:cubicBezTo>
                  <a:pt x="1920744" y="4142279"/>
                  <a:pt x="1903952" y="4160439"/>
                  <a:pt x="1904698" y="4182705"/>
                </a:cubicBezTo>
                <a:close/>
                <a:moveTo>
                  <a:pt x="1851958" y="4141782"/>
                </a:moveTo>
                <a:cubicBezTo>
                  <a:pt x="1830067" y="4142901"/>
                  <a:pt x="1813897" y="4161310"/>
                  <a:pt x="1815265" y="4183699"/>
                </a:cubicBezTo>
                <a:cubicBezTo>
                  <a:pt x="1816509" y="4204845"/>
                  <a:pt x="1832928" y="4220020"/>
                  <a:pt x="1854322" y="4219771"/>
                </a:cubicBezTo>
                <a:cubicBezTo>
                  <a:pt x="1876338" y="4219523"/>
                  <a:pt x="1894001" y="4201362"/>
                  <a:pt x="1893255" y="4179844"/>
                </a:cubicBezTo>
                <a:cubicBezTo>
                  <a:pt x="1892508" y="4158574"/>
                  <a:pt x="1872980" y="4140538"/>
                  <a:pt x="1851958" y="4141657"/>
                </a:cubicBezTo>
                <a:close/>
                <a:moveTo>
                  <a:pt x="1725583" y="4180838"/>
                </a:moveTo>
                <a:cubicBezTo>
                  <a:pt x="1725459" y="4202233"/>
                  <a:pt x="1740634" y="4218652"/>
                  <a:pt x="1761904" y="4219771"/>
                </a:cubicBezTo>
                <a:cubicBezTo>
                  <a:pt x="1784293" y="4221015"/>
                  <a:pt x="1802702" y="4204721"/>
                  <a:pt x="1803697" y="4182829"/>
                </a:cubicBezTo>
                <a:cubicBezTo>
                  <a:pt x="1804692" y="4161808"/>
                  <a:pt x="1786532" y="4142279"/>
                  <a:pt x="1765386" y="4141657"/>
                </a:cubicBezTo>
                <a:cubicBezTo>
                  <a:pt x="1743992" y="4141035"/>
                  <a:pt x="1725832" y="4158822"/>
                  <a:pt x="1725707" y="4180838"/>
                </a:cubicBezTo>
                <a:close/>
                <a:moveTo>
                  <a:pt x="1677446" y="4219896"/>
                </a:moveTo>
                <a:cubicBezTo>
                  <a:pt x="1698840" y="4219896"/>
                  <a:pt x="1715135" y="4204721"/>
                  <a:pt x="1716254" y="4183451"/>
                </a:cubicBezTo>
                <a:cubicBezTo>
                  <a:pt x="1717374" y="4161061"/>
                  <a:pt x="1701079" y="4142777"/>
                  <a:pt x="1679187" y="4141782"/>
                </a:cubicBezTo>
                <a:cubicBezTo>
                  <a:pt x="1658166" y="4140911"/>
                  <a:pt x="1638887" y="4159071"/>
                  <a:pt x="1638265" y="4180341"/>
                </a:cubicBezTo>
                <a:cubicBezTo>
                  <a:pt x="1637643" y="4201860"/>
                  <a:pt x="1655430" y="4219896"/>
                  <a:pt x="1677446" y="4219896"/>
                </a:cubicBezTo>
                <a:close/>
                <a:moveTo>
                  <a:pt x="1585898" y="4141782"/>
                </a:moveTo>
                <a:cubicBezTo>
                  <a:pt x="1565872" y="4143026"/>
                  <a:pt x="1548832" y="4160937"/>
                  <a:pt x="1548583" y="4180963"/>
                </a:cubicBezTo>
                <a:cubicBezTo>
                  <a:pt x="1548458" y="4202606"/>
                  <a:pt x="1566370" y="4220020"/>
                  <a:pt x="1588511" y="4219771"/>
                </a:cubicBezTo>
                <a:cubicBezTo>
                  <a:pt x="1611024" y="4219523"/>
                  <a:pt x="1627443" y="4202357"/>
                  <a:pt x="1626697" y="4179719"/>
                </a:cubicBezTo>
                <a:cubicBezTo>
                  <a:pt x="1625950" y="4157827"/>
                  <a:pt x="1607293" y="4140413"/>
                  <a:pt x="1585898" y="4141782"/>
                </a:cubicBezTo>
                <a:close/>
                <a:moveTo>
                  <a:pt x="1497709" y="4141782"/>
                </a:moveTo>
                <a:cubicBezTo>
                  <a:pt x="1476688" y="4142279"/>
                  <a:pt x="1458155" y="4161932"/>
                  <a:pt x="1459025" y="4182705"/>
                </a:cubicBezTo>
                <a:cubicBezTo>
                  <a:pt x="1459896" y="4203228"/>
                  <a:pt x="1476937" y="4219647"/>
                  <a:pt x="1497709" y="4219896"/>
                </a:cubicBezTo>
                <a:cubicBezTo>
                  <a:pt x="1520223" y="4220269"/>
                  <a:pt x="1537264" y="4203601"/>
                  <a:pt x="1537139" y="4181087"/>
                </a:cubicBezTo>
                <a:cubicBezTo>
                  <a:pt x="1537139" y="4159071"/>
                  <a:pt x="1519104" y="4141160"/>
                  <a:pt x="1497585" y="4141657"/>
                </a:cubicBezTo>
                <a:close/>
                <a:moveTo>
                  <a:pt x="1451562" y="4181709"/>
                </a:moveTo>
                <a:cubicBezTo>
                  <a:pt x="1451811" y="4160813"/>
                  <a:pt x="1432780" y="4141782"/>
                  <a:pt x="1411883" y="4141906"/>
                </a:cubicBezTo>
                <a:cubicBezTo>
                  <a:pt x="1391360" y="4141906"/>
                  <a:pt x="1374443" y="4158574"/>
                  <a:pt x="1373448" y="4179346"/>
                </a:cubicBezTo>
                <a:cubicBezTo>
                  <a:pt x="1372453" y="4201984"/>
                  <a:pt x="1388499" y="4219398"/>
                  <a:pt x="1411013" y="4220020"/>
                </a:cubicBezTo>
                <a:cubicBezTo>
                  <a:pt x="1433153" y="4220518"/>
                  <a:pt x="1451438" y="4203477"/>
                  <a:pt x="1451687" y="4181834"/>
                </a:cubicBezTo>
                <a:close/>
                <a:moveTo>
                  <a:pt x="1320460" y="4141906"/>
                </a:moveTo>
                <a:cubicBezTo>
                  <a:pt x="1298568" y="4143150"/>
                  <a:pt x="1282523" y="4161683"/>
                  <a:pt x="1283891" y="4184073"/>
                </a:cubicBezTo>
                <a:cubicBezTo>
                  <a:pt x="1285135" y="4205218"/>
                  <a:pt x="1301678" y="4220393"/>
                  <a:pt x="1323072" y="4220020"/>
                </a:cubicBezTo>
                <a:cubicBezTo>
                  <a:pt x="1345088" y="4219647"/>
                  <a:pt x="1362751" y="4201487"/>
                  <a:pt x="1361756" y="4179968"/>
                </a:cubicBezTo>
                <a:cubicBezTo>
                  <a:pt x="1360885" y="4158698"/>
                  <a:pt x="1341357" y="4140786"/>
                  <a:pt x="1320336" y="4141906"/>
                </a:cubicBezTo>
                <a:close/>
                <a:moveTo>
                  <a:pt x="1194209" y="4180963"/>
                </a:moveTo>
                <a:cubicBezTo>
                  <a:pt x="1194085" y="4202357"/>
                  <a:pt x="1209260" y="4218776"/>
                  <a:pt x="1230530" y="4219896"/>
                </a:cubicBezTo>
                <a:cubicBezTo>
                  <a:pt x="1252919" y="4221140"/>
                  <a:pt x="1271328" y="4204845"/>
                  <a:pt x="1272323" y="4182953"/>
                </a:cubicBezTo>
                <a:cubicBezTo>
                  <a:pt x="1273318" y="4161932"/>
                  <a:pt x="1255158" y="4142403"/>
                  <a:pt x="1234012" y="4141782"/>
                </a:cubicBezTo>
                <a:cubicBezTo>
                  <a:pt x="1212618" y="4141160"/>
                  <a:pt x="1194458" y="4158947"/>
                  <a:pt x="1194333" y="4180963"/>
                </a:cubicBezTo>
                <a:close/>
                <a:moveTo>
                  <a:pt x="1145077" y="4141782"/>
                </a:moveTo>
                <a:cubicBezTo>
                  <a:pt x="1123931" y="4142528"/>
                  <a:pt x="1105896" y="4162057"/>
                  <a:pt x="1106891" y="4183078"/>
                </a:cubicBezTo>
                <a:cubicBezTo>
                  <a:pt x="1107886" y="4203726"/>
                  <a:pt x="1124802" y="4219771"/>
                  <a:pt x="1145823" y="4219896"/>
                </a:cubicBezTo>
                <a:cubicBezTo>
                  <a:pt x="1168337" y="4220144"/>
                  <a:pt x="1185129" y="4203228"/>
                  <a:pt x="1184880" y="4180714"/>
                </a:cubicBezTo>
                <a:cubicBezTo>
                  <a:pt x="1184631" y="4158822"/>
                  <a:pt x="1166471" y="4141035"/>
                  <a:pt x="1144953" y="4141782"/>
                </a:cubicBezTo>
                <a:close/>
                <a:moveTo>
                  <a:pt x="1095447" y="4179844"/>
                </a:moveTo>
                <a:cubicBezTo>
                  <a:pt x="1094825" y="4159071"/>
                  <a:pt x="1078158" y="4142279"/>
                  <a:pt x="1057634" y="4141782"/>
                </a:cubicBezTo>
                <a:cubicBezTo>
                  <a:pt x="1036613" y="4141284"/>
                  <a:pt x="1017582" y="4159818"/>
                  <a:pt x="1017458" y="4181087"/>
                </a:cubicBezTo>
                <a:cubicBezTo>
                  <a:pt x="1017333" y="4202731"/>
                  <a:pt x="1035245" y="4220144"/>
                  <a:pt x="1057385" y="4219896"/>
                </a:cubicBezTo>
                <a:cubicBezTo>
                  <a:pt x="1079899" y="4219647"/>
                  <a:pt x="1096318" y="4202482"/>
                  <a:pt x="1095572" y="4179844"/>
                </a:cubicBezTo>
                <a:close/>
                <a:moveTo>
                  <a:pt x="927776" y="4180963"/>
                </a:moveTo>
                <a:cubicBezTo>
                  <a:pt x="927527" y="4201487"/>
                  <a:pt x="943821" y="4218652"/>
                  <a:pt x="964594" y="4219896"/>
                </a:cubicBezTo>
                <a:cubicBezTo>
                  <a:pt x="987356" y="4221264"/>
                  <a:pt x="1004895" y="4205467"/>
                  <a:pt x="1005765" y="4182953"/>
                </a:cubicBezTo>
                <a:cubicBezTo>
                  <a:pt x="1006636" y="4160688"/>
                  <a:pt x="989968" y="4142403"/>
                  <a:pt x="968077" y="4141906"/>
                </a:cubicBezTo>
                <a:cubicBezTo>
                  <a:pt x="947055" y="4141409"/>
                  <a:pt x="928025" y="4159818"/>
                  <a:pt x="927651" y="4180963"/>
                </a:cubicBezTo>
                <a:close/>
                <a:moveTo>
                  <a:pt x="916332" y="4180714"/>
                </a:moveTo>
                <a:cubicBezTo>
                  <a:pt x="916084" y="4159693"/>
                  <a:pt x="899913" y="4142777"/>
                  <a:pt x="879265" y="4141906"/>
                </a:cubicBezTo>
                <a:cubicBezTo>
                  <a:pt x="858369" y="4140911"/>
                  <a:pt x="838716" y="4159196"/>
                  <a:pt x="838094" y="4180217"/>
                </a:cubicBezTo>
                <a:cubicBezTo>
                  <a:pt x="837348" y="4201487"/>
                  <a:pt x="855384" y="4219771"/>
                  <a:pt x="877275" y="4219896"/>
                </a:cubicBezTo>
                <a:cubicBezTo>
                  <a:pt x="899789" y="4220020"/>
                  <a:pt x="916581" y="4203104"/>
                  <a:pt x="916332" y="4180590"/>
                </a:cubicBezTo>
                <a:close/>
                <a:moveTo>
                  <a:pt x="790952" y="4141782"/>
                </a:moveTo>
                <a:cubicBezTo>
                  <a:pt x="769309" y="4141782"/>
                  <a:pt x="752019" y="4159942"/>
                  <a:pt x="752517" y="4182207"/>
                </a:cubicBezTo>
                <a:cubicBezTo>
                  <a:pt x="753014" y="4203601"/>
                  <a:pt x="768687" y="4219398"/>
                  <a:pt x="790081" y="4219896"/>
                </a:cubicBezTo>
                <a:cubicBezTo>
                  <a:pt x="812222" y="4220393"/>
                  <a:pt x="830506" y="4203228"/>
                  <a:pt x="830755" y="4181585"/>
                </a:cubicBezTo>
                <a:cubicBezTo>
                  <a:pt x="831004" y="4160688"/>
                  <a:pt x="811973" y="4141657"/>
                  <a:pt x="790952" y="4141782"/>
                </a:cubicBezTo>
                <a:close/>
                <a:moveTo>
                  <a:pt x="702265" y="4141782"/>
                </a:moveTo>
                <a:cubicBezTo>
                  <a:pt x="681990" y="4141409"/>
                  <a:pt x="664328" y="4157703"/>
                  <a:pt x="663084" y="4178351"/>
                </a:cubicBezTo>
                <a:cubicBezTo>
                  <a:pt x="661591" y="4201113"/>
                  <a:pt x="677139" y="4218776"/>
                  <a:pt x="699653" y="4219896"/>
                </a:cubicBezTo>
                <a:cubicBezTo>
                  <a:pt x="722042" y="4220891"/>
                  <a:pt x="740327" y="4204472"/>
                  <a:pt x="741073" y="4182580"/>
                </a:cubicBezTo>
                <a:cubicBezTo>
                  <a:pt x="741820" y="4161434"/>
                  <a:pt x="723535" y="4142279"/>
                  <a:pt x="702390" y="4141782"/>
                </a:cubicBezTo>
                <a:close/>
                <a:moveTo>
                  <a:pt x="573402" y="4182829"/>
                </a:moveTo>
                <a:cubicBezTo>
                  <a:pt x="574148" y="4204223"/>
                  <a:pt x="590070" y="4219647"/>
                  <a:pt x="611464" y="4219896"/>
                </a:cubicBezTo>
                <a:cubicBezTo>
                  <a:pt x="633605" y="4220144"/>
                  <a:pt x="651640" y="4202731"/>
                  <a:pt x="651392" y="4181087"/>
                </a:cubicBezTo>
                <a:cubicBezTo>
                  <a:pt x="651267" y="4159942"/>
                  <a:pt x="632236" y="4141409"/>
                  <a:pt x="611215" y="4141782"/>
                </a:cubicBezTo>
                <a:cubicBezTo>
                  <a:pt x="589448" y="4142279"/>
                  <a:pt x="572656" y="4160439"/>
                  <a:pt x="573402" y="4182705"/>
                </a:cubicBezTo>
                <a:close/>
                <a:moveTo>
                  <a:pt x="485959" y="4181087"/>
                </a:moveTo>
                <a:cubicBezTo>
                  <a:pt x="485710" y="4201611"/>
                  <a:pt x="502129" y="4218776"/>
                  <a:pt x="522902" y="4219896"/>
                </a:cubicBezTo>
                <a:cubicBezTo>
                  <a:pt x="545664" y="4221140"/>
                  <a:pt x="563202" y="4205343"/>
                  <a:pt x="563949" y="4182829"/>
                </a:cubicBezTo>
                <a:cubicBezTo>
                  <a:pt x="564695" y="4160564"/>
                  <a:pt x="547903" y="4142279"/>
                  <a:pt x="526136" y="4141782"/>
                </a:cubicBezTo>
                <a:cubicBezTo>
                  <a:pt x="505114" y="4141284"/>
                  <a:pt x="486084" y="4159818"/>
                  <a:pt x="485835" y="4180963"/>
                </a:cubicBezTo>
                <a:close/>
                <a:moveTo>
                  <a:pt x="435334" y="4141782"/>
                </a:moveTo>
                <a:cubicBezTo>
                  <a:pt x="414189" y="4142155"/>
                  <a:pt x="395904" y="4161310"/>
                  <a:pt x="396402" y="4182456"/>
                </a:cubicBezTo>
                <a:cubicBezTo>
                  <a:pt x="397024" y="4203104"/>
                  <a:pt x="413816" y="4219523"/>
                  <a:pt x="434712" y="4220020"/>
                </a:cubicBezTo>
                <a:cubicBezTo>
                  <a:pt x="457226" y="4220518"/>
                  <a:pt x="474391" y="4204099"/>
                  <a:pt x="474516" y="4181585"/>
                </a:cubicBezTo>
                <a:cubicBezTo>
                  <a:pt x="474516" y="4159569"/>
                  <a:pt x="456853" y="4141533"/>
                  <a:pt x="435334" y="4141906"/>
                </a:cubicBezTo>
                <a:close/>
                <a:moveTo>
                  <a:pt x="306720" y="4182331"/>
                </a:moveTo>
                <a:cubicBezTo>
                  <a:pt x="307342" y="4204099"/>
                  <a:pt x="325751" y="4220767"/>
                  <a:pt x="348016" y="4219896"/>
                </a:cubicBezTo>
                <a:cubicBezTo>
                  <a:pt x="369286" y="4219025"/>
                  <a:pt x="384710" y="4202979"/>
                  <a:pt x="384958" y="4181585"/>
                </a:cubicBezTo>
                <a:cubicBezTo>
                  <a:pt x="385083" y="4159569"/>
                  <a:pt x="367420" y="4141533"/>
                  <a:pt x="345901" y="4141782"/>
                </a:cubicBezTo>
                <a:cubicBezTo>
                  <a:pt x="324880" y="4142155"/>
                  <a:pt x="306222" y="4161434"/>
                  <a:pt x="306844" y="4182331"/>
                </a:cubicBezTo>
                <a:close/>
                <a:moveTo>
                  <a:pt x="258334" y="4141906"/>
                </a:moveTo>
                <a:cubicBezTo>
                  <a:pt x="236442" y="4142777"/>
                  <a:pt x="220023" y="4161186"/>
                  <a:pt x="221143" y="4183451"/>
                </a:cubicBezTo>
                <a:cubicBezTo>
                  <a:pt x="222138" y="4204721"/>
                  <a:pt x="238432" y="4220020"/>
                  <a:pt x="259827" y="4219896"/>
                </a:cubicBezTo>
                <a:cubicBezTo>
                  <a:pt x="281719" y="4219896"/>
                  <a:pt x="299879" y="4201736"/>
                  <a:pt x="299257" y="4180341"/>
                </a:cubicBezTo>
                <a:cubicBezTo>
                  <a:pt x="298635" y="4159320"/>
                  <a:pt x="279106" y="4140911"/>
                  <a:pt x="258210" y="4141782"/>
                </a:cubicBezTo>
                <a:close/>
                <a:moveTo>
                  <a:pt x="131585" y="4182829"/>
                </a:moveTo>
                <a:cubicBezTo>
                  <a:pt x="132332" y="4204223"/>
                  <a:pt x="148253" y="4219647"/>
                  <a:pt x="169647" y="4219896"/>
                </a:cubicBezTo>
                <a:cubicBezTo>
                  <a:pt x="191788" y="4220144"/>
                  <a:pt x="209824" y="4202731"/>
                  <a:pt x="209575" y="4181087"/>
                </a:cubicBezTo>
                <a:cubicBezTo>
                  <a:pt x="209326" y="4159942"/>
                  <a:pt x="190420" y="4141409"/>
                  <a:pt x="169274" y="4141906"/>
                </a:cubicBezTo>
                <a:cubicBezTo>
                  <a:pt x="147507" y="4142403"/>
                  <a:pt x="130715" y="4160564"/>
                  <a:pt x="131461" y="4182829"/>
                </a:cubicBezTo>
                <a:close/>
                <a:moveTo>
                  <a:pt x="80463" y="4141782"/>
                </a:moveTo>
                <a:cubicBezTo>
                  <a:pt x="58820" y="4141782"/>
                  <a:pt x="41531" y="4159942"/>
                  <a:pt x="42028" y="4182207"/>
                </a:cubicBezTo>
                <a:cubicBezTo>
                  <a:pt x="42526" y="4203601"/>
                  <a:pt x="58198" y="4219398"/>
                  <a:pt x="79592" y="4219896"/>
                </a:cubicBezTo>
                <a:cubicBezTo>
                  <a:pt x="101982" y="4220518"/>
                  <a:pt x="119893" y="4203477"/>
                  <a:pt x="120142" y="4181709"/>
                </a:cubicBezTo>
                <a:cubicBezTo>
                  <a:pt x="120266" y="4160564"/>
                  <a:pt x="101609" y="4141782"/>
                  <a:pt x="80463" y="4141906"/>
                </a:cubicBezTo>
                <a:close/>
                <a:moveTo>
                  <a:pt x="13290057" y="4141782"/>
                </a:moveTo>
                <a:cubicBezTo>
                  <a:pt x="13269035" y="4142030"/>
                  <a:pt x="13250378" y="4161310"/>
                  <a:pt x="13250876" y="4182207"/>
                </a:cubicBezTo>
                <a:cubicBezTo>
                  <a:pt x="13251374" y="4202606"/>
                  <a:pt x="13268290" y="4219398"/>
                  <a:pt x="13289061" y="4220020"/>
                </a:cubicBezTo>
                <a:cubicBezTo>
                  <a:pt x="13311700" y="4220642"/>
                  <a:pt x="13328865" y="4204223"/>
                  <a:pt x="13328990" y="4181709"/>
                </a:cubicBezTo>
                <a:cubicBezTo>
                  <a:pt x="13329239" y="4159569"/>
                  <a:pt x="13311576" y="4141533"/>
                  <a:pt x="13290057" y="4141782"/>
                </a:cubicBezTo>
                <a:close/>
                <a:moveTo>
                  <a:pt x="13251249" y="4095013"/>
                </a:moveTo>
                <a:cubicBezTo>
                  <a:pt x="13251498" y="4114666"/>
                  <a:pt x="13269409" y="4133075"/>
                  <a:pt x="13289186" y="4133945"/>
                </a:cubicBezTo>
                <a:cubicBezTo>
                  <a:pt x="13310457" y="4134816"/>
                  <a:pt x="13328865" y="4116531"/>
                  <a:pt x="13328741" y="4094515"/>
                </a:cubicBezTo>
                <a:cubicBezTo>
                  <a:pt x="13328741" y="4072997"/>
                  <a:pt x="13313068" y="4056951"/>
                  <a:pt x="13291550" y="4056453"/>
                </a:cubicBezTo>
                <a:cubicBezTo>
                  <a:pt x="13269409" y="4055831"/>
                  <a:pt x="13251000" y="4073494"/>
                  <a:pt x="13251249" y="4095013"/>
                </a:cubicBezTo>
                <a:close/>
                <a:moveTo>
                  <a:pt x="13205226" y="4133945"/>
                </a:moveTo>
                <a:cubicBezTo>
                  <a:pt x="13225004" y="4133075"/>
                  <a:pt x="13242915" y="4114666"/>
                  <a:pt x="13243039" y="4095013"/>
                </a:cubicBezTo>
                <a:cubicBezTo>
                  <a:pt x="13243288" y="4073494"/>
                  <a:pt x="13224755" y="4055831"/>
                  <a:pt x="13202614" y="4056453"/>
                </a:cubicBezTo>
                <a:cubicBezTo>
                  <a:pt x="13181220" y="4057075"/>
                  <a:pt x="13165547" y="4073121"/>
                  <a:pt x="13165547" y="4094640"/>
                </a:cubicBezTo>
                <a:cubicBezTo>
                  <a:pt x="13165547" y="4116656"/>
                  <a:pt x="13183956" y="4134941"/>
                  <a:pt x="13205226" y="4134070"/>
                </a:cubicBezTo>
                <a:close/>
                <a:moveTo>
                  <a:pt x="13113678" y="4133945"/>
                </a:moveTo>
                <a:cubicBezTo>
                  <a:pt x="13134576" y="4134318"/>
                  <a:pt x="13153854" y="4115039"/>
                  <a:pt x="13153482" y="4094018"/>
                </a:cubicBezTo>
                <a:cubicBezTo>
                  <a:pt x="13152984" y="4072250"/>
                  <a:pt x="13134576" y="4055334"/>
                  <a:pt x="13112186" y="4056453"/>
                </a:cubicBezTo>
                <a:cubicBezTo>
                  <a:pt x="13090916" y="4057448"/>
                  <a:pt x="13075617" y="4074116"/>
                  <a:pt x="13075991" y="4095510"/>
                </a:cubicBezTo>
                <a:cubicBezTo>
                  <a:pt x="13076363" y="4116407"/>
                  <a:pt x="13093279" y="4133448"/>
                  <a:pt x="13113678" y="4133821"/>
                </a:cubicBezTo>
                <a:close/>
                <a:moveTo>
                  <a:pt x="13024742" y="4133945"/>
                </a:moveTo>
                <a:cubicBezTo>
                  <a:pt x="13044521" y="4133945"/>
                  <a:pt x="13062930" y="4116283"/>
                  <a:pt x="13063924" y="4096381"/>
                </a:cubicBezTo>
                <a:cubicBezTo>
                  <a:pt x="13065045" y="4074987"/>
                  <a:pt x="13047008" y="4056578"/>
                  <a:pt x="13024992" y="4056453"/>
                </a:cubicBezTo>
                <a:cubicBezTo>
                  <a:pt x="13003473" y="4056453"/>
                  <a:pt x="12987304" y="4071877"/>
                  <a:pt x="12986557" y="4093272"/>
                </a:cubicBezTo>
                <a:cubicBezTo>
                  <a:pt x="12985811" y="4115412"/>
                  <a:pt x="13003224" y="4134070"/>
                  <a:pt x="13024742" y="4134070"/>
                </a:cubicBezTo>
                <a:close/>
                <a:moveTo>
                  <a:pt x="12935933" y="4133945"/>
                </a:moveTo>
                <a:cubicBezTo>
                  <a:pt x="12955585" y="4133448"/>
                  <a:pt x="12973869" y="4115288"/>
                  <a:pt x="12974367" y="4095510"/>
                </a:cubicBezTo>
                <a:cubicBezTo>
                  <a:pt x="12974988" y="4073992"/>
                  <a:pt x="12956704" y="4056080"/>
                  <a:pt x="12934563" y="4056329"/>
                </a:cubicBezTo>
                <a:cubicBezTo>
                  <a:pt x="12913045" y="4056578"/>
                  <a:pt x="12897248" y="4072374"/>
                  <a:pt x="12896876" y="4093893"/>
                </a:cubicBezTo>
                <a:cubicBezTo>
                  <a:pt x="12896502" y="4115909"/>
                  <a:pt x="12914537" y="4134443"/>
                  <a:pt x="12935933" y="4133945"/>
                </a:cubicBezTo>
                <a:close/>
                <a:moveTo>
                  <a:pt x="12809432" y="4094142"/>
                </a:moveTo>
                <a:cubicBezTo>
                  <a:pt x="12809059" y="4115039"/>
                  <a:pt x="12828464" y="4134443"/>
                  <a:pt x="12849360" y="4133945"/>
                </a:cubicBezTo>
                <a:cubicBezTo>
                  <a:pt x="12871127" y="4133448"/>
                  <a:pt x="12887919" y="4114790"/>
                  <a:pt x="12886800" y="4092525"/>
                </a:cubicBezTo>
                <a:cubicBezTo>
                  <a:pt x="12885681" y="4071255"/>
                  <a:pt x="12869138" y="4055956"/>
                  <a:pt x="12847618" y="4056453"/>
                </a:cubicBezTo>
                <a:cubicBezTo>
                  <a:pt x="12826722" y="4056951"/>
                  <a:pt x="12809681" y="4073743"/>
                  <a:pt x="12809432" y="4094266"/>
                </a:cubicBezTo>
                <a:close/>
                <a:moveTo>
                  <a:pt x="12719876" y="4093396"/>
                </a:moveTo>
                <a:cubicBezTo>
                  <a:pt x="12719128" y="4114293"/>
                  <a:pt x="12738160" y="4133945"/>
                  <a:pt x="12759056" y="4133945"/>
                </a:cubicBezTo>
                <a:cubicBezTo>
                  <a:pt x="12780576" y="4133945"/>
                  <a:pt x="12797988" y="4115288"/>
                  <a:pt x="12797243" y="4093147"/>
                </a:cubicBezTo>
                <a:cubicBezTo>
                  <a:pt x="12796496" y="4071628"/>
                  <a:pt x="12780327" y="4056329"/>
                  <a:pt x="12758808" y="4056453"/>
                </a:cubicBezTo>
                <a:cubicBezTo>
                  <a:pt x="12737786" y="4056578"/>
                  <a:pt x="12720746" y="4072872"/>
                  <a:pt x="12719876" y="4093520"/>
                </a:cubicBezTo>
                <a:close/>
                <a:moveTo>
                  <a:pt x="12670493" y="4056329"/>
                </a:moveTo>
                <a:cubicBezTo>
                  <a:pt x="12648354" y="4055831"/>
                  <a:pt x="12629944" y="4073494"/>
                  <a:pt x="12630193" y="4095013"/>
                </a:cubicBezTo>
                <a:cubicBezTo>
                  <a:pt x="12630442" y="4114666"/>
                  <a:pt x="12648354" y="4133075"/>
                  <a:pt x="12668131" y="4133945"/>
                </a:cubicBezTo>
                <a:cubicBezTo>
                  <a:pt x="12689400" y="4134816"/>
                  <a:pt x="12707809" y="4116531"/>
                  <a:pt x="12707684" y="4094515"/>
                </a:cubicBezTo>
                <a:cubicBezTo>
                  <a:pt x="12707684" y="4072997"/>
                  <a:pt x="12692012" y="4056951"/>
                  <a:pt x="12670493" y="4056453"/>
                </a:cubicBezTo>
                <a:close/>
                <a:moveTo>
                  <a:pt x="12544616" y="4092649"/>
                </a:moveTo>
                <a:cubicBezTo>
                  <a:pt x="12543621" y="4114914"/>
                  <a:pt x="12560662" y="4133572"/>
                  <a:pt x="12582305" y="4133821"/>
                </a:cubicBezTo>
                <a:cubicBezTo>
                  <a:pt x="12603202" y="4134070"/>
                  <a:pt x="12622481" y="4114666"/>
                  <a:pt x="12621984" y="4093769"/>
                </a:cubicBezTo>
                <a:cubicBezTo>
                  <a:pt x="12621486" y="4073245"/>
                  <a:pt x="12604321" y="4056578"/>
                  <a:pt x="12583424" y="4056329"/>
                </a:cubicBezTo>
                <a:cubicBezTo>
                  <a:pt x="12561905" y="4055956"/>
                  <a:pt x="12545487" y="4071380"/>
                  <a:pt x="12544491" y="4092649"/>
                </a:cubicBezTo>
                <a:close/>
                <a:moveTo>
                  <a:pt x="12493991" y="4133945"/>
                </a:moveTo>
                <a:cubicBezTo>
                  <a:pt x="12513644" y="4133448"/>
                  <a:pt x="12531928" y="4115288"/>
                  <a:pt x="12532426" y="4095510"/>
                </a:cubicBezTo>
                <a:cubicBezTo>
                  <a:pt x="12533049" y="4073992"/>
                  <a:pt x="12514763" y="4056080"/>
                  <a:pt x="12492623" y="4056329"/>
                </a:cubicBezTo>
                <a:cubicBezTo>
                  <a:pt x="12471105" y="4056578"/>
                  <a:pt x="12455308" y="4072374"/>
                  <a:pt x="12454934" y="4093893"/>
                </a:cubicBezTo>
                <a:cubicBezTo>
                  <a:pt x="12454561" y="4115909"/>
                  <a:pt x="12472598" y="4134443"/>
                  <a:pt x="12493991" y="4133945"/>
                </a:cubicBezTo>
                <a:close/>
                <a:moveTo>
                  <a:pt x="12402569" y="4133945"/>
                </a:moveTo>
                <a:cubicBezTo>
                  <a:pt x="12423464" y="4134692"/>
                  <a:pt x="12442994" y="4115536"/>
                  <a:pt x="12442869" y="4094515"/>
                </a:cubicBezTo>
                <a:cubicBezTo>
                  <a:pt x="12442869" y="4072748"/>
                  <a:pt x="12424336" y="4055583"/>
                  <a:pt x="12402070" y="4056453"/>
                </a:cubicBezTo>
                <a:cubicBezTo>
                  <a:pt x="12380677" y="4057200"/>
                  <a:pt x="12365253" y="4073618"/>
                  <a:pt x="12365377" y="4095013"/>
                </a:cubicBezTo>
                <a:cubicBezTo>
                  <a:pt x="12365500" y="4115909"/>
                  <a:pt x="12382045" y="4133199"/>
                  <a:pt x="12402569" y="4133821"/>
                </a:cubicBezTo>
                <a:close/>
                <a:moveTo>
                  <a:pt x="12277934" y="4095883"/>
                </a:moveTo>
                <a:cubicBezTo>
                  <a:pt x="12278556" y="4115661"/>
                  <a:pt x="12296841" y="4133697"/>
                  <a:pt x="12316618" y="4134070"/>
                </a:cubicBezTo>
                <a:cubicBezTo>
                  <a:pt x="12338012" y="4134443"/>
                  <a:pt x="12355924" y="4115909"/>
                  <a:pt x="12355426" y="4093893"/>
                </a:cubicBezTo>
                <a:cubicBezTo>
                  <a:pt x="12354928" y="4072499"/>
                  <a:pt x="12339008" y="4056702"/>
                  <a:pt x="12317488" y="4056578"/>
                </a:cubicBezTo>
                <a:cubicBezTo>
                  <a:pt x="12295473" y="4056453"/>
                  <a:pt x="12277188" y="4074489"/>
                  <a:pt x="12277934" y="4096008"/>
                </a:cubicBezTo>
                <a:close/>
                <a:moveTo>
                  <a:pt x="12188377" y="4095137"/>
                </a:moveTo>
                <a:cubicBezTo>
                  <a:pt x="12188625" y="4114914"/>
                  <a:pt x="12206536" y="4133199"/>
                  <a:pt x="12226314" y="4134070"/>
                </a:cubicBezTo>
                <a:cubicBezTo>
                  <a:pt x="12247584" y="4134941"/>
                  <a:pt x="12265993" y="4116531"/>
                  <a:pt x="12265868" y="4094640"/>
                </a:cubicBezTo>
                <a:cubicBezTo>
                  <a:pt x="12265868" y="4073121"/>
                  <a:pt x="12250196" y="4057075"/>
                  <a:pt x="12228677" y="4056578"/>
                </a:cubicBezTo>
                <a:cubicBezTo>
                  <a:pt x="12206536" y="4056080"/>
                  <a:pt x="12188128" y="4073618"/>
                  <a:pt x="12188377" y="4095262"/>
                </a:cubicBezTo>
                <a:close/>
                <a:moveTo>
                  <a:pt x="12139991" y="4056453"/>
                </a:moveTo>
                <a:cubicBezTo>
                  <a:pt x="12117601" y="4055458"/>
                  <a:pt x="12099193" y="4072374"/>
                  <a:pt x="12098819" y="4094142"/>
                </a:cubicBezTo>
                <a:cubicBezTo>
                  <a:pt x="12098570" y="4115163"/>
                  <a:pt x="12117850" y="4134318"/>
                  <a:pt x="12138747" y="4133821"/>
                </a:cubicBezTo>
                <a:cubicBezTo>
                  <a:pt x="12159146" y="4133324"/>
                  <a:pt x="12175938" y="4116158"/>
                  <a:pt x="12176186" y="4095262"/>
                </a:cubicBezTo>
                <a:cubicBezTo>
                  <a:pt x="12176560" y="4073743"/>
                  <a:pt x="12161136" y="4057324"/>
                  <a:pt x="12139866" y="4056329"/>
                </a:cubicBezTo>
                <a:close/>
                <a:moveTo>
                  <a:pt x="12009262" y="4093893"/>
                </a:moveTo>
                <a:cubicBezTo>
                  <a:pt x="12008764" y="4114790"/>
                  <a:pt x="12028044" y="4134194"/>
                  <a:pt x="12048940" y="4133945"/>
                </a:cubicBezTo>
                <a:cubicBezTo>
                  <a:pt x="12070583" y="4133572"/>
                  <a:pt x="12087624" y="4115039"/>
                  <a:pt x="12086630" y="4092774"/>
                </a:cubicBezTo>
                <a:cubicBezTo>
                  <a:pt x="12085634" y="4071504"/>
                  <a:pt x="12069215" y="4056080"/>
                  <a:pt x="12047697" y="4056453"/>
                </a:cubicBezTo>
                <a:cubicBezTo>
                  <a:pt x="12026800" y="4056826"/>
                  <a:pt x="12009760" y="4073494"/>
                  <a:pt x="12009262" y="4094018"/>
                </a:cubicBezTo>
                <a:close/>
                <a:moveTo>
                  <a:pt x="11961000" y="4133945"/>
                </a:moveTo>
                <a:cubicBezTo>
                  <a:pt x="11981897" y="4134443"/>
                  <a:pt x="12001301" y="4115163"/>
                  <a:pt x="12001052" y="4094266"/>
                </a:cubicBezTo>
                <a:cubicBezTo>
                  <a:pt x="12000679" y="4072499"/>
                  <a:pt x="11982270" y="4055458"/>
                  <a:pt x="11959881" y="4056453"/>
                </a:cubicBezTo>
                <a:cubicBezTo>
                  <a:pt x="11938611" y="4057448"/>
                  <a:pt x="11923187" y="4073867"/>
                  <a:pt x="11923560" y="4095386"/>
                </a:cubicBezTo>
                <a:cubicBezTo>
                  <a:pt x="11923809" y="4116283"/>
                  <a:pt x="11940601" y="4133448"/>
                  <a:pt x="11961000" y="4133945"/>
                </a:cubicBezTo>
                <a:close/>
                <a:moveTo>
                  <a:pt x="11834003" y="4092774"/>
                </a:moveTo>
                <a:cubicBezTo>
                  <a:pt x="11833008" y="4115039"/>
                  <a:pt x="11850048" y="4133697"/>
                  <a:pt x="11871691" y="4133945"/>
                </a:cubicBezTo>
                <a:cubicBezTo>
                  <a:pt x="11892588" y="4134194"/>
                  <a:pt x="11911868" y="4114790"/>
                  <a:pt x="11911370" y="4093893"/>
                </a:cubicBezTo>
                <a:cubicBezTo>
                  <a:pt x="11910873" y="4073370"/>
                  <a:pt x="11893832" y="4056702"/>
                  <a:pt x="11872936" y="4056453"/>
                </a:cubicBezTo>
                <a:cubicBezTo>
                  <a:pt x="11851417" y="4056080"/>
                  <a:pt x="11834998" y="4071504"/>
                  <a:pt x="11834003" y="4092774"/>
                </a:cubicBezTo>
                <a:close/>
                <a:moveTo>
                  <a:pt x="11781512" y="4133945"/>
                </a:moveTo>
                <a:cubicBezTo>
                  <a:pt x="11802409" y="4134692"/>
                  <a:pt x="11821937" y="4115536"/>
                  <a:pt x="11821813" y="4094515"/>
                </a:cubicBezTo>
                <a:cubicBezTo>
                  <a:pt x="11821813" y="4072748"/>
                  <a:pt x="11803279" y="4055583"/>
                  <a:pt x="11781015" y="4056453"/>
                </a:cubicBezTo>
                <a:cubicBezTo>
                  <a:pt x="11759620" y="4057200"/>
                  <a:pt x="11744196" y="4073618"/>
                  <a:pt x="11744321" y="4095013"/>
                </a:cubicBezTo>
                <a:cubicBezTo>
                  <a:pt x="11744445" y="4115909"/>
                  <a:pt x="11760989" y="4133199"/>
                  <a:pt x="11781512" y="4133821"/>
                </a:cubicBezTo>
                <a:close/>
                <a:moveTo>
                  <a:pt x="11657002" y="4092401"/>
                </a:moveTo>
                <a:cubicBezTo>
                  <a:pt x="11655759" y="4112053"/>
                  <a:pt x="11672053" y="4131209"/>
                  <a:pt x="11692204" y="4133697"/>
                </a:cubicBezTo>
                <a:cubicBezTo>
                  <a:pt x="11713225" y="4136184"/>
                  <a:pt x="11733126" y="4119019"/>
                  <a:pt x="11734370" y="4097127"/>
                </a:cubicBezTo>
                <a:cubicBezTo>
                  <a:pt x="11735614" y="4075609"/>
                  <a:pt x="11720936" y="4058319"/>
                  <a:pt x="11699915" y="4056453"/>
                </a:cubicBezTo>
                <a:cubicBezTo>
                  <a:pt x="11677651" y="4054587"/>
                  <a:pt x="11658495" y="4070633"/>
                  <a:pt x="11657127" y="4092401"/>
                </a:cubicBezTo>
                <a:close/>
                <a:moveTo>
                  <a:pt x="11567321" y="4095510"/>
                </a:moveTo>
                <a:cubicBezTo>
                  <a:pt x="11567818" y="4115288"/>
                  <a:pt x="11586103" y="4133448"/>
                  <a:pt x="11605756" y="4133945"/>
                </a:cubicBezTo>
                <a:cubicBezTo>
                  <a:pt x="11627150" y="4134443"/>
                  <a:pt x="11645186" y="4116034"/>
                  <a:pt x="11644813" y="4093893"/>
                </a:cubicBezTo>
                <a:cubicBezTo>
                  <a:pt x="11644439" y="4072374"/>
                  <a:pt x="11628643" y="4056578"/>
                  <a:pt x="11607124" y="4056329"/>
                </a:cubicBezTo>
                <a:cubicBezTo>
                  <a:pt x="11584983" y="4056080"/>
                  <a:pt x="11566823" y="4073992"/>
                  <a:pt x="11567321" y="4095510"/>
                </a:cubicBezTo>
                <a:close/>
                <a:moveTo>
                  <a:pt x="11477763" y="4093769"/>
                </a:moveTo>
                <a:cubicBezTo>
                  <a:pt x="11477266" y="4114666"/>
                  <a:pt x="11496546" y="4134194"/>
                  <a:pt x="11517442" y="4133821"/>
                </a:cubicBezTo>
                <a:cubicBezTo>
                  <a:pt x="11539085" y="4133572"/>
                  <a:pt x="11556126" y="4114914"/>
                  <a:pt x="11555255" y="4092649"/>
                </a:cubicBezTo>
                <a:cubicBezTo>
                  <a:pt x="11554260" y="4071380"/>
                  <a:pt x="11537842" y="4055956"/>
                  <a:pt x="11516323" y="4056329"/>
                </a:cubicBezTo>
                <a:cubicBezTo>
                  <a:pt x="11495426" y="4056702"/>
                  <a:pt x="11478261" y="4073245"/>
                  <a:pt x="11477763" y="4093769"/>
                </a:cubicBezTo>
                <a:close/>
                <a:moveTo>
                  <a:pt x="11429502" y="4133821"/>
                </a:moveTo>
                <a:cubicBezTo>
                  <a:pt x="11450398" y="4134318"/>
                  <a:pt x="11469803" y="4115039"/>
                  <a:pt x="11469430" y="4094142"/>
                </a:cubicBezTo>
                <a:cubicBezTo>
                  <a:pt x="11469056" y="4072374"/>
                  <a:pt x="11450523" y="4055458"/>
                  <a:pt x="11428258" y="4056453"/>
                </a:cubicBezTo>
                <a:cubicBezTo>
                  <a:pt x="11406988" y="4057448"/>
                  <a:pt x="11391564" y="4073867"/>
                  <a:pt x="11391937" y="4095386"/>
                </a:cubicBezTo>
                <a:cubicBezTo>
                  <a:pt x="11392311" y="4116283"/>
                  <a:pt x="11408978" y="4133448"/>
                  <a:pt x="11429377" y="4133945"/>
                </a:cubicBezTo>
                <a:close/>
                <a:moveTo>
                  <a:pt x="11302504" y="4094391"/>
                </a:moveTo>
                <a:cubicBezTo>
                  <a:pt x="11302504" y="4116407"/>
                  <a:pt x="11320789" y="4134692"/>
                  <a:pt x="11342059" y="4133821"/>
                </a:cubicBezTo>
                <a:cubicBezTo>
                  <a:pt x="11361836" y="4133075"/>
                  <a:pt x="11379748" y="4114666"/>
                  <a:pt x="11379872" y="4094889"/>
                </a:cubicBezTo>
                <a:cubicBezTo>
                  <a:pt x="11380120" y="4073370"/>
                  <a:pt x="11361712" y="4055707"/>
                  <a:pt x="11339572" y="4056329"/>
                </a:cubicBezTo>
                <a:cubicBezTo>
                  <a:pt x="11318177" y="4056826"/>
                  <a:pt x="11302504" y="4072872"/>
                  <a:pt x="11302380" y="4094391"/>
                </a:cubicBezTo>
                <a:close/>
                <a:moveTo>
                  <a:pt x="11250387" y="4133821"/>
                </a:moveTo>
                <a:cubicBezTo>
                  <a:pt x="11271283" y="4134318"/>
                  <a:pt x="11290688" y="4115039"/>
                  <a:pt x="11290315" y="4094018"/>
                </a:cubicBezTo>
                <a:cubicBezTo>
                  <a:pt x="11289941" y="4072250"/>
                  <a:pt x="11271532" y="4055334"/>
                  <a:pt x="11249143" y="4056329"/>
                </a:cubicBezTo>
                <a:cubicBezTo>
                  <a:pt x="11227873" y="4057324"/>
                  <a:pt x="11212449" y="4073743"/>
                  <a:pt x="11212823" y="4095262"/>
                </a:cubicBezTo>
                <a:cubicBezTo>
                  <a:pt x="11213196" y="4116158"/>
                  <a:pt x="11229864" y="4133324"/>
                  <a:pt x="11250387" y="4133821"/>
                </a:cubicBezTo>
                <a:close/>
                <a:moveTo>
                  <a:pt x="11162695" y="4133821"/>
                </a:moveTo>
                <a:cubicBezTo>
                  <a:pt x="11182348" y="4133199"/>
                  <a:pt x="11200384" y="4114790"/>
                  <a:pt x="11200757" y="4095137"/>
                </a:cubicBezTo>
                <a:cubicBezTo>
                  <a:pt x="11201131" y="4073618"/>
                  <a:pt x="11182721" y="4055831"/>
                  <a:pt x="11160581" y="4056329"/>
                </a:cubicBezTo>
                <a:cubicBezTo>
                  <a:pt x="11139186" y="4056826"/>
                  <a:pt x="11123390" y="4072748"/>
                  <a:pt x="11123265" y="4094266"/>
                </a:cubicBezTo>
                <a:cubicBezTo>
                  <a:pt x="11123141" y="4116283"/>
                  <a:pt x="11141301" y="4134692"/>
                  <a:pt x="11162695" y="4133945"/>
                </a:cubicBezTo>
                <a:close/>
                <a:moveTo>
                  <a:pt x="11035822" y="4095137"/>
                </a:moveTo>
                <a:cubicBezTo>
                  <a:pt x="11036196" y="4114914"/>
                  <a:pt x="11054232" y="4133199"/>
                  <a:pt x="11073884" y="4133945"/>
                </a:cubicBezTo>
                <a:cubicBezTo>
                  <a:pt x="11095154" y="4134692"/>
                  <a:pt x="11113439" y="4116283"/>
                  <a:pt x="11113315" y="4094266"/>
                </a:cubicBezTo>
                <a:cubicBezTo>
                  <a:pt x="11113190" y="4072748"/>
                  <a:pt x="11097393" y="4056826"/>
                  <a:pt x="11075999" y="4056329"/>
                </a:cubicBezTo>
                <a:cubicBezTo>
                  <a:pt x="11053858" y="4055831"/>
                  <a:pt x="11035574" y="4073618"/>
                  <a:pt x="11035822" y="4095137"/>
                </a:cubicBezTo>
                <a:close/>
                <a:moveTo>
                  <a:pt x="10946265" y="4095510"/>
                </a:moveTo>
                <a:cubicBezTo>
                  <a:pt x="10946763" y="4115288"/>
                  <a:pt x="10965047" y="4133448"/>
                  <a:pt x="10984700" y="4133945"/>
                </a:cubicBezTo>
                <a:cubicBezTo>
                  <a:pt x="11006095" y="4134443"/>
                  <a:pt x="11024130" y="4116034"/>
                  <a:pt x="11023757" y="4093893"/>
                </a:cubicBezTo>
                <a:cubicBezTo>
                  <a:pt x="11023384" y="4072374"/>
                  <a:pt x="11007587" y="4056578"/>
                  <a:pt x="10986068" y="4056329"/>
                </a:cubicBezTo>
                <a:cubicBezTo>
                  <a:pt x="10963928" y="4056080"/>
                  <a:pt x="10945767" y="4073992"/>
                  <a:pt x="10946265" y="4095510"/>
                </a:cubicBezTo>
                <a:close/>
                <a:moveTo>
                  <a:pt x="10856708" y="4095013"/>
                </a:moveTo>
                <a:cubicBezTo>
                  <a:pt x="10856956" y="4114666"/>
                  <a:pt x="10874867" y="4133075"/>
                  <a:pt x="10894645" y="4133945"/>
                </a:cubicBezTo>
                <a:cubicBezTo>
                  <a:pt x="10915915" y="4134816"/>
                  <a:pt x="10934324" y="4116531"/>
                  <a:pt x="10934200" y="4094515"/>
                </a:cubicBezTo>
                <a:cubicBezTo>
                  <a:pt x="10934200" y="4072997"/>
                  <a:pt x="10918402" y="4056951"/>
                  <a:pt x="10897008" y="4056453"/>
                </a:cubicBezTo>
                <a:cubicBezTo>
                  <a:pt x="10874867" y="4055956"/>
                  <a:pt x="10856459" y="4073618"/>
                  <a:pt x="10856708" y="4095137"/>
                </a:cubicBezTo>
                <a:close/>
                <a:moveTo>
                  <a:pt x="10808073" y="4133821"/>
                </a:moveTo>
                <a:cubicBezTo>
                  <a:pt x="10828846" y="4134692"/>
                  <a:pt x="10848622" y="4115536"/>
                  <a:pt x="10848622" y="4094640"/>
                </a:cubicBezTo>
                <a:cubicBezTo>
                  <a:pt x="10848622" y="4072997"/>
                  <a:pt x="10830214" y="4055583"/>
                  <a:pt x="10807948" y="4056329"/>
                </a:cubicBezTo>
                <a:cubicBezTo>
                  <a:pt x="10786554" y="4057075"/>
                  <a:pt x="10771006" y="4073245"/>
                  <a:pt x="10771131" y="4094764"/>
                </a:cubicBezTo>
                <a:cubicBezTo>
                  <a:pt x="10771131" y="4115661"/>
                  <a:pt x="10787550" y="4132950"/>
                  <a:pt x="10808073" y="4133821"/>
                </a:cubicBezTo>
                <a:close/>
                <a:moveTo>
                  <a:pt x="10719262" y="4133821"/>
                </a:moveTo>
                <a:cubicBezTo>
                  <a:pt x="10740159" y="4134194"/>
                  <a:pt x="10759438" y="4114790"/>
                  <a:pt x="10758941" y="4093769"/>
                </a:cubicBezTo>
                <a:cubicBezTo>
                  <a:pt x="10758443" y="4071877"/>
                  <a:pt x="10739910" y="4055210"/>
                  <a:pt x="10717521" y="4056329"/>
                </a:cubicBezTo>
                <a:cubicBezTo>
                  <a:pt x="10696250" y="4057448"/>
                  <a:pt x="10680951" y="4074116"/>
                  <a:pt x="10681448" y="4095510"/>
                </a:cubicBezTo>
                <a:cubicBezTo>
                  <a:pt x="10681947" y="4116283"/>
                  <a:pt x="10698863" y="4133448"/>
                  <a:pt x="10719262" y="4133821"/>
                </a:cubicBezTo>
                <a:close/>
                <a:moveTo>
                  <a:pt x="10592015" y="4093147"/>
                </a:moveTo>
                <a:cubicBezTo>
                  <a:pt x="10591394" y="4115288"/>
                  <a:pt x="10608808" y="4133821"/>
                  <a:pt x="10630326" y="4133821"/>
                </a:cubicBezTo>
                <a:cubicBezTo>
                  <a:pt x="10650104" y="4133821"/>
                  <a:pt x="10668513" y="4116034"/>
                  <a:pt x="10669383" y="4096132"/>
                </a:cubicBezTo>
                <a:cubicBezTo>
                  <a:pt x="10670378" y="4074738"/>
                  <a:pt x="10652343" y="4056329"/>
                  <a:pt x="10630326" y="4056329"/>
                </a:cubicBezTo>
                <a:cubicBezTo>
                  <a:pt x="10608808" y="4056329"/>
                  <a:pt x="10592637" y="4071877"/>
                  <a:pt x="10592015" y="4093272"/>
                </a:cubicBezTo>
                <a:close/>
                <a:moveTo>
                  <a:pt x="10543878" y="4056205"/>
                </a:moveTo>
                <a:cubicBezTo>
                  <a:pt x="10521862" y="4056205"/>
                  <a:pt x="10503702" y="4074365"/>
                  <a:pt x="10504448" y="4095759"/>
                </a:cubicBezTo>
                <a:cubicBezTo>
                  <a:pt x="10505195" y="4115536"/>
                  <a:pt x="10523479" y="4133572"/>
                  <a:pt x="10543257" y="4133821"/>
                </a:cubicBezTo>
                <a:cubicBezTo>
                  <a:pt x="10564651" y="4134070"/>
                  <a:pt x="10582438" y="4115536"/>
                  <a:pt x="10581940" y="4093396"/>
                </a:cubicBezTo>
                <a:cubicBezTo>
                  <a:pt x="10581443" y="4072001"/>
                  <a:pt x="10565397" y="4056329"/>
                  <a:pt x="10543878" y="4056205"/>
                </a:cubicBezTo>
                <a:close/>
                <a:moveTo>
                  <a:pt x="10414891" y="4094142"/>
                </a:moveTo>
                <a:cubicBezTo>
                  <a:pt x="10414766" y="4115163"/>
                  <a:pt x="10434170" y="4134318"/>
                  <a:pt x="10455067" y="4133697"/>
                </a:cubicBezTo>
                <a:cubicBezTo>
                  <a:pt x="10476835" y="4133075"/>
                  <a:pt x="10493502" y="4114293"/>
                  <a:pt x="10492259" y="4092028"/>
                </a:cubicBezTo>
                <a:cubicBezTo>
                  <a:pt x="10491015" y="4070758"/>
                  <a:pt x="10474347" y="4055583"/>
                  <a:pt x="10452828" y="4056205"/>
                </a:cubicBezTo>
                <a:cubicBezTo>
                  <a:pt x="10431932" y="4056826"/>
                  <a:pt x="10415015" y="4073743"/>
                  <a:pt x="10414891" y="4094266"/>
                </a:cubicBezTo>
                <a:close/>
                <a:moveTo>
                  <a:pt x="10325209" y="4095013"/>
                </a:moveTo>
                <a:cubicBezTo>
                  <a:pt x="10325582" y="4114666"/>
                  <a:pt x="10343618" y="4133075"/>
                  <a:pt x="10363271" y="4133697"/>
                </a:cubicBezTo>
                <a:cubicBezTo>
                  <a:pt x="10384541" y="4134443"/>
                  <a:pt x="10402826" y="4116034"/>
                  <a:pt x="10402701" y="4094018"/>
                </a:cubicBezTo>
                <a:cubicBezTo>
                  <a:pt x="10402577" y="4072499"/>
                  <a:pt x="10386780" y="4056578"/>
                  <a:pt x="10365386" y="4056080"/>
                </a:cubicBezTo>
                <a:cubicBezTo>
                  <a:pt x="10343245" y="4055583"/>
                  <a:pt x="10324836" y="4073370"/>
                  <a:pt x="10325209" y="4094889"/>
                </a:cubicBezTo>
                <a:close/>
                <a:moveTo>
                  <a:pt x="10239632" y="4093022"/>
                </a:moveTo>
                <a:cubicBezTo>
                  <a:pt x="10238885" y="4115163"/>
                  <a:pt x="10256300" y="4133821"/>
                  <a:pt x="10277943" y="4133697"/>
                </a:cubicBezTo>
                <a:cubicBezTo>
                  <a:pt x="10298839" y="4133697"/>
                  <a:pt x="10317871" y="4113920"/>
                  <a:pt x="10317124" y="4093147"/>
                </a:cubicBezTo>
                <a:cubicBezTo>
                  <a:pt x="10316253" y="4072623"/>
                  <a:pt x="10299088" y="4056205"/>
                  <a:pt x="10278192" y="4056205"/>
                </a:cubicBezTo>
                <a:cubicBezTo>
                  <a:pt x="10256673" y="4056205"/>
                  <a:pt x="10240502" y="4071628"/>
                  <a:pt x="10239756" y="4093022"/>
                </a:cubicBezTo>
                <a:close/>
                <a:moveTo>
                  <a:pt x="10150075" y="4092525"/>
                </a:moveTo>
                <a:cubicBezTo>
                  <a:pt x="10149080" y="4114790"/>
                  <a:pt x="10166120" y="4133448"/>
                  <a:pt x="10187763" y="4133697"/>
                </a:cubicBezTo>
                <a:cubicBezTo>
                  <a:pt x="10208660" y="4133945"/>
                  <a:pt x="10227940" y="4114541"/>
                  <a:pt x="10227442" y="4093645"/>
                </a:cubicBezTo>
                <a:cubicBezTo>
                  <a:pt x="10226945" y="4073121"/>
                  <a:pt x="10209904" y="4056453"/>
                  <a:pt x="10189008" y="4056205"/>
                </a:cubicBezTo>
                <a:cubicBezTo>
                  <a:pt x="10167488" y="4055831"/>
                  <a:pt x="10151069" y="4071255"/>
                  <a:pt x="10150075" y="4092525"/>
                </a:cubicBezTo>
                <a:close/>
                <a:moveTo>
                  <a:pt x="10097708" y="4133697"/>
                </a:moveTo>
                <a:cubicBezTo>
                  <a:pt x="10118605" y="4134318"/>
                  <a:pt x="10138134" y="4115163"/>
                  <a:pt x="10137885" y="4094266"/>
                </a:cubicBezTo>
                <a:cubicBezTo>
                  <a:pt x="10137761" y="4072499"/>
                  <a:pt x="10119227" y="4055458"/>
                  <a:pt x="10096962" y="4056329"/>
                </a:cubicBezTo>
                <a:cubicBezTo>
                  <a:pt x="10075692" y="4057200"/>
                  <a:pt x="10060144" y="4073494"/>
                  <a:pt x="10060393" y="4095013"/>
                </a:cubicBezTo>
                <a:cubicBezTo>
                  <a:pt x="10060642" y="4115909"/>
                  <a:pt x="10077185" y="4133199"/>
                  <a:pt x="10097584" y="4133821"/>
                </a:cubicBezTo>
                <a:close/>
                <a:moveTo>
                  <a:pt x="10007903" y="4133697"/>
                </a:moveTo>
                <a:cubicBezTo>
                  <a:pt x="10028675" y="4134567"/>
                  <a:pt x="10048452" y="4115536"/>
                  <a:pt x="10048452" y="4094515"/>
                </a:cubicBezTo>
                <a:cubicBezTo>
                  <a:pt x="10048452" y="4072872"/>
                  <a:pt x="10030043" y="4055458"/>
                  <a:pt x="10007778" y="4056205"/>
                </a:cubicBezTo>
                <a:cubicBezTo>
                  <a:pt x="9986383" y="4056951"/>
                  <a:pt x="9970835" y="4073121"/>
                  <a:pt x="9970960" y="4094640"/>
                </a:cubicBezTo>
                <a:cubicBezTo>
                  <a:pt x="9970960" y="4115536"/>
                  <a:pt x="9987379" y="4132826"/>
                  <a:pt x="10007903" y="4133697"/>
                </a:cubicBezTo>
                <a:close/>
                <a:moveTo>
                  <a:pt x="9883517" y="4094391"/>
                </a:moveTo>
                <a:cubicBezTo>
                  <a:pt x="9883517" y="4115412"/>
                  <a:pt x="9903045" y="4134443"/>
                  <a:pt x="9923942" y="4133697"/>
                </a:cubicBezTo>
                <a:cubicBezTo>
                  <a:pt x="9945834" y="4132950"/>
                  <a:pt x="9962253" y="4114168"/>
                  <a:pt x="9960885" y="4091779"/>
                </a:cubicBezTo>
                <a:cubicBezTo>
                  <a:pt x="9959641" y="4070633"/>
                  <a:pt x="9942849" y="4055458"/>
                  <a:pt x="9921330" y="4056205"/>
                </a:cubicBezTo>
                <a:cubicBezTo>
                  <a:pt x="9900558" y="4056826"/>
                  <a:pt x="9883641" y="4073992"/>
                  <a:pt x="9883517" y="4094391"/>
                </a:cubicBezTo>
                <a:close/>
                <a:moveTo>
                  <a:pt x="9835256" y="4056205"/>
                </a:moveTo>
                <a:cubicBezTo>
                  <a:pt x="9812866" y="4055085"/>
                  <a:pt x="9794332" y="4071877"/>
                  <a:pt x="9793960" y="4093769"/>
                </a:cubicBezTo>
                <a:cubicBezTo>
                  <a:pt x="9793586" y="4114790"/>
                  <a:pt x="9812866" y="4134070"/>
                  <a:pt x="9833763" y="4133697"/>
                </a:cubicBezTo>
                <a:cubicBezTo>
                  <a:pt x="9854162" y="4133324"/>
                  <a:pt x="9871079" y="4116158"/>
                  <a:pt x="9871452" y="4095386"/>
                </a:cubicBezTo>
                <a:cubicBezTo>
                  <a:pt x="9871825" y="4073867"/>
                  <a:pt x="9856525" y="4057324"/>
                  <a:pt x="9835256" y="4056329"/>
                </a:cubicBezTo>
                <a:close/>
                <a:moveTo>
                  <a:pt x="9744952" y="4056205"/>
                </a:moveTo>
                <a:cubicBezTo>
                  <a:pt x="9722686" y="4055458"/>
                  <a:pt x="9704278" y="4072872"/>
                  <a:pt x="9704278" y="4094515"/>
                </a:cubicBezTo>
                <a:cubicBezTo>
                  <a:pt x="9704278" y="4115412"/>
                  <a:pt x="9724055" y="4134567"/>
                  <a:pt x="9744827" y="4133697"/>
                </a:cubicBezTo>
                <a:cubicBezTo>
                  <a:pt x="9765351" y="4132826"/>
                  <a:pt x="9781769" y="4115661"/>
                  <a:pt x="9781769" y="4094640"/>
                </a:cubicBezTo>
                <a:cubicBezTo>
                  <a:pt x="9781769" y="4073121"/>
                  <a:pt x="9766346" y="4056951"/>
                  <a:pt x="9744952" y="4056205"/>
                </a:cubicBezTo>
                <a:close/>
                <a:moveTo>
                  <a:pt x="9656887" y="4133697"/>
                </a:moveTo>
                <a:cubicBezTo>
                  <a:pt x="9677784" y="4133697"/>
                  <a:pt x="9696939" y="4114044"/>
                  <a:pt x="9696069" y="4093147"/>
                </a:cubicBezTo>
                <a:cubicBezTo>
                  <a:pt x="9695198" y="4071255"/>
                  <a:pt x="9676540" y="4054836"/>
                  <a:pt x="9654151" y="4056205"/>
                </a:cubicBezTo>
                <a:cubicBezTo>
                  <a:pt x="9632881" y="4057573"/>
                  <a:pt x="9617830" y="4074241"/>
                  <a:pt x="9618576" y="4095883"/>
                </a:cubicBezTo>
                <a:cubicBezTo>
                  <a:pt x="9619199" y="4116656"/>
                  <a:pt x="9636488" y="4133697"/>
                  <a:pt x="9656762" y="4133697"/>
                </a:cubicBezTo>
                <a:close/>
                <a:moveTo>
                  <a:pt x="9568200" y="4133697"/>
                </a:moveTo>
                <a:cubicBezTo>
                  <a:pt x="9587853" y="4133199"/>
                  <a:pt x="9606137" y="4115039"/>
                  <a:pt x="9606635" y="4095262"/>
                </a:cubicBezTo>
                <a:cubicBezTo>
                  <a:pt x="9607257" y="4073743"/>
                  <a:pt x="9588972" y="4055831"/>
                  <a:pt x="9566832" y="4056080"/>
                </a:cubicBezTo>
                <a:cubicBezTo>
                  <a:pt x="9545314" y="4056329"/>
                  <a:pt x="9529516" y="4072126"/>
                  <a:pt x="9529143" y="4093645"/>
                </a:cubicBezTo>
                <a:cubicBezTo>
                  <a:pt x="9528770" y="4115661"/>
                  <a:pt x="9546806" y="4134194"/>
                  <a:pt x="9568200" y="4133697"/>
                </a:cubicBezTo>
                <a:close/>
                <a:moveTo>
                  <a:pt x="9476528" y="4133697"/>
                </a:moveTo>
                <a:cubicBezTo>
                  <a:pt x="9497300" y="4134567"/>
                  <a:pt x="9517078" y="4115536"/>
                  <a:pt x="9517078" y="4094515"/>
                </a:cubicBezTo>
                <a:cubicBezTo>
                  <a:pt x="9517078" y="4072872"/>
                  <a:pt x="9498669" y="4055458"/>
                  <a:pt x="9476404" y="4056205"/>
                </a:cubicBezTo>
                <a:cubicBezTo>
                  <a:pt x="9455010" y="4056951"/>
                  <a:pt x="9439462" y="4073121"/>
                  <a:pt x="9439586" y="4094640"/>
                </a:cubicBezTo>
                <a:cubicBezTo>
                  <a:pt x="9439586" y="4115536"/>
                  <a:pt x="9456005" y="4132826"/>
                  <a:pt x="9476528" y="4133697"/>
                </a:cubicBezTo>
                <a:close/>
                <a:moveTo>
                  <a:pt x="9352143" y="4093893"/>
                </a:moveTo>
                <a:cubicBezTo>
                  <a:pt x="9351770" y="4114790"/>
                  <a:pt x="9371174" y="4134194"/>
                  <a:pt x="9392071" y="4133697"/>
                </a:cubicBezTo>
                <a:cubicBezTo>
                  <a:pt x="9413838" y="4133199"/>
                  <a:pt x="9430630" y="4114541"/>
                  <a:pt x="9429511" y="4092276"/>
                </a:cubicBezTo>
                <a:cubicBezTo>
                  <a:pt x="9428391" y="4071006"/>
                  <a:pt x="9411848" y="4055707"/>
                  <a:pt x="9390329" y="4056205"/>
                </a:cubicBezTo>
                <a:cubicBezTo>
                  <a:pt x="9369433" y="4056702"/>
                  <a:pt x="9352392" y="4073494"/>
                  <a:pt x="9352143" y="4094018"/>
                </a:cubicBezTo>
                <a:close/>
                <a:moveTo>
                  <a:pt x="9262585" y="4094515"/>
                </a:moveTo>
                <a:cubicBezTo>
                  <a:pt x="9262585" y="4114293"/>
                  <a:pt x="9280372" y="4132701"/>
                  <a:pt x="9300274" y="4133572"/>
                </a:cubicBezTo>
                <a:cubicBezTo>
                  <a:pt x="9321544" y="4134567"/>
                  <a:pt x="9340078" y="4116407"/>
                  <a:pt x="9340078" y="4094391"/>
                </a:cubicBezTo>
                <a:cubicBezTo>
                  <a:pt x="9340078" y="4072872"/>
                  <a:pt x="9324530" y="4056702"/>
                  <a:pt x="9303135" y="4056080"/>
                </a:cubicBezTo>
                <a:cubicBezTo>
                  <a:pt x="9280870" y="4055458"/>
                  <a:pt x="9262461" y="4072748"/>
                  <a:pt x="9262585" y="4094515"/>
                </a:cubicBezTo>
                <a:close/>
                <a:moveTo>
                  <a:pt x="9213578" y="4056080"/>
                </a:moveTo>
                <a:cubicBezTo>
                  <a:pt x="9191313" y="4055458"/>
                  <a:pt x="9172904" y="4072748"/>
                  <a:pt x="9173029" y="4094391"/>
                </a:cubicBezTo>
                <a:cubicBezTo>
                  <a:pt x="9173029" y="4115412"/>
                  <a:pt x="9192805" y="4134318"/>
                  <a:pt x="9213578" y="4133448"/>
                </a:cubicBezTo>
                <a:cubicBezTo>
                  <a:pt x="9234101" y="4132577"/>
                  <a:pt x="9250396" y="4115288"/>
                  <a:pt x="9250396" y="4094266"/>
                </a:cubicBezTo>
                <a:cubicBezTo>
                  <a:pt x="9250396" y="4072748"/>
                  <a:pt x="9234848" y="4056578"/>
                  <a:pt x="9213454" y="4055956"/>
                </a:cubicBezTo>
                <a:close/>
                <a:moveTo>
                  <a:pt x="9083471" y="4092898"/>
                </a:moveTo>
                <a:cubicBezTo>
                  <a:pt x="9082600" y="4113670"/>
                  <a:pt x="9101507" y="4133572"/>
                  <a:pt x="9122527" y="4133572"/>
                </a:cubicBezTo>
                <a:cubicBezTo>
                  <a:pt x="9144047" y="4133572"/>
                  <a:pt x="9161585" y="4115163"/>
                  <a:pt x="9160963" y="4093022"/>
                </a:cubicBezTo>
                <a:cubicBezTo>
                  <a:pt x="9160341" y="4071628"/>
                  <a:pt x="9144171" y="4056080"/>
                  <a:pt x="9122652" y="4056080"/>
                </a:cubicBezTo>
                <a:cubicBezTo>
                  <a:pt x="9101631" y="4056080"/>
                  <a:pt x="9084466" y="4072374"/>
                  <a:pt x="9083595" y="4092898"/>
                </a:cubicBezTo>
                <a:close/>
                <a:moveTo>
                  <a:pt x="9035209" y="4133572"/>
                </a:moveTo>
                <a:cubicBezTo>
                  <a:pt x="9056106" y="4134070"/>
                  <a:pt x="9075510" y="4114666"/>
                  <a:pt x="9075137" y="4093769"/>
                </a:cubicBezTo>
                <a:cubicBezTo>
                  <a:pt x="9074764" y="4072001"/>
                  <a:pt x="9056231" y="4055085"/>
                  <a:pt x="9033965" y="4056080"/>
                </a:cubicBezTo>
                <a:cubicBezTo>
                  <a:pt x="9012696" y="4057075"/>
                  <a:pt x="8997272" y="4073494"/>
                  <a:pt x="8997645" y="4095013"/>
                </a:cubicBezTo>
                <a:cubicBezTo>
                  <a:pt x="8998018" y="4115909"/>
                  <a:pt x="9014686" y="4133075"/>
                  <a:pt x="9035209" y="4133572"/>
                </a:cubicBezTo>
                <a:close/>
                <a:moveTo>
                  <a:pt x="8908212" y="4091654"/>
                </a:moveTo>
                <a:cubicBezTo>
                  <a:pt x="8906844" y="4114044"/>
                  <a:pt x="8923263" y="4132826"/>
                  <a:pt x="8945155" y="4133572"/>
                </a:cubicBezTo>
                <a:cubicBezTo>
                  <a:pt x="8965927" y="4134318"/>
                  <a:pt x="8985580" y="4115288"/>
                  <a:pt x="8985580" y="4094266"/>
                </a:cubicBezTo>
                <a:cubicBezTo>
                  <a:pt x="8985580" y="4073867"/>
                  <a:pt x="8968663" y="4056702"/>
                  <a:pt x="8947891" y="4055956"/>
                </a:cubicBezTo>
                <a:cubicBezTo>
                  <a:pt x="8926372" y="4055210"/>
                  <a:pt x="8909580" y="4070260"/>
                  <a:pt x="8908212" y="4091530"/>
                </a:cubicBezTo>
                <a:close/>
                <a:moveTo>
                  <a:pt x="8818654" y="4092028"/>
                </a:moveTo>
                <a:cubicBezTo>
                  <a:pt x="8817411" y="4114417"/>
                  <a:pt x="8834202" y="4133075"/>
                  <a:pt x="8855970" y="4133697"/>
                </a:cubicBezTo>
                <a:cubicBezTo>
                  <a:pt x="8876866" y="4134318"/>
                  <a:pt x="8896271" y="4115039"/>
                  <a:pt x="8896022" y="4094142"/>
                </a:cubicBezTo>
                <a:cubicBezTo>
                  <a:pt x="8895773" y="4073618"/>
                  <a:pt x="8878857" y="4056702"/>
                  <a:pt x="8857960" y="4056205"/>
                </a:cubicBezTo>
                <a:cubicBezTo>
                  <a:pt x="8836441" y="4055707"/>
                  <a:pt x="8819774" y="4070882"/>
                  <a:pt x="8818654" y="4092152"/>
                </a:cubicBezTo>
                <a:close/>
                <a:moveTo>
                  <a:pt x="8731212" y="4092152"/>
                </a:moveTo>
                <a:cubicBezTo>
                  <a:pt x="8729967" y="4111805"/>
                  <a:pt x="8746262" y="4130960"/>
                  <a:pt x="8766413" y="4133448"/>
                </a:cubicBezTo>
                <a:cubicBezTo>
                  <a:pt x="8787434" y="4135936"/>
                  <a:pt x="8807335" y="4118770"/>
                  <a:pt x="8808579" y="4096878"/>
                </a:cubicBezTo>
                <a:cubicBezTo>
                  <a:pt x="8809823" y="4075360"/>
                  <a:pt x="8795146" y="4058070"/>
                  <a:pt x="8774125" y="4056205"/>
                </a:cubicBezTo>
                <a:cubicBezTo>
                  <a:pt x="8751859" y="4054339"/>
                  <a:pt x="8732704" y="4070385"/>
                  <a:pt x="8731336" y="4092152"/>
                </a:cubicBezTo>
                <a:close/>
                <a:moveTo>
                  <a:pt x="8641530" y="4095137"/>
                </a:moveTo>
                <a:cubicBezTo>
                  <a:pt x="8642028" y="4114914"/>
                  <a:pt x="8660187" y="4133199"/>
                  <a:pt x="8679841" y="4133697"/>
                </a:cubicBezTo>
                <a:cubicBezTo>
                  <a:pt x="8701111" y="4134318"/>
                  <a:pt x="8719270" y="4115909"/>
                  <a:pt x="8719022" y="4093769"/>
                </a:cubicBezTo>
                <a:cubicBezTo>
                  <a:pt x="8718773" y="4072250"/>
                  <a:pt x="8702976" y="4056453"/>
                  <a:pt x="8681458" y="4056080"/>
                </a:cubicBezTo>
                <a:cubicBezTo>
                  <a:pt x="8659317" y="4055707"/>
                  <a:pt x="8641032" y="4073618"/>
                  <a:pt x="8641530" y="4095137"/>
                </a:cubicBezTo>
                <a:close/>
                <a:moveTo>
                  <a:pt x="8591403" y="4056080"/>
                </a:moveTo>
                <a:cubicBezTo>
                  <a:pt x="8569386" y="4056080"/>
                  <a:pt x="8551226" y="4074241"/>
                  <a:pt x="8551972" y="4095635"/>
                </a:cubicBezTo>
                <a:cubicBezTo>
                  <a:pt x="8552718" y="4115412"/>
                  <a:pt x="8571128" y="4133448"/>
                  <a:pt x="8590780" y="4133697"/>
                </a:cubicBezTo>
                <a:cubicBezTo>
                  <a:pt x="8612175" y="4133945"/>
                  <a:pt x="8629962" y="4115412"/>
                  <a:pt x="8629465" y="4093272"/>
                </a:cubicBezTo>
                <a:cubicBezTo>
                  <a:pt x="8628967" y="4071753"/>
                  <a:pt x="8612921" y="4056205"/>
                  <a:pt x="8591403" y="4056080"/>
                </a:cubicBezTo>
                <a:close/>
                <a:moveTo>
                  <a:pt x="8505204" y="4133697"/>
                </a:moveTo>
                <a:cubicBezTo>
                  <a:pt x="8524856" y="4133324"/>
                  <a:pt x="8543266" y="4115163"/>
                  <a:pt x="8543887" y="4095510"/>
                </a:cubicBezTo>
                <a:cubicBezTo>
                  <a:pt x="8544634" y="4074116"/>
                  <a:pt x="8526349" y="4055956"/>
                  <a:pt x="8504333" y="4056080"/>
                </a:cubicBezTo>
                <a:cubicBezTo>
                  <a:pt x="8482814" y="4056205"/>
                  <a:pt x="8466893" y="4072001"/>
                  <a:pt x="8466395" y="4093396"/>
                </a:cubicBezTo>
                <a:cubicBezTo>
                  <a:pt x="8465898" y="4115536"/>
                  <a:pt x="8483809" y="4133945"/>
                  <a:pt x="8505204" y="4133572"/>
                </a:cubicBezTo>
                <a:close/>
                <a:moveTo>
                  <a:pt x="8376838" y="4092276"/>
                </a:moveTo>
                <a:cubicBezTo>
                  <a:pt x="8375719" y="4114541"/>
                  <a:pt x="8392635" y="4133199"/>
                  <a:pt x="8414402" y="4133697"/>
                </a:cubicBezTo>
                <a:cubicBezTo>
                  <a:pt x="8435299" y="4134070"/>
                  <a:pt x="8454579" y="4114790"/>
                  <a:pt x="8454205" y="4093769"/>
                </a:cubicBezTo>
                <a:cubicBezTo>
                  <a:pt x="8453833" y="4073245"/>
                  <a:pt x="8436792" y="4056453"/>
                  <a:pt x="8415895" y="4056080"/>
                </a:cubicBezTo>
                <a:cubicBezTo>
                  <a:pt x="8394376" y="4055707"/>
                  <a:pt x="8377833" y="4071006"/>
                  <a:pt x="8376838" y="4092276"/>
                </a:cubicBezTo>
                <a:close/>
                <a:moveTo>
                  <a:pt x="8325094" y="4133697"/>
                </a:moveTo>
                <a:cubicBezTo>
                  <a:pt x="8345990" y="4133945"/>
                  <a:pt x="8365146" y="4114417"/>
                  <a:pt x="8364648" y="4093520"/>
                </a:cubicBezTo>
                <a:cubicBezTo>
                  <a:pt x="8364026" y="4071628"/>
                  <a:pt x="8345493" y="4054961"/>
                  <a:pt x="8323104" y="4056205"/>
                </a:cubicBezTo>
                <a:cubicBezTo>
                  <a:pt x="8301834" y="4057324"/>
                  <a:pt x="8286659" y="4074116"/>
                  <a:pt x="8287281" y="4095510"/>
                </a:cubicBezTo>
                <a:cubicBezTo>
                  <a:pt x="8287778" y="4116283"/>
                  <a:pt x="8304819" y="4133448"/>
                  <a:pt x="8325218" y="4133572"/>
                </a:cubicBezTo>
                <a:close/>
                <a:moveTo>
                  <a:pt x="8237278" y="4133697"/>
                </a:moveTo>
                <a:cubicBezTo>
                  <a:pt x="8257055" y="4132826"/>
                  <a:pt x="8274967" y="4114541"/>
                  <a:pt x="8275091" y="4094764"/>
                </a:cubicBezTo>
                <a:cubicBezTo>
                  <a:pt x="8275340" y="4073121"/>
                  <a:pt x="8256931" y="4055583"/>
                  <a:pt x="8234790" y="4056205"/>
                </a:cubicBezTo>
                <a:cubicBezTo>
                  <a:pt x="8213396" y="4056826"/>
                  <a:pt x="8197723" y="4072872"/>
                  <a:pt x="8197723" y="4094391"/>
                </a:cubicBezTo>
                <a:cubicBezTo>
                  <a:pt x="8197723" y="4116407"/>
                  <a:pt x="8216008" y="4134692"/>
                  <a:pt x="8237402" y="4133821"/>
                </a:cubicBezTo>
                <a:close/>
                <a:moveTo>
                  <a:pt x="8150083" y="4056205"/>
                </a:moveTo>
                <a:cubicBezTo>
                  <a:pt x="8127943" y="4055831"/>
                  <a:pt x="8109658" y="4073618"/>
                  <a:pt x="8110156" y="4095137"/>
                </a:cubicBezTo>
                <a:cubicBezTo>
                  <a:pt x="8110529" y="4114914"/>
                  <a:pt x="8128690" y="4133199"/>
                  <a:pt x="8148343" y="4133697"/>
                </a:cubicBezTo>
                <a:cubicBezTo>
                  <a:pt x="8169612" y="4134318"/>
                  <a:pt x="8187773" y="4115909"/>
                  <a:pt x="8187524" y="4093893"/>
                </a:cubicBezTo>
                <a:cubicBezTo>
                  <a:pt x="8187275" y="4072374"/>
                  <a:pt x="8171478" y="4056453"/>
                  <a:pt x="8150083" y="4056205"/>
                </a:cubicBezTo>
                <a:close/>
                <a:moveTo>
                  <a:pt x="8020599" y="4095635"/>
                </a:moveTo>
                <a:cubicBezTo>
                  <a:pt x="8021220" y="4115412"/>
                  <a:pt x="8039506" y="4133448"/>
                  <a:pt x="8059282" y="4133821"/>
                </a:cubicBezTo>
                <a:cubicBezTo>
                  <a:pt x="8080677" y="4134194"/>
                  <a:pt x="8098589" y="4115661"/>
                  <a:pt x="8098091" y="4093645"/>
                </a:cubicBezTo>
                <a:cubicBezTo>
                  <a:pt x="8097593" y="4072250"/>
                  <a:pt x="8081672" y="4056453"/>
                  <a:pt x="8060153" y="4056329"/>
                </a:cubicBezTo>
                <a:cubicBezTo>
                  <a:pt x="8038137" y="4056205"/>
                  <a:pt x="8019852" y="4074241"/>
                  <a:pt x="8020599" y="4095759"/>
                </a:cubicBezTo>
                <a:close/>
                <a:moveTo>
                  <a:pt x="7931041" y="4093272"/>
                </a:moveTo>
                <a:cubicBezTo>
                  <a:pt x="7930295" y="4114044"/>
                  <a:pt x="7949326" y="4133821"/>
                  <a:pt x="7970223" y="4133821"/>
                </a:cubicBezTo>
                <a:cubicBezTo>
                  <a:pt x="7991741" y="4133821"/>
                  <a:pt x="8009155" y="4115163"/>
                  <a:pt x="8008409" y="4093022"/>
                </a:cubicBezTo>
                <a:cubicBezTo>
                  <a:pt x="8007663" y="4071628"/>
                  <a:pt x="7991492" y="4056080"/>
                  <a:pt x="7969849" y="4056329"/>
                </a:cubicBezTo>
                <a:cubicBezTo>
                  <a:pt x="7948828" y="4056453"/>
                  <a:pt x="7931663" y="4072872"/>
                  <a:pt x="7930917" y="4093396"/>
                </a:cubicBezTo>
                <a:close/>
                <a:moveTo>
                  <a:pt x="7882158" y="4133697"/>
                </a:moveTo>
                <a:cubicBezTo>
                  <a:pt x="7902930" y="4134567"/>
                  <a:pt x="7922708" y="4115536"/>
                  <a:pt x="7922832" y="4094640"/>
                </a:cubicBezTo>
                <a:cubicBezTo>
                  <a:pt x="7922832" y="4072997"/>
                  <a:pt x="7904423" y="4055583"/>
                  <a:pt x="7882282" y="4056205"/>
                </a:cubicBezTo>
                <a:cubicBezTo>
                  <a:pt x="7860888" y="4056826"/>
                  <a:pt x="7845340" y="4072997"/>
                  <a:pt x="7845340" y="4094515"/>
                </a:cubicBezTo>
                <a:cubicBezTo>
                  <a:pt x="7845340" y="4115536"/>
                  <a:pt x="7861634" y="4132826"/>
                  <a:pt x="7882158" y="4133697"/>
                </a:cubicBezTo>
                <a:close/>
                <a:moveTo>
                  <a:pt x="7793222" y="4133697"/>
                </a:moveTo>
                <a:cubicBezTo>
                  <a:pt x="7814119" y="4134194"/>
                  <a:pt x="7833524" y="4114914"/>
                  <a:pt x="7833150" y="4093893"/>
                </a:cubicBezTo>
                <a:cubicBezTo>
                  <a:pt x="7832777" y="4072126"/>
                  <a:pt x="7814368" y="4055210"/>
                  <a:pt x="7791978" y="4056205"/>
                </a:cubicBezTo>
                <a:cubicBezTo>
                  <a:pt x="7770708" y="4057200"/>
                  <a:pt x="7755285" y="4073618"/>
                  <a:pt x="7755658" y="4095137"/>
                </a:cubicBezTo>
                <a:cubicBezTo>
                  <a:pt x="7756031" y="4116034"/>
                  <a:pt x="7772699" y="4133199"/>
                  <a:pt x="7793222" y="4133697"/>
                </a:cubicBezTo>
                <a:close/>
                <a:moveTo>
                  <a:pt x="7705780" y="4133697"/>
                </a:moveTo>
                <a:cubicBezTo>
                  <a:pt x="7725556" y="4132950"/>
                  <a:pt x="7743468" y="4114541"/>
                  <a:pt x="7743717" y="4094764"/>
                </a:cubicBezTo>
                <a:cubicBezTo>
                  <a:pt x="7743966" y="4073245"/>
                  <a:pt x="7725556" y="4055583"/>
                  <a:pt x="7703416" y="4056080"/>
                </a:cubicBezTo>
                <a:cubicBezTo>
                  <a:pt x="7682022" y="4056578"/>
                  <a:pt x="7666350" y="4072623"/>
                  <a:pt x="7666225" y="4094142"/>
                </a:cubicBezTo>
                <a:cubicBezTo>
                  <a:pt x="7666225" y="4116158"/>
                  <a:pt x="7684509" y="4134443"/>
                  <a:pt x="7705780" y="4133572"/>
                </a:cubicBezTo>
                <a:close/>
                <a:moveTo>
                  <a:pt x="7620078" y="4056205"/>
                </a:moveTo>
                <a:cubicBezTo>
                  <a:pt x="7597689" y="4055085"/>
                  <a:pt x="7579155" y="4071877"/>
                  <a:pt x="7578782" y="4093769"/>
                </a:cubicBezTo>
                <a:cubicBezTo>
                  <a:pt x="7578409" y="4114790"/>
                  <a:pt x="7597689" y="4134070"/>
                  <a:pt x="7618585" y="4133697"/>
                </a:cubicBezTo>
                <a:cubicBezTo>
                  <a:pt x="7638985" y="4133324"/>
                  <a:pt x="7655901" y="4116158"/>
                  <a:pt x="7656274" y="4095386"/>
                </a:cubicBezTo>
                <a:cubicBezTo>
                  <a:pt x="7656647" y="4073867"/>
                  <a:pt x="7641348" y="4057324"/>
                  <a:pt x="7620078" y="4056329"/>
                </a:cubicBezTo>
                <a:close/>
                <a:moveTo>
                  <a:pt x="7530645" y="4056205"/>
                </a:moveTo>
                <a:cubicBezTo>
                  <a:pt x="7508256" y="4055085"/>
                  <a:pt x="7489722" y="4071753"/>
                  <a:pt x="7489224" y="4093645"/>
                </a:cubicBezTo>
                <a:cubicBezTo>
                  <a:pt x="7488727" y="4114666"/>
                  <a:pt x="7507882" y="4134070"/>
                  <a:pt x="7528903" y="4133697"/>
                </a:cubicBezTo>
                <a:cubicBezTo>
                  <a:pt x="7549303" y="4133448"/>
                  <a:pt x="7566219" y="4116283"/>
                  <a:pt x="7566717" y="4095510"/>
                </a:cubicBezTo>
                <a:cubicBezTo>
                  <a:pt x="7567214" y="4073992"/>
                  <a:pt x="7551915" y="4057324"/>
                  <a:pt x="7530645" y="4056329"/>
                </a:cubicBezTo>
                <a:close/>
                <a:moveTo>
                  <a:pt x="7399543" y="4095137"/>
                </a:moveTo>
                <a:cubicBezTo>
                  <a:pt x="7400040" y="4114914"/>
                  <a:pt x="7418201" y="4133199"/>
                  <a:pt x="7437854" y="4133697"/>
                </a:cubicBezTo>
                <a:cubicBezTo>
                  <a:pt x="7459123" y="4134318"/>
                  <a:pt x="7477284" y="4115909"/>
                  <a:pt x="7477035" y="4093769"/>
                </a:cubicBezTo>
                <a:cubicBezTo>
                  <a:pt x="7476786" y="4072250"/>
                  <a:pt x="7460989" y="4056453"/>
                  <a:pt x="7439470" y="4056080"/>
                </a:cubicBezTo>
                <a:cubicBezTo>
                  <a:pt x="7417330" y="4055707"/>
                  <a:pt x="7399045" y="4073618"/>
                  <a:pt x="7399543" y="4095137"/>
                </a:cubicBezTo>
                <a:close/>
                <a:moveTo>
                  <a:pt x="7309985" y="4094266"/>
                </a:moveTo>
                <a:cubicBezTo>
                  <a:pt x="7309985" y="4115163"/>
                  <a:pt x="7329639" y="4134318"/>
                  <a:pt x="7350411" y="4133572"/>
                </a:cubicBezTo>
                <a:cubicBezTo>
                  <a:pt x="7372303" y="4132701"/>
                  <a:pt x="7388722" y="4114044"/>
                  <a:pt x="7387353" y="4091654"/>
                </a:cubicBezTo>
                <a:cubicBezTo>
                  <a:pt x="7385985" y="4070385"/>
                  <a:pt x="7369317" y="4055334"/>
                  <a:pt x="7347675" y="4056080"/>
                </a:cubicBezTo>
                <a:cubicBezTo>
                  <a:pt x="7326902" y="4056702"/>
                  <a:pt x="7309985" y="4073867"/>
                  <a:pt x="7309861" y="4094266"/>
                </a:cubicBezTo>
                <a:close/>
                <a:moveTo>
                  <a:pt x="7224408" y="4092152"/>
                </a:moveTo>
                <a:cubicBezTo>
                  <a:pt x="7223289" y="4114417"/>
                  <a:pt x="7240206" y="4133075"/>
                  <a:pt x="7261973" y="4133572"/>
                </a:cubicBezTo>
                <a:cubicBezTo>
                  <a:pt x="7282870" y="4133945"/>
                  <a:pt x="7302274" y="4114541"/>
                  <a:pt x="7301900" y="4093769"/>
                </a:cubicBezTo>
                <a:cubicBezTo>
                  <a:pt x="7301527" y="4073245"/>
                  <a:pt x="7284487" y="4056453"/>
                  <a:pt x="7263590" y="4056080"/>
                </a:cubicBezTo>
                <a:cubicBezTo>
                  <a:pt x="7242071" y="4055707"/>
                  <a:pt x="7225528" y="4071006"/>
                  <a:pt x="7224533" y="4092276"/>
                </a:cubicBezTo>
                <a:close/>
                <a:moveTo>
                  <a:pt x="7173659" y="4133572"/>
                </a:moveTo>
                <a:cubicBezTo>
                  <a:pt x="7193312" y="4133199"/>
                  <a:pt x="7211597" y="4115163"/>
                  <a:pt x="7212343" y="4095386"/>
                </a:cubicBezTo>
                <a:cubicBezTo>
                  <a:pt x="7213090" y="4073992"/>
                  <a:pt x="7194805" y="4055831"/>
                  <a:pt x="7172788" y="4055956"/>
                </a:cubicBezTo>
                <a:cubicBezTo>
                  <a:pt x="7151270" y="4056080"/>
                  <a:pt x="7135349" y="4071877"/>
                  <a:pt x="7134975" y="4093272"/>
                </a:cubicBezTo>
                <a:cubicBezTo>
                  <a:pt x="7134478" y="4115412"/>
                  <a:pt x="7152390" y="4133821"/>
                  <a:pt x="7173783" y="4133448"/>
                </a:cubicBezTo>
                <a:close/>
                <a:moveTo>
                  <a:pt x="7083231" y="4133572"/>
                </a:moveTo>
                <a:cubicBezTo>
                  <a:pt x="7104128" y="4133697"/>
                  <a:pt x="7123283" y="4114168"/>
                  <a:pt x="7122661" y="4093272"/>
                </a:cubicBezTo>
                <a:cubicBezTo>
                  <a:pt x="7122039" y="4071380"/>
                  <a:pt x="7103382" y="4054836"/>
                  <a:pt x="7080992" y="4056080"/>
                </a:cubicBezTo>
                <a:cubicBezTo>
                  <a:pt x="7059722" y="4057324"/>
                  <a:pt x="7044547" y="4073992"/>
                  <a:pt x="7045169" y="4095510"/>
                </a:cubicBezTo>
                <a:cubicBezTo>
                  <a:pt x="7045791" y="4116283"/>
                  <a:pt x="7062832" y="4133324"/>
                  <a:pt x="7083231" y="4133572"/>
                </a:cubicBezTo>
                <a:close/>
                <a:moveTo>
                  <a:pt x="6957851" y="4093022"/>
                </a:moveTo>
                <a:cubicBezTo>
                  <a:pt x="6956980" y="4113920"/>
                  <a:pt x="6976011" y="4133572"/>
                  <a:pt x="6996908" y="4133572"/>
                </a:cubicBezTo>
                <a:cubicBezTo>
                  <a:pt x="7018426" y="4133572"/>
                  <a:pt x="7035841" y="4115039"/>
                  <a:pt x="7035218" y="4092898"/>
                </a:cubicBezTo>
                <a:cubicBezTo>
                  <a:pt x="7034472" y="4071504"/>
                  <a:pt x="7018302" y="4055956"/>
                  <a:pt x="6996783" y="4056080"/>
                </a:cubicBezTo>
                <a:cubicBezTo>
                  <a:pt x="6975762" y="4056080"/>
                  <a:pt x="6958597" y="4072499"/>
                  <a:pt x="6957851" y="4093022"/>
                </a:cubicBezTo>
                <a:close/>
                <a:moveTo>
                  <a:pt x="6868293" y="4094515"/>
                </a:moveTo>
                <a:cubicBezTo>
                  <a:pt x="6868293" y="4114293"/>
                  <a:pt x="6886080" y="4132701"/>
                  <a:pt x="6905982" y="4133572"/>
                </a:cubicBezTo>
                <a:cubicBezTo>
                  <a:pt x="6927252" y="4134567"/>
                  <a:pt x="6945785" y="4116407"/>
                  <a:pt x="6945785" y="4094391"/>
                </a:cubicBezTo>
                <a:cubicBezTo>
                  <a:pt x="6945785" y="4072872"/>
                  <a:pt x="6930237" y="4056702"/>
                  <a:pt x="6908843" y="4056080"/>
                </a:cubicBezTo>
                <a:cubicBezTo>
                  <a:pt x="6886578" y="4055458"/>
                  <a:pt x="6868169" y="4072748"/>
                  <a:pt x="6868293" y="4094515"/>
                </a:cubicBezTo>
                <a:close/>
                <a:moveTo>
                  <a:pt x="6820653" y="4056205"/>
                </a:moveTo>
                <a:cubicBezTo>
                  <a:pt x="6798264" y="4054836"/>
                  <a:pt x="6779606" y="4071255"/>
                  <a:pt x="6778736" y="4093147"/>
                </a:cubicBezTo>
                <a:cubicBezTo>
                  <a:pt x="6777989" y="4113920"/>
                  <a:pt x="6797021" y="4133697"/>
                  <a:pt x="6817917" y="4133697"/>
                </a:cubicBezTo>
                <a:cubicBezTo>
                  <a:pt x="6838192" y="4133697"/>
                  <a:pt x="6855482" y="4116656"/>
                  <a:pt x="6856104" y="4095883"/>
                </a:cubicBezTo>
                <a:cubicBezTo>
                  <a:pt x="6856850" y="4074365"/>
                  <a:pt x="6841799" y="4057573"/>
                  <a:pt x="6820530" y="4056205"/>
                </a:cubicBezTo>
                <a:close/>
                <a:moveTo>
                  <a:pt x="6693035" y="4094266"/>
                </a:moveTo>
                <a:cubicBezTo>
                  <a:pt x="6693035" y="4116283"/>
                  <a:pt x="6711319" y="4134567"/>
                  <a:pt x="6732589" y="4133697"/>
                </a:cubicBezTo>
                <a:cubicBezTo>
                  <a:pt x="6752366" y="4132950"/>
                  <a:pt x="6770277" y="4114541"/>
                  <a:pt x="6770527" y="4094764"/>
                </a:cubicBezTo>
                <a:cubicBezTo>
                  <a:pt x="6770776" y="4073245"/>
                  <a:pt x="6752366" y="4055583"/>
                  <a:pt x="6730226" y="4056080"/>
                </a:cubicBezTo>
                <a:cubicBezTo>
                  <a:pt x="6708831" y="4056578"/>
                  <a:pt x="6693158" y="4072623"/>
                  <a:pt x="6693035" y="4094142"/>
                </a:cubicBezTo>
                <a:close/>
                <a:moveTo>
                  <a:pt x="6603477" y="4093769"/>
                </a:moveTo>
                <a:cubicBezTo>
                  <a:pt x="6603104" y="4115785"/>
                  <a:pt x="6621140" y="4134318"/>
                  <a:pt x="6642534" y="4133821"/>
                </a:cubicBezTo>
                <a:cubicBezTo>
                  <a:pt x="6662187" y="4133324"/>
                  <a:pt x="6680472" y="4115163"/>
                  <a:pt x="6680969" y="4095386"/>
                </a:cubicBezTo>
                <a:cubicBezTo>
                  <a:pt x="6681591" y="4073867"/>
                  <a:pt x="6663306" y="4055956"/>
                  <a:pt x="6641165" y="4056205"/>
                </a:cubicBezTo>
                <a:cubicBezTo>
                  <a:pt x="6619647" y="4056453"/>
                  <a:pt x="6603850" y="4072250"/>
                  <a:pt x="6603477" y="4093769"/>
                </a:cubicBezTo>
                <a:close/>
                <a:moveTo>
                  <a:pt x="6513920" y="4093147"/>
                </a:moveTo>
                <a:cubicBezTo>
                  <a:pt x="6513298" y="4115288"/>
                  <a:pt x="6530711" y="4133821"/>
                  <a:pt x="6552230" y="4133821"/>
                </a:cubicBezTo>
                <a:cubicBezTo>
                  <a:pt x="6572007" y="4133821"/>
                  <a:pt x="6590417" y="4116034"/>
                  <a:pt x="6591287" y="4096132"/>
                </a:cubicBezTo>
                <a:cubicBezTo>
                  <a:pt x="6592282" y="4074738"/>
                  <a:pt x="6574246" y="4056329"/>
                  <a:pt x="6552230" y="4056329"/>
                </a:cubicBezTo>
                <a:cubicBezTo>
                  <a:pt x="6530711" y="4056329"/>
                  <a:pt x="6514541" y="4071877"/>
                  <a:pt x="6513920" y="4093272"/>
                </a:cubicBezTo>
                <a:close/>
                <a:moveTo>
                  <a:pt x="6462299" y="4133821"/>
                </a:moveTo>
                <a:cubicBezTo>
                  <a:pt x="6483197" y="4133945"/>
                  <a:pt x="6502352" y="4114417"/>
                  <a:pt x="6501730" y="4093520"/>
                </a:cubicBezTo>
                <a:cubicBezTo>
                  <a:pt x="6501108" y="4071628"/>
                  <a:pt x="6482450" y="4055085"/>
                  <a:pt x="6460061" y="4056329"/>
                </a:cubicBezTo>
                <a:cubicBezTo>
                  <a:pt x="6438791" y="4057573"/>
                  <a:pt x="6423616" y="4074241"/>
                  <a:pt x="6424238" y="4095759"/>
                </a:cubicBezTo>
                <a:cubicBezTo>
                  <a:pt x="6424860" y="4116531"/>
                  <a:pt x="6441901" y="4133697"/>
                  <a:pt x="6462299" y="4133821"/>
                </a:cubicBezTo>
                <a:close/>
                <a:moveTo>
                  <a:pt x="6336795" y="4094266"/>
                </a:moveTo>
                <a:cubicBezTo>
                  <a:pt x="6336671" y="4115288"/>
                  <a:pt x="6356075" y="4134443"/>
                  <a:pt x="6376971" y="4133697"/>
                </a:cubicBezTo>
                <a:cubicBezTo>
                  <a:pt x="6398739" y="4133075"/>
                  <a:pt x="6415407" y="4114293"/>
                  <a:pt x="6414162" y="4091903"/>
                </a:cubicBezTo>
                <a:cubicBezTo>
                  <a:pt x="6412919" y="4070633"/>
                  <a:pt x="6396251" y="4055458"/>
                  <a:pt x="6374732" y="4056080"/>
                </a:cubicBezTo>
                <a:cubicBezTo>
                  <a:pt x="6353836" y="4056702"/>
                  <a:pt x="6336920" y="4073618"/>
                  <a:pt x="6336795" y="4094142"/>
                </a:cubicBezTo>
                <a:close/>
                <a:moveTo>
                  <a:pt x="6247237" y="4095510"/>
                </a:moveTo>
                <a:cubicBezTo>
                  <a:pt x="6247735" y="4115288"/>
                  <a:pt x="6266020" y="4133448"/>
                  <a:pt x="6285673" y="4133945"/>
                </a:cubicBezTo>
                <a:cubicBezTo>
                  <a:pt x="6307067" y="4134443"/>
                  <a:pt x="6324978" y="4116034"/>
                  <a:pt x="6324729" y="4093893"/>
                </a:cubicBezTo>
                <a:cubicBezTo>
                  <a:pt x="6324357" y="4072374"/>
                  <a:pt x="6308559" y="4056578"/>
                  <a:pt x="6287041" y="4056329"/>
                </a:cubicBezTo>
                <a:cubicBezTo>
                  <a:pt x="6264900" y="4056080"/>
                  <a:pt x="6246740" y="4073992"/>
                  <a:pt x="6247237" y="4095510"/>
                </a:cubicBezTo>
                <a:close/>
                <a:moveTo>
                  <a:pt x="6157680" y="4094018"/>
                </a:moveTo>
                <a:cubicBezTo>
                  <a:pt x="6157307" y="4114914"/>
                  <a:pt x="6176711" y="4134318"/>
                  <a:pt x="6197483" y="4133945"/>
                </a:cubicBezTo>
                <a:cubicBezTo>
                  <a:pt x="6219251" y="4133572"/>
                  <a:pt x="6236167" y="4114790"/>
                  <a:pt x="6235048" y="4092525"/>
                </a:cubicBezTo>
                <a:cubicBezTo>
                  <a:pt x="6234053" y="4071255"/>
                  <a:pt x="6217509" y="4055956"/>
                  <a:pt x="6195991" y="4056329"/>
                </a:cubicBezTo>
                <a:cubicBezTo>
                  <a:pt x="6175094" y="4056702"/>
                  <a:pt x="6158053" y="4073494"/>
                  <a:pt x="6157680" y="4094018"/>
                </a:cubicBezTo>
                <a:close/>
                <a:moveTo>
                  <a:pt x="6109792" y="4133945"/>
                </a:moveTo>
                <a:cubicBezTo>
                  <a:pt x="6130689" y="4134318"/>
                  <a:pt x="6149968" y="4114790"/>
                  <a:pt x="6149471" y="4093893"/>
                </a:cubicBezTo>
                <a:cubicBezTo>
                  <a:pt x="6148973" y="4072126"/>
                  <a:pt x="6130315" y="4055334"/>
                  <a:pt x="6108050" y="4056453"/>
                </a:cubicBezTo>
                <a:cubicBezTo>
                  <a:pt x="6086780" y="4057573"/>
                  <a:pt x="6071481" y="4074241"/>
                  <a:pt x="6071978" y="4095635"/>
                </a:cubicBezTo>
                <a:cubicBezTo>
                  <a:pt x="6072476" y="4116407"/>
                  <a:pt x="6089393" y="4133572"/>
                  <a:pt x="6109792" y="4133945"/>
                </a:cubicBezTo>
                <a:close/>
                <a:moveTo>
                  <a:pt x="6019364" y="4133945"/>
                </a:moveTo>
                <a:cubicBezTo>
                  <a:pt x="6040136" y="4134816"/>
                  <a:pt x="6059789" y="4115785"/>
                  <a:pt x="6059913" y="4094764"/>
                </a:cubicBezTo>
                <a:cubicBezTo>
                  <a:pt x="6059913" y="4073121"/>
                  <a:pt x="6041504" y="4055707"/>
                  <a:pt x="6019239" y="4056453"/>
                </a:cubicBezTo>
                <a:cubicBezTo>
                  <a:pt x="5997845" y="4057200"/>
                  <a:pt x="5982297" y="4073370"/>
                  <a:pt x="5982421" y="4094889"/>
                </a:cubicBezTo>
                <a:cubicBezTo>
                  <a:pt x="5982421" y="4115785"/>
                  <a:pt x="5998840" y="4133075"/>
                  <a:pt x="6019364" y="4133945"/>
                </a:cubicBezTo>
                <a:close/>
                <a:moveTo>
                  <a:pt x="5930552" y="4133945"/>
                </a:moveTo>
                <a:cubicBezTo>
                  <a:pt x="5951450" y="4134318"/>
                  <a:pt x="5970729" y="4114914"/>
                  <a:pt x="5970231" y="4093893"/>
                </a:cubicBezTo>
                <a:cubicBezTo>
                  <a:pt x="5969734" y="4072001"/>
                  <a:pt x="5951201" y="4055334"/>
                  <a:pt x="5928811" y="4056453"/>
                </a:cubicBezTo>
                <a:cubicBezTo>
                  <a:pt x="5907541" y="4057573"/>
                  <a:pt x="5892242" y="4074241"/>
                  <a:pt x="5892739" y="4095635"/>
                </a:cubicBezTo>
                <a:cubicBezTo>
                  <a:pt x="5893237" y="4116407"/>
                  <a:pt x="5910153" y="4133572"/>
                  <a:pt x="5930552" y="4133945"/>
                </a:cubicBezTo>
                <a:close/>
                <a:moveTo>
                  <a:pt x="5847214" y="4056453"/>
                </a:moveTo>
                <a:cubicBezTo>
                  <a:pt x="5824825" y="4055085"/>
                  <a:pt x="5806167" y="4071504"/>
                  <a:pt x="5805297" y="4093396"/>
                </a:cubicBezTo>
                <a:cubicBezTo>
                  <a:pt x="5804550" y="4114293"/>
                  <a:pt x="5823581" y="4133945"/>
                  <a:pt x="5844478" y="4133945"/>
                </a:cubicBezTo>
                <a:cubicBezTo>
                  <a:pt x="5864753" y="4133945"/>
                  <a:pt x="5882042" y="4116905"/>
                  <a:pt x="5882664" y="4096132"/>
                </a:cubicBezTo>
                <a:cubicBezTo>
                  <a:pt x="5883410" y="4074614"/>
                  <a:pt x="5868360" y="4057822"/>
                  <a:pt x="5847090" y="4056453"/>
                </a:cubicBezTo>
                <a:close/>
                <a:moveTo>
                  <a:pt x="5755667" y="4056453"/>
                </a:moveTo>
                <a:cubicBezTo>
                  <a:pt x="5733526" y="4056080"/>
                  <a:pt x="5715242" y="4073992"/>
                  <a:pt x="5715739" y="4095510"/>
                </a:cubicBezTo>
                <a:cubicBezTo>
                  <a:pt x="5716237" y="4115288"/>
                  <a:pt x="5734397" y="4133448"/>
                  <a:pt x="5754050" y="4134070"/>
                </a:cubicBezTo>
                <a:cubicBezTo>
                  <a:pt x="5775320" y="4134692"/>
                  <a:pt x="5793480" y="4116283"/>
                  <a:pt x="5793231" y="4094142"/>
                </a:cubicBezTo>
                <a:cubicBezTo>
                  <a:pt x="5792983" y="4072623"/>
                  <a:pt x="5777185" y="4056826"/>
                  <a:pt x="5755667" y="4056453"/>
                </a:cubicBezTo>
                <a:close/>
                <a:moveTo>
                  <a:pt x="5667726" y="4056453"/>
                </a:moveTo>
                <a:cubicBezTo>
                  <a:pt x="5645337" y="4055334"/>
                  <a:pt x="5626804" y="4072001"/>
                  <a:pt x="5626306" y="4093893"/>
                </a:cubicBezTo>
                <a:cubicBezTo>
                  <a:pt x="5625809" y="4114914"/>
                  <a:pt x="5644964" y="4134318"/>
                  <a:pt x="5665985" y="4133945"/>
                </a:cubicBezTo>
                <a:cubicBezTo>
                  <a:pt x="5686384" y="4133697"/>
                  <a:pt x="5703300" y="4116531"/>
                  <a:pt x="5703798" y="4095759"/>
                </a:cubicBezTo>
                <a:cubicBezTo>
                  <a:pt x="5704296" y="4074241"/>
                  <a:pt x="5688996" y="4057573"/>
                  <a:pt x="5667726" y="4056578"/>
                </a:cubicBezTo>
                <a:close/>
                <a:moveTo>
                  <a:pt x="5536749" y="4092401"/>
                </a:moveTo>
                <a:cubicBezTo>
                  <a:pt x="5535380" y="4111929"/>
                  <a:pt x="5551924" y="4131209"/>
                  <a:pt x="5571950" y="4133697"/>
                </a:cubicBezTo>
                <a:cubicBezTo>
                  <a:pt x="5592971" y="4136184"/>
                  <a:pt x="5612872" y="4119019"/>
                  <a:pt x="5614116" y="4097127"/>
                </a:cubicBezTo>
                <a:cubicBezTo>
                  <a:pt x="5615360" y="4075609"/>
                  <a:pt x="5600683" y="4058319"/>
                  <a:pt x="5579662" y="4056453"/>
                </a:cubicBezTo>
                <a:cubicBezTo>
                  <a:pt x="5557397" y="4054587"/>
                  <a:pt x="5538241" y="4070633"/>
                  <a:pt x="5536749" y="4092401"/>
                </a:cubicBezTo>
                <a:close/>
                <a:moveTo>
                  <a:pt x="5488487" y="4133945"/>
                </a:moveTo>
                <a:cubicBezTo>
                  <a:pt x="5509384" y="4134443"/>
                  <a:pt x="5528788" y="4115039"/>
                  <a:pt x="5528415" y="4094142"/>
                </a:cubicBezTo>
                <a:cubicBezTo>
                  <a:pt x="5528042" y="4072374"/>
                  <a:pt x="5509508" y="4055458"/>
                  <a:pt x="5487243" y="4056453"/>
                </a:cubicBezTo>
                <a:cubicBezTo>
                  <a:pt x="5465973" y="4057448"/>
                  <a:pt x="5450550" y="4073867"/>
                  <a:pt x="5450923" y="4095386"/>
                </a:cubicBezTo>
                <a:cubicBezTo>
                  <a:pt x="5451296" y="4116283"/>
                  <a:pt x="5467964" y="4133448"/>
                  <a:pt x="5488487" y="4133945"/>
                </a:cubicBezTo>
                <a:close/>
                <a:moveTo>
                  <a:pt x="5400671" y="4133945"/>
                </a:moveTo>
                <a:cubicBezTo>
                  <a:pt x="5420324" y="4133448"/>
                  <a:pt x="5438484" y="4115163"/>
                  <a:pt x="5438982" y="4095386"/>
                </a:cubicBezTo>
                <a:cubicBezTo>
                  <a:pt x="5439479" y="4073867"/>
                  <a:pt x="5421195" y="4055956"/>
                  <a:pt x="5399054" y="4056329"/>
                </a:cubicBezTo>
                <a:cubicBezTo>
                  <a:pt x="5377536" y="4056702"/>
                  <a:pt x="5361739" y="4072499"/>
                  <a:pt x="5361490" y="4094018"/>
                </a:cubicBezTo>
                <a:cubicBezTo>
                  <a:pt x="5361241" y="4116034"/>
                  <a:pt x="5379277" y="4134443"/>
                  <a:pt x="5400671" y="4133945"/>
                </a:cubicBezTo>
                <a:close/>
                <a:moveTo>
                  <a:pt x="5311238" y="4133945"/>
                </a:moveTo>
                <a:cubicBezTo>
                  <a:pt x="5330891" y="4133324"/>
                  <a:pt x="5349051" y="4114914"/>
                  <a:pt x="5349300" y="4095262"/>
                </a:cubicBezTo>
                <a:cubicBezTo>
                  <a:pt x="5349673" y="4073743"/>
                  <a:pt x="5331388" y="4055956"/>
                  <a:pt x="5309248" y="4056453"/>
                </a:cubicBezTo>
                <a:cubicBezTo>
                  <a:pt x="5287854" y="4056826"/>
                  <a:pt x="5272057" y="4072872"/>
                  <a:pt x="5271932" y="4094266"/>
                </a:cubicBezTo>
                <a:cubicBezTo>
                  <a:pt x="5271684" y="4116283"/>
                  <a:pt x="5289968" y="4134692"/>
                  <a:pt x="5311238" y="4133945"/>
                </a:cubicBezTo>
                <a:close/>
                <a:moveTo>
                  <a:pt x="5223671" y="4056329"/>
                </a:moveTo>
                <a:cubicBezTo>
                  <a:pt x="5201655" y="4056329"/>
                  <a:pt x="5183495" y="4074614"/>
                  <a:pt x="5184365" y="4096008"/>
                </a:cubicBezTo>
                <a:cubicBezTo>
                  <a:pt x="5185112" y="4115909"/>
                  <a:pt x="5203520" y="4133697"/>
                  <a:pt x="5223298" y="4133945"/>
                </a:cubicBezTo>
                <a:cubicBezTo>
                  <a:pt x="5244816" y="4134194"/>
                  <a:pt x="5262479" y="4115661"/>
                  <a:pt x="5261857" y="4093520"/>
                </a:cubicBezTo>
                <a:cubicBezTo>
                  <a:pt x="5261235" y="4072126"/>
                  <a:pt x="5245190" y="4056453"/>
                  <a:pt x="5223671" y="4056453"/>
                </a:cubicBezTo>
                <a:close/>
                <a:moveTo>
                  <a:pt x="5135731" y="4056329"/>
                </a:moveTo>
                <a:cubicBezTo>
                  <a:pt x="5113466" y="4055458"/>
                  <a:pt x="5095056" y="4072623"/>
                  <a:pt x="5094932" y="4094391"/>
                </a:cubicBezTo>
                <a:cubicBezTo>
                  <a:pt x="5094932" y="4115412"/>
                  <a:pt x="5114336" y="4134443"/>
                  <a:pt x="5135233" y="4133821"/>
                </a:cubicBezTo>
                <a:cubicBezTo>
                  <a:pt x="5155757" y="4133075"/>
                  <a:pt x="5172175" y="4115909"/>
                  <a:pt x="5172424" y="4095013"/>
                </a:cubicBezTo>
                <a:cubicBezTo>
                  <a:pt x="5172549" y="4073494"/>
                  <a:pt x="5157125" y="4057200"/>
                  <a:pt x="5135731" y="4056453"/>
                </a:cubicBezTo>
                <a:close/>
                <a:moveTo>
                  <a:pt x="5046422" y="4056329"/>
                </a:moveTo>
                <a:cubicBezTo>
                  <a:pt x="5024157" y="4055334"/>
                  <a:pt x="5005623" y="4072374"/>
                  <a:pt x="5005250" y="4094018"/>
                </a:cubicBezTo>
                <a:cubicBezTo>
                  <a:pt x="5004877" y="4114914"/>
                  <a:pt x="5024406" y="4134194"/>
                  <a:pt x="5045302" y="4133697"/>
                </a:cubicBezTo>
                <a:cubicBezTo>
                  <a:pt x="5065702" y="4133199"/>
                  <a:pt x="5082494" y="4116034"/>
                  <a:pt x="5082742" y="4095137"/>
                </a:cubicBezTo>
                <a:cubicBezTo>
                  <a:pt x="5083116" y="4073618"/>
                  <a:pt x="5067692" y="4057200"/>
                  <a:pt x="5046422" y="4056205"/>
                </a:cubicBezTo>
                <a:close/>
                <a:moveTo>
                  <a:pt x="4959228" y="4133821"/>
                </a:moveTo>
                <a:cubicBezTo>
                  <a:pt x="4979005" y="4132950"/>
                  <a:pt x="4996917" y="4114541"/>
                  <a:pt x="4997041" y="4094889"/>
                </a:cubicBezTo>
                <a:cubicBezTo>
                  <a:pt x="4997290" y="4073370"/>
                  <a:pt x="4978756" y="4055707"/>
                  <a:pt x="4956616" y="4056329"/>
                </a:cubicBezTo>
                <a:cubicBezTo>
                  <a:pt x="4935221" y="4056951"/>
                  <a:pt x="4919549" y="4072997"/>
                  <a:pt x="4919549" y="4094515"/>
                </a:cubicBezTo>
                <a:cubicBezTo>
                  <a:pt x="4919549" y="4116531"/>
                  <a:pt x="4937958" y="4134816"/>
                  <a:pt x="4959228" y="4133945"/>
                </a:cubicBezTo>
                <a:close/>
                <a:moveTo>
                  <a:pt x="4869297" y="4133821"/>
                </a:moveTo>
                <a:cubicBezTo>
                  <a:pt x="4888950" y="4133199"/>
                  <a:pt x="4907110" y="4114914"/>
                  <a:pt x="4907484" y="4095262"/>
                </a:cubicBezTo>
                <a:cubicBezTo>
                  <a:pt x="4907981" y="4073743"/>
                  <a:pt x="4889572" y="4055956"/>
                  <a:pt x="4867556" y="4056329"/>
                </a:cubicBezTo>
                <a:cubicBezTo>
                  <a:pt x="4846162" y="4056702"/>
                  <a:pt x="4830365" y="4072623"/>
                  <a:pt x="4830116" y="4094142"/>
                </a:cubicBezTo>
                <a:cubicBezTo>
                  <a:pt x="4829867" y="4116158"/>
                  <a:pt x="4848027" y="4134567"/>
                  <a:pt x="4869297" y="4133945"/>
                </a:cubicBezTo>
                <a:close/>
                <a:moveTo>
                  <a:pt x="4777501" y="4133821"/>
                </a:moveTo>
                <a:cubicBezTo>
                  <a:pt x="4798273" y="4134692"/>
                  <a:pt x="4817926" y="4115661"/>
                  <a:pt x="4818051" y="4094640"/>
                </a:cubicBezTo>
                <a:cubicBezTo>
                  <a:pt x="4818051" y="4072997"/>
                  <a:pt x="4799641" y="4055583"/>
                  <a:pt x="4777377" y="4056329"/>
                </a:cubicBezTo>
                <a:cubicBezTo>
                  <a:pt x="4755982" y="4057075"/>
                  <a:pt x="4740434" y="4073245"/>
                  <a:pt x="4740558" y="4094764"/>
                </a:cubicBezTo>
                <a:cubicBezTo>
                  <a:pt x="4740558" y="4115661"/>
                  <a:pt x="4756977" y="4132950"/>
                  <a:pt x="4777501" y="4133821"/>
                </a:cubicBezTo>
                <a:close/>
                <a:moveTo>
                  <a:pt x="4653115" y="4093272"/>
                </a:moveTo>
                <a:cubicBezTo>
                  <a:pt x="4652245" y="4114168"/>
                  <a:pt x="4671276" y="4133821"/>
                  <a:pt x="4692173" y="4133821"/>
                </a:cubicBezTo>
                <a:cubicBezTo>
                  <a:pt x="4713691" y="4133821"/>
                  <a:pt x="4731105" y="4115288"/>
                  <a:pt x="4730483" y="4093147"/>
                </a:cubicBezTo>
                <a:cubicBezTo>
                  <a:pt x="4729737" y="4071753"/>
                  <a:pt x="4713567" y="4056205"/>
                  <a:pt x="4692048" y="4056329"/>
                </a:cubicBezTo>
                <a:cubicBezTo>
                  <a:pt x="4671027" y="4056329"/>
                  <a:pt x="4653862" y="4072748"/>
                  <a:pt x="4653115" y="4093272"/>
                </a:cubicBezTo>
                <a:close/>
                <a:moveTo>
                  <a:pt x="4563434" y="4095137"/>
                </a:moveTo>
                <a:cubicBezTo>
                  <a:pt x="4563807" y="4114914"/>
                  <a:pt x="4581843" y="4133199"/>
                  <a:pt x="4601496" y="4133821"/>
                </a:cubicBezTo>
                <a:cubicBezTo>
                  <a:pt x="4622765" y="4134567"/>
                  <a:pt x="4641050" y="4116158"/>
                  <a:pt x="4640926" y="4094142"/>
                </a:cubicBezTo>
                <a:cubicBezTo>
                  <a:pt x="4640801" y="4072623"/>
                  <a:pt x="4625005" y="4056702"/>
                  <a:pt x="4603610" y="4056205"/>
                </a:cubicBezTo>
                <a:cubicBezTo>
                  <a:pt x="4581470" y="4055707"/>
                  <a:pt x="4563185" y="4073494"/>
                  <a:pt x="4563434" y="4095013"/>
                </a:cubicBezTo>
                <a:close/>
                <a:moveTo>
                  <a:pt x="4514550" y="4056329"/>
                </a:moveTo>
                <a:cubicBezTo>
                  <a:pt x="4492285" y="4055583"/>
                  <a:pt x="4473876" y="4072872"/>
                  <a:pt x="4473876" y="4094640"/>
                </a:cubicBezTo>
                <a:cubicBezTo>
                  <a:pt x="4473876" y="4115661"/>
                  <a:pt x="4493529" y="4134692"/>
                  <a:pt x="4514301" y="4133821"/>
                </a:cubicBezTo>
                <a:cubicBezTo>
                  <a:pt x="4534825" y="4132950"/>
                  <a:pt x="4551244" y="4115785"/>
                  <a:pt x="4551244" y="4094764"/>
                </a:cubicBezTo>
                <a:cubicBezTo>
                  <a:pt x="4551244" y="4073245"/>
                  <a:pt x="4535820" y="4057075"/>
                  <a:pt x="4514426" y="4056329"/>
                </a:cubicBezTo>
                <a:close/>
                <a:moveTo>
                  <a:pt x="4424620" y="4056329"/>
                </a:moveTo>
                <a:cubicBezTo>
                  <a:pt x="4402479" y="4055831"/>
                  <a:pt x="4384070" y="4073494"/>
                  <a:pt x="4384319" y="4095013"/>
                </a:cubicBezTo>
                <a:cubicBezTo>
                  <a:pt x="4384568" y="4114666"/>
                  <a:pt x="4402479" y="4133075"/>
                  <a:pt x="4422256" y="4133945"/>
                </a:cubicBezTo>
                <a:cubicBezTo>
                  <a:pt x="4443526" y="4134816"/>
                  <a:pt x="4461935" y="4116531"/>
                  <a:pt x="4461811" y="4094515"/>
                </a:cubicBezTo>
                <a:cubicBezTo>
                  <a:pt x="4461811" y="4072997"/>
                  <a:pt x="4446139" y="4056951"/>
                  <a:pt x="4424620" y="4056453"/>
                </a:cubicBezTo>
                <a:close/>
                <a:moveTo>
                  <a:pt x="4338296" y="4133821"/>
                </a:moveTo>
                <a:cubicBezTo>
                  <a:pt x="4358074" y="4132950"/>
                  <a:pt x="4375985" y="4114541"/>
                  <a:pt x="4376110" y="4094889"/>
                </a:cubicBezTo>
                <a:cubicBezTo>
                  <a:pt x="4376358" y="4073370"/>
                  <a:pt x="4357825" y="4055707"/>
                  <a:pt x="4335684" y="4056329"/>
                </a:cubicBezTo>
                <a:cubicBezTo>
                  <a:pt x="4314290" y="4056951"/>
                  <a:pt x="4298617" y="4072997"/>
                  <a:pt x="4298617" y="4094515"/>
                </a:cubicBezTo>
                <a:cubicBezTo>
                  <a:pt x="4298617" y="4116531"/>
                  <a:pt x="4317027" y="4134816"/>
                  <a:pt x="4338296" y="4133945"/>
                </a:cubicBezTo>
                <a:close/>
                <a:moveTo>
                  <a:pt x="4247122" y="4133821"/>
                </a:moveTo>
                <a:cubicBezTo>
                  <a:pt x="4268019" y="4133945"/>
                  <a:pt x="4287174" y="4114417"/>
                  <a:pt x="4286552" y="4093520"/>
                </a:cubicBezTo>
                <a:cubicBezTo>
                  <a:pt x="4285930" y="4071628"/>
                  <a:pt x="4267272" y="4055085"/>
                  <a:pt x="4244883" y="4056329"/>
                </a:cubicBezTo>
                <a:cubicBezTo>
                  <a:pt x="4223613" y="4057573"/>
                  <a:pt x="4208438" y="4074241"/>
                  <a:pt x="4209060" y="4095759"/>
                </a:cubicBezTo>
                <a:cubicBezTo>
                  <a:pt x="4209682" y="4116531"/>
                  <a:pt x="4226723" y="4133572"/>
                  <a:pt x="4247122" y="4133821"/>
                </a:cubicBezTo>
                <a:close/>
                <a:moveTo>
                  <a:pt x="4158933" y="4133821"/>
                </a:moveTo>
                <a:cubicBezTo>
                  <a:pt x="4178586" y="4133199"/>
                  <a:pt x="4196622" y="4114790"/>
                  <a:pt x="4196995" y="4095137"/>
                </a:cubicBezTo>
                <a:cubicBezTo>
                  <a:pt x="4197368" y="4073618"/>
                  <a:pt x="4178959" y="4055831"/>
                  <a:pt x="4156818" y="4056329"/>
                </a:cubicBezTo>
                <a:cubicBezTo>
                  <a:pt x="4135424" y="4056826"/>
                  <a:pt x="4119627" y="4072748"/>
                  <a:pt x="4119503" y="4094266"/>
                </a:cubicBezTo>
                <a:cubicBezTo>
                  <a:pt x="4119378" y="4116283"/>
                  <a:pt x="4137539" y="4134692"/>
                  <a:pt x="4158933" y="4133945"/>
                </a:cubicBezTo>
                <a:close/>
                <a:moveTo>
                  <a:pt x="4032060" y="4094018"/>
                </a:moveTo>
                <a:cubicBezTo>
                  <a:pt x="4031687" y="4114914"/>
                  <a:pt x="4051091" y="4134318"/>
                  <a:pt x="4071987" y="4133821"/>
                </a:cubicBezTo>
                <a:cubicBezTo>
                  <a:pt x="4093755" y="4133324"/>
                  <a:pt x="4110547" y="4114666"/>
                  <a:pt x="4109427" y="4092401"/>
                </a:cubicBezTo>
                <a:cubicBezTo>
                  <a:pt x="4108308" y="4071131"/>
                  <a:pt x="4091764" y="4055831"/>
                  <a:pt x="4070246" y="4056329"/>
                </a:cubicBezTo>
                <a:cubicBezTo>
                  <a:pt x="4049349" y="4056826"/>
                  <a:pt x="4032308" y="4073618"/>
                  <a:pt x="4032060" y="4094142"/>
                </a:cubicBezTo>
                <a:close/>
                <a:moveTo>
                  <a:pt x="3942502" y="4095510"/>
                </a:moveTo>
                <a:cubicBezTo>
                  <a:pt x="3943000" y="4115288"/>
                  <a:pt x="3961284" y="4133448"/>
                  <a:pt x="3980937" y="4133945"/>
                </a:cubicBezTo>
                <a:cubicBezTo>
                  <a:pt x="4002331" y="4134443"/>
                  <a:pt x="4020367" y="4116034"/>
                  <a:pt x="4019994" y="4093893"/>
                </a:cubicBezTo>
                <a:cubicBezTo>
                  <a:pt x="4019621" y="4072374"/>
                  <a:pt x="4003824" y="4056578"/>
                  <a:pt x="3982306" y="4056329"/>
                </a:cubicBezTo>
                <a:cubicBezTo>
                  <a:pt x="3960165" y="4056080"/>
                  <a:pt x="3942005" y="4073992"/>
                  <a:pt x="3942502" y="4095510"/>
                </a:cubicBezTo>
                <a:close/>
                <a:moveTo>
                  <a:pt x="3852945" y="4093396"/>
                </a:moveTo>
                <a:cubicBezTo>
                  <a:pt x="3852199" y="4114168"/>
                  <a:pt x="3871230" y="4133945"/>
                  <a:pt x="3892126" y="4133945"/>
                </a:cubicBezTo>
                <a:cubicBezTo>
                  <a:pt x="3913645" y="4133945"/>
                  <a:pt x="3931059" y="4115288"/>
                  <a:pt x="3930313" y="4093147"/>
                </a:cubicBezTo>
                <a:cubicBezTo>
                  <a:pt x="3929566" y="4071753"/>
                  <a:pt x="3913396" y="4056329"/>
                  <a:pt x="3891753" y="4056453"/>
                </a:cubicBezTo>
                <a:cubicBezTo>
                  <a:pt x="3870732" y="4056578"/>
                  <a:pt x="3853567" y="4072997"/>
                  <a:pt x="3852820" y="4093520"/>
                </a:cubicBezTo>
                <a:close/>
                <a:moveTo>
                  <a:pt x="3804186" y="4133821"/>
                </a:moveTo>
                <a:cubicBezTo>
                  <a:pt x="3824958" y="4134692"/>
                  <a:pt x="3844735" y="4115536"/>
                  <a:pt x="3844735" y="4094640"/>
                </a:cubicBezTo>
                <a:cubicBezTo>
                  <a:pt x="3844735" y="4072997"/>
                  <a:pt x="3826326" y="4055583"/>
                  <a:pt x="3804062" y="4056329"/>
                </a:cubicBezTo>
                <a:cubicBezTo>
                  <a:pt x="3782667" y="4057075"/>
                  <a:pt x="3767119" y="4073245"/>
                  <a:pt x="3767243" y="4094764"/>
                </a:cubicBezTo>
                <a:cubicBezTo>
                  <a:pt x="3767243" y="4115661"/>
                  <a:pt x="3783662" y="4132950"/>
                  <a:pt x="3804186" y="4133821"/>
                </a:cubicBezTo>
                <a:close/>
                <a:moveTo>
                  <a:pt x="3715499" y="4133821"/>
                </a:moveTo>
                <a:cubicBezTo>
                  <a:pt x="3736396" y="4134194"/>
                  <a:pt x="3755676" y="4114790"/>
                  <a:pt x="3755178" y="4093769"/>
                </a:cubicBezTo>
                <a:cubicBezTo>
                  <a:pt x="3754681" y="4071877"/>
                  <a:pt x="3736147" y="4055210"/>
                  <a:pt x="3713758" y="4056329"/>
                </a:cubicBezTo>
                <a:cubicBezTo>
                  <a:pt x="3692488" y="4057448"/>
                  <a:pt x="3677188" y="4074116"/>
                  <a:pt x="3677686" y="4095510"/>
                </a:cubicBezTo>
                <a:cubicBezTo>
                  <a:pt x="3678183" y="4116283"/>
                  <a:pt x="3695100" y="4133448"/>
                  <a:pt x="3715499" y="4133821"/>
                </a:cubicBezTo>
                <a:close/>
                <a:moveTo>
                  <a:pt x="3626439" y="4133821"/>
                </a:moveTo>
                <a:cubicBezTo>
                  <a:pt x="3647336" y="4133821"/>
                  <a:pt x="3666367" y="4114168"/>
                  <a:pt x="3665621" y="4093272"/>
                </a:cubicBezTo>
                <a:cubicBezTo>
                  <a:pt x="3664874" y="4071380"/>
                  <a:pt x="3646217" y="4054961"/>
                  <a:pt x="3623827" y="4056329"/>
                </a:cubicBezTo>
                <a:cubicBezTo>
                  <a:pt x="3602682" y="4057697"/>
                  <a:pt x="3587507" y="4074489"/>
                  <a:pt x="3588253" y="4096008"/>
                </a:cubicBezTo>
                <a:cubicBezTo>
                  <a:pt x="3588875" y="4116780"/>
                  <a:pt x="3606165" y="4133821"/>
                  <a:pt x="3626439" y="4133821"/>
                </a:cubicBezTo>
                <a:close/>
                <a:moveTo>
                  <a:pt x="3498695" y="4092649"/>
                </a:moveTo>
                <a:cubicBezTo>
                  <a:pt x="3497701" y="4114914"/>
                  <a:pt x="3514741" y="4133572"/>
                  <a:pt x="3536384" y="4133821"/>
                </a:cubicBezTo>
                <a:cubicBezTo>
                  <a:pt x="3557281" y="4134070"/>
                  <a:pt x="3576561" y="4114666"/>
                  <a:pt x="3576063" y="4093769"/>
                </a:cubicBezTo>
                <a:cubicBezTo>
                  <a:pt x="3575565" y="4073245"/>
                  <a:pt x="3558525" y="4056578"/>
                  <a:pt x="3537628" y="4056329"/>
                </a:cubicBezTo>
                <a:cubicBezTo>
                  <a:pt x="3516109" y="4055956"/>
                  <a:pt x="3499691" y="4071380"/>
                  <a:pt x="3498695" y="4092649"/>
                </a:cubicBezTo>
                <a:close/>
                <a:moveTo>
                  <a:pt x="3450683" y="4056329"/>
                </a:moveTo>
                <a:cubicBezTo>
                  <a:pt x="3428666" y="4056080"/>
                  <a:pt x="3410382" y="4074241"/>
                  <a:pt x="3411128" y="4095759"/>
                </a:cubicBezTo>
                <a:cubicBezTo>
                  <a:pt x="3411750" y="4115536"/>
                  <a:pt x="3430035" y="4133572"/>
                  <a:pt x="3449812" y="4133945"/>
                </a:cubicBezTo>
                <a:cubicBezTo>
                  <a:pt x="3471206" y="4134318"/>
                  <a:pt x="3489118" y="4115785"/>
                  <a:pt x="3488620" y="4093769"/>
                </a:cubicBezTo>
                <a:cubicBezTo>
                  <a:pt x="3488247" y="4072374"/>
                  <a:pt x="3472201" y="4056578"/>
                  <a:pt x="3450807" y="4056453"/>
                </a:cubicBezTo>
                <a:close/>
                <a:moveTo>
                  <a:pt x="3321571" y="4095510"/>
                </a:moveTo>
                <a:cubicBezTo>
                  <a:pt x="3322069" y="4115288"/>
                  <a:pt x="3340353" y="4133448"/>
                  <a:pt x="3360006" y="4133945"/>
                </a:cubicBezTo>
                <a:cubicBezTo>
                  <a:pt x="3381400" y="4134443"/>
                  <a:pt x="3399436" y="4116034"/>
                  <a:pt x="3399063" y="4093893"/>
                </a:cubicBezTo>
                <a:cubicBezTo>
                  <a:pt x="3398690" y="4072374"/>
                  <a:pt x="3382893" y="4056578"/>
                  <a:pt x="3361374" y="4056329"/>
                </a:cubicBezTo>
                <a:cubicBezTo>
                  <a:pt x="3339233" y="4056080"/>
                  <a:pt x="3321073" y="4073992"/>
                  <a:pt x="3321571" y="4095510"/>
                </a:cubicBezTo>
                <a:close/>
                <a:moveTo>
                  <a:pt x="3232013" y="4094391"/>
                </a:moveTo>
                <a:cubicBezTo>
                  <a:pt x="3231889" y="4115288"/>
                  <a:pt x="3251417" y="4134567"/>
                  <a:pt x="3272190" y="4133945"/>
                </a:cubicBezTo>
                <a:cubicBezTo>
                  <a:pt x="3293957" y="4133324"/>
                  <a:pt x="3310625" y="4114541"/>
                  <a:pt x="3309381" y="4092276"/>
                </a:cubicBezTo>
                <a:cubicBezTo>
                  <a:pt x="3308137" y="4071006"/>
                  <a:pt x="3291470" y="4055831"/>
                  <a:pt x="3269951" y="4056453"/>
                </a:cubicBezTo>
                <a:cubicBezTo>
                  <a:pt x="3249179" y="4057075"/>
                  <a:pt x="3232138" y="4073992"/>
                  <a:pt x="3232013" y="4094515"/>
                </a:cubicBezTo>
                <a:close/>
                <a:moveTo>
                  <a:pt x="3183503" y="4133945"/>
                </a:moveTo>
                <a:cubicBezTo>
                  <a:pt x="3204276" y="4134692"/>
                  <a:pt x="3223928" y="4115536"/>
                  <a:pt x="3223804" y="4094515"/>
                </a:cubicBezTo>
                <a:cubicBezTo>
                  <a:pt x="3223804" y="4072872"/>
                  <a:pt x="3205271" y="4055583"/>
                  <a:pt x="3183006" y="4056453"/>
                </a:cubicBezTo>
                <a:cubicBezTo>
                  <a:pt x="3161611" y="4057200"/>
                  <a:pt x="3146188" y="4073618"/>
                  <a:pt x="3146312" y="4095013"/>
                </a:cubicBezTo>
                <a:cubicBezTo>
                  <a:pt x="3146436" y="4115909"/>
                  <a:pt x="3162980" y="4133199"/>
                  <a:pt x="3183503" y="4133821"/>
                </a:cubicBezTo>
                <a:close/>
                <a:moveTo>
                  <a:pt x="3094568" y="4133945"/>
                </a:moveTo>
                <a:cubicBezTo>
                  <a:pt x="3115464" y="4134318"/>
                  <a:pt x="3134744" y="4114914"/>
                  <a:pt x="3134247" y="4093893"/>
                </a:cubicBezTo>
                <a:cubicBezTo>
                  <a:pt x="3133749" y="4072001"/>
                  <a:pt x="3115216" y="4055334"/>
                  <a:pt x="3092826" y="4056453"/>
                </a:cubicBezTo>
                <a:cubicBezTo>
                  <a:pt x="3071556" y="4057573"/>
                  <a:pt x="3056257" y="4074241"/>
                  <a:pt x="3056755" y="4095635"/>
                </a:cubicBezTo>
                <a:cubicBezTo>
                  <a:pt x="3057252" y="4116407"/>
                  <a:pt x="3074168" y="4133572"/>
                  <a:pt x="3094568" y="4133945"/>
                </a:cubicBezTo>
                <a:close/>
                <a:moveTo>
                  <a:pt x="2967321" y="4092774"/>
                </a:moveTo>
                <a:cubicBezTo>
                  <a:pt x="2966327" y="4115039"/>
                  <a:pt x="2983367" y="4133697"/>
                  <a:pt x="3005010" y="4133945"/>
                </a:cubicBezTo>
                <a:cubicBezTo>
                  <a:pt x="3025907" y="4134194"/>
                  <a:pt x="3045187" y="4114790"/>
                  <a:pt x="3044689" y="4093893"/>
                </a:cubicBezTo>
                <a:cubicBezTo>
                  <a:pt x="3044191" y="4073370"/>
                  <a:pt x="3027151" y="4056702"/>
                  <a:pt x="3006254" y="4056453"/>
                </a:cubicBezTo>
                <a:cubicBezTo>
                  <a:pt x="2984735" y="4056080"/>
                  <a:pt x="2968317" y="4071504"/>
                  <a:pt x="2967321" y="4092774"/>
                </a:cubicBezTo>
                <a:close/>
                <a:moveTo>
                  <a:pt x="2879879" y="4094515"/>
                </a:moveTo>
                <a:cubicBezTo>
                  <a:pt x="2879754" y="4115536"/>
                  <a:pt x="2899159" y="4134692"/>
                  <a:pt x="2920055" y="4133945"/>
                </a:cubicBezTo>
                <a:cubicBezTo>
                  <a:pt x="2941823" y="4133324"/>
                  <a:pt x="2958490" y="4114541"/>
                  <a:pt x="2957246" y="4092152"/>
                </a:cubicBezTo>
                <a:cubicBezTo>
                  <a:pt x="2956002" y="4070882"/>
                  <a:pt x="2939335" y="4055707"/>
                  <a:pt x="2917816" y="4056329"/>
                </a:cubicBezTo>
                <a:cubicBezTo>
                  <a:pt x="2896919" y="4056951"/>
                  <a:pt x="2880003" y="4073867"/>
                  <a:pt x="2879879" y="4094391"/>
                </a:cubicBezTo>
                <a:close/>
                <a:moveTo>
                  <a:pt x="2790321" y="4094640"/>
                </a:moveTo>
                <a:cubicBezTo>
                  <a:pt x="2790321" y="4115661"/>
                  <a:pt x="2809850" y="4134692"/>
                  <a:pt x="2830747" y="4133945"/>
                </a:cubicBezTo>
                <a:cubicBezTo>
                  <a:pt x="2852638" y="4133199"/>
                  <a:pt x="2869057" y="4114417"/>
                  <a:pt x="2867689" y="4092028"/>
                </a:cubicBezTo>
                <a:cubicBezTo>
                  <a:pt x="2866445" y="4070758"/>
                  <a:pt x="2849653" y="4055707"/>
                  <a:pt x="2828134" y="4056453"/>
                </a:cubicBezTo>
                <a:cubicBezTo>
                  <a:pt x="2807362" y="4057075"/>
                  <a:pt x="2790446" y="4074241"/>
                  <a:pt x="2790321" y="4094640"/>
                </a:cubicBezTo>
                <a:close/>
                <a:moveTo>
                  <a:pt x="2741314" y="4056453"/>
                </a:moveTo>
                <a:cubicBezTo>
                  <a:pt x="2719049" y="4055831"/>
                  <a:pt x="2700639" y="4073121"/>
                  <a:pt x="2700764" y="4094764"/>
                </a:cubicBezTo>
                <a:cubicBezTo>
                  <a:pt x="2700764" y="4115785"/>
                  <a:pt x="2720541" y="4134692"/>
                  <a:pt x="2741314" y="4133821"/>
                </a:cubicBezTo>
                <a:cubicBezTo>
                  <a:pt x="2761837" y="4132950"/>
                  <a:pt x="2778132" y="4115661"/>
                  <a:pt x="2778132" y="4094640"/>
                </a:cubicBezTo>
                <a:cubicBezTo>
                  <a:pt x="2778132" y="4073121"/>
                  <a:pt x="2762583" y="4056951"/>
                  <a:pt x="2741189" y="4056329"/>
                </a:cubicBezTo>
                <a:close/>
                <a:moveTo>
                  <a:pt x="2611207" y="4093396"/>
                </a:moveTo>
                <a:cubicBezTo>
                  <a:pt x="2610336" y="4114168"/>
                  <a:pt x="2629367" y="4133945"/>
                  <a:pt x="2650388" y="4133945"/>
                </a:cubicBezTo>
                <a:cubicBezTo>
                  <a:pt x="2671906" y="4133945"/>
                  <a:pt x="2689320" y="4115412"/>
                  <a:pt x="2688698" y="4093272"/>
                </a:cubicBezTo>
                <a:cubicBezTo>
                  <a:pt x="2687952" y="4071877"/>
                  <a:pt x="2671782" y="4056329"/>
                  <a:pt x="2650263" y="4056453"/>
                </a:cubicBezTo>
                <a:cubicBezTo>
                  <a:pt x="2629242" y="4056453"/>
                  <a:pt x="2612077" y="4072872"/>
                  <a:pt x="2611331" y="4093396"/>
                </a:cubicBezTo>
                <a:close/>
                <a:moveTo>
                  <a:pt x="2562323" y="4133945"/>
                </a:moveTo>
                <a:cubicBezTo>
                  <a:pt x="2583095" y="4134816"/>
                  <a:pt x="2602873" y="4115785"/>
                  <a:pt x="2602997" y="4094889"/>
                </a:cubicBezTo>
                <a:cubicBezTo>
                  <a:pt x="2602997" y="4073245"/>
                  <a:pt x="2584588" y="4055831"/>
                  <a:pt x="2562447" y="4056453"/>
                </a:cubicBezTo>
                <a:cubicBezTo>
                  <a:pt x="2541053" y="4057075"/>
                  <a:pt x="2525505" y="4073245"/>
                  <a:pt x="2525505" y="4094764"/>
                </a:cubicBezTo>
                <a:cubicBezTo>
                  <a:pt x="2525505" y="4115785"/>
                  <a:pt x="2541799" y="4133075"/>
                  <a:pt x="2562323" y="4133945"/>
                </a:cubicBezTo>
                <a:close/>
                <a:moveTo>
                  <a:pt x="2474756" y="4133945"/>
                </a:moveTo>
                <a:cubicBezTo>
                  <a:pt x="2494409" y="4133572"/>
                  <a:pt x="2512693" y="4115536"/>
                  <a:pt x="2513440" y="4095759"/>
                </a:cubicBezTo>
                <a:cubicBezTo>
                  <a:pt x="2514186" y="4074365"/>
                  <a:pt x="2495901" y="4056205"/>
                  <a:pt x="2473885" y="4056329"/>
                </a:cubicBezTo>
                <a:cubicBezTo>
                  <a:pt x="2452366" y="4056453"/>
                  <a:pt x="2436445" y="4072250"/>
                  <a:pt x="2436072" y="4093645"/>
                </a:cubicBezTo>
                <a:cubicBezTo>
                  <a:pt x="2435574" y="4115785"/>
                  <a:pt x="2453486" y="4134194"/>
                  <a:pt x="2474880" y="4133821"/>
                </a:cubicBezTo>
                <a:close/>
                <a:moveTo>
                  <a:pt x="2346390" y="4093272"/>
                </a:moveTo>
                <a:cubicBezTo>
                  <a:pt x="2345768" y="4115412"/>
                  <a:pt x="2363182" y="4133945"/>
                  <a:pt x="2384701" y="4133945"/>
                </a:cubicBezTo>
                <a:cubicBezTo>
                  <a:pt x="2404478" y="4133945"/>
                  <a:pt x="2422887" y="4116034"/>
                  <a:pt x="2423758" y="4096257"/>
                </a:cubicBezTo>
                <a:cubicBezTo>
                  <a:pt x="2424753" y="4074862"/>
                  <a:pt x="2406717" y="4056453"/>
                  <a:pt x="2384701" y="4056453"/>
                </a:cubicBezTo>
                <a:cubicBezTo>
                  <a:pt x="2363182" y="4056453"/>
                  <a:pt x="2347012" y="4072001"/>
                  <a:pt x="2346390" y="4093396"/>
                </a:cubicBezTo>
                <a:close/>
                <a:moveTo>
                  <a:pt x="2258947" y="4093272"/>
                </a:moveTo>
                <a:cubicBezTo>
                  <a:pt x="2258077" y="4114168"/>
                  <a:pt x="2277108" y="4133821"/>
                  <a:pt x="2298004" y="4133821"/>
                </a:cubicBezTo>
                <a:cubicBezTo>
                  <a:pt x="2319523" y="4133821"/>
                  <a:pt x="2336937" y="4115288"/>
                  <a:pt x="2336315" y="4093147"/>
                </a:cubicBezTo>
                <a:cubicBezTo>
                  <a:pt x="2335569" y="4071753"/>
                  <a:pt x="2319399" y="4056205"/>
                  <a:pt x="2297880" y="4056329"/>
                </a:cubicBezTo>
                <a:cubicBezTo>
                  <a:pt x="2276859" y="4056329"/>
                  <a:pt x="2259694" y="4072748"/>
                  <a:pt x="2258947" y="4093272"/>
                </a:cubicBezTo>
                <a:close/>
                <a:moveTo>
                  <a:pt x="2209939" y="4056329"/>
                </a:moveTo>
                <a:cubicBezTo>
                  <a:pt x="2187675" y="4055707"/>
                  <a:pt x="2169266" y="4072997"/>
                  <a:pt x="2169390" y="4094640"/>
                </a:cubicBezTo>
                <a:cubicBezTo>
                  <a:pt x="2169390" y="4115661"/>
                  <a:pt x="2189167" y="4134567"/>
                  <a:pt x="2209939" y="4133697"/>
                </a:cubicBezTo>
                <a:cubicBezTo>
                  <a:pt x="2230463" y="4132826"/>
                  <a:pt x="2246758" y="4115536"/>
                  <a:pt x="2246758" y="4094515"/>
                </a:cubicBezTo>
                <a:cubicBezTo>
                  <a:pt x="2246758" y="4072997"/>
                  <a:pt x="2231209" y="4056826"/>
                  <a:pt x="2209815" y="4056205"/>
                </a:cubicBezTo>
                <a:close/>
                <a:moveTo>
                  <a:pt x="2121750" y="4056329"/>
                </a:moveTo>
                <a:cubicBezTo>
                  <a:pt x="2099361" y="4054961"/>
                  <a:pt x="2080703" y="4071380"/>
                  <a:pt x="2079832" y="4093272"/>
                </a:cubicBezTo>
                <a:cubicBezTo>
                  <a:pt x="2079086" y="4114044"/>
                  <a:pt x="2098117" y="4133821"/>
                  <a:pt x="2119014" y="4133821"/>
                </a:cubicBezTo>
                <a:cubicBezTo>
                  <a:pt x="2139289" y="4133821"/>
                  <a:pt x="2156578" y="4116780"/>
                  <a:pt x="2157200" y="4096008"/>
                </a:cubicBezTo>
                <a:cubicBezTo>
                  <a:pt x="2157946" y="4074489"/>
                  <a:pt x="2142896" y="4057697"/>
                  <a:pt x="2121626" y="4056329"/>
                </a:cubicBezTo>
                <a:close/>
                <a:moveTo>
                  <a:pt x="1994131" y="4093147"/>
                </a:moveTo>
                <a:cubicBezTo>
                  <a:pt x="1993509" y="4115288"/>
                  <a:pt x="2010923" y="4133821"/>
                  <a:pt x="2032442" y="4133821"/>
                </a:cubicBezTo>
                <a:cubicBezTo>
                  <a:pt x="2052094" y="4133821"/>
                  <a:pt x="2070628" y="4115909"/>
                  <a:pt x="2071499" y="4096132"/>
                </a:cubicBezTo>
                <a:cubicBezTo>
                  <a:pt x="2072494" y="4074738"/>
                  <a:pt x="2054333" y="4056329"/>
                  <a:pt x="2032442" y="4056329"/>
                </a:cubicBezTo>
                <a:cubicBezTo>
                  <a:pt x="2010923" y="4056329"/>
                  <a:pt x="1994753" y="4071877"/>
                  <a:pt x="1994131" y="4093272"/>
                </a:cubicBezTo>
                <a:close/>
                <a:moveTo>
                  <a:pt x="1904573" y="4092152"/>
                </a:moveTo>
                <a:cubicBezTo>
                  <a:pt x="1903330" y="4114541"/>
                  <a:pt x="1920122" y="4133199"/>
                  <a:pt x="1941889" y="4133821"/>
                </a:cubicBezTo>
                <a:cubicBezTo>
                  <a:pt x="1962786" y="4134443"/>
                  <a:pt x="1982190" y="4115163"/>
                  <a:pt x="1981941" y="4094266"/>
                </a:cubicBezTo>
                <a:cubicBezTo>
                  <a:pt x="1981692" y="4073743"/>
                  <a:pt x="1964776" y="4056826"/>
                  <a:pt x="1943879" y="4056329"/>
                </a:cubicBezTo>
                <a:cubicBezTo>
                  <a:pt x="1922361" y="4055831"/>
                  <a:pt x="1905693" y="4071006"/>
                  <a:pt x="1904573" y="4092276"/>
                </a:cubicBezTo>
                <a:close/>
                <a:moveTo>
                  <a:pt x="1851958" y="4133821"/>
                </a:moveTo>
                <a:cubicBezTo>
                  <a:pt x="1872731" y="4134567"/>
                  <a:pt x="1892384" y="4115536"/>
                  <a:pt x="1892384" y="4094515"/>
                </a:cubicBezTo>
                <a:cubicBezTo>
                  <a:pt x="1892384" y="4072872"/>
                  <a:pt x="1873975" y="4055583"/>
                  <a:pt x="1851585" y="4056329"/>
                </a:cubicBezTo>
                <a:cubicBezTo>
                  <a:pt x="1830191" y="4057075"/>
                  <a:pt x="1814767" y="4073370"/>
                  <a:pt x="1814892" y="4094889"/>
                </a:cubicBezTo>
                <a:cubicBezTo>
                  <a:pt x="1815016" y="4115785"/>
                  <a:pt x="1831435" y="4133075"/>
                  <a:pt x="1851958" y="4133821"/>
                </a:cubicBezTo>
                <a:close/>
                <a:moveTo>
                  <a:pt x="1762525" y="4133821"/>
                </a:moveTo>
                <a:cubicBezTo>
                  <a:pt x="1783422" y="4134567"/>
                  <a:pt x="1802951" y="4115412"/>
                  <a:pt x="1802826" y="4094391"/>
                </a:cubicBezTo>
                <a:cubicBezTo>
                  <a:pt x="1802826" y="4072623"/>
                  <a:pt x="1784293" y="4055458"/>
                  <a:pt x="1762028" y="4056329"/>
                </a:cubicBezTo>
                <a:cubicBezTo>
                  <a:pt x="1740634" y="4057075"/>
                  <a:pt x="1725210" y="4073494"/>
                  <a:pt x="1725334" y="4094889"/>
                </a:cubicBezTo>
                <a:cubicBezTo>
                  <a:pt x="1725459" y="4115785"/>
                  <a:pt x="1742002" y="4133075"/>
                  <a:pt x="1762525" y="4133697"/>
                </a:cubicBezTo>
                <a:close/>
                <a:moveTo>
                  <a:pt x="1637892" y="4094266"/>
                </a:moveTo>
                <a:cubicBezTo>
                  <a:pt x="1637767" y="4115288"/>
                  <a:pt x="1657171" y="4134443"/>
                  <a:pt x="1678068" y="4133821"/>
                </a:cubicBezTo>
                <a:cubicBezTo>
                  <a:pt x="1699835" y="4133199"/>
                  <a:pt x="1716503" y="4114417"/>
                  <a:pt x="1715259" y="4092152"/>
                </a:cubicBezTo>
                <a:cubicBezTo>
                  <a:pt x="1714015" y="4070882"/>
                  <a:pt x="1697348" y="4055707"/>
                  <a:pt x="1675829" y="4056329"/>
                </a:cubicBezTo>
                <a:cubicBezTo>
                  <a:pt x="1654932" y="4056951"/>
                  <a:pt x="1638016" y="4073867"/>
                  <a:pt x="1637892" y="4094391"/>
                </a:cubicBezTo>
                <a:close/>
                <a:moveTo>
                  <a:pt x="1588884" y="4056329"/>
                </a:moveTo>
                <a:cubicBezTo>
                  <a:pt x="1566619" y="4055707"/>
                  <a:pt x="1548210" y="4072997"/>
                  <a:pt x="1548334" y="4094640"/>
                </a:cubicBezTo>
                <a:cubicBezTo>
                  <a:pt x="1548334" y="4115661"/>
                  <a:pt x="1568111" y="4134567"/>
                  <a:pt x="1588884" y="4133697"/>
                </a:cubicBezTo>
                <a:cubicBezTo>
                  <a:pt x="1609407" y="4132826"/>
                  <a:pt x="1625702" y="4115536"/>
                  <a:pt x="1625702" y="4094515"/>
                </a:cubicBezTo>
                <a:cubicBezTo>
                  <a:pt x="1625702" y="4072997"/>
                  <a:pt x="1610153" y="4056826"/>
                  <a:pt x="1588759" y="4056205"/>
                </a:cubicBezTo>
                <a:close/>
                <a:moveTo>
                  <a:pt x="1458777" y="4095386"/>
                </a:moveTo>
                <a:cubicBezTo>
                  <a:pt x="1459274" y="4115039"/>
                  <a:pt x="1477434" y="4133448"/>
                  <a:pt x="1497087" y="4133945"/>
                </a:cubicBezTo>
                <a:cubicBezTo>
                  <a:pt x="1518357" y="4134567"/>
                  <a:pt x="1536517" y="4116034"/>
                  <a:pt x="1536269" y="4094018"/>
                </a:cubicBezTo>
                <a:cubicBezTo>
                  <a:pt x="1536020" y="4072499"/>
                  <a:pt x="1520223" y="4056702"/>
                  <a:pt x="1498704" y="4056329"/>
                </a:cubicBezTo>
                <a:cubicBezTo>
                  <a:pt x="1476564" y="4055956"/>
                  <a:pt x="1458279" y="4073867"/>
                  <a:pt x="1458777" y="4095386"/>
                </a:cubicBezTo>
                <a:close/>
                <a:moveTo>
                  <a:pt x="1410142" y="4133821"/>
                </a:moveTo>
                <a:cubicBezTo>
                  <a:pt x="1430914" y="4134692"/>
                  <a:pt x="1450692" y="4115536"/>
                  <a:pt x="1450692" y="4094640"/>
                </a:cubicBezTo>
                <a:cubicBezTo>
                  <a:pt x="1450692" y="4072997"/>
                  <a:pt x="1432283" y="4055583"/>
                  <a:pt x="1410018" y="4056329"/>
                </a:cubicBezTo>
                <a:cubicBezTo>
                  <a:pt x="1388623" y="4057075"/>
                  <a:pt x="1373075" y="4073245"/>
                  <a:pt x="1373200" y="4094764"/>
                </a:cubicBezTo>
                <a:cubicBezTo>
                  <a:pt x="1373200" y="4115661"/>
                  <a:pt x="1389618" y="4132950"/>
                  <a:pt x="1410142" y="4133821"/>
                </a:cubicBezTo>
                <a:close/>
                <a:moveTo>
                  <a:pt x="1323197" y="4133821"/>
                </a:moveTo>
                <a:cubicBezTo>
                  <a:pt x="1342974" y="4133075"/>
                  <a:pt x="1360885" y="4114666"/>
                  <a:pt x="1361134" y="4094889"/>
                </a:cubicBezTo>
                <a:cubicBezTo>
                  <a:pt x="1361383" y="4073370"/>
                  <a:pt x="1342974" y="4055707"/>
                  <a:pt x="1320833" y="4056329"/>
                </a:cubicBezTo>
                <a:cubicBezTo>
                  <a:pt x="1299439" y="4056826"/>
                  <a:pt x="1283767" y="4072872"/>
                  <a:pt x="1283642" y="4094391"/>
                </a:cubicBezTo>
                <a:cubicBezTo>
                  <a:pt x="1283642" y="4116407"/>
                  <a:pt x="1301927" y="4134692"/>
                  <a:pt x="1323197" y="4133821"/>
                </a:cubicBezTo>
                <a:close/>
                <a:moveTo>
                  <a:pt x="1231773" y="4133821"/>
                </a:moveTo>
                <a:cubicBezTo>
                  <a:pt x="1252670" y="4134194"/>
                  <a:pt x="1271950" y="4114914"/>
                  <a:pt x="1271577" y="4093893"/>
                </a:cubicBezTo>
                <a:cubicBezTo>
                  <a:pt x="1271079" y="4072126"/>
                  <a:pt x="1252670" y="4055210"/>
                  <a:pt x="1230281" y="4056329"/>
                </a:cubicBezTo>
                <a:cubicBezTo>
                  <a:pt x="1209011" y="4057324"/>
                  <a:pt x="1193712" y="4073992"/>
                  <a:pt x="1194085" y="4095386"/>
                </a:cubicBezTo>
                <a:cubicBezTo>
                  <a:pt x="1194458" y="4116283"/>
                  <a:pt x="1211374" y="4133324"/>
                  <a:pt x="1231773" y="4133697"/>
                </a:cubicBezTo>
                <a:close/>
                <a:moveTo>
                  <a:pt x="1106642" y="4095386"/>
                </a:moveTo>
                <a:cubicBezTo>
                  <a:pt x="1107139" y="4115163"/>
                  <a:pt x="1125300" y="4133448"/>
                  <a:pt x="1144953" y="4133945"/>
                </a:cubicBezTo>
                <a:cubicBezTo>
                  <a:pt x="1166222" y="4134567"/>
                  <a:pt x="1184383" y="4116158"/>
                  <a:pt x="1184134" y="4094018"/>
                </a:cubicBezTo>
                <a:cubicBezTo>
                  <a:pt x="1183885" y="4072499"/>
                  <a:pt x="1168088" y="4056702"/>
                  <a:pt x="1146570" y="4056329"/>
                </a:cubicBezTo>
                <a:cubicBezTo>
                  <a:pt x="1124429" y="4055956"/>
                  <a:pt x="1106144" y="4073867"/>
                  <a:pt x="1106642" y="4095386"/>
                </a:cubicBezTo>
                <a:close/>
                <a:moveTo>
                  <a:pt x="1056390" y="4056329"/>
                </a:moveTo>
                <a:cubicBezTo>
                  <a:pt x="1034374" y="4056329"/>
                  <a:pt x="1016214" y="4074489"/>
                  <a:pt x="1017084" y="4095883"/>
                </a:cubicBezTo>
                <a:cubicBezTo>
                  <a:pt x="1017831" y="4115661"/>
                  <a:pt x="1036240" y="4133572"/>
                  <a:pt x="1055893" y="4133821"/>
                </a:cubicBezTo>
                <a:cubicBezTo>
                  <a:pt x="1077411" y="4134070"/>
                  <a:pt x="1095074" y="4115536"/>
                  <a:pt x="1094452" y="4093396"/>
                </a:cubicBezTo>
                <a:cubicBezTo>
                  <a:pt x="1093955" y="4071877"/>
                  <a:pt x="1077909" y="4056329"/>
                  <a:pt x="1056390" y="4056205"/>
                </a:cubicBezTo>
                <a:close/>
                <a:moveTo>
                  <a:pt x="968574" y="4056329"/>
                </a:moveTo>
                <a:cubicBezTo>
                  <a:pt x="946309" y="4055334"/>
                  <a:pt x="927776" y="4072374"/>
                  <a:pt x="927527" y="4094142"/>
                </a:cubicBezTo>
                <a:cubicBezTo>
                  <a:pt x="927278" y="4115163"/>
                  <a:pt x="946558" y="4134318"/>
                  <a:pt x="967455" y="4133821"/>
                </a:cubicBezTo>
                <a:cubicBezTo>
                  <a:pt x="987854" y="4133324"/>
                  <a:pt x="1004646" y="4116158"/>
                  <a:pt x="1004895" y="4095262"/>
                </a:cubicBezTo>
                <a:cubicBezTo>
                  <a:pt x="1005268" y="4073743"/>
                  <a:pt x="989844" y="4057324"/>
                  <a:pt x="968574" y="4056329"/>
                </a:cubicBezTo>
                <a:close/>
                <a:moveTo>
                  <a:pt x="837845" y="4095137"/>
                </a:moveTo>
                <a:cubicBezTo>
                  <a:pt x="838218" y="4114790"/>
                  <a:pt x="856254" y="4133199"/>
                  <a:pt x="875907" y="4133821"/>
                </a:cubicBezTo>
                <a:cubicBezTo>
                  <a:pt x="897177" y="4134567"/>
                  <a:pt x="915462" y="4116158"/>
                  <a:pt x="915337" y="4094142"/>
                </a:cubicBezTo>
                <a:cubicBezTo>
                  <a:pt x="915213" y="4072623"/>
                  <a:pt x="899416" y="4056702"/>
                  <a:pt x="878022" y="4056205"/>
                </a:cubicBezTo>
                <a:cubicBezTo>
                  <a:pt x="855881" y="4055707"/>
                  <a:pt x="837472" y="4073494"/>
                  <a:pt x="837845" y="4095013"/>
                </a:cubicBezTo>
                <a:close/>
                <a:moveTo>
                  <a:pt x="790828" y="4133821"/>
                </a:moveTo>
                <a:cubicBezTo>
                  <a:pt x="810480" y="4133572"/>
                  <a:pt x="828889" y="4115661"/>
                  <a:pt x="829636" y="4095883"/>
                </a:cubicBezTo>
                <a:cubicBezTo>
                  <a:pt x="830506" y="4074489"/>
                  <a:pt x="812346" y="4056205"/>
                  <a:pt x="790206" y="4056329"/>
                </a:cubicBezTo>
                <a:cubicBezTo>
                  <a:pt x="768687" y="4056329"/>
                  <a:pt x="752641" y="4072001"/>
                  <a:pt x="752144" y="4093520"/>
                </a:cubicBezTo>
                <a:cubicBezTo>
                  <a:pt x="751522" y="4115661"/>
                  <a:pt x="769309" y="4134194"/>
                  <a:pt x="790703" y="4133945"/>
                </a:cubicBezTo>
                <a:close/>
                <a:moveTo>
                  <a:pt x="700897" y="4133821"/>
                </a:moveTo>
                <a:cubicBezTo>
                  <a:pt x="721794" y="4133821"/>
                  <a:pt x="740825" y="4114168"/>
                  <a:pt x="740078" y="4093272"/>
                </a:cubicBezTo>
                <a:cubicBezTo>
                  <a:pt x="739332" y="4071380"/>
                  <a:pt x="720674" y="4054961"/>
                  <a:pt x="698285" y="4056329"/>
                </a:cubicBezTo>
                <a:cubicBezTo>
                  <a:pt x="677139" y="4057697"/>
                  <a:pt x="661964" y="4074489"/>
                  <a:pt x="662711" y="4096008"/>
                </a:cubicBezTo>
                <a:cubicBezTo>
                  <a:pt x="663333" y="4116780"/>
                  <a:pt x="680622" y="4133821"/>
                  <a:pt x="700897" y="4133821"/>
                </a:cubicBezTo>
                <a:close/>
                <a:moveTo>
                  <a:pt x="612335" y="4133821"/>
                </a:moveTo>
                <a:cubicBezTo>
                  <a:pt x="631988" y="4133324"/>
                  <a:pt x="650148" y="4115039"/>
                  <a:pt x="650645" y="4095262"/>
                </a:cubicBezTo>
                <a:cubicBezTo>
                  <a:pt x="651143" y="4073743"/>
                  <a:pt x="632858" y="4055831"/>
                  <a:pt x="610718" y="4056205"/>
                </a:cubicBezTo>
                <a:cubicBezTo>
                  <a:pt x="589199" y="4056578"/>
                  <a:pt x="573402" y="4072374"/>
                  <a:pt x="573153" y="4093893"/>
                </a:cubicBezTo>
                <a:cubicBezTo>
                  <a:pt x="572905" y="4115909"/>
                  <a:pt x="590940" y="4134318"/>
                  <a:pt x="612335" y="4133821"/>
                </a:cubicBezTo>
                <a:close/>
                <a:moveTo>
                  <a:pt x="525763" y="4056205"/>
                </a:moveTo>
                <a:cubicBezTo>
                  <a:pt x="503622" y="4055707"/>
                  <a:pt x="485337" y="4073494"/>
                  <a:pt x="485710" y="4095013"/>
                </a:cubicBezTo>
                <a:cubicBezTo>
                  <a:pt x="486084" y="4114790"/>
                  <a:pt x="504119" y="4133075"/>
                  <a:pt x="523772" y="4133697"/>
                </a:cubicBezTo>
                <a:cubicBezTo>
                  <a:pt x="545042" y="4134443"/>
                  <a:pt x="563327" y="4116034"/>
                  <a:pt x="563078" y="4094018"/>
                </a:cubicBezTo>
                <a:cubicBezTo>
                  <a:pt x="562954" y="4072499"/>
                  <a:pt x="547157" y="4056578"/>
                  <a:pt x="525763" y="4056205"/>
                </a:cubicBezTo>
                <a:close/>
                <a:moveTo>
                  <a:pt x="396153" y="4095635"/>
                </a:moveTo>
                <a:cubicBezTo>
                  <a:pt x="396775" y="4115412"/>
                  <a:pt x="415060" y="4133448"/>
                  <a:pt x="434837" y="4133821"/>
                </a:cubicBezTo>
                <a:cubicBezTo>
                  <a:pt x="456231" y="4134194"/>
                  <a:pt x="474143" y="4115661"/>
                  <a:pt x="473645" y="4093645"/>
                </a:cubicBezTo>
                <a:cubicBezTo>
                  <a:pt x="473147" y="4072250"/>
                  <a:pt x="457226" y="4056453"/>
                  <a:pt x="435707" y="4056329"/>
                </a:cubicBezTo>
                <a:cubicBezTo>
                  <a:pt x="413691" y="4056205"/>
                  <a:pt x="395407" y="4074241"/>
                  <a:pt x="396153" y="4095759"/>
                </a:cubicBezTo>
                <a:close/>
                <a:moveTo>
                  <a:pt x="306720" y="4092276"/>
                </a:moveTo>
                <a:cubicBezTo>
                  <a:pt x="305352" y="4111805"/>
                  <a:pt x="321895" y="4131084"/>
                  <a:pt x="341921" y="4133572"/>
                </a:cubicBezTo>
                <a:cubicBezTo>
                  <a:pt x="362942" y="4136060"/>
                  <a:pt x="382844" y="4118895"/>
                  <a:pt x="384088" y="4097003"/>
                </a:cubicBezTo>
                <a:cubicBezTo>
                  <a:pt x="385331" y="4075484"/>
                  <a:pt x="370654" y="4058195"/>
                  <a:pt x="349633" y="4056329"/>
                </a:cubicBezTo>
                <a:cubicBezTo>
                  <a:pt x="327368" y="4054463"/>
                  <a:pt x="308213" y="4070509"/>
                  <a:pt x="306720" y="4092276"/>
                </a:cubicBezTo>
                <a:close/>
                <a:moveTo>
                  <a:pt x="259827" y="4133821"/>
                </a:moveTo>
                <a:cubicBezTo>
                  <a:pt x="279480" y="4133448"/>
                  <a:pt x="297889" y="4115288"/>
                  <a:pt x="298511" y="4095635"/>
                </a:cubicBezTo>
                <a:cubicBezTo>
                  <a:pt x="299257" y="4074241"/>
                  <a:pt x="280972" y="4056080"/>
                  <a:pt x="258832" y="4056205"/>
                </a:cubicBezTo>
                <a:cubicBezTo>
                  <a:pt x="237313" y="4056329"/>
                  <a:pt x="221392" y="4072126"/>
                  <a:pt x="221019" y="4093520"/>
                </a:cubicBezTo>
                <a:cubicBezTo>
                  <a:pt x="220521" y="4115661"/>
                  <a:pt x="238432" y="4134070"/>
                  <a:pt x="259827" y="4133697"/>
                </a:cubicBezTo>
                <a:close/>
                <a:moveTo>
                  <a:pt x="170021" y="4133821"/>
                </a:moveTo>
                <a:cubicBezTo>
                  <a:pt x="189798" y="4133572"/>
                  <a:pt x="208082" y="4115661"/>
                  <a:pt x="208829" y="4095883"/>
                </a:cubicBezTo>
                <a:cubicBezTo>
                  <a:pt x="209699" y="4074489"/>
                  <a:pt x="191539" y="4056205"/>
                  <a:pt x="169523" y="4056329"/>
                </a:cubicBezTo>
                <a:cubicBezTo>
                  <a:pt x="148004" y="4056329"/>
                  <a:pt x="131959" y="4072001"/>
                  <a:pt x="131461" y="4093520"/>
                </a:cubicBezTo>
                <a:cubicBezTo>
                  <a:pt x="130964" y="4115661"/>
                  <a:pt x="148626" y="4134194"/>
                  <a:pt x="170021" y="4133945"/>
                </a:cubicBezTo>
                <a:close/>
                <a:moveTo>
                  <a:pt x="41904" y="4092525"/>
                </a:moveTo>
                <a:cubicBezTo>
                  <a:pt x="40909" y="4114790"/>
                  <a:pt x="57949" y="4133448"/>
                  <a:pt x="79592" y="4133697"/>
                </a:cubicBezTo>
                <a:cubicBezTo>
                  <a:pt x="100489" y="4133945"/>
                  <a:pt x="119769" y="4114541"/>
                  <a:pt x="119271" y="4093645"/>
                </a:cubicBezTo>
                <a:cubicBezTo>
                  <a:pt x="118774" y="4073121"/>
                  <a:pt x="101733" y="4056453"/>
                  <a:pt x="80836" y="4056205"/>
                </a:cubicBezTo>
                <a:cubicBezTo>
                  <a:pt x="59318" y="4055831"/>
                  <a:pt x="42899" y="4071255"/>
                  <a:pt x="41904" y="4092525"/>
                </a:cubicBezTo>
                <a:close/>
                <a:moveTo>
                  <a:pt x="13340309" y="4094266"/>
                </a:moveTo>
                <a:cubicBezTo>
                  <a:pt x="13340185" y="4115288"/>
                  <a:pt x="13359588" y="4134443"/>
                  <a:pt x="13380486" y="4133697"/>
                </a:cubicBezTo>
                <a:cubicBezTo>
                  <a:pt x="13402253" y="4133075"/>
                  <a:pt x="13418920" y="4114293"/>
                  <a:pt x="13417677" y="4091903"/>
                </a:cubicBezTo>
                <a:cubicBezTo>
                  <a:pt x="13416433" y="4070633"/>
                  <a:pt x="13399764" y="4055458"/>
                  <a:pt x="13378246" y="4056080"/>
                </a:cubicBezTo>
                <a:cubicBezTo>
                  <a:pt x="13357350" y="4056702"/>
                  <a:pt x="13340432" y="4073618"/>
                  <a:pt x="13340309" y="4094142"/>
                </a:cubicBezTo>
                <a:close/>
                <a:moveTo>
                  <a:pt x="13251125" y="4004958"/>
                </a:moveTo>
                <a:cubicBezTo>
                  <a:pt x="13251125" y="4024860"/>
                  <a:pt x="13269160" y="4043268"/>
                  <a:pt x="13289061" y="4043766"/>
                </a:cubicBezTo>
                <a:cubicBezTo>
                  <a:pt x="13310581" y="4044264"/>
                  <a:pt x="13328616" y="4025606"/>
                  <a:pt x="13327871" y="4003465"/>
                </a:cubicBezTo>
                <a:cubicBezTo>
                  <a:pt x="13327248" y="3982195"/>
                  <a:pt x="13310581" y="3966398"/>
                  <a:pt x="13289061" y="3966771"/>
                </a:cubicBezTo>
                <a:cubicBezTo>
                  <a:pt x="13268290" y="3967145"/>
                  <a:pt x="13251000" y="3984434"/>
                  <a:pt x="13251000" y="4004833"/>
                </a:cubicBezTo>
                <a:close/>
                <a:moveTo>
                  <a:pt x="13165423" y="4003216"/>
                </a:moveTo>
                <a:cubicBezTo>
                  <a:pt x="13164553" y="4025357"/>
                  <a:pt x="13182339" y="4044139"/>
                  <a:pt x="13203982" y="4043766"/>
                </a:cubicBezTo>
                <a:cubicBezTo>
                  <a:pt x="13223883" y="4043393"/>
                  <a:pt x="13242045" y="4025108"/>
                  <a:pt x="13242294" y="4005207"/>
                </a:cubicBezTo>
                <a:cubicBezTo>
                  <a:pt x="13242541" y="3984808"/>
                  <a:pt x="13225253" y="3967394"/>
                  <a:pt x="13204480" y="3966896"/>
                </a:cubicBezTo>
                <a:cubicBezTo>
                  <a:pt x="13183086" y="3966398"/>
                  <a:pt x="13166293" y="3981947"/>
                  <a:pt x="13165423" y="4003216"/>
                </a:cubicBezTo>
                <a:close/>
                <a:moveTo>
                  <a:pt x="13113306" y="4043766"/>
                </a:moveTo>
                <a:cubicBezTo>
                  <a:pt x="13134451" y="4044139"/>
                  <a:pt x="13153607" y="4024362"/>
                  <a:pt x="13152486" y="4003341"/>
                </a:cubicBezTo>
                <a:cubicBezTo>
                  <a:pt x="13151492" y="3982693"/>
                  <a:pt x="13133829" y="3966523"/>
                  <a:pt x="13112808" y="3967021"/>
                </a:cubicBezTo>
                <a:cubicBezTo>
                  <a:pt x="13091414" y="3967394"/>
                  <a:pt x="13075493" y="3983812"/>
                  <a:pt x="13075617" y="4005207"/>
                </a:cubicBezTo>
                <a:cubicBezTo>
                  <a:pt x="13075742" y="4026104"/>
                  <a:pt x="13092658" y="4043393"/>
                  <a:pt x="13113182" y="4043766"/>
                </a:cubicBezTo>
                <a:close/>
                <a:moveTo>
                  <a:pt x="13024867" y="4043766"/>
                </a:moveTo>
                <a:cubicBezTo>
                  <a:pt x="13044770" y="4043393"/>
                  <a:pt x="13062930" y="4024984"/>
                  <a:pt x="13063054" y="4005082"/>
                </a:cubicBezTo>
                <a:cubicBezTo>
                  <a:pt x="13063179" y="3983439"/>
                  <a:pt x="13044396" y="3965901"/>
                  <a:pt x="13022255" y="3966896"/>
                </a:cubicBezTo>
                <a:cubicBezTo>
                  <a:pt x="13000986" y="3967891"/>
                  <a:pt x="12985562" y="3984808"/>
                  <a:pt x="12986308" y="4006202"/>
                </a:cubicBezTo>
                <a:cubicBezTo>
                  <a:pt x="12987055" y="4026974"/>
                  <a:pt x="13004717" y="4044015"/>
                  <a:pt x="13024992" y="4043642"/>
                </a:cubicBezTo>
                <a:close/>
                <a:moveTo>
                  <a:pt x="12896627" y="4003714"/>
                </a:moveTo>
                <a:cubicBezTo>
                  <a:pt x="12896004" y="4024735"/>
                  <a:pt x="12912050" y="4042398"/>
                  <a:pt x="12932699" y="4043642"/>
                </a:cubicBezTo>
                <a:cubicBezTo>
                  <a:pt x="12953719" y="4044885"/>
                  <a:pt x="12973620" y="4025979"/>
                  <a:pt x="12973496" y="4004833"/>
                </a:cubicBezTo>
                <a:cubicBezTo>
                  <a:pt x="12973496" y="3984434"/>
                  <a:pt x="12956083" y="3967269"/>
                  <a:pt x="12935310" y="3966896"/>
                </a:cubicBezTo>
                <a:cubicBezTo>
                  <a:pt x="12913792" y="3966523"/>
                  <a:pt x="12897372" y="3982320"/>
                  <a:pt x="12896751" y="4003714"/>
                </a:cubicBezTo>
                <a:close/>
                <a:moveTo>
                  <a:pt x="12809308" y="4002719"/>
                </a:moveTo>
                <a:cubicBezTo>
                  <a:pt x="12807940" y="4023616"/>
                  <a:pt x="12826722" y="4043642"/>
                  <a:pt x="12847867" y="4043766"/>
                </a:cubicBezTo>
                <a:cubicBezTo>
                  <a:pt x="12868266" y="4043766"/>
                  <a:pt x="12885556" y="4026601"/>
                  <a:pt x="12886054" y="4005829"/>
                </a:cubicBezTo>
                <a:cubicBezTo>
                  <a:pt x="12886551" y="3984434"/>
                  <a:pt x="12870878" y="3967767"/>
                  <a:pt x="12849484" y="3967021"/>
                </a:cubicBezTo>
                <a:cubicBezTo>
                  <a:pt x="12828464" y="3966274"/>
                  <a:pt x="12810676" y="3982071"/>
                  <a:pt x="12809308" y="4002719"/>
                </a:cubicBezTo>
                <a:close/>
                <a:moveTo>
                  <a:pt x="12758931" y="3966896"/>
                </a:moveTo>
                <a:cubicBezTo>
                  <a:pt x="12737911" y="3966647"/>
                  <a:pt x="12720497" y="3983066"/>
                  <a:pt x="12719751" y="4003714"/>
                </a:cubicBezTo>
                <a:cubicBezTo>
                  <a:pt x="12719004" y="4024860"/>
                  <a:pt x="12738284" y="4044264"/>
                  <a:pt x="12759429" y="4043642"/>
                </a:cubicBezTo>
                <a:cubicBezTo>
                  <a:pt x="12780078" y="4043020"/>
                  <a:pt x="12796620" y="4025730"/>
                  <a:pt x="12796496" y="4004709"/>
                </a:cubicBezTo>
                <a:cubicBezTo>
                  <a:pt x="12796496" y="3983315"/>
                  <a:pt x="12780327" y="3967145"/>
                  <a:pt x="12758931" y="3966896"/>
                </a:cubicBezTo>
                <a:close/>
                <a:moveTo>
                  <a:pt x="12668255" y="3966896"/>
                </a:moveTo>
                <a:cubicBezTo>
                  <a:pt x="12647358" y="3967269"/>
                  <a:pt x="12630193" y="3984310"/>
                  <a:pt x="12630068" y="4004833"/>
                </a:cubicBezTo>
                <a:cubicBezTo>
                  <a:pt x="12630068" y="4025979"/>
                  <a:pt x="12649971" y="4044885"/>
                  <a:pt x="12670867" y="4043642"/>
                </a:cubicBezTo>
                <a:cubicBezTo>
                  <a:pt x="12691515" y="4042398"/>
                  <a:pt x="12707437" y="4024611"/>
                  <a:pt x="12706814" y="4003589"/>
                </a:cubicBezTo>
                <a:cubicBezTo>
                  <a:pt x="12706192" y="3982195"/>
                  <a:pt x="12689649" y="3966523"/>
                  <a:pt x="12668131" y="3966896"/>
                </a:cubicBezTo>
                <a:close/>
                <a:moveTo>
                  <a:pt x="12582056" y="4043766"/>
                </a:moveTo>
                <a:cubicBezTo>
                  <a:pt x="12603202" y="4043891"/>
                  <a:pt x="12622232" y="4024113"/>
                  <a:pt x="12621113" y="4003092"/>
                </a:cubicBezTo>
                <a:cubicBezTo>
                  <a:pt x="12619994" y="3982444"/>
                  <a:pt x="12602331" y="3966398"/>
                  <a:pt x="12581310" y="3966896"/>
                </a:cubicBezTo>
                <a:cubicBezTo>
                  <a:pt x="12559915" y="3967394"/>
                  <a:pt x="12544119" y="3983937"/>
                  <a:pt x="12544367" y="4005331"/>
                </a:cubicBezTo>
                <a:cubicBezTo>
                  <a:pt x="12544616" y="4026228"/>
                  <a:pt x="12561656" y="4043517"/>
                  <a:pt x="12582056" y="4043642"/>
                </a:cubicBezTo>
                <a:close/>
                <a:moveTo>
                  <a:pt x="12491006" y="4043766"/>
                </a:moveTo>
                <a:cubicBezTo>
                  <a:pt x="12512027" y="4044885"/>
                  <a:pt x="12531805" y="4025855"/>
                  <a:pt x="12531681" y="4004709"/>
                </a:cubicBezTo>
                <a:cubicBezTo>
                  <a:pt x="12531556" y="3984185"/>
                  <a:pt x="12514142" y="3967145"/>
                  <a:pt x="12493369" y="3967021"/>
                </a:cubicBezTo>
                <a:cubicBezTo>
                  <a:pt x="12471850" y="3966771"/>
                  <a:pt x="12455432" y="3982569"/>
                  <a:pt x="12454934" y="4003963"/>
                </a:cubicBezTo>
                <a:cubicBezTo>
                  <a:pt x="12454436" y="4024984"/>
                  <a:pt x="12470482" y="4042647"/>
                  <a:pt x="12491131" y="4043766"/>
                </a:cubicBezTo>
                <a:close/>
                <a:moveTo>
                  <a:pt x="12402569" y="4043766"/>
                </a:moveTo>
                <a:cubicBezTo>
                  <a:pt x="12423713" y="4044139"/>
                  <a:pt x="12442869" y="4024611"/>
                  <a:pt x="12441998" y="4003589"/>
                </a:cubicBezTo>
                <a:cubicBezTo>
                  <a:pt x="12441128" y="3982942"/>
                  <a:pt x="12423464" y="3966647"/>
                  <a:pt x="12402569" y="3967021"/>
                </a:cubicBezTo>
                <a:cubicBezTo>
                  <a:pt x="12381173" y="3967394"/>
                  <a:pt x="12365253" y="3983688"/>
                  <a:pt x="12365253" y="4005082"/>
                </a:cubicBezTo>
                <a:cubicBezTo>
                  <a:pt x="12365253" y="4025979"/>
                  <a:pt x="12382045" y="4043393"/>
                  <a:pt x="12402569" y="4043766"/>
                </a:cubicBezTo>
                <a:close/>
                <a:moveTo>
                  <a:pt x="12316742" y="3967021"/>
                </a:moveTo>
                <a:cubicBezTo>
                  <a:pt x="12295720" y="3967021"/>
                  <a:pt x="12278431" y="3983688"/>
                  <a:pt x="12277934" y="4004212"/>
                </a:cubicBezTo>
                <a:cubicBezTo>
                  <a:pt x="12277436" y="4025357"/>
                  <a:pt x="12296966" y="4044637"/>
                  <a:pt x="12317986" y="4043766"/>
                </a:cubicBezTo>
                <a:cubicBezTo>
                  <a:pt x="12338634" y="4042895"/>
                  <a:pt x="12354928" y="4025357"/>
                  <a:pt x="12354679" y="4004460"/>
                </a:cubicBezTo>
                <a:cubicBezTo>
                  <a:pt x="12354431" y="3983066"/>
                  <a:pt x="12338136" y="3967021"/>
                  <a:pt x="12316742" y="3967021"/>
                </a:cubicBezTo>
                <a:close/>
                <a:moveTo>
                  <a:pt x="12227185" y="3967021"/>
                </a:moveTo>
                <a:cubicBezTo>
                  <a:pt x="12206164" y="3967021"/>
                  <a:pt x="12188874" y="3983688"/>
                  <a:pt x="12188377" y="4004212"/>
                </a:cubicBezTo>
                <a:cubicBezTo>
                  <a:pt x="12187879" y="4025357"/>
                  <a:pt x="12207407" y="4044637"/>
                  <a:pt x="12228428" y="4043766"/>
                </a:cubicBezTo>
                <a:cubicBezTo>
                  <a:pt x="12249077" y="4042895"/>
                  <a:pt x="12265371" y="4025357"/>
                  <a:pt x="12265122" y="4004460"/>
                </a:cubicBezTo>
                <a:cubicBezTo>
                  <a:pt x="12264873" y="3983066"/>
                  <a:pt x="12248579" y="3967021"/>
                  <a:pt x="12227185" y="3967021"/>
                </a:cubicBezTo>
                <a:close/>
                <a:moveTo>
                  <a:pt x="12138871" y="3967021"/>
                </a:moveTo>
                <a:cubicBezTo>
                  <a:pt x="12117850" y="3966398"/>
                  <a:pt x="12100063" y="3982320"/>
                  <a:pt x="12098819" y="4002968"/>
                </a:cubicBezTo>
                <a:cubicBezTo>
                  <a:pt x="12097451" y="4023864"/>
                  <a:pt x="12116482" y="4043891"/>
                  <a:pt x="12137627" y="4043891"/>
                </a:cubicBezTo>
                <a:cubicBezTo>
                  <a:pt x="12158027" y="4043891"/>
                  <a:pt x="12175316" y="4026601"/>
                  <a:pt x="12175565" y="4005704"/>
                </a:cubicBezTo>
                <a:cubicBezTo>
                  <a:pt x="12175938" y="3984310"/>
                  <a:pt x="12160141" y="3967642"/>
                  <a:pt x="12138871" y="3967021"/>
                </a:cubicBezTo>
                <a:close/>
                <a:moveTo>
                  <a:pt x="12049438" y="3967021"/>
                </a:moveTo>
                <a:cubicBezTo>
                  <a:pt x="12027298" y="3966274"/>
                  <a:pt x="12008640" y="3984310"/>
                  <a:pt x="12009137" y="4005829"/>
                </a:cubicBezTo>
                <a:cubicBezTo>
                  <a:pt x="12009635" y="4025730"/>
                  <a:pt x="12028044" y="4043766"/>
                  <a:pt x="12047945" y="4043766"/>
                </a:cubicBezTo>
                <a:cubicBezTo>
                  <a:pt x="12068345" y="4043766"/>
                  <a:pt x="12085634" y="4026477"/>
                  <a:pt x="12086007" y="4005704"/>
                </a:cubicBezTo>
                <a:cubicBezTo>
                  <a:pt x="12086381" y="3984310"/>
                  <a:pt x="12070708" y="3967642"/>
                  <a:pt x="12049438" y="3966896"/>
                </a:cubicBezTo>
                <a:close/>
                <a:moveTo>
                  <a:pt x="11961249" y="4043766"/>
                </a:moveTo>
                <a:cubicBezTo>
                  <a:pt x="11982395" y="4043891"/>
                  <a:pt x="12001425" y="4024113"/>
                  <a:pt x="12000182" y="4003092"/>
                </a:cubicBezTo>
                <a:cubicBezTo>
                  <a:pt x="11999062" y="3982444"/>
                  <a:pt x="11981399" y="3966398"/>
                  <a:pt x="11960378" y="3967021"/>
                </a:cubicBezTo>
                <a:cubicBezTo>
                  <a:pt x="11938984" y="3967518"/>
                  <a:pt x="11923187" y="3984061"/>
                  <a:pt x="11923436" y="4005456"/>
                </a:cubicBezTo>
                <a:cubicBezTo>
                  <a:pt x="11923684" y="4026352"/>
                  <a:pt x="11940725" y="4043642"/>
                  <a:pt x="11961249" y="4043766"/>
                </a:cubicBezTo>
                <a:close/>
                <a:moveTo>
                  <a:pt x="11834003" y="4003589"/>
                </a:moveTo>
                <a:cubicBezTo>
                  <a:pt x="11833257" y="4025730"/>
                  <a:pt x="11851292" y="4044388"/>
                  <a:pt x="11872811" y="4043891"/>
                </a:cubicBezTo>
                <a:cubicBezTo>
                  <a:pt x="11892713" y="4043393"/>
                  <a:pt x="11910749" y="4024984"/>
                  <a:pt x="11910749" y="4005082"/>
                </a:cubicBezTo>
                <a:cubicBezTo>
                  <a:pt x="11910749" y="3984683"/>
                  <a:pt x="11893459" y="3967394"/>
                  <a:pt x="11872687" y="3967021"/>
                </a:cubicBezTo>
                <a:cubicBezTo>
                  <a:pt x="11851292" y="3966647"/>
                  <a:pt x="11834625" y="3982320"/>
                  <a:pt x="11833879" y="4003589"/>
                </a:cubicBezTo>
                <a:close/>
                <a:moveTo>
                  <a:pt x="11782756" y="4043891"/>
                </a:moveTo>
                <a:cubicBezTo>
                  <a:pt x="11802658" y="4043642"/>
                  <a:pt x="11820942" y="4025481"/>
                  <a:pt x="11821316" y="4005580"/>
                </a:cubicBezTo>
                <a:cubicBezTo>
                  <a:pt x="11821688" y="3984061"/>
                  <a:pt x="11802907" y="3966150"/>
                  <a:pt x="11780766" y="3967021"/>
                </a:cubicBezTo>
                <a:cubicBezTo>
                  <a:pt x="11759496" y="3967891"/>
                  <a:pt x="11743824" y="3984683"/>
                  <a:pt x="11744445" y="4006077"/>
                </a:cubicBezTo>
                <a:cubicBezTo>
                  <a:pt x="11744943" y="4026850"/>
                  <a:pt x="11762482" y="4044015"/>
                  <a:pt x="11782756" y="4043891"/>
                </a:cubicBezTo>
                <a:close/>
                <a:moveTo>
                  <a:pt x="11697801" y="3967145"/>
                </a:moveTo>
                <a:cubicBezTo>
                  <a:pt x="11675660" y="3966150"/>
                  <a:pt x="11656878" y="3983812"/>
                  <a:pt x="11657002" y="4005456"/>
                </a:cubicBezTo>
                <a:cubicBezTo>
                  <a:pt x="11657251" y="4025357"/>
                  <a:pt x="11675412" y="4043642"/>
                  <a:pt x="11695313" y="4044015"/>
                </a:cubicBezTo>
                <a:cubicBezTo>
                  <a:pt x="11715588" y="4044388"/>
                  <a:pt x="11733251" y="4027223"/>
                  <a:pt x="11733872" y="4006450"/>
                </a:cubicBezTo>
                <a:cubicBezTo>
                  <a:pt x="11734495" y="3985056"/>
                  <a:pt x="11719070" y="3968140"/>
                  <a:pt x="11697801" y="3967145"/>
                </a:cubicBezTo>
                <a:close/>
                <a:moveTo>
                  <a:pt x="11607124" y="3967145"/>
                </a:moveTo>
                <a:cubicBezTo>
                  <a:pt x="11586103" y="3966771"/>
                  <a:pt x="11568565" y="3982942"/>
                  <a:pt x="11567569" y="4003589"/>
                </a:cubicBezTo>
                <a:cubicBezTo>
                  <a:pt x="11566575" y="4024611"/>
                  <a:pt x="11585730" y="4044264"/>
                  <a:pt x="11606875" y="4044015"/>
                </a:cubicBezTo>
                <a:cubicBezTo>
                  <a:pt x="11627399" y="4043642"/>
                  <a:pt x="11644191" y="4026352"/>
                  <a:pt x="11644315" y="4005456"/>
                </a:cubicBezTo>
                <a:cubicBezTo>
                  <a:pt x="11644315" y="3983937"/>
                  <a:pt x="11628518" y="3967642"/>
                  <a:pt x="11607124" y="3967269"/>
                </a:cubicBezTo>
                <a:close/>
                <a:moveTo>
                  <a:pt x="11477888" y="4005207"/>
                </a:moveTo>
                <a:cubicBezTo>
                  <a:pt x="11477888" y="4025108"/>
                  <a:pt x="11495924" y="4043517"/>
                  <a:pt x="11515825" y="4044015"/>
                </a:cubicBezTo>
                <a:cubicBezTo>
                  <a:pt x="11537344" y="4044512"/>
                  <a:pt x="11555380" y="4025855"/>
                  <a:pt x="11554633" y="4003714"/>
                </a:cubicBezTo>
                <a:cubicBezTo>
                  <a:pt x="11554012" y="3982444"/>
                  <a:pt x="11537344" y="3966647"/>
                  <a:pt x="11515825" y="3967145"/>
                </a:cubicBezTo>
                <a:cubicBezTo>
                  <a:pt x="11495053" y="3967518"/>
                  <a:pt x="11477763" y="3984808"/>
                  <a:pt x="11477763" y="4005207"/>
                </a:cubicBezTo>
                <a:close/>
                <a:moveTo>
                  <a:pt x="11428258" y="4043891"/>
                </a:moveTo>
                <a:cubicBezTo>
                  <a:pt x="11449279" y="4045134"/>
                  <a:pt x="11469056" y="4026104"/>
                  <a:pt x="11468932" y="4004958"/>
                </a:cubicBezTo>
                <a:cubicBezTo>
                  <a:pt x="11468807" y="3984434"/>
                  <a:pt x="11451518" y="3967394"/>
                  <a:pt x="11430622" y="3967145"/>
                </a:cubicBezTo>
                <a:cubicBezTo>
                  <a:pt x="11409102" y="3966896"/>
                  <a:pt x="11392684" y="3982693"/>
                  <a:pt x="11392062" y="4003963"/>
                </a:cubicBezTo>
                <a:cubicBezTo>
                  <a:pt x="11391564" y="4024984"/>
                  <a:pt x="11407485" y="4042647"/>
                  <a:pt x="11428134" y="4043891"/>
                </a:cubicBezTo>
                <a:close/>
                <a:moveTo>
                  <a:pt x="11302629" y="4003216"/>
                </a:moveTo>
                <a:cubicBezTo>
                  <a:pt x="11301633" y="4025357"/>
                  <a:pt x="11319297" y="4044139"/>
                  <a:pt x="11340940" y="4044015"/>
                </a:cubicBezTo>
                <a:cubicBezTo>
                  <a:pt x="11360841" y="4043766"/>
                  <a:pt x="11379126" y="4025606"/>
                  <a:pt x="11379499" y="4005704"/>
                </a:cubicBezTo>
                <a:cubicBezTo>
                  <a:pt x="11379872" y="3985429"/>
                  <a:pt x="11362707" y="3967767"/>
                  <a:pt x="11341935" y="3967145"/>
                </a:cubicBezTo>
                <a:cubicBezTo>
                  <a:pt x="11320540" y="3966523"/>
                  <a:pt x="11303624" y="3981947"/>
                  <a:pt x="11302629" y="4003216"/>
                </a:cubicBezTo>
                <a:close/>
                <a:moveTo>
                  <a:pt x="11250636" y="4044015"/>
                </a:moveTo>
                <a:cubicBezTo>
                  <a:pt x="11271781" y="4044264"/>
                  <a:pt x="11290936" y="4024611"/>
                  <a:pt x="11289817" y="4003589"/>
                </a:cubicBezTo>
                <a:cubicBezTo>
                  <a:pt x="11288698" y="3982942"/>
                  <a:pt x="11271160" y="3966771"/>
                  <a:pt x="11250138" y="3967269"/>
                </a:cubicBezTo>
                <a:cubicBezTo>
                  <a:pt x="11228744" y="3967767"/>
                  <a:pt x="11212947" y="3984061"/>
                  <a:pt x="11213071" y="4005580"/>
                </a:cubicBezTo>
                <a:cubicBezTo>
                  <a:pt x="11213196" y="4026477"/>
                  <a:pt x="11230236" y="4043766"/>
                  <a:pt x="11250636" y="4044139"/>
                </a:cubicBezTo>
                <a:close/>
                <a:moveTo>
                  <a:pt x="11159710" y="4044015"/>
                </a:moveTo>
                <a:cubicBezTo>
                  <a:pt x="11180731" y="4045134"/>
                  <a:pt x="11200509" y="4026104"/>
                  <a:pt x="11200260" y="4004958"/>
                </a:cubicBezTo>
                <a:cubicBezTo>
                  <a:pt x="11200011" y="3984434"/>
                  <a:pt x="11182721" y="3967518"/>
                  <a:pt x="11161824" y="3967269"/>
                </a:cubicBezTo>
                <a:cubicBezTo>
                  <a:pt x="11140306" y="3967021"/>
                  <a:pt x="11123887" y="3982817"/>
                  <a:pt x="11123390" y="4004212"/>
                </a:cubicBezTo>
                <a:cubicBezTo>
                  <a:pt x="11122892" y="4025233"/>
                  <a:pt x="11138938" y="4042895"/>
                  <a:pt x="11159586" y="4044015"/>
                </a:cubicBezTo>
                <a:close/>
                <a:moveTo>
                  <a:pt x="11074630" y="3967269"/>
                </a:moveTo>
                <a:cubicBezTo>
                  <a:pt x="11053734" y="3967394"/>
                  <a:pt x="11036445" y="3984310"/>
                  <a:pt x="11036071" y="4004833"/>
                </a:cubicBezTo>
                <a:cubicBezTo>
                  <a:pt x="11035822" y="4025979"/>
                  <a:pt x="11055475" y="4045134"/>
                  <a:pt x="11076496" y="4044015"/>
                </a:cubicBezTo>
                <a:cubicBezTo>
                  <a:pt x="11097144" y="4043020"/>
                  <a:pt x="11113315" y="4025357"/>
                  <a:pt x="11112817" y="4004336"/>
                </a:cubicBezTo>
                <a:cubicBezTo>
                  <a:pt x="11112319" y="3982942"/>
                  <a:pt x="11096025" y="3967021"/>
                  <a:pt x="11074506" y="3967269"/>
                </a:cubicBezTo>
                <a:close/>
                <a:moveTo>
                  <a:pt x="10985073" y="3967269"/>
                </a:moveTo>
                <a:cubicBezTo>
                  <a:pt x="10964177" y="3967394"/>
                  <a:pt x="10946887" y="3984310"/>
                  <a:pt x="10946514" y="4004833"/>
                </a:cubicBezTo>
                <a:cubicBezTo>
                  <a:pt x="10946141" y="4025979"/>
                  <a:pt x="10965918" y="4045134"/>
                  <a:pt x="10986939" y="4044015"/>
                </a:cubicBezTo>
                <a:cubicBezTo>
                  <a:pt x="11007587" y="4043020"/>
                  <a:pt x="11023757" y="4025357"/>
                  <a:pt x="11023260" y="4004336"/>
                </a:cubicBezTo>
                <a:cubicBezTo>
                  <a:pt x="11022886" y="3982942"/>
                  <a:pt x="11006467" y="3967021"/>
                  <a:pt x="10985073" y="3967145"/>
                </a:cubicBezTo>
                <a:close/>
                <a:moveTo>
                  <a:pt x="10897133" y="3967269"/>
                </a:moveTo>
                <a:cubicBezTo>
                  <a:pt x="10874992" y="3966523"/>
                  <a:pt x="10856334" y="3984558"/>
                  <a:pt x="10856832" y="4006077"/>
                </a:cubicBezTo>
                <a:cubicBezTo>
                  <a:pt x="10857329" y="4025979"/>
                  <a:pt x="10875738" y="4044015"/>
                  <a:pt x="10895640" y="4044015"/>
                </a:cubicBezTo>
                <a:cubicBezTo>
                  <a:pt x="10916039" y="4044015"/>
                  <a:pt x="10933329" y="4026725"/>
                  <a:pt x="10933702" y="4005953"/>
                </a:cubicBezTo>
                <a:cubicBezTo>
                  <a:pt x="10934075" y="3984558"/>
                  <a:pt x="10918402" y="3967891"/>
                  <a:pt x="10897133" y="3967145"/>
                </a:cubicBezTo>
                <a:close/>
                <a:moveTo>
                  <a:pt x="10771131" y="4006077"/>
                </a:moveTo>
                <a:cubicBezTo>
                  <a:pt x="10771628" y="4026850"/>
                  <a:pt x="10788918" y="4044139"/>
                  <a:pt x="10809317" y="4044015"/>
                </a:cubicBezTo>
                <a:cubicBezTo>
                  <a:pt x="10830463" y="4044015"/>
                  <a:pt x="10849369" y="4023864"/>
                  <a:pt x="10847876" y="4002968"/>
                </a:cubicBezTo>
                <a:cubicBezTo>
                  <a:pt x="10846508" y="3982320"/>
                  <a:pt x="10828721" y="3966523"/>
                  <a:pt x="10807700" y="3967145"/>
                </a:cubicBezTo>
                <a:cubicBezTo>
                  <a:pt x="10786430" y="3967891"/>
                  <a:pt x="10770757" y="3984558"/>
                  <a:pt x="10771131" y="4005953"/>
                </a:cubicBezTo>
                <a:close/>
                <a:moveTo>
                  <a:pt x="10681573" y="4003589"/>
                </a:moveTo>
                <a:cubicBezTo>
                  <a:pt x="10680702" y="4025730"/>
                  <a:pt x="10698614" y="4044512"/>
                  <a:pt x="10720132" y="4044139"/>
                </a:cubicBezTo>
                <a:cubicBezTo>
                  <a:pt x="10740034" y="4043766"/>
                  <a:pt x="10758194" y="4025481"/>
                  <a:pt x="10758443" y="4005580"/>
                </a:cubicBezTo>
                <a:cubicBezTo>
                  <a:pt x="10758692" y="3985181"/>
                  <a:pt x="10741402" y="3967767"/>
                  <a:pt x="10720630" y="3967269"/>
                </a:cubicBezTo>
                <a:cubicBezTo>
                  <a:pt x="10699235" y="3966771"/>
                  <a:pt x="10682444" y="3982320"/>
                  <a:pt x="10681573" y="4003589"/>
                </a:cubicBezTo>
                <a:close/>
                <a:moveTo>
                  <a:pt x="10592015" y="4003589"/>
                </a:moveTo>
                <a:cubicBezTo>
                  <a:pt x="10591145" y="4025730"/>
                  <a:pt x="10609056" y="4044512"/>
                  <a:pt x="10630575" y="4044139"/>
                </a:cubicBezTo>
                <a:cubicBezTo>
                  <a:pt x="10650477" y="4043766"/>
                  <a:pt x="10668637" y="4025481"/>
                  <a:pt x="10668885" y="4005580"/>
                </a:cubicBezTo>
                <a:cubicBezTo>
                  <a:pt x="10669134" y="3985181"/>
                  <a:pt x="10651845" y="3967767"/>
                  <a:pt x="10631073" y="3967269"/>
                </a:cubicBezTo>
                <a:cubicBezTo>
                  <a:pt x="10609679" y="3966771"/>
                  <a:pt x="10592886" y="3982320"/>
                  <a:pt x="10592015" y="4003589"/>
                </a:cubicBezTo>
                <a:close/>
                <a:moveTo>
                  <a:pt x="10504573" y="4005082"/>
                </a:moveTo>
                <a:cubicBezTo>
                  <a:pt x="10504448" y="4026228"/>
                  <a:pt x="10524225" y="4045259"/>
                  <a:pt x="10545246" y="4044015"/>
                </a:cubicBezTo>
                <a:cubicBezTo>
                  <a:pt x="10565895" y="4042771"/>
                  <a:pt x="10581940" y="4025108"/>
                  <a:pt x="10581318" y="4004087"/>
                </a:cubicBezTo>
                <a:cubicBezTo>
                  <a:pt x="10580821" y="3982693"/>
                  <a:pt x="10564278" y="3966896"/>
                  <a:pt x="10542883" y="3967145"/>
                </a:cubicBezTo>
                <a:cubicBezTo>
                  <a:pt x="10521986" y="3967394"/>
                  <a:pt x="10504697" y="3984434"/>
                  <a:pt x="10504573" y="4004958"/>
                </a:cubicBezTo>
                <a:close/>
                <a:moveTo>
                  <a:pt x="10455565" y="3967394"/>
                </a:moveTo>
                <a:cubicBezTo>
                  <a:pt x="10433424" y="3966523"/>
                  <a:pt x="10414642" y="3984310"/>
                  <a:pt x="10415015" y="4005953"/>
                </a:cubicBezTo>
                <a:cubicBezTo>
                  <a:pt x="10415388" y="4025855"/>
                  <a:pt x="10433673" y="4044015"/>
                  <a:pt x="10453575" y="4044264"/>
                </a:cubicBezTo>
                <a:cubicBezTo>
                  <a:pt x="10473974" y="4044512"/>
                  <a:pt x="10491388" y="4027223"/>
                  <a:pt x="10491885" y="4006450"/>
                </a:cubicBezTo>
                <a:cubicBezTo>
                  <a:pt x="10492383" y="3985056"/>
                  <a:pt x="10476835" y="3968264"/>
                  <a:pt x="10455565" y="3967394"/>
                </a:cubicBezTo>
                <a:close/>
                <a:moveTo>
                  <a:pt x="10325582" y="4003589"/>
                </a:moveTo>
                <a:cubicBezTo>
                  <a:pt x="10324463" y="4024611"/>
                  <a:pt x="10343369" y="4044388"/>
                  <a:pt x="10364640" y="4044264"/>
                </a:cubicBezTo>
                <a:cubicBezTo>
                  <a:pt x="10385163" y="4044139"/>
                  <a:pt x="10402203" y="4026725"/>
                  <a:pt x="10402452" y="4005953"/>
                </a:cubicBezTo>
                <a:cubicBezTo>
                  <a:pt x="10402701" y="3984434"/>
                  <a:pt x="10386904" y="3968015"/>
                  <a:pt x="10365510" y="3967518"/>
                </a:cubicBezTo>
                <a:cubicBezTo>
                  <a:pt x="10344489" y="3967021"/>
                  <a:pt x="10326826" y="3983066"/>
                  <a:pt x="10325707" y="4003714"/>
                </a:cubicBezTo>
                <a:close/>
                <a:moveTo>
                  <a:pt x="10239756" y="4005829"/>
                </a:moveTo>
                <a:cubicBezTo>
                  <a:pt x="10240005" y="4026725"/>
                  <a:pt x="10256921" y="4044015"/>
                  <a:pt x="10277445" y="4044264"/>
                </a:cubicBezTo>
                <a:cubicBezTo>
                  <a:pt x="10298591" y="4044512"/>
                  <a:pt x="10317622" y="4024735"/>
                  <a:pt x="10316502" y="4003714"/>
                </a:cubicBezTo>
                <a:cubicBezTo>
                  <a:pt x="10315383" y="3983066"/>
                  <a:pt x="10297720" y="3967021"/>
                  <a:pt x="10276699" y="3967518"/>
                </a:cubicBezTo>
                <a:cubicBezTo>
                  <a:pt x="10255304" y="3968015"/>
                  <a:pt x="10239508" y="3984434"/>
                  <a:pt x="10239632" y="4005829"/>
                </a:cubicBezTo>
                <a:close/>
                <a:moveTo>
                  <a:pt x="10187888" y="4044264"/>
                </a:moveTo>
                <a:cubicBezTo>
                  <a:pt x="10209033" y="4044388"/>
                  <a:pt x="10228064" y="4024611"/>
                  <a:pt x="10226945" y="4003589"/>
                </a:cubicBezTo>
                <a:cubicBezTo>
                  <a:pt x="10225825" y="3982942"/>
                  <a:pt x="10208163" y="3966896"/>
                  <a:pt x="10187141" y="3967394"/>
                </a:cubicBezTo>
                <a:cubicBezTo>
                  <a:pt x="10165748" y="3967891"/>
                  <a:pt x="10149950" y="3984434"/>
                  <a:pt x="10150199" y="4005829"/>
                </a:cubicBezTo>
                <a:cubicBezTo>
                  <a:pt x="10150448" y="4026725"/>
                  <a:pt x="10167488" y="4044015"/>
                  <a:pt x="10187888" y="4044139"/>
                </a:cubicBezTo>
                <a:close/>
                <a:moveTo>
                  <a:pt x="10098330" y="4044264"/>
                </a:moveTo>
                <a:cubicBezTo>
                  <a:pt x="10119476" y="4044512"/>
                  <a:pt x="10138507" y="4024735"/>
                  <a:pt x="10137387" y="4003714"/>
                </a:cubicBezTo>
                <a:cubicBezTo>
                  <a:pt x="10136268" y="3983066"/>
                  <a:pt x="10118605" y="3967021"/>
                  <a:pt x="10097584" y="3967518"/>
                </a:cubicBezTo>
                <a:cubicBezTo>
                  <a:pt x="10076190" y="3968015"/>
                  <a:pt x="10060393" y="3984434"/>
                  <a:pt x="10060642" y="4005953"/>
                </a:cubicBezTo>
                <a:cubicBezTo>
                  <a:pt x="10060890" y="4026850"/>
                  <a:pt x="10077807" y="4044139"/>
                  <a:pt x="10098330" y="4044388"/>
                </a:cubicBezTo>
                <a:close/>
                <a:moveTo>
                  <a:pt x="9971084" y="4004585"/>
                </a:moveTo>
                <a:cubicBezTo>
                  <a:pt x="9970711" y="4025606"/>
                  <a:pt x="9986881" y="4043144"/>
                  <a:pt x="10007529" y="4044139"/>
                </a:cubicBezTo>
                <a:cubicBezTo>
                  <a:pt x="10028550" y="4045134"/>
                  <a:pt x="10048203" y="4025979"/>
                  <a:pt x="10047954" y="4004833"/>
                </a:cubicBezTo>
                <a:cubicBezTo>
                  <a:pt x="10047582" y="3984310"/>
                  <a:pt x="10030292" y="3967394"/>
                  <a:pt x="10009395" y="3967394"/>
                </a:cubicBezTo>
                <a:cubicBezTo>
                  <a:pt x="9988000" y="3967394"/>
                  <a:pt x="9971582" y="3983190"/>
                  <a:pt x="9971209" y="4004585"/>
                </a:cubicBezTo>
                <a:close/>
                <a:moveTo>
                  <a:pt x="9883641" y="4005456"/>
                </a:moveTo>
                <a:cubicBezTo>
                  <a:pt x="9883641" y="4025357"/>
                  <a:pt x="9901677" y="4043766"/>
                  <a:pt x="9921579" y="4044264"/>
                </a:cubicBezTo>
                <a:cubicBezTo>
                  <a:pt x="9943098" y="4044761"/>
                  <a:pt x="9961134" y="4026104"/>
                  <a:pt x="9960387" y="4003963"/>
                </a:cubicBezTo>
                <a:cubicBezTo>
                  <a:pt x="9959766" y="3982693"/>
                  <a:pt x="9943098" y="3966896"/>
                  <a:pt x="9921579" y="3967394"/>
                </a:cubicBezTo>
                <a:cubicBezTo>
                  <a:pt x="9900806" y="3967767"/>
                  <a:pt x="9883517" y="3985056"/>
                  <a:pt x="9883517" y="4005456"/>
                </a:cubicBezTo>
                <a:close/>
                <a:moveTo>
                  <a:pt x="9794084" y="4005331"/>
                </a:moveTo>
                <a:cubicBezTo>
                  <a:pt x="9794084" y="4025233"/>
                  <a:pt x="9811996" y="4043766"/>
                  <a:pt x="9831897" y="4044264"/>
                </a:cubicBezTo>
                <a:cubicBezTo>
                  <a:pt x="9853291" y="4044885"/>
                  <a:pt x="9871452" y="4026228"/>
                  <a:pt x="9870830" y="4004212"/>
                </a:cubicBezTo>
                <a:cubicBezTo>
                  <a:pt x="9870208" y="3982817"/>
                  <a:pt x="9853665" y="3967145"/>
                  <a:pt x="9832271" y="3967394"/>
                </a:cubicBezTo>
                <a:cubicBezTo>
                  <a:pt x="9811373" y="3967767"/>
                  <a:pt x="9794208" y="3984808"/>
                  <a:pt x="9794084" y="4005331"/>
                </a:cubicBezTo>
                <a:close/>
                <a:moveTo>
                  <a:pt x="9744703" y="3967518"/>
                </a:moveTo>
                <a:cubicBezTo>
                  <a:pt x="9722563" y="3966771"/>
                  <a:pt x="9703905" y="3984808"/>
                  <a:pt x="9704402" y="4006326"/>
                </a:cubicBezTo>
                <a:cubicBezTo>
                  <a:pt x="9704899" y="4026228"/>
                  <a:pt x="9723309" y="4044264"/>
                  <a:pt x="9743210" y="4044264"/>
                </a:cubicBezTo>
                <a:cubicBezTo>
                  <a:pt x="9763610" y="4044264"/>
                  <a:pt x="9780899" y="4026974"/>
                  <a:pt x="9781272" y="4006202"/>
                </a:cubicBezTo>
                <a:cubicBezTo>
                  <a:pt x="9781646" y="3984808"/>
                  <a:pt x="9765973" y="3968140"/>
                  <a:pt x="9744703" y="3967394"/>
                </a:cubicBezTo>
                <a:close/>
                <a:moveTo>
                  <a:pt x="9657011" y="4044264"/>
                </a:moveTo>
                <a:cubicBezTo>
                  <a:pt x="9676913" y="4044139"/>
                  <a:pt x="9695198" y="4025979"/>
                  <a:pt x="9695695" y="4006077"/>
                </a:cubicBezTo>
                <a:cubicBezTo>
                  <a:pt x="9696069" y="3984558"/>
                  <a:pt x="9677411" y="3966647"/>
                  <a:pt x="9655270" y="3967394"/>
                </a:cubicBezTo>
                <a:cubicBezTo>
                  <a:pt x="9634000" y="3968140"/>
                  <a:pt x="9618328" y="3984932"/>
                  <a:pt x="9618825" y="4006326"/>
                </a:cubicBezTo>
                <a:cubicBezTo>
                  <a:pt x="9619322" y="4027098"/>
                  <a:pt x="9636737" y="4044388"/>
                  <a:pt x="9657136" y="4044264"/>
                </a:cubicBezTo>
                <a:close/>
                <a:moveTo>
                  <a:pt x="9566086" y="4044264"/>
                </a:moveTo>
                <a:cubicBezTo>
                  <a:pt x="9587231" y="4045010"/>
                  <a:pt x="9606635" y="4025730"/>
                  <a:pt x="9606014" y="4004585"/>
                </a:cubicBezTo>
                <a:cubicBezTo>
                  <a:pt x="9605391" y="3983937"/>
                  <a:pt x="9587978" y="3967394"/>
                  <a:pt x="9567081" y="3967518"/>
                </a:cubicBezTo>
                <a:cubicBezTo>
                  <a:pt x="9545686" y="3967518"/>
                  <a:pt x="9529516" y="3983688"/>
                  <a:pt x="9529267" y="4005082"/>
                </a:cubicBezTo>
                <a:cubicBezTo>
                  <a:pt x="9529019" y="4026104"/>
                  <a:pt x="9545437" y="4043517"/>
                  <a:pt x="9566086" y="4044264"/>
                </a:cubicBezTo>
                <a:close/>
                <a:moveTo>
                  <a:pt x="9439710" y="4003838"/>
                </a:moveTo>
                <a:cubicBezTo>
                  <a:pt x="9438840" y="4025979"/>
                  <a:pt x="9456751" y="4044761"/>
                  <a:pt x="9478270" y="4044388"/>
                </a:cubicBezTo>
                <a:cubicBezTo>
                  <a:pt x="9498171" y="4044015"/>
                  <a:pt x="9516332" y="4025730"/>
                  <a:pt x="9516581" y="4005829"/>
                </a:cubicBezTo>
                <a:cubicBezTo>
                  <a:pt x="9516829" y="3985429"/>
                  <a:pt x="9499540" y="3968015"/>
                  <a:pt x="9478767" y="3967518"/>
                </a:cubicBezTo>
                <a:cubicBezTo>
                  <a:pt x="9457373" y="3967021"/>
                  <a:pt x="9440581" y="3982569"/>
                  <a:pt x="9439710" y="4003838"/>
                </a:cubicBezTo>
                <a:close/>
                <a:moveTo>
                  <a:pt x="9352267" y="4005580"/>
                </a:moveTo>
                <a:cubicBezTo>
                  <a:pt x="9352267" y="4025481"/>
                  <a:pt x="9370303" y="4043891"/>
                  <a:pt x="9390205" y="4044388"/>
                </a:cubicBezTo>
                <a:cubicBezTo>
                  <a:pt x="9411723" y="4044885"/>
                  <a:pt x="9429759" y="4026228"/>
                  <a:pt x="9429013" y="4004087"/>
                </a:cubicBezTo>
                <a:cubicBezTo>
                  <a:pt x="9428391" y="3982817"/>
                  <a:pt x="9411723" y="3967021"/>
                  <a:pt x="9390329" y="3967394"/>
                </a:cubicBezTo>
                <a:cubicBezTo>
                  <a:pt x="9369557" y="3967767"/>
                  <a:pt x="9352267" y="3985056"/>
                  <a:pt x="9352267" y="4005456"/>
                </a:cubicBezTo>
                <a:close/>
                <a:moveTo>
                  <a:pt x="9302886" y="3967518"/>
                </a:moveTo>
                <a:cubicBezTo>
                  <a:pt x="9281866" y="3966896"/>
                  <a:pt x="9264078" y="3982817"/>
                  <a:pt x="9262834" y="4003465"/>
                </a:cubicBezTo>
                <a:cubicBezTo>
                  <a:pt x="9261466" y="4024362"/>
                  <a:pt x="9280497" y="4044388"/>
                  <a:pt x="9301643" y="4044388"/>
                </a:cubicBezTo>
                <a:cubicBezTo>
                  <a:pt x="9322042" y="4044388"/>
                  <a:pt x="9339332" y="4027098"/>
                  <a:pt x="9339580" y="4006202"/>
                </a:cubicBezTo>
                <a:cubicBezTo>
                  <a:pt x="9339953" y="3984808"/>
                  <a:pt x="9324156" y="3968140"/>
                  <a:pt x="9302886" y="3967518"/>
                </a:cubicBezTo>
                <a:close/>
                <a:moveTo>
                  <a:pt x="9173277" y="4003714"/>
                </a:moveTo>
                <a:cubicBezTo>
                  <a:pt x="9172158" y="4024735"/>
                  <a:pt x="9191064" y="4044512"/>
                  <a:pt x="9212334" y="4044388"/>
                </a:cubicBezTo>
                <a:cubicBezTo>
                  <a:pt x="9232858" y="4044264"/>
                  <a:pt x="9249899" y="4026850"/>
                  <a:pt x="9250022" y="4006077"/>
                </a:cubicBezTo>
                <a:cubicBezTo>
                  <a:pt x="9250271" y="3984558"/>
                  <a:pt x="9234474" y="3968140"/>
                  <a:pt x="9213080" y="3967642"/>
                </a:cubicBezTo>
                <a:cubicBezTo>
                  <a:pt x="9192059" y="3967145"/>
                  <a:pt x="9174397" y="3983190"/>
                  <a:pt x="9173277" y="4003838"/>
                </a:cubicBezTo>
                <a:close/>
                <a:moveTo>
                  <a:pt x="9083719" y="4003714"/>
                </a:moveTo>
                <a:cubicBezTo>
                  <a:pt x="9082600" y="4024735"/>
                  <a:pt x="9101507" y="4044512"/>
                  <a:pt x="9122776" y="4044388"/>
                </a:cubicBezTo>
                <a:cubicBezTo>
                  <a:pt x="9143300" y="4044264"/>
                  <a:pt x="9160341" y="4026850"/>
                  <a:pt x="9160465" y="4006077"/>
                </a:cubicBezTo>
                <a:cubicBezTo>
                  <a:pt x="9160714" y="3984558"/>
                  <a:pt x="9144917" y="3968140"/>
                  <a:pt x="9123523" y="3967642"/>
                </a:cubicBezTo>
                <a:cubicBezTo>
                  <a:pt x="9102502" y="3967145"/>
                  <a:pt x="9084839" y="3983190"/>
                  <a:pt x="9083719" y="4003838"/>
                </a:cubicBezTo>
                <a:close/>
                <a:moveTo>
                  <a:pt x="9034463" y="4044264"/>
                </a:moveTo>
                <a:cubicBezTo>
                  <a:pt x="9055484" y="4045259"/>
                  <a:pt x="9075137" y="4026104"/>
                  <a:pt x="9074764" y="4004958"/>
                </a:cubicBezTo>
                <a:cubicBezTo>
                  <a:pt x="9074390" y="3984310"/>
                  <a:pt x="9057101" y="3967642"/>
                  <a:pt x="9036080" y="3967518"/>
                </a:cubicBezTo>
                <a:cubicBezTo>
                  <a:pt x="9014686" y="3967518"/>
                  <a:pt x="8998267" y="3983439"/>
                  <a:pt x="8997894" y="4004709"/>
                </a:cubicBezTo>
                <a:cubicBezTo>
                  <a:pt x="8997520" y="4025730"/>
                  <a:pt x="9013815" y="4043268"/>
                  <a:pt x="9034339" y="4044264"/>
                </a:cubicBezTo>
                <a:close/>
                <a:moveTo>
                  <a:pt x="8947020" y="4044264"/>
                </a:moveTo>
                <a:cubicBezTo>
                  <a:pt x="8966922" y="4043891"/>
                  <a:pt x="8985082" y="4025481"/>
                  <a:pt x="8985206" y="4005580"/>
                </a:cubicBezTo>
                <a:cubicBezTo>
                  <a:pt x="8985331" y="3983937"/>
                  <a:pt x="8966548" y="3966398"/>
                  <a:pt x="8944408" y="3967394"/>
                </a:cubicBezTo>
                <a:cubicBezTo>
                  <a:pt x="8923138" y="3968389"/>
                  <a:pt x="8907714" y="3985305"/>
                  <a:pt x="8908461" y="4006699"/>
                </a:cubicBezTo>
                <a:cubicBezTo>
                  <a:pt x="8909207" y="4027472"/>
                  <a:pt x="8926870" y="4044512"/>
                  <a:pt x="8947144" y="4044139"/>
                </a:cubicBezTo>
                <a:close/>
                <a:moveTo>
                  <a:pt x="8856716" y="4044264"/>
                </a:moveTo>
                <a:cubicBezTo>
                  <a:pt x="8876618" y="4044264"/>
                  <a:pt x="8895027" y="4026352"/>
                  <a:pt x="8895649" y="4006450"/>
                </a:cubicBezTo>
                <a:cubicBezTo>
                  <a:pt x="8896271" y="3985056"/>
                  <a:pt x="8877613" y="3966896"/>
                  <a:pt x="8855473" y="3967518"/>
                </a:cubicBezTo>
                <a:cubicBezTo>
                  <a:pt x="8834079" y="3968140"/>
                  <a:pt x="8818406" y="3984683"/>
                  <a:pt x="8818779" y="4006202"/>
                </a:cubicBezTo>
                <a:cubicBezTo>
                  <a:pt x="8819152" y="4027098"/>
                  <a:pt x="8836317" y="4044264"/>
                  <a:pt x="8856716" y="4044388"/>
                </a:cubicBezTo>
                <a:close/>
                <a:moveTo>
                  <a:pt x="8731461" y="4003589"/>
                </a:moveTo>
                <a:cubicBezTo>
                  <a:pt x="8730341" y="4024611"/>
                  <a:pt x="8749248" y="4044388"/>
                  <a:pt x="8770517" y="4044264"/>
                </a:cubicBezTo>
                <a:cubicBezTo>
                  <a:pt x="8791041" y="4044139"/>
                  <a:pt x="8808082" y="4026725"/>
                  <a:pt x="8808331" y="4005953"/>
                </a:cubicBezTo>
                <a:cubicBezTo>
                  <a:pt x="8808579" y="3984434"/>
                  <a:pt x="8792783" y="3968015"/>
                  <a:pt x="8771388" y="3967518"/>
                </a:cubicBezTo>
                <a:cubicBezTo>
                  <a:pt x="8750367" y="3967021"/>
                  <a:pt x="8732704" y="3983066"/>
                  <a:pt x="8731584" y="4003714"/>
                </a:cubicBezTo>
                <a:close/>
                <a:moveTo>
                  <a:pt x="8682204" y="3967394"/>
                </a:moveTo>
                <a:cubicBezTo>
                  <a:pt x="8660063" y="3966647"/>
                  <a:pt x="8641281" y="3984558"/>
                  <a:pt x="8641779" y="4006077"/>
                </a:cubicBezTo>
                <a:cubicBezTo>
                  <a:pt x="8642151" y="4025979"/>
                  <a:pt x="8660561" y="4044139"/>
                  <a:pt x="8680462" y="4044264"/>
                </a:cubicBezTo>
                <a:cubicBezTo>
                  <a:pt x="8700862" y="4044388"/>
                  <a:pt x="8718275" y="4027223"/>
                  <a:pt x="8718773" y="4006326"/>
                </a:cubicBezTo>
                <a:cubicBezTo>
                  <a:pt x="8719270" y="3984932"/>
                  <a:pt x="8703598" y="3968140"/>
                  <a:pt x="8682328" y="3967394"/>
                </a:cubicBezTo>
                <a:close/>
                <a:moveTo>
                  <a:pt x="8552346" y="4003589"/>
                </a:moveTo>
                <a:cubicBezTo>
                  <a:pt x="8551226" y="4024611"/>
                  <a:pt x="8570257" y="4044388"/>
                  <a:pt x="8591403" y="4044139"/>
                </a:cubicBezTo>
                <a:cubicBezTo>
                  <a:pt x="8611926" y="4043891"/>
                  <a:pt x="8628843" y="4026601"/>
                  <a:pt x="8629091" y="4005704"/>
                </a:cubicBezTo>
                <a:cubicBezTo>
                  <a:pt x="8629340" y="3984185"/>
                  <a:pt x="8613418" y="3967767"/>
                  <a:pt x="8592025" y="3967394"/>
                </a:cubicBezTo>
                <a:cubicBezTo>
                  <a:pt x="8571003" y="3966896"/>
                  <a:pt x="8553341" y="3982942"/>
                  <a:pt x="8552221" y="4003589"/>
                </a:cubicBezTo>
                <a:close/>
                <a:moveTo>
                  <a:pt x="8503089" y="4044139"/>
                </a:moveTo>
                <a:cubicBezTo>
                  <a:pt x="8522991" y="4045010"/>
                  <a:pt x="8541897" y="4027969"/>
                  <a:pt x="8543266" y="4007694"/>
                </a:cubicBezTo>
                <a:cubicBezTo>
                  <a:pt x="8544634" y="3987544"/>
                  <a:pt x="8528215" y="3969010"/>
                  <a:pt x="8507567" y="3967518"/>
                </a:cubicBezTo>
                <a:cubicBezTo>
                  <a:pt x="8486048" y="3965901"/>
                  <a:pt x="8468386" y="3980703"/>
                  <a:pt x="8466644" y="4001724"/>
                </a:cubicBezTo>
                <a:cubicBezTo>
                  <a:pt x="8464779" y="4023864"/>
                  <a:pt x="8481321" y="4043144"/>
                  <a:pt x="8503089" y="4044139"/>
                </a:cubicBezTo>
                <a:close/>
                <a:moveTo>
                  <a:pt x="8413780" y="4044139"/>
                </a:moveTo>
                <a:cubicBezTo>
                  <a:pt x="8434926" y="4044885"/>
                  <a:pt x="8454330" y="4025606"/>
                  <a:pt x="8453708" y="4004460"/>
                </a:cubicBezTo>
                <a:cubicBezTo>
                  <a:pt x="8453086" y="3983812"/>
                  <a:pt x="8435672" y="3967269"/>
                  <a:pt x="8414776" y="3967394"/>
                </a:cubicBezTo>
                <a:cubicBezTo>
                  <a:pt x="8393381" y="3967394"/>
                  <a:pt x="8377211" y="3983564"/>
                  <a:pt x="8376963" y="4004958"/>
                </a:cubicBezTo>
                <a:cubicBezTo>
                  <a:pt x="8376714" y="4025979"/>
                  <a:pt x="8393133" y="4043393"/>
                  <a:pt x="8413780" y="4044139"/>
                </a:cubicBezTo>
                <a:close/>
                <a:moveTo>
                  <a:pt x="8325094" y="4044139"/>
                </a:moveTo>
                <a:cubicBezTo>
                  <a:pt x="8346239" y="4044388"/>
                  <a:pt x="8365271" y="4024486"/>
                  <a:pt x="8364151" y="4003465"/>
                </a:cubicBezTo>
                <a:cubicBezTo>
                  <a:pt x="8363031" y="3982817"/>
                  <a:pt x="8345369" y="3966771"/>
                  <a:pt x="8324347" y="3967269"/>
                </a:cubicBezTo>
                <a:cubicBezTo>
                  <a:pt x="8302953" y="3967767"/>
                  <a:pt x="8287156" y="3984185"/>
                  <a:pt x="8287405" y="4005704"/>
                </a:cubicBezTo>
                <a:cubicBezTo>
                  <a:pt x="8287654" y="4026601"/>
                  <a:pt x="8304694" y="4043891"/>
                  <a:pt x="8325094" y="4044015"/>
                </a:cubicBezTo>
                <a:close/>
                <a:moveTo>
                  <a:pt x="8233795" y="4044139"/>
                </a:moveTo>
                <a:cubicBezTo>
                  <a:pt x="8254816" y="4045508"/>
                  <a:pt x="8274718" y="4026477"/>
                  <a:pt x="8274718" y="4005331"/>
                </a:cubicBezTo>
                <a:cubicBezTo>
                  <a:pt x="8274718" y="3984932"/>
                  <a:pt x="8257428" y="3967642"/>
                  <a:pt x="8236531" y="3967394"/>
                </a:cubicBezTo>
                <a:cubicBezTo>
                  <a:pt x="8215138" y="3967021"/>
                  <a:pt x="8198470" y="3982817"/>
                  <a:pt x="8197848" y="4004087"/>
                </a:cubicBezTo>
                <a:cubicBezTo>
                  <a:pt x="8197226" y="4025108"/>
                  <a:pt x="8213147" y="4042895"/>
                  <a:pt x="8233795" y="4044139"/>
                </a:cubicBezTo>
                <a:close/>
                <a:moveTo>
                  <a:pt x="8110529" y="4004460"/>
                </a:moveTo>
                <a:cubicBezTo>
                  <a:pt x="8109907" y="4025606"/>
                  <a:pt x="8129311" y="4044885"/>
                  <a:pt x="8150457" y="4044264"/>
                </a:cubicBezTo>
                <a:cubicBezTo>
                  <a:pt x="8171105" y="4043517"/>
                  <a:pt x="8187524" y="4026104"/>
                  <a:pt x="8187275" y="4005082"/>
                </a:cubicBezTo>
                <a:cubicBezTo>
                  <a:pt x="8187151" y="3983688"/>
                  <a:pt x="8170856" y="3967518"/>
                  <a:pt x="8149462" y="3967518"/>
                </a:cubicBezTo>
                <a:cubicBezTo>
                  <a:pt x="8128316" y="3967518"/>
                  <a:pt x="8111027" y="3983812"/>
                  <a:pt x="8110405" y="4004585"/>
                </a:cubicBezTo>
                <a:close/>
                <a:moveTo>
                  <a:pt x="8020971" y="4005207"/>
                </a:moveTo>
                <a:cubicBezTo>
                  <a:pt x="8020723" y="4026352"/>
                  <a:pt x="8040625" y="4045383"/>
                  <a:pt x="8061646" y="4044264"/>
                </a:cubicBezTo>
                <a:cubicBezTo>
                  <a:pt x="8082294" y="4043144"/>
                  <a:pt x="8098340" y="4025481"/>
                  <a:pt x="8097842" y="4004460"/>
                </a:cubicBezTo>
                <a:cubicBezTo>
                  <a:pt x="8097344" y="3983066"/>
                  <a:pt x="8080925" y="3967269"/>
                  <a:pt x="8059407" y="3967518"/>
                </a:cubicBezTo>
                <a:cubicBezTo>
                  <a:pt x="8038510" y="3967767"/>
                  <a:pt x="8021220" y="3984808"/>
                  <a:pt x="8021096" y="4005207"/>
                </a:cubicBezTo>
                <a:close/>
                <a:moveTo>
                  <a:pt x="7931415" y="4005207"/>
                </a:moveTo>
                <a:cubicBezTo>
                  <a:pt x="7931290" y="4026352"/>
                  <a:pt x="7951067" y="4045383"/>
                  <a:pt x="7972088" y="4044264"/>
                </a:cubicBezTo>
                <a:cubicBezTo>
                  <a:pt x="7992737" y="4043144"/>
                  <a:pt x="8008782" y="4025481"/>
                  <a:pt x="8008285" y="4004460"/>
                </a:cubicBezTo>
                <a:cubicBezTo>
                  <a:pt x="8007787" y="3983066"/>
                  <a:pt x="7991244" y="3967269"/>
                  <a:pt x="7969849" y="3967518"/>
                </a:cubicBezTo>
                <a:cubicBezTo>
                  <a:pt x="7948953" y="3967767"/>
                  <a:pt x="7931663" y="3984808"/>
                  <a:pt x="7931538" y="4005331"/>
                </a:cubicBezTo>
                <a:close/>
                <a:moveTo>
                  <a:pt x="7845713" y="4003589"/>
                </a:moveTo>
                <a:cubicBezTo>
                  <a:pt x="7844718" y="4025730"/>
                  <a:pt x="7862380" y="4044512"/>
                  <a:pt x="7884024" y="4044388"/>
                </a:cubicBezTo>
                <a:cubicBezTo>
                  <a:pt x="7903925" y="4044139"/>
                  <a:pt x="7922210" y="4025979"/>
                  <a:pt x="7922583" y="4006077"/>
                </a:cubicBezTo>
                <a:cubicBezTo>
                  <a:pt x="7922957" y="3985802"/>
                  <a:pt x="7905791" y="3968140"/>
                  <a:pt x="7885018" y="3967518"/>
                </a:cubicBezTo>
                <a:cubicBezTo>
                  <a:pt x="7863625" y="3966896"/>
                  <a:pt x="7846708" y="3982320"/>
                  <a:pt x="7845713" y="4003589"/>
                </a:cubicBezTo>
                <a:close/>
                <a:moveTo>
                  <a:pt x="7793845" y="4044388"/>
                </a:moveTo>
                <a:cubicBezTo>
                  <a:pt x="7814989" y="4044512"/>
                  <a:pt x="7834021" y="4024735"/>
                  <a:pt x="7832777" y="4003714"/>
                </a:cubicBezTo>
                <a:cubicBezTo>
                  <a:pt x="7831657" y="3983066"/>
                  <a:pt x="7813995" y="3967021"/>
                  <a:pt x="7792974" y="3967518"/>
                </a:cubicBezTo>
                <a:cubicBezTo>
                  <a:pt x="7771579" y="3968015"/>
                  <a:pt x="7755783" y="3984558"/>
                  <a:pt x="7756031" y="4005953"/>
                </a:cubicBezTo>
                <a:cubicBezTo>
                  <a:pt x="7756280" y="4026850"/>
                  <a:pt x="7773321" y="4044139"/>
                  <a:pt x="7793845" y="4044264"/>
                </a:cubicBezTo>
                <a:close/>
                <a:moveTo>
                  <a:pt x="7704287" y="4044388"/>
                </a:moveTo>
                <a:cubicBezTo>
                  <a:pt x="7725433" y="4044637"/>
                  <a:pt x="7744463" y="4024735"/>
                  <a:pt x="7743344" y="4003714"/>
                </a:cubicBezTo>
                <a:cubicBezTo>
                  <a:pt x="7742224" y="3983066"/>
                  <a:pt x="7724562" y="3967021"/>
                  <a:pt x="7703541" y="3967518"/>
                </a:cubicBezTo>
                <a:cubicBezTo>
                  <a:pt x="7682146" y="3968015"/>
                  <a:pt x="7666350" y="3984434"/>
                  <a:pt x="7666598" y="4005953"/>
                </a:cubicBezTo>
                <a:cubicBezTo>
                  <a:pt x="7666847" y="4026850"/>
                  <a:pt x="7683888" y="4044139"/>
                  <a:pt x="7704287" y="4044264"/>
                </a:cubicBezTo>
                <a:close/>
                <a:moveTo>
                  <a:pt x="7618834" y="3967642"/>
                </a:moveTo>
                <a:cubicBezTo>
                  <a:pt x="7597813" y="3967269"/>
                  <a:pt x="7580274" y="3983439"/>
                  <a:pt x="7579280" y="4004087"/>
                </a:cubicBezTo>
                <a:cubicBezTo>
                  <a:pt x="7578285" y="4025108"/>
                  <a:pt x="7597440" y="4044761"/>
                  <a:pt x="7618585" y="4044512"/>
                </a:cubicBezTo>
                <a:cubicBezTo>
                  <a:pt x="7639109" y="4044139"/>
                  <a:pt x="7655901" y="4026850"/>
                  <a:pt x="7656025" y="4005953"/>
                </a:cubicBezTo>
                <a:cubicBezTo>
                  <a:pt x="7656025" y="3984434"/>
                  <a:pt x="7640228" y="3968140"/>
                  <a:pt x="7618834" y="3967767"/>
                </a:cubicBezTo>
                <a:close/>
                <a:moveTo>
                  <a:pt x="7489598" y="4004709"/>
                </a:moveTo>
                <a:cubicBezTo>
                  <a:pt x="7488976" y="4025855"/>
                  <a:pt x="7508380" y="4045134"/>
                  <a:pt x="7529526" y="4044512"/>
                </a:cubicBezTo>
                <a:cubicBezTo>
                  <a:pt x="7550173" y="4043766"/>
                  <a:pt x="7566592" y="4026352"/>
                  <a:pt x="7566343" y="4005331"/>
                </a:cubicBezTo>
                <a:cubicBezTo>
                  <a:pt x="7566219" y="3983937"/>
                  <a:pt x="7549924" y="3967767"/>
                  <a:pt x="7528531" y="3967767"/>
                </a:cubicBezTo>
                <a:cubicBezTo>
                  <a:pt x="7507385" y="3967767"/>
                  <a:pt x="7490095" y="3984061"/>
                  <a:pt x="7489473" y="4004833"/>
                </a:cubicBezTo>
                <a:close/>
                <a:moveTo>
                  <a:pt x="7400040" y="4004336"/>
                </a:moveTo>
                <a:cubicBezTo>
                  <a:pt x="7399170" y="4025481"/>
                  <a:pt x="7418449" y="4045010"/>
                  <a:pt x="7439595" y="4044512"/>
                </a:cubicBezTo>
                <a:cubicBezTo>
                  <a:pt x="7460243" y="4044015"/>
                  <a:pt x="7476786" y="4026725"/>
                  <a:pt x="7476910" y="4005704"/>
                </a:cubicBezTo>
                <a:cubicBezTo>
                  <a:pt x="7476910" y="3984310"/>
                  <a:pt x="7460865" y="3968015"/>
                  <a:pt x="7439470" y="3967767"/>
                </a:cubicBezTo>
                <a:cubicBezTo>
                  <a:pt x="7418449" y="3967518"/>
                  <a:pt x="7400911" y="3983812"/>
                  <a:pt x="7400040" y="4004460"/>
                </a:cubicBezTo>
                <a:close/>
                <a:moveTo>
                  <a:pt x="7310483" y="4003838"/>
                </a:moveTo>
                <a:cubicBezTo>
                  <a:pt x="7309364" y="4024860"/>
                  <a:pt x="7328270" y="4044637"/>
                  <a:pt x="7349540" y="4044512"/>
                </a:cubicBezTo>
                <a:cubicBezTo>
                  <a:pt x="7370064" y="4044388"/>
                  <a:pt x="7387105" y="4026974"/>
                  <a:pt x="7387353" y="4006202"/>
                </a:cubicBezTo>
                <a:cubicBezTo>
                  <a:pt x="7387602" y="3984683"/>
                  <a:pt x="7371805" y="3968264"/>
                  <a:pt x="7350411" y="3967767"/>
                </a:cubicBezTo>
                <a:cubicBezTo>
                  <a:pt x="7329390" y="3967269"/>
                  <a:pt x="7311727" y="3983315"/>
                  <a:pt x="7310607" y="4003963"/>
                </a:cubicBezTo>
                <a:close/>
                <a:moveTo>
                  <a:pt x="7224657" y="4003838"/>
                </a:moveTo>
                <a:cubicBezTo>
                  <a:pt x="7223662" y="4025979"/>
                  <a:pt x="7241325" y="4044761"/>
                  <a:pt x="7262967" y="4044637"/>
                </a:cubicBezTo>
                <a:cubicBezTo>
                  <a:pt x="7282870" y="4044388"/>
                  <a:pt x="7301154" y="4026228"/>
                  <a:pt x="7301527" y="4006326"/>
                </a:cubicBezTo>
                <a:cubicBezTo>
                  <a:pt x="7301900" y="3986051"/>
                  <a:pt x="7284735" y="3968389"/>
                  <a:pt x="7263963" y="3967767"/>
                </a:cubicBezTo>
                <a:cubicBezTo>
                  <a:pt x="7242569" y="3967145"/>
                  <a:pt x="7225652" y="3982569"/>
                  <a:pt x="7224657" y="4003838"/>
                </a:cubicBezTo>
                <a:close/>
                <a:moveTo>
                  <a:pt x="7171918" y="4044512"/>
                </a:moveTo>
                <a:cubicBezTo>
                  <a:pt x="7193063" y="4045259"/>
                  <a:pt x="7212467" y="4025979"/>
                  <a:pt x="7211845" y="4004833"/>
                </a:cubicBezTo>
                <a:cubicBezTo>
                  <a:pt x="7211224" y="3984185"/>
                  <a:pt x="7193809" y="3967642"/>
                  <a:pt x="7172913" y="3967767"/>
                </a:cubicBezTo>
                <a:cubicBezTo>
                  <a:pt x="7151519" y="3967767"/>
                  <a:pt x="7135349" y="3983937"/>
                  <a:pt x="7135100" y="4005331"/>
                </a:cubicBezTo>
                <a:cubicBezTo>
                  <a:pt x="7134851" y="4026352"/>
                  <a:pt x="7151270" y="4043766"/>
                  <a:pt x="7171918" y="4044512"/>
                </a:cubicBezTo>
                <a:close/>
                <a:moveTo>
                  <a:pt x="7083729" y="4044512"/>
                </a:moveTo>
                <a:cubicBezTo>
                  <a:pt x="7103630" y="4044388"/>
                  <a:pt x="7121915" y="4026228"/>
                  <a:pt x="7122412" y="4006326"/>
                </a:cubicBezTo>
                <a:cubicBezTo>
                  <a:pt x="7122786" y="3984808"/>
                  <a:pt x="7104128" y="3966896"/>
                  <a:pt x="7081987" y="3967642"/>
                </a:cubicBezTo>
                <a:cubicBezTo>
                  <a:pt x="7060718" y="3968389"/>
                  <a:pt x="7045045" y="3985181"/>
                  <a:pt x="7045542" y="4006575"/>
                </a:cubicBezTo>
                <a:cubicBezTo>
                  <a:pt x="7046040" y="4027347"/>
                  <a:pt x="7063454" y="4044637"/>
                  <a:pt x="7083853" y="4044512"/>
                </a:cubicBezTo>
                <a:close/>
                <a:moveTo>
                  <a:pt x="6958100" y="4004709"/>
                </a:moveTo>
                <a:cubicBezTo>
                  <a:pt x="6957477" y="4025855"/>
                  <a:pt x="6976881" y="4045134"/>
                  <a:pt x="6998027" y="4044512"/>
                </a:cubicBezTo>
                <a:cubicBezTo>
                  <a:pt x="7018675" y="4043766"/>
                  <a:pt x="7035094" y="4026352"/>
                  <a:pt x="7034845" y="4005331"/>
                </a:cubicBezTo>
                <a:cubicBezTo>
                  <a:pt x="7034721" y="3983937"/>
                  <a:pt x="7018426" y="3967767"/>
                  <a:pt x="6997032" y="3967767"/>
                </a:cubicBezTo>
                <a:cubicBezTo>
                  <a:pt x="6975887" y="3967767"/>
                  <a:pt x="6958597" y="3984061"/>
                  <a:pt x="6957975" y="4004833"/>
                </a:cubicBezTo>
                <a:close/>
                <a:moveTo>
                  <a:pt x="6907475" y="3967642"/>
                </a:moveTo>
                <a:cubicBezTo>
                  <a:pt x="6886454" y="3967642"/>
                  <a:pt x="6869039" y="3984185"/>
                  <a:pt x="6868542" y="4004709"/>
                </a:cubicBezTo>
                <a:cubicBezTo>
                  <a:pt x="6867920" y="4025855"/>
                  <a:pt x="6887449" y="4045134"/>
                  <a:pt x="6908469" y="4044388"/>
                </a:cubicBezTo>
                <a:cubicBezTo>
                  <a:pt x="6929118" y="4043642"/>
                  <a:pt x="6945537" y="4026104"/>
                  <a:pt x="6945288" y="4005207"/>
                </a:cubicBezTo>
                <a:cubicBezTo>
                  <a:pt x="6945039" y="3983812"/>
                  <a:pt x="6928869" y="3967767"/>
                  <a:pt x="6907475" y="3967642"/>
                </a:cubicBezTo>
                <a:close/>
                <a:moveTo>
                  <a:pt x="6778985" y="4003838"/>
                </a:moveTo>
                <a:cubicBezTo>
                  <a:pt x="6777865" y="4024860"/>
                  <a:pt x="6796896" y="4044637"/>
                  <a:pt x="6818042" y="4044388"/>
                </a:cubicBezTo>
                <a:cubicBezTo>
                  <a:pt x="6838565" y="4044139"/>
                  <a:pt x="6855482" y="4026850"/>
                  <a:pt x="6855730" y="4005953"/>
                </a:cubicBezTo>
                <a:cubicBezTo>
                  <a:pt x="6855979" y="3984434"/>
                  <a:pt x="6840182" y="3968015"/>
                  <a:pt x="6818788" y="3967518"/>
                </a:cubicBezTo>
                <a:cubicBezTo>
                  <a:pt x="6797767" y="3967021"/>
                  <a:pt x="6780104" y="3983066"/>
                  <a:pt x="6778985" y="4003714"/>
                </a:cubicBezTo>
                <a:close/>
                <a:moveTo>
                  <a:pt x="6729355" y="4044388"/>
                </a:moveTo>
                <a:cubicBezTo>
                  <a:pt x="6750376" y="4045632"/>
                  <a:pt x="6770153" y="4026601"/>
                  <a:pt x="6770029" y="4005456"/>
                </a:cubicBezTo>
                <a:cubicBezTo>
                  <a:pt x="6769905" y="3984932"/>
                  <a:pt x="6752615" y="3967891"/>
                  <a:pt x="6731718" y="3967642"/>
                </a:cubicBezTo>
                <a:cubicBezTo>
                  <a:pt x="6710200" y="3967394"/>
                  <a:pt x="6693781" y="3983190"/>
                  <a:pt x="6693158" y="4004460"/>
                </a:cubicBezTo>
                <a:cubicBezTo>
                  <a:pt x="6692661" y="4025481"/>
                  <a:pt x="6708583" y="4043144"/>
                  <a:pt x="6729230" y="4044388"/>
                </a:cubicBezTo>
                <a:close/>
                <a:moveTo>
                  <a:pt x="6641788" y="4044388"/>
                </a:moveTo>
                <a:cubicBezTo>
                  <a:pt x="6661689" y="4044388"/>
                  <a:pt x="6680098" y="4026352"/>
                  <a:pt x="6680596" y="4006450"/>
                </a:cubicBezTo>
                <a:cubicBezTo>
                  <a:pt x="6681093" y="3984932"/>
                  <a:pt x="6662436" y="3966896"/>
                  <a:pt x="6640295" y="3967642"/>
                </a:cubicBezTo>
                <a:cubicBezTo>
                  <a:pt x="6619025" y="3968389"/>
                  <a:pt x="6603228" y="3984932"/>
                  <a:pt x="6603725" y="4006450"/>
                </a:cubicBezTo>
                <a:cubicBezTo>
                  <a:pt x="6604099" y="4027223"/>
                  <a:pt x="6621389" y="4044512"/>
                  <a:pt x="6641788" y="4044512"/>
                </a:cubicBezTo>
                <a:close/>
                <a:moveTo>
                  <a:pt x="6550489" y="4044388"/>
                </a:moveTo>
                <a:cubicBezTo>
                  <a:pt x="6571510" y="4045508"/>
                  <a:pt x="6591287" y="4026352"/>
                  <a:pt x="6591039" y="4005207"/>
                </a:cubicBezTo>
                <a:cubicBezTo>
                  <a:pt x="6590790" y="3984683"/>
                  <a:pt x="6573500" y="3967767"/>
                  <a:pt x="6552603" y="3967518"/>
                </a:cubicBezTo>
                <a:cubicBezTo>
                  <a:pt x="6531209" y="3967394"/>
                  <a:pt x="6514790" y="3983190"/>
                  <a:pt x="6514293" y="4004585"/>
                </a:cubicBezTo>
                <a:cubicBezTo>
                  <a:pt x="6513795" y="4025606"/>
                  <a:pt x="6529965" y="4043268"/>
                  <a:pt x="6550613" y="4044264"/>
                </a:cubicBezTo>
                <a:close/>
                <a:moveTo>
                  <a:pt x="6424611" y="4004833"/>
                </a:moveTo>
                <a:cubicBezTo>
                  <a:pt x="6424238" y="4025855"/>
                  <a:pt x="6440408" y="4043393"/>
                  <a:pt x="6461056" y="4044388"/>
                </a:cubicBezTo>
                <a:cubicBezTo>
                  <a:pt x="6482077" y="4045383"/>
                  <a:pt x="6501730" y="4026228"/>
                  <a:pt x="6501481" y="4005082"/>
                </a:cubicBezTo>
                <a:cubicBezTo>
                  <a:pt x="6501108" y="3984558"/>
                  <a:pt x="6483819" y="3967642"/>
                  <a:pt x="6462922" y="3967642"/>
                </a:cubicBezTo>
                <a:cubicBezTo>
                  <a:pt x="6441527" y="3967642"/>
                  <a:pt x="6425108" y="3983439"/>
                  <a:pt x="6424736" y="4004833"/>
                </a:cubicBezTo>
                <a:close/>
                <a:moveTo>
                  <a:pt x="6337292" y="4003838"/>
                </a:moveTo>
                <a:cubicBezTo>
                  <a:pt x="6336173" y="4024860"/>
                  <a:pt x="6355079" y="4044637"/>
                  <a:pt x="6376349" y="4044512"/>
                </a:cubicBezTo>
                <a:cubicBezTo>
                  <a:pt x="6396873" y="4044388"/>
                  <a:pt x="6413914" y="4026974"/>
                  <a:pt x="6414162" y="4006202"/>
                </a:cubicBezTo>
                <a:cubicBezTo>
                  <a:pt x="6414411" y="3984683"/>
                  <a:pt x="6398614" y="3968264"/>
                  <a:pt x="6377220" y="3967767"/>
                </a:cubicBezTo>
                <a:cubicBezTo>
                  <a:pt x="6356199" y="3967269"/>
                  <a:pt x="6338537" y="3983315"/>
                  <a:pt x="6337417" y="4003963"/>
                </a:cubicBezTo>
                <a:close/>
                <a:moveTo>
                  <a:pt x="6286170" y="3967642"/>
                </a:moveTo>
                <a:cubicBezTo>
                  <a:pt x="6265273" y="3967767"/>
                  <a:pt x="6247984" y="3984683"/>
                  <a:pt x="6247611" y="4005207"/>
                </a:cubicBezTo>
                <a:cubicBezTo>
                  <a:pt x="6247362" y="4026352"/>
                  <a:pt x="6267015" y="4045508"/>
                  <a:pt x="6288036" y="4044388"/>
                </a:cubicBezTo>
                <a:cubicBezTo>
                  <a:pt x="6308684" y="4043393"/>
                  <a:pt x="6324854" y="4025730"/>
                  <a:pt x="6324357" y="4004709"/>
                </a:cubicBezTo>
                <a:cubicBezTo>
                  <a:pt x="6323858" y="3983315"/>
                  <a:pt x="6307564" y="3967394"/>
                  <a:pt x="6286046" y="3967642"/>
                </a:cubicBezTo>
                <a:close/>
                <a:moveTo>
                  <a:pt x="6158178" y="4003838"/>
                </a:moveTo>
                <a:cubicBezTo>
                  <a:pt x="6156934" y="4024860"/>
                  <a:pt x="6175965" y="4044637"/>
                  <a:pt x="6197111" y="4044512"/>
                </a:cubicBezTo>
                <a:cubicBezTo>
                  <a:pt x="6217509" y="4044388"/>
                  <a:pt x="6234674" y="4027098"/>
                  <a:pt x="6234923" y="4006202"/>
                </a:cubicBezTo>
                <a:cubicBezTo>
                  <a:pt x="6235172" y="3984683"/>
                  <a:pt x="6219375" y="3968264"/>
                  <a:pt x="6198105" y="3967642"/>
                </a:cubicBezTo>
                <a:cubicBezTo>
                  <a:pt x="6177084" y="3967145"/>
                  <a:pt x="6159421" y="3983066"/>
                  <a:pt x="6158178" y="4003714"/>
                </a:cubicBezTo>
                <a:close/>
                <a:moveTo>
                  <a:pt x="6110289" y="4044512"/>
                </a:moveTo>
                <a:cubicBezTo>
                  <a:pt x="6130191" y="4044512"/>
                  <a:pt x="6148600" y="4026601"/>
                  <a:pt x="6149222" y="4006699"/>
                </a:cubicBezTo>
                <a:cubicBezTo>
                  <a:pt x="6149844" y="3985305"/>
                  <a:pt x="6131186" y="3967145"/>
                  <a:pt x="6109046" y="3967767"/>
                </a:cubicBezTo>
                <a:cubicBezTo>
                  <a:pt x="6087651" y="3968389"/>
                  <a:pt x="6071978" y="3984932"/>
                  <a:pt x="6072352" y="4006450"/>
                </a:cubicBezTo>
                <a:cubicBezTo>
                  <a:pt x="6072725" y="4027347"/>
                  <a:pt x="6089890" y="4044512"/>
                  <a:pt x="6110289" y="4044637"/>
                </a:cubicBezTo>
                <a:close/>
                <a:moveTo>
                  <a:pt x="5982794" y="4005580"/>
                </a:moveTo>
                <a:cubicBezTo>
                  <a:pt x="5982794" y="4026601"/>
                  <a:pt x="5999338" y="4044015"/>
                  <a:pt x="6019862" y="4044512"/>
                </a:cubicBezTo>
                <a:cubicBezTo>
                  <a:pt x="6041006" y="4045134"/>
                  <a:pt x="6060287" y="4025606"/>
                  <a:pt x="6059540" y="4004585"/>
                </a:cubicBezTo>
                <a:cubicBezTo>
                  <a:pt x="6058793" y="3983937"/>
                  <a:pt x="6041255" y="3967518"/>
                  <a:pt x="6020359" y="3967767"/>
                </a:cubicBezTo>
                <a:cubicBezTo>
                  <a:pt x="5998964" y="3968015"/>
                  <a:pt x="5982919" y="3984185"/>
                  <a:pt x="5982794" y="4005580"/>
                </a:cubicBezTo>
                <a:close/>
                <a:moveTo>
                  <a:pt x="5893237" y="4006575"/>
                </a:moveTo>
                <a:cubicBezTo>
                  <a:pt x="5893735" y="4027347"/>
                  <a:pt x="5911024" y="4044637"/>
                  <a:pt x="5931423" y="4044512"/>
                </a:cubicBezTo>
                <a:cubicBezTo>
                  <a:pt x="5952569" y="4044512"/>
                  <a:pt x="5971475" y="4024362"/>
                  <a:pt x="5969983" y="4003465"/>
                </a:cubicBezTo>
                <a:cubicBezTo>
                  <a:pt x="5968614" y="3982817"/>
                  <a:pt x="5950827" y="3967021"/>
                  <a:pt x="5929806" y="3967642"/>
                </a:cubicBezTo>
                <a:cubicBezTo>
                  <a:pt x="5908536" y="3968389"/>
                  <a:pt x="5892864" y="3985056"/>
                  <a:pt x="5893237" y="4006450"/>
                </a:cubicBezTo>
                <a:close/>
                <a:moveTo>
                  <a:pt x="5805918" y="4005456"/>
                </a:moveTo>
                <a:cubicBezTo>
                  <a:pt x="5805670" y="4026601"/>
                  <a:pt x="5825571" y="4045632"/>
                  <a:pt x="5846593" y="4044512"/>
                </a:cubicBezTo>
                <a:cubicBezTo>
                  <a:pt x="5867241" y="4043393"/>
                  <a:pt x="5883286" y="4025730"/>
                  <a:pt x="5882789" y="4004709"/>
                </a:cubicBezTo>
                <a:cubicBezTo>
                  <a:pt x="5882291" y="3983315"/>
                  <a:pt x="5865748" y="3967518"/>
                  <a:pt x="5844354" y="3967767"/>
                </a:cubicBezTo>
                <a:cubicBezTo>
                  <a:pt x="5823457" y="3968015"/>
                  <a:pt x="5806167" y="3985056"/>
                  <a:pt x="5806043" y="4005456"/>
                </a:cubicBezTo>
                <a:close/>
                <a:moveTo>
                  <a:pt x="5756537" y="3967767"/>
                </a:moveTo>
                <a:cubicBezTo>
                  <a:pt x="5734397" y="3967021"/>
                  <a:pt x="5715739" y="3985056"/>
                  <a:pt x="5716237" y="4006575"/>
                </a:cubicBezTo>
                <a:cubicBezTo>
                  <a:pt x="5716734" y="4026477"/>
                  <a:pt x="5735143" y="4044512"/>
                  <a:pt x="5755045" y="4044512"/>
                </a:cubicBezTo>
                <a:cubicBezTo>
                  <a:pt x="5775444" y="4044512"/>
                  <a:pt x="5792734" y="4027223"/>
                  <a:pt x="5793107" y="4006450"/>
                </a:cubicBezTo>
                <a:cubicBezTo>
                  <a:pt x="5793480" y="3985056"/>
                  <a:pt x="5777807" y="3968389"/>
                  <a:pt x="5756537" y="3967642"/>
                </a:cubicBezTo>
                <a:close/>
                <a:moveTo>
                  <a:pt x="5626804" y="4004460"/>
                </a:moveTo>
                <a:cubicBezTo>
                  <a:pt x="5625933" y="4025606"/>
                  <a:pt x="5645213" y="4045134"/>
                  <a:pt x="5666358" y="4044637"/>
                </a:cubicBezTo>
                <a:cubicBezTo>
                  <a:pt x="5687006" y="4044139"/>
                  <a:pt x="5703549" y="4026850"/>
                  <a:pt x="5703674" y="4005829"/>
                </a:cubicBezTo>
                <a:cubicBezTo>
                  <a:pt x="5703674" y="3984434"/>
                  <a:pt x="5687628" y="3968140"/>
                  <a:pt x="5666234" y="3967891"/>
                </a:cubicBezTo>
                <a:cubicBezTo>
                  <a:pt x="5645213" y="3967642"/>
                  <a:pt x="5627674" y="3983937"/>
                  <a:pt x="5626804" y="4004585"/>
                </a:cubicBezTo>
                <a:close/>
                <a:moveTo>
                  <a:pt x="5575184" y="3967767"/>
                </a:moveTo>
                <a:cubicBezTo>
                  <a:pt x="5554411" y="3968140"/>
                  <a:pt x="5537122" y="3985554"/>
                  <a:pt x="5537246" y="4005953"/>
                </a:cubicBezTo>
                <a:cubicBezTo>
                  <a:pt x="5537246" y="4027098"/>
                  <a:pt x="5557397" y="4046005"/>
                  <a:pt x="5578293" y="4044512"/>
                </a:cubicBezTo>
                <a:cubicBezTo>
                  <a:pt x="5598941" y="4043144"/>
                  <a:pt x="5614738" y="4025357"/>
                  <a:pt x="5614116" y="4004336"/>
                </a:cubicBezTo>
                <a:cubicBezTo>
                  <a:pt x="5613370" y="3983066"/>
                  <a:pt x="5596703" y="3967394"/>
                  <a:pt x="5575308" y="3967767"/>
                </a:cubicBezTo>
                <a:close/>
                <a:moveTo>
                  <a:pt x="5489233" y="4044637"/>
                </a:moveTo>
                <a:cubicBezTo>
                  <a:pt x="5510379" y="4044761"/>
                  <a:pt x="5529410" y="4024984"/>
                  <a:pt x="5528166" y="4003963"/>
                </a:cubicBezTo>
                <a:cubicBezTo>
                  <a:pt x="5526922" y="3983315"/>
                  <a:pt x="5509260" y="3967269"/>
                  <a:pt x="5488239" y="3967891"/>
                </a:cubicBezTo>
                <a:cubicBezTo>
                  <a:pt x="5466844" y="3968389"/>
                  <a:pt x="5451047" y="3984932"/>
                  <a:pt x="5451296" y="4006450"/>
                </a:cubicBezTo>
                <a:cubicBezTo>
                  <a:pt x="5451545" y="4027347"/>
                  <a:pt x="5468585" y="4044637"/>
                  <a:pt x="5489109" y="4044761"/>
                </a:cubicBezTo>
                <a:close/>
                <a:moveTo>
                  <a:pt x="5398183" y="4044637"/>
                </a:moveTo>
                <a:cubicBezTo>
                  <a:pt x="5419204" y="4045756"/>
                  <a:pt x="5438982" y="4026725"/>
                  <a:pt x="5438733" y="4005580"/>
                </a:cubicBezTo>
                <a:cubicBezTo>
                  <a:pt x="5438484" y="3985056"/>
                  <a:pt x="5421195" y="3968140"/>
                  <a:pt x="5400298" y="3967891"/>
                </a:cubicBezTo>
                <a:cubicBezTo>
                  <a:pt x="5378779" y="3967642"/>
                  <a:pt x="5362361" y="3983564"/>
                  <a:pt x="5361863" y="4004833"/>
                </a:cubicBezTo>
                <a:cubicBezTo>
                  <a:pt x="5361365" y="4025855"/>
                  <a:pt x="5377411" y="4043517"/>
                  <a:pt x="5398059" y="4044637"/>
                </a:cubicBezTo>
                <a:close/>
                <a:moveTo>
                  <a:pt x="5310367" y="4044637"/>
                </a:moveTo>
                <a:cubicBezTo>
                  <a:pt x="5330269" y="4044637"/>
                  <a:pt x="5348678" y="4026725"/>
                  <a:pt x="5349300" y="4006824"/>
                </a:cubicBezTo>
                <a:cubicBezTo>
                  <a:pt x="5349922" y="3985429"/>
                  <a:pt x="5331264" y="3967269"/>
                  <a:pt x="5309124" y="3967891"/>
                </a:cubicBezTo>
                <a:cubicBezTo>
                  <a:pt x="5287730" y="3968513"/>
                  <a:pt x="5272057" y="3985056"/>
                  <a:pt x="5272430" y="4006575"/>
                </a:cubicBezTo>
                <a:cubicBezTo>
                  <a:pt x="5272803" y="4027472"/>
                  <a:pt x="5289968" y="4044637"/>
                  <a:pt x="5310367" y="4044761"/>
                </a:cubicBezTo>
                <a:close/>
                <a:moveTo>
                  <a:pt x="5185112" y="4005580"/>
                </a:moveTo>
                <a:cubicBezTo>
                  <a:pt x="5184987" y="4026725"/>
                  <a:pt x="5204764" y="4045756"/>
                  <a:pt x="5225785" y="4044637"/>
                </a:cubicBezTo>
                <a:cubicBezTo>
                  <a:pt x="5246433" y="4043517"/>
                  <a:pt x="5262479" y="4025855"/>
                  <a:pt x="5261982" y="4004833"/>
                </a:cubicBezTo>
                <a:cubicBezTo>
                  <a:pt x="5261484" y="3983439"/>
                  <a:pt x="5244941" y="3967642"/>
                  <a:pt x="5223547" y="3967891"/>
                </a:cubicBezTo>
                <a:cubicBezTo>
                  <a:pt x="5202650" y="3968140"/>
                  <a:pt x="5185360" y="3985181"/>
                  <a:pt x="5185236" y="4005704"/>
                </a:cubicBezTo>
                <a:close/>
                <a:moveTo>
                  <a:pt x="5095554" y="4005829"/>
                </a:moveTo>
                <a:cubicBezTo>
                  <a:pt x="5095554" y="4025730"/>
                  <a:pt x="5113590" y="4044139"/>
                  <a:pt x="5133491" y="4044637"/>
                </a:cubicBezTo>
                <a:cubicBezTo>
                  <a:pt x="5155010" y="4045134"/>
                  <a:pt x="5173046" y="4026477"/>
                  <a:pt x="5172300" y="4004336"/>
                </a:cubicBezTo>
                <a:cubicBezTo>
                  <a:pt x="5171678" y="3983066"/>
                  <a:pt x="5155010" y="3967269"/>
                  <a:pt x="5133616" y="3967642"/>
                </a:cubicBezTo>
                <a:cubicBezTo>
                  <a:pt x="5112843" y="3968015"/>
                  <a:pt x="5095554" y="3985305"/>
                  <a:pt x="5095554" y="4005704"/>
                </a:cubicBezTo>
                <a:close/>
                <a:moveTo>
                  <a:pt x="5044681" y="3967767"/>
                </a:moveTo>
                <a:cubicBezTo>
                  <a:pt x="5023659" y="3967767"/>
                  <a:pt x="5006370" y="3984558"/>
                  <a:pt x="5005997" y="4005207"/>
                </a:cubicBezTo>
                <a:cubicBezTo>
                  <a:pt x="5005623" y="4026352"/>
                  <a:pt x="5025152" y="4045508"/>
                  <a:pt x="5046298" y="4044637"/>
                </a:cubicBezTo>
                <a:cubicBezTo>
                  <a:pt x="5066946" y="4043642"/>
                  <a:pt x="5083116" y="4026104"/>
                  <a:pt x="5082867" y="4005082"/>
                </a:cubicBezTo>
                <a:cubicBezTo>
                  <a:pt x="5082494" y="3983688"/>
                  <a:pt x="5066199" y="3967767"/>
                  <a:pt x="5044805" y="3967767"/>
                </a:cubicBezTo>
                <a:close/>
                <a:moveTo>
                  <a:pt x="4920171" y="4005580"/>
                </a:moveTo>
                <a:cubicBezTo>
                  <a:pt x="4920171" y="4026601"/>
                  <a:pt x="4936714" y="4044015"/>
                  <a:pt x="4957238" y="4044512"/>
                </a:cubicBezTo>
                <a:cubicBezTo>
                  <a:pt x="4978383" y="4045134"/>
                  <a:pt x="4997663" y="4025606"/>
                  <a:pt x="4996917" y="4004585"/>
                </a:cubicBezTo>
                <a:cubicBezTo>
                  <a:pt x="4996170" y="3983937"/>
                  <a:pt x="4978632" y="3967518"/>
                  <a:pt x="4957735" y="3967767"/>
                </a:cubicBezTo>
                <a:cubicBezTo>
                  <a:pt x="4936341" y="3968015"/>
                  <a:pt x="4920295" y="3984185"/>
                  <a:pt x="4920171" y="4005580"/>
                </a:cubicBezTo>
                <a:close/>
                <a:moveTo>
                  <a:pt x="4830614" y="4004460"/>
                </a:moveTo>
                <a:cubicBezTo>
                  <a:pt x="4829991" y="4025481"/>
                  <a:pt x="4846037" y="4043144"/>
                  <a:pt x="4866561" y="4044388"/>
                </a:cubicBezTo>
                <a:cubicBezTo>
                  <a:pt x="4887582" y="4045632"/>
                  <a:pt x="4907484" y="4026725"/>
                  <a:pt x="4907359" y="4005580"/>
                </a:cubicBezTo>
                <a:cubicBezTo>
                  <a:pt x="4907359" y="3985181"/>
                  <a:pt x="4889945" y="3968015"/>
                  <a:pt x="4869173" y="3967642"/>
                </a:cubicBezTo>
                <a:cubicBezTo>
                  <a:pt x="4847654" y="3967269"/>
                  <a:pt x="4831235" y="3983066"/>
                  <a:pt x="4830614" y="4004460"/>
                </a:cubicBezTo>
                <a:close/>
                <a:moveTo>
                  <a:pt x="4777252" y="4044388"/>
                </a:moveTo>
                <a:cubicBezTo>
                  <a:pt x="4798273" y="4045508"/>
                  <a:pt x="4818051" y="4026477"/>
                  <a:pt x="4817802" y="4005331"/>
                </a:cubicBezTo>
                <a:cubicBezTo>
                  <a:pt x="4817553" y="3984808"/>
                  <a:pt x="4800264" y="3967891"/>
                  <a:pt x="4779366" y="3967642"/>
                </a:cubicBezTo>
                <a:cubicBezTo>
                  <a:pt x="4757848" y="3967394"/>
                  <a:pt x="4741429" y="3983190"/>
                  <a:pt x="4740931" y="4004585"/>
                </a:cubicBezTo>
                <a:cubicBezTo>
                  <a:pt x="4740434" y="4025606"/>
                  <a:pt x="4756480" y="4043268"/>
                  <a:pt x="4777128" y="4044388"/>
                </a:cubicBezTo>
                <a:close/>
                <a:moveTo>
                  <a:pt x="4653613" y="4005953"/>
                </a:moveTo>
                <a:cubicBezTo>
                  <a:pt x="4653862" y="4025855"/>
                  <a:pt x="4672022" y="4044139"/>
                  <a:pt x="4691924" y="4044512"/>
                </a:cubicBezTo>
                <a:cubicBezTo>
                  <a:pt x="4713442" y="4044885"/>
                  <a:pt x="4731354" y="4026104"/>
                  <a:pt x="4730483" y="4003963"/>
                </a:cubicBezTo>
                <a:cubicBezTo>
                  <a:pt x="4729612" y="3982693"/>
                  <a:pt x="4712821" y="3967021"/>
                  <a:pt x="4691426" y="3967642"/>
                </a:cubicBezTo>
                <a:cubicBezTo>
                  <a:pt x="4670654" y="3968140"/>
                  <a:pt x="4653489" y="3985678"/>
                  <a:pt x="4653613" y="4005953"/>
                </a:cubicBezTo>
                <a:close/>
                <a:moveTo>
                  <a:pt x="4564180" y="4003838"/>
                </a:moveTo>
                <a:cubicBezTo>
                  <a:pt x="4563061" y="4024860"/>
                  <a:pt x="4582092" y="4044637"/>
                  <a:pt x="4603237" y="4044388"/>
                </a:cubicBezTo>
                <a:cubicBezTo>
                  <a:pt x="4623761" y="4044139"/>
                  <a:pt x="4640677" y="4026850"/>
                  <a:pt x="4640926" y="4005953"/>
                </a:cubicBezTo>
                <a:cubicBezTo>
                  <a:pt x="4641175" y="3984434"/>
                  <a:pt x="4625378" y="3968015"/>
                  <a:pt x="4603984" y="3967518"/>
                </a:cubicBezTo>
                <a:cubicBezTo>
                  <a:pt x="4582962" y="3967021"/>
                  <a:pt x="4565300" y="3983066"/>
                  <a:pt x="4564180" y="4003714"/>
                </a:cubicBezTo>
                <a:close/>
                <a:moveTo>
                  <a:pt x="4474623" y="4003838"/>
                </a:moveTo>
                <a:cubicBezTo>
                  <a:pt x="4473503" y="4024860"/>
                  <a:pt x="4492534" y="4044637"/>
                  <a:pt x="4513680" y="4044388"/>
                </a:cubicBezTo>
                <a:cubicBezTo>
                  <a:pt x="4534203" y="4044139"/>
                  <a:pt x="4551120" y="4026850"/>
                  <a:pt x="4551368" y="4005953"/>
                </a:cubicBezTo>
                <a:cubicBezTo>
                  <a:pt x="4551617" y="3984434"/>
                  <a:pt x="4535820" y="3968015"/>
                  <a:pt x="4514426" y="3967518"/>
                </a:cubicBezTo>
                <a:cubicBezTo>
                  <a:pt x="4493405" y="3967021"/>
                  <a:pt x="4475742" y="3983066"/>
                  <a:pt x="4474623" y="4003714"/>
                </a:cubicBezTo>
                <a:close/>
                <a:moveTo>
                  <a:pt x="4385065" y="4003838"/>
                </a:moveTo>
                <a:cubicBezTo>
                  <a:pt x="4383821" y="4024860"/>
                  <a:pt x="4402852" y="4044637"/>
                  <a:pt x="4423998" y="4044512"/>
                </a:cubicBezTo>
                <a:cubicBezTo>
                  <a:pt x="4444397" y="4044388"/>
                  <a:pt x="4461562" y="4027098"/>
                  <a:pt x="4461811" y="4006202"/>
                </a:cubicBezTo>
                <a:cubicBezTo>
                  <a:pt x="4462060" y="3984683"/>
                  <a:pt x="4446263" y="3968264"/>
                  <a:pt x="4424993" y="3967642"/>
                </a:cubicBezTo>
                <a:cubicBezTo>
                  <a:pt x="4403972" y="3967145"/>
                  <a:pt x="4386309" y="3983066"/>
                  <a:pt x="4385065" y="4003714"/>
                </a:cubicBezTo>
                <a:close/>
                <a:moveTo>
                  <a:pt x="4336306" y="4044512"/>
                </a:moveTo>
                <a:cubicBezTo>
                  <a:pt x="4357452" y="4045134"/>
                  <a:pt x="4376731" y="4025606"/>
                  <a:pt x="4375985" y="4004585"/>
                </a:cubicBezTo>
                <a:cubicBezTo>
                  <a:pt x="4375239" y="3983937"/>
                  <a:pt x="4357700" y="3967518"/>
                  <a:pt x="4336804" y="3967767"/>
                </a:cubicBezTo>
                <a:cubicBezTo>
                  <a:pt x="4315409" y="3968015"/>
                  <a:pt x="4299364" y="3984185"/>
                  <a:pt x="4299240" y="4005580"/>
                </a:cubicBezTo>
                <a:cubicBezTo>
                  <a:pt x="4299240" y="4026601"/>
                  <a:pt x="4315783" y="4044015"/>
                  <a:pt x="4336306" y="4044512"/>
                </a:cubicBezTo>
                <a:close/>
                <a:moveTo>
                  <a:pt x="4209682" y="4004460"/>
                </a:moveTo>
                <a:cubicBezTo>
                  <a:pt x="4209060" y="4025481"/>
                  <a:pt x="4225106" y="4043144"/>
                  <a:pt x="4245630" y="4044388"/>
                </a:cubicBezTo>
                <a:cubicBezTo>
                  <a:pt x="4266650" y="4045632"/>
                  <a:pt x="4286552" y="4026725"/>
                  <a:pt x="4286428" y="4005580"/>
                </a:cubicBezTo>
                <a:cubicBezTo>
                  <a:pt x="4286428" y="3985181"/>
                  <a:pt x="4269014" y="3968015"/>
                  <a:pt x="4248242" y="3967642"/>
                </a:cubicBezTo>
                <a:cubicBezTo>
                  <a:pt x="4226723" y="3967269"/>
                  <a:pt x="4210304" y="3983066"/>
                  <a:pt x="4209682" y="4004460"/>
                </a:cubicBezTo>
                <a:close/>
                <a:moveTo>
                  <a:pt x="4120124" y="4005580"/>
                </a:moveTo>
                <a:cubicBezTo>
                  <a:pt x="4120124" y="4026601"/>
                  <a:pt x="4136668" y="4044015"/>
                  <a:pt x="4157191" y="4044512"/>
                </a:cubicBezTo>
                <a:cubicBezTo>
                  <a:pt x="4178337" y="4045134"/>
                  <a:pt x="4197617" y="4025606"/>
                  <a:pt x="4196870" y="4004585"/>
                </a:cubicBezTo>
                <a:cubicBezTo>
                  <a:pt x="4196124" y="3983937"/>
                  <a:pt x="4178586" y="3967518"/>
                  <a:pt x="4157689" y="3967767"/>
                </a:cubicBezTo>
                <a:cubicBezTo>
                  <a:pt x="4136295" y="3968015"/>
                  <a:pt x="4120249" y="3984185"/>
                  <a:pt x="4120124" y="4005580"/>
                </a:cubicBezTo>
                <a:close/>
                <a:moveTo>
                  <a:pt x="4032806" y="4003963"/>
                </a:moveTo>
                <a:cubicBezTo>
                  <a:pt x="4031687" y="4024984"/>
                  <a:pt x="4050593" y="4044761"/>
                  <a:pt x="4071863" y="4044637"/>
                </a:cubicBezTo>
                <a:cubicBezTo>
                  <a:pt x="4092387" y="4044512"/>
                  <a:pt x="4109427" y="4027098"/>
                  <a:pt x="4109552" y="4006326"/>
                </a:cubicBezTo>
                <a:cubicBezTo>
                  <a:pt x="4109800" y="3984808"/>
                  <a:pt x="4094004" y="3968389"/>
                  <a:pt x="4072609" y="3967891"/>
                </a:cubicBezTo>
                <a:cubicBezTo>
                  <a:pt x="4051588" y="3967394"/>
                  <a:pt x="4033925" y="3983439"/>
                  <a:pt x="4032806" y="4004087"/>
                </a:cubicBezTo>
                <a:close/>
                <a:moveTo>
                  <a:pt x="3943248" y="4003963"/>
                </a:moveTo>
                <a:cubicBezTo>
                  <a:pt x="3942129" y="4024984"/>
                  <a:pt x="3961036" y="4044761"/>
                  <a:pt x="3982306" y="4044637"/>
                </a:cubicBezTo>
                <a:cubicBezTo>
                  <a:pt x="4002829" y="4044512"/>
                  <a:pt x="4019870" y="4027098"/>
                  <a:pt x="4020119" y="4006326"/>
                </a:cubicBezTo>
                <a:cubicBezTo>
                  <a:pt x="4020367" y="3984808"/>
                  <a:pt x="4004571" y="3968389"/>
                  <a:pt x="3983176" y="3967891"/>
                </a:cubicBezTo>
                <a:cubicBezTo>
                  <a:pt x="3962155" y="3967394"/>
                  <a:pt x="3944492" y="3983439"/>
                  <a:pt x="3943373" y="4004087"/>
                </a:cubicBezTo>
                <a:close/>
                <a:moveTo>
                  <a:pt x="3892873" y="3967767"/>
                </a:moveTo>
                <a:cubicBezTo>
                  <a:pt x="3871851" y="3967642"/>
                  <a:pt x="3854437" y="3984061"/>
                  <a:pt x="3853691" y="4004585"/>
                </a:cubicBezTo>
                <a:cubicBezTo>
                  <a:pt x="3852945" y="4025730"/>
                  <a:pt x="3872349" y="4045134"/>
                  <a:pt x="3893370" y="4044512"/>
                </a:cubicBezTo>
                <a:cubicBezTo>
                  <a:pt x="3914142" y="4043891"/>
                  <a:pt x="3930561" y="4026601"/>
                  <a:pt x="3930437" y="4005456"/>
                </a:cubicBezTo>
                <a:cubicBezTo>
                  <a:pt x="3930437" y="3984061"/>
                  <a:pt x="3914267" y="3967891"/>
                  <a:pt x="3892873" y="3967642"/>
                </a:cubicBezTo>
                <a:close/>
                <a:moveTo>
                  <a:pt x="3805803" y="4044637"/>
                </a:moveTo>
                <a:cubicBezTo>
                  <a:pt x="3825705" y="4044637"/>
                  <a:pt x="3844113" y="4026725"/>
                  <a:pt x="3844735" y="4006824"/>
                </a:cubicBezTo>
                <a:cubicBezTo>
                  <a:pt x="3845357" y="3985429"/>
                  <a:pt x="3826699" y="3967269"/>
                  <a:pt x="3804559" y="3967891"/>
                </a:cubicBezTo>
                <a:cubicBezTo>
                  <a:pt x="3783165" y="3968513"/>
                  <a:pt x="3767492" y="3985056"/>
                  <a:pt x="3767865" y="4006575"/>
                </a:cubicBezTo>
                <a:cubicBezTo>
                  <a:pt x="3768239" y="4027347"/>
                  <a:pt x="3785404" y="4044637"/>
                  <a:pt x="3805803" y="4044761"/>
                </a:cubicBezTo>
                <a:close/>
                <a:moveTo>
                  <a:pt x="3716494" y="4044637"/>
                </a:moveTo>
                <a:cubicBezTo>
                  <a:pt x="3736396" y="4044512"/>
                  <a:pt x="3754681" y="4026352"/>
                  <a:pt x="3755178" y="4006450"/>
                </a:cubicBezTo>
                <a:cubicBezTo>
                  <a:pt x="3755551" y="3984932"/>
                  <a:pt x="3736893" y="3967021"/>
                  <a:pt x="3714753" y="3967767"/>
                </a:cubicBezTo>
                <a:cubicBezTo>
                  <a:pt x="3693483" y="3968513"/>
                  <a:pt x="3677810" y="3985305"/>
                  <a:pt x="3678308" y="4006699"/>
                </a:cubicBezTo>
                <a:cubicBezTo>
                  <a:pt x="3678806" y="4027472"/>
                  <a:pt x="3696219" y="4044761"/>
                  <a:pt x="3716618" y="4044637"/>
                </a:cubicBezTo>
                <a:close/>
                <a:moveTo>
                  <a:pt x="3625693" y="4044637"/>
                </a:moveTo>
                <a:cubicBezTo>
                  <a:pt x="3646838" y="4045259"/>
                  <a:pt x="3666118" y="4025855"/>
                  <a:pt x="3665496" y="4004709"/>
                </a:cubicBezTo>
                <a:cubicBezTo>
                  <a:pt x="3664750" y="3984061"/>
                  <a:pt x="3647336" y="3967642"/>
                  <a:pt x="3626315" y="3967891"/>
                </a:cubicBezTo>
                <a:cubicBezTo>
                  <a:pt x="3604921" y="3968015"/>
                  <a:pt x="3588750" y="3984310"/>
                  <a:pt x="3588750" y="4005704"/>
                </a:cubicBezTo>
                <a:cubicBezTo>
                  <a:pt x="3588750" y="4026850"/>
                  <a:pt x="3605045" y="4044139"/>
                  <a:pt x="3625817" y="4044761"/>
                </a:cubicBezTo>
                <a:close/>
                <a:moveTo>
                  <a:pt x="3499193" y="4004212"/>
                </a:moveTo>
                <a:cubicBezTo>
                  <a:pt x="3498322" y="4026352"/>
                  <a:pt x="3516234" y="4045134"/>
                  <a:pt x="3537753" y="4044761"/>
                </a:cubicBezTo>
                <a:cubicBezTo>
                  <a:pt x="3557654" y="4044388"/>
                  <a:pt x="3575815" y="4026104"/>
                  <a:pt x="3576063" y="4006202"/>
                </a:cubicBezTo>
                <a:cubicBezTo>
                  <a:pt x="3576312" y="3985802"/>
                  <a:pt x="3559022" y="3968389"/>
                  <a:pt x="3538250" y="3967891"/>
                </a:cubicBezTo>
                <a:cubicBezTo>
                  <a:pt x="3516856" y="3967394"/>
                  <a:pt x="3500064" y="3982942"/>
                  <a:pt x="3499193" y="4004212"/>
                </a:cubicBezTo>
                <a:close/>
                <a:moveTo>
                  <a:pt x="3411874" y="4003963"/>
                </a:moveTo>
                <a:cubicBezTo>
                  <a:pt x="3410631" y="4024984"/>
                  <a:pt x="3429662" y="4044761"/>
                  <a:pt x="3450807" y="4044637"/>
                </a:cubicBezTo>
                <a:cubicBezTo>
                  <a:pt x="3471206" y="4044512"/>
                  <a:pt x="3488372" y="4027223"/>
                  <a:pt x="3488620" y="4006326"/>
                </a:cubicBezTo>
                <a:cubicBezTo>
                  <a:pt x="3488869" y="3984808"/>
                  <a:pt x="3473072" y="3968389"/>
                  <a:pt x="3451802" y="3967767"/>
                </a:cubicBezTo>
                <a:cubicBezTo>
                  <a:pt x="3430781" y="3967269"/>
                  <a:pt x="3413118" y="3983190"/>
                  <a:pt x="3411874" y="4003838"/>
                </a:cubicBezTo>
                <a:close/>
                <a:moveTo>
                  <a:pt x="3322317" y="4004212"/>
                </a:moveTo>
                <a:cubicBezTo>
                  <a:pt x="3321198" y="4025233"/>
                  <a:pt x="3340353" y="4045010"/>
                  <a:pt x="3361499" y="4044761"/>
                </a:cubicBezTo>
                <a:cubicBezTo>
                  <a:pt x="3382022" y="4044512"/>
                  <a:pt x="3398939" y="4027098"/>
                  <a:pt x="3399063" y="4006326"/>
                </a:cubicBezTo>
                <a:cubicBezTo>
                  <a:pt x="3399187" y="3984808"/>
                  <a:pt x="3383390" y="3968513"/>
                  <a:pt x="3361996" y="3968015"/>
                </a:cubicBezTo>
                <a:cubicBezTo>
                  <a:pt x="3340975" y="3967518"/>
                  <a:pt x="3323312" y="3983688"/>
                  <a:pt x="3322317" y="4004336"/>
                </a:cubicBezTo>
                <a:close/>
                <a:moveTo>
                  <a:pt x="3273558" y="3967891"/>
                </a:moveTo>
                <a:cubicBezTo>
                  <a:pt x="3251417" y="3966896"/>
                  <a:pt x="3232511" y="3984434"/>
                  <a:pt x="3232760" y="4006077"/>
                </a:cubicBezTo>
                <a:cubicBezTo>
                  <a:pt x="3232884" y="4025979"/>
                  <a:pt x="3251044" y="4044264"/>
                  <a:pt x="3270946" y="4044761"/>
                </a:cubicBezTo>
                <a:cubicBezTo>
                  <a:pt x="3291221" y="4045134"/>
                  <a:pt x="3308883" y="4028093"/>
                  <a:pt x="3309630" y="4007321"/>
                </a:cubicBezTo>
                <a:cubicBezTo>
                  <a:pt x="3310376" y="3985927"/>
                  <a:pt x="3294952" y="3969010"/>
                  <a:pt x="3273683" y="3968015"/>
                </a:cubicBezTo>
                <a:close/>
                <a:moveTo>
                  <a:pt x="3184747" y="4044637"/>
                </a:moveTo>
                <a:cubicBezTo>
                  <a:pt x="3205892" y="4044761"/>
                  <a:pt x="3224923" y="4024984"/>
                  <a:pt x="3223680" y="4003963"/>
                </a:cubicBezTo>
                <a:cubicBezTo>
                  <a:pt x="3222560" y="3983315"/>
                  <a:pt x="3204897" y="3967269"/>
                  <a:pt x="3183876" y="3967891"/>
                </a:cubicBezTo>
                <a:cubicBezTo>
                  <a:pt x="3162482" y="3968389"/>
                  <a:pt x="3146685" y="3984932"/>
                  <a:pt x="3146934" y="4006326"/>
                </a:cubicBezTo>
                <a:cubicBezTo>
                  <a:pt x="3147183" y="4027223"/>
                  <a:pt x="3164224" y="4044512"/>
                  <a:pt x="3184747" y="4044637"/>
                </a:cubicBezTo>
                <a:close/>
                <a:moveTo>
                  <a:pt x="3094070" y="4044637"/>
                </a:moveTo>
                <a:cubicBezTo>
                  <a:pt x="3115216" y="4045508"/>
                  <a:pt x="3134744" y="4026228"/>
                  <a:pt x="3134247" y="4005082"/>
                </a:cubicBezTo>
                <a:cubicBezTo>
                  <a:pt x="3133749" y="3984558"/>
                  <a:pt x="3116459" y="3967767"/>
                  <a:pt x="3095439" y="3967767"/>
                </a:cubicBezTo>
                <a:cubicBezTo>
                  <a:pt x="3074044" y="3967767"/>
                  <a:pt x="3057750" y="3983812"/>
                  <a:pt x="3057501" y="4005207"/>
                </a:cubicBezTo>
                <a:cubicBezTo>
                  <a:pt x="3057252" y="4026228"/>
                  <a:pt x="3073547" y="4043766"/>
                  <a:pt x="3094195" y="4044637"/>
                </a:cubicBezTo>
                <a:close/>
                <a:moveTo>
                  <a:pt x="2967819" y="4005704"/>
                </a:moveTo>
                <a:cubicBezTo>
                  <a:pt x="2967819" y="4026725"/>
                  <a:pt x="2984362" y="4044139"/>
                  <a:pt x="3004886" y="4044637"/>
                </a:cubicBezTo>
                <a:cubicBezTo>
                  <a:pt x="3026031" y="4045259"/>
                  <a:pt x="3045311" y="4025730"/>
                  <a:pt x="3044565" y="4004709"/>
                </a:cubicBezTo>
                <a:cubicBezTo>
                  <a:pt x="3043818" y="3984061"/>
                  <a:pt x="3026280" y="3967642"/>
                  <a:pt x="3005383" y="3967891"/>
                </a:cubicBezTo>
                <a:cubicBezTo>
                  <a:pt x="2983989" y="3968140"/>
                  <a:pt x="2967944" y="3984310"/>
                  <a:pt x="2967819" y="4005704"/>
                </a:cubicBezTo>
                <a:close/>
                <a:moveTo>
                  <a:pt x="2880501" y="4004087"/>
                </a:moveTo>
                <a:cubicBezTo>
                  <a:pt x="2879381" y="4025108"/>
                  <a:pt x="2898412" y="4044885"/>
                  <a:pt x="2919558" y="4044637"/>
                </a:cubicBezTo>
                <a:cubicBezTo>
                  <a:pt x="2940081" y="4044388"/>
                  <a:pt x="2956998" y="4027098"/>
                  <a:pt x="2957246" y="4006202"/>
                </a:cubicBezTo>
                <a:cubicBezTo>
                  <a:pt x="2957495" y="3984683"/>
                  <a:pt x="2941698" y="3968264"/>
                  <a:pt x="2920304" y="3967767"/>
                </a:cubicBezTo>
                <a:cubicBezTo>
                  <a:pt x="2899283" y="3967269"/>
                  <a:pt x="2881620" y="3983315"/>
                  <a:pt x="2880501" y="4003963"/>
                </a:cubicBezTo>
                <a:close/>
                <a:moveTo>
                  <a:pt x="2790943" y="4004087"/>
                </a:moveTo>
                <a:cubicBezTo>
                  <a:pt x="2789824" y="4025108"/>
                  <a:pt x="2808979" y="4044885"/>
                  <a:pt x="2830125" y="4044637"/>
                </a:cubicBezTo>
                <a:cubicBezTo>
                  <a:pt x="2850648" y="4044388"/>
                  <a:pt x="2867565" y="4027098"/>
                  <a:pt x="2867813" y="4006202"/>
                </a:cubicBezTo>
                <a:cubicBezTo>
                  <a:pt x="2868062" y="3984683"/>
                  <a:pt x="2852141" y="3968389"/>
                  <a:pt x="2830747" y="3967891"/>
                </a:cubicBezTo>
                <a:cubicBezTo>
                  <a:pt x="2809726" y="3967394"/>
                  <a:pt x="2792063" y="3983564"/>
                  <a:pt x="2791068" y="4004212"/>
                </a:cubicBezTo>
                <a:close/>
                <a:moveTo>
                  <a:pt x="2741562" y="3967767"/>
                </a:moveTo>
                <a:cubicBezTo>
                  <a:pt x="2719422" y="3967021"/>
                  <a:pt x="2700764" y="3985056"/>
                  <a:pt x="2701261" y="4006575"/>
                </a:cubicBezTo>
                <a:cubicBezTo>
                  <a:pt x="2701759" y="4026477"/>
                  <a:pt x="2720168" y="4044512"/>
                  <a:pt x="2740070" y="4044512"/>
                </a:cubicBezTo>
                <a:cubicBezTo>
                  <a:pt x="2760469" y="4044512"/>
                  <a:pt x="2777758" y="4027223"/>
                  <a:pt x="2778132" y="4006450"/>
                </a:cubicBezTo>
                <a:cubicBezTo>
                  <a:pt x="2778505" y="3985056"/>
                  <a:pt x="2762832" y="3968389"/>
                  <a:pt x="2741562" y="3967642"/>
                </a:cubicBezTo>
                <a:close/>
                <a:moveTo>
                  <a:pt x="2611828" y="4005829"/>
                </a:moveTo>
                <a:cubicBezTo>
                  <a:pt x="2611828" y="4025730"/>
                  <a:pt x="2629864" y="4044139"/>
                  <a:pt x="2649766" y="4044637"/>
                </a:cubicBezTo>
                <a:cubicBezTo>
                  <a:pt x="2671285" y="4045134"/>
                  <a:pt x="2689320" y="4026477"/>
                  <a:pt x="2688574" y="4004336"/>
                </a:cubicBezTo>
                <a:cubicBezTo>
                  <a:pt x="2687952" y="3983066"/>
                  <a:pt x="2671285" y="3967269"/>
                  <a:pt x="2649766" y="3967642"/>
                </a:cubicBezTo>
                <a:cubicBezTo>
                  <a:pt x="2628994" y="3968015"/>
                  <a:pt x="2611704" y="3985305"/>
                  <a:pt x="2611704" y="4005704"/>
                </a:cubicBezTo>
                <a:close/>
                <a:moveTo>
                  <a:pt x="2526002" y="4006699"/>
                </a:moveTo>
                <a:cubicBezTo>
                  <a:pt x="2526500" y="4027472"/>
                  <a:pt x="2543790" y="4044761"/>
                  <a:pt x="2564189" y="4044637"/>
                </a:cubicBezTo>
                <a:cubicBezTo>
                  <a:pt x="2585334" y="4044637"/>
                  <a:pt x="2604241" y="4024486"/>
                  <a:pt x="2602748" y="4003589"/>
                </a:cubicBezTo>
                <a:cubicBezTo>
                  <a:pt x="2601380" y="3982942"/>
                  <a:pt x="2583593" y="3967145"/>
                  <a:pt x="2562572" y="3967767"/>
                </a:cubicBezTo>
                <a:cubicBezTo>
                  <a:pt x="2541302" y="3968513"/>
                  <a:pt x="2525629" y="3985181"/>
                  <a:pt x="2526002" y="4006575"/>
                </a:cubicBezTo>
                <a:close/>
                <a:moveTo>
                  <a:pt x="2473014" y="4044637"/>
                </a:moveTo>
                <a:cubicBezTo>
                  <a:pt x="2492916" y="4045508"/>
                  <a:pt x="2511823" y="4028466"/>
                  <a:pt x="2513191" y="4008192"/>
                </a:cubicBezTo>
                <a:cubicBezTo>
                  <a:pt x="2514559" y="3988041"/>
                  <a:pt x="2498140" y="3969508"/>
                  <a:pt x="2477492" y="3968015"/>
                </a:cubicBezTo>
                <a:cubicBezTo>
                  <a:pt x="2455974" y="3966398"/>
                  <a:pt x="2438311" y="3981200"/>
                  <a:pt x="2436569" y="4002221"/>
                </a:cubicBezTo>
                <a:cubicBezTo>
                  <a:pt x="2434704" y="4024362"/>
                  <a:pt x="2451247" y="4043642"/>
                  <a:pt x="2473014" y="4044637"/>
                </a:cubicBezTo>
                <a:close/>
                <a:moveTo>
                  <a:pt x="2346888" y="4004585"/>
                </a:moveTo>
                <a:cubicBezTo>
                  <a:pt x="2346266" y="4025606"/>
                  <a:pt x="2362311" y="4043268"/>
                  <a:pt x="2382835" y="4044512"/>
                </a:cubicBezTo>
                <a:cubicBezTo>
                  <a:pt x="2403856" y="4045756"/>
                  <a:pt x="2423758" y="4026850"/>
                  <a:pt x="2423633" y="4005704"/>
                </a:cubicBezTo>
                <a:cubicBezTo>
                  <a:pt x="2423633" y="3985305"/>
                  <a:pt x="2406219" y="3968140"/>
                  <a:pt x="2385447" y="3967767"/>
                </a:cubicBezTo>
                <a:cubicBezTo>
                  <a:pt x="2363928" y="3967394"/>
                  <a:pt x="2347510" y="3983190"/>
                  <a:pt x="2346888" y="4004585"/>
                </a:cubicBezTo>
                <a:close/>
                <a:moveTo>
                  <a:pt x="2299994" y="3967891"/>
                </a:moveTo>
                <a:cubicBezTo>
                  <a:pt x="2277854" y="3967021"/>
                  <a:pt x="2259072" y="3984932"/>
                  <a:pt x="2259445" y="4006450"/>
                </a:cubicBezTo>
                <a:cubicBezTo>
                  <a:pt x="2259818" y="4026352"/>
                  <a:pt x="2278103" y="4044512"/>
                  <a:pt x="2298004" y="4044761"/>
                </a:cubicBezTo>
                <a:cubicBezTo>
                  <a:pt x="2318403" y="4045010"/>
                  <a:pt x="2335817" y="4027720"/>
                  <a:pt x="2336315" y="4006948"/>
                </a:cubicBezTo>
                <a:cubicBezTo>
                  <a:pt x="2336812" y="3985554"/>
                  <a:pt x="2321264" y="3968762"/>
                  <a:pt x="2299994" y="3967891"/>
                </a:cubicBezTo>
                <a:close/>
                <a:moveTo>
                  <a:pt x="2209566" y="3967891"/>
                </a:moveTo>
                <a:cubicBezTo>
                  <a:pt x="2188545" y="3967518"/>
                  <a:pt x="2171007" y="3983688"/>
                  <a:pt x="2170012" y="4004336"/>
                </a:cubicBezTo>
                <a:cubicBezTo>
                  <a:pt x="2169017" y="4025357"/>
                  <a:pt x="2188172" y="4045010"/>
                  <a:pt x="2209317" y="4044761"/>
                </a:cubicBezTo>
                <a:cubicBezTo>
                  <a:pt x="2229841" y="4044388"/>
                  <a:pt x="2246633" y="4027098"/>
                  <a:pt x="2246758" y="4006202"/>
                </a:cubicBezTo>
                <a:cubicBezTo>
                  <a:pt x="2246758" y="3984683"/>
                  <a:pt x="2230961" y="3968389"/>
                  <a:pt x="2209566" y="3968015"/>
                </a:cubicBezTo>
                <a:close/>
                <a:moveTo>
                  <a:pt x="2080454" y="4004087"/>
                </a:moveTo>
                <a:cubicBezTo>
                  <a:pt x="2079335" y="4025108"/>
                  <a:pt x="2098366" y="4044885"/>
                  <a:pt x="2119511" y="4044637"/>
                </a:cubicBezTo>
                <a:cubicBezTo>
                  <a:pt x="2140035" y="4044388"/>
                  <a:pt x="2156951" y="4027098"/>
                  <a:pt x="2157200" y="4006202"/>
                </a:cubicBezTo>
                <a:cubicBezTo>
                  <a:pt x="2157449" y="3984683"/>
                  <a:pt x="2141528" y="3968264"/>
                  <a:pt x="2120133" y="3967891"/>
                </a:cubicBezTo>
                <a:cubicBezTo>
                  <a:pt x="2099112" y="3967394"/>
                  <a:pt x="2081449" y="3983439"/>
                  <a:pt x="2080330" y="4004087"/>
                </a:cubicBezTo>
                <a:close/>
                <a:moveTo>
                  <a:pt x="2031198" y="4044637"/>
                </a:moveTo>
                <a:cubicBezTo>
                  <a:pt x="2051099" y="4045508"/>
                  <a:pt x="2070006" y="4028466"/>
                  <a:pt x="2071374" y="4008192"/>
                </a:cubicBezTo>
                <a:cubicBezTo>
                  <a:pt x="2072742" y="3988041"/>
                  <a:pt x="2056324" y="3969508"/>
                  <a:pt x="2035676" y="3968015"/>
                </a:cubicBezTo>
                <a:cubicBezTo>
                  <a:pt x="2014157" y="3966398"/>
                  <a:pt x="1996494" y="3981200"/>
                  <a:pt x="1994753" y="4002221"/>
                </a:cubicBezTo>
                <a:cubicBezTo>
                  <a:pt x="1992887" y="4024362"/>
                  <a:pt x="2009430" y="4043642"/>
                  <a:pt x="2031198" y="4044637"/>
                </a:cubicBezTo>
                <a:close/>
                <a:moveTo>
                  <a:pt x="1905071" y="4006699"/>
                </a:moveTo>
                <a:cubicBezTo>
                  <a:pt x="1905569" y="4027472"/>
                  <a:pt x="1922858" y="4044761"/>
                  <a:pt x="1943257" y="4044637"/>
                </a:cubicBezTo>
                <a:cubicBezTo>
                  <a:pt x="1964403" y="4044637"/>
                  <a:pt x="1983309" y="4024486"/>
                  <a:pt x="1981817" y="4003589"/>
                </a:cubicBezTo>
                <a:cubicBezTo>
                  <a:pt x="1980449" y="3982942"/>
                  <a:pt x="1962662" y="3967145"/>
                  <a:pt x="1941640" y="3967767"/>
                </a:cubicBezTo>
                <a:cubicBezTo>
                  <a:pt x="1920370" y="3968513"/>
                  <a:pt x="1904698" y="3985181"/>
                  <a:pt x="1905071" y="4006575"/>
                </a:cubicBezTo>
                <a:close/>
                <a:moveTo>
                  <a:pt x="1853451" y="4044637"/>
                </a:moveTo>
                <a:cubicBezTo>
                  <a:pt x="1873353" y="4044637"/>
                  <a:pt x="1891762" y="4026725"/>
                  <a:pt x="1892384" y="4006824"/>
                </a:cubicBezTo>
                <a:cubicBezTo>
                  <a:pt x="1893006" y="3985429"/>
                  <a:pt x="1874348" y="3967269"/>
                  <a:pt x="1852207" y="3967891"/>
                </a:cubicBezTo>
                <a:cubicBezTo>
                  <a:pt x="1830813" y="3968513"/>
                  <a:pt x="1815141" y="3985056"/>
                  <a:pt x="1815514" y="4006575"/>
                </a:cubicBezTo>
                <a:cubicBezTo>
                  <a:pt x="1815887" y="4027472"/>
                  <a:pt x="1833052" y="4044637"/>
                  <a:pt x="1853451" y="4044761"/>
                </a:cubicBezTo>
                <a:close/>
                <a:moveTo>
                  <a:pt x="1762152" y="4044637"/>
                </a:moveTo>
                <a:cubicBezTo>
                  <a:pt x="1783173" y="4045756"/>
                  <a:pt x="1802951" y="4026850"/>
                  <a:pt x="1802826" y="4005580"/>
                </a:cubicBezTo>
                <a:cubicBezTo>
                  <a:pt x="1802702" y="3985056"/>
                  <a:pt x="1785288" y="3968015"/>
                  <a:pt x="1764516" y="3967767"/>
                </a:cubicBezTo>
                <a:cubicBezTo>
                  <a:pt x="1742997" y="3967518"/>
                  <a:pt x="1726578" y="3983315"/>
                  <a:pt x="1726081" y="4004709"/>
                </a:cubicBezTo>
                <a:cubicBezTo>
                  <a:pt x="1725583" y="4025730"/>
                  <a:pt x="1741629" y="4043393"/>
                  <a:pt x="1762277" y="4044512"/>
                </a:cubicBezTo>
                <a:close/>
                <a:moveTo>
                  <a:pt x="1679312" y="3967891"/>
                </a:moveTo>
                <a:cubicBezTo>
                  <a:pt x="1657171" y="3966896"/>
                  <a:pt x="1638389" y="3984558"/>
                  <a:pt x="1638513" y="4006202"/>
                </a:cubicBezTo>
                <a:cubicBezTo>
                  <a:pt x="1638762" y="4026104"/>
                  <a:pt x="1656922" y="4044388"/>
                  <a:pt x="1676824" y="4044761"/>
                </a:cubicBezTo>
                <a:cubicBezTo>
                  <a:pt x="1697099" y="4045134"/>
                  <a:pt x="1714762" y="4027969"/>
                  <a:pt x="1715383" y="4007197"/>
                </a:cubicBezTo>
                <a:cubicBezTo>
                  <a:pt x="1716005" y="3985802"/>
                  <a:pt x="1700582" y="3968886"/>
                  <a:pt x="1679312" y="3967891"/>
                </a:cubicBezTo>
                <a:close/>
                <a:moveTo>
                  <a:pt x="1549080" y="4003963"/>
                </a:moveTo>
                <a:cubicBezTo>
                  <a:pt x="1547836" y="4024984"/>
                  <a:pt x="1566867" y="4044761"/>
                  <a:pt x="1588013" y="4044637"/>
                </a:cubicBezTo>
                <a:cubicBezTo>
                  <a:pt x="1608412" y="4044512"/>
                  <a:pt x="1625577" y="4027223"/>
                  <a:pt x="1625826" y="4006326"/>
                </a:cubicBezTo>
                <a:cubicBezTo>
                  <a:pt x="1626075" y="3984808"/>
                  <a:pt x="1610278" y="3968389"/>
                  <a:pt x="1589008" y="3967767"/>
                </a:cubicBezTo>
                <a:cubicBezTo>
                  <a:pt x="1567987" y="3967269"/>
                  <a:pt x="1550324" y="3983190"/>
                  <a:pt x="1549080" y="4003838"/>
                </a:cubicBezTo>
                <a:close/>
                <a:moveTo>
                  <a:pt x="1459523" y="4004087"/>
                </a:moveTo>
                <a:cubicBezTo>
                  <a:pt x="1458403" y="4025108"/>
                  <a:pt x="1477434" y="4044885"/>
                  <a:pt x="1498580" y="4044637"/>
                </a:cubicBezTo>
                <a:cubicBezTo>
                  <a:pt x="1519104" y="4044388"/>
                  <a:pt x="1536020" y="4027098"/>
                  <a:pt x="1536269" y="4006202"/>
                </a:cubicBezTo>
                <a:cubicBezTo>
                  <a:pt x="1536517" y="3984683"/>
                  <a:pt x="1520596" y="3968264"/>
                  <a:pt x="1499202" y="3967891"/>
                </a:cubicBezTo>
                <a:cubicBezTo>
                  <a:pt x="1478181" y="3967394"/>
                  <a:pt x="1460518" y="3983439"/>
                  <a:pt x="1459399" y="4004087"/>
                </a:cubicBezTo>
                <a:close/>
                <a:moveTo>
                  <a:pt x="1410515" y="4044637"/>
                </a:moveTo>
                <a:cubicBezTo>
                  <a:pt x="1431661" y="4045383"/>
                  <a:pt x="1451065" y="4026104"/>
                  <a:pt x="1450443" y="4004958"/>
                </a:cubicBezTo>
                <a:cubicBezTo>
                  <a:pt x="1449821" y="3984310"/>
                  <a:pt x="1432407" y="3967767"/>
                  <a:pt x="1411510" y="3967891"/>
                </a:cubicBezTo>
                <a:cubicBezTo>
                  <a:pt x="1390116" y="3967891"/>
                  <a:pt x="1373946" y="3984061"/>
                  <a:pt x="1373697" y="4005456"/>
                </a:cubicBezTo>
                <a:cubicBezTo>
                  <a:pt x="1373448" y="4026477"/>
                  <a:pt x="1389867" y="4043891"/>
                  <a:pt x="1410515" y="4044637"/>
                </a:cubicBezTo>
                <a:close/>
                <a:moveTo>
                  <a:pt x="1322202" y="4044637"/>
                </a:moveTo>
                <a:cubicBezTo>
                  <a:pt x="1342103" y="4044637"/>
                  <a:pt x="1360512" y="4026601"/>
                  <a:pt x="1361010" y="4006699"/>
                </a:cubicBezTo>
                <a:cubicBezTo>
                  <a:pt x="1361507" y="3985181"/>
                  <a:pt x="1342850" y="3967145"/>
                  <a:pt x="1320709" y="3967891"/>
                </a:cubicBezTo>
                <a:cubicBezTo>
                  <a:pt x="1299439" y="3968513"/>
                  <a:pt x="1283642" y="3985181"/>
                  <a:pt x="1284015" y="4006575"/>
                </a:cubicBezTo>
                <a:cubicBezTo>
                  <a:pt x="1284389" y="4027347"/>
                  <a:pt x="1301678" y="4044637"/>
                  <a:pt x="1322077" y="4044637"/>
                </a:cubicBezTo>
                <a:close/>
                <a:moveTo>
                  <a:pt x="1230778" y="4044637"/>
                </a:moveTo>
                <a:cubicBezTo>
                  <a:pt x="1251799" y="4045756"/>
                  <a:pt x="1271577" y="4026725"/>
                  <a:pt x="1271328" y="4005580"/>
                </a:cubicBezTo>
                <a:cubicBezTo>
                  <a:pt x="1271079" y="3985056"/>
                  <a:pt x="1253790" y="3968140"/>
                  <a:pt x="1232893" y="3967891"/>
                </a:cubicBezTo>
                <a:cubicBezTo>
                  <a:pt x="1211374" y="3967642"/>
                  <a:pt x="1194955" y="3983439"/>
                  <a:pt x="1194458" y="4004833"/>
                </a:cubicBezTo>
                <a:cubicBezTo>
                  <a:pt x="1193960" y="4025855"/>
                  <a:pt x="1210006" y="4043517"/>
                  <a:pt x="1230654" y="4044637"/>
                </a:cubicBezTo>
                <a:close/>
                <a:moveTo>
                  <a:pt x="1107264" y="4004087"/>
                </a:moveTo>
                <a:cubicBezTo>
                  <a:pt x="1106144" y="4025108"/>
                  <a:pt x="1125051" y="4044885"/>
                  <a:pt x="1146321" y="4044761"/>
                </a:cubicBezTo>
                <a:cubicBezTo>
                  <a:pt x="1166844" y="4044637"/>
                  <a:pt x="1183885" y="4027223"/>
                  <a:pt x="1184009" y="4006450"/>
                </a:cubicBezTo>
                <a:cubicBezTo>
                  <a:pt x="1184258" y="3984932"/>
                  <a:pt x="1168461" y="3968513"/>
                  <a:pt x="1147067" y="3968015"/>
                </a:cubicBezTo>
                <a:cubicBezTo>
                  <a:pt x="1126046" y="3967518"/>
                  <a:pt x="1108383" y="3983564"/>
                  <a:pt x="1107264" y="4004212"/>
                </a:cubicBezTo>
                <a:close/>
                <a:moveTo>
                  <a:pt x="1056390" y="3967891"/>
                </a:moveTo>
                <a:cubicBezTo>
                  <a:pt x="1035369" y="3967891"/>
                  <a:pt x="1018080" y="3984683"/>
                  <a:pt x="1017706" y="4005331"/>
                </a:cubicBezTo>
                <a:cubicBezTo>
                  <a:pt x="1017333" y="4026477"/>
                  <a:pt x="1036862" y="4045632"/>
                  <a:pt x="1058007" y="4044761"/>
                </a:cubicBezTo>
                <a:cubicBezTo>
                  <a:pt x="1078655" y="4043766"/>
                  <a:pt x="1094825" y="4026228"/>
                  <a:pt x="1094576" y="4005207"/>
                </a:cubicBezTo>
                <a:cubicBezTo>
                  <a:pt x="1094203" y="3983812"/>
                  <a:pt x="1077909" y="3967891"/>
                  <a:pt x="1056515" y="3967891"/>
                </a:cubicBezTo>
                <a:close/>
                <a:moveTo>
                  <a:pt x="928149" y="4004087"/>
                </a:moveTo>
                <a:cubicBezTo>
                  <a:pt x="927029" y="4025108"/>
                  <a:pt x="945936" y="4044885"/>
                  <a:pt x="967206" y="4044761"/>
                </a:cubicBezTo>
                <a:cubicBezTo>
                  <a:pt x="987729" y="4044637"/>
                  <a:pt x="1004770" y="4027223"/>
                  <a:pt x="1004895" y="4006450"/>
                </a:cubicBezTo>
                <a:cubicBezTo>
                  <a:pt x="1005143" y="3984932"/>
                  <a:pt x="989346" y="3968513"/>
                  <a:pt x="967952" y="3968015"/>
                </a:cubicBezTo>
                <a:cubicBezTo>
                  <a:pt x="946931" y="3967518"/>
                  <a:pt x="929268" y="3983564"/>
                  <a:pt x="928149" y="4004212"/>
                </a:cubicBezTo>
                <a:close/>
                <a:moveTo>
                  <a:pt x="877027" y="3967891"/>
                </a:moveTo>
                <a:cubicBezTo>
                  <a:pt x="856130" y="3968015"/>
                  <a:pt x="838840" y="3984932"/>
                  <a:pt x="838467" y="4005456"/>
                </a:cubicBezTo>
                <a:cubicBezTo>
                  <a:pt x="838218" y="4026601"/>
                  <a:pt x="857871" y="4045756"/>
                  <a:pt x="878892" y="4044637"/>
                </a:cubicBezTo>
                <a:cubicBezTo>
                  <a:pt x="899540" y="4043642"/>
                  <a:pt x="915710" y="4025979"/>
                  <a:pt x="915213" y="4004958"/>
                </a:cubicBezTo>
                <a:cubicBezTo>
                  <a:pt x="914715" y="3983564"/>
                  <a:pt x="898421" y="3967642"/>
                  <a:pt x="876902" y="3967891"/>
                </a:cubicBezTo>
                <a:close/>
                <a:moveTo>
                  <a:pt x="13379241" y="3967891"/>
                </a:moveTo>
                <a:cubicBezTo>
                  <a:pt x="13358345" y="3968015"/>
                  <a:pt x="13341055" y="3984932"/>
                  <a:pt x="13340681" y="4005456"/>
                </a:cubicBezTo>
                <a:cubicBezTo>
                  <a:pt x="13340432" y="4026601"/>
                  <a:pt x="13360086" y="4045756"/>
                  <a:pt x="13381107" y="4044637"/>
                </a:cubicBezTo>
                <a:cubicBezTo>
                  <a:pt x="13401755" y="4043642"/>
                  <a:pt x="13417926" y="4025979"/>
                  <a:pt x="13417428" y="4004958"/>
                </a:cubicBezTo>
                <a:cubicBezTo>
                  <a:pt x="13416930" y="3983564"/>
                  <a:pt x="13400636" y="3967642"/>
                  <a:pt x="13379118" y="3967891"/>
                </a:cubicBezTo>
                <a:close/>
                <a:moveTo>
                  <a:pt x="663208" y="4005082"/>
                </a:moveTo>
                <a:cubicBezTo>
                  <a:pt x="662835" y="4026104"/>
                  <a:pt x="679005" y="4043642"/>
                  <a:pt x="699653" y="4044637"/>
                </a:cubicBezTo>
                <a:cubicBezTo>
                  <a:pt x="720674" y="4045632"/>
                  <a:pt x="740327" y="4026477"/>
                  <a:pt x="740078" y="4005331"/>
                </a:cubicBezTo>
                <a:cubicBezTo>
                  <a:pt x="739705" y="3984808"/>
                  <a:pt x="722416" y="3967891"/>
                  <a:pt x="701519" y="3967891"/>
                </a:cubicBezTo>
                <a:cubicBezTo>
                  <a:pt x="680125" y="3967891"/>
                  <a:pt x="663706" y="3983688"/>
                  <a:pt x="663333" y="4005082"/>
                </a:cubicBezTo>
                <a:close/>
                <a:moveTo>
                  <a:pt x="611340" y="4044761"/>
                </a:moveTo>
                <a:cubicBezTo>
                  <a:pt x="632485" y="4044885"/>
                  <a:pt x="651516" y="4025108"/>
                  <a:pt x="650397" y="4004087"/>
                </a:cubicBezTo>
                <a:cubicBezTo>
                  <a:pt x="649277" y="3983439"/>
                  <a:pt x="631614" y="3967394"/>
                  <a:pt x="610593" y="3967891"/>
                </a:cubicBezTo>
                <a:cubicBezTo>
                  <a:pt x="589199" y="3968389"/>
                  <a:pt x="573402" y="3984932"/>
                  <a:pt x="573651" y="4006326"/>
                </a:cubicBezTo>
                <a:cubicBezTo>
                  <a:pt x="573900" y="4027223"/>
                  <a:pt x="590940" y="4044512"/>
                  <a:pt x="611340" y="4044637"/>
                </a:cubicBezTo>
                <a:close/>
                <a:moveTo>
                  <a:pt x="486208" y="4005580"/>
                </a:moveTo>
                <a:cubicBezTo>
                  <a:pt x="485959" y="4026725"/>
                  <a:pt x="505612" y="4045881"/>
                  <a:pt x="526633" y="4044761"/>
                </a:cubicBezTo>
                <a:cubicBezTo>
                  <a:pt x="547281" y="4043642"/>
                  <a:pt x="563451" y="4026104"/>
                  <a:pt x="562954" y="4005082"/>
                </a:cubicBezTo>
                <a:cubicBezTo>
                  <a:pt x="562456" y="3983688"/>
                  <a:pt x="546162" y="3967891"/>
                  <a:pt x="524643" y="3968015"/>
                </a:cubicBezTo>
                <a:cubicBezTo>
                  <a:pt x="503746" y="3968140"/>
                  <a:pt x="486457" y="3985056"/>
                  <a:pt x="486084" y="4005580"/>
                </a:cubicBezTo>
                <a:close/>
                <a:moveTo>
                  <a:pt x="435583" y="3968015"/>
                </a:moveTo>
                <a:cubicBezTo>
                  <a:pt x="414562" y="3968015"/>
                  <a:pt x="397148" y="3984558"/>
                  <a:pt x="396650" y="4005082"/>
                </a:cubicBezTo>
                <a:cubicBezTo>
                  <a:pt x="396029" y="4026228"/>
                  <a:pt x="415557" y="4045508"/>
                  <a:pt x="436578" y="4044761"/>
                </a:cubicBezTo>
                <a:cubicBezTo>
                  <a:pt x="457226" y="4044015"/>
                  <a:pt x="473645" y="4026477"/>
                  <a:pt x="473396" y="4005580"/>
                </a:cubicBezTo>
                <a:cubicBezTo>
                  <a:pt x="473147" y="3984185"/>
                  <a:pt x="456977" y="3968140"/>
                  <a:pt x="435583" y="3968015"/>
                </a:cubicBezTo>
                <a:close/>
                <a:moveTo>
                  <a:pt x="345031" y="3968015"/>
                </a:moveTo>
                <a:cubicBezTo>
                  <a:pt x="324258" y="3968389"/>
                  <a:pt x="306969" y="3985802"/>
                  <a:pt x="307093" y="4006202"/>
                </a:cubicBezTo>
                <a:cubicBezTo>
                  <a:pt x="307093" y="4027347"/>
                  <a:pt x="327244" y="4046254"/>
                  <a:pt x="348140" y="4044761"/>
                </a:cubicBezTo>
                <a:cubicBezTo>
                  <a:pt x="368788" y="4043393"/>
                  <a:pt x="384585" y="4025606"/>
                  <a:pt x="383963" y="4004585"/>
                </a:cubicBezTo>
                <a:cubicBezTo>
                  <a:pt x="383217" y="3983315"/>
                  <a:pt x="366549" y="3967642"/>
                  <a:pt x="345155" y="3968015"/>
                </a:cubicBezTo>
                <a:close/>
                <a:moveTo>
                  <a:pt x="221392" y="4004833"/>
                </a:moveTo>
                <a:cubicBezTo>
                  <a:pt x="220770" y="4025855"/>
                  <a:pt x="236815" y="4043517"/>
                  <a:pt x="257339" y="4044761"/>
                </a:cubicBezTo>
                <a:cubicBezTo>
                  <a:pt x="278360" y="4046005"/>
                  <a:pt x="298262" y="4027098"/>
                  <a:pt x="298137" y="4005953"/>
                </a:cubicBezTo>
                <a:cubicBezTo>
                  <a:pt x="298137" y="3985554"/>
                  <a:pt x="280723" y="3968389"/>
                  <a:pt x="259951" y="3968015"/>
                </a:cubicBezTo>
                <a:cubicBezTo>
                  <a:pt x="238432" y="3967642"/>
                  <a:pt x="222014" y="3983439"/>
                  <a:pt x="221392" y="4004833"/>
                </a:cubicBezTo>
                <a:close/>
                <a:moveTo>
                  <a:pt x="168403" y="4044885"/>
                </a:moveTo>
                <a:cubicBezTo>
                  <a:pt x="188305" y="4045756"/>
                  <a:pt x="207212" y="4028716"/>
                  <a:pt x="208580" y="4008441"/>
                </a:cubicBezTo>
                <a:cubicBezTo>
                  <a:pt x="209948" y="3988290"/>
                  <a:pt x="193529" y="3969757"/>
                  <a:pt x="172881" y="3968264"/>
                </a:cubicBezTo>
                <a:cubicBezTo>
                  <a:pt x="151363" y="3966647"/>
                  <a:pt x="133700" y="3981449"/>
                  <a:pt x="131959" y="4002470"/>
                </a:cubicBezTo>
                <a:cubicBezTo>
                  <a:pt x="130093" y="4024611"/>
                  <a:pt x="146636" y="4043891"/>
                  <a:pt x="168403" y="4044885"/>
                </a:cubicBezTo>
                <a:close/>
                <a:moveTo>
                  <a:pt x="78473" y="4044885"/>
                </a:moveTo>
                <a:cubicBezTo>
                  <a:pt x="99494" y="4046005"/>
                  <a:pt x="119271" y="4026974"/>
                  <a:pt x="119023" y="4005829"/>
                </a:cubicBezTo>
                <a:cubicBezTo>
                  <a:pt x="118774" y="3985305"/>
                  <a:pt x="101484" y="3968389"/>
                  <a:pt x="80587" y="3968140"/>
                </a:cubicBezTo>
                <a:cubicBezTo>
                  <a:pt x="59069" y="3967891"/>
                  <a:pt x="42650" y="3983812"/>
                  <a:pt x="42152" y="4005082"/>
                </a:cubicBezTo>
                <a:cubicBezTo>
                  <a:pt x="41655" y="4026104"/>
                  <a:pt x="57701" y="4043766"/>
                  <a:pt x="78349" y="4044885"/>
                </a:cubicBezTo>
                <a:close/>
                <a:moveTo>
                  <a:pt x="789584" y="4044885"/>
                </a:moveTo>
                <a:cubicBezTo>
                  <a:pt x="810729" y="4045632"/>
                  <a:pt x="830133" y="4026352"/>
                  <a:pt x="829511" y="4005207"/>
                </a:cubicBezTo>
                <a:cubicBezTo>
                  <a:pt x="828889" y="3984558"/>
                  <a:pt x="811600" y="3968015"/>
                  <a:pt x="790579" y="3968140"/>
                </a:cubicBezTo>
                <a:cubicBezTo>
                  <a:pt x="769185" y="3968140"/>
                  <a:pt x="753014" y="3984310"/>
                  <a:pt x="752766" y="4005704"/>
                </a:cubicBezTo>
                <a:cubicBezTo>
                  <a:pt x="752517" y="4026725"/>
                  <a:pt x="768936" y="4044139"/>
                  <a:pt x="789584" y="4044885"/>
                </a:cubicBezTo>
                <a:close/>
                <a:moveTo>
                  <a:pt x="13341179" y="3916396"/>
                </a:moveTo>
                <a:cubicBezTo>
                  <a:pt x="13341055" y="3936546"/>
                  <a:pt x="13359090" y="3954831"/>
                  <a:pt x="13379241" y="3954955"/>
                </a:cubicBezTo>
                <a:cubicBezTo>
                  <a:pt x="13399764" y="3955079"/>
                  <a:pt x="13417054" y="3937665"/>
                  <a:pt x="13417179" y="3916893"/>
                </a:cubicBezTo>
                <a:cubicBezTo>
                  <a:pt x="13417303" y="3895499"/>
                  <a:pt x="13401008" y="3879080"/>
                  <a:pt x="13379614" y="3878956"/>
                </a:cubicBezTo>
                <a:cubicBezTo>
                  <a:pt x="13358594" y="3878956"/>
                  <a:pt x="13341179" y="3895748"/>
                  <a:pt x="13341055" y="3916520"/>
                </a:cubicBezTo>
                <a:close/>
                <a:moveTo>
                  <a:pt x="13203733" y="3954955"/>
                </a:moveTo>
                <a:cubicBezTo>
                  <a:pt x="13223883" y="3954706"/>
                  <a:pt x="13241920" y="3936421"/>
                  <a:pt x="13241671" y="3916271"/>
                </a:cubicBezTo>
                <a:cubicBezTo>
                  <a:pt x="13241422" y="3895623"/>
                  <a:pt x="13224008" y="3878707"/>
                  <a:pt x="13202988" y="3878831"/>
                </a:cubicBezTo>
                <a:cubicBezTo>
                  <a:pt x="13181594" y="3878956"/>
                  <a:pt x="13165423" y="3895499"/>
                  <a:pt x="13165547" y="3916893"/>
                </a:cubicBezTo>
                <a:cubicBezTo>
                  <a:pt x="13165672" y="3937665"/>
                  <a:pt x="13183211" y="3955079"/>
                  <a:pt x="13203609" y="3954955"/>
                </a:cubicBezTo>
                <a:close/>
                <a:moveTo>
                  <a:pt x="13112684" y="3954955"/>
                </a:moveTo>
                <a:cubicBezTo>
                  <a:pt x="13132834" y="3955577"/>
                  <a:pt x="13151492" y="3938163"/>
                  <a:pt x="13152237" y="3917888"/>
                </a:cubicBezTo>
                <a:cubicBezTo>
                  <a:pt x="13152984" y="3897489"/>
                  <a:pt x="13135695" y="3879577"/>
                  <a:pt x="13115046" y="3878956"/>
                </a:cubicBezTo>
                <a:cubicBezTo>
                  <a:pt x="13093652" y="3878334"/>
                  <a:pt x="13076736" y="3894379"/>
                  <a:pt x="13076238" y="3915525"/>
                </a:cubicBezTo>
                <a:cubicBezTo>
                  <a:pt x="13075742" y="3936546"/>
                  <a:pt x="13092160" y="3954208"/>
                  <a:pt x="13112808" y="3954955"/>
                </a:cubicBezTo>
                <a:close/>
                <a:moveTo>
                  <a:pt x="12986557" y="3915649"/>
                </a:moveTo>
                <a:cubicBezTo>
                  <a:pt x="12986059" y="3936670"/>
                  <a:pt x="13002603" y="3954333"/>
                  <a:pt x="13023250" y="3954955"/>
                </a:cubicBezTo>
                <a:cubicBezTo>
                  <a:pt x="13043400" y="3955577"/>
                  <a:pt x="13062058" y="3938039"/>
                  <a:pt x="13062681" y="3917764"/>
                </a:cubicBezTo>
                <a:cubicBezTo>
                  <a:pt x="13063303" y="3897365"/>
                  <a:pt x="13046138" y="3879453"/>
                  <a:pt x="13025365" y="3878956"/>
                </a:cubicBezTo>
                <a:cubicBezTo>
                  <a:pt x="13003971" y="3878458"/>
                  <a:pt x="12987055" y="3894379"/>
                  <a:pt x="12986557" y="3915649"/>
                </a:cubicBezTo>
                <a:close/>
                <a:moveTo>
                  <a:pt x="12897000" y="3916893"/>
                </a:moveTo>
                <a:cubicBezTo>
                  <a:pt x="12897125" y="3937790"/>
                  <a:pt x="12914537" y="3955204"/>
                  <a:pt x="12934937" y="3954955"/>
                </a:cubicBezTo>
                <a:cubicBezTo>
                  <a:pt x="12955087" y="3954831"/>
                  <a:pt x="12973124" y="3936546"/>
                  <a:pt x="12972999" y="3916396"/>
                </a:cubicBezTo>
                <a:cubicBezTo>
                  <a:pt x="12972875" y="3895748"/>
                  <a:pt x="12955461" y="3878707"/>
                  <a:pt x="12934440" y="3878831"/>
                </a:cubicBezTo>
                <a:cubicBezTo>
                  <a:pt x="12913045" y="3878831"/>
                  <a:pt x="12896751" y="3895374"/>
                  <a:pt x="12896876" y="3916769"/>
                </a:cubicBezTo>
                <a:close/>
                <a:moveTo>
                  <a:pt x="12847493" y="3878956"/>
                </a:moveTo>
                <a:cubicBezTo>
                  <a:pt x="12826722" y="3879329"/>
                  <a:pt x="12809308" y="3896867"/>
                  <a:pt x="12809681" y="3917266"/>
                </a:cubicBezTo>
                <a:cubicBezTo>
                  <a:pt x="12810055" y="3937541"/>
                  <a:pt x="12828464" y="3955328"/>
                  <a:pt x="12848614" y="3954955"/>
                </a:cubicBezTo>
                <a:cubicBezTo>
                  <a:pt x="12869261" y="3954582"/>
                  <a:pt x="12886054" y="3937044"/>
                  <a:pt x="12885805" y="3916022"/>
                </a:cubicBezTo>
                <a:cubicBezTo>
                  <a:pt x="12885556" y="3894752"/>
                  <a:pt x="12868764" y="3878582"/>
                  <a:pt x="12847493" y="3878831"/>
                </a:cubicBezTo>
                <a:close/>
                <a:moveTo>
                  <a:pt x="12757937" y="3878956"/>
                </a:moveTo>
                <a:cubicBezTo>
                  <a:pt x="12737164" y="3879329"/>
                  <a:pt x="12719751" y="3896867"/>
                  <a:pt x="12720123" y="3917266"/>
                </a:cubicBezTo>
                <a:cubicBezTo>
                  <a:pt x="12720497" y="3937541"/>
                  <a:pt x="12738905" y="3955328"/>
                  <a:pt x="12759056" y="3954955"/>
                </a:cubicBezTo>
                <a:cubicBezTo>
                  <a:pt x="12779704" y="3954582"/>
                  <a:pt x="12796496" y="3937044"/>
                  <a:pt x="12796247" y="3916022"/>
                </a:cubicBezTo>
                <a:cubicBezTo>
                  <a:pt x="12795999" y="3894752"/>
                  <a:pt x="12779206" y="3878582"/>
                  <a:pt x="12757937" y="3878831"/>
                </a:cubicBezTo>
                <a:close/>
                <a:moveTo>
                  <a:pt x="12630691" y="3916271"/>
                </a:moveTo>
                <a:cubicBezTo>
                  <a:pt x="12630442" y="3936421"/>
                  <a:pt x="12648354" y="3954831"/>
                  <a:pt x="12668504" y="3955079"/>
                </a:cubicBezTo>
                <a:cubicBezTo>
                  <a:pt x="12688902" y="3955328"/>
                  <a:pt x="12706441" y="3938039"/>
                  <a:pt x="12706690" y="3917266"/>
                </a:cubicBezTo>
                <a:cubicBezTo>
                  <a:pt x="12706939" y="3895872"/>
                  <a:pt x="12690768" y="3879329"/>
                  <a:pt x="12669374" y="3879080"/>
                </a:cubicBezTo>
                <a:cubicBezTo>
                  <a:pt x="12648354" y="3878831"/>
                  <a:pt x="12630940" y="3895623"/>
                  <a:pt x="12630566" y="3916396"/>
                </a:cubicBezTo>
                <a:close/>
                <a:moveTo>
                  <a:pt x="12582056" y="3955079"/>
                </a:moveTo>
                <a:cubicBezTo>
                  <a:pt x="12602206" y="3955328"/>
                  <a:pt x="12620615" y="3937541"/>
                  <a:pt x="12620864" y="3917266"/>
                </a:cubicBezTo>
                <a:cubicBezTo>
                  <a:pt x="12621237" y="3896867"/>
                  <a:pt x="12603823" y="3879204"/>
                  <a:pt x="12583052" y="3878956"/>
                </a:cubicBezTo>
                <a:cubicBezTo>
                  <a:pt x="12561656" y="3878707"/>
                  <a:pt x="12544989" y="3894877"/>
                  <a:pt x="12544740" y="3916147"/>
                </a:cubicBezTo>
                <a:cubicBezTo>
                  <a:pt x="12544491" y="3937168"/>
                  <a:pt x="12561284" y="3954706"/>
                  <a:pt x="12581931" y="3954955"/>
                </a:cubicBezTo>
                <a:close/>
                <a:moveTo>
                  <a:pt x="12494240" y="3955079"/>
                </a:moveTo>
                <a:cubicBezTo>
                  <a:pt x="12514515" y="3954333"/>
                  <a:pt x="12532053" y="3935675"/>
                  <a:pt x="12531307" y="3915525"/>
                </a:cubicBezTo>
                <a:cubicBezTo>
                  <a:pt x="12530560" y="3894877"/>
                  <a:pt x="12512774" y="3878458"/>
                  <a:pt x="12491876" y="3878956"/>
                </a:cubicBezTo>
                <a:cubicBezTo>
                  <a:pt x="12470607" y="3879577"/>
                  <a:pt x="12454685" y="3896494"/>
                  <a:pt x="12455308" y="3917888"/>
                </a:cubicBezTo>
                <a:cubicBezTo>
                  <a:pt x="12455929" y="3938660"/>
                  <a:pt x="12473966" y="3955826"/>
                  <a:pt x="12494240" y="3955079"/>
                </a:cubicBezTo>
                <a:close/>
                <a:moveTo>
                  <a:pt x="12404310" y="3955079"/>
                </a:moveTo>
                <a:cubicBezTo>
                  <a:pt x="12424583" y="3954582"/>
                  <a:pt x="12442247" y="3936173"/>
                  <a:pt x="12441749" y="3915898"/>
                </a:cubicBezTo>
                <a:cubicBezTo>
                  <a:pt x="12441252" y="3895250"/>
                  <a:pt x="12423713" y="3878582"/>
                  <a:pt x="12402693" y="3878956"/>
                </a:cubicBezTo>
                <a:cubicBezTo>
                  <a:pt x="12381422" y="3879329"/>
                  <a:pt x="12365253" y="3896121"/>
                  <a:pt x="12365749" y="3917515"/>
                </a:cubicBezTo>
                <a:cubicBezTo>
                  <a:pt x="12366123" y="3938287"/>
                  <a:pt x="12383911" y="3955577"/>
                  <a:pt x="12404310" y="3955079"/>
                </a:cubicBezTo>
                <a:close/>
                <a:moveTo>
                  <a:pt x="12316244" y="3878956"/>
                </a:moveTo>
                <a:cubicBezTo>
                  <a:pt x="12295473" y="3879329"/>
                  <a:pt x="12278058" y="3896867"/>
                  <a:pt x="12278431" y="3917266"/>
                </a:cubicBezTo>
                <a:cubicBezTo>
                  <a:pt x="12278804" y="3937541"/>
                  <a:pt x="12297213" y="3955328"/>
                  <a:pt x="12317363" y="3954955"/>
                </a:cubicBezTo>
                <a:cubicBezTo>
                  <a:pt x="12338012" y="3954582"/>
                  <a:pt x="12354803" y="3937044"/>
                  <a:pt x="12354556" y="3916022"/>
                </a:cubicBezTo>
                <a:cubicBezTo>
                  <a:pt x="12354307" y="3894752"/>
                  <a:pt x="12337514" y="3878582"/>
                  <a:pt x="12316244" y="3878831"/>
                </a:cubicBezTo>
                <a:close/>
                <a:moveTo>
                  <a:pt x="12188874" y="3917515"/>
                </a:moveTo>
                <a:cubicBezTo>
                  <a:pt x="12189372" y="3937790"/>
                  <a:pt x="12207781" y="3955452"/>
                  <a:pt x="12228056" y="3954955"/>
                </a:cubicBezTo>
                <a:cubicBezTo>
                  <a:pt x="12248703" y="3954457"/>
                  <a:pt x="12265371" y="3936919"/>
                  <a:pt x="12264998" y="3915898"/>
                </a:cubicBezTo>
                <a:cubicBezTo>
                  <a:pt x="12264625" y="3894628"/>
                  <a:pt x="12247832" y="3878458"/>
                  <a:pt x="12226439" y="3878956"/>
                </a:cubicBezTo>
                <a:cubicBezTo>
                  <a:pt x="12205666" y="3879329"/>
                  <a:pt x="12188377" y="3897116"/>
                  <a:pt x="12188874" y="3917515"/>
                </a:cubicBezTo>
                <a:close/>
                <a:moveTo>
                  <a:pt x="12136632" y="3878956"/>
                </a:moveTo>
                <a:cubicBezTo>
                  <a:pt x="12115860" y="3879453"/>
                  <a:pt x="12098695" y="3897365"/>
                  <a:pt x="12099316" y="3917764"/>
                </a:cubicBezTo>
                <a:cubicBezTo>
                  <a:pt x="12099939" y="3938039"/>
                  <a:pt x="12118597" y="3955577"/>
                  <a:pt x="12138747" y="3954955"/>
                </a:cubicBezTo>
                <a:cubicBezTo>
                  <a:pt x="12159395" y="3954333"/>
                  <a:pt x="12175938" y="3936670"/>
                  <a:pt x="12175440" y="3915649"/>
                </a:cubicBezTo>
                <a:cubicBezTo>
                  <a:pt x="12174943" y="3894379"/>
                  <a:pt x="12158027" y="3878334"/>
                  <a:pt x="12136632" y="3878956"/>
                </a:cubicBezTo>
                <a:close/>
                <a:moveTo>
                  <a:pt x="12009883" y="3915276"/>
                </a:moveTo>
                <a:cubicBezTo>
                  <a:pt x="12009013" y="3935427"/>
                  <a:pt x="12026302" y="3954208"/>
                  <a:pt x="12046702" y="3955079"/>
                </a:cubicBezTo>
                <a:cubicBezTo>
                  <a:pt x="12066976" y="3955950"/>
                  <a:pt x="12085137" y="3938909"/>
                  <a:pt x="12085883" y="3918261"/>
                </a:cubicBezTo>
                <a:cubicBezTo>
                  <a:pt x="12086630" y="3896867"/>
                  <a:pt x="12070832" y="3879826"/>
                  <a:pt x="12049562" y="3879080"/>
                </a:cubicBezTo>
                <a:cubicBezTo>
                  <a:pt x="12028541" y="3878334"/>
                  <a:pt x="12010754" y="3894628"/>
                  <a:pt x="12009883" y="3915276"/>
                </a:cubicBezTo>
                <a:close/>
                <a:moveTo>
                  <a:pt x="11960503" y="3954955"/>
                </a:moveTo>
                <a:cubicBezTo>
                  <a:pt x="11980653" y="3955701"/>
                  <a:pt x="11999311" y="3938163"/>
                  <a:pt x="12000057" y="3917888"/>
                </a:cubicBezTo>
                <a:cubicBezTo>
                  <a:pt x="12000803" y="3897613"/>
                  <a:pt x="11983638" y="3879577"/>
                  <a:pt x="11962866" y="3878956"/>
                </a:cubicBezTo>
                <a:cubicBezTo>
                  <a:pt x="11941471" y="3878334"/>
                  <a:pt x="11924555" y="3894255"/>
                  <a:pt x="11923933" y="3915525"/>
                </a:cubicBezTo>
                <a:cubicBezTo>
                  <a:pt x="11923312" y="3936546"/>
                  <a:pt x="11939731" y="3954208"/>
                  <a:pt x="11960503" y="3954955"/>
                </a:cubicBezTo>
                <a:close/>
                <a:moveTo>
                  <a:pt x="11872687" y="3954955"/>
                </a:moveTo>
                <a:cubicBezTo>
                  <a:pt x="11892962" y="3954582"/>
                  <a:pt x="11910749" y="3936297"/>
                  <a:pt x="11910500" y="3916147"/>
                </a:cubicBezTo>
                <a:cubicBezTo>
                  <a:pt x="11910251" y="3895499"/>
                  <a:pt x="11892713" y="3878707"/>
                  <a:pt x="11871691" y="3878956"/>
                </a:cubicBezTo>
                <a:cubicBezTo>
                  <a:pt x="11850298" y="3879204"/>
                  <a:pt x="11834127" y="3895872"/>
                  <a:pt x="11834376" y="3917142"/>
                </a:cubicBezTo>
                <a:cubicBezTo>
                  <a:pt x="11834625" y="3937914"/>
                  <a:pt x="11852163" y="3955328"/>
                  <a:pt x="11872687" y="3954955"/>
                </a:cubicBezTo>
                <a:close/>
                <a:moveTo>
                  <a:pt x="11783751" y="3954955"/>
                </a:moveTo>
                <a:cubicBezTo>
                  <a:pt x="11804026" y="3954208"/>
                  <a:pt x="11821565" y="3935551"/>
                  <a:pt x="11820942" y="3915525"/>
                </a:cubicBezTo>
                <a:cubicBezTo>
                  <a:pt x="11820196" y="3894877"/>
                  <a:pt x="11802533" y="3878334"/>
                  <a:pt x="11781512" y="3878956"/>
                </a:cubicBezTo>
                <a:cubicBezTo>
                  <a:pt x="11760243" y="3879577"/>
                  <a:pt x="11744321" y="3896494"/>
                  <a:pt x="11744818" y="3917764"/>
                </a:cubicBezTo>
                <a:cubicBezTo>
                  <a:pt x="11745441" y="3938536"/>
                  <a:pt x="11763352" y="3955701"/>
                  <a:pt x="11783751" y="3955079"/>
                </a:cubicBezTo>
                <a:close/>
                <a:moveTo>
                  <a:pt x="11696557" y="3878831"/>
                </a:moveTo>
                <a:cubicBezTo>
                  <a:pt x="11675536" y="3878582"/>
                  <a:pt x="11657998" y="3895250"/>
                  <a:pt x="11657625" y="3916022"/>
                </a:cubicBezTo>
                <a:cubicBezTo>
                  <a:pt x="11657251" y="3936173"/>
                  <a:pt x="11675038" y="3954582"/>
                  <a:pt x="11695313" y="3954955"/>
                </a:cubicBezTo>
                <a:cubicBezTo>
                  <a:pt x="11715713" y="3955328"/>
                  <a:pt x="11733375" y="3938039"/>
                  <a:pt x="11733624" y="3917142"/>
                </a:cubicBezTo>
                <a:cubicBezTo>
                  <a:pt x="11733997" y="3895748"/>
                  <a:pt x="11717827" y="3879080"/>
                  <a:pt x="11696433" y="3878831"/>
                </a:cubicBezTo>
                <a:close/>
                <a:moveTo>
                  <a:pt x="11568067" y="3916022"/>
                </a:moveTo>
                <a:cubicBezTo>
                  <a:pt x="11567818" y="3936173"/>
                  <a:pt x="11585605" y="3954582"/>
                  <a:pt x="11605880" y="3954831"/>
                </a:cubicBezTo>
                <a:cubicBezTo>
                  <a:pt x="11626404" y="3955204"/>
                  <a:pt x="11643942" y="3937914"/>
                  <a:pt x="11644191" y="3917017"/>
                </a:cubicBezTo>
                <a:cubicBezTo>
                  <a:pt x="11644439" y="3895623"/>
                  <a:pt x="11628269" y="3879080"/>
                  <a:pt x="11607000" y="3878707"/>
                </a:cubicBezTo>
                <a:cubicBezTo>
                  <a:pt x="11585979" y="3878458"/>
                  <a:pt x="11568440" y="3895250"/>
                  <a:pt x="11568192" y="3915898"/>
                </a:cubicBezTo>
                <a:close/>
                <a:moveTo>
                  <a:pt x="11517193" y="3878831"/>
                </a:moveTo>
                <a:cubicBezTo>
                  <a:pt x="11496172" y="3878582"/>
                  <a:pt x="11478759" y="3895499"/>
                  <a:pt x="11478510" y="3916147"/>
                </a:cubicBezTo>
                <a:cubicBezTo>
                  <a:pt x="11478261" y="3936297"/>
                  <a:pt x="11496172" y="3954582"/>
                  <a:pt x="11516447" y="3954831"/>
                </a:cubicBezTo>
                <a:cubicBezTo>
                  <a:pt x="11536971" y="3955079"/>
                  <a:pt x="11554384" y="3937665"/>
                  <a:pt x="11554633" y="3916893"/>
                </a:cubicBezTo>
                <a:cubicBezTo>
                  <a:pt x="11554882" y="3895499"/>
                  <a:pt x="11538588" y="3878956"/>
                  <a:pt x="11517318" y="3878707"/>
                </a:cubicBezTo>
                <a:close/>
                <a:moveTo>
                  <a:pt x="11430248" y="3954831"/>
                </a:moveTo>
                <a:cubicBezTo>
                  <a:pt x="11450398" y="3954831"/>
                  <a:pt x="11468559" y="3936670"/>
                  <a:pt x="11468559" y="3916520"/>
                </a:cubicBezTo>
                <a:cubicBezTo>
                  <a:pt x="11468559" y="3895996"/>
                  <a:pt x="11451145" y="3878707"/>
                  <a:pt x="11430248" y="3878707"/>
                </a:cubicBezTo>
                <a:cubicBezTo>
                  <a:pt x="11408854" y="3878707"/>
                  <a:pt x="11392435" y="3895125"/>
                  <a:pt x="11392435" y="3916396"/>
                </a:cubicBezTo>
                <a:cubicBezTo>
                  <a:pt x="11392435" y="3937292"/>
                  <a:pt x="11409724" y="3954706"/>
                  <a:pt x="11430248" y="3954706"/>
                </a:cubicBezTo>
                <a:close/>
                <a:moveTo>
                  <a:pt x="11303002" y="3916022"/>
                </a:moveTo>
                <a:cubicBezTo>
                  <a:pt x="11302753" y="3937044"/>
                  <a:pt x="11319545" y="3954457"/>
                  <a:pt x="11340318" y="3954831"/>
                </a:cubicBezTo>
                <a:cubicBezTo>
                  <a:pt x="11360468" y="3955079"/>
                  <a:pt x="11378877" y="3937168"/>
                  <a:pt x="11379126" y="3917017"/>
                </a:cubicBezTo>
                <a:cubicBezTo>
                  <a:pt x="11379374" y="3896494"/>
                  <a:pt x="11362085" y="3879080"/>
                  <a:pt x="11341189" y="3878831"/>
                </a:cubicBezTo>
                <a:cubicBezTo>
                  <a:pt x="11319794" y="3878582"/>
                  <a:pt x="11303250" y="3894752"/>
                  <a:pt x="11303002" y="3916147"/>
                </a:cubicBezTo>
                <a:close/>
                <a:moveTo>
                  <a:pt x="11213445" y="3915400"/>
                </a:moveTo>
                <a:cubicBezTo>
                  <a:pt x="11212947" y="3936421"/>
                  <a:pt x="11229490" y="3954084"/>
                  <a:pt x="11250138" y="3954706"/>
                </a:cubicBezTo>
                <a:cubicBezTo>
                  <a:pt x="11270289" y="3955328"/>
                  <a:pt x="11288947" y="3937790"/>
                  <a:pt x="11289568" y="3917515"/>
                </a:cubicBezTo>
                <a:cubicBezTo>
                  <a:pt x="11290190" y="3897116"/>
                  <a:pt x="11273025" y="3879204"/>
                  <a:pt x="11252253" y="3878707"/>
                </a:cubicBezTo>
                <a:cubicBezTo>
                  <a:pt x="11230858" y="3878209"/>
                  <a:pt x="11213942" y="3894131"/>
                  <a:pt x="11213445" y="3915400"/>
                </a:cubicBezTo>
                <a:close/>
                <a:moveTo>
                  <a:pt x="11123887" y="3916644"/>
                </a:moveTo>
                <a:cubicBezTo>
                  <a:pt x="11124012" y="3937541"/>
                  <a:pt x="11141426" y="3954955"/>
                  <a:pt x="11161824" y="3954706"/>
                </a:cubicBezTo>
                <a:cubicBezTo>
                  <a:pt x="11181975" y="3954582"/>
                  <a:pt x="11200011" y="3936297"/>
                  <a:pt x="11199886" y="3916147"/>
                </a:cubicBezTo>
                <a:cubicBezTo>
                  <a:pt x="11199762" y="3895499"/>
                  <a:pt x="11182348" y="3878458"/>
                  <a:pt x="11161327" y="3878582"/>
                </a:cubicBezTo>
                <a:cubicBezTo>
                  <a:pt x="11139933" y="3878582"/>
                  <a:pt x="11123638" y="3895125"/>
                  <a:pt x="11123763" y="3916520"/>
                </a:cubicBezTo>
                <a:close/>
                <a:moveTo>
                  <a:pt x="11075377" y="3878707"/>
                </a:moveTo>
                <a:cubicBezTo>
                  <a:pt x="11054356" y="3878582"/>
                  <a:pt x="11036942" y="3895499"/>
                  <a:pt x="11036693" y="3916147"/>
                </a:cubicBezTo>
                <a:cubicBezTo>
                  <a:pt x="11036445" y="3936297"/>
                  <a:pt x="11054480" y="3954582"/>
                  <a:pt x="11074630" y="3954831"/>
                </a:cubicBezTo>
                <a:cubicBezTo>
                  <a:pt x="11095154" y="3955079"/>
                  <a:pt x="11112568" y="3937665"/>
                  <a:pt x="11112692" y="3916893"/>
                </a:cubicBezTo>
                <a:cubicBezTo>
                  <a:pt x="11112941" y="3895499"/>
                  <a:pt x="11096647" y="3878956"/>
                  <a:pt x="11075253" y="3878831"/>
                </a:cubicBezTo>
                <a:close/>
                <a:moveTo>
                  <a:pt x="10947135" y="3915276"/>
                </a:moveTo>
                <a:cubicBezTo>
                  <a:pt x="10946389" y="3935427"/>
                  <a:pt x="10963928" y="3954084"/>
                  <a:pt x="10984203" y="3954831"/>
                </a:cubicBezTo>
                <a:cubicBezTo>
                  <a:pt x="11004477" y="3955577"/>
                  <a:pt x="11022513" y="3938412"/>
                  <a:pt x="11023135" y="3917640"/>
                </a:cubicBezTo>
                <a:cubicBezTo>
                  <a:pt x="11023757" y="3896245"/>
                  <a:pt x="11007835" y="3879329"/>
                  <a:pt x="10986566" y="3878707"/>
                </a:cubicBezTo>
                <a:cubicBezTo>
                  <a:pt x="10965545" y="3878085"/>
                  <a:pt x="10947882" y="3894628"/>
                  <a:pt x="10947135" y="3915276"/>
                </a:cubicBezTo>
                <a:close/>
                <a:moveTo>
                  <a:pt x="10895267" y="3878707"/>
                </a:moveTo>
                <a:cubicBezTo>
                  <a:pt x="10874495" y="3879080"/>
                  <a:pt x="10857080" y="3896618"/>
                  <a:pt x="10857454" y="3917017"/>
                </a:cubicBezTo>
                <a:cubicBezTo>
                  <a:pt x="10857827" y="3937292"/>
                  <a:pt x="10876236" y="3955079"/>
                  <a:pt x="10896387" y="3954706"/>
                </a:cubicBezTo>
                <a:cubicBezTo>
                  <a:pt x="10917034" y="3954333"/>
                  <a:pt x="10933827" y="3936795"/>
                  <a:pt x="10933578" y="3915773"/>
                </a:cubicBezTo>
                <a:cubicBezTo>
                  <a:pt x="10933329" y="3894504"/>
                  <a:pt x="10916537" y="3878334"/>
                  <a:pt x="10895267" y="3878582"/>
                </a:cubicBezTo>
                <a:close/>
                <a:moveTo>
                  <a:pt x="10771628" y="3916022"/>
                </a:moveTo>
                <a:cubicBezTo>
                  <a:pt x="10771380" y="3937044"/>
                  <a:pt x="10788171" y="3954457"/>
                  <a:pt x="10808943" y="3954831"/>
                </a:cubicBezTo>
                <a:cubicBezTo>
                  <a:pt x="10829094" y="3955079"/>
                  <a:pt x="10847503" y="3937168"/>
                  <a:pt x="10847752" y="3917017"/>
                </a:cubicBezTo>
                <a:cubicBezTo>
                  <a:pt x="10848001" y="3896494"/>
                  <a:pt x="10830711" y="3879080"/>
                  <a:pt x="10809814" y="3878831"/>
                </a:cubicBezTo>
                <a:cubicBezTo>
                  <a:pt x="10788420" y="3878582"/>
                  <a:pt x="10771877" y="3894752"/>
                  <a:pt x="10771628" y="3916147"/>
                </a:cubicBezTo>
                <a:close/>
                <a:moveTo>
                  <a:pt x="10721003" y="3954831"/>
                </a:moveTo>
                <a:cubicBezTo>
                  <a:pt x="10741278" y="3954084"/>
                  <a:pt x="10758817" y="3935427"/>
                  <a:pt x="10758070" y="3915276"/>
                </a:cubicBezTo>
                <a:cubicBezTo>
                  <a:pt x="10757324" y="3894628"/>
                  <a:pt x="10739661" y="3878085"/>
                  <a:pt x="10718640" y="3878707"/>
                </a:cubicBezTo>
                <a:cubicBezTo>
                  <a:pt x="10697370" y="3879329"/>
                  <a:pt x="10681448" y="3896245"/>
                  <a:pt x="10682070" y="3917515"/>
                </a:cubicBezTo>
                <a:cubicBezTo>
                  <a:pt x="10682693" y="3938287"/>
                  <a:pt x="10700604" y="3955452"/>
                  <a:pt x="10721003" y="3954706"/>
                </a:cubicBezTo>
                <a:close/>
                <a:moveTo>
                  <a:pt x="10631446" y="3954831"/>
                </a:moveTo>
                <a:cubicBezTo>
                  <a:pt x="10651720" y="3954084"/>
                  <a:pt x="10669259" y="3935427"/>
                  <a:pt x="10668513" y="3915276"/>
                </a:cubicBezTo>
                <a:cubicBezTo>
                  <a:pt x="10667766" y="3894628"/>
                  <a:pt x="10650104" y="3878085"/>
                  <a:pt x="10629083" y="3878707"/>
                </a:cubicBezTo>
                <a:cubicBezTo>
                  <a:pt x="10607813" y="3879329"/>
                  <a:pt x="10591891" y="3896245"/>
                  <a:pt x="10592513" y="3917515"/>
                </a:cubicBezTo>
                <a:cubicBezTo>
                  <a:pt x="10593135" y="3938287"/>
                  <a:pt x="10611047" y="3955452"/>
                  <a:pt x="10631446" y="3954706"/>
                </a:cubicBezTo>
                <a:close/>
                <a:moveTo>
                  <a:pt x="10505319" y="3917515"/>
                </a:moveTo>
                <a:cubicBezTo>
                  <a:pt x="10505941" y="3937790"/>
                  <a:pt x="10524599" y="3955328"/>
                  <a:pt x="10544749" y="3954706"/>
                </a:cubicBezTo>
                <a:cubicBezTo>
                  <a:pt x="10565397" y="3954084"/>
                  <a:pt x="10581940" y="3936421"/>
                  <a:pt x="10581443" y="3915400"/>
                </a:cubicBezTo>
                <a:cubicBezTo>
                  <a:pt x="10580945" y="3894131"/>
                  <a:pt x="10564029" y="3878085"/>
                  <a:pt x="10542635" y="3878707"/>
                </a:cubicBezTo>
                <a:cubicBezTo>
                  <a:pt x="10521862" y="3879204"/>
                  <a:pt x="10504697" y="3897116"/>
                  <a:pt x="10505319" y="3917515"/>
                </a:cubicBezTo>
                <a:close/>
                <a:moveTo>
                  <a:pt x="10452704" y="3878707"/>
                </a:moveTo>
                <a:cubicBezTo>
                  <a:pt x="10431932" y="3879453"/>
                  <a:pt x="10414891" y="3897613"/>
                  <a:pt x="10415762" y="3917888"/>
                </a:cubicBezTo>
                <a:cubicBezTo>
                  <a:pt x="10416632" y="3938287"/>
                  <a:pt x="10435415" y="3955577"/>
                  <a:pt x="10455565" y="3954706"/>
                </a:cubicBezTo>
                <a:cubicBezTo>
                  <a:pt x="10476213" y="3953835"/>
                  <a:pt x="10492507" y="3935924"/>
                  <a:pt x="10491885" y="3915027"/>
                </a:cubicBezTo>
                <a:cubicBezTo>
                  <a:pt x="10491139" y="3893757"/>
                  <a:pt x="10474098" y="3877961"/>
                  <a:pt x="10452704" y="3878707"/>
                </a:cubicBezTo>
                <a:close/>
                <a:moveTo>
                  <a:pt x="10365012" y="3878707"/>
                </a:moveTo>
                <a:cubicBezTo>
                  <a:pt x="10343991" y="3878582"/>
                  <a:pt x="10326578" y="3895499"/>
                  <a:pt x="10326329" y="3916147"/>
                </a:cubicBezTo>
                <a:cubicBezTo>
                  <a:pt x="10326080" y="3936297"/>
                  <a:pt x="10344116" y="3954582"/>
                  <a:pt x="10364266" y="3954831"/>
                </a:cubicBezTo>
                <a:cubicBezTo>
                  <a:pt x="10384790" y="3955079"/>
                  <a:pt x="10402203" y="3937665"/>
                  <a:pt x="10402328" y="3916893"/>
                </a:cubicBezTo>
                <a:cubicBezTo>
                  <a:pt x="10402577" y="3895499"/>
                  <a:pt x="10386282" y="3878956"/>
                  <a:pt x="10364888" y="3878831"/>
                </a:cubicBezTo>
                <a:close/>
                <a:moveTo>
                  <a:pt x="10240379" y="3916022"/>
                </a:moveTo>
                <a:cubicBezTo>
                  <a:pt x="10240254" y="3937044"/>
                  <a:pt x="10257046" y="3954457"/>
                  <a:pt x="10277694" y="3954706"/>
                </a:cubicBezTo>
                <a:cubicBezTo>
                  <a:pt x="10297845" y="3954955"/>
                  <a:pt x="10316129" y="3937044"/>
                  <a:pt x="10316378" y="3916769"/>
                </a:cubicBezTo>
                <a:cubicBezTo>
                  <a:pt x="10316626" y="3896245"/>
                  <a:pt x="10299213" y="3878831"/>
                  <a:pt x="10278441" y="3878582"/>
                </a:cubicBezTo>
                <a:cubicBezTo>
                  <a:pt x="10257046" y="3878334"/>
                  <a:pt x="10240502" y="3894628"/>
                  <a:pt x="10240254" y="3915898"/>
                </a:cubicBezTo>
                <a:close/>
                <a:moveTo>
                  <a:pt x="10188510" y="3954706"/>
                </a:moveTo>
                <a:cubicBezTo>
                  <a:pt x="10208660" y="3954706"/>
                  <a:pt x="10226820" y="3936546"/>
                  <a:pt x="10226820" y="3916396"/>
                </a:cubicBezTo>
                <a:cubicBezTo>
                  <a:pt x="10226820" y="3895872"/>
                  <a:pt x="10209406" y="3878582"/>
                  <a:pt x="10188510" y="3878582"/>
                </a:cubicBezTo>
                <a:cubicBezTo>
                  <a:pt x="10167116" y="3878582"/>
                  <a:pt x="10150697" y="3895001"/>
                  <a:pt x="10150697" y="3916271"/>
                </a:cubicBezTo>
                <a:cubicBezTo>
                  <a:pt x="10150697" y="3937168"/>
                  <a:pt x="10167862" y="3954582"/>
                  <a:pt x="10188510" y="3954582"/>
                </a:cubicBezTo>
                <a:close/>
                <a:moveTo>
                  <a:pt x="10061264" y="3915400"/>
                </a:moveTo>
                <a:cubicBezTo>
                  <a:pt x="10060766" y="3936421"/>
                  <a:pt x="10077309" y="3954084"/>
                  <a:pt x="10097957" y="3954706"/>
                </a:cubicBezTo>
                <a:cubicBezTo>
                  <a:pt x="10118108" y="3955328"/>
                  <a:pt x="10136766" y="3937790"/>
                  <a:pt x="10137387" y="3917515"/>
                </a:cubicBezTo>
                <a:cubicBezTo>
                  <a:pt x="10138009" y="3897116"/>
                  <a:pt x="10120844" y="3879204"/>
                  <a:pt x="10100072" y="3878707"/>
                </a:cubicBezTo>
                <a:cubicBezTo>
                  <a:pt x="10078678" y="3878209"/>
                  <a:pt x="10061761" y="3894131"/>
                  <a:pt x="10061264" y="3915400"/>
                </a:cubicBezTo>
                <a:close/>
                <a:moveTo>
                  <a:pt x="10010639" y="3954831"/>
                </a:moveTo>
                <a:cubicBezTo>
                  <a:pt x="10030914" y="3954084"/>
                  <a:pt x="10048452" y="3935427"/>
                  <a:pt x="10047705" y="3915276"/>
                </a:cubicBezTo>
                <a:cubicBezTo>
                  <a:pt x="10046959" y="3894628"/>
                  <a:pt x="10029172" y="3878085"/>
                  <a:pt x="10008275" y="3878707"/>
                </a:cubicBezTo>
                <a:cubicBezTo>
                  <a:pt x="9987005" y="3879329"/>
                  <a:pt x="9971084" y="3896245"/>
                  <a:pt x="9971706" y="3917640"/>
                </a:cubicBezTo>
                <a:cubicBezTo>
                  <a:pt x="9972328" y="3938412"/>
                  <a:pt x="9990364" y="3955577"/>
                  <a:pt x="10010639" y="3954831"/>
                </a:cubicBezTo>
                <a:close/>
                <a:moveTo>
                  <a:pt x="9923196" y="3878707"/>
                </a:moveTo>
                <a:cubicBezTo>
                  <a:pt x="9902175" y="3878458"/>
                  <a:pt x="9884761" y="3895374"/>
                  <a:pt x="9884512" y="3916022"/>
                </a:cubicBezTo>
                <a:cubicBezTo>
                  <a:pt x="9884264" y="3936173"/>
                  <a:pt x="9902175" y="3954457"/>
                  <a:pt x="9922450" y="3954706"/>
                </a:cubicBezTo>
                <a:cubicBezTo>
                  <a:pt x="9942973" y="3954955"/>
                  <a:pt x="9960387" y="3937541"/>
                  <a:pt x="9960636" y="3916769"/>
                </a:cubicBezTo>
                <a:cubicBezTo>
                  <a:pt x="9960885" y="3895374"/>
                  <a:pt x="9944590" y="3878831"/>
                  <a:pt x="9923320" y="3878582"/>
                </a:cubicBezTo>
                <a:close/>
                <a:moveTo>
                  <a:pt x="9794955" y="3915525"/>
                </a:moveTo>
                <a:cubicBezTo>
                  <a:pt x="9794457" y="3935675"/>
                  <a:pt x="9811996" y="3954208"/>
                  <a:pt x="9832271" y="3954831"/>
                </a:cubicBezTo>
                <a:cubicBezTo>
                  <a:pt x="9852669" y="3955452"/>
                  <a:pt x="9870456" y="3938163"/>
                  <a:pt x="9870954" y="3917391"/>
                </a:cubicBezTo>
                <a:cubicBezTo>
                  <a:pt x="9871452" y="3895996"/>
                  <a:pt x="9855406" y="3879204"/>
                  <a:pt x="9834136" y="3878707"/>
                </a:cubicBezTo>
                <a:cubicBezTo>
                  <a:pt x="9813115" y="3878209"/>
                  <a:pt x="9795452" y="3894877"/>
                  <a:pt x="9794955" y="3915525"/>
                </a:cubicBezTo>
                <a:close/>
                <a:moveTo>
                  <a:pt x="9743086" y="3878707"/>
                </a:moveTo>
                <a:cubicBezTo>
                  <a:pt x="9722314" y="3879080"/>
                  <a:pt x="9704899" y="3896618"/>
                  <a:pt x="9705273" y="3917017"/>
                </a:cubicBezTo>
                <a:cubicBezTo>
                  <a:pt x="9705646" y="3937292"/>
                  <a:pt x="9724055" y="3955079"/>
                  <a:pt x="9744206" y="3954706"/>
                </a:cubicBezTo>
                <a:cubicBezTo>
                  <a:pt x="9764853" y="3954333"/>
                  <a:pt x="9781646" y="3936795"/>
                  <a:pt x="9781397" y="3915773"/>
                </a:cubicBezTo>
                <a:cubicBezTo>
                  <a:pt x="9781148" y="3894504"/>
                  <a:pt x="9764356" y="3878334"/>
                  <a:pt x="9743086" y="3878582"/>
                </a:cubicBezTo>
                <a:close/>
                <a:moveTo>
                  <a:pt x="9656762" y="3954831"/>
                </a:moveTo>
                <a:cubicBezTo>
                  <a:pt x="9676913" y="3955079"/>
                  <a:pt x="9695322" y="3937168"/>
                  <a:pt x="9695571" y="3917017"/>
                </a:cubicBezTo>
                <a:cubicBezTo>
                  <a:pt x="9695820" y="3896494"/>
                  <a:pt x="9678530" y="3879080"/>
                  <a:pt x="9657633" y="3878831"/>
                </a:cubicBezTo>
                <a:cubicBezTo>
                  <a:pt x="9636239" y="3878582"/>
                  <a:pt x="9619696" y="3894752"/>
                  <a:pt x="9619447" y="3916147"/>
                </a:cubicBezTo>
                <a:cubicBezTo>
                  <a:pt x="9619199" y="3937168"/>
                  <a:pt x="9636115" y="3954582"/>
                  <a:pt x="9656762" y="3954955"/>
                </a:cubicBezTo>
                <a:close/>
                <a:moveTo>
                  <a:pt x="9529889" y="3917142"/>
                </a:moveTo>
                <a:cubicBezTo>
                  <a:pt x="9530263" y="3937914"/>
                  <a:pt x="9547801" y="3955328"/>
                  <a:pt x="9568200" y="3954955"/>
                </a:cubicBezTo>
                <a:cubicBezTo>
                  <a:pt x="9588475" y="3954582"/>
                  <a:pt x="9606262" y="3936173"/>
                  <a:pt x="9605889" y="3916022"/>
                </a:cubicBezTo>
                <a:cubicBezTo>
                  <a:pt x="9605516" y="3895374"/>
                  <a:pt x="9587978" y="3878582"/>
                  <a:pt x="9566957" y="3878831"/>
                </a:cubicBezTo>
                <a:cubicBezTo>
                  <a:pt x="9545686" y="3879080"/>
                  <a:pt x="9529516" y="3895748"/>
                  <a:pt x="9529765" y="3917142"/>
                </a:cubicBezTo>
                <a:close/>
                <a:moveTo>
                  <a:pt x="9479265" y="3954955"/>
                </a:moveTo>
                <a:cubicBezTo>
                  <a:pt x="9499540" y="3954208"/>
                  <a:pt x="9517078" y="3935551"/>
                  <a:pt x="9516456" y="3915525"/>
                </a:cubicBezTo>
                <a:cubicBezTo>
                  <a:pt x="9515710" y="3894877"/>
                  <a:pt x="9498047" y="3878334"/>
                  <a:pt x="9477025" y="3878956"/>
                </a:cubicBezTo>
                <a:cubicBezTo>
                  <a:pt x="9455756" y="3879577"/>
                  <a:pt x="9439834" y="3896494"/>
                  <a:pt x="9440332" y="3917764"/>
                </a:cubicBezTo>
                <a:cubicBezTo>
                  <a:pt x="9440954" y="3938536"/>
                  <a:pt x="9458866" y="3955701"/>
                  <a:pt x="9479265" y="3954955"/>
                </a:cubicBezTo>
                <a:close/>
                <a:moveTo>
                  <a:pt x="9392568" y="3878831"/>
                </a:moveTo>
                <a:cubicBezTo>
                  <a:pt x="9371547" y="3878334"/>
                  <a:pt x="9353884" y="3894877"/>
                  <a:pt x="9353263" y="3915525"/>
                </a:cubicBezTo>
                <a:cubicBezTo>
                  <a:pt x="9352640" y="3935675"/>
                  <a:pt x="9370179" y="3954208"/>
                  <a:pt x="9390454" y="3954955"/>
                </a:cubicBezTo>
                <a:cubicBezTo>
                  <a:pt x="9410853" y="3955577"/>
                  <a:pt x="9428765" y="3938412"/>
                  <a:pt x="9429262" y="3917640"/>
                </a:cubicBezTo>
                <a:cubicBezTo>
                  <a:pt x="9429884" y="3896245"/>
                  <a:pt x="9413838" y="3879453"/>
                  <a:pt x="9392568" y="3878831"/>
                </a:cubicBezTo>
                <a:close/>
                <a:moveTo>
                  <a:pt x="9263705" y="3915152"/>
                </a:moveTo>
                <a:cubicBezTo>
                  <a:pt x="9262834" y="3935302"/>
                  <a:pt x="9280124" y="3954084"/>
                  <a:pt x="9300523" y="3954955"/>
                </a:cubicBezTo>
                <a:cubicBezTo>
                  <a:pt x="9320798" y="3955826"/>
                  <a:pt x="9338958" y="3938785"/>
                  <a:pt x="9339704" y="3918137"/>
                </a:cubicBezTo>
                <a:cubicBezTo>
                  <a:pt x="9340451" y="3896743"/>
                  <a:pt x="9324653" y="3879702"/>
                  <a:pt x="9303384" y="3878956"/>
                </a:cubicBezTo>
                <a:cubicBezTo>
                  <a:pt x="9282363" y="3878209"/>
                  <a:pt x="9264576" y="3894504"/>
                  <a:pt x="9263705" y="3915152"/>
                </a:cubicBezTo>
                <a:close/>
                <a:moveTo>
                  <a:pt x="9212831" y="3878831"/>
                </a:moveTo>
                <a:cubicBezTo>
                  <a:pt x="9191810" y="3878582"/>
                  <a:pt x="9174397" y="3895374"/>
                  <a:pt x="9174023" y="3916147"/>
                </a:cubicBezTo>
                <a:cubicBezTo>
                  <a:pt x="9173775" y="3936297"/>
                  <a:pt x="9191686" y="3954706"/>
                  <a:pt x="9211837" y="3954955"/>
                </a:cubicBezTo>
                <a:cubicBezTo>
                  <a:pt x="9232235" y="3955204"/>
                  <a:pt x="9249774" y="3937914"/>
                  <a:pt x="9250022" y="3917142"/>
                </a:cubicBezTo>
                <a:cubicBezTo>
                  <a:pt x="9250271" y="3895748"/>
                  <a:pt x="9234101" y="3879204"/>
                  <a:pt x="9212707" y="3878956"/>
                </a:cubicBezTo>
                <a:close/>
                <a:moveTo>
                  <a:pt x="9084466" y="3917640"/>
                </a:moveTo>
                <a:cubicBezTo>
                  <a:pt x="9085212" y="3937914"/>
                  <a:pt x="9103870" y="3955452"/>
                  <a:pt x="9124021" y="3954831"/>
                </a:cubicBezTo>
                <a:cubicBezTo>
                  <a:pt x="9144668" y="3954084"/>
                  <a:pt x="9161212" y="3936421"/>
                  <a:pt x="9160590" y="3915400"/>
                </a:cubicBezTo>
                <a:cubicBezTo>
                  <a:pt x="9160092" y="3894131"/>
                  <a:pt x="9143051" y="3878209"/>
                  <a:pt x="9121781" y="3878707"/>
                </a:cubicBezTo>
                <a:cubicBezTo>
                  <a:pt x="9101009" y="3879329"/>
                  <a:pt x="9083844" y="3897240"/>
                  <a:pt x="9084466" y="3917640"/>
                </a:cubicBezTo>
                <a:close/>
                <a:moveTo>
                  <a:pt x="9037324" y="3954831"/>
                </a:moveTo>
                <a:cubicBezTo>
                  <a:pt x="9057599" y="3954208"/>
                  <a:pt x="9075137" y="3935675"/>
                  <a:pt x="9074515" y="3915400"/>
                </a:cubicBezTo>
                <a:cubicBezTo>
                  <a:pt x="9073893" y="3894752"/>
                  <a:pt x="9056231" y="3878209"/>
                  <a:pt x="9035209" y="3878707"/>
                </a:cubicBezTo>
                <a:cubicBezTo>
                  <a:pt x="9013939" y="3879204"/>
                  <a:pt x="8997894" y="3896121"/>
                  <a:pt x="8998516" y="3917515"/>
                </a:cubicBezTo>
                <a:cubicBezTo>
                  <a:pt x="8999013" y="3938287"/>
                  <a:pt x="9016924" y="3955452"/>
                  <a:pt x="9037324" y="3954831"/>
                </a:cubicBezTo>
                <a:close/>
                <a:moveTo>
                  <a:pt x="8947269" y="3954831"/>
                </a:moveTo>
                <a:cubicBezTo>
                  <a:pt x="8967544" y="3954457"/>
                  <a:pt x="8985331" y="3936048"/>
                  <a:pt x="8984957" y="3915898"/>
                </a:cubicBezTo>
                <a:cubicBezTo>
                  <a:pt x="8984585" y="3895125"/>
                  <a:pt x="8967170" y="3878458"/>
                  <a:pt x="8946149" y="3878707"/>
                </a:cubicBezTo>
                <a:cubicBezTo>
                  <a:pt x="8924880" y="3878956"/>
                  <a:pt x="8908585" y="3895623"/>
                  <a:pt x="8908958" y="3917017"/>
                </a:cubicBezTo>
                <a:cubicBezTo>
                  <a:pt x="8909332" y="3937914"/>
                  <a:pt x="8926745" y="3955204"/>
                  <a:pt x="8947269" y="3954831"/>
                </a:cubicBezTo>
                <a:close/>
                <a:moveTo>
                  <a:pt x="8858333" y="3954831"/>
                </a:moveTo>
                <a:cubicBezTo>
                  <a:pt x="8878608" y="3954084"/>
                  <a:pt x="8896147" y="3935427"/>
                  <a:pt x="8895400" y="3915276"/>
                </a:cubicBezTo>
                <a:cubicBezTo>
                  <a:pt x="8894654" y="3894628"/>
                  <a:pt x="8876866" y="3878209"/>
                  <a:pt x="8855970" y="3878707"/>
                </a:cubicBezTo>
                <a:cubicBezTo>
                  <a:pt x="8834700" y="3879329"/>
                  <a:pt x="8818779" y="3896245"/>
                  <a:pt x="8819400" y="3917640"/>
                </a:cubicBezTo>
                <a:cubicBezTo>
                  <a:pt x="8820023" y="3938412"/>
                  <a:pt x="8838058" y="3955577"/>
                  <a:pt x="8858333" y="3954831"/>
                </a:cubicBezTo>
                <a:close/>
                <a:moveTo>
                  <a:pt x="8732083" y="3917640"/>
                </a:moveTo>
                <a:cubicBezTo>
                  <a:pt x="8732829" y="3937914"/>
                  <a:pt x="8751487" y="3955452"/>
                  <a:pt x="8771637" y="3954831"/>
                </a:cubicBezTo>
                <a:cubicBezTo>
                  <a:pt x="8792285" y="3954084"/>
                  <a:pt x="8808828" y="3936421"/>
                  <a:pt x="8808206" y="3915400"/>
                </a:cubicBezTo>
                <a:cubicBezTo>
                  <a:pt x="8807708" y="3894131"/>
                  <a:pt x="8790667" y="3878209"/>
                  <a:pt x="8769398" y="3878707"/>
                </a:cubicBezTo>
                <a:cubicBezTo>
                  <a:pt x="8748625" y="3879329"/>
                  <a:pt x="8731461" y="3897240"/>
                  <a:pt x="8732083" y="3917640"/>
                </a:cubicBezTo>
                <a:close/>
                <a:moveTo>
                  <a:pt x="8642649" y="3915400"/>
                </a:moveTo>
                <a:cubicBezTo>
                  <a:pt x="8642028" y="3935551"/>
                  <a:pt x="8659441" y="3954208"/>
                  <a:pt x="8679841" y="3954831"/>
                </a:cubicBezTo>
                <a:cubicBezTo>
                  <a:pt x="8700240" y="3955577"/>
                  <a:pt x="8718151" y="3938287"/>
                  <a:pt x="8718773" y="3917515"/>
                </a:cubicBezTo>
                <a:cubicBezTo>
                  <a:pt x="8719395" y="3896121"/>
                  <a:pt x="8703350" y="3879204"/>
                  <a:pt x="8682079" y="3878707"/>
                </a:cubicBezTo>
                <a:cubicBezTo>
                  <a:pt x="8661058" y="3878209"/>
                  <a:pt x="8643396" y="3894628"/>
                  <a:pt x="8642649" y="3915276"/>
                </a:cubicBezTo>
                <a:close/>
                <a:moveTo>
                  <a:pt x="8553092" y="3915898"/>
                </a:moveTo>
                <a:cubicBezTo>
                  <a:pt x="8552718" y="3936048"/>
                  <a:pt x="8570506" y="3954457"/>
                  <a:pt x="8590780" y="3954955"/>
                </a:cubicBezTo>
                <a:cubicBezTo>
                  <a:pt x="8611180" y="3955328"/>
                  <a:pt x="8628843" y="3938039"/>
                  <a:pt x="8629216" y="3917266"/>
                </a:cubicBezTo>
                <a:cubicBezTo>
                  <a:pt x="8629589" y="3895872"/>
                  <a:pt x="8613418" y="3879204"/>
                  <a:pt x="8592149" y="3878831"/>
                </a:cubicBezTo>
                <a:cubicBezTo>
                  <a:pt x="8571128" y="3878458"/>
                  <a:pt x="8553589" y="3895250"/>
                  <a:pt x="8553216" y="3915898"/>
                </a:cubicBezTo>
                <a:close/>
                <a:moveTo>
                  <a:pt x="8506074" y="3954955"/>
                </a:moveTo>
                <a:cubicBezTo>
                  <a:pt x="8526349" y="3954208"/>
                  <a:pt x="8543887" y="3935551"/>
                  <a:pt x="8543266" y="3915525"/>
                </a:cubicBezTo>
                <a:cubicBezTo>
                  <a:pt x="8542519" y="3894877"/>
                  <a:pt x="8524856" y="3878334"/>
                  <a:pt x="8503835" y="3878956"/>
                </a:cubicBezTo>
                <a:cubicBezTo>
                  <a:pt x="8482566" y="3879577"/>
                  <a:pt x="8466644" y="3896494"/>
                  <a:pt x="8467142" y="3917764"/>
                </a:cubicBezTo>
                <a:cubicBezTo>
                  <a:pt x="8467764" y="3938536"/>
                  <a:pt x="8485675" y="3955701"/>
                  <a:pt x="8506074" y="3954955"/>
                </a:cubicBezTo>
                <a:close/>
                <a:moveTo>
                  <a:pt x="8377585" y="3918013"/>
                </a:moveTo>
                <a:cubicBezTo>
                  <a:pt x="8378331" y="3938785"/>
                  <a:pt x="8396490" y="3955826"/>
                  <a:pt x="8416765" y="3954955"/>
                </a:cubicBezTo>
                <a:cubicBezTo>
                  <a:pt x="8437165" y="3954084"/>
                  <a:pt x="8454454" y="3935302"/>
                  <a:pt x="8453584" y="3915152"/>
                </a:cubicBezTo>
                <a:cubicBezTo>
                  <a:pt x="8452713" y="3894379"/>
                  <a:pt x="8434801" y="3878209"/>
                  <a:pt x="8413905" y="3878831"/>
                </a:cubicBezTo>
                <a:cubicBezTo>
                  <a:pt x="8392635" y="3879577"/>
                  <a:pt x="8376838" y="3896618"/>
                  <a:pt x="8377585" y="3918013"/>
                </a:cubicBezTo>
                <a:close/>
                <a:moveTo>
                  <a:pt x="8325218" y="3954831"/>
                </a:moveTo>
                <a:cubicBezTo>
                  <a:pt x="8345369" y="3955204"/>
                  <a:pt x="8363777" y="3937417"/>
                  <a:pt x="8364151" y="3917142"/>
                </a:cubicBezTo>
                <a:cubicBezTo>
                  <a:pt x="8364524" y="3896743"/>
                  <a:pt x="8347235" y="3879080"/>
                  <a:pt x="8326338" y="3878831"/>
                </a:cubicBezTo>
                <a:cubicBezTo>
                  <a:pt x="8304943" y="3878458"/>
                  <a:pt x="8288276" y="3894752"/>
                  <a:pt x="8288027" y="3916022"/>
                </a:cubicBezTo>
                <a:cubicBezTo>
                  <a:pt x="8287778" y="3937044"/>
                  <a:pt x="8304446" y="3954582"/>
                  <a:pt x="8325218" y="3954955"/>
                </a:cubicBezTo>
                <a:close/>
                <a:moveTo>
                  <a:pt x="8198470" y="3915525"/>
                </a:moveTo>
                <a:cubicBezTo>
                  <a:pt x="8197972" y="3936546"/>
                  <a:pt x="8214515" y="3954208"/>
                  <a:pt x="8235163" y="3954831"/>
                </a:cubicBezTo>
                <a:cubicBezTo>
                  <a:pt x="8255314" y="3955452"/>
                  <a:pt x="8273972" y="3937914"/>
                  <a:pt x="8274593" y="3917640"/>
                </a:cubicBezTo>
                <a:cubicBezTo>
                  <a:pt x="8275215" y="3897240"/>
                  <a:pt x="8258050" y="3879329"/>
                  <a:pt x="8237278" y="3878831"/>
                </a:cubicBezTo>
                <a:cubicBezTo>
                  <a:pt x="8215884" y="3878334"/>
                  <a:pt x="8198967" y="3894255"/>
                  <a:pt x="8198470" y="3915525"/>
                </a:cubicBezTo>
                <a:close/>
                <a:moveTo>
                  <a:pt x="8111275" y="3916769"/>
                </a:moveTo>
                <a:cubicBezTo>
                  <a:pt x="8111400" y="3936919"/>
                  <a:pt x="8129685" y="3954955"/>
                  <a:pt x="8149835" y="3954831"/>
                </a:cubicBezTo>
                <a:cubicBezTo>
                  <a:pt x="8170483" y="3954706"/>
                  <a:pt x="8187399" y="3937292"/>
                  <a:pt x="8187399" y="3916271"/>
                </a:cubicBezTo>
                <a:cubicBezTo>
                  <a:pt x="8187399" y="3894877"/>
                  <a:pt x="8170732" y="3878582"/>
                  <a:pt x="8149462" y="3878707"/>
                </a:cubicBezTo>
                <a:cubicBezTo>
                  <a:pt x="8128565" y="3878831"/>
                  <a:pt x="8111151" y="3896245"/>
                  <a:pt x="8111400" y="3916769"/>
                </a:cubicBezTo>
                <a:close/>
                <a:moveTo>
                  <a:pt x="8060775" y="3878831"/>
                </a:moveTo>
                <a:cubicBezTo>
                  <a:pt x="8039754" y="3878458"/>
                  <a:pt x="8022216" y="3895250"/>
                  <a:pt x="8021842" y="3915898"/>
                </a:cubicBezTo>
                <a:cubicBezTo>
                  <a:pt x="8021470" y="3936048"/>
                  <a:pt x="8039132" y="3954457"/>
                  <a:pt x="8059407" y="3954955"/>
                </a:cubicBezTo>
                <a:cubicBezTo>
                  <a:pt x="8079806" y="3955452"/>
                  <a:pt x="8097469" y="3938039"/>
                  <a:pt x="8097842" y="3917266"/>
                </a:cubicBezTo>
                <a:cubicBezTo>
                  <a:pt x="8098215" y="3895872"/>
                  <a:pt x="8082045" y="3879204"/>
                  <a:pt x="8060775" y="3878831"/>
                </a:cubicBezTo>
                <a:close/>
                <a:moveTo>
                  <a:pt x="7932161" y="3916022"/>
                </a:moveTo>
                <a:cubicBezTo>
                  <a:pt x="7931912" y="3936173"/>
                  <a:pt x="7949699" y="3954582"/>
                  <a:pt x="7969974" y="3954831"/>
                </a:cubicBezTo>
                <a:cubicBezTo>
                  <a:pt x="7990498" y="3955204"/>
                  <a:pt x="8008036" y="3937914"/>
                  <a:pt x="8008285" y="3917017"/>
                </a:cubicBezTo>
                <a:cubicBezTo>
                  <a:pt x="8008533" y="3895623"/>
                  <a:pt x="7992363" y="3879080"/>
                  <a:pt x="7971094" y="3878707"/>
                </a:cubicBezTo>
                <a:cubicBezTo>
                  <a:pt x="7950072" y="3878458"/>
                  <a:pt x="7932534" y="3895250"/>
                  <a:pt x="7932285" y="3915898"/>
                </a:cubicBezTo>
                <a:close/>
                <a:moveTo>
                  <a:pt x="7884646" y="3954831"/>
                </a:moveTo>
                <a:cubicBezTo>
                  <a:pt x="7904921" y="3954457"/>
                  <a:pt x="7922708" y="3936048"/>
                  <a:pt x="7922210" y="3915773"/>
                </a:cubicBezTo>
                <a:cubicBezTo>
                  <a:pt x="7921837" y="3895125"/>
                  <a:pt x="7904299" y="3878334"/>
                  <a:pt x="7883278" y="3878707"/>
                </a:cubicBezTo>
                <a:cubicBezTo>
                  <a:pt x="7862007" y="3879080"/>
                  <a:pt x="7845838" y="3895748"/>
                  <a:pt x="7846210" y="3917142"/>
                </a:cubicBezTo>
                <a:cubicBezTo>
                  <a:pt x="7846584" y="3937914"/>
                  <a:pt x="7864246" y="3955204"/>
                  <a:pt x="7884646" y="3954831"/>
                </a:cubicBezTo>
                <a:close/>
                <a:moveTo>
                  <a:pt x="7756653" y="3917515"/>
                </a:moveTo>
                <a:cubicBezTo>
                  <a:pt x="7757151" y="3938287"/>
                  <a:pt x="7775062" y="3955452"/>
                  <a:pt x="7795462" y="3954831"/>
                </a:cubicBezTo>
                <a:cubicBezTo>
                  <a:pt x="7815736" y="3954208"/>
                  <a:pt x="7833274" y="3935675"/>
                  <a:pt x="7832653" y="3915400"/>
                </a:cubicBezTo>
                <a:cubicBezTo>
                  <a:pt x="7832030" y="3894752"/>
                  <a:pt x="7814368" y="3878209"/>
                  <a:pt x="7793347" y="3878707"/>
                </a:cubicBezTo>
                <a:cubicBezTo>
                  <a:pt x="7772077" y="3879204"/>
                  <a:pt x="7756031" y="3896121"/>
                  <a:pt x="7756653" y="3917515"/>
                </a:cubicBezTo>
                <a:close/>
                <a:moveTo>
                  <a:pt x="7704287" y="3954831"/>
                </a:moveTo>
                <a:cubicBezTo>
                  <a:pt x="7724437" y="3955204"/>
                  <a:pt x="7742846" y="3937417"/>
                  <a:pt x="7743220" y="3917142"/>
                </a:cubicBezTo>
                <a:cubicBezTo>
                  <a:pt x="7743592" y="3896743"/>
                  <a:pt x="7726303" y="3879080"/>
                  <a:pt x="7705406" y="3878707"/>
                </a:cubicBezTo>
                <a:cubicBezTo>
                  <a:pt x="7684012" y="3878334"/>
                  <a:pt x="7667344" y="3894628"/>
                  <a:pt x="7667096" y="3915898"/>
                </a:cubicBezTo>
                <a:cubicBezTo>
                  <a:pt x="7666847" y="3936919"/>
                  <a:pt x="7683515" y="3954457"/>
                  <a:pt x="7704287" y="3954831"/>
                </a:cubicBezTo>
                <a:close/>
                <a:moveTo>
                  <a:pt x="7619456" y="3878831"/>
                </a:moveTo>
                <a:cubicBezTo>
                  <a:pt x="7598435" y="3878209"/>
                  <a:pt x="7580772" y="3894628"/>
                  <a:pt x="7580026" y="3915400"/>
                </a:cubicBezTo>
                <a:cubicBezTo>
                  <a:pt x="7579280" y="3935551"/>
                  <a:pt x="7596818" y="3954208"/>
                  <a:pt x="7617093" y="3954955"/>
                </a:cubicBezTo>
                <a:cubicBezTo>
                  <a:pt x="7637368" y="3955701"/>
                  <a:pt x="7655404" y="3938536"/>
                  <a:pt x="7656025" y="3917764"/>
                </a:cubicBezTo>
                <a:cubicBezTo>
                  <a:pt x="7656647" y="3896369"/>
                  <a:pt x="7640726" y="3879453"/>
                  <a:pt x="7619456" y="3878831"/>
                </a:cubicBezTo>
                <a:close/>
                <a:moveTo>
                  <a:pt x="7528157" y="3878831"/>
                </a:moveTo>
                <a:cubicBezTo>
                  <a:pt x="7507385" y="3879204"/>
                  <a:pt x="7489971" y="3896743"/>
                  <a:pt x="7490344" y="3917142"/>
                </a:cubicBezTo>
                <a:cubicBezTo>
                  <a:pt x="7490718" y="3937417"/>
                  <a:pt x="7509126" y="3955204"/>
                  <a:pt x="7529277" y="3954831"/>
                </a:cubicBezTo>
                <a:cubicBezTo>
                  <a:pt x="7549924" y="3954457"/>
                  <a:pt x="7566717" y="3936919"/>
                  <a:pt x="7566468" y="3915898"/>
                </a:cubicBezTo>
                <a:cubicBezTo>
                  <a:pt x="7566219" y="3894628"/>
                  <a:pt x="7549427" y="3878458"/>
                  <a:pt x="7528157" y="3878707"/>
                </a:cubicBezTo>
                <a:close/>
                <a:moveTo>
                  <a:pt x="7400911" y="3916147"/>
                </a:moveTo>
                <a:cubicBezTo>
                  <a:pt x="7400662" y="3936297"/>
                  <a:pt x="7418449" y="3954706"/>
                  <a:pt x="7438724" y="3954955"/>
                </a:cubicBezTo>
                <a:cubicBezTo>
                  <a:pt x="7459248" y="3955328"/>
                  <a:pt x="7476786" y="3938039"/>
                  <a:pt x="7477035" y="3917142"/>
                </a:cubicBezTo>
                <a:cubicBezTo>
                  <a:pt x="7477284" y="3895748"/>
                  <a:pt x="7461114" y="3879204"/>
                  <a:pt x="7439844" y="3878831"/>
                </a:cubicBezTo>
                <a:cubicBezTo>
                  <a:pt x="7418823" y="3878582"/>
                  <a:pt x="7401285" y="3895374"/>
                  <a:pt x="7401036" y="3916022"/>
                </a:cubicBezTo>
                <a:close/>
                <a:moveTo>
                  <a:pt x="7311354" y="3916022"/>
                </a:moveTo>
                <a:cubicBezTo>
                  <a:pt x="7310981" y="3936173"/>
                  <a:pt x="7328768" y="3954582"/>
                  <a:pt x="7349043" y="3955079"/>
                </a:cubicBezTo>
                <a:cubicBezTo>
                  <a:pt x="7369442" y="3955452"/>
                  <a:pt x="7387105" y="3938163"/>
                  <a:pt x="7387477" y="3917391"/>
                </a:cubicBezTo>
                <a:cubicBezTo>
                  <a:pt x="7387851" y="3895996"/>
                  <a:pt x="7371681" y="3879329"/>
                  <a:pt x="7350411" y="3878956"/>
                </a:cubicBezTo>
                <a:cubicBezTo>
                  <a:pt x="7329390" y="3878582"/>
                  <a:pt x="7311852" y="3895374"/>
                  <a:pt x="7311478" y="3916022"/>
                </a:cubicBezTo>
                <a:close/>
                <a:moveTo>
                  <a:pt x="7225404" y="3918137"/>
                </a:moveTo>
                <a:cubicBezTo>
                  <a:pt x="7226150" y="3938909"/>
                  <a:pt x="7244310" y="3955950"/>
                  <a:pt x="7264585" y="3955079"/>
                </a:cubicBezTo>
                <a:cubicBezTo>
                  <a:pt x="7284984" y="3954208"/>
                  <a:pt x="7302274" y="3935427"/>
                  <a:pt x="7301403" y="3915276"/>
                </a:cubicBezTo>
                <a:cubicBezTo>
                  <a:pt x="7300532" y="3894504"/>
                  <a:pt x="7282621" y="3878334"/>
                  <a:pt x="7261724" y="3878956"/>
                </a:cubicBezTo>
                <a:cubicBezTo>
                  <a:pt x="7240454" y="3879702"/>
                  <a:pt x="7224657" y="3896743"/>
                  <a:pt x="7225404" y="3918137"/>
                </a:cubicBezTo>
                <a:close/>
                <a:moveTo>
                  <a:pt x="7174281" y="3955079"/>
                </a:moveTo>
                <a:cubicBezTo>
                  <a:pt x="7194556" y="3954706"/>
                  <a:pt x="7212343" y="3936297"/>
                  <a:pt x="7211845" y="3916022"/>
                </a:cubicBezTo>
                <a:cubicBezTo>
                  <a:pt x="7211473" y="3895374"/>
                  <a:pt x="7193934" y="3878582"/>
                  <a:pt x="7172913" y="3878956"/>
                </a:cubicBezTo>
                <a:cubicBezTo>
                  <a:pt x="7151643" y="3879329"/>
                  <a:pt x="7135473" y="3895996"/>
                  <a:pt x="7135846" y="3917391"/>
                </a:cubicBezTo>
                <a:cubicBezTo>
                  <a:pt x="7136220" y="3938163"/>
                  <a:pt x="7153882" y="3955452"/>
                  <a:pt x="7174281" y="3955079"/>
                </a:cubicBezTo>
                <a:close/>
                <a:moveTo>
                  <a:pt x="7046288" y="3917764"/>
                </a:moveTo>
                <a:cubicBezTo>
                  <a:pt x="7046787" y="3938536"/>
                  <a:pt x="7064698" y="3955701"/>
                  <a:pt x="7085097" y="3955079"/>
                </a:cubicBezTo>
                <a:cubicBezTo>
                  <a:pt x="7105372" y="3954457"/>
                  <a:pt x="7122910" y="3935924"/>
                  <a:pt x="7122288" y="3915649"/>
                </a:cubicBezTo>
                <a:cubicBezTo>
                  <a:pt x="7121666" y="3895001"/>
                  <a:pt x="7104003" y="3878458"/>
                  <a:pt x="7082982" y="3878956"/>
                </a:cubicBezTo>
                <a:cubicBezTo>
                  <a:pt x="7061712" y="3879453"/>
                  <a:pt x="7045667" y="3896369"/>
                  <a:pt x="7046288" y="3917764"/>
                </a:cubicBezTo>
                <a:close/>
                <a:moveTo>
                  <a:pt x="6996783" y="3878956"/>
                </a:moveTo>
                <a:cubicBezTo>
                  <a:pt x="6976011" y="3879329"/>
                  <a:pt x="6958722" y="3896992"/>
                  <a:pt x="6959094" y="3917391"/>
                </a:cubicBezTo>
                <a:cubicBezTo>
                  <a:pt x="6959468" y="3937665"/>
                  <a:pt x="6978001" y="3955452"/>
                  <a:pt x="6998151" y="3954955"/>
                </a:cubicBezTo>
                <a:cubicBezTo>
                  <a:pt x="7018800" y="3954582"/>
                  <a:pt x="7035592" y="3937044"/>
                  <a:pt x="7035218" y="3916022"/>
                </a:cubicBezTo>
                <a:cubicBezTo>
                  <a:pt x="7034845" y="3894752"/>
                  <a:pt x="7018177" y="3878582"/>
                  <a:pt x="6996783" y="3878956"/>
                </a:cubicBezTo>
                <a:close/>
                <a:moveTo>
                  <a:pt x="6906977" y="3878956"/>
                </a:moveTo>
                <a:cubicBezTo>
                  <a:pt x="6886205" y="3879453"/>
                  <a:pt x="6868915" y="3897240"/>
                  <a:pt x="6869537" y="3917640"/>
                </a:cubicBezTo>
                <a:cubicBezTo>
                  <a:pt x="6870159" y="3937914"/>
                  <a:pt x="6888693" y="3955577"/>
                  <a:pt x="6908843" y="3954955"/>
                </a:cubicBezTo>
                <a:cubicBezTo>
                  <a:pt x="6929491" y="3954333"/>
                  <a:pt x="6946158" y="3936795"/>
                  <a:pt x="6945661" y="3915773"/>
                </a:cubicBezTo>
                <a:cubicBezTo>
                  <a:pt x="6945163" y="3894504"/>
                  <a:pt x="6928371" y="3878458"/>
                  <a:pt x="6906977" y="3878956"/>
                </a:cubicBezTo>
                <a:close/>
                <a:moveTo>
                  <a:pt x="6817793" y="3878956"/>
                </a:moveTo>
                <a:cubicBezTo>
                  <a:pt x="6797021" y="3879204"/>
                  <a:pt x="6779606" y="3896867"/>
                  <a:pt x="6779980" y="3917266"/>
                </a:cubicBezTo>
                <a:cubicBezTo>
                  <a:pt x="6780353" y="3937541"/>
                  <a:pt x="6798762" y="3955328"/>
                  <a:pt x="6818913" y="3954955"/>
                </a:cubicBezTo>
                <a:cubicBezTo>
                  <a:pt x="6839560" y="3954582"/>
                  <a:pt x="6856353" y="3937044"/>
                  <a:pt x="6856104" y="3916022"/>
                </a:cubicBezTo>
                <a:cubicBezTo>
                  <a:pt x="6855855" y="3894752"/>
                  <a:pt x="6839187" y="3878582"/>
                  <a:pt x="6817793" y="3878831"/>
                </a:cubicBezTo>
                <a:close/>
                <a:moveTo>
                  <a:pt x="6732589" y="3955079"/>
                </a:moveTo>
                <a:cubicBezTo>
                  <a:pt x="6752864" y="3954706"/>
                  <a:pt x="6770651" y="3936297"/>
                  <a:pt x="6770277" y="3916022"/>
                </a:cubicBezTo>
                <a:cubicBezTo>
                  <a:pt x="6769905" y="3895374"/>
                  <a:pt x="6752366" y="3878582"/>
                  <a:pt x="6731345" y="3878956"/>
                </a:cubicBezTo>
                <a:cubicBezTo>
                  <a:pt x="6710075" y="3879329"/>
                  <a:pt x="6693905" y="3895996"/>
                  <a:pt x="6694278" y="3917391"/>
                </a:cubicBezTo>
                <a:cubicBezTo>
                  <a:pt x="6694652" y="3938163"/>
                  <a:pt x="6712314" y="3955452"/>
                  <a:pt x="6732714" y="3955079"/>
                </a:cubicBezTo>
                <a:close/>
                <a:moveTo>
                  <a:pt x="6641788" y="3955079"/>
                </a:moveTo>
                <a:cubicBezTo>
                  <a:pt x="6661938" y="3955452"/>
                  <a:pt x="6680347" y="3937665"/>
                  <a:pt x="6680720" y="3917391"/>
                </a:cubicBezTo>
                <a:cubicBezTo>
                  <a:pt x="6681093" y="3896992"/>
                  <a:pt x="6663804" y="3879329"/>
                  <a:pt x="6643032" y="3878956"/>
                </a:cubicBezTo>
                <a:cubicBezTo>
                  <a:pt x="6621637" y="3878582"/>
                  <a:pt x="6604970" y="3894752"/>
                  <a:pt x="6604596" y="3916022"/>
                </a:cubicBezTo>
                <a:cubicBezTo>
                  <a:pt x="6604348" y="3937044"/>
                  <a:pt x="6621015" y="3954582"/>
                  <a:pt x="6641664" y="3954955"/>
                </a:cubicBezTo>
                <a:close/>
                <a:moveTo>
                  <a:pt x="6551732" y="3955079"/>
                </a:moveTo>
                <a:cubicBezTo>
                  <a:pt x="6571883" y="3955701"/>
                  <a:pt x="6590541" y="3938287"/>
                  <a:pt x="6591287" y="3918013"/>
                </a:cubicBezTo>
                <a:cubicBezTo>
                  <a:pt x="6592034" y="3897613"/>
                  <a:pt x="6574744" y="3879702"/>
                  <a:pt x="6553971" y="3879080"/>
                </a:cubicBezTo>
                <a:cubicBezTo>
                  <a:pt x="6532577" y="3878458"/>
                  <a:pt x="6515661" y="3894504"/>
                  <a:pt x="6515163" y="3915649"/>
                </a:cubicBezTo>
                <a:cubicBezTo>
                  <a:pt x="6514666" y="3936670"/>
                  <a:pt x="6531085" y="3954333"/>
                  <a:pt x="6551732" y="3955079"/>
                </a:cubicBezTo>
                <a:close/>
                <a:moveTo>
                  <a:pt x="6459688" y="3954955"/>
                </a:moveTo>
                <a:cubicBezTo>
                  <a:pt x="6479714" y="3957194"/>
                  <a:pt x="6499118" y="3941148"/>
                  <a:pt x="6501357" y="3920500"/>
                </a:cubicBezTo>
                <a:cubicBezTo>
                  <a:pt x="6503595" y="3900225"/>
                  <a:pt x="6487674" y="3881070"/>
                  <a:pt x="6467026" y="3879204"/>
                </a:cubicBezTo>
                <a:cubicBezTo>
                  <a:pt x="6445757" y="3877338"/>
                  <a:pt x="6427596" y="3892140"/>
                  <a:pt x="6425730" y="3913161"/>
                </a:cubicBezTo>
                <a:cubicBezTo>
                  <a:pt x="6423865" y="3934183"/>
                  <a:pt x="6438915" y="3952592"/>
                  <a:pt x="6459812" y="3954955"/>
                </a:cubicBezTo>
                <a:close/>
                <a:moveTo>
                  <a:pt x="6338537" y="3913161"/>
                </a:moveTo>
                <a:cubicBezTo>
                  <a:pt x="6336297" y="3933188"/>
                  <a:pt x="6352468" y="3952592"/>
                  <a:pt x="6372991" y="3954831"/>
                </a:cubicBezTo>
                <a:cubicBezTo>
                  <a:pt x="6393266" y="3957069"/>
                  <a:pt x="6412422" y="3941148"/>
                  <a:pt x="6414287" y="3920500"/>
                </a:cubicBezTo>
                <a:cubicBezTo>
                  <a:pt x="6416277" y="3899106"/>
                  <a:pt x="6401351" y="3881070"/>
                  <a:pt x="6380330" y="3879204"/>
                </a:cubicBezTo>
                <a:cubicBezTo>
                  <a:pt x="6359309" y="3877338"/>
                  <a:pt x="6340900" y="3892389"/>
                  <a:pt x="6338537" y="3913286"/>
                </a:cubicBezTo>
                <a:close/>
                <a:moveTo>
                  <a:pt x="6248730" y="3917142"/>
                </a:moveTo>
                <a:cubicBezTo>
                  <a:pt x="6248979" y="3937292"/>
                  <a:pt x="6267263" y="3955328"/>
                  <a:pt x="6287414" y="3955079"/>
                </a:cubicBezTo>
                <a:cubicBezTo>
                  <a:pt x="6308062" y="3954831"/>
                  <a:pt x="6324978" y="3937417"/>
                  <a:pt x="6324854" y="3916396"/>
                </a:cubicBezTo>
                <a:cubicBezTo>
                  <a:pt x="6324729" y="3895125"/>
                  <a:pt x="6308062" y="3878831"/>
                  <a:pt x="6286792" y="3879080"/>
                </a:cubicBezTo>
                <a:cubicBezTo>
                  <a:pt x="6266020" y="3879329"/>
                  <a:pt x="6248606" y="3896743"/>
                  <a:pt x="6248855" y="3917266"/>
                </a:cubicBezTo>
                <a:close/>
                <a:moveTo>
                  <a:pt x="6198230" y="3879080"/>
                </a:moveTo>
                <a:cubicBezTo>
                  <a:pt x="6177208" y="3878707"/>
                  <a:pt x="6159671" y="3895374"/>
                  <a:pt x="6159297" y="3916147"/>
                </a:cubicBezTo>
                <a:cubicBezTo>
                  <a:pt x="6158924" y="3936297"/>
                  <a:pt x="6176587" y="3954706"/>
                  <a:pt x="6196862" y="3955204"/>
                </a:cubicBezTo>
                <a:cubicBezTo>
                  <a:pt x="6217261" y="3955701"/>
                  <a:pt x="6234923" y="3938287"/>
                  <a:pt x="6235296" y="3917515"/>
                </a:cubicBezTo>
                <a:cubicBezTo>
                  <a:pt x="6235670" y="3896121"/>
                  <a:pt x="6219500" y="3879453"/>
                  <a:pt x="6198230" y="3879080"/>
                </a:cubicBezTo>
                <a:close/>
                <a:moveTo>
                  <a:pt x="6111533" y="3955204"/>
                </a:moveTo>
                <a:cubicBezTo>
                  <a:pt x="6131808" y="3954831"/>
                  <a:pt x="6149595" y="3936546"/>
                  <a:pt x="6149346" y="3916396"/>
                </a:cubicBezTo>
                <a:cubicBezTo>
                  <a:pt x="6149097" y="3895748"/>
                  <a:pt x="6131559" y="3878956"/>
                  <a:pt x="6110538" y="3879204"/>
                </a:cubicBezTo>
                <a:cubicBezTo>
                  <a:pt x="6089143" y="3879453"/>
                  <a:pt x="6072974" y="3896121"/>
                  <a:pt x="6073223" y="3917391"/>
                </a:cubicBezTo>
                <a:cubicBezTo>
                  <a:pt x="6073472" y="3938287"/>
                  <a:pt x="6091010" y="3955577"/>
                  <a:pt x="6111533" y="3955204"/>
                </a:cubicBezTo>
                <a:close/>
                <a:moveTo>
                  <a:pt x="6020234" y="3955204"/>
                </a:moveTo>
                <a:cubicBezTo>
                  <a:pt x="6040385" y="3955950"/>
                  <a:pt x="6059042" y="3938412"/>
                  <a:pt x="6059789" y="3918137"/>
                </a:cubicBezTo>
                <a:cubicBezTo>
                  <a:pt x="6060535" y="3897862"/>
                  <a:pt x="6043370" y="3879826"/>
                  <a:pt x="6022598" y="3879204"/>
                </a:cubicBezTo>
                <a:cubicBezTo>
                  <a:pt x="6001204" y="3878582"/>
                  <a:pt x="5984287" y="3894504"/>
                  <a:pt x="5983665" y="3915773"/>
                </a:cubicBezTo>
                <a:cubicBezTo>
                  <a:pt x="5983043" y="3936795"/>
                  <a:pt x="5999587" y="3954457"/>
                  <a:pt x="6020234" y="3955204"/>
                </a:cubicBezTo>
                <a:close/>
                <a:moveTo>
                  <a:pt x="5931299" y="3955204"/>
                </a:moveTo>
                <a:cubicBezTo>
                  <a:pt x="5951450" y="3955577"/>
                  <a:pt x="5969858" y="3937790"/>
                  <a:pt x="5970231" y="3917515"/>
                </a:cubicBezTo>
                <a:cubicBezTo>
                  <a:pt x="5970605" y="3897116"/>
                  <a:pt x="5953315" y="3879453"/>
                  <a:pt x="5932418" y="3879204"/>
                </a:cubicBezTo>
                <a:cubicBezTo>
                  <a:pt x="5911024" y="3878831"/>
                  <a:pt x="5894356" y="3895125"/>
                  <a:pt x="5894108" y="3916396"/>
                </a:cubicBezTo>
                <a:cubicBezTo>
                  <a:pt x="5893859" y="3937417"/>
                  <a:pt x="5910526" y="3954955"/>
                  <a:pt x="5931299" y="3955328"/>
                </a:cubicBezTo>
                <a:close/>
                <a:moveTo>
                  <a:pt x="5806914" y="3915400"/>
                </a:moveTo>
                <a:cubicBezTo>
                  <a:pt x="5806043" y="3935551"/>
                  <a:pt x="5823333" y="3954333"/>
                  <a:pt x="5843732" y="3955204"/>
                </a:cubicBezTo>
                <a:cubicBezTo>
                  <a:pt x="5864006" y="3956075"/>
                  <a:pt x="5882167" y="3939034"/>
                  <a:pt x="5882913" y="3918386"/>
                </a:cubicBezTo>
                <a:cubicBezTo>
                  <a:pt x="5883659" y="3896992"/>
                  <a:pt x="5867862" y="3879951"/>
                  <a:pt x="5846593" y="3879204"/>
                </a:cubicBezTo>
                <a:cubicBezTo>
                  <a:pt x="5825571" y="3878458"/>
                  <a:pt x="5807784" y="3894752"/>
                  <a:pt x="5806914" y="3915400"/>
                </a:cubicBezTo>
                <a:close/>
                <a:moveTo>
                  <a:pt x="5756289" y="3879080"/>
                </a:moveTo>
                <a:cubicBezTo>
                  <a:pt x="5735268" y="3878707"/>
                  <a:pt x="5717729" y="3895499"/>
                  <a:pt x="5717356" y="3916147"/>
                </a:cubicBezTo>
                <a:cubicBezTo>
                  <a:pt x="5716983" y="3936297"/>
                  <a:pt x="5734646" y="3954706"/>
                  <a:pt x="5754921" y="3955204"/>
                </a:cubicBezTo>
                <a:cubicBezTo>
                  <a:pt x="5775320" y="3955701"/>
                  <a:pt x="5792983" y="3938287"/>
                  <a:pt x="5793356" y="3917515"/>
                </a:cubicBezTo>
                <a:cubicBezTo>
                  <a:pt x="5793729" y="3896121"/>
                  <a:pt x="5777558" y="3879453"/>
                  <a:pt x="5756289" y="3879080"/>
                </a:cubicBezTo>
                <a:close/>
                <a:moveTo>
                  <a:pt x="5627674" y="3917515"/>
                </a:moveTo>
                <a:cubicBezTo>
                  <a:pt x="5628047" y="3937790"/>
                  <a:pt x="5646457" y="3955577"/>
                  <a:pt x="5666732" y="3955079"/>
                </a:cubicBezTo>
                <a:cubicBezTo>
                  <a:pt x="5687379" y="3954706"/>
                  <a:pt x="5704171" y="3937168"/>
                  <a:pt x="5703798" y="3916147"/>
                </a:cubicBezTo>
                <a:cubicBezTo>
                  <a:pt x="5703425" y="3894877"/>
                  <a:pt x="5686757" y="3878707"/>
                  <a:pt x="5665363" y="3879080"/>
                </a:cubicBezTo>
                <a:cubicBezTo>
                  <a:pt x="5644591" y="3879453"/>
                  <a:pt x="5627301" y="3897116"/>
                  <a:pt x="5627674" y="3917515"/>
                </a:cubicBezTo>
                <a:close/>
                <a:moveTo>
                  <a:pt x="5577547" y="3879080"/>
                </a:moveTo>
                <a:cubicBezTo>
                  <a:pt x="5556526" y="3878582"/>
                  <a:pt x="5538863" y="3895125"/>
                  <a:pt x="5538241" y="3915773"/>
                </a:cubicBezTo>
                <a:cubicBezTo>
                  <a:pt x="5537620" y="3935924"/>
                  <a:pt x="5555158" y="3954457"/>
                  <a:pt x="5575432" y="3955204"/>
                </a:cubicBezTo>
                <a:cubicBezTo>
                  <a:pt x="5595832" y="3955826"/>
                  <a:pt x="5613743" y="3938660"/>
                  <a:pt x="5614241" y="3917888"/>
                </a:cubicBezTo>
                <a:cubicBezTo>
                  <a:pt x="5614863" y="3896494"/>
                  <a:pt x="5598817" y="3879702"/>
                  <a:pt x="5577547" y="3879080"/>
                </a:cubicBezTo>
                <a:close/>
                <a:moveTo>
                  <a:pt x="5452291" y="3916396"/>
                </a:moveTo>
                <a:cubicBezTo>
                  <a:pt x="5452167" y="3937417"/>
                  <a:pt x="5469083" y="3954831"/>
                  <a:pt x="5489731" y="3955079"/>
                </a:cubicBezTo>
                <a:cubicBezTo>
                  <a:pt x="5509881" y="3955328"/>
                  <a:pt x="5528166" y="3937292"/>
                  <a:pt x="5528415" y="3917142"/>
                </a:cubicBezTo>
                <a:cubicBezTo>
                  <a:pt x="5528664" y="3896618"/>
                  <a:pt x="5511250" y="3879204"/>
                  <a:pt x="5490477" y="3879080"/>
                </a:cubicBezTo>
                <a:cubicBezTo>
                  <a:pt x="5469083" y="3878831"/>
                  <a:pt x="5452540" y="3895125"/>
                  <a:pt x="5452416" y="3916520"/>
                </a:cubicBezTo>
                <a:close/>
                <a:moveTo>
                  <a:pt x="5400920" y="3955079"/>
                </a:moveTo>
                <a:cubicBezTo>
                  <a:pt x="5421195" y="3954831"/>
                  <a:pt x="5438982" y="3936421"/>
                  <a:pt x="5438733" y="3916271"/>
                </a:cubicBezTo>
                <a:cubicBezTo>
                  <a:pt x="5438484" y="3895623"/>
                  <a:pt x="5420946" y="3878707"/>
                  <a:pt x="5400049" y="3878956"/>
                </a:cubicBezTo>
                <a:cubicBezTo>
                  <a:pt x="5378655" y="3879204"/>
                  <a:pt x="5362485" y="3895748"/>
                  <a:pt x="5362734" y="3917142"/>
                </a:cubicBezTo>
                <a:cubicBezTo>
                  <a:pt x="5362982" y="3937914"/>
                  <a:pt x="5380521" y="3955328"/>
                  <a:pt x="5400920" y="3955079"/>
                </a:cubicBezTo>
                <a:close/>
                <a:moveTo>
                  <a:pt x="5310865" y="3955079"/>
                </a:moveTo>
                <a:cubicBezTo>
                  <a:pt x="5331015" y="3955079"/>
                  <a:pt x="5349175" y="3936919"/>
                  <a:pt x="5349175" y="3916769"/>
                </a:cubicBezTo>
                <a:cubicBezTo>
                  <a:pt x="5349175" y="3896245"/>
                  <a:pt x="5331762" y="3878956"/>
                  <a:pt x="5310865" y="3878956"/>
                </a:cubicBezTo>
                <a:cubicBezTo>
                  <a:pt x="5289471" y="3878956"/>
                  <a:pt x="5273052" y="3895374"/>
                  <a:pt x="5273052" y="3916644"/>
                </a:cubicBezTo>
                <a:cubicBezTo>
                  <a:pt x="5273052" y="3937541"/>
                  <a:pt x="5290217" y="3954955"/>
                  <a:pt x="5310865" y="3954955"/>
                </a:cubicBezTo>
                <a:close/>
                <a:moveTo>
                  <a:pt x="5185858" y="3917017"/>
                </a:moveTo>
                <a:cubicBezTo>
                  <a:pt x="5185982" y="3937168"/>
                  <a:pt x="5204267" y="3955204"/>
                  <a:pt x="5224417" y="3955079"/>
                </a:cubicBezTo>
                <a:cubicBezTo>
                  <a:pt x="5245065" y="3954955"/>
                  <a:pt x="5261982" y="3937541"/>
                  <a:pt x="5261982" y="3916520"/>
                </a:cubicBezTo>
                <a:cubicBezTo>
                  <a:pt x="5261982" y="3895125"/>
                  <a:pt x="5245314" y="3878831"/>
                  <a:pt x="5224044" y="3878956"/>
                </a:cubicBezTo>
                <a:cubicBezTo>
                  <a:pt x="5203147" y="3879080"/>
                  <a:pt x="5185733" y="3896494"/>
                  <a:pt x="5185982" y="3917017"/>
                </a:cubicBezTo>
                <a:close/>
                <a:moveTo>
                  <a:pt x="5096300" y="3917515"/>
                </a:moveTo>
                <a:cubicBezTo>
                  <a:pt x="5096798" y="3937790"/>
                  <a:pt x="5115207" y="3955452"/>
                  <a:pt x="5135482" y="3954955"/>
                </a:cubicBezTo>
                <a:cubicBezTo>
                  <a:pt x="5156130" y="3954457"/>
                  <a:pt x="5172797" y="3936919"/>
                  <a:pt x="5172424" y="3915898"/>
                </a:cubicBezTo>
                <a:cubicBezTo>
                  <a:pt x="5172051" y="3894628"/>
                  <a:pt x="5155259" y="3878458"/>
                  <a:pt x="5133865" y="3878956"/>
                </a:cubicBezTo>
                <a:cubicBezTo>
                  <a:pt x="5113092" y="3879329"/>
                  <a:pt x="5095803" y="3897116"/>
                  <a:pt x="5096300" y="3917515"/>
                </a:cubicBezTo>
                <a:close/>
                <a:moveTo>
                  <a:pt x="5006743" y="3917515"/>
                </a:moveTo>
                <a:cubicBezTo>
                  <a:pt x="5007116" y="3937790"/>
                  <a:pt x="5025525" y="3955577"/>
                  <a:pt x="5045800" y="3955079"/>
                </a:cubicBezTo>
                <a:cubicBezTo>
                  <a:pt x="5066448" y="3954706"/>
                  <a:pt x="5083240" y="3937168"/>
                  <a:pt x="5082867" y="3916147"/>
                </a:cubicBezTo>
                <a:cubicBezTo>
                  <a:pt x="5082494" y="3894877"/>
                  <a:pt x="5065826" y="3878707"/>
                  <a:pt x="5044432" y="3879080"/>
                </a:cubicBezTo>
                <a:cubicBezTo>
                  <a:pt x="5023659" y="3879453"/>
                  <a:pt x="5006370" y="3897116"/>
                  <a:pt x="5006743" y="3917515"/>
                </a:cubicBezTo>
                <a:close/>
                <a:moveTo>
                  <a:pt x="4954999" y="3954955"/>
                </a:moveTo>
                <a:cubicBezTo>
                  <a:pt x="4975025" y="3957194"/>
                  <a:pt x="4994429" y="3941148"/>
                  <a:pt x="4996668" y="3920500"/>
                </a:cubicBezTo>
                <a:cubicBezTo>
                  <a:pt x="4998907" y="3900225"/>
                  <a:pt x="4982986" y="3881070"/>
                  <a:pt x="4962338" y="3879204"/>
                </a:cubicBezTo>
                <a:cubicBezTo>
                  <a:pt x="4941067" y="3877338"/>
                  <a:pt x="4922907" y="3892140"/>
                  <a:pt x="4921042" y="3913161"/>
                </a:cubicBezTo>
                <a:cubicBezTo>
                  <a:pt x="4919176" y="3934183"/>
                  <a:pt x="4934226" y="3952592"/>
                  <a:pt x="4955123" y="3954955"/>
                </a:cubicBezTo>
                <a:close/>
                <a:moveTo>
                  <a:pt x="4831360" y="3918013"/>
                </a:moveTo>
                <a:cubicBezTo>
                  <a:pt x="4831982" y="3938785"/>
                  <a:pt x="4850018" y="3955950"/>
                  <a:pt x="4870292" y="3955204"/>
                </a:cubicBezTo>
                <a:cubicBezTo>
                  <a:pt x="4890567" y="3954457"/>
                  <a:pt x="4908105" y="3935800"/>
                  <a:pt x="4907359" y="3915649"/>
                </a:cubicBezTo>
                <a:cubicBezTo>
                  <a:pt x="4906613" y="3895001"/>
                  <a:pt x="4888950" y="3878458"/>
                  <a:pt x="4867929" y="3879080"/>
                </a:cubicBezTo>
                <a:cubicBezTo>
                  <a:pt x="4846659" y="3879702"/>
                  <a:pt x="4830738" y="3896618"/>
                  <a:pt x="4831360" y="3918013"/>
                </a:cubicBezTo>
                <a:close/>
                <a:moveTo>
                  <a:pt x="4779616" y="3955204"/>
                </a:moveTo>
                <a:cubicBezTo>
                  <a:pt x="4799766" y="3955204"/>
                  <a:pt x="4817926" y="3937044"/>
                  <a:pt x="4817926" y="3916893"/>
                </a:cubicBezTo>
                <a:cubicBezTo>
                  <a:pt x="4817926" y="3896369"/>
                  <a:pt x="4800512" y="3879080"/>
                  <a:pt x="4779616" y="3879080"/>
                </a:cubicBezTo>
                <a:cubicBezTo>
                  <a:pt x="4758221" y="3879080"/>
                  <a:pt x="4741802" y="3895499"/>
                  <a:pt x="4741802" y="3916769"/>
                </a:cubicBezTo>
                <a:cubicBezTo>
                  <a:pt x="4741802" y="3937665"/>
                  <a:pt x="4758967" y="3955079"/>
                  <a:pt x="4779616" y="3955079"/>
                </a:cubicBezTo>
                <a:close/>
                <a:moveTo>
                  <a:pt x="4692421" y="3879080"/>
                </a:moveTo>
                <a:cubicBezTo>
                  <a:pt x="4671649" y="3879453"/>
                  <a:pt x="4654235" y="3896992"/>
                  <a:pt x="4654608" y="3917391"/>
                </a:cubicBezTo>
                <a:cubicBezTo>
                  <a:pt x="4654981" y="3937665"/>
                  <a:pt x="4673390" y="3955452"/>
                  <a:pt x="4693541" y="3955079"/>
                </a:cubicBezTo>
                <a:cubicBezTo>
                  <a:pt x="4714189" y="3954706"/>
                  <a:pt x="4730981" y="3937168"/>
                  <a:pt x="4730732" y="3916147"/>
                </a:cubicBezTo>
                <a:cubicBezTo>
                  <a:pt x="4730483" y="3894877"/>
                  <a:pt x="4713691" y="3878707"/>
                  <a:pt x="4692421" y="3878956"/>
                </a:cubicBezTo>
                <a:close/>
                <a:moveTo>
                  <a:pt x="4565175" y="3916022"/>
                </a:moveTo>
                <a:cubicBezTo>
                  <a:pt x="4564678" y="3936173"/>
                  <a:pt x="4582340" y="3954706"/>
                  <a:pt x="4602615" y="3955204"/>
                </a:cubicBezTo>
                <a:cubicBezTo>
                  <a:pt x="4623014" y="3955701"/>
                  <a:pt x="4640801" y="3938412"/>
                  <a:pt x="4641175" y="3917640"/>
                </a:cubicBezTo>
                <a:cubicBezTo>
                  <a:pt x="4641548" y="3896245"/>
                  <a:pt x="4625502" y="3879453"/>
                  <a:pt x="4604232" y="3879080"/>
                </a:cubicBezTo>
                <a:cubicBezTo>
                  <a:pt x="4583211" y="3878707"/>
                  <a:pt x="4565673" y="3895374"/>
                  <a:pt x="4565175" y="3916022"/>
                </a:cubicBezTo>
                <a:close/>
                <a:moveTo>
                  <a:pt x="4475618" y="3915649"/>
                </a:moveTo>
                <a:cubicBezTo>
                  <a:pt x="4474872" y="3935800"/>
                  <a:pt x="4492410" y="3954457"/>
                  <a:pt x="4512684" y="3955204"/>
                </a:cubicBezTo>
                <a:cubicBezTo>
                  <a:pt x="4532959" y="3955950"/>
                  <a:pt x="4550995" y="3938785"/>
                  <a:pt x="4551617" y="3918013"/>
                </a:cubicBezTo>
                <a:cubicBezTo>
                  <a:pt x="4552239" y="3896618"/>
                  <a:pt x="4536318" y="3879702"/>
                  <a:pt x="4515048" y="3879080"/>
                </a:cubicBezTo>
                <a:cubicBezTo>
                  <a:pt x="4494027" y="3878458"/>
                  <a:pt x="4476364" y="3895001"/>
                  <a:pt x="4475618" y="3915649"/>
                </a:cubicBezTo>
                <a:close/>
                <a:moveTo>
                  <a:pt x="4424744" y="3879080"/>
                </a:moveTo>
                <a:cubicBezTo>
                  <a:pt x="4403723" y="3878956"/>
                  <a:pt x="4386309" y="3895872"/>
                  <a:pt x="4386060" y="3916520"/>
                </a:cubicBezTo>
                <a:cubicBezTo>
                  <a:pt x="4385812" y="3936670"/>
                  <a:pt x="4403847" y="3954955"/>
                  <a:pt x="4423998" y="3955204"/>
                </a:cubicBezTo>
                <a:cubicBezTo>
                  <a:pt x="4444521" y="3955452"/>
                  <a:pt x="4461935" y="3938039"/>
                  <a:pt x="4462060" y="3917266"/>
                </a:cubicBezTo>
                <a:cubicBezTo>
                  <a:pt x="4462308" y="3895872"/>
                  <a:pt x="4446014" y="3879329"/>
                  <a:pt x="4424620" y="3879204"/>
                </a:cubicBezTo>
                <a:close/>
                <a:moveTo>
                  <a:pt x="4336431" y="3955079"/>
                </a:moveTo>
                <a:cubicBezTo>
                  <a:pt x="4356581" y="3955950"/>
                  <a:pt x="4375363" y="3938660"/>
                  <a:pt x="4376234" y="3918261"/>
                </a:cubicBezTo>
                <a:cubicBezTo>
                  <a:pt x="4377104" y="3897986"/>
                  <a:pt x="4360064" y="3879826"/>
                  <a:pt x="4339416" y="3879080"/>
                </a:cubicBezTo>
                <a:cubicBezTo>
                  <a:pt x="4318021" y="3878334"/>
                  <a:pt x="4300981" y="3894131"/>
                  <a:pt x="4300234" y="3915276"/>
                </a:cubicBezTo>
                <a:cubicBezTo>
                  <a:pt x="4299488" y="3936297"/>
                  <a:pt x="4315783" y="3954084"/>
                  <a:pt x="4336431" y="3954955"/>
                </a:cubicBezTo>
                <a:close/>
                <a:moveTo>
                  <a:pt x="4210553" y="3917888"/>
                </a:moveTo>
                <a:cubicBezTo>
                  <a:pt x="4211050" y="3938660"/>
                  <a:pt x="4228962" y="3955826"/>
                  <a:pt x="4249361" y="3955204"/>
                </a:cubicBezTo>
                <a:cubicBezTo>
                  <a:pt x="4269636" y="3954582"/>
                  <a:pt x="4287174" y="3936048"/>
                  <a:pt x="4286552" y="3915773"/>
                </a:cubicBezTo>
                <a:cubicBezTo>
                  <a:pt x="4285930" y="3895125"/>
                  <a:pt x="4268267" y="3878582"/>
                  <a:pt x="4247246" y="3879080"/>
                </a:cubicBezTo>
                <a:cubicBezTo>
                  <a:pt x="4225976" y="3879577"/>
                  <a:pt x="4209931" y="3896494"/>
                  <a:pt x="4210553" y="3917888"/>
                </a:cubicBezTo>
                <a:close/>
                <a:moveTo>
                  <a:pt x="4159928" y="3955204"/>
                </a:moveTo>
                <a:cubicBezTo>
                  <a:pt x="4180203" y="3954457"/>
                  <a:pt x="4197741" y="3935800"/>
                  <a:pt x="4196995" y="3915649"/>
                </a:cubicBezTo>
                <a:cubicBezTo>
                  <a:pt x="4196249" y="3895001"/>
                  <a:pt x="4178461" y="3878582"/>
                  <a:pt x="4157564" y="3879080"/>
                </a:cubicBezTo>
                <a:cubicBezTo>
                  <a:pt x="4136295" y="3879702"/>
                  <a:pt x="4120373" y="3896618"/>
                  <a:pt x="4120995" y="3918013"/>
                </a:cubicBezTo>
                <a:cubicBezTo>
                  <a:pt x="4121617" y="3938785"/>
                  <a:pt x="4139653" y="3955950"/>
                  <a:pt x="4159928" y="3955204"/>
                </a:cubicBezTo>
                <a:close/>
                <a:moveTo>
                  <a:pt x="4033801" y="3916147"/>
                </a:moveTo>
                <a:cubicBezTo>
                  <a:pt x="4033428" y="3936297"/>
                  <a:pt x="4051215" y="3954706"/>
                  <a:pt x="4071490" y="3955204"/>
                </a:cubicBezTo>
                <a:cubicBezTo>
                  <a:pt x="4091889" y="3955577"/>
                  <a:pt x="4109552" y="3938287"/>
                  <a:pt x="4109925" y="3917515"/>
                </a:cubicBezTo>
                <a:cubicBezTo>
                  <a:pt x="4110298" y="3896121"/>
                  <a:pt x="4094128" y="3879453"/>
                  <a:pt x="4072858" y="3879080"/>
                </a:cubicBezTo>
                <a:cubicBezTo>
                  <a:pt x="4051837" y="3878707"/>
                  <a:pt x="4034299" y="3895499"/>
                  <a:pt x="4033925" y="3916147"/>
                </a:cubicBezTo>
                <a:close/>
                <a:moveTo>
                  <a:pt x="3981684" y="3879080"/>
                </a:moveTo>
                <a:cubicBezTo>
                  <a:pt x="3960911" y="3879577"/>
                  <a:pt x="3943622" y="3897365"/>
                  <a:pt x="3944244" y="3917764"/>
                </a:cubicBezTo>
                <a:cubicBezTo>
                  <a:pt x="3944865" y="3938039"/>
                  <a:pt x="3963399" y="3955701"/>
                  <a:pt x="3983549" y="3955079"/>
                </a:cubicBezTo>
                <a:cubicBezTo>
                  <a:pt x="4004197" y="3954457"/>
                  <a:pt x="4020865" y="3936919"/>
                  <a:pt x="4020367" y="3915898"/>
                </a:cubicBezTo>
                <a:cubicBezTo>
                  <a:pt x="4019870" y="3894628"/>
                  <a:pt x="4003078" y="3878582"/>
                  <a:pt x="3981684" y="3879080"/>
                </a:cubicBezTo>
                <a:close/>
                <a:moveTo>
                  <a:pt x="3892997" y="3879080"/>
                </a:moveTo>
                <a:cubicBezTo>
                  <a:pt x="3872100" y="3879080"/>
                  <a:pt x="3854686" y="3896245"/>
                  <a:pt x="3854686" y="3916893"/>
                </a:cubicBezTo>
                <a:cubicBezTo>
                  <a:pt x="3854686" y="3937044"/>
                  <a:pt x="3872847" y="3955204"/>
                  <a:pt x="3892997" y="3955204"/>
                </a:cubicBezTo>
                <a:cubicBezTo>
                  <a:pt x="3913521" y="3955204"/>
                  <a:pt x="3930686" y="3937790"/>
                  <a:pt x="3930810" y="3916893"/>
                </a:cubicBezTo>
                <a:cubicBezTo>
                  <a:pt x="3930810" y="3895499"/>
                  <a:pt x="3914391" y="3879080"/>
                  <a:pt x="3892997" y="3879204"/>
                </a:cubicBezTo>
                <a:close/>
                <a:moveTo>
                  <a:pt x="3768736" y="3916644"/>
                </a:moveTo>
                <a:cubicBezTo>
                  <a:pt x="3768736" y="3937665"/>
                  <a:pt x="3785528" y="3955079"/>
                  <a:pt x="3806300" y="3955204"/>
                </a:cubicBezTo>
                <a:cubicBezTo>
                  <a:pt x="3826451" y="3955328"/>
                  <a:pt x="3844735" y="3937292"/>
                  <a:pt x="3844860" y="3917142"/>
                </a:cubicBezTo>
                <a:cubicBezTo>
                  <a:pt x="3844984" y="3896618"/>
                  <a:pt x="3827570" y="3879329"/>
                  <a:pt x="3806798" y="3879080"/>
                </a:cubicBezTo>
                <a:cubicBezTo>
                  <a:pt x="3785404" y="3878956"/>
                  <a:pt x="3768860" y="3895250"/>
                  <a:pt x="3768860" y="3916644"/>
                </a:cubicBezTo>
                <a:close/>
                <a:moveTo>
                  <a:pt x="3717614" y="3955204"/>
                </a:moveTo>
                <a:cubicBezTo>
                  <a:pt x="3737889" y="3954831"/>
                  <a:pt x="3755676" y="3936421"/>
                  <a:pt x="3755178" y="3916147"/>
                </a:cubicBezTo>
                <a:cubicBezTo>
                  <a:pt x="3754805" y="3895499"/>
                  <a:pt x="3737266" y="3878707"/>
                  <a:pt x="3716245" y="3879080"/>
                </a:cubicBezTo>
                <a:cubicBezTo>
                  <a:pt x="3694975" y="3879453"/>
                  <a:pt x="3678806" y="3896121"/>
                  <a:pt x="3679179" y="3917515"/>
                </a:cubicBezTo>
                <a:cubicBezTo>
                  <a:pt x="3679552" y="3938287"/>
                  <a:pt x="3697214" y="3955577"/>
                  <a:pt x="3717614" y="3955204"/>
                </a:cubicBezTo>
                <a:close/>
                <a:moveTo>
                  <a:pt x="3628429" y="3955204"/>
                </a:moveTo>
                <a:cubicBezTo>
                  <a:pt x="3648704" y="3954582"/>
                  <a:pt x="3666242" y="3935924"/>
                  <a:pt x="3665621" y="3915773"/>
                </a:cubicBezTo>
                <a:cubicBezTo>
                  <a:pt x="3664999" y="3895125"/>
                  <a:pt x="3647336" y="3878582"/>
                  <a:pt x="3626315" y="3879080"/>
                </a:cubicBezTo>
                <a:cubicBezTo>
                  <a:pt x="3605045" y="3879577"/>
                  <a:pt x="3588999" y="3896494"/>
                  <a:pt x="3589621" y="3917888"/>
                </a:cubicBezTo>
                <a:cubicBezTo>
                  <a:pt x="3590119" y="3938660"/>
                  <a:pt x="3608155" y="3955826"/>
                  <a:pt x="3628429" y="3955204"/>
                </a:cubicBezTo>
                <a:close/>
                <a:moveTo>
                  <a:pt x="3536633" y="3955204"/>
                </a:moveTo>
                <a:cubicBezTo>
                  <a:pt x="3556784" y="3955950"/>
                  <a:pt x="3575441" y="3938412"/>
                  <a:pt x="3576188" y="3918137"/>
                </a:cubicBezTo>
                <a:cubicBezTo>
                  <a:pt x="3576934" y="3897862"/>
                  <a:pt x="3559769" y="3879826"/>
                  <a:pt x="3538996" y="3879204"/>
                </a:cubicBezTo>
                <a:cubicBezTo>
                  <a:pt x="3517602" y="3878582"/>
                  <a:pt x="3500686" y="3894504"/>
                  <a:pt x="3500064" y="3915773"/>
                </a:cubicBezTo>
                <a:cubicBezTo>
                  <a:pt x="3499442" y="3936795"/>
                  <a:pt x="3515985" y="3954457"/>
                  <a:pt x="3536633" y="3955204"/>
                </a:cubicBezTo>
                <a:close/>
                <a:moveTo>
                  <a:pt x="3412870" y="3915898"/>
                </a:moveTo>
                <a:cubicBezTo>
                  <a:pt x="3412248" y="3936048"/>
                  <a:pt x="3429786" y="3954706"/>
                  <a:pt x="3450061" y="3955328"/>
                </a:cubicBezTo>
                <a:cubicBezTo>
                  <a:pt x="3470460" y="3955950"/>
                  <a:pt x="3488372" y="3938785"/>
                  <a:pt x="3488869" y="3918013"/>
                </a:cubicBezTo>
                <a:cubicBezTo>
                  <a:pt x="3489491" y="3896618"/>
                  <a:pt x="3473445" y="3879826"/>
                  <a:pt x="3452175" y="3879204"/>
                </a:cubicBezTo>
                <a:cubicBezTo>
                  <a:pt x="3431154" y="3878707"/>
                  <a:pt x="3413491" y="3895250"/>
                  <a:pt x="3412870" y="3915898"/>
                </a:cubicBezTo>
                <a:close/>
                <a:moveTo>
                  <a:pt x="3360379" y="3879204"/>
                </a:moveTo>
                <a:cubicBezTo>
                  <a:pt x="3339607" y="3879826"/>
                  <a:pt x="3322442" y="3897862"/>
                  <a:pt x="3323188" y="3918137"/>
                </a:cubicBezTo>
                <a:cubicBezTo>
                  <a:pt x="3323934" y="3938412"/>
                  <a:pt x="3342592" y="3955950"/>
                  <a:pt x="3362742" y="3955204"/>
                </a:cubicBezTo>
                <a:cubicBezTo>
                  <a:pt x="3383390" y="3954457"/>
                  <a:pt x="3399809" y="3936670"/>
                  <a:pt x="3399312" y="3915773"/>
                </a:cubicBezTo>
                <a:cubicBezTo>
                  <a:pt x="3398690" y="3894504"/>
                  <a:pt x="3381773" y="3878582"/>
                  <a:pt x="3360379" y="3879204"/>
                </a:cubicBezTo>
                <a:close/>
                <a:moveTo>
                  <a:pt x="3233630" y="3917266"/>
                </a:moveTo>
                <a:cubicBezTo>
                  <a:pt x="3233879" y="3937417"/>
                  <a:pt x="3252164" y="3955452"/>
                  <a:pt x="3272314" y="3955204"/>
                </a:cubicBezTo>
                <a:cubicBezTo>
                  <a:pt x="3292962" y="3955079"/>
                  <a:pt x="3309879" y="3937541"/>
                  <a:pt x="3309754" y="3916520"/>
                </a:cubicBezTo>
                <a:cubicBezTo>
                  <a:pt x="3309630" y="3895125"/>
                  <a:pt x="3293087" y="3878956"/>
                  <a:pt x="3271692" y="3879080"/>
                </a:cubicBezTo>
                <a:cubicBezTo>
                  <a:pt x="3250796" y="3879204"/>
                  <a:pt x="3233506" y="3896618"/>
                  <a:pt x="3233630" y="3917142"/>
                </a:cubicBezTo>
                <a:close/>
                <a:moveTo>
                  <a:pt x="3186613" y="3955328"/>
                </a:moveTo>
                <a:cubicBezTo>
                  <a:pt x="3206888" y="3954582"/>
                  <a:pt x="3224426" y="3935924"/>
                  <a:pt x="3223680" y="3915773"/>
                </a:cubicBezTo>
                <a:cubicBezTo>
                  <a:pt x="3222933" y="3895125"/>
                  <a:pt x="3205271" y="3878582"/>
                  <a:pt x="3184249" y="3879204"/>
                </a:cubicBezTo>
                <a:cubicBezTo>
                  <a:pt x="3162980" y="3879826"/>
                  <a:pt x="3147058" y="3896743"/>
                  <a:pt x="3147680" y="3918013"/>
                </a:cubicBezTo>
                <a:cubicBezTo>
                  <a:pt x="3148302" y="3938785"/>
                  <a:pt x="3166213" y="3955950"/>
                  <a:pt x="3186613" y="3955204"/>
                </a:cubicBezTo>
                <a:close/>
                <a:moveTo>
                  <a:pt x="3097055" y="3955328"/>
                </a:moveTo>
                <a:cubicBezTo>
                  <a:pt x="3117330" y="3954582"/>
                  <a:pt x="3134868" y="3935924"/>
                  <a:pt x="3134122" y="3915773"/>
                </a:cubicBezTo>
                <a:cubicBezTo>
                  <a:pt x="3133376" y="3895125"/>
                  <a:pt x="3115713" y="3878582"/>
                  <a:pt x="3094692" y="3879204"/>
                </a:cubicBezTo>
                <a:cubicBezTo>
                  <a:pt x="3073422" y="3879826"/>
                  <a:pt x="3057501" y="3896743"/>
                  <a:pt x="3058123" y="3918137"/>
                </a:cubicBezTo>
                <a:cubicBezTo>
                  <a:pt x="3058745" y="3938909"/>
                  <a:pt x="3076656" y="3956075"/>
                  <a:pt x="3097055" y="3955328"/>
                </a:cubicBezTo>
                <a:close/>
                <a:moveTo>
                  <a:pt x="3005259" y="3955328"/>
                </a:moveTo>
                <a:cubicBezTo>
                  <a:pt x="3025410" y="3955950"/>
                  <a:pt x="3044067" y="3938536"/>
                  <a:pt x="3044689" y="3918137"/>
                </a:cubicBezTo>
                <a:cubicBezTo>
                  <a:pt x="3045435" y="3897738"/>
                  <a:pt x="3028146" y="3879826"/>
                  <a:pt x="3007374" y="3879204"/>
                </a:cubicBezTo>
                <a:cubicBezTo>
                  <a:pt x="2985979" y="3878582"/>
                  <a:pt x="2969063" y="3894628"/>
                  <a:pt x="2968565" y="3915898"/>
                </a:cubicBezTo>
                <a:cubicBezTo>
                  <a:pt x="2968068" y="3936919"/>
                  <a:pt x="2984487" y="3954582"/>
                  <a:pt x="3005135" y="3955328"/>
                </a:cubicBezTo>
                <a:close/>
                <a:moveTo>
                  <a:pt x="2920055" y="3879329"/>
                </a:moveTo>
                <a:cubicBezTo>
                  <a:pt x="2899034" y="3879204"/>
                  <a:pt x="2881620" y="3896121"/>
                  <a:pt x="2881371" y="3916769"/>
                </a:cubicBezTo>
                <a:cubicBezTo>
                  <a:pt x="2881123" y="3936919"/>
                  <a:pt x="2899159" y="3955204"/>
                  <a:pt x="2919309" y="3955452"/>
                </a:cubicBezTo>
                <a:cubicBezTo>
                  <a:pt x="2939832" y="3955701"/>
                  <a:pt x="2957246" y="3938287"/>
                  <a:pt x="2957371" y="3917515"/>
                </a:cubicBezTo>
                <a:cubicBezTo>
                  <a:pt x="2957619" y="3896121"/>
                  <a:pt x="2941325" y="3879577"/>
                  <a:pt x="2919931" y="3879453"/>
                </a:cubicBezTo>
                <a:close/>
                <a:moveTo>
                  <a:pt x="2791814" y="3916271"/>
                </a:moveTo>
                <a:cubicBezTo>
                  <a:pt x="2791316" y="3936421"/>
                  <a:pt x="2808979" y="3954955"/>
                  <a:pt x="2829254" y="3955452"/>
                </a:cubicBezTo>
                <a:cubicBezTo>
                  <a:pt x="2849653" y="3955950"/>
                  <a:pt x="2867440" y="3938660"/>
                  <a:pt x="2867813" y="3917888"/>
                </a:cubicBezTo>
                <a:cubicBezTo>
                  <a:pt x="2868186" y="3896494"/>
                  <a:pt x="2852141" y="3879702"/>
                  <a:pt x="2830871" y="3879329"/>
                </a:cubicBezTo>
                <a:cubicBezTo>
                  <a:pt x="2809850" y="3878956"/>
                  <a:pt x="2792311" y="3895623"/>
                  <a:pt x="2791814" y="3916271"/>
                </a:cubicBezTo>
                <a:close/>
                <a:moveTo>
                  <a:pt x="2739448" y="3879329"/>
                </a:moveTo>
                <a:cubicBezTo>
                  <a:pt x="2718675" y="3879951"/>
                  <a:pt x="2701510" y="3897862"/>
                  <a:pt x="2702256" y="3918261"/>
                </a:cubicBezTo>
                <a:cubicBezTo>
                  <a:pt x="2703003" y="3938536"/>
                  <a:pt x="2721661" y="3956075"/>
                  <a:pt x="2741811" y="3955328"/>
                </a:cubicBezTo>
                <a:cubicBezTo>
                  <a:pt x="2762459" y="3954582"/>
                  <a:pt x="2779002" y="3936919"/>
                  <a:pt x="2778380" y="3915898"/>
                </a:cubicBezTo>
                <a:cubicBezTo>
                  <a:pt x="2777758" y="3894628"/>
                  <a:pt x="2760842" y="3878707"/>
                  <a:pt x="2739448" y="3879329"/>
                </a:cubicBezTo>
                <a:close/>
                <a:moveTo>
                  <a:pt x="2652129" y="3879329"/>
                </a:moveTo>
                <a:cubicBezTo>
                  <a:pt x="2631108" y="3878831"/>
                  <a:pt x="2613445" y="3895374"/>
                  <a:pt x="2612823" y="3916022"/>
                </a:cubicBezTo>
                <a:cubicBezTo>
                  <a:pt x="2612202" y="3936173"/>
                  <a:pt x="2629740" y="3954706"/>
                  <a:pt x="2650015" y="3955452"/>
                </a:cubicBezTo>
                <a:cubicBezTo>
                  <a:pt x="2670414" y="3956075"/>
                  <a:pt x="2688325" y="3938909"/>
                  <a:pt x="2688823" y="3918137"/>
                </a:cubicBezTo>
                <a:cubicBezTo>
                  <a:pt x="2689445" y="3896743"/>
                  <a:pt x="2673399" y="3879951"/>
                  <a:pt x="2652129" y="3879329"/>
                </a:cubicBezTo>
                <a:close/>
                <a:moveTo>
                  <a:pt x="2526873" y="3916644"/>
                </a:moveTo>
                <a:cubicBezTo>
                  <a:pt x="2526749" y="3937665"/>
                  <a:pt x="2543541" y="3955079"/>
                  <a:pt x="2564189" y="3955328"/>
                </a:cubicBezTo>
                <a:cubicBezTo>
                  <a:pt x="2584339" y="3955577"/>
                  <a:pt x="2602624" y="3937665"/>
                  <a:pt x="2602873" y="3917391"/>
                </a:cubicBezTo>
                <a:cubicBezTo>
                  <a:pt x="2603121" y="3896867"/>
                  <a:pt x="2585707" y="3879453"/>
                  <a:pt x="2564935" y="3879204"/>
                </a:cubicBezTo>
                <a:cubicBezTo>
                  <a:pt x="2543541" y="3878956"/>
                  <a:pt x="2526998" y="3895250"/>
                  <a:pt x="2526749" y="3916520"/>
                </a:cubicBezTo>
                <a:close/>
                <a:moveTo>
                  <a:pt x="2475253" y="3955328"/>
                </a:moveTo>
                <a:cubicBezTo>
                  <a:pt x="2495404" y="3955204"/>
                  <a:pt x="2513440" y="3936919"/>
                  <a:pt x="2513315" y="3916769"/>
                </a:cubicBezTo>
                <a:cubicBezTo>
                  <a:pt x="2513191" y="3896121"/>
                  <a:pt x="2495777" y="3879080"/>
                  <a:pt x="2474756" y="3879204"/>
                </a:cubicBezTo>
                <a:cubicBezTo>
                  <a:pt x="2453362" y="3879204"/>
                  <a:pt x="2437067" y="3895872"/>
                  <a:pt x="2437191" y="3917142"/>
                </a:cubicBezTo>
                <a:cubicBezTo>
                  <a:pt x="2437316" y="3938039"/>
                  <a:pt x="2454730" y="3955452"/>
                  <a:pt x="2475253" y="3955204"/>
                </a:cubicBezTo>
                <a:close/>
                <a:moveTo>
                  <a:pt x="2347758" y="3918510"/>
                </a:moveTo>
                <a:cubicBezTo>
                  <a:pt x="2348505" y="3939282"/>
                  <a:pt x="2366665" y="3956323"/>
                  <a:pt x="2386940" y="3955452"/>
                </a:cubicBezTo>
                <a:cubicBezTo>
                  <a:pt x="2407339" y="3954582"/>
                  <a:pt x="2424629" y="3935800"/>
                  <a:pt x="2423758" y="3915649"/>
                </a:cubicBezTo>
                <a:cubicBezTo>
                  <a:pt x="2422887" y="3894877"/>
                  <a:pt x="2404976" y="3878707"/>
                  <a:pt x="2384079" y="3879329"/>
                </a:cubicBezTo>
                <a:cubicBezTo>
                  <a:pt x="2362809" y="3880075"/>
                  <a:pt x="2347012" y="3897116"/>
                  <a:pt x="2347758" y="3918510"/>
                </a:cubicBezTo>
                <a:close/>
                <a:moveTo>
                  <a:pt x="2260564" y="3917266"/>
                </a:moveTo>
                <a:cubicBezTo>
                  <a:pt x="2260689" y="3937417"/>
                  <a:pt x="2278973" y="3955452"/>
                  <a:pt x="2299124" y="3955328"/>
                </a:cubicBezTo>
                <a:cubicBezTo>
                  <a:pt x="2319772" y="3955204"/>
                  <a:pt x="2336688" y="3937790"/>
                  <a:pt x="2336688" y="3916769"/>
                </a:cubicBezTo>
                <a:cubicBezTo>
                  <a:pt x="2336688" y="3895374"/>
                  <a:pt x="2320020" y="3879080"/>
                  <a:pt x="2298751" y="3879204"/>
                </a:cubicBezTo>
                <a:cubicBezTo>
                  <a:pt x="2277854" y="3879329"/>
                  <a:pt x="2260440" y="3896743"/>
                  <a:pt x="2260689" y="3917266"/>
                </a:cubicBezTo>
                <a:close/>
                <a:moveTo>
                  <a:pt x="2171007" y="3917266"/>
                </a:moveTo>
                <a:cubicBezTo>
                  <a:pt x="2171131" y="3937417"/>
                  <a:pt x="2189416" y="3955452"/>
                  <a:pt x="2209566" y="3955328"/>
                </a:cubicBezTo>
                <a:cubicBezTo>
                  <a:pt x="2230214" y="3955204"/>
                  <a:pt x="2247131" y="3937790"/>
                  <a:pt x="2247131" y="3916769"/>
                </a:cubicBezTo>
                <a:cubicBezTo>
                  <a:pt x="2247131" y="3895374"/>
                  <a:pt x="2230587" y="3879080"/>
                  <a:pt x="2209193" y="3879204"/>
                </a:cubicBezTo>
                <a:cubicBezTo>
                  <a:pt x="2188296" y="3879329"/>
                  <a:pt x="2170882" y="3896743"/>
                  <a:pt x="2171131" y="3917266"/>
                </a:cubicBezTo>
                <a:close/>
                <a:moveTo>
                  <a:pt x="2118889" y="3879204"/>
                </a:moveTo>
                <a:cubicBezTo>
                  <a:pt x="2098117" y="3879702"/>
                  <a:pt x="2080828" y="3897489"/>
                  <a:pt x="2081449" y="3917888"/>
                </a:cubicBezTo>
                <a:cubicBezTo>
                  <a:pt x="2082071" y="3938163"/>
                  <a:pt x="2100605" y="3955826"/>
                  <a:pt x="2120755" y="3955204"/>
                </a:cubicBezTo>
                <a:cubicBezTo>
                  <a:pt x="2141403" y="3954582"/>
                  <a:pt x="2158071" y="3937044"/>
                  <a:pt x="2157573" y="3916022"/>
                </a:cubicBezTo>
                <a:cubicBezTo>
                  <a:pt x="2157076" y="3894752"/>
                  <a:pt x="2140284" y="3878707"/>
                  <a:pt x="2118889" y="3879204"/>
                </a:cubicBezTo>
                <a:close/>
                <a:moveTo>
                  <a:pt x="2032317" y="3955204"/>
                </a:moveTo>
                <a:cubicBezTo>
                  <a:pt x="2052468" y="3955826"/>
                  <a:pt x="2071126" y="3938287"/>
                  <a:pt x="2071747" y="3918013"/>
                </a:cubicBezTo>
                <a:cubicBezTo>
                  <a:pt x="2072369" y="3897613"/>
                  <a:pt x="2055204" y="3879702"/>
                  <a:pt x="2034432" y="3879204"/>
                </a:cubicBezTo>
                <a:cubicBezTo>
                  <a:pt x="2013037" y="3878707"/>
                  <a:pt x="1996121" y="3894628"/>
                  <a:pt x="1995624" y="3915898"/>
                </a:cubicBezTo>
                <a:cubicBezTo>
                  <a:pt x="1995126" y="3936919"/>
                  <a:pt x="2011669" y="3954582"/>
                  <a:pt x="2032317" y="3955204"/>
                </a:cubicBezTo>
                <a:close/>
                <a:moveTo>
                  <a:pt x="1944252" y="3955204"/>
                </a:moveTo>
                <a:cubicBezTo>
                  <a:pt x="1964527" y="3954955"/>
                  <a:pt x="1982314" y="3936546"/>
                  <a:pt x="1982066" y="3916396"/>
                </a:cubicBezTo>
                <a:cubicBezTo>
                  <a:pt x="1981817" y="3895748"/>
                  <a:pt x="1964278" y="3878956"/>
                  <a:pt x="1943257" y="3879080"/>
                </a:cubicBezTo>
                <a:cubicBezTo>
                  <a:pt x="1921863" y="3879329"/>
                  <a:pt x="1905693" y="3895872"/>
                  <a:pt x="1905942" y="3917266"/>
                </a:cubicBezTo>
                <a:cubicBezTo>
                  <a:pt x="1906190" y="3938039"/>
                  <a:pt x="1923729" y="3955452"/>
                  <a:pt x="1944128" y="3955079"/>
                </a:cubicBezTo>
                <a:close/>
                <a:moveTo>
                  <a:pt x="1854944" y="3955204"/>
                </a:moveTo>
                <a:cubicBezTo>
                  <a:pt x="1875219" y="3954831"/>
                  <a:pt x="1893006" y="3936421"/>
                  <a:pt x="1892508" y="3916147"/>
                </a:cubicBezTo>
                <a:cubicBezTo>
                  <a:pt x="1892135" y="3895499"/>
                  <a:pt x="1874597" y="3878707"/>
                  <a:pt x="1853576" y="3879080"/>
                </a:cubicBezTo>
                <a:cubicBezTo>
                  <a:pt x="1832306" y="3879453"/>
                  <a:pt x="1816136" y="3896121"/>
                  <a:pt x="1816509" y="3917515"/>
                </a:cubicBezTo>
                <a:cubicBezTo>
                  <a:pt x="1816882" y="3938287"/>
                  <a:pt x="1834545" y="3955577"/>
                  <a:pt x="1854944" y="3955204"/>
                </a:cubicBezTo>
                <a:close/>
                <a:moveTo>
                  <a:pt x="1765386" y="3955204"/>
                </a:moveTo>
                <a:cubicBezTo>
                  <a:pt x="1785661" y="3954831"/>
                  <a:pt x="1803448" y="3936421"/>
                  <a:pt x="1802951" y="3916147"/>
                </a:cubicBezTo>
                <a:cubicBezTo>
                  <a:pt x="1802578" y="3895499"/>
                  <a:pt x="1784915" y="3878707"/>
                  <a:pt x="1764018" y="3879080"/>
                </a:cubicBezTo>
                <a:cubicBezTo>
                  <a:pt x="1742748" y="3879453"/>
                  <a:pt x="1726578" y="3896121"/>
                  <a:pt x="1726951" y="3917515"/>
                </a:cubicBezTo>
                <a:cubicBezTo>
                  <a:pt x="1727324" y="3938287"/>
                  <a:pt x="1744987" y="3955577"/>
                  <a:pt x="1765386" y="3955204"/>
                </a:cubicBezTo>
                <a:close/>
                <a:moveTo>
                  <a:pt x="1639757" y="3915898"/>
                </a:moveTo>
                <a:cubicBezTo>
                  <a:pt x="1639260" y="3936048"/>
                  <a:pt x="1656798" y="3954582"/>
                  <a:pt x="1677073" y="3955204"/>
                </a:cubicBezTo>
                <a:cubicBezTo>
                  <a:pt x="1697472" y="3955826"/>
                  <a:pt x="1715259" y="3938536"/>
                  <a:pt x="1715757" y="3917764"/>
                </a:cubicBezTo>
                <a:cubicBezTo>
                  <a:pt x="1716254" y="3896369"/>
                  <a:pt x="1700208" y="3879577"/>
                  <a:pt x="1678939" y="3879080"/>
                </a:cubicBezTo>
                <a:cubicBezTo>
                  <a:pt x="1657918" y="3878582"/>
                  <a:pt x="1640255" y="3895250"/>
                  <a:pt x="1639757" y="3915898"/>
                </a:cubicBezTo>
                <a:close/>
                <a:moveTo>
                  <a:pt x="1550075" y="3917266"/>
                </a:moveTo>
                <a:cubicBezTo>
                  <a:pt x="1550449" y="3937541"/>
                  <a:pt x="1568733" y="3955328"/>
                  <a:pt x="1588884" y="3955079"/>
                </a:cubicBezTo>
                <a:cubicBezTo>
                  <a:pt x="1609532" y="3954831"/>
                  <a:pt x="1626324" y="3937292"/>
                  <a:pt x="1626199" y="3916271"/>
                </a:cubicBezTo>
                <a:cubicBezTo>
                  <a:pt x="1625950" y="3895001"/>
                  <a:pt x="1609283" y="3878707"/>
                  <a:pt x="1588013" y="3878956"/>
                </a:cubicBezTo>
                <a:cubicBezTo>
                  <a:pt x="1567241" y="3879204"/>
                  <a:pt x="1549827" y="3896743"/>
                  <a:pt x="1550200" y="3917266"/>
                </a:cubicBezTo>
                <a:close/>
                <a:moveTo>
                  <a:pt x="1499575" y="3879080"/>
                </a:moveTo>
                <a:cubicBezTo>
                  <a:pt x="1478554" y="3878707"/>
                  <a:pt x="1461016" y="3895374"/>
                  <a:pt x="1460642" y="3916147"/>
                </a:cubicBezTo>
                <a:cubicBezTo>
                  <a:pt x="1460269" y="3936297"/>
                  <a:pt x="1477932" y="3954706"/>
                  <a:pt x="1498207" y="3955204"/>
                </a:cubicBezTo>
                <a:cubicBezTo>
                  <a:pt x="1518606" y="3955701"/>
                  <a:pt x="1536269" y="3938287"/>
                  <a:pt x="1536642" y="3917515"/>
                </a:cubicBezTo>
                <a:cubicBezTo>
                  <a:pt x="1537015" y="3896121"/>
                  <a:pt x="1520845" y="3879453"/>
                  <a:pt x="1499575" y="3879080"/>
                </a:cubicBezTo>
                <a:close/>
                <a:moveTo>
                  <a:pt x="1374568" y="3916520"/>
                </a:moveTo>
                <a:cubicBezTo>
                  <a:pt x="1374568" y="3937541"/>
                  <a:pt x="1391360" y="3954955"/>
                  <a:pt x="1412132" y="3955079"/>
                </a:cubicBezTo>
                <a:cubicBezTo>
                  <a:pt x="1432283" y="3955204"/>
                  <a:pt x="1450567" y="3937168"/>
                  <a:pt x="1450692" y="3917017"/>
                </a:cubicBezTo>
                <a:cubicBezTo>
                  <a:pt x="1450816" y="3896494"/>
                  <a:pt x="1433402" y="3879204"/>
                  <a:pt x="1412630" y="3878956"/>
                </a:cubicBezTo>
                <a:cubicBezTo>
                  <a:pt x="1391235" y="3878831"/>
                  <a:pt x="1374692" y="3895125"/>
                  <a:pt x="1374692" y="3916520"/>
                </a:cubicBezTo>
                <a:close/>
                <a:moveTo>
                  <a:pt x="1322326" y="3955079"/>
                </a:moveTo>
                <a:cubicBezTo>
                  <a:pt x="1342476" y="3955328"/>
                  <a:pt x="1360885" y="3937417"/>
                  <a:pt x="1361134" y="3917266"/>
                </a:cubicBezTo>
                <a:cubicBezTo>
                  <a:pt x="1361383" y="3896743"/>
                  <a:pt x="1344093" y="3879329"/>
                  <a:pt x="1323197" y="3879080"/>
                </a:cubicBezTo>
                <a:cubicBezTo>
                  <a:pt x="1301802" y="3878831"/>
                  <a:pt x="1285259" y="3895001"/>
                  <a:pt x="1285010" y="3916396"/>
                </a:cubicBezTo>
                <a:cubicBezTo>
                  <a:pt x="1284762" y="3937417"/>
                  <a:pt x="1301678" y="3954831"/>
                  <a:pt x="1322326" y="3955204"/>
                </a:cubicBezTo>
                <a:close/>
                <a:moveTo>
                  <a:pt x="1232644" y="3955079"/>
                </a:moveTo>
                <a:cubicBezTo>
                  <a:pt x="1252795" y="3955452"/>
                  <a:pt x="1271204" y="3937665"/>
                  <a:pt x="1271577" y="3917391"/>
                </a:cubicBezTo>
                <a:cubicBezTo>
                  <a:pt x="1271950" y="3896992"/>
                  <a:pt x="1254660" y="3879329"/>
                  <a:pt x="1233764" y="3879080"/>
                </a:cubicBezTo>
                <a:cubicBezTo>
                  <a:pt x="1212369" y="3878707"/>
                  <a:pt x="1195702" y="3895001"/>
                  <a:pt x="1195453" y="3916271"/>
                </a:cubicBezTo>
                <a:cubicBezTo>
                  <a:pt x="1195204" y="3937292"/>
                  <a:pt x="1211996" y="3954831"/>
                  <a:pt x="1232644" y="3955204"/>
                </a:cubicBezTo>
                <a:close/>
                <a:moveTo>
                  <a:pt x="1145326" y="3879080"/>
                </a:moveTo>
                <a:cubicBezTo>
                  <a:pt x="1124553" y="3879702"/>
                  <a:pt x="1107388" y="3897738"/>
                  <a:pt x="1108134" y="3918013"/>
                </a:cubicBezTo>
                <a:cubicBezTo>
                  <a:pt x="1108881" y="3938287"/>
                  <a:pt x="1127539" y="3955826"/>
                  <a:pt x="1147689" y="3955079"/>
                </a:cubicBezTo>
                <a:cubicBezTo>
                  <a:pt x="1168337" y="3954333"/>
                  <a:pt x="1184756" y="3936546"/>
                  <a:pt x="1184258" y="3915649"/>
                </a:cubicBezTo>
                <a:cubicBezTo>
                  <a:pt x="1183636" y="3894379"/>
                  <a:pt x="1166720" y="3878458"/>
                  <a:pt x="1145326" y="3879080"/>
                </a:cubicBezTo>
                <a:close/>
                <a:moveTo>
                  <a:pt x="1057510" y="3879080"/>
                </a:moveTo>
                <a:cubicBezTo>
                  <a:pt x="1036488" y="3878831"/>
                  <a:pt x="1018950" y="3895499"/>
                  <a:pt x="1018577" y="3916271"/>
                </a:cubicBezTo>
                <a:cubicBezTo>
                  <a:pt x="1018204" y="3936421"/>
                  <a:pt x="1036115" y="3954831"/>
                  <a:pt x="1056266" y="3955204"/>
                </a:cubicBezTo>
                <a:cubicBezTo>
                  <a:pt x="1076665" y="3955577"/>
                  <a:pt x="1094328" y="3938287"/>
                  <a:pt x="1094576" y="3917391"/>
                </a:cubicBezTo>
                <a:cubicBezTo>
                  <a:pt x="1094950" y="3895996"/>
                  <a:pt x="1078780" y="3879329"/>
                  <a:pt x="1057385" y="3879080"/>
                </a:cubicBezTo>
                <a:close/>
                <a:moveTo>
                  <a:pt x="966833" y="3879080"/>
                </a:moveTo>
                <a:cubicBezTo>
                  <a:pt x="946060" y="3879453"/>
                  <a:pt x="928646" y="3896992"/>
                  <a:pt x="929020" y="3917391"/>
                </a:cubicBezTo>
                <a:cubicBezTo>
                  <a:pt x="929393" y="3937665"/>
                  <a:pt x="947802" y="3955452"/>
                  <a:pt x="967952" y="3955079"/>
                </a:cubicBezTo>
                <a:cubicBezTo>
                  <a:pt x="988600" y="3954706"/>
                  <a:pt x="1005392" y="3937168"/>
                  <a:pt x="1005143" y="3916147"/>
                </a:cubicBezTo>
                <a:cubicBezTo>
                  <a:pt x="1004895" y="3894877"/>
                  <a:pt x="988103" y="3878707"/>
                  <a:pt x="966833" y="3878956"/>
                </a:cubicBezTo>
                <a:close/>
                <a:moveTo>
                  <a:pt x="839462" y="3918013"/>
                </a:moveTo>
                <a:cubicBezTo>
                  <a:pt x="840209" y="3938287"/>
                  <a:pt x="858866" y="3955826"/>
                  <a:pt x="879017" y="3955204"/>
                </a:cubicBezTo>
                <a:cubicBezTo>
                  <a:pt x="899665" y="3954457"/>
                  <a:pt x="916208" y="3936795"/>
                  <a:pt x="915586" y="3915773"/>
                </a:cubicBezTo>
                <a:cubicBezTo>
                  <a:pt x="915088" y="3894504"/>
                  <a:pt x="898048" y="3878582"/>
                  <a:pt x="876778" y="3879080"/>
                </a:cubicBezTo>
                <a:cubicBezTo>
                  <a:pt x="856005" y="3879702"/>
                  <a:pt x="838840" y="3897613"/>
                  <a:pt x="839462" y="3918013"/>
                </a:cubicBezTo>
                <a:close/>
                <a:moveTo>
                  <a:pt x="753636" y="3917515"/>
                </a:moveTo>
                <a:cubicBezTo>
                  <a:pt x="754010" y="3938287"/>
                  <a:pt x="771548" y="3955701"/>
                  <a:pt x="791947" y="3955328"/>
                </a:cubicBezTo>
                <a:cubicBezTo>
                  <a:pt x="812222" y="3954955"/>
                  <a:pt x="830009" y="3936546"/>
                  <a:pt x="829636" y="3916396"/>
                </a:cubicBezTo>
                <a:cubicBezTo>
                  <a:pt x="829263" y="3895748"/>
                  <a:pt x="811724" y="3878956"/>
                  <a:pt x="790703" y="3879204"/>
                </a:cubicBezTo>
                <a:cubicBezTo>
                  <a:pt x="769433" y="3879453"/>
                  <a:pt x="753263" y="3896121"/>
                  <a:pt x="753512" y="3917515"/>
                </a:cubicBezTo>
                <a:close/>
                <a:moveTo>
                  <a:pt x="700648" y="3955204"/>
                </a:moveTo>
                <a:cubicBezTo>
                  <a:pt x="720799" y="3955950"/>
                  <a:pt x="739456" y="3938412"/>
                  <a:pt x="740203" y="3918137"/>
                </a:cubicBezTo>
                <a:cubicBezTo>
                  <a:pt x="740949" y="3897862"/>
                  <a:pt x="723784" y="3879826"/>
                  <a:pt x="703012" y="3879204"/>
                </a:cubicBezTo>
                <a:cubicBezTo>
                  <a:pt x="681617" y="3878582"/>
                  <a:pt x="664701" y="3894504"/>
                  <a:pt x="664079" y="3915773"/>
                </a:cubicBezTo>
                <a:cubicBezTo>
                  <a:pt x="663457" y="3936795"/>
                  <a:pt x="680000" y="3954457"/>
                  <a:pt x="700648" y="3955204"/>
                </a:cubicBezTo>
                <a:close/>
                <a:moveTo>
                  <a:pt x="611713" y="3955204"/>
                </a:moveTo>
                <a:cubicBezTo>
                  <a:pt x="631863" y="3955452"/>
                  <a:pt x="650272" y="3937665"/>
                  <a:pt x="650521" y="3917391"/>
                </a:cubicBezTo>
                <a:cubicBezTo>
                  <a:pt x="650894" y="3896992"/>
                  <a:pt x="633480" y="3879329"/>
                  <a:pt x="612708" y="3879080"/>
                </a:cubicBezTo>
                <a:cubicBezTo>
                  <a:pt x="591314" y="3878831"/>
                  <a:pt x="574646" y="3895001"/>
                  <a:pt x="574397" y="3916271"/>
                </a:cubicBezTo>
                <a:cubicBezTo>
                  <a:pt x="574148" y="3937292"/>
                  <a:pt x="590940" y="3954831"/>
                  <a:pt x="611588" y="3955079"/>
                </a:cubicBezTo>
                <a:close/>
                <a:moveTo>
                  <a:pt x="487203" y="3917640"/>
                </a:moveTo>
                <a:cubicBezTo>
                  <a:pt x="487701" y="3937914"/>
                  <a:pt x="506110" y="3955577"/>
                  <a:pt x="526384" y="3955079"/>
                </a:cubicBezTo>
                <a:cubicBezTo>
                  <a:pt x="547032" y="3954582"/>
                  <a:pt x="563700" y="3937044"/>
                  <a:pt x="563327" y="3916022"/>
                </a:cubicBezTo>
                <a:cubicBezTo>
                  <a:pt x="562954" y="3894752"/>
                  <a:pt x="546162" y="3878582"/>
                  <a:pt x="524767" y="3879080"/>
                </a:cubicBezTo>
                <a:cubicBezTo>
                  <a:pt x="503995" y="3879453"/>
                  <a:pt x="486706" y="3897240"/>
                  <a:pt x="487203" y="3917640"/>
                </a:cubicBezTo>
                <a:close/>
                <a:moveTo>
                  <a:pt x="397646" y="3918013"/>
                </a:moveTo>
                <a:cubicBezTo>
                  <a:pt x="398392" y="3938287"/>
                  <a:pt x="417050" y="3955826"/>
                  <a:pt x="437200" y="3955204"/>
                </a:cubicBezTo>
                <a:cubicBezTo>
                  <a:pt x="457848" y="3954457"/>
                  <a:pt x="474391" y="3936795"/>
                  <a:pt x="473769" y="3915773"/>
                </a:cubicBezTo>
                <a:cubicBezTo>
                  <a:pt x="473272" y="3894504"/>
                  <a:pt x="456231" y="3878582"/>
                  <a:pt x="434961" y="3879080"/>
                </a:cubicBezTo>
                <a:cubicBezTo>
                  <a:pt x="414189" y="3879702"/>
                  <a:pt x="397024" y="3897613"/>
                  <a:pt x="397646" y="3918013"/>
                </a:cubicBezTo>
                <a:close/>
                <a:moveTo>
                  <a:pt x="308213" y="3916147"/>
                </a:moveTo>
                <a:cubicBezTo>
                  <a:pt x="307715" y="3936297"/>
                  <a:pt x="325378" y="3954831"/>
                  <a:pt x="345653" y="3955328"/>
                </a:cubicBezTo>
                <a:cubicBezTo>
                  <a:pt x="366052" y="3955826"/>
                  <a:pt x="383839" y="3938536"/>
                  <a:pt x="384212" y="3917764"/>
                </a:cubicBezTo>
                <a:cubicBezTo>
                  <a:pt x="384585" y="3896369"/>
                  <a:pt x="368539" y="3879577"/>
                  <a:pt x="347270" y="3879204"/>
                </a:cubicBezTo>
                <a:cubicBezTo>
                  <a:pt x="326248" y="3878831"/>
                  <a:pt x="308710" y="3895499"/>
                  <a:pt x="308213" y="3916147"/>
                </a:cubicBezTo>
                <a:close/>
                <a:moveTo>
                  <a:pt x="260573" y="3955328"/>
                </a:moveTo>
                <a:cubicBezTo>
                  <a:pt x="280848" y="3954955"/>
                  <a:pt x="298635" y="3936546"/>
                  <a:pt x="298262" y="3916396"/>
                </a:cubicBezTo>
                <a:cubicBezTo>
                  <a:pt x="297889" y="3895748"/>
                  <a:pt x="280350" y="3878956"/>
                  <a:pt x="259329" y="3879204"/>
                </a:cubicBezTo>
                <a:cubicBezTo>
                  <a:pt x="238059" y="3879453"/>
                  <a:pt x="221765" y="3896121"/>
                  <a:pt x="222138" y="3917515"/>
                </a:cubicBezTo>
                <a:cubicBezTo>
                  <a:pt x="222511" y="3938287"/>
                  <a:pt x="240049" y="3955701"/>
                  <a:pt x="260449" y="3955328"/>
                </a:cubicBezTo>
                <a:close/>
                <a:moveTo>
                  <a:pt x="169274" y="3955328"/>
                </a:moveTo>
                <a:cubicBezTo>
                  <a:pt x="189425" y="3955950"/>
                  <a:pt x="208082" y="3938536"/>
                  <a:pt x="208829" y="3918261"/>
                </a:cubicBezTo>
                <a:cubicBezTo>
                  <a:pt x="209575" y="3897862"/>
                  <a:pt x="192285" y="3879951"/>
                  <a:pt x="171638" y="3879329"/>
                </a:cubicBezTo>
                <a:cubicBezTo>
                  <a:pt x="150243" y="3878707"/>
                  <a:pt x="133327" y="3894752"/>
                  <a:pt x="132829" y="3915898"/>
                </a:cubicBezTo>
                <a:cubicBezTo>
                  <a:pt x="132332" y="3936919"/>
                  <a:pt x="148751" y="3954582"/>
                  <a:pt x="169399" y="3955328"/>
                </a:cubicBezTo>
                <a:close/>
                <a:moveTo>
                  <a:pt x="81458" y="3955328"/>
                </a:moveTo>
                <a:cubicBezTo>
                  <a:pt x="101733" y="3954955"/>
                  <a:pt x="119520" y="3936546"/>
                  <a:pt x="119147" y="3916396"/>
                </a:cubicBezTo>
                <a:cubicBezTo>
                  <a:pt x="118774" y="3895748"/>
                  <a:pt x="101235" y="3878956"/>
                  <a:pt x="80214" y="3879204"/>
                </a:cubicBezTo>
                <a:cubicBezTo>
                  <a:pt x="58944" y="3879453"/>
                  <a:pt x="42650" y="3896121"/>
                  <a:pt x="43023" y="3917515"/>
                </a:cubicBezTo>
                <a:cubicBezTo>
                  <a:pt x="43396" y="3938287"/>
                  <a:pt x="60935" y="3955701"/>
                  <a:pt x="81334" y="3955328"/>
                </a:cubicBezTo>
                <a:close/>
                <a:moveTo>
                  <a:pt x="13289310" y="3879204"/>
                </a:moveTo>
                <a:cubicBezTo>
                  <a:pt x="13268539" y="3879826"/>
                  <a:pt x="13251374" y="3897862"/>
                  <a:pt x="13252119" y="3918137"/>
                </a:cubicBezTo>
                <a:cubicBezTo>
                  <a:pt x="13252866" y="3938412"/>
                  <a:pt x="13271524" y="3955950"/>
                  <a:pt x="13291674" y="3955204"/>
                </a:cubicBezTo>
                <a:cubicBezTo>
                  <a:pt x="13312323" y="3954457"/>
                  <a:pt x="13328741" y="3936670"/>
                  <a:pt x="13328243" y="3915773"/>
                </a:cubicBezTo>
                <a:cubicBezTo>
                  <a:pt x="13327622" y="3894504"/>
                  <a:pt x="13310706" y="3878582"/>
                  <a:pt x="13289310" y="3879204"/>
                </a:cubicBezTo>
                <a:close/>
                <a:moveTo>
                  <a:pt x="13289808" y="3792508"/>
                </a:moveTo>
                <a:cubicBezTo>
                  <a:pt x="13269409" y="3793005"/>
                  <a:pt x="13252368" y="3810792"/>
                  <a:pt x="13252866" y="3831067"/>
                </a:cubicBezTo>
                <a:cubicBezTo>
                  <a:pt x="13253363" y="3851591"/>
                  <a:pt x="13270777" y="3868134"/>
                  <a:pt x="13291425" y="3867761"/>
                </a:cubicBezTo>
                <a:cubicBezTo>
                  <a:pt x="13312323" y="3867388"/>
                  <a:pt x="13328492" y="3850347"/>
                  <a:pt x="13328118" y="3829575"/>
                </a:cubicBezTo>
                <a:cubicBezTo>
                  <a:pt x="13327746" y="3809051"/>
                  <a:pt x="13310208" y="3792010"/>
                  <a:pt x="13289933" y="3792508"/>
                </a:cubicBezTo>
                <a:close/>
                <a:moveTo>
                  <a:pt x="13241796" y="3830818"/>
                </a:moveTo>
                <a:cubicBezTo>
                  <a:pt x="13242045" y="3810419"/>
                  <a:pt x="13225004" y="3792757"/>
                  <a:pt x="13204605" y="3792508"/>
                </a:cubicBezTo>
                <a:cubicBezTo>
                  <a:pt x="13184205" y="3792134"/>
                  <a:pt x="13166916" y="3809300"/>
                  <a:pt x="13166667" y="3829823"/>
                </a:cubicBezTo>
                <a:cubicBezTo>
                  <a:pt x="13166418" y="3850720"/>
                  <a:pt x="13182713" y="3867512"/>
                  <a:pt x="13203609" y="3867761"/>
                </a:cubicBezTo>
                <a:cubicBezTo>
                  <a:pt x="13224257" y="3868010"/>
                  <a:pt x="13241547" y="3851342"/>
                  <a:pt x="13241920" y="3830818"/>
                </a:cubicBezTo>
                <a:close/>
                <a:moveTo>
                  <a:pt x="13114052" y="3792508"/>
                </a:moveTo>
                <a:cubicBezTo>
                  <a:pt x="13093528" y="3792757"/>
                  <a:pt x="13076861" y="3810046"/>
                  <a:pt x="13077110" y="3830694"/>
                </a:cubicBezTo>
                <a:cubicBezTo>
                  <a:pt x="13077359" y="3851591"/>
                  <a:pt x="13094150" y="3868010"/>
                  <a:pt x="13115046" y="3867761"/>
                </a:cubicBezTo>
                <a:cubicBezTo>
                  <a:pt x="13135570" y="3867512"/>
                  <a:pt x="13152735" y="3850223"/>
                  <a:pt x="13152362" y="3829823"/>
                </a:cubicBezTo>
                <a:cubicBezTo>
                  <a:pt x="13152114" y="3809424"/>
                  <a:pt x="13134451" y="3792259"/>
                  <a:pt x="13114052" y="3792508"/>
                </a:cubicBezTo>
                <a:close/>
                <a:moveTo>
                  <a:pt x="13025614" y="3792508"/>
                </a:moveTo>
                <a:cubicBezTo>
                  <a:pt x="13005339" y="3792134"/>
                  <a:pt x="12987800" y="3809051"/>
                  <a:pt x="12987427" y="3829699"/>
                </a:cubicBezTo>
                <a:cubicBezTo>
                  <a:pt x="12987055" y="3850596"/>
                  <a:pt x="13003349" y="3867512"/>
                  <a:pt x="13024121" y="3867885"/>
                </a:cubicBezTo>
                <a:cubicBezTo>
                  <a:pt x="13044770" y="3868259"/>
                  <a:pt x="13062183" y="3851591"/>
                  <a:pt x="13062556" y="3831067"/>
                </a:cubicBezTo>
                <a:cubicBezTo>
                  <a:pt x="13062930" y="3810668"/>
                  <a:pt x="13045889" y="3793005"/>
                  <a:pt x="13025490" y="3792508"/>
                </a:cubicBezTo>
                <a:close/>
                <a:moveTo>
                  <a:pt x="12897870" y="3829326"/>
                </a:moveTo>
                <a:cubicBezTo>
                  <a:pt x="12897372" y="3850223"/>
                  <a:pt x="12913543" y="3867263"/>
                  <a:pt x="12934316" y="3867761"/>
                </a:cubicBezTo>
                <a:cubicBezTo>
                  <a:pt x="12954963" y="3868259"/>
                  <a:pt x="12972501" y="3851840"/>
                  <a:pt x="12972999" y="3831316"/>
                </a:cubicBezTo>
                <a:cubicBezTo>
                  <a:pt x="12973620" y="3811041"/>
                  <a:pt x="12956580" y="3793130"/>
                  <a:pt x="12936305" y="3792508"/>
                </a:cubicBezTo>
                <a:cubicBezTo>
                  <a:pt x="12916030" y="3791886"/>
                  <a:pt x="12898368" y="3808802"/>
                  <a:pt x="12897870" y="3829326"/>
                </a:cubicBezTo>
                <a:close/>
                <a:moveTo>
                  <a:pt x="12810925" y="3829326"/>
                </a:moveTo>
                <a:cubicBezTo>
                  <a:pt x="12810427" y="3849601"/>
                  <a:pt x="12827343" y="3867263"/>
                  <a:pt x="12847867" y="3867761"/>
                </a:cubicBezTo>
                <a:cubicBezTo>
                  <a:pt x="12868764" y="3868259"/>
                  <a:pt x="12885681" y="3851964"/>
                  <a:pt x="12886179" y="3831192"/>
                </a:cubicBezTo>
                <a:cubicBezTo>
                  <a:pt x="12886675" y="3810419"/>
                  <a:pt x="12870257" y="3793130"/>
                  <a:pt x="12849609" y="3792508"/>
                </a:cubicBezTo>
                <a:cubicBezTo>
                  <a:pt x="12829209" y="3792010"/>
                  <a:pt x="12811423" y="3809051"/>
                  <a:pt x="12810925" y="3829326"/>
                </a:cubicBezTo>
                <a:close/>
                <a:moveTo>
                  <a:pt x="12761046" y="3792508"/>
                </a:moveTo>
                <a:cubicBezTo>
                  <a:pt x="12740647" y="3791388"/>
                  <a:pt x="12722612" y="3807807"/>
                  <a:pt x="12721493" y="3828331"/>
                </a:cubicBezTo>
                <a:cubicBezTo>
                  <a:pt x="12720372" y="3848605"/>
                  <a:pt x="12736916" y="3866641"/>
                  <a:pt x="12757439" y="3867636"/>
                </a:cubicBezTo>
                <a:cubicBezTo>
                  <a:pt x="12778336" y="3868632"/>
                  <a:pt x="12795750" y="3852835"/>
                  <a:pt x="12796620" y="3832062"/>
                </a:cubicBezTo>
                <a:cubicBezTo>
                  <a:pt x="12797616" y="3811414"/>
                  <a:pt x="12781570" y="3793627"/>
                  <a:pt x="12761046" y="3792508"/>
                </a:cubicBezTo>
                <a:close/>
                <a:moveTo>
                  <a:pt x="12632183" y="3826838"/>
                </a:moveTo>
                <a:cubicBezTo>
                  <a:pt x="12630193" y="3847113"/>
                  <a:pt x="12645741" y="3865771"/>
                  <a:pt x="12666265" y="3867636"/>
                </a:cubicBezTo>
                <a:cubicBezTo>
                  <a:pt x="12687038" y="3869502"/>
                  <a:pt x="12705197" y="3854327"/>
                  <a:pt x="12707063" y="3833804"/>
                </a:cubicBezTo>
                <a:cubicBezTo>
                  <a:pt x="12708930" y="3813280"/>
                  <a:pt x="12693629" y="3794747"/>
                  <a:pt x="12673107" y="3792757"/>
                </a:cubicBezTo>
                <a:cubicBezTo>
                  <a:pt x="12652832" y="3790766"/>
                  <a:pt x="12634174" y="3806315"/>
                  <a:pt x="12632183" y="3826963"/>
                </a:cubicBezTo>
                <a:close/>
                <a:moveTo>
                  <a:pt x="12545612" y="3829699"/>
                </a:moveTo>
                <a:cubicBezTo>
                  <a:pt x="12545363" y="3850596"/>
                  <a:pt x="12561656" y="3867388"/>
                  <a:pt x="12582429" y="3867761"/>
                </a:cubicBezTo>
                <a:cubicBezTo>
                  <a:pt x="12603078" y="3868010"/>
                  <a:pt x="12620490" y="3851342"/>
                  <a:pt x="12620739" y="3830818"/>
                </a:cubicBezTo>
                <a:cubicBezTo>
                  <a:pt x="12621113" y="3810419"/>
                  <a:pt x="12603948" y="3792757"/>
                  <a:pt x="12583548" y="3792383"/>
                </a:cubicBezTo>
                <a:cubicBezTo>
                  <a:pt x="12563149" y="3792010"/>
                  <a:pt x="12545859" y="3809051"/>
                  <a:pt x="12545487" y="3829699"/>
                </a:cubicBezTo>
                <a:close/>
                <a:moveTo>
                  <a:pt x="12456053" y="3830818"/>
                </a:moveTo>
                <a:cubicBezTo>
                  <a:pt x="12456302" y="3851715"/>
                  <a:pt x="12473219" y="3868010"/>
                  <a:pt x="12493991" y="3867761"/>
                </a:cubicBezTo>
                <a:cubicBezTo>
                  <a:pt x="12514515" y="3867512"/>
                  <a:pt x="12531556" y="3849974"/>
                  <a:pt x="12531307" y="3829699"/>
                </a:cubicBezTo>
                <a:cubicBezTo>
                  <a:pt x="12530933" y="3809300"/>
                  <a:pt x="12513270" y="3792134"/>
                  <a:pt x="12492872" y="3792508"/>
                </a:cubicBezTo>
                <a:cubicBezTo>
                  <a:pt x="12472348" y="3792881"/>
                  <a:pt x="12455680" y="3810170"/>
                  <a:pt x="12456053" y="3830818"/>
                </a:cubicBezTo>
                <a:close/>
                <a:moveTo>
                  <a:pt x="12366496" y="3829699"/>
                </a:moveTo>
                <a:cubicBezTo>
                  <a:pt x="12366247" y="3850596"/>
                  <a:pt x="12382543" y="3867388"/>
                  <a:pt x="12403314" y="3867761"/>
                </a:cubicBezTo>
                <a:cubicBezTo>
                  <a:pt x="12423962" y="3868010"/>
                  <a:pt x="12441377" y="3851342"/>
                  <a:pt x="12441626" y="3830818"/>
                </a:cubicBezTo>
                <a:cubicBezTo>
                  <a:pt x="12441998" y="3810419"/>
                  <a:pt x="12424832" y="3792757"/>
                  <a:pt x="12404433" y="3792383"/>
                </a:cubicBezTo>
                <a:cubicBezTo>
                  <a:pt x="12384035" y="3792010"/>
                  <a:pt x="12366745" y="3809051"/>
                  <a:pt x="12366372" y="3829699"/>
                </a:cubicBezTo>
                <a:close/>
                <a:moveTo>
                  <a:pt x="12354803" y="3831440"/>
                </a:moveTo>
                <a:cubicBezTo>
                  <a:pt x="12355426" y="3810668"/>
                  <a:pt x="12339008" y="3793254"/>
                  <a:pt x="12318484" y="3792632"/>
                </a:cubicBezTo>
                <a:cubicBezTo>
                  <a:pt x="12298085" y="3792010"/>
                  <a:pt x="12280173" y="3808802"/>
                  <a:pt x="12279551" y="3829201"/>
                </a:cubicBezTo>
                <a:cubicBezTo>
                  <a:pt x="12278929" y="3849476"/>
                  <a:pt x="12295845" y="3867263"/>
                  <a:pt x="12316244" y="3867885"/>
                </a:cubicBezTo>
                <a:cubicBezTo>
                  <a:pt x="12337017" y="3868507"/>
                  <a:pt x="12354182" y="3852337"/>
                  <a:pt x="12354803" y="3831565"/>
                </a:cubicBezTo>
                <a:close/>
                <a:moveTo>
                  <a:pt x="12189994" y="3830445"/>
                </a:moveTo>
                <a:cubicBezTo>
                  <a:pt x="12189994" y="3850844"/>
                  <a:pt x="12207283" y="3867885"/>
                  <a:pt x="12227931" y="3867761"/>
                </a:cubicBezTo>
                <a:cubicBezTo>
                  <a:pt x="12248828" y="3867761"/>
                  <a:pt x="12265247" y="3850969"/>
                  <a:pt x="12265247" y="3830072"/>
                </a:cubicBezTo>
                <a:cubicBezTo>
                  <a:pt x="12265247" y="3809424"/>
                  <a:pt x="12248081" y="3792259"/>
                  <a:pt x="12227682" y="3792383"/>
                </a:cubicBezTo>
                <a:cubicBezTo>
                  <a:pt x="12207283" y="3792383"/>
                  <a:pt x="12189994" y="3809922"/>
                  <a:pt x="12190118" y="3830321"/>
                </a:cubicBezTo>
                <a:close/>
                <a:moveTo>
                  <a:pt x="12137503" y="3792508"/>
                </a:moveTo>
                <a:cubicBezTo>
                  <a:pt x="12117103" y="3793005"/>
                  <a:pt x="12100063" y="3810792"/>
                  <a:pt x="12100561" y="3831067"/>
                </a:cubicBezTo>
                <a:cubicBezTo>
                  <a:pt x="12101058" y="3851591"/>
                  <a:pt x="12118348" y="3868134"/>
                  <a:pt x="12139120" y="3867761"/>
                </a:cubicBezTo>
                <a:cubicBezTo>
                  <a:pt x="12160016" y="3867388"/>
                  <a:pt x="12176186" y="3850471"/>
                  <a:pt x="12175814" y="3829575"/>
                </a:cubicBezTo>
                <a:cubicBezTo>
                  <a:pt x="12175440" y="3809051"/>
                  <a:pt x="12157902" y="3792010"/>
                  <a:pt x="12137627" y="3792508"/>
                </a:cubicBezTo>
                <a:close/>
                <a:moveTo>
                  <a:pt x="12010879" y="3829699"/>
                </a:moveTo>
                <a:cubicBezTo>
                  <a:pt x="12010506" y="3849974"/>
                  <a:pt x="12027547" y="3867512"/>
                  <a:pt x="12048070" y="3867885"/>
                </a:cubicBezTo>
                <a:cubicBezTo>
                  <a:pt x="12068966" y="3868259"/>
                  <a:pt x="12085759" y="3851840"/>
                  <a:pt x="12086132" y="3831067"/>
                </a:cubicBezTo>
                <a:cubicBezTo>
                  <a:pt x="12086505" y="3810295"/>
                  <a:pt x="12069837" y="3793005"/>
                  <a:pt x="12049314" y="3792632"/>
                </a:cubicBezTo>
                <a:cubicBezTo>
                  <a:pt x="12028915" y="3792259"/>
                  <a:pt x="12011252" y="3809300"/>
                  <a:pt x="12010879" y="3829699"/>
                </a:cubicBezTo>
                <a:close/>
                <a:moveTo>
                  <a:pt x="11924680" y="3830943"/>
                </a:moveTo>
                <a:cubicBezTo>
                  <a:pt x="11925053" y="3851840"/>
                  <a:pt x="11941845" y="3868134"/>
                  <a:pt x="11962742" y="3867885"/>
                </a:cubicBezTo>
                <a:cubicBezTo>
                  <a:pt x="11983265" y="3867636"/>
                  <a:pt x="12000306" y="3850098"/>
                  <a:pt x="11999933" y="3829823"/>
                </a:cubicBezTo>
                <a:cubicBezTo>
                  <a:pt x="11999560" y="3809424"/>
                  <a:pt x="11981897" y="3792259"/>
                  <a:pt x="11961498" y="3792632"/>
                </a:cubicBezTo>
                <a:cubicBezTo>
                  <a:pt x="11940974" y="3793005"/>
                  <a:pt x="11924306" y="3810295"/>
                  <a:pt x="11924680" y="3830943"/>
                </a:cubicBezTo>
                <a:close/>
                <a:moveTo>
                  <a:pt x="11835122" y="3829326"/>
                </a:moveTo>
                <a:cubicBezTo>
                  <a:pt x="11834625" y="3850223"/>
                  <a:pt x="11850795" y="3867263"/>
                  <a:pt x="11871567" y="3867761"/>
                </a:cubicBezTo>
                <a:cubicBezTo>
                  <a:pt x="11892215" y="3868259"/>
                  <a:pt x="11909753" y="3851840"/>
                  <a:pt x="11910251" y="3831316"/>
                </a:cubicBezTo>
                <a:cubicBezTo>
                  <a:pt x="11910873" y="3811041"/>
                  <a:pt x="11893832" y="3793130"/>
                  <a:pt x="11873557" y="3792508"/>
                </a:cubicBezTo>
                <a:cubicBezTo>
                  <a:pt x="11853283" y="3791886"/>
                  <a:pt x="11835620" y="3808802"/>
                  <a:pt x="11835122" y="3829326"/>
                </a:cubicBezTo>
                <a:close/>
                <a:moveTo>
                  <a:pt x="11783751" y="3792508"/>
                </a:moveTo>
                <a:cubicBezTo>
                  <a:pt x="11763476" y="3792134"/>
                  <a:pt x="11745938" y="3809051"/>
                  <a:pt x="11745565" y="3829699"/>
                </a:cubicBezTo>
                <a:cubicBezTo>
                  <a:pt x="11745192" y="3850596"/>
                  <a:pt x="11761486" y="3867512"/>
                  <a:pt x="11782258" y="3867885"/>
                </a:cubicBezTo>
                <a:cubicBezTo>
                  <a:pt x="11802907" y="3868259"/>
                  <a:pt x="11820320" y="3851591"/>
                  <a:pt x="11820694" y="3831067"/>
                </a:cubicBezTo>
                <a:cubicBezTo>
                  <a:pt x="11821067" y="3810668"/>
                  <a:pt x="11804026" y="3793005"/>
                  <a:pt x="11783626" y="3792508"/>
                </a:cubicBezTo>
                <a:close/>
                <a:moveTo>
                  <a:pt x="11733872" y="3829699"/>
                </a:moveTo>
                <a:cubicBezTo>
                  <a:pt x="11733624" y="3809176"/>
                  <a:pt x="11716210" y="3792134"/>
                  <a:pt x="11695810" y="3792508"/>
                </a:cubicBezTo>
                <a:cubicBezTo>
                  <a:pt x="11675412" y="3792881"/>
                  <a:pt x="11658247" y="3810544"/>
                  <a:pt x="11658619" y="3830943"/>
                </a:cubicBezTo>
                <a:cubicBezTo>
                  <a:pt x="11658993" y="3851466"/>
                  <a:pt x="11676283" y="3868134"/>
                  <a:pt x="11696930" y="3867885"/>
                </a:cubicBezTo>
                <a:cubicBezTo>
                  <a:pt x="11717827" y="3867512"/>
                  <a:pt x="11734121" y="3850720"/>
                  <a:pt x="11733749" y="3829823"/>
                </a:cubicBezTo>
                <a:close/>
                <a:moveTo>
                  <a:pt x="11605880" y="3867761"/>
                </a:moveTo>
                <a:cubicBezTo>
                  <a:pt x="11626777" y="3868259"/>
                  <a:pt x="11643817" y="3852088"/>
                  <a:pt x="11644315" y="3831316"/>
                </a:cubicBezTo>
                <a:cubicBezTo>
                  <a:pt x="11644813" y="3810544"/>
                  <a:pt x="11628394" y="3793130"/>
                  <a:pt x="11607871" y="3792632"/>
                </a:cubicBezTo>
                <a:cubicBezTo>
                  <a:pt x="11587596" y="3792010"/>
                  <a:pt x="11569684" y="3809051"/>
                  <a:pt x="11569062" y="3829326"/>
                </a:cubicBezTo>
                <a:cubicBezTo>
                  <a:pt x="11568440" y="3849601"/>
                  <a:pt x="11585481" y="3867263"/>
                  <a:pt x="11605880" y="3867761"/>
                </a:cubicBezTo>
                <a:close/>
                <a:moveTo>
                  <a:pt x="11518064" y="3792508"/>
                </a:moveTo>
                <a:cubicBezTo>
                  <a:pt x="11497665" y="3792010"/>
                  <a:pt x="11479878" y="3809051"/>
                  <a:pt x="11479380" y="3829450"/>
                </a:cubicBezTo>
                <a:cubicBezTo>
                  <a:pt x="11478882" y="3849725"/>
                  <a:pt x="11495924" y="3867388"/>
                  <a:pt x="11516447" y="3867761"/>
                </a:cubicBezTo>
                <a:cubicBezTo>
                  <a:pt x="11537344" y="3868134"/>
                  <a:pt x="11554260" y="3851964"/>
                  <a:pt x="11554633" y="3831067"/>
                </a:cubicBezTo>
                <a:cubicBezTo>
                  <a:pt x="11555007" y="3810295"/>
                  <a:pt x="11538588" y="3793005"/>
                  <a:pt x="11518064" y="3792508"/>
                </a:cubicBezTo>
                <a:close/>
                <a:moveTo>
                  <a:pt x="11429875" y="3792508"/>
                </a:moveTo>
                <a:cubicBezTo>
                  <a:pt x="11409351" y="3793005"/>
                  <a:pt x="11392808" y="3810295"/>
                  <a:pt x="11393182" y="3831067"/>
                </a:cubicBezTo>
                <a:cubicBezTo>
                  <a:pt x="11393554" y="3851964"/>
                  <a:pt x="11410595" y="3868134"/>
                  <a:pt x="11431368" y="3867761"/>
                </a:cubicBezTo>
                <a:cubicBezTo>
                  <a:pt x="11451891" y="3867388"/>
                  <a:pt x="11468932" y="3849725"/>
                  <a:pt x="11468434" y="3829450"/>
                </a:cubicBezTo>
                <a:cubicBezTo>
                  <a:pt x="11467937" y="3809051"/>
                  <a:pt x="11450149" y="3792010"/>
                  <a:pt x="11429875" y="3792508"/>
                </a:cubicBezTo>
                <a:close/>
                <a:moveTo>
                  <a:pt x="11340566" y="3792508"/>
                </a:moveTo>
                <a:cubicBezTo>
                  <a:pt x="11320043" y="3792757"/>
                  <a:pt x="11303375" y="3810046"/>
                  <a:pt x="11303624" y="3830818"/>
                </a:cubicBezTo>
                <a:cubicBezTo>
                  <a:pt x="11303873" y="3851715"/>
                  <a:pt x="11320665" y="3868010"/>
                  <a:pt x="11341561" y="3867761"/>
                </a:cubicBezTo>
                <a:cubicBezTo>
                  <a:pt x="11362085" y="3867512"/>
                  <a:pt x="11379126" y="3850098"/>
                  <a:pt x="11378877" y="3829699"/>
                </a:cubicBezTo>
                <a:cubicBezTo>
                  <a:pt x="11378628" y="3809300"/>
                  <a:pt x="11360965" y="3792134"/>
                  <a:pt x="11340566" y="3792508"/>
                </a:cubicBezTo>
                <a:close/>
                <a:moveTo>
                  <a:pt x="11252377" y="3792508"/>
                </a:moveTo>
                <a:cubicBezTo>
                  <a:pt x="11232102" y="3792010"/>
                  <a:pt x="11214564" y="3809051"/>
                  <a:pt x="11214066" y="3829575"/>
                </a:cubicBezTo>
                <a:cubicBezTo>
                  <a:pt x="11213694" y="3850471"/>
                  <a:pt x="11229864" y="3867388"/>
                  <a:pt x="11250760" y="3867885"/>
                </a:cubicBezTo>
                <a:cubicBezTo>
                  <a:pt x="11271408" y="3868259"/>
                  <a:pt x="11288822" y="3851715"/>
                  <a:pt x="11289319" y="3831192"/>
                </a:cubicBezTo>
                <a:cubicBezTo>
                  <a:pt x="11289817" y="3810792"/>
                  <a:pt x="11272777" y="3793005"/>
                  <a:pt x="11252377" y="3792508"/>
                </a:cubicBezTo>
                <a:close/>
                <a:moveTo>
                  <a:pt x="11199886" y="3829326"/>
                </a:moveTo>
                <a:cubicBezTo>
                  <a:pt x="11199265" y="3808927"/>
                  <a:pt x="11181353" y="3792010"/>
                  <a:pt x="11161078" y="3792632"/>
                </a:cubicBezTo>
                <a:cubicBezTo>
                  <a:pt x="11140555" y="3793254"/>
                  <a:pt x="11124136" y="3810668"/>
                  <a:pt x="11124633" y="3831316"/>
                </a:cubicBezTo>
                <a:cubicBezTo>
                  <a:pt x="11125131" y="3852088"/>
                  <a:pt x="11142172" y="3868383"/>
                  <a:pt x="11163069" y="3867761"/>
                </a:cubicBezTo>
                <a:cubicBezTo>
                  <a:pt x="11183592" y="3867263"/>
                  <a:pt x="11200509" y="3849476"/>
                  <a:pt x="11199886" y="3829201"/>
                </a:cubicBezTo>
                <a:close/>
                <a:moveTo>
                  <a:pt x="11075004" y="3792508"/>
                </a:moveTo>
                <a:cubicBezTo>
                  <a:pt x="11054604" y="3792757"/>
                  <a:pt x="11037439" y="3810419"/>
                  <a:pt x="11037813" y="3830818"/>
                </a:cubicBezTo>
                <a:cubicBezTo>
                  <a:pt x="11038061" y="3851342"/>
                  <a:pt x="11055475" y="3868010"/>
                  <a:pt x="11076124" y="3867761"/>
                </a:cubicBezTo>
                <a:cubicBezTo>
                  <a:pt x="11097020" y="3867512"/>
                  <a:pt x="11113315" y="3850720"/>
                  <a:pt x="11113066" y="3829823"/>
                </a:cubicBezTo>
                <a:cubicBezTo>
                  <a:pt x="11112817" y="3809300"/>
                  <a:pt x="11095403" y="3792259"/>
                  <a:pt x="11075128" y="3792508"/>
                </a:cubicBezTo>
                <a:close/>
                <a:moveTo>
                  <a:pt x="10984949" y="3792508"/>
                </a:moveTo>
                <a:cubicBezTo>
                  <a:pt x="10964550" y="3793130"/>
                  <a:pt x="10947633" y="3810917"/>
                  <a:pt x="10948131" y="3831316"/>
                </a:cubicBezTo>
                <a:cubicBezTo>
                  <a:pt x="10948629" y="3851840"/>
                  <a:pt x="10966167" y="3868383"/>
                  <a:pt x="10986814" y="3867885"/>
                </a:cubicBezTo>
                <a:cubicBezTo>
                  <a:pt x="11007712" y="3867388"/>
                  <a:pt x="11023882" y="3850347"/>
                  <a:pt x="11023384" y="3829450"/>
                </a:cubicBezTo>
                <a:cubicBezTo>
                  <a:pt x="11022886" y="3808927"/>
                  <a:pt x="11005224" y="3792010"/>
                  <a:pt x="10984949" y="3792508"/>
                </a:cubicBezTo>
                <a:close/>
                <a:moveTo>
                  <a:pt x="10933827" y="3831440"/>
                </a:moveTo>
                <a:cubicBezTo>
                  <a:pt x="10934449" y="3810668"/>
                  <a:pt x="10918030" y="3793254"/>
                  <a:pt x="10897506" y="3792632"/>
                </a:cubicBezTo>
                <a:cubicBezTo>
                  <a:pt x="10877107" y="3792010"/>
                  <a:pt x="10859196" y="3808802"/>
                  <a:pt x="10858573" y="3829201"/>
                </a:cubicBezTo>
                <a:cubicBezTo>
                  <a:pt x="10857951" y="3849476"/>
                  <a:pt x="10874867" y="3867263"/>
                  <a:pt x="10895267" y="3867885"/>
                </a:cubicBezTo>
                <a:cubicBezTo>
                  <a:pt x="10916163" y="3868507"/>
                  <a:pt x="10933204" y="3852337"/>
                  <a:pt x="10933827" y="3831565"/>
                </a:cubicBezTo>
                <a:close/>
                <a:moveTo>
                  <a:pt x="10810560" y="3792508"/>
                </a:moveTo>
                <a:cubicBezTo>
                  <a:pt x="10790286" y="3792134"/>
                  <a:pt x="10772748" y="3809051"/>
                  <a:pt x="10772374" y="3829699"/>
                </a:cubicBezTo>
                <a:cubicBezTo>
                  <a:pt x="10772001" y="3850596"/>
                  <a:pt x="10788296" y="3867512"/>
                  <a:pt x="10809068" y="3867885"/>
                </a:cubicBezTo>
                <a:cubicBezTo>
                  <a:pt x="10829716" y="3868259"/>
                  <a:pt x="10847130" y="3851591"/>
                  <a:pt x="10847503" y="3831067"/>
                </a:cubicBezTo>
                <a:cubicBezTo>
                  <a:pt x="10847876" y="3810668"/>
                  <a:pt x="10830835" y="3793005"/>
                  <a:pt x="10810436" y="3792508"/>
                </a:cubicBezTo>
                <a:close/>
                <a:moveTo>
                  <a:pt x="10723740" y="3792881"/>
                </a:moveTo>
                <a:cubicBezTo>
                  <a:pt x="10703465" y="3790891"/>
                  <a:pt x="10684807" y="3806439"/>
                  <a:pt x="10683066" y="3826963"/>
                </a:cubicBezTo>
                <a:cubicBezTo>
                  <a:pt x="10681200" y="3847859"/>
                  <a:pt x="10696250" y="3865895"/>
                  <a:pt x="10716899" y="3867761"/>
                </a:cubicBezTo>
                <a:cubicBezTo>
                  <a:pt x="10737422" y="3869627"/>
                  <a:pt x="10755955" y="3854327"/>
                  <a:pt x="10757946" y="3833804"/>
                </a:cubicBezTo>
                <a:cubicBezTo>
                  <a:pt x="10759936" y="3813529"/>
                  <a:pt x="10744387" y="3794871"/>
                  <a:pt x="10723740" y="3792881"/>
                </a:cubicBezTo>
                <a:close/>
                <a:moveTo>
                  <a:pt x="10630575" y="3792632"/>
                </a:moveTo>
                <a:cubicBezTo>
                  <a:pt x="10610051" y="3792632"/>
                  <a:pt x="10593135" y="3809922"/>
                  <a:pt x="10593260" y="3830570"/>
                </a:cubicBezTo>
                <a:cubicBezTo>
                  <a:pt x="10593260" y="3851466"/>
                  <a:pt x="10610051" y="3868010"/>
                  <a:pt x="10630824" y="3867885"/>
                </a:cubicBezTo>
                <a:cubicBezTo>
                  <a:pt x="10651347" y="3867885"/>
                  <a:pt x="10668513" y="3850596"/>
                  <a:pt x="10668513" y="3830197"/>
                </a:cubicBezTo>
                <a:cubicBezTo>
                  <a:pt x="10668513" y="3809797"/>
                  <a:pt x="10650974" y="3792508"/>
                  <a:pt x="10630575" y="3792632"/>
                </a:cubicBezTo>
                <a:close/>
                <a:moveTo>
                  <a:pt x="10544874" y="3792632"/>
                </a:moveTo>
                <a:cubicBezTo>
                  <a:pt x="10524474" y="3792259"/>
                  <a:pt x="10506812" y="3809300"/>
                  <a:pt x="10506314" y="3829699"/>
                </a:cubicBezTo>
                <a:cubicBezTo>
                  <a:pt x="10505941" y="3849974"/>
                  <a:pt x="10522982" y="3867512"/>
                  <a:pt x="10543506" y="3867885"/>
                </a:cubicBezTo>
                <a:cubicBezTo>
                  <a:pt x="10564402" y="3868259"/>
                  <a:pt x="10581194" y="3851964"/>
                  <a:pt x="10581567" y="3831067"/>
                </a:cubicBezTo>
                <a:cubicBezTo>
                  <a:pt x="10581940" y="3810295"/>
                  <a:pt x="10565397" y="3793005"/>
                  <a:pt x="10544874" y="3792632"/>
                </a:cubicBezTo>
                <a:close/>
                <a:moveTo>
                  <a:pt x="10492134" y="3829201"/>
                </a:moveTo>
                <a:cubicBezTo>
                  <a:pt x="10491513" y="3808678"/>
                  <a:pt x="10473849" y="3791886"/>
                  <a:pt x="10453575" y="3792508"/>
                </a:cubicBezTo>
                <a:cubicBezTo>
                  <a:pt x="10433176" y="3793130"/>
                  <a:pt x="10416383" y="3811165"/>
                  <a:pt x="10417005" y="3831440"/>
                </a:cubicBezTo>
                <a:cubicBezTo>
                  <a:pt x="10417628" y="3851964"/>
                  <a:pt x="10435290" y="3868383"/>
                  <a:pt x="10455938" y="3867761"/>
                </a:cubicBezTo>
                <a:cubicBezTo>
                  <a:pt x="10476711" y="3867139"/>
                  <a:pt x="10492881" y="3850098"/>
                  <a:pt x="10492259" y="3829201"/>
                </a:cubicBezTo>
                <a:close/>
                <a:moveTo>
                  <a:pt x="10402577" y="3830321"/>
                </a:moveTo>
                <a:cubicBezTo>
                  <a:pt x="10402577" y="3809673"/>
                  <a:pt x="10385536" y="3792508"/>
                  <a:pt x="10365137" y="3792508"/>
                </a:cubicBezTo>
                <a:cubicBezTo>
                  <a:pt x="10344737" y="3792508"/>
                  <a:pt x="10327324" y="3809922"/>
                  <a:pt x="10327324" y="3830321"/>
                </a:cubicBezTo>
                <a:cubicBezTo>
                  <a:pt x="10327324" y="3850720"/>
                  <a:pt x="10344489" y="3867761"/>
                  <a:pt x="10365137" y="3867761"/>
                </a:cubicBezTo>
                <a:cubicBezTo>
                  <a:pt x="10386033" y="3867761"/>
                  <a:pt x="10402577" y="3851217"/>
                  <a:pt x="10402577" y="3830321"/>
                </a:cubicBezTo>
                <a:close/>
                <a:moveTo>
                  <a:pt x="10241125" y="3831565"/>
                </a:moveTo>
                <a:cubicBezTo>
                  <a:pt x="10241747" y="3852337"/>
                  <a:pt x="10258912" y="3868507"/>
                  <a:pt x="10279684" y="3867885"/>
                </a:cubicBezTo>
                <a:cubicBezTo>
                  <a:pt x="10300208" y="3867263"/>
                  <a:pt x="10317000" y="3849476"/>
                  <a:pt x="10316253" y="3829201"/>
                </a:cubicBezTo>
                <a:cubicBezTo>
                  <a:pt x="10315507" y="3808802"/>
                  <a:pt x="10297596" y="3792010"/>
                  <a:pt x="10277196" y="3792632"/>
                </a:cubicBezTo>
                <a:cubicBezTo>
                  <a:pt x="10256673" y="3793378"/>
                  <a:pt x="10240379" y="3810917"/>
                  <a:pt x="10241000" y="3831565"/>
                </a:cubicBezTo>
                <a:close/>
                <a:moveTo>
                  <a:pt x="10190127" y="3867885"/>
                </a:moveTo>
                <a:cubicBezTo>
                  <a:pt x="10210526" y="3867263"/>
                  <a:pt x="10227442" y="3849476"/>
                  <a:pt x="10226820" y="3829201"/>
                </a:cubicBezTo>
                <a:cubicBezTo>
                  <a:pt x="10226199" y="3808802"/>
                  <a:pt x="10208287" y="3791886"/>
                  <a:pt x="10187888" y="3792632"/>
                </a:cubicBezTo>
                <a:cubicBezTo>
                  <a:pt x="10167364" y="3793254"/>
                  <a:pt x="10150946" y="3810792"/>
                  <a:pt x="10151567" y="3831440"/>
                </a:cubicBezTo>
                <a:cubicBezTo>
                  <a:pt x="10152189" y="3852213"/>
                  <a:pt x="10169230" y="3868383"/>
                  <a:pt x="10190127" y="3867761"/>
                </a:cubicBezTo>
                <a:close/>
                <a:moveTo>
                  <a:pt x="10099947" y="3792508"/>
                </a:moveTo>
                <a:cubicBezTo>
                  <a:pt x="10079548" y="3792259"/>
                  <a:pt x="10062259" y="3809300"/>
                  <a:pt x="10062010" y="3829823"/>
                </a:cubicBezTo>
                <a:cubicBezTo>
                  <a:pt x="10061761" y="3850720"/>
                  <a:pt x="10078055" y="3867512"/>
                  <a:pt x="10098952" y="3867761"/>
                </a:cubicBezTo>
                <a:cubicBezTo>
                  <a:pt x="10119600" y="3868010"/>
                  <a:pt x="10136890" y="3851342"/>
                  <a:pt x="10137263" y="3830818"/>
                </a:cubicBezTo>
                <a:cubicBezTo>
                  <a:pt x="10137512" y="3810419"/>
                  <a:pt x="10120471" y="3792757"/>
                  <a:pt x="10100072" y="3792508"/>
                </a:cubicBezTo>
                <a:close/>
                <a:moveTo>
                  <a:pt x="9972452" y="3830321"/>
                </a:moveTo>
                <a:cubicBezTo>
                  <a:pt x="9972452" y="3851217"/>
                  <a:pt x="9988996" y="3867761"/>
                  <a:pt x="10009892" y="3867885"/>
                </a:cubicBezTo>
                <a:cubicBezTo>
                  <a:pt x="10030540" y="3867885"/>
                  <a:pt x="10047705" y="3850844"/>
                  <a:pt x="10047705" y="3830445"/>
                </a:cubicBezTo>
                <a:cubicBezTo>
                  <a:pt x="10047705" y="3810046"/>
                  <a:pt x="10030416" y="3792632"/>
                  <a:pt x="10010017" y="3792632"/>
                </a:cubicBezTo>
                <a:cubicBezTo>
                  <a:pt x="9989618" y="3792632"/>
                  <a:pt x="9972577" y="3809797"/>
                  <a:pt x="9972577" y="3830445"/>
                </a:cubicBezTo>
                <a:close/>
                <a:moveTo>
                  <a:pt x="9924066" y="3792632"/>
                </a:moveTo>
                <a:cubicBezTo>
                  <a:pt x="9903668" y="3792259"/>
                  <a:pt x="9886004" y="3809300"/>
                  <a:pt x="9885507" y="3829699"/>
                </a:cubicBezTo>
                <a:cubicBezTo>
                  <a:pt x="9885134" y="3849974"/>
                  <a:pt x="9902175" y="3867512"/>
                  <a:pt x="9922698" y="3867885"/>
                </a:cubicBezTo>
                <a:cubicBezTo>
                  <a:pt x="9943595" y="3868259"/>
                  <a:pt x="9960387" y="3851964"/>
                  <a:pt x="9960885" y="3831067"/>
                </a:cubicBezTo>
                <a:cubicBezTo>
                  <a:pt x="9961258" y="3810295"/>
                  <a:pt x="9944715" y="3793005"/>
                  <a:pt x="9924191" y="3792632"/>
                </a:cubicBezTo>
                <a:close/>
                <a:moveTo>
                  <a:pt x="9833017" y="3792632"/>
                </a:moveTo>
                <a:cubicBezTo>
                  <a:pt x="9812618" y="3793130"/>
                  <a:pt x="9795577" y="3810917"/>
                  <a:pt x="9796074" y="3831192"/>
                </a:cubicBezTo>
                <a:cubicBezTo>
                  <a:pt x="9796571" y="3851715"/>
                  <a:pt x="9813986" y="3868259"/>
                  <a:pt x="9834633" y="3867885"/>
                </a:cubicBezTo>
                <a:cubicBezTo>
                  <a:pt x="9855531" y="3867512"/>
                  <a:pt x="9871701" y="3850471"/>
                  <a:pt x="9871327" y="3829699"/>
                </a:cubicBezTo>
                <a:cubicBezTo>
                  <a:pt x="9870954" y="3809176"/>
                  <a:pt x="9853415" y="3792134"/>
                  <a:pt x="9833141" y="3792632"/>
                </a:cubicBezTo>
                <a:close/>
                <a:moveTo>
                  <a:pt x="9747812" y="3792881"/>
                </a:moveTo>
                <a:cubicBezTo>
                  <a:pt x="9727538" y="3790766"/>
                  <a:pt x="9708880" y="3806315"/>
                  <a:pt x="9706766" y="3826963"/>
                </a:cubicBezTo>
                <a:cubicBezTo>
                  <a:pt x="9704651" y="3847237"/>
                  <a:pt x="9720199" y="3865895"/>
                  <a:pt x="9740722" y="3867761"/>
                </a:cubicBezTo>
                <a:cubicBezTo>
                  <a:pt x="9761495" y="3869627"/>
                  <a:pt x="9779780" y="3854576"/>
                  <a:pt x="9781646" y="3833928"/>
                </a:cubicBezTo>
                <a:cubicBezTo>
                  <a:pt x="9783511" y="3813405"/>
                  <a:pt x="9768336" y="3794871"/>
                  <a:pt x="9747812" y="3792757"/>
                </a:cubicBezTo>
                <a:close/>
                <a:moveTo>
                  <a:pt x="9620318" y="3831067"/>
                </a:moveTo>
                <a:cubicBezTo>
                  <a:pt x="9620691" y="3851964"/>
                  <a:pt x="9637607" y="3868259"/>
                  <a:pt x="9658379" y="3867885"/>
                </a:cubicBezTo>
                <a:cubicBezTo>
                  <a:pt x="9678903" y="3867512"/>
                  <a:pt x="9695944" y="3850098"/>
                  <a:pt x="9695571" y="3829699"/>
                </a:cubicBezTo>
                <a:cubicBezTo>
                  <a:pt x="9695198" y="3809300"/>
                  <a:pt x="9677411" y="3792259"/>
                  <a:pt x="9657136" y="3792632"/>
                </a:cubicBezTo>
                <a:cubicBezTo>
                  <a:pt x="9636612" y="3793005"/>
                  <a:pt x="9619945" y="3810295"/>
                  <a:pt x="9620318" y="3831067"/>
                </a:cubicBezTo>
                <a:close/>
                <a:moveTo>
                  <a:pt x="9567703" y="3792632"/>
                </a:moveTo>
                <a:cubicBezTo>
                  <a:pt x="9547179" y="3792881"/>
                  <a:pt x="9530512" y="3810170"/>
                  <a:pt x="9530760" y="3830818"/>
                </a:cubicBezTo>
                <a:cubicBezTo>
                  <a:pt x="9531009" y="3851715"/>
                  <a:pt x="9547801" y="3868134"/>
                  <a:pt x="9568574" y="3867885"/>
                </a:cubicBezTo>
                <a:cubicBezTo>
                  <a:pt x="9589097" y="3867636"/>
                  <a:pt x="9606262" y="3850347"/>
                  <a:pt x="9605889" y="3829948"/>
                </a:cubicBezTo>
                <a:cubicBezTo>
                  <a:pt x="9605640" y="3809549"/>
                  <a:pt x="9587978" y="3792383"/>
                  <a:pt x="9567578" y="3792632"/>
                </a:cubicBezTo>
                <a:close/>
                <a:moveTo>
                  <a:pt x="9441203" y="3830943"/>
                </a:moveTo>
                <a:cubicBezTo>
                  <a:pt x="9441576" y="3851840"/>
                  <a:pt x="9458368" y="3868134"/>
                  <a:pt x="9479265" y="3867885"/>
                </a:cubicBezTo>
                <a:cubicBezTo>
                  <a:pt x="9499788" y="3867636"/>
                  <a:pt x="9516829" y="3850098"/>
                  <a:pt x="9516456" y="3829823"/>
                </a:cubicBezTo>
                <a:cubicBezTo>
                  <a:pt x="9516083" y="3809424"/>
                  <a:pt x="9498420" y="3792259"/>
                  <a:pt x="9478021" y="3792632"/>
                </a:cubicBezTo>
                <a:cubicBezTo>
                  <a:pt x="9457498" y="3793005"/>
                  <a:pt x="9440830" y="3810295"/>
                  <a:pt x="9441203" y="3830943"/>
                </a:cubicBezTo>
                <a:close/>
                <a:moveTo>
                  <a:pt x="9391076" y="3792508"/>
                </a:moveTo>
                <a:cubicBezTo>
                  <a:pt x="9370676" y="3793005"/>
                  <a:pt x="9353760" y="3810917"/>
                  <a:pt x="9354257" y="3831316"/>
                </a:cubicBezTo>
                <a:cubicBezTo>
                  <a:pt x="9354755" y="3851840"/>
                  <a:pt x="9372293" y="3868383"/>
                  <a:pt x="9392942" y="3867885"/>
                </a:cubicBezTo>
                <a:cubicBezTo>
                  <a:pt x="9413838" y="3867388"/>
                  <a:pt x="9430008" y="3850347"/>
                  <a:pt x="9429511" y="3829450"/>
                </a:cubicBezTo>
                <a:cubicBezTo>
                  <a:pt x="9429013" y="3808927"/>
                  <a:pt x="9411350" y="3792010"/>
                  <a:pt x="9391076" y="3792508"/>
                </a:cubicBezTo>
                <a:close/>
                <a:moveTo>
                  <a:pt x="9301643" y="3792508"/>
                </a:moveTo>
                <a:cubicBezTo>
                  <a:pt x="9281243" y="3793005"/>
                  <a:pt x="9264202" y="3810792"/>
                  <a:pt x="9264700" y="3831067"/>
                </a:cubicBezTo>
                <a:cubicBezTo>
                  <a:pt x="9265198" y="3851591"/>
                  <a:pt x="9282612" y="3868134"/>
                  <a:pt x="9303260" y="3867761"/>
                </a:cubicBezTo>
                <a:cubicBezTo>
                  <a:pt x="9324156" y="3867388"/>
                  <a:pt x="9340326" y="3850347"/>
                  <a:pt x="9339953" y="3829575"/>
                </a:cubicBezTo>
                <a:cubicBezTo>
                  <a:pt x="9339580" y="3809051"/>
                  <a:pt x="9322042" y="3792010"/>
                  <a:pt x="9301767" y="3792508"/>
                </a:cubicBezTo>
                <a:close/>
                <a:moveTo>
                  <a:pt x="9175143" y="3831316"/>
                </a:moveTo>
                <a:cubicBezTo>
                  <a:pt x="9175765" y="3851840"/>
                  <a:pt x="9193179" y="3868383"/>
                  <a:pt x="9213827" y="3867761"/>
                </a:cubicBezTo>
                <a:cubicBezTo>
                  <a:pt x="9234723" y="3867263"/>
                  <a:pt x="9250769" y="3850223"/>
                  <a:pt x="9250271" y="3829326"/>
                </a:cubicBezTo>
                <a:cubicBezTo>
                  <a:pt x="9249774" y="3808802"/>
                  <a:pt x="9232112" y="3791886"/>
                  <a:pt x="9211837" y="3792508"/>
                </a:cubicBezTo>
                <a:cubicBezTo>
                  <a:pt x="9191437" y="3793130"/>
                  <a:pt x="9174521" y="3811041"/>
                  <a:pt x="9175143" y="3831316"/>
                </a:cubicBezTo>
                <a:close/>
                <a:moveTo>
                  <a:pt x="9124269" y="3792632"/>
                </a:moveTo>
                <a:cubicBezTo>
                  <a:pt x="9103994" y="3792134"/>
                  <a:pt x="9086083" y="3809051"/>
                  <a:pt x="9085461" y="3829450"/>
                </a:cubicBezTo>
                <a:cubicBezTo>
                  <a:pt x="9084839" y="3849725"/>
                  <a:pt x="9101880" y="3867388"/>
                  <a:pt x="9122404" y="3867885"/>
                </a:cubicBezTo>
                <a:cubicBezTo>
                  <a:pt x="9143300" y="3868383"/>
                  <a:pt x="9160216" y="3852213"/>
                  <a:pt x="9160838" y="3831316"/>
                </a:cubicBezTo>
                <a:cubicBezTo>
                  <a:pt x="9161336" y="3810544"/>
                  <a:pt x="9144917" y="3793130"/>
                  <a:pt x="9124393" y="3792632"/>
                </a:cubicBezTo>
                <a:close/>
                <a:moveTo>
                  <a:pt x="8999262" y="3830445"/>
                </a:moveTo>
                <a:cubicBezTo>
                  <a:pt x="8999262" y="3851342"/>
                  <a:pt x="9015805" y="3867885"/>
                  <a:pt x="9036702" y="3867885"/>
                </a:cubicBezTo>
                <a:cubicBezTo>
                  <a:pt x="9057350" y="3867885"/>
                  <a:pt x="9074515" y="3850844"/>
                  <a:pt x="9074515" y="3830321"/>
                </a:cubicBezTo>
                <a:cubicBezTo>
                  <a:pt x="9074515" y="3809922"/>
                  <a:pt x="9057101" y="3792508"/>
                  <a:pt x="9036702" y="3792508"/>
                </a:cubicBezTo>
                <a:cubicBezTo>
                  <a:pt x="9016178" y="3792508"/>
                  <a:pt x="8999262" y="3809673"/>
                  <a:pt x="8999262" y="3830321"/>
                </a:cubicBezTo>
                <a:close/>
                <a:moveTo>
                  <a:pt x="8909704" y="3829823"/>
                </a:moveTo>
                <a:cubicBezTo>
                  <a:pt x="8909456" y="3850720"/>
                  <a:pt x="8925751" y="3867512"/>
                  <a:pt x="8946523" y="3867885"/>
                </a:cubicBezTo>
                <a:cubicBezTo>
                  <a:pt x="8967170" y="3868134"/>
                  <a:pt x="8984585" y="3851466"/>
                  <a:pt x="8984834" y="3830943"/>
                </a:cubicBezTo>
                <a:cubicBezTo>
                  <a:pt x="8985206" y="3810544"/>
                  <a:pt x="8968041" y="3792881"/>
                  <a:pt x="8947642" y="3792508"/>
                </a:cubicBezTo>
                <a:cubicBezTo>
                  <a:pt x="8927243" y="3792134"/>
                  <a:pt x="8909953" y="3809176"/>
                  <a:pt x="8909580" y="3829823"/>
                </a:cubicBezTo>
                <a:close/>
                <a:moveTo>
                  <a:pt x="8856965" y="3792632"/>
                </a:moveTo>
                <a:cubicBezTo>
                  <a:pt x="8836441" y="3793005"/>
                  <a:pt x="8819774" y="3810295"/>
                  <a:pt x="8820147" y="3831067"/>
                </a:cubicBezTo>
                <a:cubicBezTo>
                  <a:pt x="8820520" y="3851964"/>
                  <a:pt x="8837312" y="3868259"/>
                  <a:pt x="8858209" y="3867885"/>
                </a:cubicBezTo>
                <a:cubicBezTo>
                  <a:pt x="8878733" y="3867512"/>
                  <a:pt x="8895773" y="3850098"/>
                  <a:pt x="8895400" y="3829823"/>
                </a:cubicBezTo>
                <a:cubicBezTo>
                  <a:pt x="8895027" y="3809424"/>
                  <a:pt x="8877364" y="3792383"/>
                  <a:pt x="8856965" y="3792632"/>
                </a:cubicBezTo>
                <a:close/>
                <a:moveTo>
                  <a:pt x="8772756" y="3792632"/>
                </a:moveTo>
                <a:cubicBezTo>
                  <a:pt x="8752357" y="3791513"/>
                  <a:pt x="8734321" y="3807932"/>
                  <a:pt x="8733202" y="3828455"/>
                </a:cubicBezTo>
                <a:cubicBezTo>
                  <a:pt x="8732083" y="3848730"/>
                  <a:pt x="8748625" y="3866766"/>
                  <a:pt x="8769149" y="3867761"/>
                </a:cubicBezTo>
                <a:cubicBezTo>
                  <a:pt x="8790046" y="3868756"/>
                  <a:pt x="8807460" y="3852959"/>
                  <a:pt x="8808331" y="3832187"/>
                </a:cubicBezTo>
                <a:cubicBezTo>
                  <a:pt x="8809325" y="3811539"/>
                  <a:pt x="8793280" y="3793752"/>
                  <a:pt x="8772756" y="3792632"/>
                </a:cubicBezTo>
                <a:close/>
                <a:moveTo>
                  <a:pt x="8681830" y="3792632"/>
                </a:moveTo>
                <a:cubicBezTo>
                  <a:pt x="8661432" y="3792383"/>
                  <a:pt x="8643768" y="3809424"/>
                  <a:pt x="8643520" y="3829823"/>
                </a:cubicBezTo>
                <a:cubicBezTo>
                  <a:pt x="8643271" y="3850223"/>
                  <a:pt x="8660312" y="3867512"/>
                  <a:pt x="8680836" y="3867885"/>
                </a:cubicBezTo>
                <a:cubicBezTo>
                  <a:pt x="8701732" y="3868134"/>
                  <a:pt x="8718524" y="3851715"/>
                  <a:pt x="8718773" y="3830943"/>
                </a:cubicBezTo>
                <a:cubicBezTo>
                  <a:pt x="8719022" y="3810170"/>
                  <a:pt x="8702354" y="3793005"/>
                  <a:pt x="8681830" y="3792632"/>
                </a:cubicBezTo>
                <a:close/>
                <a:moveTo>
                  <a:pt x="8629216" y="3831067"/>
                </a:moveTo>
                <a:cubicBezTo>
                  <a:pt x="8629589" y="3810295"/>
                  <a:pt x="8613046" y="3793005"/>
                  <a:pt x="8592397" y="3792632"/>
                </a:cubicBezTo>
                <a:cubicBezTo>
                  <a:pt x="8571999" y="3792259"/>
                  <a:pt x="8554335" y="3809300"/>
                  <a:pt x="8553963" y="3829699"/>
                </a:cubicBezTo>
                <a:cubicBezTo>
                  <a:pt x="8553589" y="3849974"/>
                  <a:pt x="8570630" y="3867512"/>
                  <a:pt x="8591154" y="3867885"/>
                </a:cubicBezTo>
                <a:cubicBezTo>
                  <a:pt x="8612050" y="3868259"/>
                  <a:pt x="8628843" y="3851964"/>
                  <a:pt x="8629216" y="3831067"/>
                </a:cubicBezTo>
                <a:close/>
                <a:moveTo>
                  <a:pt x="8467764" y="3829201"/>
                </a:moveTo>
                <a:cubicBezTo>
                  <a:pt x="8467142" y="3850098"/>
                  <a:pt x="8483187" y="3867263"/>
                  <a:pt x="8503960" y="3867885"/>
                </a:cubicBezTo>
                <a:cubicBezTo>
                  <a:pt x="8524608" y="3868507"/>
                  <a:pt x="8542146" y="3852213"/>
                  <a:pt x="8542892" y="3831689"/>
                </a:cubicBezTo>
                <a:cubicBezTo>
                  <a:pt x="8543638" y="3811290"/>
                  <a:pt x="8526847" y="3793378"/>
                  <a:pt x="8506447" y="3792632"/>
                </a:cubicBezTo>
                <a:cubicBezTo>
                  <a:pt x="8486173" y="3791886"/>
                  <a:pt x="8468386" y="3808678"/>
                  <a:pt x="8467764" y="3829201"/>
                </a:cubicBezTo>
                <a:close/>
                <a:moveTo>
                  <a:pt x="8415273" y="3792632"/>
                </a:moveTo>
                <a:cubicBezTo>
                  <a:pt x="8394750" y="3792881"/>
                  <a:pt x="8378082" y="3810170"/>
                  <a:pt x="8378331" y="3830818"/>
                </a:cubicBezTo>
                <a:cubicBezTo>
                  <a:pt x="8378579" y="3851715"/>
                  <a:pt x="8395371" y="3868134"/>
                  <a:pt x="8416144" y="3867885"/>
                </a:cubicBezTo>
                <a:cubicBezTo>
                  <a:pt x="8436667" y="3867636"/>
                  <a:pt x="8453833" y="3850347"/>
                  <a:pt x="8453459" y="3829948"/>
                </a:cubicBezTo>
                <a:cubicBezTo>
                  <a:pt x="8453210" y="3809549"/>
                  <a:pt x="8435548" y="3792383"/>
                  <a:pt x="8415148" y="3792632"/>
                </a:cubicBezTo>
                <a:close/>
                <a:moveTo>
                  <a:pt x="8363902" y="3831440"/>
                </a:moveTo>
                <a:cubicBezTo>
                  <a:pt x="8364524" y="3811165"/>
                  <a:pt x="8347483" y="3793254"/>
                  <a:pt x="8327209" y="3792632"/>
                </a:cubicBezTo>
                <a:cubicBezTo>
                  <a:pt x="8306934" y="3792010"/>
                  <a:pt x="8289271" y="3808927"/>
                  <a:pt x="8288773" y="3829450"/>
                </a:cubicBezTo>
                <a:cubicBezTo>
                  <a:pt x="8288276" y="3850347"/>
                  <a:pt x="8304446" y="3867388"/>
                  <a:pt x="8325218" y="3867885"/>
                </a:cubicBezTo>
                <a:cubicBezTo>
                  <a:pt x="8345867" y="3868383"/>
                  <a:pt x="8363405" y="3851964"/>
                  <a:pt x="8363902" y="3831440"/>
                </a:cubicBezTo>
                <a:close/>
                <a:moveTo>
                  <a:pt x="8199091" y="3829326"/>
                </a:moveTo>
                <a:cubicBezTo>
                  <a:pt x="8198470" y="3850223"/>
                  <a:pt x="8214515" y="3867263"/>
                  <a:pt x="8235412" y="3867885"/>
                </a:cubicBezTo>
                <a:cubicBezTo>
                  <a:pt x="8256060" y="3868507"/>
                  <a:pt x="8273598" y="3852088"/>
                  <a:pt x="8274345" y="3831565"/>
                </a:cubicBezTo>
                <a:cubicBezTo>
                  <a:pt x="8274967" y="3811165"/>
                  <a:pt x="8258174" y="3793254"/>
                  <a:pt x="8237776" y="3792632"/>
                </a:cubicBezTo>
                <a:cubicBezTo>
                  <a:pt x="8217501" y="3792010"/>
                  <a:pt x="8199714" y="3808802"/>
                  <a:pt x="8199216" y="3829326"/>
                </a:cubicBezTo>
                <a:close/>
                <a:moveTo>
                  <a:pt x="8150954" y="3792757"/>
                </a:moveTo>
                <a:cubicBezTo>
                  <a:pt x="8130555" y="3792134"/>
                  <a:pt x="8112768" y="3809176"/>
                  <a:pt x="8112146" y="3829450"/>
                </a:cubicBezTo>
                <a:cubicBezTo>
                  <a:pt x="8111524" y="3849725"/>
                  <a:pt x="8128565" y="3867388"/>
                  <a:pt x="8148964" y="3867885"/>
                </a:cubicBezTo>
                <a:cubicBezTo>
                  <a:pt x="8169861" y="3868383"/>
                  <a:pt x="8186902" y="3852213"/>
                  <a:pt x="8187399" y="3831316"/>
                </a:cubicBezTo>
                <a:cubicBezTo>
                  <a:pt x="8187897" y="3810544"/>
                  <a:pt x="8171478" y="3793130"/>
                  <a:pt x="8150954" y="3792632"/>
                </a:cubicBezTo>
                <a:close/>
                <a:moveTo>
                  <a:pt x="8022589" y="3829450"/>
                </a:moveTo>
                <a:cubicBezTo>
                  <a:pt x="8021967" y="3849725"/>
                  <a:pt x="8039008" y="3867388"/>
                  <a:pt x="8059407" y="3868010"/>
                </a:cubicBezTo>
                <a:cubicBezTo>
                  <a:pt x="8080304" y="3868507"/>
                  <a:pt x="8097344" y="3852337"/>
                  <a:pt x="8097842" y="3831565"/>
                </a:cubicBezTo>
                <a:cubicBezTo>
                  <a:pt x="8098340" y="3810792"/>
                  <a:pt x="8081921" y="3793378"/>
                  <a:pt x="8061397" y="3792881"/>
                </a:cubicBezTo>
                <a:cubicBezTo>
                  <a:pt x="8040998" y="3792259"/>
                  <a:pt x="8023211" y="3809176"/>
                  <a:pt x="8022589" y="3829575"/>
                </a:cubicBezTo>
                <a:close/>
                <a:moveTo>
                  <a:pt x="7969974" y="3792632"/>
                </a:moveTo>
                <a:cubicBezTo>
                  <a:pt x="7949574" y="3793130"/>
                  <a:pt x="7932658" y="3811041"/>
                  <a:pt x="7933155" y="3831316"/>
                </a:cubicBezTo>
                <a:cubicBezTo>
                  <a:pt x="7933654" y="3851840"/>
                  <a:pt x="7951067" y="3868383"/>
                  <a:pt x="7971840" y="3867885"/>
                </a:cubicBezTo>
                <a:cubicBezTo>
                  <a:pt x="7992737" y="3867388"/>
                  <a:pt x="8008906" y="3850471"/>
                  <a:pt x="8008409" y="3829575"/>
                </a:cubicBezTo>
                <a:cubicBezTo>
                  <a:pt x="8007911" y="3809051"/>
                  <a:pt x="7990373" y="3792134"/>
                  <a:pt x="7970098" y="3792632"/>
                </a:cubicBezTo>
                <a:close/>
                <a:moveTo>
                  <a:pt x="7921961" y="3831440"/>
                </a:moveTo>
                <a:cubicBezTo>
                  <a:pt x="7922583" y="3811165"/>
                  <a:pt x="7905542" y="3793254"/>
                  <a:pt x="7885267" y="3792632"/>
                </a:cubicBezTo>
                <a:cubicBezTo>
                  <a:pt x="7864993" y="3792010"/>
                  <a:pt x="7847330" y="3808927"/>
                  <a:pt x="7846832" y="3829450"/>
                </a:cubicBezTo>
                <a:cubicBezTo>
                  <a:pt x="7846335" y="3850347"/>
                  <a:pt x="7862505" y="3867388"/>
                  <a:pt x="7883278" y="3867885"/>
                </a:cubicBezTo>
                <a:cubicBezTo>
                  <a:pt x="7903925" y="3868383"/>
                  <a:pt x="7921463" y="3851964"/>
                  <a:pt x="7921961" y="3831440"/>
                </a:cubicBezTo>
                <a:close/>
                <a:moveTo>
                  <a:pt x="7794093" y="3792757"/>
                </a:moveTo>
                <a:cubicBezTo>
                  <a:pt x="7773570" y="3793005"/>
                  <a:pt x="7756902" y="3810295"/>
                  <a:pt x="7757151" y="3831067"/>
                </a:cubicBezTo>
                <a:cubicBezTo>
                  <a:pt x="7757399" y="3851964"/>
                  <a:pt x="7774316" y="3868259"/>
                  <a:pt x="7795088" y="3868010"/>
                </a:cubicBezTo>
                <a:cubicBezTo>
                  <a:pt x="7815612" y="3867761"/>
                  <a:pt x="7832653" y="3850347"/>
                  <a:pt x="7832404" y="3829948"/>
                </a:cubicBezTo>
                <a:cubicBezTo>
                  <a:pt x="7832030" y="3809549"/>
                  <a:pt x="7814492" y="3792383"/>
                  <a:pt x="7794093" y="3792757"/>
                </a:cubicBezTo>
                <a:close/>
                <a:moveTo>
                  <a:pt x="7705655" y="3792757"/>
                </a:moveTo>
                <a:cubicBezTo>
                  <a:pt x="7685380" y="3792383"/>
                  <a:pt x="7667842" y="3809424"/>
                  <a:pt x="7667593" y="3829948"/>
                </a:cubicBezTo>
                <a:cubicBezTo>
                  <a:pt x="7667220" y="3850844"/>
                  <a:pt x="7683515" y="3867636"/>
                  <a:pt x="7704412" y="3868010"/>
                </a:cubicBezTo>
                <a:cubicBezTo>
                  <a:pt x="7725059" y="3868383"/>
                  <a:pt x="7742473" y="3851715"/>
                  <a:pt x="7742846" y="3831192"/>
                </a:cubicBezTo>
                <a:cubicBezTo>
                  <a:pt x="7743220" y="3810792"/>
                  <a:pt x="7726179" y="3793130"/>
                  <a:pt x="7705780" y="3792757"/>
                </a:cubicBezTo>
                <a:close/>
                <a:moveTo>
                  <a:pt x="7655901" y="3831689"/>
                </a:moveTo>
                <a:cubicBezTo>
                  <a:pt x="7656523" y="3810917"/>
                  <a:pt x="7640104" y="3793503"/>
                  <a:pt x="7619581" y="3792881"/>
                </a:cubicBezTo>
                <a:cubicBezTo>
                  <a:pt x="7599181" y="3792259"/>
                  <a:pt x="7581270" y="3809051"/>
                  <a:pt x="7580648" y="3829450"/>
                </a:cubicBezTo>
                <a:cubicBezTo>
                  <a:pt x="7580026" y="3849725"/>
                  <a:pt x="7596942" y="3867512"/>
                  <a:pt x="7617342" y="3868134"/>
                </a:cubicBezTo>
                <a:cubicBezTo>
                  <a:pt x="7638238" y="3868756"/>
                  <a:pt x="7655279" y="3852586"/>
                  <a:pt x="7655901" y="3831813"/>
                </a:cubicBezTo>
                <a:close/>
                <a:moveTo>
                  <a:pt x="7528157" y="3792757"/>
                </a:moveTo>
                <a:cubicBezTo>
                  <a:pt x="7507758" y="3793254"/>
                  <a:pt x="7490718" y="3811041"/>
                  <a:pt x="7491215" y="3831316"/>
                </a:cubicBezTo>
                <a:cubicBezTo>
                  <a:pt x="7491712" y="3851840"/>
                  <a:pt x="7509126" y="3868383"/>
                  <a:pt x="7529774" y="3868010"/>
                </a:cubicBezTo>
                <a:cubicBezTo>
                  <a:pt x="7550671" y="3867636"/>
                  <a:pt x="7566841" y="3850596"/>
                  <a:pt x="7566468" y="3829823"/>
                </a:cubicBezTo>
                <a:cubicBezTo>
                  <a:pt x="7566095" y="3809300"/>
                  <a:pt x="7548556" y="3792259"/>
                  <a:pt x="7528282" y="3792757"/>
                </a:cubicBezTo>
                <a:close/>
                <a:moveTo>
                  <a:pt x="7476910" y="3829450"/>
                </a:moveTo>
                <a:cubicBezTo>
                  <a:pt x="7476289" y="3808927"/>
                  <a:pt x="7458626" y="3792134"/>
                  <a:pt x="7438351" y="3792757"/>
                </a:cubicBezTo>
                <a:cubicBezTo>
                  <a:pt x="7417952" y="3793378"/>
                  <a:pt x="7401160" y="3811414"/>
                  <a:pt x="7401782" y="3831689"/>
                </a:cubicBezTo>
                <a:cubicBezTo>
                  <a:pt x="7402404" y="3852213"/>
                  <a:pt x="7420066" y="3868632"/>
                  <a:pt x="7440715" y="3868010"/>
                </a:cubicBezTo>
                <a:cubicBezTo>
                  <a:pt x="7461487" y="3867388"/>
                  <a:pt x="7477657" y="3850347"/>
                  <a:pt x="7477035" y="3829450"/>
                </a:cubicBezTo>
                <a:close/>
                <a:moveTo>
                  <a:pt x="7350660" y="3792881"/>
                </a:moveTo>
                <a:cubicBezTo>
                  <a:pt x="7330260" y="3792383"/>
                  <a:pt x="7312473" y="3809549"/>
                  <a:pt x="7312100" y="3829823"/>
                </a:cubicBezTo>
                <a:cubicBezTo>
                  <a:pt x="7311603" y="3850098"/>
                  <a:pt x="7328643" y="3867636"/>
                  <a:pt x="7349167" y="3868134"/>
                </a:cubicBezTo>
                <a:cubicBezTo>
                  <a:pt x="7370064" y="3868507"/>
                  <a:pt x="7386980" y="3852213"/>
                  <a:pt x="7387353" y="3831440"/>
                </a:cubicBezTo>
                <a:cubicBezTo>
                  <a:pt x="7387726" y="3810668"/>
                  <a:pt x="7371183" y="3793378"/>
                  <a:pt x="7350660" y="3792881"/>
                </a:cubicBezTo>
                <a:close/>
                <a:moveTo>
                  <a:pt x="7225901" y="3831192"/>
                </a:moveTo>
                <a:cubicBezTo>
                  <a:pt x="7226150" y="3852088"/>
                  <a:pt x="7243066" y="3868383"/>
                  <a:pt x="7263838" y="3868134"/>
                </a:cubicBezTo>
                <a:cubicBezTo>
                  <a:pt x="7284362" y="3867885"/>
                  <a:pt x="7301403" y="3850347"/>
                  <a:pt x="7301154" y="3830072"/>
                </a:cubicBezTo>
                <a:cubicBezTo>
                  <a:pt x="7300781" y="3809673"/>
                  <a:pt x="7283119" y="3792508"/>
                  <a:pt x="7262719" y="3792881"/>
                </a:cubicBezTo>
                <a:cubicBezTo>
                  <a:pt x="7242195" y="3793254"/>
                  <a:pt x="7225528" y="3810544"/>
                  <a:pt x="7225901" y="3831192"/>
                </a:cubicBezTo>
                <a:close/>
                <a:moveTo>
                  <a:pt x="7136343" y="3831192"/>
                </a:moveTo>
                <a:cubicBezTo>
                  <a:pt x="7136592" y="3852088"/>
                  <a:pt x="7153509" y="3868383"/>
                  <a:pt x="7174281" y="3868134"/>
                </a:cubicBezTo>
                <a:cubicBezTo>
                  <a:pt x="7194805" y="3867885"/>
                  <a:pt x="7211845" y="3850347"/>
                  <a:pt x="7211597" y="3830072"/>
                </a:cubicBezTo>
                <a:cubicBezTo>
                  <a:pt x="7211224" y="3809673"/>
                  <a:pt x="7193561" y="3792508"/>
                  <a:pt x="7173162" y="3792881"/>
                </a:cubicBezTo>
                <a:cubicBezTo>
                  <a:pt x="7152638" y="3793254"/>
                  <a:pt x="7135971" y="3810544"/>
                  <a:pt x="7136343" y="3831192"/>
                </a:cubicBezTo>
                <a:close/>
                <a:moveTo>
                  <a:pt x="7121915" y="3831192"/>
                </a:moveTo>
                <a:cubicBezTo>
                  <a:pt x="7122288" y="3810792"/>
                  <a:pt x="7105247" y="3793130"/>
                  <a:pt x="7084848" y="3792632"/>
                </a:cubicBezTo>
                <a:cubicBezTo>
                  <a:pt x="7064574" y="3792259"/>
                  <a:pt x="7047035" y="3809176"/>
                  <a:pt x="7046662" y="3829823"/>
                </a:cubicBezTo>
                <a:cubicBezTo>
                  <a:pt x="7046288" y="3850720"/>
                  <a:pt x="7062583" y="3867636"/>
                  <a:pt x="7083356" y="3868010"/>
                </a:cubicBezTo>
                <a:cubicBezTo>
                  <a:pt x="7104003" y="3868383"/>
                  <a:pt x="7121418" y="3851715"/>
                  <a:pt x="7121790" y="3831192"/>
                </a:cubicBezTo>
                <a:close/>
                <a:moveTo>
                  <a:pt x="6999022" y="3792757"/>
                </a:moveTo>
                <a:cubicBezTo>
                  <a:pt x="6978623" y="3791886"/>
                  <a:pt x="6960711" y="3808553"/>
                  <a:pt x="6959841" y="3829077"/>
                </a:cubicBezTo>
                <a:cubicBezTo>
                  <a:pt x="6958971" y="3849352"/>
                  <a:pt x="6975762" y="3867263"/>
                  <a:pt x="6996162" y="3868010"/>
                </a:cubicBezTo>
                <a:cubicBezTo>
                  <a:pt x="7017058" y="3868756"/>
                  <a:pt x="7034223" y="3852710"/>
                  <a:pt x="7034970" y="3831938"/>
                </a:cubicBezTo>
                <a:cubicBezTo>
                  <a:pt x="7035716" y="3811290"/>
                  <a:pt x="7019546" y="3793627"/>
                  <a:pt x="6999022" y="3792757"/>
                </a:cubicBezTo>
                <a:close/>
                <a:moveTo>
                  <a:pt x="6870159" y="3829575"/>
                </a:moveTo>
                <a:cubicBezTo>
                  <a:pt x="6869661" y="3849849"/>
                  <a:pt x="6886578" y="3867512"/>
                  <a:pt x="6907101" y="3868010"/>
                </a:cubicBezTo>
                <a:cubicBezTo>
                  <a:pt x="6927998" y="3868507"/>
                  <a:pt x="6944915" y="3852213"/>
                  <a:pt x="6945412" y="3831440"/>
                </a:cubicBezTo>
                <a:cubicBezTo>
                  <a:pt x="6945909" y="3810668"/>
                  <a:pt x="6929491" y="3793378"/>
                  <a:pt x="6908843" y="3792757"/>
                </a:cubicBezTo>
                <a:cubicBezTo>
                  <a:pt x="6888444" y="3792259"/>
                  <a:pt x="6870657" y="3809300"/>
                  <a:pt x="6870159" y="3829575"/>
                </a:cubicBezTo>
                <a:close/>
                <a:moveTo>
                  <a:pt x="6818166" y="3792632"/>
                </a:moveTo>
                <a:cubicBezTo>
                  <a:pt x="6797767" y="3792757"/>
                  <a:pt x="6780477" y="3810295"/>
                  <a:pt x="6780726" y="3830694"/>
                </a:cubicBezTo>
                <a:cubicBezTo>
                  <a:pt x="6780851" y="3851217"/>
                  <a:pt x="6798140" y="3868010"/>
                  <a:pt x="6818788" y="3867885"/>
                </a:cubicBezTo>
                <a:cubicBezTo>
                  <a:pt x="6839685" y="3867761"/>
                  <a:pt x="6856104" y="3850969"/>
                  <a:pt x="6855979" y="3830197"/>
                </a:cubicBezTo>
                <a:cubicBezTo>
                  <a:pt x="6855855" y="3809549"/>
                  <a:pt x="6838689" y="3792508"/>
                  <a:pt x="6818290" y="3792632"/>
                </a:cubicBezTo>
                <a:close/>
                <a:moveTo>
                  <a:pt x="6694403" y="3829823"/>
                </a:moveTo>
                <a:cubicBezTo>
                  <a:pt x="6694154" y="3850720"/>
                  <a:pt x="6710448" y="3867512"/>
                  <a:pt x="6731220" y="3867885"/>
                </a:cubicBezTo>
                <a:cubicBezTo>
                  <a:pt x="6751869" y="3868134"/>
                  <a:pt x="6769283" y="3851466"/>
                  <a:pt x="6769531" y="3830943"/>
                </a:cubicBezTo>
                <a:cubicBezTo>
                  <a:pt x="6769905" y="3810544"/>
                  <a:pt x="6752739" y="3792881"/>
                  <a:pt x="6732340" y="3792508"/>
                </a:cubicBezTo>
                <a:cubicBezTo>
                  <a:pt x="6711941" y="3792134"/>
                  <a:pt x="6694652" y="3809176"/>
                  <a:pt x="6694278" y="3829823"/>
                </a:cubicBezTo>
                <a:close/>
                <a:moveTo>
                  <a:pt x="6680098" y="3831316"/>
                </a:moveTo>
                <a:cubicBezTo>
                  <a:pt x="6680720" y="3811041"/>
                  <a:pt x="6663679" y="3793130"/>
                  <a:pt x="6643404" y="3792508"/>
                </a:cubicBezTo>
                <a:cubicBezTo>
                  <a:pt x="6623130" y="3791886"/>
                  <a:pt x="6605467" y="3808802"/>
                  <a:pt x="6604970" y="3829326"/>
                </a:cubicBezTo>
                <a:cubicBezTo>
                  <a:pt x="6604472" y="3850223"/>
                  <a:pt x="6620642" y="3867263"/>
                  <a:pt x="6641415" y="3867761"/>
                </a:cubicBezTo>
                <a:cubicBezTo>
                  <a:pt x="6662062" y="3868259"/>
                  <a:pt x="6679601" y="3851840"/>
                  <a:pt x="6680098" y="3831316"/>
                </a:cubicBezTo>
                <a:close/>
                <a:moveTo>
                  <a:pt x="6556211" y="3792881"/>
                </a:moveTo>
                <a:cubicBezTo>
                  <a:pt x="6535936" y="3790891"/>
                  <a:pt x="6517278" y="3806439"/>
                  <a:pt x="6515537" y="3826963"/>
                </a:cubicBezTo>
                <a:cubicBezTo>
                  <a:pt x="6513671" y="3847859"/>
                  <a:pt x="6528721" y="3865895"/>
                  <a:pt x="6549369" y="3867761"/>
                </a:cubicBezTo>
                <a:cubicBezTo>
                  <a:pt x="6569893" y="3869627"/>
                  <a:pt x="6588426" y="3854327"/>
                  <a:pt x="6590417" y="3833804"/>
                </a:cubicBezTo>
                <a:cubicBezTo>
                  <a:pt x="6592407" y="3813529"/>
                  <a:pt x="6576859" y="3794871"/>
                  <a:pt x="6556211" y="3792881"/>
                </a:cubicBezTo>
                <a:close/>
                <a:moveTo>
                  <a:pt x="6462548" y="3792632"/>
                </a:moveTo>
                <a:cubicBezTo>
                  <a:pt x="6442025" y="3793005"/>
                  <a:pt x="6425482" y="3810295"/>
                  <a:pt x="6425855" y="3831067"/>
                </a:cubicBezTo>
                <a:cubicBezTo>
                  <a:pt x="6426228" y="3851964"/>
                  <a:pt x="6443144" y="3868259"/>
                  <a:pt x="6463916" y="3867885"/>
                </a:cubicBezTo>
                <a:cubicBezTo>
                  <a:pt x="6484440" y="3867512"/>
                  <a:pt x="6501481" y="3849974"/>
                  <a:pt x="6501108" y="3829699"/>
                </a:cubicBezTo>
                <a:cubicBezTo>
                  <a:pt x="6500735" y="3809300"/>
                  <a:pt x="6482948" y="3792259"/>
                  <a:pt x="6462548" y="3792632"/>
                </a:cubicBezTo>
                <a:close/>
                <a:moveTo>
                  <a:pt x="6338785" y="3829699"/>
                </a:moveTo>
                <a:cubicBezTo>
                  <a:pt x="6338412" y="3849974"/>
                  <a:pt x="6355453" y="3867512"/>
                  <a:pt x="6375976" y="3867885"/>
                </a:cubicBezTo>
                <a:cubicBezTo>
                  <a:pt x="6396873" y="3868259"/>
                  <a:pt x="6413665" y="3851840"/>
                  <a:pt x="6414038" y="3831067"/>
                </a:cubicBezTo>
                <a:cubicBezTo>
                  <a:pt x="6414411" y="3810295"/>
                  <a:pt x="6397743" y="3793005"/>
                  <a:pt x="6377220" y="3792632"/>
                </a:cubicBezTo>
                <a:cubicBezTo>
                  <a:pt x="6356821" y="3792259"/>
                  <a:pt x="6339158" y="3809300"/>
                  <a:pt x="6338785" y="3829699"/>
                </a:cubicBezTo>
                <a:close/>
                <a:moveTo>
                  <a:pt x="6286792" y="3792508"/>
                </a:moveTo>
                <a:cubicBezTo>
                  <a:pt x="6266393" y="3792632"/>
                  <a:pt x="6249104" y="3810170"/>
                  <a:pt x="6249352" y="3830570"/>
                </a:cubicBezTo>
                <a:cubicBezTo>
                  <a:pt x="6249476" y="3851093"/>
                  <a:pt x="6266766" y="3867885"/>
                  <a:pt x="6287414" y="3867761"/>
                </a:cubicBezTo>
                <a:cubicBezTo>
                  <a:pt x="6308310" y="3867636"/>
                  <a:pt x="6324729" y="3850844"/>
                  <a:pt x="6324606" y="3830072"/>
                </a:cubicBezTo>
                <a:cubicBezTo>
                  <a:pt x="6324481" y="3809424"/>
                  <a:pt x="6307316" y="3792383"/>
                  <a:pt x="6286916" y="3792508"/>
                </a:cubicBezTo>
                <a:close/>
                <a:moveTo>
                  <a:pt x="6196613" y="3792508"/>
                </a:moveTo>
                <a:cubicBezTo>
                  <a:pt x="6176213" y="3793130"/>
                  <a:pt x="6159297" y="3810917"/>
                  <a:pt x="6159795" y="3831316"/>
                </a:cubicBezTo>
                <a:cubicBezTo>
                  <a:pt x="6160292" y="3851840"/>
                  <a:pt x="6177830" y="3868383"/>
                  <a:pt x="6198479" y="3867885"/>
                </a:cubicBezTo>
                <a:cubicBezTo>
                  <a:pt x="6219375" y="3867388"/>
                  <a:pt x="6235545" y="3850347"/>
                  <a:pt x="6235048" y="3829450"/>
                </a:cubicBezTo>
                <a:cubicBezTo>
                  <a:pt x="6234550" y="3808927"/>
                  <a:pt x="6216887" y="3792010"/>
                  <a:pt x="6196613" y="3792508"/>
                </a:cubicBezTo>
                <a:close/>
                <a:moveTo>
                  <a:pt x="6110414" y="3792508"/>
                </a:moveTo>
                <a:cubicBezTo>
                  <a:pt x="6089890" y="3792757"/>
                  <a:pt x="6073223" y="3810046"/>
                  <a:pt x="6073472" y="3830818"/>
                </a:cubicBezTo>
                <a:cubicBezTo>
                  <a:pt x="6073720" y="3851715"/>
                  <a:pt x="6090636" y="3868010"/>
                  <a:pt x="6111409" y="3867761"/>
                </a:cubicBezTo>
                <a:cubicBezTo>
                  <a:pt x="6131932" y="3867512"/>
                  <a:pt x="6148973" y="3850098"/>
                  <a:pt x="6148725" y="3829699"/>
                </a:cubicBezTo>
                <a:cubicBezTo>
                  <a:pt x="6148351" y="3809300"/>
                  <a:pt x="6130813" y="3792134"/>
                  <a:pt x="6110414" y="3792508"/>
                </a:cubicBezTo>
                <a:close/>
                <a:moveTo>
                  <a:pt x="6021976" y="3792508"/>
                </a:moveTo>
                <a:cubicBezTo>
                  <a:pt x="6001701" y="3792134"/>
                  <a:pt x="5984162" y="3809176"/>
                  <a:pt x="5983914" y="3829699"/>
                </a:cubicBezTo>
                <a:cubicBezTo>
                  <a:pt x="5983540" y="3850596"/>
                  <a:pt x="5999835" y="3867388"/>
                  <a:pt x="6020732" y="3867761"/>
                </a:cubicBezTo>
                <a:cubicBezTo>
                  <a:pt x="6041380" y="3868134"/>
                  <a:pt x="6058793" y="3851466"/>
                  <a:pt x="6059167" y="3830943"/>
                </a:cubicBezTo>
                <a:cubicBezTo>
                  <a:pt x="6059540" y="3810544"/>
                  <a:pt x="6042499" y="3792881"/>
                  <a:pt x="6022100" y="3792508"/>
                </a:cubicBezTo>
                <a:close/>
                <a:moveTo>
                  <a:pt x="5931299" y="3792508"/>
                </a:moveTo>
                <a:cubicBezTo>
                  <a:pt x="5910775" y="3792757"/>
                  <a:pt x="5894108" y="3810046"/>
                  <a:pt x="5894356" y="3830818"/>
                </a:cubicBezTo>
                <a:cubicBezTo>
                  <a:pt x="5894605" y="3851715"/>
                  <a:pt x="5911522" y="3868010"/>
                  <a:pt x="5932294" y="3867761"/>
                </a:cubicBezTo>
                <a:cubicBezTo>
                  <a:pt x="5952818" y="3867512"/>
                  <a:pt x="5969858" y="3850098"/>
                  <a:pt x="5969609" y="3829699"/>
                </a:cubicBezTo>
                <a:cubicBezTo>
                  <a:pt x="5969237" y="3809300"/>
                  <a:pt x="5951698" y="3792134"/>
                  <a:pt x="5931299" y="3792508"/>
                </a:cubicBezTo>
                <a:close/>
                <a:moveTo>
                  <a:pt x="5846219" y="3792508"/>
                </a:moveTo>
                <a:cubicBezTo>
                  <a:pt x="5825945" y="3792010"/>
                  <a:pt x="5808033" y="3808927"/>
                  <a:pt x="5807411" y="3829326"/>
                </a:cubicBezTo>
                <a:cubicBezTo>
                  <a:pt x="5806789" y="3849601"/>
                  <a:pt x="5823830" y="3867263"/>
                  <a:pt x="5844354" y="3867761"/>
                </a:cubicBezTo>
                <a:cubicBezTo>
                  <a:pt x="5865250" y="3868259"/>
                  <a:pt x="5882167" y="3852088"/>
                  <a:pt x="5882789" y="3831192"/>
                </a:cubicBezTo>
                <a:cubicBezTo>
                  <a:pt x="5883286" y="3810419"/>
                  <a:pt x="5866867" y="3793005"/>
                  <a:pt x="5846344" y="3792508"/>
                </a:cubicBezTo>
                <a:close/>
                <a:moveTo>
                  <a:pt x="5756413" y="3792508"/>
                </a:moveTo>
                <a:cubicBezTo>
                  <a:pt x="5736014" y="3792010"/>
                  <a:pt x="5718227" y="3809176"/>
                  <a:pt x="5717854" y="3829450"/>
                </a:cubicBezTo>
                <a:cubicBezTo>
                  <a:pt x="5717356" y="3849725"/>
                  <a:pt x="5734397" y="3867263"/>
                  <a:pt x="5754921" y="3867761"/>
                </a:cubicBezTo>
                <a:cubicBezTo>
                  <a:pt x="5775817" y="3868134"/>
                  <a:pt x="5792734" y="3851840"/>
                  <a:pt x="5793107" y="3831067"/>
                </a:cubicBezTo>
                <a:cubicBezTo>
                  <a:pt x="5793480" y="3810295"/>
                  <a:pt x="5776937" y="3793005"/>
                  <a:pt x="5756413" y="3792508"/>
                </a:cubicBezTo>
                <a:close/>
                <a:moveTo>
                  <a:pt x="5628296" y="3829326"/>
                </a:moveTo>
                <a:cubicBezTo>
                  <a:pt x="5627799" y="3849601"/>
                  <a:pt x="5644715" y="3867263"/>
                  <a:pt x="5665239" y="3867761"/>
                </a:cubicBezTo>
                <a:cubicBezTo>
                  <a:pt x="5686136" y="3868259"/>
                  <a:pt x="5703052" y="3851964"/>
                  <a:pt x="5703549" y="3831192"/>
                </a:cubicBezTo>
                <a:cubicBezTo>
                  <a:pt x="5704047" y="3810419"/>
                  <a:pt x="5687504" y="3793130"/>
                  <a:pt x="5666980" y="3792508"/>
                </a:cubicBezTo>
                <a:cubicBezTo>
                  <a:pt x="5646581" y="3792010"/>
                  <a:pt x="5628794" y="3809051"/>
                  <a:pt x="5628296" y="3829326"/>
                </a:cubicBezTo>
                <a:close/>
                <a:moveTo>
                  <a:pt x="5575806" y="3792383"/>
                </a:moveTo>
                <a:cubicBezTo>
                  <a:pt x="5555407" y="3792881"/>
                  <a:pt x="5538366" y="3810668"/>
                  <a:pt x="5538863" y="3830943"/>
                </a:cubicBezTo>
                <a:cubicBezTo>
                  <a:pt x="5539361" y="3851466"/>
                  <a:pt x="5556650" y="3868010"/>
                  <a:pt x="5577423" y="3867636"/>
                </a:cubicBezTo>
                <a:cubicBezTo>
                  <a:pt x="5598320" y="3867263"/>
                  <a:pt x="5614490" y="3850347"/>
                  <a:pt x="5614116" y="3829450"/>
                </a:cubicBezTo>
                <a:cubicBezTo>
                  <a:pt x="5613743" y="3808927"/>
                  <a:pt x="5596205" y="3791886"/>
                  <a:pt x="5575930" y="3792383"/>
                </a:cubicBezTo>
                <a:close/>
                <a:moveTo>
                  <a:pt x="5489233" y="3792383"/>
                </a:moveTo>
                <a:cubicBezTo>
                  <a:pt x="5468710" y="3792881"/>
                  <a:pt x="5452167" y="3810170"/>
                  <a:pt x="5452540" y="3830943"/>
                </a:cubicBezTo>
                <a:cubicBezTo>
                  <a:pt x="5452913" y="3851840"/>
                  <a:pt x="5469954" y="3868010"/>
                  <a:pt x="5490726" y="3867636"/>
                </a:cubicBezTo>
                <a:cubicBezTo>
                  <a:pt x="5511250" y="3867263"/>
                  <a:pt x="5528291" y="3849601"/>
                  <a:pt x="5527793" y="3829326"/>
                </a:cubicBezTo>
                <a:cubicBezTo>
                  <a:pt x="5527295" y="3808927"/>
                  <a:pt x="5509508" y="3791886"/>
                  <a:pt x="5489233" y="3792383"/>
                </a:cubicBezTo>
                <a:close/>
                <a:moveTo>
                  <a:pt x="5362982" y="3829575"/>
                </a:moveTo>
                <a:cubicBezTo>
                  <a:pt x="5362734" y="3850471"/>
                  <a:pt x="5379028" y="3867263"/>
                  <a:pt x="5399800" y="3867636"/>
                </a:cubicBezTo>
                <a:cubicBezTo>
                  <a:pt x="5420448" y="3867885"/>
                  <a:pt x="5437862" y="3851217"/>
                  <a:pt x="5438111" y="3830694"/>
                </a:cubicBezTo>
                <a:cubicBezTo>
                  <a:pt x="5438484" y="3810295"/>
                  <a:pt x="5421319" y="3792632"/>
                  <a:pt x="5400920" y="3792259"/>
                </a:cubicBezTo>
                <a:cubicBezTo>
                  <a:pt x="5380521" y="3791886"/>
                  <a:pt x="5363231" y="3808927"/>
                  <a:pt x="5362858" y="3829575"/>
                </a:cubicBezTo>
                <a:close/>
                <a:moveTo>
                  <a:pt x="5273425" y="3830072"/>
                </a:moveTo>
                <a:cubicBezTo>
                  <a:pt x="5273425" y="3850969"/>
                  <a:pt x="5289968" y="3867512"/>
                  <a:pt x="5310865" y="3867636"/>
                </a:cubicBezTo>
                <a:cubicBezTo>
                  <a:pt x="5331513" y="3867636"/>
                  <a:pt x="5348678" y="3850596"/>
                  <a:pt x="5348678" y="3830197"/>
                </a:cubicBezTo>
                <a:cubicBezTo>
                  <a:pt x="5348678" y="3809797"/>
                  <a:pt x="5331388" y="3792383"/>
                  <a:pt x="5310989" y="3792383"/>
                </a:cubicBezTo>
                <a:cubicBezTo>
                  <a:pt x="5290590" y="3792383"/>
                  <a:pt x="5273549" y="3809549"/>
                  <a:pt x="5273549" y="3830197"/>
                </a:cubicBezTo>
                <a:close/>
                <a:moveTo>
                  <a:pt x="5224417" y="3792383"/>
                </a:moveTo>
                <a:cubicBezTo>
                  <a:pt x="5204018" y="3792383"/>
                  <a:pt x="5186604" y="3809549"/>
                  <a:pt x="5186480" y="3829948"/>
                </a:cubicBezTo>
                <a:cubicBezTo>
                  <a:pt x="5186480" y="3850347"/>
                  <a:pt x="5203520" y="3867512"/>
                  <a:pt x="5224168" y="3867636"/>
                </a:cubicBezTo>
                <a:cubicBezTo>
                  <a:pt x="5245065" y="3867636"/>
                  <a:pt x="5261733" y="3851217"/>
                  <a:pt x="5261733" y="3830321"/>
                </a:cubicBezTo>
                <a:cubicBezTo>
                  <a:pt x="5261733" y="3809673"/>
                  <a:pt x="5244941" y="3792508"/>
                  <a:pt x="5224417" y="3792383"/>
                </a:cubicBezTo>
                <a:close/>
                <a:moveTo>
                  <a:pt x="5096922" y="3830570"/>
                </a:moveTo>
                <a:cubicBezTo>
                  <a:pt x="5097171" y="3851093"/>
                  <a:pt x="5114461" y="3867885"/>
                  <a:pt x="5135109" y="3867636"/>
                </a:cubicBezTo>
                <a:cubicBezTo>
                  <a:pt x="5156005" y="3867388"/>
                  <a:pt x="5172300" y="3850596"/>
                  <a:pt x="5172051" y="3829699"/>
                </a:cubicBezTo>
                <a:cubicBezTo>
                  <a:pt x="5171802" y="3809051"/>
                  <a:pt x="5154513" y="3792010"/>
                  <a:pt x="5134114" y="3792259"/>
                </a:cubicBezTo>
                <a:cubicBezTo>
                  <a:pt x="5113714" y="3792508"/>
                  <a:pt x="5096549" y="3810170"/>
                  <a:pt x="5096798" y="3830570"/>
                </a:cubicBezTo>
                <a:close/>
                <a:moveTo>
                  <a:pt x="5045675" y="3792383"/>
                </a:moveTo>
                <a:cubicBezTo>
                  <a:pt x="5025276" y="3792134"/>
                  <a:pt x="5007614" y="3809176"/>
                  <a:pt x="5007365" y="3829575"/>
                </a:cubicBezTo>
                <a:cubicBezTo>
                  <a:pt x="5007116" y="3849974"/>
                  <a:pt x="5024157" y="3867263"/>
                  <a:pt x="5044681" y="3867636"/>
                </a:cubicBezTo>
                <a:cubicBezTo>
                  <a:pt x="5065577" y="3867885"/>
                  <a:pt x="5082369" y="3851466"/>
                  <a:pt x="5082618" y="3830694"/>
                </a:cubicBezTo>
                <a:cubicBezTo>
                  <a:pt x="5082867" y="3809922"/>
                  <a:pt x="5066199" y="3792757"/>
                  <a:pt x="5045675" y="3792383"/>
                </a:cubicBezTo>
                <a:close/>
                <a:moveTo>
                  <a:pt x="4921166" y="3829450"/>
                </a:moveTo>
                <a:cubicBezTo>
                  <a:pt x="4920793" y="3850347"/>
                  <a:pt x="4937087" y="3867263"/>
                  <a:pt x="4957984" y="3867636"/>
                </a:cubicBezTo>
                <a:cubicBezTo>
                  <a:pt x="4978632" y="3868010"/>
                  <a:pt x="4996046" y="3851342"/>
                  <a:pt x="4996419" y="3830818"/>
                </a:cubicBezTo>
                <a:cubicBezTo>
                  <a:pt x="4996792" y="3810419"/>
                  <a:pt x="4979751" y="3792757"/>
                  <a:pt x="4959352" y="3792383"/>
                </a:cubicBezTo>
                <a:cubicBezTo>
                  <a:pt x="4939078" y="3792010"/>
                  <a:pt x="4921539" y="3809051"/>
                  <a:pt x="4921166" y="3829575"/>
                </a:cubicBezTo>
                <a:close/>
                <a:moveTo>
                  <a:pt x="4869919" y="3792259"/>
                </a:moveTo>
                <a:cubicBezTo>
                  <a:pt x="4849644" y="3791761"/>
                  <a:pt x="4831982" y="3808678"/>
                  <a:pt x="4831608" y="3829201"/>
                </a:cubicBezTo>
                <a:cubicBezTo>
                  <a:pt x="4831111" y="3850098"/>
                  <a:pt x="4847405" y="3867015"/>
                  <a:pt x="4868178" y="3867512"/>
                </a:cubicBezTo>
                <a:cubicBezTo>
                  <a:pt x="4888826" y="3868010"/>
                  <a:pt x="4906240" y="3851466"/>
                  <a:pt x="4906861" y="3830943"/>
                </a:cubicBezTo>
                <a:cubicBezTo>
                  <a:pt x="4907359" y="3810544"/>
                  <a:pt x="4890318" y="3792757"/>
                  <a:pt x="4870043" y="3792259"/>
                </a:cubicBezTo>
                <a:close/>
                <a:moveTo>
                  <a:pt x="4779989" y="3792259"/>
                </a:moveTo>
                <a:cubicBezTo>
                  <a:pt x="4759589" y="3792010"/>
                  <a:pt x="4742300" y="3809051"/>
                  <a:pt x="4742051" y="3829575"/>
                </a:cubicBezTo>
                <a:cubicBezTo>
                  <a:pt x="4741802" y="3850471"/>
                  <a:pt x="4758097" y="3867263"/>
                  <a:pt x="4778993" y="3867512"/>
                </a:cubicBezTo>
                <a:cubicBezTo>
                  <a:pt x="4799641" y="3867761"/>
                  <a:pt x="4816931" y="3851093"/>
                  <a:pt x="4817304" y="3830570"/>
                </a:cubicBezTo>
                <a:cubicBezTo>
                  <a:pt x="4817553" y="3810170"/>
                  <a:pt x="4800512" y="3792508"/>
                  <a:pt x="4780113" y="3792259"/>
                </a:cubicBezTo>
                <a:close/>
                <a:moveTo>
                  <a:pt x="4655106" y="3829823"/>
                </a:moveTo>
                <a:cubicBezTo>
                  <a:pt x="4654981" y="3850223"/>
                  <a:pt x="4672146" y="3867512"/>
                  <a:pt x="4692670" y="3867636"/>
                </a:cubicBezTo>
                <a:cubicBezTo>
                  <a:pt x="4713567" y="3867761"/>
                  <a:pt x="4730235" y="3851342"/>
                  <a:pt x="4730359" y="3830445"/>
                </a:cubicBezTo>
                <a:cubicBezTo>
                  <a:pt x="4730483" y="3809797"/>
                  <a:pt x="4713691" y="3792508"/>
                  <a:pt x="4693168" y="3792383"/>
                </a:cubicBezTo>
                <a:cubicBezTo>
                  <a:pt x="4672769" y="3792259"/>
                  <a:pt x="4655230" y="3809424"/>
                  <a:pt x="4655106" y="3829823"/>
                </a:cubicBezTo>
                <a:close/>
                <a:moveTo>
                  <a:pt x="4602366" y="3792259"/>
                </a:moveTo>
                <a:cubicBezTo>
                  <a:pt x="4581967" y="3792881"/>
                  <a:pt x="4565051" y="3810668"/>
                  <a:pt x="4565548" y="3831067"/>
                </a:cubicBezTo>
                <a:cubicBezTo>
                  <a:pt x="4566046" y="3851591"/>
                  <a:pt x="4583584" y="3868134"/>
                  <a:pt x="4604232" y="3867636"/>
                </a:cubicBezTo>
                <a:cubicBezTo>
                  <a:pt x="4625129" y="3867139"/>
                  <a:pt x="4641299" y="3850098"/>
                  <a:pt x="4640677" y="3829201"/>
                </a:cubicBezTo>
                <a:cubicBezTo>
                  <a:pt x="4640179" y="3808678"/>
                  <a:pt x="4622517" y="3791761"/>
                  <a:pt x="4602242" y="3792259"/>
                </a:cubicBezTo>
                <a:close/>
                <a:moveTo>
                  <a:pt x="4475991" y="3829450"/>
                </a:moveTo>
                <a:cubicBezTo>
                  <a:pt x="4475618" y="3849725"/>
                  <a:pt x="4492659" y="3867263"/>
                  <a:pt x="4513182" y="3867636"/>
                </a:cubicBezTo>
                <a:cubicBezTo>
                  <a:pt x="4534079" y="3868010"/>
                  <a:pt x="4550871" y="3851591"/>
                  <a:pt x="4551244" y="3830818"/>
                </a:cubicBezTo>
                <a:cubicBezTo>
                  <a:pt x="4551617" y="3810046"/>
                  <a:pt x="4534949" y="3792757"/>
                  <a:pt x="4514426" y="3792383"/>
                </a:cubicBezTo>
                <a:cubicBezTo>
                  <a:pt x="4494027" y="3792010"/>
                  <a:pt x="4476364" y="3809051"/>
                  <a:pt x="4475991" y="3829450"/>
                </a:cubicBezTo>
                <a:close/>
                <a:moveTo>
                  <a:pt x="4423625" y="3792259"/>
                </a:moveTo>
                <a:cubicBezTo>
                  <a:pt x="4403225" y="3792632"/>
                  <a:pt x="4386185" y="3810295"/>
                  <a:pt x="4386558" y="3830694"/>
                </a:cubicBezTo>
                <a:cubicBezTo>
                  <a:pt x="4386931" y="3851217"/>
                  <a:pt x="4404345" y="3867885"/>
                  <a:pt x="4424993" y="3867512"/>
                </a:cubicBezTo>
                <a:cubicBezTo>
                  <a:pt x="4445890" y="3867139"/>
                  <a:pt x="4462184" y="3850347"/>
                  <a:pt x="4461811" y="3829450"/>
                </a:cubicBezTo>
                <a:cubicBezTo>
                  <a:pt x="4461438" y="3808927"/>
                  <a:pt x="4444024" y="3791886"/>
                  <a:pt x="4423749" y="3792259"/>
                </a:cubicBezTo>
                <a:close/>
                <a:moveTo>
                  <a:pt x="4337177" y="3792259"/>
                </a:moveTo>
                <a:cubicBezTo>
                  <a:pt x="4316653" y="3792508"/>
                  <a:pt x="4299986" y="3809797"/>
                  <a:pt x="4300234" y="3830570"/>
                </a:cubicBezTo>
                <a:cubicBezTo>
                  <a:pt x="4300483" y="3851466"/>
                  <a:pt x="4317275" y="3867761"/>
                  <a:pt x="4338172" y="3867512"/>
                </a:cubicBezTo>
                <a:cubicBezTo>
                  <a:pt x="4358696" y="3867263"/>
                  <a:pt x="4375736" y="3849849"/>
                  <a:pt x="4375487" y="3829575"/>
                </a:cubicBezTo>
                <a:cubicBezTo>
                  <a:pt x="4375239" y="3809176"/>
                  <a:pt x="4357576" y="3792010"/>
                  <a:pt x="4337177" y="3792259"/>
                </a:cubicBezTo>
                <a:close/>
                <a:moveTo>
                  <a:pt x="4251475" y="3792508"/>
                </a:moveTo>
                <a:cubicBezTo>
                  <a:pt x="4231201" y="3790518"/>
                  <a:pt x="4212543" y="3806066"/>
                  <a:pt x="4210801" y="3826589"/>
                </a:cubicBezTo>
                <a:cubicBezTo>
                  <a:pt x="4208936" y="3847486"/>
                  <a:pt x="4223986" y="3865522"/>
                  <a:pt x="4244634" y="3867388"/>
                </a:cubicBezTo>
                <a:cubicBezTo>
                  <a:pt x="4265158" y="3869253"/>
                  <a:pt x="4283691" y="3853954"/>
                  <a:pt x="4285681" y="3833430"/>
                </a:cubicBezTo>
                <a:cubicBezTo>
                  <a:pt x="4287671" y="3813156"/>
                  <a:pt x="4272123" y="3794498"/>
                  <a:pt x="4251475" y="3792508"/>
                </a:cubicBezTo>
                <a:close/>
                <a:moveTo>
                  <a:pt x="4120995" y="3829326"/>
                </a:moveTo>
                <a:cubicBezTo>
                  <a:pt x="4120622" y="3850223"/>
                  <a:pt x="4136916" y="3867139"/>
                  <a:pt x="4157813" y="3867512"/>
                </a:cubicBezTo>
                <a:cubicBezTo>
                  <a:pt x="4178461" y="3867885"/>
                  <a:pt x="4195875" y="3851217"/>
                  <a:pt x="4196249" y="3830694"/>
                </a:cubicBezTo>
                <a:cubicBezTo>
                  <a:pt x="4196622" y="3810295"/>
                  <a:pt x="4179580" y="3792632"/>
                  <a:pt x="4159181" y="3792259"/>
                </a:cubicBezTo>
                <a:cubicBezTo>
                  <a:pt x="4138907" y="3791886"/>
                  <a:pt x="4121368" y="3808927"/>
                  <a:pt x="4120995" y="3829450"/>
                </a:cubicBezTo>
                <a:close/>
                <a:moveTo>
                  <a:pt x="4109303" y="3830570"/>
                </a:moveTo>
                <a:cubicBezTo>
                  <a:pt x="4109552" y="3809797"/>
                  <a:pt x="4093008" y="3792508"/>
                  <a:pt x="4072485" y="3792259"/>
                </a:cubicBezTo>
                <a:cubicBezTo>
                  <a:pt x="4052086" y="3791886"/>
                  <a:pt x="4034423" y="3809051"/>
                  <a:pt x="4034050" y="3829450"/>
                </a:cubicBezTo>
                <a:cubicBezTo>
                  <a:pt x="4033677" y="3849725"/>
                  <a:pt x="4050842" y="3867263"/>
                  <a:pt x="4071365" y="3867512"/>
                </a:cubicBezTo>
                <a:cubicBezTo>
                  <a:pt x="4092262" y="3867761"/>
                  <a:pt x="4109054" y="3851466"/>
                  <a:pt x="4109303" y="3830570"/>
                </a:cubicBezTo>
                <a:close/>
                <a:moveTo>
                  <a:pt x="4019746" y="3831067"/>
                </a:moveTo>
                <a:cubicBezTo>
                  <a:pt x="4020367" y="3810295"/>
                  <a:pt x="4003948" y="3792881"/>
                  <a:pt x="3983425" y="3792259"/>
                </a:cubicBezTo>
                <a:cubicBezTo>
                  <a:pt x="3963026" y="3791637"/>
                  <a:pt x="3945114" y="3808429"/>
                  <a:pt x="3944492" y="3828828"/>
                </a:cubicBezTo>
                <a:cubicBezTo>
                  <a:pt x="3943871" y="3849103"/>
                  <a:pt x="3960787" y="3866890"/>
                  <a:pt x="3981186" y="3867512"/>
                </a:cubicBezTo>
                <a:cubicBezTo>
                  <a:pt x="4001958" y="3868134"/>
                  <a:pt x="4019123" y="3851964"/>
                  <a:pt x="4019746" y="3831192"/>
                </a:cubicBezTo>
                <a:close/>
                <a:moveTo>
                  <a:pt x="3893743" y="3792134"/>
                </a:moveTo>
                <a:cubicBezTo>
                  <a:pt x="3873468" y="3791637"/>
                  <a:pt x="3855557" y="3808553"/>
                  <a:pt x="3854935" y="3828953"/>
                </a:cubicBezTo>
                <a:cubicBezTo>
                  <a:pt x="3854313" y="3849228"/>
                  <a:pt x="3871354" y="3866890"/>
                  <a:pt x="3891878" y="3867388"/>
                </a:cubicBezTo>
                <a:cubicBezTo>
                  <a:pt x="3912774" y="3867885"/>
                  <a:pt x="3929690" y="3851715"/>
                  <a:pt x="3930313" y="3830818"/>
                </a:cubicBezTo>
                <a:cubicBezTo>
                  <a:pt x="3930810" y="3810046"/>
                  <a:pt x="3914391" y="3792632"/>
                  <a:pt x="3893867" y="3792134"/>
                </a:cubicBezTo>
                <a:close/>
                <a:moveTo>
                  <a:pt x="3805057" y="3867388"/>
                </a:moveTo>
                <a:cubicBezTo>
                  <a:pt x="3825705" y="3868010"/>
                  <a:pt x="3843243" y="3851591"/>
                  <a:pt x="3843865" y="3831067"/>
                </a:cubicBezTo>
                <a:cubicBezTo>
                  <a:pt x="3844487" y="3810668"/>
                  <a:pt x="3827695" y="3792757"/>
                  <a:pt x="3807295" y="3792134"/>
                </a:cubicBezTo>
                <a:cubicBezTo>
                  <a:pt x="3787020" y="3791513"/>
                  <a:pt x="3769233" y="3808305"/>
                  <a:pt x="3768736" y="3828828"/>
                </a:cubicBezTo>
                <a:cubicBezTo>
                  <a:pt x="3768114" y="3849725"/>
                  <a:pt x="3784284" y="3866766"/>
                  <a:pt x="3805057" y="3867388"/>
                </a:cubicBezTo>
                <a:close/>
                <a:moveTo>
                  <a:pt x="3679179" y="3828828"/>
                </a:moveTo>
                <a:cubicBezTo>
                  <a:pt x="3678557" y="3849725"/>
                  <a:pt x="3694602" y="3866766"/>
                  <a:pt x="3715499" y="3867388"/>
                </a:cubicBezTo>
                <a:cubicBezTo>
                  <a:pt x="3736147" y="3868010"/>
                  <a:pt x="3753685" y="3851591"/>
                  <a:pt x="3754432" y="3831067"/>
                </a:cubicBezTo>
                <a:cubicBezTo>
                  <a:pt x="3755054" y="3810668"/>
                  <a:pt x="3738262" y="3792757"/>
                  <a:pt x="3717862" y="3792134"/>
                </a:cubicBezTo>
                <a:cubicBezTo>
                  <a:pt x="3697587" y="3791513"/>
                  <a:pt x="3679800" y="3808305"/>
                  <a:pt x="3679303" y="3828828"/>
                </a:cubicBezTo>
                <a:close/>
                <a:moveTo>
                  <a:pt x="3626439" y="3792259"/>
                </a:moveTo>
                <a:cubicBezTo>
                  <a:pt x="3605916" y="3792632"/>
                  <a:pt x="3589372" y="3809922"/>
                  <a:pt x="3589746" y="3830694"/>
                </a:cubicBezTo>
                <a:cubicBezTo>
                  <a:pt x="3590119" y="3851591"/>
                  <a:pt x="3607035" y="3867885"/>
                  <a:pt x="3627807" y="3867512"/>
                </a:cubicBezTo>
                <a:cubicBezTo>
                  <a:pt x="3648331" y="3867139"/>
                  <a:pt x="3665372" y="3849601"/>
                  <a:pt x="3664999" y="3829326"/>
                </a:cubicBezTo>
                <a:cubicBezTo>
                  <a:pt x="3664625" y="3808927"/>
                  <a:pt x="3646838" y="3791886"/>
                  <a:pt x="3626439" y="3792259"/>
                </a:cubicBezTo>
                <a:close/>
                <a:moveTo>
                  <a:pt x="3536136" y="3792259"/>
                </a:moveTo>
                <a:cubicBezTo>
                  <a:pt x="3515612" y="3793130"/>
                  <a:pt x="3499318" y="3810668"/>
                  <a:pt x="3500064" y="3831440"/>
                </a:cubicBezTo>
                <a:cubicBezTo>
                  <a:pt x="3500810" y="3852213"/>
                  <a:pt x="3518100" y="3868259"/>
                  <a:pt x="3538872" y="3867512"/>
                </a:cubicBezTo>
                <a:cubicBezTo>
                  <a:pt x="3559396" y="3866766"/>
                  <a:pt x="3576063" y="3848854"/>
                  <a:pt x="3575317" y="3828580"/>
                </a:cubicBezTo>
                <a:cubicBezTo>
                  <a:pt x="3574446" y="3808056"/>
                  <a:pt x="3556535" y="3791388"/>
                  <a:pt x="3536136" y="3792259"/>
                </a:cubicBezTo>
                <a:close/>
                <a:moveTo>
                  <a:pt x="3451678" y="3792259"/>
                </a:moveTo>
                <a:cubicBezTo>
                  <a:pt x="3431279" y="3791761"/>
                  <a:pt x="3413491" y="3808927"/>
                  <a:pt x="3413118" y="3829201"/>
                </a:cubicBezTo>
                <a:cubicBezTo>
                  <a:pt x="3412621" y="3849476"/>
                  <a:pt x="3429662" y="3867015"/>
                  <a:pt x="3450185" y="3867512"/>
                </a:cubicBezTo>
                <a:cubicBezTo>
                  <a:pt x="3471082" y="3867885"/>
                  <a:pt x="3487999" y="3851591"/>
                  <a:pt x="3488372" y="3830818"/>
                </a:cubicBezTo>
                <a:cubicBezTo>
                  <a:pt x="3488745" y="3810046"/>
                  <a:pt x="3472201" y="3792757"/>
                  <a:pt x="3451678" y="3792259"/>
                </a:cubicBezTo>
                <a:close/>
                <a:moveTo>
                  <a:pt x="3362369" y="3792259"/>
                </a:moveTo>
                <a:cubicBezTo>
                  <a:pt x="3342094" y="3791761"/>
                  <a:pt x="3324183" y="3808678"/>
                  <a:pt x="3323561" y="3829077"/>
                </a:cubicBezTo>
                <a:cubicBezTo>
                  <a:pt x="3322939" y="3849352"/>
                  <a:pt x="3339980" y="3867015"/>
                  <a:pt x="3360504" y="3867512"/>
                </a:cubicBezTo>
                <a:cubicBezTo>
                  <a:pt x="3381400" y="3868010"/>
                  <a:pt x="3398316" y="3851840"/>
                  <a:pt x="3398939" y="3830943"/>
                </a:cubicBezTo>
                <a:cubicBezTo>
                  <a:pt x="3399436" y="3810170"/>
                  <a:pt x="3383017" y="3792757"/>
                  <a:pt x="3362494" y="3792259"/>
                </a:cubicBezTo>
                <a:close/>
                <a:moveTo>
                  <a:pt x="3272439" y="3792259"/>
                </a:moveTo>
                <a:cubicBezTo>
                  <a:pt x="3252040" y="3792010"/>
                  <a:pt x="3234377" y="3809051"/>
                  <a:pt x="3234128" y="3829450"/>
                </a:cubicBezTo>
                <a:cubicBezTo>
                  <a:pt x="3233755" y="3849849"/>
                  <a:pt x="3250920" y="3867263"/>
                  <a:pt x="3271444" y="3867512"/>
                </a:cubicBezTo>
                <a:cubicBezTo>
                  <a:pt x="3292340" y="3867761"/>
                  <a:pt x="3309132" y="3851466"/>
                  <a:pt x="3309381" y="3830570"/>
                </a:cubicBezTo>
                <a:cubicBezTo>
                  <a:pt x="3309630" y="3809797"/>
                  <a:pt x="3292962" y="3792632"/>
                  <a:pt x="3272439" y="3792259"/>
                </a:cubicBezTo>
                <a:close/>
                <a:moveTo>
                  <a:pt x="3188728" y="3792508"/>
                </a:moveTo>
                <a:cubicBezTo>
                  <a:pt x="3168453" y="3790518"/>
                  <a:pt x="3149795" y="3806066"/>
                  <a:pt x="3148053" y="3826589"/>
                </a:cubicBezTo>
                <a:cubicBezTo>
                  <a:pt x="3146188" y="3847486"/>
                  <a:pt x="3161238" y="3865522"/>
                  <a:pt x="3181886" y="3867388"/>
                </a:cubicBezTo>
                <a:cubicBezTo>
                  <a:pt x="3202410" y="3869253"/>
                  <a:pt x="3220943" y="3853954"/>
                  <a:pt x="3222933" y="3833430"/>
                </a:cubicBezTo>
                <a:cubicBezTo>
                  <a:pt x="3224923" y="3813156"/>
                  <a:pt x="3209375" y="3794498"/>
                  <a:pt x="3188728" y="3792508"/>
                </a:cubicBezTo>
                <a:close/>
                <a:moveTo>
                  <a:pt x="3058372" y="3830570"/>
                </a:moveTo>
                <a:cubicBezTo>
                  <a:pt x="3058620" y="3851466"/>
                  <a:pt x="3075537" y="3867761"/>
                  <a:pt x="3096309" y="3867512"/>
                </a:cubicBezTo>
                <a:cubicBezTo>
                  <a:pt x="3116833" y="3867263"/>
                  <a:pt x="3133874" y="3849725"/>
                  <a:pt x="3133625" y="3829450"/>
                </a:cubicBezTo>
                <a:cubicBezTo>
                  <a:pt x="3133251" y="3809051"/>
                  <a:pt x="3115589" y="3791886"/>
                  <a:pt x="3095190" y="3792259"/>
                </a:cubicBezTo>
                <a:cubicBezTo>
                  <a:pt x="3074666" y="3792632"/>
                  <a:pt x="3057998" y="3809922"/>
                  <a:pt x="3058372" y="3830570"/>
                </a:cubicBezTo>
                <a:close/>
                <a:moveTo>
                  <a:pt x="3043818" y="3833555"/>
                </a:moveTo>
                <a:cubicBezTo>
                  <a:pt x="3045933" y="3813280"/>
                  <a:pt x="3030385" y="3794622"/>
                  <a:pt x="3009737" y="3792508"/>
                </a:cubicBezTo>
                <a:cubicBezTo>
                  <a:pt x="2989462" y="3790393"/>
                  <a:pt x="2970804" y="3805941"/>
                  <a:pt x="2968939" y="3826465"/>
                </a:cubicBezTo>
                <a:cubicBezTo>
                  <a:pt x="2967073" y="3847362"/>
                  <a:pt x="2982123" y="3865522"/>
                  <a:pt x="3002647" y="3867388"/>
                </a:cubicBezTo>
                <a:cubicBezTo>
                  <a:pt x="3023170" y="3869253"/>
                  <a:pt x="3041704" y="3854078"/>
                  <a:pt x="3043818" y="3833555"/>
                </a:cubicBezTo>
                <a:close/>
                <a:moveTo>
                  <a:pt x="2881869" y="3829201"/>
                </a:moveTo>
                <a:cubicBezTo>
                  <a:pt x="2881371" y="3849476"/>
                  <a:pt x="2898288" y="3867139"/>
                  <a:pt x="2918811" y="3867636"/>
                </a:cubicBezTo>
                <a:cubicBezTo>
                  <a:pt x="2939708" y="3868134"/>
                  <a:pt x="2956625" y="3851840"/>
                  <a:pt x="2957122" y="3831067"/>
                </a:cubicBezTo>
                <a:cubicBezTo>
                  <a:pt x="2957619" y="3810295"/>
                  <a:pt x="2941076" y="3793005"/>
                  <a:pt x="2920552" y="3792383"/>
                </a:cubicBezTo>
                <a:cubicBezTo>
                  <a:pt x="2900153" y="3791886"/>
                  <a:pt x="2882366" y="3808927"/>
                  <a:pt x="2881869" y="3829201"/>
                </a:cubicBezTo>
                <a:close/>
                <a:moveTo>
                  <a:pt x="2831120" y="3792383"/>
                </a:moveTo>
                <a:cubicBezTo>
                  <a:pt x="2810845" y="3791886"/>
                  <a:pt x="2792933" y="3808802"/>
                  <a:pt x="2792311" y="3829201"/>
                </a:cubicBezTo>
                <a:cubicBezTo>
                  <a:pt x="2791689" y="3849476"/>
                  <a:pt x="2808730" y="3867139"/>
                  <a:pt x="2829254" y="3867636"/>
                </a:cubicBezTo>
                <a:cubicBezTo>
                  <a:pt x="2850151" y="3868134"/>
                  <a:pt x="2867067" y="3851964"/>
                  <a:pt x="2867689" y="3831067"/>
                </a:cubicBezTo>
                <a:cubicBezTo>
                  <a:pt x="2868186" y="3810295"/>
                  <a:pt x="2851767" y="3792881"/>
                  <a:pt x="2831244" y="3792383"/>
                </a:cubicBezTo>
                <a:close/>
                <a:moveTo>
                  <a:pt x="2702878" y="3830570"/>
                </a:moveTo>
                <a:cubicBezTo>
                  <a:pt x="2703127" y="3851093"/>
                  <a:pt x="2720541" y="3867885"/>
                  <a:pt x="2741189" y="3867512"/>
                </a:cubicBezTo>
                <a:cubicBezTo>
                  <a:pt x="2762086" y="3867263"/>
                  <a:pt x="2778380" y="3850471"/>
                  <a:pt x="2778132" y="3829575"/>
                </a:cubicBezTo>
                <a:cubicBezTo>
                  <a:pt x="2777883" y="3809051"/>
                  <a:pt x="2760593" y="3791886"/>
                  <a:pt x="2740194" y="3792259"/>
                </a:cubicBezTo>
                <a:cubicBezTo>
                  <a:pt x="2719795" y="3792508"/>
                  <a:pt x="2702630" y="3810170"/>
                  <a:pt x="2702878" y="3830570"/>
                </a:cubicBezTo>
                <a:close/>
                <a:moveTo>
                  <a:pt x="2650388" y="3792259"/>
                </a:moveTo>
                <a:cubicBezTo>
                  <a:pt x="2629989" y="3792632"/>
                  <a:pt x="2612948" y="3810419"/>
                  <a:pt x="2613321" y="3830818"/>
                </a:cubicBezTo>
                <a:cubicBezTo>
                  <a:pt x="2613694" y="3851342"/>
                  <a:pt x="2631108" y="3868010"/>
                  <a:pt x="2651756" y="3867636"/>
                </a:cubicBezTo>
                <a:cubicBezTo>
                  <a:pt x="2672653" y="3867263"/>
                  <a:pt x="2688823" y="3850347"/>
                  <a:pt x="2688450" y="3829450"/>
                </a:cubicBezTo>
                <a:cubicBezTo>
                  <a:pt x="2688077" y="3808927"/>
                  <a:pt x="2670663" y="3791886"/>
                  <a:pt x="2650263" y="3792259"/>
                </a:cubicBezTo>
                <a:close/>
                <a:moveTo>
                  <a:pt x="2567920" y="3792632"/>
                </a:moveTo>
                <a:cubicBezTo>
                  <a:pt x="2547646" y="3790642"/>
                  <a:pt x="2528988" y="3806190"/>
                  <a:pt x="2527246" y="3826714"/>
                </a:cubicBezTo>
                <a:cubicBezTo>
                  <a:pt x="2525381" y="3847611"/>
                  <a:pt x="2540431" y="3865646"/>
                  <a:pt x="2561079" y="3867512"/>
                </a:cubicBezTo>
                <a:cubicBezTo>
                  <a:pt x="2581603" y="3869378"/>
                  <a:pt x="2600136" y="3854078"/>
                  <a:pt x="2602126" y="3833555"/>
                </a:cubicBezTo>
                <a:cubicBezTo>
                  <a:pt x="2604116" y="3813280"/>
                  <a:pt x="2588568" y="3794622"/>
                  <a:pt x="2567920" y="3792632"/>
                </a:cubicBezTo>
                <a:close/>
                <a:moveTo>
                  <a:pt x="2512693" y="3830818"/>
                </a:moveTo>
                <a:cubicBezTo>
                  <a:pt x="2513067" y="3810419"/>
                  <a:pt x="2496026" y="3792757"/>
                  <a:pt x="2475626" y="3792259"/>
                </a:cubicBezTo>
                <a:cubicBezTo>
                  <a:pt x="2455352" y="3791886"/>
                  <a:pt x="2437813" y="3808802"/>
                  <a:pt x="2437440" y="3829450"/>
                </a:cubicBezTo>
                <a:cubicBezTo>
                  <a:pt x="2437067" y="3850347"/>
                  <a:pt x="2453362" y="3867263"/>
                  <a:pt x="2474134" y="3867636"/>
                </a:cubicBezTo>
                <a:cubicBezTo>
                  <a:pt x="2494782" y="3868010"/>
                  <a:pt x="2512196" y="3851342"/>
                  <a:pt x="2512569" y="3830818"/>
                </a:cubicBezTo>
                <a:close/>
                <a:moveTo>
                  <a:pt x="2347883" y="3828953"/>
                </a:moveTo>
                <a:cubicBezTo>
                  <a:pt x="2347261" y="3849849"/>
                  <a:pt x="2363307" y="3866890"/>
                  <a:pt x="2384203" y="3867512"/>
                </a:cubicBezTo>
                <a:cubicBezTo>
                  <a:pt x="2404851" y="3868134"/>
                  <a:pt x="2422390" y="3851715"/>
                  <a:pt x="2423136" y="3831192"/>
                </a:cubicBezTo>
                <a:cubicBezTo>
                  <a:pt x="2423758" y="3810792"/>
                  <a:pt x="2406966" y="3792881"/>
                  <a:pt x="2386567" y="3792259"/>
                </a:cubicBezTo>
                <a:cubicBezTo>
                  <a:pt x="2366292" y="3791637"/>
                  <a:pt x="2348505" y="3808429"/>
                  <a:pt x="2348007" y="3828953"/>
                </a:cubicBezTo>
                <a:close/>
                <a:moveTo>
                  <a:pt x="2260937" y="3829201"/>
                </a:moveTo>
                <a:cubicBezTo>
                  <a:pt x="2260440" y="3849476"/>
                  <a:pt x="2277356" y="3867139"/>
                  <a:pt x="2297880" y="3867636"/>
                </a:cubicBezTo>
                <a:cubicBezTo>
                  <a:pt x="2318777" y="3868134"/>
                  <a:pt x="2335693" y="3851840"/>
                  <a:pt x="2336191" y="3831067"/>
                </a:cubicBezTo>
                <a:cubicBezTo>
                  <a:pt x="2336688" y="3810295"/>
                  <a:pt x="2320145" y="3793005"/>
                  <a:pt x="2299621" y="3792383"/>
                </a:cubicBezTo>
                <a:cubicBezTo>
                  <a:pt x="2279222" y="3791886"/>
                  <a:pt x="2261435" y="3808927"/>
                  <a:pt x="2260937" y="3829201"/>
                </a:cubicBezTo>
                <a:close/>
                <a:moveTo>
                  <a:pt x="2208323" y="3792259"/>
                </a:moveTo>
                <a:cubicBezTo>
                  <a:pt x="2187923" y="3792881"/>
                  <a:pt x="2171007" y="3810668"/>
                  <a:pt x="2171504" y="3831067"/>
                </a:cubicBezTo>
                <a:cubicBezTo>
                  <a:pt x="2172002" y="3851591"/>
                  <a:pt x="2189540" y="3868134"/>
                  <a:pt x="2210188" y="3867636"/>
                </a:cubicBezTo>
                <a:cubicBezTo>
                  <a:pt x="2231085" y="3867139"/>
                  <a:pt x="2247255" y="3850098"/>
                  <a:pt x="2246758" y="3829201"/>
                </a:cubicBezTo>
                <a:cubicBezTo>
                  <a:pt x="2246260" y="3808678"/>
                  <a:pt x="2228597" y="3791761"/>
                  <a:pt x="2208323" y="3792259"/>
                </a:cubicBezTo>
                <a:close/>
                <a:moveTo>
                  <a:pt x="2119387" y="3792259"/>
                </a:moveTo>
                <a:cubicBezTo>
                  <a:pt x="2098988" y="3792383"/>
                  <a:pt x="2081698" y="3809922"/>
                  <a:pt x="2081947" y="3830321"/>
                </a:cubicBezTo>
                <a:cubicBezTo>
                  <a:pt x="2082071" y="3850844"/>
                  <a:pt x="2099361" y="3867636"/>
                  <a:pt x="2120009" y="3867512"/>
                </a:cubicBezTo>
                <a:cubicBezTo>
                  <a:pt x="2140906" y="3867388"/>
                  <a:pt x="2157324" y="3850596"/>
                  <a:pt x="2157200" y="3829823"/>
                </a:cubicBezTo>
                <a:cubicBezTo>
                  <a:pt x="2157076" y="3809176"/>
                  <a:pt x="2139911" y="3792134"/>
                  <a:pt x="2119511" y="3792259"/>
                </a:cubicBezTo>
                <a:close/>
                <a:moveTo>
                  <a:pt x="1995624" y="3828828"/>
                </a:moveTo>
                <a:cubicBezTo>
                  <a:pt x="1995002" y="3849725"/>
                  <a:pt x="2011047" y="3866890"/>
                  <a:pt x="2031820" y="3867512"/>
                </a:cubicBezTo>
                <a:cubicBezTo>
                  <a:pt x="2052468" y="3868134"/>
                  <a:pt x="2070006" y="3851840"/>
                  <a:pt x="2070752" y="3831316"/>
                </a:cubicBezTo>
                <a:cubicBezTo>
                  <a:pt x="2071499" y="3810917"/>
                  <a:pt x="2054707" y="3793005"/>
                  <a:pt x="2034307" y="3792259"/>
                </a:cubicBezTo>
                <a:cubicBezTo>
                  <a:pt x="2014033" y="3791513"/>
                  <a:pt x="1996246" y="3808305"/>
                  <a:pt x="1995624" y="3828828"/>
                </a:cubicBezTo>
                <a:close/>
                <a:moveTo>
                  <a:pt x="1981319" y="3830694"/>
                </a:moveTo>
                <a:cubicBezTo>
                  <a:pt x="1981692" y="3810295"/>
                  <a:pt x="1964652" y="3792632"/>
                  <a:pt x="1944252" y="3792134"/>
                </a:cubicBezTo>
                <a:cubicBezTo>
                  <a:pt x="1923978" y="3791761"/>
                  <a:pt x="1906439" y="3808678"/>
                  <a:pt x="1906066" y="3829326"/>
                </a:cubicBezTo>
                <a:cubicBezTo>
                  <a:pt x="1905693" y="3850223"/>
                  <a:pt x="1921987" y="3867139"/>
                  <a:pt x="1942760" y="3867512"/>
                </a:cubicBezTo>
                <a:cubicBezTo>
                  <a:pt x="1963408" y="3867885"/>
                  <a:pt x="1980822" y="3851217"/>
                  <a:pt x="1981195" y="3830694"/>
                </a:cubicBezTo>
                <a:close/>
                <a:moveTo>
                  <a:pt x="1891762" y="3830943"/>
                </a:moveTo>
                <a:cubicBezTo>
                  <a:pt x="1892384" y="3810668"/>
                  <a:pt x="1875343" y="3792757"/>
                  <a:pt x="1855068" y="3792134"/>
                </a:cubicBezTo>
                <a:cubicBezTo>
                  <a:pt x="1834793" y="3791513"/>
                  <a:pt x="1817131" y="3808429"/>
                  <a:pt x="1816633" y="3828953"/>
                </a:cubicBezTo>
                <a:cubicBezTo>
                  <a:pt x="1816136" y="3849849"/>
                  <a:pt x="1832306" y="3866890"/>
                  <a:pt x="1853078" y="3867388"/>
                </a:cubicBezTo>
                <a:cubicBezTo>
                  <a:pt x="1873726" y="3867885"/>
                  <a:pt x="1891264" y="3851466"/>
                  <a:pt x="1891762" y="3830943"/>
                </a:cubicBezTo>
                <a:close/>
                <a:moveTo>
                  <a:pt x="1802204" y="3830694"/>
                </a:moveTo>
                <a:cubicBezTo>
                  <a:pt x="1802578" y="3810295"/>
                  <a:pt x="1785537" y="3792632"/>
                  <a:pt x="1765138" y="3792134"/>
                </a:cubicBezTo>
                <a:cubicBezTo>
                  <a:pt x="1744863" y="3791761"/>
                  <a:pt x="1727324" y="3808678"/>
                  <a:pt x="1726951" y="3829326"/>
                </a:cubicBezTo>
                <a:cubicBezTo>
                  <a:pt x="1726578" y="3850223"/>
                  <a:pt x="1742873" y="3867139"/>
                  <a:pt x="1763645" y="3867512"/>
                </a:cubicBezTo>
                <a:cubicBezTo>
                  <a:pt x="1784293" y="3867885"/>
                  <a:pt x="1801707" y="3851217"/>
                  <a:pt x="1802080" y="3830694"/>
                </a:cubicBezTo>
                <a:close/>
                <a:moveTo>
                  <a:pt x="1640130" y="3831440"/>
                </a:moveTo>
                <a:cubicBezTo>
                  <a:pt x="1641001" y="3851964"/>
                  <a:pt x="1658664" y="3868259"/>
                  <a:pt x="1679312" y="3867512"/>
                </a:cubicBezTo>
                <a:cubicBezTo>
                  <a:pt x="1700084" y="3866766"/>
                  <a:pt x="1716130" y="3849601"/>
                  <a:pt x="1715383" y="3828704"/>
                </a:cubicBezTo>
                <a:cubicBezTo>
                  <a:pt x="1714637" y="3808180"/>
                  <a:pt x="1696850" y="3791513"/>
                  <a:pt x="1676575" y="3792259"/>
                </a:cubicBezTo>
                <a:cubicBezTo>
                  <a:pt x="1656052" y="3793130"/>
                  <a:pt x="1639384" y="3811041"/>
                  <a:pt x="1640255" y="3831440"/>
                </a:cubicBezTo>
                <a:close/>
                <a:moveTo>
                  <a:pt x="1550449" y="3830197"/>
                </a:moveTo>
                <a:cubicBezTo>
                  <a:pt x="1550449" y="3850596"/>
                  <a:pt x="1567738" y="3867636"/>
                  <a:pt x="1588386" y="3867512"/>
                </a:cubicBezTo>
                <a:cubicBezTo>
                  <a:pt x="1609283" y="3867512"/>
                  <a:pt x="1625702" y="3850720"/>
                  <a:pt x="1625702" y="3829823"/>
                </a:cubicBezTo>
                <a:cubicBezTo>
                  <a:pt x="1625702" y="3809176"/>
                  <a:pt x="1608537" y="3792010"/>
                  <a:pt x="1588137" y="3792134"/>
                </a:cubicBezTo>
                <a:cubicBezTo>
                  <a:pt x="1567738" y="3792134"/>
                  <a:pt x="1550449" y="3809673"/>
                  <a:pt x="1550573" y="3830072"/>
                </a:cubicBezTo>
                <a:close/>
                <a:moveTo>
                  <a:pt x="1460891" y="3830445"/>
                </a:moveTo>
                <a:cubicBezTo>
                  <a:pt x="1461140" y="3850969"/>
                  <a:pt x="1478429" y="3867761"/>
                  <a:pt x="1499077" y="3867512"/>
                </a:cubicBezTo>
                <a:cubicBezTo>
                  <a:pt x="1519974" y="3867263"/>
                  <a:pt x="1536269" y="3850471"/>
                  <a:pt x="1536020" y="3829575"/>
                </a:cubicBezTo>
                <a:cubicBezTo>
                  <a:pt x="1535771" y="3808927"/>
                  <a:pt x="1518482" y="3791886"/>
                  <a:pt x="1498082" y="3792134"/>
                </a:cubicBezTo>
                <a:cubicBezTo>
                  <a:pt x="1477683" y="3792383"/>
                  <a:pt x="1460518" y="3810046"/>
                  <a:pt x="1460767" y="3830445"/>
                </a:cubicBezTo>
                <a:close/>
                <a:moveTo>
                  <a:pt x="1411386" y="3792259"/>
                </a:moveTo>
                <a:cubicBezTo>
                  <a:pt x="1390862" y="3792757"/>
                  <a:pt x="1374319" y="3810046"/>
                  <a:pt x="1374692" y="3830818"/>
                </a:cubicBezTo>
                <a:cubicBezTo>
                  <a:pt x="1375065" y="3851715"/>
                  <a:pt x="1391982" y="3868010"/>
                  <a:pt x="1412878" y="3867512"/>
                </a:cubicBezTo>
                <a:cubicBezTo>
                  <a:pt x="1433402" y="3867139"/>
                  <a:pt x="1450443" y="3849601"/>
                  <a:pt x="1449945" y="3829201"/>
                </a:cubicBezTo>
                <a:cubicBezTo>
                  <a:pt x="1449448" y="3808802"/>
                  <a:pt x="1431785" y="3791761"/>
                  <a:pt x="1411386" y="3792259"/>
                </a:cubicBezTo>
                <a:close/>
                <a:moveTo>
                  <a:pt x="1323072" y="3792259"/>
                </a:moveTo>
                <a:cubicBezTo>
                  <a:pt x="1302673" y="3792010"/>
                  <a:pt x="1285383" y="3809051"/>
                  <a:pt x="1285135" y="3829575"/>
                </a:cubicBezTo>
                <a:cubicBezTo>
                  <a:pt x="1284886" y="3850471"/>
                  <a:pt x="1301180" y="3867263"/>
                  <a:pt x="1322077" y="3867512"/>
                </a:cubicBezTo>
                <a:cubicBezTo>
                  <a:pt x="1342725" y="3867761"/>
                  <a:pt x="1360015" y="3851093"/>
                  <a:pt x="1360388" y="3830570"/>
                </a:cubicBezTo>
                <a:cubicBezTo>
                  <a:pt x="1360637" y="3810170"/>
                  <a:pt x="1343596" y="3792508"/>
                  <a:pt x="1323197" y="3792259"/>
                </a:cubicBezTo>
                <a:close/>
                <a:moveTo>
                  <a:pt x="1233764" y="3792259"/>
                </a:moveTo>
                <a:cubicBezTo>
                  <a:pt x="1213489" y="3791761"/>
                  <a:pt x="1195951" y="3808802"/>
                  <a:pt x="1195453" y="3829326"/>
                </a:cubicBezTo>
                <a:cubicBezTo>
                  <a:pt x="1195080" y="3850223"/>
                  <a:pt x="1211250" y="3867139"/>
                  <a:pt x="1232147" y="3867636"/>
                </a:cubicBezTo>
                <a:cubicBezTo>
                  <a:pt x="1252795" y="3868010"/>
                  <a:pt x="1270208" y="3851466"/>
                  <a:pt x="1270706" y="3830943"/>
                </a:cubicBezTo>
                <a:cubicBezTo>
                  <a:pt x="1271204" y="3810544"/>
                  <a:pt x="1254163" y="3792757"/>
                  <a:pt x="1233764" y="3792259"/>
                </a:cubicBezTo>
                <a:close/>
                <a:moveTo>
                  <a:pt x="1108508" y="3829077"/>
                </a:moveTo>
                <a:cubicBezTo>
                  <a:pt x="1107886" y="3849352"/>
                  <a:pt x="1124926" y="3867015"/>
                  <a:pt x="1145326" y="3867636"/>
                </a:cubicBezTo>
                <a:cubicBezTo>
                  <a:pt x="1166222" y="3868134"/>
                  <a:pt x="1183263" y="3851964"/>
                  <a:pt x="1183761" y="3831192"/>
                </a:cubicBezTo>
                <a:cubicBezTo>
                  <a:pt x="1184258" y="3810419"/>
                  <a:pt x="1167964" y="3793005"/>
                  <a:pt x="1147316" y="3792383"/>
                </a:cubicBezTo>
                <a:cubicBezTo>
                  <a:pt x="1127041" y="3791761"/>
                  <a:pt x="1109130" y="3808678"/>
                  <a:pt x="1108508" y="3829077"/>
                </a:cubicBezTo>
                <a:close/>
                <a:moveTo>
                  <a:pt x="1057510" y="3792383"/>
                </a:moveTo>
                <a:cubicBezTo>
                  <a:pt x="1037110" y="3792010"/>
                  <a:pt x="1019448" y="3809051"/>
                  <a:pt x="1018950" y="3829450"/>
                </a:cubicBezTo>
                <a:cubicBezTo>
                  <a:pt x="1018577" y="3849725"/>
                  <a:pt x="1035618" y="3867263"/>
                  <a:pt x="1056141" y="3867636"/>
                </a:cubicBezTo>
                <a:cubicBezTo>
                  <a:pt x="1077038" y="3868010"/>
                  <a:pt x="1093955" y="3851715"/>
                  <a:pt x="1094328" y="3830818"/>
                </a:cubicBezTo>
                <a:cubicBezTo>
                  <a:pt x="1094701" y="3810046"/>
                  <a:pt x="1078158" y="3792757"/>
                  <a:pt x="1057634" y="3792383"/>
                </a:cubicBezTo>
                <a:close/>
                <a:moveTo>
                  <a:pt x="966584" y="3792383"/>
                </a:moveTo>
                <a:cubicBezTo>
                  <a:pt x="946185" y="3792757"/>
                  <a:pt x="929144" y="3810544"/>
                  <a:pt x="929517" y="3830818"/>
                </a:cubicBezTo>
                <a:cubicBezTo>
                  <a:pt x="929890" y="3851342"/>
                  <a:pt x="947304" y="3868010"/>
                  <a:pt x="967952" y="3867636"/>
                </a:cubicBezTo>
                <a:cubicBezTo>
                  <a:pt x="988849" y="3867263"/>
                  <a:pt x="1005143" y="3850471"/>
                  <a:pt x="1004770" y="3829575"/>
                </a:cubicBezTo>
                <a:cubicBezTo>
                  <a:pt x="1004397" y="3809051"/>
                  <a:pt x="986983" y="3792010"/>
                  <a:pt x="966708" y="3792383"/>
                </a:cubicBezTo>
                <a:close/>
                <a:moveTo>
                  <a:pt x="915088" y="3831316"/>
                </a:moveTo>
                <a:cubicBezTo>
                  <a:pt x="915710" y="3810544"/>
                  <a:pt x="899416" y="3793130"/>
                  <a:pt x="878768" y="3792383"/>
                </a:cubicBezTo>
                <a:cubicBezTo>
                  <a:pt x="858369" y="3791761"/>
                  <a:pt x="840457" y="3808553"/>
                  <a:pt x="839835" y="3828953"/>
                </a:cubicBezTo>
                <a:cubicBezTo>
                  <a:pt x="839213" y="3849228"/>
                  <a:pt x="856005" y="3867015"/>
                  <a:pt x="876529" y="3867636"/>
                </a:cubicBezTo>
                <a:cubicBezTo>
                  <a:pt x="897426" y="3868259"/>
                  <a:pt x="914467" y="3852088"/>
                  <a:pt x="915088" y="3831316"/>
                </a:cubicBezTo>
                <a:close/>
                <a:moveTo>
                  <a:pt x="753636" y="3829450"/>
                </a:moveTo>
                <a:cubicBezTo>
                  <a:pt x="753263" y="3850347"/>
                  <a:pt x="769558" y="3867263"/>
                  <a:pt x="790454" y="3867636"/>
                </a:cubicBezTo>
                <a:cubicBezTo>
                  <a:pt x="811102" y="3868010"/>
                  <a:pt x="828516" y="3851342"/>
                  <a:pt x="828889" y="3830818"/>
                </a:cubicBezTo>
                <a:cubicBezTo>
                  <a:pt x="829263" y="3810419"/>
                  <a:pt x="812222" y="3792757"/>
                  <a:pt x="791823" y="3792383"/>
                </a:cubicBezTo>
                <a:cubicBezTo>
                  <a:pt x="771548" y="3792010"/>
                  <a:pt x="754010" y="3809051"/>
                  <a:pt x="753636" y="3829575"/>
                </a:cubicBezTo>
                <a:close/>
                <a:moveTo>
                  <a:pt x="702265" y="3792259"/>
                </a:moveTo>
                <a:cubicBezTo>
                  <a:pt x="681990" y="3791886"/>
                  <a:pt x="664452" y="3808802"/>
                  <a:pt x="664079" y="3829450"/>
                </a:cubicBezTo>
                <a:cubicBezTo>
                  <a:pt x="663706" y="3850347"/>
                  <a:pt x="680000" y="3867263"/>
                  <a:pt x="700773" y="3867636"/>
                </a:cubicBezTo>
                <a:cubicBezTo>
                  <a:pt x="721421" y="3868010"/>
                  <a:pt x="738834" y="3851342"/>
                  <a:pt x="739208" y="3830818"/>
                </a:cubicBezTo>
                <a:cubicBezTo>
                  <a:pt x="739581" y="3810419"/>
                  <a:pt x="722540" y="3792757"/>
                  <a:pt x="702141" y="3792259"/>
                </a:cubicBezTo>
                <a:close/>
                <a:moveTo>
                  <a:pt x="612957" y="3792259"/>
                </a:moveTo>
                <a:cubicBezTo>
                  <a:pt x="592682" y="3791637"/>
                  <a:pt x="575019" y="3808553"/>
                  <a:pt x="574522" y="3829077"/>
                </a:cubicBezTo>
                <a:cubicBezTo>
                  <a:pt x="574024" y="3849974"/>
                  <a:pt x="590194" y="3867015"/>
                  <a:pt x="610966" y="3867512"/>
                </a:cubicBezTo>
                <a:cubicBezTo>
                  <a:pt x="631614" y="3868010"/>
                  <a:pt x="649153" y="3851591"/>
                  <a:pt x="649650" y="3831067"/>
                </a:cubicBezTo>
                <a:cubicBezTo>
                  <a:pt x="650272" y="3810792"/>
                  <a:pt x="633356" y="3792881"/>
                  <a:pt x="612957" y="3792259"/>
                </a:cubicBezTo>
                <a:close/>
                <a:moveTo>
                  <a:pt x="562829" y="3828953"/>
                </a:moveTo>
                <a:cubicBezTo>
                  <a:pt x="562207" y="3808429"/>
                  <a:pt x="544420" y="3791637"/>
                  <a:pt x="524145" y="3792383"/>
                </a:cubicBezTo>
                <a:cubicBezTo>
                  <a:pt x="503746" y="3793130"/>
                  <a:pt x="486954" y="3811041"/>
                  <a:pt x="487576" y="3831440"/>
                </a:cubicBezTo>
                <a:cubicBezTo>
                  <a:pt x="488322" y="3851964"/>
                  <a:pt x="505861" y="3868383"/>
                  <a:pt x="526509" y="3867636"/>
                </a:cubicBezTo>
                <a:cubicBezTo>
                  <a:pt x="547406" y="3867015"/>
                  <a:pt x="563327" y="3849849"/>
                  <a:pt x="562705" y="3828953"/>
                </a:cubicBezTo>
                <a:close/>
                <a:moveTo>
                  <a:pt x="398019" y="3829201"/>
                </a:moveTo>
                <a:cubicBezTo>
                  <a:pt x="397397" y="3849476"/>
                  <a:pt x="414438" y="3867139"/>
                  <a:pt x="434837" y="3867761"/>
                </a:cubicBezTo>
                <a:cubicBezTo>
                  <a:pt x="455734" y="3868259"/>
                  <a:pt x="472774" y="3852088"/>
                  <a:pt x="473272" y="3831316"/>
                </a:cubicBezTo>
                <a:cubicBezTo>
                  <a:pt x="473769" y="3810544"/>
                  <a:pt x="457475" y="3793130"/>
                  <a:pt x="436827" y="3792508"/>
                </a:cubicBezTo>
                <a:cubicBezTo>
                  <a:pt x="416552" y="3791886"/>
                  <a:pt x="398641" y="3808802"/>
                  <a:pt x="398019" y="3829201"/>
                </a:cubicBezTo>
                <a:close/>
                <a:moveTo>
                  <a:pt x="383715" y="3830818"/>
                </a:moveTo>
                <a:cubicBezTo>
                  <a:pt x="383963" y="3810046"/>
                  <a:pt x="367420" y="3792757"/>
                  <a:pt x="346896" y="3792508"/>
                </a:cubicBezTo>
                <a:cubicBezTo>
                  <a:pt x="326497" y="3792134"/>
                  <a:pt x="308835" y="3809300"/>
                  <a:pt x="308461" y="3829699"/>
                </a:cubicBezTo>
                <a:cubicBezTo>
                  <a:pt x="308088" y="3849974"/>
                  <a:pt x="325253" y="3867512"/>
                  <a:pt x="345777" y="3867761"/>
                </a:cubicBezTo>
                <a:cubicBezTo>
                  <a:pt x="366674" y="3868010"/>
                  <a:pt x="383466" y="3851715"/>
                  <a:pt x="383715" y="3830818"/>
                </a:cubicBezTo>
                <a:close/>
                <a:moveTo>
                  <a:pt x="297515" y="3829201"/>
                </a:moveTo>
                <a:cubicBezTo>
                  <a:pt x="296894" y="3808802"/>
                  <a:pt x="278982" y="3791886"/>
                  <a:pt x="258707" y="3792508"/>
                </a:cubicBezTo>
                <a:cubicBezTo>
                  <a:pt x="238184" y="3793130"/>
                  <a:pt x="221765" y="3810544"/>
                  <a:pt x="222262" y="3831192"/>
                </a:cubicBezTo>
                <a:cubicBezTo>
                  <a:pt x="222760" y="3851964"/>
                  <a:pt x="239801" y="3868259"/>
                  <a:pt x="260697" y="3867636"/>
                </a:cubicBezTo>
                <a:cubicBezTo>
                  <a:pt x="281221" y="3867139"/>
                  <a:pt x="298137" y="3849352"/>
                  <a:pt x="297515" y="3829077"/>
                </a:cubicBezTo>
                <a:close/>
                <a:moveTo>
                  <a:pt x="132705" y="3829077"/>
                </a:moveTo>
                <a:cubicBezTo>
                  <a:pt x="132083" y="3849974"/>
                  <a:pt x="148129" y="3867015"/>
                  <a:pt x="169025" y="3867636"/>
                </a:cubicBezTo>
                <a:cubicBezTo>
                  <a:pt x="189673" y="3868259"/>
                  <a:pt x="207212" y="3851840"/>
                  <a:pt x="207958" y="3831316"/>
                </a:cubicBezTo>
                <a:cubicBezTo>
                  <a:pt x="208580" y="3810917"/>
                  <a:pt x="191788" y="3793005"/>
                  <a:pt x="171389" y="3792383"/>
                </a:cubicBezTo>
                <a:cubicBezTo>
                  <a:pt x="151114" y="3791761"/>
                  <a:pt x="133327" y="3808553"/>
                  <a:pt x="132829" y="3829077"/>
                </a:cubicBezTo>
                <a:close/>
                <a:moveTo>
                  <a:pt x="79966" y="3792508"/>
                </a:moveTo>
                <a:cubicBezTo>
                  <a:pt x="59442" y="3792881"/>
                  <a:pt x="42774" y="3810170"/>
                  <a:pt x="43147" y="3830943"/>
                </a:cubicBezTo>
                <a:cubicBezTo>
                  <a:pt x="43521" y="3851840"/>
                  <a:pt x="60313" y="3868134"/>
                  <a:pt x="81209" y="3867761"/>
                </a:cubicBezTo>
                <a:cubicBezTo>
                  <a:pt x="101733" y="3867388"/>
                  <a:pt x="118774" y="3849974"/>
                  <a:pt x="118401" y="3829699"/>
                </a:cubicBezTo>
                <a:cubicBezTo>
                  <a:pt x="118027" y="3809300"/>
                  <a:pt x="100365" y="3792259"/>
                  <a:pt x="79966" y="3792508"/>
                </a:cubicBezTo>
                <a:close/>
                <a:moveTo>
                  <a:pt x="13417303" y="3829575"/>
                </a:moveTo>
                <a:cubicBezTo>
                  <a:pt x="13416930" y="3809051"/>
                  <a:pt x="13399515" y="3792010"/>
                  <a:pt x="13379241" y="3792383"/>
                </a:cubicBezTo>
                <a:cubicBezTo>
                  <a:pt x="13358843" y="3792757"/>
                  <a:pt x="13341802" y="3810544"/>
                  <a:pt x="13342174" y="3830818"/>
                </a:cubicBezTo>
                <a:cubicBezTo>
                  <a:pt x="13342548" y="3851342"/>
                  <a:pt x="13359962" y="3868010"/>
                  <a:pt x="13380610" y="3867636"/>
                </a:cubicBezTo>
                <a:cubicBezTo>
                  <a:pt x="13401506" y="3867263"/>
                  <a:pt x="13417801" y="3850347"/>
                  <a:pt x="13417428" y="3829575"/>
                </a:cubicBezTo>
                <a:close/>
                <a:moveTo>
                  <a:pt x="13253363" y="3740764"/>
                </a:moveTo>
                <a:cubicBezTo>
                  <a:pt x="13253363" y="3760292"/>
                  <a:pt x="13268663" y="3776586"/>
                  <a:pt x="13288191" y="3777830"/>
                </a:cubicBezTo>
                <a:cubicBezTo>
                  <a:pt x="13308715" y="3779074"/>
                  <a:pt x="13326626" y="3762904"/>
                  <a:pt x="13327373" y="3742256"/>
                </a:cubicBezTo>
                <a:cubicBezTo>
                  <a:pt x="13328243" y="3721608"/>
                  <a:pt x="13311825" y="3704318"/>
                  <a:pt x="13291052" y="3703821"/>
                </a:cubicBezTo>
                <a:cubicBezTo>
                  <a:pt x="13270031" y="3703448"/>
                  <a:pt x="13253363" y="3719742"/>
                  <a:pt x="13253363" y="3740764"/>
                </a:cubicBezTo>
                <a:close/>
                <a:moveTo>
                  <a:pt x="13204356" y="3703697"/>
                </a:moveTo>
                <a:cubicBezTo>
                  <a:pt x="13184828" y="3703448"/>
                  <a:pt x="13168284" y="3718499"/>
                  <a:pt x="13166791" y="3737903"/>
                </a:cubicBezTo>
                <a:cubicBezTo>
                  <a:pt x="13165174" y="3758426"/>
                  <a:pt x="13181096" y="3776586"/>
                  <a:pt x="13201620" y="3777706"/>
                </a:cubicBezTo>
                <a:cubicBezTo>
                  <a:pt x="13222266" y="3778950"/>
                  <a:pt x="13239930" y="3762780"/>
                  <a:pt x="13240677" y="3742007"/>
                </a:cubicBezTo>
                <a:cubicBezTo>
                  <a:pt x="13241422" y="3720986"/>
                  <a:pt x="13225376" y="3703945"/>
                  <a:pt x="13204356" y="3703697"/>
                </a:cubicBezTo>
                <a:close/>
                <a:moveTo>
                  <a:pt x="13113927" y="3703697"/>
                </a:moveTo>
                <a:cubicBezTo>
                  <a:pt x="13094399" y="3703821"/>
                  <a:pt x="13078229" y="3719245"/>
                  <a:pt x="13077234" y="3738773"/>
                </a:cubicBezTo>
                <a:cubicBezTo>
                  <a:pt x="13076238" y="3759297"/>
                  <a:pt x="13092533" y="3777084"/>
                  <a:pt x="13113057" y="3777706"/>
                </a:cubicBezTo>
                <a:cubicBezTo>
                  <a:pt x="13133704" y="3778452"/>
                  <a:pt x="13150994" y="3761909"/>
                  <a:pt x="13151243" y="3741137"/>
                </a:cubicBezTo>
                <a:cubicBezTo>
                  <a:pt x="13151492" y="3720116"/>
                  <a:pt x="13135074" y="3703572"/>
                  <a:pt x="13114052" y="3703697"/>
                </a:cubicBezTo>
                <a:close/>
                <a:moveTo>
                  <a:pt x="13023997" y="3703697"/>
                </a:moveTo>
                <a:cubicBezTo>
                  <a:pt x="13004469" y="3704070"/>
                  <a:pt x="12988423" y="3719618"/>
                  <a:pt x="12987551" y="3739022"/>
                </a:cubicBezTo>
                <a:cubicBezTo>
                  <a:pt x="12986681" y="3759546"/>
                  <a:pt x="13003224" y="3777084"/>
                  <a:pt x="13023748" y="3777582"/>
                </a:cubicBezTo>
                <a:cubicBezTo>
                  <a:pt x="13044396" y="3778079"/>
                  <a:pt x="13061562" y="3761411"/>
                  <a:pt x="13061562" y="3740639"/>
                </a:cubicBezTo>
                <a:cubicBezTo>
                  <a:pt x="13061562" y="3719618"/>
                  <a:pt x="13045017" y="3703199"/>
                  <a:pt x="13023997" y="3703572"/>
                </a:cubicBezTo>
                <a:close/>
                <a:moveTo>
                  <a:pt x="12934440" y="3703697"/>
                </a:moveTo>
                <a:cubicBezTo>
                  <a:pt x="12914911" y="3704070"/>
                  <a:pt x="12898865" y="3719618"/>
                  <a:pt x="12897995" y="3739022"/>
                </a:cubicBezTo>
                <a:cubicBezTo>
                  <a:pt x="12897125" y="3759546"/>
                  <a:pt x="12913667" y="3777084"/>
                  <a:pt x="12934191" y="3777582"/>
                </a:cubicBezTo>
                <a:cubicBezTo>
                  <a:pt x="12954838" y="3778079"/>
                  <a:pt x="12972003" y="3761411"/>
                  <a:pt x="12972003" y="3740639"/>
                </a:cubicBezTo>
                <a:cubicBezTo>
                  <a:pt x="12972003" y="3719618"/>
                  <a:pt x="12955461" y="3703199"/>
                  <a:pt x="12934440" y="3703572"/>
                </a:cubicBezTo>
                <a:close/>
                <a:moveTo>
                  <a:pt x="12885681" y="3741137"/>
                </a:moveTo>
                <a:cubicBezTo>
                  <a:pt x="12885930" y="3720489"/>
                  <a:pt x="12869138" y="3703572"/>
                  <a:pt x="12848365" y="3703697"/>
                </a:cubicBezTo>
                <a:cubicBezTo>
                  <a:pt x="12828588" y="3703697"/>
                  <a:pt x="12812666" y="3718996"/>
                  <a:pt x="12811672" y="3738773"/>
                </a:cubicBezTo>
                <a:cubicBezTo>
                  <a:pt x="12810676" y="3759421"/>
                  <a:pt x="12826847" y="3777208"/>
                  <a:pt x="12847370" y="3777830"/>
                </a:cubicBezTo>
                <a:cubicBezTo>
                  <a:pt x="12867893" y="3778452"/>
                  <a:pt x="12885307" y="3761785"/>
                  <a:pt x="12885556" y="3741261"/>
                </a:cubicBezTo>
                <a:close/>
                <a:moveTo>
                  <a:pt x="12758684" y="3703697"/>
                </a:moveTo>
                <a:cubicBezTo>
                  <a:pt x="12738905" y="3703945"/>
                  <a:pt x="12723108" y="3719120"/>
                  <a:pt x="12722114" y="3738898"/>
                </a:cubicBezTo>
                <a:cubicBezTo>
                  <a:pt x="12721119" y="3759546"/>
                  <a:pt x="12737537" y="3777208"/>
                  <a:pt x="12758061" y="3777706"/>
                </a:cubicBezTo>
                <a:cubicBezTo>
                  <a:pt x="12778585" y="3778328"/>
                  <a:pt x="12795999" y="3761536"/>
                  <a:pt x="12796124" y="3740888"/>
                </a:cubicBezTo>
                <a:cubicBezTo>
                  <a:pt x="12796371" y="3720240"/>
                  <a:pt x="12779331" y="3703324"/>
                  <a:pt x="12758684" y="3703572"/>
                </a:cubicBezTo>
                <a:close/>
                <a:moveTo>
                  <a:pt x="12672235" y="3703821"/>
                </a:moveTo>
                <a:cubicBezTo>
                  <a:pt x="12652334" y="3702453"/>
                  <a:pt x="12635542" y="3716011"/>
                  <a:pt x="12633053" y="3735788"/>
                </a:cubicBezTo>
                <a:cubicBezTo>
                  <a:pt x="12630442" y="3756560"/>
                  <a:pt x="12644871" y="3775218"/>
                  <a:pt x="12665395" y="3777457"/>
                </a:cubicBezTo>
                <a:cubicBezTo>
                  <a:pt x="12685670" y="3779696"/>
                  <a:pt x="12704575" y="3764397"/>
                  <a:pt x="12706565" y="3743997"/>
                </a:cubicBezTo>
                <a:cubicBezTo>
                  <a:pt x="12708556" y="3723474"/>
                  <a:pt x="12692883" y="3705189"/>
                  <a:pt x="12672235" y="3703697"/>
                </a:cubicBezTo>
                <a:close/>
                <a:moveTo>
                  <a:pt x="12545859" y="3742629"/>
                </a:moveTo>
                <a:cubicBezTo>
                  <a:pt x="12546980" y="3763153"/>
                  <a:pt x="12565139" y="3779074"/>
                  <a:pt x="12585539" y="3777582"/>
                </a:cubicBezTo>
                <a:cubicBezTo>
                  <a:pt x="12604942" y="3776213"/>
                  <a:pt x="12620118" y="3759670"/>
                  <a:pt x="12619869" y="3740141"/>
                </a:cubicBezTo>
                <a:cubicBezTo>
                  <a:pt x="12619620" y="3719120"/>
                  <a:pt x="12602580" y="3703075"/>
                  <a:pt x="12581682" y="3703697"/>
                </a:cubicBezTo>
                <a:cubicBezTo>
                  <a:pt x="12560911" y="3704443"/>
                  <a:pt x="12544740" y="3721981"/>
                  <a:pt x="12545859" y="3742629"/>
                </a:cubicBezTo>
                <a:close/>
                <a:moveTo>
                  <a:pt x="12530311" y="3740017"/>
                </a:moveTo>
                <a:cubicBezTo>
                  <a:pt x="12529939" y="3720240"/>
                  <a:pt x="12514640" y="3704443"/>
                  <a:pt x="12494861" y="3703697"/>
                </a:cubicBezTo>
                <a:cubicBezTo>
                  <a:pt x="12474215" y="3702826"/>
                  <a:pt x="12456676" y="3719245"/>
                  <a:pt x="12456178" y="3739893"/>
                </a:cubicBezTo>
                <a:cubicBezTo>
                  <a:pt x="12455680" y="3760416"/>
                  <a:pt x="12472598" y="3777706"/>
                  <a:pt x="12493120" y="3777830"/>
                </a:cubicBezTo>
                <a:cubicBezTo>
                  <a:pt x="12513768" y="3777830"/>
                  <a:pt x="12530560" y="3760914"/>
                  <a:pt x="12530188" y="3740141"/>
                </a:cubicBezTo>
                <a:close/>
                <a:moveTo>
                  <a:pt x="12440754" y="3739147"/>
                </a:moveTo>
                <a:cubicBezTo>
                  <a:pt x="12440009" y="3719369"/>
                  <a:pt x="12424211" y="3703945"/>
                  <a:pt x="12404433" y="3703697"/>
                </a:cubicBezTo>
                <a:cubicBezTo>
                  <a:pt x="12383786" y="3703324"/>
                  <a:pt x="12366621" y="3720116"/>
                  <a:pt x="12366745" y="3740764"/>
                </a:cubicBezTo>
                <a:cubicBezTo>
                  <a:pt x="12366745" y="3761287"/>
                  <a:pt x="12384035" y="3778203"/>
                  <a:pt x="12404558" y="3777706"/>
                </a:cubicBezTo>
                <a:cubicBezTo>
                  <a:pt x="12425206" y="3777333"/>
                  <a:pt x="12441626" y="3759795"/>
                  <a:pt x="12440754" y="3739147"/>
                </a:cubicBezTo>
                <a:close/>
                <a:moveTo>
                  <a:pt x="12315499" y="3703697"/>
                </a:moveTo>
                <a:cubicBezTo>
                  <a:pt x="12295720" y="3704567"/>
                  <a:pt x="12280546" y="3720364"/>
                  <a:pt x="12280298" y="3740266"/>
                </a:cubicBezTo>
                <a:cubicBezTo>
                  <a:pt x="12280049" y="3761038"/>
                  <a:pt x="12296966" y="3777955"/>
                  <a:pt x="12317612" y="3777706"/>
                </a:cubicBezTo>
                <a:cubicBezTo>
                  <a:pt x="12338136" y="3777582"/>
                  <a:pt x="12354928" y="3760168"/>
                  <a:pt x="12354431" y="3739644"/>
                </a:cubicBezTo>
                <a:cubicBezTo>
                  <a:pt x="12353809" y="3719120"/>
                  <a:pt x="12336270" y="3702702"/>
                  <a:pt x="12315623" y="3703697"/>
                </a:cubicBezTo>
                <a:close/>
                <a:moveTo>
                  <a:pt x="12264749" y="3740888"/>
                </a:moveTo>
                <a:cubicBezTo>
                  <a:pt x="12264873" y="3720240"/>
                  <a:pt x="12247832" y="3703448"/>
                  <a:pt x="12227185" y="3703697"/>
                </a:cubicBezTo>
                <a:cubicBezTo>
                  <a:pt x="12207407" y="3703945"/>
                  <a:pt x="12191611" y="3719245"/>
                  <a:pt x="12190740" y="3739022"/>
                </a:cubicBezTo>
                <a:cubicBezTo>
                  <a:pt x="12189869" y="3759670"/>
                  <a:pt x="12206164" y="3777333"/>
                  <a:pt x="12226811" y="3777830"/>
                </a:cubicBezTo>
                <a:cubicBezTo>
                  <a:pt x="12247335" y="3778328"/>
                  <a:pt x="12264625" y="3761536"/>
                  <a:pt x="12264873" y="3741012"/>
                </a:cubicBezTo>
                <a:close/>
                <a:moveTo>
                  <a:pt x="12137627" y="3777706"/>
                </a:moveTo>
                <a:cubicBezTo>
                  <a:pt x="12158151" y="3777955"/>
                  <a:pt x="12175316" y="3761038"/>
                  <a:pt x="12175192" y="3740515"/>
                </a:cubicBezTo>
                <a:cubicBezTo>
                  <a:pt x="12175192" y="3720986"/>
                  <a:pt x="12159768" y="3704941"/>
                  <a:pt x="12140115" y="3703821"/>
                </a:cubicBezTo>
                <a:cubicBezTo>
                  <a:pt x="12119218" y="3702702"/>
                  <a:pt x="12101804" y="3718499"/>
                  <a:pt x="12101058" y="3739395"/>
                </a:cubicBezTo>
                <a:cubicBezTo>
                  <a:pt x="12100312" y="3760043"/>
                  <a:pt x="12116855" y="3777457"/>
                  <a:pt x="12137503" y="3777830"/>
                </a:cubicBezTo>
                <a:close/>
                <a:moveTo>
                  <a:pt x="12048194" y="3703697"/>
                </a:moveTo>
                <a:cubicBezTo>
                  <a:pt x="12028417" y="3703945"/>
                  <a:pt x="12012620" y="3719120"/>
                  <a:pt x="12011625" y="3738898"/>
                </a:cubicBezTo>
                <a:cubicBezTo>
                  <a:pt x="12010630" y="3759546"/>
                  <a:pt x="12027049" y="3777208"/>
                  <a:pt x="12047572" y="3777706"/>
                </a:cubicBezTo>
                <a:cubicBezTo>
                  <a:pt x="12068096" y="3778328"/>
                  <a:pt x="12085510" y="3761536"/>
                  <a:pt x="12085634" y="3740888"/>
                </a:cubicBezTo>
                <a:cubicBezTo>
                  <a:pt x="12085883" y="3720240"/>
                  <a:pt x="12068843" y="3703324"/>
                  <a:pt x="12048194" y="3703572"/>
                </a:cubicBezTo>
                <a:close/>
                <a:moveTo>
                  <a:pt x="11961995" y="3703697"/>
                </a:moveTo>
                <a:cubicBezTo>
                  <a:pt x="11942467" y="3703697"/>
                  <a:pt x="11926048" y="3718996"/>
                  <a:pt x="11924929" y="3738400"/>
                </a:cubicBezTo>
                <a:cubicBezTo>
                  <a:pt x="11923684" y="3758924"/>
                  <a:pt x="11939854" y="3776835"/>
                  <a:pt x="11960378" y="3777706"/>
                </a:cubicBezTo>
                <a:cubicBezTo>
                  <a:pt x="11981027" y="3778576"/>
                  <a:pt x="11998440" y="3762282"/>
                  <a:pt x="11998814" y="3741510"/>
                </a:cubicBezTo>
                <a:cubicBezTo>
                  <a:pt x="11999311" y="3720489"/>
                  <a:pt x="11983016" y="3703697"/>
                  <a:pt x="11961995" y="3703697"/>
                </a:cubicBezTo>
                <a:close/>
                <a:moveTo>
                  <a:pt x="11870572" y="3703697"/>
                </a:moveTo>
                <a:cubicBezTo>
                  <a:pt x="11850919" y="3704692"/>
                  <a:pt x="11835496" y="3720613"/>
                  <a:pt x="11835371" y="3740141"/>
                </a:cubicBezTo>
                <a:cubicBezTo>
                  <a:pt x="11835122" y="3760665"/>
                  <a:pt x="11852163" y="3777706"/>
                  <a:pt x="11872811" y="3777582"/>
                </a:cubicBezTo>
                <a:cubicBezTo>
                  <a:pt x="11893459" y="3777457"/>
                  <a:pt x="11910127" y="3760168"/>
                  <a:pt x="11909505" y="3739395"/>
                </a:cubicBezTo>
                <a:cubicBezTo>
                  <a:pt x="11908882" y="3718499"/>
                  <a:pt x="11891594" y="3702577"/>
                  <a:pt x="11870696" y="3703572"/>
                </a:cubicBezTo>
                <a:close/>
                <a:moveTo>
                  <a:pt x="11780641" y="3703697"/>
                </a:moveTo>
                <a:cubicBezTo>
                  <a:pt x="11760989" y="3704816"/>
                  <a:pt x="11745814" y="3720986"/>
                  <a:pt x="11745814" y="3740639"/>
                </a:cubicBezTo>
                <a:cubicBezTo>
                  <a:pt x="11745814" y="3761163"/>
                  <a:pt x="11763103" y="3778079"/>
                  <a:pt x="11783626" y="3777706"/>
                </a:cubicBezTo>
                <a:cubicBezTo>
                  <a:pt x="11804275" y="3777333"/>
                  <a:pt x="11820694" y="3759795"/>
                  <a:pt x="11819947" y="3739147"/>
                </a:cubicBezTo>
                <a:cubicBezTo>
                  <a:pt x="11819201" y="3718250"/>
                  <a:pt x="11801662" y="3702453"/>
                  <a:pt x="11780766" y="3703697"/>
                </a:cubicBezTo>
                <a:close/>
                <a:moveTo>
                  <a:pt x="11659366" y="3740515"/>
                </a:moveTo>
                <a:cubicBezTo>
                  <a:pt x="11659366" y="3760043"/>
                  <a:pt x="11674666" y="3776462"/>
                  <a:pt x="11694070" y="3777582"/>
                </a:cubicBezTo>
                <a:cubicBezTo>
                  <a:pt x="11714593" y="3778825"/>
                  <a:pt x="11732504" y="3762655"/>
                  <a:pt x="11733375" y="3742132"/>
                </a:cubicBezTo>
                <a:cubicBezTo>
                  <a:pt x="11734246" y="3721484"/>
                  <a:pt x="11717827" y="3704070"/>
                  <a:pt x="11697179" y="3703697"/>
                </a:cubicBezTo>
                <a:cubicBezTo>
                  <a:pt x="11676158" y="3703199"/>
                  <a:pt x="11659490" y="3719493"/>
                  <a:pt x="11659366" y="3740515"/>
                </a:cubicBezTo>
                <a:close/>
                <a:moveTo>
                  <a:pt x="11643817" y="3740764"/>
                </a:moveTo>
                <a:cubicBezTo>
                  <a:pt x="11643942" y="3720116"/>
                  <a:pt x="11627026" y="3703324"/>
                  <a:pt x="11606254" y="3703572"/>
                </a:cubicBezTo>
                <a:cubicBezTo>
                  <a:pt x="11586476" y="3703821"/>
                  <a:pt x="11570679" y="3719120"/>
                  <a:pt x="11569808" y="3738898"/>
                </a:cubicBezTo>
                <a:cubicBezTo>
                  <a:pt x="11568938" y="3759546"/>
                  <a:pt x="11585232" y="3777208"/>
                  <a:pt x="11605880" y="3777706"/>
                </a:cubicBezTo>
                <a:cubicBezTo>
                  <a:pt x="11626404" y="3778203"/>
                  <a:pt x="11643693" y="3761411"/>
                  <a:pt x="11643942" y="3740888"/>
                </a:cubicBezTo>
                <a:close/>
                <a:moveTo>
                  <a:pt x="11515452" y="3703572"/>
                </a:moveTo>
                <a:cubicBezTo>
                  <a:pt x="11495675" y="3704443"/>
                  <a:pt x="11480500" y="3720240"/>
                  <a:pt x="11480251" y="3740141"/>
                </a:cubicBezTo>
                <a:cubicBezTo>
                  <a:pt x="11480002" y="3760914"/>
                  <a:pt x="11496918" y="3777830"/>
                  <a:pt x="11517567" y="3777582"/>
                </a:cubicBezTo>
                <a:cubicBezTo>
                  <a:pt x="11538090" y="3777457"/>
                  <a:pt x="11554882" y="3760043"/>
                  <a:pt x="11554384" y="3739520"/>
                </a:cubicBezTo>
                <a:cubicBezTo>
                  <a:pt x="11553887" y="3718996"/>
                  <a:pt x="11536225" y="3702577"/>
                  <a:pt x="11515576" y="3703572"/>
                </a:cubicBezTo>
                <a:close/>
                <a:moveTo>
                  <a:pt x="11430994" y="3703572"/>
                </a:moveTo>
                <a:cubicBezTo>
                  <a:pt x="11411466" y="3703324"/>
                  <a:pt x="11394922" y="3718499"/>
                  <a:pt x="11393554" y="3737903"/>
                </a:cubicBezTo>
                <a:cubicBezTo>
                  <a:pt x="11392062" y="3758426"/>
                  <a:pt x="11408107" y="3776462"/>
                  <a:pt x="11428631" y="3777582"/>
                </a:cubicBezTo>
                <a:cubicBezTo>
                  <a:pt x="11449279" y="3778701"/>
                  <a:pt x="11466817" y="3762531"/>
                  <a:pt x="11467439" y="3741759"/>
                </a:cubicBezTo>
                <a:cubicBezTo>
                  <a:pt x="11468061" y="3720737"/>
                  <a:pt x="11451891" y="3703821"/>
                  <a:pt x="11430994" y="3703572"/>
                </a:cubicBezTo>
                <a:close/>
                <a:moveTo>
                  <a:pt x="11378006" y="3740515"/>
                </a:moveTo>
                <a:cubicBezTo>
                  <a:pt x="11378006" y="3720613"/>
                  <a:pt x="11362956" y="3704692"/>
                  <a:pt x="11343178" y="3703697"/>
                </a:cubicBezTo>
                <a:cubicBezTo>
                  <a:pt x="11322531" y="3702577"/>
                  <a:pt x="11304743" y="3718623"/>
                  <a:pt x="11303997" y="3739271"/>
                </a:cubicBezTo>
                <a:cubicBezTo>
                  <a:pt x="11303250" y="3759795"/>
                  <a:pt x="11319794" y="3777333"/>
                  <a:pt x="11340318" y="3777706"/>
                </a:cubicBezTo>
                <a:cubicBezTo>
                  <a:pt x="11360965" y="3778079"/>
                  <a:pt x="11378006" y="3761287"/>
                  <a:pt x="11378006" y="3740639"/>
                </a:cubicBezTo>
                <a:close/>
                <a:moveTo>
                  <a:pt x="11251879" y="3703572"/>
                </a:moveTo>
                <a:cubicBezTo>
                  <a:pt x="11232351" y="3703324"/>
                  <a:pt x="11215808" y="3718499"/>
                  <a:pt x="11214440" y="3737903"/>
                </a:cubicBezTo>
                <a:cubicBezTo>
                  <a:pt x="11212947" y="3758426"/>
                  <a:pt x="11228993" y="3776462"/>
                  <a:pt x="11249516" y="3777582"/>
                </a:cubicBezTo>
                <a:cubicBezTo>
                  <a:pt x="11270164" y="3778701"/>
                  <a:pt x="11287702" y="3762531"/>
                  <a:pt x="11288325" y="3741759"/>
                </a:cubicBezTo>
                <a:cubicBezTo>
                  <a:pt x="11288947" y="3720737"/>
                  <a:pt x="11272777" y="3703821"/>
                  <a:pt x="11251879" y="3703572"/>
                </a:cubicBezTo>
                <a:close/>
                <a:moveTo>
                  <a:pt x="11161949" y="3703572"/>
                </a:moveTo>
                <a:cubicBezTo>
                  <a:pt x="11142420" y="3703572"/>
                  <a:pt x="11126001" y="3718872"/>
                  <a:pt x="11124882" y="3738276"/>
                </a:cubicBezTo>
                <a:cubicBezTo>
                  <a:pt x="11123638" y="3758799"/>
                  <a:pt x="11139809" y="3776711"/>
                  <a:pt x="11160332" y="3777582"/>
                </a:cubicBezTo>
                <a:cubicBezTo>
                  <a:pt x="11180980" y="3778452"/>
                  <a:pt x="11198394" y="3762158"/>
                  <a:pt x="11198767" y="3741385"/>
                </a:cubicBezTo>
                <a:cubicBezTo>
                  <a:pt x="11199265" y="3720364"/>
                  <a:pt x="11182970" y="3703572"/>
                  <a:pt x="11161949" y="3703572"/>
                </a:cubicBezTo>
                <a:close/>
                <a:moveTo>
                  <a:pt x="11038434" y="3739893"/>
                </a:moveTo>
                <a:cubicBezTo>
                  <a:pt x="11038185" y="3759421"/>
                  <a:pt x="11053236" y="3775964"/>
                  <a:pt x="11072640" y="3777457"/>
                </a:cubicBezTo>
                <a:cubicBezTo>
                  <a:pt x="11093164" y="3778950"/>
                  <a:pt x="11111324" y="3763153"/>
                  <a:pt x="11112444" y="3742629"/>
                </a:cubicBezTo>
                <a:cubicBezTo>
                  <a:pt x="11113687" y="3721981"/>
                  <a:pt x="11097517" y="3704318"/>
                  <a:pt x="11076745" y="3703572"/>
                </a:cubicBezTo>
                <a:cubicBezTo>
                  <a:pt x="11055724" y="3702826"/>
                  <a:pt x="11038683" y="3718872"/>
                  <a:pt x="11038434" y="3739893"/>
                </a:cubicBezTo>
                <a:close/>
                <a:moveTo>
                  <a:pt x="10949001" y="3741883"/>
                </a:moveTo>
                <a:cubicBezTo>
                  <a:pt x="10949748" y="3761536"/>
                  <a:pt x="10965545" y="3777084"/>
                  <a:pt x="10985073" y="3777582"/>
                </a:cubicBezTo>
                <a:cubicBezTo>
                  <a:pt x="11005597" y="3778079"/>
                  <a:pt x="11022886" y="3761163"/>
                  <a:pt x="11022886" y="3740639"/>
                </a:cubicBezTo>
                <a:cubicBezTo>
                  <a:pt x="11022886" y="3719991"/>
                  <a:pt x="11005846" y="3703199"/>
                  <a:pt x="10985197" y="3703572"/>
                </a:cubicBezTo>
                <a:cubicBezTo>
                  <a:pt x="10964301" y="3703945"/>
                  <a:pt x="10948131" y="3720986"/>
                  <a:pt x="10949001" y="3742007"/>
                </a:cubicBezTo>
                <a:close/>
                <a:moveTo>
                  <a:pt x="10894770" y="3703448"/>
                </a:moveTo>
                <a:cubicBezTo>
                  <a:pt x="10875116" y="3704194"/>
                  <a:pt x="10859693" y="3719991"/>
                  <a:pt x="10859319" y="3739768"/>
                </a:cubicBezTo>
                <a:cubicBezTo>
                  <a:pt x="10858947" y="3760541"/>
                  <a:pt x="10875738" y="3777582"/>
                  <a:pt x="10896387" y="3777457"/>
                </a:cubicBezTo>
                <a:cubicBezTo>
                  <a:pt x="10916910" y="3777457"/>
                  <a:pt x="10933827" y="3760168"/>
                  <a:pt x="10933329" y="3739644"/>
                </a:cubicBezTo>
                <a:cubicBezTo>
                  <a:pt x="10932956" y="3718996"/>
                  <a:pt x="10915417" y="3702577"/>
                  <a:pt x="10894770" y="3703448"/>
                </a:cubicBezTo>
                <a:close/>
                <a:moveTo>
                  <a:pt x="10810685" y="3703448"/>
                </a:moveTo>
                <a:cubicBezTo>
                  <a:pt x="10791156" y="3702950"/>
                  <a:pt x="10774365" y="3717876"/>
                  <a:pt x="10772748" y="3737281"/>
                </a:cubicBezTo>
                <a:cubicBezTo>
                  <a:pt x="10771006" y="3757804"/>
                  <a:pt x="10786679" y="3776089"/>
                  <a:pt x="10807202" y="3777457"/>
                </a:cubicBezTo>
                <a:cubicBezTo>
                  <a:pt x="10827850" y="3778825"/>
                  <a:pt x="10845637" y="3763028"/>
                  <a:pt x="10846508" y="3742132"/>
                </a:cubicBezTo>
                <a:cubicBezTo>
                  <a:pt x="10847503" y="3721111"/>
                  <a:pt x="10831457" y="3703945"/>
                  <a:pt x="10810560" y="3703448"/>
                </a:cubicBezTo>
                <a:close/>
                <a:moveTo>
                  <a:pt x="10757075" y="3741137"/>
                </a:moveTo>
                <a:cubicBezTo>
                  <a:pt x="10757448" y="3721235"/>
                  <a:pt x="10742895" y="3705189"/>
                  <a:pt x="10722994" y="3703697"/>
                </a:cubicBezTo>
                <a:cubicBezTo>
                  <a:pt x="10702221" y="3702204"/>
                  <a:pt x="10684310" y="3717752"/>
                  <a:pt x="10683066" y="3738400"/>
                </a:cubicBezTo>
                <a:cubicBezTo>
                  <a:pt x="10681947" y="3758924"/>
                  <a:pt x="10698116" y="3776711"/>
                  <a:pt x="10718640" y="3777582"/>
                </a:cubicBezTo>
                <a:cubicBezTo>
                  <a:pt x="10739288" y="3778452"/>
                  <a:pt x="10756578" y="3762033"/>
                  <a:pt x="10756950" y="3741261"/>
                </a:cubicBezTo>
                <a:close/>
                <a:moveTo>
                  <a:pt x="10631073" y="3703448"/>
                </a:moveTo>
                <a:cubicBezTo>
                  <a:pt x="10611544" y="3703199"/>
                  <a:pt x="10595001" y="3718374"/>
                  <a:pt x="10593633" y="3737778"/>
                </a:cubicBezTo>
                <a:cubicBezTo>
                  <a:pt x="10592140" y="3758302"/>
                  <a:pt x="10608185" y="3776338"/>
                  <a:pt x="10628709" y="3777457"/>
                </a:cubicBezTo>
                <a:cubicBezTo>
                  <a:pt x="10649357" y="3778576"/>
                  <a:pt x="10666896" y="3762407"/>
                  <a:pt x="10667517" y="3741634"/>
                </a:cubicBezTo>
                <a:cubicBezTo>
                  <a:pt x="10668139" y="3720613"/>
                  <a:pt x="10651969" y="3703697"/>
                  <a:pt x="10631073" y="3703448"/>
                </a:cubicBezTo>
                <a:close/>
                <a:moveTo>
                  <a:pt x="10507185" y="3740390"/>
                </a:moveTo>
                <a:cubicBezTo>
                  <a:pt x="10507185" y="3759919"/>
                  <a:pt x="10522484" y="3776338"/>
                  <a:pt x="10541889" y="3777457"/>
                </a:cubicBezTo>
                <a:cubicBezTo>
                  <a:pt x="10562412" y="3778701"/>
                  <a:pt x="10580323" y="3762531"/>
                  <a:pt x="10581194" y="3742007"/>
                </a:cubicBezTo>
                <a:cubicBezTo>
                  <a:pt x="10582065" y="3721360"/>
                  <a:pt x="10565646" y="3703945"/>
                  <a:pt x="10544998" y="3703572"/>
                </a:cubicBezTo>
                <a:cubicBezTo>
                  <a:pt x="10523977" y="3703075"/>
                  <a:pt x="10507309" y="3719369"/>
                  <a:pt x="10507185" y="3740390"/>
                </a:cubicBezTo>
                <a:close/>
                <a:moveTo>
                  <a:pt x="10454073" y="3777582"/>
                </a:moveTo>
                <a:cubicBezTo>
                  <a:pt x="10474596" y="3777830"/>
                  <a:pt x="10491761" y="3760914"/>
                  <a:pt x="10491636" y="3740390"/>
                </a:cubicBezTo>
                <a:cubicBezTo>
                  <a:pt x="10491636" y="3720862"/>
                  <a:pt x="10476213" y="3704816"/>
                  <a:pt x="10456560" y="3703697"/>
                </a:cubicBezTo>
                <a:cubicBezTo>
                  <a:pt x="10435663" y="3702577"/>
                  <a:pt x="10418250" y="3718374"/>
                  <a:pt x="10417503" y="3739271"/>
                </a:cubicBezTo>
                <a:cubicBezTo>
                  <a:pt x="10416757" y="3759919"/>
                  <a:pt x="10433300" y="3777333"/>
                  <a:pt x="10453948" y="3777706"/>
                </a:cubicBezTo>
                <a:close/>
                <a:moveTo>
                  <a:pt x="10367749" y="3703697"/>
                </a:moveTo>
                <a:cubicBezTo>
                  <a:pt x="10347847" y="3702328"/>
                  <a:pt x="10331055" y="3715887"/>
                  <a:pt x="10328567" y="3735664"/>
                </a:cubicBezTo>
                <a:cubicBezTo>
                  <a:pt x="10325955" y="3756436"/>
                  <a:pt x="10340384" y="3775094"/>
                  <a:pt x="10360908" y="3777333"/>
                </a:cubicBezTo>
                <a:cubicBezTo>
                  <a:pt x="10381307" y="3779572"/>
                  <a:pt x="10400089" y="3764272"/>
                  <a:pt x="10402080" y="3743873"/>
                </a:cubicBezTo>
                <a:cubicBezTo>
                  <a:pt x="10404069" y="3723349"/>
                  <a:pt x="10388397" y="3705065"/>
                  <a:pt x="10367749" y="3703572"/>
                </a:cubicBezTo>
                <a:close/>
                <a:moveTo>
                  <a:pt x="10277943" y="3777582"/>
                </a:moveTo>
                <a:cubicBezTo>
                  <a:pt x="10298591" y="3777830"/>
                  <a:pt x="10315507" y="3761038"/>
                  <a:pt x="10315383" y="3740266"/>
                </a:cubicBezTo>
                <a:cubicBezTo>
                  <a:pt x="10315258" y="3720364"/>
                  <a:pt x="10300084" y="3704567"/>
                  <a:pt x="10280306" y="3703572"/>
                </a:cubicBezTo>
                <a:cubicBezTo>
                  <a:pt x="10259658" y="3702577"/>
                  <a:pt x="10241871" y="3718747"/>
                  <a:pt x="10241249" y="3739271"/>
                </a:cubicBezTo>
                <a:cubicBezTo>
                  <a:pt x="10240627" y="3759795"/>
                  <a:pt x="10257295" y="3777208"/>
                  <a:pt x="10277818" y="3777457"/>
                </a:cubicBezTo>
                <a:close/>
                <a:moveTo>
                  <a:pt x="10225825" y="3739147"/>
                </a:moveTo>
                <a:cubicBezTo>
                  <a:pt x="10225079" y="3719369"/>
                  <a:pt x="10209406" y="3703945"/>
                  <a:pt x="10189629" y="3703448"/>
                </a:cubicBezTo>
                <a:cubicBezTo>
                  <a:pt x="10168981" y="3702950"/>
                  <a:pt x="10151692" y="3719742"/>
                  <a:pt x="10151692" y="3740390"/>
                </a:cubicBezTo>
                <a:cubicBezTo>
                  <a:pt x="10151692" y="3760914"/>
                  <a:pt x="10168857" y="3777830"/>
                  <a:pt x="10189380" y="3777582"/>
                </a:cubicBezTo>
                <a:cubicBezTo>
                  <a:pt x="10210029" y="3777208"/>
                  <a:pt x="10226447" y="3759795"/>
                  <a:pt x="10225825" y="3739147"/>
                </a:cubicBezTo>
                <a:close/>
                <a:moveTo>
                  <a:pt x="10136268" y="3739893"/>
                </a:moveTo>
                <a:cubicBezTo>
                  <a:pt x="10135895" y="3720116"/>
                  <a:pt x="10120596" y="3704318"/>
                  <a:pt x="10100818" y="3703572"/>
                </a:cubicBezTo>
                <a:cubicBezTo>
                  <a:pt x="10080170" y="3702702"/>
                  <a:pt x="10062632" y="3719120"/>
                  <a:pt x="10062134" y="3739768"/>
                </a:cubicBezTo>
                <a:cubicBezTo>
                  <a:pt x="10061636" y="3760292"/>
                  <a:pt x="10078553" y="3777582"/>
                  <a:pt x="10099076" y="3777706"/>
                </a:cubicBezTo>
                <a:cubicBezTo>
                  <a:pt x="10119725" y="3777706"/>
                  <a:pt x="10136517" y="3760789"/>
                  <a:pt x="10136144" y="3740017"/>
                </a:cubicBezTo>
                <a:close/>
                <a:moveTo>
                  <a:pt x="10009768" y="3703572"/>
                </a:moveTo>
                <a:cubicBezTo>
                  <a:pt x="9990239" y="3703572"/>
                  <a:pt x="9973820" y="3718872"/>
                  <a:pt x="9972701" y="3738276"/>
                </a:cubicBezTo>
                <a:cubicBezTo>
                  <a:pt x="9971457" y="3758799"/>
                  <a:pt x="9987628" y="3776711"/>
                  <a:pt x="10008151" y="3777582"/>
                </a:cubicBezTo>
                <a:cubicBezTo>
                  <a:pt x="10028799" y="3778452"/>
                  <a:pt x="10046213" y="3762158"/>
                  <a:pt x="10046586" y="3741385"/>
                </a:cubicBezTo>
                <a:cubicBezTo>
                  <a:pt x="10047083" y="3720364"/>
                  <a:pt x="10030789" y="3703572"/>
                  <a:pt x="10009768" y="3703572"/>
                </a:cubicBezTo>
                <a:close/>
                <a:moveTo>
                  <a:pt x="9960263" y="3739644"/>
                </a:moveTo>
                <a:cubicBezTo>
                  <a:pt x="9959766" y="3718996"/>
                  <a:pt x="9942102" y="3702702"/>
                  <a:pt x="9921455" y="3703572"/>
                </a:cubicBezTo>
                <a:cubicBezTo>
                  <a:pt x="9901677" y="3704443"/>
                  <a:pt x="9886378" y="3720240"/>
                  <a:pt x="9886129" y="3740017"/>
                </a:cubicBezTo>
                <a:cubicBezTo>
                  <a:pt x="9885881" y="3760789"/>
                  <a:pt x="9902672" y="3777706"/>
                  <a:pt x="9923320" y="3777582"/>
                </a:cubicBezTo>
                <a:cubicBezTo>
                  <a:pt x="9943844" y="3777457"/>
                  <a:pt x="9960636" y="3760043"/>
                  <a:pt x="9960138" y="3739520"/>
                </a:cubicBezTo>
                <a:close/>
                <a:moveTo>
                  <a:pt x="9796696" y="3742007"/>
                </a:moveTo>
                <a:cubicBezTo>
                  <a:pt x="9797442" y="3761660"/>
                  <a:pt x="9813239" y="3777208"/>
                  <a:pt x="9832892" y="3777582"/>
                </a:cubicBezTo>
                <a:cubicBezTo>
                  <a:pt x="9853415" y="3777955"/>
                  <a:pt x="9870705" y="3761038"/>
                  <a:pt x="9870705" y="3740515"/>
                </a:cubicBezTo>
                <a:cubicBezTo>
                  <a:pt x="9870705" y="3719867"/>
                  <a:pt x="9853665" y="3703075"/>
                  <a:pt x="9832892" y="3703448"/>
                </a:cubicBezTo>
                <a:cubicBezTo>
                  <a:pt x="9811996" y="3703821"/>
                  <a:pt x="9795950" y="3720986"/>
                  <a:pt x="9796696" y="3741883"/>
                </a:cubicBezTo>
                <a:close/>
                <a:moveTo>
                  <a:pt x="9707138" y="3742505"/>
                </a:moveTo>
                <a:cubicBezTo>
                  <a:pt x="9708134" y="3762158"/>
                  <a:pt x="9724180" y="3777457"/>
                  <a:pt x="9743708" y="3777582"/>
                </a:cubicBezTo>
                <a:cubicBezTo>
                  <a:pt x="9764231" y="3777706"/>
                  <a:pt x="9781272" y="3760665"/>
                  <a:pt x="9781023" y="3740017"/>
                </a:cubicBezTo>
                <a:cubicBezTo>
                  <a:pt x="9780775" y="3719369"/>
                  <a:pt x="9763361" y="3702826"/>
                  <a:pt x="9742713" y="3703448"/>
                </a:cubicBezTo>
                <a:cubicBezTo>
                  <a:pt x="9721816" y="3704070"/>
                  <a:pt x="9706019" y="3721484"/>
                  <a:pt x="9707015" y="3742380"/>
                </a:cubicBezTo>
                <a:close/>
                <a:moveTo>
                  <a:pt x="9657384" y="3703572"/>
                </a:moveTo>
                <a:cubicBezTo>
                  <a:pt x="9637856" y="3703572"/>
                  <a:pt x="9621437" y="3718872"/>
                  <a:pt x="9620318" y="3738276"/>
                </a:cubicBezTo>
                <a:cubicBezTo>
                  <a:pt x="9619074" y="3758799"/>
                  <a:pt x="9635244" y="3776711"/>
                  <a:pt x="9655768" y="3777582"/>
                </a:cubicBezTo>
                <a:cubicBezTo>
                  <a:pt x="9676415" y="3778452"/>
                  <a:pt x="9693830" y="3762158"/>
                  <a:pt x="9694202" y="3741385"/>
                </a:cubicBezTo>
                <a:cubicBezTo>
                  <a:pt x="9694700" y="3720364"/>
                  <a:pt x="9678405" y="3703572"/>
                  <a:pt x="9657384" y="3703572"/>
                </a:cubicBezTo>
                <a:close/>
                <a:moveTo>
                  <a:pt x="9567329" y="3703572"/>
                </a:moveTo>
                <a:cubicBezTo>
                  <a:pt x="9547677" y="3703821"/>
                  <a:pt x="9531631" y="3719369"/>
                  <a:pt x="9530760" y="3738773"/>
                </a:cubicBezTo>
                <a:cubicBezTo>
                  <a:pt x="9529765" y="3759297"/>
                  <a:pt x="9546184" y="3776959"/>
                  <a:pt x="9566832" y="3777582"/>
                </a:cubicBezTo>
                <a:cubicBezTo>
                  <a:pt x="9587480" y="3778203"/>
                  <a:pt x="9604645" y="3761536"/>
                  <a:pt x="9604769" y="3740764"/>
                </a:cubicBezTo>
                <a:cubicBezTo>
                  <a:pt x="9604894" y="3719742"/>
                  <a:pt x="9588350" y="3703199"/>
                  <a:pt x="9567329" y="3703572"/>
                </a:cubicBezTo>
                <a:close/>
                <a:moveTo>
                  <a:pt x="9515212" y="3739147"/>
                </a:moveTo>
                <a:cubicBezTo>
                  <a:pt x="9514466" y="3719369"/>
                  <a:pt x="9498793" y="3703945"/>
                  <a:pt x="9479016" y="3703448"/>
                </a:cubicBezTo>
                <a:cubicBezTo>
                  <a:pt x="9458368" y="3702950"/>
                  <a:pt x="9441203" y="3719742"/>
                  <a:pt x="9441079" y="3740390"/>
                </a:cubicBezTo>
                <a:cubicBezTo>
                  <a:pt x="9441079" y="3760914"/>
                  <a:pt x="9458244" y="3777830"/>
                  <a:pt x="9478767" y="3777582"/>
                </a:cubicBezTo>
                <a:cubicBezTo>
                  <a:pt x="9499415" y="3777208"/>
                  <a:pt x="9515834" y="3759795"/>
                  <a:pt x="9515212" y="3739147"/>
                </a:cubicBezTo>
                <a:close/>
                <a:moveTo>
                  <a:pt x="9389708" y="3703572"/>
                </a:moveTo>
                <a:cubicBezTo>
                  <a:pt x="9369930" y="3704567"/>
                  <a:pt x="9354880" y="3720489"/>
                  <a:pt x="9354755" y="3740390"/>
                </a:cubicBezTo>
                <a:cubicBezTo>
                  <a:pt x="9354755" y="3761163"/>
                  <a:pt x="9371671" y="3777955"/>
                  <a:pt x="9392319" y="3777582"/>
                </a:cubicBezTo>
                <a:cubicBezTo>
                  <a:pt x="9412843" y="3777208"/>
                  <a:pt x="9429511" y="3759795"/>
                  <a:pt x="9428765" y="3739271"/>
                </a:cubicBezTo>
                <a:cubicBezTo>
                  <a:pt x="9428018" y="3718747"/>
                  <a:pt x="9410231" y="3702577"/>
                  <a:pt x="9389583" y="3703697"/>
                </a:cubicBezTo>
                <a:close/>
                <a:moveTo>
                  <a:pt x="9301021" y="3703572"/>
                </a:moveTo>
                <a:cubicBezTo>
                  <a:pt x="9281368" y="3704194"/>
                  <a:pt x="9265695" y="3719867"/>
                  <a:pt x="9265198" y="3739644"/>
                </a:cubicBezTo>
                <a:cubicBezTo>
                  <a:pt x="9264700" y="3760292"/>
                  <a:pt x="9281368" y="3777582"/>
                  <a:pt x="9302016" y="3777706"/>
                </a:cubicBezTo>
                <a:cubicBezTo>
                  <a:pt x="9322539" y="3777706"/>
                  <a:pt x="9339580" y="3760789"/>
                  <a:pt x="9339332" y="3740141"/>
                </a:cubicBezTo>
                <a:cubicBezTo>
                  <a:pt x="9339083" y="3719493"/>
                  <a:pt x="9321668" y="3702950"/>
                  <a:pt x="9301021" y="3703572"/>
                </a:cubicBezTo>
                <a:close/>
                <a:moveTo>
                  <a:pt x="9211960" y="3703572"/>
                </a:moveTo>
                <a:cubicBezTo>
                  <a:pt x="9192184" y="3703945"/>
                  <a:pt x="9176386" y="3719369"/>
                  <a:pt x="9175640" y="3739022"/>
                </a:cubicBezTo>
                <a:cubicBezTo>
                  <a:pt x="9174894" y="3759670"/>
                  <a:pt x="9191313" y="3777208"/>
                  <a:pt x="9211837" y="3777582"/>
                </a:cubicBezTo>
                <a:cubicBezTo>
                  <a:pt x="9232360" y="3777955"/>
                  <a:pt x="9249650" y="3761163"/>
                  <a:pt x="9249650" y="3740515"/>
                </a:cubicBezTo>
                <a:cubicBezTo>
                  <a:pt x="9249650" y="3719867"/>
                  <a:pt x="9232609" y="3703075"/>
                  <a:pt x="9211837" y="3703448"/>
                </a:cubicBezTo>
                <a:close/>
                <a:moveTo>
                  <a:pt x="9121657" y="3703572"/>
                </a:moveTo>
                <a:cubicBezTo>
                  <a:pt x="9102004" y="3704318"/>
                  <a:pt x="9086456" y="3720116"/>
                  <a:pt x="9086083" y="3739893"/>
                </a:cubicBezTo>
                <a:cubicBezTo>
                  <a:pt x="9085710" y="3760541"/>
                  <a:pt x="9102502" y="3777706"/>
                  <a:pt x="9123150" y="3777706"/>
                </a:cubicBezTo>
                <a:cubicBezTo>
                  <a:pt x="9143673" y="3777706"/>
                  <a:pt x="9160590" y="3760541"/>
                  <a:pt x="9160216" y="3739893"/>
                </a:cubicBezTo>
                <a:cubicBezTo>
                  <a:pt x="9159843" y="3719245"/>
                  <a:pt x="9142305" y="3702826"/>
                  <a:pt x="9121657" y="3703572"/>
                </a:cubicBezTo>
                <a:close/>
                <a:moveTo>
                  <a:pt x="9035956" y="3777582"/>
                </a:moveTo>
                <a:cubicBezTo>
                  <a:pt x="9056603" y="3777830"/>
                  <a:pt x="9073520" y="3761038"/>
                  <a:pt x="9073396" y="3740266"/>
                </a:cubicBezTo>
                <a:cubicBezTo>
                  <a:pt x="9073271" y="3720364"/>
                  <a:pt x="9058096" y="3704567"/>
                  <a:pt x="9038319" y="3703572"/>
                </a:cubicBezTo>
                <a:cubicBezTo>
                  <a:pt x="9017671" y="3702577"/>
                  <a:pt x="8999884" y="3718747"/>
                  <a:pt x="8999262" y="3739271"/>
                </a:cubicBezTo>
                <a:cubicBezTo>
                  <a:pt x="8998640" y="3759795"/>
                  <a:pt x="9015307" y="3777208"/>
                  <a:pt x="9035831" y="3777457"/>
                </a:cubicBezTo>
                <a:close/>
                <a:moveTo>
                  <a:pt x="8947518" y="3703572"/>
                </a:moveTo>
                <a:cubicBezTo>
                  <a:pt x="8927989" y="3703324"/>
                  <a:pt x="8911446" y="3718374"/>
                  <a:pt x="8909953" y="3737778"/>
                </a:cubicBezTo>
                <a:cubicBezTo>
                  <a:pt x="8908461" y="3758302"/>
                  <a:pt x="8924258" y="3776462"/>
                  <a:pt x="8944781" y="3777582"/>
                </a:cubicBezTo>
                <a:cubicBezTo>
                  <a:pt x="8965429" y="3778825"/>
                  <a:pt x="8983092" y="3762780"/>
                  <a:pt x="8983838" y="3741883"/>
                </a:cubicBezTo>
                <a:cubicBezTo>
                  <a:pt x="8984585" y="3720862"/>
                  <a:pt x="8968539" y="3703821"/>
                  <a:pt x="8947518" y="3703572"/>
                </a:cubicBezTo>
                <a:close/>
                <a:moveTo>
                  <a:pt x="8857960" y="3703572"/>
                </a:moveTo>
                <a:cubicBezTo>
                  <a:pt x="8838432" y="3703324"/>
                  <a:pt x="8821888" y="3718374"/>
                  <a:pt x="8820396" y="3737778"/>
                </a:cubicBezTo>
                <a:cubicBezTo>
                  <a:pt x="8818779" y="3758302"/>
                  <a:pt x="8834700" y="3776462"/>
                  <a:pt x="8855223" y="3777582"/>
                </a:cubicBezTo>
                <a:cubicBezTo>
                  <a:pt x="8875872" y="3778825"/>
                  <a:pt x="8893534" y="3762780"/>
                  <a:pt x="8894281" y="3741883"/>
                </a:cubicBezTo>
                <a:cubicBezTo>
                  <a:pt x="8895027" y="3720862"/>
                  <a:pt x="8878982" y="3703821"/>
                  <a:pt x="8857960" y="3703572"/>
                </a:cubicBezTo>
                <a:close/>
                <a:moveTo>
                  <a:pt x="8733948" y="3742505"/>
                </a:moveTo>
                <a:cubicBezTo>
                  <a:pt x="8734943" y="3762158"/>
                  <a:pt x="8750989" y="3777457"/>
                  <a:pt x="8770517" y="3777582"/>
                </a:cubicBezTo>
                <a:cubicBezTo>
                  <a:pt x="8791041" y="3777706"/>
                  <a:pt x="8808082" y="3760665"/>
                  <a:pt x="8807833" y="3740017"/>
                </a:cubicBezTo>
                <a:cubicBezTo>
                  <a:pt x="8807584" y="3719369"/>
                  <a:pt x="8790170" y="3702826"/>
                  <a:pt x="8769523" y="3703448"/>
                </a:cubicBezTo>
                <a:cubicBezTo>
                  <a:pt x="8748625" y="3704070"/>
                  <a:pt x="8732829" y="3721484"/>
                  <a:pt x="8733823" y="3742380"/>
                </a:cubicBezTo>
                <a:close/>
                <a:moveTo>
                  <a:pt x="8644267" y="3740888"/>
                </a:moveTo>
                <a:cubicBezTo>
                  <a:pt x="8644391" y="3760416"/>
                  <a:pt x="8659815" y="3776586"/>
                  <a:pt x="8679343" y="3777582"/>
                </a:cubicBezTo>
                <a:cubicBezTo>
                  <a:pt x="8699866" y="3778576"/>
                  <a:pt x="8717653" y="3762282"/>
                  <a:pt x="8718275" y="3741759"/>
                </a:cubicBezTo>
                <a:cubicBezTo>
                  <a:pt x="8719022" y="3721111"/>
                  <a:pt x="8702479" y="3703821"/>
                  <a:pt x="8681707" y="3703572"/>
                </a:cubicBezTo>
                <a:cubicBezTo>
                  <a:pt x="8660685" y="3703324"/>
                  <a:pt x="8644142" y="3719742"/>
                  <a:pt x="8644267" y="3740764"/>
                </a:cubicBezTo>
                <a:close/>
                <a:moveTo>
                  <a:pt x="8554709" y="3741261"/>
                </a:moveTo>
                <a:cubicBezTo>
                  <a:pt x="8555082" y="3760914"/>
                  <a:pt x="8570630" y="3776835"/>
                  <a:pt x="8590034" y="3777706"/>
                </a:cubicBezTo>
                <a:cubicBezTo>
                  <a:pt x="8610558" y="3778576"/>
                  <a:pt x="8628096" y="3762033"/>
                  <a:pt x="8628594" y="3741510"/>
                </a:cubicBezTo>
                <a:cubicBezTo>
                  <a:pt x="8629091" y="3720862"/>
                  <a:pt x="8612424" y="3703821"/>
                  <a:pt x="8591651" y="3703697"/>
                </a:cubicBezTo>
                <a:cubicBezTo>
                  <a:pt x="8570630" y="3703697"/>
                  <a:pt x="8554212" y="3720240"/>
                  <a:pt x="8554584" y="3741261"/>
                </a:cubicBezTo>
                <a:close/>
                <a:moveTo>
                  <a:pt x="8504706" y="3703697"/>
                </a:moveTo>
                <a:cubicBezTo>
                  <a:pt x="8485177" y="3703821"/>
                  <a:pt x="8468883" y="3719245"/>
                  <a:pt x="8468012" y="3738773"/>
                </a:cubicBezTo>
                <a:cubicBezTo>
                  <a:pt x="8467017" y="3759297"/>
                  <a:pt x="8483312" y="3777084"/>
                  <a:pt x="8503835" y="3777706"/>
                </a:cubicBezTo>
                <a:cubicBezTo>
                  <a:pt x="8524483" y="3778452"/>
                  <a:pt x="8541773" y="3761909"/>
                  <a:pt x="8542021" y="3741137"/>
                </a:cubicBezTo>
                <a:cubicBezTo>
                  <a:pt x="8542270" y="3720116"/>
                  <a:pt x="8525851" y="3703572"/>
                  <a:pt x="8504830" y="3703697"/>
                </a:cubicBezTo>
                <a:close/>
                <a:moveTo>
                  <a:pt x="8378455" y="3742753"/>
                </a:moveTo>
                <a:cubicBezTo>
                  <a:pt x="8379699" y="3763277"/>
                  <a:pt x="8397859" y="3779199"/>
                  <a:pt x="8418258" y="3777582"/>
                </a:cubicBezTo>
                <a:cubicBezTo>
                  <a:pt x="8437662" y="3776089"/>
                  <a:pt x="8452713" y="3759546"/>
                  <a:pt x="8452464" y="3740017"/>
                </a:cubicBezTo>
                <a:cubicBezTo>
                  <a:pt x="8452091" y="3719120"/>
                  <a:pt x="8435050" y="3702950"/>
                  <a:pt x="8414154" y="3703697"/>
                </a:cubicBezTo>
                <a:cubicBezTo>
                  <a:pt x="8393381" y="3704443"/>
                  <a:pt x="8377336" y="3722106"/>
                  <a:pt x="8378455" y="3742753"/>
                </a:cubicBezTo>
                <a:close/>
                <a:moveTo>
                  <a:pt x="8288898" y="3740888"/>
                </a:moveTo>
                <a:cubicBezTo>
                  <a:pt x="8289022" y="3761411"/>
                  <a:pt x="8306311" y="3778203"/>
                  <a:pt x="8326960" y="3777706"/>
                </a:cubicBezTo>
                <a:cubicBezTo>
                  <a:pt x="8346488" y="3777208"/>
                  <a:pt x="8362285" y="3761536"/>
                  <a:pt x="8362907" y="3741883"/>
                </a:cubicBezTo>
                <a:cubicBezTo>
                  <a:pt x="8363654" y="3720862"/>
                  <a:pt x="8347483" y="3703945"/>
                  <a:pt x="8326462" y="3703697"/>
                </a:cubicBezTo>
                <a:cubicBezTo>
                  <a:pt x="8305690" y="3703448"/>
                  <a:pt x="8288773" y="3720240"/>
                  <a:pt x="8288898" y="3740888"/>
                </a:cubicBezTo>
                <a:close/>
                <a:moveTo>
                  <a:pt x="8199340" y="3742629"/>
                </a:moveTo>
                <a:cubicBezTo>
                  <a:pt x="8200460" y="3763153"/>
                  <a:pt x="8218620" y="3779074"/>
                  <a:pt x="8239019" y="3777582"/>
                </a:cubicBezTo>
                <a:cubicBezTo>
                  <a:pt x="8258423" y="3776213"/>
                  <a:pt x="8273598" y="3759670"/>
                  <a:pt x="8273350" y="3740141"/>
                </a:cubicBezTo>
                <a:cubicBezTo>
                  <a:pt x="8273101" y="3719245"/>
                  <a:pt x="8256060" y="3703075"/>
                  <a:pt x="8235163" y="3703697"/>
                </a:cubicBezTo>
                <a:cubicBezTo>
                  <a:pt x="8214391" y="3704443"/>
                  <a:pt x="8198221" y="3721981"/>
                  <a:pt x="8199340" y="3742629"/>
                </a:cubicBezTo>
                <a:close/>
                <a:moveTo>
                  <a:pt x="8149835" y="3703697"/>
                </a:moveTo>
                <a:cubicBezTo>
                  <a:pt x="8129933" y="3703697"/>
                  <a:pt x="8114012" y="3718623"/>
                  <a:pt x="8112892" y="3738524"/>
                </a:cubicBezTo>
                <a:cubicBezTo>
                  <a:pt x="8111773" y="3759172"/>
                  <a:pt x="8127694" y="3776959"/>
                  <a:pt x="8148343" y="3777830"/>
                </a:cubicBezTo>
                <a:cubicBezTo>
                  <a:pt x="8168866" y="3778576"/>
                  <a:pt x="8186405" y="3762033"/>
                  <a:pt x="8186902" y="3741510"/>
                </a:cubicBezTo>
                <a:cubicBezTo>
                  <a:pt x="8187275" y="3720862"/>
                  <a:pt x="8170607" y="3703821"/>
                  <a:pt x="8149835" y="3703821"/>
                </a:cubicBezTo>
                <a:close/>
                <a:moveTo>
                  <a:pt x="8097344" y="3741137"/>
                </a:moveTo>
                <a:cubicBezTo>
                  <a:pt x="8097593" y="3720489"/>
                  <a:pt x="8080801" y="3703572"/>
                  <a:pt x="8060029" y="3703697"/>
                </a:cubicBezTo>
                <a:cubicBezTo>
                  <a:pt x="8040252" y="3703697"/>
                  <a:pt x="8024330" y="3718996"/>
                  <a:pt x="8023335" y="3738773"/>
                </a:cubicBezTo>
                <a:cubicBezTo>
                  <a:pt x="8022340" y="3759421"/>
                  <a:pt x="8038510" y="3777208"/>
                  <a:pt x="8059033" y="3777830"/>
                </a:cubicBezTo>
                <a:cubicBezTo>
                  <a:pt x="8079557" y="3778452"/>
                  <a:pt x="8096971" y="3761785"/>
                  <a:pt x="8097220" y="3741261"/>
                </a:cubicBezTo>
                <a:close/>
                <a:moveTo>
                  <a:pt x="7969228" y="3703697"/>
                </a:moveTo>
                <a:cubicBezTo>
                  <a:pt x="7949574" y="3704443"/>
                  <a:pt x="7934026" y="3720240"/>
                  <a:pt x="7933654" y="3740017"/>
                </a:cubicBezTo>
                <a:cubicBezTo>
                  <a:pt x="7933280" y="3760665"/>
                  <a:pt x="7950072" y="3777830"/>
                  <a:pt x="7970720" y="3777830"/>
                </a:cubicBezTo>
                <a:cubicBezTo>
                  <a:pt x="7991244" y="3777830"/>
                  <a:pt x="8008160" y="3760541"/>
                  <a:pt x="8007787" y="3740017"/>
                </a:cubicBezTo>
                <a:cubicBezTo>
                  <a:pt x="8007414" y="3719369"/>
                  <a:pt x="7989875" y="3702950"/>
                  <a:pt x="7969228" y="3703697"/>
                </a:cubicBezTo>
                <a:close/>
                <a:moveTo>
                  <a:pt x="7882655" y="3703697"/>
                </a:moveTo>
                <a:cubicBezTo>
                  <a:pt x="7863003" y="3704443"/>
                  <a:pt x="7847455" y="3720240"/>
                  <a:pt x="7847081" y="3739893"/>
                </a:cubicBezTo>
                <a:cubicBezTo>
                  <a:pt x="7846708" y="3760416"/>
                  <a:pt x="7863500" y="3777706"/>
                  <a:pt x="7884148" y="3777706"/>
                </a:cubicBezTo>
                <a:cubicBezTo>
                  <a:pt x="7904796" y="3777706"/>
                  <a:pt x="7921588" y="3760665"/>
                  <a:pt x="7921215" y="3739893"/>
                </a:cubicBezTo>
                <a:cubicBezTo>
                  <a:pt x="7920841" y="3718996"/>
                  <a:pt x="7903676" y="3702826"/>
                  <a:pt x="7882780" y="3703697"/>
                </a:cubicBezTo>
                <a:close/>
                <a:moveTo>
                  <a:pt x="7757524" y="3742753"/>
                </a:moveTo>
                <a:cubicBezTo>
                  <a:pt x="7758768" y="3763277"/>
                  <a:pt x="7776928" y="3779199"/>
                  <a:pt x="7797327" y="3777582"/>
                </a:cubicBezTo>
                <a:cubicBezTo>
                  <a:pt x="7816731" y="3776089"/>
                  <a:pt x="7831782" y="3759546"/>
                  <a:pt x="7831533" y="3740017"/>
                </a:cubicBezTo>
                <a:cubicBezTo>
                  <a:pt x="7831160" y="3719120"/>
                  <a:pt x="7814119" y="3702950"/>
                  <a:pt x="7793222" y="3703697"/>
                </a:cubicBezTo>
                <a:cubicBezTo>
                  <a:pt x="7772450" y="3704443"/>
                  <a:pt x="7756404" y="3722106"/>
                  <a:pt x="7757524" y="3742753"/>
                </a:cubicBezTo>
                <a:close/>
                <a:moveTo>
                  <a:pt x="7703167" y="3703697"/>
                </a:moveTo>
                <a:cubicBezTo>
                  <a:pt x="7683515" y="3704692"/>
                  <a:pt x="7668090" y="3720613"/>
                  <a:pt x="7667967" y="3740266"/>
                </a:cubicBezTo>
                <a:cubicBezTo>
                  <a:pt x="7667842" y="3760789"/>
                  <a:pt x="7684883" y="3777830"/>
                  <a:pt x="7705406" y="3777706"/>
                </a:cubicBezTo>
                <a:cubicBezTo>
                  <a:pt x="7726054" y="3777457"/>
                  <a:pt x="7742598" y="3760168"/>
                  <a:pt x="7742100" y="3739520"/>
                </a:cubicBezTo>
                <a:cubicBezTo>
                  <a:pt x="7741478" y="3718623"/>
                  <a:pt x="7724188" y="3702702"/>
                  <a:pt x="7703292" y="3703697"/>
                </a:cubicBezTo>
                <a:close/>
                <a:moveTo>
                  <a:pt x="7617839" y="3703572"/>
                </a:moveTo>
                <a:cubicBezTo>
                  <a:pt x="7598061" y="3703945"/>
                  <a:pt x="7582265" y="3719369"/>
                  <a:pt x="7581519" y="3739022"/>
                </a:cubicBezTo>
                <a:cubicBezTo>
                  <a:pt x="7580772" y="3759670"/>
                  <a:pt x="7597191" y="3777208"/>
                  <a:pt x="7617715" y="3777582"/>
                </a:cubicBezTo>
                <a:cubicBezTo>
                  <a:pt x="7638238" y="3777955"/>
                  <a:pt x="7655528" y="3761163"/>
                  <a:pt x="7655528" y="3740515"/>
                </a:cubicBezTo>
                <a:cubicBezTo>
                  <a:pt x="7655528" y="3719867"/>
                  <a:pt x="7638487" y="3703075"/>
                  <a:pt x="7617715" y="3703448"/>
                </a:cubicBezTo>
                <a:close/>
                <a:moveTo>
                  <a:pt x="7492086" y="3742007"/>
                </a:moveTo>
                <a:cubicBezTo>
                  <a:pt x="7492832" y="3761660"/>
                  <a:pt x="7508628" y="3777208"/>
                  <a:pt x="7528282" y="3777582"/>
                </a:cubicBezTo>
                <a:cubicBezTo>
                  <a:pt x="7548805" y="3777955"/>
                  <a:pt x="7566095" y="3761038"/>
                  <a:pt x="7566095" y="3740515"/>
                </a:cubicBezTo>
                <a:cubicBezTo>
                  <a:pt x="7566095" y="3719867"/>
                  <a:pt x="7549054" y="3703075"/>
                  <a:pt x="7528282" y="3703448"/>
                </a:cubicBezTo>
                <a:cubicBezTo>
                  <a:pt x="7507385" y="3703821"/>
                  <a:pt x="7491339" y="3720986"/>
                  <a:pt x="7492086" y="3741883"/>
                </a:cubicBezTo>
                <a:close/>
                <a:moveTo>
                  <a:pt x="7438973" y="3703572"/>
                </a:moveTo>
                <a:cubicBezTo>
                  <a:pt x="7419196" y="3703821"/>
                  <a:pt x="7403399" y="3718996"/>
                  <a:pt x="7402404" y="3738773"/>
                </a:cubicBezTo>
                <a:cubicBezTo>
                  <a:pt x="7401408" y="3759421"/>
                  <a:pt x="7417827" y="3777084"/>
                  <a:pt x="7438351" y="3777582"/>
                </a:cubicBezTo>
                <a:cubicBezTo>
                  <a:pt x="7458874" y="3778079"/>
                  <a:pt x="7476289" y="3761411"/>
                  <a:pt x="7476413" y="3740764"/>
                </a:cubicBezTo>
                <a:cubicBezTo>
                  <a:pt x="7476662" y="3720116"/>
                  <a:pt x="7459621" y="3703199"/>
                  <a:pt x="7438973" y="3703448"/>
                </a:cubicBezTo>
                <a:close/>
                <a:moveTo>
                  <a:pt x="7348421" y="3703572"/>
                </a:moveTo>
                <a:cubicBezTo>
                  <a:pt x="7328768" y="3704318"/>
                  <a:pt x="7313220" y="3720116"/>
                  <a:pt x="7312846" y="3739893"/>
                </a:cubicBezTo>
                <a:cubicBezTo>
                  <a:pt x="7312473" y="3760541"/>
                  <a:pt x="7329265" y="3777706"/>
                  <a:pt x="7349913" y="3777706"/>
                </a:cubicBezTo>
                <a:cubicBezTo>
                  <a:pt x="7370437" y="3777706"/>
                  <a:pt x="7387353" y="3760541"/>
                  <a:pt x="7386980" y="3739893"/>
                </a:cubicBezTo>
                <a:cubicBezTo>
                  <a:pt x="7386606" y="3719245"/>
                  <a:pt x="7369068" y="3702826"/>
                  <a:pt x="7348421" y="3703572"/>
                </a:cubicBezTo>
                <a:close/>
                <a:moveTo>
                  <a:pt x="7262719" y="3777582"/>
                </a:moveTo>
                <a:cubicBezTo>
                  <a:pt x="7283367" y="3777830"/>
                  <a:pt x="7300283" y="3761038"/>
                  <a:pt x="7300159" y="3740266"/>
                </a:cubicBezTo>
                <a:cubicBezTo>
                  <a:pt x="7300035" y="3720364"/>
                  <a:pt x="7284859" y="3704567"/>
                  <a:pt x="7265083" y="3703572"/>
                </a:cubicBezTo>
                <a:cubicBezTo>
                  <a:pt x="7244434" y="3702577"/>
                  <a:pt x="7226647" y="3718747"/>
                  <a:pt x="7226025" y="3739271"/>
                </a:cubicBezTo>
                <a:cubicBezTo>
                  <a:pt x="7225404" y="3759795"/>
                  <a:pt x="7242071" y="3777208"/>
                  <a:pt x="7262595" y="3777457"/>
                </a:cubicBezTo>
                <a:close/>
                <a:moveTo>
                  <a:pt x="7173659" y="3703572"/>
                </a:moveTo>
                <a:cubicBezTo>
                  <a:pt x="7154130" y="3703572"/>
                  <a:pt x="7137712" y="3718872"/>
                  <a:pt x="7136592" y="3738276"/>
                </a:cubicBezTo>
                <a:cubicBezTo>
                  <a:pt x="7135349" y="3758799"/>
                  <a:pt x="7151519" y="3776711"/>
                  <a:pt x="7172042" y="3777582"/>
                </a:cubicBezTo>
                <a:cubicBezTo>
                  <a:pt x="7192690" y="3778452"/>
                  <a:pt x="7210104" y="3762158"/>
                  <a:pt x="7210477" y="3741385"/>
                </a:cubicBezTo>
                <a:cubicBezTo>
                  <a:pt x="7210975" y="3720364"/>
                  <a:pt x="7194680" y="3703572"/>
                  <a:pt x="7173659" y="3703572"/>
                </a:cubicBezTo>
                <a:close/>
                <a:moveTo>
                  <a:pt x="7083604" y="3777582"/>
                </a:moveTo>
                <a:cubicBezTo>
                  <a:pt x="7103133" y="3777830"/>
                  <a:pt x="7119552" y="3762780"/>
                  <a:pt x="7120920" y="3743251"/>
                </a:cubicBezTo>
                <a:cubicBezTo>
                  <a:pt x="7122412" y="3722230"/>
                  <a:pt x="7106989" y="3704692"/>
                  <a:pt x="7085967" y="3703572"/>
                </a:cubicBezTo>
                <a:cubicBezTo>
                  <a:pt x="7065320" y="3702577"/>
                  <a:pt x="7047533" y="3718747"/>
                  <a:pt x="7046910" y="3739271"/>
                </a:cubicBezTo>
                <a:cubicBezTo>
                  <a:pt x="7046288" y="3759795"/>
                  <a:pt x="7062956" y="3777208"/>
                  <a:pt x="7083480" y="3777457"/>
                </a:cubicBezTo>
                <a:close/>
                <a:moveTo>
                  <a:pt x="6998649" y="3703572"/>
                </a:moveTo>
                <a:cubicBezTo>
                  <a:pt x="6978747" y="3703075"/>
                  <a:pt x="6962577" y="3717503"/>
                  <a:pt x="6960836" y="3737281"/>
                </a:cubicBezTo>
                <a:cubicBezTo>
                  <a:pt x="6959094" y="3758053"/>
                  <a:pt x="6974519" y="3776089"/>
                  <a:pt x="6995166" y="3777457"/>
                </a:cubicBezTo>
                <a:cubicBezTo>
                  <a:pt x="7015690" y="3778825"/>
                  <a:pt x="7033602" y="3762780"/>
                  <a:pt x="7034596" y="3742256"/>
                </a:cubicBezTo>
                <a:cubicBezTo>
                  <a:pt x="7035592" y="3721608"/>
                  <a:pt x="7019297" y="3704194"/>
                  <a:pt x="6998525" y="3703572"/>
                </a:cubicBezTo>
                <a:close/>
                <a:moveTo>
                  <a:pt x="6908594" y="3703572"/>
                </a:moveTo>
                <a:cubicBezTo>
                  <a:pt x="6888693" y="3703324"/>
                  <a:pt x="6872647" y="3718001"/>
                  <a:pt x="6871278" y="3737903"/>
                </a:cubicBezTo>
                <a:cubicBezTo>
                  <a:pt x="6869786" y="3758675"/>
                  <a:pt x="6885583" y="3776586"/>
                  <a:pt x="6906231" y="3777582"/>
                </a:cubicBezTo>
                <a:cubicBezTo>
                  <a:pt x="6926754" y="3778576"/>
                  <a:pt x="6944541" y="3762282"/>
                  <a:pt x="6945163" y="3741759"/>
                </a:cubicBezTo>
                <a:cubicBezTo>
                  <a:pt x="6945909" y="3721111"/>
                  <a:pt x="6929367" y="3703821"/>
                  <a:pt x="6908594" y="3703572"/>
                </a:cubicBezTo>
                <a:close/>
                <a:moveTo>
                  <a:pt x="6819534" y="3703572"/>
                </a:moveTo>
                <a:cubicBezTo>
                  <a:pt x="6799632" y="3703075"/>
                  <a:pt x="6783462" y="3717503"/>
                  <a:pt x="6781721" y="3737281"/>
                </a:cubicBezTo>
                <a:cubicBezTo>
                  <a:pt x="6779980" y="3758053"/>
                  <a:pt x="6795404" y="3776089"/>
                  <a:pt x="6816051" y="3777457"/>
                </a:cubicBezTo>
                <a:cubicBezTo>
                  <a:pt x="6836575" y="3778825"/>
                  <a:pt x="6854487" y="3762780"/>
                  <a:pt x="6855482" y="3742256"/>
                </a:cubicBezTo>
                <a:cubicBezTo>
                  <a:pt x="6856476" y="3721608"/>
                  <a:pt x="6840182" y="3704194"/>
                  <a:pt x="6819410" y="3703572"/>
                </a:cubicBezTo>
                <a:close/>
                <a:moveTo>
                  <a:pt x="6731345" y="3703572"/>
                </a:moveTo>
                <a:cubicBezTo>
                  <a:pt x="6711816" y="3703945"/>
                  <a:pt x="6695646" y="3719493"/>
                  <a:pt x="6694900" y="3738898"/>
                </a:cubicBezTo>
                <a:cubicBezTo>
                  <a:pt x="6694029" y="3759421"/>
                  <a:pt x="6710448" y="3777084"/>
                  <a:pt x="6731097" y="3777582"/>
                </a:cubicBezTo>
                <a:cubicBezTo>
                  <a:pt x="6751744" y="3778079"/>
                  <a:pt x="6768909" y="3761411"/>
                  <a:pt x="6768909" y="3740764"/>
                </a:cubicBezTo>
                <a:cubicBezTo>
                  <a:pt x="6768909" y="3719742"/>
                  <a:pt x="6752366" y="3703324"/>
                  <a:pt x="6731345" y="3703697"/>
                </a:cubicBezTo>
                <a:close/>
                <a:moveTo>
                  <a:pt x="6640793" y="3703572"/>
                </a:moveTo>
                <a:cubicBezTo>
                  <a:pt x="6621140" y="3704443"/>
                  <a:pt x="6605591" y="3720240"/>
                  <a:pt x="6605342" y="3739893"/>
                </a:cubicBezTo>
                <a:cubicBezTo>
                  <a:pt x="6604970" y="3760416"/>
                  <a:pt x="6621886" y="3777582"/>
                  <a:pt x="6642534" y="3777582"/>
                </a:cubicBezTo>
                <a:cubicBezTo>
                  <a:pt x="6663182" y="3777582"/>
                  <a:pt x="6679850" y="3760416"/>
                  <a:pt x="6679476" y="3739644"/>
                </a:cubicBezTo>
                <a:cubicBezTo>
                  <a:pt x="6678979" y="3718747"/>
                  <a:pt x="6661938" y="3702702"/>
                  <a:pt x="6640917" y="3703572"/>
                </a:cubicBezTo>
                <a:close/>
                <a:moveTo>
                  <a:pt x="6552106" y="3703572"/>
                </a:moveTo>
                <a:cubicBezTo>
                  <a:pt x="6532577" y="3703945"/>
                  <a:pt x="6516532" y="3719493"/>
                  <a:pt x="6515661" y="3738898"/>
                </a:cubicBezTo>
                <a:cubicBezTo>
                  <a:pt x="6514790" y="3759421"/>
                  <a:pt x="6531334" y="3776959"/>
                  <a:pt x="6551857" y="3777457"/>
                </a:cubicBezTo>
                <a:cubicBezTo>
                  <a:pt x="6572505" y="3777955"/>
                  <a:pt x="6589546" y="3761287"/>
                  <a:pt x="6589671" y="3740515"/>
                </a:cubicBezTo>
                <a:cubicBezTo>
                  <a:pt x="6589671" y="3719493"/>
                  <a:pt x="6573127" y="3703075"/>
                  <a:pt x="6552106" y="3703448"/>
                </a:cubicBezTo>
                <a:close/>
                <a:moveTo>
                  <a:pt x="6462673" y="3703572"/>
                </a:moveTo>
                <a:cubicBezTo>
                  <a:pt x="6443144" y="3703945"/>
                  <a:pt x="6426974" y="3719493"/>
                  <a:pt x="6426228" y="3738898"/>
                </a:cubicBezTo>
                <a:cubicBezTo>
                  <a:pt x="6425357" y="3759421"/>
                  <a:pt x="6441776" y="3777084"/>
                  <a:pt x="6462424" y="3777582"/>
                </a:cubicBezTo>
                <a:cubicBezTo>
                  <a:pt x="6483072" y="3778079"/>
                  <a:pt x="6500238" y="3761411"/>
                  <a:pt x="6500361" y="3740764"/>
                </a:cubicBezTo>
                <a:cubicBezTo>
                  <a:pt x="6500361" y="3719742"/>
                  <a:pt x="6483819" y="3703324"/>
                  <a:pt x="6462797" y="3703697"/>
                </a:cubicBezTo>
                <a:close/>
                <a:moveTo>
                  <a:pt x="6339780" y="3740764"/>
                </a:moveTo>
                <a:cubicBezTo>
                  <a:pt x="6339905" y="3760292"/>
                  <a:pt x="6355328" y="3776462"/>
                  <a:pt x="6374857" y="3777457"/>
                </a:cubicBezTo>
                <a:cubicBezTo>
                  <a:pt x="6395380" y="3778452"/>
                  <a:pt x="6413168" y="3762158"/>
                  <a:pt x="6413790" y="3741634"/>
                </a:cubicBezTo>
                <a:cubicBezTo>
                  <a:pt x="6414536" y="3720986"/>
                  <a:pt x="6397992" y="3703697"/>
                  <a:pt x="6377220" y="3703448"/>
                </a:cubicBezTo>
                <a:cubicBezTo>
                  <a:pt x="6356199" y="3703199"/>
                  <a:pt x="6339656" y="3719618"/>
                  <a:pt x="6339780" y="3740639"/>
                </a:cubicBezTo>
                <a:close/>
                <a:moveTo>
                  <a:pt x="6250223" y="3741883"/>
                </a:moveTo>
                <a:cubicBezTo>
                  <a:pt x="6250969" y="3761536"/>
                  <a:pt x="6266766" y="3777084"/>
                  <a:pt x="6286295" y="3777582"/>
                </a:cubicBezTo>
                <a:cubicBezTo>
                  <a:pt x="6306818" y="3778079"/>
                  <a:pt x="6324107" y="3761163"/>
                  <a:pt x="6324107" y="3740639"/>
                </a:cubicBezTo>
                <a:cubicBezTo>
                  <a:pt x="6324107" y="3719991"/>
                  <a:pt x="6307067" y="3703199"/>
                  <a:pt x="6286419" y="3703572"/>
                </a:cubicBezTo>
                <a:cubicBezTo>
                  <a:pt x="6265523" y="3703945"/>
                  <a:pt x="6249352" y="3720986"/>
                  <a:pt x="6250223" y="3742007"/>
                </a:cubicBezTo>
                <a:close/>
                <a:moveTo>
                  <a:pt x="6234674" y="3740266"/>
                </a:moveTo>
                <a:cubicBezTo>
                  <a:pt x="6234550" y="3719618"/>
                  <a:pt x="6217261" y="3702950"/>
                  <a:pt x="6196613" y="3703448"/>
                </a:cubicBezTo>
                <a:cubicBezTo>
                  <a:pt x="6176959" y="3703945"/>
                  <a:pt x="6161163" y="3719618"/>
                  <a:pt x="6160541" y="3739271"/>
                </a:cubicBezTo>
                <a:cubicBezTo>
                  <a:pt x="6159919" y="3759919"/>
                  <a:pt x="6176462" y="3777333"/>
                  <a:pt x="6197111" y="3777582"/>
                </a:cubicBezTo>
                <a:cubicBezTo>
                  <a:pt x="6217634" y="3777830"/>
                  <a:pt x="6234799" y="3760789"/>
                  <a:pt x="6234674" y="3740266"/>
                </a:cubicBezTo>
                <a:close/>
                <a:moveTo>
                  <a:pt x="6110663" y="3703572"/>
                </a:moveTo>
                <a:cubicBezTo>
                  <a:pt x="6091134" y="3703697"/>
                  <a:pt x="6074840" y="3719120"/>
                  <a:pt x="6073844" y="3738649"/>
                </a:cubicBezTo>
                <a:cubicBezTo>
                  <a:pt x="6072849" y="3759172"/>
                  <a:pt x="6089143" y="3776959"/>
                  <a:pt x="6109667" y="3777582"/>
                </a:cubicBezTo>
                <a:cubicBezTo>
                  <a:pt x="6130315" y="3778328"/>
                  <a:pt x="6147605" y="3761785"/>
                  <a:pt x="6147854" y="3741012"/>
                </a:cubicBezTo>
                <a:cubicBezTo>
                  <a:pt x="6148103" y="3719991"/>
                  <a:pt x="6131684" y="3703448"/>
                  <a:pt x="6110663" y="3703572"/>
                </a:cubicBezTo>
                <a:close/>
                <a:moveTo>
                  <a:pt x="6058421" y="3739147"/>
                </a:moveTo>
                <a:cubicBezTo>
                  <a:pt x="6057674" y="3719369"/>
                  <a:pt x="6042002" y="3703945"/>
                  <a:pt x="6022224" y="3703448"/>
                </a:cubicBezTo>
                <a:cubicBezTo>
                  <a:pt x="6001577" y="3702950"/>
                  <a:pt x="5984287" y="3719742"/>
                  <a:pt x="5984287" y="3740390"/>
                </a:cubicBezTo>
                <a:cubicBezTo>
                  <a:pt x="5984287" y="3760914"/>
                  <a:pt x="6001452" y="3777830"/>
                  <a:pt x="6021976" y="3777582"/>
                </a:cubicBezTo>
                <a:cubicBezTo>
                  <a:pt x="6042624" y="3777208"/>
                  <a:pt x="6059042" y="3759795"/>
                  <a:pt x="6058421" y="3739147"/>
                </a:cubicBezTo>
                <a:close/>
                <a:moveTo>
                  <a:pt x="5930428" y="3703572"/>
                </a:moveTo>
                <a:cubicBezTo>
                  <a:pt x="5910775" y="3704318"/>
                  <a:pt x="5895227" y="3720116"/>
                  <a:pt x="5894730" y="3739644"/>
                </a:cubicBezTo>
                <a:cubicBezTo>
                  <a:pt x="5894232" y="3760168"/>
                  <a:pt x="5911149" y="3777457"/>
                  <a:pt x="5931672" y="3777457"/>
                </a:cubicBezTo>
                <a:cubicBezTo>
                  <a:pt x="5952320" y="3777457"/>
                  <a:pt x="5969112" y="3760416"/>
                  <a:pt x="5968739" y="3739768"/>
                </a:cubicBezTo>
                <a:cubicBezTo>
                  <a:pt x="5968366" y="3718872"/>
                  <a:pt x="5951325" y="3702702"/>
                  <a:pt x="5930304" y="3703572"/>
                </a:cubicBezTo>
                <a:close/>
                <a:moveTo>
                  <a:pt x="5882416" y="3739644"/>
                </a:moveTo>
                <a:cubicBezTo>
                  <a:pt x="5881918" y="3718996"/>
                  <a:pt x="5864504" y="3702577"/>
                  <a:pt x="5843732" y="3703448"/>
                </a:cubicBezTo>
                <a:cubicBezTo>
                  <a:pt x="5823954" y="3704194"/>
                  <a:pt x="5808655" y="3719991"/>
                  <a:pt x="5808282" y="3739768"/>
                </a:cubicBezTo>
                <a:cubicBezTo>
                  <a:pt x="5807909" y="3760541"/>
                  <a:pt x="5824701" y="3777582"/>
                  <a:pt x="5845349" y="3777457"/>
                </a:cubicBezTo>
                <a:cubicBezTo>
                  <a:pt x="5865872" y="3777457"/>
                  <a:pt x="5882789" y="3760168"/>
                  <a:pt x="5882291" y="3739644"/>
                </a:cubicBezTo>
                <a:close/>
                <a:moveTo>
                  <a:pt x="5718849" y="3742132"/>
                </a:moveTo>
                <a:cubicBezTo>
                  <a:pt x="5719719" y="3761785"/>
                  <a:pt x="5735517" y="3777333"/>
                  <a:pt x="5755169" y="3777582"/>
                </a:cubicBezTo>
                <a:cubicBezTo>
                  <a:pt x="5775693" y="3777830"/>
                  <a:pt x="5792858" y="3760914"/>
                  <a:pt x="5792734" y="3740390"/>
                </a:cubicBezTo>
                <a:cubicBezTo>
                  <a:pt x="5792734" y="3719742"/>
                  <a:pt x="5775444" y="3703075"/>
                  <a:pt x="5754796" y="3703572"/>
                </a:cubicBezTo>
                <a:cubicBezTo>
                  <a:pt x="5733900" y="3704070"/>
                  <a:pt x="5717854" y="3721235"/>
                  <a:pt x="5718849" y="3742256"/>
                </a:cubicBezTo>
                <a:close/>
                <a:moveTo>
                  <a:pt x="5703300" y="3739520"/>
                </a:moveTo>
                <a:cubicBezTo>
                  <a:pt x="5702803" y="3718996"/>
                  <a:pt x="5685140" y="3702577"/>
                  <a:pt x="5664492" y="3703448"/>
                </a:cubicBezTo>
                <a:cubicBezTo>
                  <a:pt x="5644715" y="3704318"/>
                  <a:pt x="5629416" y="3720116"/>
                  <a:pt x="5629167" y="3739893"/>
                </a:cubicBezTo>
                <a:cubicBezTo>
                  <a:pt x="5628918" y="3760665"/>
                  <a:pt x="5645710" y="3777582"/>
                  <a:pt x="5666358" y="3777457"/>
                </a:cubicBezTo>
                <a:cubicBezTo>
                  <a:pt x="5686882" y="3777333"/>
                  <a:pt x="5703674" y="3760043"/>
                  <a:pt x="5703176" y="3739395"/>
                </a:cubicBezTo>
                <a:close/>
                <a:moveTo>
                  <a:pt x="5613743" y="3740017"/>
                </a:moveTo>
                <a:cubicBezTo>
                  <a:pt x="5613494" y="3719369"/>
                  <a:pt x="5596080" y="3702826"/>
                  <a:pt x="5575432" y="3703448"/>
                </a:cubicBezTo>
                <a:cubicBezTo>
                  <a:pt x="5555780" y="3704070"/>
                  <a:pt x="5540107" y="3719742"/>
                  <a:pt x="5539610" y="3739520"/>
                </a:cubicBezTo>
                <a:cubicBezTo>
                  <a:pt x="5539112" y="3760168"/>
                  <a:pt x="5555780" y="3777457"/>
                  <a:pt x="5576303" y="3777582"/>
                </a:cubicBezTo>
                <a:cubicBezTo>
                  <a:pt x="5596827" y="3777706"/>
                  <a:pt x="5613868" y="3760665"/>
                  <a:pt x="5613619" y="3740017"/>
                </a:cubicBezTo>
                <a:close/>
                <a:moveTo>
                  <a:pt x="5488487" y="3703572"/>
                </a:moveTo>
                <a:cubicBezTo>
                  <a:pt x="5468834" y="3704443"/>
                  <a:pt x="5453286" y="3720240"/>
                  <a:pt x="5453037" y="3739893"/>
                </a:cubicBezTo>
                <a:cubicBezTo>
                  <a:pt x="5452664" y="3760416"/>
                  <a:pt x="5469581" y="3777582"/>
                  <a:pt x="5490229" y="3777582"/>
                </a:cubicBezTo>
                <a:cubicBezTo>
                  <a:pt x="5510876" y="3777582"/>
                  <a:pt x="5527544" y="3760416"/>
                  <a:pt x="5527171" y="3739644"/>
                </a:cubicBezTo>
                <a:cubicBezTo>
                  <a:pt x="5526674" y="3718747"/>
                  <a:pt x="5509633" y="3702702"/>
                  <a:pt x="5488612" y="3703572"/>
                </a:cubicBezTo>
                <a:close/>
                <a:moveTo>
                  <a:pt x="5363480" y="3741883"/>
                </a:moveTo>
                <a:cubicBezTo>
                  <a:pt x="5364351" y="3762407"/>
                  <a:pt x="5382138" y="3778576"/>
                  <a:pt x="5402661" y="3777457"/>
                </a:cubicBezTo>
                <a:cubicBezTo>
                  <a:pt x="5422065" y="3776338"/>
                  <a:pt x="5437489" y="3760043"/>
                  <a:pt x="5437489" y="3740515"/>
                </a:cubicBezTo>
                <a:cubicBezTo>
                  <a:pt x="5437489" y="3719493"/>
                  <a:pt x="5420822" y="3703075"/>
                  <a:pt x="5399800" y="3703572"/>
                </a:cubicBezTo>
                <a:cubicBezTo>
                  <a:pt x="5379028" y="3703945"/>
                  <a:pt x="5362609" y="3721360"/>
                  <a:pt x="5363480" y="3742007"/>
                </a:cubicBezTo>
                <a:close/>
                <a:moveTo>
                  <a:pt x="5273923" y="3740017"/>
                </a:moveTo>
                <a:cubicBezTo>
                  <a:pt x="5273674" y="3760541"/>
                  <a:pt x="5290715" y="3777706"/>
                  <a:pt x="5311238" y="3777582"/>
                </a:cubicBezTo>
                <a:cubicBezTo>
                  <a:pt x="5330767" y="3777582"/>
                  <a:pt x="5346813" y="3762033"/>
                  <a:pt x="5347807" y="3742505"/>
                </a:cubicBezTo>
                <a:cubicBezTo>
                  <a:pt x="5348927" y="3721608"/>
                  <a:pt x="5333006" y="3704194"/>
                  <a:pt x="5312109" y="3703572"/>
                </a:cubicBezTo>
                <a:cubicBezTo>
                  <a:pt x="5291461" y="3702950"/>
                  <a:pt x="5274047" y="3719493"/>
                  <a:pt x="5273798" y="3740141"/>
                </a:cubicBezTo>
                <a:close/>
                <a:moveTo>
                  <a:pt x="5187599" y="3740515"/>
                </a:moveTo>
                <a:cubicBezTo>
                  <a:pt x="5187599" y="3760043"/>
                  <a:pt x="5203023" y="3776338"/>
                  <a:pt x="5222427" y="3777457"/>
                </a:cubicBezTo>
                <a:cubicBezTo>
                  <a:pt x="5242951" y="3778576"/>
                  <a:pt x="5260738" y="3762407"/>
                  <a:pt x="5261609" y="3741883"/>
                </a:cubicBezTo>
                <a:cubicBezTo>
                  <a:pt x="5262479" y="3721235"/>
                  <a:pt x="5246060" y="3703945"/>
                  <a:pt x="5225288" y="3703448"/>
                </a:cubicBezTo>
                <a:cubicBezTo>
                  <a:pt x="5204267" y="3703075"/>
                  <a:pt x="5187599" y="3719369"/>
                  <a:pt x="5187599" y="3740390"/>
                </a:cubicBezTo>
                <a:close/>
                <a:moveTo>
                  <a:pt x="5098166" y="3741883"/>
                </a:moveTo>
                <a:cubicBezTo>
                  <a:pt x="5098912" y="3761536"/>
                  <a:pt x="5114710" y="3777084"/>
                  <a:pt x="5134362" y="3777457"/>
                </a:cubicBezTo>
                <a:cubicBezTo>
                  <a:pt x="5154886" y="3777830"/>
                  <a:pt x="5172175" y="3760914"/>
                  <a:pt x="5172175" y="3740390"/>
                </a:cubicBezTo>
                <a:cubicBezTo>
                  <a:pt x="5172175" y="3719742"/>
                  <a:pt x="5155135" y="3702950"/>
                  <a:pt x="5134362" y="3703324"/>
                </a:cubicBezTo>
                <a:cubicBezTo>
                  <a:pt x="5113466" y="3703697"/>
                  <a:pt x="5097420" y="3720862"/>
                  <a:pt x="5098166" y="3741759"/>
                </a:cubicBezTo>
                <a:close/>
                <a:moveTo>
                  <a:pt x="5043934" y="3703448"/>
                </a:moveTo>
                <a:cubicBezTo>
                  <a:pt x="5024281" y="3704194"/>
                  <a:pt x="5008858" y="3719991"/>
                  <a:pt x="5008484" y="3739768"/>
                </a:cubicBezTo>
                <a:cubicBezTo>
                  <a:pt x="5008111" y="3760541"/>
                  <a:pt x="5024903" y="3777582"/>
                  <a:pt x="5045551" y="3777457"/>
                </a:cubicBezTo>
                <a:cubicBezTo>
                  <a:pt x="5066075" y="3777457"/>
                  <a:pt x="5082991" y="3760168"/>
                  <a:pt x="5082494" y="3739644"/>
                </a:cubicBezTo>
                <a:cubicBezTo>
                  <a:pt x="5082121" y="3718996"/>
                  <a:pt x="5064582" y="3702577"/>
                  <a:pt x="5043934" y="3703448"/>
                </a:cubicBezTo>
                <a:close/>
                <a:moveTo>
                  <a:pt x="4957362" y="3703448"/>
                </a:moveTo>
                <a:cubicBezTo>
                  <a:pt x="4937709" y="3704194"/>
                  <a:pt x="4922036" y="3719991"/>
                  <a:pt x="4921663" y="3739520"/>
                </a:cubicBezTo>
                <a:cubicBezTo>
                  <a:pt x="4921166" y="3760043"/>
                  <a:pt x="4938082" y="3777333"/>
                  <a:pt x="4958606" y="3777333"/>
                </a:cubicBezTo>
                <a:cubicBezTo>
                  <a:pt x="4979254" y="3777333"/>
                  <a:pt x="4996046" y="3760292"/>
                  <a:pt x="4995673" y="3739644"/>
                </a:cubicBezTo>
                <a:cubicBezTo>
                  <a:pt x="4995300" y="3718747"/>
                  <a:pt x="4978259" y="3702577"/>
                  <a:pt x="4957238" y="3703448"/>
                </a:cubicBezTo>
                <a:close/>
                <a:moveTo>
                  <a:pt x="4867805" y="3703448"/>
                </a:moveTo>
                <a:cubicBezTo>
                  <a:pt x="4848152" y="3704194"/>
                  <a:pt x="4832603" y="3719991"/>
                  <a:pt x="4832106" y="3739644"/>
                </a:cubicBezTo>
                <a:cubicBezTo>
                  <a:pt x="4831733" y="3760168"/>
                  <a:pt x="4848525" y="3777457"/>
                  <a:pt x="4869173" y="3777457"/>
                </a:cubicBezTo>
                <a:cubicBezTo>
                  <a:pt x="4889821" y="3777457"/>
                  <a:pt x="4906613" y="3760416"/>
                  <a:pt x="4906240" y="3739644"/>
                </a:cubicBezTo>
                <a:cubicBezTo>
                  <a:pt x="4905866" y="3718747"/>
                  <a:pt x="4888826" y="3702577"/>
                  <a:pt x="4867805" y="3703448"/>
                </a:cubicBezTo>
                <a:close/>
                <a:moveTo>
                  <a:pt x="4777501" y="3703448"/>
                </a:moveTo>
                <a:cubicBezTo>
                  <a:pt x="4757848" y="3704567"/>
                  <a:pt x="4742673" y="3720737"/>
                  <a:pt x="4742673" y="3740390"/>
                </a:cubicBezTo>
                <a:cubicBezTo>
                  <a:pt x="4742673" y="3760914"/>
                  <a:pt x="4759962" y="3777830"/>
                  <a:pt x="4780486" y="3777457"/>
                </a:cubicBezTo>
                <a:cubicBezTo>
                  <a:pt x="4801134" y="3777084"/>
                  <a:pt x="4817553" y="3759546"/>
                  <a:pt x="4816807" y="3738898"/>
                </a:cubicBezTo>
                <a:cubicBezTo>
                  <a:pt x="4816060" y="3718001"/>
                  <a:pt x="4798522" y="3702204"/>
                  <a:pt x="4777625" y="3703448"/>
                </a:cubicBezTo>
                <a:close/>
                <a:moveTo>
                  <a:pt x="4691675" y="3703324"/>
                </a:moveTo>
                <a:cubicBezTo>
                  <a:pt x="4672022" y="3704070"/>
                  <a:pt x="4656474" y="3719867"/>
                  <a:pt x="4656101" y="3739644"/>
                </a:cubicBezTo>
                <a:cubicBezTo>
                  <a:pt x="4655727" y="3760292"/>
                  <a:pt x="4672520" y="3777457"/>
                  <a:pt x="4693168" y="3777457"/>
                </a:cubicBezTo>
                <a:cubicBezTo>
                  <a:pt x="4713691" y="3777457"/>
                  <a:pt x="4730608" y="3760168"/>
                  <a:pt x="4730235" y="3739644"/>
                </a:cubicBezTo>
                <a:cubicBezTo>
                  <a:pt x="4729861" y="3718996"/>
                  <a:pt x="4712323" y="3702577"/>
                  <a:pt x="4691675" y="3703324"/>
                </a:cubicBezTo>
                <a:close/>
                <a:moveTo>
                  <a:pt x="4566668" y="3738027"/>
                </a:moveTo>
                <a:cubicBezTo>
                  <a:pt x="4565424" y="3757555"/>
                  <a:pt x="4579728" y="3774845"/>
                  <a:pt x="4599008" y="3777208"/>
                </a:cubicBezTo>
                <a:cubicBezTo>
                  <a:pt x="4619283" y="3779696"/>
                  <a:pt x="4638314" y="3764645"/>
                  <a:pt x="4640553" y="3744246"/>
                </a:cubicBezTo>
                <a:cubicBezTo>
                  <a:pt x="4642667" y="3723847"/>
                  <a:pt x="4627368" y="3705314"/>
                  <a:pt x="4606720" y="3703572"/>
                </a:cubicBezTo>
                <a:cubicBezTo>
                  <a:pt x="4585699" y="3701831"/>
                  <a:pt x="4568036" y="3717130"/>
                  <a:pt x="4566792" y="3738027"/>
                </a:cubicBezTo>
                <a:close/>
                <a:moveTo>
                  <a:pt x="4477110" y="3741759"/>
                </a:moveTo>
                <a:cubicBezTo>
                  <a:pt x="4477857" y="3761411"/>
                  <a:pt x="4493653" y="3776959"/>
                  <a:pt x="4513182" y="3777457"/>
                </a:cubicBezTo>
                <a:cubicBezTo>
                  <a:pt x="4533706" y="3777955"/>
                  <a:pt x="4550995" y="3761038"/>
                  <a:pt x="4550995" y="3740515"/>
                </a:cubicBezTo>
                <a:cubicBezTo>
                  <a:pt x="4550995" y="3719867"/>
                  <a:pt x="4533955" y="3703075"/>
                  <a:pt x="4513307" y="3703448"/>
                </a:cubicBezTo>
                <a:cubicBezTo>
                  <a:pt x="4492410" y="3703821"/>
                  <a:pt x="4476240" y="3720862"/>
                  <a:pt x="4477110" y="3741883"/>
                </a:cubicBezTo>
                <a:close/>
                <a:moveTo>
                  <a:pt x="4423252" y="3703324"/>
                </a:moveTo>
                <a:cubicBezTo>
                  <a:pt x="4403599" y="3703945"/>
                  <a:pt x="4387926" y="3719618"/>
                  <a:pt x="4387429" y="3739395"/>
                </a:cubicBezTo>
                <a:cubicBezTo>
                  <a:pt x="4386931" y="3760043"/>
                  <a:pt x="4403599" y="3777333"/>
                  <a:pt x="4424247" y="3777457"/>
                </a:cubicBezTo>
                <a:cubicBezTo>
                  <a:pt x="4444770" y="3777457"/>
                  <a:pt x="4461811" y="3760541"/>
                  <a:pt x="4461562" y="3739893"/>
                </a:cubicBezTo>
                <a:cubicBezTo>
                  <a:pt x="4461314" y="3719245"/>
                  <a:pt x="4443899" y="3702702"/>
                  <a:pt x="4423252" y="3703324"/>
                </a:cubicBezTo>
                <a:close/>
                <a:moveTo>
                  <a:pt x="4336431" y="3703448"/>
                </a:moveTo>
                <a:cubicBezTo>
                  <a:pt x="4316778" y="3704194"/>
                  <a:pt x="4301229" y="3719991"/>
                  <a:pt x="4300732" y="3739644"/>
                </a:cubicBezTo>
                <a:cubicBezTo>
                  <a:pt x="4300359" y="3760168"/>
                  <a:pt x="4317151" y="3777457"/>
                  <a:pt x="4337799" y="3777457"/>
                </a:cubicBezTo>
                <a:cubicBezTo>
                  <a:pt x="4358447" y="3777457"/>
                  <a:pt x="4375239" y="3760416"/>
                  <a:pt x="4374866" y="3739644"/>
                </a:cubicBezTo>
                <a:cubicBezTo>
                  <a:pt x="4374493" y="3718747"/>
                  <a:pt x="4357452" y="3702577"/>
                  <a:pt x="4336431" y="3703448"/>
                </a:cubicBezTo>
                <a:close/>
                <a:moveTo>
                  <a:pt x="4247619" y="3703448"/>
                </a:moveTo>
                <a:cubicBezTo>
                  <a:pt x="4228091" y="3703821"/>
                  <a:pt x="4212045" y="3719369"/>
                  <a:pt x="4211175" y="3738773"/>
                </a:cubicBezTo>
                <a:cubicBezTo>
                  <a:pt x="4210304" y="3759297"/>
                  <a:pt x="4226847" y="3776835"/>
                  <a:pt x="4247371" y="3777333"/>
                </a:cubicBezTo>
                <a:cubicBezTo>
                  <a:pt x="4268019" y="3777830"/>
                  <a:pt x="4285059" y="3761163"/>
                  <a:pt x="4285184" y="3740390"/>
                </a:cubicBezTo>
                <a:cubicBezTo>
                  <a:pt x="4285184" y="3719369"/>
                  <a:pt x="4268640" y="3702950"/>
                  <a:pt x="4247619" y="3703324"/>
                </a:cubicBezTo>
                <a:close/>
                <a:moveTo>
                  <a:pt x="4157316" y="3703448"/>
                </a:moveTo>
                <a:cubicBezTo>
                  <a:pt x="4137663" y="3704194"/>
                  <a:pt x="4122115" y="3719991"/>
                  <a:pt x="4121617" y="3739520"/>
                </a:cubicBezTo>
                <a:cubicBezTo>
                  <a:pt x="4121120" y="3760043"/>
                  <a:pt x="4138036" y="3777333"/>
                  <a:pt x="4158560" y="3777333"/>
                </a:cubicBezTo>
                <a:cubicBezTo>
                  <a:pt x="4179207" y="3777333"/>
                  <a:pt x="4196000" y="3760292"/>
                  <a:pt x="4195626" y="3739644"/>
                </a:cubicBezTo>
                <a:cubicBezTo>
                  <a:pt x="4195253" y="3718747"/>
                  <a:pt x="4178212" y="3702577"/>
                  <a:pt x="4157191" y="3703448"/>
                </a:cubicBezTo>
                <a:close/>
                <a:moveTo>
                  <a:pt x="4035294" y="3740390"/>
                </a:moveTo>
                <a:cubicBezTo>
                  <a:pt x="4035294" y="3759919"/>
                  <a:pt x="4050593" y="3776213"/>
                  <a:pt x="4070122" y="3777457"/>
                </a:cubicBezTo>
                <a:cubicBezTo>
                  <a:pt x="4090645" y="3778701"/>
                  <a:pt x="4108557" y="3762407"/>
                  <a:pt x="4109303" y="3741883"/>
                </a:cubicBezTo>
                <a:cubicBezTo>
                  <a:pt x="4110174" y="3721235"/>
                  <a:pt x="4093755" y="3703945"/>
                  <a:pt x="4072983" y="3703448"/>
                </a:cubicBezTo>
                <a:cubicBezTo>
                  <a:pt x="4051961" y="3703075"/>
                  <a:pt x="4035294" y="3719369"/>
                  <a:pt x="4035294" y="3740390"/>
                </a:cubicBezTo>
                <a:close/>
                <a:moveTo>
                  <a:pt x="3981559" y="3703324"/>
                </a:moveTo>
                <a:cubicBezTo>
                  <a:pt x="3961906" y="3703821"/>
                  <a:pt x="3946234" y="3719493"/>
                  <a:pt x="3945612" y="3739271"/>
                </a:cubicBezTo>
                <a:cubicBezTo>
                  <a:pt x="3944990" y="3759919"/>
                  <a:pt x="3961658" y="3777208"/>
                  <a:pt x="3982306" y="3777457"/>
                </a:cubicBezTo>
                <a:cubicBezTo>
                  <a:pt x="4002829" y="3777582"/>
                  <a:pt x="4019870" y="3760541"/>
                  <a:pt x="4019746" y="3740017"/>
                </a:cubicBezTo>
                <a:cubicBezTo>
                  <a:pt x="4019497" y="3719369"/>
                  <a:pt x="4002207" y="3702826"/>
                  <a:pt x="3981559" y="3703324"/>
                </a:cubicBezTo>
                <a:close/>
                <a:moveTo>
                  <a:pt x="3893619" y="3703324"/>
                </a:moveTo>
                <a:cubicBezTo>
                  <a:pt x="3873717" y="3703075"/>
                  <a:pt x="3857672" y="3717752"/>
                  <a:pt x="3856303" y="3737654"/>
                </a:cubicBezTo>
                <a:cubicBezTo>
                  <a:pt x="3854811" y="3758426"/>
                  <a:pt x="3870607" y="3776338"/>
                  <a:pt x="3891255" y="3777333"/>
                </a:cubicBezTo>
                <a:cubicBezTo>
                  <a:pt x="3911779" y="3778328"/>
                  <a:pt x="3929566" y="3762033"/>
                  <a:pt x="3930188" y="3741510"/>
                </a:cubicBezTo>
                <a:cubicBezTo>
                  <a:pt x="3930934" y="3720862"/>
                  <a:pt x="3914391" y="3703572"/>
                  <a:pt x="3893619" y="3703324"/>
                </a:cubicBezTo>
                <a:close/>
                <a:moveTo>
                  <a:pt x="3769482" y="3741759"/>
                </a:moveTo>
                <a:cubicBezTo>
                  <a:pt x="3770353" y="3762282"/>
                  <a:pt x="3788140" y="3778452"/>
                  <a:pt x="3808664" y="3777333"/>
                </a:cubicBezTo>
                <a:cubicBezTo>
                  <a:pt x="3828068" y="3776213"/>
                  <a:pt x="3843492" y="3759919"/>
                  <a:pt x="3843492" y="3740390"/>
                </a:cubicBezTo>
                <a:cubicBezTo>
                  <a:pt x="3843492" y="3719369"/>
                  <a:pt x="3826824" y="3702950"/>
                  <a:pt x="3805803" y="3703448"/>
                </a:cubicBezTo>
                <a:cubicBezTo>
                  <a:pt x="3785030" y="3703821"/>
                  <a:pt x="3768612" y="3721235"/>
                  <a:pt x="3769482" y="3741883"/>
                </a:cubicBezTo>
                <a:close/>
                <a:moveTo>
                  <a:pt x="3679925" y="3741634"/>
                </a:moveTo>
                <a:cubicBezTo>
                  <a:pt x="3680671" y="3762158"/>
                  <a:pt x="3698458" y="3778452"/>
                  <a:pt x="3718982" y="3777333"/>
                </a:cubicBezTo>
                <a:cubicBezTo>
                  <a:pt x="3738386" y="3776338"/>
                  <a:pt x="3753810" y="3760043"/>
                  <a:pt x="3753934" y="3740515"/>
                </a:cubicBezTo>
                <a:cubicBezTo>
                  <a:pt x="3753934" y="3719493"/>
                  <a:pt x="3737515" y="3703075"/>
                  <a:pt x="3716494" y="3703324"/>
                </a:cubicBezTo>
                <a:cubicBezTo>
                  <a:pt x="3695722" y="3703697"/>
                  <a:pt x="3679303" y="3720862"/>
                  <a:pt x="3679925" y="3741510"/>
                </a:cubicBezTo>
                <a:close/>
                <a:moveTo>
                  <a:pt x="3625569" y="3703448"/>
                </a:moveTo>
                <a:cubicBezTo>
                  <a:pt x="3605916" y="3704443"/>
                  <a:pt x="3590492" y="3720364"/>
                  <a:pt x="3590367" y="3740017"/>
                </a:cubicBezTo>
                <a:cubicBezTo>
                  <a:pt x="3590243" y="3760541"/>
                  <a:pt x="3607284" y="3777582"/>
                  <a:pt x="3627807" y="3777457"/>
                </a:cubicBezTo>
                <a:cubicBezTo>
                  <a:pt x="3648455" y="3777208"/>
                  <a:pt x="3664999" y="3759919"/>
                  <a:pt x="3664501" y="3739271"/>
                </a:cubicBezTo>
                <a:cubicBezTo>
                  <a:pt x="3663879" y="3718374"/>
                  <a:pt x="3646590" y="3702453"/>
                  <a:pt x="3625693" y="3703448"/>
                </a:cubicBezTo>
                <a:close/>
                <a:moveTo>
                  <a:pt x="3500810" y="3741759"/>
                </a:moveTo>
                <a:cubicBezTo>
                  <a:pt x="3501681" y="3762282"/>
                  <a:pt x="3519468" y="3778452"/>
                  <a:pt x="3539991" y="3777333"/>
                </a:cubicBezTo>
                <a:cubicBezTo>
                  <a:pt x="3559396" y="3776213"/>
                  <a:pt x="3574819" y="3759919"/>
                  <a:pt x="3574819" y="3740390"/>
                </a:cubicBezTo>
                <a:cubicBezTo>
                  <a:pt x="3574819" y="3719369"/>
                  <a:pt x="3558152" y="3702950"/>
                  <a:pt x="3537130" y="3703448"/>
                </a:cubicBezTo>
                <a:cubicBezTo>
                  <a:pt x="3516358" y="3703821"/>
                  <a:pt x="3499939" y="3721235"/>
                  <a:pt x="3500810" y="3741883"/>
                </a:cubicBezTo>
                <a:close/>
                <a:moveTo>
                  <a:pt x="3451802" y="3703324"/>
                </a:moveTo>
                <a:cubicBezTo>
                  <a:pt x="3431901" y="3703075"/>
                  <a:pt x="3415855" y="3717752"/>
                  <a:pt x="3414487" y="3737654"/>
                </a:cubicBezTo>
                <a:cubicBezTo>
                  <a:pt x="3412994" y="3758426"/>
                  <a:pt x="3428791" y="3776338"/>
                  <a:pt x="3449439" y="3777333"/>
                </a:cubicBezTo>
                <a:cubicBezTo>
                  <a:pt x="3469962" y="3778328"/>
                  <a:pt x="3487750" y="3762033"/>
                  <a:pt x="3488372" y="3741510"/>
                </a:cubicBezTo>
                <a:cubicBezTo>
                  <a:pt x="3489118" y="3720862"/>
                  <a:pt x="3472574" y="3703572"/>
                  <a:pt x="3451802" y="3703324"/>
                </a:cubicBezTo>
                <a:close/>
                <a:moveTo>
                  <a:pt x="3360255" y="3703324"/>
                </a:moveTo>
                <a:cubicBezTo>
                  <a:pt x="3340602" y="3704070"/>
                  <a:pt x="3325054" y="3719867"/>
                  <a:pt x="3324681" y="3739644"/>
                </a:cubicBezTo>
                <a:cubicBezTo>
                  <a:pt x="3324307" y="3760292"/>
                  <a:pt x="3341100" y="3777457"/>
                  <a:pt x="3361747" y="3777457"/>
                </a:cubicBezTo>
                <a:cubicBezTo>
                  <a:pt x="3382271" y="3777457"/>
                  <a:pt x="3399187" y="3760292"/>
                  <a:pt x="3398814" y="3739644"/>
                </a:cubicBezTo>
                <a:cubicBezTo>
                  <a:pt x="3398441" y="3718996"/>
                  <a:pt x="3380903" y="3702577"/>
                  <a:pt x="3360255" y="3703324"/>
                </a:cubicBezTo>
                <a:close/>
                <a:moveTo>
                  <a:pt x="3235248" y="3740390"/>
                </a:moveTo>
                <a:cubicBezTo>
                  <a:pt x="3235248" y="3759919"/>
                  <a:pt x="3250547" y="3776213"/>
                  <a:pt x="3270075" y="3777457"/>
                </a:cubicBezTo>
                <a:cubicBezTo>
                  <a:pt x="3290599" y="3778701"/>
                  <a:pt x="3308510" y="3762531"/>
                  <a:pt x="3309257" y="3741883"/>
                </a:cubicBezTo>
                <a:cubicBezTo>
                  <a:pt x="3310127" y="3721235"/>
                  <a:pt x="3293708" y="3703945"/>
                  <a:pt x="3272936" y="3703448"/>
                </a:cubicBezTo>
                <a:cubicBezTo>
                  <a:pt x="3251915" y="3703075"/>
                  <a:pt x="3235248" y="3719369"/>
                  <a:pt x="3235248" y="3740390"/>
                </a:cubicBezTo>
                <a:close/>
                <a:moveTo>
                  <a:pt x="3183752" y="3703448"/>
                </a:moveTo>
                <a:cubicBezTo>
                  <a:pt x="3164099" y="3704443"/>
                  <a:pt x="3148675" y="3720364"/>
                  <a:pt x="3148551" y="3740017"/>
                </a:cubicBezTo>
                <a:cubicBezTo>
                  <a:pt x="3148426" y="3760541"/>
                  <a:pt x="3165467" y="3777582"/>
                  <a:pt x="3185991" y="3777457"/>
                </a:cubicBezTo>
                <a:cubicBezTo>
                  <a:pt x="3206639" y="3777208"/>
                  <a:pt x="3223182" y="3759919"/>
                  <a:pt x="3222684" y="3739271"/>
                </a:cubicBezTo>
                <a:cubicBezTo>
                  <a:pt x="3222063" y="3718374"/>
                  <a:pt x="3204773" y="3702453"/>
                  <a:pt x="3183876" y="3703448"/>
                </a:cubicBezTo>
                <a:close/>
                <a:moveTo>
                  <a:pt x="3058993" y="3741634"/>
                </a:moveTo>
                <a:cubicBezTo>
                  <a:pt x="3059740" y="3762158"/>
                  <a:pt x="3077527" y="3778452"/>
                  <a:pt x="3098051" y="3777333"/>
                </a:cubicBezTo>
                <a:cubicBezTo>
                  <a:pt x="3117455" y="3776338"/>
                  <a:pt x="3132878" y="3760043"/>
                  <a:pt x="3133003" y="3740515"/>
                </a:cubicBezTo>
                <a:cubicBezTo>
                  <a:pt x="3133003" y="3719493"/>
                  <a:pt x="3116584" y="3703075"/>
                  <a:pt x="3095563" y="3703324"/>
                </a:cubicBezTo>
                <a:cubicBezTo>
                  <a:pt x="3074791" y="3703697"/>
                  <a:pt x="3058372" y="3720862"/>
                  <a:pt x="3058993" y="3741510"/>
                </a:cubicBezTo>
                <a:close/>
                <a:moveTo>
                  <a:pt x="2969436" y="3742505"/>
                </a:moveTo>
                <a:cubicBezTo>
                  <a:pt x="2970680" y="3763028"/>
                  <a:pt x="2988840" y="3778950"/>
                  <a:pt x="3009239" y="3777333"/>
                </a:cubicBezTo>
                <a:cubicBezTo>
                  <a:pt x="3028643" y="3775840"/>
                  <a:pt x="3043694" y="3759297"/>
                  <a:pt x="3043445" y="3739768"/>
                </a:cubicBezTo>
                <a:cubicBezTo>
                  <a:pt x="3043072" y="3718872"/>
                  <a:pt x="3026031" y="3702702"/>
                  <a:pt x="3005135" y="3703448"/>
                </a:cubicBezTo>
                <a:cubicBezTo>
                  <a:pt x="2984362" y="3704194"/>
                  <a:pt x="2968317" y="3721857"/>
                  <a:pt x="2969436" y="3742505"/>
                </a:cubicBezTo>
                <a:close/>
                <a:moveTo>
                  <a:pt x="2919931" y="3703448"/>
                </a:moveTo>
                <a:cubicBezTo>
                  <a:pt x="2900029" y="3703448"/>
                  <a:pt x="2884232" y="3718499"/>
                  <a:pt x="2883113" y="3738276"/>
                </a:cubicBezTo>
                <a:cubicBezTo>
                  <a:pt x="2881993" y="3758924"/>
                  <a:pt x="2898039" y="3776711"/>
                  <a:pt x="2918563" y="3777457"/>
                </a:cubicBezTo>
                <a:cubicBezTo>
                  <a:pt x="2939086" y="3778203"/>
                  <a:pt x="2956625" y="3761660"/>
                  <a:pt x="2956998" y="3741137"/>
                </a:cubicBezTo>
                <a:cubicBezTo>
                  <a:pt x="2957371" y="3720489"/>
                  <a:pt x="2940579" y="3703448"/>
                  <a:pt x="2919931" y="3703448"/>
                </a:cubicBezTo>
                <a:close/>
                <a:moveTo>
                  <a:pt x="2828881" y="3703448"/>
                </a:moveTo>
                <a:cubicBezTo>
                  <a:pt x="2809228" y="3704194"/>
                  <a:pt x="2793804" y="3719991"/>
                  <a:pt x="2793431" y="3739768"/>
                </a:cubicBezTo>
                <a:cubicBezTo>
                  <a:pt x="2793058" y="3760541"/>
                  <a:pt x="2809850" y="3777582"/>
                  <a:pt x="2830498" y="3777457"/>
                </a:cubicBezTo>
                <a:cubicBezTo>
                  <a:pt x="2851021" y="3777457"/>
                  <a:pt x="2867938" y="3760168"/>
                  <a:pt x="2867440" y="3739644"/>
                </a:cubicBezTo>
                <a:cubicBezTo>
                  <a:pt x="2867067" y="3718996"/>
                  <a:pt x="2849529" y="3702577"/>
                  <a:pt x="2828881" y="3703448"/>
                </a:cubicBezTo>
                <a:close/>
                <a:moveTo>
                  <a:pt x="2738826" y="3703448"/>
                </a:moveTo>
                <a:cubicBezTo>
                  <a:pt x="2719049" y="3704443"/>
                  <a:pt x="2703998" y="3720364"/>
                  <a:pt x="2703874" y="3740266"/>
                </a:cubicBezTo>
                <a:cubicBezTo>
                  <a:pt x="2703874" y="3761038"/>
                  <a:pt x="2720790" y="3777830"/>
                  <a:pt x="2741438" y="3777457"/>
                </a:cubicBezTo>
                <a:cubicBezTo>
                  <a:pt x="2761961" y="3777084"/>
                  <a:pt x="2778629" y="3759670"/>
                  <a:pt x="2777883" y="3739147"/>
                </a:cubicBezTo>
                <a:cubicBezTo>
                  <a:pt x="2777136" y="3718623"/>
                  <a:pt x="2759474" y="3702453"/>
                  <a:pt x="2738701" y="3703572"/>
                </a:cubicBezTo>
                <a:close/>
                <a:moveTo>
                  <a:pt x="2650263" y="3703448"/>
                </a:moveTo>
                <a:cubicBezTo>
                  <a:pt x="2630611" y="3703945"/>
                  <a:pt x="2614938" y="3719618"/>
                  <a:pt x="2614316" y="3739395"/>
                </a:cubicBezTo>
                <a:cubicBezTo>
                  <a:pt x="2613694" y="3760043"/>
                  <a:pt x="2630362" y="3777333"/>
                  <a:pt x="2651010" y="3777582"/>
                </a:cubicBezTo>
                <a:cubicBezTo>
                  <a:pt x="2671533" y="3777706"/>
                  <a:pt x="2688574" y="3760665"/>
                  <a:pt x="2688450" y="3740141"/>
                </a:cubicBezTo>
                <a:cubicBezTo>
                  <a:pt x="2688201" y="3719493"/>
                  <a:pt x="2670911" y="3702950"/>
                  <a:pt x="2650263" y="3703448"/>
                </a:cubicBezTo>
                <a:close/>
                <a:moveTo>
                  <a:pt x="2563318" y="3703572"/>
                </a:moveTo>
                <a:cubicBezTo>
                  <a:pt x="2543665" y="3704318"/>
                  <a:pt x="2528117" y="3720116"/>
                  <a:pt x="2527744" y="3739768"/>
                </a:cubicBezTo>
                <a:cubicBezTo>
                  <a:pt x="2527371" y="3760292"/>
                  <a:pt x="2544163" y="3777582"/>
                  <a:pt x="2564811" y="3777582"/>
                </a:cubicBezTo>
                <a:cubicBezTo>
                  <a:pt x="2585459" y="3777582"/>
                  <a:pt x="2602251" y="3760541"/>
                  <a:pt x="2601878" y="3739768"/>
                </a:cubicBezTo>
                <a:cubicBezTo>
                  <a:pt x="2601504" y="3718872"/>
                  <a:pt x="2584464" y="3702702"/>
                  <a:pt x="2563442" y="3703572"/>
                </a:cubicBezTo>
                <a:close/>
                <a:moveTo>
                  <a:pt x="2512071" y="3743127"/>
                </a:moveTo>
                <a:cubicBezTo>
                  <a:pt x="2513440" y="3723101"/>
                  <a:pt x="2499882" y="3706433"/>
                  <a:pt x="2480104" y="3703945"/>
                </a:cubicBezTo>
                <a:cubicBezTo>
                  <a:pt x="2459332" y="3701333"/>
                  <a:pt x="2440674" y="3715887"/>
                  <a:pt x="2438435" y="3736410"/>
                </a:cubicBezTo>
                <a:cubicBezTo>
                  <a:pt x="2436196" y="3756809"/>
                  <a:pt x="2451496" y="3775591"/>
                  <a:pt x="2471895" y="3777582"/>
                </a:cubicBezTo>
                <a:cubicBezTo>
                  <a:pt x="2492419" y="3779572"/>
                  <a:pt x="2510703" y="3763899"/>
                  <a:pt x="2512196" y="3743251"/>
                </a:cubicBezTo>
                <a:close/>
                <a:moveTo>
                  <a:pt x="2384328" y="3703572"/>
                </a:moveTo>
                <a:cubicBezTo>
                  <a:pt x="2364675" y="3704318"/>
                  <a:pt x="2349127" y="3720116"/>
                  <a:pt x="2348629" y="3739644"/>
                </a:cubicBezTo>
                <a:cubicBezTo>
                  <a:pt x="2348131" y="3760168"/>
                  <a:pt x="2365048" y="3777457"/>
                  <a:pt x="2385572" y="3777457"/>
                </a:cubicBezTo>
                <a:cubicBezTo>
                  <a:pt x="2406219" y="3777457"/>
                  <a:pt x="2423011" y="3760416"/>
                  <a:pt x="2422638" y="3739768"/>
                </a:cubicBezTo>
                <a:cubicBezTo>
                  <a:pt x="2422265" y="3718872"/>
                  <a:pt x="2405224" y="3702702"/>
                  <a:pt x="2384203" y="3703572"/>
                </a:cubicBezTo>
                <a:close/>
                <a:moveTo>
                  <a:pt x="2336315" y="3740017"/>
                </a:moveTo>
                <a:cubicBezTo>
                  <a:pt x="2336066" y="3719369"/>
                  <a:pt x="2318652" y="3702826"/>
                  <a:pt x="2298004" y="3703448"/>
                </a:cubicBezTo>
                <a:cubicBezTo>
                  <a:pt x="2278351" y="3704070"/>
                  <a:pt x="2262679" y="3719742"/>
                  <a:pt x="2262181" y="3739395"/>
                </a:cubicBezTo>
                <a:cubicBezTo>
                  <a:pt x="2261684" y="3760043"/>
                  <a:pt x="2278351" y="3777333"/>
                  <a:pt x="2298875" y="3777457"/>
                </a:cubicBezTo>
                <a:cubicBezTo>
                  <a:pt x="2319399" y="3777582"/>
                  <a:pt x="2336439" y="3760541"/>
                  <a:pt x="2336191" y="3740017"/>
                </a:cubicBezTo>
                <a:close/>
                <a:moveTo>
                  <a:pt x="2172748" y="3740515"/>
                </a:moveTo>
                <a:cubicBezTo>
                  <a:pt x="2172748" y="3760043"/>
                  <a:pt x="2188172" y="3776338"/>
                  <a:pt x="2207576" y="3777457"/>
                </a:cubicBezTo>
                <a:cubicBezTo>
                  <a:pt x="2228100" y="3778576"/>
                  <a:pt x="2245887" y="3762407"/>
                  <a:pt x="2246758" y="3741883"/>
                </a:cubicBezTo>
                <a:cubicBezTo>
                  <a:pt x="2247628" y="3721235"/>
                  <a:pt x="2231209" y="3703945"/>
                  <a:pt x="2210437" y="3703448"/>
                </a:cubicBezTo>
                <a:cubicBezTo>
                  <a:pt x="2189416" y="3703075"/>
                  <a:pt x="2172748" y="3719369"/>
                  <a:pt x="2172748" y="3740390"/>
                </a:cubicBezTo>
                <a:close/>
                <a:moveTo>
                  <a:pt x="2118889" y="3703448"/>
                </a:moveTo>
                <a:cubicBezTo>
                  <a:pt x="2099237" y="3704070"/>
                  <a:pt x="2083564" y="3719742"/>
                  <a:pt x="2083066" y="3739520"/>
                </a:cubicBezTo>
                <a:cubicBezTo>
                  <a:pt x="2082569" y="3760168"/>
                  <a:pt x="2099237" y="3777457"/>
                  <a:pt x="2119885" y="3777582"/>
                </a:cubicBezTo>
                <a:cubicBezTo>
                  <a:pt x="2140408" y="3777582"/>
                  <a:pt x="2157449" y="3760665"/>
                  <a:pt x="2157200" y="3740017"/>
                </a:cubicBezTo>
                <a:cubicBezTo>
                  <a:pt x="2156951" y="3719369"/>
                  <a:pt x="2139537" y="3702826"/>
                  <a:pt x="2118889" y="3703448"/>
                </a:cubicBezTo>
                <a:close/>
                <a:moveTo>
                  <a:pt x="2033437" y="3703448"/>
                </a:moveTo>
                <a:cubicBezTo>
                  <a:pt x="2013908" y="3703448"/>
                  <a:pt x="1997614" y="3718872"/>
                  <a:pt x="1996494" y="3738276"/>
                </a:cubicBezTo>
                <a:cubicBezTo>
                  <a:pt x="1995375" y="3758799"/>
                  <a:pt x="2011545" y="3776586"/>
                  <a:pt x="2032068" y="3777457"/>
                </a:cubicBezTo>
                <a:cubicBezTo>
                  <a:pt x="2052716" y="3778328"/>
                  <a:pt x="2070006" y="3761909"/>
                  <a:pt x="2070379" y="3741137"/>
                </a:cubicBezTo>
                <a:cubicBezTo>
                  <a:pt x="2070752" y="3720116"/>
                  <a:pt x="2054458" y="3703448"/>
                  <a:pt x="2033437" y="3703448"/>
                </a:cubicBezTo>
                <a:close/>
                <a:moveTo>
                  <a:pt x="1943506" y="3703448"/>
                </a:moveTo>
                <a:cubicBezTo>
                  <a:pt x="1923853" y="3703697"/>
                  <a:pt x="1907808" y="3719245"/>
                  <a:pt x="1906937" y="3738649"/>
                </a:cubicBezTo>
                <a:cubicBezTo>
                  <a:pt x="1905942" y="3759172"/>
                  <a:pt x="1922361" y="3776835"/>
                  <a:pt x="1943009" y="3777457"/>
                </a:cubicBezTo>
                <a:cubicBezTo>
                  <a:pt x="1963656" y="3778079"/>
                  <a:pt x="1980822" y="3761411"/>
                  <a:pt x="1980946" y="3740639"/>
                </a:cubicBezTo>
                <a:cubicBezTo>
                  <a:pt x="1981070" y="3719618"/>
                  <a:pt x="1964527" y="3703075"/>
                  <a:pt x="1943506" y="3703448"/>
                </a:cubicBezTo>
                <a:close/>
                <a:moveTo>
                  <a:pt x="1817379" y="3740515"/>
                </a:moveTo>
                <a:cubicBezTo>
                  <a:pt x="1817379" y="3761038"/>
                  <a:pt x="1834669" y="3777955"/>
                  <a:pt x="1855193" y="3777457"/>
                </a:cubicBezTo>
                <a:cubicBezTo>
                  <a:pt x="1874721" y="3777084"/>
                  <a:pt x="1890518" y="3761411"/>
                  <a:pt x="1891264" y="3741759"/>
                </a:cubicBezTo>
                <a:cubicBezTo>
                  <a:pt x="1892011" y="3720737"/>
                  <a:pt x="1875965" y="3703697"/>
                  <a:pt x="1855068" y="3703324"/>
                </a:cubicBezTo>
                <a:cubicBezTo>
                  <a:pt x="1834420" y="3702950"/>
                  <a:pt x="1817255" y="3719742"/>
                  <a:pt x="1817379" y="3740390"/>
                </a:cubicBezTo>
                <a:close/>
                <a:moveTo>
                  <a:pt x="1764764" y="3703448"/>
                </a:moveTo>
                <a:cubicBezTo>
                  <a:pt x="1745236" y="3703448"/>
                  <a:pt x="1728941" y="3718996"/>
                  <a:pt x="1727946" y="3738400"/>
                </a:cubicBezTo>
                <a:cubicBezTo>
                  <a:pt x="1726827" y="3758924"/>
                  <a:pt x="1743121" y="3776711"/>
                  <a:pt x="1763645" y="3777457"/>
                </a:cubicBezTo>
                <a:cubicBezTo>
                  <a:pt x="1784293" y="3778203"/>
                  <a:pt x="1801582" y="3761785"/>
                  <a:pt x="1801956" y="3741012"/>
                </a:cubicBezTo>
                <a:cubicBezTo>
                  <a:pt x="1802329" y="3719991"/>
                  <a:pt x="1785910" y="3703324"/>
                  <a:pt x="1764889" y="3703448"/>
                </a:cubicBezTo>
                <a:close/>
                <a:moveTo>
                  <a:pt x="1676700" y="3703448"/>
                </a:moveTo>
                <a:cubicBezTo>
                  <a:pt x="1656922" y="3704318"/>
                  <a:pt x="1641747" y="3720116"/>
                  <a:pt x="1641499" y="3740017"/>
                </a:cubicBezTo>
                <a:cubicBezTo>
                  <a:pt x="1641250" y="3760789"/>
                  <a:pt x="1658166" y="3777706"/>
                  <a:pt x="1678814" y="3777457"/>
                </a:cubicBezTo>
                <a:cubicBezTo>
                  <a:pt x="1699338" y="3777333"/>
                  <a:pt x="1716130" y="3759919"/>
                  <a:pt x="1715632" y="3739395"/>
                </a:cubicBezTo>
                <a:cubicBezTo>
                  <a:pt x="1715010" y="3718872"/>
                  <a:pt x="1697472" y="3702453"/>
                  <a:pt x="1676824" y="3703448"/>
                </a:cubicBezTo>
                <a:close/>
                <a:moveTo>
                  <a:pt x="1551941" y="3741012"/>
                </a:moveTo>
                <a:cubicBezTo>
                  <a:pt x="1552314" y="3760665"/>
                  <a:pt x="1567863" y="3776586"/>
                  <a:pt x="1587267" y="3777457"/>
                </a:cubicBezTo>
                <a:cubicBezTo>
                  <a:pt x="1607790" y="3778328"/>
                  <a:pt x="1625328" y="3761785"/>
                  <a:pt x="1625826" y="3741261"/>
                </a:cubicBezTo>
                <a:cubicBezTo>
                  <a:pt x="1626324" y="3720613"/>
                  <a:pt x="1609656" y="3703572"/>
                  <a:pt x="1588884" y="3703448"/>
                </a:cubicBezTo>
                <a:cubicBezTo>
                  <a:pt x="1567863" y="3703448"/>
                  <a:pt x="1551444" y="3719991"/>
                  <a:pt x="1551817" y="3741012"/>
                </a:cubicBezTo>
                <a:close/>
                <a:moveTo>
                  <a:pt x="1499575" y="3703448"/>
                </a:moveTo>
                <a:cubicBezTo>
                  <a:pt x="1479673" y="3703324"/>
                  <a:pt x="1463752" y="3718125"/>
                  <a:pt x="1462384" y="3737903"/>
                </a:cubicBezTo>
                <a:cubicBezTo>
                  <a:pt x="1461016" y="3758675"/>
                  <a:pt x="1476937" y="3776462"/>
                  <a:pt x="1497460" y="3777457"/>
                </a:cubicBezTo>
                <a:cubicBezTo>
                  <a:pt x="1517984" y="3778452"/>
                  <a:pt x="1535647" y="3762033"/>
                  <a:pt x="1536269" y="3741385"/>
                </a:cubicBezTo>
                <a:cubicBezTo>
                  <a:pt x="1536891" y="3720737"/>
                  <a:pt x="1520223" y="3703572"/>
                  <a:pt x="1499451" y="3703448"/>
                </a:cubicBezTo>
                <a:close/>
                <a:moveTo>
                  <a:pt x="1449696" y="3739022"/>
                </a:moveTo>
                <a:cubicBezTo>
                  <a:pt x="1448950" y="3719245"/>
                  <a:pt x="1433278" y="3703821"/>
                  <a:pt x="1413500" y="3703324"/>
                </a:cubicBezTo>
                <a:cubicBezTo>
                  <a:pt x="1392852" y="3702826"/>
                  <a:pt x="1375563" y="3719618"/>
                  <a:pt x="1375563" y="3740266"/>
                </a:cubicBezTo>
                <a:cubicBezTo>
                  <a:pt x="1375563" y="3760789"/>
                  <a:pt x="1392728" y="3777706"/>
                  <a:pt x="1413252" y="3777457"/>
                </a:cubicBezTo>
                <a:cubicBezTo>
                  <a:pt x="1433900" y="3777084"/>
                  <a:pt x="1450318" y="3759670"/>
                  <a:pt x="1449696" y="3739022"/>
                </a:cubicBezTo>
                <a:close/>
                <a:moveTo>
                  <a:pt x="1360139" y="3740390"/>
                </a:moveTo>
                <a:cubicBezTo>
                  <a:pt x="1360139" y="3720489"/>
                  <a:pt x="1345213" y="3704567"/>
                  <a:pt x="1325436" y="3703448"/>
                </a:cubicBezTo>
                <a:cubicBezTo>
                  <a:pt x="1304788" y="3702204"/>
                  <a:pt x="1286876" y="3718250"/>
                  <a:pt x="1286130" y="3738898"/>
                </a:cubicBezTo>
                <a:cubicBezTo>
                  <a:pt x="1285259" y="3759421"/>
                  <a:pt x="1301802" y="3776959"/>
                  <a:pt x="1322450" y="3777457"/>
                </a:cubicBezTo>
                <a:cubicBezTo>
                  <a:pt x="1343098" y="3777955"/>
                  <a:pt x="1360139" y="3761163"/>
                  <a:pt x="1360263" y="3740515"/>
                </a:cubicBezTo>
                <a:close/>
                <a:moveTo>
                  <a:pt x="1270582" y="3740390"/>
                </a:moveTo>
                <a:cubicBezTo>
                  <a:pt x="1270582" y="3720489"/>
                  <a:pt x="1255531" y="3704567"/>
                  <a:pt x="1235754" y="3703572"/>
                </a:cubicBezTo>
                <a:cubicBezTo>
                  <a:pt x="1215106" y="3702453"/>
                  <a:pt x="1197319" y="3718499"/>
                  <a:pt x="1196572" y="3739147"/>
                </a:cubicBezTo>
                <a:cubicBezTo>
                  <a:pt x="1195826" y="3759670"/>
                  <a:pt x="1212369" y="3777208"/>
                  <a:pt x="1232893" y="3777582"/>
                </a:cubicBezTo>
                <a:cubicBezTo>
                  <a:pt x="1253541" y="3777955"/>
                  <a:pt x="1270582" y="3761163"/>
                  <a:pt x="1270582" y="3740515"/>
                </a:cubicBezTo>
                <a:close/>
                <a:moveTo>
                  <a:pt x="1145699" y="3703448"/>
                </a:moveTo>
                <a:cubicBezTo>
                  <a:pt x="1126046" y="3704194"/>
                  <a:pt x="1110498" y="3719991"/>
                  <a:pt x="1110125" y="3739768"/>
                </a:cubicBezTo>
                <a:cubicBezTo>
                  <a:pt x="1109751" y="3760416"/>
                  <a:pt x="1126543" y="3777582"/>
                  <a:pt x="1147191" y="3777582"/>
                </a:cubicBezTo>
                <a:cubicBezTo>
                  <a:pt x="1167715" y="3777582"/>
                  <a:pt x="1184631" y="3760292"/>
                  <a:pt x="1184258" y="3739768"/>
                </a:cubicBezTo>
                <a:cubicBezTo>
                  <a:pt x="1183885" y="3719120"/>
                  <a:pt x="1166347" y="3702702"/>
                  <a:pt x="1145699" y="3703448"/>
                </a:cubicBezTo>
                <a:close/>
                <a:moveTo>
                  <a:pt x="1094701" y="3740639"/>
                </a:moveTo>
                <a:cubicBezTo>
                  <a:pt x="1094825" y="3719991"/>
                  <a:pt x="1077909" y="3703199"/>
                  <a:pt x="1057137" y="3703448"/>
                </a:cubicBezTo>
                <a:cubicBezTo>
                  <a:pt x="1037359" y="3703697"/>
                  <a:pt x="1021562" y="3718996"/>
                  <a:pt x="1020692" y="3738773"/>
                </a:cubicBezTo>
                <a:cubicBezTo>
                  <a:pt x="1019821" y="3759421"/>
                  <a:pt x="1036115" y="3777084"/>
                  <a:pt x="1056763" y="3777582"/>
                </a:cubicBezTo>
                <a:cubicBezTo>
                  <a:pt x="1077287" y="3778079"/>
                  <a:pt x="1094576" y="3761287"/>
                  <a:pt x="1094825" y="3740764"/>
                </a:cubicBezTo>
                <a:close/>
                <a:moveTo>
                  <a:pt x="966957" y="3703324"/>
                </a:moveTo>
                <a:cubicBezTo>
                  <a:pt x="947304" y="3703821"/>
                  <a:pt x="931632" y="3719493"/>
                  <a:pt x="931010" y="3739271"/>
                </a:cubicBezTo>
                <a:cubicBezTo>
                  <a:pt x="930388" y="3759919"/>
                  <a:pt x="947055" y="3777208"/>
                  <a:pt x="967703" y="3777457"/>
                </a:cubicBezTo>
                <a:cubicBezTo>
                  <a:pt x="988227" y="3777582"/>
                  <a:pt x="1005268" y="3760541"/>
                  <a:pt x="1005143" y="3740017"/>
                </a:cubicBezTo>
                <a:cubicBezTo>
                  <a:pt x="1004895" y="3719369"/>
                  <a:pt x="987605" y="3702826"/>
                  <a:pt x="966957" y="3703324"/>
                </a:cubicBezTo>
                <a:close/>
                <a:moveTo>
                  <a:pt x="841701" y="3738027"/>
                </a:moveTo>
                <a:cubicBezTo>
                  <a:pt x="840457" y="3757555"/>
                  <a:pt x="854762" y="3774845"/>
                  <a:pt x="874041" y="3777208"/>
                </a:cubicBezTo>
                <a:cubicBezTo>
                  <a:pt x="894316" y="3779696"/>
                  <a:pt x="913347" y="3764645"/>
                  <a:pt x="915586" y="3744246"/>
                </a:cubicBezTo>
                <a:cubicBezTo>
                  <a:pt x="917701" y="3723847"/>
                  <a:pt x="902401" y="3705314"/>
                  <a:pt x="881753" y="3703572"/>
                </a:cubicBezTo>
                <a:cubicBezTo>
                  <a:pt x="860732" y="3701831"/>
                  <a:pt x="843069" y="3717130"/>
                  <a:pt x="841825" y="3738027"/>
                </a:cubicBezTo>
                <a:close/>
                <a:moveTo>
                  <a:pt x="790579" y="3703448"/>
                </a:moveTo>
                <a:cubicBezTo>
                  <a:pt x="770926" y="3704194"/>
                  <a:pt x="755378" y="3719991"/>
                  <a:pt x="754880" y="3739520"/>
                </a:cubicBezTo>
                <a:cubicBezTo>
                  <a:pt x="754383" y="3760043"/>
                  <a:pt x="771299" y="3777333"/>
                  <a:pt x="791823" y="3777333"/>
                </a:cubicBezTo>
                <a:cubicBezTo>
                  <a:pt x="812471" y="3777333"/>
                  <a:pt x="829263" y="3760292"/>
                  <a:pt x="828889" y="3739644"/>
                </a:cubicBezTo>
                <a:cubicBezTo>
                  <a:pt x="828516" y="3718747"/>
                  <a:pt x="811476" y="3702577"/>
                  <a:pt x="790454" y="3703448"/>
                </a:cubicBezTo>
                <a:close/>
                <a:moveTo>
                  <a:pt x="700897" y="3703448"/>
                </a:moveTo>
                <a:cubicBezTo>
                  <a:pt x="681244" y="3704318"/>
                  <a:pt x="665696" y="3720116"/>
                  <a:pt x="665447" y="3739768"/>
                </a:cubicBezTo>
                <a:cubicBezTo>
                  <a:pt x="665074" y="3760292"/>
                  <a:pt x="681990" y="3777457"/>
                  <a:pt x="702638" y="3777457"/>
                </a:cubicBezTo>
                <a:cubicBezTo>
                  <a:pt x="723286" y="3777457"/>
                  <a:pt x="739954" y="3760292"/>
                  <a:pt x="739581" y="3739520"/>
                </a:cubicBezTo>
                <a:cubicBezTo>
                  <a:pt x="739083" y="3718623"/>
                  <a:pt x="722042" y="3702577"/>
                  <a:pt x="701021" y="3703448"/>
                </a:cubicBezTo>
                <a:close/>
                <a:moveTo>
                  <a:pt x="575890" y="3741759"/>
                </a:moveTo>
                <a:cubicBezTo>
                  <a:pt x="576760" y="3762282"/>
                  <a:pt x="594548" y="3778452"/>
                  <a:pt x="615071" y="3777333"/>
                </a:cubicBezTo>
                <a:cubicBezTo>
                  <a:pt x="634475" y="3776213"/>
                  <a:pt x="649899" y="3759919"/>
                  <a:pt x="649899" y="3740390"/>
                </a:cubicBezTo>
                <a:cubicBezTo>
                  <a:pt x="649899" y="3719369"/>
                  <a:pt x="633231" y="3702950"/>
                  <a:pt x="612210" y="3703448"/>
                </a:cubicBezTo>
                <a:cubicBezTo>
                  <a:pt x="591438" y="3703821"/>
                  <a:pt x="575019" y="3721235"/>
                  <a:pt x="575890" y="3741883"/>
                </a:cubicBezTo>
                <a:close/>
                <a:moveTo>
                  <a:pt x="524892" y="3703324"/>
                </a:moveTo>
                <a:cubicBezTo>
                  <a:pt x="505239" y="3704070"/>
                  <a:pt x="489815" y="3719867"/>
                  <a:pt x="489442" y="3739644"/>
                </a:cubicBezTo>
                <a:cubicBezTo>
                  <a:pt x="489069" y="3760416"/>
                  <a:pt x="505861" y="3777457"/>
                  <a:pt x="526509" y="3777333"/>
                </a:cubicBezTo>
                <a:cubicBezTo>
                  <a:pt x="547032" y="3777333"/>
                  <a:pt x="563949" y="3760043"/>
                  <a:pt x="563451" y="3739520"/>
                </a:cubicBezTo>
                <a:cubicBezTo>
                  <a:pt x="562954" y="3718872"/>
                  <a:pt x="545540" y="3702453"/>
                  <a:pt x="524892" y="3703324"/>
                </a:cubicBezTo>
                <a:close/>
                <a:moveTo>
                  <a:pt x="399885" y="3741012"/>
                </a:moveTo>
                <a:cubicBezTo>
                  <a:pt x="400258" y="3760665"/>
                  <a:pt x="415806" y="3776586"/>
                  <a:pt x="435210" y="3777457"/>
                </a:cubicBezTo>
                <a:cubicBezTo>
                  <a:pt x="455734" y="3778328"/>
                  <a:pt x="473272" y="3761785"/>
                  <a:pt x="473769" y="3741261"/>
                </a:cubicBezTo>
                <a:cubicBezTo>
                  <a:pt x="474267" y="3720613"/>
                  <a:pt x="457599" y="3703572"/>
                  <a:pt x="436827" y="3703448"/>
                </a:cubicBezTo>
                <a:cubicBezTo>
                  <a:pt x="415806" y="3703448"/>
                  <a:pt x="399387" y="3719991"/>
                  <a:pt x="399760" y="3741012"/>
                </a:cubicBezTo>
                <a:close/>
                <a:moveTo>
                  <a:pt x="310327" y="3741883"/>
                </a:moveTo>
                <a:cubicBezTo>
                  <a:pt x="311073" y="3761536"/>
                  <a:pt x="326870" y="3777084"/>
                  <a:pt x="346523" y="3777457"/>
                </a:cubicBezTo>
                <a:cubicBezTo>
                  <a:pt x="367047" y="3777830"/>
                  <a:pt x="384336" y="3760914"/>
                  <a:pt x="384336" y="3740390"/>
                </a:cubicBezTo>
                <a:cubicBezTo>
                  <a:pt x="384336" y="3719742"/>
                  <a:pt x="367296" y="3702950"/>
                  <a:pt x="346523" y="3703324"/>
                </a:cubicBezTo>
                <a:cubicBezTo>
                  <a:pt x="325627" y="3703697"/>
                  <a:pt x="309581" y="3720862"/>
                  <a:pt x="310327" y="3741759"/>
                </a:cubicBezTo>
                <a:close/>
                <a:moveTo>
                  <a:pt x="260573" y="3703448"/>
                </a:moveTo>
                <a:cubicBezTo>
                  <a:pt x="241045" y="3703448"/>
                  <a:pt x="224626" y="3718747"/>
                  <a:pt x="223506" y="3738151"/>
                </a:cubicBezTo>
                <a:cubicBezTo>
                  <a:pt x="222262" y="3758675"/>
                  <a:pt x="238432" y="3776586"/>
                  <a:pt x="258956" y="3777457"/>
                </a:cubicBezTo>
                <a:cubicBezTo>
                  <a:pt x="279604" y="3778328"/>
                  <a:pt x="297018" y="3762033"/>
                  <a:pt x="297391" y="3741261"/>
                </a:cubicBezTo>
                <a:cubicBezTo>
                  <a:pt x="297889" y="3720240"/>
                  <a:pt x="281594" y="3703448"/>
                  <a:pt x="260573" y="3703448"/>
                </a:cubicBezTo>
                <a:close/>
                <a:moveTo>
                  <a:pt x="133949" y="3742380"/>
                </a:moveTo>
                <a:cubicBezTo>
                  <a:pt x="135068" y="3762904"/>
                  <a:pt x="153229" y="3778825"/>
                  <a:pt x="173628" y="3777333"/>
                </a:cubicBezTo>
                <a:cubicBezTo>
                  <a:pt x="193032" y="3775964"/>
                  <a:pt x="208207" y="3759421"/>
                  <a:pt x="207958" y="3739893"/>
                </a:cubicBezTo>
                <a:cubicBezTo>
                  <a:pt x="207709" y="3718872"/>
                  <a:pt x="190668" y="3702826"/>
                  <a:pt x="169772" y="3703448"/>
                </a:cubicBezTo>
                <a:cubicBezTo>
                  <a:pt x="148999" y="3704194"/>
                  <a:pt x="132829" y="3721733"/>
                  <a:pt x="133949" y="3742380"/>
                </a:cubicBezTo>
                <a:close/>
                <a:moveTo>
                  <a:pt x="44391" y="3741385"/>
                </a:moveTo>
                <a:cubicBezTo>
                  <a:pt x="44889" y="3761909"/>
                  <a:pt x="62552" y="3778328"/>
                  <a:pt x="83075" y="3777457"/>
                </a:cubicBezTo>
                <a:cubicBezTo>
                  <a:pt x="102604" y="3776586"/>
                  <a:pt x="118027" y="3760541"/>
                  <a:pt x="118401" y="3740888"/>
                </a:cubicBezTo>
                <a:cubicBezTo>
                  <a:pt x="118774" y="3719867"/>
                  <a:pt x="102231" y="3703199"/>
                  <a:pt x="81209" y="3703448"/>
                </a:cubicBezTo>
                <a:cubicBezTo>
                  <a:pt x="60437" y="3703572"/>
                  <a:pt x="43769" y="3720737"/>
                  <a:pt x="44391" y="3741385"/>
                </a:cubicBezTo>
                <a:close/>
                <a:moveTo>
                  <a:pt x="13417801" y="3740515"/>
                </a:moveTo>
                <a:cubicBezTo>
                  <a:pt x="13417801" y="3719867"/>
                  <a:pt x="13400761" y="3703075"/>
                  <a:pt x="13380112" y="3703448"/>
                </a:cubicBezTo>
                <a:cubicBezTo>
                  <a:pt x="13360335" y="3703821"/>
                  <a:pt x="13344538" y="3719120"/>
                  <a:pt x="13343791" y="3738898"/>
                </a:cubicBezTo>
                <a:cubicBezTo>
                  <a:pt x="13342921" y="3759546"/>
                  <a:pt x="13359339" y="3777084"/>
                  <a:pt x="13379988" y="3777582"/>
                </a:cubicBezTo>
                <a:cubicBezTo>
                  <a:pt x="13400511" y="3778079"/>
                  <a:pt x="13417801" y="3761163"/>
                  <a:pt x="13417801" y="3740639"/>
                </a:cubicBezTo>
                <a:close/>
                <a:moveTo>
                  <a:pt x="13254980" y="3648594"/>
                </a:moveTo>
                <a:cubicBezTo>
                  <a:pt x="13253861" y="3669491"/>
                  <a:pt x="13269907" y="3687154"/>
                  <a:pt x="13290555" y="3687527"/>
                </a:cubicBezTo>
                <a:cubicBezTo>
                  <a:pt x="13310953" y="3687900"/>
                  <a:pt x="13328367" y="3670486"/>
                  <a:pt x="13327994" y="3650087"/>
                </a:cubicBezTo>
                <a:cubicBezTo>
                  <a:pt x="13327622" y="3630558"/>
                  <a:pt x="13311825" y="3614885"/>
                  <a:pt x="13292048" y="3614512"/>
                </a:cubicBezTo>
                <a:cubicBezTo>
                  <a:pt x="13271773" y="3614015"/>
                  <a:pt x="13256100" y="3628444"/>
                  <a:pt x="13254980" y="3648594"/>
                </a:cubicBezTo>
                <a:close/>
                <a:moveTo>
                  <a:pt x="13204978" y="3614512"/>
                </a:moveTo>
                <a:cubicBezTo>
                  <a:pt x="13183956" y="3614264"/>
                  <a:pt x="13167165" y="3631180"/>
                  <a:pt x="13167786" y="3651828"/>
                </a:cubicBezTo>
                <a:cubicBezTo>
                  <a:pt x="13168408" y="3671108"/>
                  <a:pt x="13184703" y="3687278"/>
                  <a:pt x="13203982" y="3687527"/>
                </a:cubicBezTo>
                <a:cubicBezTo>
                  <a:pt x="13224631" y="3687900"/>
                  <a:pt x="13241298" y="3670859"/>
                  <a:pt x="13240801" y="3649838"/>
                </a:cubicBezTo>
                <a:cubicBezTo>
                  <a:pt x="13240303" y="3629687"/>
                  <a:pt x="13225129" y="3614637"/>
                  <a:pt x="13204978" y="3614512"/>
                </a:cubicBezTo>
                <a:close/>
                <a:moveTo>
                  <a:pt x="13115793" y="3614512"/>
                </a:moveTo>
                <a:cubicBezTo>
                  <a:pt x="13094771" y="3614139"/>
                  <a:pt x="13077855" y="3630807"/>
                  <a:pt x="13078229" y="3651579"/>
                </a:cubicBezTo>
                <a:cubicBezTo>
                  <a:pt x="13078602" y="3670859"/>
                  <a:pt x="13094771" y="3687154"/>
                  <a:pt x="13114052" y="3687651"/>
                </a:cubicBezTo>
                <a:cubicBezTo>
                  <a:pt x="13134700" y="3688149"/>
                  <a:pt x="13151492" y="3671356"/>
                  <a:pt x="13151243" y="3650335"/>
                </a:cubicBezTo>
                <a:cubicBezTo>
                  <a:pt x="13150994" y="3630185"/>
                  <a:pt x="13135819" y="3615010"/>
                  <a:pt x="13115669" y="3614637"/>
                </a:cubicBezTo>
                <a:close/>
                <a:moveTo>
                  <a:pt x="12988672" y="3649838"/>
                </a:moveTo>
                <a:cubicBezTo>
                  <a:pt x="12988049" y="3670237"/>
                  <a:pt x="13005339" y="3687775"/>
                  <a:pt x="13025739" y="3687651"/>
                </a:cubicBezTo>
                <a:cubicBezTo>
                  <a:pt x="13046387" y="3687402"/>
                  <a:pt x="13062681" y="3669988"/>
                  <a:pt x="13061686" y="3649091"/>
                </a:cubicBezTo>
                <a:cubicBezTo>
                  <a:pt x="13060815" y="3629065"/>
                  <a:pt x="13045142" y="3614388"/>
                  <a:pt x="13024867" y="3614637"/>
                </a:cubicBezTo>
                <a:cubicBezTo>
                  <a:pt x="13005090" y="3614885"/>
                  <a:pt x="12989168" y="3630309"/>
                  <a:pt x="12988547" y="3649838"/>
                </a:cubicBezTo>
                <a:close/>
                <a:moveTo>
                  <a:pt x="12936554" y="3614512"/>
                </a:moveTo>
                <a:cubicBezTo>
                  <a:pt x="12915533" y="3614264"/>
                  <a:pt x="12898742" y="3630931"/>
                  <a:pt x="12899238" y="3651704"/>
                </a:cubicBezTo>
                <a:cubicBezTo>
                  <a:pt x="12899736" y="3670983"/>
                  <a:pt x="12916030" y="3687154"/>
                  <a:pt x="12935310" y="3687527"/>
                </a:cubicBezTo>
                <a:cubicBezTo>
                  <a:pt x="12955959" y="3687900"/>
                  <a:pt x="12972750" y="3670983"/>
                  <a:pt x="12972377" y="3649962"/>
                </a:cubicBezTo>
                <a:cubicBezTo>
                  <a:pt x="12972003" y="3629812"/>
                  <a:pt x="12956829" y="3614761"/>
                  <a:pt x="12936678" y="3614388"/>
                </a:cubicBezTo>
                <a:close/>
                <a:moveTo>
                  <a:pt x="12851350" y="3614512"/>
                </a:moveTo>
                <a:cubicBezTo>
                  <a:pt x="12829832" y="3613517"/>
                  <a:pt x="12813287" y="3629065"/>
                  <a:pt x="12813164" y="3650460"/>
                </a:cubicBezTo>
                <a:cubicBezTo>
                  <a:pt x="12813164" y="3670237"/>
                  <a:pt x="12828215" y="3686531"/>
                  <a:pt x="12847742" y="3687527"/>
                </a:cubicBezTo>
                <a:cubicBezTo>
                  <a:pt x="12868017" y="3688522"/>
                  <a:pt x="12886054" y="3671605"/>
                  <a:pt x="12886303" y="3651206"/>
                </a:cubicBezTo>
                <a:cubicBezTo>
                  <a:pt x="12886551" y="3631677"/>
                  <a:pt x="12871127" y="3615508"/>
                  <a:pt x="12851350" y="3614637"/>
                </a:cubicBezTo>
                <a:close/>
                <a:moveTo>
                  <a:pt x="12757688" y="3614512"/>
                </a:moveTo>
                <a:cubicBezTo>
                  <a:pt x="12737537" y="3615632"/>
                  <a:pt x="12723233" y="3631304"/>
                  <a:pt x="12723606" y="3651579"/>
                </a:cubicBezTo>
                <a:cubicBezTo>
                  <a:pt x="12724104" y="3671356"/>
                  <a:pt x="12739652" y="3687154"/>
                  <a:pt x="12759180" y="3687527"/>
                </a:cubicBezTo>
                <a:cubicBezTo>
                  <a:pt x="12779580" y="3687900"/>
                  <a:pt x="12796994" y="3670362"/>
                  <a:pt x="12796620" y="3650087"/>
                </a:cubicBezTo>
                <a:cubicBezTo>
                  <a:pt x="12796124" y="3629439"/>
                  <a:pt x="12778585" y="3613393"/>
                  <a:pt x="12757688" y="3614512"/>
                </a:cubicBezTo>
                <a:close/>
                <a:moveTo>
                  <a:pt x="12673354" y="3614512"/>
                </a:moveTo>
                <a:cubicBezTo>
                  <a:pt x="12651960" y="3612896"/>
                  <a:pt x="12634795" y="3628071"/>
                  <a:pt x="12634049" y="3649216"/>
                </a:cubicBezTo>
                <a:cubicBezTo>
                  <a:pt x="12633427" y="3668993"/>
                  <a:pt x="12648105" y="3685661"/>
                  <a:pt x="12667508" y="3687278"/>
                </a:cubicBezTo>
                <a:cubicBezTo>
                  <a:pt x="12687783" y="3688895"/>
                  <a:pt x="12706192" y="3672600"/>
                  <a:pt x="12707188" y="3652201"/>
                </a:cubicBezTo>
                <a:cubicBezTo>
                  <a:pt x="12708058" y="3632673"/>
                  <a:pt x="12693132" y="3616005"/>
                  <a:pt x="12673479" y="3614512"/>
                </a:cubicBezTo>
                <a:close/>
                <a:moveTo>
                  <a:pt x="12585165" y="3614388"/>
                </a:moveTo>
                <a:cubicBezTo>
                  <a:pt x="12564269" y="3613642"/>
                  <a:pt x="12546855" y="3630060"/>
                  <a:pt x="12546855" y="3650708"/>
                </a:cubicBezTo>
                <a:cubicBezTo>
                  <a:pt x="12546855" y="3669988"/>
                  <a:pt x="12562777" y="3686531"/>
                  <a:pt x="12581931" y="3687527"/>
                </a:cubicBezTo>
                <a:cubicBezTo>
                  <a:pt x="12602580" y="3688522"/>
                  <a:pt x="12619745" y="3671979"/>
                  <a:pt x="12619869" y="3650957"/>
                </a:cubicBezTo>
                <a:cubicBezTo>
                  <a:pt x="12619869" y="3630683"/>
                  <a:pt x="12605191" y="3615259"/>
                  <a:pt x="12585041" y="3614512"/>
                </a:cubicBezTo>
                <a:close/>
                <a:moveTo>
                  <a:pt x="12530311" y="3653321"/>
                </a:moveTo>
                <a:cubicBezTo>
                  <a:pt x="12531681" y="3631926"/>
                  <a:pt x="12516380" y="3615010"/>
                  <a:pt x="12495110" y="3614512"/>
                </a:cubicBezTo>
                <a:cubicBezTo>
                  <a:pt x="12475334" y="3614015"/>
                  <a:pt x="12458789" y="3628941"/>
                  <a:pt x="12457421" y="3648345"/>
                </a:cubicBezTo>
                <a:cubicBezTo>
                  <a:pt x="12456053" y="3668620"/>
                  <a:pt x="12472598" y="3686905"/>
                  <a:pt x="12492995" y="3687527"/>
                </a:cubicBezTo>
                <a:cubicBezTo>
                  <a:pt x="12512525" y="3688149"/>
                  <a:pt x="12528943" y="3673098"/>
                  <a:pt x="12530311" y="3653321"/>
                </a:cubicBezTo>
                <a:close/>
                <a:moveTo>
                  <a:pt x="12406175" y="3614388"/>
                </a:moveTo>
                <a:cubicBezTo>
                  <a:pt x="12385279" y="3613517"/>
                  <a:pt x="12367865" y="3629936"/>
                  <a:pt x="12367740" y="3650584"/>
                </a:cubicBezTo>
                <a:cubicBezTo>
                  <a:pt x="12367740" y="3669864"/>
                  <a:pt x="12383537" y="3686531"/>
                  <a:pt x="12402816" y="3687402"/>
                </a:cubicBezTo>
                <a:cubicBezTo>
                  <a:pt x="12423464" y="3688397"/>
                  <a:pt x="12440630" y="3671979"/>
                  <a:pt x="12440879" y="3650957"/>
                </a:cubicBezTo>
                <a:cubicBezTo>
                  <a:pt x="12441003" y="3630683"/>
                  <a:pt x="12426325" y="3615134"/>
                  <a:pt x="12406175" y="3614388"/>
                </a:cubicBezTo>
                <a:close/>
                <a:moveTo>
                  <a:pt x="12354803" y="3650211"/>
                </a:moveTo>
                <a:cubicBezTo>
                  <a:pt x="12354556" y="3630683"/>
                  <a:pt x="12338759" y="3615010"/>
                  <a:pt x="12318980" y="3614512"/>
                </a:cubicBezTo>
                <a:cubicBezTo>
                  <a:pt x="12298583" y="3614015"/>
                  <a:pt x="12282909" y="3628319"/>
                  <a:pt x="12281790" y="3648470"/>
                </a:cubicBezTo>
                <a:cubicBezTo>
                  <a:pt x="12280546" y="3669366"/>
                  <a:pt x="12296592" y="3687029"/>
                  <a:pt x="12317116" y="3687527"/>
                </a:cubicBezTo>
                <a:cubicBezTo>
                  <a:pt x="12337514" y="3688024"/>
                  <a:pt x="12355052" y="3670610"/>
                  <a:pt x="12354803" y="3650211"/>
                </a:cubicBezTo>
                <a:close/>
                <a:moveTo>
                  <a:pt x="12192108" y="3649589"/>
                </a:moveTo>
                <a:cubicBezTo>
                  <a:pt x="12191611" y="3670486"/>
                  <a:pt x="12208153" y="3687651"/>
                  <a:pt x="12228802" y="3687402"/>
                </a:cubicBezTo>
                <a:cubicBezTo>
                  <a:pt x="12248081" y="3687154"/>
                  <a:pt x="12264500" y="3671108"/>
                  <a:pt x="12265122" y="3651828"/>
                </a:cubicBezTo>
                <a:cubicBezTo>
                  <a:pt x="12265868" y="3631180"/>
                  <a:pt x="12249077" y="3614139"/>
                  <a:pt x="12228056" y="3614388"/>
                </a:cubicBezTo>
                <a:cubicBezTo>
                  <a:pt x="12207905" y="3614512"/>
                  <a:pt x="12192482" y="3629439"/>
                  <a:pt x="12191984" y="3649589"/>
                </a:cubicBezTo>
                <a:close/>
                <a:moveTo>
                  <a:pt x="12143597" y="3614761"/>
                </a:moveTo>
                <a:cubicBezTo>
                  <a:pt x="12122079" y="3612149"/>
                  <a:pt x="12104417" y="3626454"/>
                  <a:pt x="12102800" y="3647599"/>
                </a:cubicBezTo>
                <a:cubicBezTo>
                  <a:pt x="12101307" y="3667501"/>
                  <a:pt x="12114989" y="3684666"/>
                  <a:pt x="12134393" y="3687278"/>
                </a:cubicBezTo>
                <a:cubicBezTo>
                  <a:pt x="12154419" y="3689890"/>
                  <a:pt x="12173824" y="3674342"/>
                  <a:pt x="12175689" y="3654067"/>
                </a:cubicBezTo>
                <a:cubicBezTo>
                  <a:pt x="12177431" y="3634787"/>
                  <a:pt x="12163126" y="3617249"/>
                  <a:pt x="12143722" y="3614885"/>
                </a:cubicBezTo>
                <a:close/>
                <a:moveTo>
                  <a:pt x="12013366" y="3645982"/>
                </a:moveTo>
                <a:cubicBezTo>
                  <a:pt x="12010879" y="3667003"/>
                  <a:pt x="12025431" y="3685412"/>
                  <a:pt x="12046080" y="3687278"/>
                </a:cubicBezTo>
                <a:cubicBezTo>
                  <a:pt x="12066355" y="3689143"/>
                  <a:pt x="12085012" y="3672973"/>
                  <a:pt x="12086007" y="3652574"/>
                </a:cubicBezTo>
                <a:cubicBezTo>
                  <a:pt x="12087002" y="3633046"/>
                  <a:pt x="12072200" y="3616129"/>
                  <a:pt x="12052672" y="3614512"/>
                </a:cubicBezTo>
                <a:cubicBezTo>
                  <a:pt x="12032273" y="3612771"/>
                  <a:pt x="12015730" y="3626080"/>
                  <a:pt x="12013366" y="3645982"/>
                </a:cubicBezTo>
                <a:close/>
                <a:moveTo>
                  <a:pt x="11962617" y="3614388"/>
                </a:moveTo>
                <a:cubicBezTo>
                  <a:pt x="11941596" y="3614388"/>
                  <a:pt x="11925053" y="3631553"/>
                  <a:pt x="11925923" y="3652201"/>
                </a:cubicBezTo>
                <a:cubicBezTo>
                  <a:pt x="11926794" y="3671481"/>
                  <a:pt x="11943337" y="3687402"/>
                  <a:pt x="11962617" y="3687402"/>
                </a:cubicBezTo>
                <a:cubicBezTo>
                  <a:pt x="11983265" y="3687402"/>
                  <a:pt x="11999684" y="3670112"/>
                  <a:pt x="11999062" y="3649216"/>
                </a:cubicBezTo>
                <a:cubicBezTo>
                  <a:pt x="11998316" y="3629190"/>
                  <a:pt x="11982892" y="3614264"/>
                  <a:pt x="11962617" y="3614388"/>
                </a:cubicBezTo>
                <a:close/>
                <a:moveTo>
                  <a:pt x="11874179" y="3614388"/>
                </a:moveTo>
                <a:cubicBezTo>
                  <a:pt x="11853283" y="3613890"/>
                  <a:pt x="11836117" y="3630434"/>
                  <a:pt x="11836366" y="3651082"/>
                </a:cubicBezTo>
                <a:cubicBezTo>
                  <a:pt x="11836615" y="3670362"/>
                  <a:pt x="11852661" y="3686780"/>
                  <a:pt x="11871940" y="3687402"/>
                </a:cubicBezTo>
                <a:cubicBezTo>
                  <a:pt x="11892588" y="3688149"/>
                  <a:pt x="11909505" y="3671356"/>
                  <a:pt x="11909381" y="3650335"/>
                </a:cubicBezTo>
                <a:cubicBezTo>
                  <a:pt x="11909381" y="3630185"/>
                  <a:pt x="11894330" y="3614885"/>
                  <a:pt x="11874179" y="3614264"/>
                </a:cubicBezTo>
                <a:close/>
                <a:moveTo>
                  <a:pt x="11783503" y="3687527"/>
                </a:moveTo>
                <a:cubicBezTo>
                  <a:pt x="11803030" y="3687527"/>
                  <a:pt x="11818952" y="3672103"/>
                  <a:pt x="11819823" y="3652325"/>
                </a:cubicBezTo>
                <a:cubicBezTo>
                  <a:pt x="11820569" y="3631926"/>
                  <a:pt x="11806638" y="3616129"/>
                  <a:pt x="11786488" y="3614637"/>
                </a:cubicBezTo>
                <a:cubicBezTo>
                  <a:pt x="11765467" y="3613144"/>
                  <a:pt x="11747680" y="3628692"/>
                  <a:pt x="11746809" y="3649340"/>
                </a:cubicBezTo>
                <a:cubicBezTo>
                  <a:pt x="11745938" y="3669615"/>
                  <a:pt x="11763103" y="3687527"/>
                  <a:pt x="11783503" y="3687527"/>
                </a:cubicBezTo>
                <a:close/>
                <a:moveTo>
                  <a:pt x="11660734" y="3649713"/>
                </a:moveTo>
                <a:cubicBezTo>
                  <a:pt x="11660236" y="3670610"/>
                  <a:pt x="11676780" y="3687775"/>
                  <a:pt x="11697427" y="3687527"/>
                </a:cubicBezTo>
                <a:cubicBezTo>
                  <a:pt x="11716708" y="3687278"/>
                  <a:pt x="11733126" y="3671232"/>
                  <a:pt x="11733749" y="3651952"/>
                </a:cubicBezTo>
                <a:cubicBezTo>
                  <a:pt x="11734495" y="3631304"/>
                  <a:pt x="11717702" y="3614264"/>
                  <a:pt x="11696681" y="3614512"/>
                </a:cubicBezTo>
                <a:cubicBezTo>
                  <a:pt x="11676531" y="3614637"/>
                  <a:pt x="11661107" y="3629563"/>
                  <a:pt x="11660610" y="3649713"/>
                </a:cubicBezTo>
                <a:close/>
                <a:moveTo>
                  <a:pt x="11571177" y="3649091"/>
                </a:moveTo>
                <a:cubicBezTo>
                  <a:pt x="11570306" y="3669988"/>
                  <a:pt x="11586725" y="3687402"/>
                  <a:pt x="11607373" y="3687527"/>
                </a:cubicBezTo>
                <a:cubicBezTo>
                  <a:pt x="11626652" y="3687527"/>
                  <a:pt x="11643320" y="3671854"/>
                  <a:pt x="11644315" y="3652574"/>
                </a:cubicBezTo>
                <a:cubicBezTo>
                  <a:pt x="11645310" y="3631926"/>
                  <a:pt x="11628891" y="3614637"/>
                  <a:pt x="11607871" y="3614512"/>
                </a:cubicBezTo>
                <a:cubicBezTo>
                  <a:pt x="11587596" y="3614388"/>
                  <a:pt x="11572048" y="3629065"/>
                  <a:pt x="11571301" y="3649091"/>
                </a:cubicBezTo>
                <a:close/>
                <a:moveTo>
                  <a:pt x="11520925" y="3614637"/>
                </a:moveTo>
                <a:cubicBezTo>
                  <a:pt x="11499531" y="3613020"/>
                  <a:pt x="11482366" y="3628195"/>
                  <a:pt x="11481619" y="3649340"/>
                </a:cubicBezTo>
                <a:cubicBezTo>
                  <a:pt x="11480998" y="3669118"/>
                  <a:pt x="11495675" y="3685785"/>
                  <a:pt x="11515079" y="3687402"/>
                </a:cubicBezTo>
                <a:cubicBezTo>
                  <a:pt x="11535354" y="3689019"/>
                  <a:pt x="11553763" y="3672725"/>
                  <a:pt x="11554758" y="3652325"/>
                </a:cubicBezTo>
                <a:cubicBezTo>
                  <a:pt x="11555629" y="3632797"/>
                  <a:pt x="11540702" y="3616129"/>
                  <a:pt x="11521049" y="3614637"/>
                </a:cubicBezTo>
                <a:close/>
                <a:moveTo>
                  <a:pt x="11394550" y="3651206"/>
                </a:moveTo>
                <a:cubicBezTo>
                  <a:pt x="11394799" y="3670486"/>
                  <a:pt x="11410844" y="3686905"/>
                  <a:pt x="11430124" y="3687527"/>
                </a:cubicBezTo>
                <a:cubicBezTo>
                  <a:pt x="11450772" y="3688273"/>
                  <a:pt x="11467688" y="3671481"/>
                  <a:pt x="11467564" y="3650460"/>
                </a:cubicBezTo>
                <a:cubicBezTo>
                  <a:pt x="11467564" y="3630309"/>
                  <a:pt x="11452513" y="3615010"/>
                  <a:pt x="11432362" y="3614388"/>
                </a:cubicBezTo>
                <a:cubicBezTo>
                  <a:pt x="11411466" y="3613890"/>
                  <a:pt x="11394301" y="3630434"/>
                  <a:pt x="11394550" y="3651082"/>
                </a:cubicBezTo>
                <a:close/>
                <a:moveTo>
                  <a:pt x="11378131" y="3649216"/>
                </a:moveTo>
                <a:cubicBezTo>
                  <a:pt x="11377384" y="3629190"/>
                  <a:pt x="11361712" y="3614388"/>
                  <a:pt x="11341561" y="3614637"/>
                </a:cubicBezTo>
                <a:cubicBezTo>
                  <a:pt x="11321785" y="3614761"/>
                  <a:pt x="11305738" y="3630185"/>
                  <a:pt x="11305117" y="3649713"/>
                </a:cubicBezTo>
                <a:cubicBezTo>
                  <a:pt x="11304370" y="3670112"/>
                  <a:pt x="11321660" y="3687775"/>
                  <a:pt x="11342059" y="3687651"/>
                </a:cubicBezTo>
                <a:cubicBezTo>
                  <a:pt x="11362707" y="3687651"/>
                  <a:pt x="11379001" y="3670112"/>
                  <a:pt x="11378255" y="3649216"/>
                </a:cubicBezTo>
                <a:close/>
                <a:moveTo>
                  <a:pt x="11252253" y="3614637"/>
                </a:moveTo>
                <a:cubicBezTo>
                  <a:pt x="11231232" y="3614637"/>
                  <a:pt x="11214688" y="3631802"/>
                  <a:pt x="11215559" y="3652450"/>
                </a:cubicBezTo>
                <a:cubicBezTo>
                  <a:pt x="11216430" y="3671730"/>
                  <a:pt x="11232973" y="3687651"/>
                  <a:pt x="11252253" y="3687651"/>
                </a:cubicBezTo>
                <a:cubicBezTo>
                  <a:pt x="11272900" y="3687651"/>
                  <a:pt x="11289319" y="3670362"/>
                  <a:pt x="11288698" y="3649464"/>
                </a:cubicBezTo>
                <a:cubicBezTo>
                  <a:pt x="11287951" y="3629439"/>
                  <a:pt x="11272528" y="3614512"/>
                  <a:pt x="11252253" y="3614637"/>
                </a:cubicBezTo>
                <a:close/>
                <a:moveTo>
                  <a:pt x="11163317" y="3614637"/>
                </a:moveTo>
                <a:cubicBezTo>
                  <a:pt x="11142296" y="3614388"/>
                  <a:pt x="11125504" y="3631180"/>
                  <a:pt x="11126001" y="3651828"/>
                </a:cubicBezTo>
                <a:cubicBezTo>
                  <a:pt x="11126499" y="3671108"/>
                  <a:pt x="11142794" y="3687278"/>
                  <a:pt x="11162073" y="3687651"/>
                </a:cubicBezTo>
                <a:cubicBezTo>
                  <a:pt x="11182721" y="3688024"/>
                  <a:pt x="11199514" y="3671108"/>
                  <a:pt x="11199140" y="3650087"/>
                </a:cubicBezTo>
                <a:cubicBezTo>
                  <a:pt x="11198767" y="3629936"/>
                  <a:pt x="11183592" y="3614885"/>
                  <a:pt x="11163442" y="3614512"/>
                </a:cubicBezTo>
                <a:close/>
                <a:moveTo>
                  <a:pt x="11039927" y="3648718"/>
                </a:moveTo>
                <a:cubicBezTo>
                  <a:pt x="11038808" y="3669615"/>
                  <a:pt x="11054853" y="3687278"/>
                  <a:pt x="11075501" y="3687651"/>
                </a:cubicBezTo>
                <a:cubicBezTo>
                  <a:pt x="11095900" y="3688149"/>
                  <a:pt x="11113315" y="3670610"/>
                  <a:pt x="11112941" y="3650211"/>
                </a:cubicBezTo>
                <a:cubicBezTo>
                  <a:pt x="11112568" y="3630683"/>
                  <a:pt x="11096771" y="3615010"/>
                  <a:pt x="11076994" y="3614637"/>
                </a:cubicBezTo>
                <a:cubicBezTo>
                  <a:pt x="11056719" y="3614139"/>
                  <a:pt x="11041047" y="3628568"/>
                  <a:pt x="11039927" y="3648718"/>
                </a:cubicBezTo>
                <a:close/>
                <a:moveTo>
                  <a:pt x="10985073" y="3614637"/>
                </a:moveTo>
                <a:cubicBezTo>
                  <a:pt x="10965047" y="3615383"/>
                  <a:pt x="10950245" y="3630931"/>
                  <a:pt x="10950369" y="3651206"/>
                </a:cubicBezTo>
                <a:cubicBezTo>
                  <a:pt x="10950494" y="3670983"/>
                  <a:pt x="10965918" y="3687029"/>
                  <a:pt x="10985446" y="3687775"/>
                </a:cubicBezTo>
                <a:cubicBezTo>
                  <a:pt x="11005846" y="3688522"/>
                  <a:pt x="11023508" y="3671232"/>
                  <a:pt x="11023384" y="3650833"/>
                </a:cubicBezTo>
                <a:cubicBezTo>
                  <a:pt x="11023384" y="3630185"/>
                  <a:pt x="11005846" y="3613766"/>
                  <a:pt x="10984949" y="3614637"/>
                </a:cubicBezTo>
                <a:close/>
                <a:moveTo>
                  <a:pt x="10860812" y="3649340"/>
                </a:moveTo>
                <a:cubicBezTo>
                  <a:pt x="10859942" y="3670237"/>
                  <a:pt x="10876360" y="3687651"/>
                  <a:pt x="10897008" y="3687775"/>
                </a:cubicBezTo>
                <a:cubicBezTo>
                  <a:pt x="10916288" y="3687775"/>
                  <a:pt x="10932956" y="3672103"/>
                  <a:pt x="10933950" y="3652823"/>
                </a:cubicBezTo>
                <a:cubicBezTo>
                  <a:pt x="10934946" y="3632175"/>
                  <a:pt x="10918527" y="3614885"/>
                  <a:pt x="10897506" y="3614761"/>
                </a:cubicBezTo>
                <a:cubicBezTo>
                  <a:pt x="10877231" y="3614637"/>
                  <a:pt x="10861683" y="3629314"/>
                  <a:pt x="10860936" y="3649340"/>
                </a:cubicBezTo>
                <a:close/>
                <a:moveTo>
                  <a:pt x="10846384" y="3655684"/>
                </a:moveTo>
                <a:cubicBezTo>
                  <a:pt x="10848996" y="3634165"/>
                  <a:pt x="10834691" y="3616502"/>
                  <a:pt x="10813546" y="3614885"/>
                </a:cubicBezTo>
                <a:cubicBezTo>
                  <a:pt x="10793644" y="3613393"/>
                  <a:pt x="10776479" y="3627075"/>
                  <a:pt x="10773867" y="3646479"/>
                </a:cubicBezTo>
                <a:cubicBezTo>
                  <a:pt x="10771255" y="3666506"/>
                  <a:pt x="10786803" y="3685910"/>
                  <a:pt x="10807078" y="3687775"/>
                </a:cubicBezTo>
                <a:cubicBezTo>
                  <a:pt x="10826358" y="3689517"/>
                  <a:pt x="10843896" y="3675212"/>
                  <a:pt x="10846259" y="3655808"/>
                </a:cubicBezTo>
                <a:close/>
                <a:moveTo>
                  <a:pt x="10721376" y="3614637"/>
                </a:moveTo>
                <a:cubicBezTo>
                  <a:pt x="10700355" y="3614388"/>
                  <a:pt x="10683563" y="3631304"/>
                  <a:pt x="10684185" y="3651952"/>
                </a:cubicBezTo>
                <a:cubicBezTo>
                  <a:pt x="10684807" y="3671232"/>
                  <a:pt x="10701102" y="3687402"/>
                  <a:pt x="10720381" y="3687651"/>
                </a:cubicBezTo>
                <a:cubicBezTo>
                  <a:pt x="10741030" y="3688024"/>
                  <a:pt x="10757697" y="3670983"/>
                  <a:pt x="10757199" y="3649962"/>
                </a:cubicBezTo>
                <a:cubicBezTo>
                  <a:pt x="10756701" y="3629812"/>
                  <a:pt x="10741527" y="3614761"/>
                  <a:pt x="10721376" y="3614637"/>
                </a:cubicBezTo>
                <a:close/>
                <a:moveTo>
                  <a:pt x="10594628" y="3649589"/>
                </a:moveTo>
                <a:cubicBezTo>
                  <a:pt x="10593882" y="3669864"/>
                  <a:pt x="10611047" y="3687651"/>
                  <a:pt x="10631446" y="3687651"/>
                </a:cubicBezTo>
                <a:cubicBezTo>
                  <a:pt x="10652094" y="3687651"/>
                  <a:pt x="10668513" y="3670237"/>
                  <a:pt x="10667766" y="3649340"/>
                </a:cubicBezTo>
                <a:cubicBezTo>
                  <a:pt x="10667020" y="3629314"/>
                  <a:pt x="10651472" y="3614512"/>
                  <a:pt x="10631197" y="3614637"/>
                </a:cubicBezTo>
                <a:cubicBezTo>
                  <a:pt x="10611420" y="3614637"/>
                  <a:pt x="10595374" y="3630060"/>
                  <a:pt x="10594628" y="3649589"/>
                </a:cubicBezTo>
                <a:close/>
                <a:moveTo>
                  <a:pt x="10544874" y="3687651"/>
                </a:moveTo>
                <a:cubicBezTo>
                  <a:pt x="10564153" y="3687651"/>
                  <a:pt x="10580697" y="3671730"/>
                  <a:pt x="10581692" y="3652574"/>
                </a:cubicBezTo>
                <a:cubicBezTo>
                  <a:pt x="10582687" y="3631926"/>
                  <a:pt x="10566144" y="3614761"/>
                  <a:pt x="10545123" y="3614637"/>
                </a:cubicBezTo>
                <a:cubicBezTo>
                  <a:pt x="10524848" y="3614637"/>
                  <a:pt x="10509423" y="3629314"/>
                  <a:pt x="10508677" y="3649464"/>
                </a:cubicBezTo>
                <a:cubicBezTo>
                  <a:pt x="10507931" y="3670362"/>
                  <a:pt x="10524350" y="3687775"/>
                  <a:pt x="10544998" y="3687775"/>
                </a:cubicBezTo>
                <a:close/>
                <a:moveTo>
                  <a:pt x="10418996" y="3649216"/>
                </a:moveTo>
                <a:cubicBezTo>
                  <a:pt x="10418125" y="3670112"/>
                  <a:pt x="10434544" y="3687527"/>
                  <a:pt x="10455192" y="3687651"/>
                </a:cubicBezTo>
                <a:cubicBezTo>
                  <a:pt x="10474471" y="3687651"/>
                  <a:pt x="10491139" y="3671979"/>
                  <a:pt x="10492134" y="3652699"/>
                </a:cubicBezTo>
                <a:cubicBezTo>
                  <a:pt x="10493129" y="3632051"/>
                  <a:pt x="10476711" y="3614761"/>
                  <a:pt x="10455690" y="3614637"/>
                </a:cubicBezTo>
                <a:cubicBezTo>
                  <a:pt x="10435415" y="3614512"/>
                  <a:pt x="10419867" y="3629190"/>
                  <a:pt x="10419120" y="3649216"/>
                </a:cubicBezTo>
                <a:close/>
                <a:moveTo>
                  <a:pt x="10367874" y="3614637"/>
                </a:moveTo>
                <a:cubicBezTo>
                  <a:pt x="10346354" y="3613517"/>
                  <a:pt x="10329687" y="3629065"/>
                  <a:pt x="10329438" y="3650335"/>
                </a:cubicBezTo>
                <a:cubicBezTo>
                  <a:pt x="10329189" y="3670112"/>
                  <a:pt x="10344240" y="3686531"/>
                  <a:pt x="10363769" y="3687527"/>
                </a:cubicBezTo>
                <a:cubicBezTo>
                  <a:pt x="10384044" y="3688646"/>
                  <a:pt x="10402080" y="3671854"/>
                  <a:pt x="10402452" y="3651455"/>
                </a:cubicBezTo>
                <a:cubicBezTo>
                  <a:pt x="10402826" y="3631926"/>
                  <a:pt x="10387526" y="3615632"/>
                  <a:pt x="10367749" y="3614637"/>
                </a:cubicBezTo>
                <a:close/>
                <a:moveTo>
                  <a:pt x="10280804" y="3614637"/>
                </a:moveTo>
                <a:cubicBezTo>
                  <a:pt x="10259907" y="3613766"/>
                  <a:pt x="10242493" y="3630185"/>
                  <a:pt x="10242369" y="3650833"/>
                </a:cubicBezTo>
                <a:cubicBezTo>
                  <a:pt x="10242369" y="3670112"/>
                  <a:pt x="10258041" y="3686780"/>
                  <a:pt x="10277321" y="3687775"/>
                </a:cubicBezTo>
                <a:cubicBezTo>
                  <a:pt x="10297968" y="3688770"/>
                  <a:pt x="10315258" y="3672352"/>
                  <a:pt x="10315383" y="3651331"/>
                </a:cubicBezTo>
                <a:cubicBezTo>
                  <a:pt x="10315507" y="3631056"/>
                  <a:pt x="10300830" y="3615508"/>
                  <a:pt x="10280804" y="3614761"/>
                </a:cubicBezTo>
                <a:close/>
                <a:moveTo>
                  <a:pt x="10191371" y="3614637"/>
                </a:moveTo>
                <a:cubicBezTo>
                  <a:pt x="10170473" y="3613642"/>
                  <a:pt x="10152935" y="3629936"/>
                  <a:pt x="10152811" y="3650584"/>
                </a:cubicBezTo>
                <a:cubicBezTo>
                  <a:pt x="10152686" y="3669864"/>
                  <a:pt x="10168359" y="3686656"/>
                  <a:pt x="10187639" y="3687651"/>
                </a:cubicBezTo>
                <a:cubicBezTo>
                  <a:pt x="10208287" y="3688770"/>
                  <a:pt x="10225577" y="3672352"/>
                  <a:pt x="10225825" y="3651331"/>
                </a:cubicBezTo>
                <a:cubicBezTo>
                  <a:pt x="10226074" y="3631056"/>
                  <a:pt x="10211397" y="3615508"/>
                  <a:pt x="10191371" y="3614512"/>
                </a:cubicBezTo>
                <a:close/>
                <a:moveTo>
                  <a:pt x="10136268" y="3652823"/>
                </a:moveTo>
                <a:cubicBezTo>
                  <a:pt x="10137263" y="3631304"/>
                  <a:pt x="10121715" y="3614761"/>
                  <a:pt x="10100321" y="3614637"/>
                </a:cubicBezTo>
                <a:cubicBezTo>
                  <a:pt x="10080543" y="3614512"/>
                  <a:pt x="10064249" y="3629687"/>
                  <a:pt x="10063253" y="3649216"/>
                </a:cubicBezTo>
                <a:cubicBezTo>
                  <a:pt x="10062259" y="3669491"/>
                  <a:pt x="10079175" y="3687527"/>
                  <a:pt x="10099574" y="3687775"/>
                </a:cubicBezTo>
                <a:cubicBezTo>
                  <a:pt x="10119103" y="3688024"/>
                  <a:pt x="10135273" y="3672600"/>
                  <a:pt x="10136144" y="3652823"/>
                </a:cubicBezTo>
                <a:close/>
                <a:moveTo>
                  <a:pt x="10011012" y="3614637"/>
                </a:moveTo>
                <a:cubicBezTo>
                  <a:pt x="9989991" y="3614388"/>
                  <a:pt x="9973199" y="3631180"/>
                  <a:pt x="9973820" y="3651952"/>
                </a:cubicBezTo>
                <a:cubicBezTo>
                  <a:pt x="9974318" y="3671232"/>
                  <a:pt x="9990737" y="3687402"/>
                  <a:pt x="10009892" y="3687775"/>
                </a:cubicBezTo>
                <a:cubicBezTo>
                  <a:pt x="10030540" y="3688149"/>
                  <a:pt x="10047208" y="3671108"/>
                  <a:pt x="10046835" y="3650211"/>
                </a:cubicBezTo>
                <a:cubicBezTo>
                  <a:pt x="10046462" y="3630060"/>
                  <a:pt x="10031163" y="3615010"/>
                  <a:pt x="10011012" y="3614761"/>
                </a:cubicBezTo>
                <a:close/>
                <a:moveTo>
                  <a:pt x="9960760" y="3650584"/>
                </a:moveTo>
                <a:cubicBezTo>
                  <a:pt x="9960512" y="3631056"/>
                  <a:pt x="9944839" y="3615259"/>
                  <a:pt x="9925062" y="3614637"/>
                </a:cubicBezTo>
                <a:cubicBezTo>
                  <a:pt x="9904662" y="3614015"/>
                  <a:pt x="9888990" y="3628319"/>
                  <a:pt x="9887746" y="3648345"/>
                </a:cubicBezTo>
                <a:cubicBezTo>
                  <a:pt x="9886502" y="3669242"/>
                  <a:pt x="9902299" y="3687029"/>
                  <a:pt x="9922947" y="3687651"/>
                </a:cubicBezTo>
                <a:cubicBezTo>
                  <a:pt x="9943347" y="3688273"/>
                  <a:pt x="9960885" y="3670983"/>
                  <a:pt x="9960760" y="3650584"/>
                </a:cubicBezTo>
                <a:close/>
                <a:moveTo>
                  <a:pt x="9832643" y="3614637"/>
                </a:moveTo>
                <a:cubicBezTo>
                  <a:pt x="9812618" y="3615508"/>
                  <a:pt x="9797940" y="3631180"/>
                  <a:pt x="9798188" y="3651455"/>
                </a:cubicBezTo>
                <a:cubicBezTo>
                  <a:pt x="9798437" y="3671232"/>
                  <a:pt x="9813861" y="3687154"/>
                  <a:pt x="9833514" y="3687775"/>
                </a:cubicBezTo>
                <a:cubicBezTo>
                  <a:pt x="9853914" y="3688397"/>
                  <a:pt x="9871452" y="3670983"/>
                  <a:pt x="9871202" y="3650584"/>
                </a:cubicBezTo>
                <a:cubicBezTo>
                  <a:pt x="9870954" y="3629936"/>
                  <a:pt x="9853540" y="3613642"/>
                  <a:pt x="9832643" y="3614637"/>
                </a:cubicBezTo>
                <a:close/>
                <a:moveTo>
                  <a:pt x="9747315" y="3614637"/>
                </a:moveTo>
                <a:cubicBezTo>
                  <a:pt x="9725921" y="3613393"/>
                  <a:pt x="9709004" y="3628817"/>
                  <a:pt x="9708632" y="3650087"/>
                </a:cubicBezTo>
                <a:cubicBezTo>
                  <a:pt x="9708258" y="3669864"/>
                  <a:pt x="9723184" y="3686283"/>
                  <a:pt x="9742713" y="3687527"/>
                </a:cubicBezTo>
                <a:cubicBezTo>
                  <a:pt x="9762988" y="3688770"/>
                  <a:pt x="9781148" y="3672103"/>
                  <a:pt x="9781646" y="3651704"/>
                </a:cubicBezTo>
                <a:cubicBezTo>
                  <a:pt x="9782143" y="3632175"/>
                  <a:pt x="9766968" y="3615756"/>
                  <a:pt x="9747191" y="3614637"/>
                </a:cubicBezTo>
                <a:close/>
                <a:moveTo>
                  <a:pt x="9659997" y="3614512"/>
                </a:moveTo>
                <a:cubicBezTo>
                  <a:pt x="9639100" y="3613642"/>
                  <a:pt x="9621686" y="3630060"/>
                  <a:pt x="9621562" y="3650708"/>
                </a:cubicBezTo>
                <a:cubicBezTo>
                  <a:pt x="9621562" y="3669988"/>
                  <a:pt x="9637234" y="3686656"/>
                  <a:pt x="9656514" y="3687651"/>
                </a:cubicBezTo>
                <a:cubicBezTo>
                  <a:pt x="9677162" y="3688646"/>
                  <a:pt x="9694451" y="3672227"/>
                  <a:pt x="9694576" y="3651206"/>
                </a:cubicBezTo>
                <a:cubicBezTo>
                  <a:pt x="9694700" y="3630931"/>
                  <a:pt x="9680022" y="3615383"/>
                  <a:pt x="9659997" y="3614637"/>
                </a:cubicBezTo>
                <a:close/>
                <a:moveTo>
                  <a:pt x="9605018" y="3653072"/>
                </a:moveTo>
                <a:cubicBezTo>
                  <a:pt x="9606262" y="3631677"/>
                  <a:pt x="9590714" y="3614885"/>
                  <a:pt x="9569444" y="3614512"/>
                </a:cubicBezTo>
                <a:cubicBezTo>
                  <a:pt x="9549667" y="3614264"/>
                  <a:pt x="9533248" y="3629190"/>
                  <a:pt x="9532129" y="3648718"/>
                </a:cubicBezTo>
                <a:cubicBezTo>
                  <a:pt x="9530885" y="3668993"/>
                  <a:pt x="9547677" y="3687154"/>
                  <a:pt x="9568076" y="3687527"/>
                </a:cubicBezTo>
                <a:cubicBezTo>
                  <a:pt x="9587604" y="3687900"/>
                  <a:pt x="9603899" y="3672725"/>
                  <a:pt x="9605018" y="3652948"/>
                </a:cubicBezTo>
                <a:close/>
                <a:moveTo>
                  <a:pt x="9480011" y="3614512"/>
                </a:moveTo>
                <a:cubicBezTo>
                  <a:pt x="9458990" y="3614139"/>
                  <a:pt x="9442073" y="3630931"/>
                  <a:pt x="9442571" y="3651579"/>
                </a:cubicBezTo>
                <a:cubicBezTo>
                  <a:pt x="9442944" y="3670859"/>
                  <a:pt x="9459238" y="3687154"/>
                  <a:pt x="9478394" y="3687651"/>
                </a:cubicBezTo>
                <a:cubicBezTo>
                  <a:pt x="9499042" y="3688149"/>
                  <a:pt x="9515834" y="3671232"/>
                  <a:pt x="9515585" y="3650335"/>
                </a:cubicBezTo>
                <a:cubicBezTo>
                  <a:pt x="9515336" y="3630185"/>
                  <a:pt x="9500162" y="3615010"/>
                  <a:pt x="9480011" y="3614637"/>
                </a:cubicBezTo>
                <a:close/>
                <a:moveTo>
                  <a:pt x="9429511" y="3649962"/>
                </a:moveTo>
                <a:cubicBezTo>
                  <a:pt x="9429013" y="3630434"/>
                  <a:pt x="9413092" y="3614885"/>
                  <a:pt x="9393314" y="3614512"/>
                </a:cubicBezTo>
                <a:cubicBezTo>
                  <a:pt x="9373040" y="3614139"/>
                  <a:pt x="9357367" y="3628692"/>
                  <a:pt x="9356372" y="3648843"/>
                </a:cubicBezTo>
                <a:cubicBezTo>
                  <a:pt x="9355377" y="3669739"/>
                  <a:pt x="9371547" y="3687278"/>
                  <a:pt x="9392195" y="3687651"/>
                </a:cubicBezTo>
                <a:cubicBezTo>
                  <a:pt x="9412594" y="3687900"/>
                  <a:pt x="9430008" y="3670362"/>
                  <a:pt x="9429511" y="3650087"/>
                </a:cubicBezTo>
                <a:close/>
                <a:moveTo>
                  <a:pt x="9266939" y="3650833"/>
                </a:moveTo>
                <a:cubicBezTo>
                  <a:pt x="9266939" y="3671854"/>
                  <a:pt x="9284105" y="3688397"/>
                  <a:pt x="9304752" y="3687527"/>
                </a:cubicBezTo>
                <a:cubicBezTo>
                  <a:pt x="9324032" y="3686656"/>
                  <a:pt x="9339953" y="3670112"/>
                  <a:pt x="9339953" y="3650833"/>
                </a:cubicBezTo>
                <a:cubicBezTo>
                  <a:pt x="9339953" y="3630185"/>
                  <a:pt x="9322664" y="3613642"/>
                  <a:pt x="9301767" y="3614388"/>
                </a:cubicBezTo>
                <a:cubicBezTo>
                  <a:pt x="9281741" y="3615134"/>
                  <a:pt x="9266815" y="3630558"/>
                  <a:pt x="9266939" y="3650708"/>
                </a:cubicBezTo>
                <a:close/>
                <a:moveTo>
                  <a:pt x="9177382" y="3648967"/>
                </a:moveTo>
                <a:cubicBezTo>
                  <a:pt x="9176511" y="3669864"/>
                  <a:pt x="9192681" y="3687402"/>
                  <a:pt x="9213329" y="3687527"/>
                </a:cubicBezTo>
                <a:cubicBezTo>
                  <a:pt x="9233728" y="3687775"/>
                  <a:pt x="9251018" y="3670112"/>
                  <a:pt x="9250396" y="3649713"/>
                </a:cubicBezTo>
                <a:cubicBezTo>
                  <a:pt x="9249774" y="3630185"/>
                  <a:pt x="9233852" y="3614637"/>
                  <a:pt x="9214076" y="3614512"/>
                </a:cubicBezTo>
                <a:cubicBezTo>
                  <a:pt x="9193801" y="3614264"/>
                  <a:pt x="9178253" y="3628941"/>
                  <a:pt x="9177257" y="3648967"/>
                </a:cubicBezTo>
                <a:close/>
                <a:moveTo>
                  <a:pt x="9124144" y="3687527"/>
                </a:moveTo>
                <a:cubicBezTo>
                  <a:pt x="9143425" y="3687527"/>
                  <a:pt x="9159967" y="3671605"/>
                  <a:pt x="9160963" y="3652450"/>
                </a:cubicBezTo>
                <a:cubicBezTo>
                  <a:pt x="9161958" y="3631802"/>
                  <a:pt x="9145415" y="3614637"/>
                  <a:pt x="9124393" y="3614512"/>
                </a:cubicBezTo>
                <a:cubicBezTo>
                  <a:pt x="9104119" y="3614512"/>
                  <a:pt x="9088695" y="3629190"/>
                  <a:pt x="9087949" y="3649340"/>
                </a:cubicBezTo>
                <a:cubicBezTo>
                  <a:pt x="9087202" y="3670237"/>
                  <a:pt x="9103621" y="3687651"/>
                  <a:pt x="9124269" y="3687651"/>
                </a:cubicBezTo>
                <a:close/>
                <a:moveTo>
                  <a:pt x="9037448" y="3614512"/>
                </a:moveTo>
                <a:cubicBezTo>
                  <a:pt x="9016427" y="3614512"/>
                  <a:pt x="8999884" y="3631677"/>
                  <a:pt x="9000754" y="3652325"/>
                </a:cubicBezTo>
                <a:cubicBezTo>
                  <a:pt x="9001625" y="3671605"/>
                  <a:pt x="9018169" y="3687527"/>
                  <a:pt x="9037448" y="3687527"/>
                </a:cubicBezTo>
                <a:cubicBezTo>
                  <a:pt x="9058096" y="3687527"/>
                  <a:pt x="9074515" y="3670237"/>
                  <a:pt x="9073893" y="3649340"/>
                </a:cubicBezTo>
                <a:cubicBezTo>
                  <a:pt x="9073147" y="3629314"/>
                  <a:pt x="9057723" y="3614388"/>
                  <a:pt x="9037448" y="3614512"/>
                </a:cubicBezTo>
                <a:close/>
                <a:moveTo>
                  <a:pt x="8984211" y="3648594"/>
                </a:moveTo>
                <a:cubicBezTo>
                  <a:pt x="8983092" y="3628444"/>
                  <a:pt x="8967419" y="3614139"/>
                  <a:pt x="8947144" y="3614512"/>
                </a:cubicBezTo>
                <a:cubicBezTo>
                  <a:pt x="8927368" y="3614885"/>
                  <a:pt x="8911570" y="3630558"/>
                  <a:pt x="8911197" y="3650087"/>
                </a:cubicBezTo>
                <a:cubicBezTo>
                  <a:pt x="8910824" y="3670486"/>
                  <a:pt x="8928362" y="3687900"/>
                  <a:pt x="8948637" y="3687527"/>
                </a:cubicBezTo>
                <a:cubicBezTo>
                  <a:pt x="8969285" y="3687029"/>
                  <a:pt x="8985331" y="3669491"/>
                  <a:pt x="8984211" y="3648594"/>
                </a:cubicBezTo>
                <a:close/>
                <a:moveTo>
                  <a:pt x="8861070" y="3614637"/>
                </a:moveTo>
                <a:cubicBezTo>
                  <a:pt x="8840049" y="3613269"/>
                  <a:pt x="8822386" y="3628941"/>
                  <a:pt x="8821640" y="3649713"/>
                </a:cubicBezTo>
                <a:cubicBezTo>
                  <a:pt x="8820893" y="3670112"/>
                  <a:pt x="8838183" y="3687775"/>
                  <a:pt x="8858582" y="3687651"/>
                </a:cubicBezTo>
                <a:cubicBezTo>
                  <a:pt x="8878111" y="3687651"/>
                  <a:pt x="8894032" y="3671979"/>
                  <a:pt x="8894654" y="3652201"/>
                </a:cubicBezTo>
                <a:cubicBezTo>
                  <a:pt x="8895400" y="3631802"/>
                  <a:pt x="8881220" y="3616005"/>
                  <a:pt x="8861070" y="3614761"/>
                </a:cubicBezTo>
                <a:close/>
                <a:moveTo>
                  <a:pt x="8773751" y="3614637"/>
                </a:moveTo>
                <a:cubicBezTo>
                  <a:pt x="8752233" y="3613642"/>
                  <a:pt x="8735689" y="3629190"/>
                  <a:pt x="8735565" y="3650584"/>
                </a:cubicBezTo>
                <a:cubicBezTo>
                  <a:pt x="8735565" y="3670362"/>
                  <a:pt x="8750616" y="3686656"/>
                  <a:pt x="8770144" y="3687651"/>
                </a:cubicBezTo>
                <a:cubicBezTo>
                  <a:pt x="8790419" y="3688646"/>
                  <a:pt x="8808455" y="3671730"/>
                  <a:pt x="8808704" y="3651331"/>
                </a:cubicBezTo>
                <a:cubicBezTo>
                  <a:pt x="8808953" y="3631802"/>
                  <a:pt x="8793529" y="3615632"/>
                  <a:pt x="8773751" y="3614761"/>
                </a:cubicBezTo>
                <a:close/>
                <a:moveTo>
                  <a:pt x="8646007" y="3649091"/>
                </a:moveTo>
                <a:cubicBezTo>
                  <a:pt x="8645137" y="3669988"/>
                  <a:pt x="8661307" y="3687527"/>
                  <a:pt x="8681955" y="3687651"/>
                </a:cubicBezTo>
                <a:cubicBezTo>
                  <a:pt x="8702354" y="3687900"/>
                  <a:pt x="8719644" y="3670237"/>
                  <a:pt x="8719022" y="3649838"/>
                </a:cubicBezTo>
                <a:cubicBezTo>
                  <a:pt x="8718400" y="3630309"/>
                  <a:pt x="8702479" y="3614761"/>
                  <a:pt x="8682701" y="3614637"/>
                </a:cubicBezTo>
                <a:cubicBezTo>
                  <a:pt x="8662426" y="3614388"/>
                  <a:pt x="8646878" y="3629065"/>
                  <a:pt x="8645884" y="3649091"/>
                </a:cubicBezTo>
                <a:close/>
                <a:moveTo>
                  <a:pt x="8590532" y="3614637"/>
                </a:moveTo>
                <a:cubicBezTo>
                  <a:pt x="8570382" y="3615756"/>
                  <a:pt x="8556077" y="3631429"/>
                  <a:pt x="8556451" y="3651704"/>
                </a:cubicBezTo>
                <a:cubicBezTo>
                  <a:pt x="8556948" y="3671481"/>
                  <a:pt x="8572496" y="3687278"/>
                  <a:pt x="8592025" y="3687651"/>
                </a:cubicBezTo>
                <a:cubicBezTo>
                  <a:pt x="8612424" y="3688024"/>
                  <a:pt x="8629837" y="3670486"/>
                  <a:pt x="8629465" y="3650211"/>
                </a:cubicBezTo>
                <a:cubicBezTo>
                  <a:pt x="8628967" y="3629563"/>
                  <a:pt x="8611429" y="3613517"/>
                  <a:pt x="8590532" y="3614637"/>
                </a:cubicBezTo>
                <a:close/>
                <a:moveTo>
                  <a:pt x="8469256" y="3649838"/>
                </a:moveTo>
                <a:cubicBezTo>
                  <a:pt x="8468635" y="3670237"/>
                  <a:pt x="8485924" y="3687775"/>
                  <a:pt x="8506323" y="3687651"/>
                </a:cubicBezTo>
                <a:cubicBezTo>
                  <a:pt x="8526971" y="3687402"/>
                  <a:pt x="8543266" y="3669988"/>
                  <a:pt x="8542270" y="3649091"/>
                </a:cubicBezTo>
                <a:cubicBezTo>
                  <a:pt x="8541400" y="3629065"/>
                  <a:pt x="8525727" y="3614388"/>
                  <a:pt x="8505452" y="3614637"/>
                </a:cubicBezTo>
                <a:cubicBezTo>
                  <a:pt x="8485675" y="3614885"/>
                  <a:pt x="8469754" y="3630309"/>
                  <a:pt x="8469132" y="3649838"/>
                </a:cubicBezTo>
                <a:close/>
                <a:moveTo>
                  <a:pt x="8379699" y="3652077"/>
                </a:moveTo>
                <a:cubicBezTo>
                  <a:pt x="8380321" y="3671356"/>
                  <a:pt x="8396739" y="3687402"/>
                  <a:pt x="8416019" y="3687651"/>
                </a:cubicBezTo>
                <a:cubicBezTo>
                  <a:pt x="8436667" y="3687900"/>
                  <a:pt x="8453335" y="3670859"/>
                  <a:pt x="8452713" y="3649838"/>
                </a:cubicBezTo>
                <a:cubicBezTo>
                  <a:pt x="8452216" y="3629687"/>
                  <a:pt x="8436916" y="3614761"/>
                  <a:pt x="8416641" y="3614637"/>
                </a:cubicBezTo>
                <a:cubicBezTo>
                  <a:pt x="8395620" y="3614512"/>
                  <a:pt x="8378953" y="3631429"/>
                  <a:pt x="8379575" y="3652077"/>
                </a:cubicBezTo>
                <a:close/>
                <a:moveTo>
                  <a:pt x="8290141" y="3650460"/>
                </a:moveTo>
                <a:cubicBezTo>
                  <a:pt x="8289893" y="3670859"/>
                  <a:pt x="8307431" y="3688273"/>
                  <a:pt x="8327706" y="3687775"/>
                </a:cubicBezTo>
                <a:cubicBezTo>
                  <a:pt x="8348354" y="3687278"/>
                  <a:pt x="8364275" y="3669615"/>
                  <a:pt x="8363156" y="3648718"/>
                </a:cubicBezTo>
                <a:cubicBezTo>
                  <a:pt x="8362037" y="3628568"/>
                  <a:pt x="8346239" y="3614264"/>
                  <a:pt x="8325964" y="3614761"/>
                </a:cubicBezTo>
                <a:cubicBezTo>
                  <a:pt x="8306188" y="3615259"/>
                  <a:pt x="8290390" y="3630931"/>
                  <a:pt x="8290141" y="3650460"/>
                </a:cubicBezTo>
                <a:close/>
                <a:moveTo>
                  <a:pt x="8273598" y="3653569"/>
                </a:moveTo>
                <a:cubicBezTo>
                  <a:pt x="8274967" y="3632175"/>
                  <a:pt x="8259667" y="3615259"/>
                  <a:pt x="8238397" y="3614637"/>
                </a:cubicBezTo>
                <a:cubicBezTo>
                  <a:pt x="8218620" y="3614139"/>
                  <a:pt x="8202076" y="3629065"/>
                  <a:pt x="8200708" y="3648470"/>
                </a:cubicBezTo>
                <a:cubicBezTo>
                  <a:pt x="8199340" y="3668744"/>
                  <a:pt x="8215884" y="3687029"/>
                  <a:pt x="8236282" y="3687651"/>
                </a:cubicBezTo>
                <a:cubicBezTo>
                  <a:pt x="8255811" y="3688273"/>
                  <a:pt x="8272230" y="3673222"/>
                  <a:pt x="8273598" y="3653445"/>
                </a:cubicBezTo>
                <a:close/>
                <a:moveTo>
                  <a:pt x="8153069" y="3614761"/>
                </a:moveTo>
                <a:cubicBezTo>
                  <a:pt x="8131675" y="3613517"/>
                  <a:pt x="8114883" y="3629065"/>
                  <a:pt x="8114634" y="3650335"/>
                </a:cubicBezTo>
                <a:cubicBezTo>
                  <a:pt x="8114385" y="3670112"/>
                  <a:pt x="8129436" y="3686531"/>
                  <a:pt x="8148840" y="3687651"/>
                </a:cubicBezTo>
                <a:cubicBezTo>
                  <a:pt x="8169115" y="3688895"/>
                  <a:pt x="8187275" y="3672103"/>
                  <a:pt x="8187648" y="3651579"/>
                </a:cubicBezTo>
                <a:cubicBezTo>
                  <a:pt x="8188022" y="3631926"/>
                  <a:pt x="8172846" y="3615756"/>
                  <a:pt x="8153069" y="3614637"/>
                </a:cubicBezTo>
                <a:close/>
                <a:moveTo>
                  <a:pt x="8025076" y="3650211"/>
                </a:moveTo>
                <a:cubicBezTo>
                  <a:pt x="8024704" y="3671232"/>
                  <a:pt x="8041495" y="3688149"/>
                  <a:pt x="8062143" y="3687651"/>
                </a:cubicBezTo>
                <a:cubicBezTo>
                  <a:pt x="8081423" y="3687278"/>
                  <a:pt x="8097718" y="3670983"/>
                  <a:pt x="8098215" y="3651828"/>
                </a:cubicBezTo>
                <a:cubicBezTo>
                  <a:pt x="8098712" y="3631180"/>
                  <a:pt x="8081796" y="3614388"/>
                  <a:pt x="8060899" y="3614637"/>
                </a:cubicBezTo>
                <a:cubicBezTo>
                  <a:pt x="8040749" y="3614885"/>
                  <a:pt x="8025574" y="3630060"/>
                  <a:pt x="8025201" y="3650211"/>
                </a:cubicBezTo>
                <a:close/>
                <a:moveTo>
                  <a:pt x="8008657" y="3649340"/>
                </a:moveTo>
                <a:cubicBezTo>
                  <a:pt x="8007787" y="3629812"/>
                  <a:pt x="7991492" y="3614637"/>
                  <a:pt x="7971715" y="3614637"/>
                </a:cubicBezTo>
                <a:cubicBezTo>
                  <a:pt x="7951441" y="3614637"/>
                  <a:pt x="7936141" y="3629687"/>
                  <a:pt x="7935519" y="3649713"/>
                </a:cubicBezTo>
                <a:cubicBezTo>
                  <a:pt x="7934897" y="3670610"/>
                  <a:pt x="7951441" y="3687775"/>
                  <a:pt x="7972088" y="3687651"/>
                </a:cubicBezTo>
                <a:cubicBezTo>
                  <a:pt x="7992488" y="3687527"/>
                  <a:pt x="8009528" y="3669615"/>
                  <a:pt x="8008533" y="3649216"/>
                </a:cubicBezTo>
                <a:close/>
                <a:moveTo>
                  <a:pt x="7887880" y="3614761"/>
                </a:moveTo>
                <a:cubicBezTo>
                  <a:pt x="7866859" y="3613393"/>
                  <a:pt x="7849195" y="3629065"/>
                  <a:pt x="7848449" y="3649838"/>
                </a:cubicBezTo>
                <a:cubicBezTo>
                  <a:pt x="7847703" y="3670237"/>
                  <a:pt x="7864993" y="3687900"/>
                  <a:pt x="7885392" y="3687775"/>
                </a:cubicBezTo>
                <a:cubicBezTo>
                  <a:pt x="7904921" y="3687775"/>
                  <a:pt x="7920841" y="3672103"/>
                  <a:pt x="7921463" y="3652325"/>
                </a:cubicBezTo>
                <a:cubicBezTo>
                  <a:pt x="7922210" y="3631926"/>
                  <a:pt x="7908030" y="3616129"/>
                  <a:pt x="7887880" y="3614885"/>
                </a:cubicBezTo>
                <a:close/>
                <a:moveTo>
                  <a:pt x="7796083" y="3614761"/>
                </a:moveTo>
                <a:cubicBezTo>
                  <a:pt x="7775062" y="3614512"/>
                  <a:pt x="7758270" y="3631429"/>
                  <a:pt x="7758892" y="3652077"/>
                </a:cubicBezTo>
                <a:cubicBezTo>
                  <a:pt x="7759514" y="3671356"/>
                  <a:pt x="7775809" y="3687527"/>
                  <a:pt x="7795088" y="3687775"/>
                </a:cubicBezTo>
                <a:cubicBezTo>
                  <a:pt x="7815736" y="3688149"/>
                  <a:pt x="7832404" y="3671108"/>
                  <a:pt x="7831906" y="3650087"/>
                </a:cubicBezTo>
                <a:cubicBezTo>
                  <a:pt x="7831408" y="3629936"/>
                  <a:pt x="7816234" y="3614885"/>
                  <a:pt x="7796083" y="3614761"/>
                </a:cubicBezTo>
                <a:close/>
                <a:moveTo>
                  <a:pt x="7669335" y="3651952"/>
                </a:moveTo>
                <a:cubicBezTo>
                  <a:pt x="7669832" y="3671232"/>
                  <a:pt x="7686002" y="3687402"/>
                  <a:pt x="7705282" y="3687900"/>
                </a:cubicBezTo>
                <a:cubicBezTo>
                  <a:pt x="7725930" y="3688397"/>
                  <a:pt x="7742722" y="3671356"/>
                  <a:pt x="7742349" y="3650460"/>
                </a:cubicBezTo>
                <a:cubicBezTo>
                  <a:pt x="7741975" y="3630309"/>
                  <a:pt x="7726801" y="3615134"/>
                  <a:pt x="7706650" y="3614885"/>
                </a:cubicBezTo>
                <a:cubicBezTo>
                  <a:pt x="7685629" y="3614512"/>
                  <a:pt x="7668713" y="3631304"/>
                  <a:pt x="7669210" y="3652077"/>
                </a:cubicBezTo>
                <a:close/>
                <a:moveTo>
                  <a:pt x="7616968" y="3614885"/>
                </a:moveTo>
                <a:cubicBezTo>
                  <a:pt x="7596818" y="3616254"/>
                  <a:pt x="7582638" y="3631926"/>
                  <a:pt x="7583384" y="3652325"/>
                </a:cubicBezTo>
                <a:cubicBezTo>
                  <a:pt x="7584007" y="3672103"/>
                  <a:pt x="7599803" y="3687775"/>
                  <a:pt x="7619456" y="3687900"/>
                </a:cubicBezTo>
                <a:cubicBezTo>
                  <a:pt x="7639856" y="3688024"/>
                  <a:pt x="7657144" y="3670362"/>
                  <a:pt x="7656398" y="3649962"/>
                </a:cubicBezTo>
                <a:cubicBezTo>
                  <a:pt x="7655776" y="3629314"/>
                  <a:pt x="7637989" y="3613517"/>
                  <a:pt x="7616968" y="3614885"/>
                </a:cubicBezTo>
                <a:close/>
                <a:moveTo>
                  <a:pt x="7528157" y="3614885"/>
                </a:moveTo>
                <a:cubicBezTo>
                  <a:pt x="7508131" y="3615756"/>
                  <a:pt x="7493454" y="3631429"/>
                  <a:pt x="7493703" y="3651704"/>
                </a:cubicBezTo>
                <a:cubicBezTo>
                  <a:pt x="7493951" y="3671481"/>
                  <a:pt x="7509375" y="3687402"/>
                  <a:pt x="7529028" y="3688024"/>
                </a:cubicBezTo>
                <a:cubicBezTo>
                  <a:pt x="7549427" y="3688646"/>
                  <a:pt x="7566965" y="3671232"/>
                  <a:pt x="7566717" y="3650833"/>
                </a:cubicBezTo>
                <a:cubicBezTo>
                  <a:pt x="7566468" y="3630185"/>
                  <a:pt x="7549054" y="3613890"/>
                  <a:pt x="7528157" y="3614885"/>
                </a:cubicBezTo>
                <a:close/>
                <a:moveTo>
                  <a:pt x="7442829" y="3614885"/>
                </a:moveTo>
                <a:cubicBezTo>
                  <a:pt x="7421435" y="3613642"/>
                  <a:pt x="7404518" y="3629065"/>
                  <a:pt x="7404145" y="3650335"/>
                </a:cubicBezTo>
                <a:cubicBezTo>
                  <a:pt x="7403772" y="3670112"/>
                  <a:pt x="7418698" y="3686531"/>
                  <a:pt x="7438227" y="3687775"/>
                </a:cubicBezTo>
                <a:cubicBezTo>
                  <a:pt x="7458502" y="3689019"/>
                  <a:pt x="7476662" y="3672352"/>
                  <a:pt x="7477159" y="3651952"/>
                </a:cubicBezTo>
                <a:cubicBezTo>
                  <a:pt x="7477657" y="3632424"/>
                  <a:pt x="7462482" y="3616005"/>
                  <a:pt x="7442704" y="3614885"/>
                </a:cubicBezTo>
                <a:close/>
                <a:moveTo>
                  <a:pt x="7387726" y="3651082"/>
                </a:moveTo>
                <a:cubicBezTo>
                  <a:pt x="7387726" y="3631553"/>
                  <a:pt x="7372303" y="3615632"/>
                  <a:pt x="7352525" y="3614761"/>
                </a:cubicBezTo>
                <a:cubicBezTo>
                  <a:pt x="7332126" y="3614015"/>
                  <a:pt x="7316205" y="3627946"/>
                  <a:pt x="7314837" y="3648096"/>
                </a:cubicBezTo>
                <a:cubicBezTo>
                  <a:pt x="7313344" y="3669118"/>
                  <a:pt x="7328892" y="3686905"/>
                  <a:pt x="7349664" y="3687775"/>
                </a:cubicBezTo>
                <a:cubicBezTo>
                  <a:pt x="7369939" y="3688646"/>
                  <a:pt x="7387851" y="3671481"/>
                  <a:pt x="7387851" y="3651082"/>
                </a:cubicBezTo>
                <a:close/>
                <a:moveTo>
                  <a:pt x="7227518" y="3652201"/>
                </a:moveTo>
                <a:cubicBezTo>
                  <a:pt x="7228140" y="3671481"/>
                  <a:pt x="7244559" y="3687527"/>
                  <a:pt x="7263838" y="3687775"/>
                </a:cubicBezTo>
                <a:cubicBezTo>
                  <a:pt x="7284487" y="3688024"/>
                  <a:pt x="7301154" y="3670983"/>
                  <a:pt x="7300532" y="3649962"/>
                </a:cubicBezTo>
                <a:cubicBezTo>
                  <a:pt x="7300035" y="3629812"/>
                  <a:pt x="7284735" y="3614885"/>
                  <a:pt x="7264461" y="3614761"/>
                </a:cubicBezTo>
                <a:cubicBezTo>
                  <a:pt x="7243440" y="3614637"/>
                  <a:pt x="7226772" y="3631553"/>
                  <a:pt x="7227393" y="3652201"/>
                </a:cubicBezTo>
                <a:close/>
                <a:moveTo>
                  <a:pt x="7210851" y="3653321"/>
                </a:moveTo>
                <a:cubicBezTo>
                  <a:pt x="7212094" y="3631926"/>
                  <a:pt x="7196671" y="3615010"/>
                  <a:pt x="7175400" y="3614637"/>
                </a:cubicBezTo>
                <a:cubicBezTo>
                  <a:pt x="7155624" y="3614264"/>
                  <a:pt x="7139205" y="3629190"/>
                  <a:pt x="7137960" y="3648718"/>
                </a:cubicBezTo>
                <a:cubicBezTo>
                  <a:pt x="7136717" y="3668993"/>
                  <a:pt x="7153384" y="3687154"/>
                  <a:pt x="7173783" y="3687651"/>
                </a:cubicBezTo>
                <a:cubicBezTo>
                  <a:pt x="7193312" y="3688149"/>
                  <a:pt x="7209606" y="3672973"/>
                  <a:pt x="7210851" y="3653196"/>
                </a:cubicBezTo>
                <a:close/>
                <a:moveTo>
                  <a:pt x="7086963" y="3614637"/>
                </a:moveTo>
                <a:cubicBezTo>
                  <a:pt x="7066066" y="3613642"/>
                  <a:pt x="7048527" y="3629936"/>
                  <a:pt x="7048279" y="3650584"/>
                </a:cubicBezTo>
                <a:cubicBezTo>
                  <a:pt x="7048030" y="3670983"/>
                  <a:pt x="7065693" y="3688273"/>
                  <a:pt x="7085967" y="3687775"/>
                </a:cubicBezTo>
                <a:cubicBezTo>
                  <a:pt x="7105496" y="3687154"/>
                  <a:pt x="7121044" y="3671356"/>
                  <a:pt x="7121293" y="3651455"/>
                </a:cubicBezTo>
                <a:cubicBezTo>
                  <a:pt x="7121541" y="3631180"/>
                  <a:pt x="7106989" y="3615632"/>
                  <a:pt x="7086838" y="3614637"/>
                </a:cubicBezTo>
                <a:close/>
                <a:moveTo>
                  <a:pt x="7000515" y="3614637"/>
                </a:moveTo>
                <a:cubicBezTo>
                  <a:pt x="6978996" y="3613642"/>
                  <a:pt x="6962453" y="3629190"/>
                  <a:pt x="6962328" y="3650584"/>
                </a:cubicBezTo>
                <a:cubicBezTo>
                  <a:pt x="6962328" y="3670362"/>
                  <a:pt x="6977379" y="3686656"/>
                  <a:pt x="6996908" y="3687651"/>
                </a:cubicBezTo>
                <a:cubicBezTo>
                  <a:pt x="7017183" y="3688646"/>
                  <a:pt x="7035218" y="3671730"/>
                  <a:pt x="7035467" y="3651331"/>
                </a:cubicBezTo>
                <a:cubicBezTo>
                  <a:pt x="7035716" y="3631802"/>
                  <a:pt x="7020292" y="3615632"/>
                  <a:pt x="7000515" y="3614761"/>
                </a:cubicBezTo>
                <a:close/>
                <a:moveTo>
                  <a:pt x="6872771" y="3650833"/>
                </a:moveTo>
                <a:cubicBezTo>
                  <a:pt x="6872771" y="3671854"/>
                  <a:pt x="6889936" y="3688397"/>
                  <a:pt x="6910584" y="3687527"/>
                </a:cubicBezTo>
                <a:cubicBezTo>
                  <a:pt x="6929864" y="3686656"/>
                  <a:pt x="6945785" y="3670112"/>
                  <a:pt x="6945785" y="3650833"/>
                </a:cubicBezTo>
                <a:cubicBezTo>
                  <a:pt x="6945785" y="3630185"/>
                  <a:pt x="6928496" y="3613642"/>
                  <a:pt x="6907599" y="3614388"/>
                </a:cubicBezTo>
                <a:cubicBezTo>
                  <a:pt x="6887573" y="3615134"/>
                  <a:pt x="6872647" y="3630558"/>
                  <a:pt x="6872771" y="3650708"/>
                </a:cubicBezTo>
                <a:close/>
                <a:moveTo>
                  <a:pt x="6824137" y="3614885"/>
                </a:moveTo>
                <a:cubicBezTo>
                  <a:pt x="6802618" y="3612273"/>
                  <a:pt x="6784955" y="3626578"/>
                  <a:pt x="6783338" y="3647723"/>
                </a:cubicBezTo>
                <a:cubicBezTo>
                  <a:pt x="6781845" y="3667625"/>
                  <a:pt x="6795528" y="3684790"/>
                  <a:pt x="6814932" y="3687402"/>
                </a:cubicBezTo>
                <a:cubicBezTo>
                  <a:pt x="6834958" y="3690014"/>
                  <a:pt x="6854362" y="3674466"/>
                  <a:pt x="6856228" y="3654191"/>
                </a:cubicBezTo>
                <a:cubicBezTo>
                  <a:pt x="6857969" y="3634912"/>
                  <a:pt x="6843665" y="3617373"/>
                  <a:pt x="6824261" y="3615010"/>
                </a:cubicBezTo>
                <a:close/>
                <a:moveTo>
                  <a:pt x="6733335" y="3614512"/>
                </a:moveTo>
                <a:cubicBezTo>
                  <a:pt x="6712314" y="3614264"/>
                  <a:pt x="6695522" y="3631056"/>
                  <a:pt x="6696020" y="3651704"/>
                </a:cubicBezTo>
                <a:cubicBezTo>
                  <a:pt x="6696517" y="3670983"/>
                  <a:pt x="6712812" y="3687154"/>
                  <a:pt x="6732091" y="3687527"/>
                </a:cubicBezTo>
                <a:cubicBezTo>
                  <a:pt x="6752739" y="3687900"/>
                  <a:pt x="6769531" y="3670983"/>
                  <a:pt x="6769158" y="3649962"/>
                </a:cubicBezTo>
                <a:cubicBezTo>
                  <a:pt x="6768785" y="3629812"/>
                  <a:pt x="6753610" y="3614761"/>
                  <a:pt x="6733460" y="3614388"/>
                </a:cubicBezTo>
                <a:close/>
                <a:moveTo>
                  <a:pt x="6606462" y="3650833"/>
                </a:moveTo>
                <a:cubicBezTo>
                  <a:pt x="6606462" y="3670112"/>
                  <a:pt x="6622383" y="3686656"/>
                  <a:pt x="6641539" y="3687651"/>
                </a:cubicBezTo>
                <a:cubicBezTo>
                  <a:pt x="6662187" y="3688646"/>
                  <a:pt x="6679352" y="3672103"/>
                  <a:pt x="6679476" y="3651082"/>
                </a:cubicBezTo>
                <a:cubicBezTo>
                  <a:pt x="6679476" y="3630807"/>
                  <a:pt x="6664799" y="3615383"/>
                  <a:pt x="6644649" y="3614637"/>
                </a:cubicBezTo>
                <a:cubicBezTo>
                  <a:pt x="6623752" y="3613890"/>
                  <a:pt x="6606338" y="3630309"/>
                  <a:pt x="6606338" y="3650957"/>
                </a:cubicBezTo>
                <a:close/>
                <a:moveTo>
                  <a:pt x="6516905" y="3649838"/>
                </a:moveTo>
                <a:cubicBezTo>
                  <a:pt x="6516283" y="3670237"/>
                  <a:pt x="6533573" y="3687775"/>
                  <a:pt x="6553971" y="3687651"/>
                </a:cubicBezTo>
                <a:cubicBezTo>
                  <a:pt x="6574620" y="3687402"/>
                  <a:pt x="6590914" y="3669988"/>
                  <a:pt x="6589919" y="3649091"/>
                </a:cubicBezTo>
                <a:cubicBezTo>
                  <a:pt x="6589048" y="3629065"/>
                  <a:pt x="6573376" y="3614388"/>
                  <a:pt x="6553101" y="3614637"/>
                </a:cubicBezTo>
                <a:cubicBezTo>
                  <a:pt x="6533324" y="3614885"/>
                  <a:pt x="6517403" y="3630309"/>
                  <a:pt x="6516780" y="3649838"/>
                </a:cubicBezTo>
                <a:close/>
                <a:moveTo>
                  <a:pt x="6427347" y="3650833"/>
                </a:moveTo>
                <a:cubicBezTo>
                  <a:pt x="6427347" y="3671232"/>
                  <a:pt x="6445010" y="3688397"/>
                  <a:pt x="6465409" y="3687651"/>
                </a:cubicBezTo>
                <a:cubicBezTo>
                  <a:pt x="6486057" y="3686905"/>
                  <a:pt x="6501730" y="3669118"/>
                  <a:pt x="6500361" y="3648096"/>
                </a:cubicBezTo>
                <a:cubicBezTo>
                  <a:pt x="6498993" y="3627946"/>
                  <a:pt x="6483197" y="3613890"/>
                  <a:pt x="6462797" y="3614637"/>
                </a:cubicBezTo>
                <a:cubicBezTo>
                  <a:pt x="6443020" y="3615383"/>
                  <a:pt x="6427472" y="3631304"/>
                  <a:pt x="6427472" y="3650833"/>
                </a:cubicBezTo>
                <a:close/>
                <a:moveTo>
                  <a:pt x="6382320" y="3614885"/>
                </a:moveTo>
                <a:cubicBezTo>
                  <a:pt x="6360801" y="3612273"/>
                  <a:pt x="6343139" y="3626578"/>
                  <a:pt x="6341522" y="3647723"/>
                </a:cubicBezTo>
                <a:cubicBezTo>
                  <a:pt x="6340029" y="3667625"/>
                  <a:pt x="6353711" y="3684790"/>
                  <a:pt x="6373115" y="3687402"/>
                </a:cubicBezTo>
                <a:cubicBezTo>
                  <a:pt x="6393141" y="3690014"/>
                  <a:pt x="6412545" y="3674466"/>
                  <a:pt x="6414411" y="3654191"/>
                </a:cubicBezTo>
                <a:cubicBezTo>
                  <a:pt x="6416153" y="3634912"/>
                  <a:pt x="6401848" y="3617373"/>
                  <a:pt x="6382444" y="3615010"/>
                </a:cubicBezTo>
                <a:close/>
                <a:moveTo>
                  <a:pt x="6290151" y="3614637"/>
                </a:moveTo>
                <a:cubicBezTo>
                  <a:pt x="6268632" y="3613517"/>
                  <a:pt x="6251964" y="3629065"/>
                  <a:pt x="6251715" y="3650335"/>
                </a:cubicBezTo>
                <a:cubicBezTo>
                  <a:pt x="6251467" y="3670112"/>
                  <a:pt x="6266517" y="3686531"/>
                  <a:pt x="6286046" y="3687527"/>
                </a:cubicBezTo>
                <a:cubicBezTo>
                  <a:pt x="6306320" y="3688646"/>
                  <a:pt x="6324357" y="3671854"/>
                  <a:pt x="6324729" y="3651455"/>
                </a:cubicBezTo>
                <a:cubicBezTo>
                  <a:pt x="6325103" y="3631926"/>
                  <a:pt x="6309804" y="3615632"/>
                  <a:pt x="6290026" y="3614637"/>
                </a:cubicBezTo>
                <a:close/>
                <a:moveTo>
                  <a:pt x="6196737" y="3614637"/>
                </a:moveTo>
                <a:cubicBezTo>
                  <a:pt x="6176711" y="3615508"/>
                  <a:pt x="6162034" y="3631180"/>
                  <a:pt x="6162282" y="3651455"/>
                </a:cubicBezTo>
                <a:cubicBezTo>
                  <a:pt x="6162531" y="3671232"/>
                  <a:pt x="6177955" y="3687154"/>
                  <a:pt x="6197483" y="3687775"/>
                </a:cubicBezTo>
                <a:cubicBezTo>
                  <a:pt x="6217883" y="3688397"/>
                  <a:pt x="6235421" y="3671108"/>
                  <a:pt x="6235296" y="3650708"/>
                </a:cubicBezTo>
                <a:cubicBezTo>
                  <a:pt x="6235048" y="3630060"/>
                  <a:pt x="6217634" y="3613766"/>
                  <a:pt x="6196737" y="3614761"/>
                </a:cubicBezTo>
                <a:close/>
                <a:moveTo>
                  <a:pt x="6114519" y="3614637"/>
                </a:moveTo>
                <a:cubicBezTo>
                  <a:pt x="6093497" y="3613269"/>
                  <a:pt x="6075835" y="3628941"/>
                  <a:pt x="6075088" y="3649713"/>
                </a:cubicBezTo>
                <a:cubicBezTo>
                  <a:pt x="6074342" y="3670112"/>
                  <a:pt x="6091631" y="3687775"/>
                  <a:pt x="6112031" y="3687651"/>
                </a:cubicBezTo>
                <a:cubicBezTo>
                  <a:pt x="6131559" y="3687651"/>
                  <a:pt x="6147480" y="3671979"/>
                  <a:pt x="6148103" y="3652201"/>
                </a:cubicBezTo>
                <a:cubicBezTo>
                  <a:pt x="6148849" y="3631802"/>
                  <a:pt x="6134669" y="3616005"/>
                  <a:pt x="6114519" y="3614761"/>
                </a:cubicBezTo>
                <a:close/>
                <a:moveTo>
                  <a:pt x="5985531" y="3650335"/>
                </a:moveTo>
                <a:cubicBezTo>
                  <a:pt x="5985282" y="3670735"/>
                  <a:pt x="6002820" y="3688149"/>
                  <a:pt x="6023095" y="3687651"/>
                </a:cubicBezTo>
                <a:cubicBezTo>
                  <a:pt x="6043743" y="3687154"/>
                  <a:pt x="6059664" y="3669491"/>
                  <a:pt x="6058545" y="3648594"/>
                </a:cubicBezTo>
                <a:cubicBezTo>
                  <a:pt x="6057425" y="3628444"/>
                  <a:pt x="6041629" y="3614139"/>
                  <a:pt x="6021354" y="3614637"/>
                </a:cubicBezTo>
                <a:cubicBezTo>
                  <a:pt x="6001577" y="3615134"/>
                  <a:pt x="5985779" y="3630807"/>
                  <a:pt x="5985531" y="3650335"/>
                </a:cubicBezTo>
                <a:close/>
                <a:moveTo>
                  <a:pt x="5895974" y="3651704"/>
                </a:moveTo>
                <a:cubicBezTo>
                  <a:pt x="5896471" y="3670983"/>
                  <a:pt x="5912641" y="3687154"/>
                  <a:pt x="5931921" y="3687651"/>
                </a:cubicBezTo>
                <a:cubicBezTo>
                  <a:pt x="5952569" y="3688149"/>
                  <a:pt x="5969360" y="3671108"/>
                  <a:pt x="5968988" y="3650211"/>
                </a:cubicBezTo>
                <a:cubicBezTo>
                  <a:pt x="5968614" y="3630060"/>
                  <a:pt x="5953439" y="3614885"/>
                  <a:pt x="5933289" y="3614637"/>
                </a:cubicBezTo>
                <a:cubicBezTo>
                  <a:pt x="5912268" y="3614264"/>
                  <a:pt x="5895351" y="3631056"/>
                  <a:pt x="5895849" y="3651828"/>
                </a:cubicBezTo>
                <a:close/>
                <a:moveTo>
                  <a:pt x="5810023" y="3650957"/>
                </a:moveTo>
                <a:cubicBezTo>
                  <a:pt x="5810023" y="3671979"/>
                  <a:pt x="5827188" y="3688522"/>
                  <a:pt x="5847836" y="3687651"/>
                </a:cubicBezTo>
                <a:cubicBezTo>
                  <a:pt x="5867116" y="3686780"/>
                  <a:pt x="5883037" y="3670237"/>
                  <a:pt x="5883037" y="3650957"/>
                </a:cubicBezTo>
                <a:cubicBezTo>
                  <a:pt x="5883037" y="3630309"/>
                  <a:pt x="5865748" y="3613766"/>
                  <a:pt x="5844851" y="3614512"/>
                </a:cubicBezTo>
                <a:cubicBezTo>
                  <a:pt x="5824825" y="3615259"/>
                  <a:pt x="5809899" y="3630683"/>
                  <a:pt x="5810023" y="3650833"/>
                </a:cubicBezTo>
                <a:close/>
                <a:moveTo>
                  <a:pt x="5759150" y="3614761"/>
                </a:moveTo>
                <a:cubicBezTo>
                  <a:pt x="5737755" y="3613517"/>
                  <a:pt x="5720839" y="3628941"/>
                  <a:pt x="5720466" y="3650211"/>
                </a:cubicBezTo>
                <a:cubicBezTo>
                  <a:pt x="5720093" y="3669988"/>
                  <a:pt x="5735019" y="3686407"/>
                  <a:pt x="5754548" y="3687775"/>
                </a:cubicBezTo>
                <a:cubicBezTo>
                  <a:pt x="5774822" y="3689019"/>
                  <a:pt x="5792983" y="3672352"/>
                  <a:pt x="5793604" y="3651952"/>
                </a:cubicBezTo>
                <a:cubicBezTo>
                  <a:pt x="5794102" y="3632424"/>
                  <a:pt x="5778927" y="3616005"/>
                  <a:pt x="5759274" y="3614885"/>
                </a:cubicBezTo>
                <a:close/>
                <a:moveTo>
                  <a:pt x="5630908" y="3650957"/>
                </a:moveTo>
                <a:cubicBezTo>
                  <a:pt x="5630908" y="3671979"/>
                  <a:pt x="5648074" y="3688522"/>
                  <a:pt x="5668721" y="3687651"/>
                </a:cubicBezTo>
                <a:cubicBezTo>
                  <a:pt x="5688001" y="3686780"/>
                  <a:pt x="5703923" y="3670237"/>
                  <a:pt x="5703923" y="3650957"/>
                </a:cubicBezTo>
                <a:cubicBezTo>
                  <a:pt x="5703923" y="3630309"/>
                  <a:pt x="5686633" y="3613766"/>
                  <a:pt x="5665736" y="3614512"/>
                </a:cubicBezTo>
                <a:cubicBezTo>
                  <a:pt x="5645710" y="3615259"/>
                  <a:pt x="5630784" y="3630683"/>
                  <a:pt x="5630908" y="3650833"/>
                </a:cubicBezTo>
                <a:close/>
                <a:moveTo>
                  <a:pt x="5541475" y="3648221"/>
                </a:moveTo>
                <a:cubicBezTo>
                  <a:pt x="5540107" y="3669242"/>
                  <a:pt x="5555904" y="3686905"/>
                  <a:pt x="5576552" y="3687651"/>
                </a:cubicBezTo>
                <a:cubicBezTo>
                  <a:pt x="5596951" y="3688397"/>
                  <a:pt x="5614614" y="3671108"/>
                  <a:pt x="5614490" y="3650708"/>
                </a:cubicBezTo>
                <a:cubicBezTo>
                  <a:pt x="5614490" y="3631180"/>
                  <a:pt x="5598817" y="3615259"/>
                  <a:pt x="5579040" y="3614637"/>
                </a:cubicBezTo>
                <a:cubicBezTo>
                  <a:pt x="5558641" y="3614015"/>
                  <a:pt x="5542843" y="3628071"/>
                  <a:pt x="5541475" y="3648221"/>
                </a:cubicBezTo>
                <a:close/>
                <a:moveTo>
                  <a:pt x="5454281" y="3649838"/>
                </a:moveTo>
                <a:cubicBezTo>
                  <a:pt x="5453659" y="3670237"/>
                  <a:pt x="5470949" y="3687775"/>
                  <a:pt x="5491348" y="3687651"/>
                </a:cubicBezTo>
                <a:cubicBezTo>
                  <a:pt x="5511996" y="3687402"/>
                  <a:pt x="5528291" y="3669988"/>
                  <a:pt x="5527295" y="3649091"/>
                </a:cubicBezTo>
                <a:cubicBezTo>
                  <a:pt x="5526425" y="3629065"/>
                  <a:pt x="5510752" y="3614388"/>
                  <a:pt x="5490477" y="3614637"/>
                </a:cubicBezTo>
                <a:cubicBezTo>
                  <a:pt x="5470700" y="3614885"/>
                  <a:pt x="5454779" y="3630309"/>
                  <a:pt x="5454157" y="3649838"/>
                </a:cubicBezTo>
                <a:close/>
                <a:moveTo>
                  <a:pt x="5364724" y="3650833"/>
                </a:moveTo>
                <a:cubicBezTo>
                  <a:pt x="5364724" y="3671232"/>
                  <a:pt x="5382387" y="3688397"/>
                  <a:pt x="5402786" y="3687651"/>
                </a:cubicBezTo>
                <a:cubicBezTo>
                  <a:pt x="5423434" y="3686905"/>
                  <a:pt x="5439106" y="3669118"/>
                  <a:pt x="5437738" y="3648096"/>
                </a:cubicBezTo>
                <a:cubicBezTo>
                  <a:pt x="5436370" y="3627946"/>
                  <a:pt x="5420573" y="3613890"/>
                  <a:pt x="5400174" y="3614637"/>
                </a:cubicBezTo>
                <a:cubicBezTo>
                  <a:pt x="5380396" y="3615383"/>
                  <a:pt x="5364848" y="3631304"/>
                  <a:pt x="5364848" y="3650833"/>
                </a:cubicBezTo>
                <a:close/>
                <a:moveTo>
                  <a:pt x="5312607" y="3614637"/>
                </a:moveTo>
                <a:cubicBezTo>
                  <a:pt x="5291585" y="3614388"/>
                  <a:pt x="5274793" y="3631056"/>
                  <a:pt x="5275291" y="3651828"/>
                </a:cubicBezTo>
                <a:cubicBezTo>
                  <a:pt x="5275788" y="3671108"/>
                  <a:pt x="5292083" y="3687278"/>
                  <a:pt x="5311363" y="3687651"/>
                </a:cubicBezTo>
                <a:cubicBezTo>
                  <a:pt x="5332011" y="3688024"/>
                  <a:pt x="5348802" y="3671108"/>
                  <a:pt x="5348429" y="3650211"/>
                </a:cubicBezTo>
                <a:cubicBezTo>
                  <a:pt x="5348056" y="3630060"/>
                  <a:pt x="5332881" y="3615010"/>
                  <a:pt x="5312731" y="3614637"/>
                </a:cubicBezTo>
                <a:close/>
                <a:moveTo>
                  <a:pt x="5189216" y="3648718"/>
                </a:moveTo>
                <a:cubicBezTo>
                  <a:pt x="5188097" y="3669615"/>
                  <a:pt x="5204143" y="3687278"/>
                  <a:pt x="5224790" y="3687651"/>
                </a:cubicBezTo>
                <a:cubicBezTo>
                  <a:pt x="5245190" y="3688149"/>
                  <a:pt x="5262603" y="3670610"/>
                  <a:pt x="5262355" y="3650211"/>
                </a:cubicBezTo>
                <a:cubicBezTo>
                  <a:pt x="5261982" y="3630683"/>
                  <a:pt x="5246184" y="3615010"/>
                  <a:pt x="5226407" y="3614637"/>
                </a:cubicBezTo>
                <a:cubicBezTo>
                  <a:pt x="5206132" y="3614139"/>
                  <a:pt x="5190460" y="3628568"/>
                  <a:pt x="5189341" y="3648718"/>
                </a:cubicBezTo>
                <a:close/>
                <a:moveTo>
                  <a:pt x="5099659" y="3648718"/>
                </a:moveTo>
                <a:cubicBezTo>
                  <a:pt x="5098539" y="3669615"/>
                  <a:pt x="5114585" y="3687278"/>
                  <a:pt x="5135233" y="3687651"/>
                </a:cubicBezTo>
                <a:cubicBezTo>
                  <a:pt x="5155632" y="3688149"/>
                  <a:pt x="5173046" y="3670610"/>
                  <a:pt x="5172797" y="3650211"/>
                </a:cubicBezTo>
                <a:cubicBezTo>
                  <a:pt x="5172424" y="3630683"/>
                  <a:pt x="5156627" y="3615010"/>
                  <a:pt x="5136850" y="3614637"/>
                </a:cubicBezTo>
                <a:cubicBezTo>
                  <a:pt x="5116575" y="3614139"/>
                  <a:pt x="5100903" y="3628568"/>
                  <a:pt x="5099783" y="3648718"/>
                </a:cubicBezTo>
                <a:close/>
                <a:moveTo>
                  <a:pt x="5048661" y="3614761"/>
                </a:moveTo>
                <a:cubicBezTo>
                  <a:pt x="5027267" y="3613517"/>
                  <a:pt x="5010350" y="3628941"/>
                  <a:pt x="5009977" y="3650211"/>
                </a:cubicBezTo>
                <a:cubicBezTo>
                  <a:pt x="5009604" y="3669988"/>
                  <a:pt x="5024530" y="3686407"/>
                  <a:pt x="5044058" y="3687651"/>
                </a:cubicBezTo>
                <a:cubicBezTo>
                  <a:pt x="5064333" y="3688895"/>
                  <a:pt x="5082494" y="3672227"/>
                  <a:pt x="5082991" y="3651828"/>
                </a:cubicBezTo>
                <a:cubicBezTo>
                  <a:pt x="5083489" y="3632300"/>
                  <a:pt x="5068314" y="3615881"/>
                  <a:pt x="5048536" y="3614761"/>
                </a:cubicBezTo>
                <a:close/>
                <a:moveTo>
                  <a:pt x="4960223" y="3614761"/>
                </a:moveTo>
                <a:cubicBezTo>
                  <a:pt x="4939202" y="3614512"/>
                  <a:pt x="4922410" y="3631304"/>
                  <a:pt x="4923032" y="3652077"/>
                </a:cubicBezTo>
                <a:cubicBezTo>
                  <a:pt x="4923529" y="3671356"/>
                  <a:pt x="4939824" y="3687527"/>
                  <a:pt x="4959103" y="3687900"/>
                </a:cubicBezTo>
                <a:cubicBezTo>
                  <a:pt x="4979751" y="3688273"/>
                  <a:pt x="4996419" y="3671232"/>
                  <a:pt x="4996046" y="3650335"/>
                </a:cubicBezTo>
                <a:cubicBezTo>
                  <a:pt x="4995673" y="3630185"/>
                  <a:pt x="4980373" y="3615134"/>
                  <a:pt x="4960223" y="3614885"/>
                </a:cubicBezTo>
                <a:close/>
                <a:moveTo>
                  <a:pt x="4872034" y="3614761"/>
                </a:moveTo>
                <a:cubicBezTo>
                  <a:pt x="4851137" y="3613766"/>
                  <a:pt x="4833599" y="3630060"/>
                  <a:pt x="4833474" y="3650708"/>
                </a:cubicBezTo>
                <a:cubicBezTo>
                  <a:pt x="4833226" y="3669988"/>
                  <a:pt x="4849022" y="3686780"/>
                  <a:pt x="4868302" y="3687775"/>
                </a:cubicBezTo>
                <a:cubicBezTo>
                  <a:pt x="4888950" y="3688895"/>
                  <a:pt x="4906240" y="3672476"/>
                  <a:pt x="4906488" y="3651455"/>
                </a:cubicBezTo>
                <a:cubicBezTo>
                  <a:pt x="4906737" y="3631180"/>
                  <a:pt x="4892060" y="3615632"/>
                  <a:pt x="4872034" y="3614637"/>
                </a:cubicBezTo>
                <a:close/>
                <a:moveTo>
                  <a:pt x="4781357" y="3614761"/>
                </a:moveTo>
                <a:cubicBezTo>
                  <a:pt x="4760336" y="3614388"/>
                  <a:pt x="4743419" y="3631180"/>
                  <a:pt x="4743917" y="3651828"/>
                </a:cubicBezTo>
                <a:cubicBezTo>
                  <a:pt x="4744290" y="3671108"/>
                  <a:pt x="4760585" y="3687402"/>
                  <a:pt x="4779740" y="3687900"/>
                </a:cubicBezTo>
                <a:cubicBezTo>
                  <a:pt x="4800388" y="3688397"/>
                  <a:pt x="4817180" y="3671481"/>
                  <a:pt x="4816931" y="3650584"/>
                </a:cubicBezTo>
                <a:cubicBezTo>
                  <a:pt x="4816682" y="3630434"/>
                  <a:pt x="4801507" y="3615259"/>
                  <a:pt x="4781357" y="3614885"/>
                </a:cubicBezTo>
                <a:close/>
                <a:moveTo>
                  <a:pt x="4696526" y="3614761"/>
                </a:moveTo>
                <a:cubicBezTo>
                  <a:pt x="4675132" y="3613517"/>
                  <a:pt x="4658215" y="3628941"/>
                  <a:pt x="4657842" y="3650211"/>
                </a:cubicBezTo>
                <a:cubicBezTo>
                  <a:pt x="4657469" y="3669988"/>
                  <a:pt x="4672395" y="3686407"/>
                  <a:pt x="4691924" y="3687775"/>
                </a:cubicBezTo>
                <a:cubicBezTo>
                  <a:pt x="4712199" y="3689019"/>
                  <a:pt x="4730359" y="3672352"/>
                  <a:pt x="4730981" y="3651952"/>
                </a:cubicBezTo>
                <a:cubicBezTo>
                  <a:pt x="4731478" y="3632424"/>
                  <a:pt x="4716303" y="3616005"/>
                  <a:pt x="4696650" y="3614885"/>
                </a:cubicBezTo>
                <a:close/>
                <a:moveTo>
                  <a:pt x="4568409" y="3648470"/>
                </a:moveTo>
                <a:cubicBezTo>
                  <a:pt x="4567041" y="3669491"/>
                  <a:pt x="4582962" y="3687154"/>
                  <a:pt x="4603610" y="3687775"/>
                </a:cubicBezTo>
                <a:cubicBezTo>
                  <a:pt x="4624009" y="3688397"/>
                  <a:pt x="4641548" y="3671108"/>
                  <a:pt x="4641423" y="3650708"/>
                </a:cubicBezTo>
                <a:cubicBezTo>
                  <a:pt x="4641299" y="3631180"/>
                  <a:pt x="4625626" y="3615383"/>
                  <a:pt x="4605849" y="3614761"/>
                </a:cubicBezTo>
                <a:cubicBezTo>
                  <a:pt x="4585450" y="3614139"/>
                  <a:pt x="4569778" y="3628319"/>
                  <a:pt x="4568409" y="3648470"/>
                </a:cubicBezTo>
                <a:close/>
                <a:moveTo>
                  <a:pt x="4512684" y="3614761"/>
                </a:moveTo>
                <a:cubicBezTo>
                  <a:pt x="4492534" y="3616005"/>
                  <a:pt x="4478354" y="3631677"/>
                  <a:pt x="4478852" y="3652077"/>
                </a:cubicBezTo>
                <a:cubicBezTo>
                  <a:pt x="4479474" y="3671854"/>
                  <a:pt x="4495146" y="3687527"/>
                  <a:pt x="4514675" y="3687775"/>
                </a:cubicBezTo>
                <a:cubicBezTo>
                  <a:pt x="4535074" y="3688024"/>
                  <a:pt x="4552363" y="3670362"/>
                  <a:pt x="4551866" y="3650087"/>
                </a:cubicBezTo>
                <a:cubicBezTo>
                  <a:pt x="4551244" y="3629439"/>
                  <a:pt x="4533581" y="3613517"/>
                  <a:pt x="4512684" y="3614885"/>
                </a:cubicBezTo>
                <a:close/>
                <a:moveTo>
                  <a:pt x="4389294" y="3649838"/>
                </a:moveTo>
                <a:cubicBezTo>
                  <a:pt x="4388797" y="3670735"/>
                  <a:pt x="4405340" y="3687900"/>
                  <a:pt x="4425988" y="3687651"/>
                </a:cubicBezTo>
                <a:cubicBezTo>
                  <a:pt x="4445268" y="3687402"/>
                  <a:pt x="4461687" y="3671356"/>
                  <a:pt x="4462308" y="3652077"/>
                </a:cubicBezTo>
                <a:cubicBezTo>
                  <a:pt x="4463055" y="3631429"/>
                  <a:pt x="4446263" y="3614388"/>
                  <a:pt x="4425242" y="3614637"/>
                </a:cubicBezTo>
                <a:cubicBezTo>
                  <a:pt x="4405091" y="3614761"/>
                  <a:pt x="4389668" y="3629687"/>
                  <a:pt x="4389170" y="3649838"/>
                </a:cubicBezTo>
                <a:close/>
                <a:moveTo>
                  <a:pt x="4341655" y="3614761"/>
                </a:moveTo>
                <a:cubicBezTo>
                  <a:pt x="4320634" y="3613393"/>
                  <a:pt x="4302971" y="3629065"/>
                  <a:pt x="4302225" y="3649838"/>
                </a:cubicBezTo>
                <a:cubicBezTo>
                  <a:pt x="4301478" y="3670237"/>
                  <a:pt x="4318768" y="3687900"/>
                  <a:pt x="4339167" y="3687775"/>
                </a:cubicBezTo>
                <a:cubicBezTo>
                  <a:pt x="4358696" y="3687775"/>
                  <a:pt x="4374617" y="3672103"/>
                  <a:pt x="4375239" y="3652325"/>
                </a:cubicBezTo>
                <a:cubicBezTo>
                  <a:pt x="4375985" y="3631926"/>
                  <a:pt x="4361805" y="3616129"/>
                  <a:pt x="4341655" y="3614885"/>
                </a:cubicBezTo>
                <a:close/>
                <a:moveTo>
                  <a:pt x="4285433" y="3655684"/>
                </a:moveTo>
                <a:cubicBezTo>
                  <a:pt x="4288045" y="3634165"/>
                  <a:pt x="4273740" y="3616502"/>
                  <a:pt x="4252595" y="3614885"/>
                </a:cubicBezTo>
                <a:cubicBezTo>
                  <a:pt x="4232693" y="3613393"/>
                  <a:pt x="4215528" y="3627075"/>
                  <a:pt x="4212916" y="3646479"/>
                </a:cubicBezTo>
                <a:cubicBezTo>
                  <a:pt x="4210304" y="3666506"/>
                  <a:pt x="4225852" y="3685910"/>
                  <a:pt x="4246127" y="3687775"/>
                </a:cubicBezTo>
                <a:cubicBezTo>
                  <a:pt x="4265407" y="3689517"/>
                  <a:pt x="4282945" y="3675212"/>
                  <a:pt x="4285308" y="3655808"/>
                </a:cubicBezTo>
                <a:close/>
                <a:moveTo>
                  <a:pt x="4162540" y="3614761"/>
                </a:moveTo>
                <a:cubicBezTo>
                  <a:pt x="4141519" y="3613393"/>
                  <a:pt x="4123856" y="3629190"/>
                  <a:pt x="4123110" y="3649838"/>
                </a:cubicBezTo>
                <a:cubicBezTo>
                  <a:pt x="4122488" y="3670237"/>
                  <a:pt x="4139653" y="3687900"/>
                  <a:pt x="4160052" y="3687775"/>
                </a:cubicBezTo>
                <a:cubicBezTo>
                  <a:pt x="4179580" y="3687775"/>
                  <a:pt x="4195378" y="3672103"/>
                  <a:pt x="4196124" y="3652201"/>
                </a:cubicBezTo>
                <a:cubicBezTo>
                  <a:pt x="4196746" y="3631802"/>
                  <a:pt x="4182566" y="3616005"/>
                  <a:pt x="4162540" y="3614761"/>
                </a:cubicBezTo>
                <a:close/>
                <a:moveTo>
                  <a:pt x="4037160" y="3648718"/>
                </a:moveTo>
                <a:cubicBezTo>
                  <a:pt x="4036040" y="3669615"/>
                  <a:pt x="4052086" y="3687278"/>
                  <a:pt x="4072734" y="3687651"/>
                </a:cubicBezTo>
                <a:cubicBezTo>
                  <a:pt x="4093133" y="3688149"/>
                  <a:pt x="4110547" y="3670610"/>
                  <a:pt x="4110298" y="3650211"/>
                </a:cubicBezTo>
                <a:cubicBezTo>
                  <a:pt x="4109925" y="3630683"/>
                  <a:pt x="4094128" y="3615010"/>
                  <a:pt x="4074351" y="3614637"/>
                </a:cubicBezTo>
                <a:cubicBezTo>
                  <a:pt x="4054076" y="3614139"/>
                  <a:pt x="4038403" y="3628568"/>
                  <a:pt x="4037284" y="3648718"/>
                </a:cubicBezTo>
                <a:close/>
                <a:moveTo>
                  <a:pt x="3982057" y="3614637"/>
                </a:moveTo>
                <a:cubicBezTo>
                  <a:pt x="3962031" y="3615508"/>
                  <a:pt x="3947353" y="3631180"/>
                  <a:pt x="3947602" y="3651455"/>
                </a:cubicBezTo>
                <a:cubicBezTo>
                  <a:pt x="3947851" y="3671232"/>
                  <a:pt x="3963275" y="3687154"/>
                  <a:pt x="3982927" y="3687775"/>
                </a:cubicBezTo>
                <a:cubicBezTo>
                  <a:pt x="4003327" y="3688397"/>
                  <a:pt x="4020865" y="3670983"/>
                  <a:pt x="4020616" y="3650584"/>
                </a:cubicBezTo>
                <a:cubicBezTo>
                  <a:pt x="4020367" y="3629936"/>
                  <a:pt x="4002954" y="3613642"/>
                  <a:pt x="3982057" y="3614637"/>
                </a:cubicBezTo>
                <a:close/>
                <a:moveTo>
                  <a:pt x="3931183" y="3650460"/>
                </a:moveTo>
                <a:cubicBezTo>
                  <a:pt x="3930934" y="3630931"/>
                  <a:pt x="3915138" y="3615259"/>
                  <a:pt x="3895360" y="3614761"/>
                </a:cubicBezTo>
                <a:cubicBezTo>
                  <a:pt x="3874961" y="3614264"/>
                  <a:pt x="3859288" y="3628568"/>
                  <a:pt x="3858169" y="3648718"/>
                </a:cubicBezTo>
                <a:cubicBezTo>
                  <a:pt x="3856925" y="3669615"/>
                  <a:pt x="3872971" y="3687278"/>
                  <a:pt x="3893494" y="3687775"/>
                </a:cubicBezTo>
                <a:cubicBezTo>
                  <a:pt x="3913894" y="3688273"/>
                  <a:pt x="3931432" y="3670859"/>
                  <a:pt x="3931183" y="3650460"/>
                </a:cubicBezTo>
                <a:close/>
                <a:moveTo>
                  <a:pt x="3770975" y="3650460"/>
                </a:moveTo>
                <a:cubicBezTo>
                  <a:pt x="3770726" y="3670859"/>
                  <a:pt x="3788264" y="3688273"/>
                  <a:pt x="3808539" y="3687775"/>
                </a:cubicBezTo>
                <a:cubicBezTo>
                  <a:pt x="3829187" y="3687278"/>
                  <a:pt x="3845109" y="3669615"/>
                  <a:pt x="3843989" y="3648718"/>
                </a:cubicBezTo>
                <a:cubicBezTo>
                  <a:pt x="3842870" y="3628568"/>
                  <a:pt x="3827073" y="3614264"/>
                  <a:pt x="3806798" y="3614761"/>
                </a:cubicBezTo>
                <a:cubicBezTo>
                  <a:pt x="3787020" y="3615259"/>
                  <a:pt x="3771224" y="3630931"/>
                  <a:pt x="3770975" y="3650460"/>
                </a:cubicBezTo>
                <a:close/>
                <a:moveTo>
                  <a:pt x="3754556" y="3649091"/>
                </a:moveTo>
                <a:cubicBezTo>
                  <a:pt x="3753685" y="3629065"/>
                  <a:pt x="3738013" y="3614388"/>
                  <a:pt x="3717738" y="3614637"/>
                </a:cubicBezTo>
                <a:cubicBezTo>
                  <a:pt x="3697961" y="3614885"/>
                  <a:pt x="3682039" y="3630309"/>
                  <a:pt x="3681417" y="3649838"/>
                </a:cubicBezTo>
                <a:cubicBezTo>
                  <a:pt x="3680796" y="3670237"/>
                  <a:pt x="3698085" y="3687775"/>
                  <a:pt x="3718484" y="3687651"/>
                </a:cubicBezTo>
                <a:cubicBezTo>
                  <a:pt x="3739132" y="3687402"/>
                  <a:pt x="3755427" y="3669988"/>
                  <a:pt x="3754432" y="3649091"/>
                </a:cubicBezTo>
                <a:close/>
                <a:moveTo>
                  <a:pt x="3630419" y="3614637"/>
                </a:moveTo>
                <a:cubicBezTo>
                  <a:pt x="3609523" y="3613766"/>
                  <a:pt x="3592109" y="3630185"/>
                  <a:pt x="3591984" y="3650833"/>
                </a:cubicBezTo>
                <a:cubicBezTo>
                  <a:pt x="3591984" y="3670112"/>
                  <a:pt x="3607657" y="3686780"/>
                  <a:pt x="3626937" y="3687775"/>
                </a:cubicBezTo>
                <a:cubicBezTo>
                  <a:pt x="3647585" y="3688770"/>
                  <a:pt x="3664874" y="3672352"/>
                  <a:pt x="3664999" y="3651331"/>
                </a:cubicBezTo>
                <a:cubicBezTo>
                  <a:pt x="3665123" y="3631056"/>
                  <a:pt x="3650446" y="3615508"/>
                  <a:pt x="3630419" y="3614761"/>
                </a:cubicBezTo>
                <a:close/>
                <a:moveTo>
                  <a:pt x="3502427" y="3650460"/>
                </a:moveTo>
                <a:cubicBezTo>
                  <a:pt x="3502178" y="3670859"/>
                  <a:pt x="3519717" y="3688273"/>
                  <a:pt x="3539991" y="3687775"/>
                </a:cubicBezTo>
                <a:cubicBezTo>
                  <a:pt x="3560639" y="3687278"/>
                  <a:pt x="3576561" y="3669615"/>
                  <a:pt x="3575441" y="3648718"/>
                </a:cubicBezTo>
                <a:cubicBezTo>
                  <a:pt x="3574322" y="3628568"/>
                  <a:pt x="3558525" y="3614264"/>
                  <a:pt x="3538250" y="3614761"/>
                </a:cubicBezTo>
                <a:cubicBezTo>
                  <a:pt x="3518473" y="3615259"/>
                  <a:pt x="3502676" y="3630931"/>
                  <a:pt x="3502427" y="3650460"/>
                </a:cubicBezTo>
                <a:close/>
                <a:moveTo>
                  <a:pt x="3455285" y="3614761"/>
                </a:moveTo>
                <a:cubicBezTo>
                  <a:pt x="3433891" y="3613393"/>
                  <a:pt x="3416850" y="3628692"/>
                  <a:pt x="3416352" y="3649962"/>
                </a:cubicBezTo>
                <a:cubicBezTo>
                  <a:pt x="3415855" y="3669739"/>
                  <a:pt x="3430781" y="3686283"/>
                  <a:pt x="3450185" y="3687651"/>
                </a:cubicBezTo>
                <a:cubicBezTo>
                  <a:pt x="3470460" y="3689019"/>
                  <a:pt x="3488745" y="3672476"/>
                  <a:pt x="3489367" y="3652077"/>
                </a:cubicBezTo>
                <a:cubicBezTo>
                  <a:pt x="3489989" y="3632548"/>
                  <a:pt x="3474938" y="3616129"/>
                  <a:pt x="3455161" y="3614761"/>
                </a:cubicBezTo>
                <a:close/>
                <a:moveTo>
                  <a:pt x="3326919" y="3650957"/>
                </a:moveTo>
                <a:cubicBezTo>
                  <a:pt x="3326919" y="3671979"/>
                  <a:pt x="3344085" y="3688522"/>
                  <a:pt x="3364733" y="3687651"/>
                </a:cubicBezTo>
                <a:cubicBezTo>
                  <a:pt x="3384012" y="3686780"/>
                  <a:pt x="3399934" y="3670237"/>
                  <a:pt x="3399934" y="3650957"/>
                </a:cubicBezTo>
                <a:cubicBezTo>
                  <a:pt x="3399934" y="3630309"/>
                  <a:pt x="3382644" y="3613766"/>
                  <a:pt x="3361747" y="3614512"/>
                </a:cubicBezTo>
                <a:cubicBezTo>
                  <a:pt x="3341721" y="3615259"/>
                  <a:pt x="3326795" y="3630683"/>
                  <a:pt x="3326919" y="3650833"/>
                </a:cubicBezTo>
                <a:close/>
                <a:moveTo>
                  <a:pt x="3270822" y="3614761"/>
                </a:moveTo>
                <a:cubicBezTo>
                  <a:pt x="3250671" y="3616129"/>
                  <a:pt x="3236616" y="3632051"/>
                  <a:pt x="3237362" y="3652325"/>
                </a:cubicBezTo>
                <a:cubicBezTo>
                  <a:pt x="3238109" y="3672103"/>
                  <a:pt x="3254030" y="3687651"/>
                  <a:pt x="3273558" y="3687651"/>
                </a:cubicBezTo>
                <a:cubicBezTo>
                  <a:pt x="3293957" y="3687651"/>
                  <a:pt x="3311123" y="3669864"/>
                  <a:pt x="3310376" y="3649589"/>
                </a:cubicBezTo>
                <a:cubicBezTo>
                  <a:pt x="3309630" y="3628941"/>
                  <a:pt x="3291843" y="3613269"/>
                  <a:pt x="3270822" y="3614761"/>
                </a:cubicBezTo>
                <a:close/>
                <a:moveTo>
                  <a:pt x="3187608" y="3614761"/>
                </a:moveTo>
                <a:cubicBezTo>
                  <a:pt x="3166587" y="3614512"/>
                  <a:pt x="3149795" y="3631180"/>
                  <a:pt x="3150292" y="3651952"/>
                </a:cubicBezTo>
                <a:cubicBezTo>
                  <a:pt x="3150790" y="3671232"/>
                  <a:pt x="3167084" y="3687402"/>
                  <a:pt x="3186364" y="3687775"/>
                </a:cubicBezTo>
                <a:cubicBezTo>
                  <a:pt x="3207012" y="3688149"/>
                  <a:pt x="3223804" y="3671232"/>
                  <a:pt x="3223431" y="3650211"/>
                </a:cubicBezTo>
                <a:cubicBezTo>
                  <a:pt x="3223058" y="3630060"/>
                  <a:pt x="3207883" y="3615010"/>
                  <a:pt x="3187732" y="3614637"/>
                </a:cubicBezTo>
                <a:close/>
                <a:moveTo>
                  <a:pt x="3060610" y="3649713"/>
                </a:moveTo>
                <a:cubicBezTo>
                  <a:pt x="3059864" y="3669988"/>
                  <a:pt x="3077029" y="3687775"/>
                  <a:pt x="3097428" y="3687775"/>
                </a:cubicBezTo>
                <a:cubicBezTo>
                  <a:pt x="3118076" y="3687775"/>
                  <a:pt x="3134495" y="3670362"/>
                  <a:pt x="3133749" y="3649464"/>
                </a:cubicBezTo>
                <a:cubicBezTo>
                  <a:pt x="3133003" y="3629439"/>
                  <a:pt x="3117455" y="3614637"/>
                  <a:pt x="3097180" y="3614761"/>
                </a:cubicBezTo>
                <a:cubicBezTo>
                  <a:pt x="3077403" y="3614761"/>
                  <a:pt x="3061233" y="3630185"/>
                  <a:pt x="3060610" y="3649713"/>
                </a:cubicBezTo>
                <a:close/>
                <a:moveTo>
                  <a:pt x="2971053" y="3651331"/>
                </a:moveTo>
                <a:cubicBezTo>
                  <a:pt x="2971177" y="3670610"/>
                  <a:pt x="2987223" y="3687029"/>
                  <a:pt x="3006503" y="3687775"/>
                </a:cubicBezTo>
                <a:cubicBezTo>
                  <a:pt x="3027151" y="3688522"/>
                  <a:pt x="3044191" y="3671854"/>
                  <a:pt x="3044067" y="3650833"/>
                </a:cubicBezTo>
                <a:cubicBezTo>
                  <a:pt x="3044067" y="3630683"/>
                  <a:pt x="3029016" y="3615259"/>
                  <a:pt x="3008991" y="3614637"/>
                </a:cubicBezTo>
                <a:cubicBezTo>
                  <a:pt x="2988094" y="3614015"/>
                  <a:pt x="2970929" y="3630558"/>
                  <a:pt x="2971053" y="3651206"/>
                </a:cubicBezTo>
                <a:close/>
                <a:moveTo>
                  <a:pt x="2958117" y="3650087"/>
                </a:moveTo>
                <a:cubicBezTo>
                  <a:pt x="2957495" y="3630558"/>
                  <a:pt x="2941574" y="3615010"/>
                  <a:pt x="2921796" y="3614761"/>
                </a:cubicBezTo>
                <a:cubicBezTo>
                  <a:pt x="2901522" y="3614512"/>
                  <a:pt x="2885973" y="3629065"/>
                  <a:pt x="2884978" y="3649216"/>
                </a:cubicBezTo>
                <a:cubicBezTo>
                  <a:pt x="2883984" y="3670112"/>
                  <a:pt x="2900278" y="3687651"/>
                  <a:pt x="2920926" y="3687775"/>
                </a:cubicBezTo>
                <a:cubicBezTo>
                  <a:pt x="2941325" y="3688024"/>
                  <a:pt x="2958615" y="3670362"/>
                  <a:pt x="2958117" y="3650087"/>
                </a:cubicBezTo>
                <a:close/>
                <a:moveTo>
                  <a:pt x="2828881" y="3614885"/>
                </a:moveTo>
                <a:cubicBezTo>
                  <a:pt x="2808730" y="3616378"/>
                  <a:pt x="2794799" y="3632175"/>
                  <a:pt x="2795545" y="3652574"/>
                </a:cubicBezTo>
                <a:cubicBezTo>
                  <a:pt x="2796292" y="3672352"/>
                  <a:pt x="2812338" y="3687900"/>
                  <a:pt x="2831866" y="3687775"/>
                </a:cubicBezTo>
                <a:cubicBezTo>
                  <a:pt x="2852265" y="3687775"/>
                  <a:pt x="2869430" y="3669864"/>
                  <a:pt x="2868560" y="3649589"/>
                </a:cubicBezTo>
                <a:cubicBezTo>
                  <a:pt x="2867689" y="3628941"/>
                  <a:pt x="2849902" y="3613269"/>
                  <a:pt x="2828881" y="3614885"/>
                </a:cubicBezTo>
                <a:close/>
                <a:moveTo>
                  <a:pt x="2779002" y="3650708"/>
                </a:moveTo>
                <a:cubicBezTo>
                  <a:pt x="2778753" y="3631180"/>
                  <a:pt x="2763081" y="3615383"/>
                  <a:pt x="2743303" y="3614761"/>
                </a:cubicBezTo>
                <a:cubicBezTo>
                  <a:pt x="2722904" y="3614139"/>
                  <a:pt x="2707232" y="3628444"/>
                  <a:pt x="2705988" y="3648470"/>
                </a:cubicBezTo>
                <a:cubicBezTo>
                  <a:pt x="2704744" y="3669366"/>
                  <a:pt x="2720541" y="3687154"/>
                  <a:pt x="2741189" y="3687775"/>
                </a:cubicBezTo>
                <a:cubicBezTo>
                  <a:pt x="2761588" y="3688397"/>
                  <a:pt x="2779126" y="3671108"/>
                  <a:pt x="2779002" y="3650708"/>
                </a:cubicBezTo>
                <a:close/>
                <a:moveTo>
                  <a:pt x="2616431" y="3648470"/>
                </a:moveTo>
                <a:cubicBezTo>
                  <a:pt x="2615062" y="3669491"/>
                  <a:pt x="2630984" y="3687154"/>
                  <a:pt x="2651632" y="3687775"/>
                </a:cubicBezTo>
                <a:cubicBezTo>
                  <a:pt x="2672031" y="3688397"/>
                  <a:pt x="2689569" y="3671108"/>
                  <a:pt x="2689445" y="3650708"/>
                </a:cubicBezTo>
                <a:cubicBezTo>
                  <a:pt x="2689320" y="3631180"/>
                  <a:pt x="2673648" y="3615383"/>
                  <a:pt x="2653871" y="3614761"/>
                </a:cubicBezTo>
                <a:cubicBezTo>
                  <a:pt x="2633471" y="3614139"/>
                  <a:pt x="2617799" y="3628319"/>
                  <a:pt x="2616431" y="3648470"/>
                </a:cubicBezTo>
                <a:close/>
                <a:moveTo>
                  <a:pt x="2529236" y="3651828"/>
                </a:moveTo>
                <a:cubicBezTo>
                  <a:pt x="2529734" y="3671108"/>
                  <a:pt x="2545904" y="3687278"/>
                  <a:pt x="2565184" y="3687775"/>
                </a:cubicBezTo>
                <a:cubicBezTo>
                  <a:pt x="2585832" y="3688273"/>
                  <a:pt x="2602624" y="3671232"/>
                  <a:pt x="2602251" y="3650335"/>
                </a:cubicBezTo>
                <a:cubicBezTo>
                  <a:pt x="2601878" y="3630185"/>
                  <a:pt x="2586703" y="3615010"/>
                  <a:pt x="2566552" y="3614761"/>
                </a:cubicBezTo>
                <a:cubicBezTo>
                  <a:pt x="2545531" y="3614388"/>
                  <a:pt x="2528615" y="3631180"/>
                  <a:pt x="2529112" y="3651952"/>
                </a:cubicBezTo>
                <a:close/>
                <a:moveTo>
                  <a:pt x="2512693" y="3652823"/>
                </a:moveTo>
                <a:cubicBezTo>
                  <a:pt x="2513688" y="3631304"/>
                  <a:pt x="2498140" y="3614761"/>
                  <a:pt x="2476746" y="3614637"/>
                </a:cubicBezTo>
                <a:cubicBezTo>
                  <a:pt x="2456969" y="3614512"/>
                  <a:pt x="2440674" y="3629687"/>
                  <a:pt x="2439679" y="3649216"/>
                </a:cubicBezTo>
                <a:cubicBezTo>
                  <a:pt x="2438684" y="3669491"/>
                  <a:pt x="2455600" y="3687527"/>
                  <a:pt x="2476000" y="3687775"/>
                </a:cubicBezTo>
                <a:cubicBezTo>
                  <a:pt x="2495528" y="3688024"/>
                  <a:pt x="2511698" y="3672600"/>
                  <a:pt x="2512569" y="3652823"/>
                </a:cubicBezTo>
                <a:close/>
                <a:moveTo>
                  <a:pt x="2388557" y="3614637"/>
                </a:moveTo>
                <a:cubicBezTo>
                  <a:pt x="2367660" y="3613766"/>
                  <a:pt x="2350246" y="3630185"/>
                  <a:pt x="2350122" y="3650833"/>
                </a:cubicBezTo>
                <a:cubicBezTo>
                  <a:pt x="2350122" y="3670112"/>
                  <a:pt x="2365794" y="3686780"/>
                  <a:pt x="2385074" y="3687775"/>
                </a:cubicBezTo>
                <a:cubicBezTo>
                  <a:pt x="2405722" y="3688770"/>
                  <a:pt x="2423011" y="3672352"/>
                  <a:pt x="2423136" y="3651331"/>
                </a:cubicBezTo>
                <a:cubicBezTo>
                  <a:pt x="2423260" y="3631056"/>
                  <a:pt x="2408583" y="3615508"/>
                  <a:pt x="2388557" y="3614761"/>
                </a:cubicBezTo>
                <a:close/>
                <a:moveTo>
                  <a:pt x="2298751" y="3614637"/>
                </a:moveTo>
                <a:cubicBezTo>
                  <a:pt x="2278724" y="3615383"/>
                  <a:pt x="2263923" y="3631056"/>
                  <a:pt x="2264171" y="3651206"/>
                </a:cubicBezTo>
                <a:cubicBezTo>
                  <a:pt x="2264296" y="3671108"/>
                  <a:pt x="2279720" y="3687029"/>
                  <a:pt x="2299248" y="3687651"/>
                </a:cubicBezTo>
                <a:cubicBezTo>
                  <a:pt x="2319647" y="3688397"/>
                  <a:pt x="2337310" y="3671108"/>
                  <a:pt x="2337186" y="3650708"/>
                </a:cubicBezTo>
                <a:cubicBezTo>
                  <a:pt x="2337186" y="3630060"/>
                  <a:pt x="2319647" y="3613642"/>
                  <a:pt x="2298751" y="3614512"/>
                </a:cubicBezTo>
                <a:close/>
                <a:moveTo>
                  <a:pt x="2213795" y="3614761"/>
                </a:moveTo>
                <a:cubicBezTo>
                  <a:pt x="2192401" y="3613144"/>
                  <a:pt x="2175236" y="3628319"/>
                  <a:pt x="2174490" y="3649464"/>
                </a:cubicBezTo>
                <a:cubicBezTo>
                  <a:pt x="2173868" y="3669242"/>
                  <a:pt x="2188545" y="3685910"/>
                  <a:pt x="2207949" y="3687527"/>
                </a:cubicBezTo>
                <a:cubicBezTo>
                  <a:pt x="2228224" y="3689143"/>
                  <a:pt x="2246633" y="3672849"/>
                  <a:pt x="2247628" y="3652450"/>
                </a:cubicBezTo>
                <a:cubicBezTo>
                  <a:pt x="2248499" y="3632921"/>
                  <a:pt x="2233573" y="3616254"/>
                  <a:pt x="2213920" y="3614761"/>
                </a:cubicBezTo>
                <a:close/>
                <a:moveTo>
                  <a:pt x="2119760" y="3614637"/>
                </a:moveTo>
                <a:cubicBezTo>
                  <a:pt x="2099734" y="3615383"/>
                  <a:pt x="2084932" y="3630931"/>
                  <a:pt x="2084932" y="3651082"/>
                </a:cubicBezTo>
                <a:cubicBezTo>
                  <a:pt x="2084932" y="3670859"/>
                  <a:pt x="2100356" y="3687029"/>
                  <a:pt x="2119885" y="3687775"/>
                </a:cubicBezTo>
                <a:cubicBezTo>
                  <a:pt x="2140159" y="3688522"/>
                  <a:pt x="2157946" y="3671356"/>
                  <a:pt x="2157946" y="3650957"/>
                </a:cubicBezTo>
                <a:cubicBezTo>
                  <a:pt x="2157946" y="3630309"/>
                  <a:pt x="2140532" y="3613890"/>
                  <a:pt x="2119636" y="3614637"/>
                </a:cubicBezTo>
                <a:close/>
                <a:moveTo>
                  <a:pt x="2035676" y="3614637"/>
                </a:moveTo>
                <a:cubicBezTo>
                  <a:pt x="2014779" y="3614139"/>
                  <a:pt x="1997614" y="3630683"/>
                  <a:pt x="1997862" y="3651331"/>
                </a:cubicBezTo>
                <a:cubicBezTo>
                  <a:pt x="1998111" y="3670610"/>
                  <a:pt x="2014157" y="3687029"/>
                  <a:pt x="2033437" y="3687651"/>
                </a:cubicBezTo>
                <a:cubicBezTo>
                  <a:pt x="2054085" y="3688397"/>
                  <a:pt x="2071001" y="3671605"/>
                  <a:pt x="2070877" y="3650584"/>
                </a:cubicBezTo>
                <a:cubicBezTo>
                  <a:pt x="2070877" y="3630434"/>
                  <a:pt x="2055826" y="3615134"/>
                  <a:pt x="2035676" y="3614512"/>
                </a:cubicBezTo>
                <a:close/>
                <a:moveTo>
                  <a:pt x="1946865" y="3614637"/>
                </a:moveTo>
                <a:cubicBezTo>
                  <a:pt x="1925968" y="3613642"/>
                  <a:pt x="1908430" y="3629936"/>
                  <a:pt x="1908305" y="3650584"/>
                </a:cubicBezTo>
                <a:cubicBezTo>
                  <a:pt x="1908056" y="3669864"/>
                  <a:pt x="1923853" y="3686656"/>
                  <a:pt x="1943133" y="3687651"/>
                </a:cubicBezTo>
                <a:cubicBezTo>
                  <a:pt x="1963781" y="3688770"/>
                  <a:pt x="1981070" y="3672352"/>
                  <a:pt x="1981319" y="3651331"/>
                </a:cubicBezTo>
                <a:cubicBezTo>
                  <a:pt x="1981568" y="3631056"/>
                  <a:pt x="1966891" y="3615508"/>
                  <a:pt x="1946865" y="3614512"/>
                </a:cubicBezTo>
                <a:close/>
                <a:moveTo>
                  <a:pt x="1818748" y="3651828"/>
                </a:moveTo>
                <a:cubicBezTo>
                  <a:pt x="1819245" y="3671108"/>
                  <a:pt x="1835415" y="3687278"/>
                  <a:pt x="1854695" y="3687775"/>
                </a:cubicBezTo>
                <a:cubicBezTo>
                  <a:pt x="1875343" y="3688273"/>
                  <a:pt x="1892135" y="3671232"/>
                  <a:pt x="1891762" y="3650335"/>
                </a:cubicBezTo>
                <a:cubicBezTo>
                  <a:pt x="1891389" y="3630185"/>
                  <a:pt x="1876214" y="3615010"/>
                  <a:pt x="1856063" y="3614761"/>
                </a:cubicBezTo>
                <a:cubicBezTo>
                  <a:pt x="1835042" y="3614388"/>
                  <a:pt x="1818126" y="3631180"/>
                  <a:pt x="1818623" y="3651952"/>
                </a:cubicBezTo>
                <a:close/>
                <a:moveTo>
                  <a:pt x="1729190" y="3651331"/>
                </a:moveTo>
                <a:cubicBezTo>
                  <a:pt x="1729315" y="3670610"/>
                  <a:pt x="1745360" y="3687029"/>
                  <a:pt x="1764640" y="3687775"/>
                </a:cubicBezTo>
                <a:cubicBezTo>
                  <a:pt x="1785288" y="3688522"/>
                  <a:pt x="1802329" y="3671854"/>
                  <a:pt x="1802204" y="3650833"/>
                </a:cubicBezTo>
                <a:cubicBezTo>
                  <a:pt x="1802204" y="3630683"/>
                  <a:pt x="1787154" y="3615259"/>
                  <a:pt x="1767128" y="3614637"/>
                </a:cubicBezTo>
                <a:cubicBezTo>
                  <a:pt x="1746231" y="3614015"/>
                  <a:pt x="1729066" y="3630558"/>
                  <a:pt x="1729190" y="3651206"/>
                </a:cubicBezTo>
                <a:close/>
                <a:moveTo>
                  <a:pt x="1681924" y="3614885"/>
                </a:moveTo>
                <a:cubicBezTo>
                  <a:pt x="1660530" y="3613517"/>
                  <a:pt x="1643613" y="3628941"/>
                  <a:pt x="1643116" y="3650211"/>
                </a:cubicBezTo>
                <a:cubicBezTo>
                  <a:pt x="1642743" y="3669988"/>
                  <a:pt x="1657669" y="3686531"/>
                  <a:pt x="1677073" y="3687775"/>
                </a:cubicBezTo>
                <a:cubicBezTo>
                  <a:pt x="1697348" y="3689143"/>
                  <a:pt x="1715632" y="3672476"/>
                  <a:pt x="1716130" y="3652077"/>
                </a:cubicBezTo>
                <a:cubicBezTo>
                  <a:pt x="1716627" y="3632548"/>
                  <a:pt x="1701577" y="3616129"/>
                  <a:pt x="1681800" y="3614885"/>
                </a:cubicBezTo>
                <a:close/>
                <a:moveTo>
                  <a:pt x="1587515" y="3614885"/>
                </a:moveTo>
                <a:cubicBezTo>
                  <a:pt x="1567365" y="3616129"/>
                  <a:pt x="1553185" y="3631802"/>
                  <a:pt x="1553683" y="3652201"/>
                </a:cubicBezTo>
                <a:cubicBezTo>
                  <a:pt x="1554305" y="3671979"/>
                  <a:pt x="1569977" y="3687651"/>
                  <a:pt x="1589506" y="3687900"/>
                </a:cubicBezTo>
                <a:cubicBezTo>
                  <a:pt x="1609905" y="3688149"/>
                  <a:pt x="1627194" y="3670486"/>
                  <a:pt x="1626697" y="3650211"/>
                </a:cubicBezTo>
                <a:cubicBezTo>
                  <a:pt x="1626075" y="3629563"/>
                  <a:pt x="1608412" y="3613642"/>
                  <a:pt x="1587515" y="3615010"/>
                </a:cubicBezTo>
                <a:close/>
                <a:moveTo>
                  <a:pt x="1537139" y="3651082"/>
                </a:moveTo>
                <a:cubicBezTo>
                  <a:pt x="1537139" y="3631553"/>
                  <a:pt x="1521591" y="3615632"/>
                  <a:pt x="1501814" y="3614885"/>
                </a:cubicBezTo>
                <a:cubicBezTo>
                  <a:pt x="1481415" y="3614139"/>
                  <a:pt x="1465618" y="3628195"/>
                  <a:pt x="1464250" y="3648345"/>
                </a:cubicBezTo>
                <a:cubicBezTo>
                  <a:pt x="1462757" y="3669366"/>
                  <a:pt x="1478429" y="3687154"/>
                  <a:pt x="1499202" y="3687900"/>
                </a:cubicBezTo>
                <a:cubicBezTo>
                  <a:pt x="1519477" y="3688646"/>
                  <a:pt x="1537264" y="3671481"/>
                  <a:pt x="1537264" y="3651082"/>
                </a:cubicBezTo>
                <a:close/>
                <a:moveTo>
                  <a:pt x="1376931" y="3649838"/>
                </a:moveTo>
                <a:cubicBezTo>
                  <a:pt x="1376185" y="3670112"/>
                  <a:pt x="1393350" y="3687900"/>
                  <a:pt x="1413749" y="3687900"/>
                </a:cubicBezTo>
                <a:cubicBezTo>
                  <a:pt x="1434397" y="3687900"/>
                  <a:pt x="1450816" y="3670486"/>
                  <a:pt x="1450070" y="3649589"/>
                </a:cubicBezTo>
                <a:cubicBezTo>
                  <a:pt x="1449323" y="3629563"/>
                  <a:pt x="1433775" y="3614761"/>
                  <a:pt x="1413500" y="3614885"/>
                </a:cubicBezTo>
                <a:cubicBezTo>
                  <a:pt x="1393723" y="3614885"/>
                  <a:pt x="1377553" y="3630309"/>
                  <a:pt x="1376931" y="3649838"/>
                </a:cubicBezTo>
                <a:close/>
                <a:moveTo>
                  <a:pt x="1328918" y="3615134"/>
                </a:moveTo>
                <a:cubicBezTo>
                  <a:pt x="1307897" y="3612647"/>
                  <a:pt x="1289488" y="3627200"/>
                  <a:pt x="1287622" y="3647848"/>
                </a:cubicBezTo>
                <a:cubicBezTo>
                  <a:pt x="1285757" y="3668122"/>
                  <a:pt x="1301927" y="3686780"/>
                  <a:pt x="1322326" y="3687775"/>
                </a:cubicBezTo>
                <a:cubicBezTo>
                  <a:pt x="1341854" y="3688770"/>
                  <a:pt x="1358646" y="3673968"/>
                  <a:pt x="1360388" y="3654440"/>
                </a:cubicBezTo>
                <a:cubicBezTo>
                  <a:pt x="1362129" y="3634041"/>
                  <a:pt x="1348820" y="3617498"/>
                  <a:pt x="1328918" y="3615134"/>
                </a:cubicBezTo>
                <a:close/>
                <a:moveTo>
                  <a:pt x="1236251" y="3614761"/>
                </a:moveTo>
                <a:cubicBezTo>
                  <a:pt x="1215355" y="3613890"/>
                  <a:pt x="1197941" y="3630309"/>
                  <a:pt x="1197816" y="3650957"/>
                </a:cubicBezTo>
                <a:cubicBezTo>
                  <a:pt x="1197816" y="3670237"/>
                  <a:pt x="1213613" y="3686905"/>
                  <a:pt x="1232893" y="3687775"/>
                </a:cubicBezTo>
                <a:cubicBezTo>
                  <a:pt x="1253541" y="3688770"/>
                  <a:pt x="1270706" y="3672352"/>
                  <a:pt x="1270955" y="3651331"/>
                </a:cubicBezTo>
                <a:cubicBezTo>
                  <a:pt x="1271079" y="3631056"/>
                  <a:pt x="1256402" y="3615508"/>
                  <a:pt x="1236251" y="3614761"/>
                </a:cubicBezTo>
                <a:close/>
                <a:moveTo>
                  <a:pt x="1111866" y="3648843"/>
                </a:moveTo>
                <a:cubicBezTo>
                  <a:pt x="1110747" y="3669739"/>
                  <a:pt x="1126792" y="3687402"/>
                  <a:pt x="1147440" y="3687775"/>
                </a:cubicBezTo>
                <a:cubicBezTo>
                  <a:pt x="1167839" y="3688273"/>
                  <a:pt x="1185253" y="3670735"/>
                  <a:pt x="1184880" y="3650335"/>
                </a:cubicBezTo>
                <a:cubicBezTo>
                  <a:pt x="1184507" y="3630807"/>
                  <a:pt x="1168710" y="3615134"/>
                  <a:pt x="1148933" y="3614761"/>
                </a:cubicBezTo>
                <a:cubicBezTo>
                  <a:pt x="1128658" y="3614264"/>
                  <a:pt x="1112986" y="3628692"/>
                  <a:pt x="1111866" y="3648843"/>
                </a:cubicBezTo>
                <a:close/>
                <a:moveTo>
                  <a:pt x="1022309" y="3650460"/>
                </a:moveTo>
                <a:cubicBezTo>
                  <a:pt x="1022060" y="3671481"/>
                  <a:pt x="1038727" y="3688273"/>
                  <a:pt x="1059500" y="3687775"/>
                </a:cubicBezTo>
                <a:cubicBezTo>
                  <a:pt x="1078780" y="3687278"/>
                  <a:pt x="1094950" y="3670983"/>
                  <a:pt x="1095323" y="3651704"/>
                </a:cubicBezTo>
                <a:cubicBezTo>
                  <a:pt x="1095696" y="3631056"/>
                  <a:pt x="1078780" y="3614264"/>
                  <a:pt x="1057883" y="3614637"/>
                </a:cubicBezTo>
                <a:cubicBezTo>
                  <a:pt x="1037732" y="3615010"/>
                  <a:pt x="1022557" y="3630185"/>
                  <a:pt x="1022309" y="3650335"/>
                </a:cubicBezTo>
                <a:close/>
                <a:moveTo>
                  <a:pt x="932751" y="3649464"/>
                </a:moveTo>
                <a:cubicBezTo>
                  <a:pt x="931881" y="3670362"/>
                  <a:pt x="948299" y="3687775"/>
                  <a:pt x="968947" y="3687900"/>
                </a:cubicBezTo>
                <a:cubicBezTo>
                  <a:pt x="988227" y="3687900"/>
                  <a:pt x="1004895" y="3672227"/>
                  <a:pt x="1005890" y="3652948"/>
                </a:cubicBezTo>
                <a:cubicBezTo>
                  <a:pt x="1006885" y="3632300"/>
                  <a:pt x="990466" y="3615010"/>
                  <a:pt x="969445" y="3614885"/>
                </a:cubicBezTo>
                <a:cubicBezTo>
                  <a:pt x="949170" y="3614761"/>
                  <a:pt x="933622" y="3629439"/>
                  <a:pt x="932876" y="3649464"/>
                </a:cubicBezTo>
                <a:close/>
                <a:moveTo>
                  <a:pt x="877897" y="3614761"/>
                </a:moveTo>
                <a:cubicBezTo>
                  <a:pt x="857871" y="3615508"/>
                  <a:pt x="843069" y="3631180"/>
                  <a:pt x="843318" y="3651331"/>
                </a:cubicBezTo>
                <a:cubicBezTo>
                  <a:pt x="843443" y="3671232"/>
                  <a:pt x="858866" y="3687154"/>
                  <a:pt x="878395" y="3687775"/>
                </a:cubicBezTo>
                <a:cubicBezTo>
                  <a:pt x="898794" y="3688522"/>
                  <a:pt x="916457" y="3671232"/>
                  <a:pt x="916332" y="3650833"/>
                </a:cubicBezTo>
                <a:cubicBezTo>
                  <a:pt x="916332" y="3630185"/>
                  <a:pt x="898794" y="3613766"/>
                  <a:pt x="877897" y="3614637"/>
                </a:cubicBezTo>
                <a:close/>
                <a:moveTo>
                  <a:pt x="794559" y="3614761"/>
                </a:moveTo>
                <a:cubicBezTo>
                  <a:pt x="773662" y="3613890"/>
                  <a:pt x="756248" y="3630309"/>
                  <a:pt x="756124" y="3650957"/>
                </a:cubicBezTo>
                <a:cubicBezTo>
                  <a:pt x="756124" y="3670237"/>
                  <a:pt x="771797" y="3686905"/>
                  <a:pt x="791076" y="3687900"/>
                </a:cubicBezTo>
                <a:cubicBezTo>
                  <a:pt x="811724" y="3688895"/>
                  <a:pt x="829014" y="3672476"/>
                  <a:pt x="829138" y="3651455"/>
                </a:cubicBezTo>
                <a:cubicBezTo>
                  <a:pt x="829263" y="3631180"/>
                  <a:pt x="814585" y="3615632"/>
                  <a:pt x="794559" y="3614885"/>
                </a:cubicBezTo>
                <a:close/>
                <a:moveTo>
                  <a:pt x="703882" y="3614761"/>
                </a:moveTo>
                <a:cubicBezTo>
                  <a:pt x="682861" y="3614512"/>
                  <a:pt x="666069" y="3631304"/>
                  <a:pt x="666691" y="3652077"/>
                </a:cubicBezTo>
                <a:cubicBezTo>
                  <a:pt x="667189" y="3671356"/>
                  <a:pt x="683483" y="3687527"/>
                  <a:pt x="702763" y="3687900"/>
                </a:cubicBezTo>
                <a:cubicBezTo>
                  <a:pt x="723411" y="3688273"/>
                  <a:pt x="740078" y="3671232"/>
                  <a:pt x="739705" y="3650335"/>
                </a:cubicBezTo>
                <a:cubicBezTo>
                  <a:pt x="739332" y="3630185"/>
                  <a:pt x="724033" y="3615134"/>
                  <a:pt x="703882" y="3614885"/>
                </a:cubicBezTo>
                <a:close/>
                <a:moveTo>
                  <a:pt x="616439" y="3614761"/>
                </a:moveTo>
                <a:cubicBezTo>
                  <a:pt x="595418" y="3613393"/>
                  <a:pt x="577756" y="3629190"/>
                  <a:pt x="577009" y="3649838"/>
                </a:cubicBezTo>
                <a:cubicBezTo>
                  <a:pt x="576387" y="3670237"/>
                  <a:pt x="593552" y="3687900"/>
                  <a:pt x="613952" y="3687775"/>
                </a:cubicBezTo>
                <a:cubicBezTo>
                  <a:pt x="633480" y="3687775"/>
                  <a:pt x="649277" y="3672103"/>
                  <a:pt x="650023" y="3652201"/>
                </a:cubicBezTo>
                <a:cubicBezTo>
                  <a:pt x="650645" y="3631802"/>
                  <a:pt x="636465" y="3616005"/>
                  <a:pt x="616439" y="3614761"/>
                </a:cubicBezTo>
                <a:close/>
                <a:moveTo>
                  <a:pt x="564073" y="3648843"/>
                </a:moveTo>
                <a:cubicBezTo>
                  <a:pt x="562954" y="3629314"/>
                  <a:pt x="546535" y="3614388"/>
                  <a:pt x="526758" y="3614637"/>
                </a:cubicBezTo>
                <a:cubicBezTo>
                  <a:pt x="505488" y="3615010"/>
                  <a:pt x="489939" y="3631677"/>
                  <a:pt x="491183" y="3653196"/>
                </a:cubicBezTo>
                <a:cubicBezTo>
                  <a:pt x="492303" y="3672973"/>
                  <a:pt x="508597" y="3688149"/>
                  <a:pt x="528126" y="3687775"/>
                </a:cubicBezTo>
                <a:cubicBezTo>
                  <a:pt x="548525" y="3687402"/>
                  <a:pt x="565317" y="3669242"/>
                  <a:pt x="564073" y="3648967"/>
                </a:cubicBezTo>
                <a:close/>
                <a:moveTo>
                  <a:pt x="401502" y="3648843"/>
                </a:moveTo>
                <a:cubicBezTo>
                  <a:pt x="400382" y="3669739"/>
                  <a:pt x="416428" y="3687402"/>
                  <a:pt x="437076" y="3687775"/>
                </a:cubicBezTo>
                <a:cubicBezTo>
                  <a:pt x="457475" y="3688273"/>
                  <a:pt x="474889" y="3670735"/>
                  <a:pt x="474516" y="3650335"/>
                </a:cubicBezTo>
                <a:cubicBezTo>
                  <a:pt x="474143" y="3630807"/>
                  <a:pt x="458346" y="3615134"/>
                  <a:pt x="438568" y="3614761"/>
                </a:cubicBezTo>
                <a:cubicBezTo>
                  <a:pt x="418294" y="3614264"/>
                  <a:pt x="402621" y="3628692"/>
                  <a:pt x="401502" y="3648843"/>
                </a:cubicBezTo>
                <a:close/>
                <a:moveTo>
                  <a:pt x="13345533" y="3648345"/>
                </a:moveTo>
                <a:cubicBezTo>
                  <a:pt x="13344165" y="3669366"/>
                  <a:pt x="13359962" y="3687029"/>
                  <a:pt x="13380610" y="3687775"/>
                </a:cubicBezTo>
                <a:cubicBezTo>
                  <a:pt x="13401008" y="3688522"/>
                  <a:pt x="13418671" y="3671232"/>
                  <a:pt x="13418547" y="3650833"/>
                </a:cubicBezTo>
                <a:cubicBezTo>
                  <a:pt x="13418547" y="3631304"/>
                  <a:pt x="13402874" y="3615383"/>
                  <a:pt x="13383097" y="3614761"/>
                </a:cubicBezTo>
                <a:cubicBezTo>
                  <a:pt x="13362698" y="3614139"/>
                  <a:pt x="13346901" y="3628195"/>
                  <a:pt x="13345533" y="3648345"/>
                </a:cubicBezTo>
                <a:close/>
                <a:moveTo>
                  <a:pt x="261444" y="3687775"/>
                </a:moveTo>
                <a:cubicBezTo>
                  <a:pt x="280972" y="3687775"/>
                  <a:pt x="296894" y="3672352"/>
                  <a:pt x="297764" y="3652574"/>
                </a:cubicBezTo>
                <a:cubicBezTo>
                  <a:pt x="298511" y="3632175"/>
                  <a:pt x="284579" y="3616378"/>
                  <a:pt x="264429" y="3614885"/>
                </a:cubicBezTo>
                <a:cubicBezTo>
                  <a:pt x="243408" y="3613393"/>
                  <a:pt x="225621" y="3628941"/>
                  <a:pt x="224750" y="3649589"/>
                </a:cubicBezTo>
                <a:cubicBezTo>
                  <a:pt x="223879" y="3669864"/>
                  <a:pt x="241045" y="3687775"/>
                  <a:pt x="261444" y="3687775"/>
                </a:cubicBezTo>
                <a:close/>
                <a:moveTo>
                  <a:pt x="172757" y="3614761"/>
                </a:moveTo>
                <a:cubicBezTo>
                  <a:pt x="151736" y="3614388"/>
                  <a:pt x="134819" y="3631180"/>
                  <a:pt x="135317" y="3651828"/>
                </a:cubicBezTo>
                <a:cubicBezTo>
                  <a:pt x="135690" y="3671108"/>
                  <a:pt x="151985" y="3687402"/>
                  <a:pt x="171140" y="3687900"/>
                </a:cubicBezTo>
                <a:cubicBezTo>
                  <a:pt x="191788" y="3688397"/>
                  <a:pt x="208580" y="3671481"/>
                  <a:pt x="208331" y="3650584"/>
                </a:cubicBezTo>
                <a:cubicBezTo>
                  <a:pt x="208082" y="3630434"/>
                  <a:pt x="192907" y="3615259"/>
                  <a:pt x="172757" y="3614885"/>
                </a:cubicBezTo>
                <a:close/>
                <a:moveTo>
                  <a:pt x="45635" y="3651455"/>
                </a:moveTo>
                <a:cubicBezTo>
                  <a:pt x="45884" y="3670735"/>
                  <a:pt x="61930" y="3687154"/>
                  <a:pt x="81209" y="3687775"/>
                </a:cubicBezTo>
                <a:cubicBezTo>
                  <a:pt x="101857" y="3688522"/>
                  <a:pt x="118774" y="3671730"/>
                  <a:pt x="118649" y="3650708"/>
                </a:cubicBezTo>
                <a:cubicBezTo>
                  <a:pt x="118649" y="3630558"/>
                  <a:pt x="103599" y="3615259"/>
                  <a:pt x="83448" y="3614637"/>
                </a:cubicBezTo>
                <a:cubicBezTo>
                  <a:pt x="62552" y="3614139"/>
                  <a:pt x="45386" y="3630683"/>
                  <a:pt x="45635" y="3651331"/>
                </a:cubicBezTo>
                <a:close/>
                <a:moveTo>
                  <a:pt x="384958" y="3650708"/>
                </a:moveTo>
                <a:cubicBezTo>
                  <a:pt x="384710" y="3631180"/>
                  <a:pt x="369037" y="3615383"/>
                  <a:pt x="349260" y="3614761"/>
                </a:cubicBezTo>
                <a:cubicBezTo>
                  <a:pt x="328861" y="3614139"/>
                  <a:pt x="313188" y="3628444"/>
                  <a:pt x="311944" y="3648470"/>
                </a:cubicBezTo>
                <a:cubicBezTo>
                  <a:pt x="310700" y="3669366"/>
                  <a:pt x="326497" y="3687154"/>
                  <a:pt x="347145" y="3687775"/>
                </a:cubicBezTo>
                <a:cubicBezTo>
                  <a:pt x="367544" y="3688397"/>
                  <a:pt x="385083" y="3671108"/>
                  <a:pt x="384958" y="3650708"/>
                </a:cubicBezTo>
                <a:close/>
                <a:moveTo>
                  <a:pt x="13328741" y="3566002"/>
                </a:moveTo>
                <a:cubicBezTo>
                  <a:pt x="13329735" y="3545976"/>
                  <a:pt x="13311825" y="3527567"/>
                  <a:pt x="13291799" y="3527940"/>
                </a:cubicBezTo>
                <a:cubicBezTo>
                  <a:pt x="13272145" y="3528313"/>
                  <a:pt x="13256597" y="3544235"/>
                  <a:pt x="13256472" y="3564261"/>
                </a:cubicBezTo>
                <a:cubicBezTo>
                  <a:pt x="13256349" y="3584784"/>
                  <a:pt x="13271026" y="3599959"/>
                  <a:pt x="13291425" y="3600333"/>
                </a:cubicBezTo>
                <a:cubicBezTo>
                  <a:pt x="13311327" y="3600706"/>
                  <a:pt x="13327871" y="3585655"/>
                  <a:pt x="13328741" y="3566002"/>
                </a:cubicBezTo>
                <a:close/>
                <a:moveTo>
                  <a:pt x="13206471" y="3527940"/>
                </a:moveTo>
                <a:cubicBezTo>
                  <a:pt x="13186443" y="3527443"/>
                  <a:pt x="13168284" y="3545603"/>
                  <a:pt x="13169031" y="3565629"/>
                </a:cubicBezTo>
                <a:cubicBezTo>
                  <a:pt x="13169776" y="3585157"/>
                  <a:pt x="13186071" y="3600457"/>
                  <a:pt x="13205973" y="3600208"/>
                </a:cubicBezTo>
                <a:cubicBezTo>
                  <a:pt x="13226372" y="3599959"/>
                  <a:pt x="13241298" y="3585033"/>
                  <a:pt x="13241298" y="3564509"/>
                </a:cubicBezTo>
                <a:cubicBezTo>
                  <a:pt x="13241298" y="3544608"/>
                  <a:pt x="13225874" y="3528438"/>
                  <a:pt x="13206346" y="3527816"/>
                </a:cubicBezTo>
                <a:close/>
                <a:moveTo>
                  <a:pt x="13117161" y="3527940"/>
                </a:moveTo>
                <a:cubicBezTo>
                  <a:pt x="13097136" y="3527194"/>
                  <a:pt x="13078976" y="3545354"/>
                  <a:pt x="13079472" y="3565380"/>
                </a:cubicBezTo>
                <a:cubicBezTo>
                  <a:pt x="13079970" y="3584909"/>
                  <a:pt x="13096264" y="3600333"/>
                  <a:pt x="13116167" y="3600333"/>
                </a:cubicBezTo>
                <a:cubicBezTo>
                  <a:pt x="13136566" y="3600333"/>
                  <a:pt x="13151616" y="3585406"/>
                  <a:pt x="13151865" y="3564883"/>
                </a:cubicBezTo>
                <a:cubicBezTo>
                  <a:pt x="13152114" y="3544981"/>
                  <a:pt x="13136689" y="3528686"/>
                  <a:pt x="13117161" y="3527940"/>
                </a:cubicBezTo>
                <a:close/>
                <a:moveTo>
                  <a:pt x="13028101" y="3527940"/>
                </a:moveTo>
                <a:cubicBezTo>
                  <a:pt x="13008075" y="3526945"/>
                  <a:pt x="12989667" y="3544732"/>
                  <a:pt x="12990040" y="3564883"/>
                </a:cubicBezTo>
                <a:cubicBezTo>
                  <a:pt x="12990289" y="3584411"/>
                  <a:pt x="13006334" y="3600084"/>
                  <a:pt x="13026237" y="3600208"/>
                </a:cubicBezTo>
                <a:cubicBezTo>
                  <a:pt x="13046759" y="3600333"/>
                  <a:pt x="13061935" y="3585655"/>
                  <a:pt x="13062307" y="3565256"/>
                </a:cubicBezTo>
                <a:cubicBezTo>
                  <a:pt x="13062681" y="3545354"/>
                  <a:pt x="13047630" y="3528811"/>
                  <a:pt x="13028101" y="3527940"/>
                </a:cubicBezTo>
                <a:close/>
                <a:moveTo>
                  <a:pt x="12939167" y="3527940"/>
                </a:moveTo>
                <a:cubicBezTo>
                  <a:pt x="12919015" y="3526572"/>
                  <a:pt x="12900606" y="3543861"/>
                  <a:pt x="12900482" y="3564261"/>
                </a:cubicBezTo>
                <a:cubicBezTo>
                  <a:pt x="12900482" y="3583789"/>
                  <a:pt x="12916154" y="3599710"/>
                  <a:pt x="12936057" y="3600208"/>
                </a:cubicBezTo>
                <a:cubicBezTo>
                  <a:pt x="12956580" y="3600706"/>
                  <a:pt x="12972003" y="3586152"/>
                  <a:pt x="12972750" y="3565878"/>
                </a:cubicBezTo>
                <a:cubicBezTo>
                  <a:pt x="12973496" y="3545976"/>
                  <a:pt x="12958695" y="3529309"/>
                  <a:pt x="12939167" y="3527940"/>
                </a:cubicBezTo>
                <a:close/>
                <a:moveTo>
                  <a:pt x="12886924" y="3565629"/>
                </a:moveTo>
                <a:cubicBezTo>
                  <a:pt x="12887671" y="3545603"/>
                  <a:pt x="12869634" y="3527318"/>
                  <a:pt x="12849609" y="3527816"/>
                </a:cubicBezTo>
                <a:cubicBezTo>
                  <a:pt x="12830081" y="3528313"/>
                  <a:pt x="12814533" y="3544484"/>
                  <a:pt x="12814533" y="3564385"/>
                </a:cubicBezTo>
                <a:cubicBezTo>
                  <a:pt x="12814533" y="3584784"/>
                  <a:pt x="12829334" y="3599959"/>
                  <a:pt x="12849858" y="3600208"/>
                </a:cubicBezTo>
                <a:cubicBezTo>
                  <a:pt x="12869759" y="3600457"/>
                  <a:pt x="12886179" y="3585157"/>
                  <a:pt x="12886924" y="3565629"/>
                </a:cubicBezTo>
                <a:close/>
                <a:moveTo>
                  <a:pt x="12797243" y="3566375"/>
                </a:moveTo>
                <a:cubicBezTo>
                  <a:pt x="12798486" y="3546225"/>
                  <a:pt x="12781072" y="3527816"/>
                  <a:pt x="12760797" y="3527816"/>
                </a:cubicBezTo>
                <a:cubicBezTo>
                  <a:pt x="12741269" y="3527816"/>
                  <a:pt x="12725348" y="3543737"/>
                  <a:pt x="12724974" y="3563515"/>
                </a:cubicBezTo>
                <a:cubicBezTo>
                  <a:pt x="12724602" y="3584038"/>
                  <a:pt x="12739154" y="3599462"/>
                  <a:pt x="12759429" y="3600084"/>
                </a:cubicBezTo>
                <a:cubicBezTo>
                  <a:pt x="12779331" y="3600706"/>
                  <a:pt x="12795999" y="3585904"/>
                  <a:pt x="12797243" y="3566251"/>
                </a:cubicBezTo>
                <a:close/>
                <a:moveTo>
                  <a:pt x="12707684" y="3564758"/>
                </a:moveTo>
                <a:cubicBezTo>
                  <a:pt x="12708058" y="3544608"/>
                  <a:pt x="12689649" y="3526821"/>
                  <a:pt x="12669623" y="3527692"/>
                </a:cubicBezTo>
                <a:cubicBezTo>
                  <a:pt x="12650094" y="3528562"/>
                  <a:pt x="12634919" y="3545105"/>
                  <a:pt x="12635293" y="3565007"/>
                </a:cubicBezTo>
                <a:cubicBezTo>
                  <a:pt x="12635666" y="3585406"/>
                  <a:pt x="12650841" y="3600084"/>
                  <a:pt x="12671365" y="3599959"/>
                </a:cubicBezTo>
                <a:cubicBezTo>
                  <a:pt x="12691266" y="3599835"/>
                  <a:pt x="12707312" y="3584162"/>
                  <a:pt x="12707684" y="3564634"/>
                </a:cubicBezTo>
                <a:close/>
                <a:moveTo>
                  <a:pt x="12584295" y="3527816"/>
                </a:moveTo>
                <a:cubicBezTo>
                  <a:pt x="12565139" y="3527940"/>
                  <a:pt x="12548472" y="3544608"/>
                  <a:pt x="12548099" y="3563763"/>
                </a:cubicBezTo>
                <a:cubicBezTo>
                  <a:pt x="12547725" y="3584411"/>
                  <a:pt x="12565139" y="3600954"/>
                  <a:pt x="12586161" y="3600208"/>
                </a:cubicBezTo>
                <a:cubicBezTo>
                  <a:pt x="12606436" y="3599462"/>
                  <a:pt x="12620864" y="3583789"/>
                  <a:pt x="12620367" y="3563390"/>
                </a:cubicBezTo>
                <a:cubicBezTo>
                  <a:pt x="12619869" y="3543488"/>
                  <a:pt x="12603948" y="3527816"/>
                  <a:pt x="12584295" y="3527940"/>
                </a:cubicBezTo>
                <a:close/>
                <a:moveTo>
                  <a:pt x="12494365" y="3527816"/>
                </a:moveTo>
                <a:cubicBezTo>
                  <a:pt x="12475209" y="3528189"/>
                  <a:pt x="12458666" y="3544857"/>
                  <a:pt x="12458542" y="3564012"/>
                </a:cubicBezTo>
                <a:cubicBezTo>
                  <a:pt x="12458417" y="3584660"/>
                  <a:pt x="12475832" y="3601079"/>
                  <a:pt x="12496977" y="3600084"/>
                </a:cubicBezTo>
                <a:cubicBezTo>
                  <a:pt x="12517251" y="3599089"/>
                  <a:pt x="12531432" y="3583416"/>
                  <a:pt x="12530809" y="3562892"/>
                </a:cubicBezTo>
                <a:cubicBezTo>
                  <a:pt x="12530188" y="3542991"/>
                  <a:pt x="12514017" y="3527443"/>
                  <a:pt x="12494365" y="3527816"/>
                </a:cubicBezTo>
                <a:close/>
                <a:moveTo>
                  <a:pt x="12407543" y="3527816"/>
                </a:moveTo>
                <a:cubicBezTo>
                  <a:pt x="12387392" y="3526572"/>
                  <a:pt x="12368984" y="3543986"/>
                  <a:pt x="12368984" y="3564261"/>
                </a:cubicBezTo>
                <a:cubicBezTo>
                  <a:pt x="12368984" y="3583789"/>
                  <a:pt x="12384905" y="3599710"/>
                  <a:pt x="12404682" y="3600084"/>
                </a:cubicBezTo>
                <a:cubicBezTo>
                  <a:pt x="12425206" y="3600457"/>
                  <a:pt x="12440630" y="3585904"/>
                  <a:pt x="12441252" y="3565629"/>
                </a:cubicBezTo>
                <a:cubicBezTo>
                  <a:pt x="12441873" y="3545727"/>
                  <a:pt x="12427072" y="3529060"/>
                  <a:pt x="12407420" y="3527816"/>
                </a:cubicBezTo>
                <a:close/>
                <a:moveTo>
                  <a:pt x="12355426" y="3566375"/>
                </a:moveTo>
                <a:cubicBezTo>
                  <a:pt x="12356670" y="3546225"/>
                  <a:pt x="12339255" y="3527816"/>
                  <a:pt x="12318980" y="3527816"/>
                </a:cubicBezTo>
                <a:cubicBezTo>
                  <a:pt x="12299453" y="3527816"/>
                  <a:pt x="12283531" y="3543737"/>
                  <a:pt x="12283158" y="3563515"/>
                </a:cubicBezTo>
                <a:cubicBezTo>
                  <a:pt x="12282785" y="3584038"/>
                  <a:pt x="12297338" y="3599462"/>
                  <a:pt x="12317612" y="3600084"/>
                </a:cubicBezTo>
                <a:cubicBezTo>
                  <a:pt x="12337514" y="3600706"/>
                  <a:pt x="12354182" y="3585904"/>
                  <a:pt x="12355426" y="3566251"/>
                </a:cubicBezTo>
                <a:close/>
                <a:moveTo>
                  <a:pt x="12265868" y="3564012"/>
                </a:moveTo>
                <a:cubicBezTo>
                  <a:pt x="12265744" y="3544857"/>
                  <a:pt x="12249077" y="3528189"/>
                  <a:pt x="12229921" y="3527816"/>
                </a:cubicBezTo>
                <a:cubicBezTo>
                  <a:pt x="12209273" y="3527443"/>
                  <a:pt x="12192605" y="3544857"/>
                  <a:pt x="12193476" y="3565878"/>
                </a:cubicBezTo>
                <a:cubicBezTo>
                  <a:pt x="12194222" y="3586152"/>
                  <a:pt x="12209895" y="3600581"/>
                  <a:pt x="12230294" y="3600084"/>
                </a:cubicBezTo>
                <a:cubicBezTo>
                  <a:pt x="12250196" y="3599586"/>
                  <a:pt x="12265868" y="3583540"/>
                  <a:pt x="12265744" y="3564012"/>
                </a:cubicBezTo>
                <a:close/>
                <a:moveTo>
                  <a:pt x="12176311" y="3565504"/>
                </a:moveTo>
                <a:cubicBezTo>
                  <a:pt x="12177057" y="3545479"/>
                  <a:pt x="12158897" y="3527194"/>
                  <a:pt x="12138871" y="3527816"/>
                </a:cubicBezTo>
                <a:cubicBezTo>
                  <a:pt x="12119343" y="3528313"/>
                  <a:pt x="12103919" y="3544608"/>
                  <a:pt x="12103919" y="3564509"/>
                </a:cubicBezTo>
                <a:cubicBezTo>
                  <a:pt x="12103919" y="3584909"/>
                  <a:pt x="12118845" y="3599959"/>
                  <a:pt x="12139244" y="3600208"/>
                </a:cubicBezTo>
                <a:cubicBezTo>
                  <a:pt x="12159146" y="3600457"/>
                  <a:pt x="12175565" y="3585157"/>
                  <a:pt x="12176186" y="3565629"/>
                </a:cubicBezTo>
                <a:close/>
                <a:moveTo>
                  <a:pt x="12046204" y="3599959"/>
                </a:moveTo>
                <a:cubicBezTo>
                  <a:pt x="12067474" y="3602074"/>
                  <a:pt x="12085634" y="3587023"/>
                  <a:pt x="12086754" y="3566251"/>
                </a:cubicBezTo>
                <a:cubicBezTo>
                  <a:pt x="12087749" y="3547344"/>
                  <a:pt x="12072076" y="3529557"/>
                  <a:pt x="12053045" y="3527940"/>
                </a:cubicBezTo>
                <a:cubicBezTo>
                  <a:pt x="12033766" y="3526323"/>
                  <a:pt x="12016352" y="3541250"/>
                  <a:pt x="12014610" y="3560902"/>
                </a:cubicBezTo>
                <a:cubicBezTo>
                  <a:pt x="12012869" y="3581426"/>
                  <a:pt x="12026178" y="3597969"/>
                  <a:pt x="12046204" y="3599959"/>
                </a:cubicBezTo>
                <a:close/>
                <a:moveTo>
                  <a:pt x="11962991" y="3527940"/>
                </a:moveTo>
                <a:cubicBezTo>
                  <a:pt x="11943835" y="3528313"/>
                  <a:pt x="11927292" y="3544981"/>
                  <a:pt x="11927168" y="3564136"/>
                </a:cubicBezTo>
                <a:cubicBezTo>
                  <a:pt x="11927043" y="3584784"/>
                  <a:pt x="11944457" y="3601203"/>
                  <a:pt x="11965602" y="3600208"/>
                </a:cubicBezTo>
                <a:cubicBezTo>
                  <a:pt x="11985877" y="3599213"/>
                  <a:pt x="12000057" y="3583540"/>
                  <a:pt x="11999435" y="3563017"/>
                </a:cubicBezTo>
                <a:cubicBezTo>
                  <a:pt x="11998814" y="3543115"/>
                  <a:pt x="11982643" y="3527567"/>
                  <a:pt x="11962991" y="3527940"/>
                </a:cubicBezTo>
                <a:close/>
                <a:moveTo>
                  <a:pt x="11875299" y="3527940"/>
                </a:moveTo>
                <a:cubicBezTo>
                  <a:pt x="11855272" y="3527194"/>
                  <a:pt x="11836988" y="3545230"/>
                  <a:pt x="11837485" y="3565256"/>
                </a:cubicBezTo>
                <a:cubicBezTo>
                  <a:pt x="11837983" y="3584784"/>
                  <a:pt x="11854153" y="3600333"/>
                  <a:pt x="11874055" y="3600333"/>
                </a:cubicBezTo>
                <a:cubicBezTo>
                  <a:pt x="11894454" y="3600333"/>
                  <a:pt x="11909629" y="3585531"/>
                  <a:pt x="11909878" y="3565007"/>
                </a:cubicBezTo>
                <a:cubicBezTo>
                  <a:pt x="11910127" y="3545105"/>
                  <a:pt x="11894827" y="3528686"/>
                  <a:pt x="11875299" y="3527940"/>
                </a:cubicBezTo>
                <a:close/>
                <a:moveTo>
                  <a:pt x="11786239" y="3527940"/>
                </a:moveTo>
                <a:cubicBezTo>
                  <a:pt x="11766213" y="3526945"/>
                  <a:pt x="11747804" y="3544608"/>
                  <a:pt x="11748052" y="3564758"/>
                </a:cubicBezTo>
                <a:cubicBezTo>
                  <a:pt x="11748301" y="3584287"/>
                  <a:pt x="11764222" y="3599959"/>
                  <a:pt x="11784124" y="3600208"/>
                </a:cubicBezTo>
                <a:cubicBezTo>
                  <a:pt x="11804648" y="3600457"/>
                  <a:pt x="11819947" y="3585779"/>
                  <a:pt x="11820320" y="3565380"/>
                </a:cubicBezTo>
                <a:cubicBezTo>
                  <a:pt x="11820818" y="3545479"/>
                  <a:pt x="11805767" y="3528935"/>
                  <a:pt x="11786239" y="3527940"/>
                </a:cubicBezTo>
                <a:close/>
                <a:moveTo>
                  <a:pt x="11734495" y="3566500"/>
                </a:moveTo>
                <a:cubicBezTo>
                  <a:pt x="11735738" y="3546349"/>
                  <a:pt x="11718324" y="3527940"/>
                  <a:pt x="11698050" y="3527940"/>
                </a:cubicBezTo>
                <a:cubicBezTo>
                  <a:pt x="11678521" y="3527940"/>
                  <a:pt x="11662600" y="3543861"/>
                  <a:pt x="11662227" y="3563763"/>
                </a:cubicBezTo>
                <a:cubicBezTo>
                  <a:pt x="11661853" y="3584287"/>
                  <a:pt x="11676406" y="3599710"/>
                  <a:pt x="11696681" y="3600333"/>
                </a:cubicBezTo>
                <a:cubicBezTo>
                  <a:pt x="11716583" y="3600954"/>
                  <a:pt x="11733251" y="3586028"/>
                  <a:pt x="11734495" y="3566500"/>
                </a:cubicBezTo>
                <a:close/>
                <a:moveTo>
                  <a:pt x="11644937" y="3564385"/>
                </a:moveTo>
                <a:cubicBezTo>
                  <a:pt x="11644937" y="3544111"/>
                  <a:pt x="11626404" y="3526696"/>
                  <a:pt x="11606377" y="3527940"/>
                </a:cubicBezTo>
                <a:cubicBezTo>
                  <a:pt x="11586850" y="3529184"/>
                  <a:pt x="11571923" y="3545852"/>
                  <a:pt x="11572545" y="3565753"/>
                </a:cubicBezTo>
                <a:cubicBezTo>
                  <a:pt x="11573167" y="3586028"/>
                  <a:pt x="11588715" y="3600581"/>
                  <a:pt x="11609114" y="3600208"/>
                </a:cubicBezTo>
                <a:cubicBezTo>
                  <a:pt x="11629016" y="3599835"/>
                  <a:pt x="11644813" y="3583914"/>
                  <a:pt x="11644813" y="3564385"/>
                </a:cubicBezTo>
                <a:close/>
                <a:moveTo>
                  <a:pt x="11555380" y="3564385"/>
                </a:moveTo>
                <a:cubicBezTo>
                  <a:pt x="11555380" y="3544111"/>
                  <a:pt x="11536971" y="3526696"/>
                  <a:pt x="11516821" y="3527940"/>
                </a:cubicBezTo>
                <a:cubicBezTo>
                  <a:pt x="11497292" y="3529184"/>
                  <a:pt x="11482366" y="3545852"/>
                  <a:pt x="11482987" y="3565753"/>
                </a:cubicBezTo>
                <a:cubicBezTo>
                  <a:pt x="11483609" y="3586028"/>
                  <a:pt x="11499034" y="3600581"/>
                  <a:pt x="11519557" y="3600208"/>
                </a:cubicBezTo>
                <a:cubicBezTo>
                  <a:pt x="11539459" y="3599835"/>
                  <a:pt x="11555255" y="3583914"/>
                  <a:pt x="11555255" y="3564385"/>
                </a:cubicBezTo>
                <a:close/>
                <a:moveTo>
                  <a:pt x="11432114" y="3527816"/>
                </a:moveTo>
                <a:cubicBezTo>
                  <a:pt x="11412958" y="3527816"/>
                  <a:pt x="11396167" y="3544484"/>
                  <a:pt x="11395793" y="3563639"/>
                </a:cubicBezTo>
                <a:cubicBezTo>
                  <a:pt x="11395296" y="3584287"/>
                  <a:pt x="11412586" y="3600954"/>
                  <a:pt x="11433731" y="3600208"/>
                </a:cubicBezTo>
                <a:cubicBezTo>
                  <a:pt x="11454005" y="3599462"/>
                  <a:pt x="11468434" y="3584038"/>
                  <a:pt x="11468061" y="3563515"/>
                </a:cubicBezTo>
                <a:cubicBezTo>
                  <a:pt x="11467564" y="3543613"/>
                  <a:pt x="11451642" y="3527816"/>
                  <a:pt x="11432114" y="3527940"/>
                </a:cubicBezTo>
                <a:close/>
                <a:moveTo>
                  <a:pt x="11342183" y="3527816"/>
                </a:moveTo>
                <a:cubicBezTo>
                  <a:pt x="11323028" y="3528189"/>
                  <a:pt x="11306485" y="3544857"/>
                  <a:pt x="11306236" y="3564012"/>
                </a:cubicBezTo>
                <a:cubicBezTo>
                  <a:pt x="11305987" y="3584660"/>
                  <a:pt x="11323525" y="3601079"/>
                  <a:pt x="11344671" y="3600084"/>
                </a:cubicBezTo>
                <a:cubicBezTo>
                  <a:pt x="11364946" y="3599089"/>
                  <a:pt x="11379250" y="3583540"/>
                  <a:pt x="11378504" y="3563017"/>
                </a:cubicBezTo>
                <a:cubicBezTo>
                  <a:pt x="11377882" y="3543115"/>
                  <a:pt x="11361712" y="3527567"/>
                  <a:pt x="11342183" y="3527816"/>
                </a:cubicBezTo>
                <a:close/>
                <a:moveTo>
                  <a:pt x="11253621" y="3527816"/>
                </a:moveTo>
                <a:cubicBezTo>
                  <a:pt x="11233470" y="3527567"/>
                  <a:pt x="11215808" y="3545976"/>
                  <a:pt x="11216803" y="3566002"/>
                </a:cubicBezTo>
                <a:cubicBezTo>
                  <a:pt x="11217798" y="3585531"/>
                  <a:pt x="11234341" y="3600581"/>
                  <a:pt x="11254243" y="3600084"/>
                </a:cubicBezTo>
                <a:cubicBezTo>
                  <a:pt x="11274642" y="3599586"/>
                  <a:pt x="11289319" y="3584411"/>
                  <a:pt x="11289071" y="3563888"/>
                </a:cubicBezTo>
                <a:cubicBezTo>
                  <a:pt x="11288822" y="3543986"/>
                  <a:pt x="11273149" y="3527940"/>
                  <a:pt x="11253621" y="3527692"/>
                </a:cubicBezTo>
                <a:close/>
                <a:moveTo>
                  <a:pt x="11163442" y="3527816"/>
                </a:moveTo>
                <a:cubicBezTo>
                  <a:pt x="11144286" y="3527940"/>
                  <a:pt x="11127618" y="3544608"/>
                  <a:pt x="11127246" y="3563763"/>
                </a:cubicBezTo>
                <a:cubicBezTo>
                  <a:pt x="11126872" y="3584411"/>
                  <a:pt x="11144286" y="3600954"/>
                  <a:pt x="11165308" y="3600208"/>
                </a:cubicBezTo>
                <a:cubicBezTo>
                  <a:pt x="11185582" y="3599462"/>
                  <a:pt x="11200011" y="3583789"/>
                  <a:pt x="11199514" y="3563390"/>
                </a:cubicBezTo>
                <a:cubicBezTo>
                  <a:pt x="11199016" y="3543488"/>
                  <a:pt x="11183095" y="3527816"/>
                  <a:pt x="11163442" y="3527940"/>
                </a:cubicBezTo>
                <a:close/>
                <a:moveTo>
                  <a:pt x="11113812" y="3565380"/>
                </a:moveTo>
                <a:cubicBezTo>
                  <a:pt x="11114434" y="3545354"/>
                  <a:pt x="11096274" y="3527194"/>
                  <a:pt x="11076247" y="3527816"/>
                </a:cubicBezTo>
                <a:cubicBezTo>
                  <a:pt x="11056719" y="3528438"/>
                  <a:pt x="11041295" y="3544732"/>
                  <a:pt x="11041420" y="3564634"/>
                </a:cubicBezTo>
                <a:cubicBezTo>
                  <a:pt x="11041420" y="3585033"/>
                  <a:pt x="11056470" y="3600084"/>
                  <a:pt x="11076870" y="3600208"/>
                </a:cubicBezTo>
                <a:cubicBezTo>
                  <a:pt x="11096771" y="3600333"/>
                  <a:pt x="11113066" y="3585033"/>
                  <a:pt x="11113687" y="3565504"/>
                </a:cubicBezTo>
                <a:close/>
                <a:moveTo>
                  <a:pt x="11024254" y="3565504"/>
                </a:moveTo>
                <a:cubicBezTo>
                  <a:pt x="11025001" y="3545479"/>
                  <a:pt x="11006841" y="3527194"/>
                  <a:pt x="10986814" y="3527816"/>
                </a:cubicBezTo>
                <a:cubicBezTo>
                  <a:pt x="10967286" y="3528313"/>
                  <a:pt x="10951862" y="3544608"/>
                  <a:pt x="10951862" y="3564509"/>
                </a:cubicBezTo>
                <a:cubicBezTo>
                  <a:pt x="10951862" y="3584909"/>
                  <a:pt x="10966788" y="3599959"/>
                  <a:pt x="10987188" y="3600208"/>
                </a:cubicBezTo>
                <a:cubicBezTo>
                  <a:pt x="11007089" y="3600457"/>
                  <a:pt x="11023508" y="3585157"/>
                  <a:pt x="11024130" y="3565629"/>
                </a:cubicBezTo>
                <a:close/>
                <a:moveTo>
                  <a:pt x="10934573" y="3566500"/>
                </a:moveTo>
                <a:cubicBezTo>
                  <a:pt x="10935941" y="3546349"/>
                  <a:pt x="10918527" y="3527816"/>
                  <a:pt x="10898252" y="3527816"/>
                </a:cubicBezTo>
                <a:cubicBezTo>
                  <a:pt x="10878723" y="3527816"/>
                  <a:pt x="10862802" y="3543488"/>
                  <a:pt x="10862305" y="3563390"/>
                </a:cubicBezTo>
                <a:cubicBezTo>
                  <a:pt x="10861807" y="3583914"/>
                  <a:pt x="10876360" y="3599337"/>
                  <a:pt x="10896635" y="3600084"/>
                </a:cubicBezTo>
                <a:cubicBezTo>
                  <a:pt x="10916537" y="3600830"/>
                  <a:pt x="10933204" y="3586028"/>
                  <a:pt x="10934573" y="3566500"/>
                </a:cubicBezTo>
                <a:close/>
                <a:moveTo>
                  <a:pt x="10811182" y="3527816"/>
                </a:moveTo>
                <a:cubicBezTo>
                  <a:pt x="10792027" y="3527940"/>
                  <a:pt x="10775359" y="3544608"/>
                  <a:pt x="10774986" y="3563763"/>
                </a:cubicBezTo>
                <a:cubicBezTo>
                  <a:pt x="10774613" y="3584411"/>
                  <a:pt x="10792027" y="3600954"/>
                  <a:pt x="10813048" y="3600208"/>
                </a:cubicBezTo>
                <a:cubicBezTo>
                  <a:pt x="10833323" y="3599462"/>
                  <a:pt x="10847752" y="3583789"/>
                  <a:pt x="10847254" y="3563390"/>
                </a:cubicBezTo>
                <a:cubicBezTo>
                  <a:pt x="10846757" y="3543488"/>
                  <a:pt x="10830835" y="3527816"/>
                  <a:pt x="10811182" y="3527940"/>
                </a:cubicBezTo>
                <a:close/>
                <a:moveTo>
                  <a:pt x="10721501" y="3527816"/>
                </a:moveTo>
                <a:cubicBezTo>
                  <a:pt x="10702345" y="3528065"/>
                  <a:pt x="10685678" y="3544732"/>
                  <a:pt x="10685429" y="3563888"/>
                </a:cubicBezTo>
                <a:cubicBezTo>
                  <a:pt x="10685180" y="3584536"/>
                  <a:pt x="10702594" y="3601079"/>
                  <a:pt x="10723740" y="3600208"/>
                </a:cubicBezTo>
                <a:cubicBezTo>
                  <a:pt x="10744015" y="3599337"/>
                  <a:pt x="10758319" y="3583665"/>
                  <a:pt x="10757697" y="3563266"/>
                </a:cubicBezTo>
                <a:cubicBezTo>
                  <a:pt x="10757075" y="3543364"/>
                  <a:pt x="10741030" y="3527692"/>
                  <a:pt x="10721501" y="3527940"/>
                </a:cubicBezTo>
                <a:close/>
                <a:moveTo>
                  <a:pt x="10668264" y="3565629"/>
                </a:moveTo>
                <a:cubicBezTo>
                  <a:pt x="10668885" y="3545727"/>
                  <a:pt x="10654084" y="3529060"/>
                  <a:pt x="10634431" y="3527816"/>
                </a:cubicBezTo>
                <a:cubicBezTo>
                  <a:pt x="10614281" y="3526572"/>
                  <a:pt x="10595871" y="3543986"/>
                  <a:pt x="10595871" y="3564261"/>
                </a:cubicBezTo>
                <a:cubicBezTo>
                  <a:pt x="10595871" y="3583789"/>
                  <a:pt x="10611669" y="3599710"/>
                  <a:pt x="10631570" y="3600084"/>
                </a:cubicBezTo>
                <a:cubicBezTo>
                  <a:pt x="10652094" y="3600457"/>
                  <a:pt x="10667517" y="3585904"/>
                  <a:pt x="10668139" y="3565629"/>
                </a:cubicBezTo>
                <a:close/>
                <a:moveTo>
                  <a:pt x="10541889" y="3599835"/>
                </a:moveTo>
                <a:cubicBezTo>
                  <a:pt x="10563158" y="3601950"/>
                  <a:pt x="10581318" y="3586899"/>
                  <a:pt x="10582438" y="3566127"/>
                </a:cubicBezTo>
                <a:cubicBezTo>
                  <a:pt x="10583433" y="3547220"/>
                  <a:pt x="10567760" y="3529433"/>
                  <a:pt x="10548730" y="3527816"/>
                </a:cubicBezTo>
                <a:cubicBezTo>
                  <a:pt x="10529450" y="3526199"/>
                  <a:pt x="10512036" y="3541125"/>
                  <a:pt x="10510294" y="3560778"/>
                </a:cubicBezTo>
                <a:cubicBezTo>
                  <a:pt x="10508553" y="3581302"/>
                  <a:pt x="10521862" y="3597845"/>
                  <a:pt x="10541889" y="3599835"/>
                </a:cubicBezTo>
                <a:close/>
                <a:moveTo>
                  <a:pt x="10492881" y="3563763"/>
                </a:moveTo>
                <a:cubicBezTo>
                  <a:pt x="10492632" y="3544608"/>
                  <a:pt x="10475965" y="3527940"/>
                  <a:pt x="10456809" y="3527692"/>
                </a:cubicBezTo>
                <a:cubicBezTo>
                  <a:pt x="10436161" y="3527443"/>
                  <a:pt x="10419618" y="3544857"/>
                  <a:pt x="10420613" y="3566002"/>
                </a:cubicBezTo>
                <a:cubicBezTo>
                  <a:pt x="10421484" y="3586277"/>
                  <a:pt x="10437156" y="3600581"/>
                  <a:pt x="10457555" y="3599959"/>
                </a:cubicBezTo>
                <a:cubicBezTo>
                  <a:pt x="10477457" y="3599337"/>
                  <a:pt x="10493129" y="3583292"/>
                  <a:pt x="10492881" y="3563763"/>
                </a:cubicBezTo>
                <a:close/>
                <a:moveTo>
                  <a:pt x="10403323" y="3565131"/>
                </a:moveTo>
                <a:cubicBezTo>
                  <a:pt x="10403820" y="3545105"/>
                  <a:pt x="10385661" y="3526945"/>
                  <a:pt x="10365634" y="3527692"/>
                </a:cubicBezTo>
                <a:cubicBezTo>
                  <a:pt x="10346106" y="3528438"/>
                  <a:pt x="10330806" y="3544732"/>
                  <a:pt x="10331055" y="3564634"/>
                </a:cubicBezTo>
                <a:cubicBezTo>
                  <a:pt x="10331304" y="3585033"/>
                  <a:pt x="10346230" y="3599959"/>
                  <a:pt x="10366754" y="3599959"/>
                </a:cubicBezTo>
                <a:cubicBezTo>
                  <a:pt x="10386655" y="3599959"/>
                  <a:pt x="10402826" y="3584536"/>
                  <a:pt x="10403448" y="3565007"/>
                </a:cubicBezTo>
                <a:close/>
                <a:moveTo>
                  <a:pt x="10281301" y="3527692"/>
                </a:moveTo>
                <a:cubicBezTo>
                  <a:pt x="10261275" y="3526945"/>
                  <a:pt x="10243115" y="3545105"/>
                  <a:pt x="10243612" y="3565131"/>
                </a:cubicBezTo>
                <a:cubicBezTo>
                  <a:pt x="10244110" y="3584660"/>
                  <a:pt x="10260405" y="3600084"/>
                  <a:pt x="10280306" y="3599959"/>
                </a:cubicBezTo>
                <a:cubicBezTo>
                  <a:pt x="10300705" y="3599959"/>
                  <a:pt x="10315756" y="3585033"/>
                  <a:pt x="10316004" y="3564509"/>
                </a:cubicBezTo>
                <a:cubicBezTo>
                  <a:pt x="10316129" y="3544608"/>
                  <a:pt x="10300830" y="3528313"/>
                  <a:pt x="10281301" y="3527567"/>
                </a:cubicBezTo>
                <a:close/>
                <a:moveTo>
                  <a:pt x="10190500" y="3527692"/>
                </a:moveTo>
                <a:cubicBezTo>
                  <a:pt x="10171344" y="3527692"/>
                  <a:pt x="10154553" y="3544359"/>
                  <a:pt x="10154179" y="3563515"/>
                </a:cubicBezTo>
                <a:cubicBezTo>
                  <a:pt x="10153682" y="3584162"/>
                  <a:pt x="10171096" y="3600830"/>
                  <a:pt x="10192117" y="3600084"/>
                </a:cubicBezTo>
                <a:cubicBezTo>
                  <a:pt x="10212392" y="3599337"/>
                  <a:pt x="10226820" y="3583789"/>
                  <a:pt x="10226447" y="3563390"/>
                </a:cubicBezTo>
                <a:cubicBezTo>
                  <a:pt x="10225950" y="3543488"/>
                  <a:pt x="10210029" y="3527692"/>
                  <a:pt x="10190500" y="3527816"/>
                </a:cubicBezTo>
                <a:close/>
                <a:moveTo>
                  <a:pt x="10136890" y="3565380"/>
                </a:moveTo>
                <a:cubicBezTo>
                  <a:pt x="10137512" y="3545479"/>
                  <a:pt x="10122585" y="3528811"/>
                  <a:pt x="10103057" y="3527692"/>
                </a:cubicBezTo>
                <a:cubicBezTo>
                  <a:pt x="10082907" y="3526448"/>
                  <a:pt x="10064498" y="3543986"/>
                  <a:pt x="10064622" y="3564261"/>
                </a:cubicBezTo>
                <a:cubicBezTo>
                  <a:pt x="10064622" y="3583789"/>
                  <a:pt x="10080543" y="3599586"/>
                  <a:pt x="10100445" y="3599959"/>
                </a:cubicBezTo>
                <a:cubicBezTo>
                  <a:pt x="10120968" y="3600333"/>
                  <a:pt x="10136392" y="3585779"/>
                  <a:pt x="10136890" y="3565380"/>
                </a:cubicBezTo>
                <a:close/>
                <a:moveTo>
                  <a:pt x="10047208" y="3563515"/>
                </a:moveTo>
                <a:cubicBezTo>
                  <a:pt x="10046835" y="3543613"/>
                  <a:pt x="10031038" y="3527692"/>
                  <a:pt x="10011509" y="3527692"/>
                </a:cubicBezTo>
                <a:cubicBezTo>
                  <a:pt x="9991235" y="3527692"/>
                  <a:pt x="9973820" y="3546100"/>
                  <a:pt x="9974940" y="3566127"/>
                </a:cubicBezTo>
                <a:cubicBezTo>
                  <a:pt x="9976060" y="3585655"/>
                  <a:pt x="9992727" y="3600581"/>
                  <a:pt x="10012629" y="3599959"/>
                </a:cubicBezTo>
                <a:cubicBezTo>
                  <a:pt x="10032903" y="3599337"/>
                  <a:pt x="10047457" y="3583914"/>
                  <a:pt x="10047208" y="3563515"/>
                </a:cubicBezTo>
                <a:close/>
                <a:moveTo>
                  <a:pt x="9961506" y="3565380"/>
                </a:moveTo>
                <a:cubicBezTo>
                  <a:pt x="9962253" y="3545354"/>
                  <a:pt x="9944093" y="3527069"/>
                  <a:pt x="9924066" y="3527692"/>
                </a:cubicBezTo>
                <a:cubicBezTo>
                  <a:pt x="9904538" y="3528189"/>
                  <a:pt x="9889114" y="3544484"/>
                  <a:pt x="9889114" y="3564385"/>
                </a:cubicBezTo>
                <a:cubicBezTo>
                  <a:pt x="9889114" y="3584784"/>
                  <a:pt x="9904040" y="3599835"/>
                  <a:pt x="9924440" y="3600084"/>
                </a:cubicBezTo>
                <a:cubicBezTo>
                  <a:pt x="9944341" y="3600333"/>
                  <a:pt x="9960760" y="3584909"/>
                  <a:pt x="9961382" y="3565504"/>
                </a:cubicBezTo>
                <a:close/>
                <a:moveTo>
                  <a:pt x="9871949" y="3563888"/>
                </a:moveTo>
                <a:cubicBezTo>
                  <a:pt x="9871825" y="3544732"/>
                  <a:pt x="9855157" y="3528065"/>
                  <a:pt x="9836002" y="3527692"/>
                </a:cubicBezTo>
                <a:cubicBezTo>
                  <a:pt x="9815354" y="3527318"/>
                  <a:pt x="9798686" y="3544732"/>
                  <a:pt x="9799557" y="3565753"/>
                </a:cubicBezTo>
                <a:cubicBezTo>
                  <a:pt x="9800303" y="3586028"/>
                  <a:pt x="9815975" y="3600457"/>
                  <a:pt x="9836375" y="3599959"/>
                </a:cubicBezTo>
                <a:cubicBezTo>
                  <a:pt x="9856277" y="3599462"/>
                  <a:pt x="9871949" y="3583416"/>
                  <a:pt x="9871825" y="3563888"/>
                </a:cubicBezTo>
                <a:close/>
                <a:moveTo>
                  <a:pt x="9782392" y="3565256"/>
                </a:moveTo>
                <a:cubicBezTo>
                  <a:pt x="9783014" y="3545230"/>
                  <a:pt x="9764853" y="3527069"/>
                  <a:pt x="9744827" y="3527692"/>
                </a:cubicBezTo>
                <a:cubicBezTo>
                  <a:pt x="9725299" y="3528313"/>
                  <a:pt x="9709875" y="3544608"/>
                  <a:pt x="9710000" y="3564509"/>
                </a:cubicBezTo>
                <a:cubicBezTo>
                  <a:pt x="9710124" y="3584909"/>
                  <a:pt x="9725050" y="3599835"/>
                  <a:pt x="9745574" y="3600084"/>
                </a:cubicBezTo>
                <a:cubicBezTo>
                  <a:pt x="9765475" y="3600208"/>
                  <a:pt x="9781769" y="3584784"/>
                  <a:pt x="9782392" y="3565256"/>
                </a:cubicBezTo>
                <a:close/>
                <a:moveTo>
                  <a:pt x="9659624" y="3527692"/>
                </a:moveTo>
                <a:cubicBezTo>
                  <a:pt x="9639473" y="3527443"/>
                  <a:pt x="9621810" y="3545852"/>
                  <a:pt x="9622805" y="3565878"/>
                </a:cubicBezTo>
                <a:cubicBezTo>
                  <a:pt x="9623801" y="3585406"/>
                  <a:pt x="9640343" y="3600457"/>
                  <a:pt x="9660246" y="3599959"/>
                </a:cubicBezTo>
                <a:cubicBezTo>
                  <a:pt x="9680645" y="3599462"/>
                  <a:pt x="9695322" y="3584287"/>
                  <a:pt x="9695073" y="3563763"/>
                </a:cubicBezTo>
                <a:cubicBezTo>
                  <a:pt x="9694824" y="3543861"/>
                  <a:pt x="9679152" y="3527816"/>
                  <a:pt x="9659624" y="3527567"/>
                </a:cubicBezTo>
                <a:close/>
                <a:moveTo>
                  <a:pt x="9569071" y="3527692"/>
                </a:moveTo>
                <a:cubicBezTo>
                  <a:pt x="9549916" y="3528065"/>
                  <a:pt x="9533372" y="3544732"/>
                  <a:pt x="9533123" y="3563888"/>
                </a:cubicBezTo>
                <a:cubicBezTo>
                  <a:pt x="9532875" y="3584536"/>
                  <a:pt x="9550413" y="3600954"/>
                  <a:pt x="9571559" y="3599959"/>
                </a:cubicBezTo>
                <a:cubicBezTo>
                  <a:pt x="9591834" y="3598964"/>
                  <a:pt x="9606137" y="3583416"/>
                  <a:pt x="9605391" y="3562892"/>
                </a:cubicBezTo>
                <a:cubicBezTo>
                  <a:pt x="9604769" y="3542991"/>
                  <a:pt x="9588599" y="3527443"/>
                  <a:pt x="9569071" y="3527692"/>
                </a:cubicBezTo>
                <a:close/>
                <a:moveTo>
                  <a:pt x="9481504" y="3527692"/>
                </a:moveTo>
                <a:cubicBezTo>
                  <a:pt x="9461477" y="3526821"/>
                  <a:pt x="9443193" y="3544732"/>
                  <a:pt x="9443567" y="3564758"/>
                </a:cubicBezTo>
                <a:cubicBezTo>
                  <a:pt x="9443939" y="3584411"/>
                  <a:pt x="9459985" y="3599835"/>
                  <a:pt x="9480011" y="3599959"/>
                </a:cubicBezTo>
                <a:cubicBezTo>
                  <a:pt x="9500534" y="3599959"/>
                  <a:pt x="9515585" y="3585282"/>
                  <a:pt x="9515958" y="3564883"/>
                </a:cubicBezTo>
                <a:cubicBezTo>
                  <a:pt x="9516332" y="3544981"/>
                  <a:pt x="9501156" y="3528562"/>
                  <a:pt x="9481628" y="3527692"/>
                </a:cubicBezTo>
                <a:close/>
                <a:moveTo>
                  <a:pt x="9430008" y="3563639"/>
                </a:moveTo>
                <a:cubicBezTo>
                  <a:pt x="9429635" y="3544484"/>
                  <a:pt x="9412967" y="3527940"/>
                  <a:pt x="9393812" y="3527692"/>
                </a:cubicBezTo>
                <a:cubicBezTo>
                  <a:pt x="9373040" y="3527443"/>
                  <a:pt x="9356745" y="3544857"/>
                  <a:pt x="9357740" y="3566127"/>
                </a:cubicBezTo>
                <a:cubicBezTo>
                  <a:pt x="9358736" y="3586401"/>
                  <a:pt x="9374284" y="3600706"/>
                  <a:pt x="9394807" y="3599959"/>
                </a:cubicBezTo>
                <a:cubicBezTo>
                  <a:pt x="9414709" y="3599337"/>
                  <a:pt x="9430257" y="3583167"/>
                  <a:pt x="9430008" y="3563639"/>
                </a:cubicBezTo>
                <a:close/>
                <a:moveTo>
                  <a:pt x="9340451" y="3564136"/>
                </a:moveTo>
                <a:cubicBezTo>
                  <a:pt x="9340451" y="3543861"/>
                  <a:pt x="9321917" y="3526448"/>
                  <a:pt x="9301892" y="3527692"/>
                </a:cubicBezTo>
                <a:cubicBezTo>
                  <a:pt x="9282363" y="3528935"/>
                  <a:pt x="9267437" y="3545603"/>
                  <a:pt x="9268058" y="3565504"/>
                </a:cubicBezTo>
                <a:cubicBezTo>
                  <a:pt x="9268680" y="3585779"/>
                  <a:pt x="9284228" y="3600333"/>
                  <a:pt x="9304628" y="3599959"/>
                </a:cubicBezTo>
                <a:cubicBezTo>
                  <a:pt x="9324530" y="3599586"/>
                  <a:pt x="9340326" y="3583665"/>
                  <a:pt x="9340326" y="3564136"/>
                </a:cubicBezTo>
                <a:close/>
                <a:moveTo>
                  <a:pt x="9250893" y="3565753"/>
                </a:moveTo>
                <a:cubicBezTo>
                  <a:pt x="9251888" y="3545727"/>
                  <a:pt x="9233977" y="3527318"/>
                  <a:pt x="9213951" y="3527692"/>
                </a:cubicBezTo>
                <a:cubicBezTo>
                  <a:pt x="9194422" y="3527940"/>
                  <a:pt x="9178750" y="3543986"/>
                  <a:pt x="9178625" y="3564012"/>
                </a:cubicBezTo>
                <a:cubicBezTo>
                  <a:pt x="9178501" y="3584536"/>
                  <a:pt x="9193179" y="3599710"/>
                  <a:pt x="9213578" y="3600084"/>
                </a:cubicBezTo>
                <a:cubicBezTo>
                  <a:pt x="9233480" y="3600457"/>
                  <a:pt x="9250022" y="3585406"/>
                  <a:pt x="9250893" y="3565878"/>
                </a:cubicBezTo>
                <a:close/>
                <a:moveTo>
                  <a:pt x="9161336" y="3566127"/>
                </a:moveTo>
                <a:cubicBezTo>
                  <a:pt x="9162580" y="3545976"/>
                  <a:pt x="9145042" y="3527567"/>
                  <a:pt x="9124767" y="3527692"/>
                </a:cubicBezTo>
                <a:cubicBezTo>
                  <a:pt x="9105238" y="3527692"/>
                  <a:pt x="9089441" y="3543613"/>
                  <a:pt x="9089068" y="3563515"/>
                </a:cubicBezTo>
                <a:cubicBezTo>
                  <a:pt x="9088695" y="3584038"/>
                  <a:pt x="9103248" y="3599462"/>
                  <a:pt x="9123647" y="3599959"/>
                </a:cubicBezTo>
                <a:cubicBezTo>
                  <a:pt x="9143549" y="3600581"/>
                  <a:pt x="9160216" y="3585655"/>
                  <a:pt x="9161336" y="3566127"/>
                </a:cubicBezTo>
                <a:close/>
                <a:moveTo>
                  <a:pt x="9037821" y="3527692"/>
                </a:moveTo>
                <a:cubicBezTo>
                  <a:pt x="9018666" y="3527940"/>
                  <a:pt x="9001999" y="3544608"/>
                  <a:pt x="9001750" y="3563763"/>
                </a:cubicBezTo>
                <a:cubicBezTo>
                  <a:pt x="9001501" y="3584411"/>
                  <a:pt x="9018915" y="3600954"/>
                  <a:pt x="9040061" y="3600084"/>
                </a:cubicBezTo>
                <a:cubicBezTo>
                  <a:pt x="9060335" y="3599213"/>
                  <a:pt x="9074639" y="3583540"/>
                  <a:pt x="9074018" y="3563141"/>
                </a:cubicBezTo>
                <a:cubicBezTo>
                  <a:pt x="9073396" y="3543240"/>
                  <a:pt x="9057350" y="3527567"/>
                  <a:pt x="9037821" y="3527816"/>
                </a:cubicBezTo>
                <a:close/>
                <a:moveTo>
                  <a:pt x="8984460" y="3564509"/>
                </a:moveTo>
                <a:cubicBezTo>
                  <a:pt x="8984585" y="3544608"/>
                  <a:pt x="8969161" y="3528313"/>
                  <a:pt x="8949632" y="3527692"/>
                </a:cubicBezTo>
                <a:cubicBezTo>
                  <a:pt x="8929606" y="3527069"/>
                  <a:pt x="8911446" y="3545230"/>
                  <a:pt x="8912068" y="3565256"/>
                </a:cubicBezTo>
                <a:cubicBezTo>
                  <a:pt x="8912689" y="3584784"/>
                  <a:pt x="8928984" y="3600208"/>
                  <a:pt x="8948886" y="3600084"/>
                </a:cubicBezTo>
                <a:cubicBezTo>
                  <a:pt x="8969285" y="3599959"/>
                  <a:pt x="8984335" y="3585033"/>
                  <a:pt x="8984460" y="3564509"/>
                </a:cubicBezTo>
                <a:close/>
                <a:moveTo>
                  <a:pt x="8859204" y="3527692"/>
                </a:moveTo>
                <a:cubicBezTo>
                  <a:pt x="8838929" y="3527692"/>
                  <a:pt x="8821516" y="3546100"/>
                  <a:pt x="8822635" y="3566127"/>
                </a:cubicBezTo>
                <a:cubicBezTo>
                  <a:pt x="8823754" y="3585655"/>
                  <a:pt x="8840422" y="3600581"/>
                  <a:pt x="8860324" y="3599959"/>
                </a:cubicBezTo>
                <a:cubicBezTo>
                  <a:pt x="8880599" y="3599337"/>
                  <a:pt x="8895276" y="3584038"/>
                  <a:pt x="8894902" y="3563515"/>
                </a:cubicBezTo>
                <a:cubicBezTo>
                  <a:pt x="8894530" y="3543613"/>
                  <a:pt x="8878733" y="3527692"/>
                  <a:pt x="8859204" y="3527692"/>
                </a:cubicBezTo>
                <a:close/>
                <a:moveTo>
                  <a:pt x="8809077" y="3564261"/>
                </a:moveTo>
                <a:cubicBezTo>
                  <a:pt x="8809077" y="3543986"/>
                  <a:pt x="8790667" y="3526572"/>
                  <a:pt x="8770517" y="3527816"/>
                </a:cubicBezTo>
                <a:cubicBezTo>
                  <a:pt x="8750989" y="3529060"/>
                  <a:pt x="8736063" y="3545603"/>
                  <a:pt x="8736685" y="3565629"/>
                </a:cubicBezTo>
                <a:cubicBezTo>
                  <a:pt x="8737306" y="3585904"/>
                  <a:pt x="8752730" y="3600457"/>
                  <a:pt x="8773254" y="3600084"/>
                </a:cubicBezTo>
                <a:cubicBezTo>
                  <a:pt x="8793155" y="3599710"/>
                  <a:pt x="8809077" y="3583789"/>
                  <a:pt x="8809077" y="3564261"/>
                </a:cubicBezTo>
                <a:close/>
                <a:moveTo>
                  <a:pt x="8719519" y="3565256"/>
                </a:moveTo>
                <a:cubicBezTo>
                  <a:pt x="8720141" y="3545230"/>
                  <a:pt x="8701981" y="3527069"/>
                  <a:pt x="8681955" y="3527692"/>
                </a:cubicBezTo>
                <a:cubicBezTo>
                  <a:pt x="8662426" y="3528313"/>
                  <a:pt x="8647003" y="3544608"/>
                  <a:pt x="8647127" y="3564509"/>
                </a:cubicBezTo>
                <a:cubicBezTo>
                  <a:pt x="8647252" y="3584909"/>
                  <a:pt x="8662178" y="3599835"/>
                  <a:pt x="8682701" y="3600084"/>
                </a:cubicBezTo>
                <a:cubicBezTo>
                  <a:pt x="8702603" y="3600208"/>
                  <a:pt x="8718898" y="3584909"/>
                  <a:pt x="8719519" y="3565256"/>
                </a:cubicBezTo>
                <a:close/>
                <a:moveTo>
                  <a:pt x="8589412" y="3599835"/>
                </a:moveTo>
                <a:cubicBezTo>
                  <a:pt x="8610682" y="3601950"/>
                  <a:pt x="8628843" y="3586899"/>
                  <a:pt x="8629962" y="3566127"/>
                </a:cubicBezTo>
                <a:cubicBezTo>
                  <a:pt x="8630957" y="3547220"/>
                  <a:pt x="8615285" y="3529433"/>
                  <a:pt x="8596253" y="3527816"/>
                </a:cubicBezTo>
                <a:cubicBezTo>
                  <a:pt x="8576974" y="3526199"/>
                  <a:pt x="8559560" y="3541125"/>
                  <a:pt x="8557819" y="3560778"/>
                </a:cubicBezTo>
                <a:cubicBezTo>
                  <a:pt x="8556077" y="3581302"/>
                  <a:pt x="8569386" y="3597845"/>
                  <a:pt x="8589412" y="3599835"/>
                </a:cubicBezTo>
                <a:close/>
                <a:moveTo>
                  <a:pt x="8508437" y="3527692"/>
                </a:moveTo>
                <a:cubicBezTo>
                  <a:pt x="8488411" y="3526696"/>
                  <a:pt x="8470003" y="3544484"/>
                  <a:pt x="8470375" y="3564634"/>
                </a:cubicBezTo>
                <a:cubicBezTo>
                  <a:pt x="8470624" y="3584162"/>
                  <a:pt x="8486670" y="3599835"/>
                  <a:pt x="8506572" y="3599959"/>
                </a:cubicBezTo>
                <a:cubicBezTo>
                  <a:pt x="8527095" y="3600084"/>
                  <a:pt x="8542270" y="3585406"/>
                  <a:pt x="8542643" y="3565007"/>
                </a:cubicBezTo>
                <a:cubicBezTo>
                  <a:pt x="8543017" y="3545105"/>
                  <a:pt x="8527966" y="3528562"/>
                  <a:pt x="8508437" y="3527692"/>
                </a:cubicBezTo>
                <a:close/>
                <a:moveTo>
                  <a:pt x="8418880" y="3527692"/>
                </a:moveTo>
                <a:cubicBezTo>
                  <a:pt x="8398854" y="3526696"/>
                  <a:pt x="8380445" y="3544484"/>
                  <a:pt x="8380819" y="3564634"/>
                </a:cubicBezTo>
                <a:cubicBezTo>
                  <a:pt x="8381067" y="3584162"/>
                  <a:pt x="8397113" y="3599835"/>
                  <a:pt x="8417014" y="3599959"/>
                </a:cubicBezTo>
                <a:cubicBezTo>
                  <a:pt x="8437538" y="3600084"/>
                  <a:pt x="8452713" y="3585406"/>
                  <a:pt x="8453086" y="3565007"/>
                </a:cubicBezTo>
                <a:cubicBezTo>
                  <a:pt x="8453459" y="3545105"/>
                  <a:pt x="8438408" y="3528562"/>
                  <a:pt x="8418880" y="3527692"/>
                </a:cubicBezTo>
                <a:close/>
                <a:moveTo>
                  <a:pt x="8363529" y="3565380"/>
                </a:moveTo>
                <a:cubicBezTo>
                  <a:pt x="8364151" y="3545479"/>
                  <a:pt x="8349224" y="3528811"/>
                  <a:pt x="8329696" y="3527692"/>
                </a:cubicBezTo>
                <a:cubicBezTo>
                  <a:pt x="8309546" y="3526448"/>
                  <a:pt x="8291137" y="3543986"/>
                  <a:pt x="8291261" y="3564261"/>
                </a:cubicBezTo>
                <a:cubicBezTo>
                  <a:pt x="8291261" y="3583789"/>
                  <a:pt x="8307182" y="3599586"/>
                  <a:pt x="8327084" y="3599959"/>
                </a:cubicBezTo>
                <a:cubicBezTo>
                  <a:pt x="8347607" y="3600333"/>
                  <a:pt x="8363031" y="3585779"/>
                  <a:pt x="8363529" y="3565380"/>
                </a:cubicBezTo>
                <a:close/>
                <a:moveTo>
                  <a:pt x="8239641" y="3527692"/>
                </a:moveTo>
                <a:cubicBezTo>
                  <a:pt x="8219615" y="3526821"/>
                  <a:pt x="8201330" y="3544732"/>
                  <a:pt x="8201704" y="3564758"/>
                </a:cubicBezTo>
                <a:cubicBezTo>
                  <a:pt x="8202076" y="3584411"/>
                  <a:pt x="8218123" y="3599835"/>
                  <a:pt x="8238148" y="3599959"/>
                </a:cubicBezTo>
                <a:cubicBezTo>
                  <a:pt x="8258672" y="3599959"/>
                  <a:pt x="8273722" y="3585282"/>
                  <a:pt x="8274096" y="3564883"/>
                </a:cubicBezTo>
                <a:cubicBezTo>
                  <a:pt x="8274469" y="3544981"/>
                  <a:pt x="8259294" y="3528562"/>
                  <a:pt x="8239766" y="3527692"/>
                </a:cubicBezTo>
                <a:close/>
                <a:moveTo>
                  <a:pt x="8188145" y="3566251"/>
                </a:moveTo>
                <a:cubicBezTo>
                  <a:pt x="8189390" y="3546100"/>
                  <a:pt x="8171851" y="3527692"/>
                  <a:pt x="8151576" y="3527692"/>
                </a:cubicBezTo>
                <a:cubicBezTo>
                  <a:pt x="8132048" y="3527692"/>
                  <a:pt x="8116251" y="3543613"/>
                  <a:pt x="8115878" y="3563515"/>
                </a:cubicBezTo>
                <a:cubicBezTo>
                  <a:pt x="8115505" y="3584038"/>
                  <a:pt x="8130058" y="3599462"/>
                  <a:pt x="8150457" y="3600084"/>
                </a:cubicBezTo>
                <a:cubicBezTo>
                  <a:pt x="8170358" y="3600706"/>
                  <a:pt x="8187026" y="3585779"/>
                  <a:pt x="8188145" y="3566251"/>
                </a:cubicBezTo>
                <a:close/>
                <a:moveTo>
                  <a:pt x="8098589" y="3566251"/>
                </a:moveTo>
                <a:cubicBezTo>
                  <a:pt x="8099832" y="3546100"/>
                  <a:pt x="8082418" y="3527692"/>
                  <a:pt x="8062143" y="3527692"/>
                </a:cubicBezTo>
                <a:cubicBezTo>
                  <a:pt x="8042615" y="3527692"/>
                  <a:pt x="8026693" y="3543613"/>
                  <a:pt x="8026321" y="3563390"/>
                </a:cubicBezTo>
                <a:cubicBezTo>
                  <a:pt x="8025947" y="3583914"/>
                  <a:pt x="8040500" y="3599337"/>
                  <a:pt x="8060775" y="3599959"/>
                </a:cubicBezTo>
                <a:cubicBezTo>
                  <a:pt x="8080677" y="3600581"/>
                  <a:pt x="8097344" y="3585779"/>
                  <a:pt x="8098589" y="3566127"/>
                </a:cubicBezTo>
                <a:close/>
                <a:moveTo>
                  <a:pt x="8009031" y="3565753"/>
                </a:moveTo>
                <a:cubicBezTo>
                  <a:pt x="8010026" y="3545727"/>
                  <a:pt x="7992115" y="3527318"/>
                  <a:pt x="7972088" y="3527692"/>
                </a:cubicBezTo>
                <a:cubicBezTo>
                  <a:pt x="7952436" y="3528065"/>
                  <a:pt x="7936888" y="3543986"/>
                  <a:pt x="7936763" y="3564012"/>
                </a:cubicBezTo>
                <a:cubicBezTo>
                  <a:pt x="7936639" y="3584536"/>
                  <a:pt x="7951316" y="3599710"/>
                  <a:pt x="7971715" y="3600084"/>
                </a:cubicBezTo>
                <a:cubicBezTo>
                  <a:pt x="7991617" y="3600457"/>
                  <a:pt x="8008160" y="3585406"/>
                  <a:pt x="8009031" y="3565878"/>
                </a:cubicBezTo>
                <a:close/>
                <a:moveTo>
                  <a:pt x="7921712" y="3564509"/>
                </a:moveTo>
                <a:cubicBezTo>
                  <a:pt x="7921837" y="3544608"/>
                  <a:pt x="7906413" y="3528313"/>
                  <a:pt x="7886885" y="3527692"/>
                </a:cubicBezTo>
                <a:cubicBezTo>
                  <a:pt x="7866859" y="3527069"/>
                  <a:pt x="7848698" y="3545230"/>
                  <a:pt x="7849320" y="3565256"/>
                </a:cubicBezTo>
                <a:cubicBezTo>
                  <a:pt x="7849942" y="3584784"/>
                  <a:pt x="7866236" y="3600208"/>
                  <a:pt x="7886138" y="3600084"/>
                </a:cubicBezTo>
                <a:cubicBezTo>
                  <a:pt x="7906538" y="3599959"/>
                  <a:pt x="7921463" y="3585033"/>
                  <a:pt x="7921712" y="3564509"/>
                </a:cubicBezTo>
                <a:close/>
                <a:moveTo>
                  <a:pt x="7797451" y="3527692"/>
                </a:moveTo>
                <a:cubicBezTo>
                  <a:pt x="7777426" y="3526945"/>
                  <a:pt x="7759265" y="3545105"/>
                  <a:pt x="7759762" y="3565131"/>
                </a:cubicBezTo>
                <a:cubicBezTo>
                  <a:pt x="7760385" y="3584660"/>
                  <a:pt x="7776555" y="3600084"/>
                  <a:pt x="7796456" y="3599959"/>
                </a:cubicBezTo>
                <a:cubicBezTo>
                  <a:pt x="7816856" y="3599959"/>
                  <a:pt x="7831906" y="3585033"/>
                  <a:pt x="7832155" y="3564509"/>
                </a:cubicBezTo>
                <a:cubicBezTo>
                  <a:pt x="7832279" y="3544608"/>
                  <a:pt x="7816980" y="3528313"/>
                  <a:pt x="7797451" y="3527567"/>
                </a:cubicBezTo>
                <a:close/>
                <a:moveTo>
                  <a:pt x="7706775" y="3527692"/>
                </a:moveTo>
                <a:cubicBezTo>
                  <a:pt x="7686500" y="3527692"/>
                  <a:pt x="7669086" y="3546100"/>
                  <a:pt x="7670329" y="3566251"/>
                </a:cubicBezTo>
                <a:cubicBezTo>
                  <a:pt x="7671574" y="3585779"/>
                  <a:pt x="7688117" y="3600706"/>
                  <a:pt x="7708143" y="3600084"/>
                </a:cubicBezTo>
                <a:cubicBezTo>
                  <a:pt x="7728418" y="3599462"/>
                  <a:pt x="7742971" y="3584038"/>
                  <a:pt x="7742598" y="3563515"/>
                </a:cubicBezTo>
                <a:cubicBezTo>
                  <a:pt x="7742224" y="3543613"/>
                  <a:pt x="7726303" y="3527692"/>
                  <a:pt x="7706775" y="3527692"/>
                </a:cubicBezTo>
                <a:close/>
                <a:moveTo>
                  <a:pt x="7656772" y="3565007"/>
                </a:moveTo>
                <a:cubicBezTo>
                  <a:pt x="7657269" y="3544981"/>
                  <a:pt x="7638985" y="3526945"/>
                  <a:pt x="7618959" y="3527692"/>
                </a:cubicBezTo>
                <a:cubicBezTo>
                  <a:pt x="7599430" y="3528438"/>
                  <a:pt x="7584130" y="3544857"/>
                  <a:pt x="7584379" y="3564758"/>
                </a:cubicBezTo>
                <a:cubicBezTo>
                  <a:pt x="7584628" y="3585157"/>
                  <a:pt x="7599679" y="3599959"/>
                  <a:pt x="7620202" y="3600084"/>
                </a:cubicBezTo>
                <a:cubicBezTo>
                  <a:pt x="7640104" y="3600084"/>
                  <a:pt x="7656274" y="3584660"/>
                  <a:pt x="7656772" y="3565007"/>
                </a:cubicBezTo>
                <a:close/>
                <a:moveTo>
                  <a:pt x="7567090" y="3566251"/>
                </a:moveTo>
                <a:cubicBezTo>
                  <a:pt x="7568334" y="3546100"/>
                  <a:pt x="7550920" y="3527692"/>
                  <a:pt x="7530645" y="3527692"/>
                </a:cubicBezTo>
                <a:cubicBezTo>
                  <a:pt x="7511116" y="3527692"/>
                  <a:pt x="7495195" y="3543613"/>
                  <a:pt x="7494822" y="3563390"/>
                </a:cubicBezTo>
                <a:cubicBezTo>
                  <a:pt x="7494449" y="3583914"/>
                  <a:pt x="7509002" y="3599337"/>
                  <a:pt x="7529277" y="3599959"/>
                </a:cubicBezTo>
                <a:cubicBezTo>
                  <a:pt x="7549178" y="3600581"/>
                  <a:pt x="7565846" y="3585779"/>
                  <a:pt x="7567090" y="3566127"/>
                </a:cubicBezTo>
                <a:close/>
                <a:moveTo>
                  <a:pt x="7477532" y="3564012"/>
                </a:moveTo>
                <a:cubicBezTo>
                  <a:pt x="7477532" y="3544857"/>
                  <a:pt x="7460865" y="3528065"/>
                  <a:pt x="7441834" y="3527692"/>
                </a:cubicBezTo>
                <a:cubicBezTo>
                  <a:pt x="7421186" y="3527194"/>
                  <a:pt x="7404518" y="3544608"/>
                  <a:pt x="7405264" y="3565629"/>
                </a:cubicBezTo>
                <a:cubicBezTo>
                  <a:pt x="7406011" y="3585904"/>
                  <a:pt x="7421435" y="3600333"/>
                  <a:pt x="7441958" y="3599959"/>
                </a:cubicBezTo>
                <a:cubicBezTo>
                  <a:pt x="7461860" y="3599462"/>
                  <a:pt x="7477657" y="3583540"/>
                  <a:pt x="7477532" y="3564012"/>
                </a:cubicBezTo>
                <a:close/>
                <a:moveTo>
                  <a:pt x="7387975" y="3564261"/>
                </a:moveTo>
                <a:cubicBezTo>
                  <a:pt x="7387975" y="3543986"/>
                  <a:pt x="7369566" y="3526448"/>
                  <a:pt x="7349540" y="3527692"/>
                </a:cubicBezTo>
                <a:cubicBezTo>
                  <a:pt x="7330011" y="3528811"/>
                  <a:pt x="7315085" y="3545479"/>
                  <a:pt x="7315707" y="3565380"/>
                </a:cubicBezTo>
                <a:cubicBezTo>
                  <a:pt x="7316329" y="3585655"/>
                  <a:pt x="7331753" y="3600208"/>
                  <a:pt x="7352152" y="3599959"/>
                </a:cubicBezTo>
                <a:cubicBezTo>
                  <a:pt x="7372054" y="3599586"/>
                  <a:pt x="7387975" y="3583789"/>
                  <a:pt x="7387975" y="3564261"/>
                </a:cubicBezTo>
                <a:close/>
                <a:moveTo>
                  <a:pt x="7300657" y="3563515"/>
                </a:moveTo>
                <a:cubicBezTo>
                  <a:pt x="7300283" y="3543613"/>
                  <a:pt x="7284487" y="3527692"/>
                  <a:pt x="7264958" y="3527692"/>
                </a:cubicBezTo>
                <a:cubicBezTo>
                  <a:pt x="7244683" y="3527692"/>
                  <a:pt x="7227269" y="3546100"/>
                  <a:pt x="7228513" y="3566251"/>
                </a:cubicBezTo>
                <a:cubicBezTo>
                  <a:pt x="7229757" y="3585779"/>
                  <a:pt x="7246300" y="3600706"/>
                  <a:pt x="7266202" y="3600084"/>
                </a:cubicBezTo>
                <a:cubicBezTo>
                  <a:pt x="7286476" y="3599462"/>
                  <a:pt x="7301030" y="3584038"/>
                  <a:pt x="7300657" y="3563515"/>
                </a:cubicBezTo>
                <a:close/>
                <a:moveTo>
                  <a:pt x="7211099" y="3564509"/>
                </a:moveTo>
                <a:cubicBezTo>
                  <a:pt x="7211224" y="3544608"/>
                  <a:pt x="7195800" y="3528313"/>
                  <a:pt x="7176271" y="3527692"/>
                </a:cubicBezTo>
                <a:cubicBezTo>
                  <a:pt x="7156245" y="3527069"/>
                  <a:pt x="7138085" y="3545230"/>
                  <a:pt x="7138707" y="3565256"/>
                </a:cubicBezTo>
                <a:cubicBezTo>
                  <a:pt x="7139329" y="3584784"/>
                  <a:pt x="7155624" y="3600208"/>
                  <a:pt x="7175525" y="3600084"/>
                </a:cubicBezTo>
                <a:cubicBezTo>
                  <a:pt x="7195924" y="3599959"/>
                  <a:pt x="7210975" y="3585033"/>
                  <a:pt x="7211099" y="3564509"/>
                </a:cubicBezTo>
                <a:close/>
                <a:moveTo>
                  <a:pt x="7087335" y="3527692"/>
                </a:moveTo>
                <a:cubicBezTo>
                  <a:pt x="7067310" y="3526696"/>
                  <a:pt x="7048901" y="3544484"/>
                  <a:pt x="7049274" y="3564634"/>
                </a:cubicBezTo>
                <a:cubicBezTo>
                  <a:pt x="7049523" y="3584162"/>
                  <a:pt x="7065568" y="3599835"/>
                  <a:pt x="7085470" y="3599959"/>
                </a:cubicBezTo>
                <a:cubicBezTo>
                  <a:pt x="7105993" y="3600084"/>
                  <a:pt x="7121169" y="3585406"/>
                  <a:pt x="7121541" y="3565007"/>
                </a:cubicBezTo>
                <a:cubicBezTo>
                  <a:pt x="7121915" y="3545105"/>
                  <a:pt x="7106864" y="3528562"/>
                  <a:pt x="7087335" y="3527692"/>
                </a:cubicBezTo>
                <a:close/>
                <a:moveTo>
                  <a:pt x="7035716" y="3566127"/>
                </a:moveTo>
                <a:cubicBezTo>
                  <a:pt x="7036960" y="3545976"/>
                  <a:pt x="7019422" y="3527567"/>
                  <a:pt x="6999147" y="3527692"/>
                </a:cubicBezTo>
                <a:cubicBezTo>
                  <a:pt x="6979618" y="3527692"/>
                  <a:pt x="6963821" y="3543613"/>
                  <a:pt x="6963448" y="3563515"/>
                </a:cubicBezTo>
                <a:cubicBezTo>
                  <a:pt x="6963075" y="3584038"/>
                  <a:pt x="6977628" y="3599462"/>
                  <a:pt x="6998027" y="3599959"/>
                </a:cubicBezTo>
                <a:cubicBezTo>
                  <a:pt x="7017929" y="3600581"/>
                  <a:pt x="7034596" y="3585655"/>
                  <a:pt x="7035716" y="3566127"/>
                </a:cubicBezTo>
                <a:close/>
                <a:moveTo>
                  <a:pt x="6946158" y="3564261"/>
                </a:moveTo>
                <a:cubicBezTo>
                  <a:pt x="6946158" y="3543986"/>
                  <a:pt x="6927750" y="3526448"/>
                  <a:pt x="6907723" y="3527692"/>
                </a:cubicBezTo>
                <a:cubicBezTo>
                  <a:pt x="6888195" y="3528811"/>
                  <a:pt x="6873269" y="3545479"/>
                  <a:pt x="6873891" y="3565380"/>
                </a:cubicBezTo>
                <a:cubicBezTo>
                  <a:pt x="6874512" y="3585655"/>
                  <a:pt x="6889936" y="3600208"/>
                  <a:pt x="6910335" y="3599959"/>
                </a:cubicBezTo>
                <a:cubicBezTo>
                  <a:pt x="6930237" y="3599586"/>
                  <a:pt x="6946158" y="3583789"/>
                  <a:pt x="6946158" y="3564261"/>
                </a:cubicBezTo>
                <a:close/>
                <a:moveTo>
                  <a:pt x="6856601" y="3564758"/>
                </a:moveTo>
                <a:cubicBezTo>
                  <a:pt x="6856974" y="3544608"/>
                  <a:pt x="6838689" y="3526696"/>
                  <a:pt x="6818664" y="3527567"/>
                </a:cubicBezTo>
                <a:cubicBezTo>
                  <a:pt x="6799135" y="3528438"/>
                  <a:pt x="6783960" y="3544857"/>
                  <a:pt x="6784333" y="3564758"/>
                </a:cubicBezTo>
                <a:cubicBezTo>
                  <a:pt x="6784707" y="3585157"/>
                  <a:pt x="6799757" y="3599959"/>
                  <a:pt x="6820281" y="3599835"/>
                </a:cubicBezTo>
                <a:cubicBezTo>
                  <a:pt x="6840182" y="3599835"/>
                  <a:pt x="6856353" y="3584287"/>
                  <a:pt x="6856725" y="3564634"/>
                </a:cubicBezTo>
                <a:close/>
                <a:moveTo>
                  <a:pt x="6733957" y="3527567"/>
                </a:moveTo>
                <a:cubicBezTo>
                  <a:pt x="6713807" y="3527194"/>
                  <a:pt x="6696020" y="3545603"/>
                  <a:pt x="6697014" y="3565629"/>
                </a:cubicBezTo>
                <a:cubicBezTo>
                  <a:pt x="6697885" y="3585157"/>
                  <a:pt x="6714429" y="3600333"/>
                  <a:pt x="6734330" y="3599835"/>
                </a:cubicBezTo>
                <a:cubicBezTo>
                  <a:pt x="6754729" y="3599462"/>
                  <a:pt x="6769407" y="3584287"/>
                  <a:pt x="6769283" y="3563763"/>
                </a:cubicBezTo>
                <a:cubicBezTo>
                  <a:pt x="6769158" y="3543861"/>
                  <a:pt x="6753610" y="3527816"/>
                  <a:pt x="6733957" y="3527443"/>
                </a:cubicBezTo>
                <a:close/>
                <a:moveTo>
                  <a:pt x="6645519" y="3527567"/>
                </a:moveTo>
                <a:cubicBezTo>
                  <a:pt x="6625493" y="3526572"/>
                  <a:pt x="6607084" y="3544359"/>
                  <a:pt x="6607458" y="3564509"/>
                </a:cubicBezTo>
                <a:cubicBezTo>
                  <a:pt x="6607706" y="3584038"/>
                  <a:pt x="6623752" y="3599710"/>
                  <a:pt x="6643653" y="3599835"/>
                </a:cubicBezTo>
                <a:cubicBezTo>
                  <a:pt x="6664177" y="3599959"/>
                  <a:pt x="6679352" y="3585282"/>
                  <a:pt x="6679725" y="3564883"/>
                </a:cubicBezTo>
                <a:cubicBezTo>
                  <a:pt x="6680098" y="3544981"/>
                  <a:pt x="6665048" y="3528438"/>
                  <a:pt x="6645519" y="3527567"/>
                </a:cubicBezTo>
                <a:close/>
                <a:moveTo>
                  <a:pt x="6554718" y="3527567"/>
                </a:moveTo>
                <a:cubicBezTo>
                  <a:pt x="6534567" y="3527318"/>
                  <a:pt x="6516905" y="3545727"/>
                  <a:pt x="6517900" y="3565753"/>
                </a:cubicBezTo>
                <a:cubicBezTo>
                  <a:pt x="6518895" y="3585282"/>
                  <a:pt x="6535438" y="3600333"/>
                  <a:pt x="6555340" y="3599835"/>
                </a:cubicBezTo>
                <a:cubicBezTo>
                  <a:pt x="6575739" y="3599337"/>
                  <a:pt x="6590417" y="3584162"/>
                  <a:pt x="6590168" y="3563639"/>
                </a:cubicBezTo>
                <a:cubicBezTo>
                  <a:pt x="6589919" y="3543737"/>
                  <a:pt x="6574246" y="3527692"/>
                  <a:pt x="6554718" y="3527443"/>
                </a:cubicBezTo>
                <a:close/>
                <a:moveTo>
                  <a:pt x="6466902" y="3527567"/>
                </a:moveTo>
                <a:cubicBezTo>
                  <a:pt x="6446751" y="3526323"/>
                  <a:pt x="6428342" y="3543737"/>
                  <a:pt x="6428342" y="3564012"/>
                </a:cubicBezTo>
                <a:cubicBezTo>
                  <a:pt x="6428342" y="3583540"/>
                  <a:pt x="6444140" y="3599462"/>
                  <a:pt x="6464041" y="3599835"/>
                </a:cubicBezTo>
                <a:cubicBezTo>
                  <a:pt x="6484565" y="3600208"/>
                  <a:pt x="6499988" y="3585655"/>
                  <a:pt x="6500610" y="3565380"/>
                </a:cubicBezTo>
                <a:cubicBezTo>
                  <a:pt x="6501232" y="3545479"/>
                  <a:pt x="6486430" y="3528811"/>
                  <a:pt x="6466778" y="3527567"/>
                </a:cubicBezTo>
                <a:close/>
                <a:moveTo>
                  <a:pt x="6414785" y="3563390"/>
                </a:moveTo>
                <a:cubicBezTo>
                  <a:pt x="6414411" y="3544235"/>
                  <a:pt x="6397743" y="3527692"/>
                  <a:pt x="6378588" y="3527567"/>
                </a:cubicBezTo>
                <a:cubicBezTo>
                  <a:pt x="6357941" y="3527443"/>
                  <a:pt x="6341522" y="3544857"/>
                  <a:pt x="6342516" y="3566002"/>
                </a:cubicBezTo>
                <a:cubicBezTo>
                  <a:pt x="6343512" y="3586277"/>
                  <a:pt x="6359184" y="3600457"/>
                  <a:pt x="6379708" y="3599835"/>
                </a:cubicBezTo>
                <a:cubicBezTo>
                  <a:pt x="6399609" y="3599213"/>
                  <a:pt x="6415158" y="3583043"/>
                  <a:pt x="6414785" y="3563515"/>
                </a:cubicBezTo>
                <a:close/>
                <a:moveTo>
                  <a:pt x="6325227" y="3565753"/>
                </a:moveTo>
                <a:cubicBezTo>
                  <a:pt x="6326222" y="3545727"/>
                  <a:pt x="6308559" y="3527318"/>
                  <a:pt x="6288409" y="3527567"/>
                </a:cubicBezTo>
                <a:cubicBezTo>
                  <a:pt x="6268880" y="3527816"/>
                  <a:pt x="6253208" y="3543737"/>
                  <a:pt x="6252959" y="3563763"/>
                </a:cubicBezTo>
                <a:cubicBezTo>
                  <a:pt x="6252710" y="3584287"/>
                  <a:pt x="6267388" y="3599462"/>
                  <a:pt x="6287787" y="3599959"/>
                </a:cubicBezTo>
                <a:cubicBezTo>
                  <a:pt x="6307689" y="3600457"/>
                  <a:pt x="6324232" y="3585406"/>
                  <a:pt x="6325227" y="3565878"/>
                </a:cubicBezTo>
                <a:close/>
                <a:moveTo>
                  <a:pt x="6235670" y="3565256"/>
                </a:moveTo>
                <a:cubicBezTo>
                  <a:pt x="6236416" y="3545230"/>
                  <a:pt x="6218255" y="3526945"/>
                  <a:pt x="6198230" y="3527567"/>
                </a:cubicBezTo>
                <a:cubicBezTo>
                  <a:pt x="6178701" y="3528065"/>
                  <a:pt x="6163277" y="3544359"/>
                  <a:pt x="6163277" y="3564261"/>
                </a:cubicBezTo>
                <a:cubicBezTo>
                  <a:pt x="6163277" y="3584660"/>
                  <a:pt x="6178204" y="3599710"/>
                  <a:pt x="6198603" y="3599959"/>
                </a:cubicBezTo>
                <a:cubicBezTo>
                  <a:pt x="6218505" y="3600208"/>
                  <a:pt x="6234923" y="3584909"/>
                  <a:pt x="6235545" y="3565380"/>
                </a:cubicBezTo>
                <a:close/>
                <a:moveTo>
                  <a:pt x="6113026" y="3527567"/>
                </a:moveTo>
                <a:cubicBezTo>
                  <a:pt x="6092876" y="3527194"/>
                  <a:pt x="6075088" y="3545603"/>
                  <a:pt x="6076083" y="3565629"/>
                </a:cubicBezTo>
                <a:cubicBezTo>
                  <a:pt x="6076954" y="3585157"/>
                  <a:pt x="6093497" y="3600333"/>
                  <a:pt x="6113399" y="3599835"/>
                </a:cubicBezTo>
                <a:cubicBezTo>
                  <a:pt x="6133798" y="3599462"/>
                  <a:pt x="6148476" y="3584287"/>
                  <a:pt x="6148351" y="3563763"/>
                </a:cubicBezTo>
                <a:cubicBezTo>
                  <a:pt x="6148227" y="3543861"/>
                  <a:pt x="6132678" y="3527816"/>
                  <a:pt x="6113026" y="3527443"/>
                </a:cubicBezTo>
                <a:close/>
                <a:moveTo>
                  <a:pt x="6024587" y="3527567"/>
                </a:moveTo>
                <a:cubicBezTo>
                  <a:pt x="6004562" y="3526572"/>
                  <a:pt x="5986153" y="3544359"/>
                  <a:pt x="5986526" y="3564509"/>
                </a:cubicBezTo>
                <a:cubicBezTo>
                  <a:pt x="5986775" y="3584038"/>
                  <a:pt x="6002820" y="3599710"/>
                  <a:pt x="6022722" y="3599835"/>
                </a:cubicBezTo>
                <a:cubicBezTo>
                  <a:pt x="6043245" y="3599959"/>
                  <a:pt x="6058421" y="3585282"/>
                  <a:pt x="6058793" y="3564883"/>
                </a:cubicBezTo>
                <a:cubicBezTo>
                  <a:pt x="6059167" y="3544981"/>
                  <a:pt x="6044116" y="3528438"/>
                  <a:pt x="6024587" y="3527567"/>
                </a:cubicBezTo>
                <a:close/>
                <a:moveTo>
                  <a:pt x="5969237" y="3565380"/>
                </a:moveTo>
                <a:cubicBezTo>
                  <a:pt x="5969858" y="3545479"/>
                  <a:pt x="5954932" y="3528811"/>
                  <a:pt x="5935403" y="3527567"/>
                </a:cubicBezTo>
                <a:cubicBezTo>
                  <a:pt x="5915253" y="3526323"/>
                  <a:pt x="5896844" y="3543737"/>
                  <a:pt x="5896844" y="3564012"/>
                </a:cubicBezTo>
                <a:cubicBezTo>
                  <a:pt x="5896844" y="3583540"/>
                  <a:pt x="5912766" y="3599462"/>
                  <a:pt x="5932667" y="3599835"/>
                </a:cubicBezTo>
                <a:cubicBezTo>
                  <a:pt x="5953190" y="3600208"/>
                  <a:pt x="5968614" y="3585655"/>
                  <a:pt x="5969237" y="3565380"/>
                </a:cubicBezTo>
                <a:close/>
                <a:moveTo>
                  <a:pt x="5883410" y="3563390"/>
                </a:moveTo>
                <a:cubicBezTo>
                  <a:pt x="5883037" y="3544235"/>
                  <a:pt x="5866370" y="3527692"/>
                  <a:pt x="5847214" y="3527567"/>
                </a:cubicBezTo>
                <a:cubicBezTo>
                  <a:pt x="5826566" y="3527443"/>
                  <a:pt x="5810148" y="3544857"/>
                  <a:pt x="5811143" y="3566002"/>
                </a:cubicBezTo>
                <a:cubicBezTo>
                  <a:pt x="5812138" y="3586277"/>
                  <a:pt x="5827810" y="3600457"/>
                  <a:pt x="5848334" y="3599835"/>
                </a:cubicBezTo>
                <a:cubicBezTo>
                  <a:pt x="5868235" y="3599213"/>
                  <a:pt x="5883784" y="3583043"/>
                  <a:pt x="5883410" y="3563515"/>
                </a:cubicBezTo>
                <a:close/>
                <a:moveTo>
                  <a:pt x="5793853" y="3566127"/>
                </a:moveTo>
                <a:cubicBezTo>
                  <a:pt x="5795097" y="3545976"/>
                  <a:pt x="5777683" y="3527567"/>
                  <a:pt x="5757408" y="3527567"/>
                </a:cubicBezTo>
                <a:cubicBezTo>
                  <a:pt x="5737880" y="3527567"/>
                  <a:pt x="5721958" y="3543488"/>
                  <a:pt x="5721585" y="3563390"/>
                </a:cubicBezTo>
                <a:cubicBezTo>
                  <a:pt x="5721212" y="3583914"/>
                  <a:pt x="5735765" y="3599337"/>
                  <a:pt x="5756040" y="3599959"/>
                </a:cubicBezTo>
                <a:cubicBezTo>
                  <a:pt x="5775942" y="3600581"/>
                  <a:pt x="5792609" y="3585779"/>
                  <a:pt x="5793853" y="3566127"/>
                </a:cubicBezTo>
                <a:close/>
                <a:moveTo>
                  <a:pt x="5704420" y="3565131"/>
                </a:moveTo>
                <a:cubicBezTo>
                  <a:pt x="5705042" y="3545105"/>
                  <a:pt x="5686882" y="3526945"/>
                  <a:pt x="5666856" y="3527567"/>
                </a:cubicBezTo>
                <a:cubicBezTo>
                  <a:pt x="5647327" y="3528189"/>
                  <a:pt x="5631903" y="3544484"/>
                  <a:pt x="5632028" y="3564385"/>
                </a:cubicBezTo>
                <a:cubicBezTo>
                  <a:pt x="5632152" y="3584784"/>
                  <a:pt x="5647078" y="3599835"/>
                  <a:pt x="5667602" y="3599959"/>
                </a:cubicBezTo>
                <a:cubicBezTo>
                  <a:pt x="5687504" y="3600084"/>
                  <a:pt x="5703798" y="3584784"/>
                  <a:pt x="5704420" y="3565131"/>
                </a:cubicBezTo>
                <a:close/>
                <a:moveTo>
                  <a:pt x="5614863" y="3565131"/>
                </a:moveTo>
                <a:cubicBezTo>
                  <a:pt x="5615609" y="3545105"/>
                  <a:pt x="5597449" y="3526821"/>
                  <a:pt x="5577423" y="3527443"/>
                </a:cubicBezTo>
                <a:cubicBezTo>
                  <a:pt x="5557894" y="3528065"/>
                  <a:pt x="5542470" y="3544235"/>
                  <a:pt x="5542470" y="3564136"/>
                </a:cubicBezTo>
                <a:cubicBezTo>
                  <a:pt x="5542470" y="3584536"/>
                  <a:pt x="5557397" y="3599586"/>
                  <a:pt x="5577920" y="3599835"/>
                </a:cubicBezTo>
                <a:cubicBezTo>
                  <a:pt x="5597822" y="3599959"/>
                  <a:pt x="5614116" y="3584660"/>
                  <a:pt x="5614863" y="3565131"/>
                </a:cubicBezTo>
                <a:close/>
                <a:moveTo>
                  <a:pt x="5492094" y="3527443"/>
                </a:moveTo>
                <a:cubicBezTo>
                  <a:pt x="5471944" y="3527194"/>
                  <a:pt x="5454281" y="3545603"/>
                  <a:pt x="5455277" y="3565629"/>
                </a:cubicBezTo>
                <a:cubicBezTo>
                  <a:pt x="5456271" y="3585157"/>
                  <a:pt x="5472815" y="3600208"/>
                  <a:pt x="5492716" y="3599710"/>
                </a:cubicBezTo>
                <a:cubicBezTo>
                  <a:pt x="5513116" y="3599213"/>
                  <a:pt x="5527793" y="3584038"/>
                  <a:pt x="5527544" y="3563515"/>
                </a:cubicBezTo>
                <a:cubicBezTo>
                  <a:pt x="5527295" y="3543613"/>
                  <a:pt x="5511623" y="3527567"/>
                  <a:pt x="5492094" y="3527318"/>
                </a:cubicBezTo>
                <a:close/>
                <a:moveTo>
                  <a:pt x="5403159" y="3527443"/>
                </a:moveTo>
                <a:cubicBezTo>
                  <a:pt x="5383133" y="3526821"/>
                  <a:pt x="5364973" y="3545105"/>
                  <a:pt x="5365719" y="3565131"/>
                </a:cubicBezTo>
                <a:cubicBezTo>
                  <a:pt x="5366341" y="3584660"/>
                  <a:pt x="5382635" y="3599959"/>
                  <a:pt x="5402661" y="3599835"/>
                </a:cubicBezTo>
                <a:cubicBezTo>
                  <a:pt x="5423060" y="3599710"/>
                  <a:pt x="5437987" y="3584660"/>
                  <a:pt x="5438111" y="3564261"/>
                </a:cubicBezTo>
                <a:cubicBezTo>
                  <a:pt x="5438111" y="3544359"/>
                  <a:pt x="5422812" y="3528065"/>
                  <a:pt x="5403283" y="3527567"/>
                </a:cubicBezTo>
                <a:close/>
                <a:moveTo>
                  <a:pt x="5314223" y="3527443"/>
                </a:moveTo>
                <a:cubicBezTo>
                  <a:pt x="5294197" y="3526448"/>
                  <a:pt x="5275788" y="3544235"/>
                  <a:pt x="5276161" y="3564385"/>
                </a:cubicBezTo>
                <a:cubicBezTo>
                  <a:pt x="5276410" y="3583914"/>
                  <a:pt x="5292456" y="3599586"/>
                  <a:pt x="5312358" y="3599710"/>
                </a:cubicBezTo>
                <a:cubicBezTo>
                  <a:pt x="5332881" y="3599835"/>
                  <a:pt x="5348056" y="3585157"/>
                  <a:pt x="5348429" y="3564758"/>
                </a:cubicBezTo>
                <a:cubicBezTo>
                  <a:pt x="5348802" y="3544857"/>
                  <a:pt x="5333752" y="3528313"/>
                  <a:pt x="5314223" y="3527443"/>
                </a:cubicBezTo>
                <a:close/>
                <a:moveTo>
                  <a:pt x="5262603" y="3565504"/>
                </a:moveTo>
                <a:cubicBezTo>
                  <a:pt x="5263599" y="3545479"/>
                  <a:pt x="5245687" y="3527069"/>
                  <a:pt x="5225661" y="3527443"/>
                </a:cubicBezTo>
                <a:cubicBezTo>
                  <a:pt x="5206008" y="3527816"/>
                  <a:pt x="5190460" y="3543737"/>
                  <a:pt x="5190336" y="3563763"/>
                </a:cubicBezTo>
                <a:cubicBezTo>
                  <a:pt x="5190211" y="3584287"/>
                  <a:pt x="5204889" y="3599462"/>
                  <a:pt x="5225288" y="3599835"/>
                </a:cubicBezTo>
                <a:cubicBezTo>
                  <a:pt x="5245190" y="3600208"/>
                  <a:pt x="5261733" y="3585033"/>
                  <a:pt x="5262603" y="3565629"/>
                </a:cubicBezTo>
                <a:close/>
                <a:moveTo>
                  <a:pt x="5173046" y="3566002"/>
                </a:moveTo>
                <a:cubicBezTo>
                  <a:pt x="5174290" y="3545852"/>
                  <a:pt x="5156876" y="3527443"/>
                  <a:pt x="5136601" y="3527443"/>
                </a:cubicBezTo>
                <a:cubicBezTo>
                  <a:pt x="5117073" y="3527443"/>
                  <a:pt x="5101152" y="3543364"/>
                  <a:pt x="5100778" y="3563141"/>
                </a:cubicBezTo>
                <a:cubicBezTo>
                  <a:pt x="5100405" y="3583665"/>
                  <a:pt x="5114958" y="3599089"/>
                  <a:pt x="5135233" y="3599710"/>
                </a:cubicBezTo>
                <a:cubicBezTo>
                  <a:pt x="5155135" y="3600333"/>
                  <a:pt x="5171802" y="3585531"/>
                  <a:pt x="5173046" y="3566002"/>
                </a:cubicBezTo>
                <a:close/>
                <a:moveTo>
                  <a:pt x="5083613" y="3565007"/>
                </a:moveTo>
                <a:cubicBezTo>
                  <a:pt x="5084235" y="3544981"/>
                  <a:pt x="5066075" y="3526821"/>
                  <a:pt x="5046049" y="3527443"/>
                </a:cubicBezTo>
                <a:cubicBezTo>
                  <a:pt x="5026520" y="3528065"/>
                  <a:pt x="5011096" y="3544359"/>
                  <a:pt x="5011221" y="3564261"/>
                </a:cubicBezTo>
                <a:cubicBezTo>
                  <a:pt x="5011221" y="3584660"/>
                  <a:pt x="5026271" y="3599710"/>
                  <a:pt x="5046671" y="3599835"/>
                </a:cubicBezTo>
                <a:cubicBezTo>
                  <a:pt x="5066572" y="3599959"/>
                  <a:pt x="5082867" y="3584660"/>
                  <a:pt x="5083489" y="3565131"/>
                </a:cubicBezTo>
                <a:close/>
                <a:moveTo>
                  <a:pt x="4961591" y="3527443"/>
                </a:moveTo>
                <a:cubicBezTo>
                  <a:pt x="4941565" y="3526696"/>
                  <a:pt x="4923280" y="3544857"/>
                  <a:pt x="4923903" y="3564883"/>
                </a:cubicBezTo>
                <a:cubicBezTo>
                  <a:pt x="4924400" y="3584411"/>
                  <a:pt x="4940570" y="3599835"/>
                  <a:pt x="4960596" y="3599835"/>
                </a:cubicBezTo>
                <a:cubicBezTo>
                  <a:pt x="4980995" y="3599835"/>
                  <a:pt x="4996046" y="3584909"/>
                  <a:pt x="4996294" y="3564509"/>
                </a:cubicBezTo>
                <a:cubicBezTo>
                  <a:pt x="4996543" y="3544608"/>
                  <a:pt x="4981119" y="3528189"/>
                  <a:pt x="4961715" y="3527567"/>
                </a:cubicBezTo>
                <a:close/>
                <a:moveTo>
                  <a:pt x="4871785" y="3527443"/>
                </a:moveTo>
                <a:cubicBezTo>
                  <a:pt x="4851759" y="3526821"/>
                  <a:pt x="4833599" y="3545105"/>
                  <a:pt x="4834345" y="3565131"/>
                </a:cubicBezTo>
                <a:cubicBezTo>
                  <a:pt x="4834967" y="3584660"/>
                  <a:pt x="4851261" y="3599959"/>
                  <a:pt x="4871287" y="3599835"/>
                </a:cubicBezTo>
                <a:cubicBezTo>
                  <a:pt x="4891686" y="3599710"/>
                  <a:pt x="4906613" y="3584660"/>
                  <a:pt x="4906737" y="3564261"/>
                </a:cubicBezTo>
                <a:cubicBezTo>
                  <a:pt x="4906737" y="3544359"/>
                  <a:pt x="4891438" y="3528065"/>
                  <a:pt x="4871909" y="3527567"/>
                </a:cubicBezTo>
                <a:close/>
                <a:moveTo>
                  <a:pt x="4781233" y="3527443"/>
                </a:moveTo>
                <a:cubicBezTo>
                  <a:pt x="4760958" y="3527443"/>
                  <a:pt x="4743544" y="3545976"/>
                  <a:pt x="4744787" y="3566002"/>
                </a:cubicBezTo>
                <a:cubicBezTo>
                  <a:pt x="4746031" y="3585531"/>
                  <a:pt x="4762699" y="3600457"/>
                  <a:pt x="4782601" y="3599710"/>
                </a:cubicBezTo>
                <a:cubicBezTo>
                  <a:pt x="4802875" y="3599089"/>
                  <a:pt x="4817428" y="3583540"/>
                  <a:pt x="4817055" y="3563141"/>
                </a:cubicBezTo>
                <a:cubicBezTo>
                  <a:pt x="4816682" y="3543240"/>
                  <a:pt x="4800761" y="3527443"/>
                  <a:pt x="4781233" y="3527443"/>
                </a:cubicBezTo>
                <a:close/>
                <a:moveTo>
                  <a:pt x="4731229" y="3566127"/>
                </a:moveTo>
                <a:cubicBezTo>
                  <a:pt x="4732598" y="3545976"/>
                  <a:pt x="4715184" y="3527443"/>
                  <a:pt x="4694909" y="3527443"/>
                </a:cubicBezTo>
                <a:cubicBezTo>
                  <a:pt x="4675381" y="3527443"/>
                  <a:pt x="4659459" y="3543115"/>
                  <a:pt x="4658962" y="3563017"/>
                </a:cubicBezTo>
                <a:cubicBezTo>
                  <a:pt x="4658464" y="3583540"/>
                  <a:pt x="4673017" y="3598964"/>
                  <a:pt x="4693292" y="3599710"/>
                </a:cubicBezTo>
                <a:cubicBezTo>
                  <a:pt x="4713194" y="3600457"/>
                  <a:pt x="4729861" y="3585655"/>
                  <a:pt x="4731229" y="3566127"/>
                </a:cubicBezTo>
                <a:close/>
                <a:moveTo>
                  <a:pt x="4641796" y="3564634"/>
                </a:moveTo>
                <a:cubicBezTo>
                  <a:pt x="4642294" y="3544608"/>
                  <a:pt x="4624009" y="3526572"/>
                  <a:pt x="4603984" y="3527318"/>
                </a:cubicBezTo>
                <a:cubicBezTo>
                  <a:pt x="4584455" y="3528065"/>
                  <a:pt x="4569155" y="3544484"/>
                  <a:pt x="4569404" y="3564385"/>
                </a:cubicBezTo>
                <a:cubicBezTo>
                  <a:pt x="4569653" y="3584784"/>
                  <a:pt x="4584704" y="3599586"/>
                  <a:pt x="4605227" y="3599710"/>
                </a:cubicBezTo>
                <a:cubicBezTo>
                  <a:pt x="4625129" y="3599710"/>
                  <a:pt x="4641299" y="3584287"/>
                  <a:pt x="4641796" y="3564634"/>
                </a:cubicBezTo>
                <a:close/>
                <a:moveTo>
                  <a:pt x="4552239" y="3563888"/>
                </a:moveTo>
                <a:cubicBezTo>
                  <a:pt x="4552239" y="3543613"/>
                  <a:pt x="4533830" y="3526199"/>
                  <a:pt x="4513680" y="3527443"/>
                </a:cubicBezTo>
                <a:cubicBezTo>
                  <a:pt x="4494151" y="3528686"/>
                  <a:pt x="4479225" y="3545354"/>
                  <a:pt x="4479847" y="3565256"/>
                </a:cubicBezTo>
                <a:cubicBezTo>
                  <a:pt x="4480469" y="3585531"/>
                  <a:pt x="4495893" y="3600084"/>
                  <a:pt x="4516416" y="3599710"/>
                </a:cubicBezTo>
                <a:cubicBezTo>
                  <a:pt x="4536318" y="3599337"/>
                  <a:pt x="4552115" y="3583416"/>
                  <a:pt x="4552239" y="3563888"/>
                </a:cubicBezTo>
                <a:close/>
                <a:moveTo>
                  <a:pt x="4462682" y="3565007"/>
                </a:moveTo>
                <a:cubicBezTo>
                  <a:pt x="4463428" y="3544981"/>
                  <a:pt x="4445268" y="3526696"/>
                  <a:pt x="4425242" y="3527318"/>
                </a:cubicBezTo>
                <a:cubicBezTo>
                  <a:pt x="4405713" y="3527816"/>
                  <a:pt x="4390289" y="3544111"/>
                  <a:pt x="4390289" y="3564012"/>
                </a:cubicBezTo>
                <a:cubicBezTo>
                  <a:pt x="4390289" y="3584411"/>
                  <a:pt x="4405216" y="3599462"/>
                  <a:pt x="4425615" y="3599710"/>
                </a:cubicBezTo>
                <a:cubicBezTo>
                  <a:pt x="4445516" y="3599959"/>
                  <a:pt x="4461935" y="3584660"/>
                  <a:pt x="4462557" y="3565131"/>
                </a:cubicBezTo>
                <a:close/>
                <a:moveTo>
                  <a:pt x="4341530" y="3527318"/>
                </a:moveTo>
                <a:cubicBezTo>
                  <a:pt x="4321380" y="3526074"/>
                  <a:pt x="4302971" y="3543613"/>
                  <a:pt x="4303095" y="3563888"/>
                </a:cubicBezTo>
                <a:cubicBezTo>
                  <a:pt x="4303095" y="3583416"/>
                  <a:pt x="4319017" y="3599213"/>
                  <a:pt x="4338918" y="3599586"/>
                </a:cubicBezTo>
                <a:cubicBezTo>
                  <a:pt x="4359442" y="3599959"/>
                  <a:pt x="4374866" y="3585406"/>
                  <a:pt x="4375487" y="3565007"/>
                </a:cubicBezTo>
                <a:cubicBezTo>
                  <a:pt x="4376110" y="3545105"/>
                  <a:pt x="4361183" y="3528438"/>
                  <a:pt x="4341655" y="3527318"/>
                </a:cubicBezTo>
                <a:close/>
                <a:moveTo>
                  <a:pt x="4252222" y="3527318"/>
                </a:moveTo>
                <a:cubicBezTo>
                  <a:pt x="4232071" y="3525950"/>
                  <a:pt x="4213538" y="3543364"/>
                  <a:pt x="4213538" y="3563639"/>
                </a:cubicBezTo>
                <a:cubicBezTo>
                  <a:pt x="4213538" y="3583167"/>
                  <a:pt x="4229211" y="3599089"/>
                  <a:pt x="4249112" y="3599586"/>
                </a:cubicBezTo>
                <a:cubicBezTo>
                  <a:pt x="4269636" y="3600084"/>
                  <a:pt x="4285184" y="3585531"/>
                  <a:pt x="4285806" y="3565256"/>
                </a:cubicBezTo>
                <a:cubicBezTo>
                  <a:pt x="4286552" y="3545354"/>
                  <a:pt x="4271750" y="3528686"/>
                  <a:pt x="4252222" y="3527318"/>
                </a:cubicBezTo>
                <a:close/>
                <a:moveTo>
                  <a:pt x="4196249" y="3563017"/>
                </a:moveTo>
                <a:cubicBezTo>
                  <a:pt x="4195875" y="3543115"/>
                  <a:pt x="4179954" y="3527318"/>
                  <a:pt x="4160425" y="3527194"/>
                </a:cubicBezTo>
                <a:cubicBezTo>
                  <a:pt x="4140151" y="3527194"/>
                  <a:pt x="4122737" y="3545603"/>
                  <a:pt x="4123980" y="3565753"/>
                </a:cubicBezTo>
                <a:cubicBezTo>
                  <a:pt x="4125224" y="3585282"/>
                  <a:pt x="4141892" y="3600208"/>
                  <a:pt x="4161793" y="3599586"/>
                </a:cubicBezTo>
                <a:cubicBezTo>
                  <a:pt x="4182068" y="3598964"/>
                  <a:pt x="4196622" y="3583540"/>
                  <a:pt x="4196249" y="3563017"/>
                </a:cubicBezTo>
                <a:close/>
                <a:moveTo>
                  <a:pt x="4110422" y="3565380"/>
                </a:moveTo>
                <a:cubicBezTo>
                  <a:pt x="4111418" y="3545354"/>
                  <a:pt x="4093506" y="3526945"/>
                  <a:pt x="4073480" y="3527318"/>
                </a:cubicBezTo>
                <a:cubicBezTo>
                  <a:pt x="4053952" y="3527567"/>
                  <a:pt x="4038279" y="3543613"/>
                  <a:pt x="4038154" y="3563639"/>
                </a:cubicBezTo>
                <a:cubicBezTo>
                  <a:pt x="4038030" y="3584162"/>
                  <a:pt x="4052708" y="3599337"/>
                  <a:pt x="4073107" y="3599710"/>
                </a:cubicBezTo>
                <a:cubicBezTo>
                  <a:pt x="4093008" y="3600084"/>
                  <a:pt x="4109552" y="3585033"/>
                  <a:pt x="4110422" y="3565504"/>
                </a:cubicBezTo>
                <a:close/>
                <a:moveTo>
                  <a:pt x="4020865" y="3565878"/>
                </a:moveTo>
                <a:cubicBezTo>
                  <a:pt x="4022109" y="3545727"/>
                  <a:pt x="4004695" y="3527318"/>
                  <a:pt x="3984420" y="3527318"/>
                </a:cubicBezTo>
                <a:cubicBezTo>
                  <a:pt x="3964892" y="3527318"/>
                  <a:pt x="3948970" y="3543240"/>
                  <a:pt x="3948597" y="3563141"/>
                </a:cubicBezTo>
                <a:cubicBezTo>
                  <a:pt x="3948224" y="3583665"/>
                  <a:pt x="3962777" y="3599089"/>
                  <a:pt x="3983052" y="3599710"/>
                </a:cubicBezTo>
                <a:cubicBezTo>
                  <a:pt x="4002954" y="3600333"/>
                  <a:pt x="4019621" y="3585531"/>
                  <a:pt x="4020865" y="3565878"/>
                </a:cubicBezTo>
                <a:close/>
                <a:moveTo>
                  <a:pt x="3931432" y="3564883"/>
                </a:moveTo>
                <a:cubicBezTo>
                  <a:pt x="3932054" y="3544857"/>
                  <a:pt x="3913894" y="3526696"/>
                  <a:pt x="3893867" y="3527318"/>
                </a:cubicBezTo>
                <a:cubicBezTo>
                  <a:pt x="3874339" y="3527940"/>
                  <a:pt x="3858915" y="3544235"/>
                  <a:pt x="3859040" y="3564136"/>
                </a:cubicBezTo>
                <a:cubicBezTo>
                  <a:pt x="3859040" y="3584536"/>
                  <a:pt x="3874090" y="3599586"/>
                  <a:pt x="3894490" y="3599710"/>
                </a:cubicBezTo>
                <a:cubicBezTo>
                  <a:pt x="3914391" y="3599835"/>
                  <a:pt x="3930686" y="3584536"/>
                  <a:pt x="3931308" y="3565007"/>
                </a:cubicBezTo>
                <a:close/>
                <a:moveTo>
                  <a:pt x="3807793" y="3527318"/>
                </a:moveTo>
                <a:cubicBezTo>
                  <a:pt x="3788638" y="3527567"/>
                  <a:pt x="3771970" y="3544235"/>
                  <a:pt x="3771721" y="3563390"/>
                </a:cubicBezTo>
                <a:cubicBezTo>
                  <a:pt x="3771472" y="3584162"/>
                  <a:pt x="3788762" y="3600581"/>
                  <a:pt x="3810032" y="3599586"/>
                </a:cubicBezTo>
                <a:cubicBezTo>
                  <a:pt x="3830307" y="3598715"/>
                  <a:pt x="3844611" y="3583043"/>
                  <a:pt x="3843989" y="3562644"/>
                </a:cubicBezTo>
                <a:cubicBezTo>
                  <a:pt x="3843367" y="3542742"/>
                  <a:pt x="3827322" y="3527069"/>
                  <a:pt x="3807793" y="3527318"/>
                </a:cubicBezTo>
                <a:close/>
                <a:moveTo>
                  <a:pt x="3718733" y="3527318"/>
                </a:moveTo>
                <a:cubicBezTo>
                  <a:pt x="3698458" y="3527318"/>
                  <a:pt x="3681044" y="3545727"/>
                  <a:pt x="3682164" y="3565753"/>
                </a:cubicBezTo>
                <a:cubicBezTo>
                  <a:pt x="3683283" y="3585282"/>
                  <a:pt x="3699951" y="3600208"/>
                  <a:pt x="3719853" y="3599586"/>
                </a:cubicBezTo>
                <a:cubicBezTo>
                  <a:pt x="3740127" y="3598964"/>
                  <a:pt x="3754805" y="3583665"/>
                  <a:pt x="3754432" y="3563141"/>
                </a:cubicBezTo>
                <a:cubicBezTo>
                  <a:pt x="3754058" y="3543240"/>
                  <a:pt x="3738262" y="3527318"/>
                  <a:pt x="3718733" y="3527318"/>
                </a:cubicBezTo>
                <a:close/>
                <a:moveTo>
                  <a:pt x="3664874" y="3564136"/>
                </a:moveTo>
                <a:cubicBezTo>
                  <a:pt x="3664999" y="3544235"/>
                  <a:pt x="3649575" y="3527940"/>
                  <a:pt x="3630046" y="3527318"/>
                </a:cubicBezTo>
                <a:cubicBezTo>
                  <a:pt x="3610020" y="3526696"/>
                  <a:pt x="3591860" y="3544857"/>
                  <a:pt x="3592482" y="3564883"/>
                </a:cubicBezTo>
                <a:cubicBezTo>
                  <a:pt x="3593104" y="3584411"/>
                  <a:pt x="3609398" y="3599835"/>
                  <a:pt x="3629300" y="3599710"/>
                </a:cubicBezTo>
                <a:cubicBezTo>
                  <a:pt x="3649699" y="3599586"/>
                  <a:pt x="3664750" y="3584660"/>
                  <a:pt x="3664874" y="3564136"/>
                </a:cubicBezTo>
                <a:close/>
                <a:moveTo>
                  <a:pt x="3539121" y="3527318"/>
                </a:moveTo>
                <a:cubicBezTo>
                  <a:pt x="3519965" y="3527567"/>
                  <a:pt x="3503298" y="3544235"/>
                  <a:pt x="3503049" y="3563390"/>
                </a:cubicBezTo>
                <a:cubicBezTo>
                  <a:pt x="3502800" y="3584038"/>
                  <a:pt x="3520214" y="3600581"/>
                  <a:pt x="3541360" y="3599710"/>
                </a:cubicBezTo>
                <a:cubicBezTo>
                  <a:pt x="3561634" y="3598840"/>
                  <a:pt x="3575939" y="3583167"/>
                  <a:pt x="3575317" y="3562768"/>
                </a:cubicBezTo>
                <a:cubicBezTo>
                  <a:pt x="3574695" y="3542867"/>
                  <a:pt x="3558649" y="3527194"/>
                  <a:pt x="3539121" y="3527443"/>
                </a:cubicBezTo>
                <a:close/>
                <a:moveTo>
                  <a:pt x="3489615" y="3564883"/>
                </a:moveTo>
                <a:cubicBezTo>
                  <a:pt x="3490237" y="3544857"/>
                  <a:pt x="3472077" y="3526696"/>
                  <a:pt x="3452051" y="3527318"/>
                </a:cubicBezTo>
                <a:cubicBezTo>
                  <a:pt x="3432522" y="3527940"/>
                  <a:pt x="3417099" y="3544235"/>
                  <a:pt x="3417223" y="3564136"/>
                </a:cubicBezTo>
                <a:cubicBezTo>
                  <a:pt x="3417347" y="3584536"/>
                  <a:pt x="3432274" y="3599586"/>
                  <a:pt x="3452797" y="3599710"/>
                </a:cubicBezTo>
                <a:cubicBezTo>
                  <a:pt x="3472699" y="3599835"/>
                  <a:pt x="3488993" y="3584411"/>
                  <a:pt x="3489615" y="3564883"/>
                </a:cubicBezTo>
                <a:close/>
                <a:moveTo>
                  <a:pt x="3400058" y="3564634"/>
                </a:moveTo>
                <a:cubicBezTo>
                  <a:pt x="3400556" y="3544608"/>
                  <a:pt x="3382271" y="3526572"/>
                  <a:pt x="3362245" y="3527318"/>
                </a:cubicBezTo>
                <a:cubicBezTo>
                  <a:pt x="3342716" y="3528065"/>
                  <a:pt x="3327417" y="3544484"/>
                  <a:pt x="3327666" y="3564385"/>
                </a:cubicBezTo>
                <a:cubicBezTo>
                  <a:pt x="3327914" y="3584784"/>
                  <a:pt x="3342965" y="3599586"/>
                  <a:pt x="3363489" y="3599710"/>
                </a:cubicBezTo>
                <a:cubicBezTo>
                  <a:pt x="3383390" y="3599710"/>
                  <a:pt x="3399560" y="3584287"/>
                  <a:pt x="3400058" y="3564634"/>
                </a:cubicBezTo>
                <a:close/>
                <a:moveTo>
                  <a:pt x="13418547" y="3564634"/>
                </a:moveTo>
                <a:cubicBezTo>
                  <a:pt x="13419045" y="3544608"/>
                  <a:pt x="13400885" y="3526448"/>
                  <a:pt x="13380858" y="3527194"/>
                </a:cubicBezTo>
                <a:cubicBezTo>
                  <a:pt x="13361330" y="3527940"/>
                  <a:pt x="13346031" y="3544235"/>
                  <a:pt x="13346280" y="3564136"/>
                </a:cubicBezTo>
                <a:cubicBezTo>
                  <a:pt x="13346529" y="3584536"/>
                  <a:pt x="13361454" y="3599462"/>
                  <a:pt x="13381978" y="3599462"/>
                </a:cubicBezTo>
                <a:cubicBezTo>
                  <a:pt x="13401880" y="3599462"/>
                  <a:pt x="13418050" y="3584038"/>
                  <a:pt x="13418671" y="3564509"/>
                </a:cubicBezTo>
                <a:close/>
                <a:moveTo>
                  <a:pt x="3186737" y="3527318"/>
                </a:moveTo>
                <a:cubicBezTo>
                  <a:pt x="3167582" y="3527692"/>
                  <a:pt x="3151039" y="3544359"/>
                  <a:pt x="3150914" y="3563515"/>
                </a:cubicBezTo>
                <a:cubicBezTo>
                  <a:pt x="3150790" y="3584162"/>
                  <a:pt x="3168204" y="3600581"/>
                  <a:pt x="3189349" y="3599586"/>
                </a:cubicBezTo>
                <a:cubicBezTo>
                  <a:pt x="3209624" y="3598591"/>
                  <a:pt x="3223804" y="3582919"/>
                  <a:pt x="3223182" y="3562395"/>
                </a:cubicBezTo>
                <a:cubicBezTo>
                  <a:pt x="3222560" y="3542493"/>
                  <a:pt x="3206390" y="3526945"/>
                  <a:pt x="3186737" y="3527318"/>
                </a:cubicBezTo>
                <a:close/>
                <a:moveTo>
                  <a:pt x="3099543" y="3527318"/>
                </a:moveTo>
                <a:cubicBezTo>
                  <a:pt x="3079517" y="3526323"/>
                  <a:pt x="3061108" y="3543986"/>
                  <a:pt x="3061357" y="3564136"/>
                </a:cubicBezTo>
                <a:cubicBezTo>
                  <a:pt x="3061606" y="3583665"/>
                  <a:pt x="3077527" y="3599337"/>
                  <a:pt x="3097428" y="3599586"/>
                </a:cubicBezTo>
                <a:cubicBezTo>
                  <a:pt x="3117952" y="3599835"/>
                  <a:pt x="3133251" y="3585157"/>
                  <a:pt x="3133625" y="3564758"/>
                </a:cubicBezTo>
                <a:cubicBezTo>
                  <a:pt x="3134122" y="3544857"/>
                  <a:pt x="3119072" y="3528313"/>
                  <a:pt x="3099543" y="3527318"/>
                </a:cubicBezTo>
                <a:close/>
                <a:moveTo>
                  <a:pt x="3009488" y="3527318"/>
                </a:moveTo>
                <a:cubicBezTo>
                  <a:pt x="2989462" y="3526572"/>
                  <a:pt x="2971177" y="3544608"/>
                  <a:pt x="2971675" y="3564634"/>
                </a:cubicBezTo>
                <a:cubicBezTo>
                  <a:pt x="2972173" y="3584162"/>
                  <a:pt x="2988343" y="3599710"/>
                  <a:pt x="3008244" y="3599710"/>
                </a:cubicBezTo>
                <a:cubicBezTo>
                  <a:pt x="3028643" y="3599710"/>
                  <a:pt x="3043818" y="3584909"/>
                  <a:pt x="3044067" y="3564385"/>
                </a:cubicBezTo>
                <a:cubicBezTo>
                  <a:pt x="3044316" y="3544484"/>
                  <a:pt x="3029016" y="3528065"/>
                  <a:pt x="3009488" y="3527318"/>
                </a:cubicBezTo>
                <a:close/>
                <a:moveTo>
                  <a:pt x="2958117" y="3565878"/>
                </a:moveTo>
                <a:cubicBezTo>
                  <a:pt x="2959361" y="3545727"/>
                  <a:pt x="2941947" y="3527318"/>
                  <a:pt x="2921672" y="3527318"/>
                </a:cubicBezTo>
                <a:cubicBezTo>
                  <a:pt x="2902144" y="3527318"/>
                  <a:pt x="2886222" y="3543240"/>
                  <a:pt x="2885849" y="3563017"/>
                </a:cubicBezTo>
                <a:cubicBezTo>
                  <a:pt x="2885476" y="3583540"/>
                  <a:pt x="2900029" y="3598964"/>
                  <a:pt x="2920304" y="3599586"/>
                </a:cubicBezTo>
                <a:cubicBezTo>
                  <a:pt x="2940206" y="3600208"/>
                  <a:pt x="2956873" y="3585406"/>
                  <a:pt x="2958117" y="3565753"/>
                </a:cubicBezTo>
                <a:close/>
                <a:moveTo>
                  <a:pt x="2868684" y="3564883"/>
                </a:moveTo>
                <a:cubicBezTo>
                  <a:pt x="2869306" y="3544857"/>
                  <a:pt x="2851146" y="3526696"/>
                  <a:pt x="2831120" y="3527318"/>
                </a:cubicBezTo>
                <a:cubicBezTo>
                  <a:pt x="2811591" y="3527940"/>
                  <a:pt x="2796167" y="3544235"/>
                  <a:pt x="2796292" y="3564136"/>
                </a:cubicBezTo>
                <a:cubicBezTo>
                  <a:pt x="2796292" y="3584536"/>
                  <a:pt x="2811342" y="3599586"/>
                  <a:pt x="2831742" y="3599710"/>
                </a:cubicBezTo>
                <a:cubicBezTo>
                  <a:pt x="2851643" y="3599835"/>
                  <a:pt x="2867938" y="3584536"/>
                  <a:pt x="2868560" y="3565007"/>
                </a:cubicBezTo>
                <a:close/>
                <a:moveTo>
                  <a:pt x="2779126" y="3563515"/>
                </a:moveTo>
                <a:cubicBezTo>
                  <a:pt x="2779002" y="3544359"/>
                  <a:pt x="2762335" y="3527692"/>
                  <a:pt x="2743179" y="3527318"/>
                </a:cubicBezTo>
                <a:cubicBezTo>
                  <a:pt x="2722531" y="3526945"/>
                  <a:pt x="2705864" y="3544359"/>
                  <a:pt x="2706734" y="3565380"/>
                </a:cubicBezTo>
                <a:cubicBezTo>
                  <a:pt x="2707481" y="3585655"/>
                  <a:pt x="2723153" y="3600084"/>
                  <a:pt x="2743552" y="3599586"/>
                </a:cubicBezTo>
                <a:cubicBezTo>
                  <a:pt x="2763454" y="3599089"/>
                  <a:pt x="2779126" y="3583043"/>
                  <a:pt x="2779002" y="3563515"/>
                </a:cubicBezTo>
                <a:close/>
                <a:moveTo>
                  <a:pt x="2689569" y="3565753"/>
                </a:moveTo>
                <a:cubicBezTo>
                  <a:pt x="2690813" y="3545603"/>
                  <a:pt x="2673275" y="3527194"/>
                  <a:pt x="2653000" y="3527318"/>
                </a:cubicBezTo>
                <a:cubicBezTo>
                  <a:pt x="2633471" y="3527318"/>
                  <a:pt x="2617674" y="3543240"/>
                  <a:pt x="2617301" y="3563141"/>
                </a:cubicBezTo>
                <a:cubicBezTo>
                  <a:pt x="2616928" y="3583665"/>
                  <a:pt x="2631481" y="3599089"/>
                  <a:pt x="2651880" y="3599586"/>
                </a:cubicBezTo>
                <a:cubicBezTo>
                  <a:pt x="2671782" y="3600208"/>
                  <a:pt x="2688450" y="3585282"/>
                  <a:pt x="2689569" y="3565753"/>
                </a:cubicBezTo>
                <a:close/>
                <a:moveTo>
                  <a:pt x="2567423" y="3527194"/>
                </a:moveTo>
                <a:cubicBezTo>
                  <a:pt x="2547397" y="3526572"/>
                  <a:pt x="2529236" y="3544857"/>
                  <a:pt x="2529983" y="3564883"/>
                </a:cubicBezTo>
                <a:cubicBezTo>
                  <a:pt x="2530605" y="3584411"/>
                  <a:pt x="2546899" y="3599710"/>
                  <a:pt x="2566925" y="3599586"/>
                </a:cubicBezTo>
                <a:cubicBezTo>
                  <a:pt x="2587325" y="3599462"/>
                  <a:pt x="2602251" y="3584411"/>
                  <a:pt x="2602375" y="3564012"/>
                </a:cubicBezTo>
                <a:cubicBezTo>
                  <a:pt x="2602375" y="3544111"/>
                  <a:pt x="2587076" y="3527816"/>
                  <a:pt x="2567547" y="3527318"/>
                </a:cubicBezTo>
                <a:close/>
                <a:moveTo>
                  <a:pt x="2478487" y="3527194"/>
                </a:moveTo>
                <a:cubicBezTo>
                  <a:pt x="2458461" y="3526199"/>
                  <a:pt x="2440052" y="3543986"/>
                  <a:pt x="2440425" y="3564136"/>
                </a:cubicBezTo>
                <a:cubicBezTo>
                  <a:pt x="2440674" y="3583665"/>
                  <a:pt x="2456720" y="3599337"/>
                  <a:pt x="2476622" y="3599462"/>
                </a:cubicBezTo>
                <a:cubicBezTo>
                  <a:pt x="2497145" y="3599586"/>
                  <a:pt x="2512320" y="3584909"/>
                  <a:pt x="2512693" y="3564509"/>
                </a:cubicBezTo>
                <a:cubicBezTo>
                  <a:pt x="2513067" y="3544608"/>
                  <a:pt x="2498016" y="3528065"/>
                  <a:pt x="2478487" y="3527194"/>
                </a:cubicBezTo>
                <a:close/>
                <a:moveTo>
                  <a:pt x="2388681" y="3527194"/>
                </a:moveTo>
                <a:cubicBezTo>
                  <a:pt x="2368655" y="3526448"/>
                  <a:pt x="2350371" y="3544484"/>
                  <a:pt x="2350868" y="3564509"/>
                </a:cubicBezTo>
                <a:cubicBezTo>
                  <a:pt x="2351366" y="3584038"/>
                  <a:pt x="2367536" y="3599586"/>
                  <a:pt x="2387437" y="3599586"/>
                </a:cubicBezTo>
                <a:cubicBezTo>
                  <a:pt x="2407836" y="3599586"/>
                  <a:pt x="2423011" y="3584784"/>
                  <a:pt x="2423260" y="3564261"/>
                </a:cubicBezTo>
                <a:cubicBezTo>
                  <a:pt x="2423509" y="3544359"/>
                  <a:pt x="2408210" y="3527940"/>
                  <a:pt x="2388681" y="3527194"/>
                </a:cubicBezTo>
                <a:close/>
                <a:moveTo>
                  <a:pt x="2337434" y="3564261"/>
                </a:moveTo>
                <a:cubicBezTo>
                  <a:pt x="2337683" y="3544111"/>
                  <a:pt x="2319399" y="3526323"/>
                  <a:pt x="2299372" y="3527318"/>
                </a:cubicBezTo>
                <a:cubicBezTo>
                  <a:pt x="2279844" y="3528313"/>
                  <a:pt x="2264669" y="3544732"/>
                  <a:pt x="2265167" y="3564634"/>
                </a:cubicBezTo>
                <a:cubicBezTo>
                  <a:pt x="2265540" y="3585033"/>
                  <a:pt x="2280839" y="3599710"/>
                  <a:pt x="2301238" y="3599586"/>
                </a:cubicBezTo>
                <a:cubicBezTo>
                  <a:pt x="2321140" y="3599462"/>
                  <a:pt x="2337186" y="3583789"/>
                  <a:pt x="2337434" y="3564261"/>
                </a:cubicBezTo>
                <a:close/>
                <a:moveTo>
                  <a:pt x="2247753" y="3566002"/>
                </a:moveTo>
                <a:cubicBezTo>
                  <a:pt x="2249121" y="3545852"/>
                  <a:pt x="2231707" y="3527318"/>
                  <a:pt x="2211432" y="3527318"/>
                </a:cubicBezTo>
                <a:cubicBezTo>
                  <a:pt x="2191904" y="3527318"/>
                  <a:pt x="2175982" y="3542991"/>
                  <a:pt x="2175485" y="3562892"/>
                </a:cubicBezTo>
                <a:cubicBezTo>
                  <a:pt x="2174987" y="3583416"/>
                  <a:pt x="2189540" y="3598840"/>
                  <a:pt x="2209815" y="3599586"/>
                </a:cubicBezTo>
                <a:cubicBezTo>
                  <a:pt x="2229717" y="3600333"/>
                  <a:pt x="2246384" y="3585531"/>
                  <a:pt x="2247753" y="3566002"/>
                </a:cubicBezTo>
                <a:close/>
                <a:moveTo>
                  <a:pt x="2158320" y="3564509"/>
                </a:moveTo>
                <a:cubicBezTo>
                  <a:pt x="2158817" y="3544484"/>
                  <a:pt x="2140532" y="3526448"/>
                  <a:pt x="2120506" y="3527194"/>
                </a:cubicBezTo>
                <a:cubicBezTo>
                  <a:pt x="2100978" y="3527940"/>
                  <a:pt x="2085679" y="3544359"/>
                  <a:pt x="2085927" y="3564261"/>
                </a:cubicBezTo>
                <a:cubicBezTo>
                  <a:pt x="2086176" y="3584660"/>
                  <a:pt x="2101227" y="3599462"/>
                  <a:pt x="2121750" y="3599586"/>
                </a:cubicBezTo>
                <a:cubicBezTo>
                  <a:pt x="2141652" y="3599586"/>
                  <a:pt x="2157822" y="3584162"/>
                  <a:pt x="2158320" y="3564509"/>
                </a:cubicBezTo>
                <a:close/>
                <a:moveTo>
                  <a:pt x="2036795" y="3527194"/>
                </a:moveTo>
                <a:cubicBezTo>
                  <a:pt x="2016769" y="3526199"/>
                  <a:pt x="1998360" y="3544111"/>
                  <a:pt x="1998733" y="3564136"/>
                </a:cubicBezTo>
                <a:cubicBezTo>
                  <a:pt x="1998982" y="3583665"/>
                  <a:pt x="2015028" y="3599337"/>
                  <a:pt x="2034929" y="3599462"/>
                </a:cubicBezTo>
                <a:cubicBezTo>
                  <a:pt x="2055453" y="3599586"/>
                  <a:pt x="2070628" y="3584909"/>
                  <a:pt x="2071001" y="3564509"/>
                </a:cubicBezTo>
                <a:cubicBezTo>
                  <a:pt x="2071374" y="3544608"/>
                  <a:pt x="2056324" y="3528065"/>
                  <a:pt x="2036795" y="3527194"/>
                </a:cubicBezTo>
                <a:close/>
                <a:moveTo>
                  <a:pt x="1946865" y="3527194"/>
                </a:moveTo>
                <a:cubicBezTo>
                  <a:pt x="1926838" y="3526448"/>
                  <a:pt x="1908678" y="3544608"/>
                  <a:pt x="1909176" y="3564634"/>
                </a:cubicBezTo>
                <a:cubicBezTo>
                  <a:pt x="1909673" y="3584162"/>
                  <a:pt x="1925968" y="3599586"/>
                  <a:pt x="1945869" y="3599462"/>
                </a:cubicBezTo>
                <a:cubicBezTo>
                  <a:pt x="1966269" y="3599462"/>
                  <a:pt x="1981319" y="3584536"/>
                  <a:pt x="1981568" y="3564012"/>
                </a:cubicBezTo>
                <a:cubicBezTo>
                  <a:pt x="1981817" y="3544111"/>
                  <a:pt x="1966393" y="3527816"/>
                  <a:pt x="1946865" y="3527069"/>
                </a:cubicBezTo>
                <a:close/>
                <a:moveTo>
                  <a:pt x="1857556" y="3527194"/>
                </a:moveTo>
                <a:cubicBezTo>
                  <a:pt x="1837530" y="3526323"/>
                  <a:pt x="1819245" y="3544235"/>
                  <a:pt x="1819618" y="3564261"/>
                </a:cubicBezTo>
                <a:cubicBezTo>
                  <a:pt x="1819992" y="3583789"/>
                  <a:pt x="1836037" y="3599337"/>
                  <a:pt x="1856063" y="3599462"/>
                </a:cubicBezTo>
                <a:cubicBezTo>
                  <a:pt x="1876587" y="3599462"/>
                  <a:pt x="1891637" y="3584784"/>
                  <a:pt x="1892011" y="3564385"/>
                </a:cubicBezTo>
                <a:cubicBezTo>
                  <a:pt x="1892384" y="3544484"/>
                  <a:pt x="1877209" y="3528065"/>
                  <a:pt x="1857680" y="3527194"/>
                </a:cubicBezTo>
                <a:close/>
                <a:moveTo>
                  <a:pt x="1802329" y="3564012"/>
                </a:moveTo>
                <a:cubicBezTo>
                  <a:pt x="1802453" y="3544111"/>
                  <a:pt x="1787154" y="3527816"/>
                  <a:pt x="1767625" y="3527194"/>
                </a:cubicBezTo>
                <a:cubicBezTo>
                  <a:pt x="1747599" y="3526572"/>
                  <a:pt x="1729439" y="3544732"/>
                  <a:pt x="1730061" y="3564758"/>
                </a:cubicBezTo>
                <a:cubicBezTo>
                  <a:pt x="1730683" y="3584287"/>
                  <a:pt x="1746977" y="3599710"/>
                  <a:pt x="1766879" y="3599586"/>
                </a:cubicBezTo>
                <a:cubicBezTo>
                  <a:pt x="1787278" y="3599586"/>
                  <a:pt x="1802329" y="3584536"/>
                  <a:pt x="1802453" y="3564136"/>
                </a:cubicBezTo>
                <a:close/>
                <a:moveTo>
                  <a:pt x="1716503" y="3565753"/>
                </a:moveTo>
                <a:cubicBezTo>
                  <a:pt x="1717747" y="3545603"/>
                  <a:pt x="1700333" y="3527194"/>
                  <a:pt x="1680058" y="3527194"/>
                </a:cubicBezTo>
                <a:cubicBezTo>
                  <a:pt x="1660530" y="3527194"/>
                  <a:pt x="1644608" y="3543115"/>
                  <a:pt x="1644235" y="3562892"/>
                </a:cubicBezTo>
                <a:cubicBezTo>
                  <a:pt x="1643862" y="3583416"/>
                  <a:pt x="1658415" y="3598840"/>
                  <a:pt x="1678690" y="3599462"/>
                </a:cubicBezTo>
                <a:cubicBezTo>
                  <a:pt x="1698591" y="3600084"/>
                  <a:pt x="1715259" y="3585282"/>
                  <a:pt x="1716503" y="3565629"/>
                </a:cubicBezTo>
                <a:close/>
                <a:moveTo>
                  <a:pt x="1627070" y="3564509"/>
                </a:moveTo>
                <a:cubicBezTo>
                  <a:pt x="1627568" y="3544484"/>
                  <a:pt x="1609283" y="3526448"/>
                  <a:pt x="1589257" y="3527194"/>
                </a:cubicBezTo>
                <a:cubicBezTo>
                  <a:pt x="1569728" y="3527940"/>
                  <a:pt x="1554429" y="3544359"/>
                  <a:pt x="1554678" y="3564261"/>
                </a:cubicBezTo>
                <a:cubicBezTo>
                  <a:pt x="1554927" y="3584660"/>
                  <a:pt x="1569977" y="3599462"/>
                  <a:pt x="1590501" y="3599586"/>
                </a:cubicBezTo>
                <a:cubicBezTo>
                  <a:pt x="1610402" y="3599586"/>
                  <a:pt x="1626572" y="3584162"/>
                  <a:pt x="1627070" y="3564509"/>
                </a:cubicBezTo>
                <a:close/>
                <a:moveTo>
                  <a:pt x="1537388" y="3565753"/>
                </a:moveTo>
                <a:cubicBezTo>
                  <a:pt x="1538632" y="3545603"/>
                  <a:pt x="1521218" y="3527194"/>
                  <a:pt x="1500943" y="3527194"/>
                </a:cubicBezTo>
                <a:cubicBezTo>
                  <a:pt x="1481415" y="3527194"/>
                  <a:pt x="1465493" y="3543115"/>
                  <a:pt x="1465120" y="3562892"/>
                </a:cubicBezTo>
                <a:cubicBezTo>
                  <a:pt x="1464747" y="3583416"/>
                  <a:pt x="1479300" y="3598840"/>
                  <a:pt x="1499575" y="3599462"/>
                </a:cubicBezTo>
                <a:cubicBezTo>
                  <a:pt x="1519477" y="3600084"/>
                  <a:pt x="1536144" y="3585282"/>
                  <a:pt x="1537388" y="3565629"/>
                </a:cubicBezTo>
                <a:close/>
                <a:moveTo>
                  <a:pt x="1414371" y="3527194"/>
                </a:moveTo>
                <a:cubicBezTo>
                  <a:pt x="1394096" y="3527194"/>
                  <a:pt x="1376682" y="3545603"/>
                  <a:pt x="1377802" y="3565629"/>
                </a:cubicBezTo>
                <a:cubicBezTo>
                  <a:pt x="1378921" y="3585157"/>
                  <a:pt x="1395589" y="3600084"/>
                  <a:pt x="1415491" y="3599462"/>
                </a:cubicBezTo>
                <a:cubicBezTo>
                  <a:pt x="1435765" y="3598840"/>
                  <a:pt x="1450443" y="3583540"/>
                  <a:pt x="1450070" y="3563017"/>
                </a:cubicBezTo>
                <a:cubicBezTo>
                  <a:pt x="1449696" y="3543115"/>
                  <a:pt x="1433900" y="3527194"/>
                  <a:pt x="1414371" y="3527194"/>
                </a:cubicBezTo>
                <a:close/>
                <a:moveTo>
                  <a:pt x="1360512" y="3565007"/>
                </a:moveTo>
                <a:cubicBezTo>
                  <a:pt x="1361134" y="3545105"/>
                  <a:pt x="1346332" y="3528438"/>
                  <a:pt x="1326679" y="3527194"/>
                </a:cubicBezTo>
                <a:cubicBezTo>
                  <a:pt x="1306529" y="3525950"/>
                  <a:pt x="1288120" y="3543364"/>
                  <a:pt x="1288120" y="3563639"/>
                </a:cubicBezTo>
                <a:cubicBezTo>
                  <a:pt x="1288120" y="3583167"/>
                  <a:pt x="1303917" y="3599089"/>
                  <a:pt x="1323819" y="3599462"/>
                </a:cubicBezTo>
                <a:cubicBezTo>
                  <a:pt x="1344342" y="3599835"/>
                  <a:pt x="1359766" y="3585282"/>
                  <a:pt x="1360388" y="3565007"/>
                </a:cubicBezTo>
                <a:close/>
                <a:moveTo>
                  <a:pt x="1235008" y="3527194"/>
                </a:moveTo>
                <a:cubicBezTo>
                  <a:pt x="1215852" y="3527194"/>
                  <a:pt x="1199060" y="3543861"/>
                  <a:pt x="1198687" y="3563017"/>
                </a:cubicBezTo>
                <a:cubicBezTo>
                  <a:pt x="1198189" y="3583665"/>
                  <a:pt x="1215603" y="3600333"/>
                  <a:pt x="1236624" y="3599586"/>
                </a:cubicBezTo>
                <a:cubicBezTo>
                  <a:pt x="1256899" y="3598840"/>
                  <a:pt x="1271328" y="3583292"/>
                  <a:pt x="1270955" y="3562892"/>
                </a:cubicBezTo>
                <a:cubicBezTo>
                  <a:pt x="1270457" y="3542991"/>
                  <a:pt x="1254536" y="3527194"/>
                  <a:pt x="1235008" y="3527318"/>
                </a:cubicBezTo>
                <a:close/>
                <a:moveTo>
                  <a:pt x="1185129" y="3564758"/>
                </a:moveTo>
                <a:cubicBezTo>
                  <a:pt x="1185751" y="3544732"/>
                  <a:pt x="1167591" y="3526572"/>
                  <a:pt x="1147565" y="3527194"/>
                </a:cubicBezTo>
                <a:cubicBezTo>
                  <a:pt x="1128036" y="3527816"/>
                  <a:pt x="1112612" y="3544111"/>
                  <a:pt x="1112737" y="3564012"/>
                </a:cubicBezTo>
                <a:cubicBezTo>
                  <a:pt x="1112861" y="3584411"/>
                  <a:pt x="1127787" y="3599337"/>
                  <a:pt x="1148311" y="3599586"/>
                </a:cubicBezTo>
                <a:cubicBezTo>
                  <a:pt x="1168213" y="3599710"/>
                  <a:pt x="1184507" y="3584287"/>
                  <a:pt x="1185129" y="3564758"/>
                </a:cubicBezTo>
                <a:close/>
                <a:moveTo>
                  <a:pt x="1095572" y="3563763"/>
                </a:moveTo>
                <a:cubicBezTo>
                  <a:pt x="1095572" y="3543488"/>
                  <a:pt x="1077163" y="3526074"/>
                  <a:pt x="1057012" y="3527318"/>
                </a:cubicBezTo>
                <a:cubicBezTo>
                  <a:pt x="1037484" y="3528562"/>
                  <a:pt x="1022557" y="3545105"/>
                  <a:pt x="1023179" y="3565131"/>
                </a:cubicBezTo>
                <a:cubicBezTo>
                  <a:pt x="1023801" y="3585406"/>
                  <a:pt x="1039225" y="3599959"/>
                  <a:pt x="1059749" y="3599586"/>
                </a:cubicBezTo>
                <a:cubicBezTo>
                  <a:pt x="1079650" y="3599213"/>
                  <a:pt x="1095447" y="3583292"/>
                  <a:pt x="1095572" y="3563763"/>
                </a:cubicBezTo>
                <a:close/>
                <a:moveTo>
                  <a:pt x="1006014" y="3564883"/>
                </a:moveTo>
                <a:cubicBezTo>
                  <a:pt x="1006760" y="3544857"/>
                  <a:pt x="988600" y="3526572"/>
                  <a:pt x="968574" y="3527194"/>
                </a:cubicBezTo>
                <a:cubicBezTo>
                  <a:pt x="949046" y="3527816"/>
                  <a:pt x="933622" y="3543986"/>
                  <a:pt x="933622" y="3563888"/>
                </a:cubicBezTo>
                <a:cubicBezTo>
                  <a:pt x="933622" y="3584287"/>
                  <a:pt x="948548" y="3599337"/>
                  <a:pt x="969072" y="3599586"/>
                </a:cubicBezTo>
                <a:cubicBezTo>
                  <a:pt x="988973" y="3599710"/>
                  <a:pt x="1005268" y="3584411"/>
                  <a:pt x="1006014" y="3564883"/>
                </a:cubicBezTo>
                <a:close/>
                <a:moveTo>
                  <a:pt x="916457" y="3563390"/>
                </a:moveTo>
                <a:cubicBezTo>
                  <a:pt x="916332" y="3544235"/>
                  <a:pt x="899665" y="3527567"/>
                  <a:pt x="880509" y="3527194"/>
                </a:cubicBezTo>
                <a:cubicBezTo>
                  <a:pt x="859861" y="3526821"/>
                  <a:pt x="843194" y="3544235"/>
                  <a:pt x="844064" y="3565256"/>
                </a:cubicBezTo>
                <a:cubicBezTo>
                  <a:pt x="844811" y="3585531"/>
                  <a:pt x="860483" y="3599959"/>
                  <a:pt x="880882" y="3599462"/>
                </a:cubicBezTo>
                <a:cubicBezTo>
                  <a:pt x="900784" y="3598964"/>
                  <a:pt x="916457" y="3582919"/>
                  <a:pt x="916332" y="3563390"/>
                </a:cubicBezTo>
                <a:close/>
                <a:moveTo>
                  <a:pt x="793440" y="3527194"/>
                </a:moveTo>
                <a:cubicBezTo>
                  <a:pt x="773165" y="3527194"/>
                  <a:pt x="755751" y="3545603"/>
                  <a:pt x="756870" y="3565629"/>
                </a:cubicBezTo>
                <a:cubicBezTo>
                  <a:pt x="757990" y="3585157"/>
                  <a:pt x="774657" y="3600084"/>
                  <a:pt x="794559" y="3599462"/>
                </a:cubicBezTo>
                <a:cubicBezTo>
                  <a:pt x="814834" y="3598840"/>
                  <a:pt x="829511" y="3583540"/>
                  <a:pt x="829138" y="3563017"/>
                </a:cubicBezTo>
                <a:cubicBezTo>
                  <a:pt x="828765" y="3543115"/>
                  <a:pt x="812968" y="3527194"/>
                  <a:pt x="793440" y="3527194"/>
                </a:cubicBezTo>
                <a:close/>
                <a:moveTo>
                  <a:pt x="703758" y="3527194"/>
                </a:moveTo>
                <a:cubicBezTo>
                  <a:pt x="683483" y="3527194"/>
                  <a:pt x="666069" y="3545603"/>
                  <a:pt x="667313" y="3565753"/>
                </a:cubicBezTo>
                <a:cubicBezTo>
                  <a:pt x="668557" y="3585282"/>
                  <a:pt x="685100" y="3600208"/>
                  <a:pt x="705126" y="3599586"/>
                </a:cubicBezTo>
                <a:cubicBezTo>
                  <a:pt x="725401" y="3598964"/>
                  <a:pt x="739954" y="3583540"/>
                  <a:pt x="739581" y="3563017"/>
                </a:cubicBezTo>
                <a:cubicBezTo>
                  <a:pt x="739208" y="3543115"/>
                  <a:pt x="723286" y="3527194"/>
                  <a:pt x="703758" y="3527194"/>
                </a:cubicBezTo>
                <a:close/>
                <a:moveTo>
                  <a:pt x="614574" y="3527194"/>
                </a:moveTo>
                <a:cubicBezTo>
                  <a:pt x="594423" y="3526945"/>
                  <a:pt x="576760" y="3545354"/>
                  <a:pt x="577756" y="3565380"/>
                </a:cubicBezTo>
                <a:cubicBezTo>
                  <a:pt x="578751" y="3584909"/>
                  <a:pt x="595294" y="3599959"/>
                  <a:pt x="615195" y="3599462"/>
                </a:cubicBezTo>
                <a:cubicBezTo>
                  <a:pt x="635595" y="3598964"/>
                  <a:pt x="650272" y="3583789"/>
                  <a:pt x="650023" y="3563266"/>
                </a:cubicBezTo>
                <a:cubicBezTo>
                  <a:pt x="649775" y="3543364"/>
                  <a:pt x="634102" y="3527318"/>
                  <a:pt x="614574" y="3527069"/>
                </a:cubicBezTo>
                <a:close/>
                <a:moveTo>
                  <a:pt x="564198" y="3563141"/>
                </a:moveTo>
                <a:cubicBezTo>
                  <a:pt x="563824" y="3543986"/>
                  <a:pt x="547157" y="3527443"/>
                  <a:pt x="528001" y="3527318"/>
                </a:cubicBezTo>
                <a:cubicBezTo>
                  <a:pt x="507353" y="3527194"/>
                  <a:pt x="490935" y="3544608"/>
                  <a:pt x="491930" y="3565753"/>
                </a:cubicBezTo>
                <a:cubicBezTo>
                  <a:pt x="492925" y="3586028"/>
                  <a:pt x="508597" y="3600208"/>
                  <a:pt x="529121" y="3599586"/>
                </a:cubicBezTo>
                <a:cubicBezTo>
                  <a:pt x="549022" y="3598964"/>
                  <a:pt x="564571" y="3582794"/>
                  <a:pt x="564198" y="3563266"/>
                </a:cubicBezTo>
                <a:close/>
                <a:moveTo>
                  <a:pt x="474640" y="3565878"/>
                </a:moveTo>
                <a:cubicBezTo>
                  <a:pt x="475884" y="3545727"/>
                  <a:pt x="458470" y="3527318"/>
                  <a:pt x="438195" y="3527318"/>
                </a:cubicBezTo>
                <a:cubicBezTo>
                  <a:pt x="418667" y="3527318"/>
                  <a:pt x="402745" y="3543240"/>
                  <a:pt x="402372" y="3563141"/>
                </a:cubicBezTo>
                <a:cubicBezTo>
                  <a:pt x="401999" y="3583665"/>
                  <a:pt x="416552" y="3599089"/>
                  <a:pt x="436827" y="3599710"/>
                </a:cubicBezTo>
                <a:cubicBezTo>
                  <a:pt x="456729" y="3600333"/>
                  <a:pt x="473396" y="3585531"/>
                  <a:pt x="474640" y="3565878"/>
                </a:cubicBezTo>
                <a:close/>
                <a:moveTo>
                  <a:pt x="385083" y="3565878"/>
                </a:moveTo>
                <a:cubicBezTo>
                  <a:pt x="386327" y="3545727"/>
                  <a:pt x="368788" y="3527318"/>
                  <a:pt x="348513" y="3527443"/>
                </a:cubicBezTo>
                <a:cubicBezTo>
                  <a:pt x="328985" y="3527443"/>
                  <a:pt x="313188" y="3543364"/>
                  <a:pt x="312815" y="3563266"/>
                </a:cubicBezTo>
                <a:cubicBezTo>
                  <a:pt x="312442" y="3583789"/>
                  <a:pt x="326995" y="3599213"/>
                  <a:pt x="347394" y="3599710"/>
                </a:cubicBezTo>
                <a:cubicBezTo>
                  <a:pt x="367296" y="3600333"/>
                  <a:pt x="383963" y="3585406"/>
                  <a:pt x="385083" y="3565878"/>
                </a:cubicBezTo>
                <a:close/>
                <a:moveTo>
                  <a:pt x="261941" y="3527443"/>
                </a:moveTo>
                <a:cubicBezTo>
                  <a:pt x="241666" y="3527443"/>
                  <a:pt x="224253" y="3545976"/>
                  <a:pt x="225496" y="3566002"/>
                </a:cubicBezTo>
                <a:cubicBezTo>
                  <a:pt x="226740" y="3585531"/>
                  <a:pt x="243408" y="3600457"/>
                  <a:pt x="263309" y="3599710"/>
                </a:cubicBezTo>
                <a:cubicBezTo>
                  <a:pt x="283584" y="3599089"/>
                  <a:pt x="298137" y="3583540"/>
                  <a:pt x="297764" y="3563141"/>
                </a:cubicBezTo>
                <a:cubicBezTo>
                  <a:pt x="297391" y="3543240"/>
                  <a:pt x="281470" y="3527443"/>
                  <a:pt x="261941" y="3527443"/>
                </a:cubicBezTo>
                <a:close/>
                <a:moveTo>
                  <a:pt x="208207" y="3564261"/>
                </a:moveTo>
                <a:cubicBezTo>
                  <a:pt x="208331" y="3544359"/>
                  <a:pt x="193032" y="3528065"/>
                  <a:pt x="173503" y="3527443"/>
                </a:cubicBezTo>
                <a:cubicBezTo>
                  <a:pt x="153477" y="3526821"/>
                  <a:pt x="135317" y="3544981"/>
                  <a:pt x="135939" y="3565007"/>
                </a:cubicBezTo>
                <a:cubicBezTo>
                  <a:pt x="136561" y="3584536"/>
                  <a:pt x="152855" y="3599959"/>
                  <a:pt x="172757" y="3599835"/>
                </a:cubicBezTo>
                <a:cubicBezTo>
                  <a:pt x="193156" y="3599835"/>
                  <a:pt x="208207" y="3584784"/>
                  <a:pt x="208331" y="3564385"/>
                </a:cubicBezTo>
                <a:close/>
                <a:moveTo>
                  <a:pt x="82204" y="3527443"/>
                </a:moveTo>
                <a:cubicBezTo>
                  <a:pt x="63049" y="3527816"/>
                  <a:pt x="46506" y="3544484"/>
                  <a:pt x="46382" y="3563639"/>
                </a:cubicBezTo>
                <a:cubicBezTo>
                  <a:pt x="46257" y="3584287"/>
                  <a:pt x="63671" y="3600706"/>
                  <a:pt x="84817" y="3599710"/>
                </a:cubicBezTo>
                <a:cubicBezTo>
                  <a:pt x="105091" y="3598715"/>
                  <a:pt x="119271" y="3583043"/>
                  <a:pt x="118649" y="3562519"/>
                </a:cubicBezTo>
                <a:cubicBezTo>
                  <a:pt x="118027" y="3542618"/>
                  <a:pt x="101857" y="3527069"/>
                  <a:pt x="82204" y="3527443"/>
                </a:cubicBezTo>
                <a:close/>
                <a:moveTo>
                  <a:pt x="13418422" y="3474703"/>
                </a:moveTo>
                <a:cubicBezTo>
                  <a:pt x="13418547" y="3455921"/>
                  <a:pt x="13401506" y="3438507"/>
                  <a:pt x="13382599" y="3438258"/>
                </a:cubicBezTo>
                <a:cubicBezTo>
                  <a:pt x="13363071" y="3438009"/>
                  <a:pt x="13347025" y="3454055"/>
                  <a:pt x="13346776" y="3474082"/>
                </a:cubicBezTo>
                <a:cubicBezTo>
                  <a:pt x="13346529" y="3494605"/>
                  <a:pt x="13361454" y="3509780"/>
                  <a:pt x="13381854" y="3509905"/>
                </a:cubicBezTo>
                <a:cubicBezTo>
                  <a:pt x="13401755" y="3510029"/>
                  <a:pt x="13418173" y="3494232"/>
                  <a:pt x="13418298" y="3474828"/>
                </a:cubicBezTo>
                <a:close/>
                <a:moveTo>
                  <a:pt x="13328865" y="3475325"/>
                </a:moveTo>
                <a:cubicBezTo>
                  <a:pt x="13329363" y="3456543"/>
                  <a:pt x="13312695" y="3438880"/>
                  <a:pt x="13293665" y="3438258"/>
                </a:cubicBezTo>
                <a:cubicBezTo>
                  <a:pt x="13274260" y="3437636"/>
                  <a:pt x="13257717" y="3453434"/>
                  <a:pt x="13257219" y="3473335"/>
                </a:cubicBezTo>
                <a:cubicBezTo>
                  <a:pt x="13256721" y="3493859"/>
                  <a:pt x="13271275" y="3509407"/>
                  <a:pt x="13291674" y="3509905"/>
                </a:cubicBezTo>
                <a:cubicBezTo>
                  <a:pt x="13311700" y="3510402"/>
                  <a:pt x="13328243" y="3494978"/>
                  <a:pt x="13328865" y="3475450"/>
                </a:cubicBezTo>
                <a:close/>
                <a:moveTo>
                  <a:pt x="13206595" y="3438134"/>
                </a:moveTo>
                <a:cubicBezTo>
                  <a:pt x="13187688" y="3437885"/>
                  <a:pt x="13170274" y="3454677"/>
                  <a:pt x="13169901" y="3473708"/>
                </a:cubicBezTo>
                <a:cubicBezTo>
                  <a:pt x="13169527" y="3493361"/>
                  <a:pt x="13185324" y="3509407"/>
                  <a:pt x="13205350" y="3509780"/>
                </a:cubicBezTo>
                <a:cubicBezTo>
                  <a:pt x="13225874" y="3510153"/>
                  <a:pt x="13241173" y="3495351"/>
                  <a:pt x="13241422" y="3474952"/>
                </a:cubicBezTo>
                <a:cubicBezTo>
                  <a:pt x="13241671" y="3455051"/>
                  <a:pt x="13225999" y="3438507"/>
                  <a:pt x="13206471" y="3438258"/>
                </a:cubicBezTo>
                <a:close/>
                <a:moveTo>
                  <a:pt x="13115793" y="3438134"/>
                </a:moveTo>
                <a:cubicBezTo>
                  <a:pt x="13096762" y="3438507"/>
                  <a:pt x="13079970" y="3456046"/>
                  <a:pt x="13080219" y="3474828"/>
                </a:cubicBezTo>
                <a:cubicBezTo>
                  <a:pt x="13080593" y="3494356"/>
                  <a:pt x="13097011" y="3510029"/>
                  <a:pt x="13116912" y="3509656"/>
                </a:cubicBezTo>
                <a:cubicBezTo>
                  <a:pt x="13137312" y="3509407"/>
                  <a:pt x="13152114" y="3494107"/>
                  <a:pt x="13151741" y="3473584"/>
                </a:cubicBezTo>
                <a:cubicBezTo>
                  <a:pt x="13151367" y="3453558"/>
                  <a:pt x="13135321" y="3437636"/>
                  <a:pt x="13115669" y="3438134"/>
                </a:cubicBezTo>
                <a:close/>
                <a:moveTo>
                  <a:pt x="13025739" y="3438134"/>
                </a:moveTo>
                <a:cubicBezTo>
                  <a:pt x="13006832" y="3438880"/>
                  <a:pt x="12990040" y="3456543"/>
                  <a:pt x="12990661" y="3475325"/>
                </a:cubicBezTo>
                <a:cubicBezTo>
                  <a:pt x="12991284" y="3494854"/>
                  <a:pt x="13007951" y="3510278"/>
                  <a:pt x="13027852" y="3509780"/>
                </a:cubicBezTo>
                <a:cubicBezTo>
                  <a:pt x="13048251" y="3509282"/>
                  <a:pt x="13062805" y="3493734"/>
                  <a:pt x="13062183" y="3473211"/>
                </a:cubicBezTo>
                <a:cubicBezTo>
                  <a:pt x="13061562" y="3453309"/>
                  <a:pt x="13045017" y="3437512"/>
                  <a:pt x="13025614" y="3438258"/>
                </a:cubicBezTo>
                <a:close/>
                <a:moveTo>
                  <a:pt x="12937301" y="3438134"/>
                </a:moveTo>
                <a:cubicBezTo>
                  <a:pt x="12918394" y="3438134"/>
                  <a:pt x="12901229" y="3455299"/>
                  <a:pt x="12901104" y="3474206"/>
                </a:cubicBezTo>
                <a:cubicBezTo>
                  <a:pt x="12901104" y="3493734"/>
                  <a:pt x="12917150" y="3509656"/>
                  <a:pt x="12937176" y="3509656"/>
                </a:cubicBezTo>
                <a:cubicBezTo>
                  <a:pt x="12957576" y="3509656"/>
                  <a:pt x="12972750" y="3494605"/>
                  <a:pt x="12972750" y="3474206"/>
                </a:cubicBezTo>
                <a:cubicBezTo>
                  <a:pt x="12972750" y="3454180"/>
                  <a:pt x="12956829" y="3438009"/>
                  <a:pt x="12937301" y="3438009"/>
                </a:cubicBezTo>
                <a:close/>
                <a:moveTo>
                  <a:pt x="12887049" y="3475201"/>
                </a:moveTo>
                <a:cubicBezTo>
                  <a:pt x="12887547" y="3456419"/>
                  <a:pt x="12870755" y="3438756"/>
                  <a:pt x="12851848" y="3438134"/>
                </a:cubicBezTo>
                <a:cubicBezTo>
                  <a:pt x="12832319" y="3437512"/>
                  <a:pt x="12816025" y="3453309"/>
                  <a:pt x="12815527" y="3473335"/>
                </a:cubicBezTo>
                <a:cubicBezTo>
                  <a:pt x="12815029" y="3493859"/>
                  <a:pt x="12829707" y="3509282"/>
                  <a:pt x="12850107" y="3509780"/>
                </a:cubicBezTo>
                <a:cubicBezTo>
                  <a:pt x="12870008" y="3510153"/>
                  <a:pt x="12886675" y="3494730"/>
                  <a:pt x="12887173" y="3475201"/>
                </a:cubicBezTo>
                <a:close/>
                <a:moveTo>
                  <a:pt x="12797367" y="3473211"/>
                </a:moveTo>
                <a:cubicBezTo>
                  <a:pt x="12796620" y="3454304"/>
                  <a:pt x="12778959" y="3437512"/>
                  <a:pt x="12760176" y="3438134"/>
                </a:cubicBezTo>
                <a:cubicBezTo>
                  <a:pt x="12740647" y="3438756"/>
                  <a:pt x="12725223" y="3455424"/>
                  <a:pt x="12725721" y="3475325"/>
                </a:cubicBezTo>
                <a:cubicBezTo>
                  <a:pt x="12726218" y="3495724"/>
                  <a:pt x="12741766" y="3510278"/>
                  <a:pt x="12762290" y="3509656"/>
                </a:cubicBezTo>
                <a:cubicBezTo>
                  <a:pt x="12782191" y="3509034"/>
                  <a:pt x="12797988" y="3492490"/>
                  <a:pt x="12797243" y="3473086"/>
                </a:cubicBezTo>
                <a:close/>
                <a:moveTo>
                  <a:pt x="12707809" y="3474952"/>
                </a:moveTo>
                <a:cubicBezTo>
                  <a:pt x="12708183" y="3456170"/>
                  <a:pt x="12691266" y="3438632"/>
                  <a:pt x="12672359" y="3438134"/>
                </a:cubicBezTo>
                <a:cubicBezTo>
                  <a:pt x="12652832" y="3437636"/>
                  <a:pt x="12636536" y="3453558"/>
                  <a:pt x="12636163" y="3473459"/>
                </a:cubicBezTo>
                <a:cubicBezTo>
                  <a:pt x="12635791" y="3493983"/>
                  <a:pt x="12650468" y="3509407"/>
                  <a:pt x="12670867" y="3509656"/>
                </a:cubicBezTo>
                <a:cubicBezTo>
                  <a:pt x="12690768" y="3510029"/>
                  <a:pt x="12707312" y="3494356"/>
                  <a:pt x="12707684" y="3474828"/>
                </a:cubicBezTo>
                <a:close/>
                <a:moveTo>
                  <a:pt x="12585663" y="3438134"/>
                </a:moveTo>
                <a:cubicBezTo>
                  <a:pt x="12566881" y="3437761"/>
                  <a:pt x="12549342" y="3454553"/>
                  <a:pt x="12548721" y="3473459"/>
                </a:cubicBezTo>
                <a:cubicBezTo>
                  <a:pt x="12548223" y="3492988"/>
                  <a:pt x="12564020" y="3509282"/>
                  <a:pt x="12584046" y="3509656"/>
                </a:cubicBezTo>
                <a:cubicBezTo>
                  <a:pt x="12604570" y="3510153"/>
                  <a:pt x="12619994" y="3495351"/>
                  <a:pt x="12620367" y="3474952"/>
                </a:cubicBezTo>
                <a:cubicBezTo>
                  <a:pt x="12620739" y="3455051"/>
                  <a:pt x="12605191" y="3438507"/>
                  <a:pt x="12585663" y="3438009"/>
                </a:cubicBezTo>
                <a:close/>
                <a:moveTo>
                  <a:pt x="12495982" y="3438134"/>
                </a:moveTo>
                <a:cubicBezTo>
                  <a:pt x="12477200" y="3437761"/>
                  <a:pt x="12459661" y="3454802"/>
                  <a:pt x="12459287" y="3473708"/>
                </a:cubicBezTo>
                <a:cubicBezTo>
                  <a:pt x="12458789" y="3493237"/>
                  <a:pt x="12474836" y="3509407"/>
                  <a:pt x="12494737" y="3509780"/>
                </a:cubicBezTo>
                <a:cubicBezTo>
                  <a:pt x="12515261" y="3510153"/>
                  <a:pt x="12530560" y="3495351"/>
                  <a:pt x="12530809" y="3474952"/>
                </a:cubicBezTo>
                <a:cubicBezTo>
                  <a:pt x="12531058" y="3455051"/>
                  <a:pt x="12515510" y="3438507"/>
                  <a:pt x="12495982" y="3438134"/>
                </a:cubicBezTo>
                <a:close/>
                <a:moveTo>
                  <a:pt x="12405056" y="3438134"/>
                </a:moveTo>
                <a:cubicBezTo>
                  <a:pt x="12386149" y="3438632"/>
                  <a:pt x="12369233" y="3456294"/>
                  <a:pt x="12369731" y="3474952"/>
                </a:cubicBezTo>
                <a:cubicBezTo>
                  <a:pt x="12370227" y="3494481"/>
                  <a:pt x="12386647" y="3510029"/>
                  <a:pt x="12406673" y="3509656"/>
                </a:cubicBezTo>
                <a:cubicBezTo>
                  <a:pt x="12427072" y="3509282"/>
                  <a:pt x="12441749" y="3493859"/>
                  <a:pt x="12441377" y="3473335"/>
                </a:cubicBezTo>
                <a:cubicBezTo>
                  <a:pt x="12441003" y="3453309"/>
                  <a:pt x="12424708" y="3437512"/>
                  <a:pt x="12405180" y="3438009"/>
                </a:cubicBezTo>
                <a:close/>
                <a:moveTo>
                  <a:pt x="12355675" y="3475450"/>
                </a:moveTo>
                <a:cubicBezTo>
                  <a:pt x="12356421" y="3456792"/>
                  <a:pt x="12339629" y="3438880"/>
                  <a:pt x="12320722" y="3438134"/>
                </a:cubicBezTo>
                <a:cubicBezTo>
                  <a:pt x="12301319" y="3437263"/>
                  <a:pt x="12284651" y="3453060"/>
                  <a:pt x="12284029" y="3472962"/>
                </a:cubicBezTo>
                <a:cubicBezTo>
                  <a:pt x="12283407" y="3493486"/>
                  <a:pt x="12297960" y="3509158"/>
                  <a:pt x="12318235" y="3509780"/>
                </a:cubicBezTo>
                <a:cubicBezTo>
                  <a:pt x="12338261" y="3510402"/>
                  <a:pt x="12354928" y="3495103"/>
                  <a:pt x="12355675" y="3475574"/>
                </a:cubicBezTo>
                <a:close/>
                <a:moveTo>
                  <a:pt x="12266117" y="3475325"/>
                </a:moveTo>
                <a:cubicBezTo>
                  <a:pt x="12266739" y="3456543"/>
                  <a:pt x="12250071" y="3438880"/>
                  <a:pt x="12231041" y="3438134"/>
                </a:cubicBezTo>
                <a:cubicBezTo>
                  <a:pt x="12211637" y="3437388"/>
                  <a:pt x="12195093" y="3453309"/>
                  <a:pt x="12194471" y="3473086"/>
                </a:cubicBezTo>
                <a:cubicBezTo>
                  <a:pt x="12193850" y="3493610"/>
                  <a:pt x="12208402" y="3509158"/>
                  <a:pt x="12228802" y="3509656"/>
                </a:cubicBezTo>
                <a:cubicBezTo>
                  <a:pt x="12248828" y="3510153"/>
                  <a:pt x="12265371" y="3494854"/>
                  <a:pt x="12265993" y="3475201"/>
                </a:cubicBezTo>
                <a:close/>
                <a:moveTo>
                  <a:pt x="12176560" y="3475450"/>
                </a:moveTo>
                <a:cubicBezTo>
                  <a:pt x="12177182" y="3456792"/>
                  <a:pt x="12160514" y="3438880"/>
                  <a:pt x="12141608" y="3438134"/>
                </a:cubicBezTo>
                <a:cubicBezTo>
                  <a:pt x="12122204" y="3437263"/>
                  <a:pt x="12105536" y="3453185"/>
                  <a:pt x="12104914" y="3472962"/>
                </a:cubicBezTo>
                <a:cubicBezTo>
                  <a:pt x="12104292" y="3493486"/>
                  <a:pt x="12118845" y="3509158"/>
                  <a:pt x="12139120" y="3509780"/>
                </a:cubicBezTo>
                <a:cubicBezTo>
                  <a:pt x="12159146" y="3510402"/>
                  <a:pt x="12175814" y="3495103"/>
                  <a:pt x="12176560" y="3475574"/>
                </a:cubicBezTo>
                <a:close/>
                <a:moveTo>
                  <a:pt x="12087002" y="3473708"/>
                </a:moveTo>
                <a:cubicBezTo>
                  <a:pt x="12086630" y="3454802"/>
                  <a:pt x="12069215" y="3437885"/>
                  <a:pt x="12050433" y="3438009"/>
                </a:cubicBezTo>
                <a:cubicBezTo>
                  <a:pt x="12030904" y="3438258"/>
                  <a:pt x="12015233" y="3454677"/>
                  <a:pt x="12015481" y="3474579"/>
                </a:cubicBezTo>
                <a:cubicBezTo>
                  <a:pt x="12015730" y="3494978"/>
                  <a:pt x="12031029" y="3509780"/>
                  <a:pt x="12051428" y="3509531"/>
                </a:cubicBezTo>
                <a:cubicBezTo>
                  <a:pt x="12071454" y="3509282"/>
                  <a:pt x="12087376" y="3493237"/>
                  <a:pt x="12087002" y="3473584"/>
                </a:cubicBezTo>
                <a:close/>
                <a:moveTo>
                  <a:pt x="11964731" y="3438009"/>
                </a:moveTo>
                <a:cubicBezTo>
                  <a:pt x="11945825" y="3437761"/>
                  <a:pt x="11928411" y="3454553"/>
                  <a:pt x="11928038" y="3473584"/>
                </a:cubicBezTo>
                <a:cubicBezTo>
                  <a:pt x="11927665" y="3493237"/>
                  <a:pt x="11943462" y="3509282"/>
                  <a:pt x="11963488" y="3509656"/>
                </a:cubicBezTo>
                <a:cubicBezTo>
                  <a:pt x="11984012" y="3510029"/>
                  <a:pt x="11999311" y="3495227"/>
                  <a:pt x="11999560" y="3474828"/>
                </a:cubicBezTo>
                <a:cubicBezTo>
                  <a:pt x="11999808" y="3454926"/>
                  <a:pt x="11984136" y="3438383"/>
                  <a:pt x="11964608" y="3438134"/>
                </a:cubicBezTo>
                <a:close/>
                <a:moveTo>
                  <a:pt x="11909878" y="3477564"/>
                </a:moveTo>
                <a:cubicBezTo>
                  <a:pt x="11911495" y="3457414"/>
                  <a:pt x="11897688" y="3440249"/>
                  <a:pt x="11877911" y="3438258"/>
                </a:cubicBezTo>
                <a:cubicBezTo>
                  <a:pt x="11859128" y="3436268"/>
                  <a:pt x="11840595" y="3451692"/>
                  <a:pt x="11838481" y="3470847"/>
                </a:cubicBezTo>
                <a:cubicBezTo>
                  <a:pt x="11836366" y="3489878"/>
                  <a:pt x="11851541" y="3507914"/>
                  <a:pt x="11871070" y="3509656"/>
                </a:cubicBezTo>
                <a:cubicBezTo>
                  <a:pt x="11891594" y="3511397"/>
                  <a:pt x="11908136" y="3497715"/>
                  <a:pt x="11909753" y="3477688"/>
                </a:cubicBezTo>
                <a:close/>
                <a:moveTo>
                  <a:pt x="11820445" y="3475201"/>
                </a:moveTo>
                <a:cubicBezTo>
                  <a:pt x="11820942" y="3455175"/>
                  <a:pt x="11805518" y="3438632"/>
                  <a:pt x="11785990" y="3438009"/>
                </a:cubicBezTo>
                <a:cubicBezTo>
                  <a:pt x="11767208" y="3437512"/>
                  <a:pt x="11749545" y="3454180"/>
                  <a:pt x="11748923" y="3473211"/>
                </a:cubicBezTo>
                <a:cubicBezTo>
                  <a:pt x="11748301" y="3492615"/>
                  <a:pt x="11764099" y="3509158"/>
                  <a:pt x="11784000" y="3509656"/>
                </a:cubicBezTo>
                <a:cubicBezTo>
                  <a:pt x="11804524" y="3510153"/>
                  <a:pt x="11820072" y="3495600"/>
                  <a:pt x="11820569" y="3475201"/>
                </a:cubicBezTo>
                <a:close/>
                <a:moveTo>
                  <a:pt x="11734619" y="3473086"/>
                </a:moveTo>
                <a:cubicBezTo>
                  <a:pt x="11733872" y="3454180"/>
                  <a:pt x="11716085" y="3437512"/>
                  <a:pt x="11697303" y="3438134"/>
                </a:cubicBezTo>
                <a:cubicBezTo>
                  <a:pt x="11677775" y="3438756"/>
                  <a:pt x="11662475" y="3455424"/>
                  <a:pt x="11662973" y="3475450"/>
                </a:cubicBezTo>
                <a:cubicBezTo>
                  <a:pt x="11663471" y="3495849"/>
                  <a:pt x="11679143" y="3510402"/>
                  <a:pt x="11699666" y="3509656"/>
                </a:cubicBezTo>
                <a:cubicBezTo>
                  <a:pt x="11719444" y="3509034"/>
                  <a:pt x="11735366" y="3492366"/>
                  <a:pt x="11734619" y="3473086"/>
                </a:cubicBezTo>
                <a:close/>
                <a:moveTo>
                  <a:pt x="11645062" y="3473086"/>
                </a:moveTo>
                <a:cubicBezTo>
                  <a:pt x="11644315" y="3454180"/>
                  <a:pt x="11626652" y="3437388"/>
                  <a:pt x="11607871" y="3438009"/>
                </a:cubicBezTo>
                <a:cubicBezTo>
                  <a:pt x="11588342" y="3438632"/>
                  <a:pt x="11572918" y="3455299"/>
                  <a:pt x="11573416" y="3475201"/>
                </a:cubicBezTo>
                <a:cubicBezTo>
                  <a:pt x="11573913" y="3495600"/>
                  <a:pt x="11589461" y="3510153"/>
                  <a:pt x="11609985" y="3509531"/>
                </a:cubicBezTo>
                <a:cubicBezTo>
                  <a:pt x="11629886" y="3508909"/>
                  <a:pt x="11645684" y="3492366"/>
                  <a:pt x="11644937" y="3472962"/>
                </a:cubicBezTo>
                <a:close/>
                <a:moveTo>
                  <a:pt x="11555504" y="3474206"/>
                </a:moveTo>
                <a:cubicBezTo>
                  <a:pt x="11555504" y="3455299"/>
                  <a:pt x="11538339" y="3438134"/>
                  <a:pt x="11519432" y="3438009"/>
                </a:cubicBezTo>
                <a:cubicBezTo>
                  <a:pt x="11499904" y="3438009"/>
                  <a:pt x="11483983" y="3454180"/>
                  <a:pt x="11483983" y="3474082"/>
                </a:cubicBezTo>
                <a:cubicBezTo>
                  <a:pt x="11483983" y="3494605"/>
                  <a:pt x="11499034" y="3509656"/>
                  <a:pt x="11519432" y="3509656"/>
                </a:cubicBezTo>
                <a:cubicBezTo>
                  <a:pt x="11539459" y="3509656"/>
                  <a:pt x="11555629" y="3493734"/>
                  <a:pt x="11555629" y="3474206"/>
                </a:cubicBezTo>
                <a:close/>
                <a:moveTo>
                  <a:pt x="11467937" y="3477564"/>
                </a:moveTo>
                <a:cubicBezTo>
                  <a:pt x="11469554" y="3457414"/>
                  <a:pt x="11455747" y="3440249"/>
                  <a:pt x="11435970" y="3438258"/>
                </a:cubicBezTo>
                <a:cubicBezTo>
                  <a:pt x="11417188" y="3436268"/>
                  <a:pt x="11398655" y="3451692"/>
                  <a:pt x="11396539" y="3470847"/>
                </a:cubicBezTo>
                <a:cubicBezTo>
                  <a:pt x="11394425" y="3489878"/>
                  <a:pt x="11409600" y="3507914"/>
                  <a:pt x="11429128" y="3509656"/>
                </a:cubicBezTo>
                <a:cubicBezTo>
                  <a:pt x="11449652" y="3511397"/>
                  <a:pt x="11466196" y="3497715"/>
                  <a:pt x="11467813" y="3477688"/>
                </a:cubicBezTo>
                <a:close/>
                <a:moveTo>
                  <a:pt x="11343800" y="3438009"/>
                </a:moveTo>
                <a:cubicBezTo>
                  <a:pt x="11325018" y="3437636"/>
                  <a:pt x="11307480" y="3454553"/>
                  <a:pt x="11306983" y="3473459"/>
                </a:cubicBezTo>
                <a:cubicBezTo>
                  <a:pt x="11306485" y="3492988"/>
                  <a:pt x="11322406" y="3509282"/>
                  <a:pt x="11342308" y="3509656"/>
                </a:cubicBezTo>
                <a:cubicBezTo>
                  <a:pt x="11362832" y="3510029"/>
                  <a:pt x="11378255" y="3495351"/>
                  <a:pt x="11378504" y="3474952"/>
                </a:cubicBezTo>
                <a:cubicBezTo>
                  <a:pt x="11378877" y="3455051"/>
                  <a:pt x="11363204" y="3438507"/>
                  <a:pt x="11343676" y="3438134"/>
                </a:cubicBezTo>
                <a:close/>
                <a:moveTo>
                  <a:pt x="11289071" y="3474952"/>
                </a:moveTo>
                <a:cubicBezTo>
                  <a:pt x="11289444" y="3455051"/>
                  <a:pt x="11273896" y="3438383"/>
                  <a:pt x="11254367" y="3438009"/>
                </a:cubicBezTo>
                <a:cubicBezTo>
                  <a:pt x="11235585" y="3437512"/>
                  <a:pt x="11218047" y="3454428"/>
                  <a:pt x="11217425" y="3473335"/>
                </a:cubicBezTo>
                <a:cubicBezTo>
                  <a:pt x="11216803" y="3492863"/>
                  <a:pt x="11232724" y="3509158"/>
                  <a:pt x="11252626" y="3509656"/>
                </a:cubicBezTo>
                <a:cubicBezTo>
                  <a:pt x="11273149" y="3510153"/>
                  <a:pt x="11288573" y="3495476"/>
                  <a:pt x="11288947" y="3475076"/>
                </a:cubicBezTo>
                <a:close/>
                <a:moveTo>
                  <a:pt x="11199514" y="3474206"/>
                </a:moveTo>
                <a:cubicBezTo>
                  <a:pt x="11199514" y="3454304"/>
                  <a:pt x="11183592" y="3438009"/>
                  <a:pt x="11164188" y="3438009"/>
                </a:cubicBezTo>
                <a:cubicBezTo>
                  <a:pt x="11145282" y="3438009"/>
                  <a:pt x="11128117" y="3455175"/>
                  <a:pt x="11127992" y="3474082"/>
                </a:cubicBezTo>
                <a:cubicBezTo>
                  <a:pt x="11127992" y="3493610"/>
                  <a:pt x="11144037" y="3509531"/>
                  <a:pt x="11164063" y="3509656"/>
                </a:cubicBezTo>
                <a:cubicBezTo>
                  <a:pt x="11184587" y="3509656"/>
                  <a:pt x="11199638" y="3494730"/>
                  <a:pt x="11199638" y="3474330"/>
                </a:cubicBezTo>
                <a:close/>
                <a:moveTo>
                  <a:pt x="11113812" y="3473584"/>
                </a:moveTo>
                <a:cubicBezTo>
                  <a:pt x="11113439" y="3454677"/>
                  <a:pt x="11096025" y="3437761"/>
                  <a:pt x="11077243" y="3437885"/>
                </a:cubicBezTo>
                <a:cubicBezTo>
                  <a:pt x="11057714" y="3438134"/>
                  <a:pt x="11042041" y="3454553"/>
                  <a:pt x="11042290" y="3474455"/>
                </a:cubicBezTo>
                <a:cubicBezTo>
                  <a:pt x="11042539" y="3494854"/>
                  <a:pt x="11057839" y="3509656"/>
                  <a:pt x="11078238" y="3509407"/>
                </a:cubicBezTo>
                <a:cubicBezTo>
                  <a:pt x="11098139" y="3509158"/>
                  <a:pt x="11114185" y="3492988"/>
                  <a:pt x="11113812" y="3473459"/>
                </a:cubicBezTo>
                <a:close/>
                <a:moveTo>
                  <a:pt x="11024254" y="3473957"/>
                </a:moveTo>
                <a:cubicBezTo>
                  <a:pt x="11024254" y="3455051"/>
                  <a:pt x="11006965" y="3437885"/>
                  <a:pt x="10988059" y="3437885"/>
                </a:cubicBezTo>
                <a:cubicBezTo>
                  <a:pt x="10968530" y="3437885"/>
                  <a:pt x="10952733" y="3454055"/>
                  <a:pt x="10952733" y="3474082"/>
                </a:cubicBezTo>
                <a:cubicBezTo>
                  <a:pt x="10952733" y="3494481"/>
                  <a:pt x="10967784" y="3509531"/>
                  <a:pt x="10988307" y="3509531"/>
                </a:cubicBezTo>
                <a:cubicBezTo>
                  <a:pt x="11008209" y="3509531"/>
                  <a:pt x="11024503" y="3493486"/>
                  <a:pt x="11024379" y="3473957"/>
                </a:cubicBezTo>
                <a:close/>
                <a:moveTo>
                  <a:pt x="10934697" y="3474082"/>
                </a:moveTo>
                <a:cubicBezTo>
                  <a:pt x="10934697" y="3455175"/>
                  <a:pt x="10917532" y="3438009"/>
                  <a:pt x="10898625" y="3437885"/>
                </a:cubicBezTo>
                <a:cubicBezTo>
                  <a:pt x="10879097" y="3437761"/>
                  <a:pt x="10863175" y="3453931"/>
                  <a:pt x="10863051" y="3473957"/>
                </a:cubicBezTo>
                <a:cubicBezTo>
                  <a:pt x="10863051" y="3494481"/>
                  <a:pt x="10877977" y="3509531"/>
                  <a:pt x="10898376" y="3509531"/>
                </a:cubicBezTo>
                <a:cubicBezTo>
                  <a:pt x="10918279" y="3509531"/>
                  <a:pt x="10934573" y="3493610"/>
                  <a:pt x="10934573" y="3474206"/>
                </a:cubicBezTo>
                <a:close/>
                <a:moveTo>
                  <a:pt x="10812178" y="3437885"/>
                </a:moveTo>
                <a:cubicBezTo>
                  <a:pt x="10793395" y="3437761"/>
                  <a:pt x="10775982" y="3454802"/>
                  <a:pt x="10775733" y="3473708"/>
                </a:cubicBezTo>
                <a:cubicBezTo>
                  <a:pt x="10775484" y="3493237"/>
                  <a:pt x="10791530" y="3509282"/>
                  <a:pt x="10811556" y="3509531"/>
                </a:cubicBezTo>
                <a:cubicBezTo>
                  <a:pt x="10832079" y="3509780"/>
                  <a:pt x="10847254" y="3494854"/>
                  <a:pt x="10847379" y="3474455"/>
                </a:cubicBezTo>
                <a:cubicBezTo>
                  <a:pt x="10847503" y="3454553"/>
                  <a:pt x="10831706" y="3438134"/>
                  <a:pt x="10812302" y="3438009"/>
                </a:cubicBezTo>
                <a:close/>
                <a:moveTo>
                  <a:pt x="10721252" y="3437885"/>
                </a:moveTo>
                <a:cubicBezTo>
                  <a:pt x="10702345" y="3438632"/>
                  <a:pt x="10685553" y="3456294"/>
                  <a:pt x="10686175" y="3475076"/>
                </a:cubicBezTo>
                <a:cubicBezTo>
                  <a:pt x="10686797" y="3494605"/>
                  <a:pt x="10703465" y="3510029"/>
                  <a:pt x="10723366" y="3509531"/>
                </a:cubicBezTo>
                <a:cubicBezTo>
                  <a:pt x="10743766" y="3509034"/>
                  <a:pt x="10758319" y="3493486"/>
                  <a:pt x="10757697" y="3472962"/>
                </a:cubicBezTo>
                <a:cubicBezTo>
                  <a:pt x="10757075" y="3453060"/>
                  <a:pt x="10740532" y="3437263"/>
                  <a:pt x="10721127" y="3438009"/>
                </a:cubicBezTo>
                <a:close/>
                <a:moveTo>
                  <a:pt x="10632814" y="3437885"/>
                </a:moveTo>
                <a:cubicBezTo>
                  <a:pt x="10613907" y="3437885"/>
                  <a:pt x="10596742" y="3455175"/>
                  <a:pt x="10596618" y="3473957"/>
                </a:cubicBezTo>
                <a:cubicBezTo>
                  <a:pt x="10596618" y="3493486"/>
                  <a:pt x="10612664" y="3509407"/>
                  <a:pt x="10632690" y="3509407"/>
                </a:cubicBezTo>
                <a:cubicBezTo>
                  <a:pt x="10653214" y="3509407"/>
                  <a:pt x="10668264" y="3494356"/>
                  <a:pt x="10668264" y="3473957"/>
                </a:cubicBezTo>
                <a:cubicBezTo>
                  <a:pt x="10668264" y="3453931"/>
                  <a:pt x="10652343" y="3437761"/>
                  <a:pt x="10632814" y="3437761"/>
                </a:cubicBezTo>
                <a:close/>
                <a:moveTo>
                  <a:pt x="10582562" y="3473708"/>
                </a:moveTo>
                <a:cubicBezTo>
                  <a:pt x="10582314" y="3454802"/>
                  <a:pt x="10564900" y="3437761"/>
                  <a:pt x="10546117" y="3437885"/>
                </a:cubicBezTo>
                <a:cubicBezTo>
                  <a:pt x="10526589" y="3438009"/>
                  <a:pt x="10510792" y="3454428"/>
                  <a:pt x="10510917" y="3474330"/>
                </a:cubicBezTo>
                <a:cubicBezTo>
                  <a:pt x="10511040" y="3494730"/>
                  <a:pt x="10526216" y="3509656"/>
                  <a:pt x="10546739" y="3509531"/>
                </a:cubicBezTo>
                <a:cubicBezTo>
                  <a:pt x="10566641" y="3509282"/>
                  <a:pt x="10582811" y="3493237"/>
                  <a:pt x="10582562" y="3473708"/>
                </a:cubicBezTo>
                <a:close/>
                <a:moveTo>
                  <a:pt x="10493005" y="3472589"/>
                </a:moveTo>
                <a:cubicBezTo>
                  <a:pt x="10492134" y="3453682"/>
                  <a:pt x="10474223" y="3437015"/>
                  <a:pt x="10455565" y="3437885"/>
                </a:cubicBezTo>
                <a:cubicBezTo>
                  <a:pt x="10436037" y="3438632"/>
                  <a:pt x="10420861" y="3455548"/>
                  <a:pt x="10421484" y="3475450"/>
                </a:cubicBezTo>
                <a:cubicBezTo>
                  <a:pt x="10422105" y="3495724"/>
                  <a:pt x="10437902" y="3510278"/>
                  <a:pt x="10458426" y="3509531"/>
                </a:cubicBezTo>
                <a:cubicBezTo>
                  <a:pt x="10478203" y="3508785"/>
                  <a:pt x="10494000" y="3492117"/>
                  <a:pt x="10493129" y="3472713"/>
                </a:cubicBezTo>
                <a:close/>
                <a:moveTo>
                  <a:pt x="10403448" y="3473957"/>
                </a:moveTo>
                <a:cubicBezTo>
                  <a:pt x="10403448" y="3455051"/>
                  <a:pt x="10386282" y="3437885"/>
                  <a:pt x="10367376" y="3437761"/>
                </a:cubicBezTo>
                <a:cubicBezTo>
                  <a:pt x="10347847" y="3437761"/>
                  <a:pt x="10331926" y="3453931"/>
                  <a:pt x="10331926" y="3473833"/>
                </a:cubicBezTo>
                <a:cubicBezTo>
                  <a:pt x="10331926" y="3494356"/>
                  <a:pt x="10346976" y="3509407"/>
                  <a:pt x="10367376" y="3509407"/>
                </a:cubicBezTo>
                <a:cubicBezTo>
                  <a:pt x="10387401" y="3509407"/>
                  <a:pt x="10403572" y="3493486"/>
                  <a:pt x="10403572" y="3473957"/>
                </a:cubicBezTo>
                <a:close/>
                <a:moveTo>
                  <a:pt x="10281674" y="3437761"/>
                </a:moveTo>
                <a:cubicBezTo>
                  <a:pt x="10262892" y="3437139"/>
                  <a:pt x="10245229" y="3453807"/>
                  <a:pt x="10244483" y="3472838"/>
                </a:cubicBezTo>
                <a:cubicBezTo>
                  <a:pt x="10243737" y="3492242"/>
                  <a:pt x="10259534" y="3508785"/>
                  <a:pt x="10279435" y="3509407"/>
                </a:cubicBezTo>
                <a:cubicBezTo>
                  <a:pt x="10299959" y="3510029"/>
                  <a:pt x="10315507" y="3495476"/>
                  <a:pt x="10316129" y="3475076"/>
                </a:cubicBezTo>
                <a:cubicBezTo>
                  <a:pt x="10316626" y="3455051"/>
                  <a:pt x="10301327" y="3438507"/>
                  <a:pt x="10281798" y="3437761"/>
                </a:cubicBezTo>
                <a:close/>
                <a:moveTo>
                  <a:pt x="10190625" y="3437761"/>
                </a:moveTo>
                <a:cubicBezTo>
                  <a:pt x="10171593" y="3438134"/>
                  <a:pt x="10154677" y="3455424"/>
                  <a:pt x="10154925" y="3474330"/>
                </a:cubicBezTo>
                <a:cubicBezTo>
                  <a:pt x="10155174" y="3493859"/>
                  <a:pt x="10171469" y="3509531"/>
                  <a:pt x="10191495" y="3509407"/>
                </a:cubicBezTo>
                <a:cubicBezTo>
                  <a:pt x="10211894" y="3509282"/>
                  <a:pt x="10226820" y="3493983"/>
                  <a:pt x="10226571" y="3473459"/>
                </a:cubicBezTo>
                <a:cubicBezTo>
                  <a:pt x="10226323" y="3453434"/>
                  <a:pt x="10210277" y="3437512"/>
                  <a:pt x="10190748" y="3437761"/>
                </a:cubicBezTo>
                <a:close/>
                <a:moveTo>
                  <a:pt x="10101067" y="3437761"/>
                </a:moveTo>
                <a:cubicBezTo>
                  <a:pt x="10082036" y="3438134"/>
                  <a:pt x="10065120" y="3455424"/>
                  <a:pt x="10065369" y="3474330"/>
                </a:cubicBezTo>
                <a:cubicBezTo>
                  <a:pt x="10065617" y="3493859"/>
                  <a:pt x="10081911" y="3509531"/>
                  <a:pt x="10101938" y="3509407"/>
                </a:cubicBezTo>
                <a:cubicBezTo>
                  <a:pt x="10122336" y="3509282"/>
                  <a:pt x="10137263" y="3493983"/>
                  <a:pt x="10137015" y="3473459"/>
                </a:cubicBezTo>
                <a:cubicBezTo>
                  <a:pt x="10136766" y="3453434"/>
                  <a:pt x="10120719" y="3437512"/>
                  <a:pt x="10101192" y="3437761"/>
                </a:cubicBezTo>
                <a:close/>
                <a:moveTo>
                  <a:pt x="10047208" y="3477191"/>
                </a:moveTo>
                <a:cubicBezTo>
                  <a:pt x="10048825" y="3457041"/>
                  <a:pt x="10035018" y="3439876"/>
                  <a:pt x="10015241" y="3437885"/>
                </a:cubicBezTo>
                <a:cubicBezTo>
                  <a:pt x="9996459" y="3435895"/>
                  <a:pt x="9977925" y="3451319"/>
                  <a:pt x="9975811" y="3470474"/>
                </a:cubicBezTo>
                <a:cubicBezTo>
                  <a:pt x="9973697" y="3489505"/>
                  <a:pt x="9988996" y="3507541"/>
                  <a:pt x="10008400" y="3509282"/>
                </a:cubicBezTo>
                <a:cubicBezTo>
                  <a:pt x="10028924" y="3511024"/>
                  <a:pt x="10045466" y="3497342"/>
                  <a:pt x="10047083" y="3477315"/>
                </a:cubicBezTo>
                <a:close/>
                <a:moveTo>
                  <a:pt x="9961631" y="3473086"/>
                </a:moveTo>
                <a:cubicBezTo>
                  <a:pt x="9961134" y="3454055"/>
                  <a:pt x="9943595" y="3437263"/>
                  <a:pt x="9924689" y="3437761"/>
                </a:cubicBezTo>
                <a:cubicBezTo>
                  <a:pt x="9905160" y="3438134"/>
                  <a:pt x="9889612" y="3454677"/>
                  <a:pt x="9889985" y="3474703"/>
                </a:cubicBezTo>
                <a:cubicBezTo>
                  <a:pt x="9890358" y="3495103"/>
                  <a:pt x="9905782" y="3509780"/>
                  <a:pt x="9926306" y="3509407"/>
                </a:cubicBezTo>
                <a:cubicBezTo>
                  <a:pt x="9946207" y="3509034"/>
                  <a:pt x="9962128" y="3492615"/>
                  <a:pt x="9961631" y="3473211"/>
                </a:cubicBezTo>
                <a:close/>
                <a:moveTo>
                  <a:pt x="9872073" y="3472713"/>
                </a:moveTo>
                <a:cubicBezTo>
                  <a:pt x="9871327" y="3453807"/>
                  <a:pt x="9853540" y="3437139"/>
                  <a:pt x="9834758" y="3437761"/>
                </a:cubicBezTo>
                <a:cubicBezTo>
                  <a:pt x="9815229" y="3438383"/>
                  <a:pt x="9799930" y="3455051"/>
                  <a:pt x="9800427" y="3475076"/>
                </a:cubicBezTo>
                <a:cubicBezTo>
                  <a:pt x="9800925" y="3495476"/>
                  <a:pt x="9816598" y="3510029"/>
                  <a:pt x="9837121" y="3509282"/>
                </a:cubicBezTo>
                <a:cubicBezTo>
                  <a:pt x="9857023" y="3508661"/>
                  <a:pt x="9872820" y="3492117"/>
                  <a:pt x="9871949" y="3472713"/>
                </a:cubicBezTo>
                <a:close/>
                <a:moveTo>
                  <a:pt x="9782516" y="3474082"/>
                </a:moveTo>
                <a:cubicBezTo>
                  <a:pt x="9782516" y="3455175"/>
                  <a:pt x="9765600" y="3437885"/>
                  <a:pt x="9746569" y="3437761"/>
                </a:cubicBezTo>
                <a:cubicBezTo>
                  <a:pt x="9727040" y="3437512"/>
                  <a:pt x="9710995" y="3453682"/>
                  <a:pt x="9710870" y="3473708"/>
                </a:cubicBezTo>
                <a:cubicBezTo>
                  <a:pt x="9710746" y="3494232"/>
                  <a:pt x="9725672" y="3509282"/>
                  <a:pt x="9746195" y="3509407"/>
                </a:cubicBezTo>
                <a:cubicBezTo>
                  <a:pt x="9766098" y="3509407"/>
                  <a:pt x="9782516" y="3493610"/>
                  <a:pt x="9782516" y="3474206"/>
                </a:cubicBezTo>
                <a:close/>
                <a:moveTo>
                  <a:pt x="9660494" y="3437761"/>
                </a:moveTo>
                <a:cubicBezTo>
                  <a:pt x="9641712" y="3437263"/>
                  <a:pt x="9624049" y="3454055"/>
                  <a:pt x="9623427" y="3472962"/>
                </a:cubicBezTo>
                <a:cubicBezTo>
                  <a:pt x="9622805" y="3492490"/>
                  <a:pt x="9638726" y="3508785"/>
                  <a:pt x="9658628" y="3509282"/>
                </a:cubicBezTo>
                <a:cubicBezTo>
                  <a:pt x="9679152" y="3509780"/>
                  <a:pt x="9694576" y="3495103"/>
                  <a:pt x="9695073" y="3474703"/>
                </a:cubicBezTo>
                <a:cubicBezTo>
                  <a:pt x="9695447" y="3454802"/>
                  <a:pt x="9680022" y="3438134"/>
                  <a:pt x="9660494" y="3437636"/>
                </a:cubicBezTo>
                <a:close/>
                <a:moveTo>
                  <a:pt x="9571185" y="3437761"/>
                </a:moveTo>
                <a:cubicBezTo>
                  <a:pt x="9552404" y="3437139"/>
                  <a:pt x="9534616" y="3453807"/>
                  <a:pt x="9533870" y="3472713"/>
                </a:cubicBezTo>
                <a:cubicBezTo>
                  <a:pt x="9533123" y="3492117"/>
                  <a:pt x="9548921" y="3508661"/>
                  <a:pt x="9568698" y="3509282"/>
                </a:cubicBezTo>
                <a:cubicBezTo>
                  <a:pt x="9589221" y="3509905"/>
                  <a:pt x="9604894" y="3495351"/>
                  <a:pt x="9605391" y="3475076"/>
                </a:cubicBezTo>
                <a:cubicBezTo>
                  <a:pt x="9605889" y="3455051"/>
                  <a:pt x="9590589" y="3438383"/>
                  <a:pt x="9571061" y="3437761"/>
                </a:cubicBezTo>
                <a:close/>
                <a:moveTo>
                  <a:pt x="9515958" y="3473833"/>
                </a:moveTo>
                <a:cubicBezTo>
                  <a:pt x="9515958" y="3453931"/>
                  <a:pt x="9499913" y="3437636"/>
                  <a:pt x="9480384" y="3437761"/>
                </a:cubicBezTo>
                <a:cubicBezTo>
                  <a:pt x="9461477" y="3437761"/>
                  <a:pt x="9444313" y="3455051"/>
                  <a:pt x="9444313" y="3473957"/>
                </a:cubicBezTo>
                <a:cubicBezTo>
                  <a:pt x="9444313" y="3493486"/>
                  <a:pt x="9460607" y="3509407"/>
                  <a:pt x="9480509" y="3509407"/>
                </a:cubicBezTo>
                <a:cubicBezTo>
                  <a:pt x="9500908" y="3509407"/>
                  <a:pt x="9515958" y="3494356"/>
                  <a:pt x="9515958" y="3473833"/>
                </a:cubicBezTo>
                <a:close/>
                <a:moveTo>
                  <a:pt x="9390703" y="3509282"/>
                </a:moveTo>
                <a:cubicBezTo>
                  <a:pt x="9410853" y="3510899"/>
                  <a:pt x="9428018" y="3497092"/>
                  <a:pt x="9430008" y="3477315"/>
                </a:cubicBezTo>
                <a:cubicBezTo>
                  <a:pt x="9431998" y="3458533"/>
                  <a:pt x="9416574" y="3440000"/>
                  <a:pt x="9397419" y="3437885"/>
                </a:cubicBezTo>
                <a:cubicBezTo>
                  <a:pt x="9378388" y="3435771"/>
                  <a:pt x="9360353" y="3450946"/>
                  <a:pt x="9358611" y="3470474"/>
                </a:cubicBezTo>
                <a:cubicBezTo>
                  <a:pt x="9356870" y="3490998"/>
                  <a:pt x="9370552" y="3507541"/>
                  <a:pt x="9390578" y="3509158"/>
                </a:cubicBezTo>
                <a:close/>
                <a:moveTo>
                  <a:pt x="9340575" y="3472962"/>
                </a:moveTo>
                <a:cubicBezTo>
                  <a:pt x="9339953" y="3454055"/>
                  <a:pt x="9322291" y="3437263"/>
                  <a:pt x="9303509" y="3437761"/>
                </a:cubicBezTo>
                <a:cubicBezTo>
                  <a:pt x="9283980" y="3438258"/>
                  <a:pt x="9268556" y="3454926"/>
                  <a:pt x="9269054" y="3474828"/>
                </a:cubicBezTo>
                <a:cubicBezTo>
                  <a:pt x="9269551" y="3495227"/>
                  <a:pt x="9284975" y="3509780"/>
                  <a:pt x="9305498" y="3509282"/>
                </a:cubicBezTo>
                <a:cubicBezTo>
                  <a:pt x="9325401" y="3508785"/>
                  <a:pt x="9341197" y="3492366"/>
                  <a:pt x="9340575" y="3472838"/>
                </a:cubicBezTo>
                <a:close/>
                <a:moveTo>
                  <a:pt x="9251018" y="3473833"/>
                </a:moveTo>
                <a:cubicBezTo>
                  <a:pt x="9251018" y="3454926"/>
                  <a:pt x="9233728" y="3437761"/>
                  <a:pt x="9214822" y="3437761"/>
                </a:cubicBezTo>
                <a:cubicBezTo>
                  <a:pt x="9195293" y="3437761"/>
                  <a:pt x="9179496" y="3453931"/>
                  <a:pt x="9179496" y="3473957"/>
                </a:cubicBezTo>
                <a:cubicBezTo>
                  <a:pt x="9179496" y="3494356"/>
                  <a:pt x="9194547" y="3509407"/>
                  <a:pt x="9215070" y="3509407"/>
                </a:cubicBezTo>
                <a:cubicBezTo>
                  <a:pt x="9234972" y="3509407"/>
                  <a:pt x="9251267" y="3493361"/>
                  <a:pt x="9251142" y="3473833"/>
                </a:cubicBezTo>
                <a:close/>
                <a:moveTo>
                  <a:pt x="9161460" y="3474082"/>
                </a:moveTo>
                <a:cubicBezTo>
                  <a:pt x="9161460" y="3455299"/>
                  <a:pt x="9144419" y="3438009"/>
                  <a:pt x="9125513" y="3437761"/>
                </a:cubicBezTo>
                <a:cubicBezTo>
                  <a:pt x="9105985" y="3437636"/>
                  <a:pt x="9089938" y="3453682"/>
                  <a:pt x="9089815" y="3473708"/>
                </a:cubicBezTo>
                <a:cubicBezTo>
                  <a:pt x="9089690" y="3494232"/>
                  <a:pt x="9104617" y="3509282"/>
                  <a:pt x="9125140" y="3509407"/>
                </a:cubicBezTo>
                <a:cubicBezTo>
                  <a:pt x="9145042" y="3509407"/>
                  <a:pt x="9161336" y="3493610"/>
                  <a:pt x="9161460" y="3474082"/>
                </a:cubicBezTo>
                <a:close/>
                <a:moveTo>
                  <a:pt x="9037946" y="3437761"/>
                </a:moveTo>
                <a:cubicBezTo>
                  <a:pt x="9018915" y="3438134"/>
                  <a:pt x="9002123" y="3455548"/>
                  <a:pt x="9002372" y="3474455"/>
                </a:cubicBezTo>
                <a:cubicBezTo>
                  <a:pt x="9002621" y="3493983"/>
                  <a:pt x="9019163" y="3509656"/>
                  <a:pt x="9039065" y="3509407"/>
                </a:cubicBezTo>
                <a:cubicBezTo>
                  <a:pt x="9059465" y="3509158"/>
                  <a:pt x="9074267" y="3493859"/>
                  <a:pt x="9073893" y="3473335"/>
                </a:cubicBezTo>
                <a:cubicBezTo>
                  <a:pt x="9073520" y="3453434"/>
                  <a:pt x="9057350" y="3437388"/>
                  <a:pt x="9037821" y="3437885"/>
                </a:cubicBezTo>
                <a:close/>
                <a:moveTo>
                  <a:pt x="8947891" y="3437761"/>
                </a:moveTo>
                <a:cubicBezTo>
                  <a:pt x="8928984" y="3438507"/>
                  <a:pt x="8912192" y="3456170"/>
                  <a:pt x="8912814" y="3474952"/>
                </a:cubicBezTo>
                <a:cubicBezTo>
                  <a:pt x="8913436" y="3494481"/>
                  <a:pt x="8930104" y="3509905"/>
                  <a:pt x="8950005" y="3509407"/>
                </a:cubicBezTo>
                <a:cubicBezTo>
                  <a:pt x="8970404" y="3508909"/>
                  <a:pt x="8984957" y="3493361"/>
                  <a:pt x="8984335" y="3472838"/>
                </a:cubicBezTo>
                <a:cubicBezTo>
                  <a:pt x="8983714" y="3452936"/>
                  <a:pt x="8967170" y="3437139"/>
                  <a:pt x="8947766" y="3437885"/>
                </a:cubicBezTo>
                <a:close/>
                <a:moveTo>
                  <a:pt x="8858831" y="3437761"/>
                </a:moveTo>
                <a:cubicBezTo>
                  <a:pt x="8839800" y="3438134"/>
                  <a:pt x="8823008" y="3455548"/>
                  <a:pt x="8823256" y="3474455"/>
                </a:cubicBezTo>
                <a:cubicBezTo>
                  <a:pt x="8823630" y="3493983"/>
                  <a:pt x="8840049" y="3509656"/>
                  <a:pt x="8859950" y="3509407"/>
                </a:cubicBezTo>
                <a:cubicBezTo>
                  <a:pt x="8880350" y="3509158"/>
                  <a:pt x="8895151" y="3493859"/>
                  <a:pt x="8894778" y="3473335"/>
                </a:cubicBezTo>
                <a:cubicBezTo>
                  <a:pt x="8894405" y="3453434"/>
                  <a:pt x="8878235" y="3437388"/>
                  <a:pt x="8858707" y="3437885"/>
                </a:cubicBezTo>
                <a:close/>
                <a:moveTo>
                  <a:pt x="8809202" y="3474828"/>
                </a:moveTo>
                <a:cubicBezTo>
                  <a:pt x="8809699" y="3456046"/>
                  <a:pt x="8792906" y="3438383"/>
                  <a:pt x="8774000" y="3437761"/>
                </a:cubicBezTo>
                <a:cubicBezTo>
                  <a:pt x="8754472" y="3437139"/>
                  <a:pt x="8738177" y="3452936"/>
                  <a:pt x="8737680" y="3472962"/>
                </a:cubicBezTo>
                <a:cubicBezTo>
                  <a:pt x="8737182" y="3493486"/>
                  <a:pt x="8751859" y="3508909"/>
                  <a:pt x="8772259" y="3509407"/>
                </a:cubicBezTo>
                <a:cubicBezTo>
                  <a:pt x="8792160" y="3509780"/>
                  <a:pt x="8808828" y="3494356"/>
                  <a:pt x="8809325" y="3474828"/>
                </a:cubicBezTo>
                <a:close/>
                <a:moveTo>
                  <a:pt x="8719644" y="3474082"/>
                </a:moveTo>
                <a:cubicBezTo>
                  <a:pt x="8719644" y="3455299"/>
                  <a:pt x="8702603" y="3438009"/>
                  <a:pt x="8683696" y="3437761"/>
                </a:cubicBezTo>
                <a:cubicBezTo>
                  <a:pt x="8664168" y="3437636"/>
                  <a:pt x="8648122" y="3453682"/>
                  <a:pt x="8647998" y="3473708"/>
                </a:cubicBezTo>
                <a:cubicBezTo>
                  <a:pt x="8647873" y="3494232"/>
                  <a:pt x="8662800" y="3509282"/>
                  <a:pt x="8683323" y="3509407"/>
                </a:cubicBezTo>
                <a:cubicBezTo>
                  <a:pt x="8703225" y="3509407"/>
                  <a:pt x="8719519" y="3493610"/>
                  <a:pt x="8719644" y="3474082"/>
                </a:cubicBezTo>
                <a:close/>
                <a:moveTo>
                  <a:pt x="8630086" y="3474952"/>
                </a:moveTo>
                <a:cubicBezTo>
                  <a:pt x="8630584" y="3456170"/>
                  <a:pt x="8613916" y="3438507"/>
                  <a:pt x="8594885" y="3437885"/>
                </a:cubicBezTo>
                <a:cubicBezTo>
                  <a:pt x="8575481" y="3437263"/>
                  <a:pt x="8558938" y="3453060"/>
                  <a:pt x="8558440" y="3472962"/>
                </a:cubicBezTo>
                <a:cubicBezTo>
                  <a:pt x="8557943" y="3493486"/>
                  <a:pt x="8572496" y="3509034"/>
                  <a:pt x="8592895" y="3509531"/>
                </a:cubicBezTo>
                <a:cubicBezTo>
                  <a:pt x="8612921" y="3510029"/>
                  <a:pt x="8629465" y="3494605"/>
                  <a:pt x="8630086" y="3475076"/>
                </a:cubicBezTo>
                <a:close/>
                <a:moveTo>
                  <a:pt x="8508313" y="3437761"/>
                </a:moveTo>
                <a:cubicBezTo>
                  <a:pt x="8489531" y="3437139"/>
                  <a:pt x="8471868" y="3453807"/>
                  <a:pt x="8471122" y="3472838"/>
                </a:cubicBezTo>
                <a:cubicBezTo>
                  <a:pt x="8470375" y="3492242"/>
                  <a:pt x="8486173" y="3508785"/>
                  <a:pt x="8506074" y="3509407"/>
                </a:cubicBezTo>
                <a:cubicBezTo>
                  <a:pt x="8526598" y="3510029"/>
                  <a:pt x="8542146" y="3495476"/>
                  <a:pt x="8542768" y="3475076"/>
                </a:cubicBezTo>
                <a:cubicBezTo>
                  <a:pt x="8543266" y="3455175"/>
                  <a:pt x="8527966" y="3438507"/>
                  <a:pt x="8508437" y="3437761"/>
                </a:cubicBezTo>
                <a:close/>
                <a:moveTo>
                  <a:pt x="8417636" y="3437761"/>
                </a:moveTo>
                <a:cubicBezTo>
                  <a:pt x="8398730" y="3437761"/>
                  <a:pt x="8381565" y="3455051"/>
                  <a:pt x="8381565" y="3473957"/>
                </a:cubicBezTo>
                <a:cubicBezTo>
                  <a:pt x="8381565" y="3493486"/>
                  <a:pt x="8397735" y="3509407"/>
                  <a:pt x="8417761" y="3509407"/>
                </a:cubicBezTo>
                <a:cubicBezTo>
                  <a:pt x="8438160" y="3509407"/>
                  <a:pt x="8453210" y="3494356"/>
                  <a:pt x="8453210" y="3473833"/>
                </a:cubicBezTo>
                <a:cubicBezTo>
                  <a:pt x="8453210" y="3453931"/>
                  <a:pt x="8437165" y="3437636"/>
                  <a:pt x="8417761" y="3437761"/>
                </a:cubicBezTo>
                <a:close/>
                <a:moveTo>
                  <a:pt x="8327582" y="3437761"/>
                </a:moveTo>
                <a:cubicBezTo>
                  <a:pt x="8308675" y="3438134"/>
                  <a:pt x="8291634" y="3455548"/>
                  <a:pt x="8291883" y="3474330"/>
                </a:cubicBezTo>
                <a:cubicBezTo>
                  <a:pt x="8292132" y="3493859"/>
                  <a:pt x="8308551" y="3509531"/>
                  <a:pt x="8328452" y="3509282"/>
                </a:cubicBezTo>
                <a:cubicBezTo>
                  <a:pt x="8348852" y="3509034"/>
                  <a:pt x="8363654" y="3493734"/>
                  <a:pt x="8363405" y="3473335"/>
                </a:cubicBezTo>
                <a:cubicBezTo>
                  <a:pt x="8363156" y="3453309"/>
                  <a:pt x="8346986" y="3437388"/>
                  <a:pt x="8327457" y="3437761"/>
                </a:cubicBezTo>
                <a:close/>
                <a:moveTo>
                  <a:pt x="8239766" y="3437761"/>
                </a:moveTo>
                <a:cubicBezTo>
                  <a:pt x="8221108" y="3437139"/>
                  <a:pt x="8203196" y="3453807"/>
                  <a:pt x="8202450" y="3472713"/>
                </a:cubicBezTo>
                <a:cubicBezTo>
                  <a:pt x="8201579" y="3492117"/>
                  <a:pt x="8217501" y="3508785"/>
                  <a:pt x="8237278" y="3509407"/>
                </a:cubicBezTo>
                <a:cubicBezTo>
                  <a:pt x="8257802" y="3510029"/>
                  <a:pt x="8273474" y="3495476"/>
                  <a:pt x="8274096" y="3475201"/>
                </a:cubicBezTo>
                <a:cubicBezTo>
                  <a:pt x="8274718" y="3455175"/>
                  <a:pt x="8259419" y="3438507"/>
                  <a:pt x="8239890" y="3437761"/>
                </a:cubicBezTo>
                <a:close/>
                <a:moveTo>
                  <a:pt x="8188270" y="3473211"/>
                </a:moveTo>
                <a:cubicBezTo>
                  <a:pt x="8187773" y="3454180"/>
                  <a:pt x="8170234" y="3437388"/>
                  <a:pt x="8151328" y="3437885"/>
                </a:cubicBezTo>
                <a:cubicBezTo>
                  <a:pt x="8131799" y="3438258"/>
                  <a:pt x="8116251" y="3454802"/>
                  <a:pt x="8116624" y="3474828"/>
                </a:cubicBezTo>
                <a:cubicBezTo>
                  <a:pt x="8116997" y="3495227"/>
                  <a:pt x="8132421" y="3509905"/>
                  <a:pt x="8152945" y="3509531"/>
                </a:cubicBezTo>
                <a:cubicBezTo>
                  <a:pt x="8172846" y="3509158"/>
                  <a:pt x="8188768" y="3492739"/>
                  <a:pt x="8188270" y="3473335"/>
                </a:cubicBezTo>
                <a:close/>
                <a:moveTo>
                  <a:pt x="8098712" y="3475325"/>
                </a:moveTo>
                <a:cubicBezTo>
                  <a:pt x="8099459" y="3456667"/>
                  <a:pt x="8082916" y="3438756"/>
                  <a:pt x="8064009" y="3437885"/>
                </a:cubicBezTo>
                <a:cubicBezTo>
                  <a:pt x="8044605" y="3437015"/>
                  <a:pt x="8027937" y="3452687"/>
                  <a:pt x="8027191" y="3472589"/>
                </a:cubicBezTo>
                <a:cubicBezTo>
                  <a:pt x="8026444" y="3493112"/>
                  <a:pt x="8040998" y="3508785"/>
                  <a:pt x="8061273" y="3509531"/>
                </a:cubicBezTo>
                <a:cubicBezTo>
                  <a:pt x="8081174" y="3510153"/>
                  <a:pt x="8097966" y="3494978"/>
                  <a:pt x="8098837" y="3475450"/>
                </a:cubicBezTo>
                <a:close/>
                <a:moveTo>
                  <a:pt x="8009155" y="3473584"/>
                </a:moveTo>
                <a:cubicBezTo>
                  <a:pt x="8008906" y="3454677"/>
                  <a:pt x="7991492" y="3437636"/>
                  <a:pt x="7972711" y="3437761"/>
                </a:cubicBezTo>
                <a:cubicBezTo>
                  <a:pt x="7953182" y="3437885"/>
                  <a:pt x="7937385" y="3454304"/>
                  <a:pt x="7937509" y="3474206"/>
                </a:cubicBezTo>
                <a:cubicBezTo>
                  <a:pt x="7937634" y="3494605"/>
                  <a:pt x="7952809" y="3509531"/>
                  <a:pt x="7973332" y="3509407"/>
                </a:cubicBezTo>
                <a:cubicBezTo>
                  <a:pt x="7993234" y="3509158"/>
                  <a:pt x="8009404" y="3493112"/>
                  <a:pt x="8009155" y="3473584"/>
                </a:cubicBezTo>
                <a:close/>
                <a:moveTo>
                  <a:pt x="7885516" y="3437761"/>
                </a:moveTo>
                <a:cubicBezTo>
                  <a:pt x="7866610" y="3438258"/>
                  <a:pt x="7849693" y="3455797"/>
                  <a:pt x="7850066" y="3474579"/>
                </a:cubicBezTo>
                <a:cubicBezTo>
                  <a:pt x="7850440" y="3494107"/>
                  <a:pt x="7866983" y="3509656"/>
                  <a:pt x="7886885" y="3509407"/>
                </a:cubicBezTo>
                <a:cubicBezTo>
                  <a:pt x="7907284" y="3509034"/>
                  <a:pt x="7922086" y="3493734"/>
                  <a:pt x="7921588" y="3473211"/>
                </a:cubicBezTo>
                <a:cubicBezTo>
                  <a:pt x="7921215" y="3453309"/>
                  <a:pt x="7904921" y="3437388"/>
                  <a:pt x="7885392" y="3437885"/>
                </a:cubicBezTo>
                <a:close/>
                <a:moveTo>
                  <a:pt x="7795834" y="3437761"/>
                </a:moveTo>
                <a:cubicBezTo>
                  <a:pt x="7776804" y="3438383"/>
                  <a:pt x="7760136" y="3455921"/>
                  <a:pt x="7760633" y="3474703"/>
                </a:cubicBezTo>
                <a:cubicBezTo>
                  <a:pt x="7761131" y="3494232"/>
                  <a:pt x="7777674" y="3509656"/>
                  <a:pt x="7797700" y="3509282"/>
                </a:cubicBezTo>
                <a:cubicBezTo>
                  <a:pt x="7818099" y="3508909"/>
                  <a:pt x="7832777" y="3493361"/>
                  <a:pt x="7832279" y="3472838"/>
                </a:cubicBezTo>
                <a:cubicBezTo>
                  <a:pt x="7831782" y="3452936"/>
                  <a:pt x="7815363" y="3437015"/>
                  <a:pt x="7795959" y="3437636"/>
                </a:cubicBezTo>
                <a:close/>
                <a:moveTo>
                  <a:pt x="7706152" y="3437761"/>
                </a:moveTo>
                <a:cubicBezTo>
                  <a:pt x="7687246" y="3438507"/>
                  <a:pt x="7670454" y="3456170"/>
                  <a:pt x="7671076" y="3474952"/>
                </a:cubicBezTo>
                <a:cubicBezTo>
                  <a:pt x="7671698" y="3494481"/>
                  <a:pt x="7688365" y="3509905"/>
                  <a:pt x="7708267" y="3509407"/>
                </a:cubicBezTo>
                <a:cubicBezTo>
                  <a:pt x="7728666" y="3508909"/>
                  <a:pt x="7743220" y="3493361"/>
                  <a:pt x="7742598" y="3472838"/>
                </a:cubicBezTo>
                <a:cubicBezTo>
                  <a:pt x="7741975" y="3452936"/>
                  <a:pt x="7725433" y="3437139"/>
                  <a:pt x="7706029" y="3437885"/>
                </a:cubicBezTo>
                <a:close/>
                <a:moveTo>
                  <a:pt x="7657021" y="3473211"/>
                </a:moveTo>
                <a:cubicBezTo>
                  <a:pt x="7656647" y="3454180"/>
                  <a:pt x="7639233" y="3437388"/>
                  <a:pt x="7620327" y="3437636"/>
                </a:cubicBezTo>
                <a:cubicBezTo>
                  <a:pt x="7600798" y="3437885"/>
                  <a:pt x="7585126" y="3454428"/>
                  <a:pt x="7585375" y="3474330"/>
                </a:cubicBezTo>
                <a:cubicBezTo>
                  <a:pt x="7585623" y="3494730"/>
                  <a:pt x="7600923" y="3509531"/>
                  <a:pt x="7621446" y="3509158"/>
                </a:cubicBezTo>
                <a:cubicBezTo>
                  <a:pt x="7641473" y="3508785"/>
                  <a:pt x="7657394" y="3492739"/>
                  <a:pt x="7656896" y="3473086"/>
                </a:cubicBezTo>
                <a:close/>
                <a:moveTo>
                  <a:pt x="7567463" y="3472589"/>
                </a:moveTo>
                <a:cubicBezTo>
                  <a:pt x="7566717" y="3453682"/>
                  <a:pt x="7548805" y="3437015"/>
                  <a:pt x="7530148" y="3437636"/>
                </a:cubicBezTo>
                <a:cubicBezTo>
                  <a:pt x="7510619" y="3438383"/>
                  <a:pt x="7495320" y="3455051"/>
                  <a:pt x="7495942" y="3475076"/>
                </a:cubicBezTo>
                <a:cubicBezTo>
                  <a:pt x="7496563" y="3495351"/>
                  <a:pt x="7512112" y="3509905"/>
                  <a:pt x="7532635" y="3509282"/>
                </a:cubicBezTo>
                <a:cubicBezTo>
                  <a:pt x="7552412" y="3508661"/>
                  <a:pt x="7568334" y="3491993"/>
                  <a:pt x="7567463" y="3472589"/>
                </a:cubicBezTo>
                <a:close/>
                <a:moveTo>
                  <a:pt x="7478030" y="3474703"/>
                </a:moveTo>
                <a:cubicBezTo>
                  <a:pt x="7478527" y="3455921"/>
                  <a:pt x="7461611" y="3438383"/>
                  <a:pt x="7442704" y="3437761"/>
                </a:cubicBezTo>
                <a:cubicBezTo>
                  <a:pt x="7423176" y="3437139"/>
                  <a:pt x="7406881" y="3452936"/>
                  <a:pt x="7406384" y="3472962"/>
                </a:cubicBezTo>
                <a:cubicBezTo>
                  <a:pt x="7405887" y="3493486"/>
                  <a:pt x="7420564" y="3508909"/>
                  <a:pt x="7440964" y="3509282"/>
                </a:cubicBezTo>
                <a:cubicBezTo>
                  <a:pt x="7460865" y="3509656"/>
                  <a:pt x="7477408" y="3494107"/>
                  <a:pt x="7477906" y="3474579"/>
                </a:cubicBezTo>
                <a:close/>
                <a:moveTo>
                  <a:pt x="7388473" y="3474703"/>
                </a:moveTo>
                <a:cubicBezTo>
                  <a:pt x="7388846" y="3455921"/>
                  <a:pt x="7372054" y="3438383"/>
                  <a:pt x="7353147" y="3437761"/>
                </a:cubicBezTo>
                <a:cubicBezTo>
                  <a:pt x="7333619" y="3437263"/>
                  <a:pt x="7317325" y="3453060"/>
                  <a:pt x="7316951" y="3473086"/>
                </a:cubicBezTo>
                <a:cubicBezTo>
                  <a:pt x="7316454" y="3493610"/>
                  <a:pt x="7331256" y="3509034"/>
                  <a:pt x="7351654" y="3509407"/>
                </a:cubicBezTo>
                <a:cubicBezTo>
                  <a:pt x="7371556" y="3509780"/>
                  <a:pt x="7388100" y="3494232"/>
                  <a:pt x="7388597" y="3474703"/>
                </a:cubicBezTo>
                <a:close/>
                <a:moveTo>
                  <a:pt x="7265953" y="3437761"/>
                </a:moveTo>
                <a:cubicBezTo>
                  <a:pt x="7247171" y="3437636"/>
                  <a:pt x="7229757" y="3454677"/>
                  <a:pt x="7229509" y="3473584"/>
                </a:cubicBezTo>
                <a:cubicBezTo>
                  <a:pt x="7229260" y="3493112"/>
                  <a:pt x="7245305" y="3509158"/>
                  <a:pt x="7265331" y="3509407"/>
                </a:cubicBezTo>
                <a:cubicBezTo>
                  <a:pt x="7285855" y="3509656"/>
                  <a:pt x="7301030" y="3494730"/>
                  <a:pt x="7301154" y="3474330"/>
                </a:cubicBezTo>
                <a:cubicBezTo>
                  <a:pt x="7301278" y="3454428"/>
                  <a:pt x="7285482" y="3438009"/>
                  <a:pt x="7266077" y="3437885"/>
                </a:cubicBezTo>
                <a:close/>
                <a:moveTo>
                  <a:pt x="7177142" y="3437761"/>
                </a:moveTo>
                <a:cubicBezTo>
                  <a:pt x="7158360" y="3437139"/>
                  <a:pt x="7140697" y="3453931"/>
                  <a:pt x="7139951" y="3472838"/>
                </a:cubicBezTo>
                <a:cubicBezTo>
                  <a:pt x="7139205" y="3492242"/>
                  <a:pt x="7155126" y="3508785"/>
                  <a:pt x="7174903" y="3509407"/>
                </a:cubicBezTo>
                <a:cubicBezTo>
                  <a:pt x="7195426" y="3510029"/>
                  <a:pt x="7210975" y="3495476"/>
                  <a:pt x="7211473" y="3475076"/>
                </a:cubicBezTo>
                <a:cubicBezTo>
                  <a:pt x="7211970" y="3455051"/>
                  <a:pt x="7196546" y="3438507"/>
                  <a:pt x="7177018" y="3437885"/>
                </a:cubicBezTo>
                <a:close/>
                <a:moveTo>
                  <a:pt x="7121915" y="3474703"/>
                </a:moveTo>
                <a:cubicBezTo>
                  <a:pt x="7122288" y="3454802"/>
                  <a:pt x="7106740" y="3438134"/>
                  <a:pt x="7087212" y="3437761"/>
                </a:cubicBezTo>
                <a:cubicBezTo>
                  <a:pt x="7068429" y="3437263"/>
                  <a:pt x="7050766" y="3454180"/>
                  <a:pt x="7050269" y="3473086"/>
                </a:cubicBezTo>
                <a:cubicBezTo>
                  <a:pt x="7049647" y="3492615"/>
                  <a:pt x="7065568" y="3508909"/>
                  <a:pt x="7085470" y="3509407"/>
                </a:cubicBezTo>
                <a:cubicBezTo>
                  <a:pt x="7105993" y="3509905"/>
                  <a:pt x="7121418" y="3495227"/>
                  <a:pt x="7121790" y="3474828"/>
                </a:cubicBezTo>
                <a:close/>
                <a:moveTo>
                  <a:pt x="7036213" y="3474952"/>
                </a:moveTo>
                <a:cubicBezTo>
                  <a:pt x="7036711" y="3456170"/>
                  <a:pt x="7020043" y="3438507"/>
                  <a:pt x="7001012" y="3437885"/>
                </a:cubicBezTo>
                <a:cubicBezTo>
                  <a:pt x="6981608" y="3437263"/>
                  <a:pt x="6965065" y="3453060"/>
                  <a:pt x="6964567" y="3472962"/>
                </a:cubicBezTo>
                <a:cubicBezTo>
                  <a:pt x="6964070" y="3493486"/>
                  <a:pt x="6978623" y="3509034"/>
                  <a:pt x="6999022" y="3509531"/>
                </a:cubicBezTo>
                <a:cubicBezTo>
                  <a:pt x="7018924" y="3510029"/>
                  <a:pt x="7035592" y="3494605"/>
                  <a:pt x="7036213" y="3475076"/>
                </a:cubicBezTo>
                <a:close/>
                <a:moveTo>
                  <a:pt x="6946656" y="3474082"/>
                </a:moveTo>
                <a:cubicBezTo>
                  <a:pt x="6946656" y="3455175"/>
                  <a:pt x="6929491" y="3438009"/>
                  <a:pt x="6910584" y="3437885"/>
                </a:cubicBezTo>
                <a:cubicBezTo>
                  <a:pt x="6891056" y="3437761"/>
                  <a:pt x="6875134" y="3453931"/>
                  <a:pt x="6875010" y="3473957"/>
                </a:cubicBezTo>
                <a:cubicBezTo>
                  <a:pt x="6875010" y="3494481"/>
                  <a:pt x="6889936" y="3509531"/>
                  <a:pt x="6910335" y="3509531"/>
                </a:cubicBezTo>
                <a:cubicBezTo>
                  <a:pt x="6930237" y="3509531"/>
                  <a:pt x="6946532" y="3493610"/>
                  <a:pt x="6946532" y="3474206"/>
                </a:cubicBezTo>
                <a:close/>
                <a:moveTo>
                  <a:pt x="6857099" y="3472962"/>
                </a:moveTo>
                <a:cubicBezTo>
                  <a:pt x="6856353" y="3454055"/>
                  <a:pt x="6838689" y="3437263"/>
                  <a:pt x="6819907" y="3437885"/>
                </a:cubicBezTo>
                <a:cubicBezTo>
                  <a:pt x="6800379" y="3438507"/>
                  <a:pt x="6784955" y="3455175"/>
                  <a:pt x="6785453" y="3475076"/>
                </a:cubicBezTo>
                <a:cubicBezTo>
                  <a:pt x="6785950" y="3495476"/>
                  <a:pt x="6801498" y="3510029"/>
                  <a:pt x="6822022" y="3509407"/>
                </a:cubicBezTo>
                <a:cubicBezTo>
                  <a:pt x="6841924" y="3508785"/>
                  <a:pt x="6857721" y="3492242"/>
                  <a:pt x="6856974" y="3472838"/>
                </a:cubicBezTo>
                <a:close/>
                <a:moveTo>
                  <a:pt x="6769780" y="3475076"/>
                </a:moveTo>
                <a:cubicBezTo>
                  <a:pt x="6770277" y="3455051"/>
                  <a:pt x="6754854" y="3438507"/>
                  <a:pt x="6735450" y="3437885"/>
                </a:cubicBezTo>
                <a:cubicBezTo>
                  <a:pt x="6716667" y="3437263"/>
                  <a:pt x="6699005" y="3453931"/>
                  <a:pt x="6698259" y="3472962"/>
                </a:cubicBezTo>
                <a:cubicBezTo>
                  <a:pt x="6697512" y="3492366"/>
                  <a:pt x="6713433" y="3508909"/>
                  <a:pt x="6733211" y="3509531"/>
                </a:cubicBezTo>
                <a:cubicBezTo>
                  <a:pt x="6753735" y="3510153"/>
                  <a:pt x="6769283" y="3495600"/>
                  <a:pt x="6769780" y="3475201"/>
                </a:cubicBezTo>
                <a:close/>
                <a:moveTo>
                  <a:pt x="6644649" y="3437885"/>
                </a:moveTo>
                <a:cubicBezTo>
                  <a:pt x="6625742" y="3437885"/>
                  <a:pt x="6608577" y="3455175"/>
                  <a:pt x="6608577" y="3474082"/>
                </a:cubicBezTo>
                <a:cubicBezTo>
                  <a:pt x="6608577" y="3493610"/>
                  <a:pt x="6624747" y="3509531"/>
                  <a:pt x="6644773" y="3509531"/>
                </a:cubicBezTo>
                <a:cubicBezTo>
                  <a:pt x="6665172" y="3509531"/>
                  <a:pt x="6680223" y="3494481"/>
                  <a:pt x="6680223" y="3473957"/>
                </a:cubicBezTo>
                <a:cubicBezTo>
                  <a:pt x="6680223" y="3454055"/>
                  <a:pt x="6664177" y="3437761"/>
                  <a:pt x="6644773" y="3437885"/>
                </a:cubicBezTo>
                <a:close/>
                <a:moveTo>
                  <a:pt x="6554096" y="3437885"/>
                </a:moveTo>
                <a:cubicBezTo>
                  <a:pt x="6535190" y="3438632"/>
                  <a:pt x="6518397" y="3456294"/>
                  <a:pt x="6519019" y="3475076"/>
                </a:cubicBezTo>
                <a:cubicBezTo>
                  <a:pt x="6519642" y="3494605"/>
                  <a:pt x="6536309" y="3510029"/>
                  <a:pt x="6556211" y="3509531"/>
                </a:cubicBezTo>
                <a:cubicBezTo>
                  <a:pt x="6576609" y="3509034"/>
                  <a:pt x="6591163" y="3493486"/>
                  <a:pt x="6590541" y="3472962"/>
                </a:cubicBezTo>
                <a:cubicBezTo>
                  <a:pt x="6589919" y="3453060"/>
                  <a:pt x="6573376" y="3437263"/>
                  <a:pt x="6553971" y="3438009"/>
                </a:cubicBezTo>
                <a:close/>
                <a:moveTo>
                  <a:pt x="6464912" y="3437885"/>
                </a:moveTo>
                <a:cubicBezTo>
                  <a:pt x="6446005" y="3438383"/>
                  <a:pt x="6429089" y="3455921"/>
                  <a:pt x="6429462" y="3474703"/>
                </a:cubicBezTo>
                <a:cubicBezTo>
                  <a:pt x="6429835" y="3494232"/>
                  <a:pt x="6446378" y="3509780"/>
                  <a:pt x="6466280" y="3509531"/>
                </a:cubicBezTo>
                <a:cubicBezTo>
                  <a:pt x="6486679" y="3509158"/>
                  <a:pt x="6501481" y="3493859"/>
                  <a:pt x="6500984" y="3473335"/>
                </a:cubicBezTo>
                <a:cubicBezTo>
                  <a:pt x="6500610" y="3453434"/>
                  <a:pt x="6484316" y="3437512"/>
                  <a:pt x="6464787" y="3438009"/>
                </a:cubicBezTo>
                <a:close/>
                <a:moveTo>
                  <a:pt x="6415407" y="3473957"/>
                </a:moveTo>
                <a:cubicBezTo>
                  <a:pt x="6415407" y="3455051"/>
                  <a:pt x="6398117" y="3437885"/>
                  <a:pt x="6379210" y="3437885"/>
                </a:cubicBezTo>
                <a:cubicBezTo>
                  <a:pt x="6359682" y="3437885"/>
                  <a:pt x="6343761" y="3454055"/>
                  <a:pt x="6343885" y="3474082"/>
                </a:cubicBezTo>
                <a:cubicBezTo>
                  <a:pt x="6343885" y="3494481"/>
                  <a:pt x="6358935" y="3509531"/>
                  <a:pt x="6379459" y="3509531"/>
                </a:cubicBezTo>
                <a:cubicBezTo>
                  <a:pt x="6399360" y="3509531"/>
                  <a:pt x="6415655" y="3493486"/>
                  <a:pt x="6415531" y="3473957"/>
                </a:cubicBezTo>
                <a:close/>
                <a:moveTo>
                  <a:pt x="6325849" y="3474206"/>
                </a:moveTo>
                <a:cubicBezTo>
                  <a:pt x="6325849" y="3455299"/>
                  <a:pt x="6308933" y="3438009"/>
                  <a:pt x="6289902" y="3437885"/>
                </a:cubicBezTo>
                <a:cubicBezTo>
                  <a:pt x="6270373" y="3437636"/>
                  <a:pt x="6254328" y="3453807"/>
                  <a:pt x="6254203" y="3473833"/>
                </a:cubicBezTo>
                <a:cubicBezTo>
                  <a:pt x="6254079" y="3494356"/>
                  <a:pt x="6269005" y="3509407"/>
                  <a:pt x="6289529" y="3509531"/>
                </a:cubicBezTo>
                <a:cubicBezTo>
                  <a:pt x="6309430" y="3509531"/>
                  <a:pt x="6325849" y="3493734"/>
                  <a:pt x="6325849" y="3474330"/>
                </a:cubicBezTo>
                <a:close/>
                <a:moveTo>
                  <a:pt x="6236292" y="3473708"/>
                </a:moveTo>
                <a:cubicBezTo>
                  <a:pt x="6236042" y="3454802"/>
                  <a:pt x="6218754" y="3437761"/>
                  <a:pt x="6199847" y="3437885"/>
                </a:cubicBezTo>
                <a:cubicBezTo>
                  <a:pt x="6180318" y="3437885"/>
                  <a:pt x="6164521" y="3454304"/>
                  <a:pt x="6164645" y="3474330"/>
                </a:cubicBezTo>
                <a:cubicBezTo>
                  <a:pt x="6164645" y="3494730"/>
                  <a:pt x="6179945" y="3509656"/>
                  <a:pt x="6200468" y="3509531"/>
                </a:cubicBezTo>
                <a:cubicBezTo>
                  <a:pt x="6220371" y="3509407"/>
                  <a:pt x="6236541" y="3493237"/>
                  <a:pt x="6236292" y="3473833"/>
                </a:cubicBezTo>
                <a:close/>
                <a:moveTo>
                  <a:pt x="6112777" y="3437885"/>
                </a:moveTo>
                <a:cubicBezTo>
                  <a:pt x="6093746" y="3438258"/>
                  <a:pt x="6076954" y="3455797"/>
                  <a:pt x="6077203" y="3474579"/>
                </a:cubicBezTo>
                <a:cubicBezTo>
                  <a:pt x="6077576" y="3494107"/>
                  <a:pt x="6093995" y="3509780"/>
                  <a:pt x="6113897" y="3509407"/>
                </a:cubicBezTo>
                <a:cubicBezTo>
                  <a:pt x="6134295" y="3509158"/>
                  <a:pt x="6149097" y="3493859"/>
                  <a:pt x="6148725" y="3473335"/>
                </a:cubicBezTo>
                <a:cubicBezTo>
                  <a:pt x="6148351" y="3453309"/>
                  <a:pt x="6132306" y="3437388"/>
                  <a:pt x="6112652" y="3437885"/>
                </a:cubicBezTo>
                <a:close/>
                <a:moveTo>
                  <a:pt x="6059291" y="3473957"/>
                </a:moveTo>
                <a:cubicBezTo>
                  <a:pt x="6059291" y="3454055"/>
                  <a:pt x="6043245" y="3437761"/>
                  <a:pt x="6023717" y="3437885"/>
                </a:cubicBezTo>
                <a:cubicBezTo>
                  <a:pt x="6004811" y="3437885"/>
                  <a:pt x="5987645" y="3455175"/>
                  <a:pt x="5987645" y="3474082"/>
                </a:cubicBezTo>
                <a:cubicBezTo>
                  <a:pt x="5987645" y="3493610"/>
                  <a:pt x="6003940" y="3509531"/>
                  <a:pt x="6023841" y="3509407"/>
                </a:cubicBezTo>
                <a:cubicBezTo>
                  <a:pt x="6044241" y="3509407"/>
                  <a:pt x="6059291" y="3494356"/>
                  <a:pt x="6059291" y="3473833"/>
                </a:cubicBezTo>
                <a:close/>
                <a:moveTo>
                  <a:pt x="5933786" y="3437885"/>
                </a:moveTo>
                <a:cubicBezTo>
                  <a:pt x="5914880" y="3438258"/>
                  <a:pt x="5897839" y="3455672"/>
                  <a:pt x="5898088" y="3474455"/>
                </a:cubicBezTo>
                <a:cubicBezTo>
                  <a:pt x="5898337" y="3493983"/>
                  <a:pt x="5914755" y="3509656"/>
                  <a:pt x="5934782" y="3509407"/>
                </a:cubicBezTo>
                <a:cubicBezTo>
                  <a:pt x="5955181" y="3509158"/>
                  <a:pt x="5969983" y="3493859"/>
                  <a:pt x="5969734" y="3473459"/>
                </a:cubicBezTo>
                <a:cubicBezTo>
                  <a:pt x="5969485" y="3453434"/>
                  <a:pt x="5953315" y="3437512"/>
                  <a:pt x="5933786" y="3437885"/>
                </a:cubicBezTo>
                <a:close/>
                <a:moveTo>
                  <a:pt x="5884032" y="3475076"/>
                </a:moveTo>
                <a:cubicBezTo>
                  <a:pt x="5884654" y="3456294"/>
                  <a:pt x="5867862" y="3438632"/>
                  <a:pt x="5848956" y="3437885"/>
                </a:cubicBezTo>
                <a:cubicBezTo>
                  <a:pt x="5829552" y="3437139"/>
                  <a:pt x="5813008" y="3453060"/>
                  <a:pt x="5812387" y="3472838"/>
                </a:cubicBezTo>
                <a:cubicBezTo>
                  <a:pt x="5811764" y="3493361"/>
                  <a:pt x="5826318" y="3508909"/>
                  <a:pt x="5846717" y="3509407"/>
                </a:cubicBezTo>
                <a:cubicBezTo>
                  <a:pt x="5866743" y="3509905"/>
                  <a:pt x="5883286" y="3494605"/>
                  <a:pt x="5884032" y="3474952"/>
                </a:cubicBezTo>
                <a:close/>
                <a:moveTo>
                  <a:pt x="5794475" y="3473708"/>
                </a:moveTo>
                <a:cubicBezTo>
                  <a:pt x="5794226" y="3454802"/>
                  <a:pt x="5776937" y="3437761"/>
                  <a:pt x="5758030" y="3437885"/>
                </a:cubicBezTo>
                <a:cubicBezTo>
                  <a:pt x="5738502" y="3437885"/>
                  <a:pt x="5722705" y="3454304"/>
                  <a:pt x="5722829" y="3474330"/>
                </a:cubicBezTo>
                <a:cubicBezTo>
                  <a:pt x="5722829" y="3494730"/>
                  <a:pt x="5738129" y="3509656"/>
                  <a:pt x="5758652" y="3509531"/>
                </a:cubicBezTo>
                <a:cubicBezTo>
                  <a:pt x="5778554" y="3509407"/>
                  <a:pt x="5794724" y="3493237"/>
                  <a:pt x="5794475" y="3473833"/>
                </a:cubicBezTo>
                <a:close/>
                <a:moveTo>
                  <a:pt x="5704918" y="3473211"/>
                </a:moveTo>
                <a:cubicBezTo>
                  <a:pt x="5704420" y="3454304"/>
                  <a:pt x="5686757" y="3437388"/>
                  <a:pt x="5667975" y="3437885"/>
                </a:cubicBezTo>
                <a:cubicBezTo>
                  <a:pt x="5648447" y="3438383"/>
                  <a:pt x="5632899" y="3454926"/>
                  <a:pt x="5633272" y="3474828"/>
                </a:cubicBezTo>
                <a:cubicBezTo>
                  <a:pt x="5633645" y="3495227"/>
                  <a:pt x="5649069" y="3509905"/>
                  <a:pt x="5669592" y="3509531"/>
                </a:cubicBezTo>
                <a:cubicBezTo>
                  <a:pt x="5689618" y="3509034"/>
                  <a:pt x="5705415" y="3492863"/>
                  <a:pt x="5704918" y="3473335"/>
                </a:cubicBezTo>
                <a:close/>
                <a:moveTo>
                  <a:pt x="5615360" y="3473708"/>
                </a:moveTo>
                <a:cubicBezTo>
                  <a:pt x="5615111" y="3454802"/>
                  <a:pt x="5597697" y="3437761"/>
                  <a:pt x="5578915" y="3437885"/>
                </a:cubicBezTo>
                <a:cubicBezTo>
                  <a:pt x="5559387" y="3438009"/>
                  <a:pt x="5543590" y="3454428"/>
                  <a:pt x="5543714" y="3474330"/>
                </a:cubicBezTo>
                <a:cubicBezTo>
                  <a:pt x="5543839" y="3494730"/>
                  <a:pt x="5559014" y="3509656"/>
                  <a:pt x="5579537" y="3509531"/>
                </a:cubicBezTo>
                <a:cubicBezTo>
                  <a:pt x="5599439" y="3509282"/>
                  <a:pt x="5615609" y="3493237"/>
                  <a:pt x="5615360" y="3473708"/>
                </a:cubicBezTo>
                <a:close/>
                <a:moveTo>
                  <a:pt x="5492468" y="3437885"/>
                </a:moveTo>
                <a:cubicBezTo>
                  <a:pt x="5473561" y="3437885"/>
                  <a:pt x="5456396" y="3455175"/>
                  <a:pt x="5456396" y="3474082"/>
                </a:cubicBezTo>
                <a:cubicBezTo>
                  <a:pt x="5456396" y="3493610"/>
                  <a:pt x="5472566" y="3509531"/>
                  <a:pt x="5492592" y="3509531"/>
                </a:cubicBezTo>
                <a:cubicBezTo>
                  <a:pt x="5512991" y="3509531"/>
                  <a:pt x="5528042" y="3494481"/>
                  <a:pt x="5528042" y="3473957"/>
                </a:cubicBezTo>
                <a:cubicBezTo>
                  <a:pt x="5528042" y="3454055"/>
                  <a:pt x="5511996" y="3437761"/>
                  <a:pt x="5492592" y="3437885"/>
                </a:cubicBezTo>
                <a:close/>
                <a:moveTo>
                  <a:pt x="5402039" y="3437885"/>
                </a:moveTo>
                <a:cubicBezTo>
                  <a:pt x="5383008" y="3438507"/>
                  <a:pt x="5366341" y="3456046"/>
                  <a:pt x="5366838" y="3474828"/>
                </a:cubicBezTo>
                <a:cubicBezTo>
                  <a:pt x="5367336" y="3494356"/>
                  <a:pt x="5383879" y="3509780"/>
                  <a:pt x="5403905" y="3509407"/>
                </a:cubicBezTo>
                <a:cubicBezTo>
                  <a:pt x="5424304" y="3509034"/>
                  <a:pt x="5438982" y="3493486"/>
                  <a:pt x="5438484" y="3472962"/>
                </a:cubicBezTo>
                <a:cubicBezTo>
                  <a:pt x="5437987" y="3453060"/>
                  <a:pt x="5421568" y="3437139"/>
                  <a:pt x="5402164" y="3437761"/>
                </a:cubicBezTo>
                <a:close/>
                <a:moveTo>
                  <a:pt x="5314472" y="3437885"/>
                </a:moveTo>
                <a:cubicBezTo>
                  <a:pt x="5295690" y="3437263"/>
                  <a:pt x="5278027" y="3454055"/>
                  <a:pt x="5277281" y="3472962"/>
                </a:cubicBezTo>
                <a:cubicBezTo>
                  <a:pt x="5276535" y="3492366"/>
                  <a:pt x="5292456" y="3508909"/>
                  <a:pt x="5312233" y="3509531"/>
                </a:cubicBezTo>
                <a:cubicBezTo>
                  <a:pt x="5332757" y="3510153"/>
                  <a:pt x="5348305" y="3495600"/>
                  <a:pt x="5348802" y="3475201"/>
                </a:cubicBezTo>
                <a:cubicBezTo>
                  <a:pt x="5349300" y="3455175"/>
                  <a:pt x="5333876" y="3438632"/>
                  <a:pt x="5314348" y="3438009"/>
                </a:cubicBezTo>
                <a:close/>
                <a:moveTo>
                  <a:pt x="5263101" y="3475325"/>
                </a:moveTo>
                <a:cubicBezTo>
                  <a:pt x="5263847" y="3456667"/>
                  <a:pt x="5247055" y="3438756"/>
                  <a:pt x="5228149" y="3438009"/>
                </a:cubicBezTo>
                <a:cubicBezTo>
                  <a:pt x="5208745" y="3437139"/>
                  <a:pt x="5192077" y="3453060"/>
                  <a:pt x="5191455" y="3472838"/>
                </a:cubicBezTo>
                <a:cubicBezTo>
                  <a:pt x="5190833" y="3493361"/>
                  <a:pt x="5205386" y="3509034"/>
                  <a:pt x="5225661" y="3509656"/>
                </a:cubicBezTo>
                <a:cubicBezTo>
                  <a:pt x="5245687" y="3510278"/>
                  <a:pt x="5262355" y="3494978"/>
                  <a:pt x="5263101" y="3475450"/>
                </a:cubicBezTo>
                <a:close/>
                <a:moveTo>
                  <a:pt x="5173419" y="3473086"/>
                </a:moveTo>
                <a:cubicBezTo>
                  <a:pt x="5172797" y="3454180"/>
                  <a:pt x="5155135" y="3437388"/>
                  <a:pt x="5136352" y="3437885"/>
                </a:cubicBezTo>
                <a:cubicBezTo>
                  <a:pt x="5116824" y="3438383"/>
                  <a:pt x="5101400" y="3455051"/>
                  <a:pt x="5101898" y="3474952"/>
                </a:cubicBezTo>
                <a:cubicBezTo>
                  <a:pt x="5102395" y="3495351"/>
                  <a:pt x="5117819" y="3509905"/>
                  <a:pt x="5138343" y="3509407"/>
                </a:cubicBezTo>
                <a:cubicBezTo>
                  <a:pt x="5158244" y="3508909"/>
                  <a:pt x="5174041" y="3492490"/>
                  <a:pt x="5173419" y="3472962"/>
                </a:cubicBezTo>
                <a:close/>
                <a:moveTo>
                  <a:pt x="5083986" y="3475201"/>
                </a:moveTo>
                <a:cubicBezTo>
                  <a:pt x="5084608" y="3456419"/>
                  <a:pt x="5067941" y="3438756"/>
                  <a:pt x="5049034" y="3437885"/>
                </a:cubicBezTo>
                <a:cubicBezTo>
                  <a:pt x="5029630" y="3437139"/>
                  <a:pt x="5013087" y="3452936"/>
                  <a:pt x="5012465" y="3472713"/>
                </a:cubicBezTo>
                <a:cubicBezTo>
                  <a:pt x="5011843" y="3493237"/>
                  <a:pt x="5026396" y="3508909"/>
                  <a:pt x="5046671" y="3509407"/>
                </a:cubicBezTo>
                <a:cubicBezTo>
                  <a:pt x="5066697" y="3509905"/>
                  <a:pt x="5083364" y="3494605"/>
                  <a:pt x="5083986" y="3475076"/>
                </a:cubicBezTo>
                <a:close/>
                <a:moveTo>
                  <a:pt x="4961591" y="3437885"/>
                </a:moveTo>
                <a:cubicBezTo>
                  <a:pt x="4942684" y="3437636"/>
                  <a:pt x="4925271" y="3454553"/>
                  <a:pt x="4925022" y="3473459"/>
                </a:cubicBezTo>
                <a:cubicBezTo>
                  <a:pt x="4924649" y="3492988"/>
                  <a:pt x="4940694" y="3509158"/>
                  <a:pt x="4960596" y="3509407"/>
                </a:cubicBezTo>
                <a:cubicBezTo>
                  <a:pt x="4981119" y="3509656"/>
                  <a:pt x="4996419" y="3494854"/>
                  <a:pt x="4996543" y="3474455"/>
                </a:cubicBezTo>
                <a:cubicBezTo>
                  <a:pt x="4996792" y="3454553"/>
                  <a:pt x="4981119" y="3438134"/>
                  <a:pt x="4961591" y="3437885"/>
                </a:cubicBezTo>
                <a:close/>
                <a:moveTo>
                  <a:pt x="4906986" y="3474082"/>
                </a:moveTo>
                <a:cubicBezTo>
                  <a:pt x="4906986" y="3454180"/>
                  <a:pt x="4891065" y="3437885"/>
                  <a:pt x="4871661" y="3437885"/>
                </a:cubicBezTo>
                <a:cubicBezTo>
                  <a:pt x="4852754" y="3437885"/>
                  <a:pt x="4835589" y="3455051"/>
                  <a:pt x="4835464" y="3473957"/>
                </a:cubicBezTo>
                <a:cubicBezTo>
                  <a:pt x="4835464" y="3493486"/>
                  <a:pt x="4851510" y="3509407"/>
                  <a:pt x="4871536" y="3509531"/>
                </a:cubicBezTo>
                <a:cubicBezTo>
                  <a:pt x="4892060" y="3509531"/>
                  <a:pt x="4907110" y="3494605"/>
                  <a:pt x="4907110" y="3474206"/>
                </a:cubicBezTo>
                <a:close/>
                <a:moveTo>
                  <a:pt x="4817428" y="3474952"/>
                </a:moveTo>
                <a:cubicBezTo>
                  <a:pt x="4817926" y="3454926"/>
                  <a:pt x="4802502" y="3438383"/>
                  <a:pt x="4782974" y="3437761"/>
                </a:cubicBezTo>
                <a:cubicBezTo>
                  <a:pt x="4764191" y="3437263"/>
                  <a:pt x="4746529" y="3453931"/>
                  <a:pt x="4745907" y="3472962"/>
                </a:cubicBezTo>
                <a:cubicBezTo>
                  <a:pt x="4745285" y="3492366"/>
                  <a:pt x="4761082" y="3508909"/>
                  <a:pt x="4780984" y="3509407"/>
                </a:cubicBezTo>
                <a:cubicBezTo>
                  <a:pt x="4801507" y="3509905"/>
                  <a:pt x="4817055" y="3495351"/>
                  <a:pt x="4817553" y="3474952"/>
                </a:cubicBezTo>
                <a:close/>
                <a:moveTo>
                  <a:pt x="4731727" y="3474206"/>
                </a:moveTo>
                <a:cubicBezTo>
                  <a:pt x="4731727" y="3455424"/>
                  <a:pt x="4714562" y="3438134"/>
                  <a:pt x="4695780" y="3437885"/>
                </a:cubicBezTo>
                <a:cubicBezTo>
                  <a:pt x="4676251" y="3437761"/>
                  <a:pt x="4660206" y="3453807"/>
                  <a:pt x="4660081" y="3473833"/>
                </a:cubicBezTo>
                <a:cubicBezTo>
                  <a:pt x="4659957" y="3494356"/>
                  <a:pt x="4674883" y="3509407"/>
                  <a:pt x="4695406" y="3509531"/>
                </a:cubicBezTo>
                <a:cubicBezTo>
                  <a:pt x="4715308" y="3509531"/>
                  <a:pt x="4731603" y="3493734"/>
                  <a:pt x="4731727" y="3474206"/>
                </a:cubicBezTo>
                <a:close/>
                <a:moveTo>
                  <a:pt x="4642170" y="3472962"/>
                </a:moveTo>
                <a:cubicBezTo>
                  <a:pt x="4641423" y="3454055"/>
                  <a:pt x="4623761" y="3437263"/>
                  <a:pt x="4604978" y="3437885"/>
                </a:cubicBezTo>
                <a:cubicBezTo>
                  <a:pt x="4585450" y="3438507"/>
                  <a:pt x="4570026" y="3455175"/>
                  <a:pt x="4570648" y="3475076"/>
                </a:cubicBezTo>
                <a:cubicBezTo>
                  <a:pt x="4571146" y="3495476"/>
                  <a:pt x="4586694" y="3510029"/>
                  <a:pt x="4607217" y="3509407"/>
                </a:cubicBezTo>
                <a:cubicBezTo>
                  <a:pt x="4627119" y="3508785"/>
                  <a:pt x="4642916" y="3492242"/>
                  <a:pt x="4642170" y="3472838"/>
                </a:cubicBezTo>
                <a:close/>
                <a:moveTo>
                  <a:pt x="4552612" y="3474703"/>
                </a:moveTo>
                <a:cubicBezTo>
                  <a:pt x="4552861" y="3455797"/>
                  <a:pt x="4536069" y="3438383"/>
                  <a:pt x="4517038" y="3438009"/>
                </a:cubicBezTo>
                <a:cubicBezTo>
                  <a:pt x="4497510" y="3437636"/>
                  <a:pt x="4481339" y="3453558"/>
                  <a:pt x="4480966" y="3473459"/>
                </a:cubicBezTo>
                <a:cubicBezTo>
                  <a:pt x="4480593" y="3493983"/>
                  <a:pt x="4495395" y="3509282"/>
                  <a:pt x="4515794" y="3509531"/>
                </a:cubicBezTo>
                <a:cubicBezTo>
                  <a:pt x="4535696" y="3509780"/>
                  <a:pt x="4552239" y="3494107"/>
                  <a:pt x="4552488" y="3474579"/>
                </a:cubicBezTo>
                <a:close/>
                <a:moveTo>
                  <a:pt x="4463055" y="3474206"/>
                </a:moveTo>
                <a:cubicBezTo>
                  <a:pt x="4463055" y="3455299"/>
                  <a:pt x="4445890" y="3438134"/>
                  <a:pt x="4426983" y="3438009"/>
                </a:cubicBezTo>
                <a:cubicBezTo>
                  <a:pt x="4407455" y="3438009"/>
                  <a:pt x="4391533" y="3454180"/>
                  <a:pt x="4391533" y="3474082"/>
                </a:cubicBezTo>
                <a:cubicBezTo>
                  <a:pt x="4391533" y="3494605"/>
                  <a:pt x="4406584" y="3509656"/>
                  <a:pt x="4426983" y="3509656"/>
                </a:cubicBezTo>
                <a:cubicBezTo>
                  <a:pt x="4447009" y="3509656"/>
                  <a:pt x="4463179" y="3493734"/>
                  <a:pt x="4463179" y="3474206"/>
                </a:cubicBezTo>
                <a:close/>
                <a:moveTo>
                  <a:pt x="4340784" y="3438009"/>
                </a:moveTo>
                <a:cubicBezTo>
                  <a:pt x="4321877" y="3437636"/>
                  <a:pt x="4304464" y="3454553"/>
                  <a:pt x="4304090" y="3473459"/>
                </a:cubicBezTo>
                <a:cubicBezTo>
                  <a:pt x="4303593" y="3493112"/>
                  <a:pt x="4319514" y="3509158"/>
                  <a:pt x="4339540" y="3509531"/>
                </a:cubicBezTo>
                <a:cubicBezTo>
                  <a:pt x="4360064" y="3509905"/>
                  <a:pt x="4375363" y="3495103"/>
                  <a:pt x="4375736" y="3474703"/>
                </a:cubicBezTo>
                <a:cubicBezTo>
                  <a:pt x="4375985" y="3454802"/>
                  <a:pt x="4360437" y="3438258"/>
                  <a:pt x="4340908" y="3437885"/>
                </a:cubicBezTo>
                <a:close/>
                <a:moveTo>
                  <a:pt x="4250605" y="3438009"/>
                </a:moveTo>
                <a:cubicBezTo>
                  <a:pt x="4231698" y="3438009"/>
                  <a:pt x="4214533" y="3455299"/>
                  <a:pt x="4214533" y="3474206"/>
                </a:cubicBezTo>
                <a:cubicBezTo>
                  <a:pt x="4214533" y="3493734"/>
                  <a:pt x="4230703" y="3509656"/>
                  <a:pt x="4250729" y="3509656"/>
                </a:cubicBezTo>
                <a:cubicBezTo>
                  <a:pt x="4271128" y="3509656"/>
                  <a:pt x="4286179" y="3494605"/>
                  <a:pt x="4286179" y="3474082"/>
                </a:cubicBezTo>
                <a:cubicBezTo>
                  <a:pt x="4286179" y="3454180"/>
                  <a:pt x="4270133" y="3437885"/>
                  <a:pt x="4250729" y="3438009"/>
                </a:cubicBezTo>
                <a:close/>
                <a:moveTo>
                  <a:pt x="4161793" y="3438009"/>
                </a:moveTo>
                <a:cubicBezTo>
                  <a:pt x="4143012" y="3437636"/>
                  <a:pt x="4125473" y="3454553"/>
                  <a:pt x="4124976" y="3473459"/>
                </a:cubicBezTo>
                <a:cubicBezTo>
                  <a:pt x="4124478" y="3492988"/>
                  <a:pt x="4140275" y="3509282"/>
                  <a:pt x="4160301" y="3509656"/>
                </a:cubicBezTo>
                <a:cubicBezTo>
                  <a:pt x="4180824" y="3510029"/>
                  <a:pt x="4196249" y="3495351"/>
                  <a:pt x="4196497" y="3474952"/>
                </a:cubicBezTo>
                <a:cubicBezTo>
                  <a:pt x="4196870" y="3455051"/>
                  <a:pt x="4181198" y="3438507"/>
                  <a:pt x="4161669" y="3438134"/>
                </a:cubicBezTo>
                <a:close/>
                <a:moveTo>
                  <a:pt x="4071365" y="3509531"/>
                </a:moveTo>
                <a:cubicBezTo>
                  <a:pt x="4091516" y="3511148"/>
                  <a:pt x="4108681" y="3497342"/>
                  <a:pt x="4110671" y="3477564"/>
                </a:cubicBezTo>
                <a:cubicBezTo>
                  <a:pt x="4112661" y="3458782"/>
                  <a:pt x="4097237" y="3440249"/>
                  <a:pt x="4078082" y="3438134"/>
                </a:cubicBezTo>
                <a:cubicBezTo>
                  <a:pt x="4059051" y="3436020"/>
                  <a:pt x="4041015" y="3451195"/>
                  <a:pt x="4039274" y="3470723"/>
                </a:cubicBezTo>
                <a:cubicBezTo>
                  <a:pt x="4037533" y="3491247"/>
                  <a:pt x="4051215" y="3507790"/>
                  <a:pt x="4071241" y="3509407"/>
                </a:cubicBezTo>
                <a:close/>
                <a:moveTo>
                  <a:pt x="4021362" y="3475699"/>
                </a:moveTo>
                <a:cubicBezTo>
                  <a:pt x="4022233" y="3457041"/>
                  <a:pt x="4005690" y="3439129"/>
                  <a:pt x="3986783" y="3438134"/>
                </a:cubicBezTo>
                <a:cubicBezTo>
                  <a:pt x="3967379" y="3437139"/>
                  <a:pt x="3950587" y="3452811"/>
                  <a:pt x="3949841" y="3472713"/>
                </a:cubicBezTo>
                <a:cubicBezTo>
                  <a:pt x="3949095" y="3493237"/>
                  <a:pt x="3963523" y="3509034"/>
                  <a:pt x="3983798" y="3509780"/>
                </a:cubicBezTo>
                <a:cubicBezTo>
                  <a:pt x="4003824" y="3510526"/>
                  <a:pt x="4020616" y="3495351"/>
                  <a:pt x="4021487" y="3475823"/>
                </a:cubicBezTo>
                <a:close/>
                <a:moveTo>
                  <a:pt x="3931805" y="3473335"/>
                </a:moveTo>
                <a:cubicBezTo>
                  <a:pt x="3931183" y="3454304"/>
                  <a:pt x="3913645" y="3437636"/>
                  <a:pt x="3894863" y="3438134"/>
                </a:cubicBezTo>
                <a:cubicBezTo>
                  <a:pt x="3875334" y="3438632"/>
                  <a:pt x="3859910" y="3455175"/>
                  <a:pt x="3860284" y="3475201"/>
                </a:cubicBezTo>
                <a:cubicBezTo>
                  <a:pt x="3860657" y="3495600"/>
                  <a:pt x="3876080" y="3510278"/>
                  <a:pt x="3896728" y="3509780"/>
                </a:cubicBezTo>
                <a:cubicBezTo>
                  <a:pt x="3916630" y="3509282"/>
                  <a:pt x="3932551" y="3492863"/>
                  <a:pt x="3931930" y="3473459"/>
                </a:cubicBezTo>
                <a:close/>
                <a:moveTo>
                  <a:pt x="3809907" y="3438134"/>
                </a:moveTo>
                <a:cubicBezTo>
                  <a:pt x="3791125" y="3437636"/>
                  <a:pt x="3773463" y="3454428"/>
                  <a:pt x="3772841" y="3473335"/>
                </a:cubicBezTo>
                <a:cubicBezTo>
                  <a:pt x="3772219" y="3492863"/>
                  <a:pt x="3788016" y="3509158"/>
                  <a:pt x="3808042" y="3509656"/>
                </a:cubicBezTo>
                <a:cubicBezTo>
                  <a:pt x="3828565" y="3510153"/>
                  <a:pt x="3843989" y="3495476"/>
                  <a:pt x="3844487" y="3475076"/>
                </a:cubicBezTo>
                <a:cubicBezTo>
                  <a:pt x="3844860" y="3455175"/>
                  <a:pt x="3829436" y="3438507"/>
                  <a:pt x="3809907" y="3438009"/>
                </a:cubicBezTo>
                <a:close/>
                <a:moveTo>
                  <a:pt x="3754929" y="3474206"/>
                </a:moveTo>
                <a:cubicBezTo>
                  <a:pt x="3754929" y="3454304"/>
                  <a:pt x="3738883" y="3438009"/>
                  <a:pt x="3719355" y="3438134"/>
                </a:cubicBezTo>
                <a:cubicBezTo>
                  <a:pt x="3700448" y="3438134"/>
                  <a:pt x="3683283" y="3455424"/>
                  <a:pt x="3683283" y="3474330"/>
                </a:cubicBezTo>
                <a:cubicBezTo>
                  <a:pt x="3683283" y="3493859"/>
                  <a:pt x="3699578" y="3509780"/>
                  <a:pt x="3719479" y="3509656"/>
                </a:cubicBezTo>
                <a:cubicBezTo>
                  <a:pt x="3739879" y="3509656"/>
                  <a:pt x="3754929" y="3494605"/>
                  <a:pt x="3754929" y="3474082"/>
                </a:cubicBezTo>
                <a:close/>
                <a:moveTo>
                  <a:pt x="3628678" y="3438258"/>
                </a:moveTo>
                <a:cubicBezTo>
                  <a:pt x="3609771" y="3439005"/>
                  <a:pt x="3593104" y="3456916"/>
                  <a:pt x="3593726" y="3475574"/>
                </a:cubicBezTo>
                <a:cubicBezTo>
                  <a:pt x="3594472" y="3495103"/>
                  <a:pt x="3611140" y="3510402"/>
                  <a:pt x="3631166" y="3509780"/>
                </a:cubicBezTo>
                <a:cubicBezTo>
                  <a:pt x="3651441" y="3509158"/>
                  <a:pt x="3665994" y="3493610"/>
                  <a:pt x="3665372" y="3472962"/>
                </a:cubicBezTo>
                <a:cubicBezTo>
                  <a:pt x="3664750" y="3453185"/>
                  <a:pt x="3648082" y="3437263"/>
                  <a:pt x="3628678" y="3438134"/>
                </a:cubicBezTo>
                <a:close/>
                <a:moveTo>
                  <a:pt x="3541484" y="3438258"/>
                </a:moveTo>
                <a:cubicBezTo>
                  <a:pt x="3522702" y="3437636"/>
                  <a:pt x="3505039" y="3454428"/>
                  <a:pt x="3504293" y="3473335"/>
                </a:cubicBezTo>
                <a:cubicBezTo>
                  <a:pt x="3503547" y="3492739"/>
                  <a:pt x="3519468" y="3509282"/>
                  <a:pt x="3539245" y="3509905"/>
                </a:cubicBezTo>
                <a:cubicBezTo>
                  <a:pt x="3559769" y="3510526"/>
                  <a:pt x="3575317" y="3495973"/>
                  <a:pt x="3575815" y="3475574"/>
                </a:cubicBezTo>
                <a:cubicBezTo>
                  <a:pt x="3576312" y="3455548"/>
                  <a:pt x="3560888" y="3439005"/>
                  <a:pt x="3541360" y="3438383"/>
                </a:cubicBezTo>
                <a:close/>
                <a:moveTo>
                  <a:pt x="3490113" y="3475574"/>
                </a:moveTo>
                <a:cubicBezTo>
                  <a:pt x="3490735" y="3456792"/>
                  <a:pt x="3473943" y="3439129"/>
                  <a:pt x="3455036" y="3438383"/>
                </a:cubicBezTo>
                <a:cubicBezTo>
                  <a:pt x="3435632" y="3437636"/>
                  <a:pt x="3419089" y="3453558"/>
                  <a:pt x="3418467" y="3473335"/>
                </a:cubicBezTo>
                <a:cubicBezTo>
                  <a:pt x="3417845" y="3493859"/>
                  <a:pt x="3432398" y="3509407"/>
                  <a:pt x="3452797" y="3509905"/>
                </a:cubicBezTo>
                <a:cubicBezTo>
                  <a:pt x="3472823" y="3510402"/>
                  <a:pt x="3489367" y="3495103"/>
                  <a:pt x="3489989" y="3475450"/>
                </a:cubicBezTo>
                <a:close/>
                <a:moveTo>
                  <a:pt x="3400556" y="3474703"/>
                </a:moveTo>
                <a:cubicBezTo>
                  <a:pt x="3400556" y="3455797"/>
                  <a:pt x="3383639" y="3438507"/>
                  <a:pt x="3364608" y="3438383"/>
                </a:cubicBezTo>
                <a:cubicBezTo>
                  <a:pt x="3345080" y="3438134"/>
                  <a:pt x="3329034" y="3454304"/>
                  <a:pt x="3328910" y="3474330"/>
                </a:cubicBezTo>
                <a:cubicBezTo>
                  <a:pt x="3328785" y="3494854"/>
                  <a:pt x="3343711" y="3509905"/>
                  <a:pt x="3364235" y="3510029"/>
                </a:cubicBezTo>
                <a:cubicBezTo>
                  <a:pt x="3384137" y="3510029"/>
                  <a:pt x="3400556" y="3494232"/>
                  <a:pt x="3400556" y="3474828"/>
                </a:cubicBezTo>
                <a:close/>
                <a:moveTo>
                  <a:pt x="3310998" y="3474206"/>
                </a:moveTo>
                <a:cubicBezTo>
                  <a:pt x="3310749" y="3455299"/>
                  <a:pt x="3293460" y="3438258"/>
                  <a:pt x="3274553" y="3438383"/>
                </a:cubicBezTo>
                <a:cubicBezTo>
                  <a:pt x="3255025" y="3438383"/>
                  <a:pt x="3239228" y="3454802"/>
                  <a:pt x="3239352" y="3474828"/>
                </a:cubicBezTo>
                <a:cubicBezTo>
                  <a:pt x="3239352" y="3495227"/>
                  <a:pt x="3254652" y="3510153"/>
                  <a:pt x="3275175" y="3510029"/>
                </a:cubicBezTo>
                <a:cubicBezTo>
                  <a:pt x="3295077" y="3509905"/>
                  <a:pt x="3311247" y="3493734"/>
                  <a:pt x="3310998" y="3474330"/>
                </a:cubicBezTo>
                <a:close/>
                <a:moveTo>
                  <a:pt x="3188728" y="3438383"/>
                </a:moveTo>
                <a:cubicBezTo>
                  <a:pt x="3169821" y="3438009"/>
                  <a:pt x="3152407" y="3454926"/>
                  <a:pt x="3152034" y="3473833"/>
                </a:cubicBezTo>
                <a:cubicBezTo>
                  <a:pt x="3151536" y="3493486"/>
                  <a:pt x="3167457" y="3509531"/>
                  <a:pt x="3187484" y="3509905"/>
                </a:cubicBezTo>
                <a:cubicBezTo>
                  <a:pt x="3208007" y="3510278"/>
                  <a:pt x="3223307" y="3495476"/>
                  <a:pt x="3223680" y="3475076"/>
                </a:cubicBezTo>
                <a:cubicBezTo>
                  <a:pt x="3223928" y="3455175"/>
                  <a:pt x="3208380" y="3438632"/>
                  <a:pt x="3188852" y="3438258"/>
                </a:cubicBezTo>
                <a:close/>
                <a:moveTo>
                  <a:pt x="3099294" y="3438383"/>
                </a:moveTo>
                <a:cubicBezTo>
                  <a:pt x="3080512" y="3438009"/>
                  <a:pt x="3062974" y="3454802"/>
                  <a:pt x="3062352" y="3473708"/>
                </a:cubicBezTo>
                <a:cubicBezTo>
                  <a:pt x="3061854" y="3493237"/>
                  <a:pt x="3077651" y="3509531"/>
                  <a:pt x="3097677" y="3509905"/>
                </a:cubicBezTo>
                <a:cubicBezTo>
                  <a:pt x="3118201" y="3510402"/>
                  <a:pt x="3133625" y="3495600"/>
                  <a:pt x="3133998" y="3475201"/>
                </a:cubicBezTo>
                <a:cubicBezTo>
                  <a:pt x="3134371" y="3455299"/>
                  <a:pt x="3118823" y="3438756"/>
                  <a:pt x="3099294" y="3438258"/>
                </a:cubicBezTo>
                <a:close/>
                <a:moveTo>
                  <a:pt x="3009488" y="3438383"/>
                </a:moveTo>
                <a:cubicBezTo>
                  <a:pt x="2990581" y="3438134"/>
                  <a:pt x="2973168" y="3454926"/>
                  <a:pt x="2972794" y="3473957"/>
                </a:cubicBezTo>
                <a:cubicBezTo>
                  <a:pt x="2972421" y="3493486"/>
                  <a:pt x="2988218" y="3509656"/>
                  <a:pt x="3008369" y="3510029"/>
                </a:cubicBezTo>
                <a:cubicBezTo>
                  <a:pt x="3028892" y="3510402"/>
                  <a:pt x="3044191" y="3495600"/>
                  <a:pt x="3044441" y="3475201"/>
                </a:cubicBezTo>
                <a:cubicBezTo>
                  <a:pt x="3044689" y="3455299"/>
                  <a:pt x="3029016" y="3438756"/>
                  <a:pt x="3009488" y="3438507"/>
                </a:cubicBezTo>
                <a:close/>
                <a:moveTo>
                  <a:pt x="2958615" y="3473833"/>
                </a:moveTo>
                <a:cubicBezTo>
                  <a:pt x="2958117" y="3454926"/>
                  <a:pt x="2940579" y="3438009"/>
                  <a:pt x="2921796" y="3438383"/>
                </a:cubicBezTo>
                <a:cubicBezTo>
                  <a:pt x="2902268" y="3438756"/>
                  <a:pt x="2886720" y="3455299"/>
                  <a:pt x="2886969" y="3475201"/>
                </a:cubicBezTo>
                <a:cubicBezTo>
                  <a:pt x="2887342" y="3495600"/>
                  <a:pt x="2902641" y="3510402"/>
                  <a:pt x="2923165" y="3509905"/>
                </a:cubicBezTo>
                <a:cubicBezTo>
                  <a:pt x="2943191" y="3509531"/>
                  <a:pt x="2958988" y="3493361"/>
                  <a:pt x="2958490" y="3473708"/>
                </a:cubicBezTo>
                <a:close/>
                <a:moveTo>
                  <a:pt x="2869057" y="3474455"/>
                </a:moveTo>
                <a:cubicBezTo>
                  <a:pt x="2869057" y="3455548"/>
                  <a:pt x="2851767" y="3438383"/>
                  <a:pt x="2832861" y="3438383"/>
                </a:cubicBezTo>
                <a:cubicBezTo>
                  <a:pt x="2813332" y="3438383"/>
                  <a:pt x="2797536" y="3454553"/>
                  <a:pt x="2797536" y="3474579"/>
                </a:cubicBezTo>
                <a:cubicBezTo>
                  <a:pt x="2797536" y="3494978"/>
                  <a:pt x="2812586" y="3510029"/>
                  <a:pt x="2833110" y="3510029"/>
                </a:cubicBezTo>
                <a:cubicBezTo>
                  <a:pt x="2853011" y="3510029"/>
                  <a:pt x="2869306" y="3493983"/>
                  <a:pt x="2869182" y="3474455"/>
                </a:cubicBezTo>
                <a:close/>
                <a:moveTo>
                  <a:pt x="2779500" y="3473957"/>
                </a:moveTo>
                <a:cubicBezTo>
                  <a:pt x="2779126" y="3455051"/>
                  <a:pt x="2761588" y="3438134"/>
                  <a:pt x="2742806" y="3438383"/>
                </a:cubicBezTo>
                <a:cubicBezTo>
                  <a:pt x="2723278" y="3438756"/>
                  <a:pt x="2707729" y="3455175"/>
                  <a:pt x="2707978" y="3475076"/>
                </a:cubicBezTo>
                <a:cubicBezTo>
                  <a:pt x="2708227" y="3495476"/>
                  <a:pt x="2723651" y="3510278"/>
                  <a:pt x="2744050" y="3509905"/>
                </a:cubicBezTo>
                <a:cubicBezTo>
                  <a:pt x="2763951" y="3509531"/>
                  <a:pt x="2779997" y="3493361"/>
                  <a:pt x="2779500" y="3473833"/>
                </a:cubicBezTo>
                <a:close/>
                <a:moveTo>
                  <a:pt x="2689942" y="3473833"/>
                </a:moveTo>
                <a:cubicBezTo>
                  <a:pt x="2689445" y="3454926"/>
                  <a:pt x="2671906" y="3438009"/>
                  <a:pt x="2653000" y="3438507"/>
                </a:cubicBezTo>
                <a:cubicBezTo>
                  <a:pt x="2633471" y="3438880"/>
                  <a:pt x="2617923" y="3455424"/>
                  <a:pt x="2618296" y="3475450"/>
                </a:cubicBezTo>
                <a:cubicBezTo>
                  <a:pt x="2618670" y="3495849"/>
                  <a:pt x="2634093" y="3510526"/>
                  <a:pt x="2654617" y="3510153"/>
                </a:cubicBezTo>
                <a:cubicBezTo>
                  <a:pt x="2674643" y="3509780"/>
                  <a:pt x="2690440" y="3493486"/>
                  <a:pt x="2689942" y="3473957"/>
                </a:cubicBezTo>
                <a:close/>
                <a:moveTo>
                  <a:pt x="2566179" y="3438507"/>
                </a:moveTo>
                <a:cubicBezTo>
                  <a:pt x="2547148" y="3439129"/>
                  <a:pt x="2530480" y="3456667"/>
                  <a:pt x="2530978" y="3475450"/>
                </a:cubicBezTo>
                <a:cubicBezTo>
                  <a:pt x="2531475" y="3494978"/>
                  <a:pt x="2548019" y="3510402"/>
                  <a:pt x="2568045" y="3510029"/>
                </a:cubicBezTo>
                <a:cubicBezTo>
                  <a:pt x="2588444" y="3509656"/>
                  <a:pt x="2603121" y="3494107"/>
                  <a:pt x="2602624" y="3473584"/>
                </a:cubicBezTo>
                <a:cubicBezTo>
                  <a:pt x="2602126" y="3453682"/>
                  <a:pt x="2585707" y="3437761"/>
                  <a:pt x="2566303" y="3438383"/>
                </a:cubicBezTo>
                <a:close/>
                <a:moveTo>
                  <a:pt x="2512942" y="3474828"/>
                </a:moveTo>
                <a:cubicBezTo>
                  <a:pt x="2512942" y="3454926"/>
                  <a:pt x="2497270" y="3438507"/>
                  <a:pt x="2477741" y="3438383"/>
                </a:cubicBezTo>
                <a:cubicBezTo>
                  <a:pt x="2458835" y="3438383"/>
                  <a:pt x="2441545" y="3455299"/>
                  <a:pt x="2441296" y="3474206"/>
                </a:cubicBezTo>
                <a:cubicBezTo>
                  <a:pt x="2441047" y="3493734"/>
                  <a:pt x="2457217" y="3509780"/>
                  <a:pt x="2477119" y="3509905"/>
                </a:cubicBezTo>
                <a:cubicBezTo>
                  <a:pt x="2497643" y="3510029"/>
                  <a:pt x="2512818" y="3495103"/>
                  <a:pt x="2512942" y="3474703"/>
                </a:cubicBezTo>
                <a:close/>
                <a:moveTo>
                  <a:pt x="2389303" y="3438383"/>
                </a:moveTo>
                <a:cubicBezTo>
                  <a:pt x="2370645" y="3437636"/>
                  <a:pt x="2352734" y="3454180"/>
                  <a:pt x="2351863" y="3473086"/>
                </a:cubicBezTo>
                <a:cubicBezTo>
                  <a:pt x="2350992" y="3492490"/>
                  <a:pt x="2366665" y="3509158"/>
                  <a:pt x="2386567" y="3509905"/>
                </a:cubicBezTo>
                <a:cubicBezTo>
                  <a:pt x="2407090" y="3510651"/>
                  <a:pt x="2422763" y="3496098"/>
                  <a:pt x="2423509" y="3475823"/>
                </a:cubicBezTo>
                <a:cubicBezTo>
                  <a:pt x="2424131" y="3455921"/>
                  <a:pt x="2408956" y="3439129"/>
                  <a:pt x="2389427" y="3438258"/>
                </a:cubicBezTo>
                <a:close/>
                <a:moveTo>
                  <a:pt x="2337683" y="3475201"/>
                </a:moveTo>
                <a:cubicBezTo>
                  <a:pt x="2338056" y="3456419"/>
                  <a:pt x="2321140" y="3438880"/>
                  <a:pt x="2302233" y="3438383"/>
                </a:cubicBezTo>
                <a:cubicBezTo>
                  <a:pt x="2282705" y="3437885"/>
                  <a:pt x="2266410" y="3453807"/>
                  <a:pt x="2266037" y="3473708"/>
                </a:cubicBezTo>
                <a:cubicBezTo>
                  <a:pt x="2265664" y="3494232"/>
                  <a:pt x="2280342" y="3509656"/>
                  <a:pt x="2300741" y="3509905"/>
                </a:cubicBezTo>
                <a:cubicBezTo>
                  <a:pt x="2320642" y="3510278"/>
                  <a:pt x="2337186" y="3494605"/>
                  <a:pt x="2337559" y="3475076"/>
                </a:cubicBezTo>
                <a:close/>
                <a:moveTo>
                  <a:pt x="2248126" y="3475699"/>
                </a:moveTo>
                <a:cubicBezTo>
                  <a:pt x="2248748" y="3457041"/>
                  <a:pt x="2232080" y="3439129"/>
                  <a:pt x="2213174" y="3438383"/>
                </a:cubicBezTo>
                <a:cubicBezTo>
                  <a:pt x="2193769" y="3437512"/>
                  <a:pt x="2177102" y="3453434"/>
                  <a:pt x="2176480" y="3473211"/>
                </a:cubicBezTo>
                <a:cubicBezTo>
                  <a:pt x="2175858" y="3493734"/>
                  <a:pt x="2190411" y="3509407"/>
                  <a:pt x="2210686" y="3510029"/>
                </a:cubicBezTo>
                <a:cubicBezTo>
                  <a:pt x="2230712" y="3510651"/>
                  <a:pt x="2247380" y="3495351"/>
                  <a:pt x="2248126" y="3475823"/>
                </a:cubicBezTo>
                <a:close/>
                <a:moveTo>
                  <a:pt x="2158568" y="3475201"/>
                </a:moveTo>
                <a:cubicBezTo>
                  <a:pt x="2158942" y="3456419"/>
                  <a:pt x="2142149" y="3438880"/>
                  <a:pt x="2123243" y="3438258"/>
                </a:cubicBezTo>
                <a:cubicBezTo>
                  <a:pt x="2103714" y="3437761"/>
                  <a:pt x="2087420" y="3453558"/>
                  <a:pt x="2087047" y="3473584"/>
                </a:cubicBezTo>
                <a:cubicBezTo>
                  <a:pt x="2086549" y="3494107"/>
                  <a:pt x="2101351" y="3509531"/>
                  <a:pt x="2121750" y="3509905"/>
                </a:cubicBezTo>
                <a:cubicBezTo>
                  <a:pt x="2141652" y="3510278"/>
                  <a:pt x="2158195" y="3494730"/>
                  <a:pt x="2158693" y="3475201"/>
                </a:cubicBezTo>
                <a:close/>
                <a:moveTo>
                  <a:pt x="2035924" y="3438258"/>
                </a:moveTo>
                <a:cubicBezTo>
                  <a:pt x="2017018" y="3438258"/>
                  <a:pt x="1999728" y="3455299"/>
                  <a:pt x="1999604" y="3474206"/>
                </a:cubicBezTo>
                <a:cubicBezTo>
                  <a:pt x="1999355" y="3493734"/>
                  <a:pt x="2015525" y="3509780"/>
                  <a:pt x="2035551" y="3509905"/>
                </a:cubicBezTo>
                <a:cubicBezTo>
                  <a:pt x="2056075" y="3510029"/>
                  <a:pt x="2071126" y="3495103"/>
                  <a:pt x="2071250" y="3474579"/>
                </a:cubicBezTo>
                <a:cubicBezTo>
                  <a:pt x="2071250" y="3454677"/>
                  <a:pt x="2055453" y="3438258"/>
                  <a:pt x="2036049" y="3438258"/>
                </a:cubicBezTo>
                <a:close/>
                <a:moveTo>
                  <a:pt x="1945247" y="3438258"/>
                </a:moveTo>
                <a:cubicBezTo>
                  <a:pt x="1926217" y="3438880"/>
                  <a:pt x="1909549" y="3456419"/>
                  <a:pt x="1910046" y="3475201"/>
                </a:cubicBezTo>
                <a:cubicBezTo>
                  <a:pt x="1910544" y="3494730"/>
                  <a:pt x="1927087" y="3510153"/>
                  <a:pt x="1947113" y="3509780"/>
                </a:cubicBezTo>
                <a:cubicBezTo>
                  <a:pt x="1967513" y="3509407"/>
                  <a:pt x="1982190" y="3493859"/>
                  <a:pt x="1981692" y="3473335"/>
                </a:cubicBezTo>
                <a:cubicBezTo>
                  <a:pt x="1981195" y="3453434"/>
                  <a:pt x="1964776" y="3437512"/>
                  <a:pt x="1945372" y="3438134"/>
                </a:cubicBezTo>
                <a:close/>
                <a:moveTo>
                  <a:pt x="1855566" y="3438258"/>
                </a:moveTo>
                <a:cubicBezTo>
                  <a:pt x="1836659" y="3439005"/>
                  <a:pt x="1819867" y="3456667"/>
                  <a:pt x="1820489" y="3475450"/>
                </a:cubicBezTo>
                <a:cubicBezTo>
                  <a:pt x="1821111" y="3494978"/>
                  <a:pt x="1837779" y="3510402"/>
                  <a:pt x="1857680" y="3509905"/>
                </a:cubicBezTo>
                <a:cubicBezTo>
                  <a:pt x="1878079" y="3509407"/>
                  <a:pt x="1892633" y="3493859"/>
                  <a:pt x="1892011" y="3473335"/>
                </a:cubicBezTo>
                <a:cubicBezTo>
                  <a:pt x="1891389" y="3453434"/>
                  <a:pt x="1874845" y="3437636"/>
                  <a:pt x="1855441" y="3438383"/>
                </a:cubicBezTo>
                <a:close/>
                <a:moveTo>
                  <a:pt x="1767874" y="3438258"/>
                </a:moveTo>
                <a:cubicBezTo>
                  <a:pt x="1749092" y="3437885"/>
                  <a:pt x="1731554" y="3454677"/>
                  <a:pt x="1730932" y="3473584"/>
                </a:cubicBezTo>
                <a:cubicBezTo>
                  <a:pt x="1730434" y="3493112"/>
                  <a:pt x="1746355" y="3509407"/>
                  <a:pt x="1766257" y="3509780"/>
                </a:cubicBezTo>
                <a:cubicBezTo>
                  <a:pt x="1786781" y="3510278"/>
                  <a:pt x="1802204" y="3495476"/>
                  <a:pt x="1802578" y="3475076"/>
                </a:cubicBezTo>
                <a:cubicBezTo>
                  <a:pt x="1802951" y="3455175"/>
                  <a:pt x="1787402" y="3438632"/>
                  <a:pt x="1767874" y="3438134"/>
                </a:cubicBezTo>
                <a:close/>
                <a:moveTo>
                  <a:pt x="1716876" y="3475823"/>
                </a:moveTo>
                <a:cubicBezTo>
                  <a:pt x="1717622" y="3457165"/>
                  <a:pt x="1701079" y="3439253"/>
                  <a:pt x="1682173" y="3438258"/>
                </a:cubicBezTo>
                <a:cubicBezTo>
                  <a:pt x="1662769" y="3437263"/>
                  <a:pt x="1646101" y="3453060"/>
                  <a:pt x="1645355" y="3472838"/>
                </a:cubicBezTo>
                <a:cubicBezTo>
                  <a:pt x="1644608" y="3493361"/>
                  <a:pt x="1659037" y="3509158"/>
                  <a:pt x="1679312" y="3509780"/>
                </a:cubicBezTo>
                <a:cubicBezTo>
                  <a:pt x="1699338" y="3510526"/>
                  <a:pt x="1716005" y="3495227"/>
                  <a:pt x="1716876" y="3475699"/>
                </a:cubicBezTo>
                <a:close/>
                <a:moveTo>
                  <a:pt x="1627319" y="3474952"/>
                </a:moveTo>
                <a:cubicBezTo>
                  <a:pt x="1627568" y="3456046"/>
                  <a:pt x="1610775" y="3438632"/>
                  <a:pt x="1591744" y="3438258"/>
                </a:cubicBezTo>
                <a:cubicBezTo>
                  <a:pt x="1572216" y="3437885"/>
                  <a:pt x="1556046" y="3453807"/>
                  <a:pt x="1555673" y="3473708"/>
                </a:cubicBezTo>
                <a:cubicBezTo>
                  <a:pt x="1555300" y="3494232"/>
                  <a:pt x="1570101" y="3509531"/>
                  <a:pt x="1590501" y="3509780"/>
                </a:cubicBezTo>
                <a:cubicBezTo>
                  <a:pt x="1610402" y="3510029"/>
                  <a:pt x="1626946" y="3494356"/>
                  <a:pt x="1627194" y="3474828"/>
                </a:cubicBezTo>
                <a:close/>
                <a:moveTo>
                  <a:pt x="1537761" y="3475450"/>
                </a:moveTo>
                <a:cubicBezTo>
                  <a:pt x="1538383" y="3456667"/>
                  <a:pt x="1521715" y="3439005"/>
                  <a:pt x="1502685" y="3438258"/>
                </a:cubicBezTo>
                <a:cubicBezTo>
                  <a:pt x="1483280" y="3437512"/>
                  <a:pt x="1466737" y="3453434"/>
                  <a:pt x="1466115" y="3473211"/>
                </a:cubicBezTo>
                <a:cubicBezTo>
                  <a:pt x="1465493" y="3493734"/>
                  <a:pt x="1480047" y="3509282"/>
                  <a:pt x="1500446" y="3509780"/>
                </a:cubicBezTo>
                <a:cubicBezTo>
                  <a:pt x="1520472" y="3510278"/>
                  <a:pt x="1537015" y="3494978"/>
                  <a:pt x="1537637" y="3475325"/>
                </a:cubicBezTo>
                <a:close/>
                <a:moveTo>
                  <a:pt x="1413749" y="3438258"/>
                </a:moveTo>
                <a:cubicBezTo>
                  <a:pt x="1394843" y="3439005"/>
                  <a:pt x="1378051" y="3456667"/>
                  <a:pt x="1378672" y="3475450"/>
                </a:cubicBezTo>
                <a:cubicBezTo>
                  <a:pt x="1379294" y="3494978"/>
                  <a:pt x="1395962" y="3510402"/>
                  <a:pt x="1415864" y="3509905"/>
                </a:cubicBezTo>
                <a:cubicBezTo>
                  <a:pt x="1436263" y="3509407"/>
                  <a:pt x="1450816" y="3493859"/>
                  <a:pt x="1450194" y="3473335"/>
                </a:cubicBezTo>
                <a:cubicBezTo>
                  <a:pt x="1449572" y="3453434"/>
                  <a:pt x="1433029" y="3437636"/>
                  <a:pt x="1413625" y="3438383"/>
                </a:cubicBezTo>
                <a:close/>
                <a:moveTo>
                  <a:pt x="1326057" y="3438258"/>
                </a:moveTo>
                <a:cubicBezTo>
                  <a:pt x="1307275" y="3437885"/>
                  <a:pt x="1289737" y="3454677"/>
                  <a:pt x="1289115" y="3473584"/>
                </a:cubicBezTo>
                <a:cubicBezTo>
                  <a:pt x="1288618" y="3493112"/>
                  <a:pt x="1304414" y="3509407"/>
                  <a:pt x="1324440" y="3509780"/>
                </a:cubicBezTo>
                <a:cubicBezTo>
                  <a:pt x="1344964" y="3510278"/>
                  <a:pt x="1360388" y="3495476"/>
                  <a:pt x="1360761" y="3475076"/>
                </a:cubicBezTo>
                <a:cubicBezTo>
                  <a:pt x="1361134" y="3455175"/>
                  <a:pt x="1345586" y="3438632"/>
                  <a:pt x="1326057" y="3438134"/>
                </a:cubicBezTo>
                <a:close/>
                <a:moveTo>
                  <a:pt x="1236251" y="3438258"/>
                </a:moveTo>
                <a:cubicBezTo>
                  <a:pt x="1217345" y="3438009"/>
                  <a:pt x="1199931" y="3454926"/>
                  <a:pt x="1199558" y="3473833"/>
                </a:cubicBezTo>
                <a:cubicBezTo>
                  <a:pt x="1199185" y="3493361"/>
                  <a:pt x="1215106" y="3509531"/>
                  <a:pt x="1235132" y="3509905"/>
                </a:cubicBezTo>
                <a:cubicBezTo>
                  <a:pt x="1255655" y="3510278"/>
                  <a:pt x="1270955" y="3495476"/>
                  <a:pt x="1271204" y="3475076"/>
                </a:cubicBezTo>
                <a:cubicBezTo>
                  <a:pt x="1271452" y="3455175"/>
                  <a:pt x="1255780" y="3438632"/>
                  <a:pt x="1236251" y="3438383"/>
                </a:cubicBezTo>
                <a:close/>
                <a:moveTo>
                  <a:pt x="1185378" y="3475823"/>
                </a:moveTo>
                <a:cubicBezTo>
                  <a:pt x="1186124" y="3457165"/>
                  <a:pt x="1169581" y="3439253"/>
                  <a:pt x="1150550" y="3438383"/>
                </a:cubicBezTo>
                <a:cubicBezTo>
                  <a:pt x="1131146" y="3437512"/>
                  <a:pt x="1114478" y="3453185"/>
                  <a:pt x="1113732" y="3473086"/>
                </a:cubicBezTo>
                <a:cubicBezTo>
                  <a:pt x="1112986" y="3493610"/>
                  <a:pt x="1127539" y="3509282"/>
                  <a:pt x="1147813" y="3510029"/>
                </a:cubicBezTo>
                <a:cubicBezTo>
                  <a:pt x="1167715" y="3510651"/>
                  <a:pt x="1184507" y="3495476"/>
                  <a:pt x="1185378" y="3475947"/>
                </a:cubicBezTo>
                <a:close/>
                <a:moveTo>
                  <a:pt x="1095820" y="3475076"/>
                </a:moveTo>
                <a:cubicBezTo>
                  <a:pt x="1096194" y="3456294"/>
                  <a:pt x="1079153" y="3438756"/>
                  <a:pt x="1060246" y="3438383"/>
                </a:cubicBezTo>
                <a:cubicBezTo>
                  <a:pt x="1040718" y="3437885"/>
                  <a:pt x="1024548" y="3453931"/>
                  <a:pt x="1024174" y="3473833"/>
                </a:cubicBezTo>
                <a:cubicBezTo>
                  <a:pt x="1023801" y="3494356"/>
                  <a:pt x="1038603" y="3509656"/>
                  <a:pt x="1059002" y="3509905"/>
                </a:cubicBezTo>
                <a:cubicBezTo>
                  <a:pt x="1078904" y="3510153"/>
                  <a:pt x="1095447" y="3494605"/>
                  <a:pt x="1095696" y="3475076"/>
                </a:cubicBezTo>
                <a:close/>
                <a:moveTo>
                  <a:pt x="1006138" y="3473211"/>
                </a:moveTo>
                <a:cubicBezTo>
                  <a:pt x="1005392" y="3454304"/>
                  <a:pt x="987481" y="3437636"/>
                  <a:pt x="968823" y="3438258"/>
                </a:cubicBezTo>
                <a:cubicBezTo>
                  <a:pt x="949294" y="3439005"/>
                  <a:pt x="933995" y="3455672"/>
                  <a:pt x="934617" y="3475699"/>
                </a:cubicBezTo>
                <a:cubicBezTo>
                  <a:pt x="935239" y="3495973"/>
                  <a:pt x="950787" y="3510526"/>
                  <a:pt x="971311" y="3509905"/>
                </a:cubicBezTo>
                <a:cubicBezTo>
                  <a:pt x="991088" y="3509282"/>
                  <a:pt x="1007009" y="3492615"/>
                  <a:pt x="1006138" y="3473211"/>
                </a:cubicBezTo>
                <a:close/>
                <a:moveTo>
                  <a:pt x="916581" y="3473335"/>
                </a:moveTo>
                <a:cubicBezTo>
                  <a:pt x="915835" y="3454428"/>
                  <a:pt x="898172" y="3437636"/>
                  <a:pt x="879390" y="3438258"/>
                </a:cubicBezTo>
                <a:cubicBezTo>
                  <a:pt x="859861" y="3438880"/>
                  <a:pt x="844438" y="3455548"/>
                  <a:pt x="844935" y="3475450"/>
                </a:cubicBezTo>
                <a:cubicBezTo>
                  <a:pt x="845433" y="3495849"/>
                  <a:pt x="860981" y="3510402"/>
                  <a:pt x="881504" y="3509780"/>
                </a:cubicBezTo>
                <a:cubicBezTo>
                  <a:pt x="901406" y="3509158"/>
                  <a:pt x="917203" y="3492615"/>
                  <a:pt x="916457" y="3473211"/>
                </a:cubicBezTo>
                <a:close/>
                <a:moveTo>
                  <a:pt x="792320" y="3438383"/>
                </a:moveTo>
                <a:cubicBezTo>
                  <a:pt x="773414" y="3439253"/>
                  <a:pt x="756746" y="3457165"/>
                  <a:pt x="757617" y="3475823"/>
                </a:cubicBezTo>
                <a:cubicBezTo>
                  <a:pt x="758363" y="3495351"/>
                  <a:pt x="775155" y="3510526"/>
                  <a:pt x="795181" y="3509905"/>
                </a:cubicBezTo>
                <a:cubicBezTo>
                  <a:pt x="815456" y="3509282"/>
                  <a:pt x="830009" y="3493486"/>
                  <a:pt x="829263" y="3472962"/>
                </a:cubicBezTo>
                <a:cubicBezTo>
                  <a:pt x="828516" y="3453185"/>
                  <a:pt x="811849" y="3437388"/>
                  <a:pt x="792445" y="3438258"/>
                </a:cubicBezTo>
                <a:close/>
                <a:moveTo>
                  <a:pt x="703136" y="3438383"/>
                </a:moveTo>
                <a:cubicBezTo>
                  <a:pt x="684229" y="3439129"/>
                  <a:pt x="667437" y="3456792"/>
                  <a:pt x="668059" y="3475574"/>
                </a:cubicBezTo>
                <a:cubicBezTo>
                  <a:pt x="668681" y="3495103"/>
                  <a:pt x="685349" y="3510526"/>
                  <a:pt x="705250" y="3510029"/>
                </a:cubicBezTo>
                <a:cubicBezTo>
                  <a:pt x="725650" y="3509531"/>
                  <a:pt x="740203" y="3493983"/>
                  <a:pt x="739581" y="3473459"/>
                </a:cubicBezTo>
                <a:cubicBezTo>
                  <a:pt x="738959" y="3453558"/>
                  <a:pt x="722416" y="3437761"/>
                  <a:pt x="703012" y="3438507"/>
                </a:cubicBezTo>
                <a:close/>
                <a:moveTo>
                  <a:pt x="615320" y="3438383"/>
                </a:moveTo>
                <a:cubicBezTo>
                  <a:pt x="596413" y="3438009"/>
                  <a:pt x="578999" y="3454926"/>
                  <a:pt x="578502" y="3473833"/>
                </a:cubicBezTo>
                <a:cubicBezTo>
                  <a:pt x="578004" y="3493361"/>
                  <a:pt x="593926" y="3509531"/>
                  <a:pt x="613952" y="3509905"/>
                </a:cubicBezTo>
                <a:cubicBezTo>
                  <a:pt x="634475" y="3510278"/>
                  <a:pt x="649775" y="3495476"/>
                  <a:pt x="650148" y="3475076"/>
                </a:cubicBezTo>
                <a:cubicBezTo>
                  <a:pt x="650397" y="3455175"/>
                  <a:pt x="634848" y="3438632"/>
                  <a:pt x="615320" y="3438258"/>
                </a:cubicBezTo>
                <a:close/>
                <a:moveTo>
                  <a:pt x="564446" y="3475947"/>
                </a:moveTo>
                <a:cubicBezTo>
                  <a:pt x="565193" y="3457289"/>
                  <a:pt x="548649" y="3439378"/>
                  <a:pt x="529743" y="3438383"/>
                </a:cubicBezTo>
                <a:cubicBezTo>
                  <a:pt x="510339" y="3437388"/>
                  <a:pt x="493671" y="3453185"/>
                  <a:pt x="492925" y="3472962"/>
                </a:cubicBezTo>
                <a:cubicBezTo>
                  <a:pt x="492178" y="3493486"/>
                  <a:pt x="506607" y="3509282"/>
                  <a:pt x="526882" y="3509905"/>
                </a:cubicBezTo>
                <a:cubicBezTo>
                  <a:pt x="546908" y="3510651"/>
                  <a:pt x="563576" y="3495351"/>
                  <a:pt x="564446" y="3475823"/>
                </a:cubicBezTo>
                <a:close/>
                <a:moveTo>
                  <a:pt x="474889" y="3475947"/>
                </a:moveTo>
                <a:cubicBezTo>
                  <a:pt x="475635" y="3457289"/>
                  <a:pt x="459092" y="3439378"/>
                  <a:pt x="440185" y="3438507"/>
                </a:cubicBezTo>
                <a:cubicBezTo>
                  <a:pt x="420781" y="3437636"/>
                  <a:pt x="404114" y="3453309"/>
                  <a:pt x="403367" y="3473211"/>
                </a:cubicBezTo>
                <a:cubicBezTo>
                  <a:pt x="402621" y="3493734"/>
                  <a:pt x="417174" y="3509407"/>
                  <a:pt x="437449" y="3510153"/>
                </a:cubicBezTo>
                <a:cubicBezTo>
                  <a:pt x="457351" y="3510775"/>
                  <a:pt x="474143" y="3495600"/>
                  <a:pt x="475013" y="3476072"/>
                </a:cubicBezTo>
                <a:close/>
                <a:moveTo>
                  <a:pt x="385207" y="3473459"/>
                </a:moveTo>
                <a:cubicBezTo>
                  <a:pt x="384461" y="3454553"/>
                  <a:pt x="366798" y="3437761"/>
                  <a:pt x="348016" y="3438383"/>
                </a:cubicBezTo>
                <a:cubicBezTo>
                  <a:pt x="328487" y="3439005"/>
                  <a:pt x="313064" y="3455672"/>
                  <a:pt x="313561" y="3475574"/>
                </a:cubicBezTo>
                <a:cubicBezTo>
                  <a:pt x="314059" y="3495973"/>
                  <a:pt x="329607" y="3510526"/>
                  <a:pt x="350130" y="3509905"/>
                </a:cubicBezTo>
                <a:cubicBezTo>
                  <a:pt x="370032" y="3509282"/>
                  <a:pt x="385829" y="3492739"/>
                  <a:pt x="385083" y="3473335"/>
                </a:cubicBezTo>
                <a:close/>
                <a:moveTo>
                  <a:pt x="263807" y="3438383"/>
                </a:moveTo>
                <a:cubicBezTo>
                  <a:pt x="245149" y="3437636"/>
                  <a:pt x="227238" y="3454180"/>
                  <a:pt x="226243" y="3473086"/>
                </a:cubicBezTo>
                <a:cubicBezTo>
                  <a:pt x="225248" y="3492490"/>
                  <a:pt x="241045" y="3509158"/>
                  <a:pt x="260822" y="3509905"/>
                </a:cubicBezTo>
                <a:cubicBezTo>
                  <a:pt x="281345" y="3510651"/>
                  <a:pt x="297142" y="3496222"/>
                  <a:pt x="297764" y="3475947"/>
                </a:cubicBezTo>
                <a:cubicBezTo>
                  <a:pt x="298511" y="3455921"/>
                  <a:pt x="283211" y="3439129"/>
                  <a:pt x="263683" y="3438383"/>
                </a:cubicBezTo>
                <a:close/>
                <a:moveTo>
                  <a:pt x="172633" y="3438383"/>
                </a:moveTo>
                <a:cubicBezTo>
                  <a:pt x="153726" y="3438507"/>
                  <a:pt x="136561" y="3455797"/>
                  <a:pt x="136685" y="3474703"/>
                </a:cubicBezTo>
                <a:cubicBezTo>
                  <a:pt x="136685" y="3494232"/>
                  <a:pt x="152980" y="3510029"/>
                  <a:pt x="173006" y="3510029"/>
                </a:cubicBezTo>
                <a:cubicBezTo>
                  <a:pt x="193405" y="3510029"/>
                  <a:pt x="208456" y="3494854"/>
                  <a:pt x="208331" y="3474330"/>
                </a:cubicBezTo>
                <a:cubicBezTo>
                  <a:pt x="208331" y="3454428"/>
                  <a:pt x="192161" y="3438258"/>
                  <a:pt x="172757" y="3438383"/>
                </a:cubicBezTo>
                <a:close/>
                <a:moveTo>
                  <a:pt x="83448" y="3438383"/>
                </a:moveTo>
                <a:cubicBezTo>
                  <a:pt x="64542" y="3438383"/>
                  <a:pt x="47252" y="3455424"/>
                  <a:pt x="47128" y="3474330"/>
                </a:cubicBezTo>
                <a:cubicBezTo>
                  <a:pt x="46879" y="3493859"/>
                  <a:pt x="63049" y="3509905"/>
                  <a:pt x="83075" y="3510029"/>
                </a:cubicBezTo>
                <a:cubicBezTo>
                  <a:pt x="103599" y="3510153"/>
                  <a:pt x="118649" y="3495227"/>
                  <a:pt x="118774" y="3474703"/>
                </a:cubicBezTo>
                <a:cubicBezTo>
                  <a:pt x="118774" y="3454802"/>
                  <a:pt x="102977" y="3438383"/>
                  <a:pt x="83573" y="3438383"/>
                </a:cubicBezTo>
                <a:close/>
                <a:moveTo>
                  <a:pt x="3311123" y="3564509"/>
                </a:moveTo>
                <a:cubicBezTo>
                  <a:pt x="3311371" y="3544359"/>
                  <a:pt x="3292962" y="3526572"/>
                  <a:pt x="3272936" y="3527692"/>
                </a:cubicBezTo>
                <a:cubicBezTo>
                  <a:pt x="3253408" y="3528686"/>
                  <a:pt x="3238357" y="3545230"/>
                  <a:pt x="3238855" y="3565131"/>
                </a:cubicBezTo>
                <a:cubicBezTo>
                  <a:pt x="3239352" y="3585531"/>
                  <a:pt x="3254527" y="3600208"/>
                  <a:pt x="3275051" y="3599959"/>
                </a:cubicBezTo>
                <a:cubicBezTo>
                  <a:pt x="3294952" y="3599710"/>
                  <a:pt x="3310998" y="3584038"/>
                  <a:pt x="3311247" y="3564509"/>
                </a:cubicBezTo>
                <a:close/>
                <a:moveTo>
                  <a:pt x="13328990" y="3385146"/>
                </a:moveTo>
                <a:cubicBezTo>
                  <a:pt x="13328990" y="3366488"/>
                  <a:pt x="13311202" y="3348825"/>
                  <a:pt x="13292544" y="3349199"/>
                </a:cubicBezTo>
                <a:cubicBezTo>
                  <a:pt x="13274260" y="3349572"/>
                  <a:pt x="13258836" y="3364747"/>
                  <a:pt x="13258089" y="3383405"/>
                </a:cubicBezTo>
                <a:cubicBezTo>
                  <a:pt x="13257219" y="3403804"/>
                  <a:pt x="13272021" y="3419725"/>
                  <a:pt x="13292295" y="3420222"/>
                </a:cubicBezTo>
                <a:cubicBezTo>
                  <a:pt x="13312198" y="3420596"/>
                  <a:pt x="13328990" y="3404674"/>
                  <a:pt x="13328990" y="3385270"/>
                </a:cubicBezTo>
                <a:close/>
                <a:moveTo>
                  <a:pt x="13204480" y="3349199"/>
                </a:moveTo>
                <a:cubicBezTo>
                  <a:pt x="13186692" y="3350443"/>
                  <a:pt x="13170772" y="3367110"/>
                  <a:pt x="13170648" y="3384773"/>
                </a:cubicBezTo>
                <a:cubicBezTo>
                  <a:pt x="13170399" y="3404177"/>
                  <a:pt x="13187066" y="3420347"/>
                  <a:pt x="13206967" y="3420098"/>
                </a:cubicBezTo>
                <a:cubicBezTo>
                  <a:pt x="13227242" y="3419849"/>
                  <a:pt x="13242294" y="3404177"/>
                  <a:pt x="13241547" y="3383653"/>
                </a:cubicBezTo>
                <a:cubicBezTo>
                  <a:pt x="13240924" y="3363876"/>
                  <a:pt x="13223636" y="3347830"/>
                  <a:pt x="13204480" y="3349199"/>
                </a:cubicBezTo>
                <a:close/>
                <a:moveTo>
                  <a:pt x="13116788" y="3349199"/>
                </a:moveTo>
                <a:cubicBezTo>
                  <a:pt x="13098130" y="3349199"/>
                  <a:pt x="13080593" y="3367235"/>
                  <a:pt x="13080965" y="3385892"/>
                </a:cubicBezTo>
                <a:cubicBezTo>
                  <a:pt x="13081463" y="3404177"/>
                  <a:pt x="13096762" y="3419476"/>
                  <a:pt x="13115420" y="3420222"/>
                </a:cubicBezTo>
                <a:cubicBezTo>
                  <a:pt x="13135819" y="3420969"/>
                  <a:pt x="13151616" y="3406167"/>
                  <a:pt x="13151990" y="3385768"/>
                </a:cubicBezTo>
                <a:cubicBezTo>
                  <a:pt x="13152362" y="3365866"/>
                  <a:pt x="13136193" y="3349199"/>
                  <a:pt x="13116788" y="3349323"/>
                </a:cubicBezTo>
                <a:close/>
                <a:moveTo>
                  <a:pt x="13062432" y="3383653"/>
                </a:moveTo>
                <a:cubicBezTo>
                  <a:pt x="13061811" y="3364995"/>
                  <a:pt x="13046510" y="3349572"/>
                  <a:pt x="13028226" y="3349074"/>
                </a:cubicBezTo>
                <a:cubicBezTo>
                  <a:pt x="13009692" y="3348577"/>
                  <a:pt x="12991657" y="3366115"/>
                  <a:pt x="12991533" y="3384773"/>
                </a:cubicBezTo>
                <a:cubicBezTo>
                  <a:pt x="12991408" y="3404177"/>
                  <a:pt x="13008075" y="3420347"/>
                  <a:pt x="13027977" y="3420098"/>
                </a:cubicBezTo>
                <a:cubicBezTo>
                  <a:pt x="13048251" y="3419849"/>
                  <a:pt x="13063179" y="3404053"/>
                  <a:pt x="13062556" y="3383653"/>
                </a:cubicBezTo>
                <a:close/>
                <a:moveTo>
                  <a:pt x="12935933" y="3349199"/>
                </a:moveTo>
                <a:cubicBezTo>
                  <a:pt x="12918145" y="3350318"/>
                  <a:pt x="12902223" y="3366861"/>
                  <a:pt x="12901974" y="3384524"/>
                </a:cubicBezTo>
                <a:cubicBezTo>
                  <a:pt x="12901727" y="3403928"/>
                  <a:pt x="12918145" y="3420222"/>
                  <a:pt x="12938171" y="3420098"/>
                </a:cubicBezTo>
                <a:cubicBezTo>
                  <a:pt x="12958446" y="3419974"/>
                  <a:pt x="12973496" y="3404301"/>
                  <a:pt x="12972999" y="3383902"/>
                </a:cubicBezTo>
                <a:cubicBezTo>
                  <a:pt x="12972377" y="3364125"/>
                  <a:pt x="12955336" y="3348079"/>
                  <a:pt x="12936057" y="3349199"/>
                </a:cubicBezTo>
                <a:close/>
                <a:moveTo>
                  <a:pt x="12887173" y="3384399"/>
                </a:moveTo>
                <a:cubicBezTo>
                  <a:pt x="12886800" y="3365618"/>
                  <a:pt x="12868640" y="3348328"/>
                  <a:pt x="12849982" y="3349074"/>
                </a:cubicBezTo>
                <a:cubicBezTo>
                  <a:pt x="12831698" y="3349820"/>
                  <a:pt x="12816646" y="3365369"/>
                  <a:pt x="12816150" y="3384026"/>
                </a:cubicBezTo>
                <a:cubicBezTo>
                  <a:pt x="12815652" y="3404426"/>
                  <a:pt x="12830826" y="3419974"/>
                  <a:pt x="12851101" y="3420098"/>
                </a:cubicBezTo>
                <a:cubicBezTo>
                  <a:pt x="12871002" y="3420098"/>
                  <a:pt x="12887422" y="3403804"/>
                  <a:pt x="12887049" y="3384399"/>
                </a:cubicBezTo>
                <a:close/>
                <a:moveTo>
                  <a:pt x="12797616" y="3385146"/>
                </a:moveTo>
                <a:cubicBezTo>
                  <a:pt x="12797616" y="3366488"/>
                  <a:pt x="12779829" y="3348825"/>
                  <a:pt x="12761171" y="3349199"/>
                </a:cubicBezTo>
                <a:cubicBezTo>
                  <a:pt x="12742887" y="3349572"/>
                  <a:pt x="12727463" y="3364747"/>
                  <a:pt x="12726716" y="3383405"/>
                </a:cubicBezTo>
                <a:cubicBezTo>
                  <a:pt x="12725846" y="3403804"/>
                  <a:pt x="12740647" y="3419725"/>
                  <a:pt x="12760922" y="3420222"/>
                </a:cubicBezTo>
                <a:cubicBezTo>
                  <a:pt x="12780823" y="3420596"/>
                  <a:pt x="12797616" y="3404674"/>
                  <a:pt x="12797616" y="3385270"/>
                </a:cubicBezTo>
                <a:close/>
                <a:moveTo>
                  <a:pt x="12708058" y="3385643"/>
                </a:moveTo>
                <a:cubicBezTo>
                  <a:pt x="12708432" y="3366986"/>
                  <a:pt x="12690768" y="3349199"/>
                  <a:pt x="12672110" y="3349199"/>
                </a:cubicBezTo>
                <a:cubicBezTo>
                  <a:pt x="12653826" y="3349199"/>
                  <a:pt x="12638154" y="3364374"/>
                  <a:pt x="12637159" y="3382907"/>
                </a:cubicBezTo>
                <a:cubicBezTo>
                  <a:pt x="12636038" y="3403306"/>
                  <a:pt x="12650717" y="3419476"/>
                  <a:pt x="12670867" y="3420222"/>
                </a:cubicBezTo>
                <a:cubicBezTo>
                  <a:pt x="12690768" y="3420845"/>
                  <a:pt x="12707684" y="3405172"/>
                  <a:pt x="12708058" y="3385768"/>
                </a:cubicBezTo>
                <a:close/>
                <a:moveTo>
                  <a:pt x="12583548" y="3349199"/>
                </a:moveTo>
                <a:cubicBezTo>
                  <a:pt x="12565762" y="3350443"/>
                  <a:pt x="12549840" y="3367110"/>
                  <a:pt x="12549716" y="3384773"/>
                </a:cubicBezTo>
                <a:cubicBezTo>
                  <a:pt x="12549467" y="3404177"/>
                  <a:pt x="12566134" y="3420347"/>
                  <a:pt x="12586037" y="3420098"/>
                </a:cubicBezTo>
                <a:cubicBezTo>
                  <a:pt x="12606312" y="3419849"/>
                  <a:pt x="12621362" y="3404177"/>
                  <a:pt x="12620615" y="3383653"/>
                </a:cubicBezTo>
                <a:cubicBezTo>
                  <a:pt x="12619994" y="3363876"/>
                  <a:pt x="12602704" y="3347830"/>
                  <a:pt x="12583548" y="3349199"/>
                </a:cubicBezTo>
                <a:close/>
                <a:moveTo>
                  <a:pt x="12496479" y="3349199"/>
                </a:moveTo>
                <a:cubicBezTo>
                  <a:pt x="12477821" y="3348950"/>
                  <a:pt x="12460034" y="3366612"/>
                  <a:pt x="12460034" y="3385270"/>
                </a:cubicBezTo>
                <a:cubicBezTo>
                  <a:pt x="12460034" y="3403555"/>
                  <a:pt x="12475209" y="3419103"/>
                  <a:pt x="12493867" y="3420222"/>
                </a:cubicBezTo>
                <a:cubicBezTo>
                  <a:pt x="12514266" y="3421342"/>
                  <a:pt x="12530435" y="3406665"/>
                  <a:pt x="12531058" y="3386390"/>
                </a:cubicBezTo>
                <a:cubicBezTo>
                  <a:pt x="12531681" y="3366488"/>
                  <a:pt x="12515883" y="3349572"/>
                  <a:pt x="12496479" y="3349199"/>
                </a:cubicBezTo>
                <a:close/>
                <a:moveTo>
                  <a:pt x="12404186" y="3349199"/>
                </a:moveTo>
                <a:cubicBezTo>
                  <a:pt x="12386398" y="3350567"/>
                  <a:pt x="12370601" y="3367235"/>
                  <a:pt x="12370476" y="3384897"/>
                </a:cubicBezTo>
                <a:cubicBezTo>
                  <a:pt x="12370476" y="3404301"/>
                  <a:pt x="12387020" y="3420347"/>
                  <a:pt x="12407046" y="3420098"/>
                </a:cubicBezTo>
                <a:cubicBezTo>
                  <a:pt x="12427321" y="3419725"/>
                  <a:pt x="12442247" y="3403928"/>
                  <a:pt x="12441501" y="3383529"/>
                </a:cubicBezTo>
                <a:cubicBezTo>
                  <a:pt x="12440754" y="3363752"/>
                  <a:pt x="12423464" y="3347830"/>
                  <a:pt x="12404186" y="3349199"/>
                </a:cubicBezTo>
                <a:close/>
                <a:moveTo>
                  <a:pt x="12355675" y="3383778"/>
                </a:moveTo>
                <a:cubicBezTo>
                  <a:pt x="12354928" y="3364995"/>
                  <a:pt x="12336519" y="3347955"/>
                  <a:pt x="12317986" y="3349074"/>
                </a:cubicBezTo>
                <a:cubicBezTo>
                  <a:pt x="12299577" y="3350193"/>
                  <a:pt x="12284900" y="3365866"/>
                  <a:pt x="12284775" y="3384524"/>
                </a:cubicBezTo>
                <a:cubicBezTo>
                  <a:pt x="12284526" y="3404923"/>
                  <a:pt x="12299951" y="3420222"/>
                  <a:pt x="12320350" y="3419974"/>
                </a:cubicBezTo>
                <a:cubicBezTo>
                  <a:pt x="12340251" y="3419725"/>
                  <a:pt x="12356545" y="3403057"/>
                  <a:pt x="12355675" y="3383653"/>
                </a:cubicBezTo>
                <a:close/>
                <a:moveTo>
                  <a:pt x="12266117" y="3383529"/>
                </a:moveTo>
                <a:cubicBezTo>
                  <a:pt x="12265247" y="3365742"/>
                  <a:pt x="12248952" y="3349696"/>
                  <a:pt x="12231165" y="3349074"/>
                </a:cubicBezTo>
                <a:cubicBezTo>
                  <a:pt x="12211886" y="3348452"/>
                  <a:pt x="12195218" y="3364871"/>
                  <a:pt x="12195218" y="3384773"/>
                </a:cubicBezTo>
                <a:cubicBezTo>
                  <a:pt x="12195218" y="3405047"/>
                  <a:pt x="12210641" y="3420347"/>
                  <a:pt x="12230916" y="3420098"/>
                </a:cubicBezTo>
                <a:cubicBezTo>
                  <a:pt x="12250818" y="3419725"/>
                  <a:pt x="12266988" y="3402933"/>
                  <a:pt x="12266117" y="3383653"/>
                </a:cubicBezTo>
                <a:close/>
                <a:moveTo>
                  <a:pt x="12138125" y="3419974"/>
                </a:moveTo>
                <a:cubicBezTo>
                  <a:pt x="12158151" y="3421342"/>
                  <a:pt x="12175440" y="3406416"/>
                  <a:pt x="12176560" y="3386763"/>
                </a:cubicBezTo>
                <a:cubicBezTo>
                  <a:pt x="12177680" y="3368230"/>
                  <a:pt x="12160763" y="3349820"/>
                  <a:pt x="12141857" y="3349074"/>
                </a:cubicBezTo>
                <a:cubicBezTo>
                  <a:pt x="12123696" y="3348328"/>
                  <a:pt x="12107277" y="3363005"/>
                  <a:pt x="12105660" y="3381414"/>
                </a:cubicBezTo>
                <a:cubicBezTo>
                  <a:pt x="12103919" y="3401689"/>
                  <a:pt x="12118099" y="3418605"/>
                  <a:pt x="12138125" y="3419849"/>
                </a:cubicBezTo>
                <a:close/>
                <a:moveTo>
                  <a:pt x="12087002" y="3383778"/>
                </a:moveTo>
                <a:cubicBezTo>
                  <a:pt x="12086256" y="3364995"/>
                  <a:pt x="12067847" y="3347955"/>
                  <a:pt x="12049314" y="3349074"/>
                </a:cubicBezTo>
                <a:cubicBezTo>
                  <a:pt x="12030904" y="3350193"/>
                  <a:pt x="12016227" y="3365866"/>
                  <a:pt x="12016103" y="3384524"/>
                </a:cubicBezTo>
                <a:cubicBezTo>
                  <a:pt x="12015854" y="3404923"/>
                  <a:pt x="12031278" y="3420222"/>
                  <a:pt x="12051677" y="3419974"/>
                </a:cubicBezTo>
                <a:cubicBezTo>
                  <a:pt x="12071579" y="3419725"/>
                  <a:pt x="12087873" y="3403057"/>
                  <a:pt x="12087002" y="3383653"/>
                </a:cubicBezTo>
                <a:close/>
                <a:moveTo>
                  <a:pt x="11962742" y="3349199"/>
                </a:moveTo>
                <a:cubicBezTo>
                  <a:pt x="11944955" y="3350318"/>
                  <a:pt x="11929033" y="3366861"/>
                  <a:pt x="11928660" y="3384524"/>
                </a:cubicBezTo>
                <a:cubicBezTo>
                  <a:pt x="11928287" y="3403928"/>
                  <a:pt x="11944830" y="3420222"/>
                  <a:pt x="11964731" y="3420098"/>
                </a:cubicBezTo>
                <a:cubicBezTo>
                  <a:pt x="11985006" y="3420098"/>
                  <a:pt x="12000057" y="3404301"/>
                  <a:pt x="11999560" y="3383902"/>
                </a:cubicBezTo>
                <a:cubicBezTo>
                  <a:pt x="11999062" y="3364125"/>
                  <a:pt x="11981897" y="3348079"/>
                  <a:pt x="11962617" y="3349199"/>
                </a:cubicBezTo>
                <a:close/>
                <a:moveTo>
                  <a:pt x="11873308" y="3349199"/>
                </a:moveTo>
                <a:cubicBezTo>
                  <a:pt x="11855521" y="3350193"/>
                  <a:pt x="11839476" y="3366737"/>
                  <a:pt x="11839103" y="3384399"/>
                </a:cubicBezTo>
                <a:cubicBezTo>
                  <a:pt x="11838730" y="3403804"/>
                  <a:pt x="11855148" y="3420098"/>
                  <a:pt x="11875050" y="3420098"/>
                </a:cubicBezTo>
                <a:cubicBezTo>
                  <a:pt x="11895325" y="3420098"/>
                  <a:pt x="11910500" y="3404426"/>
                  <a:pt x="11910002" y="3384026"/>
                </a:cubicBezTo>
                <a:cubicBezTo>
                  <a:pt x="11909505" y="3364249"/>
                  <a:pt x="11892464" y="3348079"/>
                  <a:pt x="11873308" y="3349199"/>
                </a:cubicBezTo>
                <a:close/>
                <a:moveTo>
                  <a:pt x="11820445" y="3383653"/>
                </a:moveTo>
                <a:cubicBezTo>
                  <a:pt x="11819823" y="3364995"/>
                  <a:pt x="11804524" y="3349572"/>
                  <a:pt x="11786239" y="3349074"/>
                </a:cubicBezTo>
                <a:cubicBezTo>
                  <a:pt x="11767581" y="3348577"/>
                  <a:pt x="11749669" y="3366115"/>
                  <a:pt x="11749545" y="3384773"/>
                </a:cubicBezTo>
                <a:cubicBezTo>
                  <a:pt x="11749420" y="3404177"/>
                  <a:pt x="11766088" y="3420347"/>
                  <a:pt x="11785990" y="3420098"/>
                </a:cubicBezTo>
                <a:cubicBezTo>
                  <a:pt x="11806265" y="3419849"/>
                  <a:pt x="11821191" y="3404053"/>
                  <a:pt x="11820569" y="3383653"/>
                </a:cubicBezTo>
                <a:close/>
                <a:moveTo>
                  <a:pt x="11734743" y="3385146"/>
                </a:moveTo>
                <a:cubicBezTo>
                  <a:pt x="11734743" y="3366488"/>
                  <a:pt x="11716832" y="3348825"/>
                  <a:pt x="11698298" y="3349199"/>
                </a:cubicBezTo>
                <a:cubicBezTo>
                  <a:pt x="11680014" y="3349572"/>
                  <a:pt x="11664590" y="3364871"/>
                  <a:pt x="11663844" y="3383405"/>
                </a:cubicBezTo>
                <a:cubicBezTo>
                  <a:pt x="11662973" y="3403804"/>
                  <a:pt x="11677775" y="3419725"/>
                  <a:pt x="11698050" y="3420222"/>
                </a:cubicBezTo>
                <a:cubicBezTo>
                  <a:pt x="11717951" y="3420596"/>
                  <a:pt x="11734743" y="3404674"/>
                  <a:pt x="11734743" y="3385270"/>
                </a:cubicBezTo>
                <a:close/>
                <a:moveTo>
                  <a:pt x="11645186" y="3385519"/>
                </a:moveTo>
                <a:cubicBezTo>
                  <a:pt x="11645435" y="3366861"/>
                  <a:pt x="11627648" y="3349074"/>
                  <a:pt x="11608990" y="3349199"/>
                </a:cubicBezTo>
                <a:cubicBezTo>
                  <a:pt x="11590705" y="3349323"/>
                  <a:pt x="11575157" y="3364498"/>
                  <a:pt x="11574287" y="3383156"/>
                </a:cubicBezTo>
                <a:cubicBezTo>
                  <a:pt x="11573291" y="3403555"/>
                  <a:pt x="11587969" y="3419601"/>
                  <a:pt x="11608243" y="3420222"/>
                </a:cubicBezTo>
                <a:cubicBezTo>
                  <a:pt x="11628145" y="3420845"/>
                  <a:pt x="11645062" y="3404923"/>
                  <a:pt x="11645186" y="3385519"/>
                </a:cubicBezTo>
                <a:close/>
                <a:moveTo>
                  <a:pt x="11555629" y="3384524"/>
                </a:moveTo>
                <a:cubicBezTo>
                  <a:pt x="11555255" y="3365742"/>
                  <a:pt x="11537095" y="3348452"/>
                  <a:pt x="11518561" y="3349199"/>
                </a:cubicBezTo>
                <a:cubicBezTo>
                  <a:pt x="11500277" y="3349945"/>
                  <a:pt x="11485226" y="3365493"/>
                  <a:pt x="11484729" y="3384151"/>
                </a:cubicBezTo>
                <a:cubicBezTo>
                  <a:pt x="11484232" y="3404550"/>
                  <a:pt x="11499282" y="3420222"/>
                  <a:pt x="11519681" y="3420222"/>
                </a:cubicBezTo>
                <a:cubicBezTo>
                  <a:pt x="11539583" y="3420222"/>
                  <a:pt x="11556126" y="3403928"/>
                  <a:pt x="11555629" y="3384524"/>
                </a:cubicBezTo>
                <a:close/>
                <a:moveTo>
                  <a:pt x="11431492" y="3349323"/>
                </a:moveTo>
                <a:cubicBezTo>
                  <a:pt x="11413705" y="3350318"/>
                  <a:pt x="11397659" y="3366861"/>
                  <a:pt x="11397286" y="3384524"/>
                </a:cubicBezTo>
                <a:cubicBezTo>
                  <a:pt x="11396913" y="3403928"/>
                  <a:pt x="11413332" y="3420222"/>
                  <a:pt x="11433233" y="3420222"/>
                </a:cubicBezTo>
                <a:cubicBezTo>
                  <a:pt x="11453508" y="3420222"/>
                  <a:pt x="11468684" y="3404550"/>
                  <a:pt x="11468185" y="3384151"/>
                </a:cubicBezTo>
                <a:cubicBezTo>
                  <a:pt x="11467688" y="3364374"/>
                  <a:pt x="11450647" y="3348204"/>
                  <a:pt x="11431492" y="3349323"/>
                </a:cubicBezTo>
                <a:close/>
                <a:moveTo>
                  <a:pt x="11378628" y="3384151"/>
                </a:moveTo>
                <a:cubicBezTo>
                  <a:pt x="11378131" y="3365493"/>
                  <a:pt x="11363080" y="3349945"/>
                  <a:pt x="11344795" y="3349323"/>
                </a:cubicBezTo>
                <a:cubicBezTo>
                  <a:pt x="11326262" y="3348577"/>
                  <a:pt x="11308102" y="3365866"/>
                  <a:pt x="11307729" y="3384648"/>
                </a:cubicBezTo>
                <a:cubicBezTo>
                  <a:pt x="11307355" y="3404053"/>
                  <a:pt x="11323899" y="3420347"/>
                  <a:pt x="11343800" y="3420222"/>
                </a:cubicBezTo>
                <a:cubicBezTo>
                  <a:pt x="11364075" y="3420222"/>
                  <a:pt x="11379250" y="3404550"/>
                  <a:pt x="11378752" y="3384151"/>
                </a:cubicBezTo>
                <a:close/>
                <a:moveTo>
                  <a:pt x="11289071" y="3385643"/>
                </a:moveTo>
                <a:cubicBezTo>
                  <a:pt x="11289319" y="3365742"/>
                  <a:pt x="11273149" y="3349074"/>
                  <a:pt x="11253745" y="3349323"/>
                </a:cubicBezTo>
                <a:cubicBezTo>
                  <a:pt x="11236083" y="3349447"/>
                  <a:pt x="11219415" y="3365369"/>
                  <a:pt x="11218171" y="3383156"/>
                </a:cubicBezTo>
                <a:cubicBezTo>
                  <a:pt x="11216803" y="3402311"/>
                  <a:pt x="11232849" y="3419601"/>
                  <a:pt x="11252626" y="3420347"/>
                </a:cubicBezTo>
                <a:cubicBezTo>
                  <a:pt x="11273025" y="3421093"/>
                  <a:pt x="11288822" y="3406167"/>
                  <a:pt x="11289071" y="3385768"/>
                </a:cubicBezTo>
                <a:close/>
                <a:moveTo>
                  <a:pt x="11162446" y="3349323"/>
                </a:moveTo>
                <a:cubicBezTo>
                  <a:pt x="11144659" y="3350567"/>
                  <a:pt x="11128738" y="3367235"/>
                  <a:pt x="11128614" y="3384897"/>
                </a:cubicBezTo>
                <a:cubicBezTo>
                  <a:pt x="11128365" y="3404301"/>
                  <a:pt x="11145033" y="3420471"/>
                  <a:pt x="11164934" y="3420222"/>
                </a:cubicBezTo>
                <a:cubicBezTo>
                  <a:pt x="11185209" y="3419974"/>
                  <a:pt x="11200260" y="3404301"/>
                  <a:pt x="11199514" y="3383778"/>
                </a:cubicBezTo>
                <a:cubicBezTo>
                  <a:pt x="11198892" y="3364000"/>
                  <a:pt x="11181602" y="3347955"/>
                  <a:pt x="11162446" y="3349323"/>
                </a:cubicBezTo>
                <a:close/>
                <a:moveTo>
                  <a:pt x="11113687" y="3382907"/>
                </a:moveTo>
                <a:cubicBezTo>
                  <a:pt x="11112444" y="3365120"/>
                  <a:pt x="11095651" y="3349323"/>
                  <a:pt x="11077989" y="3349199"/>
                </a:cubicBezTo>
                <a:cubicBezTo>
                  <a:pt x="11058585" y="3349199"/>
                  <a:pt x="11042415" y="3365742"/>
                  <a:pt x="11042788" y="3385643"/>
                </a:cubicBezTo>
                <a:cubicBezTo>
                  <a:pt x="11043161" y="3406043"/>
                  <a:pt x="11058834" y="3420845"/>
                  <a:pt x="11079357" y="3420098"/>
                </a:cubicBezTo>
                <a:cubicBezTo>
                  <a:pt x="11099135" y="3419352"/>
                  <a:pt x="11115055" y="3402062"/>
                  <a:pt x="11113687" y="3382907"/>
                </a:cubicBezTo>
                <a:close/>
                <a:moveTo>
                  <a:pt x="11024130" y="3384275"/>
                </a:moveTo>
                <a:cubicBezTo>
                  <a:pt x="11023633" y="3365493"/>
                  <a:pt x="11005348" y="3348328"/>
                  <a:pt x="10986814" y="3349199"/>
                </a:cubicBezTo>
                <a:cubicBezTo>
                  <a:pt x="10968530" y="3350069"/>
                  <a:pt x="10953604" y="3365742"/>
                  <a:pt x="10953231" y="3384399"/>
                </a:cubicBezTo>
                <a:cubicBezTo>
                  <a:pt x="10952857" y="3404799"/>
                  <a:pt x="10968156" y="3420222"/>
                  <a:pt x="10988431" y="3420222"/>
                </a:cubicBezTo>
                <a:cubicBezTo>
                  <a:pt x="11008333" y="3420222"/>
                  <a:pt x="11024752" y="3403679"/>
                  <a:pt x="11024130" y="3384275"/>
                </a:cubicBezTo>
                <a:close/>
                <a:moveTo>
                  <a:pt x="10896138" y="3420098"/>
                </a:moveTo>
                <a:cubicBezTo>
                  <a:pt x="10916163" y="3421466"/>
                  <a:pt x="10933453" y="3406540"/>
                  <a:pt x="10934573" y="3386887"/>
                </a:cubicBezTo>
                <a:cubicBezTo>
                  <a:pt x="10935692" y="3368354"/>
                  <a:pt x="10918776" y="3349945"/>
                  <a:pt x="10899869" y="3349199"/>
                </a:cubicBezTo>
                <a:cubicBezTo>
                  <a:pt x="10881709" y="3348452"/>
                  <a:pt x="10865290" y="3363130"/>
                  <a:pt x="10863673" y="3381539"/>
                </a:cubicBezTo>
                <a:cubicBezTo>
                  <a:pt x="10861932" y="3401814"/>
                  <a:pt x="10876112" y="3418730"/>
                  <a:pt x="10896138" y="3419974"/>
                </a:cubicBezTo>
                <a:close/>
                <a:moveTo>
                  <a:pt x="10812053" y="3349199"/>
                </a:moveTo>
                <a:cubicBezTo>
                  <a:pt x="10793395" y="3349199"/>
                  <a:pt x="10775733" y="3367235"/>
                  <a:pt x="10776230" y="3385768"/>
                </a:cubicBezTo>
                <a:cubicBezTo>
                  <a:pt x="10776604" y="3404053"/>
                  <a:pt x="10791903" y="3419352"/>
                  <a:pt x="10810560" y="3420098"/>
                </a:cubicBezTo>
                <a:cubicBezTo>
                  <a:pt x="10830960" y="3420845"/>
                  <a:pt x="10846881" y="3406043"/>
                  <a:pt x="10847254" y="3385768"/>
                </a:cubicBezTo>
                <a:cubicBezTo>
                  <a:pt x="10847627" y="3365866"/>
                  <a:pt x="10831582" y="3349199"/>
                  <a:pt x="10812178" y="3349199"/>
                </a:cubicBezTo>
                <a:close/>
                <a:moveTo>
                  <a:pt x="10723118" y="3349199"/>
                </a:moveTo>
                <a:cubicBezTo>
                  <a:pt x="10704460" y="3348825"/>
                  <a:pt x="10686672" y="3366488"/>
                  <a:pt x="10686672" y="3385146"/>
                </a:cubicBezTo>
                <a:cubicBezTo>
                  <a:pt x="10686672" y="3403430"/>
                  <a:pt x="10701848" y="3419103"/>
                  <a:pt x="10720381" y="3420098"/>
                </a:cubicBezTo>
                <a:cubicBezTo>
                  <a:pt x="10740781" y="3421218"/>
                  <a:pt x="10756950" y="3406540"/>
                  <a:pt x="10757697" y="3386390"/>
                </a:cubicBezTo>
                <a:cubicBezTo>
                  <a:pt x="10758443" y="3366488"/>
                  <a:pt x="10742646" y="3349572"/>
                  <a:pt x="10723242" y="3349199"/>
                </a:cubicBezTo>
                <a:close/>
                <a:moveTo>
                  <a:pt x="10633187" y="3349199"/>
                </a:moveTo>
                <a:cubicBezTo>
                  <a:pt x="10614529" y="3349074"/>
                  <a:pt x="10596742" y="3366861"/>
                  <a:pt x="10596991" y="3385519"/>
                </a:cubicBezTo>
                <a:cubicBezTo>
                  <a:pt x="10597240" y="3403804"/>
                  <a:pt x="10612415" y="3419228"/>
                  <a:pt x="10631073" y="3420222"/>
                </a:cubicBezTo>
                <a:cubicBezTo>
                  <a:pt x="10651472" y="3421218"/>
                  <a:pt x="10667517" y="3406416"/>
                  <a:pt x="10668015" y="3386141"/>
                </a:cubicBezTo>
                <a:cubicBezTo>
                  <a:pt x="10668513" y="3366239"/>
                  <a:pt x="10652591" y="3349447"/>
                  <a:pt x="10633187" y="3349199"/>
                </a:cubicBezTo>
                <a:close/>
                <a:moveTo>
                  <a:pt x="10582314" y="3385146"/>
                </a:moveTo>
                <a:cubicBezTo>
                  <a:pt x="10582314" y="3366488"/>
                  <a:pt x="10564402" y="3348825"/>
                  <a:pt x="10545869" y="3349199"/>
                </a:cubicBezTo>
                <a:cubicBezTo>
                  <a:pt x="10527584" y="3349572"/>
                  <a:pt x="10512160" y="3364871"/>
                  <a:pt x="10511414" y="3383405"/>
                </a:cubicBezTo>
                <a:cubicBezTo>
                  <a:pt x="10510543" y="3403804"/>
                  <a:pt x="10525345" y="3419725"/>
                  <a:pt x="10545620" y="3420222"/>
                </a:cubicBezTo>
                <a:cubicBezTo>
                  <a:pt x="10565521" y="3420596"/>
                  <a:pt x="10582314" y="3404674"/>
                  <a:pt x="10582314" y="3385270"/>
                </a:cubicBezTo>
                <a:close/>
                <a:moveTo>
                  <a:pt x="10492756" y="3384026"/>
                </a:moveTo>
                <a:cubicBezTo>
                  <a:pt x="10492134" y="3365244"/>
                  <a:pt x="10473849" y="3348079"/>
                  <a:pt x="10455316" y="3349074"/>
                </a:cubicBezTo>
                <a:cubicBezTo>
                  <a:pt x="10437032" y="3350069"/>
                  <a:pt x="10422230" y="3365618"/>
                  <a:pt x="10421856" y="3384399"/>
                </a:cubicBezTo>
                <a:cubicBezTo>
                  <a:pt x="10421607" y="3404799"/>
                  <a:pt x="10436907" y="3420222"/>
                  <a:pt x="10457182" y="3420098"/>
                </a:cubicBezTo>
                <a:cubicBezTo>
                  <a:pt x="10477084" y="3419974"/>
                  <a:pt x="10493378" y="3403430"/>
                  <a:pt x="10492756" y="3384026"/>
                </a:cubicBezTo>
                <a:close/>
                <a:moveTo>
                  <a:pt x="10403199" y="3384399"/>
                </a:moveTo>
                <a:cubicBezTo>
                  <a:pt x="10402826" y="3365618"/>
                  <a:pt x="10384665" y="3348328"/>
                  <a:pt x="10366132" y="3349074"/>
                </a:cubicBezTo>
                <a:cubicBezTo>
                  <a:pt x="10347847" y="3349820"/>
                  <a:pt x="10332797" y="3365369"/>
                  <a:pt x="10332299" y="3384026"/>
                </a:cubicBezTo>
                <a:cubicBezTo>
                  <a:pt x="10331802" y="3404426"/>
                  <a:pt x="10346853" y="3420098"/>
                  <a:pt x="10367251" y="3420098"/>
                </a:cubicBezTo>
                <a:cubicBezTo>
                  <a:pt x="10387153" y="3420098"/>
                  <a:pt x="10403696" y="3403804"/>
                  <a:pt x="10403199" y="3384399"/>
                </a:cubicBezTo>
                <a:close/>
                <a:moveTo>
                  <a:pt x="10278689" y="3349199"/>
                </a:moveTo>
                <a:cubicBezTo>
                  <a:pt x="10260902" y="3350443"/>
                  <a:pt x="10244981" y="3367110"/>
                  <a:pt x="10244856" y="3384773"/>
                </a:cubicBezTo>
                <a:cubicBezTo>
                  <a:pt x="10244607" y="3404177"/>
                  <a:pt x="10261275" y="3420347"/>
                  <a:pt x="10281177" y="3420098"/>
                </a:cubicBezTo>
                <a:cubicBezTo>
                  <a:pt x="10301452" y="3419849"/>
                  <a:pt x="10316502" y="3404177"/>
                  <a:pt x="10315756" y="3383653"/>
                </a:cubicBezTo>
                <a:cubicBezTo>
                  <a:pt x="10315134" y="3363876"/>
                  <a:pt x="10297845" y="3347830"/>
                  <a:pt x="10278689" y="3349199"/>
                </a:cubicBezTo>
                <a:close/>
                <a:moveTo>
                  <a:pt x="10226199" y="3383280"/>
                </a:moveTo>
                <a:cubicBezTo>
                  <a:pt x="10225452" y="3364622"/>
                  <a:pt x="10210029" y="3349323"/>
                  <a:pt x="10191744" y="3349074"/>
                </a:cubicBezTo>
                <a:cubicBezTo>
                  <a:pt x="10173086" y="3348701"/>
                  <a:pt x="10155299" y="3366364"/>
                  <a:pt x="10155299" y="3385022"/>
                </a:cubicBezTo>
                <a:cubicBezTo>
                  <a:pt x="10155299" y="3404426"/>
                  <a:pt x="10172091" y="3420471"/>
                  <a:pt x="10191993" y="3419974"/>
                </a:cubicBezTo>
                <a:cubicBezTo>
                  <a:pt x="10212268" y="3419601"/>
                  <a:pt x="10227069" y="3403679"/>
                  <a:pt x="10226199" y="3383156"/>
                </a:cubicBezTo>
                <a:close/>
                <a:moveTo>
                  <a:pt x="10099823" y="3349199"/>
                </a:moveTo>
                <a:cubicBezTo>
                  <a:pt x="10082036" y="3350193"/>
                  <a:pt x="10066115" y="3366737"/>
                  <a:pt x="10065741" y="3384399"/>
                </a:cubicBezTo>
                <a:cubicBezTo>
                  <a:pt x="10065369" y="3403804"/>
                  <a:pt x="10081911" y="3420098"/>
                  <a:pt x="10101813" y="3419974"/>
                </a:cubicBezTo>
                <a:cubicBezTo>
                  <a:pt x="10122088" y="3419974"/>
                  <a:pt x="10137263" y="3404301"/>
                  <a:pt x="10136766" y="3383902"/>
                </a:cubicBezTo>
                <a:cubicBezTo>
                  <a:pt x="10136268" y="3364125"/>
                  <a:pt x="10119227" y="3347955"/>
                  <a:pt x="10099947" y="3349074"/>
                </a:cubicBezTo>
                <a:close/>
                <a:moveTo>
                  <a:pt x="10047083" y="3382783"/>
                </a:moveTo>
                <a:cubicBezTo>
                  <a:pt x="10046088" y="3364249"/>
                  <a:pt x="10030416" y="3349074"/>
                  <a:pt x="10012131" y="3349074"/>
                </a:cubicBezTo>
                <a:cubicBezTo>
                  <a:pt x="9993473" y="3349074"/>
                  <a:pt x="9975811" y="3366986"/>
                  <a:pt x="9976184" y="3385519"/>
                </a:cubicBezTo>
                <a:cubicBezTo>
                  <a:pt x="9976557" y="3405047"/>
                  <a:pt x="9993473" y="3420720"/>
                  <a:pt x="10013376" y="3420098"/>
                </a:cubicBezTo>
                <a:cubicBezTo>
                  <a:pt x="10033526" y="3419476"/>
                  <a:pt x="10048203" y="3403182"/>
                  <a:pt x="10047083" y="3382783"/>
                </a:cubicBezTo>
                <a:close/>
                <a:moveTo>
                  <a:pt x="13418298" y="3383280"/>
                </a:moveTo>
                <a:cubicBezTo>
                  <a:pt x="13417303" y="3365493"/>
                  <a:pt x="13400761" y="3349447"/>
                  <a:pt x="13383097" y="3349074"/>
                </a:cubicBezTo>
                <a:cubicBezTo>
                  <a:pt x="13363692" y="3348701"/>
                  <a:pt x="13347399" y="3365120"/>
                  <a:pt x="13347399" y="3385022"/>
                </a:cubicBezTo>
                <a:cubicBezTo>
                  <a:pt x="13347399" y="3405296"/>
                  <a:pt x="13363071" y="3420471"/>
                  <a:pt x="13383471" y="3419974"/>
                </a:cubicBezTo>
                <a:cubicBezTo>
                  <a:pt x="13403248" y="3419476"/>
                  <a:pt x="13419418" y="3402560"/>
                  <a:pt x="13418298" y="3383280"/>
                </a:cubicBezTo>
                <a:close/>
                <a:moveTo>
                  <a:pt x="9871949" y="3385146"/>
                </a:moveTo>
                <a:cubicBezTo>
                  <a:pt x="9871949" y="3366488"/>
                  <a:pt x="9854162" y="3348825"/>
                  <a:pt x="9835504" y="3349074"/>
                </a:cubicBezTo>
                <a:cubicBezTo>
                  <a:pt x="9817220" y="3349323"/>
                  <a:pt x="9801796" y="3364622"/>
                  <a:pt x="9800925" y="3383280"/>
                </a:cubicBezTo>
                <a:cubicBezTo>
                  <a:pt x="9800054" y="3403679"/>
                  <a:pt x="9814856" y="3419725"/>
                  <a:pt x="9835131" y="3420098"/>
                </a:cubicBezTo>
                <a:cubicBezTo>
                  <a:pt x="9855033" y="3420596"/>
                  <a:pt x="9871825" y="3404674"/>
                  <a:pt x="9871949" y="3385146"/>
                </a:cubicBezTo>
                <a:close/>
                <a:moveTo>
                  <a:pt x="9782392" y="3385146"/>
                </a:moveTo>
                <a:cubicBezTo>
                  <a:pt x="9782392" y="3366488"/>
                  <a:pt x="9764480" y="3348825"/>
                  <a:pt x="9745947" y="3349199"/>
                </a:cubicBezTo>
                <a:cubicBezTo>
                  <a:pt x="9727662" y="3349572"/>
                  <a:pt x="9712238" y="3364871"/>
                  <a:pt x="9711492" y="3383405"/>
                </a:cubicBezTo>
                <a:cubicBezTo>
                  <a:pt x="9710621" y="3403804"/>
                  <a:pt x="9725423" y="3419725"/>
                  <a:pt x="9745698" y="3420222"/>
                </a:cubicBezTo>
                <a:cubicBezTo>
                  <a:pt x="9765600" y="3420596"/>
                  <a:pt x="9782392" y="3404674"/>
                  <a:pt x="9782392" y="3385270"/>
                </a:cubicBezTo>
                <a:close/>
                <a:moveTo>
                  <a:pt x="9660246" y="3349199"/>
                </a:moveTo>
                <a:cubicBezTo>
                  <a:pt x="9641588" y="3348950"/>
                  <a:pt x="9623801" y="3366737"/>
                  <a:pt x="9623925" y="3385395"/>
                </a:cubicBezTo>
                <a:cubicBezTo>
                  <a:pt x="9624049" y="3403679"/>
                  <a:pt x="9639224" y="3419228"/>
                  <a:pt x="9657882" y="3420098"/>
                </a:cubicBezTo>
                <a:cubicBezTo>
                  <a:pt x="9678282" y="3421093"/>
                  <a:pt x="9694327" y="3406416"/>
                  <a:pt x="9694949" y="3386141"/>
                </a:cubicBezTo>
                <a:cubicBezTo>
                  <a:pt x="9695571" y="3366239"/>
                  <a:pt x="9679650" y="3349323"/>
                  <a:pt x="9660246" y="3349199"/>
                </a:cubicBezTo>
                <a:close/>
                <a:moveTo>
                  <a:pt x="9568325" y="3349199"/>
                </a:moveTo>
                <a:cubicBezTo>
                  <a:pt x="9550538" y="3350443"/>
                  <a:pt x="9534616" y="3367110"/>
                  <a:pt x="9534492" y="3384773"/>
                </a:cubicBezTo>
                <a:cubicBezTo>
                  <a:pt x="9534243" y="3404177"/>
                  <a:pt x="9550910" y="3420347"/>
                  <a:pt x="9570812" y="3420098"/>
                </a:cubicBezTo>
                <a:cubicBezTo>
                  <a:pt x="9591087" y="3419849"/>
                  <a:pt x="9606137" y="3404177"/>
                  <a:pt x="9605391" y="3383653"/>
                </a:cubicBezTo>
                <a:cubicBezTo>
                  <a:pt x="9604769" y="3363876"/>
                  <a:pt x="9587480" y="3347830"/>
                  <a:pt x="9568325" y="3349199"/>
                </a:cubicBezTo>
                <a:close/>
                <a:moveTo>
                  <a:pt x="9480509" y="3349199"/>
                </a:moveTo>
                <a:cubicBezTo>
                  <a:pt x="9461726" y="3349447"/>
                  <a:pt x="9444313" y="3367359"/>
                  <a:pt x="9444810" y="3386017"/>
                </a:cubicBezTo>
                <a:cubicBezTo>
                  <a:pt x="9445307" y="3404301"/>
                  <a:pt x="9460731" y="3419476"/>
                  <a:pt x="9479389" y="3420098"/>
                </a:cubicBezTo>
                <a:cubicBezTo>
                  <a:pt x="9499788" y="3420845"/>
                  <a:pt x="9515585" y="3405918"/>
                  <a:pt x="9515834" y="3385519"/>
                </a:cubicBezTo>
                <a:cubicBezTo>
                  <a:pt x="9516083" y="3365618"/>
                  <a:pt x="9499913" y="3348950"/>
                  <a:pt x="9480509" y="3349199"/>
                </a:cubicBezTo>
                <a:close/>
                <a:moveTo>
                  <a:pt x="9430133" y="3383778"/>
                </a:moveTo>
                <a:cubicBezTo>
                  <a:pt x="9429262" y="3364995"/>
                  <a:pt x="9410853" y="3348079"/>
                  <a:pt x="9392319" y="3349199"/>
                </a:cubicBezTo>
                <a:cubicBezTo>
                  <a:pt x="9373910" y="3350318"/>
                  <a:pt x="9359357" y="3365991"/>
                  <a:pt x="9359233" y="3384773"/>
                </a:cubicBezTo>
                <a:cubicBezTo>
                  <a:pt x="9359108" y="3405172"/>
                  <a:pt x="9374532" y="3420471"/>
                  <a:pt x="9394931" y="3420098"/>
                </a:cubicBezTo>
                <a:cubicBezTo>
                  <a:pt x="9414833" y="3419849"/>
                  <a:pt x="9431004" y="3403057"/>
                  <a:pt x="9430133" y="3383778"/>
                </a:cubicBezTo>
                <a:close/>
                <a:moveTo>
                  <a:pt x="9340575" y="3384648"/>
                </a:moveTo>
                <a:cubicBezTo>
                  <a:pt x="9340326" y="3365866"/>
                  <a:pt x="9322166" y="3348452"/>
                  <a:pt x="9303633" y="3349199"/>
                </a:cubicBezTo>
                <a:cubicBezTo>
                  <a:pt x="9285348" y="3349820"/>
                  <a:pt x="9270173" y="3365369"/>
                  <a:pt x="9269675" y="3384026"/>
                </a:cubicBezTo>
                <a:cubicBezTo>
                  <a:pt x="9269054" y="3404426"/>
                  <a:pt x="9284105" y="3420098"/>
                  <a:pt x="9304503" y="3420222"/>
                </a:cubicBezTo>
                <a:cubicBezTo>
                  <a:pt x="9324405" y="3420347"/>
                  <a:pt x="9340949" y="3404053"/>
                  <a:pt x="9340575" y="3384648"/>
                </a:cubicBezTo>
                <a:close/>
                <a:moveTo>
                  <a:pt x="9251018" y="3384524"/>
                </a:moveTo>
                <a:cubicBezTo>
                  <a:pt x="9250645" y="3365742"/>
                  <a:pt x="9232484" y="3348452"/>
                  <a:pt x="9213827" y="3349199"/>
                </a:cubicBezTo>
                <a:cubicBezTo>
                  <a:pt x="9195542" y="3349945"/>
                  <a:pt x="9180491" y="3365493"/>
                  <a:pt x="9179994" y="3384151"/>
                </a:cubicBezTo>
                <a:cubicBezTo>
                  <a:pt x="9179496" y="3404550"/>
                  <a:pt x="9194671" y="3420098"/>
                  <a:pt x="9214946" y="3420222"/>
                </a:cubicBezTo>
                <a:cubicBezTo>
                  <a:pt x="9234848" y="3420222"/>
                  <a:pt x="9251267" y="3403928"/>
                  <a:pt x="9250893" y="3384524"/>
                </a:cubicBezTo>
                <a:close/>
                <a:moveTo>
                  <a:pt x="9161460" y="3384524"/>
                </a:moveTo>
                <a:cubicBezTo>
                  <a:pt x="9160963" y="3365742"/>
                  <a:pt x="9142802" y="3348452"/>
                  <a:pt x="9124269" y="3349323"/>
                </a:cubicBezTo>
                <a:cubicBezTo>
                  <a:pt x="9105985" y="3350069"/>
                  <a:pt x="9091058" y="3365742"/>
                  <a:pt x="9090561" y="3384399"/>
                </a:cubicBezTo>
                <a:cubicBezTo>
                  <a:pt x="9090063" y="3404799"/>
                  <a:pt x="9105363" y="3420347"/>
                  <a:pt x="9125637" y="3420347"/>
                </a:cubicBezTo>
                <a:cubicBezTo>
                  <a:pt x="9145539" y="3420347"/>
                  <a:pt x="9161958" y="3403928"/>
                  <a:pt x="9161460" y="3384524"/>
                </a:cubicBezTo>
                <a:close/>
                <a:moveTo>
                  <a:pt x="9036826" y="3349447"/>
                </a:moveTo>
                <a:cubicBezTo>
                  <a:pt x="9019039" y="3350816"/>
                  <a:pt x="9003242" y="3367483"/>
                  <a:pt x="9003118" y="3385146"/>
                </a:cubicBezTo>
                <a:cubicBezTo>
                  <a:pt x="9003118" y="3404550"/>
                  <a:pt x="9019661" y="3420596"/>
                  <a:pt x="9039563" y="3420347"/>
                </a:cubicBezTo>
                <a:cubicBezTo>
                  <a:pt x="9059837" y="3419974"/>
                  <a:pt x="9074764" y="3404177"/>
                  <a:pt x="9074018" y="3383778"/>
                </a:cubicBezTo>
                <a:cubicBezTo>
                  <a:pt x="9073271" y="3364000"/>
                  <a:pt x="9055982" y="3348079"/>
                  <a:pt x="9036702" y="3349447"/>
                </a:cubicBezTo>
                <a:close/>
                <a:moveTo>
                  <a:pt x="8947642" y="3349447"/>
                </a:moveTo>
                <a:cubicBezTo>
                  <a:pt x="8929855" y="3350567"/>
                  <a:pt x="8913934" y="3367110"/>
                  <a:pt x="8913560" y="3384773"/>
                </a:cubicBezTo>
                <a:cubicBezTo>
                  <a:pt x="8913187" y="3404177"/>
                  <a:pt x="8929730" y="3420471"/>
                  <a:pt x="8949632" y="3420347"/>
                </a:cubicBezTo>
                <a:cubicBezTo>
                  <a:pt x="8969907" y="3420347"/>
                  <a:pt x="8984957" y="3404550"/>
                  <a:pt x="8984460" y="3384151"/>
                </a:cubicBezTo>
                <a:cubicBezTo>
                  <a:pt x="8983963" y="3364374"/>
                  <a:pt x="8966798" y="3348328"/>
                  <a:pt x="8947518" y="3349447"/>
                </a:cubicBezTo>
                <a:close/>
                <a:moveTo>
                  <a:pt x="8860075" y="3349447"/>
                </a:moveTo>
                <a:cubicBezTo>
                  <a:pt x="8841417" y="3349447"/>
                  <a:pt x="8823754" y="3367235"/>
                  <a:pt x="8824003" y="3385892"/>
                </a:cubicBezTo>
                <a:cubicBezTo>
                  <a:pt x="8824252" y="3404177"/>
                  <a:pt x="8839551" y="3419601"/>
                  <a:pt x="8858209" y="3420471"/>
                </a:cubicBezTo>
                <a:cubicBezTo>
                  <a:pt x="8878608" y="3421342"/>
                  <a:pt x="8894530" y="3406540"/>
                  <a:pt x="8895027" y="3386266"/>
                </a:cubicBezTo>
                <a:cubicBezTo>
                  <a:pt x="8895524" y="3366364"/>
                  <a:pt x="8879479" y="3349572"/>
                  <a:pt x="8860075" y="3349447"/>
                </a:cubicBezTo>
                <a:close/>
                <a:moveTo>
                  <a:pt x="8809202" y="3385022"/>
                </a:moveTo>
                <a:cubicBezTo>
                  <a:pt x="8808953" y="3366239"/>
                  <a:pt x="8790917" y="3348825"/>
                  <a:pt x="8772383" y="3349447"/>
                </a:cubicBezTo>
                <a:cubicBezTo>
                  <a:pt x="8754098" y="3350069"/>
                  <a:pt x="8738924" y="3365493"/>
                  <a:pt x="8738302" y="3384151"/>
                </a:cubicBezTo>
                <a:cubicBezTo>
                  <a:pt x="8737680" y="3404550"/>
                  <a:pt x="8752606" y="3420347"/>
                  <a:pt x="8773005" y="3420471"/>
                </a:cubicBezTo>
                <a:cubicBezTo>
                  <a:pt x="8792906" y="3420720"/>
                  <a:pt x="8809450" y="3404426"/>
                  <a:pt x="8809202" y="3385022"/>
                </a:cubicBezTo>
                <a:close/>
                <a:moveTo>
                  <a:pt x="8719644" y="3384026"/>
                </a:moveTo>
                <a:cubicBezTo>
                  <a:pt x="8718773" y="3366239"/>
                  <a:pt x="8702479" y="3350069"/>
                  <a:pt x="8684692" y="3349572"/>
                </a:cubicBezTo>
                <a:cubicBezTo>
                  <a:pt x="8665411" y="3348950"/>
                  <a:pt x="8648744" y="3365369"/>
                  <a:pt x="8648744" y="3385270"/>
                </a:cubicBezTo>
                <a:cubicBezTo>
                  <a:pt x="8648744" y="3405545"/>
                  <a:pt x="8664168" y="3420845"/>
                  <a:pt x="8684443" y="3420596"/>
                </a:cubicBezTo>
                <a:cubicBezTo>
                  <a:pt x="8704344" y="3420222"/>
                  <a:pt x="8720515" y="3403430"/>
                  <a:pt x="8719644" y="3384151"/>
                </a:cubicBezTo>
                <a:close/>
                <a:moveTo>
                  <a:pt x="8630086" y="3384026"/>
                </a:moveTo>
                <a:cubicBezTo>
                  <a:pt x="8629216" y="3366239"/>
                  <a:pt x="8612921" y="3350069"/>
                  <a:pt x="8595134" y="3349572"/>
                </a:cubicBezTo>
                <a:cubicBezTo>
                  <a:pt x="8575855" y="3348950"/>
                  <a:pt x="8559187" y="3365369"/>
                  <a:pt x="8559187" y="3385270"/>
                </a:cubicBezTo>
                <a:cubicBezTo>
                  <a:pt x="8559187" y="3405545"/>
                  <a:pt x="8574610" y="3420845"/>
                  <a:pt x="8594885" y="3420596"/>
                </a:cubicBezTo>
                <a:cubicBezTo>
                  <a:pt x="8614787" y="3420222"/>
                  <a:pt x="8630957" y="3403430"/>
                  <a:pt x="8630086" y="3384151"/>
                </a:cubicBezTo>
                <a:close/>
                <a:moveTo>
                  <a:pt x="8506198" y="3349572"/>
                </a:moveTo>
                <a:cubicBezTo>
                  <a:pt x="8488411" y="3350443"/>
                  <a:pt x="8472366" y="3366861"/>
                  <a:pt x="8471744" y="3384524"/>
                </a:cubicBezTo>
                <a:cubicBezTo>
                  <a:pt x="8471122" y="3403928"/>
                  <a:pt x="8487541" y="3420347"/>
                  <a:pt x="8507443" y="3420471"/>
                </a:cubicBezTo>
                <a:cubicBezTo>
                  <a:pt x="8527718" y="3420471"/>
                  <a:pt x="8543017" y="3405047"/>
                  <a:pt x="8542643" y="3384648"/>
                </a:cubicBezTo>
                <a:cubicBezTo>
                  <a:pt x="8542270" y="3364871"/>
                  <a:pt x="8525354" y="3348577"/>
                  <a:pt x="8506074" y="3349572"/>
                </a:cubicBezTo>
                <a:close/>
                <a:moveTo>
                  <a:pt x="8417636" y="3349572"/>
                </a:moveTo>
                <a:cubicBezTo>
                  <a:pt x="8398854" y="3349820"/>
                  <a:pt x="8381441" y="3367981"/>
                  <a:pt x="8382187" y="3386514"/>
                </a:cubicBezTo>
                <a:cubicBezTo>
                  <a:pt x="8382809" y="3404799"/>
                  <a:pt x="8398232" y="3419974"/>
                  <a:pt x="8417014" y="3420471"/>
                </a:cubicBezTo>
                <a:cubicBezTo>
                  <a:pt x="8437414" y="3421093"/>
                  <a:pt x="8453086" y="3406043"/>
                  <a:pt x="8453210" y="3385643"/>
                </a:cubicBezTo>
                <a:cubicBezTo>
                  <a:pt x="8453335" y="3365742"/>
                  <a:pt x="8437040" y="3349199"/>
                  <a:pt x="8417636" y="3349447"/>
                </a:cubicBezTo>
                <a:close/>
                <a:moveTo>
                  <a:pt x="8363529" y="3383778"/>
                </a:moveTo>
                <a:cubicBezTo>
                  <a:pt x="8362783" y="3365120"/>
                  <a:pt x="8347359" y="3349820"/>
                  <a:pt x="8329074" y="3349572"/>
                </a:cubicBezTo>
                <a:cubicBezTo>
                  <a:pt x="8310416" y="3349199"/>
                  <a:pt x="8292629" y="3366861"/>
                  <a:pt x="8292629" y="3385519"/>
                </a:cubicBezTo>
                <a:cubicBezTo>
                  <a:pt x="8292629" y="3404923"/>
                  <a:pt x="8309421" y="3420969"/>
                  <a:pt x="8329323" y="3420471"/>
                </a:cubicBezTo>
                <a:cubicBezTo>
                  <a:pt x="8349598" y="3420098"/>
                  <a:pt x="8364400" y="3404177"/>
                  <a:pt x="8363529" y="3383653"/>
                </a:cubicBezTo>
                <a:close/>
                <a:moveTo>
                  <a:pt x="8238522" y="3349572"/>
                </a:moveTo>
                <a:cubicBezTo>
                  <a:pt x="8219740" y="3349820"/>
                  <a:pt x="8202325" y="3367981"/>
                  <a:pt x="8203072" y="3386514"/>
                </a:cubicBezTo>
                <a:cubicBezTo>
                  <a:pt x="8203694" y="3404799"/>
                  <a:pt x="8219118" y="3419974"/>
                  <a:pt x="8237899" y="3420471"/>
                </a:cubicBezTo>
                <a:cubicBezTo>
                  <a:pt x="8258299" y="3421093"/>
                  <a:pt x="8273972" y="3406043"/>
                  <a:pt x="8274096" y="3385643"/>
                </a:cubicBezTo>
                <a:cubicBezTo>
                  <a:pt x="8274221" y="3365742"/>
                  <a:pt x="8257926" y="3349199"/>
                  <a:pt x="8238522" y="3349447"/>
                </a:cubicBezTo>
                <a:close/>
                <a:moveTo>
                  <a:pt x="8188270" y="3384026"/>
                </a:moveTo>
                <a:cubicBezTo>
                  <a:pt x="8187399" y="3366239"/>
                  <a:pt x="8171105" y="3350069"/>
                  <a:pt x="8153318" y="3349572"/>
                </a:cubicBezTo>
                <a:cubicBezTo>
                  <a:pt x="8134038" y="3348950"/>
                  <a:pt x="8117370" y="3365369"/>
                  <a:pt x="8117370" y="3385270"/>
                </a:cubicBezTo>
                <a:cubicBezTo>
                  <a:pt x="8117370" y="3405545"/>
                  <a:pt x="8132794" y="3420845"/>
                  <a:pt x="8153069" y="3420596"/>
                </a:cubicBezTo>
                <a:cubicBezTo>
                  <a:pt x="8172971" y="3420222"/>
                  <a:pt x="8189141" y="3403430"/>
                  <a:pt x="8188270" y="3384151"/>
                </a:cubicBezTo>
                <a:close/>
                <a:moveTo>
                  <a:pt x="8098712" y="3384399"/>
                </a:moveTo>
                <a:cubicBezTo>
                  <a:pt x="8098091" y="3365618"/>
                  <a:pt x="8079682" y="3348577"/>
                  <a:pt x="8061148" y="3349572"/>
                </a:cubicBezTo>
                <a:cubicBezTo>
                  <a:pt x="8042739" y="3350567"/>
                  <a:pt x="8028062" y="3366239"/>
                  <a:pt x="8027813" y="3384897"/>
                </a:cubicBezTo>
                <a:cubicBezTo>
                  <a:pt x="8027564" y="3405296"/>
                  <a:pt x="8042863" y="3420720"/>
                  <a:pt x="8063263" y="3420471"/>
                </a:cubicBezTo>
                <a:cubicBezTo>
                  <a:pt x="8083164" y="3420347"/>
                  <a:pt x="8099459" y="3403679"/>
                  <a:pt x="8098712" y="3384399"/>
                </a:cubicBezTo>
                <a:close/>
                <a:moveTo>
                  <a:pt x="8009155" y="3383653"/>
                </a:moveTo>
                <a:cubicBezTo>
                  <a:pt x="8008036" y="3365866"/>
                  <a:pt x="7991492" y="3349945"/>
                  <a:pt x="7973830" y="3349572"/>
                </a:cubicBezTo>
                <a:cubicBezTo>
                  <a:pt x="7954426" y="3349199"/>
                  <a:pt x="7938131" y="3365742"/>
                  <a:pt x="7938256" y="3385643"/>
                </a:cubicBezTo>
                <a:cubicBezTo>
                  <a:pt x="7938380" y="3406043"/>
                  <a:pt x="7954053" y="3421093"/>
                  <a:pt x="7974452" y="3420471"/>
                </a:cubicBezTo>
                <a:cubicBezTo>
                  <a:pt x="7994229" y="3419974"/>
                  <a:pt x="8010275" y="3402809"/>
                  <a:pt x="8009155" y="3383653"/>
                </a:cubicBezTo>
                <a:close/>
                <a:moveTo>
                  <a:pt x="7885641" y="3349696"/>
                </a:moveTo>
                <a:cubicBezTo>
                  <a:pt x="7866734" y="3350318"/>
                  <a:pt x="7849818" y="3368727"/>
                  <a:pt x="7850812" y="3387260"/>
                </a:cubicBezTo>
                <a:cubicBezTo>
                  <a:pt x="7851808" y="3405670"/>
                  <a:pt x="7867480" y="3420347"/>
                  <a:pt x="7886138" y="3420596"/>
                </a:cubicBezTo>
                <a:cubicBezTo>
                  <a:pt x="7906538" y="3420845"/>
                  <a:pt x="7921961" y="3405545"/>
                  <a:pt x="7921712" y="3385146"/>
                </a:cubicBezTo>
                <a:cubicBezTo>
                  <a:pt x="7921588" y="3365244"/>
                  <a:pt x="7904921" y="3348950"/>
                  <a:pt x="7885641" y="3349572"/>
                </a:cubicBezTo>
                <a:close/>
                <a:moveTo>
                  <a:pt x="7795088" y="3349696"/>
                </a:moveTo>
                <a:cubicBezTo>
                  <a:pt x="7777301" y="3350940"/>
                  <a:pt x="7761379" y="3367608"/>
                  <a:pt x="7761256" y="3385270"/>
                </a:cubicBezTo>
                <a:cubicBezTo>
                  <a:pt x="7761007" y="3404674"/>
                  <a:pt x="7777674" y="3420845"/>
                  <a:pt x="7797576" y="3420596"/>
                </a:cubicBezTo>
                <a:cubicBezTo>
                  <a:pt x="7817851" y="3420347"/>
                  <a:pt x="7832901" y="3404674"/>
                  <a:pt x="7832155" y="3384151"/>
                </a:cubicBezTo>
                <a:cubicBezTo>
                  <a:pt x="7831533" y="3364374"/>
                  <a:pt x="7814243" y="3348328"/>
                  <a:pt x="7795088" y="3349696"/>
                </a:cubicBezTo>
                <a:close/>
                <a:moveTo>
                  <a:pt x="7706650" y="3349696"/>
                </a:moveTo>
                <a:cubicBezTo>
                  <a:pt x="7687868" y="3350318"/>
                  <a:pt x="7670703" y="3368478"/>
                  <a:pt x="7671574" y="3387012"/>
                </a:cubicBezTo>
                <a:cubicBezTo>
                  <a:pt x="7672444" y="3405296"/>
                  <a:pt x="7687993" y="3420222"/>
                  <a:pt x="7706775" y="3420596"/>
                </a:cubicBezTo>
                <a:cubicBezTo>
                  <a:pt x="7727173" y="3420969"/>
                  <a:pt x="7742598" y="3405670"/>
                  <a:pt x="7742598" y="3385395"/>
                </a:cubicBezTo>
                <a:cubicBezTo>
                  <a:pt x="7742598" y="3365493"/>
                  <a:pt x="7726054" y="3349074"/>
                  <a:pt x="7706650" y="3349696"/>
                </a:cubicBezTo>
                <a:close/>
                <a:moveTo>
                  <a:pt x="7656896" y="3385768"/>
                </a:moveTo>
                <a:cubicBezTo>
                  <a:pt x="7657021" y="3367110"/>
                  <a:pt x="7639233" y="3349323"/>
                  <a:pt x="7620575" y="3349572"/>
                </a:cubicBezTo>
                <a:cubicBezTo>
                  <a:pt x="7602291" y="3349820"/>
                  <a:pt x="7586743" y="3364995"/>
                  <a:pt x="7585872" y="3383653"/>
                </a:cubicBezTo>
                <a:cubicBezTo>
                  <a:pt x="7584877" y="3404053"/>
                  <a:pt x="7599679" y="3420098"/>
                  <a:pt x="7619953" y="3420596"/>
                </a:cubicBezTo>
                <a:cubicBezTo>
                  <a:pt x="7639856" y="3421093"/>
                  <a:pt x="7656647" y="3405172"/>
                  <a:pt x="7656896" y="3385768"/>
                </a:cubicBezTo>
                <a:close/>
                <a:moveTo>
                  <a:pt x="7567339" y="3386266"/>
                </a:moveTo>
                <a:cubicBezTo>
                  <a:pt x="7567711" y="3367608"/>
                  <a:pt x="7550173" y="3349696"/>
                  <a:pt x="7531516" y="3349696"/>
                </a:cubicBezTo>
                <a:cubicBezTo>
                  <a:pt x="7513355" y="3349696"/>
                  <a:pt x="7497559" y="3364747"/>
                  <a:pt x="7496439" y="3383280"/>
                </a:cubicBezTo>
                <a:cubicBezTo>
                  <a:pt x="7495195" y="3403679"/>
                  <a:pt x="7509873" y="3419974"/>
                  <a:pt x="7530023" y="3420720"/>
                </a:cubicBezTo>
                <a:cubicBezTo>
                  <a:pt x="7549924" y="3421466"/>
                  <a:pt x="7566965" y="3405918"/>
                  <a:pt x="7567339" y="3386390"/>
                </a:cubicBezTo>
                <a:close/>
                <a:moveTo>
                  <a:pt x="7477781" y="3384897"/>
                </a:moveTo>
                <a:cubicBezTo>
                  <a:pt x="7477408" y="3366115"/>
                  <a:pt x="7459248" y="3348825"/>
                  <a:pt x="7440715" y="3349572"/>
                </a:cubicBezTo>
                <a:cubicBezTo>
                  <a:pt x="7422430" y="3350318"/>
                  <a:pt x="7407379" y="3365866"/>
                  <a:pt x="7406881" y="3384524"/>
                </a:cubicBezTo>
                <a:cubicBezTo>
                  <a:pt x="7406384" y="3404923"/>
                  <a:pt x="7421435" y="3420596"/>
                  <a:pt x="7441834" y="3420596"/>
                </a:cubicBezTo>
                <a:cubicBezTo>
                  <a:pt x="7461736" y="3420596"/>
                  <a:pt x="7478279" y="3404301"/>
                  <a:pt x="7477781" y="3384897"/>
                </a:cubicBezTo>
                <a:close/>
                <a:moveTo>
                  <a:pt x="7388224" y="3386141"/>
                </a:moveTo>
                <a:cubicBezTo>
                  <a:pt x="7388597" y="3367483"/>
                  <a:pt x="7370935" y="3349696"/>
                  <a:pt x="7352277" y="3349696"/>
                </a:cubicBezTo>
                <a:cubicBezTo>
                  <a:pt x="7334116" y="3349696"/>
                  <a:pt x="7318319" y="3364871"/>
                  <a:pt x="7317325" y="3383405"/>
                </a:cubicBezTo>
                <a:cubicBezTo>
                  <a:pt x="7316205" y="3403804"/>
                  <a:pt x="7330882" y="3419974"/>
                  <a:pt x="7351032" y="3420720"/>
                </a:cubicBezTo>
                <a:cubicBezTo>
                  <a:pt x="7370935" y="3421342"/>
                  <a:pt x="7387851" y="3405670"/>
                  <a:pt x="7388224" y="3386266"/>
                </a:cubicBezTo>
                <a:close/>
                <a:moveTo>
                  <a:pt x="7264461" y="3349696"/>
                </a:moveTo>
                <a:cubicBezTo>
                  <a:pt x="7245678" y="3350443"/>
                  <a:pt x="7228638" y="3368851"/>
                  <a:pt x="7229757" y="3387385"/>
                </a:cubicBezTo>
                <a:cubicBezTo>
                  <a:pt x="7230877" y="3405794"/>
                  <a:pt x="7246549" y="3420347"/>
                  <a:pt x="7265207" y="3420596"/>
                </a:cubicBezTo>
                <a:cubicBezTo>
                  <a:pt x="7285482" y="3420845"/>
                  <a:pt x="7300906" y="3405421"/>
                  <a:pt x="7300657" y="3385022"/>
                </a:cubicBezTo>
                <a:cubicBezTo>
                  <a:pt x="7300408" y="3365244"/>
                  <a:pt x="7283740" y="3348825"/>
                  <a:pt x="7264336" y="3349696"/>
                </a:cubicBezTo>
                <a:close/>
                <a:moveTo>
                  <a:pt x="7174903" y="3349696"/>
                </a:moveTo>
                <a:cubicBezTo>
                  <a:pt x="7157116" y="3350443"/>
                  <a:pt x="7140946" y="3366737"/>
                  <a:pt x="7140324" y="3384524"/>
                </a:cubicBezTo>
                <a:cubicBezTo>
                  <a:pt x="7139577" y="3403804"/>
                  <a:pt x="7155996" y="3420471"/>
                  <a:pt x="7175774" y="3420596"/>
                </a:cubicBezTo>
                <a:cubicBezTo>
                  <a:pt x="7196049" y="3420720"/>
                  <a:pt x="7211473" y="3405296"/>
                  <a:pt x="7211224" y="3385022"/>
                </a:cubicBezTo>
                <a:cubicBezTo>
                  <a:pt x="7210975" y="3365244"/>
                  <a:pt x="7194183" y="3348950"/>
                  <a:pt x="7174903" y="3349696"/>
                </a:cubicBezTo>
                <a:close/>
                <a:moveTo>
                  <a:pt x="7087212" y="3349696"/>
                </a:moveTo>
                <a:cubicBezTo>
                  <a:pt x="7068554" y="3349323"/>
                  <a:pt x="7050766" y="3366986"/>
                  <a:pt x="7050766" y="3385643"/>
                </a:cubicBezTo>
                <a:cubicBezTo>
                  <a:pt x="7050766" y="3403928"/>
                  <a:pt x="7065942" y="3419601"/>
                  <a:pt x="7084475" y="3420596"/>
                </a:cubicBezTo>
                <a:cubicBezTo>
                  <a:pt x="7104874" y="3421715"/>
                  <a:pt x="7121044" y="3407038"/>
                  <a:pt x="7121790" y="3386887"/>
                </a:cubicBezTo>
                <a:cubicBezTo>
                  <a:pt x="7122412" y="3366986"/>
                  <a:pt x="7106740" y="3350069"/>
                  <a:pt x="7087212" y="3349696"/>
                </a:cubicBezTo>
                <a:close/>
                <a:moveTo>
                  <a:pt x="7035964" y="3385022"/>
                </a:moveTo>
                <a:cubicBezTo>
                  <a:pt x="7035592" y="3366239"/>
                  <a:pt x="7017431" y="3348950"/>
                  <a:pt x="6998898" y="3349696"/>
                </a:cubicBezTo>
                <a:cubicBezTo>
                  <a:pt x="6980613" y="3350443"/>
                  <a:pt x="6965563" y="3365991"/>
                  <a:pt x="6965065" y="3384648"/>
                </a:cubicBezTo>
                <a:cubicBezTo>
                  <a:pt x="6964567" y="3405047"/>
                  <a:pt x="6979618" y="3420720"/>
                  <a:pt x="7000018" y="3420720"/>
                </a:cubicBezTo>
                <a:cubicBezTo>
                  <a:pt x="7019919" y="3420720"/>
                  <a:pt x="7036462" y="3404426"/>
                  <a:pt x="7035964" y="3385022"/>
                </a:cubicBezTo>
                <a:close/>
                <a:moveTo>
                  <a:pt x="6946407" y="3384275"/>
                </a:moveTo>
                <a:cubicBezTo>
                  <a:pt x="6945537" y="3365493"/>
                  <a:pt x="6927127" y="3348577"/>
                  <a:pt x="6908594" y="3349696"/>
                </a:cubicBezTo>
                <a:cubicBezTo>
                  <a:pt x="6890185" y="3350816"/>
                  <a:pt x="6875632" y="3366488"/>
                  <a:pt x="6875508" y="3385270"/>
                </a:cubicBezTo>
                <a:cubicBezTo>
                  <a:pt x="6875383" y="3405670"/>
                  <a:pt x="6890807" y="3420969"/>
                  <a:pt x="6911206" y="3420596"/>
                </a:cubicBezTo>
                <a:cubicBezTo>
                  <a:pt x="6931108" y="3420347"/>
                  <a:pt x="6947278" y="3403555"/>
                  <a:pt x="6946407" y="3384275"/>
                </a:cubicBezTo>
                <a:close/>
                <a:moveTo>
                  <a:pt x="6856850" y="3385022"/>
                </a:moveTo>
                <a:cubicBezTo>
                  <a:pt x="6856476" y="3366239"/>
                  <a:pt x="6838317" y="3348950"/>
                  <a:pt x="6819659" y="3349696"/>
                </a:cubicBezTo>
                <a:cubicBezTo>
                  <a:pt x="6801374" y="3350443"/>
                  <a:pt x="6786324" y="3365991"/>
                  <a:pt x="6785950" y="3384648"/>
                </a:cubicBezTo>
                <a:cubicBezTo>
                  <a:pt x="6785453" y="3405047"/>
                  <a:pt x="6800628" y="3420596"/>
                  <a:pt x="6820902" y="3420720"/>
                </a:cubicBezTo>
                <a:cubicBezTo>
                  <a:pt x="6840805" y="3420720"/>
                  <a:pt x="6857223" y="3404426"/>
                  <a:pt x="6856850" y="3385022"/>
                </a:cubicBezTo>
                <a:close/>
                <a:moveTo>
                  <a:pt x="6734703" y="3349696"/>
                </a:moveTo>
                <a:cubicBezTo>
                  <a:pt x="6716046" y="3349447"/>
                  <a:pt x="6698259" y="3367235"/>
                  <a:pt x="6698383" y="3385892"/>
                </a:cubicBezTo>
                <a:cubicBezTo>
                  <a:pt x="6698508" y="3404177"/>
                  <a:pt x="6713682" y="3419725"/>
                  <a:pt x="6732340" y="3420596"/>
                </a:cubicBezTo>
                <a:cubicBezTo>
                  <a:pt x="6752739" y="3421591"/>
                  <a:pt x="6768785" y="3406913"/>
                  <a:pt x="6769407" y="3386639"/>
                </a:cubicBezTo>
                <a:cubicBezTo>
                  <a:pt x="6770029" y="3366737"/>
                  <a:pt x="6754108" y="3349820"/>
                  <a:pt x="6734703" y="3349696"/>
                </a:cubicBezTo>
                <a:close/>
                <a:moveTo>
                  <a:pt x="6644027" y="3349696"/>
                </a:moveTo>
                <a:cubicBezTo>
                  <a:pt x="6625245" y="3350193"/>
                  <a:pt x="6607955" y="3368354"/>
                  <a:pt x="6608826" y="3386887"/>
                </a:cubicBezTo>
                <a:cubicBezTo>
                  <a:pt x="6609696" y="3405172"/>
                  <a:pt x="6625245" y="3420098"/>
                  <a:pt x="6643902" y="3420596"/>
                </a:cubicBezTo>
                <a:cubicBezTo>
                  <a:pt x="6664302" y="3421093"/>
                  <a:pt x="6679850" y="3405918"/>
                  <a:pt x="6679850" y="3385519"/>
                </a:cubicBezTo>
                <a:cubicBezTo>
                  <a:pt x="6679850" y="3365618"/>
                  <a:pt x="6663431" y="3349199"/>
                  <a:pt x="6644027" y="3349696"/>
                </a:cubicBezTo>
                <a:close/>
                <a:moveTo>
                  <a:pt x="6555091" y="3349696"/>
                </a:moveTo>
                <a:cubicBezTo>
                  <a:pt x="6536433" y="3349696"/>
                  <a:pt x="6518895" y="3367732"/>
                  <a:pt x="6519268" y="3386390"/>
                </a:cubicBezTo>
                <a:cubicBezTo>
                  <a:pt x="6519765" y="3404674"/>
                  <a:pt x="6535065" y="3419974"/>
                  <a:pt x="6553723" y="3420720"/>
                </a:cubicBezTo>
                <a:cubicBezTo>
                  <a:pt x="6574122" y="3421466"/>
                  <a:pt x="6589919" y="3406665"/>
                  <a:pt x="6590292" y="3386266"/>
                </a:cubicBezTo>
                <a:cubicBezTo>
                  <a:pt x="6590665" y="3366364"/>
                  <a:pt x="6574495" y="3349696"/>
                  <a:pt x="6555091" y="3349820"/>
                </a:cubicBezTo>
                <a:close/>
                <a:moveTo>
                  <a:pt x="6465658" y="3349696"/>
                </a:moveTo>
                <a:cubicBezTo>
                  <a:pt x="6447000" y="3349696"/>
                  <a:pt x="6429338" y="3367608"/>
                  <a:pt x="6429710" y="3386141"/>
                </a:cubicBezTo>
                <a:cubicBezTo>
                  <a:pt x="6430084" y="3404426"/>
                  <a:pt x="6445383" y="3419849"/>
                  <a:pt x="6463916" y="3420596"/>
                </a:cubicBezTo>
                <a:cubicBezTo>
                  <a:pt x="6484316" y="3421466"/>
                  <a:pt x="6500238" y="3406665"/>
                  <a:pt x="6500610" y="3386266"/>
                </a:cubicBezTo>
                <a:cubicBezTo>
                  <a:pt x="6500984" y="3366364"/>
                  <a:pt x="6484938" y="3349572"/>
                  <a:pt x="6465534" y="3349572"/>
                </a:cubicBezTo>
                <a:close/>
                <a:moveTo>
                  <a:pt x="6376474" y="3420596"/>
                </a:moveTo>
                <a:cubicBezTo>
                  <a:pt x="6396500" y="3421964"/>
                  <a:pt x="6413790" y="3407038"/>
                  <a:pt x="6414909" y="3387385"/>
                </a:cubicBezTo>
                <a:cubicBezTo>
                  <a:pt x="6416028" y="3368851"/>
                  <a:pt x="6399112" y="3350443"/>
                  <a:pt x="6380205" y="3349696"/>
                </a:cubicBezTo>
                <a:cubicBezTo>
                  <a:pt x="6362045" y="3348950"/>
                  <a:pt x="6345626" y="3363627"/>
                  <a:pt x="6344010" y="3382036"/>
                </a:cubicBezTo>
                <a:cubicBezTo>
                  <a:pt x="6342268" y="3402311"/>
                  <a:pt x="6356448" y="3419228"/>
                  <a:pt x="6376474" y="3420471"/>
                </a:cubicBezTo>
                <a:close/>
                <a:moveTo>
                  <a:pt x="6325352" y="3385022"/>
                </a:moveTo>
                <a:cubicBezTo>
                  <a:pt x="6324978" y="3366239"/>
                  <a:pt x="6306818" y="3348950"/>
                  <a:pt x="6288284" y="3349696"/>
                </a:cubicBezTo>
                <a:cubicBezTo>
                  <a:pt x="6270000" y="3350443"/>
                  <a:pt x="6254949" y="3365866"/>
                  <a:pt x="6254452" y="3384524"/>
                </a:cubicBezTo>
                <a:cubicBezTo>
                  <a:pt x="6253954" y="3404923"/>
                  <a:pt x="6269005" y="3420596"/>
                  <a:pt x="6289280" y="3420596"/>
                </a:cubicBezTo>
                <a:cubicBezTo>
                  <a:pt x="6309181" y="3420596"/>
                  <a:pt x="6325725" y="3404426"/>
                  <a:pt x="6325352" y="3385022"/>
                </a:cubicBezTo>
                <a:close/>
                <a:moveTo>
                  <a:pt x="6197359" y="3420596"/>
                </a:moveTo>
                <a:cubicBezTo>
                  <a:pt x="6217385" y="3421964"/>
                  <a:pt x="6234674" y="3407038"/>
                  <a:pt x="6235794" y="3387385"/>
                </a:cubicBezTo>
                <a:cubicBezTo>
                  <a:pt x="6236913" y="3368851"/>
                  <a:pt x="6219997" y="3350443"/>
                  <a:pt x="6201090" y="3349696"/>
                </a:cubicBezTo>
                <a:cubicBezTo>
                  <a:pt x="6182930" y="3348950"/>
                  <a:pt x="6166512" y="3363627"/>
                  <a:pt x="6164894" y="3382036"/>
                </a:cubicBezTo>
                <a:cubicBezTo>
                  <a:pt x="6163153" y="3402311"/>
                  <a:pt x="6177333" y="3419228"/>
                  <a:pt x="6197359" y="3420471"/>
                </a:cubicBezTo>
                <a:close/>
                <a:moveTo>
                  <a:pt x="6111533" y="3349820"/>
                </a:moveTo>
                <a:cubicBezTo>
                  <a:pt x="6093746" y="3350940"/>
                  <a:pt x="6077825" y="3367483"/>
                  <a:pt x="6077451" y="3385146"/>
                </a:cubicBezTo>
                <a:cubicBezTo>
                  <a:pt x="6077078" y="3404550"/>
                  <a:pt x="6093622" y="3420845"/>
                  <a:pt x="6113523" y="3420720"/>
                </a:cubicBezTo>
                <a:cubicBezTo>
                  <a:pt x="6133798" y="3420720"/>
                  <a:pt x="6148849" y="3404923"/>
                  <a:pt x="6148351" y="3384524"/>
                </a:cubicBezTo>
                <a:cubicBezTo>
                  <a:pt x="6147854" y="3364747"/>
                  <a:pt x="6130689" y="3348701"/>
                  <a:pt x="6111409" y="3349820"/>
                </a:cubicBezTo>
                <a:close/>
                <a:moveTo>
                  <a:pt x="6022100" y="3349820"/>
                </a:moveTo>
                <a:cubicBezTo>
                  <a:pt x="6004313" y="3350816"/>
                  <a:pt x="5988392" y="3367359"/>
                  <a:pt x="5988018" y="3385022"/>
                </a:cubicBezTo>
                <a:cubicBezTo>
                  <a:pt x="5987645" y="3404426"/>
                  <a:pt x="6004189" y="3420720"/>
                  <a:pt x="6024090" y="3420596"/>
                </a:cubicBezTo>
                <a:cubicBezTo>
                  <a:pt x="6044365" y="3420596"/>
                  <a:pt x="6059540" y="3404923"/>
                  <a:pt x="6059042" y="3384524"/>
                </a:cubicBezTo>
                <a:cubicBezTo>
                  <a:pt x="6058545" y="3364747"/>
                  <a:pt x="6041504" y="3348577"/>
                  <a:pt x="6022224" y="3349696"/>
                </a:cubicBezTo>
                <a:close/>
                <a:moveTo>
                  <a:pt x="5969360" y="3385022"/>
                </a:moveTo>
                <a:cubicBezTo>
                  <a:pt x="5969112" y="3366364"/>
                  <a:pt x="5954310" y="3350691"/>
                  <a:pt x="5935901" y="3349696"/>
                </a:cubicBezTo>
                <a:cubicBezTo>
                  <a:pt x="5917367" y="3348701"/>
                  <a:pt x="5899083" y="3365742"/>
                  <a:pt x="5898461" y="3384648"/>
                </a:cubicBezTo>
                <a:cubicBezTo>
                  <a:pt x="5897839" y="3403928"/>
                  <a:pt x="5914134" y="3420596"/>
                  <a:pt x="5934035" y="3420720"/>
                </a:cubicBezTo>
                <a:cubicBezTo>
                  <a:pt x="5954310" y="3420845"/>
                  <a:pt x="5969734" y="3405421"/>
                  <a:pt x="5969360" y="3385022"/>
                </a:cubicBezTo>
                <a:close/>
                <a:moveTo>
                  <a:pt x="5883659" y="3384151"/>
                </a:moveTo>
                <a:cubicBezTo>
                  <a:pt x="5882789" y="3366364"/>
                  <a:pt x="5866370" y="3350318"/>
                  <a:pt x="5848707" y="3349696"/>
                </a:cubicBezTo>
                <a:cubicBezTo>
                  <a:pt x="5829427" y="3349074"/>
                  <a:pt x="5812884" y="3365493"/>
                  <a:pt x="5812760" y="3385395"/>
                </a:cubicBezTo>
                <a:cubicBezTo>
                  <a:pt x="5812760" y="3405670"/>
                  <a:pt x="5828183" y="3420969"/>
                  <a:pt x="5848583" y="3420596"/>
                </a:cubicBezTo>
                <a:cubicBezTo>
                  <a:pt x="5868360" y="3420222"/>
                  <a:pt x="5884654" y="3403430"/>
                  <a:pt x="5883659" y="3384026"/>
                </a:cubicBezTo>
                <a:close/>
                <a:moveTo>
                  <a:pt x="5794226" y="3386141"/>
                </a:moveTo>
                <a:cubicBezTo>
                  <a:pt x="5794600" y="3367483"/>
                  <a:pt x="5776937" y="3349696"/>
                  <a:pt x="5758279" y="3349696"/>
                </a:cubicBezTo>
                <a:cubicBezTo>
                  <a:pt x="5739994" y="3349696"/>
                  <a:pt x="5724322" y="3364871"/>
                  <a:pt x="5723327" y="3383405"/>
                </a:cubicBezTo>
                <a:cubicBezTo>
                  <a:pt x="5722207" y="3403804"/>
                  <a:pt x="5736885" y="3419974"/>
                  <a:pt x="5757035" y="3420720"/>
                </a:cubicBezTo>
                <a:cubicBezTo>
                  <a:pt x="5776937" y="3421342"/>
                  <a:pt x="5793853" y="3405670"/>
                  <a:pt x="5794226" y="3386266"/>
                </a:cubicBezTo>
                <a:close/>
                <a:moveTo>
                  <a:pt x="5704669" y="3385022"/>
                </a:moveTo>
                <a:cubicBezTo>
                  <a:pt x="5704296" y="3366239"/>
                  <a:pt x="5686136" y="3348950"/>
                  <a:pt x="5667602" y="3349696"/>
                </a:cubicBezTo>
                <a:cubicBezTo>
                  <a:pt x="5649317" y="3350443"/>
                  <a:pt x="5634267" y="3365866"/>
                  <a:pt x="5633769" y="3384524"/>
                </a:cubicBezTo>
                <a:cubicBezTo>
                  <a:pt x="5633272" y="3404923"/>
                  <a:pt x="5648322" y="3420596"/>
                  <a:pt x="5668597" y="3420596"/>
                </a:cubicBezTo>
                <a:cubicBezTo>
                  <a:pt x="5688499" y="3420596"/>
                  <a:pt x="5705042" y="3404426"/>
                  <a:pt x="5704669" y="3385022"/>
                </a:cubicBezTo>
                <a:close/>
                <a:moveTo>
                  <a:pt x="5615111" y="3383778"/>
                </a:moveTo>
                <a:cubicBezTo>
                  <a:pt x="5614116" y="3365991"/>
                  <a:pt x="5597573" y="3350069"/>
                  <a:pt x="5579910" y="3349696"/>
                </a:cubicBezTo>
                <a:cubicBezTo>
                  <a:pt x="5560506" y="3349323"/>
                  <a:pt x="5544212" y="3365866"/>
                  <a:pt x="5544336" y="3385768"/>
                </a:cubicBezTo>
                <a:cubicBezTo>
                  <a:pt x="5544336" y="3406043"/>
                  <a:pt x="5560009" y="3421218"/>
                  <a:pt x="5580408" y="3420720"/>
                </a:cubicBezTo>
                <a:cubicBezTo>
                  <a:pt x="5600185" y="3420222"/>
                  <a:pt x="5616355" y="3403182"/>
                  <a:pt x="5615236" y="3383902"/>
                </a:cubicBezTo>
                <a:close/>
                <a:moveTo>
                  <a:pt x="5491970" y="3349696"/>
                </a:moveTo>
                <a:cubicBezTo>
                  <a:pt x="5473188" y="3350193"/>
                  <a:pt x="5455898" y="3368354"/>
                  <a:pt x="5456769" y="3386887"/>
                </a:cubicBezTo>
                <a:cubicBezTo>
                  <a:pt x="5457639" y="3405172"/>
                  <a:pt x="5473188" y="3420098"/>
                  <a:pt x="5491845" y="3420596"/>
                </a:cubicBezTo>
                <a:cubicBezTo>
                  <a:pt x="5512245" y="3421093"/>
                  <a:pt x="5527793" y="3405918"/>
                  <a:pt x="5527793" y="3385519"/>
                </a:cubicBezTo>
                <a:cubicBezTo>
                  <a:pt x="5527793" y="3365618"/>
                  <a:pt x="5511374" y="3349199"/>
                  <a:pt x="5491970" y="3349696"/>
                </a:cubicBezTo>
                <a:close/>
                <a:moveTo>
                  <a:pt x="5402413" y="3349696"/>
                </a:moveTo>
                <a:cubicBezTo>
                  <a:pt x="5383630" y="3350193"/>
                  <a:pt x="5366341" y="3368354"/>
                  <a:pt x="5367212" y="3386887"/>
                </a:cubicBezTo>
                <a:cubicBezTo>
                  <a:pt x="5368082" y="3405172"/>
                  <a:pt x="5383630" y="3420098"/>
                  <a:pt x="5402288" y="3420596"/>
                </a:cubicBezTo>
                <a:cubicBezTo>
                  <a:pt x="5422687" y="3421093"/>
                  <a:pt x="5438235" y="3405918"/>
                  <a:pt x="5438235" y="3385519"/>
                </a:cubicBezTo>
                <a:cubicBezTo>
                  <a:pt x="5438235" y="3365618"/>
                  <a:pt x="5421817" y="3349199"/>
                  <a:pt x="5402413" y="3349696"/>
                </a:cubicBezTo>
                <a:close/>
                <a:moveTo>
                  <a:pt x="5314099" y="3349696"/>
                </a:moveTo>
                <a:cubicBezTo>
                  <a:pt x="5295441" y="3349323"/>
                  <a:pt x="5277654" y="3366986"/>
                  <a:pt x="5277654" y="3385643"/>
                </a:cubicBezTo>
                <a:cubicBezTo>
                  <a:pt x="5277654" y="3403928"/>
                  <a:pt x="5292829" y="3419601"/>
                  <a:pt x="5311363" y="3420596"/>
                </a:cubicBezTo>
                <a:cubicBezTo>
                  <a:pt x="5331762" y="3421715"/>
                  <a:pt x="5347932" y="3407038"/>
                  <a:pt x="5348678" y="3386887"/>
                </a:cubicBezTo>
                <a:cubicBezTo>
                  <a:pt x="5349300" y="3366986"/>
                  <a:pt x="5333627" y="3350069"/>
                  <a:pt x="5314099" y="3349696"/>
                </a:cubicBezTo>
                <a:close/>
                <a:moveTo>
                  <a:pt x="5262852" y="3386266"/>
                </a:moveTo>
                <a:cubicBezTo>
                  <a:pt x="5263226" y="3367608"/>
                  <a:pt x="5245563" y="3349820"/>
                  <a:pt x="5226905" y="3349820"/>
                </a:cubicBezTo>
                <a:cubicBezTo>
                  <a:pt x="5208745" y="3349820"/>
                  <a:pt x="5192948" y="3364995"/>
                  <a:pt x="5191953" y="3383529"/>
                </a:cubicBezTo>
                <a:cubicBezTo>
                  <a:pt x="5190833" y="3403928"/>
                  <a:pt x="5205511" y="3420098"/>
                  <a:pt x="5225661" y="3420845"/>
                </a:cubicBezTo>
                <a:cubicBezTo>
                  <a:pt x="5245563" y="3421466"/>
                  <a:pt x="5262479" y="3405794"/>
                  <a:pt x="5262852" y="3386390"/>
                </a:cubicBezTo>
                <a:close/>
                <a:moveTo>
                  <a:pt x="5173170" y="3383902"/>
                </a:moveTo>
                <a:cubicBezTo>
                  <a:pt x="5172175" y="3366115"/>
                  <a:pt x="5155632" y="3350193"/>
                  <a:pt x="5137845" y="3349820"/>
                </a:cubicBezTo>
                <a:cubicBezTo>
                  <a:pt x="5118441" y="3349447"/>
                  <a:pt x="5102146" y="3365991"/>
                  <a:pt x="5102271" y="3385892"/>
                </a:cubicBezTo>
                <a:cubicBezTo>
                  <a:pt x="5102271" y="3406167"/>
                  <a:pt x="5117943" y="3421342"/>
                  <a:pt x="5138343" y="3420720"/>
                </a:cubicBezTo>
                <a:cubicBezTo>
                  <a:pt x="5158120" y="3420222"/>
                  <a:pt x="5174290" y="3403182"/>
                  <a:pt x="5173046" y="3383902"/>
                </a:cubicBezTo>
                <a:close/>
                <a:moveTo>
                  <a:pt x="5083613" y="3383902"/>
                </a:moveTo>
                <a:cubicBezTo>
                  <a:pt x="5082494" y="3366115"/>
                  <a:pt x="5065950" y="3350193"/>
                  <a:pt x="5048288" y="3349820"/>
                </a:cubicBezTo>
                <a:cubicBezTo>
                  <a:pt x="5028883" y="3349447"/>
                  <a:pt x="5012589" y="3365991"/>
                  <a:pt x="5012713" y="3385892"/>
                </a:cubicBezTo>
                <a:cubicBezTo>
                  <a:pt x="5012838" y="3406167"/>
                  <a:pt x="5028510" y="3421342"/>
                  <a:pt x="5048910" y="3420720"/>
                </a:cubicBezTo>
                <a:cubicBezTo>
                  <a:pt x="5068687" y="3420222"/>
                  <a:pt x="5084733" y="3403057"/>
                  <a:pt x="5083613" y="3383902"/>
                </a:cubicBezTo>
                <a:close/>
                <a:moveTo>
                  <a:pt x="4961715" y="3349820"/>
                </a:moveTo>
                <a:cubicBezTo>
                  <a:pt x="4943058" y="3349572"/>
                  <a:pt x="4925271" y="3367235"/>
                  <a:pt x="4925271" y="3385892"/>
                </a:cubicBezTo>
                <a:cubicBezTo>
                  <a:pt x="4925271" y="3404177"/>
                  <a:pt x="4940446" y="3419725"/>
                  <a:pt x="4959103" y="3420845"/>
                </a:cubicBezTo>
                <a:cubicBezTo>
                  <a:pt x="4979503" y="3421964"/>
                  <a:pt x="4995673" y="3407287"/>
                  <a:pt x="4996294" y="3387012"/>
                </a:cubicBezTo>
                <a:cubicBezTo>
                  <a:pt x="4996917" y="3367110"/>
                  <a:pt x="4981119" y="3350193"/>
                  <a:pt x="4961715" y="3349820"/>
                </a:cubicBezTo>
                <a:close/>
                <a:moveTo>
                  <a:pt x="4906737" y="3384648"/>
                </a:moveTo>
                <a:cubicBezTo>
                  <a:pt x="4906240" y="3365991"/>
                  <a:pt x="4891189" y="3350443"/>
                  <a:pt x="4872904" y="3349820"/>
                </a:cubicBezTo>
                <a:cubicBezTo>
                  <a:pt x="4854371" y="3349074"/>
                  <a:pt x="4836211" y="3366364"/>
                  <a:pt x="4835838" y="3385146"/>
                </a:cubicBezTo>
                <a:cubicBezTo>
                  <a:pt x="4835464" y="3404550"/>
                  <a:pt x="4852008" y="3420845"/>
                  <a:pt x="4871909" y="3420720"/>
                </a:cubicBezTo>
                <a:cubicBezTo>
                  <a:pt x="4892184" y="3420720"/>
                  <a:pt x="4907359" y="3405047"/>
                  <a:pt x="4906861" y="3384648"/>
                </a:cubicBezTo>
                <a:close/>
                <a:moveTo>
                  <a:pt x="4781854" y="3349820"/>
                </a:moveTo>
                <a:cubicBezTo>
                  <a:pt x="4763072" y="3350069"/>
                  <a:pt x="4745658" y="3367981"/>
                  <a:pt x="4746156" y="3386639"/>
                </a:cubicBezTo>
                <a:cubicBezTo>
                  <a:pt x="4746653" y="3404923"/>
                  <a:pt x="4762077" y="3420098"/>
                  <a:pt x="4780735" y="3420720"/>
                </a:cubicBezTo>
                <a:cubicBezTo>
                  <a:pt x="4801134" y="3421466"/>
                  <a:pt x="4816931" y="3406416"/>
                  <a:pt x="4817180" y="3386141"/>
                </a:cubicBezTo>
                <a:cubicBezTo>
                  <a:pt x="4817428" y="3366239"/>
                  <a:pt x="4801258" y="3349572"/>
                  <a:pt x="4781854" y="3349820"/>
                </a:cubicBezTo>
                <a:close/>
                <a:moveTo>
                  <a:pt x="4731478" y="3384773"/>
                </a:moveTo>
                <a:cubicBezTo>
                  <a:pt x="4730981" y="3365866"/>
                  <a:pt x="4712696" y="3348825"/>
                  <a:pt x="4694163" y="3349696"/>
                </a:cubicBezTo>
                <a:cubicBezTo>
                  <a:pt x="4675878" y="3350567"/>
                  <a:pt x="4660952" y="3366239"/>
                  <a:pt x="4660579" y="3384897"/>
                </a:cubicBezTo>
                <a:cubicBezTo>
                  <a:pt x="4660206" y="3405296"/>
                  <a:pt x="4675505" y="3420720"/>
                  <a:pt x="4695780" y="3420720"/>
                </a:cubicBezTo>
                <a:cubicBezTo>
                  <a:pt x="4715681" y="3420720"/>
                  <a:pt x="4732100" y="3404177"/>
                  <a:pt x="4731478" y="3384773"/>
                </a:cubicBezTo>
                <a:close/>
                <a:moveTo>
                  <a:pt x="4641921" y="3386017"/>
                </a:moveTo>
                <a:cubicBezTo>
                  <a:pt x="4642170" y="3367359"/>
                  <a:pt x="4624383" y="3349572"/>
                  <a:pt x="4605725" y="3349696"/>
                </a:cubicBezTo>
                <a:cubicBezTo>
                  <a:pt x="4587440" y="3349820"/>
                  <a:pt x="4571892" y="3364995"/>
                  <a:pt x="4571021" y="3383653"/>
                </a:cubicBezTo>
                <a:cubicBezTo>
                  <a:pt x="4570026" y="3404053"/>
                  <a:pt x="4584704" y="3420098"/>
                  <a:pt x="4604978" y="3420720"/>
                </a:cubicBezTo>
                <a:cubicBezTo>
                  <a:pt x="4624880" y="3421342"/>
                  <a:pt x="4641796" y="3405421"/>
                  <a:pt x="4641921" y="3386017"/>
                </a:cubicBezTo>
                <a:close/>
                <a:moveTo>
                  <a:pt x="4552363" y="3384524"/>
                </a:moveTo>
                <a:cubicBezTo>
                  <a:pt x="4551742" y="3365742"/>
                  <a:pt x="4533332" y="3348701"/>
                  <a:pt x="4514799" y="3349696"/>
                </a:cubicBezTo>
                <a:cubicBezTo>
                  <a:pt x="4496390" y="3350691"/>
                  <a:pt x="4481713" y="3366364"/>
                  <a:pt x="4481464" y="3385022"/>
                </a:cubicBezTo>
                <a:cubicBezTo>
                  <a:pt x="4481215" y="3405421"/>
                  <a:pt x="4496514" y="3420845"/>
                  <a:pt x="4516914" y="3420596"/>
                </a:cubicBezTo>
                <a:cubicBezTo>
                  <a:pt x="4536815" y="3420471"/>
                  <a:pt x="4553110" y="3403804"/>
                  <a:pt x="4552363" y="3384524"/>
                </a:cubicBezTo>
                <a:close/>
                <a:moveTo>
                  <a:pt x="4462806" y="3383902"/>
                </a:moveTo>
                <a:cubicBezTo>
                  <a:pt x="4461811" y="3366115"/>
                  <a:pt x="4445268" y="3350069"/>
                  <a:pt x="4427605" y="3349696"/>
                </a:cubicBezTo>
                <a:cubicBezTo>
                  <a:pt x="4408201" y="3349323"/>
                  <a:pt x="4391906" y="3365742"/>
                  <a:pt x="4391906" y="3385643"/>
                </a:cubicBezTo>
                <a:cubicBezTo>
                  <a:pt x="4391906" y="3406043"/>
                  <a:pt x="4407579" y="3421093"/>
                  <a:pt x="4427978" y="3420596"/>
                </a:cubicBezTo>
                <a:cubicBezTo>
                  <a:pt x="4447756" y="3420098"/>
                  <a:pt x="4463926" y="3403182"/>
                  <a:pt x="4462806" y="3383902"/>
                </a:cubicBezTo>
                <a:close/>
                <a:moveTo>
                  <a:pt x="4340784" y="3349696"/>
                </a:moveTo>
                <a:cubicBezTo>
                  <a:pt x="4322126" y="3349447"/>
                  <a:pt x="4304339" y="3367235"/>
                  <a:pt x="4304464" y="3385892"/>
                </a:cubicBezTo>
                <a:cubicBezTo>
                  <a:pt x="4304588" y="3404177"/>
                  <a:pt x="4319763" y="3419725"/>
                  <a:pt x="4338421" y="3420596"/>
                </a:cubicBezTo>
                <a:cubicBezTo>
                  <a:pt x="4358820" y="3421591"/>
                  <a:pt x="4374866" y="3406913"/>
                  <a:pt x="4375487" y="3386639"/>
                </a:cubicBezTo>
                <a:cubicBezTo>
                  <a:pt x="4376110" y="3366737"/>
                  <a:pt x="4360188" y="3349820"/>
                  <a:pt x="4340784" y="3349696"/>
                </a:cubicBezTo>
                <a:close/>
                <a:moveTo>
                  <a:pt x="4248988" y="3349696"/>
                </a:moveTo>
                <a:cubicBezTo>
                  <a:pt x="4231201" y="3350816"/>
                  <a:pt x="4215279" y="3367359"/>
                  <a:pt x="4215030" y="3385022"/>
                </a:cubicBezTo>
                <a:cubicBezTo>
                  <a:pt x="4214782" y="3404426"/>
                  <a:pt x="4231201" y="3420720"/>
                  <a:pt x="4251227" y="3420596"/>
                </a:cubicBezTo>
                <a:cubicBezTo>
                  <a:pt x="4271501" y="3420471"/>
                  <a:pt x="4286552" y="3404799"/>
                  <a:pt x="4286055" y="3384399"/>
                </a:cubicBezTo>
                <a:cubicBezTo>
                  <a:pt x="4285433" y="3364622"/>
                  <a:pt x="4268392" y="3348577"/>
                  <a:pt x="4249112" y="3349696"/>
                </a:cubicBezTo>
                <a:close/>
                <a:moveTo>
                  <a:pt x="4161793" y="3349696"/>
                </a:moveTo>
                <a:cubicBezTo>
                  <a:pt x="4143136" y="3349447"/>
                  <a:pt x="4125349" y="3367110"/>
                  <a:pt x="4125349" y="3385768"/>
                </a:cubicBezTo>
                <a:cubicBezTo>
                  <a:pt x="4125349" y="3404053"/>
                  <a:pt x="4140524" y="3419601"/>
                  <a:pt x="4159181" y="3420720"/>
                </a:cubicBezTo>
                <a:cubicBezTo>
                  <a:pt x="4179580" y="3421840"/>
                  <a:pt x="4195751" y="3407162"/>
                  <a:pt x="4196373" y="3386887"/>
                </a:cubicBezTo>
                <a:cubicBezTo>
                  <a:pt x="4196995" y="3366986"/>
                  <a:pt x="4181198" y="3350069"/>
                  <a:pt x="4161793" y="3349696"/>
                </a:cubicBezTo>
                <a:close/>
                <a:moveTo>
                  <a:pt x="4110547" y="3383529"/>
                </a:moveTo>
                <a:cubicBezTo>
                  <a:pt x="4109303" y="3365742"/>
                  <a:pt x="4092635" y="3349945"/>
                  <a:pt x="4074973" y="3349696"/>
                </a:cubicBezTo>
                <a:cubicBezTo>
                  <a:pt x="4055568" y="3349572"/>
                  <a:pt x="4039398" y="3366239"/>
                  <a:pt x="4039647" y="3386141"/>
                </a:cubicBezTo>
                <a:cubicBezTo>
                  <a:pt x="4039896" y="3406540"/>
                  <a:pt x="4055693" y="3421342"/>
                  <a:pt x="4076092" y="3420720"/>
                </a:cubicBezTo>
                <a:cubicBezTo>
                  <a:pt x="4095869" y="3419974"/>
                  <a:pt x="4111791" y="3402809"/>
                  <a:pt x="4110547" y="3383529"/>
                </a:cubicBezTo>
                <a:close/>
                <a:moveTo>
                  <a:pt x="4020989" y="3385022"/>
                </a:moveTo>
                <a:cubicBezTo>
                  <a:pt x="4020616" y="3366239"/>
                  <a:pt x="4002456" y="3348950"/>
                  <a:pt x="3983798" y="3349696"/>
                </a:cubicBezTo>
                <a:cubicBezTo>
                  <a:pt x="3965513" y="3350443"/>
                  <a:pt x="3950463" y="3365991"/>
                  <a:pt x="3950090" y="3384648"/>
                </a:cubicBezTo>
                <a:cubicBezTo>
                  <a:pt x="3949592" y="3405047"/>
                  <a:pt x="3964767" y="3420596"/>
                  <a:pt x="3985042" y="3420720"/>
                </a:cubicBezTo>
                <a:cubicBezTo>
                  <a:pt x="4004944" y="3420720"/>
                  <a:pt x="4021362" y="3404426"/>
                  <a:pt x="4020989" y="3385022"/>
                </a:cubicBezTo>
                <a:close/>
                <a:moveTo>
                  <a:pt x="3931432" y="3383529"/>
                </a:moveTo>
                <a:cubicBezTo>
                  <a:pt x="3930188" y="3365742"/>
                  <a:pt x="3913521" y="3349945"/>
                  <a:pt x="3895858" y="3349696"/>
                </a:cubicBezTo>
                <a:cubicBezTo>
                  <a:pt x="3876454" y="3349572"/>
                  <a:pt x="3860284" y="3366239"/>
                  <a:pt x="3860532" y="3386141"/>
                </a:cubicBezTo>
                <a:cubicBezTo>
                  <a:pt x="3860781" y="3406540"/>
                  <a:pt x="3876578" y="3421342"/>
                  <a:pt x="3896977" y="3420720"/>
                </a:cubicBezTo>
                <a:cubicBezTo>
                  <a:pt x="3916755" y="3419974"/>
                  <a:pt x="3932676" y="3402809"/>
                  <a:pt x="3931432" y="3383529"/>
                </a:cubicBezTo>
                <a:close/>
                <a:moveTo>
                  <a:pt x="3808415" y="3349820"/>
                </a:moveTo>
                <a:cubicBezTo>
                  <a:pt x="3789633" y="3350193"/>
                  <a:pt x="3772343" y="3368354"/>
                  <a:pt x="3773089" y="3386887"/>
                </a:cubicBezTo>
                <a:cubicBezTo>
                  <a:pt x="3773836" y="3405172"/>
                  <a:pt x="3789384" y="3420222"/>
                  <a:pt x="3808042" y="3420720"/>
                </a:cubicBezTo>
                <a:cubicBezTo>
                  <a:pt x="3828441" y="3421218"/>
                  <a:pt x="3843989" y="3406167"/>
                  <a:pt x="3844113" y="3385768"/>
                </a:cubicBezTo>
                <a:cubicBezTo>
                  <a:pt x="3844113" y="3365866"/>
                  <a:pt x="3827819" y="3349323"/>
                  <a:pt x="3808415" y="3349820"/>
                </a:cubicBezTo>
                <a:close/>
                <a:moveTo>
                  <a:pt x="3718235" y="3349820"/>
                </a:moveTo>
                <a:cubicBezTo>
                  <a:pt x="3700448" y="3350567"/>
                  <a:pt x="3684278" y="3366861"/>
                  <a:pt x="3683656" y="3384648"/>
                </a:cubicBezTo>
                <a:cubicBezTo>
                  <a:pt x="3682910" y="3403928"/>
                  <a:pt x="3699329" y="3420596"/>
                  <a:pt x="3719106" y="3420720"/>
                </a:cubicBezTo>
                <a:cubicBezTo>
                  <a:pt x="3739381" y="3420845"/>
                  <a:pt x="3754805" y="3405421"/>
                  <a:pt x="3754556" y="3385146"/>
                </a:cubicBezTo>
                <a:cubicBezTo>
                  <a:pt x="3754307" y="3365369"/>
                  <a:pt x="3737515" y="3349074"/>
                  <a:pt x="3718235" y="3349820"/>
                </a:cubicBezTo>
                <a:close/>
                <a:moveTo>
                  <a:pt x="3629798" y="3349820"/>
                </a:moveTo>
                <a:cubicBezTo>
                  <a:pt x="3611140" y="3349820"/>
                  <a:pt x="3593602" y="3367856"/>
                  <a:pt x="3593975" y="3386514"/>
                </a:cubicBezTo>
                <a:cubicBezTo>
                  <a:pt x="3594472" y="3404799"/>
                  <a:pt x="3609771" y="3420098"/>
                  <a:pt x="3628429" y="3420845"/>
                </a:cubicBezTo>
                <a:cubicBezTo>
                  <a:pt x="3648829" y="3421591"/>
                  <a:pt x="3664625" y="3406789"/>
                  <a:pt x="3664999" y="3386390"/>
                </a:cubicBezTo>
                <a:cubicBezTo>
                  <a:pt x="3665372" y="3366488"/>
                  <a:pt x="3649202" y="3349820"/>
                  <a:pt x="3629798" y="3349945"/>
                </a:cubicBezTo>
                <a:close/>
                <a:moveTo>
                  <a:pt x="3540986" y="3349820"/>
                </a:moveTo>
                <a:cubicBezTo>
                  <a:pt x="3522329" y="3349447"/>
                  <a:pt x="3504542" y="3367110"/>
                  <a:pt x="3504542" y="3385768"/>
                </a:cubicBezTo>
                <a:cubicBezTo>
                  <a:pt x="3504542" y="3404053"/>
                  <a:pt x="3519717" y="3419725"/>
                  <a:pt x="3538250" y="3420720"/>
                </a:cubicBezTo>
                <a:cubicBezTo>
                  <a:pt x="3558649" y="3421840"/>
                  <a:pt x="3574819" y="3407162"/>
                  <a:pt x="3575565" y="3387012"/>
                </a:cubicBezTo>
                <a:cubicBezTo>
                  <a:pt x="3576312" y="3367110"/>
                  <a:pt x="3560515" y="3350193"/>
                  <a:pt x="3541111" y="3349820"/>
                </a:cubicBezTo>
                <a:close/>
                <a:moveTo>
                  <a:pt x="3489740" y="3384151"/>
                </a:moveTo>
                <a:cubicBezTo>
                  <a:pt x="3488745" y="3366364"/>
                  <a:pt x="3472326" y="3350318"/>
                  <a:pt x="3454663" y="3349820"/>
                </a:cubicBezTo>
                <a:cubicBezTo>
                  <a:pt x="3435259" y="3349323"/>
                  <a:pt x="3418840" y="3365742"/>
                  <a:pt x="3418840" y="3385643"/>
                </a:cubicBezTo>
                <a:cubicBezTo>
                  <a:pt x="3418840" y="3405918"/>
                  <a:pt x="3434388" y="3421218"/>
                  <a:pt x="3454787" y="3420720"/>
                </a:cubicBezTo>
                <a:cubicBezTo>
                  <a:pt x="3474565" y="3420222"/>
                  <a:pt x="3490735" y="3403306"/>
                  <a:pt x="3489740" y="3384026"/>
                </a:cubicBezTo>
                <a:close/>
                <a:moveTo>
                  <a:pt x="3400183" y="3384773"/>
                </a:moveTo>
                <a:cubicBezTo>
                  <a:pt x="3399560" y="3365991"/>
                  <a:pt x="3381276" y="3348825"/>
                  <a:pt x="3362742" y="3349820"/>
                </a:cubicBezTo>
                <a:cubicBezTo>
                  <a:pt x="3344458" y="3350691"/>
                  <a:pt x="3329531" y="3366364"/>
                  <a:pt x="3329283" y="3385022"/>
                </a:cubicBezTo>
                <a:cubicBezTo>
                  <a:pt x="3328910" y="3405421"/>
                  <a:pt x="3344209" y="3420845"/>
                  <a:pt x="3364608" y="3420720"/>
                </a:cubicBezTo>
                <a:cubicBezTo>
                  <a:pt x="3384510" y="3420720"/>
                  <a:pt x="3400804" y="3404053"/>
                  <a:pt x="3400307" y="3384773"/>
                </a:cubicBezTo>
                <a:close/>
                <a:moveTo>
                  <a:pt x="3310625" y="3385643"/>
                </a:moveTo>
                <a:cubicBezTo>
                  <a:pt x="3310625" y="3366986"/>
                  <a:pt x="3292589" y="3349447"/>
                  <a:pt x="3273931" y="3349820"/>
                </a:cubicBezTo>
                <a:cubicBezTo>
                  <a:pt x="3255646" y="3350193"/>
                  <a:pt x="3240347" y="3365618"/>
                  <a:pt x="3239601" y="3384275"/>
                </a:cubicBezTo>
                <a:cubicBezTo>
                  <a:pt x="3238855" y="3404674"/>
                  <a:pt x="3253657" y="3420596"/>
                  <a:pt x="3274056" y="3420845"/>
                </a:cubicBezTo>
                <a:cubicBezTo>
                  <a:pt x="3293957" y="3421218"/>
                  <a:pt x="3310625" y="3405047"/>
                  <a:pt x="3310500" y="3385643"/>
                </a:cubicBezTo>
                <a:close/>
                <a:moveTo>
                  <a:pt x="3188603" y="3349820"/>
                </a:moveTo>
                <a:cubicBezTo>
                  <a:pt x="3169945" y="3349572"/>
                  <a:pt x="3152158" y="3367235"/>
                  <a:pt x="3152158" y="3385892"/>
                </a:cubicBezTo>
                <a:cubicBezTo>
                  <a:pt x="3152158" y="3404177"/>
                  <a:pt x="3167333" y="3419725"/>
                  <a:pt x="3185991" y="3420845"/>
                </a:cubicBezTo>
                <a:cubicBezTo>
                  <a:pt x="3206390" y="3421964"/>
                  <a:pt x="3222560" y="3407287"/>
                  <a:pt x="3223182" y="3387012"/>
                </a:cubicBezTo>
                <a:cubicBezTo>
                  <a:pt x="3223804" y="3367110"/>
                  <a:pt x="3208007" y="3350193"/>
                  <a:pt x="3188603" y="3349820"/>
                </a:cubicBezTo>
                <a:close/>
                <a:moveTo>
                  <a:pt x="3098175" y="3349820"/>
                </a:moveTo>
                <a:cubicBezTo>
                  <a:pt x="3079393" y="3350069"/>
                  <a:pt x="3061979" y="3368105"/>
                  <a:pt x="3062601" y="3386639"/>
                </a:cubicBezTo>
                <a:cubicBezTo>
                  <a:pt x="3063222" y="3404923"/>
                  <a:pt x="3078646" y="3420098"/>
                  <a:pt x="3097304" y="3420720"/>
                </a:cubicBezTo>
                <a:cubicBezTo>
                  <a:pt x="3117703" y="3421342"/>
                  <a:pt x="3133500" y="3406416"/>
                  <a:pt x="3133625" y="3386017"/>
                </a:cubicBezTo>
                <a:cubicBezTo>
                  <a:pt x="3133874" y="3366115"/>
                  <a:pt x="3117579" y="3349572"/>
                  <a:pt x="3098175" y="3349820"/>
                </a:cubicBezTo>
                <a:close/>
                <a:moveTo>
                  <a:pt x="3008866" y="3349820"/>
                </a:moveTo>
                <a:cubicBezTo>
                  <a:pt x="2990208" y="3349820"/>
                  <a:pt x="2972546" y="3367856"/>
                  <a:pt x="2973043" y="3386514"/>
                </a:cubicBezTo>
                <a:cubicBezTo>
                  <a:pt x="2973541" y="3404799"/>
                  <a:pt x="2988840" y="3420098"/>
                  <a:pt x="3007498" y="3420845"/>
                </a:cubicBezTo>
                <a:cubicBezTo>
                  <a:pt x="3027897" y="3421591"/>
                  <a:pt x="3043694" y="3406789"/>
                  <a:pt x="3044067" y="3386390"/>
                </a:cubicBezTo>
                <a:cubicBezTo>
                  <a:pt x="3044441" y="3366488"/>
                  <a:pt x="3028270" y="3349820"/>
                  <a:pt x="3008866" y="3349945"/>
                </a:cubicBezTo>
                <a:close/>
                <a:moveTo>
                  <a:pt x="2958366" y="3385768"/>
                </a:moveTo>
                <a:cubicBezTo>
                  <a:pt x="2958366" y="3367110"/>
                  <a:pt x="2940579" y="3349447"/>
                  <a:pt x="2921921" y="3349820"/>
                </a:cubicBezTo>
                <a:cubicBezTo>
                  <a:pt x="2903636" y="3350193"/>
                  <a:pt x="2888213" y="3365369"/>
                  <a:pt x="2887466" y="3384026"/>
                </a:cubicBezTo>
                <a:cubicBezTo>
                  <a:pt x="2886596" y="3404426"/>
                  <a:pt x="2901397" y="3420347"/>
                  <a:pt x="2921672" y="3420845"/>
                </a:cubicBezTo>
                <a:cubicBezTo>
                  <a:pt x="2941574" y="3421218"/>
                  <a:pt x="2958366" y="3405296"/>
                  <a:pt x="2958366" y="3385892"/>
                </a:cubicBezTo>
                <a:close/>
                <a:moveTo>
                  <a:pt x="2868809" y="3385146"/>
                </a:moveTo>
                <a:cubicBezTo>
                  <a:pt x="2868435" y="3366364"/>
                  <a:pt x="2850275" y="3349074"/>
                  <a:pt x="2831742" y="3349696"/>
                </a:cubicBezTo>
                <a:cubicBezTo>
                  <a:pt x="2813457" y="3350443"/>
                  <a:pt x="2798406" y="3365866"/>
                  <a:pt x="2797909" y="3384524"/>
                </a:cubicBezTo>
                <a:cubicBezTo>
                  <a:pt x="2797411" y="3404923"/>
                  <a:pt x="2812462" y="3420596"/>
                  <a:pt x="2832736" y="3420720"/>
                </a:cubicBezTo>
                <a:cubicBezTo>
                  <a:pt x="2852638" y="3420720"/>
                  <a:pt x="2869182" y="3404550"/>
                  <a:pt x="2868809" y="3385146"/>
                </a:cubicBezTo>
                <a:close/>
                <a:moveTo>
                  <a:pt x="2779251" y="3385146"/>
                </a:moveTo>
                <a:cubicBezTo>
                  <a:pt x="2778878" y="3366364"/>
                  <a:pt x="2760842" y="3349074"/>
                  <a:pt x="2742309" y="3349696"/>
                </a:cubicBezTo>
                <a:cubicBezTo>
                  <a:pt x="2724024" y="3350318"/>
                  <a:pt x="2708849" y="3365866"/>
                  <a:pt x="2708351" y="3384524"/>
                </a:cubicBezTo>
                <a:cubicBezTo>
                  <a:pt x="2707729" y="3404923"/>
                  <a:pt x="2722780" y="3420596"/>
                  <a:pt x="2743179" y="3420720"/>
                </a:cubicBezTo>
                <a:cubicBezTo>
                  <a:pt x="2763081" y="3420720"/>
                  <a:pt x="2779624" y="3404550"/>
                  <a:pt x="2779251" y="3385146"/>
                </a:cubicBezTo>
                <a:close/>
                <a:moveTo>
                  <a:pt x="2689569" y="3383405"/>
                </a:moveTo>
                <a:cubicBezTo>
                  <a:pt x="2688201" y="3365618"/>
                  <a:pt x="2671533" y="3349820"/>
                  <a:pt x="2653871" y="3349696"/>
                </a:cubicBezTo>
                <a:cubicBezTo>
                  <a:pt x="2634466" y="3349696"/>
                  <a:pt x="2618421" y="3366239"/>
                  <a:pt x="2618670" y="3386141"/>
                </a:cubicBezTo>
                <a:cubicBezTo>
                  <a:pt x="2619043" y="3406416"/>
                  <a:pt x="2634840" y="3421342"/>
                  <a:pt x="2655239" y="3420596"/>
                </a:cubicBezTo>
                <a:cubicBezTo>
                  <a:pt x="2675016" y="3419849"/>
                  <a:pt x="2690937" y="3402560"/>
                  <a:pt x="2689569" y="3383405"/>
                </a:cubicBezTo>
                <a:close/>
                <a:moveTo>
                  <a:pt x="2564935" y="3349820"/>
                </a:moveTo>
                <a:cubicBezTo>
                  <a:pt x="2547148" y="3351064"/>
                  <a:pt x="2531351" y="3367856"/>
                  <a:pt x="2531227" y="3385519"/>
                </a:cubicBezTo>
                <a:cubicBezTo>
                  <a:pt x="2531227" y="3404923"/>
                  <a:pt x="2547770" y="3421093"/>
                  <a:pt x="2567672" y="3420720"/>
                </a:cubicBezTo>
                <a:cubicBezTo>
                  <a:pt x="2587946" y="3420471"/>
                  <a:pt x="2602873" y="3404674"/>
                  <a:pt x="2602126" y="3384151"/>
                </a:cubicBezTo>
                <a:cubicBezTo>
                  <a:pt x="2601380" y="3364374"/>
                  <a:pt x="2584090" y="3348452"/>
                  <a:pt x="2564935" y="3349820"/>
                </a:cubicBezTo>
                <a:close/>
                <a:moveTo>
                  <a:pt x="2476124" y="3349820"/>
                </a:moveTo>
                <a:cubicBezTo>
                  <a:pt x="2458337" y="3350691"/>
                  <a:pt x="2442167" y="3366986"/>
                  <a:pt x="2441669" y="3384773"/>
                </a:cubicBezTo>
                <a:cubicBezTo>
                  <a:pt x="2441047" y="3404177"/>
                  <a:pt x="2457466" y="3420720"/>
                  <a:pt x="2477368" y="3420720"/>
                </a:cubicBezTo>
                <a:cubicBezTo>
                  <a:pt x="2497643" y="3420720"/>
                  <a:pt x="2512942" y="3405296"/>
                  <a:pt x="2512693" y="3385022"/>
                </a:cubicBezTo>
                <a:cubicBezTo>
                  <a:pt x="2512320" y="3365244"/>
                  <a:pt x="2495528" y="3348950"/>
                  <a:pt x="2476248" y="3349820"/>
                </a:cubicBezTo>
                <a:close/>
                <a:moveTo>
                  <a:pt x="2386691" y="3349820"/>
                </a:moveTo>
                <a:cubicBezTo>
                  <a:pt x="2368904" y="3350567"/>
                  <a:pt x="2352734" y="3366861"/>
                  <a:pt x="2352112" y="3384648"/>
                </a:cubicBezTo>
                <a:cubicBezTo>
                  <a:pt x="2351366" y="3403928"/>
                  <a:pt x="2367784" y="3420596"/>
                  <a:pt x="2387562" y="3420720"/>
                </a:cubicBezTo>
                <a:cubicBezTo>
                  <a:pt x="2407836" y="3420845"/>
                  <a:pt x="2423260" y="3405421"/>
                  <a:pt x="2423011" y="3385146"/>
                </a:cubicBezTo>
                <a:cubicBezTo>
                  <a:pt x="2422763" y="3365369"/>
                  <a:pt x="2405971" y="3349074"/>
                  <a:pt x="2386691" y="3349820"/>
                </a:cubicBezTo>
                <a:close/>
                <a:moveTo>
                  <a:pt x="2337186" y="3384151"/>
                </a:moveTo>
                <a:cubicBezTo>
                  <a:pt x="2336315" y="3366364"/>
                  <a:pt x="2319896" y="3350318"/>
                  <a:pt x="2302233" y="3349696"/>
                </a:cubicBezTo>
                <a:cubicBezTo>
                  <a:pt x="2282954" y="3349074"/>
                  <a:pt x="2266410" y="3365493"/>
                  <a:pt x="2266286" y="3385395"/>
                </a:cubicBezTo>
                <a:cubicBezTo>
                  <a:pt x="2266286" y="3405670"/>
                  <a:pt x="2281710" y="3420969"/>
                  <a:pt x="2302109" y="3420596"/>
                </a:cubicBezTo>
                <a:cubicBezTo>
                  <a:pt x="2321886" y="3420222"/>
                  <a:pt x="2338181" y="3403430"/>
                  <a:pt x="2337186" y="3384151"/>
                </a:cubicBezTo>
                <a:close/>
                <a:moveTo>
                  <a:pt x="2247753" y="3386390"/>
                </a:moveTo>
                <a:cubicBezTo>
                  <a:pt x="2248126" y="3367732"/>
                  <a:pt x="2230587" y="3349820"/>
                  <a:pt x="2211930" y="3349820"/>
                </a:cubicBezTo>
                <a:cubicBezTo>
                  <a:pt x="2193769" y="3349820"/>
                  <a:pt x="2177972" y="3364871"/>
                  <a:pt x="2176853" y="3383405"/>
                </a:cubicBezTo>
                <a:cubicBezTo>
                  <a:pt x="2175609" y="3403804"/>
                  <a:pt x="2190287" y="3420098"/>
                  <a:pt x="2210437" y="3420845"/>
                </a:cubicBezTo>
                <a:cubicBezTo>
                  <a:pt x="2230339" y="3421591"/>
                  <a:pt x="2247380" y="3406043"/>
                  <a:pt x="2247753" y="3386514"/>
                </a:cubicBezTo>
                <a:close/>
                <a:moveTo>
                  <a:pt x="2158071" y="3384648"/>
                </a:moveTo>
                <a:cubicBezTo>
                  <a:pt x="2157449" y="3365866"/>
                  <a:pt x="2139164" y="3348701"/>
                  <a:pt x="2120631" y="3349696"/>
                </a:cubicBezTo>
                <a:cubicBezTo>
                  <a:pt x="2102346" y="3350691"/>
                  <a:pt x="2087544" y="3366239"/>
                  <a:pt x="2087171" y="3385022"/>
                </a:cubicBezTo>
                <a:cubicBezTo>
                  <a:pt x="2086922" y="3405421"/>
                  <a:pt x="2102222" y="3420845"/>
                  <a:pt x="2122497" y="3420720"/>
                </a:cubicBezTo>
                <a:cubicBezTo>
                  <a:pt x="2142398" y="3420596"/>
                  <a:pt x="2158693" y="3404053"/>
                  <a:pt x="2158071" y="3384648"/>
                </a:cubicBezTo>
                <a:close/>
                <a:moveTo>
                  <a:pt x="2035302" y="3349820"/>
                </a:moveTo>
                <a:cubicBezTo>
                  <a:pt x="2016520" y="3350069"/>
                  <a:pt x="1999106" y="3368105"/>
                  <a:pt x="1999728" y="3386639"/>
                </a:cubicBezTo>
                <a:cubicBezTo>
                  <a:pt x="2000350" y="3404923"/>
                  <a:pt x="2015774" y="3420098"/>
                  <a:pt x="2034432" y="3420720"/>
                </a:cubicBezTo>
                <a:cubicBezTo>
                  <a:pt x="2054831" y="3421342"/>
                  <a:pt x="2070628" y="3406416"/>
                  <a:pt x="2070752" y="3386017"/>
                </a:cubicBezTo>
                <a:cubicBezTo>
                  <a:pt x="2071001" y="3366115"/>
                  <a:pt x="2054707" y="3349572"/>
                  <a:pt x="2035302" y="3349820"/>
                </a:cubicBezTo>
                <a:close/>
                <a:moveTo>
                  <a:pt x="1946740" y="3349820"/>
                </a:moveTo>
                <a:cubicBezTo>
                  <a:pt x="1928082" y="3349447"/>
                  <a:pt x="1910295" y="3367110"/>
                  <a:pt x="1910295" y="3385768"/>
                </a:cubicBezTo>
                <a:cubicBezTo>
                  <a:pt x="1910295" y="3404053"/>
                  <a:pt x="1925470" y="3419725"/>
                  <a:pt x="1944004" y="3420720"/>
                </a:cubicBezTo>
                <a:cubicBezTo>
                  <a:pt x="1964403" y="3421840"/>
                  <a:pt x="1980573" y="3407162"/>
                  <a:pt x="1981319" y="3387012"/>
                </a:cubicBezTo>
                <a:cubicBezTo>
                  <a:pt x="1982066" y="3367110"/>
                  <a:pt x="1966269" y="3350193"/>
                  <a:pt x="1946865" y="3349820"/>
                </a:cubicBezTo>
                <a:close/>
                <a:moveTo>
                  <a:pt x="1854571" y="3349820"/>
                </a:moveTo>
                <a:cubicBezTo>
                  <a:pt x="1836783" y="3350940"/>
                  <a:pt x="1820862" y="3367608"/>
                  <a:pt x="1820613" y="3385270"/>
                </a:cubicBezTo>
                <a:cubicBezTo>
                  <a:pt x="1820365" y="3404674"/>
                  <a:pt x="1836908" y="3420845"/>
                  <a:pt x="1856810" y="3420720"/>
                </a:cubicBezTo>
                <a:cubicBezTo>
                  <a:pt x="1877084" y="3420471"/>
                  <a:pt x="1892135" y="3404799"/>
                  <a:pt x="1891513" y="3384399"/>
                </a:cubicBezTo>
                <a:cubicBezTo>
                  <a:pt x="1890891" y="3364622"/>
                  <a:pt x="1873726" y="3348577"/>
                  <a:pt x="1854446" y="3349820"/>
                </a:cubicBezTo>
                <a:close/>
                <a:moveTo>
                  <a:pt x="1802080" y="3385022"/>
                </a:moveTo>
                <a:cubicBezTo>
                  <a:pt x="1801831" y="3366364"/>
                  <a:pt x="1787029" y="3350691"/>
                  <a:pt x="1768620" y="3349696"/>
                </a:cubicBezTo>
                <a:cubicBezTo>
                  <a:pt x="1750087" y="3348701"/>
                  <a:pt x="1731802" y="3365742"/>
                  <a:pt x="1731180" y="3384648"/>
                </a:cubicBezTo>
                <a:cubicBezTo>
                  <a:pt x="1730559" y="3403928"/>
                  <a:pt x="1746853" y="3420596"/>
                  <a:pt x="1766755" y="3420720"/>
                </a:cubicBezTo>
                <a:cubicBezTo>
                  <a:pt x="1787029" y="3420845"/>
                  <a:pt x="1802453" y="3405421"/>
                  <a:pt x="1802080" y="3385022"/>
                </a:cubicBezTo>
                <a:close/>
                <a:moveTo>
                  <a:pt x="1716379" y="3386266"/>
                </a:moveTo>
                <a:cubicBezTo>
                  <a:pt x="1716752" y="3367608"/>
                  <a:pt x="1699089" y="3349820"/>
                  <a:pt x="1680431" y="3349820"/>
                </a:cubicBezTo>
                <a:cubicBezTo>
                  <a:pt x="1662147" y="3349820"/>
                  <a:pt x="1646474" y="3364995"/>
                  <a:pt x="1645479" y="3383529"/>
                </a:cubicBezTo>
                <a:cubicBezTo>
                  <a:pt x="1644359" y="3403928"/>
                  <a:pt x="1659037" y="3420098"/>
                  <a:pt x="1679187" y="3420845"/>
                </a:cubicBezTo>
                <a:cubicBezTo>
                  <a:pt x="1699089" y="3421466"/>
                  <a:pt x="1716005" y="3405794"/>
                  <a:pt x="1716379" y="3386390"/>
                </a:cubicBezTo>
                <a:close/>
                <a:moveTo>
                  <a:pt x="1626821" y="3385395"/>
                </a:moveTo>
                <a:cubicBezTo>
                  <a:pt x="1626572" y="3366612"/>
                  <a:pt x="1608537" y="3349199"/>
                  <a:pt x="1590003" y="3349820"/>
                </a:cubicBezTo>
                <a:cubicBezTo>
                  <a:pt x="1571718" y="3350443"/>
                  <a:pt x="1556543" y="3365866"/>
                  <a:pt x="1555921" y="3384524"/>
                </a:cubicBezTo>
                <a:cubicBezTo>
                  <a:pt x="1555300" y="3404923"/>
                  <a:pt x="1570226" y="3420720"/>
                  <a:pt x="1590625" y="3420845"/>
                </a:cubicBezTo>
                <a:cubicBezTo>
                  <a:pt x="1610527" y="3421093"/>
                  <a:pt x="1627070" y="3404799"/>
                  <a:pt x="1626821" y="3385395"/>
                </a:cubicBezTo>
                <a:close/>
                <a:moveTo>
                  <a:pt x="1537264" y="3384773"/>
                </a:moveTo>
                <a:cubicBezTo>
                  <a:pt x="1536642" y="3365991"/>
                  <a:pt x="1518357" y="3348825"/>
                  <a:pt x="1499824" y="3349820"/>
                </a:cubicBezTo>
                <a:cubicBezTo>
                  <a:pt x="1481539" y="3350691"/>
                  <a:pt x="1466613" y="3366364"/>
                  <a:pt x="1466364" y="3385022"/>
                </a:cubicBezTo>
                <a:cubicBezTo>
                  <a:pt x="1465991" y="3405421"/>
                  <a:pt x="1481290" y="3420845"/>
                  <a:pt x="1501689" y="3420720"/>
                </a:cubicBezTo>
                <a:cubicBezTo>
                  <a:pt x="1521591" y="3420720"/>
                  <a:pt x="1537886" y="3404053"/>
                  <a:pt x="1537388" y="3384773"/>
                </a:cubicBezTo>
                <a:close/>
                <a:moveTo>
                  <a:pt x="1413749" y="3349820"/>
                </a:moveTo>
                <a:cubicBezTo>
                  <a:pt x="1394843" y="3350443"/>
                  <a:pt x="1377926" y="3368851"/>
                  <a:pt x="1378921" y="3387385"/>
                </a:cubicBezTo>
                <a:cubicBezTo>
                  <a:pt x="1379916" y="3405794"/>
                  <a:pt x="1395589" y="3420471"/>
                  <a:pt x="1414247" y="3420720"/>
                </a:cubicBezTo>
                <a:cubicBezTo>
                  <a:pt x="1434646" y="3420969"/>
                  <a:pt x="1450070" y="3405670"/>
                  <a:pt x="1449821" y="3385270"/>
                </a:cubicBezTo>
                <a:cubicBezTo>
                  <a:pt x="1449696" y="3365369"/>
                  <a:pt x="1433029" y="3349074"/>
                  <a:pt x="1413749" y="3349820"/>
                </a:cubicBezTo>
                <a:close/>
                <a:moveTo>
                  <a:pt x="1360263" y="3383529"/>
                </a:moveTo>
                <a:cubicBezTo>
                  <a:pt x="1359268" y="3364995"/>
                  <a:pt x="1343596" y="3349820"/>
                  <a:pt x="1325311" y="3349820"/>
                </a:cubicBezTo>
                <a:cubicBezTo>
                  <a:pt x="1306653" y="3349820"/>
                  <a:pt x="1288991" y="3367732"/>
                  <a:pt x="1289364" y="3386266"/>
                </a:cubicBezTo>
                <a:cubicBezTo>
                  <a:pt x="1289737" y="3405794"/>
                  <a:pt x="1306653" y="3421466"/>
                  <a:pt x="1326555" y="3420845"/>
                </a:cubicBezTo>
                <a:cubicBezTo>
                  <a:pt x="1346705" y="3420222"/>
                  <a:pt x="1361383" y="3403928"/>
                  <a:pt x="1360263" y="3383529"/>
                </a:cubicBezTo>
                <a:close/>
                <a:moveTo>
                  <a:pt x="1235008" y="3349820"/>
                </a:moveTo>
                <a:cubicBezTo>
                  <a:pt x="1216225" y="3350318"/>
                  <a:pt x="1198936" y="3368478"/>
                  <a:pt x="1199806" y="3387012"/>
                </a:cubicBezTo>
                <a:cubicBezTo>
                  <a:pt x="1200677" y="3405296"/>
                  <a:pt x="1216225" y="3420222"/>
                  <a:pt x="1234883" y="3420720"/>
                </a:cubicBezTo>
                <a:cubicBezTo>
                  <a:pt x="1255282" y="3421218"/>
                  <a:pt x="1270830" y="3406043"/>
                  <a:pt x="1270830" y="3385643"/>
                </a:cubicBezTo>
                <a:cubicBezTo>
                  <a:pt x="1270830" y="3365742"/>
                  <a:pt x="1254412" y="3349323"/>
                  <a:pt x="1235008" y="3349820"/>
                </a:cubicBezTo>
                <a:close/>
                <a:moveTo>
                  <a:pt x="1185129" y="3385768"/>
                </a:moveTo>
                <a:cubicBezTo>
                  <a:pt x="1185129" y="3367110"/>
                  <a:pt x="1167342" y="3349447"/>
                  <a:pt x="1148684" y="3349820"/>
                </a:cubicBezTo>
                <a:cubicBezTo>
                  <a:pt x="1130399" y="3350193"/>
                  <a:pt x="1114976" y="3365369"/>
                  <a:pt x="1114229" y="3384026"/>
                </a:cubicBezTo>
                <a:cubicBezTo>
                  <a:pt x="1113359" y="3404426"/>
                  <a:pt x="1128161" y="3420347"/>
                  <a:pt x="1148435" y="3420845"/>
                </a:cubicBezTo>
                <a:cubicBezTo>
                  <a:pt x="1168337" y="3421218"/>
                  <a:pt x="1185129" y="3405296"/>
                  <a:pt x="1185129" y="3385892"/>
                </a:cubicBezTo>
                <a:close/>
                <a:moveTo>
                  <a:pt x="1095447" y="3383902"/>
                </a:moveTo>
                <a:cubicBezTo>
                  <a:pt x="1094452" y="3366115"/>
                  <a:pt x="1077909" y="3350193"/>
                  <a:pt x="1060246" y="3349820"/>
                </a:cubicBezTo>
                <a:cubicBezTo>
                  <a:pt x="1040842" y="3349447"/>
                  <a:pt x="1024548" y="3365991"/>
                  <a:pt x="1024672" y="3385892"/>
                </a:cubicBezTo>
                <a:cubicBezTo>
                  <a:pt x="1024672" y="3406167"/>
                  <a:pt x="1040344" y="3421342"/>
                  <a:pt x="1060744" y="3420845"/>
                </a:cubicBezTo>
                <a:cubicBezTo>
                  <a:pt x="1080521" y="3420347"/>
                  <a:pt x="1096691" y="3403306"/>
                  <a:pt x="1095572" y="3384026"/>
                </a:cubicBezTo>
                <a:close/>
                <a:moveTo>
                  <a:pt x="1005890" y="3383653"/>
                </a:moveTo>
                <a:cubicBezTo>
                  <a:pt x="1004770" y="3365866"/>
                  <a:pt x="988103" y="3349945"/>
                  <a:pt x="970440" y="3349820"/>
                </a:cubicBezTo>
                <a:cubicBezTo>
                  <a:pt x="951036" y="3349572"/>
                  <a:pt x="934866" y="3366239"/>
                  <a:pt x="934990" y="3386017"/>
                </a:cubicBezTo>
                <a:cubicBezTo>
                  <a:pt x="935239" y="3406416"/>
                  <a:pt x="950911" y="3421342"/>
                  <a:pt x="971311" y="3420720"/>
                </a:cubicBezTo>
                <a:cubicBezTo>
                  <a:pt x="991088" y="3420098"/>
                  <a:pt x="1007134" y="3402933"/>
                  <a:pt x="1005890" y="3383653"/>
                </a:cubicBezTo>
                <a:close/>
                <a:moveTo>
                  <a:pt x="916457" y="3386266"/>
                </a:moveTo>
                <a:cubicBezTo>
                  <a:pt x="916830" y="3367608"/>
                  <a:pt x="899167" y="3349820"/>
                  <a:pt x="880509" y="3349820"/>
                </a:cubicBezTo>
                <a:cubicBezTo>
                  <a:pt x="862349" y="3349820"/>
                  <a:pt x="846552" y="3364995"/>
                  <a:pt x="845557" y="3383529"/>
                </a:cubicBezTo>
                <a:cubicBezTo>
                  <a:pt x="844438" y="3403928"/>
                  <a:pt x="859115" y="3420098"/>
                  <a:pt x="879265" y="3420845"/>
                </a:cubicBezTo>
                <a:cubicBezTo>
                  <a:pt x="899167" y="3421466"/>
                  <a:pt x="916084" y="3405794"/>
                  <a:pt x="916457" y="3386390"/>
                </a:cubicBezTo>
                <a:close/>
                <a:moveTo>
                  <a:pt x="794559" y="3349696"/>
                </a:moveTo>
                <a:cubicBezTo>
                  <a:pt x="775901" y="3349323"/>
                  <a:pt x="758114" y="3366986"/>
                  <a:pt x="758114" y="3385643"/>
                </a:cubicBezTo>
                <a:cubicBezTo>
                  <a:pt x="758114" y="3403928"/>
                  <a:pt x="773289" y="3419601"/>
                  <a:pt x="791823" y="3420596"/>
                </a:cubicBezTo>
                <a:cubicBezTo>
                  <a:pt x="812222" y="3421715"/>
                  <a:pt x="828392" y="3407038"/>
                  <a:pt x="829138" y="3386887"/>
                </a:cubicBezTo>
                <a:cubicBezTo>
                  <a:pt x="829760" y="3366986"/>
                  <a:pt x="814088" y="3350069"/>
                  <a:pt x="794559" y="3349696"/>
                </a:cubicBezTo>
                <a:close/>
                <a:moveTo>
                  <a:pt x="704380" y="3349696"/>
                </a:moveTo>
                <a:cubicBezTo>
                  <a:pt x="685722" y="3349696"/>
                  <a:pt x="668059" y="3367732"/>
                  <a:pt x="668557" y="3386266"/>
                </a:cubicBezTo>
                <a:cubicBezTo>
                  <a:pt x="668930" y="3404550"/>
                  <a:pt x="684229" y="3419849"/>
                  <a:pt x="702887" y="3420596"/>
                </a:cubicBezTo>
                <a:cubicBezTo>
                  <a:pt x="723286" y="3421342"/>
                  <a:pt x="739208" y="3406540"/>
                  <a:pt x="739581" y="3386266"/>
                </a:cubicBezTo>
                <a:cubicBezTo>
                  <a:pt x="739954" y="3366364"/>
                  <a:pt x="723908" y="3349696"/>
                  <a:pt x="704504" y="3349696"/>
                </a:cubicBezTo>
                <a:close/>
                <a:moveTo>
                  <a:pt x="612708" y="3349696"/>
                </a:moveTo>
                <a:cubicBezTo>
                  <a:pt x="594921" y="3351064"/>
                  <a:pt x="579124" y="3367732"/>
                  <a:pt x="578999" y="3385395"/>
                </a:cubicBezTo>
                <a:cubicBezTo>
                  <a:pt x="578999" y="3404799"/>
                  <a:pt x="595543" y="3420845"/>
                  <a:pt x="615569" y="3420596"/>
                </a:cubicBezTo>
                <a:cubicBezTo>
                  <a:pt x="635843" y="3420222"/>
                  <a:pt x="650770" y="3404426"/>
                  <a:pt x="650023" y="3384026"/>
                </a:cubicBezTo>
                <a:cubicBezTo>
                  <a:pt x="649277" y="3364249"/>
                  <a:pt x="631988" y="3348328"/>
                  <a:pt x="612708" y="3349696"/>
                </a:cubicBezTo>
                <a:close/>
                <a:moveTo>
                  <a:pt x="564198" y="3384151"/>
                </a:moveTo>
                <a:cubicBezTo>
                  <a:pt x="563327" y="3365369"/>
                  <a:pt x="544918" y="3348452"/>
                  <a:pt x="526384" y="3349572"/>
                </a:cubicBezTo>
                <a:cubicBezTo>
                  <a:pt x="507975" y="3350691"/>
                  <a:pt x="493422" y="3366364"/>
                  <a:pt x="493298" y="3385146"/>
                </a:cubicBezTo>
                <a:cubicBezTo>
                  <a:pt x="493174" y="3405545"/>
                  <a:pt x="508597" y="3420845"/>
                  <a:pt x="528996" y="3420471"/>
                </a:cubicBezTo>
                <a:cubicBezTo>
                  <a:pt x="548898" y="3420222"/>
                  <a:pt x="565068" y="3403430"/>
                  <a:pt x="564198" y="3384151"/>
                </a:cubicBezTo>
                <a:close/>
                <a:moveTo>
                  <a:pt x="474640" y="3384524"/>
                </a:moveTo>
                <a:cubicBezTo>
                  <a:pt x="474018" y="3365742"/>
                  <a:pt x="455734" y="3348577"/>
                  <a:pt x="437200" y="3349572"/>
                </a:cubicBezTo>
                <a:cubicBezTo>
                  <a:pt x="418915" y="3350567"/>
                  <a:pt x="404114" y="3366115"/>
                  <a:pt x="403740" y="3384897"/>
                </a:cubicBezTo>
                <a:cubicBezTo>
                  <a:pt x="403492" y="3405296"/>
                  <a:pt x="418791" y="3420720"/>
                  <a:pt x="439066" y="3420596"/>
                </a:cubicBezTo>
                <a:cubicBezTo>
                  <a:pt x="458968" y="3420471"/>
                  <a:pt x="475262" y="3403928"/>
                  <a:pt x="474640" y="3384524"/>
                </a:cubicBezTo>
                <a:close/>
                <a:moveTo>
                  <a:pt x="385083" y="3383778"/>
                </a:moveTo>
                <a:cubicBezTo>
                  <a:pt x="384088" y="3365991"/>
                  <a:pt x="367544" y="3350069"/>
                  <a:pt x="349757" y="3349696"/>
                </a:cubicBezTo>
                <a:cubicBezTo>
                  <a:pt x="330353" y="3349323"/>
                  <a:pt x="314059" y="3365866"/>
                  <a:pt x="314183" y="3385768"/>
                </a:cubicBezTo>
                <a:cubicBezTo>
                  <a:pt x="314183" y="3406043"/>
                  <a:pt x="329856" y="3421218"/>
                  <a:pt x="350255" y="3420596"/>
                </a:cubicBezTo>
                <a:cubicBezTo>
                  <a:pt x="370032" y="3420098"/>
                  <a:pt x="386202" y="3403057"/>
                  <a:pt x="384958" y="3383778"/>
                </a:cubicBezTo>
                <a:close/>
                <a:moveTo>
                  <a:pt x="261692" y="3349696"/>
                </a:moveTo>
                <a:cubicBezTo>
                  <a:pt x="242910" y="3350318"/>
                  <a:pt x="225745" y="3368603"/>
                  <a:pt x="226740" y="3387136"/>
                </a:cubicBezTo>
                <a:cubicBezTo>
                  <a:pt x="227611" y="3405421"/>
                  <a:pt x="243283" y="3420347"/>
                  <a:pt x="261941" y="3420596"/>
                </a:cubicBezTo>
                <a:cubicBezTo>
                  <a:pt x="282340" y="3420969"/>
                  <a:pt x="297764" y="3405670"/>
                  <a:pt x="297640" y="3385270"/>
                </a:cubicBezTo>
                <a:cubicBezTo>
                  <a:pt x="297640" y="3365369"/>
                  <a:pt x="280972" y="3349074"/>
                  <a:pt x="261692" y="3349572"/>
                </a:cubicBezTo>
                <a:close/>
                <a:moveTo>
                  <a:pt x="172135" y="3349696"/>
                </a:moveTo>
                <a:cubicBezTo>
                  <a:pt x="153353" y="3350318"/>
                  <a:pt x="136188" y="3368603"/>
                  <a:pt x="137183" y="3387136"/>
                </a:cubicBezTo>
                <a:cubicBezTo>
                  <a:pt x="138053" y="3405421"/>
                  <a:pt x="153726" y="3420347"/>
                  <a:pt x="172384" y="3420596"/>
                </a:cubicBezTo>
                <a:cubicBezTo>
                  <a:pt x="192783" y="3420969"/>
                  <a:pt x="208207" y="3405670"/>
                  <a:pt x="208082" y="3385270"/>
                </a:cubicBezTo>
                <a:cubicBezTo>
                  <a:pt x="208082" y="3365369"/>
                  <a:pt x="191415" y="3349074"/>
                  <a:pt x="172135" y="3349572"/>
                </a:cubicBezTo>
                <a:close/>
                <a:moveTo>
                  <a:pt x="81458" y="3349696"/>
                </a:moveTo>
                <a:cubicBezTo>
                  <a:pt x="63671" y="3350940"/>
                  <a:pt x="47750" y="3367608"/>
                  <a:pt x="47625" y="3385270"/>
                </a:cubicBezTo>
                <a:cubicBezTo>
                  <a:pt x="47377" y="3404674"/>
                  <a:pt x="64044" y="3420845"/>
                  <a:pt x="83946" y="3420596"/>
                </a:cubicBezTo>
                <a:cubicBezTo>
                  <a:pt x="104221" y="3420347"/>
                  <a:pt x="119271" y="3404674"/>
                  <a:pt x="118525" y="3384151"/>
                </a:cubicBezTo>
                <a:cubicBezTo>
                  <a:pt x="117903" y="3364374"/>
                  <a:pt x="100614" y="3348328"/>
                  <a:pt x="81458" y="3349696"/>
                </a:cubicBezTo>
                <a:close/>
                <a:moveTo>
                  <a:pt x="9961755" y="3384026"/>
                </a:moveTo>
                <a:cubicBezTo>
                  <a:pt x="9960885" y="3366239"/>
                  <a:pt x="9944466" y="3350193"/>
                  <a:pt x="9926803" y="3349572"/>
                </a:cubicBezTo>
                <a:cubicBezTo>
                  <a:pt x="9907524" y="3348950"/>
                  <a:pt x="9890980" y="3365369"/>
                  <a:pt x="9890856" y="3385270"/>
                </a:cubicBezTo>
                <a:cubicBezTo>
                  <a:pt x="9890856" y="3405545"/>
                  <a:pt x="9906279" y="3420845"/>
                  <a:pt x="9926679" y="3420471"/>
                </a:cubicBezTo>
                <a:cubicBezTo>
                  <a:pt x="9946580" y="3420098"/>
                  <a:pt x="9962751" y="3403306"/>
                  <a:pt x="9961755" y="3383902"/>
                </a:cubicBezTo>
                <a:close/>
                <a:moveTo>
                  <a:pt x="13418050" y="3295962"/>
                </a:moveTo>
                <a:cubicBezTo>
                  <a:pt x="13418050" y="3276806"/>
                  <a:pt x="13400387" y="3259766"/>
                  <a:pt x="13381480" y="3260636"/>
                </a:cubicBezTo>
                <a:cubicBezTo>
                  <a:pt x="13363071" y="3261507"/>
                  <a:pt x="13348269" y="3277179"/>
                  <a:pt x="13348269" y="3295837"/>
                </a:cubicBezTo>
                <a:cubicBezTo>
                  <a:pt x="13348269" y="3315988"/>
                  <a:pt x="13364190" y="3331287"/>
                  <a:pt x="13384341" y="3330541"/>
                </a:cubicBezTo>
                <a:cubicBezTo>
                  <a:pt x="13402874" y="3329795"/>
                  <a:pt x="13418050" y="3314371"/>
                  <a:pt x="13418173" y="3295962"/>
                </a:cubicBezTo>
                <a:close/>
                <a:moveTo>
                  <a:pt x="13207341" y="3260636"/>
                </a:moveTo>
                <a:cubicBezTo>
                  <a:pt x="13188309" y="3260263"/>
                  <a:pt x="13170895" y="3277677"/>
                  <a:pt x="13171393" y="3296708"/>
                </a:cubicBezTo>
                <a:cubicBezTo>
                  <a:pt x="13171891" y="3315117"/>
                  <a:pt x="13187315" y="3330292"/>
                  <a:pt x="13205848" y="3330541"/>
                </a:cubicBezTo>
                <a:cubicBezTo>
                  <a:pt x="13225999" y="3330914"/>
                  <a:pt x="13241671" y="3315241"/>
                  <a:pt x="13241173" y="3295091"/>
                </a:cubicBezTo>
                <a:cubicBezTo>
                  <a:pt x="13240801" y="3276433"/>
                  <a:pt x="13225625" y="3261009"/>
                  <a:pt x="13207216" y="3260636"/>
                </a:cubicBezTo>
                <a:close/>
                <a:moveTo>
                  <a:pt x="13119028" y="3260636"/>
                </a:moveTo>
                <a:cubicBezTo>
                  <a:pt x="13100121" y="3259517"/>
                  <a:pt x="13082210" y="3276184"/>
                  <a:pt x="13081961" y="3295340"/>
                </a:cubicBezTo>
                <a:cubicBezTo>
                  <a:pt x="13081712" y="3313624"/>
                  <a:pt x="13096638" y="3329421"/>
                  <a:pt x="13115171" y="3330416"/>
                </a:cubicBezTo>
                <a:cubicBezTo>
                  <a:pt x="13135321" y="3331412"/>
                  <a:pt x="13151492" y="3316237"/>
                  <a:pt x="13151865" y="3296210"/>
                </a:cubicBezTo>
                <a:cubicBezTo>
                  <a:pt x="13152114" y="3277553"/>
                  <a:pt x="13137561" y="3261756"/>
                  <a:pt x="13119152" y="3260636"/>
                </a:cubicBezTo>
                <a:close/>
                <a:moveTo>
                  <a:pt x="13027480" y="3260636"/>
                </a:moveTo>
                <a:cubicBezTo>
                  <a:pt x="13009443" y="3260636"/>
                  <a:pt x="12993274" y="3276309"/>
                  <a:pt x="12992403" y="3294345"/>
                </a:cubicBezTo>
                <a:cubicBezTo>
                  <a:pt x="12991533" y="3312629"/>
                  <a:pt x="13006085" y="3328924"/>
                  <a:pt x="13024620" y="3330416"/>
                </a:cubicBezTo>
                <a:cubicBezTo>
                  <a:pt x="13044645" y="3332033"/>
                  <a:pt x="13061437" y="3317107"/>
                  <a:pt x="13062307" y="3297206"/>
                </a:cubicBezTo>
                <a:cubicBezTo>
                  <a:pt x="13063054" y="3277428"/>
                  <a:pt x="13047132" y="3260512"/>
                  <a:pt x="13027605" y="3260636"/>
                </a:cubicBezTo>
                <a:close/>
                <a:moveTo>
                  <a:pt x="12939414" y="3260636"/>
                </a:moveTo>
                <a:cubicBezTo>
                  <a:pt x="12920509" y="3259766"/>
                  <a:pt x="12902721" y="3276806"/>
                  <a:pt x="12902721" y="3295962"/>
                </a:cubicBezTo>
                <a:cubicBezTo>
                  <a:pt x="12902721" y="3314246"/>
                  <a:pt x="12917896" y="3329919"/>
                  <a:pt x="12936429" y="3330541"/>
                </a:cubicBezTo>
                <a:cubicBezTo>
                  <a:pt x="12956580" y="3331287"/>
                  <a:pt x="12972626" y="3315988"/>
                  <a:pt x="12972626" y="3295837"/>
                </a:cubicBezTo>
                <a:cubicBezTo>
                  <a:pt x="12972626" y="3277179"/>
                  <a:pt x="12957825" y="3261507"/>
                  <a:pt x="12939414" y="3260636"/>
                </a:cubicBezTo>
                <a:close/>
                <a:moveTo>
                  <a:pt x="12886675" y="3296335"/>
                </a:moveTo>
                <a:cubicBezTo>
                  <a:pt x="12886924" y="3277304"/>
                  <a:pt x="12869385" y="3260014"/>
                  <a:pt x="12850356" y="3260636"/>
                </a:cubicBezTo>
                <a:cubicBezTo>
                  <a:pt x="12831945" y="3261258"/>
                  <a:pt x="12816895" y="3276806"/>
                  <a:pt x="12816771" y="3295464"/>
                </a:cubicBezTo>
                <a:cubicBezTo>
                  <a:pt x="12816522" y="3315614"/>
                  <a:pt x="12832319" y="3331163"/>
                  <a:pt x="12852469" y="3330541"/>
                </a:cubicBezTo>
                <a:cubicBezTo>
                  <a:pt x="12871127" y="3330043"/>
                  <a:pt x="12886426" y="3314744"/>
                  <a:pt x="12886551" y="3296335"/>
                </a:cubicBezTo>
                <a:close/>
                <a:moveTo>
                  <a:pt x="12797118" y="3297330"/>
                </a:moveTo>
                <a:cubicBezTo>
                  <a:pt x="12797988" y="3278423"/>
                  <a:pt x="12780948" y="3260636"/>
                  <a:pt x="12761793" y="3260760"/>
                </a:cubicBezTo>
                <a:cubicBezTo>
                  <a:pt x="12743383" y="3260760"/>
                  <a:pt x="12727959" y="3275935"/>
                  <a:pt x="12727214" y="3294469"/>
                </a:cubicBezTo>
                <a:cubicBezTo>
                  <a:pt x="12726467" y="3314619"/>
                  <a:pt x="12741766" y="3330665"/>
                  <a:pt x="12761918" y="3330541"/>
                </a:cubicBezTo>
                <a:cubicBezTo>
                  <a:pt x="12780576" y="3330541"/>
                  <a:pt x="12796247" y="3315614"/>
                  <a:pt x="12797118" y="3297330"/>
                </a:cubicBezTo>
                <a:close/>
                <a:moveTo>
                  <a:pt x="12707560" y="3296957"/>
                </a:moveTo>
                <a:cubicBezTo>
                  <a:pt x="12708183" y="3278050"/>
                  <a:pt x="12690893" y="3260387"/>
                  <a:pt x="12671861" y="3260636"/>
                </a:cubicBezTo>
                <a:cubicBezTo>
                  <a:pt x="12653453" y="3260885"/>
                  <a:pt x="12638154" y="3276184"/>
                  <a:pt x="12637656" y="3294718"/>
                </a:cubicBezTo>
                <a:cubicBezTo>
                  <a:pt x="12637034" y="3314868"/>
                  <a:pt x="12652583" y="3330665"/>
                  <a:pt x="12672733" y="3330541"/>
                </a:cubicBezTo>
                <a:cubicBezTo>
                  <a:pt x="12691391" y="3330292"/>
                  <a:pt x="12706939" y="3315366"/>
                  <a:pt x="12707560" y="3296957"/>
                </a:cubicBezTo>
                <a:close/>
                <a:moveTo>
                  <a:pt x="12585290" y="3260760"/>
                </a:moveTo>
                <a:cubicBezTo>
                  <a:pt x="12567255" y="3261009"/>
                  <a:pt x="12551208" y="3276806"/>
                  <a:pt x="12550586" y="3294966"/>
                </a:cubicBezTo>
                <a:cubicBezTo>
                  <a:pt x="12549965" y="3313251"/>
                  <a:pt x="12564641" y="3329421"/>
                  <a:pt x="12583175" y="3330665"/>
                </a:cubicBezTo>
                <a:cubicBezTo>
                  <a:pt x="12603202" y="3332033"/>
                  <a:pt x="12619869" y="3316983"/>
                  <a:pt x="12620367" y="3297081"/>
                </a:cubicBezTo>
                <a:cubicBezTo>
                  <a:pt x="12620988" y="3277304"/>
                  <a:pt x="12604695" y="3260636"/>
                  <a:pt x="12585290" y="3260885"/>
                </a:cubicBezTo>
                <a:close/>
                <a:moveTo>
                  <a:pt x="12497599" y="3260760"/>
                </a:moveTo>
                <a:cubicBezTo>
                  <a:pt x="12478692" y="3259890"/>
                  <a:pt x="12460904" y="3276931"/>
                  <a:pt x="12460904" y="3296086"/>
                </a:cubicBezTo>
                <a:cubicBezTo>
                  <a:pt x="12460904" y="3314371"/>
                  <a:pt x="12476079" y="3330043"/>
                  <a:pt x="12494612" y="3330665"/>
                </a:cubicBezTo>
                <a:cubicBezTo>
                  <a:pt x="12514763" y="3331412"/>
                  <a:pt x="12530809" y="3316112"/>
                  <a:pt x="12530809" y="3295962"/>
                </a:cubicBezTo>
                <a:cubicBezTo>
                  <a:pt x="12530809" y="3277304"/>
                  <a:pt x="12516008" y="3261631"/>
                  <a:pt x="12497599" y="3260760"/>
                </a:cubicBezTo>
                <a:close/>
                <a:moveTo>
                  <a:pt x="12406548" y="3260760"/>
                </a:moveTo>
                <a:cubicBezTo>
                  <a:pt x="12388513" y="3260760"/>
                  <a:pt x="12372342" y="3276433"/>
                  <a:pt x="12371472" y="3294593"/>
                </a:cubicBezTo>
                <a:cubicBezTo>
                  <a:pt x="12370601" y="3312878"/>
                  <a:pt x="12385154" y="3329172"/>
                  <a:pt x="12403688" y="3330665"/>
                </a:cubicBezTo>
                <a:cubicBezTo>
                  <a:pt x="12423713" y="3332282"/>
                  <a:pt x="12440505" y="3317356"/>
                  <a:pt x="12441252" y="3297454"/>
                </a:cubicBezTo>
                <a:cubicBezTo>
                  <a:pt x="12441998" y="3277677"/>
                  <a:pt x="12426078" y="3260760"/>
                  <a:pt x="12406548" y="3260885"/>
                </a:cubicBezTo>
                <a:close/>
                <a:moveTo>
                  <a:pt x="12355301" y="3295962"/>
                </a:moveTo>
                <a:cubicBezTo>
                  <a:pt x="12355301" y="3277926"/>
                  <a:pt x="12339629" y="3261756"/>
                  <a:pt x="12321594" y="3260885"/>
                </a:cubicBezTo>
                <a:cubicBezTo>
                  <a:pt x="12303308" y="3260014"/>
                  <a:pt x="12287014" y="3274567"/>
                  <a:pt x="12285522" y="3293101"/>
                </a:cubicBezTo>
                <a:cubicBezTo>
                  <a:pt x="12283904" y="3313127"/>
                  <a:pt x="12298830" y="3329919"/>
                  <a:pt x="12318733" y="3330789"/>
                </a:cubicBezTo>
                <a:cubicBezTo>
                  <a:pt x="12338510" y="3331536"/>
                  <a:pt x="12355426" y="3315614"/>
                  <a:pt x="12355301" y="3296086"/>
                </a:cubicBezTo>
                <a:close/>
                <a:moveTo>
                  <a:pt x="12265744" y="3295962"/>
                </a:moveTo>
                <a:cubicBezTo>
                  <a:pt x="12265744" y="3277926"/>
                  <a:pt x="12250071" y="3261756"/>
                  <a:pt x="12232036" y="3260885"/>
                </a:cubicBezTo>
                <a:cubicBezTo>
                  <a:pt x="12213751" y="3260014"/>
                  <a:pt x="12197457" y="3274567"/>
                  <a:pt x="12195964" y="3293101"/>
                </a:cubicBezTo>
                <a:cubicBezTo>
                  <a:pt x="12194347" y="3313127"/>
                  <a:pt x="12209273" y="3329919"/>
                  <a:pt x="12229175" y="3330789"/>
                </a:cubicBezTo>
                <a:cubicBezTo>
                  <a:pt x="12248952" y="3331536"/>
                  <a:pt x="12265868" y="3315614"/>
                  <a:pt x="12265868" y="3296086"/>
                </a:cubicBezTo>
                <a:close/>
                <a:moveTo>
                  <a:pt x="12176186" y="3296086"/>
                </a:moveTo>
                <a:cubicBezTo>
                  <a:pt x="12176186" y="3277055"/>
                  <a:pt x="12158524" y="3259890"/>
                  <a:pt x="12139618" y="3260636"/>
                </a:cubicBezTo>
                <a:cubicBezTo>
                  <a:pt x="12121208" y="3261383"/>
                  <a:pt x="12106406" y="3277055"/>
                  <a:pt x="12106282" y="3295713"/>
                </a:cubicBezTo>
                <a:cubicBezTo>
                  <a:pt x="12106282" y="3315863"/>
                  <a:pt x="12122204" y="3331287"/>
                  <a:pt x="12142354" y="3330541"/>
                </a:cubicBezTo>
                <a:cubicBezTo>
                  <a:pt x="12160887" y="3329919"/>
                  <a:pt x="12176186" y="3314371"/>
                  <a:pt x="12176186" y="3296086"/>
                </a:cubicBezTo>
                <a:close/>
                <a:moveTo>
                  <a:pt x="12086630" y="3295713"/>
                </a:moveTo>
                <a:cubicBezTo>
                  <a:pt x="12086630" y="3277677"/>
                  <a:pt x="12070832" y="3261507"/>
                  <a:pt x="12052796" y="3260760"/>
                </a:cubicBezTo>
                <a:cubicBezTo>
                  <a:pt x="12034512" y="3260014"/>
                  <a:pt x="12018218" y="3274567"/>
                  <a:pt x="12016849" y="3293101"/>
                </a:cubicBezTo>
                <a:cubicBezTo>
                  <a:pt x="12015356" y="3313127"/>
                  <a:pt x="12030283" y="3329919"/>
                  <a:pt x="12050185" y="3330665"/>
                </a:cubicBezTo>
                <a:cubicBezTo>
                  <a:pt x="12069962" y="3331412"/>
                  <a:pt x="12086754" y="3315366"/>
                  <a:pt x="12086630" y="3295837"/>
                </a:cubicBezTo>
                <a:close/>
                <a:moveTo>
                  <a:pt x="11999435" y="3294842"/>
                </a:moveTo>
                <a:cubicBezTo>
                  <a:pt x="11998937" y="3276184"/>
                  <a:pt x="11983638" y="3260885"/>
                  <a:pt x="11965229" y="3260636"/>
                </a:cubicBezTo>
                <a:cubicBezTo>
                  <a:pt x="11946198" y="3260387"/>
                  <a:pt x="11928909" y="3277926"/>
                  <a:pt x="11929531" y="3296832"/>
                </a:cubicBezTo>
                <a:cubicBezTo>
                  <a:pt x="11930153" y="3315241"/>
                  <a:pt x="11945701" y="3330292"/>
                  <a:pt x="11964359" y="3330416"/>
                </a:cubicBezTo>
                <a:cubicBezTo>
                  <a:pt x="11984509" y="3330665"/>
                  <a:pt x="12000057" y="3314868"/>
                  <a:pt x="11999435" y="3294718"/>
                </a:cubicBezTo>
                <a:close/>
                <a:moveTo>
                  <a:pt x="11875175" y="3260760"/>
                </a:moveTo>
                <a:cubicBezTo>
                  <a:pt x="11856019" y="3260760"/>
                  <a:pt x="11838978" y="3278548"/>
                  <a:pt x="11839973" y="3297454"/>
                </a:cubicBezTo>
                <a:cubicBezTo>
                  <a:pt x="11840844" y="3315863"/>
                  <a:pt x="11856517" y="3330665"/>
                  <a:pt x="11875175" y="3330665"/>
                </a:cubicBezTo>
                <a:cubicBezTo>
                  <a:pt x="11895325" y="3330665"/>
                  <a:pt x="11910624" y="3314619"/>
                  <a:pt x="11909878" y="3294469"/>
                </a:cubicBezTo>
                <a:cubicBezTo>
                  <a:pt x="11909132" y="3275935"/>
                  <a:pt x="11893583" y="3260760"/>
                  <a:pt x="11875299" y="3260760"/>
                </a:cubicBezTo>
                <a:close/>
                <a:moveTo>
                  <a:pt x="11785742" y="3260760"/>
                </a:moveTo>
                <a:cubicBezTo>
                  <a:pt x="11766710" y="3260760"/>
                  <a:pt x="11749545" y="3278423"/>
                  <a:pt x="11750291" y="3297330"/>
                </a:cubicBezTo>
                <a:cubicBezTo>
                  <a:pt x="11751038" y="3315739"/>
                  <a:pt x="11766710" y="3330541"/>
                  <a:pt x="11785368" y="3330665"/>
                </a:cubicBezTo>
                <a:cubicBezTo>
                  <a:pt x="11805518" y="3330665"/>
                  <a:pt x="11820942" y="3314744"/>
                  <a:pt x="11820196" y="3294593"/>
                </a:cubicBezTo>
                <a:cubicBezTo>
                  <a:pt x="11819574" y="3276060"/>
                  <a:pt x="11804026" y="3260760"/>
                  <a:pt x="11785742" y="3260760"/>
                </a:cubicBezTo>
                <a:close/>
                <a:moveTo>
                  <a:pt x="11734246" y="3295962"/>
                </a:moveTo>
                <a:cubicBezTo>
                  <a:pt x="11734246" y="3276806"/>
                  <a:pt x="11716459" y="3259890"/>
                  <a:pt x="11697552" y="3260760"/>
                </a:cubicBezTo>
                <a:cubicBezTo>
                  <a:pt x="11679143" y="3261631"/>
                  <a:pt x="11664341" y="3277304"/>
                  <a:pt x="11664341" y="3295962"/>
                </a:cubicBezTo>
                <a:cubicBezTo>
                  <a:pt x="11664341" y="3316112"/>
                  <a:pt x="11680387" y="3331412"/>
                  <a:pt x="11700537" y="3330665"/>
                </a:cubicBezTo>
                <a:cubicBezTo>
                  <a:pt x="11719070" y="3329919"/>
                  <a:pt x="11734246" y="3314371"/>
                  <a:pt x="11734246" y="3295962"/>
                </a:cubicBezTo>
                <a:close/>
                <a:moveTo>
                  <a:pt x="11644688" y="3296708"/>
                </a:moveTo>
                <a:cubicBezTo>
                  <a:pt x="11645062" y="3277677"/>
                  <a:pt x="11627648" y="3260263"/>
                  <a:pt x="11608617" y="3260760"/>
                </a:cubicBezTo>
                <a:cubicBezTo>
                  <a:pt x="11590207" y="3261258"/>
                  <a:pt x="11575033" y="3276682"/>
                  <a:pt x="11574784" y="3295215"/>
                </a:cubicBezTo>
                <a:cubicBezTo>
                  <a:pt x="11574411" y="3315366"/>
                  <a:pt x="11590083" y="3331038"/>
                  <a:pt x="11610233" y="3330541"/>
                </a:cubicBezTo>
                <a:cubicBezTo>
                  <a:pt x="11628891" y="3330168"/>
                  <a:pt x="11644315" y="3314993"/>
                  <a:pt x="11644688" y="3296583"/>
                </a:cubicBezTo>
                <a:close/>
                <a:moveTo>
                  <a:pt x="11555131" y="3295962"/>
                </a:moveTo>
                <a:cubicBezTo>
                  <a:pt x="11555131" y="3277926"/>
                  <a:pt x="11539459" y="3261756"/>
                  <a:pt x="11521298" y="3260885"/>
                </a:cubicBezTo>
                <a:cubicBezTo>
                  <a:pt x="11503013" y="3260014"/>
                  <a:pt x="11486719" y="3274567"/>
                  <a:pt x="11485226" y="3293101"/>
                </a:cubicBezTo>
                <a:cubicBezTo>
                  <a:pt x="11483609" y="3313127"/>
                  <a:pt x="11498536" y="3329919"/>
                  <a:pt x="11518438" y="3330789"/>
                </a:cubicBezTo>
                <a:cubicBezTo>
                  <a:pt x="11538214" y="3331536"/>
                  <a:pt x="11555131" y="3315614"/>
                  <a:pt x="11555007" y="3296086"/>
                </a:cubicBezTo>
                <a:close/>
                <a:moveTo>
                  <a:pt x="11434104" y="3260760"/>
                </a:moveTo>
                <a:cubicBezTo>
                  <a:pt x="11415073" y="3260263"/>
                  <a:pt x="11397659" y="3277677"/>
                  <a:pt x="11398032" y="3296708"/>
                </a:cubicBezTo>
                <a:cubicBezTo>
                  <a:pt x="11398406" y="3315117"/>
                  <a:pt x="11413829" y="3330292"/>
                  <a:pt x="11432487" y="3330665"/>
                </a:cubicBezTo>
                <a:cubicBezTo>
                  <a:pt x="11452637" y="3331038"/>
                  <a:pt x="11468310" y="3315366"/>
                  <a:pt x="11467937" y="3295215"/>
                </a:cubicBezTo>
                <a:cubicBezTo>
                  <a:pt x="11467564" y="3276558"/>
                  <a:pt x="11452389" y="3261134"/>
                  <a:pt x="11434104" y="3260760"/>
                </a:cubicBezTo>
                <a:close/>
                <a:moveTo>
                  <a:pt x="11345293" y="3260760"/>
                </a:moveTo>
                <a:cubicBezTo>
                  <a:pt x="11326387" y="3259890"/>
                  <a:pt x="11308599" y="3276931"/>
                  <a:pt x="11308599" y="3296086"/>
                </a:cubicBezTo>
                <a:cubicBezTo>
                  <a:pt x="11308599" y="3314371"/>
                  <a:pt x="11323774" y="3330043"/>
                  <a:pt x="11342308" y="3330665"/>
                </a:cubicBezTo>
                <a:cubicBezTo>
                  <a:pt x="11362458" y="3331412"/>
                  <a:pt x="11378504" y="3316112"/>
                  <a:pt x="11378504" y="3295962"/>
                </a:cubicBezTo>
                <a:cubicBezTo>
                  <a:pt x="11378504" y="3277304"/>
                  <a:pt x="11363702" y="3261631"/>
                  <a:pt x="11345293" y="3260760"/>
                </a:cubicBezTo>
                <a:close/>
                <a:moveTo>
                  <a:pt x="11255860" y="3260760"/>
                </a:moveTo>
                <a:cubicBezTo>
                  <a:pt x="11236954" y="3259890"/>
                  <a:pt x="11219167" y="3276806"/>
                  <a:pt x="11219167" y="3295962"/>
                </a:cubicBezTo>
                <a:cubicBezTo>
                  <a:pt x="11219167" y="3314246"/>
                  <a:pt x="11234217" y="3329919"/>
                  <a:pt x="11252750" y="3330665"/>
                </a:cubicBezTo>
                <a:cubicBezTo>
                  <a:pt x="11272900" y="3331536"/>
                  <a:pt x="11288947" y="3316237"/>
                  <a:pt x="11288947" y="3296086"/>
                </a:cubicBezTo>
                <a:cubicBezTo>
                  <a:pt x="11288947" y="3277428"/>
                  <a:pt x="11274269" y="3261756"/>
                  <a:pt x="11255860" y="3260760"/>
                </a:cubicBezTo>
                <a:close/>
                <a:moveTo>
                  <a:pt x="11199389" y="3295589"/>
                </a:moveTo>
                <a:cubicBezTo>
                  <a:pt x="11199265" y="3276931"/>
                  <a:pt x="11184214" y="3261383"/>
                  <a:pt x="11165805" y="3260760"/>
                </a:cubicBezTo>
                <a:cubicBezTo>
                  <a:pt x="11146898" y="3260139"/>
                  <a:pt x="11129236" y="3277428"/>
                  <a:pt x="11129485" y="3296459"/>
                </a:cubicBezTo>
                <a:cubicBezTo>
                  <a:pt x="11129734" y="3314868"/>
                  <a:pt x="11145033" y="3330168"/>
                  <a:pt x="11163566" y="3330665"/>
                </a:cubicBezTo>
                <a:cubicBezTo>
                  <a:pt x="11183716" y="3331287"/>
                  <a:pt x="11199514" y="3315739"/>
                  <a:pt x="11199389" y="3295589"/>
                </a:cubicBezTo>
                <a:close/>
                <a:moveTo>
                  <a:pt x="11113439" y="3296459"/>
                </a:moveTo>
                <a:cubicBezTo>
                  <a:pt x="11113687" y="3277428"/>
                  <a:pt x="11096149" y="3260139"/>
                  <a:pt x="11077118" y="3260760"/>
                </a:cubicBezTo>
                <a:cubicBezTo>
                  <a:pt x="11058709" y="3261383"/>
                  <a:pt x="11043658" y="3276931"/>
                  <a:pt x="11043534" y="3295589"/>
                </a:cubicBezTo>
                <a:cubicBezTo>
                  <a:pt x="11043286" y="3315739"/>
                  <a:pt x="11059082" y="3331287"/>
                  <a:pt x="11079233" y="3330665"/>
                </a:cubicBezTo>
                <a:cubicBezTo>
                  <a:pt x="11097766" y="3330168"/>
                  <a:pt x="11113190" y="3314868"/>
                  <a:pt x="11113439" y="3296459"/>
                </a:cubicBezTo>
                <a:close/>
                <a:moveTo>
                  <a:pt x="11023882" y="3297454"/>
                </a:moveTo>
                <a:cubicBezTo>
                  <a:pt x="11024752" y="3278548"/>
                  <a:pt x="11007587" y="3260760"/>
                  <a:pt x="10988556" y="3260885"/>
                </a:cubicBezTo>
                <a:cubicBezTo>
                  <a:pt x="10970147" y="3260885"/>
                  <a:pt x="10954723" y="3276060"/>
                  <a:pt x="10953977" y="3294593"/>
                </a:cubicBezTo>
                <a:cubicBezTo>
                  <a:pt x="10953231" y="3314744"/>
                  <a:pt x="10968530" y="3330789"/>
                  <a:pt x="10988680" y="3330665"/>
                </a:cubicBezTo>
                <a:cubicBezTo>
                  <a:pt x="11007338" y="3330665"/>
                  <a:pt x="11023011" y="3315739"/>
                  <a:pt x="11023882" y="3297454"/>
                </a:cubicBezTo>
                <a:close/>
                <a:moveTo>
                  <a:pt x="10934200" y="3295837"/>
                </a:moveTo>
                <a:cubicBezTo>
                  <a:pt x="10934200" y="3277802"/>
                  <a:pt x="10918402" y="3261631"/>
                  <a:pt x="10900367" y="3260885"/>
                </a:cubicBezTo>
                <a:cubicBezTo>
                  <a:pt x="10882082" y="3260014"/>
                  <a:pt x="10865788" y="3274692"/>
                  <a:pt x="10864420" y="3293225"/>
                </a:cubicBezTo>
                <a:cubicBezTo>
                  <a:pt x="10862927" y="3313251"/>
                  <a:pt x="10877729" y="3330043"/>
                  <a:pt x="10897755" y="3330789"/>
                </a:cubicBezTo>
                <a:cubicBezTo>
                  <a:pt x="10917532" y="3331536"/>
                  <a:pt x="10934324" y="3315490"/>
                  <a:pt x="10934200" y="3295962"/>
                </a:cubicBezTo>
                <a:close/>
                <a:moveTo>
                  <a:pt x="10813795" y="3260760"/>
                </a:moveTo>
                <a:cubicBezTo>
                  <a:pt x="10794888" y="3259890"/>
                  <a:pt x="10777101" y="3276931"/>
                  <a:pt x="10777101" y="3296086"/>
                </a:cubicBezTo>
                <a:cubicBezTo>
                  <a:pt x="10777101" y="3314371"/>
                  <a:pt x="10792276" y="3329919"/>
                  <a:pt x="10810810" y="3330665"/>
                </a:cubicBezTo>
                <a:cubicBezTo>
                  <a:pt x="10830960" y="3331412"/>
                  <a:pt x="10847005" y="3316112"/>
                  <a:pt x="10846881" y="3295962"/>
                </a:cubicBezTo>
                <a:cubicBezTo>
                  <a:pt x="10846881" y="3277304"/>
                  <a:pt x="10832079" y="3261631"/>
                  <a:pt x="10813670" y="3260760"/>
                </a:cubicBezTo>
                <a:close/>
                <a:moveTo>
                  <a:pt x="10757448" y="3294966"/>
                </a:moveTo>
                <a:cubicBezTo>
                  <a:pt x="10756950" y="3276309"/>
                  <a:pt x="10741651" y="3261009"/>
                  <a:pt x="10723242" y="3260885"/>
                </a:cubicBezTo>
                <a:cubicBezTo>
                  <a:pt x="10704211" y="3260636"/>
                  <a:pt x="10686921" y="3278175"/>
                  <a:pt x="10687543" y="3297206"/>
                </a:cubicBezTo>
                <a:cubicBezTo>
                  <a:pt x="10688166" y="3315614"/>
                  <a:pt x="10703714" y="3330665"/>
                  <a:pt x="10722372" y="3330789"/>
                </a:cubicBezTo>
                <a:cubicBezTo>
                  <a:pt x="10742522" y="3331038"/>
                  <a:pt x="10758070" y="3315241"/>
                  <a:pt x="10757448" y="3295091"/>
                </a:cubicBezTo>
                <a:close/>
                <a:moveTo>
                  <a:pt x="10633187" y="3260885"/>
                </a:moveTo>
                <a:cubicBezTo>
                  <a:pt x="10615151" y="3260885"/>
                  <a:pt x="10598981" y="3276558"/>
                  <a:pt x="10598110" y="3294593"/>
                </a:cubicBezTo>
                <a:cubicBezTo>
                  <a:pt x="10597240" y="3312878"/>
                  <a:pt x="10611793" y="3329172"/>
                  <a:pt x="10630326" y="3330665"/>
                </a:cubicBezTo>
                <a:cubicBezTo>
                  <a:pt x="10650352" y="3332282"/>
                  <a:pt x="10667145" y="3317480"/>
                  <a:pt x="10668015" y="3297454"/>
                </a:cubicBezTo>
                <a:cubicBezTo>
                  <a:pt x="10668762" y="3277677"/>
                  <a:pt x="10652840" y="3260760"/>
                  <a:pt x="10633311" y="3260885"/>
                </a:cubicBezTo>
                <a:close/>
                <a:moveTo>
                  <a:pt x="10581940" y="3297081"/>
                </a:moveTo>
                <a:cubicBezTo>
                  <a:pt x="10582562" y="3278175"/>
                  <a:pt x="10565273" y="3260512"/>
                  <a:pt x="10546242" y="3260885"/>
                </a:cubicBezTo>
                <a:cubicBezTo>
                  <a:pt x="10527833" y="3261134"/>
                  <a:pt x="10512533" y="3276433"/>
                  <a:pt x="10512036" y="3295091"/>
                </a:cubicBezTo>
                <a:cubicBezTo>
                  <a:pt x="10511539" y="3315241"/>
                  <a:pt x="10527087" y="3331038"/>
                  <a:pt x="10547113" y="3330789"/>
                </a:cubicBezTo>
                <a:cubicBezTo>
                  <a:pt x="10565770" y="3330541"/>
                  <a:pt x="10581318" y="3315490"/>
                  <a:pt x="10581940" y="3297206"/>
                </a:cubicBezTo>
                <a:close/>
                <a:moveTo>
                  <a:pt x="10492383" y="3296086"/>
                </a:moveTo>
                <a:cubicBezTo>
                  <a:pt x="10492383" y="3276931"/>
                  <a:pt x="10474720" y="3259890"/>
                  <a:pt x="10455690" y="3260760"/>
                </a:cubicBezTo>
                <a:cubicBezTo>
                  <a:pt x="10437280" y="3261631"/>
                  <a:pt x="10422478" y="3277304"/>
                  <a:pt x="10422478" y="3295962"/>
                </a:cubicBezTo>
                <a:cubicBezTo>
                  <a:pt x="10422478" y="3316112"/>
                  <a:pt x="10438400" y="3331412"/>
                  <a:pt x="10458675" y="3330665"/>
                </a:cubicBezTo>
                <a:cubicBezTo>
                  <a:pt x="10477208" y="3329919"/>
                  <a:pt x="10492383" y="3314371"/>
                  <a:pt x="10492383" y="3296086"/>
                </a:cubicBezTo>
                <a:close/>
                <a:moveTo>
                  <a:pt x="10402826" y="3297703"/>
                </a:moveTo>
                <a:cubicBezTo>
                  <a:pt x="10403820" y="3278796"/>
                  <a:pt x="10386904" y="3261009"/>
                  <a:pt x="10367749" y="3260885"/>
                </a:cubicBezTo>
                <a:cubicBezTo>
                  <a:pt x="10349464" y="3260885"/>
                  <a:pt x="10333791" y="3275811"/>
                  <a:pt x="10332921" y="3294469"/>
                </a:cubicBezTo>
                <a:cubicBezTo>
                  <a:pt x="10332051" y="3314619"/>
                  <a:pt x="10347350" y="3330665"/>
                  <a:pt x="10367376" y="3330789"/>
                </a:cubicBezTo>
                <a:cubicBezTo>
                  <a:pt x="10386033" y="3330789"/>
                  <a:pt x="10401831" y="3316112"/>
                  <a:pt x="10402701" y="3297703"/>
                </a:cubicBezTo>
                <a:close/>
                <a:moveTo>
                  <a:pt x="10281052" y="3260885"/>
                </a:moveTo>
                <a:cubicBezTo>
                  <a:pt x="10261897" y="3260885"/>
                  <a:pt x="10244856" y="3278672"/>
                  <a:pt x="10245852" y="3297579"/>
                </a:cubicBezTo>
                <a:cubicBezTo>
                  <a:pt x="10246722" y="3315988"/>
                  <a:pt x="10262394" y="3330789"/>
                  <a:pt x="10281052" y="3330789"/>
                </a:cubicBezTo>
                <a:cubicBezTo>
                  <a:pt x="10301203" y="3330789"/>
                  <a:pt x="10316502" y="3314744"/>
                  <a:pt x="10315756" y="3294593"/>
                </a:cubicBezTo>
                <a:cubicBezTo>
                  <a:pt x="10315010" y="3276060"/>
                  <a:pt x="10299462" y="3260885"/>
                  <a:pt x="10281177" y="3260885"/>
                </a:cubicBezTo>
                <a:close/>
                <a:moveTo>
                  <a:pt x="10192988" y="3260885"/>
                </a:moveTo>
                <a:cubicBezTo>
                  <a:pt x="10174081" y="3260014"/>
                  <a:pt x="10156294" y="3277055"/>
                  <a:pt x="10156294" y="3296210"/>
                </a:cubicBezTo>
                <a:cubicBezTo>
                  <a:pt x="10156294" y="3314495"/>
                  <a:pt x="10171469" y="3330168"/>
                  <a:pt x="10190002" y="3330789"/>
                </a:cubicBezTo>
                <a:cubicBezTo>
                  <a:pt x="10210152" y="3331536"/>
                  <a:pt x="10226199" y="3316237"/>
                  <a:pt x="10226199" y="3296086"/>
                </a:cubicBezTo>
                <a:cubicBezTo>
                  <a:pt x="10226199" y="3277428"/>
                  <a:pt x="10211397" y="3261756"/>
                  <a:pt x="10192988" y="3260885"/>
                </a:cubicBezTo>
                <a:close/>
                <a:moveTo>
                  <a:pt x="10102684" y="3260885"/>
                </a:moveTo>
                <a:cubicBezTo>
                  <a:pt x="10083653" y="3260512"/>
                  <a:pt x="10066239" y="3277926"/>
                  <a:pt x="10066737" y="3296957"/>
                </a:cubicBezTo>
                <a:cubicBezTo>
                  <a:pt x="10067234" y="3315366"/>
                  <a:pt x="10082657" y="3330541"/>
                  <a:pt x="10101192" y="3330789"/>
                </a:cubicBezTo>
                <a:cubicBezTo>
                  <a:pt x="10121342" y="3331163"/>
                  <a:pt x="10137015" y="3315490"/>
                  <a:pt x="10136517" y="3295340"/>
                </a:cubicBezTo>
                <a:cubicBezTo>
                  <a:pt x="10136144" y="3276682"/>
                  <a:pt x="10120968" y="3261258"/>
                  <a:pt x="10102560" y="3260885"/>
                </a:cubicBezTo>
                <a:close/>
                <a:moveTo>
                  <a:pt x="10012380" y="3260885"/>
                </a:moveTo>
                <a:cubicBezTo>
                  <a:pt x="9994344" y="3260885"/>
                  <a:pt x="9978174" y="3276558"/>
                  <a:pt x="9977304" y="3294593"/>
                </a:cubicBezTo>
                <a:cubicBezTo>
                  <a:pt x="9976433" y="3312878"/>
                  <a:pt x="9990986" y="3329172"/>
                  <a:pt x="10009520" y="3330665"/>
                </a:cubicBezTo>
                <a:cubicBezTo>
                  <a:pt x="10029545" y="3332282"/>
                  <a:pt x="10046337" y="3317480"/>
                  <a:pt x="10047208" y="3297454"/>
                </a:cubicBezTo>
                <a:cubicBezTo>
                  <a:pt x="10047954" y="3277677"/>
                  <a:pt x="10032033" y="3260760"/>
                  <a:pt x="10012505" y="3260885"/>
                </a:cubicBezTo>
                <a:close/>
                <a:moveTo>
                  <a:pt x="9961134" y="3297579"/>
                </a:moveTo>
                <a:cubicBezTo>
                  <a:pt x="9962004" y="3278672"/>
                  <a:pt x="9944964" y="3260885"/>
                  <a:pt x="9925932" y="3260885"/>
                </a:cubicBezTo>
                <a:cubicBezTo>
                  <a:pt x="9907648" y="3260885"/>
                  <a:pt x="9891975" y="3275935"/>
                  <a:pt x="9891229" y="3294593"/>
                </a:cubicBezTo>
                <a:cubicBezTo>
                  <a:pt x="9890483" y="3314744"/>
                  <a:pt x="9905782" y="3330789"/>
                  <a:pt x="9925932" y="3330789"/>
                </a:cubicBezTo>
                <a:cubicBezTo>
                  <a:pt x="9944590" y="3330789"/>
                  <a:pt x="9960263" y="3315988"/>
                  <a:pt x="9961134" y="3297579"/>
                </a:cubicBezTo>
                <a:close/>
                <a:moveTo>
                  <a:pt x="9871452" y="3295091"/>
                </a:moveTo>
                <a:cubicBezTo>
                  <a:pt x="9870830" y="3277055"/>
                  <a:pt x="9854784" y="3261258"/>
                  <a:pt x="9836748" y="3260885"/>
                </a:cubicBezTo>
                <a:cubicBezTo>
                  <a:pt x="9818463" y="3260636"/>
                  <a:pt x="9802667" y="3275562"/>
                  <a:pt x="9801672" y="3294096"/>
                </a:cubicBezTo>
                <a:cubicBezTo>
                  <a:pt x="9800676" y="3314246"/>
                  <a:pt x="9815852" y="3330541"/>
                  <a:pt x="9835877" y="3330789"/>
                </a:cubicBezTo>
                <a:cubicBezTo>
                  <a:pt x="9855654" y="3331038"/>
                  <a:pt x="9872073" y="3314495"/>
                  <a:pt x="9871452" y="3295091"/>
                </a:cubicBezTo>
                <a:close/>
                <a:moveTo>
                  <a:pt x="9782018" y="3297703"/>
                </a:moveTo>
                <a:cubicBezTo>
                  <a:pt x="9782889" y="3278796"/>
                  <a:pt x="9765973" y="3261009"/>
                  <a:pt x="9746817" y="3261009"/>
                </a:cubicBezTo>
                <a:cubicBezTo>
                  <a:pt x="9728533" y="3261009"/>
                  <a:pt x="9712860" y="3276060"/>
                  <a:pt x="9712114" y="3294593"/>
                </a:cubicBezTo>
                <a:cubicBezTo>
                  <a:pt x="9711243" y="3314744"/>
                  <a:pt x="9726543" y="3330789"/>
                  <a:pt x="9746693" y="3330789"/>
                </a:cubicBezTo>
                <a:cubicBezTo>
                  <a:pt x="9765351" y="3330789"/>
                  <a:pt x="9781023" y="3316112"/>
                  <a:pt x="9781894" y="3297703"/>
                </a:cubicBezTo>
                <a:close/>
                <a:moveTo>
                  <a:pt x="9660618" y="3261009"/>
                </a:moveTo>
                <a:cubicBezTo>
                  <a:pt x="9641588" y="3260760"/>
                  <a:pt x="9624298" y="3278299"/>
                  <a:pt x="9624920" y="3297330"/>
                </a:cubicBezTo>
                <a:cubicBezTo>
                  <a:pt x="9625542" y="3315739"/>
                  <a:pt x="9641090" y="3330789"/>
                  <a:pt x="9659747" y="3330914"/>
                </a:cubicBezTo>
                <a:cubicBezTo>
                  <a:pt x="9679899" y="3331163"/>
                  <a:pt x="9695447" y="3315366"/>
                  <a:pt x="9694824" y="3295215"/>
                </a:cubicBezTo>
                <a:cubicBezTo>
                  <a:pt x="9694327" y="3276558"/>
                  <a:pt x="9679028" y="3261258"/>
                  <a:pt x="9660618" y="3261134"/>
                </a:cubicBezTo>
                <a:close/>
                <a:moveTo>
                  <a:pt x="9570563" y="3261009"/>
                </a:moveTo>
                <a:cubicBezTo>
                  <a:pt x="9552527" y="3261009"/>
                  <a:pt x="9536357" y="3276682"/>
                  <a:pt x="9535487" y="3294718"/>
                </a:cubicBezTo>
                <a:cubicBezTo>
                  <a:pt x="9534616" y="3313002"/>
                  <a:pt x="9549170" y="3329297"/>
                  <a:pt x="9567703" y="3330789"/>
                </a:cubicBezTo>
                <a:cubicBezTo>
                  <a:pt x="9587729" y="3332406"/>
                  <a:pt x="9604520" y="3317480"/>
                  <a:pt x="9605391" y="3297579"/>
                </a:cubicBezTo>
                <a:cubicBezTo>
                  <a:pt x="9606137" y="3277802"/>
                  <a:pt x="9590217" y="3260885"/>
                  <a:pt x="9570688" y="3261009"/>
                </a:cubicBezTo>
                <a:close/>
                <a:moveTo>
                  <a:pt x="9481006" y="3261009"/>
                </a:moveTo>
                <a:cubicBezTo>
                  <a:pt x="9462971" y="3261009"/>
                  <a:pt x="9446800" y="3276682"/>
                  <a:pt x="9445929" y="3294718"/>
                </a:cubicBezTo>
                <a:cubicBezTo>
                  <a:pt x="9445059" y="3313002"/>
                  <a:pt x="9459612" y="3329297"/>
                  <a:pt x="9478145" y="3330789"/>
                </a:cubicBezTo>
                <a:cubicBezTo>
                  <a:pt x="9498171" y="3332406"/>
                  <a:pt x="9514964" y="3317605"/>
                  <a:pt x="9515834" y="3297579"/>
                </a:cubicBezTo>
                <a:cubicBezTo>
                  <a:pt x="9516581" y="3277802"/>
                  <a:pt x="9500659" y="3260885"/>
                  <a:pt x="9481130" y="3261009"/>
                </a:cubicBezTo>
                <a:close/>
                <a:moveTo>
                  <a:pt x="9429635" y="3296335"/>
                </a:moveTo>
                <a:cubicBezTo>
                  <a:pt x="9429635" y="3277179"/>
                  <a:pt x="9411972" y="3260139"/>
                  <a:pt x="9393065" y="3261009"/>
                </a:cubicBezTo>
                <a:cubicBezTo>
                  <a:pt x="9374657" y="3261756"/>
                  <a:pt x="9359855" y="3277553"/>
                  <a:pt x="9359855" y="3296210"/>
                </a:cubicBezTo>
                <a:cubicBezTo>
                  <a:pt x="9359855" y="3316361"/>
                  <a:pt x="9375776" y="3331660"/>
                  <a:pt x="9395927" y="3330914"/>
                </a:cubicBezTo>
                <a:cubicBezTo>
                  <a:pt x="9414460" y="3330168"/>
                  <a:pt x="9429635" y="3314744"/>
                  <a:pt x="9429759" y="3296335"/>
                </a:cubicBezTo>
                <a:close/>
                <a:moveTo>
                  <a:pt x="9303135" y="3330914"/>
                </a:moveTo>
                <a:cubicBezTo>
                  <a:pt x="9321917" y="3331785"/>
                  <a:pt x="9337963" y="3318102"/>
                  <a:pt x="9339829" y="3299444"/>
                </a:cubicBezTo>
                <a:cubicBezTo>
                  <a:pt x="9341819" y="3280538"/>
                  <a:pt x="9326022" y="3262253"/>
                  <a:pt x="9306618" y="3261134"/>
                </a:cubicBezTo>
                <a:cubicBezTo>
                  <a:pt x="9288458" y="3260139"/>
                  <a:pt x="9271914" y="3274567"/>
                  <a:pt x="9270297" y="3292977"/>
                </a:cubicBezTo>
                <a:cubicBezTo>
                  <a:pt x="9268556" y="3313002"/>
                  <a:pt x="9283234" y="3329919"/>
                  <a:pt x="9303135" y="3330914"/>
                </a:cubicBezTo>
                <a:close/>
                <a:moveTo>
                  <a:pt x="9250520" y="3296210"/>
                </a:moveTo>
                <a:cubicBezTo>
                  <a:pt x="9250520" y="3278175"/>
                  <a:pt x="9234848" y="3262004"/>
                  <a:pt x="9216687" y="3261134"/>
                </a:cubicBezTo>
                <a:cubicBezTo>
                  <a:pt x="9198403" y="3260263"/>
                  <a:pt x="9182108" y="3274816"/>
                  <a:pt x="9180616" y="3293350"/>
                </a:cubicBezTo>
                <a:cubicBezTo>
                  <a:pt x="9178999" y="3313376"/>
                  <a:pt x="9193925" y="3330168"/>
                  <a:pt x="9213827" y="3330914"/>
                </a:cubicBezTo>
                <a:cubicBezTo>
                  <a:pt x="9233604" y="3331660"/>
                  <a:pt x="9250520" y="3315614"/>
                  <a:pt x="9250396" y="3296210"/>
                </a:cubicBezTo>
                <a:close/>
                <a:moveTo>
                  <a:pt x="9160963" y="3297081"/>
                </a:moveTo>
                <a:cubicBezTo>
                  <a:pt x="9161460" y="3278050"/>
                  <a:pt x="9144047" y="3260636"/>
                  <a:pt x="9125015" y="3261134"/>
                </a:cubicBezTo>
                <a:cubicBezTo>
                  <a:pt x="9106606" y="3261507"/>
                  <a:pt x="9091431" y="3276931"/>
                  <a:pt x="9091058" y="3295589"/>
                </a:cubicBezTo>
                <a:cubicBezTo>
                  <a:pt x="9090685" y="3315739"/>
                  <a:pt x="9106357" y="3331412"/>
                  <a:pt x="9126508" y="3331038"/>
                </a:cubicBezTo>
                <a:cubicBezTo>
                  <a:pt x="9145166" y="3330665"/>
                  <a:pt x="9160590" y="3315490"/>
                  <a:pt x="9160963" y="3297206"/>
                </a:cubicBezTo>
                <a:close/>
                <a:moveTo>
                  <a:pt x="9039190" y="3261134"/>
                </a:moveTo>
                <a:cubicBezTo>
                  <a:pt x="9020034" y="3261134"/>
                  <a:pt x="9002993" y="3278921"/>
                  <a:pt x="9003989" y="3297827"/>
                </a:cubicBezTo>
                <a:cubicBezTo>
                  <a:pt x="9004859" y="3316237"/>
                  <a:pt x="9020532" y="3331038"/>
                  <a:pt x="9039190" y="3331038"/>
                </a:cubicBezTo>
                <a:cubicBezTo>
                  <a:pt x="9059340" y="3331038"/>
                  <a:pt x="9074639" y="3314993"/>
                  <a:pt x="9073893" y="3294842"/>
                </a:cubicBezTo>
                <a:cubicBezTo>
                  <a:pt x="9073147" y="3276309"/>
                  <a:pt x="9057599" y="3261134"/>
                  <a:pt x="9039314" y="3261134"/>
                </a:cubicBezTo>
                <a:close/>
                <a:moveTo>
                  <a:pt x="8949632" y="3261134"/>
                </a:moveTo>
                <a:cubicBezTo>
                  <a:pt x="8931596" y="3261134"/>
                  <a:pt x="8915426" y="3276806"/>
                  <a:pt x="8914556" y="3294842"/>
                </a:cubicBezTo>
                <a:cubicBezTo>
                  <a:pt x="8913685" y="3313127"/>
                  <a:pt x="8928238" y="3329421"/>
                  <a:pt x="8946772" y="3330914"/>
                </a:cubicBezTo>
                <a:cubicBezTo>
                  <a:pt x="8966798" y="3332531"/>
                  <a:pt x="8983589" y="3317605"/>
                  <a:pt x="8984460" y="3297703"/>
                </a:cubicBezTo>
                <a:cubicBezTo>
                  <a:pt x="8985206" y="3277926"/>
                  <a:pt x="8969285" y="3261009"/>
                  <a:pt x="8949757" y="3261134"/>
                </a:cubicBezTo>
                <a:close/>
                <a:moveTo>
                  <a:pt x="8861567" y="3261134"/>
                </a:moveTo>
                <a:cubicBezTo>
                  <a:pt x="8842660" y="3260263"/>
                  <a:pt x="8824873" y="3277304"/>
                  <a:pt x="8824873" y="3296335"/>
                </a:cubicBezTo>
                <a:cubicBezTo>
                  <a:pt x="8824873" y="3314619"/>
                  <a:pt x="8840049" y="3330292"/>
                  <a:pt x="8858582" y="3330914"/>
                </a:cubicBezTo>
                <a:cubicBezTo>
                  <a:pt x="8878733" y="3331660"/>
                  <a:pt x="8894778" y="3316361"/>
                  <a:pt x="8894778" y="3296210"/>
                </a:cubicBezTo>
                <a:cubicBezTo>
                  <a:pt x="8894778" y="3277553"/>
                  <a:pt x="8879976" y="3261880"/>
                  <a:pt x="8861567" y="3261009"/>
                </a:cubicBezTo>
                <a:close/>
                <a:moveTo>
                  <a:pt x="8771761" y="3331038"/>
                </a:moveTo>
                <a:cubicBezTo>
                  <a:pt x="8790544" y="3331909"/>
                  <a:pt x="8806589" y="3318227"/>
                  <a:pt x="8808455" y="3299569"/>
                </a:cubicBezTo>
                <a:cubicBezTo>
                  <a:pt x="8810445" y="3280662"/>
                  <a:pt x="8794648" y="3262378"/>
                  <a:pt x="8775244" y="3261258"/>
                </a:cubicBezTo>
                <a:cubicBezTo>
                  <a:pt x="8757084" y="3260263"/>
                  <a:pt x="8740541" y="3274692"/>
                  <a:pt x="8738924" y="3293101"/>
                </a:cubicBezTo>
                <a:cubicBezTo>
                  <a:pt x="8737182" y="3313127"/>
                  <a:pt x="8751859" y="3330043"/>
                  <a:pt x="8771761" y="3331038"/>
                </a:cubicBezTo>
                <a:close/>
                <a:moveTo>
                  <a:pt x="8719146" y="3297579"/>
                </a:moveTo>
                <a:cubicBezTo>
                  <a:pt x="8719892" y="3278672"/>
                  <a:pt x="8702727" y="3261009"/>
                  <a:pt x="8683572" y="3261134"/>
                </a:cubicBezTo>
                <a:cubicBezTo>
                  <a:pt x="8665163" y="3261258"/>
                  <a:pt x="8649740" y="3276558"/>
                  <a:pt x="8649241" y="3295091"/>
                </a:cubicBezTo>
                <a:cubicBezTo>
                  <a:pt x="8648620" y="3315241"/>
                  <a:pt x="8664043" y="3331163"/>
                  <a:pt x="8684194" y="3331038"/>
                </a:cubicBezTo>
                <a:cubicBezTo>
                  <a:pt x="8702852" y="3330914"/>
                  <a:pt x="8718400" y="3315988"/>
                  <a:pt x="8719146" y="3297579"/>
                </a:cubicBezTo>
                <a:close/>
                <a:moveTo>
                  <a:pt x="8629465" y="3296210"/>
                </a:moveTo>
                <a:cubicBezTo>
                  <a:pt x="8629465" y="3278175"/>
                  <a:pt x="8613667" y="3262004"/>
                  <a:pt x="8595631" y="3261258"/>
                </a:cubicBezTo>
                <a:cubicBezTo>
                  <a:pt x="8577347" y="3260387"/>
                  <a:pt x="8561053" y="3275065"/>
                  <a:pt x="8559684" y="3293598"/>
                </a:cubicBezTo>
                <a:cubicBezTo>
                  <a:pt x="8558191" y="3313624"/>
                  <a:pt x="8572993" y="3330416"/>
                  <a:pt x="8593020" y="3331163"/>
                </a:cubicBezTo>
                <a:cubicBezTo>
                  <a:pt x="8612797" y="3331909"/>
                  <a:pt x="8629589" y="3315863"/>
                  <a:pt x="8629465" y="3296335"/>
                </a:cubicBezTo>
                <a:close/>
                <a:moveTo>
                  <a:pt x="8508686" y="3261134"/>
                </a:moveTo>
                <a:cubicBezTo>
                  <a:pt x="8489779" y="3260512"/>
                  <a:pt x="8472117" y="3277802"/>
                  <a:pt x="8472366" y="3296832"/>
                </a:cubicBezTo>
                <a:cubicBezTo>
                  <a:pt x="8472614" y="3315241"/>
                  <a:pt x="8487914" y="3330541"/>
                  <a:pt x="8506447" y="3331038"/>
                </a:cubicBezTo>
                <a:cubicBezTo>
                  <a:pt x="8526598" y="3331660"/>
                  <a:pt x="8542395" y="3316112"/>
                  <a:pt x="8542146" y="3295962"/>
                </a:cubicBezTo>
                <a:cubicBezTo>
                  <a:pt x="8541897" y="3277304"/>
                  <a:pt x="8526971" y="3261756"/>
                  <a:pt x="8508562" y="3261134"/>
                </a:cubicBezTo>
                <a:close/>
                <a:moveTo>
                  <a:pt x="8419875" y="3261134"/>
                </a:moveTo>
                <a:cubicBezTo>
                  <a:pt x="8400969" y="3260139"/>
                  <a:pt x="8383182" y="3276931"/>
                  <a:pt x="8382933" y="3296086"/>
                </a:cubicBezTo>
                <a:cubicBezTo>
                  <a:pt x="8382809" y="3314371"/>
                  <a:pt x="8397859" y="3330168"/>
                  <a:pt x="8416393" y="3331038"/>
                </a:cubicBezTo>
                <a:cubicBezTo>
                  <a:pt x="8436543" y="3332033"/>
                  <a:pt x="8452713" y="3316734"/>
                  <a:pt x="8452837" y="3296583"/>
                </a:cubicBezTo>
                <a:cubicBezTo>
                  <a:pt x="8452962" y="3277926"/>
                  <a:pt x="8438408" y="3262129"/>
                  <a:pt x="8419875" y="3261134"/>
                </a:cubicBezTo>
                <a:close/>
                <a:moveTo>
                  <a:pt x="8363280" y="3298076"/>
                </a:moveTo>
                <a:cubicBezTo>
                  <a:pt x="8364151" y="3279294"/>
                  <a:pt x="8350469" y="3263248"/>
                  <a:pt x="8331811" y="3261383"/>
                </a:cubicBezTo>
                <a:cubicBezTo>
                  <a:pt x="8312780" y="3259392"/>
                  <a:pt x="8294619" y="3275189"/>
                  <a:pt x="8293500" y="3294593"/>
                </a:cubicBezTo>
                <a:cubicBezTo>
                  <a:pt x="8292505" y="3312754"/>
                  <a:pt x="8306934" y="3329421"/>
                  <a:pt x="8325343" y="3330914"/>
                </a:cubicBezTo>
                <a:cubicBezTo>
                  <a:pt x="8345369" y="3332656"/>
                  <a:pt x="8362285" y="3317978"/>
                  <a:pt x="8363280" y="3298076"/>
                </a:cubicBezTo>
                <a:close/>
                <a:moveTo>
                  <a:pt x="8273722" y="3294096"/>
                </a:moveTo>
                <a:cubicBezTo>
                  <a:pt x="8272603" y="3275562"/>
                  <a:pt x="8256682" y="3260760"/>
                  <a:pt x="8238273" y="3261258"/>
                </a:cubicBezTo>
                <a:cubicBezTo>
                  <a:pt x="8220237" y="3261756"/>
                  <a:pt x="8204316" y="3277677"/>
                  <a:pt x="8203818" y="3295713"/>
                </a:cubicBezTo>
                <a:cubicBezTo>
                  <a:pt x="8203321" y="3315241"/>
                  <a:pt x="8219864" y="3331536"/>
                  <a:pt x="8239766" y="3331038"/>
                </a:cubicBezTo>
                <a:cubicBezTo>
                  <a:pt x="8259791" y="3330665"/>
                  <a:pt x="8274842" y="3314122"/>
                  <a:pt x="8273598" y="3294096"/>
                </a:cubicBezTo>
                <a:close/>
                <a:moveTo>
                  <a:pt x="8187773" y="3295837"/>
                </a:moveTo>
                <a:cubicBezTo>
                  <a:pt x="8187399" y="3277802"/>
                  <a:pt x="8171603" y="3261756"/>
                  <a:pt x="8153567" y="3261258"/>
                </a:cubicBezTo>
                <a:cubicBezTo>
                  <a:pt x="8135282" y="3260636"/>
                  <a:pt x="8119236" y="3275438"/>
                  <a:pt x="8117993" y="3293971"/>
                </a:cubicBezTo>
                <a:cubicBezTo>
                  <a:pt x="8116748" y="3313998"/>
                  <a:pt x="8131799" y="3330541"/>
                  <a:pt x="8151701" y="3331038"/>
                </a:cubicBezTo>
                <a:cubicBezTo>
                  <a:pt x="8171478" y="3331536"/>
                  <a:pt x="8188145" y="3315241"/>
                  <a:pt x="8187773" y="3295837"/>
                </a:cubicBezTo>
                <a:close/>
                <a:moveTo>
                  <a:pt x="8098215" y="3296210"/>
                </a:moveTo>
                <a:cubicBezTo>
                  <a:pt x="8098215" y="3278175"/>
                  <a:pt x="8082418" y="3262004"/>
                  <a:pt x="8064383" y="3261258"/>
                </a:cubicBezTo>
                <a:cubicBezTo>
                  <a:pt x="8046098" y="3260512"/>
                  <a:pt x="8029803" y="3275065"/>
                  <a:pt x="8028435" y="3293598"/>
                </a:cubicBezTo>
                <a:cubicBezTo>
                  <a:pt x="8026942" y="3313624"/>
                  <a:pt x="8041869" y="3330416"/>
                  <a:pt x="8061770" y="3331163"/>
                </a:cubicBezTo>
                <a:cubicBezTo>
                  <a:pt x="8081548" y="3331909"/>
                  <a:pt x="8098340" y="3315863"/>
                  <a:pt x="8098215" y="3296335"/>
                </a:cubicBezTo>
                <a:close/>
                <a:moveTo>
                  <a:pt x="8008782" y="3297827"/>
                </a:moveTo>
                <a:cubicBezTo>
                  <a:pt x="8009653" y="3278921"/>
                  <a:pt x="7992612" y="3261134"/>
                  <a:pt x="7973457" y="3261258"/>
                </a:cubicBezTo>
                <a:cubicBezTo>
                  <a:pt x="7955047" y="3261258"/>
                  <a:pt x="7939624" y="3276433"/>
                  <a:pt x="7938877" y="3294966"/>
                </a:cubicBezTo>
                <a:cubicBezTo>
                  <a:pt x="7938131" y="3315117"/>
                  <a:pt x="7953430" y="3331163"/>
                  <a:pt x="7973581" y="3331038"/>
                </a:cubicBezTo>
                <a:cubicBezTo>
                  <a:pt x="7992239" y="3331038"/>
                  <a:pt x="8007911" y="3316112"/>
                  <a:pt x="8008782" y="3297827"/>
                </a:cubicBezTo>
                <a:close/>
                <a:moveTo>
                  <a:pt x="7921588" y="3295340"/>
                </a:moveTo>
                <a:cubicBezTo>
                  <a:pt x="7921090" y="3276682"/>
                  <a:pt x="7905791" y="3261383"/>
                  <a:pt x="7887382" y="3261258"/>
                </a:cubicBezTo>
                <a:cubicBezTo>
                  <a:pt x="7868351" y="3261009"/>
                  <a:pt x="7851062" y="3278548"/>
                  <a:pt x="7851683" y="3297579"/>
                </a:cubicBezTo>
                <a:cubicBezTo>
                  <a:pt x="7852305" y="3315988"/>
                  <a:pt x="7867853" y="3331038"/>
                  <a:pt x="7886511" y="3331163"/>
                </a:cubicBezTo>
                <a:cubicBezTo>
                  <a:pt x="7906661" y="3331412"/>
                  <a:pt x="7922210" y="3315614"/>
                  <a:pt x="7921588" y="3295464"/>
                </a:cubicBezTo>
                <a:close/>
                <a:moveTo>
                  <a:pt x="7798820" y="3261134"/>
                </a:moveTo>
                <a:cubicBezTo>
                  <a:pt x="7779913" y="3260263"/>
                  <a:pt x="7762126" y="3277304"/>
                  <a:pt x="7762126" y="3296335"/>
                </a:cubicBezTo>
                <a:cubicBezTo>
                  <a:pt x="7762126" y="3314619"/>
                  <a:pt x="7777301" y="3330292"/>
                  <a:pt x="7795834" y="3330914"/>
                </a:cubicBezTo>
                <a:cubicBezTo>
                  <a:pt x="7815985" y="3331660"/>
                  <a:pt x="7832030" y="3316361"/>
                  <a:pt x="7832030" y="3296210"/>
                </a:cubicBezTo>
                <a:cubicBezTo>
                  <a:pt x="7832030" y="3277553"/>
                  <a:pt x="7817229" y="3261880"/>
                  <a:pt x="7798820" y="3261009"/>
                </a:cubicBezTo>
                <a:close/>
                <a:moveTo>
                  <a:pt x="7707769" y="3261134"/>
                </a:moveTo>
                <a:cubicBezTo>
                  <a:pt x="7688614" y="3261134"/>
                  <a:pt x="7671574" y="3278796"/>
                  <a:pt x="7672444" y="3297827"/>
                </a:cubicBezTo>
                <a:cubicBezTo>
                  <a:pt x="7673315" y="3316237"/>
                  <a:pt x="7688987" y="3331038"/>
                  <a:pt x="7707645" y="3331038"/>
                </a:cubicBezTo>
                <a:cubicBezTo>
                  <a:pt x="7727796" y="3331038"/>
                  <a:pt x="7743095" y="3315117"/>
                  <a:pt x="7742349" y="3294842"/>
                </a:cubicBezTo>
                <a:cubicBezTo>
                  <a:pt x="7741603" y="3276309"/>
                  <a:pt x="7726054" y="3261134"/>
                  <a:pt x="7707769" y="3261134"/>
                </a:cubicBezTo>
                <a:close/>
                <a:moveTo>
                  <a:pt x="7656398" y="3297952"/>
                </a:moveTo>
                <a:cubicBezTo>
                  <a:pt x="7657394" y="3279045"/>
                  <a:pt x="7640477" y="3261258"/>
                  <a:pt x="7621322" y="3261134"/>
                </a:cubicBezTo>
                <a:cubicBezTo>
                  <a:pt x="7603037" y="3261134"/>
                  <a:pt x="7587365" y="3276060"/>
                  <a:pt x="7586494" y="3294593"/>
                </a:cubicBezTo>
                <a:cubicBezTo>
                  <a:pt x="7585623" y="3314744"/>
                  <a:pt x="7600923" y="3330789"/>
                  <a:pt x="7620949" y="3330914"/>
                </a:cubicBezTo>
                <a:cubicBezTo>
                  <a:pt x="7639607" y="3330914"/>
                  <a:pt x="7655404" y="3316237"/>
                  <a:pt x="7656274" y="3297827"/>
                </a:cubicBezTo>
                <a:close/>
                <a:moveTo>
                  <a:pt x="7566841" y="3296210"/>
                </a:moveTo>
                <a:cubicBezTo>
                  <a:pt x="7566841" y="3278175"/>
                  <a:pt x="7551169" y="3262004"/>
                  <a:pt x="7533008" y="3261134"/>
                </a:cubicBezTo>
                <a:cubicBezTo>
                  <a:pt x="7514724" y="3260263"/>
                  <a:pt x="7498429" y="3274816"/>
                  <a:pt x="7496937" y="3293350"/>
                </a:cubicBezTo>
                <a:cubicBezTo>
                  <a:pt x="7495320" y="3313376"/>
                  <a:pt x="7510245" y="3330168"/>
                  <a:pt x="7530148" y="3330914"/>
                </a:cubicBezTo>
                <a:cubicBezTo>
                  <a:pt x="7549924" y="3331660"/>
                  <a:pt x="7566841" y="3315739"/>
                  <a:pt x="7566717" y="3296210"/>
                </a:cubicBezTo>
                <a:close/>
                <a:moveTo>
                  <a:pt x="7477408" y="3297579"/>
                </a:moveTo>
                <a:cubicBezTo>
                  <a:pt x="7478155" y="3278672"/>
                  <a:pt x="7461114" y="3261009"/>
                  <a:pt x="7441958" y="3261009"/>
                </a:cubicBezTo>
                <a:cubicBezTo>
                  <a:pt x="7423549" y="3261009"/>
                  <a:pt x="7408126" y="3276309"/>
                  <a:pt x="7407504" y="3294842"/>
                </a:cubicBezTo>
                <a:cubicBezTo>
                  <a:pt x="7406758" y="3314993"/>
                  <a:pt x="7422181" y="3330914"/>
                  <a:pt x="7442332" y="3330914"/>
                </a:cubicBezTo>
                <a:cubicBezTo>
                  <a:pt x="7460989" y="3330914"/>
                  <a:pt x="7476662" y="3315988"/>
                  <a:pt x="7477408" y="3297579"/>
                </a:cubicBezTo>
                <a:close/>
                <a:moveTo>
                  <a:pt x="7387726" y="3296210"/>
                </a:moveTo>
                <a:cubicBezTo>
                  <a:pt x="7387726" y="3278175"/>
                  <a:pt x="7372054" y="3262004"/>
                  <a:pt x="7354018" y="3261134"/>
                </a:cubicBezTo>
                <a:cubicBezTo>
                  <a:pt x="7335733" y="3260263"/>
                  <a:pt x="7319439" y="3274816"/>
                  <a:pt x="7317946" y="3293350"/>
                </a:cubicBezTo>
                <a:cubicBezTo>
                  <a:pt x="7316329" y="3313376"/>
                  <a:pt x="7331256" y="3330168"/>
                  <a:pt x="7351157" y="3331038"/>
                </a:cubicBezTo>
                <a:cubicBezTo>
                  <a:pt x="7370935" y="3331785"/>
                  <a:pt x="7387851" y="3315863"/>
                  <a:pt x="7387726" y="3296335"/>
                </a:cubicBezTo>
                <a:close/>
                <a:moveTo>
                  <a:pt x="7265953" y="3261009"/>
                </a:moveTo>
                <a:cubicBezTo>
                  <a:pt x="7247917" y="3261009"/>
                  <a:pt x="7231747" y="3276682"/>
                  <a:pt x="7230877" y="3294718"/>
                </a:cubicBezTo>
                <a:cubicBezTo>
                  <a:pt x="7230006" y="3313002"/>
                  <a:pt x="7244559" y="3329297"/>
                  <a:pt x="7263092" y="3330789"/>
                </a:cubicBezTo>
                <a:cubicBezTo>
                  <a:pt x="7283119" y="3332406"/>
                  <a:pt x="7299910" y="3317605"/>
                  <a:pt x="7300781" y="3297579"/>
                </a:cubicBezTo>
                <a:cubicBezTo>
                  <a:pt x="7301527" y="3277802"/>
                  <a:pt x="7285606" y="3260885"/>
                  <a:pt x="7266077" y="3261009"/>
                </a:cubicBezTo>
                <a:close/>
                <a:moveTo>
                  <a:pt x="7177888" y="3261009"/>
                </a:moveTo>
                <a:cubicBezTo>
                  <a:pt x="7158982" y="3260139"/>
                  <a:pt x="7141195" y="3277179"/>
                  <a:pt x="7141195" y="3296335"/>
                </a:cubicBezTo>
                <a:cubicBezTo>
                  <a:pt x="7141195" y="3314619"/>
                  <a:pt x="7156370" y="3330168"/>
                  <a:pt x="7174903" y="3330914"/>
                </a:cubicBezTo>
                <a:cubicBezTo>
                  <a:pt x="7195054" y="3331660"/>
                  <a:pt x="7211099" y="3316361"/>
                  <a:pt x="7210975" y="3296210"/>
                </a:cubicBezTo>
                <a:cubicBezTo>
                  <a:pt x="7210975" y="3277553"/>
                  <a:pt x="7196173" y="3261880"/>
                  <a:pt x="7177764" y="3261009"/>
                </a:cubicBezTo>
                <a:close/>
                <a:moveTo>
                  <a:pt x="7088455" y="3261009"/>
                </a:moveTo>
                <a:cubicBezTo>
                  <a:pt x="7069548" y="3260014"/>
                  <a:pt x="7051761" y="3276931"/>
                  <a:pt x="7051637" y="3296086"/>
                </a:cubicBezTo>
                <a:cubicBezTo>
                  <a:pt x="7051637" y="3314371"/>
                  <a:pt x="7066688" y="3330043"/>
                  <a:pt x="7085221" y="3330789"/>
                </a:cubicBezTo>
                <a:cubicBezTo>
                  <a:pt x="7105372" y="3331660"/>
                  <a:pt x="7121418" y="3316361"/>
                  <a:pt x="7121541" y="3296210"/>
                </a:cubicBezTo>
                <a:cubicBezTo>
                  <a:pt x="7121541" y="3277553"/>
                  <a:pt x="7106864" y="3261880"/>
                  <a:pt x="7088455" y="3260885"/>
                </a:cubicBezTo>
                <a:close/>
                <a:moveTo>
                  <a:pt x="7035467" y="3296210"/>
                </a:moveTo>
                <a:cubicBezTo>
                  <a:pt x="7035467" y="3277055"/>
                  <a:pt x="7017680" y="3260139"/>
                  <a:pt x="6998773" y="3261009"/>
                </a:cubicBezTo>
                <a:cubicBezTo>
                  <a:pt x="6980364" y="3261880"/>
                  <a:pt x="6965563" y="3277553"/>
                  <a:pt x="6965563" y="3296210"/>
                </a:cubicBezTo>
                <a:cubicBezTo>
                  <a:pt x="6965563" y="3316361"/>
                  <a:pt x="6981608" y="3331660"/>
                  <a:pt x="7001758" y="3330914"/>
                </a:cubicBezTo>
                <a:cubicBezTo>
                  <a:pt x="7020292" y="3330168"/>
                  <a:pt x="7035467" y="3314619"/>
                  <a:pt x="7035467" y="3296210"/>
                </a:cubicBezTo>
                <a:close/>
                <a:moveTo>
                  <a:pt x="6946034" y="3297703"/>
                </a:moveTo>
                <a:cubicBezTo>
                  <a:pt x="6946905" y="3278796"/>
                  <a:pt x="6929864" y="3261009"/>
                  <a:pt x="6910709" y="3261009"/>
                </a:cubicBezTo>
                <a:cubicBezTo>
                  <a:pt x="6892299" y="3261009"/>
                  <a:pt x="6876751" y="3276184"/>
                  <a:pt x="6876129" y="3294718"/>
                </a:cubicBezTo>
                <a:cubicBezTo>
                  <a:pt x="6875383" y="3314868"/>
                  <a:pt x="6890682" y="3330914"/>
                  <a:pt x="6910833" y="3330914"/>
                </a:cubicBezTo>
                <a:cubicBezTo>
                  <a:pt x="6929491" y="3330914"/>
                  <a:pt x="6945163" y="3316112"/>
                  <a:pt x="6946034" y="3297703"/>
                </a:cubicBezTo>
                <a:close/>
                <a:moveTo>
                  <a:pt x="6856476" y="3297330"/>
                </a:moveTo>
                <a:cubicBezTo>
                  <a:pt x="6857099" y="3278423"/>
                  <a:pt x="6839809" y="3260760"/>
                  <a:pt x="6820778" y="3261009"/>
                </a:cubicBezTo>
                <a:cubicBezTo>
                  <a:pt x="6802369" y="3261258"/>
                  <a:pt x="6787070" y="3276558"/>
                  <a:pt x="6786572" y="3295091"/>
                </a:cubicBezTo>
                <a:cubicBezTo>
                  <a:pt x="6785950" y="3315241"/>
                  <a:pt x="6801498" y="3331038"/>
                  <a:pt x="6821649" y="3330914"/>
                </a:cubicBezTo>
                <a:cubicBezTo>
                  <a:pt x="6840306" y="3330665"/>
                  <a:pt x="6855855" y="3315739"/>
                  <a:pt x="6856476" y="3297330"/>
                </a:cubicBezTo>
                <a:close/>
                <a:moveTo>
                  <a:pt x="6734579" y="3261009"/>
                </a:moveTo>
                <a:cubicBezTo>
                  <a:pt x="6716543" y="3261009"/>
                  <a:pt x="6700373" y="3276682"/>
                  <a:pt x="6699502" y="3294842"/>
                </a:cubicBezTo>
                <a:cubicBezTo>
                  <a:pt x="6698631" y="3313127"/>
                  <a:pt x="6713185" y="3329421"/>
                  <a:pt x="6731718" y="3330914"/>
                </a:cubicBezTo>
                <a:cubicBezTo>
                  <a:pt x="6751744" y="3332531"/>
                  <a:pt x="6768536" y="3317605"/>
                  <a:pt x="6769283" y="3297703"/>
                </a:cubicBezTo>
                <a:cubicBezTo>
                  <a:pt x="6770029" y="3277926"/>
                  <a:pt x="6754108" y="3261009"/>
                  <a:pt x="6734579" y="3261134"/>
                </a:cubicBezTo>
                <a:close/>
                <a:moveTo>
                  <a:pt x="6646638" y="3261009"/>
                </a:moveTo>
                <a:cubicBezTo>
                  <a:pt x="6627732" y="3260139"/>
                  <a:pt x="6609945" y="3277055"/>
                  <a:pt x="6609945" y="3296210"/>
                </a:cubicBezTo>
                <a:cubicBezTo>
                  <a:pt x="6609945" y="3314495"/>
                  <a:pt x="6624996" y="3330168"/>
                  <a:pt x="6643529" y="3330914"/>
                </a:cubicBezTo>
                <a:cubicBezTo>
                  <a:pt x="6663679" y="3331785"/>
                  <a:pt x="6679725" y="3316485"/>
                  <a:pt x="6679725" y="3296335"/>
                </a:cubicBezTo>
                <a:cubicBezTo>
                  <a:pt x="6679725" y="3277677"/>
                  <a:pt x="6665048" y="3262004"/>
                  <a:pt x="6646638" y="3261009"/>
                </a:cubicBezTo>
                <a:close/>
                <a:moveTo>
                  <a:pt x="6555465" y="3261009"/>
                </a:moveTo>
                <a:cubicBezTo>
                  <a:pt x="6537429" y="3261009"/>
                  <a:pt x="6521259" y="3276682"/>
                  <a:pt x="6520388" y="3294718"/>
                </a:cubicBezTo>
                <a:cubicBezTo>
                  <a:pt x="6519517" y="3313002"/>
                  <a:pt x="6534070" y="3329297"/>
                  <a:pt x="6552603" y="3330789"/>
                </a:cubicBezTo>
                <a:cubicBezTo>
                  <a:pt x="6572629" y="3332406"/>
                  <a:pt x="6589422" y="3317605"/>
                  <a:pt x="6590292" y="3297579"/>
                </a:cubicBezTo>
                <a:cubicBezTo>
                  <a:pt x="6591039" y="3277802"/>
                  <a:pt x="6575117" y="3260885"/>
                  <a:pt x="6555588" y="3261009"/>
                </a:cubicBezTo>
                <a:close/>
                <a:moveTo>
                  <a:pt x="6467400" y="3261009"/>
                </a:moveTo>
                <a:cubicBezTo>
                  <a:pt x="6448493" y="3260139"/>
                  <a:pt x="6430706" y="3277179"/>
                  <a:pt x="6430706" y="3296210"/>
                </a:cubicBezTo>
                <a:cubicBezTo>
                  <a:pt x="6430706" y="3314495"/>
                  <a:pt x="6445881" y="3330168"/>
                  <a:pt x="6464414" y="3330789"/>
                </a:cubicBezTo>
                <a:cubicBezTo>
                  <a:pt x="6484565" y="3331536"/>
                  <a:pt x="6500610" y="3316237"/>
                  <a:pt x="6500610" y="3296086"/>
                </a:cubicBezTo>
                <a:cubicBezTo>
                  <a:pt x="6500610" y="3277428"/>
                  <a:pt x="6485808" y="3261756"/>
                  <a:pt x="6467400" y="3260885"/>
                </a:cubicBezTo>
                <a:close/>
                <a:moveTo>
                  <a:pt x="6414536" y="3296335"/>
                </a:moveTo>
                <a:cubicBezTo>
                  <a:pt x="6414536" y="3277179"/>
                  <a:pt x="6396873" y="3260139"/>
                  <a:pt x="6377967" y="3261009"/>
                </a:cubicBezTo>
                <a:cubicBezTo>
                  <a:pt x="6359558" y="3261756"/>
                  <a:pt x="6344756" y="3277553"/>
                  <a:pt x="6344756" y="3296210"/>
                </a:cubicBezTo>
                <a:cubicBezTo>
                  <a:pt x="6344756" y="3316361"/>
                  <a:pt x="6360677" y="3331660"/>
                  <a:pt x="6380827" y="3330914"/>
                </a:cubicBezTo>
                <a:cubicBezTo>
                  <a:pt x="6399360" y="3330168"/>
                  <a:pt x="6414536" y="3314744"/>
                  <a:pt x="6414660" y="3296335"/>
                </a:cubicBezTo>
                <a:close/>
                <a:moveTo>
                  <a:pt x="6324978" y="3296708"/>
                </a:moveTo>
                <a:cubicBezTo>
                  <a:pt x="6325227" y="3277677"/>
                  <a:pt x="6307689" y="3260387"/>
                  <a:pt x="6288658" y="3261009"/>
                </a:cubicBezTo>
                <a:cubicBezTo>
                  <a:pt x="6270248" y="3261631"/>
                  <a:pt x="6255198" y="3277179"/>
                  <a:pt x="6255074" y="3295837"/>
                </a:cubicBezTo>
                <a:cubicBezTo>
                  <a:pt x="6254825" y="3315988"/>
                  <a:pt x="6270622" y="3331536"/>
                  <a:pt x="6290772" y="3330914"/>
                </a:cubicBezTo>
                <a:cubicBezTo>
                  <a:pt x="6309306" y="3330416"/>
                  <a:pt x="6324729" y="3315117"/>
                  <a:pt x="6324978" y="3296708"/>
                </a:cubicBezTo>
                <a:close/>
                <a:moveTo>
                  <a:pt x="6235421" y="3295962"/>
                </a:moveTo>
                <a:cubicBezTo>
                  <a:pt x="6235296" y="3277926"/>
                  <a:pt x="6219500" y="3261756"/>
                  <a:pt x="6201464" y="3261134"/>
                </a:cubicBezTo>
                <a:cubicBezTo>
                  <a:pt x="6183179" y="3260387"/>
                  <a:pt x="6167009" y="3275065"/>
                  <a:pt x="6165641" y="3293598"/>
                </a:cubicBezTo>
                <a:cubicBezTo>
                  <a:pt x="6164148" y="3313624"/>
                  <a:pt x="6179075" y="3330292"/>
                  <a:pt x="6199100" y="3331038"/>
                </a:cubicBezTo>
                <a:cubicBezTo>
                  <a:pt x="6218878" y="3331660"/>
                  <a:pt x="6235670" y="3315614"/>
                  <a:pt x="6235421" y="3296086"/>
                </a:cubicBezTo>
                <a:close/>
                <a:moveTo>
                  <a:pt x="6113648" y="3261009"/>
                </a:moveTo>
                <a:cubicBezTo>
                  <a:pt x="6095612" y="3261009"/>
                  <a:pt x="6079442" y="3276682"/>
                  <a:pt x="6078571" y="3294718"/>
                </a:cubicBezTo>
                <a:cubicBezTo>
                  <a:pt x="6077700" y="3313002"/>
                  <a:pt x="6092253" y="3329297"/>
                  <a:pt x="6110787" y="3330789"/>
                </a:cubicBezTo>
                <a:cubicBezTo>
                  <a:pt x="6130813" y="3332406"/>
                  <a:pt x="6147605" y="3317605"/>
                  <a:pt x="6148476" y="3297579"/>
                </a:cubicBezTo>
                <a:cubicBezTo>
                  <a:pt x="6149222" y="3277802"/>
                  <a:pt x="6133301" y="3260885"/>
                  <a:pt x="6113772" y="3261009"/>
                </a:cubicBezTo>
                <a:close/>
                <a:moveTo>
                  <a:pt x="6058793" y="3293971"/>
                </a:moveTo>
                <a:cubicBezTo>
                  <a:pt x="6057674" y="3275438"/>
                  <a:pt x="6041753" y="3260636"/>
                  <a:pt x="6023468" y="3261009"/>
                </a:cubicBezTo>
                <a:cubicBezTo>
                  <a:pt x="6005432" y="3261507"/>
                  <a:pt x="5989512" y="3277304"/>
                  <a:pt x="5989013" y="3295464"/>
                </a:cubicBezTo>
                <a:cubicBezTo>
                  <a:pt x="5988516" y="3314868"/>
                  <a:pt x="6005060" y="3331287"/>
                  <a:pt x="6024837" y="3330914"/>
                </a:cubicBezTo>
                <a:cubicBezTo>
                  <a:pt x="6044862" y="3330541"/>
                  <a:pt x="6059913" y="3314122"/>
                  <a:pt x="6058793" y="3293971"/>
                </a:cubicBezTo>
                <a:close/>
                <a:moveTo>
                  <a:pt x="5969237" y="3296335"/>
                </a:moveTo>
                <a:cubicBezTo>
                  <a:pt x="5969237" y="3276433"/>
                  <a:pt x="5952693" y="3260263"/>
                  <a:pt x="5933289" y="3261009"/>
                </a:cubicBezTo>
                <a:cubicBezTo>
                  <a:pt x="5915129" y="3261756"/>
                  <a:pt x="5899580" y="3277926"/>
                  <a:pt x="5899456" y="3295962"/>
                </a:cubicBezTo>
                <a:cubicBezTo>
                  <a:pt x="5899332" y="3315490"/>
                  <a:pt x="5916124" y="3331536"/>
                  <a:pt x="5935901" y="3330789"/>
                </a:cubicBezTo>
                <a:cubicBezTo>
                  <a:pt x="5954808" y="3330168"/>
                  <a:pt x="5969237" y="3315241"/>
                  <a:pt x="5969237" y="3296210"/>
                </a:cubicBezTo>
                <a:close/>
                <a:moveTo>
                  <a:pt x="5883286" y="3296708"/>
                </a:moveTo>
                <a:cubicBezTo>
                  <a:pt x="5883535" y="3277677"/>
                  <a:pt x="5865997" y="3260387"/>
                  <a:pt x="5846966" y="3261009"/>
                </a:cubicBezTo>
                <a:cubicBezTo>
                  <a:pt x="5828557" y="3261631"/>
                  <a:pt x="5813506" y="3277179"/>
                  <a:pt x="5813382" y="3295837"/>
                </a:cubicBezTo>
                <a:cubicBezTo>
                  <a:pt x="5813133" y="3315988"/>
                  <a:pt x="5828930" y="3331536"/>
                  <a:pt x="5849080" y="3330914"/>
                </a:cubicBezTo>
                <a:cubicBezTo>
                  <a:pt x="5867614" y="3330416"/>
                  <a:pt x="5883037" y="3315117"/>
                  <a:pt x="5883286" y="3296708"/>
                </a:cubicBezTo>
                <a:close/>
                <a:moveTo>
                  <a:pt x="5793729" y="3295464"/>
                </a:moveTo>
                <a:cubicBezTo>
                  <a:pt x="5793231" y="3277428"/>
                  <a:pt x="5777310" y="3261507"/>
                  <a:pt x="5759274" y="3261009"/>
                </a:cubicBezTo>
                <a:cubicBezTo>
                  <a:pt x="5740989" y="3260512"/>
                  <a:pt x="5725068" y="3275438"/>
                  <a:pt x="5723948" y="3293971"/>
                </a:cubicBezTo>
                <a:cubicBezTo>
                  <a:pt x="5722829" y="3314122"/>
                  <a:pt x="5737880" y="3330541"/>
                  <a:pt x="5757906" y="3330914"/>
                </a:cubicBezTo>
                <a:cubicBezTo>
                  <a:pt x="5777683" y="3331287"/>
                  <a:pt x="5794226" y="3314993"/>
                  <a:pt x="5793729" y="3295464"/>
                </a:cubicBezTo>
                <a:close/>
                <a:moveTo>
                  <a:pt x="5704296" y="3297579"/>
                </a:moveTo>
                <a:cubicBezTo>
                  <a:pt x="5705042" y="3278672"/>
                  <a:pt x="5688001" y="3261009"/>
                  <a:pt x="5668846" y="3261009"/>
                </a:cubicBezTo>
                <a:cubicBezTo>
                  <a:pt x="5650437" y="3261009"/>
                  <a:pt x="5635013" y="3276309"/>
                  <a:pt x="5634391" y="3294842"/>
                </a:cubicBezTo>
                <a:cubicBezTo>
                  <a:pt x="5633645" y="3314993"/>
                  <a:pt x="5649069" y="3330914"/>
                  <a:pt x="5669219" y="3330914"/>
                </a:cubicBezTo>
                <a:cubicBezTo>
                  <a:pt x="5687877" y="3330914"/>
                  <a:pt x="5703549" y="3315988"/>
                  <a:pt x="5704296" y="3297579"/>
                </a:cubicBezTo>
                <a:close/>
                <a:moveTo>
                  <a:pt x="5614614" y="3296210"/>
                </a:moveTo>
                <a:cubicBezTo>
                  <a:pt x="5614614" y="3278175"/>
                  <a:pt x="5598941" y="3262004"/>
                  <a:pt x="5580781" y="3261134"/>
                </a:cubicBezTo>
                <a:cubicBezTo>
                  <a:pt x="5562497" y="3260263"/>
                  <a:pt x="5546202" y="3274816"/>
                  <a:pt x="5544709" y="3293350"/>
                </a:cubicBezTo>
                <a:cubicBezTo>
                  <a:pt x="5543093" y="3313376"/>
                  <a:pt x="5558019" y="3330168"/>
                  <a:pt x="5577920" y="3331038"/>
                </a:cubicBezTo>
                <a:cubicBezTo>
                  <a:pt x="5597697" y="3331785"/>
                  <a:pt x="5614614" y="3315863"/>
                  <a:pt x="5614490" y="3296335"/>
                </a:cubicBezTo>
                <a:close/>
                <a:moveTo>
                  <a:pt x="5492841" y="3261009"/>
                </a:moveTo>
                <a:cubicBezTo>
                  <a:pt x="5474805" y="3261009"/>
                  <a:pt x="5458635" y="3276682"/>
                  <a:pt x="5457764" y="3294718"/>
                </a:cubicBezTo>
                <a:cubicBezTo>
                  <a:pt x="5456893" y="3313002"/>
                  <a:pt x="5471446" y="3329297"/>
                  <a:pt x="5489980" y="3330789"/>
                </a:cubicBezTo>
                <a:cubicBezTo>
                  <a:pt x="5510006" y="3332406"/>
                  <a:pt x="5526798" y="3317480"/>
                  <a:pt x="5527668" y="3297579"/>
                </a:cubicBezTo>
                <a:cubicBezTo>
                  <a:pt x="5528415" y="3277802"/>
                  <a:pt x="5512493" y="3260885"/>
                  <a:pt x="5492965" y="3261009"/>
                </a:cubicBezTo>
                <a:close/>
                <a:moveTo>
                  <a:pt x="5404900" y="3261009"/>
                </a:moveTo>
                <a:cubicBezTo>
                  <a:pt x="5385994" y="3260139"/>
                  <a:pt x="5368207" y="3277055"/>
                  <a:pt x="5368207" y="3296210"/>
                </a:cubicBezTo>
                <a:cubicBezTo>
                  <a:pt x="5368207" y="3314495"/>
                  <a:pt x="5383257" y="3330168"/>
                  <a:pt x="5401791" y="3330914"/>
                </a:cubicBezTo>
                <a:cubicBezTo>
                  <a:pt x="5421941" y="3331785"/>
                  <a:pt x="5437987" y="3316485"/>
                  <a:pt x="5437987" y="3296335"/>
                </a:cubicBezTo>
                <a:cubicBezTo>
                  <a:pt x="5437987" y="3277677"/>
                  <a:pt x="5423309" y="3262004"/>
                  <a:pt x="5404900" y="3261009"/>
                </a:cubicBezTo>
                <a:close/>
                <a:moveTo>
                  <a:pt x="5348429" y="3295713"/>
                </a:moveTo>
                <a:cubicBezTo>
                  <a:pt x="5348181" y="3277055"/>
                  <a:pt x="5333130" y="3261507"/>
                  <a:pt x="5314845" y="3260885"/>
                </a:cubicBezTo>
                <a:cubicBezTo>
                  <a:pt x="5295939" y="3260263"/>
                  <a:pt x="5278276" y="3277553"/>
                  <a:pt x="5278525" y="3296583"/>
                </a:cubicBezTo>
                <a:cubicBezTo>
                  <a:pt x="5278774" y="3314993"/>
                  <a:pt x="5294073" y="3330292"/>
                  <a:pt x="5312731" y="3330789"/>
                </a:cubicBezTo>
                <a:cubicBezTo>
                  <a:pt x="5332881" y="3331287"/>
                  <a:pt x="5348678" y="3315739"/>
                  <a:pt x="5348429" y="3295713"/>
                </a:cubicBezTo>
                <a:close/>
                <a:moveTo>
                  <a:pt x="5262479" y="3296583"/>
                </a:moveTo>
                <a:cubicBezTo>
                  <a:pt x="5262728" y="3277553"/>
                  <a:pt x="5245190" y="3260263"/>
                  <a:pt x="5226159" y="3260885"/>
                </a:cubicBezTo>
                <a:cubicBezTo>
                  <a:pt x="5207749" y="3261507"/>
                  <a:pt x="5192699" y="3277055"/>
                  <a:pt x="5192574" y="3295713"/>
                </a:cubicBezTo>
                <a:cubicBezTo>
                  <a:pt x="5192326" y="3315863"/>
                  <a:pt x="5208123" y="3331412"/>
                  <a:pt x="5228273" y="3330789"/>
                </a:cubicBezTo>
                <a:cubicBezTo>
                  <a:pt x="5246807" y="3330292"/>
                  <a:pt x="5262230" y="3314868"/>
                  <a:pt x="5262355" y="3296583"/>
                </a:cubicBezTo>
                <a:close/>
                <a:moveTo>
                  <a:pt x="5172922" y="3295962"/>
                </a:moveTo>
                <a:cubicBezTo>
                  <a:pt x="5172922" y="3277926"/>
                  <a:pt x="5157125" y="3261756"/>
                  <a:pt x="5139089" y="3261009"/>
                </a:cubicBezTo>
                <a:cubicBezTo>
                  <a:pt x="5120804" y="3260139"/>
                  <a:pt x="5104510" y="3274816"/>
                  <a:pt x="5103141" y="3293350"/>
                </a:cubicBezTo>
                <a:cubicBezTo>
                  <a:pt x="5101649" y="3313376"/>
                  <a:pt x="5116451" y="3330168"/>
                  <a:pt x="5136477" y="3330914"/>
                </a:cubicBezTo>
                <a:cubicBezTo>
                  <a:pt x="5156254" y="3331660"/>
                  <a:pt x="5173046" y="3315614"/>
                  <a:pt x="5172922" y="3296086"/>
                </a:cubicBezTo>
                <a:close/>
                <a:moveTo>
                  <a:pt x="5083364" y="3295962"/>
                </a:moveTo>
                <a:cubicBezTo>
                  <a:pt x="5083364" y="3277926"/>
                  <a:pt x="5067567" y="3261756"/>
                  <a:pt x="5049531" y="3261009"/>
                </a:cubicBezTo>
                <a:cubicBezTo>
                  <a:pt x="5031247" y="3260263"/>
                  <a:pt x="5014952" y="3274816"/>
                  <a:pt x="5013584" y="3293350"/>
                </a:cubicBezTo>
                <a:cubicBezTo>
                  <a:pt x="5012092" y="3313376"/>
                  <a:pt x="5027018" y="3330168"/>
                  <a:pt x="5046919" y="3330914"/>
                </a:cubicBezTo>
                <a:cubicBezTo>
                  <a:pt x="5066697" y="3331660"/>
                  <a:pt x="5083489" y="3315614"/>
                  <a:pt x="5083364" y="3296086"/>
                </a:cubicBezTo>
                <a:close/>
                <a:moveTo>
                  <a:pt x="4960720" y="3261009"/>
                </a:moveTo>
                <a:cubicBezTo>
                  <a:pt x="4942684" y="3261507"/>
                  <a:pt x="4926763" y="3277553"/>
                  <a:pt x="4926390" y="3295589"/>
                </a:cubicBezTo>
                <a:cubicBezTo>
                  <a:pt x="4926017" y="3313873"/>
                  <a:pt x="4940943" y="3329795"/>
                  <a:pt x="4959477" y="3330789"/>
                </a:cubicBezTo>
                <a:cubicBezTo>
                  <a:pt x="4979627" y="3331909"/>
                  <a:pt x="4995921" y="3316734"/>
                  <a:pt x="4996294" y="3296708"/>
                </a:cubicBezTo>
                <a:cubicBezTo>
                  <a:pt x="4996668" y="3276931"/>
                  <a:pt x="4980249" y="3260387"/>
                  <a:pt x="4960720" y="3261009"/>
                </a:cubicBezTo>
                <a:close/>
                <a:moveTo>
                  <a:pt x="4871661" y="3261009"/>
                </a:moveTo>
                <a:cubicBezTo>
                  <a:pt x="4853625" y="3261258"/>
                  <a:pt x="4837579" y="3277055"/>
                  <a:pt x="4836957" y="3295215"/>
                </a:cubicBezTo>
                <a:cubicBezTo>
                  <a:pt x="4836335" y="3313500"/>
                  <a:pt x="4851013" y="3329670"/>
                  <a:pt x="4869546" y="3330914"/>
                </a:cubicBezTo>
                <a:cubicBezTo>
                  <a:pt x="4889572" y="3332282"/>
                  <a:pt x="4906240" y="3317231"/>
                  <a:pt x="4906737" y="3297330"/>
                </a:cubicBezTo>
                <a:cubicBezTo>
                  <a:pt x="4907359" y="3277553"/>
                  <a:pt x="4891065" y="3260885"/>
                  <a:pt x="4871661" y="3261134"/>
                </a:cubicBezTo>
                <a:close/>
                <a:moveTo>
                  <a:pt x="4782476" y="3261009"/>
                </a:moveTo>
                <a:cubicBezTo>
                  <a:pt x="4764440" y="3261009"/>
                  <a:pt x="4748270" y="3276682"/>
                  <a:pt x="4747400" y="3294842"/>
                </a:cubicBezTo>
                <a:cubicBezTo>
                  <a:pt x="4746529" y="3313127"/>
                  <a:pt x="4761082" y="3329421"/>
                  <a:pt x="4779616" y="3330914"/>
                </a:cubicBezTo>
                <a:cubicBezTo>
                  <a:pt x="4799641" y="3332531"/>
                  <a:pt x="4816433" y="3317605"/>
                  <a:pt x="4817180" y="3297703"/>
                </a:cubicBezTo>
                <a:cubicBezTo>
                  <a:pt x="4817926" y="3277926"/>
                  <a:pt x="4802005" y="3261009"/>
                  <a:pt x="4782476" y="3261134"/>
                </a:cubicBezTo>
                <a:close/>
                <a:moveTo>
                  <a:pt x="4731229" y="3297703"/>
                </a:moveTo>
                <a:cubicBezTo>
                  <a:pt x="4732100" y="3278796"/>
                  <a:pt x="4715060" y="3261009"/>
                  <a:pt x="4696029" y="3261009"/>
                </a:cubicBezTo>
                <a:cubicBezTo>
                  <a:pt x="4677619" y="3261009"/>
                  <a:pt x="4662071" y="3276060"/>
                  <a:pt x="4661449" y="3294718"/>
                </a:cubicBezTo>
                <a:cubicBezTo>
                  <a:pt x="4660703" y="3314868"/>
                  <a:pt x="4676002" y="3330914"/>
                  <a:pt x="4696153" y="3330914"/>
                </a:cubicBezTo>
                <a:cubicBezTo>
                  <a:pt x="4714810" y="3330914"/>
                  <a:pt x="4730483" y="3316112"/>
                  <a:pt x="4731354" y="3297703"/>
                </a:cubicBezTo>
                <a:close/>
                <a:moveTo>
                  <a:pt x="4641672" y="3297703"/>
                </a:moveTo>
                <a:cubicBezTo>
                  <a:pt x="4642667" y="3278796"/>
                  <a:pt x="4625626" y="3261009"/>
                  <a:pt x="4606471" y="3261009"/>
                </a:cubicBezTo>
                <a:cubicBezTo>
                  <a:pt x="4588186" y="3261009"/>
                  <a:pt x="4572514" y="3276060"/>
                  <a:pt x="4571767" y="3294593"/>
                </a:cubicBezTo>
                <a:cubicBezTo>
                  <a:pt x="4570897" y="3314744"/>
                  <a:pt x="4586196" y="3330789"/>
                  <a:pt x="4606347" y="3330914"/>
                </a:cubicBezTo>
                <a:cubicBezTo>
                  <a:pt x="4625005" y="3330914"/>
                  <a:pt x="4640677" y="3316237"/>
                  <a:pt x="4641672" y="3297827"/>
                </a:cubicBezTo>
                <a:close/>
                <a:moveTo>
                  <a:pt x="4552115" y="3297206"/>
                </a:moveTo>
                <a:cubicBezTo>
                  <a:pt x="4552736" y="3278299"/>
                  <a:pt x="4535447" y="3260636"/>
                  <a:pt x="4516416" y="3261009"/>
                </a:cubicBezTo>
                <a:cubicBezTo>
                  <a:pt x="4498007" y="3261258"/>
                  <a:pt x="4482708" y="3276558"/>
                  <a:pt x="4482210" y="3295215"/>
                </a:cubicBezTo>
                <a:cubicBezTo>
                  <a:pt x="4481713" y="3315366"/>
                  <a:pt x="4497261" y="3331163"/>
                  <a:pt x="4517287" y="3330914"/>
                </a:cubicBezTo>
                <a:cubicBezTo>
                  <a:pt x="4535945" y="3330665"/>
                  <a:pt x="4551493" y="3315614"/>
                  <a:pt x="4552115" y="3297330"/>
                </a:cubicBezTo>
                <a:close/>
                <a:moveTo>
                  <a:pt x="4462557" y="3296335"/>
                </a:moveTo>
                <a:cubicBezTo>
                  <a:pt x="4462557" y="3277304"/>
                  <a:pt x="4444895" y="3260139"/>
                  <a:pt x="4425988" y="3260885"/>
                </a:cubicBezTo>
                <a:cubicBezTo>
                  <a:pt x="4407579" y="3261631"/>
                  <a:pt x="4392777" y="3277304"/>
                  <a:pt x="4392653" y="3295962"/>
                </a:cubicBezTo>
                <a:cubicBezTo>
                  <a:pt x="4392653" y="3316112"/>
                  <a:pt x="4408574" y="3331536"/>
                  <a:pt x="4428724" y="3330789"/>
                </a:cubicBezTo>
                <a:cubicBezTo>
                  <a:pt x="4447258" y="3330168"/>
                  <a:pt x="4462557" y="3314619"/>
                  <a:pt x="4462557" y="3296335"/>
                </a:cubicBezTo>
                <a:close/>
                <a:moveTo>
                  <a:pt x="4342401" y="3260885"/>
                </a:moveTo>
                <a:cubicBezTo>
                  <a:pt x="4323494" y="3259890"/>
                  <a:pt x="4305707" y="3276806"/>
                  <a:pt x="4305583" y="3295962"/>
                </a:cubicBezTo>
                <a:cubicBezTo>
                  <a:pt x="4305583" y="3314246"/>
                  <a:pt x="4320634" y="3329919"/>
                  <a:pt x="4339167" y="3330665"/>
                </a:cubicBezTo>
                <a:cubicBezTo>
                  <a:pt x="4359317" y="3331536"/>
                  <a:pt x="4375363" y="3316237"/>
                  <a:pt x="4375487" y="3296086"/>
                </a:cubicBezTo>
                <a:cubicBezTo>
                  <a:pt x="4375487" y="3277428"/>
                  <a:pt x="4360810" y="3261756"/>
                  <a:pt x="4342401" y="3260760"/>
                </a:cubicBezTo>
                <a:close/>
                <a:moveTo>
                  <a:pt x="4251973" y="3260885"/>
                </a:moveTo>
                <a:cubicBezTo>
                  <a:pt x="4232942" y="3260512"/>
                  <a:pt x="4215528" y="3277926"/>
                  <a:pt x="4216026" y="3296957"/>
                </a:cubicBezTo>
                <a:cubicBezTo>
                  <a:pt x="4216523" y="3315366"/>
                  <a:pt x="4231947" y="3330541"/>
                  <a:pt x="4250480" y="3330789"/>
                </a:cubicBezTo>
                <a:cubicBezTo>
                  <a:pt x="4270631" y="3331163"/>
                  <a:pt x="4286303" y="3315490"/>
                  <a:pt x="4285806" y="3295340"/>
                </a:cubicBezTo>
                <a:cubicBezTo>
                  <a:pt x="4285433" y="3276682"/>
                  <a:pt x="4270258" y="3261258"/>
                  <a:pt x="4251849" y="3260885"/>
                </a:cubicBezTo>
                <a:close/>
                <a:moveTo>
                  <a:pt x="4161669" y="3260885"/>
                </a:moveTo>
                <a:cubicBezTo>
                  <a:pt x="4142514" y="3260885"/>
                  <a:pt x="4125597" y="3278672"/>
                  <a:pt x="4126468" y="3297579"/>
                </a:cubicBezTo>
                <a:cubicBezTo>
                  <a:pt x="4127339" y="3315988"/>
                  <a:pt x="4143012" y="3330789"/>
                  <a:pt x="4161669" y="3330789"/>
                </a:cubicBezTo>
                <a:cubicBezTo>
                  <a:pt x="4181820" y="3330789"/>
                  <a:pt x="4197119" y="3314744"/>
                  <a:pt x="4196373" y="3294593"/>
                </a:cubicBezTo>
                <a:cubicBezTo>
                  <a:pt x="4195626" y="3276060"/>
                  <a:pt x="4180078" y="3260885"/>
                  <a:pt x="4161669" y="3260885"/>
                </a:cubicBezTo>
                <a:close/>
                <a:moveTo>
                  <a:pt x="4110422" y="3297081"/>
                </a:moveTo>
                <a:cubicBezTo>
                  <a:pt x="4111044" y="3278175"/>
                  <a:pt x="4093755" y="3260512"/>
                  <a:pt x="4074724" y="3260760"/>
                </a:cubicBezTo>
                <a:cubicBezTo>
                  <a:pt x="4056315" y="3261009"/>
                  <a:pt x="4041015" y="3276309"/>
                  <a:pt x="4040518" y="3294842"/>
                </a:cubicBezTo>
                <a:cubicBezTo>
                  <a:pt x="4039896" y="3314993"/>
                  <a:pt x="4055444" y="3330789"/>
                  <a:pt x="4075595" y="3330541"/>
                </a:cubicBezTo>
                <a:cubicBezTo>
                  <a:pt x="4094252" y="3330292"/>
                  <a:pt x="4109800" y="3315366"/>
                  <a:pt x="4110422" y="3296957"/>
                </a:cubicBezTo>
                <a:close/>
                <a:moveTo>
                  <a:pt x="4020865" y="3296086"/>
                </a:moveTo>
                <a:cubicBezTo>
                  <a:pt x="4020865" y="3276931"/>
                  <a:pt x="4003202" y="3259890"/>
                  <a:pt x="3984171" y="3260760"/>
                </a:cubicBezTo>
                <a:cubicBezTo>
                  <a:pt x="3965762" y="3261631"/>
                  <a:pt x="3950961" y="3277304"/>
                  <a:pt x="3950961" y="3295962"/>
                </a:cubicBezTo>
                <a:cubicBezTo>
                  <a:pt x="3950961" y="3316112"/>
                  <a:pt x="3966882" y="3331412"/>
                  <a:pt x="3987032" y="3330665"/>
                </a:cubicBezTo>
                <a:cubicBezTo>
                  <a:pt x="4005566" y="3329919"/>
                  <a:pt x="4020741" y="3314371"/>
                  <a:pt x="4020741" y="3296086"/>
                </a:cubicBezTo>
                <a:close/>
                <a:moveTo>
                  <a:pt x="3894365" y="3330665"/>
                </a:moveTo>
                <a:cubicBezTo>
                  <a:pt x="3913147" y="3331536"/>
                  <a:pt x="3929193" y="3317854"/>
                  <a:pt x="3931059" y="3299196"/>
                </a:cubicBezTo>
                <a:cubicBezTo>
                  <a:pt x="3933049" y="3280289"/>
                  <a:pt x="3917252" y="3262004"/>
                  <a:pt x="3897848" y="3260885"/>
                </a:cubicBezTo>
                <a:cubicBezTo>
                  <a:pt x="3879688" y="3259890"/>
                  <a:pt x="3863145" y="3274319"/>
                  <a:pt x="3861528" y="3292728"/>
                </a:cubicBezTo>
                <a:cubicBezTo>
                  <a:pt x="3859786" y="3312754"/>
                  <a:pt x="3874463" y="3329670"/>
                  <a:pt x="3894365" y="3330665"/>
                </a:cubicBezTo>
                <a:close/>
                <a:moveTo>
                  <a:pt x="3811027" y="3260760"/>
                </a:moveTo>
                <a:cubicBezTo>
                  <a:pt x="3792120" y="3259890"/>
                  <a:pt x="3774333" y="3276931"/>
                  <a:pt x="3774333" y="3295962"/>
                </a:cubicBezTo>
                <a:cubicBezTo>
                  <a:pt x="3774333" y="3314246"/>
                  <a:pt x="3789508" y="3329919"/>
                  <a:pt x="3808042" y="3330541"/>
                </a:cubicBezTo>
                <a:cubicBezTo>
                  <a:pt x="3828192" y="3331287"/>
                  <a:pt x="3844238" y="3315988"/>
                  <a:pt x="3844238" y="3295837"/>
                </a:cubicBezTo>
                <a:cubicBezTo>
                  <a:pt x="3844238" y="3277179"/>
                  <a:pt x="3829436" y="3261507"/>
                  <a:pt x="3811027" y="3260636"/>
                </a:cubicBezTo>
                <a:close/>
                <a:moveTo>
                  <a:pt x="3721967" y="3260760"/>
                </a:moveTo>
                <a:cubicBezTo>
                  <a:pt x="3703060" y="3259641"/>
                  <a:pt x="3685149" y="3276309"/>
                  <a:pt x="3684900" y="3295464"/>
                </a:cubicBezTo>
                <a:cubicBezTo>
                  <a:pt x="3684652" y="3313749"/>
                  <a:pt x="3699578" y="3329546"/>
                  <a:pt x="3718111" y="3330541"/>
                </a:cubicBezTo>
                <a:cubicBezTo>
                  <a:pt x="3738262" y="3331536"/>
                  <a:pt x="3754556" y="3316361"/>
                  <a:pt x="3754805" y="3296335"/>
                </a:cubicBezTo>
                <a:cubicBezTo>
                  <a:pt x="3755054" y="3277677"/>
                  <a:pt x="3740501" y="3261880"/>
                  <a:pt x="3722091" y="3260760"/>
                </a:cubicBezTo>
                <a:close/>
                <a:moveTo>
                  <a:pt x="3665123" y="3295464"/>
                </a:moveTo>
                <a:cubicBezTo>
                  <a:pt x="3664999" y="3276806"/>
                  <a:pt x="3649948" y="3261258"/>
                  <a:pt x="3631539" y="3260636"/>
                </a:cubicBezTo>
                <a:cubicBezTo>
                  <a:pt x="3612632" y="3260014"/>
                  <a:pt x="3594970" y="3277304"/>
                  <a:pt x="3595219" y="3296335"/>
                </a:cubicBezTo>
                <a:cubicBezTo>
                  <a:pt x="3595467" y="3314744"/>
                  <a:pt x="3610767" y="3330043"/>
                  <a:pt x="3629300" y="3330541"/>
                </a:cubicBezTo>
                <a:cubicBezTo>
                  <a:pt x="3649450" y="3331163"/>
                  <a:pt x="3665248" y="3315614"/>
                  <a:pt x="3665123" y="3295464"/>
                </a:cubicBezTo>
                <a:close/>
                <a:moveTo>
                  <a:pt x="3542355" y="3260636"/>
                </a:moveTo>
                <a:cubicBezTo>
                  <a:pt x="3523448" y="3259766"/>
                  <a:pt x="3505661" y="3276806"/>
                  <a:pt x="3505661" y="3295962"/>
                </a:cubicBezTo>
                <a:cubicBezTo>
                  <a:pt x="3505661" y="3314246"/>
                  <a:pt x="3520836" y="3329795"/>
                  <a:pt x="3539369" y="3330541"/>
                </a:cubicBezTo>
                <a:cubicBezTo>
                  <a:pt x="3559520" y="3331287"/>
                  <a:pt x="3575565" y="3315988"/>
                  <a:pt x="3575441" y="3295837"/>
                </a:cubicBezTo>
                <a:cubicBezTo>
                  <a:pt x="3575441" y="3277179"/>
                  <a:pt x="3560639" y="3261507"/>
                  <a:pt x="3542230" y="3260636"/>
                </a:cubicBezTo>
                <a:close/>
                <a:moveTo>
                  <a:pt x="3489615" y="3296957"/>
                </a:moveTo>
                <a:cubicBezTo>
                  <a:pt x="3490237" y="3278050"/>
                  <a:pt x="3472948" y="3260387"/>
                  <a:pt x="3453917" y="3260636"/>
                </a:cubicBezTo>
                <a:cubicBezTo>
                  <a:pt x="3435508" y="3260885"/>
                  <a:pt x="3420208" y="3276184"/>
                  <a:pt x="3419711" y="3294718"/>
                </a:cubicBezTo>
                <a:cubicBezTo>
                  <a:pt x="3419089" y="3314868"/>
                  <a:pt x="3434637" y="3330665"/>
                  <a:pt x="3454787" y="3330416"/>
                </a:cubicBezTo>
                <a:cubicBezTo>
                  <a:pt x="3473445" y="3330168"/>
                  <a:pt x="3488993" y="3315241"/>
                  <a:pt x="3489615" y="3296832"/>
                </a:cubicBezTo>
                <a:close/>
                <a:moveTo>
                  <a:pt x="3400058" y="3295837"/>
                </a:moveTo>
                <a:cubicBezTo>
                  <a:pt x="3400058" y="3277802"/>
                  <a:pt x="3384385" y="3261631"/>
                  <a:pt x="3366350" y="3260760"/>
                </a:cubicBezTo>
                <a:cubicBezTo>
                  <a:pt x="3348065" y="3259890"/>
                  <a:pt x="3331771" y="3274443"/>
                  <a:pt x="3330278" y="3292977"/>
                </a:cubicBezTo>
                <a:cubicBezTo>
                  <a:pt x="3328661" y="3313002"/>
                  <a:pt x="3343587" y="3329795"/>
                  <a:pt x="3363489" y="3330665"/>
                </a:cubicBezTo>
                <a:cubicBezTo>
                  <a:pt x="3383266" y="3331412"/>
                  <a:pt x="3400183" y="3315490"/>
                  <a:pt x="3400058" y="3295962"/>
                </a:cubicBezTo>
                <a:close/>
                <a:moveTo>
                  <a:pt x="3310500" y="3295091"/>
                </a:moveTo>
                <a:cubicBezTo>
                  <a:pt x="3310003" y="3277055"/>
                  <a:pt x="3294206" y="3261134"/>
                  <a:pt x="3276046" y="3260636"/>
                </a:cubicBezTo>
                <a:cubicBezTo>
                  <a:pt x="3257761" y="3260139"/>
                  <a:pt x="3241715" y="3274941"/>
                  <a:pt x="3240596" y="3293474"/>
                </a:cubicBezTo>
                <a:cubicBezTo>
                  <a:pt x="3239352" y="3313624"/>
                  <a:pt x="3254527" y="3330043"/>
                  <a:pt x="3274429" y="3330416"/>
                </a:cubicBezTo>
                <a:cubicBezTo>
                  <a:pt x="3294206" y="3330789"/>
                  <a:pt x="3310874" y="3314495"/>
                  <a:pt x="3310376" y="3295091"/>
                </a:cubicBezTo>
                <a:close/>
                <a:moveTo>
                  <a:pt x="3189474" y="3260512"/>
                </a:moveTo>
                <a:cubicBezTo>
                  <a:pt x="3170443" y="3260139"/>
                  <a:pt x="3153029" y="3277553"/>
                  <a:pt x="3153526" y="3296583"/>
                </a:cubicBezTo>
                <a:cubicBezTo>
                  <a:pt x="3154024" y="3314993"/>
                  <a:pt x="3169448" y="3330168"/>
                  <a:pt x="3187981" y="3330416"/>
                </a:cubicBezTo>
                <a:cubicBezTo>
                  <a:pt x="3208132" y="3330789"/>
                  <a:pt x="3223804" y="3315117"/>
                  <a:pt x="3223307" y="3294966"/>
                </a:cubicBezTo>
                <a:cubicBezTo>
                  <a:pt x="3222933" y="3276309"/>
                  <a:pt x="3207758" y="3260885"/>
                  <a:pt x="3189349" y="3260512"/>
                </a:cubicBezTo>
                <a:close/>
                <a:moveTo>
                  <a:pt x="3100289" y="3260512"/>
                </a:moveTo>
                <a:cubicBezTo>
                  <a:pt x="3081383" y="3259890"/>
                  <a:pt x="3063720" y="3277179"/>
                  <a:pt x="3063969" y="3296210"/>
                </a:cubicBezTo>
                <a:cubicBezTo>
                  <a:pt x="3064218" y="3314619"/>
                  <a:pt x="3079517" y="3329919"/>
                  <a:pt x="3098051" y="3330416"/>
                </a:cubicBezTo>
                <a:cubicBezTo>
                  <a:pt x="3118201" y="3331038"/>
                  <a:pt x="3133998" y="3315490"/>
                  <a:pt x="3133749" y="3295340"/>
                </a:cubicBezTo>
                <a:cubicBezTo>
                  <a:pt x="3133500" y="3276682"/>
                  <a:pt x="3118574" y="3261134"/>
                  <a:pt x="3100165" y="3260512"/>
                </a:cubicBezTo>
                <a:close/>
                <a:moveTo>
                  <a:pt x="3009612" y="3260512"/>
                </a:moveTo>
                <a:cubicBezTo>
                  <a:pt x="2991577" y="3260512"/>
                  <a:pt x="2975406" y="3276184"/>
                  <a:pt x="2974536" y="3294220"/>
                </a:cubicBezTo>
                <a:cubicBezTo>
                  <a:pt x="2973665" y="3312505"/>
                  <a:pt x="2988218" y="3328799"/>
                  <a:pt x="3006752" y="3330292"/>
                </a:cubicBezTo>
                <a:cubicBezTo>
                  <a:pt x="3026778" y="3331909"/>
                  <a:pt x="3043570" y="3316983"/>
                  <a:pt x="3044441" y="3297081"/>
                </a:cubicBezTo>
                <a:cubicBezTo>
                  <a:pt x="3045187" y="3277304"/>
                  <a:pt x="3029265" y="3260387"/>
                  <a:pt x="3009737" y="3260512"/>
                </a:cubicBezTo>
                <a:close/>
                <a:moveTo>
                  <a:pt x="2958242" y="3295713"/>
                </a:moveTo>
                <a:cubicBezTo>
                  <a:pt x="2958242" y="3276558"/>
                  <a:pt x="2940579" y="3259517"/>
                  <a:pt x="2921548" y="3260387"/>
                </a:cubicBezTo>
                <a:cubicBezTo>
                  <a:pt x="2903139" y="3261258"/>
                  <a:pt x="2888337" y="3276931"/>
                  <a:pt x="2888337" y="3295589"/>
                </a:cubicBezTo>
                <a:cubicBezTo>
                  <a:pt x="2888337" y="3315739"/>
                  <a:pt x="2904258" y="3331038"/>
                  <a:pt x="2924409" y="3330292"/>
                </a:cubicBezTo>
                <a:cubicBezTo>
                  <a:pt x="2942942" y="3329546"/>
                  <a:pt x="2958117" y="3313998"/>
                  <a:pt x="2958117" y="3295713"/>
                </a:cubicBezTo>
                <a:close/>
                <a:moveTo>
                  <a:pt x="2868684" y="3294842"/>
                </a:moveTo>
                <a:cubicBezTo>
                  <a:pt x="2868186" y="3276806"/>
                  <a:pt x="2852265" y="3260885"/>
                  <a:pt x="2834229" y="3260387"/>
                </a:cubicBezTo>
                <a:cubicBezTo>
                  <a:pt x="2815945" y="3259890"/>
                  <a:pt x="2800023" y="3274816"/>
                  <a:pt x="2798904" y="3293350"/>
                </a:cubicBezTo>
                <a:cubicBezTo>
                  <a:pt x="2797784" y="3313500"/>
                  <a:pt x="2812835" y="3329919"/>
                  <a:pt x="2832861" y="3330292"/>
                </a:cubicBezTo>
                <a:cubicBezTo>
                  <a:pt x="2852638" y="3330665"/>
                  <a:pt x="2869182" y="3314371"/>
                  <a:pt x="2868684" y="3294842"/>
                </a:cubicBezTo>
                <a:close/>
                <a:moveTo>
                  <a:pt x="2779126" y="3295589"/>
                </a:moveTo>
                <a:cubicBezTo>
                  <a:pt x="2779126" y="3277553"/>
                  <a:pt x="2763454" y="3261383"/>
                  <a:pt x="2745418" y="3260512"/>
                </a:cubicBezTo>
                <a:cubicBezTo>
                  <a:pt x="2727133" y="3259641"/>
                  <a:pt x="2710839" y="3274194"/>
                  <a:pt x="2709346" y="3292728"/>
                </a:cubicBezTo>
                <a:cubicBezTo>
                  <a:pt x="2707729" y="3312754"/>
                  <a:pt x="2722656" y="3329546"/>
                  <a:pt x="2742557" y="3330416"/>
                </a:cubicBezTo>
                <a:cubicBezTo>
                  <a:pt x="2762335" y="3331163"/>
                  <a:pt x="2779251" y="3315241"/>
                  <a:pt x="2779126" y="3295713"/>
                </a:cubicBezTo>
                <a:close/>
                <a:moveTo>
                  <a:pt x="2689569" y="3297206"/>
                </a:moveTo>
                <a:cubicBezTo>
                  <a:pt x="2690564" y="3278299"/>
                  <a:pt x="2673648" y="3260512"/>
                  <a:pt x="2654493" y="3260387"/>
                </a:cubicBezTo>
                <a:cubicBezTo>
                  <a:pt x="2636208" y="3260387"/>
                  <a:pt x="2620535" y="3275314"/>
                  <a:pt x="2619665" y="3293971"/>
                </a:cubicBezTo>
                <a:cubicBezTo>
                  <a:pt x="2618794" y="3314122"/>
                  <a:pt x="2634093" y="3330168"/>
                  <a:pt x="2654119" y="3330292"/>
                </a:cubicBezTo>
                <a:cubicBezTo>
                  <a:pt x="2672777" y="3330292"/>
                  <a:pt x="2688574" y="3315614"/>
                  <a:pt x="2689445" y="3297206"/>
                </a:cubicBezTo>
                <a:close/>
                <a:moveTo>
                  <a:pt x="2602375" y="3293847"/>
                </a:moveTo>
                <a:cubicBezTo>
                  <a:pt x="2601504" y="3275314"/>
                  <a:pt x="2585956" y="3260263"/>
                  <a:pt x="2567547" y="3260387"/>
                </a:cubicBezTo>
                <a:cubicBezTo>
                  <a:pt x="2548392" y="3260387"/>
                  <a:pt x="2531475" y="3278299"/>
                  <a:pt x="2532471" y="3297206"/>
                </a:cubicBezTo>
                <a:cubicBezTo>
                  <a:pt x="2533466" y="3315614"/>
                  <a:pt x="2549138" y="3330292"/>
                  <a:pt x="2567796" y="3330292"/>
                </a:cubicBezTo>
                <a:cubicBezTo>
                  <a:pt x="2587946" y="3330292"/>
                  <a:pt x="2603246" y="3314122"/>
                  <a:pt x="2602251" y="3293971"/>
                </a:cubicBezTo>
                <a:close/>
                <a:moveTo>
                  <a:pt x="2480104" y="3260387"/>
                </a:moveTo>
                <a:cubicBezTo>
                  <a:pt x="2461198" y="3259268"/>
                  <a:pt x="2443286" y="3275935"/>
                  <a:pt x="2443038" y="3295091"/>
                </a:cubicBezTo>
                <a:cubicBezTo>
                  <a:pt x="2442789" y="3313376"/>
                  <a:pt x="2457715" y="3329172"/>
                  <a:pt x="2476248" y="3330168"/>
                </a:cubicBezTo>
                <a:cubicBezTo>
                  <a:pt x="2496399" y="3331163"/>
                  <a:pt x="2512693" y="3315988"/>
                  <a:pt x="2512942" y="3295962"/>
                </a:cubicBezTo>
                <a:cubicBezTo>
                  <a:pt x="2513191" y="3277304"/>
                  <a:pt x="2498638" y="3261507"/>
                  <a:pt x="2480229" y="3260387"/>
                </a:cubicBezTo>
                <a:close/>
                <a:moveTo>
                  <a:pt x="2423260" y="3293225"/>
                </a:moveTo>
                <a:cubicBezTo>
                  <a:pt x="2422141" y="3274692"/>
                  <a:pt x="2406219" y="3259890"/>
                  <a:pt x="2387810" y="3260387"/>
                </a:cubicBezTo>
                <a:cubicBezTo>
                  <a:pt x="2369775" y="3260885"/>
                  <a:pt x="2353853" y="3276806"/>
                  <a:pt x="2353356" y="3294842"/>
                </a:cubicBezTo>
                <a:cubicBezTo>
                  <a:pt x="2352858" y="3314371"/>
                  <a:pt x="2369401" y="3330665"/>
                  <a:pt x="2389303" y="3330168"/>
                </a:cubicBezTo>
                <a:cubicBezTo>
                  <a:pt x="2409329" y="3329795"/>
                  <a:pt x="2424380" y="3313251"/>
                  <a:pt x="2423136" y="3293225"/>
                </a:cubicBezTo>
                <a:close/>
                <a:moveTo>
                  <a:pt x="2337186" y="3294718"/>
                </a:moveTo>
                <a:cubicBezTo>
                  <a:pt x="2336688" y="3276682"/>
                  <a:pt x="2320767" y="3260760"/>
                  <a:pt x="2302731" y="3260263"/>
                </a:cubicBezTo>
                <a:cubicBezTo>
                  <a:pt x="2284446" y="3259766"/>
                  <a:pt x="2268525" y="3274692"/>
                  <a:pt x="2267406" y="3293225"/>
                </a:cubicBezTo>
                <a:cubicBezTo>
                  <a:pt x="2266286" y="3313376"/>
                  <a:pt x="2281337" y="3329795"/>
                  <a:pt x="2301363" y="3330168"/>
                </a:cubicBezTo>
                <a:cubicBezTo>
                  <a:pt x="2321140" y="3330541"/>
                  <a:pt x="2337683" y="3314246"/>
                  <a:pt x="2337186" y="3294718"/>
                </a:cubicBezTo>
                <a:close/>
                <a:moveTo>
                  <a:pt x="2247753" y="3296957"/>
                </a:moveTo>
                <a:cubicBezTo>
                  <a:pt x="2248623" y="3278050"/>
                  <a:pt x="2231707" y="3260263"/>
                  <a:pt x="2212552" y="3260263"/>
                </a:cubicBezTo>
                <a:cubicBezTo>
                  <a:pt x="2194267" y="3260263"/>
                  <a:pt x="2178594" y="3275314"/>
                  <a:pt x="2177848" y="3293847"/>
                </a:cubicBezTo>
                <a:cubicBezTo>
                  <a:pt x="2176977" y="3313998"/>
                  <a:pt x="2192277" y="3330043"/>
                  <a:pt x="2212427" y="3330043"/>
                </a:cubicBezTo>
                <a:cubicBezTo>
                  <a:pt x="2231085" y="3330043"/>
                  <a:pt x="2246758" y="3315241"/>
                  <a:pt x="2247753" y="3296957"/>
                </a:cubicBezTo>
                <a:close/>
                <a:moveTo>
                  <a:pt x="2158195" y="3295464"/>
                </a:moveTo>
                <a:cubicBezTo>
                  <a:pt x="2158195" y="3277428"/>
                  <a:pt x="2142523" y="3261258"/>
                  <a:pt x="2124487" y="3260387"/>
                </a:cubicBezTo>
                <a:cubicBezTo>
                  <a:pt x="2106202" y="3259517"/>
                  <a:pt x="2089908" y="3274070"/>
                  <a:pt x="2088415" y="3292603"/>
                </a:cubicBezTo>
                <a:cubicBezTo>
                  <a:pt x="2086798" y="3312629"/>
                  <a:pt x="2101724" y="3329421"/>
                  <a:pt x="2121626" y="3330292"/>
                </a:cubicBezTo>
                <a:cubicBezTo>
                  <a:pt x="2141403" y="3331038"/>
                  <a:pt x="2158320" y="3315117"/>
                  <a:pt x="2158195" y="3295589"/>
                </a:cubicBezTo>
                <a:close/>
                <a:moveTo>
                  <a:pt x="2036422" y="3260263"/>
                </a:moveTo>
                <a:cubicBezTo>
                  <a:pt x="2017267" y="3260263"/>
                  <a:pt x="2000226" y="3277926"/>
                  <a:pt x="2001097" y="3296957"/>
                </a:cubicBezTo>
                <a:cubicBezTo>
                  <a:pt x="2001967" y="3315366"/>
                  <a:pt x="2017640" y="3330168"/>
                  <a:pt x="2036298" y="3330168"/>
                </a:cubicBezTo>
                <a:cubicBezTo>
                  <a:pt x="2056448" y="3330168"/>
                  <a:pt x="2071747" y="3314246"/>
                  <a:pt x="2071001" y="3294096"/>
                </a:cubicBezTo>
                <a:cubicBezTo>
                  <a:pt x="2070255" y="3275562"/>
                  <a:pt x="2054707" y="3260387"/>
                  <a:pt x="2036422" y="3260387"/>
                </a:cubicBezTo>
                <a:close/>
                <a:moveTo>
                  <a:pt x="1948233" y="3260263"/>
                </a:moveTo>
                <a:cubicBezTo>
                  <a:pt x="1929326" y="3259392"/>
                  <a:pt x="1911539" y="3276433"/>
                  <a:pt x="1911539" y="3295464"/>
                </a:cubicBezTo>
                <a:cubicBezTo>
                  <a:pt x="1911539" y="3313749"/>
                  <a:pt x="1926714" y="3329421"/>
                  <a:pt x="1945247" y="3330043"/>
                </a:cubicBezTo>
                <a:cubicBezTo>
                  <a:pt x="1965398" y="3330789"/>
                  <a:pt x="1981444" y="3315490"/>
                  <a:pt x="1981444" y="3295340"/>
                </a:cubicBezTo>
                <a:cubicBezTo>
                  <a:pt x="1981444" y="3276682"/>
                  <a:pt x="1966642" y="3261009"/>
                  <a:pt x="1948233" y="3260139"/>
                </a:cubicBezTo>
                <a:close/>
                <a:moveTo>
                  <a:pt x="1858675" y="3260263"/>
                </a:moveTo>
                <a:cubicBezTo>
                  <a:pt x="1839769" y="3259392"/>
                  <a:pt x="1821982" y="3276433"/>
                  <a:pt x="1821982" y="3295464"/>
                </a:cubicBezTo>
                <a:cubicBezTo>
                  <a:pt x="1821982" y="3313749"/>
                  <a:pt x="1837157" y="3329421"/>
                  <a:pt x="1855690" y="3330043"/>
                </a:cubicBezTo>
                <a:cubicBezTo>
                  <a:pt x="1875840" y="3330789"/>
                  <a:pt x="1891886" y="3315490"/>
                  <a:pt x="1891886" y="3295340"/>
                </a:cubicBezTo>
                <a:cubicBezTo>
                  <a:pt x="1891886" y="3276682"/>
                  <a:pt x="1877084" y="3261009"/>
                  <a:pt x="1858675" y="3260139"/>
                </a:cubicBezTo>
                <a:close/>
                <a:moveTo>
                  <a:pt x="1768123" y="3260263"/>
                </a:moveTo>
                <a:cubicBezTo>
                  <a:pt x="1749092" y="3260014"/>
                  <a:pt x="1731802" y="3277553"/>
                  <a:pt x="1732424" y="3296583"/>
                </a:cubicBezTo>
                <a:cubicBezTo>
                  <a:pt x="1733046" y="3314993"/>
                  <a:pt x="1748594" y="3330043"/>
                  <a:pt x="1767252" y="3330168"/>
                </a:cubicBezTo>
                <a:cubicBezTo>
                  <a:pt x="1787402" y="3330416"/>
                  <a:pt x="1802951" y="3314619"/>
                  <a:pt x="1802329" y="3294469"/>
                </a:cubicBezTo>
                <a:cubicBezTo>
                  <a:pt x="1801831" y="3275811"/>
                  <a:pt x="1786532" y="3260512"/>
                  <a:pt x="1768123" y="3260387"/>
                </a:cubicBezTo>
                <a:close/>
                <a:moveTo>
                  <a:pt x="1716379" y="3296832"/>
                </a:moveTo>
                <a:cubicBezTo>
                  <a:pt x="1717125" y="3277926"/>
                  <a:pt x="1700084" y="3260263"/>
                  <a:pt x="1680929" y="3260263"/>
                </a:cubicBezTo>
                <a:cubicBezTo>
                  <a:pt x="1662520" y="3260263"/>
                  <a:pt x="1647096" y="3275562"/>
                  <a:pt x="1646474" y="3294096"/>
                </a:cubicBezTo>
                <a:cubicBezTo>
                  <a:pt x="1645728" y="3314246"/>
                  <a:pt x="1661151" y="3330168"/>
                  <a:pt x="1681302" y="3330168"/>
                </a:cubicBezTo>
                <a:cubicBezTo>
                  <a:pt x="1699960" y="3330168"/>
                  <a:pt x="1715632" y="3315241"/>
                  <a:pt x="1716379" y="3296832"/>
                </a:cubicBezTo>
                <a:close/>
                <a:moveTo>
                  <a:pt x="1626697" y="3295340"/>
                </a:moveTo>
                <a:cubicBezTo>
                  <a:pt x="1626697" y="3277304"/>
                  <a:pt x="1610900" y="3261134"/>
                  <a:pt x="1592864" y="3260387"/>
                </a:cubicBezTo>
                <a:cubicBezTo>
                  <a:pt x="1574579" y="3259641"/>
                  <a:pt x="1558285" y="3274194"/>
                  <a:pt x="1556917" y="3292728"/>
                </a:cubicBezTo>
                <a:cubicBezTo>
                  <a:pt x="1555424" y="3312754"/>
                  <a:pt x="1570350" y="3329546"/>
                  <a:pt x="1590252" y="3330292"/>
                </a:cubicBezTo>
                <a:cubicBezTo>
                  <a:pt x="1610029" y="3331038"/>
                  <a:pt x="1626821" y="3314993"/>
                  <a:pt x="1626697" y="3295464"/>
                </a:cubicBezTo>
                <a:close/>
                <a:moveTo>
                  <a:pt x="1537139" y="3295464"/>
                </a:moveTo>
                <a:cubicBezTo>
                  <a:pt x="1537139" y="3276309"/>
                  <a:pt x="1519352" y="3259268"/>
                  <a:pt x="1500446" y="3260139"/>
                </a:cubicBezTo>
                <a:cubicBezTo>
                  <a:pt x="1482037" y="3261009"/>
                  <a:pt x="1467235" y="3276682"/>
                  <a:pt x="1467235" y="3295340"/>
                </a:cubicBezTo>
                <a:cubicBezTo>
                  <a:pt x="1467235" y="3315490"/>
                  <a:pt x="1483280" y="3330789"/>
                  <a:pt x="1503431" y="3330043"/>
                </a:cubicBezTo>
                <a:cubicBezTo>
                  <a:pt x="1521964" y="3329297"/>
                  <a:pt x="1537139" y="3313749"/>
                  <a:pt x="1537139" y="3295464"/>
                </a:cubicBezTo>
                <a:close/>
                <a:moveTo>
                  <a:pt x="1449945" y="3294345"/>
                </a:moveTo>
                <a:cubicBezTo>
                  <a:pt x="1449448" y="3275687"/>
                  <a:pt x="1434148" y="3260387"/>
                  <a:pt x="1415739" y="3260139"/>
                </a:cubicBezTo>
                <a:cubicBezTo>
                  <a:pt x="1396708" y="3259890"/>
                  <a:pt x="1379419" y="3277428"/>
                  <a:pt x="1380041" y="3296335"/>
                </a:cubicBezTo>
                <a:cubicBezTo>
                  <a:pt x="1380663" y="3314744"/>
                  <a:pt x="1396211" y="3329795"/>
                  <a:pt x="1414869" y="3329919"/>
                </a:cubicBezTo>
                <a:cubicBezTo>
                  <a:pt x="1435019" y="3330168"/>
                  <a:pt x="1450567" y="3314371"/>
                  <a:pt x="1449945" y="3294220"/>
                </a:cubicBezTo>
                <a:close/>
                <a:moveTo>
                  <a:pt x="1325809" y="3260263"/>
                </a:moveTo>
                <a:cubicBezTo>
                  <a:pt x="1306653" y="3260263"/>
                  <a:pt x="1289613" y="3277926"/>
                  <a:pt x="1290483" y="3296957"/>
                </a:cubicBezTo>
                <a:cubicBezTo>
                  <a:pt x="1291354" y="3315366"/>
                  <a:pt x="1307027" y="3330168"/>
                  <a:pt x="1325684" y="3330168"/>
                </a:cubicBezTo>
                <a:cubicBezTo>
                  <a:pt x="1345835" y="3330168"/>
                  <a:pt x="1361134" y="3314122"/>
                  <a:pt x="1360388" y="3293971"/>
                </a:cubicBezTo>
                <a:cubicBezTo>
                  <a:pt x="1359641" y="3275438"/>
                  <a:pt x="1344093" y="3260263"/>
                  <a:pt x="1325809" y="3260263"/>
                </a:cubicBezTo>
                <a:close/>
                <a:moveTo>
                  <a:pt x="1236251" y="3260263"/>
                </a:moveTo>
                <a:cubicBezTo>
                  <a:pt x="1218215" y="3260263"/>
                  <a:pt x="1202045" y="3275935"/>
                  <a:pt x="1201175" y="3293971"/>
                </a:cubicBezTo>
                <a:cubicBezTo>
                  <a:pt x="1200304" y="3312256"/>
                  <a:pt x="1214857" y="3328551"/>
                  <a:pt x="1233390" y="3330043"/>
                </a:cubicBezTo>
                <a:cubicBezTo>
                  <a:pt x="1253417" y="3331660"/>
                  <a:pt x="1270208" y="3316734"/>
                  <a:pt x="1271079" y="3296832"/>
                </a:cubicBezTo>
                <a:cubicBezTo>
                  <a:pt x="1271825" y="3277055"/>
                  <a:pt x="1255904" y="3260139"/>
                  <a:pt x="1236376" y="3260263"/>
                </a:cubicBezTo>
                <a:close/>
                <a:moveTo>
                  <a:pt x="1184880" y="3295464"/>
                </a:moveTo>
                <a:cubicBezTo>
                  <a:pt x="1184880" y="3276309"/>
                  <a:pt x="1167217" y="3259268"/>
                  <a:pt x="1148186" y="3260139"/>
                </a:cubicBezTo>
                <a:cubicBezTo>
                  <a:pt x="1129777" y="3261009"/>
                  <a:pt x="1114976" y="3276682"/>
                  <a:pt x="1114976" y="3295340"/>
                </a:cubicBezTo>
                <a:cubicBezTo>
                  <a:pt x="1114976" y="3315490"/>
                  <a:pt x="1130897" y="3330789"/>
                  <a:pt x="1151172" y="3330043"/>
                </a:cubicBezTo>
                <a:cubicBezTo>
                  <a:pt x="1169705" y="3329297"/>
                  <a:pt x="1184880" y="3313749"/>
                  <a:pt x="1184880" y="3295464"/>
                </a:cubicBezTo>
                <a:close/>
                <a:moveTo>
                  <a:pt x="1095323" y="3296708"/>
                </a:moveTo>
                <a:cubicBezTo>
                  <a:pt x="1096069" y="3277802"/>
                  <a:pt x="1078904" y="3260139"/>
                  <a:pt x="1059749" y="3260263"/>
                </a:cubicBezTo>
                <a:cubicBezTo>
                  <a:pt x="1041340" y="3260387"/>
                  <a:pt x="1025916" y="3275687"/>
                  <a:pt x="1025418" y="3294220"/>
                </a:cubicBezTo>
                <a:cubicBezTo>
                  <a:pt x="1024796" y="3314371"/>
                  <a:pt x="1040220" y="3330292"/>
                  <a:pt x="1060370" y="3330168"/>
                </a:cubicBezTo>
                <a:cubicBezTo>
                  <a:pt x="1079028" y="3330043"/>
                  <a:pt x="1094576" y="3315117"/>
                  <a:pt x="1095323" y="3296708"/>
                </a:cubicBezTo>
                <a:close/>
                <a:moveTo>
                  <a:pt x="1005765" y="3297081"/>
                </a:moveTo>
                <a:cubicBezTo>
                  <a:pt x="1006760" y="3278175"/>
                  <a:pt x="989720" y="3260387"/>
                  <a:pt x="970564" y="3260387"/>
                </a:cubicBezTo>
                <a:cubicBezTo>
                  <a:pt x="952280" y="3260387"/>
                  <a:pt x="936607" y="3275438"/>
                  <a:pt x="935861" y="3293971"/>
                </a:cubicBezTo>
                <a:cubicBezTo>
                  <a:pt x="934990" y="3314122"/>
                  <a:pt x="950289" y="3330168"/>
                  <a:pt x="970440" y="3330292"/>
                </a:cubicBezTo>
                <a:cubicBezTo>
                  <a:pt x="989098" y="3330292"/>
                  <a:pt x="1004770" y="3315614"/>
                  <a:pt x="1005765" y="3297206"/>
                </a:cubicBezTo>
                <a:close/>
                <a:moveTo>
                  <a:pt x="916208" y="3297081"/>
                </a:moveTo>
                <a:cubicBezTo>
                  <a:pt x="917079" y="3278175"/>
                  <a:pt x="900162" y="3260387"/>
                  <a:pt x="881007" y="3260387"/>
                </a:cubicBezTo>
                <a:cubicBezTo>
                  <a:pt x="862722" y="3260387"/>
                  <a:pt x="847050" y="3275438"/>
                  <a:pt x="846303" y="3293971"/>
                </a:cubicBezTo>
                <a:cubicBezTo>
                  <a:pt x="845433" y="3314122"/>
                  <a:pt x="860732" y="3330168"/>
                  <a:pt x="880882" y="3330168"/>
                </a:cubicBezTo>
                <a:cubicBezTo>
                  <a:pt x="899540" y="3330168"/>
                  <a:pt x="915213" y="3315490"/>
                  <a:pt x="916084" y="3297081"/>
                </a:cubicBezTo>
                <a:close/>
                <a:moveTo>
                  <a:pt x="796176" y="3260387"/>
                </a:moveTo>
                <a:cubicBezTo>
                  <a:pt x="777270" y="3259392"/>
                  <a:pt x="759482" y="3276184"/>
                  <a:pt x="759234" y="3295340"/>
                </a:cubicBezTo>
                <a:cubicBezTo>
                  <a:pt x="758985" y="3313624"/>
                  <a:pt x="774160" y="3329421"/>
                  <a:pt x="792693" y="3330292"/>
                </a:cubicBezTo>
                <a:cubicBezTo>
                  <a:pt x="812844" y="3331287"/>
                  <a:pt x="829014" y="3315988"/>
                  <a:pt x="829138" y="3295837"/>
                </a:cubicBezTo>
                <a:cubicBezTo>
                  <a:pt x="829263" y="3277179"/>
                  <a:pt x="814709" y="3261383"/>
                  <a:pt x="796176" y="3260387"/>
                </a:cubicBezTo>
                <a:close/>
                <a:moveTo>
                  <a:pt x="704877" y="3260387"/>
                </a:moveTo>
                <a:cubicBezTo>
                  <a:pt x="685722" y="3260387"/>
                  <a:pt x="668681" y="3278175"/>
                  <a:pt x="669676" y="3297081"/>
                </a:cubicBezTo>
                <a:cubicBezTo>
                  <a:pt x="670547" y="3315490"/>
                  <a:pt x="686220" y="3330292"/>
                  <a:pt x="704877" y="3330292"/>
                </a:cubicBezTo>
                <a:cubicBezTo>
                  <a:pt x="725028" y="3330292"/>
                  <a:pt x="740327" y="3314246"/>
                  <a:pt x="739581" y="3294096"/>
                </a:cubicBezTo>
                <a:cubicBezTo>
                  <a:pt x="738834" y="3275562"/>
                  <a:pt x="723286" y="3260387"/>
                  <a:pt x="705002" y="3260387"/>
                </a:cubicBezTo>
                <a:close/>
                <a:moveTo>
                  <a:pt x="616813" y="3260387"/>
                </a:moveTo>
                <a:cubicBezTo>
                  <a:pt x="597906" y="3259517"/>
                  <a:pt x="580119" y="3276558"/>
                  <a:pt x="580119" y="3295713"/>
                </a:cubicBezTo>
                <a:cubicBezTo>
                  <a:pt x="580119" y="3313998"/>
                  <a:pt x="595294" y="3329670"/>
                  <a:pt x="613827" y="3330292"/>
                </a:cubicBezTo>
                <a:cubicBezTo>
                  <a:pt x="633978" y="3331038"/>
                  <a:pt x="650023" y="3315739"/>
                  <a:pt x="650023" y="3295589"/>
                </a:cubicBezTo>
                <a:cubicBezTo>
                  <a:pt x="650023" y="3276931"/>
                  <a:pt x="635222" y="3261258"/>
                  <a:pt x="616813" y="3260387"/>
                </a:cubicBezTo>
                <a:close/>
                <a:moveTo>
                  <a:pt x="564073" y="3296086"/>
                </a:moveTo>
                <a:cubicBezTo>
                  <a:pt x="564322" y="3277055"/>
                  <a:pt x="546784" y="3259766"/>
                  <a:pt x="527753" y="3260387"/>
                </a:cubicBezTo>
                <a:cubicBezTo>
                  <a:pt x="509344" y="3261009"/>
                  <a:pt x="494293" y="3276558"/>
                  <a:pt x="494169" y="3295215"/>
                </a:cubicBezTo>
                <a:cubicBezTo>
                  <a:pt x="493920" y="3315366"/>
                  <a:pt x="509717" y="3330914"/>
                  <a:pt x="529867" y="3330292"/>
                </a:cubicBezTo>
                <a:cubicBezTo>
                  <a:pt x="548401" y="3329795"/>
                  <a:pt x="563824" y="3314495"/>
                  <a:pt x="564073" y="3296086"/>
                </a:cubicBezTo>
                <a:close/>
                <a:moveTo>
                  <a:pt x="474516" y="3294842"/>
                </a:moveTo>
                <a:cubicBezTo>
                  <a:pt x="474018" y="3276806"/>
                  <a:pt x="458097" y="3260885"/>
                  <a:pt x="440061" y="3260387"/>
                </a:cubicBezTo>
                <a:cubicBezTo>
                  <a:pt x="421776" y="3259890"/>
                  <a:pt x="405855" y="3274816"/>
                  <a:pt x="404736" y="3293350"/>
                </a:cubicBezTo>
                <a:cubicBezTo>
                  <a:pt x="403616" y="3313500"/>
                  <a:pt x="418667" y="3329919"/>
                  <a:pt x="438693" y="3330292"/>
                </a:cubicBezTo>
                <a:cubicBezTo>
                  <a:pt x="458470" y="3330665"/>
                  <a:pt x="475013" y="3314371"/>
                  <a:pt x="474516" y="3294842"/>
                </a:cubicBezTo>
                <a:close/>
                <a:moveTo>
                  <a:pt x="384958" y="3295589"/>
                </a:moveTo>
                <a:cubicBezTo>
                  <a:pt x="384958" y="3277553"/>
                  <a:pt x="369286" y="3261383"/>
                  <a:pt x="351126" y="3260512"/>
                </a:cubicBezTo>
                <a:cubicBezTo>
                  <a:pt x="332841" y="3259641"/>
                  <a:pt x="316546" y="3274194"/>
                  <a:pt x="315054" y="3292728"/>
                </a:cubicBezTo>
                <a:cubicBezTo>
                  <a:pt x="313437" y="3312754"/>
                  <a:pt x="328363" y="3329546"/>
                  <a:pt x="348265" y="3330292"/>
                </a:cubicBezTo>
                <a:cubicBezTo>
                  <a:pt x="368042" y="3331038"/>
                  <a:pt x="384958" y="3314993"/>
                  <a:pt x="384834" y="3295589"/>
                </a:cubicBezTo>
                <a:close/>
                <a:moveTo>
                  <a:pt x="297764" y="3293474"/>
                </a:moveTo>
                <a:cubicBezTo>
                  <a:pt x="296645" y="3274941"/>
                  <a:pt x="280723" y="3260139"/>
                  <a:pt x="262439" y="3260512"/>
                </a:cubicBezTo>
                <a:cubicBezTo>
                  <a:pt x="244403" y="3261009"/>
                  <a:pt x="228482" y="3276806"/>
                  <a:pt x="227984" y="3294966"/>
                </a:cubicBezTo>
                <a:cubicBezTo>
                  <a:pt x="227487" y="3314371"/>
                  <a:pt x="244030" y="3330789"/>
                  <a:pt x="263807" y="3330416"/>
                </a:cubicBezTo>
                <a:cubicBezTo>
                  <a:pt x="283833" y="3330043"/>
                  <a:pt x="298884" y="3313624"/>
                  <a:pt x="297764" y="3293474"/>
                </a:cubicBezTo>
                <a:close/>
                <a:moveTo>
                  <a:pt x="173130" y="3260512"/>
                </a:moveTo>
                <a:cubicBezTo>
                  <a:pt x="155094" y="3260760"/>
                  <a:pt x="139049" y="3276558"/>
                  <a:pt x="138427" y="3294718"/>
                </a:cubicBezTo>
                <a:cubicBezTo>
                  <a:pt x="137805" y="3313002"/>
                  <a:pt x="152482" y="3329172"/>
                  <a:pt x="171016" y="3330416"/>
                </a:cubicBezTo>
                <a:cubicBezTo>
                  <a:pt x="191042" y="3331785"/>
                  <a:pt x="207709" y="3316734"/>
                  <a:pt x="208207" y="3296832"/>
                </a:cubicBezTo>
                <a:cubicBezTo>
                  <a:pt x="208829" y="3277055"/>
                  <a:pt x="192534" y="3260387"/>
                  <a:pt x="173130" y="3260636"/>
                </a:cubicBezTo>
                <a:close/>
                <a:moveTo>
                  <a:pt x="83946" y="3260512"/>
                </a:moveTo>
                <a:cubicBezTo>
                  <a:pt x="64791" y="3260512"/>
                  <a:pt x="47874" y="3278299"/>
                  <a:pt x="48745" y="3297206"/>
                </a:cubicBezTo>
                <a:cubicBezTo>
                  <a:pt x="49616" y="3315614"/>
                  <a:pt x="65288" y="3330416"/>
                  <a:pt x="83946" y="3330416"/>
                </a:cubicBezTo>
                <a:cubicBezTo>
                  <a:pt x="104096" y="3330416"/>
                  <a:pt x="119396" y="3314371"/>
                  <a:pt x="118649" y="3294220"/>
                </a:cubicBezTo>
                <a:cubicBezTo>
                  <a:pt x="117903" y="3275687"/>
                  <a:pt x="102355" y="3260512"/>
                  <a:pt x="83946" y="3260512"/>
                </a:cubicBezTo>
                <a:close/>
                <a:moveTo>
                  <a:pt x="13328865" y="3295464"/>
                </a:moveTo>
                <a:cubicBezTo>
                  <a:pt x="13328741" y="3277428"/>
                  <a:pt x="13312944" y="3261383"/>
                  <a:pt x="13294909" y="3260636"/>
                </a:cubicBezTo>
                <a:cubicBezTo>
                  <a:pt x="13276623" y="3259890"/>
                  <a:pt x="13260454" y="3274567"/>
                  <a:pt x="13259085" y="3293101"/>
                </a:cubicBezTo>
                <a:cubicBezTo>
                  <a:pt x="13257593" y="3313127"/>
                  <a:pt x="13272519" y="3329795"/>
                  <a:pt x="13292544" y="3330541"/>
                </a:cubicBezTo>
                <a:cubicBezTo>
                  <a:pt x="13312323" y="3331163"/>
                  <a:pt x="13329114" y="3315117"/>
                  <a:pt x="13328865" y="3295589"/>
                </a:cubicBezTo>
                <a:close/>
                <a:moveTo>
                  <a:pt x="1416361" y="3174811"/>
                </a:moveTo>
                <a:cubicBezTo>
                  <a:pt x="1396584" y="3174188"/>
                  <a:pt x="1380165" y="3190732"/>
                  <a:pt x="1380911" y="3210385"/>
                </a:cubicBezTo>
                <a:cubicBezTo>
                  <a:pt x="1381533" y="3228918"/>
                  <a:pt x="1397455" y="3244093"/>
                  <a:pt x="1415988" y="3243720"/>
                </a:cubicBezTo>
                <a:cubicBezTo>
                  <a:pt x="1434521" y="3243347"/>
                  <a:pt x="1449696" y="3228047"/>
                  <a:pt x="1449821" y="3209390"/>
                </a:cubicBezTo>
                <a:cubicBezTo>
                  <a:pt x="1449821" y="3190607"/>
                  <a:pt x="1435143" y="3175308"/>
                  <a:pt x="1416486" y="3174811"/>
                </a:cubicBezTo>
                <a:close/>
                <a:moveTo>
                  <a:pt x="49367" y="3208021"/>
                </a:moveTo>
                <a:cubicBezTo>
                  <a:pt x="48745" y="3226430"/>
                  <a:pt x="63547" y="3242600"/>
                  <a:pt x="82204" y="3243596"/>
                </a:cubicBezTo>
                <a:cubicBezTo>
                  <a:pt x="101857" y="3244715"/>
                  <a:pt x="118649" y="3228545"/>
                  <a:pt x="118401" y="3208767"/>
                </a:cubicBezTo>
                <a:cubicBezTo>
                  <a:pt x="118152" y="3189986"/>
                  <a:pt x="103226" y="3175059"/>
                  <a:pt x="84443" y="3174811"/>
                </a:cubicBezTo>
                <a:cubicBezTo>
                  <a:pt x="65786" y="3174562"/>
                  <a:pt x="50113" y="3189488"/>
                  <a:pt x="49491" y="3208021"/>
                </a:cubicBezTo>
                <a:close/>
                <a:moveTo>
                  <a:pt x="13381729" y="3243720"/>
                </a:moveTo>
                <a:cubicBezTo>
                  <a:pt x="13400138" y="3244591"/>
                  <a:pt x="13416433" y="3229913"/>
                  <a:pt x="13417677" y="3211380"/>
                </a:cubicBezTo>
                <a:cubicBezTo>
                  <a:pt x="13419045" y="3191727"/>
                  <a:pt x="13402999" y="3174811"/>
                  <a:pt x="13383222" y="3174811"/>
                </a:cubicBezTo>
                <a:cubicBezTo>
                  <a:pt x="13364439" y="3174811"/>
                  <a:pt x="13349265" y="3189737"/>
                  <a:pt x="13348891" y="3208394"/>
                </a:cubicBezTo>
                <a:cubicBezTo>
                  <a:pt x="13348518" y="3227052"/>
                  <a:pt x="13363196" y="3242849"/>
                  <a:pt x="13381729" y="3243720"/>
                </a:cubicBezTo>
                <a:close/>
                <a:moveTo>
                  <a:pt x="13292544" y="3243720"/>
                </a:moveTo>
                <a:cubicBezTo>
                  <a:pt x="13310953" y="3244342"/>
                  <a:pt x="13327124" y="3229540"/>
                  <a:pt x="13328243" y="3211006"/>
                </a:cubicBezTo>
                <a:cubicBezTo>
                  <a:pt x="13329363" y="3191354"/>
                  <a:pt x="13313317" y="3174562"/>
                  <a:pt x="13293416" y="3174686"/>
                </a:cubicBezTo>
                <a:cubicBezTo>
                  <a:pt x="13274634" y="3174935"/>
                  <a:pt x="13259582" y="3189861"/>
                  <a:pt x="13259334" y="3208643"/>
                </a:cubicBezTo>
                <a:cubicBezTo>
                  <a:pt x="13259085" y="3227301"/>
                  <a:pt x="13274011" y="3242973"/>
                  <a:pt x="13292544" y="3243720"/>
                </a:cubicBezTo>
                <a:close/>
                <a:moveTo>
                  <a:pt x="13208833" y="3174686"/>
                </a:moveTo>
                <a:cubicBezTo>
                  <a:pt x="13189056" y="3173691"/>
                  <a:pt x="13172265" y="3189737"/>
                  <a:pt x="13172637" y="3209514"/>
                </a:cubicBezTo>
                <a:cubicBezTo>
                  <a:pt x="13172886" y="3228047"/>
                  <a:pt x="13188434" y="3243471"/>
                  <a:pt x="13206967" y="3243596"/>
                </a:cubicBezTo>
                <a:cubicBezTo>
                  <a:pt x="13225501" y="3243596"/>
                  <a:pt x="13241049" y="3228669"/>
                  <a:pt x="13241547" y="3210011"/>
                </a:cubicBezTo>
                <a:cubicBezTo>
                  <a:pt x="13242045" y="3191229"/>
                  <a:pt x="13227616" y="3175681"/>
                  <a:pt x="13208958" y="3174686"/>
                </a:cubicBezTo>
                <a:close/>
                <a:moveTo>
                  <a:pt x="13119277" y="3174686"/>
                </a:moveTo>
                <a:cubicBezTo>
                  <a:pt x="13099498" y="3173691"/>
                  <a:pt x="13082706" y="3189737"/>
                  <a:pt x="13083080" y="3209514"/>
                </a:cubicBezTo>
                <a:cubicBezTo>
                  <a:pt x="13083329" y="3228047"/>
                  <a:pt x="13098877" y="3243471"/>
                  <a:pt x="13117410" y="3243596"/>
                </a:cubicBezTo>
                <a:cubicBezTo>
                  <a:pt x="13135944" y="3243596"/>
                  <a:pt x="13151492" y="3228669"/>
                  <a:pt x="13151990" y="3210011"/>
                </a:cubicBezTo>
                <a:cubicBezTo>
                  <a:pt x="13152486" y="3191229"/>
                  <a:pt x="13138059" y="3175681"/>
                  <a:pt x="13119401" y="3174686"/>
                </a:cubicBezTo>
                <a:close/>
                <a:moveTo>
                  <a:pt x="12993399" y="3207773"/>
                </a:moveTo>
                <a:cubicBezTo>
                  <a:pt x="12992652" y="3226181"/>
                  <a:pt x="13007454" y="3242352"/>
                  <a:pt x="13025988" y="3243471"/>
                </a:cubicBezTo>
                <a:cubicBezTo>
                  <a:pt x="13045640" y="3244715"/>
                  <a:pt x="13062432" y="3228669"/>
                  <a:pt x="13062307" y="3208767"/>
                </a:cubicBezTo>
                <a:cubicBezTo>
                  <a:pt x="13062183" y="3189986"/>
                  <a:pt x="13047257" y="3174935"/>
                  <a:pt x="13028475" y="3174686"/>
                </a:cubicBezTo>
                <a:cubicBezTo>
                  <a:pt x="13009817" y="3174437"/>
                  <a:pt x="12994020" y="3189239"/>
                  <a:pt x="12993399" y="3207773"/>
                </a:cubicBezTo>
                <a:close/>
                <a:moveTo>
                  <a:pt x="12940659" y="3174686"/>
                </a:moveTo>
                <a:cubicBezTo>
                  <a:pt x="12920881" y="3173442"/>
                  <a:pt x="12903840" y="3189239"/>
                  <a:pt x="12903840" y="3208892"/>
                </a:cubicBezTo>
                <a:cubicBezTo>
                  <a:pt x="12903840" y="3227425"/>
                  <a:pt x="12919139" y="3243098"/>
                  <a:pt x="12937673" y="3243471"/>
                </a:cubicBezTo>
                <a:cubicBezTo>
                  <a:pt x="12956331" y="3243844"/>
                  <a:pt x="12972003" y="3229042"/>
                  <a:pt x="12972750" y="3210385"/>
                </a:cubicBezTo>
                <a:cubicBezTo>
                  <a:pt x="12973496" y="3191602"/>
                  <a:pt x="12959317" y="3175805"/>
                  <a:pt x="12940659" y="3174562"/>
                </a:cubicBezTo>
                <a:close/>
                <a:moveTo>
                  <a:pt x="12850603" y="3243596"/>
                </a:moveTo>
                <a:cubicBezTo>
                  <a:pt x="12869013" y="3244342"/>
                  <a:pt x="12885183" y="3229540"/>
                  <a:pt x="12886303" y="3210882"/>
                </a:cubicBezTo>
                <a:cubicBezTo>
                  <a:pt x="12887422" y="3191229"/>
                  <a:pt x="12871376" y="3174437"/>
                  <a:pt x="12851599" y="3174562"/>
                </a:cubicBezTo>
                <a:cubicBezTo>
                  <a:pt x="12832817" y="3174686"/>
                  <a:pt x="12817767" y="3189737"/>
                  <a:pt x="12817518" y="3208519"/>
                </a:cubicBezTo>
                <a:cubicBezTo>
                  <a:pt x="12817269" y="3227177"/>
                  <a:pt x="12832070" y="3242849"/>
                  <a:pt x="12850728" y="3243596"/>
                </a:cubicBezTo>
                <a:close/>
                <a:moveTo>
                  <a:pt x="12727959" y="3207275"/>
                </a:moveTo>
                <a:cubicBezTo>
                  <a:pt x="12726965" y="3227052"/>
                  <a:pt x="12743011" y="3243844"/>
                  <a:pt x="12762788" y="3243596"/>
                </a:cubicBezTo>
                <a:cubicBezTo>
                  <a:pt x="12781321" y="3243347"/>
                  <a:pt x="12796745" y="3227798"/>
                  <a:pt x="12796869" y="3209265"/>
                </a:cubicBezTo>
                <a:cubicBezTo>
                  <a:pt x="12796869" y="3190607"/>
                  <a:pt x="12781944" y="3175184"/>
                  <a:pt x="12763286" y="3174686"/>
                </a:cubicBezTo>
                <a:cubicBezTo>
                  <a:pt x="12744504" y="3174188"/>
                  <a:pt x="12728831" y="3188617"/>
                  <a:pt x="12727959" y="3207275"/>
                </a:cubicBezTo>
                <a:close/>
                <a:moveTo>
                  <a:pt x="12638403" y="3207275"/>
                </a:moveTo>
                <a:cubicBezTo>
                  <a:pt x="12637408" y="3227052"/>
                  <a:pt x="12653453" y="3243844"/>
                  <a:pt x="12673231" y="3243596"/>
                </a:cubicBezTo>
                <a:cubicBezTo>
                  <a:pt x="12691764" y="3243347"/>
                  <a:pt x="12707188" y="3227798"/>
                  <a:pt x="12707312" y="3209265"/>
                </a:cubicBezTo>
                <a:cubicBezTo>
                  <a:pt x="12707437" y="3190607"/>
                  <a:pt x="12692385" y="3175184"/>
                  <a:pt x="12673852" y="3174686"/>
                </a:cubicBezTo>
                <a:cubicBezTo>
                  <a:pt x="12655070" y="3174188"/>
                  <a:pt x="12639397" y="3188617"/>
                  <a:pt x="12638403" y="3207275"/>
                </a:cubicBezTo>
                <a:close/>
                <a:moveTo>
                  <a:pt x="12551582" y="3209265"/>
                </a:moveTo>
                <a:cubicBezTo>
                  <a:pt x="12551582" y="3227798"/>
                  <a:pt x="12567130" y="3243347"/>
                  <a:pt x="12585663" y="3243596"/>
                </a:cubicBezTo>
                <a:cubicBezTo>
                  <a:pt x="12605440" y="3243844"/>
                  <a:pt x="12621486" y="3227177"/>
                  <a:pt x="12620490" y="3207275"/>
                </a:cubicBezTo>
                <a:cubicBezTo>
                  <a:pt x="12619620" y="3188617"/>
                  <a:pt x="12603948" y="3174188"/>
                  <a:pt x="12585165" y="3174686"/>
                </a:cubicBezTo>
                <a:cubicBezTo>
                  <a:pt x="12566507" y="3175184"/>
                  <a:pt x="12551457" y="3190607"/>
                  <a:pt x="12551582" y="3209265"/>
                </a:cubicBezTo>
                <a:close/>
                <a:moveTo>
                  <a:pt x="12496977" y="3174686"/>
                </a:moveTo>
                <a:cubicBezTo>
                  <a:pt x="12477200" y="3174437"/>
                  <a:pt x="12461029" y="3191229"/>
                  <a:pt x="12462148" y="3210882"/>
                </a:cubicBezTo>
                <a:cubicBezTo>
                  <a:pt x="12463269" y="3229415"/>
                  <a:pt x="12479313" y="3244342"/>
                  <a:pt x="12497847" y="3243596"/>
                </a:cubicBezTo>
                <a:cubicBezTo>
                  <a:pt x="12516380" y="3242973"/>
                  <a:pt x="12531307" y="3227177"/>
                  <a:pt x="12531058" y="3208519"/>
                </a:cubicBezTo>
                <a:cubicBezTo>
                  <a:pt x="12530809" y="3189737"/>
                  <a:pt x="12515759" y="3174811"/>
                  <a:pt x="12496977" y="3174562"/>
                </a:cubicBezTo>
                <a:close/>
                <a:moveTo>
                  <a:pt x="12372591" y="3209390"/>
                </a:moveTo>
                <a:cubicBezTo>
                  <a:pt x="12372716" y="3227923"/>
                  <a:pt x="12388264" y="3243471"/>
                  <a:pt x="12406797" y="3243596"/>
                </a:cubicBezTo>
                <a:cubicBezTo>
                  <a:pt x="12426574" y="3243844"/>
                  <a:pt x="12442620" y="3227052"/>
                  <a:pt x="12441501" y="3207150"/>
                </a:cubicBezTo>
                <a:cubicBezTo>
                  <a:pt x="12440505" y="3188493"/>
                  <a:pt x="12424832" y="3174064"/>
                  <a:pt x="12406050" y="3174686"/>
                </a:cubicBezTo>
                <a:cubicBezTo>
                  <a:pt x="12387392" y="3175184"/>
                  <a:pt x="12372467" y="3190732"/>
                  <a:pt x="12372591" y="3209390"/>
                </a:cubicBezTo>
                <a:close/>
                <a:moveTo>
                  <a:pt x="12320847" y="3243596"/>
                </a:moveTo>
                <a:cubicBezTo>
                  <a:pt x="12339380" y="3243596"/>
                  <a:pt x="12354928" y="3228047"/>
                  <a:pt x="12355177" y="3209514"/>
                </a:cubicBezTo>
                <a:cubicBezTo>
                  <a:pt x="12355426" y="3189737"/>
                  <a:pt x="12338759" y="3173691"/>
                  <a:pt x="12318856" y="3174686"/>
                </a:cubicBezTo>
                <a:cubicBezTo>
                  <a:pt x="12300198" y="3175681"/>
                  <a:pt x="12285771" y="3191229"/>
                  <a:pt x="12286267" y="3210011"/>
                </a:cubicBezTo>
                <a:cubicBezTo>
                  <a:pt x="12286765" y="3228669"/>
                  <a:pt x="12302313" y="3243720"/>
                  <a:pt x="12320847" y="3243596"/>
                </a:cubicBezTo>
                <a:close/>
                <a:moveTo>
                  <a:pt x="12196835" y="3205036"/>
                </a:moveTo>
                <a:cubicBezTo>
                  <a:pt x="12194471" y="3224813"/>
                  <a:pt x="12209398" y="3242476"/>
                  <a:pt x="12229175" y="3243596"/>
                </a:cubicBezTo>
                <a:cubicBezTo>
                  <a:pt x="12247584" y="3244591"/>
                  <a:pt x="12264003" y="3230162"/>
                  <a:pt x="12265496" y="3211628"/>
                </a:cubicBezTo>
                <a:cubicBezTo>
                  <a:pt x="12266864" y="3193219"/>
                  <a:pt x="12252808" y="3176427"/>
                  <a:pt x="12234399" y="3174811"/>
                </a:cubicBezTo>
                <a:cubicBezTo>
                  <a:pt x="12215865" y="3173069"/>
                  <a:pt x="12199074" y="3186627"/>
                  <a:pt x="12196959" y="3205036"/>
                </a:cubicBezTo>
                <a:close/>
                <a:moveTo>
                  <a:pt x="12107028" y="3208643"/>
                </a:moveTo>
                <a:cubicBezTo>
                  <a:pt x="12106780" y="3228421"/>
                  <a:pt x="12123447" y="3244591"/>
                  <a:pt x="12143225" y="3243596"/>
                </a:cubicBezTo>
                <a:cubicBezTo>
                  <a:pt x="12161758" y="3242600"/>
                  <a:pt x="12176684" y="3226430"/>
                  <a:pt x="12176063" y="3208021"/>
                </a:cubicBezTo>
                <a:cubicBezTo>
                  <a:pt x="12175440" y="3189488"/>
                  <a:pt x="12159768" y="3174562"/>
                  <a:pt x="12141110" y="3174686"/>
                </a:cubicBezTo>
                <a:cubicBezTo>
                  <a:pt x="12122328" y="3174935"/>
                  <a:pt x="12107277" y="3189861"/>
                  <a:pt x="12107028" y="3208643"/>
                </a:cubicBezTo>
                <a:close/>
                <a:moveTo>
                  <a:pt x="12051926" y="3243596"/>
                </a:moveTo>
                <a:cubicBezTo>
                  <a:pt x="12070459" y="3243596"/>
                  <a:pt x="12086007" y="3228172"/>
                  <a:pt x="12086381" y="3209638"/>
                </a:cubicBezTo>
                <a:cubicBezTo>
                  <a:pt x="12086754" y="3189861"/>
                  <a:pt x="12070086" y="3173691"/>
                  <a:pt x="12050309" y="3174686"/>
                </a:cubicBezTo>
                <a:cubicBezTo>
                  <a:pt x="12031651" y="3175557"/>
                  <a:pt x="12017098" y="3191105"/>
                  <a:pt x="12017471" y="3209887"/>
                </a:cubicBezTo>
                <a:cubicBezTo>
                  <a:pt x="12017844" y="3228545"/>
                  <a:pt x="12033268" y="3243596"/>
                  <a:pt x="12051926" y="3243596"/>
                </a:cubicBezTo>
                <a:close/>
                <a:moveTo>
                  <a:pt x="11967717" y="3174686"/>
                </a:moveTo>
                <a:cubicBezTo>
                  <a:pt x="11947940" y="3173318"/>
                  <a:pt x="11930899" y="3188990"/>
                  <a:pt x="11930774" y="3208767"/>
                </a:cubicBezTo>
                <a:cubicBezTo>
                  <a:pt x="11930650" y="3227301"/>
                  <a:pt x="11945950" y="3242973"/>
                  <a:pt x="11964483" y="3243471"/>
                </a:cubicBezTo>
                <a:cubicBezTo>
                  <a:pt x="11983141" y="3243969"/>
                  <a:pt x="11998814" y="3229291"/>
                  <a:pt x="11999684" y="3210633"/>
                </a:cubicBezTo>
                <a:cubicBezTo>
                  <a:pt x="12000554" y="3191851"/>
                  <a:pt x="11986375" y="3175930"/>
                  <a:pt x="11967717" y="3174686"/>
                </a:cubicBezTo>
                <a:close/>
                <a:moveTo>
                  <a:pt x="11877538" y="3174686"/>
                </a:moveTo>
                <a:cubicBezTo>
                  <a:pt x="11857760" y="3173691"/>
                  <a:pt x="11840969" y="3189737"/>
                  <a:pt x="11841217" y="3209514"/>
                </a:cubicBezTo>
                <a:cubicBezTo>
                  <a:pt x="11841466" y="3228047"/>
                  <a:pt x="11857014" y="3243471"/>
                  <a:pt x="11875423" y="3243596"/>
                </a:cubicBezTo>
                <a:cubicBezTo>
                  <a:pt x="11894081" y="3243720"/>
                  <a:pt x="11909505" y="3228669"/>
                  <a:pt x="11910002" y="3210136"/>
                </a:cubicBezTo>
                <a:cubicBezTo>
                  <a:pt x="11910500" y="3191354"/>
                  <a:pt x="11896196" y="3175681"/>
                  <a:pt x="11877413" y="3174811"/>
                </a:cubicBezTo>
                <a:close/>
                <a:moveTo>
                  <a:pt x="11751536" y="3208146"/>
                </a:moveTo>
                <a:cubicBezTo>
                  <a:pt x="11751038" y="3226554"/>
                  <a:pt x="11765964" y="3242600"/>
                  <a:pt x="11784497" y="3243471"/>
                </a:cubicBezTo>
                <a:cubicBezTo>
                  <a:pt x="11804150" y="3244466"/>
                  <a:pt x="11820818" y="3228172"/>
                  <a:pt x="11820445" y="3208394"/>
                </a:cubicBezTo>
                <a:cubicBezTo>
                  <a:pt x="11820072" y="3189612"/>
                  <a:pt x="11805021" y="3174686"/>
                  <a:pt x="11786239" y="3174686"/>
                </a:cubicBezTo>
                <a:cubicBezTo>
                  <a:pt x="11767581" y="3174686"/>
                  <a:pt x="11752033" y="3189612"/>
                  <a:pt x="11751536" y="3208146"/>
                </a:cubicBezTo>
                <a:close/>
                <a:moveTo>
                  <a:pt x="11698298" y="3243596"/>
                </a:moveTo>
                <a:cubicBezTo>
                  <a:pt x="11716708" y="3244342"/>
                  <a:pt x="11732878" y="3229540"/>
                  <a:pt x="11733997" y="3211006"/>
                </a:cubicBezTo>
                <a:cubicBezTo>
                  <a:pt x="11735241" y="3191354"/>
                  <a:pt x="11719195" y="3174437"/>
                  <a:pt x="11699294" y="3174686"/>
                </a:cubicBezTo>
                <a:cubicBezTo>
                  <a:pt x="11680511" y="3174811"/>
                  <a:pt x="11665460" y="3189737"/>
                  <a:pt x="11665088" y="3208519"/>
                </a:cubicBezTo>
                <a:cubicBezTo>
                  <a:pt x="11664839" y="3227177"/>
                  <a:pt x="11679640" y="3242973"/>
                  <a:pt x="11698174" y="3243596"/>
                </a:cubicBezTo>
                <a:close/>
                <a:moveTo>
                  <a:pt x="11575655" y="3207275"/>
                </a:moveTo>
                <a:cubicBezTo>
                  <a:pt x="11574659" y="3227052"/>
                  <a:pt x="11590705" y="3243844"/>
                  <a:pt x="11610482" y="3243596"/>
                </a:cubicBezTo>
                <a:cubicBezTo>
                  <a:pt x="11629016" y="3243347"/>
                  <a:pt x="11644439" y="3227798"/>
                  <a:pt x="11644564" y="3209265"/>
                </a:cubicBezTo>
                <a:cubicBezTo>
                  <a:pt x="11644564" y="3190607"/>
                  <a:pt x="11629638" y="3175184"/>
                  <a:pt x="11610980" y="3174686"/>
                </a:cubicBezTo>
                <a:cubicBezTo>
                  <a:pt x="11592198" y="3174188"/>
                  <a:pt x="11576525" y="3188617"/>
                  <a:pt x="11575655" y="3207275"/>
                </a:cubicBezTo>
                <a:close/>
                <a:moveTo>
                  <a:pt x="11519930" y="3243596"/>
                </a:moveTo>
                <a:cubicBezTo>
                  <a:pt x="11538339" y="3243969"/>
                  <a:pt x="11554260" y="3228794"/>
                  <a:pt x="11555007" y="3210260"/>
                </a:cubicBezTo>
                <a:cubicBezTo>
                  <a:pt x="11555753" y="3190483"/>
                  <a:pt x="11539334" y="3174064"/>
                  <a:pt x="11519557" y="3174686"/>
                </a:cubicBezTo>
                <a:cubicBezTo>
                  <a:pt x="11500899" y="3175184"/>
                  <a:pt x="11486097" y="3190607"/>
                  <a:pt x="11486222" y="3209265"/>
                </a:cubicBezTo>
                <a:cubicBezTo>
                  <a:pt x="11486222" y="3227923"/>
                  <a:pt x="11501521" y="3243347"/>
                  <a:pt x="11520054" y="3243596"/>
                </a:cubicBezTo>
                <a:close/>
                <a:moveTo>
                  <a:pt x="11435721" y="3174686"/>
                </a:moveTo>
                <a:cubicBezTo>
                  <a:pt x="11415944" y="3173691"/>
                  <a:pt x="11399152" y="3189612"/>
                  <a:pt x="11399276" y="3209390"/>
                </a:cubicBezTo>
                <a:cubicBezTo>
                  <a:pt x="11399525" y="3227923"/>
                  <a:pt x="11414949" y="3243347"/>
                  <a:pt x="11433482" y="3243596"/>
                </a:cubicBezTo>
                <a:cubicBezTo>
                  <a:pt x="11452140" y="3243720"/>
                  <a:pt x="11467564" y="3228794"/>
                  <a:pt x="11468185" y="3210136"/>
                </a:cubicBezTo>
                <a:cubicBezTo>
                  <a:pt x="11468684" y="3191354"/>
                  <a:pt x="11454379" y="3175681"/>
                  <a:pt x="11435721" y="3174686"/>
                </a:cubicBezTo>
                <a:close/>
                <a:moveTo>
                  <a:pt x="11346288" y="3174686"/>
                </a:moveTo>
                <a:cubicBezTo>
                  <a:pt x="11326510" y="3173567"/>
                  <a:pt x="11309594" y="3189488"/>
                  <a:pt x="11309719" y="3209265"/>
                </a:cubicBezTo>
                <a:cubicBezTo>
                  <a:pt x="11309719" y="3227798"/>
                  <a:pt x="11325267" y="3243347"/>
                  <a:pt x="11343800" y="3243596"/>
                </a:cubicBezTo>
                <a:cubicBezTo>
                  <a:pt x="11362458" y="3243844"/>
                  <a:pt x="11378006" y="3228918"/>
                  <a:pt x="11378628" y="3210260"/>
                </a:cubicBezTo>
                <a:cubicBezTo>
                  <a:pt x="11379250" y="3191478"/>
                  <a:pt x="11364946" y="3175805"/>
                  <a:pt x="11346288" y="3174686"/>
                </a:cubicBezTo>
                <a:close/>
                <a:moveTo>
                  <a:pt x="11254367" y="3174686"/>
                </a:moveTo>
                <a:cubicBezTo>
                  <a:pt x="11234590" y="3174811"/>
                  <a:pt x="11218793" y="3191975"/>
                  <a:pt x="11220286" y="3211628"/>
                </a:cubicBezTo>
                <a:cubicBezTo>
                  <a:pt x="11221778" y="3230162"/>
                  <a:pt x="11238073" y="3244591"/>
                  <a:pt x="11256606" y="3243596"/>
                </a:cubicBezTo>
                <a:cubicBezTo>
                  <a:pt x="11275264" y="3242476"/>
                  <a:pt x="11289817" y="3226554"/>
                  <a:pt x="11289195" y="3208021"/>
                </a:cubicBezTo>
                <a:cubicBezTo>
                  <a:pt x="11288573" y="3189363"/>
                  <a:pt x="11273274" y="3174562"/>
                  <a:pt x="11254492" y="3174811"/>
                </a:cubicBezTo>
                <a:close/>
                <a:moveTo>
                  <a:pt x="11167422" y="3174686"/>
                </a:moveTo>
                <a:cubicBezTo>
                  <a:pt x="11147645" y="3173442"/>
                  <a:pt x="11130604" y="3189239"/>
                  <a:pt x="11130604" y="3208892"/>
                </a:cubicBezTo>
                <a:cubicBezTo>
                  <a:pt x="11130604" y="3227425"/>
                  <a:pt x="11145904" y="3243098"/>
                  <a:pt x="11164437" y="3243471"/>
                </a:cubicBezTo>
                <a:cubicBezTo>
                  <a:pt x="11183095" y="3243844"/>
                  <a:pt x="11198767" y="3229042"/>
                  <a:pt x="11199514" y="3210385"/>
                </a:cubicBezTo>
                <a:cubicBezTo>
                  <a:pt x="11200260" y="3191602"/>
                  <a:pt x="11186080" y="3175805"/>
                  <a:pt x="11167422" y="3174562"/>
                </a:cubicBezTo>
                <a:close/>
                <a:moveTo>
                  <a:pt x="11078860" y="3243596"/>
                </a:moveTo>
                <a:cubicBezTo>
                  <a:pt x="11097393" y="3243471"/>
                  <a:pt x="11112941" y="3227923"/>
                  <a:pt x="11113190" y="3209514"/>
                </a:cubicBezTo>
                <a:cubicBezTo>
                  <a:pt x="11113439" y="3189737"/>
                  <a:pt x="11096647" y="3173691"/>
                  <a:pt x="11076870" y="3174686"/>
                </a:cubicBezTo>
                <a:cubicBezTo>
                  <a:pt x="11058212" y="3175681"/>
                  <a:pt x="11043783" y="3191229"/>
                  <a:pt x="11044280" y="3210011"/>
                </a:cubicBezTo>
                <a:cubicBezTo>
                  <a:pt x="11044778" y="3228669"/>
                  <a:pt x="11060326" y="3243720"/>
                  <a:pt x="11078860" y="3243596"/>
                </a:cubicBezTo>
                <a:close/>
                <a:moveTo>
                  <a:pt x="10988307" y="3243596"/>
                </a:moveTo>
                <a:cubicBezTo>
                  <a:pt x="11006716" y="3243969"/>
                  <a:pt x="11022762" y="3228918"/>
                  <a:pt x="11023508" y="3210385"/>
                </a:cubicBezTo>
                <a:cubicBezTo>
                  <a:pt x="11024379" y="3190607"/>
                  <a:pt x="11007960" y="3174064"/>
                  <a:pt x="10988183" y="3174562"/>
                </a:cubicBezTo>
                <a:cubicBezTo>
                  <a:pt x="10969401" y="3175059"/>
                  <a:pt x="10954599" y="3190234"/>
                  <a:pt x="10954599" y="3209016"/>
                </a:cubicBezTo>
                <a:cubicBezTo>
                  <a:pt x="10954599" y="3227674"/>
                  <a:pt x="10969649" y="3243098"/>
                  <a:pt x="10988307" y="3243596"/>
                </a:cubicBezTo>
                <a:close/>
                <a:moveTo>
                  <a:pt x="10898376" y="3243596"/>
                </a:moveTo>
                <a:cubicBezTo>
                  <a:pt x="10916785" y="3244217"/>
                  <a:pt x="10932956" y="3229415"/>
                  <a:pt x="10933950" y="3210758"/>
                </a:cubicBezTo>
                <a:cubicBezTo>
                  <a:pt x="10935070" y="3191105"/>
                  <a:pt x="10918900" y="3174313"/>
                  <a:pt x="10899123" y="3174562"/>
                </a:cubicBezTo>
                <a:cubicBezTo>
                  <a:pt x="10880340" y="3174811"/>
                  <a:pt x="10865290" y="3189737"/>
                  <a:pt x="10865166" y="3208519"/>
                </a:cubicBezTo>
                <a:cubicBezTo>
                  <a:pt x="10864917" y="3227177"/>
                  <a:pt x="10879843" y="3242849"/>
                  <a:pt x="10898376" y="3243471"/>
                </a:cubicBezTo>
                <a:close/>
                <a:moveTo>
                  <a:pt x="10778345" y="3209265"/>
                </a:moveTo>
                <a:cubicBezTo>
                  <a:pt x="10778469" y="3227798"/>
                  <a:pt x="10794017" y="3243347"/>
                  <a:pt x="10812551" y="3243471"/>
                </a:cubicBezTo>
                <a:cubicBezTo>
                  <a:pt x="10832328" y="3243720"/>
                  <a:pt x="10848373" y="3226928"/>
                  <a:pt x="10847254" y="3207026"/>
                </a:cubicBezTo>
                <a:cubicBezTo>
                  <a:pt x="10846259" y="3188368"/>
                  <a:pt x="10830586" y="3173940"/>
                  <a:pt x="10811805" y="3174562"/>
                </a:cubicBezTo>
                <a:cubicBezTo>
                  <a:pt x="10793147" y="3175059"/>
                  <a:pt x="10778221" y="3190607"/>
                  <a:pt x="10778345" y="3209265"/>
                </a:cubicBezTo>
                <a:close/>
                <a:moveTo>
                  <a:pt x="10688663" y="3207773"/>
                </a:moveTo>
                <a:cubicBezTo>
                  <a:pt x="10688041" y="3226181"/>
                  <a:pt x="10702843" y="3242352"/>
                  <a:pt x="10721376" y="3243471"/>
                </a:cubicBezTo>
                <a:cubicBezTo>
                  <a:pt x="10741030" y="3244591"/>
                  <a:pt x="10757821" y="3228545"/>
                  <a:pt x="10757697" y="3208643"/>
                </a:cubicBezTo>
                <a:cubicBezTo>
                  <a:pt x="10757448" y="3189861"/>
                  <a:pt x="10742522" y="3174811"/>
                  <a:pt x="10723740" y="3174562"/>
                </a:cubicBezTo>
                <a:cubicBezTo>
                  <a:pt x="10705082" y="3174313"/>
                  <a:pt x="10689409" y="3189239"/>
                  <a:pt x="10688663" y="3207773"/>
                </a:cubicBezTo>
                <a:close/>
                <a:moveTo>
                  <a:pt x="10634431" y="3174562"/>
                </a:moveTo>
                <a:cubicBezTo>
                  <a:pt x="10614654" y="3174064"/>
                  <a:pt x="10598359" y="3190607"/>
                  <a:pt x="10599230" y="3210385"/>
                </a:cubicBezTo>
                <a:cubicBezTo>
                  <a:pt x="10599976" y="3228918"/>
                  <a:pt x="10616022" y="3243969"/>
                  <a:pt x="10634431" y="3243596"/>
                </a:cubicBezTo>
                <a:cubicBezTo>
                  <a:pt x="10652965" y="3243098"/>
                  <a:pt x="10668015" y="3227674"/>
                  <a:pt x="10668015" y="3209016"/>
                </a:cubicBezTo>
                <a:cubicBezTo>
                  <a:pt x="10668015" y="3190234"/>
                  <a:pt x="10653089" y="3175059"/>
                  <a:pt x="10634431" y="3174686"/>
                </a:cubicBezTo>
                <a:close/>
                <a:moveTo>
                  <a:pt x="10546864" y="3243471"/>
                </a:moveTo>
                <a:cubicBezTo>
                  <a:pt x="10565397" y="3243596"/>
                  <a:pt x="10581069" y="3228296"/>
                  <a:pt x="10581567" y="3209763"/>
                </a:cubicBezTo>
                <a:cubicBezTo>
                  <a:pt x="10582065" y="3189986"/>
                  <a:pt x="10565521" y="3173691"/>
                  <a:pt x="10545744" y="3174437"/>
                </a:cubicBezTo>
                <a:cubicBezTo>
                  <a:pt x="10527087" y="3175184"/>
                  <a:pt x="10512409" y="3190607"/>
                  <a:pt x="10512658" y="3209390"/>
                </a:cubicBezTo>
                <a:cubicBezTo>
                  <a:pt x="10512907" y="3228047"/>
                  <a:pt x="10528206" y="3243222"/>
                  <a:pt x="10546864" y="3243471"/>
                </a:cubicBezTo>
                <a:close/>
                <a:moveTo>
                  <a:pt x="10457555" y="3243471"/>
                </a:moveTo>
                <a:cubicBezTo>
                  <a:pt x="10476088" y="3243471"/>
                  <a:pt x="10491761" y="3228172"/>
                  <a:pt x="10492134" y="3209638"/>
                </a:cubicBezTo>
                <a:cubicBezTo>
                  <a:pt x="10492507" y="3189861"/>
                  <a:pt x="10475965" y="3173691"/>
                  <a:pt x="10456062" y="3174562"/>
                </a:cubicBezTo>
                <a:cubicBezTo>
                  <a:pt x="10437280" y="3175432"/>
                  <a:pt x="10422852" y="3190856"/>
                  <a:pt x="10423224" y="3209638"/>
                </a:cubicBezTo>
                <a:cubicBezTo>
                  <a:pt x="10423598" y="3228296"/>
                  <a:pt x="10439022" y="3243471"/>
                  <a:pt x="10457555" y="3243471"/>
                </a:cubicBezTo>
                <a:close/>
                <a:moveTo>
                  <a:pt x="10367251" y="3243471"/>
                </a:moveTo>
                <a:cubicBezTo>
                  <a:pt x="10385661" y="3243969"/>
                  <a:pt x="10401706" y="3228918"/>
                  <a:pt x="10402452" y="3210260"/>
                </a:cubicBezTo>
                <a:cubicBezTo>
                  <a:pt x="10403323" y="3190483"/>
                  <a:pt x="10387029" y="3173940"/>
                  <a:pt x="10367251" y="3174437"/>
                </a:cubicBezTo>
                <a:cubicBezTo>
                  <a:pt x="10348470" y="3174935"/>
                  <a:pt x="10333668" y="3190110"/>
                  <a:pt x="10333668" y="3208767"/>
                </a:cubicBezTo>
                <a:cubicBezTo>
                  <a:pt x="10333668" y="3227425"/>
                  <a:pt x="10348718" y="3242973"/>
                  <a:pt x="10367251" y="3243347"/>
                </a:cubicBezTo>
                <a:close/>
                <a:moveTo>
                  <a:pt x="10281798" y="3174437"/>
                </a:moveTo>
                <a:cubicBezTo>
                  <a:pt x="10262022" y="3174188"/>
                  <a:pt x="10245852" y="3190856"/>
                  <a:pt x="10246971" y="3210633"/>
                </a:cubicBezTo>
                <a:cubicBezTo>
                  <a:pt x="10247966" y="3229167"/>
                  <a:pt x="10264136" y="3244093"/>
                  <a:pt x="10282545" y="3243471"/>
                </a:cubicBezTo>
                <a:cubicBezTo>
                  <a:pt x="10301078" y="3242849"/>
                  <a:pt x="10316004" y="3227177"/>
                  <a:pt x="10315880" y="3208519"/>
                </a:cubicBezTo>
                <a:cubicBezTo>
                  <a:pt x="10315632" y="3189737"/>
                  <a:pt x="10300705" y="3174686"/>
                  <a:pt x="10281923" y="3174437"/>
                </a:cubicBezTo>
                <a:close/>
                <a:moveTo>
                  <a:pt x="10157289" y="3207275"/>
                </a:moveTo>
                <a:cubicBezTo>
                  <a:pt x="10156419" y="3225684"/>
                  <a:pt x="10170972" y="3241979"/>
                  <a:pt x="10189629" y="3243347"/>
                </a:cubicBezTo>
                <a:cubicBezTo>
                  <a:pt x="10209282" y="3244715"/>
                  <a:pt x="10226199" y="3228794"/>
                  <a:pt x="10226323" y="3209016"/>
                </a:cubicBezTo>
                <a:cubicBezTo>
                  <a:pt x="10226323" y="3190234"/>
                  <a:pt x="10211521" y="3175059"/>
                  <a:pt x="10192739" y="3174562"/>
                </a:cubicBezTo>
                <a:cubicBezTo>
                  <a:pt x="10174081" y="3174064"/>
                  <a:pt x="10158284" y="3188742"/>
                  <a:pt x="10157289" y="3207399"/>
                </a:cubicBezTo>
                <a:close/>
                <a:moveTo>
                  <a:pt x="10104052" y="3174562"/>
                </a:moveTo>
                <a:cubicBezTo>
                  <a:pt x="10084275" y="3173567"/>
                  <a:pt x="10067483" y="3189612"/>
                  <a:pt x="10067732" y="3209390"/>
                </a:cubicBezTo>
                <a:cubicBezTo>
                  <a:pt x="10067980" y="3227923"/>
                  <a:pt x="10083528" y="3243347"/>
                  <a:pt x="10101938" y="3243471"/>
                </a:cubicBezTo>
                <a:cubicBezTo>
                  <a:pt x="10120596" y="3243596"/>
                  <a:pt x="10136019" y="3228545"/>
                  <a:pt x="10136517" y="3210011"/>
                </a:cubicBezTo>
                <a:cubicBezTo>
                  <a:pt x="10137015" y="3191229"/>
                  <a:pt x="10122710" y="3175557"/>
                  <a:pt x="10103928" y="3174686"/>
                </a:cubicBezTo>
                <a:close/>
                <a:moveTo>
                  <a:pt x="9978174" y="3209514"/>
                </a:moveTo>
                <a:cubicBezTo>
                  <a:pt x="9978547" y="3228047"/>
                  <a:pt x="9994095" y="3243471"/>
                  <a:pt x="10012629" y="3243471"/>
                </a:cubicBezTo>
                <a:cubicBezTo>
                  <a:pt x="10032406" y="3243471"/>
                  <a:pt x="10048203" y="3226554"/>
                  <a:pt x="10047083" y="3206777"/>
                </a:cubicBezTo>
                <a:cubicBezTo>
                  <a:pt x="10045964" y="3188119"/>
                  <a:pt x="10030167" y="3173815"/>
                  <a:pt x="10011385" y="3174562"/>
                </a:cubicBezTo>
                <a:cubicBezTo>
                  <a:pt x="9992727" y="3175308"/>
                  <a:pt x="9977925" y="3190856"/>
                  <a:pt x="9978174" y="3209514"/>
                </a:cubicBezTo>
                <a:close/>
                <a:moveTo>
                  <a:pt x="9926181" y="3243471"/>
                </a:moveTo>
                <a:cubicBezTo>
                  <a:pt x="9944715" y="3243471"/>
                  <a:pt x="9960387" y="3228172"/>
                  <a:pt x="9960760" y="3209638"/>
                </a:cubicBezTo>
                <a:cubicBezTo>
                  <a:pt x="9961134" y="3189861"/>
                  <a:pt x="9944590" y="3173691"/>
                  <a:pt x="9924689" y="3174562"/>
                </a:cubicBezTo>
                <a:cubicBezTo>
                  <a:pt x="9905906" y="3175432"/>
                  <a:pt x="9891477" y="3190856"/>
                  <a:pt x="9891851" y="3209638"/>
                </a:cubicBezTo>
                <a:cubicBezTo>
                  <a:pt x="9892224" y="3228296"/>
                  <a:pt x="9907648" y="3243471"/>
                  <a:pt x="9926181" y="3243471"/>
                </a:cubicBezTo>
                <a:close/>
                <a:moveTo>
                  <a:pt x="9802293" y="3208519"/>
                </a:moveTo>
                <a:cubicBezTo>
                  <a:pt x="9802044" y="3228296"/>
                  <a:pt x="9818837" y="3244466"/>
                  <a:pt x="9838490" y="3243347"/>
                </a:cubicBezTo>
                <a:cubicBezTo>
                  <a:pt x="9857023" y="3242352"/>
                  <a:pt x="9871949" y="3226181"/>
                  <a:pt x="9871327" y="3207773"/>
                </a:cubicBezTo>
                <a:cubicBezTo>
                  <a:pt x="9870705" y="3189239"/>
                  <a:pt x="9855033" y="3174313"/>
                  <a:pt x="9836375" y="3174562"/>
                </a:cubicBezTo>
                <a:cubicBezTo>
                  <a:pt x="9817592" y="3174811"/>
                  <a:pt x="9802542" y="3189737"/>
                  <a:pt x="9802418" y="3208519"/>
                </a:cubicBezTo>
                <a:close/>
                <a:moveTo>
                  <a:pt x="9745823" y="3243471"/>
                </a:moveTo>
                <a:cubicBezTo>
                  <a:pt x="9764231" y="3244217"/>
                  <a:pt x="9780401" y="3229415"/>
                  <a:pt x="9781521" y="3210882"/>
                </a:cubicBezTo>
                <a:cubicBezTo>
                  <a:pt x="9782765" y="3191229"/>
                  <a:pt x="9766719" y="3174313"/>
                  <a:pt x="9746817" y="3174562"/>
                </a:cubicBezTo>
                <a:cubicBezTo>
                  <a:pt x="9728036" y="3174686"/>
                  <a:pt x="9712985" y="3189612"/>
                  <a:pt x="9712611" y="3208394"/>
                </a:cubicBezTo>
                <a:cubicBezTo>
                  <a:pt x="9712363" y="3227052"/>
                  <a:pt x="9727165" y="3242849"/>
                  <a:pt x="9745698" y="3243471"/>
                </a:cubicBezTo>
                <a:close/>
                <a:moveTo>
                  <a:pt x="9662235" y="3174562"/>
                </a:moveTo>
                <a:cubicBezTo>
                  <a:pt x="9642459" y="3173567"/>
                  <a:pt x="9625666" y="3189612"/>
                  <a:pt x="9625915" y="3209390"/>
                </a:cubicBezTo>
                <a:cubicBezTo>
                  <a:pt x="9626164" y="3227923"/>
                  <a:pt x="9641712" y="3243347"/>
                  <a:pt x="9660246" y="3243471"/>
                </a:cubicBezTo>
                <a:cubicBezTo>
                  <a:pt x="9678903" y="3243471"/>
                  <a:pt x="9694327" y="3228545"/>
                  <a:pt x="9694824" y="3209887"/>
                </a:cubicBezTo>
                <a:cubicBezTo>
                  <a:pt x="9695322" y="3191105"/>
                  <a:pt x="9680893" y="3175432"/>
                  <a:pt x="9662235" y="3174562"/>
                </a:cubicBezTo>
                <a:close/>
                <a:moveTo>
                  <a:pt x="9573300" y="3174562"/>
                </a:moveTo>
                <a:cubicBezTo>
                  <a:pt x="9553523" y="3173193"/>
                  <a:pt x="9536482" y="3188866"/>
                  <a:pt x="9536357" y="3208643"/>
                </a:cubicBezTo>
                <a:cubicBezTo>
                  <a:pt x="9536233" y="3227177"/>
                  <a:pt x="9551533" y="3242849"/>
                  <a:pt x="9570066" y="3243347"/>
                </a:cubicBezTo>
                <a:cubicBezTo>
                  <a:pt x="9588724" y="3243844"/>
                  <a:pt x="9604397" y="3229167"/>
                  <a:pt x="9605267" y="3210509"/>
                </a:cubicBezTo>
                <a:cubicBezTo>
                  <a:pt x="9606137" y="3191727"/>
                  <a:pt x="9591958" y="3175805"/>
                  <a:pt x="9573300" y="3174562"/>
                </a:cubicBezTo>
                <a:close/>
                <a:moveTo>
                  <a:pt x="9483743" y="3174562"/>
                </a:moveTo>
                <a:cubicBezTo>
                  <a:pt x="9463965" y="3173193"/>
                  <a:pt x="9446924" y="3188866"/>
                  <a:pt x="9446800" y="3208643"/>
                </a:cubicBezTo>
                <a:cubicBezTo>
                  <a:pt x="9446676" y="3227177"/>
                  <a:pt x="9461975" y="3242849"/>
                  <a:pt x="9480509" y="3243347"/>
                </a:cubicBezTo>
                <a:cubicBezTo>
                  <a:pt x="9499166" y="3243844"/>
                  <a:pt x="9514839" y="3229167"/>
                  <a:pt x="9515710" y="3210509"/>
                </a:cubicBezTo>
                <a:cubicBezTo>
                  <a:pt x="9516581" y="3191727"/>
                  <a:pt x="9502401" y="3175805"/>
                  <a:pt x="9483743" y="3174562"/>
                </a:cubicBezTo>
                <a:close/>
                <a:moveTo>
                  <a:pt x="9360477" y="3207026"/>
                </a:moveTo>
                <a:cubicBezTo>
                  <a:pt x="9359482" y="3226803"/>
                  <a:pt x="9375527" y="3243596"/>
                  <a:pt x="9395305" y="3243347"/>
                </a:cubicBezTo>
                <a:cubicBezTo>
                  <a:pt x="9413838" y="3243098"/>
                  <a:pt x="9429262" y="3227550"/>
                  <a:pt x="9429386" y="3209016"/>
                </a:cubicBezTo>
                <a:cubicBezTo>
                  <a:pt x="9429511" y="3190359"/>
                  <a:pt x="9414460" y="3174935"/>
                  <a:pt x="9395927" y="3174437"/>
                </a:cubicBezTo>
                <a:cubicBezTo>
                  <a:pt x="9377144" y="3173940"/>
                  <a:pt x="9361472" y="3188368"/>
                  <a:pt x="9360477" y="3207026"/>
                </a:cubicBezTo>
                <a:close/>
                <a:moveTo>
                  <a:pt x="9303509" y="3243347"/>
                </a:moveTo>
                <a:cubicBezTo>
                  <a:pt x="9321917" y="3244342"/>
                  <a:pt x="9338336" y="3229913"/>
                  <a:pt x="9339704" y="3211380"/>
                </a:cubicBezTo>
                <a:cubicBezTo>
                  <a:pt x="9341197" y="3191727"/>
                  <a:pt x="9325401" y="3174686"/>
                  <a:pt x="9305623" y="3174562"/>
                </a:cubicBezTo>
                <a:cubicBezTo>
                  <a:pt x="9286841" y="3174437"/>
                  <a:pt x="9271541" y="3189115"/>
                  <a:pt x="9270920" y="3207897"/>
                </a:cubicBezTo>
                <a:cubicBezTo>
                  <a:pt x="9270297" y="3226554"/>
                  <a:pt x="9284851" y="3242476"/>
                  <a:pt x="9303509" y="3243471"/>
                </a:cubicBezTo>
                <a:close/>
                <a:moveTo>
                  <a:pt x="9216065" y="3243347"/>
                </a:moveTo>
                <a:cubicBezTo>
                  <a:pt x="9234599" y="3243222"/>
                  <a:pt x="9250147" y="3227674"/>
                  <a:pt x="9250396" y="3209265"/>
                </a:cubicBezTo>
                <a:cubicBezTo>
                  <a:pt x="9250645" y="3189488"/>
                  <a:pt x="9233852" y="3173442"/>
                  <a:pt x="9214076" y="3174437"/>
                </a:cubicBezTo>
                <a:cubicBezTo>
                  <a:pt x="9195418" y="3175432"/>
                  <a:pt x="9180989" y="3190980"/>
                  <a:pt x="9181487" y="3209763"/>
                </a:cubicBezTo>
                <a:cubicBezTo>
                  <a:pt x="9181984" y="3228421"/>
                  <a:pt x="9197532" y="3243471"/>
                  <a:pt x="9216065" y="3243347"/>
                </a:cubicBezTo>
                <a:close/>
                <a:moveTo>
                  <a:pt x="9091929" y="3206777"/>
                </a:moveTo>
                <a:cubicBezTo>
                  <a:pt x="9090809" y="3226554"/>
                  <a:pt x="9106731" y="3243471"/>
                  <a:pt x="9126508" y="3243347"/>
                </a:cubicBezTo>
                <a:cubicBezTo>
                  <a:pt x="9145042" y="3243347"/>
                  <a:pt x="9160590" y="3227798"/>
                  <a:pt x="9160838" y="3209265"/>
                </a:cubicBezTo>
                <a:cubicBezTo>
                  <a:pt x="9161087" y="3190607"/>
                  <a:pt x="9146161" y="3175059"/>
                  <a:pt x="9127503" y="3174437"/>
                </a:cubicBezTo>
                <a:cubicBezTo>
                  <a:pt x="9108721" y="3173815"/>
                  <a:pt x="9092924" y="3188119"/>
                  <a:pt x="9091929" y="3206777"/>
                </a:cubicBezTo>
                <a:close/>
                <a:moveTo>
                  <a:pt x="9040061" y="3174437"/>
                </a:moveTo>
                <a:cubicBezTo>
                  <a:pt x="9020283" y="3174188"/>
                  <a:pt x="9004113" y="3190980"/>
                  <a:pt x="9005232" y="3210633"/>
                </a:cubicBezTo>
                <a:cubicBezTo>
                  <a:pt x="9006352" y="3229167"/>
                  <a:pt x="9022397" y="3244093"/>
                  <a:pt x="9040931" y="3243347"/>
                </a:cubicBezTo>
                <a:cubicBezTo>
                  <a:pt x="9059465" y="3242725"/>
                  <a:pt x="9074390" y="3226928"/>
                  <a:pt x="9074142" y="3208270"/>
                </a:cubicBezTo>
                <a:cubicBezTo>
                  <a:pt x="9073893" y="3189488"/>
                  <a:pt x="9058842" y="3174562"/>
                  <a:pt x="9040061" y="3174313"/>
                </a:cubicBezTo>
                <a:close/>
                <a:moveTo>
                  <a:pt x="8915675" y="3209390"/>
                </a:moveTo>
                <a:cubicBezTo>
                  <a:pt x="8916048" y="3227923"/>
                  <a:pt x="8931596" y="3243347"/>
                  <a:pt x="8950130" y="3243347"/>
                </a:cubicBezTo>
                <a:cubicBezTo>
                  <a:pt x="8969907" y="3243347"/>
                  <a:pt x="8985704" y="3226430"/>
                  <a:pt x="8984585" y="3206653"/>
                </a:cubicBezTo>
                <a:cubicBezTo>
                  <a:pt x="8983465" y="3187995"/>
                  <a:pt x="8967668" y="3173691"/>
                  <a:pt x="8948886" y="3174437"/>
                </a:cubicBezTo>
                <a:cubicBezTo>
                  <a:pt x="8930228" y="3175184"/>
                  <a:pt x="8915426" y="3190732"/>
                  <a:pt x="8915675" y="3209390"/>
                </a:cubicBezTo>
                <a:close/>
                <a:moveTo>
                  <a:pt x="8862438" y="3174437"/>
                </a:moveTo>
                <a:cubicBezTo>
                  <a:pt x="8842660" y="3173442"/>
                  <a:pt x="8825869" y="3189363"/>
                  <a:pt x="8825993" y="3209141"/>
                </a:cubicBezTo>
                <a:cubicBezTo>
                  <a:pt x="8826242" y="3227674"/>
                  <a:pt x="8841666" y="3243098"/>
                  <a:pt x="8860199" y="3243347"/>
                </a:cubicBezTo>
                <a:cubicBezTo>
                  <a:pt x="8878857" y="3243471"/>
                  <a:pt x="8894281" y="3228545"/>
                  <a:pt x="8894902" y="3209887"/>
                </a:cubicBezTo>
                <a:cubicBezTo>
                  <a:pt x="8895400" y="3191105"/>
                  <a:pt x="8881096" y="3175432"/>
                  <a:pt x="8862438" y="3174437"/>
                </a:cubicBezTo>
                <a:close/>
                <a:moveTo>
                  <a:pt x="8774000" y="3243347"/>
                </a:moveTo>
                <a:cubicBezTo>
                  <a:pt x="8792534" y="3243347"/>
                  <a:pt x="8808206" y="3228047"/>
                  <a:pt x="8808579" y="3209514"/>
                </a:cubicBezTo>
                <a:cubicBezTo>
                  <a:pt x="8808953" y="3189737"/>
                  <a:pt x="8792409" y="3173567"/>
                  <a:pt x="8772508" y="3174437"/>
                </a:cubicBezTo>
                <a:cubicBezTo>
                  <a:pt x="8753725" y="3175308"/>
                  <a:pt x="8739296" y="3190732"/>
                  <a:pt x="8739670" y="3209514"/>
                </a:cubicBezTo>
                <a:cubicBezTo>
                  <a:pt x="8740043" y="3228172"/>
                  <a:pt x="8755467" y="3243347"/>
                  <a:pt x="8774000" y="3243347"/>
                </a:cubicBezTo>
                <a:close/>
                <a:moveTo>
                  <a:pt x="8684692" y="3243347"/>
                </a:moveTo>
                <a:cubicBezTo>
                  <a:pt x="8703225" y="3243347"/>
                  <a:pt x="8718773" y="3227798"/>
                  <a:pt x="8719022" y="3209265"/>
                </a:cubicBezTo>
                <a:cubicBezTo>
                  <a:pt x="8719270" y="3189488"/>
                  <a:pt x="8702603" y="3173442"/>
                  <a:pt x="8682826" y="3174437"/>
                </a:cubicBezTo>
                <a:cubicBezTo>
                  <a:pt x="8664168" y="3175308"/>
                  <a:pt x="8649740" y="3190980"/>
                  <a:pt x="8650112" y="3209763"/>
                </a:cubicBezTo>
                <a:cubicBezTo>
                  <a:pt x="8650610" y="3228421"/>
                  <a:pt x="8666034" y="3243471"/>
                  <a:pt x="8684692" y="3243347"/>
                </a:cubicBezTo>
                <a:close/>
                <a:moveTo>
                  <a:pt x="8560555" y="3208146"/>
                </a:moveTo>
                <a:cubicBezTo>
                  <a:pt x="8560182" y="3227923"/>
                  <a:pt x="8576849" y="3244217"/>
                  <a:pt x="8596502" y="3243222"/>
                </a:cubicBezTo>
                <a:cubicBezTo>
                  <a:pt x="8615036" y="3242352"/>
                  <a:pt x="8630086" y="3226306"/>
                  <a:pt x="8629589" y="3207897"/>
                </a:cubicBezTo>
                <a:cubicBezTo>
                  <a:pt x="8629091" y="3189363"/>
                  <a:pt x="8613543" y="3174313"/>
                  <a:pt x="8594885" y="3174437"/>
                </a:cubicBezTo>
                <a:cubicBezTo>
                  <a:pt x="8576103" y="3174437"/>
                  <a:pt x="8560928" y="3189488"/>
                  <a:pt x="8560679" y="3208146"/>
                </a:cubicBezTo>
                <a:close/>
                <a:moveTo>
                  <a:pt x="8473859" y="3208892"/>
                </a:moveTo>
                <a:cubicBezTo>
                  <a:pt x="8473859" y="3227425"/>
                  <a:pt x="8489282" y="3242973"/>
                  <a:pt x="8507815" y="3243347"/>
                </a:cubicBezTo>
                <a:cubicBezTo>
                  <a:pt x="8527593" y="3243720"/>
                  <a:pt x="8543763" y="3227052"/>
                  <a:pt x="8542892" y="3207275"/>
                </a:cubicBezTo>
                <a:cubicBezTo>
                  <a:pt x="8542021" y="3188617"/>
                  <a:pt x="8526473" y="3174064"/>
                  <a:pt x="8507691" y="3174437"/>
                </a:cubicBezTo>
                <a:cubicBezTo>
                  <a:pt x="8489033" y="3174811"/>
                  <a:pt x="8473983" y="3190234"/>
                  <a:pt x="8473983" y="3208892"/>
                </a:cubicBezTo>
                <a:close/>
                <a:moveTo>
                  <a:pt x="8421119" y="3174562"/>
                </a:moveTo>
                <a:cubicBezTo>
                  <a:pt x="8401342" y="3173318"/>
                  <a:pt x="8384301" y="3189115"/>
                  <a:pt x="8384301" y="3208767"/>
                </a:cubicBezTo>
                <a:cubicBezTo>
                  <a:pt x="8384301" y="3227301"/>
                  <a:pt x="8399600" y="3242973"/>
                  <a:pt x="8418134" y="3243347"/>
                </a:cubicBezTo>
                <a:cubicBezTo>
                  <a:pt x="8436792" y="3243720"/>
                  <a:pt x="8452464" y="3228918"/>
                  <a:pt x="8453210" y="3210260"/>
                </a:cubicBezTo>
                <a:cubicBezTo>
                  <a:pt x="8453956" y="3191478"/>
                  <a:pt x="8439777" y="3175681"/>
                  <a:pt x="8421119" y="3174437"/>
                </a:cubicBezTo>
                <a:close/>
                <a:moveTo>
                  <a:pt x="8329696" y="3174562"/>
                </a:moveTo>
                <a:cubicBezTo>
                  <a:pt x="8309919" y="3174313"/>
                  <a:pt x="8293749" y="3190980"/>
                  <a:pt x="8294868" y="3210758"/>
                </a:cubicBezTo>
                <a:cubicBezTo>
                  <a:pt x="8295863" y="3229291"/>
                  <a:pt x="8312033" y="3244217"/>
                  <a:pt x="8330442" y="3243596"/>
                </a:cubicBezTo>
                <a:cubicBezTo>
                  <a:pt x="8348976" y="3242973"/>
                  <a:pt x="8363902" y="3227301"/>
                  <a:pt x="8363654" y="3208643"/>
                </a:cubicBezTo>
                <a:cubicBezTo>
                  <a:pt x="8363405" y="3189861"/>
                  <a:pt x="8348478" y="3174935"/>
                  <a:pt x="8329696" y="3174686"/>
                </a:cubicBezTo>
                <a:close/>
                <a:moveTo>
                  <a:pt x="8205186" y="3209016"/>
                </a:moveTo>
                <a:cubicBezTo>
                  <a:pt x="8205186" y="3227550"/>
                  <a:pt x="8220610" y="3243098"/>
                  <a:pt x="8239144" y="3243471"/>
                </a:cubicBezTo>
                <a:cubicBezTo>
                  <a:pt x="8258921" y="3243844"/>
                  <a:pt x="8275091" y="3227177"/>
                  <a:pt x="8274221" y="3207399"/>
                </a:cubicBezTo>
                <a:cubicBezTo>
                  <a:pt x="8273350" y="3188742"/>
                  <a:pt x="8257802" y="3174188"/>
                  <a:pt x="8239019" y="3174562"/>
                </a:cubicBezTo>
                <a:cubicBezTo>
                  <a:pt x="8220361" y="3174935"/>
                  <a:pt x="8205311" y="3190359"/>
                  <a:pt x="8205311" y="3209016"/>
                </a:cubicBezTo>
                <a:close/>
                <a:moveTo>
                  <a:pt x="8153691" y="3243471"/>
                </a:moveTo>
                <a:cubicBezTo>
                  <a:pt x="8172224" y="3243222"/>
                  <a:pt x="8187648" y="3227674"/>
                  <a:pt x="8187773" y="3209141"/>
                </a:cubicBezTo>
                <a:cubicBezTo>
                  <a:pt x="8187773" y="3189363"/>
                  <a:pt x="8170980" y="3173442"/>
                  <a:pt x="8151203" y="3174562"/>
                </a:cubicBezTo>
                <a:cubicBezTo>
                  <a:pt x="8132545" y="3175681"/>
                  <a:pt x="8118241" y="3191354"/>
                  <a:pt x="8118863" y="3210136"/>
                </a:cubicBezTo>
                <a:cubicBezTo>
                  <a:pt x="8119485" y="3228794"/>
                  <a:pt x="8135033" y="3243720"/>
                  <a:pt x="8153691" y="3243471"/>
                </a:cubicBezTo>
                <a:close/>
                <a:moveTo>
                  <a:pt x="8063636" y="3243471"/>
                </a:moveTo>
                <a:cubicBezTo>
                  <a:pt x="8082170" y="3243471"/>
                  <a:pt x="8097842" y="3228172"/>
                  <a:pt x="8098215" y="3209638"/>
                </a:cubicBezTo>
                <a:cubicBezTo>
                  <a:pt x="8098589" y="3189861"/>
                  <a:pt x="8082045" y="3173691"/>
                  <a:pt x="8062143" y="3174562"/>
                </a:cubicBezTo>
                <a:cubicBezTo>
                  <a:pt x="8043361" y="3175432"/>
                  <a:pt x="8028932" y="3190856"/>
                  <a:pt x="8029306" y="3209638"/>
                </a:cubicBezTo>
                <a:cubicBezTo>
                  <a:pt x="8029679" y="3228296"/>
                  <a:pt x="8045102" y="3243471"/>
                  <a:pt x="8063636" y="3243471"/>
                </a:cubicBezTo>
                <a:close/>
                <a:moveTo>
                  <a:pt x="7974079" y="3243471"/>
                </a:moveTo>
                <a:cubicBezTo>
                  <a:pt x="7992612" y="3243471"/>
                  <a:pt x="8008285" y="3228172"/>
                  <a:pt x="8008657" y="3209638"/>
                </a:cubicBezTo>
                <a:cubicBezTo>
                  <a:pt x="8009031" y="3189861"/>
                  <a:pt x="7992488" y="3173691"/>
                  <a:pt x="7972586" y="3174562"/>
                </a:cubicBezTo>
                <a:cubicBezTo>
                  <a:pt x="7953804" y="3175432"/>
                  <a:pt x="7939375" y="3190856"/>
                  <a:pt x="7939748" y="3209638"/>
                </a:cubicBezTo>
                <a:cubicBezTo>
                  <a:pt x="7940121" y="3228296"/>
                  <a:pt x="7955545" y="3243471"/>
                  <a:pt x="7974079" y="3243471"/>
                </a:cubicBezTo>
                <a:close/>
                <a:moveTo>
                  <a:pt x="7889497" y="3174562"/>
                </a:moveTo>
                <a:cubicBezTo>
                  <a:pt x="7869719" y="3173442"/>
                  <a:pt x="7852803" y="3189363"/>
                  <a:pt x="7852928" y="3209016"/>
                </a:cubicBezTo>
                <a:cubicBezTo>
                  <a:pt x="7852928" y="3227550"/>
                  <a:pt x="7868476" y="3243098"/>
                  <a:pt x="7887009" y="3243347"/>
                </a:cubicBezTo>
                <a:cubicBezTo>
                  <a:pt x="7905667" y="3243596"/>
                  <a:pt x="7921215" y="3228794"/>
                  <a:pt x="7921837" y="3210136"/>
                </a:cubicBezTo>
                <a:cubicBezTo>
                  <a:pt x="7922459" y="3191354"/>
                  <a:pt x="7908155" y="3175681"/>
                  <a:pt x="7889497" y="3174562"/>
                </a:cubicBezTo>
                <a:close/>
                <a:moveTo>
                  <a:pt x="7763246" y="3207773"/>
                </a:moveTo>
                <a:cubicBezTo>
                  <a:pt x="7762624" y="3226181"/>
                  <a:pt x="7777426" y="3242352"/>
                  <a:pt x="7796083" y="3243347"/>
                </a:cubicBezTo>
                <a:cubicBezTo>
                  <a:pt x="7815736" y="3244466"/>
                  <a:pt x="7832528" y="3228296"/>
                  <a:pt x="7832279" y="3208519"/>
                </a:cubicBezTo>
                <a:cubicBezTo>
                  <a:pt x="7832030" y="3189737"/>
                  <a:pt x="7817105" y="3174811"/>
                  <a:pt x="7798322" y="3174562"/>
                </a:cubicBezTo>
                <a:cubicBezTo>
                  <a:pt x="7779664" y="3174313"/>
                  <a:pt x="7763992" y="3189239"/>
                  <a:pt x="7763370" y="3207773"/>
                </a:cubicBezTo>
                <a:close/>
                <a:moveTo>
                  <a:pt x="7710257" y="3174562"/>
                </a:moveTo>
                <a:cubicBezTo>
                  <a:pt x="7690480" y="3173442"/>
                  <a:pt x="7673563" y="3189363"/>
                  <a:pt x="7673688" y="3209141"/>
                </a:cubicBezTo>
                <a:cubicBezTo>
                  <a:pt x="7673688" y="3227674"/>
                  <a:pt x="7689236" y="3243222"/>
                  <a:pt x="7707769" y="3243471"/>
                </a:cubicBezTo>
                <a:cubicBezTo>
                  <a:pt x="7726427" y="3243720"/>
                  <a:pt x="7741975" y="3228794"/>
                  <a:pt x="7742598" y="3210136"/>
                </a:cubicBezTo>
                <a:cubicBezTo>
                  <a:pt x="7743220" y="3191354"/>
                  <a:pt x="7728915" y="3175681"/>
                  <a:pt x="7710257" y="3174562"/>
                </a:cubicBezTo>
                <a:close/>
                <a:moveTo>
                  <a:pt x="7587365" y="3207150"/>
                </a:moveTo>
                <a:cubicBezTo>
                  <a:pt x="7586369" y="3226928"/>
                  <a:pt x="7602415" y="3243720"/>
                  <a:pt x="7622192" y="3243471"/>
                </a:cubicBezTo>
                <a:cubicBezTo>
                  <a:pt x="7640726" y="3243222"/>
                  <a:pt x="7656150" y="3227674"/>
                  <a:pt x="7656274" y="3209141"/>
                </a:cubicBezTo>
                <a:cubicBezTo>
                  <a:pt x="7656398" y="3190483"/>
                  <a:pt x="7641348" y="3175059"/>
                  <a:pt x="7622815" y="3174562"/>
                </a:cubicBezTo>
                <a:cubicBezTo>
                  <a:pt x="7604032" y="3174064"/>
                  <a:pt x="7588360" y="3188493"/>
                  <a:pt x="7587365" y="3207150"/>
                </a:cubicBezTo>
                <a:close/>
                <a:moveTo>
                  <a:pt x="7532635" y="3243471"/>
                </a:moveTo>
                <a:cubicBezTo>
                  <a:pt x="7551169" y="3243222"/>
                  <a:pt x="7566592" y="3227674"/>
                  <a:pt x="7566717" y="3209141"/>
                </a:cubicBezTo>
                <a:cubicBezTo>
                  <a:pt x="7566717" y="3189363"/>
                  <a:pt x="7549924" y="3173442"/>
                  <a:pt x="7530148" y="3174562"/>
                </a:cubicBezTo>
                <a:cubicBezTo>
                  <a:pt x="7511490" y="3175681"/>
                  <a:pt x="7497185" y="3191354"/>
                  <a:pt x="7497807" y="3210136"/>
                </a:cubicBezTo>
                <a:cubicBezTo>
                  <a:pt x="7498429" y="3228794"/>
                  <a:pt x="7513978" y="3243720"/>
                  <a:pt x="7532635" y="3243471"/>
                </a:cubicBezTo>
                <a:close/>
                <a:moveTo>
                  <a:pt x="7442829" y="3243471"/>
                </a:moveTo>
                <a:cubicBezTo>
                  <a:pt x="7461362" y="3243347"/>
                  <a:pt x="7476910" y="3227798"/>
                  <a:pt x="7477159" y="3209390"/>
                </a:cubicBezTo>
                <a:cubicBezTo>
                  <a:pt x="7477408" y="3189612"/>
                  <a:pt x="7460616" y="3173567"/>
                  <a:pt x="7440839" y="3174562"/>
                </a:cubicBezTo>
                <a:cubicBezTo>
                  <a:pt x="7422181" y="3175557"/>
                  <a:pt x="7407752" y="3191105"/>
                  <a:pt x="7408250" y="3209887"/>
                </a:cubicBezTo>
                <a:cubicBezTo>
                  <a:pt x="7408747" y="3228545"/>
                  <a:pt x="7424296" y="3243596"/>
                  <a:pt x="7442829" y="3243471"/>
                </a:cubicBezTo>
                <a:close/>
                <a:moveTo>
                  <a:pt x="7318693" y="3209265"/>
                </a:moveTo>
                <a:cubicBezTo>
                  <a:pt x="7318817" y="3229042"/>
                  <a:pt x="7335982" y="3244839"/>
                  <a:pt x="7355635" y="3243347"/>
                </a:cubicBezTo>
                <a:cubicBezTo>
                  <a:pt x="7374168" y="3241854"/>
                  <a:pt x="7388597" y="3225560"/>
                  <a:pt x="7387602" y="3207026"/>
                </a:cubicBezTo>
                <a:cubicBezTo>
                  <a:pt x="7386483" y="3188368"/>
                  <a:pt x="7370561" y="3173815"/>
                  <a:pt x="7352028" y="3174437"/>
                </a:cubicBezTo>
                <a:cubicBezTo>
                  <a:pt x="7333370" y="3175059"/>
                  <a:pt x="7318568" y="3190359"/>
                  <a:pt x="7318817" y="3209141"/>
                </a:cubicBezTo>
                <a:close/>
                <a:moveTo>
                  <a:pt x="7231996" y="3209638"/>
                </a:moveTo>
                <a:cubicBezTo>
                  <a:pt x="7232369" y="3228172"/>
                  <a:pt x="7248042" y="3243471"/>
                  <a:pt x="7266575" y="3243471"/>
                </a:cubicBezTo>
                <a:cubicBezTo>
                  <a:pt x="7286352" y="3243471"/>
                  <a:pt x="7302149" y="3226430"/>
                  <a:pt x="7300906" y="3206653"/>
                </a:cubicBezTo>
                <a:cubicBezTo>
                  <a:pt x="7299661" y="3187995"/>
                  <a:pt x="7283865" y="3173815"/>
                  <a:pt x="7265083" y="3174562"/>
                </a:cubicBezTo>
                <a:cubicBezTo>
                  <a:pt x="7246425" y="3175308"/>
                  <a:pt x="7231623" y="3191105"/>
                  <a:pt x="7232120" y="3209638"/>
                </a:cubicBezTo>
                <a:close/>
                <a:moveTo>
                  <a:pt x="7142439" y="3207026"/>
                </a:moveTo>
                <a:cubicBezTo>
                  <a:pt x="7141444" y="3225435"/>
                  <a:pt x="7155872" y="3241854"/>
                  <a:pt x="7174405" y="3243222"/>
                </a:cubicBezTo>
                <a:cubicBezTo>
                  <a:pt x="7194058" y="3244715"/>
                  <a:pt x="7211099" y="3228918"/>
                  <a:pt x="7211224" y="3209141"/>
                </a:cubicBezTo>
                <a:cubicBezTo>
                  <a:pt x="7211348" y="3190359"/>
                  <a:pt x="7196671" y="3175059"/>
                  <a:pt x="7177888" y="3174437"/>
                </a:cubicBezTo>
                <a:cubicBezTo>
                  <a:pt x="7159231" y="3173815"/>
                  <a:pt x="7143309" y="3188368"/>
                  <a:pt x="7142314" y="3207026"/>
                </a:cubicBezTo>
                <a:close/>
                <a:moveTo>
                  <a:pt x="7052881" y="3206777"/>
                </a:moveTo>
                <a:cubicBezTo>
                  <a:pt x="7051761" y="3225186"/>
                  <a:pt x="7066066" y="3241730"/>
                  <a:pt x="7084599" y="3243222"/>
                </a:cubicBezTo>
                <a:cubicBezTo>
                  <a:pt x="7104252" y="3244839"/>
                  <a:pt x="7121418" y="3229167"/>
                  <a:pt x="7121666" y="3209390"/>
                </a:cubicBezTo>
                <a:cubicBezTo>
                  <a:pt x="7121915" y="3190607"/>
                  <a:pt x="7107362" y="3175184"/>
                  <a:pt x="7088580" y="3174437"/>
                </a:cubicBezTo>
                <a:cubicBezTo>
                  <a:pt x="7069922" y="3173691"/>
                  <a:pt x="7054000" y="3188119"/>
                  <a:pt x="7052757" y="3206777"/>
                </a:cubicBezTo>
                <a:close/>
                <a:moveTo>
                  <a:pt x="6966433" y="3208146"/>
                </a:moveTo>
                <a:cubicBezTo>
                  <a:pt x="6966060" y="3227923"/>
                  <a:pt x="6982728" y="3244217"/>
                  <a:pt x="7002381" y="3243222"/>
                </a:cubicBezTo>
                <a:cubicBezTo>
                  <a:pt x="7020914" y="3242352"/>
                  <a:pt x="7035964" y="3226306"/>
                  <a:pt x="7035467" y="3207897"/>
                </a:cubicBezTo>
                <a:cubicBezTo>
                  <a:pt x="7034970" y="3189363"/>
                  <a:pt x="7019422" y="3174313"/>
                  <a:pt x="7000764" y="3174437"/>
                </a:cubicBezTo>
                <a:cubicBezTo>
                  <a:pt x="6981982" y="3174437"/>
                  <a:pt x="6966806" y="3189488"/>
                  <a:pt x="6966558" y="3208146"/>
                </a:cubicBezTo>
                <a:close/>
                <a:moveTo>
                  <a:pt x="6876876" y="3206902"/>
                </a:moveTo>
                <a:cubicBezTo>
                  <a:pt x="6875880" y="3226679"/>
                  <a:pt x="6891802" y="3243471"/>
                  <a:pt x="6911579" y="3243347"/>
                </a:cubicBezTo>
                <a:cubicBezTo>
                  <a:pt x="6930113" y="3243098"/>
                  <a:pt x="6945537" y="3227674"/>
                  <a:pt x="6945785" y="3209141"/>
                </a:cubicBezTo>
                <a:cubicBezTo>
                  <a:pt x="6945909" y="3190483"/>
                  <a:pt x="6930984" y="3175059"/>
                  <a:pt x="6912326" y="3174437"/>
                </a:cubicBezTo>
                <a:cubicBezTo>
                  <a:pt x="6893544" y="3173940"/>
                  <a:pt x="6877871" y="3188244"/>
                  <a:pt x="6876876" y="3206902"/>
                </a:cubicBezTo>
                <a:close/>
                <a:moveTo>
                  <a:pt x="6821898" y="3243347"/>
                </a:moveTo>
                <a:cubicBezTo>
                  <a:pt x="6840431" y="3243222"/>
                  <a:pt x="6855979" y="3227674"/>
                  <a:pt x="6856228" y="3209265"/>
                </a:cubicBezTo>
                <a:cubicBezTo>
                  <a:pt x="6856476" y="3189488"/>
                  <a:pt x="6839685" y="3173442"/>
                  <a:pt x="6819907" y="3174437"/>
                </a:cubicBezTo>
                <a:cubicBezTo>
                  <a:pt x="6801249" y="3175432"/>
                  <a:pt x="6786821" y="3190980"/>
                  <a:pt x="6787318" y="3209763"/>
                </a:cubicBezTo>
                <a:cubicBezTo>
                  <a:pt x="6787816" y="3228421"/>
                  <a:pt x="6803364" y="3243471"/>
                  <a:pt x="6821898" y="3243347"/>
                </a:cubicBezTo>
                <a:close/>
                <a:moveTo>
                  <a:pt x="6700498" y="3209016"/>
                </a:moveTo>
                <a:cubicBezTo>
                  <a:pt x="6700498" y="3227550"/>
                  <a:pt x="6716046" y="3243098"/>
                  <a:pt x="6734579" y="3243347"/>
                </a:cubicBezTo>
                <a:cubicBezTo>
                  <a:pt x="6754357" y="3243596"/>
                  <a:pt x="6770402" y="3226928"/>
                  <a:pt x="6769407" y="3207026"/>
                </a:cubicBezTo>
                <a:cubicBezTo>
                  <a:pt x="6768536" y="3188368"/>
                  <a:pt x="6752864" y="3173940"/>
                  <a:pt x="6734082" y="3174437"/>
                </a:cubicBezTo>
                <a:cubicBezTo>
                  <a:pt x="6715424" y="3174935"/>
                  <a:pt x="6700373" y="3190359"/>
                  <a:pt x="6700498" y="3209016"/>
                </a:cubicBezTo>
                <a:close/>
                <a:moveTo>
                  <a:pt x="6645892" y="3174437"/>
                </a:moveTo>
                <a:cubicBezTo>
                  <a:pt x="6626115" y="3174188"/>
                  <a:pt x="6609945" y="3190980"/>
                  <a:pt x="6611064" y="3210633"/>
                </a:cubicBezTo>
                <a:cubicBezTo>
                  <a:pt x="6612060" y="3229167"/>
                  <a:pt x="6628230" y="3244093"/>
                  <a:pt x="6646763" y="3243347"/>
                </a:cubicBezTo>
                <a:cubicBezTo>
                  <a:pt x="6665296" y="3242725"/>
                  <a:pt x="6680223" y="3226928"/>
                  <a:pt x="6679974" y="3208270"/>
                </a:cubicBezTo>
                <a:cubicBezTo>
                  <a:pt x="6679725" y="3189488"/>
                  <a:pt x="6664674" y="3174562"/>
                  <a:pt x="6645892" y="3174313"/>
                </a:cubicBezTo>
                <a:close/>
                <a:moveTo>
                  <a:pt x="6555713" y="3174437"/>
                </a:moveTo>
                <a:cubicBezTo>
                  <a:pt x="6535936" y="3174437"/>
                  <a:pt x="6520014" y="3191602"/>
                  <a:pt x="6521507" y="3211255"/>
                </a:cubicBezTo>
                <a:cubicBezTo>
                  <a:pt x="6522875" y="3229789"/>
                  <a:pt x="6539170" y="3244342"/>
                  <a:pt x="6557703" y="3243347"/>
                </a:cubicBezTo>
                <a:cubicBezTo>
                  <a:pt x="6576237" y="3242352"/>
                  <a:pt x="6590914" y="3226430"/>
                  <a:pt x="6590417" y="3207773"/>
                </a:cubicBezTo>
                <a:cubicBezTo>
                  <a:pt x="6589919" y="3189115"/>
                  <a:pt x="6574620" y="3174313"/>
                  <a:pt x="6555837" y="3174437"/>
                </a:cubicBezTo>
                <a:close/>
                <a:moveTo>
                  <a:pt x="6431826" y="3209016"/>
                </a:moveTo>
                <a:cubicBezTo>
                  <a:pt x="6431826" y="3227550"/>
                  <a:pt x="6447374" y="3243098"/>
                  <a:pt x="6465907" y="3243347"/>
                </a:cubicBezTo>
                <a:cubicBezTo>
                  <a:pt x="6485684" y="3243596"/>
                  <a:pt x="6501730" y="3226928"/>
                  <a:pt x="6500735" y="3207026"/>
                </a:cubicBezTo>
                <a:cubicBezTo>
                  <a:pt x="6499864" y="3188368"/>
                  <a:pt x="6484191" y="3173940"/>
                  <a:pt x="6465409" y="3174437"/>
                </a:cubicBezTo>
                <a:cubicBezTo>
                  <a:pt x="6446751" y="3174935"/>
                  <a:pt x="6431701" y="3190359"/>
                  <a:pt x="6431826" y="3209016"/>
                </a:cubicBezTo>
                <a:close/>
                <a:moveTo>
                  <a:pt x="6379956" y="3243347"/>
                </a:moveTo>
                <a:cubicBezTo>
                  <a:pt x="6398490" y="3243347"/>
                  <a:pt x="6414038" y="3227798"/>
                  <a:pt x="6414287" y="3209265"/>
                </a:cubicBezTo>
                <a:cubicBezTo>
                  <a:pt x="6414536" y="3189488"/>
                  <a:pt x="6397868" y="3173442"/>
                  <a:pt x="6378091" y="3174437"/>
                </a:cubicBezTo>
                <a:cubicBezTo>
                  <a:pt x="6359433" y="3175308"/>
                  <a:pt x="6345004" y="3190980"/>
                  <a:pt x="6345378" y="3209763"/>
                </a:cubicBezTo>
                <a:cubicBezTo>
                  <a:pt x="6345875" y="3228421"/>
                  <a:pt x="6361299" y="3243471"/>
                  <a:pt x="6379956" y="3243347"/>
                </a:cubicBezTo>
                <a:close/>
                <a:moveTo>
                  <a:pt x="6288160" y="3243347"/>
                </a:moveTo>
                <a:cubicBezTo>
                  <a:pt x="6306570" y="3244466"/>
                  <a:pt x="6323112" y="3230162"/>
                  <a:pt x="6324606" y="3211628"/>
                </a:cubicBezTo>
                <a:cubicBezTo>
                  <a:pt x="6326222" y="3191975"/>
                  <a:pt x="6310550" y="3174811"/>
                  <a:pt x="6290772" y="3174562"/>
                </a:cubicBezTo>
                <a:cubicBezTo>
                  <a:pt x="6271990" y="3174313"/>
                  <a:pt x="6256566" y="3188866"/>
                  <a:pt x="6255820" y="3207648"/>
                </a:cubicBezTo>
                <a:cubicBezTo>
                  <a:pt x="6255074" y="3226306"/>
                  <a:pt x="6269502" y="3242227"/>
                  <a:pt x="6288160" y="3243471"/>
                </a:cubicBezTo>
                <a:close/>
                <a:moveTo>
                  <a:pt x="6199722" y="3243471"/>
                </a:moveTo>
                <a:cubicBezTo>
                  <a:pt x="6218131" y="3243969"/>
                  <a:pt x="6234177" y="3229042"/>
                  <a:pt x="6235172" y="3210509"/>
                </a:cubicBezTo>
                <a:cubicBezTo>
                  <a:pt x="6236167" y="3190732"/>
                  <a:pt x="6219997" y="3174188"/>
                  <a:pt x="6200096" y="3174437"/>
                </a:cubicBezTo>
                <a:cubicBezTo>
                  <a:pt x="6181313" y="3174811"/>
                  <a:pt x="6166387" y="3189861"/>
                  <a:pt x="6166263" y="3208643"/>
                </a:cubicBezTo>
                <a:cubicBezTo>
                  <a:pt x="6166263" y="3227301"/>
                  <a:pt x="6181064" y="3242849"/>
                  <a:pt x="6199722" y="3243471"/>
                </a:cubicBezTo>
                <a:close/>
                <a:moveTo>
                  <a:pt x="6115887" y="3174437"/>
                </a:moveTo>
                <a:cubicBezTo>
                  <a:pt x="6096109" y="3173442"/>
                  <a:pt x="6079317" y="3189488"/>
                  <a:pt x="6079566" y="3209265"/>
                </a:cubicBezTo>
                <a:cubicBezTo>
                  <a:pt x="6079815" y="3227798"/>
                  <a:pt x="6095363" y="3243222"/>
                  <a:pt x="6113772" y="3243347"/>
                </a:cubicBezTo>
                <a:cubicBezTo>
                  <a:pt x="6132430" y="3243471"/>
                  <a:pt x="6147854" y="3228421"/>
                  <a:pt x="6148351" y="3209887"/>
                </a:cubicBezTo>
                <a:cubicBezTo>
                  <a:pt x="6148849" y="3191105"/>
                  <a:pt x="6134544" y="3175432"/>
                  <a:pt x="6115762" y="3174562"/>
                </a:cubicBezTo>
                <a:close/>
                <a:moveTo>
                  <a:pt x="6026578" y="3174437"/>
                </a:moveTo>
                <a:cubicBezTo>
                  <a:pt x="6006800" y="3173318"/>
                  <a:pt x="5989884" y="3189239"/>
                  <a:pt x="5990009" y="3209016"/>
                </a:cubicBezTo>
                <a:cubicBezTo>
                  <a:pt x="5990009" y="3227550"/>
                  <a:pt x="6005557" y="3243098"/>
                  <a:pt x="6024090" y="3243347"/>
                </a:cubicBezTo>
                <a:cubicBezTo>
                  <a:pt x="6042748" y="3243596"/>
                  <a:pt x="6058296" y="3228669"/>
                  <a:pt x="6058918" y="3210011"/>
                </a:cubicBezTo>
                <a:cubicBezTo>
                  <a:pt x="6059540" y="3191229"/>
                  <a:pt x="6045236" y="3175557"/>
                  <a:pt x="6026578" y="3174437"/>
                </a:cubicBezTo>
                <a:close/>
                <a:moveTo>
                  <a:pt x="5935403" y="3174437"/>
                </a:moveTo>
                <a:cubicBezTo>
                  <a:pt x="5915626" y="3174188"/>
                  <a:pt x="5899456" y="3190856"/>
                  <a:pt x="5900451" y="3210633"/>
                </a:cubicBezTo>
                <a:cubicBezTo>
                  <a:pt x="5901447" y="3229167"/>
                  <a:pt x="5917616" y="3244093"/>
                  <a:pt x="5936025" y="3243471"/>
                </a:cubicBezTo>
                <a:cubicBezTo>
                  <a:pt x="5954559" y="3242849"/>
                  <a:pt x="5969485" y="3227177"/>
                  <a:pt x="5969360" y="3208519"/>
                </a:cubicBezTo>
                <a:cubicBezTo>
                  <a:pt x="5969112" y="3189737"/>
                  <a:pt x="5954186" y="3174686"/>
                  <a:pt x="5935403" y="3174437"/>
                </a:cubicBezTo>
                <a:close/>
                <a:moveTo>
                  <a:pt x="5848458" y="3243347"/>
                </a:moveTo>
                <a:cubicBezTo>
                  <a:pt x="5866992" y="3243347"/>
                  <a:pt x="5882664" y="3228047"/>
                  <a:pt x="5883037" y="3209514"/>
                </a:cubicBezTo>
                <a:cubicBezTo>
                  <a:pt x="5883410" y="3189737"/>
                  <a:pt x="5866867" y="3173567"/>
                  <a:pt x="5846966" y="3174437"/>
                </a:cubicBezTo>
                <a:cubicBezTo>
                  <a:pt x="5828183" y="3175308"/>
                  <a:pt x="5813755" y="3190732"/>
                  <a:pt x="5814128" y="3209514"/>
                </a:cubicBezTo>
                <a:cubicBezTo>
                  <a:pt x="5814501" y="3228172"/>
                  <a:pt x="5829925" y="3243347"/>
                  <a:pt x="5848458" y="3243347"/>
                </a:cubicBezTo>
                <a:close/>
                <a:moveTo>
                  <a:pt x="5724571" y="3206902"/>
                </a:moveTo>
                <a:cubicBezTo>
                  <a:pt x="5723575" y="3226679"/>
                  <a:pt x="5739497" y="3243471"/>
                  <a:pt x="5759274" y="3243347"/>
                </a:cubicBezTo>
                <a:cubicBezTo>
                  <a:pt x="5777807" y="3243098"/>
                  <a:pt x="5793231" y="3227674"/>
                  <a:pt x="5793480" y="3209141"/>
                </a:cubicBezTo>
                <a:cubicBezTo>
                  <a:pt x="5793604" y="3190483"/>
                  <a:pt x="5778678" y="3175059"/>
                  <a:pt x="5760020" y="3174437"/>
                </a:cubicBezTo>
                <a:cubicBezTo>
                  <a:pt x="5741238" y="3173940"/>
                  <a:pt x="5725566" y="3188244"/>
                  <a:pt x="5724571" y="3206902"/>
                </a:cubicBezTo>
                <a:close/>
                <a:moveTo>
                  <a:pt x="5635013" y="3207773"/>
                </a:moveTo>
                <a:cubicBezTo>
                  <a:pt x="5634391" y="3227550"/>
                  <a:pt x="5650934" y="3243969"/>
                  <a:pt x="5670587" y="3243222"/>
                </a:cubicBezTo>
                <a:cubicBezTo>
                  <a:pt x="5689121" y="3242600"/>
                  <a:pt x="5704296" y="3226679"/>
                  <a:pt x="5703923" y="3208146"/>
                </a:cubicBezTo>
                <a:cubicBezTo>
                  <a:pt x="5703674" y="3189488"/>
                  <a:pt x="5688250" y="3174437"/>
                  <a:pt x="5669592" y="3174313"/>
                </a:cubicBezTo>
                <a:cubicBezTo>
                  <a:pt x="5650810" y="3174313"/>
                  <a:pt x="5635511" y="3188990"/>
                  <a:pt x="5635013" y="3207648"/>
                </a:cubicBezTo>
                <a:close/>
                <a:moveTo>
                  <a:pt x="5545456" y="3208519"/>
                </a:moveTo>
                <a:cubicBezTo>
                  <a:pt x="5545331" y="3228421"/>
                  <a:pt x="5562123" y="3244466"/>
                  <a:pt x="5581776" y="3243222"/>
                </a:cubicBezTo>
                <a:cubicBezTo>
                  <a:pt x="5600309" y="3242103"/>
                  <a:pt x="5615111" y="3225933"/>
                  <a:pt x="5614490" y="3207524"/>
                </a:cubicBezTo>
                <a:cubicBezTo>
                  <a:pt x="5613743" y="3188990"/>
                  <a:pt x="5598071" y="3174064"/>
                  <a:pt x="5579413" y="3174437"/>
                </a:cubicBezTo>
                <a:cubicBezTo>
                  <a:pt x="5560630" y="3174686"/>
                  <a:pt x="5545704" y="3189737"/>
                  <a:pt x="5545580" y="3208519"/>
                </a:cubicBezTo>
                <a:close/>
                <a:moveTo>
                  <a:pt x="5458635" y="3209016"/>
                </a:moveTo>
                <a:cubicBezTo>
                  <a:pt x="5458635" y="3227550"/>
                  <a:pt x="5474183" y="3243098"/>
                  <a:pt x="5492716" y="3243347"/>
                </a:cubicBezTo>
                <a:cubicBezTo>
                  <a:pt x="5512493" y="3243596"/>
                  <a:pt x="5528539" y="3226928"/>
                  <a:pt x="5527544" y="3207026"/>
                </a:cubicBezTo>
                <a:cubicBezTo>
                  <a:pt x="5526674" y="3188368"/>
                  <a:pt x="5511001" y="3173940"/>
                  <a:pt x="5492219" y="3174437"/>
                </a:cubicBezTo>
                <a:cubicBezTo>
                  <a:pt x="5473561" y="3174935"/>
                  <a:pt x="5458510" y="3190359"/>
                  <a:pt x="5458635" y="3209016"/>
                </a:cubicBezTo>
                <a:close/>
                <a:moveTo>
                  <a:pt x="5369077" y="3207897"/>
                </a:moveTo>
                <a:cubicBezTo>
                  <a:pt x="5368580" y="3226306"/>
                  <a:pt x="5383506" y="3242352"/>
                  <a:pt x="5402039" y="3243222"/>
                </a:cubicBezTo>
                <a:cubicBezTo>
                  <a:pt x="5421692" y="3244217"/>
                  <a:pt x="5438360" y="3227923"/>
                  <a:pt x="5437987" y="3208146"/>
                </a:cubicBezTo>
                <a:cubicBezTo>
                  <a:pt x="5437614" y="3189363"/>
                  <a:pt x="5422563" y="3174437"/>
                  <a:pt x="5403781" y="3174437"/>
                </a:cubicBezTo>
                <a:cubicBezTo>
                  <a:pt x="5385123" y="3174437"/>
                  <a:pt x="5369575" y="3189363"/>
                  <a:pt x="5369077" y="3207897"/>
                </a:cubicBezTo>
                <a:close/>
                <a:moveTo>
                  <a:pt x="5315840" y="3174437"/>
                </a:moveTo>
                <a:cubicBezTo>
                  <a:pt x="5296063" y="3173442"/>
                  <a:pt x="5279271" y="3189488"/>
                  <a:pt x="5279520" y="3209265"/>
                </a:cubicBezTo>
                <a:cubicBezTo>
                  <a:pt x="5279769" y="3227798"/>
                  <a:pt x="5295317" y="3243222"/>
                  <a:pt x="5313850" y="3243347"/>
                </a:cubicBezTo>
                <a:cubicBezTo>
                  <a:pt x="5332508" y="3243347"/>
                  <a:pt x="5347932" y="3228421"/>
                  <a:pt x="5348429" y="3209763"/>
                </a:cubicBezTo>
                <a:cubicBezTo>
                  <a:pt x="5348927" y="3190980"/>
                  <a:pt x="5334498" y="3175432"/>
                  <a:pt x="5315840" y="3174437"/>
                </a:cubicBezTo>
                <a:close/>
                <a:moveTo>
                  <a:pt x="5225537" y="3243222"/>
                </a:moveTo>
                <a:cubicBezTo>
                  <a:pt x="5243946" y="3244342"/>
                  <a:pt x="5260489" y="3230038"/>
                  <a:pt x="5261982" y="3211504"/>
                </a:cubicBezTo>
                <a:cubicBezTo>
                  <a:pt x="5263599" y="3191851"/>
                  <a:pt x="5247926" y="3174686"/>
                  <a:pt x="5228149" y="3174437"/>
                </a:cubicBezTo>
                <a:cubicBezTo>
                  <a:pt x="5209367" y="3174188"/>
                  <a:pt x="5193943" y="3188742"/>
                  <a:pt x="5193197" y="3207524"/>
                </a:cubicBezTo>
                <a:cubicBezTo>
                  <a:pt x="5192450" y="3226181"/>
                  <a:pt x="5206879" y="3242103"/>
                  <a:pt x="5225537" y="3243347"/>
                </a:cubicBezTo>
                <a:close/>
                <a:moveTo>
                  <a:pt x="5136974" y="3243347"/>
                </a:moveTo>
                <a:cubicBezTo>
                  <a:pt x="5155383" y="3243969"/>
                  <a:pt x="5171553" y="3229042"/>
                  <a:pt x="5172549" y="3210509"/>
                </a:cubicBezTo>
                <a:cubicBezTo>
                  <a:pt x="5173544" y="3190856"/>
                  <a:pt x="5157374" y="3174064"/>
                  <a:pt x="5137596" y="3174437"/>
                </a:cubicBezTo>
                <a:cubicBezTo>
                  <a:pt x="5118814" y="3174686"/>
                  <a:pt x="5103888" y="3189737"/>
                  <a:pt x="5103639" y="3208519"/>
                </a:cubicBezTo>
                <a:cubicBezTo>
                  <a:pt x="5103515" y="3227177"/>
                  <a:pt x="5118441" y="3242849"/>
                  <a:pt x="5136974" y="3243471"/>
                </a:cubicBezTo>
                <a:close/>
                <a:moveTo>
                  <a:pt x="5014082" y="3208270"/>
                </a:moveTo>
                <a:cubicBezTo>
                  <a:pt x="5013833" y="3228047"/>
                  <a:pt x="5030625" y="3244217"/>
                  <a:pt x="5050278" y="3243098"/>
                </a:cubicBezTo>
                <a:cubicBezTo>
                  <a:pt x="5068811" y="3242103"/>
                  <a:pt x="5083737" y="3225933"/>
                  <a:pt x="5083116" y="3207524"/>
                </a:cubicBezTo>
                <a:cubicBezTo>
                  <a:pt x="5082494" y="3188990"/>
                  <a:pt x="5066821" y="3174064"/>
                  <a:pt x="5048163" y="3174313"/>
                </a:cubicBezTo>
                <a:cubicBezTo>
                  <a:pt x="5029381" y="3174562"/>
                  <a:pt x="5014330" y="3189488"/>
                  <a:pt x="5014206" y="3208270"/>
                </a:cubicBezTo>
                <a:close/>
                <a:moveTo>
                  <a:pt x="4962213" y="3174313"/>
                </a:moveTo>
                <a:cubicBezTo>
                  <a:pt x="4942436" y="3174064"/>
                  <a:pt x="4926265" y="3190856"/>
                  <a:pt x="4927509" y="3210633"/>
                </a:cubicBezTo>
                <a:cubicBezTo>
                  <a:pt x="4928629" y="3229167"/>
                  <a:pt x="4944799" y="3244093"/>
                  <a:pt x="4963208" y="3243347"/>
                </a:cubicBezTo>
                <a:cubicBezTo>
                  <a:pt x="4981742" y="3242600"/>
                  <a:pt x="4996668" y="3226928"/>
                  <a:pt x="4996419" y="3208270"/>
                </a:cubicBezTo>
                <a:cubicBezTo>
                  <a:pt x="4996170" y="3189488"/>
                  <a:pt x="4981119" y="3174562"/>
                  <a:pt x="4962338" y="3174313"/>
                </a:cubicBezTo>
                <a:close/>
                <a:moveTo>
                  <a:pt x="4874397" y="3174313"/>
                </a:moveTo>
                <a:cubicBezTo>
                  <a:pt x="4854620" y="3173193"/>
                  <a:pt x="4837703" y="3189115"/>
                  <a:pt x="4837828" y="3208767"/>
                </a:cubicBezTo>
                <a:cubicBezTo>
                  <a:pt x="4837828" y="3227301"/>
                  <a:pt x="4853376" y="3242849"/>
                  <a:pt x="4871909" y="3243098"/>
                </a:cubicBezTo>
                <a:cubicBezTo>
                  <a:pt x="4890567" y="3243347"/>
                  <a:pt x="4906115" y="3228545"/>
                  <a:pt x="4906737" y="3209887"/>
                </a:cubicBezTo>
                <a:cubicBezTo>
                  <a:pt x="4907359" y="3191105"/>
                  <a:pt x="4893055" y="3175432"/>
                  <a:pt x="4874397" y="3174313"/>
                </a:cubicBezTo>
                <a:close/>
                <a:moveTo>
                  <a:pt x="4748270" y="3208394"/>
                </a:moveTo>
                <a:cubicBezTo>
                  <a:pt x="4748146" y="3226928"/>
                  <a:pt x="4763445" y="3242600"/>
                  <a:pt x="4781979" y="3243098"/>
                </a:cubicBezTo>
                <a:cubicBezTo>
                  <a:pt x="4801756" y="3243596"/>
                  <a:pt x="4818051" y="3227052"/>
                  <a:pt x="4817304" y="3207275"/>
                </a:cubicBezTo>
                <a:cubicBezTo>
                  <a:pt x="4816558" y="3188617"/>
                  <a:pt x="4801134" y="3173940"/>
                  <a:pt x="4782352" y="3174188"/>
                </a:cubicBezTo>
                <a:cubicBezTo>
                  <a:pt x="4763694" y="3174437"/>
                  <a:pt x="4748519" y="3189737"/>
                  <a:pt x="4748395" y="3208394"/>
                </a:cubicBezTo>
                <a:close/>
                <a:moveTo>
                  <a:pt x="4696402" y="3243098"/>
                </a:moveTo>
                <a:cubicBezTo>
                  <a:pt x="4714935" y="3243098"/>
                  <a:pt x="4730483" y="3227550"/>
                  <a:pt x="4730732" y="3209016"/>
                </a:cubicBezTo>
                <a:cubicBezTo>
                  <a:pt x="4730981" y="3189239"/>
                  <a:pt x="4714313" y="3173193"/>
                  <a:pt x="4694536" y="3174188"/>
                </a:cubicBezTo>
                <a:cubicBezTo>
                  <a:pt x="4675878" y="3175059"/>
                  <a:pt x="4661449" y="3190732"/>
                  <a:pt x="4661823" y="3209514"/>
                </a:cubicBezTo>
                <a:cubicBezTo>
                  <a:pt x="4662320" y="3228172"/>
                  <a:pt x="4677744" y="3243222"/>
                  <a:pt x="4696402" y="3243098"/>
                </a:cubicBezTo>
                <a:close/>
                <a:moveTo>
                  <a:pt x="4605600" y="3243098"/>
                </a:moveTo>
                <a:cubicBezTo>
                  <a:pt x="4624009" y="3243720"/>
                  <a:pt x="4640179" y="3228918"/>
                  <a:pt x="4641175" y="3210260"/>
                </a:cubicBezTo>
                <a:cubicBezTo>
                  <a:pt x="4642294" y="3190607"/>
                  <a:pt x="4626124" y="3173815"/>
                  <a:pt x="4606347" y="3174064"/>
                </a:cubicBezTo>
                <a:cubicBezTo>
                  <a:pt x="4587565" y="3174313"/>
                  <a:pt x="4572514" y="3189239"/>
                  <a:pt x="4572390" y="3208021"/>
                </a:cubicBezTo>
                <a:cubicBezTo>
                  <a:pt x="4572141" y="3226679"/>
                  <a:pt x="4587067" y="3242352"/>
                  <a:pt x="4605600" y="3242973"/>
                </a:cubicBezTo>
                <a:close/>
                <a:moveTo>
                  <a:pt x="4516043" y="3243098"/>
                </a:moveTo>
                <a:cubicBezTo>
                  <a:pt x="4534452" y="3243720"/>
                  <a:pt x="4550622" y="3228918"/>
                  <a:pt x="4551617" y="3210260"/>
                </a:cubicBezTo>
                <a:cubicBezTo>
                  <a:pt x="4552736" y="3190607"/>
                  <a:pt x="4536567" y="3173815"/>
                  <a:pt x="4516789" y="3174064"/>
                </a:cubicBezTo>
                <a:cubicBezTo>
                  <a:pt x="4498007" y="3174313"/>
                  <a:pt x="4482956" y="3189239"/>
                  <a:pt x="4482832" y="3208021"/>
                </a:cubicBezTo>
                <a:cubicBezTo>
                  <a:pt x="4482583" y="3226679"/>
                  <a:pt x="4497510" y="3242352"/>
                  <a:pt x="4516043" y="3242973"/>
                </a:cubicBezTo>
                <a:close/>
                <a:moveTo>
                  <a:pt x="4393275" y="3206653"/>
                </a:moveTo>
                <a:cubicBezTo>
                  <a:pt x="4392280" y="3226430"/>
                  <a:pt x="4408325" y="3243222"/>
                  <a:pt x="4428103" y="3242973"/>
                </a:cubicBezTo>
                <a:cubicBezTo>
                  <a:pt x="4446636" y="3242725"/>
                  <a:pt x="4462060" y="3227177"/>
                  <a:pt x="4462184" y="3208643"/>
                </a:cubicBezTo>
                <a:cubicBezTo>
                  <a:pt x="4462308" y="3189986"/>
                  <a:pt x="4447258" y="3174562"/>
                  <a:pt x="4428724" y="3174064"/>
                </a:cubicBezTo>
                <a:cubicBezTo>
                  <a:pt x="4409942" y="3173567"/>
                  <a:pt x="4394270" y="3187995"/>
                  <a:pt x="4393275" y="3206653"/>
                </a:cubicBezTo>
                <a:close/>
                <a:moveTo>
                  <a:pt x="4343023" y="3174064"/>
                </a:moveTo>
                <a:cubicBezTo>
                  <a:pt x="4323246" y="3172944"/>
                  <a:pt x="4306329" y="3188866"/>
                  <a:pt x="4306454" y="3208643"/>
                </a:cubicBezTo>
                <a:cubicBezTo>
                  <a:pt x="4306454" y="3227177"/>
                  <a:pt x="4322002" y="3242725"/>
                  <a:pt x="4340535" y="3242973"/>
                </a:cubicBezTo>
                <a:cubicBezTo>
                  <a:pt x="4359193" y="3243222"/>
                  <a:pt x="4374741" y="3228296"/>
                  <a:pt x="4375363" y="3209638"/>
                </a:cubicBezTo>
                <a:cubicBezTo>
                  <a:pt x="4375985" y="3190856"/>
                  <a:pt x="4361681" y="3175184"/>
                  <a:pt x="4343023" y="3174064"/>
                </a:cubicBezTo>
                <a:close/>
                <a:moveTo>
                  <a:pt x="4251849" y="3174064"/>
                </a:moveTo>
                <a:cubicBezTo>
                  <a:pt x="4232071" y="3173815"/>
                  <a:pt x="4215901" y="3190483"/>
                  <a:pt x="4217021" y="3210260"/>
                </a:cubicBezTo>
                <a:cubicBezTo>
                  <a:pt x="4218016" y="3228794"/>
                  <a:pt x="4234186" y="3243720"/>
                  <a:pt x="4252595" y="3243098"/>
                </a:cubicBezTo>
                <a:cubicBezTo>
                  <a:pt x="4271128" y="3242476"/>
                  <a:pt x="4286055" y="3226803"/>
                  <a:pt x="4285806" y="3208146"/>
                </a:cubicBezTo>
                <a:cubicBezTo>
                  <a:pt x="4285557" y="3189363"/>
                  <a:pt x="4270631" y="3174313"/>
                  <a:pt x="4251849" y="3174188"/>
                </a:cubicBezTo>
                <a:close/>
                <a:moveTo>
                  <a:pt x="4127463" y="3206404"/>
                </a:moveTo>
                <a:cubicBezTo>
                  <a:pt x="4126344" y="3224813"/>
                  <a:pt x="4140648" y="3241356"/>
                  <a:pt x="4159181" y="3242849"/>
                </a:cubicBezTo>
                <a:cubicBezTo>
                  <a:pt x="4178834" y="3244466"/>
                  <a:pt x="4196000" y="3228794"/>
                  <a:pt x="4196249" y="3209016"/>
                </a:cubicBezTo>
                <a:cubicBezTo>
                  <a:pt x="4196497" y="3190234"/>
                  <a:pt x="4181944" y="3174811"/>
                  <a:pt x="4163162" y="3174064"/>
                </a:cubicBezTo>
                <a:cubicBezTo>
                  <a:pt x="4144504" y="3173318"/>
                  <a:pt x="4128583" y="3187746"/>
                  <a:pt x="4127339" y="3206404"/>
                </a:cubicBezTo>
                <a:close/>
                <a:moveTo>
                  <a:pt x="4075843" y="3242973"/>
                </a:moveTo>
                <a:cubicBezTo>
                  <a:pt x="4094377" y="3242725"/>
                  <a:pt x="4109800" y="3227177"/>
                  <a:pt x="4109925" y="3208643"/>
                </a:cubicBezTo>
                <a:cubicBezTo>
                  <a:pt x="4109925" y="3188866"/>
                  <a:pt x="4093133" y="3172944"/>
                  <a:pt x="4073356" y="3174064"/>
                </a:cubicBezTo>
                <a:cubicBezTo>
                  <a:pt x="4054698" y="3175184"/>
                  <a:pt x="4040394" y="3190856"/>
                  <a:pt x="4041015" y="3209638"/>
                </a:cubicBezTo>
                <a:cubicBezTo>
                  <a:pt x="4041637" y="3228296"/>
                  <a:pt x="4057185" y="3243222"/>
                  <a:pt x="4075843" y="3242973"/>
                </a:cubicBezTo>
                <a:close/>
                <a:moveTo>
                  <a:pt x="3951458" y="3206653"/>
                </a:moveTo>
                <a:cubicBezTo>
                  <a:pt x="3950463" y="3226430"/>
                  <a:pt x="3966509" y="3243222"/>
                  <a:pt x="3986286" y="3242973"/>
                </a:cubicBezTo>
                <a:cubicBezTo>
                  <a:pt x="4004819" y="3242725"/>
                  <a:pt x="4020243" y="3227177"/>
                  <a:pt x="4020367" y="3208643"/>
                </a:cubicBezTo>
                <a:cubicBezTo>
                  <a:pt x="4020367" y="3189986"/>
                  <a:pt x="4005441" y="3174562"/>
                  <a:pt x="3986783" y="3174064"/>
                </a:cubicBezTo>
                <a:cubicBezTo>
                  <a:pt x="3968001" y="3173567"/>
                  <a:pt x="3952329" y="3187995"/>
                  <a:pt x="3951458" y="3206653"/>
                </a:cubicBezTo>
                <a:close/>
                <a:moveTo>
                  <a:pt x="3861901" y="3206653"/>
                </a:moveTo>
                <a:cubicBezTo>
                  <a:pt x="3860905" y="3226430"/>
                  <a:pt x="3876951" y="3243222"/>
                  <a:pt x="3896728" y="3242973"/>
                </a:cubicBezTo>
                <a:cubicBezTo>
                  <a:pt x="3915262" y="3242725"/>
                  <a:pt x="3930686" y="3227177"/>
                  <a:pt x="3930810" y="3208643"/>
                </a:cubicBezTo>
                <a:cubicBezTo>
                  <a:pt x="3930934" y="3189986"/>
                  <a:pt x="3915884" y="3174562"/>
                  <a:pt x="3897351" y="3174064"/>
                </a:cubicBezTo>
                <a:cubicBezTo>
                  <a:pt x="3878568" y="3173567"/>
                  <a:pt x="3862896" y="3187995"/>
                  <a:pt x="3861901" y="3206653"/>
                </a:cubicBezTo>
                <a:close/>
                <a:moveTo>
                  <a:pt x="3775080" y="3208270"/>
                </a:moveTo>
                <a:cubicBezTo>
                  <a:pt x="3774955" y="3226803"/>
                  <a:pt x="3790255" y="3242476"/>
                  <a:pt x="3808788" y="3242973"/>
                </a:cubicBezTo>
                <a:cubicBezTo>
                  <a:pt x="3828565" y="3243471"/>
                  <a:pt x="3844860" y="3226928"/>
                  <a:pt x="3844113" y="3207150"/>
                </a:cubicBezTo>
                <a:cubicBezTo>
                  <a:pt x="3843367" y="3188493"/>
                  <a:pt x="3827943" y="3173815"/>
                  <a:pt x="3809161" y="3174064"/>
                </a:cubicBezTo>
                <a:cubicBezTo>
                  <a:pt x="3790503" y="3174313"/>
                  <a:pt x="3775328" y="3189612"/>
                  <a:pt x="3775080" y="3208270"/>
                </a:cubicBezTo>
                <a:close/>
                <a:moveTo>
                  <a:pt x="3721843" y="3174064"/>
                </a:moveTo>
                <a:cubicBezTo>
                  <a:pt x="3702066" y="3173069"/>
                  <a:pt x="3685273" y="3189115"/>
                  <a:pt x="3685522" y="3208892"/>
                </a:cubicBezTo>
                <a:cubicBezTo>
                  <a:pt x="3685771" y="3227425"/>
                  <a:pt x="3701319" y="3242849"/>
                  <a:pt x="3719853" y="3242973"/>
                </a:cubicBezTo>
                <a:cubicBezTo>
                  <a:pt x="3738510" y="3242973"/>
                  <a:pt x="3753934" y="3228047"/>
                  <a:pt x="3754432" y="3209390"/>
                </a:cubicBezTo>
                <a:cubicBezTo>
                  <a:pt x="3754929" y="3190607"/>
                  <a:pt x="3740501" y="3174935"/>
                  <a:pt x="3721843" y="3174064"/>
                </a:cubicBezTo>
                <a:close/>
                <a:moveTo>
                  <a:pt x="3630917" y="3174064"/>
                </a:moveTo>
                <a:cubicBezTo>
                  <a:pt x="3611140" y="3173815"/>
                  <a:pt x="3594970" y="3190607"/>
                  <a:pt x="3596089" y="3210260"/>
                </a:cubicBezTo>
                <a:cubicBezTo>
                  <a:pt x="3597209" y="3228794"/>
                  <a:pt x="3613254" y="3243720"/>
                  <a:pt x="3631788" y="3242973"/>
                </a:cubicBezTo>
                <a:cubicBezTo>
                  <a:pt x="3650321" y="3242352"/>
                  <a:pt x="3665248" y="3226554"/>
                  <a:pt x="3664999" y="3207897"/>
                </a:cubicBezTo>
                <a:cubicBezTo>
                  <a:pt x="3664750" y="3189115"/>
                  <a:pt x="3649699" y="3174188"/>
                  <a:pt x="3630917" y="3173940"/>
                </a:cubicBezTo>
                <a:close/>
                <a:moveTo>
                  <a:pt x="3541733" y="3174064"/>
                </a:moveTo>
                <a:cubicBezTo>
                  <a:pt x="3521955" y="3173567"/>
                  <a:pt x="3505661" y="3190110"/>
                  <a:pt x="3506532" y="3209887"/>
                </a:cubicBezTo>
                <a:cubicBezTo>
                  <a:pt x="3507278" y="3228421"/>
                  <a:pt x="3523324" y="3243471"/>
                  <a:pt x="3541733" y="3243098"/>
                </a:cubicBezTo>
                <a:cubicBezTo>
                  <a:pt x="3560266" y="3242600"/>
                  <a:pt x="3575317" y="3227177"/>
                  <a:pt x="3575317" y="3208519"/>
                </a:cubicBezTo>
                <a:cubicBezTo>
                  <a:pt x="3575317" y="3189737"/>
                  <a:pt x="3560390" y="3174562"/>
                  <a:pt x="3541733" y="3174188"/>
                </a:cubicBezTo>
                <a:close/>
                <a:moveTo>
                  <a:pt x="3420084" y="3206155"/>
                </a:moveTo>
                <a:cubicBezTo>
                  <a:pt x="3418840" y="3225933"/>
                  <a:pt x="3434637" y="3242973"/>
                  <a:pt x="3454414" y="3242973"/>
                </a:cubicBezTo>
                <a:cubicBezTo>
                  <a:pt x="3472948" y="3242973"/>
                  <a:pt x="3488620" y="3227674"/>
                  <a:pt x="3488993" y="3209141"/>
                </a:cubicBezTo>
                <a:cubicBezTo>
                  <a:pt x="3489367" y="3190483"/>
                  <a:pt x="3474565" y="3174811"/>
                  <a:pt x="3456031" y="3174064"/>
                </a:cubicBezTo>
                <a:cubicBezTo>
                  <a:pt x="3437249" y="3173318"/>
                  <a:pt x="3421452" y="3187498"/>
                  <a:pt x="3420208" y="3206155"/>
                </a:cubicBezTo>
                <a:close/>
                <a:moveTo>
                  <a:pt x="3330527" y="3207773"/>
                </a:moveTo>
                <a:cubicBezTo>
                  <a:pt x="3330154" y="3227550"/>
                  <a:pt x="3346821" y="3243844"/>
                  <a:pt x="3366474" y="3242849"/>
                </a:cubicBezTo>
                <a:cubicBezTo>
                  <a:pt x="3385008" y="3241979"/>
                  <a:pt x="3400058" y="3225933"/>
                  <a:pt x="3399560" y="3207524"/>
                </a:cubicBezTo>
                <a:cubicBezTo>
                  <a:pt x="3399063" y="3188990"/>
                  <a:pt x="3383515" y="3173940"/>
                  <a:pt x="3364857" y="3174064"/>
                </a:cubicBezTo>
                <a:cubicBezTo>
                  <a:pt x="3346075" y="3174064"/>
                  <a:pt x="3330900" y="3189115"/>
                  <a:pt x="3330651" y="3207773"/>
                </a:cubicBezTo>
                <a:close/>
                <a:moveTo>
                  <a:pt x="3274304" y="3242973"/>
                </a:moveTo>
                <a:cubicBezTo>
                  <a:pt x="3292713" y="3243596"/>
                  <a:pt x="3308883" y="3228669"/>
                  <a:pt x="3309879" y="3210136"/>
                </a:cubicBezTo>
                <a:cubicBezTo>
                  <a:pt x="3310874" y="3190483"/>
                  <a:pt x="3294704" y="3173691"/>
                  <a:pt x="3274926" y="3174064"/>
                </a:cubicBezTo>
                <a:cubicBezTo>
                  <a:pt x="3256144" y="3174313"/>
                  <a:pt x="3241218" y="3189363"/>
                  <a:pt x="3240969" y="3208146"/>
                </a:cubicBezTo>
                <a:cubicBezTo>
                  <a:pt x="3240845" y="3226803"/>
                  <a:pt x="3255771" y="3242476"/>
                  <a:pt x="3274304" y="3243098"/>
                </a:cubicBezTo>
                <a:close/>
                <a:moveTo>
                  <a:pt x="3190220" y="3173940"/>
                </a:moveTo>
                <a:cubicBezTo>
                  <a:pt x="3170443" y="3173069"/>
                  <a:pt x="3153775" y="3189239"/>
                  <a:pt x="3154148" y="3209016"/>
                </a:cubicBezTo>
                <a:cubicBezTo>
                  <a:pt x="3154522" y="3227550"/>
                  <a:pt x="3170194" y="3242849"/>
                  <a:pt x="3188728" y="3242849"/>
                </a:cubicBezTo>
                <a:cubicBezTo>
                  <a:pt x="3207261" y="3242849"/>
                  <a:pt x="3222684" y="3227674"/>
                  <a:pt x="3223058" y="3209016"/>
                </a:cubicBezTo>
                <a:cubicBezTo>
                  <a:pt x="3223431" y="3190234"/>
                  <a:pt x="3208878" y="3174686"/>
                  <a:pt x="3190220" y="3173940"/>
                </a:cubicBezTo>
                <a:close/>
                <a:moveTo>
                  <a:pt x="3099419" y="3173940"/>
                </a:moveTo>
                <a:cubicBezTo>
                  <a:pt x="3079641" y="3173691"/>
                  <a:pt x="3063471" y="3190483"/>
                  <a:pt x="3064715" y="3210260"/>
                </a:cubicBezTo>
                <a:cubicBezTo>
                  <a:pt x="3065835" y="3228794"/>
                  <a:pt x="3082005" y="3243720"/>
                  <a:pt x="3100414" y="3242973"/>
                </a:cubicBezTo>
                <a:cubicBezTo>
                  <a:pt x="3118947" y="3242227"/>
                  <a:pt x="3133874" y="3226554"/>
                  <a:pt x="3133625" y="3207897"/>
                </a:cubicBezTo>
                <a:cubicBezTo>
                  <a:pt x="3133376" y="3189115"/>
                  <a:pt x="3118325" y="3174188"/>
                  <a:pt x="3099543" y="3173940"/>
                </a:cubicBezTo>
                <a:close/>
                <a:moveTo>
                  <a:pt x="3009986" y="3173940"/>
                </a:moveTo>
                <a:cubicBezTo>
                  <a:pt x="2990208" y="3173691"/>
                  <a:pt x="2974038" y="3190359"/>
                  <a:pt x="2975158" y="3210136"/>
                </a:cubicBezTo>
                <a:cubicBezTo>
                  <a:pt x="2976153" y="3228669"/>
                  <a:pt x="2992323" y="3243596"/>
                  <a:pt x="3010732" y="3242973"/>
                </a:cubicBezTo>
                <a:cubicBezTo>
                  <a:pt x="3029265" y="3242352"/>
                  <a:pt x="3044191" y="3226679"/>
                  <a:pt x="3043943" y="3208021"/>
                </a:cubicBezTo>
                <a:cubicBezTo>
                  <a:pt x="3043694" y="3189239"/>
                  <a:pt x="3028768" y="3174188"/>
                  <a:pt x="3009986" y="3174064"/>
                </a:cubicBezTo>
                <a:close/>
                <a:moveTo>
                  <a:pt x="2923289" y="3242849"/>
                </a:moveTo>
                <a:cubicBezTo>
                  <a:pt x="2941823" y="3242849"/>
                  <a:pt x="2957371" y="3227301"/>
                  <a:pt x="2957619" y="3208767"/>
                </a:cubicBezTo>
                <a:cubicBezTo>
                  <a:pt x="2957868" y="3188990"/>
                  <a:pt x="2941200" y="3172944"/>
                  <a:pt x="2921299" y="3173940"/>
                </a:cubicBezTo>
                <a:cubicBezTo>
                  <a:pt x="2902641" y="3174935"/>
                  <a:pt x="2888213" y="3190483"/>
                  <a:pt x="2888710" y="3209265"/>
                </a:cubicBezTo>
                <a:cubicBezTo>
                  <a:pt x="2889208" y="3227923"/>
                  <a:pt x="2904756" y="3242973"/>
                  <a:pt x="2923289" y="3242849"/>
                </a:cubicBezTo>
                <a:close/>
                <a:moveTo>
                  <a:pt x="2799153" y="3207275"/>
                </a:moveTo>
                <a:cubicBezTo>
                  <a:pt x="2798531" y="3227052"/>
                  <a:pt x="2815074" y="3243471"/>
                  <a:pt x="2834727" y="3242725"/>
                </a:cubicBezTo>
                <a:cubicBezTo>
                  <a:pt x="2853260" y="3242103"/>
                  <a:pt x="2868435" y="3226181"/>
                  <a:pt x="2868062" y="3207648"/>
                </a:cubicBezTo>
                <a:cubicBezTo>
                  <a:pt x="2867813" y="3188990"/>
                  <a:pt x="2852390" y="3173940"/>
                  <a:pt x="2833732" y="3173815"/>
                </a:cubicBezTo>
                <a:cubicBezTo>
                  <a:pt x="2814949" y="3173815"/>
                  <a:pt x="2799650" y="3188493"/>
                  <a:pt x="2799153" y="3207150"/>
                </a:cubicBezTo>
                <a:close/>
                <a:moveTo>
                  <a:pt x="2742433" y="3242849"/>
                </a:moveTo>
                <a:cubicBezTo>
                  <a:pt x="2760842" y="3243720"/>
                  <a:pt x="2777136" y="3229042"/>
                  <a:pt x="2778380" y="3210509"/>
                </a:cubicBezTo>
                <a:cubicBezTo>
                  <a:pt x="2779749" y="3190856"/>
                  <a:pt x="2763703" y="3173940"/>
                  <a:pt x="2743926" y="3173940"/>
                </a:cubicBezTo>
                <a:cubicBezTo>
                  <a:pt x="2725143" y="3173940"/>
                  <a:pt x="2709968" y="3188866"/>
                  <a:pt x="2709595" y="3207524"/>
                </a:cubicBezTo>
                <a:cubicBezTo>
                  <a:pt x="2709222" y="3226181"/>
                  <a:pt x="2723900" y="3241979"/>
                  <a:pt x="2742433" y="3242849"/>
                </a:cubicBezTo>
                <a:close/>
                <a:moveTo>
                  <a:pt x="2620038" y="3208643"/>
                </a:moveTo>
                <a:cubicBezTo>
                  <a:pt x="2620162" y="3228421"/>
                  <a:pt x="2637327" y="3244217"/>
                  <a:pt x="2656980" y="3242725"/>
                </a:cubicBezTo>
                <a:cubicBezTo>
                  <a:pt x="2675514" y="3241232"/>
                  <a:pt x="2689942" y="3224938"/>
                  <a:pt x="2688947" y="3206404"/>
                </a:cubicBezTo>
                <a:cubicBezTo>
                  <a:pt x="2687828" y="3187746"/>
                  <a:pt x="2671906" y="3173193"/>
                  <a:pt x="2653373" y="3173815"/>
                </a:cubicBezTo>
                <a:cubicBezTo>
                  <a:pt x="2634715" y="3174437"/>
                  <a:pt x="2619913" y="3189737"/>
                  <a:pt x="2620162" y="3208519"/>
                </a:cubicBezTo>
                <a:close/>
                <a:moveTo>
                  <a:pt x="2533341" y="3206529"/>
                </a:moveTo>
                <a:cubicBezTo>
                  <a:pt x="2532346" y="3224938"/>
                  <a:pt x="2546775" y="3241356"/>
                  <a:pt x="2565308" y="3242725"/>
                </a:cubicBezTo>
                <a:cubicBezTo>
                  <a:pt x="2584961" y="3244217"/>
                  <a:pt x="2602002" y="3228421"/>
                  <a:pt x="2602126" y="3208643"/>
                </a:cubicBezTo>
                <a:cubicBezTo>
                  <a:pt x="2602251" y="3189861"/>
                  <a:pt x="2587573" y="3174562"/>
                  <a:pt x="2568791" y="3173940"/>
                </a:cubicBezTo>
                <a:cubicBezTo>
                  <a:pt x="2550133" y="3173318"/>
                  <a:pt x="2534212" y="3187871"/>
                  <a:pt x="2533217" y="3206529"/>
                </a:cubicBezTo>
                <a:close/>
                <a:moveTo>
                  <a:pt x="2479855" y="3173940"/>
                </a:moveTo>
                <a:cubicBezTo>
                  <a:pt x="2460078" y="3173069"/>
                  <a:pt x="2443411" y="3189239"/>
                  <a:pt x="2443784" y="3209016"/>
                </a:cubicBezTo>
                <a:cubicBezTo>
                  <a:pt x="2444157" y="3227550"/>
                  <a:pt x="2459830" y="3242849"/>
                  <a:pt x="2478363" y="3242849"/>
                </a:cubicBezTo>
                <a:cubicBezTo>
                  <a:pt x="2496896" y="3242849"/>
                  <a:pt x="2512320" y="3227674"/>
                  <a:pt x="2512693" y="3209016"/>
                </a:cubicBezTo>
                <a:cubicBezTo>
                  <a:pt x="2513067" y="3190234"/>
                  <a:pt x="2498513" y="3174686"/>
                  <a:pt x="2479855" y="3173940"/>
                </a:cubicBezTo>
                <a:close/>
                <a:moveTo>
                  <a:pt x="2354226" y="3206777"/>
                </a:moveTo>
                <a:cubicBezTo>
                  <a:pt x="2353356" y="3225186"/>
                  <a:pt x="2367909" y="3241481"/>
                  <a:pt x="2386567" y="3242849"/>
                </a:cubicBezTo>
                <a:cubicBezTo>
                  <a:pt x="2406219" y="3244217"/>
                  <a:pt x="2423136" y="3228296"/>
                  <a:pt x="2423260" y="3208519"/>
                </a:cubicBezTo>
                <a:cubicBezTo>
                  <a:pt x="2423260" y="3189737"/>
                  <a:pt x="2408458" y="3174562"/>
                  <a:pt x="2389676" y="3174064"/>
                </a:cubicBezTo>
                <a:cubicBezTo>
                  <a:pt x="2371018" y="3173567"/>
                  <a:pt x="2355222" y="3188244"/>
                  <a:pt x="2354226" y="3206902"/>
                </a:cubicBezTo>
                <a:close/>
                <a:moveTo>
                  <a:pt x="2301487" y="3242973"/>
                </a:moveTo>
                <a:cubicBezTo>
                  <a:pt x="2319896" y="3243347"/>
                  <a:pt x="2335942" y="3228296"/>
                  <a:pt x="2336688" y="3209763"/>
                </a:cubicBezTo>
                <a:cubicBezTo>
                  <a:pt x="2337559" y="3189986"/>
                  <a:pt x="2321140" y="3173442"/>
                  <a:pt x="2301363" y="3173940"/>
                </a:cubicBezTo>
                <a:cubicBezTo>
                  <a:pt x="2282581" y="3174437"/>
                  <a:pt x="2267779" y="3189612"/>
                  <a:pt x="2267779" y="3208394"/>
                </a:cubicBezTo>
                <a:cubicBezTo>
                  <a:pt x="2267779" y="3227052"/>
                  <a:pt x="2282829" y="3242476"/>
                  <a:pt x="2301487" y="3242973"/>
                </a:cubicBezTo>
                <a:close/>
                <a:moveTo>
                  <a:pt x="2213422" y="3242973"/>
                </a:moveTo>
                <a:cubicBezTo>
                  <a:pt x="2231956" y="3242600"/>
                  <a:pt x="2247255" y="3226928"/>
                  <a:pt x="2247255" y="3208394"/>
                </a:cubicBezTo>
                <a:cubicBezTo>
                  <a:pt x="2247255" y="3188617"/>
                  <a:pt x="2230214" y="3172820"/>
                  <a:pt x="2210437" y="3174188"/>
                </a:cubicBezTo>
                <a:cubicBezTo>
                  <a:pt x="2191779" y="3175432"/>
                  <a:pt x="2177599" y="3191229"/>
                  <a:pt x="2178346" y="3210011"/>
                </a:cubicBezTo>
                <a:cubicBezTo>
                  <a:pt x="2179092" y="3228669"/>
                  <a:pt x="2194889" y="3243471"/>
                  <a:pt x="2213422" y="3242973"/>
                </a:cubicBezTo>
                <a:close/>
                <a:moveTo>
                  <a:pt x="2121875" y="3242973"/>
                </a:moveTo>
                <a:cubicBezTo>
                  <a:pt x="2140284" y="3243596"/>
                  <a:pt x="2156454" y="3228794"/>
                  <a:pt x="2157573" y="3210260"/>
                </a:cubicBezTo>
                <a:cubicBezTo>
                  <a:pt x="2158693" y="3190607"/>
                  <a:pt x="2142647" y="3173815"/>
                  <a:pt x="2122745" y="3173940"/>
                </a:cubicBezTo>
                <a:cubicBezTo>
                  <a:pt x="2103963" y="3174188"/>
                  <a:pt x="2088913" y="3189115"/>
                  <a:pt x="2088664" y="3207897"/>
                </a:cubicBezTo>
                <a:cubicBezTo>
                  <a:pt x="2088415" y="3226554"/>
                  <a:pt x="2103341" y="3242227"/>
                  <a:pt x="2121875" y="3242973"/>
                </a:cubicBezTo>
                <a:close/>
                <a:moveTo>
                  <a:pt x="2038288" y="3173940"/>
                </a:moveTo>
                <a:cubicBezTo>
                  <a:pt x="2018510" y="3172944"/>
                  <a:pt x="2001718" y="3188866"/>
                  <a:pt x="2001843" y="3208643"/>
                </a:cubicBezTo>
                <a:cubicBezTo>
                  <a:pt x="2002092" y="3227177"/>
                  <a:pt x="2017515" y="3242600"/>
                  <a:pt x="2036049" y="3242849"/>
                </a:cubicBezTo>
                <a:cubicBezTo>
                  <a:pt x="2054707" y="3242973"/>
                  <a:pt x="2070130" y="3228047"/>
                  <a:pt x="2070752" y="3209390"/>
                </a:cubicBezTo>
                <a:cubicBezTo>
                  <a:pt x="2071250" y="3190607"/>
                  <a:pt x="2056945" y="3174935"/>
                  <a:pt x="2038288" y="3173940"/>
                </a:cubicBezTo>
                <a:close/>
                <a:moveTo>
                  <a:pt x="1912285" y="3207026"/>
                </a:moveTo>
                <a:cubicBezTo>
                  <a:pt x="1911539" y="3225435"/>
                  <a:pt x="1926341" y="3241605"/>
                  <a:pt x="1944874" y="3242725"/>
                </a:cubicBezTo>
                <a:cubicBezTo>
                  <a:pt x="1964527" y="3243969"/>
                  <a:pt x="1981319" y="3227923"/>
                  <a:pt x="1981195" y="3208021"/>
                </a:cubicBezTo>
                <a:cubicBezTo>
                  <a:pt x="1981070" y="3189239"/>
                  <a:pt x="1966144" y="3174188"/>
                  <a:pt x="1947362" y="3173940"/>
                </a:cubicBezTo>
                <a:cubicBezTo>
                  <a:pt x="1928704" y="3173691"/>
                  <a:pt x="1912907" y="3188493"/>
                  <a:pt x="1912285" y="3207026"/>
                </a:cubicBezTo>
                <a:close/>
                <a:moveTo>
                  <a:pt x="1822728" y="3207150"/>
                </a:moveTo>
                <a:cubicBezTo>
                  <a:pt x="1822106" y="3225560"/>
                  <a:pt x="1836908" y="3241730"/>
                  <a:pt x="1855566" y="3242725"/>
                </a:cubicBezTo>
                <a:cubicBezTo>
                  <a:pt x="1875219" y="3243844"/>
                  <a:pt x="1892011" y="3227674"/>
                  <a:pt x="1891762" y="3207897"/>
                </a:cubicBezTo>
                <a:cubicBezTo>
                  <a:pt x="1891513" y="3189115"/>
                  <a:pt x="1876587" y="3174188"/>
                  <a:pt x="1857805" y="3173940"/>
                </a:cubicBezTo>
                <a:cubicBezTo>
                  <a:pt x="1839147" y="3173691"/>
                  <a:pt x="1823474" y="3188617"/>
                  <a:pt x="1822852" y="3207150"/>
                </a:cubicBezTo>
                <a:close/>
                <a:moveTo>
                  <a:pt x="1769491" y="3173940"/>
                </a:moveTo>
                <a:cubicBezTo>
                  <a:pt x="1749714" y="3172944"/>
                  <a:pt x="1732922" y="3188990"/>
                  <a:pt x="1733170" y="3208767"/>
                </a:cubicBezTo>
                <a:cubicBezTo>
                  <a:pt x="1733419" y="3227301"/>
                  <a:pt x="1748967" y="3242725"/>
                  <a:pt x="1767501" y="3242849"/>
                </a:cubicBezTo>
                <a:cubicBezTo>
                  <a:pt x="1786159" y="3242849"/>
                  <a:pt x="1801582" y="3227923"/>
                  <a:pt x="1802080" y="3209265"/>
                </a:cubicBezTo>
                <a:cubicBezTo>
                  <a:pt x="1802578" y="3190483"/>
                  <a:pt x="1788149" y="3174935"/>
                  <a:pt x="1769491" y="3173940"/>
                </a:cubicBezTo>
                <a:close/>
                <a:moveTo>
                  <a:pt x="1646847" y="3206280"/>
                </a:moveTo>
                <a:cubicBezTo>
                  <a:pt x="1645728" y="3226057"/>
                  <a:pt x="1661649" y="3242973"/>
                  <a:pt x="1681426" y="3242849"/>
                </a:cubicBezTo>
                <a:cubicBezTo>
                  <a:pt x="1699960" y="3242849"/>
                  <a:pt x="1715508" y="3227301"/>
                  <a:pt x="1715757" y="3208767"/>
                </a:cubicBezTo>
                <a:cubicBezTo>
                  <a:pt x="1716005" y="3190110"/>
                  <a:pt x="1701079" y="3174562"/>
                  <a:pt x="1682421" y="3173940"/>
                </a:cubicBezTo>
                <a:cubicBezTo>
                  <a:pt x="1663639" y="3173318"/>
                  <a:pt x="1647842" y="3187622"/>
                  <a:pt x="1646847" y="3206280"/>
                </a:cubicBezTo>
                <a:close/>
                <a:moveTo>
                  <a:pt x="1590501" y="3242973"/>
                </a:moveTo>
                <a:cubicBezTo>
                  <a:pt x="1608910" y="3243596"/>
                  <a:pt x="1625080" y="3228794"/>
                  <a:pt x="1626075" y="3210136"/>
                </a:cubicBezTo>
                <a:cubicBezTo>
                  <a:pt x="1627194" y="3190483"/>
                  <a:pt x="1611024" y="3173691"/>
                  <a:pt x="1591247" y="3173940"/>
                </a:cubicBezTo>
                <a:cubicBezTo>
                  <a:pt x="1572465" y="3174188"/>
                  <a:pt x="1557414" y="3189115"/>
                  <a:pt x="1557290" y="3207897"/>
                </a:cubicBezTo>
                <a:cubicBezTo>
                  <a:pt x="1557041" y="3226554"/>
                  <a:pt x="1571967" y="3242227"/>
                  <a:pt x="1590501" y="3242849"/>
                </a:cubicBezTo>
                <a:close/>
                <a:moveTo>
                  <a:pt x="1502436" y="3242973"/>
                </a:moveTo>
                <a:cubicBezTo>
                  <a:pt x="1520969" y="3242849"/>
                  <a:pt x="1536517" y="3227301"/>
                  <a:pt x="1536642" y="3208767"/>
                </a:cubicBezTo>
                <a:cubicBezTo>
                  <a:pt x="1536891" y="3188990"/>
                  <a:pt x="1520099" y="3172944"/>
                  <a:pt x="1500197" y="3174064"/>
                </a:cubicBezTo>
                <a:cubicBezTo>
                  <a:pt x="1481539" y="3175059"/>
                  <a:pt x="1467110" y="3190732"/>
                  <a:pt x="1467732" y="3209514"/>
                </a:cubicBezTo>
                <a:cubicBezTo>
                  <a:pt x="1468230" y="3228172"/>
                  <a:pt x="1483778" y="3243098"/>
                  <a:pt x="1502436" y="3242973"/>
                </a:cubicBezTo>
                <a:close/>
                <a:moveTo>
                  <a:pt x="1291478" y="3206653"/>
                </a:moveTo>
                <a:cubicBezTo>
                  <a:pt x="1290483" y="3225062"/>
                  <a:pt x="1304912" y="3241481"/>
                  <a:pt x="1323445" y="3242849"/>
                </a:cubicBezTo>
                <a:cubicBezTo>
                  <a:pt x="1343098" y="3244342"/>
                  <a:pt x="1360139" y="3228545"/>
                  <a:pt x="1360263" y="3208767"/>
                </a:cubicBezTo>
                <a:cubicBezTo>
                  <a:pt x="1360388" y="3189986"/>
                  <a:pt x="1345710" y="3174686"/>
                  <a:pt x="1326928" y="3174064"/>
                </a:cubicBezTo>
                <a:cubicBezTo>
                  <a:pt x="1308270" y="3173442"/>
                  <a:pt x="1292349" y="3187995"/>
                  <a:pt x="1291354" y="3206653"/>
                </a:cubicBezTo>
                <a:close/>
                <a:moveTo>
                  <a:pt x="1201921" y="3208892"/>
                </a:moveTo>
                <a:cubicBezTo>
                  <a:pt x="1202170" y="3227425"/>
                  <a:pt x="1217718" y="3242849"/>
                  <a:pt x="1236251" y="3242973"/>
                </a:cubicBezTo>
                <a:cubicBezTo>
                  <a:pt x="1256028" y="3243098"/>
                  <a:pt x="1271950" y="3226306"/>
                  <a:pt x="1270830" y="3206404"/>
                </a:cubicBezTo>
                <a:cubicBezTo>
                  <a:pt x="1269835" y="3187746"/>
                  <a:pt x="1254038" y="3173442"/>
                  <a:pt x="1235256" y="3174064"/>
                </a:cubicBezTo>
                <a:cubicBezTo>
                  <a:pt x="1216598" y="3174686"/>
                  <a:pt x="1201672" y="3190234"/>
                  <a:pt x="1201921" y="3208892"/>
                </a:cubicBezTo>
                <a:close/>
                <a:moveTo>
                  <a:pt x="1149057" y="3243098"/>
                </a:moveTo>
                <a:cubicBezTo>
                  <a:pt x="1167466" y="3243596"/>
                  <a:pt x="1183512" y="3228669"/>
                  <a:pt x="1184383" y="3210136"/>
                </a:cubicBezTo>
                <a:cubicBezTo>
                  <a:pt x="1185378" y="3190359"/>
                  <a:pt x="1169083" y="3173815"/>
                  <a:pt x="1149306" y="3174188"/>
                </a:cubicBezTo>
                <a:cubicBezTo>
                  <a:pt x="1130524" y="3174562"/>
                  <a:pt x="1115598" y="3189612"/>
                  <a:pt x="1115598" y="3208394"/>
                </a:cubicBezTo>
                <a:cubicBezTo>
                  <a:pt x="1115598" y="3227052"/>
                  <a:pt x="1130524" y="3242600"/>
                  <a:pt x="1149057" y="3243222"/>
                </a:cubicBezTo>
                <a:close/>
                <a:moveTo>
                  <a:pt x="1026040" y="3206653"/>
                </a:moveTo>
                <a:cubicBezTo>
                  <a:pt x="1025045" y="3226430"/>
                  <a:pt x="1041091" y="3243222"/>
                  <a:pt x="1060868" y="3242973"/>
                </a:cubicBezTo>
                <a:cubicBezTo>
                  <a:pt x="1079401" y="3242725"/>
                  <a:pt x="1094825" y="3227177"/>
                  <a:pt x="1094950" y="3208643"/>
                </a:cubicBezTo>
                <a:cubicBezTo>
                  <a:pt x="1095074" y="3189986"/>
                  <a:pt x="1080023" y="3174562"/>
                  <a:pt x="1061490" y="3174064"/>
                </a:cubicBezTo>
                <a:cubicBezTo>
                  <a:pt x="1042708" y="3173567"/>
                  <a:pt x="1027035" y="3187995"/>
                  <a:pt x="1026040" y="3206653"/>
                </a:cubicBezTo>
                <a:close/>
                <a:moveTo>
                  <a:pt x="936732" y="3204414"/>
                </a:moveTo>
                <a:cubicBezTo>
                  <a:pt x="934368" y="3224192"/>
                  <a:pt x="949294" y="3241854"/>
                  <a:pt x="969072" y="3242973"/>
                </a:cubicBezTo>
                <a:cubicBezTo>
                  <a:pt x="987481" y="3243969"/>
                  <a:pt x="1003900" y="3229540"/>
                  <a:pt x="1005392" y="3211006"/>
                </a:cubicBezTo>
                <a:cubicBezTo>
                  <a:pt x="1006760" y="3192598"/>
                  <a:pt x="992705" y="3175805"/>
                  <a:pt x="974296" y="3174188"/>
                </a:cubicBezTo>
                <a:cubicBezTo>
                  <a:pt x="955762" y="3172447"/>
                  <a:pt x="938970" y="3186005"/>
                  <a:pt x="936856" y="3204414"/>
                </a:cubicBezTo>
                <a:close/>
                <a:moveTo>
                  <a:pt x="846925" y="3208767"/>
                </a:moveTo>
                <a:cubicBezTo>
                  <a:pt x="847050" y="3228545"/>
                  <a:pt x="864215" y="3244342"/>
                  <a:pt x="883868" y="3242849"/>
                </a:cubicBezTo>
                <a:cubicBezTo>
                  <a:pt x="902401" y="3241356"/>
                  <a:pt x="916830" y="3225062"/>
                  <a:pt x="915835" y="3206529"/>
                </a:cubicBezTo>
                <a:cubicBezTo>
                  <a:pt x="914715" y="3187871"/>
                  <a:pt x="898794" y="3173318"/>
                  <a:pt x="880261" y="3173940"/>
                </a:cubicBezTo>
                <a:cubicBezTo>
                  <a:pt x="861603" y="3174562"/>
                  <a:pt x="846801" y="3189861"/>
                  <a:pt x="847050" y="3208643"/>
                </a:cubicBezTo>
                <a:close/>
                <a:moveTo>
                  <a:pt x="760229" y="3206404"/>
                </a:moveTo>
                <a:cubicBezTo>
                  <a:pt x="759109" y="3224813"/>
                  <a:pt x="773414" y="3241356"/>
                  <a:pt x="791947" y="3242849"/>
                </a:cubicBezTo>
                <a:cubicBezTo>
                  <a:pt x="811600" y="3244466"/>
                  <a:pt x="828765" y="3228794"/>
                  <a:pt x="829014" y="3209016"/>
                </a:cubicBezTo>
                <a:cubicBezTo>
                  <a:pt x="829263" y="3190234"/>
                  <a:pt x="814709" y="3174811"/>
                  <a:pt x="795927" y="3174064"/>
                </a:cubicBezTo>
                <a:cubicBezTo>
                  <a:pt x="777270" y="3173318"/>
                  <a:pt x="761348" y="3187746"/>
                  <a:pt x="760104" y="3206404"/>
                </a:cubicBezTo>
                <a:close/>
                <a:moveTo>
                  <a:pt x="705126" y="3174064"/>
                </a:moveTo>
                <a:cubicBezTo>
                  <a:pt x="685349" y="3174064"/>
                  <a:pt x="669303" y="3190980"/>
                  <a:pt x="670671" y="3210633"/>
                </a:cubicBezTo>
                <a:cubicBezTo>
                  <a:pt x="671915" y="3229167"/>
                  <a:pt x="688210" y="3243844"/>
                  <a:pt x="706619" y="3242973"/>
                </a:cubicBezTo>
                <a:cubicBezTo>
                  <a:pt x="725152" y="3242103"/>
                  <a:pt x="739954" y="3226306"/>
                  <a:pt x="739456" y="3207648"/>
                </a:cubicBezTo>
                <a:cubicBezTo>
                  <a:pt x="739083" y="3188866"/>
                  <a:pt x="723784" y="3174064"/>
                  <a:pt x="705126" y="3174064"/>
                </a:cubicBezTo>
                <a:close/>
                <a:moveTo>
                  <a:pt x="615942" y="3174064"/>
                </a:moveTo>
                <a:cubicBezTo>
                  <a:pt x="596165" y="3173815"/>
                  <a:pt x="579995" y="3190483"/>
                  <a:pt x="580990" y="3210260"/>
                </a:cubicBezTo>
                <a:cubicBezTo>
                  <a:pt x="581985" y="3228794"/>
                  <a:pt x="598155" y="3243720"/>
                  <a:pt x="616564" y="3243098"/>
                </a:cubicBezTo>
                <a:cubicBezTo>
                  <a:pt x="635097" y="3242476"/>
                  <a:pt x="650023" y="3226803"/>
                  <a:pt x="649899" y="3208146"/>
                </a:cubicBezTo>
                <a:cubicBezTo>
                  <a:pt x="649650" y="3189363"/>
                  <a:pt x="634724" y="3174313"/>
                  <a:pt x="615942" y="3174064"/>
                </a:cubicBezTo>
                <a:close/>
                <a:moveTo>
                  <a:pt x="529245" y="3242973"/>
                </a:moveTo>
                <a:cubicBezTo>
                  <a:pt x="547779" y="3242849"/>
                  <a:pt x="563327" y="3227301"/>
                  <a:pt x="563576" y="3208892"/>
                </a:cubicBezTo>
                <a:cubicBezTo>
                  <a:pt x="563824" y="3189115"/>
                  <a:pt x="547032" y="3173069"/>
                  <a:pt x="527255" y="3174064"/>
                </a:cubicBezTo>
                <a:cubicBezTo>
                  <a:pt x="508597" y="3175059"/>
                  <a:pt x="494169" y="3190607"/>
                  <a:pt x="494666" y="3209390"/>
                </a:cubicBezTo>
                <a:cubicBezTo>
                  <a:pt x="495164" y="3228047"/>
                  <a:pt x="510712" y="3243098"/>
                  <a:pt x="529245" y="3242973"/>
                </a:cubicBezTo>
                <a:close/>
                <a:moveTo>
                  <a:pt x="439937" y="3242973"/>
                </a:moveTo>
                <a:cubicBezTo>
                  <a:pt x="458470" y="3242725"/>
                  <a:pt x="473894" y="3227177"/>
                  <a:pt x="474018" y="3208643"/>
                </a:cubicBezTo>
                <a:cubicBezTo>
                  <a:pt x="474018" y="3188866"/>
                  <a:pt x="457226" y="3172944"/>
                  <a:pt x="437449" y="3174064"/>
                </a:cubicBezTo>
                <a:cubicBezTo>
                  <a:pt x="418791" y="3175184"/>
                  <a:pt x="404487" y="3190856"/>
                  <a:pt x="405109" y="3209638"/>
                </a:cubicBezTo>
                <a:cubicBezTo>
                  <a:pt x="405731" y="3228296"/>
                  <a:pt x="421279" y="3243222"/>
                  <a:pt x="439937" y="3242973"/>
                </a:cubicBezTo>
                <a:close/>
                <a:moveTo>
                  <a:pt x="348762" y="3242973"/>
                </a:moveTo>
                <a:cubicBezTo>
                  <a:pt x="367171" y="3243596"/>
                  <a:pt x="383341" y="3228794"/>
                  <a:pt x="384336" y="3210136"/>
                </a:cubicBezTo>
                <a:cubicBezTo>
                  <a:pt x="385456" y="3190483"/>
                  <a:pt x="369286" y="3173691"/>
                  <a:pt x="349509" y="3173940"/>
                </a:cubicBezTo>
                <a:cubicBezTo>
                  <a:pt x="330726" y="3174188"/>
                  <a:pt x="315676" y="3189115"/>
                  <a:pt x="315551" y="3207897"/>
                </a:cubicBezTo>
                <a:cubicBezTo>
                  <a:pt x="315303" y="3226554"/>
                  <a:pt x="330229" y="3242227"/>
                  <a:pt x="348762" y="3242849"/>
                </a:cubicBezTo>
                <a:close/>
                <a:moveTo>
                  <a:pt x="228730" y="3208643"/>
                </a:moveTo>
                <a:cubicBezTo>
                  <a:pt x="228855" y="3227177"/>
                  <a:pt x="244403" y="3242725"/>
                  <a:pt x="262936" y="3242849"/>
                </a:cubicBezTo>
                <a:cubicBezTo>
                  <a:pt x="282714" y="3243098"/>
                  <a:pt x="298759" y="3226306"/>
                  <a:pt x="297640" y="3206404"/>
                </a:cubicBezTo>
                <a:cubicBezTo>
                  <a:pt x="296645" y="3187746"/>
                  <a:pt x="280972" y="3173318"/>
                  <a:pt x="262190" y="3173940"/>
                </a:cubicBezTo>
                <a:cubicBezTo>
                  <a:pt x="243532" y="3174437"/>
                  <a:pt x="228606" y="3189986"/>
                  <a:pt x="228730" y="3208643"/>
                </a:cubicBezTo>
                <a:close/>
                <a:moveTo>
                  <a:pt x="175618" y="3173940"/>
                </a:moveTo>
                <a:cubicBezTo>
                  <a:pt x="155841" y="3172944"/>
                  <a:pt x="139049" y="3188866"/>
                  <a:pt x="139173" y="3208643"/>
                </a:cubicBezTo>
                <a:cubicBezTo>
                  <a:pt x="139422" y="3227177"/>
                  <a:pt x="154845" y="3242600"/>
                  <a:pt x="173379" y="3242849"/>
                </a:cubicBezTo>
                <a:cubicBezTo>
                  <a:pt x="192037" y="3242973"/>
                  <a:pt x="207461" y="3228047"/>
                  <a:pt x="208082" y="3209390"/>
                </a:cubicBezTo>
                <a:cubicBezTo>
                  <a:pt x="208580" y="3190607"/>
                  <a:pt x="194276" y="3174935"/>
                  <a:pt x="175618" y="3173940"/>
                </a:cubicBezTo>
                <a:close/>
                <a:moveTo>
                  <a:pt x="118276" y="3119210"/>
                </a:moveTo>
                <a:cubicBezTo>
                  <a:pt x="118525" y="3100552"/>
                  <a:pt x="103350" y="3085004"/>
                  <a:pt x="84817" y="3084631"/>
                </a:cubicBezTo>
                <a:cubicBezTo>
                  <a:pt x="66159" y="3084258"/>
                  <a:pt x="50735" y="3099309"/>
                  <a:pt x="50362" y="3118091"/>
                </a:cubicBezTo>
                <a:cubicBezTo>
                  <a:pt x="50113" y="3137122"/>
                  <a:pt x="64791" y="3152172"/>
                  <a:pt x="83821" y="3152421"/>
                </a:cubicBezTo>
                <a:cubicBezTo>
                  <a:pt x="102728" y="3152670"/>
                  <a:pt x="118152" y="3137868"/>
                  <a:pt x="118276" y="3119086"/>
                </a:cubicBezTo>
                <a:close/>
                <a:moveTo>
                  <a:pt x="13384341" y="3084755"/>
                </a:moveTo>
                <a:cubicBezTo>
                  <a:pt x="13365683" y="3084258"/>
                  <a:pt x="13350010" y="3099309"/>
                  <a:pt x="13349389" y="3117842"/>
                </a:cubicBezTo>
                <a:cubicBezTo>
                  <a:pt x="13348891" y="3136500"/>
                  <a:pt x="13363692" y="3152172"/>
                  <a:pt x="13382475" y="3152670"/>
                </a:cubicBezTo>
                <a:cubicBezTo>
                  <a:pt x="13401506" y="3153167"/>
                  <a:pt x="13416805" y="3138614"/>
                  <a:pt x="13417303" y="3119583"/>
                </a:cubicBezTo>
                <a:cubicBezTo>
                  <a:pt x="13417801" y="3100677"/>
                  <a:pt x="13403123" y="3085128"/>
                  <a:pt x="13384341" y="3084631"/>
                </a:cubicBezTo>
                <a:close/>
                <a:moveTo>
                  <a:pt x="13294535" y="3084755"/>
                </a:moveTo>
                <a:cubicBezTo>
                  <a:pt x="13275877" y="3084507"/>
                  <a:pt x="13260205" y="3099557"/>
                  <a:pt x="13259831" y="3118091"/>
                </a:cubicBezTo>
                <a:cubicBezTo>
                  <a:pt x="13259459" y="3136749"/>
                  <a:pt x="13274385" y="3152297"/>
                  <a:pt x="13293167" y="3152670"/>
                </a:cubicBezTo>
                <a:cubicBezTo>
                  <a:pt x="13312198" y="3153043"/>
                  <a:pt x="13327373" y="3138365"/>
                  <a:pt x="13327746" y="3119334"/>
                </a:cubicBezTo>
                <a:cubicBezTo>
                  <a:pt x="13328118" y="3100428"/>
                  <a:pt x="13313193" y="3085004"/>
                  <a:pt x="13294535" y="3084755"/>
                </a:cubicBezTo>
                <a:close/>
                <a:moveTo>
                  <a:pt x="13241422" y="3119832"/>
                </a:moveTo>
                <a:cubicBezTo>
                  <a:pt x="13242045" y="3101299"/>
                  <a:pt x="13227118" y="3085377"/>
                  <a:pt x="13208584" y="3084631"/>
                </a:cubicBezTo>
                <a:cubicBezTo>
                  <a:pt x="13189927" y="3084009"/>
                  <a:pt x="13174129" y="3098811"/>
                  <a:pt x="13173508" y="3117593"/>
                </a:cubicBezTo>
                <a:cubicBezTo>
                  <a:pt x="13172886" y="3136624"/>
                  <a:pt x="13187315" y="3152048"/>
                  <a:pt x="13206346" y="3152545"/>
                </a:cubicBezTo>
                <a:cubicBezTo>
                  <a:pt x="13225253" y="3153167"/>
                  <a:pt x="13240924" y="3138614"/>
                  <a:pt x="13241422" y="3119832"/>
                </a:cubicBezTo>
                <a:close/>
                <a:moveTo>
                  <a:pt x="13151865" y="3118464"/>
                </a:moveTo>
                <a:cubicBezTo>
                  <a:pt x="13151616" y="3099806"/>
                  <a:pt x="13136193" y="3084631"/>
                  <a:pt x="13117535" y="3084755"/>
                </a:cubicBezTo>
                <a:cubicBezTo>
                  <a:pt x="13098753" y="3084755"/>
                  <a:pt x="13083826" y="3100179"/>
                  <a:pt x="13083826" y="3118961"/>
                </a:cubicBezTo>
                <a:cubicBezTo>
                  <a:pt x="13083826" y="3137992"/>
                  <a:pt x="13098877" y="3152794"/>
                  <a:pt x="13118031" y="3152670"/>
                </a:cubicBezTo>
                <a:cubicBezTo>
                  <a:pt x="13136938" y="3152545"/>
                  <a:pt x="13151990" y="3137246"/>
                  <a:pt x="13151741" y="3118464"/>
                </a:cubicBezTo>
                <a:close/>
                <a:moveTo>
                  <a:pt x="13062307" y="3119334"/>
                </a:moveTo>
                <a:cubicBezTo>
                  <a:pt x="13062556" y="3100677"/>
                  <a:pt x="13047506" y="3085128"/>
                  <a:pt x="13028973" y="3084631"/>
                </a:cubicBezTo>
                <a:cubicBezTo>
                  <a:pt x="13010315" y="3084258"/>
                  <a:pt x="12994767" y="3099184"/>
                  <a:pt x="12994393" y="3117966"/>
                </a:cubicBezTo>
                <a:cubicBezTo>
                  <a:pt x="12994020" y="3136997"/>
                  <a:pt x="13008698" y="3152172"/>
                  <a:pt x="13027729" y="3152545"/>
                </a:cubicBezTo>
                <a:cubicBezTo>
                  <a:pt x="13046634" y="3152919"/>
                  <a:pt x="13062058" y="3138117"/>
                  <a:pt x="13062432" y="3119334"/>
                </a:cubicBezTo>
                <a:close/>
                <a:moveTo>
                  <a:pt x="12940037" y="3152670"/>
                </a:moveTo>
                <a:cubicBezTo>
                  <a:pt x="12958819" y="3151923"/>
                  <a:pt x="12973620" y="3136127"/>
                  <a:pt x="12972750" y="3117469"/>
                </a:cubicBezTo>
                <a:cubicBezTo>
                  <a:pt x="12972003" y="3098935"/>
                  <a:pt x="12955959" y="3084134"/>
                  <a:pt x="12937425" y="3084755"/>
                </a:cubicBezTo>
                <a:cubicBezTo>
                  <a:pt x="12918643" y="3085377"/>
                  <a:pt x="12904214" y="3101050"/>
                  <a:pt x="12904836" y="3119957"/>
                </a:cubicBezTo>
                <a:cubicBezTo>
                  <a:pt x="12905457" y="3138988"/>
                  <a:pt x="12921006" y="3153416"/>
                  <a:pt x="12939912" y="3152670"/>
                </a:cubicBezTo>
                <a:close/>
                <a:moveTo>
                  <a:pt x="12886054" y="3117593"/>
                </a:moveTo>
                <a:cubicBezTo>
                  <a:pt x="12885432" y="3098811"/>
                  <a:pt x="12869634" y="3084009"/>
                  <a:pt x="12850977" y="3084631"/>
                </a:cubicBezTo>
                <a:cubicBezTo>
                  <a:pt x="12832319" y="3085253"/>
                  <a:pt x="12817518" y="3101174"/>
                  <a:pt x="12818014" y="3119708"/>
                </a:cubicBezTo>
                <a:cubicBezTo>
                  <a:pt x="12818512" y="3138490"/>
                  <a:pt x="12834060" y="3153043"/>
                  <a:pt x="12853092" y="3152545"/>
                </a:cubicBezTo>
                <a:cubicBezTo>
                  <a:pt x="12872123" y="3152048"/>
                  <a:pt x="12886551" y="3136624"/>
                  <a:pt x="12886054" y="3117593"/>
                </a:cubicBezTo>
                <a:close/>
                <a:moveTo>
                  <a:pt x="12796371" y="3118837"/>
                </a:moveTo>
                <a:cubicBezTo>
                  <a:pt x="12796371" y="3099930"/>
                  <a:pt x="12781446" y="3084631"/>
                  <a:pt x="12762663" y="3084631"/>
                </a:cubicBezTo>
                <a:cubicBezTo>
                  <a:pt x="12744006" y="3084631"/>
                  <a:pt x="12728582" y="3099806"/>
                  <a:pt x="12728457" y="3118464"/>
                </a:cubicBezTo>
                <a:cubicBezTo>
                  <a:pt x="12728333" y="3137122"/>
                  <a:pt x="12743383" y="3152421"/>
                  <a:pt x="12762290" y="3152545"/>
                </a:cubicBezTo>
                <a:cubicBezTo>
                  <a:pt x="12781321" y="3152670"/>
                  <a:pt x="12796371" y="3137868"/>
                  <a:pt x="12796371" y="3118837"/>
                </a:cubicBezTo>
                <a:close/>
                <a:moveTo>
                  <a:pt x="12672235" y="3084631"/>
                </a:moveTo>
                <a:cubicBezTo>
                  <a:pt x="12653577" y="3085004"/>
                  <a:pt x="12638527" y="3100677"/>
                  <a:pt x="12638901" y="3119334"/>
                </a:cubicBezTo>
                <a:cubicBezTo>
                  <a:pt x="12639148" y="3138117"/>
                  <a:pt x="12654573" y="3152919"/>
                  <a:pt x="12673479" y="3152545"/>
                </a:cubicBezTo>
                <a:cubicBezTo>
                  <a:pt x="12692510" y="3152172"/>
                  <a:pt x="12707188" y="3136997"/>
                  <a:pt x="12706814" y="3118091"/>
                </a:cubicBezTo>
                <a:cubicBezTo>
                  <a:pt x="12706441" y="3099309"/>
                  <a:pt x="12690893" y="3084258"/>
                  <a:pt x="12672235" y="3084755"/>
                </a:cubicBezTo>
                <a:close/>
                <a:moveTo>
                  <a:pt x="12620367" y="3118588"/>
                </a:moveTo>
                <a:cubicBezTo>
                  <a:pt x="12620367" y="3099930"/>
                  <a:pt x="12604819" y="3084631"/>
                  <a:pt x="12586284" y="3084631"/>
                </a:cubicBezTo>
                <a:cubicBezTo>
                  <a:pt x="12567627" y="3084631"/>
                  <a:pt x="12552452" y="3099806"/>
                  <a:pt x="12552452" y="3118713"/>
                </a:cubicBezTo>
                <a:cubicBezTo>
                  <a:pt x="12552452" y="3137744"/>
                  <a:pt x="12567379" y="3152670"/>
                  <a:pt x="12586409" y="3152545"/>
                </a:cubicBezTo>
                <a:cubicBezTo>
                  <a:pt x="12605316" y="3152545"/>
                  <a:pt x="12620490" y="3137246"/>
                  <a:pt x="12620367" y="3118588"/>
                </a:cubicBezTo>
                <a:close/>
                <a:moveTo>
                  <a:pt x="12530809" y="3117842"/>
                </a:moveTo>
                <a:cubicBezTo>
                  <a:pt x="12530311" y="3099184"/>
                  <a:pt x="12514515" y="3084258"/>
                  <a:pt x="12495857" y="3084755"/>
                </a:cubicBezTo>
                <a:cubicBezTo>
                  <a:pt x="12477075" y="3085128"/>
                  <a:pt x="12462397" y="3100677"/>
                  <a:pt x="12462895" y="3119583"/>
                </a:cubicBezTo>
                <a:cubicBezTo>
                  <a:pt x="12463393" y="3138614"/>
                  <a:pt x="12478568" y="3153167"/>
                  <a:pt x="12497599" y="3152670"/>
                </a:cubicBezTo>
                <a:cubicBezTo>
                  <a:pt x="12516380" y="3152172"/>
                  <a:pt x="12531307" y="3136500"/>
                  <a:pt x="12530809" y="3117842"/>
                </a:cubicBezTo>
                <a:close/>
                <a:moveTo>
                  <a:pt x="12441252" y="3118091"/>
                </a:moveTo>
                <a:cubicBezTo>
                  <a:pt x="12440879" y="3099433"/>
                  <a:pt x="12425206" y="3084382"/>
                  <a:pt x="12406673" y="3084631"/>
                </a:cubicBezTo>
                <a:cubicBezTo>
                  <a:pt x="12387890" y="3084880"/>
                  <a:pt x="12373089" y="3100303"/>
                  <a:pt x="12373337" y="3119210"/>
                </a:cubicBezTo>
                <a:cubicBezTo>
                  <a:pt x="12373586" y="3138241"/>
                  <a:pt x="12388762" y="3152919"/>
                  <a:pt x="12407792" y="3152545"/>
                </a:cubicBezTo>
                <a:cubicBezTo>
                  <a:pt x="12426574" y="3152172"/>
                  <a:pt x="12441626" y="3136749"/>
                  <a:pt x="12441252" y="3117966"/>
                </a:cubicBezTo>
                <a:close/>
                <a:moveTo>
                  <a:pt x="12319977" y="3084631"/>
                </a:moveTo>
                <a:cubicBezTo>
                  <a:pt x="12301319" y="3085004"/>
                  <a:pt x="12286267" y="3100677"/>
                  <a:pt x="12286516" y="3119210"/>
                </a:cubicBezTo>
                <a:cubicBezTo>
                  <a:pt x="12286765" y="3137992"/>
                  <a:pt x="12302189" y="3152794"/>
                  <a:pt x="12321096" y="3152545"/>
                </a:cubicBezTo>
                <a:cubicBezTo>
                  <a:pt x="12340127" y="3152297"/>
                  <a:pt x="12354803" y="3137122"/>
                  <a:pt x="12354431" y="3118091"/>
                </a:cubicBezTo>
                <a:cubicBezTo>
                  <a:pt x="12354058" y="3099309"/>
                  <a:pt x="12338510" y="3084258"/>
                  <a:pt x="12319852" y="3084631"/>
                </a:cubicBezTo>
                <a:close/>
                <a:moveTo>
                  <a:pt x="12232036" y="3084631"/>
                </a:moveTo>
                <a:cubicBezTo>
                  <a:pt x="12213378" y="3084134"/>
                  <a:pt x="12197581" y="3099060"/>
                  <a:pt x="12196959" y="3117593"/>
                </a:cubicBezTo>
                <a:cubicBezTo>
                  <a:pt x="12196337" y="3136251"/>
                  <a:pt x="12211263" y="3152048"/>
                  <a:pt x="12229921" y="3152545"/>
                </a:cubicBezTo>
                <a:cubicBezTo>
                  <a:pt x="12248952" y="3153167"/>
                  <a:pt x="12264251" y="3138614"/>
                  <a:pt x="12264873" y="3119583"/>
                </a:cubicBezTo>
                <a:cubicBezTo>
                  <a:pt x="12265371" y="3100677"/>
                  <a:pt x="12250818" y="3085128"/>
                  <a:pt x="12232036" y="3084507"/>
                </a:cubicBezTo>
                <a:close/>
                <a:moveTo>
                  <a:pt x="12142727" y="3084631"/>
                </a:moveTo>
                <a:cubicBezTo>
                  <a:pt x="12124193" y="3084009"/>
                  <a:pt x="12108148" y="3098811"/>
                  <a:pt x="12107402" y="3117344"/>
                </a:cubicBezTo>
                <a:cubicBezTo>
                  <a:pt x="12106655" y="3136002"/>
                  <a:pt x="12121457" y="3151923"/>
                  <a:pt x="12140115" y="3152545"/>
                </a:cubicBezTo>
                <a:cubicBezTo>
                  <a:pt x="12159146" y="3153292"/>
                  <a:pt x="12174570" y="3138863"/>
                  <a:pt x="12175316" y="3119832"/>
                </a:cubicBezTo>
                <a:cubicBezTo>
                  <a:pt x="12175938" y="3100926"/>
                  <a:pt x="12161509" y="3085253"/>
                  <a:pt x="12142727" y="3084507"/>
                </a:cubicBezTo>
                <a:close/>
                <a:moveTo>
                  <a:pt x="12085759" y="3118837"/>
                </a:moveTo>
                <a:cubicBezTo>
                  <a:pt x="12085759" y="3099930"/>
                  <a:pt x="12070832" y="3084631"/>
                  <a:pt x="12052050" y="3084631"/>
                </a:cubicBezTo>
                <a:cubicBezTo>
                  <a:pt x="12033392" y="3084631"/>
                  <a:pt x="12017969" y="3099806"/>
                  <a:pt x="12017844" y="3118464"/>
                </a:cubicBezTo>
                <a:cubicBezTo>
                  <a:pt x="12017720" y="3137122"/>
                  <a:pt x="12032771" y="3152421"/>
                  <a:pt x="12051677" y="3152545"/>
                </a:cubicBezTo>
                <a:cubicBezTo>
                  <a:pt x="12070708" y="3152670"/>
                  <a:pt x="12085759" y="3137868"/>
                  <a:pt x="12085759" y="3118837"/>
                </a:cubicBezTo>
                <a:close/>
                <a:moveTo>
                  <a:pt x="11999435" y="3118588"/>
                </a:moveTo>
                <a:cubicBezTo>
                  <a:pt x="11999435" y="3099930"/>
                  <a:pt x="11983887" y="3084631"/>
                  <a:pt x="11965354" y="3084631"/>
                </a:cubicBezTo>
                <a:cubicBezTo>
                  <a:pt x="11946696" y="3084631"/>
                  <a:pt x="11931521" y="3099930"/>
                  <a:pt x="11931521" y="3118713"/>
                </a:cubicBezTo>
                <a:cubicBezTo>
                  <a:pt x="11931521" y="3137744"/>
                  <a:pt x="11946447" y="3152670"/>
                  <a:pt x="11965478" y="3152545"/>
                </a:cubicBezTo>
                <a:cubicBezTo>
                  <a:pt x="11984384" y="3152545"/>
                  <a:pt x="11999560" y="3137246"/>
                  <a:pt x="11999435" y="3118588"/>
                </a:cubicBezTo>
                <a:close/>
                <a:moveTo>
                  <a:pt x="11909878" y="3118464"/>
                </a:moveTo>
                <a:cubicBezTo>
                  <a:pt x="11909753" y="3099806"/>
                  <a:pt x="11894205" y="3084631"/>
                  <a:pt x="11875547" y="3084631"/>
                </a:cubicBezTo>
                <a:cubicBezTo>
                  <a:pt x="11856765" y="3084631"/>
                  <a:pt x="11841839" y="3100055"/>
                  <a:pt x="11841839" y="3118837"/>
                </a:cubicBezTo>
                <a:cubicBezTo>
                  <a:pt x="11841839" y="3137868"/>
                  <a:pt x="11856890" y="3152670"/>
                  <a:pt x="11876045" y="3152545"/>
                </a:cubicBezTo>
                <a:cubicBezTo>
                  <a:pt x="11894951" y="3152421"/>
                  <a:pt x="11910002" y="3137122"/>
                  <a:pt x="11909878" y="3118340"/>
                </a:cubicBezTo>
                <a:close/>
                <a:moveTo>
                  <a:pt x="11820320" y="3120205"/>
                </a:moveTo>
                <a:cubicBezTo>
                  <a:pt x="11821067" y="3101672"/>
                  <a:pt x="11806265" y="3085626"/>
                  <a:pt x="11787731" y="3084755"/>
                </a:cubicBezTo>
                <a:cubicBezTo>
                  <a:pt x="11769074" y="3083885"/>
                  <a:pt x="11753153" y="3098562"/>
                  <a:pt x="11752282" y="3117344"/>
                </a:cubicBezTo>
                <a:cubicBezTo>
                  <a:pt x="11751411" y="3136375"/>
                  <a:pt x="11765715" y="3151923"/>
                  <a:pt x="11784871" y="3152670"/>
                </a:cubicBezTo>
                <a:cubicBezTo>
                  <a:pt x="11803778" y="3153416"/>
                  <a:pt x="11819574" y="3139112"/>
                  <a:pt x="11820320" y="3120330"/>
                </a:cubicBezTo>
                <a:close/>
                <a:moveTo>
                  <a:pt x="11699915" y="3084755"/>
                </a:moveTo>
                <a:cubicBezTo>
                  <a:pt x="11681258" y="3084755"/>
                  <a:pt x="11665834" y="3099930"/>
                  <a:pt x="11665585" y="3118464"/>
                </a:cubicBezTo>
                <a:cubicBezTo>
                  <a:pt x="11665337" y="3137122"/>
                  <a:pt x="11680511" y="3152421"/>
                  <a:pt x="11699294" y="3152670"/>
                </a:cubicBezTo>
                <a:cubicBezTo>
                  <a:pt x="11718324" y="3152794"/>
                  <a:pt x="11733375" y="3138117"/>
                  <a:pt x="11733500" y="3118961"/>
                </a:cubicBezTo>
                <a:cubicBezTo>
                  <a:pt x="11733500" y="3100055"/>
                  <a:pt x="11718573" y="3084755"/>
                  <a:pt x="11699791" y="3084755"/>
                </a:cubicBezTo>
                <a:close/>
                <a:moveTo>
                  <a:pt x="11610980" y="3084755"/>
                </a:moveTo>
                <a:cubicBezTo>
                  <a:pt x="11592323" y="3084258"/>
                  <a:pt x="11576525" y="3099309"/>
                  <a:pt x="11576027" y="3117842"/>
                </a:cubicBezTo>
                <a:cubicBezTo>
                  <a:pt x="11575530" y="3136500"/>
                  <a:pt x="11590332" y="3152172"/>
                  <a:pt x="11609114" y="3152670"/>
                </a:cubicBezTo>
                <a:cubicBezTo>
                  <a:pt x="11628145" y="3153167"/>
                  <a:pt x="11643445" y="3138614"/>
                  <a:pt x="11643942" y="3119583"/>
                </a:cubicBezTo>
                <a:cubicBezTo>
                  <a:pt x="11644439" y="3100677"/>
                  <a:pt x="11629762" y="3085128"/>
                  <a:pt x="11610980" y="3084631"/>
                </a:cubicBezTo>
                <a:close/>
                <a:moveTo>
                  <a:pt x="11520801" y="3084755"/>
                </a:moveTo>
                <a:cubicBezTo>
                  <a:pt x="11502143" y="3084755"/>
                  <a:pt x="11486719" y="3099930"/>
                  <a:pt x="11486471" y="3118464"/>
                </a:cubicBezTo>
                <a:cubicBezTo>
                  <a:pt x="11486222" y="3137122"/>
                  <a:pt x="11501396" y="3152421"/>
                  <a:pt x="11520303" y="3152670"/>
                </a:cubicBezTo>
                <a:cubicBezTo>
                  <a:pt x="11539334" y="3152794"/>
                  <a:pt x="11554384" y="3138117"/>
                  <a:pt x="11554509" y="3118961"/>
                </a:cubicBezTo>
                <a:cubicBezTo>
                  <a:pt x="11554509" y="3100055"/>
                  <a:pt x="11539583" y="3084755"/>
                  <a:pt x="11520801" y="3084755"/>
                </a:cubicBezTo>
                <a:close/>
                <a:moveTo>
                  <a:pt x="11468185" y="3117966"/>
                </a:moveTo>
                <a:cubicBezTo>
                  <a:pt x="11467688" y="3099309"/>
                  <a:pt x="11452016" y="3084382"/>
                  <a:pt x="11433358" y="3084755"/>
                </a:cubicBezTo>
                <a:cubicBezTo>
                  <a:pt x="11414575" y="3085128"/>
                  <a:pt x="11399898" y="3100677"/>
                  <a:pt x="11400272" y="3119583"/>
                </a:cubicBezTo>
                <a:cubicBezTo>
                  <a:pt x="11400644" y="3138614"/>
                  <a:pt x="11415944" y="3153167"/>
                  <a:pt x="11434975" y="3152670"/>
                </a:cubicBezTo>
                <a:cubicBezTo>
                  <a:pt x="11453757" y="3152172"/>
                  <a:pt x="11468684" y="3136624"/>
                  <a:pt x="11468185" y="3117966"/>
                </a:cubicBezTo>
                <a:close/>
                <a:moveTo>
                  <a:pt x="11378628" y="3117717"/>
                </a:moveTo>
                <a:cubicBezTo>
                  <a:pt x="11378006" y="3099184"/>
                  <a:pt x="11362085" y="3084258"/>
                  <a:pt x="11343552" y="3084755"/>
                </a:cubicBezTo>
                <a:cubicBezTo>
                  <a:pt x="11324770" y="3085253"/>
                  <a:pt x="11310216" y="3100926"/>
                  <a:pt x="11310714" y="3119832"/>
                </a:cubicBezTo>
                <a:cubicBezTo>
                  <a:pt x="11311211" y="3138863"/>
                  <a:pt x="11326635" y="3153292"/>
                  <a:pt x="11345666" y="3152670"/>
                </a:cubicBezTo>
                <a:cubicBezTo>
                  <a:pt x="11364449" y="3152048"/>
                  <a:pt x="11379250" y="3136251"/>
                  <a:pt x="11378628" y="3117593"/>
                </a:cubicBezTo>
                <a:close/>
                <a:moveTo>
                  <a:pt x="11289071" y="3118961"/>
                </a:moveTo>
                <a:cubicBezTo>
                  <a:pt x="11289071" y="3100303"/>
                  <a:pt x="11273896" y="3084880"/>
                  <a:pt x="11255238" y="3084755"/>
                </a:cubicBezTo>
                <a:cubicBezTo>
                  <a:pt x="11236580" y="3084631"/>
                  <a:pt x="11221281" y="3099682"/>
                  <a:pt x="11221156" y="3118588"/>
                </a:cubicBezTo>
                <a:cubicBezTo>
                  <a:pt x="11221032" y="3137619"/>
                  <a:pt x="11235834" y="3152670"/>
                  <a:pt x="11254865" y="3152670"/>
                </a:cubicBezTo>
                <a:cubicBezTo>
                  <a:pt x="11273771" y="3152670"/>
                  <a:pt x="11289071" y="3137744"/>
                  <a:pt x="11289071" y="3118961"/>
                </a:cubicBezTo>
                <a:close/>
                <a:moveTo>
                  <a:pt x="11199514" y="3119334"/>
                </a:moveTo>
                <a:cubicBezTo>
                  <a:pt x="11199762" y="3100677"/>
                  <a:pt x="11184712" y="3085128"/>
                  <a:pt x="11166178" y="3084631"/>
                </a:cubicBezTo>
                <a:cubicBezTo>
                  <a:pt x="11147521" y="3084258"/>
                  <a:pt x="11131972" y="3099184"/>
                  <a:pt x="11131599" y="3117966"/>
                </a:cubicBezTo>
                <a:cubicBezTo>
                  <a:pt x="11131226" y="3136997"/>
                  <a:pt x="11145904" y="3152172"/>
                  <a:pt x="11164934" y="3152545"/>
                </a:cubicBezTo>
                <a:cubicBezTo>
                  <a:pt x="11183841" y="3152919"/>
                  <a:pt x="11199265" y="3138117"/>
                  <a:pt x="11199514" y="3119334"/>
                </a:cubicBezTo>
                <a:close/>
                <a:moveTo>
                  <a:pt x="11078238" y="3084631"/>
                </a:moveTo>
                <a:cubicBezTo>
                  <a:pt x="11059580" y="3085004"/>
                  <a:pt x="11044529" y="3100677"/>
                  <a:pt x="11044903" y="3119334"/>
                </a:cubicBezTo>
                <a:cubicBezTo>
                  <a:pt x="11045151" y="3138117"/>
                  <a:pt x="11060575" y="3152919"/>
                  <a:pt x="11079481" y="3152545"/>
                </a:cubicBezTo>
                <a:cubicBezTo>
                  <a:pt x="11098513" y="3152172"/>
                  <a:pt x="11113190" y="3136997"/>
                  <a:pt x="11112817" y="3118091"/>
                </a:cubicBezTo>
                <a:cubicBezTo>
                  <a:pt x="11112444" y="3099309"/>
                  <a:pt x="11096896" y="3084258"/>
                  <a:pt x="11078238" y="3084755"/>
                </a:cubicBezTo>
                <a:close/>
                <a:moveTo>
                  <a:pt x="10989427" y="3084631"/>
                </a:moveTo>
                <a:cubicBezTo>
                  <a:pt x="10970769" y="3084631"/>
                  <a:pt x="10955345" y="3099930"/>
                  <a:pt x="10955345" y="3118588"/>
                </a:cubicBezTo>
                <a:cubicBezTo>
                  <a:pt x="10955345" y="3137370"/>
                  <a:pt x="10970396" y="3152545"/>
                  <a:pt x="10989302" y="3152545"/>
                </a:cubicBezTo>
                <a:cubicBezTo>
                  <a:pt x="11008333" y="3152545"/>
                  <a:pt x="11023260" y="3137744"/>
                  <a:pt x="11023384" y="3118713"/>
                </a:cubicBezTo>
                <a:cubicBezTo>
                  <a:pt x="11023384" y="3099806"/>
                  <a:pt x="11008333" y="3084631"/>
                  <a:pt x="10989551" y="3084631"/>
                </a:cubicBezTo>
                <a:close/>
                <a:moveTo>
                  <a:pt x="10898875" y="3084631"/>
                </a:moveTo>
                <a:cubicBezTo>
                  <a:pt x="10880217" y="3085128"/>
                  <a:pt x="10865290" y="3100926"/>
                  <a:pt x="10865788" y="3119583"/>
                </a:cubicBezTo>
                <a:cubicBezTo>
                  <a:pt x="10866161" y="3138365"/>
                  <a:pt x="10881709" y="3153043"/>
                  <a:pt x="10900615" y="3152545"/>
                </a:cubicBezTo>
                <a:cubicBezTo>
                  <a:pt x="10919647" y="3152048"/>
                  <a:pt x="10934200" y="3136749"/>
                  <a:pt x="10933702" y="3117842"/>
                </a:cubicBezTo>
                <a:cubicBezTo>
                  <a:pt x="10933204" y="3099060"/>
                  <a:pt x="10917532" y="3084134"/>
                  <a:pt x="10898875" y="3084631"/>
                </a:cubicBezTo>
                <a:close/>
                <a:moveTo>
                  <a:pt x="10847254" y="3119334"/>
                </a:moveTo>
                <a:cubicBezTo>
                  <a:pt x="10847503" y="3100677"/>
                  <a:pt x="10832452" y="3085128"/>
                  <a:pt x="10813919" y="3084631"/>
                </a:cubicBezTo>
                <a:cubicBezTo>
                  <a:pt x="10795261" y="3084258"/>
                  <a:pt x="10779713" y="3099184"/>
                  <a:pt x="10779340" y="3117966"/>
                </a:cubicBezTo>
                <a:cubicBezTo>
                  <a:pt x="10778967" y="3136997"/>
                  <a:pt x="10793644" y="3152172"/>
                  <a:pt x="10812675" y="3152545"/>
                </a:cubicBezTo>
                <a:cubicBezTo>
                  <a:pt x="10831582" y="3152919"/>
                  <a:pt x="10847005" y="3138117"/>
                  <a:pt x="10847254" y="3119334"/>
                </a:cubicBezTo>
                <a:close/>
                <a:moveTo>
                  <a:pt x="10757697" y="3118961"/>
                </a:moveTo>
                <a:cubicBezTo>
                  <a:pt x="10757697" y="3100303"/>
                  <a:pt x="10742646" y="3084880"/>
                  <a:pt x="10723988" y="3084631"/>
                </a:cubicBezTo>
                <a:cubicBezTo>
                  <a:pt x="10705330" y="3084382"/>
                  <a:pt x="10689907" y="3099557"/>
                  <a:pt x="10689782" y="3118340"/>
                </a:cubicBezTo>
                <a:cubicBezTo>
                  <a:pt x="10689534" y="3137370"/>
                  <a:pt x="10704336" y="3152421"/>
                  <a:pt x="10723366" y="3152545"/>
                </a:cubicBezTo>
                <a:cubicBezTo>
                  <a:pt x="10742273" y="3152670"/>
                  <a:pt x="10757572" y="3137744"/>
                  <a:pt x="10757697" y="3118961"/>
                </a:cubicBezTo>
                <a:close/>
                <a:moveTo>
                  <a:pt x="10668139" y="3117842"/>
                </a:moveTo>
                <a:cubicBezTo>
                  <a:pt x="10667642" y="3099184"/>
                  <a:pt x="10651845" y="3084258"/>
                  <a:pt x="10633187" y="3084755"/>
                </a:cubicBezTo>
                <a:cubicBezTo>
                  <a:pt x="10614405" y="3085128"/>
                  <a:pt x="10599727" y="3100677"/>
                  <a:pt x="10600225" y="3119583"/>
                </a:cubicBezTo>
                <a:cubicBezTo>
                  <a:pt x="10600598" y="3138614"/>
                  <a:pt x="10615898" y="3153167"/>
                  <a:pt x="10634929" y="3152670"/>
                </a:cubicBezTo>
                <a:cubicBezTo>
                  <a:pt x="10653711" y="3152172"/>
                  <a:pt x="10668637" y="3136500"/>
                  <a:pt x="10668139" y="3117842"/>
                </a:cubicBezTo>
                <a:close/>
                <a:moveTo>
                  <a:pt x="10546366" y="3084631"/>
                </a:moveTo>
                <a:cubicBezTo>
                  <a:pt x="10527708" y="3085253"/>
                  <a:pt x="10512907" y="3101050"/>
                  <a:pt x="10513404" y="3119708"/>
                </a:cubicBezTo>
                <a:cubicBezTo>
                  <a:pt x="10513902" y="3138490"/>
                  <a:pt x="10529450" y="3153043"/>
                  <a:pt x="10548481" y="3152545"/>
                </a:cubicBezTo>
                <a:cubicBezTo>
                  <a:pt x="10567512" y="3152048"/>
                  <a:pt x="10582065" y="3136624"/>
                  <a:pt x="10581443" y="3117717"/>
                </a:cubicBezTo>
                <a:cubicBezTo>
                  <a:pt x="10580821" y="3098935"/>
                  <a:pt x="10565024" y="3084134"/>
                  <a:pt x="10546491" y="3084755"/>
                </a:cubicBezTo>
                <a:close/>
                <a:moveTo>
                  <a:pt x="10459172" y="3084631"/>
                </a:moveTo>
                <a:cubicBezTo>
                  <a:pt x="10440639" y="3084009"/>
                  <a:pt x="10424593" y="3098811"/>
                  <a:pt x="10423847" y="3117344"/>
                </a:cubicBezTo>
                <a:cubicBezTo>
                  <a:pt x="10423101" y="3136002"/>
                  <a:pt x="10437902" y="3151923"/>
                  <a:pt x="10456560" y="3152545"/>
                </a:cubicBezTo>
                <a:cubicBezTo>
                  <a:pt x="10475591" y="3153292"/>
                  <a:pt x="10491015" y="3138863"/>
                  <a:pt x="10491761" y="3119832"/>
                </a:cubicBezTo>
                <a:cubicBezTo>
                  <a:pt x="10492383" y="3100926"/>
                  <a:pt x="10477954" y="3085253"/>
                  <a:pt x="10459172" y="3084507"/>
                </a:cubicBezTo>
                <a:close/>
                <a:moveTo>
                  <a:pt x="10368122" y="3084631"/>
                </a:moveTo>
                <a:cubicBezTo>
                  <a:pt x="10349464" y="3084880"/>
                  <a:pt x="10334289" y="3100303"/>
                  <a:pt x="10334414" y="3118961"/>
                </a:cubicBezTo>
                <a:cubicBezTo>
                  <a:pt x="10334414" y="3137744"/>
                  <a:pt x="10349713" y="3152670"/>
                  <a:pt x="10368620" y="3152545"/>
                </a:cubicBezTo>
                <a:cubicBezTo>
                  <a:pt x="10387775" y="3152545"/>
                  <a:pt x="10402452" y="3137495"/>
                  <a:pt x="10402328" y="3118340"/>
                </a:cubicBezTo>
                <a:cubicBezTo>
                  <a:pt x="10402203" y="3099557"/>
                  <a:pt x="10386780" y="3084382"/>
                  <a:pt x="10368122" y="3084631"/>
                </a:cubicBezTo>
                <a:close/>
                <a:moveTo>
                  <a:pt x="10316004" y="3118091"/>
                </a:moveTo>
                <a:cubicBezTo>
                  <a:pt x="10315632" y="3099433"/>
                  <a:pt x="10300084" y="3084382"/>
                  <a:pt x="10281426" y="3084631"/>
                </a:cubicBezTo>
                <a:cubicBezTo>
                  <a:pt x="10262643" y="3084880"/>
                  <a:pt x="10247842" y="3100303"/>
                  <a:pt x="10248091" y="3119210"/>
                </a:cubicBezTo>
                <a:cubicBezTo>
                  <a:pt x="10248339" y="3138241"/>
                  <a:pt x="10263514" y="3152919"/>
                  <a:pt x="10282545" y="3152670"/>
                </a:cubicBezTo>
                <a:cubicBezTo>
                  <a:pt x="10301327" y="3152297"/>
                  <a:pt x="10316378" y="3136873"/>
                  <a:pt x="10316004" y="3118215"/>
                </a:cubicBezTo>
                <a:close/>
                <a:moveTo>
                  <a:pt x="10226447" y="3118091"/>
                </a:moveTo>
                <a:cubicBezTo>
                  <a:pt x="10226074" y="3099433"/>
                  <a:pt x="10210526" y="3084382"/>
                  <a:pt x="10191868" y="3084631"/>
                </a:cubicBezTo>
                <a:cubicBezTo>
                  <a:pt x="10173086" y="3084880"/>
                  <a:pt x="10158284" y="3100179"/>
                  <a:pt x="10158533" y="3119086"/>
                </a:cubicBezTo>
                <a:cubicBezTo>
                  <a:pt x="10158782" y="3138117"/>
                  <a:pt x="10173832" y="3152794"/>
                  <a:pt x="10192988" y="3152545"/>
                </a:cubicBezTo>
                <a:cubicBezTo>
                  <a:pt x="10211769" y="3152297"/>
                  <a:pt x="10226820" y="3136873"/>
                  <a:pt x="10226571" y="3118091"/>
                </a:cubicBezTo>
                <a:close/>
                <a:moveTo>
                  <a:pt x="10136890" y="3117344"/>
                </a:moveTo>
                <a:cubicBezTo>
                  <a:pt x="10136144" y="3098811"/>
                  <a:pt x="10120098" y="3084009"/>
                  <a:pt x="10101564" y="3084631"/>
                </a:cubicBezTo>
                <a:cubicBezTo>
                  <a:pt x="10082782" y="3085253"/>
                  <a:pt x="10068354" y="3100926"/>
                  <a:pt x="10068975" y="3119957"/>
                </a:cubicBezTo>
                <a:cubicBezTo>
                  <a:pt x="10069597" y="3138988"/>
                  <a:pt x="10085145" y="3153416"/>
                  <a:pt x="10104177" y="3152670"/>
                </a:cubicBezTo>
                <a:cubicBezTo>
                  <a:pt x="10122959" y="3151923"/>
                  <a:pt x="10137636" y="3136002"/>
                  <a:pt x="10136890" y="3117469"/>
                </a:cubicBezTo>
                <a:close/>
                <a:moveTo>
                  <a:pt x="10047333" y="3119832"/>
                </a:moveTo>
                <a:cubicBezTo>
                  <a:pt x="10047954" y="3101299"/>
                  <a:pt x="10033028" y="3085377"/>
                  <a:pt x="10014495" y="3084631"/>
                </a:cubicBezTo>
                <a:cubicBezTo>
                  <a:pt x="9995837" y="3083885"/>
                  <a:pt x="9980040" y="3098811"/>
                  <a:pt x="9979418" y="3117469"/>
                </a:cubicBezTo>
                <a:cubicBezTo>
                  <a:pt x="9978796" y="3136500"/>
                  <a:pt x="9993224" y="3151923"/>
                  <a:pt x="10012256" y="3152421"/>
                </a:cubicBezTo>
                <a:cubicBezTo>
                  <a:pt x="10031163" y="3153043"/>
                  <a:pt x="10046835" y="3138490"/>
                  <a:pt x="10047333" y="3119708"/>
                </a:cubicBezTo>
                <a:close/>
                <a:moveTo>
                  <a:pt x="9927798" y="3084631"/>
                </a:moveTo>
                <a:cubicBezTo>
                  <a:pt x="9909264" y="3084009"/>
                  <a:pt x="9893343" y="3098935"/>
                  <a:pt x="9892597" y="3117469"/>
                </a:cubicBezTo>
                <a:cubicBezTo>
                  <a:pt x="9891851" y="3136127"/>
                  <a:pt x="9906777" y="3151923"/>
                  <a:pt x="9925435" y="3152545"/>
                </a:cubicBezTo>
                <a:cubicBezTo>
                  <a:pt x="9944466" y="3153167"/>
                  <a:pt x="9959889" y="3138738"/>
                  <a:pt x="9960512" y="3119708"/>
                </a:cubicBezTo>
                <a:cubicBezTo>
                  <a:pt x="9961134" y="3100801"/>
                  <a:pt x="9946580" y="3085128"/>
                  <a:pt x="9927798" y="3084631"/>
                </a:cubicBezTo>
                <a:close/>
                <a:moveTo>
                  <a:pt x="9836250" y="3084631"/>
                </a:moveTo>
                <a:cubicBezTo>
                  <a:pt x="9817592" y="3085128"/>
                  <a:pt x="9802667" y="3100926"/>
                  <a:pt x="9803164" y="3119583"/>
                </a:cubicBezTo>
                <a:cubicBezTo>
                  <a:pt x="9803537" y="3138365"/>
                  <a:pt x="9819085" y="3153043"/>
                  <a:pt x="9837992" y="3152545"/>
                </a:cubicBezTo>
                <a:cubicBezTo>
                  <a:pt x="9857023" y="3152048"/>
                  <a:pt x="9871576" y="3136749"/>
                  <a:pt x="9871079" y="3117842"/>
                </a:cubicBezTo>
                <a:cubicBezTo>
                  <a:pt x="9870581" y="3099060"/>
                  <a:pt x="9854908" y="3084134"/>
                  <a:pt x="9836250" y="3084631"/>
                </a:cubicBezTo>
                <a:close/>
                <a:moveTo>
                  <a:pt x="9746195" y="3084631"/>
                </a:moveTo>
                <a:cubicBezTo>
                  <a:pt x="9727662" y="3085502"/>
                  <a:pt x="9712860" y="3101547"/>
                  <a:pt x="9713607" y="3120081"/>
                </a:cubicBezTo>
                <a:cubicBezTo>
                  <a:pt x="9714353" y="3138863"/>
                  <a:pt x="9730025" y="3153292"/>
                  <a:pt x="9749057" y="3152545"/>
                </a:cubicBezTo>
                <a:cubicBezTo>
                  <a:pt x="9768087" y="3151799"/>
                  <a:pt x="9782392" y="3136251"/>
                  <a:pt x="9781646" y="3117344"/>
                </a:cubicBezTo>
                <a:cubicBezTo>
                  <a:pt x="9780899" y="3098562"/>
                  <a:pt x="9764853" y="3083885"/>
                  <a:pt x="9746320" y="3084755"/>
                </a:cubicBezTo>
                <a:close/>
                <a:moveTo>
                  <a:pt x="9695198" y="3118713"/>
                </a:moveTo>
                <a:cubicBezTo>
                  <a:pt x="9695198" y="3100055"/>
                  <a:pt x="9679899" y="3084755"/>
                  <a:pt x="9661241" y="3084631"/>
                </a:cubicBezTo>
                <a:cubicBezTo>
                  <a:pt x="9642583" y="3084631"/>
                  <a:pt x="9627283" y="3099682"/>
                  <a:pt x="9627159" y="3118588"/>
                </a:cubicBezTo>
                <a:cubicBezTo>
                  <a:pt x="9627159" y="3137619"/>
                  <a:pt x="9641960" y="3152545"/>
                  <a:pt x="9660992" y="3152545"/>
                </a:cubicBezTo>
                <a:cubicBezTo>
                  <a:pt x="9679899" y="3152545"/>
                  <a:pt x="9695073" y="3137495"/>
                  <a:pt x="9695073" y="3118713"/>
                </a:cubicBezTo>
                <a:close/>
                <a:moveTo>
                  <a:pt x="9605640" y="3119708"/>
                </a:moveTo>
                <a:cubicBezTo>
                  <a:pt x="9606262" y="3101174"/>
                  <a:pt x="9591336" y="3085253"/>
                  <a:pt x="9572802" y="3084507"/>
                </a:cubicBezTo>
                <a:cubicBezTo>
                  <a:pt x="9554145" y="3083885"/>
                  <a:pt x="9538348" y="3098686"/>
                  <a:pt x="9537726" y="3117469"/>
                </a:cubicBezTo>
                <a:cubicBezTo>
                  <a:pt x="9537104" y="3136500"/>
                  <a:pt x="9551533" y="3151923"/>
                  <a:pt x="9570563" y="3152421"/>
                </a:cubicBezTo>
                <a:cubicBezTo>
                  <a:pt x="9589470" y="3153043"/>
                  <a:pt x="9605143" y="3138490"/>
                  <a:pt x="9605640" y="3119708"/>
                </a:cubicBezTo>
                <a:close/>
                <a:moveTo>
                  <a:pt x="9516083" y="3117717"/>
                </a:moveTo>
                <a:cubicBezTo>
                  <a:pt x="9515585" y="3099060"/>
                  <a:pt x="9499913" y="3084134"/>
                  <a:pt x="9481255" y="3084507"/>
                </a:cubicBezTo>
                <a:cubicBezTo>
                  <a:pt x="9462473" y="3084880"/>
                  <a:pt x="9447795" y="3100428"/>
                  <a:pt x="9448169" y="3119334"/>
                </a:cubicBezTo>
                <a:cubicBezTo>
                  <a:pt x="9448542" y="3138365"/>
                  <a:pt x="9463841" y="3152919"/>
                  <a:pt x="9482872" y="3152421"/>
                </a:cubicBezTo>
                <a:cubicBezTo>
                  <a:pt x="9501654" y="3151923"/>
                  <a:pt x="9516581" y="3136375"/>
                  <a:pt x="9516083" y="3117717"/>
                </a:cubicBezTo>
                <a:close/>
                <a:moveTo>
                  <a:pt x="9394185" y="3084507"/>
                </a:moveTo>
                <a:cubicBezTo>
                  <a:pt x="9375527" y="3085253"/>
                  <a:pt x="9360726" y="3101050"/>
                  <a:pt x="9361347" y="3119708"/>
                </a:cubicBezTo>
                <a:cubicBezTo>
                  <a:pt x="9361969" y="3138490"/>
                  <a:pt x="9377517" y="3153043"/>
                  <a:pt x="9396424" y="3152421"/>
                </a:cubicBezTo>
                <a:cubicBezTo>
                  <a:pt x="9415455" y="3151799"/>
                  <a:pt x="9429884" y="3136375"/>
                  <a:pt x="9429262" y="3117469"/>
                </a:cubicBezTo>
                <a:cubicBezTo>
                  <a:pt x="9428640" y="3098686"/>
                  <a:pt x="9412843" y="3083885"/>
                  <a:pt x="9394185" y="3084507"/>
                </a:cubicBezTo>
                <a:close/>
                <a:moveTo>
                  <a:pt x="9306866" y="3084507"/>
                </a:moveTo>
                <a:cubicBezTo>
                  <a:pt x="9288333" y="3083885"/>
                  <a:pt x="9272412" y="3098811"/>
                  <a:pt x="9271666" y="3117344"/>
                </a:cubicBezTo>
                <a:cubicBezTo>
                  <a:pt x="9271043" y="3136002"/>
                  <a:pt x="9285845" y="3151799"/>
                  <a:pt x="9304628" y="3152421"/>
                </a:cubicBezTo>
                <a:cubicBezTo>
                  <a:pt x="9323659" y="3153043"/>
                  <a:pt x="9339083" y="3138614"/>
                  <a:pt x="9339580" y="3119583"/>
                </a:cubicBezTo>
                <a:cubicBezTo>
                  <a:pt x="9340202" y="3100677"/>
                  <a:pt x="9325649" y="3085004"/>
                  <a:pt x="9306866" y="3084507"/>
                </a:cubicBezTo>
                <a:close/>
                <a:moveTo>
                  <a:pt x="9215319" y="3084507"/>
                </a:moveTo>
                <a:cubicBezTo>
                  <a:pt x="9196661" y="3085004"/>
                  <a:pt x="9181735" y="3100801"/>
                  <a:pt x="9182108" y="3119334"/>
                </a:cubicBezTo>
                <a:cubicBezTo>
                  <a:pt x="9182481" y="3138117"/>
                  <a:pt x="9198029" y="3152794"/>
                  <a:pt x="9216936" y="3152297"/>
                </a:cubicBezTo>
                <a:cubicBezTo>
                  <a:pt x="9235967" y="3151923"/>
                  <a:pt x="9250520" y="3136624"/>
                  <a:pt x="9250022" y="3117593"/>
                </a:cubicBezTo>
                <a:cubicBezTo>
                  <a:pt x="9249525" y="3098811"/>
                  <a:pt x="9233852" y="3083885"/>
                  <a:pt x="9215195" y="3084382"/>
                </a:cubicBezTo>
                <a:close/>
                <a:moveTo>
                  <a:pt x="9126384" y="3084507"/>
                </a:moveTo>
                <a:cubicBezTo>
                  <a:pt x="9107726" y="3084755"/>
                  <a:pt x="9092551" y="3100179"/>
                  <a:pt x="9092551" y="3118837"/>
                </a:cubicBezTo>
                <a:cubicBezTo>
                  <a:pt x="9092551" y="3137619"/>
                  <a:pt x="9107850" y="3152545"/>
                  <a:pt x="9126757" y="3152421"/>
                </a:cubicBezTo>
                <a:cubicBezTo>
                  <a:pt x="9145788" y="3152421"/>
                  <a:pt x="9160590" y="3137370"/>
                  <a:pt x="9160465" y="3118215"/>
                </a:cubicBezTo>
                <a:cubicBezTo>
                  <a:pt x="9160341" y="3099433"/>
                  <a:pt x="9144917" y="3084258"/>
                  <a:pt x="9126260" y="3084382"/>
                </a:cubicBezTo>
                <a:close/>
                <a:moveTo>
                  <a:pt x="9074142" y="3118713"/>
                </a:moveTo>
                <a:cubicBezTo>
                  <a:pt x="9074142" y="3100055"/>
                  <a:pt x="9058967" y="3084631"/>
                  <a:pt x="9040309" y="3084507"/>
                </a:cubicBezTo>
                <a:cubicBezTo>
                  <a:pt x="9021651" y="3084382"/>
                  <a:pt x="9006352" y="3099433"/>
                  <a:pt x="9006103" y="3118340"/>
                </a:cubicBezTo>
                <a:cubicBezTo>
                  <a:pt x="9005978" y="3137370"/>
                  <a:pt x="9020780" y="3152421"/>
                  <a:pt x="9039812" y="3152421"/>
                </a:cubicBezTo>
                <a:cubicBezTo>
                  <a:pt x="9058718" y="3152421"/>
                  <a:pt x="9074018" y="3137495"/>
                  <a:pt x="9074018" y="3118713"/>
                </a:cubicBezTo>
                <a:close/>
                <a:moveTo>
                  <a:pt x="8984585" y="3117593"/>
                </a:moveTo>
                <a:cubicBezTo>
                  <a:pt x="8984087" y="3098935"/>
                  <a:pt x="8968290" y="3084009"/>
                  <a:pt x="8949632" y="3084507"/>
                </a:cubicBezTo>
                <a:cubicBezTo>
                  <a:pt x="8930850" y="3084880"/>
                  <a:pt x="8916173" y="3100428"/>
                  <a:pt x="8916670" y="3119334"/>
                </a:cubicBezTo>
                <a:cubicBezTo>
                  <a:pt x="8917043" y="3138365"/>
                  <a:pt x="8932343" y="3152919"/>
                  <a:pt x="8951374" y="3152421"/>
                </a:cubicBezTo>
                <a:cubicBezTo>
                  <a:pt x="8970155" y="3151923"/>
                  <a:pt x="8985082" y="3136251"/>
                  <a:pt x="8984585" y="3117593"/>
                </a:cubicBezTo>
                <a:close/>
                <a:moveTo>
                  <a:pt x="8895027" y="3119583"/>
                </a:moveTo>
                <a:cubicBezTo>
                  <a:pt x="8895649" y="3101050"/>
                  <a:pt x="8880723" y="3085128"/>
                  <a:pt x="8862189" y="3084382"/>
                </a:cubicBezTo>
                <a:cubicBezTo>
                  <a:pt x="8843531" y="3083760"/>
                  <a:pt x="8827735" y="3098562"/>
                  <a:pt x="8827112" y="3117344"/>
                </a:cubicBezTo>
                <a:cubicBezTo>
                  <a:pt x="8826491" y="3136375"/>
                  <a:pt x="8840920" y="3151799"/>
                  <a:pt x="8859950" y="3152297"/>
                </a:cubicBezTo>
                <a:cubicBezTo>
                  <a:pt x="8878857" y="3152919"/>
                  <a:pt x="8894530" y="3138365"/>
                  <a:pt x="8895027" y="3119583"/>
                </a:cubicBezTo>
                <a:close/>
                <a:moveTo>
                  <a:pt x="8774125" y="3084382"/>
                </a:moveTo>
                <a:cubicBezTo>
                  <a:pt x="8755467" y="3084631"/>
                  <a:pt x="8740292" y="3100055"/>
                  <a:pt x="8740292" y="3118713"/>
                </a:cubicBezTo>
                <a:cubicBezTo>
                  <a:pt x="8740292" y="3137495"/>
                  <a:pt x="8755591" y="3152421"/>
                  <a:pt x="8774498" y="3152297"/>
                </a:cubicBezTo>
                <a:cubicBezTo>
                  <a:pt x="8793529" y="3152297"/>
                  <a:pt x="8808331" y="3137246"/>
                  <a:pt x="8808206" y="3118091"/>
                </a:cubicBezTo>
                <a:cubicBezTo>
                  <a:pt x="8808082" y="3099309"/>
                  <a:pt x="8792658" y="3084134"/>
                  <a:pt x="8774000" y="3084258"/>
                </a:cubicBezTo>
                <a:close/>
                <a:moveTo>
                  <a:pt x="8687926" y="3084382"/>
                </a:moveTo>
                <a:cubicBezTo>
                  <a:pt x="8669516" y="3082765"/>
                  <a:pt x="8652725" y="3096821"/>
                  <a:pt x="8650983" y="3115354"/>
                </a:cubicBezTo>
                <a:cubicBezTo>
                  <a:pt x="8649241" y="3134012"/>
                  <a:pt x="8663049" y="3150431"/>
                  <a:pt x="8681830" y="3152172"/>
                </a:cubicBezTo>
                <a:cubicBezTo>
                  <a:pt x="8700986" y="3153914"/>
                  <a:pt x="8717032" y="3140480"/>
                  <a:pt x="8718649" y="3121574"/>
                </a:cubicBezTo>
                <a:cubicBezTo>
                  <a:pt x="8720266" y="3102791"/>
                  <a:pt x="8706459" y="3086248"/>
                  <a:pt x="8687926" y="3084507"/>
                </a:cubicBezTo>
                <a:close/>
                <a:moveTo>
                  <a:pt x="8594512" y="3084382"/>
                </a:moveTo>
                <a:cubicBezTo>
                  <a:pt x="8575855" y="3084880"/>
                  <a:pt x="8560928" y="3100677"/>
                  <a:pt x="8561301" y="3119210"/>
                </a:cubicBezTo>
                <a:cubicBezTo>
                  <a:pt x="8561675" y="3137992"/>
                  <a:pt x="8577223" y="3152670"/>
                  <a:pt x="8596129" y="3152172"/>
                </a:cubicBezTo>
                <a:cubicBezTo>
                  <a:pt x="8615160" y="3151799"/>
                  <a:pt x="8629713" y="3136500"/>
                  <a:pt x="8629216" y="3117469"/>
                </a:cubicBezTo>
                <a:cubicBezTo>
                  <a:pt x="8628718" y="3098686"/>
                  <a:pt x="8613046" y="3083760"/>
                  <a:pt x="8594388" y="3084258"/>
                </a:cubicBezTo>
                <a:close/>
                <a:moveTo>
                  <a:pt x="8542892" y="3118713"/>
                </a:moveTo>
                <a:cubicBezTo>
                  <a:pt x="8542892" y="3100055"/>
                  <a:pt x="8527841" y="3084631"/>
                  <a:pt x="8509184" y="3084382"/>
                </a:cubicBezTo>
                <a:cubicBezTo>
                  <a:pt x="8490526" y="3084134"/>
                  <a:pt x="8475102" y="3099309"/>
                  <a:pt x="8474978" y="3118091"/>
                </a:cubicBezTo>
                <a:cubicBezTo>
                  <a:pt x="8474729" y="3137122"/>
                  <a:pt x="8489531" y="3152172"/>
                  <a:pt x="8508562" y="3152297"/>
                </a:cubicBezTo>
                <a:cubicBezTo>
                  <a:pt x="8527469" y="3152421"/>
                  <a:pt x="8542768" y="3137495"/>
                  <a:pt x="8542892" y="3118713"/>
                </a:cubicBezTo>
                <a:close/>
                <a:moveTo>
                  <a:pt x="8453335" y="3116971"/>
                </a:moveTo>
                <a:cubicBezTo>
                  <a:pt x="8452464" y="3098438"/>
                  <a:pt x="8436418" y="3083636"/>
                  <a:pt x="8417885" y="3084382"/>
                </a:cubicBezTo>
                <a:cubicBezTo>
                  <a:pt x="8399103" y="3085128"/>
                  <a:pt x="8384675" y="3100926"/>
                  <a:pt x="8385421" y="3119832"/>
                </a:cubicBezTo>
                <a:cubicBezTo>
                  <a:pt x="8386167" y="3138863"/>
                  <a:pt x="8401715" y="3153167"/>
                  <a:pt x="8420746" y="3152297"/>
                </a:cubicBezTo>
                <a:cubicBezTo>
                  <a:pt x="8439528" y="3151550"/>
                  <a:pt x="8454205" y="3135505"/>
                  <a:pt x="8453335" y="3116971"/>
                </a:cubicBezTo>
                <a:close/>
                <a:moveTo>
                  <a:pt x="8363777" y="3117842"/>
                </a:moveTo>
                <a:cubicBezTo>
                  <a:pt x="8363405" y="3099184"/>
                  <a:pt x="8347856" y="3084134"/>
                  <a:pt x="8329199" y="3084382"/>
                </a:cubicBezTo>
                <a:cubicBezTo>
                  <a:pt x="8310416" y="3084631"/>
                  <a:pt x="8295614" y="3100055"/>
                  <a:pt x="8295863" y="3118961"/>
                </a:cubicBezTo>
                <a:cubicBezTo>
                  <a:pt x="8296112" y="3137992"/>
                  <a:pt x="8311287" y="3152670"/>
                  <a:pt x="8330318" y="3152421"/>
                </a:cubicBezTo>
                <a:cubicBezTo>
                  <a:pt x="8349100" y="3152048"/>
                  <a:pt x="8364151" y="3136624"/>
                  <a:pt x="8363777" y="3117966"/>
                </a:cubicBezTo>
                <a:close/>
                <a:moveTo>
                  <a:pt x="8274221" y="3118215"/>
                </a:moveTo>
                <a:cubicBezTo>
                  <a:pt x="8274096" y="3099557"/>
                  <a:pt x="8258548" y="3084382"/>
                  <a:pt x="8240015" y="3084382"/>
                </a:cubicBezTo>
                <a:cubicBezTo>
                  <a:pt x="8221232" y="3084382"/>
                  <a:pt x="8206181" y="3099682"/>
                  <a:pt x="8206306" y="3118588"/>
                </a:cubicBezTo>
                <a:cubicBezTo>
                  <a:pt x="8206306" y="3137619"/>
                  <a:pt x="8221357" y="3152421"/>
                  <a:pt x="8240387" y="3152297"/>
                </a:cubicBezTo>
                <a:cubicBezTo>
                  <a:pt x="8259294" y="3152172"/>
                  <a:pt x="8274345" y="3136873"/>
                  <a:pt x="8274221" y="3118215"/>
                </a:cubicBezTo>
                <a:close/>
                <a:moveTo>
                  <a:pt x="8152074" y="3084382"/>
                </a:moveTo>
                <a:cubicBezTo>
                  <a:pt x="8133541" y="3085253"/>
                  <a:pt x="8118739" y="3101299"/>
                  <a:pt x="8119485" y="3119832"/>
                </a:cubicBezTo>
                <a:cubicBezTo>
                  <a:pt x="8120231" y="3138614"/>
                  <a:pt x="8135904" y="3153043"/>
                  <a:pt x="8154935" y="3152297"/>
                </a:cubicBezTo>
                <a:cubicBezTo>
                  <a:pt x="8173966" y="3151550"/>
                  <a:pt x="8188270" y="3136002"/>
                  <a:pt x="8187524" y="3117096"/>
                </a:cubicBezTo>
                <a:cubicBezTo>
                  <a:pt x="8186777" y="3098313"/>
                  <a:pt x="8170732" y="3083636"/>
                  <a:pt x="8152199" y="3084507"/>
                </a:cubicBezTo>
                <a:close/>
                <a:moveTo>
                  <a:pt x="8062766" y="3084382"/>
                </a:moveTo>
                <a:cubicBezTo>
                  <a:pt x="8044108" y="3085128"/>
                  <a:pt x="8029306" y="3100926"/>
                  <a:pt x="8029928" y="3119583"/>
                </a:cubicBezTo>
                <a:cubicBezTo>
                  <a:pt x="8030549" y="3138365"/>
                  <a:pt x="8046098" y="3152919"/>
                  <a:pt x="8065004" y="3152297"/>
                </a:cubicBezTo>
                <a:cubicBezTo>
                  <a:pt x="8084035" y="3151675"/>
                  <a:pt x="8098464" y="3136251"/>
                  <a:pt x="8097842" y="3117344"/>
                </a:cubicBezTo>
                <a:cubicBezTo>
                  <a:pt x="8097220" y="3098562"/>
                  <a:pt x="8081423" y="3083760"/>
                  <a:pt x="8062766" y="3084382"/>
                </a:cubicBezTo>
                <a:close/>
                <a:moveTo>
                  <a:pt x="7975820" y="3084382"/>
                </a:moveTo>
                <a:cubicBezTo>
                  <a:pt x="7957286" y="3083636"/>
                  <a:pt x="7941116" y="3098438"/>
                  <a:pt x="7940370" y="3116971"/>
                </a:cubicBezTo>
                <a:cubicBezTo>
                  <a:pt x="7939499" y="3135629"/>
                  <a:pt x="7954177" y="3151550"/>
                  <a:pt x="7972959" y="3152421"/>
                </a:cubicBezTo>
                <a:cubicBezTo>
                  <a:pt x="7991990" y="3153167"/>
                  <a:pt x="8007538" y="3138988"/>
                  <a:pt x="8008285" y="3119957"/>
                </a:cubicBezTo>
                <a:cubicBezTo>
                  <a:pt x="8009031" y="3101050"/>
                  <a:pt x="7994602" y="3085253"/>
                  <a:pt x="7975944" y="3084507"/>
                </a:cubicBezTo>
                <a:close/>
                <a:moveTo>
                  <a:pt x="7921961" y="3117717"/>
                </a:moveTo>
                <a:cubicBezTo>
                  <a:pt x="7921588" y="3099060"/>
                  <a:pt x="7905915" y="3084009"/>
                  <a:pt x="7887257" y="3084382"/>
                </a:cubicBezTo>
                <a:cubicBezTo>
                  <a:pt x="7868476" y="3084631"/>
                  <a:pt x="7853674" y="3100055"/>
                  <a:pt x="7854047" y="3118961"/>
                </a:cubicBezTo>
                <a:cubicBezTo>
                  <a:pt x="7854296" y="3137992"/>
                  <a:pt x="7869595" y="3152670"/>
                  <a:pt x="7888626" y="3152297"/>
                </a:cubicBezTo>
                <a:cubicBezTo>
                  <a:pt x="7907408" y="3151923"/>
                  <a:pt x="7922459" y="3136375"/>
                  <a:pt x="7922086" y="3117717"/>
                </a:cubicBezTo>
                <a:close/>
                <a:moveTo>
                  <a:pt x="7832404" y="3119832"/>
                </a:moveTo>
                <a:cubicBezTo>
                  <a:pt x="7833150" y="3101299"/>
                  <a:pt x="7818348" y="3085253"/>
                  <a:pt x="7799815" y="3084382"/>
                </a:cubicBezTo>
                <a:cubicBezTo>
                  <a:pt x="7781157" y="3083511"/>
                  <a:pt x="7765235" y="3098189"/>
                  <a:pt x="7764365" y="3116971"/>
                </a:cubicBezTo>
                <a:cubicBezTo>
                  <a:pt x="7763495" y="3136002"/>
                  <a:pt x="7777798" y="3151550"/>
                  <a:pt x="7796954" y="3152297"/>
                </a:cubicBezTo>
                <a:cubicBezTo>
                  <a:pt x="7815860" y="3153043"/>
                  <a:pt x="7831657" y="3138738"/>
                  <a:pt x="7832404" y="3119957"/>
                </a:cubicBezTo>
                <a:close/>
                <a:moveTo>
                  <a:pt x="7742846" y="3118588"/>
                </a:moveTo>
                <a:cubicBezTo>
                  <a:pt x="7742846" y="3099930"/>
                  <a:pt x="7727672" y="3084507"/>
                  <a:pt x="7709138" y="3084258"/>
                </a:cubicBezTo>
                <a:cubicBezTo>
                  <a:pt x="7690480" y="3084009"/>
                  <a:pt x="7675181" y="3099184"/>
                  <a:pt x="7674932" y="3117966"/>
                </a:cubicBezTo>
                <a:cubicBezTo>
                  <a:pt x="7674808" y="3136997"/>
                  <a:pt x="7689485" y="3152048"/>
                  <a:pt x="7708640" y="3152172"/>
                </a:cubicBezTo>
                <a:cubicBezTo>
                  <a:pt x="7727547" y="3152172"/>
                  <a:pt x="7742846" y="3137246"/>
                  <a:pt x="7742846" y="3118588"/>
                </a:cubicBezTo>
                <a:close/>
                <a:moveTo>
                  <a:pt x="7656025" y="3119708"/>
                </a:moveTo>
                <a:cubicBezTo>
                  <a:pt x="7656772" y="3100801"/>
                  <a:pt x="7642219" y="3085128"/>
                  <a:pt x="7623561" y="3084382"/>
                </a:cubicBezTo>
                <a:cubicBezTo>
                  <a:pt x="7605027" y="3083636"/>
                  <a:pt x="7588982" y="3098438"/>
                  <a:pt x="7588111" y="3116971"/>
                </a:cubicBezTo>
                <a:cubicBezTo>
                  <a:pt x="7587365" y="3135629"/>
                  <a:pt x="7602042" y="3151550"/>
                  <a:pt x="7620824" y="3152297"/>
                </a:cubicBezTo>
                <a:cubicBezTo>
                  <a:pt x="7639856" y="3153043"/>
                  <a:pt x="7655279" y="3138738"/>
                  <a:pt x="7656025" y="3119708"/>
                </a:cubicBezTo>
                <a:close/>
                <a:moveTo>
                  <a:pt x="7533257" y="3084382"/>
                </a:moveTo>
                <a:cubicBezTo>
                  <a:pt x="7514599" y="3084134"/>
                  <a:pt x="7499051" y="3099184"/>
                  <a:pt x="7498553" y="3117717"/>
                </a:cubicBezTo>
                <a:cubicBezTo>
                  <a:pt x="7498180" y="3136375"/>
                  <a:pt x="7513107" y="3151923"/>
                  <a:pt x="7532013" y="3152297"/>
                </a:cubicBezTo>
                <a:cubicBezTo>
                  <a:pt x="7551044" y="3152670"/>
                  <a:pt x="7566219" y="3137992"/>
                  <a:pt x="7566592" y="3118961"/>
                </a:cubicBezTo>
                <a:cubicBezTo>
                  <a:pt x="7566841" y="3100055"/>
                  <a:pt x="7552040" y="3084631"/>
                  <a:pt x="7533382" y="3084382"/>
                </a:cubicBezTo>
                <a:close/>
                <a:moveTo>
                  <a:pt x="7444073" y="3084382"/>
                </a:moveTo>
                <a:cubicBezTo>
                  <a:pt x="7425415" y="3083885"/>
                  <a:pt x="7409618" y="3098811"/>
                  <a:pt x="7408996" y="3117344"/>
                </a:cubicBezTo>
                <a:cubicBezTo>
                  <a:pt x="7408374" y="3136002"/>
                  <a:pt x="7423300" y="3151799"/>
                  <a:pt x="7441958" y="3152297"/>
                </a:cubicBezTo>
                <a:cubicBezTo>
                  <a:pt x="7460989" y="3152919"/>
                  <a:pt x="7476289" y="3138365"/>
                  <a:pt x="7476910" y="3119334"/>
                </a:cubicBezTo>
                <a:cubicBezTo>
                  <a:pt x="7477408" y="3100428"/>
                  <a:pt x="7462855" y="3084880"/>
                  <a:pt x="7444073" y="3084258"/>
                </a:cubicBezTo>
                <a:close/>
                <a:moveTo>
                  <a:pt x="7352899" y="3084382"/>
                </a:moveTo>
                <a:cubicBezTo>
                  <a:pt x="7334241" y="3084755"/>
                  <a:pt x="7319190" y="3100428"/>
                  <a:pt x="7319563" y="3119086"/>
                </a:cubicBezTo>
                <a:cubicBezTo>
                  <a:pt x="7319812" y="3137868"/>
                  <a:pt x="7335236" y="3152670"/>
                  <a:pt x="7354142" y="3152297"/>
                </a:cubicBezTo>
                <a:cubicBezTo>
                  <a:pt x="7373173" y="3151923"/>
                  <a:pt x="7387851" y="3136749"/>
                  <a:pt x="7387477" y="3117842"/>
                </a:cubicBezTo>
                <a:cubicBezTo>
                  <a:pt x="7387105" y="3099060"/>
                  <a:pt x="7371556" y="3084009"/>
                  <a:pt x="7352899" y="3084507"/>
                </a:cubicBezTo>
                <a:close/>
                <a:moveTo>
                  <a:pt x="7301154" y="3117344"/>
                </a:moveTo>
                <a:cubicBezTo>
                  <a:pt x="7300532" y="3098811"/>
                  <a:pt x="7284735" y="3083885"/>
                  <a:pt x="7266077" y="3084382"/>
                </a:cubicBezTo>
                <a:cubicBezTo>
                  <a:pt x="7247296" y="3084880"/>
                  <a:pt x="7232742" y="3100428"/>
                  <a:pt x="7233240" y="3119459"/>
                </a:cubicBezTo>
                <a:cubicBezTo>
                  <a:pt x="7233737" y="3138490"/>
                  <a:pt x="7249161" y="3152919"/>
                  <a:pt x="7268192" y="3152421"/>
                </a:cubicBezTo>
                <a:cubicBezTo>
                  <a:pt x="7286974" y="3151799"/>
                  <a:pt x="7301776" y="3136127"/>
                  <a:pt x="7301154" y="3117469"/>
                </a:cubicBezTo>
                <a:close/>
                <a:moveTo>
                  <a:pt x="7211597" y="3119459"/>
                </a:moveTo>
                <a:cubicBezTo>
                  <a:pt x="7212219" y="3100926"/>
                  <a:pt x="7197292" y="3085004"/>
                  <a:pt x="7178759" y="3084258"/>
                </a:cubicBezTo>
                <a:cubicBezTo>
                  <a:pt x="7160101" y="3083511"/>
                  <a:pt x="7144304" y="3098438"/>
                  <a:pt x="7143682" y="3117096"/>
                </a:cubicBezTo>
                <a:cubicBezTo>
                  <a:pt x="7143061" y="3136127"/>
                  <a:pt x="7157489" y="3151550"/>
                  <a:pt x="7176520" y="3152048"/>
                </a:cubicBezTo>
                <a:cubicBezTo>
                  <a:pt x="7195426" y="3152670"/>
                  <a:pt x="7211099" y="3138117"/>
                  <a:pt x="7211597" y="3119334"/>
                </a:cubicBezTo>
                <a:close/>
                <a:moveTo>
                  <a:pt x="7122039" y="3118588"/>
                </a:moveTo>
                <a:cubicBezTo>
                  <a:pt x="7122039" y="3099930"/>
                  <a:pt x="7106864" y="3084507"/>
                  <a:pt x="7088206" y="3084382"/>
                </a:cubicBezTo>
                <a:cubicBezTo>
                  <a:pt x="7069548" y="3084258"/>
                  <a:pt x="7054249" y="3099309"/>
                  <a:pt x="7054125" y="3118215"/>
                </a:cubicBezTo>
                <a:cubicBezTo>
                  <a:pt x="7054000" y="3137246"/>
                  <a:pt x="7068802" y="3152297"/>
                  <a:pt x="7087834" y="3152297"/>
                </a:cubicBezTo>
                <a:cubicBezTo>
                  <a:pt x="7106740" y="3152297"/>
                  <a:pt x="7122039" y="3137370"/>
                  <a:pt x="7122039" y="3118588"/>
                </a:cubicBezTo>
                <a:close/>
                <a:moveTo>
                  <a:pt x="7035218" y="3118091"/>
                </a:moveTo>
                <a:cubicBezTo>
                  <a:pt x="7035094" y="3099309"/>
                  <a:pt x="7019794" y="3084134"/>
                  <a:pt x="7001012" y="3084258"/>
                </a:cubicBezTo>
                <a:cubicBezTo>
                  <a:pt x="6982354" y="3084382"/>
                  <a:pt x="6967180" y="3099930"/>
                  <a:pt x="6967180" y="3118464"/>
                </a:cubicBezTo>
                <a:cubicBezTo>
                  <a:pt x="6967180" y="3137246"/>
                  <a:pt x="6982479" y="3152172"/>
                  <a:pt x="7001386" y="3152172"/>
                </a:cubicBezTo>
                <a:cubicBezTo>
                  <a:pt x="7020416" y="3152172"/>
                  <a:pt x="7035218" y="3137122"/>
                  <a:pt x="7035094" y="3118091"/>
                </a:cubicBezTo>
                <a:close/>
                <a:moveTo>
                  <a:pt x="6911455" y="3084258"/>
                </a:moveTo>
                <a:cubicBezTo>
                  <a:pt x="6892797" y="3084507"/>
                  <a:pt x="6877622" y="3099930"/>
                  <a:pt x="6877622" y="3118588"/>
                </a:cubicBezTo>
                <a:cubicBezTo>
                  <a:pt x="6877622" y="3137370"/>
                  <a:pt x="6892921" y="3152297"/>
                  <a:pt x="6911828" y="3152172"/>
                </a:cubicBezTo>
                <a:cubicBezTo>
                  <a:pt x="6930859" y="3152172"/>
                  <a:pt x="6945661" y="3137122"/>
                  <a:pt x="6945537" y="3117966"/>
                </a:cubicBezTo>
                <a:cubicBezTo>
                  <a:pt x="6945412" y="3099184"/>
                  <a:pt x="6929989" y="3084009"/>
                  <a:pt x="6911331" y="3084134"/>
                </a:cubicBezTo>
                <a:close/>
                <a:moveTo>
                  <a:pt x="6822644" y="3084258"/>
                </a:moveTo>
                <a:cubicBezTo>
                  <a:pt x="6803986" y="3084009"/>
                  <a:pt x="6788438" y="3099184"/>
                  <a:pt x="6788064" y="3117717"/>
                </a:cubicBezTo>
                <a:cubicBezTo>
                  <a:pt x="6787692" y="3136375"/>
                  <a:pt x="6802742" y="3151799"/>
                  <a:pt x="6821649" y="3152172"/>
                </a:cubicBezTo>
                <a:cubicBezTo>
                  <a:pt x="6840680" y="3152421"/>
                  <a:pt x="6855855" y="3137868"/>
                  <a:pt x="6856104" y="3118713"/>
                </a:cubicBezTo>
                <a:cubicBezTo>
                  <a:pt x="6856353" y="3099806"/>
                  <a:pt x="6841426" y="3084382"/>
                  <a:pt x="6822768" y="3084258"/>
                </a:cubicBezTo>
                <a:close/>
                <a:moveTo>
                  <a:pt x="6769656" y="3118837"/>
                </a:moveTo>
                <a:cubicBezTo>
                  <a:pt x="6769905" y="3100179"/>
                  <a:pt x="6754854" y="3084631"/>
                  <a:pt x="6736196" y="3084134"/>
                </a:cubicBezTo>
                <a:cubicBezTo>
                  <a:pt x="6717538" y="3083760"/>
                  <a:pt x="6701990" y="3098686"/>
                  <a:pt x="6701617" y="3117593"/>
                </a:cubicBezTo>
                <a:cubicBezTo>
                  <a:pt x="6701244" y="3136624"/>
                  <a:pt x="6715921" y="3151799"/>
                  <a:pt x="6734952" y="3152048"/>
                </a:cubicBezTo>
                <a:cubicBezTo>
                  <a:pt x="6753859" y="3152297"/>
                  <a:pt x="6769283" y="3137619"/>
                  <a:pt x="6769531" y="3118837"/>
                </a:cubicBezTo>
                <a:close/>
                <a:moveTo>
                  <a:pt x="6680098" y="3117966"/>
                </a:moveTo>
                <a:cubicBezTo>
                  <a:pt x="6679850" y="3099309"/>
                  <a:pt x="6664425" y="3084134"/>
                  <a:pt x="6645768" y="3084258"/>
                </a:cubicBezTo>
                <a:cubicBezTo>
                  <a:pt x="6626986" y="3084258"/>
                  <a:pt x="6612060" y="3099682"/>
                  <a:pt x="6612184" y="3118464"/>
                </a:cubicBezTo>
                <a:cubicBezTo>
                  <a:pt x="6612184" y="3137495"/>
                  <a:pt x="6627234" y="3152297"/>
                  <a:pt x="6646390" y="3152172"/>
                </a:cubicBezTo>
                <a:cubicBezTo>
                  <a:pt x="6665296" y="3152048"/>
                  <a:pt x="6680347" y="3136749"/>
                  <a:pt x="6680098" y="3117966"/>
                </a:cubicBezTo>
                <a:close/>
                <a:moveTo>
                  <a:pt x="6590541" y="3118837"/>
                </a:moveTo>
                <a:cubicBezTo>
                  <a:pt x="6590790" y="3100179"/>
                  <a:pt x="6575739" y="3084631"/>
                  <a:pt x="6557205" y="3084134"/>
                </a:cubicBezTo>
                <a:cubicBezTo>
                  <a:pt x="6538548" y="3083760"/>
                  <a:pt x="6522999" y="3098686"/>
                  <a:pt x="6522627" y="3117593"/>
                </a:cubicBezTo>
                <a:cubicBezTo>
                  <a:pt x="6522253" y="3136624"/>
                  <a:pt x="6536931" y="3151799"/>
                  <a:pt x="6555962" y="3152048"/>
                </a:cubicBezTo>
                <a:cubicBezTo>
                  <a:pt x="6574869" y="3152297"/>
                  <a:pt x="6590292" y="3137619"/>
                  <a:pt x="6590541" y="3118837"/>
                </a:cubicBezTo>
                <a:close/>
                <a:moveTo>
                  <a:pt x="6465658" y="3152048"/>
                </a:moveTo>
                <a:cubicBezTo>
                  <a:pt x="6484565" y="3152794"/>
                  <a:pt x="6500238" y="3138365"/>
                  <a:pt x="6500984" y="3119583"/>
                </a:cubicBezTo>
                <a:cubicBezTo>
                  <a:pt x="6501730" y="3101050"/>
                  <a:pt x="6486928" y="3085004"/>
                  <a:pt x="6468395" y="3084134"/>
                </a:cubicBezTo>
                <a:cubicBezTo>
                  <a:pt x="6449737" y="3083387"/>
                  <a:pt x="6433815" y="3098065"/>
                  <a:pt x="6433069" y="3116847"/>
                </a:cubicBezTo>
                <a:cubicBezTo>
                  <a:pt x="6432323" y="3135878"/>
                  <a:pt x="6446627" y="3151302"/>
                  <a:pt x="6465658" y="3152048"/>
                </a:cubicBezTo>
                <a:close/>
                <a:moveTo>
                  <a:pt x="6381201" y="3084258"/>
                </a:moveTo>
                <a:cubicBezTo>
                  <a:pt x="6362543" y="3083760"/>
                  <a:pt x="6346746" y="3098811"/>
                  <a:pt x="6346248" y="3117344"/>
                </a:cubicBezTo>
                <a:cubicBezTo>
                  <a:pt x="6345750" y="3136002"/>
                  <a:pt x="6360552" y="3151675"/>
                  <a:pt x="6379335" y="3152172"/>
                </a:cubicBezTo>
                <a:cubicBezTo>
                  <a:pt x="6398366" y="3152670"/>
                  <a:pt x="6413665" y="3138117"/>
                  <a:pt x="6414162" y="3119086"/>
                </a:cubicBezTo>
                <a:cubicBezTo>
                  <a:pt x="6414660" y="3100179"/>
                  <a:pt x="6399983" y="3084631"/>
                  <a:pt x="6381201" y="3084134"/>
                </a:cubicBezTo>
                <a:close/>
                <a:moveTo>
                  <a:pt x="6293757" y="3084258"/>
                </a:moveTo>
                <a:cubicBezTo>
                  <a:pt x="6275349" y="3082641"/>
                  <a:pt x="6258556" y="3096697"/>
                  <a:pt x="6256815" y="3115230"/>
                </a:cubicBezTo>
                <a:cubicBezTo>
                  <a:pt x="6255074" y="3133888"/>
                  <a:pt x="6268880" y="3150307"/>
                  <a:pt x="6287663" y="3152048"/>
                </a:cubicBezTo>
                <a:cubicBezTo>
                  <a:pt x="6306818" y="3153789"/>
                  <a:pt x="6322864" y="3140356"/>
                  <a:pt x="6324481" y="3121449"/>
                </a:cubicBezTo>
                <a:cubicBezTo>
                  <a:pt x="6326098" y="3102667"/>
                  <a:pt x="6312291" y="3086124"/>
                  <a:pt x="6293757" y="3084382"/>
                </a:cubicBezTo>
                <a:close/>
                <a:moveTo>
                  <a:pt x="6235048" y="3117096"/>
                </a:moveTo>
                <a:cubicBezTo>
                  <a:pt x="6234426" y="3098313"/>
                  <a:pt x="6218629" y="3083511"/>
                  <a:pt x="6199971" y="3084134"/>
                </a:cubicBezTo>
                <a:cubicBezTo>
                  <a:pt x="6181313" y="3084755"/>
                  <a:pt x="6166512" y="3100677"/>
                  <a:pt x="6167009" y="3119210"/>
                </a:cubicBezTo>
                <a:cubicBezTo>
                  <a:pt x="6167507" y="3137992"/>
                  <a:pt x="6183055" y="3152545"/>
                  <a:pt x="6202086" y="3152048"/>
                </a:cubicBezTo>
                <a:cubicBezTo>
                  <a:pt x="6221117" y="3151550"/>
                  <a:pt x="6235670" y="3136127"/>
                  <a:pt x="6235048" y="3117096"/>
                </a:cubicBezTo>
                <a:close/>
                <a:moveTo>
                  <a:pt x="6148600" y="3119086"/>
                </a:moveTo>
                <a:cubicBezTo>
                  <a:pt x="6149097" y="3100428"/>
                  <a:pt x="6134171" y="3084755"/>
                  <a:pt x="6115513" y="3084134"/>
                </a:cubicBezTo>
                <a:cubicBezTo>
                  <a:pt x="6096855" y="3083511"/>
                  <a:pt x="6081183" y="3098562"/>
                  <a:pt x="6080685" y="3117220"/>
                </a:cubicBezTo>
                <a:cubicBezTo>
                  <a:pt x="6080188" y="3136251"/>
                  <a:pt x="6094741" y="3151550"/>
                  <a:pt x="6113772" y="3152048"/>
                </a:cubicBezTo>
                <a:cubicBezTo>
                  <a:pt x="6132678" y="3152545"/>
                  <a:pt x="6148227" y="3137868"/>
                  <a:pt x="6148725" y="3119086"/>
                </a:cubicBezTo>
                <a:close/>
                <a:moveTo>
                  <a:pt x="6059042" y="3117717"/>
                </a:moveTo>
                <a:cubicBezTo>
                  <a:pt x="6058670" y="3099060"/>
                  <a:pt x="6043122" y="3084009"/>
                  <a:pt x="6024464" y="3084258"/>
                </a:cubicBezTo>
                <a:cubicBezTo>
                  <a:pt x="6005681" y="3084507"/>
                  <a:pt x="5990880" y="3099806"/>
                  <a:pt x="5991128" y="3118713"/>
                </a:cubicBezTo>
                <a:cubicBezTo>
                  <a:pt x="5991377" y="3137744"/>
                  <a:pt x="6006428" y="3152421"/>
                  <a:pt x="6025583" y="3152172"/>
                </a:cubicBezTo>
                <a:cubicBezTo>
                  <a:pt x="6044365" y="3151923"/>
                  <a:pt x="6059416" y="3136500"/>
                  <a:pt x="6059167" y="3117717"/>
                </a:cubicBezTo>
                <a:close/>
                <a:moveTo>
                  <a:pt x="5969485" y="3118464"/>
                </a:moveTo>
                <a:cubicBezTo>
                  <a:pt x="5969485" y="3099806"/>
                  <a:pt x="5954310" y="3084382"/>
                  <a:pt x="5935777" y="3084134"/>
                </a:cubicBezTo>
                <a:cubicBezTo>
                  <a:pt x="5917119" y="3083885"/>
                  <a:pt x="5901820" y="3099060"/>
                  <a:pt x="5901571" y="3117842"/>
                </a:cubicBezTo>
                <a:cubicBezTo>
                  <a:pt x="5901447" y="3136873"/>
                  <a:pt x="5916124" y="3151923"/>
                  <a:pt x="5935279" y="3152048"/>
                </a:cubicBezTo>
                <a:cubicBezTo>
                  <a:pt x="5954186" y="3152048"/>
                  <a:pt x="5969485" y="3137122"/>
                  <a:pt x="5969485" y="3118464"/>
                </a:cubicBezTo>
                <a:close/>
                <a:moveTo>
                  <a:pt x="5849826" y="3084258"/>
                </a:moveTo>
                <a:cubicBezTo>
                  <a:pt x="5831169" y="3083760"/>
                  <a:pt x="5815372" y="3098686"/>
                  <a:pt x="5814750" y="3117220"/>
                </a:cubicBezTo>
                <a:cubicBezTo>
                  <a:pt x="5814128" y="3135878"/>
                  <a:pt x="5829054" y="3151675"/>
                  <a:pt x="5847712" y="3152172"/>
                </a:cubicBezTo>
                <a:cubicBezTo>
                  <a:pt x="5866743" y="3152794"/>
                  <a:pt x="5882042" y="3138241"/>
                  <a:pt x="5882664" y="3119210"/>
                </a:cubicBezTo>
                <a:cubicBezTo>
                  <a:pt x="5883162" y="3100303"/>
                  <a:pt x="5868609" y="3084755"/>
                  <a:pt x="5849826" y="3084134"/>
                </a:cubicBezTo>
                <a:close/>
                <a:moveTo>
                  <a:pt x="5793231" y="3117717"/>
                </a:moveTo>
                <a:cubicBezTo>
                  <a:pt x="5792858" y="3098935"/>
                  <a:pt x="5777434" y="3083885"/>
                  <a:pt x="5758777" y="3084258"/>
                </a:cubicBezTo>
                <a:cubicBezTo>
                  <a:pt x="5740119" y="3084631"/>
                  <a:pt x="5725068" y="3100179"/>
                  <a:pt x="5725317" y="3118837"/>
                </a:cubicBezTo>
                <a:cubicBezTo>
                  <a:pt x="5725566" y="3137619"/>
                  <a:pt x="5740865" y="3152421"/>
                  <a:pt x="5759896" y="3152172"/>
                </a:cubicBezTo>
                <a:cubicBezTo>
                  <a:pt x="5778927" y="3151923"/>
                  <a:pt x="5793604" y="3136749"/>
                  <a:pt x="5793356" y="3117717"/>
                </a:cubicBezTo>
                <a:close/>
                <a:moveTo>
                  <a:pt x="5669094" y="3084258"/>
                </a:moveTo>
                <a:cubicBezTo>
                  <a:pt x="5650437" y="3084631"/>
                  <a:pt x="5635386" y="3100303"/>
                  <a:pt x="5635759" y="3118961"/>
                </a:cubicBezTo>
                <a:cubicBezTo>
                  <a:pt x="5636008" y="3137744"/>
                  <a:pt x="5651432" y="3152545"/>
                  <a:pt x="5670338" y="3152172"/>
                </a:cubicBezTo>
                <a:cubicBezTo>
                  <a:pt x="5689369" y="3151799"/>
                  <a:pt x="5704047" y="3136624"/>
                  <a:pt x="5703674" y="3117717"/>
                </a:cubicBezTo>
                <a:cubicBezTo>
                  <a:pt x="5703300" y="3098935"/>
                  <a:pt x="5687752" y="3083885"/>
                  <a:pt x="5669094" y="3084382"/>
                </a:cubicBezTo>
                <a:close/>
                <a:moveTo>
                  <a:pt x="5581279" y="3084258"/>
                </a:moveTo>
                <a:cubicBezTo>
                  <a:pt x="5562745" y="3083636"/>
                  <a:pt x="5546824" y="3098562"/>
                  <a:pt x="5546078" y="3117096"/>
                </a:cubicBezTo>
                <a:cubicBezTo>
                  <a:pt x="5545456" y="3135753"/>
                  <a:pt x="5560257" y="3151550"/>
                  <a:pt x="5579040" y="3152172"/>
                </a:cubicBezTo>
                <a:cubicBezTo>
                  <a:pt x="5598071" y="3152794"/>
                  <a:pt x="5613494" y="3138365"/>
                  <a:pt x="5613992" y="3119334"/>
                </a:cubicBezTo>
                <a:cubicBezTo>
                  <a:pt x="5614614" y="3100428"/>
                  <a:pt x="5600061" y="3084755"/>
                  <a:pt x="5581279" y="3084258"/>
                </a:cubicBezTo>
                <a:close/>
                <a:moveTo>
                  <a:pt x="5527668" y="3117717"/>
                </a:moveTo>
                <a:cubicBezTo>
                  <a:pt x="5527295" y="3099060"/>
                  <a:pt x="5511747" y="3084009"/>
                  <a:pt x="5493089" y="3084258"/>
                </a:cubicBezTo>
                <a:cubicBezTo>
                  <a:pt x="5474307" y="3084507"/>
                  <a:pt x="5459506" y="3099806"/>
                  <a:pt x="5459754" y="3118713"/>
                </a:cubicBezTo>
                <a:cubicBezTo>
                  <a:pt x="5460003" y="3137744"/>
                  <a:pt x="5475054" y="3152421"/>
                  <a:pt x="5494209" y="3152172"/>
                </a:cubicBezTo>
                <a:cubicBezTo>
                  <a:pt x="5512991" y="3151923"/>
                  <a:pt x="5528042" y="3136375"/>
                  <a:pt x="5527668" y="3117717"/>
                </a:cubicBezTo>
                <a:close/>
                <a:moveTo>
                  <a:pt x="5438111" y="3117096"/>
                </a:moveTo>
                <a:cubicBezTo>
                  <a:pt x="5437489" y="3098562"/>
                  <a:pt x="5421568" y="3083636"/>
                  <a:pt x="5402910" y="3084258"/>
                </a:cubicBezTo>
                <a:cubicBezTo>
                  <a:pt x="5384128" y="3084880"/>
                  <a:pt x="5369575" y="3100428"/>
                  <a:pt x="5370197" y="3119334"/>
                </a:cubicBezTo>
                <a:cubicBezTo>
                  <a:pt x="5370819" y="3138365"/>
                  <a:pt x="5386118" y="3152794"/>
                  <a:pt x="5405149" y="3152172"/>
                </a:cubicBezTo>
                <a:cubicBezTo>
                  <a:pt x="5423931" y="3151550"/>
                  <a:pt x="5438733" y="3135753"/>
                  <a:pt x="5438111" y="3117096"/>
                </a:cubicBezTo>
                <a:close/>
                <a:moveTo>
                  <a:pt x="5348554" y="3119334"/>
                </a:moveTo>
                <a:cubicBezTo>
                  <a:pt x="5349051" y="3100677"/>
                  <a:pt x="5334249" y="3084880"/>
                  <a:pt x="5315592" y="3084258"/>
                </a:cubicBezTo>
                <a:cubicBezTo>
                  <a:pt x="5296934" y="3083636"/>
                  <a:pt x="5281137" y="3098438"/>
                  <a:pt x="5280515" y="3117220"/>
                </a:cubicBezTo>
                <a:cubicBezTo>
                  <a:pt x="5279893" y="3136251"/>
                  <a:pt x="5294446" y="3151550"/>
                  <a:pt x="5313477" y="3152172"/>
                </a:cubicBezTo>
                <a:cubicBezTo>
                  <a:pt x="5332384" y="3152670"/>
                  <a:pt x="5348056" y="3138241"/>
                  <a:pt x="5348554" y="3119459"/>
                </a:cubicBezTo>
                <a:close/>
                <a:moveTo>
                  <a:pt x="5229020" y="3084258"/>
                </a:moveTo>
                <a:cubicBezTo>
                  <a:pt x="5210486" y="3083636"/>
                  <a:pt x="5194565" y="3098562"/>
                  <a:pt x="5193818" y="3117096"/>
                </a:cubicBezTo>
                <a:cubicBezTo>
                  <a:pt x="5193072" y="3135753"/>
                  <a:pt x="5207998" y="3151550"/>
                  <a:pt x="5226656" y="3152172"/>
                </a:cubicBezTo>
                <a:cubicBezTo>
                  <a:pt x="5245687" y="3152794"/>
                  <a:pt x="5261111" y="3138365"/>
                  <a:pt x="5261733" y="3119334"/>
                </a:cubicBezTo>
                <a:cubicBezTo>
                  <a:pt x="5262355" y="3100428"/>
                  <a:pt x="5247802" y="3084755"/>
                  <a:pt x="5229020" y="3084258"/>
                </a:cubicBezTo>
                <a:close/>
                <a:moveTo>
                  <a:pt x="5139711" y="3084258"/>
                </a:moveTo>
                <a:cubicBezTo>
                  <a:pt x="5121177" y="3083511"/>
                  <a:pt x="5105007" y="3098313"/>
                  <a:pt x="5104261" y="3116847"/>
                </a:cubicBezTo>
                <a:cubicBezTo>
                  <a:pt x="5103390" y="3135505"/>
                  <a:pt x="5118068" y="3151426"/>
                  <a:pt x="5136850" y="3152297"/>
                </a:cubicBezTo>
                <a:cubicBezTo>
                  <a:pt x="5155881" y="3153043"/>
                  <a:pt x="5171429" y="3138863"/>
                  <a:pt x="5172175" y="3119832"/>
                </a:cubicBezTo>
                <a:cubicBezTo>
                  <a:pt x="5172922" y="3100926"/>
                  <a:pt x="5158493" y="3085128"/>
                  <a:pt x="5139835" y="3084382"/>
                </a:cubicBezTo>
                <a:close/>
                <a:moveTo>
                  <a:pt x="5082618" y="3118837"/>
                </a:moveTo>
                <a:cubicBezTo>
                  <a:pt x="5082867" y="3099930"/>
                  <a:pt x="5068065" y="3084507"/>
                  <a:pt x="5049283" y="3084258"/>
                </a:cubicBezTo>
                <a:cubicBezTo>
                  <a:pt x="5030625" y="3084009"/>
                  <a:pt x="5015077" y="3099060"/>
                  <a:pt x="5014704" y="3117717"/>
                </a:cubicBezTo>
                <a:cubicBezTo>
                  <a:pt x="5014330" y="3136375"/>
                  <a:pt x="5029381" y="3151799"/>
                  <a:pt x="5048163" y="3152172"/>
                </a:cubicBezTo>
                <a:cubicBezTo>
                  <a:pt x="5067194" y="3152545"/>
                  <a:pt x="5082369" y="3137868"/>
                  <a:pt x="5082618" y="3118837"/>
                </a:cubicBezTo>
                <a:close/>
                <a:moveTo>
                  <a:pt x="4996294" y="3117717"/>
                </a:moveTo>
                <a:cubicBezTo>
                  <a:pt x="4995921" y="3099060"/>
                  <a:pt x="4980249" y="3084009"/>
                  <a:pt x="4961591" y="3084382"/>
                </a:cubicBezTo>
                <a:cubicBezTo>
                  <a:pt x="4942809" y="3084631"/>
                  <a:pt x="4928007" y="3100055"/>
                  <a:pt x="4928380" y="3118961"/>
                </a:cubicBezTo>
                <a:cubicBezTo>
                  <a:pt x="4928629" y="3137992"/>
                  <a:pt x="4943928" y="3152670"/>
                  <a:pt x="4962959" y="3152297"/>
                </a:cubicBezTo>
                <a:cubicBezTo>
                  <a:pt x="4981742" y="3151923"/>
                  <a:pt x="4996792" y="3136375"/>
                  <a:pt x="4996419" y="3117717"/>
                </a:cubicBezTo>
                <a:close/>
                <a:moveTo>
                  <a:pt x="4906737" y="3118464"/>
                </a:moveTo>
                <a:cubicBezTo>
                  <a:pt x="4906737" y="3099806"/>
                  <a:pt x="4891438" y="3084507"/>
                  <a:pt x="4872780" y="3084382"/>
                </a:cubicBezTo>
                <a:cubicBezTo>
                  <a:pt x="4854122" y="3084382"/>
                  <a:pt x="4838823" y="3099433"/>
                  <a:pt x="4838699" y="3118340"/>
                </a:cubicBezTo>
                <a:cubicBezTo>
                  <a:pt x="4838699" y="3137370"/>
                  <a:pt x="4853500" y="3152297"/>
                  <a:pt x="4872531" y="3152297"/>
                </a:cubicBezTo>
                <a:cubicBezTo>
                  <a:pt x="4891438" y="3152297"/>
                  <a:pt x="4906613" y="3137246"/>
                  <a:pt x="4906613" y="3118464"/>
                </a:cubicBezTo>
                <a:close/>
                <a:moveTo>
                  <a:pt x="4784466" y="3152297"/>
                </a:moveTo>
                <a:cubicBezTo>
                  <a:pt x="4803249" y="3151550"/>
                  <a:pt x="4818051" y="3135753"/>
                  <a:pt x="4817180" y="3117096"/>
                </a:cubicBezTo>
                <a:cubicBezTo>
                  <a:pt x="4816433" y="3098562"/>
                  <a:pt x="4800388" y="3083760"/>
                  <a:pt x="4781854" y="3084382"/>
                </a:cubicBezTo>
                <a:cubicBezTo>
                  <a:pt x="4763072" y="3085004"/>
                  <a:pt x="4748643" y="3100677"/>
                  <a:pt x="4749265" y="3119583"/>
                </a:cubicBezTo>
                <a:cubicBezTo>
                  <a:pt x="4749887" y="3138614"/>
                  <a:pt x="4765435" y="3153043"/>
                  <a:pt x="4784342" y="3152297"/>
                </a:cubicBezTo>
                <a:close/>
                <a:moveTo>
                  <a:pt x="4697521" y="3084382"/>
                </a:moveTo>
                <a:cubicBezTo>
                  <a:pt x="4678863" y="3083885"/>
                  <a:pt x="4663067" y="3098811"/>
                  <a:pt x="4662444" y="3117344"/>
                </a:cubicBezTo>
                <a:cubicBezTo>
                  <a:pt x="4661823" y="3136002"/>
                  <a:pt x="4676749" y="3151799"/>
                  <a:pt x="4695406" y="3152297"/>
                </a:cubicBezTo>
                <a:cubicBezTo>
                  <a:pt x="4714437" y="3152919"/>
                  <a:pt x="4729737" y="3138365"/>
                  <a:pt x="4730359" y="3119334"/>
                </a:cubicBezTo>
                <a:cubicBezTo>
                  <a:pt x="4730856" y="3100428"/>
                  <a:pt x="4716303" y="3084880"/>
                  <a:pt x="4697521" y="3084258"/>
                </a:cubicBezTo>
                <a:close/>
                <a:moveTo>
                  <a:pt x="4607839" y="3084382"/>
                </a:moveTo>
                <a:cubicBezTo>
                  <a:pt x="4589182" y="3083885"/>
                  <a:pt x="4573384" y="3098935"/>
                  <a:pt x="4572887" y="3117469"/>
                </a:cubicBezTo>
                <a:cubicBezTo>
                  <a:pt x="4572390" y="3136127"/>
                  <a:pt x="4587191" y="3151799"/>
                  <a:pt x="4605973" y="3152297"/>
                </a:cubicBezTo>
                <a:cubicBezTo>
                  <a:pt x="4625005" y="3152794"/>
                  <a:pt x="4640304" y="3138241"/>
                  <a:pt x="4640801" y="3119210"/>
                </a:cubicBezTo>
                <a:cubicBezTo>
                  <a:pt x="4641299" y="3100303"/>
                  <a:pt x="4626621" y="3084755"/>
                  <a:pt x="4607839" y="3084258"/>
                </a:cubicBezTo>
                <a:close/>
                <a:moveTo>
                  <a:pt x="4551368" y="3117593"/>
                </a:moveTo>
                <a:cubicBezTo>
                  <a:pt x="4550871" y="3098811"/>
                  <a:pt x="4535198" y="3083885"/>
                  <a:pt x="4516665" y="3084382"/>
                </a:cubicBezTo>
                <a:cubicBezTo>
                  <a:pt x="4498007" y="3084880"/>
                  <a:pt x="4483081" y="3100552"/>
                  <a:pt x="4483454" y="3119210"/>
                </a:cubicBezTo>
                <a:cubicBezTo>
                  <a:pt x="4483827" y="3137992"/>
                  <a:pt x="4499251" y="3152670"/>
                  <a:pt x="4518282" y="3152297"/>
                </a:cubicBezTo>
                <a:cubicBezTo>
                  <a:pt x="4537313" y="3151923"/>
                  <a:pt x="4551866" y="3136624"/>
                  <a:pt x="4551493" y="3117593"/>
                </a:cubicBezTo>
                <a:close/>
                <a:moveTo>
                  <a:pt x="4428476" y="3084382"/>
                </a:moveTo>
                <a:cubicBezTo>
                  <a:pt x="4409818" y="3084134"/>
                  <a:pt x="4394145" y="3099184"/>
                  <a:pt x="4393772" y="3117717"/>
                </a:cubicBezTo>
                <a:cubicBezTo>
                  <a:pt x="4393399" y="3136375"/>
                  <a:pt x="4408325" y="3151923"/>
                  <a:pt x="4427108" y="3152297"/>
                </a:cubicBezTo>
                <a:cubicBezTo>
                  <a:pt x="4446139" y="3152670"/>
                  <a:pt x="4461314" y="3137992"/>
                  <a:pt x="4461687" y="3118961"/>
                </a:cubicBezTo>
                <a:cubicBezTo>
                  <a:pt x="4462060" y="3100055"/>
                  <a:pt x="4447133" y="3084631"/>
                  <a:pt x="4428476" y="3084382"/>
                </a:cubicBezTo>
                <a:close/>
                <a:moveTo>
                  <a:pt x="4375363" y="3117842"/>
                </a:moveTo>
                <a:cubicBezTo>
                  <a:pt x="4374990" y="3099184"/>
                  <a:pt x="4359317" y="3084134"/>
                  <a:pt x="4340784" y="3084382"/>
                </a:cubicBezTo>
                <a:cubicBezTo>
                  <a:pt x="4322002" y="3084631"/>
                  <a:pt x="4307200" y="3100055"/>
                  <a:pt x="4307449" y="3118961"/>
                </a:cubicBezTo>
                <a:cubicBezTo>
                  <a:pt x="4307698" y="3137992"/>
                  <a:pt x="4322873" y="3152670"/>
                  <a:pt x="4341904" y="3152297"/>
                </a:cubicBezTo>
                <a:cubicBezTo>
                  <a:pt x="4360686" y="3151923"/>
                  <a:pt x="4375736" y="3136500"/>
                  <a:pt x="4375363" y="3117717"/>
                </a:cubicBezTo>
                <a:close/>
                <a:moveTo>
                  <a:pt x="4285806" y="3117593"/>
                </a:moveTo>
                <a:cubicBezTo>
                  <a:pt x="4285308" y="3098935"/>
                  <a:pt x="4269511" y="3084009"/>
                  <a:pt x="4250853" y="3084507"/>
                </a:cubicBezTo>
                <a:cubicBezTo>
                  <a:pt x="4232071" y="3084880"/>
                  <a:pt x="4217394" y="3100428"/>
                  <a:pt x="4217891" y="3119334"/>
                </a:cubicBezTo>
                <a:cubicBezTo>
                  <a:pt x="4218389" y="3138365"/>
                  <a:pt x="4233564" y="3152919"/>
                  <a:pt x="4252595" y="3152421"/>
                </a:cubicBezTo>
                <a:cubicBezTo>
                  <a:pt x="4271377" y="3151923"/>
                  <a:pt x="4286303" y="3136251"/>
                  <a:pt x="4285806" y="3117593"/>
                </a:cubicBezTo>
                <a:close/>
                <a:moveTo>
                  <a:pt x="4196249" y="3117966"/>
                </a:moveTo>
                <a:cubicBezTo>
                  <a:pt x="4195875" y="3099309"/>
                  <a:pt x="4180327" y="3084258"/>
                  <a:pt x="4161669" y="3084507"/>
                </a:cubicBezTo>
                <a:cubicBezTo>
                  <a:pt x="4142887" y="3084755"/>
                  <a:pt x="4128085" y="3100179"/>
                  <a:pt x="4128334" y="3119086"/>
                </a:cubicBezTo>
                <a:cubicBezTo>
                  <a:pt x="4128583" y="3138117"/>
                  <a:pt x="4143758" y="3152794"/>
                  <a:pt x="4162789" y="3152545"/>
                </a:cubicBezTo>
                <a:cubicBezTo>
                  <a:pt x="4181571" y="3152172"/>
                  <a:pt x="4196622" y="3136749"/>
                  <a:pt x="4196249" y="3118091"/>
                </a:cubicBezTo>
                <a:close/>
                <a:moveTo>
                  <a:pt x="4076589" y="3084507"/>
                </a:moveTo>
                <a:cubicBezTo>
                  <a:pt x="4057932" y="3084009"/>
                  <a:pt x="4042135" y="3098935"/>
                  <a:pt x="4041513" y="3117469"/>
                </a:cubicBezTo>
                <a:cubicBezTo>
                  <a:pt x="4040891" y="3136127"/>
                  <a:pt x="4055817" y="3151923"/>
                  <a:pt x="4074475" y="3152421"/>
                </a:cubicBezTo>
                <a:cubicBezTo>
                  <a:pt x="4093506" y="3153043"/>
                  <a:pt x="4108806" y="3138490"/>
                  <a:pt x="4109427" y="3119459"/>
                </a:cubicBezTo>
                <a:cubicBezTo>
                  <a:pt x="4109925" y="3100552"/>
                  <a:pt x="4095372" y="3085004"/>
                  <a:pt x="4076589" y="3084382"/>
                </a:cubicBezTo>
                <a:close/>
                <a:moveTo>
                  <a:pt x="3984918" y="3084507"/>
                </a:moveTo>
                <a:cubicBezTo>
                  <a:pt x="3966260" y="3085128"/>
                  <a:pt x="3951458" y="3100926"/>
                  <a:pt x="3951956" y="3119583"/>
                </a:cubicBezTo>
                <a:cubicBezTo>
                  <a:pt x="3952453" y="3138365"/>
                  <a:pt x="3968001" y="3152919"/>
                  <a:pt x="3987032" y="3152421"/>
                </a:cubicBezTo>
                <a:cubicBezTo>
                  <a:pt x="4006063" y="3151923"/>
                  <a:pt x="4020616" y="3136500"/>
                  <a:pt x="4019994" y="3117469"/>
                </a:cubicBezTo>
                <a:cubicBezTo>
                  <a:pt x="4019373" y="3098686"/>
                  <a:pt x="4003575" y="3083885"/>
                  <a:pt x="3985042" y="3084507"/>
                </a:cubicBezTo>
                <a:close/>
                <a:moveTo>
                  <a:pt x="3896107" y="3084507"/>
                </a:moveTo>
                <a:cubicBezTo>
                  <a:pt x="3877449" y="3084755"/>
                  <a:pt x="3862274" y="3100179"/>
                  <a:pt x="3862398" y="3118837"/>
                </a:cubicBezTo>
                <a:cubicBezTo>
                  <a:pt x="3862398" y="3137619"/>
                  <a:pt x="3877822" y="3152545"/>
                  <a:pt x="3896728" y="3152421"/>
                </a:cubicBezTo>
                <a:cubicBezTo>
                  <a:pt x="3915884" y="3152297"/>
                  <a:pt x="3930561" y="3137246"/>
                  <a:pt x="3930313" y="3118215"/>
                </a:cubicBezTo>
                <a:cubicBezTo>
                  <a:pt x="3930064" y="3099433"/>
                  <a:pt x="3914764" y="3084258"/>
                  <a:pt x="3896107" y="3084507"/>
                </a:cubicBezTo>
                <a:close/>
                <a:moveTo>
                  <a:pt x="3843989" y="3118713"/>
                </a:moveTo>
                <a:cubicBezTo>
                  <a:pt x="3843989" y="3100055"/>
                  <a:pt x="3828814" y="3084631"/>
                  <a:pt x="3810156" y="3084507"/>
                </a:cubicBezTo>
                <a:cubicBezTo>
                  <a:pt x="3791499" y="3084382"/>
                  <a:pt x="3776199" y="3099433"/>
                  <a:pt x="3776075" y="3118340"/>
                </a:cubicBezTo>
                <a:cubicBezTo>
                  <a:pt x="3775950" y="3137370"/>
                  <a:pt x="3790752" y="3152421"/>
                  <a:pt x="3809783" y="3152421"/>
                </a:cubicBezTo>
                <a:cubicBezTo>
                  <a:pt x="3828690" y="3152421"/>
                  <a:pt x="3843989" y="3137495"/>
                  <a:pt x="3843989" y="3118713"/>
                </a:cubicBezTo>
                <a:close/>
                <a:moveTo>
                  <a:pt x="3754432" y="3119086"/>
                </a:moveTo>
                <a:cubicBezTo>
                  <a:pt x="3754681" y="3100428"/>
                  <a:pt x="3739630" y="3084880"/>
                  <a:pt x="3720972" y="3084507"/>
                </a:cubicBezTo>
                <a:cubicBezTo>
                  <a:pt x="3702314" y="3084134"/>
                  <a:pt x="3686766" y="3099184"/>
                  <a:pt x="3686517" y="3117966"/>
                </a:cubicBezTo>
                <a:cubicBezTo>
                  <a:pt x="3686144" y="3136997"/>
                  <a:pt x="3700946" y="3152172"/>
                  <a:pt x="3719977" y="3152421"/>
                </a:cubicBezTo>
                <a:cubicBezTo>
                  <a:pt x="3738883" y="3152670"/>
                  <a:pt x="3754307" y="3137868"/>
                  <a:pt x="3754556" y="3119086"/>
                </a:cubicBezTo>
                <a:close/>
                <a:moveTo>
                  <a:pt x="3664874" y="3119334"/>
                </a:moveTo>
                <a:cubicBezTo>
                  <a:pt x="3665248" y="3100677"/>
                  <a:pt x="3650321" y="3085004"/>
                  <a:pt x="3631663" y="3084507"/>
                </a:cubicBezTo>
                <a:cubicBezTo>
                  <a:pt x="3613006" y="3084009"/>
                  <a:pt x="3597333" y="3098935"/>
                  <a:pt x="3596960" y="3117717"/>
                </a:cubicBezTo>
                <a:cubicBezTo>
                  <a:pt x="3596463" y="3136749"/>
                  <a:pt x="3611140" y="3152048"/>
                  <a:pt x="3630171" y="3152421"/>
                </a:cubicBezTo>
                <a:cubicBezTo>
                  <a:pt x="3649077" y="3152794"/>
                  <a:pt x="3664625" y="3138117"/>
                  <a:pt x="3664999" y="3119334"/>
                </a:cubicBezTo>
                <a:close/>
                <a:moveTo>
                  <a:pt x="3575317" y="3118215"/>
                </a:moveTo>
                <a:cubicBezTo>
                  <a:pt x="3575068" y="3099557"/>
                  <a:pt x="3559644" y="3084382"/>
                  <a:pt x="3540986" y="3084507"/>
                </a:cubicBezTo>
                <a:cubicBezTo>
                  <a:pt x="3522204" y="3084507"/>
                  <a:pt x="3507278" y="3099930"/>
                  <a:pt x="3507403" y="3118713"/>
                </a:cubicBezTo>
                <a:cubicBezTo>
                  <a:pt x="3507403" y="3137744"/>
                  <a:pt x="3522453" y="3152545"/>
                  <a:pt x="3541609" y="3152421"/>
                </a:cubicBezTo>
                <a:cubicBezTo>
                  <a:pt x="3560515" y="3152297"/>
                  <a:pt x="3575565" y="3136997"/>
                  <a:pt x="3575317" y="3118215"/>
                </a:cubicBezTo>
                <a:close/>
                <a:moveTo>
                  <a:pt x="3453170" y="3084382"/>
                </a:moveTo>
                <a:cubicBezTo>
                  <a:pt x="3434637" y="3085253"/>
                  <a:pt x="3419835" y="3101299"/>
                  <a:pt x="3420582" y="3119832"/>
                </a:cubicBezTo>
                <a:cubicBezTo>
                  <a:pt x="3421328" y="3138614"/>
                  <a:pt x="3437000" y="3153043"/>
                  <a:pt x="3456031" y="3152297"/>
                </a:cubicBezTo>
                <a:cubicBezTo>
                  <a:pt x="3475062" y="3151550"/>
                  <a:pt x="3489367" y="3136002"/>
                  <a:pt x="3488620" y="3117096"/>
                </a:cubicBezTo>
                <a:cubicBezTo>
                  <a:pt x="3487874" y="3098313"/>
                  <a:pt x="3471828" y="3083636"/>
                  <a:pt x="3453295" y="3084507"/>
                </a:cubicBezTo>
                <a:close/>
                <a:moveTo>
                  <a:pt x="3364981" y="3084382"/>
                </a:moveTo>
                <a:cubicBezTo>
                  <a:pt x="3346323" y="3084382"/>
                  <a:pt x="3331024" y="3099930"/>
                  <a:pt x="3331024" y="3118464"/>
                </a:cubicBezTo>
                <a:cubicBezTo>
                  <a:pt x="3331024" y="3137246"/>
                  <a:pt x="3346199" y="3152297"/>
                  <a:pt x="3365106" y="3152297"/>
                </a:cubicBezTo>
                <a:cubicBezTo>
                  <a:pt x="3384137" y="3152297"/>
                  <a:pt x="3399063" y="3137370"/>
                  <a:pt x="3398939" y="3118340"/>
                </a:cubicBezTo>
                <a:cubicBezTo>
                  <a:pt x="3398939" y="3099433"/>
                  <a:pt x="3383639" y="3084258"/>
                  <a:pt x="3364857" y="3084382"/>
                </a:cubicBezTo>
                <a:close/>
                <a:moveTo>
                  <a:pt x="3274926" y="3084382"/>
                </a:moveTo>
                <a:cubicBezTo>
                  <a:pt x="3256269" y="3084755"/>
                  <a:pt x="3241218" y="3100428"/>
                  <a:pt x="3241591" y="3119086"/>
                </a:cubicBezTo>
                <a:cubicBezTo>
                  <a:pt x="3241840" y="3137868"/>
                  <a:pt x="3257264" y="3152670"/>
                  <a:pt x="3276170" y="3152297"/>
                </a:cubicBezTo>
                <a:cubicBezTo>
                  <a:pt x="3295201" y="3151923"/>
                  <a:pt x="3309879" y="3136749"/>
                  <a:pt x="3309506" y="3117717"/>
                </a:cubicBezTo>
                <a:cubicBezTo>
                  <a:pt x="3309132" y="3098935"/>
                  <a:pt x="3293584" y="3083885"/>
                  <a:pt x="3274926" y="3084382"/>
                </a:cubicBezTo>
                <a:close/>
                <a:moveTo>
                  <a:pt x="3223182" y="3117842"/>
                </a:moveTo>
                <a:cubicBezTo>
                  <a:pt x="3222809" y="3099184"/>
                  <a:pt x="3207136" y="3084134"/>
                  <a:pt x="3188603" y="3084382"/>
                </a:cubicBezTo>
                <a:cubicBezTo>
                  <a:pt x="3169821" y="3084631"/>
                  <a:pt x="3155019" y="3100055"/>
                  <a:pt x="3155268" y="3118961"/>
                </a:cubicBezTo>
                <a:cubicBezTo>
                  <a:pt x="3155516" y="3137992"/>
                  <a:pt x="3170692" y="3152670"/>
                  <a:pt x="3189722" y="3152297"/>
                </a:cubicBezTo>
                <a:cubicBezTo>
                  <a:pt x="3208505" y="3151923"/>
                  <a:pt x="3223555" y="3136500"/>
                  <a:pt x="3223182" y="3117717"/>
                </a:cubicBezTo>
                <a:close/>
                <a:moveTo>
                  <a:pt x="3133625" y="3119832"/>
                </a:moveTo>
                <a:cubicBezTo>
                  <a:pt x="3134371" y="3101299"/>
                  <a:pt x="3119569" y="3085253"/>
                  <a:pt x="3101036" y="3084382"/>
                </a:cubicBezTo>
                <a:cubicBezTo>
                  <a:pt x="3082378" y="3083511"/>
                  <a:pt x="3066457" y="3098189"/>
                  <a:pt x="3065586" y="3116971"/>
                </a:cubicBezTo>
                <a:cubicBezTo>
                  <a:pt x="3064715" y="3136002"/>
                  <a:pt x="3079020" y="3151550"/>
                  <a:pt x="3098175" y="3152297"/>
                </a:cubicBezTo>
                <a:cubicBezTo>
                  <a:pt x="3117081" y="3153043"/>
                  <a:pt x="3132878" y="3138738"/>
                  <a:pt x="3133625" y="3119957"/>
                </a:cubicBezTo>
                <a:close/>
                <a:moveTo>
                  <a:pt x="3044067" y="3118961"/>
                </a:moveTo>
                <a:cubicBezTo>
                  <a:pt x="3044316" y="3100303"/>
                  <a:pt x="3029265" y="3084755"/>
                  <a:pt x="3010608" y="3084382"/>
                </a:cubicBezTo>
                <a:cubicBezTo>
                  <a:pt x="2991950" y="3084009"/>
                  <a:pt x="2976402" y="3099060"/>
                  <a:pt x="2976153" y="3117842"/>
                </a:cubicBezTo>
                <a:cubicBezTo>
                  <a:pt x="2975780" y="3136873"/>
                  <a:pt x="2990581" y="3152048"/>
                  <a:pt x="3009612" y="3152297"/>
                </a:cubicBezTo>
                <a:cubicBezTo>
                  <a:pt x="3028519" y="3152545"/>
                  <a:pt x="3043943" y="3137744"/>
                  <a:pt x="3044191" y="3118961"/>
                </a:cubicBezTo>
                <a:close/>
                <a:moveTo>
                  <a:pt x="2957246" y="3119459"/>
                </a:moveTo>
                <a:cubicBezTo>
                  <a:pt x="2957744" y="3100552"/>
                  <a:pt x="2943191" y="3084880"/>
                  <a:pt x="2924409" y="3084382"/>
                </a:cubicBezTo>
                <a:cubicBezTo>
                  <a:pt x="2905751" y="3083885"/>
                  <a:pt x="2889954" y="3098686"/>
                  <a:pt x="2889332" y="3117344"/>
                </a:cubicBezTo>
                <a:cubicBezTo>
                  <a:pt x="2888710" y="3136002"/>
                  <a:pt x="2903512" y="3151799"/>
                  <a:pt x="2922294" y="3152421"/>
                </a:cubicBezTo>
                <a:cubicBezTo>
                  <a:pt x="2941325" y="3153043"/>
                  <a:pt x="2956749" y="3138614"/>
                  <a:pt x="2957246" y="3119583"/>
                </a:cubicBezTo>
                <a:close/>
                <a:moveTo>
                  <a:pt x="2833607" y="3084382"/>
                </a:moveTo>
                <a:cubicBezTo>
                  <a:pt x="2814949" y="3084631"/>
                  <a:pt x="2799774" y="3100055"/>
                  <a:pt x="2799774" y="3118713"/>
                </a:cubicBezTo>
                <a:cubicBezTo>
                  <a:pt x="2799774" y="3137495"/>
                  <a:pt x="2815074" y="3152421"/>
                  <a:pt x="2833980" y="3152297"/>
                </a:cubicBezTo>
                <a:cubicBezTo>
                  <a:pt x="2853011" y="3152297"/>
                  <a:pt x="2867813" y="3137246"/>
                  <a:pt x="2867689" y="3118091"/>
                </a:cubicBezTo>
                <a:cubicBezTo>
                  <a:pt x="2867565" y="3099309"/>
                  <a:pt x="2852141" y="3084134"/>
                  <a:pt x="2833483" y="3084258"/>
                </a:cubicBezTo>
                <a:close/>
                <a:moveTo>
                  <a:pt x="2778256" y="3117344"/>
                </a:moveTo>
                <a:cubicBezTo>
                  <a:pt x="2777634" y="3098562"/>
                  <a:pt x="2761837" y="3083760"/>
                  <a:pt x="2743179" y="3084382"/>
                </a:cubicBezTo>
                <a:cubicBezTo>
                  <a:pt x="2724522" y="3085004"/>
                  <a:pt x="2709720" y="3100926"/>
                  <a:pt x="2710217" y="3119459"/>
                </a:cubicBezTo>
                <a:cubicBezTo>
                  <a:pt x="2710715" y="3138241"/>
                  <a:pt x="2726263" y="3152794"/>
                  <a:pt x="2745294" y="3152297"/>
                </a:cubicBezTo>
                <a:cubicBezTo>
                  <a:pt x="2764325" y="3151799"/>
                  <a:pt x="2778878" y="3136375"/>
                  <a:pt x="2778256" y="3117344"/>
                </a:cubicBezTo>
                <a:close/>
                <a:moveTo>
                  <a:pt x="2688698" y="3118340"/>
                </a:moveTo>
                <a:cubicBezTo>
                  <a:pt x="2688698" y="3099433"/>
                  <a:pt x="2673399" y="3084258"/>
                  <a:pt x="2654741" y="3084382"/>
                </a:cubicBezTo>
                <a:cubicBezTo>
                  <a:pt x="2636084" y="3084382"/>
                  <a:pt x="2620784" y="3099930"/>
                  <a:pt x="2620784" y="3118464"/>
                </a:cubicBezTo>
                <a:cubicBezTo>
                  <a:pt x="2620784" y="3137246"/>
                  <a:pt x="2635959" y="3152297"/>
                  <a:pt x="2654866" y="3152297"/>
                </a:cubicBezTo>
                <a:cubicBezTo>
                  <a:pt x="2673897" y="3152297"/>
                  <a:pt x="2688823" y="3137370"/>
                  <a:pt x="2688698" y="3118340"/>
                </a:cubicBezTo>
                <a:close/>
                <a:moveTo>
                  <a:pt x="2602375" y="3119334"/>
                </a:moveTo>
                <a:cubicBezTo>
                  <a:pt x="2602873" y="3100677"/>
                  <a:pt x="2587946" y="3085004"/>
                  <a:pt x="2569289" y="3084382"/>
                </a:cubicBezTo>
                <a:cubicBezTo>
                  <a:pt x="2550631" y="3083760"/>
                  <a:pt x="2534958" y="3098811"/>
                  <a:pt x="2534461" y="3117469"/>
                </a:cubicBezTo>
                <a:cubicBezTo>
                  <a:pt x="2533963" y="3136500"/>
                  <a:pt x="2548516" y="3151799"/>
                  <a:pt x="2567547" y="3152297"/>
                </a:cubicBezTo>
                <a:cubicBezTo>
                  <a:pt x="2586454" y="3152794"/>
                  <a:pt x="2602002" y="3138117"/>
                  <a:pt x="2602499" y="3119334"/>
                </a:cubicBezTo>
                <a:close/>
                <a:moveTo>
                  <a:pt x="2512818" y="3117593"/>
                </a:moveTo>
                <a:cubicBezTo>
                  <a:pt x="2512320" y="3098935"/>
                  <a:pt x="2496523" y="3084009"/>
                  <a:pt x="2477865" y="3084507"/>
                </a:cubicBezTo>
                <a:cubicBezTo>
                  <a:pt x="2459083" y="3085004"/>
                  <a:pt x="2444406" y="3100428"/>
                  <a:pt x="2444903" y="3119334"/>
                </a:cubicBezTo>
                <a:cubicBezTo>
                  <a:pt x="2445401" y="3138365"/>
                  <a:pt x="2460700" y="3152919"/>
                  <a:pt x="2479731" y="3152421"/>
                </a:cubicBezTo>
                <a:cubicBezTo>
                  <a:pt x="2498513" y="3151923"/>
                  <a:pt x="2513440" y="3136251"/>
                  <a:pt x="2512818" y="3117593"/>
                </a:cubicBezTo>
                <a:close/>
                <a:moveTo>
                  <a:pt x="2387810" y="3152297"/>
                </a:moveTo>
                <a:cubicBezTo>
                  <a:pt x="2406717" y="3153043"/>
                  <a:pt x="2422390" y="3138614"/>
                  <a:pt x="2423136" y="3119832"/>
                </a:cubicBezTo>
                <a:cubicBezTo>
                  <a:pt x="2423882" y="3101299"/>
                  <a:pt x="2409080" y="3085253"/>
                  <a:pt x="2390547" y="3084382"/>
                </a:cubicBezTo>
                <a:cubicBezTo>
                  <a:pt x="2371889" y="3083636"/>
                  <a:pt x="2355968" y="3098313"/>
                  <a:pt x="2355222" y="3117096"/>
                </a:cubicBezTo>
                <a:cubicBezTo>
                  <a:pt x="2354475" y="3136127"/>
                  <a:pt x="2368779" y="3151550"/>
                  <a:pt x="2387810" y="3152297"/>
                </a:cubicBezTo>
                <a:close/>
                <a:moveTo>
                  <a:pt x="2303975" y="3084507"/>
                </a:moveTo>
                <a:cubicBezTo>
                  <a:pt x="2285441" y="3083760"/>
                  <a:pt x="2269271" y="3098562"/>
                  <a:pt x="2268525" y="3117096"/>
                </a:cubicBezTo>
                <a:cubicBezTo>
                  <a:pt x="2267654" y="3135753"/>
                  <a:pt x="2282332" y="3151675"/>
                  <a:pt x="2301114" y="3152545"/>
                </a:cubicBezTo>
                <a:cubicBezTo>
                  <a:pt x="2320145" y="3153292"/>
                  <a:pt x="2335693" y="3139112"/>
                  <a:pt x="2336439" y="3120081"/>
                </a:cubicBezTo>
                <a:cubicBezTo>
                  <a:pt x="2337186" y="3101174"/>
                  <a:pt x="2322757" y="3085377"/>
                  <a:pt x="2304099" y="3084631"/>
                </a:cubicBezTo>
                <a:close/>
                <a:moveTo>
                  <a:pt x="2213174" y="3084507"/>
                </a:moveTo>
                <a:cubicBezTo>
                  <a:pt x="2194516" y="3084507"/>
                  <a:pt x="2179092" y="3099682"/>
                  <a:pt x="2178843" y="3118215"/>
                </a:cubicBezTo>
                <a:cubicBezTo>
                  <a:pt x="2178594" y="3136873"/>
                  <a:pt x="2193769" y="3152172"/>
                  <a:pt x="2212676" y="3152421"/>
                </a:cubicBezTo>
                <a:cubicBezTo>
                  <a:pt x="2231707" y="3152545"/>
                  <a:pt x="2246758" y="3137868"/>
                  <a:pt x="2246882" y="3118713"/>
                </a:cubicBezTo>
                <a:cubicBezTo>
                  <a:pt x="2246882" y="3099806"/>
                  <a:pt x="2231956" y="3084507"/>
                  <a:pt x="2213174" y="3084507"/>
                </a:cubicBezTo>
                <a:close/>
                <a:moveTo>
                  <a:pt x="2122248" y="3084507"/>
                </a:moveTo>
                <a:cubicBezTo>
                  <a:pt x="2103590" y="3085128"/>
                  <a:pt x="2088788" y="3101050"/>
                  <a:pt x="2089286" y="3119583"/>
                </a:cubicBezTo>
                <a:cubicBezTo>
                  <a:pt x="2089908" y="3138365"/>
                  <a:pt x="2105456" y="3152919"/>
                  <a:pt x="2124362" y="3152297"/>
                </a:cubicBezTo>
                <a:cubicBezTo>
                  <a:pt x="2143393" y="3151675"/>
                  <a:pt x="2157822" y="3136375"/>
                  <a:pt x="2157200" y="3117344"/>
                </a:cubicBezTo>
                <a:cubicBezTo>
                  <a:pt x="2156578" y="3098562"/>
                  <a:pt x="2140781" y="3083760"/>
                  <a:pt x="2122123" y="3084382"/>
                </a:cubicBezTo>
                <a:close/>
                <a:moveTo>
                  <a:pt x="2070877" y="3119583"/>
                </a:moveTo>
                <a:cubicBezTo>
                  <a:pt x="2071374" y="3100926"/>
                  <a:pt x="2056572" y="3085128"/>
                  <a:pt x="2037914" y="3084507"/>
                </a:cubicBezTo>
                <a:cubicBezTo>
                  <a:pt x="2019257" y="3083885"/>
                  <a:pt x="2003460" y="3098686"/>
                  <a:pt x="2002838" y="3117469"/>
                </a:cubicBezTo>
                <a:cubicBezTo>
                  <a:pt x="2002216" y="3136500"/>
                  <a:pt x="2016769" y="3151799"/>
                  <a:pt x="2035800" y="3152421"/>
                </a:cubicBezTo>
                <a:cubicBezTo>
                  <a:pt x="2054707" y="3152919"/>
                  <a:pt x="2070379" y="3138490"/>
                  <a:pt x="2070877" y="3119708"/>
                </a:cubicBezTo>
                <a:close/>
                <a:moveTo>
                  <a:pt x="1981319" y="3119086"/>
                </a:moveTo>
                <a:cubicBezTo>
                  <a:pt x="1981568" y="3100428"/>
                  <a:pt x="1966517" y="3084880"/>
                  <a:pt x="1947984" y="3084382"/>
                </a:cubicBezTo>
                <a:cubicBezTo>
                  <a:pt x="1929326" y="3084009"/>
                  <a:pt x="1913778" y="3098935"/>
                  <a:pt x="1913405" y="3117842"/>
                </a:cubicBezTo>
                <a:cubicBezTo>
                  <a:pt x="1913032" y="3136873"/>
                  <a:pt x="1927709" y="3152048"/>
                  <a:pt x="1946740" y="3152297"/>
                </a:cubicBezTo>
                <a:cubicBezTo>
                  <a:pt x="1965647" y="3152545"/>
                  <a:pt x="1981070" y="3137868"/>
                  <a:pt x="1981319" y="3119086"/>
                </a:cubicBezTo>
                <a:close/>
                <a:moveTo>
                  <a:pt x="1891762" y="3119583"/>
                </a:moveTo>
                <a:cubicBezTo>
                  <a:pt x="1892384" y="3101050"/>
                  <a:pt x="1877458" y="3085128"/>
                  <a:pt x="1858924" y="3084382"/>
                </a:cubicBezTo>
                <a:cubicBezTo>
                  <a:pt x="1840266" y="3083760"/>
                  <a:pt x="1824469" y="3098562"/>
                  <a:pt x="1823847" y="3117344"/>
                </a:cubicBezTo>
                <a:cubicBezTo>
                  <a:pt x="1823226" y="3136375"/>
                  <a:pt x="1837654" y="3151799"/>
                  <a:pt x="1856685" y="3152297"/>
                </a:cubicBezTo>
                <a:cubicBezTo>
                  <a:pt x="1875592" y="3152919"/>
                  <a:pt x="1891264" y="3138365"/>
                  <a:pt x="1891762" y="3119583"/>
                </a:cubicBezTo>
                <a:close/>
                <a:moveTo>
                  <a:pt x="1802204" y="3118713"/>
                </a:moveTo>
                <a:cubicBezTo>
                  <a:pt x="1802204" y="3100055"/>
                  <a:pt x="1787154" y="3084631"/>
                  <a:pt x="1768496" y="3084382"/>
                </a:cubicBezTo>
                <a:cubicBezTo>
                  <a:pt x="1749838" y="3084134"/>
                  <a:pt x="1734414" y="3099309"/>
                  <a:pt x="1734290" y="3118091"/>
                </a:cubicBezTo>
                <a:cubicBezTo>
                  <a:pt x="1734041" y="3137122"/>
                  <a:pt x="1748843" y="3152172"/>
                  <a:pt x="1767874" y="3152297"/>
                </a:cubicBezTo>
                <a:cubicBezTo>
                  <a:pt x="1786781" y="3152421"/>
                  <a:pt x="1802080" y="3137495"/>
                  <a:pt x="1802204" y="3118713"/>
                </a:cubicBezTo>
                <a:close/>
                <a:moveTo>
                  <a:pt x="1681800" y="3084382"/>
                </a:moveTo>
                <a:cubicBezTo>
                  <a:pt x="1663142" y="3084382"/>
                  <a:pt x="1647718" y="3099557"/>
                  <a:pt x="1647469" y="3118091"/>
                </a:cubicBezTo>
                <a:cubicBezTo>
                  <a:pt x="1647220" y="3136749"/>
                  <a:pt x="1662395" y="3152048"/>
                  <a:pt x="1681302" y="3152297"/>
                </a:cubicBezTo>
                <a:cubicBezTo>
                  <a:pt x="1700333" y="3152421"/>
                  <a:pt x="1715383" y="3137744"/>
                  <a:pt x="1715508" y="3118588"/>
                </a:cubicBezTo>
                <a:cubicBezTo>
                  <a:pt x="1715508" y="3099682"/>
                  <a:pt x="1700582" y="3084382"/>
                  <a:pt x="1681800" y="3084382"/>
                </a:cubicBezTo>
                <a:close/>
                <a:moveTo>
                  <a:pt x="1593113" y="3084382"/>
                </a:moveTo>
                <a:cubicBezTo>
                  <a:pt x="1574579" y="3083760"/>
                  <a:pt x="1558658" y="3098686"/>
                  <a:pt x="1557912" y="3117220"/>
                </a:cubicBezTo>
                <a:cubicBezTo>
                  <a:pt x="1557290" y="3135878"/>
                  <a:pt x="1572092" y="3151675"/>
                  <a:pt x="1590874" y="3152297"/>
                </a:cubicBezTo>
                <a:cubicBezTo>
                  <a:pt x="1609905" y="3152919"/>
                  <a:pt x="1625328" y="3138490"/>
                  <a:pt x="1625826" y="3119459"/>
                </a:cubicBezTo>
                <a:cubicBezTo>
                  <a:pt x="1626448" y="3100552"/>
                  <a:pt x="1611895" y="3084880"/>
                  <a:pt x="1593113" y="3084382"/>
                </a:cubicBezTo>
                <a:close/>
                <a:moveTo>
                  <a:pt x="1503928" y="3084382"/>
                </a:moveTo>
                <a:cubicBezTo>
                  <a:pt x="1485395" y="3083636"/>
                  <a:pt x="1469225" y="3098438"/>
                  <a:pt x="1468479" y="3116971"/>
                </a:cubicBezTo>
                <a:cubicBezTo>
                  <a:pt x="1467608" y="3135629"/>
                  <a:pt x="1482285" y="3151550"/>
                  <a:pt x="1501068" y="3152421"/>
                </a:cubicBezTo>
                <a:cubicBezTo>
                  <a:pt x="1520099" y="3153167"/>
                  <a:pt x="1535647" y="3138988"/>
                  <a:pt x="1536393" y="3119957"/>
                </a:cubicBezTo>
                <a:cubicBezTo>
                  <a:pt x="1537139" y="3101050"/>
                  <a:pt x="1522711" y="3085253"/>
                  <a:pt x="1504053" y="3084507"/>
                </a:cubicBezTo>
                <a:close/>
                <a:moveTo>
                  <a:pt x="1450070" y="3118091"/>
                </a:moveTo>
                <a:cubicBezTo>
                  <a:pt x="1449821" y="3099433"/>
                  <a:pt x="1434397" y="3084258"/>
                  <a:pt x="1415739" y="3084382"/>
                </a:cubicBezTo>
                <a:cubicBezTo>
                  <a:pt x="1396957" y="3084382"/>
                  <a:pt x="1382031" y="3099806"/>
                  <a:pt x="1382155" y="3118713"/>
                </a:cubicBezTo>
                <a:cubicBezTo>
                  <a:pt x="1382280" y="3137744"/>
                  <a:pt x="1397330" y="3152545"/>
                  <a:pt x="1416361" y="3152297"/>
                </a:cubicBezTo>
                <a:cubicBezTo>
                  <a:pt x="1435268" y="3152048"/>
                  <a:pt x="1450318" y="3136749"/>
                  <a:pt x="1450070" y="3118091"/>
                </a:cubicBezTo>
                <a:close/>
                <a:moveTo>
                  <a:pt x="1360512" y="3117344"/>
                </a:moveTo>
                <a:cubicBezTo>
                  <a:pt x="1359890" y="3098811"/>
                  <a:pt x="1344093" y="3083885"/>
                  <a:pt x="1325436" y="3084382"/>
                </a:cubicBezTo>
                <a:cubicBezTo>
                  <a:pt x="1306653" y="3084880"/>
                  <a:pt x="1292100" y="3100428"/>
                  <a:pt x="1292598" y="3119459"/>
                </a:cubicBezTo>
                <a:cubicBezTo>
                  <a:pt x="1293095" y="3138490"/>
                  <a:pt x="1308519" y="3152919"/>
                  <a:pt x="1327550" y="3152421"/>
                </a:cubicBezTo>
                <a:cubicBezTo>
                  <a:pt x="1346332" y="3151799"/>
                  <a:pt x="1361134" y="3136127"/>
                  <a:pt x="1360512" y="3117469"/>
                </a:cubicBezTo>
                <a:close/>
                <a:moveTo>
                  <a:pt x="1270955" y="3117717"/>
                </a:moveTo>
                <a:cubicBezTo>
                  <a:pt x="1270582" y="3099060"/>
                  <a:pt x="1254909" y="3084009"/>
                  <a:pt x="1236251" y="3084382"/>
                </a:cubicBezTo>
                <a:cubicBezTo>
                  <a:pt x="1217469" y="3084631"/>
                  <a:pt x="1202667" y="3100055"/>
                  <a:pt x="1203040" y="3118961"/>
                </a:cubicBezTo>
                <a:cubicBezTo>
                  <a:pt x="1203289" y="3137992"/>
                  <a:pt x="1218589" y="3152670"/>
                  <a:pt x="1237620" y="3152297"/>
                </a:cubicBezTo>
                <a:cubicBezTo>
                  <a:pt x="1256402" y="3151923"/>
                  <a:pt x="1271452" y="3136375"/>
                  <a:pt x="1271079" y="3117717"/>
                </a:cubicBezTo>
                <a:close/>
                <a:moveTo>
                  <a:pt x="1148933" y="3084258"/>
                </a:moveTo>
                <a:cubicBezTo>
                  <a:pt x="1130399" y="3085004"/>
                  <a:pt x="1115598" y="3101050"/>
                  <a:pt x="1116220" y="3119583"/>
                </a:cubicBezTo>
                <a:cubicBezTo>
                  <a:pt x="1116841" y="3138365"/>
                  <a:pt x="1132514" y="3152794"/>
                  <a:pt x="1151545" y="3152172"/>
                </a:cubicBezTo>
                <a:cubicBezTo>
                  <a:pt x="1170576" y="3151550"/>
                  <a:pt x="1185005" y="3136002"/>
                  <a:pt x="1184258" y="3117096"/>
                </a:cubicBezTo>
                <a:cubicBezTo>
                  <a:pt x="1183512" y="3098438"/>
                  <a:pt x="1167591" y="3083636"/>
                  <a:pt x="1148933" y="3084382"/>
                </a:cubicBezTo>
                <a:close/>
                <a:moveTo>
                  <a:pt x="1094576" y="3119708"/>
                </a:moveTo>
                <a:cubicBezTo>
                  <a:pt x="1095323" y="3100801"/>
                  <a:pt x="1080770" y="3085128"/>
                  <a:pt x="1062112" y="3084382"/>
                </a:cubicBezTo>
                <a:cubicBezTo>
                  <a:pt x="1043578" y="3083636"/>
                  <a:pt x="1027533" y="3098438"/>
                  <a:pt x="1026662" y="3116971"/>
                </a:cubicBezTo>
                <a:cubicBezTo>
                  <a:pt x="1025916" y="3135629"/>
                  <a:pt x="1040593" y="3151550"/>
                  <a:pt x="1059375" y="3152297"/>
                </a:cubicBezTo>
                <a:cubicBezTo>
                  <a:pt x="1078406" y="3153043"/>
                  <a:pt x="1093830" y="3138738"/>
                  <a:pt x="1094576" y="3119708"/>
                </a:cubicBezTo>
                <a:close/>
                <a:moveTo>
                  <a:pt x="970813" y="3084382"/>
                </a:moveTo>
                <a:cubicBezTo>
                  <a:pt x="952155" y="3084631"/>
                  <a:pt x="936980" y="3100055"/>
                  <a:pt x="937105" y="3118713"/>
                </a:cubicBezTo>
                <a:cubicBezTo>
                  <a:pt x="937105" y="3137495"/>
                  <a:pt x="952528" y="3152421"/>
                  <a:pt x="971435" y="3152297"/>
                </a:cubicBezTo>
                <a:cubicBezTo>
                  <a:pt x="990590" y="3152172"/>
                  <a:pt x="1005268" y="3137122"/>
                  <a:pt x="1005019" y="3118091"/>
                </a:cubicBezTo>
                <a:cubicBezTo>
                  <a:pt x="1004770" y="3099309"/>
                  <a:pt x="989471" y="3084134"/>
                  <a:pt x="970813" y="3084382"/>
                </a:cubicBezTo>
                <a:close/>
                <a:moveTo>
                  <a:pt x="915462" y="3117842"/>
                </a:moveTo>
                <a:cubicBezTo>
                  <a:pt x="915088" y="3099060"/>
                  <a:pt x="899665" y="3084009"/>
                  <a:pt x="881007" y="3084382"/>
                </a:cubicBezTo>
                <a:cubicBezTo>
                  <a:pt x="862349" y="3084755"/>
                  <a:pt x="847298" y="3100303"/>
                  <a:pt x="847547" y="3118961"/>
                </a:cubicBezTo>
                <a:cubicBezTo>
                  <a:pt x="847796" y="3137744"/>
                  <a:pt x="863095" y="3152545"/>
                  <a:pt x="882126" y="3152297"/>
                </a:cubicBezTo>
                <a:cubicBezTo>
                  <a:pt x="901157" y="3152048"/>
                  <a:pt x="915835" y="3136873"/>
                  <a:pt x="915586" y="3117842"/>
                </a:cubicBezTo>
                <a:close/>
                <a:moveTo>
                  <a:pt x="829014" y="3118588"/>
                </a:moveTo>
                <a:cubicBezTo>
                  <a:pt x="829014" y="3099930"/>
                  <a:pt x="813839" y="3084507"/>
                  <a:pt x="795305" y="3084258"/>
                </a:cubicBezTo>
                <a:cubicBezTo>
                  <a:pt x="776648" y="3084009"/>
                  <a:pt x="761348" y="3099184"/>
                  <a:pt x="761099" y="3117966"/>
                </a:cubicBezTo>
                <a:cubicBezTo>
                  <a:pt x="760975" y="3136997"/>
                  <a:pt x="775653" y="3152048"/>
                  <a:pt x="794808" y="3152172"/>
                </a:cubicBezTo>
                <a:cubicBezTo>
                  <a:pt x="813714" y="3152172"/>
                  <a:pt x="829014" y="3137246"/>
                  <a:pt x="829014" y="3118588"/>
                </a:cubicBezTo>
                <a:close/>
                <a:moveTo>
                  <a:pt x="739456" y="3117717"/>
                </a:moveTo>
                <a:cubicBezTo>
                  <a:pt x="739083" y="3099060"/>
                  <a:pt x="723411" y="3084009"/>
                  <a:pt x="704877" y="3084258"/>
                </a:cubicBezTo>
                <a:cubicBezTo>
                  <a:pt x="686095" y="3084507"/>
                  <a:pt x="671293" y="3099930"/>
                  <a:pt x="671542" y="3118837"/>
                </a:cubicBezTo>
                <a:cubicBezTo>
                  <a:pt x="671791" y="3137868"/>
                  <a:pt x="686966" y="3152545"/>
                  <a:pt x="705997" y="3152172"/>
                </a:cubicBezTo>
                <a:cubicBezTo>
                  <a:pt x="724779" y="3151799"/>
                  <a:pt x="739830" y="3136375"/>
                  <a:pt x="739456" y="3117593"/>
                </a:cubicBezTo>
                <a:close/>
                <a:moveTo>
                  <a:pt x="649899" y="3118464"/>
                </a:moveTo>
                <a:cubicBezTo>
                  <a:pt x="649899" y="3099806"/>
                  <a:pt x="634724" y="3084382"/>
                  <a:pt x="616066" y="3084258"/>
                </a:cubicBezTo>
                <a:cubicBezTo>
                  <a:pt x="597408" y="3084134"/>
                  <a:pt x="582109" y="3099184"/>
                  <a:pt x="581985" y="3118091"/>
                </a:cubicBezTo>
                <a:cubicBezTo>
                  <a:pt x="581860" y="3137122"/>
                  <a:pt x="596662" y="3152172"/>
                  <a:pt x="615693" y="3152172"/>
                </a:cubicBezTo>
                <a:cubicBezTo>
                  <a:pt x="634600" y="3152172"/>
                  <a:pt x="649899" y="3137246"/>
                  <a:pt x="649899" y="3118464"/>
                </a:cubicBezTo>
                <a:close/>
                <a:moveTo>
                  <a:pt x="563078" y="3118091"/>
                </a:moveTo>
                <a:cubicBezTo>
                  <a:pt x="563078" y="3099184"/>
                  <a:pt x="547779" y="3084009"/>
                  <a:pt x="529121" y="3084134"/>
                </a:cubicBezTo>
                <a:cubicBezTo>
                  <a:pt x="510463" y="3084134"/>
                  <a:pt x="495164" y="3099682"/>
                  <a:pt x="495164" y="3118215"/>
                </a:cubicBezTo>
                <a:cubicBezTo>
                  <a:pt x="495164" y="3136997"/>
                  <a:pt x="510339" y="3152048"/>
                  <a:pt x="529245" y="3152048"/>
                </a:cubicBezTo>
                <a:cubicBezTo>
                  <a:pt x="548276" y="3152048"/>
                  <a:pt x="563202" y="3137122"/>
                  <a:pt x="563078" y="3118091"/>
                </a:cubicBezTo>
                <a:close/>
                <a:moveTo>
                  <a:pt x="440185" y="3084134"/>
                </a:moveTo>
                <a:cubicBezTo>
                  <a:pt x="421528" y="3083885"/>
                  <a:pt x="405855" y="3098935"/>
                  <a:pt x="405482" y="3117469"/>
                </a:cubicBezTo>
                <a:cubicBezTo>
                  <a:pt x="405109" y="3136127"/>
                  <a:pt x="420035" y="3151675"/>
                  <a:pt x="438817" y="3152048"/>
                </a:cubicBezTo>
                <a:cubicBezTo>
                  <a:pt x="457848" y="3152421"/>
                  <a:pt x="473023" y="3137744"/>
                  <a:pt x="473396" y="3118713"/>
                </a:cubicBezTo>
                <a:cubicBezTo>
                  <a:pt x="473769" y="3099806"/>
                  <a:pt x="458843" y="3084382"/>
                  <a:pt x="440185" y="3084134"/>
                </a:cubicBezTo>
                <a:close/>
                <a:moveTo>
                  <a:pt x="351499" y="3084134"/>
                </a:moveTo>
                <a:cubicBezTo>
                  <a:pt x="332965" y="3083387"/>
                  <a:pt x="316795" y="3098189"/>
                  <a:pt x="316049" y="3116722"/>
                </a:cubicBezTo>
                <a:cubicBezTo>
                  <a:pt x="315178" y="3135380"/>
                  <a:pt x="329856" y="3151302"/>
                  <a:pt x="348638" y="3152172"/>
                </a:cubicBezTo>
                <a:cubicBezTo>
                  <a:pt x="367669" y="3152919"/>
                  <a:pt x="383217" y="3138738"/>
                  <a:pt x="383963" y="3119708"/>
                </a:cubicBezTo>
                <a:cubicBezTo>
                  <a:pt x="384710" y="3100801"/>
                  <a:pt x="370281" y="3085004"/>
                  <a:pt x="351623" y="3084258"/>
                </a:cubicBezTo>
                <a:close/>
                <a:moveTo>
                  <a:pt x="297640" y="3118713"/>
                </a:moveTo>
                <a:cubicBezTo>
                  <a:pt x="297889" y="3100055"/>
                  <a:pt x="282838" y="3084507"/>
                  <a:pt x="264305" y="3084009"/>
                </a:cubicBezTo>
                <a:cubicBezTo>
                  <a:pt x="245647" y="3083636"/>
                  <a:pt x="230099" y="3098562"/>
                  <a:pt x="229725" y="3117469"/>
                </a:cubicBezTo>
                <a:cubicBezTo>
                  <a:pt x="229352" y="3136500"/>
                  <a:pt x="244030" y="3151675"/>
                  <a:pt x="263061" y="3151923"/>
                </a:cubicBezTo>
                <a:cubicBezTo>
                  <a:pt x="281967" y="3152172"/>
                  <a:pt x="297391" y="3137495"/>
                  <a:pt x="297640" y="3118713"/>
                </a:cubicBezTo>
                <a:close/>
                <a:moveTo>
                  <a:pt x="208082" y="3116971"/>
                </a:moveTo>
                <a:cubicBezTo>
                  <a:pt x="207461" y="3098438"/>
                  <a:pt x="191539" y="3083511"/>
                  <a:pt x="172881" y="3084009"/>
                </a:cubicBezTo>
                <a:cubicBezTo>
                  <a:pt x="154099" y="3084507"/>
                  <a:pt x="139546" y="3100179"/>
                  <a:pt x="140168" y="3119086"/>
                </a:cubicBezTo>
                <a:cubicBezTo>
                  <a:pt x="140666" y="3138117"/>
                  <a:pt x="156089" y="3152545"/>
                  <a:pt x="175120" y="3151923"/>
                </a:cubicBezTo>
                <a:cubicBezTo>
                  <a:pt x="193903" y="3151302"/>
                  <a:pt x="208704" y="3135505"/>
                  <a:pt x="208082" y="3116847"/>
                </a:cubicBezTo>
                <a:close/>
                <a:moveTo>
                  <a:pt x="118152" y="3028285"/>
                </a:moveTo>
                <a:cubicBezTo>
                  <a:pt x="118027" y="3009876"/>
                  <a:pt x="101982" y="2994327"/>
                  <a:pt x="83573" y="2994825"/>
                </a:cubicBezTo>
                <a:cubicBezTo>
                  <a:pt x="66034" y="2995198"/>
                  <a:pt x="51854" y="3009378"/>
                  <a:pt x="51233" y="3027165"/>
                </a:cubicBezTo>
                <a:cubicBezTo>
                  <a:pt x="50486" y="3046569"/>
                  <a:pt x="64542" y="3061495"/>
                  <a:pt x="83946" y="3061744"/>
                </a:cubicBezTo>
                <a:cubicBezTo>
                  <a:pt x="102977" y="3061993"/>
                  <a:pt x="118401" y="3046942"/>
                  <a:pt x="118276" y="3028409"/>
                </a:cubicBezTo>
                <a:close/>
                <a:moveTo>
                  <a:pt x="13384092" y="2994825"/>
                </a:moveTo>
                <a:cubicBezTo>
                  <a:pt x="13365683" y="2994576"/>
                  <a:pt x="13349886" y="3010249"/>
                  <a:pt x="13349886" y="3028658"/>
                </a:cubicBezTo>
                <a:cubicBezTo>
                  <a:pt x="13349886" y="3046196"/>
                  <a:pt x="13363817" y="3060625"/>
                  <a:pt x="13381605" y="3061620"/>
                </a:cubicBezTo>
                <a:cubicBezTo>
                  <a:pt x="13401133" y="3062739"/>
                  <a:pt x="13416184" y="3049057"/>
                  <a:pt x="13416805" y="3029653"/>
                </a:cubicBezTo>
                <a:cubicBezTo>
                  <a:pt x="13417428" y="3010622"/>
                  <a:pt x="13402750" y="2994949"/>
                  <a:pt x="13384092" y="2994700"/>
                </a:cubicBezTo>
                <a:close/>
                <a:moveTo>
                  <a:pt x="13292420" y="2994825"/>
                </a:moveTo>
                <a:cubicBezTo>
                  <a:pt x="13274011" y="2995820"/>
                  <a:pt x="13259085" y="3012487"/>
                  <a:pt x="13260329" y="3030772"/>
                </a:cubicBezTo>
                <a:cubicBezTo>
                  <a:pt x="13261573" y="3048186"/>
                  <a:pt x="13276126" y="3061744"/>
                  <a:pt x="13294037" y="3061744"/>
                </a:cubicBezTo>
                <a:cubicBezTo>
                  <a:pt x="13313442" y="3061744"/>
                  <a:pt x="13327746" y="3047067"/>
                  <a:pt x="13327248" y="3027663"/>
                </a:cubicBezTo>
                <a:cubicBezTo>
                  <a:pt x="13326750" y="3008756"/>
                  <a:pt x="13310953" y="2993830"/>
                  <a:pt x="13292420" y="2994825"/>
                </a:cubicBezTo>
                <a:close/>
                <a:moveTo>
                  <a:pt x="13241298" y="3026916"/>
                </a:moveTo>
                <a:cubicBezTo>
                  <a:pt x="13240303" y="3008507"/>
                  <a:pt x="13223636" y="2993581"/>
                  <a:pt x="13205350" y="2994825"/>
                </a:cubicBezTo>
                <a:cubicBezTo>
                  <a:pt x="13187937" y="2996069"/>
                  <a:pt x="13174378" y="3010746"/>
                  <a:pt x="13174378" y="3028533"/>
                </a:cubicBezTo>
                <a:cubicBezTo>
                  <a:pt x="13174378" y="3047937"/>
                  <a:pt x="13189056" y="3062242"/>
                  <a:pt x="13208460" y="3061744"/>
                </a:cubicBezTo>
                <a:cubicBezTo>
                  <a:pt x="13227367" y="3061247"/>
                  <a:pt x="13242294" y="3045450"/>
                  <a:pt x="13241298" y="3026916"/>
                </a:cubicBezTo>
                <a:close/>
                <a:moveTo>
                  <a:pt x="13151741" y="3028160"/>
                </a:moveTo>
                <a:cubicBezTo>
                  <a:pt x="13151492" y="3009751"/>
                  <a:pt x="13135446" y="2994327"/>
                  <a:pt x="13117037" y="2994825"/>
                </a:cubicBezTo>
                <a:cubicBezTo>
                  <a:pt x="13099498" y="2995322"/>
                  <a:pt x="13085443" y="3009502"/>
                  <a:pt x="13084697" y="3027289"/>
                </a:cubicBezTo>
                <a:cubicBezTo>
                  <a:pt x="13083950" y="3046693"/>
                  <a:pt x="13098130" y="3061495"/>
                  <a:pt x="13117535" y="3061744"/>
                </a:cubicBezTo>
                <a:cubicBezTo>
                  <a:pt x="13136566" y="3061993"/>
                  <a:pt x="13151990" y="3046818"/>
                  <a:pt x="13151741" y="3028285"/>
                </a:cubicBezTo>
                <a:close/>
                <a:moveTo>
                  <a:pt x="13062058" y="3026419"/>
                </a:moveTo>
                <a:cubicBezTo>
                  <a:pt x="13060815" y="3008010"/>
                  <a:pt x="13044023" y="2993332"/>
                  <a:pt x="13025739" y="2994825"/>
                </a:cubicBezTo>
                <a:cubicBezTo>
                  <a:pt x="13008324" y="2996193"/>
                  <a:pt x="12995016" y="3011119"/>
                  <a:pt x="12995263" y="3028906"/>
                </a:cubicBezTo>
                <a:cubicBezTo>
                  <a:pt x="12995512" y="3048311"/>
                  <a:pt x="13010315" y="3062366"/>
                  <a:pt x="13029718" y="3061620"/>
                </a:cubicBezTo>
                <a:cubicBezTo>
                  <a:pt x="13048625" y="3060998"/>
                  <a:pt x="13063303" y="3044828"/>
                  <a:pt x="13062058" y="3026419"/>
                </a:cubicBezTo>
                <a:close/>
                <a:moveTo>
                  <a:pt x="12972626" y="3027787"/>
                </a:moveTo>
                <a:cubicBezTo>
                  <a:pt x="12972128" y="3009378"/>
                  <a:pt x="12955959" y="2994079"/>
                  <a:pt x="12937550" y="2994825"/>
                </a:cubicBezTo>
                <a:cubicBezTo>
                  <a:pt x="12920136" y="2995571"/>
                  <a:pt x="12906080" y="3009876"/>
                  <a:pt x="12905582" y="3027663"/>
                </a:cubicBezTo>
                <a:cubicBezTo>
                  <a:pt x="12905084" y="3047067"/>
                  <a:pt x="12919389" y="3061744"/>
                  <a:pt x="12938793" y="3061744"/>
                </a:cubicBezTo>
                <a:cubicBezTo>
                  <a:pt x="12957825" y="3061744"/>
                  <a:pt x="12972999" y="3046445"/>
                  <a:pt x="12972626" y="3027787"/>
                </a:cubicBezTo>
                <a:close/>
                <a:moveTo>
                  <a:pt x="12850356" y="2994825"/>
                </a:moveTo>
                <a:cubicBezTo>
                  <a:pt x="12831945" y="2995944"/>
                  <a:pt x="12817144" y="3012737"/>
                  <a:pt x="12818637" y="3031021"/>
                </a:cubicBezTo>
                <a:cubicBezTo>
                  <a:pt x="12820005" y="3048435"/>
                  <a:pt x="12834807" y="3061868"/>
                  <a:pt x="12852594" y="3061744"/>
                </a:cubicBezTo>
                <a:cubicBezTo>
                  <a:pt x="12871999" y="3061620"/>
                  <a:pt x="12886179" y="3046818"/>
                  <a:pt x="12885556" y="3027414"/>
                </a:cubicBezTo>
                <a:cubicBezTo>
                  <a:pt x="12884934" y="3008632"/>
                  <a:pt x="12868889" y="2993706"/>
                  <a:pt x="12850356" y="2994949"/>
                </a:cubicBezTo>
                <a:close/>
                <a:moveTo>
                  <a:pt x="12763286" y="2994825"/>
                </a:moveTo>
                <a:cubicBezTo>
                  <a:pt x="12744876" y="2994576"/>
                  <a:pt x="12729080" y="3010249"/>
                  <a:pt x="12729080" y="3028658"/>
                </a:cubicBezTo>
                <a:cubicBezTo>
                  <a:pt x="12729080" y="3046196"/>
                  <a:pt x="12743011" y="3060625"/>
                  <a:pt x="12760673" y="3061744"/>
                </a:cubicBezTo>
                <a:cubicBezTo>
                  <a:pt x="12780202" y="3062864"/>
                  <a:pt x="12795252" y="3049305"/>
                  <a:pt x="12795999" y="3029901"/>
                </a:cubicBezTo>
                <a:cubicBezTo>
                  <a:pt x="12796620" y="3010870"/>
                  <a:pt x="12782068" y="2995198"/>
                  <a:pt x="12763410" y="2994949"/>
                </a:cubicBezTo>
                <a:close/>
                <a:moveTo>
                  <a:pt x="12671986" y="2994825"/>
                </a:moveTo>
                <a:cubicBezTo>
                  <a:pt x="12653577" y="2995571"/>
                  <a:pt x="12638527" y="3012114"/>
                  <a:pt x="12639522" y="3030399"/>
                </a:cubicBezTo>
                <a:cubicBezTo>
                  <a:pt x="12640518" y="3047937"/>
                  <a:pt x="12655070" y="3061620"/>
                  <a:pt x="12672858" y="3061744"/>
                </a:cubicBezTo>
                <a:cubicBezTo>
                  <a:pt x="12692261" y="3061993"/>
                  <a:pt x="12706690" y="3047440"/>
                  <a:pt x="12706441" y="3028036"/>
                </a:cubicBezTo>
                <a:cubicBezTo>
                  <a:pt x="12706192" y="3009129"/>
                  <a:pt x="12690519" y="2994079"/>
                  <a:pt x="12671986" y="2994825"/>
                </a:cubicBezTo>
                <a:close/>
                <a:moveTo>
                  <a:pt x="12620490" y="3028658"/>
                </a:moveTo>
                <a:cubicBezTo>
                  <a:pt x="12620490" y="3010249"/>
                  <a:pt x="12604570" y="2994576"/>
                  <a:pt x="12586284" y="2994825"/>
                </a:cubicBezTo>
                <a:cubicBezTo>
                  <a:pt x="12568747" y="2995074"/>
                  <a:pt x="12554442" y="3009129"/>
                  <a:pt x="12553572" y="3026792"/>
                </a:cubicBezTo>
                <a:cubicBezTo>
                  <a:pt x="12552576" y="3046196"/>
                  <a:pt x="12566507" y="3061247"/>
                  <a:pt x="12585912" y="3061620"/>
                </a:cubicBezTo>
                <a:cubicBezTo>
                  <a:pt x="12604942" y="3061993"/>
                  <a:pt x="12620490" y="3047191"/>
                  <a:pt x="12620490" y="3028533"/>
                </a:cubicBezTo>
                <a:close/>
                <a:moveTo>
                  <a:pt x="12530933" y="3027289"/>
                </a:moveTo>
                <a:cubicBezTo>
                  <a:pt x="12530188" y="3008880"/>
                  <a:pt x="12513519" y="2993830"/>
                  <a:pt x="12495235" y="2994949"/>
                </a:cubicBezTo>
                <a:cubicBezTo>
                  <a:pt x="12477696" y="2995944"/>
                  <a:pt x="12464139" y="3010497"/>
                  <a:pt x="12463890" y="3028285"/>
                </a:cubicBezTo>
                <a:cubicBezTo>
                  <a:pt x="12463765" y="3047689"/>
                  <a:pt x="12478319" y="3062117"/>
                  <a:pt x="12497722" y="3061868"/>
                </a:cubicBezTo>
                <a:cubicBezTo>
                  <a:pt x="12516629" y="3061620"/>
                  <a:pt x="12531681" y="3045947"/>
                  <a:pt x="12530933" y="3027289"/>
                </a:cubicBezTo>
                <a:close/>
                <a:moveTo>
                  <a:pt x="12441377" y="3027041"/>
                </a:moveTo>
                <a:cubicBezTo>
                  <a:pt x="12440381" y="3008632"/>
                  <a:pt x="12423713" y="2993706"/>
                  <a:pt x="12405429" y="2994949"/>
                </a:cubicBezTo>
                <a:cubicBezTo>
                  <a:pt x="12388015" y="2996193"/>
                  <a:pt x="12374457" y="3010870"/>
                  <a:pt x="12374457" y="3028658"/>
                </a:cubicBezTo>
                <a:cubicBezTo>
                  <a:pt x="12374457" y="3048062"/>
                  <a:pt x="12389134" y="3062366"/>
                  <a:pt x="12408539" y="3061868"/>
                </a:cubicBezTo>
                <a:cubicBezTo>
                  <a:pt x="12427446" y="3061371"/>
                  <a:pt x="12442371" y="3045574"/>
                  <a:pt x="12441377" y="3027041"/>
                </a:cubicBezTo>
                <a:close/>
                <a:moveTo>
                  <a:pt x="12320226" y="2994949"/>
                </a:moveTo>
                <a:cubicBezTo>
                  <a:pt x="12301815" y="2995447"/>
                  <a:pt x="12286516" y="3011741"/>
                  <a:pt x="12287263" y="3030026"/>
                </a:cubicBezTo>
                <a:cubicBezTo>
                  <a:pt x="12288009" y="3047440"/>
                  <a:pt x="12302438" y="3061495"/>
                  <a:pt x="12320101" y="3061868"/>
                </a:cubicBezTo>
                <a:cubicBezTo>
                  <a:pt x="12339504" y="3062366"/>
                  <a:pt x="12354182" y="3048062"/>
                  <a:pt x="12354182" y="3028658"/>
                </a:cubicBezTo>
                <a:cubicBezTo>
                  <a:pt x="12354182" y="3009751"/>
                  <a:pt x="12338759" y="2994452"/>
                  <a:pt x="12320226" y="2994825"/>
                </a:cubicBezTo>
                <a:close/>
                <a:moveTo>
                  <a:pt x="12229548" y="2994949"/>
                </a:moveTo>
                <a:cubicBezTo>
                  <a:pt x="12211139" y="2996069"/>
                  <a:pt x="12196337" y="3012861"/>
                  <a:pt x="12197830" y="3031145"/>
                </a:cubicBezTo>
                <a:cubicBezTo>
                  <a:pt x="12199198" y="3048559"/>
                  <a:pt x="12214000" y="3061993"/>
                  <a:pt x="12231787" y="3061868"/>
                </a:cubicBezTo>
                <a:cubicBezTo>
                  <a:pt x="12251191" y="3061744"/>
                  <a:pt x="12265371" y="3046942"/>
                  <a:pt x="12264749" y="3027538"/>
                </a:cubicBezTo>
                <a:cubicBezTo>
                  <a:pt x="12264127" y="3008632"/>
                  <a:pt x="12248081" y="2993830"/>
                  <a:pt x="12229548" y="2995074"/>
                </a:cubicBezTo>
                <a:close/>
                <a:moveTo>
                  <a:pt x="12142478" y="2994949"/>
                </a:moveTo>
                <a:cubicBezTo>
                  <a:pt x="12124070" y="2994700"/>
                  <a:pt x="12108272" y="3010373"/>
                  <a:pt x="12108272" y="3028782"/>
                </a:cubicBezTo>
                <a:cubicBezTo>
                  <a:pt x="12108272" y="3046320"/>
                  <a:pt x="12122204" y="3060749"/>
                  <a:pt x="12139866" y="3061868"/>
                </a:cubicBezTo>
                <a:cubicBezTo>
                  <a:pt x="12159395" y="3062988"/>
                  <a:pt x="12174446" y="3049430"/>
                  <a:pt x="12175192" y="3030026"/>
                </a:cubicBezTo>
                <a:cubicBezTo>
                  <a:pt x="12175814" y="3010995"/>
                  <a:pt x="12161261" y="2995322"/>
                  <a:pt x="12142603" y="2995074"/>
                </a:cubicBezTo>
                <a:close/>
                <a:moveTo>
                  <a:pt x="12050309" y="2994949"/>
                </a:moveTo>
                <a:cubicBezTo>
                  <a:pt x="12031900" y="2996193"/>
                  <a:pt x="12017222" y="3012985"/>
                  <a:pt x="12018715" y="3031270"/>
                </a:cubicBezTo>
                <a:cubicBezTo>
                  <a:pt x="12020083" y="3048684"/>
                  <a:pt x="12035009" y="3061993"/>
                  <a:pt x="12052796" y="3061744"/>
                </a:cubicBezTo>
                <a:cubicBezTo>
                  <a:pt x="12072200" y="3061495"/>
                  <a:pt x="12086256" y="3046693"/>
                  <a:pt x="12085634" y="3027289"/>
                </a:cubicBezTo>
                <a:cubicBezTo>
                  <a:pt x="12084888" y="3008383"/>
                  <a:pt x="12068843" y="2993706"/>
                  <a:pt x="12050433" y="2994949"/>
                </a:cubicBezTo>
                <a:close/>
                <a:moveTo>
                  <a:pt x="11999560" y="3027414"/>
                </a:moveTo>
                <a:cubicBezTo>
                  <a:pt x="11998814" y="3009005"/>
                  <a:pt x="11982270" y="2993954"/>
                  <a:pt x="11963985" y="2994949"/>
                </a:cubicBezTo>
                <a:cubicBezTo>
                  <a:pt x="11946447" y="2995944"/>
                  <a:pt x="11932765" y="3010497"/>
                  <a:pt x="11932641" y="3028285"/>
                </a:cubicBezTo>
                <a:cubicBezTo>
                  <a:pt x="11932391" y="3047689"/>
                  <a:pt x="11946944" y="3062117"/>
                  <a:pt x="11966348" y="3061868"/>
                </a:cubicBezTo>
                <a:cubicBezTo>
                  <a:pt x="11985255" y="3061620"/>
                  <a:pt x="12000306" y="3045947"/>
                  <a:pt x="11999560" y="3027414"/>
                </a:cubicBezTo>
                <a:close/>
                <a:moveTo>
                  <a:pt x="11910002" y="3027041"/>
                </a:moveTo>
                <a:cubicBezTo>
                  <a:pt x="11909007" y="3008632"/>
                  <a:pt x="11892340" y="2993706"/>
                  <a:pt x="11874055" y="2994949"/>
                </a:cubicBezTo>
                <a:cubicBezTo>
                  <a:pt x="11856641" y="2996193"/>
                  <a:pt x="11843083" y="3010746"/>
                  <a:pt x="11843083" y="3028658"/>
                </a:cubicBezTo>
                <a:cubicBezTo>
                  <a:pt x="11843083" y="3048062"/>
                  <a:pt x="11857760" y="3062366"/>
                  <a:pt x="11877164" y="3061868"/>
                </a:cubicBezTo>
                <a:cubicBezTo>
                  <a:pt x="11896071" y="3061371"/>
                  <a:pt x="11910998" y="3045574"/>
                  <a:pt x="11910002" y="3027041"/>
                </a:cubicBezTo>
                <a:close/>
                <a:moveTo>
                  <a:pt x="11820445" y="3026668"/>
                </a:moveTo>
                <a:cubicBezTo>
                  <a:pt x="11819326" y="3008258"/>
                  <a:pt x="11802533" y="2993457"/>
                  <a:pt x="11784249" y="2994949"/>
                </a:cubicBezTo>
                <a:cubicBezTo>
                  <a:pt x="11766835" y="2996318"/>
                  <a:pt x="11753401" y="3011119"/>
                  <a:pt x="11753525" y="3028906"/>
                </a:cubicBezTo>
                <a:cubicBezTo>
                  <a:pt x="11753650" y="3048311"/>
                  <a:pt x="11768452" y="3062491"/>
                  <a:pt x="11787856" y="3061868"/>
                </a:cubicBezTo>
                <a:cubicBezTo>
                  <a:pt x="11806638" y="3061247"/>
                  <a:pt x="11821565" y="3045201"/>
                  <a:pt x="11820320" y="3026792"/>
                </a:cubicBezTo>
                <a:close/>
                <a:moveTo>
                  <a:pt x="11698547" y="2994825"/>
                </a:moveTo>
                <a:cubicBezTo>
                  <a:pt x="11680139" y="2995820"/>
                  <a:pt x="11665212" y="3012487"/>
                  <a:pt x="11666456" y="3030772"/>
                </a:cubicBezTo>
                <a:cubicBezTo>
                  <a:pt x="11667700" y="3048186"/>
                  <a:pt x="11682377" y="3061744"/>
                  <a:pt x="11700164" y="3061744"/>
                </a:cubicBezTo>
                <a:cubicBezTo>
                  <a:pt x="11719568" y="3061744"/>
                  <a:pt x="11733872" y="3047067"/>
                  <a:pt x="11733375" y="3027663"/>
                </a:cubicBezTo>
                <a:cubicBezTo>
                  <a:pt x="11732878" y="3008756"/>
                  <a:pt x="11717081" y="2993830"/>
                  <a:pt x="11698547" y="2994825"/>
                </a:cubicBezTo>
                <a:close/>
                <a:moveTo>
                  <a:pt x="11609612" y="2994825"/>
                </a:moveTo>
                <a:cubicBezTo>
                  <a:pt x="11591203" y="2995447"/>
                  <a:pt x="11576027" y="3011866"/>
                  <a:pt x="11576898" y="3030150"/>
                </a:cubicBezTo>
                <a:cubicBezTo>
                  <a:pt x="11577769" y="3047689"/>
                  <a:pt x="11592198" y="3061495"/>
                  <a:pt x="11609985" y="3061744"/>
                </a:cubicBezTo>
                <a:cubicBezTo>
                  <a:pt x="11629389" y="3062117"/>
                  <a:pt x="11643942" y="3047689"/>
                  <a:pt x="11643817" y="3028285"/>
                </a:cubicBezTo>
                <a:cubicBezTo>
                  <a:pt x="11643693" y="3009378"/>
                  <a:pt x="11628145" y="2994203"/>
                  <a:pt x="11609612" y="2994825"/>
                </a:cubicBezTo>
                <a:close/>
                <a:moveTo>
                  <a:pt x="11521174" y="2994825"/>
                </a:moveTo>
                <a:cubicBezTo>
                  <a:pt x="11502765" y="2994825"/>
                  <a:pt x="11487092" y="3010622"/>
                  <a:pt x="11487341" y="3029031"/>
                </a:cubicBezTo>
                <a:cubicBezTo>
                  <a:pt x="11487590" y="3046569"/>
                  <a:pt x="11501645" y="3060874"/>
                  <a:pt x="11519308" y="3061744"/>
                </a:cubicBezTo>
                <a:cubicBezTo>
                  <a:pt x="11538712" y="3062739"/>
                  <a:pt x="11553763" y="3048808"/>
                  <a:pt x="11554136" y="3029404"/>
                </a:cubicBezTo>
                <a:cubicBezTo>
                  <a:pt x="11554509" y="3010373"/>
                  <a:pt x="11539707" y="2994825"/>
                  <a:pt x="11521049" y="2994825"/>
                </a:cubicBezTo>
                <a:close/>
                <a:moveTo>
                  <a:pt x="11468310" y="3027787"/>
                </a:moveTo>
                <a:cubicBezTo>
                  <a:pt x="11467813" y="3009378"/>
                  <a:pt x="11451642" y="2994079"/>
                  <a:pt x="11433233" y="2994825"/>
                </a:cubicBezTo>
                <a:cubicBezTo>
                  <a:pt x="11415820" y="2995571"/>
                  <a:pt x="11401764" y="3009876"/>
                  <a:pt x="11401266" y="3027663"/>
                </a:cubicBezTo>
                <a:cubicBezTo>
                  <a:pt x="11400769" y="3047067"/>
                  <a:pt x="11415073" y="3061744"/>
                  <a:pt x="11434478" y="3061744"/>
                </a:cubicBezTo>
                <a:cubicBezTo>
                  <a:pt x="11453508" y="3061744"/>
                  <a:pt x="11468684" y="3046445"/>
                  <a:pt x="11468310" y="3027787"/>
                </a:cubicBezTo>
                <a:close/>
                <a:moveTo>
                  <a:pt x="11378752" y="3028782"/>
                </a:moveTo>
                <a:cubicBezTo>
                  <a:pt x="11378877" y="3010373"/>
                  <a:pt x="11363080" y="2994576"/>
                  <a:pt x="11344795" y="2994700"/>
                </a:cubicBezTo>
                <a:cubicBezTo>
                  <a:pt x="11327257" y="2994700"/>
                  <a:pt x="11312953" y="3008756"/>
                  <a:pt x="11311958" y="3026543"/>
                </a:cubicBezTo>
                <a:cubicBezTo>
                  <a:pt x="11310839" y="3046072"/>
                  <a:pt x="11324645" y="3061122"/>
                  <a:pt x="11344049" y="3061620"/>
                </a:cubicBezTo>
                <a:cubicBezTo>
                  <a:pt x="11363080" y="3062117"/>
                  <a:pt x="11378752" y="3047440"/>
                  <a:pt x="11378877" y="3028782"/>
                </a:cubicBezTo>
                <a:close/>
                <a:moveTo>
                  <a:pt x="11289195" y="3027663"/>
                </a:moveTo>
                <a:cubicBezTo>
                  <a:pt x="11288698" y="3009254"/>
                  <a:pt x="11272403" y="2993954"/>
                  <a:pt x="11254119" y="2994700"/>
                </a:cubicBezTo>
                <a:cubicBezTo>
                  <a:pt x="11236580" y="2995447"/>
                  <a:pt x="11222649" y="3009876"/>
                  <a:pt x="11222276" y="3027538"/>
                </a:cubicBezTo>
                <a:cubicBezTo>
                  <a:pt x="11221778" y="3046942"/>
                  <a:pt x="11236083" y="3061620"/>
                  <a:pt x="11255487" y="3061620"/>
                </a:cubicBezTo>
                <a:cubicBezTo>
                  <a:pt x="11274393" y="3061620"/>
                  <a:pt x="11289693" y="3046196"/>
                  <a:pt x="11289195" y="3027663"/>
                </a:cubicBezTo>
                <a:close/>
                <a:moveTo>
                  <a:pt x="11199638" y="3027912"/>
                </a:moveTo>
                <a:cubicBezTo>
                  <a:pt x="11199265" y="3009502"/>
                  <a:pt x="11183095" y="2994079"/>
                  <a:pt x="11164686" y="2994825"/>
                </a:cubicBezTo>
                <a:cubicBezTo>
                  <a:pt x="11147147" y="2995447"/>
                  <a:pt x="11133091" y="3009751"/>
                  <a:pt x="11132594" y="3027538"/>
                </a:cubicBezTo>
                <a:cubicBezTo>
                  <a:pt x="11131972" y="3046942"/>
                  <a:pt x="11146276" y="3061744"/>
                  <a:pt x="11165680" y="3061744"/>
                </a:cubicBezTo>
                <a:cubicBezTo>
                  <a:pt x="11184712" y="3061744"/>
                  <a:pt x="11200011" y="3046569"/>
                  <a:pt x="11199638" y="3028036"/>
                </a:cubicBezTo>
                <a:close/>
                <a:moveTo>
                  <a:pt x="11078984" y="2994700"/>
                </a:moveTo>
                <a:cubicBezTo>
                  <a:pt x="11060575" y="2994949"/>
                  <a:pt x="11045151" y="3010995"/>
                  <a:pt x="11045524" y="3029404"/>
                </a:cubicBezTo>
                <a:cubicBezTo>
                  <a:pt x="11046022" y="3046942"/>
                  <a:pt x="11060202" y="3060998"/>
                  <a:pt x="11077989" y="3061744"/>
                </a:cubicBezTo>
                <a:cubicBezTo>
                  <a:pt x="11097393" y="3062491"/>
                  <a:pt x="11112319" y="3048311"/>
                  <a:pt x="11112444" y="3029031"/>
                </a:cubicBezTo>
                <a:cubicBezTo>
                  <a:pt x="11112692" y="3010000"/>
                  <a:pt x="11097517" y="2994576"/>
                  <a:pt x="11078984" y="2994825"/>
                </a:cubicBezTo>
                <a:close/>
                <a:moveTo>
                  <a:pt x="10988307" y="2994700"/>
                </a:moveTo>
                <a:cubicBezTo>
                  <a:pt x="10969898" y="2995571"/>
                  <a:pt x="10954848" y="3012114"/>
                  <a:pt x="10956091" y="3030399"/>
                </a:cubicBezTo>
                <a:cubicBezTo>
                  <a:pt x="10957210" y="3047937"/>
                  <a:pt x="10971764" y="3061495"/>
                  <a:pt x="10989551" y="3061620"/>
                </a:cubicBezTo>
                <a:cubicBezTo>
                  <a:pt x="11008955" y="3061744"/>
                  <a:pt x="11023384" y="3047191"/>
                  <a:pt x="11023011" y="3027787"/>
                </a:cubicBezTo>
                <a:cubicBezTo>
                  <a:pt x="11022637" y="3008880"/>
                  <a:pt x="11006965" y="2993830"/>
                  <a:pt x="10988431" y="2994700"/>
                </a:cubicBezTo>
                <a:close/>
                <a:moveTo>
                  <a:pt x="10899869" y="2994700"/>
                </a:moveTo>
                <a:cubicBezTo>
                  <a:pt x="10881460" y="2994949"/>
                  <a:pt x="10866037" y="3010995"/>
                  <a:pt x="10866534" y="3029404"/>
                </a:cubicBezTo>
                <a:cubicBezTo>
                  <a:pt x="10867031" y="3046818"/>
                  <a:pt x="10881211" y="3060998"/>
                  <a:pt x="10898998" y="3061620"/>
                </a:cubicBezTo>
                <a:cubicBezTo>
                  <a:pt x="10918402" y="3062366"/>
                  <a:pt x="10933204" y="3048186"/>
                  <a:pt x="10933453" y="3028782"/>
                </a:cubicBezTo>
                <a:cubicBezTo>
                  <a:pt x="10933702" y="3009751"/>
                  <a:pt x="10918527" y="2994327"/>
                  <a:pt x="10899869" y="2994576"/>
                </a:cubicBezTo>
                <a:close/>
                <a:moveTo>
                  <a:pt x="10847379" y="3031643"/>
                </a:moveTo>
                <a:cubicBezTo>
                  <a:pt x="10849244" y="3013483"/>
                  <a:pt x="10834816" y="2996318"/>
                  <a:pt x="10816407" y="2994825"/>
                </a:cubicBezTo>
                <a:cubicBezTo>
                  <a:pt x="10798993" y="2993332"/>
                  <a:pt x="10783320" y="3006020"/>
                  <a:pt x="10780957" y="3023682"/>
                </a:cubicBezTo>
                <a:cubicBezTo>
                  <a:pt x="10778345" y="3043086"/>
                  <a:pt x="10790784" y="3059505"/>
                  <a:pt x="10809814" y="3061495"/>
                </a:cubicBezTo>
                <a:cubicBezTo>
                  <a:pt x="10828721" y="3063486"/>
                  <a:pt x="10845513" y="3050176"/>
                  <a:pt x="10847379" y="3031767"/>
                </a:cubicBezTo>
                <a:close/>
                <a:moveTo>
                  <a:pt x="10757946" y="3028533"/>
                </a:moveTo>
                <a:cubicBezTo>
                  <a:pt x="10757946" y="3010124"/>
                  <a:pt x="10742149" y="2994452"/>
                  <a:pt x="10723740" y="2994700"/>
                </a:cubicBezTo>
                <a:cubicBezTo>
                  <a:pt x="10706201" y="2994949"/>
                  <a:pt x="10691897" y="3009005"/>
                  <a:pt x="10691026" y="3026668"/>
                </a:cubicBezTo>
                <a:cubicBezTo>
                  <a:pt x="10690031" y="3046072"/>
                  <a:pt x="10703962" y="3061122"/>
                  <a:pt x="10723366" y="3061495"/>
                </a:cubicBezTo>
                <a:cubicBezTo>
                  <a:pt x="10742398" y="3061868"/>
                  <a:pt x="10757946" y="3047067"/>
                  <a:pt x="10757946" y="3028409"/>
                </a:cubicBezTo>
                <a:close/>
                <a:moveTo>
                  <a:pt x="10668388" y="3028533"/>
                </a:moveTo>
                <a:cubicBezTo>
                  <a:pt x="10668388" y="3010124"/>
                  <a:pt x="10652591" y="2994452"/>
                  <a:pt x="10634182" y="2994700"/>
                </a:cubicBezTo>
                <a:cubicBezTo>
                  <a:pt x="10616644" y="2994949"/>
                  <a:pt x="10602340" y="3008880"/>
                  <a:pt x="10601469" y="3026668"/>
                </a:cubicBezTo>
                <a:cubicBezTo>
                  <a:pt x="10600474" y="3046072"/>
                  <a:pt x="10614281" y="3061122"/>
                  <a:pt x="10633685" y="3061620"/>
                </a:cubicBezTo>
                <a:cubicBezTo>
                  <a:pt x="10652716" y="3062117"/>
                  <a:pt x="10668264" y="3047316"/>
                  <a:pt x="10668388" y="3028658"/>
                </a:cubicBezTo>
                <a:close/>
                <a:moveTo>
                  <a:pt x="10547610" y="2994576"/>
                </a:moveTo>
                <a:cubicBezTo>
                  <a:pt x="10529201" y="2994825"/>
                  <a:pt x="10513777" y="3010870"/>
                  <a:pt x="10514275" y="3029280"/>
                </a:cubicBezTo>
                <a:cubicBezTo>
                  <a:pt x="10514773" y="3046818"/>
                  <a:pt x="10528952" y="3060874"/>
                  <a:pt x="10546739" y="3061495"/>
                </a:cubicBezTo>
                <a:cubicBezTo>
                  <a:pt x="10566144" y="3062242"/>
                  <a:pt x="10580945" y="3048062"/>
                  <a:pt x="10581194" y="3028658"/>
                </a:cubicBezTo>
                <a:cubicBezTo>
                  <a:pt x="10581443" y="3009627"/>
                  <a:pt x="10566268" y="2994203"/>
                  <a:pt x="10547610" y="2994452"/>
                </a:cubicBezTo>
                <a:close/>
                <a:moveTo>
                  <a:pt x="10456311" y="2994576"/>
                </a:moveTo>
                <a:cubicBezTo>
                  <a:pt x="10437902" y="2995820"/>
                  <a:pt x="10423224" y="3012612"/>
                  <a:pt x="10424717" y="3030897"/>
                </a:cubicBezTo>
                <a:cubicBezTo>
                  <a:pt x="10426086" y="3048311"/>
                  <a:pt x="10441012" y="3061620"/>
                  <a:pt x="10458799" y="3061371"/>
                </a:cubicBezTo>
                <a:cubicBezTo>
                  <a:pt x="10478203" y="3061122"/>
                  <a:pt x="10492259" y="3046320"/>
                  <a:pt x="10491636" y="3026916"/>
                </a:cubicBezTo>
                <a:cubicBezTo>
                  <a:pt x="10490890" y="3008010"/>
                  <a:pt x="10474845" y="2993332"/>
                  <a:pt x="10456436" y="2994576"/>
                </a:cubicBezTo>
                <a:close/>
                <a:moveTo>
                  <a:pt x="10367997" y="2994576"/>
                </a:moveTo>
                <a:cubicBezTo>
                  <a:pt x="10349589" y="2995074"/>
                  <a:pt x="10334289" y="3011368"/>
                  <a:pt x="10335036" y="3029653"/>
                </a:cubicBezTo>
                <a:cubicBezTo>
                  <a:pt x="10335782" y="3047067"/>
                  <a:pt x="10350210" y="3061122"/>
                  <a:pt x="10367874" y="3061495"/>
                </a:cubicBezTo>
                <a:cubicBezTo>
                  <a:pt x="10387278" y="3061993"/>
                  <a:pt x="10401955" y="3047689"/>
                  <a:pt x="10401955" y="3028285"/>
                </a:cubicBezTo>
                <a:cubicBezTo>
                  <a:pt x="10401955" y="3009378"/>
                  <a:pt x="10386531" y="2994079"/>
                  <a:pt x="10367997" y="2994452"/>
                </a:cubicBezTo>
                <a:close/>
                <a:moveTo>
                  <a:pt x="10316004" y="3027912"/>
                </a:moveTo>
                <a:cubicBezTo>
                  <a:pt x="10315756" y="3009502"/>
                  <a:pt x="10299585" y="2994079"/>
                  <a:pt x="10281177" y="2994576"/>
                </a:cubicBezTo>
                <a:cubicBezTo>
                  <a:pt x="10263639" y="2995074"/>
                  <a:pt x="10249583" y="3009378"/>
                  <a:pt x="10248961" y="3027041"/>
                </a:cubicBezTo>
                <a:cubicBezTo>
                  <a:pt x="10248339" y="3046445"/>
                  <a:pt x="10262394" y="3061247"/>
                  <a:pt x="10281798" y="3061371"/>
                </a:cubicBezTo>
                <a:cubicBezTo>
                  <a:pt x="10300830" y="3061495"/>
                  <a:pt x="10316129" y="3046320"/>
                  <a:pt x="10315880" y="3027787"/>
                </a:cubicBezTo>
                <a:close/>
                <a:moveTo>
                  <a:pt x="10226323" y="3026294"/>
                </a:moveTo>
                <a:cubicBezTo>
                  <a:pt x="10225079" y="3007885"/>
                  <a:pt x="10208287" y="2993208"/>
                  <a:pt x="10190002" y="2994700"/>
                </a:cubicBezTo>
                <a:cubicBezTo>
                  <a:pt x="10172589" y="2996069"/>
                  <a:pt x="10159279" y="3010995"/>
                  <a:pt x="10159404" y="3028782"/>
                </a:cubicBezTo>
                <a:cubicBezTo>
                  <a:pt x="10159652" y="3048186"/>
                  <a:pt x="10174454" y="3062242"/>
                  <a:pt x="10193858" y="3061495"/>
                </a:cubicBezTo>
                <a:cubicBezTo>
                  <a:pt x="10212765" y="3060874"/>
                  <a:pt x="10227442" y="3044703"/>
                  <a:pt x="10226199" y="3026294"/>
                </a:cubicBezTo>
                <a:close/>
                <a:moveTo>
                  <a:pt x="10136890" y="3028409"/>
                </a:moveTo>
                <a:cubicBezTo>
                  <a:pt x="10136890" y="3010000"/>
                  <a:pt x="10120968" y="2994327"/>
                  <a:pt x="10102560" y="2994576"/>
                </a:cubicBezTo>
                <a:cubicBezTo>
                  <a:pt x="10085021" y="2994825"/>
                  <a:pt x="10070717" y="3008880"/>
                  <a:pt x="10069971" y="3026668"/>
                </a:cubicBezTo>
                <a:cubicBezTo>
                  <a:pt x="10069100" y="3046072"/>
                  <a:pt x="10082907" y="3061122"/>
                  <a:pt x="10102311" y="3061495"/>
                </a:cubicBezTo>
                <a:cubicBezTo>
                  <a:pt x="10121342" y="3061868"/>
                  <a:pt x="10136890" y="3047067"/>
                  <a:pt x="10136890" y="3028409"/>
                </a:cubicBezTo>
                <a:close/>
                <a:moveTo>
                  <a:pt x="10047333" y="3026543"/>
                </a:moveTo>
                <a:cubicBezTo>
                  <a:pt x="10046213" y="3008134"/>
                  <a:pt x="10029545" y="2993332"/>
                  <a:pt x="10011260" y="2994700"/>
                </a:cubicBezTo>
                <a:cubicBezTo>
                  <a:pt x="9993847" y="2995944"/>
                  <a:pt x="9980413" y="3010746"/>
                  <a:pt x="9980413" y="3028533"/>
                </a:cubicBezTo>
                <a:cubicBezTo>
                  <a:pt x="9980413" y="3047937"/>
                  <a:pt x="9995215" y="3062117"/>
                  <a:pt x="10014619" y="3061620"/>
                </a:cubicBezTo>
                <a:cubicBezTo>
                  <a:pt x="10033401" y="3061122"/>
                  <a:pt x="10048328" y="3045076"/>
                  <a:pt x="10047333" y="3026668"/>
                </a:cubicBezTo>
                <a:close/>
                <a:moveTo>
                  <a:pt x="9927549" y="2994576"/>
                </a:moveTo>
                <a:cubicBezTo>
                  <a:pt x="9909141" y="2994327"/>
                  <a:pt x="9893343" y="3010000"/>
                  <a:pt x="9893343" y="3028409"/>
                </a:cubicBezTo>
                <a:cubicBezTo>
                  <a:pt x="9893343" y="3045947"/>
                  <a:pt x="9907150" y="3060376"/>
                  <a:pt x="9924937" y="3061495"/>
                </a:cubicBezTo>
                <a:cubicBezTo>
                  <a:pt x="9944466" y="3062615"/>
                  <a:pt x="9959517" y="3049057"/>
                  <a:pt x="9960263" y="3029653"/>
                </a:cubicBezTo>
                <a:cubicBezTo>
                  <a:pt x="9960885" y="3010622"/>
                  <a:pt x="9946332" y="2994949"/>
                  <a:pt x="9927674" y="2994700"/>
                </a:cubicBezTo>
                <a:close/>
                <a:moveTo>
                  <a:pt x="9870705" y="3027414"/>
                </a:moveTo>
                <a:cubicBezTo>
                  <a:pt x="9870208" y="3009751"/>
                  <a:pt x="9856277" y="2995322"/>
                  <a:pt x="9838738" y="2994576"/>
                </a:cubicBezTo>
                <a:cubicBezTo>
                  <a:pt x="9820329" y="2993830"/>
                  <a:pt x="9804159" y="3009129"/>
                  <a:pt x="9803661" y="3027538"/>
                </a:cubicBezTo>
                <a:cubicBezTo>
                  <a:pt x="9803164" y="3046072"/>
                  <a:pt x="9818463" y="3061495"/>
                  <a:pt x="9837495" y="3061495"/>
                </a:cubicBezTo>
                <a:cubicBezTo>
                  <a:pt x="9856899" y="3061495"/>
                  <a:pt x="9871202" y="3046818"/>
                  <a:pt x="9870705" y="3027414"/>
                </a:cubicBezTo>
                <a:close/>
                <a:moveTo>
                  <a:pt x="9746942" y="2994576"/>
                </a:moveTo>
                <a:cubicBezTo>
                  <a:pt x="9728533" y="2995198"/>
                  <a:pt x="9713358" y="3011617"/>
                  <a:pt x="9714228" y="3029901"/>
                </a:cubicBezTo>
                <a:cubicBezTo>
                  <a:pt x="9715099" y="3047440"/>
                  <a:pt x="9729528" y="3061247"/>
                  <a:pt x="9747315" y="3061495"/>
                </a:cubicBezTo>
                <a:cubicBezTo>
                  <a:pt x="9766719" y="3061868"/>
                  <a:pt x="9781272" y="3047440"/>
                  <a:pt x="9781148" y="3028036"/>
                </a:cubicBezTo>
                <a:cubicBezTo>
                  <a:pt x="9781023" y="3009129"/>
                  <a:pt x="9765475" y="2993954"/>
                  <a:pt x="9746942" y="2994576"/>
                </a:cubicBezTo>
                <a:close/>
                <a:moveTo>
                  <a:pt x="9695198" y="3027041"/>
                </a:moveTo>
                <a:cubicBezTo>
                  <a:pt x="9694451" y="3008632"/>
                  <a:pt x="9677908" y="2993581"/>
                  <a:pt x="9659624" y="2994576"/>
                </a:cubicBezTo>
                <a:cubicBezTo>
                  <a:pt x="9642085" y="2995571"/>
                  <a:pt x="9628403" y="3010124"/>
                  <a:pt x="9628278" y="3027912"/>
                </a:cubicBezTo>
                <a:cubicBezTo>
                  <a:pt x="9628029" y="3047316"/>
                  <a:pt x="9642583" y="3061744"/>
                  <a:pt x="9661987" y="3061495"/>
                </a:cubicBezTo>
                <a:cubicBezTo>
                  <a:pt x="9680893" y="3061247"/>
                  <a:pt x="9695944" y="3045574"/>
                  <a:pt x="9695198" y="3027041"/>
                </a:cubicBezTo>
                <a:close/>
                <a:moveTo>
                  <a:pt x="9605640" y="3028409"/>
                </a:moveTo>
                <a:cubicBezTo>
                  <a:pt x="9605640" y="3010000"/>
                  <a:pt x="9589719" y="2994327"/>
                  <a:pt x="9571434" y="2994576"/>
                </a:cubicBezTo>
                <a:cubicBezTo>
                  <a:pt x="9553896" y="2994825"/>
                  <a:pt x="9539592" y="3008880"/>
                  <a:pt x="9538845" y="3026668"/>
                </a:cubicBezTo>
                <a:cubicBezTo>
                  <a:pt x="9537975" y="3046196"/>
                  <a:pt x="9551781" y="3061122"/>
                  <a:pt x="9571185" y="3061495"/>
                </a:cubicBezTo>
                <a:cubicBezTo>
                  <a:pt x="9590217" y="3061868"/>
                  <a:pt x="9605765" y="3047067"/>
                  <a:pt x="9605765" y="3028409"/>
                </a:cubicBezTo>
                <a:close/>
                <a:moveTo>
                  <a:pt x="9516083" y="3027663"/>
                </a:moveTo>
                <a:cubicBezTo>
                  <a:pt x="9515585" y="3009254"/>
                  <a:pt x="9499415" y="2993954"/>
                  <a:pt x="9481006" y="2994700"/>
                </a:cubicBezTo>
                <a:cubicBezTo>
                  <a:pt x="9463592" y="2995447"/>
                  <a:pt x="9449537" y="3009751"/>
                  <a:pt x="9449039" y="3027538"/>
                </a:cubicBezTo>
                <a:cubicBezTo>
                  <a:pt x="9448542" y="3046942"/>
                  <a:pt x="9462846" y="3061620"/>
                  <a:pt x="9482250" y="3061620"/>
                </a:cubicBezTo>
                <a:cubicBezTo>
                  <a:pt x="9501281" y="3061620"/>
                  <a:pt x="9516456" y="3046320"/>
                  <a:pt x="9516083" y="3027663"/>
                </a:cubicBezTo>
                <a:close/>
                <a:moveTo>
                  <a:pt x="9395305" y="2994576"/>
                </a:moveTo>
                <a:cubicBezTo>
                  <a:pt x="9376895" y="2994825"/>
                  <a:pt x="9361472" y="3010995"/>
                  <a:pt x="9361969" y="3029404"/>
                </a:cubicBezTo>
                <a:cubicBezTo>
                  <a:pt x="9362467" y="3046942"/>
                  <a:pt x="9376771" y="3060998"/>
                  <a:pt x="9394434" y="3061620"/>
                </a:cubicBezTo>
                <a:cubicBezTo>
                  <a:pt x="9413838" y="3062242"/>
                  <a:pt x="9428640" y="3048186"/>
                  <a:pt x="9428765" y="3028782"/>
                </a:cubicBezTo>
                <a:cubicBezTo>
                  <a:pt x="9428888" y="3009751"/>
                  <a:pt x="9413714" y="2994452"/>
                  <a:pt x="9395180" y="2994700"/>
                </a:cubicBezTo>
                <a:close/>
                <a:moveTo>
                  <a:pt x="9306743" y="2994576"/>
                </a:moveTo>
                <a:cubicBezTo>
                  <a:pt x="9288333" y="2994327"/>
                  <a:pt x="9272412" y="3009876"/>
                  <a:pt x="9272412" y="3028285"/>
                </a:cubicBezTo>
                <a:cubicBezTo>
                  <a:pt x="9272412" y="3045823"/>
                  <a:pt x="9286219" y="3060251"/>
                  <a:pt x="9304006" y="3061371"/>
                </a:cubicBezTo>
                <a:cubicBezTo>
                  <a:pt x="9323534" y="3062491"/>
                  <a:pt x="9338709" y="3048932"/>
                  <a:pt x="9339332" y="3029528"/>
                </a:cubicBezTo>
                <a:cubicBezTo>
                  <a:pt x="9339953" y="3010497"/>
                  <a:pt x="9325401" y="2994825"/>
                  <a:pt x="9306743" y="2994452"/>
                </a:cubicBezTo>
                <a:close/>
                <a:moveTo>
                  <a:pt x="9216314" y="2994576"/>
                </a:moveTo>
                <a:cubicBezTo>
                  <a:pt x="9197906" y="2994825"/>
                  <a:pt x="9182481" y="3010870"/>
                  <a:pt x="9182979" y="3029280"/>
                </a:cubicBezTo>
                <a:cubicBezTo>
                  <a:pt x="9183476" y="3046818"/>
                  <a:pt x="9197657" y="3060874"/>
                  <a:pt x="9215444" y="3061495"/>
                </a:cubicBezTo>
                <a:cubicBezTo>
                  <a:pt x="9234848" y="3062242"/>
                  <a:pt x="9249650" y="3048062"/>
                  <a:pt x="9249899" y="3028658"/>
                </a:cubicBezTo>
                <a:cubicBezTo>
                  <a:pt x="9250147" y="3009627"/>
                  <a:pt x="9234972" y="2994203"/>
                  <a:pt x="9216314" y="2994452"/>
                </a:cubicBezTo>
                <a:close/>
                <a:moveTo>
                  <a:pt x="9125513" y="2994576"/>
                </a:moveTo>
                <a:cubicBezTo>
                  <a:pt x="9107104" y="2995447"/>
                  <a:pt x="9092178" y="3012114"/>
                  <a:pt x="9093422" y="3030399"/>
                </a:cubicBezTo>
                <a:cubicBezTo>
                  <a:pt x="9094541" y="3047813"/>
                  <a:pt x="9109219" y="3061371"/>
                  <a:pt x="9127006" y="3061495"/>
                </a:cubicBezTo>
                <a:cubicBezTo>
                  <a:pt x="9146410" y="3061495"/>
                  <a:pt x="9160714" y="3046942"/>
                  <a:pt x="9160341" y="3027538"/>
                </a:cubicBezTo>
                <a:cubicBezTo>
                  <a:pt x="9159967" y="3008632"/>
                  <a:pt x="9144171" y="2993706"/>
                  <a:pt x="9125513" y="2994576"/>
                </a:cubicBezTo>
                <a:close/>
                <a:moveTo>
                  <a:pt x="9074267" y="3027538"/>
                </a:moveTo>
                <a:cubicBezTo>
                  <a:pt x="9073769" y="3009129"/>
                  <a:pt x="9057474" y="2993830"/>
                  <a:pt x="9039190" y="2994576"/>
                </a:cubicBezTo>
                <a:cubicBezTo>
                  <a:pt x="9021651" y="2995322"/>
                  <a:pt x="9007720" y="3009751"/>
                  <a:pt x="9007347" y="3027414"/>
                </a:cubicBezTo>
                <a:cubicBezTo>
                  <a:pt x="9006849" y="3046818"/>
                  <a:pt x="9021154" y="3061495"/>
                  <a:pt x="9040558" y="3061495"/>
                </a:cubicBezTo>
                <a:cubicBezTo>
                  <a:pt x="9059465" y="3061495"/>
                  <a:pt x="9074764" y="3046072"/>
                  <a:pt x="9074267" y="3027538"/>
                </a:cubicBezTo>
                <a:close/>
                <a:moveTo>
                  <a:pt x="8984709" y="3027912"/>
                </a:moveTo>
                <a:cubicBezTo>
                  <a:pt x="8984460" y="3009502"/>
                  <a:pt x="8968290" y="2994079"/>
                  <a:pt x="8949881" y="2994576"/>
                </a:cubicBezTo>
                <a:cubicBezTo>
                  <a:pt x="8932343" y="2995074"/>
                  <a:pt x="8918287" y="3009378"/>
                  <a:pt x="8917665" y="3027041"/>
                </a:cubicBezTo>
                <a:cubicBezTo>
                  <a:pt x="8917043" y="3046445"/>
                  <a:pt x="8931099" y="3061247"/>
                  <a:pt x="8950503" y="3061371"/>
                </a:cubicBezTo>
                <a:cubicBezTo>
                  <a:pt x="8969534" y="3061495"/>
                  <a:pt x="8984834" y="3046320"/>
                  <a:pt x="8984585" y="3027787"/>
                </a:cubicBezTo>
                <a:close/>
                <a:moveTo>
                  <a:pt x="8895151" y="3028906"/>
                </a:moveTo>
                <a:cubicBezTo>
                  <a:pt x="8895400" y="3010497"/>
                  <a:pt x="8879728" y="2994576"/>
                  <a:pt x="8861318" y="2994700"/>
                </a:cubicBezTo>
                <a:cubicBezTo>
                  <a:pt x="8843780" y="2994700"/>
                  <a:pt x="8829352" y="3008507"/>
                  <a:pt x="8828232" y="3026294"/>
                </a:cubicBezTo>
                <a:cubicBezTo>
                  <a:pt x="8827112" y="3045823"/>
                  <a:pt x="8840671" y="3060874"/>
                  <a:pt x="8860075" y="3061620"/>
                </a:cubicBezTo>
                <a:cubicBezTo>
                  <a:pt x="8879230" y="3062242"/>
                  <a:pt x="8894778" y="3047689"/>
                  <a:pt x="8895027" y="3029031"/>
                </a:cubicBezTo>
                <a:close/>
                <a:moveTo>
                  <a:pt x="8775244" y="2994700"/>
                </a:moveTo>
                <a:cubicBezTo>
                  <a:pt x="8756835" y="2994452"/>
                  <a:pt x="8741038" y="3010124"/>
                  <a:pt x="8741038" y="3028533"/>
                </a:cubicBezTo>
                <a:cubicBezTo>
                  <a:pt x="8741038" y="3046072"/>
                  <a:pt x="8754969" y="3060500"/>
                  <a:pt x="8772632" y="3061495"/>
                </a:cubicBezTo>
                <a:cubicBezTo>
                  <a:pt x="8792160" y="3062615"/>
                  <a:pt x="8807211" y="3048932"/>
                  <a:pt x="8807833" y="3029653"/>
                </a:cubicBezTo>
                <a:cubicBezTo>
                  <a:pt x="8808455" y="3010622"/>
                  <a:pt x="8793902" y="2994949"/>
                  <a:pt x="8775244" y="2994700"/>
                </a:cubicBezTo>
                <a:close/>
                <a:moveTo>
                  <a:pt x="8718400" y="3027538"/>
                </a:moveTo>
                <a:cubicBezTo>
                  <a:pt x="8717902" y="3009876"/>
                  <a:pt x="8703971" y="2995447"/>
                  <a:pt x="8686433" y="2994700"/>
                </a:cubicBezTo>
                <a:cubicBezTo>
                  <a:pt x="8668024" y="2993954"/>
                  <a:pt x="8651854" y="3009254"/>
                  <a:pt x="8651357" y="3027663"/>
                </a:cubicBezTo>
                <a:cubicBezTo>
                  <a:pt x="8650859" y="3046196"/>
                  <a:pt x="8666158" y="3061620"/>
                  <a:pt x="8685189" y="3061620"/>
                </a:cubicBezTo>
                <a:cubicBezTo>
                  <a:pt x="8704593" y="3061620"/>
                  <a:pt x="8718898" y="3046942"/>
                  <a:pt x="8718400" y="3027538"/>
                </a:cubicBezTo>
                <a:close/>
                <a:moveTo>
                  <a:pt x="8594885" y="2994700"/>
                </a:moveTo>
                <a:cubicBezTo>
                  <a:pt x="8576476" y="2995198"/>
                  <a:pt x="8561177" y="3011493"/>
                  <a:pt x="8561924" y="3029777"/>
                </a:cubicBezTo>
                <a:cubicBezTo>
                  <a:pt x="8562670" y="3047191"/>
                  <a:pt x="8576974" y="3061247"/>
                  <a:pt x="8594761" y="3061620"/>
                </a:cubicBezTo>
                <a:cubicBezTo>
                  <a:pt x="8614165" y="3062117"/>
                  <a:pt x="8628843" y="3047813"/>
                  <a:pt x="8628843" y="3028409"/>
                </a:cubicBezTo>
                <a:cubicBezTo>
                  <a:pt x="8628843" y="3009378"/>
                  <a:pt x="8613418" y="2994203"/>
                  <a:pt x="8594885" y="2994700"/>
                </a:cubicBezTo>
                <a:close/>
                <a:moveTo>
                  <a:pt x="8542768" y="3026419"/>
                </a:moveTo>
                <a:cubicBezTo>
                  <a:pt x="8541524" y="3008010"/>
                  <a:pt x="8524732" y="2993332"/>
                  <a:pt x="8506447" y="2994825"/>
                </a:cubicBezTo>
                <a:cubicBezTo>
                  <a:pt x="8489033" y="2996193"/>
                  <a:pt x="8475724" y="3011119"/>
                  <a:pt x="8475848" y="3028906"/>
                </a:cubicBezTo>
                <a:cubicBezTo>
                  <a:pt x="8476097" y="3048311"/>
                  <a:pt x="8490899" y="3062366"/>
                  <a:pt x="8510303" y="3061744"/>
                </a:cubicBezTo>
                <a:cubicBezTo>
                  <a:pt x="8529210" y="3061122"/>
                  <a:pt x="8543887" y="3044952"/>
                  <a:pt x="8542643" y="3026543"/>
                </a:cubicBezTo>
                <a:close/>
                <a:moveTo>
                  <a:pt x="8453335" y="3028160"/>
                </a:moveTo>
                <a:cubicBezTo>
                  <a:pt x="8453086" y="3009751"/>
                  <a:pt x="8437165" y="2994203"/>
                  <a:pt x="8418756" y="2994700"/>
                </a:cubicBezTo>
                <a:cubicBezTo>
                  <a:pt x="8401217" y="2995198"/>
                  <a:pt x="8387038" y="3009378"/>
                  <a:pt x="8386416" y="3027041"/>
                </a:cubicBezTo>
                <a:cubicBezTo>
                  <a:pt x="8385669" y="3046445"/>
                  <a:pt x="8399725" y="3061371"/>
                  <a:pt x="8419129" y="3061620"/>
                </a:cubicBezTo>
                <a:cubicBezTo>
                  <a:pt x="8438160" y="3061868"/>
                  <a:pt x="8453584" y="3046818"/>
                  <a:pt x="8453335" y="3028160"/>
                </a:cubicBezTo>
                <a:close/>
                <a:moveTo>
                  <a:pt x="8363777" y="3028160"/>
                </a:moveTo>
                <a:cubicBezTo>
                  <a:pt x="8363529" y="3009751"/>
                  <a:pt x="8347607" y="2994203"/>
                  <a:pt x="8329199" y="2994700"/>
                </a:cubicBezTo>
                <a:cubicBezTo>
                  <a:pt x="8311661" y="2995198"/>
                  <a:pt x="8297481" y="3009378"/>
                  <a:pt x="8296859" y="3027041"/>
                </a:cubicBezTo>
                <a:cubicBezTo>
                  <a:pt x="8296112" y="3046445"/>
                  <a:pt x="8310167" y="3061371"/>
                  <a:pt x="8329571" y="3061620"/>
                </a:cubicBezTo>
                <a:cubicBezTo>
                  <a:pt x="8348603" y="3061868"/>
                  <a:pt x="8364026" y="3046818"/>
                  <a:pt x="8363777" y="3028160"/>
                </a:cubicBezTo>
                <a:close/>
                <a:moveTo>
                  <a:pt x="8274221" y="3028782"/>
                </a:moveTo>
                <a:cubicBezTo>
                  <a:pt x="8274345" y="3010373"/>
                  <a:pt x="8258548" y="2994576"/>
                  <a:pt x="8240263" y="2994700"/>
                </a:cubicBezTo>
                <a:cubicBezTo>
                  <a:pt x="8222725" y="2994700"/>
                  <a:pt x="8208420" y="3008756"/>
                  <a:pt x="8207426" y="3026543"/>
                </a:cubicBezTo>
                <a:cubicBezTo>
                  <a:pt x="8206306" y="3046072"/>
                  <a:pt x="8220112" y="3061122"/>
                  <a:pt x="8239517" y="3061620"/>
                </a:cubicBezTo>
                <a:cubicBezTo>
                  <a:pt x="8258548" y="3062117"/>
                  <a:pt x="8274221" y="3047440"/>
                  <a:pt x="8274345" y="3028782"/>
                </a:cubicBezTo>
                <a:close/>
                <a:moveTo>
                  <a:pt x="8153939" y="2994700"/>
                </a:moveTo>
                <a:cubicBezTo>
                  <a:pt x="8135531" y="2994700"/>
                  <a:pt x="8119858" y="3010622"/>
                  <a:pt x="8120107" y="3029031"/>
                </a:cubicBezTo>
                <a:cubicBezTo>
                  <a:pt x="8120356" y="3046569"/>
                  <a:pt x="8134412" y="3060874"/>
                  <a:pt x="8152199" y="3061620"/>
                </a:cubicBezTo>
                <a:cubicBezTo>
                  <a:pt x="8171603" y="3062491"/>
                  <a:pt x="8186653" y="3048559"/>
                  <a:pt x="8187026" y="3029280"/>
                </a:cubicBezTo>
                <a:cubicBezTo>
                  <a:pt x="8187399" y="3010249"/>
                  <a:pt x="8172597" y="2994700"/>
                  <a:pt x="8153939" y="2994700"/>
                </a:cubicBezTo>
                <a:close/>
                <a:moveTo>
                  <a:pt x="8064755" y="2994700"/>
                </a:moveTo>
                <a:cubicBezTo>
                  <a:pt x="8046347" y="2994452"/>
                  <a:pt x="8030549" y="3010124"/>
                  <a:pt x="8030549" y="3028533"/>
                </a:cubicBezTo>
                <a:cubicBezTo>
                  <a:pt x="8030549" y="3046072"/>
                  <a:pt x="8044480" y="3060500"/>
                  <a:pt x="8062267" y="3061495"/>
                </a:cubicBezTo>
                <a:cubicBezTo>
                  <a:pt x="8081796" y="3062615"/>
                  <a:pt x="8096847" y="3048932"/>
                  <a:pt x="8097469" y="3029528"/>
                </a:cubicBezTo>
                <a:cubicBezTo>
                  <a:pt x="8098091" y="3010497"/>
                  <a:pt x="8083413" y="2994825"/>
                  <a:pt x="8064755" y="2994576"/>
                </a:cubicBezTo>
                <a:close/>
                <a:moveTo>
                  <a:pt x="7975198" y="2994700"/>
                </a:moveTo>
                <a:cubicBezTo>
                  <a:pt x="7956789" y="2994452"/>
                  <a:pt x="7940992" y="3010124"/>
                  <a:pt x="7940992" y="3028533"/>
                </a:cubicBezTo>
                <a:cubicBezTo>
                  <a:pt x="7940992" y="3046072"/>
                  <a:pt x="7954923" y="3060500"/>
                  <a:pt x="7972586" y="3061495"/>
                </a:cubicBezTo>
                <a:cubicBezTo>
                  <a:pt x="7992115" y="3062615"/>
                  <a:pt x="8007165" y="3048932"/>
                  <a:pt x="8007787" y="3029653"/>
                </a:cubicBezTo>
                <a:cubicBezTo>
                  <a:pt x="8008409" y="3010622"/>
                  <a:pt x="7993856" y="2994949"/>
                  <a:pt x="7975198" y="2994700"/>
                </a:cubicBezTo>
                <a:close/>
                <a:moveTo>
                  <a:pt x="7921837" y="3026419"/>
                </a:moveTo>
                <a:cubicBezTo>
                  <a:pt x="7920593" y="3008010"/>
                  <a:pt x="7903801" y="2993332"/>
                  <a:pt x="7885516" y="2994825"/>
                </a:cubicBezTo>
                <a:cubicBezTo>
                  <a:pt x="7868102" y="2996193"/>
                  <a:pt x="7854793" y="3011119"/>
                  <a:pt x="7854917" y="3028906"/>
                </a:cubicBezTo>
                <a:cubicBezTo>
                  <a:pt x="7855166" y="3048311"/>
                  <a:pt x="7869968" y="3062366"/>
                  <a:pt x="7889372" y="3061744"/>
                </a:cubicBezTo>
                <a:cubicBezTo>
                  <a:pt x="7908278" y="3061122"/>
                  <a:pt x="7922957" y="3044952"/>
                  <a:pt x="7921712" y="3026543"/>
                </a:cubicBezTo>
                <a:close/>
                <a:moveTo>
                  <a:pt x="7832279" y="3026792"/>
                </a:moveTo>
                <a:cubicBezTo>
                  <a:pt x="7831284" y="3008383"/>
                  <a:pt x="7814617" y="2993457"/>
                  <a:pt x="7796332" y="2994825"/>
                </a:cubicBezTo>
                <a:cubicBezTo>
                  <a:pt x="7778918" y="2996069"/>
                  <a:pt x="7765360" y="3010746"/>
                  <a:pt x="7765360" y="3028533"/>
                </a:cubicBezTo>
                <a:cubicBezTo>
                  <a:pt x="7765360" y="3047937"/>
                  <a:pt x="7780037" y="3062242"/>
                  <a:pt x="7799441" y="3061744"/>
                </a:cubicBezTo>
                <a:cubicBezTo>
                  <a:pt x="7818348" y="3061247"/>
                  <a:pt x="7833274" y="3045325"/>
                  <a:pt x="7832279" y="3026792"/>
                </a:cubicBezTo>
                <a:close/>
                <a:moveTo>
                  <a:pt x="7742722" y="3026792"/>
                </a:moveTo>
                <a:cubicBezTo>
                  <a:pt x="7741851" y="3008383"/>
                  <a:pt x="7725184" y="2993457"/>
                  <a:pt x="7706899" y="2994700"/>
                </a:cubicBezTo>
                <a:cubicBezTo>
                  <a:pt x="7689361" y="2995820"/>
                  <a:pt x="7675927" y="3010497"/>
                  <a:pt x="7675802" y="3028285"/>
                </a:cubicBezTo>
                <a:cubicBezTo>
                  <a:pt x="7675802" y="3047689"/>
                  <a:pt x="7690356" y="3061993"/>
                  <a:pt x="7709760" y="3061620"/>
                </a:cubicBezTo>
                <a:cubicBezTo>
                  <a:pt x="7728666" y="3061247"/>
                  <a:pt x="7743592" y="3045450"/>
                  <a:pt x="7742722" y="3026792"/>
                </a:cubicBezTo>
                <a:close/>
                <a:moveTo>
                  <a:pt x="7620824" y="2994576"/>
                </a:moveTo>
                <a:cubicBezTo>
                  <a:pt x="7602415" y="2995447"/>
                  <a:pt x="7587489" y="3012114"/>
                  <a:pt x="7588733" y="3030399"/>
                </a:cubicBezTo>
                <a:cubicBezTo>
                  <a:pt x="7589852" y="3047813"/>
                  <a:pt x="7604530" y="3061371"/>
                  <a:pt x="7622317" y="3061495"/>
                </a:cubicBezTo>
                <a:cubicBezTo>
                  <a:pt x="7641721" y="3061495"/>
                  <a:pt x="7656025" y="3046942"/>
                  <a:pt x="7655652" y="3027538"/>
                </a:cubicBezTo>
                <a:cubicBezTo>
                  <a:pt x="7655279" y="3008632"/>
                  <a:pt x="7639482" y="2993706"/>
                  <a:pt x="7620824" y="2994576"/>
                </a:cubicBezTo>
                <a:close/>
                <a:moveTo>
                  <a:pt x="7530769" y="2994576"/>
                </a:moveTo>
                <a:cubicBezTo>
                  <a:pt x="7512361" y="2995820"/>
                  <a:pt x="7497683" y="3012612"/>
                  <a:pt x="7499176" y="3030897"/>
                </a:cubicBezTo>
                <a:cubicBezTo>
                  <a:pt x="7500544" y="3048311"/>
                  <a:pt x="7515470" y="3061620"/>
                  <a:pt x="7533257" y="3061371"/>
                </a:cubicBezTo>
                <a:cubicBezTo>
                  <a:pt x="7552661" y="3061122"/>
                  <a:pt x="7566717" y="3046320"/>
                  <a:pt x="7566095" y="3026916"/>
                </a:cubicBezTo>
                <a:cubicBezTo>
                  <a:pt x="7565349" y="3008010"/>
                  <a:pt x="7549303" y="2993332"/>
                  <a:pt x="7530894" y="2994576"/>
                </a:cubicBezTo>
                <a:close/>
                <a:moveTo>
                  <a:pt x="7476413" y="3026419"/>
                </a:moveTo>
                <a:cubicBezTo>
                  <a:pt x="7475418" y="3008632"/>
                  <a:pt x="7461114" y="2994700"/>
                  <a:pt x="7443575" y="2994576"/>
                </a:cubicBezTo>
                <a:cubicBezTo>
                  <a:pt x="7425166" y="2994452"/>
                  <a:pt x="7409369" y="3010124"/>
                  <a:pt x="7409494" y="3028533"/>
                </a:cubicBezTo>
                <a:cubicBezTo>
                  <a:pt x="7409494" y="3047191"/>
                  <a:pt x="7425166" y="3061868"/>
                  <a:pt x="7444197" y="3061371"/>
                </a:cubicBezTo>
                <a:cubicBezTo>
                  <a:pt x="7463601" y="3060874"/>
                  <a:pt x="7477408" y="3045823"/>
                  <a:pt x="7476289" y="3026294"/>
                </a:cubicBezTo>
                <a:close/>
                <a:moveTo>
                  <a:pt x="7352152" y="2994576"/>
                </a:moveTo>
                <a:cubicBezTo>
                  <a:pt x="7333743" y="2995571"/>
                  <a:pt x="7318817" y="3012239"/>
                  <a:pt x="7320061" y="3030524"/>
                </a:cubicBezTo>
                <a:cubicBezTo>
                  <a:pt x="7321304" y="3047937"/>
                  <a:pt x="7335858" y="3061495"/>
                  <a:pt x="7353769" y="3061495"/>
                </a:cubicBezTo>
                <a:cubicBezTo>
                  <a:pt x="7373173" y="3061495"/>
                  <a:pt x="7387477" y="3046818"/>
                  <a:pt x="7386980" y="3027414"/>
                </a:cubicBezTo>
                <a:cubicBezTo>
                  <a:pt x="7386483" y="3008507"/>
                  <a:pt x="7370686" y="2993581"/>
                  <a:pt x="7352152" y="2994576"/>
                </a:cubicBezTo>
                <a:close/>
                <a:moveTo>
                  <a:pt x="7301030" y="3028036"/>
                </a:moveTo>
                <a:cubicBezTo>
                  <a:pt x="7300906" y="3009627"/>
                  <a:pt x="7284859" y="2994079"/>
                  <a:pt x="7266451" y="2994576"/>
                </a:cubicBezTo>
                <a:cubicBezTo>
                  <a:pt x="7248913" y="2994949"/>
                  <a:pt x="7234733" y="3009129"/>
                  <a:pt x="7234111" y="3026916"/>
                </a:cubicBezTo>
                <a:cubicBezTo>
                  <a:pt x="7233364" y="3046320"/>
                  <a:pt x="7247419" y="3061247"/>
                  <a:pt x="7266824" y="3061495"/>
                </a:cubicBezTo>
                <a:cubicBezTo>
                  <a:pt x="7285855" y="3061744"/>
                  <a:pt x="7301278" y="3046693"/>
                  <a:pt x="7301154" y="3028160"/>
                </a:cubicBezTo>
                <a:close/>
                <a:moveTo>
                  <a:pt x="7211473" y="3027538"/>
                </a:moveTo>
                <a:cubicBezTo>
                  <a:pt x="7210975" y="3009129"/>
                  <a:pt x="7194805" y="2993830"/>
                  <a:pt x="7176396" y="2994576"/>
                </a:cubicBezTo>
                <a:cubicBezTo>
                  <a:pt x="7158982" y="2995322"/>
                  <a:pt x="7144926" y="3009627"/>
                  <a:pt x="7144429" y="3027414"/>
                </a:cubicBezTo>
                <a:cubicBezTo>
                  <a:pt x="7143931" y="3046818"/>
                  <a:pt x="7158235" y="3061495"/>
                  <a:pt x="7177639" y="3061495"/>
                </a:cubicBezTo>
                <a:cubicBezTo>
                  <a:pt x="7196671" y="3061495"/>
                  <a:pt x="7211845" y="3046196"/>
                  <a:pt x="7211473" y="3027538"/>
                </a:cubicBezTo>
                <a:close/>
                <a:moveTo>
                  <a:pt x="7121915" y="3026668"/>
                </a:moveTo>
                <a:cubicBezTo>
                  <a:pt x="7120920" y="3008258"/>
                  <a:pt x="7104252" y="2993332"/>
                  <a:pt x="7085967" y="2994576"/>
                </a:cubicBezTo>
                <a:cubicBezTo>
                  <a:pt x="7068554" y="2995820"/>
                  <a:pt x="7054996" y="3010497"/>
                  <a:pt x="7054996" y="3028285"/>
                </a:cubicBezTo>
                <a:cubicBezTo>
                  <a:pt x="7054996" y="3047689"/>
                  <a:pt x="7069673" y="3061993"/>
                  <a:pt x="7089077" y="3061495"/>
                </a:cubicBezTo>
                <a:cubicBezTo>
                  <a:pt x="7107984" y="3060998"/>
                  <a:pt x="7122910" y="3045201"/>
                  <a:pt x="7121915" y="3026668"/>
                </a:cubicBezTo>
                <a:close/>
                <a:moveTo>
                  <a:pt x="6999893" y="2994576"/>
                </a:moveTo>
                <a:cubicBezTo>
                  <a:pt x="6981484" y="2995571"/>
                  <a:pt x="6966558" y="3012239"/>
                  <a:pt x="6967801" y="3030524"/>
                </a:cubicBezTo>
                <a:cubicBezTo>
                  <a:pt x="6969046" y="3047937"/>
                  <a:pt x="6983723" y="3061495"/>
                  <a:pt x="7001510" y="3061495"/>
                </a:cubicBezTo>
                <a:cubicBezTo>
                  <a:pt x="7020914" y="3061495"/>
                  <a:pt x="7035218" y="3046818"/>
                  <a:pt x="7034721" y="3027414"/>
                </a:cubicBezTo>
                <a:cubicBezTo>
                  <a:pt x="7034223" y="3008507"/>
                  <a:pt x="7018426" y="2993581"/>
                  <a:pt x="6999893" y="2994576"/>
                </a:cubicBezTo>
                <a:close/>
                <a:moveTo>
                  <a:pt x="6911953" y="2994576"/>
                </a:moveTo>
                <a:cubicBezTo>
                  <a:pt x="6893544" y="2994576"/>
                  <a:pt x="6877871" y="3010497"/>
                  <a:pt x="6878120" y="3028906"/>
                </a:cubicBezTo>
                <a:cubicBezTo>
                  <a:pt x="6878368" y="3046445"/>
                  <a:pt x="6892424" y="3060749"/>
                  <a:pt x="6910211" y="3061495"/>
                </a:cubicBezTo>
                <a:cubicBezTo>
                  <a:pt x="6929615" y="3062366"/>
                  <a:pt x="6944666" y="3048435"/>
                  <a:pt x="6945039" y="3029155"/>
                </a:cubicBezTo>
                <a:cubicBezTo>
                  <a:pt x="6945412" y="3010124"/>
                  <a:pt x="6930610" y="2994576"/>
                  <a:pt x="6911953" y="2994576"/>
                </a:cubicBezTo>
                <a:close/>
                <a:moveTo>
                  <a:pt x="6822893" y="2994576"/>
                </a:moveTo>
                <a:cubicBezTo>
                  <a:pt x="6804483" y="2994327"/>
                  <a:pt x="6788563" y="3009876"/>
                  <a:pt x="6788563" y="3028285"/>
                </a:cubicBezTo>
                <a:cubicBezTo>
                  <a:pt x="6788563" y="3045823"/>
                  <a:pt x="6802369" y="3060251"/>
                  <a:pt x="6820156" y="3061371"/>
                </a:cubicBezTo>
                <a:cubicBezTo>
                  <a:pt x="6839685" y="3062491"/>
                  <a:pt x="6854859" y="3048932"/>
                  <a:pt x="6855482" y="3029528"/>
                </a:cubicBezTo>
                <a:cubicBezTo>
                  <a:pt x="6856104" y="3010497"/>
                  <a:pt x="6841551" y="2994825"/>
                  <a:pt x="6822893" y="2994452"/>
                </a:cubicBezTo>
                <a:close/>
                <a:moveTo>
                  <a:pt x="6769531" y="3026668"/>
                </a:moveTo>
                <a:cubicBezTo>
                  <a:pt x="6768536" y="3008258"/>
                  <a:pt x="6751869" y="2993332"/>
                  <a:pt x="6733584" y="2994576"/>
                </a:cubicBezTo>
                <a:cubicBezTo>
                  <a:pt x="6716170" y="2995820"/>
                  <a:pt x="6702612" y="3010373"/>
                  <a:pt x="6702612" y="3028285"/>
                </a:cubicBezTo>
                <a:cubicBezTo>
                  <a:pt x="6702612" y="3047689"/>
                  <a:pt x="6717289" y="3061993"/>
                  <a:pt x="6736693" y="3061495"/>
                </a:cubicBezTo>
                <a:cubicBezTo>
                  <a:pt x="6755600" y="3060998"/>
                  <a:pt x="6770527" y="3045201"/>
                  <a:pt x="6769531" y="3026668"/>
                </a:cubicBezTo>
                <a:close/>
                <a:moveTo>
                  <a:pt x="6679974" y="3027289"/>
                </a:moveTo>
                <a:cubicBezTo>
                  <a:pt x="6679352" y="3008880"/>
                  <a:pt x="6662933" y="2993706"/>
                  <a:pt x="6644649" y="2994576"/>
                </a:cubicBezTo>
                <a:cubicBezTo>
                  <a:pt x="6627110" y="2995447"/>
                  <a:pt x="6613303" y="3009876"/>
                  <a:pt x="6612931" y="3027663"/>
                </a:cubicBezTo>
                <a:cubicBezTo>
                  <a:pt x="6612557" y="3047067"/>
                  <a:pt x="6626986" y="3061620"/>
                  <a:pt x="6646390" y="3061495"/>
                </a:cubicBezTo>
                <a:cubicBezTo>
                  <a:pt x="6665296" y="3061371"/>
                  <a:pt x="6680596" y="3045823"/>
                  <a:pt x="6679974" y="3027289"/>
                </a:cubicBezTo>
                <a:close/>
                <a:moveTo>
                  <a:pt x="6590417" y="3026668"/>
                </a:moveTo>
                <a:cubicBezTo>
                  <a:pt x="6589422" y="3008258"/>
                  <a:pt x="6572754" y="2993332"/>
                  <a:pt x="6554469" y="2994576"/>
                </a:cubicBezTo>
                <a:cubicBezTo>
                  <a:pt x="6537055" y="2995820"/>
                  <a:pt x="6523497" y="3010373"/>
                  <a:pt x="6523497" y="3028285"/>
                </a:cubicBezTo>
                <a:cubicBezTo>
                  <a:pt x="6523497" y="3047689"/>
                  <a:pt x="6538175" y="3061993"/>
                  <a:pt x="6557579" y="3061495"/>
                </a:cubicBezTo>
                <a:cubicBezTo>
                  <a:pt x="6576486" y="3060998"/>
                  <a:pt x="6591411" y="3045201"/>
                  <a:pt x="6590417" y="3026668"/>
                </a:cubicBezTo>
                <a:close/>
                <a:moveTo>
                  <a:pt x="6500859" y="3028533"/>
                </a:moveTo>
                <a:cubicBezTo>
                  <a:pt x="6500859" y="3010124"/>
                  <a:pt x="6485187" y="2994327"/>
                  <a:pt x="6466778" y="2994576"/>
                </a:cubicBezTo>
                <a:cubicBezTo>
                  <a:pt x="6449239" y="2994700"/>
                  <a:pt x="6434935" y="3008756"/>
                  <a:pt x="6433940" y="3026419"/>
                </a:cubicBezTo>
                <a:cubicBezTo>
                  <a:pt x="6432945" y="3045947"/>
                  <a:pt x="6446751" y="3060874"/>
                  <a:pt x="6466032" y="3061371"/>
                </a:cubicBezTo>
                <a:cubicBezTo>
                  <a:pt x="6485062" y="3061868"/>
                  <a:pt x="6500610" y="3047191"/>
                  <a:pt x="6500735" y="3028409"/>
                </a:cubicBezTo>
                <a:close/>
                <a:moveTo>
                  <a:pt x="6380205" y="2994576"/>
                </a:moveTo>
                <a:cubicBezTo>
                  <a:pt x="6361797" y="2994825"/>
                  <a:pt x="6346248" y="3010746"/>
                  <a:pt x="6346746" y="3029155"/>
                </a:cubicBezTo>
                <a:cubicBezTo>
                  <a:pt x="6347119" y="3046569"/>
                  <a:pt x="6361423" y="3060874"/>
                  <a:pt x="6379086" y="3061495"/>
                </a:cubicBezTo>
                <a:cubicBezTo>
                  <a:pt x="6398490" y="3062242"/>
                  <a:pt x="6413416" y="3048186"/>
                  <a:pt x="6413665" y="3028782"/>
                </a:cubicBezTo>
                <a:cubicBezTo>
                  <a:pt x="6413914" y="3009751"/>
                  <a:pt x="6398863" y="2994327"/>
                  <a:pt x="6380205" y="2994576"/>
                </a:cubicBezTo>
                <a:close/>
                <a:moveTo>
                  <a:pt x="6289902" y="2994576"/>
                </a:moveTo>
                <a:cubicBezTo>
                  <a:pt x="6271493" y="2995198"/>
                  <a:pt x="6256317" y="3011617"/>
                  <a:pt x="6257188" y="3029901"/>
                </a:cubicBezTo>
                <a:cubicBezTo>
                  <a:pt x="6258059" y="3047440"/>
                  <a:pt x="6272488" y="3061247"/>
                  <a:pt x="6290275" y="3061620"/>
                </a:cubicBezTo>
                <a:cubicBezTo>
                  <a:pt x="6309679" y="3061993"/>
                  <a:pt x="6324232" y="3047564"/>
                  <a:pt x="6324107" y="3028160"/>
                </a:cubicBezTo>
                <a:cubicBezTo>
                  <a:pt x="6323983" y="3009254"/>
                  <a:pt x="6308435" y="2994079"/>
                  <a:pt x="6289902" y="2994576"/>
                </a:cubicBezTo>
                <a:close/>
                <a:moveTo>
                  <a:pt x="6200344" y="2994576"/>
                </a:moveTo>
                <a:cubicBezTo>
                  <a:pt x="6181935" y="2995198"/>
                  <a:pt x="6166761" y="3011617"/>
                  <a:pt x="6167631" y="3029901"/>
                </a:cubicBezTo>
                <a:cubicBezTo>
                  <a:pt x="6168501" y="3047440"/>
                  <a:pt x="6182930" y="3061247"/>
                  <a:pt x="6200717" y="3061620"/>
                </a:cubicBezTo>
                <a:cubicBezTo>
                  <a:pt x="6220122" y="3061993"/>
                  <a:pt x="6234674" y="3047564"/>
                  <a:pt x="6234550" y="3028160"/>
                </a:cubicBezTo>
                <a:cubicBezTo>
                  <a:pt x="6234426" y="3009254"/>
                  <a:pt x="6218878" y="2994079"/>
                  <a:pt x="6200344" y="2994576"/>
                </a:cubicBezTo>
                <a:close/>
                <a:moveTo>
                  <a:pt x="6148600" y="3027663"/>
                </a:moveTo>
                <a:cubicBezTo>
                  <a:pt x="6148103" y="3009254"/>
                  <a:pt x="6131932" y="2993954"/>
                  <a:pt x="6113523" y="2994700"/>
                </a:cubicBezTo>
                <a:cubicBezTo>
                  <a:pt x="6096109" y="2995447"/>
                  <a:pt x="6082054" y="3009751"/>
                  <a:pt x="6081556" y="3027538"/>
                </a:cubicBezTo>
                <a:cubicBezTo>
                  <a:pt x="6081059" y="3046942"/>
                  <a:pt x="6095363" y="3061620"/>
                  <a:pt x="6114767" y="3061620"/>
                </a:cubicBezTo>
                <a:cubicBezTo>
                  <a:pt x="6133798" y="3061620"/>
                  <a:pt x="6148973" y="3046320"/>
                  <a:pt x="6148600" y="3027663"/>
                </a:cubicBezTo>
                <a:close/>
                <a:moveTo>
                  <a:pt x="6058918" y="3026294"/>
                </a:moveTo>
                <a:cubicBezTo>
                  <a:pt x="6057674" y="3007885"/>
                  <a:pt x="6040882" y="2993208"/>
                  <a:pt x="6022598" y="2994700"/>
                </a:cubicBezTo>
                <a:cubicBezTo>
                  <a:pt x="6005183" y="2996069"/>
                  <a:pt x="5991875" y="3010995"/>
                  <a:pt x="5991999" y="3028782"/>
                </a:cubicBezTo>
                <a:cubicBezTo>
                  <a:pt x="5992248" y="3048186"/>
                  <a:pt x="6007050" y="3062242"/>
                  <a:pt x="6026454" y="3061495"/>
                </a:cubicBezTo>
                <a:cubicBezTo>
                  <a:pt x="6045360" y="3060874"/>
                  <a:pt x="6060038" y="3044703"/>
                  <a:pt x="6058793" y="3026294"/>
                </a:cubicBezTo>
                <a:close/>
                <a:moveTo>
                  <a:pt x="5969485" y="3027041"/>
                </a:moveTo>
                <a:cubicBezTo>
                  <a:pt x="5968739" y="3008632"/>
                  <a:pt x="5952071" y="2993581"/>
                  <a:pt x="5933786" y="2994700"/>
                </a:cubicBezTo>
                <a:cubicBezTo>
                  <a:pt x="5916248" y="2995695"/>
                  <a:pt x="5902690" y="3010249"/>
                  <a:pt x="5902441" y="3028036"/>
                </a:cubicBezTo>
                <a:cubicBezTo>
                  <a:pt x="5902317" y="3047440"/>
                  <a:pt x="5916870" y="3061868"/>
                  <a:pt x="5936274" y="3061620"/>
                </a:cubicBezTo>
                <a:cubicBezTo>
                  <a:pt x="5955181" y="3061371"/>
                  <a:pt x="5970231" y="3045699"/>
                  <a:pt x="5969485" y="3027041"/>
                </a:cubicBezTo>
                <a:close/>
                <a:moveTo>
                  <a:pt x="5847339" y="2994700"/>
                </a:moveTo>
                <a:cubicBezTo>
                  <a:pt x="5828930" y="2995820"/>
                  <a:pt x="5814128" y="3012487"/>
                  <a:pt x="5815496" y="3030772"/>
                </a:cubicBezTo>
                <a:cubicBezTo>
                  <a:pt x="5816740" y="3048186"/>
                  <a:pt x="5831542" y="3061620"/>
                  <a:pt x="5849329" y="3061620"/>
                </a:cubicBezTo>
                <a:cubicBezTo>
                  <a:pt x="5868733" y="3061620"/>
                  <a:pt x="5882913" y="3046818"/>
                  <a:pt x="5882416" y="3027414"/>
                </a:cubicBezTo>
                <a:cubicBezTo>
                  <a:pt x="5881793" y="3008507"/>
                  <a:pt x="5865872" y="2993706"/>
                  <a:pt x="5847339" y="2994700"/>
                </a:cubicBezTo>
                <a:close/>
                <a:moveTo>
                  <a:pt x="5758154" y="2994700"/>
                </a:moveTo>
                <a:cubicBezTo>
                  <a:pt x="5739746" y="2995571"/>
                  <a:pt x="5724695" y="3012114"/>
                  <a:pt x="5725815" y="3030399"/>
                </a:cubicBezTo>
                <a:cubicBezTo>
                  <a:pt x="5726934" y="3047937"/>
                  <a:pt x="5741487" y="3061495"/>
                  <a:pt x="5759274" y="3061620"/>
                </a:cubicBezTo>
                <a:cubicBezTo>
                  <a:pt x="5778678" y="3061744"/>
                  <a:pt x="5793107" y="3047191"/>
                  <a:pt x="5792734" y="3027787"/>
                </a:cubicBezTo>
                <a:cubicBezTo>
                  <a:pt x="5792360" y="3008880"/>
                  <a:pt x="5776688" y="2993830"/>
                  <a:pt x="5758154" y="2994700"/>
                </a:cubicBezTo>
                <a:close/>
                <a:moveTo>
                  <a:pt x="5670090" y="2994700"/>
                </a:moveTo>
                <a:cubicBezTo>
                  <a:pt x="5651681" y="2994700"/>
                  <a:pt x="5636008" y="3010497"/>
                  <a:pt x="5636257" y="3028906"/>
                </a:cubicBezTo>
                <a:cubicBezTo>
                  <a:pt x="5636506" y="3046445"/>
                  <a:pt x="5650561" y="3060749"/>
                  <a:pt x="5668224" y="3061620"/>
                </a:cubicBezTo>
                <a:cubicBezTo>
                  <a:pt x="5687628" y="3062615"/>
                  <a:pt x="5702679" y="3048684"/>
                  <a:pt x="5703052" y="3029280"/>
                </a:cubicBezTo>
                <a:cubicBezTo>
                  <a:pt x="5703425" y="3010249"/>
                  <a:pt x="5688623" y="2994700"/>
                  <a:pt x="5669965" y="2994700"/>
                </a:cubicBezTo>
                <a:close/>
                <a:moveTo>
                  <a:pt x="5580905" y="2994700"/>
                </a:moveTo>
                <a:cubicBezTo>
                  <a:pt x="5562497" y="2994452"/>
                  <a:pt x="5546699" y="3010124"/>
                  <a:pt x="5546699" y="3028533"/>
                </a:cubicBezTo>
                <a:cubicBezTo>
                  <a:pt x="5546699" y="3046072"/>
                  <a:pt x="5560630" y="3060500"/>
                  <a:pt x="5578293" y="3061495"/>
                </a:cubicBezTo>
                <a:cubicBezTo>
                  <a:pt x="5597822" y="3062615"/>
                  <a:pt x="5612872" y="3048932"/>
                  <a:pt x="5613494" y="3029653"/>
                </a:cubicBezTo>
                <a:cubicBezTo>
                  <a:pt x="5614116" y="3010622"/>
                  <a:pt x="5599563" y="2994949"/>
                  <a:pt x="5580905" y="2994700"/>
                </a:cubicBezTo>
                <a:close/>
                <a:moveTo>
                  <a:pt x="5527544" y="3026294"/>
                </a:moveTo>
                <a:cubicBezTo>
                  <a:pt x="5526300" y="3007885"/>
                  <a:pt x="5509384" y="2993208"/>
                  <a:pt x="5491224" y="2994700"/>
                </a:cubicBezTo>
                <a:cubicBezTo>
                  <a:pt x="5473810" y="2996193"/>
                  <a:pt x="5460500" y="3010995"/>
                  <a:pt x="5460749" y="3028782"/>
                </a:cubicBezTo>
                <a:cubicBezTo>
                  <a:pt x="5460998" y="3048186"/>
                  <a:pt x="5475800" y="3062242"/>
                  <a:pt x="5495328" y="3061495"/>
                </a:cubicBezTo>
                <a:cubicBezTo>
                  <a:pt x="5514235" y="3060749"/>
                  <a:pt x="5528912" y="3044703"/>
                  <a:pt x="5527668" y="3026170"/>
                </a:cubicBezTo>
                <a:close/>
                <a:moveTo>
                  <a:pt x="5437987" y="3026294"/>
                </a:moveTo>
                <a:cubicBezTo>
                  <a:pt x="5436743" y="3007885"/>
                  <a:pt x="5419951" y="2993208"/>
                  <a:pt x="5401666" y="2994700"/>
                </a:cubicBezTo>
                <a:cubicBezTo>
                  <a:pt x="5384252" y="2996069"/>
                  <a:pt x="5370943" y="3010995"/>
                  <a:pt x="5371067" y="3028782"/>
                </a:cubicBezTo>
                <a:cubicBezTo>
                  <a:pt x="5371316" y="3048186"/>
                  <a:pt x="5386118" y="3062242"/>
                  <a:pt x="5405522" y="3061620"/>
                </a:cubicBezTo>
                <a:cubicBezTo>
                  <a:pt x="5424429" y="3060998"/>
                  <a:pt x="5439106" y="3044828"/>
                  <a:pt x="5437862" y="3026419"/>
                </a:cubicBezTo>
                <a:close/>
                <a:moveTo>
                  <a:pt x="5348429" y="3026294"/>
                </a:moveTo>
                <a:cubicBezTo>
                  <a:pt x="5347186" y="3007885"/>
                  <a:pt x="5330269" y="2993208"/>
                  <a:pt x="5312109" y="2994700"/>
                </a:cubicBezTo>
                <a:cubicBezTo>
                  <a:pt x="5294695" y="2996193"/>
                  <a:pt x="5281386" y="3010995"/>
                  <a:pt x="5281634" y="3028782"/>
                </a:cubicBezTo>
                <a:cubicBezTo>
                  <a:pt x="5281883" y="3048186"/>
                  <a:pt x="5296685" y="3062242"/>
                  <a:pt x="5316213" y="3061495"/>
                </a:cubicBezTo>
                <a:cubicBezTo>
                  <a:pt x="5335120" y="3060749"/>
                  <a:pt x="5349798" y="3044703"/>
                  <a:pt x="5348554" y="3026170"/>
                </a:cubicBezTo>
                <a:close/>
                <a:moveTo>
                  <a:pt x="5228646" y="2994700"/>
                </a:moveTo>
                <a:cubicBezTo>
                  <a:pt x="5210237" y="2994452"/>
                  <a:pt x="5194441" y="3010124"/>
                  <a:pt x="5194441" y="3028533"/>
                </a:cubicBezTo>
                <a:cubicBezTo>
                  <a:pt x="5194441" y="3046072"/>
                  <a:pt x="5208247" y="3060500"/>
                  <a:pt x="5226034" y="3061620"/>
                </a:cubicBezTo>
                <a:cubicBezTo>
                  <a:pt x="5245563" y="3062739"/>
                  <a:pt x="5260613" y="3049181"/>
                  <a:pt x="5261360" y="3029777"/>
                </a:cubicBezTo>
                <a:cubicBezTo>
                  <a:pt x="5261982" y="3010746"/>
                  <a:pt x="5247428" y="2995074"/>
                  <a:pt x="5228771" y="2994825"/>
                </a:cubicBezTo>
                <a:close/>
                <a:moveTo>
                  <a:pt x="5171678" y="3026543"/>
                </a:moveTo>
                <a:cubicBezTo>
                  <a:pt x="5170683" y="3008756"/>
                  <a:pt x="5156378" y="2994825"/>
                  <a:pt x="5138840" y="2994700"/>
                </a:cubicBezTo>
                <a:cubicBezTo>
                  <a:pt x="5120431" y="2994576"/>
                  <a:pt x="5104634" y="3010249"/>
                  <a:pt x="5104758" y="3028658"/>
                </a:cubicBezTo>
                <a:cubicBezTo>
                  <a:pt x="5104758" y="3047316"/>
                  <a:pt x="5120431" y="3061993"/>
                  <a:pt x="5139462" y="3061495"/>
                </a:cubicBezTo>
                <a:cubicBezTo>
                  <a:pt x="5158866" y="3060998"/>
                  <a:pt x="5172673" y="3045947"/>
                  <a:pt x="5171553" y="3026419"/>
                </a:cubicBezTo>
                <a:close/>
                <a:moveTo>
                  <a:pt x="5048536" y="2994700"/>
                </a:moveTo>
                <a:cubicBezTo>
                  <a:pt x="5030127" y="2994949"/>
                  <a:pt x="5014704" y="3011119"/>
                  <a:pt x="5015201" y="3029528"/>
                </a:cubicBezTo>
                <a:cubicBezTo>
                  <a:pt x="5015699" y="3047067"/>
                  <a:pt x="5030003" y="3061122"/>
                  <a:pt x="5047666" y="3061744"/>
                </a:cubicBezTo>
                <a:cubicBezTo>
                  <a:pt x="5067070" y="3062366"/>
                  <a:pt x="5081872" y="3048311"/>
                  <a:pt x="5081996" y="3028906"/>
                </a:cubicBezTo>
                <a:cubicBezTo>
                  <a:pt x="5082121" y="3009876"/>
                  <a:pt x="5066946" y="2994576"/>
                  <a:pt x="5048412" y="2994825"/>
                </a:cubicBezTo>
                <a:close/>
                <a:moveTo>
                  <a:pt x="4996170" y="3026792"/>
                </a:moveTo>
                <a:cubicBezTo>
                  <a:pt x="4995175" y="3008383"/>
                  <a:pt x="4978507" y="2993457"/>
                  <a:pt x="4960223" y="2994825"/>
                </a:cubicBezTo>
                <a:cubicBezTo>
                  <a:pt x="4942809" y="2996069"/>
                  <a:pt x="4929251" y="3010746"/>
                  <a:pt x="4929251" y="3028533"/>
                </a:cubicBezTo>
                <a:cubicBezTo>
                  <a:pt x="4929251" y="3047937"/>
                  <a:pt x="4943928" y="3062242"/>
                  <a:pt x="4963332" y="3061744"/>
                </a:cubicBezTo>
                <a:cubicBezTo>
                  <a:pt x="4982239" y="3061247"/>
                  <a:pt x="4997165" y="3045325"/>
                  <a:pt x="4996170" y="3026792"/>
                </a:cubicBezTo>
                <a:close/>
                <a:moveTo>
                  <a:pt x="4906613" y="3028782"/>
                </a:moveTo>
                <a:cubicBezTo>
                  <a:pt x="4906737" y="3010373"/>
                  <a:pt x="4890940" y="2994576"/>
                  <a:pt x="4872655" y="2994700"/>
                </a:cubicBezTo>
                <a:cubicBezTo>
                  <a:pt x="4855117" y="2994700"/>
                  <a:pt x="4840813" y="3008756"/>
                  <a:pt x="4839818" y="3026543"/>
                </a:cubicBezTo>
                <a:cubicBezTo>
                  <a:pt x="4838699" y="3046072"/>
                  <a:pt x="4852505" y="3061122"/>
                  <a:pt x="4871909" y="3061620"/>
                </a:cubicBezTo>
                <a:cubicBezTo>
                  <a:pt x="4890940" y="3062117"/>
                  <a:pt x="4906613" y="3047440"/>
                  <a:pt x="4906737" y="3028782"/>
                </a:cubicBezTo>
                <a:close/>
                <a:moveTo>
                  <a:pt x="4817055" y="3027165"/>
                </a:moveTo>
                <a:cubicBezTo>
                  <a:pt x="4816309" y="3008756"/>
                  <a:pt x="4799641" y="2993706"/>
                  <a:pt x="4781357" y="2994825"/>
                </a:cubicBezTo>
                <a:cubicBezTo>
                  <a:pt x="4763818" y="2995820"/>
                  <a:pt x="4750260" y="3010373"/>
                  <a:pt x="4750012" y="3028160"/>
                </a:cubicBezTo>
                <a:cubicBezTo>
                  <a:pt x="4749887" y="3047564"/>
                  <a:pt x="4764440" y="3061993"/>
                  <a:pt x="4783845" y="3061744"/>
                </a:cubicBezTo>
                <a:cubicBezTo>
                  <a:pt x="4802751" y="3061495"/>
                  <a:pt x="4817802" y="3045823"/>
                  <a:pt x="4817055" y="3027165"/>
                </a:cubicBezTo>
                <a:close/>
                <a:moveTo>
                  <a:pt x="4696899" y="2994700"/>
                </a:moveTo>
                <a:cubicBezTo>
                  <a:pt x="4678490" y="2994700"/>
                  <a:pt x="4662818" y="3010497"/>
                  <a:pt x="4663067" y="3028906"/>
                </a:cubicBezTo>
                <a:cubicBezTo>
                  <a:pt x="4663315" y="3046445"/>
                  <a:pt x="4677246" y="3060749"/>
                  <a:pt x="4695033" y="3061620"/>
                </a:cubicBezTo>
                <a:cubicBezTo>
                  <a:pt x="4714437" y="3062615"/>
                  <a:pt x="4729488" y="3048684"/>
                  <a:pt x="4729986" y="3029404"/>
                </a:cubicBezTo>
                <a:cubicBezTo>
                  <a:pt x="4730483" y="3010373"/>
                  <a:pt x="4715681" y="2994825"/>
                  <a:pt x="4697023" y="2994700"/>
                </a:cubicBezTo>
                <a:close/>
                <a:moveTo>
                  <a:pt x="4608461" y="2994700"/>
                </a:moveTo>
                <a:cubicBezTo>
                  <a:pt x="4590052" y="2993954"/>
                  <a:pt x="4573882" y="3009254"/>
                  <a:pt x="4573384" y="3027663"/>
                </a:cubicBezTo>
                <a:cubicBezTo>
                  <a:pt x="4572887" y="3045076"/>
                  <a:pt x="4586445" y="3060003"/>
                  <a:pt x="4604232" y="3061371"/>
                </a:cubicBezTo>
                <a:cubicBezTo>
                  <a:pt x="4623761" y="3062988"/>
                  <a:pt x="4639184" y="3049803"/>
                  <a:pt x="4640304" y="3030399"/>
                </a:cubicBezTo>
                <a:cubicBezTo>
                  <a:pt x="4641299" y="3011368"/>
                  <a:pt x="4627119" y="2995322"/>
                  <a:pt x="4608461" y="2994576"/>
                </a:cubicBezTo>
                <a:close/>
                <a:moveTo>
                  <a:pt x="4516292" y="2994700"/>
                </a:moveTo>
                <a:cubicBezTo>
                  <a:pt x="4497883" y="2995447"/>
                  <a:pt x="4482832" y="3012114"/>
                  <a:pt x="4483951" y="3030399"/>
                </a:cubicBezTo>
                <a:cubicBezTo>
                  <a:pt x="4484947" y="3047937"/>
                  <a:pt x="4499500" y="3061495"/>
                  <a:pt x="4517287" y="3061744"/>
                </a:cubicBezTo>
                <a:cubicBezTo>
                  <a:pt x="4536691" y="3061868"/>
                  <a:pt x="4551120" y="3047316"/>
                  <a:pt x="4550871" y="3027912"/>
                </a:cubicBezTo>
                <a:cubicBezTo>
                  <a:pt x="4550622" y="3009005"/>
                  <a:pt x="4534949" y="2993954"/>
                  <a:pt x="4516292" y="2994700"/>
                </a:cubicBezTo>
                <a:close/>
                <a:moveTo>
                  <a:pt x="4426485" y="2994700"/>
                </a:moveTo>
                <a:cubicBezTo>
                  <a:pt x="4408077" y="2995695"/>
                  <a:pt x="4393150" y="3012363"/>
                  <a:pt x="4394394" y="3030648"/>
                </a:cubicBezTo>
                <a:cubicBezTo>
                  <a:pt x="4395638" y="3048062"/>
                  <a:pt x="4410316" y="3061620"/>
                  <a:pt x="4428103" y="3061620"/>
                </a:cubicBezTo>
                <a:cubicBezTo>
                  <a:pt x="4447507" y="3061620"/>
                  <a:pt x="4461811" y="3046942"/>
                  <a:pt x="4461314" y="3027538"/>
                </a:cubicBezTo>
                <a:cubicBezTo>
                  <a:pt x="4460816" y="3008632"/>
                  <a:pt x="4445019" y="2993706"/>
                  <a:pt x="4426485" y="2994700"/>
                </a:cubicBezTo>
                <a:close/>
                <a:moveTo>
                  <a:pt x="4375363" y="3028533"/>
                </a:moveTo>
                <a:cubicBezTo>
                  <a:pt x="4375363" y="3010124"/>
                  <a:pt x="4359566" y="2994452"/>
                  <a:pt x="4341157" y="2994700"/>
                </a:cubicBezTo>
                <a:cubicBezTo>
                  <a:pt x="4323619" y="2994949"/>
                  <a:pt x="4309315" y="3009005"/>
                  <a:pt x="4308444" y="3026668"/>
                </a:cubicBezTo>
                <a:cubicBezTo>
                  <a:pt x="4307449" y="3046072"/>
                  <a:pt x="4321380" y="3061122"/>
                  <a:pt x="4340784" y="3061495"/>
                </a:cubicBezTo>
                <a:cubicBezTo>
                  <a:pt x="4359815" y="3061868"/>
                  <a:pt x="4375363" y="3047067"/>
                  <a:pt x="4375363" y="3028409"/>
                </a:cubicBezTo>
                <a:close/>
                <a:moveTo>
                  <a:pt x="4285806" y="3028658"/>
                </a:moveTo>
                <a:cubicBezTo>
                  <a:pt x="4285806" y="3010249"/>
                  <a:pt x="4270133" y="2994452"/>
                  <a:pt x="4251724" y="2994700"/>
                </a:cubicBezTo>
                <a:cubicBezTo>
                  <a:pt x="4234186" y="2994825"/>
                  <a:pt x="4219882" y="3008880"/>
                  <a:pt x="4218886" y="3026543"/>
                </a:cubicBezTo>
                <a:cubicBezTo>
                  <a:pt x="4217891" y="3046072"/>
                  <a:pt x="4231698" y="3060998"/>
                  <a:pt x="4250978" y="3061495"/>
                </a:cubicBezTo>
                <a:cubicBezTo>
                  <a:pt x="4270009" y="3061993"/>
                  <a:pt x="4285557" y="3047316"/>
                  <a:pt x="4285681" y="3028533"/>
                </a:cubicBezTo>
                <a:close/>
                <a:moveTo>
                  <a:pt x="4196249" y="3027538"/>
                </a:moveTo>
                <a:cubicBezTo>
                  <a:pt x="4195751" y="3009129"/>
                  <a:pt x="4179332" y="2993830"/>
                  <a:pt x="4161047" y="2994700"/>
                </a:cubicBezTo>
                <a:cubicBezTo>
                  <a:pt x="4143509" y="2995447"/>
                  <a:pt x="4129578" y="3009876"/>
                  <a:pt x="4129205" y="3027663"/>
                </a:cubicBezTo>
                <a:cubicBezTo>
                  <a:pt x="4128831" y="3047067"/>
                  <a:pt x="4143136" y="3061744"/>
                  <a:pt x="4162540" y="3061620"/>
                </a:cubicBezTo>
                <a:cubicBezTo>
                  <a:pt x="4181447" y="3061620"/>
                  <a:pt x="4196746" y="3046072"/>
                  <a:pt x="4196249" y="3027538"/>
                </a:cubicBezTo>
                <a:close/>
                <a:moveTo>
                  <a:pt x="4073853" y="2994700"/>
                </a:moveTo>
                <a:cubicBezTo>
                  <a:pt x="4055444" y="2995944"/>
                  <a:pt x="4040767" y="3012737"/>
                  <a:pt x="4042259" y="3031021"/>
                </a:cubicBezTo>
                <a:cubicBezTo>
                  <a:pt x="4043627" y="3048435"/>
                  <a:pt x="4058554" y="3061744"/>
                  <a:pt x="4076341" y="3061620"/>
                </a:cubicBezTo>
                <a:cubicBezTo>
                  <a:pt x="4095745" y="3061371"/>
                  <a:pt x="4109800" y="3046569"/>
                  <a:pt x="4109179" y="3027165"/>
                </a:cubicBezTo>
                <a:cubicBezTo>
                  <a:pt x="4108432" y="3008258"/>
                  <a:pt x="4092387" y="2993581"/>
                  <a:pt x="4073977" y="2994825"/>
                </a:cubicBezTo>
                <a:close/>
                <a:moveTo>
                  <a:pt x="4019497" y="3028533"/>
                </a:moveTo>
                <a:cubicBezTo>
                  <a:pt x="4019497" y="3010746"/>
                  <a:pt x="4006188" y="2995944"/>
                  <a:pt x="3988649" y="2994700"/>
                </a:cubicBezTo>
                <a:cubicBezTo>
                  <a:pt x="3970365" y="2993332"/>
                  <a:pt x="3953697" y="3008134"/>
                  <a:pt x="3952577" y="3026543"/>
                </a:cubicBezTo>
                <a:cubicBezTo>
                  <a:pt x="3951458" y="3045076"/>
                  <a:pt x="3966384" y="3060998"/>
                  <a:pt x="3985167" y="3061620"/>
                </a:cubicBezTo>
                <a:cubicBezTo>
                  <a:pt x="4004571" y="3062242"/>
                  <a:pt x="4019373" y="3047937"/>
                  <a:pt x="4019373" y="3028533"/>
                </a:cubicBezTo>
                <a:close/>
                <a:moveTo>
                  <a:pt x="3897226" y="2994576"/>
                </a:moveTo>
                <a:cubicBezTo>
                  <a:pt x="3878817" y="2994327"/>
                  <a:pt x="3863020" y="3010000"/>
                  <a:pt x="3863020" y="3028409"/>
                </a:cubicBezTo>
                <a:cubicBezTo>
                  <a:pt x="3863020" y="3045947"/>
                  <a:pt x="3876951" y="3060376"/>
                  <a:pt x="3894614" y="3061371"/>
                </a:cubicBezTo>
                <a:cubicBezTo>
                  <a:pt x="3914142" y="3062491"/>
                  <a:pt x="3929193" y="3048808"/>
                  <a:pt x="3929815" y="3029528"/>
                </a:cubicBezTo>
                <a:cubicBezTo>
                  <a:pt x="3930437" y="3010497"/>
                  <a:pt x="3915884" y="2994825"/>
                  <a:pt x="3897226" y="2994576"/>
                </a:cubicBezTo>
                <a:close/>
                <a:moveTo>
                  <a:pt x="3811151" y="3061495"/>
                </a:moveTo>
                <a:cubicBezTo>
                  <a:pt x="3828814" y="3060998"/>
                  <a:pt x="3843243" y="3047067"/>
                  <a:pt x="3843989" y="3029528"/>
                </a:cubicBezTo>
                <a:cubicBezTo>
                  <a:pt x="3844735" y="3011119"/>
                  <a:pt x="3829436" y="2994949"/>
                  <a:pt x="3811027" y="2994452"/>
                </a:cubicBezTo>
                <a:cubicBezTo>
                  <a:pt x="3792493" y="2993954"/>
                  <a:pt x="3777070" y="3009254"/>
                  <a:pt x="3777070" y="3028285"/>
                </a:cubicBezTo>
                <a:cubicBezTo>
                  <a:pt x="3777070" y="3047689"/>
                  <a:pt x="3791747" y="3061993"/>
                  <a:pt x="3811151" y="3061495"/>
                </a:cubicBezTo>
                <a:close/>
                <a:moveTo>
                  <a:pt x="3754432" y="3026419"/>
                </a:moveTo>
                <a:cubicBezTo>
                  <a:pt x="3753312" y="3008010"/>
                  <a:pt x="3736645" y="2993208"/>
                  <a:pt x="3718360" y="2994576"/>
                </a:cubicBezTo>
                <a:cubicBezTo>
                  <a:pt x="3700946" y="2995820"/>
                  <a:pt x="3687512" y="3010622"/>
                  <a:pt x="3687512" y="3028409"/>
                </a:cubicBezTo>
                <a:cubicBezTo>
                  <a:pt x="3687512" y="3047813"/>
                  <a:pt x="3702314" y="3061993"/>
                  <a:pt x="3721718" y="3061495"/>
                </a:cubicBezTo>
                <a:cubicBezTo>
                  <a:pt x="3740501" y="3060998"/>
                  <a:pt x="3755427" y="3044952"/>
                  <a:pt x="3754307" y="3026419"/>
                </a:cubicBezTo>
                <a:close/>
                <a:moveTo>
                  <a:pt x="3664874" y="3028409"/>
                </a:moveTo>
                <a:cubicBezTo>
                  <a:pt x="3664874" y="3010000"/>
                  <a:pt x="3649202" y="2994203"/>
                  <a:pt x="3630793" y="2994452"/>
                </a:cubicBezTo>
                <a:cubicBezTo>
                  <a:pt x="3613254" y="2994576"/>
                  <a:pt x="3598950" y="3008632"/>
                  <a:pt x="3597955" y="3026294"/>
                </a:cubicBezTo>
                <a:cubicBezTo>
                  <a:pt x="3596960" y="3045823"/>
                  <a:pt x="3610767" y="3060749"/>
                  <a:pt x="3630046" y="3061247"/>
                </a:cubicBezTo>
                <a:cubicBezTo>
                  <a:pt x="3649077" y="3061744"/>
                  <a:pt x="3664625" y="3047067"/>
                  <a:pt x="3664750" y="3028285"/>
                </a:cubicBezTo>
                <a:close/>
                <a:moveTo>
                  <a:pt x="3575317" y="3027165"/>
                </a:moveTo>
                <a:cubicBezTo>
                  <a:pt x="3574695" y="3008756"/>
                  <a:pt x="3558276" y="2993581"/>
                  <a:pt x="3539991" y="2994452"/>
                </a:cubicBezTo>
                <a:cubicBezTo>
                  <a:pt x="3522453" y="2995322"/>
                  <a:pt x="3508647" y="3009751"/>
                  <a:pt x="3508398" y="3027538"/>
                </a:cubicBezTo>
                <a:cubicBezTo>
                  <a:pt x="3508024" y="3046942"/>
                  <a:pt x="3522453" y="3061495"/>
                  <a:pt x="3541857" y="3061371"/>
                </a:cubicBezTo>
                <a:cubicBezTo>
                  <a:pt x="3560764" y="3061247"/>
                  <a:pt x="3575939" y="3045699"/>
                  <a:pt x="3575317" y="3027165"/>
                </a:cubicBezTo>
                <a:close/>
                <a:moveTo>
                  <a:pt x="3454166" y="2994452"/>
                </a:moveTo>
                <a:cubicBezTo>
                  <a:pt x="3435757" y="2994949"/>
                  <a:pt x="3420457" y="3011244"/>
                  <a:pt x="3421203" y="3029528"/>
                </a:cubicBezTo>
                <a:cubicBezTo>
                  <a:pt x="3421950" y="3046942"/>
                  <a:pt x="3436378" y="3060998"/>
                  <a:pt x="3454041" y="3061371"/>
                </a:cubicBezTo>
                <a:cubicBezTo>
                  <a:pt x="3473445" y="3061868"/>
                  <a:pt x="3488123" y="3047564"/>
                  <a:pt x="3488123" y="3028160"/>
                </a:cubicBezTo>
                <a:cubicBezTo>
                  <a:pt x="3488123" y="3009254"/>
                  <a:pt x="3472699" y="2993954"/>
                  <a:pt x="3454166" y="2994327"/>
                </a:cubicBezTo>
                <a:close/>
                <a:moveTo>
                  <a:pt x="3363364" y="2994452"/>
                </a:moveTo>
                <a:cubicBezTo>
                  <a:pt x="3344955" y="2995695"/>
                  <a:pt x="3330278" y="3012487"/>
                  <a:pt x="3331771" y="3030772"/>
                </a:cubicBezTo>
                <a:cubicBezTo>
                  <a:pt x="3333139" y="3048186"/>
                  <a:pt x="3348065" y="3061495"/>
                  <a:pt x="3365852" y="3061371"/>
                </a:cubicBezTo>
                <a:cubicBezTo>
                  <a:pt x="3385256" y="3061122"/>
                  <a:pt x="3399312" y="3046320"/>
                  <a:pt x="3398690" y="3026916"/>
                </a:cubicBezTo>
                <a:cubicBezTo>
                  <a:pt x="3397943" y="3008010"/>
                  <a:pt x="3381898" y="2993332"/>
                  <a:pt x="3363489" y="2994576"/>
                </a:cubicBezTo>
                <a:close/>
                <a:moveTo>
                  <a:pt x="3276295" y="2994452"/>
                </a:moveTo>
                <a:cubicBezTo>
                  <a:pt x="3257886" y="2994203"/>
                  <a:pt x="3242089" y="3009876"/>
                  <a:pt x="3242089" y="3028285"/>
                </a:cubicBezTo>
                <a:cubicBezTo>
                  <a:pt x="3242089" y="3045823"/>
                  <a:pt x="3256020" y="3060251"/>
                  <a:pt x="3273807" y="3061247"/>
                </a:cubicBezTo>
                <a:cubicBezTo>
                  <a:pt x="3293335" y="3062366"/>
                  <a:pt x="3308386" y="3048684"/>
                  <a:pt x="3309008" y="3029280"/>
                </a:cubicBezTo>
                <a:cubicBezTo>
                  <a:pt x="3309630" y="3010249"/>
                  <a:pt x="3294952" y="2994576"/>
                  <a:pt x="3276295" y="2994327"/>
                </a:cubicBezTo>
                <a:close/>
                <a:moveTo>
                  <a:pt x="3223182" y="3027289"/>
                </a:moveTo>
                <a:cubicBezTo>
                  <a:pt x="3222684" y="3008880"/>
                  <a:pt x="3206266" y="2993581"/>
                  <a:pt x="3187981" y="2994452"/>
                </a:cubicBezTo>
                <a:cubicBezTo>
                  <a:pt x="3170443" y="2995198"/>
                  <a:pt x="3156511" y="3009627"/>
                  <a:pt x="3156138" y="3027414"/>
                </a:cubicBezTo>
                <a:cubicBezTo>
                  <a:pt x="3155765" y="3046818"/>
                  <a:pt x="3170070" y="3061495"/>
                  <a:pt x="3189474" y="3061371"/>
                </a:cubicBezTo>
                <a:cubicBezTo>
                  <a:pt x="3208380" y="3061371"/>
                  <a:pt x="3223680" y="3045823"/>
                  <a:pt x="3223182" y="3027289"/>
                </a:cubicBezTo>
                <a:close/>
                <a:moveTo>
                  <a:pt x="3133625" y="3026668"/>
                </a:moveTo>
                <a:cubicBezTo>
                  <a:pt x="3132754" y="3008258"/>
                  <a:pt x="3116211" y="2993208"/>
                  <a:pt x="3097926" y="2994327"/>
                </a:cubicBezTo>
                <a:cubicBezTo>
                  <a:pt x="3080388" y="2995447"/>
                  <a:pt x="3066830" y="3010000"/>
                  <a:pt x="3066705" y="3027787"/>
                </a:cubicBezTo>
                <a:cubicBezTo>
                  <a:pt x="3066581" y="3047191"/>
                  <a:pt x="3081134" y="3061620"/>
                  <a:pt x="3100538" y="3061247"/>
                </a:cubicBezTo>
                <a:cubicBezTo>
                  <a:pt x="3119445" y="3060874"/>
                  <a:pt x="3134495" y="3045201"/>
                  <a:pt x="3133625" y="3026668"/>
                </a:cubicBezTo>
                <a:close/>
                <a:moveTo>
                  <a:pt x="3044067" y="3027289"/>
                </a:moveTo>
                <a:cubicBezTo>
                  <a:pt x="3043570" y="3008880"/>
                  <a:pt x="3027275" y="2993581"/>
                  <a:pt x="3008991" y="2994327"/>
                </a:cubicBezTo>
                <a:cubicBezTo>
                  <a:pt x="2991452" y="2995074"/>
                  <a:pt x="2977521" y="3009378"/>
                  <a:pt x="2977148" y="3027165"/>
                </a:cubicBezTo>
                <a:cubicBezTo>
                  <a:pt x="2976650" y="3046569"/>
                  <a:pt x="2990955" y="3061247"/>
                  <a:pt x="3010359" y="3061247"/>
                </a:cubicBezTo>
                <a:cubicBezTo>
                  <a:pt x="3029390" y="3061247"/>
                  <a:pt x="3044565" y="3045823"/>
                  <a:pt x="3044067" y="3027289"/>
                </a:cubicBezTo>
                <a:close/>
                <a:moveTo>
                  <a:pt x="2924160" y="2994327"/>
                </a:moveTo>
                <a:cubicBezTo>
                  <a:pt x="2905751" y="2994079"/>
                  <a:pt x="2889830" y="3009627"/>
                  <a:pt x="2889830" y="3028036"/>
                </a:cubicBezTo>
                <a:cubicBezTo>
                  <a:pt x="2889830" y="3045574"/>
                  <a:pt x="2903636" y="3060003"/>
                  <a:pt x="2921423" y="3061122"/>
                </a:cubicBezTo>
                <a:cubicBezTo>
                  <a:pt x="2940952" y="3062242"/>
                  <a:pt x="2956127" y="3048684"/>
                  <a:pt x="2956749" y="3029280"/>
                </a:cubicBezTo>
                <a:cubicBezTo>
                  <a:pt x="2957371" y="3010249"/>
                  <a:pt x="2942818" y="2994576"/>
                  <a:pt x="2924160" y="2994203"/>
                </a:cubicBezTo>
                <a:close/>
                <a:moveTo>
                  <a:pt x="2833483" y="2994327"/>
                </a:moveTo>
                <a:cubicBezTo>
                  <a:pt x="2815074" y="2994700"/>
                  <a:pt x="2799774" y="3010870"/>
                  <a:pt x="2800397" y="3029280"/>
                </a:cubicBezTo>
                <a:cubicBezTo>
                  <a:pt x="2801018" y="3046693"/>
                  <a:pt x="2815323" y="3060874"/>
                  <a:pt x="2833110" y="3061371"/>
                </a:cubicBezTo>
                <a:cubicBezTo>
                  <a:pt x="2852514" y="3061993"/>
                  <a:pt x="2867316" y="3047689"/>
                  <a:pt x="2867316" y="3028285"/>
                </a:cubicBezTo>
                <a:cubicBezTo>
                  <a:pt x="2867316" y="3009254"/>
                  <a:pt x="2852141" y="2993954"/>
                  <a:pt x="2833483" y="2994327"/>
                </a:cubicBezTo>
                <a:close/>
                <a:moveTo>
                  <a:pt x="2742930" y="2994327"/>
                </a:moveTo>
                <a:cubicBezTo>
                  <a:pt x="2724522" y="2995198"/>
                  <a:pt x="2709595" y="3011866"/>
                  <a:pt x="2710839" y="3030150"/>
                </a:cubicBezTo>
                <a:cubicBezTo>
                  <a:pt x="2711958" y="3047564"/>
                  <a:pt x="2726636" y="3061122"/>
                  <a:pt x="2744423" y="3061247"/>
                </a:cubicBezTo>
                <a:cubicBezTo>
                  <a:pt x="2763827" y="3061247"/>
                  <a:pt x="2778132" y="3046693"/>
                  <a:pt x="2777758" y="3027289"/>
                </a:cubicBezTo>
                <a:cubicBezTo>
                  <a:pt x="2777385" y="3008383"/>
                  <a:pt x="2761588" y="2993457"/>
                  <a:pt x="2742930" y="2994327"/>
                </a:cubicBezTo>
                <a:close/>
                <a:moveTo>
                  <a:pt x="2655363" y="2994327"/>
                </a:moveTo>
                <a:cubicBezTo>
                  <a:pt x="2636954" y="2994079"/>
                  <a:pt x="2621157" y="3009751"/>
                  <a:pt x="2621157" y="3028160"/>
                </a:cubicBezTo>
                <a:cubicBezTo>
                  <a:pt x="2621157" y="3045699"/>
                  <a:pt x="2635088" y="3060127"/>
                  <a:pt x="2652751" y="3061122"/>
                </a:cubicBezTo>
                <a:cubicBezTo>
                  <a:pt x="2672280" y="3062242"/>
                  <a:pt x="2687330" y="3048559"/>
                  <a:pt x="2687952" y="3029280"/>
                </a:cubicBezTo>
                <a:cubicBezTo>
                  <a:pt x="2688574" y="3010249"/>
                  <a:pt x="2674021" y="2994576"/>
                  <a:pt x="2655363" y="2994327"/>
                </a:cubicBezTo>
                <a:close/>
                <a:moveTo>
                  <a:pt x="2602002" y="3031270"/>
                </a:moveTo>
                <a:cubicBezTo>
                  <a:pt x="2603868" y="3013110"/>
                  <a:pt x="2589439" y="2995944"/>
                  <a:pt x="2571030" y="2994452"/>
                </a:cubicBezTo>
                <a:cubicBezTo>
                  <a:pt x="2553616" y="2992959"/>
                  <a:pt x="2537944" y="3005646"/>
                  <a:pt x="2535580" y="3023309"/>
                </a:cubicBezTo>
                <a:cubicBezTo>
                  <a:pt x="2532968" y="3042713"/>
                  <a:pt x="2545407" y="3059132"/>
                  <a:pt x="2564438" y="3061122"/>
                </a:cubicBezTo>
                <a:cubicBezTo>
                  <a:pt x="2583344" y="3063112"/>
                  <a:pt x="2600136" y="3049803"/>
                  <a:pt x="2602002" y="3031394"/>
                </a:cubicBezTo>
                <a:close/>
                <a:moveTo>
                  <a:pt x="2512569" y="3027414"/>
                </a:moveTo>
                <a:cubicBezTo>
                  <a:pt x="2512196" y="3009005"/>
                  <a:pt x="2496026" y="2993581"/>
                  <a:pt x="2477617" y="2994327"/>
                </a:cubicBezTo>
                <a:cubicBezTo>
                  <a:pt x="2460078" y="2994949"/>
                  <a:pt x="2446023" y="3009254"/>
                  <a:pt x="2445525" y="3027041"/>
                </a:cubicBezTo>
                <a:cubicBezTo>
                  <a:pt x="2444903" y="3046445"/>
                  <a:pt x="2459208" y="3061247"/>
                  <a:pt x="2478612" y="3061247"/>
                </a:cubicBezTo>
                <a:cubicBezTo>
                  <a:pt x="2497643" y="3061247"/>
                  <a:pt x="2512942" y="3046072"/>
                  <a:pt x="2512569" y="3027538"/>
                </a:cubicBezTo>
                <a:close/>
                <a:moveTo>
                  <a:pt x="2423011" y="3028533"/>
                </a:moveTo>
                <a:cubicBezTo>
                  <a:pt x="2423260" y="3010124"/>
                  <a:pt x="2407588" y="2994203"/>
                  <a:pt x="2389179" y="2994327"/>
                </a:cubicBezTo>
                <a:cubicBezTo>
                  <a:pt x="2371640" y="2994327"/>
                  <a:pt x="2357212" y="3008134"/>
                  <a:pt x="2356092" y="3025921"/>
                </a:cubicBezTo>
                <a:cubicBezTo>
                  <a:pt x="2354973" y="3045450"/>
                  <a:pt x="2368531" y="3060500"/>
                  <a:pt x="2387935" y="3061247"/>
                </a:cubicBezTo>
                <a:cubicBezTo>
                  <a:pt x="2407090" y="3061868"/>
                  <a:pt x="2422638" y="3047316"/>
                  <a:pt x="2422887" y="3028658"/>
                </a:cubicBezTo>
                <a:close/>
                <a:moveTo>
                  <a:pt x="2335942" y="3027041"/>
                </a:moveTo>
                <a:cubicBezTo>
                  <a:pt x="2335444" y="3009378"/>
                  <a:pt x="2321389" y="2994949"/>
                  <a:pt x="2303850" y="2994327"/>
                </a:cubicBezTo>
                <a:cubicBezTo>
                  <a:pt x="2285441" y="2993706"/>
                  <a:pt x="2269271" y="3009005"/>
                  <a:pt x="2268898" y="3027414"/>
                </a:cubicBezTo>
                <a:cubicBezTo>
                  <a:pt x="2268525" y="3045947"/>
                  <a:pt x="2283824" y="3061247"/>
                  <a:pt x="2302855" y="3061247"/>
                </a:cubicBezTo>
                <a:cubicBezTo>
                  <a:pt x="2322259" y="3061247"/>
                  <a:pt x="2336564" y="3046445"/>
                  <a:pt x="2335942" y="3027041"/>
                </a:cubicBezTo>
                <a:close/>
                <a:moveTo>
                  <a:pt x="2212925" y="2994327"/>
                </a:moveTo>
                <a:cubicBezTo>
                  <a:pt x="2194516" y="2994452"/>
                  <a:pt x="2178968" y="3010497"/>
                  <a:pt x="2179465" y="3028906"/>
                </a:cubicBezTo>
                <a:cubicBezTo>
                  <a:pt x="2179838" y="3046445"/>
                  <a:pt x="2194018" y="3060625"/>
                  <a:pt x="2211805" y="3061247"/>
                </a:cubicBezTo>
                <a:cubicBezTo>
                  <a:pt x="2231209" y="3061993"/>
                  <a:pt x="2246136" y="3047937"/>
                  <a:pt x="2246384" y="3028658"/>
                </a:cubicBezTo>
                <a:cubicBezTo>
                  <a:pt x="2246633" y="3009627"/>
                  <a:pt x="2231583" y="2994203"/>
                  <a:pt x="2213049" y="2994327"/>
                </a:cubicBezTo>
                <a:close/>
                <a:moveTo>
                  <a:pt x="2156827" y="3028285"/>
                </a:moveTo>
                <a:cubicBezTo>
                  <a:pt x="2156827" y="3010497"/>
                  <a:pt x="2143518" y="2995695"/>
                  <a:pt x="2125979" y="2994452"/>
                </a:cubicBezTo>
                <a:cubicBezTo>
                  <a:pt x="2107695" y="2993083"/>
                  <a:pt x="2091027" y="3007885"/>
                  <a:pt x="2089908" y="3026294"/>
                </a:cubicBezTo>
                <a:cubicBezTo>
                  <a:pt x="2088788" y="3044828"/>
                  <a:pt x="2103714" y="3060749"/>
                  <a:pt x="2122497" y="3061371"/>
                </a:cubicBezTo>
                <a:cubicBezTo>
                  <a:pt x="2141901" y="3061993"/>
                  <a:pt x="2156703" y="3047689"/>
                  <a:pt x="2156703" y="3028285"/>
                </a:cubicBezTo>
                <a:close/>
                <a:moveTo>
                  <a:pt x="2070752" y="3026045"/>
                </a:moveTo>
                <a:cubicBezTo>
                  <a:pt x="2069508" y="3007637"/>
                  <a:pt x="2052716" y="2992959"/>
                  <a:pt x="2034432" y="2994452"/>
                </a:cubicBezTo>
                <a:cubicBezTo>
                  <a:pt x="2017018" y="2995820"/>
                  <a:pt x="2003709" y="3010746"/>
                  <a:pt x="2003833" y="3028533"/>
                </a:cubicBezTo>
                <a:cubicBezTo>
                  <a:pt x="2004082" y="3047937"/>
                  <a:pt x="2018884" y="3061993"/>
                  <a:pt x="2038288" y="3061247"/>
                </a:cubicBezTo>
                <a:cubicBezTo>
                  <a:pt x="2057194" y="3060625"/>
                  <a:pt x="2071872" y="3044455"/>
                  <a:pt x="2070628" y="3026045"/>
                </a:cubicBezTo>
                <a:close/>
                <a:moveTo>
                  <a:pt x="1981319" y="3027289"/>
                </a:moveTo>
                <a:cubicBezTo>
                  <a:pt x="1980822" y="3008880"/>
                  <a:pt x="1964527" y="2993581"/>
                  <a:pt x="1946243" y="2994327"/>
                </a:cubicBezTo>
                <a:cubicBezTo>
                  <a:pt x="1928704" y="2995074"/>
                  <a:pt x="1914773" y="3009378"/>
                  <a:pt x="1914400" y="3027165"/>
                </a:cubicBezTo>
                <a:cubicBezTo>
                  <a:pt x="1913902" y="3046569"/>
                  <a:pt x="1928207" y="3061247"/>
                  <a:pt x="1947611" y="3061247"/>
                </a:cubicBezTo>
                <a:cubicBezTo>
                  <a:pt x="1966642" y="3061247"/>
                  <a:pt x="1981817" y="3045823"/>
                  <a:pt x="1981319" y="3027289"/>
                </a:cubicBezTo>
                <a:close/>
                <a:moveTo>
                  <a:pt x="1891762" y="3028160"/>
                </a:moveTo>
                <a:cubicBezTo>
                  <a:pt x="1891762" y="3009751"/>
                  <a:pt x="1875965" y="2994079"/>
                  <a:pt x="1857556" y="2994327"/>
                </a:cubicBezTo>
                <a:cubicBezTo>
                  <a:pt x="1840018" y="2994576"/>
                  <a:pt x="1825713" y="3008632"/>
                  <a:pt x="1824843" y="3026294"/>
                </a:cubicBezTo>
                <a:cubicBezTo>
                  <a:pt x="1823847" y="3045699"/>
                  <a:pt x="1837779" y="3060749"/>
                  <a:pt x="1857183" y="3061122"/>
                </a:cubicBezTo>
                <a:cubicBezTo>
                  <a:pt x="1876214" y="3061495"/>
                  <a:pt x="1891762" y="3046693"/>
                  <a:pt x="1891762" y="3028036"/>
                </a:cubicBezTo>
                <a:close/>
                <a:moveTo>
                  <a:pt x="1802204" y="3028409"/>
                </a:moveTo>
                <a:cubicBezTo>
                  <a:pt x="1802329" y="3010000"/>
                  <a:pt x="1786532" y="2994203"/>
                  <a:pt x="1768247" y="2994327"/>
                </a:cubicBezTo>
                <a:cubicBezTo>
                  <a:pt x="1750709" y="2994327"/>
                  <a:pt x="1736405" y="3008383"/>
                  <a:pt x="1735410" y="3026170"/>
                </a:cubicBezTo>
                <a:cubicBezTo>
                  <a:pt x="1734290" y="3045699"/>
                  <a:pt x="1748097" y="3060749"/>
                  <a:pt x="1767501" y="3061247"/>
                </a:cubicBezTo>
                <a:cubicBezTo>
                  <a:pt x="1786532" y="3061744"/>
                  <a:pt x="1802204" y="3047067"/>
                  <a:pt x="1802329" y="3028409"/>
                </a:cubicBezTo>
                <a:close/>
                <a:moveTo>
                  <a:pt x="1715135" y="3027041"/>
                </a:moveTo>
                <a:cubicBezTo>
                  <a:pt x="1714637" y="3009378"/>
                  <a:pt x="1700582" y="2994949"/>
                  <a:pt x="1683043" y="2994327"/>
                </a:cubicBezTo>
                <a:cubicBezTo>
                  <a:pt x="1664634" y="2993706"/>
                  <a:pt x="1648464" y="3009005"/>
                  <a:pt x="1648091" y="3027414"/>
                </a:cubicBezTo>
                <a:cubicBezTo>
                  <a:pt x="1647718" y="3045947"/>
                  <a:pt x="1663017" y="3061247"/>
                  <a:pt x="1682048" y="3061247"/>
                </a:cubicBezTo>
                <a:cubicBezTo>
                  <a:pt x="1701452" y="3061247"/>
                  <a:pt x="1715757" y="3046445"/>
                  <a:pt x="1715135" y="3027041"/>
                </a:cubicBezTo>
                <a:close/>
                <a:moveTo>
                  <a:pt x="1592864" y="2994327"/>
                </a:moveTo>
                <a:cubicBezTo>
                  <a:pt x="1574455" y="2994079"/>
                  <a:pt x="1558658" y="3009751"/>
                  <a:pt x="1558658" y="3028160"/>
                </a:cubicBezTo>
                <a:cubicBezTo>
                  <a:pt x="1558658" y="3045699"/>
                  <a:pt x="1572465" y="3060127"/>
                  <a:pt x="1590252" y="3061247"/>
                </a:cubicBezTo>
                <a:cubicBezTo>
                  <a:pt x="1609780" y="3062366"/>
                  <a:pt x="1624831" y="3048808"/>
                  <a:pt x="1625577" y="3029404"/>
                </a:cubicBezTo>
                <a:cubicBezTo>
                  <a:pt x="1626199" y="3010373"/>
                  <a:pt x="1611646" y="2994700"/>
                  <a:pt x="1592988" y="2994452"/>
                </a:cubicBezTo>
                <a:close/>
                <a:moveTo>
                  <a:pt x="1501814" y="2994327"/>
                </a:moveTo>
                <a:cubicBezTo>
                  <a:pt x="1483405" y="2994949"/>
                  <a:pt x="1468230" y="3011368"/>
                  <a:pt x="1469101" y="3029653"/>
                </a:cubicBezTo>
                <a:cubicBezTo>
                  <a:pt x="1469971" y="3047191"/>
                  <a:pt x="1484400" y="3060998"/>
                  <a:pt x="1502187" y="3061247"/>
                </a:cubicBezTo>
                <a:cubicBezTo>
                  <a:pt x="1521591" y="3061620"/>
                  <a:pt x="1536144" y="3047191"/>
                  <a:pt x="1536020" y="3027787"/>
                </a:cubicBezTo>
                <a:cubicBezTo>
                  <a:pt x="1535895" y="3008880"/>
                  <a:pt x="1520347" y="2993706"/>
                  <a:pt x="1501814" y="2994327"/>
                </a:cubicBezTo>
                <a:close/>
                <a:moveTo>
                  <a:pt x="1450070" y="3027289"/>
                </a:moveTo>
                <a:cubicBezTo>
                  <a:pt x="1449572" y="3008880"/>
                  <a:pt x="1433153" y="2993581"/>
                  <a:pt x="1414869" y="2994452"/>
                </a:cubicBezTo>
                <a:cubicBezTo>
                  <a:pt x="1397330" y="2995198"/>
                  <a:pt x="1383399" y="3009627"/>
                  <a:pt x="1383026" y="3027414"/>
                </a:cubicBezTo>
                <a:cubicBezTo>
                  <a:pt x="1382653" y="3046818"/>
                  <a:pt x="1396957" y="3061495"/>
                  <a:pt x="1416361" y="3061371"/>
                </a:cubicBezTo>
                <a:cubicBezTo>
                  <a:pt x="1435268" y="3061371"/>
                  <a:pt x="1450567" y="3045823"/>
                  <a:pt x="1450070" y="3027289"/>
                </a:cubicBezTo>
                <a:close/>
                <a:moveTo>
                  <a:pt x="1360388" y="3026543"/>
                </a:moveTo>
                <a:cubicBezTo>
                  <a:pt x="1359393" y="3008134"/>
                  <a:pt x="1342725" y="2993208"/>
                  <a:pt x="1324440" y="2994452"/>
                </a:cubicBezTo>
                <a:cubicBezTo>
                  <a:pt x="1307027" y="2995695"/>
                  <a:pt x="1293469" y="3010249"/>
                  <a:pt x="1293469" y="3028160"/>
                </a:cubicBezTo>
                <a:cubicBezTo>
                  <a:pt x="1293469" y="3047564"/>
                  <a:pt x="1308146" y="3061868"/>
                  <a:pt x="1327550" y="3061371"/>
                </a:cubicBezTo>
                <a:cubicBezTo>
                  <a:pt x="1346457" y="3060874"/>
                  <a:pt x="1361383" y="3045076"/>
                  <a:pt x="1360388" y="3026543"/>
                </a:cubicBezTo>
                <a:close/>
                <a:moveTo>
                  <a:pt x="1270830" y="3028658"/>
                </a:moveTo>
                <a:cubicBezTo>
                  <a:pt x="1271079" y="3010249"/>
                  <a:pt x="1255407" y="2994452"/>
                  <a:pt x="1236998" y="2994452"/>
                </a:cubicBezTo>
                <a:cubicBezTo>
                  <a:pt x="1219459" y="2994452"/>
                  <a:pt x="1205031" y="3008383"/>
                  <a:pt x="1203911" y="3026045"/>
                </a:cubicBezTo>
                <a:cubicBezTo>
                  <a:pt x="1202792" y="3045574"/>
                  <a:pt x="1216350" y="3060625"/>
                  <a:pt x="1235754" y="3061247"/>
                </a:cubicBezTo>
                <a:cubicBezTo>
                  <a:pt x="1254785" y="3061868"/>
                  <a:pt x="1270457" y="3047316"/>
                  <a:pt x="1270706" y="3028658"/>
                </a:cubicBezTo>
                <a:close/>
                <a:moveTo>
                  <a:pt x="1183636" y="3028160"/>
                </a:moveTo>
                <a:cubicBezTo>
                  <a:pt x="1183636" y="3010373"/>
                  <a:pt x="1170078" y="2995695"/>
                  <a:pt x="1152664" y="2994452"/>
                </a:cubicBezTo>
                <a:cubicBezTo>
                  <a:pt x="1134380" y="2993208"/>
                  <a:pt x="1117712" y="3008010"/>
                  <a:pt x="1116717" y="3026419"/>
                </a:cubicBezTo>
                <a:cubicBezTo>
                  <a:pt x="1115722" y="3044952"/>
                  <a:pt x="1130648" y="3060874"/>
                  <a:pt x="1149555" y="3061247"/>
                </a:cubicBezTo>
                <a:cubicBezTo>
                  <a:pt x="1168959" y="3061744"/>
                  <a:pt x="1183636" y="3047440"/>
                  <a:pt x="1183636" y="3028036"/>
                </a:cubicBezTo>
                <a:close/>
                <a:moveTo>
                  <a:pt x="1059251" y="2994452"/>
                </a:moveTo>
                <a:cubicBezTo>
                  <a:pt x="1040842" y="2995447"/>
                  <a:pt x="1025916" y="3012114"/>
                  <a:pt x="1027160" y="3030399"/>
                </a:cubicBezTo>
                <a:cubicBezTo>
                  <a:pt x="1028403" y="3047813"/>
                  <a:pt x="1043081" y="3061371"/>
                  <a:pt x="1060868" y="3061371"/>
                </a:cubicBezTo>
                <a:cubicBezTo>
                  <a:pt x="1080272" y="3061371"/>
                  <a:pt x="1094576" y="3046693"/>
                  <a:pt x="1094079" y="3027289"/>
                </a:cubicBezTo>
                <a:cubicBezTo>
                  <a:pt x="1093581" y="3008383"/>
                  <a:pt x="1077784" y="2993457"/>
                  <a:pt x="1059251" y="2994452"/>
                </a:cubicBezTo>
                <a:close/>
                <a:moveTo>
                  <a:pt x="971311" y="2994452"/>
                </a:moveTo>
                <a:cubicBezTo>
                  <a:pt x="952902" y="2994452"/>
                  <a:pt x="937229" y="3010373"/>
                  <a:pt x="937478" y="3028782"/>
                </a:cubicBezTo>
                <a:cubicBezTo>
                  <a:pt x="937727" y="3046320"/>
                  <a:pt x="951782" y="3060625"/>
                  <a:pt x="969569" y="3061371"/>
                </a:cubicBezTo>
                <a:cubicBezTo>
                  <a:pt x="988973" y="3062242"/>
                  <a:pt x="1004024" y="3048311"/>
                  <a:pt x="1004397" y="3029031"/>
                </a:cubicBezTo>
                <a:cubicBezTo>
                  <a:pt x="1004770" y="3010000"/>
                  <a:pt x="989968" y="2994452"/>
                  <a:pt x="971311" y="2994452"/>
                </a:cubicBezTo>
                <a:close/>
                <a:moveTo>
                  <a:pt x="880509" y="2994452"/>
                </a:moveTo>
                <a:cubicBezTo>
                  <a:pt x="862100" y="2995198"/>
                  <a:pt x="847050" y="3011741"/>
                  <a:pt x="848045" y="3030026"/>
                </a:cubicBezTo>
                <a:cubicBezTo>
                  <a:pt x="849040" y="3047564"/>
                  <a:pt x="863593" y="3061247"/>
                  <a:pt x="881380" y="3061371"/>
                </a:cubicBezTo>
                <a:cubicBezTo>
                  <a:pt x="900784" y="3061620"/>
                  <a:pt x="915213" y="3047067"/>
                  <a:pt x="914964" y="3027663"/>
                </a:cubicBezTo>
                <a:cubicBezTo>
                  <a:pt x="914715" y="3008756"/>
                  <a:pt x="899043" y="2993706"/>
                  <a:pt x="880509" y="2994452"/>
                </a:cubicBezTo>
                <a:close/>
                <a:moveTo>
                  <a:pt x="828889" y="3026419"/>
                </a:moveTo>
                <a:cubicBezTo>
                  <a:pt x="827770" y="3008010"/>
                  <a:pt x="811102" y="2993208"/>
                  <a:pt x="792818" y="2994576"/>
                </a:cubicBezTo>
                <a:cubicBezTo>
                  <a:pt x="775404" y="2995820"/>
                  <a:pt x="761970" y="3010622"/>
                  <a:pt x="761970" y="3028409"/>
                </a:cubicBezTo>
                <a:cubicBezTo>
                  <a:pt x="761970" y="3047813"/>
                  <a:pt x="776772" y="3061993"/>
                  <a:pt x="796176" y="3061495"/>
                </a:cubicBezTo>
                <a:cubicBezTo>
                  <a:pt x="814958" y="3060998"/>
                  <a:pt x="829885" y="3044952"/>
                  <a:pt x="828765" y="3026419"/>
                </a:cubicBezTo>
                <a:close/>
                <a:moveTo>
                  <a:pt x="739332" y="3026916"/>
                </a:moveTo>
                <a:cubicBezTo>
                  <a:pt x="738586" y="3008507"/>
                  <a:pt x="721918" y="2993457"/>
                  <a:pt x="703633" y="2994576"/>
                </a:cubicBezTo>
                <a:cubicBezTo>
                  <a:pt x="686095" y="2995571"/>
                  <a:pt x="672537" y="3010124"/>
                  <a:pt x="672288" y="3027912"/>
                </a:cubicBezTo>
                <a:cubicBezTo>
                  <a:pt x="672164" y="3047316"/>
                  <a:pt x="686717" y="3061744"/>
                  <a:pt x="706121" y="3061495"/>
                </a:cubicBezTo>
                <a:cubicBezTo>
                  <a:pt x="725028" y="3061247"/>
                  <a:pt x="740078" y="3045574"/>
                  <a:pt x="739332" y="3026916"/>
                </a:cubicBezTo>
                <a:close/>
                <a:moveTo>
                  <a:pt x="649775" y="3028285"/>
                </a:moveTo>
                <a:cubicBezTo>
                  <a:pt x="649775" y="3009876"/>
                  <a:pt x="633853" y="2994203"/>
                  <a:pt x="615444" y="2994452"/>
                </a:cubicBezTo>
                <a:cubicBezTo>
                  <a:pt x="597906" y="2994700"/>
                  <a:pt x="583602" y="3008756"/>
                  <a:pt x="582855" y="3026543"/>
                </a:cubicBezTo>
                <a:cubicBezTo>
                  <a:pt x="581985" y="3045947"/>
                  <a:pt x="595791" y="3060998"/>
                  <a:pt x="615195" y="3061371"/>
                </a:cubicBezTo>
                <a:cubicBezTo>
                  <a:pt x="634226" y="3061744"/>
                  <a:pt x="649775" y="3046942"/>
                  <a:pt x="649775" y="3028285"/>
                </a:cubicBezTo>
                <a:close/>
                <a:moveTo>
                  <a:pt x="529494" y="2994452"/>
                </a:moveTo>
                <a:cubicBezTo>
                  <a:pt x="511085" y="2994452"/>
                  <a:pt x="495412" y="3010249"/>
                  <a:pt x="495661" y="3028658"/>
                </a:cubicBezTo>
                <a:cubicBezTo>
                  <a:pt x="495910" y="3046196"/>
                  <a:pt x="509966" y="3060500"/>
                  <a:pt x="527628" y="3061371"/>
                </a:cubicBezTo>
                <a:cubicBezTo>
                  <a:pt x="547032" y="3062366"/>
                  <a:pt x="562083" y="3048435"/>
                  <a:pt x="562456" y="3029031"/>
                </a:cubicBezTo>
                <a:cubicBezTo>
                  <a:pt x="562829" y="3010000"/>
                  <a:pt x="548027" y="2994452"/>
                  <a:pt x="529370" y="2994452"/>
                </a:cubicBezTo>
                <a:close/>
                <a:moveTo>
                  <a:pt x="438195" y="2994452"/>
                </a:moveTo>
                <a:cubicBezTo>
                  <a:pt x="419786" y="2995447"/>
                  <a:pt x="404860" y="3012114"/>
                  <a:pt x="406104" y="3030399"/>
                </a:cubicBezTo>
                <a:cubicBezTo>
                  <a:pt x="407348" y="3047813"/>
                  <a:pt x="421901" y="3061371"/>
                  <a:pt x="439812" y="3061371"/>
                </a:cubicBezTo>
                <a:cubicBezTo>
                  <a:pt x="459216" y="3061371"/>
                  <a:pt x="473521" y="3046693"/>
                  <a:pt x="473023" y="3027289"/>
                </a:cubicBezTo>
                <a:cubicBezTo>
                  <a:pt x="472526" y="3008383"/>
                  <a:pt x="456729" y="2993457"/>
                  <a:pt x="438195" y="2994452"/>
                </a:cubicBezTo>
                <a:close/>
                <a:moveTo>
                  <a:pt x="383466" y="3028409"/>
                </a:moveTo>
                <a:cubicBezTo>
                  <a:pt x="383466" y="3010622"/>
                  <a:pt x="370156" y="2995820"/>
                  <a:pt x="352618" y="2994576"/>
                </a:cubicBezTo>
                <a:cubicBezTo>
                  <a:pt x="334333" y="2993208"/>
                  <a:pt x="317666" y="3008010"/>
                  <a:pt x="316546" y="3026419"/>
                </a:cubicBezTo>
                <a:cubicBezTo>
                  <a:pt x="315427" y="3044952"/>
                  <a:pt x="330353" y="3060874"/>
                  <a:pt x="349135" y="3061495"/>
                </a:cubicBezTo>
                <a:cubicBezTo>
                  <a:pt x="368539" y="3062117"/>
                  <a:pt x="383341" y="3047813"/>
                  <a:pt x="383341" y="3028409"/>
                </a:cubicBezTo>
                <a:close/>
                <a:moveTo>
                  <a:pt x="297515" y="3027663"/>
                </a:moveTo>
                <a:cubicBezTo>
                  <a:pt x="297142" y="3009254"/>
                  <a:pt x="280972" y="2993830"/>
                  <a:pt x="262563" y="2994576"/>
                </a:cubicBezTo>
                <a:cubicBezTo>
                  <a:pt x="245149" y="2995198"/>
                  <a:pt x="230969" y="3009502"/>
                  <a:pt x="230472" y="3027289"/>
                </a:cubicBezTo>
                <a:cubicBezTo>
                  <a:pt x="229850" y="3046693"/>
                  <a:pt x="244154" y="3061495"/>
                  <a:pt x="263558" y="3061495"/>
                </a:cubicBezTo>
                <a:cubicBezTo>
                  <a:pt x="282589" y="3061495"/>
                  <a:pt x="297889" y="3046320"/>
                  <a:pt x="297515" y="3027787"/>
                </a:cubicBezTo>
                <a:close/>
                <a:moveTo>
                  <a:pt x="207958" y="3027912"/>
                </a:moveTo>
                <a:cubicBezTo>
                  <a:pt x="207709" y="3009502"/>
                  <a:pt x="191664" y="2994079"/>
                  <a:pt x="173255" y="2994576"/>
                </a:cubicBezTo>
                <a:cubicBezTo>
                  <a:pt x="155716" y="2995074"/>
                  <a:pt x="141661" y="3009254"/>
                  <a:pt x="140914" y="3027041"/>
                </a:cubicBezTo>
                <a:cubicBezTo>
                  <a:pt x="140168" y="3046445"/>
                  <a:pt x="154348" y="3061247"/>
                  <a:pt x="173752" y="3061495"/>
                </a:cubicBezTo>
                <a:cubicBezTo>
                  <a:pt x="192783" y="3061744"/>
                  <a:pt x="208207" y="3046569"/>
                  <a:pt x="207958" y="3028036"/>
                </a:cubicBezTo>
                <a:close/>
                <a:moveTo>
                  <a:pt x="11963985" y="2885242"/>
                </a:moveTo>
                <a:cubicBezTo>
                  <a:pt x="11981897" y="2886485"/>
                  <a:pt x="11999062" y="2870191"/>
                  <a:pt x="11999062" y="2852155"/>
                </a:cubicBezTo>
                <a:cubicBezTo>
                  <a:pt x="11999062" y="2834865"/>
                  <a:pt x="11984384" y="2820312"/>
                  <a:pt x="11966597" y="2819939"/>
                </a:cubicBezTo>
                <a:cubicBezTo>
                  <a:pt x="11948064" y="2819566"/>
                  <a:pt x="11934258" y="2832626"/>
                  <a:pt x="11933760" y="2851036"/>
                </a:cubicBezTo>
                <a:cubicBezTo>
                  <a:pt x="11933138" y="2868947"/>
                  <a:pt x="11946572" y="2884122"/>
                  <a:pt x="11963985" y="2885242"/>
                </a:cubicBezTo>
                <a:close/>
                <a:moveTo>
                  <a:pt x="13385212" y="2909123"/>
                </a:moveTo>
                <a:cubicBezTo>
                  <a:pt x="13366181" y="2908377"/>
                  <a:pt x="13350259" y="2923303"/>
                  <a:pt x="13350384" y="2941837"/>
                </a:cubicBezTo>
                <a:cubicBezTo>
                  <a:pt x="13350384" y="2960121"/>
                  <a:pt x="13367051" y="2975918"/>
                  <a:pt x="13385212" y="2975048"/>
                </a:cubicBezTo>
                <a:cubicBezTo>
                  <a:pt x="13402750" y="2974177"/>
                  <a:pt x="13416433" y="2959624"/>
                  <a:pt x="13416433" y="2941712"/>
                </a:cubicBezTo>
                <a:cubicBezTo>
                  <a:pt x="13416433" y="2923054"/>
                  <a:pt x="13403621" y="2909746"/>
                  <a:pt x="13385088" y="2908999"/>
                </a:cubicBezTo>
                <a:close/>
                <a:moveTo>
                  <a:pt x="13294535" y="2909123"/>
                </a:moveTo>
                <a:cubicBezTo>
                  <a:pt x="13275504" y="2908999"/>
                  <a:pt x="13260080" y="2924547"/>
                  <a:pt x="13260827" y="2943081"/>
                </a:cubicBezTo>
                <a:cubicBezTo>
                  <a:pt x="13261573" y="2960121"/>
                  <a:pt x="13276747" y="2975048"/>
                  <a:pt x="13293788" y="2975296"/>
                </a:cubicBezTo>
                <a:cubicBezTo>
                  <a:pt x="13312323" y="2975545"/>
                  <a:pt x="13327373" y="2959873"/>
                  <a:pt x="13326875" y="2940842"/>
                </a:cubicBezTo>
                <a:cubicBezTo>
                  <a:pt x="13326377" y="2922184"/>
                  <a:pt x="13313193" y="2909372"/>
                  <a:pt x="13294535" y="2909248"/>
                </a:cubicBezTo>
                <a:close/>
                <a:moveTo>
                  <a:pt x="13207216" y="2975172"/>
                </a:moveTo>
                <a:cubicBezTo>
                  <a:pt x="13225376" y="2975545"/>
                  <a:pt x="13241671" y="2959126"/>
                  <a:pt x="13241173" y="2940966"/>
                </a:cubicBezTo>
                <a:cubicBezTo>
                  <a:pt x="13240801" y="2922308"/>
                  <a:pt x="13224631" y="2908004"/>
                  <a:pt x="13205475" y="2909123"/>
                </a:cubicBezTo>
                <a:cubicBezTo>
                  <a:pt x="13187190" y="2910243"/>
                  <a:pt x="13174503" y="2924174"/>
                  <a:pt x="13175001" y="2942583"/>
                </a:cubicBezTo>
                <a:cubicBezTo>
                  <a:pt x="13175499" y="2960246"/>
                  <a:pt x="13189802" y="2974799"/>
                  <a:pt x="13207216" y="2975048"/>
                </a:cubicBezTo>
                <a:close/>
                <a:moveTo>
                  <a:pt x="13119401" y="2975172"/>
                </a:moveTo>
                <a:cubicBezTo>
                  <a:pt x="13136442" y="2974550"/>
                  <a:pt x="13151367" y="2959251"/>
                  <a:pt x="13151741" y="2942210"/>
                </a:cubicBezTo>
                <a:cubicBezTo>
                  <a:pt x="13152114" y="2923677"/>
                  <a:pt x="13136317" y="2908502"/>
                  <a:pt x="13117286" y="2908999"/>
                </a:cubicBezTo>
                <a:cubicBezTo>
                  <a:pt x="13098628" y="2909496"/>
                  <a:pt x="13085816" y="2922557"/>
                  <a:pt x="13085567" y="2941339"/>
                </a:cubicBezTo>
                <a:cubicBezTo>
                  <a:pt x="13085443" y="2960370"/>
                  <a:pt x="13100868" y="2975794"/>
                  <a:pt x="13119401" y="2975172"/>
                </a:cubicBezTo>
                <a:close/>
                <a:moveTo>
                  <a:pt x="13029718" y="2975172"/>
                </a:moveTo>
                <a:cubicBezTo>
                  <a:pt x="13046759" y="2974550"/>
                  <a:pt x="13061686" y="2959375"/>
                  <a:pt x="13062183" y="2942334"/>
                </a:cubicBezTo>
                <a:cubicBezTo>
                  <a:pt x="13062556" y="2923801"/>
                  <a:pt x="13046883" y="2908626"/>
                  <a:pt x="13027852" y="2908999"/>
                </a:cubicBezTo>
                <a:cubicBezTo>
                  <a:pt x="13009194" y="2909496"/>
                  <a:pt x="12996259" y="2922433"/>
                  <a:pt x="12996010" y="2941215"/>
                </a:cubicBezTo>
                <a:cubicBezTo>
                  <a:pt x="12995761" y="2960246"/>
                  <a:pt x="13011185" y="2975794"/>
                  <a:pt x="13029718" y="2975172"/>
                </a:cubicBezTo>
                <a:close/>
                <a:moveTo>
                  <a:pt x="12938793" y="2975172"/>
                </a:moveTo>
                <a:cubicBezTo>
                  <a:pt x="12956953" y="2975296"/>
                  <a:pt x="12972999" y="2958753"/>
                  <a:pt x="12972501" y="2940717"/>
                </a:cubicBezTo>
                <a:cubicBezTo>
                  <a:pt x="12971879" y="2922060"/>
                  <a:pt x="12955710" y="2907879"/>
                  <a:pt x="12936554" y="2909123"/>
                </a:cubicBezTo>
                <a:cubicBezTo>
                  <a:pt x="12918269" y="2910367"/>
                  <a:pt x="12905706" y="2924423"/>
                  <a:pt x="12906329" y="2942956"/>
                </a:cubicBezTo>
                <a:cubicBezTo>
                  <a:pt x="12906950" y="2960619"/>
                  <a:pt x="12921379" y="2975048"/>
                  <a:pt x="12938793" y="2975172"/>
                </a:cubicBezTo>
                <a:close/>
                <a:moveTo>
                  <a:pt x="12819010" y="2941215"/>
                </a:moveTo>
                <a:cubicBezTo>
                  <a:pt x="12818761" y="2959375"/>
                  <a:pt x="12835055" y="2975545"/>
                  <a:pt x="12853216" y="2975172"/>
                </a:cubicBezTo>
                <a:cubicBezTo>
                  <a:pt x="12871874" y="2974674"/>
                  <a:pt x="12886179" y="2958629"/>
                  <a:pt x="12885058" y="2939473"/>
                </a:cubicBezTo>
                <a:cubicBezTo>
                  <a:pt x="12883939" y="2921189"/>
                  <a:pt x="12870008" y="2908502"/>
                  <a:pt x="12851475" y="2908999"/>
                </a:cubicBezTo>
                <a:cubicBezTo>
                  <a:pt x="12833811" y="2909496"/>
                  <a:pt x="12819259" y="2923801"/>
                  <a:pt x="12819010" y="2941215"/>
                </a:cubicBezTo>
                <a:close/>
                <a:moveTo>
                  <a:pt x="12729452" y="2942583"/>
                </a:moveTo>
                <a:cubicBezTo>
                  <a:pt x="12729950" y="2959500"/>
                  <a:pt x="12745125" y="2974674"/>
                  <a:pt x="12762165" y="2975172"/>
                </a:cubicBezTo>
                <a:cubicBezTo>
                  <a:pt x="12780699" y="2975670"/>
                  <a:pt x="12795999" y="2959997"/>
                  <a:pt x="12795626" y="2940966"/>
                </a:cubicBezTo>
                <a:cubicBezTo>
                  <a:pt x="12795252" y="2922184"/>
                  <a:pt x="12782316" y="2909372"/>
                  <a:pt x="12763533" y="2908999"/>
                </a:cubicBezTo>
                <a:cubicBezTo>
                  <a:pt x="12744504" y="2908626"/>
                  <a:pt x="12728831" y="2924050"/>
                  <a:pt x="12729452" y="2942583"/>
                </a:cubicBezTo>
                <a:close/>
                <a:moveTo>
                  <a:pt x="12675220" y="2909123"/>
                </a:moveTo>
                <a:cubicBezTo>
                  <a:pt x="12656190" y="2908128"/>
                  <a:pt x="12640144" y="2922806"/>
                  <a:pt x="12639895" y="2941339"/>
                </a:cubicBezTo>
                <a:cubicBezTo>
                  <a:pt x="12639646" y="2959500"/>
                  <a:pt x="12656066" y="2975670"/>
                  <a:pt x="12674226" y="2975172"/>
                </a:cubicBezTo>
                <a:cubicBezTo>
                  <a:pt x="12691640" y="2974674"/>
                  <a:pt x="12705820" y="2960121"/>
                  <a:pt x="12706067" y="2942334"/>
                </a:cubicBezTo>
                <a:cubicBezTo>
                  <a:pt x="12706316" y="2923801"/>
                  <a:pt x="12693629" y="2910119"/>
                  <a:pt x="12675220" y="2909123"/>
                </a:cubicBezTo>
                <a:close/>
                <a:moveTo>
                  <a:pt x="12587654" y="2975172"/>
                </a:moveTo>
                <a:cubicBezTo>
                  <a:pt x="12604570" y="2974674"/>
                  <a:pt x="12619869" y="2959500"/>
                  <a:pt x="12620367" y="2942583"/>
                </a:cubicBezTo>
                <a:cubicBezTo>
                  <a:pt x="12620988" y="2924050"/>
                  <a:pt x="12605316" y="2908750"/>
                  <a:pt x="12586284" y="2908999"/>
                </a:cubicBezTo>
                <a:cubicBezTo>
                  <a:pt x="12567504" y="2909372"/>
                  <a:pt x="12554567" y="2922184"/>
                  <a:pt x="12554193" y="2940966"/>
                </a:cubicBezTo>
                <a:cubicBezTo>
                  <a:pt x="12553820" y="2959997"/>
                  <a:pt x="12569121" y="2975670"/>
                  <a:pt x="12587654" y="2975172"/>
                </a:cubicBezTo>
                <a:close/>
                <a:moveTo>
                  <a:pt x="12497226" y="2975172"/>
                </a:moveTo>
                <a:cubicBezTo>
                  <a:pt x="12515385" y="2975172"/>
                  <a:pt x="12531432" y="2958629"/>
                  <a:pt x="12530809" y="2940593"/>
                </a:cubicBezTo>
                <a:cubicBezTo>
                  <a:pt x="12530063" y="2921935"/>
                  <a:pt x="12513893" y="2907755"/>
                  <a:pt x="12494737" y="2909248"/>
                </a:cubicBezTo>
                <a:cubicBezTo>
                  <a:pt x="12476453" y="2910616"/>
                  <a:pt x="12464014" y="2924672"/>
                  <a:pt x="12464761" y="2943205"/>
                </a:cubicBezTo>
                <a:cubicBezTo>
                  <a:pt x="12465382" y="2960868"/>
                  <a:pt x="12479936" y="2975172"/>
                  <a:pt x="12497350" y="2975296"/>
                </a:cubicBezTo>
                <a:close/>
                <a:moveTo>
                  <a:pt x="12408663" y="2975172"/>
                </a:moveTo>
                <a:cubicBezTo>
                  <a:pt x="12425579" y="2974674"/>
                  <a:pt x="12440754" y="2959500"/>
                  <a:pt x="12441252" y="2942459"/>
                </a:cubicBezTo>
                <a:cubicBezTo>
                  <a:pt x="12441749" y="2923925"/>
                  <a:pt x="12426078" y="2908626"/>
                  <a:pt x="12407046" y="2908999"/>
                </a:cubicBezTo>
                <a:cubicBezTo>
                  <a:pt x="12388388" y="2909372"/>
                  <a:pt x="12375452" y="2922308"/>
                  <a:pt x="12375078" y="2941090"/>
                </a:cubicBezTo>
                <a:cubicBezTo>
                  <a:pt x="12374706" y="2960121"/>
                  <a:pt x="12390130" y="2975794"/>
                  <a:pt x="12408663" y="2975172"/>
                </a:cubicBezTo>
                <a:close/>
                <a:moveTo>
                  <a:pt x="12321718" y="2908999"/>
                </a:moveTo>
                <a:cubicBezTo>
                  <a:pt x="12302687" y="2908626"/>
                  <a:pt x="12287014" y="2924050"/>
                  <a:pt x="12287637" y="2942583"/>
                </a:cubicBezTo>
                <a:cubicBezTo>
                  <a:pt x="12288133" y="2959500"/>
                  <a:pt x="12303308" y="2974674"/>
                  <a:pt x="12320350" y="2975172"/>
                </a:cubicBezTo>
                <a:cubicBezTo>
                  <a:pt x="12338883" y="2975670"/>
                  <a:pt x="12354182" y="2959997"/>
                  <a:pt x="12353809" y="2940966"/>
                </a:cubicBezTo>
                <a:cubicBezTo>
                  <a:pt x="12353435" y="2922308"/>
                  <a:pt x="12340500" y="2909372"/>
                  <a:pt x="12321718" y="2908999"/>
                </a:cubicBezTo>
                <a:close/>
                <a:moveTo>
                  <a:pt x="12198203" y="2940220"/>
                </a:moveTo>
                <a:cubicBezTo>
                  <a:pt x="12197332" y="2958380"/>
                  <a:pt x="12213129" y="2975048"/>
                  <a:pt x="12231413" y="2975048"/>
                </a:cubicBezTo>
                <a:cubicBezTo>
                  <a:pt x="12249948" y="2975048"/>
                  <a:pt x="12264873" y="2959375"/>
                  <a:pt x="12264251" y="2940220"/>
                </a:cubicBezTo>
                <a:cubicBezTo>
                  <a:pt x="12263630" y="2921686"/>
                  <a:pt x="12250196" y="2908875"/>
                  <a:pt x="12231538" y="2908875"/>
                </a:cubicBezTo>
                <a:cubicBezTo>
                  <a:pt x="12213626" y="2908875"/>
                  <a:pt x="12198949" y="2922557"/>
                  <a:pt x="12198203" y="2940095"/>
                </a:cubicBezTo>
                <a:close/>
                <a:moveTo>
                  <a:pt x="12144593" y="2909123"/>
                </a:moveTo>
                <a:cubicBezTo>
                  <a:pt x="12125562" y="2907755"/>
                  <a:pt x="12109268" y="2922060"/>
                  <a:pt x="12108645" y="2940593"/>
                </a:cubicBezTo>
                <a:cubicBezTo>
                  <a:pt x="12108023" y="2958753"/>
                  <a:pt x="12124193" y="2975172"/>
                  <a:pt x="12142229" y="2975048"/>
                </a:cubicBezTo>
                <a:cubicBezTo>
                  <a:pt x="12159644" y="2975048"/>
                  <a:pt x="12174072" y="2960495"/>
                  <a:pt x="12174694" y="2942832"/>
                </a:cubicBezTo>
                <a:cubicBezTo>
                  <a:pt x="12175316" y="2924298"/>
                  <a:pt x="12162878" y="2910243"/>
                  <a:pt x="12144593" y="2908999"/>
                </a:cubicBezTo>
                <a:close/>
                <a:moveTo>
                  <a:pt x="12019088" y="2940344"/>
                </a:moveTo>
                <a:cubicBezTo>
                  <a:pt x="12018342" y="2958504"/>
                  <a:pt x="12034263" y="2975048"/>
                  <a:pt x="12052424" y="2975172"/>
                </a:cubicBezTo>
                <a:cubicBezTo>
                  <a:pt x="12070957" y="2975172"/>
                  <a:pt x="12085883" y="2959375"/>
                  <a:pt x="12085137" y="2940220"/>
                </a:cubicBezTo>
                <a:cubicBezTo>
                  <a:pt x="12084391" y="2921686"/>
                  <a:pt x="12070957" y="2908875"/>
                  <a:pt x="12052424" y="2908999"/>
                </a:cubicBezTo>
                <a:cubicBezTo>
                  <a:pt x="12034637" y="2908999"/>
                  <a:pt x="12019958" y="2922930"/>
                  <a:pt x="12019212" y="2940344"/>
                </a:cubicBezTo>
                <a:close/>
                <a:moveTo>
                  <a:pt x="11933387" y="2939473"/>
                </a:moveTo>
                <a:cubicBezTo>
                  <a:pt x="11932267" y="2958629"/>
                  <a:pt x="11946696" y="2974674"/>
                  <a:pt x="11965229" y="2975048"/>
                </a:cubicBezTo>
                <a:cubicBezTo>
                  <a:pt x="11983265" y="2975421"/>
                  <a:pt x="11999684" y="2959126"/>
                  <a:pt x="11999311" y="2941090"/>
                </a:cubicBezTo>
                <a:cubicBezTo>
                  <a:pt x="11998937" y="2923677"/>
                  <a:pt x="11984509" y="2909372"/>
                  <a:pt x="11966722" y="2908999"/>
                </a:cubicBezTo>
                <a:cubicBezTo>
                  <a:pt x="11948189" y="2908502"/>
                  <a:pt x="11934382" y="2921189"/>
                  <a:pt x="11933262" y="2939473"/>
                </a:cubicBezTo>
                <a:close/>
                <a:moveTo>
                  <a:pt x="11843829" y="2939598"/>
                </a:moveTo>
                <a:cubicBezTo>
                  <a:pt x="11842709" y="2958629"/>
                  <a:pt x="11857263" y="2974799"/>
                  <a:pt x="11875796" y="2975048"/>
                </a:cubicBezTo>
                <a:cubicBezTo>
                  <a:pt x="11893957" y="2975421"/>
                  <a:pt x="11910251" y="2959002"/>
                  <a:pt x="11909753" y="2940966"/>
                </a:cubicBezTo>
                <a:cubicBezTo>
                  <a:pt x="11909381" y="2923552"/>
                  <a:pt x="11894827" y="2909372"/>
                  <a:pt x="11877040" y="2908999"/>
                </a:cubicBezTo>
                <a:cubicBezTo>
                  <a:pt x="11858507" y="2908626"/>
                  <a:pt x="11844700" y="2921313"/>
                  <a:pt x="11843705" y="2939598"/>
                </a:cubicBezTo>
                <a:close/>
                <a:moveTo>
                  <a:pt x="11785742" y="2975048"/>
                </a:moveTo>
                <a:cubicBezTo>
                  <a:pt x="11803901" y="2975794"/>
                  <a:pt x="11820445" y="2959748"/>
                  <a:pt x="11820320" y="2941588"/>
                </a:cubicBezTo>
                <a:cubicBezTo>
                  <a:pt x="11820320" y="2923054"/>
                  <a:pt x="11804399" y="2908253"/>
                  <a:pt x="11785243" y="2909123"/>
                </a:cubicBezTo>
                <a:cubicBezTo>
                  <a:pt x="11766710" y="2909870"/>
                  <a:pt x="11754023" y="2923428"/>
                  <a:pt x="11754147" y="2942085"/>
                </a:cubicBezTo>
                <a:cubicBezTo>
                  <a:pt x="11754272" y="2959873"/>
                  <a:pt x="11768203" y="2974550"/>
                  <a:pt x="11785617" y="2975172"/>
                </a:cubicBezTo>
                <a:close/>
                <a:moveTo>
                  <a:pt x="11666829" y="2942459"/>
                </a:moveTo>
                <a:cubicBezTo>
                  <a:pt x="11667326" y="2959375"/>
                  <a:pt x="11682502" y="2974674"/>
                  <a:pt x="11699418" y="2975172"/>
                </a:cubicBezTo>
                <a:cubicBezTo>
                  <a:pt x="11717951" y="2975670"/>
                  <a:pt x="11733251" y="2960121"/>
                  <a:pt x="11733002" y="2941090"/>
                </a:cubicBezTo>
                <a:cubicBezTo>
                  <a:pt x="11732629" y="2922308"/>
                  <a:pt x="11719817" y="2909372"/>
                  <a:pt x="11701035" y="2908999"/>
                </a:cubicBezTo>
                <a:cubicBezTo>
                  <a:pt x="11682004" y="2908626"/>
                  <a:pt x="11666331" y="2923925"/>
                  <a:pt x="11666829" y="2942459"/>
                </a:cubicBezTo>
                <a:close/>
                <a:moveTo>
                  <a:pt x="11612970" y="2909123"/>
                </a:moveTo>
                <a:cubicBezTo>
                  <a:pt x="11593815" y="2908004"/>
                  <a:pt x="11577769" y="2922433"/>
                  <a:pt x="11577272" y="2940966"/>
                </a:cubicBezTo>
                <a:cubicBezTo>
                  <a:pt x="11576898" y="2959002"/>
                  <a:pt x="11593193" y="2975421"/>
                  <a:pt x="11611229" y="2975172"/>
                </a:cubicBezTo>
                <a:cubicBezTo>
                  <a:pt x="11628643" y="2974799"/>
                  <a:pt x="11642947" y="2960370"/>
                  <a:pt x="11643445" y="2942708"/>
                </a:cubicBezTo>
                <a:cubicBezTo>
                  <a:pt x="11643942" y="2924174"/>
                  <a:pt x="11631254" y="2910367"/>
                  <a:pt x="11612970" y="2909248"/>
                </a:cubicBezTo>
                <a:close/>
                <a:moveTo>
                  <a:pt x="11487714" y="2941961"/>
                </a:moveTo>
                <a:cubicBezTo>
                  <a:pt x="11487963" y="2958877"/>
                  <a:pt x="11502765" y="2974301"/>
                  <a:pt x="11519806" y="2975048"/>
                </a:cubicBezTo>
                <a:cubicBezTo>
                  <a:pt x="11538339" y="2975918"/>
                  <a:pt x="11553887" y="2960495"/>
                  <a:pt x="11553887" y="2941464"/>
                </a:cubicBezTo>
                <a:cubicBezTo>
                  <a:pt x="11553887" y="2922806"/>
                  <a:pt x="11540951" y="2909496"/>
                  <a:pt x="11522417" y="2908999"/>
                </a:cubicBezTo>
                <a:cubicBezTo>
                  <a:pt x="11503387" y="2908377"/>
                  <a:pt x="11487590" y="2923428"/>
                  <a:pt x="11487714" y="2941961"/>
                </a:cubicBezTo>
                <a:close/>
                <a:moveTo>
                  <a:pt x="11402012" y="2941339"/>
                </a:moveTo>
                <a:cubicBezTo>
                  <a:pt x="11401888" y="2960370"/>
                  <a:pt x="11417436" y="2975794"/>
                  <a:pt x="11435970" y="2975048"/>
                </a:cubicBezTo>
                <a:cubicBezTo>
                  <a:pt x="11453011" y="2974301"/>
                  <a:pt x="11467937" y="2959126"/>
                  <a:pt x="11468185" y="2942085"/>
                </a:cubicBezTo>
                <a:cubicBezTo>
                  <a:pt x="11468434" y="2923552"/>
                  <a:pt x="11452762" y="2908502"/>
                  <a:pt x="11433731" y="2908999"/>
                </a:cubicBezTo>
                <a:cubicBezTo>
                  <a:pt x="11415073" y="2909496"/>
                  <a:pt x="11402261" y="2922681"/>
                  <a:pt x="11402137" y="2941339"/>
                </a:cubicBezTo>
                <a:close/>
                <a:moveTo>
                  <a:pt x="11346039" y="2975048"/>
                </a:moveTo>
                <a:cubicBezTo>
                  <a:pt x="11362956" y="2974550"/>
                  <a:pt x="11378131" y="2959375"/>
                  <a:pt x="11378628" y="2942334"/>
                </a:cubicBezTo>
                <a:cubicBezTo>
                  <a:pt x="11379126" y="2923801"/>
                  <a:pt x="11363453" y="2908502"/>
                  <a:pt x="11344422" y="2908875"/>
                </a:cubicBezTo>
                <a:cubicBezTo>
                  <a:pt x="11325764" y="2909248"/>
                  <a:pt x="11312828" y="2922184"/>
                  <a:pt x="11312456" y="2940966"/>
                </a:cubicBezTo>
                <a:cubicBezTo>
                  <a:pt x="11312082" y="2959997"/>
                  <a:pt x="11327506" y="2975670"/>
                  <a:pt x="11346039" y="2975048"/>
                </a:cubicBezTo>
                <a:close/>
                <a:moveTo>
                  <a:pt x="11223023" y="2940220"/>
                </a:moveTo>
                <a:cubicBezTo>
                  <a:pt x="11222276" y="2959251"/>
                  <a:pt x="11237202" y="2975172"/>
                  <a:pt x="11255735" y="2975048"/>
                </a:cubicBezTo>
                <a:cubicBezTo>
                  <a:pt x="11274020" y="2975048"/>
                  <a:pt x="11289817" y="2958380"/>
                  <a:pt x="11289071" y="2940220"/>
                </a:cubicBezTo>
                <a:cubicBezTo>
                  <a:pt x="11288325" y="2922681"/>
                  <a:pt x="11273647" y="2908999"/>
                  <a:pt x="11255735" y="2908875"/>
                </a:cubicBezTo>
                <a:cubicBezTo>
                  <a:pt x="11237077" y="2908875"/>
                  <a:pt x="11223769" y="2921686"/>
                  <a:pt x="11223023" y="2940095"/>
                </a:cubicBezTo>
                <a:close/>
                <a:moveTo>
                  <a:pt x="11166925" y="2975048"/>
                </a:moveTo>
                <a:cubicBezTo>
                  <a:pt x="11183841" y="2974550"/>
                  <a:pt x="11199140" y="2959375"/>
                  <a:pt x="11199638" y="2942459"/>
                </a:cubicBezTo>
                <a:cubicBezTo>
                  <a:pt x="11200260" y="2923925"/>
                  <a:pt x="11184587" y="2908626"/>
                  <a:pt x="11165556" y="2908875"/>
                </a:cubicBezTo>
                <a:cubicBezTo>
                  <a:pt x="11146898" y="2909123"/>
                  <a:pt x="11133838" y="2922184"/>
                  <a:pt x="11133465" y="2940842"/>
                </a:cubicBezTo>
                <a:cubicBezTo>
                  <a:pt x="11133091" y="2959873"/>
                  <a:pt x="11148391" y="2975545"/>
                  <a:pt x="11166925" y="2975048"/>
                </a:cubicBezTo>
                <a:close/>
                <a:moveTo>
                  <a:pt x="11046146" y="2940717"/>
                </a:moveTo>
                <a:cubicBezTo>
                  <a:pt x="11045649" y="2958753"/>
                  <a:pt x="11061943" y="2975172"/>
                  <a:pt x="11080103" y="2974923"/>
                </a:cubicBezTo>
                <a:cubicBezTo>
                  <a:pt x="11098761" y="2974674"/>
                  <a:pt x="11113190" y="2958629"/>
                  <a:pt x="11112195" y="2939473"/>
                </a:cubicBezTo>
                <a:cubicBezTo>
                  <a:pt x="11111200" y="2921064"/>
                  <a:pt x="11097517" y="2908377"/>
                  <a:pt x="11078984" y="2908750"/>
                </a:cubicBezTo>
                <a:cubicBezTo>
                  <a:pt x="11061322" y="2909123"/>
                  <a:pt x="11046644" y="2923303"/>
                  <a:pt x="11046271" y="2940717"/>
                </a:cubicBezTo>
                <a:close/>
                <a:moveTo>
                  <a:pt x="10992163" y="2908875"/>
                </a:moveTo>
                <a:cubicBezTo>
                  <a:pt x="10973008" y="2907755"/>
                  <a:pt x="10956962" y="2922184"/>
                  <a:pt x="10956589" y="2940717"/>
                </a:cubicBezTo>
                <a:cubicBezTo>
                  <a:pt x="10956216" y="2958877"/>
                  <a:pt x="10972386" y="2975172"/>
                  <a:pt x="10990546" y="2974799"/>
                </a:cubicBezTo>
                <a:cubicBezTo>
                  <a:pt x="11007960" y="2974426"/>
                  <a:pt x="11022265" y="2959997"/>
                  <a:pt x="11022637" y="2942334"/>
                </a:cubicBezTo>
                <a:cubicBezTo>
                  <a:pt x="11023135" y="2923801"/>
                  <a:pt x="11010448" y="2909994"/>
                  <a:pt x="10992163" y="2908875"/>
                </a:cubicBezTo>
                <a:close/>
                <a:moveTo>
                  <a:pt x="10902979" y="2908875"/>
                </a:moveTo>
                <a:cubicBezTo>
                  <a:pt x="10883948" y="2907506"/>
                  <a:pt x="10867654" y="2921811"/>
                  <a:pt x="10867031" y="2940468"/>
                </a:cubicBezTo>
                <a:cubicBezTo>
                  <a:pt x="10866409" y="2958629"/>
                  <a:pt x="10882579" y="2975048"/>
                  <a:pt x="10900740" y="2974923"/>
                </a:cubicBezTo>
                <a:cubicBezTo>
                  <a:pt x="10918154" y="2974799"/>
                  <a:pt x="10932582" y="2960370"/>
                  <a:pt x="10933204" y="2942708"/>
                </a:cubicBezTo>
                <a:cubicBezTo>
                  <a:pt x="10933827" y="2924174"/>
                  <a:pt x="10921264" y="2910119"/>
                  <a:pt x="10902979" y="2908875"/>
                </a:cubicBezTo>
                <a:close/>
                <a:moveTo>
                  <a:pt x="10814416" y="2974923"/>
                </a:moveTo>
                <a:cubicBezTo>
                  <a:pt x="10831457" y="2974550"/>
                  <a:pt x="10846633" y="2959624"/>
                  <a:pt x="10847379" y="2942583"/>
                </a:cubicBezTo>
                <a:cubicBezTo>
                  <a:pt x="10848125" y="2924050"/>
                  <a:pt x="10832577" y="2908626"/>
                  <a:pt x="10813546" y="2908750"/>
                </a:cubicBezTo>
                <a:cubicBezTo>
                  <a:pt x="10794763" y="2908875"/>
                  <a:pt x="10781703" y="2921811"/>
                  <a:pt x="10781206" y="2940468"/>
                </a:cubicBezTo>
                <a:cubicBezTo>
                  <a:pt x="10780708" y="2959500"/>
                  <a:pt x="10795883" y="2975296"/>
                  <a:pt x="10814416" y="2974923"/>
                </a:cubicBezTo>
                <a:close/>
                <a:moveTo>
                  <a:pt x="10723242" y="2974923"/>
                </a:moveTo>
                <a:cubicBezTo>
                  <a:pt x="10741402" y="2975545"/>
                  <a:pt x="10757821" y="2959500"/>
                  <a:pt x="10757697" y="2941339"/>
                </a:cubicBezTo>
                <a:cubicBezTo>
                  <a:pt x="10757572" y="2922806"/>
                  <a:pt x="10741651" y="2908004"/>
                  <a:pt x="10722495" y="2908999"/>
                </a:cubicBezTo>
                <a:cubicBezTo>
                  <a:pt x="10704087" y="2909870"/>
                  <a:pt x="10691275" y="2923428"/>
                  <a:pt x="10691524" y="2942085"/>
                </a:cubicBezTo>
                <a:cubicBezTo>
                  <a:pt x="10691773" y="2959873"/>
                  <a:pt x="10705704" y="2974426"/>
                  <a:pt x="10723118" y="2975048"/>
                </a:cubicBezTo>
                <a:close/>
                <a:moveTo>
                  <a:pt x="10634679" y="2974923"/>
                </a:moveTo>
                <a:cubicBezTo>
                  <a:pt x="10652840" y="2974923"/>
                  <a:pt x="10668885" y="2958380"/>
                  <a:pt x="10668264" y="2940344"/>
                </a:cubicBezTo>
                <a:cubicBezTo>
                  <a:pt x="10667517" y="2921686"/>
                  <a:pt x="10651223" y="2907506"/>
                  <a:pt x="10632192" y="2908999"/>
                </a:cubicBezTo>
                <a:cubicBezTo>
                  <a:pt x="10613907" y="2910367"/>
                  <a:pt x="10601469" y="2924423"/>
                  <a:pt x="10602215" y="2942956"/>
                </a:cubicBezTo>
                <a:cubicBezTo>
                  <a:pt x="10602837" y="2960619"/>
                  <a:pt x="10617391" y="2974923"/>
                  <a:pt x="10634804" y="2975048"/>
                </a:cubicBezTo>
                <a:close/>
                <a:moveTo>
                  <a:pt x="10514648" y="2942334"/>
                </a:moveTo>
                <a:cubicBezTo>
                  <a:pt x="10515145" y="2959251"/>
                  <a:pt x="10530321" y="2974550"/>
                  <a:pt x="10547237" y="2975048"/>
                </a:cubicBezTo>
                <a:cubicBezTo>
                  <a:pt x="10565770" y="2975545"/>
                  <a:pt x="10581069" y="2959997"/>
                  <a:pt x="10580821" y="2940966"/>
                </a:cubicBezTo>
                <a:cubicBezTo>
                  <a:pt x="10580448" y="2922184"/>
                  <a:pt x="10567636" y="2909248"/>
                  <a:pt x="10548854" y="2908875"/>
                </a:cubicBezTo>
                <a:cubicBezTo>
                  <a:pt x="10529823" y="2908502"/>
                  <a:pt x="10514150" y="2923801"/>
                  <a:pt x="10514648" y="2942334"/>
                </a:cubicBezTo>
                <a:close/>
                <a:moveTo>
                  <a:pt x="10458923" y="2908875"/>
                </a:moveTo>
                <a:cubicBezTo>
                  <a:pt x="10439892" y="2908750"/>
                  <a:pt x="10424469" y="2924174"/>
                  <a:pt x="10425091" y="2942708"/>
                </a:cubicBezTo>
                <a:cubicBezTo>
                  <a:pt x="10425712" y="2959748"/>
                  <a:pt x="10441012" y="2974674"/>
                  <a:pt x="10458053" y="2975048"/>
                </a:cubicBezTo>
                <a:cubicBezTo>
                  <a:pt x="10476586" y="2975421"/>
                  <a:pt x="10491761" y="2959624"/>
                  <a:pt x="10491264" y="2940593"/>
                </a:cubicBezTo>
                <a:cubicBezTo>
                  <a:pt x="10490766" y="2921935"/>
                  <a:pt x="10477705" y="2909123"/>
                  <a:pt x="10458923" y="2908875"/>
                </a:cubicBezTo>
                <a:close/>
                <a:moveTo>
                  <a:pt x="10335533" y="2941090"/>
                </a:moveTo>
                <a:cubicBezTo>
                  <a:pt x="10335284" y="2959251"/>
                  <a:pt x="10351579" y="2975421"/>
                  <a:pt x="10369739" y="2975048"/>
                </a:cubicBezTo>
                <a:cubicBezTo>
                  <a:pt x="10388397" y="2974550"/>
                  <a:pt x="10402701" y="2958504"/>
                  <a:pt x="10401582" y="2939349"/>
                </a:cubicBezTo>
                <a:cubicBezTo>
                  <a:pt x="10400463" y="2921064"/>
                  <a:pt x="10386531" y="2908377"/>
                  <a:pt x="10367997" y="2908875"/>
                </a:cubicBezTo>
                <a:cubicBezTo>
                  <a:pt x="10350335" y="2909372"/>
                  <a:pt x="10335782" y="2923677"/>
                  <a:pt x="10335533" y="2941090"/>
                </a:cubicBezTo>
                <a:close/>
                <a:moveTo>
                  <a:pt x="10281301" y="2975048"/>
                </a:moveTo>
                <a:cubicBezTo>
                  <a:pt x="10299462" y="2975670"/>
                  <a:pt x="10315880" y="2959624"/>
                  <a:pt x="10315880" y="2941464"/>
                </a:cubicBezTo>
                <a:cubicBezTo>
                  <a:pt x="10315880" y="2922930"/>
                  <a:pt x="10299834" y="2908128"/>
                  <a:pt x="10280804" y="2908999"/>
                </a:cubicBezTo>
                <a:cubicBezTo>
                  <a:pt x="10262394" y="2909870"/>
                  <a:pt x="10249583" y="2923428"/>
                  <a:pt x="10249831" y="2941961"/>
                </a:cubicBezTo>
                <a:cubicBezTo>
                  <a:pt x="10249956" y="2959748"/>
                  <a:pt x="10264011" y="2974426"/>
                  <a:pt x="10281426" y="2975048"/>
                </a:cubicBezTo>
                <a:close/>
                <a:moveTo>
                  <a:pt x="10193734" y="2975048"/>
                </a:moveTo>
                <a:cubicBezTo>
                  <a:pt x="10210650" y="2974550"/>
                  <a:pt x="10225825" y="2959375"/>
                  <a:pt x="10226323" y="2942334"/>
                </a:cubicBezTo>
                <a:cubicBezTo>
                  <a:pt x="10226820" y="2923801"/>
                  <a:pt x="10211148" y="2908502"/>
                  <a:pt x="10192117" y="2908875"/>
                </a:cubicBezTo>
                <a:cubicBezTo>
                  <a:pt x="10173335" y="2909248"/>
                  <a:pt x="10160523" y="2922184"/>
                  <a:pt x="10160150" y="2940966"/>
                </a:cubicBezTo>
                <a:cubicBezTo>
                  <a:pt x="10159777" y="2959997"/>
                  <a:pt x="10175200" y="2975670"/>
                  <a:pt x="10193734" y="2975048"/>
                </a:cubicBezTo>
                <a:close/>
                <a:moveTo>
                  <a:pt x="10100818" y="2975048"/>
                </a:moveTo>
                <a:cubicBezTo>
                  <a:pt x="10117734" y="2976416"/>
                  <a:pt x="10134029" y="2962982"/>
                  <a:pt x="10136392" y="2945817"/>
                </a:cubicBezTo>
                <a:cubicBezTo>
                  <a:pt x="10138880" y="2927533"/>
                  <a:pt x="10124700" y="2910492"/>
                  <a:pt x="10105794" y="2909123"/>
                </a:cubicBezTo>
                <a:cubicBezTo>
                  <a:pt x="10087136" y="2907755"/>
                  <a:pt x="10072582" y="2919572"/>
                  <a:pt x="10070592" y="2937732"/>
                </a:cubicBezTo>
                <a:cubicBezTo>
                  <a:pt x="10068603" y="2956763"/>
                  <a:pt x="10082160" y="2973555"/>
                  <a:pt x="10100694" y="2975048"/>
                </a:cubicBezTo>
                <a:close/>
                <a:moveTo>
                  <a:pt x="10014619" y="2975048"/>
                </a:moveTo>
                <a:cubicBezTo>
                  <a:pt x="10031535" y="2974550"/>
                  <a:pt x="10046711" y="2959375"/>
                  <a:pt x="10047208" y="2942334"/>
                </a:cubicBezTo>
                <a:cubicBezTo>
                  <a:pt x="10047705" y="2923801"/>
                  <a:pt x="10032033" y="2908502"/>
                  <a:pt x="10013002" y="2908875"/>
                </a:cubicBezTo>
                <a:cubicBezTo>
                  <a:pt x="9994344" y="2909248"/>
                  <a:pt x="9981408" y="2922184"/>
                  <a:pt x="9981035" y="2940966"/>
                </a:cubicBezTo>
                <a:cubicBezTo>
                  <a:pt x="9980662" y="2959997"/>
                  <a:pt x="9996086" y="2975670"/>
                  <a:pt x="10014619" y="2975048"/>
                </a:cubicBezTo>
                <a:close/>
                <a:moveTo>
                  <a:pt x="9893716" y="2941339"/>
                </a:moveTo>
                <a:cubicBezTo>
                  <a:pt x="9893592" y="2959500"/>
                  <a:pt x="9910135" y="2975545"/>
                  <a:pt x="9928171" y="2975048"/>
                </a:cubicBezTo>
                <a:cubicBezTo>
                  <a:pt x="9946829" y="2974426"/>
                  <a:pt x="9961009" y="2958256"/>
                  <a:pt x="9959766" y="2939100"/>
                </a:cubicBezTo>
                <a:cubicBezTo>
                  <a:pt x="9958521" y="2920816"/>
                  <a:pt x="9944466" y="2908253"/>
                  <a:pt x="9925932" y="2908875"/>
                </a:cubicBezTo>
                <a:cubicBezTo>
                  <a:pt x="9908270" y="2909496"/>
                  <a:pt x="9893841" y="2923925"/>
                  <a:pt x="9893716" y="2941339"/>
                </a:cubicBezTo>
                <a:close/>
                <a:moveTo>
                  <a:pt x="9838241" y="2908875"/>
                </a:moveTo>
                <a:cubicBezTo>
                  <a:pt x="9819210" y="2908502"/>
                  <a:pt x="9803537" y="2923801"/>
                  <a:pt x="9804035" y="2942334"/>
                </a:cubicBezTo>
                <a:cubicBezTo>
                  <a:pt x="9804532" y="2959251"/>
                  <a:pt x="9819708" y="2974550"/>
                  <a:pt x="9836624" y="2975048"/>
                </a:cubicBezTo>
                <a:cubicBezTo>
                  <a:pt x="9855157" y="2975545"/>
                  <a:pt x="9870456" y="2959997"/>
                  <a:pt x="9870208" y="2940966"/>
                </a:cubicBezTo>
                <a:cubicBezTo>
                  <a:pt x="9869834" y="2922184"/>
                  <a:pt x="9856899" y="2909248"/>
                  <a:pt x="9838241" y="2908875"/>
                </a:cubicBezTo>
                <a:close/>
                <a:moveTo>
                  <a:pt x="9748932" y="2908875"/>
                </a:moveTo>
                <a:cubicBezTo>
                  <a:pt x="9729901" y="2908377"/>
                  <a:pt x="9714228" y="2923552"/>
                  <a:pt x="9714602" y="2942085"/>
                </a:cubicBezTo>
                <a:cubicBezTo>
                  <a:pt x="9714975" y="2959126"/>
                  <a:pt x="9730025" y="2974301"/>
                  <a:pt x="9746942" y="2974923"/>
                </a:cubicBezTo>
                <a:cubicBezTo>
                  <a:pt x="9765475" y="2975545"/>
                  <a:pt x="9780899" y="2960121"/>
                  <a:pt x="9780650" y="2941090"/>
                </a:cubicBezTo>
                <a:cubicBezTo>
                  <a:pt x="9780401" y="2922308"/>
                  <a:pt x="9767590" y="2909372"/>
                  <a:pt x="9748932" y="2908875"/>
                </a:cubicBezTo>
                <a:close/>
                <a:moveTo>
                  <a:pt x="9628900" y="2939349"/>
                </a:moveTo>
                <a:cubicBezTo>
                  <a:pt x="9627781" y="2958504"/>
                  <a:pt x="9642085" y="2974550"/>
                  <a:pt x="9660743" y="2975048"/>
                </a:cubicBezTo>
                <a:cubicBezTo>
                  <a:pt x="9678903" y="2975421"/>
                  <a:pt x="9695198" y="2959126"/>
                  <a:pt x="9694949" y="2941090"/>
                </a:cubicBezTo>
                <a:cubicBezTo>
                  <a:pt x="9694700" y="2923677"/>
                  <a:pt x="9680147" y="2909372"/>
                  <a:pt x="9662484" y="2908875"/>
                </a:cubicBezTo>
                <a:cubicBezTo>
                  <a:pt x="9643951" y="2908377"/>
                  <a:pt x="9630020" y="2921064"/>
                  <a:pt x="9629025" y="2939349"/>
                </a:cubicBezTo>
                <a:close/>
                <a:moveTo>
                  <a:pt x="9572181" y="2975048"/>
                </a:moveTo>
                <a:cubicBezTo>
                  <a:pt x="9589097" y="2974799"/>
                  <a:pt x="9604520" y="2959997"/>
                  <a:pt x="9605267" y="2942956"/>
                </a:cubicBezTo>
                <a:cubicBezTo>
                  <a:pt x="9606137" y="2924423"/>
                  <a:pt x="9590714" y="2908875"/>
                  <a:pt x="9571683" y="2908875"/>
                </a:cubicBezTo>
                <a:cubicBezTo>
                  <a:pt x="9553025" y="2908875"/>
                  <a:pt x="9539716" y="2921811"/>
                  <a:pt x="9539218" y="2940344"/>
                </a:cubicBezTo>
                <a:cubicBezTo>
                  <a:pt x="9538596" y="2959375"/>
                  <a:pt x="9553647" y="2975172"/>
                  <a:pt x="9572181" y="2975048"/>
                </a:cubicBezTo>
                <a:close/>
                <a:moveTo>
                  <a:pt x="9483369" y="2975048"/>
                </a:moveTo>
                <a:cubicBezTo>
                  <a:pt x="9500286" y="2974426"/>
                  <a:pt x="9515336" y="2959251"/>
                  <a:pt x="9515834" y="2942210"/>
                </a:cubicBezTo>
                <a:cubicBezTo>
                  <a:pt x="9516207" y="2923677"/>
                  <a:pt x="9500534" y="2908502"/>
                  <a:pt x="9481504" y="2908875"/>
                </a:cubicBezTo>
                <a:cubicBezTo>
                  <a:pt x="9462846" y="2909372"/>
                  <a:pt x="9449910" y="2922308"/>
                  <a:pt x="9449661" y="2941090"/>
                </a:cubicBezTo>
                <a:cubicBezTo>
                  <a:pt x="9449412" y="2960121"/>
                  <a:pt x="9464836" y="2975670"/>
                  <a:pt x="9483369" y="2975048"/>
                </a:cubicBezTo>
                <a:close/>
                <a:moveTo>
                  <a:pt x="9362218" y="2940842"/>
                </a:moveTo>
                <a:cubicBezTo>
                  <a:pt x="9361721" y="2958877"/>
                  <a:pt x="9378015" y="2975296"/>
                  <a:pt x="9396175" y="2975048"/>
                </a:cubicBezTo>
                <a:cubicBezTo>
                  <a:pt x="9414833" y="2974799"/>
                  <a:pt x="9429262" y="2958753"/>
                  <a:pt x="9428267" y="2939598"/>
                </a:cubicBezTo>
                <a:cubicBezTo>
                  <a:pt x="9427271" y="2921189"/>
                  <a:pt x="9413589" y="2908502"/>
                  <a:pt x="9395056" y="2908875"/>
                </a:cubicBezTo>
                <a:cubicBezTo>
                  <a:pt x="9377393" y="2909248"/>
                  <a:pt x="9362716" y="2923428"/>
                  <a:pt x="9362343" y="2940842"/>
                </a:cubicBezTo>
                <a:close/>
                <a:moveTo>
                  <a:pt x="9305872" y="2908999"/>
                </a:moveTo>
                <a:cubicBezTo>
                  <a:pt x="9286841" y="2908999"/>
                  <a:pt x="9271666" y="2924920"/>
                  <a:pt x="9272661" y="2943329"/>
                </a:cubicBezTo>
                <a:cubicBezTo>
                  <a:pt x="9273656" y="2960370"/>
                  <a:pt x="9289079" y="2975048"/>
                  <a:pt x="9305996" y="2975172"/>
                </a:cubicBezTo>
                <a:cubicBezTo>
                  <a:pt x="9324530" y="2975172"/>
                  <a:pt x="9339455" y="2959375"/>
                  <a:pt x="9338585" y="2940220"/>
                </a:cubicBezTo>
                <a:cubicBezTo>
                  <a:pt x="9337839" y="2921686"/>
                  <a:pt x="9324405" y="2908875"/>
                  <a:pt x="9305747" y="2908999"/>
                </a:cubicBezTo>
                <a:close/>
                <a:moveTo>
                  <a:pt x="9219175" y="2908999"/>
                </a:moveTo>
                <a:cubicBezTo>
                  <a:pt x="9200144" y="2907631"/>
                  <a:pt x="9183850" y="2921811"/>
                  <a:pt x="9183104" y="2940344"/>
                </a:cubicBezTo>
                <a:cubicBezTo>
                  <a:pt x="9182357" y="2958504"/>
                  <a:pt x="9198403" y="2975048"/>
                  <a:pt x="9216687" y="2974923"/>
                </a:cubicBezTo>
                <a:cubicBezTo>
                  <a:pt x="9234101" y="2974923"/>
                  <a:pt x="9248654" y="2960495"/>
                  <a:pt x="9249276" y="2942832"/>
                </a:cubicBezTo>
                <a:cubicBezTo>
                  <a:pt x="9250022" y="2924298"/>
                  <a:pt x="9237584" y="2910243"/>
                  <a:pt x="9219299" y="2908875"/>
                </a:cubicBezTo>
                <a:close/>
                <a:moveTo>
                  <a:pt x="9129494" y="2908999"/>
                </a:moveTo>
                <a:cubicBezTo>
                  <a:pt x="9110338" y="2907631"/>
                  <a:pt x="9094168" y="2921811"/>
                  <a:pt x="9093546" y="2940468"/>
                </a:cubicBezTo>
                <a:cubicBezTo>
                  <a:pt x="9092924" y="2958629"/>
                  <a:pt x="9108970" y="2975048"/>
                  <a:pt x="9127130" y="2975048"/>
                </a:cubicBezTo>
                <a:cubicBezTo>
                  <a:pt x="9144544" y="2975048"/>
                  <a:pt x="9158973" y="2960619"/>
                  <a:pt x="9159595" y="2942956"/>
                </a:cubicBezTo>
                <a:cubicBezTo>
                  <a:pt x="9160216" y="2924423"/>
                  <a:pt x="9147778" y="2910367"/>
                  <a:pt x="9129494" y="2909123"/>
                </a:cubicBezTo>
                <a:close/>
                <a:moveTo>
                  <a:pt x="9040931" y="2975048"/>
                </a:moveTo>
                <a:cubicBezTo>
                  <a:pt x="9057972" y="2974674"/>
                  <a:pt x="9073147" y="2959748"/>
                  <a:pt x="9073893" y="2942708"/>
                </a:cubicBezTo>
                <a:cubicBezTo>
                  <a:pt x="9074639" y="2924174"/>
                  <a:pt x="9059091" y="2908750"/>
                  <a:pt x="9040061" y="2908875"/>
                </a:cubicBezTo>
                <a:cubicBezTo>
                  <a:pt x="9021278" y="2908999"/>
                  <a:pt x="9008218" y="2921935"/>
                  <a:pt x="9007720" y="2940593"/>
                </a:cubicBezTo>
                <a:cubicBezTo>
                  <a:pt x="9007223" y="2959624"/>
                  <a:pt x="9022397" y="2975421"/>
                  <a:pt x="9040931" y="2975048"/>
                </a:cubicBezTo>
                <a:close/>
                <a:moveTo>
                  <a:pt x="8950628" y="2975048"/>
                </a:moveTo>
                <a:cubicBezTo>
                  <a:pt x="8968787" y="2975172"/>
                  <a:pt x="8984834" y="2958629"/>
                  <a:pt x="8984335" y="2940593"/>
                </a:cubicBezTo>
                <a:cubicBezTo>
                  <a:pt x="8983714" y="2921935"/>
                  <a:pt x="8967419" y="2907755"/>
                  <a:pt x="8948388" y="2908999"/>
                </a:cubicBezTo>
                <a:cubicBezTo>
                  <a:pt x="8930104" y="2910243"/>
                  <a:pt x="8917541" y="2924298"/>
                  <a:pt x="8918162" y="2942832"/>
                </a:cubicBezTo>
                <a:cubicBezTo>
                  <a:pt x="8918785" y="2960495"/>
                  <a:pt x="8933213" y="2974923"/>
                  <a:pt x="8950628" y="2975048"/>
                </a:cubicBezTo>
                <a:close/>
                <a:moveTo>
                  <a:pt x="8828729" y="2939598"/>
                </a:moveTo>
                <a:cubicBezTo>
                  <a:pt x="8827610" y="2958629"/>
                  <a:pt x="8842163" y="2974799"/>
                  <a:pt x="8860696" y="2975048"/>
                </a:cubicBezTo>
                <a:cubicBezTo>
                  <a:pt x="8878857" y="2975421"/>
                  <a:pt x="8895151" y="2959002"/>
                  <a:pt x="8894654" y="2940966"/>
                </a:cubicBezTo>
                <a:cubicBezTo>
                  <a:pt x="8894281" y="2923552"/>
                  <a:pt x="8879728" y="2909372"/>
                  <a:pt x="8861941" y="2908999"/>
                </a:cubicBezTo>
                <a:cubicBezTo>
                  <a:pt x="8843408" y="2908626"/>
                  <a:pt x="8829600" y="2921313"/>
                  <a:pt x="8828606" y="2939598"/>
                </a:cubicBezTo>
                <a:close/>
                <a:moveTo>
                  <a:pt x="8775368" y="2908999"/>
                </a:moveTo>
                <a:cubicBezTo>
                  <a:pt x="8756338" y="2908626"/>
                  <a:pt x="8740665" y="2923925"/>
                  <a:pt x="8741162" y="2942459"/>
                </a:cubicBezTo>
                <a:cubicBezTo>
                  <a:pt x="8741660" y="2959375"/>
                  <a:pt x="8756835" y="2974674"/>
                  <a:pt x="8773751" y="2975172"/>
                </a:cubicBezTo>
                <a:cubicBezTo>
                  <a:pt x="8792285" y="2975794"/>
                  <a:pt x="8807584" y="2960121"/>
                  <a:pt x="8807335" y="2941090"/>
                </a:cubicBezTo>
                <a:cubicBezTo>
                  <a:pt x="8807086" y="2922433"/>
                  <a:pt x="8794026" y="2909372"/>
                  <a:pt x="8775368" y="2908999"/>
                </a:cubicBezTo>
                <a:close/>
                <a:moveTo>
                  <a:pt x="8651605" y="2942210"/>
                </a:moveTo>
                <a:cubicBezTo>
                  <a:pt x="8651978" y="2959251"/>
                  <a:pt x="8666905" y="2974426"/>
                  <a:pt x="8683945" y="2975172"/>
                </a:cubicBezTo>
                <a:cubicBezTo>
                  <a:pt x="8702479" y="2975918"/>
                  <a:pt x="8717902" y="2960370"/>
                  <a:pt x="8717778" y="2941339"/>
                </a:cubicBezTo>
                <a:cubicBezTo>
                  <a:pt x="8717529" y="2922557"/>
                  <a:pt x="8704718" y="2909496"/>
                  <a:pt x="8686060" y="2908999"/>
                </a:cubicBezTo>
                <a:cubicBezTo>
                  <a:pt x="8667028" y="2908502"/>
                  <a:pt x="8651232" y="2923677"/>
                  <a:pt x="8651605" y="2942210"/>
                </a:cubicBezTo>
                <a:close/>
                <a:moveTo>
                  <a:pt x="8597622" y="2909123"/>
                </a:moveTo>
                <a:cubicBezTo>
                  <a:pt x="8578591" y="2908004"/>
                  <a:pt x="8562421" y="2922557"/>
                  <a:pt x="8562172" y="2941090"/>
                </a:cubicBezTo>
                <a:cubicBezTo>
                  <a:pt x="8561799" y="2959251"/>
                  <a:pt x="8578218" y="2975545"/>
                  <a:pt x="8596253" y="2975048"/>
                </a:cubicBezTo>
                <a:cubicBezTo>
                  <a:pt x="8613667" y="2974674"/>
                  <a:pt x="8627848" y="2960121"/>
                  <a:pt x="8628220" y="2942334"/>
                </a:cubicBezTo>
                <a:cubicBezTo>
                  <a:pt x="8628594" y="2923801"/>
                  <a:pt x="8615906" y="2909994"/>
                  <a:pt x="8597622" y="2908999"/>
                </a:cubicBezTo>
                <a:close/>
                <a:moveTo>
                  <a:pt x="8476346" y="2941464"/>
                </a:moveTo>
                <a:cubicBezTo>
                  <a:pt x="8476222" y="2960495"/>
                  <a:pt x="8491770" y="2975918"/>
                  <a:pt x="8510303" y="2975172"/>
                </a:cubicBezTo>
                <a:cubicBezTo>
                  <a:pt x="8527344" y="2974426"/>
                  <a:pt x="8542270" y="2959251"/>
                  <a:pt x="8542519" y="2942210"/>
                </a:cubicBezTo>
                <a:cubicBezTo>
                  <a:pt x="8542768" y="2923677"/>
                  <a:pt x="8527095" y="2908626"/>
                  <a:pt x="8508064" y="2909123"/>
                </a:cubicBezTo>
                <a:cubicBezTo>
                  <a:pt x="8489407" y="2909621"/>
                  <a:pt x="8476595" y="2922806"/>
                  <a:pt x="8476471" y="2941464"/>
                </a:cubicBezTo>
                <a:close/>
                <a:moveTo>
                  <a:pt x="8418010" y="2975172"/>
                </a:moveTo>
                <a:cubicBezTo>
                  <a:pt x="8436169" y="2976043"/>
                  <a:pt x="8452837" y="2960246"/>
                  <a:pt x="8452837" y="2941961"/>
                </a:cubicBezTo>
                <a:cubicBezTo>
                  <a:pt x="8452837" y="2923428"/>
                  <a:pt x="8437165" y="2908502"/>
                  <a:pt x="8418010" y="2909248"/>
                </a:cubicBezTo>
                <a:cubicBezTo>
                  <a:pt x="8399476" y="2909870"/>
                  <a:pt x="8386665" y="2923303"/>
                  <a:pt x="8386665" y="2941961"/>
                </a:cubicBezTo>
                <a:cubicBezTo>
                  <a:pt x="8386665" y="2959873"/>
                  <a:pt x="8400346" y="2974426"/>
                  <a:pt x="8417885" y="2975296"/>
                </a:cubicBezTo>
                <a:close/>
                <a:moveTo>
                  <a:pt x="8297356" y="2939598"/>
                </a:moveTo>
                <a:cubicBezTo>
                  <a:pt x="8296236" y="2958753"/>
                  <a:pt x="8310665" y="2974799"/>
                  <a:pt x="8329199" y="2975172"/>
                </a:cubicBezTo>
                <a:cubicBezTo>
                  <a:pt x="8347359" y="2975545"/>
                  <a:pt x="8363654" y="2959251"/>
                  <a:pt x="8363280" y="2941215"/>
                </a:cubicBezTo>
                <a:cubicBezTo>
                  <a:pt x="8362907" y="2923801"/>
                  <a:pt x="8348478" y="2909496"/>
                  <a:pt x="8330691" y="2909123"/>
                </a:cubicBezTo>
                <a:cubicBezTo>
                  <a:pt x="8312158" y="2908626"/>
                  <a:pt x="8298351" y="2921313"/>
                  <a:pt x="8297231" y="2939598"/>
                </a:cubicBezTo>
                <a:close/>
                <a:moveTo>
                  <a:pt x="8240139" y="2975296"/>
                </a:moveTo>
                <a:cubicBezTo>
                  <a:pt x="8258299" y="2975296"/>
                  <a:pt x="8274345" y="2958877"/>
                  <a:pt x="8273722" y="2940717"/>
                </a:cubicBezTo>
                <a:cubicBezTo>
                  <a:pt x="8273101" y="2922060"/>
                  <a:pt x="8256806" y="2907879"/>
                  <a:pt x="8237776" y="2909248"/>
                </a:cubicBezTo>
                <a:cubicBezTo>
                  <a:pt x="8219491" y="2910492"/>
                  <a:pt x="8207052" y="2924547"/>
                  <a:pt x="8207674" y="2943081"/>
                </a:cubicBezTo>
                <a:cubicBezTo>
                  <a:pt x="8208296" y="2960743"/>
                  <a:pt x="8222849" y="2975172"/>
                  <a:pt x="8240139" y="2975296"/>
                </a:cubicBezTo>
                <a:close/>
                <a:moveTo>
                  <a:pt x="8120231" y="2941339"/>
                </a:moveTo>
                <a:cubicBezTo>
                  <a:pt x="8119982" y="2959500"/>
                  <a:pt x="8136401" y="2975670"/>
                  <a:pt x="8154437" y="2975296"/>
                </a:cubicBezTo>
                <a:cubicBezTo>
                  <a:pt x="8173095" y="2974799"/>
                  <a:pt x="8187399" y="2958753"/>
                  <a:pt x="8186280" y="2939598"/>
                </a:cubicBezTo>
                <a:cubicBezTo>
                  <a:pt x="8185160" y="2921313"/>
                  <a:pt x="8171229" y="2908626"/>
                  <a:pt x="8152696" y="2909123"/>
                </a:cubicBezTo>
                <a:cubicBezTo>
                  <a:pt x="8135033" y="2909621"/>
                  <a:pt x="8120480" y="2923925"/>
                  <a:pt x="8120231" y="2941339"/>
                </a:cubicBezTo>
                <a:close/>
                <a:moveTo>
                  <a:pt x="8065502" y="2909248"/>
                </a:moveTo>
                <a:cubicBezTo>
                  <a:pt x="8046471" y="2908502"/>
                  <a:pt x="8030549" y="2923428"/>
                  <a:pt x="8030674" y="2941961"/>
                </a:cubicBezTo>
                <a:cubicBezTo>
                  <a:pt x="8030674" y="2960246"/>
                  <a:pt x="8047342" y="2976043"/>
                  <a:pt x="8065502" y="2975172"/>
                </a:cubicBezTo>
                <a:cubicBezTo>
                  <a:pt x="8083040" y="2974301"/>
                  <a:pt x="8096722" y="2959748"/>
                  <a:pt x="8096722" y="2941837"/>
                </a:cubicBezTo>
                <a:cubicBezTo>
                  <a:pt x="8096722" y="2923179"/>
                  <a:pt x="8083910" y="2909870"/>
                  <a:pt x="8065377" y="2909123"/>
                </a:cubicBezTo>
                <a:close/>
                <a:moveTo>
                  <a:pt x="7974950" y="2909248"/>
                </a:moveTo>
                <a:cubicBezTo>
                  <a:pt x="7955918" y="2909123"/>
                  <a:pt x="7940495" y="2924547"/>
                  <a:pt x="7941116" y="2943081"/>
                </a:cubicBezTo>
                <a:cubicBezTo>
                  <a:pt x="7941738" y="2960121"/>
                  <a:pt x="7957038" y="2975048"/>
                  <a:pt x="7974079" y="2975421"/>
                </a:cubicBezTo>
                <a:cubicBezTo>
                  <a:pt x="7992612" y="2975794"/>
                  <a:pt x="8007787" y="2959997"/>
                  <a:pt x="8007289" y="2940966"/>
                </a:cubicBezTo>
                <a:cubicBezTo>
                  <a:pt x="8006792" y="2922308"/>
                  <a:pt x="7993731" y="2909496"/>
                  <a:pt x="7974950" y="2909248"/>
                </a:cubicBezTo>
                <a:close/>
                <a:moveTo>
                  <a:pt x="7855415" y="2940593"/>
                </a:moveTo>
                <a:cubicBezTo>
                  <a:pt x="7854668" y="2959624"/>
                  <a:pt x="7869595" y="2975545"/>
                  <a:pt x="7888253" y="2975421"/>
                </a:cubicBezTo>
                <a:cubicBezTo>
                  <a:pt x="7906538" y="2975421"/>
                  <a:pt x="7922334" y="2958629"/>
                  <a:pt x="7921463" y="2940593"/>
                </a:cubicBezTo>
                <a:cubicBezTo>
                  <a:pt x="7920593" y="2923054"/>
                  <a:pt x="7906040" y="2909372"/>
                  <a:pt x="7888128" y="2909372"/>
                </a:cubicBezTo>
                <a:cubicBezTo>
                  <a:pt x="7869470" y="2909372"/>
                  <a:pt x="7856161" y="2922184"/>
                  <a:pt x="7855415" y="2940717"/>
                </a:cubicBezTo>
                <a:close/>
                <a:moveTo>
                  <a:pt x="7765858" y="2939722"/>
                </a:moveTo>
                <a:cubicBezTo>
                  <a:pt x="7764738" y="2958877"/>
                  <a:pt x="7779043" y="2974923"/>
                  <a:pt x="7797700" y="2975421"/>
                </a:cubicBezTo>
                <a:cubicBezTo>
                  <a:pt x="7815860" y="2975794"/>
                  <a:pt x="7832155" y="2959500"/>
                  <a:pt x="7831906" y="2941464"/>
                </a:cubicBezTo>
                <a:cubicBezTo>
                  <a:pt x="7831657" y="2924050"/>
                  <a:pt x="7817105" y="2909746"/>
                  <a:pt x="7799441" y="2909248"/>
                </a:cubicBezTo>
                <a:cubicBezTo>
                  <a:pt x="7780908" y="2908750"/>
                  <a:pt x="7766977" y="2921437"/>
                  <a:pt x="7765982" y="2939722"/>
                </a:cubicBezTo>
                <a:close/>
                <a:moveTo>
                  <a:pt x="7676300" y="2939847"/>
                </a:moveTo>
                <a:cubicBezTo>
                  <a:pt x="7675181" y="2958877"/>
                  <a:pt x="7689734" y="2975048"/>
                  <a:pt x="7708267" y="2975296"/>
                </a:cubicBezTo>
                <a:cubicBezTo>
                  <a:pt x="7726427" y="2975670"/>
                  <a:pt x="7742722" y="2959251"/>
                  <a:pt x="7742224" y="2941215"/>
                </a:cubicBezTo>
                <a:cubicBezTo>
                  <a:pt x="7741851" y="2923801"/>
                  <a:pt x="7727298" y="2909621"/>
                  <a:pt x="7709511" y="2909248"/>
                </a:cubicBezTo>
                <a:cubicBezTo>
                  <a:pt x="7690978" y="2908875"/>
                  <a:pt x="7677171" y="2921562"/>
                  <a:pt x="7676176" y="2939847"/>
                </a:cubicBezTo>
                <a:close/>
                <a:moveTo>
                  <a:pt x="7622566" y="2909248"/>
                </a:moveTo>
                <a:cubicBezTo>
                  <a:pt x="7603534" y="2909123"/>
                  <a:pt x="7588111" y="2924547"/>
                  <a:pt x="7588733" y="2943081"/>
                </a:cubicBezTo>
                <a:cubicBezTo>
                  <a:pt x="7589355" y="2960121"/>
                  <a:pt x="7604654" y="2975048"/>
                  <a:pt x="7621695" y="2975421"/>
                </a:cubicBezTo>
                <a:cubicBezTo>
                  <a:pt x="7640228" y="2975794"/>
                  <a:pt x="7655404" y="2959997"/>
                  <a:pt x="7654906" y="2940966"/>
                </a:cubicBezTo>
                <a:cubicBezTo>
                  <a:pt x="7654408" y="2922308"/>
                  <a:pt x="7641348" y="2909496"/>
                  <a:pt x="7622566" y="2909248"/>
                </a:cubicBezTo>
                <a:close/>
                <a:moveTo>
                  <a:pt x="7534501" y="2909248"/>
                </a:moveTo>
                <a:cubicBezTo>
                  <a:pt x="7515470" y="2908253"/>
                  <a:pt x="7499424" y="2922930"/>
                  <a:pt x="7499176" y="2941464"/>
                </a:cubicBezTo>
                <a:cubicBezTo>
                  <a:pt x="7498927" y="2959624"/>
                  <a:pt x="7515346" y="2975794"/>
                  <a:pt x="7533505" y="2975296"/>
                </a:cubicBezTo>
                <a:cubicBezTo>
                  <a:pt x="7550920" y="2974799"/>
                  <a:pt x="7565100" y="2960246"/>
                  <a:pt x="7565349" y="2942459"/>
                </a:cubicBezTo>
                <a:cubicBezTo>
                  <a:pt x="7565597" y="2923925"/>
                  <a:pt x="7552910" y="2910243"/>
                  <a:pt x="7534501" y="2909248"/>
                </a:cubicBezTo>
                <a:close/>
                <a:moveTo>
                  <a:pt x="7444819" y="2909248"/>
                </a:moveTo>
                <a:cubicBezTo>
                  <a:pt x="7425788" y="2908377"/>
                  <a:pt x="7409743" y="2923054"/>
                  <a:pt x="7409618" y="2941588"/>
                </a:cubicBezTo>
                <a:cubicBezTo>
                  <a:pt x="7409494" y="2959748"/>
                  <a:pt x="7425913" y="2975918"/>
                  <a:pt x="7444073" y="2975296"/>
                </a:cubicBezTo>
                <a:cubicBezTo>
                  <a:pt x="7461487" y="2974674"/>
                  <a:pt x="7475542" y="2960121"/>
                  <a:pt x="7475791" y="2942334"/>
                </a:cubicBezTo>
                <a:cubicBezTo>
                  <a:pt x="7476040" y="2923677"/>
                  <a:pt x="7463228" y="2910119"/>
                  <a:pt x="7444819" y="2909248"/>
                </a:cubicBezTo>
                <a:close/>
                <a:moveTo>
                  <a:pt x="7320061" y="2942210"/>
                </a:moveTo>
                <a:cubicBezTo>
                  <a:pt x="7320310" y="2959126"/>
                  <a:pt x="7335112" y="2974550"/>
                  <a:pt x="7352152" y="2975296"/>
                </a:cubicBezTo>
                <a:cubicBezTo>
                  <a:pt x="7370686" y="2976167"/>
                  <a:pt x="7386234" y="2960743"/>
                  <a:pt x="7386234" y="2941712"/>
                </a:cubicBezTo>
                <a:cubicBezTo>
                  <a:pt x="7386234" y="2923054"/>
                  <a:pt x="7373298" y="2909746"/>
                  <a:pt x="7354764" y="2909248"/>
                </a:cubicBezTo>
                <a:cubicBezTo>
                  <a:pt x="7335733" y="2908626"/>
                  <a:pt x="7319936" y="2923677"/>
                  <a:pt x="7320061" y="2942210"/>
                </a:cubicBezTo>
                <a:close/>
                <a:moveTo>
                  <a:pt x="7234359" y="2941215"/>
                </a:moveTo>
                <a:cubicBezTo>
                  <a:pt x="7233986" y="2960246"/>
                  <a:pt x="7249285" y="2975918"/>
                  <a:pt x="7267819" y="2975421"/>
                </a:cubicBezTo>
                <a:cubicBezTo>
                  <a:pt x="7284735" y="2974923"/>
                  <a:pt x="7300035" y="2959748"/>
                  <a:pt x="7300532" y="2942832"/>
                </a:cubicBezTo>
                <a:cubicBezTo>
                  <a:pt x="7301154" y="2924298"/>
                  <a:pt x="7285482" y="2908999"/>
                  <a:pt x="7266451" y="2909248"/>
                </a:cubicBezTo>
                <a:cubicBezTo>
                  <a:pt x="7247668" y="2909621"/>
                  <a:pt x="7234733" y="2922557"/>
                  <a:pt x="7234359" y="2941215"/>
                </a:cubicBezTo>
                <a:close/>
                <a:moveTo>
                  <a:pt x="7178386" y="2975421"/>
                </a:moveTo>
                <a:cubicBezTo>
                  <a:pt x="7195303" y="2974923"/>
                  <a:pt x="7210477" y="2959748"/>
                  <a:pt x="7210975" y="2942708"/>
                </a:cubicBezTo>
                <a:cubicBezTo>
                  <a:pt x="7211473" y="2924174"/>
                  <a:pt x="7195800" y="2908875"/>
                  <a:pt x="7176769" y="2909248"/>
                </a:cubicBezTo>
                <a:cubicBezTo>
                  <a:pt x="7158111" y="2909621"/>
                  <a:pt x="7145175" y="2922557"/>
                  <a:pt x="7144801" y="2941339"/>
                </a:cubicBezTo>
                <a:cubicBezTo>
                  <a:pt x="7144429" y="2960370"/>
                  <a:pt x="7159852" y="2976043"/>
                  <a:pt x="7178386" y="2975421"/>
                </a:cubicBezTo>
                <a:close/>
                <a:moveTo>
                  <a:pt x="7055369" y="2940095"/>
                </a:moveTo>
                <a:cubicBezTo>
                  <a:pt x="7054374" y="2959251"/>
                  <a:pt x="7068927" y="2975172"/>
                  <a:pt x="7087585" y="2975421"/>
                </a:cubicBezTo>
                <a:cubicBezTo>
                  <a:pt x="7105745" y="2975670"/>
                  <a:pt x="7121915" y="2959251"/>
                  <a:pt x="7121418" y="2941090"/>
                </a:cubicBezTo>
                <a:cubicBezTo>
                  <a:pt x="7120920" y="2923677"/>
                  <a:pt x="7106367" y="2909496"/>
                  <a:pt x="7088580" y="2909248"/>
                </a:cubicBezTo>
                <a:cubicBezTo>
                  <a:pt x="7070047" y="2908999"/>
                  <a:pt x="7056364" y="2921686"/>
                  <a:pt x="7055369" y="2940095"/>
                </a:cubicBezTo>
                <a:close/>
                <a:moveTo>
                  <a:pt x="7003873" y="2909372"/>
                </a:moveTo>
                <a:cubicBezTo>
                  <a:pt x="6984842" y="2908004"/>
                  <a:pt x="6968548" y="2922308"/>
                  <a:pt x="6967926" y="2940966"/>
                </a:cubicBezTo>
                <a:cubicBezTo>
                  <a:pt x="6967304" y="2959126"/>
                  <a:pt x="6983474" y="2975545"/>
                  <a:pt x="7001635" y="2975421"/>
                </a:cubicBezTo>
                <a:cubicBezTo>
                  <a:pt x="7019048" y="2975296"/>
                  <a:pt x="7033477" y="2960868"/>
                  <a:pt x="7034099" y="2943205"/>
                </a:cubicBezTo>
                <a:cubicBezTo>
                  <a:pt x="7034721" y="2924672"/>
                  <a:pt x="7022158" y="2910616"/>
                  <a:pt x="7003873" y="2909372"/>
                </a:cubicBezTo>
                <a:close/>
                <a:moveTo>
                  <a:pt x="6914067" y="2909372"/>
                </a:moveTo>
                <a:cubicBezTo>
                  <a:pt x="6894912" y="2908253"/>
                  <a:pt x="6878866" y="2922681"/>
                  <a:pt x="6878368" y="2941215"/>
                </a:cubicBezTo>
                <a:cubicBezTo>
                  <a:pt x="6877996" y="2959251"/>
                  <a:pt x="6894290" y="2975670"/>
                  <a:pt x="6912326" y="2975421"/>
                </a:cubicBezTo>
                <a:cubicBezTo>
                  <a:pt x="6929740" y="2975048"/>
                  <a:pt x="6944044" y="2960619"/>
                  <a:pt x="6944541" y="2942956"/>
                </a:cubicBezTo>
                <a:cubicBezTo>
                  <a:pt x="6945039" y="2924423"/>
                  <a:pt x="6932352" y="2910616"/>
                  <a:pt x="6914067" y="2909496"/>
                </a:cubicBezTo>
                <a:close/>
                <a:moveTo>
                  <a:pt x="6824386" y="2909372"/>
                </a:moveTo>
                <a:cubicBezTo>
                  <a:pt x="6805354" y="2908253"/>
                  <a:pt x="6789184" y="2922806"/>
                  <a:pt x="6788935" y="2941339"/>
                </a:cubicBezTo>
                <a:cubicBezTo>
                  <a:pt x="6788563" y="2959500"/>
                  <a:pt x="6804981" y="2975794"/>
                  <a:pt x="6823017" y="2975296"/>
                </a:cubicBezTo>
                <a:cubicBezTo>
                  <a:pt x="6840431" y="2974923"/>
                  <a:pt x="6854611" y="2960370"/>
                  <a:pt x="6854984" y="2942583"/>
                </a:cubicBezTo>
                <a:cubicBezTo>
                  <a:pt x="6855357" y="2924050"/>
                  <a:pt x="6842670" y="2910243"/>
                  <a:pt x="6824386" y="2909248"/>
                </a:cubicBezTo>
                <a:close/>
                <a:moveTo>
                  <a:pt x="6736321" y="2975421"/>
                </a:moveTo>
                <a:cubicBezTo>
                  <a:pt x="6753361" y="2975048"/>
                  <a:pt x="6768536" y="2960121"/>
                  <a:pt x="6769283" y="2943081"/>
                </a:cubicBezTo>
                <a:cubicBezTo>
                  <a:pt x="6770029" y="2924547"/>
                  <a:pt x="6754481" y="2909123"/>
                  <a:pt x="6735450" y="2909248"/>
                </a:cubicBezTo>
                <a:cubicBezTo>
                  <a:pt x="6716667" y="2909372"/>
                  <a:pt x="6703607" y="2922308"/>
                  <a:pt x="6703110" y="2940966"/>
                </a:cubicBezTo>
                <a:cubicBezTo>
                  <a:pt x="6702612" y="2959997"/>
                  <a:pt x="6717787" y="2975794"/>
                  <a:pt x="6736321" y="2975421"/>
                </a:cubicBezTo>
                <a:close/>
                <a:moveTo>
                  <a:pt x="6646514" y="2975421"/>
                </a:moveTo>
                <a:cubicBezTo>
                  <a:pt x="6663431" y="2975172"/>
                  <a:pt x="6678855" y="2960370"/>
                  <a:pt x="6679601" y="2943329"/>
                </a:cubicBezTo>
                <a:cubicBezTo>
                  <a:pt x="6680472" y="2924796"/>
                  <a:pt x="6665048" y="2909248"/>
                  <a:pt x="6646017" y="2909248"/>
                </a:cubicBezTo>
                <a:cubicBezTo>
                  <a:pt x="6627359" y="2909248"/>
                  <a:pt x="6614050" y="2922184"/>
                  <a:pt x="6613552" y="2940717"/>
                </a:cubicBezTo>
                <a:cubicBezTo>
                  <a:pt x="6612931" y="2959748"/>
                  <a:pt x="6627981" y="2975545"/>
                  <a:pt x="6646514" y="2975421"/>
                </a:cubicBezTo>
                <a:close/>
                <a:moveTo>
                  <a:pt x="6523995" y="2940593"/>
                </a:moveTo>
                <a:cubicBezTo>
                  <a:pt x="6523248" y="2959624"/>
                  <a:pt x="6538175" y="2975545"/>
                  <a:pt x="6556708" y="2975421"/>
                </a:cubicBezTo>
                <a:cubicBezTo>
                  <a:pt x="6574992" y="2975421"/>
                  <a:pt x="6590790" y="2958753"/>
                  <a:pt x="6590043" y="2940593"/>
                </a:cubicBezTo>
                <a:cubicBezTo>
                  <a:pt x="6589297" y="2923054"/>
                  <a:pt x="6574620" y="2909372"/>
                  <a:pt x="6556708" y="2909248"/>
                </a:cubicBezTo>
                <a:cubicBezTo>
                  <a:pt x="6538050" y="2909248"/>
                  <a:pt x="6524741" y="2922060"/>
                  <a:pt x="6523995" y="2940468"/>
                </a:cubicBezTo>
                <a:close/>
                <a:moveTo>
                  <a:pt x="6467524" y="2975421"/>
                </a:moveTo>
                <a:cubicBezTo>
                  <a:pt x="6484565" y="2975172"/>
                  <a:pt x="6499864" y="2960246"/>
                  <a:pt x="6500486" y="2943205"/>
                </a:cubicBezTo>
                <a:cubicBezTo>
                  <a:pt x="6501232" y="2924672"/>
                  <a:pt x="6485808" y="2909123"/>
                  <a:pt x="6466778" y="2909248"/>
                </a:cubicBezTo>
                <a:cubicBezTo>
                  <a:pt x="6448120" y="2909372"/>
                  <a:pt x="6434935" y="2922184"/>
                  <a:pt x="6434437" y="2940842"/>
                </a:cubicBezTo>
                <a:cubicBezTo>
                  <a:pt x="6433940" y="2959873"/>
                  <a:pt x="6448991" y="2975670"/>
                  <a:pt x="6467524" y="2975296"/>
                </a:cubicBezTo>
                <a:close/>
                <a:moveTo>
                  <a:pt x="6346995" y="2942459"/>
                </a:moveTo>
                <a:cubicBezTo>
                  <a:pt x="6347367" y="2959500"/>
                  <a:pt x="6362294" y="2974674"/>
                  <a:pt x="6379335" y="2975421"/>
                </a:cubicBezTo>
                <a:cubicBezTo>
                  <a:pt x="6397868" y="2976167"/>
                  <a:pt x="6413292" y="2960619"/>
                  <a:pt x="6413168" y="2941588"/>
                </a:cubicBezTo>
                <a:cubicBezTo>
                  <a:pt x="6412919" y="2922806"/>
                  <a:pt x="6400107" y="2909746"/>
                  <a:pt x="6381449" y="2909248"/>
                </a:cubicBezTo>
                <a:cubicBezTo>
                  <a:pt x="6362418" y="2908750"/>
                  <a:pt x="6346621" y="2923925"/>
                  <a:pt x="6346995" y="2942459"/>
                </a:cubicBezTo>
                <a:close/>
                <a:moveTo>
                  <a:pt x="6257437" y="2942832"/>
                </a:moveTo>
                <a:cubicBezTo>
                  <a:pt x="6257934" y="2959748"/>
                  <a:pt x="6273110" y="2974923"/>
                  <a:pt x="6290151" y="2975421"/>
                </a:cubicBezTo>
                <a:cubicBezTo>
                  <a:pt x="6308684" y="2975918"/>
                  <a:pt x="6323983" y="2960246"/>
                  <a:pt x="6323610" y="2941215"/>
                </a:cubicBezTo>
                <a:cubicBezTo>
                  <a:pt x="6323237" y="2922433"/>
                  <a:pt x="6310301" y="2909621"/>
                  <a:pt x="6291519" y="2909248"/>
                </a:cubicBezTo>
                <a:cubicBezTo>
                  <a:pt x="6272488" y="2908875"/>
                  <a:pt x="6256815" y="2924298"/>
                  <a:pt x="6257437" y="2942832"/>
                </a:cubicBezTo>
                <a:close/>
                <a:moveTo>
                  <a:pt x="6201961" y="2909248"/>
                </a:moveTo>
                <a:cubicBezTo>
                  <a:pt x="6182930" y="2908875"/>
                  <a:pt x="6167258" y="2924298"/>
                  <a:pt x="6167880" y="2942832"/>
                </a:cubicBezTo>
                <a:cubicBezTo>
                  <a:pt x="6168377" y="2959748"/>
                  <a:pt x="6183552" y="2974923"/>
                  <a:pt x="6200593" y="2975421"/>
                </a:cubicBezTo>
                <a:cubicBezTo>
                  <a:pt x="6219126" y="2975918"/>
                  <a:pt x="6234426" y="2960246"/>
                  <a:pt x="6234053" y="2941215"/>
                </a:cubicBezTo>
                <a:cubicBezTo>
                  <a:pt x="6233679" y="2922557"/>
                  <a:pt x="6220743" y="2909621"/>
                  <a:pt x="6201961" y="2909248"/>
                </a:cubicBezTo>
                <a:close/>
                <a:moveTo>
                  <a:pt x="6115265" y="2975421"/>
                </a:moveTo>
                <a:cubicBezTo>
                  <a:pt x="6132306" y="2975172"/>
                  <a:pt x="6147605" y="2960246"/>
                  <a:pt x="6148227" y="2943205"/>
                </a:cubicBezTo>
                <a:cubicBezTo>
                  <a:pt x="6148973" y="2924672"/>
                  <a:pt x="6133549" y="2909123"/>
                  <a:pt x="6114519" y="2909248"/>
                </a:cubicBezTo>
                <a:cubicBezTo>
                  <a:pt x="6095861" y="2909372"/>
                  <a:pt x="6082676" y="2922184"/>
                  <a:pt x="6082178" y="2940842"/>
                </a:cubicBezTo>
                <a:cubicBezTo>
                  <a:pt x="6081681" y="2959873"/>
                  <a:pt x="6096732" y="2975670"/>
                  <a:pt x="6115265" y="2975296"/>
                </a:cubicBezTo>
                <a:close/>
                <a:moveTo>
                  <a:pt x="6025334" y="2975421"/>
                </a:moveTo>
                <a:cubicBezTo>
                  <a:pt x="6042251" y="2975421"/>
                  <a:pt x="6057799" y="2960619"/>
                  <a:pt x="6058670" y="2943578"/>
                </a:cubicBezTo>
                <a:cubicBezTo>
                  <a:pt x="6059664" y="2925045"/>
                  <a:pt x="6044365" y="2909372"/>
                  <a:pt x="6025458" y="2909248"/>
                </a:cubicBezTo>
                <a:cubicBezTo>
                  <a:pt x="6006800" y="2909248"/>
                  <a:pt x="5993367" y="2921935"/>
                  <a:pt x="5992745" y="2940468"/>
                </a:cubicBezTo>
                <a:cubicBezTo>
                  <a:pt x="5991999" y="2959500"/>
                  <a:pt x="6006800" y="2975421"/>
                  <a:pt x="6025458" y="2975421"/>
                </a:cubicBezTo>
                <a:close/>
                <a:moveTo>
                  <a:pt x="5936025" y="2975421"/>
                </a:moveTo>
                <a:cubicBezTo>
                  <a:pt x="5952942" y="2975172"/>
                  <a:pt x="5968366" y="2960370"/>
                  <a:pt x="5969112" y="2943329"/>
                </a:cubicBezTo>
                <a:cubicBezTo>
                  <a:pt x="5969983" y="2924796"/>
                  <a:pt x="5954559" y="2909248"/>
                  <a:pt x="5935528" y="2909248"/>
                </a:cubicBezTo>
                <a:cubicBezTo>
                  <a:pt x="5916870" y="2909248"/>
                  <a:pt x="5903561" y="2922184"/>
                  <a:pt x="5903064" y="2940717"/>
                </a:cubicBezTo>
                <a:cubicBezTo>
                  <a:pt x="5902441" y="2959748"/>
                  <a:pt x="5917492" y="2975545"/>
                  <a:pt x="5936025" y="2975421"/>
                </a:cubicBezTo>
                <a:close/>
                <a:moveTo>
                  <a:pt x="5851319" y="2909372"/>
                </a:moveTo>
                <a:cubicBezTo>
                  <a:pt x="5832164" y="2908253"/>
                  <a:pt x="5816118" y="2922681"/>
                  <a:pt x="5815745" y="2941215"/>
                </a:cubicBezTo>
                <a:cubicBezTo>
                  <a:pt x="5815372" y="2959375"/>
                  <a:pt x="5831542" y="2975670"/>
                  <a:pt x="5849702" y="2975296"/>
                </a:cubicBezTo>
                <a:cubicBezTo>
                  <a:pt x="5867116" y="2974923"/>
                  <a:pt x="5881420" y="2960495"/>
                  <a:pt x="5881793" y="2942832"/>
                </a:cubicBezTo>
                <a:cubicBezTo>
                  <a:pt x="5882291" y="2924298"/>
                  <a:pt x="5869604" y="2910492"/>
                  <a:pt x="5851319" y="2909372"/>
                </a:cubicBezTo>
                <a:close/>
                <a:moveTo>
                  <a:pt x="5762135" y="2909372"/>
                </a:moveTo>
                <a:cubicBezTo>
                  <a:pt x="5743104" y="2908004"/>
                  <a:pt x="5726809" y="2922308"/>
                  <a:pt x="5726188" y="2940966"/>
                </a:cubicBezTo>
                <a:cubicBezTo>
                  <a:pt x="5725566" y="2959126"/>
                  <a:pt x="5741736" y="2975545"/>
                  <a:pt x="5759896" y="2975421"/>
                </a:cubicBezTo>
                <a:cubicBezTo>
                  <a:pt x="5777310" y="2975296"/>
                  <a:pt x="5791739" y="2960868"/>
                  <a:pt x="5792360" y="2943205"/>
                </a:cubicBezTo>
                <a:cubicBezTo>
                  <a:pt x="5792983" y="2924672"/>
                  <a:pt x="5780419" y="2910616"/>
                  <a:pt x="5762135" y="2909372"/>
                </a:cubicBezTo>
                <a:close/>
                <a:moveTo>
                  <a:pt x="5636630" y="2941464"/>
                </a:moveTo>
                <a:cubicBezTo>
                  <a:pt x="5636381" y="2959624"/>
                  <a:pt x="5652800" y="2975794"/>
                  <a:pt x="5670836" y="2975421"/>
                </a:cubicBezTo>
                <a:cubicBezTo>
                  <a:pt x="5689494" y="2974923"/>
                  <a:pt x="5703798" y="2958877"/>
                  <a:pt x="5702679" y="2939722"/>
                </a:cubicBezTo>
                <a:cubicBezTo>
                  <a:pt x="5701559" y="2921437"/>
                  <a:pt x="5687628" y="2908750"/>
                  <a:pt x="5669094" y="2909248"/>
                </a:cubicBezTo>
                <a:cubicBezTo>
                  <a:pt x="5651432" y="2909746"/>
                  <a:pt x="5636879" y="2924050"/>
                  <a:pt x="5636630" y="2941464"/>
                </a:cubicBezTo>
                <a:close/>
                <a:moveTo>
                  <a:pt x="5547073" y="2942459"/>
                </a:moveTo>
                <a:cubicBezTo>
                  <a:pt x="5547322" y="2959500"/>
                  <a:pt x="5562248" y="2974799"/>
                  <a:pt x="5579288" y="2975421"/>
                </a:cubicBezTo>
                <a:cubicBezTo>
                  <a:pt x="5597822" y="2976167"/>
                  <a:pt x="5613370" y="2960743"/>
                  <a:pt x="5613246" y="2941712"/>
                </a:cubicBezTo>
                <a:cubicBezTo>
                  <a:pt x="5613121" y="2923054"/>
                  <a:pt x="5600309" y="2909870"/>
                  <a:pt x="5581652" y="2909372"/>
                </a:cubicBezTo>
                <a:cubicBezTo>
                  <a:pt x="5562621" y="2908875"/>
                  <a:pt x="5546824" y="2923925"/>
                  <a:pt x="5547197" y="2942459"/>
                </a:cubicBezTo>
                <a:close/>
                <a:moveTo>
                  <a:pt x="5461371" y="2939971"/>
                </a:moveTo>
                <a:cubicBezTo>
                  <a:pt x="5460252" y="2959002"/>
                  <a:pt x="5474805" y="2975172"/>
                  <a:pt x="5493338" y="2975421"/>
                </a:cubicBezTo>
                <a:cubicBezTo>
                  <a:pt x="5511499" y="2975794"/>
                  <a:pt x="5527793" y="2959375"/>
                  <a:pt x="5527295" y="2941339"/>
                </a:cubicBezTo>
                <a:cubicBezTo>
                  <a:pt x="5526922" y="2923925"/>
                  <a:pt x="5512369" y="2909746"/>
                  <a:pt x="5494582" y="2909372"/>
                </a:cubicBezTo>
                <a:cubicBezTo>
                  <a:pt x="5476049" y="2908999"/>
                  <a:pt x="5462242" y="2921686"/>
                  <a:pt x="5461247" y="2939971"/>
                </a:cubicBezTo>
                <a:close/>
                <a:moveTo>
                  <a:pt x="5403283" y="2975421"/>
                </a:moveTo>
                <a:cubicBezTo>
                  <a:pt x="5421444" y="2976167"/>
                  <a:pt x="5437987" y="2960121"/>
                  <a:pt x="5437862" y="2941961"/>
                </a:cubicBezTo>
                <a:cubicBezTo>
                  <a:pt x="5437862" y="2923428"/>
                  <a:pt x="5421941" y="2908626"/>
                  <a:pt x="5402786" y="2909496"/>
                </a:cubicBezTo>
                <a:cubicBezTo>
                  <a:pt x="5384252" y="2910243"/>
                  <a:pt x="5371565" y="2923801"/>
                  <a:pt x="5371690" y="2942459"/>
                </a:cubicBezTo>
                <a:cubicBezTo>
                  <a:pt x="5371814" y="2960246"/>
                  <a:pt x="5385745" y="2974923"/>
                  <a:pt x="5403159" y="2975545"/>
                </a:cubicBezTo>
                <a:close/>
                <a:moveTo>
                  <a:pt x="5282257" y="2940593"/>
                </a:moveTo>
                <a:cubicBezTo>
                  <a:pt x="5281510" y="2959624"/>
                  <a:pt x="5296436" y="2975545"/>
                  <a:pt x="5314970" y="2975421"/>
                </a:cubicBezTo>
                <a:cubicBezTo>
                  <a:pt x="5333254" y="2975421"/>
                  <a:pt x="5349051" y="2958753"/>
                  <a:pt x="5348305" y="2940593"/>
                </a:cubicBezTo>
                <a:cubicBezTo>
                  <a:pt x="5347559" y="2923054"/>
                  <a:pt x="5332881" y="2909372"/>
                  <a:pt x="5314970" y="2909248"/>
                </a:cubicBezTo>
                <a:cubicBezTo>
                  <a:pt x="5296312" y="2909248"/>
                  <a:pt x="5283003" y="2922060"/>
                  <a:pt x="5282257" y="2940468"/>
                </a:cubicBezTo>
                <a:close/>
                <a:moveTo>
                  <a:pt x="5229144" y="2909372"/>
                </a:moveTo>
                <a:cubicBezTo>
                  <a:pt x="5210113" y="2908875"/>
                  <a:pt x="5194441" y="2924050"/>
                  <a:pt x="5194814" y="2942583"/>
                </a:cubicBezTo>
                <a:cubicBezTo>
                  <a:pt x="5195187" y="2959624"/>
                  <a:pt x="5210237" y="2974799"/>
                  <a:pt x="5227154" y="2975421"/>
                </a:cubicBezTo>
                <a:cubicBezTo>
                  <a:pt x="5245687" y="2976043"/>
                  <a:pt x="5261111" y="2960619"/>
                  <a:pt x="5260862" y="2941588"/>
                </a:cubicBezTo>
                <a:cubicBezTo>
                  <a:pt x="5260613" y="2922806"/>
                  <a:pt x="5247802" y="2909870"/>
                  <a:pt x="5229144" y="2909372"/>
                </a:cubicBezTo>
                <a:close/>
                <a:moveTo>
                  <a:pt x="5138964" y="2909372"/>
                </a:moveTo>
                <a:cubicBezTo>
                  <a:pt x="5119933" y="2909248"/>
                  <a:pt x="5104510" y="2924796"/>
                  <a:pt x="5105256" y="2943329"/>
                </a:cubicBezTo>
                <a:cubicBezTo>
                  <a:pt x="5106002" y="2960370"/>
                  <a:pt x="5121177" y="2975296"/>
                  <a:pt x="5138218" y="2975545"/>
                </a:cubicBezTo>
                <a:cubicBezTo>
                  <a:pt x="5156752" y="2975794"/>
                  <a:pt x="5171802" y="2960121"/>
                  <a:pt x="5171305" y="2941090"/>
                </a:cubicBezTo>
                <a:cubicBezTo>
                  <a:pt x="5170807" y="2922433"/>
                  <a:pt x="5157622" y="2909621"/>
                  <a:pt x="5138964" y="2909496"/>
                </a:cubicBezTo>
                <a:close/>
                <a:moveTo>
                  <a:pt x="5015699" y="2943081"/>
                </a:moveTo>
                <a:cubicBezTo>
                  <a:pt x="5016321" y="2960121"/>
                  <a:pt x="5031496" y="2975172"/>
                  <a:pt x="5048536" y="2975545"/>
                </a:cubicBezTo>
                <a:cubicBezTo>
                  <a:pt x="5067070" y="2975918"/>
                  <a:pt x="5082245" y="2960246"/>
                  <a:pt x="5081872" y="2941215"/>
                </a:cubicBezTo>
                <a:cubicBezTo>
                  <a:pt x="5081374" y="2922557"/>
                  <a:pt x="5068438" y="2909621"/>
                  <a:pt x="5049656" y="2909372"/>
                </a:cubicBezTo>
                <a:cubicBezTo>
                  <a:pt x="5030625" y="2909123"/>
                  <a:pt x="5015077" y="2924547"/>
                  <a:pt x="5015699" y="2943081"/>
                </a:cubicBezTo>
                <a:close/>
                <a:moveTo>
                  <a:pt x="4960223" y="2975421"/>
                </a:moveTo>
                <a:cubicBezTo>
                  <a:pt x="4977139" y="2976789"/>
                  <a:pt x="4993434" y="2963356"/>
                  <a:pt x="4995797" y="2946190"/>
                </a:cubicBezTo>
                <a:cubicBezTo>
                  <a:pt x="4998285" y="2927906"/>
                  <a:pt x="4984105" y="2910865"/>
                  <a:pt x="4965198" y="2909496"/>
                </a:cubicBezTo>
                <a:cubicBezTo>
                  <a:pt x="4946540" y="2908128"/>
                  <a:pt x="4931987" y="2919945"/>
                  <a:pt x="4929997" y="2938105"/>
                </a:cubicBezTo>
                <a:cubicBezTo>
                  <a:pt x="4928007" y="2957136"/>
                  <a:pt x="4941565" y="2973928"/>
                  <a:pt x="4960098" y="2975421"/>
                </a:cubicBezTo>
                <a:close/>
                <a:moveTo>
                  <a:pt x="4870666" y="2975421"/>
                </a:moveTo>
                <a:cubicBezTo>
                  <a:pt x="4887582" y="2976789"/>
                  <a:pt x="4903876" y="2963356"/>
                  <a:pt x="4906240" y="2946190"/>
                </a:cubicBezTo>
                <a:cubicBezTo>
                  <a:pt x="4908727" y="2927906"/>
                  <a:pt x="4894547" y="2910865"/>
                  <a:pt x="4875641" y="2909496"/>
                </a:cubicBezTo>
                <a:cubicBezTo>
                  <a:pt x="4856983" y="2908128"/>
                  <a:pt x="4842430" y="2919945"/>
                  <a:pt x="4840440" y="2938105"/>
                </a:cubicBezTo>
                <a:cubicBezTo>
                  <a:pt x="4838450" y="2957136"/>
                  <a:pt x="4852008" y="2973928"/>
                  <a:pt x="4870541" y="2975421"/>
                </a:cubicBezTo>
                <a:close/>
                <a:moveTo>
                  <a:pt x="4750883" y="2941339"/>
                </a:moveTo>
                <a:cubicBezTo>
                  <a:pt x="4750509" y="2960370"/>
                  <a:pt x="4765809" y="2976043"/>
                  <a:pt x="4784342" y="2975545"/>
                </a:cubicBezTo>
                <a:cubicBezTo>
                  <a:pt x="4801258" y="2975048"/>
                  <a:pt x="4816558" y="2959873"/>
                  <a:pt x="4817055" y="2942956"/>
                </a:cubicBezTo>
                <a:cubicBezTo>
                  <a:pt x="4817677" y="2924423"/>
                  <a:pt x="4802005" y="2909123"/>
                  <a:pt x="4782974" y="2909372"/>
                </a:cubicBezTo>
                <a:cubicBezTo>
                  <a:pt x="4764191" y="2909746"/>
                  <a:pt x="4751256" y="2922681"/>
                  <a:pt x="4750883" y="2941339"/>
                </a:cubicBezTo>
                <a:close/>
                <a:moveTo>
                  <a:pt x="4663440" y="2942583"/>
                </a:moveTo>
                <a:cubicBezTo>
                  <a:pt x="4663813" y="2959624"/>
                  <a:pt x="4678739" y="2974799"/>
                  <a:pt x="4695780" y="2975545"/>
                </a:cubicBezTo>
                <a:cubicBezTo>
                  <a:pt x="4714313" y="2976291"/>
                  <a:pt x="4729737" y="2960743"/>
                  <a:pt x="4729612" y="2941712"/>
                </a:cubicBezTo>
                <a:cubicBezTo>
                  <a:pt x="4729364" y="2922930"/>
                  <a:pt x="4716552" y="2909870"/>
                  <a:pt x="4697894" y="2909372"/>
                </a:cubicBezTo>
                <a:cubicBezTo>
                  <a:pt x="4678863" y="2908875"/>
                  <a:pt x="4663067" y="2924050"/>
                  <a:pt x="4663440" y="2942583"/>
                </a:cubicBezTo>
                <a:close/>
                <a:moveTo>
                  <a:pt x="4574007" y="2939598"/>
                </a:moveTo>
                <a:cubicBezTo>
                  <a:pt x="4572638" y="2956514"/>
                  <a:pt x="4586072" y="2972809"/>
                  <a:pt x="4603237" y="2975172"/>
                </a:cubicBezTo>
                <a:cubicBezTo>
                  <a:pt x="4621522" y="2977660"/>
                  <a:pt x="4638563" y="2963480"/>
                  <a:pt x="4639931" y="2944573"/>
                </a:cubicBezTo>
                <a:cubicBezTo>
                  <a:pt x="4641299" y="2925915"/>
                  <a:pt x="4629482" y="2911362"/>
                  <a:pt x="4611322" y="2909372"/>
                </a:cubicBezTo>
                <a:cubicBezTo>
                  <a:pt x="4592291" y="2907382"/>
                  <a:pt x="4575499" y="2920940"/>
                  <a:pt x="4574007" y="2939473"/>
                </a:cubicBezTo>
                <a:close/>
                <a:moveTo>
                  <a:pt x="4484449" y="2940966"/>
                </a:moveTo>
                <a:cubicBezTo>
                  <a:pt x="4483827" y="2959126"/>
                  <a:pt x="4499873" y="2975670"/>
                  <a:pt x="4518033" y="2975545"/>
                </a:cubicBezTo>
                <a:cubicBezTo>
                  <a:pt x="4536567" y="2975545"/>
                  <a:pt x="4551368" y="2959500"/>
                  <a:pt x="4550498" y="2940468"/>
                </a:cubicBezTo>
                <a:cubicBezTo>
                  <a:pt x="4549627" y="2922060"/>
                  <a:pt x="4536069" y="2909248"/>
                  <a:pt x="4517536" y="2909496"/>
                </a:cubicBezTo>
                <a:cubicBezTo>
                  <a:pt x="4499749" y="2909621"/>
                  <a:pt x="4485071" y="2923677"/>
                  <a:pt x="4484449" y="2941090"/>
                </a:cubicBezTo>
                <a:close/>
                <a:moveTo>
                  <a:pt x="4429720" y="2909496"/>
                </a:moveTo>
                <a:cubicBezTo>
                  <a:pt x="4410689" y="2908750"/>
                  <a:pt x="4394767" y="2923677"/>
                  <a:pt x="4394892" y="2942210"/>
                </a:cubicBezTo>
                <a:cubicBezTo>
                  <a:pt x="4394892" y="2960495"/>
                  <a:pt x="4411559" y="2976291"/>
                  <a:pt x="4429720" y="2975545"/>
                </a:cubicBezTo>
                <a:cubicBezTo>
                  <a:pt x="4447258" y="2974799"/>
                  <a:pt x="4460940" y="2960121"/>
                  <a:pt x="4461065" y="2942210"/>
                </a:cubicBezTo>
                <a:cubicBezTo>
                  <a:pt x="4461065" y="2923552"/>
                  <a:pt x="4448253" y="2910243"/>
                  <a:pt x="4429844" y="2909496"/>
                </a:cubicBezTo>
                <a:close/>
                <a:moveTo>
                  <a:pt x="4340411" y="2975545"/>
                </a:moveTo>
                <a:cubicBezTo>
                  <a:pt x="4358571" y="2976416"/>
                  <a:pt x="4375239" y="2960619"/>
                  <a:pt x="4375239" y="2942334"/>
                </a:cubicBezTo>
                <a:cubicBezTo>
                  <a:pt x="4375239" y="2923801"/>
                  <a:pt x="4359566" y="2908875"/>
                  <a:pt x="4340411" y="2909621"/>
                </a:cubicBezTo>
                <a:cubicBezTo>
                  <a:pt x="4321877" y="2910243"/>
                  <a:pt x="4309066" y="2923677"/>
                  <a:pt x="4309066" y="2942334"/>
                </a:cubicBezTo>
                <a:cubicBezTo>
                  <a:pt x="4309066" y="2960246"/>
                  <a:pt x="4322748" y="2974799"/>
                  <a:pt x="4340287" y="2975670"/>
                </a:cubicBezTo>
                <a:close/>
                <a:moveTo>
                  <a:pt x="4251102" y="2975545"/>
                </a:moveTo>
                <a:cubicBezTo>
                  <a:pt x="4269263" y="2976291"/>
                  <a:pt x="4285806" y="2960246"/>
                  <a:pt x="4285681" y="2942085"/>
                </a:cubicBezTo>
                <a:cubicBezTo>
                  <a:pt x="4285681" y="2923552"/>
                  <a:pt x="4269760" y="2908750"/>
                  <a:pt x="4250605" y="2909621"/>
                </a:cubicBezTo>
                <a:cubicBezTo>
                  <a:pt x="4232071" y="2910367"/>
                  <a:pt x="4219384" y="2923925"/>
                  <a:pt x="4219509" y="2942583"/>
                </a:cubicBezTo>
                <a:cubicBezTo>
                  <a:pt x="4219633" y="2960370"/>
                  <a:pt x="4233564" y="2975048"/>
                  <a:pt x="4250978" y="2975670"/>
                </a:cubicBezTo>
                <a:close/>
                <a:moveTo>
                  <a:pt x="4161669" y="2975545"/>
                </a:moveTo>
                <a:cubicBezTo>
                  <a:pt x="4179829" y="2976167"/>
                  <a:pt x="4196249" y="2960121"/>
                  <a:pt x="4196124" y="2941961"/>
                </a:cubicBezTo>
                <a:cubicBezTo>
                  <a:pt x="4196000" y="2923428"/>
                  <a:pt x="4180078" y="2908626"/>
                  <a:pt x="4160923" y="2909621"/>
                </a:cubicBezTo>
                <a:cubicBezTo>
                  <a:pt x="4142514" y="2910492"/>
                  <a:pt x="4129702" y="2924050"/>
                  <a:pt x="4129951" y="2942708"/>
                </a:cubicBezTo>
                <a:cubicBezTo>
                  <a:pt x="4130199" y="2960495"/>
                  <a:pt x="4144131" y="2975048"/>
                  <a:pt x="4161545" y="2975670"/>
                </a:cubicBezTo>
                <a:close/>
                <a:moveTo>
                  <a:pt x="4042633" y="2942708"/>
                </a:moveTo>
                <a:cubicBezTo>
                  <a:pt x="4043006" y="2959748"/>
                  <a:pt x="4057932" y="2974923"/>
                  <a:pt x="4074973" y="2975670"/>
                </a:cubicBezTo>
                <a:cubicBezTo>
                  <a:pt x="4093506" y="2976416"/>
                  <a:pt x="4108930" y="2960868"/>
                  <a:pt x="4108806" y="2941837"/>
                </a:cubicBezTo>
                <a:cubicBezTo>
                  <a:pt x="4108557" y="2923054"/>
                  <a:pt x="4095745" y="2909994"/>
                  <a:pt x="4077087" y="2909496"/>
                </a:cubicBezTo>
                <a:cubicBezTo>
                  <a:pt x="4058056" y="2908999"/>
                  <a:pt x="4042259" y="2924174"/>
                  <a:pt x="4042633" y="2942708"/>
                </a:cubicBezTo>
                <a:close/>
                <a:moveTo>
                  <a:pt x="3953075" y="2941712"/>
                </a:moveTo>
                <a:cubicBezTo>
                  <a:pt x="3952826" y="2959873"/>
                  <a:pt x="3969245" y="2976043"/>
                  <a:pt x="3987281" y="2975670"/>
                </a:cubicBezTo>
                <a:cubicBezTo>
                  <a:pt x="4005939" y="2975172"/>
                  <a:pt x="4020243" y="2959126"/>
                  <a:pt x="4019123" y="2939971"/>
                </a:cubicBezTo>
                <a:cubicBezTo>
                  <a:pt x="4018004" y="2921686"/>
                  <a:pt x="4004073" y="2908999"/>
                  <a:pt x="3985540" y="2909496"/>
                </a:cubicBezTo>
                <a:cubicBezTo>
                  <a:pt x="3967877" y="2909994"/>
                  <a:pt x="3953324" y="2924298"/>
                  <a:pt x="3953075" y="2941712"/>
                </a:cubicBezTo>
                <a:close/>
                <a:moveTo>
                  <a:pt x="3863518" y="2942459"/>
                </a:moveTo>
                <a:cubicBezTo>
                  <a:pt x="3863766" y="2959375"/>
                  <a:pt x="3878568" y="2974799"/>
                  <a:pt x="3895609" y="2975545"/>
                </a:cubicBezTo>
                <a:cubicBezTo>
                  <a:pt x="3914142" y="2976416"/>
                  <a:pt x="3929690" y="2960992"/>
                  <a:pt x="3929690" y="2941961"/>
                </a:cubicBezTo>
                <a:cubicBezTo>
                  <a:pt x="3929690" y="2923303"/>
                  <a:pt x="3916755" y="2909994"/>
                  <a:pt x="3898221" y="2909496"/>
                </a:cubicBezTo>
                <a:cubicBezTo>
                  <a:pt x="3879190" y="2908875"/>
                  <a:pt x="3863393" y="2923925"/>
                  <a:pt x="3863518" y="2942459"/>
                </a:cubicBezTo>
                <a:close/>
                <a:moveTo>
                  <a:pt x="3810903" y="2975670"/>
                </a:moveTo>
                <a:cubicBezTo>
                  <a:pt x="3827943" y="2975421"/>
                  <a:pt x="3843243" y="2960495"/>
                  <a:pt x="3843865" y="2943454"/>
                </a:cubicBezTo>
                <a:cubicBezTo>
                  <a:pt x="3844611" y="2924920"/>
                  <a:pt x="3829187" y="2909372"/>
                  <a:pt x="3810156" y="2909496"/>
                </a:cubicBezTo>
                <a:cubicBezTo>
                  <a:pt x="3791499" y="2909621"/>
                  <a:pt x="3778314" y="2922433"/>
                  <a:pt x="3777816" y="2941090"/>
                </a:cubicBezTo>
                <a:cubicBezTo>
                  <a:pt x="3777318" y="2960121"/>
                  <a:pt x="3792369" y="2975918"/>
                  <a:pt x="3810903" y="2975545"/>
                </a:cubicBezTo>
                <a:close/>
                <a:moveTo>
                  <a:pt x="3688259" y="2939598"/>
                </a:moveTo>
                <a:cubicBezTo>
                  <a:pt x="3686890" y="2958753"/>
                  <a:pt x="3701070" y="2974923"/>
                  <a:pt x="3719728" y="2975545"/>
                </a:cubicBezTo>
                <a:cubicBezTo>
                  <a:pt x="3737889" y="2976167"/>
                  <a:pt x="3754307" y="2960121"/>
                  <a:pt x="3754307" y="2941961"/>
                </a:cubicBezTo>
                <a:cubicBezTo>
                  <a:pt x="3754307" y="2924672"/>
                  <a:pt x="3739879" y="2910119"/>
                  <a:pt x="3722216" y="2909496"/>
                </a:cubicBezTo>
                <a:cubicBezTo>
                  <a:pt x="3703683" y="2908875"/>
                  <a:pt x="3689627" y="2921313"/>
                  <a:pt x="3688383" y="2939598"/>
                </a:cubicBezTo>
                <a:close/>
                <a:moveTo>
                  <a:pt x="3632161" y="2975670"/>
                </a:moveTo>
                <a:cubicBezTo>
                  <a:pt x="3649077" y="2975172"/>
                  <a:pt x="3664252" y="2959997"/>
                  <a:pt x="3664750" y="2942956"/>
                </a:cubicBezTo>
                <a:cubicBezTo>
                  <a:pt x="3665248" y="2924423"/>
                  <a:pt x="3649575" y="2909123"/>
                  <a:pt x="3630544" y="2909496"/>
                </a:cubicBezTo>
                <a:cubicBezTo>
                  <a:pt x="3611886" y="2909870"/>
                  <a:pt x="3598950" y="2922806"/>
                  <a:pt x="3598577" y="2941588"/>
                </a:cubicBezTo>
                <a:cubicBezTo>
                  <a:pt x="3598204" y="2960619"/>
                  <a:pt x="3613627" y="2976291"/>
                  <a:pt x="3632161" y="2975670"/>
                </a:cubicBezTo>
                <a:close/>
                <a:moveTo>
                  <a:pt x="3539245" y="2975670"/>
                </a:moveTo>
                <a:cubicBezTo>
                  <a:pt x="3556161" y="2977038"/>
                  <a:pt x="3572456" y="2963604"/>
                  <a:pt x="3574819" y="2946439"/>
                </a:cubicBezTo>
                <a:cubicBezTo>
                  <a:pt x="3577307" y="2928154"/>
                  <a:pt x="3563127" y="2911114"/>
                  <a:pt x="3544221" y="2909746"/>
                </a:cubicBezTo>
                <a:cubicBezTo>
                  <a:pt x="3525563" y="2908377"/>
                  <a:pt x="3511009" y="2920194"/>
                  <a:pt x="3509020" y="2938354"/>
                </a:cubicBezTo>
                <a:cubicBezTo>
                  <a:pt x="3507029" y="2957385"/>
                  <a:pt x="3520587" y="2974177"/>
                  <a:pt x="3539121" y="2975670"/>
                </a:cubicBezTo>
                <a:close/>
                <a:moveTo>
                  <a:pt x="3421577" y="2942583"/>
                </a:moveTo>
                <a:cubicBezTo>
                  <a:pt x="3421825" y="2959500"/>
                  <a:pt x="3436627" y="2974923"/>
                  <a:pt x="3453668" y="2975670"/>
                </a:cubicBezTo>
                <a:cubicBezTo>
                  <a:pt x="3472201" y="2976540"/>
                  <a:pt x="3487750" y="2961116"/>
                  <a:pt x="3487750" y="2942085"/>
                </a:cubicBezTo>
                <a:cubicBezTo>
                  <a:pt x="3487750" y="2923428"/>
                  <a:pt x="3474814" y="2910119"/>
                  <a:pt x="3456280" y="2909621"/>
                </a:cubicBezTo>
                <a:cubicBezTo>
                  <a:pt x="3437249" y="2908999"/>
                  <a:pt x="3421452" y="2924050"/>
                  <a:pt x="3421577" y="2942583"/>
                </a:cubicBezTo>
                <a:close/>
                <a:moveTo>
                  <a:pt x="3332019" y="2942832"/>
                </a:moveTo>
                <a:cubicBezTo>
                  <a:pt x="3332392" y="2959873"/>
                  <a:pt x="3347319" y="2975048"/>
                  <a:pt x="3364360" y="2975794"/>
                </a:cubicBezTo>
                <a:cubicBezTo>
                  <a:pt x="3382893" y="2976540"/>
                  <a:pt x="3398316" y="2960992"/>
                  <a:pt x="3398192" y="2941961"/>
                </a:cubicBezTo>
                <a:cubicBezTo>
                  <a:pt x="3397943" y="2923179"/>
                  <a:pt x="3385132" y="2910119"/>
                  <a:pt x="3366474" y="2909621"/>
                </a:cubicBezTo>
                <a:cubicBezTo>
                  <a:pt x="3347443" y="2909123"/>
                  <a:pt x="3331646" y="2924298"/>
                  <a:pt x="3332019" y="2942832"/>
                </a:cubicBezTo>
                <a:close/>
                <a:moveTo>
                  <a:pt x="3242462" y="2941837"/>
                </a:moveTo>
                <a:cubicBezTo>
                  <a:pt x="3242213" y="2959997"/>
                  <a:pt x="3258507" y="2976167"/>
                  <a:pt x="3276668" y="2975794"/>
                </a:cubicBezTo>
                <a:cubicBezTo>
                  <a:pt x="3295325" y="2975296"/>
                  <a:pt x="3309630" y="2959251"/>
                  <a:pt x="3308510" y="2940095"/>
                </a:cubicBezTo>
                <a:cubicBezTo>
                  <a:pt x="3307391" y="2921811"/>
                  <a:pt x="3293460" y="2909123"/>
                  <a:pt x="3274926" y="2909621"/>
                </a:cubicBezTo>
                <a:cubicBezTo>
                  <a:pt x="3257264" y="2910119"/>
                  <a:pt x="3242711" y="2924423"/>
                  <a:pt x="3242462" y="2941837"/>
                </a:cubicBezTo>
                <a:close/>
                <a:moveTo>
                  <a:pt x="3156760" y="2940095"/>
                </a:moveTo>
                <a:cubicBezTo>
                  <a:pt x="3155641" y="2959251"/>
                  <a:pt x="3170070" y="2975296"/>
                  <a:pt x="3188603" y="2975670"/>
                </a:cubicBezTo>
                <a:cubicBezTo>
                  <a:pt x="3206763" y="2976043"/>
                  <a:pt x="3223058" y="2959748"/>
                  <a:pt x="3222684" y="2941712"/>
                </a:cubicBezTo>
                <a:cubicBezTo>
                  <a:pt x="3222311" y="2924298"/>
                  <a:pt x="3207883" y="2909994"/>
                  <a:pt x="3190096" y="2909621"/>
                </a:cubicBezTo>
                <a:cubicBezTo>
                  <a:pt x="3171562" y="2909123"/>
                  <a:pt x="3157755" y="2921811"/>
                  <a:pt x="3156636" y="2940095"/>
                </a:cubicBezTo>
                <a:close/>
                <a:moveTo>
                  <a:pt x="3100663" y="2975794"/>
                </a:moveTo>
                <a:cubicBezTo>
                  <a:pt x="3117579" y="2975296"/>
                  <a:pt x="3132754" y="2960121"/>
                  <a:pt x="3133251" y="2943081"/>
                </a:cubicBezTo>
                <a:cubicBezTo>
                  <a:pt x="3133749" y="2924547"/>
                  <a:pt x="3118076" y="2909248"/>
                  <a:pt x="3099045" y="2909621"/>
                </a:cubicBezTo>
                <a:cubicBezTo>
                  <a:pt x="3080388" y="2909994"/>
                  <a:pt x="3067452" y="2922930"/>
                  <a:pt x="3067079" y="2941712"/>
                </a:cubicBezTo>
                <a:cubicBezTo>
                  <a:pt x="3066705" y="2960743"/>
                  <a:pt x="3082129" y="2976416"/>
                  <a:pt x="3100663" y="2975794"/>
                </a:cubicBezTo>
                <a:close/>
                <a:moveTo>
                  <a:pt x="2977521" y="2942085"/>
                </a:moveTo>
                <a:cubicBezTo>
                  <a:pt x="2977397" y="2961116"/>
                  <a:pt x="2992945" y="2976540"/>
                  <a:pt x="3011478" y="2975794"/>
                </a:cubicBezTo>
                <a:cubicBezTo>
                  <a:pt x="3028519" y="2975048"/>
                  <a:pt x="3043445" y="2959873"/>
                  <a:pt x="3043694" y="2942832"/>
                </a:cubicBezTo>
                <a:cubicBezTo>
                  <a:pt x="3043943" y="2924298"/>
                  <a:pt x="3028270" y="2909248"/>
                  <a:pt x="3009239" y="2909746"/>
                </a:cubicBezTo>
                <a:cubicBezTo>
                  <a:pt x="2990581" y="2910243"/>
                  <a:pt x="2977770" y="2923428"/>
                  <a:pt x="2977646" y="2942085"/>
                </a:cubicBezTo>
                <a:close/>
                <a:moveTo>
                  <a:pt x="2890203" y="2940717"/>
                </a:moveTo>
                <a:cubicBezTo>
                  <a:pt x="2889208" y="2958877"/>
                  <a:pt x="2905004" y="2975545"/>
                  <a:pt x="2923289" y="2975794"/>
                </a:cubicBezTo>
                <a:cubicBezTo>
                  <a:pt x="2941823" y="2976043"/>
                  <a:pt x="2956873" y="2960246"/>
                  <a:pt x="2956251" y="2941215"/>
                </a:cubicBezTo>
                <a:cubicBezTo>
                  <a:pt x="2955629" y="2922557"/>
                  <a:pt x="2942444" y="2909746"/>
                  <a:pt x="2923787" y="2909746"/>
                </a:cubicBezTo>
                <a:cubicBezTo>
                  <a:pt x="2905875" y="2909746"/>
                  <a:pt x="2891198" y="2923303"/>
                  <a:pt x="2890327" y="2940842"/>
                </a:cubicBezTo>
                <a:close/>
                <a:moveTo>
                  <a:pt x="2800645" y="2940717"/>
                </a:moveTo>
                <a:cubicBezTo>
                  <a:pt x="2799650" y="2958877"/>
                  <a:pt x="2815447" y="2975545"/>
                  <a:pt x="2833732" y="2975794"/>
                </a:cubicBezTo>
                <a:cubicBezTo>
                  <a:pt x="2852265" y="2976043"/>
                  <a:pt x="2867316" y="2960246"/>
                  <a:pt x="2866694" y="2941215"/>
                </a:cubicBezTo>
                <a:cubicBezTo>
                  <a:pt x="2866072" y="2922557"/>
                  <a:pt x="2852887" y="2909746"/>
                  <a:pt x="2834229" y="2909746"/>
                </a:cubicBezTo>
                <a:cubicBezTo>
                  <a:pt x="2816318" y="2909746"/>
                  <a:pt x="2801640" y="2923303"/>
                  <a:pt x="2800770" y="2940842"/>
                </a:cubicBezTo>
                <a:close/>
                <a:moveTo>
                  <a:pt x="2745418" y="2909621"/>
                </a:moveTo>
                <a:cubicBezTo>
                  <a:pt x="2726387" y="2909123"/>
                  <a:pt x="2710715" y="2924298"/>
                  <a:pt x="2711088" y="2942832"/>
                </a:cubicBezTo>
                <a:cubicBezTo>
                  <a:pt x="2711461" y="2959873"/>
                  <a:pt x="2726512" y="2975048"/>
                  <a:pt x="2743428" y="2975670"/>
                </a:cubicBezTo>
                <a:cubicBezTo>
                  <a:pt x="2761961" y="2976291"/>
                  <a:pt x="2777385" y="2960868"/>
                  <a:pt x="2777136" y="2941837"/>
                </a:cubicBezTo>
                <a:cubicBezTo>
                  <a:pt x="2776888" y="2923054"/>
                  <a:pt x="2764076" y="2910119"/>
                  <a:pt x="2745418" y="2909621"/>
                </a:cubicBezTo>
                <a:close/>
                <a:moveTo>
                  <a:pt x="2656483" y="2909621"/>
                </a:moveTo>
                <a:cubicBezTo>
                  <a:pt x="2637452" y="2908875"/>
                  <a:pt x="2621531" y="2923677"/>
                  <a:pt x="2621531" y="2942210"/>
                </a:cubicBezTo>
                <a:cubicBezTo>
                  <a:pt x="2621531" y="2960370"/>
                  <a:pt x="2638198" y="2976416"/>
                  <a:pt x="2656234" y="2975545"/>
                </a:cubicBezTo>
                <a:cubicBezTo>
                  <a:pt x="2673772" y="2974799"/>
                  <a:pt x="2687579" y="2960121"/>
                  <a:pt x="2687579" y="2942334"/>
                </a:cubicBezTo>
                <a:cubicBezTo>
                  <a:pt x="2687579" y="2923677"/>
                  <a:pt x="2674892" y="2910243"/>
                  <a:pt x="2656358" y="2909496"/>
                </a:cubicBezTo>
                <a:close/>
                <a:moveTo>
                  <a:pt x="2569289" y="2975670"/>
                </a:moveTo>
                <a:cubicBezTo>
                  <a:pt x="2586205" y="2975172"/>
                  <a:pt x="2601504" y="2959997"/>
                  <a:pt x="2602002" y="2943081"/>
                </a:cubicBezTo>
                <a:cubicBezTo>
                  <a:pt x="2602624" y="2924547"/>
                  <a:pt x="2586951" y="2909248"/>
                  <a:pt x="2567920" y="2909496"/>
                </a:cubicBezTo>
                <a:cubicBezTo>
                  <a:pt x="2549262" y="2909746"/>
                  <a:pt x="2536202" y="2922806"/>
                  <a:pt x="2535829" y="2941464"/>
                </a:cubicBezTo>
                <a:cubicBezTo>
                  <a:pt x="2535456" y="2960495"/>
                  <a:pt x="2550755" y="2976167"/>
                  <a:pt x="2569289" y="2975670"/>
                </a:cubicBezTo>
                <a:close/>
                <a:moveTo>
                  <a:pt x="2446271" y="2940842"/>
                </a:moveTo>
                <a:cubicBezTo>
                  <a:pt x="2445525" y="2959873"/>
                  <a:pt x="2460451" y="2975794"/>
                  <a:pt x="2479109" y="2975670"/>
                </a:cubicBezTo>
                <a:cubicBezTo>
                  <a:pt x="2497394" y="2975670"/>
                  <a:pt x="2513191" y="2958877"/>
                  <a:pt x="2512320" y="2940842"/>
                </a:cubicBezTo>
                <a:cubicBezTo>
                  <a:pt x="2511449" y="2923303"/>
                  <a:pt x="2496896" y="2909621"/>
                  <a:pt x="2478985" y="2909621"/>
                </a:cubicBezTo>
                <a:cubicBezTo>
                  <a:pt x="2460327" y="2909621"/>
                  <a:pt x="2447018" y="2922433"/>
                  <a:pt x="2446271" y="2940966"/>
                </a:cubicBezTo>
                <a:close/>
                <a:moveTo>
                  <a:pt x="2389303" y="2975670"/>
                </a:moveTo>
                <a:cubicBezTo>
                  <a:pt x="2406219" y="2975670"/>
                  <a:pt x="2421768" y="2960868"/>
                  <a:pt x="2422638" y="2943827"/>
                </a:cubicBezTo>
                <a:cubicBezTo>
                  <a:pt x="2423633" y="2925294"/>
                  <a:pt x="2408334" y="2909496"/>
                  <a:pt x="2389427" y="2909496"/>
                </a:cubicBezTo>
                <a:cubicBezTo>
                  <a:pt x="2370770" y="2909496"/>
                  <a:pt x="2357336" y="2922184"/>
                  <a:pt x="2356590" y="2940717"/>
                </a:cubicBezTo>
                <a:cubicBezTo>
                  <a:pt x="2355844" y="2959748"/>
                  <a:pt x="2370645" y="2975670"/>
                  <a:pt x="2389179" y="2975670"/>
                </a:cubicBezTo>
                <a:close/>
                <a:moveTo>
                  <a:pt x="2269147" y="2942583"/>
                </a:moveTo>
                <a:cubicBezTo>
                  <a:pt x="2269396" y="2959500"/>
                  <a:pt x="2284197" y="2974923"/>
                  <a:pt x="2301238" y="2975670"/>
                </a:cubicBezTo>
                <a:cubicBezTo>
                  <a:pt x="2319772" y="2976540"/>
                  <a:pt x="2335320" y="2961116"/>
                  <a:pt x="2335320" y="2942085"/>
                </a:cubicBezTo>
                <a:cubicBezTo>
                  <a:pt x="2335320" y="2923428"/>
                  <a:pt x="2322384" y="2910119"/>
                  <a:pt x="2303850" y="2909621"/>
                </a:cubicBezTo>
                <a:cubicBezTo>
                  <a:pt x="2284819" y="2908999"/>
                  <a:pt x="2269022" y="2924050"/>
                  <a:pt x="2269147" y="2942583"/>
                </a:cubicBezTo>
                <a:close/>
                <a:moveTo>
                  <a:pt x="2215661" y="2909746"/>
                </a:moveTo>
                <a:cubicBezTo>
                  <a:pt x="2196630" y="2908377"/>
                  <a:pt x="2180336" y="2922557"/>
                  <a:pt x="2179589" y="2941090"/>
                </a:cubicBezTo>
                <a:cubicBezTo>
                  <a:pt x="2178843" y="2959126"/>
                  <a:pt x="2195013" y="2975794"/>
                  <a:pt x="2213174" y="2975670"/>
                </a:cubicBezTo>
                <a:cubicBezTo>
                  <a:pt x="2230587" y="2975670"/>
                  <a:pt x="2245140" y="2961241"/>
                  <a:pt x="2245762" y="2943578"/>
                </a:cubicBezTo>
                <a:cubicBezTo>
                  <a:pt x="2246509" y="2925045"/>
                  <a:pt x="2234070" y="2910989"/>
                  <a:pt x="2215786" y="2909621"/>
                </a:cubicBezTo>
                <a:close/>
                <a:moveTo>
                  <a:pt x="2090032" y="2942708"/>
                </a:moveTo>
                <a:cubicBezTo>
                  <a:pt x="2090281" y="2959748"/>
                  <a:pt x="2105207" y="2975048"/>
                  <a:pt x="2122248" y="2975670"/>
                </a:cubicBezTo>
                <a:cubicBezTo>
                  <a:pt x="2140781" y="2976416"/>
                  <a:pt x="2156329" y="2960992"/>
                  <a:pt x="2156205" y="2941961"/>
                </a:cubicBezTo>
                <a:cubicBezTo>
                  <a:pt x="2156081" y="2923303"/>
                  <a:pt x="2143269" y="2910119"/>
                  <a:pt x="2124611" y="2909621"/>
                </a:cubicBezTo>
                <a:cubicBezTo>
                  <a:pt x="2105580" y="2909123"/>
                  <a:pt x="2089783" y="2924174"/>
                  <a:pt x="2090156" y="2942708"/>
                </a:cubicBezTo>
                <a:close/>
                <a:moveTo>
                  <a:pt x="2035676" y="2975670"/>
                </a:moveTo>
                <a:cubicBezTo>
                  <a:pt x="2053836" y="2976416"/>
                  <a:pt x="2070379" y="2960495"/>
                  <a:pt x="2070379" y="2942334"/>
                </a:cubicBezTo>
                <a:cubicBezTo>
                  <a:pt x="2070379" y="2923801"/>
                  <a:pt x="2054582" y="2908875"/>
                  <a:pt x="2035427" y="2909746"/>
                </a:cubicBezTo>
                <a:cubicBezTo>
                  <a:pt x="2016894" y="2910492"/>
                  <a:pt x="2004082" y="2923925"/>
                  <a:pt x="2004206" y="2942583"/>
                </a:cubicBezTo>
                <a:cubicBezTo>
                  <a:pt x="2004206" y="2960495"/>
                  <a:pt x="2018137" y="2975048"/>
                  <a:pt x="2035551" y="2975794"/>
                </a:cubicBezTo>
                <a:close/>
                <a:moveTo>
                  <a:pt x="1948482" y="2975670"/>
                </a:moveTo>
                <a:cubicBezTo>
                  <a:pt x="1965398" y="2975048"/>
                  <a:pt x="1980449" y="2959873"/>
                  <a:pt x="1980946" y="2942832"/>
                </a:cubicBezTo>
                <a:cubicBezTo>
                  <a:pt x="1981319" y="2924298"/>
                  <a:pt x="1965647" y="2909123"/>
                  <a:pt x="1946616" y="2909496"/>
                </a:cubicBezTo>
                <a:cubicBezTo>
                  <a:pt x="1927958" y="2909994"/>
                  <a:pt x="1915022" y="2922930"/>
                  <a:pt x="1914773" y="2941712"/>
                </a:cubicBezTo>
                <a:cubicBezTo>
                  <a:pt x="1914524" y="2960743"/>
                  <a:pt x="1929948" y="2976291"/>
                  <a:pt x="1948482" y="2975670"/>
                </a:cubicBezTo>
                <a:close/>
                <a:moveTo>
                  <a:pt x="1858675" y="2975670"/>
                </a:moveTo>
                <a:cubicBezTo>
                  <a:pt x="1875592" y="2975172"/>
                  <a:pt x="1890891" y="2959997"/>
                  <a:pt x="1891389" y="2943081"/>
                </a:cubicBezTo>
                <a:cubicBezTo>
                  <a:pt x="1892011" y="2924547"/>
                  <a:pt x="1876338" y="2909248"/>
                  <a:pt x="1857307" y="2909496"/>
                </a:cubicBezTo>
                <a:cubicBezTo>
                  <a:pt x="1838649" y="2909746"/>
                  <a:pt x="1825589" y="2922806"/>
                  <a:pt x="1825216" y="2941464"/>
                </a:cubicBezTo>
                <a:cubicBezTo>
                  <a:pt x="1824843" y="2960495"/>
                  <a:pt x="1840142" y="2976167"/>
                  <a:pt x="1858675" y="2975670"/>
                </a:cubicBezTo>
                <a:close/>
                <a:moveTo>
                  <a:pt x="1735658" y="2940842"/>
                </a:moveTo>
                <a:cubicBezTo>
                  <a:pt x="1734912" y="2959873"/>
                  <a:pt x="1749838" y="2975794"/>
                  <a:pt x="1768372" y="2975670"/>
                </a:cubicBezTo>
                <a:cubicBezTo>
                  <a:pt x="1786656" y="2975670"/>
                  <a:pt x="1802453" y="2959002"/>
                  <a:pt x="1801707" y="2940842"/>
                </a:cubicBezTo>
                <a:cubicBezTo>
                  <a:pt x="1800961" y="2923303"/>
                  <a:pt x="1786283" y="2909621"/>
                  <a:pt x="1768372" y="2909496"/>
                </a:cubicBezTo>
                <a:cubicBezTo>
                  <a:pt x="1749714" y="2909496"/>
                  <a:pt x="1736405" y="2922308"/>
                  <a:pt x="1735658" y="2940717"/>
                </a:cubicBezTo>
                <a:close/>
                <a:moveTo>
                  <a:pt x="1648216" y="2941712"/>
                </a:moveTo>
                <a:cubicBezTo>
                  <a:pt x="1647967" y="2959873"/>
                  <a:pt x="1664385" y="2976043"/>
                  <a:pt x="1682421" y="2975670"/>
                </a:cubicBezTo>
                <a:cubicBezTo>
                  <a:pt x="1701079" y="2975172"/>
                  <a:pt x="1715383" y="2959126"/>
                  <a:pt x="1714264" y="2939971"/>
                </a:cubicBezTo>
                <a:cubicBezTo>
                  <a:pt x="1713144" y="2921686"/>
                  <a:pt x="1699213" y="2908999"/>
                  <a:pt x="1680680" y="2909496"/>
                </a:cubicBezTo>
                <a:cubicBezTo>
                  <a:pt x="1663017" y="2909994"/>
                  <a:pt x="1648464" y="2924298"/>
                  <a:pt x="1648216" y="2941712"/>
                </a:cubicBezTo>
                <a:close/>
                <a:moveTo>
                  <a:pt x="1593486" y="2909621"/>
                </a:moveTo>
                <a:cubicBezTo>
                  <a:pt x="1574455" y="2908875"/>
                  <a:pt x="1558534" y="2923801"/>
                  <a:pt x="1558658" y="2942334"/>
                </a:cubicBezTo>
                <a:cubicBezTo>
                  <a:pt x="1558658" y="2960619"/>
                  <a:pt x="1575326" y="2976416"/>
                  <a:pt x="1593486" y="2975545"/>
                </a:cubicBezTo>
                <a:cubicBezTo>
                  <a:pt x="1611024" y="2974674"/>
                  <a:pt x="1624707" y="2960121"/>
                  <a:pt x="1624707" y="2942210"/>
                </a:cubicBezTo>
                <a:cubicBezTo>
                  <a:pt x="1624707" y="2923552"/>
                  <a:pt x="1611895" y="2910243"/>
                  <a:pt x="1593362" y="2909496"/>
                </a:cubicBezTo>
                <a:close/>
                <a:moveTo>
                  <a:pt x="1469101" y="2942085"/>
                </a:moveTo>
                <a:cubicBezTo>
                  <a:pt x="1469101" y="2960246"/>
                  <a:pt x="1485520" y="2976291"/>
                  <a:pt x="1503680" y="2975670"/>
                </a:cubicBezTo>
                <a:cubicBezTo>
                  <a:pt x="1522337" y="2975048"/>
                  <a:pt x="1536517" y="2958753"/>
                  <a:pt x="1535149" y="2939722"/>
                </a:cubicBezTo>
                <a:cubicBezTo>
                  <a:pt x="1533905" y="2921437"/>
                  <a:pt x="1519850" y="2908999"/>
                  <a:pt x="1501316" y="2909621"/>
                </a:cubicBezTo>
                <a:cubicBezTo>
                  <a:pt x="1483654" y="2910243"/>
                  <a:pt x="1469225" y="2924796"/>
                  <a:pt x="1469101" y="2942085"/>
                </a:cubicBezTo>
                <a:close/>
                <a:moveTo>
                  <a:pt x="1413625" y="2975670"/>
                </a:moveTo>
                <a:cubicBezTo>
                  <a:pt x="1430541" y="2977038"/>
                  <a:pt x="1446836" y="2963604"/>
                  <a:pt x="1449199" y="2946439"/>
                </a:cubicBezTo>
                <a:cubicBezTo>
                  <a:pt x="1451687" y="2928154"/>
                  <a:pt x="1437507" y="2911114"/>
                  <a:pt x="1418600" y="2909746"/>
                </a:cubicBezTo>
                <a:cubicBezTo>
                  <a:pt x="1399942" y="2908377"/>
                  <a:pt x="1385389" y="2920194"/>
                  <a:pt x="1383399" y="2938354"/>
                </a:cubicBezTo>
                <a:cubicBezTo>
                  <a:pt x="1381409" y="2957385"/>
                  <a:pt x="1394967" y="2974177"/>
                  <a:pt x="1413500" y="2975670"/>
                </a:cubicBezTo>
                <a:close/>
                <a:moveTo>
                  <a:pt x="1325062" y="2975670"/>
                </a:moveTo>
                <a:cubicBezTo>
                  <a:pt x="1343223" y="2976540"/>
                  <a:pt x="1359766" y="2960619"/>
                  <a:pt x="1359890" y="2942334"/>
                </a:cubicBezTo>
                <a:cubicBezTo>
                  <a:pt x="1359890" y="2923801"/>
                  <a:pt x="1344093" y="2908875"/>
                  <a:pt x="1325062" y="2909621"/>
                </a:cubicBezTo>
                <a:cubicBezTo>
                  <a:pt x="1306529" y="2910367"/>
                  <a:pt x="1293717" y="2923677"/>
                  <a:pt x="1293717" y="2942334"/>
                </a:cubicBezTo>
                <a:cubicBezTo>
                  <a:pt x="1293717" y="2960246"/>
                  <a:pt x="1307524" y="2974799"/>
                  <a:pt x="1325062" y="2975670"/>
                </a:cubicBezTo>
                <a:close/>
                <a:moveTo>
                  <a:pt x="1237744" y="2975670"/>
                </a:moveTo>
                <a:cubicBezTo>
                  <a:pt x="1254660" y="2975172"/>
                  <a:pt x="1269960" y="2959997"/>
                  <a:pt x="1270457" y="2943081"/>
                </a:cubicBezTo>
                <a:cubicBezTo>
                  <a:pt x="1271079" y="2924547"/>
                  <a:pt x="1255407" y="2909248"/>
                  <a:pt x="1236376" y="2909496"/>
                </a:cubicBezTo>
                <a:cubicBezTo>
                  <a:pt x="1217593" y="2909870"/>
                  <a:pt x="1204658" y="2922681"/>
                  <a:pt x="1204284" y="2941464"/>
                </a:cubicBezTo>
                <a:cubicBezTo>
                  <a:pt x="1203911" y="2960495"/>
                  <a:pt x="1219211" y="2976167"/>
                  <a:pt x="1237744" y="2975670"/>
                </a:cubicBezTo>
                <a:close/>
                <a:moveTo>
                  <a:pt x="1152167" y="2909621"/>
                </a:moveTo>
                <a:cubicBezTo>
                  <a:pt x="1133136" y="2908626"/>
                  <a:pt x="1117090" y="2923303"/>
                  <a:pt x="1116841" y="2941837"/>
                </a:cubicBezTo>
                <a:cubicBezTo>
                  <a:pt x="1116593" y="2959997"/>
                  <a:pt x="1133012" y="2976167"/>
                  <a:pt x="1151172" y="2975670"/>
                </a:cubicBezTo>
                <a:cubicBezTo>
                  <a:pt x="1168586" y="2975172"/>
                  <a:pt x="1182766" y="2960619"/>
                  <a:pt x="1183014" y="2942832"/>
                </a:cubicBezTo>
                <a:cubicBezTo>
                  <a:pt x="1183263" y="2924298"/>
                  <a:pt x="1170576" y="2910616"/>
                  <a:pt x="1152167" y="2909621"/>
                </a:cubicBezTo>
                <a:close/>
                <a:moveTo>
                  <a:pt x="1062983" y="2909621"/>
                </a:moveTo>
                <a:cubicBezTo>
                  <a:pt x="1043827" y="2908502"/>
                  <a:pt x="1027782" y="2922930"/>
                  <a:pt x="1027284" y="2941464"/>
                </a:cubicBezTo>
                <a:cubicBezTo>
                  <a:pt x="1026911" y="2959500"/>
                  <a:pt x="1043205" y="2975918"/>
                  <a:pt x="1061241" y="2975670"/>
                </a:cubicBezTo>
                <a:cubicBezTo>
                  <a:pt x="1078655" y="2975296"/>
                  <a:pt x="1092959" y="2960868"/>
                  <a:pt x="1093457" y="2943205"/>
                </a:cubicBezTo>
                <a:cubicBezTo>
                  <a:pt x="1093955" y="2924672"/>
                  <a:pt x="1081267" y="2910740"/>
                  <a:pt x="1062983" y="2909746"/>
                </a:cubicBezTo>
                <a:close/>
                <a:moveTo>
                  <a:pt x="937727" y="2942708"/>
                </a:moveTo>
                <a:cubicBezTo>
                  <a:pt x="938100" y="2959748"/>
                  <a:pt x="953026" y="2974923"/>
                  <a:pt x="970067" y="2975670"/>
                </a:cubicBezTo>
                <a:cubicBezTo>
                  <a:pt x="988600" y="2976416"/>
                  <a:pt x="1004024" y="2960868"/>
                  <a:pt x="1003900" y="2941837"/>
                </a:cubicBezTo>
                <a:cubicBezTo>
                  <a:pt x="1003651" y="2923054"/>
                  <a:pt x="990839" y="2909994"/>
                  <a:pt x="972181" y="2909496"/>
                </a:cubicBezTo>
                <a:cubicBezTo>
                  <a:pt x="953150" y="2908999"/>
                  <a:pt x="937353" y="2924174"/>
                  <a:pt x="937727" y="2942708"/>
                </a:cubicBezTo>
                <a:close/>
                <a:moveTo>
                  <a:pt x="848169" y="2943081"/>
                </a:moveTo>
                <a:cubicBezTo>
                  <a:pt x="848667" y="2959997"/>
                  <a:pt x="863842" y="2975172"/>
                  <a:pt x="880882" y="2975670"/>
                </a:cubicBezTo>
                <a:cubicBezTo>
                  <a:pt x="899416" y="2976167"/>
                  <a:pt x="914715" y="2960495"/>
                  <a:pt x="914342" y="2941464"/>
                </a:cubicBezTo>
                <a:cubicBezTo>
                  <a:pt x="913969" y="2922806"/>
                  <a:pt x="901033" y="2909870"/>
                  <a:pt x="882251" y="2909496"/>
                </a:cubicBezTo>
                <a:cubicBezTo>
                  <a:pt x="863220" y="2909123"/>
                  <a:pt x="847547" y="2924547"/>
                  <a:pt x="848169" y="2943081"/>
                </a:cubicBezTo>
                <a:close/>
                <a:moveTo>
                  <a:pt x="794808" y="2975670"/>
                </a:moveTo>
                <a:cubicBezTo>
                  <a:pt x="812968" y="2975794"/>
                  <a:pt x="829014" y="2959251"/>
                  <a:pt x="828516" y="2941215"/>
                </a:cubicBezTo>
                <a:cubicBezTo>
                  <a:pt x="827894" y="2922557"/>
                  <a:pt x="811724" y="2908377"/>
                  <a:pt x="792569" y="2909621"/>
                </a:cubicBezTo>
                <a:cubicBezTo>
                  <a:pt x="774284" y="2910865"/>
                  <a:pt x="761721" y="2924920"/>
                  <a:pt x="762343" y="2943454"/>
                </a:cubicBezTo>
                <a:cubicBezTo>
                  <a:pt x="762965" y="2961116"/>
                  <a:pt x="777394" y="2975545"/>
                  <a:pt x="794808" y="2975670"/>
                </a:cubicBezTo>
                <a:close/>
                <a:moveTo>
                  <a:pt x="705997" y="2975670"/>
                </a:moveTo>
                <a:cubicBezTo>
                  <a:pt x="723038" y="2975296"/>
                  <a:pt x="738213" y="2960370"/>
                  <a:pt x="738959" y="2943329"/>
                </a:cubicBezTo>
                <a:cubicBezTo>
                  <a:pt x="739705" y="2924796"/>
                  <a:pt x="724157" y="2909372"/>
                  <a:pt x="705126" y="2909496"/>
                </a:cubicBezTo>
                <a:cubicBezTo>
                  <a:pt x="686344" y="2909621"/>
                  <a:pt x="673283" y="2922557"/>
                  <a:pt x="672786" y="2941215"/>
                </a:cubicBezTo>
                <a:cubicBezTo>
                  <a:pt x="672288" y="2960246"/>
                  <a:pt x="687463" y="2976043"/>
                  <a:pt x="705997" y="2975670"/>
                </a:cubicBezTo>
                <a:close/>
                <a:moveTo>
                  <a:pt x="614698" y="2975670"/>
                </a:moveTo>
                <a:cubicBezTo>
                  <a:pt x="632858" y="2976416"/>
                  <a:pt x="649401" y="2960370"/>
                  <a:pt x="649277" y="2942210"/>
                </a:cubicBezTo>
                <a:cubicBezTo>
                  <a:pt x="649277" y="2923677"/>
                  <a:pt x="633356" y="2908875"/>
                  <a:pt x="614200" y="2909746"/>
                </a:cubicBezTo>
                <a:cubicBezTo>
                  <a:pt x="595667" y="2910492"/>
                  <a:pt x="582980" y="2924050"/>
                  <a:pt x="583104" y="2942708"/>
                </a:cubicBezTo>
                <a:cubicBezTo>
                  <a:pt x="583228" y="2960495"/>
                  <a:pt x="597160" y="2975172"/>
                  <a:pt x="614574" y="2975794"/>
                </a:cubicBezTo>
                <a:close/>
                <a:moveTo>
                  <a:pt x="495786" y="2942085"/>
                </a:moveTo>
                <a:cubicBezTo>
                  <a:pt x="495786" y="2960246"/>
                  <a:pt x="512204" y="2976291"/>
                  <a:pt x="530365" y="2975670"/>
                </a:cubicBezTo>
                <a:cubicBezTo>
                  <a:pt x="549022" y="2975048"/>
                  <a:pt x="563202" y="2958753"/>
                  <a:pt x="561834" y="2939722"/>
                </a:cubicBezTo>
                <a:cubicBezTo>
                  <a:pt x="560590" y="2921437"/>
                  <a:pt x="546535" y="2908999"/>
                  <a:pt x="528001" y="2909621"/>
                </a:cubicBezTo>
                <a:cubicBezTo>
                  <a:pt x="510339" y="2910243"/>
                  <a:pt x="495910" y="2924796"/>
                  <a:pt x="495786" y="2942085"/>
                </a:cubicBezTo>
                <a:close/>
                <a:moveTo>
                  <a:pt x="441554" y="2909621"/>
                </a:moveTo>
                <a:cubicBezTo>
                  <a:pt x="422523" y="2908626"/>
                  <a:pt x="406477" y="2923303"/>
                  <a:pt x="406228" y="2941837"/>
                </a:cubicBezTo>
                <a:cubicBezTo>
                  <a:pt x="405979" y="2959997"/>
                  <a:pt x="422398" y="2976167"/>
                  <a:pt x="440559" y="2975670"/>
                </a:cubicBezTo>
                <a:cubicBezTo>
                  <a:pt x="457972" y="2975172"/>
                  <a:pt x="472152" y="2960619"/>
                  <a:pt x="472401" y="2942832"/>
                </a:cubicBezTo>
                <a:cubicBezTo>
                  <a:pt x="472650" y="2924298"/>
                  <a:pt x="459963" y="2910616"/>
                  <a:pt x="441554" y="2909621"/>
                </a:cubicBezTo>
                <a:close/>
                <a:moveTo>
                  <a:pt x="316671" y="2943081"/>
                </a:moveTo>
                <a:cubicBezTo>
                  <a:pt x="317168" y="2959997"/>
                  <a:pt x="332343" y="2975172"/>
                  <a:pt x="349384" y="2975670"/>
                </a:cubicBezTo>
                <a:cubicBezTo>
                  <a:pt x="367918" y="2976167"/>
                  <a:pt x="383217" y="2960495"/>
                  <a:pt x="382844" y="2941464"/>
                </a:cubicBezTo>
                <a:cubicBezTo>
                  <a:pt x="382471" y="2922681"/>
                  <a:pt x="369534" y="2909870"/>
                  <a:pt x="350752" y="2909496"/>
                </a:cubicBezTo>
                <a:cubicBezTo>
                  <a:pt x="331721" y="2909123"/>
                  <a:pt x="316049" y="2924547"/>
                  <a:pt x="316671" y="2943081"/>
                </a:cubicBezTo>
                <a:close/>
                <a:moveTo>
                  <a:pt x="262812" y="2975670"/>
                </a:moveTo>
                <a:cubicBezTo>
                  <a:pt x="280972" y="2976167"/>
                  <a:pt x="297267" y="2959873"/>
                  <a:pt x="297018" y="2941712"/>
                </a:cubicBezTo>
                <a:cubicBezTo>
                  <a:pt x="296769" y="2923179"/>
                  <a:pt x="280723" y="2908626"/>
                  <a:pt x="261568" y="2909621"/>
                </a:cubicBezTo>
                <a:cubicBezTo>
                  <a:pt x="243159" y="2910616"/>
                  <a:pt x="230472" y="2924298"/>
                  <a:pt x="230845" y="2942832"/>
                </a:cubicBezTo>
                <a:cubicBezTo>
                  <a:pt x="231218" y="2960495"/>
                  <a:pt x="245398" y="2975172"/>
                  <a:pt x="262812" y="2975545"/>
                </a:cubicBezTo>
                <a:close/>
                <a:moveTo>
                  <a:pt x="174996" y="2975670"/>
                </a:moveTo>
                <a:cubicBezTo>
                  <a:pt x="191912" y="2975172"/>
                  <a:pt x="207087" y="2959997"/>
                  <a:pt x="207585" y="2942956"/>
                </a:cubicBezTo>
                <a:cubicBezTo>
                  <a:pt x="208082" y="2924423"/>
                  <a:pt x="192410" y="2909123"/>
                  <a:pt x="173379" y="2909496"/>
                </a:cubicBezTo>
                <a:cubicBezTo>
                  <a:pt x="154721" y="2909870"/>
                  <a:pt x="141785" y="2922806"/>
                  <a:pt x="141412" y="2941588"/>
                </a:cubicBezTo>
                <a:cubicBezTo>
                  <a:pt x="141039" y="2960619"/>
                  <a:pt x="156463" y="2976291"/>
                  <a:pt x="174996" y="2975670"/>
                </a:cubicBezTo>
                <a:close/>
                <a:moveTo>
                  <a:pt x="82080" y="2975670"/>
                </a:moveTo>
                <a:cubicBezTo>
                  <a:pt x="98997" y="2977038"/>
                  <a:pt x="115291" y="2963604"/>
                  <a:pt x="117654" y="2946439"/>
                </a:cubicBezTo>
                <a:cubicBezTo>
                  <a:pt x="120142" y="2928154"/>
                  <a:pt x="105962" y="2911114"/>
                  <a:pt x="87056" y="2909746"/>
                </a:cubicBezTo>
                <a:cubicBezTo>
                  <a:pt x="68398" y="2908377"/>
                  <a:pt x="53845" y="2920194"/>
                  <a:pt x="51854" y="2938354"/>
                </a:cubicBezTo>
                <a:cubicBezTo>
                  <a:pt x="49864" y="2957385"/>
                  <a:pt x="63422" y="2974177"/>
                  <a:pt x="81956" y="2975670"/>
                </a:cubicBezTo>
                <a:close/>
                <a:moveTo>
                  <a:pt x="13350757" y="2850911"/>
                </a:moveTo>
                <a:cubicBezTo>
                  <a:pt x="13349638" y="2868823"/>
                  <a:pt x="13365932" y="2885988"/>
                  <a:pt x="13383967" y="2885863"/>
                </a:cubicBezTo>
                <a:cubicBezTo>
                  <a:pt x="13401257" y="2885863"/>
                  <a:pt x="13415811" y="2871061"/>
                  <a:pt x="13416060" y="2853399"/>
                </a:cubicBezTo>
                <a:cubicBezTo>
                  <a:pt x="13416309" y="2834865"/>
                  <a:pt x="13403372" y="2821183"/>
                  <a:pt x="13384963" y="2820561"/>
                </a:cubicBezTo>
                <a:cubicBezTo>
                  <a:pt x="13367051" y="2820063"/>
                  <a:pt x="13351876" y="2833497"/>
                  <a:pt x="13350757" y="2850911"/>
                </a:cubicBezTo>
                <a:close/>
                <a:moveTo>
                  <a:pt x="13294659" y="2820561"/>
                </a:moveTo>
                <a:cubicBezTo>
                  <a:pt x="13276747" y="2820312"/>
                  <a:pt x="13261822" y="2834244"/>
                  <a:pt x="13261199" y="2851657"/>
                </a:cubicBezTo>
                <a:cubicBezTo>
                  <a:pt x="13260454" y="2869569"/>
                  <a:pt x="13277121" y="2886485"/>
                  <a:pt x="13295158" y="2885863"/>
                </a:cubicBezTo>
                <a:cubicBezTo>
                  <a:pt x="13312570" y="2885366"/>
                  <a:pt x="13326626" y="2870440"/>
                  <a:pt x="13326501" y="2852652"/>
                </a:cubicBezTo>
                <a:cubicBezTo>
                  <a:pt x="13326501" y="2834119"/>
                  <a:pt x="13313193" y="2820686"/>
                  <a:pt x="13294659" y="2820561"/>
                </a:cubicBezTo>
                <a:close/>
                <a:moveTo>
                  <a:pt x="13205973" y="2885863"/>
                </a:moveTo>
                <a:cubicBezTo>
                  <a:pt x="13223883" y="2886983"/>
                  <a:pt x="13241049" y="2870564"/>
                  <a:pt x="13240801" y="2852528"/>
                </a:cubicBezTo>
                <a:cubicBezTo>
                  <a:pt x="13240677" y="2835238"/>
                  <a:pt x="13225874" y="2820810"/>
                  <a:pt x="13208088" y="2820561"/>
                </a:cubicBezTo>
                <a:cubicBezTo>
                  <a:pt x="13189553" y="2820312"/>
                  <a:pt x="13175871" y="2833373"/>
                  <a:pt x="13175374" y="2851906"/>
                </a:cubicBezTo>
                <a:cubicBezTo>
                  <a:pt x="13174876" y="2869818"/>
                  <a:pt x="13188434" y="2884868"/>
                  <a:pt x="13205848" y="2885988"/>
                </a:cubicBezTo>
                <a:close/>
                <a:moveTo>
                  <a:pt x="13085941" y="2851036"/>
                </a:moveTo>
                <a:cubicBezTo>
                  <a:pt x="13084946" y="2870067"/>
                  <a:pt x="13100121" y="2886237"/>
                  <a:pt x="13118529" y="2885988"/>
                </a:cubicBezTo>
                <a:cubicBezTo>
                  <a:pt x="13135197" y="2885739"/>
                  <a:pt x="13150869" y="2870067"/>
                  <a:pt x="13151243" y="2853399"/>
                </a:cubicBezTo>
                <a:cubicBezTo>
                  <a:pt x="13151616" y="2836234"/>
                  <a:pt x="13137063" y="2821183"/>
                  <a:pt x="13119401" y="2820561"/>
                </a:cubicBezTo>
                <a:cubicBezTo>
                  <a:pt x="13100991" y="2819939"/>
                  <a:pt x="13086812" y="2832751"/>
                  <a:pt x="13085941" y="2851036"/>
                </a:cubicBezTo>
                <a:close/>
                <a:moveTo>
                  <a:pt x="12996259" y="2853772"/>
                </a:moveTo>
                <a:cubicBezTo>
                  <a:pt x="12996756" y="2871435"/>
                  <a:pt x="13011434" y="2886112"/>
                  <a:pt x="13028724" y="2885988"/>
                </a:cubicBezTo>
                <a:cubicBezTo>
                  <a:pt x="13046759" y="2885988"/>
                  <a:pt x="13062930" y="2868449"/>
                  <a:pt x="13061562" y="2850662"/>
                </a:cubicBezTo>
                <a:cubicBezTo>
                  <a:pt x="13060194" y="2833124"/>
                  <a:pt x="13045017" y="2819939"/>
                  <a:pt x="13027107" y="2820686"/>
                </a:cubicBezTo>
                <a:cubicBezTo>
                  <a:pt x="13008822" y="2821432"/>
                  <a:pt x="12995761" y="2835363"/>
                  <a:pt x="12996259" y="2853772"/>
                </a:cubicBezTo>
                <a:close/>
                <a:moveTo>
                  <a:pt x="12934440" y="2885615"/>
                </a:moveTo>
                <a:cubicBezTo>
                  <a:pt x="12951977" y="2888351"/>
                  <a:pt x="12970386" y="2873673"/>
                  <a:pt x="12972003" y="2855389"/>
                </a:cubicBezTo>
                <a:cubicBezTo>
                  <a:pt x="12973496" y="2838224"/>
                  <a:pt x="12959938" y="2822302"/>
                  <a:pt x="12942399" y="2820686"/>
                </a:cubicBezTo>
                <a:cubicBezTo>
                  <a:pt x="12923866" y="2818944"/>
                  <a:pt x="12908941" y="2830885"/>
                  <a:pt x="12906950" y="2848921"/>
                </a:cubicBezTo>
                <a:cubicBezTo>
                  <a:pt x="12905084" y="2866708"/>
                  <a:pt x="12917150" y="2882754"/>
                  <a:pt x="12934563" y="2885490"/>
                </a:cubicBezTo>
                <a:close/>
                <a:moveTo>
                  <a:pt x="12853590" y="2820686"/>
                </a:moveTo>
                <a:cubicBezTo>
                  <a:pt x="12835677" y="2820063"/>
                  <a:pt x="12820503" y="2833497"/>
                  <a:pt x="12819384" y="2850911"/>
                </a:cubicBezTo>
                <a:cubicBezTo>
                  <a:pt x="12818139" y="2868823"/>
                  <a:pt x="12834434" y="2885988"/>
                  <a:pt x="12852469" y="2885988"/>
                </a:cubicBezTo>
                <a:cubicBezTo>
                  <a:pt x="12869759" y="2885988"/>
                  <a:pt x="12884313" y="2871310"/>
                  <a:pt x="12884686" y="2853523"/>
                </a:cubicBezTo>
                <a:cubicBezTo>
                  <a:pt x="12885058" y="2834990"/>
                  <a:pt x="12871999" y="2821183"/>
                  <a:pt x="12853590" y="2820686"/>
                </a:cubicBezTo>
                <a:close/>
                <a:moveTo>
                  <a:pt x="12729825" y="2851160"/>
                </a:moveTo>
                <a:cubicBezTo>
                  <a:pt x="12728706" y="2869071"/>
                  <a:pt x="12745125" y="2886237"/>
                  <a:pt x="12763161" y="2885988"/>
                </a:cubicBezTo>
                <a:cubicBezTo>
                  <a:pt x="12780451" y="2885863"/>
                  <a:pt x="12794879" y="2871061"/>
                  <a:pt x="12795128" y="2853274"/>
                </a:cubicBezTo>
                <a:cubicBezTo>
                  <a:pt x="12795377" y="2834741"/>
                  <a:pt x="12782316" y="2821059"/>
                  <a:pt x="12763907" y="2820561"/>
                </a:cubicBezTo>
                <a:cubicBezTo>
                  <a:pt x="12745996" y="2820063"/>
                  <a:pt x="12730944" y="2833621"/>
                  <a:pt x="12729825" y="2851036"/>
                </a:cubicBezTo>
                <a:close/>
                <a:moveTo>
                  <a:pt x="12640269" y="2852528"/>
                </a:moveTo>
                <a:cubicBezTo>
                  <a:pt x="12640020" y="2870564"/>
                  <a:pt x="12657060" y="2886983"/>
                  <a:pt x="12674971" y="2885988"/>
                </a:cubicBezTo>
                <a:cubicBezTo>
                  <a:pt x="12692385" y="2884993"/>
                  <a:pt x="12706067" y="2869942"/>
                  <a:pt x="12705571" y="2852031"/>
                </a:cubicBezTo>
                <a:cubicBezTo>
                  <a:pt x="12705073" y="2833621"/>
                  <a:pt x="12691515" y="2820437"/>
                  <a:pt x="12672982" y="2820686"/>
                </a:cubicBezTo>
                <a:cubicBezTo>
                  <a:pt x="12655194" y="2820810"/>
                  <a:pt x="12640518" y="2835238"/>
                  <a:pt x="12640269" y="2852528"/>
                </a:cubicBezTo>
                <a:close/>
                <a:moveTo>
                  <a:pt x="12582180" y="2885615"/>
                </a:moveTo>
                <a:cubicBezTo>
                  <a:pt x="12599719" y="2888351"/>
                  <a:pt x="12618128" y="2873673"/>
                  <a:pt x="12619745" y="2855389"/>
                </a:cubicBezTo>
                <a:cubicBezTo>
                  <a:pt x="12621237" y="2838224"/>
                  <a:pt x="12607680" y="2822302"/>
                  <a:pt x="12590141" y="2820686"/>
                </a:cubicBezTo>
                <a:cubicBezTo>
                  <a:pt x="12571608" y="2818944"/>
                  <a:pt x="12556682" y="2830885"/>
                  <a:pt x="12554691" y="2848921"/>
                </a:cubicBezTo>
                <a:cubicBezTo>
                  <a:pt x="12552825" y="2866708"/>
                  <a:pt x="12564890" y="2882754"/>
                  <a:pt x="12582305" y="2885490"/>
                </a:cubicBezTo>
                <a:close/>
                <a:moveTo>
                  <a:pt x="12464886" y="2852901"/>
                </a:moveTo>
                <a:cubicBezTo>
                  <a:pt x="12464886" y="2870688"/>
                  <a:pt x="12479064" y="2885490"/>
                  <a:pt x="12496479" y="2885863"/>
                </a:cubicBezTo>
                <a:cubicBezTo>
                  <a:pt x="12514515" y="2886237"/>
                  <a:pt x="12531058" y="2869320"/>
                  <a:pt x="12530188" y="2851409"/>
                </a:cubicBezTo>
                <a:cubicBezTo>
                  <a:pt x="12529316" y="2833995"/>
                  <a:pt x="12514391" y="2820188"/>
                  <a:pt x="12496479" y="2820561"/>
                </a:cubicBezTo>
                <a:cubicBezTo>
                  <a:pt x="12477945" y="2820934"/>
                  <a:pt x="12464761" y="2834368"/>
                  <a:pt x="12464886" y="2852901"/>
                </a:cubicBezTo>
                <a:close/>
                <a:moveTo>
                  <a:pt x="12403065" y="2885615"/>
                </a:moveTo>
                <a:cubicBezTo>
                  <a:pt x="12420604" y="2888351"/>
                  <a:pt x="12439013" y="2873673"/>
                  <a:pt x="12440630" y="2855389"/>
                </a:cubicBezTo>
                <a:cubicBezTo>
                  <a:pt x="12442122" y="2838224"/>
                  <a:pt x="12428565" y="2822302"/>
                  <a:pt x="12411026" y="2820686"/>
                </a:cubicBezTo>
                <a:cubicBezTo>
                  <a:pt x="12392493" y="2818944"/>
                  <a:pt x="12377567" y="2830885"/>
                  <a:pt x="12375576" y="2848921"/>
                </a:cubicBezTo>
                <a:cubicBezTo>
                  <a:pt x="12373710" y="2866708"/>
                  <a:pt x="12385775" y="2882754"/>
                  <a:pt x="12403190" y="2885490"/>
                </a:cubicBezTo>
                <a:close/>
                <a:moveTo>
                  <a:pt x="12288009" y="2852279"/>
                </a:moveTo>
                <a:cubicBezTo>
                  <a:pt x="12287637" y="2870191"/>
                  <a:pt x="12304677" y="2886858"/>
                  <a:pt x="12322588" y="2885863"/>
                </a:cubicBezTo>
                <a:cubicBezTo>
                  <a:pt x="12340002" y="2884993"/>
                  <a:pt x="12353684" y="2869942"/>
                  <a:pt x="12353311" y="2852155"/>
                </a:cubicBezTo>
                <a:cubicBezTo>
                  <a:pt x="12352939" y="2833621"/>
                  <a:pt x="12339504" y="2820561"/>
                  <a:pt x="12320847" y="2820561"/>
                </a:cubicBezTo>
                <a:cubicBezTo>
                  <a:pt x="12303060" y="2820561"/>
                  <a:pt x="12288258" y="2834865"/>
                  <a:pt x="12287884" y="2852279"/>
                </a:cubicBezTo>
                <a:close/>
                <a:moveTo>
                  <a:pt x="12233404" y="2820686"/>
                </a:moveTo>
                <a:cubicBezTo>
                  <a:pt x="12214373" y="2819690"/>
                  <a:pt x="12198203" y="2834865"/>
                  <a:pt x="12198452" y="2853274"/>
                </a:cubicBezTo>
                <a:cubicBezTo>
                  <a:pt x="12198701" y="2869942"/>
                  <a:pt x="12214373" y="2885615"/>
                  <a:pt x="12231041" y="2885988"/>
                </a:cubicBezTo>
                <a:cubicBezTo>
                  <a:pt x="12248206" y="2886361"/>
                  <a:pt x="12263256" y="2871808"/>
                  <a:pt x="12263879" y="2854145"/>
                </a:cubicBezTo>
                <a:cubicBezTo>
                  <a:pt x="12264500" y="2835736"/>
                  <a:pt x="12251688" y="2821556"/>
                  <a:pt x="12233404" y="2820686"/>
                </a:cubicBezTo>
                <a:close/>
                <a:moveTo>
                  <a:pt x="12109019" y="2851036"/>
                </a:moveTo>
                <a:cubicBezTo>
                  <a:pt x="12107899" y="2868947"/>
                  <a:pt x="12124193" y="2886112"/>
                  <a:pt x="12142229" y="2885988"/>
                </a:cubicBezTo>
                <a:cubicBezTo>
                  <a:pt x="12159519" y="2885988"/>
                  <a:pt x="12174072" y="2871186"/>
                  <a:pt x="12174321" y="2853523"/>
                </a:cubicBezTo>
                <a:cubicBezTo>
                  <a:pt x="12174570" y="2834990"/>
                  <a:pt x="12161634" y="2821307"/>
                  <a:pt x="12143225" y="2820686"/>
                </a:cubicBezTo>
                <a:cubicBezTo>
                  <a:pt x="12125313" y="2820188"/>
                  <a:pt x="12110138" y="2833621"/>
                  <a:pt x="12109019" y="2851036"/>
                </a:cubicBezTo>
                <a:close/>
                <a:moveTo>
                  <a:pt x="12053667" y="2820686"/>
                </a:moveTo>
                <a:cubicBezTo>
                  <a:pt x="12035756" y="2820063"/>
                  <a:pt x="12020581" y="2833497"/>
                  <a:pt x="12019461" y="2850911"/>
                </a:cubicBezTo>
                <a:cubicBezTo>
                  <a:pt x="12018218" y="2868823"/>
                  <a:pt x="12034512" y="2885988"/>
                  <a:pt x="12052548" y="2885988"/>
                </a:cubicBezTo>
                <a:cubicBezTo>
                  <a:pt x="12069837" y="2885988"/>
                  <a:pt x="12084391" y="2871310"/>
                  <a:pt x="12084763" y="2853523"/>
                </a:cubicBezTo>
                <a:cubicBezTo>
                  <a:pt x="12085137" y="2834990"/>
                  <a:pt x="12072076" y="2821183"/>
                  <a:pt x="12053667" y="2820686"/>
                </a:cubicBezTo>
                <a:close/>
                <a:moveTo>
                  <a:pt x="11876294" y="2885988"/>
                </a:moveTo>
                <a:cubicBezTo>
                  <a:pt x="11894330" y="2885988"/>
                  <a:pt x="11910624" y="2868823"/>
                  <a:pt x="11909381" y="2850911"/>
                </a:cubicBezTo>
                <a:cubicBezTo>
                  <a:pt x="11908261" y="2833373"/>
                  <a:pt x="11893086" y="2820063"/>
                  <a:pt x="11875175" y="2820561"/>
                </a:cubicBezTo>
                <a:cubicBezTo>
                  <a:pt x="11856765" y="2821183"/>
                  <a:pt x="11843705" y="2834990"/>
                  <a:pt x="11844078" y="2853399"/>
                </a:cubicBezTo>
                <a:cubicBezTo>
                  <a:pt x="11844451" y="2871061"/>
                  <a:pt x="11859004" y="2885863"/>
                  <a:pt x="11876294" y="2885863"/>
                </a:cubicBezTo>
                <a:close/>
                <a:moveTo>
                  <a:pt x="11786612" y="2885988"/>
                </a:moveTo>
                <a:cubicBezTo>
                  <a:pt x="11804648" y="2885988"/>
                  <a:pt x="11820942" y="2868947"/>
                  <a:pt x="11819823" y="2851036"/>
                </a:cubicBezTo>
                <a:cubicBezTo>
                  <a:pt x="11818703" y="2833621"/>
                  <a:pt x="11803529" y="2820063"/>
                  <a:pt x="11785617" y="2820686"/>
                </a:cubicBezTo>
                <a:cubicBezTo>
                  <a:pt x="11767208" y="2821307"/>
                  <a:pt x="11754147" y="2834990"/>
                  <a:pt x="11754396" y="2853523"/>
                </a:cubicBezTo>
                <a:cubicBezTo>
                  <a:pt x="11754645" y="2871310"/>
                  <a:pt x="11769198" y="2885988"/>
                  <a:pt x="11786488" y="2886112"/>
                </a:cubicBezTo>
                <a:close/>
                <a:moveTo>
                  <a:pt x="11701781" y="2820686"/>
                </a:moveTo>
                <a:cubicBezTo>
                  <a:pt x="11683870" y="2819939"/>
                  <a:pt x="11668570" y="2833124"/>
                  <a:pt x="11667202" y="2850662"/>
                </a:cubicBezTo>
                <a:cubicBezTo>
                  <a:pt x="11665834" y="2868449"/>
                  <a:pt x="11681879" y="2885863"/>
                  <a:pt x="11699915" y="2886112"/>
                </a:cubicBezTo>
                <a:cubicBezTo>
                  <a:pt x="11717205" y="2886237"/>
                  <a:pt x="11732007" y="2871683"/>
                  <a:pt x="11732504" y="2854021"/>
                </a:cubicBezTo>
                <a:cubicBezTo>
                  <a:pt x="11733002" y="2835612"/>
                  <a:pt x="11720066" y="2821556"/>
                  <a:pt x="11701781" y="2820810"/>
                </a:cubicBezTo>
                <a:close/>
                <a:moveTo>
                  <a:pt x="11612099" y="2820686"/>
                </a:moveTo>
                <a:cubicBezTo>
                  <a:pt x="11594188" y="2819939"/>
                  <a:pt x="11578889" y="2833248"/>
                  <a:pt x="11577644" y="2850662"/>
                </a:cubicBezTo>
                <a:cubicBezTo>
                  <a:pt x="11576276" y="2868449"/>
                  <a:pt x="11592446" y="2885863"/>
                  <a:pt x="11610482" y="2885988"/>
                </a:cubicBezTo>
                <a:cubicBezTo>
                  <a:pt x="11627772" y="2885988"/>
                  <a:pt x="11642449" y="2871435"/>
                  <a:pt x="11642947" y="2853772"/>
                </a:cubicBezTo>
                <a:cubicBezTo>
                  <a:pt x="11643445" y="2835363"/>
                  <a:pt x="11630384" y="2821432"/>
                  <a:pt x="11612099" y="2820686"/>
                </a:cubicBezTo>
                <a:close/>
                <a:moveTo>
                  <a:pt x="11520801" y="2820686"/>
                </a:moveTo>
                <a:cubicBezTo>
                  <a:pt x="11503013" y="2820810"/>
                  <a:pt x="11488336" y="2835238"/>
                  <a:pt x="11488088" y="2852528"/>
                </a:cubicBezTo>
                <a:cubicBezTo>
                  <a:pt x="11487839" y="2870564"/>
                  <a:pt x="11504879" y="2886983"/>
                  <a:pt x="11522791" y="2885988"/>
                </a:cubicBezTo>
                <a:cubicBezTo>
                  <a:pt x="11540329" y="2884993"/>
                  <a:pt x="11553887" y="2869942"/>
                  <a:pt x="11553390" y="2852031"/>
                </a:cubicBezTo>
                <a:cubicBezTo>
                  <a:pt x="11552892" y="2833621"/>
                  <a:pt x="11539334" y="2820437"/>
                  <a:pt x="11520801" y="2820686"/>
                </a:cubicBezTo>
                <a:close/>
                <a:moveTo>
                  <a:pt x="11435099" y="2886112"/>
                </a:moveTo>
                <a:cubicBezTo>
                  <a:pt x="11451767" y="2885863"/>
                  <a:pt x="11467439" y="2870067"/>
                  <a:pt x="11467688" y="2853399"/>
                </a:cubicBezTo>
                <a:cubicBezTo>
                  <a:pt x="11467937" y="2834990"/>
                  <a:pt x="11451767" y="2819815"/>
                  <a:pt x="11432736" y="2820810"/>
                </a:cubicBezTo>
                <a:cubicBezTo>
                  <a:pt x="11414451" y="2821681"/>
                  <a:pt x="11401640" y="2835861"/>
                  <a:pt x="11402261" y="2854269"/>
                </a:cubicBezTo>
                <a:cubicBezTo>
                  <a:pt x="11402883" y="2871932"/>
                  <a:pt x="11417810" y="2886485"/>
                  <a:pt x="11435099" y="2886112"/>
                </a:cubicBezTo>
                <a:close/>
                <a:moveTo>
                  <a:pt x="11345293" y="2886112"/>
                </a:moveTo>
                <a:cubicBezTo>
                  <a:pt x="11363329" y="2885988"/>
                  <a:pt x="11379499" y="2868574"/>
                  <a:pt x="11378131" y="2850787"/>
                </a:cubicBezTo>
                <a:cubicBezTo>
                  <a:pt x="11376763" y="2833373"/>
                  <a:pt x="11361463" y="2820063"/>
                  <a:pt x="11343552" y="2820810"/>
                </a:cubicBezTo>
                <a:cubicBezTo>
                  <a:pt x="11325267" y="2821556"/>
                  <a:pt x="11312331" y="2835612"/>
                  <a:pt x="11312828" y="2854021"/>
                </a:cubicBezTo>
                <a:cubicBezTo>
                  <a:pt x="11313326" y="2871683"/>
                  <a:pt x="11328128" y="2886361"/>
                  <a:pt x="11345293" y="2886237"/>
                </a:cubicBezTo>
                <a:close/>
                <a:moveTo>
                  <a:pt x="11254989" y="2886112"/>
                </a:moveTo>
                <a:cubicBezTo>
                  <a:pt x="11272900" y="2886485"/>
                  <a:pt x="11289568" y="2869444"/>
                  <a:pt x="11288573" y="2851533"/>
                </a:cubicBezTo>
                <a:cubicBezTo>
                  <a:pt x="11287702" y="2834119"/>
                  <a:pt x="11272652" y="2820437"/>
                  <a:pt x="11254865" y="2820686"/>
                </a:cubicBezTo>
                <a:cubicBezTo>
                  <a:pt x="11236331" y="2821059"/>
                  <a:pt x="11223271" y="2834492"/>
                  <a:pt x="11223271" y="2853150"/>
                </a:cubicBezTo>
                <a:cubicBezTo>
                  <a:pt x="11223271" y="2870937"/>
                  <a:pt x="11237575" y="2885739"/>
                  <a:pt x="11254989" y="2886112"/>
                </a:cubicBezTo>
                <a:close/>
                <a:moveTo>
                  <a:pt x="11133713" y="2852528"/>
                </a:moveTo>
                <a:cubicBezTo>
                  <a:pt x="11133465" y="2870440"/>
                  <a:pt x="11147272" y="2885366"/>
                  <a:pt x="11164686" y="2886112"/>
                </a:cubicBezTo>
                <a:cubicBezTo>
                  <a:pt x="11182846" y="2886858"/>
                  <a:pt x="11199514" y="2870440"/>
                  <a:pt x="11199016" y="2852279"/>
                </a:cubicBezTo>
                <a:cubicBezTo>
                  <a:pt x="11198518" y="2834865"/>
                  <a:pt x="11183716" y="2820810"/>
                  <a:pt x="11165929" y="2820810"/>
                </a:cubicBezTo>
                <a:cubicBezTo>
                  <a:pt x="11147396" y="2820810"/>
                  <a:pt x="11133962" y="2833995"/>
                  <a:pt x="11133713" y="2852528"/>
                </a:cubicBezTo>
                <a:close/>
                <a:moveTo>
                  <a:pt x="11046271" y="2853523"/>
                </a:moveTo>
                <a:cubicBezTo>
                  <a:pt x="11046644" y="2870191"/>
                  <a:pt x="11062316" y="2885863"/>
                  <a:pt x="11078984" y="2886112"/>
                </a:cubicBezTo>
                <a:cubicBezTo>
                  <a:pt x="11097393" y="2886361"/>
                  <a:pt x="11112568" y="2870191"/>
                  <a:pt x="11111573" y="2851160"/>
                </a:cubicBezTo>
                <a:cubicBezTo>
                  <a:pt x="11110702" y="2832875"/>
                  <a:pt x="11096522" y="2820063"/>
                  <a:pt x="11078113" y="2820686"/>
                </a:cubicBezTo>
                <a:cubicBezTo>
                  <a:pt x="11060451" y="2821307"/>
                  <a:pt x="11045897" y="2836234"/>
                  <a:pt x="11046271" y="2853523"/>
                </a:cubicBezTo>
                <a:close/>
                <a:moveTo>
                  <a:pt x="10989054" y="2820686"/>
                </a:moveTo>
                <a:cubicBezTo>
                  <a:pt x="10971391" y="2821059"/>
                  <a:pt x="10956713" y="2835736"/>
                  <a:pt x="10956713" y="2853025"/>
                </a:cubicBezTo>
                <a:cubicBezTo>
                  <a:pt x="10956713" y="2871061"/>
                  <a:pt x="10974003" y="2887356"/>
                  <a:pt x="10991914" y="2885988"/>
                </a:cubicBezTo>
                <a:cubicBezTo>
                  <a:pt x="11009452" y="2884744"/>
                  <a:pt x="11022762" y="2869569"/>
                  <a:pt x="11022140" y="2851657"/>
                </a:cubicBezTo>
                <a:cubicBezTo>
                  <a:pt x="11021518" y="2833248"/>
                  <a:pt x="11007587" y="2820312"/>
                  <a:pt x="10989178" y="2820686"/>
                </a:cubicBezTo>
                <a:close/>
                <a:moveTo>
                  <a:pt x="10901237" y="2820686"/>
                </a:moveTo>
                <a:cubicBezTo>
                  <a:pt x="10883326" y="2820188"/>
                  <a:pt x="10868275" y="2833746"/>
                  <a:pt x="10867280" y="2851284"/>
                </a:cubicBezTo>
                <a:cubicBezTo>
                  <a:pt x="10866285" y="2869196"/>
                  <a:pt x="10882579" y="2886237"/>
                  <a:pt x="10900615" y="2886112"/>
                </a:cubicBezTo>
                <a:cubicBezTo>
                  <a:pt x="10917905" y="2885863"/>
                  <a:pt x="10932333" y="2871186"/>
                  <a:pt x="10932582" y="2853399"/>
                </a:cubicBezTo>
                <a:cubicBezTo>
                  <a:pt x="10932831" y="2834865"/>
                  <a:pt x="10919647" y="2821183"/>
                  <a:pt x="10901237" y="2820810"/>
                </a:cubicBezTo>
                <a:close/>
                <a:moveTo>
                  <a:pt x="10781455" y="2852031"/>
                </a:moveTo>
                <a:cubicBezTo>
                  <a:pt x="10780957" y="2869942"/>
                  <a:pt x="10794515" y="2884993"/>
                  <a:pt x="10812053" y="2885988"/>
                </a:cubicBezTo>
                <a:cubicBezTo>
                  <a:pt x="10829965" y="2886983"/>
                  <a:pt x="10847005" y="2870688"/>
                  <a:pt x="10846881" y="2852652"/>
                </a:cubicBezTo>
                <a:cubicBezTo>
                  <a:pt x="10846633" y="2835363"/>
                  <a:pt x="10831955" y="2820934"/>
                  <a:pt x="10814167" y="2820686"/>
                </a:cubicBezTo>
                <a:cubicBezTo>
                  <a:pt x="10795634" y="2820437"/>
                  <a:pt x="10781952" y="2833621"/>
                  <a:pt x="10781579" y="2852031"/>
                </a:cubicBezTo>
                <a:close/>
                <a:moveTo>
                  <a:pt x="10724611" y="2886112"/>
                </a:moveTo>
                <a:cubicBezTo>
                  <a:pt x="10741278" y="2885863"/>
                  <a:pt x="10756950" y="2870067"/>
                  <a:pt x="10757199" y="2853399"/>
                </a:cubicBezTo>
                <a:cubicBezTo>
                  <a:pt x="10757448" y="2834990"/>
                  <a:pt x="10741278" y="2819815"/>
                  <a:pt x="10722247" y="2820810"/>
                </a:cubicBezTo>
                <a:cubicBezTo>
                  <a:pt x="10703962" y="2821681"/>
                  <a:pt x="10691151" y="2835861"/>
                  <a:pt x="10691773" y="2854269"/>
                </a:cubicBezTo>
                <a:cubicBezTo>
                  <a:pt x="10692394" y="2871932"/>
                  <a:pt x="10707321" y="2886485"/>
                  <a:pt x="10724611" y="2886112"/>
                </a:cubicBezTo>
                <a:close/>
                <a:moveTo>
                  <a:pt x="10602215" y="2853896"/>
                </a:moveTo>
                <a:cubicBezTo>
                  <a:pt x="10602712" y="2871559"/>
                  <a:pt x="10617391" y="2886237"/>
                  <a:pt x="10634679" y="2886112"/>
                </a:cubicBezTo>
                <a:cubicBezTo>
                  <a:pt x="10652716" y="2886112"/>
                  <a:pt x="10668885" y="2868574"/>
                  <a:pt x="10667517" y="2850787"/>
                </a:cubicBezTo>
                <a:cubicBezTo>
                  <a:pt x="10666149" y="2833248"/>
                  <a:pt x="10650974" y="2820063"/>
                  <a:pt x="10633062" y="2820810"/>
                </a:cubicBezTo>
                <a:cubicBezTo>
                  <a:pt x="10614778" y="2821556"/>
                  <a:pt x="10601718" y="2835487"/>
                  <a:pt x="10602215" y="2853896"/>
                </a:cubicBezTo>
                <a:close/>
                <a:moveTo>
                  <a:pt x="10514773" y="2852652"/>
                </a:moveTo>
                <a:cubicBezTo>
                  <a:pt x="10514524" y="2870688"/>
                  <a:pt x="10531564" y="2887107"/>
                  <a:pt x="10549476" y="2886112"/>
                </a:cubicBezTo>
                <a:cubicBezTo>
                  <a:pt x="10566890" y="2885117"/>
                  <a:pt x="10580572" y="2870067"/>
                  <a:pt x="10580075" y="2852155"/>
                </a:cubicBezTo>
                <a:cubicBezTo>
                  <a:pt x="10579577" y="2833746"/>
                  <a:pt x="10566019" y="2820561"/>
                  <a:pt x="10547486" y="2820810"/>
                </a:cubicBezTo>
                <a:cubicBezTo>
                  <a:pt x="10529698" y="2820934"/>
                  <a:pt x="10515021" y="2835363"/>
                  <a:pt x="10514773" y="2852652"/>
                </a:cubicBezTo>
                <a:close/>
                <a:moveTo>
                  <a:pt x="10425215" y="2853274"/>
                </a:moveTo>
                <a:cubicBezTo>
                  <a:pt x="10425215" y="2871310"/>
                  <a:pt x="10442629" y="2887480"/>
                  <a:pt x="10460540" y="2886112"/>
                </a:cubicBezTo>
                <a:cubicBezTo>
                  <a:pt x="10478079" y="2884744"/>
                  <a:pt x="10491264" y="2869569"/>
                  <a:pt x="10490517" y="2851657"/>
                </a:cubicBezTo>
                <a:cubicBezTo>
                  <a:pt x="10489771" y="2833373"/>
                  <a:pt x="10475840" y="2820312"/>
                  <a:pt x="10457430" y="2820810"/>
                </a:cubicBezTo>
                <a:cubicBezTo>
                  <a:pt x="10439768" y="2821307"/>
                  <a:pt x="10425091" y="2835985"/>
                  <a:pt x="10425215" y="2853274"/>
                </a:cubicBezTo>
                <a:close/>
                <a:moveTo>
                  <a:pt x="10370610" y="2820934"/>
                </a:moveTo>
                <a:cubicBezTo>
                  <a:pt x="10351579" y="2819939"/>
                  <a:pt x="10335409" y="2835114"/>
                  <a:pt x="10335658" y="2853523"/>
                </a:cubicBezTo>
                <a:cubicBezTo>
                  <a:pt x="10335907" y="2870191"/>
                  <a:pt x="10351579" y="2885863"/>
                  <a:pt x="10368246" y="2886237"/>
                </a:cubicBezTo>
                <a:cubicBezTo>
                  <a:pt x="10385412" y="2886610"/>
                  <a:pt x="10400463" y="2872056"/>
                  <a:pt x="10401084" y="2854394"/>
                </a:cubicBezTo>
                <a:cubicBezTo>
                  <a:pt x="10401706" y="2835985"/>
                  <a:pt x="10388895" y="2821805"/>
                  <a:pt x="10370610" y="2820934"/>
                </a:cubicBezTo>
                <a:close/>
                <a:moveTo>
                  <a:pt x="10280804" y="2886237"/>
                </a:moveTo>
                <a:cubicBezTo>
                  <a:pt x="10298715" y="2887107"/>
                  <a:pt x="10315756" y="2870564"/>
                  <a:pt x="10315383" y="2852652"/>
                </a:cubicBezTo>
                <a:cubicBezTo>
                  <a:pt x="10315010" y="2835238"/>
                  <a:pt x="10300208" y="2821059"/>
                  <a:pt x="10282545" y="2820934"/>
                </a:cubicBezTo>
                <a:cubicBezTo>
                  <a:pt x="10264011" y="2820934"/>
                  <a:pt x="10250454" y="2833995"/>
                  <a:pt x="10250080" y="2852404"/>
                </a:cubicBezTo>
                <a:cubicBezTo>
                  <a:pt x="10249708" y="2870315"/>
                  <a:pt x="10263390" y="2885242"/>
                  <a:pt x="10280804" y="2886237"/>
                </a:cubicBezTo>
                <a:close/>
                <a:moveTo>
                  <a:pt x="10191868" y="2886237"/>
                </a:moveTo>
                <a:cubicBezTo>
                  <a:pt x="10209780" y="2886734"/>
                  <a:pt x="10226571" y="2869942"/>
                  <a:pt x="10225825" y="2852031"/>
                </a:cubicBezTo>
                <a:cubicBezTo>
                  <a:pt x="10225079" y="2834617"/>
                  <a:pt x="10210277" y="2820686"/>
                  <a:pt x="10192365" y="2820934"/>
                </a:cubicBezTo>
                <a:cubicBezTo>
                  <a:pt x="10173832" y="2821183"/>
                  <a:pt x="10160647" y="2834492"/>
                  <a:pt x="10160523" y="2853025"/>
                </a:cubicBezTo>
                <a:cubicBezTo>
                  <a:pt x="10160523" y="2870813"/>
                  <a:pt x="10174578" y="2885739"/>
                  <a:pt x="10191868" y="2886237"/>
                </a:cubicBezTo>
                <a:close/>
                <a:moveTo>
                  <a:pt x="10102809" y="2886237"/>
                </a:moveTo>
                <a:cubicBezTo>
                  <a:pt x="10120844" y="2886485"/>
                  <a:pt x="10137263" y="2869444"/>
                  <a:pt x="10136268" y="2851533"/>
                </a:cubicBezTo>
                <a:cubicBezTo>
                  <a:pt x="10135273" y="2834119"/>
                  <a:pt x="10120222" y="2820437"/>
                  <a:pt x="10102311" y="2820934"/>
                </a:cubicBezTo>
                <a:cubicBezTo>
                  <a:pt x="10083902" y="2821432"/>
                  <a:pt x="10070717" y="2834990"/>
                  <a:pt x="10070842" y="2853523"/>
                </a:cubicBezTo>
                <a:cubicBezTo>
                  <a:pt x="10070965" y="2871310"/>
                  <a:pt x="10085270" y="2885988"/>
                  <a:pt x="10102684" y="2886361"/>
                </a:cubicBezTo>
                <a:close/>
                <a:moveTo>
                  <a:pt x="10012131" y="2886237"/>
                </a:moveTo>
                <a:cubicBezTo>
                  <a:pt x="10030043" y="2887107"/>
                  <a:pt x="10047083" y="2870564"/>
                  <a:pt x="10046711" y="2852652"/>
                </a:cubicBezTo>
                <a:cubicBezTo>
                  <a:pt x="10046337" y="2835238"/>
                  <a:pt x="10031535" y="2821059"/>
                  <a:pt x="10013873" y="2820934"/>
                </a:cubicBezTo>
                <a:cubicBezTo>
                  <a:pt x="9995340" y="2820934"/>
                  <a:pt x="9981781" y="2833995"/>
                  <a:pt x="9981408" y="2852404"/>
                </a:cubicBezTo>
                <a:cubicBezTo>
                  <a:pt x="9981035" y="2870315"/>
                  <a:pt x="9994718" y="2885242"/>
                  <a:pt x="10012131" y="2886237"/>
                </a:cubicBezTo>
                <a:close/>
                <a:moveTo>
                  <a:pt x="9893965" y="2851657"/>
                </a:moveTo>
                <a:cubicBezTo>
                  <a:pt x="9892970" y="2869569"/>
                  <a:pt x="9909513" y="2886610"/>
                  <a:pt x="9927549" y="2886237"/>
                </a:cubicBezTo>
                <a:cubicBezTo>
                  <a:pt x="9944964" y="2885988"/>
                  <a:pt x="9959267" y="2871186"/>
                  <a:pt x="9959392" y="2853399"/>
                </a:cubicBezTo>
                <a:cubicBezTo>
                  <a:pt x="9959517" y="2834865"/>
                  <a:pt x="9946456" y="2821307"/>
                  <a:pt x="9927922" y="2820934"/>
                </a:cubicBezTo>
                <a:cubicBezTo>
                  <a:pt x="9910011" y="2820561"/>
                  <a:pt x="9894961" y="2834119"/>
                  <a:pt x="9894090" y="2851657"/>
                </a:cubicBezTo>
                <a:close/>
                <a:moveTo>
                  <a:pt x="9804408" y="2851284"/>
                </a:moveTo>
                <a:cubicBezTo>
                  <a:pt x="9803289" y="2869196"/>
                  <a:pt x="9819583" y="2886361"/>
                  <a:pt x="9837619" y="2886237"/>
                </a:cubicBezTo>
                <a:cubicBezTo>
                  <a:pt x="9854908" y="2886237"/>
                  <a:pt x="9869462" y="2871435"/>
                  <a:pt x="9869710" y="2853772"/>
                </a:cubicBezTo>
                <a:cubicBezTo>
                  <a:pt x="9869959" y="2835238"/>
                  <a:pt x="9856899" y="2821556"/>
                  <a:pt x="9838614" y="2820934"/>
                </a:cubicBezTo>
                <a:cubicBezTo>
                  <a:pt x="9820702" y="2820437"/>
                  <a:pt x="9805527" y="2833870"/>
                  <a:pt x="9804408" y="2851284"/>
                </a:cubicBezTo>
                <a:close/>
                <a:moveTo>
                  <a:pt x="9747066" y="2820810"/>
                </a:moveTo>
                <a:cubicBezTo>
                  <a:pt x="9729404" y="2821183"/>
                  <a:pt x="9714726" y="2835861"/>
                  <a:pt x="9714726" y="2853150"/>
                </a:cubicBezTo>
                <a:cubicBezTo>
                  <a:pt x="9714726" y="2871186"/>
                  <a:pt x="9732015" y="2887480"/>
                  <a:pt x="9749927" y="2886112"/>
                </a:cubicBezTo>
                <a:cubicBezTo>
                  <a:pt x="9767466" y="2884868"/>
                  <a:pt x="9780775" y="2869693"/>
                  <a:pt x="9780153" y="2851782"/>
                </a:cubicBezTo>
                <a:cubicBezTo>
                  <a:pt x="9779531" y="2833373"/>
                  <a:pt x="9765600" y="2820437"/>
                  <a:pt x="9747191" y="2820810"/>
                </a:cubicBezTo>
                <a:close/>
                <a:moveTo>
                  <a:pt x="9660743" y="2886237"/>
                </a:moveTo>
                <a:cubicBezTo>
                  <a:pt x="9678654" y="2886610"/>
                  <a:pt x="9695322" y="2869569"/>
                  <a:pt x="9694327" y="2851657"/>
                </a:cubicBezTo>
                <a:cubicBezTo>
                  <a:pt x="9693456" y="2834244"/>
                  <a:pt x="9678405" y="2820561"/>
                  <a:pt x="9660618" y="2820810"/>
                </a:cubicBezTo>
                <a:cubicBezTo>
                  <a:pt x="9642085" y="2821183"/>
                  <a:pt x="9629025" y="2834617"/>
                  <a:pt x="9629025" y="2853274"/>
                </a:cubicBezTo>
                <a:cubicBezTo>
                  <a:pt x="9629025" y="2871061"/>
                  <a:pt x="9643329" y="2885863"/>
                  <a:pt x="9660743" y="2886237"/>
                </a:cubicBezTo>
                <a:close/>
                <a:moveTo>
                  <a:pt x="9571808" y="2886237"/>
                </a:moveTo>
                <a:cubicBezTo>
                  <a:pt x="9589843" y="2886237"/>
                  <a:pt x="9606014" y="2868947"/>
                  <a:pt x="9604769" y="2851036"/>
                </a:cubicBezTo>
                <a:cubicBezTo>
                  <a:pt x="9603526" y="2833497"/>
                  <a:pt x="9588350" y="2820188"/>
                  <a:pt x="9570439" y="2820934"/>
                </a:cubicBezTo>
                <a:cubicBezTo>
                  <a:pt x="9552030" y="2821556"/>
                  <a:pt x="9539094" y="2835487"/>
                  <a:pt x="9539467" y="2853896"/>
                </a:cubicBezTo>
                <a:cubicBezTo>
                  <a:pt x="9539841" y="2871559"/>
                  <a:pt x="9554518" y="2886237"/>
                  <a:pt x="9571808" y="2886237"/>
                </a:cubicBezTo>
                <a:close/>
                <a:moveTo>
                  <a:pt x="9450034" y="2851533"/>
                </a:moveTo>
                <a:cubicBezTo>
                  <a:pt x="9449288" y="2869444"/>
                  <a:pt x="9462473" y="2884744"/>
                  <a:pt x="9480011" y="2886112"/>
                </a:cubicBezTo>
                <a:cubicBezTo>
                  <a:pt x="9497798" y="2887480"/>
                  <a:pt x="9515212" y="2871435"/>
                  <a:pt x="9515461" y="2853399"/>
                </a:cubicBezTo>
                <a:cubicBezTo>
                  <a:pt x="9515585" y="2836109"/>
                  <a:pt x="9501032" y="2821307"/>
                  <a:pt x="9483369" y="2820810"/>
                </a:cubicBezTo>
                <a:cubicBezTo>
                  <a:pt x="9464960" y="2820312"/>
                  <a:pt x="9450905" y="2833248"/>
                  <a:pt x="9450159" y="2851533"/>
                </a:cubicBezTo>
                <a:close/>
                <a:moveTo>
                  <a:pt x="9395429" y="2820810"/>
                </a:moveTo>
                <a:cubicBezTo>
                  <a:pt x="9377642" y="2820810"/>
                  <a:pt x="9362840" y="2835238"/>
                  <a:pt x="9362592" y="2852652"/>
                </a:cubicBezTo>
                <a:cubicBezTo>
                  <a:pt x="9362343" y="2870688"/>
                  <a:pt x="9379259" y="2887107"/>
                  <a:pt x="9397170" y="2886237"/>
                </a:cubicBezTo>
                <a:cubicBezTo>
                  <a:pt x="9414585" y="2885366"/>
                  <a:pt x="9428267" y="2870315"/>
                  <a:pt x="9427894" y="2852404"/>
                </a:cubicBezTo>
                <a:cubicBezTo>
                  <a:pt x="9427520" y="2833870"/>
                  <a:pt x="9413963" y="2820810"/>
                  <a:pt x="9395429" y="2820934"/>
                </a:cubicBezTo>
                <a:close/>
                <a:moveTo>
                  <a:pt x="9307986" y="2820810"/>
                </a:moveTo>
                <a:cubicBezTo>
                  <a:pt x="9288955" y="2819815"/>
                  <a:pt x="9272785" y="2834990"/>
                  <a:pt x="9273034" y="2853399"/>
                </a:cubicBezTo>
                <a:cubicBezTo>
                  <a:pt x="9273283" y="2870067"/>
                  <a:pt x="9288955" y="2885739"/>
                  <a:pt x="9305623" y="2886112"/>
                </a:cubicBezTo>
                <a:cubicBezTo>
                  <a:pt x="9322788" y="2886485"/>
                  <a:pt x="9337839" y="2871932"/>
                  <a:pt x="9338461" y="2854269"/>
                </a:cubicBezTo>
                <a:cubicBezTo>
                  <a:pt x="9339083" y="2835861"/>
                  <a:pt x="9326271" y="2821681"/>
                  <a:pt x="9307986" y="2820810"/>
                </a:cubicBezTo>
                <a:close/>
                <a:moveTo>
                  <a:pt x="9183601" y="2851284"/>
                </a:moveTo>
                <a:cubicBezTo>
                  <a:pt x="9182481" y="2869196"/>
                  <a:pt x="9198900" y="2886361"/>
                  <a:pt x="9216936" y="2886112"/>
                </a:cubicBezTo>
                <a:cubicBezTo>
                  <a:pt x="9234226" y="2885988"/>
                  <a:pt x="9248654" y="2871186"/>
                  <a:pt x="9248903" y="2853399"/>
                </a:cubicBezTo>
                <a:cubicBezTo>
                  <a:pt x="9249152" y="2834865"/>
                  <a:pt x="9236091" y="2821183"/>
                  <a:pt x="9217682" y="2820686"/>
                </a:cubicBezTo>
                <a:cubicBezTo>
                  <a:pt x="9199771" y="2820188"/>
                  <a:pt x="9184720" y="2833746"/>
                  <a:pt x="9183601" y="2851160"/>
                </a:cubicBezTo>
                <a:close/>
                <a:moveTo>
                  <a:pt x="9127628" y="2820810"/>
                </a:moveTo>
                <a:cubicBezTo>
                  <a:pt x="9109716" y="2820561"/>
                  <a:pt x="9094790" y="2834368"/>
                  <a:pt x="9094043" y="2851782"/>
                </a:cubicBezTo>
                <a:cubicBezTo>
                  <a:pt x="9093297" y="2869942"/>
                  <a:pt x="9109716" y="2886610"/>
                  <a:pt x="9127877" y="2886112"/>
                </a:cubicBezTo>
                <a:cubicBezTo>
                  <a:pt x="9145290" y="2885615"/>
                  <a:pt x="9159346" y="2870813"/>
                  <a:pt x="9159346" y="2853025"/>
                </a:cubicBezTo>
                <a:cubicBezTo>
                  <a:pt x="9159346" y="2834492"/>
                  <a:pt x="9146161" y="2821059"/>
                  <a:pt x="9127628" y="2820810"/>
                </a:cubicBezTo>
                <a:close/>
                <a:moveTo>
                  <a:pt x="9040184" y="2886112"/>
                </a:moveTo>
                <a:cubicBezTo>
                  <a:pt x="9058220" y="2886361"/>
                  <a:pt x="9074639" y="2869320"/>
                  <a:pt x="9073644" y="2851409"/>
                </a:cubicBezTo>
                <a:cubicBezTo>
                  <a:pt x="9072650" y="2833995"/>
                  <a:pt x="9057599" y="2820312"/>
                  <a:pt x="9039687" y="2820810"/>
                </a:cubicBezTo>
                <a:cubicBezTo>
                  <a:pt x="9021278" y="2821307"/>
                  <a:pt x="9008094" y="2834865"/>
                  <a:pt x="9008218" y="2853399"/>
                </a:cubicBezTo>
                <a:cubicBezTo>
                  <a:pt x="9008342" y="2871186"/>
                  <a:pt x="9022771" y="2885863"/>
                  <a:pt x="9040061" y="2886237"/>
                </a:cubicBezTo>
                <a:close/>
                <a:moveTo>
                  <a:pt x="8918785" y="2852901"/>
                </a:moveTo>
                <a:cubicBezTo>
                  <a:pt x="8918785" y="2870688"/>
                  <a:pt x="8932716" y="2885615"/>
                  <a:pt x="8950130" y="2886112"/>
                </a:cubicBezTo>
                <a:cubicBezTo>
                  <a:pt x="8968041" y="2886610"/>
                  <a:pt x="8984834" y="2869818"/>
                  <a:pt x="8984087" y="2851906"/>
                </a:cubicBezTo>
                <a:cubicBezTo>
                  <a:pt x="8983465" y="2834492"/>
                  <a:pt x="8968539" y="2820561"/>
                  <a:pt x="8950628" y="2820810"/>
                </a:cubicBezTo>
                <a:cubicBezTo>
                  <a:pt x="8932094" y="2821059"/>
                  <a:pt x="8918785" y="2834368"/>
                  <a:pt x="8918785" y="2852901"/>
                </a:cubicBezTo>
                <a:close/>
                <a:moveTo>
                  <a:pt x="8862189" y="2886237"/>
                </a:moveTo>
                <a:cubicBezTo>
                  <a:pt x="8878982" y="2885863"/>
                  <a:pt x="8894405" y="2870067"/>
                  <a:pt x="8894654" y="2853399"/>
                </a:cubicBezTo>
                <a:cubicBezTo>
                  <a:pt x="8894778" y="2834865"/>
                  <a:pt x="8878608" y="2819939"/>
                  <a:pt x="8859577" y="2820934"/>
                </a:cubicBezTo>
                <a:cubicBezTo>
                  <a:pt x="8841292" y="2821929"/>
                  <a:pt x="8828606" y="2836109"/>
                  <a:pt x="8829352" y="2854518"/>
                </a:cubicBezTo>
                <a:cubicBezTo>
                  <a:pt x="8830098" y="2872181"/>
                  <a:pt x="8845024" y="2886610"/>
                  <a:pt x="8862314" y="2886237"/>
                </a:cubicBezTo>
                <a:close/>
                <a:moveTo>
                  <a:pt x="8741909" y="2851036"/>
                </a:moveTo>
                <a:cubicBezTo>
                  <a:pt x="8740665" y="2868947"/>
                  <a:pt x="8756835" y="2886237"/>
                  <a:pt x="8774871" y="2886237"/>
                </a:cubicBezTo>
                <a:cubicBezTo>
                  <a:pt x="8792160" y="2886237"/>
                  <a:pt x="8806838" y="2871559"/>
                  <a:pt x="8807211" y="2853896"/>
                </a:cubicBezTo>
                <a:cubicBezTo>
                  <a:pt x="8807584" y="2835487"/>
                  <a:pt x="8794648" y="2821556"/>
                  <a:pt x="8776239" y="2820934"/>
                </a:cubicBezTo>
                <a:cubicBezTo>
                  <a:pt x="8758328" y="2820312"/>
                  <a:pt x="8743152" y="2833621"/>
                  <a:pt x="8741909" y="2851160"/>
                </a:cubicBezTo>
                <a:close/>
                <a:moveTo>
                  <a:pt x="8652351" y="2851657"/>
                </a:moveTo>
                <a:cubicBezTo>
                  <a:pt x="8651480" y="2869569"/>
                  <a:pt x="8668024" y="2886610"/>
                  <a:pt x="8685935" y="2886237"/>
                </a:cubicBezTo>
                <a:cubicBezTo>
                  <a:pt x="8703350" y="2885863"/>
                  <a:pt x="8717529" y="2871061"/>
                  <a:pt x="8717653" y="2853399"/>
                </a:cubicBezTo>
                <a:cubicBezTo>
                  <a:pt x="8717653" y="2834865"/>
                  <a:pt x="8704593" y="2821307"/>
                  <a:pt x="8686184" y="2820934"/>
                </a:cubicBezTo>
                <a:cubicBezTo>
                  <a:pt x="8668273" y="2820561"/>
                  <a:pt x="8653346" y="2834244"/>
                  <a:pt x="8652351" y="2851657"/>
                </a:cubicBezTo>
                <a:close/>
                <a:moveTo>
                  <a:pt x="8597373" y="2820934"/>
                </a:moveTo>
                <a:cubicBezTo>
                  <a:pt x="8579462" y="2820188"/>
                  <a:pt x="8564162" y="2833373"/>
                  <a:pt x="8562794" y="2850911"/>
                </a:cubicBezTo>
                <a:cubicBezTo>
                  <a:pt x="8561425" y="2868698"/>
                  <a:pt x="8577472" y="2886112"/>
                  <a:pt x="8595507" y="2886361"/>
                </a:cubicBezTo>
                <a:cubicBezTo>
                  <a:pt x="8612797" y="2886485"/>
                  <a:pt x="8627599" y="2871932"/>
                  <a:pt x="8628096" y="2854269"/>
                </a:cubicBezTo>
                <a:cubicBezTo>
                  <a:pt x="8628594" y="2835861"/>
                  <a:pt x="8615657" y="2821805"/>
                  <a:pt x="8597373" y="2821059"/>
                </a:cubicBezTo>
                <a:close/>
                <a:moveTo>
                  <a:pt x="8508437" y="2886237"/>
                </a:moveTo>
                <a:cubicBezTo>
                  <a:pt x="8526349" y="2886734"/>
                  <a:pt x="8543141" y="2869942"/>
                  <a:pt x="8542395" y="2852031"/>
                </a:cubicBezTo>
                <a:cubicBezTo>
                  <a:pt x="8541649" y="2834617"/>
                  <a:pt x="8526722" y="2820686"/>
                  <a:pt x="8508935" y="2820934"/>
                </a:cubicBezTo>
                <a:cubicBezTo>
                  <a:pt x="8490402" y="2821183"/>
                  <a:pt x="8477217" y="2834492"/>
                  <a:pt x="8477093" y="2853025"/>
                </a:cubicBezTo>
                <a:cubicBezTo>
                  <a:pt x="8477093" y="2870813"/>
                  <a:pt x="8491148" y="2885739"/>
                  <a:pt x="8508437" y="2886237"/>
                </a:cubicBezTo>
                <a:close/>
                <a:moveTo>
                  <a:pt x="8419627" y="2886237"/>
                </a:moveTo>
                <a:cubicBezTo>
                  <a:pt x="8437662" y="2886237"/>
                  <a:pt x="8453956" y="2869071"/>
                  <a:pt x="8452713" y="2851160"/>
                </a:cubicBezTo>
                <a:cubicBezTo>
                  <a:pt x="8451594" y="2833621"/>
                  <a:pt x="8436418" y="2820312"/>
                  <a:pt x="8418507" y="2820810"/>
                </a:cubicBezTo>
                <a:cubicBezTo>
                  <a:pt x="8400098" y="2821432"/>
                  <a:pt x="8387038" y="2835238"/>
                  <a:pt x="8387411" y="2853648"/>
                </a:cubicBezTo>
                <a:cubicBezTo>
                  <a:pt x="8387784" y="2871310"/>
                  <a:pt x="8402337" y="2886112"/>
                  <a:pt x="8419627" y="2886112"/>
                </a:cubicBezTo>
                <a:close/>
                <a:moveTo>
                  <a:pt x="8329820" y="2886237"/>
                </a:moveTo>
                <a:cubicBezTo>
                  <a:pt x="8347856" y="2886485"/>
                  <a:pt x="8364275" y="2869320"/>
                  <a:pt x="8363156" y="2851409"/>
                </a:cubicBezTo>
                <a:cubicBezTo>
                  <a:pt x="8362161" y="2833870"/>
                  <a:pt x="8347110" y="2820437"/>
                  <a:pt x="8329199" y="2820810"/>
                </a:cubicBezTo>
                <a:cubicBezTo>
                  <a:pt x="8310790" y="2821307"/>
                  <a:pt x="8297729" y="2834990"/>
                  <a:pt x="8297853" y="2853399"/>
                </a:cubicBezTo>
                <a:cubicBezTo>
                  <a:pt x="8298102" y="2871186"/>
                  <a:pt x="8312407" y="2885863"/>
                  <a:pt x="8329820" y="2886112"/>
                </a:cubicBezTo>
                <a:close/>
                <a:moveTo>
                  <a:pt x="8208420" y="2852155"/>
                </a:moveTo>
                <a:cubicBezTo>
                  <a:pt x="8207923" y="2870067"/>
                  <a:pt x="8221481" y="2885117"/>
                  <a:pt x="8239019" y="2886112"/>
                </a:cubicBezTo>
                <a:cubicBezTo>
                  <a:pt x="8256931" y="2887107"/>
                  <a:pt x="8273972" y="2870813"/>
                  <a:pt x="8273847" y="2852777"/>
                </a:cubicBezTo>
                <a:cubicBezTo>
                  <a:pt x="8273598" y="2835487"/>
                  <a:pt x="8258921" y="2821059"/>
                  <a:pt x="8241134" y="2820810"/>
                </a:cubicBezTo>
                <a:cubicBezTo>
                  <a:pt x="8222600" y="2820561"/>
                  <a:pt x="8208918" y="2833746"/>
                  <a:pt x="8208545" y="2852155"/>
                </a:cubicBezTo>
                <a:close/>
                <a:moveTo>
                  <a:pt x="8120978" y="2851533"/>
                </a:moveTo>
                <a:cubicBezTo>
                  <a:pt x="8119982" y="2869444"/>
                  <a:pt x="8136526" y="2886485"/>
                  <a:pt x="8154562" y="2886112"/>
                </a:cubicBezTo>
                <a:cubicBezTo>
                  <a:pt x="8171975" y="2885863"/>
                  <a:pt x="8186280" y="2871061"/>
                  <a:pt x="8186405" y="2853274"/>
                </a:cubicBezTo>
                <a:cubicBezTo>
                  <a:pt x="8186528" y="2834741"/>
                  <a:pt x="8173468" y="2821183"/>
                  <a:pt x="8154935" y="2820810"/>
                </a:cubicBezTo>
                <a:cubicBezTo>
                  <a:pt x="8137023" y="2820437"/>
                  <a:pt x="8121973" y="2833995"/>
                  <a:pt x="8121102" y="2851533"/>
                </a:cubicBezTo>
                <a:close/>
                <a:moveTo>
                  <a:pt x="8065004" y="2820810"/>
                </a:moveTo>
                <a:cubicBezTo>
                  <a:pt x="8047093" y="2820561"/>
                  <a:pt x="8032166" y="2834368"/>
                  <a:pt x="8031420" y="2851782"/>
                </a:cubicBezTo>
                <a:cubicBezTo>
                  <a:pt x="8030674" y="2869942"/>
                  <a:pt x="8047093" y="2886610"/>
                  <a:pt x="8065253" y="2886112"/>
                </a:cubicBezTo>
                <a:cubicBezTo>
                  <a:pt x="8082667" y="2885615"/>
                  <a:pt x="8096722" y="2870813"/>
                  <a:pt x="8096722" y="2853025"/>
                </a:cubicBezTo>
                <a:cubicBezTo>
                  <a:pt x="8096722" y="2834492"/>
                  <a:pt x="8083538" y="2821059"/>
                  <a:pt x="8065004" y="2820810"/>
                </a:cubicBezTo>
                <a:close/>
                <a:moveTo>
                  <a:pt x="7974327" y="2820810"/>
                </a:moveTo>
                <a:cubicBezTo>
                  <a:pt x="7956664" y="2821183"/>
                  <a:pt x="7941863" y="2835736"/>
                  <a:pt x="7941863" y="2853025"/>
                </a:cubicBezTo>
                <a:cubicBezTo>
                  <a:pt x="7941863" y="2871061"/>
                  <a:pt x="7959028" y="2887356"/>
                  <a:pt x="7976939" y="2886112"/>
                </a:cubicBezTo>
                <a:cubicBezTo>
                  <a:pt x="7994478" y="2884993"/>
                  <a:pt x="8007787" y="2869818"/>
                  <a:pt x="8007289" y="2851906"/>
                </a:cubicBezTo>
                <a:cubicBezTo>
                  <a:pt x="8006668" y="2833497"/>
                  <a:pt x="7992861" y="2820437"/>
                  <a:pt x="7974452" y="2820810"/>
                </a:cubicBezTo>
                <a:close/>
                <a:moveTo>
                  <a:pt x="7888004" y="2886237"/>
                </a:moveTo>
                <a:cubicBezTo>
                  <a:pt x="7906040" y="2886485"/>
                  <a:pt x="7922459" y="2869444"/>
                  <a:pt x="7921463" y="2851533"/>
                </a:cubicBezTo>
                <a:cubicBezTo>
                  <a:pt x="7920469" y="2834119"/>
                  <a:pt x="7905418" y="2820437"/>
                  <a:pt x="7887506" y="2820934"/>
                </a:cubicBezTo>
                <a:cubicBezTo>
                  <a:pt x="7869098" y="2821432"/>
                  <a:pt x="7855913" y="2834990"/>
                  <a:pt x="7856037" y="2853523"/>
                </a:cubicBezTo>
                <a:cubicBezTo>
                  <a:pt x="7856161" y="2871310"/>
                  <a:pt x="7870590" y="2885988"/>
                  <a:pt x="7887880" y="2886361"/>
                </a:cubicBezTo>
                <a:close/>
                <a:moveTo>
                  <a:pt x="7797949" y="2886237"/>
                </a:moveTo>
                <a:cubicBezTo>
                  <a:pt x="7815860" y="2886734"/>
                  <a:pt x="7832653" y="2869942"/>
                  <a:pt x="7831906" y="2852031"/>
                </a:cubicBezTo>
                <a:cubicBezTo>
                  <a:pt x="7831160" y="2834617"/>
                  <a:pt x="7816358" y="2820686"/>
                  <a:pt x="7798447" y="2820934"/>
                </a:cubicBezTo>
                <a:cubicBezTo>
                  <a:pt x="7779913" y="2821183"/>
                  <a:pt x="7766728" y="2834492"/>
                  <a:pt x="7766604" y="2853025"/>
                </a:cubicBezTo>
                <a:cubicBezTo>
                  <a:pt x="7766604" y="2870813"/>
                  <a:pt x="7780660" y="2885739"/>
                  <a:pt x="7797949" y="2886237"/>
                </a:cubicBezTo>
                <a:close/>
                <a:moveTo>
                  <a:pt x="7677047" y="2852155"/>
                </a:moveTo>
                <a:cubicBezTo>
                  <a:pt x="7676549" y="2870067"/>
                  <a:pt x="7690107" y="2885117"/>
                  <a:pt x="7707645" y="2886112"/>
                </a:cubicBezTo>
                <a:cubicBezTo>
                  <a:pt x="7725556" y="2887107"/>
                  <a:pt x="7742598" y="2870813"/>
                  <a:pt x="7742473" y="2852777"/>
                </a:cubicBezTo>
                <a:cubicBezTo>
                  <a:pt x="7742224" y="2835487"/>
                  <a:pt x="7727547" y="2821059"/>
                  <a:pt x="7709760" y="2820810"/>
                </a:cubicBezTo>
                <a:cubicBezTo>
                  <a:pt x="7691227" y="2820561"/>
                  <a:pt x="7677544" y="2833746"/>
                  <a:pt x="7677171" y="2852155"/>
                </a:cubicBezTo>
                <a:close/>
                <a:moveTo>
                  <a:pt x="7589603" y="2851782"/>
                </a:moveTo>
                <a:cubicBezTo>
                  <a:pt x="7588733" y="2869693"/>
                  <a:pt x="7605276" y="2886610"/>
                  <a:pt x="7623312" y="2886237"/>
                </a:cubicBezTo>
                <a:cubicBezTo>
                  <a:pt x="7640726" y="2885863"/>
                  <a:pt x="7654906" y="2871061"/>
                  <a:pt x="7654906" y="2853274"/>
                </a:cubicBezTo>
                <a:cubicBezTo>
                  <a:pt x="7654906" y="2834741"/>
                  <a:pt x="7641845" y="2821307"/>
                  <a:pt x="7623312" y="2820934"/>
                </a:cubicBezTo>
                <a:cubicBezTo>
                  <a:pt x="7605401" y="2820561"/>
                  <a:pt x="7590474" y="2834368"/>
                  <a:pt x="7589603" y="2851782"/>
                </a:cubicBezTo>
                <a:close/>
                <a:moveTo>
                  <a:pt x="7535123" y="2820934"/>
                </a:moveTo>
                <a:cubicBezTo>
                  <a:pt x="7516092" y="2819939"/>
                  <a:pt x="7499798" y="2834865"/>
                  <a:pt x="7500047" y="2853399"/>
                </a:cubicBezTo>
                <a:cubicBezTo>
                  <a:pt x="7500170" y="2870191"/>
                  <a:pt x="7515718" y="2885863"/>
                  <a:pt x="7532386" y="2886361"/>
                </a:cubicBezTo>
                <a:cubicBezTo>
                  <a:pt x="7549552" y="2886858"/>
                  <a:pt x="7564602" y="2872305"/>
                  <a:pt x="7565349" y="2854643"/>
                </a:cubicBezTo>
                <a:cubicBezTo>
                  <a:pt x="7566095" y="2836109"/>
                  <a:pt x="7553408" y="2821929"/>
                  <a:pt x="7535123" y="2820934"/>
                </a:cubicBezTo>
                <a:close/>
                <a:moveTo>
                  <a:pt x="7410489" y="2853025"/>
                </a:moveTo>
                <a:cubicBezTo>
                  <a:pt x="7410489" y="2871061"/>
                  <a:pt x="7427654" y="2887356"/>
                  <a:pt x="7445566" y="2886112"/>
                </a:cubicBezTo>
                <a:cubicBezTo>
                  <a:pt x="7463104" y="2884868"/>
                  <a:pt x="7476413" y="2869818"/>
                  <a:pt x="7475791" y="2851906"/>
                </a:cubicBezTo>
                <a:cubicBezTo>
                  <a:pt x="7475170" y="2833497"/>
                  <a:pt x="7461362" y="2820437"/>
                  <a:pt x="7442953" y="2820810"/>
                </a:cubicBezTo>
                <a:cubicBezTo>
                  <a:pt x="7425291" y="2821183"/>
                  <a:pt x="7410614" y="2835736"/>
                  <a:pt x="7410489" y="2853025"/>
                </a:cubicBezTo>
                <a:close/>
                <a:moveTo>
                  <a:pt x="7353271" y="2820810"/>
                </a:moveTo>
                <a:cubicBezTo>
                  <a:pt x="7335609" y="2821183"/>
                  <a:pt x="7320931" y="2835861"/>
                  <a:pt x="7320931" y="2853150"/>
                </a:cubicBezTo>
                <a:cubicBezTo>
                  <a:pt x="7320931" y="2871186"/>
                  <a:pt x="7338221" y="2887480"/>
                  <a:pt x="7356133" y="2886112"/>
                </a:cubicBezTo>
                <a:cubicBezTo>
                  <a:pt x="7373671" y="2884868"/>
                  <a:pt x="7386980" y="2869693"/>
                  <a:pt x="7386358" y="2851782"/>
                </a:cubicBezTo>
                <a:cubicBezTo>
                  <a:pt x="7385736" y="2833373"/>
                  <a:pt x="7371805" y="2820437"/>
                  <a:pt x="7353396" y="2820810"/>
                </a:cubicBezTo>
                <a:close/>
                <a:moveTo>
                  <a:pt x="7265829" y="2886112"/>
                </a:moveTo>
                <a:cubicBezTo>
                  <a:pt x="7283740" y="2887107"/>
                  <a:pt x="7300781" y="2870688"/>
                  <a:pt x="7300532" y="2852652"/>
                </a:cubicBezTo>
                <a:cubicBezTo>
                  <a:pt x="7300283" y="2835363"/>
                  <a:pt x="7285482" y="2820934"/>
                  <a:pt x="7267819" y="2820810"/>
                </a:cubicBezTo>
                <a:cubicBezTo>
                  <a:pt x="7249285" y="2820686"/>
                  <a:pt x="7235728" y="2833746"/>
                  <a:pt x="7235230" y="2852155"/>
                </a:cubicBezTo>
                <a:cubicBezTo>
                  <a:pt x="7234733" y="2870067"/>
                  <a:pt x="7248290" y="2885117"/>
                  <a:pt x="7265829" y="2886112"/>
                </a:cubicBezTo>
                <a:close/>
                <a:moveTo>
                  <a:pt x="7145672" y="2851284"/>
                </a:moveTo>
                <a:cubicBezTo>
                  <a:pt x="7144678" y="2870315"/>
                  <a:pt x="7159852" y="2886485"/>
                  <a:pt x="7178261" y="2886237"/>
                </a:cubicBezTo>
                <a:cubicBezTo>
                  <a:pt x="7194929" y="2885988"/>
                  <a:pt x="7210602" y="2870315"/>
                  <a:pt x="7210975" y="2853648"/>
                </a:cubicBezTo>
                <a:cubicBezTo>
                  <a:pt x="7211348" y="2836482"/>
                  <a:pt x="7196795" y="2821432"/>
                  <a:pt x="7179132" y="2820810"/>
                </a:cubicBezTo>
                <a:cubicBezTo>
                  <a:pt x="7160723" y="2820188"/>
                  <a:pt x="7146543" y="2833000"/>
                  <a:pt x="7145672" y="2851284"/>
                </a:cubicBezTo>
                <a:close/>
                <a:moveTo>
                  <a:pt x="7087834" y="2886237"/>
                </a:moveTo>
                <a:cubicBezTo>
                  <a:pt x="7105870" y="2886485"/>
                  <a:pt x="7122288" y="2869444"/>
                  <a:pt x="7121293" y="2851533"/>
                </a:cubicBezTo>
                <a:cubicBezTo>
                  <a:pt x="7120298" y="2834119"/>
                  <a:pt x="7105247" y="2820437"/>
                  <a:pt x="7087335" y="2820934"/>
                </a:cubicBezTo>
                <a:cubicBezTo>
                  <a:pt x="7068927" y="2821432"/>
                  <a:pt x="7055742" y="2834990"/>
                  <a:pt x="7055866" y="2853523"/>
                </a:cubicBezTo>
                <a:cubicBezTo>
                  <a:pt x="7055991" y="2871310"/>
                  <a:pt x="7070295" y="2885988"/>
                  <a:pt x="7087709" y="2886361"/>
                </a:cubicBezTo>
                <a:close/>
                <a:moveTo>
                  <a:pt x="7003127" y="2820934"/>
                </a:moveTo>
                <a:cubicBezTo>
                  <a:pt x="6985216" y="2820188"/>
                  <a:pt x="6969916" y="2833497"/>
                  <a:pt x="6968672" y="2850911"/>
                </a:cubicBezTo>
                <a:cubicBezTo>
                  <a:pt x="6967304" y="2868698"/>
                  <a:pt x="6983474" y="2886112"/>
                  <a:pt x="7001510" y="2886237"/>
                </a:cubicBezTo>
                <a:cubicBezTo>
                  <a:pt x="7018800" y="2886361"/>
                  <a:pt x="7033602" y="2871683"/>
                  <a:pt x="7033974" y="2854021"/>
                </a:cubicBezTo>
                <a:cubicBezTo>
                  <a:pt x="7034472" y="2835612"/>
                  <a:pt x="7021536" y="2821556"/>
                  <a:pt x="7003127" y="2820810"/>
                </a:cubicBezTo>
                <a:close/>
                <a:moveTo>
                  <a:pt x="6878990" y="2853025"/>
                </a:moveTo>
                <a:cubicBezTo>
                  <a:pt x="6878990" y="2871061"/>
                  <a:pt x="6896031" y="2887356"/>
                  <a:pt x="6913942" y="2886237"/>
                </a:cubicBezTo>
                <a:cubicBezTo>
                  <a:pt x="6931481" y="2885117"/>
                  <a:pt x="6944915" y="2869942"/>
                  <a:pt x="6944292" y="2852031"/>
                </a:cubicBezTo>
                <a:cubicBezTo>
                  <a:pt x="6943671" y="2833621"/>
                  <a:pt x="6929989" y="2820561"/>
                  <a:pt x="6911455" y="2820810"/>
                </a:cubicBezTo>
                <a:cubicBezTo>
                  <a:pt x="6893792" y="2821059"/>
                  <a:pt x="6878990" y="2835612"/>
                  <a:pt x="6878866" y="2852901"/>
                </a:cubicBezTo>
                <a:close/>
                <a:moveTo>
                  <a:pt x="6789433" y="2851657"/>
                </a:moveTo>
                <a:cubicBezTo>
                  <a:pt x="6788438" y="2869569"/>
                  <a:pt x="6804981" y="2886610"/>
                  <a:pt x="6823017" y="2886237"/>
                </a:cubicBezTo>
                <a:cubicBezTo>
                  <a:pt x="6840431" y="2885988"/>
                  <a:pt x="6854736" y="2871186"/>
                  <a:pt x="6854859" y="2853399"/>
                </a:cubicBezTo>
                <a:cubicBezTo>
                  <a:pt x="6854984" y="2834865"/>
                  <a:pt x="6841924" y="2821307"/>
                  <a:pt x="6823390" y="2820934"/>
                </a:cubicBezTo>
                <a:cubicBezTo>
                  <a:pt x="6805479" y="2820561"/>
                  <a:pt x="6790428" y="2834119"/>
                  <a:pt x="6789557" y="2851657"/>
                </a:cubicBezTo>
                <a:close/>
                <a:moveTo>
                  <a:pt x="6703607" y="2852652"/>
                </a:moveTo>
                <a:cubicBezTo>
                  <a:pt x="6703358" y="2870564"/>
                  <a:pt x="6717165" y="2885490"/>
                  <a:pt x="6734579" y="2886237"/>
                </a:cubicBezTo>
                <a:cubicBezTo>
                  <a:pt x="6752739" y="2886983"/>
                  <a:pt x="6769407" y="2870564"/>
                  <a:pt x="6768909" y="2852404"/>
                </a:cubicBezTo>
                <a:cubicBezTo>
                  <a:pt x="6768412" y="2834990"/>
                  <a:pt x="6753610" y="2820934"/>
                  <a:pt x="6735823" y="2820934"/>
                </a:cubicBezTo>
                <a:cubicBezTo>
                  <a:pt x="6717289" y="2820934"/>
                  <a:pt x="6703856" y="2834119"/>
                  <a:pt x="6703607" y="2852652"/>
                </a:cubicBezTo>
                <a:close/>
                <a:moveTo>
                  <a:pt x="6644400" y="2886237"/>
                </a:moveTo>
                <a:cubicBezTo>
                  <a:pt x="6662311" y="2887480"/>
                  <a:pt x="6679476" y="2871186"/>
                  <a:pt x="6679476" y="2853150"/>
                </a:cubicBezTo>
                <a:cubicBezTo>
                  <a:pt x="6679476" y="2835861"/>
                  <a:pt x="6664674" y="2821307"/>
                  <a:pt x="6647012" y="2820934"/>
                </a:cubicBezTo>
                <a:cubicBezTo>
                  <a:pt x="6628479" y="2820561"/>
                  <a:pt x="6614796" y="2833621"/>
                  <a:pt x="6614174" y="2852031"/>
                </a:cubicBezTo>
                <a:cubicBezTo>
                  <a:pt x="6613552" y="2869942"/>
                  <a:pt x="6626986" y="2885117"/>
                  <a:pt x="6644400" y="2886237"/>
                </a:cubicBezTo>
                <a:close/>
                <a:moveTo>
                  <a:pt x="6524617" y="2851782"/>
                </a:moveTo>
                <a:cubicBezTo>
                  <a:pt x="6523870" y="2869693"/>
                  <a:pt x="6537180" y="2884993"/>
                  <a:pt x="6554594" y="2886237"/>
                </a:cubicBezTo>
                <a:cubicBezTo>
                  <a:pt x="6572381" y="2887605"/>
                  <a:pt x="6589794" y="2871435"/>
                  <a:pt x="6589919" y="2853399"/>
                </a:cubicBezTo>
                <a:cubicBezTo>
                  <a:pt x="6589919" y="2836109"/>
                  <a:pt x="6575366" y="2821432"/>
                  <a:pt x="6557703" y="2820934"/>
                </a:cubicBezTo>
                <a:cubicBezTo>
                  <a:pt x="6539294" y="2820437"/>
                  <a:pt x="6525363" y="2833497"/>
                  <a:pt x="6524617" y="2851782"/>
                </a:cubicBezTo>
                <a:close/>
                <a:moveTo>
                  <a:pt x="6435059" y="2852901"/>
                </a:moveTo>
                <a:cubicBezTo>
                  <a:pt x="6434935" y="2870688"/>
                  <a:pt x="6448866" y="2885615"/>
                  <a:pt x="6466280" y="2886237"/>
                </a:cubicBezTo>
                <a:cubicBezTo>
                  <a:pt x="6484191" y="2886858"/>
                  <a:pt x="6500984" y="2870191"/>
                  <a:pt x="6500361" y="2852155"/>
                </a:cubicBezTo>
                <a:cubicBezTo>
                  <a:pt x="6499739" y="2834741"/>
                  <a:pt x="6484938" y="2820686"/>
                  <a:pt x="6467026" y="2820810"/>
                </a:cubicBezTo>
                <a:cubicBezTo>
                  <a:pt x="6448493" y="2820810"/>
                  <a:pt x="6435183" y="2834244"/>
                  <a:pt x="6435059" y="2852777"/>
                </a:cubicBezTo>
                <a:close/>
                <a:moveTo>
                  <a:pt x="6347617" y="2852652"/>
                </a:moveTo>
                <a:cubicBezTo>
                  <a:pt x="6347243" y="2870564"/>
                  <a:pt x="6364284" y="2887231"/>
                  <a:pt x="6382195" y="2886237"/>
                </a:cubicBezTo>
                <a:cubicBezTo>
                  <a:pt x="6399609" y="2885366"/>
                  <a:pt x="6413292" y="2870315"/>
                  <a:pt x="6412919" y="2852528"/>
                </a:cubicBezTo>
                <a:cubicBezTo>
                  <a:pt x="6412545" y="2833995"/>
                  <a:pt x="6399112" y="2820934"/>
                  <a:pt x="6380454" y="2820934"/>
                </a:cubicBezTo>
                <a:cubicBezTo>
                  <a:pt x="6362667" y="2820934"/>
                  <a:pt x="6347866" y="2835238"/>
                  <a:pt x="6347492" y="2852652"/>
                </a:cubicBezTo>
                <a:close/>
                <a:moveTo>
                  <a:pt x="6258059" y="2853772"/>
                </a:moveTo>
                <a:cubicBezTo>
                  <a:pt x="6258432" y="2870440"/>
                  <a:pt x="6274104" y="2886112"/>
                  <a:pt x="6290772" y="2886361"/>
                </a:cubicBezTo>
                <a:cubicBezTo>
                  <a:pt x="6309181" y="2886610"/>
                  <a:pt x="6324357" y="2870440"/>
                  <a:pt x="6323361" y="2851409"/>
                </a:cubicBezTo>
                <a:cubicBezTo>
                  <a:pt x="6322490" y="2833124"/>
                  <a:pt x="6308310" y="2820312"/>
                  <a:pt x="6289902" y="2820934"/>
                </a:cubicBezTo>
                <a:cubicBezTo>
                  <a:pt x="6272239" y="2821556"/>
                  <a:pt x="6257686" y="2836482"/>
                  <a:pt x="6258059" y="2853772"/>
                </a:cubicBezTo>
                <a:close/>
                <a:moveTo>
                  <a:pt x="6201339" y="2820934"/>
                </a:moveTo>
                <a:cubicBezTo>
                  <a:pt x="6183552" y="2820934"/>
                  <a:pt x="6168750" y="2835363"/>
                  <a:pt x="6168501" y="2852777"/>
                </a:cubicBezTo>
                <a:cubicBezTo>
                  <a:pt x="6168253" y="2870813"/>
                  <a:pt x="6185169" y="2887231"/>
                  <a:pt x="6203081" y="2886361"/>
                </a:cubicBezTo>
                <a:cubicBezTo>
                  <a:pt x="6220494" y="2885490"/>
                  <a:pt x="6234177" y="2870440"/>
                  <a:pt x="6233804" y="2852528"/>
                </a:cubicBezTo>
                <a:cubicBezTo>
                  <a:pt x="6233431" y="2833995"/>
                  <a:pt x="6219873" y="2820934"/>
                  <a:pt x="6201339" y="2821059"/>
                </a:cubicBezTo>
                <a:close/>
                <a:moveTo>
                  <a:pt x="6082800" y="2853025"/>
                </a:moveTo>
                <a:cubicBezTo>
                  <a:pt x="6082800" y="2870813"/>
                  <a:pt x="6096732" y="2885739"/>
                  <a:pt x="6114145" y="2886237"/>
                </a:cubicBezTo>
                <a:cubicBezTo>
                  <a:pt x="6132057" y="2886734"/>
                  <a:pt x="6148849" y="2869942"/>
                  <a:pt x="6148103" y="2852031"/>
                </a:cubicBezTo>
                <a:cubicBezTo>
                  <a:pt x="6147480" y="2834617"/>
                  <a:pt x="6132555" y="2820686"/>
                  <a:pt x="6114643" y="2820934"/>
                </a:cubicBezTo>
                <a:cubicBezTo>
                  <a:pt x="6096109" y="2821183"/>
                  <a:pt x="6082800" y="2834492"/>
                  <a:pt x="6082800" y="2853025"/>
                </a:cubicBezTo>
                <a:close/>
                <a:moveTo>
                  <a:pt x="6024961" y="2886237"/>
                </a:moveTo>
                <a:cubicBezTo>
                  <a:pt x="6042873" y="2886610"/>
                  <a:pt x="6059540" y="2869569"/>
                  <a:pt x="6058545" y="2851657"/>
                </a:cubicBezTo>
                <a:cubicBezTo>
                  <a:pt x="6057674" y="2834244"/>
                  <a:pt x="6042624" y="2820561"/>
                  <a:pt x="6024837" y="2820810"/>
                </a:cubicBezTo>
                <a:cubicBezTo>
                  <a:pt x="6006303" y="2821183"/>
                  <a:pt x="5993243" y="2834617"/>
                  <a:pt x="5993243" y="2853274"/>
                </a:cubicBezTo>
                <a:cubicBezTo>
                  <a:pt x="5993243" y="2871061"/>
                  <a:pt x="6007547" y="2885863"/>
                  <a:pt x="6024961" y="2886237"/>
                </a:cubicBezTo>
                <a:close/>
                <a:moveTo>
                  <a:pt x="5936150" y="2886237"/>
                </a:moveTo>
                <a:cubicBezTo>
                  <a:pt x="5954186" y="2886237"/>
                  <a:pt x="5970356" y="2868823"/>
                  <a:pt x="5968988" y="2850911"/>
                </a:cubicBezTo>
                <a:cubicBezTo>
                  <a:pt x="5967620" y="2833497"/>
                  <a:pt x="5952444" y="2820188"/>
                  <a:pt x="5934533" y="2820934"/>
                </a:cubicBezTo>
                <a:cubicBezTo>
                  <a:pt x="5916248" y="2821681"/>
                  <a:pt x="5903188" y="2835612"/>
                  <a:pt x="5903685" y="2854021"/>
                </a:cubicBezTo>
                <a:cubicBezTo>
                  <a:pt x="5904183" y="2871683"/>
                  <a:pt x="5918860" y="2886361"/>
                  <a:pt x="5936150" y="2886237"/>
                </a:cubicBezTo>
                <a:close/>
                <a:moveTo>
                  <a:pt x="5816367" y="2852155"/>
                </a:moveTo>
                <a:cubicBezTo>
                  <a:pt x="5815745" y="2870067"/>
                  <a:pt x="5832537" y="2886858"/>
                  <a:pt x="5850448" y="2886237"/>
                </a:cubicBezTo>
                <a:cubicBezTo>
                  <a:pt x="5867862" y="2885615"/>
                  <a:pt x="5881793" y="2870688"/>
                  <a:pt x="5881669" y="2852901"/>
                </a:cubicBezTo>
                <a:cubicBezTo>
                  <a:pt x="5881545" y="2834368"/>
                  <a:pt x="5868235" y="2821059"/>
                  <a:pt x="5849702" y="2820934"/>
                </a:cubicBezTo>
                <a:cubicBezTo>
                  <a:pt x="5831915" y="2820934"/>
                  <a:pt x="5816989" y="2834865"/>
                  <a:pt x="5816367" y="2852279"/>
                </a:cubicBezTo>
                <a:close/>
                <a:moveTo>
                  <a:pt x="5761389" y="2820934"/>
                </a:moveTo>
                <a:cubicBezTo>
                  <a:pt x="5743477" y="2820188"/>
                  <a:pt x="5728178" y="2833497"/>
                  <a:pt x="5726934" y="2850911"/>
                </a:cubicBezTo>
                <a:cubicBezTo>
                  <a:pt x="5725566" y="2868698"/>
                  <a:pt x="5741736" y="2886112"/>
                  <a:pt x="5759771" y="2886237"/>
                </a:cubicBezTo>
                <a:cubicBezTo>
                  <a:pt x="5777061" y="2886237"/>
                  <a:pt x="5791739" y="2871683"/>
                  <a:pt x="5792236" y="2854021"/>
                </a:cubicBezTo>
                <a:cubicBezTo>
                  <a:pt x="5792734" y="2835612"/>
                  <a:pt x="5779673" y="2821681"/>
                  <a:pt x="5761389" y="2820934"/>
                </a:cubicBezTo>
                <a:close/>
                <a:moveTo>
                  <a:pt x="5637252" y="2852528"/>
                </a:moveTo>
                <a:cubicBezTo>
                  <a:pt x="5636879" y="2870440"/>
                  <a:pt x="5653919" y="2887107"/>
                  <a:pt x="5671831" y="2886112"/>
                </a:cubicBezTo>
                <a:cubicBezTo>
                  <a:pt x="5689245" y="2885242"/>
                  <a:pt x="5702927" y="2870191"/>
                  <a:pt x="5702554" y="2852404"/>
                </a:cubicBezTo>
                <a:cubicBezTo>
                  <a:pt x="5702181" y="2833870"/>
                  <a:pt x="5688748" y="2820810"/>
                  <a:pt x="5670090" y="2820810"/>
                </a:cubicBezTo>
                <a:cubicBezTo>
                  <a:pt x="5652303" y="2820810"/>
                  <a:pt x="5637501" y="2835114"/>
                  <a:pt x="5637128" y="2852528"/>
                </a:cubicBezTo>
                <a:close/>
                <a:moveTo>
                  <a:pt x="5580905" y="2820810"/>
                </a:moveTo>
                <a:cubicBezTo>
                  <a:pt x="5563118" y="2820810"/>
                  <a:pt x="5548192" y="2834865"/>
                  <a:pt x="5547695" y="2852155"/>
                </a:cubicBezTo>
                <a:cubicBezTo>
                  <a:pt x="5547197" y="2870067"/>
                  <a:pt x="5563989" y="2886858"/>
                  <a:pt x="5581901" y="2886112"/>
                </a:cubicBezTo>
                <a:cubicBezTo>
                  <a:pt x="5599315" y="2885366"/>
                  <a:pt x="5613246" y="2870564"/>
                  <a:pt x="5612997" y="2852652"/>
                </a:cubicBezTo>
                <a:cubicBezTo>
                  <a:pt x="5612748" y="2834119"/>
                  <a:pt x="5599439" y="2820934"/>
                  <a:pt x="5580905" y="2820810"/>
                </a:cubicBezTo>
                <a:close/>
                <a:moveTo>
                  <a:pt x="5461869" y="2854021"/>
                </a:moveTo>
                <a:cubicBezTo>
                  <a:pt x="5462366" y="2871683"/>
                  <a:pt x="5477044" y="2886361"/>
                  <a:pt x="5494333" y="2886237"/>
                </a:cubicBezTo>
                <a:cubicBezTo>
                  <a:pt x="5512369" y="2886237"/>
                  <a:pt x="5528539" y="2868698"/>
                  <a:pt x="5527171" y="2850911"/>
                </a:cubicBezTo>
                <a:cubicBezTo>
                  <a:pt x="5525803" y="2833373"/>
                  <a:pt x="5510628" y="2820188"/>
                  <a:pt x="5492716" y="2820934"/>
                </a:cubicBezTo>
                <a:cubicBezTo>
                  <a:pt x="5474432" y="2821681"/>
                  <a:pt x="5461371" y="2835612"/>
                  <a:pt x="5461869" y="2854021"/>
                </a:cubicBezTo>
                <a:close/>
                <a:moveTo>
                  <a:pt x="5372311" y="2852652"/>
                </a:moveTo>
                <a:cubicBezTo>
                  <a:pt x="5372063" y="2870564"/>
                  <a:pt x="5385869" y="2885490"/>
                  <a:pt x="5403283" y="2886237"/>
                </a:cubicBezTo>
                <a:cubicBezTo>
                  <a:pt x="5421444" y="2886983"/>
                  <a:pt x="5438111" y="2870564"/>
                  <a:pt x="5437614" y="2852404"/>
                </a:cubicBezTo>
                <a:cubicBezTo>
                  <a:pt x="5437116" y="2834990"/>
                  <a:pt x="5422314" y="2820934"/>
                  <a:pt x="5404527" y="2820934"/>
                </a:cubicBezTo>
                <a:cubicBezTo>
                  <a:pt x="5385994" y="2820934"/>
                  <a:pt x="5372560" y="2834119"/>
                  <a:pt x="5372311" y="2852652"/>
                </a:cubicBezTo>
                <a:close/>
                <a:moveTo>
                  <a:pt x="5314970" y="2886237"/>
                </a:moveTo>
                <a:cubicBezTo>
                  <a:pt x="5333006" y="2886237"/>
                  <a:pt x="5349300" y="2869071"/>
                  <a:pt x="5348056" y="2851160"/>
                </a:cubicBezTo>
                <a:cubicBezTo>
                  <a:pt x="5346937" y="2833621"/>
                  <a:pt x="5331762" y="2820312"/>
                  <a:pt x="5313850" y="2820810"/>
                </a:cubicBezTo>
                <a:cubicBezTo>
                  <a:pt x="5295441" y="2821432"/>
                  <a:pt x="5282381" y="2835238"/>
                  <a:pt x="5282754" y="2853648"/>
                </a:cubicBezTo>
                <a:cubicBezTo>
                  <a:pt x="5283127" y="2871310"/>
                  <a:pt x="5297680" y="2886112"/>
                  <a:pt x="5314970" y="2886112"/>
                </a:cubicBezTo>
                <a:close/>
                <a:moveTo>
                  <a:pt x="5195435" y="2851036"/>
                </a:moveTo>
                <a:cubicBezTo>
                  <a:pt x="5194192" y="2868947"/>
                  <a:pt x="5210362" y="2886237"/>
                  <a:pt x="5228397" y="2886237"/>
                </a:cubicBezTo>
                <a:cubicBezTo>
                  <a:pt x="5245687" y="2886237"/>
                  <a:pt x="5260365" y="2871559"/>
                  <a:pt x="5260738" y="2853896"/>
                </a:cubicBezTo>
                <a:cubicBezTo>
                  <a:pt x="5261111" y="2835487"/>
                  <a:pt x="5248175" y="2821556"/>
                  <a:pt x="5229766" y="2820934"/>
                </a:cubicBezTo>
                <a:cubicBezTo>
                  <a:pt x="5211854" y="2820312"/>
                  <a:pt x="5196679" y="2833621"/>
                  <a:pt x="5195435" y="2851160"/>
                </a:cubicBezTo>
                <a:close/>
                <a:moveTo>
                  <a:pt x="5138094" y="2820810"/>
                </a:moveTo>
                <a:cubicBezTo>
                  <a:pt x="5120431" y="2821183"/>
                  <a:pt x="5105754" y="2835861"/>
                  <a:pt x="5105754" y="2853150"/>
                </a:cubicBezTo>
                <a:cubicBezTo>
                  <a:pt x="5105754" y="2871186"/>
                  <a:pt x="5123043" y="2887480"/>
                  <a:pt x="5140955" y="2886112"/>
                </a:cubicBezTo>
                <a:cubicBezTo>
                  <a:pt x="5158493" y="2884868"/>
                  <a:pt x="5171802" y="2869693"/>
                  <a:pt x="5171180" y="2851782"/>
                </a:cubicBezTo>
                <a:cubicBezTo>
                  <a:pt x="5170558" y="2833373"/>
                  <a:pt x="5156627" y="2820437"/>
                  <a:pt x="5138218" y="2820810"/>
                </a:cubicBezTo>
                <a:close/>
                <a:moveTo>
                  <a:pt x="5016196" y="2851409"/>
                </a:moveTo>
                <a:cubicBezTo>
                  <a:pt x="5015077" y="2869320"/>
                  <a:pt x="5031496" y="2886485"/>
                  <a:pt x="5049531" y="2886237"/>
                </a:cubicBezTo>
                <a:cubicBezTo>
                  <a:pt x="5066821" y="2886112"/>
                  <a:pt x="5081250" y="2871310"/>
                  <a:pt x="5081498" y="2853523"/>
                </a:cubicBezTo>
                <a:cubicBezTo>
                  <a:pt x="5081747" y="2834990"/>
                  <a:pt x="5068687" y="2821307"/>
                  <a:pt x="5050278" y="2820810"/>
                </a:cubicBezTo>
                <a:cubicBezTo>
                  <a:pt x="5032367" y="2820312"/>
                  <a:pt x="5017316" y="2833870"/>
                  <a:pt x="5016196" y="2851284"/>
                </a:cubicBezTo>
                <a:close/>
                <a:moveTo>
                  <a:pt x="4961840" y="2886237"/>
                </a:moveTo>
                <a:cubicBezTo>
                  <a:pt x="4980000" y="2886734"/>
                  <a:pt x="4996419" y="2870067"/>
                  <a:pt x="4995673" y="2851906"/>
                </a:cubicBezTo>
                <a:cubicBezTo>
                  <a:pt x="4994926" y="2834492"/>
                  <a:pt x="4980000" y="2820686"/>
                  <a:pt x="4962089" y="2820934"/>
                </a:cubicBezTo>
                <a:cubicBezTo>
                  <a:pt x="4943555" y="2821183"/>
                  <a:pt x="4930370" y="2834617"/>
                  <a:pt x="4930370" y="2853150"/>
                </a:cubicBezTo>
                <a:cubicBezTo>
                  <a:pt x="4930370" y="2870937"/>
                  <a:pt x="4944426" y="2885863"/>
                  <a:pt x="4961840" y="2886237"/>
                </a:cubicBezTo>
                <a:close/>
                <a:moveTo>
                  <a:pt x="4873775" y="2886237"/>
                </a:moveTo>
                <a:cubicBezTo>
                  <a:pt x="4890567" y="2885863"/>
                  <a:pt x="4905991" y="2870067"/>
                  <a:pt x="4906240" y="2853399"/>
                </a:cubicBezTo>
                <a:cubicBezTo>
                  <a:pt x="4906364" y="2834865"/>
                  <a:pt x="4890194" y="2819939"/>
                  <a:pt x="4871163" y="2820934"/>
                </a:cubicBezTo>
                <a:cubicBezTo>
                  <a:pt x="4852878" y="2821929"/>
                  <a:pt x="4840191" y="2836109"/>
                  <a:pt x="4840937" y="2854518"/>
                </a:cubicBezTo>
                <a:cubicBezTo>
                  <a:pt x="4841684" y="2872181"/>
                  <a:pt x="4856610" y="2886610"/>
                  <a:pt x="4873899" y="2886237"/>
                </a:cubicBezTo>
                <a:close/>
                <a:moveTo>
                  <a:pt x="4783596" y="2886237"/>
                </a:moveTo>
                <a:cubicBezTo>
                  <a:pt x="4801632" y="2886237"/>
                  <a:pt x="4817802" y="2868947"/>
                  <a:pt x="4816558" y="2851036"/>
                </a:cubicBezTo>
                <a:cubicBezTo>
                  <a:pt x="4815314" y="2833497"/>
                  <a:pt x="4800139" y="2820188"/>
                  <a:pt x="4782227" y="2820934"/>
                </a:cubicBezTo>
                <a:cubicBezTo>
                  <a:pt x="4763818" y="2821556"/>
                  <a:pt x="4750883" y="2835487"/>
                  <a:pt x="4751256" y="2853896"/>
                </a:cubicBezTo>
                <a:cubicBezTo>
                  <a:pt x="4751629" y="2871559"/>
                  <a:pt x="4766306" y="2886237"/>
                  <a:pt x="4783596" y="2886237"/>
                </a:cubicBezTo>
                <a:close/>
                <a:moveTo>
                  <a:pt x="4696650" y="2820810"/>
                </a:moveTo>
                <a:cubicBezTo>
                  <a:pt x="4678863" y="2820810"/>
                  <a:pt x="4664061" y="2835238"/>
                  <a:pt x="4663813" y="2852652"/>
                </a:cubicBezTo>
                <a:cubicBezTo>
                  <a:pt x="4663564" y="2870688"/>
                  <a:pt x="4680480" y="2887107"/>
                  <a:pt x="4698392" y="2886237"/>
                </a:cubicBezTo>
                <a:cubicBezTo>
                  <a:pt x="4715806" y="2885242"/>
                  <a:pt x="4729488" y="2870315"/>
                  <a:pt x="4729115" y="2852404"/>
                </a:cubicBezTo>
                <a:cubicBezTo>
                  <a:pt x="4728742" y="2833870"/>
                  <a:pt x="4715184" y="2820810"/>
                  <a:pt x="4696650" y="2820934"/>
                </a:cubicBezTo>
                <a:close/>
                <a:moveTo>
                  <a:pt x="4608834" y="2820810"/>
                </a:moveTo>
                <a:cubicBezTo>
                  <a:pt x="4590923" y="2820063"/>
                  <a:pt x="4575624" y="2833248"/>
                  <a:pt x="4574255" y="2850787"/>
                </a:cubicBezTo>
                <a:cubicBezTo>
                  <a:pt x="4572887" y="2868574"/>
                  <a:pt x="4588933" y="2885988"/>
                  <a:pt x="4606969" y="2886237"/>
                </a:cubicBezTo>
                <a:cubicBezTo>
                  <a:pt x="4624258" y="2886361"/>
                  <a:pt x="4639060" y="2871808"/>
                  <a:pt x="4639558" y="2854145"/>
                </a:cubicBezTo>
                <a:cubicBezTo>
                  <a:pt x="4640055" y="2835736"/>
                  <a:pt x="4627119" y="2821681"/>
                  <a:pt x="4608834" y="2820934"/>
                </a:cubicBezTo>
                <a:close/>
                <a:moveTo>
                  <a:pt x="4518282" y="2820810"/>
                </a:moveTo>
                <a:cubicBezTo>
                  <a:pt x="4500370" y="2820561"/>
                  <a:pt x="4485444" y="2834368"/>
                  <a:pt x="4484698" y="2851782"/>
                </a:cubicBezTo>
                <a:cubicBezTo>
                  <a:pt x="4483951" y="2869942"/>
                  <a:pt x="4500370" y="2886610"/>
                  <a:pt x="4518531" y="2886112"/>
                </a:cubicBezTo>
                <a:cubicBezTo>
                  <a:pt x="4535945" y="2885615"/>
                  <a:pt x="4550000" y="2870813"/>
                  <a:pt x="4550000" y="2853025"/>
                </a:cubicBezTo>
                <a:cubicBezTo>
                  <a:pt x="4550000" y="2834492"/>
                  <a:pt x="4536815" y="2821059"/>
                  <a:pt x="4518282" y="2820810"/>
                </a:cubicBezTo>
                <a:close/>
                <a:moveTo>
                  <a:pt x="4429720" y="2820810"/>
                </a:moveTo>
                <a:cubicBezTo>
                  <a:pt x="4411808" y="2820063"/>
                  <a:pt x="4396509" y="2833248"/>
                  <a:pt x="4395141" y="2850787"/>
                </a:cubicBezTo>
                <a:cubicBezTo>
                  <a:pt x="4393772" y="2868574"/>
                  <a:pt x="4409818" y="2885988"/>
                  <a:pt x="4427854" y="2886237"/>
                </a:cubicBezTo>
                <a:cubicBezTo>
                  <a:pt x="4445143" y="2886361"/>
                  <a:pt x="4459945" y="2871808"/>
                  <a:pt x="4460443" y="2854145"/>
                </a:cubicBezTo>
                <a:cubicBezTo>
                  <a:pt x="4460940" y="2835736"/>
                  <a:pt x="4448004" y="2821681"/>
                  <a:pt x="4429720" y="2820934"/>
                </a:cubicBezTo>
                <a:close/>
                <a:moveTo>
                  <a:pt x="4340784" y="2886112"/>
                </a:moveTo>
                <a:cubicBezTo>
                  <a:pt x="4358696" y="2886610"/>
                  <a:pt x="4375487" y="2869818"/>
                  <a:pt x="4374741" y="2851906"/>
                </a:cubicBezTo>
                <a:cubicBezTo>
                  <a:pt x="4373995" y="2834492"/>
                  <a:pt x="4359069" y="2820561"/>
                  <a:pt x="4341281" y="2820810"/>
                </a:cubicBezTo>
                <a:cubicBezTo>
                  <a:pt x="4322748" y="2821059"/>
                  <a:pt x="4309563" y="2834368"/>
                  <a:pt x="4309439" y="2852901"/>
                </a:cubicBezTo>
                <a:cubicBezTo>
                  <a:pt x="4309439" y="2870688"/>
                  <a:pt x="4323494" y="2885615"/>
                  <a:pt x="4340784" y="2886112"/>
                </a:cubicBezTo>
                <a:close/>
                <a:moveTo>
                  <a:pt x="4250729" y="2886112"/>
                </a:moveTo>
                <a:cubicBezTo>
                  <a:pt x="4268640" y="2886983"/>
                  <a:pt x="4285557" y="2870440"/>
                  <a:pt x="4285184" y="2852404"/>
                </a:cubicBezTo>
                <a:cubicBezTo>
                  <a:pt x="4284811" y="2834990"/>
                  <a:pt x="4270009" y="2820810"/>
                  <a:pt x="4252222" y="2820810"/>
                </a:cubicBezTo>
                <a:cubicBezTo>
                  <a:pt x="4233688" y="2820810"/>
                  <a:pt x="4220255" y="2833870"/>
                  <a:pt x="4219882" y="2852404"/>
                </a:cubicBezTo>
                <a:cubicBezTo>
                  <a:pt x="4219509" y="2870315"/>
                  <a:pt x="4233315" y="2885242"/>
                  <a:pt x="4250729" y="2886112"/>
                </a:cubicBezTo>
                <a:close/>
                <a:moveTo>
                  <a:pt x="4160425" y="2886112"/>
                </a:moveTo>
                <a:cubicBezTo>
                  <a:pt x="4178212" y="2887356"/>
                  <a:pt x="4195626" y="2871186"/>
                  <a:pt x="4195626" y="2853150"/>
                </a:cubicBezTo>
                <a:cubicBezTo>
                  <a:pt x="4195626" y="2835861"/>
                  <a:pt x="4180949" y="2821183"/>
                  <a:pt x="4163286" y="2820810"/>
                </a:cubicBezTo>
                <a:cubicBezTo>
                  <a:pt x="4144877" y="2820437"/>
                  <a:pt x="4130946" y="2833373"/>
                  <a:pt x="4130324" y="2851782"/>
                </a:cubicBezTo>
                <a:cubicBezTo>
                  <a:pt x="4129702" y="2869693"/>
                  <a:pt x="4143012" y="2884868"/>
                  <a:pt x="4160425" y="2886112"/>
                </a:cubicBezTo>
                <a:close/>
                <a:moveTo>
                  <a:pt x="4076216" y="2820810"/>
                </a:moveTo>
                <a:cubicBezTo>
                  <a:pt x="4058429" y="2820686"/>
                  <a:pt x="4043503" y="2834617"/>
                  <a:pt x="4042881" y="2852031"/>
                </a:cubicBezTo>
                <a:cubicBezTo>
                  <a:pt x="4042259" y="2869942"/>
                  <a:pt x="4058927" y="2886734"/>
                  <a:pt x="4076963" y="2886112"/>
                </a:cubicBezTo>
                <a:cubicBezTo>
                  <a:pt x="4094377" y="2885490"/>
                  <a:pt x="4108308" y="2870688"/>
                  <a:pt x="4108308" y="2852777"/>
                </a:cubicBezTo>
                <a:cubicBezTo>
                  <a:pt x="4108308" y="2834244"/>
                  <a:pt x="4094874" y="2820934"/>
                  <a:pt x="4076341" y="2820686"/>
                </a:cubicBezTo>
                <a:close/>
                <a:moveTo>
                  <a:pt x="3953324" y="2851036"/>
                </a:moveTo>
                <a:cubicBezTo>
                  <a:pt x="3952080" y="2868947"/>
                  <a:pt x="3968250" y="2886237"/>
                  <a:pt x="3986286" y="2886237"/>
                </a:cubicBezTo>
                <a:cubicBezTo>
                  <a:pt x="4003575" y="2886237"/>
                  <a:pt x="4018253" y="2871559"/>
                  <a:pt x="4018626" y="2853896"/>
                </a:cubicBezTo>
                <a:cubicBezTo>
                  <a:pt x="4018999" y="2835487"/>
                  <a:pt x="4006063" y="2821556"/>
                  <a:pt x="3987654" y="2820934"/>
                </a:cubicBezTo>
                <a:cubicBezTo>
                  <a:pt x="3969743" y="2820312"/>
                  <a:pt x="3954568" y="2833621"/>
                  <a:pt x="3953324" y="2851160"/>
                </a:cubicBezTo>
                <a:close/>
                <a:moveTo>
                  <a:pt x="3895982" y="2820810"/>
                </a:moveTo>
                <a:cubicBezTo>
                  <a:pt x="3878319" y="2821183"/>
                  <a:pt x="3863642" y="2835861"/>
                  <a:pt x="3863642" y="2853150"/>
                </a:cubicBezTo>
                <a:cubicBezTo>
                  <a:pt x="3863642" y="2871186"/>
                  <a:pt x="3880932" y="2887480"/>
                  <a:pt x="3898843" y="2886112"/>
                </a:cubicBezTo>
                <a:cubicBezTo>
                  <a:pt x="3916382" y="2884868"/>
                  <a:pt x="3929690" y="2869693"/>
                  <a:pt x="3929069" y="2851782"/>
                </a:cubicBezTo>
                <a:cubicBezTo>
                  <a:pt x="3928447" y="2833373"/>
                  <a:pt x="3914515" y="2820437"/>
                  <a:pt x="3896107" y="2820810"/>
                </a:cubicBezTo>
                <a:close/>
                <a:moveTo>
                  <a:pt x="3777941" y="2852901"/>
                </a:moveTo>
                <a:cubicBezTo>
                  <a:pt x="3777941" y="2870688"/>
                  <a:pt x="3791872" y="2885615"/>
                  <a:pt x="3809286" y="2886112"/>
                </a:cubicBezTo>
                <a:cubicBezTo>
                  <a:pt x="3827197" y="2886610"/>
                  <a:pt x="3843989" y="2869818"/>
                  <a:pt x="3843243" y="2851906"/>
                </a:cubicBezTo>
                <a:cubicBezTo>
                  <a:pt x="3842621" y="2834492"/>
                  <a:pt x="3827695" y="2820561"/>
                  <a:pt x="3809783" y="2820810"/>
                </a:cubicBezTo>
                <a:cubicBezTo>
                  <a:pt x="3791250" y="2821059"/>
                  <a:pt x="3778065" y="2834368"/>
                  <a:pt x="3777941" y="2852901"/>
                </a:cubicBezTo>
                <a:close/>
                <a:moveTo>
                  <a:pt x="3720350" y="2886112"/>
                </a:moveTo>
                <a:cubicBezTo>
                  <a:pt x="3738386" y="2886361"/>
                  <a:pt x="3754805" y="2869196"/>
                  <a:pt x="3753685" y="2851284"/>
                </a:cubicBezTo>
                <a:cubicBezTo>
                  <a:pt x="3752690" y="2833746"/>
                  <a:pt x="3737640" y="2820312"/>
                  <a:pt x="3719728" y="2820686"/>
                </a:cubicBezTo>
                <a:cubicBezTo>
                  <a:pt x="3701319" y="2821183"/>
                  <a:pt x="3688259" y="2834865"/>
                  <a:pt x="3688383" y="2853274"/>
                </a:cubicBezTo>
                <a:cubicBezTo>
                  <a:pt x="3688632" y="2871061"/>
                  <a:pt x="3702936" y="2885739"/>
                  <a:pt x="3720350" y="2885988"/>
                </a:cubicBezTo>
                <a:close/>
                <a:moveTo>
                  <a:pt x="3629300" y="2886112"/>
                </a:moveTo>
                <a:cubicBezTo>
                  <a:pt x="3647212" y="2887231"/>
                  <a:pt x="3664377" y="2870937"/>
                  <a:pt x="3664252" y="2852901"/>
                </a:cubicBezTo>
                <a:cubicBezTo>
                  <a:pt x="3664252" y="2835612"/>
                  <a:pt x="3649450" y="2821059"/>
                  <a:pt x="3631788" y="2820810"/>
                </a:cubicBezTo>
                <a:cubicBezTo>
                  <a:pt x="3613254" y="2820561"/>
                  <a:pt x="3599572" y="2833621"/>
                  <a:pt x="3598950" y="2851906"/>
                </a:cubicBezTo>
                <a:cubicBezTo>
                  <a:pt x="3598452" y="2869818"/>
                  <a:pt x="3611762" y="2884993"/>
                  <a:pt x="3629300" y="2886112"/>
                </a:cubicBezTo>
                <a:close/>
                <a:moveTo>
                  <a:pt x="3539618" y="2886112"/>
                </a:moveTo>
                <a:cubicBezTo>
                  <a:pt x="3557530" y="2887356"/>
                  <a:pt x="3574695" y="2871061"/>
                  <a:pt x="3574695" y="2853025"/>
                </a:cubicBezTo>
                <a:cubicBezTo>
                  <a:pt x="3574695" y="2835736"/>
                  <a:pt x="3559893" y="2821183"/>
                  <a:pt x="3542230" y="2820810"/>
                </a:cubicBezTo>
                <a:cubicBezTo>
                  <a:pt x="3523697" y="2820437"/>
                  <a:pt x="3510015" y="2833497"/>
                  <a:pt x="3509393" y="2851906"/>
                </a:cubicBezTo>
                <a:cubicBezTo>
                  <a:pt x="3508771" y="2869818"/>
                  <a:pt x="3522204" y="2884993"/>
                  <a:pt x="3539618" y="2886112"/>
                </a:cubicBezTo>
                <a:close/>
                <a:moveTo>
                  <a:pt x="3421825" y="2852901"/>
                </a:moveTo>
                <a:cubicBezTo>
                  <a:pt x="3421825" y="2870937"/>
                  <a:pt x="3438866" y="2887231"/>
                  <a:pt x="3456778" y="2886112"/>
                </a:cubicBezTo>
                <a:cubicBezTo>
                  <a:pt x="3474316" y="2884993"/>
                  <a:pt x="3487750" y="2869818"/>
                  <a:pt x="3487128" y="2851906"/>
                </a:cubicBezTo>
                <a:cubicBezTo>
                  <a:pt x="3486506" y="2833497"/>
                  <a:pt x="3472823" y="2820437"/>
                  <a:pt x="3454290" y="2820686"/>
                </a:cubicBezTo>
                <a:cubicBezTo>
                  <a:pt x="3436627" y="2820934"/>
                  <a:pt x="3421825" y="2835487"/>
                  <a:pt x="3421701" y="2852777"/>
                </a:cubicBezTo>
                <a:close/>
                <a:moveTo>
                  <a:pt x="3332268" y="2851906"/>
                </a:moveTo>
                <a:cubicBezTo>
                  <a:pt x="3331522" y="2869818"/>
                  <a:pt x="3348314" y="2886610"/>
                  <a:pt x="3366225" y="2886112"/>
                </a:cubicBezTo>
                <a:cubicBezTo>
                  <a:pt x="3383639" y="2885615"/>
                  <a:pt x="3397695" y="2870688"/>
                  <a:pt x="3397570" y="2852901"/>
                </a:cubicBezTo>
                <a:cubicBezTo>
                  <a:pt x="3397570" y="2834368"/>
                  <a:pt x="3384261" y="2821059"/>
                  <a:pt x="3365728" y="2820810"/>
                </a:cubicBezTo>
                <a:cubicBezTo>
                  <a:pt x="3347816" y="2820561"/>
                  <a:pt x="3332890" y="2834492"/>
                  <a:pt x="3332268" y="2851906"/>
                </a:cubicBezTo>
                <a:close/>
                <a:moveTo>
                  <a:pt x="3243084" y="2848423"/>
                </a:moveTo>
                <a:cubicBezTo>
                  <a:pt x="3240347" y="2865962"/>
                  <a:pt x="3255025" y="2884371"/>
                  <a:pt x="3273309" y="2885988"/>
                </a:cubicBezTo>
                <a:cubicBezTo>
                  <a:pt x="3290475" y="2887480"/>
                  <a:pt x="3306396" y="2873922"/>
                  <a:pt x="3308013" y="2856384"/>
                </a:cubicBezTo>
                <a:cubicBezTo>
                  <a:pt x="3309754" y="2837850"/>
                  <a:pt x="3297813" y="2822924"/>
                  <a:pt x="3279777" y="2820934"/>
                </a:cubicBezTo>
                <a:cubicBezTo>
                  <a:pt x="3261990" y="2819069"/>
                  <a:pt x="3245944" y="2831134"/>
                  <a:pt x="3243208" y="2848548"/>
                </a:cubicBezTo>
                <a:close/>
                <a:moveTo>
                  <a:pt x="3187608" y="2886112"/>
                </a:moveTo>
                <a:cubicBezTo>
                  <a:pt x="3205519" y="2887107"/>
                  <a:pt x="3222560" y="2870688"/>
                  <a:pt x="3222311" y="2852652"/>
                </a:cubicBezTo>
                <a:cubicBezTo>
                  <a:pt x="3222063" y="2835363"/>
                  <a:pt x="3207261" y="2820934"/>
                  <a:pt x="3189598" y="2820810"/>
                </a:cubicBezTo>
                <a:cubicBezTo>
                  <a:pt x="3171065" y="2820686"/>
                  <a:pt x="3157507" y="2833746"/>
                  <a:pt x="3157009" y="2852155"/>
                </a:cubicBezTo>
                <a:cubicBezTo>
                  <a:pt x="3156511" y="2870067"/>
                  <a:pt x="3170070" y="2885117"/>
                  <a:pt x="3187608" y="2886112"/>
                </a:cubicBezTo>
                <a:close/>
                <a:moveTo>
                  <a:pt x="3099668" y="2886112"/>
                </a:moveTo>
                <a:cubicBezTo>
                  <a:pt x="3117703" y="2886112"/>
                  <a:pt x="3133998" y="2868947"/>
                  <a:pt x="3132754" y="2851036"/>
                </a:cubicBezTo>
                <a:cubicBezTo>
                  <a:pt x="3131634" y="2833497"/>
                  <a:pt x="3116459" y="2820188"/>
                  <a:pt x="3098548" y="2820686"/>
                </a:cubicBezTo>
                <a:cubicBezTo>
                  <a:pt x="3080139" y="2821307"/>
                  <a:pt x="3067079" y="2835114"/>
                  <a:pt x="3067452" y="2853523"/>
                </a:cubicBezTo>
                <a:cubicBezTo>
                  <a:pt x="3067825" y="2871186"/>
                  <a:pt x="3082378" y="2885988"/>
                  <a:pt x="3099668" y="2885988"/>
                </a:cubicBezTo>
                <a:close/>
                <a:moveTo>
                  <a:pt x="3010483" y="2886112"/>
                </a:moveTo>
                <a:cubicBezTo>
                  <a:pt x="3028519" y="2885988"/>
                  <a:pt x="3044689" y="2868574"/>
                  <a:pt x="3043321" y="2850787"/>
                </a:cubicBezTo>
                <a:cubicBezTo>
                  <a:pt x="3041953" y="2833373"/>
                  <a:pt x="3026654" y="2820063"/>
                  <a:pt x="3008742" y="2820810"/>
                </a:cubicBezTo>
                <a:cubicBezTo>
                  <a:pt x="2990457" y="2821556"/>
                  <a:pt x="2977521" y="2835612"/>
                  <a:pt x="2978019" y="2854021"/>
                </a:cubicBezTo>
                <a:cubicBezTo>
                  <a:pt x="2978516" y="2871683"/>
                  <a:pt x="2993318" y="2886361"/>
                  <a:pt x="3010483" y="2886237"/>
                </a:cubicBezTo>
                <a:close/>
                <a:moveTo>
                  <a:pt x="2890700" y="2850911"/>
                </a:moveTo>
                <a:cubicBezTo>
                  <a:pt x="2889456" y="2868823"/>
                  <a:pt x="2905626" y="2886112"/>
                  <a:pt x="2923662" y="2886112"/>
                </a:cubicBezTo>
                <a:cubicBezTo>
                  <a:pt x="2940952" y="2886112"/>
                  <a:pt x="2955629" y="2871559"/>
                  <a:pt x="2956002" y="2853772"/>
                </a:cubicBezTo>
                <a:cubicBezTo>
                  <a:pt x="2956376" y="2835363"/>
                  <a:pt x="2943440" y="2821432"/>
                  <a:pt x="2925031" y="2820686"/>
                </a:cubicBezTo>
                <a:cubicBezTo>
                  <a:pt x="2907119" y="2820063"/>
                  <a:pt x="2891944" y="2833373"/>
                  <a:pt x="2890700" y="2850787"/>
                </a:cubicBezTo>
                <a:close/>
                <a:moveTo>
                  <a:pt x="2801143" y="2851906"/>
                </a:moveTo>
                <a:cubicBezTo>
                  <a:pt x="2800397" y="2869818"/>
                  <a:pt x="2817188" y="2886610"/>
                  <a:pt x="2835100" y="2886112"/>
                </a:cubicBezTo>
                <a:cubicBezTo>
                  <a:pt x="2852514" y="2885615"/>
                  <a:pt x="2866569" y="2870688"/>
                  <a:pt x="2866445" y="2852901"/>
                </a:cubicBezTo>
                <a:cubicBezTo>
                  <a:pt x="2866445" y="2834368"/>
                  <a:pt x="2853136" y="2821059"/>
                  <a:pt x="2834603" y="2820810"/>
                </a:cubicBezTo>
                <a:cubicBezTo>
                  <a:pt x="2816691" y="2820561"/>
                  <a:pt x="2801765" y="2834492"/>
                  <a:pt x="2801143" y="2851906"/>
                </a:cubicBezTo>
                <a:close/>
                <a:moveTo>
                  <a:pt x="2711585" y="2851284"/>
                </a:moveTo>
                <a:cubicBezTo>
                  <a:pt x="2710466" y="2869196"/>
                  <a:pt x="2726885" y="2886361"/>
                  <a:pt x="2744921" y="2886112"/>
                </a:cubicBezTo>
                <a:cubicBezTo>
                  <a:pt x="2762210" y="2885988"/>
                  <a:pt x="2776639" y="2871186"/>
                  <a:pt x="2776888" y="2853399"/>
                </a:cubicBezTo>
                <a:cubicBezTo>
                  <a:pt x="2777136" y="2834865"/>
                  <a:pt x="2764076" y="2821183"/>
                  <a:pt x="2745667" y="2820686"/>
                </a:cubicBezTo>
                <a:cubicBezTo>
                  <a:pt x="2727755" y="2820188"/>
                  <a:pt x="2712705" y="2833746"/>
                  <a:pt x="2711585" y="2851160"/>
                </a:cubicBezTo>
                <a:close/>
                <a:moveTo>
                  <a:pt x="2656483" y="2820810"/>
                </a:moveTo>
                <a:cubicBezTo>
                  <a:pt x="2638571" y="2820063"/>
                  <a:pt x="2623272" y="2833373"/>
                  <a:pt x="2622028" y="2850787"/>
                </a:cubicBezTo>
                <a:cubicBezTo>
                  <a:pt x="2620660" y="2868574"/>
                  <a:pt x="2636830" y="2885988"/>
                  <a:pt x="2654866" y="2886112"/>
                </a:cubicBezTo>
                <a:cubicBezTo>
                  <a:pt x="2672155" y="2886112"/>
                  <a:pt x="2686833" y="2871559"/>
                  <a:pt x="2687330" y="2853896"/>
                </a:cubicBezTo>
                <a:cubicBezTo>
                  <a:pt x="2687828" y="2835487"/>
                  <a:pt x="2674767" y="2821556"/>
                  <a:pt x="2656483" y="2820810"/>
                </a:cubicBezTo>
                <a:close/>
                <a:moveTo>
                  <a:pt x="2567050" y="2886112"/>
                </a:moveTo>
                <a:cubicBezTo>
                  <a:pt x="2584961" y="2886983"/>
                  <a:pt x="2601878" y="2870440"/>
                  <a:pt x="2601504" y="2852404"/>
                </a:cubicBezTo>
                <a:cubicBezTo>
                  <a:pt x="2601131" y="2834990"/>
                  <a:pt x="2586329" y="2820810"/>
                  <a:pt x="2568542" y="2820810"/>
                </a:cubicBezTo>
                <a:cubicBezTo>
                  <a:pt x="2550009" y="2820810"/>
                  <a:pt x="2536575" y="2833870"/>
                  <a:pt x="2536202" y="2852404"/>
                </a:cubicBezTo>
                <a:cubicBezTo>
                  <a:pt x="2535829" y="2870315"/>
                  <a:pt x="2549636" y="2885242"/>
                  <a:pt x="2567050" y="2886112"/>
                </a:cubicBezTo>
                <a:close/>
                <a:moveTo>
                  <a:pt x="2446520" y="2854021"/>
                </a:moveTo>
                <a:cubicBezTo>
                  <a:pt x="2447018" y="2871683"/>
                  <a:pt x="2461695" y="2886361"/>
                  <a:pt x="2478985" y="2886237"/>
                </a:cubicBezTo>
                <a:cubicBezTo>
                  <a:pt x="2497021" y="2886237"/>
                  <a:pt x="2513191" y="2868698"/>
                  <a:pt x="2511823" y="2850911"/>
                </a:cubicBezTo>
                <a:cubicBezTo>
                  <a:pt x="2510454" y="2833373"/>
                  <a:pt x="2495279" y="2820188"/>
                  <a:pt x="2477368" y="2820934"/>
                </a:cubicBezTo>
                <a:cubicBezTo>
                  <a:pt x="2459083" y="2821681"/>
                  <a:pt x="2446023" y="2835612"/>
                  <a:pt x="2446520" y="2854021"/>
                </a:cubicBezTo>
                <a:close/>
                <a:moveTo>
                  <a:pt x="2389427" y="2886237"/>
                </a:moveTo>
                <a:cubicBezTo>
                  <a:pt x="2407463" y="2886237"/>
                  <a:pt x="2423633" y="2868823"/>
                  <a:pt x="2422265" y="2850911"/>
                </a:cubicBezTo>
                <a:cubicBezTo>
                  <a:pt x="2420897" y="2833497"/>
                  <a:pt x="2405722" y="2820188"/>
                  <a:pt x="2387810" y="2820934"/>
                </a:cubicBezTo>
                <a:cubicBezTo>
                  <a:pt x="2369526" y="2821681"/>
                  <a:pt x="2356465" y="2835612"/>
                  <a:pt x="2356963" y="2854021"/>
                </a:cubicBezTo>
                <a:cubicBezTo>
                  <a:pt x="2357460" y="2871683"/>
                  <a:pt x="2372138" y="2886361"/>
                  <a:pt x="2389427" y="2886237"/>
                </a:cubicBezTo>
                <a:close/>
                <a:moveTo>
                  <a:pt x="2304721" y="2820934"/>
                </a:moveTo>
                <a:cubicBezTo>
                  <a:pt x="2285690" y="2819939"/>
                  <a:pt x="2269396" y="2834865"/>
                  <a:pt x="2269644" y="2853399"/>
                </a:cubicBezTo>
                <a:cubicBezTo>
                  <a:pt x="2269769" y="2870191"/>
                  <a:pt x="2285317" y="2885863"/>
                  <a:pt x="2301985" y="2886361"/>
                </a:cubicBezTo>
                <a:cubicBezTo>
                  <a:pt x="2319150" y="2886858"/>
                  <a:pt x="2334200" y="2872305"/>
                  <a:pt x="2334947" y="2854643"/>
                </a:cubicBezTo>
                <a:cubicBezTo>
                  <a:pt x="2335693" y="2836109"/>
                  <a:pt x="2323006" y="2821929"/>
                  <a:pt x="2304721" y="2820934"/>
                </a:cubicBezTo>
                <a:close/>
                <a:moveTo>
                  <a:pt x="2179963" y="2853648"/>
                </a:moveTo>
                <a:cubicBezTo>
                  <a:pt x="2180336" y="2870315"/>
                  <a:pt x="2196008" y="2885988"/>
                  <a:pt x="2212676" y="2886237"/>
                </a:cubicBezTo>
                <a:cubicBezTo>
                  <a:pt x="2231085" y="2886485"/>
                  <a:pt x="2246260" y="2870315"/>
                  <a:pt x="2245265" y="2851284"/>
                </a:cubicBezTo>
                <a:cubicBezTo>
                  <a:pt x="2244394" y="2833000"/>
                  <a:pt x="2230214" y="2820188"/>
                  <a:pt x="2211805" y="2820810"/>
                </a:cubicBezTo>
                <a:cubicBezTo>
                  <a:pt x="2194143" y="2821432"/>
                  <a:pt x="2179589" y="2836358"/>
                  <a:pt x="2179963" y="2853648"/>
                </a:cubicBezTo>
                <a:close/>
                <a:moveTo>
                  <a:pt x="2122745" y="2820810"/>
                </a:moveTo>
                <a:cubicBezTo>
                  <a:pt x="2105083" y="2821183"/>
                  <a:pt x="2090405" y="2835861"/>
                  <a:pt x="2090405" y="2853150"/>
                </a:cubicBezTo>
                <a:cubicBezTo>
                  <a:pt x="2090405" y="2871186"/>
                  <a:pt x="2107695" y="2887480"/>
                  <a:pt x="2125606" y="2886112"/>
                </a:cubicBezTo>
                <a:cubicBezTo>
                  <a:pt x="2143145" y="2884868"/>
                  <a:pt x="2156454" y="2869693"/>
                  <a:pt x="2155832" y="2851782"/>
                </a:cubicBezTo>
                <a:cubicBezTo>
                  <a:pt x="2155210" y="2833373"/>
                  <a:pt x="2141279" y="2820437"/>
                  <a:pt x="2122870" y="2820810"/>
                </a:cubicBezTo>
                <a:close/>
                <a:moveTo>
                  <a:pt x="2004704" y="2851657"/>
                </a:moveTo>
                <a:cubicBezTo>
                  <a:pt x="2003957" y="2869569"/>
                  <a:pt x="2017142" y="2884868"/>
                  <a:pt x="2034681" y="2886237"/>
                </a:cubicBezTo>
                <a:cubicBezTo>
                  <a:pt x="2052468" y="2887605"/>
                  <a:pt x="2069882" y="2871435"/>
                  <a:pt x="2070006" y="2853399"/>
                </a:cubicBezTo>
                <a:cubicBezTo>
                  <a:pt x="2070130" y="2836109"/>
                  <a:pt x="2055453" y="2821307"/>
                  <a:pt x="2037790" y="2820934"/>
                </a:cubicBezTo>
                <a:cubicBezTo>
                  <a:pt x="2019381" y="2820437"/>
                  <a:pt x="2005326" y="2833373"/>
                  <a:pt x="2004579" y="2851782"/>
                </a:cubicBezTo>
                <a:close/>
                <a:moveTo>
                  <a:pt x="1947238" y="2886237"/>
                </a:moveTo>
                <a:cubicBezTo>
                  <a:pt x="1965274" y="2886237"/>
                  <a:pt x="1981568" y="2869071"/>
                  <a:pt x="1980324" y="2851160"/>
                </a:cubicBezTo>
                <a:cubicBezTo>
                  <a:pt x="1979205" y="2833621"/>
                  <a:pt x="1964030" y="2820312"/>
                  <a:pt x="1946118" y="2820810"/>
                </a:cubicBezTo>
                <a:cubicBezTo>
                  <a:pt x="1927709" y="2821432"/>
                  <a:pt x="1914649" y="2835238"/>
                  <a:pt x="1915022" y="2853648"/>
                </a:cubicBezTo>
                <a:cubicBezTo>
                  <a:pt x="1915395" y="2871310"/>
                  <a:pt x="1929948" y="2886112"/>
                  <a:pt x="1947238" y="2886112"/>
                </a:cubicBezTo>
                <a:close/>
                <a:moveTo>
                  <a:pt x="1857556" y="2886237"/>
                </a:moveTo>
                <a:cubicBezTo>
                  <a:pt x="1875592" y="2886237"/>
                  <a:pt x="1891886" y="2869196"/>
                  <a:pt x="1890767" y="2851284"/>
                </a:cubicBezTo>
                <a:cubicBezTo>
                  <a:pt x="1889647" y="2833870"/>
                  <a:pt x="1874472" y="2820312"/>
                  <a:pt x="1856561" y="2820934"/>
                </a:cubicBezTo>
                <a:cubicBezTo>
                  <a:pt x="1838152" y="2821556"/>
                  <a:pt x="1825091" y="2835238"/>
                  <a:pt x="1825340" y="2853772"/>
                </a:cubicBezTo>
                <a:cubicBezTo>
                  <a:pt x="1825589" y="2871559"/>
                  <a:pt x="1840142" y="2886237"/>
                  <a:pt x="1857431" y="2886361"/>
                </a:cubicBezTo>
                <a:close/>
                <a:moveTo>
                  <a:pt x="1735907" y="2852652"/>
                </a:moveTo>
                <a:cubicBezTo>
                  <a:pt x="1735658" y="2870564"/>
                  <a:pt x="1749465" y="2885490"/>
                  <a:pt x="1766879" y="2886237"/>
                </a:cubicBezTo>
                <a:cubicBezTo>
                  <a:pt x="1785039" y="2886983"/>
                  <a:pt x="1801707" y="2870564"/>
                  <a:pt x="1801209" y="2852404"/>
                </a:cubicBezTo>
                <a:cubicBezTo>
                  <a:pt x="1800712" y="2834990"/>
                  <a:pt x="1785910" y="2820934"/>
                  <a:pt x="1768123" y="2820934"/>
                </a:cubicBezTo>
                <a:cubicBezTo>
                  <a:pt x="1749589" y="2820934"/>
                  <a:pt x="1736156" y="2834119"/>
                  <a:pt x="1735907" y="2852652"/>
                </a:cubicBezTo>
                <a:close/>
                <a:moveTo>
                  <a:pt x="1648589" y="2851409"/>
                </a:moveTo>
                <a:cubicBezTo>
                  <a:pt x="1647469" y="2869320"/>
                  <a:pt x="1663888" y="2886485"/>
                  <a:pt x="1681924" y="2886237"/>
                </a:cubicBezTo>
                <a:cubicBezTo>
                  <a:pt x="1699213" y="2886112"/>
                  <a:pt x="1713642" y="2871310"/>
                  <a:pt x="1713891" y="2853523"/>
                </a:cubicBezTo>
                <a:cubicBezTo>
                  <a:pt x="1714140" y="2834990"/>
                  <a:pt x="1701079" y="2821307"/>
                  <a:pt x="1682670" y="2820810"/>
                </a:cubicBezTo>
                <a:cubicBezTo>
                  <a:pt x="1664759" y="2820312"/>
                  <a:pt x="1649708" y="2833870"/>
                  <a:pt x="1648589" y="2851284"/>
                </a:cubicBezTo>
                <a:close/>
                <a:moveTo>
                  <a:pt x="1559031" y="2852777"/>
                </a:moveTo>
                <a:cubicBezTo>
                  <a:pt x="1558782" y="2870813"/>
                  <a:pt x="1575823" y="2887231"/>
                  <a:pt x="1593735" y="2886237"/>
                </a:cubicBezTo>
                <a:cubicBezTo>
                  <a:pt x="1611149" y="2885242"/>
                  <a:pt x="1624831" y="2870191"/>
                  <a:pt x="1624333" y="2852279"/>
                </a:cubicBezTo>
                <a:cubicBezTo>
                  <a:pt x="1623836" y="2833870"/>
                  <a:pt x="1610278" y="2820686"/>
                  <a:pt x="1591744" y="2820934"/>
                </a:cubicBezTo>
                <a:cubicBezTo>
                  <a:pt x="1573957" y="2821059"/>
                  <a:pt x="1559280" y="2835487"/>
                  <a:pt x="1559031" y="2852777"/>
                </a:cubicBezTo>
                <a:close/>
                <a:moveTo>
                  <a:pt x="1504053" y="2820934"/>
                </a:moveTo>
                <a:cubicBezTo>
                  <a:pt x="1486141" y="2820188"/>
                  <a:pt x="1470842" y="2833373"/>
                  <a:pt x="1469474" y="2850911"/>
                </a:cubicBezTo>
                <a:cubicBezTo>
                  <a:pt x="1468105" y="2868698"/>
                  <a:pt x="1484151" y="2886112"/>
                  <a:pt x="1502187" y="2886361"/>
                </a:cubicBezTo>
                <a:cubicBezTo>
                  <a:pt x="1519477" y="2886485"/>
                  <a:pt x="1534279" y="2871932"/>
                  <a:pt x="1534776" y="2854269"/>
                </a:cubicBezTo>
                <a:cubicBezTo>
                  <a:pt x="1535274" y="2835861"/>
                  <a:pt x="1522337" y="2821805"/>
                  <a:pt x="1504053" y="2821059"/>
                </a:cubicBezTo>
                <a:close/>
                <a:moveTo>
                  <a:pt x="1414247" y="2886237"/>
                </a:moveTo>
                <a:cubicBezTo>
                  <a:pt x="1432158" y="2887231"/>
                  <a:pt x="1449199" y="2870813"/>
                  <a:pt x="1448950" y="2852777"/>
                </a:cubicBezTo>
                <a:cubicBezTo>
                  <a:pt x="1448701" y="2835487"/>
                  <a:pt x="1433900" y="2821059"/>
                  <a:pt x="1416237" y="2820934"/>
                </a:cubicBezTo>
                <a:cubicBezTo>
                  <a:pt x="1397703" y="2820810"/>
                  <a:pt x="1384145" y="2833870"/>
                  <a:pt x="1383648" y="2852279"/>
                </a:cubicBezTo>
                <a:cubicBezTo>
                  <a:pt x="1383150" y="2870191"/>
                  <a:pt x="1396708" y="2885242"/>
                  <a:pt x="1414247" y="2886237"/>
                </a:cubicBezTo>
                <a:close/>
                <a:moveTo>
                  <a:pt x="1327053" y="2886237"/>
                </a:moveTo>
                <a:cubicBezTo>
                  <a:pt x="1343845" y="2885863"/>
                  <a:pt x="1359268" y="2870067"/>
                  <a:pt x="1359517" y="2853399"/>
                </a:cubicBezTo>
                <a:cubicBezTo>
                  <a:pt x="1359641" y="2834865"/>
                  <a:pt x="1343472" y="2819939"/>
                  <a:pt x="1324440" y="2820934"/>
                </a:cubicBezTo>
                <a:cubicBezTo>
                  <a:pt x="1306156" y="2821929"/>
                  <a:pt x="1293469" y="2836109"/>
                  <a:pt x="1294215" y="2854518"/>
                </a:cubicBezTo>
                <a:cubicBezTo>
                  <a:pt x="1294961" y="2872181"/>
                  <a:pt x="1309887" y="2886610"/>
                  <a:pt x="1327177" y="2886237"/>
                </a:cubicBezTo>
                <a:close/>
                <a:moveTo>
                  <a:pt x="1235132" y="2886237"/>
                </a:moveTo>
                <a:cubicBezTo>
                  <a:pt x="1253043" y="2887231"/>
                  <a:pt x="1270084" y="2870813"/>
                  <a:pt x="1269835" y="2852777"/>
                </a:cubicBezTo>
                <a:cubicBezTo>
                  <a:pt x="1269587" y="2835487"/>
                  <a:pt x="1254785" y="2821059"/>
                  <a:pt x="1237122" y="2820934"/>
                </a:cubicBezTo>
                <a:cubicBezTo>
                  <a:pt x="1218589" y="2820810"/>
                  <a:pt x="1205031" y="2833870"/>
                  <a:pt x="1204533" y="2852279"/>
                </a:cubicBezTo>
                <a:cubicBezTo>
                  <a:pt x="1204036" y="2870191"/>
                  <a:pt x="1217593" y="2885242"/>
                  <a:pt x="1235132" y="2886237"/>
                </a:cubicBezTo>
                <a:close/>
                <a:moveTo>
                  <a:pt x="1150301" y="2820934"/>
                </a:moveTo>
                <a:cubicBezTo>
                  <a:pt x="1132514" y="2820934"/>
                  <a:pt x="1117588" y="2834990"/>
                  <a:pt x="1117090" y="2852279"/>
                </a:cubicBezTo>
                <a:cubicBezTo>
                  <a:pt x="1116593" y="2870191"/>
                  <a:pt x="1133385" y="2886983"/>
                  <a:pt x="1151296" y="2886237"/>
                </a:cubicBezTo>
                <a:cubicBezTo>
                  <a:pt x="1168710" y="2885490"/>
                  <a:pt x="1182641" y="2870688"/>
                  <a:pt x="1182392" y="2852777"/>
                </a:cubicBezTo>
                <a:cubicBezTo>
                  <a:pt x="1182144" y="2834244"/>
                  <a:pt x="1168834" y="2821059"/>
                  <a:pt x="1150301" y="2820934"/>
                </a:cubicBezTo>
                <a:close/>
                <a:moveTo>
                  <a:pt x="1027533" y="2851160"/>
                </a:moveTo>
                <a:cubicBezTo>
                  <a:pt x="1026289" y="2869071"/>
                  <a:pt x="1042459" y="2886361"/>
                  <a:pt x="1060495" y="2886361"/>
                </a:cubicBezTo>
                <a:cubicBezTo>
                  <a:pt x="1077784" y="2886361"/>
                  <a:pt x="1092462" y="2871683"/>
                  <a:pt x="1092835" y="2854021"/>
                </a:cubicBezTo>
                <a:cubicBezTo>
                  <a:pt x="1093208" y="2835612"/>
                  <a:pt x="1080272" y="2821681"/>
                  <a:pt x="1061863" y="2821059"/>
                </a:cubicBezTo>
                <a:cubicBezTo>
                  <a:pt x="1043952" y="2820437"/>
                  <a:pt x="1028777" y="2833746"/>
                  <a:pt x="1027533" y="2851284"/>
                </a:cubicBezTo>
                <a:close/>
                <a:moveTo>
                  <a:pt x="937975" y="2851284"/>
                </a:moveTo>
                <a:cubicBezTo>
                  <a:pt x="936856" y="2869196"/>
                  <a:pt x="953150" y="2886361"/>
                  <a:pt x="971186" y="2886237"/>
                </a:cubicBezTo>
                <a:cubicBezTo>
                  <a:pt x="988476" y="2886237"/>
                  <a:pt x="1003029" y="2871435"/>
                  <a:pt x="1003278" y="2853772"/>
                </a:cubicBezTo>
                <a:cubicBezTo>
                  <a:pt x="1003526" y="2835238"/>
                  <a:pt x="990590" y="2821556"/>
                  <a:pt x="972181" y="2820934"/>
                </a:cubicBezTo>
                <a:cubicBezTo>
                  <a:pt x="954270" y="2820437"/>
                  <a:pt x="939095" y="2833870"/>
                  <a:pt x="937975" y="2851284"/>
                </a:cubicBezTo>
                <a:close/>
                <a:moveTo>
                  <a:pt x="848294" y="2853025"/>
                </a:moveTo>
                <a:cubicBezTo>
                  <a:pt x="848294" y="2871061"/>
                  <a:pt x="865459" y="2887356"/>
                  <a:pt x="883370" y="2886112"/>
                </a:cubicBezTo>
                <a:cubicBezTo>
                  <a:pt x="900909" y="2884868"/>
                  <a:pt x="914218" y="2869818"/>
                  <a:pt x="913596" y="2851906"/>
                </a:cubicBezTo>
                <a:cubicBezTo>
                  <a:pt x="912974" y="2833497"/>
                  <a:pt x="899167" y="2820437"/>
                  <a:pt x="880758" y="2820810"/>
                </a:cubicBezTo>
                <a:cubicBezTo>
                  <a:pt x="863095" y="2821183"/>
                  <a:pt x="848418" y="2835736"/>
                  <a:pt x="848294" y="2853025"/>
                </a:cubicBezTo>
                <a:close/>
                <a:moveTo>
                  <a:pt x="762592" y="2853399"/>
                </a:moveTo>
                <a:cubicBezTo>
                  <a:pt x="762592" y="2871186"/>
                  <a:pt x="777021" y="2885988"/>
                  <a:pt x="794435" y="2886237"/>
                </a:cubicBezTo>
                <a:cubicBezTo>
                  <a:pt x="812471" y="2886485"/>
                  <a:pt x="828889" y="2869444"/>
                  <a:pt x="828019" y="2851657"/>
                </a:cubicBezTo>
                <a:cubicBezTo>
                  <a:pt x="827148" y="2834244"/>
                  <a:pt x="812097" y="2820561"/>
                  <a:pt x="794186" y="2820934"/>
                </a:cubicBezTo>
                <a:cubicBezTo>
                  <a:pt x="775653" y="2821307"/>
                  <a:pt x="762592" y="2834865"/>
                  <a:pt x="762716" y="2853399"/>
                </a:cubicBezTo>
                <a:close/>
                <a:moveTo>
                  <a:pt x="673035" y="2852652"/>
                </a:moveTo>
                <a:cubicBezTo>
                  <a:pt x="672786" y="2870564"/>
                  <a:pt x="686593" y="2885490"/>
                  <a:pt x="704007" y="2886237"/>
                </a:cubicBezTo>
                <a:cubicBezTo>
                  <a:pt x="722167" y="2886983"/>
                  <a:pt x="738834" y="2870564"/>
                  <a:pt x="738337" y="2852404"/>
                </a:cubicBezTo>
                <a:cubicBezTo>
                  <a:pt x="737839" y="2834990"/>
                  <a:pt x="723038" y="2820934"/>
                  <a:pt x="705250" y="2820934"/>
                </a:cubicBezTo>
                <a:cubicBezTo>
                  <a:pt x="686717" y="2820934"/>
                  <a:pt x="673283" y="2834119"/>
                  <a:pt x="673035" y="2852652"/>
                </a:cubicBezTo>
                <a:close/>
                <a:moveTo>
                  <a:pt x="614947" y="2886237"/>
                </a:moveTo>
                <a:cubicBezTo>
                  <a:pt x="633107" y="2886734"/>
                  <a:pt x="649526" y="2870067"/>
                  <a:pt x="648780" y="2851906"/>
                </a:cubicBezTo>
                <a:cubicBezTo>
                  <a:pt x="648033" y="2834492"/>
                  <a:pt x="633107" y="2820686"/>
                  <a:pt x="615195" y="2820934"/>
                </a:cubicBezTo>
                <a:cubicBezTo>
                  <a:pt x="596662" y="2821183"/>
                  <a:pt x="583477" y="2834617"/>
                  <a:pt x="583477" y="2853150"/>
                </a:cubicBezTo>
                <a:cubicBezTo>
                  <a:pt x="583477" y="2870937"/>
                  <a:pt x="597533" y="2885863"/>
                  <a:pt x="614947" y="2886237"/>
                </a:cubicBezTo>
                <a:close/>
                <a:moveTo>
                  <a:pt x="496034" y="2852777"/>
                </a:moveTo>
                <a:cubicBezTo>
                  <a:pt x="495786" y="2870813"/>
                  <a:pt x="512826" y="2887231"/>
                  <a:pt x="530738" y="2886237"/>
                </a:cubicBezTo>
                <a:cubicBezTo>
                  <a:pt x="548152" y="2885242"/>
                  <a:pt x="561834" y="2870191"/>
                  <a:pt x="561337" y="2852279"/>
                </a:cubicBezTo>
                <a:cubicBezTo>
                  <a:pt x="560839" y="2833870"/>
                  <a:pt x="547281" y="2820686"/>
                  <a:pt x="528748" y="2820934"/>
                </a:cubicBezTo>
                <a:cubicBezTo>
                  <a:pt x="510961" y="2821059"/>
                  <a:pt x="496283" y="2835487"/>
                  <a:pt x="496034" y="2852777"/>
                </a:cubicBezTo>
                <a:close/>
                <a:moveTo>
                  <a:pt x="439439" y="2820934"/>
                </a:moveTo>
                <a:cubicBezTo>
                  <a:pt x="421652" y="2820934"/>
                  <a:pt x="406850" y="2835238"/>
                  <a:pt x="406477" y="2852528"/>
                </a:cubicBezTo>
                <a:cubicBezTo>
                  <a:pt x="406104" y="2870564"/>
                  <a:pt x="423020" y="2887107"/>
                  <a:pt x="440932" y="2886237"/>
                </a:cubicBezTo>
                <a:cubicBezTo>
                  <a:pt x="458346" y="2885366"/>
                  <a:pt x="472152" y="2870440"/>
                  <a:pt x="471779" y="2852528"/>
                </a:cubicBezTo>
                <a:cubicBezTo>
                  <a:pt x="471406" y="2833995"/>
                  <a:pt x="457972" y="2820810"/>
                  <a:pt x="439439" y="2820934"/>
                </a:cubicBezTo>
                <a:close/>
                <a:moveTo>
                  <a:pt x="316795" y="2853150"/>
                </a:moveTo>
                <a:cubicBezTo>
                  <a:pt x="316795" y="2871186"/>
                  <a:pt x="333960" y="2887480"/>
                  <a:pt x="351872" y="2886237"/>
                </a:cubicBezTo>
                <a:cubicBezTo>
                  <a:pt x="369410" y="2884993"/>
                  <a:pt x="382719" y="2869942"/>
                  <a:pt x="382097" y="2852031"/>
                </a:cubicBezTo>
                <a:cubicBezTo>
                  <a:pt x="381476" y="2833621"/>
                  <a:pt x="367669" y="2820561"/>
                  <a:pt x="349260" y="2820934"/>
                </a:cubicBezTo>
                <a:cubicBezTo>
                  <a:pt x="331597" y="2821307"/>
                  <a:pt x="316920" y="2835861"/>
                  <a:pt x="316795" y="2853150"/>
                </a:cubicBezTo>
                <a:close/>
                <a:moveTo>
                  <a:pt x="263061" y="2886361"/>
                </a:moveTo>
                <a:cubicBezTo>
                  <a:pt x="281097" y="2886610"/>
                  <a:pt x="297515" y="2869444"/>
                  <a:pt x="296396" y="2851533"/>
                </a:cubicBezTo>
                <a:cubicBezTo>
                  <a:pt x="295401" y="2833995"/>
                  <a:pt x="280350" y="2820561"/>
                  <a:pt x="262439" y="2820934"/>
                </a:cubicBezTo>
                <a:cubicBezTo>
                  <a:pt x="244030" y="2821432"/>
                  <a:pt x="230969" y="2835114"/>
                  <a:pt x="231094" y="2853523"/>
                </a:cubicBezTo>
                <a:cubicBezTo>
                  <a:pt x="231342" y="2871310"/>
                  <a:pt x="245647" y="2885988"/>
                  <a:pt x="263061" y="2886237"/>
                </a:cubicBezTo>
                <a:close/>
                <a:moveTo>
                  <a:pt x="171762" y="2886361"/>
                </a:moveTo>
                <a:cubicBezTo>
                  <a:pt x="189673" y="2887605"/>
                  <a:pt x="206963" y="2871435"/>
                  <a:pt x="206963" y="2853399"/>
                </a:cubicBezTo>
                <a:cubicBezTo>
                  <a:pt x="206963" y="2836109"/>
                  <a:pt x="192285" y="2821432"/>
                  <a:pt x="174623" y="2821059"/>
                </a:cubicBezTo>
                <a:cubicBezTo>
                  <a:pt x="156214" y="2820686"/>
                  <a:pt x="142283" y="2833746"/>
                  <a:pt x="141661" y="2852031"/>
                </a:cubicBezTo>
                <a:cubicBezTo>
                  <a:pt x="141039" y="2869942"/>
                  <a:pt x="154348" y="2885117"/>
                  <a:pt x="171886" y="2886361"/>
                </a:cubicBezTo>
                <a:close/>
                <a:moveTo>
                  <a:pt x="84443" y="2886361"/>
                </a:moveTo>
                <a:cubicBezTo>
                  <a:pt x="102479" y="2886361"/>
                  <a:pt x="118649" y="2868947"/>
                  <a:pt x="117281" y="2851036"/>
                </a:cubicBezTo>
                <a:cubicBezTo>
                  <a:pt x="115913" y="2833621"/>
                  <a:pt x="100738" y="2820312"/>
                  <a:pt x="82826" y="2821059"/>
                </a:cubicBezTo>
                <a:cubicBezTo>
                  <a:pt x="64542" y="2821805"/>
                  <a:pt x="51481" y="2835736"/>
                  <a:pt x="51979" y="2854145"/>
                </a:cubicBezTo>
                <a:cubicBezTo>
                  <a:pt x="52476" y="2871808"/>
                  <a:pt x="67154" y="2886485"/>
                  <a:pt x="84443" y="2886361"/>
                </a:cubicBezTo>
                <a:close/>
                <a:moveTo>
                  <a:pt x="13351006" y="2764712"/>
                </a:moveTo>
                <a:cubicBezTo>
                  <a:pt x="13351627" y="2781380"/>
                  <a:pt x="13367923" y="2796679"/>
                  <a:pt x="13384465" y="2796057"/>
                </a:cubicBezTo>
                <a:cubicBezTo>
                  <a:pt x="13401880" y="2795435"/>
                  <a:pt x="13415811" y="2780384"/>
                  <a:pt x="13415313" y="2762597"/>
                </a:cubicBezTo>
                <a:cubicBezTo>
                  <a:pt x="13414816" y="2744561"/>
                  <a:pt x="13400636" y="2731128"/>
                  <a:pt x="13382475" y="2731750"/>
                </a:cubicBezTo>
                <a:cubicBezTo>
                  <a:pt x="13364937" y="2732247"/>
                  <a:pt x="13350384" y="2747547"/>
                  <a:pt x="13351006" y="2764588"/>
                </a:cubicBezTo>
                <a:close/>
                <a:moveTo>
                  <a:pt x="13261573" y="2762846"/>
                </a:moveTo>
                <a:cubicBezTo>
                  <a:pt x="13261075" y="2779514"/>
                  <a:pt x="13276375" y="2795684"/>
                  <a:pt x="13293042" y="2796182"/>
                </a:cubicBezTo>
                <a:cubicBezTo>
                  <a:pt x="13310208" y="2796803"/>
                  <a:pt x="13325382" y="2782126"/>
                  <a:pt x="13325880" y="2764588"/>
                </a:cubicBezTo>
                <a:cubicBezTo>
                  <a:pt x="13326377" y="2746428"/>
                  <a:pt x="13312944" y="2732247"/>
                  <a:pt x="13294909" y="2731874"/>
                </a:cubicBezTo>
                <a:cubicBezTo>
                  <a:pt x="13277121" y="2731377"/>
                  <a:pt x="13262195" y="2745432"/>
                  <a:pt x="13261573" y="2762846"/>
                </a:cubicBezTo>
                <a:close/>
                <a:moveTo>
                  <a:pt x="13208335" y="2796182"/>
                </a:moveTo>
                <a:cubicBezTo>
                  <a:pt x="13225004" y="2795684"/>
                  <a:pt x="13240428" y="2779514"/>
                  <a:pt x="13239930" y="2762971"/>
                </a:cubicBezTo>
                <a:cubicBezTo>
                  <a:pt x="13239432" y="2745557"/>
                  <a:pt x="13224506" y="2731501"/>
                  <a:pt x="13206718" y="2731874"/>
                </a:cubicBezTo>
                <a:cubicBezTo>
                  <a:pt x="13188683" y="2732247"/>
                  <a:pt x="13175125" y="2746303"/>
                  <a:pt x="13175622" y="2764463"/>
                </a:cubicBezTo>
                <a:cubicBezTo>
                  <a:pt x="13175995" y="2782002"/>
                  <a:pt x="13191170" y="2796679"/>
                  <a:pt x="13208211" y="2796182"/>
                </a:cubicBezTo>
                <a:close/>
                <a:moveTo>
                  <a:pt x="13086190" y="2762597"/>
                </a:moveTo>
                <a:cubicBezTo>
                  <a:pt x="13085692" y="2780384"/>
                  <a:pt x="13099498" y="2795435"/>
                  <a:pt x="13117037" y="2796057"/>
                </a:cubicBezTo>
                <a:cubicBezTo>
                  <a:pt x="13133580" y="2796679"/>
                  <a:pt x="13149999" y="2781380"/>
                  <a:pt x="13150622" y="2764712"/>
                </a:cubicBezTo>
                <a:cubicBezTo>
                  <a:pt x="13151243" y="2747671"/>
                  <a:pt x="13136689" y="2732372"/>
                  <a:pt x="13119152" y="2731750"/>
                </a:cubicBezTo>
                <a:cubicBezTo>
                  <a:pt x="13100991" y="2731128"/>
                  <a:pt x="13086812" y="2744561"/>
                  <a:pt x="13086314" y="2762597"/>
                </a:cubicBezTo>
                <a:close/>
                <a:moveTo>
                  <a:pt x="12996633" y="2763095"/>
                </a:moveTo>
                <a:cubicBezTo>
                  <a:pt x="12996384" y="2780758"/>
                  <a:pt x="13010564" y="2795809"/>
                  <a:pt x="13027852" y="2796057"/>
                </a:cubicBezTo>
                <a:cubicBezTo>
                  <a:pt x="13044521" y="2796306"/>
                  <a:pt x="13060566" y="2780882"/>
                  <a:pt x="13060939" y="2764215"/>
                </a:cubicBezTo>
                <a:cubicBezTo>
                  <a:pt x="13061313" y="2747049"/>
                  <a:pt x="13046634" y="2732123"/>
                  <a:pt x="13028973" y="2731750"/>
                </a:cubicBezTo>
                <a:cubicBezTo>
                  <a:pt x="13010811" y="2731377"/>
                  <a:pt x="12996880" y="2744935"/>
                  <a:pt x="12996508" y="2763095"/>
                </a:cubicBezTo>
                <a:close/>
                <a:moveTo>
                  <a:pt x="12939539" y="2796182"/>
                </a:moveTo>
                <a:cubicBezTo>
                  <a:pt x="12956208" y="2795809"/>
                  <a:pt x="12971756" y="2779763"/>
                  <a:pt x="12971382" y="2763095"/>
                </a:cubicBezTo>
                <a:cubicBezTo>
                  <a:pt x="12971009" y="2745681"/>
                  <a:pt x="12956083" y="2731501"/>
                  <a:pt x="12938420" y="2731874"/>
                </a:cubicBezTo>
                <a:cubicBezTo>
                  <a:pt x="12920260" y="2732123"/>
                  <a:pt x="12906825" y="2746179"/>
                  <a:pt x="12907074" y="2764339"/>
                </a:cubicBezTo>
                <a:cubicBezTo>
                  <a:pt x="12907448" y="2781877"/>
                  <a:pt x="12922374" y="2796679"/>
                  <a:pt x="12939539" y="2796306"/>
                </a:cubicBezTo>
                <a:close/>
                <a:moveTo>
                  <a:pt x="12819880" y="2762722"/>
                </a:moveTo>
                <a:cubicBezTo>
                  <a:pt x="12819259" y="2779265"/>
                  <a:pt x="12834558" y="2795560"/>
                  <a:pt x="12851350" y="2796182"/>
                </a:cubicBezTo>
                <a:cubicBezTo>
                  <a:pt x="12868391" y="2796803"/>
                  <a:pt x="12883690" y="2782126"/>
                  <a:pt x="12884188" y="2764712"/>
                </a:cubicBezTo>
                <a:cubicBezTo>
                  <a:pt x="12884686" y="2746552"/>
                  <a:pt x="12871376" y="2732372"/>
                  <a:pt x="12853341" y="2731874"/>
                </a:cubicBezTo>
                <a:cubicBezTo>
                  <a:pt x="12835553" y="2731377"/>
                  <a:pt x="12820503" y="2745308"/>
                  <a:pt x="12820005" y="2762722"/>
                </a:cubicBezTo>
                <a:close/>
                <a:moveTo>
                  <a:pt x="12762165" y="2731874"/>
                </a:moveTo>
                <a:cubicBezTo>
                  <a:pt x="12744628" y="2732247"/>
                  <a:pt x="12729950" y="2747174"/>
                  <a:pt x="12730323" y="2764339"/>
                </a:cubicBezTo>
                <a:cubicBezTo>
                  <a:pt x="12730697" y="2781007"/>
                  <a:pt x="12746742" y="2796430"/>
                  <a:pt x="12763410" y="2796182"/>
                </a:cubicBezTo>
                <a:cubicBezTo>
                  <a:pt x="12780823" y="2795809"/>
                  <a:pt x="12795003" y="2780882"/>
                  <a:pt x="12794630" y="2763219"/>
                </a:cubicBezTo>
                <a:cubicBezTo>
                  <a:pt x="12794382" y="2745059"/>
                  <a:pt x="12780327" y="2731626"/>
                  <a:pt x="12762165" y="2731874"/>
                </a:cubicBezTo>
                <a:close/>
                <a:moveTo>
                  <a:pt x="12641014" y="2759986"/>
                </a:moveTo>
                <a:cubicBezTo>
                  <a:pt x="12638901" y="2776529"/>
                  <a:pt x="12652334" y="2793569"/>
                  <a:pt x="12669499" y="2795809"/>
                </a:cubicBezTo>
                <a:cubicBezTo>
                  <a:pt x="12686540" y="2798047"/>
                  <a:pt x="12702958" y="2784863"/>
                  <a:pt x="12704824" y="2767449"/>
                </a:cubicBezTo>
                <a:cubicBezTo>
                  <a:pt x="12706814" y="2749413"/>
                  <a:pt x="12694625" y="2733865"/>
                  <a:pt x="12676837" y="2731999"/>
                </a:cubicBezTo>
                <a:cubicBezTo>
                  <a:pt x="12659175" y="2730133"/>
                  <a:pt x="12643129" y="2742572"/>
                  <a:pt x="12640890" y="2760110"/>
                </a:cubicBezTo>
                <a:close/>
                <a:moveTo>
                  <a:pt x="12585912" y="2796057"/>
                </a:moveTo>
                <a:cubicBezTo>
                  <a:pt x="12602580" y="2796555"/>
                  <a:pt x="12618750" y="2781255"/>
                  <a:pt x="12619247" y="2764588"/>
                </a:cubicBezTo>
                <a:cubicBezTo>
                  <a:pt x="12619869" y="2747547"/>
                  <a:pt x="12605191" y="2732247"/>
                  <a:pt x="12587654" y="2731750"/>
                </a:cubicBezTo>
                <a:cubicBezTo>
                  <a:pt x="12569493" y="2731253"/>
                  <a:pt x="12555313" y="2744686"/>
                  <a:pt x="12554941" y="2762722"/>
                </a:cubicBezTo>
                <a:cubicBezTo>
                  <a:pt x="12554567" y="2780509"/>
                  <a:pt x="12568498" y="2795435"/>
                  <a:pt x="12585912" y="2796057"/>
                </a:cubicBezTo>
                <a:close/>
                <a:moveTo>
                  <a:pt x="12465382" y="2763344"/>
                </a:moveTo>
                <a:cubicBezTo>
                  <a:pt x="12465382" y="2781007"/>
                  <a:pt x="12479687" y="2795933"/>
                  <a:pt x="12496977" y="2796057"/>
                </a:cubicBezTo>
                <a:cubicBezTo>
                  <a:pt x="12513644" y="2796182"/>
                  <a:pt x="12529565" y="2780634"/>
                  <a:pt x="12529690" y="2763841"/>
                </a:cubicBezTo>
                <a:cubicBezTo>
                  <a:pt x="12529939" y="2746676"/>
                  <a:pt x="12515136" y="2731874"/>
                  <a:pt x="12497475" y="2731750"/>
                </a:cubicBezTo>
                <a:cubicBezTo>
                  <a:pt x="12479313" y="2731626"/>
                  <a:pt x="12465507" y="2745184"/>
                  <a:pt x="12465382" y="2763344"/>
                </a:cubicBezTo>
                <a:close/>
                <a:moveTo>
                  <a:pt x="12407046" y="2796057"/>
                </a:moveTo>
                <a:cubicBezTo>
                  <a:pt x="12423713" y="2796430"/>
                  <a:pt x="12439760" y="2781007"/>
                  <a:pt x="12440132" y="2764215"/>
                </a:cubicBezTo>
                <a:cubicBezTo>
                  <a:pt x="12440505" y="2747049"/>
                  <a:pt x="12425829" y="2731999"/>
                  <a:pt x="12408290" y="2731750"/>
                </a:cubicBezTo>
                <a:cubicBezTo>
                  <a:pt x="12390130" y="2731377"/>
                  <a:pt x="12376074" y="2744935"/>
                  <a:pt x="12375825" y="2763095"/>
                </a:cubicBezTo>
                <a:cubicBezTo>
                  <a:pt x="12375576" y="2780882"/>
                  <a:pt x="12389632" y="2795809"/>
                  <a:pt x="12407046" y="2796057"/>
                </a:cubicBezTo>
                <a:close/>
                <a:moveTo>
                  <a:pt x="12319603" y="2731750"/>
                </a:moveTo>
                <a:cubicBezTo>
                  <a:pt x="12302064" y="2732496"/>
                  <a:pt x="12287637" y="2747920"/>
                  <a:pt x="12288507" y="2764961"/>
                </a:cubicBezTo>
                <a:cubicBezTo>
                  <a:pt x="12289377" y="2781753"/>
                  <a:pt x="12305796" y="2796803"/>
                  <a:pt x="12322339" y="2795933"/>
                </a:cubicBezTo>
                <a:cubicBezTo>
                  <a:pt x="12339878" y="2795062"/>
                  <a:pt x="12353435" y="2780011"/>
                  <a:pt x="12352814" y="2762224"/>
                </a:cubicBezTo>
                <a:cubicBezTo>
                  <a:pt x="12352067" y="2744188"/>
                  <a:pt x="12337763" y="2731004"/>
                  <a:pt x="12319603" y="2731750"/>
                </a:cubicBezTo>
                <a:close/>
                <a:moveTo>
                  <a:pt x="12231662" y="2731750"/>
                </a:moveTo>
                <a:cubicBezTo>
                  <a:pt x="12214000" y="2731626"/>
                  <a:pt x="12199074" y="2746054"/>
                  <a:pt x="12198949" y="2763344"/>
                </a:cubicBezTo>
                <a:cubicBezTo>
                  <a:pt x="12198825" y="2780011"/>
                  <a:pt x="12214373" y="2795933"/>
                  <a:pt x="12231165" y="2796057"/>
                </a:cubicBezTo>
                <a:cubicBezTo>
                  <a:pt x="12248330" y="2796306"/>
                  <a:pt x="12263132" y="2781504"/>
                  <a:pt x="12263256" y="2763841"/>
                </a:cubicBezTo>
                <a:cubicBezTo>
                  <a:pt x="12263381" y="2745681"/>
                  <a:pt x="12249823" y="2731874"/>
                  <a:pt x="12231662" y="2731750"/>
                </a:cubicBezTo>
                <a:close/>
                <a:moveTo>
                  <a:pt x="12142354" y="2731750"/>
                </a:moveTo>
                <a:cubicBezTo>
                  <a:pt x="12124691" y="2731501"/>
                  <a:pt x="12109765" y="2745805"/>
                  <a:pt x="12109392" y="2763095"/>
                </a:cubicBezTo>
                <a:cubicBezTo>
                  <a:pt x="12109143" y="2779763"/>
                  <a:pt x="12124691" y="2795684"/>
                  <a:pt x="12141359" y="2796057"/>
                </a:cubicBezTo>
                <a:cubicBezTo>
                  <a:pt x="12158524" y="2796430"/>
                  <a:pt x="12173450" y="2781628"/>
                  <a:pt x="12173699" y="2764090"/>
                </a:cubicBezTo>
                <a:cubicBezTo>
                  <a:pt x="12173948" y="2745930"/>
                  <a:pt x="12160390" y="2731999"/>
                  <a:pt x="12142354" y="2731750"/>
                </a:cubicBezTo>
                <a:close/>
                <a:moveTo>
                  <a:pt x="12019835" y="2764588"/>
                </a:moveTo>
                <a:cubicBezTo>
                  <a:pt x="12020456" y="2781255"/>
                  <a:pt x="12036751" y="2796555"/>
                  <a:pt x="12053294" y="2795933"/>
                </a:cubicBezTo>
                <a:cubicBezTo>
                  <a:pt x="12070708" y="2795311"/>
                  <a:pt x="12084639" y="2780260"/>
                  <a:pt x="12084142" y="2762473"/>
                </a:cubicBezTo>
                <a:cubicBezTo>
                  <a:pt x="12083644" y="2744437"/>
                  <a:pt x="12069464" y="2731004"/>
                  <a:pt x="12051304" y="2731626"/>
                </a:cubicBezTo>
                <a:cubicBezTo>
                  <a:pt x="12033766" y="2732123"/>
                  <a:pt x="12019212" y="2747422"/>
                  <a:pt x="12019835" y="2764463"/>
                </a:cubicBezTo>
                <a:close/>
                <a:moveTo>
                  <a:pt x="11964980" y="2795933"/>
                </a:moveTo>
                <a:cubicBezTo>
                  <a:pt x="11981648" y="2796430"/>
                  <a:pt x="11997818" y="2781131"/>
                  <a:pt x="11998440" y="2764463"/>
                </a:cubicBezTo>
                <a:cubicBezTo>
                  <a:pt x="11999062" y="2747422"/>
                  <a:pt x="11984384" y="2732123"/>
                  <a:pt x="11966846" y="2731626"/>
                </a:cubicBezTo>
                <a:cubicBezTo>
                  <a:pt x="11948686" y="2731128"/>
                  <a:pt x="11934506" y="2744561"/>
                  <a:pt x="11934009" y="2762597"/>
                </a:cubicBezTo>
                <a:cubicBezTo>
                  <a:pt x="11933511" y="2780384"/>
                  <a:pt x="11947442" y="2795435"/>
                  <a:pt x="11964856" y="2795933"/>
                </a:cubicBezTo>
                <a:close/>
                <a:moveTo>
                  <a:pt x="11876543" y="2795933"/>
                </a:moveTo>
                <a:cubicBezTo>
                  <a:pt x="11893210" y="2795809"/>
                  <a:pt x="11908882" y="2779887"/>
                  <a:pt x="11908758" y="2763219"/>
                </a:cubicBezTo>
                <a:cubicBezTo>
                  <a:pt x="11908758" y="2745930"/>
                  <a:pt x="11893708" y="2731501"/>
                  <a:pt x="11876045" y="2731626"/>
                </a:cubicBezTo>
                <a:cubicBezTo>
                  <a:pt x="11857885" y="2731626"/>
                  <a:pt x="11844203" y="2745557"/>
                  <a:pt x="11844326" y="2763717"/>
                </a:cubicBezTo>
                <a:cubicBezTo>
                  <a:pt x="11844451" y="2781380"/>
                  <a:pt x="11859128" y="2796182"/>
                  <a:pt x="11876418" y="2795933"/>
                </a:cubicBezTo>
                <a:close/>
                <a:moveTo>
                  <a:pt x="11786239" y="2795933"/>
                </a:moveTo>
                <a:cubicBezTo>
                  <a:pt x="11802907" y="2796182"/>
                  <a:pt x="11818828" y="2780634"/>
                  <a:pt x="11819201" y="2763966"/>
                </a:cubicBezTo>
                <a:cubicBezTo>
                  <a:pt x="11819574" y="2746801"/>
                  <a:pt x="11804772" y="2731874"/>
                  <a:pt x="11787234" y="2731626"/>
                </a:cubicBezTo>
                <a:cubicBezTo>
                  <a:pt x="11769074" y="2731377"/>
                  <a:pt x="11755142" y="2744935"/>
                  <a:pt x="11754893" y="2763095"/>
                </a:cubicBezTo>
                <a:cubicBezTo>
                  <a:pt x="11754645" y="2780758"/>
                  <a:pt x="11768949" y="2795684"/>
                  <a:pt x="11786239" y="2796057"/>
                </a:cubicBezTo>
                <a:close/>
                <a:moveTo>
                  <a:pt x="11699418" y="2731626"/>
                </a:moveTo>
                <a:cubicBezTo>
                  <a:pt x="11681879" y="2731999"/>
                  <a:pt x="11667202" y="2746925"/>
                  <a:pt x="11667575" y="2764090"/>
                </a:cubicBezTo>
                <a:cubicBezTo>
                  <a:pt x="11667948" y="2780758"/>
                  <a:pt x="11683994" y="2796182"/>
                  <a:pt x="11700662" y="2795933"/>
                </a:cubicBezTo>
                <a:cubicBezTo>
                  <a:pt x="11718076" y="2795560"/>
                  <a:pt x="11732256" y="2780634"/>
                  <a:pt x="11731882" y="2762971"/>
                </a:cubicBezTo>
                <a:cubicBezTo>
                  <a:pt x="11731633" y="2744810"/>
                  <a:pt x="11717578" y="2731377"/>
                  <a:pt x="11699418" y="2731626"/>
                </a:cubicBezTo>
                <a:close/>
                <a:moveTo>
                  <a:pt x="11578018" y="2762971"/>
                </a:moveTo>
                <a:cubicBezTo>
                  <a:pt x="11577644" y="2779638"/>
                  <a:pt x="11593193" y="2795684"/>
                  <a:pt x="11609861" y="2796057"/>
                </a:cubicBezTo>
                <a:cubicBezTo>
                  <a:pt x="11627026" y="2796430"/>
                  <a:pt x="11642077" y="2781753"/>
                  <a:pt x="11642325" y="2764215"/>
                </a:cubicBezTo>
                <a:cubicBezTo>
                  <a:pt x="11642698" y="2746054"/>
                  <a:pt x="11629140" y="2731999"/>
                  <a:pt x="11611104" y="2731750"/>
                </a:cubicBezTo>
                <a:cubicBezTo>
                  <a:pt x="11593442" y="2731501"/>
                  <a:pt x="11578391" y="2745557"/>
                  <a:pt x="11578018" y="2762971"/>
                </a:cubicBezTo>
                <a:close/>
                <a:moveTo>
                  <a:pt x="11521298" y="2731750"/>
                </a:moveTo>
                <a:cubicBezTo>
                  <a:pt x="11503636" y="2731501"/>
                  <a:pt x="11488709" y="2745805"/>
                  <a:pt x="11488460" y="2763095"/>
                </a:cubicBezTo>
                <a:cubicBezTo>
                  <a:pt x="11488211" y="2779763"/>
                  <a:pt x="11503759" y="2795684"/>
                  <a:pt x="11520427" y="2796057"/>
                </a:cubicBezTo>
                <a:cubicBezTo>
                  <a:pt x="11537593" y="2796430"/>
                  <a:pt x="11552519" y="2781628"/>
                  <a:pt x="11552767" y="2764090"/>
                </a:cubicBezTo>
                <a:cubicBezTo>
                  <a:pt x="11553016" y="2745930"/>
                  <a:pt x="11539459" y="2731999"/>
                  <a:pt x="11521298" y="2731750"/>
                </a:cubicBezTo>
                <a:close/>
                <a:moveTo>
                  <a:pt x="11434850" y="2796057"/>
                </a:moveTo>
                <a:cubicBezTo>
                  <a:pt x="11451518" y="2795809"/>
                  <a:pt x="11467066" y="2779763"/>
                  <a:pt x="11466817" y="2763095"/>
                </a:cubicBezTo>
                <a:cubicBezTo>
                  <a:pt x="11466568" y="2745805"/>
                  <a:pt x="11451642" y="2731501"/>
                  <a:pt x="11433980" y="2731626"/>
                </a:cubicBezTo>
                <a:cubicBezTo>
                  <a:pt x="11415820" y="2731874"/>
                  <a:pt x="11402261" y="2745805"/>
                  <a:pt x="11402510" y="2763966"/>
                </a:cubicBezTo>
                <a:cubicBezTo>
                  <a:pt x="11402759" y="2781504"/>
                  <a:pt x="11417561" y="2796306"/>
                  <a:pt x="11434850" y="2796057"/>
                </a:cubicBezTo>
                <a:close/>
                <a:moveTo>
                  <a:pt x="11343552" y="2796057"/>
                </a:moveTo>
                <a:cubicBezTo>
                  <a:pt x="11360095" y="2796803"/>
                  <a:pt x="11376514" y="2781753"/>
                  <a:pt x="11377384" y="2765085"/>
                </a:cubicBezTo>
                <a:cubicBezTo>
                  <a:pt x="11378255" y="2748045"/>
                  <a:pt x="11363826" y="2732621"/>
                  <a:pt x="11346288" y="2731874"/>
                </a:cubicBezTo>
                <a:cubicBezTo>
                  <a:pt x="11328128" y="2731128"/>
                  <a:pt x="11313824" y="2744313"/>
                  <a:pt x="11313077" y="2762349"/>
                </a:cubicBezTo>
                <a:cubicBezTo>
                  <a:pt x="11312331" y="2780136"/>
                  <a:pt x="11326013" y="2795311"/>
                  <a:pt x="11343552" y="2796057"/>
                </a:cubicBezTo>
                <a:close/>
                <a:moveTo>
                  <a:pt x="11254367" y="2796057"/>
                </a:moveTo>
                <a:cubicBezTo>
                  <a:pt x="11270911" y="2796555"/>
                  <a:pt x="11287205" y="2781255"/>
                  <a:pt x="11287827" y="2764588"/>
                </a:cubicBezTo>
                <a:cubicBezTo>
                  <a:pt x="11288449" y="2747547"/>
                  <a:pt x="11273771" y="2732247"/>
                  <a:pt x="11256233" y="2731750"/>
                </a:cubicBezTo>
                <a:cubicBezTo>
                  <a:pt x="11238073" y="2731253"/>
                  <a:pt x="11223893" y="2744686"/>
                  <a:pt x="11223395" y="2762722"/>
                </a:cubicBezTo>
                <a:cubicBezTo>
                  <a:pt x="11222898" y="2780509"/>
                  <a:pt x="11236829" y="2795560"/>
                  <a:pt x="11254243" y="2796057"/>
                </a:cubicBezTo>
                <a:close/>
                <a:moveTo>
                  <a:pt x="11164810" y="2796057"/>
                </a:moveTo>
                <a:cubicBezTo>
                  <a:pt x="11181353" y="2796555"/>
                  <a:pt x="11197647" y="2781255"/>
                  <a:pt x="11198269" y="2764588"/>
                </a:cubicBezTo>
                <a:cubicBezTo>
                  <a:pt x="11198892" y="2747547"/>
                  <a:pt x="11184214" y="2732247"/>
                  <a:pt x="11166676" y="2731750"/>
                </a:cubicBezTo>
                <a:cubicBezTo>
                  <a:pt x="11148515" y="2731253"/>
                  <a:pt x="11134336" y="2744686"/>
                  <a:pt x="11133838" y="2762722"/>
                </a:cubicBezTo>
                <a:cubicBezTo>
                  <a:pt x="11133340" y="2780509"/>
                  <a:pt x="11147272" y="2795560"/>
                  <a:pt x="11164686" y="2796057"/>
                </a:cubicBezTo>
                <a:close/>
                <a:moveTo>
                  <a:pt x="11046520" y="2764339"/>
                </a:moveTo>
                <a:cubicBezTo>
                  <a:pt x="11047017" y="2781131"/>
                  <a:pt x="11063062" y="2796430"/>
                  <a:pt x="11079730" y="2796057"/>
                </a:cubicBezTo>
                <a:cubicBezTo>
                  <a:pt x="11097144" y="2795684"/>
                  <a:pt x="11111200" y="2780634"/>
                  <a:pt x="11110827" y="2762971"/>
                </a:cubicBezTo>
                <a:cubicBezTo>
                  <a:pt x="11110453" y="2744810"/>
                  <a:pt x="11096398" y="2731377"/>
                  <a:pt x="11078238" y="2731750"/>
                </a:cubicBezTo>
                <a:cubicBezTo>
                  <a:pt x="11060699" y="2732123"/>
                  <a:pt x="11046022" y="2747174"/>
                  <a:pt x="11046520" y="2764339"/>
                </a:cubicBezTo>
                <a:close/>
                <a:moveTo>
                  <a:pt x="10957087" y="2762722"/>
                </a:moveTo>
                <a:cubicBezTo>
                  <a:pt x="10956589" y="2779265"/>
                  <a:pt x="10971889" y="2795560"/>
                  <a:pt x="10988556" y="2796182"/>
                </a:cubicBezTo>
                <a:cubicBezTo>
                  <a:pt x="11005597" y="2796803"/>
                  <a:pt x="11020896" y="2782126"/>
                  <a:pt x="11021394" y="2764588"/>
                </a:cubicBezTo>
                <a:cubicBezTo>
                  <a:pt x="11021891" y="2746428"/>
                  <a:pt x="11008582" y="2732247"/>
                  <a:pt x="10990422" y="2731750"/>
                </a:cubicBezTo>
                <a:cubicBezTo>
                  <a:pt x="10972635" y="2731253"/>
                  <a:pt x="10957584" y="2745184"/>
                  <a:pt x="10957087" y="2762597"/>
                </a:cubicBezTo>
                <a:close/>
                <a:moveTo>
                  <a:pt x="10867405" y="2764463"/>
                </a:moveTo>
                <a:cubicBezTo>
                  <a:pt x="10867902" y="2781131"/>
                  <a:pt x="10884073" y="2796555"/>
                  <a:pt x="10900740" y="2796057"/>
                </a:cubicBezTo>
                <a:cubicBezTo>
                  <a:pt x="10918154" y="2795560"/>
                  <a:pt x="10932210" y="2780634"/>
                  <a:pt x="10931836" y="2762846"/>
                </a:cubicBezTo>
                <a:cubicBezTo>
                  <a:pt x="10931463" y="2744810"/>
                  <a:pt x="10917283" y="2731253"/>
                  <a:pt x="10899247" y="2731750"/>
                </a:cubicBezTo>
                <a:cubicBezTo>
                  <a:pt x="10881709" y="2732123"/>
                  <a:pt x="10867031" y="2747298"/>
                  <a:pt x="10867529" y="2764463"/>
                </a:cubicBezTo>
                <a:close/>
                <a:moveTo>
                  <a:pt x="10812551" y="2796057"/>
                </a:moveTo>
                <a:cubicBezTo>
                  <a:pt x="10829094" y="2796555"/>
                  <a:pt x="10845388" y="2781255"/>
                  <a:pt x="10846011" y="2764588"/>
                </a:cubicBezTo>
                <a:cubicBezTo>
                  <a:pt x="10846633" y="2747547"/>
                  <a:pt x="10831955" y="2732247"/>
                  <a:pt x="10814416" y="2731750"/>
                </a:cubicBezTo>
                <a:cubicBezTo>
                  <a:pt x="10796257" y="2731253"/>
                  <a:pt x="10782077" y="2744686"/>
                  <a:pt x="10781579" y="2762722"/>
                </a:cubicBezTo>
                <a:cubicBezTo>
                  <a:pt x="10781081" y="2780509"/>
                  <a:pt x="10795012" y="2795560"/>
                  <a:pt x="10812427" y="2796057"/>
                </a:cubicBezTo>
                <a:close/>
                <a:moveTo>
                  <a:pt x="10724983" y="2796057"/>
                </a:moveTo>
                <a:cubicBezTo>
                  <a:pt x="10741651" y="2795435"/>
                  <a:pt x="10756950" y="2779141"/>
                  <a:pt x="10756329" y="2762473"/>
                </a:cubicBezTo>
                <a:cubicBezTo>
                  <a:pt x="10755707" y="2745059"/>
                  <a:pt x="10740656" y="2731128"/>
                  <a:pt x="10722869" y="2731626"/>
                </a:cubicBezTo>
                <a:cubicBezTo>
                  <a:pt x="10704833" y="2732123"/>
                  <a:pt x="10691399" y="2746428"/>
                  <a:pt x="10692022" y="2764463"/>
                </a:cubicBezTo>
                <a:cubicBezTo>
                  <a:pt x="10692519" y="2782002"/>
                  <a:pt x="10707943" y="2796555"/>
                  <a:pt x="10724983" y="2795933"/>
                </a:cubicBezTo>
                <a:close/>
                <a:moveTo>
                  <a:pt x="10602464" y="2764463"/>
                </a:moveTo>
                <a:cubicBezTo>
                  <a:pt x="10602961" y="2782002"/>
                  <a:pt x="10618137" y="2796679"/>
                  <a:pt x="10635178" y="2796057"/>
                </a:cubicBezTo>
                <a:cubicBezTo>
                  <a:pt x="10651845" y="2795560"/>
                  <a:pt x="10667145" y="2779265"/>
                  <a:pt x="10666647" y="2762722"/>
                </a:cubicBezTo>
                <a:cubicBezTo>
                  <a:pt x="10666149" y="2745308"/>
                  <a:pt x="10651098" y="2731377"/>
                  <a:pt x="10633311" y="2731750"/>
                </a:cubicBezTo>
                <a:cubicBezTo>
                  <a:pt x="10615275" y="2732247"/>
                  <a:pt x="10601842" y="2746303"/>
                  <a:pt x="10602340" y="2764463"/>
                </a:cubicBezTo>
                <a:close/>
                <a:moveTo>
                  <a:pt x="10515145" y="2763841"/>
                </a:moveTo>
                <a:cubicBezTo>
                  <a:pt x="10515394" y="2780509"/>
                  <a:pt x="10531191" y="2796182"/>
                  <a:pt x="10547859" y="2796057"/>
                </a:cubicBezTo>
                <a:cubicBezTo>
                  <a:pt x="10565149" y="2795933"/>
                  <a:pt x="10579577" y="2781007"/>
                  <a:pt x="10579452" y="2763344"/>
                </a:cubicBezTo>
                <a:cubicBezTo>
                  <a:pt x="10579329" y="2745184"/>
                  <a:pt x="10565521" y="2731626"/>
                  <a:pt x="10547362" y="2731750"/>
                </a:cubicBezTo>
                <a:cubicBezTo>
                  <a:pt x="10529823" y="2731874"/>
                  <a:pt x="10515021" y="2746676"/>
                  <a:pt x="10515145" y="2763841"/>
                </a:cubicBezTo>
                <a:close/>
                <a:moveTo>
                  <a:pt x="10425712" y="2762100"/>
                </a:moveTo>
                <a:cubicBezTo>
                  <a:pt x="10424842" y="2778643"/>
                  <a:pt x="10439892" y="2795062"/>
                  <a:pt x="10456684" y="2796057"/>
                </a:cubicBezTo>
                <a:cubicBezTo>
                  <a:pt x="10473849" y="2796928"/>
                  <a:pt x="10489273" y="2782624"/>
                  <a:pt x="10490019" y="2765085"/>
                </a:cubicBezTo>
                <a:cubicBezTo>
                  <a:pt x="10490766" y="2746925"/>
                  <a:pt x="10477705" y="2732496"/>
                  <a:pt x="10459669" y="2731750"/>
                </a:cubicBezTo>
                <a:cubicBezTo>
                  <a:pt x="10441882" y="2731004"/>
                  <a:pt x="10426708" y="2744686"/>
                  <a:pt x="10425837" y="2762100"/>
                </a:cubicBezTo>
                <a:close/>
                <a:moveTo>
                  <a:pt x="10368993" y="2731750"/>
                </a:moveTo>
                <a:cubicBezTo>
                  <a:pt x="10351330" y="2731501"/>
                  <a:pt x="10336404" y="2745805"/>
                  <a:pt x="10336155" y="2763095"/>
                </a:cubicBezTo>
                <a:cubicBezTo>
                  <a:pt x="10335907" y="2779763"/>
                  <a:pt x="10351455" y="2795684"/>
                  <a:pt x="10368122" y="2796057"/>
                </a:cubicBezTo>
                <a:cubicBezTo>
                  <a:pt x="10385287" y="2796430"/>
                  <a:pt x="10400214" y="2781628"/>
                  <a:pt x="10400463" y="2764090"/>
                </a:cubicBezTo>
                <a:cubicBezTo>
                  <a:pt x="10400711" y="2745930"/>
                  <a:pt x="10387153" y="2731999"/>
                  <a:pt x="10368993" y="2731750"/>
                </a:cubicBezTo>
                <a:close/>
                <a:moveTo>
                  <a:pt x="10281177" y="2796057"/>
                </a:moveTo>
                <a:cubicBezTo>
                  <a:pt x="10297845" y="2796555"/>
                  <a:pt x="10314015" y="2781255"/>
                  <a:pt x="10314512" y="2764588"/>
                </a:cubicBezTo>
                <a:cubicBezTo>
                  <a:pt x="10315134" y="2747422"/>
                  <a:pt x="10300456" y="2732247"/>
                  <a:pt x="10282918" y="2731750"/>
                </a:cubicBezTo>
                <a:cubicBezTo>
                  <a:pt x="10264758" y="2731253"/>
                  <a:pt x="10250578" y="2744686"/>
                  <a:pt x="10250205" y="2762722"/>
                </a:cubicBezTo>
                <a:cubicBezTo>
                  <a:pt x="10249831" y="2780509"/>
                  <a:pt x="10263762" y="2795435"/>
                  <a:pt x="10281177" y="2796057"/>
                </a:cubicBezTo>
                <a:close/>
                <a:moveTo>
                  <a:pt x="10191744" y="2796057"/>
                </a:moveTo>
                <a:cubicBezTo>
                  <a:pt x="10208412" y="2796430"/>
                  <a:pt x="10224457" y="2781007"/>
                  <a:pt x="10224954" y="2764339"/>
                </a:cubicBezTo>
                <a:cubicBezTo>
                  <a:pt x="10225452" y="2747174"/>
                  <a:pt x="10210775" y="2732123"/>
                  <a:pt x="10193112" y="2731750"/>
                </a:cubicBezTo>
                <a:cubicBezTo>
                  <a:pt x="10174952" y="2731377"/>
                  <a:pt x="10160896" y="2744810"/>
                  <a:pt x="10160523" y="2762971"/>
                </a:cubicBezTo>
                <a:cubicBezTo>
                  <a:pt x="10160150" y="2780758"/>
                  <a:pt x="10174206" y="2795684"/>
                  <a:pt x="10191619" y="2796057"/>
                </a:cubicBezTo>
                <a:close/>
                <a:moveTo>
                  <a:pt x="10102435" y="2796057"/>
                </a:moveTo>
                <a:cubicBezTo>
                  <a:pt x="10119103" y="2796306"/>
                  <a:pt x="10135024" y="2780758"/>
                  <a:pt x="10135398" y="2764090"/>
                </a:cubicBezTo>
                <a:cubicBezTo>
                  <a:pt x="10135770" y="2746925"/>
                  <a:pt x="10120968" y="2731999"/>
                  <a:pt x="10103430" y="2731750"/>
                </a:cubicBezTo>
                <a:cubicBezTo>
                  <a:pt x="10085270" y="2731501"/>
                  <a:pt x="10071339" y="2745059"/>
                  <a:pt x="10071090" y="2763219"/>
                </a:cubicBezTo>
                <a:cubicBezTo>
                  <a:pt x="10070842" y="2780882"/>
                  <a:pt x="10085145" y="2795809"/>
                  <a:pt x="10102435" y="2796182"/>
                </a:cubicBezTo>
                <a:close/>
                <a:moveTo>
                  <a:pt x="10013873" y="2796057"/>
                </a:moveTo>
                <a:cubicBezTo>
                  <a:pt x="10030540" y="2795684"/>
                  <a:pt x="10046088" y="2779638"/>
                  <a:pt x="10045715" y="2762971"/>
                </a:cubicBezTo>
                <a:cubicBezTo>
                  <a:pt x="10045342" y="2745557"/>
                  <a:pt x="10030416" y="2731377"/>
                  <a:pt x="10012753" y="2731750"/>
                </a:cubicBezTo>
                <a:cubicBezTo>
                  <a:pt x="9994593" y="2731999"/>
                  <a:pt x="9981159" y="2746054"/>
                  <a:pt x="9981408" y="2764215"/>
                </a:cubicBezTo>
                <a:cubicBezTo>
                  <a:pt x="9981781" y="2781753"/>
                  <a:pt x="9996708" y="2796555"/>
                  <a:pt x="10013873" y="2796182"/>
                </a:cubicBezTo>
                <a:close/>
                <a:moveTo>
                  <a:pt x="9926057" y="2731626"/>
                </a:moveTo>
                <a:cubicBezTo>
                  <a:pt x="9908518" y="2731999"/>
                  <a:pt x="9893841" y="2746925"/>
                  <a:pt x="9894214" y="2764090"/>
                </a:cubicBezTo>
                <a:cubicBezTo>
                  <a:pt x="9894587" y="2780758"/>
                  <a:pt x="9910633" y="2796182"/>
                  <a:pt x="9927300" y="2795933"/>
                </a:cubicBezTo>
                <a:cubicBezTo>
                  <a:pt x="9944715" y="2795560"/>
                  <a:pt x="9958895" y="2780634"/>
                  <a:pt x="9958521" y="2762971"/>
                </a:cubicBezTo>
                <a:cubicBezTo>
                  <a:pt x="9958272" y="2744810"/>
                  <a:pt x="9944217" y="2731377"/>
                  <a:pt x="9926057" y="2731626"/>
                </a:cubicBezTo>
                <a:close/>
                <a:moveTo>
                  <a:pt x="9804657" y="2763966"/>
                </a:moveTo>
                <a:cubicBezTo>
                  <a:pt x="9804906" y="2780634"/>
                  <a:pt x="9820951" y="2796182"/>
                  <a:pt x="9837619" y="2795933"/>
                </a:cubicBezTo>
                <a:cubicBezTo>
                  <a:pt x="9855033" y="2795684"/>
                  <a:pt x="9869213" y="2780758"/>
                  <a:pt x="9869088" y="2763095"/>
                </a:cubicBezTo>
                <a:cubicBezTo>
                  <a:pt x="9868839" y="2744935"/>
                  <a:pt x="9854908" y="2731377"/>
                  <a:pt x="9836748" y="2731626"/>
                </a:cubicBezTo>
                <a:cubicBezTo>
                  <a:pt x="9819210" y="2731874"/>
                  <a:pt x="9804408" y="2746801"/>
                  <a:pt x="9804657" y="2763966"/>
                </a:cubicBezTo>
                <a:close/>
                <a:moveTo>
                  <a:pt x="9715099" y="2764588"/>
                </a:moveTo>
                <a:cubicBezTo>
                  <a:pt x="9715721" y="2781255"/>
                  <a:pt x="9732015" y="2796555"/>
                  <a:pt x="9748559" y="2795933"/>
                </a:cubicBezTo>
                <a:cubicBezTo>
                  <a:pt x="9765973" y="2795311"/>
                  <a:pt x="9779904" y="2780260"/>
                  <a:pt x="9779407" y="2762473"/>
                </a:cubicBezTo>
                <a:cubicBezTo>
                  <a:pt x="9778909" y="2744437"/>
                  <a:pt x="9764729" y="2731004"/>
                  <a:pt x="9746569" y="2731626"/>
                </a:cubicBezTo>
                <a:cubicBezTo>
                  <a:pt x="9729030" y="2732123"/>
                  <a:pt x="9714477" y="2747422"/>
                  <a:pt x="9715099" y="2764463"/>
                </a:cubicBezTo>
                <a:close/>
                <a:moveTo>
                  <a:pt x="9629274" y="2764961"/>
                </a:moveTo>
                <a:cubicBezTo>
                  <a:pt x="9630020" y="2782499"/>
                  <a:pt x="9645444" y="2796928"/>
                  <a:pt x="9662609" y="2795933"/>
                </a:cubicBezTo>
                <a:cubicBezTo>
                  <a:pt x="9679401" y="2795062"/>
                  <a:pt x="9694327" y="2778643"/>
                  <a:pt x="9693581" y="2762100"/>
                </a:cubicBezTo>
                <a:cubicBezTo>
                  <a:pt x="9692710" y="2744686"/>
                  <a:pt x="9677535" y="2731004"/>
                  <a:pt x="9659747" y="2731750"/>
                </a:cubicBezTo>
                <a:cubicBezTo>
                  <a:pt x="9641712" y="2732496"/>
                  <a:pt x="9628527" y="2746925"/>
                  <a:pt x="9629274" y="2764961"/>
                </a:cubicBezTo>
                <a:close/>
                <a:moveTo>
                  <a:pt x="9570688" y="2795933"/>
                </a:moveTo>
                <a:cubicBezTo>
                  <a:pt x="9587231" y="2796430"/>
                  <a:pt x="9603526" y="2781131"/>
                  <a:pt x="9604148" y="2764463"/>
                </a:cubicBezTo>
                <a:cubicBezTo>
                  <a:pt x="9604769" y="2747422"/>
                  <a:pt x="9590092" y="2732123"/>
                  <a:pt x="9572554" y="2731626"/>
                </a:cubicBezTo>
                <a:cubicBezTo>
                  <a:pt x="9554394" y="2731128"/>
                  <a:pt x="9540213" y="2744561"/>
                  <a:pt x="9539716" y="2762597"/>
                </a:cubicBezTo>
                <a:cubicBezTo>
                  <a:pt x="9539218" y="2780384"/>
                  <a:pt x="9553150" y="2795435"/>
                  <a:pt x="9570563" y="2795933"/>
                </a:cubicBezTo>
                <a:close/>
                <a:moveTo>
                  <a:pt x="9481877" y="2795933"/>
                </a:moveTo>
                <a:cubicBezTo>
                  <a:pt x="9498545" y="2795933"/>
                  <a:pt x="9514466" y="2780384"/>
                  <a:pt x="9514590" y="2763717"/>
                </a:cubicBezTo>
                <a:cubicBezTo>
                  <a:pt x="9514715" y="2746552"/>
                  <a:pt x="9499913" y="2731750"/>
                  <a:pt x="9482375" y="2731626"/>
                </a:cubicBezTo>
                <a:cubicBezTo>
                  <a:pt x="9464214" y="2731501"/>
                  <a:pt x="9450408" y="2745184"/>
                  <a:pt x="9450283" y="2763219"/>
                </a:cubicBezTo>
                <a:cubicBezTo>
                  <a:pt x="9450283" y="2780882"/>
                  <a:pt x="9464587" y="2795809"/>
                  <a:pt x="9481877" y="2795933"/>
                </a:cubicBezTo>
                <a:close/>
                <a:moveTo>
                  <a:pt x="9362964" y="2762971"/>
                </a:moveTo>
                <a:cubicBezTo>
                  <a:pt x="9362592" y="2779638"/>
                  <a:pt x="9378140" y="2795684"/>
                  <a:pt x="9394807" y="2796057"/>
                </a:cubicBezTo>
                <a:cubicBezTo>
                  <a:pt x="9411972" y="2796430"/>
                  <a:pt x="9426899" y="2781753"/>
                  <a:pt x="9427271" y="2764090"/>
                </a:cubicBezTo>
                <a:cubicBezTo>
                  <a:pt x="9427645" y="2745930"/>
                  <a:pt x="9414087" y="2731999"/>
                  <a:pt x="9395927" y="2731626"/>
                </a:cubicBezTo>
                <a:cubicBezTo>
                  <a:pt x="9378264" y="2731377"/>
                  <a:pt x="9363213" y="2745557"/>
                  <a:pt x="9362964" y="2762846"/>
                </a:cubicBezTo>
                <a:close/>
                <a:moveTo>
                  <a:pt x="9273283" y="2764339"/>
                </a:moveTo>
                <a:cubicBezTo>
                  <a:pt x="9273780" y="2781007"/>
                  <a:pt x="9289950" y="2796430"/>
                  <a:pt x="9306618" y="2795933"/>
                </a:cubicBezTo>
                <a:cubicBezTo>
                  <a:pt x="9324032" y="2795435"/>
                  <a:pt x="9338087" y="2780509"/>
                  <a:pt x="9337715" y="2762722"/>
                </a:cubicBezTo>
                <a:cubicBezTo>
                  <a:pt x="9337341" y="2744686"/>
                  <a:pt x="9323161" y="2731128"/>
                  <a:pt x="9305126" y="2731626"/>
                </a:cubicBezTo>
                <a:cubicBezTo>
                  <a:pt x="9287587" y="2731999"/>
                  <a:pt x="9272910" y="2747174"/>
                  <a:pt x="9273407" y="2764339"/>
                </a:cubicBezTo>
                <a:close/>
                <a:moveTo>
                  <a:pt x="9183850" y="2762597"/>
                </a:moveTo>
                <a:cubicBezTo>
                  <a:pt x="9183352" y="2779265"/>
                  <a:pt x="9198652" y="2795435"/>
                  <a:pt x="9215319" y="2795933"/>
                </a:cubicBezTo>
                <a:cubicBezTo>
                  <a:pt x="9232484" y="2796555"/>
                  <a:pt x="9247660" y="2781877"/>
                  <a:pt x="9248157" y="2764339"/>
                </a:cubicBezTo>
                <a:cubicBezTo>
                  <a:pt x="9248654" y="2746179"/>
                  <a:pt x="9235221" y="2731999"/>
                  <a:pt x="9217185" y="2731626"/>
                </a:cubicBezTo>
                <a:cubicBezTo>
                  <a:pt x="9199398" y="2731253"/>
                  <a:pt x="9184472" y="2745184"/>
                  <a:pt x="9183850" y="2762597"/>
                </a:cubicBezTo>
                <a:close/>
                <a:moveTo>
                  <a:pt x="9094168" y="2764463"/>
                </a:moveTo>
                <a:cubicBezTo>
                  <a:pt x="9094790" y="2781131"/>
                  <a:pt x="9110960" y="2796430"/>
                  <a:pt x="9127628" y="2795933"/>
                </a:cubicBezTo>
                <a:cubicBezTo>
                  <a:pt x="9145042" y="2795435"/>
                  <a:pt x="9158973" y="2780384"/>
                  <a:pt x="9158475" y="2762597"/>
                </a:cubicBezTo>
                <a:cubicBezTo>
                  <a:pt x="9157978" y="2744561"/>
                  <a:pt x="9143798" y="2731128"/>
                  <a:pt x="9125637" y="2731626"/>
                </a:cubicBezTo>
                <a:cubicBezTo>
                  <a:pt x="9108099" y="2732123"/>
                  <a:pt x="9093422" y="2747422"/>
                  <a:pt x="9094043" y="2764463"/>
                </a:cubicBezTo>
                <a:close/>
                <a:moveTo>
                  <a:pt x="9039563" y="2795933"/>
                </a:moveTo>
                <a:cubicBezTo>
                  <a:pt x="9056231" y="2796306"/>
                  <a:pt x="9072276" y="2780758"/>
                  <a:pt x="9072650" y="2764090"/>
                </a:cubicBezTo>
                <a:cubicBezTo>
                  <a:pt x="9073022" y="2746925"/>
                  <a:pt x="9058345" y="2731874"/>
                  <a:pt x="9040807" y="2731626"/>
                </a:cubicBezTo>
                <a:cubicBezTo>
                  <a:pt x="9022646" y="2731253"/>
                  <a:pt x="9008591" y="2744810"/>
                  <a:pt x="9008342" y="2762971"/>
                </a:cubicBezTo>
                <a:cubicBezTo>
                  <a:pt x="9008094" y="2780634"/>
                  <a:pt x="9022149" y="2795684"/>
                  <a:pt x="9039563" y="2795933"/>
                </a:cubicBezTo>
                <a:close/>
                <a:moveTo>
                  <a:pt x="8918785" y="2762846"/>
                </a:moveTo>
                <a:cubicBezTo>
                  <a:pt x="8918411" y="2780634"/>
                  <a:pt x="8932467" y="2795560"/>
                  <a:pt x="8949881" y="2795933"/>
                </a:cubicBezTo>
                <a:cubicBezTo>
                  <a:pt x="8966548" y="2796306"/>
                  <a:pt x="8982594" y="2781007"/>
                  <a:pt x="8983092" y="2764215"/>
                </a:cubicBezTo>
                <a:cubicBezTo>
                  <a:pt x="8983589" y="2747049"/>
                  <a:pt x="8968912" y="2731999"/>
                  <a:pt x="8951374" y="2731626"/>
                </a:cubicBezTo>
                <a:cubicBezTo>
                  <a:pt x="8933213" y="2731253"/>
                  <a:pt x="8919158" y="2744686"/>
                  <a:pt x="8918785" y="2762846"/>
                </a:cubicBezTo>
                <a:close/>
                <a:moveTo>
                  <a:pt x="8829227" y="2764588"/>
                </a:moveTo>
                <a:cubicBezTo>
                  <a:pt x="8829725" y="2782126"/>
                  <a:pt x="8845024" y="2796679"/>
                  <a:pt x="8862065" y="2796057"/>
                </a:cubicBezTo>
                <a:cubicBezTo>
                  <a:pt x="8878733" y="2795435"/>
                  <a:pt x="8894032" y="2779141"/>
                  <a:pt x="8893410" y="2762597"/>
                </a:cubicBezTo>
                <a:cubicBezTo>
                  <a:pt x="8892788" y="2745184"/>
                  <a:pt x="8877737" y="2731253"/>
                  <a:pt x="8860075" y="2731750"/>
                </a:cubicBezTo>
                <a:cubicBezTo>
                  <a:pt x="8842039" y="2732247"/>
                  <a:pt x="8828606" y="2746428"/>
                  <a:pt x="8829227" y="2764588"/>
                </a:cubicBezTo>
                <a:close/>
                <a:moveTo>
                  <a:pt x="8742033" y="2762846"/>
                </a:moveTo>
                <a:cubicBezTo>
                  <a:pt x="8741660" y="2779514"/>
                  <a:pt x="8757084" y="2795560"/>
                  <a:pt x="8773751" y="2796057"/>
                </a:cubicBezTo>
                <a:cubicBezTo>
                  <a:pt x="8790917" y="2796555"/>
                  <a:pt x="8805967" y="2781877"/>
                  <a:pt x="8806340" y="2764339"/>
                </a:cubicBezTo>
                <a:cubicBezTo>
                  <a:pt x="8806714" y="2746179"/>
                  <a:pt x="8793280" y="2732123"/>
                  <a:pt x="8775119" y="2731750"/>
                </a:cubicBezTo>
                <a:cubicBezTo>
                  <a:pt x="8757457" y="2731377"/>
                  <a:pt x="8742406" y="2745557"/>
                  <a:pt x="8742033" y="2762846"/>
                </a:cubicBezTo>
                <a:close/>
                <a:moveTo>
                  <a:pt x="8652351" y="2764588"/>
                </a:moveTo>
                <a:cubicBezTo>
                  <a:pt x="8652973" y="2781255"/>
                  <a:pt x="8669268" y="2796555"/>
                  <a:pt x="8685811" y="2795933"/>
                </a:cubicBezTo>
                <a:cubicBezTo>
                  <a:pt x="8703225" y="2795311"/>
                  <a:pt x="8717156" y="2780260"/>
                  <a:pt x="8716659" y="2762473"/>
                </a:cubicBezTo>
                <a:cubicBezTo>
                  <a:pt x="8716161" y="2744437"/>
                  <a:pt x="8701981" y="2731004"/>
                  <a:pt x="8683821" y="2731626"/>
                </a:cubicBezTo>
                <a:cubicBezTo>
                  <a:pt x="8666282" y="2732123"/>
                  <a:pt x="8651729" y="2747422"/>
                  <a:pt x="8652351" y="2764463"/>
                </a:cubicBezTo>
                <a:close/>
                <a:moveTo>
                  <a:pt x="8562918" y="2762597"/>
                </a:moveTo>
                <a:cubicBezTo>
                  <a:pt x="8562296" y="2779141"/>
                  <a:pt x="8577595" y="2795435"/>
                  <a:pt x="8594263" y="2796182"/>
                </a:cubicBezTo>
                <a:cubicBezTo>
                  <a:pt x="8611304" y="2796803"/>
                  <a:pt x="8626603" y="2782126"/>
                  <a:pt x="8627226" y="2764712"/>
                </a:cubicBezTo>
                <a:cubicBezTo>
                  <a:pt x="8627723" y="2746552"/>
                  <a:pt x="8614414" y="2732372"/>
                  <a:pt x="8596378" y="2731874"/>
                </a:cubicBezTo>
                <a:cubicBezTo>
                  <a:pt x="8578591" y="2731377"/>
                  <a:pt x="8563541" y="2745308"/>
                  <a:pt x="8562918" y="2762722"/>
                </a:cubicBezTo>
                <a:close/>
                <a:moveTo>
                  <a:pt x="8476968" y="2764588"/>
                </a:moveTo>
                <a:cubicBezTo>
                  <a:pt x="8477465" y="2782126"/>
                  <a:pt x="8492765" y="2796679"/>
                  <a:pt x="8509806" y="2796057"/>
                </a:cubicBezTo>
                <a:cubicBezTo>
                  <a:pt x="8526473" y="2795435"/>
                  <a:pt x="8541773" y="2779141"/>
                  <a:pt x="8541151" y="2762597"/>
                </a:cubicBezTo>
                <a:cubicBezTo>
                  <a:pt x="8540529" y="2745184"/>
                  <a:pt x="8525478" y="2731253"/>
                  <a:pt x="8507815" y="2731750"/>
                </a:cubicBezTo>
                <a:cubicBezTo>
                  <a:pt x="8489779" y="2732247"/>
                  <a:pt x="8476346" y="2746428"/>
                  <a:pt x="8476968" y="2764588"/>
                </a:cubicBezTo>
                <a:close/>
                <a:moveTo>
                  <a:pt x="8387411" y="2763095"/>
                </a:moveTo>
                <a:cubicBezTo>
                  <a:pt x="8387162" y="2780758"/>
                  <a:pt x="8401466" y="2795684"/>
                  <a:pt x="8418756" y="2795933"/>
                </a:cubicBezTo>
                <a:cubicBezTo>
                  <a:pt x="8435423" y="2796182"/>
                  <a:pt x="8451345" y="2780634"/>
                  <a:pt x="8451718" y="2763966"/>
                </a:cubicBezTo>
                <a:cubicBezTo>
                  <a:pt x="8452091" y="2746801"/>
                  <a:pt x="8437289" y="2731874"/>
                  <a:pt x="8419750" y="2731626"/>
                </a:cubicBezTo>
                <a:cubicBezTo>
                  <a:pt x="8401591" y="2731377"/>
                  <a:pt x="8387660" y="2744935"/>
                  <a:pt x="8387411" y="2763095"/>
                </a:cubicBezTo>
                <a:close/>
                <a:moveTo>
                  <a:pt x="8328701" y="2795933"/>
                </a:moveTo>
                <a:cubicBezTo>
                  <a:pt x="8345244" y="2796430"/>
                  <a:pt x="8361538" y="2781131"/>
                  <a:pt x="8362161" y="2764463"/>
                </a:cubicBezTo>
                <a:cubicBezTo>
                  <a:pt x="8362783" y="2747422"/>
                  <a:pt x="8348105" y="2732123"/>
                  <a:pt x="8330567" y="2731626"/>
                </a:cubicBezTo>
                <a:cubicBezTo>
                  <a:pt x="8312407" y="2731128"/>
                  <a:pt x="8298227" y="2744561"/>
                  <a:pt x="8297729" y="2762597"/>
                </a:cubicBezTo>
                <a:cubicBezTo>
                  <a:pt x="8297231" y="2780384"/>
                  <a:pt x="8311163" y="2795435"/>
                  <a:pt x="8328577" y="2795933"/>
                </a:cubicBezTo>
                <a:close/>
                <a:moveTo>
                  <a:pt x="8240761" y="2795933"/>
                </a:moveTo>
                <a:cubicBezTo>
                  <a:pt x="8257553" y="2795435"/>
                  <a:pt x="8272852" y="2779390"/>
                  <a:pt x="8272479" y="2762722"/>
                </a:cubicBezTo>
                <a:cubicBezTo>
                  <a:pt x="8272105" y="2745308"/>
                  <a:pt x="8257055" y="2731253"/>
                  <a:pt x="8239392" y="2731626"/>
                </a:cubicBezTo>
                <a:cubicBezTo>
                  <a:pt x="8221232" y="2731999"/>
                  <a:pt x="8207798" y="2746054"/>
                  <a:pt x="8208172" y="2764215"/>
                </a:cubicBezTo>
                <a:cubicBezTo>
                  <a:pt x="8208545" y="2781753"/>
                  <a:pt x="8223596" y="2796430"/>
                  <a:pt x="8240761" y="2795933"/>
                </a:cubicBezTo>
                <a:close/>
                <a:moveTo>
                  <a:pt x="8153816" y="2731626"/>
                </a:moveTo>
                <a:cubicBezTo>
                  <a:pt x="8136152" y="2731377"/>
                  <a:pt x="8121226" y="2745681"/>
                  <a:pt x="8120978" y="2762971"/>
                </a:cubicBezTo>
                <a:cubicBezTo>
                  <a:pt x="8120729" y="2779638"/>
                  <a:pt x="8136277" y="2795560"/>
                  <a:pt x="8152945" y="2795933"/>
                </a:cubicBezTo>
                <a:cubicBezTo>
                  <a:pt x="8170110" y="2796306"/>
                  <a:pt x="8185036" y="2781504"/>
                  <a:pt x="8185285" y="2763966"/>
                </a:cubicBezTo>
                <a:cubicBezTo>
                  <a:pt x="8185534" y="2745805"/>
                  <a:pt x="8171975" y="2731874"/>
                  <a:pt x="8153816" y="2731626"/>
                </a:cubicBezTo>
                <a:close/>
                <a:moveTo>
                  <a:pt x="8031296" y="2764215"/>
                </a:moveTo>
                <a:cubicBezTo>
                  <a:pt x="8031794" y="2781007"/>
                  <a:pt x="8047839" y="2796306"/>
                  <a:pt x="8064506" y="2795933"/>
                </a:cubicBezTo>
                <a:cubicBezTo>
                  <a:pt x="8081921" y="2795560"/>
                  <a:pt x="8095976" y="2780509"/>
                  <a:pt x="8095603" y="2762846"/>
                </a:cubicBezTo>
                <a:cubicBezTo>
                  <a:pt x="8095230" y="2744686"/>
                  <a:pt x="8081174" y="2731253"/>
                  <a:pt x="8063014" y="2731626"/>
                </a:cubicBezTo>
                <a:cubicBezTo>
                  <a:pt x="8045476" y="2731999"/>
                  <a:pt x="8030798" y="2747049"/>
                  <a:pt x="8031171" y="2764215"/>
                </a:cubicBezTo>
                <a:close/>
                <a:moveTo>
                  <a:pt x="7974079" y="2731626"/>
                </a:moveTo>
                <a:cubicBezTo>
                  <a:pt x="7956540" y="2731626"/>
                  <a:pt x="7941614" y="2746428"/>
                  <a:pt x="7941863" y="2763717"/>
                </a:cubicBezTo>
                <a:cubicBezTo>
                  <a:pt x="7941987" y="2780384"/>
                  <a:pt x="7957909" y="2796057"/>
                  <a:pt x="7974576" y="2795933"/>
                </a:cubicBezTo>
                <a:cubicBezTo>
                  <a:pt x="7991866" y="2795933"/>
                  <a:pt x="8006294" y="2781007"/>
                  <a:pt x="8006170" y="2763344"/>
                </a:cubicBezTo>
                <a:cubicBezTo>
                  <a:pt x="8006170" y="2745184"/>
                  <a:pt x="7992239" y="2731501"/>
                  <a:pt x="7974079" y="2731626"/>
                </a:cubicBezTo>
                <a:close/>
                <a:moveTo>
                  <a:pt x="7888626" y="2796057"/>
                </a:moveTo>
                <a:cubicBezTo>
                  <a:pt x="7905293" y="2795560"/>
                  <a:pt x="7920717" y="2779390"/>
                  <a:pt x="7920220" y="2762722"/>
                </a:cubicBezTo>
                <a:cubicBezTo>
                  <a:pt x="7919722" y="2745308"/>
                  <a:pt x="7904796" y="2731253"/>
                  <a:pt x="7887009" y="2731626"/>
                </a:cubicBezTo>
                <a:cubicBezTo>
                  <a:pt x="7868973" y="2731999"/>
                  <a:pt x="7855415" y="2746179"/>
                  <a:pt x="7855913" y="2764215"/>
                </a:cubicBezTo>
                <a:cubicBezTo>
                  <a:pt x="7856285" y="2781753"/>
                  <a:pt x="7871461" y="2796430"/>
                  <a:pt x="7888626" y="2795933"/>
                </a:cubicBezTo>
                <a:close/>
                <a:moveTo>
                  <a:pt x="7797824" y="2796057"/>
                </a:moveTo>
                <a:cubicBezTo>
                  <a:pt x="7814492" y="2796306"/>
                  <a:pt x="7830414" y="2780758"/>
                  <a:pt x="7830787" y="2764090"/>
                </a:cubicBezTo>
                <a:cubicBezTo>
                  <a:pt x="7831160" y="2746925"/>
                  <a:pt x="7816358" y="2731999"/>
                  <a:pt x="7798820" y="2731750"/>
                </a:cubicBezTo>
                <a:cubicBezTo>
                  <a:pt x="7780660" y="2731501"/>
                  <a:pt x="7766728" y="2745059"/>
                  <a:pt x="7766480" y="2763219"/>
                </a:cubicBezTo>
                <a:cubicBezTo>
                  <a:pt x="7766231" y="2780882"/>
                  <a:pt x="7780535" y="2795809"/>
                  <a:pt x="7797824" y="2796182"/>
                </a:cubicBezTo>
                <a:close/>
                <a:moveTo>
                  <a:pt x="7708516" y="2796057"/>
                </a:moveTo>
                <a:cubicBezTo>
                  <a:pt x="7725184" y="2796057"/>
                  <a:pt x="7740981" y="2780509"/>
                  <a:pt x="7741229" y="2763841"/>
                </a:cubicBezTo>
                <a:cubicBezTo>
                  <a:pt x="7741354" y="2746676"/>
                  <a:pt x="7726552" y="2731874"/>
                  <a:pt x="7709014" y="2731750"/>
                </a:cubicBezTo>
                <a:cubicBezTo>
                  <a:pt x="7690853" y="2731626"/>
                  <a:pt x="7677047" y="2745308"/>
                  <a:pt x="7676922" y="2763468"/>
                </a:cubicBezTo>
                <a:cubicBezTo>
                  <a:pt x="7676922" y="2781131"/>
                  <a:pt x="7691227" y="2796057"/>
                  <a:pt x="7708516" y="2796057"/>
                </a:cubicBezTo>
                <a:close/>
                <a:moveTo>
                  <a:pt x="7589479" y="2764712"/>
                </a:moveTo>
                <a:cubicBezTo>
                  <a:pt x="7590101" y="2781380"/>
                  <a:pt x="7606396" y="2796679"/>
                  <a:pt x="7623063" y="2796057"/>
                </a:cubicBezTo>
                <a:cubicBezTo>
                  <a:pt x="7640477" y="2795435"/>
                  <a:pt x="7654408" y="2780384"/>
                  <a:pt x="7653787" y="2762597"/>
                </a:cubicBezTo>
                <a:cubicBezTo>
                  <a:pt x="7653289" y="2744561"/>
                  <a:pt x="7638985" y="2731128"/>
                  <a:pt x="7620949" y="2731750"/>
                </a:cubicBezTo>
                <a:cubicBezTo>
                  <a:pt x="7603411" y="2732247"/>
                  <a:pt x="7588857" y="2747671"/>
                  <a:pt x="7589479" y="2764712"/>
                </a:cubicBezTo>
                <a:close/>
                <a:moveTo>
                  <a:pt x="7531516" y="2731750"/>
                </a:moveTo>
                <a:cubicBezTo>
                  <a:pt x="7513978" y="2732247"/>
                  <a:pt x="7499300" y="2747422"/>
                  <a:pt x="7499922" y="2764588"/>
                </a:cubicBezTo>
                <a:cubicBezTo>
                  <a:pt x="7500544" y="2781255"/>
                  <a:pt x="7516714" y="2796555"/>
                  <a:pt x="7533382" y="2796057"/>
                </a:cubicBezTo>
                <a:cubicBezTo>
                  <a:pt x="7550795" y="2795560"/>
                  <a:pt x="7564726" y="2780509"/>
                  <a:pt x="7564354" y="2762722"/>
                </a:cubicBezTo>
                <a:cubicBezTo>
                  <a:pt x="7563856" y="2744686"/>
                  <a:pt x="7549676" y="2731253"/>
                  <a:pt x="7531640" y="2731750"/>
                </a:cubicBezTo>
                <a:close/>
                <a:moveTo>
                  <a:pt x="7410364" y="2764215"/>
                </a:moveTo>
                <a:cubicBezTo>
                  <a:pt x="7410737" y="2780882"/>
                  <a:pt x="7426783" y="2796430"/>
                  <a:pt x="7443451" y="2796057"/>
                </a:cubicBezTo>
                <a:cubicBezTo>
                  <a:pt x="7460865" y="2795809"/>
                  <a:pt x="7475045" y="2780758"/>
                  <a:pt x="7474796" y="2763095"/>
                </a:cubicBezTo>
                <a:cubicBezTo>
                  <a:pt x="7474547" y="2744935"/>
                  <a:pt x="7460491" y="2731501"/>
                  <a:pt x="7442456" y="2731750"/>
                </a:cubicBezTo>
                <a:cubicBezTo>
                  <a:pt x="7424917" y="2731999"/>
                  <a:pt x="7410115" y="2747049"/>
                  <a:pt x="7410489" y="2764215"/>
                </a:cubicBezTo>
                <a:close/>
                <a:moveTo>
                  <a:pt x="7320931" y="2762722"/>
                </a:moveTo>
                <a:cubicBezTo>
                  <a:pt x="7320434" y="2779390"/>
                  <a:pt x="7335733" y="2795560"/>
                  <a:pt x="7352401" y="2796057"/>
                </a:cubicBezTo>
                <a:cubicBezTo>
                  <a:pt x="7369566" y="2796679"/>
                  <a:pt x="7384741" y="2782002"/>
                  <a:pt x="7385238" y="2764463"/>
                </a:cubicBezTo>
                <a:cubicBezTo>
                  <a:pt x="7385736" y="2746303"/>
                  <a:pt x="7372303" y="2732123"/>
                  <a:pt x="7354267" y="2731750"/>
                </a:cubicBezTo>
                <a:cubicBezTo>
                  <a:pt x="7336480" y="2731377"/>
                  <a:pt x="7321553" y="2745308"/>
                  <a:pt x="7320931" y="2762722"/>
                </a:cubicBezTo>
                <a:close/>
                <a:moveTo>
                  <a:pt x="7267321" y="2796057"/>
                </a:moveTo>
                <a:cubicBezTo>
                  <a:pt x="7283989" y="2795809"/>
                  <a:pt x="7299537" y="2779763"/>
                  <a:pt x="7299289" y="2763095"/>
                </a:cubicBezTo>
                <a:cubicBezTo>
                  <a:pt x="7299040" y="2745681"/>
                  <a:pt x="7284113" y="2731501"/>
                  <a:pt x="7266451" y="2731750"/>
                </a:cubicBezTo>
                <a:cubicBezTo>
                  <a:pt x="7248290" y="2731999"/>
                  <a:pt x="7234733" y="2745930"/>
                  <a:pt x="7234981" y="2764090"/>
                </a:cubicBezTo>
                <a:cubicBezTo>
                  <a:pt x="7235230" y="2781628"/>
                  <a:pt x="7250156" y="2796430"/>
                  <a:pt x="7267321" y="2796057"/>
                </a:cubicBezTo>
                <a:close/>
                <a:moveTo>
                  <a:pt x="7178137" y="2796057"/>
                </a:moveTo>
                <a:cubicBezTo>
                  <a:pt x="7194805" y="2795560"/>
                  <a:pt x="7210228" y="2779390"/>
                  <a:pt x="7209731" y="2762722"/>
                </a:cubicBezTo>
                <a:cubicBezTo>
                  <a:pt x="7209234" y="2745308"/>
                  <a:pt x="7194307" y="2731253"/>
                  <a:pt x="7176520" y="2731626"/>
                </a:cubicBezTo>
                <a:cubicBezTo>
                  <a:pt x="7158484" y="2731999"/>
                  <a:pt x="7144926" y="2746179"/>
                  <a:pt x="7145424" y="2764215"/>
                </a:cubicBezTo>
                <a:cubicBezTo>
                  <a:pt x="7145797" y="2781753"/>
                  <a:pt x="7160972" y="2796430"/>
                  <a:pt x="7178137" y="2795933"/>
                </a:cubicBezTo>
                <a:close/>
                <a:moveTo>
                  <a:pt x="7055866" y="2764588"/>
                </a:moveTo>
                <a:cubicBezTo>
                  <a:pt x="7056364" y="2782126"/>
                  <a:pt x="7071664" y="2796679"/>
                  <a:pt x="7088704" y="2796057"/>
                </a:cubicBezTo>
                <a:cubicBezTo>
                  <a:pt x="7105372" y="2795435"/>
                  <a:pt x="7120671" y="2779141"/>
                  <a:pt x="7120049" y="2762597"/>
                </a:cubicBezTo>
                <a:cubicBezTo>
                  <a:pt x="7119427" y="2745184"/>
                  <a:pt x="7104376" y="2731253"/>
                  <a:pt x="7086714" y="2731750"/>
                </a:cubicBezTo>
                <a:cubicBezTo>
                  <a:pt x="7068678" y="2732247"/>
                  <a:pt x="7055245" y="2746428"/>
                  <a:pt x="7055866" y="2764588"/>
                </a:cubicBezTo>
                <a:close/>
                <a:moveTo>
                  <a:pt x="6968672" y="2762722"/>
                </a:moveTo>
                <a:cubicBezTo>
                  <a:pt x="6968175" y="2779390"/>
                  <a:pt x="6983599" y="2795560"/>
                  <a:pt x="7000266" y="2796057"/>
                </a:cubicBezTo>
                <a:cubicBezTo>
                  <a:pt x="7017307" y="2796555"/>
                  <a:pt x="7032482" y="2781877"/>
                  <a:pt x="7032979" y="2764339"/>
                </a:cubicBezTo>
                <a:cubicBezTo>
                  <a:pt x="7033477" y="2746179"/>
                  <a:pt x="7020043" y="2732123"/>
                  <a:pt x="7001883" y="2731626"/>
                </a:cubicBezTo>
                <a:cubicBezTo>
                  <a:pt x="6984096" y="2731253"/>
                  <a:pt x="6969169" y="2745184"/>
                  <a:pt x="6968672" y="2762597"/>
                </a:cubicBezTo>
                <a:close/>
                <a:moveTo>
                  <a:pt x="6879115" y="2762597"/>
                </a:moveTo>
                <a:cubicBezTo>
                  <a:pt x="6878493" y="2779141"/>
                  <a:pt x="6893792" y="2795435"/>
                  <a:pt x="6910584" y="2796057"/>
                </a:cubicBezTo>
                <a:cubicBezTo>
                  <a:pt x="6927625" y="2796679"/>
                  <a:pt x="6942924" y="2782002"/>
                  <a:pt x="6943422" y="2764588"/>
                </a:cubicBezTo>
                <a:cubicBezTo>
                  <a:pt x="6943920" y="2746428"/>
                  <a:pt x="6930610" y="2732247"/>
                  <a:pt x="6912574" y="2731750"/>
                </a:cubicBezTo>
                <a:cubicBezTo>
                  <a:pt x="6894787" y="2731253"/>
                  <a:pt x="6879736" y="2745184"/>
                  <a:pt x="6879239" y="2762597"/>
                </a:cubicBezTo>
                <a:close/>
                <a:moveTo>
                  <a:pt x="6821400" y="2731750"/>
                </a:moveTo>
                <a:cubicBezTo>
                  <a:pt x="6803862" y="2732123"/>
                  <a:pt x="6789184" y="2747049"/>
                  <a:pt x="6789557" y="2764215"/>
                </a:cubicBezTo>
                <a:cubicBezTo>
                  <a:pt x="6789931" y="2780882"/>
                  <a:pt x="6805976" y="2796306"/>
                  <a:pt x="6822644" y="2796057"/>
                </a:cubicBezTo>
                <a:cubicBezTo>
                  <a:pt x="6840057" y="2795684"/>
                  <a:pt x="6854238" y="2780758"/>
                  <a:pt x="6853865" y="2763095"/>
                </a:cubicBezTo>
                <a:cubicBezTo>
                  <a:pt x="6853616" y="2744935"/>
                  <a:pt x="6839560" y="2731501"/>
                  <a:pt x="6821400" y="2731750"/>
                </a:cubicBezTo>
                <a:close/>
                <a:moveTo>
                  <a:pt x="6736072" y="2796182"/>
                </a:moveTo>
                <a:cubicBezTo>
                  <a:pt x="6752739" y="2795809"/>
                  <a:pt x="6768288" y="2779763"/>
                  <a:pt x="6768039" y="2763219"/>
                </a:cubicBezTo>
                <a:cubicBezTo>
                  <a:pt x="6767790" y="2745805"/>
                  <a:pt x="6752864" y="2731626"/>
                  <a:pt x="6735077" y="2731874"/>
                </a:cubicBezTo>
                <a:cubicBezTo>
                  <a:pt x="6716916" y="2732123"/>
                  <a:pt x="6703358" y="2746054"/>
                  <a:pt x="6703732" y="2764215"/>
                </a:cubicBezTo>
                <a:cubicBezTo>
                  <a:pt x="6703981" y="2781753"/>
                  <a:pt x="6718906" y="2796555"/>
                  <a:pt x="6736072" y="2796182"/>
                </a:cubicBezTo>
                <a:close/>
                <a:moveTo>
                  <a:pt x="6645768" y="2796182"/>
                </a:moveTo>
                <a:cubicBezTo>
                  <a:pt x="6662436" y="2796182"/>
                  <a:pt x="6678357" y="2780634"/>
                  <a:pt x="6678481" y="2763966"/>
                </a:cubicBezTo>
                <a:cubicBezTo>
                  <a:pt x="6678606" y="2746801"/>
                  <a:pt x="6663804" y="2731999"/>
                  <a:pt x="6646266" y="2731874"/>
                </a:cubicBezTo>
                <a:cubicBezTo>
                  <a:pt x="6628105" y="2731750"/>
                  <a:pt x="6614299" y="2745432"/>
                  <a:pt x="6614174" y="2763468"/>
                </a:cubicBezTo>
                <a:cubicBezTo>
                  <a:pt x="6614174" y="2781131"/>
                  <a:pt x="6628479" y="2796057"/>
                  <a:pt x="6645768" y="2796182"/>
                </a:cubicBezTo>
                <a:close/>
                <a:moveTo>
                  <a:pt x="6554967" y="2796182"/>
                </a:moveTo>
                <a:cubicBezTo>
                  <a:pt x="6571510" y="2797052"/>
                  <a:pt x="6587929" y="2782002"/>
                  <a:pt x="6588924" y="2765209"/>
                </a:cubicBezTo>
                <a:cubicBezTo>
                  <a:pt x="6589794" y="2748045"/>
                  <a:pt x="6575490" y="2732621"/>
                  <a:pt x="6557952" y="2731874"/>
                </a:cubicBezTo>
                <a:cubicBezTo>
                  <a:pt x="6539792" y="2731128"/>
                  <a:pt x="6525363" y="2744188"/>
                  <a:pt x="6524617" y="2762224"/>
                </a:cubicBezTo>
                <a:cubicBezTo>
                  <a:pt x="6523870" y="2780011"/>
                  <a:pt x="6537553" y="2795186"/>
                  <a:pt x="6554967" y="2796057"/>
                </a:cubicBezTo>
                <a:close/>
                <a:moveTo>
                  <a:pt x="6466032" y="2796182"/>
                </a:moveTo>
                <a:cubicBezTo>
                  <a:pt x="6482699" y="2796679"/>
                  <a:pt x="6498869" y="2781255"/>
                  <a:pt x="6499367" y="2764588"/>
                </a:cubicBezTo>
                <a:cubicBezTo>
                  <a:pt x="6499864" y="2747547"/>
                  <a:pt x="6485187" y="2732372"/>
                  <a:pt x="6467649" y="2731874"/>
                </a:cubicBezTo>
                <a:cubicBezTo>
                  <a:pt x="6449488" y="2731377"/>
                  <a:pt x="6435432" y="2744810"/>
                  <a:pt x="6434935" y="2762971"/>
                </a:cubicBezTo>
                <a:cubicBezTo>
                  <a:pt x="6434562" y="2780758"/>
                  <a:pt x="6448493" y="2795684"/>
                  <a:pt x="6465907" y="2796182"/>
                </a:cubicBezTo>
                <a:close/>
                <a:moveTo>
                  <a:pt x="6379708" y="2731874"/>
                </a:moveTo>
                <a:cubicBezTo>
                  <a:pt x="6362169" y="2732123"/>
                  <a:pt x="6347367" y="2747049"/>
                  <a:pt x="6347741" y="2764215"/>
                </a:cubicBezTo>
                <a:cubicBezTo>
                  <a:pt x="6347989" y="2780882"/>
                  <a:pt x="6364035" y="2796430"/>
                  <a:pt x="6380703" y="2796182"/>
                </a:cubicBezTo>
                <a:cubicBezTo>
                  <a:pt x="6398117" y="2795933"/>
                  <a:pt x="6412297" y="2781007"/>
                  <a:pt x="6412048" y="2763344"/>
                </a:cubicBezTo>
                <a:cubicBezTo>
                  <a:pt x="6411799" y="2745184"/>
                  <a:pt x="6397868" y="2731626"/>
                  <a:pt x="6379708" y="2731874"/>
                </a:cubicBezTo>
                <a:close/>
                <a:moveTo>
                  <a:pt x="6289280" y="2731874"/>
                </a:moveTo>
                <a:cubicBezTo>
                  <a:pt x="6271742" y="2732621"/>
                  <a:pt x="6257313" y="2748045"/>
                  <a:pt x="6258183" y="2765085"/>
                </a:cubicBezTo>
                <a:cubicBezTo>
                  <a:pt x="6259054" y="2781877"/>
                  <a:pt x="6275473" y="2796928"/>
                  <a:pt x="6292016" y="2796057"/>
                </a:cubicBezTo>
                <a:cubicBezTo>
                  <a:pt x="6309555" y="2795186"/>
                  <a:pt x="6323112" y="2780136"/>
                  <a:pt x="6322490" y="2762349"/>
                </a:cubicBezTo>
                <a:cubicBezTo>
                  <a:pt x="6321744" y="2744313"/>
                  <a:pt x="6307440" y="2731128"/>
                  <a:pt x="6289280" y="2731874"/>
                </a:cubicBezTo>
                <a:close/>
                <a:moveTo>
                  <a:pt x="6168626" y="2763219"/>
                </a:moveTo>
                <a:cubicBezTo>
                  <a:pt x="6168253" y="2779887"/>
                  <a:pt x="6183801" y="2795933"/>
                  <a:pt x="6200468" y="2796306"/>
                </a:cubicBezTo>
                <a:cubicBezTo>
                  <a:pt x="6217634" y="2796679"/>
                  <a:pt x="6232560" y="2782002"/>
                  <a:pt x="6232933" y="2764339"/>
                </a:cubicBezTo>
                <a:cubicBezTo>
                  <a:pt x="6233306" y="2746179"/>
                  <a:pt x="6219748" y="2732247"/>
                  <a:pt x="6201588" y="2731874"/>
                </a:cubicBezTo>
                <a:cubicBezTo>
                  <a:pt x="6183925" y="2731626"/>
                  <a:pt x="6168875" y="2745805"/>
                  <a:pt x="6168626" y="2763095"/>
                </a:cubicBezTo>
                <a:close/>
                <a:moveTo>
                  <a:pt x="6114145" y="2796182"/>
                </a:moveTo>
                <a:cubicBezTo>
                  <a:pt x="6130813" y="2796430"/>
                  <a:pt x="6146734" y="2780882"/>
                  <a:pt x="6147107" y="2764215"/>
                </a:cubicBezTo>
                <a:cubicBezTo>
                  <a:pt x="6147480" y="2747049"/>
                  <a:pt x="6132678" y="2732123"/>
                  <a:pt x="6115140" y="2731874"/>
                </a:cubicBezTo>
                <a:cubicBezTo>
                  <a:pt x="6096980" y="2731626"/>
                  <a:pt x="6083049" y="2745184"/>
                  <a:pt x="6082800" y="2763344"/>
                </a:cubicBezTo>
                <a:cubicBezTo>
                  <a:pt x="6082551" y="2781007"/>
                  <a:pt x="6096855" y="2795933"/>
                  <a:pt x="6114145" y="2796306"/>
                </a:cubicBezTo>
                <a:close/>
                <a:moveTo>
                  <a:pt x="6026081" y="2796182"/>
                </a:moveTo>
                <a:cubicBezTo>
                  <a:pt x="6042748" y="2795560"/>
                  <a:pt x="6058047" y="2779265"/>
                  <a:pt x="6057425" y="2762597"/>
                </a:cubicBezTo>
                <a:cubicBezTo>
                  <a:pt x="6056804" y="2745184"/>
                  <a:pt x="6041753" y="2731253"/>
                  <a:pt x="6023966" y="2731750"/>
                </a:cubicBezTo>
                <a:cubicBezTo>
                  <a:pt x="6005930" y="2732247"/>
                  <a:pt x="5992497" y="2746552"/>
                  <a:pt x="5993118" y="2764588"/>
                </a:cubicBezTo>
                <a:cubicBezTo>
                  <a:pt x="5993616" y="2782126"/>
                  <a:pt x="6009039" y="2796679"/>
                  <a:pt x="6026081" y="2796057"/>
                </a:cubicBezTo>
                <a:close/>
                <a:moveTo>
                  <a:pt x="5903561" y="2765085"/>
                </a:moveTo>
                <a:cubicBezTo>
                  <a:pt x="5904307" y="2782624"/>
                  <a:pt x="5919731" y="2797052"/>
                  <a:pt x="5936896" y="2796057"/>
                </a:cubicBezTo>
                <a:cubicBezTo>
                  <a:pt x="5953688" y="2795186"/>
                  <a:pt x="5968614" y="2778767"/>
                  <a:pt x="5967868" y="2762224"/>
                </a:cubicBezTo>
                <a:cubicBezTo>
                  <a:pt x="5966998" y="2744810"/>
                  <a:pt x="5951822" y="2731128"/>
                  <a:pt x="5934035" y="2731874"/>
                </a:cubicBezTo>
                <a:cubicBezTo>
                  <a:pt x="5915999" y="2732621"/>
                  <a:pt x="5902815" y="2747049"/>
                  <a:pt x="5903561" y="2765085"/>
                </a:cubicBezTo>
                <a:close/>
                <a:moveTo>
                  <a:pt x="5816243" y="2764339"/>
                </a:moveTo>
                <a:cubicBezTo>
                  <a:pt x="5816740" y="2781131"/>
                  <a:pt x="5832786" y="2796430"/>
                  <a:pt x="5849453" y="2796057"/>
                </a:cubicBezTo>
                <a:cubicBezTo>
                  <a:pt x="5866867" y="2795684"/>
                  <a:pt x="5880923" y="2780634"/>
                  <a:pt x="5880549" y="2762971"/>
                </a:cubicBezTo>
                <a:cubicBezTo>
                  <a:pt x="5880176" y="2744810"/>
                  <a:pt x="5866121" y="2731377"/>
                  <a:pt x="5847961" y="2731750"/>
                </a:cubicBezTo>
                <a:cubicBezTo>
                  <a:pt x="5830422" y="2732123"/>
                  <a:pt x="5815745" y="2747174"/>
                  <a:pt x="5816118" y="2764339"/>
                </a:cubicBezTo>
                <a:close/>
                <a:moveTo>
                  <a:pt x="5758279" y="2731750"/>
                </a:moveTo>
                <a:cubicBezTo>
                  <a:pt x="5740741" y="2732247"/>
                  <a:pt x="5726063" y="2747422"/>
                  <a:pt x="5726685" y="2764463"/>
                </a:cubicBezTo>
                <a:cubicBezTo>
                  <a:pt x="5727183" y="2781131"/>
                  <a:pt x="5743477" y="2796430"/>
                  <a:pt x="5760020" y="2795933"/>
                </a:cubicBezTo>
                <a:cubicBezTo>
                  <a:pt x="5777434" y="2795435"/>
                  <a:pt x="5791365" y="2780384"/>
                  <a:pt x="5790992" y="2762597"/>
                </a:cubicBezTo>
                <a:cubicBezTo>
                  <a:pt x="5790495" y="2744561"/>
                  <a:pt x="5776439" y="2731128"/>
                  <a:pt x="5758279" y="2731626"/>
                </a:cubicBezTo>
                <a:close/>
                <a:moveTo>
                  <a:pt x="5637128" y="2763966"/>
                </a:moveTo>
                <a:cubicBezTo>
                  <a:pt x="5637376" y="2780634"/>
                  <a:pt x="5653173" y="2796306"/>
                  <a:pt x="5669841" y="2796182"/>
                </a:cubicBezTo>
                <a:cubicBezTo>
                  <a:pt x="5687131" y="2796057"/>
                  <a:pt x="5701559" y="2781131"/>
                  <a:pt x="5701435" y="2763468"/>
                </a:cubicBezTo>
                <a:cubicBezTo>
                  <a:pt x="5701311" y="2745308"/>
                  <a:pt x="5687504" y="2731750"/>
                  <a:pt x="5669344" y="2731874"/>
                </a:cubicBezTo>
                <a:cubicBezTo>
                  <a:pt x="5651805" y="2731999"/>
                  <a:pt x="5637003" y="2746801"/>
                  <a:pt x="5637128" y="2763966"/>
                </a:cubicBezTo>
                <a:close/>
                <a:moveTo>
                  <a:pt x="5547570" y="2764712"/>
                </a:moveTo>
                <a:cubicBezTo>
                  <a:pt x="5548192" y="2781380"/>
                  <a:pt x="5564487" y="2796679"/>
                  <a:pt x="5581154" y="2796057"/>
                </a:cubicBezTo>
                <a:cubicBezTo>
                  <a:pt x="5598568" y="2795435"/>
                  <a:pt x="5612499" y="2780384"/>
                  <a:pt x="5611878" y="2762597"/>
                </a:cubicBezTo>
                <a:cubicBezTo>
                  <a:pt x="5611380" y="2744561"/>
                  <a:pt x="5597076" y="2731128"/>
                  <a:pt x="5579040" y="2731750"/>
                </a:cubicBezTo>
                <a:cubicBezTo>
                  <a:pt x="5561501" y="2732247"/>
                  <a:pt x="5546948" y="2747671"/>
                  <a:pt x="5547570" y="2764712"/>
                </a:cubicBezTo>
                <a:close/>
                <a:moveTo>
                  <a:pt x="5461744" y="2764712"/>
                </a:moveTo>
                <a:cubicBezTo>
                  <a:pt x="5462242" y="2782251"/>
                  <a:pt x="5477541" y="2796803"/>
                  <a:pt x="5494582" y="2796182"/>
                </a:cubicBezTo>
                <a:cubicBezTo>
                  <a:pt x="5511250" y="2795560"/>
                  <a:pt x="5526549" y="2779265"/>
                  <a:pt x="5525927" y="2762722"/>
                </a:cubicBezTo>
                <a:cubicBezTo>
                  <a:pt x="5525305" y="2745308"/>
                  <a:pt x="5510255" y="2731377"/>
                  <a:pt x="5492592" y="2731874"/>
                </a:cubicBezTo>
                <a:cubicBezTo>
                  <a:pt x="5474556" y="2732372"/>
                  <a:pt x="5461122" y="2746552"/>
                  <a:pt x="5461744" y="2764712"/>
                </a:cubicBezTo>
                <a:close/>
                <a:moveTo>
                  <a:pt x="5404527" y="2796182"/>
                </a:moveTo>
                <a:cubicBezTo>
                  <a:pt x="5421195" y="2795933"/>
                  <a:pt x="5436743" y="2779887"/>
                  <a:pt x="5436494" y="2763219"/>
                </a:cubicBezTo>
                <a:cubicBezTo>
                  <a:pt x="5436245" y="2745930"/>
                  <a:pt x="5421319" y="2731626"/>
                  <a:pt x="5403656" y="2731874"/>
                </a:cubicBezTo>
                <a:cubicBezTo>
                  <a:pt x="5385496" y="2732123"/>
                  <a:pt x="5371938" y="2746054"/>
                  <a:pt x="5372187" y="2764215"/>
                </a:cubicBezTo>
                <a:cubicBezTo>
                  <a:pt x="5372436" y="2781753"/>
                  <a:pt x="5387362" y="2796555"/>
                  <a:pt x="5404527" y="2796182"/>
                </a:cubicBezTo>
                <a:close/>
                <a:moveTo>
                  <a:pt x="5314223" y="2796182"/>
                </a:moveTo>
                <a:cubicBezTo>
                  <a:pt x="5330891" y="2796182"/>
                  <a:pt x="5346813" y="2780634"/>
                  <a:pt x="5346937" y="2763966"/>
                </a:cubicBezTo>
                <a:cubicBezTo>
                  <a:pt x="5347061" y="2746801"/>
                  <a:pt x="5332259" y="2731999"/>
                  <a:pt x="5314721" y="2731874"/>
                </a:cubicBezTo>
                <a:cubicBezTo>
                  <a:pt x="5296561" y="2731750"/>
                  <a:pt x="5282754" y="2745432"/>
                  <a:pt x="5282630" y="2763468"/>
                </a:cubicBezTo>
                <a:cubicBezTo>
                  <a:pt x="5282630" y="2781131"/>
                  <a:pt x="5296934" y="2796057"/>
                  <a:pt x="5314223" y="2796182"/>
                </a:cubicBezTo>
                <a:close/>
                <a:moveTo>
                  <a:pt x="5195311" y="2764712"/>
                </a:moveTo>
                <a:cubicBezTo>
                  <a:pt x="5195933" y="2781380"/>
                  <a:pt x="5212103" y="2796679"/>
                  <a:pt x="5228771" y="2796182"/>
                </a:cubicBezTo>
                <a:cubicBezTo>
                  <a:pt x="5246184" y="2795684"/>
                  <a:pt x="5260116" y="2780634"/>
                  <a:pt x="5259618" y="2762846"/>
                </a:cubicBezTo>
                <a:cubicBezTo>
                  <a:pt x="5259121" y="2744810"/>
                  <a:pt x="5244941" y="2731377"/>
                  <a:pt x="5226780" y="2731874"/>
                </a:cubicBezTo>
                <a:cubicBezTo>
                  <a:pt x="5209242" y="2732372"/>
                  <a:pt x="5194565" y="2747671"/>
                  <a:pt x="5195187" y="2764712"/>
                </a:cubicBezTo>
                <a:close/>
                <a:moveTo>
                  <a:pt x="5105878" y="2762722"/>
                </a:moveTo>
                <a:cubicBezTo>
                  <a:pt x="5105256" y="2779265"/>
                  <a:pt x="5120556" y="2795560"/>
                  <a:pt x="5137223" y="2796306"/>
                </a:cubicBezTo>
                <a:cubicBezTo>
                  <a:pt x="5154264" y="2796928"/>
                  <a:pt x="5169563" y="2782251"/>
                  <a:pt x="5170185" y="2764836"/>
                </a:cubicBezTo>
                <a:cubicBezTo>
                  <a:pt x="5170683" y="2746676"/>
                  <a:pt x="5157374" y="2732496"/>
                  <a:pt x="5139338" y="2731999"/>
                </a:cubicBezTo>
                <a:cubicBezTo>
                  <a:pt x="5121551" y="2731501"/>
                  <a:pt x="5106500" y="2745432"/>
                  <a:pt x="5105878" y="2762846"/>
                </a:cubicBezTo>
                <a:close/>
                <a:moveTo>
                  <a:pt x="5047790" y="2731874"/>
                </a:moveTo>
                <a:cubicBezTo>
                  <a:pt x="5030252" y="2732372"/>
                  <a:pt x="5015574" y="2747547"/>
                  <a:pt x="5016196" y="2764712"/>
                </a:cubicBezTo>
                <a:cubicBezTo>
                  <a:pt x="5016818" y="2781380"/>
                  <a:pt x="5032988" y="2796679"/>
                  <a:pt x="5049656" y="2796182"/>
                </a:cubicBezTo>
                <a:cubicBezTo>
                  <a:pt x="5067070" y="2795684"/>
                  <a:pt x="5081001" y="2780634"/>
                  <a:pt x="5080628" y="2762846"/>
                </a:cubicBezTo>
                <a:cubicBezTo>
                  <a:pt x="5080130" y="2744810"/>
                  <a:pt x="5065950" y="2731377"/>
                  <a:pt x="5047915" y="2731874"/>
                </a:cubicBezTo>
                <a:close/>
                <a:moveTo>
                  <a:pt x="4961342" y="2796182"/>
                </a:moveTo>
                <a:cubicBezTo>
                  <a:pt x="4978010" y="2796679"/>
                  <a:pt x="4994180" y="2781380"/>
                  <a:pt x="4994802" y="2764712"/>
                </a:cubicBezTo>
                <a:cubicBezTo>
                  <a:pt x="4995424" y="2747671"/>
                  <a:pt x="4980746" y="2732372"/>
                  <a:pt x="4963208" y="2731874"/>
                </a:cubicBezTo>
                <a:cubicBezTo>
                  <a:pt x="4945048" y="2731377"/>
                  <a:pt x="4930868" y="2744810"/>
                  <a:pt x="4930370" y="2762846"/>
                </a:cubicBezTo>
                <a:cubicBezTo>
                  <a:pt x="4929873" y="2780634"/>
                  <a:pt x="4943804" y="2795684"/>
                  <a:pt x="4961218" y="2796182"/>
                </a:cubicBezTo>
                <a:close/>
                <a:moveTo>
                  <a:pt x="4840813" y="2765209"/>
                </a:moveTo>
                <a:cubicBezTo>
                  <a:pt x="4841559" y="2782748"/>
                  <a:pt x="4856983" y="2797177"/>
                  <a:pt x="4874148" y="2796182"/>
                </a:cubicBezTo>
                <a:cubicBezTo>
                  <a:pt x="4890940" y="2795311"/>
                  <a:pt x="4905866" y="2778892"/>
                  <a:pt x="4905120" y="2762349"/>
                </a:cubicBezTo>
                <a:cubicBezTo>
                  <a:pt x="4904249" y="2744935"/>
                  <a:pt x="4889074" y="2731253"/>
                  <a:pt x="4871287" y="2731999"/>
                </a:cubicBezTo>
                <a:cubicBezTo>
                  <a:pt x="4853251" y="2732745"/>
                  <a:pt x="4840067" y="2747174"/>
                  <a:pt x="4840813" y="2765209"/>
                </a:cubicBezTo>
                <a:close/>
                <a:moveTo>
                  <a:pt x="4782601" y="2796182"/>
                </a:moveTo>
                <a:cubicBezTo>
                  <a:pt x="4799268" y="2796430"/>
                  <a:pt x="4815314" y="2781007"/>
                  <a:pt x="4815687" y="2764339"/>
                </a:cubicBezTo>
                <a:cubicBezTo>
                  <a:pt x="4816060" y="2747174"/>
                  <a:pt x="4801258" y="2732247"/>
                  <a:pt x="4783720" y="2731874"/>
                </a:cubicBezTo>
                <a:cubicBezTo>
                  <a:pt x="4765560" y="2731626"/>
                  <a:pt x="4751629" y="2745059"/>
                  <a:pt x="4751380" y="2763219"/>
                </a:cubicBezTo>
                <a:cubicBezTo>
                  <a:pt x="4751131" y="2780882"/>
                  <a:pt x="4765311" y="2795933"/>
                  <a:pt x="4782725" y="2796182"/>
                </a:cubicBezTo>
                <a:close/>
                <a:moveTo>
                  <a:pt x="4696899" y="2731874"/>
                </a:moveTo>
                <a:cubicBezTo>
                  <a:pt x="4679236" y="2731626"/>
                  <a:pt x="4664310" y="2745930"/>
                  <a:pt x="4664061" y="2763219"/>
                </a:cubicBezTo>
                <a:cubicBezTo>
                  <a:pt x="4663813" y="2779887"/>
                  <a:pt x="4679361" y="2795809"/>
                  <a:pt x="4696029" y="2796182"/>
                </a:cubicBezTo>
                <a:cubicBezTo>
                  <a:pt x="4713194" y="2796555"/>
                  <a:pt x="4728120" y="2781753"/>
                  <a:pt x="4728369" y="2764215"/>
                </a:cubicBezTo>
                <a:cubicBezTo>
                  <a:pt x="4728617" y="2746054"/>
                  <a:pt x="4715060" y="2732123"/>
                  <a:pt x="4696899" y="2731874"/>
                </a:cubicBezTo>
                <a:close/>
                <a:moveTo>
                  <a:pt x="4605849" y="2731874"/>
                </a:moveTo>
                <a:cubicBezTo>
                  <a:pt x="4588311" y="2732372"/>
                  <a:pt x="4573758" y="2747671"/>
                  <a:pt x="4574380" y="2764712"/>
                </a:cubicBezTo>
                <a:cubicBezTo>
                  <a:pt x="4575002" y="2781380"/>
                  <a:pt x="4591296" y="2796679"/>
                  <a:pt x="4607839" y="2796057"/>
                </a:cubicBezTo>
                <a:cubicBezTo>
                  <a:pt x="4625253" y="2795435"/>
                  <a:pt x="4639184" y="2780384"/>
                  <a:pt x="4638687" y="2762722"/>
                </a:cubicBezTo>
                <a:cubicBezTo>
                  <a:pt x="4638189" y="2744686"/>
                  <a:pt x="4624009" y="2731253"/>
                  <a:pt x="4605849" y="2731874"/>
                </a:cubicBezTo>
                <a:close/>
                <a:moveTo>
                  <a:pt x="4516416" y="2731874"/>
                </a:moveTo>
                <a:cubicBezTo>
                  <a:pt x="4498878" y="2732372"/>
                  <a:pt x="4484200" y="2747547"/>
                  <a:pt x="4484822" y="2764588"/>
                </a:cubicBezTo>
                <a:cubicBezTo>
                  <a:pt x="4485320" y="2781255"/>
                  <a:pt x="4501614" y="2796555"/>
                  <a:pt x="4518157" y="2796057"/>
                </a:cubicBezTo>
                <a:cubicBezTo>
                  <a:pt x="4535572" y="2795560"/>
                  <a:pt x="4549503" y="2780509"/>
                  <a:pt x="4549130" y="2762722"/>
                </a:cubicBezTo>
                <a:cubicBezTo>
                  <a:pt x="4548632" y="2744686"/>
                  <a:pt x="4534576" y="2731253"/>
                  <a:pt x="4516416" y="2731750"/>
                </a:cubicBezTo>
                <a:close/>
                <a:moveTo>
                  <a:pt x="4427108" y="2731874"/>
                </a:moveTo>
                <a:cubicBezTo>
                  <a:pt x="4409569" y="2732247"/>
                  <a:pt x="4394892" y="2747174"/>
                  <a:pt x="4395265" y="2764339"/>
                </a:cubicBezTo>
                <a:cubicBezTo>
                  <a:pt x="4395638" y="2781007"/>
                  <a:pt x="4411684" y="2796430"/>
                  <a:pt x="4428351" y="2796182"/>
                </a:cubicBezTo>
                <a:cubicBezTo>
                  <a:pt x="4445765" y="2795809"/>
                  <a:pt x="4459945" y="2780882"/>
                  <a:pt x="4459572" y="2763219"/>
                </a:cubicBezTo>
                <a:cubicBezTo>
                  <a:pt x="4459323" y="2745059"/>
                  <a:pt x="4445268" y="2731626"/>
                  <a:pt x="4427108" y="2731874"/>
                </a:cubicBezTo>
                <a:close/>
                <a:moveTo>
                  <a:pt x="4340411" y="2796182"/>
                </a:moveTo>
                <a:cubicBezTo>
                  <a:pt x="4357079" y="2796679"/>
                  <a:pt x="4373249" y="2781380"/>
                  <a:pt x="4373746" y="2764712"/>
                </a:cubicBezTo>
                <a:cubicBezTo>
                  <a:pt x="4374368" y="2747547"/>
                  <a:pt x="4359691" y="2732372"/>
                  <a:pt x="4342152" y="2731874"/>
                </a:cubicBezTo>
                <a:cubicBezTo>
                  <a:pt x="4323992" y="2731377"/>
                  <a:pt x="4309812" y="2744810"/>
                  <a:pt x="4309439" y="2762846"/>
                </a:cubicBezTo>
                <a:cubicBezTo>
                  <a:pt x="4309066" y="2780634"/>
                  <a:pt x="4322997" y="2795560"/>
                  <a:pt x="4340411" y="2796182"/>
                </a:cubicBezTo>
                <a:close/>
                <a:moveTo>
                  <a:pt x="4219882" y="2765209"/>
                </a:moveTo>
                <a:cubicBezTo>
                  <a:pt x="4220628" y="2782748"/>
                  <a:pt x="4236052" y="2797177"/>
                  <a:pt x="4253217" y="2796182"/>
                </a:cubicBezTo>
                <a:cubicBezTo>
                  <a:pt x="4270009" y="2795311"/>
                  <a:pt x="4284935" y="2778892"/>
                  <a:pt x="4284189" y="2762349"/>
                </a:cubicBezTo>
                <a:cubicBezTo>
                  <a:pt x="4283318" y="2744935"/>
                  <a:pt x="4268143" y="2731253"/>
                  <a:pt x="4250356" y="2731999"/>
                </a:cubicBezTo>
                <a:cubicBezTo>
                  <a:pt x="4232320" y="2732745"/>
                  <a:pt x="4219135" y="2747174"/>
                  <a:pt x="4219882" y="2765209"/>
                </a:cubicBezTo>
                <a:close/>
                <a:moveTo>
                  <a:pt x="4162416" y="2796182"/>
                </a:moveTo>
                <a:cubicBezTo>
                  <a:pt x="4179083" y="2796057"/>
                  <a:pt x="4194756" y="2780136"/>
                  <a:pt x="4194631" y="2763468"/>
                </a:cubicBezTo>
                <a:cubicBezTo>
                  <a:pt x="4194631" y="2746179"/>
                  <a:pt x="4179580" y="2731750"/>
                  <a:pt x="4161918" y="2731874"/>
                </a:cubicBezTo>
                <a:cubicBezTo>
                  <a:pt x="4143758" y="2731874"/>
                  <a:pt x="4130075" y="2745805"/>
                  <a:pt x="4130199" y="2763966"/>
                </a:cubicBezTo>
                <a:cubicBezTo>
                  <a:pt x="4130324" y="2781628"/>
                  <a:pt x="4145001" y="2796430"/>
                  <a:pt x="4162291" y="2796182"/>
                </a:cubicBezTo>
                <a:close/>
                <a:moveTo>
                  <a:pt x="85065" y="2796182"/>
                </a:moveTo>
                <a:cubicBezTo>
                  <a:pt x="101857" y="2795684"/>
                  <a:pt x="117157" y="2779638"/>
                  <a:pt x="116784" y="2762971"/>
                </a:cubicBezTo>
                <a:cubicBezTo>
                  <a:pt x="116410" y="2745557"/>
                  <a:pt x="101360" y="2731501"/>
                  <a:pt x="83697" y="2731874"/>
                </a:cubicBezTo>
                <a:cubicBezTo>
                  <a:pt x="65537" y="2732247"/>
                  <a:pt x="52103" y="2746303"/>
                  <a:pt x="52476" y="2764463"/>
                </a:cubicBezTo>
                <a:cubicBezTo>
                  <a:pt x="52850" y="2782002"/>
                  <a:pt x="67900" y="2796679"/>
                  <a:pt x="85065" y="2796182"/>
                </a:cubicBezTo>
                <a:close/>
                <a:moveTo>
                  <a:pt x="4043130" y="2762722"/>
                </a:moveTo>
                <a:cubicBezTo>
                  <a:pt x="4042633" y="2779265"/>
                  <a:pt x="4057808" y="2795560"/>
                  <a:pt x="4074600" y="2796182"/>
                </a:cubicBezTo>
                <a:cubicBezTo>
                  <a:pt x="4091640" y="2796803"/>
                  <a:pt x="4106939" y="2782126"/>
                  <a:pt x="4107437" y="2764712"/>
                </a:cubicBezTo>
                <a:cubicBezTo>
                  <a:pt x="4107935" y="2746552"/>
                  <a:pt x="4094625" y="2732372"/>
                  <a:pt x="4076589" y="2731874"/>
                </a:cubicBezTo>
                <a:cubicBezTo>
                  <a:pt x="4058802" y="2731377"/>
                  <a:pt x="4043752" y="2745308"/>
                  <a:pt x="4043254" y="2762722"/>
                </a:cubicBezTo>
                <a:close/>
                <a:moveTo>
                  <a:pt x="3953573" y="2762846"/>
                </a:moveTo>
                <a:cubicBezTo>
                  <a:pt x="3953075" y="2779514"/>
                  <a:pt x="3968499" y="2795684"/>
                  <a:pt x="3985167" y="2796182"/>
                </a:cubicBezTo>
                <a:cubicBezTo>
                  <a:pt x="4002207" y="2796679"/>
                  <a:pt x="4017382" y="2782002"/>
                  <a:pt x="4017880" y="2764463"/>
                </a:cubicBezTo>
                <a:cubicBezTo>
                  <a:pt x="4018377" y="2746303"/>
                  <a:pt x="4004944" y="2732247"/>
                  <a:pt x="3986783" y="2731750"/>
                </a:cubicBezTo>
                <a:cubicBezTo>
                  <a:pt x="3968996" y="2731377"/>
                  <a:pt x="3954070" y="2745308"/>
                  <a:pt x="3953573" y="2762722"/>
                </a:cubicBezTo>
                <a:close/>
                <a:moveTo>
                  <a:pt x="3864015" y="2763468"/>
                </a:moveTo>
                <a:cubicBezTo>
                  <a:pt x="3864015" y="2780136"/>
                  <a:pt x="3879563" y="2795933"/>
                  <a:pt x="3896231" y="2796182"/>
                </a:cubicBezTo>
                <a:cubicBezTo>
                  <a:pt x="3913521" y="2796306"/>
                  <a:pt x="3928198" y="2781504"/>
                  <a:pt x="3928322" y="2763966"/>
                </a:cubicBezTo>
                <a:cubicBezTo>
                  <a:pt x="3928447" y="2745805"/>
                  <a:pt x="3914764" y="2731999"/>
                  <a:pt x="3896604" y="2731874"/>
                </a:cubicBezTo>
                <a:cubicBezTo>
                  <a:pt x="3878941" y="2731874"/>
                  <a:pt x="3864015" y="2746179"/>
                  <a:pt x="3864015" y="2763468"/>
                </a:cubicBezTo>
                <a:close/>
                <a:moveTo>
                  <a:pt x="3808664" y="2796057"/>
                </a:moveTo>
                <a:cubicBezTo>
                  <a:pt x="3825207" y="2796803"/>
                  <a:pt x="3841626" y="2781753"/>
                  <a:pt x="3842497" y="2765085"/>
                </a:cubicBezTo>
                <a:cubicBezTo>
                  <a:pt x="3843367" y="2748045"/>
                  <a:pt x="3828939" y="2732621"/>
                  <a:pt x="3811400" y="2731874"/>
                </a:cubicBezTo>
                <a:cubicBezTo>
                  <a:pt x="3793240" y="2731128"/>
                  <a:pt x="3778936" y="2744313"/>
                  <a:pt x="3778189" y="2762349"/>
                </a:cubicBezTo>
                <a:cubicBezTo>
                  <a:pt x="3777443" y="2780136"/>
                  <a:pt x="3791125" y="2795311"/>
                  <a:pt x="3808664" y="2796057"/>
                </a:cubicBezTo>
                <a:close/>
                <a:moveTo>
                  <a:pt x="3720723" y="2796057"/>
                </a:moveTo>
                <a:cubicBezTo>
                  <a:pt x="3737391" y="2795809"/>
                  <a:pt x="3753064" y="2780011"/>
                  <a:pt x="3752939" y="2763344"/>
                </a:cubicBezTo>
                <a:cubicBezTo>
                  <a:pt x="3752815" y="2746054"/>
                  <a:pt x="3737889" y="2731626"/>
                  <a:pt x="3720226" y="2731750"/>
                </a:cubicBezTo>
                <a:cubicBezTo>
                  <a:pt x="3702066" y="2731874"/>
                  <a:pt x="3688508" y="2745681"/>
                  <a:pt x="3688632" y="2763841"/>
                </a:cubicBezTo>
                <a:cubicBezTo>
                  <a:pt x="3688756" y="2781504"/>
                  <a:pt x="3703558" y="2796182"/>
                  <a:pt x="3720723" y="2796057"/>
                </a:cubicBezTo>
                <a:close/>
                <a:moveTo>
                  <a:pt x="3631663" y="2796057"/>
                </a:moveTo>
                <a:cubicBezTo>
                  <a:pt x="3648331" y="2795560"/>
                  <a:pt x="3663755" y="2779390"/>
                  <a:pt x="3663257" y="2762722"/>
                </a:cubicBezTo>
                <a:cubicBezTo>
                  <a:pt x="3662760" y="2745308"/>
                  <a:pt x="3647833" y="2731253"/>
                  <a:pt x="3630046" y="2731626"/>
                </a:cubicBezTo>
                <a:cubicBezTo>
                  <a:pt x="3612011" y="2731999"/>
                  <a:pt x="3598452" y="2746179"/>
                  <a:pt x="3598950" y="2764215"/>
                </a:cubicBezTo>
                <a:cubicBezTo>
                  <a:pt x="3599323" y="2781753"/>
                  <a:pt x="3614498" y="2796430"/>
                  <a:pt x="3631663" y="2795933"/>
                </a:cubicBezTo>
                <a:close/>
                <a:moveTo>
                  <a:pt x="3541111" y="2796057"/>
                </a:moveTo>
                <a:cubicBezTo>
                  <a:pt x="3557778" y="2796057"/>
                  <a:pt x="3573575" y="2780509"/>
                  <a:pt x="3573824" y="2763841"/>
                </a:cubicBezTo>
                <a:cubicBezTo>
                  <a:pt x="3573949" y="2746552"/>
                  <a:pt x="3559147" y="2731874"/>
                  <a:pt x="3541609" y="2731750"/>
                </a:cubicBezTo>
                <a:cubicBezTo>
                  <a:pt x="3523448" y="2731626"/>
                  <a:pt x="3509641" y="2745308"/>
                  <a:pt x="3509517" y="2763468"/>
                </a:cubicBezTo>
                <a:cubicBezTo>
                  <a:pt x="3509517" y="2781131"/>
                  <a:pt x="3523821" y="2796057"/>
                  <a:pt x="3541111" y="2796057"/>
                </a:cubicBezTo>
                <a:close/>
                <a:moveTo>
                  <a:pt x="3454166" y="2731750"/>
                </a:moveTo>
                <a:cubicBezTo>
                  <a:pt x="3436627" y="2731999"/>
                  <a:pt x="3421825" y="2746925"/>
                  <a:pt x="3422199" y="2764090"/>
                </a:cubicBezTo>
                <a:cubicBezTo>
                  <a:pt x="3422447" y="2780758"/>
                  <a:pt x="3438493" y="2796306"/>
                  <a:pt x="3455161" y="2796057"/>
                </a:cubicBezTo>
                <a:cubicBezTo>
                  <a:pt x="3472574" y="2795809"/>
                  <a:pt x="3486755" y="2780882"/>
                  <a:pt x="3486506" y="2763219"/>
                </a:cubicBezTo>
                <a:cubicBezTo>
                  <a:pt x="3486257" y="2745059"/>
                  <a:pt x="3472326" y="2731501"/>
                  <a:pt x="3454166" y="2731750"/>
                </a:cubicBezTo>
                <a:close/>
                <a:moveTo>
                  <a:pt x="3364110" y="2731750"/>
                </a:moveTo>
                <a:cubicBezTo>
                  <a:pt x="3346572" y="2732247"/>
                  <a:pt x="3332019" y="2747547"/>
                  <a:pt x="3332641" y="2764588"/>
                </a:cubicBezTo>
                <a:cubicBezTo>
                  <a:pt x="3333263" y="2781255"/>
                  <a:pt x="3349558" y="2796555"/>
                  <a:pt x="3366101" y="2795933"/>
                </a:cubicBezTo>
                <a:cubicBezTo>
                  <a:pt x="3383515" y="2795311"/>
                  <a:pt x="3397446" y="2780260"/>
                  <a:pt x="3396948" y="2762597"/>
                </a:cubicBezTo>
                <a:cubicBezTo>
                  <a:pt x="3396451" y="2744561"/>
                  <a:pt x="3382271" y="2731128"/>
                  <a:pt x="3364110" y="2731750"/>
                </a:cubicBezTo>
                <a:close/>
                <a:moveTo>
                  <a:pt x="3243084" y="2762971"/>
                </a:moveTo>
                <a:cubicBezTo>
                  <a:pt x="3242711" y="2779638"/>
                  <a:pt x="3258134" y="2795684"/>
                  <a:pt x="3274802" y="2796182"/>
                </a:cubicBezTo>
                <a:cubicBezTo>
                  <a:pt x="3291967" y="2796679"/>
                  <a:pt x="3307018" y="2782002"/>
                  <a:pt x="3307391" y="2764463"/>
                </a:cubicBezTo>
                <a:cubicBezTo>
                  <a:pt x="3307764" y="2746303"/>
                  <a:pt x="3294331" y="2732247"/>
                  <a:pt x="3276170" y="2731874"/>
                </a:cubicBezTo>
                <a:cubicBezTo>
                  <a:pt x="3258507" y="2731501"/>
                  <a:pt x="3243457" y="2745681"/>
                  <a:pt x="3243084" y="2762971"/>
                </a:cubicBezTo>
                <a:close/>
                <a:moveTo>
                  <a:pt x="3157258" y="2762971"/>
                </a:moveTo>
                <a:cubicBezTo>
                  <a:pt x="3156885" y="2780758"/>
                  <a:pt x="3170940" y="2795684"/>
                  <a:pt x="3188354" y="2796057"/>
                </a:cubicBezTo>
                <a:cubicBezTo>
                  <a:pt x="3205022" y="2796430"/>
                  <a:pt x="3221067" y="2781131"/>
                  <a:pt x="3221565" y="2764339"/>
                </a:cubicBezTo>
                <a:cubicBezTo>
                  <a:pt x="3222063" y="2747174"/>
                  <a:pt x="3207385" y="2732123"/>
                  <a:pt x="3189847" y="2731750"/>
                </a:cubicBezTo>
                <a:cubicBezTo>
                  <a:pt x="3171686" y="2731377"/>
                  <a:pt x="3157631" y="2744810"/>
                  <a:pt x="3157258" y="2762971"/>
                </a:cubicBezTo>
                <a:close/>
                <a:moveTo>
                  <a:pt x="3099792" y="2796182"/>
                </a:moveTo>
                <a:cubicBezTo>
                  <a:pt x="3116459" y="2796057"/>
                  <a:pt x="3132132" y="2780136"/>
                  <a:pt x="3132007" y="2763468"/>
                </a:cubicBezTo>
                <a:cubicBezTo>
                  <a:pt x="3132007" y="2746179"/>
                  <a:pt x="3116957" y="2731750"/>
                  <a:pt x="3099294" y="2731874"/>
                </a:cubicBezTo>
                <a:cubicBezTo>
                  <a:pt x="3081134" y="2731874"/>
                  <a:pt x="3067452" y="2745805"/>
                  <a:pt x="3067576" y="2763966"/>
                </a:cubicBezTo>
                <a:cubicBezTo>
                  <a:pt x="3067700" y="2781628"/>
                  <a:pt x="3082378" y="2796430"/>
                  <a:pt x="3099668" y="2796182"/>
                </a:cubicBezTo>
                <a:close/>
                <a:moveTo>
                  <a:pt x="2978143" y="2762722"/>
                </a:moveTo>
                <a:cubicBezTo>
                  <a:pt x="2977646" y="2780509"/>
                  <a:pt x="2991452" y="2795560"/>
                  <a:pt x="3008991" y="2796182"/>
                </a:cubicBezTo>
                <a:cubicBezTo>
                  <a:pt x="3025534" y="2796803"/>
                  <a:pt x="3041953" y="2781504"/>
                  <a:pt x="3042575" y="2764836"/>
                </a:cubicBezTo>
                <a:cubicBezTo>
                  <a:pt x="3043197" y="2747796"/>
                  <a:pt x="3028643" y="2732496"/>
                  <a:pt x="3011105" y="2731874"/>
                </a:cubicBezTo>
                <a:cubicBezTo>
                  <a:pt x="2992945" y="2731253"/>
                  <a:pt x="2978765" y="2744686"/>
                  <a:pt x="2978267" y="2762722"/>
                </a:cubicBezTo>
                <a:close/>
                <a:moveTo>
                  <a:pt x="2890825" y="2764712"/>
                </a:moveTo>
                <a:cubicBezTo>
                  <a:pt x="2891446" y="2781380"/>
                  <a:pt x="2907617" y="2796679"/>
                  <a:pt x="2924284" y="2796182"/>
                </a:cubicBezTo>
                <a:cubicBezTo>
                  <a:pt x="2941698" y="2795684"/>
                  <a:pt x="2955629" y="2780634"/>
                  <a:pt x="2955132" y="2762846"/>
                </a:cubicBezTo>
                <a:cubicBezTo>
                  <a:pt x="2954634" y="2744810"/>
                  <a:pt x="2940454" y="2731377"/>
                  <a:pt x="2922294" y="2731874"/>
                </a:cubicBezTo>
                <a:cubicBezTo>
                  <a:pt x="2904756" y="2732372"/>
                  <a:pt x="2890078" y="2747671"/>
                  <a:pt x="2890700" y="2764712"/>
                </a:cubicBezTo>
                <a:close/>
                <a:moveTo>
                  <a:pt x="2832736" y="2731874"/>
                </a:moveTo>
                <a:cubicBezTo>
                  <a:pt x="2815199" y="2732372"/>
                  <a:pt x="2800645" y="2747671"/>
                  <a:pt x="2801267" y="2764712"/>
                </a:cubicBezTo>
                <a:cubicBezTo>
                  <a:pt x="2801889" y="2781380"/>
                  <a:pt x="2818184" y="2796679"/>
                  <a:pt x="2834727" y="2796057"/>
                </a:cubicBezTo>
                <a:cubicBezTo>
                  <a:pt x="2852141" y="2795435"/>
                  <a:pt x="2866072" y="2780384"/>
                  <a:pt x="2865574" y="2762722"/>
                </a:cubicBezTo>
                <a:cubicBezTo>
                  <a:pt x="2865077" y="2744686"/>
                  <a:pt x="2850897" y="2731253"/>
                  <a:pt x="2832736" y="2731874"/>
                </a:cubicBezTo>
                <a:close/>
                <a:moveTo>
                  <a:pt x="2711710" y="2764463"/>
                </a:moveTo>
                <a:cubicBezTo>
                  <a:pt x="2712207" y="2781255"/>
                  <a:pt x="2728253" y="2796555"/>
                  <a:pt x="2744921" y="2796182"/>
                </a:cubicBezTo>
                <a:cubicBezTo>
                  <a:pt x="2762335" y="2795809"/>
                  <a:pt x="2776390" y="2780758"/>
                  <a:pt x="2776017" y="2763095"/>
                </a:cubicBezTo>
                <a:cubicBezTo>
                  <a:pt x="2775644" y="2744935"/>
                  <a:pt x="2761588" y="2731501"/>
                  <a:pt x="2743428" y="2731874"/>
                </a:cubicBezTo>
                <a:cubicBezTo>
                  <a:pt x="2725890" y="2732247"/>
                  <a:pt x="2711212" y="2747298"/>
                  <a:pt x="2711585" y="2764463"/>
                </a:cubicBezTo>
                <a:close/>
                <a:moveTo>
                  <a:pt x="2622152" y="2764712"/>
                </a:moveTo>
                <a:cubicBezTo>
                  <a:pt x="2622774" y="2781380"/>
                  <a:pt x="2639069" y="2796679"/>
                  <a:pt x="2655612" y="2796057"/>
                </a:cubicBezTo>
                <a:cubicBezTo>
                  <a:pt x="2673026" y="2795435"/>
                  <a:pt x="2686957" y="2780384"/>
                  <a:pt x="2686459" y="2762597"/>
                </a:cubicBezTo>
                <a:cubicBezTo>
                  <a:pt x="2685962" y="2744561"/>
                  <a:pt x="2671782" y="2731128"/>
                  <a:pt x="2653622" y="2731750"/>
                </a:cubicBezTo>
                <a:cubicBezTo>
                  <a:pt x="2636084" y="2732247"/>
                  <a:pt x="2621531" y="2747547"/>
                  <a:pt x="2622152" y="2764588"/>
                </a:cubicBezTo>
                <a:close/>
                <a:moveTo>
                  <a:pt x="2568418" y="2796182"/>
                </a:moveTo>
                <a:cubicBezTo>
                  <a:pt x="2585086" y="2796057"/>
                  <a:pt x="2600758" y="2780136"/>
                  <a:pt x="2600634" y="2763468"/>
                </a:cubicBezTo>
                <a:cubicBezTo>
                  <a:pt x="2600634" y="2746179"/>
                  <a:pt x="2585583" y="2731750"/>
                  <a:pt x="2567920" y="2731874"/>
                </a:cubicBezTo>
                <a:cubicBezTo>
                  <a:pt x="2549760" y="2731874"/>
                  <a:pt x="2536078" y="2745805"/>
                  <a:pt x="2536202" y="2763966"/>
                </a:cubicBezTo>
                <a:cubicBezTo>
                  <a:pt x="2536327" y="2781628"/>
                  <a:pt x="2551004" y="2796430"/>
                  <a:pt x="2568293" y="2796182"/>
                </a:cubicBezTo>
                <a:close/>
                <a:moveTo>
                  <a:pt x="2479482" y="2796182"/>
                </a:moveTo>
                <a:cubicBezTo>
                  <a:pt x="2496150" y="2795684"/>
                  <a:pt x="2511574" y="2779514"/>
                  <a:pt x="2511076" y="2762846"/>
                </a:cubicBezTo>
                <a:cubicBezTo>
                  <a:pt x="2510579" y="2745432"/>
                  <a:pt x="2495652" y="2731377"/>
                  <a:pt x="2477865" y="2731750"/>
                </a:cubicBezTo>
                <a:cubicBezTo>
                  <a:pt x="2459830" y="2732123"/>
                  <a:pt x="2446271" y="2746303"/>
                  <a:pt x="2446769" y="2764339"/>
                </a:cubicBezTo>
                <a:cubicBezTo>
                  <a:pt x="2447142" y="2781877"/>
                  <a:pt x="2462317" y="2796555"/>
                  <a:pt x="2479482" y="2796057"/>
                </a:cubicBezTo>
                <a:close/>
                <a:moveTo>
                  <a:pt x="2388184" y="2796182"/>
                </a:moveTo>
                <a:cubicBezTo>
                  <a:pt x="2404727" y="2796679"/>
                  <a:pt x="2421021" y="2781380"/>
                  <a:pt x="2421643" y="2764712"/>
                </a:cubicBezTo>
                <a:cubicBezTo>
                  <a:pt x="2422265" y="2747671"/>
                  <a:pt x="2407588" y="2732372"/>
                  <a:pt x="2390049" y="2731874"/>
                </a:cubicBezTo>
                <a:cubicBezTo>
                  <a:pt x="2371889" y="2731377"/>
                  <a:pt x="2357709" y="2744810"/>
                  <a:pt x="2357212" y="2762846"/>
                </a:cubicBezTo>
                <a:cubicBezTo>
                  <a:pt x="2356714" y="2780634"/>
                  <a:pt x="2370645" y="2795684"/>
                  <a:pt x="2388059" y="2796182"/>
                </a:cubicBezTo>
                <a:close/>
                <a:moveTo>
                  <a:pt x="2302233" y="2731874"/>
                </a:moveTo>
                <a:cubicBezTo>
                  <a:pt x="2284571" y="2731999"/>
                  <a:pt x="2269769" y="2746801"/>
                  <a:pt x="2270018" y="2763966"/>
                </a:cubicBezTo>
                <a:cubicBezTo>
                  <a:pt x="2270142" y="2780634"/>
                  <a:pt x="2286063" y="2796306"/>
                  <a:pt x="2302731" y="2796182"/>
                </a:cubicBezTo>
                <a:cubicBezTo>
                  <a:pt x="2320020" y="2796182"/>
                  <a:pt x="2334449" y="2781255"/>
                  <a:pt x="2334325" y="2763468"/>
                </a:cubicBezTo>
                <a:cubicBezTo>
                  <a:pt x="2334325" y="2745308"/>
                  <a:pt x="2320394" y="2731626"/>
                  <a:pt x="2302233" y="2731750"/>
                </a:cubicBezTo>
                <a:close/>
                <a:moveTo>
                  <a:pt x="2180460" y="2762846"/>
                </a:moveTo>
                <a:cubicBezTo>
                  <a:pt x="2179963" y="2779390"/>
                  <a:pt x="2195262" y="2795684"/>
                  <a:pt x="2211930" y="2796306"/>
                </a:cubicBezTo>
                <a:cubicBezTo>
                  <a:pt x="2228970" y="2796928"/>
                  <a:pt x="2244270" y="2782251"/>
                  <a:pt x="2244767" y="2764712"/>
                </a:cubicBezTo>
                <a:cubicBezTo>
                  <a:pt x="2245265" y="2746552"/>
                  <a:pt x="2231956" y="2732372"/>
                  <a:pt x="2213795" y="2731874"/>
                </a:cubicBezTo>
                <a:cubicBezTo>
                  <a:pt x="2196008" y="2731377"/>
                  <a:pt x="2180958" y="2745308"/>
                  <a:pt x="2180460" y="2762722"/>
                </a:cubicBezTo>
                <a:close/>
                <a:moveTo>
                  <a:pt x="2090778" y="2764836"/>
                </a:moveTo>
                <a:cubicBezTo>
                  <a:pt x="2091400" y="2781504"/>
                  <a:pt x="2107695" y="2796803"/>
                  <a:pt x="2124238" y="2796182"/>
                </a:cubicBezTo>
                <a:cubicBezTo>
                  <a:pt x="2141652" y="2795560"/>
                  <a:pt x="2155583" y="2780509"/>
                  <a:pt x="2155086" y="2762722"/>
                </a:cubicBezTo>
                <a:cubicBezTo>
                  <a:pt x="2154588" y="2744686"/>
                  <a:pt x="2140408" y="2731253"/>
                  <a:pt x="2122248" y="2731874"/>
                </a:cubicBezTo>
                <a:cubicBezTo>
                  <a:pt x="2104710" y="2732372"/>
                  <a:pt x="2090156" y="2747671"/>
                  <a:pt x="2090778" y="2764712"/>
                </a:cubicBezTo>
                <a:close/>
                <a:moveTo>
                  <a:pt x="2037790" y="2796306"/>
                </a:moveTo>
                <a:cubicBezTo>
                  <a:pt x="2054458" y="2795684"/>
                  <a:pt x="2069757" y="2779514"/>
                  <a:pt x="2069260" y="2762846"/>
                </a:cubicBezTo>
                <a:cubicBezTo>
                  <a:pt x="2068762" y="2745432"/>
                  <a:pt x="2053711" y="2731501"/>
                  <a:pt x="2035924" y="2731874"/>
                </a:cubicBezTo>
                <a:cubicBezTo>
                  <a:pt x="2017888" y="2732372"/>
                  <a:pt x="2004455" y="2746552"/>
                  <a:pt x="2004952" y="2764588"/>
                </a:cubicBezTo>
                <a:cubicBezTo>
                  <a:pt x="2005450" y="2782126"/>
                  <a:pt x="2020625" y="2796803"/>
                  <a:pt x="2037790" y="2796182"/>
                </a:cubicBezTo>
                <a:close/>
                <a:moveTo>
                  <a:pt x="1947611" y="2796306"/>
                </a:moveTo>
                <a:cubicBezTo>
                  <a:pt x="1964278" y="2796057"/>
                  <a:pt x="1979951" y="2780260"/>
                  <a:pt x="1979827" y="2763593"/>
                </a:cubicBezTo>
                <a:cubicBezTo>
                  <a:pt x="1979702" y="2746303"/>
                  <a:pt x="1964776" y="2731874"/>
                  <a:pt x="1947113" y="2731999"/>
                </a:cubicBezTo>
                <a:cubicBezTo>
                  <a:pt x="1928953" y="2732123"/>
                  <a:pt x="1915395" y="2745930"/>
                  <a:pt x="1915519" y="2764090"/>
                </a:cubicBezTo>
                <a:cubicBezTo>
                  <a:pt x="1915644" y="2781753"/>
                  <a:pt x="1930446" y="2796430"/>
                  <a:pt x="1947611" y="2796306"/>
                </a:cubicBezTo>
                <a:close/>
                <a:moveTo>
                  <a:pt x="1825962" y="2763219"/>
                </a:moveTo>
                <a:cubicBezTo>
                  <a:pt x="1825713" y="2780882"/>
                  <a:pt x="1839893" y="2795933"/>
                  <a:pt x="1857183" y="2796182"/>
                </a:cubicBezTo>
                <a:cubicBezTo>
                  <a:pt x="1873850" y="2796430"/>
                  <a:pt x="1889896" y="2781007"/>
                  <a:pt x="1890269" y="2764339"/>
                </a:cubicBezTo>
                <a:cubicBezTo>
                  <a:pt x="1890642" y="2747174"/>
                  <a:pt x="1875965" y="2732247"/>
                  <a:pt x="1858302" y="2731874"/>
                </a:cubicBezTo>
                <a:cubicBezTo>
                  <a:pt x="1840142" y="2731501"/>
                  <a:pt x="1826211" y="2745059"/>
                  <a:pt x="1825838" y="2763219"/>
                </a:cubicBezTo>
                <a:close/>
                <a:moveTo>
                  <a:pt x="1736405" y="2765209"/>
                </a:moveTo>
                <a:cubicBezTo>
                  <a:pt x="1737151" y="2782748"/>
                  <a:pt x="1752575" y="2797177"/>
                  <a:pt x="1769740" y="2796182"/>
                </a:cubicBezTo>
                <a:cubicBezTo>
                  <a:pt x="1786532" y="2795311"/>
                  <a:pt x="1801458" y="2778892"/>
                  <a:pt x="1800712" y="2762349"/>
                </a:cubicBezTo>
                <a:cubicBezTo>
                  <a:pt x="1799841" y="2744935"/>
                  <a:pt x="1784666" y="2731253"/>
                  <a:pt x="1766879" y="2731999"/>
                </a:cubicBezTo>
                <a:cubicBezTo>
                  <a:pt x="1748843" y="2732745"/>
                  <a:pt x="1735658" y="2747174"/>
                  <a:pt x="1736405" y="2765209"/>
                </a:cubicBezTo>
                <a:close/>
                <a:moveTo>
                  <a:pt x="1649086" y="2764215"/>
                </a:moveTo>
                <a:cubicBezTo>
                  <a:pt x="1649459" y="2780882"/>
                  <a:pt x="1665505" y="2796430"/>
                  <a:pt x="1682048" y="2796182"/>
                </a:cubicBezTo>
                <a:cubicBezTo>
                  <a:pt x="1699462" y="2795933"/>
                  <a:pt x="1713642" y="2781007"/>
                  <a:pt x="1713393" y="2763219"/>
                </a:cubicBezTo>
                <a:cubicBezTo>
                  <a:pt x="1713144" y="2745059"/>
                  <a:pt x="1699213" y="2731501"/>
                  <a:pt x="1681053" y="2731874"/>
                </a:cubicBezTo>
                <a:cubicBezTo>
                  <a:pt x="1663515" y="2732123"/>
                  <a:pt x="1648713" y="2747049"/>
                  <a:pt x="1649086" y="2764215"/>
                </a:cubicBezTo>
                <a:close/>
                <a:moveTo>
                  <a:pt x="1559529" y="2763095"/>
                </a:moveTo>
                <a:cubicBezTo>
                  <a:pt x="1559156" y="2779763"/>
                  <a:pt x="1574704" y="2795809"/>
                  <a:pt x="1591371" y="2796182"/>
                </a:cubicBezTo>
                <a:cubicBezTo>
                  <a:pt x="1608537" y="2796555"/>
                  <a:pt x="1623587" y="2781877"/>
                  <a:pt x="1623836" y="2764339"/>
                </a:cubicBezTo>
                <a:cubicBezTo>
                  <a:pt x="1624209" y="2746179"/>
                  <a:pt x="1610651" y="2732123"/>
                  <a:pt x="1592491" y="2731874"/>
                </a:cubicBezTo>
                <a:cubicBezTo>
                  <a:pt x="1574828" y="2731626"/>
                  <a:pt x="1559778" y="2745681"/>
                  <a:pt x="1559529" y="2763095"/>
                </a:cubicBezTo>
                <a:close/>
                <a:moveTo>
                  <a:pt x="1501814" y="2731750"/>
                </a:moveTo>
                <a:cubicBezTo>
                  <a:pt x="1484276" y="2732123"/>
                  <a:pt x="1469598" y="2747049"/>
                  <a:pt x="1469971" y="2764215"/>
                </a:cubicBezTo>
                <a:cubicBezTo>
                  <a:pt x="1470344" y="2780882"/>
                  <a:pt x="1486390" y="2796306"/>
                  <a:pt x="1503058" y="2796057"/>
                </a:cubicBezTo>
                <a:cubicBezTo>
                  <a:pt x="1520472" y="2795684"/>
                  <a:pt x="1534652" y="2780758"/>
                  <a:pt x="1534279" y="2762971"/>
                </a:cubicBezTo>
                <a:cubicBezTo>
                  <a:pt x="1534030" y="2744810"/>
                  <a:pt x="1519974" y="2731377"/>
                  <a:pt x="1501814" y="2731626"/>
                </a:cubicBezTo>
                <a:close/>
                <a:moveTo>
                  <a:pt x="1416237" y="2796057"/>
                </a:moveTo>
                <a:cubicBezTo>
                  <a:pt x="1432904" y="2795933"/>
                  <a:pt x="1448577" y="2780011"/>
                  <a:pt x="1448453" y="2763344"/>
                </a:cubicBezTo>
                <a:cubicBezTo>
                  <a:pt x="1448453" y="2746054"/>
                  <a:pt x="1433402" y="2731626"/>
                  <a:pt x="1415739" y="2731750"/>
                </a:cubicBezTo>
                <a:cubicBezTo>
                  <a:pt x="1397579" y="2731750"/>
                  <a:pt x="1383897" y="2745681"/>
                  <a:pt x="1384021" y="2763841"/>
                </a:cubicBezTo>
                <a:cubicBezTo>
                  <a:pt x="1384145" y="2781504"/>
                  <a:pt x="1398823" y="2796306"/>
                  <a:pt x="1416113" y="2796057"/>
                </a:cubicBezTo>
                <a:close/>
                <a:moveTo>
                  <a:pt x="1327799" y="2796057"/>
                </a:moveTo>
                <a:cubicBezTo>
                  <a:pt x="1344591" y="2795186"/>
                  <a:pt x="1359641" y="2778767"/>
                  <a:pt x="1358771" y="2762224"/>
                </a:cubicBezTo>
                <a:cubicBezTo>
                  <a:pt x="1357900" y="2744810"/>
                  <a:pt x="1342725" y="2731128"/>
                  <a:pt x="1325062" y="2731750"/>
                </a:cubicBezTo>
                <a:cubicBezTo>
                  <a:pt x="1307027" y="2732496"/>
                  <a:pt x="1293842" y="2746801"/>
                  <a:pt x="1294588" y="2764961"/>
                </a:cubicBezTo>
                <a:cubicBezTo>
                  <a:pt x="1295334" y="2782499"/>
                  <a:pt x="1310758" y="2796928"/>
                  <a:pt x="1327799" y="2796057"/>
                </a:cubicBezTo>
                <a:close/>
                <a:moveTo>
                  <a:pt x="1237868" y="2796057"/>
                </a:moveTo>
                <a:cubicBezTo>
                  <a:pt x="1254536" y="2795435"/>
                  <a:pt x="1269835" y="2779141"/>
                  <a:pt x="1269213" y="2762597"/>
                </a:cubicBezTo>
                <a:cubicBezTo>
                  <a:pt x="1268592" y="2745184"/>
                  <a:pt x="1253541" y="2731253"/>
                  <a:pt x="1235754" y="2731750"/>
                </a:cubicBezTo>
                <a:cubicBezTo>
                  <a:pt x="1217718" y="2732247"/>
                  <a:pt x="1204284" y="2746428"/>
                  <a:pt x="1204906" y="2764588"/>
                </a:cubicBezTo>
                <a:cubicBezTo>
                  <a:pt x="1205404" y="2782126"/>
                  <a:pt x="1220703" y="2796679"/>
                  <a:pt x="1237744" y="2796057"/>
                </a:cubicBezTo>
                <a:close/>
                <a:moveTo>
                  <a:pt x="1149306" y="2731626"/>
                </a:moveTo>
                <a:cubicBezTo>
                  <a:pt x="1131768" y="2732123"/>
                  <a:pt x="1117090" y="2747298"/>
                  <a:pt x="1117712" y="2764339"/>
                </a:cubicBezTo>
                <a:cubicBezTo>
                  <a:pt x="1118210" y="2781007"/>
                  <a:pt x="1134504" y="2796306"/>
                  <a:pt x="1151047" y="2795809"/>
                </a:cubicBezTo>
                <a:cubicBezTo>
                  <a:pt x="1168461" y="2795311"/>
                  <a:pt x="1182392" y="2780260"/>
                  <a:pt x="1182019" y="2762473"/>
                </a:cubicBezTo>
                <a:cubicBezTo>
                  <a:pt x="1181522" y="2744437"/>
                  <a:pt x="1167466" y="2731004"/>
                  <a:pt x="1149306" y="2731501"/>
                </a:cubicBezTo>
                <a:close/>
                <a:moveTo>
                  <a:pt x="1028155" y="2762971"/>
                </a:moveTo>
                <a:cubicBezTo>
                  <a:pt x="1027782" y="2779638"/>
                  <a:pt x="1043330" y="2795684"/>
                  <a:pt x="1059997" y="2796057"/>
                </a:cubicBezTo>
                <a:cubicBezTo>
                  <a:pt x="1077163" y="2796430"/>
                  <a:pt x="1092089" y="2781753"/>
                  <a:pt x="1092462" y="2764090"/>
                </a:cubicBezTo>
                <a:cubicBezTo>
                  <a:pt x="1092835" y="2745930"/>
                  <a:pt x="1079277" y="2731999"/>
                  <a:pt x="1061117" y="2731626"/>
                </a:cubicBezTo>
                <a:cubicBezTo>
                  <a:pt x="1043454" y="2731377"/>
                  <a:pt x="1028403" y="2745557"/>
                  <a:pt x="1028155" y="2762846"/>
                </a:cubicBezTo>
                <a:close/>
                <a:moveTo>
                  <a:pt x="971559" y="2731750"/>
                </a:moveTo>
                <a:cubicBezTo>
                  <a:pt x="953897" y="2731501"/>
                  <a:pt x="938846" y="2745681"/>
                  <a:pt x="938597" y="2762971"/>
                </a:cubicBezTo>
                <a:cubicBezTo>
                  <a:pt x="938349" y="2779638"/>
                  <a:pt x="953772" y="2795684"/>
                  <a:pt x="970440" y="2796057"/>
                </a:cubicBezTo>
                <a:cubicBezTo>
                  <a:pt x="987605" y="2796430"/>
                  <a:pt x="1002531" y="2781753"/>
                  <a:pt x="1002905" y="2764090"/>
                </a:cubicBezTo>
                <a:cubicBezTo>
                  <a:pt x="1003278" y="2745930"/>
                  <a:pt x="989720" y="2731999"/>
                  <a:pt x="971559" y="2731626"/>
                </a:cubicBezTo>
                <a:close/>
                <a:moveTo>
                  <a:pt x="881007" y="2731750"/>
                </a:moveTo>
                <a:cubicBezTo>
                  <a:pt x="863469" y="2731999"/>
                  <a:pt x="848667" y="2746925"/>
                  <a:pt x="849040" y="2764090"/>
                </a:cubicBezTo>
                <a:cubicBezTo>
                  <a:pt x="849289" y="2780758"/>
                  <a:pt x="865334" y="2796306"/>
                  <a:pt x="882002" y="2796057"/>
                </a:cubicBezTo>
                <a:cubicBezTo>
                  <a:pt x="899416" y="2795809"/>
                  <a:pt x="913596" y="2780882"/>
                  <a:pt x="913347" y="2763219"/>
                </a:cubicBezTo>
                <a:cubicBezTo>
                  <a:pt x="913098" y="2745059"/>
                  <a:pt x="899167" y="2731501"/>
                  <a:pt x="881007" y="2731750"/>
                </a:cubicBezTo>
                <a:close/>
                <a:moveTo>
                  <a:pt x="795679" y="2796182"/>
                </a:moveTo>
                <a:cubicBezTo>
                  <a:pt x="812471" y="2795684"/>
                  <a:pt x="827770" y="2779638"/>
                  <a:pt x="827397" y="2762971"/>
                </a:cubicBezTo>
                <a:cubicBezTo>
                  <a:pt x="827024" y="2745557"/>
                  <a:pt x="811973" y="2731501"/>
                  <a:pt x="794310" y="2731874"/>
                </a:cubicBezTo>
                <a:cubicBezTo>
                  <a:pt x="776150" y="2732247"/>
                  <a:pt x="762716" y="2746303"/>
                  <a:pt x="763090" y="2764463"/>
                </a:cubicBezTo>
                <a:cubicBezTo>
                  <a:pt x="763463" y="2782002"/>
                  <a:pt x="778513" y="2796679"/>
                  <a:pt x="795679" y="2796306"/>
                </a:cubicBezTo>
                <a:close/>
                <a:moveTo>
                  <a:pt x="706121" y="2796182"/>
                </a:moveTo>
                <a:cubicBezTo>
                  <a:pt x="722913" y="2795684"/>
                  <a:pt x="738213" y="2779638"/>
                  <a:pt x="737839" y="2762971"/>
                </a:cubicBezTo>
                <a:cubicBezTo>
                  <a:pt x="737466" y="2745557"/>
                  <a:pt x="722416" y="2731501"/>
                  <a:pt x="704753" y="2731874"/>
                </a:cubicBezTo>
                <a:cubicBezTo>
                  <a:pt x="686593" y="2732247"/>
                  <a:pt x="673159" y="2746303"/>
                  <a:pt x="673532" y="2764463"/>
                </a:cubicBezTo>
                <a:cubicBezTo>
                  <a:pt x="673905" y="2782002"/>
                  <a:pt x="688956" y="2796679"/>
                  <a:pt x="706121" y="2796306"/>
                </a:cubicBezTo>
                <a:close/>
                <a:moveTo>
                  <a:pt x="583975" y="2762971"/>
                </a:moveTo>
                <a:cubicBezTo>
                  <a:pt x="583602" y="2780758"/>
                  <a:pt x="597657" y="2795684"/>
                  <a:pt x="615071" y="2796057"/>
                </a:cubicBezTo>
                <a:cubicBezTo>
                  <a:pt x="631739" y="2796430"/>
                  <a:pt x="647784" y="2781131"/>
                  <a:pt x="648282" y="2764339"/>
                </a:cubicBezTo>
                <a:cubicBezTo>
                  <a:pt x="648780" y="2747174"/>
                  <a:pt x="634102" y="2732123"/>
                  <a:pt x="616564" y="2731750"/>
                </a:cubicBezTo>
                <a:cubicBezTo>
                  <a:pt x="598403" y="2731377"/>
                  <a:pt x="584348" y="2744810"/>
                  <a:pt x="583975" y="2762971"/>
                </a:cubicBezTo>
                <a:close/>
                <a:moveTo>
                  <a:pt x="496905" y="2759986"/>
                </a:moveTo>
                <a:cubicBezTo>
                  <a:pt x="494790" y="2776529"/>
                  <a:pt x="508224" y="2793569"/>
                  <a:pt x="525389" y="2795809"/>
                </a:cubicBezTo>
                <a:cubicBezTo>
                  <a:pt x="542430" y="2798047"/>
                  <a:pt x="558849" y="2784863"/>
                  <a:pt x="560715" y="2767449"/>
                </a:cubicBezTo>
                <a:cubicBezTo>
                  <a:pt x="562705" y="2749413"/>
                  <a:pt x="550515" y="2733865"/>
                  <a:pt x="532728" y="2731999"/>
                </a:cubicBezTo>
                <a:cubicBezTo>
                  <a:pt x="515065" y="2730133"/>
                  <a:pt x="499020" y="2742572"/>
                  <a:pt x="496781" y="2760110"/>
                </a:cubicBezTo>
                <a:close/>
                <a:moveTo>
                  <a:pt x="440310" y="2731874"/>
                </a:moveTo>
                <a:cubicBezTo>
                  <a:pt x="422523" y="2731501"/>
                  <a:pt x="407596" y="2745557"/>
                  <a:pt x="407223" y="2762971"/>
                </a:cubicBezTo>
                <a:cubicBezTo>
                  <a:pt x="406850" y="2779638"/>
                  <a:pt x="422150" y="2795684"/>
                  <a:pt x="438942" y="2796182"/>
                </a:cubicBezTo>
                <a:cubicBezTo>
                  <a:pt x="456107" y="2796679"/>
                  <a:pt x="471157" y="2782002"/>
                  <a:pt x="471530" y="2764463"/>
                </a:cubicBezTo>
                <a:cubicBezTo>
                  <a:pt x="471904" y="2746303"/>
                  <a:pt x="458470" y="2732247"/>
                  <a:pt x="440310" y="2731874"/>
                </a:cubicBezTo>
                <a:close/>
                <a:moveTo>
                  <a:pt x="317541" y="2764463"/>
                </a:moveTo>
                <a:cubicBezTo>
                  <a:pt x="318039" y="2781131"/>
                  <a:pt x="334209" y="2796555"/>
                  <a:pt x="350877" y="2796057"/>
                </a:cubicBezTo>
                <a:cubicBezTo>
                  <a:pt x="368291" y="2795560"/>
                  <a:pt x="382346" y="2780634"/>
                  <a:pt x="381973" y="2762846"/>
                </a:cubicBezTo>
                <a:cubicBezTo>
                  <a:pt x="381600" y="2744810"/>
                  <a:pt x="367420" y="2731253"/>
                  <a:pt x="349384" y="2731750"/>
                </a:cubicBezTo>
                <a:cubicBezTo>
                  <a:pt x="331846" y="2732123"/>
                  <a:pt x="317168" y="2747298"/>
                  <a:pt x="317666" y="2764463"/>
                </a:cubicBezTo>
                <a:close/>
                <a:moveTo>
                  <a:pt x="262688" y="2796057"/>
                </a:moveTo>
                <a:cubicBezTo>
                  <a:pt x="279355" y="2796555"/>
                  <a:pt x="295525" y="2781255"/>
                  <a:pt x="296147" y="2764588"/>
                </a:cubicBezTo>
                <a:cubicBezTo>
                  <a:pt x="296769" y="2747547"/>
                  <a:pt x="282092" y="2732247"/>
                  <a:pt x="264553" y="2731750"/>
                </a:cubicBezTo>
                <a:cubicBezTo>
                  <a:pt x="246393" y="2731253"/>
                  <a:pt x="232213" y="2744686"/>
                  <a:pt x="231716" y="2762722"/>
                </a:cubicBezTo>
                <a:cubicBezTo>
                  <a:pt x="231218" y="2780509"/>
                  <a:pt x="245149" y="2795560"/>
                  <a:pt x="262563" y="2796057"/>
                </a:cubicBezTo>
                <a:close/>
                <a:moveTo>
                  <a:pt x="174747" y="2796057"/>
                </a:moveTo>
                <a:cubicBezTo>
                  <a:pt x="191539" y="2795560"/>
                  <a:pt x="206839" y="2779514"/>
                  <a:pt x="206465" y="2762846"/>
                </a:cubicBezTo>
                <a:cubicBezTo>
                  <a:pt x="206092" y="2745432"/>
                  <a:pt x="191042" y="2731377"/>
                  <a:pt x="173379" y="2731750"/>
                </a:cubicBezTo>
                <a:cubicBezTo>
                  <a:pt x="155219" y="2732123"/>
                  <a:pt x="141785" y="2746179"/>
                  <a:pt x="142158" y="2764339"/>
                </a:cubicBezTo>
                <a:cubicBezTo>
                  <a:pt x="142531" y="2781877"/>
                  <a:pt x="157582" y="2796555"/>
                  <a:pt x="174747" y="2796057"/>
                </a:cubicBezTo>
                <a:close/>
                <a:moveTo>
                  <a:pt x="1533905" y="2677393"/>
                </a:moveTo>
                <a:cubicBezTo>
                  <a:pt x="1534154" y="2659731"/>
                  <a:pt x="1519601" y="2644805"/>
                  <a:pt x="1502187" y="2644929"/>
                </a:cubicBezTo>
                <a:cubicBezTo>
                  <a:pt x="1486017" y="2644929"/>
                  <a:pt x="1471713" y="2658612"/>
                  <a:pt x="1470593" y="2674782"/>
                </a:cubicBezTo>
                <a:cubicBezTo>
                  <a:pt x="1469349" y="2692071"/>
                  <a:pt x="1483529" y="2707619"/>
                  <a:pt x="1501068" y="2708366"/>
                </a:cubicBezTo>
                <a:cubicBezTo>
                  <a:pt x="1518855" y="2709112"/>
                  <a:pt x="1533532" y="2695181"/>
                  <a:pt x="1533905" y="2677393"/>
                </a:cubicBezTo>
                <a:close/>
                <a:moveTo>
                  <a:pt x="13415188" y="2675652"/>
                </a:moveTo>
                <a:cubicBezTo>
                  <a:pt x="13414567" y="2659233"/>
                  <a:pt x="13401008" y="2645675"/>
                  <a:pt x="13384590" y="2645053"/>
                </a:cubicBezTo>
                <a:cubicBezTo>
                  <a:pt x="13367425" y="2644431"/>
                  <a:pt x="13351876" y="2659358"/>
                  <a:pt x="13351752" y="2676647"/>
                </a:cubicBezTo>
                <a:cubicBezTo>
                  <a:pt x="13351627" y="2694061"/>
                  <a:pt x="13366430" y="2708614"/>
                  <a:pt x="13384092" y="2708366"/>
                </a:cubicBezTo>
                <a:cubicBezTo>
                  <a:pt x="13401880" y="2708117"/>
                  <a:pt x="13415811" y="2693439"/>
                  <a:pt x="13415064" y="2675652"/>
                </a:cubicBezTo>
                <a:close/>
                <a:moveTo>
                  <a:pt x="13294659" y="2645053"/>
                </a:moveTo>
                <a:cubicBezTo>
                  <a:pt x="13277494" y="2644805"/>
                  <a:pt x="13262195" y="2659855"/>
                  <a:pt x="13262195" y="2677145"/>
                </a:cubicBezTo>
                <a:cubicBezTo>
                  <a:pt x="13262195" y="2693439"/>
                  <a:pt x="13275628" y="2707370"/>
                  <a:pt x="13292048" y="2708366"/>
                </a:cubicBezTo>
                <a:cubicBezTo>
                  <a:pt x="13309834" y="2709485"/>
                  <a:pt x="13324884" y="2695927"/>
                  <a:pt x="13325507" y="2678140"/>
                </a:cubicBezTo>
                <a:cubicBezTo>
                  <a:pt x="13326254" y="2660353"/>
                  <a:pt x="13312074" y="2645302"/>
                  <a:pt x="13294535" y="2645053"/>
                </a:cubicBezTo>
                <a:close/>
                <a:moveTo>
                  <a:pt x="13175995" y="2676150"/>
                </a:moveTo>
                <a:cubicBezTo>
                  <a:pt x="13175622" y="2692693"/>
                  <a:pt x="13188185" y="2706749"/>
                  <a:pt x="13204605" y="2708241"/>
                </a:cubicBezTo>
                <a:cubicBezTo>
                  <a:pt x="13222266" y="2709858"/>
                  <a:pt x="13237939" y="2696549"/>
                  <a:pt x="13239307" y="2679011"/>
                </a:cubicBezTo>
                <a:cubicBezTo>
                  <a:pt x="13240552" y="2661970"/>
                  <a:pt x="13226248" y="2645800"/>
                  <a:pt x="13208958" y="2644929"/>
                </a:cubicBezTo>
                <a:cubicBezTo>
                  <a:pt x="13191544" y="2644058"/>
                  <a:pt x="13176369" y="2658363"/>
                  <a:pt x="13175995" y="2676025"/>
                </a:cubicBezTo>
                <a:close/>
                <a:moveTo>
                  <a:pt x="13116912" y="2645053"/>
                </a:moveTo>
                <a:cubicBezTo>
                  <a:pt x="13099374" y="2645675"/>
                  <a:pt x="13085567" y="2660850"/>
                  <a:pt x="13086563" y="2678637"/>
                </a:cubicBezTo>
                <a:cubicBezTo>
                  <a:pt x="13087433" y="2695305"/>
                  <a:pt x="13100868" y="2708117"/>
                  <a:pt x="13117659" y="2708366"/>
                </a:cubicBezTo>
                <a:cubicBezTo>
                  <a:pt x="13135321" y="2708614"/>
                  <a:pt x="13150124" y="2693937"/>
                  <a:pt x="13149999" y="2676523"/>
                </a:cubicBezTo>
                <a:cubicBezTo>
                  <a:pt x="13149750" y="2659233"/>
                  <a:pt x="13134202" y="2644431"/>
                  <a:pt x="13117037" y="2645053"/>
                </a:cubicBezTo>
                <a:close/>
                <a:moveTo>
                  <a:pt x="13027356" y="2645053"/>
                </a:moveTo>
                <a:cubicBezTo>
                  <a:pt x="13009817" y="2645675"/>
                  <a:pt x="12996010" y="2660850"/>
                  <a:pt x="12997005" y="2678637"/>
                </a:cubicBezTo>
                <a:cubicBezTo>
                  <a:pt x="12997876" y="2695305"/>
                  <a:pt x="13011309" y="2708117"/>
                  <a:pt x="13028101" y="2708366"/>
                </a:cubicBezTo>
                <a:cubicBezTo>
                  <a:pt x="13045764" y="2708614"/>
                  <a:pt x="13060566" y="2693937"/>
                  <a:pt x="13060443" y="2676523"/>
                </a:cubicBezTo>
                <a:cubicBezTo>
                  <a:pt x="13060194" y="2659233"/>
                  <a:pt x="13044645" y="2644431"/>
                  <a:pt x="13027480" y="2645053"/>
                </a:cubicBezTo>
                <a:close/>
                <a:moveTo>
                  <a:pt x="12970760" y="2677393"/>
                </a:moveTo>
                <a:cubicBezTo>
                  <a:pt x="12971009" y="2660104"/>
                  <a:pt x="12955959" y="2644929"/>
                  <a:pt x="12938669" y="2645053"/>
                </a:cubicBezTo>
                <a:cubicBezTo>
                  <a:pt x="12922374" y="2645053"/>
                  <a:pt x="12908443" y="2658487"/>
                  <a:pt x="12907448" y="2674906"/>
                </a:cubicBezTo>
                <a:cubicBezTo>
                  <a:pt x="12906329" y="2692693"/>
                  <a:pt x="12919887" y="2707744"/>
                  <a:pt x="12937673" y="2708366"/>
                </a:cubicBezTo>
                <a:cubicBezTo>
                  <a:pt x="12955461" y="2708987"/>
                  <a:pt x="12970511" y="2694932"/>
                  <a:pt x="12970760" y="2677393"/>
                </a:cubicBezTo>
                <a:close/>
                <a:moveTo>
                  <a:pt x="12851599" y="2644929"/>
                </a:moveTo>
                <a:cubicBezTo>
                  <a:pt x="12834434" y="2645302"/>
                  <a:pt x="12819631" y="2661224"/>
                  <a:pt x="12820503" y="2678264"/>
                </a:cubicBezTo>
                <a:cubicBezTo>
                  <a:pt x="12821248" y="2694683"/>
                  <a:pt x="12834932" y="2707993"/>
                  <a:pt x="12851475" y="2708366"/>
                </a:cubicBezTo>
                <a:cubicBezTo>
                  <a:pt x="12869261" y="2708863"/>
                  <a:pt x="12883814" y="2694683"/>
                  <a:pt x="12883814" y="2676896"/>
                </a:cubicBezTo>
                <a:cubicBezTo>
                  <a:pt x="12883814" y="2659233"/>
                  <a:pt x="12869013" y="2644556"/>
                  <a:pt x="12851599" y="2644929"/>
                </a:cubicBezTo>
                <a:close/>
                <a:moveTo>
                  <a:pt x="12730821" y="2677393"/>
                </a:moveTo>
                <a:cubicBezTo>
                  <a:pt x="12731069" y="2693688"/>
                  <a:pt x="12744504" y="2707495"/>
                  <a:pt x="12760922" y="2708366"/>
                </a:cubicBezTo>
                <a:cubicBezTo>
                  <a:pt x="12778710" y="2709361"/>
                  <a:pt x="12793635" y="2695678"/>
                  <a:pt x="12794133" y="2677891"/>
                </a:cubicBezTo>
                <a:cubicBezTo>
                  <a:pt x="12794630" y="2660228"/>
                  <a:pt x="12780451" y="2645178"/>
                  <a:pt x="12762912" y="2645053"/>
                </a:cubicBezTo>
                <a:cubicBezTo>
                  <a:pt x="12745623" y="2644929"/>
                  <a:pt x="12730572" y="2660228"/>
                  <a:pt x="12730821" y="2677393"/>
                </a:cubicBezTo>
                <a:close/>
                <a:moveTo>
                  <a:pt x="12641263" y="2677393"/>
                </a:moveTo>
                <a:cubicBezTo>
                  <a:pt x="12641512" y="2693688"/>
                  <a:pt x="12654945" y="2707495"/>
                  <a:pt x="12671365" y="2708366"/>
                </a:cubicBezTo>
                <a:cubicBezTo>
                  <a:pt x="12689151" y="2709361"/>
                  <a:pt x="12704078" y="2695678"/>
                  <a:pt x="12704575" y="2677891"/>
                </a:cubicBezTo>
                <a:cubicBezTo>
                  <a:pt x="12705073" y="2660228"/>
                  <a:pt x="12690893" y="2645178"/>
                  <a:pt x="12673354" y="2645053"/>
                </a:cubicBezTo>
                <a:cubicBezTo>
                  <a:pt x="12656066" y="2644929"/>
                  <a:pt x="12641014" y="2660228"/>
                  <a:pt x="12641263" y="2677393"/>
                </a:cubicBezTo>
                <a:close/>
                <a:moveTo>
                  <a:pt x="12585912" y="2645053"/>
                </a:moveTo>
                <a:cubicBezTo>
                  <a:pt x="12568374" y="2645427"/>
                  <a:pt x="12554318" y="2660477"/>
                  <a:pt x="12555065" y="2678264"/>
                </a:cubicBezTo>
                <a:cubicBezTo>
                  <a:pt x="12555811" y="2694932"/>
                  <a:pt x="12568996" y="2707993"/>
                  <a:pt x="12585663" y="2708366"/>
                </a:cubicBezTo>
                <a:cubicBezTo>
                  <a:pt x="12603327" y="2708863"/>
                  <a:pt x="12618377" y="2694434"/>
                  <a:pt x="12618377" y="2677020"/>
                </a:cubicBezTo>
                <a:cubicBezTo>
                  <a:pt x="12618377" y="2659731"/>
                  <a:pt x="12603078" y="2644680"/>
                  <a:pt x="12585788" y="2645053"/>
                </a:cubicBezTo>
                <a:close/>
                <a:moveTo>
                  <a:pt x="12465507" y="2676150"/>
                </a:moveTo>
                <a:cubicBezTo>
                  <a:pt x="12465133" y="2692693"/>
                  <a:pt x="12477696" y="2706749"/>
                  <a:pt x="12494116" y="2708241"/>
                </a:cubicBezTo>
                <a:cubicBezTo>
                  <a:pt x="12511778" y="2709858"/>
                  <a:pt x="12527450" y="2696549"/>
                  <a:pt x="12528818" y="2679011"/>
                </a:cubicBezTo>
                <a:cubicBezTo>
                  <a:pt x="12530063" y="2661970"/>
                  <a:pt x="12515759" y="2645800"/>
                  <a:pt x="12498469" y="2644929"/>
                </a:cubicBezTo>
                <a:cubicBezTo>
                  <a:pt x="12481055" y="2644058"/>
                  <a:pt x="12465880" y="2658363"/>
                  <a:pt x="12465507" y="2676025"/>
                </a:cubicBezTo>
                <a:close/>
                <a:moveTo>
                  <a:pt x="12375950" y="2676772"/>
                </a:moveTo>
                <a:cubicBezTo>
                  <a:pt x="12375950" y="2693439"/>
                  <a:pt x="12388637" y="2707122"/>
                  <a:pt x="12405180" y="2708241"/>
                </a:cubicBezTo>
                <a:cubicBezTo>
                  <a:pt x="12422968" y="2709485"/>
                  <a:pt x="12438267" y="2695927"/>
                  <a:pt x="12439262" y="2678389"/>
                </a:cubicBezTo>
                <a:cubicBezTo>
                  <a:pt x="12440132" y="2661348"/>
                  <a:pt x="12425455" y="2645427"/>
                  <a:pt x="12408290" y="2644929"/>
                </a:cubicBezTo>
                <a:cubicBezTo>
                  <a:pt x="12390876" y="2644431"/>
                  <a:pt x="12375950" y="2659109"/>
                  <a:pt x="12375950" y="2676772"/>
                </a:cubicBezTo>
                <a:close/>
                <a:moveTo>
                  <a:pt x="12321469" y="2645053"/>
                </a:moveTo>
                <a:cubicBezTo>
                  <a:pt x="12304304" y="2644680"/>
                  <a:pt x="12288880" y="2659731"/>
                  <a:pt x="12288880" y="2677020"/>
                </a:cubicBezTo>
                <a:cubicBezTo>
                  <a:pt x="12288880" y="2693315"/>
                  <a:pt x="12302189" y="2707246"/>
                  <a:pt x="12318608" y="2708366"/>
                </a:cubicBezTo>
                <a:cubicBezTo>
                  <a:pt x="12336395" y="2709485"/>
                  <a:pt x="12351446" y="2696051"/>
                  <a:pt x="12352192" y="2678264"/>
                </a:cubicBezTo>
                <a:cubicBezTo>
                  <a:pt x="12352939" y="2660477"/>
                  <a:pt x="12339008" y="2645427"/>
                  <a:pt x="12321345" y="2645053"/>
                </a:cubicBezTo>
                <a:close/>
                <a:moveTo>
                  <a:pt x="12229921" y="2645053"/>
                </a:moveTo>
                <a:cubicBezTo>
                  <a:pt x="12214000" y="2645800"/>
                  <a:pt x="12199820" y="2660104"/>
                  <a:pt x="12199323" y="2676025"/>
                </a:cubicBezTo>
                <a:cubicBezTo>
                  <a:pt x="12198825" y="2693439"/>
                  <a:pt x="12213378" y="2708366"/>
                  <a:pt x="12231041" y="2708490"/>
                </a:cubicBezTo>
                <a:cubicBezTo>
                  <a:pt x="12248828" y="2708490"/>
                  <a:pt x="12263008" y="2694186"/>
                  <a:pt x="12262759" y="2676399"/>
                </a:cubicBezTo>
                <a:cubicBezTo>
                  <a:pt x="12262386" y="2658736"/>
                  <a:pt x="12247335" y="2644307"/>
                  <a:pt x="12229921" y="2645178"/>
                </a:cubicBezTo>
                <a:close/>
                <a:moveTo>
                  <a:pt x="12109765" y="2676274"/>
                </a:moveTo>
                <a:cubicBezTo>
                  <a:pt x="12109392" y="2692444"/>
                  <a:pt x="12122453" y="2706873"/>
                  <a:pt x="12138747" y="2708366"/>
                </a:cubicBezTo>
                <a:cubicBezTo>
                  <a:pt x="12156534" y="2709982"/>
                  <a:pt x="12171958" y="2696922"/>
                  <a:pt x="12173077" y="2679135"/>
                </a:cubicBezTo>
                <a:cubicBezTo>
                  <a:pt x="12174197" y="2661472"/>
                  <a:pt x="12160638" y="2646049"/>
                  <a:pt x="12143100" y="2645178"/>
                </a:cubicBezTo>
                <a:cubicBezTo>
                  <a:pt x="12125935" y="2644307"/>
                  <a:pt x="12110138" y="2659109"/>
                  <a:pt x="12109765" y="2676274"/>
                </a:cubicBezTo>
                <a:close/>
                <a:moveTo>
                  <a:pt x="12050309" y="2645178"/>
                </a:moveTo>
                <a:cubicBezTo>
                  <a:pt x="12034139" y="2646173"/>
                  <a:pt x="12020456" y="2660477"/>
                  <a:pt x="12020332" y="2676647"/>
                </a:cubicBezTo>
                <a:cubicBezTo>
                  <a:pt x="12020083" y="2694061"/>
                  <a:pt x="12035009" y="2708739"/>
                  <a:pt x="12052672" y="2708490"/>
                </a:cubicBezTo>
                <a:cubicBezTo>
                  <a:pt x="12070459" y="2708241"/>
                  <a:pt x="12084391" y="2693688"/>
                  <a:pt x="12083768" y="2675776"/>
                </a:cubicBezTo>
                <a:cubicBezTo>
                  <a:pt x="12083146" y="2658238"/>
                  <a:pt x="12067723" y="2644058"/>
                  <a:pt x="12050309" y="2645178"/>
                </a:cubicBezTo>
                <a:close/>
                <a:moveTo>
                  <a:pt x="11966971" y="2645178"/>
                </a:moveTo>
                <a:cubicBezTo>
                  <a:pt x="11950800" y="2644431"/>
                  <a:pt x="11936123" y="2657119"/>
                  <a:pt x="11934258" y="2673413"/>
                </a:cubicBezTo>
                <a:cubicBezTo>
                  <a:pt x="11932267" y="2691200"/>
                  <a:pt x="11945079" y="2706873"/>
                  <a:pt x="11962742" y="2708366"/>
                </a:cubicBezTo>
                <a:cubicBezTo>
                  <a:pt x="11980404" y="2709858"/>
                  <a:pt x="11996077" y="2696673"/>
                  <a:pt x="11997321" y="2679011"/>
                </a:cubicBezTo>
                <a:cubicBezTo>
                  <a:pt x="11998565" y="2661970"/>
                  <a:pt x="11984136" y="2645800"/>
                  <a:pt x="11966971" y="2645053"/>
                </a:cubicBezTo>
                <a:close/>
                <a:moveTo>
                  <a:pt x="11875175" y="2645178"/>
                </a:moveTo>
                <a:cubicBezTo>
                  <a:pt x="11857636" y="2645675"/>
                  <a:pt x="11843705" y="2660850"/>
                  <a:pt x="11844700" y="2678637"/>
                </a:cubicBezTo>
                <a:cubicBezTo>
                  <a:pt x="11845571" y="2695305"/>
                  <a:pt x="11858880" y="2708241"/>
                  <a:pt x="11875672" y="2708490"/>
                </a:cubicBezTo>
                <a:cubicBezTo>
                  <a:pt x="11893334" y="2708739"/>
                  <a:pt x="11908261" y="2694186"/>
                  <a:pt x="11908136" y="2676772"/>
                </a:cubicBezTo>
                <a:cubicBezTo>
                  <a:pt x="11908012" y="2659482"/>
                  <a:pt x="11892464" y="2644556"/>
                  <a:pt x="11875299" y="2645178"/>
                </a:cubicBezTo>
                <a:close/>
                <a:moveTo>
                  <a:pt x="11755018" y="2676896"/>
                </a:moveTo>
                <a:cubicBezTo>
                  <a:pt x="11755018" y="2693564"/>
                  <a:pt x="11767705" y="2707246"/>
                  <a:pt x="11784249" y="2708366"/>
                </a:cubicBezTo>
                <a:cubicBezTo>
                  <a:pt x="11802036" y="2709609"/>
                  <a:pt x="11817335" y="2696051"/>
                  <a:pt x="11818330" y="2678513"/>
                </a:cubicBezTo>
                <a:cubicBezTo>
                  <a:pt x="11819201" y="2661472"/>
                  <a:pt x="11804524" y="2645551"/>
                  <a:pt x="11787359" y="2645053"/>
                </a:cubicBezTo>
                <a:cubicBezTo>
                  <a:pt x="11769944" y="2644556"/>
                  <a:pt x="11755142" y="2659233"/>
                  <a:pt x="11755018" y="2676896"/>
                </a:cubicBezTo>
                <a:close/>
                <a:moveTo>
                  <a:pt x="11731385" y="2675155"/>
                </a:moveTo>
                <a:cubicBezTo>
                  <a:pt x="11730514" y="2658736"/>
                  <a:pt x="11716708" y="2645302"/>
                  <a:pt x="11700289" y="2645053"/>
                </a:cubicBezTo>
                <a:cubicBezTo>
                  <a:pt x="11683124" y="2644805"/>
                  <a:pt x="11667824" y="2659980"/>
                  <a:pt x="11667948" y="2677269"/>
                </a:cubicBezTo>
                <a:cubicBezTo>
                  <a:pt x="11668073" y="2694807"/>
                  <a:pt x="11683124" y="2708987"/>
                  <a:pt x="11700911" y="2708490"/>
                </a:cubicBezTo>
                <a:cubicBezTo>
                  <a:pt x="11718698" y="2707868"/>
                  <a:pt x="11732380" y="2693066"/>
                  <a:pt x="11731385" y="2675155"/>
                </a:cubicBezTo>
                <a:close/>
                <a:moveTo>
                  <a:pt x="11609363" y="2645053"/>
                </a:moveTo>
                <a:cubicBezTo>
                  <a:pt x="11593442" y="2645551"/>
                  <a:pt x="11579137" y="2659855"/>
                  <a:pt x="11578391" y="2675776"/>
                </a:cubicBezTo>
                <a:cubicBezTo>
                  <a:pt x="11577644" y="2693191"/>
                  <a:pt x="11592074" y="2708241"/>
                  <a:pt x="11609736" y="2708490"/>
                </a:cubicBezTo>
                <a:cubicBezTo>
                  <a:pt x="11627523" y="2708739"/>
                  <a:pt x="11641952" y="2694559"/>
                  <a:pt x="11641828" y="2676772"/>
                </a:cubicBezTo>
                <a:cubicBezTo>
                  <a:pt x="11641703" y="2659109"/>
                  <a:pt x="11626777" y="2644556"/>
                  <a:pt x="11609363" y="2645053"/>
                </a:cubicBezTo>
                <a:close/>
                <a:moveTo>
                  <a:pt x="11488834" y="2676274"/>
                </a:moveTo>
                <a:cubicBezTo>
                  <a:pt x="11488460" y="2692444"/>
                  <a:pt x="11501521" y="2706873"/>
                  <a:pt x="11517815" y="2708366"/>
                </a:cubicBezTo>
                <a:cubicBezTo>
                  <a:pt x="11535602" y="2709982"/>
                  <a:pt x="11551027" y="2696922"/>
                  <a:pt x="11552146" y="2679135"/>
                </a:cubicBezTo>
                <a:cubicBezTo>
                  <a:pt x="11553265" y="2661348"/>
                  <a:pt x="11539707" y="2646049"/>
                  <a:pt x="11522169" y="2645178"/>
                </a:cubicBezTo>
                <a:cubicBezTo>
                  <a:pt x="11505004" y="2644307"/>
                  <a:pt x="11489207" y="2659109"/>
                  <a:pt x="11488834" y="2676274"/>
                </a:cubicBezTo>
                <a:close/>
                <a:moveTo>
                  <a:pt x="11402759" y="2678513"/>
                </a:moveTo>
                <a:cubicBezTo>
                  <a:pt x="11403629" y="2696300"/>
                  <a:pt x="11418680" y="2709734"/>
                  <a:pt x="11436467" y="2708490"/>
                </a:cubicBezTo>
                <a:cubicBezTo>
                  <a:pt x="11452886" y="2707370"/>
                  <a:pt x="11466071" y="2693315"/>
                  <a:pt x="11466071" y="2677020"/>
                </a:cubicBezTo>
                <a:cubicBezTo>
                  <a:pt x="11466071" y="2659731"/>
                  <a:pt x="11450647" y="2644805"/>
                  <a:pt x="11433358" y="2645178"/>
                </a:cubicBezTo>
                <a:cubicBezTo>
                  <a:pt x="11415820" y="2645675"/>
                  <a:pt x="11401888" y="2660726"/>
                  <a:pt x="11402635" y="2678513"/>
                </a:cubicBezTo>
                <a:close/>
                <a:moveTo>
                  <a:pt x="11342681" y="2645302"/>
                </a:moveTo>
                <a:cubicBezTo>
                  <a:pt x="11325142" y="2646422"/>
                  <a:pt x="11311709" y="2661970"/>
                  <a:pt x="11313202" y="2679757"/>
                </a:cubicBezTo>
                <a:cubicBezTo>
                  <a:pt x="11314570" y="2696300"/>
                  <a:pt x="11328501" y="2708863"/>
                  <a:pt x="11345044" y="2708614"/>
                </a:cubicBezTo>
                <a:cubicBezTo>
                  <a:pt x="11362707" y="2708366"/>
                  <a:pt x="11377135" y="2693315"/>
                  <a:pt x="11376514" y="2675901"/>
                </a:cubicBezTo>
                <a:cubicBezTo>
                  <a:pt x="11375767" y="2658736"/>
                  <a:pt x="11359722" y="2644183"/>
                  <a:pt x="11342681" y="2645302"/>
                </a:cubicBezTo>
                <a:close/>
                <a:moveTo>
                  <a:pt x="11286956" y="2677518"/>
                </a:moveTo>
                <a:cubicBezTo>
                  <a:pt x="11287205" y="2660228"/>
                  <a:pt x="11272030" y="2645053"/>
                  <a:pt x="11254865" y="2645178"/>
                </a:cubicBezTo>
                <a:cubicBezTo>
                  <a:pt x="11238571" y="2645178"/>
                  <a:pt x="11224639" y="2658612"/>
                  <a:pt x="11223644" y="2675030"/>
                </a:cubicBezTo>
                <a:cubicBezTo>
                  <a:pt x="11222525" y="2692818"/>
                  <a:pt x="11236083" y="2707868"/>
                  <a:pt x="11253870" y="2708490"/>
                </a:cubicBezTo>
                <a:cubicBezTo>
                  <a:pt x="11271657" y="2709112"/>
                  <a:pt x="11286708" y="2695056"/>
                  <a:pt x="11286956" y="2677518"/>
                </a:cubicBezTo>
                <a:close/>
                <a:moveTo>
                  <a:pt x="11134087" y="2676896"/>
                </a:moveTo>
                <a:cubicBezTo>
                  <a:pt x="11134087" y="2693564"/>
                  <a:pt x="11146650" y="2707246"/>
                  <a:pt x="11163193" y="2708490"/>
                </a:cubicBezTo>
                <a:cubicBezTo>
                  <a:pt x="11180980" y="2709734"/>
                  <a:pt x="11196404" y="2696300"/>
                  <a:pt x="11197275" y="2678637"/>
                </a:cubicBezTo>
                <a:cubicBezTo>
                  <a:pt x="11198269" y="2661597"/>
                  <a:pt x="11183467" y="2645551"/>
                  <a:pt x="11166427" y="2645053"/>
                </a:cubicBezTo>
                <a:cubicBezTo>
                  <a:pt x="11149013" y="2644556"/>
                  <a:pt x="11134087" y="2659109"/>
                  <a:pt x="11134087" y="2676772"/>
                </a:cubicBezTo>
                <a:close/>
                <a:moveTo>
                  <a:pt x="11047142" y="2677518"/>
                </a:moveTo>
                <a:cubicBezTo>
                  <a:pt x="11047390" y="2693812"/>
                  <a:pt x="11060824" y="2707619"/>
                  <a:pt x="11077243" y="2708490"/>
                </a:cubicBezTo>
                <a:cubicBezTo>
                  <a:pt x="11095030" y="2709485"/>
                  <a:pt x="11109956" y="2695803"/>
                  <a:pt x="11110453" y="2678016"/>
                </a:cubicBezTo>
                <a:cubicBezTo>
                  <a:pt x="11110951" y="2660353"/>
                  <a:pt x="11096771" y="2645302"/>
                  <a:pt x="11079233" y="2645178"/>
                </a:cubicBezTo>
                <a:cubicBezTo>
                  <a:pt x="11061943" y="2645053"/>
                  <a:pt x="11046893" y="2660353"/>
                  <a:pt x="11047142" y="2677518"/>
                </a:cubicBezTo>
                <a:close/>
                <a:moveTo>
                  <a:pt x="10990048" y="2645178"/>
                </a:moveTo>
                <a:cubicBezTo>
                  <a:pt x="10972883" y="2644805"/>
                  <a:pt x="10957459" y="2659855"/>
                  <a:pt x="10957459" y="2677145"/>
                </a:cubicBezTo>
                <a:cubicBezTo>
                  <a:pt x="10957459" y="2693439"/>
                  <a:pt x="10970769" y="2707370"/>
                  <a:pt x="10987188" y="2708490"/>
                </a:cubicBezTo>
                <a:cubicBezTo>
                  <a:pt x="11004975" y="2709609"/>
                  <a:pt x="11020026" y="2696176"/>
                  <a:pt x="11020772" y="2678389"/>
                </a:cubicBezTo>
                <a:cubicBezTo>
                  <a:pt x="11021518" y="2660601"/>
                  <a:pt x="11007587" y="2645551"/>
                  <a:pt x="10989924" y="2645178"/>
                </a:cubicBezTo>
                <a:close/>
                <a:moveTo>
                  <a:pt x="10898875" y="2645178"/>
                </a:moveTo>
                <a:cubicBezTo>
                  <a:pt x="10882953" y="2645675"/>
                  <a:pt x="10868648" y="2659980"/>
                  <a:pt x="10868026" y="2675901"/>
                </a:cubicBezTo>
                <a:cubicBezTo>
                  <a:pt x="10867280" y="2693315"/>
                  <a:pt x="10881709" y="2708366"/>
                  <a:pt x="10899496" y="2708614"/>
                </a:cubicBezTo>
                <a:cubicBezTo>
                  <a:pt x="10917283" y="2708863"/>
                  <a:pt x="10931587" y="2694559"/>
                  <a:pt x="10931463" y="2676772"/>
                </a:cubicBezTo>
                <a:cubicBezTo>
                  <a:pt x="10931339" y="2659109"/>
                  <a:pt x="10916288" y="2644556"/>
                  <a:pt x="10898875" y="2645178"/>
                </a:cubicBezTo>
                <a:close/>
                <a:moveTo>
                  <a:pt x="10812302" y="2645178"/>
                </a:moveTo>
                <a:cubicBezTo>
                  <a:pt x="10794763" y="2645800"/>
                  <a:pt x="10780957" y="2660975"/>
                  <a:pt x="10781952" y="2678762"/>
                </a:cubicBezTo>
                <a:cubicBezTo>
                  <a:pt x="10782823" y="2695430"/>
                  <a:pt x="10796257" y="2708241"/>
                  <a:pt x="10813048" y="2708490"/>
                </a:cubicBezTo>
                <a:cubicBezTo>
                  <a:pt x="10830711" y="2708739"/>
                  <a:pt x="10845513" y="2694061"/>
                  <a:pt x="10845388" y="2676647"/>
                </a:cubicBezTo>
                <a:cubicBezTo>
                  <a:pt x="10845140" y="2659358"/>
                  <a:pt x="10829592" y="2644556"/>
                  <a:pt x="10812427" y="2645178"/>
                </a:cubicBezTo>
                <a:close/>
                <a:moveTo>
                  <a:pt x="10692270" y="2678016"/>
                </a:moveTo>
                <a:cubicBezTo>
                  <a:pt x="10692768" y="2694683"/>
                  <a:pt x="10705953" y="2707868"/>
                  <a:pt x="10722620" y="2708490"/>
                </a:cubicBezTo>
                <a:cubicBezTo>
                  <a:pt x="10740407" y="2709112"/>
                  <a:pt x="10755458" y="2694932"/>
                  <a:pt x="10755582" y="2677393"/>
                </a:cubicBezTo>
                <a:cubicBezTo>
                  <a:pt x="10755831" y="2660104"/>
                  <a:pt x="10740656" y="2644929"/>
                  <a:pt x="10723366" y="2645053"/>
                </a:cubicBezTo>
                <a:cubicBezTo>
                  <a:pt x="10705828" y="2645178"/>
                  <a:pt x="10691648" y="2660228"/>
                  <a:pt x="10692145" y="2677891"/>
                </a:cubicBezTo>
                <a:close/>
                <a:moveTo>
                  <a:pt x="10633560" y="2645178"/>
                </a:moveTo>
                <a:cubicBezTo>
                  <a:pt x="10616022" y="2645551"/>
                  <a:pt x="10601966" y="2660601"/>
                  <a:pt x="10602712" y="2678389"/>
                </a:cubicBezTo>
                <a:cubicBezTo>
                  <a:pt x="10603459" y="2695056"/>
                  <a:pt x="10616644" y="2708117"/>
                  <a:pt x="10633311" y="2708490"/>
                </a:cubicBezTo>
                <a:cubicBezTo>
                  <a:pt x="10650974" y="2708987"/>
                  <a:pt x="10666025" y="2694559"/>
                  <a:pt x="10666025" y="2677145"/>
                </a:cubicBezTo>
                <a:cubicBezTo>
                  <a:pt x="10666025" y="2659855"/>
                  <a:pt x="10650726" y="2644805"/>
                  <a:pt x="10633436" y="2645178"/>
                </a:cubicBezTo>
                <a:close/>
                <a:moveTo>
                  <a:pt x="10546739" y="2645178"/>
                </a:moveTo>
                <a:cubicBezTo>
                  <a:pt x="10530818" y="2645675"/>
                  <a:pt x="10516513" y="2659855"/>
                  <a:pt x="10515767" y="2675776"/>
                </a:cubicBezTo>
                <a:cubicBezTo>
                  <a:pt x="10515021" y="2693191"/>
                  <a:pt x="10529450" y="2708241"/>
                  <a:pt x="10547113" y="2708614"/>
                </a:cubicBezTo>
                <a:cubicBezTo>
                  <a:pt x="10564900" y="2708987"/>
                  <a:pt x="10579329" y="2694683"/>
                  <a:pt x="10579204" y="2676896"/>
                </a:cubicBezTo>
                <a:cubicBezTo>
                  <a:pt x="10579204" y="2659233"/>
                  <a:pt x="10564153" y="2644556"/>
                  <a:pt x="10546739" y="2645178"/>
                </a:cubicBezTo>
                <a:close/>
                <a:moveTo>
                  <a:pt x="10426334" y="2679011"/>
                </a:moveTo>
                <a:cubicBezTo>
                  <a:pt x="10427454" y="2696549"/>
                  <a:pt x="10443127" y="2709982"/>
                  <a:pt x="10460789" y="2708490"/>
                </a:cubicBezTo>
                <a:cubicBezTo>
                  <a:pt x="10477333" y="2707122"/>
                  <a:pt x="10489896" y="2693191"/>
                  <a:pt x="10489647" y="2676647"/>
                </a:cubicBezTo>
                <a:cubicBezTo>
                  <a:pt x="10489398" y="2658985"/>
                  <a:pt x="10474347" y="2644556"/>
                  <a:pt x="10456933" y="2645178"/>
                </a:cubicBezTo>
                <a:cubicBezTo>
                  <a:pt x="10439768" y="2645924"/>
                  <a:pt x="10425215" y="2661970"/>
                  <a:pt x="10426334" y="2679011"/>
                </a:cubicBezTo>
                <a:close/>
                <a:moveTo>
                  <a:pt x="10336653" y="2677518"/>
                </a:moveTo>
                <a:cubicBezTo>
                  <a:pt x="10336901" y="2693812"/>
                  <a:pt x="10350335" y="2707619"/>
                  <a:pt x="10366754" y="2708490"/>
                </a:cubicBezTo>
                <a:cubicBezTo>
                  <a:pt x="10384541" y="2709485"/>
                  <a:pt x="10399467" y="2695803"/>
                  <a:pt x="10399965" y="2678016"/>
                </a:cubicBezTo>
                <a:cubicBezTo>
                  <a:pt x="10400463" y="2660353"/>
                  <a:pt x="10386282" y="2645302"/>
                  <a:pt x="10368744" y="2645178"/>
                </a:cubicBezTo>
                <a:cubicBezTo>
                  <a:pt x="10351455" y="2645053"/>
                  <a:pt x="10336404" y="2660228"/>
                  <a:pt x="10336653" y="2677518"/>
                </a:cubicBezTo>
                <a:close/>
                <a:moveTo>
                  <a:pt x="10280058" y="2645302"/>
                </a:moveTo>
                <a:cubicBezTo>
                  <a:pt x="10262519" y="2646422"/>
                  <a:pt x="10249085" y="2661970"/>
                  <a:pt x="10250578" y="2679757"/>
                </a:cubicBezTo>
                <a:cubicBezTo>
                  <a:pt x="10251946" y="2696300"/>
                  <a:pt x="10265878" y="2708863"/>
                  <a:pt x="10282420" y="2708614"/>
                </a:cubicBezTo>
                <a:cubicBezTo>
                  <a:pt x="10300084" y="2708366"/>
                  <a:pt x="10314512" y="2693315"/>
                  <a:pt x="10313890" y="2675901"/>
                </a:cubicBezTo>
                <a:cubicBezTo>
                  <a:pt x="10313144" y="2658736"/>
                  <a:pt x="10297098" y="2644183"/>
                  <a:pt x="10280058" y="2645302"/>
                </a:cubicBezTo>
                <a:close/>
                <a:moveTo>
                  <a:pt x="10160896" y="2677020"/>
                </a:moveTo>
                <a:cubicBezTo>
                  <a:pt x="10160896" y="2693688"/>
                  <a:pt x="10173583" y="2707370"/>
                  <a:pt x="10190127" y="2708490"/>
                </a:cubicBezTo>
                <a:cubicBezTo>
                  <a:pt x="10207914" y="2709734"/>
                  <a:pt x="10223213" y="2696176"/>
                  <a:pt x="10224208" y="2678637"/>
                </a:cubicBezTo>
                <a:cubicBezTo>
                  <a:pt x="10225079" y="2661597"/>
                  <a:pt x="10210401" y="2645675"/>
                  <a:pt x="10193236" y="2645178"/>
                </a:cubicBezTo>
                <a:cubicBezTo>
                  <a:pt x="10175823" y="2644680"/>
                  <a:pt x="10160896" y="2659358"/>
                  <a:pt x="10160896" y="2677020"/>
                </a:cubicBezTo>
                <a:close/>
                <a:moveTo>
                  <a:pt x="10101813" y="2645302"/>
                </a:moveTo>
                <a:cubicBezTo>
                  <a:pt x="10084275" y="2645924"/>
                  <a:pt x="10070468" y="2661099"/>
                  <a:pt x="10071463" y="2678886"/>
                </a:cubicBezTo>
                <a:cubicBezTo>
                  <a:pt x="10072334" y="2695554"/>
                  <a:pt x="10085767" y="2708366"/>
                  <a:pt x="10102560" y="2708614"/>
                </a:cubicBezTo>
                <a:cubicBezTo>
                  <a:pt x="10120222" y="2708863"/>
                  <a:pt x="10135024" y="2694186"/>
                  <a:pt x="10134899" y="2676772"/>
                </a:cubicBezTo>
                <a:cubicBezTo>
                  <a:pt x="10134651" y="2659482"/>
                  <a:pt x="10119103" y="2644680"/>
                  <a:pt x="10101938" y="2645302"/>
                </a:cubicBezTo>
                <a:close/>
                <a:moveTo>
                  <a:pt x="10012878" y="2645302"/>
                </a:moveTo>
                <a:cubicBezTo>
                  <a:pt x="9995340" y="2645551"/>
                  <a:pt x="9981284" y="2660601"/>
                  <a:pt x="9981906" y="2678389"/>
                </a:cubicBezTo>
                <a:cubicBezTo>
                  <a:pt x="9982527" y="2695056"/>
                  <a:pt x="9995712" y="2708117"/>
                  <a:pt x="10012380" y="2708614"/>
                </a:cubicBezTo>
                <a:cubicBezTo>
                  <a:pt x="10030043" y="2709112"/>
                  <a:pt x="10045094" y="2694932"/>
                  <a:pt x="10045218" y="2677393"/>
                </a:cubicBezTo>
                <a:cubicBezTo>
                  <a:pt x="10045342" y="2660104"/>
                  <a:pt x="10030043" y="2645053"/>
                  <a:pt x="10012878" y="2645302"/>
                </a:cubicBezTo>
                <a:close/>
                <a:moveTo>
                  <a:pt x="9925062" y="2645302"/>
                </a:moveTo>
                <a:cubicBezTo>
                  <a:pt x="9909016" y="2646297"/>
                  <a:pt x="9895085" y="2660601"/>
                  <a:pt x="9894836" y="2676647"/>
                </a:cubicBezTo>
                <a:cubicBezTo>
                  <a:pt x="9894463" y="2694061"/>
                  <a:pt x="9909264" y="2708739"/>
                  <a:pt x="9926928" y="2708614"/>
                </a:cubicBezTo>
                <a:cubicBezTo>
                  <a:pt x="9944715" y="2708490"/>
                  <a:pt x="9958770" y="2693937"/>
                  <a:pt x="9958272" y="2676150"/>
                </a:cubicBezTo>
                <a:cubicBezTo>
                  <a:pt x="9957775" y="2658612"/>
                  <a:pt x="9942351" y="2644307"/>
                  <a:pt x="9925062" y="2645302"/>
                </a:cubicBezTo>
                <a:close/>
                <a:moveTo>
                  <a:pt x="9805403" y="2679135"/>
                </a:moveTo>
                <a:cubicBezTo>
                  <a:pt x="9806646" y="2696673"/>
                  <a:pt x="9822319" y="2709982"/>
                  <a:pt x="9839982" y="2708490"/>
                </a:cubicBezTo>
                <a:cubicBezTo>
                  <a:pt x="9856525" y="2707122"/>
                  <a:pt x="9869088" y="2693066"/>
                  <a:pt x="9868715" y="2676523"/>
                </a:cubicBezTo>
                <a:cubicBezTo>
                  <a:pt x="9868342" y="2658860"/>
                  <a:pt x="9853291" y="2644431"/>
                  <a:pt x="9835877" y="2645178"/>
                </a:cubicBezTo>
                <a:cubicBezTo>
                  <a:pt x="9818712" y="2645924"/>
                  <a:pt x="9804284" y="2661970"/>
                  <a:pt x="9805403" y="2679135"/>
                </a:cubicBezTo>
                <a:close/>
                <a:moveTo>
                  <a:pt x="9715845" y="2679135"/>
                </a:moveTo>
                <a:cubicBezTo>
                  <a:pt x="9716965" y="2696673"/>
                  <a:pt x="9732638" y="2709982"/>
                  <a:pt x="9750300" y="2708614"/>
                </a:cubicBezTo>
                <a:cubicBezTo>
                  <a:pt x="9766844" y="2707246"/>
                  <a:pt x="9779407" y="2693315"/>
                  <a:pt x="9779158" y="2676647"/>
                </a:cubicBezTo>
                <a:cubicBezTo>
                  <a:pt x="9778909" y="2658985"/>
                  <a:pt x="9763859" y="2644556"/>
                  <a:pt x="9746444" y="2645302"/>
                </a:cubicBezTo>
                <a:cubicBezTo>
                  <a:pt x="9729279" y="2646049"/>
                  <a:pt x="9714726" y="2662094"/>
                  <a:pt x="9715970" y="2679135"/>
                </a:cubicBezTo>
                <a:close/>
                <a:moveTo>
                  <a:pt x="9692834" y="2677642"/>
                </a:moveTo>
                <a:cubicBezTo>
                  <a:pt x="9693083" y="2660353"/>
                  <a:pt x="9677908" y="2645178"/>
                  <a:pt x="9660743" y="2645302"/>
                </a:cubicBezTo>
                <a:cubicBezTo>
                  <a:pt x="9644448" y="2645302"/>
                  <a:pt x="9630517" y="2658736"/>
                  <a:pt x="9629522" y="2675155"/>
                </a:cubicBezTo>
                <a:cubicBezTo>
                  <a:pt x="9628403" y="2692942"/>
                  <a:pt x="9641960" y="2707993"/>
                  <a:pt x="9659747" y="2708614"/>
                </a:cubicBezTo>
                <a:cubicBezTo>
                  <a:pt x="9677535" y="2709236"/>
                  <a:pt x="9692585" y="2695181"/>
                  <a:pt x="9692834" y="2677642"/>
                </a:cubicBezTo>
                <a:close/>
                <a:moveTo>
                  <a:pt x="9603277" y="2677767"/>
                </a:moveTo>
                <a:cubicBezTo>
                  <a:pt x="9603650" y="2660601"/>
                  <a:pt x="9588599" y="2645178"/>
                  <a:pt x="9571310" y="2645302"/>
                </a:cubicBezTo>
                <a:cubicBezTo>
                  <a:pt x="9555015" y="2645302"/>
                  <a:pt x="9541084" y="2658612"/>
                  <a:pt x="9539965" y="2675030"/>
                </a:cubicBezTo>
                <a:cubicBezTo>
                  <a:pt x="9538845" y="2692818"/>
                  <a:pt x="9552279" y="2707868"/>
                  <a:pt x="9570066" y="2708614"/>
                </a:cubicBezTo>
                <a:cubicBezTo>
                  <a:pt x="9587853" y="2709361"/>
                  <a:pt x="9602904" y="2695305"/>
                  <a:pt x="9603277" y="2677767"/>
                </a:cubicBezTo>
                <a:close/>
                <a:moveTo>
                  <a:pt x="9513719" y="2677767"/>
                </a:moveTo>
                <a:cubicBezTo>
                  <a:pt x="9513968" y="2660601"/>
                  <a:pt x="9498917" y="2645302"/>
                  <a:pt x="9481628" y="2645302"/>
                </a:cubicBezTo>
                <a:cubicBezTo>
                  <a:pt x="9465334" y="2645302"/>
                  <a:pt x="9451402" y="2658736"/>
                  <a:pt x="9450408" y="2675155"/>
                </a:cubicBezTo>
                <a:cubicBezTo>
                  <a:pt x="9449288" y="2692942"/>
                  <a:pt x="9462846" y="2707993"/>
                  <a:pt x="9480633" y="2708614"/>
                </a:cubicBezTo>
                <a:cubicBezTo>
                  <a:pt x="9498420" y="2709361"/>
                  <a:pt x="9513471" y="2695181"/>
                  <a:pt x="9513719" y="2677642"/>
                </a:cubicBezTo>
                <a:close/>
                <a:moveTo>
                  <a:pt x="9426774" y="2675279"/>
                </a:moveTo>
                <a:cubicBezTo>
                  <a:pt x="9425779" y="2658860"/>
                  <a:pt x="9411972" y="2645551"/>
                  <a:pt x="9395553" y="2645302"/>
                </a:cubicBezTo>
                <a:cubicBezTo>
                  <a:pt x="9378264" y="2645178"/>
                  <a:pt x="9363213" y="2660353"/>
                  <a:pt x="9363338" y="2677642"/>
                </a:cubicBezTo>
                <a:cubicBezTo>
                  <a:pt x="9363586" y="2695181"/>
                  <a:pt x="9378637" y="2709361"/>
                  <a:pt x="9396300" y="2708739"/>
                </a:cubicBezTo>
                <a:cubicBezTo>
                  <a:pt x="9414087" y="2708117"/>
                  <a:pt x="9427645" y="2693191"/>
                  <a:pt x="9426650" y="2675279"/>
                </a:cubicBezTo>
                <a:close/>
                <a:moveTo>
                  <a:pt x="9305623" y="2645302"/>
                </a:moveTo>
                <a:cubicBezTo>
                  <a:pt x="9288333" y="2645302"/>
                  <a:pt x="9273407" y="2660850"/>
                  <a:pt x="9273905" y="2678016"/>
                </a:cubicBezTo>
                <a:cubicBezTo>
                  <a:pt x="9274402" y="2694310"/>
                  <a:pt x="9287960" y="2707993"/>
                  <a:pt x="9304379" y="2708614"/>
                </a:cubicBezTo>
                <a:cubicBezTo>
                  <a:pt x="9322166" y="2709361"/>
                  <a:pt x="9336968" y="2695554"/>
                  <a:pt x="9337217" y="2677767"/>
                </a:cubicBezTo>
                <a:cubicBezTo>
                  <a:pt x="9337590" y="2660104"/>
                  <a:pt x="9323037" y="2645178"/>
                  <a:pt x="9305623" y="2645302"/>
                </a:cubicBezTo>
                <a:close/>
                <a:moveTo>
                  <a:pt x="9247660" y="2676523"/>
                </a:moveTo>
                <a:cubicBezTo>
                  <a:pt x="9247286" y="2659980"/>
                  <a:pt x="9234226" y="2646297"/>
                  <a:pt x="9217807" y="2645302"/>
                </a:cubicBezTo>
                <a:cubicBezTo>
                  <a:pt x="9200766" y="2644307"/>
                  <a:pt x="9184720" y="2658985"/>
                  <a:pt x="9184223" y="2676150"/>
                </a:cubicBezTo>
                <a:cubicBezTo>
                  <a:pt x="9183725" y="2693564"/>
                  <a:pt x="9198278" y="2708490"/>
                  <a:pt x="9216065" y="2708490"/>
                </a:cubicBezTo>
                <a:cubicBezTo>
                  <a:pt x="9233852" y="2708490"/>
                  <a:pt x="9248032" y="2694186"/>
                  <a:pt x="9247783" y="2676399"/>
                </a:cubicBezTo>
                <a:close/>
                <a:moveTo>
                  <a:pt x="9125140" y="2645302"/>
                </a:moveTo>
                <a:cubicBezTo>
                  <a:pt x="9109094" y="2646049"/>
                  <a:pt x="9095039" y="2660477"/>
                  <a:pt x="9094665" y="2676399"/>
                </a:cubicBezTo>
                <a:cubicBezTo>
                  <a:pt x="9094168" y="2693812"/>
                  <a:pt x="9108845" y="2708614"/>
                  <a:pt x="9126508" y="2708614"/>
                </a:cubicBezTo>
                <a:cubicBezTo>
                  <a:pt x="9144295" y="2708614"/>
                  <a:pt x="9158475" y="2694186"/>
                  <a:pt x="9158102" y="2676399"/>
                </a:cubicBezTo>
                <a:cubicBezTo>
                  <a:pt x="9157729" y="2658736"/>
                  <a:pt x="9142554" y="2644431"/>
                  <a:pt x="9125140" y="2645302"/>
                </a:cubicBezTo>
                <a:close/>
                <a:moveTo>
                  <a:pt x="9071779" y="2675155"/>
                </a:moveTo>
                <a:cubicBezTo>
                  <a:pt x="9070659" y="2658985"/>
                  <a:pt x="9056355" y="2645427"/>
                  <a:pt x="9040184" y="2645302"/>
                </a:cubicBezTo>
                <a:cubicBezTo>
                  <a:pt x="9022771" y="2645178"/>
                  <a:pt x="9008218" y="2659980"/>
                  <a:pt x="9008466" y="2677642"/>
                </a:cubicBezTo>
                <a:cubicBezTo>
                  <a:pt x="9008715" y="2695430"/>
                  <a:pt x="9023393" y="2709361"/>
                  <a:pt x="9041180" y="2708614"/>
                </a:cubicBezTo>
                <a:cubicBezTo>
                  <a:pt x="9058718" y="2707993"/>
                  <a:pt x="9072898" y="2692444"/>
                  <a:pt x="9071654" y="2675155"/>
                </a:cubicBezTo>
                <a:close/>
                <a:moveTo>
                  <a:pt x="8949757" y="2645302"/>
                </a:moveTo>
                <a:cubicBezTo>
                  <a:pt x="8932218" y="2645675"/>
                  <a:pt x="8918162" y="2660726"/>
                  <a:pt x="8918909" y="2678513"/>
                </a:cubicBezTo>
                <a:cubicBezTo>
                  <a:pt x="8919655" y="2695181"/>
                  <a:pt x="8932840" y="2708241"/>
                  <a:pt x="8949508" y="2708614"/>
                </a:cubicBezTo>
                <a:cubicBezTo>
                  <a:pt x="8967170" y="2709112"/>
                  <a:pt x="8982221" y="2694683"/>
                  <a:pt x="8982221" y="2677269"/>
                </a:cubicBezTo>
                <a:cubicBezTo>
                  <a:pt x="8982221" y="2659980"/>
                  <a:pt x="8966922" y="2644929"/>
                  <a:pt x="8949757" y="2645302"/>
                </a:cubicBezTo>
                <a:close/>
                <a:moveTo>
                  <a:pt x="8860324" y="2645302"/>
                </a:moveTo>
                <a:cubicBezTo>
                  <a:pt x="8842785" y="2645551"/>
                  <a:pt x="8828729" y="2660601"/>
                  <a:pt x="8829352" y="2678389"/>
                </a:cubicBezTo>
                <a:cubicBezTo>
                  <a:pt x="8829974" y="2695056"/>
                  <a:pt x="8843158" y="2708117"/>
                  <a:pt x="8859826" y="2708614"/>
                </a:cubicBezTo>
                <a:cubicBezTo>
                  <a:pt x="8877489" y="2709112"/>
                  <a:pt x="8892539" y="2694807"/>
                  <a:pt x="8892664" y="2677393"/>
                </a:cubicBezTo>
                <a:cubicBezTo>
                  <a:pt x="8892664" y="2660104"/>
                  <a:pt x="8877489" y="2645053"/>
                  <a:pt x="8860324" y="2645302"/>
                </a:cubicBezTo>
                <a:close/>
                <a:moveTo>
                  <a:pt x="8773876" y="2645302"/>
                </a:moveTo>
                <a:cubicBezTo>
                  <a:pt x="8756586" y="2645551"/>
                  <a:pt x="8741784" y="2661099"/>
                  <a:pt x="8742406" y="2678264"/>
                </a:cubicBezTo>
                <a:cubicBezTo>
                  <a:pt x="8743028" y="2694559"/>
                  <a:pt x="8756586" y="2708117"/>
                  <a:pt x="8773005" y="2708739"/>
                </a:cubicBezTo>
                <a:cubicBezTo>
                  <a:pt x="8790792" y="2709361"/>
                  <a:pt x="8805469" y="2695430"/>
                  <a:pt x="8805718" y="2677642"/>
                </a:cubicBezTo>
                <a:cubicBezTo>
                  <a:pt x="8805967" y="2659980"/>
                  <a:pt x="8791290" y="2645178"/>
                  <a:pt x="8773876" y="2645302"/>
                </a:cubicBezTo>
                <a:close/>
                <a:moveTo>
                  <a:pt x="8683821" y="2645302"/>
                </a:moveTo>
                <a:cubicBezTo>
                  <a:pt x="8667899" y="2645800"/>
                  <a:pt x="8653595" y="2659855"/>
                  <a:pt x="8652849" y="2675901"/>
                </a:cubicBezTo>
                <a:cubicBezTo>
                  <a:pt x="8651978" y="2693315"/>
                  <a:pt x="8666407" y="2708490"/>
                  <a:pt x="8684069" y="2708739"/>
                </a:cubicBezTo>
                <a:cubicBezTo>
                  <a:pt x="8701857" y="2709112"/>
                  <a:pt x="8716285" y="2694932"/>
                  <a:pt x="8716161" y="2677145"/>
                </a:cubicBezTo>
                <a:cubicBezTo>
                  <a:pt x="8716161" y="2659482"/>
                  <a:pt x="8701234" y="2644805"/>
                  <a:pt x="8683821" y="2645302"/>
                </a:cubicBezTo>
                <a:close/>
                <a:moveTo>
                  <a:pt x="8593268" y="2645427"/>
                </a:moveTo>
                <a:cubicBezTo>
                  <a:pt x="8577098" y="2646422"/>
                  <a:pt x="8563416" y="2660726"/>
                  <a:pt x="8563292" y="2676896"/>
                </a:cubicBezTo>
                <a:cubicBezTo>
                  <a:pt x="8563043" y="2694310"/>
                  <a:pt x="8577969" y="2708987"/>
                  <a:pt x="8595631" y="2708739"/>
                </a:cubicBezTo>
                <a:cubicBezTo>
                  <a:pt x="8613418" y="2708490"/>
                  <a:pt x="8627350" y="2693937"/>
                  <a:pt x="8626728" y="2676025"/>
                </a:cubicBezTo>
                <a:cubicBezTo>
                  <a:pt x="8626106" y="2658487"/>
                  <a:pt x="8610682" y="2644307"/>
                  <a:pt x="8593268" y="2645427"/>
                </a:cubicBezTo>
                <a:close/>
                <a:moveTo>
                  <a:pt x="8477093" y="2677145"/>
                </a:moveTo>
                <a:cubicBezTo>
                  <a:pt x="8477093" y="2693812"/>
                  <a:pt x="8489779" y="2707495"/>
                  <a:pt x="8506323" y="2708614"/>
                </a:cubicBezTo>
                <a:cubicBezTo>
                  <a:pt x="8524110" y="2709858"/>
                  <a:pt x="8539410" y="2696300"/>
                  <a:pt x="8540404" y="2678762"/>
                </a:cubicBezTo>
                <a:cubicBezTo>
                  <a:pt x="8541275" y="2661721"/>
                  <a:pt x="8526598" y="2645800"/>
                  <a:pt x="8509433" y="2645302"/>
                </a:cubicBezTo>
                <a:cubicBezTo>
                  <a:pt x="8492019" y="2644805"/>
                  <a:pt x="8477217" y="2659482"/>
                  <a:pt x="8477093" y="2677145"/>
                </a:cubicBezTo>
                <a:close/>
                <a:moveTo>
                  <a:pt x="8450847" y="2677891"/>
                </a:moveTo>
                <a:cubicBezTo>
                  <a:pt x="8451220" y="2660726"/>
                  <a:pt x="8436169" y="2645302"/>
                  <a:pt x="8418880" y="2645427"/>
                </a:cubicBezTo>
                <a:cubicBezTo>
                  <a:pt x="8402586" y="2645427"/>
                  <a:pt x="8388654" y="2658736"/>
                  <a:pt x="8387535" y="2675155"/>
                </a:cubicBezTo>
                <a:cubicBezTo>
                  <a:pt x="8386416" y="2692942"/>
                  <a:pt x="8399849" y="2707993"/>
                  <a:pt x="8417636" y="2708739"/>
                </a:cubicBezTo>
                <a:cubicBezTo>
                  <a:pt x="8435423" y="2709485"/>
                  <a:pt x="8450474" y="2695430"/>
                  <a:pt x="8450847" y="2677891"/>
                </a:cubicBezTo>
                <a:close/>
                <a:moveTo>
                  <a:pt x="8361290" y="2677767"/>
                </a:moveTo>
                <a:cubicBezTo>
                  <a:pt x="8361538" y="2660477"/>
                  <a:pt x="8346364" y="2645302"/>
                  <a:pt x="8329199" y="2645427"/>
                </a:cubicBezTo>
                <a:cubicBezTo>
                  <a:pt x="8312904" y="2645427"/>
                  <a:pt x="8298973" y="2658860"/>
                  <a:pt x="8297978" y="2675279"/>
                </a:cubicBezTo>
                <a:cubicBezTo>
                  <a:pt x="8296859" y="2693066"/>
                  <a:pt x="8310416" y="2708117"/>
                  <a:pt x="8328203" y="2708739"/>
                </a:cubicBezTo>
                <a:cubicBezTo>
                  <a:pt x="8345990" y="2709361"/>
                  <a:pt x="8361041" y="2695305"/>
                  <a:pt x="8361290" y="2677767"/>
                </a:cubicBezTo>
                <a:close/>
                <a:moveTo>
                  <a:pt x="8238646" y="2645427"/>
                </a:moveTo>
                <a:cubicBezTo>
                  <a:pt x="8221108" y="2646173"/>
                  <a:pt x="8207301" y="2661472"/>
                  <a:pt x="8208420" y="2679135"/>
                </a:cubicBezTo>
                <a:cubicBezTo>
                  <a:pt x="8209416" y="2695678"/>
                  <a:pt x="8222974" y="2708490"/>
                  <a:pt x="8239641" y="2708739"/>
                </a:cubicBezTo>
                <a:cubicBezTo>
                  <a:pt x="8257304" y="2708863"/>
                  <a:pt x="8272105" y="2694186"/>
                  <a:pt x="8271857" y="2676772"/>
                </a:cubicBezTo>
                <a:cubicBezTo>
                  <a:pt x="8271608" y="2659606"/>
                  <a:pt x="8255935" y="2644680"/>
                  <a:pt x="8238770" y="2645427"/>
                </a:cubicBezTo>
                <a:close/>
                <a:moveTo>
                  <a:pt x="8153816" y="2645427"/>
                </a:moveTo>
                <a:cubicBezTo>
                  <a:pt x="8136650" y="2645178"/>
                  <a:pt x="8121351" y="2660228"/>
                  <a:pt x="8121475" y="2677518"/>
                </a:cubicBezTo>
                <a:cubicBezTo>
                  <a:pt x="8121475" y="2693812"/>
                  <a:pt x="8134909" y="2707744"/>
                  <a:pt x="8151328" y="2708739"/>
                </a:cubicBezTo>
                <a:cubicBezTo>
                  <a:pt x="8169115" y="2709858"/>
                  <a:pt x="8184166" y="2696300"/>
                  <a:pt x="8184787" y="2678513"/>
                </a:cubicBezTo>
                <a:cubicBezTo>
                  <a:pt x="8185409" y="2660726"/>
                  <a:pt x="8171354" y="2645675"/>
                  <a:pt x="8153816" y="2645427"/>
                </a:cubicBezTo>
                <a:close/>
                <a:moveTo>
                  <a:pt x="8095230" y="2677767"/>
                </a:moveTo>
                <a:cubicBezTo>
                  <a:pt x="8095479" y="2660104"/>
                  <a:pt x="8080925" y="2645178"/>
                  <a:pt x="8063512" y="2645302"/>
                </a:cubicBezTo>
                <a:cubicBezTo>
                  <a:pt x="8047342" y="2645302"/>
                  <a:pt x="8033037" y="2658985"/>
                  <a:pt x="8031917" y="2675155"/>
                </a:cubicBezTo>
                <a:cubicBezTo>
                  <a:pt x="8030674" y="2692444"/>
                  <a:pt x="8044854" y="2707993"/>
                  <a:pt x="8062392" y="2708739"/>
                </a:cubicBezTo>
                <a:cubicBezTo>
                  <a:pt x="8080179" y="2709485"/>
                  <a:pt x="8094856" y="2695554"/>
                  <a:pt x="8095230" y="2677767"/>
                </a:cubicBezTo>
                <a:close/>
                <a:moveTo>
                  <a:pt x="7973705" y="2645302"/>
                </a:moveTo>
                <a:cubicBezTo>
                  <a:pt x="7956540" y="2645551"/>
                  <a:pt x="7941614" y="2661224"/>
                  <a:pt x="7942361" y="2678389"/>
                </a:cubicBezTo>
                <a:cubicBezTo>
                  <a:pt x="7942982" y="2694683"/>
                  <a:pt x="7956664" y="2708241"/>
                  <a:pt x="7973083" y="2708739"/>
                </a:cubicBezTo>
                <a:cubicBezTo>
                  <a:pt x="7990870" y="2709236"/>
                  <a:pt x="8005423" y="2695305"/>
                  <a:pt x="8005548" y="2677518"/>
                </a:cubicBezTo>
                <a:cubicBezTo>
                  <a:pt x="8005672" y="2659855"/>
                  <a:pt x="7990995" y="2645053"/>
                  <a:pt x="7973581" y="2645302"/>
                </a:cubicBezTo>
                <a:close/>
                <a:moveTo>
                  <a:pt x="7919598" y="2676274"/>
                </a:moveTo>
                <a:cubicBezTo>
                  <a:pt x="7919100" y="2660353"/>
                  <a:pt x="7904921" y="2646049"/>
                  <a:pt x="7888999" y="2645302"/>
                </a:cubicBezTo>
                <a:cubicBezTo>
                  <a:pt x="7871585" y="2644556"/>
                  <a:pt x="7856534" y="2658860"/>
                  <a:pt x="7856161" y="2676647"/>
                </a:cubicBezTo>
                <a:cubicBezTo>
                  <a:pt x="7855788" y="2694434"/>
                  <a:pt x="7870093" y="2708863"/>
                  <a:pt x="7887880" y="2708739"/>
                </a:cubicBezTo>
                <a:cubicBezTo>
                  <a:pt x="7905542" y="2708739"/>
                  <a:pt x="7920220" y="2693688"/>
                  <a:pt x="7919598" y="2676274"/>
                </a:cubicBezTo>
                <a:close/>
                <a:moveTo>
                  <a:pt x="7766604" y="2678264"/>
                </a:moveTo>
                <a:cubicBezTo>
                  <a:pt x="7767101" y="2694932"/>
                  <a:pt x="7780286" y="2708117"/>
                  <a:pt x="7796954" y="2708739"/>
                </a:cubicBezTo>
                <a:cubicBezTo>
                  <a:pt x="7814741" y="2709361"/>
                  <a:pt x="7829791" y="2695181"/>
                  <a:pt x="7829916" y="2677642"/>
                </a:cubicBezTo>
                <a:cubicBezTo>
                  <a:pt x="7830165" y="2660353"/>
                  <a:pt x="7814989" y="2645178"/>
                  <a:pt x="7797700" y="2645302"/>
                </a:cubicBezTo>
                <a:cubicBezTo>
                  <a:pt x="7780162" y="2645427"/>
                  <a:pt x="7765982" y="2660477"/>
                  <a:pt x="7766480" y="2678140"/>
                </a:cubicBezTo>
                <a:close/>
                <a:moveTo>
                  <a:pt x="7707272" y="2645427"/>
                </a:moveTo>
                <a:cubicBezTo>
                  <a:pt x="7689734" y="2646173"/>
                  <a:pt x="7675927" y="2661472"/>
                  <a:pt x="7677047" y="2679135"/>
                </a:cubicBezTo>
                <a:cubicBezTo>
                  <a:pt x="7678042" y="2695678"/>
                  <a:pt x="7691599" y="2708490"/>
                  <a:pt x="7708267" y="2708614"/>
                </a:cubicBezTo>
                <a:cubicBezTo>
                  <a:pt x="7725930" y="2708739"/>
                  <a:pt x="7740732" y="2694061"/>
                  <a:pt x="7740358" y="2676647"/>
                </a:cubicBezTo>
                <a:cubicBezTo>
                  <a:pt x="7740110" y="2659482"/>
                  <a:pt x="7724313" y="2644680"/>
                  <a:pt x="7707148" y="2645302"/>
                </a:cubicBezTo>
                <a:close/>
                <a:moveTo>
                  <a:pt x="7590101" y="2677767"/>
                </a:moveTo>
                <a:cubicBezTo>
                  <a:pt x="7590350" y="2694061"/>
                  <a:pt x="7603783" y="2707868"/>
                  <a:pt x="7620202" y="2708739"/>
                </a:cubicBezTo>
                <a:cubicBezTo>
                  <a:pt x="7637989" y="2709734"/>
                  <a:pt x="7652916" y="2696051"/>
                  <a:pt x="7653413" y="2678264"/>
                </a:cubicBezTo>
                <a:cubicBezTo>
                  <a:pt x="7653911" y="2660601"/>
                  <a:pt x="7639731" y="2645551"/>
                  <a:pt x="7622192" y="2645427"/>
                </a:cubicBezTo>
                <a:cubicBezTo>
                  <a:pt x="7604903" y="2645302"/>
                  <a:pt x="7589852" y="2660477"/>
                  <a:pt x="7590101" y="2677767"/>
                </a:cubicBezTo>
                <a:close/>
                <a:moveTo>
                  <a:pt x="7563856" y="2675528"/>
                </a:moveTo>
                <a:cubicBezTo>
                  <a:pt x="7562985" y="2659109"/>
                  <a:pt x="7549178" y="2645675"/>
                  <a:pt x="7532759" y="2645427"/>
                </a:cubicBezTo>
                <a:cubicBezTo>
                  <a:pt x="7515595" y="2645178"/>
                  <a:pt x="7500295" y="2660353"/>
                  <a:pt x="7500419" y="2677642"/>
                </a:cubicBezTo>
                <a:cubicBezTo>
                  <a:pt x="7500544" y="2695181"/>
                  <a:pt x="7515595" y="2709361"/>
                  <a:pt x="7533382" y="2708863"/>
                </a:cubicBezTo>
                <a:cubicBezTo>
                  <a:pt x="7551169" y="2708241"/>
                  <a:pt x="7564851" y="2693439"/>
                  <a:pt x="7563856" y="2675528"/>
                </a:cubicBezTo>
                <a:close/>
                <a:moveTo>
                  <a:pt x="7474299" y="2675901"/>
                </a:moveTo>
                <a:cubicBezTo>
                  <a:pt x="7473552" y="2659482"/>
                  <a:pt x="7459994" y="2645924"/>
                  <a:pt x="7443575" y="2645551"/>
                </a:cubicBezTo>
                <a:cubicBezTo>
                  <a:pt x="7426410" y="2645053"/>
                  <a:pt x="7410986" y="2660104"/>
                  <a:pt x="7410862" y="2677393"/>
                </a:cubicBezTo>
                <a:cubicBezTo>
                  <a:pt x="7410862" y="2694807"/>
                  <a:pt x="7425788" y="2709236"/>
                  <a:pt x="7443451" y="2708863"/>
                </a:cubicBezTo>
                <a:cubicBezTo>
                  <a:pt x="7461238" y="2708490"/>
                  <a:pt x="7475045" y="2693688"/>
                  <a:pt x="7474299" y="2675901"/>
                </a:cubicBezTo>
                <a:close/>
                <a:moveTo>
                  <a:pt x="7351406" y="2645551"/>
                </a:moveTo>
                <a:cubicBezTo>
                  <a:pt x="7335236" y="2646546"/>
                  <a:pt x="7321553" y="2660850"/>
                  <a:pt x="7321429" y="2677020"/>
                </a:cubicBezTo>
                <a:cubicBezTo>
                  <a:pt x="7321180" y="2694434"/>
                  <a:pt x="7336106" y="2709112"/>
                  <a:pt x="7353769" y="2708863"/>
                </a:cubicBezTo>
                <a:cubicBezTo>
                  <a:pt x="7371556" y="2708614"/>
                  <a:pt x="7385487" y="2694061"/>
                  <a:pt x="7384866" y="2676150"/>
                </a:cubicBezTo>
                <a:cubicBezTo>
                  <a:pt x="7384243" y="2658612"/>
                  <a:pt x="7368819" y="2644431"/>
                  <a:pt x="7351406" y="2645551"/>
                </a:cubicBezTo>
                <a:close/>
                <a:moveTo>
                  <a:pt x="7267072" y="2645427"/>
                </a:moveTo>
                <a:cubicBezTo>
                  <a:pt x="7250778" y="2645178"/>
                  <a:pt x="7236598" y="2658363"/>
                  <a:pt x="7235354" y="2674782"/>
                </a:cubicBezTo>
                <a:cubicBezTo>
                  <a:pt x="7233986" y="2692569"/>
                  <a:pt x="7247171" y="2707868"/>
                  <a:pt x="7264958" y="2708863"/>
                </a:cubicBezTo>
                <a:cubicBezTo>
                  <a:pt x="7282745" y="2709858"/>
                  <a:pt x="7297920" y="2696051"/>
                  <a:pt x="7298667" y="2678513"/>
                </a:cubicBezTo>
                <a:cubicBezTo>
                  <a:pt x="7299289" y="2661348"/>
                  <a:pt x="7284487" y="2645675"/>
                  <a:pt x="7267197" y="2645551"/>
                </a:cubicBezTo>
                <a:close/>
                <a:moveTo>
                  <a:pt x="7175028" y="2645551"/>
                </a:moveTo>
                <a:cubicBezTo>
                  <a:pt x="7157489" y="2646795"/>
                  <a:pt x="7144180" y="2662467"/>
                  <a:pt x="7145672" y="2680130"/>
                </a:cubicBezTo>
                <a:cubicBezTo>
                  <a:pt x="7147041" y="2696673"/>
                  <a:pt x="7161097" y="2709112"/>
                  <a:pt x="7177639" y="2708863"/>
                </a:cubicBezTo>
                <a:cubicBezTo>
                  <a:pt x="7195303" y="2708490"/>
                  <a:pt x="7209731" y="2693439"/>
                  <a:pt x="7208860" y="2676025"/>
                </a:cubicBezTo>
                <a:cubicBezTo>
                  <a:pt x="7208114" y="2658736"/>
                  <a:pt x="7191944" y="2644431"/>
                  <a:pt x="7174903" y="2645551"/>
                </a:cubicBezTo>
                <a:close/>
                <a:moveTo>
                  <a:pt x="7087087" y="2645551"/>
                </a:moveTo>
                <a:cubicBezTo>
                  <a:pt x="7069548" y="2645800"/>
                  <a:pt x="7055493" y="2660850"/>
                  <a:pt x="7056115" y="2678637"/>
                </a:cubicBezTo>
                <a:cubicBezTo>
                  <a:pt x="7056737" y="2695305"/>
                  <a:pt x="7069922" y="2708366"/>
                  <a:pt x="7086589" y="2708863"/>
                </a:cubicBezTo>
                <a:cubicBezTo>
                  <a:pt x="7104252" y="2709361"/>
                  <a:pt x="7119303" y="2695056"/>
                  <a:pt x="7119427" y="2677642"/>
                </a:cubicBezTo>
                <a:cubicBezTo>
                  <a:pt x="7119427" y="2660353"/>
                  <a:pt x="7104252" y="2645302"/>
                  <a:pt x="7087087" y="2645551"/>
                </a:cubicBezTo>
                <a:close/>
                <a:moveTo>
                  <a:pt x="7032482" y="2676772"/>
                </a:moveTo>
                <a:cubicBezTo>
                  <a:pt x="7032108" y="2660228"/>
                  <a:pt x="7019048" y="2646546"/>
                  <a:pt x="7002629" y="2645551"/>
                </a:cubicBezTo>
                <a:cubicBezTo>
                  <a:pt x="6985588" y="2644556"/>
                  <a:pt x="6969543" y="2659233"/>
                  <a:pt x="6969046" y="2676399"/>
                </a:cubicBezTo>
                <a:cubicBezTo>
                  <a:pt x="6968548" y="2693812"/>
                  <a:pt x="6983101" y="2708739"/>
                  <a:pt x="7000888" y="2708739"/>
                </a:cubicBezTo>
                <a:cubicBezTo>
                  <a:pt x="7018675" y="2708739"/>
                  <a:pt x="7032855" y="2694434"/>
                  <a:pt x="7032606" y="2676647"/>
                </a:cubicBezTo>
                <a:close/>
                <a:moveTo>
                  <a:pt x="6910709" y="2645427"/>
                </a:moveTo>
                <a:cubicBezTo>
                  <a:pt x="6893544" y="2645924"/>
                  <a:pt x="6878742" y="2661721"/>
                  <a:pt x="6879613" y="2678886"/>
                </a:cubicBezTo>
                <a:cubicBezTo>
                  <a:pt x="6880483" y="2695305"/>
                  <a:pt x="6894166" y="2708490"/>
                  <a:pt x="6910709" y="2708987"/>
                </a:cubicBezTo>
                <a:cubicBezTo>
                  <a:pt x="6928496" y="2709361"/>
                  <a:pt x="6942924" y="2695305"/>
                  <a:pt x="6942924" y="2677393"/>
                </a:cubicBezTo>
                <a:cubicBezTo>
                  <a:pt x="6942924" y="2659731"/>
                  <a:pt x="6928122" y="2645053"/>
                  <a:pt x="6910709" y="2645427"/>
                </a:cubicBezTo>
                <a:close/>
                <a:moveTo>
                  <a:pt x="6853367" y="2676647"/>
                </a:moveTo>
                <a:cubicBezTo>
                  <a:pt x="6852994" y="2660104"/>
                  <a:pt x="6839809" y="2646422"/>
                  <a:pt x="6823390" y="2645551"/>
                </a:cubicBezTo>
                <a:cubicBezTo>
                  <a:pt x="6806225" y="2644680"/>
                  <a:pt x="6790428" y="2659358"/>
                  <a:pt x="6789931" y="2676523"/>
                </a:cubicBezTo>
                <a:cubicBezTo>
                  <a:pt x="6789433" y="2693937"/>
                  <a:pt x="6804111" y="2708739"/>
                  <a:pt x="6821773" y="2708863"/>
                </a:cubicBezTo>
                <a:cubicBezTo>
                  <a:pt x="6839560" y="2708863"/>
                  <a:pt x="6853740" y="2694434"/>
                  <a:pt x="6853367" y="2676647"/>
                </a:cubicBezTo>
                <a:close/>
                <a:moveTo>
                  <a:pt x="6767168" y="2678016"/>
                </a:moveTo>
                <a:cubicBezTo>
                  <a:pt x="6767541" y="2660850"/>
                  <a:pt x="6752490" y="2645427"/>
                  <a:pt x="6735201" y="2645551"/>
                </a:cubicBezTo>
                <a:cubicBezTo>
                  <a:pt x="6718906" y="2645551"/>
                  <a:pt x="6704975" y="2658860"/>
                  <a:pt x="6703856" y="2675279"/>
                </a:cubicBezTo>
                <a:cubicBezTo>
                  <a:pt x="6702736" y="2693066"/>
                  <a:pt x="6716170" y="2708117"/>
                  <a:pt x="6733957" y="2708863"/>
                </a:cubicBezTo>
                <a:cubicBezTo>
                  <a:pt x="6751744" y="2709609"/>
                  <a:pt x="6766795" y="2695554"/>
                  <a:pt x="6767168" y="2678016"/>
                </a:cubicBezTo>
                <a:close/>
                <a:moveTo>
                  <a:pt x="6645270" y="2645551"/>
                </a:moveTo>
                <a:cubicBezTo>
                  <a:pt x="6627732" y="2645800"/>
                  <a:pt x="6613677" y="2660850"/>
                  <a:pt x="6614299" y="2678637"/>
                </a:cubicBezTo>
                <a:cubicBezTo>
                  <a:pt x="6614920" y="2695305"/>
                  <a:pt x="6628105" y="2708366"/>
                  <a:pt x="6644773" y="2708863"/>
                </a:cubicBezTo>
                <a:cubicBezTo>
                  <a:pt x="6662436" y="2709361"/>
                  <a:pt x="6677487" y="2695056"/>
                  <a:pt x="6677610" y="2677642"/>
                </a:cubicBezTo>
                <a:cubicBezTo>
                  <a:pt x="6677610" y="2660353"/>
                  <a:pt x="6662436" y="2645302"/>
                  <a:pt x="6645270" y="2645551"/>
                </a:cubicBezTo>
                <a:close/>
                <a:moveTo>
                  <a:pt x="6554967" y="2645551"/>
                </a:moveTo>
                <a:cubicBezTo>
                  <a:pt x="6537429" y="2646297"/>
                  <a:pt x="6523746" y="2661597"/>
                  <a:pt x="6524741" y="2679259"/>
                </a:cubicBezTo>
                <a:cubicBezTo>
                  <a:pt x="6525736" y="2695803"/>
                  <a:pt x="6539294" y="2708614"/>
                  <a:pt x="6555962" y="2708739"/>
                </a:cubicBezTo>
                <a:cubicBezTo>
                  <a:pt x="6573624" y="2708863"/>
                  <a:pt x="6588426" y="2694186"/>
                  <a:pt x="6588053" y="2676772"/>
                </a:cubicBezTo>
                <a:cubicBezTo>
                  <a:pt x="6587804" y="2659606"/>
                  <a:pt x="6572007" y="2644805"/>
                  <a:pt x="6554842" y="2645427"/>
                </a:cubicBezTo>
                <a:close/>
                <a:moveTo>
                  <a:pt x="6498496" y="2677891"/>
                </a:moveTo>
                <a:cubicBezTo>
                  <a:pt x="6498745" y="2660601"/>
                  <a:pt x="6483570" y="2645427"/>
                  <a:pt x="6466404" y="2645551"/>
                </a:cubicBezTo>
                <a:cubicBezTo>
                  <a:pt x="6450110" y="2645551"/>
                  <a:pt x="6436179" y="2658985"/>
                  <a:pt x="6435183" y="2675403"/>
                </a:cubicBezTo>
                <a:cubicBezTo>
                  <a:pt x="6434064" y="2693191"/>
                  <a:pt x="6447622" y="2708241"/>
                  <a:pt x="6465409" y="2708863"/>
                </a:cubicBezTo>
                <a:cubicBezTo>
                  <a:pt x="6483197" y="2709485"/>
                  <a:pt x="6498247" y="2695430"/>
                  <a:pt x="6498496" y="2677891"/>
                </a:cubicBezTo>
                <a:close/>
                <a:moveTo>
                  <a:pt x="6377967" y="2645675"/>
                </a:moveTo>
                <a:cubicBezTo>
                  <a:pt x="6361672" y="2646795"/>
                  <a:pt x="6348238" y="2661099"/>
                  <a:pt x="6348114" y="2677269"/>
                </a:cubicBezTo>
                <a:cubicBezTo>
                  <a:pt x="6348114" y="2694683"/>
                  <a:pt x="6362916" y="2709236"/>
                  <a:pt x="6380579" y="2708863"/>
                </a:cubicBezTo>
                <a:cubicBezTo>
                  <a:pt x="6398366" y="2708490"/>
                  <a:pt x="6412172" y="2693812"/>
                  <a:pt x="6411426" y="2676025"/>
                </a:cubicBezTo>
                <a:cubicBezTo>
                  <a:pt x="6410680" y="2658363"/>
                  <a:pt x="6395256" y="2644431"/>
                  <a:pt x="6377842" y="2645675"/>
                </a:cubicBezTo>
                <a:close/>
                <a:moveTo>
                  <a:pt x="6258681" y="2677891"/>
                </a:moveTo>
                <a:cubicBezTo>
                  <a:pt x="6258930" y="2694186"/>
                  <a:pt x="6272364" y="2707993"/>
                  <a:pt x="6288782" y="2708863"/>
                </a:cubicBezTo>
                <a:cubicBezTo>
                  <a:pt x="6306570" y="2709858"/>
                  <a:pt x="6321496" y="2696176"/>
                  <a:pt x="6321993" y="2678389"/>
                </a:cubicBezTo>
                <a:cubicBezTo>
                  <a:pt x="6322490" y="2660726"/>
                  <a:pt x="6308310" y="2645675"/>
                  <a:pt x="6290772" y="2645551"/>
                </a:cubicBezTo>
                <a:cubicBezTo>
                  <a:pt x="6273483" y="2645427"/>
                  <a:pt x="6258432" y="2660726"/>
                  <a:pt x="6258681" y="2677891"/>
                </a:cubicBezTo>
                <a:close/>
                <a:moveTo>
                  <a:pt x="6169248" y="2679384"/>
                </a:moveTo>
                <a:cubicBezTo>
                  <a:pt x="6170367" y="2696922"/>
                  <a:pt x="6186040" y="2710231"/>
                  <a:pt x="6203703" y="2708863"/>
                </a:cubicBezTo>
                <a:cubicBezTo>
                  <a:pt x="6220246" y="2707495"/>
                  <a:pt x="6232809" y="2693564"/>
                  <a:pt x="6232560" y="2676896"/>
                </a:cubicBezTo>
                <a:cubicBezTo>
                  <a:pt x="6232311" y="2659233"/>
                  <a:pt x="6217261" y="2644805"/>
                  <a:pt x="6199847" y="2645551"/>
                </a:cubicBezTo>
                <a:cubicBezTo>
                  <a:pt x="6182681" y="2646297"/>
                  <a:pt x="6168129" y="2662343"/>
                  <a:pt x="6169372" y="2679384"/>
                </a:cubicBezTo>
                <a:close/>
                <a:moveTo>
                  <a:pt x="6115389" y="2708987"/>
                </a:moveTo>
                <a:cubicBezTo>
                  <a:pt x="6131808" y="2708490"/>
                  <a:pt x="6145490" y="2695056"/>
                  <a:pt x="6146237" y="2678637"/>
                </a:cubicBezTo>
                <a:cubicBezTo>
                  <a:pt x="6146983" y="2661472"/>
                  <a:pt x="6132181" y="2645800"/>
                  <a:pt x="6114891" y="2645427"/>
                </a:cubicBezTo>
                <a:cubicBezTo>
                  <a:pt x="6097478" y="2645178"/>
                  <a:pt x="6082800" y="2659855"/>
                  <a:pt x="6082924" y="2677518"/>
                </a:cubicBezTo>
                <a:cubicBezTo>
                  <a:pt x="6083049" y="2695305"/>
                  <a:pt x="6097602" y="2709361"/>
                  <a:pt x="6115389" y="2708863"/>
                </a:cubicBezTo>
                <a:close/>
                <a:moveTo>
                  <a:pt x="6056679" y="2678016"/>
                </a:moveTo>
                <a:cubicBezTo>
                  <a:pt x="6056928" y="2660850"/>
                  <a:pt x="6041877" y="2645551"/>
                  <a:pt x="6024587" y="2645551"/>
                </a:cubicBezTo>
                <a:cubicBezTo>
                  <a:pt x="6008293" y="2645551"/>
                  <a:pt x="5994362" y="2658985"/>
                  <a:pt x="5993367" y="2675403"/>
                </a:cubicBezTo>
                <a:cubicBezTo>
                  <a:pt x="5992248" y="2693191"/>
                  <a:pt x="6005806" y="2708241"/>
                  <a:pt x="6023593" y="2708863"/>
                </a:cubicBezTo>
                <a:cubicBezTo>
                  <a:pt x="6041380" y="2709609"/>
                  <a:pt x="6056430" y="2695430"/>
                  <a:pt x="6056679" y="2677891"/>
                </a:cubicBezTo>
                <a:close/>
                <a:moveTo>
                  <a:pt x="5933289" y="2645675"/>
                </a:moveTo>
                <a:cubicBezTo>
                  <a:pt x="5915751" y="2646795"/>
                  <a:pt x="5902317" y="2662343"/>
                  <a:pt x="5903810" y="2680130"/>
                </a:cubicBezTo>
                <a:cubicBezTo>
                  <a:pt x="5905178" y="2696673"/>
                  <a:pt x="5919109" y="2709236"/>
                  <a:pt x="5935652" y="2708987"/>
                </a:cubicBezTo>
                <a:cubicBezTo>
                  <a:pt x="5953315" y="2708739"/>
                  <a:pt x="5967744" y="2693688"/>
                  <a:pt x="5967122" y="2676274"/>
                </a:cubicBezTo>
                <a:cubicBezTo>
                  <a:pt x="5966375" y="2659109"/>
                  <a:pt x="5950330" y="2644556"/>
                  <a:pt x="5933289" y="2645675"/>
                </a:cubicBezTo>
                <a:close/>
                <a:moveTo>
                  <a:pt x="5846717" y="2645675"/>
                </a:moveTo>
                <a:cubicBezTo>
                  <a:pt x="5830547" y="2646670"/>
                  <a:pt x="5816864" y="2660975"/>
                  <a:pt x="5816740" y="2677145"/>
                </a:cubicBezTo>
                <a:cubicBezTo>
                  <a:pt x="5816491" y="2694559"/>
                  <a:pt x="5831418" y="2709236"/>
                  <a:pt x="5849080" y="2708987"/>
                </a:cubicBezTo>
                <a:cubicBezTo>
                  <a:pt x="5866867" y="2708739"/>
                  <a:pt x="5880799" y="2694186"/>
                  <a:pt x="5880176" y="2676274"/>
                </a:cubicBezTo>
                <a:cubicBezTo>
                  <a:pt x="5879555" y="2658736"/>
                  <a:pt x="5864131" y="2644556"/>
                  <a:pt x="5846717" y="2645675"/>
                </a:cubicBezTo>
                <a:close/>
                <a:moveTo>
                  <a:pt x="5727183" y="2677891"/>
                </a:moveTo>
                <a:cubicBezTo>
                  <a:pt x="5727431" y="2694186"/>
                  <a:pt x="5740865" y="2707993"/>
                  <a:pt x="5757284" y="2708863"/>
                </a:cubicBezTo>
                <a:cubicBezTo>
                  <a:pt x="5775071" y="2709858"/>
                  <a:pt x="5789997" y="2696176"/>
                  <a:pt x="5790495" y="2678389"/>
                </a:cubicBezTo>
                <a:cubicBezTo>
                  <a:pt x="5790992" y="2660726"/>
                  <a:pt x="5776812" y="2645675"/>
                  <a:pt x="5759274" y="2645551"/>
                </a:cubicBezTo>
                <a:cubicBezTo>
                  <a:pt x="5741984" y="2645427"/>
                  <a:pt x="5726934" y="2660601"/>
                  <a:pt x="5727183" y="2677891"/>
                </a:cubicBezTo>
                <a:close/>
                <a:moveTo>
                  <a:pt x="5668100" y="2645551"/>
                </a:moveTo>
                <a:cubicBezTo>
                  <a:pt x="5652178" y="2646297"/>
                  <a:pt x="5637998" y="2660601"/>
                  <a:pt x="5637501" y="2676523"/>
                </a:cubicBezTo>
                <a:cubicBezTo>
                  <a:pt x="5637003" y="2693937"/>
                  <a:pt x="5651556" y="2708863"/>
                  <a:pt x="5669219" y="2708987"/>
                </a:cubicBezTo>
                <a:cubicBezTo>
                  <a:pt x="5687006" y="2708987"/>
                  <a:pt x="5701186" y="2694683"/>
                  <a:pt x="5700937" y="2676896"/>
                </a:cubicBezTo>
                <a:cubicBezTo>
                  <a:pt x="5700564" y="2659233"/>
                  <a:pt x="5685513" y="2644805"/>
                  <a:pt x="5668100" y="2645675"/>
                </a:cubicBezTo>
                <a:close/>
                <a:moveTo>
                  <a:pt x="5548068" y="2679384"/>
                </a:moveTo>
                <a:cubicBezTo>
                  <a:pt x="5549187" y="2696922"/>
                  <a:pt x="5564860" y="2710231"/>
                  <a:pt x="5582522" y="2708863"/>
                </a:cubicBezTo>
                <a:cubicBezTo>
                  <a:pt x="5599066" y="2707495"/>
                  <a:pt x="5611629" y="2693564"/>
                  <a:pt x="5611380" y="2676896"/>
                </a:cubicBezTo>
                <a:cubicBezTo>
                  <a:pt x="5611131" y="2659233"/>
                  <a:pt x="5596080" y="2644805"/>
                  <a:pt x="5578667" y="2645551"/>
                </a:cubicBezTo>
                <a:cubicBezTo>
                  <a:pt x="5561501" y="2646297"/>
                  <a:pt x="5546948" y="2662343"/>
                  <a:pt x="5548192" y="2679384"/>
                </a:cubicBezTo>
                <a:close/>
                <a:moveTo>
                  <a:pt x="5493712" y="2645427"/>
                </a:moveTo>
                <a:cubicBezTo>
                  <a:pt x="5477417" y="2645178"/>
                  <a:pt x="5463112" y="2658238"/>
                  <a:pt x="5461744" y="2674657"/>
                </a:cubicBezTo>
                <a:cubicBezTo>
                  <a:pt x="5460252" y="2692444"/>
                  <a:pt x="5473437" y="2707744"/>
                  <a:pt x="5491224" y="2708863"/>
                </a:cubicBezTo>
                <a:cubicBezTo>
                  <a:pt x="5508887" y="2709982"/>
                  <a:pt x="5524310" y="2696300"/>
                  <a:pt x="5525056" y="2678637"/>
                </a:cubicBezTo>
                <a:cubicBezTo>
                  <a:pt x="5525803" y="2661472"/>
                  <a:pt x="5511001" y="2645800"/>
                  <a:pt x="5493712" y="2645427"/>
                </a:cubicBezTo>
                <a:close/>
                <a:moveTo>
                  <a:pt x="5372187" y="2678016"/>
                </a:moveTo>
                <a:cubicBezTo>
                  <a:pt x="5372560" y="2694683"/>
                  <a:pt x="5385496" y="2707993"/>
                  <a:pt x="5402164" y="2708739"/>
                </a:cubicBezTo>
                <a:cubicBezTo>
                  <a:pt x="5419951" y="2709609"/>
                  <a:pt x="5435002" y="2695678"/>
                  <a:pt x="5435499" y="2678016"/>
                </a:cubicBezTo>
                <a:cubicBezTo>
                  <a:pt x="5435997" y="2660850"/>
                  <a:pt x="5420946" y="2645427"/>
                  <a:pt x="5403656" y="2645302"/>
                </a:cubicBezTo>
                <a:cubicBezTo>
                  <a:pt x="5386242" y="2645302"/>
                  <a:pt x="5371814" y="2660228"/>
                  <a:pt x="5372063" y="2677891"/>
                </a:cubicBezTo>
                <a:close/>
                <a:moveTo>
                  <a:pt x="5346066" y="2676274"/>
                </a:moveTo>
                <a:cubicBezTo>
                  <a:pt x="5345444" y="2660353"/>
                  <a:pt x="5331264" y="2646049"/>
                  <a:pt x="5315343" y="2645427"/>
                </a:cubicBezTo>
                <a:cubicBezTo>
                  <a:pt x="5297929" y="2644680"/>
                  <a:pt x="5282878" y="2659109"/>
                  <a:pt x="5282630" y="2676896"/>
                </a:cubicBezTo>
                <a:cubicBezTo>
                  <a:pt x="5282381" y="2694683"/>
                  <a:pt x="5296685" y="2708987"/>
                  <a:pt x="5314472" y="2708863"/>
                </a:cubicBezTo>
                <a:cubicBezTo>
                  <a:pt x="5332135" y="2708739"/>
                  <a:pt x="5346688" y="2693688"/>
                  <a:pt x="5346066" y="2676274"/>
                </a:cubicBezTo>
                <a:close/>
                <a:moveTo>
                  <a:pt x="5225661" y="2645551"/>
                </a:moveTo>
                <a:cubicBezTo>
                  <a:pt x="5209491" y="2646546"/>
                  <a:pt x="5195809" y="2660850"/>
                  <a:pt x="5195684" y="2677020"/>
                </a:cubicBezTo>
                <a:cubicBezTo>
                  <a:pt x="5195435" y="2694434"/>
                  <a:pt x="5210362" y="2709112"/>
                  <a:pt x="5228024" y="2708863"/>
                </a:cubicBezTo>
                <a:cubicBezTo>
                  <a:pt x="5245811" y="2708614"/>
                  <a:pt x="5259743" y="2694061"/>
                  <a:pt x="5259121" y="2676150"/>
                </a:cubicBezTo>
                <a:cubicBezTo>
                  <a:pt x="5258499" y="2658612"/>
                  <a:pt x="5243075" y="2644431"/>
                  <a:pt x="5225661" y="2645551"/>
                </a:cubicBezTo>
                <a:close/>
                <a:moveTo>
                  <a:pt x="5106127" y="2677767"/>
                </a:moveTo>
                <a:cubicBezTo>
                  <a:pt x="5106376" y="2694061"/>
                  <a:pt x="5119809" y="2707868"/>
                  <a:pt x="5136228" y="2708739"/>
                </a:cubicBezTo>
                <a:cubicBezTo>
                  <a:pt x="5154015" y="2709734"/>
                  <a:pt x="5168941" y="2696051"/>
                  <a:pt x="5169439" y="2678264"/>
                </a:cubicBezTo>
                <a:cubicBezTo>
                  <a:pt x="5169937" y="2660601"/>
                  <a:pt x="5155757" y="2645551"/>
                  <a:pt x="5138218" y="2645427"/>
                </a:cubicBezTo>
                <a:cubicBezTo>
                  <a:pt x="5120929" y="2645302"/>
                  <a:pt x="5105878" y="2660601"/>
                  <a:pt x="5106127" y="2677767"/>
                </a:cubicBezTo>
                <a:close/>
                <a:moveTo>
                  <a:pt x="5047790" y="2645302"/>
                </a:moveTo>
                <a:cubicBezTo>
                  <a:pt x="5030625" y="2645675"/>
                  <a:pt x="5015823" y="2661597"/>
                  <a:pt x="5016694" y="2678637"/>
                </a:cubicBezTo>
                <a:cubicBezTo>
                  <a:pt x="5017440" y="2695056"/>
                  <a:pt x="5031123" y="2708366"/>
                  <a:pt x="5047666" y="2708739"/>
                </a:cubicBezTo>
                <a:cubicBezTo>
                  <a:pt x="5065453" y="2709236"/>
                  <a:pt x="5080006" y="2695056"/>
                  <a:pt x="5080006" y="2677269"/>
                </a:cubicBezTo>
                <a:cubicBezTo>
                  <a:pt x="5080006" y="2659606"/>
                  <a:pt x="5065204" y="2644929"/>
                  <a:pt x="5047790" y="2645302"/>
                </a:cubicBezTo>
                <a:close/>
                <a:moveTo>
                  <a:pt x="4962959" y="2708739"/>
                </a:moveTo>
                <a:cubicBezTo>
                  <a:pt x="4979378" y="2708241"/>
                  <a:pt x="4993061" y="2694807"/>
                  <a:pt x="4993807" y="2678389"/>
                </a:cubicBezTo>
                <a:cubicBezTo>
                  <a:pt x="4994553" y="2661224"/>
                  <a:pt x="4979751" y="2645551"/>
                  <a:pt x="4962462" y="2645178"/>
                </a:cubicBezTo>
                <a:cubicBezTo>
                  <a:pt x="4945048" y="2644929"/>
                  <a:pt x="4930370" y="2659606"/>
                  <a:pt x="4930495" y="2677269"/>
                </a:cubicBezTo>
                <a:cubicBezTo>
                  <a:pt x="4930619" y="2695056"/>
                  <a:pt x="4945172" y="2709112"/>
                  <a:pt x="4962959" y="2708614"/>
                </a:cubicBezTo>
                <a:close/>
                <a:moveTo>
                  <a:pt x="4871536" y="2645427"/>
                </a:moveTo>
                <a:cubicBezTo>
                  <a:pt x="4853874" y="2645924"/>
                  <a:pt x="4840067" y="2661099"/>
                  <a:pt x="4840937" y="2678886"/>
                </a:cubicBezTo>
                <a:cubicBezTo>
                  <a:pt x="4841808" y="2695554"/>
                  <a:pt x="4855117" y="2708490"/>
                  <a:pt x="4871785" y="2708739"/>
                </a:cubicBezTo>
                <a:cubicBezTo>
                  <a:pt x="4889448" y="2709112"/>
                  <a:pt x="4904374" y="2694559"/>
                  <a:pt x="4904249" y="2677145"/>
                </a:cubicBezTo>
                <a:cubicBezTo>
                  <a:pt x="4904249" y="2659855"/>
                  <a:pt x="4888701" y="2644929"/>
                  <a:pt x="4871536" y="2645427"/>
                </a:cubicBezTo>
                <a:close/>
                <a:moveTo>
                  <a:pt x="4814692" y="2677891"/>
                </a:moveTo>
                <a:cubicBezTo>
                  <a:pt x="4815065" y="2660726"/>
                  <a:pt x="4800014" y="2645302"/>
                  <a:pt x="4782725" y="2645427"/>
                </a:cubicBezTo>
                <a:cubicBezTo>
                  <a:pt x="4766431" y="2645427"/>
                  <a:pt x="4752375" y="2658736"/>
                  <a:pt x="4751380" y="2675155"/>
                </a:cubicBezTo>
                <a:cubicBezTo>
                  <a:pt x="4750260" y="2692942"/>
                  <a:pt x="4763694" y="2707993"/>
                  <a:pt x="4781481" y="2708739"/>
                </a:cubicBezTo>
                <a:cubicBezTo>
                  <a:pt x="4799268" y="2709485"/>
                  <a:pt x="4814319" y="2695430"/>
                  <a:pt x="4814692" y="2677891"/>
                </a:cubicBezTo>
                <a:close/>
                <a:moveTo>
                  <a:pt x="4664435" y="2677767"/>
                </a:moveTo>
                <a:cubicBezTo>
                  <a:pt x="4664683" y="2694061"/>
                  <a:pt x="4678117" y="2707868"/>
                  <a:pt x="4694536" y="2708739"/>
                </a:cubicBezTo>
                <a:cubicBezTo>
                  <a:pt x="4712323" y="2709734"/>
                  <a:pt x="4727249" y="2696051"/>
                  <a:pt x="4727747" y="2678264"/>
                </a:cubicBezTo>
                <a:cubicBezTo>
                  <a:pt x="4728244" y="2660601"/>
                  <a:pt x="4714064" y="2645551"/>
                  <a:pt x="4696526" y="2645427"/>
                </a:cubicBezTo>
                <a:cubicBezTo>
                  <a:pt x="4679236" y="2645302"/>
                  <a:pt x="4664186" y="2660601"/>
                  <a:pt x="4664435" y="2677767"/>
                </a:cubicBezTo>
                <a:close/>
                <a:moveTo>
                  <a:pt x="4574877" y="2677767"/>
                </a:moveTo>
                <a:cubicBezTo>
                  <a:pt x="4575126" y="2694061"/>
                  <a:pt x="4588559" y="2707868"/>
                  <a:pt x="4604978" y="2708739"/>
                </a:cubicBezTo>
                <a:cubicBezTo>
                  <a:pt x="4622765" y="2709734"/>
                  <a:pt x="4637692" y="2696051"/>
                  <a:pt x="4638189" y="2678264"/>
                </a:cubicBezTo>
                <a:cubicBezTo>
                  <a:pt x="4638687" y="2660601"/>
                  <a:pt x="4624507" y="2645551"/>
                  <a:pt x="4606969" y="2645427"/>
                </a:cubicBezTo>
                <a:cubicBezTo>
                  <a:pt x="4589679" y="2645302"/>
                  <a:pt x="4574628" y="2660601"/>
                  <a:pt x="4574877" y="2677767"/>
                </a:cubicBezTo>
                <a:close/>
                <a:moveTo>
                  <a:pt x="4516292" y="2645302"/>
                </a:moveTo>
                <a:cubicBezTo>
                  <a:pt x="4500370" y="2645800"/>
                  <a:pt x="4486066" y="2659980"/>
                  <a:pt x="4485320" y="2675901"/>
                </a:cubicBezTo>
                <a:cubicBezTo>
                  <a:pt x="4484574" y="2693315"/>
                  <a:pt x="4499002" y="2708366"/>
                  <a:pt x="4516665" y="2708739"/>
                </a:cubicBezTo>
                <a:cubicBezTo>
                  <a:pt x="4534452" y="2709112"/>
                  <a:pt x="4548881" y="2694807"/>
                  <a:pt x="4548756" y="2677020"/>
                </a:cubicBezTo>
                <a:cubicBezTo>
                  <a:pt x="4548756" y="2659358"/>
                  <a:pt x="4533706" y="2644680"/>
                  <a:pt x="4516292" y="2645302"/>
                </a:cubicBezTo>
                <a:close/>
                <a:moveTo>
                  <a:pt x="4428351" y="2645302"/>
                </a:moveTo>
                <a:cubicBezTo>
                  <a:pt x="4411186" y="2644929"/>
                  <a:pt x="4395762" y="2659980"/>
                  <a:pt x="4395762" y="2677269"/>
                </a:cubicBezTo>
                <a:cubicBezTo>
                  <a:pt x="4395762" y="2693564"/>
                  <a:pt x="4409072" y="2707495"/>
                  <a:pt x="4425491" y="2708614"/>
                </a:cubicBezTo>
                <a:cubicBezTo>
                  <a:pt x="4443278" y="2709734"/>
                  <a:pt x="4458328" y="2696300"/>
                  <a:pt x="4459074" y="2678513"/>
                </a:cubicBezTo>
                <a:cubicBezTo>
                  <a:pt x="4459821" y="2660726"/>
                  <a:pt x="4445890" y="2645675"/>
                  <a:pt x="4428227" y="2645302"/>
                </a:cubicBezTo>
                <a:close/>
                <a:moveTo>
                  <a:pt x="4342525" y="2645302"/>
                </a:moveTo>
                <a:cubicBezTo>
                  <a:pt x="4326355" y="2644556"/>
                  <a:pt x="4311678" y="2657243"/>
                  <a:pt x="4309812" y="2673538"/>
                </a:cubicBezTo>
                <a:cubicBezTo>
                  <a:pt x="4307822" y="2691325"/>
                  <a:pt x="4320634" y="2706997"/>
                  <a:pt x="4338296" y="2708490"/>
                </a:cubicBezTo>
                <a:cubicBezTo>
                  <a:pt x="4355959" y="2709982"/>
                  <a:pt x="4371632" y="2696798"/>
                  <a:pt x="4372875" y="2679135"/>
                </a:cubicBezTo>
                <a:cubicBezTo>
                  <a:pt x="4374119" y="2662094"/>
                  <a:pt x="4359691" y="2645924"/>
                  <a:pt x="4342525" y="2645178"/>
                </a:cubicBezTo>
                <a:close/>
                <a:moveTo>
                  <a:pt x="4283567" y="2676150"/>
                </a:moveTo>
                <a:cubicBezTo>
                  <a:pt x="4283069" y="2660228"/>
                  <a:pt x="4268765" y="2645924"/>
                  <a:pt x="4252844" y="2645302"/>
                </a:cubicBezTo>
                <a:cubicBezTo>
                  <a:pt x="4235430" y="2644556"/>
                  <a:pt x="4220379" y="2658985"/>
                  <a:pt x="4220130" y="2676647"/>
                </a:cubicBezTo>
                <a:cubicBezTo>
                  <a:pt x="4219882" y="2694434"/>
                  <a:pt x="4234061" y="2708863"/>
                  <a:pt x="4251849" y="2708739"/>
                </a:cubicBezTo>
                <a:cubicBezTo>
                  <a:pt x="4269511" y="2708614"/>
                  <a:pt x="4284065" y="2693688"/>
                  <a:pt x="4283567" y="2676274"/>
                </a:cubicBezTo>
                <a:close/>
                <a:moveTo>
                  <a:pt x="4163411" y="2645302"/>
                </a:moveTo>
                <a:cubicBezTo>
                  <a:pt x="4147241" y="2644556"/>
                  <a:pt x="4132563" y="2657243"/>
                  <a:pt x="4130697" y="2673538"/>
                </a:cubicBezTo>
                <a:cubicBezTo>
                  <a:pt x="4128707" y="2691325"/>
                  <a:pt x="4141519" y="2706997"/>
                  <a:pt x="4159181" y="2708490"/>
                </a:cubicBezTo>
                <a:cubicBezTo>
                  <a:pt x="4176844" y="2709982"/>
                  <a:pt x="4192517" y="2696798"/>
                  <a:pt x="4193761" y="2679135"/>
                </a:cubicBezTo>
                <a:cubicBezTo>
                  <a:pt x="4195005" y="2662094"/>
                  <a:pt x="4180576" y="2645924"/>
                  <a:pt x="4163411" y="2645178"/>
                </a:cubicBezTo>
                <a:close/>
                <a:moveTo>
                  <a:pt x="4075968" y="2645302"/>
                </a:moveTo>
                <a:cubicBezTo>
                  <a:pt x="4058802" y="2645053"/>
                  <a:pt x="4043503" y="2660104"/>
                  <a:pt x="4043503" y="2677393"/>
                </a:cubicBezTo>
                <a:cubicBezTo>
                  <a:pt x="4043503" y="2693688"/>
                  <a:pt x="4056937" y="2707619"/>
                  <a:pt x="4073356" y="2708614"/>
                </a:cubicBezTo>
                <a:cubicBezTo>
                  <a:pt x="4091143" y="2709734"/>
                  <a:pt x="4106193" y="2696176"/>
                  <a:pt x="4106815" y="2678389"/>
                </a:cubicBezTo>
                <a:cubicBezTo>
                  <a:pt x="4107562" y="2660601"/>
                  <a:pt x="4093382" y="2645551"/>
                  <a:pt x="4075843" y="2645302"/>
                </a:cubicBezTo>
                <a:close/>
                <a:moveTo>
                  <a:pt x="3954070" y="2678389"/>
                </a:moveTo>
                <a:cubicBezTo>
                  <a:pt x="3954817" y="2695927"/>
                  <a:pt x="3970116" y="2709609"/>
                  <a:pt x="3987903" y="2708614"/>
                </a:cubicBezTo>
                <a:cubicBezTo>
                  <a:pt x="4004446" y="2707619"/>
                  <a:pt x="4017258" y="2694061"/>
                  <a:pt x="4017382" y="2677393"/>
                </a:cubicBezTo>
                <a:cubicBezTo>
                  <a:pt x="4017506" y="2659731"/>
                  <a:pt x="4002829" y="2644929"/>
                  <a:pt x="3985415" y="2645302"/>
                </a:cubicBezTo>
                <a:cubicBezTo>
                  <a:pt x="3968250" y="2645551"/>
                  <a:pt x="3953448" y="2661348"/>
                  <a:pt x="3954070" y="2678513"/>
                </a:cubicBezTo>
                <a:close/>
                <a:moveTo>
                  <a:pt x="3894490" y="2645427"/>
                </a:moveTo>
                <a:cubicBezTo>
                  <a:pt x="3878319" y="2646422"/>
                  <a:pt x="3864637" y="2660726"/>
                  <a:pt x="3864513" y="2676896"/>
                </a:cubicBezTo>
                <a:cubicBezTo>
                  <a:pt x="3864264" y="2694310"/>
                  <a:pt x="3879190" y="2708987"/>
                  <a:pt x="3896853" y="2708739"/>
                </a:cubicBezTo>
                <a:cubicBezTo>
                  <a:pt x="3914640" y="2708490"/>
                  <a:pt x="3928571" y="2693937"/>
                  <a:pt x="3927949" y="2676025"/>
                </a:cubicBezTo>
                <a:cubicBezTo>
                  <a:pt x="3927327" y="2658487"/>
                  <a:pt x="3911903" y="2644307"/>
                  <a:pt x="3894490" y="2645427"/>
                </a:cubicBezTo>
                <a:close/>
                <a:moveTo>
                  <a:pt x="3807793" y="2645427"/>
                </a:moveTo>
                <a:cubicBezTo>
                  <a:pt x="3790255" y="2646670"/>
                  <a:pt x="3776945" y="2662218"/>
                  <a:pt x="3778314" y="2679881"/>
                </a:cubicBezTo>
                <a:cubicBezTo>
                  <a:pt x="3779682" y="2696424"/>
                  <a:pt x="3793613" y="2708987"/>
                  <a:pt x="3810281" y="2708739"/>
                </a:cubicBezTo>
                <a:cubicBezTo>
                  <a:pt x="3827943" y="2708490"/>
                  <a:pt x="3842372" y="2693439"/>
                  <a:pt x="3841626" y="2676025"/>
                </a:cubicBezTo>
                <a:cubicBezTo>
                  <a:pt x="3840880" y="2658860"/>
                  <a:pt x="3824834" y="2644431"/>
                  <a:pt x="3807793" y="2645551"/>
                </a:cubicBezTo>
                <a:close/>
                <a:moveTo>
                  <a:pt x="3720972" y="2645302"/>
                </a:moveTo>
                <a:cubicBezTo>
                  <a:pt x="3704802" y="2644929"/>
                  <a:pt x="3690373" y="2657989"/>
                  <a:pt x="3688881" y="2674284"/>
                </a:cubicBezTo>
                <a:cubicBezTo>
                  <a:pt x="3687264" y="2692071"/>
                  <a:pt x="3700324" y="2707495"/>
                  <a:pt x="3718111" y="2708614"/>
                </a:cubicBezTo>
                <a:cubicBezTo>
                  <a:pt x="3735774" y="2709734"/>
                  <a:pt x="3751198" y="2696176"/>
                  <a:pt x="3752068" y="2678637"/>
                </a:cubicBezTo>
                <a:cubicBezTo>
                  <a:pt x="3752939" y="2661472"/>
                  <a:pt x="3738137" y="2645675"/>
                  <a:pt x="3720972" y="2645302"/>
                </a:cubicBezTo>
                <a:close/>
                <a:moveTo>
                  <a:pt x="3628802" y="2645427"/>
                </a:moveTo>
                <a:cubicBezTo>
                  <a:pt x="3611264" y="2646546"/>
                  <a:pt x="3597831" y="2662094"/>
                  <a:pt x="3599323" y="2679881"/>
                </a:cubicBezTo>
                <a:cubicBezTo>
                  <a:pt x="3600692" y="2696424"/>
                  <a:pt x="3614623" y="2708987"/>
                  <a:pt x="3631166" y="2708739"/>
                </a:cubicBezTo>
                <a:cubicBezTo>
                  <a:pt x="3648829" y="2708490"/>
                  <a:pt x="3663257" y="2693439"/>
                  <a:pt x="3662635" y="2676025"/>
                </a:cubicBezTo>
                <a:cubicBezTo>
                  <a:pt x="3661889" y="2658860"/>
                  <a:pt x="3645843" y="2644307"/>
                  <a:pt x="3628802" y="2645427"/>
                </a:cubicBezTo>
                <a:close/>
                <a:moveTo>
                  <a:pt x="3539245" y="2645427"/>
                </a:moveTo>
                <a:cubicBezTo>
                  <a:pt x="3521707" y="2646546"/>
                  <a:pt x="3508273" y="2662094"/>
                  <a:pt x="3509766" y="2679881"/>
                </a:cubicBezTo>
                <a:cubicBezTo>
                  <a:pt x="3511134" y="2696424"/>
                  <a:pt x="3525065" y="2708987"/>
                  <a:pt x="3541609" y="2708739"/>
                </a:cubicBezTo>
                <a:cubicBezTo>
                  <a:pt x="3559271" y="2708490"/>
                  <a:pt x="3573700" y="2693439"/>
                  <a:pt x="3573078" y="2676025"/>
                </a:cubicBezTo>
                <a:cubicBezTo>
                  <a:pt x="3572332" y="2658860"/>
                  <a:pt x="3556286" y="2644307"/>
                  <a:pt x="3539245" y="2645427"/>
                </a:cubicBezTo>
                <a:close/>
                <a:moveTo>
                  <a:pt x="3422696" y="2677642"/>
                </a:moveTo>
                <a:cubicBezTo>
                  <a:pt x="3422945" y="2693937"/>
                  <a:pt x="3436378" y="2707744"/>
                  <a:pt x="3452797" y="2708614"/>
                </a:cubicBezTo>
                <a:cubicBezTo>
                  <a:pt x="3470584" y="2709609"/>
                  <a:pt x="3485511" y="2695927"/>
                  <a:pt x="3486008" y="2678140"/>
                </a:cubicBezTo>
                <a:cubicBezTo>
                  <a:pt x="3486506" y="2660477"/>
                  <a:pt x="3472326" y="2645427"/>
                  <a:pt x="3454787" y="2645302"/>
                </a:cubicBezTo>
                <a:cubicBezTo>
                  <a:pt x="3437498" y="2645178"/>
                  <a:pt x="3422447" y="2660477"/>
                  <a:pt x="3422696" y="2677642"/>
                </a:cubicBezTo>
                <a:close/>
                <a:moveTo>
                  <a:pt x="3363240" y="2645302"/>
                </a:moveTo>
                <a:cubicBezTo>
                  <a:pt x="3347194" y="2646297"/>
                  <a:pt x="3333263" y="2660601"/>
                  <a:pt x="3333014" y="2676647"/>
                </a:cubicBezTo>
                <a:cubicBezTo>
                  <a:pt x="3332641" y="2694061"/>
                  <a:pt x="3347443" y="2708739"/>
                  <a:pt x="3365106" y="2708614"/>
                </a:cubicBezTo>
                <a:cubicBezTo>
                  <a:pt x="3382893" y="2708490"/>
                  <a:pt x="3396948" y="2693937"/>
                  <a:pt x="3396451" y="2676150"/>
                </a:cubicBezTo>
                <a:cubicBezTo>
                  <a:pt x="3395953" y="2658612"/>
                  <a:pt x="3380529" y="2644307"/>
                  <a:pt x="3363240" y="2645302"/>
                </a:cubicBezTo>
                <a:close/>
                <a:moveTo>
                  <a:pt x="3243581" y="2677642"/>
                </a:moveTo>
                <a:cubicBezTo>
                  <a:pt x="3243830" y="2693937"/>
                  <a:pt x="3257264" y="2707744"/>
                  <a:pt x="3273683" y="2708614"/>
                </a:cubicBezTo>
                <a:cubicBezTo>
                  <a:pt x="3291470" y="2709609"/>
                  <a:pt x="3306396" y="2695927"/>
                  <a:pt x="3306894" y="2678140"/>
                </a:cubicBezTo>
                <a:cubicBezTo>
                  <a:pt x="3307391" y="2660477"/>
                  <a:pt x="3293211" y="2645427"/>
                  <a:pt x="3275673" y="2645302"/>
                </a:cubicBezTo>
                <a:cubicBezTo>
                  <a:pt x="3258383" y="2645178"/>
                  <a:pt x="3243332" y="2660477"/>
                  <a:pt x="3243581" y="2677642"/>
                </a:cubicBezTo>
                <a:close/>
                <a:moveTo>
                  <a:pt x="3220819" y="2676150"/>
                </a:moveTo>
                <a:cubicBezTo>
                  <a:pt x="3220197" y="2660228"/>
                  <a:pt x="3206017" y="2645924"/>
                  <a:pt x="3190096" y="2645302"/>
                </a:cubicBezTo>
                <a:cubicBezTo>
                  <a:pt x="3172682" y="2644556"/>
                  <a:pt x="3157631" y="2658985"/>
                  <a:pt x="3157382" y="2676772"/>
                </a:cubicBezTo>
                <a:cubicBezTo>
                  <a:pt x="3157134" y="2694559"/>
                  <a:pt x="3171438" y="2708863"/>
                  <a:pt x="3189225" y="2708739"/>
                </a:cubicBezTo>
                <a:cubicBezTo>
                  <a:pt x="3206888" y="2708614"/>
                  <a:pt x="3221441" y="2693564"/>
                  <a:pt x="3220819" y="2676150"/>
                </a:cubicBezTo>
                <a:close/>
                <a:moveTo>
                  <a:pt x="3131137" y="2675155"/>
                </a:moveTo>
                <a:cubicBezTo>
                  <a:pt x="3130018" y="2658985"/>
                  <a:pt x="3115713" y="2645427"/>
                  <a:pt x="3099543" y="2645302"/>
                </a:cubicBezTo>
                <a:cubicBezTo>
                  <a:pt x="3082129" y="2645178"/>
                  <a:pt x="3067576" y="2659980"/>
                  <a:pt x="3067825" y="2677642"/>
                </a:cubicBezTo>
                <a:cubicBezTo>
                  <a:pt x="3068074" y="2695430"/>
                  <a:pt x="3082751" y="2709361"/>
                  <a:pt x="3100538" y="2708614"/>
                </a:cubicBezTo>
                <a:cubicBezTo>
                  <a:pt x="3118076" y="2707993"/>
                  <a:pt x="3132256" y="2692444"/>
                  <a:pt x="3131013" y="2675155"/>
                </a:cubicBezTo>
                <a:close/>
                <a:moveTo>
                  <a:pt x="3041704" y="2677767"/>
                </a:moveTo>
                <a:cubicBezTo>
                  <a:pt x="3042077" y="2660601"/>
                  <a:pt x="3027027" y="2645178"/>
                  <a:pt x="3009737" y="2645302"/>
                </a:cubicBezTo>
                <a:cubicBezTo>
                  <a:pt x="2993442" y="2645302"/>
                  <a:pt x="2979387" y="2658612"/>
                  <a:pt x="2978392" y="2675030"/>
                </a:cubicBezTo>
                <a:cubicBezTo>
                  <a:pt x="2977273" y="2692818"/>
                  <a:pt x="2990706" y="2707868"/>
                  <a:pt x="3008493" y="2708614"/>
                </a:cubicBezTo>
                <a:cubicBezTo>
                  <a:pt x="3026280" y="2709361"/>
                  <a:pt x="3041331" y="2695305"/>
                  <a:pt x="3041704" y="2677767"/>
                </a:cubicBezTo>
                <a:close/>
                <a:moveTo>
                  <a:pt x="2921548" y="2645302"/>
                </a:moveTo>
                <a:cubicBezTo>
                  <a:pt x="2905502" y="2646297"/>
                  <a:pt x="2891571" y="2660601"/>
                  <a:pt x="2891322" y="2676647"/>
                </a:cubicBezTo>
                <a:cubicBezTo>
                  <a:pt x="2890949" y="2694061"/>
                  <a:pt x="2905751" y="2708739"/>
                  <a:pt x="2923413" y="2708614"/>
                </a:cubicBezTo>
                <a:cubicBezTo>
                  <a:pt x="2941200" y="2708490"/>
                  <a:pt x="2955256" y="2693937"/>
                  <a:pt x="2954758" y="2676150"/>
                </a:cubicBezTo>
                <a:cubicBezTo>
                  <a:pt x="2954261" y="2658612"/>
                  <a:pt x="2938837" y="2644307"/>
                  <a:pt x="2921548" y="2645302"/>
                </a:cubicBezTo>
                <a:close/>
                <a:moveTo>
                  <a:pt x="2832239" y="2645302"/>
                </a:moveTo>
                <a:cubicBezTo>
                  <a:pt x="2816193" y="2646049"/>
                  <a:pt x="2802138" y="2660477"/>
                  <a:pt x="2801765" y="2676399"/>
                </a:cubicBezTo>
                <a:cubicBezTo>
                  <a:pt x="2801267" y="2693812"/>
                  <a:pt x="2815945" y="2708614"/>
                  <a:pt x="2833607" y="2708614"/>
                </a:cubicBezTo>
                <a:cubicBezTo>
                  <a:pt x="2851394" y="2708614"/>
                  <a:pt x="2865574" y="2694186"/>
                  <a:pt x="2865201" y="2676399"/>
                </a:cubicBezTo>
                <a:cubicBezTo>
                  <a:pt x="2864828" y="2658736"/>
                  <a:pt x="2849653" y="2644431"/>
                  <a:pt x="2832239" y="2645302"/>
                </a:cubicBezTo>
                <a:close/>
                <a:moveTo>
                  <a:pt x="2743801" y="2645302"/>
                </a:moveTo>
                <a:cubicBezTo>
                  <a:pt x="2726512" y="2645551"/>
                  <a:pt x="2711710" y="2661099"/>
                  <a:pt x="2712332" y="2678264"/>
                </a:cubicBezTo>
                <a:cubicBezTo>
                  <a:pt x="2712954" y="2694559"/>
                  <a:pt x="2726512" y="2708117"/>
                  <a:pt x="2742930" y="2708739"/>
                </a:cubicBezTo>
                <a:cubicBezTo>
                  <a:pt x="2760718" y="2709361"/>
                  <a:pt x="2775395" y="2695430"/>
                  <a:pt x="2775644" y="2677642"/>
                </a:cubicBezTo>
                <a:cubicBezTo>
                  <a:pt x="2775893" y="2659980"/>
                  <a:pt x="2761215" y="2645178"/>
                  <a:pt x="2743801" y="2645302"/>
                </a:cubicBezTo>
                <a:close/>
                <a:moveTo>
                  <a:pt x="2654119" y="2645302"/>
                </a:moveTo>
                <a:cubicBezTo>
                  <a:pt x="2636954" y="2645551"/>
                  <a:pt x="2622028" y="2661224"/>
                  <a:pt x="2622774" y="2678389"/>
                </a:cubicBezTo>
                <a:cubicBezTo>
                  <a:pt x="2623396" y="2694683"/>
                  <a:pt x="2637079" y="2708241"/>
                  <a:pt x="2653622" y="2708739"/>
                </a:cubicBezTo>
                <a:cubicBezTo>
                  <a:pt x="2671409" y="2709236"/>
                  <a:pt x="2685962" y="2695305"/>
                  <a:pt x="2686086" y="2677518"/>
                </a:cubicBezTo>
                <a:cubicBezTo>
                  <a:pt x="2686211" y="2659855"/>
                  <a:pt x="2671533" y="2645053"/>
                  <a:pt x="2654119" y="2645302"/>
                </a:cubicBezTo>
                <a:close/>
                <a:moveTo>
                  <a:pt x="2568542" y="2645302"/>
                </a:moveTo>
                <a:cubicBezTo>
                  <a:pt x="2552248" y="2645053"/>
                  <a:pt x="2537944" y="2658114"/>
                  <a:pt x="2536575" y="2674533"/>
                </a:cubicBezTo>
                <a:cubicBezTo>
                  <a:pt x="2535083" y="2692320"/>
                  <a:pt x="2548267" y="2707619"/>
                  <a:pt x="2566055" y="2708739"/>
                </a:cubicBezTo>
                <a:cubicBezTo>
                  <a:pt x="2583717" y="2709858"/>
                  <a:pt x="2599141" y="2696176"/>
                  <a:pt x="2599887" y="2678513"/>
                </a:cubicBezTo>
                <a:cubicBezTo>
                  <a:pt x="2600634" y="2661348"/>
                  <a:pt x="2585832" y="2645675"/>
                  <a:pt x="2568542" y="2645302"/>
                </a:cubicBezTo>
                <a:close/>
                <a:moveTo>
                  <a:pt x="2477243" y="2645302"/>
                </a:moveTo>
                <a:cubicBezTo>
                  <a:pt x="2459705" y="2646049"/>
                  <a:pt x="2445898" y="2661348"/>
                  <a:pt x="2447018" y="2679011"/>
                </a:cubicBezTo>
                <a:cubicBezTo>
                  <a:pt x="2448013" y="2695554"/>
                  <a:pt x="2461571" y="2708366"/>
                  <a:pt x="2478239" y="2708490"/>
                </a:cubicBezTo>
                <a:cubicBezTo>
                  <a:pt x="2495901" y="2708614"/>
                  <a:pt x="2510703" y="2693937"/>
                  <a:pt x="2510330" y="2676523"/>
                </a:cubicBezTo>
                <a:cubicBezTo>
                  <a:pt x="2510081" y="2659358"/>
                  <a:pt x="2494284" y="2644556"/>
                  <a:pt x="2477119" y="2645178"/>
                </a:cubicBezTo>
                <a:close/>
                <a:moveTo>
                  <a:pt x="2387810" y="2645302"/>
                </a:moveTo>
                <a:cubicBezTo>
                  <a:pt x="2370272" y="2645924"/>
                  <a:pt x="2356465" y="2661099"/>
                  <a:pt x="2357460" y="2678886"/>
                </a:cubicBezTo>
                <a:cubicBezTo>
                  <a:pt x="2358331" y="2695554"/>
                  <a:pt x="2371765" y="2708366"/>
                  <a:pt x="2388557" y="2708614"/>
                </a:cubicBezTo>
                <a:cubicBezTo>
                  <a:pt x="2406219" y="2708863"/>
                  <a:pt x="2421021" y="2694186"/>
                  <a:pt x="2420897" y="2676772"/>
                </a:cubicBezTo>
                <a:cubicBezTo>
                  <a:pt x="2420648" y="2659482"/>
                  <a:pt x="2405100" y="2644680"/>
                  <a:pt x="2387935" y="2645302"/>
                </a:cubicBezTo>
                <a:close/>
                <a:moveTo>
                  <a:pt x="2333827" y="2675652"/>
                </a:moveTo>
                <a:cubicBezTo>
                  <a:pt x="2333081" y="2659233"/>
                  <a:pt x="2319523" y="2645675"/>
                  <a:pt x="2303104" y="2645302"/>
                </a:cubicBezTo>
                <a:cubicBezTo>
                  <a:pt x="2285939" y="2644805"/>
                  <a:pt x="2270515" y="2659855"/>
                  <a:pt x="2270391" y="2677145"/>
                </a:cubicBezTo>
                <a:cubicBezTo>
                  <a:pt x="2270391" y="2694559"/>
                  <a:pt x="2285317" y="2708987"/>
                  <a:pt x="2302980" y="2708614"/>
                </a:cubicBezTo>
                <a:cubicBezTo>
                  <a:pt x="2320767" y="2708241"/>
                  <a:pt x="2334574" y="2693439"/>
                  <a:pt x="2333827" y="2675652"/>
                </a:cubicBezTo>
                <a:close/>
                <a:moveTo>
                  <a:pt x="2244270" y="2675279"/>
                </a:moveTo>
                <a:cubicBezTo>
                  <a:pt x="2243399" y="2658860"/>
                  <a:pt x="2229592" y="2645427"/>
                  <a:pt x="2213174" y="2645178"/>
                </a:cubicBezTo>
                <a:cubicBezTo>
                  <a:pt x="2196008" y="2644929"/>
                  <a:pt x="2180709" y="2660104"/>
                  <a:pt x="2180833" y="2677393"/>
                </a:cubicBezTo>
                <a:cubicBezTo>
                  <a:pt x="2180958" y="2694932"/>
                  <a:pt x="2196008" y="2709112"/>
                  <a:pt x="2213795" y="2708614"/>
                </a:cubicBezTo>
                <a:cubicBezTo>
                  <a:pt x="2231583" y="2707993"/>
                  <a:pt x="2245265" y="2693191"/>
                  <a:pt x="2244270" y="2675279"/>
                </a:cubicBezTo>
                <a:close/>
                <a:moveTo>
                  <a:pt x="2121750" y="2645302"/>
                </a:moveTo>
                <a:cubicBezTo>
                  <a:pt x="2105705" y="2646049"/>
                  <a:pt x="2091649" y="2660477"/>
                  <a:pt x="2091276" y="2676399"/>
                </a:cubicBezTo>
                <a:cubicBezTo>
                  <a:pt x="2090778" y="2693812"/>
                  <a:pt x="2105456" y="2708614"/>
                  <a:pt x="2123119" y="2708614"/>
                </a:cubicBezTo>
                <a:cubicBezTo>
                  <a:pt x="2140906" y="2708614"/>
                  <a:pt x="2155086" y="2694186"/>
                  <a:pt x="2154712" y="2676399"/>
                </a:cubicBezTo>
                <a:cubicBezTo>
                  <a:pt x="2154339" y="2658736"/>
                  <a:pt x="2139164" y="2644431"/>
                  <a:pt x="2121750" y="2645302"/>
                </a:cubicBezTo>
                <a:close/>
                <a:moveTo>
                  <a:pt x="2005201" y="2678140"/>
                </a:moveTo>
                <a:cubicBezTo>
                  <a:pt x="2005699" y="2694807"/>
                  <a:pt x="2018884" y="2707993"/>
                  <a:pt x="2035551" y="2708614"/>
                </a:cubicBezTo>
                <a:cubicBezTo>
                  <a:pt x="2053338" y="2709236"/>
                  <a:pt x="2068389" y="2695056"/>
                  <a:pt x="2068513" y="2677518"/>
                </a:cubicBezTo>
                <a:cubicBezTo>
                  <a:pt x="2068762" y="2660228"/>
                  <a:pt x="2053587" y="2645053"/>
                  <a:pt x="2036298" y="2645178"/>
                </a:cubicBezTo>
                <a:cubicBezTo>
                  <a:pt x="2018759" y="2645302"/>
                  <a:pt x="2004579" y="2660353"/>
                  <a:pt x="2005077" y="2678016"/>
                </a:cubicBezTo>
                <a:close/>
                <a:moveTo>
                  <a:pt x="1947486" y="2645178"/>
                </a:moveTo>
                <a:cubicBezTo>
                  <a:pt x="1931192" y="2644929"/>
                  <a:pt x="1917012" y="2658114"/>
                  <a:pt x="1915768" y="2674533"/>
                </a:cubicBezTo>
                <a:cubicBezTo>
                  <a:pt x="1914400" y="2692320"/>
                  <a:pt x="1927585" y="2707619"/>
                  <a:pt x="1945372" y="2708614"/>
                </a:cubicBezTo>
                <a:cubicBezTo>
                  <a:pt x="1963159" y="2709609"/>
                  <a:pt x="1978334" y="2695803"/>
                  <a:pt x="1979080" y="2678264"/>
                </a:cubicBezTo>
                <a:cubicBezTo>
                  <a:pt x="1979702" y="2661099"/>
                  <a:pt x="1964900" y="2645427"/>
                  <a:pt x="1947611" y="2645302"/>
                </a:cubicBezTo>
                <a:close/>
                <a:moveTo>
                  <a:pt x="1889274" y="2675155"/>
                </a:moveTo>
                <a:cubicBezTo>
                  <a:pt x="1888155" y="2658985"/>
                  <a:pt x="1873850" y="2645427"/>
                  <a:pt x="1857680" y="2645302"/>
                </a:cubicBezTo>
                <a:cubicBezTo>
                  <a:pt x="1840266" y="2645178"/>
                  <a:pt x="1825713" y="2659980"/>
                  <a:pt x="1825962" y="2677642"/>
                </a:cubicBezTo>
                <a:cubicBezTo>
                  <a:pt x="1826211" y="2695430"/>
                  <a:pt x="1840888" y="2709361"/>
                  <a:pt x="1858675" y="2708614"/>
                </a:cubicBezTo>
                <a:cubicBezTo>
                  <a:pt x="1876214" y="2707993"/>
                  <a:pt x="1890394" y="2692444"/>
                  <a:pt x="1889150" y="2675155"/>
                </a:cubicBezTo>
                <a:close/>
                <a:moveTo>
                  <a:pt x="1766755" y="2645302"/>
                </a:moveTo>
                <a:cubicBezTo>
                  <a:pt x="1749216" y="2646049"/>
                  <a:pt x="1735410" y="2661348"/>
                  <a:pt x="1736529" y="2679011"/>
                </a:cubicBezTo>
                <a:cubicBezTo>
                  <a:pt x="1737524" y="2695554"/>
                  <a:pt x="1751082" y="2708366"/>
                  <a:pt x="1767750" y="2708614"/>
                </a:cubicBezTo>
                <a:cubicBezTo>
                  <a:pt x="1785412" y="2708739"/>
                  <a:pt x="1800214" y="2694061"/>
                  <a:pt x="1799966" y="2676647"/>
                </a:cubicBezTo>
                <a:cubicBezTo>
                  <a:pt x="1799717" y="2659482"/>
                  <a:pt x="1784044" y="2644556"/>
                  <a:pt x="1766879" y="2645302"/>
                </a:cubicBezTo>
                <a:close/>
                <a:moveTo>
                  <a:pt x="1649584" y="2677642"/>
                </a:moveTo>
                <a:cubicBezTo>
                  <a:pt x="1649832" y="2693937"/>
                  <a:pt x="1663266" y="2707744"/>
                  <a:pt x="1679685" y="2708614"/>
                </a:cubicBezTo>
                <a:cubicBezTo>
                  <a:pt x="1697472" y="2709609"/>
                  <a:pt x="1712398" y="2695927"/>
                  <a:pt x="1712896" y="2678140"/>
                </a:cubicBezTo>
                <a:cubicBezTo>
                  <a:pt x="1713393" y="2660477"/>
                  <a:pt x="1699213" y="2645427"/>
                  <a:pt x="1681675" y="2645302"/>
                </a:cubicBezTo>
                <a:cubicBezTo>
                  <a:pt x="1664385" y="2645178"/>
                  <a:pt x="1649335" y="2660477"/>
                  <a:pt x="1649584" y="2677642"/>
                </a:cubicBezTo>
                <a:close/>
                <a:moveTo>
                  <a:pt x="1560151" y="2679135"/>
                </a:moveTo>
                <a:cubicBezTo>
                  <a:pt x="1561270" y="2696673"/>
                  <a:pt x="1576943" y="2710107"/>
                  <a:pt x="1594605" y="2708614"/>
                </a:cubicBezTo>
                <a:cubicBezTo>
                  <a:pt x="1611149" y="2707246"/>
                  <a:pt x="1623712" y="2693315"/>
                  <a:pt x="1623463" y="2676772"/>
                </a:cubicBezTo>
                <a:cubicBezTo>
                  <a:pt x="1623214" y="2659109"/>
                  <a:pt x="1608163" y="2644680"/>
                  <a:pt x="1590749" y="2645302"/>
                </a:cubicBezTo>
                <a:cubicBezTo>
                  <a:pt x="1573584" y="2646049"/>
                  <a:pt x="1559031" y="2662094"/>
                  <a:pt x="1560151" y="2679135"/>
                </a:cubicBezTo>
                <a:close/>
                <a:moveTo>
                  <a:pt x="1413873" y="2645427"/>
                </a:moveTo>
                <a:cubicBezTo>
                  <a:pt x="1396335" y="2646546"/>
                  <a:pt x="1382902" y="2662094"/>
                  <a:pt x="1384394" y="2679881"/>
                </a:cubicBezTo>
                <a:cubicBezTo>
                  <a:pt x="1385762" y="2696424"/>
                  <a:pt x="1399694" y="2708987"/>
                  <a:pt x="1416237" y="2708739"/>
                </a:cubicBezTo>
                <a:cubicBezTo>
                  <a:pt x="1433900" y="2708490"/>
                  <a:pt x="1448328" y="2693439"/>
                  <a:pt x="1447706" y="2676025"/>
                </a:cubicBezTo>
                <a:cubicBezTo>
                  <a:pt x="1446960" y="2658860"/>
                  <a:pt x="1430914" y="2644307"/>
                  <a:pt x="1413873" y="2645427"/>
                </a:cubicBezTo>
                <a:close/>
                <a:moveTo>
                  <a:pt x="1325809" y="2645427"/>
                </a:moveTo>
                <a:cubicBezTo>
                  <a:pt x="1308270" y="2645675"/>
                  <a:pt x="1294215" y="2660726"/>
                  <a:pt x="1294837" y="2678513"/>
                </a:cubicBezTo>
                <a:cubicBezTo>
                  <a:pt x="1295459" y="2695181"/>
                  <a:pt x="1308644" y="2708241"/>
                  <a:pt x="1325311" y="2708739"/>
                </a:cubicBezTo>
                <a:cubicBezTo>
                  <a:pt x="1342974" y="2709236"/>
                  <a:pt x="1358025" y="2694932"/>
                  <a:pt x="1358149" y="2677518"/>
                </a:cubicBezTo>
                <a:cubicBezTo>
                  <a:pt x="1358149" y="2660228"/>
                  <a:pt x="1342974" y="2645178"/>
                  <a:pt x="1325809" y="2645427"/>
                </a:cubicBezTo>
                <a:close/>
                <a:moveTo>
                  <a:pt x="1268716" y="2676274"/>
                </a:moveTo>
                <a:cubicBezTo>
                  <a:pt x="1268218" y="2660353"/>
                  <a:pt x="1253914" y="2646049"/>
                  <a:pt x="1237993" y="2645427"/>
                </a:cubicBezTo>
                <a:cubicBezTo>
                  <a:pt x="1220579" y="2644680"/>
                  <a:pt x="1205528" y="2659109"/>
                  <a:pt x="1205279" y="2676772"/>
                </a:cubicBezTo>
                <a:cubicBezTo>
                  <a:pt x="1205031" y="2694559"/>
                  <a:pt x="1219211" y="2708987"/>
                  <a:pt x="1236998" y="2708863"/>
                </a:cubicBezTo>
                <a:cubicBezTo>
                  <a:pt x="1254660" y="2708739"/>
                  <a:pt x="1269213" y="2693812"/>
                  <a:pt x="1268716" y="2676399"/>
                </a:cubicBezTo>
                <a:close/>
                <a:moveTo>
                  <a:pt x="1148186" y="2645551"/>
                </a:moveTo>
                <a:cubicBezTo>
                  <a:pt x="1132016" y="2646670"/>
                  <a:pt x="1118458" y="2660975"/>
                  <a:pt x="1118334" y="2677145"/>
                </a:cubicBezTo>
                <a:cubicBezTo>
                  <a:pt x="1118210" y="2694559"/>
                  <a:pt x="1133136" y="2709112"/>
                  <a:pt x="1150799" y="2708863"/>
                </a:cubicBezTo>
                <a:cubicBezTo>
                  <a:pt x="1168586" y="2708614"/>
                  <a:pt x="1182517" y="2693937"/>
                  <a:pt x="1181771" y="2676150"/>
                </a:cubicBezTo>
                <a:cubicBezTo>
                  <a:pt x="1181149" y="2658612"/>
                  <a:pt x="1165601" y="2644431"/>
                  <a:pt x="1148311" y="2645675"/>
                </a:cubicBezTo>
                <a:close/>
                <a:moveTo>
                  <a:pt x="1092089" y="2677145"/>
                </a:moveTo>
                <a:cubicBezTo>
                  <a:pt x="1092089" y="2659482"/>
                  <a:pt x="1077163" y="2644805"/>
                  <a:pt x="1059749" y="2645302"/>
                </a:cubicBezTo>
                <a:cubicBezTo>
                  <a:pt x="1043827" y="2645800"/>
                  <a:pt x="1029523" y="2659980"/>
                  <a:pt x="1028777" y="2675901"/>
                </a:cubicBezTo>
                <a:cubicBezTo>
                  <a:pt x="1027906" y="2693315"/>
                  <a:pt x="1042335" y="2708490"/>
                  <a:pt x="1059997" y="2708739"/>
                </a:cubicBezTo>
                <a:cubicBezTo>
                  <a:pt x="1077784" y="2709112"/>
                  <a:pt x="1092213" y="2694932"/>
                  <a:pt x="1092089" y="2677020"/>
                </a:cubicBezTo>
                <a:close/>
                <a:moveTo>
                  <a:pt x="970191" y="2645302"/>
                </a:moveTo>
                <a:cubicBezTo>
                  <a:pt x="954270" y="2645800"/>
                  <a:pt x="939965" y="2659855"/>
                  <a:pt x="939219" y="2675901"/>
                </a:cubicBezTo>
                <a:cubicBezTo>
                  <a:pt x="938349" y="2693315"/>
                  <a:pt x="952777" y="2708490"/>
                  <a:pt x="970440" y="2708739"/>
                </a:cubicBezTo>
                <a:cubicBezTo>
                  <a:pt x="988227" y="2709112"/>
                  <a:pt x="1002656" y="2694932"/>
                  <a:pt x="1002531" y="2677145"/>
                </a:cubicBezTo>
                <a:cubicBezTo>
                  <a:pt x="1002531" y="2659482"/>
                  <a:pt x="987605" y="2644805"/>
                  <a:pt x="970191" y="2645302"/>
                </a:cubicBezTo>
                <a:close/>
                <a:moveTo>
                  <a:pt x="849786" y="2679259"/>
                </a:moveTo>
                <a:cubicBezTo>
                  <a:pt x="851030" y="2696798"/>
                  <a:pt x="866703" y="2710107"/>
                  <a:pt x="884365" y="2708614"/>
                </a:cubicBezTo>
                <a:cubicBezTo>
                  <a:pt x="900909" y="2707246"/>
                  <a:pt x="913471" y="2693191"/>
                  <a:pt x="913098" y="2676647"/>
                </a:cubicBezTo>
                <a:cubicBezTo>
                  <a:pt x="912725" y="2658985"/>
                  <a:pt x="897675" y="2644556"/>
                  <a:pt x="880261" y="2645302"/>
                </a:cubicBezTo>
                <a:cubicBezTo>
                  <a:pt x="863095" y="2646049"/>
                  <a:pt x="848667" y="2662094"/>
                  <a:pt x="849786" y="2679259"/>
                </a:cubicBezTo>
                <a:close/>
                <a:moveTo>
                  <a:pt x="795305" y="2645302"/>
                </a:moveTo>
                <a:cubicBezTo>
                  <a:pt x="779011" y="2645053"/>
                  <a:pt x="764831" y="2658238"/>
                  <a:pt x="763587" y="2674657"/>
                </a:cubicBezTo>
                <a:cubicBezTo>
                  <a:pt x="762219" y="2692444"/>
                  <a:pt x="775404" y="2707744"/>
                  <a:pt x="793191" y="2708614"/>
                </a:cubicBezTo>
                <a:cubicBezTo>
                  <a:pt x="810978" y="2709609"/>
                  <a:pt x="826153" y="2695803"/>
                  <a:pt x="826775" y="2678264"/>
                </a:cubicBezTo>
                <a:cubicBezTo>
                  <a:pt x="827397" y="2661099"/>
                  <a:pt x="812471" y="2645551"/>
                  <a:pt x="795305" y="2645302"/>
                </a:cubicBezTo>
                <a:close/>
                <a:moveTo>
                  <a:pt x="703385" y="2645427"/>
                </a:moveTo>
                <a:cubicBezTo>
                  <a:pt x="685846" y="2646670"/>
                  <a:pt x="672537" y="2662218"/>
                  <a:pt x="673905" y="2679881"/>
                </a:cubicBezTo>
                <a:cubicBezTo>
                  <a:pt x="675274" y="2696424"/>
                  <a:pt x="689205" y="2708987"/>
                  <a:pt x="705872" y="2708739"/>
                </a:cubicBezTo>
                <a:cubicBezTo>
                  <a:pt x="723535" y="2708490"/>
                  <a:pt x="737964" y="2693439"/>
                  <a:pt x="737218" y="2676025"/>
                </a:cubicBezTo>
                <a:cubicBezTo>
                  <a:pt x="736471" y="2658860"/>
                  <a:pt x="720426" y="2644431"/>
                  <a:pt x="703385" y="2645551"/>
                </a:cubicBezTo>
                <a:close/>
                <a:moveTo>
                  <a:pt x="647660" y="2677767"/>
                </a:moveTo>
                <a:cubicBezTo>
                  <a:pt x="648033" y="2660601"/>
                  <a:pt x="632983" y="2645178"/>
                  <a:pt x="615693" y="2645302"/>
                </a:cubicBezTo>
                <a:cubicBezTo>
                  <a:pt x="599399" y="2645302"/>
                  <a:pt x="585343" y="2658612"/>
                  <a:pt x="584348" y="2675030"/>
                </a:cubicBezTo>
                <a:cubicBezTo>
                  <a:pt x="583228" y="2692818"/>
                  <a:pt x="596662" y="2707868"/>
                  <a:pt x="614449" y="2708614"/>
                </a:cubicBezTo>
                <a:cubicBezTo>
                  <a:pt x="632236" y="2709361"/>
                  <a:pt x="647287" y="2695305"/>
                  <a:pt x="647660" y="2677767"/>
                </a:cubicBezTo>
                <a:close/>
                <a:moveTo>
                  <a:pt x="497403" y="2677642"/>
                </a:moveTo>
                <a:cubicBezTo>
                  <a:pt x="497651" y="2693937"/>
                  <a:pt x="511085" y="2707744"/>
                  <a:pt x="527504" y="2708614"/>
                </a:cubicBezTo>
                <a:cubicBezTo>
                  <a:pt x="545291" y="2709609"/>
                  <a:pt x="560217" y="2695927"/>
                  <a:pt x="560715" y="2678140"/>
                </a:cubicBezTo>
                <a:cubicBezTo>
                  <a:pt x="561212" y="2660477"/>
                  <a:pt x="547032" y="2645427"/>
                  <a:pt x="529494" y="2645302"/>
                </a:cubicBezTo>
                <a:cubicBezTo>
                  <a:pt x="512204" y="2645178"/>
                  <a:pt x="497154" y="2660477"/>
                  <a:pt x="497403" y="2677642"/>
                </a:cubicBezTo>
                <a:close/>
                <a:moveTo>
                  <a:pt x="407970" y="2679135"/>
                </a:moveTo>
                <a:cubicBezTo>
                  <a:pt x="409089" y="2696673"/>
                  <a:pt x="424762" y="2710107"/>
                  <a:pt x="442424" y="2708614"/>
                </a:cubicBezTo>
                <a:cubicBezTo>
                  <a:pt x="458968" y="2707246"/>
                  <a:pt x="471530" y="2693315"/>
                  <a:pt x="471282" y="2676772"/>
                </a:cubicBezTo>
                <a:cubicBezTo>
                  <a:pt x="471033" y="2659109"/>
                  <a:pt x="455982" y="2644680"/>
                  <a:pt x="438568" y="2645302"/>
                </a:cubicBezTo>
                <a:cubicBezTo>
                  <a:pt x="421403" y="2646049"/>
                  <a:pt x="406850" y="2662094"/>
                  <a:pt x="407970" y="2679135"/>
                </a:cubicBezTo>
                <a:close/>
                <a:moveTo>
                  <a:pt x="348762" y="2645302"/>
                </a:moveTo>
                <a:cubicBezTo>
                  <a:pt x="332717" y="2646049"/>
                  <a:pt x="318661" y="2660477"/>
                  <a:pt x="318288" y="2676399"/>
                </a:cubicBezTo>
                <a:cubicBezTo>
                  <a:pt x="317790" y="2693812"/>
                  <a:pt x="332468" y="2708614"/>
                  <a:pt x="350130" y="2708614"/>
                </a:cubicBezTo>
                <a:cubicBezTo>
                  <a:pt x="367918" y="2708614"/>
                  <a:pt x="382097" y="2694186"/>
                  <a:pt x="381724" y="2676399"/>
                </a:cubicBezTo>
                <a:cubicBezTo>
                  <a:pt x="381351" y="2658736"/>
                  <a:pt x="366176" y="2644431"/>
                  <a:pt x="348762" y="2645302"/>
                </a:cubicBezTo>
                <a:close/>
                <a:moveTo>
                  <a:pt x="263931" y="2645302"/>
                </a:moveTo>
                <a:cubicBezTo>
                  <a:pt x="247637" y="2645053"/>
                  <a:pt x="233457" y="2658238"/>
                  <a:pt x="232213" y="2674657"/>
                </a:cubicBezTo>
                <a:cubicBezTo>
                  <a:pt x="230845" y="2692444"/>
                  <a:pt x="244030" y="2707744"/>
                  <a:pt x="261817" y="2708614"/>
                </a:cubicBezTo>
                <a:cubicBezTo>
                  <a:pt x="279604" y="2709609"/>
                  <a:pt x="294779" y="2695803"/>
                  <a:pt x="295401" y="2678264"/>
                </a:cubicBezTo>
                <a:cubicBezTo>
                  <a:pt x="296023" y="2661099"/>
                  <a:pt x="281097" y="2645551"/>
                  <a:pt x="263931" y="2645302"/>
                </a:cubicBezTo>
                <a:close/>
                <a:moveTo>
                  <a:pt x="172011" y="2645427"/>
                </a:moveTo>
                <a:cubicBezTo>
                  <a:pt x="154472" y="2646670"/>
                  <a:pt x="141163" y="2662218"/>
                  <a:pt x="142531" y="2679881"/>
                </a:cubicBezTo>
                <a:cubicBezTo>
                  <a:pt x="143900" y="2696424"/>
                  <a:pt x="157831" y="2708987"/>
                  <a:pt x="174498" y="2708739"/>
                </a:cubicBezTo>
                <a:cubicBezTo>
                  <a:pt x="192161" y="2708490"/>
                  <a:pt x="206590" y="2693439"/>
                  <a:pt x="205843" y="2676025"/>
                </a:cubicBezTo>
                <a:cubicBezTo>
                  <a:pt x="205097" y="2658860"/>
                  <a:pt x="189051" y="2644431"/>
                  <a:pt x="172011" y="2645551"/>
                </a:cubicBezTo>
                <a:close/>
                <a:moveTo>
                  <a:pt x="84319" y="2645302"/>
                </a:moveTo>
                <a:cubicBezTo>
                  <a:pt x="68025" y="2645302"/>
                  <a:pt x="53969" y="2658612"/>
                  <a:pt x="52974" y="2675030"/>
                </a:cubicBezTo>
                <a:cubicBezTo>
                  <a:pt x="51854" y="2692818"/>
                  <a:pt x="65288" y="2707868"/>
                  <a:pt x="83075" y="2708614"/>
                </a:cubicBezTo>
                <a:cubicBezTo>
                  <a:pt x="100862" y="2709361"/>
                  <a:pt x="115913" y="2695305"/>
                  <a:pt x="116286" y="2677767"/>
                </a:cubicBezTo>
                <a:cubicBezTo>
                  <a:pt x="116659" y="2660601"/>
                  <a:pt x="101609" y="2645178"/>
                  <a:pt x="84319" y="2645302"/>
                </a:cubicBezTo>
                <a:close/>
                <a:moveTo>
                  <a:pt x="13381356" y="2556615"/>
                </a:moveTo>
                <a:cubicBezTo>
                  <a:pt x="13364688" y="2557859"/>
                  <a:pt x="13352125" y="2571790"/>
                  <a:pt x="13352748" y="2588583"/>
                </a:cubicBezTo>
                <a:cubicBezTo>
                  <a:pt x="13353244" y="2605250"/>
                  <a:pt x="13366679" y="2618559"/>
                  <a:pt x="13383222" y="2618808"/>
                </a:cubicBezTo>
                <a:cubicBezTo>
                  <a:pt x="13400761" y="2619057"/>
                  <a:pt x="13415437" y="2604255"/>
                  <a:pt x="13414941" y="2586717"/>
                </a:cubicBezTo>
                <a:cubicBezTo>
                  <a:pt x="13414443" y="2569054"/>
                  <a:pt x="13399143" y="2555372"/>
                  <a:pt x="13381356" y="2556740"/>
                </a:cubicBezTo>
                <a:close/>
                <a:moveTo>
                  <a:pt x="13292171" y="2556615"/>
                </a:moveTo>
                <a:cubicBezTo>
                  <a:pt x="13275504" y="2557610"/>
                  <a:pt x="13262692" y="2571542"/>
                  <a:pt x="13263065" y="2588209"/>
                </a:cubicBezTo>
                <a:cubicBezTo>
                  <a:pt x="13263439" y="2604877"/>
                  <a:pt x="13276623" y="2618310"/>
                  <a:pt x="13293167" y="2618808"/>
                </a:cubicBezTo>
                <a:cubicBezTo>
                  <a:pt x="13310706" y="2619306"/>
                  <a:pt x="13325507" y="2604628"/>
                  <a:pt x="13325258" y="2587090"/>
                </a:cubicBezTo>
                <a:cubicBezTo>
                  <a:pt x="13325009" y="2569427"/>
                  <a:pt x="13309834" y="2555496"/>
                  <a:pt x="13292048" y="2556615"/>
                </a:cubicBezTo>
                <a:close/>
                <a:moveTo>
                  <a:pt x="13176369" y="2587339"/>
                </a:moveTo>
                <a:cubicBezTo>
                  <a:pt x="13176244" y="2604877"/>
                  <a:pt x="13191170" y="2619430"/>
                  <a:pt x="13208709" y="2618933"/>
                </a:cubicBezTo>
                <a:cubicBezTo>
                  <a:pt x="13226372" y="2618310"/>
                  <a:pt x="13239930" y="2603011"/>
                  <a:pt x="13238562" y="2585224"/>
                </a:cubicBezTo>
                <a:cubicBezTo>
                  <a:pt x="13237194" y="2568556"/>
                  <a:pt x="13223262" y="2556118"/>
                  <a:pt x="13206471" y="2556740"/>
                </a:cubicBezTo>
                <a:cubicBezTo>
                  <a:pt x="13189802" y="2557362"/>
                  <a:pt x="13176618" y="2570920"/>
                  <a:pt x="13176493" y="2587463"/>
                </a:cubicBezTo>
                <a:close/>
                <a:moveTo>
                  <a:pt x="13086812" y="2586592"/>
                </a:moveTo>
                <a:cubicBezTo>
                  <a:pt x="13086190" y="2604131"/>
                  <a:pt x="13100743" y="2619057"/>
                  <a:pt x="13118405" y="2618933"/>
                </a:cubicBezTo>
                <a:cubicBezTo>
                  <a:pt x="13136068" y="2618808"/>
                  <a:pt x="13150124" y="2603758"/>
                  <a:pt x="13149128" y="2585970"/>
                </a:cubicBezTo>
                <a:cubicBezTo>
                  <a:pt x="13148258" y="2569303"/>
                  <a:pt x="13134327" y="2556491"/>
                  <a:pt x="13117659" y="2556615"/>
                </a:cubicBezTo>
                <a:cubicBezTo>
                  <a:pt x="13100991" y="2556864"/>
                  <a:pt x="13087433" y="2570049"/>
                  <a:pt x="13086812" y="2586592"/>
                </a:cubicBezTo>
                <a:close/>
                <a:moveTo>
                  <a:pt x="13029967" y="2556615"/>
                </a:moveTo>
                <a:cubicBezTo>
                  <a:pt x="13012181" y="2555745"/>
                  <a:pt x="12997254" y="2569925"/>
                  <a:pt x="12997254" y="2587587"/>
                </a:cubicBezTo>
                <a:cubicBezTo>
                  <a:pt x="12997254" y="2605126"/>
                  <a:pt x="13012304" y="2619554"/>
                  <a:pt x="13029843" y="2618808"/>
                </a:cubicBezTo>
                <a:cubicBezTo>
                  <a:pt x="13046387" y="2618062"/>
                  <a:pt x="13059446" y="2604379"/>
                  <a:pt x="13059571" y="2587712"/>
                </a:cubicBezTo>
                <a:cubicBezTo>
                  <a:pt x="13059571" y="2571044"/>
                  <a:pt x="13046634" y="2557237"/>
                  <a:pt x="13029967" y="2556491"/>
                </a:cubicBezTo>
                <a:close/>
                <a:moveTo>
                  <a:pt x="12970014" y="2587712"/>
                </a:moveTo>
                <a:cubicBezTo>
                  <a:pt x="12970014" y="2569925"/>
                  <a:pt x="12955212" y="2555745"/>
                  <a:pt x="12937301" y="2556740"/>
                </a:cubicBezTo>
                <a:cubicBezTo>
                  <a:pt x="12920632" y="2557610"/>
                  <a:pt x="12907697" y="2571169"/>
                  <a:pt x="12907697" y="2587836"/>
                </a:cubicBezTo>
                <a:cubicBezTo>
                  <a:pt x="12907697" y="2605375"/>
                  <a:pt x="12922872" y="2619803"/>
                  <a:pt x="12940410" y="2618933"/>
                </a:cubicBezTo>
                <a:cubicBezTo>
                  <a:pt x="12956953" y="2618186"/>
                  <a:pt x="12970014" y="2604379"/>
                  <a:pt x="12970014" y="2587712"/>
                </a:cubicBezTo>
                <a:close/>
                <a:moveTo>
                  <a:pt x="12883565" y="2587339"/>
                </a:moveTo>
                <a:cubicBezTo>
                  <a:pt x="12883441" y="2570796"/>
                  <a:pt x="12870257" y="2557237"/>
                  <a:pt x="12853590" y="2556615"/>
                </a:cubicBezTo>
                <a:cubicBezTo>
                  <a:pt x="12836796" y="2555994"/>
                  <a:pt x="12822865" y="2568432"/>
                  <a:pt x="12821497" y="2585100"/>
                </a:cubicBezTo>
                <a:cubicBezTo>
                  <a:pt x="12820129" y="2602887"/>
                  <a:pt x="12833687" y="2618186"/>
                  <a:pt x="12851350" y="2618808"/>
                </a:cubicBezTo>
                <a:cubicBezTo>
                  <a:pt x="12868889" y="2619430"/>
                  <a:pt x="12883814" y="2604877"/>
                  <a:pt x="12883690" y="2587214"/>
                </a:cubicBezTo>
                <a:close/>
                <a:moveTo>
                  <a:pt x="12794009" y="2585722"/>
                </a:moveTo>
                <a:cubicBezTo>
                  <a:pt x="12793014" y="2569179"/>
                  <a:pt x="12778959" y="2556367"/>
                  <a:pt x="12762414" y="2556491"/>
                </a:cubicBezTo>
                <a:cubicBezTo>
                  <a:pt x="12745872" y="2556740"/>
                  <a:pt x="12732190" y="2570173"/>
                  <a:pt x="12731692" y="2586717"/>
                </a:cubicBezTo>
                <a:cubicBezTo>
                  <a:pt x="12731193" y="2604504"/>
                  <a:pt x="12745623" y="2619057"/>
                  <a:pt x="12763410" y="2618808"/>
                </a:cubicBezTo>
                <a:cubicBezTo>
                  <a:pt x="12780948" y="2618559"/>
                  <a:pt x="12795128" y="2603260"/>
                  <a:pt x="12794009" y="2585722"/>
                </a:cubicBezTo>
                <a:close/>
                <a:moveTo>
                  <a:pt x="12642135" y="2586468"/>
                </a:moveTo>
                <a:cubicBezTo>
                  <a:pt x="12641388" y="2604255"/>
                  <a:pt x="12655692" y="2619057"/>
                  <a:pt x="12673479" y="2618933"/>
                </a:cubicBezTo>
                <a:cubicBezTo>
                  <a:pt x="12689898" y="2618808"/>
                  <a:pt x="12703705" y="2605499"/>
                  <a:pt x="12704450" y="2589080"/>
                </a:cubicBezTo>
                <a:cubicBezTo>
                  <a:pt x="12705197" y="2571293"/>
                  <a:pt x="12691017" y="2556615"/>
                  <a:pt x="12673107" y="2556615"/>
                </a:cubicBezTo>
                <a:cubicBezTo>
                  <a:pt x="12656562" y="2556615"/>
                  <a:pt x="12642756" y="2569925"/>
                  <a:pt x="12642135" y="2586468"/>
                </a:cubicBezTo>
                <a:close/>
                <a:moveTo>
                  <a:pt x="12555437" y="2586592"/>
                </a:moveTo>
                <a:cubicBezTo>
                  <a:pt x="12554816" y="2604131"/>
                  <a:pt x="12569368" y="2619057"/>
                  <a:pt x="12587031" y="2618933"/>
                </a:cubicBezTo>
                <a:cubicBezTo>
                  <a:pt x="12604695" y="2618808"/>
                  <a:pt x="12618750" y="2603758"/>
                  <a:pt x="12617754" y="2585970"/>
                </a:cubicBezTo>
                <a:cubicBezTo>
                  <a:pt x="12616884" y="2569303"/>
                  <a:pt x="12602953" y="2556491"/>
                  <a:pt x="12586284" y="2556615"/>
                </a:cubicBezTo>
                <a:cubicBezTo>
                  <a:pt x="12569617" y="2556864"/>
                  <a:pt x="12556060" y="2570049"/>
                  <a:pt x="12555437" y="2586592"/>
                </a:cubicBezTo>
                <a:close/>
                <a:moveTo>
                  <a:pt x="12499464" y="2556740"/>
                </a:moveTo>
                <a:cubicBezTo>
                  <a:pt x="12481677" y="2555372"/>
                  <a:pt x="12466378" y="2569054"/>
                  <a:pt x="12465880" y="2586717"/>
                </a:cubicBezTo>
                <a:cubicBezTo>
                  <a:pt x="12465382" y="2603135"/>
                  <a:pt x="12478319" y="2617440"/>
                  <a:pt x="12494612" y="2618684"/>
                </a:cubicBezTo>
                <a:cubicBezTo>
                  <a:pt x="12512276" y="2620052"/>
                  <a:pt x="12527575" y="2606494"/>
                  <a:pt x="12528073" y="2588583"/>
                </a:cubicBezTo>
                <a:cubicBezTo>
                  <a:pt x="12528571" y="2571790"/>
                  <a:pt x="12516132" y="2557859"/>
                  <a:pt x="12499464" y="2556615"/>
                </a:cubicBezTo>
                <a:close/>
                <a:moveTo>
                  <a:pt x="12407543" y="2556615"/>
                </a:moveTo>
                <a:cubicBezTo>
                  <a:pt x="12389632" y="2556615"/>
                  <a:pt x="12375576" y="2571417"/>
                  <a:pt x="12376323" y="2589080"/>
                </a:cubicBezTo>
                <a:cubicBezTo>
                  <a:pt x="12377069" y="2605499"/>
                  <a:pt x="12390876" y="2618808"/>
                  <a:pt x="12407295" y="2618808"/>
                </a:cubicBezTo>
                <a:cubicBezTo>
                  <a:pt x="12425081" y="2618808"/>
                  <a:pt x="12439262" y="2604006"/>
                  <a:pt x="12438516" y="2586344"/>
                </a:cubicBezTo>
                <a:cubicBezTo>
                  <a:pt x="12437769" y="2569800"/>
                  <a:pt x="12424087" y="2556615"/>
                  <a:pt x="12407420" y="2556615"/>
                </a:cubicBezTo>
                <a:close/>
                <a:moveTo>
                  <a:pt x="12289875" y="2586219"/>
                </a:moveTo>
                <a:cubicBezTo>
                  <a:pt x="12289005" y="2604006"/>
                  <a:pt x="12303185" y="2618933"/>
                  <a:pt x="12320847" y="2618933"/>
                </a:cubicBezTo>
                <a:cubicBezTo>
                  <a:pt x="12338385" y="2618933"/>
                  <a:pt x="12352814" y="2603882"/>
                  <a:pt x="12352067" y="2586344"/>
                </a:cubicBezTo>
                <a:cubicBezTo>
                  <a:pt x="12351322" y="2569800"/>
                  <a:pt x="12337638" y="2556740"/>
                  <a:pt x="12320971" y="2556615"/>
                </a:cubicBezTo>
                <a:cubicBezTo>
                  <a:pt x="12304304" y="2556615"/>
                  <a:pt x="12290497" y="2569552"/>
                  <a:pt x="12289750" y="2586219"/>
                </a:cubicBezTo>
                <a:close/>
                <a:moveTo>
                  <a:pt x="12229424" y="2556740"/>
                </a:moveTo>
                <a:cubicBezTo>
                  <a:pt x="12212756" y="2557735"/>
                  <a:pt x="12199944" y="2571666"/>
                  <a:pt x="12200317" y="2588334"/>
                </a:cubicBezTo>
                <a:cubicBezTo>
                  <a:pt x="12200691" y="2605002"/>
                  <a:pt x="12213875" y="2618435"/>
                  <a:pt x="12230419" y="2618933"/>
                </a:cubicBezTo>
                <a:cubicBezTo>
                  <a:pt x="12247957" y="2619430"/>
                  <a:pt x="12262759" y="2604753"/>
                  <a:pt x="12262510" y="2587214"/>
                </a:cubicBezTo>
                <a:cubicBezTo>
                  <a:pt x="12262262" y="2569552"/>
                  <a:pt x="12247086" y="2555621"/>
                  <a:pt x="12229299" y="2556740"/>
                </a:cubicBezTo>
                <a:close/>
                <a:moveTo>
                  <a:pt x="12140861" y="2556615"/>
                </a:moveTo>
                <a:cubicBezTo>
                  <a:pt x="12124318" y="2557113"/>
                  <a:pt x="12110884" y="2570796"/>
                  <a:pt x="12110760" y="2587339"/>
                </a:cubicBezTo>
                <a:cubicBezTo>
                  <a:pt x="12110511" y="2603882"/>
                  <a:pt x="12123447" y="2617937"/>
                  <a:pt x="12139991" y="2618933"/>
                </a:cubicBezTo>
                <a:cubicBezTo>
                  <a:pt x="12157529" y="2620052"/>
                  <a:pt x="12172828" y="2605872"/>
                  <a:pt x="12173077" y="2588334"/>
                </a:cubicBezTo>
                <a:cubicBezTo>
                  <a:pt x="12173326" y="2570671"/>
                  <a:pt x="12158648" y="2556118"/>
                  <a:pt x="12140986" y="2556740"/>
                </a:cubicBezTo>
                <a:close/>
                <a:moveTo>
                  <a:pt x="12051304" y="2556615"/>
                </a:moveTo>
                <a:cubicBezTo>
                  <a:pt x="12034760" y="2557113"/>
                  <a:pt x="12021327" y="2570796"/>
                  <a:pt x="12021203" y="2587339"/>
                </a:cubicBezTo>
                <a:cubicBezTo>
                  <a:pt x="12020954" y="2603882"/>
                  <a:pt x="12033890" y="2617937"/>
                  <a:pt x="12050433" y="2618933"/>
                </a:cubicBezTo>
                <a:cubicBezTo>
                  <a:pt x="12067972" y="2620052"/>
                  <a:pt x="12083271" y="2605872"/>
                  <a:pt x="12083520" y="2588334"/>
                </a:cubicBezTo>
                <a:cubicBezTo>
                  <a:pt x="12083768" y="2570671"/>
                  <a:pt x="12069091" y="2556118"/>
                  <a:pt x="12051428" y="2556740"/>
                </a:cubicBezTo>
                <a:close/>
                <a:moveTo>
                  <a:pt x="11934506" y="2587463"/>
                </a:moveTo>
                <a:cubicBezTo>
                  <a:pt x="11934382" y="2605002"/>
                  <a:pt x="11949308" y="2619554"/>
                  <a:pt x="11966846" y="2619057"/>
                </a:cubicBezTo>
                <a:cubicBezTo>
                  <a:pt x="11984509" y="2618435"/>
                  <a:pt x="11998067" y="2603135"/>
                  <a:pt x="11996698" y="2585348"/>
                </a:cubicBezTo>
                <a:cubicBezTo>
                  <a:pt x="11995330" y="2568681"/>
                  <a:pt x="11981399" y="2556242"/>
                  <a:pt x="11964608" y="2556864"/>
                </a:cubicBezTo>
                <a:cubicBezTo>
                  <a:pt x="11947940" y="2557486"/>
                  <a:pt x="11934755" y="2571044"/>
                  <a:pt x="11934630" y="2587587"/>
                </a:cubicBezTo>
                <a:close/>
                <a:moveTo>
                  <a:pt x="11907265" y="2588085"/>
                </a:moveTo>
                <a:cubicBezTo>
                  <a:pt x="11907514" y="2570173"/>
                  <a:pt x="11892837" y="2555994"/>
                  <a:pt x="11874926" y="2556740"/>
                </a:cubicBezTo>
                <a:cubicBezTo>
                  <a:pt x="11858258" y="2557362"/>
                  <a:pt x="11845073" y="2570920"/>
                  <a:pt x="11844949" y="2587463"/>
                </a:cubicBezTo>
                <a:cubicBezTo>
                  <a:pt x="11844825" y="2605002"/>
                  <a:pt x="11859751" y="2619554"/>
                  <a:pt x="11877289" y="2618933"/>
                </a:cubicBezTo>
                <a:cubicBezTo>
                  <a:pt x="11893832" y="2618310"/>
                  <a:pt x="11907017" y="2604628"/>
                  <a:pt x="11907265" y="2588085"/>
                </a:cubicBezTo>
                <a:close/>
                <a:moveTo>
                  <a:pt x="11755516" y="2589951"/>
                </a:moveTo>
                <a:cubicBezTo>
                  <a:pt x="11756635" y="2606370"/>
                  <a:pt x="11770815" y="2619306"/>
                  <a:pt x="11787234" y="2618933"/>
                </a:cubicBezTo>
                <a:cubicBezTo>
                  <a:pt x="11804897" y="2618559"/>
                  <a:pt x="11818703" y="2603384"/>
                  <a:pt x="11817584" y="2585722"/>
                </a:cubicBezTo>
                <a:cubicBezTo>
                  <a:pt x="11816464" y="2569054"/>
                  <a:pt x="11802658" y="2556367"/>
                  <a:pt x="11785866" y="2556740"/>
                </a:cubicBezTo>
                <a:cubicBezTo>
                  <a:pt x="11768078" y="2557113"/>
                  <a:pt x="11754147" y="2572288"/>
                  <a:pt x="11755391" y="2589951"/>
                </a:cubicBezTo>
                <a:close/>
                <a:moveTo>
                  <a:pt x="11731261" y="2586966"/>
                </a:moveTo>
                <a:cubicBezTo>
                  <a:pt x="11730887" y="2570422"/>
                  <a:pt x="11717454" y="2557113"/>
                  <a:pt x="11700786" y="2556740"/>
                </a:cubicBezTo>
                <a:cubicBezTo>
                  <a:pt x="11684118" y="2556367"/>
                  <a:pt x="11670187" y="2569054"/>
                  <a:pt x="11669068" y="2585722"/>
                </a:cubicBezTo>
                <a:cubicBezTo>
                  <a:pt x="11667948" y="2603509"/>
                  <a:pt x="11681755" y="2618684"/>
                  <a:pt x="11699418" y="2619057"/>
                </a:cubicBezTo>
                <a:cubicBezTo>
                  <a:pt x="11716956" y="2619430"/>
                  <a:pt x="11731758" y="2604628"/>
                  <a:pt x="11731261" y="2587090"/>
                </a:cubicBezTo>
                <a:close/>
                <a:moveTo>
                  <a:pt x="11579386" y="2586344"/>
                </a:moveTo>
                <a:cubicBezTo>
                  <a:pt x="11578640" y="2604131"/>
                  <a:pt x="11592820" y="2618933"/>
                  <a:pt x="11610607" y="2618933"/>
                </a:cubicBezTo>
                <a:cubicBezTo>
                  <a:pt x="11628145" y="2618933"/>
                  <a:pt x="11642574" y="2603758"/>
                  <a:pt x="11641703" y="2586219"/>
                </a:cubicBezTo>
                <a:cubicBezTo>
                  <a:pt x="11640957" y="2569676"/>
                  <a:pt x="11627150" y="2556615"/>
                  <a:pt x="11610482" y="2556615"/>
                </a:cubicBezTo>
                <a:cubicBezTo>
                  <a:pt x="11593815" y="2556615"/>
                  <a:pt x="11580132" y="2569676"/>
                  <a:pt x="11579386" y="2586344"/>
                </a:cubicBezTo>
                <a:close/>
                <a:moveTo>
                  <a:pt x="11519432" y="2556615"/>
                </a:moveTo>
                <a:cubicBezTo>
                  <a:pt x="11502765" y="2557362"/>
                  <a:pt x="11489828" y="2571169"/>
                  <a:pt x="11489828" y="2587836"/>
                </a:cubicBezTo>
                <a:cubicBezTo>
                  <a:pt x="11489828" y="2604504"/>
                  <a:pt x="11503013" y="2618186"/>
                  <a:pt x="11519557" y="2618933"/>
                </a:cubicBezTo>
                <a:cubicBezTo>
                  <a:pt x="11537095" y="2619679"/>
                  <a:pt x="11552146" y="2605250"/>
                  <a:pt x="11552146" y="2587712"/>
                </a:cubicBezTo>
                <a:cubicBezTo>
                  <a:pt x="11552146" y="2570049"/>
                  <a:pt x="11537219" y="2555869"/>
                  <a:pt x="11519432" y="2556615"/>
                </a:cubicBezTo>
                <a:close/>
                <a:moveTo>
                  <a:pt x="11436965" y="2556740"/>
                </a:moveTo>
                <a:cubicBezTo>
                  <a:pt x="11419178" y="2555247"/>
                  <a:pt x="11403754" y="2568805"/>
                  <a:pt x="11403132" y="2586468"/>
                </a:cubicBezTo>
                <a:cubicBezTo>
                  <a:pt x="11402510" y="2602762"/>
                  <a:pt x="11415322" y="2617316"/>
                  <a:pt x="11431616" y="2618684"/>
                </a:cubicBezTo>
                <a:cubicBezTo>
                  <a:pt x="11449279" y="2620176"/>
                  <a:pt x="11464579" y="2606618"/>
                  <a:pt x="11465325" y="2588831"/>
                </a:cubicBezTo>
                <a:cubicBezTo>
                  <a:pt x="11465947" y="2572039"/>
                  <a:pt x="11453633" y="2558108"/>
                  <a:pt x="11436965" y="2556740"/>
                </a:cubicBezTo>
                <a:close/>
                <a:moveTo>
                  <a:pt x="11346039" y="2556491"/>
                </a:moveTo>
                <a:cubicBezTo>
                  <a:pt x="11328252" y="2555869"/>
                  <a:pt x="11313450" y="2570173"/>
                  <a:pt x="11313699" y="2587960"/>
                </a:cubicBezTo>
                <a:cubicBezTo>
                  <a:pt x="11313824" y="2604379"/>
                  <a:pt x="11327257" y="2618186"/>
                  <a:pt x="11343676" y="2618808"/>
                </a:cubicBezTo>
                <a:cubicBezTo>
                  <a:pt x="11361463" y="2619554"/>
                  <a:pt x="11376141" y="2605250"/>
                  <a:pt x="11376016" y="2587463"/>
                </a:cubicBezTo>
                <a:cubicBezTo>
                  <a:pt x="11376016" y="2570920"/>
                  <a:pt x="11362582" y="2557113"/>
                  <a:pt x="11346039" y="2556491"/>
                </a:cubicBezTo>
                <a:close/>
                <a:moveTo>
                  <a:pt x="11286334" y="2586095"/>
                </a:moveTo>
                <a:cubicBezTo>
                  <a:pt x="11285588" y="2569427"/>
                  <a:pt x="11271781" y="2556491"/>
                  <a:pt x="11255113" y="2556491"/>
                </a:cubicBezTo>
                <a:cubicBezTo>
                  <a:pt x="11238446" y="2556491"/>
                  <a:pt x="11224763" y="2569676"/>
                  <a:pt x="11224017" y="2586219"/>
                </a:cubicBezTo>
                <a:cubicBezTo>
                  <a:pt x="11223271" y="2603758"/>
                  <a:pt x="11237700" y="2618808"/>
                  <a:pt x="11255238" y="2618808"/>
                </a:cubicBezTo>
                <a:cubicBezTo>
                  <a:pt x="11272900" y="2618808"/>
                  <a:pt x="11287081" y="2603882"/>
                  <a:pt x="11286210" y="2586095"/>
                </a:cubicBezTo>
                <a:close/>
                <a:moveTo>
                  <a:pt x="11196777" y="2586468"/>
                </a:moveTo>
                <a:cubicBezTo>
                  <a:pt x="11196155" y="2569925"/>
                  <a:pt x="11182473" y="2556615"/>
                  <a:pt x="11165805" y="2556491"/>
                </a:cubicBezTo>
                <a:cubicBezTo>
                  <a:pt x="11149138" y="2556491"/>
                  <a:pt x="11135330" y="2569303"/>
                  <a:pt x="11134460" y="2585846"/>
                </a:cubicBezTo>
                <a:cubicBezTo>
                  <a:pt x="11133465" y="2603384"/>
                  <a:pt x="11147769" y="2618559"/>
                  <a:pt x="11165308" y="2618684"/>
                </a:cubicBezTo>
                <a:cubicBezTo>
                  <a:pt x="11183095" y="2618808"/>
                  <a:pt x="11197399" y="2604131"/>
                  <a:pt x="11196777" y="2586344"/>
                </a:cubicBezTo>
                <a:close/>
                <a:moveTo>
                  <a:pt x="11079109" y="2556491"/>
                </a:moveTo>
                <a:cubicBezTo>
                  <a:pt x="11061322" y="2556491"/>
                  <a:pt x="11047142" y="2571169"/>
                  <a:pt x="11048012" y="2589080"/>
                </a:cubicBezTo>
                <a:cubicBezTo>
                  <a:pt x="11048759" y="2605748"/>
                  <a:pt x="11062316" y="2618808"/>
                  <a:pt x="11078984" y="2618808"/>
                </a:cubicBezTo>
                <a:cubicBezTo>
                  <a:pt x="11096522" y="2618808"/>
                  <a:pt x="11110951" y="2603758"/>
                  <a:pt x="11110205" y="2586219"/>
                </a:cubicBezTo>
                <a:cubicBezTo>
                  <a:pt x="11109459" y="2569676"/>
                  <a:pt x="11095776" y="2556615"/>
                  <a:pt x="11079109" y="2556491"/>
                </a:cubicBezTo>
                <a:close/>
                <a:moveTo>
                  <a:pt x="10958330" y="2586219"/>
                </a:moveTo>
                <a:cubicBezTo>
                  <a:pt x="10957584" y="2604006"/>
                  <a:pt x="10971764" y="2618808"/>
                  <a:pt x="10989551" y="2618808"/>
                </a:cubicBezTo>
                <a:cubicBezTo>
                  <a:pt x="11007089" y="2618808"/>
                  <a:pt x="11021518" y="2603633"/>
                  <a:pt x="11020647" y="2586095"/>
                </a:cubicBezTo>
                <a:cubicBezTo>
                  <a:pt x="11019901" y="2569552"/>
                  <a:pt x="11006095" y="2556491"/>
                  <a:pt x="10989427" y="2556491"/>
                </a:cubicBezTo>
                <a:cubicBezTo>
                  <a:pt x="10972759" y="2556491"/>
                  <a:pt x="10959077" y="2569552"/>
                  <a:pt x="10958330" y="2586219"/>
                </a:cubicBezTo>
                <a:close/>
                <a:moveTo>
                  <a:pt x="10868773" y="2586344"/>
                </a:moveTo>
                <a:cubicBezTo>
                  <a:pt x="10868026" y="2604131"/>
                  <a:pt x="10882331" y="2618933"/>
                  <a:pt x="10900118" y="2618808"/>
                </a:cubicBezTo>
                <a:cubicBezTo>
                  <a:pt x="10916537" y="2618684"/>
                  <a:pt x="10930344" y="2605375"/>
                  <a:pt x="10931090" y="2588956"/>
                </a:cubicBezTo>
                <a:cubicBezTo>
                  <a:pt x="10931836" y="2571169"/>
                  <a:pt x="10917656" y="2556491"/>
                  <a:pt x="10899745" y="2556491"/>
                </a:cubicBezTo>
                <a:cubicBezTo>
                  <a:pt x="10883202" y="2556491"/>
                  <a:pt x="10869394" y="2569800"/>
                  <a:pt x="10868773" y="2586344"/>
                </a:cubicBezTo>
                <a:close/>
                <a:moveTo>
                  <a:pt x="10814416" y="2556367"/>
                </a:moveTo>
                <a:cubicBezTo>
                  <a:pt x="10796629" y="2555745"/>
                  <a:pt x="10781952" y="2570298"/>
                  <a:pt x="10782201" y="2587960"/>
                </a:cubicBezTo>
                <a:cubicBezTo>
                  <a:pt x="10782449" y="2604379"/>
                  <a:pt x="10795883" y="2618062"/>
                  <a:pt x="10812178" y="2618684"/>
                </a:cubicBezTo>
                <a:cubicBezTo>
                  <a:pt x="10829965" y="2619306"/>
                  <a:pt x="10844642" y="2605002"/>
                  <a:pt x="10844394" y="2587214"/>
                </a:cubicBezTo>
                <a:cubicBezTo>
                  <a:pt x="10844269" y="2570671"/>
                  <a:pt x="10830835" y="2556864"/>
                  <a:pt x="10814292" y="2556367"/>
                </a:cubicBezTo>
                <a:close/>
                <a:moveTo>
                  <a:pt x="10724113" y="2556367"/>
                </a:moveTo>
                <a:cubicBezTo>
                  <a:pt x="10706326" y="2556242"/>
                  <a:pt x="10692022" y="2570920"/>
                  <a:pt x="10692643" y="2588707"/>
                </a:cubicBezTo>
                <a:cubicBezTo>
                  <a:pt x="10693265" y="2605126"/>
                  <a:pt x="10707072" y="2618435"/>
                  <a:pt x="10723491" y="2618684"/>
                </a:cubicBezTo>
                <a:cubicBezTo>
                  <a:pt x="10741278" y="2618933"/>
                  <a:pt x="10755582" y="2604131"/>
                  <a:pt x="10754961" y="2586344"/>
                </a:cubicBezTo>
                <a:cubicBezTo>
                  <a:pt x="10754338" y="2569800"/>
                  <a:pt x="10740656" y="2556491"/>
                  <a:pt x="10724113" y="2556367"/>
                </a:cubicBezTo>
                <a:close/>
                <a:moveTo>
                  <a:pt x="10603086" y="2587214"/>
                </a:moveTo>
                <a:cubicBezTo>
                  <a:pt x="10602961" y="2604753"/>
                  <a:pt x="10617888" y="2619306"/>
                  <a:pt x="10635426" y="2618808"/>
                </a:cubicBezTo>
                <a:cubicBezTo>
                  <a:pt x="10653089" y="2618186"/>
                  <a:pt x="10666647" y="2602887"/>
                  <a:pt x="10665279" y="2585100"/>
                </a:cubicBezTo>
                <a:cubicBezTo>
                  <a:pt x="10663910" y="2568432"/>
                  <a:pt x="10649979" y="2555994"/>
                  <a:pt x="10633187" y="2556615"/>
                </a:cubicBezTo>
                <a:cubicBezTo>
                  <a:pt x="10616520" y="2557237"/>
                  <a:pt x="10603335" y="2570796"/>
                  <a:pt x="10603210" y="2587339"/>
                </a:cubicBezTo>
                <a:close/>
                <a:moveTo>
                  <a:pt x="10550596" y="2556615"/>
                </a:moveTo>
                <a:cubicBezTo>
                  <a:pt x="10532808" y="2554998"/>
                  <a:pt x="10517260" y="2568432"/>
                  <a:pt x="10516513" y="2586219"/>
                </a:cubicBezTo>
                <a:cubicBezTo>
                  <a:pt x="10515767" y="2602762"/>
                  <a:pt x="10528330" y="2617067"/>
                  <a:pt x="10544749" y="2618559"/>
                </a:cubicBezTo>
                <a:cubicBezTo>
                  <a:pt x="10562287" y="2620176"/>
                  <a:pt x="10577960" y="2606494"/>
                  <a:pt x="10578706" y="2588956"/>
                </a:cubicBezTo>
                <a:cubicBezTo>
                  <a:pt x="10579452" y="2572288"/>
                  <a:pt x="10567138" y="2558233"/>
                  <a:pt x="10550471" y="2556615"/>
                </a:cubicBezTo>
                <a:close/>
                <a:moveTo>
                  <a:pt x="10459546" y="2556615"/>
                </a:moveTo>
                <a:cubicBezTo>
                  <a:pt x="10441634" y="2555745"/>
                  <a:pt x="10426957" y="2569925"/>
                  <a:pt x="10426957" y="2587712"/>
                </a:cubicBezTo>
                <a:cubicBezTo>
                  <a:pt x="10426957" y="2604379"/>
                  <a:pt x="10440141" y="2618062"/>
                  <a:pt x="10456684" y="2618808"/>
                </a:cubicBezTo>
                <a:cubicBezTo>
                  <a:pt x="10474223" y="2619554"/>
                  <a:pt x="10489273" y="2605126"/>
                  <a:pt x="10489273" y="2587587"/>
                </a:cubicBezTo>
                <a:cubicBezTo>
                  <a:pt x="10489273" y="2570920"/>
                  <a:pt x="10476213" y="2557362"/>
                  <a:pt x="10459546" y="2556615"/>
                </a:cubicBezTo>
                <a:close/>
                <a:moveTo>
                  <a:pt x="10399592" y="2585597"/>
                </a:moveTo>
                <a:cubicBezTo>
                  <a:pt x="10398472" y="2569054"/>
                  <a:pt x="10384541" y="2556242"/>
                  <a:pt x="10367874" y="2556491"/>
                </a:cubicBezTo>
                <a:cubicBezTo>
                  <a:pt x="10351330" y="2556740"/>
                  <a:pt x="10337647" y="2570298"/>
                  <a:pt x="10337275" y="2586717"/>
                </a:cubicBezTo>
                <a:cubicBezTo>
                  <a:pt x="10336777" y="2604504"/>
                  <a:pt x="10351330" y="2619057"/>
                  <a:pt x="10368993" y="2618684"/>
                </a:cubicBezTo>
                <a:cubicBezTo>
                  <a:pt x="10386531" y="2618310"/>
                  <a:pt x="10400711" y="2603011"/>
                  <a:pt x="10399467" y="2585473"/>
                </a:cubicBezTo>
                <a:close/>
                <a:moveTo>
                  <a:pt x="10281923" y="2556491"/>
                </a:moveTo>
                <a:cubicBezTo>
                  <a:pt x="10264011" y="2556491"/>
                  <a:pt x="10249956" y="2571293"/>
                  <a:pt x="10250702" y="2588956"/>
                </a:cubicBezTo>
                <a:cubicBezTo>
                  <a:pt x="10251448" y="2605375"/>
                  <a:pt x="10265256" y="2618684"/>
                  <a:pt x="10281674" y="2618684"/>
                </a:cubicBezTo>
                <a:cubicBezTo>
                  <a:pt x="10299462" y="2618684"/>
                  <a:pt x="10313641" y="2603882"/>
                  <a:pt x="10312895" y="2586219"/>
                </a:cubicBezTo>
                <a:cubicBezTo>
                  <a:pt x="10312149" y="2569676"/>
                  <a:pt x="10298466" y="2556491"/>
                  <a:pt x="10281798" y="2556491"/>
                </a:cubicBezTo>
                <a:close/>
                <a:moveTo>
                  <a:pt x="10193858" y="2556491"/>
                </a:moveTo>
                <a:cubicBezTo>
                  <a:pt x="10176071" y="2555621"/>
                  <a:pt x="10161145" y="2569800"/>
                  <a:pt x="10161145" y="2587587"/>
                </a:cubicBezTo>
                <a:cubicBezTo>
                  <a:pt x="10161145" y="2605126"/>
                  <a:pt x="10176195" y="2619554"/>
                  <a:pt x="10193734" y="2618808"/>
                </a:cubicBezTo>
                <a:cubicBezTo>
                  <a:pt x="10210277" y="2618062"/>
                  <a:pt x="10223337" y="2604379"/>
                  <a:pt x="10223462" y="2587712"/>
                </a:cubicBezTo>
                <a:cubicBezTo>
                  <a:pt x="10223462" y="2571044"/>
                  <a:pt x="10210526" y="2557237"/>
                  <a:pt x="10193858" y="2556491"/>
                </a:cubicBezTo>
                <a:close/>
                <a:moveTo>
                  <a:pt x="10133905" y="2587836"/>
                </a:moveTo>
                <a:cubicBezTo>
                  <a:pt x="10134029" y="2570049"/>
                  <a:pt x="10119351" y="2555869"/>
                  <a:pt x="10101440" y="2556615"/>
                </a:cubicBezTo>
                <a:cubicBezTo>
                  <a:pt x="10084773" y="2557362"/>
                  <a:pt x="10071712" y="2570920"/>
                  <a:pt x="10071588" y="2587463"/>
                </a:cubicBezTo>
                <a:cubicBezTo>
                  <a:pt x="10071588" y="2605002"/>
                  <a:pt x="10086513" y="2619554"/>
                  <a:pt x="10104052" y="2618808"/>
                </a:cubicBezTo>
                <a:cubicBezTo>
                  <a:pt x="10120596" y="2618186"/>
                  <a:pt x="10133780" y="2604504"/>
                  <a:pt x="10133905" y="2587836"/>
                </a:cubicBezTo>
                <a:close/>
                <a:moveTo>
                  <a:pt x="10014744" y="2556491"/>
                </a:moveTo>
                <a:cubicBezTo>
                  <a:pt x="9996957" y="2555621"/>
                  <a:pt x="9982030" y="2569800"/>
                  <a:pt x="9982030" y="2587587"/>
                </a:cubicBezTo>
                <a:cubicBezTo>
                  <a:pt x="9982030" y="2605126"/>
                  <a:pt x="9997081" y="2619554"/>
                  <a:pt x="10014619" y="2618808"/>
                </a:cubicBezTo>
                <a:cubicBezTo>
                  <a:pt x="10031163" y="2618062"/>
                  <a:pt x="10044223" y="2604379"/>
                  <a:pt x="10044347" y="2587712"/>
                </a:cubicBezTo>
                <a:cubicBezTo>
                  <a:pt x="10044347" y="2571044"/>
                  <a:pt x="10031411" y="2557237"/>
                  <a:pt x="10014744" y="2556491"/>
                </a:cubicBezTo>
                <a:close/>
                <a:moveTo>
                  <a:pt x="9895582" y="2586095"/>
                </a:moveTo>
                <a:cubicBezTo>
                  <a:pt x="9894712" y="2603882"/>
                  <a:pt x="9908892" y="2618808"/>
                  <a:pt x="9926679" y="2618808"/>
                </a:cubicBezTo>
                <a:cubicBezTo>
                  <a:pt x="9944217" y="2618808"/>
                  <a:pt x="9958646" y="2603758"/>
                  <a:pt x="9957899" y="2586219"/>
                </a:cubicBezTo>
                <a:cubicBezTo>
                  <a:pt x="9957153" y="2569676"/>
                  <a:pt x="9943470" y="2556615"/>
                  <a:pt x="9926803" y="2556491"/>
                </a:cubicBezTo>
                <a:cubicBezTo>
                  <a:pt x="9910135" y="2556491"/>
                  <a:pt x="9896329" y="2569427"/>
                  <a:pt x="9895582" y="2586095"/>
                </a:cubicBezTo>
                <a:close/>
                <a:moveTo>
                  <a:pt x="9806025" y="2586095"/>
                </a:moveTo>
                <a:cubicBezTo>
                  <a:pt x="9805278" y="2603882"/>
                  <a:pt x="9819459" y="2618684"/>
                  <a:pt x="9837121" y="2618684"/>
                </a:cubicBezTo>
                <a:cubicBezTo>
                  <a:pt x="9854660" y="2618684"/>
                  <a:pt x="9869088" y="2603509"/>
                  <a:pt x="9868217" y="2585970"/>
                </a:cubicBezTo>
                <a:cubicBezTo>
                  <a:pt x="9867471" y="2569427"/>
                  <a:pt x="9853665" y="2556367"/>
                  <a:pt x="9836997" y="2556367"/>
                </a:cubicBezTo>
                <a:cubicBezTo>
                  <a:pt x="9820329" y="2556367"/>
                  <a:pt x="9806646" y="2569427"/>
                  <a:pt x="9805900" y="2586095"/>
                </a:cubicBezTo>
                <a:close/>
                <a:moveTo>
                  <a:pt x="9716467" y="2586095"/>
                </a:moveTo>
                <a:cubicBezTo>
                  <a:pt x="9715721" y="2603882"/>
                  <a:pt x="9729901" y="2618684"/>
                  <a:pt x="9747563" y="2618684"/>
                </a:cubicBezTo>
                <a:cubicBezTo>
                  <a:pt x="9765102" y="2618684"/>
                  <a:pt x="9779531" y="2603509"/>
                  <a:pt x="9778660" y="2585970"/>
                </a:cubicBezTo>
                <a:cubicBezTo>
                  <a:pt x="9777914" y="2569427"/>
                  <a:pt x="9764107" y="2556367"/>
                  <a:pt x="9747440" y="2556367"/>
                </a:cubicBezTo>
                <a:cubicBezTo>
                  <a:pt x="9730772" y="2556367"/>
                  <a:pt x="9717090" y="2569427"/>
                  <a:pt x="9716343" y="2586095"/>
                </a:cubicBezTo>
                <a:close/>
                <a:moveTo>
                  <a:pt x="9662484" y="2556367"/>
                </a:moveTo>
                <a:cubicBezTo>
                  <a:pt x="9644697" y="2555496"/>
                  <a:pt x="9629771" y="2569676"/>
                  <a:pt x="9629771" y="2587463"/>
                </a:cubicBezTo>
                <a:cubicBezTo>
                  <a:pt x="9629771" y="2605002"/>
                  <a:pt x="9644822" y="2619430"/>
                  <a:pt x="9662360" y="2618684"/>
                </a:cubicBezTo>
                <a:cubicBezTo>
                  <a:pt x="9678903" y="2617937"/>
                  <a:pt x="9691964" y="2604255"/>
                  <a:pt x="9692088" y="2587587"/>
                </a:cubicBezTo>
                <a:cubicBezTo>
                  <a:pt x="9692088" y="2570920"/>
                  <a:pt x="9679152" y="2557113"/>
                  <a:pt x="9662484" y="2556367"/>
                </a:cubicBezTo>
                <a:close/>
                <a:moveTo>
                  <a:pt x="9572430" y="2556367"/>
                </a:moveTo>
                <a:cubicBezTo>
                  <a:pt x="9554643" y="2555745"/>
                  <a:pt x="9539965" y="2570298"/>
                  <a:pt x="9540213" y="2587960"/>
                </a:cubicBezTo>
                <a:cubicBezTo>
                  <a:pt x="9540462" y="2604379"/>
                  <a:pt x="9553896" y="2618062"/>
                  <a:pt x="9570191" y="2618684"/>
                </a:cubicBezTo>
                <a:cubicBezTo>
                  <a:pt x="9587978" y="2619306"/>
                  <a:pt x="9602655" y="2605002"/>
                  <a:pt x="9602406" y="2587214"/>
                </a:cubicBezTo>
                <a:cubicBezTo>
                  <a:pt x="9602282" y="2570671"/>
                  <a:pt x="9588848" y="2556864"/>
                  <a:pt x="9572305" y="2556367"/>
                </a:cubicBezTo>
                <a:close/>
                <a:moveTo>
                  <a:pt x="9482872" y="2556367"/>
                </a:moveTo>
                <a:cubicBezTo>
                  <a:pt x="9465085" y="2555745"/>
                  <a:pt x="9450408" y="2570298"/>
                  <a:pt x="9450656" y="2587960"/>
                </a:cubicBezTo>
                <a:cubicBezTo>
                  <a:pt x="9450905" y="2604379"/>
                  <a:pt x="9464339" y="2618062"/>
                  <a:pt x="9480633" y="2618684"/>
                </a:cubicBezTo>
                <a:cubicBezTo>
                  <a:pt x="9498420" y="2619306"/>
                  <a:pt x="9513098" y="2605002"/>
                  <a:pt x="9512848" y="2587214"/>
                </a:cubicBezTo>
                <a:cubicBezTo>
                  <a:pt x="9512725" y="2570671"/>
                  <a:pt x="9499291" y="2556864"/>
                  <a:pt x="9482747" y="2556367"/>
                </a:cubicBezTo>
                <a:close/>
                <a:moveTo>
                  <a:pt x="9364209" y="2585970"/>
                </a:moveTo>
                <a:cubicBezTo>
                  <a:pt x="9363338" y="2603758"/>
                  <a:pt x="9377517" y="2618684"/>
                  <a:pt x="9395180" y="2618684"/>
                </a:cubicBezTo>
                <a:cubicBezTo>
                  <a:pt x="9412718" y="2618684"/>
                  <a:pt x="9427148" y="2603633"/>
                  <a:pt x="9426401" y="2586095"/>
                </a:cubicBezTo>
                <a:cubicBezTo>
                  <a:pt x="9425655" y="2569552"/>
                  <a:pt x="9411972" y="2556491"/>
                  <a:pt x="9395305" y="2556367"/>
                </a:cubicBezTo>
                <a:cubicBezTo>
                  <a:pt x="9378637" y="2556367"/>
                  <a:pt x="9364830" y="2569303"/>
                  <a:pt x="9364084" y="2585970"/>
                </a:cubicBezTo>
                <a:close/>
                <a:moveTo>
                  <a:pt x="9307489" y="2556491"/>
                </a:moveTo>
                <a:cubicBezTo>
                  <a:pt x="9289701" y="2555496"/>
                  <a:pt x="9274776" y="2569552"/>
                  <a:pt x="9274651" y="2587339"/>
                </a:cubicBezTo>
                <a:cubicBezTo>
                  <a:pt x="9274651" y="2604006"/>
                  <a:pt x="9287462" y="2617813"/>
                  <a:pt x="9304130" y="2618684"/>
                </a:cubicBezTo>
                <a:cubicBezTo>
                  <a:pt x="9321668" y="2619554"/>
                  <a:pt x="9336844" y="2605375"/>
                  <a:pt x="9336968" y="2587712"/>
                </a:cubicBezTo>
                <a:cubicBezTo>
                  <a:pt x="9337092" y="2571044"/>
                  <a:pt x="9324281" y="2557362"/>
                  <a:pt x="9307489" y="2556491"/>
                </a:cubicBezTo>
                <a:close/>
                <a:moveTo>
                  <a:pt x="9185094" y="2585970"/>
                </a:moveTo>
                <a:cubicBezTo>
                  <a:pt x="9184223" y="2603758"/>
                  <a:pt x="9198403" y="2618684"/>
                  <a:pt x="9216065" y="2618684"/>
                </a:cubicBezTo>
                <a:cubicBezTo>
                  <a:pt x="9233604" y="2618684"/>
                  <a:pt x="9248032" y="2603633"/>
                  <a:pt x="9247286" y="2586095"/>
                </a:cubicBezTo>
                <a:cubicBezTo>
                  <a:pt x="9246540" y="2569552"/>
                  <a:pt x="9232858" y="2556491"/>
                  <a:pt x="9216190" y="2556367"/>
                </a:cubicBezTo>
                <a:cubicBezTo>
                  <a:pt x="9199522" y="2556367"/>
                  <a:pt x="9185715" y="2569303"/>
                  <a:pt x="9184969" y="2585970"/>
                </a:cubicBezTo>
                <a:close/>
                <a:moveTo>
                  <a:pt x="9157853" y="2585970"/>
                </a:moveTo>
                <a:cubicBezTo>
                  <a:pt x="9156982" y="2569427"/>
                  <a:pt x="9143300" y="2556367"/>
                  <a:pt x="9126632" y="2556491"/>
                </a:cubicBezTo>
                <a:cubicBezTo>
                  <a:pt x="9110089" y="2556491"/>
                  <a:pt x="9096282" y="2569676"/>
                  <a:pt x="9095536" y="2586344"/>
                </a:cubicBezTo>
                <a:cubicBezTo>
                  <a:pt x="9094790" y="2604131"/>
                  <a:pt x="9109094" y="2618933"/>
                  <a:pt x="9126757" y="2618808"/>
                </a:cubicBezTo>
                <a:cubicBezTo>
                  <a:pt x="9144295" y="2618808"/>
                  <a:pt x="9158599" y="2603633"/>
                  <a:pt x="9157729" y="2586095"/>
                </a:cubicBezTo>
                <a:close/>
                <a:moveTo>
                  <a:pt x="9041553" y="2556491"/>
                </a:moveTo>
                <a:cubicBezTo>
                  <a:pt x="9023766" y="2555621"/>
                  <a:pt x="9008840" y="2569800"/>
                  <a:pt x="9008840" y="2587587"/>
                </a:cubicBezTo>
                <a:cubicBezTo>
                  <a:pt x="9008840" y="2605126"/>
                  <a:pt x="9023890" y="2619554"/>
                  <a:pt x="9041429" y="2618808"/>
                </a:cubicBezTo>
                <a:cubicBezTo>
                  <a:pt x="9057972" y="2618062"/>
                  <a:pt x="9071032" y="2604379"/>
                  <a:pt x="9071157" y="2587712"/>
                </a:cubicBezTo>
                <a:cubicBezTo>
                  <a:pt x="9071157" y="2571044"/>
                  <a:pt x="9058220" y="2557237"/>
                  <a:pt x="9041553" y="2556491"/>
                </a:cubicBezTo>
                <a:close/>
                <a:moveTo>
                  <a:pt x="8981599" y="2586468"/>
                </a:moveTo>
                <a:cubicBezTo>
                  <a:pt x="8980978" y="2569925"/>
                  <a:pt x="8967295" y="2556615"/>
                  <a:pt x="8950628" y="2556491"/>
                </a:cubicBezTo>
                <a:cubicBezTo>
                  <a:pt x="8933960" y="2556491"/>
                  <a:pt x="8920153" y="2569303"/>
                  <a:pt x="8919282" y="2585846"/>
                </a:cubicBezTo>
                <a:cubicBezTo>
                  <a:pt x="8918287" y="2603384"/>
                  <a:pt x="8932592" y="2618559"/>
                  <a:pt x="8950130" y="2618684"/>
                </a:cubicBezTo>
                <a:cubicBezTo>
                  <a:pt x="8967917" y="2618808"/>
                  <a:pt x="8982221" y="2604131"/>
                  <a:pt x="8981599" y="2586344"/>
                </a:cubicBezTo>
                <a:close/>
                <a:moveTo>
                  <a:pt x="8829725" y="2587836"/>
                </a:moveTo>
                <a:cubicBezTo>
                  <a:pt x="8829725" y="2604255"/>
                  <a:pt x="8843158" y="2618062"/>
                  <a:pt x="8859453" y="2618808"/>
                </a:cubicBezTo>
                <a:cubicBezTo>
                  <a:pt x="8877240" y="2619679"/>
                  <a:pt x="8892042" y="2605499"/>
                  <a:pt x="8891917" y="2587587"/>
                </a:cubicBezTo>
                <a:cubicBezTo>
                  <a:pt x="8891917" y="2570920"/>
                  <a:pt x="8878733" y="2557237"/>
                  <a:pt x="8862189" y="2556491"/>
                </a:cubicBezTo>
                <a:cubicBezTo>
                  <a:pt x="8844402" y="2555745"/>
                  <a:pt x="8829600" y="2570049"/>
                  <a:pt x="8829725" y="2587712"/>
                </a:cubicBezTo>
                <a:close/>
                <a:moveTo>
                  <a:pt x="8772010" y="2556740"/>
                </a:moveTo>
                <a:cubicBezTo>
                  <a:pt x="8755343" y="2557984"/>
                  <a:pt x="8742779" y="2571915"/>
                  <a:pt x="8743401" y="2588707"/>
                </a:cubicBezTo>
                <a:cubicBezTo>
                  <a:pt x="8743899" y="2605375"/>
                  <a:pt x="8757332" y="2618684"/>
                  <a:pt x="8773876" y="2618933"/>
                </a:cubicBezTo>
                <a:cubicBezTo>
                  <a:pt x="8791414" y="2619181"/>
                  <a:pt x="8806092" y="2604379"/>
                  <a:pt x="8805594" y="2586841"/>
                </a:cubicBezTo>
                <a:cubicBezTo>
                  <a:pt x="8805097" y="2569179"/>
                  <a:pt x="8789797" y="2555496"/>
                  <a:pt x="8772010" y="2556864"/>
                </a:cubicBezTo>
                <a:close/>
                <a:moveTo>
                  <a:pt x="8682826" y="2556740"/>
                </a:moveTo>
                <a:cubicBezTo>
                  <a:pt x="8666158" y="2557735"/>
                  <a:pt x="8653346" y="2571666"/>
                  <a:pt x="8653720" y="2588334"/>
                </a:cubicBezTo>
                <a:cubicBezTo>
                  <a:pt x="8654093" y="2605002"/>
                  <a:pt x="8667277" y="2618435"/>
                  <a:pt x="8683821" y="2618933"/>
                </a:cubicBezTo>
                <a:cubicBezTo>
                  <a:pt x="8701359" y="2619430"/>
                  <a:pt x="8716161" y="2604753"/>
                  <a:pt x="8715913" y="2587214"/>
                </a:cubicBezTo>
                <a:cubicBezTo>
                  <a:pt x="8715664" y="2569552"/>
                  <a:pt x="8700488" y="2555621"/>
                  <a:pt x="8682701" y="2556740"/>
                </a:cubicBezTo>
                <a:close/>
                <a:moveTo>
                  <a:pt x="8626355" y="2585722"/>
                </a:moveTo>
                <a:cubicBezTo>
                  <a:pt x="8625235" y="2569179"/>
                  <a:pt x="8611304" y="2556367"/>
                  <a:pt x="8594637" y="2556615"/>
                </a:cubicBezTo>
                <a:cubicBezTo>
                  <a:pt x="8578093" y="2556864"/>
                  <a:pt x="8564411" y="2570422"/>
                  <a:pt x="8564038" y="2586841"/>
                </a:cubicBezTo>
                <a:cubicBezTo>
                  <a:pt x="8563541" y="2604628"/>
                  <a:pt x="8578093" y="2619181"/>
                  <a:pt x="8595756" y="2618808"/>
                </a:cubicBezTo>
                <a:cubicBezTo>
                  <a:pt x="8613295" y="2618435"/>
                  <a:pt x="8627474" y="2603135"/>
                  <a:pt x="8626231" y="2585597"/>
                </a:cubicBezTo>
                <a:close/>
                <a:moveTo>
                  <a:pt x="8539658" y="2589453"/>
                </a:moveTo>
                <a:cubicBezTo>
                  <a:pt x="8540653" y="2571666"/>
                  <a:pt x="8526598" y="2556740"/>
                  <a:pt x="8508811" y="2556615"/>
                </a:cubicBezTo>
                <a:cubicBezTo>
                  <a:pt x="8492143" y="2556615"/>
                  <a:pt x="8478336" y="2569552"/>
                  <a:pt x="8477465" y="2586095"/>
                </a:cubicBezTo>
                <a:cubicBezTo>
                  <a:pt x="8476595" y="2603633"/>
                  <a:pt x="8490775" y="2618808"/>
                  <a:pt x="8508437" y="2618933"/>
                </a:cubicBezTo>
                <a:cubicBezTo>
                  <a:pt x="8525105" y="2619057"/>
                  <a:pt x="8538787" y="2606245"/>
                  <a:pt x="8539658" y="2589453"/>
                </a:cubicBezTo>
                <a:close/>
                <a:moveTo>
                  <a:pt x="8388033" y="2589827"/>
                </a:moveTo>
                <a:cubicBezTo>
                  <a:pt x="8389152" y="2606245"/>
                  <a:pt x="8403332" y="2619181"/>
                  <a:pt x="8419750" y="2618808"/>
                </a:cubicBezTo>
                <a:cubicBezTo>
                  <a:pt x="8437414" y="2618435"/>
                  <a:pt x="8451220" y="2603260"/>
                  <a:pt x="8450101" y="2585597"/>
                </a:cubicBezTo>
                <a:cubicBezTo>
                  <a:pt x="8448981" y="2568929"/>
                  <a:pt x="8435175" y="2556242"/>
                  <a:pt x="8418382" y="2556615"/>
                </a:cubicBezTo>
                <a:cubicBezTo>
                  <a:pt x="8400595" y="2556989"/>
                  <a:pt x="8386665" y="2572164"/>
                  <a:pt x="8387908" y="2589827"/>
                </a:cubicBezTo>
                <a:close/>
                <a:moveTo>
                  <a:pt x="8330816" y="2556491"/>
                </a:moveTo>
                <a:cubicBezTo>
                  <a:pt x="8313029" y="2555869"/>
                  <a:pt x="8298227" y="2570173"/>
                  <a:pt x="8298351" y="2587836"/>
                </a:cubicBezTo>
                <a:cubicBezTo>
                  <a:pt x="8298475" y="2604255"/>
                  <a:pt x="8311784" y="2618062"/>
                  <a:pt x="8328203" y="2618808"/>
                </a:cubicBezTo>
                <a:cubicBezTo>
                  <a:pt x="8345990" y="2619554"/>
                  <a:pt x="8360668" y="2605375"/>
                  <a:pt x="8360668" y="2587463"/>
                </a:cubicBezTo>
                <a:cubicBezTo>
                  <a:pt x="8360668" y="2570920"/>
                  <a:pt x="8347359" y="2557113"/>
                  <a:pt x="8330816" y="2556491"/>
                </a:cubicBezTo>
                <a:close/>
                <a:moveTo>
                  <a:pt x="8271111" y="2586468"/>
                </a:moveTo>
                <a:cubicBezTo>
                  <a:pt x="8270488" y="2569925"/>
                  <a:pt x="8256806" y="2556615"/>
                  <a:pt x="8240139" y="2556491"/>
                </a:cubicBezTo>
                <a:cubicBezTo>
                  <a:pt x="8223471" y="2556491"/>
                  <a:pt x="8209665" y="2569303"/>
                  <a:pt x="8208794" y="2585846"/>
                </a:cubicBezTo>
                <a:cubicBezTo>
                  <a:pt x="8207798" y="2603384"/>
                  <a:pt x="8222103" y="2618559"/>
                  <a:pt x="8239641" y="2618684"/>
                </a:cubicBezTo>
                <a:cubicBezTo>
                  <a:pt x="8257428" y="2618808"/>
                  <a:pt x="8271733" y="2604131"/>
                  <a:pt x="8271111" y="2586344"/>
                </a:cubicBezTo>
                <a:close/>
                <a:moveTo>
                  <a:pt x="8122346" y="2587712"/>
                </a:moveTo>
                <a:cubicBezTo>
                  <a:pt x="8122346" y="2605623"/>
                  <a:pt x="8137272" y="2619679"/>
                  <a:pt x="8154935" y="2618808"/>
                </a:cubicBezTo>
                <a:cubicBezTo>
                  <a:pt x="8171354" y="2617937"/>
                  <a:pt x="8184538" y="2604131"/>
                  <a:pt x="8184538" y="2587712"/>
                </a:cubicBezTo>
                <a:cubicBezTo>
                  <a:pt x="8184538" y="2570049"/>
                  <a:pt x="8169612" y="2555869"/>
                  <a:pt x="8151825" y="2556615"/>
                </a:cubicBezTo>
                <a:cubicBezTo>
                  <a:pt x="8135158" y="2557362"/>
                  <a:pt x="8122097" y="2571169"/>
                  <a:pt x="8122221" y="2587836"/>
                </a:cubicBezTo>
                <a:close/>
                <a:moveTo>
                  <a:pt x="8067243" y="2556740"/>
                </a:moveTo>
                <a:cubicBezTo>
                  <a:pt x="8049456" y="2554874"/>
                  <a:pt x="8033784" y="2567935"/>
                  <a:pt x="8032788" y="2585846"/>
                </a:cubicBezTo>
                <a:cubicBezTo>
                  <a:pt x="8031917" y="2602389"/>
                  <a:pt x="8044108" y="2616942"/>
                  <a:pt x="8060527" y="2618684"/>
                </a:cubicBezTo>
                <a:cubicBezTo>
                  <a:pt x="8078065" y="2620550"/>
                  <a:pt x="8093862" y="2607116"/>
                  <a:pt x="8094981" y="2589577"/>
                </a:cubicBezTo>
                <a:cubicBezTo>
                  <a:pt x="8095976" y="2573034"/>
                  <a:pt x="8083910" y="2558606"/>
                  <a:pt x="8067243" y="2556864"/>
                </a:cubicBezTo>
                <a:close/>
                <a:moveTo>
                  <a:pt x="7974576" y="2556491"/>
                </a:moveTo>
                <a:cubicBezTo>
                  <a:pt x="7956789" y="2556367"/>
                  <a:pt x="7942609" y="2571044"/>
                  <a:pt x="7943355" y="2588956"/>
                </a:cubicBezTo>
                <a:cubicBezTo>
                  <a:pt x="7944101" y="2605623"/>
                  <a:pt x="7957660" y="2618684"/>
                  <a:pt x="7974203" y="2618808"/>
                </a:cubicBezTo>
                <a:cubicBezTo>
                  <a:pt x="7991741" y="2618808"/>
                  <a:pt x="8006294" y="2603882"/>
                  <a:pt x="8005548" y="2586344"/>
                </a:cubicBezTo>
                <a:cubicBezTo>
                  <a:pt x="8004926" y="2569800"/>
                  <a:pt x="7991244" y="2556615"/>
                  <a:pt x="7974576" y="2556491"/>
                </a:cubicBezTo>
                <a:close/>
                <a:moveTo>
                  <a:pt x="7856534" y="2587712"/>
                </a:moveTo>
                <a:cubicBezTo>
                  <a:pt x="7856534" y="2604131"/>
                  <a:pt x="7869968" y="2617937"/>
                  <a:pt x="7886263" y="2618684"/>
                </a:cubicBezTo>
                <a:cubicBezTo>
                  <a:pt x="7904050" y="2619554"/>
                  <a:pt x="7918852" y="2605375"/>
                  <a:pt x="7918727" y="2587463"/>
                </a:cubicBezTo>
                <a:cubicBezTo>
                  <a:pt x="7918727" y="2570796"/>
                  <a:pt x="7905542" y="2557113"/>
                  <a:pt x="7888999" y="2556367"/>
                </a:cubicBezTo>
                <a:cubicBezTo>
                  <a:pt x="7871212" y="2555621"/>
                  <a:pt x="7856410" y="2569925"/>
                  <a:pt x="7856534" y="2587587"/>
                </a:cubicBezTo>
                <a:close/>
                <a:moveTo>
                  <a:pt x="7800064" y="2556491"/>
                </a:moveTo>
                <a:cubicBezTo>
                  <a:pt x="7782276" y="2555372"/>
                  <a:pt x="7767226" y="2569303"/>
                  <a:pt x="7766852" y="2586966"/>
                </a:cubicBezTo>
                <a:cubicBezTo>
                  <a:pt x="7766604" y="2603384"/>
                  <a:pt x="7779664" y="2617440"/>
                  <a:pt x="7795959" y="2618559"/>
                </a:cubicBezTo>
                <a:cubicBezTo>
                  <a:pt x="7813746" y="2619679"/>
                  <a:pt x="7828672" y="2605872"/>
                  <a:pt x="7829045" y="2587960"/>
                </a:cubicBezTo>
                <a:cubicBezTo>
                  <a:pt x="7829419" y="2571293"/>
                  <a:pt x="7816607" y="2557362"/>
                  <a:pt x="7799939" y="2556367"/>
                </a:cubicBezTo>
                <a:close/>
                <a:moveTo>
                  <a:pt x="7708765" y="2556491"/>
                </a:moveTo>
                <a:cubicBezTo>
                  <a:pt x="7690978" y="2556367"/>
                  <a:pt x="7676673" y="2571044"/>
                  <a:pt x="7677296" y="2588831"/>
                </a:cubicBezTo>
                <a:cubicBezTo>
                  <a:pt x="7677917" y="2605250"/>
                  <a:pt x="7691724" y="2618559"/>
                  <a:pt x="7708143" y="2618808"/>
                </a:cubicBezTo>
                <a:cubicBezTo>
                  <a:pt x="7725930" y="2619057"/>
                  <a:pt x="7740235" y="2604255"/>
                  <a:pt x="7739612" y="2586468"/>
                </a:cubicBezTo>
                <a:cubicBezTo>
                  <a:pt x="7738990" y="2569925"/>
                  <a:pt x="7725308" y="2556615"/>
                  <a:pt x="7708765" y="2556491"/>
                </a:cubicBezTo>
                <a:close/>
                <a:moveTo>
                  <a:pt x="7590848" y="2586095"/>
                </a:moveTo>
                <a:cubicBezTo>
                  <a:pt x="7589977" y="2603882"/>
                  <a:pt x="7604157" y="2618808"/>
                  <a:pt x="7621944" y="2618808"/>
                </a:cubicBezTo>
                <a:cubicBezTo>
                  <a:pt x="7639482" y="2618808"/>
                  <a:pt x="7653911" y="2603758"/>
                  <a:pt x="7653165" y="2586219"/>
                </a:cubicBezTo>
                <a:cubicBezTo>
                  <a:pt x="7652419" y="2569676"/>
                  <a:pt x="7638736" y="2556615"/>
                  <a:pt x="7622069" y="2556491"/>
                </a:cubicBezTo>
                <a:cubicBezTo>
                  <a:pt x="7605401" y="2556491"/>
                  <a:pt x="7591594" y="2569427"/>
                  <a:pt x="7590848" y="2586095"/>
                </a:cubicBezTo>
                <a:close/>
                <a:moveTo>
                  <a:pt x="7533879" y="2556615"/>
                </a:moveTo>
                <a:cubicBezTo>
                  <a:pt x="7515967" y="2555745"/>
                  <a:pt x="7501290" y="2569925"/>
                  <a:pt x="7501290" y="2587712"/>
                </a:cubicBezTo>
                <a:cubicBezTo>
                  <a:pt x="7501290" y="2604379"/>
                  <a:pt x="7514475" y="2618062"/>
                  <a:pt x="7531018" y="2618808"/>
                </a:cubicBezTo>
                <a:cubicBezTo>
                  <a:pt x="7548556" y="2619554"/>
                  <a:pt x="7563607" y="2605126"/>
                  <a:pt x="7563607" y="2587587"/>
                </a:cubicBezTo>
                <a:cubicBezTo>
                  <a:pt x="7563607" y="2571044"/>
                  <a:pt x="7550547" y="2557362"/>
                  <a:pt x="7533879" y="2556615"/>
                </a:cubicBezTo>
                <a:close/>
                <a:moveTo>
                  <a:pt x="7441958" y="2556491"/>
                </a:moveTo>
                <a:cubicBezTo>
                  <a:pt x="7425415" y="2556989"/>
                  <a:pt x="7411982" y="2570671"/>
                  <a:pt x="7411857" y="2587214"/>
                </a:cubicBezTo>
                <a:cubicBezTo>
                  <a:pt x="7411608" y="2603758"/>
                  <a:pt x="7424545" y="2617813"/>
                  <a:pt x="7441087" y="2618808"/>
                </a:cubicBezTo>
                <a:cubicBezTo>
                  <a:pt x="7458626" y="2619928"/>
                  <a:pt x="7473925" y="2605748"/>
                  <a:pt x="7474174" y="2588209"/>
                </a:cubicBezTo>
                <a:cubicBezTo>
                  <a:pt x="7474422" y="2570547"/>
                  <a:pt x="7459745" y="2555994"/>
                  <a:pt x="7442083" y="2556491"/>
                </a:cubicBezTo>
                <a:close/>
                <a:moveTo>
                  <a:pt x="7356008" y="2556740"/>
                </a:moveTo>
                <a:cubicBezTo>
                  <a:pt x="7338221" y="2555247"/>
                  <a:pt x="7322798" y="2568929"/>
                  <a:pt x="7322175" y="2586592"/>
                </a:cubicBezTo>
                <a:cubicBezTo>
                  <a:pt x="7321678" y="2603135"/>
                  <a:pt x="7334241" y="2617440"/>
                  <a:pt x="7350784" y="2618684"/>
                </a:cubicBezTo>
                <a:cubicBezTo>
                  <a:pt x="7368322" y="2620176"/>
                  <a:pt x="7383870" y="2606245"/>
                  <a:pt x="7384492" y="2588707"/>
                </a:cubicBezTo>
                <a:cubicBezTo>
                  <a:pt x="7385114" y="2572039"/>
                  <a:pt x="7372675" y="2558108"/>
                  <a:pt x="7356008" y="2556615"/>
                </a:cubicBezTo>
                <a:close/>
                <a:moveTo>
                  <a:pt x="7235603" y="2587339"/>
                </a:moveTo>
                <a:cubicBezTo>
                  <a:pt x="7235479" y="2604877"/>
                  <a:pt x="7250405" y="2619430"/>
                  <a:pt x="7267943" y="2618933"/>
                </a:cubicBezTo>
                <a:cubicBezTo>
                  <a:pt x="7285606" y="2618310"/>
                  <a:pt x="7299164" y="2603011"/>
                  <a:pt x="7297796" y="2585224"/>
                </a:cubicBezTo>
                <a:cubicBezTo>
                  <a:pt x="7296427" y="2568556"/>
                  <a:pt x="7282496" y="2556118"/>
                  <a:pt x="7265704" y="2556740"/>
                </a:cubicBezTo>
                <a:cubicBezTo>
                  <a:pt x="7249036" y="2557362"/>
                  <a:pt x="7235852" y="2570920"/>
                  <a:pt x="7235728" y="2587463"/>
                </a:cubicBezTo>
                <a:close/>
                <a:moveTo>
                  <a:pt x="7177888" y="2556491"/>
                </a:moveTo>
                <a:cubicBezTo>
                  <a:pt x="7160101" y="2556118"/>
                  <a:pt x="7145548" y="2570671"/>
                  <a:pt x="7146046" y="2588458"/>
                </a:cubicBezTo>
                <a:cubicBezTo>
                  <a:pt x="7146419" y="2604877"/>
                  <a:pt x="7159977" y="2618435"/>
                  <a:pt x="7176396" y="2618808"/>
                </a:cubicBezTo>
                <a:cubicBezTo>
                  <a:pt x="7194183" y="2619181"/>
                  <a:pt x="7208611" y="2604753"/>
                  <a:pt x="7208238" y="2586966"/>
                </a:cubicBezTo>
                <a:cubicBezTo>
                  <a:pt x="7207865" y="2570422"/>
                  <a:pt x="7194307" y="2556864"/>
                  <a:pt x="7177764" y="2556491"/>
                </a:cubicBezTo>
                <a:close/>
                <a:moveTo>
                  <a:pt x="7118556" y="2590573"/>
                </a:moveTo>
                <a:cubicBezTo>
                  <a:pt x="7120173" y="2572785"/>
                  <a:pt x="7106740" y="2557237"/>
                  <a:pt x="7088953" y="2556491"/>
                </a:cubicBezTo>
                <a:cubicBezTo>
                  <a:pt x="7072410" y="2555745"/>
                  <a:pt x="7058105" y="2568308"/>
                  <a:pt x="7056488" y="2584727"/>
                </a:cubicBezTo>
                <a:cubicBezTo>
                  <a:pt x="7054871" y="2602265"/>
                  <a:pt x="7068554" y="2617937"/>
                  <a:pt x="7086092" y="2618684"/>
                </a:cubicBezTo>
                <a:cubicBezTo>
                  <a:pt x="7102760" y="2619430"/>
                  <a:pt x="7116815" y="2607116"/>
                  <a:pt x="7118432" y="2590448"/>
                </a:cubicBezTo>
                <a:close/>
                <a:moveTo>
                  <a:pt x="7002629" y="2556615"/>
                </a:moveTo>
                <a:cubicBezTo>
                  <a:pt x="6984842" y="2555745"/>
                  <a:pt x="6969916" y="2569800"/>
                  <a:pt x="6969916" y="2587587"/>
                </a:cubicBezTo>
                <a:cubicBezTo>
                  <a:pt x="6969916" y="2604255"/>
                  <a:pt x="6982977" y="2617937"/>
                  <a:pt x="6999519" y="2618808"/>
                </a:cubicBezTo>
                <a:cubicBezTo>
                  <a:pt x="7017058" y="2619679"/>
                  <a:pt x="7032108" y="2605250"/>
                  <a:pt x="7032233" y="2587712"/>
                </a:cubicBezTo>
                <a:cubicBezTo>
                  <a:pt x="7032233" y="2571044"/>
                  <a:pt x="7019297" y="2557486"/>
                  <a:pt x="7002629" y="2556615"/>
                </a:cubicBezTo>
                <a:close/>
                <a:moveTo>
                  <a:pt x="6880607" y="2585100"/>
                </a:moveTo>
                <a:cubicBezTo>
                  <a:pt x="6879239" y="2602887"/>
                  <a:pt x="6892797" y="2618186"/>
                  <a:pt x="6910460" y="2618808"/>
                </a:cubicBezTo>
                <a:cubicBezTo>
                  <a:pt x="6926754" y="2619306"/>
                  <a:pt x="6941183" y="2606494"/>
                  <a:pt x="6942675" y="2590200"/>
                </a:cubicBezTo>
                <a:cubicBezTo>
                  <a:pt x="6944169" y="2572537"/>
                  <a:pt x="6930486" y="2557237"/>
                  <a:pt x="6912699" y="2556491"/>
                </a:cubicBezTo>
                <a:cubicBezTo>
                  <a:pt x="6895907" y="2555869"/>
                  <a:pt x="6881976" y="2568308"/>
                  <a:pt x="6880607" y="2584975"/>
                </a:cubicBezTo>
                <a:close/>
                <a:moveTo>
                  <a:pt x="6853119" y="2585722"/>
                </a:moveTo>
                <a:cubicBezTo>
                  <a:pt x="6852123" y="2569179"/>
                  <a:pt x="6838068" y="2556367"/>
                  <a:pt x="6821524" y="2556491"/>
                </a:cubicBezTo>
                <a:cubicBezTo>
                  <a:pt x="6804981" y="2556740"/>
                  <a:pt x="6791299" y="2570173"/>
                  <a:pt x="6790801" y="2586717"/>
                </a:cubicBezTo>
                <a:cubicBezTo>
                  <a:pt x="6790303" y="2604504"/>
                  <a:pt x="6804732" y="2619057"/>
                  <a:pt x="6822519" y="2618808"/>
                </a:cubicBezTo>
                <a:cubicBezTo>
                  <a:pt x="6840057" y="2618559"/>
                  <a:pt x="6854238" y="2603260"/>
                  <a:pt x="6853119" y="2585722"/>
                </a:cubicBezTo>
                <a:close/>
                <a:moveTo>
                  <a:pt x="6766546" y="2587712"/>
                </a:moveTo>
                <a:cubicBezTo>
                  <a:pt x="6766546" y="2569925"/>
                  <a:pt x="6751744" y="2555869"/>
                  <a:pt x="6733833" y="2556740"/>
                </a:cubicBezTo>
                <a:cubicBezTo>
                  <a:pt x="6717165" y="2557610"/>
                  <a:pt x="6704229" y="2571169"/>
                  <a:pt x="6704229" y="2587836"/>
                </a:cubicBezTo>
                <a:cubicBezTo>
                  <a:pt x="6704229" y="2605375"/>
                  <a:pt x="6719404" y="2619803"/>
                  <a:pt x="6736942" y="2618933"/>
                </a:cubicBezTo>
                <a:cubicBezTo>
                  <a:pt x="6753486" y="2618186"/>
                  <a:pt x="6766546" y="2604379"/>
                  <a:pt x="6766546" y="2587712"/>
                </a:cubicBezTo>
                <a:close/>
                <a:moveTo>
                  <a:pt x="6676989" y="2587712"/>
                </a:moveTo>
                <a:cubicBezTo>
                  <a:pt x="6676989" y="2569925"/>
                  <a:pt x="6662187" y="2555869"/>
                  <a:pt x="6644275" y="2556740"/>
                </a:cubicBezTo>
                <a:cubicBezTo>
                  <a:pt x="6627608" y="2557610"/>
                  <a:pt x="6614671" y="2571169"/>
                  <a:pt x="6614671" y="2587836"/>
                </a:cubicBezTo>
                <a:cubicBezTo>
                  <a:pt x="6614671" y="2605375"/>
                  <a:pt x="6629847" y="2619803"/>
                  <a:pt x="6647385" y="2618933"/>
                </a:cubicBezTo>
                <a:cubicBezTo>
                  <a:pt x="6663928" y="2618186"/>
                  <a:pt x="6676989" y="2604379"/>
                  <a:pt x="6676989" y="2587712"/>
                </a:cubicBezTo>
                <a:close/>
                <a:moveTo>
                  <a:pt x="6556957" y="2556615"/>
                </a:moveTo>
                <a:cubicBezTo>
                  <a:pt x="6539170" y="2556242"/>
                  <a:pt x="6524617" y="2570796"/>
                  <a:pt x="6525115" y="2588583"/>
                </a:cubicBezTo>
                <a:cubicBezTo>
                  <a:pt x="6525487" y="2605002"/>
                  <a:pt x="6539046" y="2618559"/>
                  <a:pt x="6555465" y="2618933"/>
                </a:cubicBezTo>
                <a:cubicBezTo>
                  <a:pt x="6573252" y="2619306"/>
                  <a:pt x="6587680" y="2604877"/>
                  <a:pt x="6587307" y="2587090"/>
                </a:cubicBezTo>
                <a:cubicBezTo>
                  <a:pt x="6586934" y="2570547"/>
                  <a:pt x="6573376" y="2556989"/>
                  <a:pt x="6556833" y="2556615"/>
                </a:cubicBezTo>
                <a:close/>
                <a:moveTo>
                  <a:pt x="6497874" y="2587712"/>
                </a:moveTo>
                <a:cubicBezTo>
                  <a:pt x="6497874" y="2569925"/>
                  <a:pt x="6483072" y="2555869"/>
                  <a:pt x="6465161" y="2556740"/>
                </a:cubicBezTo>
                <a:cubicBezTo>
                  <a:pt x="6448493" y="2557610"/>
                  <a:pt x="6435557" y="2571169"/>
                  <a:pt x="6435557" y="2587836"/>
                </a:cubicBezTo>
                <a:cubicBezTo>
                  <a:pt x="6435557" y="2605375"/>
                  <a:pt x="6450732" y="2619803"/>
                  <a:pt x="6468270" y="2618933"/>
                </a:cubicBezTo>
                <a:cubicBezTo>
                  <a:pt x="6484813" y="2618186"/>
                  <a:pt x="6497874" y="2604379"/>
                  <a:pt x="6497874" y="2587712"/>
                </a:cubicBezTo>
                <a:close/>
                <a:moveTo>
                  <a:pt x="6411426" y="2587090"/>
                </a:moveTo>
                <a:cubicBezTo>
                  <a:pt x="6411053" y="2570547"/>
                  <a:pt x="6397743" y="2557113"/>
                  <a:pt x="6381076" y="2556615"/>
                </a:cubicBezTo>
                <a:cubicBezTo>
                  <a:pt x="6364408" y="2556118"/>
                  <a:pt x="6350353" y="2568805"/>
                  <a:pt x="6349234" y="2585348"/>
                </a:cubicBezTo>
                <a:cubicBezTo>
                  <a:pt x="6347989" y="2603135"/>
                  <a:pt x="6361672" y="2618310"/>
                  <a:pt x="6379335" y="2618808"/>
                </a:cubicBezTo>
                <a:cubicBezTo>
                  <a:pt x="6396873" y="2619306"/>
                  <a:pt x="6411675" y="2604504"/>
                  <a:pt x="6411302" y="2586966"/>
                </a:cubicBezTo>
                <a:close/>
                <a:moveTo>
                  <a:pt x="6259551" y="2586219"/>
                </a:moveTo>
                <a:cubicBezTo>
                  <a:pt x="6258681" y="2604006"/>
                  <a:pt x="6272861" y="2618933"/>
                  <a:pt x="6290648" y="2618933"/>
                </a:cubicBezTo>
                <a:cubicBezTo>
                  <a:pt x="6308187" y="2618933"/>
                  <a:pt x="6322615" y="2603882"/>
                  <a:pt x="6321869" y="2586344"/>
                </a:cubicBezTo>
                <a:cubicBezTo>
                  <a:pt x="6321122" y="2569800"/>
                  <a:pt x="6307440" y="2556740"/>
                  <a:pt x="6290772" y="2556615"/>
                </a:cubicBezTo>
                <a:cubicBezTo>
                  <a:pt x="6274104" y="2556615"/>
                  <a:pt x="6260298" y="2569552"/>
                  <a:pt x="6259551" y="2586219"/>
                </a:cubicBezTo>
                <a:close/>
                <a:moveTo>
                  <a:pt x="6170118" y="2585224"/>
                </a:moveTo>
                <a:cubicBezTo>
                  <a:pt x="6168750" y="2603011"/>
                  <a:pt x="6182309" y="2618310"/>
                  <a:pt x="6199971" y="2618933"/>
                </a:cubicBezTo>
                <a:cubicBezTo>
                  <a:pt x="6216266" y="2619430"/>
                  <a:pt x="6230694" y="2606618"/>
                  <a:pt x="6232187" y="2590324"/>
                </a:cubicBezTo>
                <a:cubicBezTo>
                  <a:pt x="6233679" y="2572661"/>
                  <a:pt x="6219997" y="2557362"/>
                  <a:pt x="6202210" y="2556615"/>
                </a:cubicBezTo>
                <a:cubicBezTo>
                  <a:pt x="6185418" y="2555994"/>
                  <a:pt x="6171486" y="2568432"/>
                  <a:pt x="6170118" y="2585100"/>
                </a:cubicBezTo>
                <a:close/>
                <a:moveTo>
                  <a:pt x="6117255" y="2556864"/>
                </a:moveTo>
                <a:cubicBezTo>
                  <a:pt x="6099468" y="2555247"/>
                  <a:pt x="6084044" y="2568805"/>
                  <a:pt x="6083298" y="2586468"/>
                </a:cubicBezTo>
                <a:cubicBezTo>
                  <a:pt x="6082676" y="2602762"/>
                  <a:pt x="6095363" y="2617316"/>
                  <a:pt x="6111657" y="2618808"/>
                </a:cubicBezTo>
                <a:cubicBezTo>
                  <a:pt x="6129320" y="2620425"/>
                  <a:pt x="6144744" y="2606867"/>
                  <a:pt x="6145490" y="2589080"/>
                </a:cubicBezTo>
                <a:cubicBezTo>
                  <a:pt x="6146237" y="2572288"/>
                  <a:pt x="6133923" y="2558233"/>
                  <a:pt x="6117255" y="2556864"/>
                </a:cubicBezTo>
                <a:close/>
                <a:moveTo>
                  <a:pt x="5993740" y="2587836"/>
                </a:moveTo>
                <a:cubicBezTo>
                  <a:pt x="5993740" y="2604255"/>
                  <a:pt x="6007174" y="2618062"/>
                  <a:pt x="6023468" y="2618808"/>
                </a:cubicBezTo>
                <a:cubicBezTo>
                  <a:pt x="6041255" y="2619679"/>
                  <a:pt x="6056057" y="2605499"/>
                  <a:pt x="6055933" y="2587587"/>
                </a:cubicBezTo>
                <a:cubicBezTo>
                  <a:pt x="6055933" y="2570920"/>
                  <a:pt x="6042748" y="2557237"/>
                  <a:pt x="6026205" y="2556491"/>
                </a:cubicBezTo>
                <a:cubicBezTo>
                  <a:pt x="6008418" y="2555745"/>
                  <a:pt x="5993616" y="2570049"/>
                  <a:pt x="5993740" y="2587712"/>
                </a:cubicBezTo>
                <a:close/>
                <a:moveTo>
                  <a:pt x="5904183" y="2588334"/>
                </a:moveTo>
                <a:cubicBezTo>
                  <a:pt x="5904556" y="2604753"/>
                  <a:pt x="5917990" y="2618435"/>
                  <a:pt x="5934408" y="2618808"/>
                </a:cubicBezTo>
                <a:cubicBezTo>
                  <a:pt x="5952196" y="2619306"/>
                  <a:pt x="5966749" y="2604877"/>
                  <a:pt x="5966500" y="2587090"/>
                </a:cubicBezTo>
                <a:cubicBezTo>
                  <a:pt x="5966251" y="2570547"/>
                  <a:pt x="5952693" y="2556864"/>
                  <a:pt x="5936274" y="2556491"/>
                </a:cubicBezTo>
                <a:cubicBezTo>
                  <a:pt x="5918487" y="2555994"/>
                  <a:pt x="5903934" y="2570547"/>
                  <a:pt x="5904307" y="2588209"/>
                </a:cubicBezTo>
                <a:close/>
                <a:moveTo>
                  <a:pt x="5848956" y="2556615"/>
                </a:moveTo>
                <a:cubicBezTo>
                  <a:pt x="5831044" y="2556615"/>
                  <a:pt x="5816989" y="2571293"/>
                  <a:pt x="5817735" y="2589080"/>
                </a:cubicBezTo>
                <a:cubicBezTo>
                  <a:pt x="5818481" y="2605748"/>
                  <a:pt x="5832039" y="2618808"/>
                  <a:pt x="5848707" y="2618808"/>
                </a:cubicBezTo>
                <a:cubicBezTo>
                  <a:pt x="5866245" y="2618808"/>
                  <a:pt x="5880674" y="2603882"/>
                  <a:pt x="5880052" y="2586344"/>
                </a:cubicBezTo>
                <a:cubicBezTo>
                  <a:pt x="5879306" y="2569800"/>
                  <a:pt x="5865623" y="2556740"/>
                  <a:pt x="5848956" y="2556615"/>
                </a:cubicBezTo>
                <a:close/>
                <a:moveTo>
                  <a:pt x="5790370" y="2585722"/>
                </a:moveTo>
                <a:cubicBezTo>
                  <a:pt x="5789251" y="2569179"/>
                  <a:pt x="5775320" y="2556367"/>
                  <a:pt x="5758652" y="2556615"/>
                </a:cubicBezTo>
                <a:cubicBezTo>
                  <a:pt x="5742109" y="2556864"/>
                  <a:pt x="5728427" y="2570422"/>
                  <a:pt x="5728053" y="2586841"/>
                </a:cubicBezTo>
                <a:cubicBezTo>
                  <a:pt x="5727556" y="2604628"/>
                  <a:pt x="5742109" y="2619181"/>
                  <a:pt x="5759771" y="2618808"/>
                </a:cubicBezTo>
                <a:cubicBezTo>
                  <a:pt x="5777310" y="2618435"/>
                  <a:pt x="5791490" y="2603135"/>
                  <a:pt x="5790246" y="2585597"/>
                </a:cubicBezTo>
                <a:close/>
                <a:moveTo>
                  <a:pt x="5700813" y="2586219"/>
                </a:moveTo>
                <a:cubicBezTo>
                  <a:pt x="5699942" y="2569676"/>
                  <a:pt x="5686260" y="2556615"/>
                  <a:pt x="5669592" y="2556740"/>
                </a:cubicBezTo>
                <a:cubicBezTo>
                  <a:pt x="5652925" y="2556740"/>
                  <a:pt x="5639242" y="2569925"/>
                  <a:pt x="5638496" y="2586592"/>
                </a:cubicBezTo>
                <a:cubicBezTo>
                  <a:pt x="5637750" y="2604379"/>
                  <a:pt x="5652054" y="2619181"/>
                  <a:pt x="5669717" y="2619057"/>
                </a:cubicBezTo>
                <a:cubicBezTo>
                  <a:pt x="5687255" y="2619057"/>
                  <a:pt x="5701559" y="2603882"/>
                  <a:pt x="5700688" y="2586344"/>
                </a:cubicBezTo>
                <a:close/>
                <a:moveTo>
                  <a:pt x="5578915" y="2556615"/>
                </a:moveTo>
                <a:cubicBezTo>
                  <a:pt x="5562372" y="2557237"/>
                  <a:pt x="5549063" y="2570920"/>
                  <a:pt x="5548939" y="2587463"/>
                </a:cubicBezTo>
                <a:cubicBezTo>
                  <a:pt x="5548814" y="2604131"/>
                  <a:pt x="5561750" y="2617937"/>
                  <a:pt x="5578293" y="2618933"/>
                </a:cubicBezTo>
                <a:cubicBezTo>
                  <a:pt x="5595832" y="2619928"/>
                  <a:pt x="5611007" y="2605623"/>
                  <a:pt x="5611255" y="2588085"/>
                </a:cubicBezTo>
                <a:cubicBezTo>
                  <a:pt x="5611504" y="2570422"/>
                  <a:pt x="5596703" y="2555994"/>
                  <a:pt x="5578915" y="2556615"/>
                </a:cubicBezTo>
                <a:close/>
                <a:moveTo>
                  <a:pt x="5495453" y="2556740"/>
                </a:moveTo>
                <a:cubicBezTo>
                  <a:pt x="5477666" y="2555621"/>
                  <a:pt x="5462615" y="2569552"/>
                  <a:pt x="5462242" y="2587214"/>
                </a:cubicBezTo>
                <a:cubicBezTo>
                  <a:pt x="5461993" y="2603633"/>
                  <a:pt x="5475054" y="2617689"/>
                  <a:pt x="5491348" y="2618808"/>
                </a:cubicBezTo>
                <a:cubicBezTo>
                  <a:pt x="5509135" y="2620052"/>
                  <a:pt x="5524062" y="2606121"/>
                  <a:pt x="5524435" y="2588334"/>
                </a:cubicBezTo>
                <a:cubicBezTo>
                  <a:pt x="5524808" y="2571666"/>
                  <a:pt x="5511996" y="2557735"/>
                  <a:pt x="5495328" y="2556740"/>
                </a:cubicBezTo>
                <a:close/>
                <a:moveTo>
                  <a:pt x="5405273" y="2556740"/>
                </a:moveTo>
                <a:cubicBezTo>
                  <a:pt x="5387486" y="2555994"/>
                  <a:pt x="5372684" y="2570173"/>
                  <a:pt x="5372684" y="2587960"/>
                </a:cubicBezTo>
                <a:cubicBezTo>
                  <a:pt x="5372684" y="2605499"/>
                  <a:pt x="5387860" y="2619928"/>
                  <a:pt x="5405398" y="2619057"/>
                </a:cubicBezTo>
                <a:cubicBezTo>
                  <a:pt x="5421941" y="2618310"/>
                  <a:pt x="5435002" y="2604504"/>
                  <a:pt x="5435002" y="2587836"/>
                </a:cubicBezTo>
                <a:cubicBezTo>
                  <a:pt x="5435002" y="2571169"/>
                  <a:pt x="5421941" y="2557486"/>
                  <a:pt x="5405273" y="2556740"/>
                </a:cubicBezTo>
                <a:close/>
                <a:moveTo>
                  <a:pt x="5345444" y="2588209"/>
                </a:moveTo>
                <a:cubicBezTo>
                  <a:pt x="5345693" y="2570298"/>
                  <a:pt x="5331015" y="2556118"/>
                  <a:pt x="5313104" y="2556864"/>
                </a:cubicBezTo>
                <a:cubicBezTo>
                  <a:pt x="5296436" y="2557486"/>
                  <a:pt x="5283251" y="2571044"/>
                  <a:pt x="5283127" y="2587587"/>
                </a:cubicBezTo>
                <a:cubicBezTo>
                  <a:pt x="5283003" y="2605126"/>
                  <a:pt x="5297929" y="2619679"/>
                  <a:pt x="5315467" y="2619057"/>
                </a:cubicBezTo>
                <a:cubicBezTo>
                  <a:pt x="5332011" y="2618435"/>
                  <a:pt x="5345195" y="2604753"/>
                  <a:pt x="5345444" y="2588209"/>
                </a:cubicBezTo>
                <a:close/>
                <a:moveTo>
                  <a:pt x="5196679" y="2586344"/>
                </a:moveTo>
                <a:cubicBezTo>
                  <a:pt x="5195809" y="2604131"/>
                  <a:pt x="5209989" y="2619057"/>
                  <a:pt x="5227651" y="2619057"/>
                </a:cubicBezTo>
                <a:cubicBezTo>
                  <a:pt x="5245190" y="2619057"/>
                  <a:pt x="5259618" y="2604006"/>
                  <a:pt x="5258872" y="2586468"/>
                </a:cubicBezTo>
                <a:cubicBezTo>
                  <a:pt x="5258126" y="2569925"/>
                  <a:pt x="5244443" y="2556864"/>
                  <a:pt x="5227776" y="2556740"/>
                </a:cubicBezTo>
                <a:cubicBezTo>
                  <a:pt x="5211108" y="2556740"/>
                  <a:pt x="5197301" y="2569676"/>
                  <a:pt x="5196555" y="2586344"/>
                </a:cubicBezTo>
                <a:close/>
                <a:moveTo>
                  <a:pt x="5137223" y="2556740"/>
                </a:moveTo>
                <a:cubicBezTo>
                  <a:pt x="5120680" y="2557237"/>
                  <a:pt x="5107246" y="2570920"/>
                  <a:pt x="5107122" y="2587463"/>
                </a:cubicBezTo>
                <a:cubicBezTo>
                  <a:pt x="5106873" y="2604006"/>
                  <a:pt x="5119809" y="2618062"/>
                  <a:pt x="5136352" y="2619057"/>
                </a:cubicBezTo>
                <a:cubicBezTo>
                  <a:pt x="5153891" y="2620176"/>
                  <a:pt x="5169190" y="2605996"/>
                  <a:pt x="5169439" y="2588458"/>
                </a:cubicBezTo>
                <a:cubicBezTo>
                  <a:pt x="5169688" y="2570796"/>
                  <a:pt x="5155010" y="2556242"/>
                  <a:pt x="5137347" y="2556740"/>
                </a:cubicBezTo>
                <a:close/>
                <a:moveTo>
                  <a:pt x="5050154" y="2556864"/>
                </a:moveTo>
                <a:cubicBezTo>
                  <a:pt x="5032242" y="2555994"/>
                  <a:pt x="5017565" y="2570173"/>
                  <a:pt x="5017565" y="2587960"/>
                </a:cubicBezTo>
                <a:cubicBezTo>
                  <a:pt x="5017565" y="2604628"/>
                  <a:pt x="5030749" y="2618310"/>
                  <a:pt x="5047293" y="2619057"/>
                </a:cubicBezTo>
                <a:cubicBezTo>
                  <a:pt x="5064831" y="2619803"/>
                  <a:pt x="5079881" y="2605375"/>
                  <a:pt x="5079881" y="2587836"/>
                </a:cubicBezTo>
                <a:cubicBezTo>
                  <a:pt x="5079881" y="2571169"/>
                  <a:pt x="5066821" y="2557610"/>
                  <a:pt x="5050154" y="2556864"/>
                </a:cubicBezTo>
                <a:close/>
                <a:moveTo>
                  <a:pt x="4993185" y="2588085"/>
                </a:moveTo>
                <a:cubicBezTo>
                  <a:pt x="4993309" y="2570173"/>
                  <a:pt x="4978632" y="2556118"/>
                  <a:pt x="4960720" y="2556864"/>
                </a:cubicBezTo>
                <a:cubicBezTo>
                  <a:pt x="4944053" y="2557610"/>
                  <a:pt x="4930992" y="2571169"/>
                  <a:pt x="4930868" y="2587712"/>
                </a:cubicBezTo>
                <a:cubicBezTo>
                  <a:pt x="4930868" y="2605250"/>
                  <a:pt x="4945794" y="2619803"/>
                  <a:pt x="4963332" y="2619057"/>
                </a:cubicBezTo>
                <a:cubicBezTo>
                  <a:pt x="4979876" y="2618435"/>
                  <a:pt x="4993061" y="2604753"/>
                  <a:pt x="4993185" y="2588085"/>
                </a:cubicBezTo>
                <a:close/>
                <a:moveTo>
                  <a:pt x="4841435" y="2588831"/>
                </a:moveTo>
                <a:cubicBezTo>
                  <a:pt x="4841932" y="2605250"/>
                  <a:pt x="4855615" y="2618684"/>
                  <a:pt x="4871909" y="2619057"/>
                </a:cubicBezTo>
                <a:cubicBezTo>
                  <a:pt x="4889697" y="2619430"/>
                  <a:pt x="4904125" y="2604753"/>
                  <a:pt x="4903628" y="2587090"/>
                </a:cubicBezTo>
                <a:cubicBezTo>
                  <a:pt x="4903255" y="2570547"/>
                  <a:pt x="4889572" y="2557113"/>
                  <a:pt x="4873029" y="2556864"/>
                </a:cubicBezTo>
                <a:cubicBezTo>
                  <a:pt x="4855242" y="2556615"/>
                  <a:pt x="4840813" y="2571169"/>
                  <a:pt x="4841311" y="2588956"/>
                </a:cubicBezTo>
                <a:close/>
                <a:moveTo>
                  <a:pt x="4751877" y="2588831"/>
                </a:moveTo>
                <a:cubicBezTo>
                  <a:pt x="4752375" y="2605250"/>
                  <a:pt x="4766058" y="2618684"/>
                  <a:pt x="4782476" y="2618933"/>
                </a:cubicBezTo>
                <a:cubicBezTo>
                  <a:pt x="4800264" y="2619181"/>
                  <a:pt x="4814692" y="2604628"/>
                  <a:pt x="4814195" y="2586841"/>
                </a:cubicBezTo>
                <a:cubicBezTo>
                  <a:pt x="4813697" y="2570298"/>
                  <a:pt x="4800014" y="2556864"/>
                  <a:pt x="4783471" y="2556615"/>
                </a:cubicBezTo>
                <a:cubicBezTo>
                  <a:pt x="4765684" y="2556367"/>
                  <a:pt x="4751256" y="2571044"/>
                  <a:pt x="4751877" y="2588707"/>
                </a:cubicBezTo>
                <a:close/>
                <a:moveTo>
                  <a:pt x="4699138" y="2556864"/>
                </a:moveTo>
                <a:cubicBezTo>
                  <a:pt x="4681351" y="2555372"/>
                  <a:pt x="4665927" y="2569054"/>
                  <a:pt x="4665305" y="2586717"/>
                </a:cubicBezTo>
                <a:cubicBezTo>
                  <a:pt x="4664808" y="2603260"/>
                  <a:pt x="4677495" y="2617564"/>
                  <a:pt x="4693914" y="2618808"/>
                </a:cubicBezTo>
                <a:cubicBezTo>
                  <a:pt x="4711452" y="2620301"/>
                  <a:pt x="4727000" y="2606370"/>
                  <a:pt x="4727623" y="2588831"/>
                </a:cubicBezTo>
                <a:cubicBezTo>
                  <a:pt x="4728244" y="2572164"/>
                  <a:pt x="4715806" y="2558233"/>
                  <a:pt x="4699138" y="2556740"/>
                </a:cubicBezTo>
                <a:close/>
                <a:moveTo>
                  <a:pt x="4638189" y="2586717"/>
                </a:moveTo>
                <a:cubicBezTo>
                  <a:pt x="4637567" y="2570173"/>
                  <a:pt x="4624009" y="2556989"/>
                  <a:pt x="4607342" y="2556740"/>
                </a:cubicBezTo>
                <a:cubicBezTo>
                  <a:pt x="4590674" y="2556491"/>
                  <a:pt x="4576867" y="2569427"/>
                  <a:pt x="4575872" y="2586095"/>
                </a:cubicBezTo>
                <a:cubicBezTo>
                  <a:pt x="4574877" y="2603882"/>
                  <a:pt x="4588933" y="2618933"/>
                  <a:pt x="4606596" y="2619057"/>
                </a:cubicBezTo>
                <a:cubicBezTo>
                  <a:pt x="4624134" y="2619181"/>
                  <a:pt x="4638687" y="2604379"/>
                  <a:pt x="4638189" y="2586717"/>
                </a:cubicBezTo>
                <a:close/>
                <a:moveTo>
                  <a:pt x="4517536" y="2556740"/>
                </a:moveTo>
                <a:cubicBezTo>
                  <a:pt x="4499749" y="2556740"/>
                  <a:pt x="4485568" y="2571417"/>
                  <a:pt x="4486439" y="2589329"/>
                </a:cubicBezTo>
                <a:cubicBezTo>
                  <a:pt x="4487186" y="2605996"/>
                  <a:pt x="4500744" y="2619057"/>
                  <a:pt x="4517411" y="2619057"/>
                </a:cubicBezTo>
                <a:cubicBezTo>
                  <a:pt x="4534949" y="2619057"/>
                  <a:pt x="4549378" y="2604006"/>
                  <a:pt x="4548632" y="2586468"/>
                </a:cubicBezTo>
                <a:cubicBezTo>
                  <a:pt x="4547886" y="2569925"/>
                  <a:pt x="4534203" y="2556864"/>
                  <a:pt x="4517536" y="2556740"/>
                </a:cubicBezTo>
                <a:close/>
                <a:moveTo>
                  <a:pt x="4428227" y="2556740"/>
                </a:moveTo>
                <a:cubicBezTo>
                  <a:pt x="4410316" y="2556491"/>
                  <a:pt x="4396135" y="2571169"/>
                  <a:pt x="4396882" y="2589080"/>
                </a:cubicBezTo>
                <a:cubicBezTo>
                  <a:pt x="4397504" y="2605748"/>
                  <a:pt x="4411062" y="2618933"/>
                  <a:pt x="4427605" y="2619057"/>
                </a:cubicBezTo>
                <a:cubicBezTo>
                  <a:pt x="4445143" y="2619181"/>
                  <a:pt x="4459697" y="2604255"/>
                  <a:pt x="4459074" y="2586717"/>
                </a:cubicBezTo>
                <a:cubicBezTo>
                  <a:pt x="4458453" y="2570173"/>
                  <a:pt x="4444770" y="2556989"/>
                  <a:pt x="4428227" y="2556740"/>
                </a:cubicBezTo>
                <a:close/>
                <a:moveTo>
                  <a:pt x="4372254" y="2590697"/>
                </a:moveTo>
                <a:cubicBezTo>
                  <a:pt x="4373871" y="2572910"/>
                  <a:pt x="4360437" y="2557362"/>
                  <a:pt x="4342650" y="2556615"/>
                </a:cubicBezTo>
                <a:cubicBezTo>
                  <a:pt x="4326106" y="2555869"/>
                  <a:pt x="4311802" y="2568432"/>
                  <a:pt x="4310185" y="2584851"/>
                </a:cubicBezTo>
                <a:cubicBezTo>
                  <a:pt x="4308568" y="2602389"/>
                  <a:pt x="4322251" y="2618062"/>
                  <a:pt x="4339789" y="2618808"/>
                </a:cubicBezTo>
                <a:cubicBezTo>
                  <a:pt x="4356456" y="2619554"/>
                  <a:pt x="4370512" y="2607240"/>
                  <a:pt x="4372129" y="2590573"/>
                </a:cubicBezTo>
                <a:close/>
                <a:moveTo>
                  <a:pt x="4252471" y="2556615"/>
                </a:moveTo>
                <a:cubicBezTo>
                  <a:pt x="4234684" y="2556242"/>
                  <a:pt x="4220130" y="2570796"/>
                  <a:pt x="4220628" y="2588583"/>
                </a:cubicBezTo>
                <a:cubicBezTo>
                  <a:pt x="4221001" y="2605002"/>
                  <a:pt x="4234559" y="2618559"/>
                  <a:pt x="4250978" y="2618933"/>
                </a:cubicBezTo>
                <a:cubicBezTo>
                  <a:pt x="4268765" y="2619306"/>
                  <a:pt x="4283318" y="2604877"/>
                  <a:pt x="4282821" y="2587090"/>
                </a:cubicBezTo>
                <a:cubicBezTo>
                  <a:pt x="4282447" y="2570547"/>
                  <a:pt x="4268890" y="2556989"/>
                  <a:pt x="4252346" y="2556615"/>
                </a:cubicBezTo>
                <a:close/>
                <a:moveTo>
                  <a:pt x="4131070" y="2588334"/>
                </a:moveTo>
                <a:cubicBezTo>
                  <a:pt x="4131319" y="2604753"/>
                  <a:pt x="4144877" y="2618435"/>
                  <a:pt x="4161172" y="2618933"/>
                </a:cubicBezTo>
                <a:cubicBezTo>
                  <a:pt x="4178959" y="2619554"/>
                  <a:pt x="4193512" y="2605126"/>
                  <a:pt x="4193263" y="2587339"/>
                </a:cubicBezTo>
                <a:cubicBezTo>
                  <a:pt x="4193014" y="2570796"/>
                  <a:pt x="4179580" y="2557113"/>
                  <a:pt x="4163037" y="2556615"/>
                </a:cubicBezTo>
                <a:cubicBezTo>
                  <a:pt x="4145250" y="2556118"/>
                  <a:pt x="4130573" y="2570547"/>
                  <a:pt x="4130946" y="2588334"/>
                </a:cubicBezTo>
                <a:close/>
                <a:moveTo>
                  <a:pt x="4074973" y="2556615"/>
                </a:moveTo>
                <a:cubicBezTo>
                  <a:pt x="4058429" y="2556989"/>
                  <a:pt x="4044871" y="2570547"/>
                  <a:pt x="4044498" y="2587090"/>
                </a:cubicBezTo>
                <a:cubicBezTo>
                  <a:pt x="4044125" y="2603758"/>
                  <a:pt x="4056937" y="2617813"/>
                  <a:pt x="4073480" y="2618933"/>
                </a:cubicBezTo>
                <a:cubicBezTo>
                  <a:pt x="4091018" y="2620176"/>
                  <a:pt x="4106442" y="2606245"/>
                  <a:pt x="4106815" y="2588583"/>
                </a:cubicBezTo>
                <a:cubicBezTo>
                  <a:pt x="4107313" y="2570796"/>
                  <a:pt x="4092760" y="2556242"/>
                  <a:pt x="4074973" y="2556615"/>
                </a:cubicBezTo>
                <a:close/>
                <a:moveTo>
                  <a:pt x="4017258" y="2587463"/>
                </a:moveTo>
                <a:cubicBezTo>
                  <a:pt x="4017133" y="2570920"/>
                  <a:pt x="4003948" y="2557362"/>
                  <a:pt x="3987281" y="2556740"/>
                </a:cubicBezTo>
                <a:cubicBezTo>
                  <a:pt x="3970489" y="2556118"/>
                  <a:pt x="3956558" y="2568556"/>
                  <a:pt x="3955190" y="2585224"/>
                </a:cubicBezTo>
                <a:cubicBezTo>
                  <a:pt x="3953821" y="2603011"/>
                  <a:pt x="3967379" y="2618310"/>
                  <a:pt x="3985042" y="2618933"/>
                </a:cubicBezTo>
                <a:cubicBezTo>
                  <a:pt x="4002580" y="2619554"/>
                  <a:pt x="4017506" y="2605002"/>
                  <a:pt x="4017382" y="2587339"/>
                </a:cubicBezTo>
                <a:close/>
                <a:moveTo>
                  <a:pt x="3899465" y="2556864"/>
                </a:moveTo>
                <a:cubicBezTo>
                  <a:pt x="3881678" y="2555247"/>
                  <a:pt x="3866130" y="2568681"/>
                  <a:pt x="3865383" y="2586468"/>
                </a:cubicBezTo>
                <a:cubicBezTo>
                  <a:pt x="3864637" y="2603011"/>
                  <a:pt x="3877200" y="2617316"/>
                  <a:pt x="3893619" y="2618808"/>
                </a:cubicBezTo>
                <a:cubicBezTo>
                  <a:pt x="3911157" y="2620425"/>
                  <a:pt x="3926705" y="2606743"/>
                  <a:pt x="3927576" y="2589204"/>
                </a:cubicBezTo>
                <a:cubicBezTo>
                  <a:pt x="3928322" y="2572537"/>
                  <a:pt x="3916008" y="2558481"/>
                  <a:pt x="3899340" y="2556864"/>
                </a:cubicBezTo>
                <a:close/>
                <a:moveTo>
                  <a:pt x="3810032" y="2556615"/>
                </a:moveTo>
                <a:cubicBezTo>
                  <a:pt x="3792245" y="2556615"/>
                  <a:pt x="3778065" y="2571417"/>
                  <a:pt x="3778936" y="2589204"/>
                </a:cubicBezTo>
                <a:cubicBezTo>
                  <a:pt x="3779682" y="2605623"/>
                  <a:pt x="3793613" y="2618808"/>
                  <a:pt x="3810032" y="2618933"/>
                </a:cubicBezTo>
                <a:cubicBezTo>
                  <a:pt x="3827819" y="2618933"/>
                  <a:pt x="3841999" y="2604131"/>
                  <a:pt x="3841253" y="2586344"/>
                </a:cubicBezTo>
                <a:cubicBezTo>
                  <a:pt x="3840506" y="2569800"/>
                  <a:pt x="3826824" y="2556615"/>
                  <a:pt x="3810156" y="2556615"/>
                </a:cubicBezTo>
                <a:close/>
                <a:moveTo>
                  <a:pt x="3689378" y="2588707"/>
                </a:moveTo>
                <a:cubicBezTo>
                  <a:pt x="3689876" y="2605126"/>
                  <a:pt x="3703558" y="2618559"/>
                  <a:pt x="3719977" y="2618808"/>
                </a:cubicBezTo>
                <a:cubicBezTo>
                  <a:pt x="3737764" y="2619057"/>
                  <a:pt x="3752193" y="2604504"/>
                  <a:pt x="3751695" y="2586717"/>
                </a:cubicBezTo>
                <a:cubicBezTo>
                  <a:pt x="3751198" y="2570173"/>
                  <a:pt x="3737515" y="2556740"/>
                  <a:pt x="3720972" y="2556491"/>
                </a:cubicBezTo>
                <a:cubicBezTo>
                  <a:pt x="3703185" y="2556242"/>
                  <a:pt x="3688756" y="2570920"/>
                  <a:pt x="3689378" y="2588583"/>
                </a:cubicBezTo>
                <a:close/>
                <a:moveTo>
                  <a:pt x="3662013" y="2586219"/>
                </a:moveTo>
                <a:cubicBezTo>
                  <a:pt x="3661267" y="2569552"/>
                  <a:pt x="3647460" y="2556491"/>
                  <a:pt x="3630793" y="2556615"/>
                </a:cubicBezTo>
                <a:cubicBezTo>
                  <a:pt x="3614125" y="2556615"/>
                  <a:pt x="3600443" y="2569800"/>
                  <a:pt x="3599696" y="2586344"/>
                </a:cubicBezTo>
                <a:cubicBezTo>
                  <a:pt x="3598950" y="2603882"/>
                  <a:pt x="3613379" y="2618933"/>
                  <a:pt x="3630917" y="2618933"/>
                </a:cubicBezTo>
                <a:cubicBezTo>
                  <a:pt x="3648704" y="2618933"/>
                  <a:pt x="3662760" y="2604006"/>
                  <a:pt x="3662013" y="2586219"/>
                </a:cubicBezTo>
                <a:close/>
                <a:moveTo>
                  <a:pt x="3541235" y="2556615"/>
                </a:moveTo>
                <a:cubicBezTo>
                  <a:pt x="3523448" y="2556615"/>
                  <a:pt x="3509268" y="2571542"/>
                  <a:pt x="3510139" y="2589204"/>
                </a:cubicBezTo>
                <a:cubicBezTo>
                  <a:pt x="3511009" y="2605623"/>
                  <a:pt x="3524816" y="2618808"/>
                  <a:pt x="3541235" y="2618808"/>
                </a:cubicBezTo>
                <a:cubicBezTo>
                  <a:pt x="3559022" y="2618808"/>
                  <a:pt x="3573078" y="2603882"/>
                  <a:pt x="3572332" y="2586095"/>
                </a:cubicBezTo>
                <a:cubicBezTo>
                  <a:pt x="3571585" y="2569427"/>
                  <a:pt x="3557778" y="2556367"/>
                  <a:pt x="3541111" y="2556491"/>
                </a:cubicBezTo>
                <a:close/>
                <a:moveTo>
                  <a:pt x="3423691" y="2586344"/>
                </a:moveTo>
                <a:cubicBezTo>
                  <a:pt x="3422945" y="2604131"/>
                  <a:pt x="3437125" y="2618933"/>
                  <a:pt x="3454787" y="2618933"/>
                </a:cubicBezTo>
                <a:cubicBezTo>
                  <a:pt x="3472326" y="2618933"/>
                  <a:pt x="3486755" y="2603758"/>
                  <a:pt x="3485884" y="2586219"/>
                </a:cubicBezTo>
                <a:cubicBezTo>
                  <a:pt x="3485138" y="2569676"/>
                  <a:pt x="3471331" y="2556615"/>
                  <a:pt x="3454663" y="2556615"/>
                </a:cubicBezTo>
                <a:cubicBezTo>
                  <a:pt x="3437995" y="2556615"/>
                  <a:pt x="3424313" y="2569676"/>
                  <a:pt x="3423567" y="2586344"/>
                </a:cubicBezTo>
                <a:close/>
                <a:moveTo>
                  <a:pt x="3334134" y="2586344"/>
                </a:moveTo>
                <a:cubicBezTo>
                  <a:pt x="3333263" y="2604131"/>
                  <a:pt x="3347443" y="2619057"/>
                  <a:pt x="3365230" y="2619057"/>
                </a:cubicBezTo>
                <a:cubicBezTo>
                  <a:pt x="3382768" y="2619057"/>
                  <a:pt x="3397197" y="2604006"/>
                  <a:pt x="3396451" y="2586468"/>
                </a:cubicBezTo>
                <a:cubicBezTo>
                  <a:pt x="3395704" y="2569925"/>
                  <a:pt x="3382022" y="2556864"/>
                  <a:pt x="3365354" y="2556740"/>
                </a:cubicBezTo>
                <a:cubicBezTo>
                  <a:pt x="3348687" y="2556740"/>
                  <a:pt x="3334880" y="2569676"/>
                  <a:pt x="3334134" y="2586344"/>
                </a:cubicBezTo>
                <a:close/>
                <a:moveTo>
                  <a:pt x="3278409" y="2556864"/>
                </a:moveTo>
                <a:cubicBezTo>
                  <a:pt x="3260622" y="2555372"/>
                  <a:pt x="3245198" y="2568929"/>
                  <a:pt x="3244576" y="2586717"/>
                </a:cubicBezTo>
                <a:cubicBezTo>
                  <a:pt x="3243954" y="2603260"/>
                  <a:pt x="3256642" y="2617564"/>
                  <a:pt x="3273061" y="2618933"/>
                </a:cubicBezTo>
                <a:cubicBezTo>
                  <a:pt x="3290599" y="2620425"/>
                  <a:pt x="3306147" y="2606618"/>
                  <a:pt x="3306769" y="2589080"/>
                </a:cubicBezTo>
                <a:cubicBezTo>
                  <a:pt x="3307391" y="2572412"/>
                  <a:pt x="3294952" y="2558357"/>
                  <a:pt x="3278285" y="2556989"/>
                </a:cubicBezTo>
                <a:close/>
                <a:moveTo>
                  <a:pt x="3191713" y="2556864"/>
                </a:moveTo>
                <a:cubicBezTo>
                  <a:pt x="3173926" y="2555372"/>
                  <a:pt x="3158502" y="2568929"/>
                  <a:pt x="3157880" y="2586592"/>
                </a:cubicBezTo>
                <a:cubicBezTo>
                  <a:pt x="3157258" y="2602887"/>
                  <a:pt x="3170070" y="2617440"/>
                  <a:pt x="3186364" y="2618808"/>
                </a:cubicBezTo>
                <a:cubicBezTo>
                  <a:pt x="3204027" y="2620301"/>
                  <a:pt x="3219326" y="2606743"/>
                  <a:pt x="3220072" y="2588956"/>
                </a:cubicBezTo>
                <a:cubicBezTo>
                  <a:pt x="3220694" y="2572164"/>
                  <a:pt x="3208380" y="2558233"/>
                  <a:pt x="3191713" y="2556864"/>
                </a:cubicBezTo>
                <a:close/>
                <a:moveTo>
                  <a:pt x="3068447" y="2588707"/>
                </a:moveTo>
                <a:cubicBezTo>
                  <a:pt x="3068944" y="2605126"/>
                  <a:pt x="3082627" y="2618559"/>
                  <a:pt x="3098921" y="2618933"/>
                </a:cubicBezTo>
                <a:cubicBezTo>
                  <a:pt x="3116708" y="2619306"/>
                  <a:pt x="3131137" y="2604628"/>
                  <a:pt x="3130639" y="2586966"/>
                </a:cubicBezTo>
                <a:cubicBezTo>
                  <a:pt x="3130266" y="2570422"/>
                  <a:pt x="3116584" y="2556989"/>
                  <a:pt x="3100041" y="2556740"/>
                </a:cubicBezTo>
                <a:cubicBezTo>
                  <a:pt x="3082253" y="2556491"/>
                  <a:pt x="3067825" y="2571044"/>
                  <a:pt x="3068322" y="2588831"/>
                </a:cubicBezTo>
                <a:close/>
                <a:moveTo>
                  <a:pt x="3041082" y="2588085"/>
                </a:moveTo>
                <a:cubicBezTo>
                  <a:pt x="3041331" y="2570173"/>
                  <a:pt x="3026654" y="2555994"/>
                  <a:pt x="3008742" y="2556740"/>
                </a:cubicBezTo>
                <a:cubicBezTo>
                  <a:pt x="2992074" y="2557362"/>
                  <a:pt x="2978889" y="2570920"/>
                  <a:pt x="2978765" y="2587463"/>
                </a:cubicBezTo>
                <a:cubicBezTo>
                  <a:pt x="2978641" y="2605002"/>
                  <a:pt x="2993567" y="2619554"/>
                  <a:pt x="3011105" y="2618933"/>
                </a:cubicBezTo>
                <a:cubicBezTo>
                  <a:pt x="3027648" y="2618310"/>
                  <a:pt x="3040833" y="2604628"/>
                  <a:pt x="3041082" y="2588085"/>
                </a:cubicBezTo>
                <a:close/>
                <a:moveTo>
                  <a:pt x="2923413" y="2556615"/>
                </a:moveTo>
                <a:cubicBezTo>
                  <a:pt x="2905626" y="2556615"/>
                  <a:pt x="2891571" y="2571417"/>
                  <a:pt x="2892442" y="2589329"/>
                </a:cubicBezTo>
                <a:cubicBezTo>
                  <a:pt x="2893312" y="2605996"/>
                  <a:pt x="2906870" y="2618933"/>
                  <a:pt x="2923538" y="2618933"/>
                </a:cubicBezTo>
                <a:cubicBezTo>
                  <a:pt x="2941076" y="2618933"/>
                  <a:pt x="2955505" y="2603758"/>
                  <a:pt x="2954634" y="2586219"/>
                </a:cubicBezTo>
                <a:cubicBezTo>
                  <a:pt x="2953888" y="2569676"/>
                  <a:pt x="2940081" y="2556615"/>
                  <a:pt x="2923413" y="2556615"/>
                </a:cubicBezTo>
                <a:close/>
                <a:moveTo>
                  <a:pt x="2865077" y="2587090"/>
                </a:moveTo>
                <a:cubicBezTo>
                  <a:pt x="2864704" y="2570547"/>
                  <a:pt x="2851394" y="2557113"/>
                  <a:pt x="2834727" y="2556615"/>
                </a:cubicBezTo>
                <a:cubicBezTo>
                  <a:pt x="2818059" y="2556118"/>
                  <a:pt x="2804004" y="2568681"/>
                  <a:pt x="2802884" y="2585348"/>
                </a:cubicBezTo>
                <a:cubicBezTo>
                  <a:pt x="2801640" y="2603135"/>
                  <a:pt x="2815323" y="2618310"/>
                  <a:pt x="2832986" y="2618808"/>
                </a:cubicBezTo>
                <a:cubicBezTo>
                  <a:pt x="2850524" y="2619306"/>
                  <a:pt x="2865326" y="2604504"/>
                  <a:pt x="2864953" y="2586966"/>
                </a:cubicBezTo>
                <a:close/>
                <a:moveTo>
                  <a:pt x="2713202" y="2587836"/>
                </a:moveTo>
                <a:cubicBezTo>
                  <a:pt x="2713202" y="2605748"/>
                  <a:pt x="2728129" y="2619803"/>
                  <a:pt x="2745791" y="2618933"/>
                </a:cubicBezTo>
                <a:cubicBezTo>
                  <a:pt x="2762210" y="2618062"/>
                  <a:pt x="2775395" y="2604255"/>
                  <a:pt x="2775395" y="2587836"/>
                </a:cubicBezTo>
                <a:cubicBezTo>
                  <a:pt x="2775395" y="2570173"/>
                  <a:pt x="2760469" y="2555994"/>
                  <a:pt x="2742682" y="2556740"/>
                </a:cubicBezTo>
                <a:cubicBezTo>
                  <a:pt x="2726014" y="2557486"/>
                  <a:pt x="2712954" y="2571293"/>
                  <a:pt x="2713078" y="2587960"/>
                </a:cubicBezTo>
                <a:close/>
                <a:moveTo>
                  <a:pt x="2653249" y="2556615"/>
                </a:moveTo>
                <a:cubicBezTo>
                  <a:pt x="2636581" y="2557362"/>
                  <a:pt x="2623645" y="2571169"/>
                  <a:pt x="2623645" y="2587836"/>
                </a:cubicBezTo>
                <a:cubicBezTo>
                  <a:pt x="2623645" y="2604504"/>
                  <a:pt x="2636830" y="2618186"/>
                  <a:pt x="2653373" y="2618933"/>
                </a:cubicBezTo>
                <a:cubicBezTo>
                  <a:pt x="2670911" y="2619679"/>
                  <a:pt x="2685962" y="2605250"/>
                  <a:pt x="2685962" y="2587712"/>
                </a:cubicBezTo>
                <a:cubicBezTo>
                  <a:pt x="2685962" y="2570049"/>
                  <a:pt x="2671036" y="2555869"/>
                  <a:pt x="2653249" y="2556615"/>
                </a:cubicBezTo>
                <a:close/>
                <a:moveTo>
                  <a:pt x="2599265" y="2586219"/>
                </a:moveTo>
                <a:cubicBezTo>
                  <a:pt x="2598519" y="2569552"/>
                  <a:pt x="2584712" y="2556491"/>
                  <a:pt x="2568045" y="2556615"/>
                </a:cubicBezTo>
                <a:cubicBezTo>
                  <a:pt x="2551377" y="2556615"/>
                  <a:pt x="2537695" y="2569800"/>
                  <a:pt x="2536948" y="2586344"/>
                </a:cubicBezTo>
                <a:cubicBezTo>
                  <a:pt x="2536202" y="2603882"/>
                  <a:pt x="2550631" y="2618933"/>
                  <a:pt x="2568169" y="2618933"/>
                </a:cubicBezTo>
                <a:cubicBezTo>
                  <a:pt x="2585956" y="2618933"/>
                  <a:pt x="2600012" y="2604006"/>
                  <a:pt x="2599265" y="2586219"/>
                </a:cubicBezTo>
                <a:close/>
                <a:moveTo>
                  <a:pt x="2479980" y="2556615"/>
                </a:moveTo>
                <a:cubicBezTo>
                  <a:pt x="2462193" y="2555869"/>
                  <a:pt x="2447391" y="2570049"/>
                  <a:pt x="2447391" y="2587836"/>
                </a:cubicBezTo>
                <a:cubicBezTo>
                  <a:pt x="2447391" y="2605375"/>
                  <a:pt x="2462566" y="2619803"/>
                  <a:pt x="2480104" y="2618933"/>
                </a:cubicBezTo>
                <a:cubicBezTo>
                  <a:pt x="2496648" y="2618186"/>
                  <a:pt x="2509708" y="2604379"/>
                  <a:pt x="2509708" y="2587712"/>
                </a:cubicBezTo>
                <a:cubicBezTo>
                  <a:pt x="2509708" y="2571044"/>
                  <a:pt x="2496648" y="2557362"/>
                  <a:pt x="2479980" y="2556615"/>
                </a:cubicBezTo>
                <a:close/>
                <a:moveTo>
                  <a:pt x="2391791" y="2556864"/>
                </a:moveTo>
                <a:cubicBezTo>
                  <a:pt x="2374004" y="2555247"/>
                  <a:pt x="2358580" y="2568805"/>
                  <a:pt x="2357834" y="2586468"/>
                </a:cubicBezTo>
                <a:cubicBezTo>
                  <a:pt x="2357212" y="2602762"/>
                  <a:pt x="2369899" y="2617316"/>
                  <a:pt x="2386193" y="2618808"/>
                </a:cubicBezTo>
                <a:cubicBezTo>
                  <a:pt x="2403856" y="2620425"/>
                  <a:pt x="2419280" y="2606867"/>
                  <a:pt x="2420026" y="2589080"/>
                </a:cubicBezTo>
                <a:cubicBezTo>
                  <a:pt x="2420772" y="2572288"/>
                  <a:pt x="2408458" y="2558233"/>
                  <a:pt x="2391791" y="2556864"/>
                </a:cubicBezTo>
                <a:close/>
                <a:moveTo>
                  <a:pt x="2271386" y="2586219"/>
                </a:moveTo>
                <a:cubicBezTo>
                  <a:pt x="2270515" y="2604006"/>
                  <a:pt x="2284695" y="2618933"/>
                  <a:pt x="2302358" y="2618933"/>
                </a:cubicBezTo>
                <a:cubicBezTo>
                  <a:pt x="2319896" y="2618933"/>
                  <a:pt x="2334325" y="2603882"/>
                  <a:pt x="2333578" y="2586344"/>
                </a:cubicBezTo>
                <a:cubicBezTo>
                  <a:pt x="2332832" y="2569800"/>
                  <a:pt x="2319150" y="2556740"/>
                  <a:pt x="2302482" y="2556615"/>
                </a:cubicBezTo>
                <a:cubicBezTo>
                  <a:pt x="2285815" y="2556615"/>
                  <a:pt x="2272008" y="2569552"/>
                  <a:pt x="2271261" y="2586219"/>
                </a:cubicBezTo>
                <a:close/>
                <a:moveTo>
                  <a:pt x="2212178" y="2556615"/>
                </a:moveTo>
                <a:cubicBezTo>
                  <a:pt x="2195635" y="2556989"/>
                  <a:pt x="2182077" y="2570547"/>
                  <a:pt x="2181704" y="2587090"/>
                </a:cubicBezTo>
                <a:cubicBezTo>
                  <a:pt x="2181331" y="2603758"/>
                  <a:pt x="2194143" y="2617813"/>
                  <a:pt x="2210686" y="2618933"/>
                </a:cubicBezTo>
                <a:cubicBezTo>
                  <a:pt x="2228224" y="2620176"/>
                  <a:pt x="2243648" y="2606245"/>
                  <a:pt x="2244021" y="2588583"/>
                </a:cubicBezTo>
                <a:cubicBezTo>
                  <a:pt x="2244519" y="2570796"/>
                  <a:pt x="2229965" y="2556242"/>
                  <a:pt x="2212178" y="2556615"/>
                </a:cubicBezTo>
                <a:close/>
                <a:moveTo>
                  <a:pt x="2124736" y="2556740"/>
                </a:moveTo>
                <a:cubicBezTo>
                  <a:pt x="2106824" y="2555869"/>
                  <a:pt x="2092146" y="2570049"/>
                  <a:pt x="2092146" y="2587836"/>
                </a:cubicBezTo>
                <a:cubicBezTo>
                  <a:pt x="2092146" y="2604504"/>
                  <a:pt x="2105332" y="2618186"/>
                  <a:pt x="2121875" y="2618933"/>
                </a:cubicBezTo>
                <a:cubicBezTo>
                  <a:pt x="2139413" y="2619679"/>
                  <a:pt x="2154464" y="2605250"/>
                  <a:pt x="2154464" y="2587712"/>
                </a:cubicBezTo>
                <a:cubicBezTo>
                  <a:pt x="2154464" y="2571044"/>
                  <a:pt x="2141403" y="2557486"/>
                  <a:pt x="2124736" y="2556740"/>
                </a:cubicBezTo>
                <a:close/>
                <a:moveTo>
                  <a:pt x="2039158" y="2556740"/>
                </a:moveTo>
                <a:cubicBezTo>
                  <a:pt x="2021371" y="2555372"/>
                  <a:pt x="2005948" y="2568929"/>
                  <a:pt x="2005450" y="2586592"/>
                </a:cubicBezTo>
                <a:cubicBezTo>
                  <a:pt x="2004952" y="2602887"/>
                  <a:pt x="2017764" y="2617316"/>
                  <a:pt x="2034059" y="2618808"/>
                </a:cubicBezTo>
                <a:cubicBezTo>
                  <a:pt x="2051721" y="2620301"/>
                  <a:pt x="2067021" y="2606743"/>
                  <a:pt x="2067767" y="2588831"/>
                </a:cubicBezTo>
                <a:cubicBezTo>
                  <a:pt x="2068389" y="2572039"/>
                  <a:pt x="2055950" y="2558108"/>
                  <a:pt x="2039283" y="2556740"/>
                </a:cubicBezTo>
                <a:close/>
                <a:moveTo>
                  <a:pt x="1978210" y="2586095"/>
                </a:moveTo>
                <a:cubicBezTo>
                  <a:pt x="1977463" y="2569427"/>
                  <a:pt x="1963656" y="2556491"/>
                  <a:pt x="1946989" y="2556491"/>
                </a:cubicBezTo>
                <a:cubicBezTo>
                  <a:pt x="1930321" y="2556491"/>
                  <a:pt x="1916639" y="2569676"/>
                  <a:pt x="1915893" y="2586219"/>
                </a:cubicBezTo>
                <a:cubicBezTo>
                  <a:pt x="1915146" y="2603758"/>
                  <a:pt x="1929575" y="2618808"/>
                  <a:pt x="1947113" y="2618808"/>
                </a:cubicBezTo>
                <a:cubicBezTo>
                  <a:pt x="1964776" y="2618808"/>
                  <a:pt x="1978956" y="2603882"/>
                  <a:pt x="1978085" y="2586095"/>
                </a:cubicBezTo>
                <a:close/>
                <a:moveTo>
                  <a:pt x="1860292" y="2556740"/>
                </a:moveTo>
                <a:cubicBezTo>
                  <a:pt x="1842505" y="2555123"/>
                  <a:pt x="1827081" y="2568681"/>
                  <a:pt x="1826335" y="2586344"/>
                </a:cubicBezTo>
                <a:cubicBezTo>
                  <a:pt x="1825713" y="2602638"/>
                  <a:pt x="1838401" y="2617191"/>
                  <a:pt x="1854695" y="2618684"/>
                </a:cubicBezTo>
                <a:cubicBezTo>
                  <a:pt x="1872358" y="2620301"/>
                  <a:pt x="1887782" y="2606743"/>
                  <a:pt x="1888528" y="2588956"/>
                </a:cubicBezTo>
                <a:cubicBezTo>
                  <a:pt x="1889274" y="2572164"/>
                  <a:pt x="1876960" y="2558108"/>
                  <a:pt x="1860292" y="2556740"/>
                </a:cubicBezTo>
                <a:close/>
                <a:moveTo>
                  <a:pt x="1799095" y="2587587"/>
                </a:moveTo>
                <a:cubicBezTo>
                  <a:pt x="1799095" y="2569800"/>
                  <a:pt x="1784293" y="2555745"/>
                  <a:pt x="1766382" y="2556615"/>
                </a:cubicBezTo>
                <a:cubicBezTo>
                  <a:pt x="1749714" y="2557486"/>
                  <a:pt x="1736778" y="2571044"/>
                  <a:pt x="1736778" y="2587712"/>
                </a:cubicBezTo>
                <a:cubicBezTo>
                  <a:pt x="1736778" y="2605250"/>
                  <a:pt x="1751953" y="2619679"/>
                  <a:pt x="1769491" y="2618808"/>
                </a:cubicBezTo>
                <a:cubicBezTo>
                  <a:pt x="1786034" y="2618062"/>
                  <a:pt x="1799095" y="2604255"/>
                  <a:pt x="1799095" y="2587587"/>
                </a:cubicBezTo>
                <a:close/>
                <a:moveTo>
                  <a:pt x="1712523" y="2585224"/>
                </a:moveTo>
                <a:cubicBezTo>
                  <a:pt x="1711279" y="2568681"/>
                  <a:pt x="1697099" y="2555994"/>
                  <a:pt x="1680556" y="2556367"/>
                </a:cubicBezTo>
                <a:cubicBezTo>
                  <a:pt x="1664012" y="2556740"/>
                  <a:pt x="1650579" y="2570422"/>
                  <a:pt x="1650330" y="2586966"/>
                </a:cubicBezTo>
                <a:cubicBezTo>
                  <a:pt x="1650081" y="2604753"/>
                  <a:pt x="1664634" y="2619181"/>
                  <a:pt x="1682421" y="2618684"/>
                </a:cubicBezTo>
                <a:cubicBezTo>
                  <a:pt x="1699960" y="2618186"/>
                  <a:pt x="1713891" y="2602762"/>
                  <a:pt x="1712647" y="2585224"/>
                </a:cubicBezTo>
                <a:close/>
                <a:moveTo>
                  <a:pt x="1589506" y="2556615"/>
                </a:moveTo>
                <a:cubicBezTo>
                  <a:pt x="1572838" y="2557859"/>
                  <a:pt x="1560275" y="2571790"/>
                  <a:pt x="1560897" y="2588583"/>
                </a:cubicBezTo>
                <a:cubicBezTo>
                  <a:pt x="1561394" y="2605250"/>
                  <a:pt x="1574828" y="2618559"/>
                  <a:pt x="1591371" y="2618808"/>
                </a:cubicBezTo>
                <a:cubicBezTo>
                  <a:pt x="1608910" y="2619057"/>
                  <a:pt x="1623587" y="2604255"/>
                  <a:pt x="1623090" y="2586717"/>
                </a:cubicBezTo>
                <a:cubicBezTo>
                  <a:pt x="1622592" y="2569054"/>
                  <a:pt x="1607293" y="2555372"/>
                  <a:pt x="1589506" y="2556740"/>
                </a:cubicBezTo>
                <a:close/>
                <a:moveTo>
                  <a:pt x="1501689" y="2556367"/>
                </a:moveTo>
                <a:cubicBezTo>
                  <a:pt x="1485146" y="2556740"/>
                  <a:pt x="1471588" y="2570298"/>
                  <a:pt x="1471215" y="2586841"/>
                </a:cubicBezTo>
                <a:cubicBezTo>
                  <a:pt x="1470842" y="2603509"/>
                  <a:pt x="1483654" y="2617564"/>
                  <a:pt x="1500197" y="2618684"/>
                </a:cubicBezTo>
                <a:cubicBezTo>
                  <a:pt x="1517735" y="2619928"/>
                  <a:pt x="1533159" y="2605996"/>
                  <a:pt x="1533532" y="2588334"/>
                </a:cubicBezTo>
                <a:cubicBezTo>
                  <a:pt x="1534030" y="2570547"/>
                  <a:pt x="1519477" y="2555994"/>
                  <a:pt x="1501689" y="2556367"/>
                </a:cubicBezTo>
                <a:close/>
                <a:moveTo>
                  <a:pt x="1384643" y="2588583"/>
                </a:moveTo>
                <a:cubicBezTo>
                  <a:pt x="1385140" y="2605002"/>
                  <a:pt x="1398823" y="2618435"/>
                  <a:pt x="1415242" y="2618684"/>
                </a:cubicBezTo>
                <a:cubicBezTo>
                  <a:pt x="1433029" y="2618933"/>
                  <a:pt x="1447457" y="2604379"/>
                  <a:pt x="1446960" y="2586592"/>
                </a:cubicBezTo>
                <a:cubicBezTo>
                  <a:pt x="1446463" y="2570049"/>
                  <a:pt x="1432780" y="2556615"/>
                  <a:pt x="1416237" y="2556367"/>
                </a:cubicBezTo>
                <a:cubicBezTo>
                  <a:pt x="1398450" y="2556118"/>
                  <a:pt x="1384021" y="2570796"/>
                  <a:pt x="1384643" y="2588458"/>
                </a:cubicBezTo>
                <a:close/>
                <a:moveTo>
                  <a:pt x="1328794" y="2556615"/>
                </a:moveTo>
                <a:cubicBezTo>
                  <a:pt x="1311007" y="2555247"/>
                  <a:pt x="1295583" y="2568805"/>
                  <a:pt x="1295085" y="2586468"/>
                </a:cubicBezTo>
                <a:cubicBezTo>
                  <a:pt x="1294588" y="2602762"/>
                  <a:pt x="1307400" y="2617191"/>
                  <a:pt x="1323694" y="2618684"/>
                </a:cubicBezTo>
                <a:cubicBezTo>
                  <a:pt x="1341357" y="2620176"/>
                  <a:pt x="1356656" y="2606618"/>
                  <a:pt x="1357403" y="2588707"/>
                </a:cubicBezTo>
                <a:cubicBezTo>
                  <a:pt x="1358025" y="2571915"/>
                  <a:pt x="1345586" y="2557984"/>
                  <a:pt x="1328918" y="2556615"/>
                </a:cubicBezTo>
                <a:close/>
                <a:moveTo>
                  <a:pt x="1267596" y="2590448"/>
                </a:moveTo>
                <a:cubicBezTo>
                  <a:pt x="1269213" y="2572661"/>
                  <a:pt x="1255780" y="2557113"/>
                  <a:pt x="1237993" y="2556367"/>
                </a:cubicBezTo>
                <a:cubicBezTo>
                  <a:pt x="1221449" y="2555621"/>
                  <a:pt x="1207145" y="2568183"/>
                  <a:pt x="1205528" y="2584602"/>
                </a:cubicBezTo>
                <a:cubicBezTo>
                  <a:pt x="1203911" y="2602141"/>
                  <a:pt x="1217593" y="2617813"/>
                  <a:pt x="1235132" y="2618559"/>
                </a:cubicBezTo>
                <a:cubicBezTo>
                  <a:pt x="1251799" y="2619306"/>
                  <a:pt x="1265855" y="2606991"/>
                  <a:pt x="1267472" y="2590324"/>
                </a:cubicBezTo>
                <a:close/>
                <a:moveTo>
                  <a:pt x="1119080" y="2585970"/>
                </a:moveTo>
                <a:cubicBezTo>
                  <a:pt x="1118210" y="2603758"/>
                  <a:pt x="1132390" y="2618684"/>
                  <a:pt x="1150052" y="2618684"/>
                </a:cubicBezTo>
                <a:cubicBezTo>
                  <a:pt x="1167591" y="2618684"/>
                  <a:pt x="1182019" y="2603633"/>
                  <a:pt x="1181273" y="2586095"/>
                </a:cubicBezTo>
                <a:cubicBezTo>
                  <a:pt x="1180527" y="2569552"/>
                  <a:pt x="1166844" y="2556491"/>
                  <a:pt x="1150177" y="2556367"/>
                </a:cubicBezTo>
                <a:cubicBezTo>
                  <a:pt x="1133509" y="2556367"/>
                  <a:pt x="1119702" y="2569303"/>
                  <a:pt x="1118956" y="2585970"/>
                </a:cubicBezTo>
                <a:close/>
                <a:moveTo>
                  <a:pt x="1058629" y="2556491"/>
                </a:moveTo>
                <a:cubicBezTo>
                  <a:pt x="1041961" y="2557486"/>
                  <a:pt x="1029150" y="2571417"/>
                  <a:pt x="1029523" y="2588085"/>
                </a:cubicBezTo>
                <a:cubicBezTo>
                  <a:pt x="1029896" y="2604753"/>
                  <a:pt x="1043081" y="2618186"/>
                  <a:pt x="1059624" y="2618684"/>
                </a:cubicBezTo>
                <a:cubicBezTo>
                  <a:pt x="1077163" y="2619181"/>
                  <a:pt x="1091964" y="2604504"/>
                  <a:pt x="1091716" y="2586966"/>
                </a:cubicBezTo>
                <a:cubicBezTo>
                  <a:pt x="1091467" y="2569303"/>
                  <a:pt x="1076292" y="2555372"/>
                  <a:pt x="1058505" y="2556491"/>
                </a:cubicBezTo>
                <a:close/>
                <a:moveTo>
                  <a:pt x="939965" y="2586219"/>
                </a:moveTo>
                <a:cubicBezTo>
                  <a:pt x="939219" y="2604006"/>
                  <a:pt x="953524" y="2618808"/>
                  <a:pt x="971311" y="2618684"/>
                </a:cubicBezTo>
                <a:cubicBezTo>
                  <a:pt x="987729" y="2618559"/>
                  <a:pt x="1001536" y="2605250"/>
                  <a:pt x="1002283" y="2588831"/>
                </a:cubicBezTo>
                <a:cubicBezTo>
                  <a:pt x="1003029" y="2571044"/>
                  <a:pt x="988849" y="2556367"/>
                  <a:pt x="970937" y="2556367"/>
                </a:cubicBezTo>
                <a:cubicBezTo>
                  <a:pt x="954394" y="2556367"/>
                  <a:pt x="940587" y="2569676"/>
                  <a:pt x="939965" y="2586219"/>
                </a:cubicBezTo>
                <a:close/>
                <a:moveTo>
                  <a:pt x="850657" y="2584975"/>
                </a:moveTo>
                <a:cubicBezTo>
                  <a:pt x="849289" y="2602762"/>
                  <a:pt x="862847" y="2618062"/>
                  <a:pt x="880509" y="2618684"/>
                </a:cubicBezTo>
                <a:cubicBezTo>
                  <a:pt x="896804" y="2619181"/>
                  <a:pt x="911233" y="2606370"/>
                  <a:pt x="912725" y="2590075"/>
                </a:cubicBezTo>
                <a:cubicBezTo>
                  <a:pt x="914218" y="2572412"/>
                  <a:pt x="900535" y="2557113"/>
                  <a:pt x="882748" y="2556367"/>
                </a:cubicBezTo>
                <a:cubicBezTo>
                  <a:pt x="865956" y="2555745"/>
                  <a:pt x="852025" y="2568183"/>
                  <a:pt x="850657" y="2584851"/>
                </a:cubicBezTo>
                <a:close/>
                <a:moveTo>
                  <a:pt x="796549" y="2556367"/>
                </a:moveTo>
                <a:cubicBezTo>
                  <a:pt x="778762" y="2555496"/>
                  <a:pt x="763836" y="2569676"/>
                  <a:pt x="763836" y="2587463"/>
                </a:cubicBezTo>
                <a:cubicBezTo>
                  <a:pt x="763836" y="2605002"/>
                  <a:pt x="778887" y="2619430"/>
                  <a:pt x="796425" y="2618684"/>
                </a:cubicBezTo>
                <a:cubicBezTo>
                  <a:pt x="812968" y="2617937"/>
                  <a:pt x="826029" y="2604255"/>
                  <a:pt x="826153" y="2587587"/>
                </a:cubicBezTo>
                <a:cubicBezTo>
                  <a:pt x="826153" y="2570920"/>
                  <a:pt x="813217" y="2557113"/>
                  <a:pt x="796549" y="2556367"/>
                </a:cubicBezTo>
                <a:close/>
                <a:moveTo>
                  <a:pt x="674278" y="2587090"/>
                </a:moveTo>
                <a:cubicBezTo>
                  <a:pt x="674154" y="2604628"/>
                  <a:pt x="689080" y="2619181"/>
                  <a:pt x="706619" y="2618684"/>
                </a:cubicBezTo>
                <a:cubicBezTo>
                  <a:pt x="724281" y="2618062"/>
                  <a:pt x="737839" y="2602762"/>
                  <a:pt x="736471" y="2584975"/>
                </a:cubicBezTo>
                <a:cubicBezTo>
                  <a:pt x="735103" y="2568308"/>
                  <a:pt x="721172" y="2555869"/>
                  <a:pt x="704380" y="2556491"/>
                </a:cubicBezTo>
                <a:cubicBezTo>
                  <a:pt x="687712" y="2557113"/>
                  <a:pt x="674527" y="2570671"/>
                  <a:pt x="674403" y="2587214"/>
                </a:cubicBezTo>
                <a:close/>
                <a:moveTo>
                  <a:pt x="584721" y="2586344"/>
                </a:moveTo>
                <a:cubicBezTo>
                  <a:pt x="584099" y="2603882"/>
                  <a:pt x="598652" y="2618808"/>
                  <a:pt x="616315" y="2618684"/>
                </a:cubicBezTo>
                <a:cubicBezTo>
                  <a:pt x="633978" y="2618559"/>
                  <a:pt x="648033" y="2603509"/>
                  <a:pt x="647038" y="2585722"/>
                </a:cubicBezTo>
                <a:cubicBezTo>
                  <a:pt x="646167" y="2569054"/>
                  <a:pt x="632236" y="2556242"/>
                  <a:pt x="615569" y="2556367"/>
                </a:cubicBezTo>
                <a:cubicBezTo>
                  <a:pt x="598901" y="2556615"/>
                  <a:pt x="585343" y="2569800"/>
                  <a:pt x="584721" y="2586344"/>
                </a:cubicBezTo>
                <a:close/>
                <a:moveTo>
                  <a:pt x="498522" y="2584851"/>
                </a:moveTo>
                <a:cubicBezTo>
                  <a:pt x="497029" y="2602638"/>
                  <a:pt x="510587" y="2618062"/>
                  <a:pt x="528250" y="2618684"/>
                </a:cubicBezTo>
                <a:cubicBezTo>
                  <a:pt x="544545" y="2619306"/>
                  <a:pt x="559098" y="2606494"/>
                  <a:pt x="560466" y="2590200"/>
                </a:cubicBezTo>
                <a:cubicBezTo>
                  <a:pt x="561959" y="2572537"/>
                  <a:pt x="548401" y="2557237"/>
                  <a:pt x="530614" y="2556491"/>
                </a:cubicBezTo>
                <a:cubicBezTo>
                  <a:pt x="513822" y="2555869"/>
                  <a:pt x="499890" y="2568183"/>
                  <a:pt x="498522" y="2584851"/>
                </a:cubicBezTo>
                <a:close/>
                <a:moveTo>
                  <a:pt x="441429" y="2556491"/>
                </a:moveTo>
                <a:cubicBezTo>
                  <a:pt x="423642" y="2555621"/>
                  <a:pt x="408716" y="2569676"/>
                  <a:pt x="408716" y="2587463"/>
                </a:cubicBezTo>
                <a:cubicBezTo>
                  <a:pt x="408716" y="2604131"/>
                  <a:pt x="421776" y="2617813"/>
                  <a:pt x="438320" y="2618684"/>
                </a:cubicBezTo>
                <a:cubicBezTo>
                  <a:pt x="455858" y="2619554"/>
                  <a:pt x="470909" y="2605126"/>
                  <a:pt x="471033" y="2587587"/>
                </a:cubicBezTo>
                <a:cubicBezTo>
                  <a:pt x="471033" y="2570920"/>
                  <a:pt x="458097" y="2557362"/>
                  <a:pt x="441429" y="2556491"/>
                </a:cubicBezTo>
                <a:close/>
                <a:moveTo>
                  <a:pt x="351747" y="2556491"/>
                </a:moveTo>
                <a:cubicBezTo>
                  <a:pt x="333836" y="2555621"/>
                  <a:pt x="319159" y="2569800"/>
                  <a:pt x="319159" y="2587587"/>
                </a:cubicBezTo>
                <a:cubicBezTo>
                  <a:pt x="319159" y="2604255"/>
                  <a:pt x="332343" y="2617937"/>
                  <a:pt x="348887" y="2618684"/>
                </a:cubicBezTo>
                <a:cubicBezTo>
                  <a:pt x="366425" y="2619430"/>
                  <a:pt x="381476" y="2605002"/>
                  <a:pt x="381476" y="2587463"/>
                </a:cubicBezTo>
                <a:cubicBezTo>
                  <a:pt x="381476" y="2570920"/>
                  <a:pt x="368415" y="2557237"/>
                  <a:pt x="351747" y="2556491"/>
                </a:cubicBezTo>
                <a:close/>
                <a:moveTo>
                  <a:pt x="232586" y="2588085"/>
                </a:moveTo>
                <a:cubicBezTo>
                  <a:pt x="232959" y="2604504"/>
                  <a:pt x="246393" y="2618186"/>
                  <a:pt x="262812" y="2618559"/>
                </a:cubicBezTo>
                <a:cubicBezTo>
                  <a:pt x="280599" y="2619057"/>
                  <a:pt x="295152" y="2604628"/>
                  <a:pt x="294903" y="2586841"/>
                </a:cubicBezTo>
                <a:cubicBezTo>
                  <a:pt x="294655" y="2570298"/>
                  <a:pt x="281097" y="2556615"/>
                  <a:pt x="264678" y="2556242"/>
                </a:cubicBezTo>
                <a:cubicBezTo>
                  <a:pt x="246891" y="2555745"/>
                  <a:pt x="232338" y="2570298"/>
                  <a:pt x="232711" y="2587960"/>
                </a:cubicBezTo>
                <a:close/>
                <a:moveTo>
                  <a:pt x="143029" y="2587587"/>
                </a:moveTo>
                <a:cubicBezTo>
                  <a:pt x="143029" y="2604006"/>
                  <a:pt x="156463" y="2617813"/>
                  <a:pt x="172757" y="2618559"/>
                </a:cubicBezTo>
                <a:cubicBezTo>
                  <a:pt x="190544" y="2619430"/>
                  <a:pt x="205346" y="2605250"/>
                  <a:pt x="205222" y="2587339"/>
                </a:cubicBezTo>
                <a:cubicBezTo>
                  <a:pt x="205222" y="2570671"/>
                  <a:pt x="192037" y="2556989"/>
                  <a:pt x="175493" y="2556242"/>
                </a:cubicBezTo>
                <a:cubicBezTo>
                  <a:pt x="157706" y="2555496"/>
                  <a:pt x="142905" y="2569800"/>
                  <a:pt x="143029" y="2587463"/>
                </a:cubicBezTo>
                <a:close/>
                <a:moveTo>
                  <a:pt x="84941" y="2556367"/>
                </a:moveTo>
                <a:cubicBezTo>
                  <a:pt x="67154" y="2556242"/>
                  <a:pt x="52850" y="2570920"/>
                  <a:pt x="53471" y="2588707"/>
                </a:cubicBezTo>
                <a:cubicBezTo>
                  <a:pt x="54093" y="2605126"/>
                  <a:pt x="67900" y="2618435"/>
                  <a:pt x="84319" y="2618684"/>
                </a:cubicBezTo>
                <a:cubicBezTo>
                  <a:pt x="102106" y="2618933"/>
                  <a:pt x="116410" y="2604131"/>
                  <a:pt x="115789" y="2586344"/>
                </a:cubicBezTo>
                <a:cubicBezTo>
                  <a:pt x="115167" y="2569800"/>
                  <a:pt x="101484" y="2556491"/>
                  <a:pt x="84941" y="2556367"/>
                </a:cubicBezTo>
                <a:close/>
                <a:moveTo>
                  <a:pt x="3927327" y="2409716"/>
                </a:moveTo>
                <a:cubicBezTo>
                  <a:pt x="3928198" y="2393298"/>
                  <a:pt x="3915138" y="2379366"/>
                  <a:pt x="3898221" y="2378744"/>
                </a:cubicBezTo>
                <a:cubicBezTo>
                  <a:pt x="3880807" y="2377998"/>
                  <a:pt x="3867622" y="2390064"/>
                  <a:pt x="3867125" y="2407229"/>
                </a:cubicBezTo>
                <a:cubicBezTo>
                  <a:pt x="3866627" y="2424021"/>
                  <a:pt x="3879315" y="2438201"/>
                  <a:pt x="3895733" y="2438823"/>
                </a:cubicBezTo>
                <a:cubicBezTo>
                  <a:pt x="3911530" y="2439445"/>
                  <a:pt x="3926581" y="2425638"/>
                  <a:pt x="3927327" y="2409592"/>
                </a:cubicBezTo>
                <a:close/>
                <a:moveTo>
                  <a:pt x="8776364" y="2378744"/>
                </a:moveTo>
                <a:cubicBezTo>
                  <a:pt x="8758949" y="2377874"/>
                  <a:pt x="8745640" y="2389815"/>
                  <a:pt x="8745018" y="2406980"/>
                </a:cubicBezTo>
                <a:cubicBezTo>
                  <a:pt x="8744272" y="2423772"/>
                  <a:pt x="8757084" y="2438076"/>
                  <a:pt x="8773379" y="2438947"/>
                </a:cubicBezTo>
                <a:cubicBezTo>
                  <a:pt x="8789175" y="2439693"/>
                  <a:pt x="8804226" y="2426011"/>
                  <a:pt x="8805221" y="2410090"/>
                </a:cubicBezTo>
                <a:cubicBezTo>
                  <a:pt x="8806216" y="2393671"/>
                  <a:pt x="8793280" y="2379615"/>
                  <a:pt x="8776364" y="2378869"/>
                </a:cubicBezTo>
                <a:close/>
                <a:moveTo>
                  <a:pt x="13414816" y="2498652"/>
                </a:moveTo>
                <a:cubicBezTo>
                  <a:pt x="13415188" y="2480989"/>
                  <a:pt x="13400387" y="2466809"/>
                  <a:pt x="13382350" y="2467680"/>
                </a:cubicBezTo>
                <a:cubicBezTo>
                  <a:pt x="13365559" y="2468426"/>
                  <a:pt x="13353120" y="2482109"/>
                  <a:pt x="13353743" y="2499025"/>
                </a:cubicBezTo>
                <a:cubicBezTo>
                  <a:pt x="13354241" y="2515942"/>
                  <a:pt x="13367674" y="2529002"/>
                  <a:pt x="13384341" y="2528753"/>
                </a:cubicBezTo>
                <a:cubicBezTo>
                  <a:pt x="13400511" y="2528629"/>
                  <a:pt x="13414567" y="2514822"/>
                  <a:pt x="13414816" y="2498528"/>
                </a:cubicBezTo>
                <a:close/>
                <a:moveTo>
                  <a:pt x="13295033" y="2467804"/>
                </a:moveTo>
                <a:cubicBezTo>
                  <a:pt x="13277992" y="2467431"/>
                  <a:pt x="13264682" y="2479994"/>
                  <a:pt x="13264061" y="2496910"/>
                </a:cubicBezTo>
                <a:cubicBezTo>
                  <a:pt x="13263439" y="2514822"/>
                  <a:pt x="13277743" y="2529500"/>
                  <a:pt x="13295405" y="2528877"/>
                </a:cubicBezTo>
                <a:cubicBezTo>
                  <a:pt x="13311576" y="2528256"/>
                  <a:pt x="13325258" y="2514200"/>
                  <a:pt x="13325258" y="2497906"/>
                </a:cubicBezTo>
                <a:cubicBezTo>
                  <a:pt x="13325258" y="2481362"/>
                  <a:pt x="13311949" y="2468053"/>
                  <a:pt x="13295033" y="2467804"/>
                </a:cubicBezTo>
                <a:close/>
                <a:moveTo>
                  <a:pt x="13238064" y="2498652"/>
                </a:moveTo>
                <a:cubicBezTo>
                  <a:pt x="13238437" y="2481611"/>
                  <a:pt x="13225874" y="2468302"/>
                  <a:pt x="13208958" y="2467680"/>
                </a:cubicBezTo>
                <a:cubicBezTo>
                  <a:pt x="13190923" y="2467058"/>
                  <a:pt x="13176369" y="2481362"/>
                  <a:pt x="13176991" y="2499025"/>
                </a:cubicBezTo>
                <a:cubicBezTo>
                  <a:pt x="13177613" y="2515195"/>
                  <a:pt x="13191668" y="2528877"/>
                  <a:pt x="13207839" y="2528877"/>
                </a:cubicBezTo>
                <a:cubicBezTo>
                  <a:pt x="13224381" y="2528877"/>
                  <a:pt x="13237692" y="2515568"/>
                  <a:pt x="13237939" y="2498652"/>
                </a:cubicBezTo>
                <a:close/>
                <a:moveTo>
                  <a:pt x="13118280" y="2467680"/>
                </a:moveTo>
                <a:cubicBezTo>
                  <a:pt x="13101364" y="2467680"/>
                  <a:pt x="13087807" y="2480616"/>
                  <a:pt x="13087309" y="2497159"/>
                </a:cubicBezTo>
                <a:cubicBezTo>
                  <a:pt x="13086812" y="2514325"/>
                  <a:pt x="13102236" y="2529624"/>
                  <a:pt x="13119401" y="2528877"/>
                </a:cubicBezTo>
                <a:cubicBezTo>
                  <a:pt x="13135819" y="2528131"/>
                  <a:pt x="13148756" y="2514200"/>
                  <a:pt x="13148507" y="2497532"/>
                </a:cubicBezTo>
                <a:cubicBezTo>
                  <a:pt x="13148258" y="2480492"/>
                  <a:pt x="13135321" y="2467680"/>
                  <a:pt x="13118280" y="2467680"/>
                </a:cubicBezTo>
                <a:close/>
                <a:moveTo>
                  <a:pt x="13058948" y="2499398"/>
                </a:moveTo>
                <a:cubicBezTo>
                  <a:pt x="13059695" y="2482357"/>
                  <a:pt x="13047506" y="2468675"/>
                  <a:pt x="13030590" y="2467680"/>
                </a:cubicBezTo>
                <a:cubicBezTo>
                  <a:pt x="13012677" y="2466685"/>
                  <a:pt x="12997627" y="2480616"/>
                  <a:pt x="12997876" y="2498279"/>
                </a:cubicBezTo>
                <a:cubicBezTo>
                  <a:pt x="12998001" y="2514449"/>
                  <a:pt x="13011807" y="2528504"/>
                  <a:pt x="13028101" y="2528753"/>
                </a:cubicBezTo>
                <a:cubicBezTo>
                  <a:pt x="13044645" y="2529126"/>
                  <a:pt x="13058203" y="2516190"/>
                  <a:pt x="13058948" y="2499274"/>
                </a:cubicBezTo>
                <a:close/>
                <a:moveTo>
                  <a:pt x="12941156" y="2467680"/>
                </a:moveTo>
                <a:cubicBezTo>
                  <a:pt x="12924364" y="2466685"/>
                  <a:pt x="12909935" y="2478875"/>
                  <a:pt x="12908443" y="2495169"/>
                </a:cubicBezTo>
                <a:cubicBezTo>
                  <a:pt x="12906825" y="2512334"/>
                  <a:pt x="12921006" y="2528256"/>
                  <a:pt x="12938420" y="2528753"/>
                </a:cubicBezTo>
                <a:cubicBezTo>
                  <a:pt x="12955087" y="2529126"/>
                  <a:pt x="12968646" y="2516315"/>
                  <a:pt x="12969392" y="2499398"/>
                </a:cubicBezTo>
                <a:cubicBezTo>
                  <a:pt x="12970139" y="2482357"/>
                  <a:pt x="12958072" y="2468675"/>
                  <a:pt x="12941156" y="2467680"/>
                </a:cubicBezTo>
                <a:close/>
                <a:moveTo>
                  <a:pt x="12883441" y="2498652"/>
                </a:moveTo>
                <a:cubicBezTo>
                  <a:pt x="12883814" y="2480989"/>
                  <a:pt x="12869013" y="2466809"/>
                  <a:pt x="12850977" y="2467680"/>
                </a:cubicBezTo>
                <a:cubicBezTo>
                  <a:pt x="12834185" y="2468426"/>
                  <a:pt x="12821746" y="2482109"/>
                  <a:pt x="12822369" y="2499025"/>
                </a:cubicBezTo>
                <a:cubicBezTo>
                  <a:pt x="12822865" y="2515942"/>
                  <a:pt x="12836300" y="2529002"/>
                  <a:pt x="12852967" y="2528753"/>
                </a:cubicBezTo>
                <a:cubicBezTo>
                  <a:pt x="12869138" y="2528629"/>
                  <a:pt x="12883193" y="2514822"/>
                  <a:pt x="12883441" y="2498528"/>
                </a:cubicBezTo>
                <a:close/>
                <a:moveTo>
                  <a:pt x="12793884" y="2498279"/>
                </a:moveTo>
                <a:cubicBezTo>
                  <a:pt x="12794009" y="2480616"/>
                  <a:pt x="12779082" y="2466685"/>
                  <a:pt x="12761171" y="2467680"/>
                </a:cubicBezTo>
                <a:cubicBezTo>
                  <a:pt x="12744379" y="2468675"/>
                  <a:pt x="12732065" y="2482233"/>
                  <a:pt x="12732811" y="2499398"/>
                </a:cubicBezTo>
                <a:cubicBezTo>
                  <a:pt x="12733558" y="2516315"/>
                  <a:pt x="12746991" y="2529251"/>
                  <a:pt x="12763658" y="2528877"/>
                </a:cubicBezTo>
                <a:cubicBezTo>
                  <a:pt x="12779953" y="2528504"/>
                  <a:pt x="12793760" y="2514573"/>
                  <a:pt x="12793884" y="2498403"/>
                </a:cubicBezTo>
                <a:close/>
                <a:moveTo>
                  <a:pt x="12674848" y="2467804"/>
                </a:moveTo>
                <a:cubicBezTo>
                  <a:pt x="12657806" y="2467058"/>
                  <a:pt x="12644124" y="2479248"/>
                  <a:pt x="12643129" y="2496164"/>
                </a:cubicBezTo>
                <a:cubicBezTo>
                  <a:pt x="12642135" y="2514076"/>
                  <a:pt x="12656190" y="2529126"/>
                  <a:pt x="12673728" y="2528877"/>
                </a:cubicBezTo>
                <a:cubicBezTo>
                  <a:pt x="12689898" y="2528753"/>
                  <a:pt x="12703954" y="2514946"/>
                  <a:pt x="12704203" y="2498652"/>
                </a:cubicBezTo>
                <a:cubicBezTo>
                  <a:pt x="12704575" y="2481984"/>
                  <a:pt x="12691640" y="2468551"/>
                  <a:pt x="12674724" y="2467804"/>
                </a:cubicBezTo>
                <a:close/>
                <a:moveTo>
                  <a:pt x="12588399" y="2467680"/>
                </a:moveTo>
                <a:cubicBezTo>
                  <a:pt x="12571608" y="2466934"/>
                  <a:pt x="12557428" y="2479372"/>
                  <a:pt x="12556184" y="2495791"/>
                </a:cubicBezTo>
                <a:cubicBezTo>
                  <a:pt x="12554816" y="2513081"/>
                  <a:pt x="12569368" y="2528753"/>
                  <a:pt x="12586782" y="2528877"/>
                </a:cubicBezTo>
                <a:cubicBezTo>
                  <a:pt x="12603327" y="2528877"/>
                  <a:pt x="12616760" y="2515942"/>
                  <a:pt x="12617258" y="2499025"/>
                </a:cubicBezTo>
                <a:cubicBezTo>
                  <a:pt x="12617754" y="2481984"/>
                  <a:pt x="12605316" y="2468426"/>
                  <a:pt x="12588524" y="2467680"/>
                </a:cubicBezTo>
                <a:close/>
                <a:moveTo>
                  <a:pt x="12499215" y="2467680"/>
                </a:moveTo>
                <a:cubicBezTo>
                  <a:pt x="12482547" y="2466809"/>
                  <a:pt x="12468118" y="2478999"/>
                  <a:pt x="12466626" y="2495418"/>
                </a:cubicBezTo>
                <a:cubicBezTo>
                  <a:pt x="12465133" y="2512707"/>
                  <a:pt x="12479438" y="2528504"/>
                  <a:pt x="12496852" y="2528753"/>
                </a:cubicBezTo>
                <a:cubicBezTo>
                  <a:pt x="12513395" y="2529002"/>
                  <a:pt x="12526954" y="2516066"/>
                  <a:pt x="12527575" y="2499150"/>
                </a:cubicBezTo>
                <a:cubicBezTo>
                  <a:pt x="12528197" y="2482109"/>
                  <a:pt x="12516008" y="2468426"/>
                  <a:pt x="12499092" y="2467556"/>
                </a:cubicBezTo>
                <a:close/>
                <a:moveTo>
                  <a:pt x="12438143" y="2499398"/>
                </a:moveTo>
                <a:cubicBezTo>
                  <a:pt x="12438888" y="2482357"/>
                  <a:pt x="12426699" y="2468675"/>
                  <a:pt x="12409782" y="2467680"/>
                </a:cubicBezTo>
                <a:cubicBezTo>
                  <a:pt x="12391872" y="2466685"/>
                  <a:pt x="12376820" y="2480616"/>
                  <a:pt x="12377069" y="2498279"/>
                </a:cubicBezTo>
                <a:cubicBezTo>
                  <a:pt x="12377193" y="2514449"/>
                  <a:pt x="12391000" y="2528504"/>
                  <a:pt x="12407295" y="2528753"/>
                </a:cubicBezTo>
                <a:cubicBezTo>
                  <a:pt x="12423838" y="2529126"/>
                  <a:pt x="12437395" y="2516190"/>
                  <a:pt x="12438143" y="2499274"/>
                </a:cubicBezTo>
                <a:close/>
                <a:moveTo>
                  <a:pt x="12321345" y="2467680"/>
                </a:moveTo>
                <a:cubicBezTo>
                  <a:pt x="12304304" y="2467680"/>
                  <a:pt x="12291367" y="2480492"/>
                  <a:pt x="12291118" y="2497532"/>
                </a:cubicBezTo>
                <a:cubicBezTo>
                  <a:pt x="12290869" y="2515568"/>
                  <a:pt x="12305547" y="2529873"/>
                  <a:pt x="12323211" y="2528753"/>
                </a:cubicBezTo>
                <a:cubicBezTo>
                  <a:pt x="12339380" y="2527758"/>
                  <a:pt x="12352814" y="2513205"/>
                  <a:pt x="12352316" y="2497159"/>
                </a:cubicBezTo>
                <a:cubicBezTo>
                  <a:pt x="12351818" y="2480616"/>
                  <a:pt x="12338261" y="2467680"/>
                  <a:pt x="12321345" y="2467680"/>
                </a:cubicBezTo>
                <a:close/>
                <a:moveTo>
                  <a:pt x="12232284" y="2467680"/>
                </a:moveTo>
                <a:cubicBezTo>
                  <a:pt x="12215244" y="2467431"/>
                  <a:pt x="12201934" y="2479994"/>
                  <a:pt x="12201437" y="2496910"/>
                </a:cubicBezTo>
                <a:cubicBezTo>
                  <a:pt x="12200940" y="2514822"/>
                  <a:pt x="12215368" y="2529500"/>
                  <a:pt x="12233031" y="2528753"/>
                </a:cubicBezTo>
                <a:cubicBezTo>
                  <a:pt x="12249201" y="2528131"/>
                  <a:pt x="12262883" y="2513827"/>
                  <a:pt x="12262634" y="2497657"/>
                </a:cubicBezTo>
                <a:cubicBezTo>
                  <a:pt x="12262510" y="2481114"/>
                  <a:pt x="12249077" y="2467929"/>
                  <a:pt x="12232284" y="2467680"/>
                </a:cubicBezTo>
                <a:close/>
                <a:moveTo>
                  <a:pt x="12143225" y="2467680"/>
                </a:moveTo>
                <a:cubicBezTo>
                  <a:pt x="12126184" y="2467182"/>
                  <a:pt x="12112626" y="2479621"/>
                  <a:pt x="12111879" y="2496413"/>
                </a:cubicBezTo>
                <a:cubicBezTo>
                  <a:pt x="12111133" y="2514449"/>
                  <a:pt x="12125313" y="2529126"/>
                  <a:pt x="12142976" y="2528753"/>
                </a:cubicBezTo>
                <a:cubicBezTo>
                  <a:pt x="12159146" y="2528380"/>
                  <a:pt x="12172953" y="2514325"/>
                  <a:pt x="12173077" y="2498154"/>
                </a:cubicBezTo>
                <a:cubicBezTo>
                  <a:pt x="12173077" y="2481487"/>
                  <a:pt x="12160141" y="2468178"/>
                  <a:pt x="12143225" y="2467680"/>
                </a:cubicBezTo>
                <a:close/>
                <a:moveTo>
                  <a:pt x="12053418" y="2467680"/>
                </a:moveTo>
                <a:cubicBezTo>
                  <a:pt x="12036377" y="2467307"/>
                  <a:pt x="12023068" y="2479870"/>
                  <a:pt x="12022446" y="2496786"/>
                </a:cubicBezTo>
                <a:cubicBezTo>
                  <a:pt x="12021825" y="2514698"/>
                  <a:pt x="12036129" y="2529375"/>
                  <a:pt x="12053792" y="2528753"/>
                </a:cubicBezTo>
                <a:cubicBezTo>
                  <a:pt x="12069962" y="2528131"/>
                  <a:pt x="12083644" y="2514076"/>
                  <a:pt x="12083644" y="2497781"/>
                </a:cubicBezTo>
                <a:cubicBezTo>
                  <a:pt x="12083644" y="2481238"/>
                  <a:pt x="12070335" y="2467929"/>
                  <a:pt x="12053418" y="2467680"/>
                </a:cubicBezTo>
                <a:close/>
                <a:moveTo>
                  <a:pt x="11965851" y="2467680"/>
                </a:moveTo>
                <a:cubicBezTo>
                  <a:pt x="11948935" y="2467929"/>
                  <a:pt x="11935626" y="2480989"/>
                  <a:pt x="11935377" y="2497532"/>
                </a:cubicBezTo>
                <a:cubicBezTo>
                  <a:pt x="11935128" y="2514822"/>
                  <a:pt x="11950677" y="2529748"/>
                  <a:pt x="11967841" y="2528753"/>
                </a:cubicBezTo>
                <a:cubicBezTo>
                  <a:pt x="11984260" y="2527882"/>
                  <a:pt x="11996947" y="2513702"/>
                  <a:pt x="11996575" y="2497035"/>
                </a:cubicBezTo>
                <a:cubicBezTo>
                  <a:pt x="11996077" y="2479994"/>
                  <a:pt x="11983016" y="2467431"/>
                  <a:pt x="11965851" y="2467680"/>
                </a:cubicBezTo>
                <a:close/>
                <a:moveTo>
                  <a:pt x="11845819" y="2496910"/>
                </a:moveTo>
                <a:cubicBezTo>
                  <a:pt x="11845197" y="2514076"/>
                  <a:pt x="11860497" y="2529375"/>
                  <a:pt x="11877662" y="2528753"/>
                </a:cubicBezTo>
                <a:cubicBezTo>
                  <a:pt x="11894081" y="2528131"/>
                  <a:pt x="11907017" y="2514449"/>
                  <a:pt x="11906893" y="2497657"/>
                </a:cubicBezTo>
                <a:cubicBezTo>
                  <a:pt x="11906768" y="2480616"/>
                  <a:pt x="11893957" y="2467804"/>
                  <a:pt x="11876792" y="2467680"/>
                </a:cubicBezTo>
                <a:cubicBezTo>
                  <a:pt x="11859999" y="2467680"/>
                  <a:pt x="11846193" y="2480492"/>
                  <a:pt x="11845695" y="2496910"/>
                </a:cubicBezTo>
                <a:close/>
                <a:moveTo>
                  <a:pt x="11785492" y="2528753"/>
                </a:moveTo>
                <a:cubicBezTo>
                  <a:pt x="11803155" y="2529748"/>
                  <a:pt x="11817709" y="2515444"/>
                  <a:pt x="11817335" y="2497284"/>
                </a:cubicBezTo>
                <a:cubicBezTo>
                  <a:pt x="11816962" y="2480243"/>
                  <a:pt x="11804026" y="2467556"/>
                  <a:pt x="11786985" y="2467680"/>
                </a:cubicBezTo>
                <a:cubicBezTo>
                  <a:pt x="11770069" y="2467680"/>
                  <a:pt x="11756635" y="2480740"/>
                  <a:pt x="11756262" y="2497284"/>
                </a:cubicBezTo>
                <a:cubicBezTo>
                  <a:pt x="11755889" y="2513329"/>
                  <a:pt x="11769323" y="2527882"/>
                  <a:pt x="11785492" y="2528753"/>
                </a:cubicBezTo>
                <a:close/>
                <a:moveTo>
                  <a:pt x="11670187" y="2496786"/>
                </a:moveTo>
                <a:cubicBezTo>
                  <a:pt x="11669565" y="2513454"/>
                  <a:pt x="11682253" y="2527758"/>
                  <a:pt x="11698672" y="2528753"/>
                </a:cubicBezTo>
                <a:cubicBezTo>
                  <a:pt x="11715961" y="2529873"/>
                  <a:pt x="11731509" y="2515195"/>
                  <a:pt x="11731385" y="2497781"/>
                </a:cubicBezTo>
                <a:cubicBezTo>
                  <a:pt x="11731385" y="2481238"/>
                  <a:pt x="11718076" y="2468053"/>
                  <a:pt x="11701160" y="2467680"/>
                </a:cubicBezTo>
                <a:cubicBezTo>
                  <a:pt x="11684118" y="2467307"/>
                  <a:pt x="11670810" y="2479870"/>
                  <a:pt x="11670187" y="2496786"/>
                </a:cubicBezTo>
                <a:close/>
                <a:moveTo>
                  <a:pt x="11610358" y="2467556"/>
                </a:moveTo>
                <a:cubicBezTo>
                  <a:pt x="11593317" y="2467804"/>
                  <a:pt x="11580630" y="2480865"/>
                  <a:pt x="11580630" y="2497906"/>
                </a:cubicBezTo>
                <a:cubicBezTo>
                  <a:pt x="11580630" y="2515942"/>
                  <a:pt x="11595556" y="2529997"/>
                  <a:pt x="11613219" y="2528629"/>
                </a:cubicBezTo>
                <a:cubicBezTo>
                  <a:pt x="11629265" y="2527385"/>
                  <a:pt x="11642574" y="2512459"/>
                  <a:pt x="11641828" y="2496537"/>
                </a:cubicBezTo>
                <a:cubicBezTo>
                  <a:pt x="11641081" y="2480119"/>
                  <a:pt x="11627150" y="2467307"/>
                  <a:pt x="11610358" y="2467556"/>
                </a:cubicBezTo>
                <a:close/>
                <a:moveTo>
                  <a:pt x="11491073" y="2496786"/>
                </a:moveTo>
                <a:cubicBezTo>
                  <a:pt x="11490451" y="2513454"/>
                  <a:pt x="11503138" y="2527758"/>
                  <a:pt x="11519557" y="2528753"/>
                </a:cubicBezTo>
                <a:cubicBezTo>
                  <a:pt x="11536846" y="2529873"/>
                  <a:pt x="11552395" y="2515195"/>
                  <a:pt x="11552270" y="2497781"/>
                </a:cubicBezTo>
                <a:cubicBezTo>
                  <a:pt x="11552270" y="2481238"/>
                  <a:pt x="11538961" y="2468053"/>
                  <a:pt x="11522045" y="2467680"/>
                </a:cubicBezTo>
                <a:cubicBezTo>
                  <a:pt x="11505004" y="2467307"/>
                  <a:pt x="11491694" y="2479870"/>
                  <a:pt x="11491073" y="2496786"/>
                </a:cubicBezTo>
                <a:close/>
                <a:moveTo>
                  <a:pt x="11403878" y="2496413"/>
                </a:moveTo>
                <a:cubicBezTo>
                  <a:pt x="11403008" y="2513578"/>
                  <a:pt x="11418059" y="2529126"/>
                  <a:pt x="11435348" y="2528753"/>
                </a:cubicBezTo>
                <a:cubicBezTo>
                  <a:pt x="11451891" y="2528380"/>
                  <a:pt x="11464951" y="2514946"/>
                  <a:pt x="11465076" y="2498030"/>
                </a:cubicBezTo>
                <a:cubicBezTo>
                  <a:pt x="11465076" y="2480865"/>
                  <a:pt x="11452513" y="2467929"/>
                  <a:pt x="11435472" y="2467556"/>
                </a:cubicBezTo>
                <a:cubicBezTo>
                  <a:pt x="11418680" y="2467182"/>
                  <a:pt x="11404749" y="2479994"/>
                  <a:pt x="11403878" y="2496413"/>
                </a:cubicBezTo>
                <a:close/>
                <a:moveTo>
                  <a:pt x="11375395" y="2499274"/>
                </a:moveTo>
                <a:cubicBezTo>
                  <a:pt x="11376141" y="2482233"/>
                  <a:pt x="11363951" y="2468551"/>
                  <a:pt x="11347034" y="2467556"/>
                </a:cubicBezTo>
                <a:cubicBezTo>
                  <a:pt x="11329123" y="2466560"/>
                  <a:pt x="11314072" y="2480492"/>
                  <a:pt x="11314321" y="2498154"/>
                </a:cubicBezTo>
                <a:cubicBezTo>
                  <a:pt x="11314445" y="2514325"/>
                  <a:pt x="11328252" y="2528380"/>
                  <a:pt x="11344546" y="2528629"/>
                </a:cubicBezTo>
                <a:cubicBezTo>
                  <a:pt x="11361090" y="2529002"/>
                  <a:pt x="11374648" y="2516066"/>
                  <a:pt x="11375395" y="2499150"/>
                </a:cubicBezTo>
                <a:close/>
                <a:moveTo>
                  <a:pt x="11285837" y="2498528"/>
                </a:moveTo>
                <a:cubicBezTo>
                  <a:pt x="11286210" y="2481487"/>
                  <a:pt x="11273647" y="2468178"/>
                  <a:pt x="11256730" y="2467556"/>
                </a:cubicBezTo>
                <a:cubicBezTo>
                  <a:pt x="11238694" y="2466934"/>
                  <a:pt x="11224142" y="2481238"/>
                  <a:pt x="11224763" y="2498901"/>
                </a:cubicBezTo>
                <a:cubicBezTo>
                  <a:pt x="11225386" y="2515071"/>
                  <a:pt x="11239441" y="2528753"/>
                  <a:pt x="11255611" y="2528753"/>
                </a:cubicBezTo>
                <a:cubicBezTo>
                  <a:pt x="11272154" y="2528753"/>
                  <a:pt x="11285463" y="2515444"/>
                  <a:pt x="11285712" y="2498528"/>
                </a:cubicBezTo>
                <a:close/>
                <a:moveTo>
                  <a:pt x="11165680" y="2467556"/>
                </a:moveTo>
                <a:cubicBezTo>
                  <a:pt x="11148764" y="2467804"/>
                  <a:pt x="11135455" y="2480865"/>
                  <a:pt x="11135207" y="2497408"/>
                </a:cubicBezTo>
                <a:cubicBezTo>
                  <a:pt x="11134958" y="2514698"/>
                  <a:pt x="11150506" y="2529624"/>
                  <a:pt x="11167671" y="2528629"/>
                </a:cubicBezTo>
                <a:cubicBezTo>
                  <a:pt x="11184090" y="2527758"/>
                  <a:pt x="11196777" y="2513578"/>
                  <a:pt x="11196404" y="2496910"/>
                </a:cubicBezTo>
                <a:cubicBezTo>
                  <a:pt x="11195906" y="2479870"/>
                  <a:pt x="11182846" y="2467307"/>
                  <a:pt x="11165680" y="2467556"/>
                </a:cubicBezTo>
                <a:close/>
                <a:moveTo>
                  <a:pt x="11080974" y="2467556"/>
                </a:moveTo>
                <a:cubicBezTo>
                  <a:pt x="11063933" y="2466809"/>
                  <a:pt x="11050251" y="2478875"/>
                  <a:pt x="11049256" y="2495791"/>
                </a:cubicBezTo>
                <a:cubicBezTo>
                  <a:pt x="11048137" y="2513702"/>
                  <a:pt x="11062192" y="2528753"/>
                  <a:pt x="11079730" y="2528629"/>
                </a:cubicBezTo>
                <a:cubicBezTo>
                  <a:pt x="11095900" y="2528629"/>
                  <a:pt x="11109956" y="2514698"/>
                  <a:pt x="11110330" y="2498528"/>
                </a:cubicBezTo>
                <a:cubicBezTo>
                  <a:pt x="11110702" y="2481860"/>
                  <a:pt x="11097891" y="2468302"/>
                  <a:pt x="11080974" y="2467556"/>
                </a:cubicBezTo>
                <a:close/>
                <a:moveTo>
                  <a:pt x="10990546" y="2467556"/>
                </a:moveTo>
                <a:cubicBezTo>
                  <a:pt x="10973506" y="2467182"/>
                  <a:pt x="10960196" y="2479745"/>
                  <a:pt x="10959574" y="2496662"/>
                </a:cubicBezTo>
                <a:cubicBezTo>
                  <a:pt x="10958952" y="2514573"/>
                  <a:pt x="10973257" y="2529251"/>
                  <a:pt x="10990919" y="2528629"/>
                </a:cubicBezTo>
                <a:cubicBezTo>
                  <a:pt x="11007089" y="2528007"/>
                  <a:pt x="11020772" y="2513951"/>
                  <a:pt x="11020772" y="2497657"/>
                </a:cubicBezTo>
                <a:cubicBezTo>
                  <a:pt x="11020772" y="2481114"/>
                  <a:pt x="11007463" y="2467804"/>
                  <a:pt x="10990546" y="2467556"/>
                </a:cubicBezTo>
                <a:close/>
                <a:moveTo>
                  <a:pt x="10900864" y="2467556"/>
                </a:moveTo>
                <a:cubicBezTo>
                  <a:pt x="10883824" y="2467307"/>
                  <a:pt x="10870514" y="2479870"/>
                  <a:pt x="10870017" y="2496786"/>
                </a:cubicBezTo>
                <a:cubicBezTo>
                  <a:pt x="10869519" y="2514698"/>
                  <a:pt x="10883948" y="2529375"/>
                  <a:pt x="10901486" y="2528629"/>
                </a:cubicBezTo>
                <a:cubicBezTo>
                  <a:pt x="10917656" y="2528007"/>
                  <a:pt x="10931339" y="2513702"/>
                  <a:pt x="10931090" y="2497532"/>
                </a:cubicBezTo>
                <a:cubicBezTo>
                  <a:pt x="10930965" y="2480989"/>
                  <a:pt x="10917532" y="2467804"/>
                  <a:pt x="10900740" y="2467556"/>
                </a:cubicBezTo>
                <a:close/>
                <a:moveTo>
                  <a:pt x="10813795" y="2467556"/>
                </a:moveTo>
                <a:cubicBezTo>
                  <a:pt x="10796878" y="2467556"/>
                  <a:pt x="10783320" y="2480492"/>
                  <a:pt x="10782947" y="2497035"/>
                </a:cubicBezTo>
                <a:cubicBezTo>
                  <a:pt x="10782449" y="2514200"/>
                  <a:pt x="10797997" y="2529375"/>
                  <a:pt x="10815038" y="2528629"/>
                </a:cubicBezTo>
                <a:cubicBezTo>
                  <a:pt x="10831457" y="2527882"/>
                  <a:pt x="10844269" y="2513951"/>
                  <a:pt x="10844020" y="2497159"/>
                </a:cubicBezTo>
                <a:cubicBezTo>
                  <a:pt x="10843771" y="2480119"/>
                  <a:pt x="10830835" y="2467431"/>
                  <a:pt x="10813670" y="2467431"/>
                </a:cubicBezTo>
                <a:close/>
                <a:moveTo>
                  <a:pt x="10693390" y="2498030"/>
                </a:moveTo>
                <a:cubicBezTo>
                  <a:pt x="10693514" y="2515444"/>
                  <a:pt x="10709187" y="2529873"/>
                  <a:pt x="10726476" y="2528629"/>
                </a:cubicBezTo>
                <a:cubicBezTo>
                  <a:pt x="10742895" y="2527385"/>
                  <a:pt x="10755333" y="2513081"/>
                  <a:pt x="10754587" y="2496289"/>
                </a:cubicBezTo>
                <a:cubicBezTo>
                  <a:pt x="10753841" y="2479497"/>
                  <a:pt x="10740283" y="2467058"/>
                  <a:pt x="10723242" y="2467556"/>
                </a:cubicBezTo>
                <a:cubicBezTo>
                  <a:pt x="10706326" y="2468053"/>
                  <a:pt x="10693265" y="2481362"/>
                  <a:pt x="10693390" y="2498030"/>
                </a:cubicBezTo>
                <a:close/>
                <a:moveTo>
                  <a:pt x="10603832" y="2498030"/>
                </a:moveTo>
                <a:cubicBezTo>
                  <a:pt x="10603957" y="2515444"/>
                  <a:pt x="10619754" y="2529873"/>
                  <a:pt x="10637043" y="2528504"/>
                </a:cubicBezTo>
                <a:cubicBezTo>
                  <a:pt x="10653462" y="2527261"/>
                  <a:pt x="10665900" y="2512832"/>
                  <a:pt x="10665030" y="2496164"/>
                </a:cubicBezTo>
                <a:cubicBezTo>
                  <a:pt x="10664283" y="2479372"/>
                  <a:pt x="10650601" y="2466934"/>
                  <a:pt x="10633560" y="2467556"/>
                </a:cubicBezTo>
                <a:cubicBezTo>
                  <a:pt x="10616644" y="2468178"/>
                  <a:pt x="10603583" y="2481487"/>
                  <a:pt x="10603832" y="2498030"/>
                </a:cubicBezTo>
                <a:close/>
                <a:moveTo>
                  <a:pt x="10547362" y="2467431"/>
                </a:moveTo>
                <a:cubicBezTo>
                  <a:pt x="10530321" y="2467804"/>
                  <a:pt x="10517633" y="2480865"/>
                  <a:pt x="10517758" y="2497906"/>
                </a:cubicBezTo>
                <a:cubicBezTo>
                  <a:pt x="10517758" y="2515942"/>
                  <a:pt x="10532808" y="2529997"/>
                  <a:pt x="10550471" y="2528504"/>
                </a:cubicBezTo>
                <a:cubicBezTo>
                  <a:pt x="10566517" y="2527136"/>
                  <a:pt x="10579701" y="2512210"/>
                  <a:pt x="10578955" y="2496289"/>
                </a:cubicBezTo>
                <a:cubicBezTo>
                  <a:pt x="10578084" y="2479870"/>
                  <a:pt x="10564153" y="2467058"/>
                  <a:pt x="10547362" y="2467431"/>
                </a:cubicBezTo>
                <a:close/>
                <a:moveTo>
                  <a:pt x="10428200" y="2497035"/>
                </a:moveTo>
                <a:cubicBezTo>
                  <a:pt x="10427827" y="2513702"/>
                  <a:pt x="10440639" y="2527758"/>
                  <a:pt x="10457058" y="2528629"/>
                </a:cubicBezTo>
                <a:cubicBezTo>
                  <a:pt x="10474223" y="2529500"/>
                  <a:pt x="10489771" y="2514449"/>
                  <a:pt x="10489398" y="2497159"/>
                </a:cubicBezTo>
                <a:cubicBezTo>
                  <a:pt x="10489025" y="2480616"/>
                  <a:pt x="10475591" y="2467556"/>
                  <a:pt x="10458675" y="2467431"/>
                </a:cubicBezTo>
                <a:cubicBezTo>
                  <a:pt x="10441634" y="2467431"/>
                  <a:pt x="10428573" y="2479994"/>
                  <a:pt x="10428200" y="2497035"/>
                </a:cubicBezTo>
                <a:close/>
                <a:moveTo>
                  <a:pt x="10399716" y="2498901"/>
                </a:moveTo>
                <a:cubicBezTo>
                  <a:pt x="10400338" y="2481238"/>
                  <a:pt x="10385785" y="2466934"/>
                  <a:pt x="10367874" y="2467431"/>
                </a:cubicBezTo>
                <a:cubicBezTo>
                  <a:pt x="10350957" y="2467929"/>
                  <a:pt x="10338394" y="2481238"/>
                  <a:pt x="10338767" y="2498279"/>
                </a:cubicBezTo>
                <a:cubicBezTo>
                  <a:pt x="10339016" y="2515195"/>
                  <a:pt x="10352325" y="2528504"/>
                  <a:pt x="10368868" y="2528504"/>
                </a:cubicBezTo>
                <a:cubicBezTo>
                  <a:pt x="10385038" y="2528504"/>
                  <a:pt x="10399218" y="2514946"/>
                  <a:pt x="10399840" y="2498776"/>
                </a:cubicBezTo>
                <a:close/>
                <a:moveTo>
                  <a:pt x="10284162" y="2467431"/>
                </a:moveTo>
                <a:cubicBezTo>
                  <a:pt x="10267370" y="2466560"/>
                  <a:pt x="10253066" y="2478750"/>
                  <a:pt x="10251573" y="2495169"/>
                </a:cubicBezTo>
                <a:cubicBezTo>
                  <a:pt x="10250080" y="2512459"/>
                  <a:pt x="10264385" y="2528256"/>
                  <a:pt x="10281798" y="2528504"/>
                </a:cubicBezTo>
                <a:cubicBezTo>
                  <a:pt x="10298342" y="2528753"/>
                  <a:pt x="10311900" y="2515817"/>
                  <a:pt x="10312522" y="2498901"/>
                </a:cubicBezTo>
                <a:cubicBezTo>
                  <a:pt x="10313144" y="2481860"/>
                  <a:pt x="10300954" y="2468178"/>
                  <a:pt x="10284037" y="2467307"/>
                </a:cubicBezTo>
                <a:close/>
                <a:moveTo>
                  <a:pt x="10223089" y="2499150"/>
                </a:moveTo>
                <a:cubicBezTo>
                  <a:pt x="10223835" y="2482109"/>
                  <a:pt x="10211646" y="2468426"/>
                  <a:pt x="10194729" y="2467431"/>
                </a:cubicBezTo>
                <a:cubicBezTo>
                  <a:pt x="10176817" y="2466436"/>
                  <a:pt x="10161767" y="2480367"/>
                  <a:pt x="10162015" y="2498030"/>
                </a:cubicBezTo>
                <a:cubicBezTo>
                  <a:pt x="10162140" y="2514200"/>
                  <a:pt x="10175946" y="2528256"/>
                  <a:pt x="10192241" y="2528504"/>
                </a:cubicBezTo>
                <a:cubicBezTo>
                  <a:pt x="10208784" y="2528877"/>
                  <a:pt x="10222343" y="2515942"/>
                  <a:pt x="10223089" y="2499025"/>
                </a:cubicBezTo>
                <a:close/>
                <a:moveTo>
                  <a:pt x="10104923" y="2467431"/>
                </a:moveTo>
                <a:cubicBezTo>
                  <a:pt x="10088130" y="2466685"/>
                  <a:pt x="10073827" y="2478999"/>
                  <a:pt x="10072582" y="2495418"/>
                </a:cubicBezTo>
                <a:cubicBezTo>
                  <a:pt x="10071214" y="2512707"/>
                  <a:pt x="10085643" y="2528380"/>
                  <a:pt x="10103057" y="2528629"/>
                </a:cubicBezTo>
                <a:cubicBezTo>
                  <a:pt x="10119725" y="2528753"/>
                  <a:pt x="10133034" y="2515817"/>
                  <a:pt x="10133656" y="2498901"/>
                </a:cubicBezTo>
                <a:cubicBezTo>
                  <a:pt x="10134278" y="2481860"/>
                  <a:pt x="10121839" y="2468302"/>
                  <a:pt x="10105047" y="2467431"/>
                </a:cubicBezTo>
                <a:close/>
                <a:moveTo>
                  <a:pt x="10043974" y="2498279"/>
                </a:moveTo>
                <a:cubicBezTo>
                  <a:pt x="10044223" y="2481238"/>
                  <a:pt x="10031660" y="2467929"/>
                  <a:pt x="10014744" y="2467431"/>
                </a:cubicBezTo>
                <a:cubicBezTo>
                  <a:pt x="9996708" y="2466934"/>
                  <a:pt x="9982155" y="2481362"/>
                  <a:pt x="9982901" y="2498901"/>
                </a:cubicBezTo>
                <a:cubicBezTo>
                  <a:pt x="9983523" y="2515071"/>
                  <a:pt x="9997827" y="2528753"/>
                  <a:pt x="10013997" y="2528504"/>
                </a:cubicBezTo>
                <a:cubicBezTo>
                  <a:pt x="10030540" y="2528380"/>
                  <a:pt x="10043726" y="2514946"/>
                  <a:pt x="10043974" y="2498154"/>
                </a:cubicBezTo>
                <a:close/>
                <a:moveTo>
                  <a:pt x="9927300" y="2467556"/>
                </a:moveTo>
                <a:cubicBezTo>
                  <a:pt x="9910135" y="2467556"/>
                  <a:pt x="9897199" y="2480119"/>
                  <a:pt x="9896826" y="2497159"/>
                </a:cubicBezTo>
                <a:cubicBezTo>
                  <a:pt x="9896453" y="2515195"/>
                  <a:pt x="9911006" y="2529624"/>
                  <a:pt x="9928669" y="2528629"/>
                </a:cubicBezTo>
                <a:cubicBezTo>
                  <a:pt x="9944839" y="2527758"/>
                  <a:pt x="9958397" y="2513454"/>
                  <a:pt x="9958024" y="2497284"/>
                </a:cubicBezTo>
                <a:cubicBezTo>
                  <a:pt x="9957650" y="2480740"/>
                  <a:pt x="9944217" y="2467680"/>
                  <a:pt x="9927300" y="2467556"/>
                </a:cubicBezTo>
                <a:close/>
                <a:moveTo>
                  <a:pt x="9837619" y="2467556"/>
                </a:moveTo>
                <a:cubicBezTo>
                  <a:pt x="9820578" y="2467556"/>
                  <a:pt x="9807517" y="2480243"/>
                  <a:pt x="9807269" y="2497284"/>
                </a:cubicBezTo>
                <a:cubicBezTo>
                  <a:pt x="9807020" y="2515319"/>
                  <a:pt x="9821573" y="2529624"/>
                  <a:pt x="9839236" y="2528629"/>
                </a:cubicBezTo>
                <a:cubicBezTo>
                  <a:pt x="9855406" y="2527758"/>
                  <a:pt x="9868839" y="2513205"/>
                  <a:pt x="9868466" y="2497159"/>
                </a:cubicBezTo>
                <a:cubicBezTo>
                  <a:pt x="9868093" y="2480616"/>
                  <a:pt x="9854535" y="2467680"/>
                  <a:pt x="9837619" y="2467556"/>
                </a:cubicBezTo>
                <a:close/>
                <a:moveTo>
                  <a:pt x="9717711" y="2496289"/>
                </a:moveTo>
                <a:cubicBezTo>
                  <a:pt x="9716965" y="2512956"/>
                  <a:pt x="9729279" y="2527385"/>
                  <a:pt x="9745698" y="2528629"/>
                </a:cubicBezTo>
                <a:cubicBezTo>
                  <a:pt x="9762988" y="2529997"/>
                  <a:pt x="9778660" y="2515568"/>
                  <a:pt x="9778909" y="2498154"/>
                </a:cubicBezTo>
                <a:cubicBezTo>
                  <a:pt x="9779033" y="2481487"/>
                  <a:pt x="9766098" y="2468178"/>
                  <a:pt x="9749181" y="2467556"/>
                </a:cubicBezTo>
                <a:cubicBezTo>
                  <a:pt x="9732140" y="2466934"/>
                  <a:pt x="9718582" y="2479372"/>
                  <a:pt x="9717711" y="2496164"/>
                </a:cubicBezTo>
                <a:close/>
                <a:moveTo>
                  <a:pt x="9661116" y="2467680"/>
                </a:moveTo>
                <a:cubicBezTo>
                  <a:pt x="9644199" y="2467929"/>
                  <a:pt x="9630891" y="2480989"/>
                  <a:pt x="9630642" y="2497532"/>
                </a:cubicBezTo>
                <a:cubicBezTo>
                  <a:pt x="9630393" y="2514822"/>
                  <a:pt x="9645941" y="2529748"/>
                  <a:pt x="9663106" y="2528753"/>
                </a:cubicBezTo>
                <a:cubicBezTo>
                  <a:pt x="9679525" y="2527882"/>
                  <a:pt x="9692213" y="2513702"/>
                  <a:pt x="9691839" y="2497035"/>
                </a:cubicBezTo>
                <a:cubicBezTo>
                  <a:pt x="9691342" y="2479994"/>
                  <a:pt x="9678282" y="2467431"/>
                  <a:pt x="9661116" y="2467680"/>
                </a:cubicBezTo>
                <a:close/>
                <a:moveTo>
                  <a:pt x="9541084" y="2495667"/>
                </a:moveTo>
                <a:cubicBezTo>
                  <a:pt x="9539716" y="2512956"/>
                  <a:pt x="9554269" y="2528629"/>
                  <a:pt x="9571683" y="2528753"/>
                </a:cubicBezTo>
                <a:cubicBezTo>
                  <a:pt x="9588350" y="2528753"/>
                  <a:pt x="9601660" y="2515817"/>
                  <a:pt x="9602158" y="2498901"/>
                </a:cubicBezTo>
                <a:cubicBezTo>
                  <a:pt x="9602655" y="2481860"/>
                  <a:pt x="9590217" y="2468302"/>
                  <a:pt x="9573424" y="2467556"/>
                </a:cubicBezTo>
                <a:cubicBezTo>
                  <a:pt x="9556632" y="2466809"/>
                  <a:pt x="9542452" y="2479248"/>
                  <a:pt x="9541084" y="2495667"/>
                </a:cubicBezTo>
                <a:close/>
                <a:moveTo>
                  <a:pt x="9482001" y="2467680"/>
                </a:moveTo>
                <a:cubicBezTo>
                  <a:pt x="9465085" y="2467929"/>
                  <a:pt x="9451776" y="2480989"/>
                  <a:pt x="9451527" y="2497532"/>
                </a:cubicBezTo>
                <a:cubicBezTo>
                  <a:pt x="9451278" y="2514822"/>
                  <a:pt x="9466827" y="2529748"/>
                  <a:pt x="9483992" y="2528753"/>
                </a:cubicBezTo>
                <a:cubicBezTo>
                  <a:pt x="9500410" y="2527882"/>
                  <a:pt x="9513098" y="2513702"/>
                  <a:pt x="9512725" y="2497035"/>
                </a:cubicBezTo>
                <a:cubicBezTo>
                  <a:pt x="9512227" y="2479994"/>
                  <a:pt x="9499166" y="2467431"/>
                  <a:pt x="9482001" y="2467680"/>
                </a:cubicBezTo>
                <a:close/>
                <a:moveTo>
                  <a:pt x="9397295" y="2467680"/>
                </a:moveTo>
                <a:cubicBezTo>
                  <a:pt x="9380254" y="2466934"/>
                  <a:pt x="9366572" y="2478999"/>
                  <a:pt x="9365577" y="2495915"/>
                </a:cubicBezTo>
                <a:cubicBezTo>
                  <a:pt x="9364457" y="2513827"/>
                  <a:pt x="9378513" y="2528877"/>
                  <a:pt x="9396051" y="2528753"/>
                </a:cubicBezTo>
                <a:cubicBezTo>
                  <a:pt x="9412221" y="2528753"/>
                  <a:pt x="9426277" y="2514822"/>
                  <a:pt x="9426650" y="2498652"/>
                </a:cubicBezTo>
                <a:cubicBezTo>
                  <a:pt x="9427023" y="2481984"/>
                  <a:pt x="9414211" y="2468426"/>
                  <a:pt x="9397295" y="2467680"/>
                </a:cubicBezTo>
                <a:close/>
                <a:moveTo>
                  <a:pt x="9306743" y="2467680"/>
                </a:moveTo>
                <a:cubicBezTo>
                  <a:pt x="9289701" y="2467431"/>
                  <a:pt x="9276393" y="2479994"/>
                  <a:pt x="9275895" y="2496910"/>
                </a:cubicBezTo>
                <a:cubicBezTo>
                  <a:pt x="9275397" y="2514822"/>
                  <a:pt x="9289826" y="2529500"/>
                  <a:pt x="9307489" y="2528753"/>
                </a:cubicBezTo>
                <a:cubicBezTo>
                  <a:pt x="9323659" y="2528131"/>
                  <a:pt x="9337341" y="2513827"/>
                  <a:pt x="9337092" y="2497657"/>
                </a:cubicBezTo>
                <a:cubicBezTo>
                  <a:pt x="9336968" y="2481114"/>
                  <a:pt x="9323534" y="2467929"/>
                  <a:pt x="9306743" y="2467680"/>
                </a:cubicBezTo>
                <a:close/>
                <a:moveTo>
                  <a:pt x="9186337" y="2496786"/>
                </a:moveTo>
                <a:cubicBezTo>
                  <a:pt x="9185715" y="2513454"/>
                  <a:pt x="9198403" y="2527758"/>
                  <a:pt x="9214822" y="2528753"/>
                </a:cubicBezTo>
                <a:cubicBezTo>
                  <a:pt x="9232112" y="2529873"/>
                  <a:pt x="9247660" y="2515195"/>
                  <a:pt x="9247535" y="2497781"/>
                </a:cubicBezTo>
                <a:cubicBezTo>
                  <a:pt x="9247535" y="2481238"/>
                  <a:pt x="9234226" y="2468053"/>
                  <a:pt x="9217310" y="2467680"/>
                </a:cubicBezTo>
                <a:cubicBezTo>
                  <a:pt x="9200268" y="2467307"/>
                  <a:pt x="9186960" y="2479870"/>
                  <a:pt x="9186337" y="2496786"/>
                </a:cubicBezTo>
                <a:close/>
                <a:moveTo>
                  <a:pt x="9157978" y="2499398"/>
                </a:moveTo>
                <a:cubicBezTo>
                  <a:pt x="9158848" y="2481735"/>
                  <a:pt x="9144544" y="2467182"/>
                  <a:pt x="9126508" y="2467556"/>
                </a:cubicBezTo>
                <a:cubicBezTo>
                  <a:pt x="9109467" y="2467929"/>
                  <a:pt x="9096780" y="2480989"/>
                  <a:pt x="9096904" y="2498030"/>
                </a:cubicBezTo>
                <a:cubicBezTo>
                  <a:pt x="9096904" y="2514822"/>
                  <a:pt x="9110089" y="2528380"/>
                  <a:pt x="9126632" y="2528753"/>
                </a:cubicBezTo>
                <a:cubicBezTo>
                  <a:pt x="9142802" y="2529126"/>
                  <a:pt x="9157107" y="2515568"/>
                  <a:pt x="9157978" y="2499398"/>
                </a:cubicBezTo>
                <a:close/>
                <a:moveTo>
                  <a:pt x="9041304" y="2467556"/>
                </a:moveTo>
                <a:cubicBezTo>
                  <a:pt x="9024512" y="2467182"/>
                  <a:pt x="9010581" y="2479994"/>
                  <a:pt x="9009711" y="2496413"/>
                </a:cubicBezTo>
                <a:cubicBezTo>
                  <a:pt x="9008840" y="2513578"/>
                  <a:pt x="9023890" y="2529126"/>
                  <a:pt x="9041180" y="2528753"/>
                </a:cubicBezTo>
                <a:cubicBezTo>
                  <a:pt x="9057723" y="2528380"/>
                  <a:pt x="9070783" y="2514946"/>
                  <a:pt x="9070908" y="2498030"/>
                </a:cubicBezTo>
                <a:cubicBezTo>
                  <a:pt x="9070908" y="2480865"/>
                  <a:pt x="9058345" y="2467929"/>
                  <a:pt x="9041304" y="2467556"/>
                </a:cubicBezTo>
                <a:close/>
                <a:moveTo>
                  <a:pt x="8920153" y="2496910"/>
                </a:moveTo>
                <a:cubicBezTo>
                  <a:pt x="8919531" y="2514076"/>
                  <a:pt x="8934830" y="2529375"/>
                  <a:pt x="8951996" y="2528753"/>
                </a:cubicBezTo>
                <a:cubicBezTo>
                  <a:pt x="8968415" y="2528131"/>
                  <a:pt x="8981350" y="2514449"/>
                  <a:pt x="8981226" y="2497657"/>
                </a:cubicBezTo>
                <a:cubicBezTo>
                  <a:pt x="8981101" y="2480616"/>
                  <a:pt x="8968290" y="2467804"/>
                  <a:pt x="8951249" y="2467680"/>
                </a:cubicBezTo>
                <a:cubicBezTo>
                  <a:pt x="8934457" y="2467680"/>
                  <a:pt x="8920650" y="2480492"/>
                  <a:pt x="8920153" y="2496910"/>
                </a:cubicBezTo>
                <a:close/>
                <a:moveTo>
                  <a:pt x="8830595" y="2498279"/>
                </a:moveTo>
                <a:cubicBezTo>
                  <a:pt x="8830720" y="2515693"/>
                  <a:pt x="8846517" y="2530121"/>
                  <a:pt x="8863806" y="2528753"/>
                </a:cubicBezTo>
                <a:cubicBezTo>
                  <a:pt x="8880225" y="2527385"/>
                  <a:pt x="8892664" y="2513081"/>
                  <a:pt x="8891793" y="2496413"/>
                </a:cubicBezTo>
                <a:cubicBezTo>
                  <a:pt x="8891047" y="2479621"/>
                  <a:pt x="8877364" y="2467182"/>
                  <a:pt x="8860324" y="2467804"/>
                </a:cubicBezTo>
                <a:cubicBezTo>
                  <a:pt x="8843408" y="2468426"/>
                  <a:pt x="8830346" y="2481735"/>
                  <a:pt x="8830595" y="2498279"/>
                </a:cubicBezTo>
                <a:close/>
                <a:moveTo>
                  <a:pt x="8744521" y="2497284"/>
                </a:moveTo>
                <a:cubicBezTo>
                  <a:pt x="8744148" y="2513951"/>
                  <a:pt x="8756960" y="2528007"/>
                  <a:pt x="8773379" y="2528877"/>
                </a:cubicBezTo>
                <a:cubicBezTo>
                  <a:pt x="8790544" y="2529748"/>
                  <a:pt x="8806092" y="2514698"/>
                  <a:pt x="8805718" y="2497408"/>
                </a:cubicBezTo>
                <a:cubicBezTo>
                  <a:pt x="8805345" y="2480865"/>
                  <a:pt x="8791912" y="2467804"/>
                  <a:pt x="8774996" y="2467680"/>
                </a:cubicBezTo>
                <a:cubicBezTo>
                  <a:pt x="8757954" y="2467680"/>
                  <a:pt x="8744894" y="2480243"/>
                  <a:pt x="8744521" y="2497284"/>
                </a:cubicBezTo>
                <a:close/>
                <a:moveTo>
                  <a:pt x="8685935" y="2467804"/>
                </a:moveTo>
                <a:cubicBezTo>
                  <a:pt x="8668895" y="2467431"/>
                  <a:pt x="8655585" y="2479994"/>
                  <a:pt x="8654963" y="2496910"/>
                </a:cubicBezTo>
                <a:cubicBezTo>
                  <a:pt x="8654342" y="2514946"/>
                  <a:pt x="8668646" y="2529500"/>
                  <a:pt x="8686309" y="2528877"/>
                </a:cubicBezTo>
                <a:cubicBezTo>
                  <a:pt x="8702479" y="2528256"/>
                  <a:pt x="8716161" y="2514200"/>
                  <a:pt x="8716161" y="2497906"/>
                </a:cubicBezTo>
                <a:cubicBezTo>
                  <a:pt x="8716161" y="2481362"/>
                  <a:pt x="8702852" y="2468053"/>
                  <a:pt x="8685935" y="2467804"/>
                </a:cubicBezTo>
                <a:close/>
                <a:moveTo>
                  <a:pt x="8596751" y="2467804"/>
                </a:moveTo>
                <a:cubicBezTo>
                  <a:pt x="8579711" y="2467182"/>
                  <a:pt x="8566152" y="2479621"/>
                  <a:pt x="8565406" y="2496413"/>
                </a:cubicBezTo>
                <a:cubicBezTo>
                  <a:pt x="8564535" y="2514449"/>
                  <a:pt x="8578715" y="2529251"/>
                  <a:pt x="8596378" y="2528877"/>
                </a:cubicBezTo>
                <a:cubicBezTo>
                  <a:pt x="8612548" y="2528504"/>
                  <a:pt x="8626480" y="2514573"/>
                  <a:pt x="8626603" y="2498403"/>
                </a:cubicBezTo>
                <a:cubicBezTo>
                  <a:pt x="8626728" y="2481735"/>
                  <a:pt x="8613792" y="2468426"/>
                  <a:pt x="8596876" y="2467929"/>
                </a:cubicBezTo>
                <a:close/>
                <a:moveTo>
                  <a:pt x="8478336" y="2495791"/>
                </a:moveTo>
                <a:cubicBezTo>
                  <a:pt x="8476968" y="2513081"/>
                  <a:pt x="8491521" y="2528753"/>
                  <a:pt x="8508935" y="2528877"/>
                </a:cubicBezTo>
                <a:cubicBezTo>
                  <a:pt x="8525602" y="2528877"/>
                  <a:pt x="8538912" y="2515942"/>
                  <a:pt x="8539410" y="2499025"/>
                </a:cubicBezTo>
                <a:cubicBezTo>
                  <a:pt x="8539907" y="2481984"/>
                  <a:pt x="8527469" y="2468426"/>
                  <a:pt x="8510677" y="2467680"/>
                </a:cubicBezTo>
                <a:cubicBezTo>
                  <a:pt x="8493884" y="2466934"/>
                  <a:pt x="8479704" y="2479372"/>
                  <a:pt x="8478336" y="2495791"/>
                </a:cubicBezTo>
                <a:close/>
                <a:moveTo>
                  <a:pt x="8421119" y="2467680"/>
                </a:moveTo>
                <a:cubicBezTo>
                  <a:pt x="8404327" y="2466934"/>
                  <a:pt x="8390023" y="2479248"/>
                  <a:pt x="8388779" y="2495667"/>
                </a:cubicBezTo>
                <a:cubicBezTo>
                  <a:pt x="8387411" y="2512956"/>
                  <a:pt x="8401840" y="2528629"/>
                  <a:pt x="8419253" y="2528877"/>
                </a:cubicBezTo>
                <a:cubicBezTo>
                  <a:pt x="8435921" y="2529002"/>
                  <a:pt x="8449230" y="2516066"/>
                  <a:pt x="8449852" y="2499150"/>
                </a:cubicBezTo>
                <a:cubicBezTo>
                  <a:pt x="8450474" y="2482109"/>
                  <a:pt x="8438035" y="2468551"/>
                  <a:pt x="8421244" y="2467680"/>
                </a:cubicBezTo>
                <a:close/>
                <a:moveTo>
                  <a:pt x="8329571" y="2467680"/>
                </a:moveTo>
                <a:cubicBezTo>
                  <a:pt x="8312655" y="2467929"/>
                  <a:pt x="8299346" y="2480989"/>
                  <a:pt x="8299098" y="2497532"/>
                </a:cubicBezTo>
                <a:cubicBezTo>
                  <a:pt x="8298849" y="2514822"/>
                  <a:pt x="8314397" y="2529748"/>
                  <a:pt x="8331562" y="2528753"/>
                </a:cubicBezTo>
                <a:cubicBezTo>
                  <a:pt x="8347981" y="2527882"/>
                  <a:pt x="8360668" y="2513702"/>
                  <a:pt x="8360295" y="2497035"/>
                </a:cubicBezTo>
                <a:cubicBezTo>
                  <a:pt x="8359798" y="2479994"/>
                  <a:pt x="8346737" y="2467431"/>
                  <a:pt x="8329571" y="2467680"/>
                </a:cubicBezTo>
                <a:close/>
                <a:moveTo>
                  <a:pt x="8209540" y="2495667"/>
                </a:moveTo>
                <a:cubicBezTo>
                  <a:pt x="8208172" y="2512956"/>
                  <a:pt x="8222725" y="2528629"/>
                  <a:pt x="8240139" y="2528753"/>
                </a:cubicBezTo>
                <a:cubicBezTo>
                  <a:pt x="8256806" y="2528753"/>
                  <a:pt x="8270116" y="2515817"/>
                  <a:pt x="8270613" y="2498901"/>
                </a:cubicBezTo>
                <a:cubicBezTo>
                  <a:pt x="8271111" y="2481860"/>
                  <a:pt x="8258672" y="2468302"/>
                  <a:pt x="8241880" y="2467556"/>
                </a:cubicBezTo>
                <a:cubicBezTo>
                  <a:pt x="8225088" y="2466809"/>
                  <a:pt x="8210908" y="2479248"/>
                  <a:pt x="8209540" y="2495667"/>
                </a:cubicBezTo>
                <a:close/>
                <a:moveTo>
                  <a:pt x="8184538" y="2500269"/>
                </a:moveTo>
                <a:cubicBezTo>
                  <a:pt x="8186031" y="2482606"/>
                  <a:pt x="8171975" y="2467680"/>
                  <a:pt x="8153939" y="2467556"/>
                </a:cubicBezTo>
                <a:cubicBezTo>
                  <a:pt x="8136899" y="2467556"/>
                  <a:pt x="8123838" y="2480119"/>
                  <a:pt x="8123466" y="2497159"/>
                </a:cubicBezTo>
                <a:cubicBezTo>
                  <a:pt x="8123092" y="2513827"/>
                  <a:pt x="8135904" y="2527882"/>
                  <a:pt x="8152322" y="2528753"/>
                </a:cubicBezTo>
                <a:cubicBezTo>
                  <a:pt x="8168244" y="2529500"/>
                  <a:pt x="8183295" y="2516315"/>
                  <a:pt x="8184538" y="2500269"/>
                </a:cubicBezTo>
                <a:close/>
                <a:moveTo>
                  <a:pt x="8063760" y="2467556"/>
                </a:moveTo>
                <a:cubicBezTo>
                  <a:pt x="8046719" y="2467804"/>
                  <a:pt x="8033908" y="2480740"/>
                  <a:pt x="8033908" y="2497781"/>
                </a:cubicBezTo>
                <a:cubicBezTo>
                  <a:pt x="8033908" y="2515817"/>
                  <a:pt x="8048710" y="2529873"/>
                  <a:pt x="8066372" y="2528629"/>
                </a:cubicBezTo>
                <a:cubicBezTo>
                  <a:pt x="8082418" y="2527385"/>
                  <a:pt x="8095727" y="2512583"/>
                  <a:pt x="8095105" y="2496662"/>
                </a:cubicBezTo>
                <a:cubicBezTo>
                  <a:pt x="8094359" y="2480243"/>
                  <a:pt x="8080553" y="2467307"/>
                  <a:pt x="8063760" y="2467556"/>
                </a:cubicBezTo>
                <a:close/>
                <a:moveTo>
                  <a:pt x="7944350" y="2498403"/>
                </a:moveTo>
                <a:cubicBezTo>
                  <a:pt x="7944599" y="2515195"/>
                  <a:pt x="7957784" y="2528629"/>
                  <a:pt x="7974327" y="2528753"/>
                </a:cubicBezTo>
                <a:cubicBezTo>
                  <a:pt x="7991617" y="2528877"/>
                  <a:pt x="8006419" y="2513329"/>
                  <a:pt x="8005423" y="2496164"/>
                </a:cubicBezTo>
                <a:cubicBezTo>
                  <a:pt x="8004429" y="2479745"/>
                  <a:pt x="7990373" y="2467058"/>
                  <a:pt x="7973581" y="2467556"/>
                </a:cubicBezTo>
                <a:cubicBezTo>
                  <a:pt x="7956664" y="2468053"/>
                  <a:pt x="7944101" y="2481238"/>
                  <a:pt x="7944350" y="2498403"/>
                </a:cubicBezTo>
                <a:close/>
                <a:moveTo>
                  <a:pt x="7857156" y="2497781"/>
                </a:moveTo>
                <a:cubicBezTo>
                  <a:pt x="7857156" y="2515071"/>
                  <a:pt x="7872580" y="2529873"/>
                  <a:pt x="7889870" y="2528753"/>
                </a:cubicBezTo>
                <a:cubicBezTo>
                  <a:pt x="7906289" y="2527758"/>
                  <a:pt x="7918852" y="2513578"/>
                  <a:pt x="7918354" y="2496786"/>
                </a:cubicBezTo>
                <a:cubicBezTo>
                  <a:pt x="7917856" y="2479870"/>
                  <a:pt x="7904547" y="2467307"/>
                  <a:pt x="7887506" y="2467680"/>
                </a:cubicBezTo>
                <a:cubicBezTo>
                  <a:pt x="7870590" y="2467929"/>
                  <a:pt x="7857281" y="2481114"/>
                  <a:pt x="7857281" y="2497781"/>
                </a:cubicBezTo>
                <a:close/>
                <a:moveTo>
                  <a:pt x="7797949" y="2467680"/>
                </a:moveTo>
                <a:cubicBezTo>
                  <a:pt x="7781033" y="2467929"/>
                  <a:pt x="7767723" y="2481114"/>
                  <a:pt x="7767599" y="2497657"/>
                </a:cubicBezTo>
                <a:cubicBezTo>
                  <a:pt x="7767475" y="2514946"/>
                  <a:pt x="7783023" y="2529748"/>
                  <a:pt x="7800188" y="2528753"/>
                </a:cubicBezTo>
                <a:cubicBezTo>
                  <a:pt x="7816607" y="2527758"/>
                  <a:pt x="7829294" y="2513578"/>
                  <a:pt x="7828797" y="2496910"/>
                </a:cubicBezTo>
                <a:cubicBezTo>
                  <a:pt x="7828299" y="2479994"/>
                  <a:pt x="7814989" y="2467431"/>
                  <a:pt x="7797949" y="2467680"/>
                </a:cubicBezTo>
                <a:close/>
                <a:moveTo>
                  <a:pt x="7709386" y="2467680"/>
                </a:moveTo>
                <a:cubicBezTo>
                  <a:pt x="7692595" y="2467431"/>
                  <a:pt x="7678664" y="2480367"/>
                  <a:pt x="7678042" y="2496786"/>
                </a:cubicBezTo>
                <a:cubicBezTo>
                  <a:pt x="7677296" y="2513951"/>
                  <a:pt x="7692595" y="2529375"/>
                  <a:pt x="7709760" y="2528877"/>
                </a:cubicBezTo>
                <a:cubicBezTo>
                  <a:pt x="7726303" y="2528380"/>
                  <a:pt x="7739239" y="2514822"/>
                  <a:pt x="7739239" y="2497906"/>
                </a:cubicBezTo>
                <a:cubicBezTo>
                  <a:pt x="7739239" y="2480865"/>
                  <a:pt x="7726427" y="2467929"/>
                  <a:pt x="7709386" y="2467680"/>
                </a:cubicBezTo>
                <a:close/>
                <a:moveTo>
                  <a:pt x="7622566" y="2467680"/>
                </a:moveTo>
                <a:cubicBezTo>
                  <a:pt x="7605401" y="2467680"/>
                  <a:pt x="7592465" y="2480243"/>
                  <a:pt x="7592091" y="2497284"/>
                </a:cubicBezTo>
                <a:cubicBezTo>
                  <a:pt x="7591718" y="2515319"/>
                  <a:pt x="7606271" y="2529748"/>
                  <a:pt x="7623934" y="2528753"/>
                </a:cubicBezTo>
                <a:cubicBezTo>
                  <a:pt x="7640104" y="2527882"/>
                  <a:pt x="7653662" y="2513578"/>
                  <a:pt x="7653289" y="2497408"/>
                </a:cubicBezTo>
                <a:cubicBezTo>
                  <a:pt x="7652916" y="2480865"/>
                  <a:pt x="7639482" y="2467804"/>
                  <a:pt x="7622566" y="2467680"/>
                </a:cubicBezTo>
                <a:close/>
                <a:moveTo>
                  <a:pt x="7532759" y="2467680"/>
                </a:moveTo>
                <a:cubicBezTo>
                  <a:pt x="7515718" y="2467680"/>
                  <a:pt x="7502783" y="2480492"/>
                  <a:pt x="7502534" y="2497532"/>
                </a:cubicBezTo>
                <a:cubicBezTo>
                  <a:pt x="7502285" y="2515568"/>
                  <a:pt x="7516963" y="2529873"/>
                  <a:pt x="7534625" y="2528753"/>
                </a:cubicBezTo>
                <a:cubicBezTo>
                  <a:pt x="7550795" y="2527758"/>
                  <a:pt x="7564229" y="2513205"/>
                  <a:pt x="7563732" y="2497159"/>
                </a:cubicBezTo>
                <a:cubicBezTo>
                  <a:pt x="7563234" y="2480616"/>
                  <a:pt x="7549676" y="2467680"/>
                  <a:pt x="7532759" y="2467680"/>
                </a:cubicBezTo>
                <a:close/>
                <a:moveTo>
                  <a:pt x="7444695" y="2467680"/>
                </a:moveTo>
                <a:cubicBezTo>
                  <a:pt x="7427654" y="2466934"/>
                  <a:pt x="7413971" y="2479123"/>
                  <a:pt x="7412977" y="2496040"/>
                </a:cubicBezTo>
                <a:cubicBezTo>
                  <a:pt x="7411982" y="2513951"/>
                  <a:pt x="7425913" y="2529002"/>
                  <a:pt x="7443575" y="2528753"/>
                </a:cubicBezTo>
                <a:cubicBezTo>
                  <a:pt x="7459745" y="2528629"/>
                  <a:pt x="7473801" y="2514822"/>
                  <a:pt x="7474050" y="2498528"/>
                </a:cubicBezTo>
                <a:cubicBezTo>
                  <a:pt x="7474422" y="2481984"/>
                  <a:pt x="7461487" y="2468426"/>
                  <a:pt x="7444570" y="2467680"/>
                </a:cubicBezTo>
                <a:close/>
                <a:moveTo>
                  <a:pt x="7356133" y="2467680"/>
                </a:moveTo>
                <a:cubicBezTo>
                  <a:pt x="7338967" y="2466436"/>
                  <a:pt x="7325036" y="2478128"/>
                  <a:pt x="7323668" y="2495045"/>
                </a:cubicBezTo>
                <a:cubicBezTo>
                  <a:pt x="7322050" y="2512956"/>
                  <a:pt x="7335609" y="2528380"/>
                  <a:pt x="7353147" y="2528753"/>
                </a:cubicBezTo>
                <a:cubicBezTo>
                  <a:pt x="7369193" y="2529126"/>
                  <a:pt x="7383746" y="2515693"/>
                  <a:pt x="7384617" y="2499523"/>
                </a:cubicBezTo>
                <a:cubicBezTo>
                  <a:pt x="7385487" y="2482979"/>
                  <a:pt x="7373049" y="2468924"/>
                  <a:pt x="7356133" y="2467804"/>
                </a:cubicBezTo>
                <a:close/>
                <a:moveTo>
                  <a:pt x="7236350" y="2498030"/>
                </a:moveTo>
                <a:cubicBezTo>
                  <a:pt x="7236474" y="2515444"/>
                  <a:pt x="7252146" y="2529873"/>
                  <a:pt x="7269436" y="2528629"/>
                </a:cubicBezTo>
                <a:cubicBezTo>
                  <a:pt x="7285855" y="2527385"/>
                  <a:pt x="7298293" y="2513081"/>
                  <a:pt x="7297547" y="2496289"/>
                </a:cubicBezTo>
                <a:cubicBezTo>
                  <a:pt x="7296801" y="2479497"/>
                  <a:pt x="7283242" y="2467058"/>
                  <a:pt x="7266202" y="2467556"/>
                </a:cubicBezTo>
                <a:cubicBezTo>
                  <a:pt x="7249285" y="2468053"/>
                  <a:pt x="7236225" y="2481362"/>
                  <a:pt x="7236350" y="2498030"/>
                </a:cubicBezTo>
                <a:close/>
                <a:moveTo>
                  <a:pt x="7146792" y="2496786"/>
                </a:moveTo>
                <a:cubicBezTo>
                  <a:pt x="7146170" y="2513951"/>
                  <a:pt x="7161469" y="2529251"/>
                  <a:pt x="7178635" y="2528629"/>
                </a:cubicBezTo>
                <a:cubicBezTo>
                  <a:pt x="7195054" y="2528007"/>
                  <a:pt x="7207989" y="2514325"/>
                  <a:pt x="7207865" y="2497532"/>
                </a:cubicBezTo>
                <a:cubicBezTo>
                  <a:pt x="7207741" y="2480492"/>
                  <a:pt x="7194929" y="2467680"/>
                  <a:pt x="7177764" y="2467556"/>
                </a:cubicBezTo>
                <a:cubicBezTo>
                  <a:pt x="7160972" y="2467556"/>
                  <a:pt x="7147165" y="2480367"/>
                  <a:pt x="7146668" y="2496786"/>
                </a:cubicBezTo>
                <a:close/>
                <a:moveTo>
                  <a:pt x="7118432" y="2498154"/>
                </a:moveTo>
                <a:cubicBezTo>
                  <a:pt x="7118681" y="2481114"/>
                  <a:pt x="7105993" y="2467929"/>
                  <a:pt x="7089077" y="2467431"/>
                </a:cubicBezTo>
                <a:cubicBezTo>
                  <a:pt x="7071041" y="2466934"/>
                  <a:pt x="7056613" y="2481487"/>
                  <a:pt x="7057359" y="2499025"/>
                </a:cubicBezTo>
                <a:cubicBezTo>
                  <a:pt x="7058105" y="2515195"/>
                  <a:pt x="7072410" y="2528753"/>
                  <a:pt x="7088580" y="2528504"/>
                </a:cubicBezTo>
                <a:cubicBezTo>
                  <a:pt x="7105123" y="2528256"/>
                  <a:pt x="7118308" y="2514822"/>
                  <a:pt x="7118432" y="2498030"/>
                </a:cubicBezTo>
                <a:close/>
                <a:moveTo>
                  <a:pt x="7032357" y="2499274"/>
                </a:moveTo>
                <a:cubicBezTo>
                  <a:pt x="7033228" y="2481611"/>
                  <a:pt x="7018924" y="2467058"/>
                  <a:pt x="7000888" y="2467431"/>
                </a:cubicBezTo>
                <a:cubicBezTo>
                  <a:pt x="6983848" y="2467804"/>
                  <a:pt x="6971160" y="2480865"/>
                  <a:pt x="6971285" y="2497906"/>
                </a:cubicBezTo>
                <a:cubicBezTo>
                  <a:pt x="6971285" y="2514698"/>
                  <a:pt x="6984469" y="2528256"/>
                  <a:pt x="7001012" y="2528629"/>
                </a:cubicBezTo>
                <a:cubicBezTo>
                  <a:pt x="7017183" y="2529002"/>
                  <a:pt x="7031487" y="2515444"/>
                  <a:pt x="7032357" y="2499274"/>
                </a:cubicBezTo>
                <a:close/>
                <a:moveTo>
                  <a:pt x="6913942" y="2467556"/>
                </a:moveTo>
                <a:cubicBezTo>
                  <a:pt x="6896778" y="2466560"/>
                  <a:pt x="6883095" y="2478377"/>
                  <a:pt x="6881727" y="2495294"/>
                </a:cubicBezTo>
                <a:cubicBezTo>
                  <a:pt x="6880359" y="2513205"/>
                  <a:pt x="6894041" y="2528504"/>
                  <a:pt x="6911704" y="2528629"/>
                </a:cubicBezTo>
                <a:cubicBezTo>
                  <a:pt x="6927874" y="2528753"/>
                  <a:pt x="6942054" y="2515195"/>
                  <a:pt x="6942800" y="2499025"/>
                </a:cubicBezTo>
                <a:cubicBezTo>
                  <a:pt x="6943546" y="2482482"/>
                  <a:pt x="6930859" y="2468675"/>
                  <a:pt x="6913942" y="2467680"/>
                </a:cubicBezTo>
                <a:close/>
                <a:moveTo>
                  <a:pt x="6792045" y="2496164"/>
                </a:moveTo>
                <a:cubicBezTo>
                  <a:pt x="6791299" y="2512832"/>
                  <a:pt x="6803613" y="2527261"/>
                  <a:pt x="6820032" y="2528504"/>
                </a:cubicBezTo>
                <a:cubicBezTo>
                  <a:pt x="6837321" y="2529873"/>
                  <a:pt x="6852994" y="2515444"/>
                  <a:pt x="6853243" y="2498030"/>
                </a:cubicBezTo>
                <a:cubicBezTo>
                  <a:pt x="6853367" y="2481362"/>
                  <a:pt x="6840431" y="2468053"/>
                  <a:pt x="6823515" y="2467431"/>
                </a:cubicBezTo>
                <a:cubicBezTo>
                  <a:pt x="6806474" y="2466809"/>
                  <a:pt x="6792916" y="2479248"/>
                  <a:pt x="6792045" y="2496040"/>
                </a:cubicBezTo>
                <a:close/>
                <a:moveTo>
                  <a:pt x="6736570" y="2467431"/>
                </a:moveTo>
                <a:cubicBezTo>
                  <a:pt x="6719777" y="2467058"/>
                  <a:pt x="6705846" y="2479870"/>
                  <a:pt x="6704975" y="2496289"/>
                </a:cubicBezTo>
                <a:cubicBezTo>
                  <a:pt x="6704104" y="2513454"/>
                  <a:pt x="6719155" y="2529002"/>
                  <a:pt x="6736445" y="2528629"/>
                </a:cubicBezTo>
                <a:cubicBezTo>
                  <a:pt x="6752988" y="2528256"/>
                  <a:pt x="6766049" y="2514822"/>
                  <a:pt x="6766173" y="2497906"/>
                </a:cubicBezTo>
                <a:cubicBezTo>
                  <a:pt x="6766173" y="2480740"/>
                  <a:pt x="6753610" y="2467804"/>
                  <a:pt x="6736570" y="2467431"/>
                </a:cubicBezTo>
                <a:close/>
                <a:moveTo>
                  <a:pt x="6647883" y="2467431"/>
                </a:moveTo>
                <a:cubicBezTo>
                  <a:pt x="6631090" y="2466685"/>
                  <a:pt x="6616786" y="2478999"/>
                  <a:pt x="6615542" y="2495418"/>
                </a:cubicBezTo>
                <a:cubicBezTo>
                  <a:pt x="6614174" y="2512707"/>
                  <a:pt x="6628602" y="2528380"/>
                  <a:pt x="6646017" y="2528629"/>
                </a:cubicBezTo>
                <a:cubicBezTo>
                  <a:pt x="6662685" y="2528753"/>
                  <a:pt x="6675994" y="2515817"/>
                  <a:pt x="6676616" y="2498901"/>
                </a:cubicBezTo>
                <a:cubicBezTo>
                  <a:pt x="6677238" y="2481860"/>
                  <a:pt x="6664799" y="2468302"/>
                  <a:pt x="6648007" y="2467556"/>
                </a:cubicBezTo>
                <a:close/>
                <a:moveTo>
                  <a:pt x="6557205" y="2467431"/>
                </a:moveTo>
                <a:cubicBezTo>
                  <a:pt x="6540414" y="2467182"/>
                  <a:pt x="6526483" y="2480119"/>
                  <a:pt x="6525861" y="2496537"/>
                </a:cubicBezTo>
                <a:cubicBezTo>
                  <a:pt x="6525115" y="2513702"/>
                  <a:pt x="6540414" y="2529126"/>
                  <a:pt x="6557579" y="2528629"/>
                </a:cubicBezTo>
                <a:cubicBezTo>
                  <a:pt x="6574122" y="2528131"/>
                  <a:pt x="6587058" y="2514573"/>
                  <a:pt x="6587058" y="2497657"/>
                </a:cubicBezTo>
                <a:cubicBezTo>
                  <a:pt x="6587058" y="2480616"/>
                  <a:pt x="6574246" y="2467680"/>
                  <a:pt x="6557205" y="2467431"/>
                </a:cubicBezTo>
                <a:close/>
                <a:moveTo>
                  <a:pt x="6436303" y="2496786"/>
                </a:moveTo>
                <a:cubicBezTo>
                  <a:pt x="6435682" y="2513951"/>
                  <a:pt x="6450981" y="2529251"/>
                  <a:pt x="6468146" y="2528629"/>
                </a:cubicBezTo>
                <a:cubicBezTo>
                  <a:pt x="6484565" y="2528007"/>
                  <a:pt x="6497501" y="2514325"/>
                  <a:pt x="6497376" y="2497532"/>
                </a:cubicBezTo>
                <a:cubicBezTo>
                  <a:pt x="6497252" y="2480492"/>
                  <a:pt x="6484440" y="2467680"/>
                  <a:pt x="6467275" y="2467556"/>
                </a:cubicBezTo>
                <a:cubicBezTo>
                  <a:pt x="6450483" y="2467556"/>
                  <a:pt x="6436676" y="2480367"/>
                  <a:pt x="6436179" y="2496786"/>
                </a:cubicBezTo>
                <a:close/>
                <a:moveTo>
                  <a:pt x="6411426" y="2500145"/>
                </a:moveTo>
                <a:cubicBezTo>
                  <a:pt x="6412919" y="2482482"/>
                  <a:pt x="6398863" y="2467556"/>
                  <a:pt x="6380827" y="2467431"/>
                </a:cubicBezTo>
                <a:cubicBezTo>
                  <a:pt x="6363786" y="2467431"/>
                  <a:pt x="6350726" y="2479994"/>
                  <a:pt x="6350353" y="2497035"/>
                </a:cubicBezTo>
                <a:cubicBezTo>
                  <a:pt x="6349980" y="2513702"/>
                  <a:pt x="6362791" y="2527758"/>
                  <a:pt x="6379210" y="2528629"/>
                </a:cubicBezTo>
                <a:cubicBezTo>
                  <a:pt x="6395132" y="2529375"/>
                  <a:pt x="6410182" y="2516190"/>
                  <a:pt x="6411426" y="2500145"/>
                </a:cubicBezTo>
                <a:close/>
                <a:moveTo>
                  <a:pt x="6321869" y="2499647"/>
                </a:moveTo>
                <a:cubicBezTo>
                  <a:pt x="6322988" y="2481984"/>
                  <a:pt x="6308808" y="2467307"/>
                  <a:pt x="6290772" y="2467431"/>
                </a:cubicBezTo>
                <a:cubicBezTo>
                  <a:pt x="6273732" y="2467431"/>
                  <a:pt x="6260920" y="2480367"/>
                  <a:pt x="6260796" y="2497408"/>
                </a:cubicBezTo>
                <a:cubicBezTo>
                  <a:pt x="6260796" y="2514200"/>
                  <a:pt x="6273607" y="2528007"/>
                  <a:pt x="6290026" y="2528504"/>
                </a:cubicBezTo>
                <a:cubicBezTo>
                  <a:pt x="6306071" y="2529126"/>
                  <a:pt x="6320749" y="2515693"/>
                  <a:pt x="6321869" y="2499523"/>
                </a:cubicBezTo>
                <a:close/>
                <a:moveTo>
                  <a:pt x="6201713" y="2467431"/>
                </a:moveTo>
                <a:cubicBezTo>
                  <a:pt x="6184548" y="2467431"/>
                  <a:pt x="6171611" y="2479994"/>
                  <a:pt x="6171238" y="2497035"/>
                </a:cubicBezTo>
                <a:cubicBezTo>
                  <a:pt x="6170865" y="2515071"/>
                  <a:pt x="6185418" y="2529500"/>
                  <a:pt x="6203081" y="2528504"/>
                </a:cubicBezTo>
                <a:cubicBezTo>
                  <a:pt x="6219251" y="2527634"/>
                  <a:pt x="6232809" y="2513329"/>
                  <a:pt x="6232436" y="2497159"/>
                </a:cubicBezTo>
                <a:cubicBezTo>
                  <a:pt x="6232063" y="2480616"/>
                  <a:pt x="6218629" y="2467556"/>
                  <a:pt x="6201713" y="2467431"/>
                </a:cubicBezTo>
                <a:close/>
                <a:moveTo>
                  <a:pt x="6116508" y="2467431"/>
                </a:moveTo>
                <a:cubicBezTo>
                  <a:pt x="6099717" y="2466685"/>
                  <a:pt x="6085412" y="2478999"/>
                  <a:pt x="6084169" y="2495418"/>
                </a:cubicBezTo>
                <a:cubicBezTo>
                  <a:pt x="6082800" y="2512707"/>
                  <a:pt x="6097229" y="2528380"/>
                  <a:pt x="6114643" y="2528629"/>
                </a:cubicBezTo>
                <a:cubicBezTo>
                  <a:pt x="6131310" y="2528753"/>
                  <a:pt x="6144620" y="2515817"/>
                  <a:pt x="6145241" y="2498901"/>
                </a:cubicBezTo>
                <a:cubicBezTo>
                  <a:pt x="6145863" y="2481860"/>
                  <a:pt x="6133425" y="2468302"/>
                  <a:pt x="6116633" y="2467431"/>
                </a:cubicBezTo>
                <a:close/>
                <a:moveTo>
                  <a:pt x="5994486" y="2496786"/>
                </a:moveTo>
                <a:cubicBezTo>
                  <a:pt x="5993865" y="2513951"/>
                  <a:pt x="6009164" y="2529251"/>
                  <a:pt x="6026329" y="2528753"/>
                </a:cubicBezTo>
                <a:cubicBezTo>
                  <a:pt x="6042748" y="2528131"/>
                  <a:pt x="6055684" y="2514449"/>
                  <a:pt x="6055684" y="2497657"/>
                </a:cubicBezTo>
                <a:cubicBezTo>
                  <a:pt x="6055684" y="2480616"/>
                  <a:pt x="6042748" y="2467680"/>
                  <a:pt x="6025707" y="2467556"/>
                </a:cubicBezTo>
                <a:cubicBezTo>
                  <a:pt x="6008916" y="2467431"/>
                  <a:pt x="5995108" y="2480367"/>
                  <a:pt x="5994486" y="2496786"/>
                </a:cubicBezTo>
                <a:close/>
                <a:moveTo>
                  <a:pt x="5966127" y="2497159"/>
                </a:moveTo>
                <a:cubicBezTo>
                  <a:pt x="5965753" y="2480119"/>
                  <a:pt x="5952693" y="2467431"/>
                  <a:pt x="5935652" y="2467556"/>
                </a:cubicBezTo>
                <a:cubicBezTo>
                  <a:pt x="5917616" y="2467556"/>
                  <a:pt x="5903561" y="2482606"/>
                  <a:pt x="5905053" y="2500145"/>
                </a:cubicBezTo>
                <a:cubicBezTo>
                  <a:pt x="5906422" y="2516190"/>
                  <a:pt x="5921348" y="2529375"/>
                  <a:pt x="5937270" y="2528629"/>
                </a:cubicBezTo>
                <a:cubicBezTo>
                  <a:pt x="5953688" y="2527758"/>
                  <a:pt x="5966500" y="2513827"/>
                  <a:pt x="5966127" y="2497035"/>
                </a:cubicBezTo>
                <a:close/>
                <a:moveTo>
                  <a:pt x="5848583" y="2467556"/>
                </a:moveTo>
                <a:cubicBezTo>
                  <a:pt x="5831542" y="2467929"/>
                  <a:pt x="5818854" y="2480989"/>
                  <a:pt x="5818979" y="2498030"/>
                </a:cubicBezTo>
                <a:cubicBezTo>
                  <a:pt x="5818979" y="2516066"/>
                  <a:pt x="5834030" y="2530121"/>
                  <a:pt x="5851692" y="2528629"/>
                </a:cubicBezTo>
                <a:cubicBezTo>
                  <a:pt x="5867738" y="2527261"/>
                  <a:pt x="5880923" y="2512334"/>
                  <a:pt x="5880176" y="2496413"/>
                </a:cubicBezTo>
                <a:cubicBezTo>
                  <a:pt x="5879306" y="2479994"/>
                  <a:pt x="5865374" y="2467182"/>
                  <a:pt x="5848583" y="2467556"/>
                </a:cubicBezTo>
                <a:close/>
                <a:moveTo>
                  <a:pt x="5760891" y="2467556"/>
                </a:moveTo>
                <a:cubicBezTo>
                  <a:pt x="5743850" y="2466934"/>
                  <a:pt x="5730292" y="2479248"/>
                  <a:pt x="5729421" y="2496040"/>
                </a:cubicBezTo>
                <a:cubicBezTo>
                  <a:pt x="5728551" y="2513951"/>
                  <a:pt x="5742606" y="2528877"/>
                  <a:pt x="5760269" y="2528629"/>
                </a:cubicBezTo>
                <a:cubicBezTo>
                  <a:pt x="5776439" y="2528380"/>
                  <a:pt x="5790370" y="2514449"/>
                  <a:pt x="5790619" y="2498279"/>
                </a:cubicBezTo>
                <a:cubicBezTo>
                  <a:pt x="5790868" y="2481611"/>
                  <a:pt x="5777932" y="2468302"/>
                  <a:pt x="5761015" y="2467680"/>
                </a:cubicBezTo>
                <a:close/>
                <a:moveTo>
                  <a:pt x="5700937" y="2499274"/>
                </a:moveTo>
                <a:cubicBezTo>
                  <a:pt x="5701808" y="2481611"/>
                  <a:pt x="5687504" y="2467058"/>
                  <a:pt x="5669468" y="2467431"/>
                </a:cubicBezTo>
                <a:cubicBezTo>
                  <a:pt x="5652427" y="2467804"/>
                  <a:pt x="5639740" y="2480865"/>
                  <a:pt x="5639864" y="2497906"/>
                </a:cubicBezTo>
                <a:cubicBezTo>
                  <a:pt x="5639864" y="2514698"/>
                  <a:pt x="5653049" y="2528256"/>
                  <a:pt x="5669592" y="2528629"/>
                </a:cubicBezTo>
                <a:cubicBezTo>
                  <a:pt x="5685762" y="2529002"/>
                  <a:pt x="5700067" y="2515444"/>
                  <a:pt x="5700937" y="2499274"/>
                </a:cubicBezTo>
                <a:close/>
                <a:moveTo>
                  <a:pt x="5582522" y="2467556"/>
                </a:moveTo>
                <a:cubicBezTo>
                  <a:pt x="5565357" y="2466560"/>
                  <a:pt x="5551675" y="2478377"/>
                  <a:pt x="5550307" y="2495294"/>
                </a:cubicBezTo>
                <a:cubicBezTo>
                  <a:pt x="5548939" y="2513205"/>
                  <a:pt x="5562621" y="2528504"/>
                  <a:pt x="5580284" y="2528629"/>
                </a:cubicBezTo>
                <a:cubicBezTo>
                  <a:pt x="5596454" y="2528753"/>
                  <a:pt x="5610758" y="2515195"/>
                  <a:pt x="5611380" y="2499025"/>
                </a:cubicBezTo>
                <a:cubicBezTo>
                  <a:pt x="5612126" y="2482482"/>
                  <a:pt x="5599439" y="2468675"/>
                  <a:pt x="5582522" y="2467680"/>
                </a:cubicBezTo>
                <a:close/>
                <a:moveTo>
                  <a:pt x="5463112" y="2495542"/>
                </a:moveTo>
                <a:cubicBezTo>
                  <a:pt x="5461744" y="2512832"/>
                  <a:pt x="5476297" y="2528504"/>
                  <a:pt x="5493712" y="2528629"/>
                </a:cubicBezTo>
                <a:cubicBezTo>
                  <a:pt x="5510379" y="2528629"/>
                  <a:pt x="5523688" y="2515693"/>
                  <a:pt x="5524186" y="2498776"/>
                </a:cubicBezTo>
                <a:cubicBezTo>
                  <a:pt x="5524683" y="2481735"/>
                  <a:pt x="5512245" y="2468178"/>
                  <a:pt x="5495453" y="2467431"/>
                </a:cubicBezTo>
                <a:cubicBezTo>
                  <a:pt x="5478661" y="2466685"/>
                  <a:pt x="5464481" y="2479123"/>
                  <a:pt x="5463112" y="2495542"/>
                </a:cubicBezTo>
                <a:close/>
                <a:moveTo>
                  <a:pt x="5404900" y="2467431"/>
                </a:moveTo>
                <a:cubicBezTo>
                  <a:pt x="5388108" y="2467182"/>
                  <a:pt x="5374177" y="2479994"/>
                  <a:pt x="5373431" y="2496413"/>
                </a:cubicBezTo>
                <a:cubicBezTo>
                  <a:pt x="5372684" y="2513578"/>
                  <a:pt x="5387860" y="2529002"/>
                  <a:pt x="5405025" y="2528629"/>
                </a:cubicBezTo>
                <a:cubicBezTo>
                  <a:pt x="5421568" y="2528256"/>
                  <a:pt x="5434504" y="2514573"/>
                  <a:pt x="5434629" y="2497781"/>
                </a:cubicBezTo>
                <a:cubicBezTo>
                  <a:pt x="5434629" y="2480740"/>
                  <a:pt x="5421941" y="2467680"/>
                  <a:pt x="5404900" y="2467431"/>
                </a:cubicBezTo>
                <a:close/>
                <a:moveTo>
                  <a:pt x="5314348" y="2467431"/>
                </a:moveTo>
                <a:cubicBezTo>
                  <a:pt x="5297432" y="2467680"/>
                  <a:pt x="5284122" y="2480865"/>
                  <a:pt x="5283998" y="2497408"/>
                </a:cubicBezTo>
                <a:cubicBezTo>
                  <a:pt x="5283873" y="2514698"/>
                  <a:pt x="5299421" y="2529500"/>
                  <a:pt x="5316587" y="2528504"/>
                </a:cubicBezTo>
                <a:cubicBezTo>
                  <a:pt x="5333006" y="2527509"/>
                  <a:pt x="5345693" y="2513329"/>
                  <a:pt x="5345195" y="2496662"/>
                </a:cubicBezTo>
                <a:cubicBezTo>
                  <a:pt x="5344698" y="2479745"/>
                  <a:pt x="5331388" y="2467182"/>
                  <a:pt x="5314348" y="2467431"/>
                </a:cubicBezTo>
                <a:close/>
                <a:moveTo>
                  <a:pt x="5197923" y="2497159"/>
                </a:moveTo>
                <a:cubicBezTo>
                  <a:pt x="5197674" y="2513951"/>
                  <a:pt x="5210486" y="2527882"/>
                  <a:pt x="5226905" y="2528629"/>
                </a:cubicBezTo>
                <a:cubicBezTo>
                  <a:pt x="5244070" y="2529375"/>
                  <a:pt x="5259494" y="2514200"/>
                  <a:pt x="5259121" y="2497035"/>
                </a:cubicBezTo>
                <a:cubicBezTo>
                  <a:pt x="5258748" y="2480492"/>
                  <a:pt x="5245190" y="2467556"/>
                  <a:pt x="5228273" y="2467431"/>
                </a:cubicBezTo>
                <a:cubicBezTo>
                  <a:pt x="5211232" y="2467431"/>
                  <a:pt x="5198172" y="2480119"/>
                  <a:pt x="5197923" y="2497159"/>
                </a:cubicBezTo>
                <a:close/>
                <a:moveTo>
                  <a:pt x="5140208" y="2467556"/>
                </a:moveTo>
                <a:cubicBezTo>
                  <a:pt x="5123168" y="2466809"/>
                  <a:pt x="5109485" y="2478875"/>
                  <a:pt x="5108490" y="2495791"/>
                </a:cubicBezTo>
                <a:cubicBezTo>
                  <a:pt x="5107371" y="2513702"/>
                  <a:pt x="5121426" y="2528753"/>
                  <a:pt x="5138964" y="2528629"/>
                </a:cubicBezTo>
                <a:cubicBezTo>
                  <a:pt x="5155135" y="2528629"/>
                  <a:pt x="5169190" y="2514698"/>
                  <a:pt x="5169563" y="2498528"/>
                </a:cubicBezTo>
                <a:cubicBezTo>
                  <a:pt x="5169937" y="2481860"/>
                  <a:pt x="5157125" y="2468302"/>
                  <a:pt x="5140208" y="2467556"/>
                </a:cubicBezTo>
                <a:close/>
                <a:moveTo>
                  <a:pt x="5051024" y="2467556"/>
                </a:moveTo>
                <a:cubicBezTo>
                  <a:pt x="5033859" y="2466560"/>
                  <a:pt x="5020177" y="2478502"/>
                  <a:pt x="5018933" y="2495418"/>
                </a:cubicBezTo>
                <a:cubicBezTo>
                  <a:pt x="5017689" y="2513329"/>
                  <a:pt x="5031496" y="2528504"/>
                  <a:pt x="5049034" y="2528629"/>
                </a:cubicBezTo>
                <a:cubicBezTo>
                  <a:pt x="5065204" y="2528629"/>
                  <a:pt x="5079384" y="2515071"/>
                  <a:pt x="5080006" y="2498901"/>
                </a:cubicBezTo>
                <a:cubicBezTo>
                  <a:pt x="5080628" y="2482357"/>
                  <a:pt x="5067816" y="2468551"/>
                  <a:pt x="5051024" y="2467680"/>
                </a:cubicBezTo>
                <a:close/>
                <a:moveTo>
                  <a:pt x="4931738" y="2495915"/>
                </a:moveTo>
                <a:cubicBezTo>
                  <a:pt x="4930619" y="2513205"/>
                  <a:pt x="4945421" y="2528753"/>
                  <a:pt x="4962711" y="2528629"/>
                </a:cubicBezTo>
                <a:cubicBezTo>
                  <a:pt x="4979254" y="2528629"/>
                  <a:pt x="4992439" y="2515195"/>
                  <a:pt x="4992812" y="2498403"/>
                </a:cubicBezTo>
                <a:cubicBezTo>
                  <a:pt x="4993061" y="2481362"/>
                  <a:pt x="4980622" y="2468053"/>
                  <a:pt x="4963706" y="2467556"/>
                </a:cubicBezTo>
                <a:cubicBezTo>
                  <a:pt x="4946913" y="2467058"/>
                  <a:pt x="4932858" y="2479621"/>
                  <a:pt x="4931738" y="2496040"/>
                </a:cubicBezTo>
                <a:close/>
                <a:moveTo>
                  <a:pt x="4842181" y="2495915"/>
                </a:moveTo>
                <a:cubicBezTo>
                  <a:pt x="4841062" y="2513205"/>
                  <a:pt x="4855864" y="2528753"/>
                  <a:pt x="4873153" y="2528629"/>
                </a:cubicBezTo>
                <a:cubicBezTo>
                  <a:pt x="4889697" y="2528629"/>
                  <a:pt x="4902881" y="2515195"/>
                  <a:pt x="4903255" y="2498403"/>
                </a:cubicBezTo>
                <a:cubicBezTo>
                  <a:pt x="4903503" y="2481362"/>
                  <a:pt x="4891065" y="2468053"/>
                  <a:pt x="4874148" y="2467556"/>
                </a:cubicBezTo>
                <a:cubicBezTo>
                  <a:pt x="4857356" y="2467058"/>
                  <a:pt x="4843301" y="2479621"/>
                  <a:pt x="4842181" y="2496040"/>
                </a:cubicBezTo>
                <a:close/>
                <a:moveTo>
                  <a:pt x="4784964" y="2467431"/>
                </a:moveTo>
                <a:cubicBezTo>
                  <a:pt x="4768172" y="2466685"/>
                  <a:pt x="4753992" y="2479123"/>
                  <a:pt x="4752748" y="2495542"/>
                </a:cubicBezTo>
                <a:cubicBezTo>
                  <a:pt x="4751380" y="2512832"/>
                  <a:pt x="4765933" y="2528504"/>
                  <a:pt x="4783347" y="2528629"/>
                </a:cubicBezTo>
                <a:cubicBezTo>
                  <a:pt x="4799890" y="2528629"/>
                  <a:pt x="4813324" y="2515693"/>
                  <a:pt x="4813821" y="2498776"/>
                </a:cubicBezTo>
                <a:cubicBezTo>
                  <a:pt x="4814319" y="2481735"/>
                  <a:pt x="4801880" y="2468178"/>
                  <a:pt x="4785088" y="2467431"/>
                </a:cubicBezTo>
                <a:close/>
                <a:moveTo>
                  <a:pt x="4727747" y="2499771"/>
                </a:moveTo>
                <a:cubicBezTo>
                  <a:pt x="4728991" y="2482109"/>
                  <a:pt x="4714810" y="2467431"/>
                  <a:pt x="4696775" y="2467556"/>
                </a:cubicBezTo>
                <a:cubicBezTo>
                  <a:pt x="4679734" y="2467556"/>
                  <a:pt x="4666798" y="2480492"/>
                  <a:pt x="4666673" y="2497532"/>
                </a:cubicBezTo>
                <a:cubicBezTo>
                  <a:pt x="4666549" y="2514325"/>
                  <a:pt x="4679485" y="2528131"/>
                  <a:pt x="4695904" y="2528753"/>
                </a:cubicBezTo>
                <a:cubicBezTo>
                  <a:pt x="4711950" y="2529375"/>
                  <a:pt x="4726627" y="2515942"/>
                  <a:pt x="4727747" y="2499896"/>
                </a:cubicBezTo>
                <a:close/>
                <a:moveTo>
                  <a:pt x="4577116" y="2497284"/>
                </a:moveTo>
                <a:cubicBezTo>
                  <a:pt x="4576867" y="2514076"/>
                  <a:pt x="4589679" y="2528007"/>
                  <a:pt x="4606098" y="2528753"/>
                </a:cubicBezTo>
                <a:cubicBezTo>
                  <a:pt x="4623263" y="2529500"/>
                  <a:pt x="4638687" y="2514325"/>
                  <a:pt x="4638314" y="2497159"/>
                </a:cubicBezTo>
                <a:cubicBezTo>
                  <a:pt x="4637940" y="2480616"/>
                  <a:pt x="4624383" y="2467680"/>
                  <a:pt x="4607466" y="2467556"/>
                </a:cubicBezTo>
                <a:cubicBezTo>
                  <a:pt x="4590425" y="2467556"/>
                  <a:pt x="4577365" y="2480243"/>
                  <a:pt x="4577116" y="2497284"/>
                </a:cubicBezTo>
                <a:close/>
                <a:moveTo>
                  <a:pt x="4518406" y="2467556"/>
                </a:moveTo>
                <a:cubicBezTo>
                  <a:pt x="4501366" y="2467307"/>
                  <a:pt x="4488056" y="2479870"/>
                  <a:pt x="4487559" y="2496786"/>
                </a:cubicBezTo>
                <a:cubicBezTo>
                  <a:pt x="4487061" y="2514698"/>
                  <a:pt x="4501490" y="2529375"/>
                  <a:pt x="4519153" y="2528629"/>
                </a:cubicBezTo>
                <a:cubicBezTo>
                  <a:pt x="4535323" y="2528007"/>
                  <a:pt x="4549005" y="2513702"/>
                  <a:pt x="4548756" y="2497532"/>
                </a:cubicBezTo>
                <a:cubicBezTo>
                  <a:pt x="4548632" y="2480989"/>
                  <a:pt x="4535198" y="2467804"/>
                  <a:pt x="4518406" y="2467556"/>
                </a:cubicBezTo>
                <a:close/>
                <a:moveTo>
                  <a:pt x="4459199" y="2499274"/>
                </a:moveTo>
                <a:cubicBezTo>
                  <a:pt x="4460070" y="2481611"/>
                  <a:pt x="4445765" y="2467058"/>
                  <a:pt x="4427729" y="2467431"/>
                </a:cubicBezTo>
                <a:cubicBezTo>
                  <a:pt x="4410689" y="2467804"/>
                  <a:pt x="4398002" y="2480865"/>
                  <a:pt x="4398126" y="2497906"/>
                </a:cubicBezTo>
                <a:cubicBezTo>
                  <a:pt x="4398126" y="2514698"/>
                  <a:pt x="4411310" y="2528256"/>
                  <a:pt x="4427854" y="2528629"/>
                </a:cubicBezTo>
                <a:cubicBezTo>
                  <a:pt x="4444024" y="2529002"/>
                  <a:pt x="4458328" y="2515444"/>
                  <a:pt x="4459199" y="2499274"/>
                </a:cubicBezTo>
                <a:close/>
                <a:moveTo>
                  <a:pt x="4342401" y="2467431"/>
                </a:moveTo>
                <a:cubicBezTo>
                  <a:pt x="4325609" y="2467182"/>
                  <a:pt x="4311678" y="2479994"/>
                  <a:pt x="4310932" y="2496413"/>
                </a:cubicBezTo>
                <a:cubicBezTo>
                  <a:pt x="4310185" y="2513578"/>
                  <a:pt x="4325236" y="2529002"/>
                  <a:pt x="4342525" y="2528629"/>
                </a:cubicBezTo>
                <a:cubicBezTo>
                  <a:pt x="4359069" y="2528256"/>
                  <a:pt x="4372129" y="2514698"/>
                  <a:pt x="4372129" y="2497906"/>
                </a:cubicBezTo>
                <a:cubicBezTo>
                  <a:pt x="4372129" y="2480865"/>
                  <a:pt x="4359566" y="2467804"/>
                  <a:pt x="4342525" y="2467556"/>
                </a:cubicBezTo>
                <a:close/>
                <a:moveTo>
                  <a:pt x="4282447" y="2498901"/>
                </a:moveTo>
                <a:cubicBezTo>
                  <a:pt x="4283069" y="2481860"/>
                  <a:pt x="4270755" y="2468302"/>
                  <a:pt x="4253963" y="2467431"/>
                </a:cubicBezTo>
                <a:cubicBezTo>
                  <a:pt x="4236052" y="2466560"/>
                  <a:pt x="4221126" y="2480616"/>
                  <a:pt x="4221374" y="2498279"/>
                </a:cubicBezTo>
                <a:cubicBezTo>
                  <a:pt x="4221623" y="2514449"/>
                  <a:pt x="4235554" y="2528380"/>
                  <a:pt x="4251724" y="2528629"/>
                </a:cubicBezTo>
                <a:cubicBezTo>
                  <a:pt x="4268267" y="2528877"/>
                  <a:pt x="4281825" y="2515817"/>
                  <a:pt x="4282323" y="2499025"/>
                </a:cubicBezTo>
                <a:close/>
                <a:moveTo>
                  <a:pt x="4131817" y="2497532"/>
                </a:moveTo>
                <a:cubicBezTo>
                  <a:pt x="4131817" y="2514822"/>
                  <a:pt x="4147241" y="2529624"/>
                  <a:pt x="4164530" y="2528504"/>
                </a:cubicBezTo>
                <a:cubicBezTo>
                  <a:pt x="4180949" y="2527509"/>
                  <a:pt x="4193512" y="2513329"/>
                  <a:pt x="4193014" y="2496537"/>
                </a:cubicBezTo>
                <a:cubicBezTo>
                  <a:pt x="4192517" y="2479621"/>
                  <a:pt x="4179207" y="2467058"/>
                  <a:pt x="4162167" y="2467431"/>
                </a:cubicBezTo>
                <a:cubicBezTo>
                  <a:pt x="4145250" y="2467680"/>
                  <a:pt x="4131941" y="2480865"/>
                  <a:pt x="4131941" y="2497532"/>
                </a:cubicBezTo>
                <a:close/>
                <a:moveTo>
                  <a:pt x="4077087" y="2467431"/>
                </a:moveTo>
                <a:cubicBezTo>
                  <a:pt x="4060046" y="2466934"/>
                  <a:pt x="4046488" y="2479372"/>
                  <a:pt x="4045742" y="2496164"/>
                </a:cubicBezTo>
                <a:cubicBezTo>
                  <a:pt x="4044996" y="2514200"/>
                  <a:pt x="4059176" y="2528877"/>
                  <a:pt x="4076838" y="2528504"/>
                </a:cubicBezTo>
                <a:cubicBezTo>
                  <a:pt x="4093008" y="2528131"/>
                  <a:pt x="4106815" y="2514076"/>
                  <a:pt x="4106939" y="2497906"/>
                </a:cubicBezTo>
                <a:cubicBezTo>
                  <a:pt x="4106939" y="2481238"/>
                  <a:pt x="4094004" y="2467929"/>
                  <a:pt x="4077087" y="2467431"/>
                </a:cubicBezTo>
                <a:close/>
                <a:moveTo>
                  <a:pt x="3956309" y="2496910"/>
                </a:moveTo>
                <a:cubicBezTo>
                  <a:pt x="3955936" y="2513578"/>
                  <a:pt x="3968748" y="2527634"/>
                  <a:pt x="3985167" y="2528504"/>
                </a:cubicBezTo>
                <a:cubicBezTo>
                  <a:pt x="4002331" y="2529375"/>
                  <a:pt x="4017880" y="2514325"/>
                  <a:pt x="4017506" y="2497035"/>
                </a:cubicBezTo>
                <a:cubicBezTo>
                  <a:pt x="4017133" y="2480492"/>
                  <a:pt x="4003700" y="2467431"/>
                  <a:pt x="3986783" y="2467307"/>
                </a:cubicBezTo>
                <a:cubicBezTo>
                  <a:pt x="3969743" y="2467307"/>
                  <a:pt x="3956682" y="2479870"/>
                  <a:pt x="3956309" y="2496910"/>
                </a:cubicBezTo>
                <a:close/>
                <a:moveTo>
                  <a:pt x="3897226" y="2467307"/>
                </a:moveTo>
                <a:cubicBezTo>
                  <a:pt x="3880061" y="2467307"/>
                  <a:pt x="3867125" y="2479870"/>
                  <a:pt x="3866752" y="2496910"/>
                </a:cubicBezTo>
                <a:cubicBezTo>
                  <a:pt x="3866378" y="2514946"/>
                  <a:pt x="3880932" y="2529375"/>
                  <a:pt x="3898594" y="2528380"/>
                </a:cubicBezTo>
                <a:cubicBezTo>
                  <a:pt x="3914764" y="2527509"/>
                  <a:pt x="3928322" y="2513205"/>
                  <a:pt x="3927949" y="2497035"/>
                </a:cubicBezTo>
                <a:cubicBezTo>
                  <a:pt x="3927576" y="2480492"/>
                  <a:pt x="3914142" y="2467431"/>
                  <a:pt x="3897226" y="2467307"/>
                </a:cubicBezTo>
                <a:close/>
                <a:moveTo>
                  <a:pt x="3779558" y="2497035"/>
                </a:moveTo>
                <a:cubicBezTo>
                  <a:pt x="3779185" y="2514325"/>
                  <a:pt x="3794733" y="2529375"/>
                  <a:pt x="3811898" y="2528504"/>
                </a:cubicBezTo>
                <a:cubicBezTo>
                  <a:pt x="3828317" y="2527634"/>
                  <a:pt x="3841128" y="2513578"/>
                  <a:pt x="3840755" y="2496910"/>
                </a:cubicBezTo>
                <a:cubicBezTo>
                  <a:pt x="3840382" y="2479870"/>
                  <a:pt x="3827322" y="2467182"/>
                  <a:pt x="3810281" y="2467307"/>
                </a:cubicBezTo>
                <a:cubicBezTo>
                  <a:pt x="3793364" y="2467307"/>
                  <a:pt x="3779931" y="2480492"/>
                  <a:pt x="3779558" y="2497035"/>
                </a:cubicBezTo>
                <a:close/>
                <a:moveTo>
                  <a:pt x="3722714" y="2467307"/>
                </a:moveTo>
                <a:cubicBezTo>
                  <a:pt x="3705921" y="2466436"/>
                  <a:pt x="3691617" y="2478626"/>
                  <a:pt x="3690125" y="2495045"/>
                </a:cubicBezTo>
                <a:cubicBezTo>
                  <a:pt x="3688632" y="2512334"/>
                  <a:pt x="3702936" y="2528131"/>
                  <a:pt x="3720350" y="2528380"/>
                </a:cubicBezTo>
                <a:cubicBezTo>
                  <a:pt x="3736893" y="2528629"/>
                  <a:pt x="3750451" y="2515693"/>
                  <a:pt x="3751073" y="2498776"/>
                </a:cubicBezTo>
                <a:cubicBezTo>
                  <a:pt x="3751695" y="2481735"/>
                  <a:pt x="3739506" y="2468053"/>
                  <a:pt x="3722589" y="2467182"/>
                </a:cubicBezTo>
                <a:close/>
                <a:moveTo>
                  <a:pt x="3600443" y="2496662"/>
                </a:moveTo>
                <a:cubicBezTo>
                  <a:pt x="3599821" y="2513827"/>
                  <a:pt x="3615120" y="2529126"/>
                  <a:pt x="3632285" y="2528504"/>
                </a:cubicBezTo>
                <a:cubicBezTo>
                  <a:pt x="3648704" y="2527882"/>
                  <a:pt x="3661640" y="2514200"/>
                  <a:pt x="3661516" y="2497408"/>
                </a:cubicBezTo>
                <a:cubicBezTo>
                  <a:pt x="3661392" y="2480367"/>
                  <a:pt x="3648580" y="2467556"/>
                  <a:pt x="3631539" y="2467431"/>
                </a:cubicBezTo>
                <a:cubicBezTo>
                  <a:pt x="3614747" y="2467431"/>
                  <a:pt x="3600940" y="2480243"/>
                  <a:pt x="3600443" y="2496662"/>
                </a:cubicBezTo>
                <a:close/>
                <a:moveTo>
                  <a:pt x="3543723" y="2467431"/>
                </a:moveTo>
                <a:cubicBezTo>
                  <a:pt x="3526931" y="2466436"/>
                  <a:pt x="3512502" y="2478626"/>
                  <a:pt x="3511009" y="2494920"/>
                </a:cubicBezTo>
                <a:cubicBezTo>
                  <a:pt x="3509393" y="2512210"/>
                  <a:pt x="3523573" y="2528007"/>
                  <a:pt x="3540986" y="2528504"/>
                </a:cubicBezTo>
                <a:cubicBezTo>
                  <a:pt x="3557654" y="2528877"/>
                  <a:pt x="3571212" y="2516066"/>
                  <a:pt x="3571959" y="2499150"/>
                </a:cubicBezTo>
                <a:cubicBezTo>
                  <a:pt x="3572705" y="2482109"/>
                  <a:pt x="3560639" y="2468426"/>
                  <a:pt x="3543723" y="2467431"/>
                </a:cubicBezTo>
                <a:close/>
                <a:moveTo>
                  <a:pt x="3456653" y="2467431"/>
                </a:moveTo>
                <a:cubicBezTo>
                  <a:pt x="3439612" y="2466685"/>
                  <a:pt x="3425930" y="2478750"/>
                  <a:pt x="3424935" y="2495667"/>
                </a:cubicBezTo>
                <a:cubicBezTo>
                  <a:pt x="3423816" y="2513578"/>
                  <a:pt x="3437871" y="2528629"/>
                  <a:pt x="3455409" y="2528504"/>
                </a:cubicBezTo>
                <a:cubicBezTo>
                  <a:pt x="3471580" y="2528504"/>
                  <a:pt x="3485635" y="2514573"/>
                  <a:pt x="3486008" y="2498403"/>
                </a:cubicBezTo>
                <a:cubicBezTo>
                  <a:pt x="3486381" y="2481735"/>
                  <a:pt x="3473570" y="2468178"/>
                  <a:pt x="3456653" y="2467431"/>
                </a:cubicBezTo>
                <a:close/>
                <a:moveTo>
                  <a:pt x="3335253" y="2496910"/>
                </a:moveTo>
                <a:cubicBezTo>
                  <a:pt x="3334880" y="2513578"/>
                  <a:pt x="3347692" y="2527634"/>
                  <a:pt x="3364110" y="2528504"/>
                </a:cubicBezTo>
                <a:cubicBezTo>
                  <a:pt x="3381276" y="2529375"/>
                  <a:pt x="3396824" y="2514325"/>
                  <a:pt x="3396451" y="2497035"/>
                </a:cubicBezTo>
                <a:cubicBezTo>
                  <a:pt x="3396078" y="2480492"/>
                  <a:pt x="3382644" y="2467431"/>
                  <a:pt x="3365728" y="2467307"/>
                </a:cubicBezTo>
                <a:cubicBezTo>
                  <a:pt x="3348687" y="2467307"/>
                  <a:pt x="3335627" y="2479870"/>
                  <a:pt x="3335253" y="2496910"/>
                </a:cubicBezTo>
                <a:close/>
                <a:moveTo>
                  <a:pt x="3245696" y="2497657"/>
                </a:moveTo>
                <a:cubicBezTo>
                  <a:pt x="3245696" y="2514449"/>
                  <a:pt x="3258756" y="2528131"/>
                  <a:pt x="3275175" y="2528504"/>
                </a:cubicBezTo>
                <a:cubicBezTo>
                  <a:pt x="3292340" y="2529002"/>
                  <a:pt x="3307515" y="2513578"/>
                  <a:pt x="3306769" y="2496413"/>
                </a:cubicBezTo>
                <a:cubicBezTo>
                  <a:pt x="3306023" y="2479994"/>
                  <a:pt x="3292092" y="2467182"/>
                  <a:pt x="3275300" y="2467431"/>
                </a:cubicBezTo>
                <a:cubicBezTo>
                  <a:pt x="3258259" y="2467680"/>
                  <a:pt x="3245571" y="2480616"/>
                  <a:pt x="3245571" y="2497781"/>
                </a:cubicBezTo>
                <a:close/>
                <a:moveTo>
                  <a:pt x="3191340" y="2467307"/>
                </a:moveTo>
                <a:cubicBezTo>
                  <a:pt x="3174547" y="2466312"/>
                  <a:pt x="3160243" y="2478502"/>
                  <a:pt x="3158751" y="2494920"/>
                </a:cubicBezTo>
                <a:cubicBezTo>
                  <a:pt x="3157134" y="2512210"/>
                  <a:pt x="3171438" y="2528007"/>
                  <a:pt x="3188852" y="2528380"/>
                </a:cubicBezTo>
                <a:cubicBezTo>
                  <a:pt x="3205395" y="2528753"/>
                  <a:pt x="3218953" y="2515817"/>
                  <a:pt x="3219699" y="2498901"/>
                </a:cubicBezTo>
                <a:cubicBezTo>
                  <a:pt x="3220446" y="2481860"/>
                  <a:pt x="3208256" y="2468178"/>
                  <a:pt x="3191340" y="2467182"/>
                </a:cubicBezTo>
                <a:close/>
                <a:moveTo>
                  <a:pt x="3099916" y="2467307"/>
                </a:moveTo>
                <a:cubicBezTo>
                  <a:pt x="3083000" y="2467307"/>
                  <a:pt x="3069442" y="2480243"/>
                  <a:pt x="3068944" y="2496786"/>
                </a:cubicBezTo>
                <a:cubicBezTo>
                  <a:pt x="3068447" y="2513951"/>
                  <a:pt x="3083870" y="2529251"/>
                  <a:pt x="3101036" y="2528504"/>
                </a:cubicBezTo>
                <a:cubicBezTo>
                  <a:pt x="3117455" y="2527758"/>
                  <a:pt x="3130391" y="2513827"/>
                  <a:pt x="3130142" y="2497159"/>
                </a:cubicBezTo>
                <a:cubicBezTo>
                  <a:pt x="3129893" y="2480119"/>
                  <a:pt x="3116957" y="2467307"/>
                  <a:pt x="3099916" y="2467307"/>
                </a:cubicBezTo>
                <a:close/>
                <a:moveTo>
                  <a:pt x="3009612" y="2467307"/>
                </a:moveTo>
                <a:cubicBezTo>
                  <a:pt x="2992696" y="2467680"/>
                  <a:pt x="2979511" y="2480865"/>
                  <a:pt x="2979387" y="2497408"/>
                </a:cubicBezTo>
                <a:cubicBezTo>
                  <a:pt x="2979387" y="2514698"/>
                  <a:pt x="2994935" y="2529500"/>
                  <a:pt x="3012100" y="2528380"/>
                </a:cubicBezTo>
                <a:cubicBezTo>
                  <a:pt x="3028519" y="2527261"/>
                  <a:pt x="3041082" y="2513081"/>
                  <a:pt x="3040585" y="2496413"/>
                </a:cubicBezTo>
                <a:cubicBezTo>
                  <a:pt x="3039962" y="2479497"/>
                  <a:pt x="3026654" y="2466934"/>
                  <a:pt x="3009612" y="2467307"/>
                </a:cubicBezTo>
                <a:close/>
                <a:moveTo>
                  <a:pt x="2954510" y="2498279"/>
                </a:moveTo>
                <a:cubicBezTo>
                  <a:pt x="2955007" y="2480616"/>
                  <a:pt x="2940206" y="2466436"/>
                  <a:pt x="2922170" y="2467182"/>
                </a:cubicBezTo>
                <a:cubicBezTo>
                  <a:pt x="2905378" y="2467929"/>
                  <a:pt x="2892939" y="2481487"/>
                  <a:pt x="2893437" y="2498528"/>
                </a:cubicBezTo>
                <a:cubicBezTo>
                  <a:pt x="2893934" y="2515444"/>
                  <a:pt x="2907244" y="2528504"/>
                  <a:pt x="2923911" y="2528380"/>
                </a:cubicBezTo>
                <a:cubicBezTo>
                  <a:pt x="2940081" y="2528380"/>
                  <a:pt x="2954137" y="2514449"/>
                  <a:pt x="2954510" y="2498279"/>
                </a:cubicBezTo>
                <a:close/>
                <a:moveTo>
                  <a:pt x="2834105" y="2467307"/>
                </a:moveTo>
                <a:cubicBezTo>
                  <a:pt x="2817064" y="2467307"/>
                  <a:pt x="2804128" y="2480119"/>
                  <a:pt x="2803879" y="2497159"/>
                </a:cubicBezTo>
                <a:cubicBezTo>
                  <a:pt x="2803630" y="2515195"/>
                  <a:pt x="2818308" y="2529500"/>
                  <a:pt x="2835971" y="2528380"/>
                </a:cubicBezTo>
                <a:cubicBezTo>
                  <a:pt x="2852141" y="2527385"/>
                  <a:pt x="2865574" y="2512832"/>
                  <a:pt x="2865077" y="2496786"/>
                </a:cubicBezTo>
                <a:cubicBezTo>
                  <a:pt x="2864579" y="2480243"/>
                  <a:pt x="2851021" y="2467307"/>
                  <a:pt x="2834105" y="2467307"/>
                </a:cubicBezTo>
                <a:close/>
                <a:moveTo>
                  <a:pt x="2744796" y="2467307"/>
                </a:moveTo>
                <a:cubicBezTo>
                  <a:pt x="2727631" y="2467307"/>
                  <a:pt x="2714695" y="2479870"/>
                  <a:pt x="2714322" y="2496910"/>
                </a:cubicBezTo>
                <a:cubicBezTo>
                  <a:pt x="2713949" y="2514946"/>
                  <a:pt x="2728502" y="2529375"/>
                  <a:pt x="2746164" y="2528380"/>
                </a:cubicBezTo>
                <a:cubicBezTo>
                  <a:pt x="2762335" y="2527509"/>
                  <a:pt x="2775893" y="2513205"/>
                  <a:pt x="2775520" y="2497035"/>
                </a:cubicBezTo>
                <a:cubicBezTo>
                  <a:pt x="2775146" y="2480492"/>
                  <a:pt x="2761713" y="2467431"/>
                  <a:pt x="2744796" y="2467307"/>
                </a:cubicBezTo>
                <a:close/>
                <a:moveTo>
                  <a:pt x="2655239" y="2467307"/>
                </a:moveTo>
                <a:cubicBezTo>
                  <a:pt x="2638074" y="2467307"/>
                  <a:pt x="2625138" y="2479870"/>
                  <a:pt x="2624764" y="2496910"/>
                </a:cubicBezTo>
                <a:cubicBezTo>
                  <a:pt x="2624391" y="2514946"/>
                  <a:pt x="2638944" y="2529375"/>
                  <a:pt x="2656607" y="2528380"/>
                </a:cubicBezTo>
                <a:cubicBezTo>
                  <a:pt x="2672777" y="2527509"/>
                  <a:pt x="2686335" y="2513205"/>
                  <a:pt x="2685962" y="2497035"/>
                </a:cubicBezTo>
                <a:cubicBezTo>
                  <a:pt x="2685589" y="2480492"/>
                  <a:pt x="2672155" y="2467431"/>
                  <a:pt x="2655239" y="2467307"/>
                </a:cubicBezTo>
                <a:close/>
                <a:moveTo>
                  <a:pt x="2568542" y="2467307"/>
                </a:moveTo>
                <a:cubicBezTo>
                  <a:pt x="2551626" y="2467307"/>
                  <a:pt x="2538068" y="2480243"/>
                  <a:pt x="2537570" y="2496786"/>
                </a:cubicBezTo>
                <a:cubicBezTo>
                  <a:pt x="2537073" y="2513951"/>
                  <a:pt x="2552497" y="2529251"/>
                  <a:pt x="2569662" y="2528504"/>
                </a:cubicBezTo>
                <a:cubicBezTo>
                  <a:pt x="2586081" y="2527758"/>
                  <a:pt x="2599017" y="2513827"/>
                  <a:pt x="2598768" y="2497159"/>
                </a:cubicBezTo>
                <a:cubicBezTo>
                  <a:pt x="2598519" y="2480119"/>
                  <a:pt x="2585583" y="2467307"/>
                  <a:pt x="2568542" y="2467307"/>
                </a:cubicBezTo>
                <a:close/>
                <a:moveTo>
                  <a:pt x="2509210" y="2499025"/>
                </a:moveTo>
                <a:cubicBezTo>
                  <a:pt x="2509957" y="2481984"/>
                  <a:pt x="2497767" y="2468302"/>
                  <a:pt x="2480851" y="2467307"/>
                </a:cubicBezTo>
                <a:cubicBezTo>
                  <a:pt x="2462939" y="2466312"/>
                  <a:pt x="2447889" y="2480243"/>
                  <a:pt x="2448137" y="2497906"/>
                </a:cubicBezTo>
                <a:cubicBezTo>
                  <a:pt x="2448262" y="2514076"/>
                  <a:pt x="2462068" y="2528131"/>
                  <a:pt x="2478363" y="2528380"/>
                </a:cubicBezTo>
                <a:cubicBezTo>
                  <a:pt x="2494906" y="2528753"/>
                  <a:pt x="2508464" y="2515817"/>
                  <a:pt x="2509210" y="2498901"/>
                </a:cubicBezTo>
                <a:close/>
                <a:moveTo>
                  <a:pt x="2390049" y="2467307"/>
                </a:moveTo>
                <a:cubicBezTo>
                  <a:pt x="2373257" y="2467058"/>
                  <a:pt x="2359326" y="2479870"/>
                  <a:pt x="2358580" y="2496289"/>
                </a:cubicBezTo>
                <a:cubicBezTo>
                  <a:pt x="2357834" y="2513454"/>
                  <a:pt x="2372884" y="2528877"/>
                  <a:pt x="2390174" y="2528504"/>
                </a:cubicBezTo>
                <a:cubicBezTo>
                  <a:pt x="2406717" y="2528131"/>
                  <a:pt x="2419778" y="2514573"/>
                  <a:pt x="2419778" y="2497781"/>
                </a:cubicBezTo>
                <a:cubicBezTo>
                  <a:pt x="2419778" y="2480740"/>
                  <a:pt x="2407215" y="2467680"/>
                  <a:pt x="2390174" y="2467431"/>
                </a:cubicBezTo>
                <a:close/>
                <a:moveTo>
                  <a:pt x="2272505" y="2496910"/>
                </a:moveTo>
                <a:cubicBezTo>
                  <a:pt x="2272132" y="2513578"/>
                  <a:pt x="2284944" y="2527634"/>
                  <a:pt x="2301363" y="2528504"/>
                </a:cubicBezTo>
                <a:cubicBezTo>
                  <a:pt x="2318528" y="2529375"/>
                  <a:pt x="2334076" y="2514325"/>
                  <a:pt x="2333703" y="2497035"/>
                </a:cubicBezTo>
                <a:cubicBezTo>
                  <a:pt x="2333330" y="2480492"/>
                  <a:pt x="2319896" y="2467431"/>
                  <a:pt x="2302980" y="2467307"/>
                </a:cubicBezTo>
                <a:cubicBezTo>
                  <a:pt x="2285939" y="2467307"/>
                  <a:pt x="2272878" y="2479870"/>
                  <a:pt x="2272505" y="2496910"/>
                </a:cubicBezTo>
                <a:close/>
                <a:moveTo>
                  <a:pt x="2213174" y="2467307"/>
                </a:moveTo>
                <a:cubicBezTo>
                  <a:pt x="2196133" y="2467307"/>
                  <a:pt x="2183197" y="2480119"/>
                  <a:pt x="2182948" y="2497159"/>
                </a:cubicBezTo>
                <a:cubicBezTo>
                  <a:pt x="2182699" y="2515195"/>
                  <a:pt x="2197377" y="2529500"/>
                  <a:pt x="2215039" y="2528380"/>
                </a:cubicBezTo>
                <a:cubicBezTo>
                  <a:pt x="2231209" y="2527385"/>
                  <a:pt x="2244643" y="2512832"/>
                  <a:pt x="2244145" y="2496786"/>
                </a:cubicBezTo>
                <a:cubicBezTo>
                  <a:pt x="2243648" y="2480243"/>
                  <a:pt x="2230090" y="2467307"/>
                  <a:pt x="2213174" y="2467307"/>
                </a:cubicBezTo>
                <a:close/>
                <a:moveTo>
                  <a:pt x="2154464" y="2497906"/>
                </a:moveTo>
                <a:cubicBezTo>
                  <a:pt x="2154588" y="2480243"/>
                  <a:pt x="2139662" y="2466312"/>
                  <a:pt x="2121750" y="2467307"/>
                </a:cubicBezTo>
                <a:cubicBezTo>
                  <a:pt x="2104958" y="2468302"/>
                  <a:pt x="2092644" y="2481860"/>
                  <a:pt x="2093390" y="2499025"/>
                </a:cubicBezTo>
                <a:cubicBezTo>
                  <a:pt x="2094137" y="2515942"/>
                  <a:pt x="2107695" y="2528877"/>
                  <a:pt x="2124238" y="2528504"/>
                </a:cubicBezTo>
                <a:cubicBezTo>
                  <a:pt x="2140532" y="2528131"/>
                  <a:pt x="2154339" y="2514200"/>
                  <a:pt x="2154464" y="2498030"/>
                </a:cubicBezTo>
                <a:close/>
                <a:moveTo>
                  <a:pt x="2006196" y="2495418"/>
                </a:moveTo>
                <a:cubicBezTo>
                  <a:pt x="2004828" y="2512707"/>
                  <a:pt x="2019381" y="2528380"/>
                  <a:pt x="2036795" y="2528504"/>
                </a:cubicBezTo>
                <a:cubicBezTo>
                  <a:pt x="2053463" y="2528504"/>
                  <a:pt x="2066772" y="2515568"/>
                  <a:pt x="2067269" y="2498652"/>
                </a:cubicBezTo>
                <a:cubicBezTo>
                  <a:pt x="2067767" y="2481611"/>
                  <a:pt x="2055329" y="2468053"/>
                  <a:pt x="2038536" y="2467307"/>
                </a:cubicBezTo>
                <a:cubicBezTo>
                  <a:pt x="2021745" y="2466560"/>
                  <a:pt x="2007565" y="2478999"/>
                  <a:pt x="2006196" y="2495418"/>
                </a:cubicBezTo>
                <a:close/>
                <a:moveTo>
                  <a:pt x="1916639" y="2497906"/>
                </a:moveTo>
                <a:cubicBezTo>
                  <a:pt x="1916763" y="2515319"/>
                  <a:pt x="1932560" y="2529748"/>
                  <a:pt x="1949850" y="2528380"/>
                </a:cubicBezTo>
                <a:cubicBezTo>
                  <a:pt x="1966269" y="2527136"/>
                  <a:pt x="1978707" y="2512707"/>
                  <a:pt x="1977837" y="2496040"/>
                </a:cubicBezTo>
                <a:cubicBezTo>
                  <a:pt x="1977090" y="2479248"/>
                  <a:pt x="1963408" y="2466809"/>
                  <a:pt x="1946367" y="2467431"/>
                </a:cubicBezTo>
                <a:cubicBezTo>
                  <a:pt x="1929450" y="2468053"/>
                  <a:pt x="1916390" y="2481362"/>
                  <a:pt x="1916639" y="2497906"/>
                </a:cubicBezTo>
                <a:close/>
                <a:moveTo>
                  <a:pt x="1859919" y="2467307"/>
                </a:moveTo>
                <a:cubicBezTo>
                  <a:pt x="1843127" y="2466312"/>
                  <a:pt x="1828699" y="2478502"/>
                  <a:pt x="1827206" y="2494796"/>
                </a:cubicBezTo>
                <a:cubicBezTo>
                  <a:pt x="1825589" y="2512086"/>
                  <a:pt x="1839769" y="2527882"/>
                  <a:pt x="1857183" y="2528380"/>
                </a:cubicBezTo>
                <a:cubicBezTo>
                  <a:pt x="1873850" y="2528753"/>
                  <a:pt x="1887408" y="2515942"/>
                  <a:pt x="1888155" y="2499025"/>
                </a:cubicBezTo>
                <a:cubicBezTo>
                  <a:pt x="1888901" y="2481984"/>
                  <a:pt x="1876836" y="2468302"/>
                  <a:pt x="1859919" y="2467307"/>
                </a:cubicBezTo>
                <a:close/>
                <a:moveTo>
                  <a:pt x="1737524" y="2497906"/>
                </a:moveTo>
                <a:cubicBezTo>
                  <a:pt x="1737648" y="2515319"/>
                  <a:pt x="1753445" y="2529748"/>
                  <a:pt x="1770735" y="2528380"/>
                </a:cubicBezTo>
                <a:cubicBezTo>
                  <a:pt x="1787154" y="2527136"/>
                  <a:pt x="1799592" y="2512707"/>
                  <a:pt x="1798722" y="2496040"/>
                </a:cubicBezTo>
                <a:cubicBezTo>
                  <a:pt x="1797975" y="2479248"/>
                  <a:pt x="1784293" y="2466809"/>
                  <a:pt x="1767252" y="2467431"/>
                </a:cubicBezTo>
                <a:cubicBezTo>
                  <a:pt x="1750336" y="2468053"/>
                  <a:pt x="1737275" y="2481362"/>
                  <a:pt x="1737524" y="2497906"/>
                </a:cubicBezTo>
                <a:close/>
                <a:moveTo>
                  <a:pt x="1683043" y="2467431"/>
                </a:moveTo>
                <a:cubicBezTo>
                  <a:pt x="1666003" y="2466809"/>
                  <a:pt x="1652445" y="2479123"/>
                  <a:pt x="1651574" y="2495915"/>
                </a:cubicBezTo>
                <a:cubicBezTo>
                  <a:pt x="1650703" y="2513827"/>
                  <a:pt x="1664759" y="2528753"/>
                  <a:pt x="1682421" y="2528504"/>
                </a:cubicBezTo>
                <a:cubicBezTo>
                  <a:pt x="1698591" y="2528256"/>
                  <a:pt x="1712523" y="2514325"/>
                  <a:pt x="1712771" y="2498154"/>
                </a:cubicBezTo>
                <a:cubicBezTo>
                  <a:pt x="1713020" y="2481611"/>
                  <a:pt x="1699960" y="2468178"/>
                  <a:pt x="1683168" y="2467556"/>
                </a:cubicBezTo>
                <a:close/>
                <a:moveTo>
                  <a:pt x="1594108" y="2467431"/>
                </a:moveTo>
                <a:cubicBezTo>
                  <a:pt x="1576943" y="2466436"/>
                  <a:pt x="1563260" y="2478377"/>
                  <a:pt x="1562016" y="2495294"/>
                </a:cubicBezTo>
                <a:cubicBezTo>
                  <a:pt x="1560772" y="2513205"/>
                  <a:pt x="1574579" y="2528380"/>
                  <a:pt x="1592118" y="2528504"/>
                </a:cubicBezTo>
                <a:cubicBezTo>
                  <a:pt x="1608288" y="2528504"/>
                  <a:pt x="1622468" y="2514946"/>
                  <a:pt x="1623090" y="2498776"/>
                </a:cubicBezTo>
                <a:cubicBezTo>
                  <a:pt x="1623712" y="2482233"/>
                  <a:pt x="1610900" y="2468426"/>
                  <a:pt x="1594108" y="2467556"/>
                </a:cubicBezTo>
                <a:close/>
                <a:moveTo>
                  <a:pt x="1502685" y="2467431"/>
                </a:moveTo>
                <a:cubicBezTo>
                  <a:pt x="1485644" y="2467431"/>
                  <a:pt x="1472708" y="2480243"/>
                  <a:pt x="1472459" y="2497284"/>
                </a:cubicBezTo>
                <a:cubicBezTo>
                  <a:pt x="1472210" y="2515319"/>
                  <a:pt x="1486888" y="2529624"/>
                  <a:pt x="1504550" y="2528504"/>
                </a:cubicBezTo>
                <a:cubicBezTo>
                  <a:pt x="1520721" y="2527509"/>
                  <a:pt x="1534154" y="2512956"/>
                  <a:pt x="1533657" y="2496910"/>
                </a:cubicBezTo>
                <a:cubicBezTo>
                  <a:pt x="1533159" y="2480367"/>
                  <a:pt x="1519601" y="2467431"/>
                  <a:pt x="1502685" y="2467431"/>
                </a:cubicBezTo>
                <a:close/>
                <a:moveTo>
                  <a:pt x="1385389" y="2495418"/>
                </a:moveTo>
                <a:cubicBezTo>
                  <a:pt x="1384021" y="2512707"/>
                  <a:pt x="1398574" y="2528380"/>
                  <a:pt x="1415988" y="2528504"/>
                </a:cubicBezTo>
                <a:cubicBezTo>
                  <a:pt x="1432656" y="2528504"/>
                  <a:pt x="1445965" y="2515568"/>
                  <a:pt x="1446463" y="2498652"/>
                </a:cubicBezTo>
                <a:cubicBezTo>
                  <a:pt x="1446960" y="2481611"/>
                  <a:pt x="1434521" y="2468053"/>
                  <a:pt x="1417729" y="2467307"/>
                </a:cubicBezTo>
                <a:cubicBezTo>
                  <a:pt x="1400937" y="2466560"/>
                  <a:pt x="1386758" y="2478999"/>
                  <a:pt x="1385389" y="2495418"/>
                </a:cubicBezTo>
                <a:close/>
                <a:moveTo>
                  <a:pt x="1295832" y="2497532"/>
                </a:moveTo>
                <a:cubicBezTo>
                  <a:pt x="1295832" y="2514822"/>
                  <a:pt x="1311256" y="2529624"/>
                  <a:pt x="1328545" y="2528504"/>
                </a:cubicBezTo>
                <a:cubicBezTo>
                  <a:pt x="1344964" y="2527509"/>
                  <a:pt x="1357527" y="2513329"/>
                  <a:pt x="1357029" y="2496537"/>
                </a:cubicBezTo>
                <a:cubicBezTo>
                  <a:pt x="1356532" y="2479621"/>
                  <a:pt x="1343223" y="2467058"/>
                  <a:pt x="1326182" y="2467431"/>
                </a:cubicBezTo>
                <a:cubicBezTo>
                  <a:pt x="1309266" y="2467680"/>
                  <a:pt x="1295956" y="2480989"/>
                  <a:pt x="1295956" y="2497532"/>
                </a:cubicBezTo>
                <a:close/>
                <a:moveTo>
                  <a:pt x="1206274" y="2498030"/>
                </a:moveTo>
                <a:cubicBezTo>
                  <a:pt x="1206399" y="2515444"/>
                  <a:pt x="1222196" y="2529873"/>
                  <a:pt x="1239485" y="2528504"/>
                </a:cubicBezTo>
                <a:cubicBezTo>
                  <a:pt x="1255904" y="2527261"/>
                  <a:pt x="1268343" y="2512832"/>
                  <a:pt x="1267472" y="2496164"/>
                </a:cubicBezTo>
                <a:cubicBezTo>
                  <a:pt x="1266726" y="2479372"/>
                  <a:pt x="1253043" y="2466934"/>
                  <a:pt x="1236002" y="2467556"/>
                </a:cubicBezTo>
                <a:cubicBezTo>
                  <a:pt x="1219086" y="2468178"/>
                  <a:pt x="1206026" y="2481487"/>
                  <a:pt x="1206274" y="2498030"/>
                </a:cubicBezTo>
                <a:close/>
                <a:moveTo>
                  <a:pt x="1150052" y="2467431"/>
                </a:moveTo>
                <a:cubicBezTo>
                  <a:pt x="1133012" y="2467680"/>
                  <a:pt x="1120200" y="2480616"/>
                  <a:pt x="1120200" y="2497657"/>
                </a:cubicBezTo>
                <a:cubicBezTo>
                  <a:pt x="1120200" y="2515693"/>
                  <a:pt x="1135002" y="2529748"/>
                  <a:pt x="1152664" y="2528504"/>
                </a:cubicBezTo>
                <a:cubicBezTo>
                  <a:pt x="1168710" y="2527261"/>
                  <a:pt x="1182019" y="2512459"/>
                  <a:pt x="1181397" y="2496537"/>
                </a:cubicBezTo>
                <a:cubicBezTo>
                  <a:pt x="1180651" y="2480119"/>
                  <a:pt x="1166844" y="2467182"/>
                  <a:pt x="1150052" y="2467431"/>
                </a:cubicBezTo>
                <a:close/>
                <a:moveTo>
                  <a:pt x="1030642" y="2498279"/>
                </a:moveTo>
                <a:cubicBezTo>
                  <a:pt x="1030891" y="2515071"/>
                  <a:pt x="1044200" y="2528504"/>
                  <a:pt x="1060619" y="2528629"/>
                </a:cubicBezTo>
                <a:cubicBezTo>
                  <a:pt x="1077909" y="2528753"/>
                  <a:pt x="1092711" y="2513205"/>
                  <a:pt x="1091716" y="2496040"/>
                </a:cubicBezTo>
                <a:cubicBezTo>
                  <a:pt x="1090721" y="2479621"/>
                  <a:pt x="1076665" y="2466934"/>
                  <a:pt x="1059873" y="2467431"/>
                </a:cubicBezTo>
                <a:cubicBezTo>
                  <a:pt x="1042957" y="2467929"/>
                  <a:pt x="1030394" y="2481114"/>
                  <a:pt x="1030642" y="2498279"/>
                </a:cubicBezTo>
                <a:close/>
                <a:moveTo>
                  <a:pt x="941085" y="2498154"/>
                </a:moveTo>
                <a:cubicBezTo>
                  <a:pt x="941334" y="2514946"/>
                  <a:pt x="954394" y="2528380"/>
                  <a:pt x="970937" y="2528629"/>
                </a:cubicBezTo>
                <a:cubicBezTo>
                  <a:pt x="988227" y="2528877"/>
                  <a:pt x="1003153" y="2513329"/>
                  <a:pt x="1002158" y="2496164"/>
                </a:cubicBezTo>
                <a:cubicBezTo>
                  <a:pt x="1001287" y="2479745"/>
                  <a:pt x="987232" y="2467058"/>
                  <a:pt x="970440" y="2467431"/>
                </a:cubicBezTo>
                <a:cubicBezTo>
                  <a:pt x="953399" y="2467804"/>
                  <a:pt x="940836" y="2480989"/>
                  <a:pt x="941085" y="2498154"/>
                </a:cubicBezTo>
                <a:close/>
                <a:moveTo>
                  <a:pt x="882997" y="2467556"/>
                </a:moveTo>
                <a:cubicBezTo>
                  <a:pt x="865956" y="2466934"/>
                  <a:pt x="852398" y="2479248"/>
                  <a:pt x="851528" y="2496040"/>
                </a:cubicBezTo>
                <a:cubicBezTo>
                  <a:pt x="850657" y="2513951"/>
                  <a:pt x="864712" y="2528877"/>
                  <a:pt x="882375" y="2528629"/>
                </a:cubicBezTo>
                <a:cubicBezTo>
                  <a:pt x="898545" y="2528380"/>
                  <a:pt x="912476" y="2514449"/>
                  <a:pt x="912725" y="2498279"/>
                </a:cubicBezTo>
                <a:cubicBezTo>
                  <a:pt x="912974" y="2481735"/>
                  <a:pt x="899913" y="2468302"/>
                  <a:pt x="883121" y="2467680"/>
                </a:cubicBezTo>
                <a:close/>
                <a:moveTo>
                  <a:pt x="796798" y="2467431"/>
                </a:moveTo>
                <a:cubicBezTo>
                  <a:pt x="780006" y="2466685"/>
                  <a:pt x="765702" y="2478999"/>
                  <a:pt x="764458" y="2495418"/>
                </a:cubicBezTo>
                <a:cubicBezTo>
                  <a:pt x="763090" y="2512707"/>
                  <a:pt x="777518" y="2528380"/>
                  <a:pt x="794932" y="2528629"/>
                </a:cubicBezTo>
                <a:cubicBezTo>
                  <a:pt x="811600" y="2528753"/>
                  <a:pt x="824909" y="2515817"/>
                  <a:pt x="825531" y="2498901"/>
                </a:cubicBezTo>
                <a:cubicBezTo>
                  <a:pt x="826153" y="2481860"/>
                  <a:pt x="813714" y="2468302"/>
                  <a:pt x="796922" y="2467431"/>
                </a:cubicBezTo>
                <a:close/>
                <a:moveTo>
                  <a:pt x="674776" y="2498030"/>
                </a:moveTo>
                <a:cubicBezTo>
                  <a:pt x="674900" y="2515444"/>
                  <a:pt x="690697" y="2529873"/>
                  <a:pt x="707987" y="2528504"/>
                </a:cubicBezTo>
                <a:cubicBezTo>
                  <a:pt x="724406" y="2527261"/>
                  <a:pt x="736844" y="2512832"/>
                  <a:pt x="735974" y="2496164"/>
                </a:cubicBezTo>
                <a:cubicBezTo>
                  <a:pt x="735227" y="2479372"/>
                  <a:pt x="721545" y="2466934"/>
                  <a:pt x="704504" y="2467556"/>
                </a:cubicBezTo>
                <a:cubicBezTo>
                  <a:pt x="687588" y="2468178"/>
                  <a:pt x="674527" y="2481487"/>
                  <a:pt x="674776" y="2498030"/>
                </a:cubicBezTo>
                <a:close/>
                <a:moveTo>
                  <a:pt x="585219" y="2495542"/>
                </a:moveTo>
                <a:cubicBezTo>
                  <a:pt x="583850" y="2512832"/>
                  <a:pt x="598403" y="2528504"/>
                  <a:pt x="615817" y="2528629"/>
                </a:cubicBezTo>
                <a:cubicBezTo>
                  <a:pt x="632485" y="2528629"/>
                  <a:pt x="645794" y="2515693"/>
                  <a:pt x="646292" y="2498776"/>
                </a:cubicBezTo>
                <a:cubicBezTo>
                  <a:pt x="646789" y="2481735"/>
                  <a:pt x="634351" y="2468178"/>
                  <a:pt x="617559" y="2467431"/>
                </a:cubicBezTo>
                <a:cubicBezTo>
                  <a:pt x="600767" y="2466685"/>
                  <a:pt x="586587" y="2479123"/>
                  <a:pt x="585219" y="2495542"/>
                </a:cubicBezTo>
                <a:close/>
                <a:moveTo>
                  <a:pt x="530116" y="2467556"/>
                </a:moveTo>
                <a:cubicBezTo>
                  <a:pt x="513075" y="2467182"/>
                  <a:pt x="499766" y="2479745"/>
                  <a:pt x="499144" y="2496662"/>
                </a:cubicBezTo>
                <a:cubicBezTo>
                  <a:pt x="498522" y="2514573"/>
                  <a:pt x="512826" y="2529251"/>
                  <a:pt x="530489" y="2528629"/>
                </a:cubicBezTo>
                <a:cubicBezTo>
                  <a:pt x="546659" y="2528007"/>
                  <a:pt x="560342" y="2513951"/>
                  <a:pt x="560342" y="2497657"/>
                </a:cubicBezTo>
                <a:cubicBezTo>
                  <a:pt x="560342" y="2481114"/>
                  <a:pt x="547032" y="2467804"/>
                  <a:pt x="530116" y="2467556"/>
                </a:cubicBezTo>
                <a:close/>
                <a:moveTo>
                  <a:pt x="409587" y="2496662"/>
                </a:moveTo>
                <a:cubicBezTo>
                  <a:pt x="408965" y="2513329"/>
                  <a:pt x="421652" y="2527634"/>
                  <a:pt x="438071" y="2528629"/>
                </a:cubicBezTo>
                <a:cubicBezTo>
                  <a:pt x="455360" y="2529748"/>
                  <a:pt x="470909" y="2515071"/>
                  <a:pt x="470784" y="2497657"/>
                </a:cubicBezTo>
                <a:cubicBezTo>
                  <a:pt x="470784" y="2481114"/>
                  <a:pt x="457475" y="2467929"/>
                  <a:pt x="440559" y="2467556"/>
                </a:cubicBezTo>
                <a:cubicBezTo>
                  <a:pt x="423518" y="2467182"/>
                  <a:pt x="410209" y="2479745"/>
                  <a:pt x="409587" y="2496662"/>
                </a:cubicBezTo>
                <a:close/>
                <a:moveTo>
                  <a:pt x="351747" y="2467556"/>
                </a:moveTo>
                <a:cubicBezTo>
                  <a:pt x="334707" y="2466809"/>
                  <a:pt x="321024" y="2478999"/>
                  <a:pt x="320029" y="2495915"/>
                </a:cubicBezTo>
                <a:cubicBezTo>
                  <a:pt x="319034" y="2513827"/>
                  <a:pt x="333090" y="2528877"/>
                  <a:pt x="350628" y="2528629"/>
                </a:cubicBezTo>
                <a:cubicBezTo>
                  <a:pt x="366798" y="2528504"/>
                  <a:pt x="380854" y="2514698"/>
                  <a:pt x="381102" y="2498403"/>
                </a:cubicBezTo>
                <a:cubicBezTo>
                  <a:pt x="381476" y="2481735"/>
                  <a:pt x="368539" y="2468302"/>
                  <a:pt x="351623" y="2467556"/>
                </a:cubicBezTo>
                <a:close/>
                <a:moveTo>
                  <a:pt x="263807" y="2467556"/>
                </a:moveTo>
                <a:cubicBezTo>
                  <a:pt x="246891" y="2467556"/>
                  <a:pt x="233333" y="2480492"/>
                  <a:pt x="232959" y="2497035"/>
                </a:cubicBezTo>
                <a:cubicBezTo>
                  <a:pt x="232462" y="2514200"/>
                  <a:pt x="248010" y="2529375"/>
                  <a:pt x="265051" y="2528629"/>
                </a:cubicBezTo>
                <a:cubicBezTo>
                  <a:pt x="281470" y="2527882"/>
                  <a:pt x="294281" y="2513951"/>
                  <a:pt x="294033" y="2497159"/>
                </a:cubicBezTo>
                <a:cubicBezTo>
                  <a:pt x="293784" y="2480119"/>
                  <a:pt x="280848" y="2467431"/>
                  <a:pt x="263683" y="2467431"/>
                </a:cubicBezTo>
                <a:close/>
                <a:moveTo>
                  <a:pt x="173876" y="2467556"/>
                </a:moveTo>
                <a:cubicBezTo>
                  <a:pt x="156960" y="2467804"/>
                  <a:pt x="143651" y="2480865"/>
                  <a:pt x="143402" y="2497408"/>
                </a:cubicBezTo>
                <a:cubicBezTo>
                  <a:pt x="143153" y="2514698"/>
                  <a:pt x="158701" y="2529624"/>
                  <a:pt x="175867" y="2528629"/>
                </a:cubicBezTo>
                <a:cubicBezTo>
                  <a:pt x="192285" y="2527758"/>
                  <a:pt x="204973" y="2513578"/>
                  <a:pt x="204600" y="2496910"/>
                </a:cubicBezTo>
                <a:cubicBezTo>
                  <a:pt x="204102" y="2479870"/>
                  <a:pt x="191042" y="2467307"/>
                  <a:pt x="173876" y="2467556"/>
                </a:cubicBezTo>
                <a:close/>
                <a:moveTo>
                  <a:pt x="86434" y="2467556"/>
                </a:moveTo>
                <a:cubicBezTo>
                  <a:pt x="69642" y="2466685"/>
                  <a:pt x="55337" y="2478875"/>
                  <a:pt x="53845" y="2495294"/>
                </a:cubicBezTo>
                <a:cubicBezTo>
                  <a:pt x="52352" y="2512583"/>
                  <a:pt x="66656" y="2528380"/>
                  <a:pt x="84070" y="2528629"/>
                </a:cubicBezTo>
                <a:cubicBezTo>
                  <a:pt x="100614" y="2528877"/>
                  <a:pt x="114172" y="2515942"/>
                  <a:pt x="114793" y="2499025"/>
                </a:cubicBezTo>
                <a:cubicBezTo>
                  <a:pt x="115415" y="2481984"/>
                  <a:pt x="103226" y="2468302"/>
                  <a:pt x="86309" y="2467431"/>
                </a:cubicBezTo>
                <a:close/>
                <a:moveTo>
                  <a:pt x="13383595" y="2378620"/>
                </a:moveTo>
                <a:cubicBezTo>
                  <a:pt x="13366181" y="2378744"/>
                  <a:pt x="13353992" y="2391432"/>
                  <a:pt x="13354241" y="2408970"/>
                </a:cubicBezTo>
                <a:cubicBezTo>
                  <a:pt x="13354613" y="2426011"/>
                  <a:pt x="13367923" y="2439196"/>
                  <a:pt x="13384590" y="2438823"/>
                </a:cubicBezTo>
                <a:cubicBezTo>
                  <a:pt x="13400636" y="2438449"/>
                  <a:pt x="13414692" y="2423896"/>
                  <a:pt x="13414443" y="2407975"/>
                </a:cubicBezTo>
                <a:cubicBezTo>
                  <a:pt x="13414194" y="2391556"/>
                  <a:pt x="13400511" y="2378496"/>
                  <a:pt x="13383595" y="2378620"/>
                </a:cubicBezTo>
                <a:close/>
                <a:moveTo>
                  <a:pt x="13264807" y="2409592"/>
                </a:moveTo>
                <a:cubicBezTo>
                  <a:pt x="13265429" y="2426508"/>
                  <a:pt x="13279236" y="2439569"/>
                  <a:pt x="13295654" y="2438823"/>
                </a:cubicBezTo>
                <a:cubicBezTo>
                  <a:pt x="13311700" y="2438076"/>
                  <a:pt x="13325507" y="2423150"/>
                  <a:pt x="13324884" y="2407353"/>
                </a:cubicBezTo>
                <a:cubicBezTo>
                  <a:pt x="13324263" y="2390934"/>
                  <a:pt x="13310208" y="2378122"/>
                  <a:pt x="13293291" y="2378620"/>
                </a:cubicBezTo>
                <a:cubicBezTo>
                  <a:pt x="13275877" y="2379118"/>
                  <a:pt x="13263937" y="2392054"/>
                  <a:pt x="13264682" y="2409592"/>
                </a:cubicBezTo>
                <a:close/>
                <a:moveTo>
                  <a:pt x="13177363" y="2407229"/>
                </a:moveTo>
                <a:cubicBezTo>
                  <a:pt x="13176742" y="2423026"/>
                  <a:pt x="13190549" y="2438076"/>
                  <a:pt x="13206595" y="2438823"/>
                </a:cubicBezTo>
                <a:cubicBezTo>
                  <a:pt x="13223013" y="2439693"/>
                  <a:pt x="13236945" y="2426633"/>
                  <a:pt x="13237567" y="2409716"/>
                </a:cubicBezTo>
                <a:cubicBezTo>
                  <a:pt x="13238313" y="2392178"/>
                  <a:pt x="13226372" y="2379242"/>
                  <a:pt x="13209082" y="2378620"/>
                </a:cubicBezTo>
                <a:cubicBezTo>
                  <a:pt x="13192291" y="2378122"/>
                  <a:pt x="13178111" y="2390810"/>
                  <a:pt x="13177488" y="2407229"/>
                </a:cubicBezTo>
                <a:close/>
                <a:moveTo>
                  <a:pt x="13087931" y="2409716"/>
                </a:moveTo>
                <a:cubicBezTo>
                  <a:pt x="13088677" y="2425762"/>
                  <a:pt x="13103604" y="2439569"/>
                  <a:pt x="13119526" y="2438947"/>
                </a:cubicBezTo>
                <a:cubicBezTo>
                  <a:pt x="13135944" y="2438325"/>
                  <a:pt x="13148756" y="2424145"/>
                  <a:pt x="13148133" y="2407353"/>
                </a:cubicBezTo>
                <a:cubicBezTo>
                  <a:pt x="13147635" y="2390064"/>
                  <a:pt x="13134576" y="2378122"/>
                  <a:pt x="13117037" y="2378744"/>
                </a:cubicBezTo>
                <a:cubicBezTo>
                  <a:pt x="13100121" y="2379366"/>
                  <a:pt x="13087060" y="2393298"/>
                  <a:pt x="13087931" y="2409716"/>
                </a:cubicBezTo>
                <a:close/>
                <a:moveTo>
                  <a:pt x="13028724" y="2378744"/>
                </a:moveTo>
                <a:cubicBezTo>
                  <a:pt x="13011807" y="2378744"/>
                  <a:pt x="12998250" y="2392054"/>
                  <a:pt x="12998250" y="2408473"/>
                </a:cubicBezTo>
                <a:cubicBezTo>
                  <a:pt x="12998250" y="2424518"/>
                  <a:pt x="13012553" y="2438823"/>
                  <a:pt x="13028599" y="2438947"/>
                </a:cubicBezTo>
                <a:cubicBezTo>
                  <a:pt x="13045142" y="2438947"/>
                  <a:pt x="13058327" y="2425638"/>
                  <a:pt x="13058452" y="2408597"/>
                </a:cubicBezTo>
                <a:cubicBezTo>
                  <a:pt x="13058452" y="2391183"/>
                  <a:pt x="13046138" y="2378620"/>
                  <a:pt x="13028724" y="2378744"/>
                </a:cubicBezTo>
                <a:close/>
                <a:moveTo>
                  <a:pt x="12938544" y="2378744"/>
                </a:moveTo>
                <a:cubicBezTo>
                  <a:pt x="12921504" y="2379118"/>
                  <a:pt x="12908318" y="2392676"/>
                  <a:pt x="12908816" y="2409219"/>
                </a:cubicBezTo>
                <a:cubicBezTo>
                  <a:pt x="12909190" y="2425265"/>
                  <a:pt x="12923866" y="2439320"/>
                  <a:pt x="12939788" y="2438947"/>
                </a:cubicBezTo>
                <a:cubicBezTo>
                  <a:pt x="12956208" y="2438698"/>
                  <a:pt x="12969267" y="2424891"/>
                  <a:pt x="12969018" y="2407975"/>
                </a:cubicBezTo>
                <a:cubicBezTo>
                  <a:pt x="12968769" y="2390561"/>
                  <a:pt x="12956083" y="2378371"/>
                  <a:pt x="12938544" y="2378744"/>
                </a:cubicBezTo>
                <a:close/>
                <a:moveTo>
                  <a:pt x="12852718" y="2378744"/>
                </a:moveTo>
                <a:cubicBezTo>
                  <a:pt x="12835304" y="2378744"/>
                  <a:pt x="12822865" y="2391183"/>
                  <a:pt x="12822990" y="2408721"/>
                </a:cubicBezTo>
                <a:cubicBezTo>
                  <a:pt x="12823114" y="2425638"/>
                  <a:pt x="12836424" y="2439071"/>
                  <a:pt x="12852843" y="2438947"/>
                </a:cubicBezTo>
                <a:cubicBezTo>
                  <a:pt x="12868889" y="2438823"/>
                  <a:pt x="12883069" y="2424518"/>
                  <a:pt x="12883069" y="2408473"/>
                </a:cubicBezTo>
                <a:cubicBezTo>
                  <a:pt x="12883069" y="2391929"/>
                  <a:pt x="12869510" y="2378744"/>
                  <a:pt x="12852594" y="2378744"/>
                </a:cubicBezTo>
                <a:close/>
                <a:moveTo>
                  <a:pt x="12733433" y="2409592"/>
                </a:moveTo>
                <a:cubicBezTo>
                  <a:pt x="12734054" y="2426508"/>
                  <a:pt x="12747862" y="2439569"/>
                  <a:pt x="12764280" y="2438947"/>
                </a:cubicBezTo>
                <a:cubicBezTo>
                  <a:pt x="12780327" y="2438325"/>
                  <a:pt x="12794133" y="2423399"/>
                  <a:pt x="12793635" y="2407602"/>
                </a:cubicBezTo>
                <a:cubicBezTo>
                  <a:pt x="12793137" y="2391183"/>
                  <a:pt x="12779082" y="2378371"/>
                  <a:pt x="12762165" y="2378744"/>
                </a:cubicBezTo>
                <a:cubicBezTo>
                  <a:pt x="12744876" y="2379242"/>
                  <a:pt x="12732811" y="2392178"/>
                  <a:pt x="12733433" y="2409592"/>
                </a:cubicBezTo>
                <a:close/>
                <a:moveTo>
                  <a:pt x="12672858" y="2378744"/>
                </a:moveTo>
                <a:cubicBezTo>
                  <a:pt x="12655443" y="2379118"/>
                  <a:pt x="12643378" y="2391929"/>
                  <a:pt x="12643875" y="2409343"/>
                </a:cubicBezTo>
                <a:cubicBezTo>
                  <a:pt x="12644373" y="2426260"/>
                  <a:pt x="12657930" y="2439445"/>
                  <a:pt x="12674475" y="2438947"/>
                </a:cubicBezTo>
                <a:cubicBezTo>
                  <a:pt x="12690519" y="2438449"/>
                  <a:pt x="12704450" y="2423648"/>
                  <a:pt x="12704078" y="2407851"/>
                </a:cubicBezTo>
                <a:cubicBezTo>
                  <a:pt x="12703705" y="2391432"/>
                  <a:pt x="12689774" y="2378496"/>
                  <a:pt x="12672858" y="2378744"/>
                </a:cubicBezTo>
                <a:close/>
                <a:moveTo>
                  <a:pt x="12585290" y="2438947"/>
                </a:moveTo>
                <a:cubicBezTo>
                  <a:pt x="12601709" y="2439942"/>
                  <a:pt x="12615765" y="2426882"/>
                  <a:pt x="12616511" y="2410090"/>
                </a:cubicBezTo>
                <a:cubicBezTo>
                  <a:pt x="12617381" y="2392676"/>
                  <a:pt x="12605440" y="2379366"/>
                  <a:pt x="12588275" y="2378744"/>
                </a:cubicBezTo>
                <a:cubicBezTo>
                  <a:pt x="12571483" y="2377998"/>
                  <a:pt x="12557179" y="2390810"/>
                  <a:pt x="12556309" y="2407104"/>
                </a:cubicBezTo>
                <a:cubicBezTo>
                  <a:pt x="12555562" y="2422901"/>
                  <a:pt x="12569244" y="2437952"/>
                  <a:pt x="12585165" y="2438947"/>
                </a:cubicBezTo>
                <a:close/>
                <a:moveTo>
                  <a:pt x="12497226" y="2378744"/>
                </a:moveTo>
                <a:cubicBezTo>
                  <a:pt x="12480309" y="2378744"/>
                  <a:pt x="12466750" y="2392054"/>
                  <a:pt x="12466750" y="2408473"/>
                </a:cubicBezTo>
                <a:cubicBezTo>
                  <a:pt x="12466750" y="2424518"/>
                  <a:pt x="12481055" y="2438823"/>
                  <a:pt x="12497101" y="2438947"/>
                </a:cubicBezTo>
                <a:cubicBezTo>
                  <a:pt x="12513644" y="2438947"/>
                  <a:pt x="12526829" y="2425638"/>
                  <a:pt x="12526954" y="2408597"/>
                </a:cubicBezTo>
                <a:cubicBezTo>
                  <a:pt x="12526954" y="2391183"/>
                  <a:pt x="12514640" y="2378620"/>
                  <a:pt x="12497226" y="2378744"/>
                </a:cubicBezTo>
                <a:close/>
                <a:moveTo>
                  <a:pt x="12406175" y="2378744"/>
                </a:moveTo>
                <a:cubicBezTo>
                  <a:pt x="12389383" y="2379615"/>
                  <a:pt x="12376446" y="2393671"/>
                  <a:pt x="12377318" y="2409965"/>
                </a:cubicBezTo>
                <a:cubicBezTo>
                  <a:pt x="12378312" y="2425887"/>
                  <a:pt x="12393364" y="2439693"/>
                  <a:pt x="12409160" y="2438823"/>
                </a:cubicBezTo>
                <a:cubicBezTo>
                  <a:pt x="12425455" y="2437952"/>
                  <a:pt x="12438267" y="2423648"/>
                  <a:pt x="12437520" y="2406856"/>
                </a:cubicBezTo>
                <a:cubicBezTo>
                  <a:pt x="12436774" y="2389690"/>
                  <a:pt x="12423464" y="2377749"/>
                  <a:pt x="12406175" y="2378620"/>
                </a:cubicBezTo>
                <a:close/>
                <a:moveTo>
                  <a:pt x="12291616" y="2409592"/>
                </a:moveTo>
                <a:cubicBezTo>
                  <a:pt x="12292239" y="2426508"/>
                  <a:pt x="12306045" y="2439569"/>
                  <a:pt x="12322464" y="2438947"/>
                </a:cubicBezTo>
                <a:cubicBezTo>
                  <a:pt x="12338510" y="2438325"/>
                  <a:pt x="12352316" y="2423399"/>
                  <a:pt x="12351818" y="2407602"/>
                </a:cubicBezTo>
                <a:cubicBezTo>
                  <a:pt x="12351322" y="2391183"/>
                  <a:pt x="12337266" y="2378371"/>
                  <a:pt x="12320350" y="2378744"/>
                </a:cubicBezTo>
                <a:cubicBezTo>
                  <a:pt x="12303060" y="2379242"/>
                  <a:pt x="12290994" y="2392178"/>
                  <a:pt x="12291616" y="2409592"/>
                </a:cubicBezTo>
                <a:close/>
                <a:moveTo>
                  <a:pt x="12233404" y="2378744"/>
                </a:moveTo>
                <a:cubicBezTo>
                  <a:pt x="12215990" y="2377874"/>
                  <a:pt x="12202680" y="2389815"/>
                  <a:pt x="12202059" y="2406980"/>
                </a:cubicBezTo>
                <a:cubicBezTo>
                  <a:pt x="12201312" y="2423772"/>
                  <a:pt x="12214124" y="2438076"/>
                  <a:pt x="12230419" y="2438947"/>
                </a:cubicBezTo>
                <a:cubicBezTo>
                  <a:pt x="12246215" y="2439693"/>
                  <a:pt x="12261266" y="2426011"/>
                  <a:pt x="12262262" y="2410090"/>
                </a:cubicBezTo>
                <a:cubicBezTo>
                  <a:pt x="12263256" y="2393671"/>
                  <a:pt x="12250320" y="2379615"/>
                  <a:pt x="12233404" y="2378869"/>
                </a:cubicBezTo>
                <a:close/>
                <a:moveTo>
                  <a:pt x="12172704" y="2407851"/>
                </a:moveTo>
                <a:cubicBezTo>
                  <a:pt x="12172330" y="2391307"/>
                  <a:pt x="12158524" y="2378371"/>
                  <a:pt x="12141608" y="2378744"/>
                </a:cubicBezTo>
                <a:cubicBezTo>
                  <a:pt x="12124193" y="2378993"/>
                  <a:pt x="12112128" y="2391805"/>
                  <a:pt x="12112501" y="2409219"/>
                </a:cubicBezTo>
                <a:cubicBezTo>
                  <a:pt x="12112875" y="2426260"/>
                  <a:pt x="12126432" y="2439320"/>
                  <a:pt x="12142976" y="2438947"/>
                </a:cubicBezTo>
                <a:cubicBezTo>
                  <a:pt x="12159022" y="2438449"/>
                  <a:pt x="12173077" y="2423896"/>
                  <a:pt x="12172704" y="2407851"/>
                </a:cubicBezTo>
                <a:close/>
                <a:moveTo>
                  <a:pt x="12052672" y="2378744"/>
                </a:moveTo>
                <a:cubicBezTo>
                  <a:pt x="12035258" y="2378744"/>
                  <a:pt x="12022820" y="2391183"/>
                  <a:pt x="12022944" y="2408721"/>
                </a:cubicBezTo>
                <a:cubicBezTo>
                  <a:pt x="12023068" y="2425638"/>
                  <a:pt x="12036377" y="2439071"/>
                  <a:pt x="12052796" y="2438947"/>
                </a:cubicBezTo>
                <a:cubicBezTo>
                  <a:pt x="12068843" y="2438823"/>
                  <a:pt x="12083022" y="2424518"/>
                  <a:pt x="12083022" y="2408473"/>
                </a:cubicBezTo>
                <a:cubicBezTo>
                  <a:pt x="12083022" y="2391929"/>
                  <a:pt x="12069464" y="2378744"/>
                  <a:pt x="12052548" y="2378744"/>
                </a:cubicBezTo>
                <a:close/>
                <a:moveTo>
                  <a:pt x="11935626" y="2407602"/>
                </a:moveTo>
                <a:cubicBezTo>
                  <a:pt x="11935128" y="2423523"/>
                  <a:pt x="11949059" y="2438325"/>
                  <a:pt x="11965105" y="2438823"/>
                </a:cubicBezTo>
                <a:cubicBezTo>
                  <a:pt x="11981648" y="2439445"/>
                  <a:pt x="11995330" y="2426384"/>
                  <a:pt x="11995828" y="2409343"/>
                </a:cubicBezTo>
                <a:cubicBezTo>
                  <a:pt x="11996326" y="2391805"/>
                  <a:pt x="11984384" y="2378993"/>
                  <a:pt x="11966971" y="2378496"/>
                </a:cubicBezTo>
                <a:cubicBezTo>
                  <a:pt x="11950054" y="2378122"/>
                  <a:pt x="11936123" y="2391059"/>
                  <a:pt x="11935626" y="2407477"/>
                </a:cubicBezTo>
                <a:close/>
                <a:moveTo>
                  <a:pt x="11906271" y="2408473"/>
                </a:moveTo>
                <a:cubicBezTo>
                  <a:pt x="11906271" y="2391059"/>
                  <a:pt x="11893832" y="2378620"/>
                  <a:pt x="11876418" y="2378744"/>
                </a:cubicBezTo>
                <a:cubicBezTo>
                  <a:pt x="11859502" y="2378744"/>
                  <a:pt x="11845944" y="2392054"/>
                  <a:pt x="11846068" y="2408597"/>
                </a:cubicBezTo>
                <a:cubicBezTo>
                  <a:pt x="11846068" y="2424643"/>
                  <a:pt x="11860497" y="2438947"/>
                  <a:pt x="11876543" y="2438947"/>
                </a:cubicBezTo>
                <a:cubicBezTo>
                  <a:pt x="11893086" y="2438947"/>
                  <a:pt x="11906271" y="2425513"/>
                  <a:pt x="11906271" y="2408473"/>
                </a:cubicBezTo>
                <a:close/>
                <a:moveTo>
                  <a:pt x="11756511" y="2408597"/>
                </a:moveTo>
                <a:cubicBezTo>
                  <a:pt x="11756635" y="2424643"/>
                  <a:pt x="11771064" y="2438823"/>
                  <a:pt x="11786985" y="2438823"/>
                </a:cubicBezTo>
                <a:cubicBezTo>
                  <a:pt x="11803529" y="2438823"/>
                  <a:pt x="11816713" y="2425265"/>
                  <a:pt x="11816713" y="2408348"/>
                </a:cubicBezTo>
                <a:cubicBezTo>
                  <a:pt x="11816713" y="2390934"/>
                  <a:pt x="11804150" y="2378496"/>
                  <a:pt x="11786736" y="2378620"/>
                </a:cubicBezTo>
                <a:cubicBezTo>
                  <a:pt x="11769695" y="2378744"/>
                  <a:pt x="11756386" y="2392054"/>
                  <a:pt x="11756511" y="2408597"/>
                </a:cubicBezTo>
                <a:close/>
                <a:moveTo>
                  <a:pt x="11702030" y="2378744"/>
                </a:moveTo>
                <a:cubicBezTo>
                  <a:pt x="11684616" y="2377874"/>
                  <a:pt x="11671307" y="2389815"/>
                  <a:pt x="11670685" y="2406980"/>
                </a:cubicBezTo>
                <a:cubicBezTo>
                  <a:pt x="11669939" y="2423772"/>
                  <a:pt x="11682750" y="2438076"/>
                  <a:pt x="11699045" y="2438947"/>
                </a:cubicBezTo>
                <a:cubicBezTo>
                  <a:pt x="11714842" y="2439693"/>
                  <a:pt x="11729893" y="2426011"/>
                  <a:pt x="11730887" y="2410090"/>
                </a:cubicBezTo>
                <a:cubicBezTo>
                  <a:pt x="11731882" y="2393671"/>
                  <a:pt x="11718947" y="2379615"/>
                  <a:pt x="11702030" y="2378869"/>
                </a:cubicBezTo>
                <a:close/>
                <a:moveTo>
                  <a:pt x="11611478" y="2378744"/>
                </a:moveTo>
                <a:cubicBezTo>
                  <a:pt x="11594063" y="2378371"/>
                  <a:pt x="11581252" y="2390686"/>
                  <a:pt x="11581128" y="2407975"/>
                </a:cubicBezTo>
                <a:cubicBezTo>
                  <a:pt x="11580879" y="2424891"/>
                  <a:pt x="11593939" y="2438698"/>
                  <a:pt x="11610358" y="2438947"/>
                </a:cubicBezTo>
                <a:cubicBezTo>
                  <a:pt x="11626279" y="2439196"/>
                  <a:pt x="11640832" y="2425140"/>
                  <a:pt x="11641330" y="2409095"/>
                </a:cubicBezTo>
                <a:cubicBezTo>
                  <a:pt x="11641703" y="2392551"/>
                  <a:pt x="11628518" y="2379118"/>
                  <a:pt x="11611478" y="2378744"/>
                </a:cubicBezTo>
                <a:close/>
                <a:moveTo>
                  <a:pt x="11521920" y="2378744"/>
                </a:moveTo>
                <a:cubicBezTo>
                  <a:pt x="11504382" y="2378371"/>
                  <a:pt x="11491819" y="2390686"/>
                  <a:pt x="11491570" y="2408099"/>
                </a:cubicBezTo>
                <a:cubicBezTo>
                  <a:pt x="11491445" y="2425016"/>
                  <a:pt x="11504506" y="2438823"/>
                  <a:pt x="11520925" y="2438947"/>
                </a:cubicBezTo>
                <a:cubicBezTo>
                  <a:pt x="11536846" y="2439196"/>
                  <a:pt x="11551399" y="2425016"/>
                  <a:pt x="11551773" y="2409095"/>
                </a:cubicBezTo>
                <a:cubicBezTo>
                  <a:pt x="11552146" y="2392551"/>
                  <a:pt x="11538961" y="2379118"/>
                  <a:pt x="11521920" y="2378744"/>
                </a:cubicBezTo>
                <a:close/>
                <a:moveTo>
                  <a:pt x="11433109" y="2438947"/>
                </a:moveTo>
                <a:cubicBezTo>
                  <a:pt x="11449528" y="2439942"/>
                  <a:pt x="11463583" y="2426882"/>
                  <a:pt x="11464330" y="2410090"/>
                </a:cubicBezTo>
                <a:cubicBezTo>
                  <a:pt x="11465200" y="2392676"/>
                  <a:pt x="11453259" y="2379366"/>
                  <a:pt x="11436094" y="2378744"/>
                </a:cubicBezTo>
                <a:cubicBezTo>
                  <a:pt x="11419302" y="2377998"/>
                  <a:pt x="11404998" y="2390810"/>
                  <a:pt x="11404128" y="2407104"/>
                </a:cubicBezTo>
                <a:cubicBezTo>
                  <a:pt x="11403381" y="2422901"/>
                  <a:pt x="11417063" y="2437952"/>
                  <a:pt x="11432984" y="2438947"/>
                </a:cubicBezTo>
                <a:close/>
                <a:moveTo>
                  <a:pt x="11314694" y="2408224"/>
                </a:moveTo>
                <a:cubicBezTo>
                  <a:pt x="11314570" y="2424145"/>
                  <a:pt x="11328626" y="2438698"/>
                  <a:pt x="11344671" y="2439071"/>
                </a:cubicBezTo>
                <a:cubicBezTo>
                  <a:pt x="11361214" y="2439445"/>
                  <a:pt x="11374648" y="2426135"/>
                  <a:pt x="11374897" y="2409095"/>
                </a:cubicBezTo>
                <a:cubicBezTo>
                  <a:pt x="11375146" y="2391681"/>
                  <a:pt x="11362956" y="2378993"/>
                  <a:pt x="11345542" y="2378869"/>
                </a:cubicBezTo>
                <a:cubicBezTo>
                  <a:pt x="11328626" y="2378744"/>
                  <a:pt x="11314943" y="2391805"/>
                  <a:pt x="11314694" y="2408224"/>
                </a:cubicBezTo>
                <a:close/>
                <a:moveTo>
                  <a:pt x="11225137" y="2409592"/>
                </a:moveTo>
                <a:cubicBezTo>
                  <a:pt x="11225759" y="2425638"/>
                  <a:pt x="11240561" y="2439569"/>
                  <a:pt x="11256358" y="2439071"/>
                </a:cubicBezTo>
                <a:cubicBezTo>
                  <a:pt x="11272777" y="2438574"/>
                  <a:pt x="11285712" y="2424643"/>
                  <a:pt x="11285339" y="2407726"/>
                </a:cubicBezTo>
                <a:cubicBezTo>
                  <a:pt x="11284966" y="2390437"/>
                  <a:pt x="11272030" y="2378247"/>
                  <a:pt x="11254616" y="2378869"/>
                </a:cubicBezTo>
                <a:cubicBezTo>
                  <a:pt x="11237700" y="2379366"/>
                  <a:pt x="11224515" y="2393049"/>
                  <a:pt x="11225137" y="2409592"/>
                </a:cubicBezTo>
                <a:close/>
                <a:moveTo>
                  <a:pt x="11135579" y="2409841"/>
                </a:moveTo>
                <a:cubicBezTo>
                  <a:pt x="11136326" y="2425887"/>
                  <a:pt x="11151252" y="2439693"/>
                  <a:pt x="11167173" y="2439071"/>
                </a:cubicBezTo>
                <a:cubicBezTo>
                  <a:pt x="11183592" y="2438449"/>
                  <a:pt x="11196404" y="2424270"/>
                  <a:pt x="11195782" y="2407477"/>
                </a:cubicBezTo>
                <a:cubicBezTo>
                  <a:pt x="11195284" y="2390188"/>
                  <a:pt x="11182224" y="2378247"/>
                  <a:pt x="11164686" y="2378869"/>
                </a:cubicBezTo>
                <a:cubicBezTo>
                  <a:pt x="11147769" y="2379491"/>
                  <a:pt x="11134709" y="2393422"/>
                  <a:pt x="11135579" y="2409841"/>
                </a:cubicBezTo>
                <a:close/>
                <a:moveTo>
                  <a:pt x="11078113" y="2378744"/>
                </a:moveTo>
                <a:cubicBezTo>
                  <a:pt x="11060948" y="2379366"/>
                  <a:pt x="11049007" y="2392676"/>
                  <a:pt x="11049753" y="2410090"/>
                </a:cubicBezTo>
                <a:cubicBezTo>
                  <a:pt x="11050499" y="2426882"/>
                  <a:pt x="11064555" y="2439942"/>
                  <a:pt x="11080974" y="2438947"/>
                </a:cubicBezTo>
                <a:cubicBezTo>
                  <a:pt x="11096896" y="2438076"/>
                  <a:pt x="11110702" y="2422901"/>
                  <a:pt x="11109956" y="2407229"/>
                </a:cubicBezTo>
                <a:cubicBezTo>
                  <a:pt x="11109210" y="2390934"/>
                  <a:pt x="11094905" y="2378122"/>
                  <a:pt x="11078113" y="2378744"/>
                </a:cubicBezTo>
                <a:close/>
                <a:moveTo>
                  <a:pt x="10989427" y="2378744"/>
                </a:moveTo>
                <a:cubicBezTo>
                  <a:pt x="10972012" y="2378993"/>
                  <a:pt x="10959823" y="2391681"/>
                  <a:pt x="10960196" y="2409219"/>
                </a:cubicBezTo>
                <a:cubicBezTo>
                  <a:pt x="10960569" y="2426260"/>
                  <a:pt x="10974003" y="2439445"/>
                  <a:pt x="10990546" y="2438947"/>
                </a:cubicBezTo>
                <a:cubicBezTo>
                  <a:pt x="11006592" y="2438574"/>
                  <a:pt x="11020647" y="2423896"/>
                  <a:pt x="11020398" y="2407975"/>
                </a:cubicBezTo>
                <a:cubicBezTo>
                  <a:pt x="11020150" y="2391556"/>
                  <a:pt x="11006343" y="2378496"/>
                  <a:pt x="10989427" y="2378744"/>
                </a:cubicBezTo>
                <a:close/>
                <a:moveTo>
                  <a:pt x="10870639" y="2407851"/>
                </a:moveTo>
                <a:cubicBezTo>
                  <a:pt x="10870265" y="2424767"/>
                  <a:pt x="10883326" y="2438698"/>
                  <a:pt x="10899745" y="2439071"/>
                </a:cubicBezTo>
                <a:cubicBezTo>
                  <a:pt x="10915666" y="2439445"/>
                  <a:pt x="10930344" y="2425513"/>
                  <a:pt x="10930841" y="2409468"/>
                </a:cubicBezTo>
                <a:cubicBezTo>
                  <a:pt x="10931339" y="2392924"/>
                  <a:pt x="10918279" y="2379366"/>
                  <a:pt x="10901237" y="2378869"/>
                </a:cubicBezTo>
                <a:cubicBezTo>
                  <a:pt x="10883699" y="2378371"/>
                  <a:pt x="10870888" y="2390561"/>
                  <a:pt x="10870639" y="2407851"/>
                </a:cubicBezTo>
                <a:close/>
                <a:moveTo>
                  <a:pt x="10783320" y="2407353"/>
                </a:moveTo>
                <a:cubicBezTo>
                  <a:pt x="10782698" y="2423150"/>
                  <a:pt x="10796505" y="2438201"/>
                  <a:pt x="10812551" y="2438947"/>
                </a:cubicBezTo>
                <a:cubicBezTo>
                  <a:pt x="10828969" y="2439818"/>
                  <a:pt x="10842901" y="2426757"/>
                  <a:pt x="10843523" y="2409841"/>
                </a:cubicBezTo>
                <a:cubicBezTo>
                  <a:pt x="10844269" y="2392302"/>
                  <a:pt x="10832328" y="2379366"/>
                  <a:pt x="10815038" y="2378744"/>
                </a:cubicBezTo>
                <a:cubicBezTo>
                  <a:pt x="10798246" y="2378247"/>
                  <a:pt x="10784066" y="2390934"/>
                  <a:pt x="10783445" y="2407353"/>
                </a:cubicBezTo>
                <a:close/>
                <a:moveTo>
                  <a:pt x="10725605" y="2378744"/>
                </a:moveTo>
                <a:cubicBezTo>
                  <a:pt x="10708813" y="2378122"/>
                  <a:pt x="10694509" y="2390810"/>
                  <a:pt x="10693763" y="2407229"/>
                </a:cubicBezTo>
                <a:cubicBezTo>
                  <a:pt x="10693016" y="2423026"/>
                  <a:pt x="10706824" y="2438076"/>
                  <a:pt x="10722745" y="2438947"/>
                </a:cubicBezTo>
                <a:cubicBezTo>
                  <a:pt x="10739163" y="2439818"/>
                  <a:pt x="10753095" y="2426882"/>
                  <a:pt x="10753965" y="2409965"/>
                </a:cubicBezTo>
                <a:cubicBezTo>
                  <a:pt x="10754712" y="2392551"/>
                  <a:pt x="10742770" y="2379366"/>
                  <a:pt x="10725605" y="2378744"/>
                </a:cubicBezTo>
                <a:close/>
                <a:moveTo>
                  <a:pt x="10664532" y="2408473"/>
                </a:moveTo>
                <a:cubicBezTo>
                  <a:pt x="10664532" y="2391059"/>
                  <a:pt x="10652094" y="2378620"/>
                  <a:pt x="10634556" y="2378744"/>
                </a:cubicBezTo>
                <a:cubicBezTo>
                  <a:pt x="10617514" y="2378869"/>
                  <a:pt x="10604206" y="2392178"/>
                  <a:pt x="10604329" y="2408721"/>
                </a:cubicBezTo>
                <a:cubicBezTo>
                  <a:pt x="10604454" y="2424767"/>
                  <a:pt x="10618759" y="2438947"/>
                  <a:pt x="10634804" y="2438947"/>
                </a:cubicBezTo>
                <a:cubicBezTo>
                  <a:pt x="10651223" y="2438947"/>
                  <a:pt x="10664532" y="2425389"/>
                  <a:pt x="10664532" y="2408473"/>
                </a:cubicBezTo>
                <a:close/>
                <a:moveTo>
                  <a:pt x="10518629" y="2409592"/>
                </a:moveTo>
                <a:cubicBezTo>
                  <a:pt x="10519250" y="2426508"/>
                  <a:pt x="10532932" y="2439569"/>
                  <a:pt x="10549476" y="2438947"/>
                </a:cubicBezTo>
                <a:cubicBezTo>
                  <a:pt x="10565521" y="2438325"/>
                  <a:pt x="10579329" y="2423399"/>
                  <a:pt x="10578831" y="2407602"/>
                </a:cubicBezTo>
                <a:cubicBezTo>
                  <a:pt x="10578333" y="2391183"/>
                  <a:pt x="10564278" y="2378371"/>
                  <a:pt x="10547362" y="2378744"/>
                </a:cubicBezTo>
                <a:cubicBezTo>
                  <a:pt x="10530072" y="2379242"/>
                  <a:pt x="10518006" y="2392178"/>
                  <a:pt x="10518629" y="2409592"/>
                </a:cubicBezTo>
                <a:close/>
                <a:moveTo>
                  <a:pt x="10429071" y="2407975"/>
                </a:moveTo>
                <a:cubicBezTo>
                  <a:pt x="10428822" y="2424891"/>
                  <a:pt x="10441882" y="2438698"/>
                  <a:pt x="10458301" y="2438947"/>
                </a:cubicBezTo>
                <a:cubicBezTo>
                  <a:pt x="10474223" y="2439196"/>
                  <a:pt x="10488900" y="2425140"/>
                  <a:pt x="10489273" y="2409219"/>
                </a:cubicBezTo>
                <a:cubicBezTo>
                  <a:pt x="10489771" y="2392676"/>
                  <a:pt x="10476586" y="2379242"/>
                  <a:pt x="10459546" y="2378869"/>
                </a:cubicBezTo>
                <a:cubicBezTo>
                  <a:pt x="10442007" y="2378496"/>
                  <a:pt x="10429320" y="2390686"/>
                  <a:pt x="10429071" y="2408099"/>
                </a:cubicBezTo>
                <a:close/>
                <a:moveTo>
                  <a:pt x="10399716" y="2409219"/>
                </a:moveTo>
                <a:cubicBezTo>
                  <a:pt x="10400214" y="2392676"/>
                  <a:pt x="10387029" y="2379118"/>
                  <a:pt x="10369988" y="2378744"/>
                </a:cubicBezTo>
                <a:cubicBezTo>
                  <a:pt x="10352449" y="2378371"/>
                  <a:pt x="10339762" y="2390437"/>
                  <a:pt x="10339513" y="2407851"/>
                </a:cubicBezTo>
                <a:cubicBezTo>
                  <a:pt x="10339264" y="2424767"/>
                  <a:pt x="10352201" y="2438574"/>
                  <a:pt x="10368620" y="2438947"/>
                </a:cubicBezTo>
                <a:cubicBezTo>
                  <a:pt x="10384541" y="2439320"/>
                  <a:pt x="10399218" y="2425265"/>
                  <a:pt x="10399716" y="2409219"/>
                </a:cubicBezTo>
                <a:close/>
                <a:moveTo>
                  <a:pt x="10252195" y="2408721"/>
                </a:moveTo>
                <a:cubicBezTo>
                  <a:pt x="10252319" y="2424767"/>
                  <a:pt x="10266748" y="2438947"/>
                  <a:pt x="10282669" y="2438947"/>
                </a:cubicBezTo>
                <a:cubicBezTo>
                  <a:pt x="10299213" y="2438947"/>
                  <a:pt x="10312398" y="2425389"/>
                  <a:pt x="10312398" y="2408473"/>
                </a:cubicBezTo>
                <a:cubicBezTo>
                  <a:pt x="10312398" y="2391059"/>
                  <a:pt x="10299834" y="2378620"/>
                  <a:pt x="10282420" y="2378744"/>
                </a:cubicBezTo>
                <a:cubicBezTo>
                  <a:pt x="10265380" y="2378869"/>
                  <a:pt x="10252071" y="2392178"/>
                  <a:pt x="10252195" y="2408721"/>
                </a:cubicBezTo>
                <a:close/>
                <a:moveTo>
                  <a:pt x="10162638" y="2408721"/>
                </a:moveTo>
                <a:cubicBezTo>
                  <a:pt x="10162762" y="2424767"/>
                  <a:pt x="10177191" y="2438947"/>
                  <a:pt x="10193112" y="2438947"/>
                </a:cubicBezTo>
                <a:cubicBezTo>
                  <a:pt x="10209655" y="2438947"/>
                  <a:pt x="10222840" y="2425389"/>
                  <a:pt x="10222840" y="2408473"/>
                </a:cubicBezTo>
                <a:cubicBezTo>
                  <a:pt x="10222840" y="2391059"/>
                  <a:pt x="10210277" y="2378620"/>
                  <a:pt x="10192863" y="2378744"/>
                </a:cubicBezTo>
                <a:cubicBezTo>
                  <a:pt x="10175823" y="2378869"/>
                  <a:pt x="10162513" y="2392178"/>
                  <a:pt x="10162638" y="2408721"/>
                </a:cubicBezTo>
                <a:close/>
                <a:moveTo>
                  <a:pt x="10103555" y="2378744"/>
                </a:moveTo>
                <a:cubicBezTo>
                  <a:pt x="10086638" y="2378744"/>
                  <a:pt x="10073080" y="2391929"/>
                  <a:pt x="10073080" y="2408473"/>
                </a:cubicBezTo>
                <a:cubicBezTo>
                  <a:pt x="10073080" y="2424518"/>
                  <a:pt x="10087384" y="2438823"/>
                  <a:pt x="10103306" y="2438947"/>
                </a:cubicBezTo>
                <a:cubicBezTo>
                  <a:pt x="10119849" y="2439071"/>
                  <a:pt x="10133158" y="2425638"/>
                  <a:pt x="10133282" y="2408721"/>
                </a:cubicBezTo>
                <a:cubicBezTo>
                  <a:pt x="10133407" y="2391307"/>
                  <a:pt x="10120968" y="2378744"/>
                  <a:pt x="10103555" y="2378744"/>
                </a:cubicBezTo>
                <a:close/>
                <a:moveTo>
                  <a:pt x="10012380" y="2378744"/>
                </a:moveTo>
                <a:cubicBezTo>
                  <a:pt x="9995588" y="2379491"/>
                  <a:pt x="9982527" y="2393546"/>
                  <a:pt x="9983523" y="2409965"/>
                </a:cubicBezTo>
                <a:cubicBezTo>
                  <a:pt x="9984394" y="2425887"/>
                  <a:pt x="9999568" y="2439693"/>
                  <a:pt x="10015241" y="2438947"/>
                </a:cubicBezTo>
                <a:cubicBezTo>
                  <a:pt x="10031535" y="2438201"/>
                  <a:pt x="10044347" y="2423896"/>
                  <a:pt x="10043726" y="2407104"/>
                </a:cubicBezTo>
                <a:cubicBezTo>
                  <a:pt x="10043103" y="2389939"/>
                  <a:pt x="10029794" y="2377998"/>
                  <a:pt x="10012380" y="2378744"/>
                </a:cubicBezTo>
                <a:close/>
                <a:moveTo>
                  <a:pt x="9925932" y="2378744"/>
                </a:moveTo>
                <a:cubicBezTo>
                  <a:pt x="9908767" y="2379491"/>
                  <a:pt x="9896826" y="2392800"/>
                  <a:pt x="9897697" y="2410214"/>
                </a:cubicBezTo>
                <a:cubicBezTo>
                  <a:pt x="9898567" y="2427006"/>
                  <a:pt x="9912623" y="2439942"/>
                  <a:pt x="9929042" y="2438947"/>
                </a:cubicBezTo>
                <a:cubicBezTo>
                  <a:pt x="9944964" y="2437952"/>
                  <a:pt x="9958646" y="2422777"/>
                  <a:pt x="9957899" y="2407104"/>
                </a:cubicBezTo>
                <a:cubicBezTo>
                  <a:pt x="9957029" y="2390810"/>
                  <a:pt x="9942724" y="2378122"/>
                  <a:pt x="9925932" y="2378744"/>
                </a:cubicBezTo>
                <a:close/>
                <a:moveTo>
                  <a:pt x="9838490" y="2378744"/>
                </a:moveTo>
                <a:cubicBezTo>
                  <a:pt x="9820951" y="2378371"/>
                  <a:pt x="9808388" y="2390686"/>
                  <a:pt x="9808140" y="2408099"/>
                </a:cubicBezTo>
                <a:cubicBezTo>
                  <a:pt x="9808015" y="2425016"/>
                  <a:pt x="9821076" y="2438823"/>
                  <a:pt x="9837495" y="2438947"/>
                </a:cubicBezTo>
                <a:cubicBezTo>
                  <a:pt x="9853415" y="2439196"/>
                  <a:pt x="9867969" y="2425016"/>
                  <a:pt x="9868342" y="2409095"/>
                </a:cubicBezTo>
                <a:cubicBezTo>
                  <a:pt x="9868715" y="2392551"/>
                  <a:pt x="9855531" y="2379118"/>
                  <a:pt x="9838490" y="2378744"/>
                </a:cubicBezTo>
                <a:close/>
                <a:moveTo>
                  <a:pt x="9718582" y="2407353"/>
                </a:moveTo>
                <a:cubicBezTo>
                  <a:pt x="9718084" y="2424145"/>
                  <a:pt x="9730896" y="2438325"/>
                  <a:pt x="9747315" y="2438947"/>
                </a:cubicBezTo>
                <a:cubicBezTo>
                  <a:pt x="9763112" y="2439569"/>
                  <a:pt x="9778038" y="2425762"/>
                  <a:pt x="9778784" y="2409716"/>
                </a:cubicBezTo>
                <a:cubicBezTo>
                  <a:pt x="9779531" y="2393298"/>
                  <a:pt x="9766470" y="2379366"/>
                  <a:pt x="9749679" y="2378744"/>
                </a:cubicBezTo>
                <a:cubicBezTo>
                  <a:pt x="9732264" y="2378122"/>
                  <a:pt x="9719204" y="2390064"/>
                  <a:pt x="9718582" y="2407353"/>
                </a:cubicBezTo>
                <a:close/>
                <a:moveTo>
                  <a:pt x="9662235" y="2378620"/>
                </a:moveTo>
                <a:cubicBezTo>
                  <a:pt x="9645319" y="2378371"/>
                  <a:pt x="9631513" y="2391432"/>
                  <a:pt x="9631264" y="2407975"/>
                </a:cubicBezTo>
                <a:cubicBezTo>
                  <a:pt x="9631015" y="2423896"/>
                  <a:pt x="9645070" y="2438449"/>
                  <a:pt x="9661116" y="2438947"/>
                </a:cubicBezTo>
                <a:cubicBezTo>
                  <a:pt x="9677659" y="2439320"/>
                  <a:pt x="9691093" y="2426135"/>
                  <a:pt x="9691466" y="2409095"/>
                </a:cubicBezTo>
                <a:cubicBezTo>
                  <a:pt x="9691839" y="2391556"/>
                  <a:pt x="9679650" y="2378869"/>
                  <a:pt x="9662235" y="2378744"/>
                </a:cubicBezTo>
                <a:close/>
                <a:moveTo>
                  <a:pt x="9573300" y="2378620"/>
                </a:moveTo>
                <a:cubicBezTo>
                  <a:pt x="9556508" y="2378122"/>
                  <a:pt x="9542328" y="2390934"/>
                  <a:pt x="9541706" y="2407353"/>
                </a:cubicBezTo>
                <a:cubicBezTo>
                  <a:pt x="9541084" y="2423150"/>
                  <a:pt x="9554891" y="2438076"/>
                  <a:pt x="9570937" y="2438823"/>
                </a:cubicBezTo>
                <a:cubicBezTo>
                  <a:pt x="9587356" y="2439569"/>
                  <a:pt x="9601287" y="2426508"/>
                  <a:pt x="9601909" y="2409592"/>
                </a:cubicBezTo>
                <a:cubicBezTo>
                  <a:pt x="9602531" y="2392054"/>
                  <a:pt x="9590589" y="2379118"/>
                  <a:pt x="9573300" y="2378496"/>
                </a:cubicBezTo>
                <a:close/>
                <a:moveTo>
                  <a:pt x="9481504" y="2378620"/>
                </a:moveTo>
                <a:cubicBezTo>
                  <a:pt x="9464587" y="2379242"/>
                  <a:pt x="9451527" y="2392924"/>
                  <a:pt x="9452148" y="2409468"/>
                </a:cubicBezTo>
                <a:cubicBezTo>
                  <a:pt x="9452771" y="2425513"/>
                  <a:pt x="9467697" y="2439320"/>
                  <a:pt x="9483494" y="2438823"/>
                </a:cubicBezTo>
                <a:cubicBezTo>
                  <a:pt x="9499913" y="2438325"/>
                  <a:pt x="9512725" y="2424145"/>
                  <a:pt x="9512351" y="2407353"/>
                </a:cubicBezTo>
                <a:cubicBezTo>
                  <a:pt x="9511854" y="2390064"/>
                  <a:pt x="9498917" y="2377998"/>
                  <a:pt x="9481504" y="2378620"/>
                </a:cubicBezTo>
                <a:close/>
                <a:moveTo>
                  <a:pt x="9395056" y="2378620"/>
                </a:moveTo>
                <a:cubicBezTo>
                  <a:pt x="9377766" y="2379118"/>
                  <a:pt x="9365826" y="2392054"/>
                  <a:pt x="9366448" y="2409716"/>
                </a:cubicBezTo>
                <a:cubicBezTo>
                  <a:pt x="9367069" y="2426633"/>
                  <a:pt x="9381000" y="2439693"/>
                  <a:pt x="9397419" y="2438947"/>
                </a:cubicBezTo>
                <a:cubicBezTo>
                  <a:pt x="9413465" y="2438201"/>
                  <a:pt x="9427271" y="2423274"/>
                  <a:pt x="9426650" y="2407477"/>
                </a:cubicBezTo>
                <a:cubicBezTo>
                  <a:pt x="9426028" y="2391059"/>
                  <a:pt x="9411848" y="2378247"/>
                  <a:pt x="9395056" y="2378744"/>
                </a:cubicBezTo>
                <a:close/>
                <a:moveTo>
                  <a:pt x="9305498" y="2378620"/>
                </a:moveTo>
                <a:cubicBezTo>
                  <a:pt x="9288209" y="2379118"/>
                  <a:pt x="9276268" y="2392054"/>
                  <a:pt x="9276890" y="2409716"/>
                </a:cubicBezTo>
                <a:cubicBezTo>
                  <a:pt x="9277512" y="2426633"/>
                  <a:pt x="9291443" y="2439693"/>
                  <a:pt x="9307862" y="2438947"/>
                </a:cubicBezTo>
                <a:cubicBezTo>
                  <a:pt x="9323907" y="2438201"/>
                  <a:pt x="9337715" y="2423274"/>
                  <a:pt x="9337092" y="2407477"/>
                </a:cubicBezTo>
                <a:cubicBezTo>
                  <a:pt x="9336470" y="2391059"/>
                  <a:pt x="9322291" y="2378247"/>
                  <a:pt x="9305498" y="2378744"/>
                </a:cubicBezTo>
                <a:close/>
                <a:moveTo>
                  <a:pt x="9247411" y="2409219"/>
                </a:moveTo>
                <a:cubicBezTo>
                  <a:pt x="9247908" y="2392676"/>
                  <a:pt x="9234723" y="2379118"/>
                  <a:pt x="9217682" y="2378744"/>
                </a:cubicBezTo>
                <a:cubicBezTo>
                  <a:pt x="9200144" y="2378371"/>
                  <a:pt x="9187457" y="2390437"/>
                  <a:pt x="9187208" y="2407851"/>
                </a:cubicBezTo>
                <a:cubicBezTo>
                  <a:pt x="9186960" y="2424767"/>
                  <a:pt x="9199895" y="2438574"/>
                  <a:pt x="9216314" y="2438947"/>
                </a:cubicBezTo>
                <a:cubicBezTo>
                  <a:pt x="9232235" y="2439320"/>
                  <a:pt x="9246913" y="2425265"/>
                  <a:pt x="9247411" y="2409219"/>
                </a:cubicBezTo>
                <a:close/>
                <a:moveTo>
                  <a:pt x="9128000" y="2378744"/>
                </a:moveTo>
                <a:cubicBezTo>
                  <a:pt x="9110462" y="2378371"/>
                  <a:pt x="9097899" y="2390686"/>
                  <a:pt x="9097650" y="2408099"/>
                </a:cubicBezTo>
                <a:cubicBezTo>
                  <a:pt x="9097527" y="2425016"/>
                  <a:pt x="9110587" y="2438823"/>
                  <a:pt x="9127006" y="2438947"/>
                </a:cubicBezTo>
                <a:cubicBezTo>
                  <a:pt x="9142927" y="2439196"/>
                  <a:pt x="9157480" y="2425016"/>
                  <a:pt x="9157853" y="2409095"/>
                </a:cubicBezTo>
                <a:cubicBezTo>
                  <a:pt x="9158227" y="2392551"/>
                  <a:pt x="9145042" y="2379118"/>
                  <a:pt x="9128000" y="2378744"/>
                </a:cubicBezTo>
                <a:close/>
                <a:moveTo>
                  <a:pt x="9041180" y="2378744"/>
                </a:moveTo>
                <a:cubicBezTo>
                  <a:pt x="9024263" y="2378620"/>
                  <a:pt x="9010457" y="2391556"/>
                  <a:pt x="9010332" y="2408099"/>
                </a:cubicBezTo>
                <a:cubicBezTo>
                  <a:pt x="9010083" y="2424021"/>
                  <a:pt x="9024263" y="2438574"/>
                  <a:pt x="9040184" y="2438947"/>
                </a:cubicBezTo>
                <a:cubicBezTo>
                  <a:pt x="9056728" y="2439320"/>
                  <a:pt x="9070162" y="2426135"/>
                  <a:pt x="9070534" y="2409095"/>
                </a:cubicBezTo>
                <a:cubicBezTo>
                  <a:pt x="9070908" y="2391556"/>
                  <a:pt x="9058594" y="2378993"/>
                  <a:pt x="9041180" y="2378744"/>
                </a:cubicBezTo>
                <a:close/>
                <a:moveTo>
                  <a:pt x="8951249" y="2378744"/>
                </a:moveTo>
                <a:cubicBezTo>
                  <a:pt x="8934333" y="2378744"/>
                  <a:pt x="8920775" y="2391929"/>
                  <a:pt x="8920775" y="2408473"/>
                </a:cubicBezTo>
                <a:cubicBezTo>
                  <a:pt x="8920775" y="2424518"/>
                  <a:pt x="8935079" y="2438823"/>
                  <a:pt x="8951000" y="2438947"/>
                </a:cubicBezTo>
                <a:cubicBezTo>
                  <a:pt x="8967544" y="2439071"/>
                  <a:pt x="8980853" y="2425638"/>
                  <a:pt x="8980978" y="2408721"/>
                </a:cubicBezTo>
                <a:cubicBezTo>
                  <a:pt x="8981101" y="2391307"/>
                  <a:pt x="8968663" y="2378744"/>
                  <a:pt x="8951249" y="2378744"/>
                </a:cubicBezTo>
                <a:close/>
                <a:moveTo>
                  <a:pt x="8891420" y="2408846"/>
                </a:moveTo>
                <a:cubicBezTo>
                  <a:pt x="8891668" y="2391432"/>
                  <a:pt x="8879354" y="2378744"/>
                  <a:pt x="8861941" y="2378620"/>
                </a:cubicBezTo>
                <a:cubicBezTo>
                  <a:pt x="8845024" y="2378620"/>
                  <a:pt x="8831342" y="2391681"/>
                  <a:pt x="8831217" y="2408099"/>
                </a:cubicBezTo>
                <a:cubicBezTo>
                  <a:pt x="8831217" y="2424021"/>
                  <a:pt x="8845273" y="2438574"/>
                  <a:pt x="8861318" y="2438823"/>
                </a:cubicBezTo>
                <a:cubicBezTo>
                  <a:pt x="8877862" y="2439071"/>
                  <a:pt x="8891171" y="2425762"/>
                  <a:pt x="8891420" y="2408721"/>
                </a:cubicBezTo>
                <a:close/>
                <a:moveTo>
                  <a:pt x="8716036" y="2408846"/>
                </a:moveTo>
                <a:cubicBezTo>
                  <a:pt x="8716410" y="2392302"/>
                  <a:pt x="8703101" y="2378869"/>
                  <a:pt x="8686060" y="2378620"/>
                </a:cubicBezTo>
                <a:cubicBezTo>
                  <a:pt x="8668646" y="2378371"/>
                  <a:pt x="8655959" y="2390561"/>
                  <a:pt x="8655834" y="2407975"/>
                </a:cubicBezTo>
                <a:cubicBezTo>
                  <a:pt x="8655710" y="2424891"/>
                  <a:pt x="8668770" y="2438574"/>
                  <a:pt x="8685189" y="2438823"/>
                </a:cubicBezTo>
                <a:cubicBezTo>
                  <a:pt x="8701111" y="2438947"/>
                  <a:pt x="8715664" y="2424891"/>
                  <a:pt x="8716036" y="2408846"/>
                </a:cubicBezTo>
                <a:close/>
                <a:moveTo>
                  <a:pt x="8626480" y="2407229"/>
                </a:moveTo>
                <a:cubicBezTo>
                  <a:pt x="8625857" y="2390810"/>
                  <a:pt x="8611678" y="2377998"/>
                  <a:pt x="8594885" y="2378620"/>
                </a:cubicBezTo>
                <a:cubicBezTo>
                  <a:pt x="8577595" y="2379118"/>
                  <a:pt x="8565655" y="2392178"/>
                  <a:pt x="8566277" y="2409716"/>
                </a:cubicBezTo>
                <a:cubicBezTo>
                  <a:pt x="8566898" y="2426633"/>
                  <a:pt x="8580830" y="2439693"/>
                  <a:pt x="8597249" y="2438823"/>
                </a:cubicBezTo>
                <a:cubicBezTo>
                  <a:pt x="8613295" y="2438076"/>
                  <a:pt x="8627101" y="2423150"/>
                  <a:pt x="8626480" y="2407229"/>
                </a:cubicBezTo>
                <a:close/>
                <a:moveTo>
                  <a:pt x="8507815" y="2378620"/>
                </a:moveTo>
                <a:cubicBezTo>
                  <a:pt x="8491024" y="2379366"/>
                  <a:pt x="8477963" y="2393422"/>
                  <a:pt x="8478958" y="2409841"/>
                </a:cubicBezTo>
                <a:cubicBezTo>
                  <a:pt x="8479829" y="2425762"/>
                  <a:pt x="8495004" y="2439569"/>
                  <a:pt x="8510677" y="2438823"/>
                </a:cubicBezTo>
                <a:cubicBezTo>
                  <a:pt x="8526971" y="2438076"/>
                  <a:pt x="8539783" y="2423772"/>
                  <a:pt x="8539161" y="2406980"/>
                </a:cubicBezTo>
                <a:cubicBezTo>
                  <a:pt x="8538539" y="2389815"/>
                  <a:pt x="8525230" y="2377874"/>
                  <a:pt x="8507815" y="2378620"/>
                </a:cubicBezTo>
                <a:close/>
                <a:moveTo>
                  <a:pt x="8419253" y="2378620"/>
                </a:moveTo>
                <a:cubicBezTo>
                  <a:pt x="8402212" y="2378993"/>
                  <a:pt x="8389028" y="2392427"/>
                  <a:pt x="8389401" y="2408970"/>
                </a:cubicBezTo>
                <a:cubicBezTo>
                  <a:pt x="8389774" y="2425016"/>
                  <a:pt x="8404327" y="2439071"/>
                  <a:pt x="8420248" y="2438823"/>
                </a:cubicBezTo>
                <a:cubicBezTo>
                  <a:pt x="8436667" y="2438574"/>
                  <a:pt x="8449728" y="2424891"/>
                  <a:pt x="8449603" y="2407975"/>
                </a:cubicBezTo>
                <a:cubicBezTo>
                  <a:pt x="8449479" y="2390561"/>
                  <a:pt x="8436792" y="2378371"/>
                  <a:pt x="8419253" y="2378620"/>
                </a:cubicBezTo>
                <a:close/>
                <a:moveTo>
                  <a:pt x="8330816" y="2378620"/>
                </a:moveTo>
                <a:cubicBezTo>
                  <a:pt x="8313899" y="2378371"/>
                  <a:pt x="8300092" y="2391432"/>
                  <a:pt x="8299844" y="2407851"/>
                </a:cubicBezTo>
                <a:cubicBezTo>
                  <a:pt x="8299595" y="2423772"/>
                  <a:pt x="8313650" y="2438449"/>
                  <a:pt x="8329571" y="2438823"/>
                </a:cubicBezTo>
                <a:cubicBezTo>
                  <a:pt x="8346115" y="2439320"/>
                  <a:pt x="8359549" y="2426135"/>
                  <a:pt x="8359921" y="2409095"/>
                </a:cubicBezTo>
                <a:cubicBezTo>
                  <a:pt x="8360295" y="2391556"/>
                  <a:pt x="8348105" y="2378869"/>
                  <a:pt x="8330691" y="2378620"/>
                </a:cubicBezTo>
                <a:close/>
                <a:moveTo>
                  <a:pt x="8210286" y="2409343"/>
                </a:moveTo>
                <a:cubicBezTo>
                  <a:pt x="8210908" y="2425389"/>
                  <a:pt x="8225710" y="2439320"/>
                  <a:pt x="8241507" y="2438823"/>
                </a:cubicBezTo>
                <a:cubicBezTo>
                  <a:pt x="8257926" y="2438325"/>
                  <a:pt x="8270862" y="2424394"/>
                  <a:pt x="8270488" y="2407477"/>
                </a:cubicBezTo>
                <a:cubicBezTo>
                  <a:pt x="8270116" y="2390188"/>
                  <a:pt x="8257180" y="2377998"/>
                  <a:pt x="8239766" y="2378620"/>
                </a:cubicBezTo>
                <a:cubicBezTo>
                  <a:pt x="8222849" y="2379118"/>
                  <a:pt x="8209665" y="2392800"/>
                  <a:pt x="8210411" y="2409343"/>
                </a:cubicBezTo>
                <a:close/>
                <a:moveTo>
                  <a:pt x="8124460" y="2407229"/>
                </a:moveTo>
                <a:cubicBezTo>
                  <a:pt x="8123963" y="2424021"/>
                  <a:pt x="8136774" y="2438201"/>
                  <a:pt x="8153193" y="2438823"/>
                </a:cubicBezTo>
                <a:cubicBezTo>
                  <a:pt x="8168990" y="2439445"/>
                  <a:pt x="8183917" y="2425638"/>
                  <a:pt x="8184663" y="2409592"/>
                </a:cubicBezTo>
                <a:cubicBezTo>
                  <a:pt x="8185409" y="2393173"/>
                  <a:pt x="8172349" y="2379242"/>
                  <a:pt x="8155556" y="2378620"/>
                </a:cubicBezTo>
                <a:cubicBezTo>
                  <a:pt x="8138143" y="2377998"/>
                  <a:pt x="8125083" y="2389939"/>
                  <a:pt x="8124460" y="2407229"/>
                </a:cubicBezTo>
                <a:close/>
                <a:moveTo>
                  <a:pt x="8035027" y="2409468"/>
                </a:moveTo>
                <a:cubicBezTo>
                  <a:pt x="8035650" y="2426384"/>
                  <a:pt x="8049456" y="2439445"/>
                  <a:pt x="8065875" y="2438698"/>
                </a:cubicBezTo>
                <a:cubicBezTo>
                  <a:pt x="8081921" y="2437952"/>
                  <a:pt x="8095727" y="2423026"/>
                  <a:pt x="8095105" y="2407229"/>
                </a:cubicBezTo>
                <a:cubicBezTo>
                  <a:pt x="8094484" y="2390810"/>
                  <a:pt x="8080428" y="2377998"/>
                  <a:pt x="8063512" y="2378496"/>
                </a:cubicBezTo>
                <a:cubicBezTo>
                  <a:pt x="8046222" y="2378993"/>
                  <a:pt x="8034156" y="2391929"/>
                  <a:pt x="8034903" y="2409468"/>
                </a:cubicBezTo>
                <a:close/>
                <a:moveTo>
                  <a:pt x="7974079" y="2378496"/>
                </a:moveTo>
                <a:cubicBezTo>
                  <a:pt x="7956789" y="2378993"/>
                  <a:pt x="7944848" y="2391929"/>
                  <a:pt x="7945470" y="2409592"/>
                </a:cubicBezTo>
                <a:cubicBezTo>
                  <a:pt x="7946092" y="2426508"/>
                  <a:pt x="7960023" y="2439569"/>
                  <a:pt x="7976442" y="2438823"/>
                </a:cubicBezTo>
                <a:cubicBezTo>
                  <a:pt x="7992488" y="2438076"/>
                  <a:pt x="8006294" y="2423150"/>
                  <a:pt x="8005672" y="2407353"/>
                </a:cubicBezTo>
                <a:cubicBezTo>
                  <a:pt x="8005051" y="2390934"/>
                  <a:pt x="7990870" y="2378122"/>
                  <a:pt x="7974079" y="2378620"/>
                </a:cubicBezTo>
                <a:close/>
                <a:moveTo>
                  <a:pt x="7888128" y="2378496"/>
                </a:moveTo>
                <a:cubicBezTo>
                  <a:pt x="7871087" y="2378744"/>
                  <a:pt x="7857778" y="2392054"/>
                  <a:pt x="7858152" y="2408597"/>
                </a:cubicBezTo>
                <a:cubicBezTo>
                  <a:pt x="7858401" y="2424643"/>
                  <a:pt x="7872829" y="2438823"/>
                  <a:pt x="7888874" y="2438698"/>
                </a:cubicBezTo>
                <a:cubicBezTo>
                  <a:pt x="7905418" y="2438698"/>
                  <a:pt x="7918478" y="2424891"/>
                  <a:pt x="7918354" y="2407975"/>
                </a:cubicBezTo>
                <a:cubicBezTo>
                  <a:pt x="7918354" y="2390561"/>
                  <a:pt x="7905667" y="2378247"/>
                  <a:pt x="7888253" y="2378496"/>
                </a:cubicBezTo>
                <a:close/>
                <a:moveTo>
                  <a:pt x="7828797" y="2407477"/>
                </a:moveTo>
                <a:cubicBezTo>
                  <a:pt x="7828423" y="2390064"/>
                  <a:pt x="7815612" y="2377998"/>
                  <a:pt x="7798198" y="2378496"/>
                </a:cubicBezTo>
                <a:cubicBezTo>
                  <a:pt x="7781157" y="2378993"/>
                  <a:pt x="7768097" y="2392551"/>
                  <a:pt x="7768594" y="2409095"/>
                </a:cubicBezTo>
                <a:cubicBezTo>
                  <a:pt x="7769091" y="2425140"/>
                  <a:pt x="7783893" y="2439071"/>
                  <a:pt x="7799690" y="2438698"/>
                </a:cubicBezTo>
                <a:cubicBezTo>
                  <a:pt x="7816109" y="2438325"/>
                  <a:pt x="7829045" y="2424394"/>
                  <a:pt x="7828797" y="2407477"/>
                </a:cubicBezTo>
                <a:close/>
                <a:moveTo>
                  <a:pt x="7679036" y="2409219"/>
                </a:moveTo>
                <a:cubicBezTo>
                  <a:pt x="7679658" y="2425265"/>
                  <a:pt x="7694460" y="2439196"/>
                  <a:pt x="7710257" y="2438698"/>
                </a:cubicBezTo>
                <a:cubicBezTo>
                  <a:pt x="7726676" y="2438201"/>
                  <a:pt x="7739612" y="2424270"/>
                  <a:pt x="7739239" y="2407353"/>
                </a:cubicBezTo>
                <a:cubicBezTo>
                  <a:pt x="7738866" y="2390064"/>
                  <a:pt x="7725930" y="2377874"/>
                  <a:pt x="7708516" y="2378496"/>
                </a:cubicBezTo>
                <a:cubicBezTo>
                  <a:pt x="7691599" y="2378993"/>
                  <a:pt x="7678415" y="2392676"/>
                  <a:pt x="7679161" y="2409219"/>
                </a:cubicBezTo>
                <a:close/>
                <a:moveTo>
                  <a:pt x="7593211" y="2409219"/>
                </a:moveTo>
                <a:cubicBezTo>
                  <a:pt x="7593833" y="2426135"/>
                  <a:pt x="7607639" y="2439196"/>
                  <a:pt x="7624058" y="2438574"/>
                </a:cubicBezTo>
                <a:cubicBezTo>
                  <a:pt x="7640104" y="2437952"/>
                  <a:pt x="7653911" y="2423026"/>
                  <a:pt x="7653413" y="2407229"/>
                </a:cubicBezTo>
                <a:cubicBezTo>
                  <a:pt x="7652916" y="2390810"/>
                  <a:pt x="7638860" y="2377998"/>
                  <a:pt x="7621944" y="2378371"/>
                </a:cubicBezTo>
                <a:cubicBezTo>
                  <a:pt x="7604654" y="2378869"/>
                  <a:pt x="7592588" y="2391805"/>
                  <a:pt x="7593211" y="2409219"/>
                </a:cubicBezTo>
                <a:close/>
                <a:moveTo>
                  <a:pt x="7532013" y="2378247"/>
                </a:moveTo>
                <a:cubicBezTo>
                  <a:pt x="7514848" y="2378869"/>
                  <a:pt x="7502907" y="2392178"/>
                  <a:pt x="7503653" y="2409592"/>
                </a:cubicBezTo>
                <a:cubicBezTo>
                  <a:pt x="7504400" y="2426384"/>
                  <a:pt x="7518455" y="2439445"/>
                  <a:pt x="7534874" y="2438449"/>
                </a:cubicBezTo>
                <a:cubicBezTo>
                  <a:pt x="7550795" y="2437579"/>
                  <a:pt x="7564602" y="2422404"/>
                  <a:pt x="7563856" y="2406731"/>
                </a:cubicBezTo>
                <a:cubicBezTo>
                  <a:pt x="7563109" y="2390437"/>
                  <a:pt x="7548805" y="2377625"/>
                  <a:pt x="7532013" y="2378247"/>
                </a:cubicBezTo>
                <a:close/>
                <a:moveTo>
                  <a:pt x="7413971" y="2406980"/>
                </a:moveTo>
                <a:cubicBezTo>
                  <a:pt x="7413474" y="2423772"/>
                  <a:pt x="7426285" y="2437952"/>
                  <a:pt x="7442704" y="2438574"/>
                </a:cubicBezTo>
                <a:cubicBezTo>
                  <a:pt x="7458502" y="2439196"/>
                  <a:pt x="7473428" y="2425389"/>
                  <a:pt x="7474174" y="2409343"/>
                </a:cubicBezTo>
                <a:cubicBezTo>
                  <a:pt x="7474920" y="2392924"/>
                  <a:pt x="7461860" y="2378993"/>
                  <a:pt x="7445068" y="2378371"/>
                </a:cubicBezTo>
                <a:cubicBezTo>
                  <a:pt x="7427654" y="2377749"/>
                  <a:pt x="7414593" y="2389690"/>
                  <a:pt x="7413971" y="2406980"/>
                </a:cubicBezTo>
                <a:close/>
                <a:moveTo>
                  <a:pt x="7352899" y="2378247"/>
                </a:moveTo>
                <a:cubicBezTo>
                  <a:pt x="7335733" y="2378869"/>
                  <a:pt x="7323792" y="2392178"/>
                  <a:pt x="7324538" y="2409592"/>
                </a:cubicBezTo>
                <a:cubicBezTo>
                  <a:pt x="7325285" y="2426384"/>
                  <a:pt x="7339340" y="2439445"/>
                  <a:pt x="7355759" y="2438449"/>
                </a:cubicBezTo>
                <a:cubicBezTo>
                  <a:pt x="7371681" y="2437579"/>
                  <a:pt x="7385487" y="2422404"/>
                  <a:pt x="7384741" y="2406731"/>
                </a:cubicBezTo>
                <a:cubicBezTo>
                  <a:pt x="7383995" y="2390437"/>
                  <a:pt x="7369690" y="2377625"/>
                  <a:pt x="7352899" y="2378247"/>
                </a:cubicBezTo>
                <a:close/>
                <a:moveTo>
                  <a:pt x="7266948" y="2378247"/>
                </a:moveTo>
                <a:cubicBezTo>
                  <a:pt x="7249907" y="2378620"/>
                  <a:pt x="7236722" y="2392054"/>
                  <a:pt x="7237096" y="2408597"/>
                </a:cubicBezTo>
                <a:cubicBezTo>
                  <a:pt x="7237469" y="2424643"/>
                  <a:pt x="7252022" y="2438698"/>
                  <a:pt x="7267943" y="2438449"/>
                </a:cubicBezTo>
                <a:cubicBezTo>
                  <a:pt x="7284362" y="2438201"/>
                  <a:pt x="7297422" y="2424394"/>
                  <a:pt x="7297298" y="2407477"/>
                </a:cubicBezTo>
                <a:cubicBezTo>
                  <a:pt x="7297050" y="2390064"/>
                  <a:pt x="7284362" y="2377874"/>
                  <a:pt x="7266948" y="2378247"/>
                </a:cubicBezTo>
                <a:close/>
                <a:moveTo>
                  <a:pt x="7207741" y="2407229"/>
                </a:moveTo>
                <a:cubicBezTo>
                  <a:pt x="7207368" y="2389815"/>
                  <a:pt x="7194556" y="2377749"/>
                  <a:pt x="7177142" y="2378247"/>
                </a:cubicBezTo>
                <a:cubicBezTo>
                  <a:pt x="7160101" y="2378744"/>
                  <a:pt x="7147041" y="2392302"/>
                  <a:pt x="7147538" y="2408846"/>
                </a:cubicBezTo>
                <a:cubicBezTo>
                  <a:pt x="7148036" y="2424891"/>
                  <a:pt x="7162837" y="2438823"/>
                  <a:pt x="7178635" y="2438449"/>
                </a:cubicBezTo>
                <a:cubicBezTo>
                  <a:pt x="7195054" y="2438076"/>
                  <a:pt x="7207989" y="2424145"/>
                  <a:pt x="7207741" y="2407229"/>
                </a:cubicBezTo>
                <a:close/>
                <a:moveTo>
                  <a:pt x="7088828" y="2378122"/>
                </a:moveTo>
                <a:cubicBezTo>
                  <a:pt x="7071912" y="2377874"/>
                  <a:pt x="7058105" y="2390934"/>
                  <a:pt x="7057856" y="2407477"/>
                </a:cubicBezTo>
                <a:cubicBezTo>
                  <a:pt x="7057608" y="2423399"/>
                  <a:pt x="7071664" y="2437952"/>
                  <a:pt x="7087709" y="2438449"/>
                </a:cubicBezTo>
                <a:cubicBezTo>
                  <a:pt x="7104252" y="2438823"/>
                  <a:pt x="7117686" y="2425638"/>
                  <a:pt x="7118059" y="2408597"/>
                </a:cubicBezTo>
                <a:cubicBezTo>
                  <a:pt x="7118432" y="2391059"/>
                  <a:pt x="7106242" y="2378371"/>
                  <a:pt x="7088828" y="2378247"/>
                </a:cubicBezTo>
                <a:close/>
                <a:moveTo>
                  <a:pt x="7002256" y="2378122"/>
                </a:moveTo>
                <a:cubicBezTo>
                  <a:pt x="6984842" y="2377874"/>
                  <a:pt x="6972155" y="2390188"/>
                  <a:pt x="6972155" y="2407602"/>
                </a:cubicBezTo>
                <a:cubicBezTo>
                  <a:pt x="6972155" y="2424518"/>
                  <a:pt x="6985216" y="2438201"/>
                  <a:pt x="7001635" y="2438325"/>
                </a:cubicBezTo>
                <a:cubicBezTo>
                  <a:pt x="7017556" y="2438325"/>
                  <a:pt x="7032108" y="2424270"/>
                  <a:pt x="7032357" y="2408224"/>
                </a:cubicBezTo>
                <a:cubicBezTo>
                  <a:pt x="7032606" y="2391681"/>
                  <a:pt x="7019297" y="2378371"/>
                  <a:pt x="7002256" y="2378122"/>
                </a:cubicBezTo>
                <a:close/>
                <a:moveTo>
                  <a:pt x="6823888" y="2378122"/>
                </a:moveTo>
                <a:cubicBezTo>
                  <a:pt x="6806474" y="2377501"/>
                  <a:pt x="6793413" y="2389566"/>
                  <a:pt x="6792916" y="2406731"/>
                </a:cubicBezTo>
                <a:cubicBezTo>
                  <a:pt x="6792418" y="2423523"/>
                  <a:pt x="6805230" y="2437703"/>
                  <a:pt x="6821649" y="2438325"/>
                </a:cubicBezTo>
                <a:cubicBezTo>
                  <a:pt x="6837446" y="2438947"/>
                  <a:pt x="6852372" y="2425016"/>
                  <a:pt x="6853119" y="2409095"/>
                </a:cubicBezTo>
                <a:cubicBezTo>
                  <a:pt x="6853865" y="2392676"/>
                  <a:pt x="6840805" y="2378869"/>
                  <a:pt x="6823888" y="2378247"/>
                </a:cubicBezTo>
                <a:close/>
                <a:moveTo>
                  <a:pt x="6737316" y="2378122"/>
                </a:moveTo>
                <a:cubicBezTo>
                  <a:pt x="6720523" y="2377501"/>
                  <a:pt x="6706220" y="2390188"/>
                  <a:pt x="6705473" y="2406607"/>
                </a:cubicBezTo>
                <a:cubicBezTo>
                  <a:pt x="6704727" y="2422404"/>
                  <a:pt x="6718534" y="2437454"/>
                  <a:pt x="6734454" y="2438325"/>
                </a:cubicBezTo>
                <a:cubicBezTo>
                  <a:pt x="6750873" y="2439196"/>
                  <a:pt x="6764805" y="2426260"/>
                  <a:pt x="6765675" y="2409343"/>
                </a:cubicBezTo>
                <a:cubicBezTo>
                  <a:pt x="6766422" y="2391929"/>
                  <a:pt x="6754481" y="2378744"/>
                  <a:pt x="6737316" y="2378122"/>
                </a:cubicBezTo>
                <a:close/>
                <a:moveTo>
                  <a:pt x="6676118" y="2408597"/>
                </a:moveTo>
                <a:cubicBezTo>
                  <a:pt x="6676491" y="2391059"/>
                  <a:pt x="6664302" y="2378371"/>
                  <a:pt x="6647012" y="2378122"/>
                </a:cubicBezTo>
                <a:cubicBezTo>
                  <a:pt x="6630096" y="2377874"/>
                  <a:pt x="6616288" y="2390810"/>
                  <a:pt x="6616040" y="2407353"/>
                </a:cubicBezTo>
                <a:cubicBezTo>
                  <a:pt x="6615791" y="2423274"/>
                  <a:pt x="6629722" y="2437952"/>
                  <a:pt x="6645768" y="2438325"/>
                </a:cubicBezTo>
                <a:cubicBezTo>
                  <a:pt x="6662311" y="2438823"/>
                  <a:pt x="6675745" y="2425638"/>
                  <a:pt x="6676242" y="2408597"/>
                </a:cubicBezTo>
                <a:close/>
                <a:moveTo>
                  <a:pt x="6526358" y="2406980"/>
                </a:moveTo>
                <a:cubicBezTo>
                  <a:pt x="6525861" y="2422901"/>
                  <a:pt x="6539792" y="2437703"/>
                  <a:pt x="6555837" y="2438201"/>
                </a:cubicBezTo>
                <a:cubicBezTo>
                  <a:pt x="6572381" y="2438823"/>
                  <a:pt x="6586063" y="2425762"/>
                  <a:pt x="6586561" y="2408721"/>
                </a:cubicBezTo>
                <a:cubicBezTo>
                  <a:pt x="6587058" y="2391183"/>
                  <a:pt x="6575117" y="2378371"/>
                  <a:pt x="6557703" y="2377874"/>
                </a:cubicBezTo>
                <a:cubicBezTo>
                  <a:pt x="6540786" y="2377501"/>
                  <a:pt x="6526855" y="2390437"/>
                  <a:pt x="6526358" y="2406856"/>
                </a:cubicBezTo>
                <a:close/>
                <a:moveTo>
                  <a:pt x="6465783" y="2378122"/>
                </a:moveTo>
                <a:cubicBezTo>
                  <a:pt x="6448991" y="2378869"/>
                  <a:pt x="6435930" y="2392924"/>
                  <a:pt x="6436801" y="2409343"/>
                </a:cubicBezTo>
                <a:cubicBezTo>
                  <a:pt x="6437671" y="2425265"/>
                  <a:pt x="6452722" y="2439071"/>
                  <a:pt x="6468519" y="2438325"/>
                </a:cubicBezTo>
                <a:cubicBezTo>
                  <a:pt x="6484813" y="2437579"/>
                  <a:pt x="6497625" y="2423274"/>
                  <a:pt x="6497003" y="2406482"/>
                </a:cubicBezTo>
                <a:cubicBezTo>
                  <a:pt x="6496382" y="2389317"/>
                  <a:pt x="6483072" y="2377252"/>
                  <a:pt x="6465783" y="2378122"/>
                </a:cubicBezTo>
                <a:close/>
                <a:moveTo>
                  <a:pt x="6381325" y="2378122"/>
                </a:moveTo>
                <a:cubicBezTo>
                  <a:pt x="6363786" y="2377749"/>
                  <a:pt x="6351223" y="2390064"/>
                  <a:pt x="6350975" y="2407477"/>
                </a:cubicBezTo>
                <a:cubicBezTo>
                  <a:pt x="6350851" y="2424394"/>
                  <a:pt x="6363911" y="2438201"/>
                  <a:pt x="6380330" y="2438325"/>
                </a:cubicBezTo>
                <a:cubicBezTo>
                  <a:pt x="6396251" y="2438574"/>
                  <a:pt x="6410804" y="2424394"/>
                  <a:pt x="6411177" y="2408473"/>
                </a:cubicBezTo>
                <a:cubicBezTo>
                  <a:pt x="6411551" y="2391929"/>
                  <a:pt x="6398366" y="2378496"/>
                  <a:pt x="6381325" y="2378122"/>
                </a:cubicBezTo>
                <a:close/>
                <a:moveTo>
                  <a:pt x="6289777" y="2378122"/>
                </a:moveTo>
                <a:cubicBezTo>
                  <a:pt x="6272612" y="2378744"/>
                  <a:pt x="6260671" y="2392054"/>
                  <a:pt x="6261418" y="2409468"/>
                </a:cubicBezTo>
                <a:cubicBezTo>
                  <a:pt x="6262164" y="2426260"/>
                  <a:pt x="6276219" y="2439320"/>
                  <a:pt x="6292638" y="2438325"/>
                </a:cubicBezTo>
                <a:cubicBezTo>
                  <a:pt x="6308559" y="2437454"/>
                  <a:pt x="6322366" y="2422279"/>
                  <a:pt x="6321620" y="2406607"/>
                </a:cubicBezTo>
                <a:cubicBezTo>
                  <a:pt x="6320873" y="2390312"/>
                  <a:pt x="6306570" y="2377501"/>
                  <a:pt x="6289777" y="2378122"/>
                </a:cubicBezTo>
                <a:close/>
                <a:moveTo>
                  <a:pt x="6203205" y="2378122"/>
                </a:moveTo>
                <a:cubicBezTo>
                  <a:pt x="6185791" y="2377252"/>
                  <a:pt x="6172482" y="2389193"/>
                  <a:pt x="6171860" y="2406358"/>
                </a:cubicBezTo>
                <a:cubicBezTo>
                  <a:pt x="6171114" y="2423150"/>
                  <a:pt x="6183925" y="2437454"/>
                  <a:pt x="6200220" y="2438325"/>
                </a:cubicBezTo>
                <a:cubicBezTo>
                  <a:pt x="6216017" y="2439071"/>
                  <a:pt x="6231068" y="2425389"/>
                  <a:pt x="6232063" y="2409468"/>
                </a:cubicBezTo>
                <a:cubicBezTo>
                  <a:pt x="6233057" y="2393049"/>
                  <a:pt x="6220122" y="2378993"/>
                  <a:pt x="6203205" y="2378247"/>
                </a:cubicBezTo>
                <a:close/>
                <a:moveTo>
                  <a:pt x="6114519" y="2378122"/>
                </a:moveTo>
                <a:cubicBezTo>
                  <a:pt x="6097478" y="2378371"/>
                  <a:pt x="6084169" y="2391681"/>
                  <a:pt x="6084541" y="2408224"/>
                </a:cubicBezTo>
                <a:cubicBezTo>
                  <a:pt x="6084790" y="2424270"/>
                  <a:pt x="6099219" y="2438449"/>
                  <a:pt x="6115265" y="2438325"/>
                </a:cubicBezTo>
                <a:cubicBezTo>
                  <a:pt x="6131808" y="2438325"/>
                  <a:pt x="6144869" y="2424518"/>
                  <a:pt x="6144744" y="2407602"/>
                </a:cubicBezTo>
                <a:cubicBezTo>
                  <a:pt x="6144744" y="2390188"/>
                  <a:pt x="6132057" y="2377874"/>
                  <a:pt x="6114643" y="2378122"/>
                </a:cubicBezTo>
                <a:close/>
                <a:moveTo>
                  <a:pt x="5994984" y="2408846"/>
                </a:moveTo>
                <a:cubicBezTo>
                  <a:pt x="5995606" y="2424891"/>
                  <a:pt x="6010408" y="2438823"/>
                  <a:pt x="6026205" y="2438325"/>
                </a:cubicBezTo>
                <a:cubicBezTo>
                  <a:pt x="6042624" y="2437827"/>
                  <a:pt x="6055560" y="2423896"/>
                  <a:pt x="6055187" y="2406980"/>
                </a:cubicBezTo>
                <a:cubicBezTo>
                  <a:pt x="6054814" y="2389690"/>
                  <a:pt x="6041877" y="2377501"/>
                  <a:pt x="6024464" y="2378122"/>
                </a:cubicBezTo>
                <a:cubicBezTo>
                  <a:pt x="6007547" y="2378620"/>
                  <a:pt x="5994362" y="2392302"/>
                  <a:pt x="5994984" y="2408846"/>
                </a:cubicBezTo>
                <a:close/>
                <a:moveTo>
                  <a:pt x="5935777" y="2378122"/>
                </a:moveTo>
                <a:cubicBezTo>
                  <a:pt x="5918860" y="2378122"/>
                  <a:pt x="5905302" y="2391432"/>
                  <a:pt x="5905302" y="2407851"/>
                </a:cubicBezTo>
                <a:cubicBezTo>
                  <a:pt x="5905302" y="2423896"/>
                  <a:pt x="5919606" y="2438201"/>
                  <a:pt x="5935652" y="2438325"/>
                </a:cubicBezTo>
                <a:cubicBezTo>
                  <a:pt x="5952196" y="2438325"/>
                  <a:pt x="5965381" y="2425016"/>
                  <a:pt x="5965504" y="2407975"/>
                </a:cubicBezTo>
                <a:cubicBezTo>
                  <a:pt x="5965504" y="2390561"/>
                  <a:pt x="5953190" y="2377998"/>
                  <a:pt x="5935777" y="2378122"/>
                </a:cubicBezTo>
                <a:close/>
                <a:moveTo>
                  <a:pt x="5879803" y="2408597"/>
                </a:moveTo>
                <a:cubicBezTo>
                  <a:pt x="5880301" y="2392054"/>
                  <a:pt x="5867116" y="2378496"/>
                  <a:pt x="5850075" y="2378122"/>
                </a:cubicBezTo>
                <a:cubicBezTo>
                  <a:pt x="5832537" y="2377749"/>
                  <a:pt x="5819850" y="2389815"/>
                  <a:pt x="5819601" y="2407229"/>
                </a:cubicBezTo>
                <a:cubicBezTo>
                  <a:pt x="5819352" y="2424145"/>
                  <a:pt x="5832288" y="2437952"/>
                  <a:pt x="5848707" y="2438325"/>
                </a:cubicBezTo>
                <a:cubicBezTo>
                  <a:pt x="5864628" y="2438698"/>
                  <a:pt x="5879306" y="2424643"/>
                  <a:pt x="5879803" y="2408597"/>
                </a:cubicBezTo>
                <a:close/>
                <a:moveTo>
                  <a:pt x="5730044" y="2407104"/>
                </a:moveTo>
                <a:cubicBezTo>
                  <a:pt x="5729670" y="2424021"/>
                  <a:pt x="5742731" y="2437952"/>
                  <a:pt x="5759150" y="2438325"/>
                </a:cubicBezTo>
                <a:cubicBezTo>
                  <a:pt x="5775071" y="2438698"/>
                  <a:pt x="5789748" y="2424767"/>
                  <a:pt x="5790246" y="2408721"/>
                </a:cubicBezTo>
                <a:cubicBezTo>
                  <a:pt x="5790743" y="2392178"/>
                  <a:pt x="5777683" y="2378620"/>
                  <a:pt x="5760642" y="2378122"/>
                </a:cubicBezTo>
                <a:cubicBezTo>
                  <a:pt x="5743104" y="2377625"/>
                  <a:pt x="5730292" y="2389815"/>
                  <a:pt x="5730044" y="2407104"/>
                </a:cubicBezTo>
                <a:close/>
                <a:moveTo>
                  <a:pt x="5700688" y="2408846"/>
                </a:moveTo>
                <a:cubicBezTo>
                  <a:pt x="5701311" y="2392302"/>
                  <a:pt x="5688250" y="2378620"/>
                  <a:pt x="5671209" y="2378122"/>
                </a:cubicBezTo>
                <a:cubicBezTo>
                  <a:pt x="5653671" y="2377625"/>
                  <a:pt x="5640859" y="2389690"/>
                  <a:pt x="5640486" y="2406980"/>
                </a:cubicBezTo>
                <a:cubicBezTo>
                  <a:pt x="5640113" y="2423772"/>
                  <a:pt x="5653049" y="2437827"/>
                  <a:pt x="5669468" y="2438325"/>
                </a:cubicBezTo>
                <a:cubicBezTo>
                  <a:pt x="5685389" y="2438823"/>
                  <a:pt x="5700191" y="2424891"/>
                  <a:pt x="5700688" y="2408846"/>
                </a:cubicBezTo>
                <a:close/>
                <a:moveTo>
                  <a:pt x="5611131" y="2408348"/>
                </a:moveTo>
                <a:cubicBezTo>
                  <a:pt x="5611504" y="2391805"/>
                  <a:pt x="5598195" y="2378371"/>
                  <a:pt x="5581154" y="2378122"/>
                </a:cubicBezTo>
                <a:cubicBezTo>
                  <a:pt x="5563740" y="2377874"/>
                  <a:pt x="5551053" y="2390064"/>
                  <a:pt x="5550928" y="2407477"/>
                </a:cubicBezTo>
                <a:cubicBezTo>
                  <a:pt x="5550804" y="2424394"/>
                  <a:pt x="5563865" y="2438076"/>
                  <a:pt x="5580284" y="2438325"/>
                </a:cubicBezTo>
                <a:cubicBezTo>
                  <a:pt x="5596205" y="2438449"/>
                  <a:pt x="5610758" y="2424394"/>
                  <a:pt x="5611131" y="2408348"/>
                </a:cubicBezTo>
                <a:close/>
                <a:moveTo>
                  <a:pt x="5463610" y="2409095"/>
                </a:moveTo>
                <a:cubicBezTo>
                  <a:pt x="5464356" y="2425140"/>
                  <a:pt x="5479283" y="2438947"/>
                  <a:pt x="5495204" y="2438325"/>
                </a:cubicBezTo>
                <a:cubicBezTo>
                  <a:pt x="5511623" y="2437703"/>
                  <a:pt x="5524435" y="2423523"/>
                  <a:pt x="5523813" y="2406731"/>
                </a:cubicBezTo>
                <a:cubicBezTo>
                  <a:pt x="5523315" y="2389442"/>
                  <a:pt x="5510255" y="2377501"/>
                  <a:pt x="5492716" y="2378122"/>
                </a:cubicBezTo>
                <a:cubicBezTo>
                  <a:pt x="5475800" y="2378744"/>
                  <a:pt x="5462739" y="2392676"/>
                  <a:pt x="5463610" y="2409095"/>
                </a:cubicBezTo>
                <a:close/>
                <a:moveTo>
                  <a:pt x="5403408" y="2378122"/>
                </a:moveTo>
                <a:cubicBezTo>
                  <a:pt x="5386491" y="2378744"/>
                  <a:pt x="5373431" y="2392427"/>
                  <a:pt x="5374053" y="2408970"/>
                </a:cubicBezTo>
                <a:cubicBezTo>
                  <a:pt x="5374675" y="2425016"/>
                  <a:pt x="5389601" y="2438947"/>
                  <a:pt x="5405398" y="2438325"/>
                </a:cubicBezTo>
                <a:cubicBezTo>
                  <a:pt x="5421817" y="2437827"/>
                  <a:pt x="5434629" y="2423648"/>
                  <a:pt x="5434255" y="2406856"/>
                </a:cubicBezTo>
                <a:cubicBezTo>
                  <a:pt x="5433758" y="2389566"/>
                  <a:pt x="5420822" y="2377501"/>
                  <a:pt x="5403408" y="2378122"/>
                </a:cubicBezTo>
                <a:close/>
                <a:moveTo>
                  <a:pt x="5284495" y="2409095"/>
                </a:moveTo>
                <a:cubicBezTo>
                  <a:pt x="5285242" y="2425140"/>
                  <a:pt x="5300168" y="2438947"/>
                  <a:pt x="5316089" y="2438325"/>
                </a:cubicBezTo>
                <a:cubicBezTo>
                  <a:pt x="5332508" y="2437703"/>
                  <a:pt x="5345320" y="2423523"/>
                  <a:pt x="5344698" y="2406731"/>
                </a:cubicBezTo>
                <a:cubicBezTo>
                  <a:pt x="5344200" y="2389442"/>
                  <a:pt x="5331140" y="2377501"/>
                  <a:pt x="5313601" y="2378122"/>
                </a:cubicBezTo>
                <a:cubicBezTo>
                  <a:pt x="5296685" y="2378744"/>
                  <a:pt x="5283625" y="2392676"/>
                  <a:pt x="5284495" y="2409095"/>
                </a:cubicBezTo>
                <a:close/>
                <a:moveTo>
                  <a:pt x="5229517" y="2378122"/>
                </a:moveTo>
                <a:cubicBezTo>
                  <a:pt x="5212103" y="2377501"/>
                  <a:pt x="5199043" y="2389566"/>
                  <a:pt x="5198545" y="2406856"/>
                </a:cubicBezTo>
                <a:cubicBezTo>
                  <a:pt x="5198047" y="2423648"/>
                  <a:pt x="5210984" y="2437703"/>
                  <a:pt x="5227278" y="2438325"/>
                </a:cubicBezTo>
                <a:cubicBezTo>
                  <a:pt x="5243199" y="2438947"/>
                  <a:pt x="5258001" y="2425016"/>
                  <a:pt x="5258748" y="2408970"/>
                </a:cubicBezTo>
                <a:cubicBezTo>
                  <a:pt x="5259494" y="2392551"/>
                  <a:pt x="5246309" y="2378744"/>
                  <a:pt x="5229517" y="2378122"/>
                </a:cubicBezTo>
                <a:close/>
                <a:moveTo>
                  <a:pt x="5138343" y="2378122"/>
                </a:moveTo>
                <a:cubicBezTo>
                  <a:pt x="5120929" y="2378371"/>
                  <a:pt x="5108739" y="2391059"/>
                  <a:pt x="5109112" y="2408473"/>
                </a:cubicBezTo>
                <a:cubicBezTo>
                  <a:pt x="5109485" y="2425513"/>
                  <a:pt x="5122919" y="2438698"/>
                  <a:pt x="5139462" y="2438325"/>
                </a:cubicBezTo>
                <a:cubicBezTo>
                  <a:pt x="5155508" y="2437952"/>
                  <a:pt x="5169563" y="2423399"/>
                  <a:pt x="5169314" y="2407477"/>
                </a:cubicBezTo>
                <a:cubicBezTo>
                  <a:pt x="5169066" y="2391059"/>
                  <a:pt x="5155383" y="2377998"/>
                  <a:pt x="5138343" y="2378122"/>
                </a:cubicBezTo>
                <a:close/>
                <a:moveTo>
                  <a:pt x="5019554" y="2408348"/>
                </a:moveTo>
                <a:cubicBezTo>
                  <a:pt x="5019803" y="2425389"/>
                  <a:pt x="5033113" y="2438698"/>
                  <a:pt x="5049656" y="2438325"/>
                </a:cubicBezTo>
                <a:cubicBezTo>
                  <a:pt x="5065702" y="2438076"/>
                  <a:pt x="5079881" y="2423648"/>
                  <a:pt x="5079757" y="2407602"/>
                </a:cubicBezTo>
                <a:cubicBezTo>
                  <a:pt x="5079757" y="2391059"/>
                  <a:pt x="5065950" y="2377998"/>
                  <a:pt x="5049034" y="2378122"/>
                </a:cubicBezTo>
                <a:cubicBezTo>
                  <a:pt x="5031620" y="2378122"/>
                  <a:pt x="5019306" y="2390810"/>
                  <a:pt x="5019554" y="2408348"/>
                </a:cubicBezTo>
                <a:close/>
                <a:moveTo>
                  <a:pt x="4932112" y="2407104"/>
                </a:moveTo>
                <a:cubicBezTo>
                  <a:pt x="4931614" y="2423026"/>
                  <a:pt x="4945545" y="2437827"/>
                  <a:pt x="4961591" y="2438325"/>
                </a:cubicBezTo>
                <a:cubicBezTo>
                  <a:pt x="4978134" y="2438947"/>
                  <a:pt x="4991817" y="2425887"/>
                  <a:pt x="4992314" y="2408846"/>
                </a:cubicBezTo>
                <a:cubicBezTo>
                  <a:pt x="4992812" y="2391307"/>
                  <a:pt x="4980871" y="2378496"/>
                  <a:pt x="4963457" y="2377998"/>
                </a:cubicBezTo>
                <a:cubicBezTo>
                  <a:pt x="4946540" y="2377625"/>
                  <a:pt x="4932609" y="2390561"/>
                  <a:pt x="4932112" y="2406980"/>
                </a:cubicBezTo>
                <a:close/>
                <a:moveTo>
                  <a:pt x="4871412" y="2378247"/>
                </a:moveTo>
                <a:cubicBezTo>
                  <a:pt x="4854620" y="2379118"/>
                  <a:pt x="4841684" y="2393173"/>
                  <a:pt x="4842554" y="2409468"/>
                </a:cubicBezTo>
                <a:cubicBezTo>
                  <a:pt x="4843549" y="2425389"/>
                  <a:pt x="4858600" y="2439196"/>
                  <a:pt x="4874397" y="2438325"/>
                </a:cubicBezTo>
                <a:cubicBezTo>
                  <a:pt x="4890691" y="2437454"/>
                  <a:pt x="4903503" y="2423150"/>
                  <a:pt x="4902757" y="2406358"/>
                </a:cubicBezTo>
                <a:cubicBezTo>
                  <a:pt x="4902011" y="2389193"/>
                  <a:pt x="4888701" y="2377252"/>
                  <a:pt x="4871412" y="2378122"/>
                </a:cubicBezTo>
                <a:close/>
                <a:moveTo>
                  <a:pt x="4813199" y="2407229"/>
                </a:moveTo>
                <a:cubicBezTo>
                  <a:pt x="4812826" y="2389815"/>
                  <a:pt x="4800014" y="2377749"/>
                  <a:pt x="4782601" y="2378247"/>
                </a:cubicBezTo>
                <a:cubicBezTo>
                  <a:pt x="4765560" y="2378744"/>
                  <a:pt x="4752500" y="2392302"/>
                  <a:pt x="4752997" y="2408846"/>
                </a:cubicBezTo>
                <a:cubicBezTo>
                  <a:pt x="4753495" y="2424891"/>
                  <a:pt x="4768296" y="2438823"/>
                  <a:pt x="4784093" y="2438449"/>
                </a:cubicBezTo>
                <a:cubicBezTo>
                  <a:pt x="4800512" y="2438076"/>
                  <a:pt x="4813448" y="2424145"/>
                  <a:pt x="4813199" y="2407229"/>
                </a:cubicBezTo>
                <a:close/>
                <a:moveTo>
                  <a:pt x="4667171" y="2409095"/>
                </a:moveTo>
                <a:cubicBezTo>
                  <a:pt x="4667793" y="2426011"/>
                  <a:pt x="4681600" y="2439071"/>
                  <a:pt x="4698019" y="2438449"/>
                </a:cubicBezTo>
                <a:cubicBezTo>
                  <a:pt x="4714064" y="2437827"/>
                  <a:pt x="4727871" y="2422901"/>
                  <a:pt x="4727374" y="2407104"/>
                </a:cubicBezTo>
                <a:cubicBezTo>
                  <a:pt x="4726876" y="2390686"/>
                  <a:pt x="4712821" y="2377874"/>
                  <a:pt x="4695904" y="2378247"/>
                </a:cubicBezTo>
                <a:cubicBezTo>
                  <a:pt x="4678615" y="2378744"/>
                  <a:pt x="4666549" y="2391681"/>
                  <a:pt x="4667171" y="2409095"/>
                </a:cubicBezTo>
                <a:close/>
                <a:moveTo>
                  <a:pt x="4637816" y="2407353"/>
                </a:moveTo>
                <a:cubicBezTo>
                  <a:pt x="4637443" y="2390810"/>
                  <a:pt x="4623636" y="2377874"/>
                  <a:pt x="4606720" y="2378247"/>
                </a:cubicBezTo>
                <a:cubicBezTo>
                  <a:pt x="4589306" y="2378496"/>
                  <a:pt x="4577116" y="2391307"/>
                  <a:pt x="4577614" y="2408721"/>
                </a:cubicBezTo>
                <a:cubicBezTo>
                  <a:pt x="4577987" y="2425762"/>
                  <a:pt x="4591545" y="2438823"/>
                  <a:pt x="4608088" y="2438449"/>
                </a:cubicBezTo>
                <a:cubicBezTo>
                  <a:pt x="4624134" y="2437952"/>
                  <a:pt x="4638189" y="2423399"/>
                  <a:pt x="4637816" y="2407353"/>
                </a:cubicBezTo>
                <a:close/>
                <a:moveTo>
                  <a:pt x="4488056" y="2408348"/>
                </a:moveTo>
                <a:cubicBezTo>
                  <a:pt x="4488305" y="2425389"/>
                  <a:pt x="4501614" y="2438698"/>
                  <a:pt x="4518157" y="2438325"/>
                </a:cubicBezTo>
                <a:cubicBezTo>
                  <a:pt x="4534203" y="2438076"/>
                  <a:pt x="4548383" y="2423648"/>
                  <a:pt x="4548259" y="2407602"/>
                </a:cubicBezTo>
                <a:cubicBezTo>
                  <a:pt x="4548259" y="2391059"/>
                  <a:pt x="4534452" y="2377998"/>
                  <a:pt x="4517536" y="2378122"/>
                </a:cubicBezTo>
                <a:cubicBezTo>
                  <a:pt x="4500122" y="2378122"/>
                  <a:pt x="4487807" y="2390810"/>
                  <a:pt x="4488056" y="2408348"/>
                </a:cubicBezTo>
                <a:close/>
                <a:moveTo>
                  <a:pt x="4428227" y="2378247"/>
                </a:moveTo>
                <a:cubicBezTo>
                  <a:pt x="4410813" y="2378247"/>
                  <a:pt x="4398375" y="2390686"/>
                  <a:pt x="4398499" y="2408224"/>
                </a:cubicBezTo>
                <a:cubicBezTo>
                  <a:pt x="4398623" y="2425140"/>
                  <a:pt x="4411933" y="2438574"/>
                  <a:pt x="4428476" y="2438449"/>
                </a:cubicBezTo>
                <a:cubicBezTo>
                  <a:pt x="4444521" y="2438325"/>
                  <a:pt x="4458701" y="2424021"/>
                  <a:pt x="4458701" y="2407975"/>
                </a:cubicBezTo>
                <a:cubicBezTo>
                  <a:pt x="4458701" y="2391432"/>
                  <a:pt x="4445143" y="2378247"/>
                  <a:pt x="4428227" y="2378247"/>
                </a:cubicBezTo>
                <a:close/>
                <a:moveTo>
                  <a:pt x="4341530" y="2378247"/>
                </a:moveTo>
                <a:cubicBezTo>
                  <a:pt x="4324614" y="2378247"/>
                  <a:pt x="4311056" y="2391556"/>
                  <a:pt x="4311056" y="2407975"/>
                </a:cubicBezTo>
                <a:cubicBezTo>
                  <a:pt x="4311056" y="2424021"/>
                  <a:pt x="4325360" y="2438325"/>
                  <a:pt x="4341406" y="2438449"/>
                </a:cubicBezTo>
                <a:cubicBezTo>
                  <a:pt x="4357949" y="2438449"/>
                  <a:pt x="4371134" y="2425140"/>
                  <a:pt x="4371258" y="2408099"/>
                </a:cubicBezTo>
                <a:cubicBezTo>
                  <a:pt x="4371258" y="2390686"/>
                  <a:pt x="4358944" y="2378122"/>
                  <a:pt x="4341530" y="2378247"/>
                </a:cubicBezTo>
                <a:close/>
                <a:moveTo>
                  <a:pt x="4252595" y="2378247"/>
                </a:moveTo>
                <a:cubicBezTo>
                  <a:pt x="4235678" y="2377998"/>
                  <a:pt x="4221872" y="2391059"/>
                  <a:pt x="4221623" y="2407477"/>
                </a:cubicBezTo>
                <a:cubicBezTo>
                  <a:pt x="4221374" y="2423399"/>
                  <a:pt x="4235430" y="2438076"/>
                  <a:pt x="4251351" y="2438449"/>
                </a:cubicBezTo>
                <a:cubicBezTo>
                  <a:pt x="4267894" y="2438947"/>
                  <a:pt x="4281328" y="2425762"/>
                  <a:pt x="4281701" y="2408721"/>
                </a:cubicBezTo>
                <a:cubicBezTo>
                  <a:pt x="4282074" y="2391183"/>
                  <a:pt x="4269884" y="2378496"/>
                  <a:pt x="4252471" y="2378247"/>
                </a:cubicBezTo>
                <a:close/>
                <a:moveTo>
                  <a:pt x="4162416" y="2378247"/>
                </a:moveTo>
                <a:cubicBezTo>
                  <a:pt x="4145499" y="2378247"/>
                  <a:pt x="4131941" y="2391556"/>
                  <a:pt x="4131941" y="2407975"/>
                </a:cubicBezTo>
                <a:cubicBezTo>
                  <a:pt x="4131941" y="2424021"/>
                  <a:pt x="4146245" y="2438325"/>
                  <a:pt x="4162291" y="2438449"/>
                </a:cubicBezTo>
                <a:cubicBezTo>
                  <a:pt x="4178834" y="2438449"/>
                  <a:pt x="4192019" y="2425140"/>
                  <a:pt x="4192143" y="2408099"/>
                </a:cubicBezTo>
                <a:cubicBezTo>
                  <a:pt x="4192143" y="2390686"/>
                  <a:pt x="4179829" y="2378122"/>
                  <a:pt x="4162416" y="2378247"/>
                </a:cubicBezTo>
                <a:close/>
                <a:moveTo>
                  <a:pt x="4046239" y="2408348"/>
                </a:moveTo>
                <a:cubicBezTo>
                  <a:pt x="4046488" y="2425389"/>
                  <a:pt x="4059798" y="2438698"/>
                  <a:pt x="4076341" y="2438325"/>
                </a:cubicBezTo>
                <a:cubicBezTo>
                  <a:pt x="4092387" y="2438076"/>
                  <a:pt x="4106566" y="2423648"/>
                  <a:pt x="4106442" y="2407602"/>
                </a:cubicBezTo>
                <a:cubicBezTo>
                  <a:pt x="4106442" y="2391059"/>
                  <a:pt x="4092635" y="2377998"/>
                  <a:pt x="4075719" y="2378122"/>
                </a:cubicBezTo>
                <a:cubicBezTo>
                  <a:pt x="4058305" y="2378122"/>
                  <a:pt x="4045991" y="2390810"/>
                  <a:pt x="4046239" y="2408348"/>
                </a:cubicBezTo>
                <a:close/>
                <a:moveTo>
                  <a:pt x="3956682" y="2408348"/>
                </a:moveTo>
                <a:cubicBezTo>
                  <a:pt x="3956931" y="2425389"/>
                  <a:pt x="3970240" y="2438698"/>
                  <a:pt x="3986783" y="2438325"/>
                </a:cubicBezTo>
                <a:cubicBezTo>
                  <a:pt x="4002829" y="2438076"/>
                  <a:pt x="4017009" y="2423648"/>
                  <a:pt x="4016885" y="2407602"/>
                </a:cubicBezTo>
                <a:cubicBezTo>
                  <a:pt x="4016885" y="2391059"/>
                  <a:pt x="4003078" y="2377998"/>
                  <a:pt x="3986161" y="2378122"/>
                </a:cubicBezTo>
                <a:cubicBezTo>
                  <a:pt x="3968748" y="2378122"/>
                  <a:pt x="3956434" y="2390810"/>
                  <a:pt x="3956682" y="2408348"/>
                </a:cubicBezTo>
                <a:close/>
                <a:moveTo>
                  <a:pt x="3810281" y="2378247"/>
                </a:moveTo>
                <a:cubicBezTo>
                  <a:pt x="3793364" y="2378247"/>
                  <a:pt x="3779806" y="2391432"/>
                  <a:pt x="3779806" y="2407975"/>
                </a:cubicBezTo>
                <a:cubicBezTo>
                  <a:pt x="3779806" y="2424021"/>
                  <a:pt x="3794111" y="2438325"/>
                  <a:pt x="3810032" y="2438449"/>
                </a:cubicBezTo>
                <a:cubicBezTo>
                  <a:pt x="3826575" y="2438574"/>
                  <a:pt x="3839884" y="2425140"/>
                  <a:pt x="3840009" y="2408224"/>
                </a:cubicBezTo>
                <a:cubicBezTo>
                  <a:pt x="3840133" y="2390810"/>
                  <a:pt x="3827695" y="2378247"/>
                  <a:pt x="3810281" y="2378247"/>
                </a:cubicBezTo>
                <a:close/>
                <a:moveTo>
                  <a:pt x="3690249" y="2407353"/>
                </a:moveTo>
                <a:cubicBezTo>
                  <a:pt x="3689876" y="2423274"/>
                  <a:pt x="3703931" y="2437952"/>
                  <a:pt x="3719977" y="2438449"/>
                </a:cubicBezTo>
                <a:cubicBezTo>
                  <a:pt x="3736520" y="2438947"/>
                  <a:pt x="3750078" y="2425762"/>
                  <a:pt x="3750451" y="2408721"/>
                </a:cubicBezTo>
                <a:cubicBezTo>
                  <a:pt x="3750824" y="2391183"/>
                  <a:pt x="3738759" y="2378496"/>
                  <a:pt x="3721345" y="2378247"/>
                </a:cubicBezTo>
                <a:cubicBezTo>
                  <a:pt x="3704429" y="2377998"/>
                  <a:pt x="3690622" y="2390934"/>
                  <a:pt x="3690249" y="2407353"/>
                </a:cubicBezTo>
                <a:close/>
                <a:moveTo>
                  <a:pt x="3630544" y="2378247"/>
                </a:moveTo>
                <a:cubicBezTo>
                  <a:pt x="3613503" y="2378620"/>
                  <a:pt x="3600318" y="2391929"/>
                  <a:pt x="3600692" y="2408473"/>
                </a:cubicBezTo>
                <a:cubicBezTo>
                  <a:pt x="3601065" y="2424518"/>
                  <a:pt x="3615618" y="2438574"/>
                  <a:pt x="3631539" y="2438449"/>
                </a:cubicBezTo>
                <a:cubicBezTo>
                  <a:pt x="3647958" y="2438201"/>
                  <a:pt x="3661019" y="2424518"/>
                  <a:pt x="3660894" y="2407602"/>
                </a:cubicBezTo>
                <a:cubicBezTo>
                  <a:pt x="3660769" y="2390188"/>
                  <a:pt x="3648082" y="2377998"/>
                  <a:pt x="3630544" y="2378247"/>
                </a:cubicBezTo>
                <a:close/>
                <a:moveTo>
                  <a:pt x="3541982" y="2378247"/>
                </a:moveTo>
                <a:cubicBezTo>
                  <a:pt x="3525065" y="2378122"/>
                  <a:pt x="3511259" y="2391059"/>
                  <a:pt x="3511134" y="2407602"/>
                </a:cubicBezTo>
                <a:cubicBezTo>
                  <a:pt x="3510885" y="2423523"/>
                  <a:pt x="3525065" y="2438076"/>
                  <a:pt x="3540986" y="2438449"/>
                </a:cubicBezTo>
                <a:cubicBezTo>
                  <a:pt x="3557530" y="2438823"/>
                  <a:pt x="3570963" y="2425638"/>
                  <a:pt x="3571336" y="2408597"/>
                </a:cubicBezTo>
                <a:cubicBezTo>
                  <a:pt x="3571710" y="2391059"/>
                  <a:pt x="3559396" y="2378496"/>
                  <a:pt x="3541982" y="2378247"/>
                </a:cubicBezTo>
                <a:close/>
                <a:moveTo>
                  <a:pt x="3455161" y="2378247"/>
                </a:moveTo>
                <a:cubicBezTo>
                  <a:pt x="3437747" y="2378247"/>
                  <a:pt x="3425308" y="2390686"/>
                  <a:pt x="3425433" y="2408099"/>
                </a:cubicBezTo>
                <a:cubicBezTo>
                  <a:pt x="3425433" y="2425016"/>
                  <a:pt x="3438742" y="2438574"/>
                  <a:pt x="3455285" y="2438449"/>
                </a:cubicBezTo>
                <a:cubicBezTo>
                  <a:pt x="3471331" y="2438449"/>
                  <a:pt x="3485635" y="2424021"/>
                  <a:pt x="3485635" y="2407975"/>
                </a:cubicBezTo>
                <a:cubicBezTo>
                  <a:pt x="3485635" y="2391432"/>
                  <a:pt x="3472201" y="2378247"/>
                  <a:pt x="3455285" y="2378247"/>
                </a:cubicBezTo>
                <a:close/>
                <a:moveTo>
                  <a:pt x="3364235" y="2378247"/>
                </a:moveTo>
                <a:cubicBezTo>
                  <a:pt x="3347070" y="2378869"/>
                  <a:pt x="3335129" y="2392178"/>
                  <a:pt x="3335875" y="2409592"/>
                </a:cubicBezTo>
                <a:cubicBezTo>
                  <a:pt x="3336621" y="2426384"/>
                  <a:pt x="3350677" y="2439445"/>
                  <a:pt x="3367096" y="2438449"/>
                </a:cubicBezTo>
                <a:cubicBezTo>
                  <a:pt x="3383017" y="2437579"/>
                  <a:pt x="3396824" y="2422404"/>
                  <a:pt x="3396078" y="2406731"/>
                </a:cubicBezTo>
                <a:cubicBezTo>
                  <a:pt x="3395331" y="2390437"/>
                  <a:pt x="3381027" y="2377625"/>
                  <a:pt x="3364235" y="2378247"/>
                </a:cubicBezTo>
                <a:close/>
                <a:moveTo>
                  <a:pt x="3274553" y="2378247"/>
                </a:moveTo>
                <a:cubicBezTo>
                  <a:pt x="3257388" y="2378993"/>
                  <a:pt x="3245447" y="2392302"/>
                  <a:pt x="3246318" y="2409716"/>
                </a:cubicBezTo>
                <a:cubicBezTo>
                  <a:pt x="3247188" y="2426508"/>
                  <a:pt x="3261244" y="2439445"/>
                  <a:pt x="3277663" y="2438574"/>
                </a:cubicBezTo>
                <a:cubicBezTo>
                  <a:pt x="3293584" y="2437579"/>
                  <a:pt x="3307391" y="2422528"/>
                  <a:pt x="3306520" y="2406731"/>
                </a:cubicBezTo>
                <a:cubicBezTo>
                  <a:pt x="3305650" y="2390437"/>
                  <a:pt x="3291345" y="2377625"/>
                  <a:pt x="3274553" y="2378371"/>
                </a:cubicBezTo>
                <a:close/>
                <a:moveTo>
                  <a:pt x="6942427" y="2408597"/>
                </a:moveTo>
                <a:cubicBezTo>
                  <a:pt x="6942800" y="2392054"/>
                  <a:pt x="6929491" y="2378620"/>
                  <a:pt x="6912450" y="2378371"/>
                </a:cubicBezTo>
                <a:cubicBezTo>
                  <a:pt x="6895036" y="2378122"/>
                  <a:pt x="6882349" y="2390312"/>
                  <a:pt x="6882224" y="2407726"/>
                </a:cubicBezTo>
                <a:cubicBezTo>
                  <a:pt x="6882100" y="2424643"/>
                  <a:pt x="6895161" y="2438325"/>
                  <a:pt x="6911579" y="2438574"/>
                </a:cubicBezTo>
                <a:cubicBezTo>
                  <a:pt x="6927501" y="2438698"/>
                  <a:pt x="6942054" y="2424643"/>
                  <a:pt x="6942427" y="2408597"/>
                </a:cubicBezTo>
                <a:close/>
                <a:moveTo>
                  <a:pt x="3218953" y="2409219"/>
                </a:moveTo>
                <a:cubicBezTo>
                  <a:pt x="3219575" y="2391681"/>
                  <a:pt x="3207634" y="2378744"/>
                  <a:pt x="3190220" y="2378247"/>
                </a:cubicBezTo>
                <a:cubicBezTo>
                  <a:pt x="3173428" y="2377749"/>
                  <a:pt x="3159372" y="2390686"/>
                  <a:pt x="3158751" y="2406980"/>
                </a:cubicBezTo>
                <a:cubicBezTo>
                  <a:pt x="3158128" y="2422901"/>
                  <a:pt x="3172060" y="2437703"/>
                  <a:pt x="3188105" y="2438449"/>
                </a:cubicBezTo>
                <a:cubicBezTo>
                  <a:pt x="3204524" y="2439196"/>
                  <a:pt x="3218331" y="2426011"/>
                  <a:pt x="3218953" y="2409219"/>
                </a:cubicBezTo>
                <a:close/>
                <a:moveTo>
                  <a:pt x="3069318" y="2409219"/>
                </a:moveTo>
                <a:cubicBezTo>
                  <a:pt x="3070064" y="2425265"/>
                  <a:pt x="3084990" y="2439071"/>
                  <a:pt x="3100911" y="2438449"/>
                </a:cubicBezTo>
                <a:cubicBezTo>
                  <a:pt x="3117330" y="2437827"/>
                  <a:pt x="3130142" y="2423648"/>
                  <a:pt x="3129520" y="2406856"/>
                </a:cubicBezTo>
                <a:cubicBezTo>
                  <a:pt x="3129022" y="2389566"/>
                  <a:pt x="3115962" y="2377625"/>
                  <a:pt x="3098424" y="2378247"/>
                </a:cubicBezTo>
                <a:cubicBezTo>
                  <a:pt x="3081507" y="2378869"/>
                  <a:pt x="3068447" y="2392800"/>
                  <a:pt x="3069318" y="2409219"/>
                </a:cubicBezTo>
                <a:close/>
                <a:moveTo>
                  <a:pt x="3010732" y="2378122"/>
                </a:moveTo>
                <a:cubicBezTo>
                  <a:pt x="2993816" y="2377874"/>
                  <a:pt x="2980009" y="2390934"/>
                  <a:pt x="2979760" y="2407353"/>
                </a:cubicBezTo>
                <a:cubicBezTo>
                  <a:pt x="2979511" y="2423274"/>
                  <a:pt x="2993567" y="2437952"/>
                  <a:pt x="3009488" y="2438325"/>
                </a:cubicBezTo>
                <a:cubicBezTo>
                  <a:pt x="3026031" y="2438823"/>
                  <a:pt x="3039465" y="2425638"/>
                  <a:pt x="3039838" y="2408597"/>
                </a:cubicBezTo>
                <a:cubicBezTo>
                  <a:pt x="3040211" y="2391059"/>
                  <a:pt x="3028022" y="2378371"/>
                  <a:pt x="3010608" y="2378122"/>
                </a:cubicBezTo>
                <a:close/>
                <a:moveTo>
                  <a:pt x="2893934" y="2406856"/>
                </a:moveTo>
                <a:cubicBezTo>
                  <a:pt x="2893437" y="2423648"/>
                  <a:pt x="2906248" y="2437827"/>
                  <a:pt x="2922667" y="2438449"/>
                </a:cubicBezTo>
                <a:cubicBezTo>
                  <a:pt x="2938464" y="2439071"/>
                  <a:pt x="2953390" y="2425265"/>
                  <a:pt x="2954137" y="2409219"/>
                </a:cubicBezTo>
                <a:cubicBezTo>
                  <a:pt x="2954883" y="2392800"/>
                  <a:pt x="2941823" y="2378869"/>
                  <a:pt x="2925031" y="2378247"/>
                </a:cubicBezTo>
                <a:cubicBezTo>
                  <a:pt x="2907617" y="2377625"/>
                  <a:pt x="2894556" y="2389566"/>
                  <a:pt x="2893934" y="2406856"/>
                </a:cubicBezTo>
                <a:close/>
                <a:moveTo>
                  <a:pt x="2804501" y="2409095"/>
                </a:moveTo>
                <a:cubicBezTo>
                  <a:pt x="2805123" y="2426011"/>
                  <a:pt x="2818930" y="2439071"/>
                  <a:pt x="2835349" y="2438449"/>
                </a:cubicBezTo>
                <a:cubicBezTo>
                  <a:pt x="2851394" y="2437827"/>
                  <a:pt x="2865201" y="2422901"/>
                  <a:pt x="2864704" y="2407104"/>
                </a:cubicBezTo>
                <a:cubicBezTo>
                  <a:pt x="2864206" y="2390686"/>
                  <a:pt x="2850151" y="2377874"/>
                  <a:pt x="2833234" y="2378247"/>
                </a:cubicBezTo>
                <a:cubicBezTo>
                  <a:pt x="2815945" y="2378744"/>
                  <a:pt x="2803879" y="2391681"/>
                  <a:pt x="2804501" y="2409095"/>
                </a:cubicBezTo>
                <a:close/>
                <a:moveTo>
                  <a:pt x="2745916" y="2378247"/>
                </a:moveTo>
                <a:cubicBezTo>
                  <a:pt x="2728502" y="2377625"/>
                  <a:pt x="2715441" y="2389690"/>
                  <a:pt x="2714944" y="2406856"/>
                </a:cubicBezTo>
                <a:cubicBezTo>
                  <a:pt x="2714446" y="2423648"/>
                  <a:pt x="2727258" y="2437827"/>
                  <a:pt x="2743677" y="2438449"/>
                </a:cubicBezTo>
                <a:cubicBezTo>
                  <a:pt x="2759474" y="2439071"/>
                  <a:pt x="2774400" y="2425140"/>
                  <a:pt x="2775146" y="2409219"/>
                </a:cubicBezTo>
                <a:cubicBezTo>
                  <a:pt x="2775893" y="2392800"/>
                  <a:pt x="2762832" y="2378993"/>
                  <a:pt x="2745916" y="2378371"/>
                </a:cubicBezTo>
                <a:close/>
                <a:moveTo>
                  <a:pt x="2654741" y="2378247"/>
                </a:moveTo>
                <a:cubicBezTo>
                  <a:pt x="2637327" y="2378371"/>
                  <a:pt x="2625138" y="2391059"/>
                  <a:pt x="2625386" y="2408597"/>
                </a:cubicBezTo>
                <a:cubicBezTo>
                  <a:pt x="2625760" y="2425638"/>
                  <a:pt x="2639069" y="2438823"/>
                  <a:pt x="2655612" y="2438449"/>
                </a:cubicBezTo>
                <a:cubicBezTo>
                  <a:pt x="2671658" y="2438076"/>
                  <a:pt x="2685713" y="2423523"/>
                  <a:pt x="2685589" y="2407602"/>
                </a:cubicBezTo>
                <a:cubicBezTo>
                  <a:pt x="2685340" y="2391183"/>
                  <a:pt x="2671658" y="2378122"/>
                  <a:pt x="2654741" y="2378247"/>
                </a:cubicBezTo>
                <a:close/>
                <a:moveTo>
                  <a:pt x="2567920" y="2378247"/>
                </a:moveTo>
                <a:cubicBezTo>
                  <a:pt x="2550880" y="2378620"/>
                  <a:pt x="2537695" y="2391929"/>
                  <a:pt x="2538068" y="2408473"/>
                </a:cubicBezTo>
                <a:cubicBezTo>
                  <a:pt x="2538441" y="2424518"/>
                  <a:pt x="2552994" y="2438574"/>
                  <a:pt x="2568915" y="2438449"/>
                </a:cubicBezTo>
                <a:cubicBezTo>
                  <a:pt x="2585334" y="2438201"/>
                  <a:pt x="2598395" y="2424518"/>
                  <a:pt x="2598270" y="2407602"/>
                </a:cubicBezTo>
                <a:cubicBezTo>
                  <a:pt x="2598146" y="2390188"/>
                  <a:pt x="2585459" y="2377998"/>
                  <a:pt x="2567920" y="2378247"/>
                </a:cubicBezTo>
                <a:close/>
                <a:moveTo>
                  <a:pt x="2448386" y="2406856"/>
                </a:moveTo>
                <a:cubicBezTo>
                  <a:pt x="2447764" y="2422652"/>
                  <a:pt x="2461571" y="2437703"/>
                  <a:pt x="2477617" y="2438449"/>
                </a:cubicBezTo>
                <a:cubicBezTo>
                  <a:pt x="2494036" y="2439196"/>
                  <a:pt x="2507967" y="2426260"/>
                  <a:pt x="2508589" y="2409343"/>
                </a:cubicBezTo>
                <a:cubicBezTo>
                  <a:pt x="2509335" y="2391805"/>
                  <a:pt x="2497394" y="2378869"/>
                  <a:pt x="2480104" y="2378247"/>
                </a:cubicBezTo>
                <a:cubicBezTo>
                  <a:pt x="2463312" y="2377749"/>
                  <a:pt x="2449132" y="2390437"/>
                  <a:pt x="2448511" y="2406856"/>
                </a:cubicBezTo>
                <a:close/>
                <a:moveTo>
                  <a:pt x="2419031" y="2408721"/>
                </a:moveTo>
                <a:cubicBezTo>
                  <a:pt x="2419404" y="2391183"/>
                  <a:pt x="2407215" y="2378496"/>
                  <a:pt x="2389925" y="2378247"/>
                </a:cubicBezTo>
                <a:cubicBezTo>
                  <a:pt x="2373009" y="2377998"/>
                  <a:pt x="2359202" y="2390934"/>
                  <a:pt x="2358829" y="2407477"/>
                </a:cubicBezTo>
                <a:cubicBezTo>
                  <a:pt x="2358580" y="2423399"/>
                  <a:pt x="2372511" y="2438076"/>
                  <a:pt x="2388557" y="2438449"/>
                </a:cubicBezTo>
                <a:cubicBezTo>
                  <a:pt x="2405100" y="2438947"/>
                  <a:pt x="2418534" y="2425762"/>
                  <a:pt x="2419031" y="2408721"/>
                </a:cubicBezTo>
                <a:close/>
                <a:moveTo>
                  <a:pt x="2333330" y="2408224"/>
                </a:moveTo>
                <a:cubicBezTo>
                  <a:pt x="2333454" y="2391681"/>
                  <a:pt x="2320145" y="2378371"/>
                  <a:pt x="2303104" y="2378247"/>
                </a:cubicBezTo>
                <a:cubicBezTo>
                  <a:pt x="2285690" y="2378122"/>
                  <a:pt x="2273127" y="2390437"/>
                  <a:pt x="2273127" y="2407851"/>
                </a:cubicBezTo>
                <a:cubicBezTo>
                  <a:pt x="2273127" y="2424767"/>
                  <a:pt x="2286312" y="2438325"/>
                  <a:pt x="2302731" y="2438325"/>
                </a:cubicBezTo>
                <a:cubicBezTo>
                  <a:pt x="2318777" y="2438325"/>
                  <a:pt x="2333081" y="2424145"/>
                  <a:pt x="2333205" y="2408099"/>
                </a:cubicBezTo>
                <a:close/>
                <a:moveTo>
                  <a:pt x="2183570" y="2408348"/>
                </a:moveTo>
                <a:cubicBezTo>
                  <a:pt x="2183819" y="2425389"/>
                  <a:pt x="2197128" y="2438698"/>
                  <a:pt x="2213671" y="2438325"/>
                </a:cubicBezTo>
                <a:cubicBezTo>
                  <a:pt x="2229717" y="2438076"/>
                  <a:pt x="2243897" y="2423648"/>
                  <a:pt x="2243772" y="2407602"/>
                </a:cubicBezTo>
                <a:cubicBezTo>
                  <a:pt x="2243772" y="2391059"/>
                  <a:pt x="2229965" y="2377998"/>
                  <a:pt x="2213049" y="2378122"/>
                </a:cubicBezTo>
                <a:cubicBezTo>
                  <a:pt x="2195635" y="2378122"/>
                  <a:pt x="2183321" y="2390810"/>
                  <a:pt x="2183570" y="2408348"/>
                </a:cubicBezTo>
                <a:close/>
                <a:moveTo>
                  <a:pt x="2154215" y="2407851"/>
                </a:moveTo>
                <a:cubicBezTo>
                  <a:pt x="2154215" y="2391307"/>
                  <a:pt x="2140657" y="2378122"/>
                  <a:pt x="2123741" y="2378122"/>
                </a:cubicBezTo>
                <a:cubicBezTo>
                  <a:pt x="2106326" y="2378122"/>
                  <a:pt x="2093888" y="2390686"/>
                  <a:pt x="2094137" y="2408099"/>
                </a:cubicBezTo>
                <a:cubicBezTo>
                  <a:pt x="2094261" y="2425140"/>
                  <a:pt x="2107570" y="2438449"/>
                  <a:pt x="2124114" y="2438325"/>
                </a:cubicBezTo>
                <a:cubicBezTo>
                  <a:pt x="2140159" y="2438201"/>
                  <a:pt x="2154339" y="2423772"/>
                  <a:pt x="2154339" y="2407851"/>
                </a:cubicBezTo>
                <a:close/>
                <a:moveTo>
                  <a:pt x="2036546" y="2378247"/>
                </a:moveTo>
                <a:cubicBezTo>
                  <a:pt x="2019506" y="2378620"/>
                  <a:pt x="2006321" y="2392054"/>
                  <a:pt x="2006694" y="2408597"/>
                </a:cubicBezTo>
                <a:cubicBezTo>
                  <a:pt x="2007067" y="2424643"/>
                  <a:pt x="2021620" y="2438698"/>
                  <a:pt x="2037541" y="2438449"/>
                </a:cubicBezTo>
                <a:cubicBezTo>
                  <a:pt x="2053960" y="2438201"/>
                  <a:pt x="2067021" y="2424394"/>
                  <a:pt x="2066896" y="2407477"/>
                </a:cubicBezTo>
                <a:cubicBezTo>
                  <a:pt x="2066648" y="2390064"/>
                  <a:pt x="2053960" y="2377874"/>
                  <a:pt x="2036546" y="2378247"/>
                </a:cubicBezTo>
                <a:close/>
                <a:moveTo>
                  <a:pt x="1977339" y="2407477"/>
                </a:moveTo>
                <a:cubicBezTo>
                  <a:pt x="1977090" y="2390064"/>
                  <a:pt x="1964403" y="2377874"/>
                  <a:pt x="1946865" y="2378247"/>
                </a:cubicBezTo>
                <a:cubicBezTo>
                  <a:pt x="1929824" y="2378620"/>
                  <a:pt x="1916639" y="2392054"/>
                  <a:pt x="1917136" y="2408597"/>
                </a:cubicBezTo>
                <a:cubicBezTo>
                  <a:pt x="1917510" y="2424643"/>
                  <a:pt x="1932187" y="2438698"/>
                  <a:pt x="1948108" y="2438449"/>
                </a:cubicBezTo>
                <a:cubicBezTo>
                  <a:pt x="1964527" y="2438201"/>
                  <a:pt x="1977588" y="2424394"/>
                  <a:pt x="1977339" y="2407477"/>
                </a:cubicBezTo>
                <a:close/>
                <a:moveTo>
                  <a:pt x="1887782" y="2408721"/>
                </a:moveTo>
                <a:cubicBezTo>
                  <a:pt x="1888155" y="2391183"/>
                  <a:pt x="1875965" y="2378496"/>
                  <a:pt x="1858675" y="2378247"/>
                </a:cubicBezTo>
                <a:cubicBezTo>
                  <a:pt x="1841759" y="2377998"/>
                  <a:pt x="1827952" y="2390934"/>
                  <a:pt x="1827579" y="2407477"/>
                </a:cubicBezTo>
                <a:cubicBezTo>
                  <a:pt x="1827330" y="2423399"/>
                  <a:pt x="1841261" y="2438076"/>
                  <a:pt x="1857307" y="2438449"/>
                </a:cubicBezTo>
                <a:cubicBezTo>
                  <a:pt x="1873850" y="2438947"/>
                  <a:pt x="1887284" y="2425762"/>
                  <a:pt x="1887782" y="2408721"/>
                </a:cubicBezTo>
                <a:close/>
                <a:moveTo>
                  <a:pt x="1768994" y="2378247"/>
                </a:moveTo>
                <a:cubicBezTo>
                  <a:pt x="1752077" y="2377998"/>
                  <a:pt x="1738270" y="2391059"/>
                  <a:pt x="1738022" y="2407477"/>
                </a:cubicBezTo>
                <a:cubicBezTo>
                  <a:pt x="1737773" y="2423399"/>
                  <a:pt x="1751828" y="2438076"/>
                  <a:pt x="1767750" y="2438449"/>
                </a:cubicBezTo>
                <a:cubicBezTo>
                  <a:pt x="1784293" y="2438947"/>
                  <a:pt x="1797726" y="2425762"/>
                  <a:pt x="1798100" y="2408721"/>
                </a:cubicBezTo>
                <a:cubicBezTo>
                  <a:pt x="1798473" y="2391183"/>
                  <a:pt x="1786283" y="2378496"/>
                  <a:pt x="1768869" y="2378247"/>
                </a:cubicBezTo>
                <a:close/>
                <a:moveTo>
                  <a:pt x="1681426" y="2378247"/>
                </a:moveTo>
                <a:cubicBezTo>
                  <a:pt x="1664012" y="2378496"/>
                  <a:pt x="1651823" y="2391183"/>
                  <a:pt x="1652196" y="2408721"/>
                </a:cubicBezTo>
                <a:cubicBezTo>
                  <a:pt x="1652569" y="2425762"/>
                  <a:pt x="1666003" y="2438947"/>
                  <a:pt x="1682546" y="2438449"/>
                </a:cubicBezTo>
                <a:cubicBezTo>
                  <a:pt x="1698591" y="2438076"/>
                  <a:pt x="1712647" y="2423399"/>
                  <a:pt x="1712398" y="2407477"/>
                </a:cubicBezTo>
                <a:cubicBezTo>
                  <a:pt x="1712150" y="2391059"/>
                  <a:pt x="1698343" y="2377998"/>
                  <a:pt x="1681426" y="2378247"/>
                </a:cubicBezTo>
                <a:close/>
                <a:moveTo>
                  <a:pt x="1591993" y="2378247"/>
                </a:moveTo>
                <a:cubicBezTo>
                  <a:pt x="1574579" y="2378371"/>
                  <a:pt x="1562390" y="2391059"/>
                  <a:pt x="1562638" y="2408597"/>
                </a:cubicBezTo>
                <a:cubicBezTo>
                  <a:pt x="1563012" y="2425638"/>
                  <a:pt x="1576321" y="2438823"/>
                  <a:pt x="1592864" y="2438449"/>
                </a:cubicBezTo>
                <a:cubicBezTo>
                  <a:pt x="1608910" y="2438076"/>
                  <a:pt x="1622965" y="2423523"/>
                  <a:pt x="1622841" y="2407602"/>
                </a:cubicBezTo>
                <a:cubicBezTo>
                  <a:pt x="1622592" y="2391183"/>
                  <a:pt x="1608910" y="2378122"/>
                  <a:pt x="1591993" y="2378247"/>
                </a:cubicBezTo>
                <a:close/>
                <a:moveTo>
                  <a:pt x="1533283" y="2408473"/>
                </a:moveTo>
                <a:cubicBezTo>
                  <a:pt x="1533657" y="2391929"/>
                  <a:pt x="1520347" y="2378496"/>
                  <a:pt x="1503307" y="2378247"/>
                </a:cubicBezTo>
                <a:cubicBezTo>
                  <a:pt x="1485893" y="2377998"/>
                  <a:pt x="1473205" y="2390188"/>
                  <a:pt x="1473081" y="2407602"/>
                </a:cubicBezTo>
                <a:cubicBezTo>
                  <a:pt x="1472956" y="2424518"/>
                  <a:pt x="1486017" y="2438201"/>
                  <a:pt x="1502436" y="2438449"/>
                </a:cubicBezTo>
                <a:cubicBezTo>
                  <a:pt x="1518357" y="2438574"/>
                  <a:pt x="1532910" y="2424518"/>
                  <a:pt x="1533283" y="2408473"/>
                </a:cubicBezTo>
                <a:close/>
                <a:moveTo>
                  <a:pt x="1414620" y="2438325"/>
                </a:moveTo>
                <a:cubicBezTo>
                  <a:pt x="1431039" y="2439320"/>
                  <a:pt x="1445094" y="2426260"/>
                  <a:pt x="1445841" y="2409468"/>
                </a:cubicBezTo>
                <a:cubicBezTo>
                  <a:pt x="1446711" y="2392054"/>
                  <a:pt x="1434770" y="2378744"/>
                  <a:pt x="1417605" y="2378122"/>
                </a:cubicBezTo>
                <a:cubicBezTo>
                  <a:pt x="1400813" y="2377376"/>
                  <a:pt x="1386509" y="2390188"/>
                  <a:pt x="1385638" y="2406482"/>
                </a:cubicBezTo>
                <a:cubicBezTo>
                  <a:pt x="1384892" y="2422279"/>
                  <a:pt x="1398574" y="2437330"/>
                  <a:pt x="1414495" y="2438325"/>
                </a:cubicBezTo>
                <a:close/>
                <a:moveTo>
                  <a:pt x="1356408" y="2407229"/>
                </a:moveTo>
                <a:cubicBezTo>
                  <a:pt x="1356034" y="2389815"/>
                  <a:pt x="1343223" y="2377749"/>
                  <a:pt x="1325809" y="2378247"/>
                </a:cubicBezTo>
                <a:cubicBezTo>
                  <a:pt x="1308768" y="2378744"/>
                  <a:pt x="1295707" y="2392302"/>
                  <a:pt x="1296205" y="2408846"/>
                </a:cubicBezTo>
                <a:cubicBezTo>
                  <a:pt x="1296703" y="2424891"/>
                  <a:pt x="1311504" y="2438823"/>
                  <a:pt x="1327301" y="2438449"/>
                </a:cubicBezTo>
                <a:cubicBezTo>
                  <a:pt x="1343720" y="2438076"/>
                  <a:pt x="1356656" y="2424145"/>
                  <a:pt x="1356408" y="2407229"/>
                </a:cubicBezTo>
                <a:close/>
                <a:moveTo>
                  <a:pt x="1206648" y="2407602"/>
                </a:moveTo>
                <a:cubicBezTo>
                  <a:pt x="1206523" y="2423523"/>
                  <a:pt x="1220579" y="2438076"/>
                  <a:pt x="1236624" y="2438449"/>
                </a:cubicBezTo>
                <a:cubicBezTo>
                  <a:pt x="1253168" y="2438823"/>
                  <a:pt x="1266601" y="2425513"/>
                  <a:pt x="1266850" y="2408473"/>
                </a:cubicBezTo>
                <a:cubicBezTo>
                  <a:pt x="1267099" y="2391059"/>
                  <a:pt x="1254909" y="2378371"/>
                  <a:pt x="1237495" y="2378247"/>
                </a:cubicBezTo>
                <a:cubicBezTo>
                  <a:pt x="1220579" y="2378122"/>
                  <a:pt x="1206896" y="2391183"/>
                  <a:pt x="1206648" y="2407602"/>
                </a:cubicBezTo>
                <a:close/>
                <a:moveTo>
                  <a:pt x="1120822" y="2406856"/>
                </a:moveTo>
                <a:cubicBezTo>
                  <a:pt x="1120324" y="2423648"/>
                  <a:pt x="1133136" y="2437827"/>
                  <a:pt x="1149555" y="2438449"/>
                </a:cubicBezTo>
                <a:cubicBezTo>
                  <a:pt x="1165352" y="2439071"/>
                  <a:pt x="1180278" y="2425265"/>
                  <a:pt x="1181024" y="2409219"/>
                </a:cubicBezTo>
                <a:cubicBezTo>
                  <a:pt x="1181771" y="2392800"/>
                  <a:pt x="1168710" y="2378869"/>
                  <a:pt x="1151918" y="2378247"/>
                </a:cubicBezTo>
                <a:cubicBezTo>
                  <a:pt x="1134504" y="2377625"/>
                  <a:pt x="1121444" y="2389566"/>
                  <a:pt x="1120822" y="2406856"/>
                </a:cubicBezTo>
                <a:close/>
                <a:moveTo>
                  <a:pt x="1060992" y="2378247"/>
                </a:moveTo>
                <a:cubicBezTo>
                  <a:pt x="1043578" y="2378247"/>
                  <a:pt x="1031140" y="2390686"/>
                  <a:pt x="1031264" y="2408224"/>
                </a:cubicBezTo>
                <a:cubicBezTo>
                  <a:pt x="1031389" y="2425140"/>
                  <a:pt x="1044698" y="2438574"/>
                  <a:pt x="1061117" y="2438449"/>
                </a:cubicBezTo>
                <a:cubicBezTo>
                  <a:pt x="1077163" y="2438325"/>
                  <a:pt x="1091342" y="2424021"/>
                  <a:pt x="1091342" y="2407975"/>
                </a:cubicBezTo>
                <a:cubicBezTo>
                  <a:pt x="1091342" y="2391432"/>
                  <a:pt x="1077784" y="2378247"/>
                  <a:pt x="1060868" y="2378247"/>
                </a:cubicBezTo>
                <a:close/>
                <a:moveTo>
                  <a:pt x="941707" y="2406856"/>
                </a:moveTo>
                <a:cubicBezTo>
                  <a:pt x="941209" y="2423648"/>
                  <a:pt x="954021" y="2437827"/>
                  <a:pt x="970440" y="2438449"/>
                </a:cubicBezTo>
                <a:cubicBezTo>
                  <a:pt x="986237" y="2439071"/>
                  <a:pt x="1001163" y="2425265"/>
                  <a:pt x="1001909" y="2409219"/>
                </a:cubicBezTo>
                <a:cubicBezTo>
                  <a:pt x="1002656" y="2392800"/>
                  <a:pt x="989595" y="2378869"/>
                  <a:pt x="972803" y="2378247"/>
                </a:cubicBezTo>
                <a:cubicBezTo>
                  <a:pt x="955389" y="2377625"/>
                  <a:pt x="942329" y="2389566"/>
                  <a:pt x="941707" y="2406856"/>
                </a:cubicBezTo>
                <a:close/>
                <a:moveTo>
                  <a:pt x="881256" y="2378122"/>
                </a:moveTo>
                <a:cubicBezTo>
                  <a:pt x="863842" y="2378496"/>
                  <a:pt x="851776" y="2391307"/>
                  <a:pt x="852274" y="2408721"/>
                </a:cubicBezTo>
                <a:cubicBezTo>
                  <a:pt x="852771" y="2425638"/>
                  <a:pt x="866329" y="2438823"/>
                  <a:pt x="882873" y="2438325"/>
                </a:cubicBezTo>
                <a:cubicBezTo>
                  <a:pt x="898918" y="2437827"/>
                  <a:pt x="912849" y="2423026"/>
                  <a:pt x="912476" y="2407229"/>
                </a:cubicBezTo>
                <a:cubicBezTo>
                  <a:pt x="912103" y="2390810"/>
                  <a:pt x="898172" y="2377874"/>
                  <a:pt x="881256" y="2378122"/>
                </a:cubicBezTo>
                <a:close/>
                <a:moveTo>
                  <a:pt x="825033" y="2408348"/>
                </a:moveTo>
                <a:cubicBezTo>
                  <a:pt x="825282" y="2390934"/>
                  <a:pt x="812968" y="2378247"/>
                  <a:pt x="795554" y="2378122"/>
                </a:cubicBezTo>
                <a:cubicBezTo>
                  <a:pt x="778638" y="2378122"/>
                  <a:pt x="764955" y="2391183"/>
                  <a:pt x="764831" y="2407602"/>
                </a:cubicBezTo>
                <a:cubicBezTo>
                  <a:pt x="764831" y="2423523"/>
                  <a:pt x="778887" y="2438076"/>
                  <a:pt x="794932" y="2438325"/>
                </a:cubicBezTo>
                <a:cubicBezTo>
                  <a:pt x="811476" y="2438574"/>
                  <a:pt x="824785" y="2425265"/>
                  <a:pt x="825033" y="2408224"/>
                </a:cubicBezTo>
                <a:close/>
                <a:moveTo>
                  <a:pt x="706494" y="2378122"/>
                </a:moveTo>
                <a:cubicBezTo>
                  <a:pt x="689578" y="2377749"/>
                  <a:pt x="675647" y="2390686"/>
                  <a:pt x="675274" y="2407229"/>
                </a:cubicBezTo>
                <a:cubicBezTo>
                  <a:pt x="674900" y="2423150"/>
                  <a:pt x="688832" y="2437827"/>
                  <a:pt x="704877" y="2438325"/>
                </a:cubicBezTo>
                <a:cubicBezTo>
                  <a:pt x="721421" y="2438823"/>
                  <a:pt x="734979" y="2425762"/>
                  <a:pt x="735476" y="2408721"/>
                </a:cubicBezTo>
                <a:cubicBezTo>
                  <a:pt x="735974" y="2391183"/>
                  <a:pt x="723908" y="2378371"/>
                  <a:pt x="706494" y="2378122"/>
                </a:cubicBezTo>
                <a:close/>
                <a:moveTo>
                  <a:pt x="616191" y="2378122"/>
                </a:moveTo>
                <a:cubicBezTo>
                  <a:pt x="599274" y="2378122"/>
                  <a:pt x="585716" y="2391432"/>
                  <a:pt x="585716" y="2407851"/>
                </a:cubicBezTo>
                <a:cubicBezTo>
                  <a:pt x="585716" y="2423896"/>
                  <a:pt x="600021" y="2438201"/>
                  <a:pt x="616066" y="2438325"/>
                </a:cubicBezTo>
                <a:cubicBezTo>
                  <a:pt x="632609" y="2438325"/>
                  <a:pt x="645794" y="2425016"/>
                  <a:pt x="645919" y="2407975"/>
                </a:cubicBezTo>
                <a:cubicBezTo>
                  <a:pt x="645919" y="2390561"/>
                  <a:pt x="633605" y="2377998"/>
                  <a:pt x="616191" y="2378122"/>
                </a:cubicBezTo>
                <a:close/>
                <a:moveTo>
                  <a:pt x="500015" y="2409095"/>
                </a:moveTo>
                <a:cubicBezTo>
                  <a:pt x="500637" y="2426011"/>
                  <a:pt x="514443" y="2439071"/>
                  <a:pt x="530862" y="2438325"/>
                </a:cubicBezTo>
                <a:cubicBezTo>
                  <a:pt x="546908" y="2437579"/>
                  <a:pt x="560715" y="2422652"/>
                  <a:pt x="560093" y="2406856"/>
                </a:cubicBezTo>
                <a:cubicBezTo>
                  <a:pt x="559471" y="2390437"/>
                  <a:pt x="545415" y="2377625"/>
                  <a:pt x="528499" y="2378122"/>
                </a:cubicBezTo>
                <a:cubicBezTo>
                  <a:pt x="511209" y="2378620"/>
                  <a:pt x="499144" y="2391556"/>
                  <a:pt x="499890" y="2409095"/>
                </a:cubicBezTo>
                <a:close/>
                <a:moveTo>
                  <a:pt x="470535" y="2408597"/>
                </a:moveTo>
                <a:cubicBezTo>
                  <a:pt x="471033" y="2392054"/>
                  <a:pt x="457848" y="2378496"/>
                  <a:pt x="440807" y="2378122"/>
                </a:cubicBezTo>
                <a:cubicBezTo>
                  <a:pt x="423269" y="2377749"/>
                  <a:pt x="410582" y="2389815"/>
                  <a:pt x="410333" y="2407229"/>
                </a:cubicBezTo>
                <a:cubicBezTo>
                  <a:pt x="410084" y="2424145"/>
                  <a:pt x="423020" y="2437952"/>
                  <a:pt x="439439" y="2438325"/>
                </a:cubicBezTo>
                <a:cubicBezTo>
                  <a:pt x="455360" y="2438698"/>
                  <a:pt x="470038" y="2424643"/>
                  <a:pt x="470535" y="2408597"/>
                </a:cubicBezTo>
                <a:close/>
                <a:moveTo>
                  <a:pt x="380978" y="2408348"/>
                </a:moveTo>
                <a:cubicBezTo>
                  <a:pt x="381351" y="2391805"/>
                  <a:pt x="368042" y="2378371"/>
                  <a:pt x="351001" y="2378122"/>
                </a:cubicBezTo>
                <a:cubicBezTo>
                  <a:pt x="333587" y="2377874"/>
                  <a:pt x="320900" y="2390064"/>
                  <a:pt x="320775" y="2407477"/>
                </a:cubicBezTo>
                <a:cubicBezTo>
                  <a:pt x="320651" y="2424394"/>
                  <a:pt x="333712" y="2438076"/>
                  <a:pt x="350130" y="2438325"/>
                </a:cubicBezTo>
                <a:cubicBezTo>
                  <a:pt x="366052" y="2438449"/>
                  <a:pt x="380605" y="2424394"/>
                  <a:pt x="380978" y="2408348"/>
                </a:cubicBezTo>
                <a:close/>
                <a:moveTo>
                  <a:pt x="85314" y="2378122"/>
                </a:moveTo>
                <a:cubicBezTo>
                  <a:pt x="68398" y="2377874"/>
                  <a:pt x="54591" y="2390934"/>
                  <a:pt x="54342" y="2407353"/>
                </a:cubicBezTo>
                <a:cubicBezTo>
                  <a:pt x="54093" y="2423274"/>
                  <a:pt x="68149" y="2437952"/>
                  <a:pt x="84070" y="2438325"/>
                </a:cubicBezTo>
                <a:cubicBezTo>
                  <a:pt x="100614" y="2438823"/>
                  <a:pt x="114047" y="2425638"/>
                  <a:pt x="114420" y="2408597"/>
                </a:cubicBezTo>
                <a:cubicBezTo>
                  <a:pt x="114793" y="2391059"/>
                  <a:pt x="102604" y="2378371"/>
                  <a:pt x="85190" y="2378122"/>
                </a:cubicBezTo>
                <a:close/>
                <a:moveTo>
                  <a:pt x="175120" y="2378122"/>
                </a:moveTo>
                <a:cubicBezTo>
                  <a:pt x="158204" y="2377749"/>
                  <a:pt x="144273" y="2390686"/>
                  <a:pt x="143900" y="2407229"/>
                </a:cubicBezTo>
                <a:cubicBezTo>
                  <a:pt x="143526" y="2423150"/>
                  <a:pt x="157458" y="2437827"/>
                  <a:pt x="173503" y="2438325"/>
                </a:cubicBezTo>
                <a:cubicBezTo>
                  <a:pt x="190047" y="2438823"/>
                  <a:pt x="203605" y="2425762"/>
                  <a:pt x="204102" y="2408721"/>
                </a:cubicBezTo>
                <a:cubicBezTo>
                  <a:pt x="204600" y="2391183"/>
                  <a:pt x="192534" y="2378371"/>
                  <a:pt x="175120" y="2378122"/>
                </a:cubicBezTo>
                <a:close/>
                <a:moveTo>
                  <a:pt x="264678" y="2378122"/>
                </a:moveTo>
                <a:cubicBezTo>
                  <a:pt x="247761" y="2377749"/>
                  <a:pt x="233830" y="2390686"/>
                  <a:pt x="233457" y="2407229"/>
                </a:cubicBezTo>
                <a:cubicBezTo>
                  <a:pt x="233084" y="2423150"/>
                  <a:pt x="247015" y="2437827"/>
                  <a:pt x="263061" y="2438325"/>
                </a:cubicBezTo>
                <a:cubicBezTo>
                  <a:pt x="279604" y="2438823"/>
                  <a:pt x="293162" y="2425762"/>
                  <a:pt x="293659" y="2408721"/>
                </a:cubicBezTo>
                <a:cubicBezTo>
                  <a:pt x="294157" y="2391183"/>
                  <a:pt x="282092" y="2378371"/>
                  <a:pt x="264678" y="2378122"/>
                </a:cubicBezTo>
                <a:close/>
                <a:moveTo>
                  <a:pt x="380480" y="2320408"/>
                </a:moveTo>
                <a:cubicBezTo>
                  <a:pt x="379983" y="2304860"/>
                  <a:pt x="364435" y="2290431"/>
                  <a:pt x="349135" y="2291177"/>
                </a:cubicBezTo>
                <a:cubicBezTo>
                  <a:pt x="334085" y="2292048"/>
                  <a:pt x="321771" y="2304984"/>
                  <a:pt x="321397" y="2320408"/>
                </a:cubicBezTo>
                <a:cubicBezTo>
                  <a:pt x="321024" y="2337822"/>
                  <a:pt x="333338" y="2350385"/>
                  <a:pt x="350628" y="2350385"/>
                </a:cubicBezTo>
                <a:cubicBezTo>
                  <a:pt x="367296" y="2350385"/>
                  <a:pt x="380978" y="2336578"/>
                  <a:pt x="380480" y="2320408"/>
                </a:cubicBezTo>
                <a:close/>
                <a:moveTo>
                  <a:pt x="470038" y="2319786"/>
                </a:moveTo>
                <a:cubicBezTo>
                  <a:pt x="469167" y="2304113"/>
                  <a:pt x="453370" y="2290058"/>
                  <a:pt x="438071" y="2291302"/>
                </a:cubicBezTo>
                <a:cubicBezTo>
                  <a:pt x="422896" y="2292421"/>
                  <a:pt x="411079" y="2305482"/>
                  <a:pt x="410955" y="2321030"/>
                </a:cubicBezTo>
                <a:cubicBezTo>
                  <a:pt x="410955" y="2338319"/>
                  <a:pt x="423518" y="2350758"/>
                  <a:pt x="440807" y="2350385"/>
                </a:cubicBezTo>
                <a:cubicBezTo>
                  <a:pt x="457475" y="2350011"/>
                  <a:pt x="470909" y="2335832"/>
                  <a:pt x="470038" y="2319786"/>
                </a:cubicBezTo>
                <a:close/>
                <a:moveTo>
                  <a:pt x="529618" y="2291302"/>
                </a:moveTo>
                <a:cubicBezTo>
                  <a:pt x="513448" y="2291302"/>
                  <a:pt x="500139" y="2305482"/>
                  <a:pt x="500512" y="2322149"/>
                </a:cubicBezTo>
                <a:cubicBezTo>
                  <a:pt x="500885" y="2338195"/>
                  <a:pt x="512453" y="2349887"/>
                  <a:pt x="528499" y="2350509"/>
                </a:cubicBezTo>
                <a:cubicBezTo>
                  <a:pt x="545167" y="2351131"/>
                  <a:pt x="559471" y="2337946"/>
                  <a:pt x="559720" y="2321776"/>
                </a:cubicBezTo>
                <a:cubicBezTo>
                  <a:pt x="559968" y="2306352"/>
                  <a:pt x="545042" y="2291302"/>
                  <a:pt x="529618" y="2291302"/>
                </a:cubicBezTo>
                <a:close/>
                <a:moveTo>
                  <a:pt x="586338" y="2320905"/>
                </a:moveTo>
                <a:cubicBezTo>
                  <a:pt x="586089" y="2335956"/>
                  <a:pt x="598403" y="2349141"/>
                  <a:pt x="613703" y="2350385"/>
                </a:cubicBezTo>
                <a:cubicBezTo>
                  <a:pt x="630992" y="2351753"/>
                  <a:pt x="644550" y="2340061"/>
                  <a:pt x="645421" y="2323020"/>
                </a:cubicBezTo>
                <a:cubicBezTo>
                  <a:pt x="646292" y="2306477"/>
                  <a:pt x="633356" y="2291924"/>
                  <a:pt x="617186" y="2291302"/>
                </a:cubicBezTo>
                <a:cubicBezTo>
                  <a:pt x="601886" y="2290804"/>
                  <a:pt x="586462" y="2305482"/>
                  <a:pt x="586214" y="2320905"/>
                </a:cubicBezTo>
                <a:close/>
                <a:moveTo>
                  <a:pt x="705002" y="2291302"/>
                </a:moveTo>
                <a:cubicBezTo>
                  <a:pt x="689329" y="2291799"/>
                  <a:pt x="674900" y="2307223"/>
                  <a:pt x="675771" y="2322647"/>
                </a:cubicBezTo>
                <a:cubicBezTo>
                  <a:pt x="676642" y="2337697"/>
                  <a:pt x="689578" y="2350011"/>
                  <a:pt x="705002" y="2350385"/>
                </a:cubicBezTo>
                <a:cubicBezTo>
                  <a:pt x="722416" y="2350882"/>
                  <a:pt x="734979" y="2338444"/>
                  <a:pt x="734979" y="2321154"/>
                </a:cubicBezTo>
                <a:cubicBezTo>
                  <a:pt x="734979" y="2304486"/>
                  <a:pt x="721172" y="2290804"/>
                  <a:pt x="705002" y="2291302"/>
                </a:cubicBezTo>
                <a:close/>
                <a:moveTo>
                  <a:pt x="824536" y="2321279"/>
                </a:moveTo>
                <a:cubicBezTo>
                  <a:pt x="824536" y="2305730"/>
                  <a:pt x="812844" y="2292670"/>
                  <a:pt x="797669" y="2291302"/>
                </a:cubicBezTo>
                <a:cubicBezTo>
                  <a:pt x="782245" y="2289933"/>
                  <a:pt x="766448" y="2303740"/>
                  <a:pt x="765453" y="2319413"/>
                </a:cubicBezTo>
                <a:cubicBezTo>
                  <a:pt x="764334" y="2335458"/>
                  <a:pt x="777767" y="2349763"/>
                  <a:pt x="794435" y="2350260"/>
                </a:cubicBezTo>
                <a:cubicBezTo>
                  <a:pt x="811849" y="2350758"/>
                  <a:pt x="824536" y="2338568"/>
                  <a:pt x="824536" y="2321279"/>
                </a:cubicBezTo>
                <a:close/>
                <a:moveTo>
                  <a:pt x="880634" y="2291177"/>
                </a:moveTo>
                <a:cubicBezTo>
                  <a:pt x="864464" y="2292048"/>
                  <a:pt x="851776" y="2306725"/>
                  <a:pt x="852896" y="2323393"/>
                </a:cubicBezTo>
                <a:cubicBezTo>
                  <a:pt x="853891" y="2339314"/>
                  <a:pt x="865956" y="2350509"/>
                  <a:pt x="882126" y="2350385"/>
                </a:cubicBezTo>
                <a:cubicBezTo>
                  <a:pt x="898794" y="2350385"/>
                  <a:pt x="912476" y="2336578"/>
                  <a:pt x="911979" y="2320408"/>
                </a:cubicBezTo>
                <a:cubicBezTo>
                  <a:pt x="911481" y="2304735"/>
                  <a:pt x="896057" y="2290431"/>
                  <a:pt x="880634" y="2291177"/>
                </a:cubicBezTo>
                <a:close/>
                <a:moveTo>
                  <a:pt x="970440" y="2291177"/>
                </a:moveTo>
                <a:cubicBezTo>
                  <a:pt x="954270" y="2291924"/>
                  <a:pt x="941458" y="2306477"/>
                  <a:pt x="942453" y="2323144"/>
                </a:cubicBezTo>
                <a:cubicBezTo>
                  <a:pt x="943448" y="2339066"/>
                  <a:pt x="955389" y="2350385"/>
                  <a:pt x="971435" y="2350385"/>
                </a:cubicBezTo>
                <a:cubicBezTo>
                  <a:pt x="988103" y="2350385"/>
                  <a:pt x="1001909" y="2336827"/>
                  <a:pt x="1001536" y="2320657"/>
                </a:cubicBezTo>
                <a:cubicBezTo>
                  <a:pt x="1001163" y="2305108"/>
                  <a:pt x="985864" y="2290555"/>
                  <a:pt x="970440" y="2291177"/>
                </a:cubicBezTo>
                <a:close/>
                <a:moveTo>
                  <a:pt x="1091094" y="2319786"/>
                </a:moveTo>
                <a:cubicBezTo>
                  <a:pt x="1090223" y="2304113"/>
                  <a:pt x="1074426" y="2290058"/>
                  <a:pt x="1059127" y="2291302"/>
                </a:cubicBezTo>
                <a:cubicBezTo>
                  <a:pt x="1043952" y="2292421"/>
                  <a:pt x="1032135" y="2305482"/>
                  <a:pt x="1032011" y="2321030"/>
                </a:cubicBezTo>
                <a:cubicBezTo>
                  <a:pt x="1032011" y="2338319"/>
                  <a:pt x="1044574" y="2350758"/>
                  <a:pt x="1061863" y="2350385"/>
                </a:cubicBezTo>
                <a:cubicBezTo>
                  <a:pt x="1078531" y="2350011"/>
                  <a:pt x="1091964" y="2335832"/>
                  <a:pt x="1091094" y="2319786"/>
                </a:cubicBezTo>
                <a:close/>
                <a:moveTo>
                  <a:pt x="1150674" y="2291302"/>
                </a:moveTo>
                <a:cubicBezTo>
                  <a:pt x="1134504" y="2291302"/>
                  <a:pt x="1121195" y="2305482"/>
                  <a:pt x="1121568" y="2322149"/>
                </a:cubicBezTo>
                <a:cubicBezTo>
                  <a:pt x="1121941" y="2338195"/>
                  <a:pt x="1133509" y="2349887"/>
                  <a:pt x="1149555" y="2350509"/>
                </a:cubicBezTo>
                <a:cubicBezTo>
                  <a:pt x="1166222" y="2351131"/>
                  <a:pt x="1180527" y="2337946"/>
                  <a:pt x="1180776" y="2321776"/>
                </a:cubicBezTo>
                <a:cubicBezTo>
                  <a:pt x="1181024" y="2306352"/>
                  <a:pt x="1166098" y="2291302"/>
                  <a:pt x="1150674" y="2291302"/>
                </a:cubicBezTo>
                <a:close/>
                <a:moveTo>
                  <a:pt x="1235754" y="2291302"/>
                </a:moveTo>
                <a:cubicBezTo>
                  <a:pt x="1221201" y="2292172"/>
                  <a:pt x="1207767" y="2305855"/>
                  <a:pt x="1207394" y="2320408"/>
                </a:cubicBezTo>
                <a:cubicBezTo>
                  <a:pt x="1206896" y="2336578"/>
                  <a:pt x="1220579" y="2350385"/>
                  <a:pt x="1237246" y="2350385"/>
                </a:cubicBezTo>
                <a:cubicBezTo>
                  <a:pt x="1254536" y="2350385"/>
                  <a:pt x="1266850" y="2337822"/>
                  <a:pt x="1266477" y="2320408"/>
                </a:cubicBezTo>
                <a:cubicBezTo>
                  <a:pt x="1266104" y="2303740"/>
                  <a:pt x="1251799" y="2290307"/>
                  <a:pt x="1235754" y="2291302"/>
                </a:cubicBezTo>
                <a:close/>
                <a:moveTo>
                  <a:pt x="1296827" y="2322647"/>
                </a:moveTo>
                <a:cubicBezTo>
                  <a:pt x="1297698" y="2338817"/>
                  <a:pt x="1312500" y="2351504"/>
                  <a:pt x="1329043" y="2350385"/>
                </a:cubicBezTo>
                <a:cubicBezTo>
                  <a:pt x="1344964" y="2349390"/>
                  <a:pt x="1356159" y="2337324"/>
                  <a:pt x="1356034" y="2321154"/>
                </a:cubicBezTo>
                <a:cubicBezTo>
                  <a:pt x="1356034" y="2304486"/>
                  <a:pt x="1342228" y="2290804"/>
                  <a:pt x="1326057" y="2291302"/>
                </a:cubicBezTo>
                <a:cubicBezTo>
                  <a:pt x="1310385" y="2291799"/>
                  <a:pt x="1295956" y="2307223"/>
                  <a:pt x="1296827" y="2322647"/>
                </a:cubicBezTo>
                <a:close/>
                <a:moveTo>
                  <a:pt x="1415242" y="2291302"/>
                </a:moveTo>
                <a:cubicBezTo>
                  <a:pt x="1399569" y="2292048"/>
                  <a:pt x="1385389" y="2307721"/>
                  <a:pt x="1386384" y="2323020"/>
                </a:cubicBezTo>
                <a:cubicBezTo>
                  <a:pt x="1387380" y="2338070"/>
                  <a:pt x="1400440" y="2350136"/>
                  <a:pt x="1415988" y="2350385"/>
                </a:cubicBezTo>
                <a:cubicBezTo>
                  <a:pt x="1433278" y="2350633"/>
                  <a:pt x="1445841" y="2338070"/>
                  <a:pt x="1445592" y="2320781"/>
                </a:cubicBezTo>
                <a:cubicBezTo>
                  <a:pt x="1445343" y="2304113"/>
                  <a:pt x="1431412" y="2290555"/>
                  <a:pt x="1415242" y="2291302"/>
                </a:cubicBezTo>
                <a:close/>
                <a:moveTo>
                  <a:pt x="1473827" y="2321030"/>
                </a:moveTo>
                <a:cubicBezTo>
                  <a:pt x="1473827" y="2337200"/>
                  <a:pt x="1484773" y="2349265"/>
                  <a:pt x="1500695" y="2350385"/>
                </a:cubicBezTo>
                <a:cubicBezTo>
                  <a:pt x="1517238" y="2351504"/>
                  <a:pt x="1532039" y="2338817"/>
                  <a:pt x="1532910" y="2322771"/>
                </a:cubicBezTo>
                <a:cubicBezTo>
                  <a:pt x="1533781" y="2307347"/>
                  <a:pt x="1519477" y="2291924"/>
                  <a:pt x="1503804" y="2291302"/>
                </a:cubicBezTo>
                <a:cubicBezTo>
                  <a:pt x="1487634" y="2290680"/>
                  <a:pt x="1473827" y="2304362"/>
                  <a:pt x="1473703" y="2321030"/>
                </a:cubicBezTo>
                <a:close/>
                <a:moveTo>
                  <a:pt x="1622468" y="2320035"/>
                </a:moveTo>
                <a:cubicBezTo>
                  <a:pt x="1621721" y="2304362"/>
                  <a:pt x="1606049" y="2290182"/>
                  <a:pt x="1590749" y="2291302"/>
                </a:cubicBezTo>
                <a:cubicBezTo>
                  <a:pt x="1575699" y="2292297"/>
                  <a:pt x="1563633" y="2305357"/>
                  <a:pt x="1563385" y="2320905"/>
                </a:cubicBezTo>
                <a:cubicBezTo>
                  <a:pt x="1563136" y="2338195"/>
                  <a:pt x="1575699" y="2350758"/>
                  <a:pt x="1592988" y="2350509"/>
                </a:cubicBezTo>
                <a:cubicBezTo>
                  <a:pt x="1609656" y="2350260"/>
                  <a:pt x="1623214" y="2336329"/>
                  <a:pt x="1622468" y="2320159"/>
                </a:cubicBezTo>
                <a:close/>
                <a:moveTo>
                  <a:pt x="1652942" y="2321030"/>
                </a:moveTo>
                <a:cubicBezTo>
                  <a:pt x="1652942" y="2337200"/>
                  <a:pt x="1663888" y="2349265"/>
                  <a:pt x="1679809" y="2350385"/>
                </a:cubicBezTo>
                <a:cubicBezTo>
                  <a:pt x="1696353" y="2351504"/>
                  <a:pt x="1711154" y="2338817"/>
                  <a:pt x="1712025" y="2322771"/>
                </a:cubicBezTo>
                <a:cubicBezTo>
                  <a:pt x="1712896" y="2307347"/>
                  <a:pt x="1698591" y="2291924"/>
                  <a:pt x="1682919" y="2291302"/>
                </a:cubicBezTo>
                <a:cubicBezTo>
                  <a:pt x="1666749" y="2290680"/>
                  <a:pt x="1652942" y="2304362"/>
                  <a:pt x="1652818" y="2321030"/>
                </a:cubicBezTo>
                <a:close/>
                <a:moveTo>
                  <a:pt x="1797851" y="2321030"/>
                </a:moveTo>
                <a:cubicBezTo>
                  <a:pt x="1797851" y="2305482"/>
                  <a:pt x="1785910" y="2292421"/>
                  <a:pt x="1770735" y="2291302"/>
                </a:cubicBezTo>
                <a:cubicBezTo>
                  <a:pt x="1755436" y="2290058"/>
                  <a:pt x="1739639" y="2304113"/>
                  <a:pt x="1738768" y="2319786"/>
                </a:cubicBezTo>
                <a:cubicBezTo>
                  <a:pt x="1737897" y="2335832"/>
                  <a:pt x="1751331" y="2350011"/>
                  <a:pt x="1767998" y="2350385"/>
                </a:cubicBezTo>
                <a:cubicBezTo>
                  <a:pt x="1785412" y="2350758"/>
                  <a:pt x="1797975" y="2338444"/>
                  <a:pt x="1797851" y="2321030"/>
                </a:cubicBezTo>
                <a:close/>
                <a:moveTo>
                  <a:pt x="1828325" y="2323144"/>
                </a:moveTo>
                <a:cubicBezTo>
                  <a:pt x="1829569" y="2339439"/>
                  <a:pt x="1844371" y="2351629"/>
                  <a:pt x="1861039" y="2350260"/>
                </a:cubicBezTo>
                <a:cubicBezTo>
                  <a:pt x="1876960" y="2348892"/>
                  <a:pt x="1887782" y="2336702"/>
                  <a:pt x="1887408" y="2320532"/>
                </a:cubicBezTo>
                <a:cubicBezTo>
                  <a:pt x="1887035" y="2303864"/>
                  <a:pt x="1872980" y="2290431"/>
                  <a:pt x="1856810" y="2291302"/>
                </a:cubicBezTo>
                <a:cubicBezTo>
                  <a:pt x="1841137" y="2292172"/>
                  <a:pt x="1827081" y="2307845"/>
                  <a:pt x="1828201" y="2323144"/>
                </a:cubicBezTo>
                <a:close/>
                <a:moveTo>
                  <a:pt x="1948357" y="2291177"/>
                </a:moveTo>
                <a:cubicBezTo>
                  <a:pt x="1932933" y="2290928"/>
                  <a:pt x="1917883" y="2305855"/>
                  <a:pt x="1917883" y="2321279"/>
                </a:cubicBezTo>
                <a:cubicBezTo>
                  <a:pt x="1917883" y="2336329"/>
                  <a:pt x="1930321" y="2349265"/>
                  <a:pt x="1945745" y="2350260"/>
                </a:cubicBezTo>
                <a:cubicBezTo>
                  <a:pt x="1963035" y="2351380"/>
                  <a:pt x="1976344" y="2339563"/>
                  <a:pt x="1977090" y="2322398"/>
                </a:cubicBezTo>
                <a:cubicBezTo>
                  <a:pt x="1977712" y="2305730"/>
                  <a:pt x="1964527" y="2291426"/>
                  <a:pt x="1948357" y="2291177"/>
                </a:cubicBezTo>
                <a:close/>
                <a:moveTo>
                  <a:pt x="2066523" y="2320159"/>
                </a:moveTo>
                <a:cubicBezTo>
                  <a:pt x="2066026" y="2304735"/>
                  <a:pt x="2053587" y="2291799"/>
                  <a:pt x="2038661" y="2291177"/>
                </a:cubicBezTo>
                <a:cubicBezTo>
                  <a:pt x="2023361" y="2290431"/>
                  <a:pt x="2007938" y="2304984"/>
                  <a:pt x="2007440" y="2320532"/>
                </a:cubicBezTo>
                <a:cubicBezTo>
                  <a:pt x="2007067" y="2336702"/>
                  <a:pt x="2020749" y="2350385"/>
                  <a:pt x="2037541" y="2350385"/>
                </a:cubicBezTo>
                <a:cubicBezTo>
                  <a:pt x="2054955" y="2350385"/>
                  <a:pt x="2067145" y="2337697"/>
                  <a:pt x="2066523" y="2320283"/>
                </a:cubicBezTo>
                <a:close/>
                <a:moveTo>
                  <a:pt x="2153966" y="2319661"/>
                </a:moveTo>
                <a:cubicBezTo>
                  <a:pt x="2153095" y="2303989"/>
                  <a:pt x="2137298" y="2289933"/>
                  <a:pt x="2121999" y="2291177"/>
                </a:cubicBezTo>
                <a:cubicBezTo>
                  <a:pt x="2106824" y="2292297"/>
                  <a:pt x="2095007" y="2305357"/>
                  <a:pt x="2094883" y="2320905"/>
                </a:cubicBezTo>
                <a:cubicBezTo>
                  <a:pt x="2094883" y="2338195"/>
                  <a:pt x="2107446" y="2350633"/>
                  <a:pt x="2124736" y="2350260"/>
                </a:cubicBezTo>
                <a:cubicBezTo>
                  <a:pt x="2141403" y="2349887"/>
                  <a:pt x="2154837" y="2335707"/>
                  <a:pt x="2153966" y="2319661"/>
                </a:cubicBezTo>
                <a:close/>
                <a:moveTo>
                  <a:pt x="2212427" y="2291053"/>
                </a:moveTo>
                <a:cubicBezTo>
                  <a:pt x="2196257" y="2291799"/>
                  <a:pt x="2183445" y="2306352"/>
                  <a:pt x="2184440" y="2323020"/>
                </a:cubicBezTo>
                <a:cubicBezTo>
                  <a:pt x="2185436" y="2338941"/>
                  <a:pt x="2197377" y="2350260"/>
                  <a:pt x="2213422" y="2350260"/>
                </a:cubicBezTo>
                <a:cubicBezTo>
                  <a:pt x="2230090" y="2350260"/>
                  <a:pt x="2243897" y="2336702"/>
                  <a:pt x="2243523" y="2320532"/>
                </a:cubicBezTo>
                <a:cubicBezTo>
                  <a:pt x="2243150" y="2304984"/>
                  <a:pt x="2227851" y="2290431"/>
                  <a:pt x="2212427" y="2291053"/>
                </a:cubicBezTo>
                <a:close/>
                <a:moveTo>
                  <a:pt x="2303726" y="2291053"/>
                </a:moveTo>
                <a:cubicBezTo>
                  <a:pt x="2288675" y="2290680"/>
                  <a:pt x="2275366" y="2302870"/>
                  <a:pt x="2273998" y="2318169"/>
                </a:cubicBezTo>
                <a:cubicBezTo>
                  <a:pt x="2272505" y="2335334"/>
                  <a:pt x="2284197" y="2349141"/>
                  <a:pt x="2301238" y="2350136"/>
                </a:cubicBezTo>
                <a:cubicBezTo>
                  <a:pt x="2317781" y="2351131"/>
                  <a:pt x="2332459" y="2338319"/>
                  <a:pt x="2333205" y="2322149"/>
                </a:cubicBezTo>
                <a:cubicBezTo>
                  <a:pt x="2333952" y="2306725"/>
                  <a:pt x="2319399" y="2291426"/>
                  <a:pt x="2303726" y="2291053"/>
                </a:cubicBezTo>
                <a:close/>
                <a:moveTo>
                  <a:pt x="2359699" y="2321030"/>
                </a:moveTo>
                <a:cubicBezTo>
                  <a:pt x="2359699" y="2337200"/>
                  <a:pt x="2373879" y="2350509"/>
                  <a:pt x="2390547" y="2350136"/>
                </a:cubicBezTo>
                <a:cubicBezTo>
                  <a:pt x="2406593" y="2349763"/>
                  <a:pt x="2418285" y="2338195"/>
                  <a:pt x="2418907" y="2322149"/>
                </a:cubicBezTo>
                <a:cubicBezTo>
                  <a:pt x="2419529" y="2305482"/>
                  <a:pt x="2406344" y="2291177"/>
                  <a:pt x="2390174" y="2290928"/>
                </a:cubicBezTo>
                <a:cubicBezTo>
                  <a:pt x="2374750" y="2290680"/>
                  <a:pt x="2359699" y="2305606"/>
                  <a:pt x="2359699" y="2321030"/>
                </a:cubicBezTo>
                <a:close/>
                <a:moveTo>
                  <a:pt x="2477243" y="2291053"/>
                </a:moveTo>
                <a:cubicBezTo>
                  <a:pt x="2462690" y="2292172"/>
                  <a:pt x="2449506" y="2306103"/>
                  <a:pt x="2449257" y="2320532"/>
                </a:cubicBezTo>
                <a:cubicBezTo>
                  <a:pt x="2449008" y="2336827"/>
                  <a:pt x="2462815" y="2350260"/>
                  <a:pt x="2479482" y="2350136"/>
                </a:cubicBezTo>
                <a:cubicBezTo>
                  <a:pt x="2496896" y="2350011"/>
                  <a:pt x="2508962" y="2337200"/>
                  <a:pt x="2508340" y="2319786"/>
                </a:cubicBezTo>
                <a:cubicBezTo>
                  <a:pt x="2507718" y="2303243"/>
                  <a:pt x="2493289" y="2289933"/>
                  <a:pt x="2477243" y="2291177"/>
                </a:cubicBezTo>
                <a:close/>
                <a:moveTo>
                  <a:pt x="2538814" y="2322647"/>
                </a:moveTo>
                <a:cubicBezTo>
                  <a:pt x="2539934" y="2338817"/>
                  <a:pt x="2554735" y="2351255"/>
                  <a:pt x="2571279" y="2350011"/>
                </a:cubicBezTo>
                <a:cubicBezTo>
                  <a:pt x="2587200" y="2348768"/>
                  <a:pt x="2598146" y="2336578"/>
                  <a:pt x="2597897" y="2320408"/>
                </a:cubicBezTo>
                <a:cubicBezTo>
                  <a:pt x="2597648" y="2303740"/>
                  <a:pt x="2583717" y="2290182"/>
                  <a:pt x="2567547" y="2290928"/>
                </a:cubicBezTo>
                <a:cubicBezTo>
                  <a:pt x="2551875" y="2291675"/>
                  <a:pt x="2537695" y="2307347"/>
                  <a:pt x="2538690" y="2322647"/>
                </a:cubicBezTo>
                <a:close/>
                <a:moveTo>
                  <a:pt x="2626257" y="2323144"/>
                </a:moveTo>
                <a:cubicBezTo>
                  <a:pt x="2627376" y="2340061"/>
                  <a:pt x="2641308" y="2351753"/>
                  <a:pt x="2658473" y="2350011"/>
                </a:cubicBezTo>
                <a:cubicBezTo>
                  <a:pt x="2673772" y="2348519"/>
                  <a:pt x="2685838" y="2335085"/>
                  <a:pt x="2685340" y="2320035"/>
                </a:cubicBezTo>
                <a:cubicBezTo>
                  <a:pt x="2684843" y="2304362"/>
                  <a:pt x="2669294" y="2290058"/>
                  <a:pt x="2653871" y="2290928"/>
                </a:cubicBezTo>
                <a:cubicBezTo>
                  <a:pt x="2637700" y="2291799"/>
                  <a:pt x="2625138" y="2306601"/>
                  <a:pt x="2626257" y="2323144"/>
                </a:cubicBezTo>
                <a:close/>
                <a:moveTo>
                  <a:pt x="2743926" y="2290928"/>
                </a:moveTo>
                <a:cubicBezTo>
                  <a:pt x="2727755" y="2291550"/>
                  <a:pt x="2714819" y="2306103"/>
                  <a:pt x="2715690" y="2322647"/>
                </a:cubicBezTo>
                <a:cubicBezTo>
                  <a:pt x="2716561" y="2338568"/>
                  <a:pt x="2728502" y="2349887"/>
                  <a:pt x="2744547" y="2350136"/>
                </a:cubicBezTo>
                <a:cubicBezTo>
                  <a:pt x="2761215" y="2350260"/>
                  <a:pt x="2775146" y="2336827"/>
                  <a:pt x="2774773" y="2320532"/>
                </a:cubicBezTo>
                <a:cubicBezTo>
                  <a:pt x="2774524" y="2304984"/>
                  <a:pt x="2759225" y="2290307"/>
                  <a:pt x="2743801" y="2290928"/>
                </a:cubicBezTo>
                <a:close/>
                <a:moveTo>
                  <a:pt x="2833980" y="2290928"/>
                </a:moveTo>
                <a:cubicBezTo>
                  <a:pt x="2817810" y="2291177"/>
                  <a:pt x="2804626" y="2305482"/>
                  <a:pt x="2805247" y="2322149"/>
                </a:cubicBezTo>
                <a:cubicBezTo>
                  <a:pt x="2805870" y="2338195"/>
                  <a:pt x="2817561" y="2349763"/>
                  <a:pt x="2833607" y="2350136"/>
                </a:cubicBezTo>
                <a:cubicBezTo>
                  <a:pt x="2850275" y="2350509"/>
                  <a:pt x="2864330" y="2337324"/>
                  <a:pt x="2864455" y="2321030"/>
                </a:cubicBezTo>
                <a:cubicBezTo>
                  <a:pt x="2864455" y="2305606"/>
                  <a:pt x="2849404" y="2290680"/>
                  <a:pt x="2833980" y="2290928"/>
                </a:cubicBezTo>
                <a:close/>
                <a:moveTo>
                  <a:pt x="2953888" y="2319786"/>
                </a:moveTo>
                <a:cubicBezTo>
                  <a:pt x="2953142" y="2304113"/>
                  <a:pt x="2937469" y="2289933"/>
                  <a:pt x="2922170" y="2291053"/>
                </a:cubicBezTo>
                <a:cubicBezTo>
                  <a:pt x="2907119" y="2292048"/>
                  <a:pt x="2895054" y="2305108"/>
                  <a:pt x="2894805" y="2320657"/>
                </a:cubicBezTo>
                <a:cubicBezTo>
                  <a:pt x="2894556" y="2337946"/>
                  <a:pt x="2907119" y="2350509"/>
                  <a:pt x="2924409" y="2350260"/>
                </a:cubicBezTo>
                <a:cubicBezTo>
                  <a:pt x="2941076" y="2350011"/>
                  <a:pt x="2954634" y="2336080"/>
                  <a:pt x="2953888" y="2319910"/>
                </a:cubicBezTo>
                <a:close/>
                <a:moveTo>
                  <a:pt x="2980506" y="2321154"/>
                </a:moveTo>
                <a:cubicBezTo>
                  <a:pt x="2980631" y="2337324"/>
                  <a:pt x="2994811" y="2350633"/>
                  <a:pt x="3011478" y="2350136"/>
                </a:cubicBezTo>
                <a:cubicBezTo>
                  <a:pt x="3027524" y="2349638"/>
                  <a:pt x="3039092" y="2338070"/>
                  <a:pt x="3039714" y="2322025"/>
                </a:cubicBezTo>
                <a:cubicBezTo>
                  <a:pt x="3040211" y="2305357"/>
                  <a:pt x="3027027" y="2291177"/>
                  <a:pt x="3010856" y="2290928"/>
                </a:cubicBezTo>
                <a:cubicBezTo>
                  <a:pt x="2995433" y="2290804"/>
                  <a:pt x="2980382" y="2305730"/>
                  <a:pt x="2980506" y="2321154"/>
                </a:cubicBezTo>
                <a:close/>
                <a:moveTo>
                  <a:pt x="3100041" y="2290928"/>
                </a:moveTo>
                <a:cubicBezTo>
                  <a:pt x="3084493" y="2290928"/>
                  <a:pt x="3069691" y="2306103"/>
                  <a:pt x="3070064" y="2321527"/>
                </a:cubicBezTo>
                <a:cubicBezTo>
                  <a:pt x="3070437" y="2336578"/>
                  <a:pt x="3083124" y="2349265"/>
                  <a:pt x="3098424" y="2350011"/>
                </a:cubicBezTo>
                <a:cubicBezTo>
                  <a:pt x="3115962" y="2350882"/>
                  <a:pt x="3128774" y="2338941"/>
                  <a:pt x="3129147" y="2321652"/>
                </a:cubicBezTo>
                <a:cubicBezTo>
                  <a:pt x="3129520" y="2304984"/>
                  <a:pt x="3116211" y="2290928"/>
                  <a:pt x="3099916" y="2290928"/>
                </a:cubicBezTo>
                <a:close/>
                <a:moveTo>
                  <a:pt x="3188852" y="2290928"/>
                </a:moveTo>
                <a:cubicBezTo>
                  <a:pt x="3173179" y="2291426"/>
                  <a:pt x="3158751" y="2306850"/>
                  <a:pt x="3159621" y="2322149"/>
                </a:cubicBezTo>
                <a:cubicBezTo>
                  <a:pt x="3160368" y="2337200"/>
                  <a:pt x="3173303" y="2349514"/>
                  <a:pt x="3188728" y="2350011"/>
                </a:cubicBezTo>
                <a:cubicBezTo>
                  <a:pt x="3206141" y="2350509"/>
                  <a:pt x="3218829" y="2338195"/>
                  <a:pt x="3218829" y="2320905"/>
                </a:cubicBezTo>
                <a:cubicBezTo>
                  <a:pt x="3218829" y="2304238"/>
                  <a:pt x="3205146" y="2290431"/>
                  <a:pt x="3188976" y="2290928"/>
                </a:cubicBezTo>
                <a:close/>
                <a:moveTo>
                  <a:pt x="3276544" y="2290928"/>
                </a:moveTo>
                <a:cubicBezTo>
                  <a:pt x="3261493" y="2290680"/>
                  <a:pt x="3248308" y="2302994"/>
                  <a:pt x="3247064" y="2318293"/>
                </a:cubicBezTo>
                <a:cubicBezTo>
                  <a:pt x="3245696" y="2335583"/>
                  <a:pt x="3257388" y="2349141"/>
                  <a:pt x="3274429" y="2350011"/>
                </a:cubicBezTo>
                <a:cubicBezTo>
                  <a:pt x="3291096" y="2350882"/>
                  <a:pt x="3305525" y="2337946"/>
                  <a:pt x="3306147" y="2321776"/>
                </a:cubicBezTo>
                <a:cubicBezTo>
                  <a:pt x="3306769" y="2306477"/>
                  <a:pt x="3291967" y="2291053"/>
                  <a:pt x="3276544" y="2290928"/>
                </a:cubicBezTo>
                <a:close/>
                <a:moveTo>
                  <a:pt x="3363737" y="2290928"/>
                </a:moveTo>
                <a:cubicBezTo>
                  <a:pt x="3347443" y="2292172"/>
                  <a:pt x="3335253" y="2306974"/>
                  <a:pt x="3336621" y="2323642"/>
                </a:cubicBezTo>
                <a:cubicBezTo>
                  <a:pt x="3337990" y="2339563"/>
                  <a:pt x="3350179" y="2350385"/>
                  <a:pt x="3366350" y="2350011"/>
                </a:cubicBezTo>
                <a:cubicBezTo>
                  <a:pt x="3383017" y="2349638"/>
                  <a:pt x="3396451" y="2335583"/>
                  <a:pt x="3395580" y="2319413"/>
                </a:cubicBezTo>
                <a:cubicBezTo>
                  <a:pt x="3394710" y="2303864"/>
                  <a:pt x="3378912" y="2289685"/>
                  <a:pt x="3363737" y="2290804"/>
                </a:cubicBezTo>
                <a:close/>
                <a:moveTo>
                  <a:pt x="3455285" y="2290928"/>
                </a:moveTo>
                <a:cubicBezTo>
                  <a:pt x="3439115" y="2290928"/>
                  <a:pt x="3425681" y="2304860"/>
                  <a:pt x="3426055" y="2321527"/>
                </a:cubicBezTo>
                <a:cubicBezTo>
                  <a:pt x="3426428" y="2337573"/>
                  <a:pt x="3437871" y="2349390"/>
                  <a:pt x="3453793" y="2350011"/>
                </a:cubicBezTo>
                <a:cubicBezTo>
                  <a:pt x="3470336" y="2350758"/>
                  <a:pt x="3484764" y="2337573"/>
                  <a:pt x="3485138" y="2321403"/>
                </a:cubicBezTo>
                <a:cubicBezTo>
                  <a:pt x="3485511" y="2306103"/>
                  <a:pt x="3470584" y="2290804"/>
                  <a:pt x="3455161" y="2290804"/>
                </a:cubicBezTo>
                <a:close/>
                <a:moveTo>
                  <a:pt x="3511756" y="2321030"/>
                </a:moveTo>
                <a:cubicBezTo>
                  <a:pt x="3511756" y="2337200"/>
                  <a:pt x="3525936" y="2350509"/>
                  <a:pt x="3542603" y="2350136"/>
                </a:cubicBezTo>
                <a:cubicBezTo>
                  <a:pt x="3558649" y="2349763"/>
                  <a:pt x="3570342" y="2338195"/>
                  <a:pt x="3570963" y="2322149"/>
                </a:cubicBezTo>
                <a:cubicBezTo>
                  <a:pt x="3571585" y="2305482"/>
                  <a:pt x="3558401" y="2291177"/>
                  <a:pt x="3542230" y="2290928"/>
                </a:cubicBezTo>
                <a:cubicBezTo>
                  <a:pt x="3526807" y="2290680"/>
                  <a:pt x="3511756" y="2305606"/>
                  <a:pt x="3511756" y="2321030"/>
                </a:cubicBezTo>
                <a:close/>
                <a:moveTo>
                  <a:pt x="3629798" y="2291053"/>
                </a:moveTo>
                <a:cubicBezTo>
                  <a:pt x="3615244" y="2291924"/>
                  <a:pt x="3601811" y="2305606"/>
                  <a:pt x="3601438" y="2320159"/>
                </a:cubicBezTo>
                <a:cubicBezTo>
                  <a:pt x="3600940" y="2336329"/>
                  <a:pt x="3614623" y="2350136"/>
                  <a:pt x="3631290" y="2350136"/>
                </a:cubicBezTo>
                <a:cubicBezTo>
                  <a:pt x="3648580" y="2350136"/>
                  <a:pt x="3660894" y="2337573"/>
                  <a:pt x="3660521" y="2320159"/>
                </a:cubicBezTo>
                <a:cubicBezTo>
                  <a:pt x="3660148" y="2303491"/>
                  <a:pt x="3645843" y="2290058"/>
                  <a:pt x="3629798" y="2291053"/>
                </a:cubicBezTo>
                <a:close/>
                <a:moveTo>
                  <a:pt x="3750078" y="2320781"/>
                </a:moveTo>
                <a:cubicBezTo>
                  <a:pt x="3750078" y="2305233"/>
                  <a:pt x="3738137" y="2292172"/>
                  <a:pt x="3722962" y="2291053"/>
                </a:cubicBezTo>
                <a:cubicBezTo>
                  <a:pt x="3707663" y="2289809"/>
                  <a:pt x="3691866" y="2303864"/>
                  <a:pt x="3690995" y="2319537"/>
                </a:cubicBezTo>
                <a:cubicBezTo>
                  <a:pt x="3690125" y="2335583"/>
                  <a:pt x="3703558" y="2349763"/>
                  <a:pt x="3720226" y="2350136"/>
                </a:cubicBezTo>
                <a:cubicBezTo>
                  <a:pt x="3737640" y="2350509"/>
                  <a:pt x="3750203" y="2338195"/>
                  <a:pt x="3750078" y="2320781"/>
                </a:cubicBezTo>
                <a:close/>
                <a:moveTo>
                  <a:pt x="3810654" y="2290928"/>
                </a:moveTo>
                <a:cubicBezTo>
                  <a:pt x="3795230" y="2290928"/>
                  <a:pt x="3780304" y="2305979"/>
                  <a:pt x="3780553" y="2321403"/>
                </a:cubicBezTo>
                <a:cubicBezTo>
                  <a:pt x="3780801" y="2336454"/>
                  <a:pt x="3793364" y="2349265"/>
                  <a:pt x="3808788" y="2350136"/>
                </a:cubicBezTo>
                <a:cubicBezTo>
                  <a:pt x="3826202" y="2351131"/>
                  <a:pt x="3839262" y="2339190"/>
                  <a:pt x="3839760" y="2321900"/>
                </a:cubicBezTo>
                <a:cubicBezTo>
                  <a:pt x="3840257" y="2305233"/>
                  <a:pt x="3826948" y="2291053"/>
                  <a:pt x="3810654" y="2291053"/>
                </a:cubicBezTo>
                <a:close/>
                <a:moveTo>
                  <a:pt x="3927078" y="2321154"/>
                </a:moveTo>
                <a:cubicBezTo>
                  <a:pt x="3927203" y="2305730"/>
                  <a:pt x="3912152" y="2290804"/>
                  <a:pt x="3896728" y="2290928"/>
                </a:cubicBezTo>
                <a:cubicBezTo>
                  <a:pt x="3881678" y="2291053"/>
                  <a:pt x="3868866" y="2303616"/>
                  <a:pt x="3867995" y="2319039"/>
                </a:cubicBezTo>
                <a:cubicBezTo>
                  <a:pt x="3867001" y="2336454"/>
                  <a:pt x="3878941" y="2349638"/>
                  <a:pt x="3896107" y="2350136"/>
                </a:cubicBezTo>
                <a:cubicBezTo>
                  <a:pt x="3912774" y="2350633"/>
                  <a:pt x="3926954" y="2337449"/>
                  <a:pt x="3927078" y="2321154"/>
                </a:cubicBezTo>
                <a:close/>
                <a:moveTo>
                  <a:pt x="4016636" y="2321403"/>
                </a:moveTo>
                <a:cubicBezTo>
                  <a:pt x="4016885" y="2305979"/>
                  <a:pt x="4001958" y="2290928"/>
                  <a:pt x="3986535" y="2290928"/>
                </a:cubicBezTo>
                <a:cubicBezTo>
                  <a:pt x="3971484" y="2290928"/>
                  <a:pt x="3958548" y="2303367"/>
                  <a:pt x="3957553" y="2318791"/>
                </a:cubicBezTo>
                <a:cubicBezTo>
                  <a:pt x="3956434" y="2336205"/>
                  <a:pt x="3968250" y="2349514"/>
                  <a:pt x="3985415" y="2350136"/>
                </a:cubicBezTo>
                <a:cubicBezTo>
                  <a:pt x="4002083" y="2350758"/>
                  <a:pt x="4016387" y="2337573"/>
                  <a:pt x="4016636" y="2321403"/>
                </a:cubicBezTo>
                <a:close/>
                <a:moveTo>
                  <a:pt x="4075097" y="2290928"/>
                </a:moveTo>
                <a:cubicBezTo>
                  <a:pt x="4058927" y="2291675"/>
                  <a:pt x="4046115" y="2306228"/>
                  <a:pt x="4047110" y="2322896"/>
                </a:cubicBezTo>
                <a:cubicBezTo>
                  <a:pt x="4048105" y="2338817"/>
                  <a:pt x="4060046" y="2350136"/>
                  <a:pt x="4076092" y="2350136"/>
                </a:cubicBezTo>
                <a:cubicBezTo>
                  <a:pt x="4092760" y="2350136"/>
                  <a:pt x="4106566" y="2336578"/>
                  <a:pt x="4106193" y="2320408"/>
                </a:cubicBezTo>
                <a:cubicBezTo>
                  <a:pt x="4105820" y="2304860"/>
                  <a:pt x="4090521" y="2290307"/>
                  <a:pt x="4075097" y="2290928"/>
                </a:cubicBezTo>
                <a:close/>
                <a:moveTo>
                  <a:pt x="4163286" y="2290928"/>
                </a:moveTo>
                <a:cubicBezTo>
                  <a:pt x="4147862" y="2290680"/>
                  <a:pt x="4132812" y="2305606"/>
                  <a:pt x="4132812" y="2321030"/>
                </a:cubicBezTo>
                <a:cubicBezTo>
                  <a:pt x="4132812" y="2336080"/>
                  <a:pt x="4145250" y="2349016"/>
                  <a:pt x="4160674" y="2350011"/>
                </a:cubicBezTo>
                <a:cubicBezTo>
                  <a:pt x="4177964" y="2351131"/>
                  <a:pt x="4191273" y="2339314"/>
                  <a:pt x="4192019" y="2322149"/>
                </a:cubicBezTo>
                <a:cubicBezTo>
                  <a:pt x="4192641" y="2305482"/>
                  <a:pt x="4179456" y="2291177"/>
                  <a:pt x="4163286" y="2290928"/>
                </a:cubicBezTo>
                <a:close/>
                <a:moveTo>
                  <a:pt x="4250232" y="2290928"/>
                </a:moveTo>
                <a:cubicBezTo>
                  <a:pt x="4235678" y="2292048"/>
                  <a:pt x="4222494" y="2306103"/>
                  <a:pt x="4222369" y="2320532"/>
                </a:cubicBezTo>
                <a:cubicBezTo>
                  <a:pt x="4222245" y="2336827"/>
                  <a:pt x="4236052" y="2350260"/>
                  <a:pt x="4252844" y="2350011"/>
                </a:cubicBezTo>
                <a:cubicBezTo>
                  <a:pt x="4270258" y="2349763"/>
                  <a:pt x="4282198" y="2336951"/>
                  <a:pt x="4281452" y="2319537"/>
                </a:cubicBezTo>
                <a:cubicBezTo>
                  <a:pt x="4280706" y="2302994"/>
                  <a:pt x="4266277" y="2289685"/>
                  <a:pt x="4250232" y="2291053"/>
                </a:cubicBezTo>
                <a:close/>
                <a:moveTo>
                  <a:pt x="4371010" y="2320159"/>
                </a:moveTo>
                <a:cubicBezTo>
                  <a:pt x="4370637" y="2304735"/>
                  <a:pt x="4358323" y="2291675"/>
                  <a:pt x="4343396" y="2290804"/>
                </a:cubicBezTo>
                <a:cubicBezTo>
                  <a:pt x="4327973" y="2289933"/>
                  <a:pt x="4312548" y="2304238"/>
                  <a:pt x="4311927" y="2319910"/>
                </a:cubicBezTo>
                <a:cubicBezTo>
                  <a:pt x="4311305" y="2336080"/>
                  <a:pt x="4324987" y="2349887"/>
                  <a:pt x="4341655" y="2350011"/>
                </a:cubicBezTo>
                <a:cubicBezTo>
                  <a:pt x="4358944" y="2350011"/>
                  <a:pt x="4371383" y="2337573"/>
                  <a:pt x="4371010" y="2320159"/>
                </a:cubicBezTo>
                <a:close/>
                <a:moveTo>
                  <a:pt x="4427356" y="2290804"/>
                </a:moveTo>
                <a:cubicBezTo>
                  <a:pt x="4411186" y="2291550"/>
                  <a:pt x="4398375" y="2306103"/>
                  <a:pt x="4399370" y="2322771"/>
                </a:cubicBezTo>
                <a:cubicBezTo>
                  <a:pt x="4400364" y="2338692"/>
                  <a:pt x="4412306" y="2350011"/>
                  <a:pt x="4428351" y="2350011"/>
                </a:cubicBezTo>
                <a:cubicBezTo>
                  <a:pt x="4445019" y="2350011"/>
                  <a:pt x="4458826" y="2336454"/>
                  <a:pt x="4458453" y="2320283"/>
                </a:cubicBezTo>
                <a:cubicBezTo>
                  <a:pt x="4458079" y="2304735"/>
                  <a:pt x="4442780" y="2290182"/>
                  <a:pt x="4427356" y="2290804"/>
                </a:cubicBezTo>
                <a:close/>
                <a:moveTo>
                  <a:pt x="4517784" y="2290804"/>
                </a:moveTo>
                <a:cubicBezTo>
                  <a:pt x="4501614" y="2290928"/>
                  <a:pt x="4488305" y="2305108"/>
                  <a:pt x="4488803" y="2321776"/>
                </a:cubicBezTo>
                <a:cubicBezTo>
                  <a:pt x="4489300" y="2337822"/>
                  <a:pt x="4500868" y="2349514"/>
                  <a:pt x="4516914" y="2350011"/>
                </a:cubicBezTo>
                <a:cubicBezTo>
                  <a:pt x="4533581" y="2350509"/>
                  <a:pt x="4547761" y="2337324"/>
                  <a:pt x="4548010" y="2321154"/>
                </a:cubicBezTo>
                <a:cubicBezTo>
                  <a:pt x="4548259" y="2305730"/>
                  <a:pt x="4533208" y="2290680"/>
                  <a:pt x="4517784" y="2290804"/>
                </a:cubicBezTo>
                <a:close/>
                <a:moveTo>
                  <a:pt x="4606969" y="2290804"/>
                </a:moveTo>
                <a:cubicBezTo>
                  <a:pt x="4590799" y="2291177"/>
                  <a:pt x="4577738" y="2305606"/>
                  <a:pt x="4578360" y="2322149"/>
                </a:cubicBezTo>
                <a:cubicBezTo>
                  <a:pt x="4578982" y="2338070"/>
                  <a:pt x="4590799" y="2349638"/>
                  <a:pt x="4606844" y="2350011"/>
                </a:cubicBezTo>
                <a:cubicBezTo>
                  <a:pt x="4623512" y="2350385"/>
                  <a:pt x="4637567" y="2337076"/>
                  <a:pt x="4637567" y="2320781"/>
                </a:cubicBezTo>
                <a:cubicBezTo>
                  <a:pt x="4637567" y="2305357"/>
                  <a:pt x="4622268" y="2290431"/>
                  <a:pt x="4606969" y="2290804"/>
                </a:cubicBezTo>
                <a:close/>
                <a:moveTo>
                  <a:pt x="4696899" y="2290804"/>
                </a:moveTo>
                <a:cubicBezTo>
                  <a:pt x="4680729" y="2290928"/>
                  <a:pt x="4667420" y="2305108"/>
                  <a:pt x="4667917" y="2321776"/>
                </a:cubicBezTo>
                <a:cubicBezTo>
                  <a:pt x="4668415" y="2337822"/>
                  <a:pt x="4679983" y="2349514"/>
                  <a:pt x="4696029" y="2350011"/>
                </a:cubicBezTo>
                <a:cubicBezTo>
                  <a:pt x="4712696" y="2350509"/>
                  <a:pt x="4726876" y="2337324"/>
                  <a:pt x="4727125" y="2321154"/>
                </a:cubicBezTo>
                <a:cubicBezTo>
                  <a:pt x="4727374" y="2305730"/>
                  <a:pt x="4712323" y="2290680"/>
                  <a:pt x="4696899" y="2290804"/>
                </a:cubicBezTo>
                <a:close/>
                <a:moveTo>
                  <a:pt x="4781854" y="2290804"/>
                </a:moveTo>
                <a:cubicBezTo>
                  <a:pt x="4767301" y="2291799"/>
                  <a:pt x="4753992" y="2305606"/>
                  <a:pt x="4753743" y="2320159"/>
                </a:cubicBezTo>
                <a:cubicBezTo>
                  <a:pt x="4753370" y="2336329"/>
                  <a:pt x="4767177" y="2350011"/>
                  <a:pt x="4783845" y="2349887"/>
                </a:cubicBezTo>
                <a:cubicBezTo>
                  <a:pt x="4801134" y="2349887"/>
                  <a:pt x="4813324" y="2337076"/>
                  <a:pt x="4812826" y="2319661"/>
                </a:cubicBezTo>
                <a:cubicBezTo>
                  <a:pt x="4812329" y="2303118"/>
                  <a:pt x="4798024" y="2289685"/>
                  <a:pt x="4781854" y="2290804"/>
                </a:cubicBezTo>
                <a:close/>
                <a:moveTo>
                  <a:pt x="4843176" y="2320781"/>
                </a:moveTo>
                <a:cubicBezTo>
                  <a:pt x="4843176" y="2336951"/>
                  <a:pt x="4857356" y="2350260"/>
                  <a:pt x="4874024" y="2349887"/>
                </a:cubicBezTo>
                <a:cubicBezTo>
                  <a:pt x="4890070" y="2349514"/>
                  <a:pt x="4901762" y="2337946"/>
                  <a:pt x="4902384" y="2321900"/>
                </a:cubicBezTo>
                <a:cubicBezTo>
                  <a:pt x="4903006" y="2305233"/>
                  <a:pt x="4889821" y="2290928"/>
                  <a:pt x="4873651" y="2290680"/>
                </a:cubicBezTo>
                <a:cubicBezTo>
                  <a:pt x="4858227" y="2290431"/>
                  <a:pt x="4843176" y="2305357"/>
                  <a:pt x="4843176" y="2320781"/>
                </a:cubicBezTo>
                <a:close/>
                <a:moveTo>
                  <a:pt x="4962959" y="2290680"/>
                </a:moveTo>
                <a:cubicBezTo>
                  <a:pt x="4947536" y="2290555"/>
                  <a:pt x="4932485" y="2305606"/>
                  <a:pt x="4932734" y="2321030"/>
                </a:cubicBezTo>
                <a:cubicBezTo>
                  <a:pt x="4932858" y="2336080"/>
                  <a:pt x="4945421" y="2348892"/>
                  <a:pt x="4960845" y="2349763"/>
                </a:cubicBezTo>
                <a:cubicBezTo>
                  <a:pt x="4978259" y="2350758"/>
                  <a:pt x="4991319" y="2338941"/>
                  <a:pt x="4991941" y="2321652"/>
                </a:cubicBezTo>
                <a:cubicBezTo>
                  <a:pt x="4992439" y="2304984"/>
                  <a:pt x="4979254" y="2290804"/>
                  <a:pt x="4962959" y="2290680"/>
                </a:cubicBezTo>
                <a:close/>
                <a:moveTo>
                  <a:pt x="5047790" y="2290680"/>
                </a:moveTo>
                <a:cubicBezTo>
                  <a:pt x="5031620" y="2291550"/>
                  <a:pt x="5019057" y="2306352"/>
                  <a:pt x="5020177" y="2322896"/>
                </a:cubicBezTo>
                <a:cubicBezTo>
                  <a:pt x="5021296" y="2338817"/>
                  <a:pt x="5033361" y="2349887"/>
                  <a:pt x="5049531" y="2349763"/>
                </a:cubicBezTo>
                <a:cubicBezTo>
                  <a:pt x="5066199" y="2349763"/>
                  <a:pt x="5079881" y="2335832"/>
                  <a:pt x="5079260" y="2319661"/>
                </a:cubicBezTo>
                <a:cubicBezTo>
                  <a:pt x="5078637" y="2303989"/>
                  <a:pt x="5063214" y="2289685"/>
                  <a:pt x="5047790" y="2290555"/>
                </a:cubicBezTo>
                <a:close/>
                <a:moveTo>
                  <a:pt x="5109734" y="2322896"/>
                </a:moveTo>
                <a:cubicBezTo>
                  <a:pt x="5110854" y="2339812"/>
                  <a:pt x="5124785" y="2351504"/>
                  <a:pt x="5141950" y="2349763"/>
                </a:cubicBezTo>
                <a:cubicBezTo>
                  <a:pt x="5157249" y="2348270"/>
                  <a:pt x="5169314" y="2334836"/>
                  <a:pt x="5168817" y="2319786"/>
                </a:cubicBezTo>
                <a:cubicBezTo>
                  <a:pt x="5168320" y="2304113"/>
                  <a:pt x="5152771" y="2289809"/>
                  <a:pt x="5137347" y="2290680"/>
                </a:cubicBezTo>
                <a:cubicBezTo>
                  <a:pt x="5121177" y="2291550"/>
                  <a:pt x="5108614" y="2306352"/>
                  <a:pt x="5109734" y="2322896"/>
                </a:cubicBezTo>
                <a:close/>
                <a:moveTo>
                  <a:pt x="5258374" y="2320905"/>
                </a:moveTo>
                <a:cubicBezTo>
                  <a:pt x="5258499" y="2305482"/>
                  <a:pt x="5243448" y="2290555"/>
                  <a:pt x="5228024" y="2290680"/>
                </a:cubicBezTo>
                <a:cubicBezTo>
                  <a:pt x="5212974" y="2290804"/>
                  <a:pt x="5200162" y="2303367"/>
                  <a:pt x="5199291" y="2318791"/>
                </a:cubicBezTo>
                <a:cubicBezTo>
                  <a:pt x="5198296" y="2336205"/>
                  <a:pt x="5210237" y="2349390"/>
                  <a:pt x="5227403" y="2349887"/>
                </a:cubicBezTo>
                <a:cubicBezTo>
                  <a:pt x="5244070" y="2350385"/>
                  <a:pt x="5258250" y="2337200"/>
                  <a:pt x="5258374" y="2320905"/>
                </a:cubicBezTo>
                <a:close/>
                <a:moveTo>
                  <a:pt x="5313726" y="2290680"/>
                </a:moveTo>
                <a:cubicBezTo>
                  <a:pt x="5298053" y="2291426"/>
                  <a:pt x="5283873" y="2307099"/>
                  <a:pt x="5284869" y="2322398"/>
                </a:cubicBezTo>
                <a:cubicBezTo>
                  <a:pt x="5285863" y="2337449"/>
                  <a:pt x="5298924" y="2349514"/>
                  <a:pt x="5314472" y="2349763"/>
                </a:cubicBezTo>
                <a:cubicBezTo>
                  <a:pt x="5331762" y="2350011"/>
                  <a:pt x="5344325" y="2337449"/>
                  <a:pt x="5344076" y="2320159"/>
                </a:cubicBezTo>
                <a:cubicBezTo>
                  <a:pt x="5343827" y="2303491"/>
                  <a:pt x="5329896" y="2289933"/>
                  <a:pt x="5313726" y="2290680"/>
                </a:cubicBezTo>
                <a:close/>
                <a:moveTo>
                  <a:pt x="5433633" y="2320408"/>
                </a:moveTo>
                <a:cubicBezTo>
                  <a:pt x="5433633" y="2304860"/>
                  <a:pt x="5421692" y="2291799"/>
                  <a:pt x="5406517" y="2290680"/>
                </a:cubicBezTo>
                <a:cubicBezTo>
                  <a:pt x="5391218" y="2289436"/>
                  <a:pt x="5375421" y="2303491"/>
                  <a:pt x="5374550" y="2319164"/>
                </a:cubicBezTo>
                <a:cubicBezTo>
                  <a:pt x="5373679" y="2335210"/>
                  <a:pt x="5387113" y="2349390"/>
                  <a:pt x="5403781" y="2349763"/>
                </a:cubicBezTo>
                <a:cubicBezTo>
                  <a:pt x="5421195" y="2350136"/>
                  <a:pt x="5433758" y="2337822"/>
                  <a:pt x="5433633" y="2320408"/>
                </a:cubicBezTo>
                <a:close/>
                <a:moveTo>
                  <a:pt x="5523191" y="2318791"/>
                </a:moveTo>
                <a:cubicBezTo>
                  <a:pt x="5522320" y="2303367"/>
                  <a:pt x="5509508" y="2290804"/>
                  <a:pt x="5494458" y="2290555"/>
                </a:cubicBezTo>
                <a:cubicBezTo>
                  <a:pt x="5479034" y="2290307"/>
                  <a:pt x="5463983" y="2305233"/>
                  <a:pt x="5464108" y="2320657"/>
                </a:cubicBezTo>
                <a:cubicBezTo>
                  <a:pt x="5464108" y="2336827"/>
                  <a:pt x="5478412" y="2350136"/>
                  <a:pt x="5494955" y="2349638"/>
                </a:cubicBezTo>
                <a:cubicBezTo>
                  <a:pt x="5512245" y="2349141"/>
                  <a:pt x="5524186" y="2336080"/>
                  <a:pt x="5523191" y="2318666"/>
                </a:cubicBezTo>
                <a:close/>
                <a:moveTo>
                  <a:pt x="5579288" y="2290555"/>
                </a:moveTo>
                <a:cubicBezTo>
                  <a:pt x="5563118" y="2291426"/>
                  <a:pt x="5550431" y="2306103"/>
                  <a:pt x="5551551" y="2322771"/>
                </a:cubicBezTo>
                <a:cubicBezTo>
                  <a:pt x="5552546" y="2338692"/>
                  <a:pt x="5564611" y="2349887"/>
                  <a:pt x="5580781" y="2349763"/>
                </a:cubicBezTo>
                <a:cubicBezTo>
                  <a:pt x="5597449" y="2349763"/>
                  <a:pt x="5611131" y="2335956"/>
                  <a:pt x="5610634" y="2319786"/>
                </a:cubicBezTo>
                <a:cubicBezTo>
                  <a:pt x="5610136" y="2304113"/>
                  <a:pt x="5594712" y="2289809"/>
                  <a:pt x="5579288" y="2290555"/>
                </a:cubicBezTo>
                <a:close/>
                <a:moveTo>
                  <a:pt x="5641108" y="2321030"/>
                </a:moveTo>
                <a:cubicBezTo>
                  <a:pt x="5641357" y="2337200"/>
                  <a:pt x="5652676" y="2349016"/>
                  <a:pt x="5668721" y="2349763"/>
                </a:cubicBezTo>
                <a:cubicBezTo>
                  <a:pt x="5685265" y="2350509"/>
                  <a:pt x="5699818" y="2337573"/>
                  <a:pt x="5700315" y="2321403"/>
                </a:cubicBezTo>
                <a:cubicBezTo>
                  <a:pt x="5700813" y="2306103"/>
                  <a:pt x="5686011" y="2290804"/>
                  <a:pt x="5670587" y="2290680"/>
                </a:cubicBezTo>
                <a:cubicBezTo>
                  <a:pt x="5654417" y="2290555"/>
                  <a:pt x="5640984" y="2304486"/>
                  <a:pt x="5641232" y="2321154"/>
                </a:cubicBezTo>
                <a:close/>
                <a:moveTo>
                  <a:pt x="5760145" y="2290555"/>
                </a:moveTo>
                <a:cubicBezTo>
                  <a:pt x="5745094" y="2290307"/>
                  <a:pt x="5731909" y="2302621"/>
                  <a:pt x="5730665" y="2317920"/>
                </a:cubicBezTo>
                <a:cubicBezTo>
                  <a:pt x="5729297" y="2335210"/>
                  <a:pt x="5740989" y="2348768"/>
                  <a:pt x="5758030" y="2349638"/>
                </a:cubicBezTo>
                <a:cubicBezTo>
                  <a:pt x="5774698" y="2350509"/>
                  <a:pt x="5789127" y="2337573"/>
                  <a:pt x="5789748" y="2321403"/>
                </a:cubicBezTo>
                <a:cubicBezTo>
                  <a:pt x="5790370" y="2306103"/>
                  <a:pt x="5775569" y="2290680"/>
                  <a:pt x="5760145" y="2290555"/>
                </a:cubicBezTo>
                <a:close/>
                <a:moveTo>
                  <a:pt x="5847961" y="2290555"/>
                </a:moveTo>
                <a:cubicBezTo>
                  <a:pt x="5831791" y="2291426"/>
                  <a:pt x="5819104" y="2306103"/>
                  <a:pt x="5820223" y="2322771"/>
                </a:cubicBezTo>
                <a:cubicBezTo>
                  <a:pt x="5821218" y="2338692"/>
                  <a:pt x="5833283" y="2349887"/>
                  <a:pt x="5849453" y="2349763"/>
                </a:cubicBezTo>
                <a:cubicBezTo>
                  <a:pt x="5866121" y="2349763"/>
                  <a:pt x="5879803" y="2335956"/>
                  <a:pt x="5879306" y="2319786"/>
                </a:cubicBezTo>
                <a:cubicBezTo>
                  <a:pt x="5878808" y="2304113"/>
                  <a:pt x="5863385" y="2289809"/>
                  <a:pt x="5847961" y="2290555"/>
                </a:cubicBezTo>
                <a:close/>
                <a:moveTo>
                  <a:pt x="5936523" y="2290555"/>
                </a:moveTo>
                <a:cubicBezTo>
                  <a:pt x="5921223" y="2290182"/>
                  <a:pt x="5905924" y="2305108"/>
                  <a:pt x="5905924" y="2320532"/>
                </a:cubicBezTo>
                <a:cubicBezTo>
                  <a:pt x="5905924" y="2335583"/>
                  <a:pt x="5918238" y="2348643"/>
                  <a:pt x="5933662" y="2349763"/>
                </a:cubicBezTo>
                <a:cubicBezTo>
                  <a:pt x="5950952" y="2351007"/>
                  <a:pt x="5964385" y="2339066"/>
                  <a:pt x="5965132" y="2322025"/>
                </a:cubicBezTo>
                <a:cubicBezTo>
                  <a:pt x="5965878" y="2305357"/>
                  <a:pt x="5952818" y="2291053"/>
                  <a:pt x="5936523" y="2290680"/>
                </a:cubicBezTo>
                <a:close/>
                <a:moveTo>
                  <a:pt x="6024215" y="2290555"/>
                </a:moveTo>
                <a:cubicBezTo>
                  <a:pt x="6008542" y="2291302"/>
                  <a:pt x="5994362" y="2306974"/>
                  <a:pt x="5995357" y="2322274"/>
                </a:cubicBezTo>
                <a:cubicBezTo>
                  <a:pt x="5996353" y="2337324"/>
                  <a:pt x="6009413" y="2349390"/>
                  <a:pt x="6024961" y="2349638"/>
                </a:cubicBezTo>
                <a:cubicBezTo>
                  <a:pt x="6042251" y="2349887"/>
                  <a:pt x="6054814" y="2337324"/>
                  <a:pt x="6054565" y="2320035"/>
                </a:cubicBezTo>
                <a:cubicBezTo>
                  <a:pt x="6054316" y="2303367"/>
                  <a:pt x="6040385" y="2289809"/>
                  <a:pt x="6024215" y="2290555"/>
                </a:cubicBezTo>
                <a:close/>
                <a:moveTo>
                  <a:pt x="6144122" y="2318666"/>
                </a:moveTo>
                <a:cubicBezTo>
                  <a:pt x="6143252" y="2303243"/>
                  <a:pt x="6130440" y="2290680"/>
                  <a:pt x="6115389" y="2290431"/>
                </a:cubicBezTo>
                <a:cubicBezTo>
                  <a:pt x="6099965" y="2290182"/>
                  <a:pt x="6084915" y="2305108"/>
                  <a:pt x="6085039" y="2320532"/>
                </a:cubicBezTo>
                <a:cubicBezTo>
                  <a:pt x="6085039" y="2336702"/>
                  <a:pt x="6099343" y="2350011"/>
                  <a:pt x="6115887" y="2349514"/>
                </a:cubicBezTo>
                <a:cubicBezTo>
                  <a:pt x="6133176" y="2349016"/>
                  <a:pt x="6145117" y="2335956"/>
                  <a:pt x="6144122" y="2318542"/>
                </a:cubicBezTo>
                <a:close/>
                <a:moveTo>
                  <a:pt x="6202210" y="2290555"/>
                </a:moveTo>
                <a:cubicBezTo>
                  <a:pt x="6187159" y="2290182"/>
                  <a:pt x="6173850" y="2302372"/>
                  <a:pt x="6172482" y="2317671"/>
                </a:cubicBezTo>
                <a:cubicBezTo>
                  <a:pt x="6170989" y="2334836"/>
                  <a:pt x="6182681" y="2348643"/>
                  <a:pt x="6199722" y="2349638"/>
                </a:cubicBezTo>
                <a:cubicBezTo>
                  <a:pt x="6216266" y="2350633"/>
                  <a:pt x="6230943" y="2337822"/>
                  <a:pt x="6231689" y="2321652"/>
                </a:cubicBezTo>
                <a:cubicBezTo>
                  <a:pt x="6232436" y="2306228"/>
                  <a:pt x="6217883" y="2290928"/>
                  <a:pt x="6202210" y="2290555"/>
                </a:cubicBezTo>
                <a:close/>
                <a:moveTo>
                  <a:pt x="6290897" y="2290555"/>
                </a:moveTo>
                <a:cubicBezTo>
                  <a:pt x="6274727" y="2290680"/>
                  <a:pt x="6261418" y="2304860"/>
                  <a:pt x="6261915" y="2321527"/>
                </a:cubicBezTo>
                <a:cubicBezTo>
                  <a:pt x="6262413" y="2337573"/>
                  <a:pt x="6273981" y="2349265"/>
                  <a:pt x="6290026" y="2349763"/>
                </a:cubicBezTo>
                <a:cubicBezTo>
                  <a:pt x="6306694" y="2350260"/>
                  <a:pt x="6320873" y="2337076"/>
                  <a:pt x="6321122" y="2320905"/>
                </a:cubicBezTo>
                <a:cubicBezTo>
                  <a:pt x="6321371" y="2305482"/>
                  <a:pt x="6306320" y="2290431"/>
                  <a:pt x="6290897" y="2290555"/>
                </a:cubicBezTo>
                <a:close/>
                <a:moveTo>
                  <a:pt x="6380579" y="2290555"/>
                </a:moveTo>
                <a:cubicBezTo>
                  <a:pt x="6364408" y="2290555"/>
                  <a:pt x="6351099" y="2304735"/>
                  <a:pt x="6351472" y="2321403"/>
                </a:cubicBezTo>
                <a:cubicBezTo>
                  <a:pt x="6351845" y="2337449"/>
                  <a:pt x="6363414" y="2349141"/>
                  <a:pt x="6379459" y="2349763"/>
                </a:cubicBezTo>
                <a:cubicBezTo>
                  <a:pt x="6396127" y="2350385"/>
                  <a:pt x="6410431" y="2337200"/>
                  <a:pt x="6410680" y="2321030"/>
                </a:cubicBezTo>
                <a:cubicBezTo>
                  <a:pt x="6410928" y="2305606"/>
                  <a:pt x="6396003" y="2290555"/>
                  <a:pt x="6380579" y="2290555"/>
                </a:cubicBezTo>
                <a:close/>
                <a:moveTo>
                  <a:pt x="6437299" y="2320159"/>
                </a:moveTo>
                <a:cubicBezTo>
                  <a:pt x="6437050" y="2335210"/>
                  <a:pt x="6449364" y="2348394"/>
                  <a:pt x="6464663" y="2349638"/>
                </a:cubicBezTo>
                <a:cubicBezTo>
                  <a:pt x="6481952" y="2351007"/>
                  <a:pt x="6495511" y="2339314"/>
                  <a:pt x="6496382" y="2322274"/>
                </a:cubicBezTo>
                <a:cubicBezTo>
                  <a:pt x="6497252" y="2305730"/>
                  <a:pt x="6484316" y="2291177"/>
                  <a:pt x="6468146" y="2290555"/>
                </a:cubicBezTo>
                <a:cubicBezTo>
                  <a:pt x="6452847" y="2290058"/>
                  <a:pt x="6437422" y="2304735"/>
                  <a:pt x="6437174" y="2320159"/>
                </a:cubicBezTo>
                <a:close/>
                <a:moveTo>
                  <a:pt x="6526855" y="2322522"/>
                </a:moveTo>
                <a:cubicBezTo>
                  <a:pt x="6528100" y="2338817"/>
                  <a:pt x="6542902" y="2351007"/>
                  <a:pt x="6559569" y="2349638"/>
                </a:cubicBezTo>
                <a:cubicBezTo>
                  <a:pt x="6575490" y="2348270"/>
                  <a:pt x="6586312" y="2336080"/>
                  <a:pt x="6585938" y="2319910"/>
                </a:cubicBezTo>
                <a:cubicBezTo>
                  <a:pt x="6585566" y="2303243"/>
                  <a:pt x="6571510" y="2289809"/>
                  <a:pt x="6555340" y="2290680"/>
                </a:cubicBezTo>
                <a:cubicBezTo>
                  <a:pt x="6539667" y="2291550"/>
                  <a:pt x="6525612" y="2307223"/>
                  <a:pt x="6526732" y="2322522"/>
                </a:cubicBezTo>
                <a:close/>
                <a:moveTo>
                  <a:pt x="6675496" y="2319164"/>
                </a:moveTo>
                <a:cubicBezTo>
                  <a:pt x="6674874" y="2303740"/>
                  <a:pt x="6662187" y="2291053"/>
                  <a:pt x="6647137" y="2290555"/>
                </a:cubicBezTo>
                <a:cubicBezTo>
                  <a:pt x="6631837" y="2290058"/>
                  <a:pt x="6616537" y="2304860"/>
                  <a:pt x="6616288" y="2320283"/>
                </a:cubicBezTo>
                <a:cubicBezTo>
                  <a:pt x="6616164" y="2336454"/>
                  <a:pt x="6630096" y="2349887"/>
                  <a:pt x="6646763" y="2349763"/>
                </a:cubicBezTo>
                <a:cubicBezTo>
                  <a:pt x="6664053" y="2349514"/>
                  <a:pt x="6676118" y="2336702"/>
                  <a:pt x="6675371" y="2319164"/>
                </a:cubicBezTo>
                <a:close/>
                <a:moveTo>
                  <a:pt x="6735077" y="2290555"/>
                </a:moveTo>
                <a:cubicBezTo>
                  <a:pt x="6719404" y="2291053"/>
                  <a:pt x="6704975" y="2306477"/>
                  <a:pt x="6705846" y="2321900"/>
                </a:cubicBezTo>
                <a:cubicBezTo>
                  <a:pt x="6706717" y="2336951"/>
                  <a:pt x="6719653" y="2349265"/>
                  <a:pt x="6735077" y="2349638"/>
                </a:cubicBezTo>
                <a:cubicBezTo>
                  <a:pt x="6752490" y="2350136"/>
                  <a:pt x="6765054" y="2337697"/>
                  <a:pt x="6765054" y="2320408"/>
                </a:cubicBezTo>
                <a:cubicBezTo>
                  <a:pt x="6765054" y="2303740"/>
                  <a:pt x="6751247" y="2290058"/>
                  <a:pt x="6735077" y="2290555"/>
                </a:cubicBezTo>
                <a:close/>
                <a:moveTo>
                  <a:pt x="6852496" y="2320905"/>
                </a:moveTo>
                <a:cubicBezTo>
                  <a:pt x="6852745" y="2305482"/>
                  <a:pt x="6837819" y="2290431"/>
                  <a:pt x="6822395" y="2290431"/>
                </a:cubicBezTo>
                <a:cubicBezTo>
                  <a:pt x="6807345" y="2290431"/>
                  <a:pt x="6794408" y="2302870"/>
                  <a:pt x="6793413" y="2318293"/>
                </a:cubicBezTo>
                <a:cubicBezTo>
                  <a:pt x="6792294" y="2335707"/>
                  <a:pt x="6804111" y="2349016"/>
                  <a:pt x="6821276" y="2349638"/>
                </a:cubicBezTo>
                <a:cubicBezTo>
                  <a:pt x="6837943" y="2350260"/>
                  <a:pt x="6852248" y="2337076"/>
                  <a:pt x="6852496" y="2320905"/>
                </a:cubicBezTo>
                <a:close/>
                <a:moveTo>
                  <a:pt x="6882971" y="2322647"/>
                </a:moveTo>
                <a:cubicBezTo>
                  <a:pt x="6884090" y="2339563"/>
                  <a:pt x="6898021" y="2351255"/>
                  <a:pt x="6915187" y="2349514"/>
                </a:cubicBezTo>
                <a:cubicBezTo>
                  <a:pt x="6930486" y="2348021"/>
                  <a:pt x="6942552" y="2334588"/>
                  <a:pt x="6942054" y="2319537"/>
                </a:cubicBezTo>
                <a:cubicBezTo>
                  <a:pt x="6941556" y="2303864"/>
                  <a:pt x="6926008" y="2289560"/>
                  <a:pt x="6910584" y="2290431"/>
                </a:cubicBezTo>
                <a:cubicBezTo>
                  <a:pt x="6894415" y="2291302"/>
                  <a:pt x="6881851" y="2306103"/>
                  <a:pt x="6882971" y="2322647"/>
                </a:cubicBezTo>
                <a:close/>
                <a:moveTo>
                  <a:pt x="7002007" y="2290431"/>
                </a:moveTo>
                <a:cubicBezTo>
                  <a:pt x="6986957" y="2290182"/>
                  <a:pt x="6973772" y="2302496"/>
                  <a:pt x="6972528" y="2317796"/>
                </a:cubicBezTo>
                <a:cubicBezTo>
                  <a:pt x="6971160" y="2335085"/>
                  <a:pt x="6982852" y="2348643"/>
                  <a:pt x="6999893" y="2349514"/>
                </a:cubicBezTo>
                <a:cubicBezTo>
                  <a:pt x="7016560" y="2350385"/>
                  <a:pt x="7030989" y="2337449"/>
                  <a:pt x="7031611" y="2321279"/>
                </a:cubicBezTo>
                <a:cubicBezTo>
                  <a:pt x="7032233" y="2305979"/>
                  <a:pt x="7017431" y="2290555"/>
                  <a:pt x="7002007" y="2290431"/>
                </a:cubicBezTo>
                <a:close/>
                <a:moveTo>
                  <a:pt x="7087335" y="2290431"/>
                </a:moveTo>
                <a:cubicBezTo>
                  <a:pt x="7071664" y="2290928"/>
                  <a:pt x="7057234" y="2306352"/>
                  <a:pt x="7058105" y="2321776"/>
                </a:cubicBezTo>
                <a:cubicBezTo>
                  <a:pt x="7058976" y="2336827"/>
                  <a:pt x="7071912" y="2349141"/>
                  <a:pt x="7087335" y="2349514"/>
                </a:cubicBezTo>
                <a:cubicBezTo>
                  <a:pt x="7104750" y="2350011"/>
                  <a:pt x="7117313" y="2337573"/>
                  <a:pt x="7117313" y="2320283"/>
                </a:cubicBezTo>
                <a:cubicBezTo>
                  <a:pt x="7117313" y="2303616"/>
                  <a:pt x="7103506" y="2289933"/>
                  <a:pt x="7087335" y="2290431"/>
                </a:cubicBezTo>
                <a:close/>
                <a:moveTo>
                  <a:pt x="7206870" y="2319039"/>
                </a:moveTo>
                <a:cubicBezTo>
                  <a:pt x="7206248" y="2303616"/>
                  <a:pt x="7193686" y="2290804"/>
                  <a:pt x="7178635" y="2290307"/>
                </a:cubicBezTo>
                <a:cubicBezTo>
                  <a:pt x="7163335" y="2289809"/>
                  <a:pt x="7147911" y="2304486"/>
                  <a:pt x="7147787" y="2319910"/>
                </a:cubicBezTo>
                <a:cubicBezTo>
                  <a:pt x="7147538" y="2336080"/>
                  <a:pt x="7161469" y="2349638"/>
                  <a:pt x="7178137" y="2349514"/>
                </a:cubicBezTo>
                <a:cubicBezTo>
                  <a:pt x="7195426" y="2349265"/>
                  <a:pt x="7207617" y="2336454"/>
                  <a:pt x="7206870" y="2319039"/>
                </a:cubicBezTo>
                <a:close/>
                <a:moveTo>
                  <a:pt x="7266451" y="2290431"/>
                </a:moveTo>
                <a:cubicBezTo>
                  <a:pt x="7250778" y="2290928"/>
                  <a:pt x="7236350" y="2306352"/>
                  <a:pt x="7237220" y="2321776"/>
                </a:cubicBezTo>
                <a:cubicBezTo>
                  <a:pt x="7238090" y="2336827"/>
                  <a:pt x="7251027" y="2349141"/>
                  <a:pt x="7266451" y="2349514"/>
                </a:cubicBezTo>
                <a:cubicBezTo>
                  <a:pt x="7283865" y="2350011"/>
                  <a:pt x="7296427" y="2337573"/>
                  <a:pt x="7296427" y="2320283"/>
                </a:cubicBezTo>
                <a:cubicBezTo>
                  <a:pt x="7296427" y="2303616"/>
                  <a:pt x="7282621" y="2289933"/>
                  <a:pt x="7266451" y="2290431"/>
                </a:cubicBezTo>
                <a:close/>
                <a:moveTo>
                  <a:pt x="7353396" y="2290431"/>
                </a:moveTo>
                <a:cubicBezTo>
                  <a:pt x="7337226" y="2290680"/>
                  <a:pt x="7324041" y="2304984"/>
                  <a:pt x="7324663" y="2321652"/>
                </a:cubicBezTo>
                <a:cubicBezTo>
                  <a:pt x="7325285" y="2337697"/>
                  <a:pt x="7336977" y="2349265"/>
                  <a:pt x="7353023" y="2349638"/>
                </a:cubicBezTo>
                <a:cubicBezTo>
                  <a:pt x="7369690" y="2350011"/>
                  <a:pt x="7383746" y="2336827"/>
                  <a:pt x="7383870" y="2320532"/>
                </a:cubicBezTo>
                <a:cubicBezTo>
                  <a:pt x="7383870" y="2305108"/>
                  <a:pt x="7368819" y="2290182"/>
                  <a:pt x="7353396" y="2290431"/>
                </a:cubicBezTo>
                <a:close/>
                <a:moveTo>
                  <a:pt x="7441461" y="2290431"/>
                </a:moveTo>
                <a:cubicBezTo>
                  <a:pt x="7425166" y="2291675"/>
                  <a:pt x="7412977" y="2306477"/>
                  <a:pt x="7414345" y="2323144"/>
                </a:cubicBezTo>
                <a:cubicBezTo>
                  <a:pt x="7415713" y="2339066"/>
                  <a:pt x="7427902" y="2349887"/>
                  <a:pt x="7444073" y="2349514"/>
                </a:cubicBezTo>
                <a:cubicBezTo>
                  <a:pt x="7460740" y="2349141"/>
                  <a:pt x="7474174" y="2335085"/>
                  <a:pt x="7473303" y="2318915"/>
                </a:cubicBezTo>
                <a:cubicBezTo>
                  <a:pt x="7472433" y="2303367"/>
                  <a:pt x="7456635" y="2289187"/>
                  <a:pt x="7441461" y="2290431"/>
                </a:cubicBezTo>
                <a:close/>
                <a:moveTo>
                  <a:pt x="7562861" y="2318915"/>
                </a:moveTo>
                <a:cubicBezTo>
                  <a:pt x="7561990" y="2303243"/>
                  <a:pt x="7546193" y="2289187"/>
                  <a:pt x="7530894" y="2290431"/>
                </a:cubicBezTo>
                <a:cubicBezTo>
                  <a:pt x="7515718" y="2291550"/>
                  <a:pt x="7503902" y="2304611"/>
                  <a:pt x="7503778" y="2320159"/>
                </a:cubicBezTo>
                <a:cubicBezTo>
                  <a:pt x="7503778" y="2337449"/>
                  <a:pt x="7516341" y="2349887"/>
                  <a:pt x="7533630" y="2349514"/>
                </a:cubicBezTo>
                <a:cubicBezTo>
                  <a:pt x="7550298" y="2349141"/>
                  <a:pt x="7563732" y="2334961"/>
                  <a:pt x="7562861" y="2318915"/>
                </a:cubicBezTo>
                <a:close/>
                <a:moveTo>
                  <a:pt x="7622441" y="2290431"/>
                </a:moveTo>
                <a:cubicBezTo>
                  <a:pt x="7606271" y="2290431"/>
                  <a:pt x="7592962" y="2304611"/>
                  <a:pt x="7593336" y="2321279"/>
                </a:cubicBezTo>
                <a:cubicBezTo>
                  <a:pt x="7593708" y="2337324"/>
                  <a:pt x="7605276" y="2349016"/>
                  <a:pt x="7621322" y="2349638"/>
                </a:cubicBezTo>
                <a:cubicBezTo>
                  <a:pt x="7637989" y="2350260"/>
                  <a:pt x="7652294" y="2337076"/>
                  <a:pt x="7652542" y="2320905"/>
                </a:cubicBezTo>
                <a:cubicBezTo>
                  <a:pt x="7652791" y="2305482"/>
                  <a:pt x="7637865" y="2290431"/>
                  <a:pt x="7622441" y="2290431"/>
                </a:cubicBezTo>
                <a:close/>
                <a:moveTo>
                  <a:pt x="7679036" y="2321900"/>
                </a:moveTo>
                <a:cubicBezTo>
                  <a:pt x="7680032" y="2338070"/>
                  <a:pt x="7694709" y="2350633"/>
                  <a:pt x="7711253" y="2349514"/>
                </a:cubicBezTo>
                <a:cubicBezTo>
                  <a:pt x="7727173" y="2348394"/>
                  <a:pt x="7738244" y="2336329"/>
                  <a:pt x="7738119" y="2320159"/>
                </a:cubicBezTo>
                <a:cubicBezTo>
                  <a:pt x="7738119" y="2303491"/>
                  <a:pt x="7724188" y="2289809"/>
                  <a:pt x="7708018" y="2290431"/>
                </a:cubicBezTo>
                <a:cubicBezTo>
                  <a:pt x="7692346" y="2291053"/>
                  <a:pt x="7678042" y="2306477"/>
                  <a:pt x="7678912" y="2321900"/>
                </a:cubicBezTo>
                <a:close/>
                <a:moveTo>
                  <a:pt x="7768594" y="2320905"/>
                </a:moveTo>
                <a:cubicBezTo>
                  <a:pt x="7768843" y="2337076"/>
                  <a:pt x="7783147" y="2350260"/>
                  <a:pt x="7799815" y="2349638"/>
                </a:cubicBezTo>
                <a:cubicBezTo>
                  <a:pt x="7815860" y="2349016"/>
                  <a:pt x="7827304" y="2337324"/>
                  <a:pt x="7827802" y="2321279"/>
                </a:cubicBezTo>
                <a:cubicBezTo>
                  <a:pt x="7828299" y="2304611"/>
                  <a:pt x="7814989" y="2290555"/>
                  <a:pt x="7798695" y="2290431"/>
                </a:cubicBezTo>
                <a:cubicBezTo>
                  <a:pt x="7783271" y="2290431"/>
                  <a:pt x="7768345" y="2305482"/>
                  <a:pt x="7768594" y="2320905"/>
                </a:cubicBezTo>
                <a:close/>
                <a:moveTo>
                  <a:pt x="7917235" y="2318418"/>
                </a:moveTo>
                <a:cubicBezTo>
                  <a:pt x="7916239" y="2302994"/>
                  <a:pt x="7903303" y="2290555"/>
                  <a:pt x="7888253" y="2290431"/>
                </a:cubicBezTo>
                <a:cubicBezTo>
                  <a:pt x="7872829" y="2290431"/>
                  <a:pt x="7857903" y="2305357"/>
                  <a:pt x="7858027" y="2320781"/>
                </a:cubicBezTo>
                <a:cubicBezTo>
                  <a:pt x="7858276" y="2336951"/>
                  <a:pt x="7872580" y="2350136"/>
                  <a:pt x="7889123" y="2349638"/>
                </a:cubicBezTo>
                <a:cubicBezTo>
                  <a:pt x="7906289" y="2349016"/>
                  <a:pt x="7918230" y="2335707"/>
                  <a:pt x="7917110" y="2318418"/>
                </a:cubicBezTo>
                <a:close/>
                <a:moveTo>
                  <a:pt x="7972711" y="2290555"/>
                </a:moveTo>
                <a:cubicBezTo>
                  <a:pt x="7956415" y="2291799"/>
                  <a:pt x="7944226" y="2306601"/>
                  <a:pt x="7945594" y="2323269"/>
                </a:cubicBezTo>
                <a:cubicBezTo>
                  <a:pt x="7946963" y="2339190"/>
                  <a:pt x="7959152" y="2350011"/>
                  <a:pt x="7975322" y="2349638"/>
                </a:cubicBezTo>
                <a:cubicBezTo>
                  <a:pt x="7991990" y="2349265"/>
                  <a:pt x="8005423" y="2335210"/>
                  <a:pt x="8004553" y="2319039"/>
                </a:cubicBezTo>
                <a:cubicBezTo>
                  <a:pt x="8003683" y="2303491"/>
                  <a:pt x="7987885" y="2289311"/>
                  <a:pt x="7972711" y="2290555"/>
                </a:cubicBezTo>
                <a:close/>
                <a:moveTo>
                  <a:pt x="8094235" y="2319661"/>
                </a:moveTo>
                <a:cubicBezTo>
                  <a:pt x="8093737" y="2304113"/>
                  <a:pt x="8078189" y="2289685"/>
                  <a:pt x="8062890" y="2290431"/>
                </a:cubicBezTo>
                <a:cubicBezTo>
                  <a:pt x="8047839" y="2291302"/>
                  <a:pt x="8035525" y="2304238"/>
                  <a:pt x="8035152" y="2319661"/>
                </a:cubicBezTo>
                <a:cubicBezTo>
                  <a:pt x="8034779" y="2337076"/>
                  <a:pt x="8047093" y="2349638"/>
                  <a:pt x="8064383" y="2349638"/>
                </a:cubicBezTo>
                <a:cubicBezTo>
                  <a:pt x="8081050" y="2349638"/>
                  <a:pt x="8094733" y="2335832"/>
                  <a:pt x="8094235" y="2319661"/>
                </a:cubicBezTo>
                <a:close/>
                <a:moveTo>
                  <a:pt x="8154437" y="2290555"/>
                </a:moveTo>
                <a:cubicBezTo>
                  <a:pt x="8139387" y="2290182"/>
                  <a:pt x="8126077" y="2302372"/>
                  <a:pt x="8124709" y="2317671"/>
                </a:cubicBezTo>
                <a:cubicBezTo>
                  <a:pt x="8123217" y="2334836"/>
                  <a:pt x="8134909" y="2348643"/>
                  <a:pt x="8151950" y="2349638"/>
                </a:cubicBezTo>
                <a:cubicBezTo>
                  <a:pt x="8168493" y="2350633"/>
                  <a:pt x="8183170" y="2337822"/>
                  <a:pt x="8183917" y="2321652"/>
                </a:cubicBezTo>
                <a:cubicBezTo>
                  <a:pt x="8184663" y="2306228"/>
                  <a:pt x="8170110" y="2290928"/>
                  <a:pt x="8154437" y="2290555"/>
                </a:cubicBezTo>
                <a:close/>
                <a:moveTo>
                  <a:pt x="8210411" y="2319661"/>
                </a:moveTo>
                <a:cubicBezTo>
                  <a:pt x="8209913" y="2334588"/>
                  <a:pt x="8221979" y="2348146"/>
                  <a:pt x="8237278" y="2349638"/>
                </a:cubicBezTo>
                <a:cubicBezTo>
                  <a:pt x="8254443" y="2351255"/>
                  <a:pt x="8268374" y="2339687"/>
                  <a:pt x="8269494" y="2322771"/>
                </a:cubicBezTo>
                <a:cubicBezTo>
                  <a:pt x="8270613" y="2306228"/>
                  <a:pt x="8257926" y="2291426"/>
                  <a:pt x="8241755" y="2290555"/>
                </a:cubicBezTo>
                <a:cubicBezTo>
                  <a:pt x="8226456" y="2289685"/>
                  <a:pt x="8210908" y="2304113"/>
                  <a:pt x="8210411" y="2319661"/>
                </a:cubicBezTo>
                <a:close/>
                <a:moveTo>
                  <a:pt x="8330194" y="2290555"/>
                </a:moveTo>
                <a:cubicBezTo>
                  <a:pt x="8314770" y="2290431"/>
                  <a:pt x="8299719" y="2305482"/>
                  <a:pt x="8299968" y="2320905"/>
                </a:cubicBezTo>
                <a:cubicBezTo>
                  <a:pt x="8300092" y="2335956"/>
                  <a:pt x="8312655" y="2348768"/>
                  <a:pt x="8328079" y="2349638"/>
                </a:cubicBezTo>
                <a:cubicBezTo>
                  <a:pt x="8345493" y="2350633"/>
                  <a:pt x="8358553" y="2338817"/>
                  <a:pt x="8359175" y="2321527"/>
                </a:cubicBezTo>
                <a:cubicBezTo>
                  <a:pt x="8359673" y="2304860"/>
                  <a:pt x="8346488" y="2290680"/>
                  <a:pt x="8330194" y="2290555"/>
                </a:cubicBezTo>
                <a:close/>
                <a:moveTo>
                  <a:pt x="8417512" y="2290555"/>
                </a:moveTo>
                <a:cubicBezTo>
                  <a:pt x="8402959" y="2291675"/>
                  <a:pt x="8389774" y="2305730"/>
                  <a:pt x="8389649" y="2320159"/>
                </a:cubicBezTo>
                <a:cubicBezTo>
                  <a:pt x="8389401" y="2336329"/>
                  <a:pt x="8403332" y="2349887"/>
                  <a:pt x="8419999" y="2349638"/>
                </a:cubicBezTo>
                <a:cubicBezTo>
                  <a:pt x="8437414" y="2349390"/>
                  <a:pt x="8449479" y="2336702"/>
                  <a:pt x="8448732" y="2319164"/>
                </a:cubicBezTo>
                <a:cubicBezTo>
                  <a:pt x="8448111" y="2302621"/>
                  <a:pt x="8433558" y="2289311"/>
                  <a:pt x="8417512" y="2290555"/>
                </a:cubicBezTo>
                <a:close/>
                <a:moveTo>
                  <a:pt x="8509806" y="2290555"/>
                </a:moveTo>
                <a:cubicBezTo>
                  <a:pt x="8494506" y="2290182"/>
                  <a:pt x="8479207" y="2305108"/>
                  <a:pt x="8479207" y="2320532"/>
                </a:cubicBezTo>
                <a:cubicBezTo>
                  <a:pt x="8479207" y="2335583"/>
                  <a:pt x="8491521" y="2348643"/>
                  <a:pt x="8506945" y="2349763"/>
                </a:cubicBezTo>
                <a:cubicBezTo>
                  <a:pt x="8524234" y="2351007"/>
                  <a:pt x="8537668" y="2339066"/>
                  <a:pt x="8538415" y="2322025"/>
                </a:cubicBezTo>
                <a:cubicBezTo>
                  <a:pt x="8539161" y="2305357"/>
                  <a:pt x="8526100" y="2291053"/>
                  <a:pt x="8509806" y="2290680"/>
                </a:cubicBezTo>
                <a:close/>
                <a:moveTo>
                  <a:pt x="8625733" y="2319039"/>
                </a:moveTo>
                <a:cubicBezTo>
                  <a:pt x="8624862" y="2303367"/>
                  <a:pt x="8609065" y="2289311"/>
                  <a:pt x="8593766" y="2290555"/>
                </a:cubicBezTo>
                <a:cubicBezTo>
                  <a:pt x="8578591" y="2291675"/>
                  <a:pt x="8566774" y="2304735"/>
                  <a:pt x="8566650" y="2320283"/>
                </a:cubicBezTo>
                <a:cubicBezTo>
                  <a:pt x="8566650" y="2337573"/>
                  <a:pt x="8579212" y="2350011"/>
                  <a:pt x="8596502" y="2349638"/>
                </a:cubicBezTo>
                <a:cubicBezTo>
                  <a:pt x="8613170" y="2349265"/>
                  <a:pt x="8626603" y="2335085"/>
                  <a:pt x="8625733" y="2319039"/>
                </a:cubicBezTo>
                <a:close/>
                <a:moveTo>
                  <a:pt x="8715415" y="2320905"/>
                </a:moveTo>
                <a:cubicBezTo>
                  <a:pt x="8715664" y="2305482"/>
                  <a:pt x="8700737" y="2290431"/>
                  <a:pt x="8685314" y="2290431"/>
                </a:cubicBezTo>
                <a:cubicBezTo>
                  <a:pt x="8670263" y="2290431"/>
                  <a:pt x="8657327" y="2302870"/>
                  <a:pt x="8656332" y="2318293"/>
                </a:cubicBezTo>
                <a:cubicBezTo>
                  <a:pt x="8655212" y="2335707"/>
                  <a:pt x="8667028" y="2349016"/>
                  <a:pt x="8684194" y="2349638"/>
                </a:cubicBezTo>
                <a:cubicBezTo>
                  <a:pt x="8700862" y="2350260"/>
                  <a:pt x="8715166" y="2337076"/>
                  <a:pt x="8715415" y="2320905"/>
                </a:cubicBezTo>
                <a:close/>
                <a:moveTo>
                  <a:pt x="8804972" y="2320035"/>
                </a:moveTo>
                <a:cubicBezTo>
                  <a:pt x="8804723" y="2304611"/>
                  <a:pt x="8789424" y="2289809"/>
                  <a:pt x="8774125" y="2290431"/>
                </a:cubicBezTo>
                <a:cubicBezTo>
                  <a:pt x="8759074" y="2290928"/>
                  <a:pt x="8746511" y="2303740"/>
                  <a:pt x="8745889" y="2319164"/>
                </a:cubicBezTo>
                <a:cubicBezTo>
                  <a:pt x="8745143" y="2336578"/>
                  <a:pt x="8757208" y="2349390"/>
                  <a:pt x="8774622" y="2349638"/>
                </a:cubicBezTo>
                <a:cubicBezTo>
                  <a:pt x="8791290" y="2349763"/>
                  <a:pt x="8805221" y="2336329"/>
                  <a:pt x="8804972" y="2320159"/>
                </a:cubicBezTo>
                <a:close/>
                <a:moveTo>
                  <a:pt x="8890674" y="2319039"/>
                </a:moveTo>
                <a:cubicBezTo>
                  <a:pt x="8890052" y="2303616"/>
                  <a:pt x="8877364" y="2290928"/>
                  <a:pt x="8862314" y="2290431"/>
                </a:cubicBezTo>
                <a:cubicBezTo>
                  <a:pt x="8847014" y="2289933"/>
                  <a:pt x="8831715" y="2304735"/>
                  <a:pt x="8831466" y="2320159"/>
                </a:cubicBezTo>
                <a:cubicBezTo>
                  <a:pt x="8831342" y="2336329"/>
                  <a:pt x="8845273" y="2349763"/>
                  <a:pt x="8861941" y="2349638"/>
                </a:cubicBezTo>
                <a:cubicBezTo>
                  <a:pt x="8879230" y="2349390"/>
                  <a:pt x="8891296" y="2336578"/>
                  <a:pt x="8890549" y="2319039"/>
                </a:cubicBezTo>
                <a:close/>
                <a:moveTo>
                  <a:pt x="8950254" y="2290431"/>
                </a:moveTo>
                <a:cubicBezTo>
                  <a:pt x="8934581" y="2290928"/>
                  <a:pt x="8920153" y="2306352"/>
                  <a:pt x="8921024" y="2321776"/>
                </a:cubicBezTo>
                <a:cubicBezTo>
                  <a:pt x="8921895" y="2336827"/>
                  <a:pt x="8934830" y="2349141"/>
                  <a:pt x="8950254" y="2349514"/>
                </a:cubicBezTo>
                <a:cubicBezTo>
                  <a:pt x="8967668" y="2350011"/>
                  <a:pt x="8980231" y="2337573"/>
                  <a:pt x="8980231" y="2320283"/>
                </a:cubicBezTo>
                <a:cubicBezTo>
                  <a:pt x="8980231" y="2303616"/>
                  <a:pt x="8966424" y="2289933"/>
                  <a:pt x="8950254" y="2290431"/>
                </a:cubicBezTo>
                <a:close/>
                <a:moveTo>
                  <a:pt x="9069788" y="2319413"/>
                </a:moveTo>
                <a:cubicBezTo>
                  <a:pt x="9069291" y="2303989"/>
                  <a:pt x="9056852" y="2291053"/>
                  <a:pt x="9041926" y="2290431"/>
                </a:cubicBezTo>
                <a:cubicBezTo>
                  <a:pt x="9026627" y="2289685"/>
                  <a:pt x="9011203" y="2304238"/>
                  <a:pt x="9010705" y="2319786"/>
                </a:cubicBezTo>
                <a:cubicBezTo>
                  <a:pt x="9010332" y="2335956"/>
                  <a:pt x="9024014" y="2349638"/>
                  <a:pt x="9040807" y="2349638"/>
                </a:cubicBezTo>
                <a:cubicBezTo>
                  <a:pt x="9058220" y="2349638"/>
                  <a:pt x="9070411" y="2336951"/>
                  <a:pt x="9069788" y="2319537"/>
                </a:cubicBezTo>
                <a:close/>
                <a:moveTo>
                  <a:pt x="9127628" y="2290431"/>
                </a:moveTo>
                <a:cubicBezTo>
                  <a:pt x="9112577" y="2290182"/>
                  <a:pt x="9099392" y="2302372"/>
                  <a:pt x="9098148" y="2317796"/>
                </a:cubicBezTo>
                <a:cubicBezTo>
                  <a:pt x="9096780" y="2335085"/>
                  <a:pt x="9108473" y="2348643"/>
                  <a:pt x="9125513" y="2349638"/>
                </a:cubicBezTo>
                <a:cubicBezTo>
                  <a:pt x="9142056" y="2350509"/>
                  <a:pt x="9156610" y="2337573"/>
                  <a:pt x="9157231" y="2321403"/>
                </a:cubicBezTo>
                <a:cubicBezTo>
                  <a:pt x="9157853" y="2305979"/>
                  <a:pt x="9143176" y="2290680"/>
                  <a:pt x="9127628" y="2290431"/>
                </a:cubicBezTo>
                <a:close/>
                <a:moveTo>
                  <a:pt x="9187581" y="2320532"/>
                </a:moveTo>
                <a:cubicBezTo>
                  <a:pt x="9187581" y="2336702"/>
                  <a:pt x="9198776" y="2348643"/>
                  <a:pt x="9214822" y="2349638"/>
                </a:cubicBezTo>
                <a:cubicBezTo>
                  <a:pt x="9231365" y="2350633"/>
                  <a:pt x="9246043" y="2337822"/>
                  <a:pt x="9246789" y="2321652"/>
                </a:cubicBezTo>
                <a:cubicBezTo>
                  <a:pt x="9247535" y="2306228"/>
                  <a:pt x="9232982" y="2290928"/>
                  <a:pt x="9217433" y="2290431"/>
                </a:cubicBezTo>
                <a:cubicBezTo>
                  <a:pt x="9201263" y="2290058"/>
                  <a:pt x="9187581" y="2303740"/>
                  <a:pt x="9187581" y="2320532"/>
                </a:cubicBezTo>
                <a:close/>
                <a:moveTo>
                  <a:pt x="9304503" y="2290431"/>
                </a:moveTo>
                <a:cubicBezTo>
                  <a:pt x="9288333" y="2291550"/>
                  <a:pt x="9275895" y="2306352"/>
                  <a:pt x="9277139" y="2322896"/>
                </a:cubicBezTo>
                <a:cubicBezTo>
                  <a:pt x="9278383" y="2338817"/>
                  <a:pt x="9290572" y="2349763"/>
                  <a:pt x="9306618" y="2349514"/>
                </a:cubicBezTo>
                <a:cubicBezTo>
                  <a:pt x="9323285" y="2349265"/>
                  <a:pt x="9336844" y="2335334"/>
                  <a:pt x="9336097" y="2319164"/>
                </a:cubicBezTo>
                <a:cubicBezTo>
                  <a:pt x="9335351" y="2303491"/>
                  <a:pt x="9319803" y="2289311"/>
                  <a:pt x="9304379" y="2290307"/>
                </a:cubicBezTo>
                <a:close/>
                <a:moveTo>
                  <a:pt x="9366696" y="2320532"/>
                </a:moveTo>
                <a:cubicBezTo>
                  <a:pt x="9366696" y="2336702"/>
                  <a:pt x="9377891" y="2348643"/>
                  <a:pt x="9393936" y="2349638"/>
                </a:cubicBezTo>
                <a:cubicBezTo>
                  <a:pt x="9410480" y="2350633"/>
                  <a:pt x="9425157" y="2337822"/>
                  <a:pt x="9425903" y="2321652"/>
                </a:cubicBezTo>
                <a:cubicBezTo>
                  <a:pt x="9426650" y="2306228"/>
                  <a:pt x="9412097" y="2290928"/>
                  <a:pt x="9396549" y="2290431"/>
                </a:cubicBezTo>
                <a:cubicBezTo>
                  <a:pt x="9380379" y="2290058"/>
                  <a:pt x="9366696" y="2303740"/>
                  <a:pt x="9366696" y="2320532"/>
                </a:cubicBezTo>
                <a:close/>
                <a:moveTo>
                  <a:pt x="9511480" y="2319164"/>
                </a:moveTo>
                <a:cubicBezTo>
                  <a:pt x="9510859" y="2303740"/>
                  <a:pt x="9498296" y="2290928"/>
                  <a:pt x="9483245" y="2290431"/>
                </a:cubicBezTo>
                <a:cubicBezTo>
                  <a:pt x="9467946" y="2289933"/>
                  <a:pt x="9452522" y="2304611"/>
                  <a:pt x="9452397" y="2320035"/>
                </a:cubicBezTo>
                <a:cubicBezTo>
                  <a:pt x="9452148" y="2336205"/>
                  <a:pt x="9466080" y="2349763"/>
                  <a:pt x="9482747" y="2349638"/>
                </a:cubicBezTo>
                <a:cubicBezTo>
                  <a:pt x="9500037" y="2349390"/>
                  <a:pt x="9512227" y="2336578"/>
                  <a:pt x="9511480" y="2319164"/>
                </a:cubicBezTo>
                <a:close/>
                <a:moveTo>
                  <a:pt x="9541830" y="2321776"/>
                </a:moveTo>
                <a:cubicBezTo>
                  <a:pt x="9542701" y="2337946"/>
                  <a:pt x="9557503" y="2350633"/>
                  <a:pt x="9574047" y="2349514"/>
                </a:cubicBezTo>
                <a:cubicBezTo>
                  <a:pt x="9589968" y="2348519"/>
                  <a:pt x="9601163" y="2336454"/>
                  <a:pt x="9601038" y="2320283"/>
                </a:cubicBezTo>
                <a:cubicBezTo>
                  <a:pt x="9601038" y="2303616"/>
                  <a:pt x="9587231" y="2289933"/>
                  <a:pt x="9571061" y="2290431"/>
                </a:cubicBezTo>
                <a:cubicBezTo>
                  <a:pt x="9555389" y="2290928"/>
                  <a:pt x="9540960" y="2306352"/>
                  <a:pt x="9541830" y="2321776"/>
                </a:cubicBezTo>
                <a:close/>
                <a:moveTo>
                  <a:pt x="9660618" y="2290431"/>
                </a:moveTo>
                <a:cubicBezTo>
                  <a:pt x="9644946" y="2290928"/>
                  <a:pt x="9630517" y="2306352"/>
                  <a:pt x="9631388" y="2321776"/>
                </a:cubicBezTo>
                <a:cubicBezTo>
                  <a:pt x="9632259" y="2336827"/>
                  <a:pt x="9645195" y="2349141"/>
                  <a:pt x="9660618" y="2349514"/>
                </a:cubicBezTo>
                <a:cubicBezTo>
                  <a:pt x="9678033" y="2350011"/>
                  <a:pt x="9690596" y="2337573"/>
                  <a:pt x="9690596" y="2320283"/>
                </a:cubicBezTo>
                <a:cubicBezTo>
                  <a:pt x="9690596" y="2303616"/>
                  <a:pt x="9676789" y="2289933"/>
                  <a:pt x="9660618" y="2290431"/>
                </a:cubicBezTo>
                <a:close/>
                <a:moveTo>
                  <a:pt x="9748434" y="2290431"/>
                </a:moveTo>
                <a:cubicBezTo>
                  <a:pt x="9733384" y="2290182"/>
                  <a:pt x="9720199" y="2302372"/>
                  <a:pt x="9718955" y="2317796"/>
                </a:cubicBezTo>
                <a:cubicBezTo>
                  <a:pt x="9717587" y="2335085"/>
                  <a:pt x="9729279" y="2348643"/>
                  <a:pt x="9746320" y="2349638"/>
                </a:cubicBezTo>
                <a:cubicBezTo>
                  <a:pt x="9762863" y="2350509"/>
                  <a:pt x="9777416" y="2337573"/>
                  <a:pt x="9778038" y="2321403"/>
                </a:cubicBezTo>
                <a:cubicBezTo>
                  <a:pt x="9778660" y="2305979"/>
                  <a:pt x="9763982" y="2290680"/>
                  <a:pt x="9748434" y="2290431"/>
                </a:cubicBezTo>
                <a:close/>
                <a:moveTo>
                  <a:pt x="9867596" y="2320035"/>
                </a:moveTo>
                <a:cubicBezTo>
                  <a:pt x="9867347" y="2304611"/>
                  <a:pt x="9852047" y="2289809"/>
                  <a:pt x="9836748" y="2290431"/>
                </a:cubicBezTo>
                <a:cubicBezTo>
                  <a:pt x="9821697" y="2290928"/>
                  <a:pt x="9809134" y="2303740"/>
                  <a:pt x="9808513" y="2319164"/>
                </a:cubicBezTo>
                <a:cubicBezTo>
                  <a:pt x="9807766" y="2336578"/>
                  <a:pt x="9819832" y="2349390"/>
                  <a:pt x="9837246" y="2349638"/>
                </a:cubicBezTo>
                <a:cubicBezTo>
                  <a:pt x="9853914" y="2349763"/>
                  <a:pt x="9867845" y="2336329"/>
                  <a:pt x="9867596" y="2320159"/>
                </a:cubicBezTo>
                <a:close/>
                <a:moveTo>
                  <a:pt x="9926181" y="2290431"/>
                </a:moveTo>
                <a:cubicBezTo>
                  <a:pt x="9910011" y="2291053"/>
                  <a:pt x="9897075" y="2305606"/>
                  <a:pt x="9897946" y="2322149"/>
                </a:cubicBezTo>
                <a:cubicBezTo>
                  <a:pt x="9898816" y="2338070"/>
                  <a:pt x="9910758" y="2349390"/>
                  <a:pt x="9926803" y="2349638"/>
                </a:cubicBezTo>
                <a:cubicBezTo>
                  <a:pt x="9943470" y="2349763"/>
                  <a:pt x="9957402" y="2336329"/>
                  <a:pt x="9957029" y="2320035"/>
                </a:cubicBezTo>
                <a:cubicBezTo>
                  <a:pt x="9956780" y="2304486"/>
                  <a:pt x="9941480" y="2289809"/>
                  <a:pt x="9926057" y="2290431"/>
                </a:cubicBezTo>
                <a:close/>
                <a:moveTo>
                  <a:pt x="10042855" y="2320283"/>
                </a:moveTo>
                <a:cubicBezTo>
                  <a:pt x="10042855" y="2304735"/>
                  <a:pt x="10030914" y="2291675"/>
                  <a:pt x="10015739" y="2290555"/>
                </a:cubicBezTo>
                <a:cubicBezTo>
                  <a:pt x="10000439" y="2289311"/>
                  <a:pt x="9984643" y="2303367"/>
                  <a:pt x="9983772" y="2319039"/>
                </a:cubicBezTo>
                <a:cubicBezTo>
                  <a:pt x="9982901" y="2335085"/>
                  <a:pt x="9996334" y="2349265"/>
                  <a:pt x="10013002" y="2349638"/>
                </a:cubicBezTo>
                <a:cubicBezTo>
                  <a:pt x="10030416" y="2350011"/>
                  <a:pt x="10042979" y="2337697"/>
                  <a:pt x="10042855" y="2320283"/>
                </a:cubicBezTo>
                <a:close/>
                <a:moveTo>
                  <a:pt x="10103181" y="2290431"/>
                </a:moveTo>
                <a:cubicBezTo>
                  <a:pt x="10087633" y="2290431"/>
                  <a:pt x="10072831" y="2305606"/>
                  <a:pt x="10073205" y="2321030"/>
                </a:cubicBezTo>
                <a:cubicBezTo>
                  <a:pt x="10073578" y="2336080"/>
                  <a:pt x="10086265" y="2348768"/>
                  <a:pt x="10101564" y="2349514"/>
                </a:cubicBezTo>
                <a:cubicBezTo>
                  <a:pt x="10119103" y="2350385"/>
                  <a:pt x="10131914" y="2338444"/>
                  <a:pt x="10132288" y="2321154"/>
                </a:cubicBezTo>
                <a:cubicBezTo>
                  <a:pt x="10132661" y="2304486"/>
                  <a:pt x="10119351" y="2290431"/>
                  <a:pt x="10103057" y="2290431"/>
                </a:cubicBezTo>
                <a:close/>
                <a:moveTo>
                  <a:pt x="10162762" y="2321776"/>
                </a:moveTo>
                <a:cubicBezTo>
                  <a:pt x="10163632" y="2337946"/>
                  <a:pt x="10178434" y="2350633"/>
                  <a:pt x="10194978" y="2349514"/>
                </a:cubicBezTo>
                <a:cubicBezTo>
                  <a:pt x="10210899" y="2348519"/>
                  <a:pt x="10222094" y="2336454"/>
                  <a:pt x="10221969" y="2320283"/>
                </a:cubicBezTo>
                <a:cubicBezTo>
                  <a:pt x="10221969" y="2303616"/>
                  <a:pt x="10208163" y="2289933"/>
                  <a:pt x="10191993" y="2290431"/>
                </a:cubicBezTo>
                <a:cubicBezTo>
                  <a:pt x="10176320" y="2290928"/>
                  <a:pt x="10161892" y="2306352"/>
                  <a:pt x="10162762" y="2321776"/>
                </a:cubicBezTo>
                <a:close/>
                <a:moveTo>
                  <a:pt x="10280306" y="2290555"/>
                </a:moveTo>
                <a:cubicBezTo>
                  <a:pt x="10265753" y="2291675"/>
                  <a:pt x="10252568" y="2305730"/>
                  <a:pt x="10252444" y="2320159"/>
                </a:cubicBezTo>
                <a:cubicBezTo>
                  <a:pt x="10252319" y="2336454"/>
                  <a:pt x="10266126" y="2349887"/>
                  <a:pt x="10282918" y="2349638"/>
                </a:cubicBezTo>
                <a:cubicBezTo>
                  <a:pt x="10300332" y="2349390"/>
                  <a:pt x="10312273" y="2336578"/>
                  <a:pt x="10311651" y="2319164"/>
                </a:cubicBezTo>
                <a:cubicBezTo>
                  <a:pt x="10310905" y="2302621"/>
                  <a:pt x="10296476" y="2289311"/>
                  <a:pt x="10280430" y="2290680"/>
                </a:cubicBezTo>
                <a:close/>
                <a:moveTo>
                  <a:pt x="10368122" y="2290555"/>
                </a:moveTo>
                <a:cubicBezTo>
                  <a:pt x="10351952" y="2291053"/>
                  <a:pt x="10339016" y="2305606"/>
                  <a:pt x="10339762" y="2322149"/>
                </a:cubicBezTo>
                <a:cubicBezTo>
                  <a:pt x="10340509" y="2338195"/>
                  <a:pt x="10352325" y="2349514"/>
                  <a:pt x="10368495" y="2349763"/>
                </a:cubicBezTo>
                <a:cubicBezTo>
                  <a:pt x="10385163" y="2350011"/>
                  <a:pt x="10399094" y="2336578"/>
                  <a:pt x="10398970" y="2320283"/>
                </a:cubicBezTo>
                <a:cubicBezTo>
                  <a:pt x="10398845" y="2304860"/>
                  <a:pt x="10383422" y="2290058"/>
                  <a:pt x="10368122" y="2290555"/>
                </a:cubicBezTo>
                <a:close/>
                <a:moveTo>
                  <a:pt x="10488527" y="2319786"/>
                </a:moveTo>
                <a:cubicBezTo>
                  <a:pt x="10488030" y="2304238"/>
                  <a:pt x="10472481" y="2289809"/>
                  <a:pt x="10457182" y="2290555"/>
                </a:cubicBezTo>
                <a:cubicBezTo>
                  <a:pt x="10442131" y="2291426"/>
                  <a:pt x="10429817" y="2304362"/>
                  <a:pt x="10429444" y="2319786"/>
                </a:cubicBezTo>
                <a:cubicBezTo>
                  <a:pt x="10429071" y="2337200"/>
                  <a:pt x="10441385" y="2349763"/>
                  <a:pt x="10458675" y="2349763"/>
                </a:cubicBezTo>
                <a:cubicBezTo>
                  <a:pt x="10475342" y="2349763"/>
                  <a:pt x="10489025" y="2335956"/>
                  <a:pt x="10488527" y="2319786"/>
                </a:cubicBezTo>
                <a:close/>
                <a:moveTo>
                  <a:pt x="10578084" y="2321030"/>
                </a:moveTo>
                <a:cubicBezTo>
                  <a:pt x="10578333" y="2305606"/>
                  <a:pt x="10563407" y="2290555"/>
                  <a:pt x="10547983" y="2290555"/>
                </a:cubicBezTo>
                <a:cubicBezTo>
                  <a:pt x="10532932" y="2290555"/>
                  <a:pt x="10519997" y="2302994"/>
                  <a:pt x="10519001" y="2318418"/>
                </a:cubicBezTo>
                <a:cubicBezTo>
                  <a:pt x="10517882" y="2335832"/>
                  <a:pt x="10529698" y="2349141"/>
                  <a:pt x="10546864" y="2349763"/>
                </a:cubicBezTo>
                <a:cubicBezTo>
                  <a:pt x="10563531" y="2350385"/>
                  <a:pt x="10577835" y="2337200"/>
                  <a:pt x="10578084" y="2321030"/>
                </a:cubicBezTo>
                <a:close/>
                <a:moveTo>
                  <a:pt x="10635053" y="2290555"/>
                </a:moveTo>
                <a:cubicBezTo>
                  <a:pt x="10619629" y="2290307"/>
                  <a:pt x="10604578" y="2305233"/>
                  <a:pt x="10604578" y="2320657"/>
                </a:cubicBezTo>
                <a:cubicBezTo>
                  <a:pt x="10604578" y="2335707"/>
                  <a:pt x="10617017" y="2348643"/>
                  <a:pt x="10632441" y="2349638"/>
                </a:cubicBezTo>
                <a:cubicBezTo>
                  <a:pt x="10649730" y="2350758"/>
                  <a:pt x="10663040" y="2338941"/>
                  <a:pt x="10663786" y="2321776"/>
                </a:cubicBezTo>
                <a:cubicBezTo>
                  <a:pt x="10664408" y="2305108"/>
                  <a:pt x="10651223" y="2290804"/>
                  <a:pt x="10635053" y="2290555"/>
                </a:cubicBezTo>
                <a:close/>
                <a:moveTo>
                  <a:pt x="10753344" y="2320905"/>
                </a:moveTo>
                <a:cubicBezTo>
                  <a:pt x="10753592" y="2304238"/>
                  <a:pt x="10740034" y="2290307"/>
                  <a:pt x="10723864" y="2290555"/>
                </a:cubicBezTo>
                <a:cubicBezTo>
                  <a:pt x="10709435" y="2290804"/>
                  <a:pt x="10695504" y="2303989"/>
                  <a:pt x="10694385" y="2318542"/>
                </a:cubicBezTo>
                <a:cubicBezTo>
                  <a:pt x="10693141" y="2334588"/>
                  <a:pt x="10706450" y="2349016"/>
                  <a:pt x="10722994" y="2349638"/>
                </a:cubicBezTo>
                <a:cubicBezTo>
                  <a:pt x="10740407" y="2350385"/>
                  <a:pt x="10753219" y="2338195"/>
                  <a:pt x="10753468" y="2320905"/>
                </a:cubicBezTo>
                <a:close/>
                <a:moveTo>
                  <a:pt x="10783818" y="2322522"/>
                </a:moveTo>
                <a:cubicBezTo>
                  <a:pt x="10785062" y="2338817"/>
                  <a:pt x="10799864" y="2351007"/>
                  <a:pt x="10816531" y="2349638"/>
                </a:cubicBezTo>
                <a:cubicBezTo>
                  <a:pt x="10832452" y="2348270"/>
                  <a:pt x="10843274" y="2336080"/>
                  <a:pt x="10842901" y="2319910"/>
                </a:cubicBezTo>
                <a:cubicBezTo>
                  <a:pt x="10842528" y="2303243"/>
                  <a:pt x="10828472" y="2289809"/>
                  <a:pt x="10812302" y="2290680"/>
                </a:cubicBezTo>
                <a:cubicBezTo>
                  <a:pt x="10796629" y="2291550"/>
                  <a:pt x="10782574" y="2307223"/>
                  <a:pt x="10783694" y="2322522"/>
                </a:cubicBezTo>
                <a:close/>
                <a:moveTo>
                  <a:pt x="10901237" y="2290555"/>
                </a:moveTo>
                <a:cubicBezTo>
                  <a:pt x="10886311" y="2290058"/>
                  <a:pt x="10872753" y="2302123"/>
                  <a:pt x="10871261" y="2317423"/>
                </a:cubicBezTo>
                <a:cubicBezTo>
                  <a:pt x="10869644" y="2334588"/>
                  <a:pt x="10881211" y="2348519"/>
                  <a:pt x="10898127" y="2349638"/>
                </a:cubicBezTo>
                <a:cubicBezTo>
                  <a:pt x="10914671" y="2350758"/>
                  <a:pt x="10929473" y="2338070"/>
                  <a:pt x="10930344" y="2321900"/>
                </a:cubicBezTo>
                <a:cubicBezTo>
                  <a:pt x="10931214" y="2306477"/>
                  <a:pt x="10916785" y="2291053"/>
                  <a:pt x="10901237" y="2290555"/>
                </a:cubicBezTo>
                <a:close/>
                <a:moveTo>
                  <a:pt x="10989054" y="2290555"/>
                </a:moveTo>
                <a:cubicBezTo>
                  <a:pt x="10972883" y="2291053"/>
                  <a:pt x="10959947" y="2305606"/>
                  <a:pt x="10960694" y="2322149"/>
                </a:cubicBezTo>
                <a:cubicBezTo>
                  <a:pt x="10961440" y="2338319"/>
                  <a:pt x="10973132" y="2349514"/>
                  <a:pt x="10989427" y="2349763"/>
                </a:cubicBezTo>
                <a:cubicBezTo>
                  <a:pt x="11006095" y="2350011"/>
                  <a:pt x="11020026" y="2336578"/>
                  <a:pt x="11019901" y="2320283"/>
                </a:cubicBezTo>
                <a:cubicBezTo>
                  <a:pt x="11019777" y="2304860"/>
                  <a:pt x="11004477" y="2290058"/>
                  <a:pt x="10989054" y="2290555"/>
                </a:cubicBezTo>
                <a:close/>
                <a:moveTo>
                  <a:pt x="11078486" y="2290555"/>
                </a:moveTo>
                <a:cubicBezTo>
                  <a:pt x="11062316" y="2291177"/>
                  <a:pt x="11049380" y="2305730"/>
                  <a:pt x="11050251" y="2322274"/>
                </a:cubicBezTo>
                <a:cubicBezTo>
                  <a:pt x="11051122" y="2338195"/>
                  <a:pt x="11063062" y="2349514"/>
                  <a:pt x="11079109" y="2349763"/>
                </a:cubicBezTo>
                <a:cubicBezTo>
                  <a:pt x="11095776" y="2349887"/>
                  <a:pt x="11109707" y="2336454"/>
                  <a:pt x="11109334" y="2320159"/>
                </a:cubicBezTo>
                <a:cubicBezTo>
                  <a:pt x="11109085" y="2304611"/>
                  <a:pt x="11093786" y="2289933"/>
                  <a:pt x="11078362" y="2290555"/>
                </a:cubicBezTo>
                <a:close/>
                <a:moveTo>
                  <a:pt x="11165308" y="2290555"/>
                </a:moveTo>
                <a:cubicBezTo>
                  <a:pt x="11149635" y="2291053"/>
                  <a:pt x="11135207" y="2306477"/>
                  <a:pt x="11136077" y="2321776"/>
                </a:cubicBezTo>
                <a:cubicBezTo>
                  <a:pt x="11136823" y="2336827"/>
                  <a:pt x="11149759" y="2349141"/>
                  <a:pt x="11165183" y="2349638"/>
                </a:cubicBezTo>
                <a:cubicBezTo>
                  <a:pt x="11182597" y="2350136"/>
                  <a:pt x="11195284" y="2337822"/>
                  <a:pt x="11195284" y="2320532"/>
                </a:cubicBezTo>
                <a:cubicBezTo>
                  <a:pt x="11195284" y="2303864"/>
                  <a:pt x="11181602" y="2290058"/>
                  <a:pt x="11165432" y="2290555"/>
                </a:cubicBezTo>
                <a:close/>
                <a:moveTo>
                  <a:pt x="11284717" y="2319537"/>
                </a:moveTo>
                <a:cubicBezTo>
                  <a:pt x="11284220" y="2304113"/>
                  <a:pt x="11271781" y="2291177"/>
                  <a:pt x="11256855" y="2290555"/>
                </a:cubicBezTo>
                <a:cubicBezTo>
                  <a:pt x="11241556" y="2289809"/>
                  <a:pt x="11226132" y="2304362"/>
                  <a:pt x="11225634" y="2319910"/>
                </a:cubicBezTo>
                <a:cubicBezTo>
                  <a:pt x="11225261" y="2336080"/>
                  <a:pt x="11238943" y="2349763"/>
                  <a:pt x="11255735" y="2349763"/>
                </a:cubicBezTo>
                <a:cubicBezTo>
                  <a:pt x="11273149" y="2349763"/>
                  <a:pt x="11285339" y="2337076"/>
                  <a:pt x="11284717" y="2319661"/>
                </a:cubicBezTo>
                <a:close/>
                <a:moveTo>
                  <a:pt x="11374275" y="2318666"/>
                </a:moveTo>
                <a:cubicBezTo>
                  <a:pt x="11373404" y="2303243"/>
                  <a:pt x="11360593" y="2290680"/>
                  <a:pt x="11345542" y="2290431"/>
                </a:cubicBezTo>
                <a:cubicBezTo>
                  <a:pt x="11330118" y="2290182"/>
                  <a:pt x="11315067" y="2305108"/>
                  <a:pt x="11315192" y="2320532"/>
                </a:cubicBezTo>
                <a:cubicBezTo>
                  <a:pt x="11315192" y="2336702"/>
                  <a:pt x="11329496" y="2350011"/>
                  <a:pt x="11346039" y="2349514"/>
                </a:cubicBezTo>
                <a:cubicBezTo>
                  <a:pt x="11363329" y="2349016"/>
                  <a:pt x="11375270" y="2335956"/>
                  <a:pt x="11374275" y="2318542"/>
                </a:cubicBezTo>
                <a:close/>
                <a:moveTo>
                  <a:pt x="11434975" y="2290431"/>
                </a:moveTo>
                <a:cubicBezTo>
                  <a:pt x="11419551" y="2290307"/>
                  <a:pt x="11404500" y="2305357"/>
                  <a:pt x="11404749" y="2320781"/>
                </a:cubicBezTo>
                <a:cubicBezTo>
                  <a:pt x="11404874" y="2335832"/>
                  <a:pt x="11417436" y="2348643"/>
                  <a:pt x="11432860" y="2349514"/>
                </a:cubicBezTo>
                <a:cubicBezTo>
                  <a:pt x="11450274" y="2350509"/>
                  <a:pt x="11463334" y="2338692"/>
                  <a:pt x="11463957" y="2321403"/>
                </a:cubicBezTo>
                <a:cubicBezTo>
                  <a:pt x="11464454" y="2304735"/>
                  <a:pt x="11451269" y="2290555"/>
                  <a:pt x="11434975" y="2290431"/>
                </a:cubicBezTo>
                <a:close/>
                <a:moveTo>
                  <a:pt x="11492192" y="2320283"/>
                </a:moveTo>
                <a:cubicBezTo>
                  <a:pt x="11492192" y="2336454"/>
                  <a:pt x="11503138" y="2348519"/>
                  <a:pt x="11519059" y="2349638"/>
                </a:cubicBezTo>
                <a:cubicBezTo>
                  <a:pt x="11535602" y="2350758"/>
                  <a:pt x="11550404" y="2338070"/>
                  <a:pt x="11551275" y="2322025"/>
                </a:cubicBezTo>
                <a:cubicBezTo>
                  <a:pt x="11552146" y="2306601"/>
                  <a:pt x="11537842" y="2291177"/>
                  <a:pt x="11522169" y="2290555"/>
                </a:cubicBezTo>
                <a:cubicBezTo>
                  <a:pt x="11505999" y="2289933"/>
                  <a:pt x="11492192" y="2303616"/>
                  <a:pt x="11492067" y="2320283"/>
                </a:cubicBezTo>
                <a:close/>
                <a:moveTo>
                  <a:pt x="11640832" y="2319661"/>
                </a:moveTo>
                <a:cubicBezTo>
                  <a:pt x="11640335" y="2304113"/>
                  <a:pt x="11624787" y="2289685"/>
                  <a:pt x="11609487" y="2290431"/>
                </a:cubicBezTo>
                <a:cubicBezTo>
                  <a:pt x="11594437" y="2291302"/>
                  <a:pt x="11582123" y="2304238"/>
                  <a:pt x="11581749" y="2319661"/>
                </a:cubicBezTo>
                <a:cubicBezTo>
                  <a:pt x="11581377" y="2337076"/>
                  <a:pt x="11593691" y="2349638"/>
                  <a:pt x="11610980" y="2349638"/>
                </a:cubicBezTo>
                <a:cubicBezTo>
                  <a:pt x="11627648" y="2349638"/>
                  <a:pt x="11641330" y="2335832"/>
                  <a:pt x="11640832" y="2319661"/>
                </a:cubicBezTo>
                <a:close/>
                <a:moveTo>
                  <a:pt x="11699045" y="2290431"/>
                </a:moveTo>
                <a:cubicBezTo>
                  <a:pt x="11682875" y="2291302"/>
                  <a:pt x="11670187" y="2305979"/>
                  <a:pt x="11671307" y="2322647"/>
                </a:cubicBezTo>
                <a:cubicBezTo>
                  <a:pt x="11672302" y="2338568"/>
                  <a:pt x="11684367" y="2349763"/>
                  <a:pt x="11700537" y="2349638"/>
                </a:cubicBezTo>
                <a:cubicBezTo>
                  <a:pt x="11717205" y="2349638"/>
                  <a:pt x="11730887" y="2335832"/>
                  <a:pt x="11730390" y="2319661"/>
                </a:cubicBezTo>
                <a:cubicBezTo>
                  <a:pt x="11729893" y="2303989"/>
                  <a:pt x="11714468" y="2289685"/>
                  <a:pt x="11699045" y="2290431"/>
                </a:cubicBezTo>
                <a:close/>
                <a:moveTo>
                  <a:pt x="11785368" y="2290431"/>
                </a:moveTo>
                <a:cubicBezTo>
                  <a:pt x="11770815" y="2291302"/>
                  <a:pt x="11757381" y="2304984"/>
                  <a:pt x="11757009" y="2319537"/>
                </a:cubicBezTo>
                <a:cubicBezTo>
                  <a:pt x="11756511" y="2335707"/>
                  <a:pt x="11770193" y="2349514"/>
                  <a:pt x="11786861" y="2349514"/>
                </a:cubicBezTo>
                <a:cubicBezTo>
                  <a:pt x="11804150" y="2349514"/>
                  <a:pt x="11816464" y="2336951"/>
                  <a:pt x="11816092" y="2319537"/>
                </a:cubicBezTo>
                <a:cubicBezTo>
                  <a:pt x="11815718" y="2302870"/>
                  <a:pt x="11801414" y="2289436"/>
                  <a:pt x="11785368" y="2290431"/>
                </a:cubicBezTo>
                <a:close/>
                <a:moveTo>
                  <a:pt x="11874428" y="2290431"/>
                </a:moveTo>
                <a:cubicBezTo>
                  <a:pt x="11859875" y="2291550"/>
                  <a:pt x="11846690" y="2305606"/>
                  <a:pt x="11846565" y="2320035"/>
                </a:cubicBezTo>
                <a:cubicBezTo>
                  <a:pt x="11846317" y="2336205"/>
                  <a:pt x="11860248" y="2349763"/>
                  <a:pt x="11876915" y="2349514"/>
                </a:cubicBezTo>
                <a:cubicBezTo>
                  <a:pt x="11894330" y="2349265"/>
                  <a:pt x="11906395" y="2336578"/>
                  <a:pt x="11905648" y="2319039"/>
                </a:cubicBezTo>
                <a:cubicBezTo>
                  <a:pt x="11905027" y="2302496"/>
                  <a:pt x="11890474" y="2289187"/>
                  <a:pt x="11874428" y="2290431"/>
                </a:cubicBezTo>
                <a:close/>
                <a:moveTo>
                  <a:pt x="11995206" y="2318542"/>
                </a:moveTo>
                <a:cubicBezTo>
                  <a:pt x="11994335" y="2303118"/>
                  <a:pt x="11981524" y="2290555"/>
                  <a:pt x="11966473" y="2290307"/>
                </a:cubicBezTo>
                <a:cubicBezTo>
                  <a:pt x="11951049" y="2290058"/>
                  <a:pt x="11935998" y="2304984"/>
                  <a:pt x="11936123" y="2320408"/>
                </a:cubicBezTo>
                <a:cubicBezTo>
                  <a:pt x="11936123" y="2336578"/>
                  <a:pt x="11950428" y="2349887"/>
                  <a:pt x="11966971" y="2349390"/>
                </a:cubicBezTo>
                <a:cubicBezTo>
                  <a:pt x="11984260" y="2348892"/>
                  <a:pt x="11996201" y="2335832"/>
                  <a:pt x="11995206" y="2318418"/>
                </a:cubicBezTo>
                <a:close/>
                <a:moveTo>
                  <a:pt x="12082649" y="2319413"/>
                </a:moveTo>
                <a:cubicBezTo>
                  <a:pt x="12082027" y="2303740"/>
                  <a:pt x="12066603" y="2289436"/>
                  <a:pt x="12051179" y="2290307"/>
                </a:cubicBezTo>
                <a:cubicBezTo>
                  <a:pt x="12036129" y="2291177"/>
                  <a:pt x="12023939" y="2304238"/>
                  <a:pt x="12023566" y="2319661"/>
                </a:cubicBezTo>
                <a:cubicBezTo>
                  <a:pt x="12023193" y="2337076"/>
                  <a:pt x="12035631" y="2349638"/>
                  <a:pt x="12052921" y="2349514"/>
                </a:cubicBezTo>
                <a:cubicBezTo>
                  <a:pt x="12069589" y="2349390"/>
                  <a:pt x="12083271" y="2335583"/>
                  <a:pt x="12082649" y="2319413"/>
                </a:cubicBezTo>
                <a:close/>
                <a:moveTo>
                  <a:pt x="12172207" y="2318293"/>
                </a:moveTo>
                <a:cubicBezTo>
                  <a:pt x="12171087" y="2303740"/>
                  <a:pt x="12157031" y="2290555"/>
                  <a:pt x="12142603" y="2290431"/>
                </a:cubicBezTo>
                <a:cubicBezTo>
                  <a:pt x="12126432" y="2290182"/>
                  <a:pt x="12112875" y="2304113"/>
                  <a:pt x="12113124" y="2320781"/>
                </a:cubicBezTo>
                <a:cubicBezTo>
                  <a:pt x="12113372" y="2338195"/>
                  <a:pt x="12126184" y="2350260"/>
                  <a:pt x="12143597" y="2349514"/>
                </a:cubicBezTo>
                <a:cubicBezTo>
                  <a:pt x="12160141" y="2348892"/>
                  <a:pt x="12173450" y="2334339"/>
                  <a:pt x="12172207" y="2318293"/>
                </a:cubicBezTo>
                <a:close/>
                <a:moveTo>
                  <a:pt x="12232160" y="2290431"/>
                </a:moveTo>
                <a:cubicBezTo>
                  <a:pt x="12217110" y="2290307"/>
                  <a:pt x="12203925" y="2302496"/>
                  <a:pt x="12202805" y="2317920"/>
                </a:cubicBezTo>
                <a:cubicBezTo>
                  <a:pt x="12201437" y="2335210"/>
                  <a:pt x="12213129" y="2348768"/>
                  <a:pt x="12230294" y="2349638"/>
                </a:cubicBezTo>
                <a:cubicBezTo>
                  <a:pt x="12246838" y="2350509"/>
                  <a:pt x="12261391" y="2337449"/>
                  <a:pt x="12261888" y="2321279"/>
                </a:cubicBezTo>
                <a:cubicBezTo>
                  <a:pt x="12262386" y="2305979"/>
                  <a:pt x="12247708" y="2290680"/>
                  <a:pt x="12232160" y="2290431"/>
                </a:cubicBezTo>
                <a:close/>
                <a:moveTo>
                  <a:pt x="12321843" y="2290431"/>
                </a:moveTo>
                <a:cubicBezTo>
                  <a:pt x="12306791" y="2290182"/>
                  <a:pt x="12293607" y="2302496"/>
                  <a:pt x="12292363" y="2317796"/>
                </a:cubicBezTo>
                <a:cubicBezTo>
                  <a:pt x="12290994" y="2335085"/>
                  <a:pt x="12302687" y="2348643"/>
                  <a:pt x="12319727" y="2349514"/>
                </a:cubicBezTo>
                <a:cubicBezTo>
                  <a:pt x="12336395" y="2350385"/>
                  <a:pt x="12350824" y="2337449"/>
                  <a:pt x="12351446" y="2321279"/>
                </a:cubicBezTo>
                <a:cubicBezTo>
                  <a:pt x="12352067" y="2305979"/>
                  <a:pt x="12337266" y="2290555"/>
                  <a:pt x="12321843" y="2290431"/>
                </a:cubicBezTo>
                <a:close/>
                <a:moveTo>
                  <a:pt x="12407046" y="2290431"/>
                </a:moveTo>
                <a:cubicBezTo>
                  <a:pt x="12391374" y="2291053"/>
                  <a:pt x="12377069" y="2306477"/>
                  <a:pt x="12377939" y="2321900"/>
                </a:cubicBezTo>
                <a:cubicBezTo>
                  <a:pt x="12378811" y="2336951"/>
                  <a:pt x="12391872" y="2349141"/>
                  <a:pt x="12407295" y="2349514"/>
                </a:cubicBezTo>
                <a:cubicBezTo>
                  <a:pt x="12424583" y="2349887"/>
                  <a:pt x="12437271" y="2337449"/>
                  <a:pt x="12437146" y="2320159"/>
                </a:cubicBezTo>
                <a:cubicBezTo>
                  <a:pt x="12437146" y="2303491"/>
                  <a:pt x="12423215" y="2289809"/>
                  <a:pt x="12407046" y="2290431"/>
                </a:cubicBezTo>
                <a:close/>
                <a:moveTo>
                  <a:pt x="12495982" y="2290431"/>
                </a:moveTo>
                <a:cubicBezTo>
                  <a:pt x="12481428" y="2291302"/>
                  <a:pt x="12467995" y="2304984"/>
                  <a:pt x="12467622" y="2319537"/>
                </a:cubicBezTo>
                <a:cubicBezTo>
                  <a:pt x="12467124" y="2335707"/>
                  <a:pt x="12480806" y="2349514"/>
                  <a:pt x="12497475" y="2349514"/>
                </a:cubicBezTo>
                <a:cubicBezTo>
                  <a:pt x="12514763" y="2349514"/>
                  <a:pt x="12527078" y="2336951"/>
                  <a:pt x="12526705" y="2319537"/>
                </a:cubicBezTo>
                <a:cubicBezTo>
                  <a:pt x="12526331" y="2302870"/>
                  <a:pt x="12512027" y="2289436"/>
                  <a:pt x="12495982" y="2290431"/>
                </a:cubicBezTo>
                <a:close/>
                <a:moveTo>
                  <a:pt x="12557054" y="2320408"/>
                </a:moveTo>
                <a:cubicBezTo>
                  <a:pt x="12557054" y="2336578"/>
                  <a:pt x="12571234" y="2349887"/>
                  <a:pt x="12587901" y="2349514"/>
                </a:cubicBezTo>
                <a:cubicBezTo>
                  <a:pt x="12603948" y="2349141"/>
                  <a:pt x="12615641" y="2337573"/>
                  <a:pt x="12616262" y="2321527"/>
                </a:cubicBezTo>
                <a:cubicBezTo>
                  <a:pt x="12616884" y="2304860"/>
                  <a:pt x="12603699" y="2290555"/>
                  <a:pt x="12587529" y="2290307"/>
                </a:cubicBezTo>
                <a:cubicBezTo>
                  <a:pt x="12572106" y="2290058"/>
                  <a:pt x="12557054" y="2304984"/>
                  <a:pt x="12557054" y="2320408"/>
                </a:cubicBezTo>
                <a:close/>
                <a:moveTo>
                  <a:pt x="12674350" y="2290431"/>
                </a:moveTo>
                <a:cubicBezTo>
                  <a:pt x="12659300" y="2289933"/>
                  <a:pt x="12645990" y="2302123"/>
                  <a:pt x="12644497" y="2317423"/>
                </a:cubicBezTo>
                <a:cubicBezTo>
                  <a:pt x="12642880" y="2334588"/>
                  <a:pt x="12654573" y="2348394"/>
                  <a:pt x="12671489" y="2349514"/>
                </a:cubicBezTo>
                <a:cubicBezTo>
                  <a:pt x="12688032" y="2350509"/>
                  <a:pt x="12702710" y="2337822"/>
                  <a:pt x="12703580" y="2321652"/>
                </a:cubicBezTo>
                <a:cubicBezTo>
                  <a:pt x="12704327" y="2306228"/>
                  <a:pt x="12689898" y="2290804"/>
                  <a:pt x="12674350" y="2290431"/>
                </a:cubicBezTo>
                <a:close/>
                <a:moveTo>
                  <a:pt x="12761420" y="2290431"/>
                </a:moveTo>
                <a:cubicBezTo>
                  <a:pt x="12745249" y="2291550"/>
                  <a:pt x="12732811" y="2306352"/>
                  <a:pt x="12734054" y="2322896"/>
                </a:cubicBezTo>
                <a:cubicBezTo>
                  <a:pt x="12735299" y="2338817"/>
                  <a:pt x="12747489" y="2349763"/>
                  <a:pt x="12763533" y="2349514"/>
                </a:cubicBezTo>
                <a:cubicBezTo>
                  <a:pt x="12780202" y="2349265"/>
                  <a:pt x="12793760" y="2335334"/>
                  <a:pt x="12793014" y="2319164"/>
                </a:cubicBezTo>
                <a:cubicBezTo>
                  <a:pt x="12792267" y="2303491"/>
                  <a:pt x="12776719" y="2289311"/>
                  <a:pt x="12761295" y="2290307"/>
                </a:cubicBezTo>
                <a:close/>
                <a:moveTo>
                  <a:pt x="12882695" y="2320657"/>
                </a:moveTo>
                <a:cubicBezTo>
                  <a:pt x="12882820" y="2305233"/>
                  <a:pt x="12867768" y="2290307"/>
                  <a:pt x="12852345" y="2290431"/>
                </a:cubicBezTo>
                <a:cubicBezTo>
                  <a:pt x="12837295" y="2290555"/>
                  <a:pt x="12824482" y="2303118"/>
                  <a:pt x="12823612" y="2318542"/>
                </a:cubicBezTo>
                <a:cubicBezTo>
                  <a:pt x="12822616" y="2335956"/>
                  <a:pt x="12834558" y="2349141"/>
                  <a:pt x="12851724" y="2349638"/>
                </a:cubicBezTo>
                <a:cubicBezTo>
                  <a:pt x="12868391" y="2350136"/>
                  <a:pt x="12882571" y="2336827"/>
                  <a:pt x="12882695" y="2320657"/>
                </a:cubicBezTo>
                <a:close/>
                <a:moveTo>
                  <a:pt x="12938544" y="2290431"/>
                </a:moveTo>
                <a:cubicBezTo>
                  <a:pt x="12922872" y="2290928"/>
                  <a:pt x="12908443" y="2306352"/>
                  <a:pt x="12909314" y="2321652"/>
                </a:cubicBezTo>
                <a:cubicBezTo>
                  <a:pt x="12910060" y="2336702"/>
                  <a:pt x="12922996" y="2349016"/>
                  <a:pt x="12938420" y="2349514"/>
                </a:cubicBezTo>
                <a:cubicBezTo>
                  <a:pt x="12955834" y="2350011"/>
                  <a:pt x="12968522" y="2337697"/>
                  <a:pt x="12968522" y="2320408"/>
                </a:cubicBezTo>
                <a:cubicBezTo>
                  <a:pt x="12968522" y="2303740"/>
                  <a:pt x="12954838" y="2289933"/>
                  <a:pt x="12938669" y="2290431"/>
                </a:cubicBezTo>
                <a:close/>
                <a:moveTo>
                  <a:pt x="13028226" y="2290431"/>
                </a:moveTo>
                <a:cubicBezTo>
                  <a:pt x="13012677" y="2290804"/>
                  <a:pt x="12998125" y="2306103"/>
                  <a:pt x="12998746" y="2321527"/>
                </a:cubicBezTo>
                <a:cubicBezTo>
                  <a:pt x="12999369" y="2336578"/>
                  <a:pt x="13012304" y="2349016"/>
                  <a:pt x="13027729" y="2349514"/>
                </a:cubicBezTo>
                <a:cubicBezTo>
                  <a:pt x="13045142" y="2350136"/>
                  <a:pt x="13057829" y="2337946"/>
                  <a:pt x="13057954" y="2320532"/>
                </a:cubicBezTo>
                <a:cubicBezTo>
                  <a:pt x="13057954" y="2303864"/>
                  <a:pt x="13044396" y="2290058"/>
                  <a:pt x="13028226" y="2290431"/>
                </a:cubicBezTo>
                <a:close/>
                <a:moveTo>
                  <a:pt x="13118280" y="2290431"/>
                </a:moveTo>
                <a:cubicBezTo>
                  <a:pt x="13102732" y="2290431"/>
                  <a:pt x="13087931" y="2305606"/>
                  <a:pt x="13088305" y="2321030"/>
                </a:cubicBezTo>
                <a:cubicBezTo>
                  <a:pt x="13088677" y="2336080"/>
                  <a:pt x="13101364" y="2348768"/>
                  <a:pt x="13116663" y="2349514"/>
                </a:cubicBezTo>
                <a:cubicBezTo>
                  <a:pt x="13134202" y="2350385"/>
                  <a:pt x="13147014" y="2338444"/>
                  <a:pt x="13147388" y="2321154"/>
                </a:cubicBezTo>
                <a:cubicBezTo>
                  <a:pt x="13147760" y="2304486"/>
                  <a:pt x="13134451" y="2290431"/>
                  <a:pt x="13118156" y="2290431"/>
                </a:cubicBezTo>
                <a:close/>
                <a:moveTo>
                  <a:pt x="13177862" y="2322149"/>
                </a:moveTo>
                <a:cubicBezTo>
                  <a:pt x="13178981" y="2338319"/>
                  <a:pt x="13193783" y="2350758"/>
                  <a:pt x="13210326" y="2349514"/>
                </a:cubicBezTo>
                <a:cubicBezTo>
                  <a:pt x="13226248" y="2348270"/>
                  <a:pt x="13237194" y="2336080"/>
                  <a:pt x="13236945" y="2319910"/>
                </a:cubicBezTo>
                <a:cubicBezTo>
                  <a:pt x="13236696" y="2303243"/>
                  <a:pt x="13222764" y="2289685"/>
                  <a:pt x="13206595" y="2290431"/>
                </a:cubicBezTo>
                <a:cubicBezTo>
                  <a:pt x="13190923" y="2291177"/>
                  <a:pt x="13176742" y="2306850"/>
                  <a:pt x="13177737" y="2322149"/>
                </a:cubicBezTo>
                <a:close/>
                <a:moveTo>
                  <a:pt x="13265305" y="2322025"/>
                </a:moveTo>
                <a:cubicBezTo>
                  <a:pt x="13266050" y="2338070"/>
                  <a:pt x="13277868" y="2349390"/>
                  <a:pt x="13294037" y="2349638"/>
                </a:cubicBezTo>
                <a:cubicBezTo>
                  <a:pt x="13310706" y="2349887"/>
                  <a:pt x="13324637" y="2336454"/>
                  <a:pt x="13324512" y="2320159"/>
                </a:cubicBezTo>
                <a:cubicBezTo>
                  <a:pt x="13324388" y="2304735"/>
                  <a:pt x="13309089" y="2289933"/>
                  <a:pt x="13293665" y="2290431"/>
                </a:cubicBezTo>
                <a:cubicBezTo>
                  <a:pt x="13277494" y="2290928"/>
                  <a:pt x="13264433" y="2305357"/>
                  <a:pt x="13265305" y="2322025"/>
                </a:cubicBezTo>
                <a:close/>
                <a:moveTo>
                  <a:pt x="13354862" y="2321652"/>
                </a:moveTo>
                <a:cubicBezTo>
                  <a:pt x="13355484" y="2337697"/>
                  <a:pt x="13367176" y="2349265"/>
                  <a:pt x="13383097" y="2349638"/>
                </a:cubicBezTo>
                <a:cubicBezTo>
                  <a:pt x="13399764" y="2350136"/>
                  <a:pt x="13413945" y="2336827"/>
                  <a:pt x="13413945" y="2320657"/>
                </a:cubicBezTo>
                <a:cubicBezTo>
                  <a:pt x="13413945" y="2305233"/>
                  <a:pt x="13399019" y="2290307"/>
                  <a:pt x="13383595" y="2290555"/>
                </a:cubicBezTo>
                <a:cubicBezTo>
                  <a:pt x="13367425" y="2290804"/>
                  <a:pt x="13354241" y="2305108"/>
                  <a:pt x="13354862" y="2321652"/>
                </a:cubicBezTo>
                <a:close/>
                <a:moveTo>
                  <a:pt x="261817" y="2290680"/>
                </a:moveTo>
                <a:cubicBezTo>
                  <a:pt x="247264" y="2291799"/>
                  <a:pt x="234079" y="2305855"/>
                  <a:pt x="233955" y="2320283"/>
                </a:cubicBezTo>
                <a:cubicBezTo>
                  <a:pt x="233830" y="2336578"/>
                  <a:pt x="247637" y="2350011"/>
                  <a:pt x="264429" y="2349763"/>
                </a:cubicBezTo>
                <a:cubicBezTo>
                  <a:pt x="281843" y="2349514"/>
                  <a:pt x="293784" y="2336702"/>
                  <a:pt x="293162" y="2319288"/>
                </a:cubicBezTo>
                <a:cubicBezTo>
                  <a:pt x="292416" y="2302745"/>
                  <a:pt x="277987" y="2289436"/>
                  <a:pt x="261941" y="2290804"/>
                </a:cubicBezTo>
                <a:close/>
                <a:moveTo>
                  <a:pt x="172259" y="2290680"/>
                </a:moveTo>
                <a:cubicBezTo>
                  <a:pt x="157706" y="2291799"/>
                  <a:pt x="144522" y="2305855"/>
                  <a:pt x="144397" y="2320283"/>
                </a:cubicBezTo>
                <a:cubicBezTo>
                  <a:pt x="144148" y="2336454"/>
                  <a:pt x="158080" y="2350011"/>
                  <a:pt x="174747" y="2349763"/>
                </a:cubicBezTo>
                <a:cubicBezTo>
                  <a:pt x="192161" y="2349514"/>
                  <a:pt x="204226" y="2336827"/>
                  <a:pt x="203480" y="2319288"/>
                </a:cubicBezTo>
                <a:cubicBezTo>
                  <a:pt x="202858" y="2302745"/>
                  <a:pt x="188305" y="2289436"/>
                  <a:pt x="172259" y="2290680"/>
                </a:cubicBezTo>
                <a:close/>
                <a:moveTo>
                  <a:pt x="84941" y="2290680"/>
                </a:moveTo>
                <a:cubicBezTo>
                  <a:pt x="69517" y="2290555"/>
                  <a:pt x="54467" y="2305606"/>
                  <a:pt x="54715" y="2321030"/>
                </a:cubicBezTo>
                <a:cubicBezTo>
                  <a:pt x="54840" y="2336080"/>
                  <a:pt x="67403" y="2348892"/>
                  <a:pt x="82826" y="2349763"/>
                </a:cubicBezTo>
                <a:cubicBezTo>
                  <a:pt x="100240" y="2350758"/>
                  <a:pt x="113301" y="2338941"/>
                  <a:pt x="113923" y="2321652"/>
                </a:cubicBezTo>
                <a:cubicBezTo>
                  <a:pt x="114420" y="2304984"/>
                  <a:pt x="101235" y="2290804"/>
                  <a:pt x="84941" y="2290680"/>
                </a:cubicBezTo>
                <a:close/>
                <a:moveTo>
                  <a:pt x="10519250" y="2233089"/>
                </a:moveTo>
                <a:cubicBezTo>
                  <a:pt x="10520246" y="2248762"/>
                  <a:pt x="10532808" y="2260205"/>
                  <a:pt x="10548730" y="2259832"/>
                </a:cubicBezTo>
                <a:cubicBezTo>
                  <a:pt x="10564029" y="2259583"/>
                  <a:pt x="10577089" y="2246772"/>
                  <a:pt x="10577587" y="2231845"/>
                </a:cubicBezTo>
                <a:cubicBezTo>
                  <a:pt x="10578084" y="2216546"/>
                  <a:pt x="10562910" y="2201247"/>
                  <a:pt x="10547486" y="2201620"/>
                </a:cubicBezTo>
                <a:cubicBezTo>
                  <a:pt x="10531440" y="2201993"/>
                  <a:pt x="10518131" y="2216670"/>
                  <a:pt x="10519250" y="2233089"/>
                </a:cubicBezTo>
                <a:close/>
                <a:moveTo>
                  <a:pt x="85563" y="2201620"/>
                </a:moveTo>
                <a:cubicBezTo>
                  <a:pt x="70263" y="2201122"/>
                  <a:pt x="54964" y="2216297"/>
                  <a:pt x="55213" y="2231597"/>
                </a:cubicBezTo>
                <a:cubicBezTo>
                  <a:pt x="55586" y="2247642"/>
                  <a:pt x="70263" y="2260952"/>
                  <a:pt x="86682" y="2259832"/>
                </a:cubicBezTo>
                <a:cubicBezTo>
                  <a:pt x="102355" y="2258837"/>
                  <a:pt x="113798" y="2246274"/>
                  <a:pt x="113425" y="2230477"/>
                </a:cubicBezTo>
                <a:cubicBezTo>
                  <a:pt x="113052" y="2215178"/>
                  <a:pt x="100365" y="2202117"/>
                  <a:pt x="85439" y="2201620"/>
                </a:cubicBezTo>
                <a:close/>
                <a:moveTo>
                  <a:pt x="203107" y="2232592"/>
                </a:moveTo>
                <a:cubicBezTo>
                  <a:pt x="203978" y="2216173"/>
                  <a:pt x="190420" y="2201620"/>
                  <a:pt x="174250" y="2201620"/>
                </a:cubicBezTo>
                <a:cubicBezTo>
                  <a:pt x="158701" y="2201620"/>
                  <a:pt x="143900" y="2217044"/>
                  <a:pt x="144646" y="2232343"/>
                </a:cubicBezTo>
                <a:cubicBezTo>
                  <a:pt x="145392" y="2247269"/>
                  <a:pt x="158826" y="2259708"/>
                  <a:pt x="174001" y="2259832"/>
                </a:cubicBezTo>
                <a:cubicBezTo>
                  <a:pt x="189922" y="2259832"/>
                  <a:pt x="202236" y="2248264"/>
                  <a:pt x="202983" y="2232592"/>
                </a:cubicBezTo>
                <a:close/>
                <a:moveTo>
                  <a:pt x="13384092" y="2201620"/>
                </a:moveTo>
                <a:cubicBezTo>
                  <a:pt x="13369166" y="2201620"/>
                  <a:pt x="13356105" y="2214307"/>
                  <a:pt x="13355235" y="2229607"/>
                </a:cubicBezTo>
                <a:cubicBezTo>
                  <a:pt x="13354488" y="2245528"/>
                  <a:pt x="13365434" y="2258340"/>
                  <a:pt x="13381107" y="2259832"/>
                </a:cubicBezTo>
                <a:cubicBezTo>
                  <a:pt x="13397526" y="2261449"/>
                  <a:pt x="13412577" y="2248638"/>
                  <a:pt x="13413447" y="2232592"/>
                </a:cubicBezTo>
                <a:cubicBezTo>
                  <a:pt x="13414318" y="2217168"/>
                  <a:pt x="13399640" y="2201744"/>
                  <a:pt x="13383967" y="2201744"/>
                </a:cubicBezTo>
                <a:close/>
                <a:moveTo>
                  <a:pt x="13324014" y="2232467"/>
                </a:moveTo>
                <a:cubicBezTo>
                  <a:pt x="13324884" y="2217044"/>
                  <a:pt x="13310083" y="2201620"/>
                  <a:pt x="13294535" y="2201620"/>
                </a:cubicBezTo>
                <a:cubicBezTo>
                  <a:pt x="13278364" y="2201620"/>
                  <a:pt x="13264931" y="2216048"/>
                  <a:pt x="13265678" y="2232467"/>
                </a:cubicBezTo>
                <a:cubicBezTo>
                  <a:pt x="13266424" y="2248140"/>
                  <a:pt x="13278738" y="2259832"/>
                  <a:pt x="13294535" y="2259832"/>
                </a:cubicBezTo>
                <a:cubicBezTo>
                  <a:pt x="13309834" y="2259832"/>
                  <a:pt x="13323144" y="2247394"/>
                  <a:pt x="13324014" y="2232467"/>
                </a:cubicBezTo>
                <a:close/>
                <a:moveTo>
                  <a:pt x="13178484" y="2232467"/>
                </a:moveTo>
                <a:cubicBezTo>
                  <a:pt x="13179354" y="2247394"/>
                  <a:pt x="13192787" y="2259832"/>
                  <a:pt x="13208088" y="2259708"/>
                </a:cubicBezTo>
                <a:cubicBezTo>
                  <a:pt x="13225129" y="2259708"/>
                  <a:pt x="13237692" y="2246399"/>
                  <a:pt x="13236820" y="2229358"/>
                </a:cubicBezTo>
                <a:cubicBezTo>
                  <a:pt x="13235950" y="2214058"/>
                  <a:pt x="13222889" y="2201495"/>
                  <a:pt x="13207963" y="2201495"/>
                </a:cubicBezTo>
                <a:cubicBezTo>
                  <a:pt x="13192291" y="2201495"/>
                  <a:pt x="13177737" y="2217044"/>
                  <a:pt x="13178609" y="2232467"/>
                </a:cubicBezTo>
                <a:close/>
                <a:moveTo>
                  <a:pt x="13118405" y="2201495"/>
                </a:moveTo>
                <a:cubicBezTo>
                  <a:pt x="13103853" y="2201495"/>
                  <a:pt x="13089922" y="2214680"/>
                  <a:pt x="13089050" y="2229358"/>
                </a:cubicBezTo>
                <a:cubicBezTo>
                  <a:pt x="13088056" y="2245403"/>
                  <a:pt x="13101862" y="2259708"/>
                  <a:pt x="13118405" y="2259708"/>
                </a:cubicBezTo>
                <a:cubicBezTo>
                  <a:pt x="13134327" y="2259708"/>
                  <a:pt x="13146516" y="2248140"/>
                  <a:pt x="13147263" y="2232343"/>
                </a:cubicBezTo>
                <a:cubicBezTo>
                  <a:pt x="13148009" y="2215924"/>
                  <a:pt x="13134451" y="2201495"/>
                  <a:pt x="13118405" y="2201495"/>
                </a:cubicBezTo>
                <a:close/>
                <a:moveTo>
                  <a:pt x="13028848" y="2201495"/>
                </a:moveTo>
                <a:cubicBezTo>
                  <a:pt x="13014295" y="2201495"/>
                  <a:pt x="13000363" y="2214680"/>
                  <a:pt x="12999493" y="2229358"/>
                </a:cubicBezTo>
                <a:cubicBezTo>
                  <a:pt x="12998497" y="2245403"/>
                  <a:pt x="13012304" y="2259708"/>
                  <a:pt x="13028724" y="2259708"/>
                </a:cubicBezTo>
                <a:cubicBezTo>
                  <a:pt x="13044645" y="2259708"/>
                  <a:pt x="13056959" y="2248140"/>
                  <a:pt x="13057705" y="2232343"/>
                </a:cubicBezTo>
                <a:cubicBezTo>
                  <a:pt x="13058452" y="2215924"/>
                  <a:pt x="13045017" y="2201371"/>
                  <a:pt x="13028848" y="2201371"/>
                </a:cubicBezTo>
                <a:close/>
                <a:moveTo>
                  <a:pt x="12968024" y="2233711"/>
                </a:moveTo>
                <a:cubicBezTo>
                  <a:pt x="12969516" y="2217292"/>
                  <a:pt x="12956704" y="2202242"/>
                  <a:pt x="12940535" y="2201495"/>
                </a:cubicBezTo>
                <a:cubicBezTo>
                  <a:pt x="12925111" y="2200749"/>
                  <a:pt x="12909811" y="2215551"/>
                  <a:pt x="12909811" y="2231099"/>
                </a:cubicBezTo>
                <a:cubicBezTo>
                  <a:pt x="12909811" y="2246025"/>
                  <a:pt x="12922623" y="2259086"/>
                  <a:pt x="12937922" y="2259708"/>
                </a:cubicBezTo>
                <a:cubicBezTo>
                  <a:pt x="12953843" y="2260454"/>
                  <a:pt x="12966531" y="2249384"/>
                  <a:pt x="12968024" y="2233711"/>
                </a:cubicBezTo>
                <a:close/>
                <a:moveTo>
                  <a:pt x="12852594" y="2201495"/>
                </a:moveTo>
                <a:cubicBezTo>
                  <a:pt x="12837668" y="2201495"/>
                  <a:pt x="12824607" y="2214307"/>
                  <a:pt x="12823986" y="2229607"/>
                </a:cubicBezTo>
                <a:cubicBezTo>
                  <a:pt x="12823363" y="2245528"/>
                  <a:pt x="12834309" y="2258215"/>
                  <a:pt x="12850107" y="2259583"/>
                </a:cubicBezTo>
                <a:cubicBezTo>
                  <a:pt x="12866525" y="2261076"/>
                  <a:pt x="12881576" y="2248140"/>
                  <a:pt x="12882322" y="2232094"/>
                </a:cubicBezTo>
                <a:cubicBezTo>
                  <a:pt x="12883069" y="2216670"/>
                  <a:pt x="12868142" y="2201371"/>
                  <a:pt x="12852594" y="2201495"/>
                </a:cubicBezTo>
                <a:close/>
                <a:moveTo>
                  <a:pt x="12734428" y="2229482"/>
                </a:moveTo>
                <a:cubicBezTo>
                  <a:pt x="12733682" y="2246523"/>
                  <a:pt x="12746245" y="2259708"/>
                  <a:pt x="12763286" y="2259708"/>
                </a:cubicBezTo>
                <a:cubicBezTo>
                  <a:pt x="12778585" y="2259708"/>
                  <a:pt x="12791894" y="2247145"/>
                  <a:pt x="12792641" y="2232219"/>
                </a:cubicBezTo>
                <a:cubicBezTo>
                  <a:pt x="12793386" y="2216795"/>
                  <a:pt x="12778585" y="2201371"/>
                  <a:pt x="12763037" y="2201495"/>
                </a:cubicBezTo>
                <a:cubicBezTo>
                  <a:pt x="12748110" y="2201495"/>
                  <a:pt x="12735050" y="2214183"/>
                  <a:pt x="12734303" y="2229482"/>
                </a:cubicBezTo>
                <a:close/>
                <a:moveTo>
                  <a:pt x="12673728" y="2201495"/>
                </a:moveTo>
                <a:cubicBezTo>
                  <a:pt x="12658802" y="2201495"/>
                  <a:pt x="12645741" y="2214183"/>
                  <a:pt x="12644871" y="2229482"/>
                </a:cubicBezTo>
                <a:cubicBezTo>
                  <a:pt x="12644124" y="2245403"/>
                  <a:pt x="12655070" y="2258215"/>
                  <a:pt x="12670742" y="2259708"/>
                </a:cubicBezTo>
                <a:cubicBezTo>
                  <a:pt x="12687162" y="2261325"/>
                  <a:pt x="12702212" y="2248513"/>
                  <a:pt x="12703082" y="2232467"/>
                </a:cubicBezTo>
                <a:cubicBezTo>
                  <a:pt x="12703954" y="2217044"/>
                  <a:pt x="12689276" y="2201620"/>
                  <a:pt x="12673603" y="2201620"/>
                </a:cubicBezTo>
                <a:close/>
                <a:moveTo>
                  <a:pt x="12615888" y="2232965"/>
                </a:moveTo>
                <a:cubicBezTo>
                  <a:pt x="12617009" y="2216546"/>
                  <a:pt x="12603823" y="2201744"/>
                  <a:pt x="12587654" y="2201371"/>
                </a:cubicBezTo>
                <a:cubicBezTo>
                  <a:pt x="12572353" y="2200998"/>
                  <a:pt x="12557179" y="2216297"/>
                  <a:pt x="12557552" y="2231597"/>
                </a:cubicBezTo>
                <a:cubicBezTo>
                  <a:pt x="12558050" y="2246523"/>
                  <a:pt x="12571110" y="2259210"/>
                  <a:pt x="12586409" y="2259583"/>
                </a:cubicBezTo>
                <a:cubicBezTo>
                  <a:pt x="12602331" y="2259956"/>
                  <a:pt x="12614769" y="2248513"/>
                  <a:pt x="12615888" y="2232841"/>
                </a:cubicBezTo>
                <a:close/>
                <a:moveTo>
                  <a:pt x="12497599" y="2201495"/>
                </a:moveTo>
                <a:cubicBezTo>
                  <a:pt x="12483045" y="2201495"/>
                  <a:pt x="12469114" y="2214680"/>
                  <a:pt x="12468243" y="2229358"/>
                </a:cubicBezTo>
                <a:cubicBezTo>
                  <a:pt x="12467248" y="2245403"/>
                  <a:pt x="12481055" y="2259708"/>
                  <a:pt x="12497475" y="2259708"/>
                </a:cubicBezTo>
                <a:cubicBezTo>
                  <a:pt x="12513395" y="2259708"/>
                  <a:pt x="12525709" y="2248140"/>
                  <a:pt x="12526456" y="2232343"/>
                </a:cubicBezTo>
                <a:cubicBezTo>
                  <a:pt x="12527201" y="2215924"/>
                  <a:pt x="12513768" y="2201371"/>
                  <a:pt x="12497599" y="2201371"/>
                </a:cubicBezTo>
                <a:close/>
                <a:moveTo>
                  <a:pt x="12409533" y="2201495"/>
                </a:moveTo>
                <a:cubicBezTo>
                  <a:pt x="12394110" y="2200625"/>
                  <a:pt x="12378686" y="2215302"/>
                  <a:pt x="12378686" y="2230850"/>
                </a:cubicBezTo>
                <a:cubicBezTo>
                  <a:pt x="12378686" y="2247020"/>
                  <a:pt x="12393115" y="2260578"/>
                  <a:pt x="12409533" y="2259832"/>
                </a:cubicBezTo>
                <a:cubicBezTo>
                  <a:pt x="12425330" y="2259086"/>
                  <a:pt x="12436899" y="2246896"/>
                  <a:pt x="12436899" y="2230975"/>
                </a:cubicBezTo>
                <a:cubicBezTo>
                  <a:pt x="12436899" y="2215053"/>
                  <a:pt x="12424583" y="2202366"/>
                  <a:pt x="12409533" y="2201495"/>
                </a:cubicBezTo>
                <a:close/>
                <a:moveTo>
                  <a:pt x="12320101" y="2201495"/>
                </a:moveTo>
                <a:cubicBezTo>
                  <a:pt x="12305049" y="2202366"/>
                  <a:pt x="12292735" y="2215675"/>
                  <a:pt x="12292735" y="2230975"/>
                </a:cubicBezTo>
                <a:cubicBezTo>
                  <a:pt x="12292735" y="2248016"/>
                  <a:pt x="12305921" y="2260578"/>
                  <a:pt x="12323086" y="2259708"/>
                </a:cubicBezTo>
                <a:cubicBezTo>
                  <a:pt x="12338385" y="2258962"/>
                  <a:pt x="12351073" y="2245777"/>
                  <a:pt x="12350948" y="2230850"/>
                </a:cubicBezTo>
                <a:cubicBezTo>
                  <a:pt x="12350948" y="2215178"/>
                  <a:pt x="12335525" y="2200625"/>
                  <a:pt x="12320101" y="2201495"/>
                </a:cubicBezTo>
                <a:close/>
                <a:moveTo>
                  <a:pt x="12203179" y="2229607"/>
                </a:moveTo>
                <a:cubicBezTo>
                  <a:pt x="12202432" y="2246647"/>
                  <a:pt x="12214995" y="2259832"/>
                  <a:pt x="12232036" y="2259832"/>
                </a:cubicBezTo>
                <a:cubicBezTo>
                  <a:pt x="12247335" y="2259832"/>
                  <a:pt x="12260644" y="2247269"/>
                  <a:pt x="12261391" y="2232343"/>
                </a:cubicBezTo>
                <a:cubicBezTo>
                  <a:pt x="12262137" y="2216919"/>
                  <a:pt x="12247335" y="2201495"/>
                  <a:pt x="12231787" y="2201620"/>
                </a:cubicBezTo>
                <a:cubicBezTo>
                  <a:pt x="12216861" y="2201620"/>
                  <a:pt x="12203800" y="2214307"/>
                  <a:pt x="12203054" y="2229607"/>
                </a:cubicBezTo>
                <a:close/>
                <a:moveTo>
                  <a:pt x="12113621" y="2233338"/>
                </a:moveTo>
                <a:cubicBezTo>
                  <a:pt x="12114741" y="2249011"/>
                  <a:pt x="12127428" y="2260330"/>
                  <a:pt x="12143225" y="2259832"/>
                </a:cubicBezTo>
                <a:cubicBezTo>
                  <a:pt x="12158524" y="2259459"/>
                  <a:pt x="12171460" y="2246523"/>
                  <a:pt x="12171833" y="2231597"/>
                </a:cubicBezTo>
                <a:cubicBezTo>
                  <a:pt x="12172207" y="2216297"/>
                  <a:pt x="12156907" y="2201122"/>
                  <a:pt x="12141608" y="2201495"/>
                </a:cubicBezTo>
                <a:cubicBezTo>
                  <a:pt x="12125562" y="2201993"/>
                  <a:pt x="12112377" y="2216795"/>
                  <a:pt x="12113621" y="2233214"/>
                </a:cubicBezTo>
                <a:close/>
                <a:moveTo>
                  <a:pt x="12050807" y="2201744"/>
                </a:moveTo>
                <a:cubicBezTo>
                  <a:pt x="12035756" y="2202988"/>
                  <a:pt x="12023814" y="2216422"/>
                  <a:pt x="12024063" y="2231721"/>
                </a:cubicBezTo>
                <a:cubicBezTo>
                  <a:pt x="12024437" y="2248762"/>
                  <a:pt x="12037994" y="2261076"/>
                  <a:pt x="12055035" y="2259832"/>
                </a:cubicBezTo>
                <a:cubicBezTo>
                  <a:pt x="12070335" y="2258713"/>
                  <a:pt x="12082649" y="2245403"/>
                  <a:pt x="12082276" y="2230353"/>
                </a:cubicBezTo>
                <a:cubicBezTo>
                  <a:pt x="12081778" y="2214556"/>
                  <a:pt x="12066230" y="2200500"/>
                  <a:pt x="12050807" y="2201744"/>
                </a:cubicBezTo>
                <a:close/>
                <a:moveTo>
                  <a:pt x="11966225" y="2201744"/>
                </a:moveTo>
                <a:cubicBezTo>
                  <a:pt x="11951671" y="2201744"/>
                  <a:pt x="11937740" y="2214929"/>
                  <a:pt x="11936869" y="2229607"/>
                </a:cubicBezTo>
                <a:cubicBezTo>
                  <a:pt x="11935875" y="2245652"/>
                  <a:pt x="11949681" y="2259956"/>
                  <a:pt x="11966100" y="2259956"/>
                </a:cubicBezTo>
                <a:cubicBezTo>
                  <a:pt x="11982021" y="2259956"/>
                  <a:pt x="11994335" y="2248389"/>
                  <a:pt x="11995081" y="2232592"/>
                </a:cubicBezTo>
                <a:cubicBezTo>
                  <a:pt x="11995828" y="2216173"/>
                  <a:pt x="11982395" y="2201620"/>
                  <a:pt x="11966225" y="2201620"/>
                </a:cubicBezTo>
                <a:close/>
                <a:moveTo>
                  <a:pt x="11877911" y="2201744"/>
                </a:moveTo>
                <a:cubicBezTo>
                  <a:pt x="11862487" y="2200998"/>
                  <a:pt x="11847188" y="2215800"/>
                  <a:pt x="11847188" y="2231348"/>
                </a:cubicBezTo>
                <a:cubicBezTo>
                  <a:pt x="11847188" y="2247394"/>
                  <a:pt x="11861741" y="2260952"/>
                  <a:pt x="11878160" y="2260081"/>
                </a:cubicBezTo>
                <a:cubicBezTo>
                  <a:pt x="11893957" y="2259335"/>
                  <a:pt x="11905525" y="2247020"/>
                  <a:pt x="11905400" y="2231099"/>
                </a:cubicBezTo>
                <a:cubicBezTo>
                  <a:pt x="11905400" y="2215800"/>
                  <a:pt x="11892837" y="2202491"/>
                  <a:pt x="11877911" y="2201744"/>
                </a:cubicBezTo>
                <a:close/>
                <a:moveTo>
                  <a:pt x="11786736" y="2201744"/>
                </a:moveTo>
                <a:cubicBezTo>
                  <a:pt x="11772183" y="2201993"/>
                  <a:pt x="11758377" y="2215302"/>
                  <a:pt x="11757755" y="2229980"/>
                </a:cubicBezTo>
                <a:cubicBezTo>
                  <a:pt x="11757009" y="2246150"/>
                  <a:pt x="11770940" y="2260081"/>
                  <a:pt x="11787482" y="2259956"/>
                </a:cubicBezTo>
                <a:cubicBezTo>
                  <a:pt x="11803404" y="2259832"/>
                  <a:pt x="11815469" y="2248016"/>
                  <a:pt x="11815967" y="2232219"/>
                </a:cubicBezTo>
                <a:cubicBezTo>
                  <a:pt x="11816589" y="2215675"/>
                  <a:pt x="11802907" y="2201495"/>
                  <a:pt x="11786736" y="2201744"/>
                </a:cubicBezTo>
                <a:close/>
                <a:moveTo>
                  <a:pt x="11698547" y="2201744"/>
                </a:moveTo>
                <a:cubicBezTo>
                  <a:pt x="11683496" y="2202988"/>
                  <a:pt x="11671556" y="2216422"/>
                  <a:pt x="11671804" y="2231721"/>
                </a:cubicBezTo>
                <a:cubicBezTo>
                  <a:pt x="11672178" y="2248762"/>
                  <a:pt x="11685735" y="2261076"/>
                  <a:pt x="11702776" y="2259832"/>
                </a:cubicBezTo>
                <a:cubicBezTo>
                  <a:pt x="11718076" y="2258713"/>
                  <a:pt x="11730390" y="2245403"/>
                  <a:pt x="11730016" y="2230353"/>
                </a:cubicBezTo>
                <a:cubicBezTo>
                  <a:pt x="11729519" y="2214556"/>
                  <a:pt x="11713971" y="2200500"/>
                  <a:pt x="11698547" y="2201744"/>
                </a:cubicBezTo>
                <a:close/>
                <a:moveTo>
                  <a:pt x="11609612" y="2201620"/>
                </a:moveTo>
                <a:cubicBezTo>
                  <a:pt x="11594685" y="2202491"/>
                  <a:pt x="11582247" y="2215800"/>
                  <a:pt x="11582247" y="2231099"/>
                </a:cubicBezTo>
                <a:cubicBezTo>
                  <a:pt x="11582247" y="2248140"/>
                  <a:pt x="11595432" y="2260703"/>
                  <a:pt x="11612597" y="2259956"/>
                </a:cubicBezTo>
                <a:cubicBezTo>
                  <a:pt x="11627897" y="2259210"/>
                  <a:pt x="11640583" y="2246150"/>
                  <a:pt x="11640583" y="2231223"/>
                </a:cubicBezTo>
                <a:cubicBezTo>
                  <a:pt x="11640583" y="2215675"/>
                  <a:pt x="11625160" y="2200873"/>
                  <a:pt x="11609736" y="2201744"/>
                </a:cubicBezTo>
                <a:close/>
                <a:moveTo>
                  <a:pt x="11521423" y="2201620"/>
                </a:moveTo>
                <a:cubicBezTo>
                  <a:pt x="11506496" y="2201620"/>
                  <a:pt x="11493436" y="2214307"/>
                  <a:pt x="11492690" y="2229607"/>
                </a:cubicBezTo>
                <a:cubicBezTo>
                  <a:pt x="11491944" y="2245528"/>
                  <a:pt x="11502889" y="2258340"/>
                  <a:pt x="11518561" y="2259708"/>
                </a:cubicBezTo>
                <a:cubicBezTo>
                  <a:pt x="11534980" y="2261200"/>
                  <a:pt x="11550031" y="2248513"/>
                  <a:pt x="11550902" y="2232343"/>
                </a:cubicBezTo>
                <a:cubicBezTo>
                  <a:pt x="11551773" y="2216919"/>
                  <a:pt x="11536971" y="2201495"/>
                  <a:pt x="11521423" y="2201495"/>
                </a:cubicBezTo>
                <a:close/>
                <a:moveTo>
                  <a:pt x="11405371" y="2230975"/>
                </a:moveTo>
                <a:cubicBezTo>
                  <a:pt x="11405371" y="2245901"/>
                  <a:pt x="11418059" y="2259086"/>
                  <a:pt x="11433233" y="2259832"/>
                </a:cubicBezTo>
                <a:cubicBezTo>
                  <a:pt x="11449155" y="2260578"/>
                  <a:pt x="11461966" y="2249633"/>
                  <a:pt x="11463459" y="2233960"/>
                </a:cubicBezTo>
                <a:cubicBezTo>
                  <a:pt x="11465076" y="2217541"/>
                  <a:pt x="11452265" y="2202491"/>
                  <a:pt x="11436218" y="2201620"/>
                </a:cubicBezTo>
                <a:cubicBezTo>
                  <a:pt x="11420795" y="2200749"/>
                  <a:pt x="11405371" y="2215427"/>
                  <a:pt x="11405371" y="2231099"/>
                </a:cubicBezTo>
                <a:close/>
                <a:moveTo>
                  <a:pt x="11346662" y="2201495"/>
                </a:moveTo>
                <a:cubicBezTo>
                  <a:pt x="11331237" y="2200625"/>
                  <a:pt x="11315813" y="2215302"/>
                  <a:pt x="11315813" y="2230975"/>
                </a:cubicBezTo>
                <a:cubicBezTo>
                  <a:pt x="11315813" y="2247145"/>
                  <a:pt x="11330243" y="2260578"/>
                  <a:pt x="11346662" y="2259832"/>
                </a:cubicBezTo>
                <a:cubicBezTo>
                  <a:pt x="11362458" y="2259086"/>
                  <a:pt x="11374026" y="2246772"/>
                  <a:pt x="11374026" y="2230975"/>
                </a:cubicBezTo>
                <a:cubicBezTo>
                  <a:pt x="11374026" y="2215675"/>
                  <a:pt x="11361587" y="2202366"/>
                  <a:pt x="11346662" y="2201495"/>
                </a:cubicBezTo>
                <a:close/>
                <a:moveTo>
                  <a:pt x="11256482" y="2201495"/>
                </a:moveTo>
                <a:cubicBezTo>
                  <a:pt x="11241182" y="2200998"/>
                  <a:pt x="11225883" y="2216173"/>
                  <a:pt x="11226132" y="2231472"/>
                </a:cubicBezTo>
                <a:cubicBezTo>
                  <a:pt x="11226505" y="2247518"/>
                  <a:pt x="11241182" y="2260827"/>
                  <a:pt x="11257601" y="2259708"/>
                </a:cubicBezTo>
                <a:cubicBezTo>
                  <a:pt x="11273274" y="2258713"/>
                  <a:pt x="11284717" y="2246150"/>
                  <a:pt x="11284344" y="2230353"/>
                </a:cubicBezTo>
                <a:cubicBezTo>
                  <a:pt x="11283971" y="2215053"/>
                  <a:pt x="11271283" y="2201993"/>
                  <a:pt x="11256358" y="2201495"/>
                </a:cubicBezTo>
                <a:close/>
                <a:moveTo>
                  <a:pt x="11165680" y="2201495"/>
                </a:moveTo>
                <a:cubicBezTo>
                  <a:pt x="11151127" y="2201744"/>
                  <a:pt x="11137321" y="2215053"/>
                  <a:pt x="11136699" y="2229731"/>
                </a:cubicBezTo>
                <a:cubicBezTo>
                  <a:pt x="11135953" y="2245901"/>
                  <a:pt x="11149884" y="2259832"/>
                  <a:pt x="11166427" y="2259708"/>
                </a:cubicBezTo>
                <a:cubicBezTo>
                  <a:pt x="11182348" y="2259583"/>
                  <a:pt x="11194413" y="2247767"/>
                  <a:pt x="11194911" y="2231970"/>
                </a:cubicBezTo>
                <a:cubicBezTo>
                  <a:pt x="11195533" y="2215427"/>
                  <a:pt x="11181851" y="2201247"/>
                  <a:pt x="11165680" y="2201495"/>
                </a:cubicBezTo>
                <a:close/>
                <a:moveTo>
                  <a:pt x="11050748" y="2232965"/>
                </a:moveTo>
                <a:cubicBezTo>
                  <a:pt x="11051744" y="2248638"/>
                  <a:pt x="11064307" y="2260081"/>
                  <a:pt x="11080228" y="2259708"/>
                </a:cubicBezTo>
                <a:cubicBezTo>
                  <a:pt x="11095528" y="2259459"/>
                  <a:pt x="11108588" y="2246647"/>
                  <a:pt x="11109085" y="2231721"/>
                </a:cubicBezTo>
                <a:cubicBezTo>
                  <a:pt x="11109582" y="2216422"/>
                  <a:pt x="11094408" y="2201122"/>
                  <a:pt x="11078984" y="2201495"/>
                </a:cubicBezTo>
                <a:cubicBezTo>
                  <a:pt x="11062938" y="2201869"/>
                  <a:pt x="11049629" y="2216546"/>
                  <a:pt x="11050748" y="2232965"/>
                </a:cubicBezTo>
                <a:close/>
                <a:moveTo>
                  <a:pt x="10988680" y="2201371"/>
                </a:moveTo>
                <a:cubicBezTo>
                  <a:pt x="10973754" y="2202117"/>
                  <a:pt x="10961315" y="2215427"/>
                  <a:pt x="10961191" y="2230726"/>
                </a:cubicBezTo>
                <a:cubicBezTo>
                  <a:pt x="10961191" y="2247767"/>
                  <a:pt x="10974252" y="2260454"/>
                  <a:pt x="10991416" y="2259708"/>
                </a:cubicBezTo>
                <a:cubicBezTo>
                  <a:pt x="11006716" y="2258962"/>
                  <a:pt x="11019403" y="2246025"/>
                  <a:pt x="11019528" y="2230975"/>
                </a:cubicBezTo>
                <a:cubicBezTo>
                  <a:pt x="11019528" y="2215427"/>
                  <a:pt x="11004228" y="2200625"/>
                  <a:pt x="10988805" y="2201371"/>
                </a:cubicBezTo>
                <a:close/>
                <a:moveTo>
                  <a:pt x="10898875" y="2201371"/>
                </a:moveTo>
                <a:cubicBezTo>
                  <a:pt x="10883824" y="2202242"/>
                  <a:pt x="10871510" y="2215551"/>
                  <a:pt x="10871634" y="2230975"/>
                </a:cubicBezTo>
                <a:cubicBezTo>
                  <a:pt x="10871634" y="2248016"/>
                  <a:pt x="10884943" y="2260578"/>
                  <a:pt x="10902108" y="2259708"/>
                </a:cubicBezTo>
                <a:cubicBezTo>
                  <a:pt x="10917408" y="2258962"/>
                  <a:pt x="10929971" y="2245777"/>
                  <a:pt x="10929971" y="2230850"/>
                </a:cubicBezTo>
                <a:cubicBezTo>
                  <a:pt x="10929971" y="2215178"/>
                  <a:pt x="10914423" y="2200625"/>
                  <a:pt x="10898998" y="2201495"/>
                </a:cubicBezTo>
                <a:close/>
                <a:moveTo>
                  <a:pt x="10784315" y="2231348"/>
                </a:moveTo>
                <a:cubicBezTo>
                  <a:pt x="10784564" y="2246274"/>
                  <a:pt x="10797500" y="2259210"/>
                  <a:pt x="10812799" y="2259708"/>
                </a:cubicBezTo>
                <a:cubicBezTo>
                  <a:pt x="10828721" y="2260205"/>
                  <a:pt x="10841284" y="2249011"/>
                  <a:pt x="10842528" y="2233338"/>
                </a:cubicBezTo>
                <a:cubicBezTo>
                  <a:pt x="10843771" y="2216919"/>
                  <a:pt x="10830835" y="2201993"/>
                  <a:pt x="10814665" y="2201495"/>
                </a:cubicBezTo>
                <a:cubicBezTo>
                  <a:pt x="10799366" y="2200998"/>
                  <a:pt x="10784066" y="2216048"/>
                  <a:pt x="10784315" y="2231472"/>
                </a:cubicBezTo>
                <a:close/>
                <a:moveTo>
                  <a:pt x="10694758" y="2232219"/>
                </a:moveTo>
                <a:cubicBezTo>
                  <a:pt x="10695504" y="2247145"/>
                  <a:pt x="10708813" y="2259583"/>
                  <a:pt x="10724113" y="2259708"/>
                </a:cubicBezTo>
                <a:cubicBezTo>
                  <a:pt x="10740034" y="2259708"/>
                  <a:pt x="10752348" y="2248264"/>
                  <a:pt x="10753095" y="2232467"/>
                </a:cubicBezTo>
                <a:cubicBezTo>
                  <a:pt x="10753965" y="2216048"/>
                  <a:pt x="10740407" y="2201495"/>
                  <a:pt x="10724362" y="2201495"/>
                </a:cubicBezTo>
                <a:cubicBezTo>
                  <a:pt x="10708813" y="2201495"/>
                  <a:pt x="10694012" y="2216795"/>
                  <a:pt x="10694758" y="2232219"/>
                </a:cubicBezTo>
                <a:close/>
                <a:moveTo>
                  <a:pt x="10663537" y="2231970"/>
                </a:moveTo>
                <a:cubicBezTo>
                  <a:pt x="10664159" y="2215427"/>
                  <a:pt x="10650477" y="2201247"/>
                  <a:pt x="10634307" y="2201495"/>
                </a:cubicBezTo>
                <a:cubicBezTo>
                  <a:pt x="10619754" y="2201744"/>
                  <a:pt x="10605947" y="2215053"/>
                  <a:pt x="10605325" y="2229731"/>
                </a:cubicBezTo>
                <a:cubicBezTo>
                  <a:pt x="10604578" y="2245901"/>
                  <a:pt x="10618510" y="2259832"/>
                  <a:pt x="10635053" y="2259708"/>
                </a:cubicBezTo>
                <a:cubicBezTo>
                  <a:pt x="10650974" y="2259583"/>
                  <a:pt x="10663040" y="2247767"/>
                  <a:pt x="10663537" y="2231970"/>
                </a:cubicBezTo>
                <a:close/>
                <a:moveTo>
                  <a:pt x="10429942" y="2233711"/>
                </a:moveTo>
                <a:cubicBezTo>
                  <a:pt x="10431434" y="2249384"/>
                  <a:pt x="10444121" y="2260454"/>
                  <a:pt x="10460043" y="2259708"/>
                </a:cubicBezTo>
                <a:cubicBezTo>
                  <a:pt x="10475342" y="2258962"/>
                  <a:pt x="10488030" y="2245901"/>
                  <a:pt x="10488030" y="2230975"/>
                </a:cubicBezTo>
                <a:cubicBezTo>
                  <a:pt x="10488030" y="2215427"/>
                  <a:pt x="10472606" y="2200625"/>
                  <a:pt x="10457307" y="2201371"/>
                </a:cubicBezTo>
                <a:cubicBezTo>
                  <a:pt x="10441261" y="2202242"/>
                  <a:pt x="10428449" y="2217292"/>
                  <a:pt x="10429942" y="2233711"/>
                </a:cubicBezTo>
                <a:close/>
                <a:moveTo>
                  <a:pt x="10398472" y="2230477"/>
                </a:moveTo>
                <a:cubicBezTo>
                  <a:pt x="10398224" y="2215924"/>
                  <a:pt x="10384914" y="2202117"/>
                  <a:pt x="10370237" y="2201495"/>
                </a:cubicBezTo>
                <a:cubicBezTo>
                  <a:pt x="10354066" y="2200749"/>
                  <a:pt x="10340135" y="2214680"/>
                  <a:pt x="10340260" y="2231223"/>
                </a:cubicBezTo>
                <a:cubicBezTo>
                  <a:pt x="10340384" y="2247020"/>
                  <a:pt x="10352201" y="2259210"/>
                  <a:pt x="10367997" y="2259708"/>
                </a:cubicBezTo>
                <a:cubicBezTo>
                  <a:pt x="10384541" y="2260330"/>
                  <a:pt x="10398721" y="2246647"/>
                  <a:pt x="10398472" y="2230477"/>
                </a:cubicBezTo>
                <a:close/>
                <a:moveTo>
                  <a:pt x="10282420" y="2201371"/>
                </a:moveTo>
                <a:cubicBezTo>
                  <a:pt x="10267867" y="2201371"/>
                  <a:pt x="10253936" y="2214556"/>
                  <a:pt x="10253066" y="2229233"/>
                </a:cubicBezTo>
                <a:cubicBezTo>
                  <a:pt x="10252071" y="2245279"/>
                  <a:pt x="10265878" y="2259583"/>
                  <a:pt x="10282420" y="2259583"/>
                </a:cubicBezTo>
                <a:cubicBezTo>
                  <a:pt x="10298342" y="2259583"/>
                  <a:pt x="10310531" y="2248016"/>
                  <a:pt x="10311278" y="2232219"/>
                </a:cubicBezTo>
                <a:cubicBezTo>
                  <a:pt x="10312024" y="2215800"/>
                  <a:pt x="10298466" y="2201247"/>
                  <a:pt x="10282420" y="2201371"/>
                </a:cubicBezTo>
                <a:close/>
                <a:moveTo>
                  <a:pt x="10163384" y="2231597"/>
                </a:moveTo>
                <a:cubicBezTo>
                  <a:pt x="10163881" y="2246523"/>
                  <a:pt x="10176942" y="2259210"/>
                  <a:pt x="10192241" y="2259583"/>
                </a:cubicBezTo>
                <a:cubicBezTo>
                  <a:pt x="10208163" y="2259956"/>
                  <a:pt x="10220601" y="2248513"/>
                  <a:pt x="10221721" y="2232841"/>
                </a:cubicBezTo>
                <a:cubicBezTo>
                  <a:pt x="10222840" y="2216422"/>
                  <a:pt x="10209531" y="2201744"/>
                  <a:pt x="10193485" y="2201371"/>
                </a:cubicBezTo>
                <a:cubicBezTo>
                  <a:pt x="10178062" y="2200998"/>
                  <a:pt x="10163011" y="2216297"/>
                  <a:pt x="10163508" y="2231721"/>
                </a:cubicBezTo>
                <a:close/>
                <a:moveTo>
                  <a:pt x="10073827" y="2232219"/>
                </a:moveTo>
                <a:cubicBezTo>
                  <a:pt x="10074697" y="2247145"/>
                  <a:pt x="10088007" y="2259583"/>
                  <a:pt x="10103306" y="2259583"/>
                </a:cubicBezTo>
                <a:cubicBezTo>
                  <a:pt x="10119227" y="2259583"/>
                  <a:pt x="10131417" y="2248016"/>
                  <a:pt x="10132163" y="2232219"/>
                </a:cubicBezTo>
                <a:cubicBezTo>
                  <a:pt x="10132910" y="2215800"/>
                  <a:pt x="10119351" y="2201247"/>
                  <a:pt x="10103306" y="2201371"/>
                </a:cubicBezTo>
                <a:cubicBezTo>
                  <a:pt x="10087758" y="2201371"/>
                  <a:pt x="10072956" y="2216795"/>
                  <a:pt x="10073827" y="2232219"/>
                </a:cubicBezTo>
                <a:close/>
                <a:moveTo>
                  <a:pt x="10015241" y="2201371"/>
                </a:moveTo>
                <a:cubicBezTo>
                  <a:pt x="9999817" y="2200500"/>
                  <a:pt x="9984394" y="2215178"/>
                  <a:pt x="9984394" y="2230850"/>
                </a:cubicBezTo>
                <a:cubicBezTo>
                  <a:pt x="9984394" y="2247020"/>
                  <a:pt x="9998822" y="2260454"/>
                  <a:pt x="10015241" y="2259708"/>
                </a:cubicBezTo>
                <a:cubicBezTo>
                  <a:pt x="10031038" y="2258962"/>
                  <a:pt x="10042606" y="2246647"/>
                  <a:pt x="10042606" y="2230850"/>
                </a:cubicBezTo>
                <a:cubicBezTo>
                  <a:pt x="10042606" y="2215551"/>
                  <a:pt x="10030167" y="2202242"/>
                  <a:pt x="10015241" y="2201371"/>
                </a:cubicBezTo>
                <a:close/>
                <a:moveTo>
                  <a:pt x="9925186" y="2201371"/>
                </a:moveTo>
                <a:cubicBezTo>
                  <a:pt x="9910135" y="2202615"/>
                  <a:pt x="9898195" y="2216048"/>
                  <a:pt x="9898443" y="2231348"/>
                </a:cubicBezTo>
                <a:cubicBezTo>
                  <a:pt x="9898816" y="2248389"/>
                  <a:pt x="9912374" y="2260703"/>
                  <a:pt x="9929415" y="2259459"/>
                </a:cubicBezTo>
                <a:cubicBezTo>
                  <a:pt x="9944715" y="2258340"/>
                  <a:pt x="9957029" y="2245030"/>
                  <a:pt x="9956656" y="2229980"/>
                </a:cubicBezTo>
                <a:cubicBezTo>
                  <a:pt x="9956158" y="2214183"/>
                  <a:pt x="9940610" y="2200127"/>
                  <a:pt x="9925186" y="2201371"/>
                </a:cubicBezTo>
                <a:close/>
                <a:moveTo>
                  <a:pt x="234576" y="2232841"/>
                </a:moveTo>
                <a:cubicBezTo>
                  <a:pt x="235820" y="2247891"/>
                  <a:pt x="249254" y="2259832"/>
                  <a:pt x="264553" y="2259583"/>
                </a:cubicBezTo>
                <a:cubicBezTo>
                  <a:pt x="281594" y="2259210"/>
                  <a:pt x="293908" y="2245652"/>
                  <a:pt x="292664" y="2228612"/>
                </a:cubicBezTo>
                <a:cubicBezTo>
                  <a:pt x="291545" y="2213312"/>
                  <a:pt x="278236" y="2200998"/>
                  <a:pt x="263185" y="2201371"/>
                </a:cubicBezTo>
                <a:cubicBezTo>
                  <a:pt x="247388" y="2201869"/>
                  <a:pt x="233208" y="2217417"/>
                  <a:pt x="234576" y="2232841"/>
                </a:cubicBezTo>
                <a:close/>
                <a:moveTo>
                  <a:pt x="9867098" y="2229855"/>
                </a:moveTo>
                <a:cubicBezTo>
                  <a:pt x="9866600" y="2215178"/>
                  <a:pt x="9853167" y="2201744"/>
                  <a:pt x="9838365" y="2201247"/>
                </a:cubicBezTo>
                <a:cubicBezTo>
                  <a:pt x="9822195" y="2200749"/>
                  <a:pt x="9808388" y="2214929"/>
                  <a:pt x="9808886" y="2231472"/>
                </a:cubicBezTo>
                <a:cubicBezTo>
                  <a:pt x="9809259" y="2247269"/>
                  <a:pt x="9821200" y="2259210"/>
                  <a:pt x="9837121" y="2259459"/>
                </a:cubicBezTo>
                <a:cubicBezTo>
                  <a:pt x="9853665" y="2259832"/>
                  <a:pt x="9867720" y="2245901"/>
                  <a:pt x="9867098" y="2229855"/>
                </a:cubicBezTo>
                <a:close/>
                <a:moveTo>
                  <a:pt x="9719329" y="2232716"/>
                </a:moveTo>
                <a:cubicBezTo>
                  <a:pt x="9720324" y="2248389"/>
                  <a:pt x="9732886" y="2259832"/>
                  <a:pt x="9748808" y="2259459"/>
                </a:cubicBezTo>
                <a:cubicBezTo>
                  <a:pt x="9764107" y="2259210"/>
                  <a:pt x="9777167" y="2246399"/>
                  <a:pt x="9777665" y="2231472"/>
                </a:cubicBezTo>
                <a:cubicBezTo>
                  <a:pt x="9778163" y="2216173"/>
                  <a:pt x="9762988" y="2200873"/>
                  <a:pt x="9747563" y="2201247"/>
                </a:cubicBezTo>
                <a:cubicBezTo>
                  <a:pt x="9731518" y="2201620"/>
                  <a:pt x="9718209" y="2216297"/>
                  <a:pt x="9719329" y="2232716"/>
                </a:cubicBezTo>
                <a:close/>
                <a:moveTo>
                  <a:pt x="9661116" y="2201247"/>
                </a:moveTo>
                <a:cubicBezTo>
                  <a:pt x="9646563" y="2201495"/>
                  <a:pt x="9632756" y="2214805"/>
                  <a:pt x="9632134" y="2229482"/>
                </a:cubicBezTo>
                <a:cubicBezTo>
                  <a:pt x="9631388" y="2245652"/>
                  <a:pt x="9645319" y="2259583"/>
                  <a:pt x="9661863" y="2259459"/>
                </a:cubicBezTo>
                <a:cubicBezTo>
                  <a:pt x="9677784" y="2259335"/>
                  <a:pt x="9689849" y="2247518"/>
                  <a:pt x="9690347" y="2231721"/>
                </a:cubicBezTo>
                <a:cubicBezTo>
                  <a:pt x="9690968" y="2215178"/>
                  <a:pt x="9677286" y="2200998"/>
                  <a:pt x="9661116" y="2201247"/>
                </a:cubicBezTo>
                <a:close/>
                <a:moveTo>
                  <a:pt x="9542452" y="2231099"/>
                </a:moveTo>
                <a:cubicBezTo>
                  <a:pt x="9542701" y="2246025"/>
                  <a:pt x="9555637" y="2258962"/>
                  <a:pt x="9570937" y="2259459"/>
                </a:cubicBezTo>
                <a:cubicBezTo>
                  <a:pt x="9586858" y="2259956"/>
                  <a:pt x="9599421" y="2248762"/>
                  <a:pt x="9600664" y="2233089"/>
                </a:cubicBezTo>
                <a:cubicBezTo>
                  <a:pt x="9601909" y="2216670"/>
                  <a:pt x="9588972" y="2201744"/>
                  <a:pt x="9572802" y="2201247"/>
                </a:cubicBezTo>
                <a:cubicBezTo>
                  <a:pt x="9557503" y="2200749"/>
                  <a:pt x="9542204" y="2215800"/>
                  <a:pt x="9542452" y="2231223"/>
                </a:cubicBezTo>
                <a:close/>
                <a:moveTo>
                  <a:pt x="9452895" y="2232094"/>
                </a:moveTo>
                <a:cubicBezTo>
                  <a:pt x="9453765" y="2247020"/>
                  <a:pt x="9467075" y="2259459"/>
                  <a:pt x="9482375" y="2259459"/>
                </a:cubicBezTo>
                <a:cubicBezTo>
                  <a:pt x="9498296" y="2259459"/>
                  <a:pt x="9510485" y="2247891"/>
                  <a:pt x="9511231" y="2232094"/>
                </a:cubicBezTo>
                <a:cubicBezTo>
                  <a:pt x="9511978" y="2215675"/>
                  <a:pt x="9498420" y="2201122"/>
                  <a:pt x="9482375" y="2201247"/>
                </a:cubicBezTo>
                <a:cubicBezTo>
                  <a:pt x="9466827" y="2201247"/>
                  <a:pt x="9452025" y="2216670"/>
                  <a:pt x="9452895" y="2232094"/>
                </a:cubicBezTo>
                <a:close/>
                <a:moveTo>
                  <a:pt x="9394434" y="2201247"/>
                </a:moveTo>
                <a:cubicBezTo>
                  <a:pt x="9379383" y="2202117"/>
                  <a:pt x="9367069" y="2215427"/>
                  <a:pt x="9367069" y="2230726"/>
                </a:cubicBezTo>
                <a:cubicBezTo>
                  <a:pt x="9367069" y="2247767"/>
                  <a:pt x="9380254" y="2260330"/>
                  <a:pt x="9397419" y="2259459"/>
                </a:cubicBezTo>
                <a:cubicBezTo>
                  <a:pt x="9412718" y="2258713"/>
                  <a:pt x="9425406" y="2245528"/>
                  <a:pt x="9425282" y="2230602"/>
                </a:cubicBezTo>
                <a:cubicBezTo>
                  <a:pt x="9425282" y="2214929"/>
                  <a:pt x="9409858" y="2200376"/>
                  <a:pt x="9394434" y="2201247"/>
                </a:cubicBezTo>
                <a:close/>
                <a:moveTo>
                  <a:pt x="9306369" y="2201247"/>
                </a:moveTo>
                <a:cubicBezTo>
                  <a:pt x="9291443" y="2201247"/>
                  <a:pt x="9278383" y="2213934"/>
                  <a:pt x="9277512" y="2229233"/>
                </a:cubicBezTo>
                <a:cubicBezTo>
                  <a:pt x="9276765" y="2245155"/>
                  <a:pt x="9287711" y="2257966"/>
                  <a:pt x="9303384" y="2259459"/>
                </a:cubicBezTo>
                <a:cubicBezTo>
                  <a:pt x="9319803" y="2261076"/>
                  <a:pt x="9334853" y="2248264"/>
                  <a:pt x="9335724" y="2232219"/>
                </a:cubicBezTo>
                <a:cubicBezTo>
                  <a:pt x="9336595" y="2216795"/>
                  <a:pt x="9321917" y="2201371"/>
                  <a:pt x="9306245" y="2201371"/>
                </a:cubicBezTo>
                <a:close/>
                <a:moveTo>
                  <a:pt x="9246291" y="2231970"/>
                </a:moveTo>
                <a:cubicBezTo>
                  <a:pt x="9247037" y="2216546"/>
                  <a:pt x="9232235" y="2201247"/>
                  <a:pt x="9216687" y="2201247"/>
                </a:cubicBezTo>
                <a:cubicBezTo>
                  <a:pt x="9200642" y="2201247"/>
                  <a:pt x="9187083" y="2215800"/>
                  <a:pt x="9187954" y="2232219"/>
                </a:cubicBezTo>
                <a:cubicBezTo>
                  <a:pt x="9188700" y="2247891"/>
                  <a:pt x="9201139" y="2259459"/>
                  <a:pt x="9216936" y="2259459"/>
                </a:cubicBezTo>
                <a:cubicBezTo>
                  <a:pt x="9232235" y="2259459"/>
                  <a:pt x="9245545" y="2246896"/>
                  <a:pt x="9246291" y="2231970"/>
                </a:cubicBezTo>
                <a:close/>
                <a:moveTo>
                  <a:pt x="9125886" y="2201122"/>
                </a:moveTo>
                <a:cubicBezTo>
                  <a:pt x="9110960" y="2201869"/>
                  <a:pt x="9098521" y="2215178"/>
                  <a:pt x="9098397" y="2230477"/>
                </a:cubicBezTo>
                <a:cubicBezTo>
                  <a:pt x="9098397" y="2247518"/>
                  <a:pt x="9111458" y="2260205"/>
                  <a:pt x="9128623" y="2259459"/>
                </a:cubicBezTo>
                <a:cubicBezTo>
                  <a:pt x="9143922" y="2258713"/>
                  <a:pt x="9156610" y="2245777"/>
                  <a:pt x="9156733" y="2230726"/>
                </a:cubicBezTo>
                <a:cubicBezTo>
                  <a:pt x="9156733" y="2215178"/>
                  <a:pt x="9141434" y="2200376"/>
                  <a:pt x="9126011" y="2201122"/>
                </a:cubicBezTo>
                <a:close/>
                <a:moveTo>
                  <a:pt x="9011079" y="2231472"/>
                </a:moveTo>
                <a:cubicBezTo>
                  <a:pt x="9011576" y="2246399"/>
                  <a:pt x="9024636" y="2259086"/>
                  <a:pt x="9039936" y="2259459"/>
                </a:cubicBezTo>
                <a:cubicBezTo>
                  <a:pt x="9055857" y="2259832"/>
                  <a:pt x="9068296" y="2248389"/>
                  <a:pt x="9069415" y="2232716"/>
                </a:cubicBezTo>
                <a:cubicBezTo>
                  <a:pt x="9070534" y="2216297"/>
                  <a:pt x="9057225" y="2201620"/>
                  <a:pt x="9041180" y="2201247"/>
                </a:cubicBezTo>
                <a:cubicBezTo>
                  <a:pt x="9025756" y="2200873"/>
                  <a:pt x="9010705" y="2216173"/>
                  <a:pt x="9011203" y="2231597"/>
                </a:cubicBezTo>
                <a:close/>
                <a:moveTo>
                  <a:pt x="8979858" y="2231721"/>
                </a:moveTo>
                <a:cubicBezTo>
                  <a:pt x="8980480" y="2215178"/>
                  <a:pt x="8966798" y="2200998"/>
                  <a:pt x="8950628" y="2201247"/>
                </a:cubicBezTo>
                <a:cubicBezTo>
                  <a:pt x="8936074" y="2201495"/>
                  <a:pt x="8922267" y="2214805"/>
                  <a:pt x="8921646" y="2229482"/>
                </a:cubicBezTo>
                <a:cubicBezTo>
                  <a:pt x="8920899" y="2245652"/>
                  <a:pt x="8934830" y="2259583"/>
                  <a:pt x="8951374" y="2259459"/>
                </a:cubicBezTo>
                <a:cubicBezTo>
                  <a:pt x="8967295" y="2259335"/>
                  <a:pt x="8979361" y="2247518"/>
                  <a:pt x="8979858" y="2231721"/>
                </a:cubicBezTo>
                <a:close/>
                <a:moveTo>
                  <a:pt x="8862935" y="2201122"/>
                </a:moveTo>
                <a:cubicBezTo>
                  <a:pt x="8847512" y="2200252"/>
                  <a:pt x="8832088" y="2214805"/>
                  <a:pt x="8831964" y="2230477"/>
                </a:cubicBezTo>
                <a:cubicBezTo>
                  <a:pt x="8831964" y="2246647"/>
                  <a:pt x="8846268" y="2260205"/>
                  <a:pt x="8862687" y="2259459"/>
                </a:cubicBezTo>
                <a:cubicBezTo>
                  <a:pt x="8878483" y="2258713"/>
                  <a:pt x="8890176" y="2246523"/>
                  <a:pt x="8890176" y="2230726"/>
                </a:cubicBezTo>
                <a:cubicBezTo>
                  <a:pt x="8890176" y="2215427"/>
                  <a:pt x="8877862" y="2202117"/>
                  <a:pt x="8862935" y="2201122"/>
                </a:cubicBezTo>
                <a:close/>
                <a:moveTo>
                  <a:pt x="8746138" y="2229233"/>
                </a:moveTo>
                <a:cubicBezTo>
                  <a:pt x="8745392" y="2246274"/>
                  <a:pt x="8758079" y="2259459"/>
                  <a:pt x="8775119" y="2259335"/>
                </a:cubicBezTo>
                <a:cubicBezTo>
                  <a:pt x="8790419" y="2259335"/>
                  <a:pt x="8803729" y="2246772"/>
                  <a:pt x="8804475" y="2231845"/>
                </a:cubicBezTo>
                <a:cubicBezTo>
                  <a:pt x="8805221" y="2216422"/>
                  <a:pt x="8790419" y="2201122"/>
                  <a:pt x="8774871" y="2201122"/>
                </a:cubicBezTo>
                <a:cubicBezTo>
                  <a:pt x="8759945" y="2201122"/>
                  <a:pt x="8746884" y="2213934"/>
                  <a:pt x="8746262" y="2229233"/>
                </a:cubicBezTo>
                <a:close/>
                <a:moveTo>
                  <a:pt x="8683323" y="2201247"/>
                </a:moveTo>
                <a:cubicBezTo>
                  <a:pt x="8668273" y="2202491"/>
                  <a:pt x="8656332" y="2215924"/>
                  <a:pt x="8656581" y="2231223"/>
                </a:cubicBezTo>
                <a:cubicBezTo>
                  <a:pt x="8656953" y="2248264"/>
                  <a:pt x="8670512" y="2260578"/>
                  <a:pt x="8687552" y="2259335"/>
                </a:cubicBezTo>
                <a:cubicBezTo>
                  <a:pt x="8702852" y="2258215"/>
                  <a:pt x="8715166" y="2244906"/>
                  <a:pt x="8714793" y="2229855"/>
                </a:cubicBezTo>
                <a:cubicBezTo>
                  <a:pt x="8714296" y="2214058"/>
                  <a:pt x="8698747" y="2200003"/>
                  <a:pt x="8683323" y="2201247"/>
                </a:cubicBezTo>
                <a:close/>
                <a:moveTo>
                  <a:pt x="8567147" y="2227990"/>
                </a:moveTo>
                <a:cubicBezTo>
                  <a:pt x="8565655" y="2244906"/>
                  <a:pt x="8577969" y="2258837"/>
                  <a:pt x="8594761" y="2259459"/>
                </a:cubicBezTo>
                <a:cubicBezTo>
                  <a:pt x="8610061" y="2259956"/>
                  <a:pt x="8623618" y="2248264"/>
                  <a:pt x="8625111" y="2233214"/>
                </a:cubicBezTo>
                <a:cubicBezTo>
                  <a:pt x="8626603" y="2217666"/>
                  <a:pt x="8612921" y="2201993"/>
                  <a:pt x="8597000" y="2201247"/>
                </a:cubicBezTo>
                <a:cubicBezTo>
                  <a:pt x="8582074" y="2200500"/>
                  <a:pt x="8568391" y="2212815"/>
                  <a:pt x="8567147" y="2227990"/>
                </a:cubicBezTo>
                <a:close/>
                <a:moveTo>
                  <a:pt x="8538166" y="2231597"/>
                </a:moveTo>
                <a:cubicBezTo>
                  <a:pt x="8538664" y="2215053"/>
                  <a:pt x="8524981" y="2200873"/>
                  <a:pt x="8508811" y="2201247"/>
                </a:cubicBezTo>
                <a:cubicBezTo>
                  <a:pt x="8494133" y="2201620"/>
                  <a:pt x="8480575" y="2214929"/>
                  <a:pt x="8479953" y="2229607"/>
                </a:cubicBezTo>
                <a:cubicBezTo>
                  <a:pt x="8479331" y="2245777"/>
                  <a:pt x="8493263" y="2259708"/>
                  <a:pt x="8509806" y="2259459"/>
                </a:cubicBezTo>
                <a:cubicBezTo>
                  <a:pt x="8525727" y="2259210"/>
                  <a:pt x="8537668" y="2247394"/>
                  <a:pt x="8538166" y="2231597"/>
                </a:cubicBezTo>
                <a:close/>
                <a:moveTo>
                  <a:pt x="8448608" y="2230975"/>
                </a:moveTo>
                <a:cubicBezTo>
                  <a:pt x="8448732" y="2214432"/>
                  <a:pt x="8434801" y="2200500"/>
                  <a:pt x="8418631" y="2201247"/>
                </a:cubicBezTo>
                <a:cubicBezTo>
                  <a:pt x="8403954" y="2201869"/>
                  <a:pt x="8390645" y="2215675"/>
                  <a:pt x="8390396" y="2230228"/>
                </a:cubicBezTo>
                <a:cubicBezTo>
                  <a:pt x="8390147" y="2246399"/>
                  <a:pt x="8404451" y="2260081"/>
                  <a:pt x="8420870" y="2259459"/>
                </a:cubicBezTo>
                <a:cubicBezTo>
                  <a:pt x="8436667" y="2258837"/>
                  <a:pt x="8448484" y="2246772"/>
                  <a:pt x="8448608" y="2230975"/>
                </a:cubicBezTo>
                <a:close/>
                <a:moveTo>
                  <a:pt x="8329820" y="2201247"/>
                </a:moveTo>
                <a:cubicBezTo>
                  <a:pt x="8315268" y="2201495"/>
                  <a:pt x="8301461" y="2214805"/>
                  <a:pt x="8300838" y="2229482"/>
                </a:cubicBezTo>
                <a:cubicBezTo>
                  <a:pt x="8300092" y="2245652"/>
                  <a:pt x="8314023" y="2259583"/>
                  <a:pt x="8330567" y="2259459"/>
                </a:cubicBezTo>
                <a:cubicBezTo>
                  <a:pt x="8346488" y="2259335"/>
                  <a:pt x="8358553" y="2247518"/>
                  <a:pt x="8359051" y="2231721"/>
                </a:cubicBezTo>
                <a:cubicBezTo>
                  <a:pt x="8359673" y="2215178"/>
                  <a:pt x="8345990" y="2200998"/>
                  <a:pt x="8329820" y="2201247"/>
                </a:cubicBezTo>
                <a:close/>
                <a:moveTo>
                  <a:pt x="8240636" y="2201247"/>
                </a:moveTo>
                <a:cubicBezTo>
                  <a:pt x="8226083" y="2201247"/>
                  <a:pt x="8212152" y="2214432"/>
                  <a:pt x="8211282" y="2229109"/>
                </a:cubicBezTo>
                <a:cubicBezTo>
                  <a:pt x="8210286" y="2245155"/>
                  <a:pt x="8224093" y="2259459"/>
                  <a:pt x="8240636" y="2259459"/>
                </a:cubicBezTo>
                <a:cubicBezTo>
                  <a:pt x="8256557" y="2259459"/>
                  <a:pt x="8268748" y="2247891"/>
                  <a:pt x="8269494" y="2232094"/>
                </a:cubicBezTo>
                <a:cubicBezTo>
                  <a:pt x="8270240" y="2215675"/>
                  <a:pt x="8256806" y="2201122"/>
                  <a:pt x="8240636" y="2201247"/>
                </a:cubicBezTo>
                <a:close/>
                <a:moveTo>
                  <a:pt x="8152074" y="2201247"/>
                </a:moveTo>
                <a:cubicBezTo>
                  <a:pt x="8137023" y="2202491"/>
                  <a:pt x="8125083" y="2215924"/>
                  <a:pt x="8125331" y="2231223"/>
                </a:cubicBezTo>
                <a:cubicBezTo>
                  <a:pt x="8125704" y="2248264"/>
                  <a:pt x="8139262" y="2260578"/>
                  <a:pt x="8156303" y="2259335"/>
                </a:cubicBezTo>
                <a:cubicBezTo>
                  <a:pt x="8171603" y="2258215"/>
                  <a:pt x="8183917" y="2244906"/>
                  <a:pt x="8183543" y="2229855"/>
                </a:cubicBezTo>
                <a:cubicBezTo>
                  <a:pt x="8183046" y="2214058"/>
                  <a:pt x="8167498" y="2200003"/>
                  <a:pt x="8152074" y="2201247"/>
                </a:cubicBezTo>
                <a:close/>
                <a:moveTo>
                  <a:pt x="8035773" y="2229233"/>
                </a:moveTo>
                <a:cubicBezTo>
                  <a:pt x="8035027" y="2246274"/>
                  <a:pt x="8047590" y="2259459"/>
                  <a:pt x="8064631" y="2259459"/>
                </a:cubicBezTo>
                <a:cubicBezTo>
                  <a:pt x="8079931" y="2259459"/>
                  <a:pt x="8093239" y="2246896"/>
                  <a:pt x="8093986" y="2231970"/>
                </a:cubicBezTo>
                <a:cubicBezTo>
                  <a:pt x="8094733" y="2216546"/>
                  <a:pt x="8079931" y="2201122"/>
                  <a:pt x="8064383" y="2201247"/>
                </a:cubicBezTo>
                <a:cubicBezTo>
                  <a:pt x="8049456" y="2201247"/>
                  <a:pt x="8036396" y="2213934"/>
                  <a:pt x="8035650" y="2229233"/>
                </a:cubicBezTo>
                <a:close/>
                <a:moveTo>
                  <a:pt x="7946217" y="2233338"/>
                </a:moveTo>
                <a:cubicBezTo>
                  <a:pt x="7947585" y="2249011"/>
                  <a:pt x="7960396" y="2260081"/>
                  <a:pt x="7976318" y="2259335"/>
                </a:cubicBezTo>
                <a:cubicBezTo>
                  <a:pt x="7991617" y="2258713"/>
                  <a:pt x="8004304" y="2245652"/>
                  <a:pt x="8004429" y="2230726"/>
                </a:cubicBezTo>
                <a:cubicBezTo>
                  <a:pt x="8004429" y="2215178"/>
                  <a:pt x="7989129" y="2200376"/>
                  <a:pt x="7973705" y="2201122"/>
                </a:cubicBezTo>
                <a:cubicBezTo>
                  <a:pt x="7957660" y="2201869"/>
                  <a:pt x="7944724" y="2216919"/>
                  <a:pt x="7946217" y="2233338"/>
                </a:cubicBezTo>
                <a:close/>
                <a:moveTo>
                  <a:pt x="7889870" y="2201122"/>
                </a:moveTo>
                <a:cubicBezTo>
                  <a:pt x="7874446" y="2200252"/>
                  <a:pt x="7859022" y="2214805"/>
                  <a:pt x="7858898" y="2230477"/>
                </a:cubicBezTo>
                <a:cubicBezTo>
                  <a:pt x="7858898" y="2246647"/>
                  <a:pt x="7873202" y="2260205"/>
                  <a:pt x="7889621" y="2259459"/>
                </a:cubicBezTo>
                <a:cubicBezTo>
                  <a:pt x="7905418" y="2258713"/>
                  <a:pt x="7917110" y="2246523"/>
                  <a:pt x="7917110" y="2230726"/>
                </a:cubicBezTo>
                <a:cubicBezTo>
                  <a:pt x="7917110" y="2215427"/>
                  <a:pt x="7904796" y="2202117"/>
                  <a:pt x="7889870" y="2201122"/>
                </a:cubicBezTo>
                <a:close/>
                <a:moveTo>
                  <a:pt x="7798695" y="2201122"/>
                </a:moveTo>
                <a:cubicBezTo>
                  <a:pt x="7784142" y="2201122"/>
                  <a:pt x="7770211" y="2214307"/>
                  <a:pt x="7769340" y="2228985"/>
                </a:cubicBezTo>
                <a:cubicBezTo>
                  <a:pt x="7768345" y="2245030"/>
                  <a:pt x="7782152" y="2259335"/>
                  <a:pt x="7798695" y="2259335"/>
                </a:cubicBezTo>
                <a:cubicBezTo>
                  <a:pt x="7814617" y="2259335"/>
                  <a:pt x="7826806" y="2247767"/>
                  <a:pt x="7827552" y="2231970"/>
                </a:cubicBezTo>
                <a:cubicBezTo>
                  <a:pt x="7828299" y="2215551"/>
                  <a:pt x="7814741" y="2201122"/>
                  <a:pt x="7798695" y="2201122"/>
                </a:cubicBezTo>
                <a:close/>
                <a:moveTo>
                  <a:pt x="7710755" y="2201122"/>
                </a:moveTo>
                <a:cubicBezTo>
                  <a:pt x="7695331" y="2200252"/>
                  <a:pt x="7679907" y="2214805"/>
                  <a:pt x="7679783" y="2230477"/>
                </a:cubicBezTo>
                <a:cubicBezTo>
                  <a:pt x="7679783" y="2246647"/>
                  <a:pt x="7694087" y="2260205"/>
                  <a:pt x="7710506" y="2259459"/>
                </a:cubicBezTo>
                <a:cubicBezTo>
                  <a:pt x="7726303" y="2258713"/>
                  <a:pt x="7737995" y="2246523"/>
                  <a:pt x="7737995" y="2230726"/>
                </a:cubicBezTo>
                <a:cubicBezTo>
                  <a:pt x="7737995" y="2215427"/>
                  <a:pt x="7725681" y="2202117"/>
                  <a:pt x="7710755" y="2201122"/>
                </a:cubicBezTo>
                <a:close/>
                <a:moveTo>
                  <a:pt x="7621198" y="2201122"/>
                </a:moveTo>
                <a:cubicBezTo>
                  <a:pt x="7606147" y="2201993"/>
                  <a:pt x="7593833" y="2215302"/>
                  <a:pt x="7593833" y="2230602"/>
                </a:cubicBezTo>
                <a:cubicBezTo>
                  <a:pt x="7593833" y="2247642"/>
                  <a:pt x="7607018" y="2260205"/>
                  <a:pt x="7624183" y="2259335"/>
                </a:cubicBezTo>
                <a:cubicBezTo>
                  <a:pt x="7639482" y="2258588"/>
                  <a:pt x="7652170" y="2245403"/>
                  <a:pt x="7652045" y="2230477"/>
                </a:cubicBezTo>
                <a:cubicBezTo>
                  <a:pt x="7652045" y="2214805"/>
                  <a:pt x="7636621" y="2200252"/>
                  <a:pt x="7621198" y="2201122"/>
                </a:cubicBezTo>
                <a:close/>
                <a:moveTo>
                  <a:pt x="7562487" y="2232343"/>
                </a:moveTo>
                <a:cubicBezTo>
                  <a:pt x="7563483" y="2216919"/>
                  <a:pt x="7549054" y="2201371"/>
                  <a:pt x="7533382" y="2201122"/>
                </a:cubicBezTo>
                <a:cubicBezTo>
                  <a:pt x="7517211" y="2200873"/>
                  <a:pt x="7503529" y="2215178"/>
                  <a:pt x="7504151" y="2231597"/>
                </a:cubicBezTo>
                <a:cubicBezTo>
                  <a:pt x="7504773" y="2247394"/>
                  <a:pt x="7516838" y="2259086"/>
                  <a:pt x="7532759" y="2259335"/>
                </a:cubicBezTo>
                <a:cubicBezTo>
                  <a:pt x="7548059" y="2259459"/>
                  <a:pt x="7561492" y="2247269"/>
                  <a:pt x="7562487" y="2232219"/>
                </a:cubicBezTo>
                <a:close/>
                <a:moveTo>
                  <a:pt x="7414718" y="2228114"/>
                </a:moveTo>
                <a:cubicBezTo>
                  <a:pt x="7413350" y="2245030"/>
                  <a:pt x="7425664" y="2258837"/>
                  <a:pt x="7442580" y="2259459"/>
                </a:cubicBezTo>
                <a:cubicBezTo>
                  <a:pt x="7457880" y="2259956"/>
                  <a:pt x="7471437" y="2248140"/>
                  <a:pt x="7472806" y="2232965"/>
                </a:cubicBezTo>
                <a:cubicBezTo>
                  <a:pt x="7474299" y="2217417"/>
                  <a:pt x="7460368" y="2201869"/>
                  <a:pt x="7444570" y="2201247"/>
                </a:cubicBezTo>
                <a:cubicBezTo>
                  <a:pt x="7429644" y="2200625"/>
                  <a:pt x="7416086" y="2212939"/>
                  <a:pt x="7414842" y="2228114"/>
                </a:cubicBezTo>
                <a:close/>
                <a:moveTo>
                  <a:pt x="7325160" y="2228114"/>
                </a:moveTo>
                <a:cubicBezTo>
                  <a:pt x="7323792" y="2245030"/>
                  <a:pt x="7336106" y="2258837"/>
                  <a:pt x="7353023" y="2259459"/>
                </a:cubicBezTo>
                <a:cubicBezTo>
                  <a:pt x="7368322" y="2259956"/>
                  <a:pt x="7381881" y="2248140"/>
                  <a:pt x="7383249" y="2232965"/>
                </a:cubicBezTo>
                <a:cubicBezTo>
                  <a:pt x="7384741" y="2217417"/>
                  <a:pt x="7370810" y="2201869"/>
                  <a:pt x="7355013" y="2201247"/>
                </a:cubicBezTo>
                <a:cubicBezTo>
                  <a:pt x="7340086" y="2200625"/>
                  <a:pt x="7326529" y="2212939"/>
                  <a:pt x="7325285" y="2228114"/>
                </a:cubicBezTo>
                <a:close/>
                <a:moveTo>
                  <a:pt x="7267321" y="2201122"/>
                </a:moveTo>
                <a:cubicBezTo>
                  <a:pt x="7252769" y="2201122"/>
                  <a:pt x="7238837" y="2214307"/>
                  <a:pt x="7237967" y="2228985"/>
                </a:cubicBezTo>
                <a:cubicBezTo>
                  <a:pt x="7236971" y="2245030"/>
                  <a:pt x="7250778" y="2259335"/>
                  <a:pt x="7267197" y="2259335"/>
                </a:cubicBezTo>
                <a:cubicBezTo>
                  <a:pt x="7283119" y="2259335"/>
                  <a:pt x="7295433" y="2247767"/>
                  <a:pt x="7296179" y="2231970"/>
                </a:cubicBezTo>
                <a:cubicBezTo>
                  <a:pt x="7296925" y="2215551"/>
                  <a:pt x="7283491" y="2200998"/>
                  <a:pt x="7267321" y="2200998"/>
                </a:cubicBezTo>
                <a:close/>
                <a:moveTo>
                  <a:pt x="7148285" y="2232094"/>
                </a:moveTo>
                <a:cubicBezTo>
                  <a:pt x="7149155" y="2247020"/>
                  <a:pt x="7162589" y="2259459"/>
                  <a:pt x="7177888" y="2259335"/>
                </a:cubicBezTo>
                <a:cubicBezTo>
                  <a:pt x="7194929" y="2259335"/>
                  <a:pt x="7207492" y="2246025"/>
                  <a:pt x="7206621" y="2228985"/>
                </a:cubicBezTo>
                <a:cubicBezTo>
                  <a:pt x="7205751" y="2213685"/>
                  <a:pt x="7192690" y="2201122"/>
                  <a:pt x="7177764" y="2201122"/>
                </a:cubicBezTo>
                <a:cubicBezTo>
                  <a:pt x="7162091" y="2201122"/>
                  <a:pt x="7147538" y="2216670"/>
                  <a:pt x="7148409" y="2232094"/>
                </a:cubicBezTo>
                <a:close/>
                <a:moveTo>
                  <a:pt x="7058727" y="2230975"/>
                </a:moveTo>
                <a:cubicBezTo>
                  <a:pt x="7058976" y="2245901"/>
                  <a:pt x="7071912" y="2258837"/>
                  <a:pt x="7087212" y="2259335"/>
                </a:cubicBezTo>
                <a:cubicBezTo>
                  <a:pt x="7103133" y="2259832"/>
                  <a:pt x="7115696" y="2248638"/>
                  <a:pt x="7116939" y="2232965"/>
                </a:cubicBezTo>
                <a:cubicBezTo>
                  <a:pt x="7118184" y="2216546"/>
                  <a:pt x="7105247" y="2201620"/>
                  <a:pt x="7089077" y="2201122"/>
                </a:cubicBezTo>
                <a:cubicBezTo>
                  <a:pt x="7073778" y="2200625"/>
                  <a:pt x="7058479" y="2215675"/>
                  <a:pt x="7058727" y="2231099"/>
                </a:cubicBezTo>
                <a:close/>
                <a:moveTo>
                  <a:pt x="7030989" y="2229731"/>
                </a:moveTo>
                <a:cubicBezTo>
                  <a:pt x="7030492" y="2215053"/>
                  <a:pt x="7017058" y="2201620"/>
                  <a:pt x="7002256" y="2201122"/>
                </a:cubicBezTo>
                <a:cubicBezTo>
                  <a:pt x="6986086" y="2200625"/>
                  <a:pt x="6972279" y="2214805"/>
                  <a:pt x="6972777" y="2231348"/>
                </a:cubicBezTo>
                <a:cubicBezTo>
                  <a:pt x="6973150" y="2247145"/>
                  <a:pt x="6985091" y="2259086"/>
                  <a:pt x="7001012" y="2259335"/>
                </a:cubicBezTo>
                <a:cubicBezTo>
                  <a:pt x="7017556" y="2259708"/>
                  <a:pt x="7031611" y="2245777"/>
                  <a:pt x="7030989" y="2229731"/>
                </a:cubicBezTo>
                <a:close/>
                <a:moveTo>
                  <a:pt x="321771" y="2228114"/>
                </a:moveTo>
                <a:cubicBezTo>
                  <a:pt x="320402" y="2245030"/>
                  <a:pt x="332717" y="2258837"/>
                  <a:pt x="349633" y="2259459"/>
                </a:cubicBezTo>
                <a:cubicBezTo>
                  <a:pt x="364932" y="2259956"/>
                  <a:pt x="378490" y="2248140"/>
                  <a:pt x="379858" y="2232965"/>
                </a:cubicBezTo>
                <a:cubicBezTo>
                  <a:pt x="381351" y="2217417"/>
                  <a:pt x="367420" y="2201869"/>
                  <a:pt x="351623" y="2201247"/>
                </a:cubicBezTo>
                <a:cubicBezTo>
                  <a:pt x="336697" y="2200625"/>
                  <a:pt x="323139" y="2212939"/>
                  <a:pt x="321895" y="2228114"/>
                </a:cubicBezTo>
                <a:close/>
                <a:moveTo>
                  <a:pt x="6883344" y="2228736"/>
                </a:moveTo>
                <a:cubicBezTo>
                  <a:pt x="6882349" y="2245901"/>
                  <a:pt x="6894663" y="2259210"/>
                  <a:pt x="6911828" y="2259459"/>
                </a:cubicBezTo>
                <a:cubicBezTo>
                  <a:pt x="6927127" y="2259583"/>
                  <a:pt x="6940561" y="2247518"/>
                  <a:pt x="6941556" y="2232467"/>
                </a:cubicBezTo>
                <a:cubicBezTo>
                  <a:pt x="6942675" y="2217044"/>
                  <a:pt x="6928122" y="2201495"/>
                  <a:pt x="6912574" y="2201247"/>
                </a:cubicBezTo>
                <a:cubicBezTo>
                  <a:pt x="6897524" y="2200998"/>
                  <a:pt x="6884339" y="2213561"/>
                  <a:pt x="6883469" y="2228860"/>
                </a:cubicBezTo>
                <a:close/>
                <a:moveTo>
                  <a:pt x="6851999" y="2231970"/>
                </a:moveTo>
                <a:cubicBezTo>
                  <a:pt x="6852870" y="2216546"/>
                  <a:pt x="6838068" y="2201122"/>
                  <a:pt x="6822519" y="2201122"/>
                </a:cubicBezTo>
                <a:cubicBezTo>
                  <a:pt x="6806350" y="2201122"/>
                  <a:pt x="6792916" y="2215551"/>
                  <a:pt x="6793662" y="2231970"/>
                </a:cubicBezTo>
                <a:cubicBezTo>
                  <a:pt x="6794408" y="2247642"/>
                  <a:pt x="6806722" y="2259335"/>
                  <a:pt x="6822519" y="2259335"/>
                </a:cubicBezTo>
                <a:cubicBezTo>
                  <a:pt x="6837819" y="2259335"/>
                  <a:pt x="6851128" y="2246896"/>
                  <a:pt x="6851999" y="2231970"/>
                </a:cubicBezTo>
                <a:close/>
                <a:moveTo>
                  <a:pt x="6764680" y="2232841"/>
                </a:moveTo>
                <a:cubicBezTo>
                  <a:pt x="6765924" y="2216422"/>
                  <a:pt x="6752864" y="2201620"/>
                  <a:pt x="6736693" y="2200998"/>
                </a:cubicBezTo>
                <a:cubicBezTo>
                  <a:pt x="6721394" y="2200500"/>
                  <a:pt x="6706095" y="2215675"/>
                  <a:pt x="6706343" y="2230975"/>
                </a:cubicBezTo>
                <a:cubicBezTo>
                  <a:pt x="6706717" y="2245901"/>
                  <a:pt x="6719653" y="2258713"/>
                  <a:pt x="6734952" y="2259210"/>
                </a:cubicBezTo>
                <a:cubicBezTo>
                  <a:pt x="6750873" y="2259708"/>
                  <a:pt x="6763436" y="2248389"/>
                  <a:pt x="6764680" y="2232716"/>
                </a:cubicBezTo>
                <a:close/>
                <a:moveTo>
                  <a:pt x="6616911" y="2231348"/>
                </a:moveTo>
                <a:cubicBezTo>
                  <a:pt x="6617408" y="2246274"/>
                  <a:pt x="6630469" y="2258962"/>
                  <a:pt x="6645768" y="2259335"/>
                </a:cubicBezTo>
                <a:cubicBezTo>
                  <a:pt x="6661689" y="2259708"/>
                  <a:pt x="6674128" y="2248264"/>
                  <a:pt x="6675247" y="2232592"/>
                </a:cubicBezTo>
                <a:cubicBezTo>
                  <a:pt x="6676367" y="2216173"/>
                  <a:pt x="6663057" y="2201495"/>
                  <a:pt x="6647012" y="2201122"/>
                </a:cubicBezTo>
                <a:cubicBezTo>
                  <a:pt x="6631588" y="2200749"/>
                  <a:pt x="6616537" y="2216048"/>
                  <a:pt x="6617035" y="2231472"/>
                </a:cubicBezTo>
                <a:close/>
                <a:moveTo>
                  <a:pt x="6558325" y="2200998"/>
                </a:moveTo>
                <a:cubicBezTo>
                  <a:pt x="6542902" y="2200127"/>
                  <a:pt x="6527478" y="2214680"/>
                  <a:pt x="6527353" y="2230353"/>
                </a:cubicBezTo>
                <a:cubicBezTo>
                  <a:pt x="6527353" y="2246523"/>
                  <a:pt x="6541657" y="2260081"/>
                  <a:pt x="6558076" y="2259335"/>
                </a:cubicBezTo>
                <a:cubicBezTo>
                  <a:pt x="6573873" y="2258588"/>
                  <a:pt x="6585566" y="2246399"/>
                  <a:pt x="6585566" y="2230602"/>
                </a:cubicBezTo>
                <a:cubicBezTo>
                  <a:pt x="6585566" y="2215302"/>
                  <a:pt x="6573252" y="2201993"/>
                  <a:pt x="6558325" y="2200998"/>
                </a:cubicBezTo>
                <a:close/>
                <a:moveTo>
                  <a:pt x="6437796" y="2230602"/>
                </a:moveTo>
                <a:cubicBezTo>
                  <a:pt x="6437796" y="2245528"/>
                  <a:pt x="6450732" y="2258588"/>
                  <a:pt x="6465907" y="2259210"/>
                </a:cubicBezTo>
                <a:cubicBezTo>
                  <a:pt x="6481828" y="2259832"/>
                  <a:pt x="6494516" y="2248886"/>
                  <a:pt x="6495884" y="2233089"/>
                </a:cubicBezTo>
                <a:cubicBezTo>
                  <a:pt x="6497376" y="2216670"/>
                  <a:pt x="6484440" y="2201620"/>
                  <a:pt x="6468395" y="2200873"/>
                </a:cubicBezTo>
                <a:cubicBezTo>
                  <a:pt x="6452970" y="2200127"/>
                  <a:pt x="6437671" y="2215053"/>
                  <a:pt x="6437796" y="2230602"/>
                </a:cubicBezTo>
                <a:close/>
                <a:moveTo>
                  <a:pt x="6379210" y="2200998"/>
                </a:moveTo>
                <a:cubicBezTo>
                  <a:pt x="6364160" y="2201869"/>
                  <a:pt x="6351845" y="2215178"/>
                  <a:pt x="6351970" y="2230602"/>
                </a:cubicBezTo>
                <a:cubicBezTo>
                  <a:pt x="6351970" y="2247642"/>
                  <a:pt x="6365279" y="2260205"/>
                  <a:pt x="6382444" y="2259335"/>
                </a:cubicBezTo>
                <a:cubicBezTo>
                  <a:pt x="6397743" y="2258588"/>
                  <a:pt x="6410306" y="2245403"/>
                  <a:pt x="6410306" y="2230477"/>
                </a:cubicBezTo>
                <a:cubicBezTo>
                  <a:pt x="6410306" y="2214805"/>
                  <a:pt x="6394758" y="2200252"/>
                  <a:pt x="6379335" y="2201122"/>
                </a:cubicBezTo>
                <a:close/>
                <a:moveTo>
                  <a:pt x="6291270" y="2200998"/>
                </a:moveTo>
                <a:cubicBezTo>
                  <a:pt x="6276344" y="2200998"/>
                  <a:pt x="6263283" y="2213561"/>
                  <a:pt x="6262413" y="2228860"/>
                </a:cubicBezTo>
                <a:cubicBezTo>
                  <a:pt x="6261666" y="2244781"/>
                  <a:pt x="6272488" y="2257593"/>
                  <a:pt x="6288284" y="2259086"/>
                </a:cubicBezTo>
                <a:cubicBezTo>
                  <a:pt x="6304703" y="2260703"/>
                  <a:pt x="6319754" y="2247891"/>
                  <a:pt x="6320625" y="2231845"/>
                </a:cubicBezTo>
                <a:cubicBezTo>
                  <a:pt x="6321496" y="2216422"/>
                  <a:pt x="6306818" y="2200998"/>
                  <a:pt x="6291146" y="2200998"/>
                </a:cubicBezTo>
                <a:close/>
                <a:moveTo>
                  <a:pt x="6200344" y="2200998"/>
                </a:moveTo>
                <a:cubicBezTo>
                  <a:pt x="6185418" y="2201744"/>
                  <a:pt x="6172980" y="2215053"/>
                  <a:pt x="6172855" y="2230353"/>
                </a:cubicBezTo>
                <a:cubicBezTo>
                  <a:pt x="6172855" y="2247394"/>
                  <a:pt x="6185916" y="2260081"/>
                  <a:pt x="6203081" y="2259335"/>
                </a:cubicBezTo>
                <a:cubicBezTo>
                  <a:pt x="6218380" y="2258588"/>
                  <a:pt x="6231068" y="2245652"/>
                  <a:pt x="6231192" y="2230602"/>
                </a:cubicBezTo>
                <a:cubicBezTo>
                  <a:pt x="6231192" y="2215053"/>
                  <a:pt x="6215892" y="2200252"/>
                  <a:pt x="6200468" y="2200998"/>
                </a:cubicBezTo>
                <a:close/>
                <a:moveTo>
                  <a:pt x="6085661" y="2230726"/>
                </a:moveTo>
                <a:cubicBezTo>
                  <a:pt x="6085661" y="2245652"/>
                  <a:pt x="6098597" y="2258713"/>
                  <a:pt x="6113772" y="2259335"/>
                </a:cubicBezTo>
                <a:cubicBezTo>
                  <a:pt x="6129693" y="2259956"/>
                  <a:pt x="6142381" y="2249011"/>
                  <a:pt x="6143749" y="2233214"/>
                </a:cubicBezTo>
                <a:cubicBezTo>
                  <a:pt x="6145241" y="2216795"/>
                  <a:pt x="6132306" y="2201744"/>
                  <a:pt x="6116260" y="2200998"/>
                </a:cubicBezTo>
                <a:cubicBezTo>
                  <a:pt x="6100836" y="2200252"/>
                  <a:pt x="6085537" y="2215178"/>
                  <a:pt x="6085661" y="2230726"/>
                </a:cubicBezTo>
                <a:close/>
                <a:moveTo>
                  <a:pt x="6025458" y="2201122"/>
                </a:moveTo>
                <a:cubicBezTo>
                  <a:pt x="6010905" y="2201122"/>
                  <a:pt x="5996974" y="2214307"/>
                  <a:pt x="5996104" y="2228985"/>
                </a:cubicBezTo>
                <a:cubicBezTo>
                  <a:pt x="5995108" y="2245030"/>
                  <a:pt x="6008916" y="2259335"/>
                  <a:pt x="6025458" y="2259335"/>
                </a:cubicBezTo>
                <a:cubicBezTo>
                  <a:pt x="6041380" y="2259335"/>
                  <a:pt x="6053569" y="2247767"/>
                  <a:pt x="6054316" y="2231970"/>
                </a:cubicBezTo>
                <a:cubicBezTo>
                  <a:pt x="6055062" y="2215551"/>
                  <a:pt x="6041504" y="2201122"/>
                  <a:pt x="6025458" y="2201122"/>
                </a:cubicBezTo>
                <a:close/>
                <a:moveTo>
                  <a:pt x="5936150" y="2201122"/>
                </a:moveTo>
                <a:cubicBezTo>
                  <a:pt x="5920602" y="2201122"/>
                  <a:pt x="5905800" y="2216422"/>
                  <a:pt x="5906422" y="2231721"/>
                </a:cubicBezTo>
                <a:cubicBezTo>
                  <a:pt x="5907168" y="2247767"/>
                  <a:pt x="5922219" y="2260703"/>
                  <a:pt x="5938638" y="2259210"/>
                </a:cubicBezTo>
                <a:cubicBezTo>
                  <a:pt x="5954310" y="2257842"/>
                  <a:pt x="5965381" y="2245155"/>
                  <a:pt x="5964758" y="2229233"/>
                </a:cubicBezTo>
                <a:cubicBezTo>
                  <a:pt x="5964136" y="2213934"/>
                  <a:pt x="5951076" y="2201122"/>
                  <a:pt x="5936150" y="2201122"/>
                </a:cubicBezTo>
                <a:close/>
                <a:moveTo>
                  <a:pt x="5849453" y="2201122"/>
                </a:moveTo>
                <a:cubicBezTo>
                  <a:pt x="5834527" y="2201122"/>
                  <a:pt x="5821466" y="2213810"/>
                  <a:pt x="5820596" y="2228985"/>
                </a:cubicBezTo>
                <a:cubicBezTo>
                  <a:pt x="5819850" y="2244906"/>
                  <a:pt x="5830795" y="2257718"/>
                  <a:pt x="5846468" y="2259210"/>
                </a:cubicBezTo>
                <a:cubicBezTo>
                  <a:pt x="5862887" y="2260827"/>
                  <a:pt x="5877938" y="2248016"/>
                  <a:pt x="5878808" y="2231970"/>
                </a:cubicBezTo>
                <a:cubicBezTo>
                  <a:pt x="5879679" y="2216546"/>
                  <a:pt x="5865001" y="2201122"/>
                  <a:pt x="5849329" y="2201122"/>
                </a:cubicBezTo>
                <a:close/>
                <a:moveTo>
                  <a:pt x="5731039" y="2232592"/>
                </a:moveTo>
                <a:cubicBezTo>
                  <a:pt x="5732034" y="2248264"/>
                  <a:pt x="5744596" y="2259708"/>
                  <a:pt x="5760518" y="2259335"/>
                </a:cubicBezTo>
                <a:cubicBezTo>
                  <a:pt x="5775817" y="2259086"/>
                  <a:pt x="5788878" y="2246274"/>
                  <a:pt x="5789375" y="2231348"/>
                </a:cubicBezTo>
                <a:cubicBezTo>
                  <a:pt x="5789873" y="2216048"/>
                  <a:pt x="5774698" y="2200749"/>
                  <a:pt x="5759274" y="2201122"/>
                </a:cubicBezTo>
                <a:cubicBezTo>
                  <a:pt x="5743228" y="2201495"/>
                  <a:pt x="5729919" y="2216173"/>
                  <a:pt x="5731039" y="2232592"/>
                </a:cubicBezTo>
                <a:close/>
                <a:moveTo>
                  <a:pt x="5641481" y="2229109"/>
                </a:moveTo>
                <a:cubicBezTo>
                  <a:pt x="5640735" y="2246150"/>
                  <a:pt x="5653298" y="2259335"/>
                  <a:pt x="5670338" y="2259335"/>
                </a:cubicBezTo>
                <a:cubicBezTo>
                  <a:pt x="5685638" y="2259335"/>
                  <a:pt x="5698947" y="2246772"/>
                  <a:pt x="5699694" y="2231845"/>
                </a:cubicBezTo>
                <a:cubicBezTo>
                  <a:pt x="5700440" y="2216422"/>
                  <a:pt x="5685638" y="2200998"/>
                  <a:pt x="5670090" y="2201122"/>
                </a:cubicBezTo>
                <a:cubicBezTo>
                  <a:pt x="5655163" y="2201122"/>
                  <a:pt x="5642103" y="2213810"/>
                  <a:pt x="5641357" y="2229109"/>
                </a:cubicBezTo>
                <a:close/>
                <a:moveTo>
                  <a:pt x="5579288" y="2200998"/>
                </a:moveTo>
                <a:cubicBezTo>
                  <a:pt x="5564362" y="2201744"/>
                  <a:pt x="5551924" y="2215178"/>
                  <a:pt x="5551924" y="2230477"/>
                </a:cubicBezTo>
                <a:cubicBezTo>
                  <a:pt x="5551924" y="2247518"/>
                  <a:pt x="5565109" y="2260081"/>
                  <a:pt x="5582149" y="2259335"/>
                </a:cubicBezTo>
                <a:cubicBezTo>
                  <a:pt x="5597449" y="2258588"/>
                  <a:pt x="5610136" y="2245528"/>
                  <a:pt x="5610136" y="2230602"/>
                </a:cubicBezTo>
                <a:cubicBezTo>
                  <a:pt x="5610136" y="2215053"/>
                  <a:pt x="5594712" y="2200252"/>
                  <a:pt x="5579288" y="2201122"/>
                </a:cubicBezTo>
                <a:close/>
                <a:moveTo>
                  <a:pt x="5522818" y="2233214"/>
                </a:moveTo>
                <a:cubicBezTo>
                  <a:pt x="5524310" y="2216795"/>
                  <a:pt x="5511499" y="2201744"/>
                  <a:pt x="5495328" y="2200998"/>
                </a:cubicBezTo>
                <a:cubicBezTo>
                  <a:pt x="5479905" y="2200252"/>
                  <a:pt x="5464605" y="2215053"/>
                  <a:pt x="5464605" y="2230602"/>
                </a:cubicBezTo>
                <a:cubicBezTo>
                  <a:pt x="5464605" y="2245528"/>
                  <a:pt x="5477417" y="2258588"/>
                  <a:pt x="5492716" y="2259210"/>
                </a:cubicBezTo>
                <a:cubicBezTo>
                  <a:pt x="5508638" y="2259956"/>
                  <a:pt x="5521325" y="2248886"/>
                  <a:pt x="5522818" y="2233214"/>
                </a:cubicBezTo>
                <a:close/>
                <a:moveTo>
                  <a:pt x="5406020" y="2200998"/>
                </a:moveTo>
                <a:cubicBezTo>
                  <a:pt x="5390596" y="2200127"/>
                  <a:pt x="5375172" y="2214805"/>
                  <a:pt x="5375172" y="2230477"/>
                </a:cubicBezTo>
                <a:cubicBezTo>
                  <a:pt x="5375172" y="2246647"/>
                  <a:pt x="5389601" y="2260081"/>
                  <a:pt x="5406020" y="2259335"/>
                </a:cubicBezTo>
                <a:cubicBezTo>
                  <a:pt x="5421817" y="2258588"/>
                  <a:pt x="5433385" y="2246274"/>
                  <a:pt x="5433385" y="2230477"/>
                </a:cubicBezTo>
                <a:cubicBezTo>
                  <a:pt x="5433385" y="2215178"/>
                  <a:pt x="5420946" y="2201869"/>
                  <a:pt x="5406020" y="2200998"/>
                </a:cubicBezTo>
                <a:close/>
                <a:moveTo>
                  <a:pt x="5314970" y="2200998"/>
                </a:moveTo>
                <a:cubicBezTo>
                  <a:pt x="5300417" y="2200998"/>
                  <a:pt x="5286486" y="2214183"/>
                  <a:pt x="5285615" y="2228860"/>
                </a:cubicBezTo>
                <a:cubicBezTo>
                  <a:pt x="5284620" y="2244906"/>
                  <a:pt x="5298426" y="2259210"/>
                  <a:pt x="5314970" y="2259210"/>
                </a:cubicBezTo>
                <a:cubicBezTo>
                  <a:pt x="5330891" y="2259210"/>
                  <a:pt x="5343081" y="2247642"/>
                  <a:pt x="5343827" y="2231845"/>
                </a:cubicBezTo>
                <a:cubicBezTo>
                  <a:pt x="5344573" y="2215427"/>
                  <a:pt x="5331140" y="2200873"/>
                  <a:pt x="5314970" y="2200998"/>
                </a:cubicBezTo>
                <a:close/>
                <a:moveTo>
                  <a:pt x="5257877" y="2231223"/>
                </a:moveTo>
                <a:cubicBezTo>
                  <a:pt x="5258374" y="2215924"/>
                  <a:pt x="5243199" y="2200625"/>
                  <a:pt x="5227900" y="2200873"/>
                </a:cubicBezTo>
                <a:cubicBezTo>
                  <a:pt x="5211854" y="2201247"/>
                  <a:pt x="5198545" y="2215924"/>
                  <a:pt x="5199665" y="2232343"/>
                </a:cubicBezTo>
                <a:cubicBezTo>
                  <a:pt x="5200660" y="2248016"/>
                  <a:pt x="5213222" y="2259459"/>
                  <a:pt x="5229144" y="2259086"/>
                </a:cubicBezTo>
                <a:cubicBezTo>
                  <a:pt x="5244443" y="2258837"/>
                  <a:pt x="5257504" y="2246025"/>
                  <a:pt x="5258001" y="2231099"/>
                </a:cubicBezTo>
                <a:close/>
                <a:moveTo>
                  <a:pt x="469540" y="2231845"/>
                </a:moveTo>
                <a:cubicBezTo>
                  <a:pt x="470411" y="2216422"/>
                  <a:pt x="455609" y="2200998"/>
                  <a:pt x="440061" y="2200998"/>
                </a:cubicBezTo>
                <a:cubicBezTo>
                  <a:pt x="423891" y="2200998"/>
                  <a:pt x="410457" y="2215427"/>
                  <a:pt x="411204" y="2231845"/>
                </a:cubicBezTo>
                <a:cubicBezTo>
                  <a:pt x="411950" y="2247518"/>
                  <a:pt x="424264" y="2259210"/>
                  <a:pt x="440061" y="2259210"/>
                </a:cubicBezTo>
                <a:cubicBezTo>
                  <a:pt x="455360" y="2259210"/>
                  <a:pt x="468670" y="2246772"/>
                  <a:pt x="469540" y="2231845"/>
                </a:cubicBezTo>
                <a:close/>
                <a:moveTo>
                  <a:pt x="5137472" y="2200873"/>
                </a:moveTo>
                <a:cubicBezTo>
                  <a:pt x="5122546" y="2201620"/>
                  <a:pt x="5110107" y="2214929"/>
                  <a:pt x="5109983" y="2230228"/>
                </a:cubicBezTo>
                <a:cubicBezTo>
                  <a:pt x="5109983" y="2247269"/>
                  <a:pt x="5123043" y="2259956"/>
                  <a:pt x="5140208" y="2259210"/>
                </a:cubicBezTo>
                <a:cubicBezTo>
                  <a:pt x="5155508" y="2258464"/>
                  <a:pt x="5168195" y="2245528"/>
                  <a:pt x="5168320" y="2230477"/>
                </a:cubicBezTo>
                <a:cubicBezTo>
                  <a:pt x="5168320" y="2214929"/>
                  <a:pt x="5153020" y="2200127"/>
                  <a:pt x="5137596" y="2200873"/>
                </a:cubicBezTo>
                <a:close/>
                <a:moveTo>
                  <a:pt x="5020550" y="2233089"/>
                </a:moveTo>
                <a:cubicBezTo>
                  <a:pt x="5021918" y="2248762"/>
                  <a:pt x="5034729" y="2259832"/>
                  <a:pt x="5050651" y="2259086"/>
                </a:cubicBezTo>
                <a:cubicBezTo>
                  <a:pt x="5065950" y="2258464"/>
                  <a:pt x="5078637" y="2245403"/>
                  <a:pt x="5078762" y="2230477"/>
                </a:cubicBezTo>
                <a:cubicBezTo>
                  <a:pt x="5078762" y="2214929"/>
                  <a:pt x="5063463" y="2200127"/>
                  <a:pt x="5048039" y="2200873"/>
                </a:cubicBezTo>
                <a:cubicBezTo>
                  <a:pt x="5031993" y="2201620"/>
                  <a:pt x="5019057" y="2216795"/>
                  <a:pt x="5020550" y="2233089"/>
                </a:cubicBezTo>
                <a:close/>
                <a:moveTo>
                  <a:pt x="4933231" y="2232094"/>
                </a:moveTo>
                <a:cubicBezTo>
                  <a:pt x="4934226" y="2247145"/>
                  <a:pt x="4947660" y="2259335"/>
                  <a:pt x="4962959" y="2259210"/>
                </a:cubicBezTo>
                <a:cubicBezTo>
                  <a:pt x="4980000" y="2259086"/>
                  <a:pt x="4992439" y="2245652"/>
                  <a:pt x="4991444" y="2228612"/>
                </a:cubicBezTo>
                <a:cubicBezTo>
                  <a:pt x="4990573" y="2213312"/>
                  <a:pt x="4977264" y="2200749"/>
                  <a:pt x="4962338" y="2200998"/>
                </a:cubicBezTo>
                <a:cubicBezTo>
                  <a:pt x="4946665" y="2201247"/>
                  <a:pt x="4932236" y="2216795"/>
                  <a:pt x="4933231" y="2232219"/>
                </a:cubicBezTo>
                <a:close/>
                <a:moveTo>
                  <a:pt x="4871661" y="2259086"/>
                </a:moveTo>
                <a:cubicBezTo>
                  <a:pt x="4888701" y="2259832"/>
                  <a:pt x="4902011" y="2247269"/>
                  <a:pt x="4901886" y="2230228"/>
                </a:cubicBezTo>
                <a:cubicBezTo>
                  <a:pt x="4901886" y="2214929"/>
                  <a:pt x="4889323" y="2201620"/>
                  <a:pt x="4874397" y="2200873"/>
                </a:cubicBezTo>
                <a:cubicBezTo>
                  <a:pt x="4858973" y="2200127"/>
                  <a:pt x="4843549" y="2214929"/>
                  <a:pt x="4843674" y="2230477"/>
                </a:cubicBezTo>
                <a:cubicBezTo>
                  <a:pt x="4843674" y="2245403"/>
                  <a:pt x="4856486" y="2258464"/>
                  <a:pt x="4871661" y="2259210"/>
                </a:cubicBezTo>
                <a:close/>
                <a:moveTo>
                  <a:pt x="4754116" y="2230477"/>
                </a:moveTo>
                <a:cubicBezTo>
                  <a:pt x="4754116" y="2245403"/>
                  <a:pt x="4767052" y="2258464"/>
                  <a:pt x="4782227" y="2259086"/>
                </a:cubicBezTo>
                <a:cubicBezTo>
                  <a:pt x="4798149" y="2259708"/>
                  <a:pt x="4810836" y="2248762"/>
                  <a:pt x="4812204" y="2232965"/>
                </a:cubicBezTo>
                <a:cubicBezTo>
                  <a:pt x="4813697" y="2216546"/>
                  <a:pt x="4800761" y="2201495"/>
                  <a:pt x="4784715" y="2200749"/>
                </a:cubicBezTo>
                <a:cubicBezTo>
                  <a:pt x="4769291" y="2200003"/>
                  <a:pt x="4753992" y="2214929"/>
                  <a:pt x="4754116" y="2230477"/>
                </a:cubicBezTo>
                <a:close/>
                <a:moveTo>
                  <a:pt x="4668291" y="2227865"/>
                </a:moveTo>
                <a:cubicBezTo>
                  <a:pt x="4666922" y="2244781"/>
                  <a:pt x="4679236" y="2258588"/>
                  <a:pt x="4696153" y="2259210"/>
                </a:cubicBezTo>
                <a:cubicBezTo>
                  <a:pt x="4711452" y="2259708"/>
                  <a:pt x="4725010" y="2247891"/>
                  <a:pt x="4726379" y="2232716"/>
                </a:cubicBezTo>
                <a:cubicBezTo>
                  <a:pt x="4727871" y="2217168"/>
                  <a:pt x="4713940" y="2201620"/>
                  <a:pt x="4698143" y="2200998"/>
                </a:cubicBezTo>
                <a:cubicBezTo>
                  <a:pt x="4683217" y="2200376"/>
                  <a:pt x="4669659" y="2212690"/>
                  <a:pt x="4668415" y="2227865"/>
                </a:cubicBezTo>
                <a:close/>
                <a:moveTo>
                  <a:pt x="4606098" y="2200873"/>
                </a:moveTo>
                <a:cubicBezTo>
                  <a:pt x="4591172" y="2201744"/>
                  <a:pt x="4578733" y="2215053"/>
                  <a:pt x="4578733" y="2230353"/>
                </a:cubicBezTo>
                <a:cubicBezTo>
                  <a:pt x="4578733" y="2247394"/>
                  <a:pt x="4591918" y="2259956"/>
                  <a:pt x="4609083" y="2259210"/>
                </a:cubicBezTo>
                <a:cubicBezTo>
                  <a:pt x="4624383" y="2258464"/>
                  <a:pt x="4637070" y="2245403"/>
                  <a:pt x="4637070" y="2230353"/>
                </a:cubicBezTo>
                <a:cubicBezTo>
                  <a:pt x="4637070" y="2214680"/>
                  <a:pt x="4621646" y="2200003"/>
                  <a:pt x="4606222" y="2200873"/>
                </a:cubicBezTo>
                <a:close/>
                <a:moveTo>
                  <a:pt x="4489176" y="2232467"/>
                </a:moveTo>
                <a:cubicBezTo>
                  <a:pt x="4490171" y="2248140"/>
                  <a:pt x="4502734" y="2259583"/>
                  <a:pt x="4518655" y="2259210"/>
                </a:cubicBezTo>
                <a:cubicBezTo>
                  <a:pt x="4533955" y="2258962"/>
                  <a:pt x="4547015" y="2246150"/>
                  <a:pt x="4547512" y="2231223"/>
                </a:cubicBezTo>
                <a:cubicBezTo>
                  <a:pt x="4548010" y="2215924"/>
                  <a:pt x="4532835" y="2200625"/>
                  <a:pt x="4517411" y="2200873"/>
                </a:cubicBezTo>
                <a:cubicBezTo>
                  <a:pt x="4501366" y="2201247"/>
                  <a:pt x="4488056" y="2215924"/>
                  <a:pt x="4489176" y="2232343"/>
                </a:cubicBezTo>
                <a:close/>
                <a:moveTo>
                  <a:pt x="4426983" y="2200873"/>
                </a:moveTo>
                <a:cubicBezTo>
                  <a:pt x="4412057" y="2201744"/>
                  <a:pt x="4399618" y="2215053"/>
                  <a:pt x="4399618" y="2230353"/>
                </a:cubicBezTo>
                <a:cubicBezTo>
                  <a:pt x="4399618" y="2247394"/>
                  <a:pt x="4412803" y="2259956"/>
                  <a:pt x="4429968" y="2259210"/>
                </a:cubicBezTo>
                <a:cubicBezTo>
                  <a:pt x="4445268" y="2258464"/>
                  <a:pt x="4457955" y="2245403"/>
                  <a:pt x="4457955" y="2230477"/>
                </a:cubicBezTo>
                <a:cubicBezTo>
                  <a:pt x="4457955" y="2214929"/>
                  <a:pt x="4442531" y="2200127"/>
                  <a:pt x="4427108" y="2200998"/>
                </a:cubicBezTo>
                <a:close/>
                <a:moveTo>
                  <a:pt x="4343272" y="2200873"/>
                </a:moveTo>
                <a:cubicBezTo>
                  <a:pt x="4327848" y="2200003"/>
                  <a:pt x="4312424" y="2214680"/>
                  <a:pt x="4312424" y="2230228"/>
                </a:cubicBezTo>
                <a:cubicBezTo>
                  <a:pt x="4312424" y="2246399"/>
                  <a:pt x="4326853" y="2259956"/>
                  <a:pt x="4343272" y="2259210"/>
                </a:cubicBezTo>
                <a:cubicBezTo>
                  <a:pt x="4359069" y="2258464"/>
                  <a:pt x="4370637" y="2246274"/>
                  <a:pt x="4370637" y="2230353"/>
                </a:cubicBezTo>
                <a:cubicBezTo>
                  <a:pt x="4370637" y="2215053"/>
                  <a:pt x="4358323" y="2201744"/>
                  <a:pt x="4343272" y="2200873"/>
                </a:cubicBezTo>
                <a:close/>
                <a:moveTo>
                  <a:pt x="4253714" y="2200873"/>
                </a:moveTo>
                <a:cubicBezTo>
                  <a:pt x="4238290" y="2200003"/>
                  <a:pt x="4222867" y="2214680"/>
                  <a:pt x="4222867" y="2230353"/>
                </a:cubicBezTo>
                <a:cubicBezTo>
                  <a:pt x="4222867" y="2246523"/>
                  <a:pt x="4237296" y="2259956"/>
                  <a:pt x="4253714" y="2259210"/>
                </a:cubicBezTo>
                <a:cubicBezTo>
                  <a:pt x="4269511" y="2258464"/>
                  <a:pt x="4281079" y="2246150"/>
                  <a:pt x="4281079" y="2230353"/>
                </a:cubicBezTo>
                <a:cubicBezTo>
                  <a:pt x="4281079" y="2215053"/>
                  <a:pt x="4268640" y="2201744"/>
                  <a:pt x="4253714" y="2200873"/>
                </a:cubicBezTo>
                <a:close/>
                <a:moveTo>
                  <a:pt x="4164157" y="2200873"/>
                </a:moveTo>
                <a:cubicBezTo>
                  <a:pt x="4148733" y="2200003"/>
                  <a:pt x="4133309" y="2214680"/>
                  <a:pt x="4133309" y="2230353"/>
                </a:cubicBezTo>
                <a:cubicBezTo>
                  <a:pt x="4133309" y="2246523"/>
                  <a:pt x="4147738" y="2259956"/>
                  <a:pt x="4164157" y="2259210"/>
                </a:cubicBezTo>
                <a:cubicBezTo>
                  <a:pt x="4179954" y="2258464"/>
                  <a:pt x="4191522" y="2246150"/>
                  <a:pt x="4191522" y="2230353"/>
                </a:cubicBezTo>
                <a:cubicBezTo>
                  <a:pt x="4191522" y="2215053"/>
                  <a:pt x="4179083" y="2201744"/>
                  <a:pt x="4164157" y="2200873"/>
                </a:cubicBezTo>
                <a:close/>
                <a:moveTo>
                  <a:pt x="4074724" y="2200873"/>
                </a:moveTo>
                <a:cubicBezTo>
                  <a:pt x="4059673" y="2201744"/>
                  <a:pt x="4047359" y="2215053"/>
                  <a:pt x="4047483" y="2230477"/>
                </a:cubicBezTo>
                <a:cubicBezTo>
                  <a:pt x="4047483" y="2247518"/>
                  <a:pt x="4060793" y="2260081"/>
                  <a:pt x="4077958" y="2259210"/>
                </a:cubicBezTo>
                <a:cubicBezTo>
                  <a:pt x="4093257" y="2258464"/>
                  <a:pt x="4105820" y="2245279"/>
                  <a:pt x="4105820" y="2230353"/>
                </a:cubicBezTo>
                <a:cubicBezTo>
                  <a:pt x="4105820" y="2214680"/>
                  <a:pt x="4090272" y="2200127"/>
                  <a:pt x="4074848" y="2200998"/>
                </a:cubicBezTo>
                <a:close/>
                <a:moveTo>
                  <a:pt x="3957926" y="2232343"/>
                </a:moveTo>
                <a:cubicBezTo>
                  <a:pt x="3958921" y="2248016"/>
                  <a:pt x="3971484" y="2259459"/>
                  <a:pt x="3987405" y="2259086"/>
                </a:cubicBezTo>
                <a:cubicBezTo>
                  <a:pt x="4002705" y="2258837"/>
                  <a:pt x="4015765" y="2246025"/>
                  <a:pt x="4016263" y="2231099"/>
                </a:cubicBezTo>
                <a:cubicBezTo>
                  <a:pt x="4016760" y="2215800"/>
                  <a:pt x="4001585" y="2200500"/>
                  <a:pt x="3986161" y="2200749"/>
                </a:cubicBezTo>
                <a:cubicBezTo>
                  <a:pt x="3970116" y="2201122"/>
                  <a:pt x="3956807" y="2215800"/>
                  <a:pt x="3957926" y="2232219"/>
                </a:cubicBezTo>
                <a:close/>
                <a:moveTo>
                  <a:pt x="3896977" y="2200873"/>
                </a:moveTo>
                <a:cubicBezTo>
                  <a:pt x="3882051" y="2200873"/>
                  <a:pt x="3868990" y="2213685"/>
                  <a:pt x="3868369" y="2228985"/>
                </a:cubicBezTo>
                <a:cubicBezTo>
                  <a:pt x="3867622" y="2244906"/>
                  <a:pt x="3878693" y="2257593"/>
                  <a:pt x="3894490" y="2258962"/>
                </a:cubicBezTo>
                <a:cubicBezTo>
                  <a:pt x="3910909" y="2260454"/>
                  <a:pt x="3925959" y="2247518"/>
                  <a:pt x="3926705" y="2231472"/>
                </a:cubicBezTo>
                <a:cubicBezTo>
                  <a:pt x="3927452" y="2216048"/>
                  <a:pt x="3912525" y="2200749"/>
                  <a:pt x="3896977" y="2200873"/>
                </a:cubicBezTo>
                <a:close/>
                <a:moveTo>
                  <a:pt x="3781050" y="2231099"/>
                </a:moveTo>
                <a:cubicBezTo>
                  <a:pt x="3781548" y="2246025"/>
                  <a:pt x="3794608" y="2258713"/>
                  <a:pt x="3809907" y="2259086"/>
                </a:cubicBezTo>
                <a:cubicBezTo>
                  <a:pt x="3825829" y="2259459"/>
                  <a:pt x="3838268" y="2248016"/>
                  <a:pt x="3839387" y="2232343"/>
                </a:cubicBezTo>
                <a:cubicBezTo>
                  <a:pt x="3840506" y="2215924"/>
                  <a:pt x="3827197" y="2201247"/>
                  <a:pt x="3811151" y="2200873"/>
                </a:cubicBezTo>
                <a:cubicBezTo>
                  <a:pt x="3795728" y="2200500"/>
                  <a:pt x="3780677" y="2215800"/>
                  <a:pt x="3781174" y="2231223"/>
                </a:cubicBezTo>
                <a:close/>
                <a:moveTo>
                  <a:pt x="3721843" y="2200749"/>
                </a:moveTo>
                <a:cubicBezTo>
                  <a:pt x="3706543" y="2200252"/>
                  <a:pt x="3691244" y="2215427"/>
                  <a:pt x="3691493" y="2230726"/>
                </a:cubicBezTo>
                <a:cubicBezTo>
                  <a:pt x="3691866" y="2246772"/>
                  <a:pt x="3706543" y="2260081"/>
                  <a:pt x="3722962" y="2258962"/>
                </a:cubicBezTo>
                <a:cubicBezTo>
                  <a:pt x="3738635" y="2257966"/>
                  <a:pt x="3750078" y="2245403"/>
                  <a:pt x="3749705" y="2229607"/>
                </a:cubicBezTo>
                <a:cubicBezTo>
                  <a:pt x="3749332" y="2214307"/>
                  <a:pt x="3736645" y="2201247"/>
                  <a:pt x="3721718" y="2200749"/>
                </a:cubicBezTo>
                <a:close/>
                <a:moveTo>
                  <a:pt x="3631415" y="2200749"/>
                </a:moveTo>
                <a:cubicBezTo>
                  <a:pt x="3616862" y="2200749"/>
                  <a:pt x="3603055" y="2214058"/>
                  <a:pt x="3602184" y="2228736"/>
                </a:cubicBezTo>
                <a:cubicBezTo>
                  <a:pt x="3601189" y="2244781"/>
                  <a:pt x="3614996" y="2259086"/>
                  <a:pt x="3631539" y="2258962"/>
                </a:cubicBezTo>
                <a:cubicBezTo>
                  <a:pt x="3647460" y="2258962"/>
                  <a:pt x="3659650" y="2247269"/>
                  <a:pt x="3660396" y="2231597"/>
                </a:cubicBezTo>
                <a:cubicBezTo>
                  <a:pt x="3661143" y="2215178"/>
                  <a:pt x="3647585" y="2200749"/>
                  <a:pt x="3631415" y="2200749"/>
                </a:cubicBezTo>
                <a:close/>
                <a:moveTo>
                  <a:pt x="3512502" y="2230602"/>
                </a:moveTo>
                <a:cubicBezTo>
                  <a:pt x="3512751" y="2245528"/>
                  <a:pt x="3525687" y="2258464"/>
                  <a:pt x="3540986" y="2258962"/>
                </a:cubicBezTo>
                <a:cubicBezTo>
                  <a:pt x="3556908" y="2259459"/>
                  <a:pt x="3569471" y="2248264"/>
                  <a:pt x="3570715" y="2232592"/>
                </a:cubicBezTo>
                <a:cubicBezTo>
                  <a:pt x="3571959" y="2216173"/>
                  <a:pt x="3559022" y="2201247"/>
                  <a:pt x="3542852" y="2200749"/>
                </a:cubicBezTo>
                <a:cubicBezTo>
                  <a:pt x="3527553" y="2200252"/>
                  <a:pt x="3512253" y="2215302"/>
                  <a:pt x="3512502" y="2230726"/>
                </a:cubicBezTo>
                <a:close/>
                <a:moveTo>
                  <a:pt x="3426676" y="2227492"/>
                </a:moveTo>
                <a:cubicBezTo>
                  <a:pt x="3425184" y="2244408"/>
                  <a:pt x="3437498" y="2258340"/>
                  <a:pt x="3454290" y="2258962"/>
                </a:cubicBezTo>
                <a:cubicBezTo>
                  <a:pt x="3469589" y="2259459"/>
                  <a:pt x="3483147" y="2247767"/>
                  <a:pt x="3484640" y="2232716"/>
                </a:cubicBezTo>
                <a:cubicBezTo>
                  <a:pt x="3486132" y="2217168"/>
                  <a:pt x="3472450" y="2201495"/>
                  <a:pt x="3456529" y="2200749"/>
                </a:cubicBezTo>
                <a:cubicBezTo>
                  <a:pt x="3441603" y="2200003"/>
                  <a:pt x="3427920" y="2212317"/>
                  <a:pt x="3426676" y="2227492"/>
                </a:cubicBezTo>
                <a:close/>
                <a:moveTo>
                  <a:pt x="3365852" y="2200749"/>
                </a:moveTo>
                <a:cubicBezTo>
                  <a:pt x="3350926" y="2200749"/>
                  <a:pt x="3337741" y="2213312"/>
                  <a:pt x="3336995" y="2228612"/>
                </a:cubicBezTo>
                <a:cubicBezTo>
                  <a:pt x="3336248" y="2244533"/>
                  <a:pt x="3347070" y="2257344"/>
                  <a:pt x="3362867" y="2258837"/>
                </a:cubicBezTo>
                <a:cubicBezTo>
                  <a:pt x="3379286" y="2260454"/>
                  <a:pt x="3394336" y="2247642"/>
                  <a:pt x="3395207" y="2231597"/>
                </a:cubicBezTo>
                <a:cubicBezTo>
                  <a:pt x="3396078" y="2216173"/>
                  <a:pt x="3381400" y="2200749"/>
                  <a:pt x="3365728" y="2200749"/>
                </a:cubicBezTo>
                <a:close/>
                <a:moveTo>
                  <a:pt x="3274429" y="2200749"/>
                </a:moveTo>
                <a:cubicBezTo>
                  <a:pt x="3259378" y="2201744"/>
                  <a:pt x="3247188" y="2215178"/>
                  <a:pt x="3247313" y="2230477"/>
                </a:cubicBezTo>
                <a:cubicBezTo>
                  <a:pt x="3247437" y="2247518"/>
                  <a:pt x="3260871" y="2259956"/>
                  <a:pt x="3277912" y="2258962"/>
                </a:cubicBezTo>
                <a:cubicBezTo>
                  <a:pt x="3293211" y="2258091"/>
                  <a:pt x="3305774" y="2244781"/>
                  <a:pt x="3305525" y="2229855"/>
                </a:cubicBezTo>
                <a:cubicBezTo>
                  <a:pt x="3305276" y="2214183"/>
                  <a:pt x="3289728" y="2199754"/>
                  <a:pt x="3274304" y="2200749"/>
                </a:cubicBezTo>
                <a:close/>
                <a:moveTo>
                  <a:pt x="3218455" y="2230477"/>
                </a:moveTo>
                <a:cubicBezTo>
                  <a:pt x="3218580" y="2213934"/>
                  <a:pt x="3204649" y="2200003"/>
                  <a:pt x="3188479" y="2200749"/>
                </a:cubicBezTo>
                <a:cubicBezTo>
                  <a:pt x="3173801" y="2201371"/>
                  <a:pt x="3160492" y="2215178"/>
                  <a:pt x="3160243" y="2229731"/>
                </a:cubicBezTo>
                <a:cubicBezTo>
                  <a:pt x="3159994" y="2245901"/>
                  <a:pt x="3174299" y="2259583"/>
                  <a:pt x="3190717" y="2258962"/>
                </a:cubicBezTo>
                <a:cubicBezTo>
                  <a:pt x="3206515" y="2258340"/>
                  <a:pt x="3218331" y="2246274"/>
                  <a:pt x="3218455" y="2230477"/>
                </a:cubicBezTo>
                <a:close/>
                <a:moveTo>
                  <a:pt x="3101533" y="2200625"/>
                </a:moveTo>
                <a:cubicBezTo>
                  <a:pt x="3086110" y="2199754"/>
                  <a:pt x="3070686" y="2214432"/>
                  <a:pt x="3070686" y="2230104"/>
                </a:cubicBezTo>
                <a:cubicBezTo>
                  <a:pt x="3070686" y="2246274"/>
                  <a:pt x="3085114" y="2259708"/>
                  <a:pt x="3101533" y="2258962"/>
                </a:cubicBezTo>
                <a:cubicBezTo>
                  <a:pt x="3117330" y="2258215"/>
                  <a:pt x="3128898" y="2245901"/>
                  <a:pt x="3128898" y="2230104"/>
                </a:cubicBezTo>
                <a:cubicBezTo>
                  <a:pt x="3128898" y="2214805"/>
                  <a:pt x="3116459" y="2201495"/>
                  <a:pt x="3101533" y="2200625"/>
                </a:cubicBezTo>
                <a:close/>
                <a:moveTo>
                  <a:pt x="2981004" y="2231472"/>
                </a:moveTo>
                <a:cubicBezTo>
                  <a:pt x="2981750" y="2246399"/>
                  <a:pt x="2995060" y="2258837"/>
                  <a:pt x="3010359" y="2258962"/>
                </a:cubicBezTo>
                <a:cubicBezTo>
                  <a:pt x="3026280" y="2258962"/>
                  <a:pt x="3038594" y="2247518"/>
                  <a:pt x="3039341" y="2231721"/>
                </a:cubicBezTo>
                <a:cubicBezTo>
                  <a:pt x="3040211" y="2215302"/>
                  <a:pt x="3026654" y="2200749"/>
                  <a:pt x="3010608" y="2200749"/>
                </a:cubicBezTo>
                <a:cubicBezTo>
                  <a:pt x="2995060" y="2200749"/>
                  <a:pt x="2980258" y="2216048"/>
                  <a:pt x="2981004" y="2231472"/>
                </a:cubicBezTo>
                <a:close/>
                <a:moveTo>
                  <a:pt x="2924036" y="2200749"/>
                </a:moveTo>
                <a:cubicBezTo>
                  <a:pt x="2909109" y="2200749"/>
                  <a:pt x="2896049" y="2213436"/>
                  <a:pt x="2895178" y="2228612"/>
                </a:cubicBezTo>
                <a:cubicBezTo>
                  <a:pt x="2894432" y="2244533"/>
                  <a:pt x="2905378" y="2257344"/>
                  <a:pt x="2921050" y="2258837"/>
                </a:cubicBezTo>
                <a:cubicBezTo>
                  <a:pt x="2937469" y="2260454"/>
                  <a:pt x="2952520" y="2247642"/>
                  <a:pt x="2953390" y="2231597"/>
                </a:cubicBezTo>
                <a:cubicBezTo>
                  <a:pt x="2954261" y="2216173"/>
                  <a:pt x="2939584" y="2200749"/>
                  <a:pt x="2923911" y="2200749"/>
                </a:cubicBezTo>
                <a:close/>
                <a:moveTo>
                  <a:pt x="2863833" y="2230228"/>
                </a:moveTo>
                <a:cubicBezTo>
                  <a:pt x="2863833" y="2214680"/>
                  <a:pt x="2848409" y="2199879"/>
                  <a:pt x="2832986" y="2200749"/>
                </a:cubicBezTo>
                <a:cubicBezTo>
                  <a:pt x="2816940" y="2201620"/>
                  <a:pt x="2804128" y="2216670"/>
                  <a:pt x="2805621" y="2233089"/>
                </a:cubicBezTo>
                <a:cubicBezTo>
                  <a:pt x="2807113" y="2248762"/>
                  <a:pt x="2819801" y="2259708"/>
                  <a:pt x="2835846" y="2258962"/>
                </a:cubicBezTo>
                <a:cubicBezTo>
                  <a:pt x="2851146" y="2258215"/>
                  <a:pt x="2863833" y="2245155"/>
                  <a:pt x="2863833" y="2230228"/>
                </a:cubicBezTo>
                <a:close/>
                <a:moveTo>
                  <a:pt x="2743303" y="2200749"/>
                </a:moveTo>
                <a:cubicBezTo>
                  <a:pt x="2728253" y="2201620"/>
                  <a:pt x="2715939" y="2214929"/>
                  <a:pt x="2716063" y="2230353"/>
                </a:cubicBezTo>
                <a:cubicBezTo>
                  <a:pt x="2716063" y="2247394"/>
                  <a:pt x="2729373" y="2259956"/>
                  <a:pt x="2746538" y="2259086"/>
                </a:cubicBezTo>
                <a:cubicBezTo>
                  <a:pt x="2761837" y="2258340"/>
                  <a:pt x="2774400" y="2245155"/>
                  <a:pt x="2774400" y="2230228"/>
                </a:cubicBezTo>
                <a:cubicBezTo>
                  <a:pt x="2774400" y="2214556"/>
                  <a:pt x="2758852" y="2200003"/>
                  <a:pt x="2743428" y="2200873"/>
                </a:cubicBezTo>
                <a:close/>
                <a:moveTo>
                  <a:pt x="2653995" y="2200749"/>
                </a:moveTo>
                <a:cubicBezTo>
                  <a:pt x="2639069" y="2201495"/>
                  <a:pt x="2626630" y="2214805"/>
                  <a:pt x="2626506" y="2230104"/>
                </a:cubicBezTo>
                <a:cubicBezTo>
                  <a:pt x="2626506" y="2247145"/>
                  <a:pt x="2639566" y="2259832"/>
                  <a:pt x="2656731" y="2259086"/>
                </a:cubicBezTo>
                <a:cubicBezTo>
                  <a:pt x="2672031" y="2258340"/>
                  <a:pt x="2684718" y="2245403"/>
                  <a:pt x="2684843" y="2230353"/>
                </a:cubicBezTo>
                <a:cubicBezTo>
                  <a:pt x="2684843" y="2214805"/>
                  <a:pt x="2669543" y="2200003"/>
                  <a:pt x="2654119" y="2200749"/>
                </a:cubicBezTo>
                <a:close/>
                <a:moveTo>
                  <a:pt x="2568667" y="2200749"/>
                </a:moveTo>
                <a:cubicBezTo>
                  <a:pt x="2554114" y="2200749"/>
                  <a:pt x="2540182" y="2213934"/>
                  <a:pt x="2539312" y="2228612"/>
                </a:cubicBezTo>
                <a:cubicBezTo>
                  <a:pt x="2538317" y="2244657"/>
                  <a:pt x="2552123" y="2258962"/>
                  <a:pt x="2568542" y="2258962"/>
                </a:cubicBezTo>
                <a:cubicBezTo>
                  <a:pt x="2584464" y="2258962"/>
                  <a:pt x="2596778" y="2247394"/>
                  <a:pt x="2597524" y="2231597"/>
                </a:cubicBezTo>
                <a:cubicBezTo>
                  <a:pt x="2598270" y="2215178"/>
                  <a:pt x="2584837" y="2200625"/>
                  <a:pt x="2568667" y="2200625"/>
                </a:cubicBezTo>
                <a:close/>
                <a:moveTo>
                  <a:pt x="2480602" y="2200749"/>
                </a:moveTo>
                <a:cubicBezTo>
                  <a:pt x="2465178" y="2199879"/>
                  <a:pt x="2449754" y="2214556"/>
                  <a:pt x="2449754" y="2230228"/>
                </a:cubicBezTo>
                <a:cubicBezTo>
                  <a:pt x="2449754" y="2246399"/>
                  <a:pt x="2464183" y="2259832"/>
                  <a:pt x="2480602" y="2259086"/>
                </a:cubicBezTo>
                <a:cubicBezTo>
                  <a:pt x="2496399" y="2258340"/>
                  <a:pt x="2507967" y="2246025"/>
                  <a:pt x="2507967" y="2230228"/>
                </a:cubicBezTo>
                <a:cubicBezTo>
                  <a:pt x="2507967" y="2214929"/>
                  <a:pt x="2495528" y="2201620"/>
                  <a:pt x="2480602" y="2200749"/>
                </a:cubicBezTo>
                <a:close/>
                <a:moveTo>
                  <a:pt x="2360197" y="2230726"/>
                </a:moveTo>
                <a:cubicBezTo>
                  <a:pt x="2360446" y="2245652"/>
                  <a:pt x="2373382" y="2258588"/>
                  <a:pt x="2388681" y="2259086"/>
                </a:cubicBezTo>
                <a:cubicBezTo>
                  <a:pt x="2404603" y="2259583"/>
                  <a:pt x="2417165" y="2248389"/>
                  <a:pt x="2418409" y="2232716"/>
                </a:cubicBezTo>
                <a:cubicBezTo>
                  <a:pt x="2419653" y="2216297"/>
                  <a:pt x="2406717" y="2201371"/>
                  <a:pt x="2390547" y="2200873"/>
                </a:cubicBezTo>
                <a:cubicBezTo>
                  <a:pt x="2375248" y="2200376"/>
                  <a:pt x="2359948" y="2215427"/>
                  <a:pt x="2360197" y="2230850"/>
                </a:cubicBezTo>
                <a:close/>
                <a:moveTo>
                  <a:pt x="2302980" y="2200873"/>
                </a:moveTo>
                <a:cubicBezTo>
                  <a:pt x="2288053" y="2200873"/>
                  <a:pt x="2274993" y="2213685"/>
                  <a:pt x="2274371" y="2228985"/>
                </a:cubicBezTo>
                <a:cubicBezTo>
                  <a:pt x="2273625" y="2244906"/>
                  <a:pt x="2284695" y="2257593"/>
                  <a:pt x="2300492" y="2258962"/>
                </a:cubicBezTo>
                <a:cubicBezTo>
                  <a:pt x="2316911" y="2260454"/>
                  <a:pt x="2331961" y="2247518"/>
                  <a:pt x="2332708" y="2231472"/>
                </a:cubicBezTo>
                <a:cubicBezTo>
                  <a:pt x="2333454" y="2216048"/>
                  <a:pt x="2318528" y="2200749"/>
                  <a:pt x="2302980" y="2200873"/>
                </a:cubicBezTo>
                <a:close/>
                <a:moveTo>
                  <a:pt x="2212054" y="2200873"/>
                </a:moveTo>
                <a:cubicBezTo>
                  <a:pt x="2197003" y="2201744"/>
                  <a:pt x="2184689" y="2215053"/>
                  <a:pt x="2184814" y="2230477"/>
                </a:cubicBezTo>
                <a:cubicBezTo>
                  <a:pt x="2184814" y="2247518"/>
                  <a:pt x="2198123" y="2260081"/>
                  <a:pt x="2215288" y="2259210"/>
                </a:cubicBezTo>
                <a:cubicBezTo>
                  <a:pt x="2230587" y="2258464"/>
                  <a:pt x="2243150" y="2245279"/>
                  <a:pt x="2243150" y="2230353"/>
                </a:cubicBezTo>
                <a:cubicBezTo>
                  <a:pt x="2243150" y="2214680"/>
                  <a:pt x="2227602" y="2200127"/>
                  <a:pt x="2212178" y="2200998"/>
                </a:cubicBezTo>
                <a:close/>
                <a:moveTo>
                  <a:pt x="2123989" y="2200873"/>
                </a:moveTo>
                <a:cubicBezTo>
                  <a:pt x="2109063" y="2200873"/>
                  <a:pt x="2096003" y="2213561"/>
                  <a:pt x="2095256" y="2228860"/>
                </a:cubicBezTo>
                <a:cubicBezTo>
                  <a:pt x="2094510" y="2244781"/>
                  <a:pt x="2105456" y="2257593"/>
                  <a:pt x="2121128" y="2258962"/>
                </a:cubicBezTo>
                <a:cubicBezTo>
                  <a:pt x="2137547" y="2260454"/>
                  <a:pt x="2152598" y="2247767"/>
                  <a:pt x="2153469" y="2231597"/>
                </a:cubicBezTo>
                <a:cubicBezTo>
                  <a:pt x="2154339" y="2216173"/>
                  <a:pt x="2139537" y="2200749"/>
                  <a:pt x="2123989" y="2200749"/>
                </a:cubicBezTo>
                <a:close/>
                <a:moveTo>
                  <a:pt x="2008062" y="2232343"/>
                </a:moveTo>
                <a:cubicBezTo>
                  <a:pt x="2009306" y="2247394"/>
                  <a:pt x="2022739" y="2259335"/>
                  <a:pt x="2038039" y="2259086"/>
                </a:cubicBezTo>
                <a:cubicBezTo>
                  <a:pt x="2055080" y="2258713"/>
                  <a:pt x="2067394" y="2245155"/>
                  <a:pt x="2066150" y="2228114"/>
                </a:cubicBezTo>
                <a:cubicBezTo>
                  <a:pt x="2065031" y="2212815"/>
                  <a:pt x="2051721" y="2200500"/>
                  <a:pt x="2036671" y="2200873"/>
                </a:cubicBezTo>
                <a:cubicBezTo>
                  <a:pt x="2020874" y="2201371"/>
                  <a:pt x="2006694" y="2216919"/>
                  <a:pt x="2008062" y="2232343"/>
                </a:cubicBezTo>
                <a:close/>
                <a:moveTo>
                  <a:pt x="1947486" y="2200873"/>
                </a:moveTo>
                <a:cubicBezTo>
                  <a:pt x="1932933" y="2201122"/>
                  <a:pt x="1919127" y="2214432"/>
                  <a:pt x="1918505" y="2229109"/>
                </a:cubicBezTo>
                <a:cubicBezTo>
                  <a:pt x="1917758" y="2245279"/>
                  <a:pt x="1931690" y="2259210"/>
                  <a:pt x="1948233" y="2259086"/>
                </a:cubicBezTo>
                <a:cubicBezTo>
                  <a:pt x="1964154" y="2258962"/>
                  <a:pt x="1976219" y="2247145"/>
                  <a:pt x="1976717" y="2231348"/>
                </a:cubicBezTo>
                <a:cubicBezTo>
                  <a:pt x="1977339" y="2214805"/>
                  <a:pt x="1963656" y="2200625"/>
                  <a:pt x="1947486" y="2200873"/>
                </a:cubicBezTo>
                <a:close/>
                <a:moveTo>
                  <a:pt x="1887160" y="2231845"/>
                </a:moveTo>
                <a:cubicBezTo>
                  <a:pt x="1888030" y="2215427"/>
                  <a:pt x="1874472" y="2200873"/>
                  <a:pt x="1858302" y="2200873"/>
                </a:cubicBezTo>
                <a:cubicBezTo>
                  <a:pt x="1842754" y="2200873"/>
                  <a:pt x="1827952" y="2216297"/>
                  <a:pt x="1828699" y="2231597"/>
                </a:cubicBezTo>
                <a:cubicBezTo>
                  <a:pt x="1829445" y="2246523"/>
                  <a:pt x="1842878" y="2258962"/>
                  <a:pt x="1858053" y="2259086"/>
                </a:cubicBezTo>
                <a:cubicBezTo>
                  <a:pt x="1873975" y="2259086"/>
                  <a:pt x="1886289" y="2247518"/>
                  <a:pt x="1887035" y="2231845"/>
                </a:cubicBezTo>
                <a:close/>
                <a:moveTo>
                  <a:pt x="1770113" y="2200749"/>
                </a:moveTo>
                <a:cubicBezTo>
                  <a:pt x="1754689" y="2199879"/>
                  <a:pt x="1739265" y="2214556"/>
                  <a:pt x="1739265" y="2230228"/>
                </a:cubicBezTo>
                <a:cubicBezTo>
                  <a:pt x="1739265" y="2246399"/>
                  <a:pt x="1753694" y="2259832"/>
                  <a:pt x="1770113" y="2259086"/>
                </a:cubicBezTo>
                <a:cubicBezTo>
                  <a:pt x="1785910" y="2258340"/>
                  <a:pt x="1797478" y="2246025"/>
                  <a:pt x="1797478" y="2230228"/>
                </a:cubicBezTo>
                <a:cubicBezTo>
                  <a:pt x="1797478" y="2214929"/>
                  <a:pt x="1785039" y="2201620"/>
                  <a:pt x="1770113" y="2200749"/>
                </a:cubicBezTo>
                <a:close/>
                <a:moveTo>
                  <a:pt x="1711528" y="2229855"/>
                </a:moveTo>
                <a:cubicBezTo>
                  <a:pt x="1711279" y="2215302"/>
                  <a:pt x="1697970" y="2201495"/>
                  <a:pt x="1683292" y="2200873"/>
                </a:cubicBezTo>
                <a:cubicBezTo>
                  <a:pt x="1667122" y="2200127"/>
                  <a:pt x="1653191" y="2214058"/>
                  <a:pt x="1653315" y="2230602"/>
                </a:cubicBezTo>
                <a:cubicBezTo>
                  <a:pt x="1653440" y="2246399"/>
                  <a:pt x="1665256" y="2258588"/>
                  <a:pt x="1681053" y="2259086"/>
                </a:cubicBezTo>
                <a:cubicBezTo>
                  <a:pt x="1697596" y="2259708"/>
                  <a:pt x="1711776" y="2246025"/>
                  <a:pt x="1711528" y="2229855"/>
                </a:cubicBezTo>
                <a:close/>
                <a:moveTo>
                  <a:pt x="1621970" y="2230353"/>
                </a:moveTo>
                <a:cubicBezTo>
                  <a:pt x="1621970" y="2214805"/>
                  <a:pt x="1606671" y="2200003"/>
                  <a:pt x="1591371" y="2200625"/>
                </a:cubicBezTo>
                <a:cubicBezTo>
                  <a:pt x="1575326" y="2201371"/>
                  <a:pt x="1562390" y="2216422"/>
                  <a:pt x="1563882" y="2232841"/>
                </a:cubicBezTo>
                <a:cubicBezTo>
                  <a:pt x="1565250" y="2248513"/>
                  <a:pt x="1577938" y="2259583"/>
                  <a:pt x="1593859" y="2258962"/>
                </a:cubicBezTo>
                <a:cubicBezTo>
                  <a:pt x="1609158" y="2258340"/>
                  <a:pt x="1621970" y="2245279"/>
                  <a:pt x="1621970" y="2230353"/>
                </a:cubicBezTo>
                <a:close/>
                <a:moveTo>
                  <a:pt x="1532413" y="2230975"/>
                </a:moveTo>
                <a:cubicBezTo>
                  <a:pt x="1532910" y="2215675"/>
                  <a:pt x="1517735" y="2200376"/>
                  <a:pt x="1502436" y="2200625"/>
                </a:cubicBezTo>
                <a:cubicBezTo>
                  <a:pt x="1486390" y="2200998"/>
                  <a:pt x="1473081" y="2215675"/>
                  <a:pt x="1474200" y="2232094"/>
                </a:cubicBezTo>
                <a:cubicBezTo>
                  <a:pt x="1475196" y="2247767"/>
                  <a:pt x="1487758" y="2259210"/>
                  <a:pt x="1503680" y="2258837"/>
                </a:cubicBezTo>
                <a:cubicBezTo>
                  <a:pt x="1518979" y="2258588"/>
                  <a:pt x="1532039" y="2245777"/>
                  <a:pt x="1532537" y="2230850"/>
                </a:cubicBezTo>
                <a:close/>
                <a:moveTo>
                  <a:pt x="1416361" y="2200749"/>
                </a:moveTo>
                <a:cubicBezTo>
                  <a:pt x="1401808" y="2200749"/>
                  <a:pt x="1387877" y="2213934"/>
                  <a:pt x="1387006" y="2228612"/>
                </a:cubicBezTo>
                <a:cubicBezTo>
                  <a:pt x="1386011" y="2244657"/>
                  <a:pt x="1399818" y="2258962"/>
                  <a:pt x="1416361" y="2258962"/>
                </a:cubicBezTo>
                <a:cubicBezTo>
                  <a:pt x="1432283" y="2258962"/>
                  <a:pt x="1444472" y="2247394"/>
                  <a:pt x="1445219" y="2231597"/>
                </a:cubicBezTo>
                <a:cubicBezTo>
                  <a:pt x="1445965" y="2215178"/>
                  <a:pt x="1432407" y="2200625"/>
                  <a:pt x="1416361" y="2200749"/>
                </a:cubicBezTo>
                <a:close/>
                <a:moveTo>
                  <a:pt x="1355661" y="2231721"/>
                </a:moveTo>
                <a:cubicBezTo>
                  <a:pt x="1356532" y="2215302"/>
                  <a:pt x="1342974" y="2200749"/>
                  <a:pt x="1326804" y="2200749"/>
                </a:cubicBezTo>
                <a:cubicBezTo>
                  <a:pt x="1311256" y="2200749"/>
                  <a:pt x="1296454" y="2216173"/>
                  <a:pt x="1297200" y="2231472"/>
                </a:cubicBezTo>
                <a:cubicBezTo>
                  <a:pt x="1297946" y="2246399"/>
                  <a:pt x="1311380" y="2258837"/>
                  <a:pt x="1326555" y="2258962"/>
                </a:cubicBezTo>
                <a:cubicBezTo>
                  <a:pt x="1342476" y="2258962"/>
                  <a:pt x="1354790" y="2247394"/>
                  <a:pt x="1355537" y="2231721"/>
                </a:cubicBezTo>
                <a:close/>
                <a:moveTo>
                  <a:pt x="1237246" y="2200749"/>
                </a:moveTo>
                <a:cubicBezTo>
                  <a:pt x="1222693" y="2200749"/>
                  <a:pt x="1208762" y="2213934"/>
                  <a:pt x="1207891" y="2228612"/>
                </a:cubicBezTo>
                <a:cubicBezTo>
                  <a:pt x="1206896" y="2244657"/>
                  <a:pt x="1220703" y="2258962"/>
                  <a:pt x="1237246" y="2258962"/>
                </a:cubicBezTo>
                <a:cubicBezTo>
                  <a:pt x="1253168" y="2258962"/>
                  <a:pt x="1265357" y="2247394"/>
                  <a:pt x="1266104" y="2231597"/>
                </a:cubicBezTo>
                <a:cubicBezTo>
                  <a:pt x="1266850" y="2215178"/>
                  <a:pt x="1253292" y="2200625"/>
                  <a:pt x="1237246" y="2200749"/>
                </a:cubicBezTo>
                <a:close/>
                <a:moveTo>
                  <a:pt x="1149928" y="2200749"/>
                </a:moveTo>
                <a:cubicBezTo>
                  <a:pt x="1135002" y="2201247"/>
                  <a:pt x="1122314" y="2214307"/>
                  <a:pt x="1121941" y="2229607"/>
                </a:cubicBezTo>
                <a:cubicBezTo>
                  <a:pt x="1121568" y="2245403"/>
                  <a:pt x="1133012" y="2257966"/>
                  <a:pt x="1148684" y="2258962"/>
                </a:cubicBezTo>
                <a:cubicBezTo>
                  <a:pt x="1165103" y="2260081"/>
                  <a:pt x="1179780" y="2246772"/>
                  <a:pt x="1180154" y="2230726"/>
                </a:cubicBezTo>
                <a:cubicBezTo>
                  <a:pt x="1180527" y="2215302"/>
                  <a:pt x="1165227" y="2200252"/>
                  <a:pt x="1149804" y="2200749"/>
                </a:cubicBezTo>
                <a:close/>
                <a:moveTo>
                  <a:pt x="1090596" y="2229855"/>
                </a:moveTo>
                <a:cubicBezTo>
                  <a:pt x="1090347" y="2215302"/>
                  <a:pt x="1077038" y="2201495"/>
                  <a:pt x="1062361" y="2200873"/>
                </a:cubicBezTo>
                <a:cubicBezTo>
                  <a:pt x="1046191" y="2200127"/>
                  <a:pt x="1032259" y="2214058"/>
                  <a:pt x="1032384" y="2230602"/>
                </a:cubicBezTo>
                <a:cubicBezTo>
                  <a:pt x="1032508" y="2246399"/>
                  <a:pt x="1044325" y="2258588"/>
                  <a:pt x="1060122" y="2259086"/>
                </a:cubicBezTo>
                <a:cubicBezTo>
                  <a:pt x="1076665" y="2259708"/>
                  <a:pt x="1090845" y="2246025"/>
                  <a:pt x="1090596" y="2229855"/>
                </a:cubicBezTo>
                <a:close/>
                <a:moveTo>
                  <a:pt x="970813" y="2200749"/>
                </a:moveTo>
                <a:cubicBezTo>
                  <a:pt x="955887" y="2201247"/>
                  <a:pt x="943200" y="2214307"/>
                  <a:pt x="942826" y="2229607"/>
                </a:cubicBezTo>
                <a:cubicBezTo>
                  <a:pt x="942453" y="2245403"/>
                  <a:pt x="953897" y="2257966"/>
                  <a:pt x="969569" y="2258962"/>
                </a:cubicBezTo>
                <a:cubicBezTo>
                  <a:pt x="985988" y="2260081"/>
                  <a:pt x="1000666" y="2246772"/>
                  <a:pt x="1001039" y="2230726"/>
                </a:cubicBezTo>
                <a:cubicBezTo>
                  <a:pt x="1001412" y="2215302"/>
                  <a:pt x="986112" y="2200252"/>
                  <a:pt x="970689" y="2200749"/>
                </a:cubicBezTo>
                <a:close/>
                <a:moveTo>
                  <a:pt x="881629" y="2200749"/>
                </a:moveTo>
                <a:cubicBezTo>
                  <a:pt x="866703" y="2200998"/>
                  <a:pt x="853766" y="2213934"/>
                  <a:pt x="853269" y="2229233"/>
                </a:cubicBezTo>
                <a:cubicBezTo>
                  <a:pt x="852771" y="2245155"/>
                  <a:pt x="863966" y="2257718"/>
                  <a:pt x="879639" y="2258962"/>
                </a:cubicBezTo>
                <a:cubicBezTo>
                  <a:pt x="896057" y="2260205"/>
                  <a:pt x="910984" y="2247269"/>
                  <a:pt x="911481" y="2231099"/>
                </a:cubicBezTo>
                <a:cubicBezTo>
                  <a:pt x="911979" y="2215800"/>
                  <a:pt x="896928" y="2200500"/>
                  <a:pt x="881504" y="2200749"/>
                </a:cubicBezTo>
                <a:close/>
                <a:moveTo>
                  <a:pt x="765950" y="2231099"/>
                </a:moveTo>
                <a:cubicBezTo>
                  <a:pt x="766448" y="2246025"/>
                  <a:pt x="779509" y="2258713"/>
                  <a:pt x="794808" y="2259086"/>
                </a:cubicBezTo>
                <a:cubicBezTo>
                  <a:pt x="810729" y="2259459"/>
                  <a:pt x="823168" y="2248016"/>
                  <a:pt x="824287" y="2232343"/>
                </a:cubicBezTo>
                <a:cubicBezTo>
                  <a:pt x="825407" y="2215924"/>
                  <a:pt x="812097" y="2201247"/>
                  <a:pt x="796052" y="2200873"/>
                </a:cubicBezTo>
                <a:cubicBezTo>
                  <a:pt x="780628" y="2200500"/>
                  <a:pt x="765577" y="2215800"/>
                  <a:pt x="766075" y="2231223"/>
                </a:cubicBezTo>
                <a:close/>
                <a:moveTo>
                  <a:pt x="676393" y="2230477"/>
                </a:moveTo>
                <a:cubicBezTo>
                  <a:pt x="676393" y="2245403"/>
                  <a:pt x="689329" y="2258464"/>
                  <a:pt x="704504" y="2259086"/>
                </a:cubicBezTo>
                <a:cubicBezTo>
                  <a:pt x="720426" y="2259708"/>
                  <a:pt x="733113" y="2248762"/>
                  <a:pt x="734481" y="2232965"/>
                </a:cubicBezTo>
                <a:cubicBezTo>
                  <a:pt x="735974" y="2216546"/>
                  <a:pt x="723038" y="2201495"/>
                  <a:pt x="706992" y="2200749"/>
                </a:cubicBezTo>
                <a:cubicBezTo>
                  <a:pt x="691568" y="2200003"/>
                  <a:pt x="676269" y="2214929"/>
                  <a:pt x="676393" y="2230477"/>
                </a:cubicBezTo>
                <a:close/>
                <a:moveTo>
                  <a:pt x="645172" y="2231223"/>
                </a:moveTo>
                <a:cubicBezTo>
                  <a:pt x="645670" y="2214680"/>
                  <a:pt x="631988" y="2200500"/>
                  <a:pt x="615817" y="2200873"/>
                </a:cubicBezTo>
                <a:cubicBezTo>
                  <a:pt x="601140" y="2201247"/>
                  <a:pt x="587582" y="2214556"/>
                  <a:pt x="586960" y="2229233"/>
                </a:cubicBezTo>
                <a:cubicBezTo>
                  <a:pt x="586338" y="2245403"/>
                  <a:pt x="600269" y="2259335"/>
                  <a:pt x="616813" y="2259086"/>
                </a:cubicBezTo>
                <a:cubicBezTo>
                  <a:pt x="632734" y="2258837"/>
                  <a:pt x="644675" y="2247020"/>
                  <a:pt x="645172" y="2231223"/>
                </a:cubicBezTo>
                <a:close/>
                <a:moveTo>
                  <a:pt x="501134" y="2232965"/>
                </a:moveTo>
                <a:cubicBezTo>
                  <a:pt x="502502" y="2248638"/>
                  <a:pt x="515314" y="2259708"/>
                  <a:pt x="531235" y="2258962"/>
                </a:cubicBezTo>
                <a:cubicBezTo>
                  <a:pt x="546535" y="2258340"/>
                  <a:pt x="559222" y="2245279"/>
                  <a:pt x="559346" y="2230353"/>
                </a:cubicBezTo>
                <a:cubicBezTo>
                  <a:pt x="559346" y="2214805"/>
                  <a:pt x="544047" y="2200003"/>
                  <a:pt x="528623" y="2200749"/>
                </a:cubicBezTo>
                <a:cubicBezTo>
                  <a:pt x="512578" y="2201495"/>
                  <a:pt x="499642" y="2216670"/>
                  <a:pt x="501134" y="2232965"/>
                </a:cubicBezTo>
                <a:close/>
                <a:moveTo>
                  <a:pt x="7296054" y="2141915"/>
                </a:moveTo>
                <a:cubicBezTo>
                  <a:pt x="7296801" y="2125496"/>
                  <a:pt x="7282870" y="2111441"/>
                  <a:pt x="7266575" y="2111938"/>
                </a:cubicBezTo>
                <a:cubicBezTo>
                  <a:pt x="7251524" y="2112436"/>
                  <a:pt x="7238588" y="2125869"/>
                  <a:pt x="7238713" y="2140796"/>
                </a:cubicBezTo>
                <a:cubicBezTo>
                  <a:pt x="7238837" y="2155970"/>
                  <a:pt x="7251649" y="2168782"/>
                  <a:pt x="7266948" y="2169031"/>
                </a:cubicBezTo>
                <a:cubicBezTo>
                  <a:pt x="7282496" y="2169280"/>
                  <a:pt x="7295308" y="2157339"/>
                  <a:pt x="7295930" y="2141915"/>
                </a:cubicBezTo>
                <a:close/>
                <a:moveTo>
                  <a:pt x="644924" y="2142537"/>
                </a:moveTo>
                <a:cubicBezTo>
                  <a:pt x="645919" y="2126118"/>
                  <a:pt x="632485" y="2111814"/>
                  <a:pt x="616191" y="2111938"/>
                </a:cubicBezTo>
                <a:cubicBezTo>
                  <a:pt x="601016" y="2112062"/>
                  <a:pt x="588079" y="2125123"/>
                  <a:pt x="587831" y="2140298"/>
                </a:cubicBezTo>
                <a:cubicBezTo>
                  <a:pt x="587582" y="2155473"/>
                  <a:pt x="600145" y="2168533"/>
                  <a:pt x="615444" y="2169155"/>
                </a:cubicBezTo>
                <a:cubicBezTo>
                  <a:pt x="630992" y="2169777"/>
                  <a:pt x="644053" y="2158085"/>
                  <a:pt x="645048" y="2142661"/>
                </a:cubicBezTo>
                <a:close/>
                <a:moveTo>
                  <a:pt x="86807" y="2111938"/>
                </a:moveTo>
                <a:cubicBezTo>
                  <a:pt x="72005" y="2111067"/>
                  <a:pt x="57949" y="2123257"/>
                  <a:pt x="56581" y="2138308"/>
                </a:cubicBezTo>
                <a:cubicBezTo>
                  <a:pt x="55213" y="2154478"/>
                  <a:pt x="68522" y="2169031"/>
                  <a:pt x="84941" y="2169155"/>
                </a:cubicBezTo>
                <a:cubicBezTo>
                  <a:pt x="100489" y="2169155"/>
                  <a:pt x="113052" y="2157214"/>
                  <a:pt x="113550" y="2141666"/>
                </a:cubicBezTo>
                <a:cubicBezTo>
                  <a:pt x="114047" y="2126491"/>
                  <a:pt x="101857" y="2112933"/>
                  <a:pt x="86682" y="2112062"/>
                </a:cubicBezTo>
                <a:close/>
                <a:moveTo>
                  <a:pt x="529370" y="2111938"/>
                </a:moveTo>
                <a:cubicBezTo>
                  <a:pt x="513075" y="2112311"/>
                  <a:pt x="500015" y="2127113"/>
                  <a:pt x="501632" y="2143532"/>
                </a:cubicBezTo>
                <a:cubicBezTo>
                  <a:pt x="503124" y="2158956"/>
                  <a:pt x="516434" y="2170275"/>
                  <a:pt x="531982" y="2169155"/>
                </a:cubicBezTo>
                <a:cubicBezTo>
                  <a:pt x="547157" y="2168160"/>
                  <a:pt x="559346" y="2154602"/>
                  <a:pt x="558600" y="2139427"/>
                </a:cubicBezTo>
                <a:cubicBezTo>
                  <a:pt x="557854" y="2124501"/>
                  <a:pt x="544171" y="2111565"/>
                  <a:pt x="529370" y="2111938"/>
                </a:cubicBezTo>
                <a:close/>
                <a:moveTo>
                  <a:pt x="174374" y="2111938"/>
                </a:moveTo>
                <a:cubicBezTo>
                  <a:pt x="159199" y="2112062"/>
                  <a:pt x="146139" y="2125123"/>
                  <a:pt x="145890" y="2140174"/>
                </a:cubicBezTo>
                <a:cubicBezTo>
                  <a:pt x="145641" y="2156468"/>
                  <a:pt x="159945" y="2170026"/>
                  <a:pt x="176364" y="2169031"/>
                </a:cubicBezTo>
                <a:cubicBezTo>
                  <a:pt x="191788" y="2168160"/>
                  <a:pt x="203605" y="2155100"/>
                  <a:pt x="202983" y="2139552"/>
                </a:cubicBezTo>
                <a:cubicBezTo>
                  <a:pt x="202485" y="2124252"/>
                  <a:pt x="189425" y="2111689"/>
                  <a:pt x="174250" y="2111814"/>
                </a:cubicBezTo>
                <a:close/>
                <a:moveTo>
                  <a:pt x="442051" y="2111938"/>
                </a:moveTo>
                <a:cubicBezTo>
                  <a:pt x="427001" y="2110943"/>
                  <a:pt x="413194" y="2122884"/>
                  <a:pt x="411950" y="2138059"/>
                </a:cubicBezTo>
                <a:cubicBezTo>
                  <a:pt x="410582" y="2154727"/>
                  <a:pt x="423393" y="2168782"/>
                  <a:pt x="440061" y="2169031"/>
                </a:cubicBezTo>
                <a:cubicBezTo>
                  <a:pt x="455236" y="2169155"/>
                  <a:pt x="468545" y="2156717"/>
                  <a:pt x="469167" y="2141666"/>
                </a:cubicBezTo>
                <a:cubicBezTo>
                  <a:pt x="469789" y="2126989"/>
                  <a:pt x="456977" y="2113057"/>
                  <a:pt x="442176" y="2112062"/>
                </a:cubicBezTo>
                <a:close/>
                <a:moveTo>
                  <a:pt x="235447" y="2140298"/>
                </a:moveTo>
                <a:cubicBezTo>
                  <a:pt x="235323" y="2156592"/>
                  <a:pt x="249751" y="2170150"/>
                  <a:pt x="266046" y="2169031"/>
                </a:cubicBezTo>
                <a:cubicBezTo>
                  <a:pt x="281470" y="2168036"/>
                  <a:pt x="293162" y="2154975"/>
                  <a:pt x="292540" y="2139427"/>
                </a:cubicBezTo>
                <a:cubicBezTo>
                  <a:pt x="291918" y="2124128"/>
                  <a:pt x="278858" y="2111689"/>
                  <a:pt x="263683" y="2111938"/>
                </a:cubicBezTo>
                <a:cubicBezTo>
                  <a:pt x="248508" y="2112187"/>
                  <a:pt x="235572" y="2125247"/>
                  <a:pt x="235447" y="2140422"/>
                </a:cubicBezTo>
                <a:close/>
                <a:moveTo>
                  <a:pt x="13413075" y="2140298"/>
                </a:moveTo>
                <a:cubicBezTo>
                  <a:pt x="13412950" y="2125123"/>
                  <a:pt x="13399889" y="2112062"/>
                  <a:pt x="13384839" y="2111814"/>
                </a:cubicBezTo>
                <a:cubicBezTo>
                  <a:pt x="13368544" y="2111565"/>
                  <a:pt x="13354986" y="2125869"/>
                  <a:pt x="13355981" y="2142288"/>
                </a:cubicBezTo>
                <a:cubicBezTo>
                  <a:pt x="13356852" y="2157712"/>
                  <a:pt x="13369912" y="2169528"/>
                  <a:pt x="13385460" y="2168907"/>
                </a:cubicBezTo>
                <a:cubicBezTo>
                  <a:pt x="13400761" y="2168409"/>
                  <a:pt x="13413324" y="2155349"/>
                  <a:pt x="13413199" y="2140174"/>
                </a:cubicBezTo>
                <a:close/>
                <a:moveTo>
                  <a:pt x="13295158" y="2111814"/>
                </a:moveTo>
                <a:cubicBezTo>
                  <a:pt x="13279981" y="2111689"/>
                  <a:pt x="13266922" y="2124252"/>
                  <a:pt x="13266424" y="2139552"/>
                </a:cubicBezTo>
                <a:cubicBezTo>
                  <a:pt x="13265801" y="2156219"/>
                  <a:pt x="13279236" y="2169653"/>
                  <a:pt x="13296028" y="2169031"/>
                </a:cubicBezTo>
                <a:cubicBezTo>
                  <a:pt x="13311327" y="2168409"/>
                  <a:pt x="13323765" y="2155349"/>
                  <a:pt x="13323641" y="2140174"/>
                </a:cubicBezTo>
                <a:cubicBezTo>
                  <a:pt x="13323392" y="2124999"/>
                  <a:pt x="13310332" y="2112062"/>
                  <a:pt x="13295281" y="2111938"/>
                </a:cubicBezTo>
                <a:close/>
                <a:moveTo>
                  <a:pt x="13179603" y="2139054"/>
                </a:moveTo>
                <a:cubicBezTo>
                  <a:pt x="13178732" y="2154105"/>
                  <a:pt x="13190798" y="2167787"/>
                  <a:pt x="13205973" y="2168907"/>
                </a:cubicBezTo>
                <a:cubicBezTo>
                  <a:pt x="13222640" y="2170150"/>
                  <a:pt x="13236571" y="2157339"/>
                  <a:pt x="13236696" y="2140547"/>
                </a:cubicBezTo>
                <a:cubicBezTo>
                  <a:pt x="13236696" y="2125247"/>
                  <a:pt x="13224132" y="2112187"/>
                  <a:pt x="13208958" y="2111689"/>
                </a:cubicBezTo>
                <a:cubicBezTo>
                  <a:pt x="13194157" y="2111316"/>
                  <a:pt x="13180349" y="2124128"/>
                  <a:pt x="13179603" y="2138930"/>
                </a:cubicBezTo>
                <a:close/>
                <a:moveTo>
                  <a:pt x="13120520" y="2111938"/>
                </a:moveTo>
                <a:cubicBezTo>
                  <a:pt x="13104598" y="2110819"/>
                  <a:pt x="13089673" y="2124999"/>
                  <a:pt x="13089922" y="2141044"/>
                </a:cubicBezTo>
                <a:cubicBezTo>
                  <a:pt x="13090169" y="2156095"/>
                  <a:pt x="13103106" y="2168907"/>
                  <a:pt x="13118405" y="2169155"/>
                </a:cubicBezTo>
                <a:cubicBezTo>
                  <a:pt x="13133953" y="2169280"/>
                  <a:pt x="13146641" y="2157339"/>
                  <a:pt x="13147263" y="2141790"/>
                </a:cubicBezTo>
                <a:cubicBezTo>
                  <a:pt x="13147884" y="2126615"/>
                  <a:pt x="13135695" y="2113057"/>
                  <a:pt x="13120645" y="2112062"/>
                </a:cubicBezTo>
                <a:close/>
                <a:moveTo>
                  <a:pt x="13030465" y="2111938"/>
                </a:moveTo>
                <a:cubicBezTo>
                  <a:pt x="13015663" y="2111192"/>
                  <a:pt x="13001732" y="2123755"/>
                  <a:pt x="13000488" y="2138681"/>
                </a:cubicBezTo>
                <a:cubicBezTo>
                  <a:pt x="12999244" y="2154851"/>
                  <a:pt x="13012802" y="2169280"/>
                  <a:pt x="13029222" y="2169280"/>
                </a:cubicBezTo>
                <a:cubicBezTo>
                  <a:pt x="13044770" y="2169280"/>
                  <a:pt x="13057208" y="2156965"/>
                  <a:pt x="13057580" y="2141417"/>
                </a:cubicBezTo>
                <a:cubicBezTo>
                  <a:pt x="13057954" y="2126242"/>
                  <a:pt x="13045515" y="2112809"/>
                  <a:pt x="13030465" y="2112062"/>
                </a:cubicBezTo>
                <a:close/>
                <a:moveTo>
                  <a:pt x="12939414" y="2111938"/>
                </a:moveTo>
                <a:cubicBezTo>
                  <a:pt x="12924364" y="2111938"/>
                  <a:pt x="12911180" y="2124999"/>
                  <a:pt x="12910807" y="2140049"/>
                </a:cubicBezTo>
                <a:cubicBezTo>
                  <a:pt x="12910433" y="2156344"/>
                  <a:pt x="12924738" y="2170026"/>
                  <a:pt x="12941156" y="2169155"/>
                </a:cubicBezTo>
                <a:cubicBezTo>
                  <a:pt x="12956580" y="2168285"/>
                  <a:pt x="12968397" y="2155349"/>
                  <a:pt x="12967899" y="2139800"/>
                </a:cubicBezTo>
                <a:cubicBezTo>
                  <a:pt x="12967401" y="2124501"/>
                  <a:pt x="12954466" y="2111938"/>
                  <a:pt x="12939290" y="2111938"/>
                </a:cubicBezTo>
                <a:close/>
                <a:moveTo>
                  <a:pt x="12824482" y="2141293"/>
                </a:moveTo>
                <a:cubicBezTo>
                  <a:pt x="12824856" y="2157961"/>
                  <a:pt x="12839161" y="2170648"/>
                  <a:pt x="12855703" y="2169031"/>
                </a:cubicBezTo>
                <a:cubicBezTo>
                  <a:pt x="12870878" y="2167538"/>
                  <a:pt x="12882695" y="2153607"/>
                  <a:pt x="12881576" y="2138556"/>
                </a:cubicBezTo>
                <a:cubicBezTo>
                  <a:pt x="12880456" y="2123630"/>
                  <a:pt x="12866400" y="2111067"/>
                  <a:pt x="12851599" y="2111814"/>
                </a:cubicBezTo>
                <a:cubicBezTo>
                  <a:pt x="12836549" y="2112560"/>
                  <a:pt x="12824110" y="2125994"/>
                  <a:pt x="12824482" y="2141169"/>
                </a:cubicBezTo>
                <a:close/>
                <a:moveTo>
                  <a:pt x="12762912" y="2111938"/>
                </a:moveTo>
                <a:cubicBezTo>
                  <a:pt x="12746617" y="2112311"/>
                  <a:pt x="12733558" y="2127113"/>
                  <a:pt x="12735050" y="2143408"/>
                </a:cubicBezTo>
                <a:cubicBezTo>
                  <a:pt x="12736543" y="2158831"/>
                  <a:pt x="12749851" y="2170150"/>
                  <a:pt x="12765399" y="2169031"/>
                </a:cubicBezTo>
                <a:cubicBezTo>
                  <a:pt x="12780576" y="2168036"/>
                  <a:pt x="12792765" y="2154478"/>
                  <a:pt x="12792143" y="2139427"/>
                </a:cubicBezTo>
                <a:cubicBezTo>
                  <a:pt x="12791397" y="2124501"/>
                  <a:pt x="12777838" y="2111565"/>
                  <a:pt x="12762912" y="2111938"/>
                </a:cubicBezTo>
                <a:close/>
                <a:moveTo>
                  <a:pt x="12645367" y="2140796"/>
                </a:moveTo>
                <a:cubicBezTo>
                  <a:pt x="12645367" y="2157463"/>
                  <a:pt x="12659423" y="2170399"/>
                  <a:pt x="12676092" y="2169155"/>
                </a:cubicBezTo>
                <a:cubicBezTo>
                  <a:pt x="12691266" y="2168036"/>
                  <a:pt x="12703331" y="2154353"/>
                  <a:pt x="12702461" y="2139303"/>
                </a:cubicBezTo>
                <a:cubicBezTo>
                  <a:pt x="12701590" y="2124377"/>
                  <a:pt x="12687783" y="2111565"/>
                  <a:pt x="12672982" y="2112062"/>
                </a:cubicBezTo>
                <a:cubicBezTo>
                  <a:pt x="12657806" y="2112560"/>
                  <a:pt x="12645244" y="2125621"/>
                  <a:pt x="12645367" y="2140920"/>
                </a:cubicBezTo>
                <a:close/>
                <a:moveTo>
                  <a:pt x="12615765" y="2141417"/>
                </a:moveTo>
                <a:cubicBezTo>
                  <a:pt x="12616137" y="2124999"/>
                  <a:pt x="12602081" y="2111192"/>
                  <a:pt x="12585788" y="2112062"/>
                </a:cubicBezTo>
                <a:cubicBezTo>
                  <a:pt x="12570861" y="2112933"/>
                  <a:pt x="12558050" y="2126740"/>
                  <a:pt x="12558547" y="2141542"/>
                </a:cubicBezTo>
                <a:cubicBezTo>
                  <a:pt x="12559045" y="2156592"/>
                  <a:pt x="12572106" y="2169280"/>
                  <a:pt x="12587405" y="2169155"/>
                </a:cubicBezTo>
                <a:cubicBezTo>
                  <a:pt x="12602953" y="2169155"/>
                  <a:pt x="12615392" y="2156965"/>
                  <a:pt x="12615765" y="2141417"/>
                </a:cubicBezTo>
                <a:close/>
                <a:moveTo>
                  <a:pt x="12497599" y="2112062"/>
                </a:moveTo>
                <a:cubicBezTo>
                  <a:pt x="12482547" y="2112062"/>
                  <a:pt x="12469363" y="2125123"/>
                  <a:pt x="12468990" y="2140174"/>
                </a:cubicBezTo>
                <a:cubicBezTo>
                  <a:pt x="12468616" y="2156468"/>
                  <a:pt x="12482921" y="2170150"/>
                  <a:pt x="12499339" y="2169280"/>
                </a:cubicBezTo>
                <a:cubicBezTo>
                  <a:pt x="12514763" y="2168409"/>
                  <a:pt x="12526580" y="2155473"/>
                  <a:pt x="12526082" y="2139925"/>
                </a:cubicBezTo>
                <a:cubicBezTo>
                  <a:pt x="12525586" y="2124625"/>
                  <a:pt x="12512649" y="2112062"/>
                  <a:pt x="12497475" y="2112062"/>
                </a:cubicBezTo>
                <a:close/>
                <a:moveTo>
                  <a:pt x="12407420" y="2112062"/>
                </a:moveTo>
                <a:cubicBezTo>
                  <a:pt x="12392368" y="2112436"/>
                  <a:pt x="12379433" y="2125745"/>
                  <a:pt x="12379433" y="2140796"/>
                </a:cubicBezTo>
                <a:cubicBezTo>
                  <a:pt x="12379433" y="2157090"/>
                  <a:pt x="12393985" y="2170399"/>
                  <a:pt x="12410405" y="2169155"/>
                </a:cubicBezTo>
                <a:cubicBezTo>
                  <a:pt x="12425829" y="2167911"/>
                  <a:pt x="12437395" y="2154851"/>
                  <a:pt x="12436650" y="2139303"/>
                </a:cubicBezTo>
                <a:cubicBezTo>
                  <a:pt x="12435903" y="2124003"/>
                  <a:pt x="12422594" y="2111689"/>
                  <a:pt x="12407543" y="2112062"/>
                </a:cubicBezTo>
                <a:close/>
                <a:moveTo>
                  <a:pt x="12321096" y="2112062"/>
                </a:moveTo>
                <a:cubicBezTo>
                  <a:pt x="12304802" y="2112436"/>
                  <a:pt x="12291741" y="2127237"/>
                  <a:pt x="12293233" y="2143532"/>
                </a:cubicBezTo>
                <a:cubicBezTo>
                  <a:pt x="12294726" y="2158956"/>
                  <a:pt x="12308034" y="2170275"/>
                  <a:pt x="12323583" y="2169155"/>
                </a:cubicBezTo>
                <a:cubicBezTo>
                  <a:pt x="12338759" y="2168160"/>
                  <a:pt x="12350948" y="2154602"/>
                  <a:pt x="12350326" y="2139552"/>
                </a:cubicBezTo>
                <a:cubicBezTo>
                  <a:pt x="12349580" y="2124625"/>
                  <a:pt x="12336021" y="2111689"/>
                  <a:pt x="12321096" y="2112062"/>
                </a:cubicBezTo>
                <a:close/>
                <a:moveTo>
                  <a:pt x="12232658" y="2112062"/>
                </a:moveTo>
                <a:cubicBezTo>
                  <a:pt x="12217482" y="2111689"/>
                  <a:pt x="12204298" y="2124128"/>
                  <a:pt x="12203676" y="2139427"/>
                </a:cubicBezTo>
                <a:cubicBezTo>
                  <a:pt x="12202930" y="2156095"/>
                  <a:pt x="12216239" y="2169653"/>
                  <a:pt x="12232907" y="2169155"/>
                </a:cubicBezTo>
                <a:cubicBezTo>
                  <a:pt x="12248206" y="2168658"/>
                  <a:pt x="12260769" y="2155722"/>
                  <a:pt x="12260769" y="2140547"/>
                </a:cubicBezTo>
                <a:cubicBezTo>
                  <a:pt x="12260769" y="2125496"/>
                  <a:pt x="12247708" y="2112311"/>
                  <a:pt x="12232658" y="2111938"/>
                </a:cubicBezTo>
                <a:close/>
                <a:moveTo>
                  <a:pt x="12171336" y="2141915"/>
                </a:moveTo>
                <a:cubicBezTo>
                  <a:pt x="12171958" y="2127237"/>
                  <a:pt x="12159395" y="2113182"/>
                  <a:pt x="12144468" y="2112062"/>
                </a:cubicBezTo>
                <a:cubicBezTo>
                  <a:pt x="12128174" y="2110819"/>
                  <a:pt x="12113870" y="2124501"/>
                  <a:pt x="12114118" y="2140920"/>
                </a:cubicBezTo>
                <a:cubicBezTo>
                  <a:pt x="12114243" y="2156468"/>
                  <a:pt x="12126557" y="2168907"/>
                  <a:pt x="12142105" y="2169155"/>
                </a:cubicBezTo>
                <a:cubicBezTo>
                  <a:pt x="12157280" y="2169404"/>
                  <a:pt x="12170714" y="2156965"/>
                  <a:pt x="12171336" y="2141915"/>
                </a:cubicBezTo>
                <a:close/>
                <a:moveTo>
                  <a:pt x="12055035" y="2112062"/>
                </a:moveTo>
                <a:cubicBezTo>
                  <a:pt x="12039985" y="2110943"/>
                  <a:pt x="12026054" y="2122635"/>
                  <a:pt x="12024561" y="2137810"/>
                </a:cubicBezTo>
                <a:cubicBezTo>
                  <a:pt x="12022944" y="2154353"/>
                  <a:pt x="12035631" y="2168782"/>
                  <a:pt x="12052299" y="2169155"/>
                </a:cubicBezTo>
                <a:cubicBezTo>
                  <a:pt x="12067474" y="2169528"/>
                  <a:pt x="12080908" y="2157090"/>
                  <a:pt x="12081654" y="2142039"/>
                </a:cubicBezTo>
                <a:cubicBezTo>
                  <a:pt x="12082400" y="2127237"/>
                  <a:pt x="12069837" y="2113306"/>
                  <a:pt x="12054911" y="2112062"/>
                </a:cubicBezTo>
                <a:close/>
                <a:moveTo>
                  <a:pt x="11966971" y="2111938"/>
                </a:moveTo>
                <a:cubicBezTo>
                  <a:pt x="11952169" y="2111565"/>
                  <a:pt x="11938486" y="2124501"/>
                  <a:pt x="11937740" y="2139427"/>
                </a:cubicBezTo>
                <a:cubicBezTo>
                  <a:pt x="11936994" y="2155722"/>
                  <a:pt x="11950925" y="2169777"/>
                  <a:pt x="11967344" y="2169280"/>
                </a:cubicBezTo>
                <a:cubicBezTo>
                  <a:pt x="11982892" y="2168782"/>
                  <a:pt x="11994958" y="2156219"/>
                  <a:pt x="11994833" y="2140671"/>
                </a:cubicBezTo>
                <a:cubicBezTo>
                  <a:pt x="11994833" y="2125372"/>
                  <a:pt x="11982146" y="2112436"/>
                  <a:pt x="11966971" y="2112062"/>
                </a:cubicBezTo>
                <a:close/>
                <a:moveTo>
                  <a:pt x="11878035" y="2111938"/>
                </a:moveTo>
                <a:cubicBezTo>
                  <a:pt x="11863358" y="2111316"/>
                  <a:pt x="11849302" y="2123879"/>
                  <a:pt x="11848182" y="2138805"/>
                </a:cubicBezTo>
                <a:cubicBezTo>
                  <a:pt x="11847063" y="2155100"/>
                  <a:pt x="11860621" y="2169404"/>
                  <a:pt x="11877040" y="2169155"/>
                </a:cubicBezTo>
                <a:cubicBezTo>
                  <a:pt x="11892588" y="2169031"/>
                  <a:pt x="11904902" y="2156717"/>
                  <a:pt x="11905151" y="2141169"/>
                </a:cubicBezTo>
                <a:cubicBezTo>
                  <a:pt x="11905400" y="2125994"/>
                  <a:pt x="11892962" y="2112560"/>
                  <a:pt x="11877911" y="2111938"/>
                </a:cubicBezTo>
                <a:close/>
                <a:moveTo>
                  <a:pt x="11786488" y="2111938"/>
                </a:moveTo>
                <a:cubicBezTo>
                  <a:pt x="11771437" y="2112311"/>
                  <a:pt x="11758501" y="2125621"/>
                  <a:pt x="11758501" y="2140671"/>
                </a:cubicBezTo>
                <a:cubicBezTo>
                  <a:pt x="11758501" y="2156965"/>
                  <a:pt x="11773054" y="2170275"/>
                  <a:pt x="11789473" y="2169031"/>
                </a:cubicBezTo>
                <a:cubicBezTo>
                  <a:pt x="11804897" y="2167787"/>
                  <a:pt x="11816464" y="2154727"/>
                  <a:pt x="11815718" y="2139178"/>
                </a:cubicBezTo>
                <a:cubicBezTo>
                  <a:pt x="11814972" y="2123879"/>
                  <a:pt x="11801662" y="2111565"/>
                  <a:pt x="11786612" y="2111938"/>
                </a:cubicBezTo>
                <a:close/>
                <a:moveTo>
                  <a:pt x="11672178" y="2141169"/>
                </a:moveTo>
                <a:cubicBezTo>
                  <a:pt x="11672550" y="2157836"/>
                  <a:pt x="11686855" y="2170524"/>
                  <a:pt x="11703399" y="2168907"/>
                </a:cubicBezTo>
                <a:cubicBezTo>
                  <a:pt x="11718573" y="2167414"/>
                  <a:pt x="11730390" y="2153483"/>
                  <a:pt x="11729270" y="2138556"/>
                </a:cubicBezTo>
                <a:cubicBezTo>
                  <a:pt x="11728151" y="2123630"/>
                  <a:pt x="11714095" y="2111067"/>
                  <a:pt x="11699294" y="2111814"/>
                </a:cubicBezTo>
                <a:cubicBezTo>
                  <a:pt x="11684243" y="2112560"/>
                  <a:pt x="11671804" y="2125994"/>
                  <a:pt x="11672178" y="2141169"/>
                </a:cubicBezTo>
                <a:close/>
                <a:moveTo>
                  <a:pt x="11611727" y="2111938"/>
                </a:moveTo>
                <a:cubicBezTo>
                  <a:pt x="11596551" y="2111565"/>
                  <a:pt x="11583366" y="2124003"/>
                  <a:pt x="11582745" y="2139303"/>
                </a:cubicBezTo>
                <a:cubicBezTo>
                  <a:pt x="11581998" y="2155970"/>
                  <a:pt x="11595308" y="2169528"/>
                  <a:pt x="11611975" y="2169031"/>
                </a:cubicBezTo>
                <a:cubicBezTo>
                  <a:pt x="11627275" y="2168533"/>
                  <a:pt x="11639837" y="2155597"/>
                  <a:pt x="11639837" y="2140422"/>
                </a:cubicBezTo>
                <a:cubicBezTo>
                  <a:pt x="11639837" y="2125372"/>
                  <a:pt x="11626777" y="2112187"/>
                  <a:pt x="11611727" y="2111814"/>
                </a:cubicBezTo>
                <a:close/>
                <a:moveTo>
                  <a:pt x="11521423" y="2111938"/>
                </a:moveTo>
                <a:cubicBezTo>
                  <a:pt x="11505128" y="2111938"/>
                  <a:pt x="11491819" y="2126740"/>
                  <a:pt x="11493187" y="2143034"/>
                </a:cubicBezTo>
                <a:cubicBezTo>
                  <a:pt x="11494431" y="2158458"/>
                  <a:pt x="11507615" y="2169902"/>
                  <a:pt x="11523164" y="2169155"/>
                </a:cubicBezTo>
                <a:cubicBezTo>
                  <a:pt x="11538463" y="2168285"/>
                  <a:pt x="11550778" y="2154975"/>
                  <a:pt x="11550280" y="2139925"/>
                </a:cubicBezTo>
                <a:cubicBezTo>
                  <a:pt x="11549782" y="2124874"/>
                  <a:pt x="11536473" y="2111938"/>
                  <a:pt x="11521423" y="2112062"/>
                </a:cubicBezTo>
                <a:close/>
                <a:moveTo>
                  <a:pt x="11463459" y="2140174"/>
                </a:moveTo>
                <a:cubicBezTo>
                  <a:pt x="11463211" y="2124874"/>
                  <a:pt x="11450398" y="2112062"/>
                  <a:pt x="11435224" y="2111938"/>
                </a:cubicBezTo>
                <a:cubicBezTo>
                  <a:pt x="11419178" y="2111814"/>
                  <a:pt x="11405122" y="2126740"/>
                  <a:pt x="11406366" y="2142661"/>
                </a:cubicBezTo>
                <a:cubicBezTo>
                  <a:pt x="11407485" y="2157836"/>
                  <a:pt x="11421044" y="2169902"/>
                  <a:pt x="11436218" y="2169155"/>
                </a:cubicBezTo>
                <a:cubicBezTo>
                  <a:pt x="11451642" y="2168533"/>
                  <a:pt x="11463583" y="2155722"/>
                  <a:pt x="11463334" y="2140174"/>
                </a:cubicBezTo>
                <a:close/>
                <a:moveTo>
                  <a:pt x="11347283" y="2112062"/>
                </a:moveTo>
                <a:cubicBezTo>
                  <a:pt x="11331362" y="2110943"/>
                  <a:pt x="11316435" y="2125123"/>
                  <a:pt x="11316684" y="2141169"/>
                </a:cubicBezTo>
                <a:cubicBezTo>
                  <a:pt x="11316933" y="2156219"/>
                  <a:pt x="11329869" y="2169031"/>
                  <a:pt x="11345168" y="2169280"/>
                </a:cubicBezTo>
                <a:cubicBezTo>
                  <a:pt x="11360716" y="2169404"/>
                  <a:pt x="11373404" y="2157463"/>
                  <a:pt x="11374026" y="2141915"/>
                </a:cubicBezTo>
                <a:cubicBezTo>
                  <a:pt x="11374648" y="2126740"/>
                  <a:pt x="11362458" y="2113182"/>
                  <a:pt x="11347408" y="2112187"/>
                </a:cubicBezTo>
                <a:close/>
                <a:moveTo>
                  <a:pt x="11227251" y="2139303"/>
                </a:moveTo>
                <a:cubicBezTo>
                  <a:pt x="11226380" y="2154353"/>
                  <a:pt x="11238446" y="2168036"/>
                  <a:pt x="11253621" y="2169155"/>
                </a:cubicBezTo>
                <a:cubicBezTo>
                  <a:pt x="11270289" y="2170399"/>
                  <a:pt x="11284220" y="2157587"/>
                  <a:pt x="11284344" y="2140796"/>
                </a:cubicBezTo>
                <a:cubicBezTo>
                  <a:pt x="11284344" y="2125496"/>
                  <a:pt x="11271781" y="2112436"/>
                  <a:pt x="11256606" y="2111938"/>
                </a:cubicBezTo>
                <a:cubicBezTo>
                  <a:pt x="11241804" y="2111565"/>
                  <a:pt x="11227998" y="2124377"/>
                  <a:pt x="11227251" y="2139178"/>
                </a:cubicBezTo>
                <a:close/>
                <a:moveTo>
                  <a:pt x="11137569" y="2140547"/>
                </a:moveTo>
                <a:cubicBezTo>
                  <a:pt x="11137445" y="2156841"/>
                  <a:pt x="11151749" y="2170399"/>
                  <a:pt x="11168168" y="2169280"/>
                </a:cubicBezTo>
                <a:cubicBezTo>
                  <a:pt x="11183592" y="2168285"/>
                  <a:pt x="11195284" y="2155224"/>
                  <a:pt x="11194662" y="2139676"/>
                </a:cubicBezTo>
                <a:cubicBezTo>
                  <a:pt x="11194041" y="2124377"/>
                  <a:pt x="11180980" y="2111938"/>
                  <a:pt x="11165805" y="2112187"/>
                </a:cubicBezTo>
                <a:cubicBezTo>
                  <a:pt x="11150630" y="2112436"/>
                  <a:pt x="11137694" y="2125496"/>
                  <a:pt x="11137569" y="2140547"/>
                </a:cubicBezTo>
                <a:close/>
                <a:moveTo>
                  <a:pt x="11079979" y="2112187"/>
                </a:moveTo>
                <a:cubicBezTo>
                  <a:pt x="11064804" y="2112062"/>
                  <a:pt x="11051744" y="2124625"/>
                  <a:pt x="11051246" y="2139925"/>
                </a:cubicBezTo>
                <a:cubicBezTo>
                  <a:pt x="11050624" y="2156592"/>
                  <a:pt x="11064058" y="2170026"/>
                  <a:pt x="11080849" y="2169404"/>
                </a:cubicBezTo>
                <a:cubicBezTo>
                  <a:pt x="11096149" y="2168782"/>
                  <a:pt x="11108588" y="2155722"/>
                  <a:pt x="11108463" y="2140547"/>
                </a:cubicBezTo>
                <a:cubicBezTo>
                  <a:pt x="11108214" y="2125372"/>
                  <a:pt x="11095154" y="2112436"/>
                  <a:pt x="11080103" y="2112311"/>
                </a:cubicBezTo>
                <a:close/>
                <a:moveTo>
                  <a:pt x="10992163" y="2112187"/>
                </a:moveTo>
                <a:cubicBezTo>
                  <a:pt x="10977113" y="2111067"/>
                  <a:pt x="10963181" y="2122760"/>
                  <a:pt x="10961689" y="2137935"/>
                </a:cubicBezTo>
                <a:cubicBezTo>
                  <a:pt x="10960072" y="2154478"/>
                  <a:pt x="10972759" y="2168907"/>
                  <a:pt x="10989427" y="2169280"/>
                </a:cubicBezTo>
                <a:cubicBezTo>
                  <a:pt x="11004602" y="2169653"/>
                  <a:pt x="11018035" y="2157214"/>
                  <a:pt x="11018781" y="2142164"/>
                </a:cubicBezTo>
                <a:cubicBezTo>
                  <a:pt x="11019528" y="2127362"/>
                  <a:pt x="11006965" y="2113431"/>
                  <a:pt x="10992039" y="2112187"/>
                </a:cubicBezTo>
                <a:close/>
                <a:moveTo>
                  <a:pt x="10872131" y="2139676"/>
                </a:moveTo>
                <a:cubicBezTo>
                  <a:pt x="10871510" y="2155224"/>
                  <a:pt x="10883326" y="2168285"/>
                  <a:pt x="10898750" y="2169280"/>
                </a:cubicBezTo>
                <a:cubicBezTo>
                  <a:pt x="10915169" y="2170275"/>
                  <a:pt x="10929473" y="2156717"/>
                  <a:pt x="10929348" y="2140422"/>
                </a:cubicBezTo>
                <a:cubicBezTo>
                  <a:pt x="10929100" y="2125247"/>
                  <a:pt x="10916163" y="2112311"/>
                  <a:pt x="10900989" y="2112062"/>
                </a:cubicBezTo>
                <a:cubicBezTo>
                  <a:pt x="10885813" y="2111814"/>
                  <a:pt x="10872753" y="2124377"/>
                  <a:pt x="10872256" y="2139676"/>
                </a:cubicBezTo>
                <a:close/>
                <a:moveTo>
                  <a:pt x="10842403" y="2142039"/>
                </a:moveTo>
                <a:cubicBezTo>
                  <a:pt x="10843149" y="2125621"/>
                  <a:pt x="10829218" y="2111565"/>
                  <a:pt x="10812924" y="2112062"/>
                </a:cubicBezTo>
                <a:cubicBezTo>
                  <a:pt x="10797873" y="2112560"/>
                  <a:pt x="10784937" y="2125994"/>
                  <a:pt x="10785062" y="2140920"/>
                </a:cubicBezTo>
                <a:cubicBezTo>
                  <a:pt x="10785186" y="2156095"/>
                  <a:pt x="10797997" y="2168907"/>
                  <a:pt x="10813297" y="2169155"/>
                </a:cubicBezTo>
                <a:cubicBezTo>
                  <a:pt x="10828846" y="2169404"/>
                  <a:pt x="10841657" y="2157463"/>
                  <a:pt x="10842279" y="2142039"/>
                </a:cubicBezTo>
                <a:close/>
                <a:moveTo>
                  <a:pt x="10722869" y="2169155"/>
                </a:moveTo>
                <a:cubicBezTo>
                  <a:pt x="10738417" y="2170026"/>
                  <a:pt x="10751602" y="2158458"/>
                  <a:pt x="10752722" y="2143034"/>
                </a:cubicBezTo>
                <a:cubicBezTo>
                  <a:pt x="10753965" y="2126740"/>
                  <a:pt x="10740656" y="2112062"/>
                  <a:pt x="10724362" y="2112062"/>
                </a:cubicBezTo>
                <a:cubicBezTo>
                  <a:pt x="10709311" y="2112062"/>
                  <a:pt x="10696001" y="2124999"/>
                  <a:pt x="10695629" y="2140049"/>
                </a:cubicBezTo>
                <a:cubicBezTo>
                  <a:pt x="10695255" y="2155224"/>
                  <a:pt x="10707570" y="2168409"/>
                  <a:pt x="10722745" y="2169280"/>
                </a:cubicBezTo>
                <a:close/>
                <a:moveTo>
                  <a:pt x="10636297" y="2112062"/>
                </a:moveTo>
                <a:cubicBezTo>
                  <a:pt x="10621495" y="2111316"/>
                  <a:pt x="10607439" y="2123755"/>
                  <a:pt x="10606320" y="2138681"/>
                </a:cubicBezTo>
                <a:cubicBezTo>
                  <a:pt x="10604952" y="2154851"/>
                  <a:pt x="10618510" y="2169280"/>
                  <a:pt x="10634929" y="2169280"/>
                </a:cubicBezTo>
                <a:cubicBezTo>
                  <a:pt x="10650477" y="2169280"/>
                  <a:pt x="10662915" y="2157090"/>
                  <a:pt x="10663412" y="2141542"/>
                </a:cubicBezTo>
                <a:cubicBezTo>
                  <a:pt x="10663786" y="2126367"/>
                  <a:pt x="10651472" y="2112933"/>
                  <a:pt x="10636421" y="2112062"/>
                </a:cubicBezTo>
                <a:close/>
                <a:moveTo>
                  <a:pt x="10549600" y="2112062"/>
                </a:moveTo>
                <a:cubicBezTo>
                  <a:pt x="10534425" y="2111316"/>
                  <a:pt x="10520992" y="2123381"/>
                  <a:pt x="10519872" y="2138681"/>
                </a:cubicBezTo>
                <a:cubicBezTo>
                  <a:pt x="10518752" y="2155349"/>
                  <a:pt x="10531689" y="2169280"/>
                  <a:pt x="10548356" y="2169155"/>
                </a:cubicBezTo>
                <a:cubicBezTo>
                  <a:pt x="10563656" y="2169155"/>
                  <a:pt x="10576592" y="2156344"/>
                  <a:pt x="10576965" y="2141293"/>
                </a:cubicBezTo>
                <a:cubicBezTo>
                  <a:pt x="10577338" y="2126491"/>
                  <a:pt x="10564402" y="2112809"/>
                  <a:pt x="10549476" y="2112062"/>
                </a:cubicBezTo>
                <a:close/>
                <a:moveTo>
                  <a:pt x="10458923" y="2112062"/>
                </a:moveTo>
                <a:cubicBezTo>
                  <a:pt x="10442629" y="2112062"/>
                  <a:pt x="10429196" y="2126367"/>
                  <a:pt x="10430315" y="2142786"/>
                </a:cubicBezTo>
                <a:cubicBezTo>
                  <a:pt x="10431434" y="2158209"/>
                  <a:pt x="10444495" y="2169902"/>
                  <a:pt x="10460043" y="2169155"/>
                </a:cubicBezTo>
                <a:cubicBezTo>
                  <a:pt x="10475342" y="2168533"/>
                  <a:pt x="10487780" y="2155349"/>
                  <a:pt x="10487532" y="2140174"/>
                </a:cubicBezTo>
                <a:cubicBezTo>
                  <a:pt x="10487283" y="2124999"/>
                  <a:pt x="10474098" y="2112062"/>
                  <a:pt x="10459048" y="2111938"/>
                </a:cubicBezTo>
                <a:close/>
                <a:moveTo>
                  <a:pt x="10369490" y="2112062"/>
                </a:moveTo>
                <a:cubicBezTo>
                  <a:pt x="10353196" y="2111938"/>
                  <a:pt x="10339638" y="2126367"/>
                  <a:pt x="10340757" y="2142661"/>
                </a:cubicBezTo>
                <a:cubicBezTo>
                  <a:pt x="10341752" y="2158085"/>
                  <a:pt x="10354813" y="2169777"/>
                  <a:pt x="10370361" y="2169155"/>
                </a:cubicBezTo>
                <a:cubicBezTo>
                  <a:pt x="10385661" y="2168533"/>
                  <a:pt x="10398099" y="2155473"/>
                  <a:pt x="10397850" y="2140298"/>
                </a:cubicBezTo>
                <a:cubicBezTo>
                  <a:pt x="10397601" y="2125123"/>
                  <a:pt x="10384541" y="2112187"/>
                  <a:pt x="10369366" y="2112062"/>
                </a:cubicBezTo>
                <a:close/>
                <a:moveTo>
                  <a:pt x="10282545" y="2112062"/>
                </a:moveTo>
                <a:cubicBezTo>
                  <a:pt x="10267495" y="2112062"/>
                  <a:pt x="10254310" y="2125123"/>
                  <a:pt x="10253936" y="2140174"/>
                </a:cubicBezTo>
                <a:cubicBezTo>
                  <a:pt x="10253564" y="2156468"/>
                  <a:pt x="10267867" y="2170150"/>
                  <a:pt x="10284286" y="2169280"/>
                </a:cubicBezTo>
                <a:cubicBezTo>
                  <a:pt x="10299710" y="2168409"/>
                  <a:pt x="10311527" y="2155473"/>
                  <a:pt x="10311029" y="2139925"/>
                </a:cubicBezTo>
                <a:cubicBezTo>
                  <a:pt x="10310531" y="2124625"/>
                  <a:pt x="10297596" y="2112062"/>
                  <a:pt x="10282420" y="2112062"/>
                </a:cubicBezTo>
                <a:close/>
                <a:moveTo>
                  <a:pt x="10164503" y="2139676"/>
                </a:moveTo>
                <a:cubicBezTo>
                  <a:pt x="10163881" y="2154851"/>
                  <a:pt x="10176071" y="2168285"/>
                  <a:pt x="10191246" y="2169155"/>
                </a:cubicBezTo>
                <a:cubicBezTo>
                  <a:pt x="10207914" y="2170275"/>
                  <a:pt x="10221721" y="2157214"/>
                  <a:pt x="10221596" y="2140422"/>
                </a:cubicBezTo>
                <a:cubicBezTo>
                  <a:pt x="10221472" y="2125123"/>
                  <a:pt x="10208660" y="2112187"/>
                  <a:pt x="10193610" y="2111938"/>
                </a:cubicBezTo>
                <a:cubicBezTo>
                  <a:pt x="10178683" y="2111689"/>
                  <a:pt x="10165125" y="2124625"/>
                  <a:pt x="10164503" y="2139552"/>
                </a:cubicBezTo>
                <a:close/>
                <a:moveTo>
                  <a:pt x="10103057" y="2112062"/>
                </a:moveTo>
                <a:cubicBezTo>
                  <a:pt x="10087882" y="2112311"/>
                  <a:pt x="10074946" y="2125496"/>
                  <a:pt x="10074822" y="2140547"/>
                </a:cubicBezTo>
                <a:cubicBezTo>
                  <a:pt x="10074822" y="2156841"/>
                  <a:pt x="10089126" y="2170275"/>
                  <a:pt x="10105545" y="2169155"/>
                </a:cubicBezTo>
                <a:cubicBezTo>
                  <a:pt x="10120968" y="2168036"/>
                  <a:pt x="10132661" y="2154975"/>
                  <a:pt x="10131914" y="2139427"/>
                </a:cubicBezTo>
                <a:cubicBezTo>
                  <a:pt x="10131293" y="2124128"/>
                  <a:pt x="10118108" y="2111689"/>
                  <a:pt x="10102932" y="2111938"/>
                </a:cubicBezTo>
                <a:close/>
                <a:moveTo>
                  <a:pt x="9985264" y="2140671"/>
                </a:moveTo>
                <a:cubicBezTo>
                  <a:pt x="9985264" y="2156965"/>
                  <a:pt x="9999693" y="2170399"/>
                  <a:pt x="10015987" y="2169280"/>
                </a:cubicBezTo>
                <a:cubicBezTo>
                  <a:pt x="10031411" y="2168160"/>
                  <a:pt x="10042979" y="2155100"/>
                  <a:pt x="10042357" y="2139552"/>
                </a:cubicBezTo>
                <a:cubicBezTo>
                  <a:pt x="10041611" y="2124252"/>
                  <a:pt x="10028550" y="2111814"/>
                  <a:pt x="10013376" y="2112187"/>
                </a:cubicBezTo>
                <a:cubicBezTo>
                  <a:pt x="9998325" y="2112560"/>
                  <a:pt x="9985264" y="2125621"/>
                  <a:pt x="9985264" y="2140796"/>
                </a:cubicBezTo>
                <a:close/>
                <a:moveTo>
                  <a:pt x="9927674" y="2112062"/>
                </a:moveTo>
                <a:cubicBezTo>
                  <a:pt x="9911379" y="2112062"/>
                  <a:pt x="9897946" y="2126367"/>
                  <a:pt x="9899065" y="2142786"/>
                </a:cubicBezTo>
                <a:cubicBezTo>
                  <a:pt x="9900184" y="2158209"/>
                  <a:pt x="9913245" y="2169902"/>
                  <a:pt x="9928793" y="2169155"/>
                </a:cubicBezTo>
                <a:cubicBezTo>
                  <a:pt x="9944093" y="2168533"/>
                  <a:pt x="9956531" y="2155349"/>
                  <a:pt x="9956282" y="2140174"/>
                </a:cubicBezTo>
                <a:cubicBezTo>
                  <a:pt x="9956033" y="2124999"/>
                  <a:pt x="9942849" y="2112062"/>
                  <a:pt x="9927798" y="2111938"/>
                </a:cubicBezTo>
                <a:close/>
                <a:moveTo>
                  <a:pt x="9809508" y="2139676"/>
                </a:moveTo>
                <a:cubicBezTo>
                  <a:pt x="9808886" y="2155224"/>
                  <a:pt x="9820578" y="2168285"/>
                  <a:pt x="9836002" y="2169280"/>
                </a:cubicBezTo>
                <a:cubicBezTo>
                  <a:pt x="9852421" y="2170275"/>
                  <a:pt x="9866849" y="2156841"/>
                  <a:pt x="9866600" y="2140547"/>
                </a:cubicBezTo>
                <a:cubicBezTo>
                  <a:pt x="9866352" y="2125372"/>
                  <a:pt x="9853415" y="2112436"/>
                  <a:pt x="9838241" y="2112187"/>
                </a:cubicBezTo>
                <a:cubicBezTo>
                  <a:pt x="9823065" y="2111938"/>
                  <a:pt x="9810005" y="2124501"/>
                  <a:pt x="9809383" y="2139800"/>
                </a:cubicBezTo>
                <a:close/>
                <a:moveTo>
                  <a:pt x="9750051" y="2112187"/>
                </a:moveTo>
                <a:cubicBezTo>
                  <a:pt x="9735001" y="2111192"/>
                  <a:pt x="9721194" y="2123133"/>
                  <a:pt x="9719950" y="2138308"/>
                </a:cubicBezTo>
                <a:cubicBezTo>
                  <a:pt x="9718582" y="2154975"/>
                  <a:pt x="9731394" y="2169031"/>
                  <a:pt x="9748062" y="2169155"/>
                </a:cubicBezTo>
                <a:cubicBezTo>
                  <a:pt x="9763361" y="2169280"/>
                  <a:pt x="9776545" y="2156717"/>
                  <a:pt x="9777167" y="2141666"/>
                </a:cubicBezTo>
                <a:cubicBezTo>
                  <a:pt x="9777665" y="2126989"/>
                  <a:pt x="9764978" y="2113057"/>
                  <a:pt x="9750051" y="2112062"/>
                </a:cubicBezTo>
                <a:close/>
                <a:moveTo>
                  <a:pt x="9633005" y="2140671"/>
                </a:moveTo>
                <a:cubicBezTo>
                  <a:pt x="9633005" y="2156965"/>
                  <a:pt x="9647433" y="2170399"/>
                  <a:pt x="9663728" y="2169280"/>
                </a:cubicBezTo>
                <a:cubicBezTo>
                  <a:pt x="9679152" y="2168160"/>
                  <a:pt x="9690720" y="2155100"/>
                  <a:pt x="9690098" y="2139552"/>
                </a:cubicBezTo>
                <a:cubicBezTo>
                  <a:pt x="9689351" y="2124252"/>
                  <a:pt x="9676291" y="2111814"/>
                  <a:pt x="9661116" y="2112187"/>
                </a:cubicBezTo>
                <a:cubicBezTo>
                  <a:pt x="9646065" y="2112560"/>
                  <a:pt x="9633005" y="2125621"/>
                  <a:pt x="9633005" y="2140796"/>
                </a:cubicBezTo>
                <a:close/>
                <a:moveTo>
                  <a:pt x="9600664" y="2141044"/>
                </a:moveTo>
                <a:cubicBezTo>
                  <a:pt x="9600664" y="2125745"/>
                  <a:pt x="9588226" y="2112560"/>
                  <a:pt x="9573051" y="2112062"/>
                </a:cubicBezTo>
                <a:cubicBezTo>
                  <a:pt x="9557254" y="2111565"/>
                  <a:pt x="9542577" y="2126367"/>
                  <a:pt x="9543448" y="2142164"/>
                </a:cubicBezTo>
                <a:cubicBezTo>
                  <a:pt x="9544194" y="2157214"/>
                  <a:pt x="9557628" y="2169653"/>
                  <a:pt x="9572802" y="2169280"/>
                </a:cubicBezTo>
                <a:cubicBezTo>
                  <a:pt x="9588350" y="2168907"/>
                  <a:pt x="9600541" y="2156468"/>
                  <a:pt x="9600664" y="2140920"/>
                </a:cubicBezTo>
                <a:close/>
                <a:moveTo>
                  <a:pt x="9483867" y="2112062"/>
                </a:moveTo>
                <a:cubicBezTo>
                  <a:pt x="9469190" y="2111441"/>
                  <a:pt x="9455134" y="2124003"/>
                  <a:pt x="9454014" y="2138930"/>
                </a:cubicBezTo>
                <a:cubicBezTo>
                  <a:pt x="9452895" y="2155224"/>
                  <a:pt x="9466453" y="2169528"/>
                  <a:pt x="9482872" y="2169280"/>
                </a:cubicBezTo>
                <a:cubicBezTo>
                  <a:pt x="9498420" y="2169155"/>
                  <a:pt x="9510734" y="2156841"/>
                  <a:pt x="9510983" y="2141293"/>
                </a:cubicBezTo>
                <a:cubicBezTo>
                  <a:pt x="9511231" y="2126118"/>
                  <a:pt x="9498793" y="2112684"/>
                  <a:pt x="9483743" y="2112062"/>
                </a:cubicBezTo>
                <a:close/>
                <a:moveTo>
                  <a:pt x="9367691" y="2139800"/>
                </a:moveTo>
                <a:cubicBezTo>
                  <a:pt x="9367069" y="2155349"/>
                  <a:pt x="9378886" y="2168409"/>
                  <a:pt x="9394310" y="2169404"/>
                </a:cubicBezTo>
                <a:cubicBezTo>
                  <a:pt x="9410729" y="2170399"/>
                  <a:pt x="9425033" y="2156841"/>
                  <a:pt x="9424909" y="2140547"/>
                </a:cubicBezTo>
                <a:cubicBezTo>
                  <a:pt x="9424660" y="2125372"/>
                  <a:pt x="9411723" y="2112436"/>
                  <a:pt x="9396549" y="2112187"/>
                </a:cubicBezTo>
                <a:cubicBezTo>
                  <a:pt x="9381374" y="2111938"/>
                  <a:pt x="9368313" y="2124501"/>
                  <a:pt x="9367816" y="2139800"/>
                </a:cubicBezTo>
                <a:close/>
                <a:moveTo>
                  <a:pt x="9278134" y="2139178"/>
                </a:moveTo>
                <a:cubicBezTo>
                  <a:pt x="9277263" y="2154727"/>
                  <a:pt x="9288707" y="2167911"/>
                  <a:pt x="9304130" y="2169280"/>
                </a:cubicBezTo>
                <a:cubicBezTo>
                  <a:pt x="9320425" y="2170648"/>
                  <a:pt x="9335102" y="2157339"/>
                  <a:pt x="9335351" y="2141169"/>
                </a:cubicBezTo>
                <a:cubicBezTo>
                  <a:pt x="9335476" y="2126242"/>
                  <a:pt x="9322539" y="2112809"/>
                  <a:pt x="9307489" y="2112311"/>
                </a:cubicBezTo>
                <a:cubicBezTo>
                  <a:pt x="9292314" y="2111814"/>
                  <a:pt x="9279004" y="2124003"/>
                  <a:pt x="9278134" y="2139303"/>
                </a:cubicBezTo>
                <a:close/>
                <a:moveTo>
                  <a:pt x="9217310" y="2112187"/>
                </a:moveTo>
                <a:cubicBezTo>
                  <a:pt x="9202134" y="2112062"/>
                  <a:pt x="9189074" y="2124625"/>
                  <a:pt x="9188577" y="2139925"/>
                </a:cubicBezTo>
                <a:cubicBezTo>
                  <a:pt x="9187954" y="2156592"/>
                  <a:pt x="9201388" y="2170026"/>
                  <a:pt x="9218180" y="2169404"/>
                </a:cubicBezTo>
                <a:cubicBezTo>
                  <a:pt x="9233480" y="2168782"/>
                  <a:pt x="9245918" y="2155722"/>
                  <a:pt x="9245794" y="2140547"/>
                </a:cubicBezTo>
                <a:cubicBezTo>
                  <a:pt x="9245545" y="2125372"/>
                  <a:pt x="9232484" y="2112436"/>
                  <a:pt x="9217433" y="2112311"/>
                </a:cubicBezTo>
                <a:close/>
                <a:moveTo>
                  <a:pt x="9128623" y="2112187"/>
                </a:moveTo>
                <a:cubicBezTo>
                  <a:pt x="9113447" y="2111565"/>
                  <a:pt x="9100014" y="2123755"/>
                  <a:pt x="9099144" y="2138930"/>
                </a:cubicBezTo>
                <a:cubicBezTo>
                  <a:pt x="9098024" y="2155597"/>
                  <a:pt x="9111084" y="2169404"/>
                  <a:pt x="9127877" y="2169280"/>
                </a:cubicBezTo>
                <a:cubicBezTo>
                  <a:pt x="9143051" y="2169155"/>
                  <a:pt x="9156112" y="2156344"/>
                  <a:pt x="9156361" y="2141293"/>
                </a:cubicBezTo>
                <a:cubicBezTo>
                  <a:pt x="9156610" y="2126367"/>
                  <a:pt x="9143673" y="2112809"/>
                  <a:pt x="9128747" y="2112187"/>
                </a:cubicBezTo>
                <a:close/>
                <a:moveTo>
                  <a:pt x="9039438" y="2169280"/>
                </a:moveTo>
                <a:cubicBezTo>
                  <a:pt x="9054986" y="2170150"/>
                  <a:pt x="9068171" y="2158583"/>
                  <a:pt x="9069291" y="2143159"/>
                </a:cubicBezTo>
                <a:cubicBezTo>
                  <a:pt x="9070534" y="2126864"/>
                  <a:pt x="9057225" y="2112187"/>
                  <a:pt x="9040931" y="2112187"/>
                </a:cubicBezTo>
                <a:cubicBezTo>
                  <a:pt x="9025881" y="2112187"/>
                  <a:pt x="9012571" y="2125123"/>
                  <a:pt x="9012198" y="2140174"/>
                </a:cubicBezTo>
                <a:cubicBezTo>
                  <a:pt x="9011825" y="2155349"/>
                  <a:pt x="9024139" y="2168533"/>
                  <a:pt x="9039314" y="2169404"/>
                </a:cubicBezTo>
                <a:close/>
                <a:moveTo>
                  <a:pt x="8951747" y="2112062"/>
                </a:moveTo>
                <a:cubicBezTo>
                  <a:pt x="8936820" y="2111814"/>
                  <a:pt x="8923387" y="2124750"/>
                  <a:pt x="8922765" y="2139800"/>
                </a:cubicBezTo>
                <a:cubicBezTo>
                  <a:pt x="8922143" y="2156095"/>
                  <a:pt x="8936198" y="2170026"/>
                  <a:pt x="8952617" y="2169280"/>
                </a:cubicBezTo>
                <a:cubicBezTo>
                  <a:pt x="8968041" y="2168658"/>
                  <a:pt x="8980107" y="2155970"/>
                  <a:pt x="8979858" y="2140422"/>
                </a:cubicBezTo>
                <a:cubicBezTo>
                  <a:pt x="8979609" y="2125123"/>
                  <a:pt x="8966798" y="2112311"/>
                  <a:pt x="8951747" y="2112062"/>
                </a:cubicBezTo>
                <a:close/>
                <a:moveTo>
                  <a:pt x="8861195" y="2112062"/>
                </a:moveTo>
                <a:cubicBezTo>
                  <a:pt x="8846144" y="2112436"/>
                  <a:pt x="8833208" y="2125745"/>
                  <a:pt x="8833208" y="2140796"/>
                </a:cubicBezTo>
                <a:cubicBezTo>
                  <a:pt x="8833208" y="2157090"/>
                  <a:pt x="8847761" y="2170399"/>
                  <a:pt x="8864180" y="2169155"/>
                </a:cubicBezTo>
                <a:cubicBezTo>
                  <a:pt x="8879603" y="2167911"/>
                  <a:pt x="8891171" y="2154727"/>
                  <a:pt x="8890425" y="2139303"/>
                </a:cubicBezTo>
                <a:cubicBezTo>
                  <a:pt x="8889678" y="2124003"/>
                  <a:pt x="8876369" y="2111689"/>
                  <a:pt x="8861318" y="2112062"/>
                </a:cubicBezTo>
                <a:close/>
                <a:moveTo>
                  <a:pt x="8746884" y="2140796"/>
                </a:moveTo>
                <a:cubicBezTo>
                  <a:pt x="8746884" y="2157463"/>
                  <a:pt x="8760940" y="2170399"/>
                  <a:pt x="8777607" y="2169155"/>
                </a:cubicBezTo>
                <a:cubicBezTo>
                  <a:pt x="8792783" y="2168036"/>
                  <a:pt x="8804848" y="2154353"/>
                  <a:pt x="8803977" y="2139303"/>
                </a:cubicBezTo>
                <a:cubicBezTo>
                  <a:pt x="8803106" y="2124377"/>
                  <a:pt x="8789299" y="2111565"/>
                  <a:pt x="8774498" y="2112062"/>
                </a:cubicBezTo>
                <a:cubicBezTo>
                  <a:pt x="8759323" y="2112560"/>
                  <a:pt x="8746760" y="2125621"/>
                  <a:pt x="8746884" y="2140920"/>
                </a:cubicBezTo>
                <a:close/>
                <a:moveTo>
                  <a:pt x="8657327" y="2140796"/>
                </a:moveTo>
                <a:cubicBezTo>
                  <a:pt x="8657327" y="2157463"/>
                  <a:pt x="8671507" y="2170399"/>
                  <a:pt x="8688174" y="2169031"/>
                </a:cubicBezTo>
                <a:cubicBezTo>
                  <a:pt x="8703350" y="2167787"/>
                  <a:pt x="8715415" y="2154105"/>
                  <a:pt x="8714419" y="2139054"/>
                </a:cubicBezTo>
                <a:cubicBezTo>
                  <a:pt x="8713549" y="2124252"/>
                  <a:pt x="8699617" y="2111441"/>
                  <a:pt x="8684940" y="2111938"/>
                </a:cubicBezTo>
                <a:cubicBezTo>
                  <a:pt x="8669765" y="2112436"/>
                  <a:pt x="8657327" y="2125621"/>
                  <a:pt x="8657327" y="2140920"/>
                </a:cubicBezTo>
                <a:close/>
                <a:moveTo>
                  <a:pt x="8567769" y="2139925"/>
                </a:moveTo>
                <a:cubicBezTo>
                  <a:pt x="8567397" y="2156717"/>
                  <a:pt x="8580954" y="2169902"/>
                  <a:pt x="8597747" y="2169031"/>
                </a:cubicBezTo>
                <a:cubicBezTo>
                  <a:pt x="8613046" y="2168285"/>
                  <a:pt x="8625360" y="2154975"/>
                  <a:pt x="8624862" y="2139800"/>
                </a:cubicBezTo>
                <a:cubicBezTo>
                  <a:pt x="8624489" y="2124750"/>
                  <a:pt x="8611055" y="2111814"/>
                  <a:pt x="8596129" y="2111814"/>
                </a:cubicBezTo>
                <a:cubicBezTo>
                  <a:pt x="8580954" y="2111814"/>
                  <a:pt x="8568143" y="2124625"/>
                  <a:pt x="8567769" y="2139925"/>
                </a:cubicBezTo>
                <a:close/>
                <a:moveTo>
                  <a:pt x="8509433" y="2111814"/>
                </a:moveTo>
                <a:cubicBezTo>
                  <a:pt x="8494382" y="2111814"/>
                  <a:pt x="8481197" y="2124874"/>
                  <a:pt x="8480824" y="2139925"/>
                </a:cubicBezTo>
                <a:cubicBezTo>
                  <a:pt x="8480451" y="2156219"/>
                  <a:pt x="8494755" y="2169902"/>
                  <a:pt x="8511174" y="2169031"/>
                </a:cubicBezTo>
                <a:cubicBezTo>
                  <a:pt x="8526598" y="2168160"/>
                  <a:pt x="8538415" y="2155224"/>
                  <a:pt x="8537916" y="2139676"/>
                </a:cubicBezTo>
                <a:cubicBezTo>
                  <a:pt x="8537419" y="2124377"/>
                  <a:pt x="8524483" y="2111814"/>
                  <a:pt x="8509308" y="2111814"/>
                </a:cubicBezTo>
                <a:close/>
                <a:moveTo>
                  <a:pt x="8448484" y="2140671"/>
                </a:moveTo>
                <a:cubicBezTo>
                  <a:pt x="8448484" y="2125372"/>
                  <a:pt x="8436046" y="2112187"/>
                  <a:pt x="8420870" y="2111689"/>
                </a:cubicBezTo>
                <a:cubicBezTo>
                  <a:pt x="8405073" y="2111192"/>
                  <a:pt x="8390396" y="2125994"/>
                  <a:pt x="8391266" y="2141790"/>
                </a:cubicBezTo>
                <a:cubicBezTo>
                  <a:pt x="8392013" y="2156841"/>
                  <a:pt x="8405447" y="2169280"/>
                  <a:pt x="8420621" y="2168907"/>
                </a:cubicBezTo>
                <a:cubicBezTo>
                  <a:pt x="8436169" y="2168533"/>
                  <a:pt x="8448360" y="2156095"/>
                  <a:pt x="8448484" y="2140547"/>
                </a:cubicBezTo>
                <a:close/>
                <a:moveTo>
                  <a:pt x="8332059" y="2111814"/>
                </a:moveTo>
                <a:cubicBezTo>
                  <a:pt x="8317257" y="2110943"/>
                  <a:pt x="8303202" y="2123133"/>
                  <a:pt x="8301834" y="2138183"/>
                </a:cubicBezTo>
                <a:cubicBezTo>
                  <a:pt x="8300466" y="2154353"/>
                  <a:pt x="8313775" y="2168907"/>
                  <a:pt x="8330318" y="2169031"/>
                </a:cubicBezTo>
                <a:cubicBezTo>
                  <a:pt x="8345867" y="2169031"/>
                  <a:pt x="8358429" y="2157090"/>
                  <a:pt x="8358927" y="2141542"/>
                </a:cubicBezTo>
                <a:cubicBezTo>
                  <a:pt x="8359424" y="2126367"/>
                  <a:pt x="8347235" y="2112809"/>
                  <a:pt x="8332059" y="2111938"/>
                </a:cubicBezTo>
                <a:close/>
                <a:moveTo>
                  <a:pt x="8242129" y="2111814"/>
                </a:moveTo>
                <a:cubicBezTo>
                  <a:pt x="8227452" y="2111192"/>
                  <a:pt x="8213396" y="2123755"/>
                  <a:pt x="8212276" y="2138681"/>
                </a:cubicBezTo>
                <a:cubicBezTo>
                  <a:pt x="8211033" y="2154975"/>
                  <a:pt x="8224715" y="2169280"/>
                  <a:pt x="8241134" y="2169031"/>
                </a:cubicBezTo>
                <a:cubicBezTo>
                  <a:pt x="8256682" y="2168907"/>
                  <a:pt x="8268996" y="2156592"/>
                  <a:pt x="8269369" y="2141044"/>
                </a:cubicBezTo>
                <a:cubicBezTo>
                  <a:pt x="8269618" y="2125869"/>
                  <a:pt x="8257180" y="2112436"/>
                  <a:pt x="8242129" y="2111814"/>
                </a:cubicBezTo>
                <a:close/>
                <a:moveTo>
                  <a:pt x="8183170" y="2141790"/>
                </a:moveTo>
                <a:cubicBezTo>
                  <a:pt x="8183792" y="2127113"/>
                  <a:pt x="8171229" y="2113057"/>
                  <a:pt x="8156303" y="2111938"/>
                </a:cubicBezTo>
                <a:cubicBezTo>
                  <a:pt x="8140008" y="2110819"/>
                  <a:pt x="8125704" y="2124377"/>
                  <a:pt x="8125953" y="2140796"/>
                </a:cubicBezTo>
                <a:cubicBezTo>
                  <a:pt x="8126077" y="2156344"/>
                  <a:pt x="8138391" y="2168658"/>
                  <a:pt x="8153939" y="2168907"/>
                </a:cubicBezTo>
                <a:cubicBezTo>
                  <a:pt x="8169115" y="2169155"/>
                  <a:pt x="8182549" y="2156717"/>
                  <a:pt x="8183170" y="2141666"/>
                </a:cubicBezTo>
                <a:close/>
                <a:moveTo>
                  <a:pt x="8036396" y="2140671"/>
                </a:moveTo>
                <a:cubicBezTo>
                  <a:pt x="8036396" y="2157339"/>
                  <a:pt x="8050451" y="2170275"/>
                  <a:pt x="8067119" y="2169031"/>
                </a:cubicBezTo>
                <a:cubicBezTo>
                  <a:pt x="8082294" y="2167911"/>
                  <a:pt x="8094359" y="2154229"/>
                  <a:pt x="8093488" y="2139178"/>
                </a:cubicBezTo>
                <a:cubicBezTo>
                  <a:pt x="8092618" y="2124252"/>
                  <a:pt x="8078811" y="2111441"/>
                  <a:pt x="8064009" y="2111938"/>
                </a:cubicBezTo>
                <a:cubicBezTo>
                  <a:pt x="8048834" y="2112436"/>
                  <a:pt x="8036271" y="2125496"/>
                  <a:pt x="8036396" y="2140796"/>
                </a:cubicBezTo>
                <a:close/>
                <a:moveTo>
                  <a:pt x="7946838" y="2140049"/>
                </a:moveTo>
                <a:cubicBezTo>
                  <a:pt x="7946589" y="2156841"/>
                  <a:pt x="7960272" y="2169902"/>
                  <a:pt x="7976939" y="2168907"/>
                </a:cubicBezTo>
                <a:cubicBezTo>
                  <a:pt x="7992239" y="2168036"/>
                  <a:pt x="8004429" y="2154727"/>
                  <a:pt x="8003931" y="2139552"/>
                </a:cubicBezTo>
                <a:cubicBezTo>
                  <a:pt x="8003433" y="2124501"/>
                  <a:pt x="7990000" y="2111565"/>
                  <a:pt x="7975073" y="2111689"/>
                </a:cubicBezTo>
                <a:cubicBezTo>
                  <a:pt x="7959899" y="2111814"/>
                  <a:pt x="7947087" y="2124625"/>
                  <a:pt x="7946838" y="2139925"/>
                </a:cubicBezTo>
                <a:close/>
                <a:moveTo>
                  <a:pt x="7859893" y="2140671"/>
                </a:moveTo>
                <a:cubicBezTo>
                  <a:pt x="7859893" y="2156965"/>
                  <a:pt x="7874695" y="2170275"/>
                  <a:pt x="7890989" y="2168907"/>
                </a:cubicBezTo>
                <a:cubicBezTo>
                  <a:pt x="7906413" y="2167663"/>
                  <a:pt x="7917856" y="2154478"/>
                  <a:pt x="7916986" y="2138930"/>
                </a:cubicBezTo>
                <a:cubicBezTo>
                  <a:pt x="7916115" y="2123630"/>
                  <a:pt x="7902805" y="2111316"/>
                  <a:pt x="7887755" y="2111814"/>
                </a:cubicBezTo>
                <a:cubicBezTo>
                  <a:pt x="7872704" y="2112311"/>
                  <a:pt x="7859769" y="2125621"/>
                  <a:pt x="7859893" y="2140671"/>
                </a:cubicBezTo>
                <a:close/>
                <a:moveTo>
                  <a:pt x="7800312" y="2111689"/>
                </a:moveTo>
                <a:cubicBezTo>
                  <a:pt x="7785635" y="2111067"/>
                  <a:pt x="7771579" y="2123630"/>
                  <a:pt x="7770460" y="2138556"/>
                </a:cubicBezTo>
                <a:cubicBezTo>
                  <a:pt x="7769216" y="2154851"/>
                  <a:pt x="7782899" y="2169155"/>
                  <a:pt x="7799318" y="2168907"/>
                </a:cubicBezTo>
                <a:cubicBezTo>
                  <a:pt x="7814866" y="2168782"/>
                  <a:pt x="7827180" y="2156468"/>
                  <a:pt x="7827552" y="2140920"/>
                </a:cubicBezTo>
                <a:cubicBezTo>
                  <a:pt x="7827802" y="2125745"/>
                  <a:pt x="7815363" y="2112311"/>
                  <a:pt x="7800312" y="2111689"/>
                </a:cubicBezTo>
                <a:close/>
                <a:moveTo>
                  <a:pt x="7680903" y="2138681"/>
                </a:moveTo>
                <a:cubicBezTo>
                  <a:pt x="7679907" y="2153732"/>
                  <a:pt x="7691848" y="2167538"/>
                  <a:pt x="7707023" y="2168782"/>
                </a:cubicBezTo>
                <a:cubicBezTo>
                  <a:pt x="7723691" y="2170275"/>
                  <a:pt x="7737747" y="2157339"/>
                  <a:pt x="7737995" y="2140671"/>
                </a:cubicBezTo>
                <a:cubicBezTo>
                  <a:pt x="7738119" y="2125372"/>
                  <a:pt x="7725681" y="2112187"/>
                  <a:pt x="7710631" y="2111565"/>
                </a:cubicBezTo>
                <a:cubicBezTo>
                  <a:pt x="7695953" y="2110943"/>
                  <a:pt x="7682022" y="2123755"/>
                  <a:pt x="7681027" y="2138556"/>
                </a:cubicBezTo>
                <a:close/>
                <a:moveTo>
                  <a:pt x="7624058" y="2111814"/>
                </a:moveTo>
                <a:cubicBezTo>
                  <a:pt x="7608884" y="2111192"/>
                  <a:pt x="7595450" y="2123381"/>
                  <a:pt x="7594579" y="2138556"/>
                </a:cubicBezTo>
                <a:cubicBezTo>
                  <a:pt x="7593459" y="2155224"/>
                  <a:pt x="7606520" y="2169031"/>
                  <a:pt x="7623312" y="2168907"/>
                </a:cubicBezTo>
                <a:cubicBezTo>
                  <a:pt x="7638487" y="2168782"/>
                  <a:pt x="7651548" y="2155970"/>
                  <a:pt x="7651796" y="2140920"/>
                </a:cubicBezTo>
                <a:cubicBezTo>
                  <a:pt x="7652045" y="2125994"/>
                  <a:pt x="7639109" y="2112436"/>
                  <a:pt x="7624183" y="2111814"/>
                </a:cubicBezTo>
                <a:close/>
                <a:moveTo>
                  <a:pt x="7534874" y="2111814"/>
                </a:moveTo>
                <a:cubicBezTo>
                  <a:pt x="7519823" y="2110943"/>
                  <a:pt x="7506141" y="2123008"/>
                  <a:pt x="7505022" y="2138183"/>
                </a:cubicBezTo>
                <a:cubicBezTo>
                  <a:pt x="7503778" y="2154851"/>
                  <a:pt x="7516589" y="2168782"/>
                  <a:pt x="7533382" y="2168907"/>
                </a:cubicBezTo>
                <a:cubicBezTo>
                  <a:pt x="7548681" y="2168907"/>
                  <a:pt x="7561741" y="2156344"/>
                  <a:pt x="7562239" y="2141169"/>
                </a:cubicBezTo>
                <a:cubicBezTo>
                  <a:pt x="7562612" y="2126367"/>
                  <a:pt x="7549801" y="2112560"/>
                  <a:pt x="7534999" y="2111814"/>
                </a:cubicBezTo>
                <a:close/>
                <a:moveTo>
                  <a:pt x="7445566" y="2111814"/>
                </a:moveTo>
                <a:cubicBezTo>
                  <a:pt x="7430515" y="2110819"/>
                  <a:pt x="7416708" y="2122760"/>
                  <a:pt x="7415464" y="2137935"/>
                </a:cubicBezTo>
                <a:cubicBezTo>
                  <a:pt x="7414096" y="2154602"/>
                  <a:pt x="7426908" y="2168658"/>
                  <a:pt x="7443575" y="2168782"/>
                </a:cubicBezTo>
                <a:cubicBezTo>
                  <a:pt x="7458874" y="2168907"/>
                  <a:pt x="7472060" y="2156344"/>
                  <a:pt x="7472682" y="2141293"/>
                </a:cubicBezTo>
                <a:cubicBezTo>
                  <a:pt x="7473179" y="2126615"/>
                  <a:pt x="7460491" y="2112684"/>
                  <a:pt x="7445566" y="2111689"/>
                </a:cubicBezTo>
                <a:close/>
                <a:moveTo>
                  <a:pt x="7353769" y="2111689"/>
                </a:moveTo>
                <a:cubicBezTo>
                  <a:pt x="7337475" y="2112062"/>
                  <a:pt x="7324414" y="2126864"/>
                  <a:pt x="7326031" y="2143283"/>
                </a:cubicBezTo>
                <a:cubicBezTo>
                  <a:pt x="7327523" y="2158707"/>
                  <a:pt x="7340833" y="2170026"/>
                  <a:pt x="7356381" y="2168907"/>
                </a:cubicBezTo>
                <a:cubicBezTo>
                  <a:pt x="7371556" y="2167911"/>
                  <a:pt x="7383746" y="2154353"/>
                  <a:pt x="7383000" y="2139178"/>
                </a:cubicBezTo>
                <a:cubicBezTo>
                  <a:pt x="7382253" y="2124252"/>
                  <a:pt x="7368571" y="2111316"/>
                  <a:pt x="7353769" y="2111689"/>
                </a:cubicBezTo>
                <a:close/>
                <a:moveTo>
                  <a:pt x="352121" y="2111689"/>
                </a:moveTo>
                <a:cubicBezTo>
                  <a:pt x="336946" y="2111067"/>
                  <a:pt x="323512" y="2123257"/>
                  <a:pt x="322641" y="2138432"/>
                </a:cubicBezTo>
                <a:cubicBezTo>
                  <a:pt x="321522" y="2155100"/>
                  <a:pt x="334582" y="2168907"/>
                  <a:pt x="351374" y="2168782"/>
                </a:cubicBezTo>
                <a:cubicBezTo>
                  <a:pt x="366549" y="2168658"/>
                  <a:pt x="379610" y="2155846"/>
                  <a:pt x="379858" y="2140796"/>
                </a:cubicBezTo>
                <a:cubicBezTo>
                  <a:pt x="380107" y="2125869"/>
                  <a:pt x="367171" y="2112311"/>
                  <a:pt x="352245" y="2111689"/>
                </a:cubicBezTo>
                <a:close/>
                <a:moveTo>
                  <a:pt x="7149528" y="2139178"/>
                </a:moveTo>
                <a:cubicBezTo>
                  <a:pt x="7148906" y="2154353"/>
                  <a:pt x="7161097" y="2167787"/>
                  <a:pt x="7176271" y="2168658"/>
                </a:cubicBezTo>
                <a:cubicBezTo>
                  <a:pt x="7192939" y="2169777"/>
                  <a:pt x="7206746" y="2156717"/>
                  <a:pt x="7206621" y="2139925"/>
                </a:cubicBezTo>
                <a:cubicBezTo>
                  <a:pt x="7206497" y="2124625"/>
                  <a:pt x="7193686" y="2111689"/>
                  <a:pt x="7178635" y="2111441"/>
                </a:cubicBezTo>
                <a:cubicBezTo>
                  <a:pt x="7163708" y="2111192"/>
                  <a:pt x="7150151" y="2124128"/>
                  <a:pt x="7149528" y="2139054"/>
                </a:cubicBezTo>
                <a:close/>
                <a:moveTo>
                  <a:pt x="7117064" y="2141542"/>
                </a:moveTo>
                <a:cubicBezTo>
                  <a:pt x="7117810" y="2125123"/>
                  <a:pt x="7103879" y="2111067"/>
                  <a:pt x="7087585" y="2111565"/>
                </a:cubicBezTo>
                <a:cubicBezTo>
                  <a:pt x="7072534" y="2112062"/>
                  <a:pt x="7059598" y="2125496"/>
                  <a:pt x="7059722" y="2140422"/>
                </a:cubicBezTo>
                <a:cubicBezTo>
                  <a:pt x="7059847" y="2155597"/>
                  <a:pt x="7072658" y="2168409"/>
                  <a:pt x="7087958" y="2168658"/>
                </a:cubicBezTo>
                <a:cubicBezTo>
                  <a:pt x="7103506" y="2168907"/>
                  <a:pt x="7116317" y="2156965"/>
                  <a:pt x="7116939" y="2141542"/>
                </a:cubicBezTo>
                <a:close/>
                <a:moveTo>
                  <a:pt x="6973523" y="2140422"/>
                </a:moveTo>
                <a:cubicBezTo>
                  <a:pt x="6973523" y="2157090"/>
                  <a:pt x="6987704" y="2170026"/>
                  <a:pt x="7004371" y="2168658"/>
                </a:cubicBezTo>
                <a:cubicBezTo>
                  <a:pt x="7019546" y="2167414"/>
                  <a:pt x="7031611" y="2153732"/>
                  <a:pt x="7030616" y="2138681"/>
                </a:cubicBezTo>
                <a:cubicBezTo>
                  <a:pt x="7029745" y="2123879"/>
                  <a:pt x="7015814" y="2111067"/>
                  <a:pt x="7001137" y="2111565"/>
                </a:cubicBezTo>
                <a:cubicBezTo>
                  <a:pt x="6985962" y="2112062"/>
                  <a:pt x="6973523" y="2125247"/>
                  <a:pt x="6973523" y="2140547"/>
                </a:cubicBezTo>
                <a:close/>
                <a:moveTo>
                  <a:pt x="6914191" y="2111689"/>
                </a:moveTo>
                <a:cubicBezTo>
                  <a:pt x="6899140" y="2110694"/>
                  <a:pt x="6885334" y="2122635"/>
                  <a:pt x="6884090" y="2137810"/>
                </a:cubicBezTo>
                <a:cubicBezTo>
                  <a:pt x="6882722" y="2154478"/>
                  <a:pt x="6895534" y="2168533"/>
                  <a:pt x="6912202" y="2168658"/>
                </a:cubicBezTo>
                <a:cubicBezTo>
                  <a:pt x="6927501" y="2168782"/>
                  <a:pt x="6940685" y="2156219"/>
                  <a:pt x="6941307" y="2141169"/>
                </a:cubicBezTo>
                <a:cubicBezTo>
                  <a:pt x="6941805" y="2126491"/>
                  <a:pt x="6929118" y="2112560"/>
                  <a:pt x="6914191" y="2111565"/>
                </a:cubicBezTo>
                <a:close/>
                <a:moveTo>
                  <a:pt x="6822395" y="2111565"/>
                </a:moveTo>
                <a:cubicBezTo>
                  <a:pt x="6806101" y="2111938"/>
                  <a:pt x="6793040" y="2126740"/>
                  <a:pt x="6794657" y="2143159"/>
                </a:cubicBezTo>
                <a:cubicBezTo>
                  <a:pt x="6796150" y="2158583"/>
                  <a:pt x="6809459" y="2169902"/>
                  <a:pt x="6825007" y="2168782"/>
                </a:cubicBezTo>
                <a:cubicBezTo>
                  <a:pt x="6840182" y="2167787"/>
                  <a:pt x="6852372" y="2154229"/>
                  <a:pt x="6851626" y="2139054"/>
                </a:cubicBezTo>
                <a:cubicBezTo>
                  <a:pt x="6850880" y="2124128"/>
                  <a:pt x="6837197" y="2111192"/>
                  <a:pt x="6822395" y="2111565"/>
                </a:cubicBezTo>
                <a:close/>
                <a:moveTo>
                  <a:pt x="6707588" y="2140422"/>
                </a:moveTo>
                <a:cubicBezTo>
                  <a:pt x="6707588" y="2156717"/>
                  <a:pt x="6722389" y="2170026"/>
                  <a:pt x="6738684" y="2168658"/>
                </a:cubicBezTo>
                <a:cubicBezTo>
                  <a:pt x="6754108" y="2167414"/>
                  <a:pt x="6765551" y="2154229"/>
                  <a:pt x="6764680" y="2138681"/>
                </a:cubicBezTo>
                <a:cubicBezTo>
                  <a:pt x="6763810" y="2123381"/>
                  <a:pt x="6750501" y="2111067"/>
                  <a:pt x="6735450" y="2111565"/>
                </a:cubicBezTo>
                <a:cubicBezTo>
                  <a:pt x="6720399" y="2112062"/>
                  <a:pt x="6707463" y="2125372"/>
                  <a:pt x="6707588" y="2140422"/>
                </a:cubicBezTo>
                <a:close/>
                <a:moveTo>
                  <a:pt x="6648629" y="2111565"/>
                </a:moveTo>
                <a:cubicBezTo>
                  <a:pt x="6632707" y="2110445"/>
                  <a:pt x="6617781" y="2124625"/>
                  <a:pt x="6618030" y="2140671"/>
                </a:cubicBezTo>
                <a:cubicBezTo>
                  <a:pt x="6618279" y="2155722"/>
                  <a:pt x="6631215" y="2168533"/>
                  <a:pt x="6646514" y="2168782"/>
                </a:cubicBezTo>
                <a:cubicBezTo>
                  <a:pt x="6662062" y="2168907"/>
                  <a:pt x="6674750" y="2156965"/>
                  <a:pt x="6675371" y="2141417"/>
                </a:cubicBezTo>
                <a:cubicBezTo>
                  <a:pt x="6675994" y="2126242"/>
                  <a:pt x="6663804" y="2112684"/>
                  <a:pt x="6648754" y="2111689"/>
                </a:cubicBezTo>
                <a:close/>
                <a:moveTo>
                  <a:pt x="6585690" y="2142039"/>
                </a:moveTo>
                <a:cubicBezTo>
                  <a:pt x="6586685" y="2125621"/>
                  <a:pt x="6573127" y="2111316"/>
                  <a:pt x="6556833" y="2111441"/>
                </a:cubicBezTo>
                <a:cubicBezTo>
                  <a:pt x="6541657" y="2111689"/>
                  <a:pt x="6528721" y="2124625"/>
                  <a:pt x="6528472" y="2139800"/>
                </a:cubicBezTo>
                <a:cubicBezTo>
                  <a:pt x="6528224" y="2154975"/>
                  <a:pt x="6540786" y="2168036"/>
                  <a:pt x="6556086" y="2168658"/>
                </a:cubicBezTo>
                <a:cubicBezTo>
                  <a:pt x="6571635" y="2169280"/>
                  <a:pt x="6584695" y="2157463"/>
                  <a:pt x="6585690" y="2142039"/>
                </a:cubicBezTo>
                <a:close/>
                <a:moveTo>
                  <a:pt x="6439039" y="2138432"/>
                </a:moveTo>
                <a:cubicBezTo>
                  <a:pt x="6438045" y="2153483"/>
                  <a:pt x="6449985" y="2167289"/>
                  <a:pt x="6465161" y="2168533"/>
                </a:cubicBezTo>
                <a:cubicBezTo>
                  <a:pt x="6481828" y="2170026"/>
                  <a:pt x="6495884" y="2157090"/>
                  <a:pt x="6496133" y="2140422"/>
                </a:cubicBezTo>
                <a:cubicBezTo>
                  <a:pt x="6496257" y="2125123"/>
                  <a:pt x="6483819" y="2111938"/>
                  <a:pt x="6468768" y="2111316"/>
                </a:cubicBezTo>
                <a:cubicBezTo>
                  <a:pt x="6454090" y="2110694"/>
                  <a:pt x="6440159" y="2123506"/>
                  <a:pt x="6439164" y="2138308"/>
                </a:cubicBezTo>
                <a:close/>
                <a:moveTo>
                  <a:pt x="6380952" y="2111441"/>
                </a:moveTo>
                <a:cubicBezTo>
                  <a:pt x="6364657" y="2111441"/>
                  <a:pt x="6351348" y="2126242"/>
                  <a:pt x="6352716" y="2142537"/>
                </a:cubicBezTo>
                <a:cubicBezTo>
                  <a:pt x="6353960" y="2157961"/>
                  <a:pt x="6367145" y="2169404"/>
                  <a:pt x="6382693" y="2168658"/>
                </a:cubicBezTo>
                <a:cubicBezTo>
                  <a:pt x="6397992" y="2167787"/>
                  <a:pt x="6410306" y="2154478"/>
                  <a:pt x="6409809" y="2139427"/>
                </a:cubicBezTo>
                <a:cubicBezTo>
                  <a:pt x="6409312" y="2124377"/>
                  <a:pt x="6396003" y="2111441"/>
                  <a:pt x="6380952" y="2111565"/>
                </a:cubicBezTo>
                <a:close/>
                <a:moveTo>
                  <a:pt x="6320252" y="2139925"/>
                </a:moveTo>
                <a:cubicBezTo>
                  <a:pt x="6320127" y="2124750"/>
                  <a:pt x="6307067" y="2111689"/>
                  <a:pt x="6292016" y="2111441"/>
                </a:cubicBezTo>
                <a:cubicBezTo>
                  <a:pt x="6275721" y="2111192"/>
                  <a:pt x="6262164" y="2125496"/>
                  <a:pt x="6263159" y="2141915"/>
                </a:cubicBezTo>
                <a:cubicBezTo>
                  <a:pt x="6264029" y="2157339"/>
                  <a:pt x="6277090" y="2169155"/>
                  <a:pt x="6292638" y="2168533"/>
                </a:cubicBezTo>
                <a:cubicBezTo>
                  <a:pt x="6307938" y="2168036"/>
                  <a:pt x="6320501" y="2154975"/>
                  <a:pt x="6320376" y="2139800"/>
                </a:cubicBezTo>
                <a:close/>
                <a:moveTo>
                  <a:pt x="6201464" y="2111441"/>
                </a:moveTo>
                <a:cubicBezTo>
                  <a:pt x="6185169" y="2111814"/>
                  <a:pt x="6172109" y="2126615"/>
                  <a:pt x="6173602" y="2142910"/>
                </a:cubicBezTo>
                <a:cubicBezTo>
                  <a:pt x="6175094" y="2158334"/>
                  <a:pt x="6188403" y="2169653"/>
                  <a:pt x="6203952" y="2168533"/>
                </a:cubicBezTo>
                <a:cubicBezTo>
                  <a:pt x="6219126" y="2167538"/>
                  <a:pt x="6231317" y="2153980"/>
                  <a:pt x="6230694" y="2138930"/>
                </a:cubicBezTo>
                <a:cubicBezTo>
                  <a:pt x="6229948" y="2124003"/>
                  <a:pt x="6216390" y="2111067"/>
                  <a:pt x="6201464" y="2111441"/>
                </a:cubicBezTo>
                <a:close/>
                <a:moveTo>
                  <a:pt x="6117255" y="2111441"/>
                </a:moveTo>
                <a:cubicBezTo>
                  <a:pt x="6101334" y="2110321"/>
                  <a:pt x="6086407" y="2124501"/>
                  <a:pt x="6086656" y="2140547"/>
                </a:cubicBezTo>
                <a:cubicBezTo>
                  <a:pt x="6086905" y="2155597"/>
                  <a:pt x="6099841" y="2168409"/>
                  <a:pt x="6115140" y="2168658"/>
                </a:cubicBezTo>
                <a:cubicBezTo>
                  <a:pt x="6130689" y="2168782"/>
                  <a:pt x="6143376" y="2156841"/>
                  <a:pt x="6143998" y="2141293"/>
                </a:cubicBezTo>
                <a:cubicBezTo>
                  <a:pt x="6144620" y="2126118"/>
                  <a:pt x="6132430" y="2112560"/>
                  <a:pt x="6117379" y="2111565"/>
                </a:cubicBezTo>
                <a:close/>
                <a:moveTo>
                  <a:pt x="5997099" y="2140298"/>
                </a:moveTo>
                <a:cubicBezTo>
                  <a:pt x="5997099" y="2156592"/>
                  <a:pt x="6011901" y="2169902"/>
                  <a:pt x="6028195" y="2168533"/>
                </a:cubicBezTo>
                <a:cubicBezTo>
                  <a:pt x="6043619" y="2167289"/>
                  <a:pt x="6055062" y="2154105"/>
                  <a:pt x="6054191" y="2138556"/>
                </a:cubicBezTo>
                <a:cubicBezTo>
                  <a:pt x="6053320" y="2123257"/>
                  <a:pt x="6040012" y="2110943"/>
                  <a:pt x="6024961" y="2111441"/>
                </a:cubicBezTo>
                <a:cubicBezTo>
                  <a:pt x="6009910" y="2111938"/>
                  <a:pt x="5996974" y="2125247"/>
                  <a:pt x="5997099" y="2140298"/>
                </a:cubicBezTo>
                <a:close/>
                <a:moveTo>
                  <a:pt x="5936150" y="2111441"/>
                </a:moveTo>
                <a:cubicBezTo>
                  <a:pt x="5921100" y="2111441"/>
                  <a:pt x="5907914" y="2124501"/>
                  <a:pt x="5907541" y="2139552"/>
                </a:cubicBezTo>
                <a:cubicBezTo>
                  <a:pt x="5907168" y="2155846"/>
                  <a:pt x="5921472" y="2169528"/>
                  <a:pt x="5937891" y="2168658"/>
                </a:cubicBezTo>
                <a:cubicBezTo>
                  <a:pt x="5953315" y="2167787"/>
                  <a:pt x="5965132" y="2154851"/>
                  <a:pt x="5964634" y="2139303"/>
                </a:cubicBezTo>
                <a:cubicBezTo>
                  <a:pt x="5964136" y="2124003"/>
                  <a:pt x="5951201" y="2111441"/>
                  <a:pt x="5936025" y="2111441"/>
                </a:cubicBezTo>
                <a:close/>
                <a:moveTo>
                  <a:pt x="5850075" y="2111441"/>
                </a:moveTo>
                <a:cubicBezTo>
                  <a:pt x="5834900" y="2111316"/>
                  <a:pt x="5821840" y="2123879"/>
                  <a:pt x="5821342" y="2139178"/>
                </a:cubicBezTo>
                <a:cubicBezTo>
                  <a:pt x="5820720" y="2155846"/>
                  <a:pt x="5834154" y="2169280"/>
                  <a:pt x="5850946" y="2168658"/>
                </a:cubicBezTo>
                <a:cubicBezTo>
                  <a:pt x="5866245" y="2168036"/>
                  <a:pt x="5878684" y="2154975"/>
                  <a:pt x="5878560" y="2139800"/>
                </a:cubicBezTo>
                <a:cubicBezTo>
                  <a:pt x="5878311" y="2124625"/>
                  <a:pt x="5865250" y="2111689"/>
                  <a:pt x="5850200" y="2111565"/>
                </a:cubicBezTo>
                <a:close/>
                <a:moveTo>
                  <a:pt x="5759647" y="2111441"/>
                </a:moveTo>
                <a:cubicBezTo>
                  <a:pt x="5743353" y="2111814"/>
                  <a:pt x="5730292" y="2126615"/>
                  <a:pt x="5731785" y="2142910"/>
                </a:cubicBezTo>
                <a:cubicBezTo>
                  <a:pt x="5733277" y="2158334"/>
                  <a:pt x="5746587" y="2169653"/>
                  <a:pt x="5762135" y="2168533"/>
                </a:cubicBezTo>
                <a:cubicBezTo>
                  <a:pt x="5777310" y="2167538"/>
                  <a:pt x="5789500" y="2153980"/>
                  <a:pt x="5788878" y="2138930"/>
                </a:cubicBezTo>
                <a:cubicBezTo>
                  <a:pt x="5788131" y="2124003"/>
                  <a:pt x="5774573" y="2111067"/>
                  <a:pt x="5759647" y="2111441"/>
                </a:cubicBezTo>
                <a:close/>
                <a:moveTo>
                  <a:pt x="5671955" y="2111441"/>
                </a:moveTo>
                <a:cubicBezTo>
                  <a:pt x="5656780" y="2110694"/>
                  <a:pt x="5643347" y="2122760"/>
                  <a:pt x="5642228" y="2138059"/>
                </a:cubicBezTo>
                <a:cubicBezTo>
                  <a:pt x="5641108" y="2154727"/>
                  <a:pt x="5654044" y="2168658"/>
                  <a:pt x="5670712" y="2168533"/>
                </a:cubicBezTo>
                <a:cubicBezTo>
                  <a:pt x="5686011" y="2168533"/>
                  <a:pt x="5698947" y="2155722"/>
                  <a:pt x="5699320" y="2140671"/>
                </a:cubicBezTo>
                <a:cubicBezTo>
                  <a:pt x="5699694" y="2125869"/>
                  <a:pt x="5686757" y="2112187"/>
                  <a:pt x="5671831" y="2111441"/>
                </a:cubicBezTo>
                <a:close/>
                <a:moveTo>
                  <a:pt x="5580532" y="2111441"/>
                </a:moveTo>
                <a:cubicBezTo>
                  <a:pt x="5564238" y="2111814"/>
                  <a:pt x="5551177" y="2126615"/>
                  <a:pt x="5552795" y="2143034"/>
                </a:cubicBezTo>
                <a:cubicBezTo>
                  <a:pt x="5554287" y="2158458"/>
                  <a:pt x="5567596" y="2169777"/>
                  <a:pt x="5583145" y="2168658"/>
                </a:cubicBezTo>
                <a:cubicBezTo>
                  <a:pt x="5598320" y="2167663"/>
                  <a:pt x="5610509" y="2154105"/>
                  <a:pt x="5609763" y="2138930"/>
                </a:cubicBezTo>
                <a:cubicBezTo>
                  <a:pt x="5609017" y="2124003"/>
                  <a:pt x="5595334" y="2111067"/>
                  <a:pt x="5580532" y="2111441"/>
                </a:cubicBezTo>
                <a:close/>
                <a:moveTo>
                  <a:pt x="5522942" y="2140298"/>
                </a:moveTo>
                <a:cubicBezTo>
                  <a:pt x="5522942" y="2124999"/>
                  <a:pt x="5510379" y="2111938"/>
                  <a:pt x="5495328" y="2111441"/>
                </a:cubicBezTo>
                <a:cubicBezTo>
                  <a:pt x="5479531" y="2110943"/>
                  <a:pt x="5464979" y="2125869"/>
                  <a:pt x="5465725" y="2141666"/>
                </a:cubicBezTo>
                <a:cubicBezTo>
                  <a:pt x="5466471" y="2156717"/>
                  <a:pt x="5479905" y="2169155"/>
                  <a:pt x="5495204" y="2168782"/>
                </a:cubicBezTo>
                <a:cubicBezTo>
                  <a:pt x="5510752" y="2168409"/>
                  <a:pt x="5522942" y="2155970"/>
                  <a:pt x="5522942" y="2140422"/>
                </a:cubicBezTo>
                <a:close/>
                <a:moveTo>
                  <a:pt x="5405398" y="2111441"/>
                </a:moveTo>
                <a:cubicBezTo>
                  <a:pt x="5390596" y="2111192"/>
                  <a:pt x="5376914" y="2124003"/>
                  <a:pt x="5376167" y="2138930"/>
                </a:cubicBezTo>
                <a:cubicBezTo>
                  <a:pt x="5375421" y="2155224"/>
                  <a:pt x="5389352" y="2169280"/>
                  <a:pt x="5405771" y="2168658"/>
                </a:cubicBezTo>
                <a:cubicBezTo>
                  <a:pt x="5421319" y="2168160"/>
                  <a:pt x="5433385" y="2155473"/>
                  <a:pt x="5433260" y="2139925"/>
                </a:cubicBezTo>
                <a:cubicBezTo>
                  <a:pt x="5433260" y="2124625"/>
                  <a:pt x="5420448" y="2111689"/>
                  <a:pt x="5405273" y="2111316"/>
                </a:cubicBezTo>
                <a:close/>
                <a:moveTo>
                  <a:pt x="5315965" y="2111441"/>
                </a:moveTo>
                <a:cubicBezTo>
                  <a:pt x="5301163" y="2111067"/>
                  <a:pt x="5287480" y="2124003"/>
                  <a:pt x="5286734" y="2138930"/>
                </a:cubicBezTo>
                <a:cubicBezTo>
                  <a:pt x="5285988" y="2155224"/>
                  <a:pt x="5299919" y="2169280"/>
                  <a:pt x="5316338" y="2168782"/>
                </a:cubicBezTo>
                <a:cubicBezTo>
                  <a:pt x="5331886" y="2168285"/>
                  <a:pt x="5343952" y="2155722"/>
                  <a:pt x="5343827" y="2140174"/>
                </a:cubicBezTo>
                <a:cubicBezTo>
                  <a:pt x="5343827" y="2124874"/>
                  <a:pt x="5331140" y="2111938"/>
                  <a:pt x="5315965" y="2111565"/>
                </a:cubicBezTo>
                <a:close/>
                <a:moveTo>
                  <a:pt x="5229020" y="2111441"/>
                </a:moveTo>
                <a:cubicBezTo>
                  <a:pt x="5212725" y="2111441"/>
                  <a:pt x="5199291" y="2125745"/>
                  <a:pt x="5200411" y="2142164"/>
                </a:cubicBezTo>
                <a:cubicBezTo>
                  <a:pt x="5201530" y="2157587"/>
                  <a:pt x="5214591" y="2169280"/>
                  <a:pt x="5230139" y="2168533"/>
                </a:cubicBezTo>
                <a:cubicBezTo>
                  <a:pt x="5245438" y="2167911"/>
                  <a:pt x="5257877" y="2154727"/>
                  <a:pt x="5257628" y="2139552"/>
                </a:cubicBezTo>
                <a:cubicBezTo>
                  <a:pt x="5257379" y="2124377"/>
                  <a:pt x="5244195" y="2111441"/>
                  <a:pt x="5229144" y="2111316"/>
                </a:cubicBezTo>
                <a:close/>
                <a:moveTo>
                  <a:pt x="5167946" y="2139800"/>
                </a:moveTo>
                <a:cubicBezTo>
                  <a:pt x="5167822" y="2124625"/>
                  <a:pt x="5154762" y="2111565"/>
                  <a:pt x="5139711" y="2111441"/>
                </a:cubicBezTo>
                <a:cubicBezTo>
                  <a:pt x="5123416" y="2111192"/>
                  <a:pt x="5109858" y="2125496"/>
                  <a:pt x="5110854" y="2141915"/>
                </a:cubicBezTo>
                <a:cubicBezTo>
                  <a:pt x="5111849" y="2157339"/>
                  <a:pt x="5124785" y="2169155"/>
                  <a:pt x="5140333" y="2168533"/>
                </a:cubicBezTo>
                <a:cubicBezTo>
                  <a:pt x="5155632" y="2168036"/>
                  <a:pt x="5168195" y="2154975"/>
                  <a:pt x="5168071" y="2139800"/>
                </a:cubicBezTo>
                <a:close/>
                <a:moveTo>
                  <a:pt x="5049158" y="2111316"/>
                </a:moveTo>
                <a:cubicBezTo>
                  <a:pt x="5032864" y="2111689"/>
                  <a:pt x="5019803" y="2126491"/>
                  <a:pt x="5021296" y="2142786"/>
                </a:cubicBezTo>
                <a:cubicBezTo>
                  <a:pt x="5022789" y="2158209"/>
                  <a:pt x="5036098" y="2169528"/>
                  <a:pt x="5051646" y="2168409"/>
                </a:cubicBezTo>
                <a:cubicBezTo>
                  <a:pt x="5066821" y="2167414"/>
                  <a:pt x="5079011" y="2153856"/>
                  <a:pt x="5078389" y="2138805"/>
                </a:cubicBezTo>
                <a:cubicBezTo>
                  <a:pt x="5077643" y="2123879"/>
                  <a:pt x="5064085" y="2110943"/>
                  <a:pt x="5049158" y="2111316"/>
                </a:cubicBezTo>
                <a:close/>
                <a:moveTo>
                  <a:pt x="4934351" y="2139800"/>
                </a:moveTo>
                <a:cubicBezTo>
                  <a:pt x="4934226" y="2156095"/>
                  <a:pt x="4948531" y="2169653"/>
                  <a:pt x="4964950" y="2168533"/>
                </a:cubicBezTo>
                <a:cubicBezTo>
                  <a:pt x="4980373" y="2167538"/>
                  <a:pt x="4992065" y="2154478"/>
                  <a:pt x="4991444" y="2138930"/>
                </a:cubicBezTo>
                <a:cubicBezTo>
                  <a:pt x="4990821" y="2123630"/>
                  <a:pt x="4977761" y="2111192"/>
                  <a:pt x="4962586" y="2111316"/>
                </a:cubicBezTo>
                <a:cubicBezTo>
                  <a:pt x="4947411" y="2111565"/>
                  <a:pt x="4934475" y="2124625"/>
                  <a:pt x="4934351" y="2139676"/>
                </a:cubicBezTo>
                <a:close/>
                <a:moveTo>
                  <a:pt x="4874770" y="2111316"/>
                </a:moveTo>
                <a:cubicBezTo>
                  <a:pt x="4860093" y="2110694"/>
                  <a:pt x="4846037" y="2123257"/>
                  <a:pt x="4844918" y="2138183"/>
                </a:cubicBezTo>
                <a:cubicBezTo>
                  <a:pt x="4843674" y="2154478"/>
                  <a:pt x="4857356" y="2168782"/>
                  <a:pt x="4873775" y="2168533"/>
                </a:cubicBezTo>
                <a:cubicBezTo>
                  <a:pt x="4889323" y="2168409"/>
                  <a:pt x="4901637" y="2156095"/>
                  <a:pt x="4902011" y="2140547"/>
                </a:cubicBezTo>
                <a:cubicBezTo>
                  <a:pt x="4902259" y="2125372"/>
                  <a:pt x="4889821" y="2111938"/>
                  <a:pt x="4874770" y="2111316"/>
                </a:cubicBezTo>
                <a:close/>
                <a:moveTo>
                  <a:pt x="4755360" y="2138308"/>
                </a:moveTo>
                <a:cubicBezTo>
                  <a:pt x="4754365" y="2153358"/>
                  <a:pt x="4766306" y="2167165"/>
                  <a:pt x="4781481" y="2168409"/>
                </a:cubicBezTo>
                <a:cubicBezTo>
                  <a:pt x="4798149" y="2169902"/>
                  <a:pt x="4812204" y="2156965"/>
                  <a:pt x="4812453" y="2140298"/>
                </a:cubicBezTo>
                <a:cubicBezTo>
                  <a:pt x="4812578" y="2124999"/>
                  <a:pt x="4800139" y="2111814"/>
                  <a:pt x="4785088" y="2111192"/>
                </a:cubicBezTo>
                <a:cubicBezTo>
                  <a:pt x="4770411" y="2110570"/>
                  <a:pt x="4756480" y="2123381"/>
                  <a:pt x="4755485" y="2138183"/>
                </a:cubicBezTo>
                <a:close/>
                <a:moveTo>
                  <a:pt x="4669037" y="2138556"/>
                </a:moveTo>
                <a:cubicBezTo>
                  <a:pt x="4668291" y="2154105"/>
                  <a:pt x="4679734" y="2167289"/>
                  <a:pt x="4695158" y="2168409"/>
                </a:cubicBezTo>
                <a:cubicBezTo>
                  <a:pt x="4711452" y="2169653"/>
                  <a:pt x="4726130" y="2156344"/>
                  <a:pt x="4726130" y="2140049"/>
                </a:cubicBezTo>
                <a:cubicBezTo>
                  <a:pt x="4726130" y="2124999"/>
                  <a:pt x="4713194" y="2111689"/>
                  <a:pt x="4698143" y="2111316"/>
                </a:cubicBezTo>
                <a:cubicBezTo>
                  <a:pt x="4682968" y="2110943"/>
                  <a:pt x="4669783" y="2123257"/>
                  <a:pt x="4668913" y="2138432"/>
                </a:cubicBezTo>
                <a:close/>
                <a:moveTo>
                  <a:pt x="4607342" y="2111316"/>
                </a:moveTo>
                <a:cubicBezTo>
                  <a:pt x="4591047" y="2111689"/>
                  <a:pt x="4577987" y="2126491"/>
                  <a:pt x="4579480" y="2142786"/>
                </a:cubicBezTo>
                <a:cubicBezTo>
                  <a:pt x="4580972" y="2158209"/>
                  <a:pt x="4594281" y="2169528"/>
                  <a:pt x="4609830" y="2168409"/>
                </a:cubicBezTo>
                <a:cubicBezTo>
                  <a:pt x="4625005" y="2167414"/>
                  <a:pt x="4637194" y="2153856"/>
                  <a:pt x="4636572" y="2138805"/>
                </a:cubicBezTo>
                <a:cubicBezTo>
                  <a:pt x="4635826" y="2123879"/>
                  <a:pt x="4622268" y="2110943"/>
                  <a:pt x="4607342" y="2111316"/>
                </a:cubicBezTo>
                <a:close/>
                <a:moveTo>
                  <a:pt x="4518531" y="2111316"/>
                </a:moveTo>
                <a:cubicBezTo>
                  <a:pt x="4502236" y="2111316"/>
                  <a:pt x="4488803" y="2125621"/>
                  <a:pt x="4489922" y="2142039"/>
                </a:cubicBezTo>
                <a:cubicBezTo>
                  <a:pt x="4491041" y="2157463"/>
                  <a:pt x="4504102" y="2169155"/>
                  <a:pt x="4519650" y="2168409"/>
                </a:cubicBezTo>
                <a:cubicBezTo>
                  <a:pt x="4534949" y="2167787"/>
                  <a:pt x="4547388" y="2154602"/>
                  <a:pt x="4547139" y="2139427"/>
                </a:cubicBezTo>
                <a:cubicBezTo>
                  <a:pt x="4546890" y="2124252"/>
                  <a:pt x="4533706" y="2111316"/>
                  <a:pt x="4518655" y="2111192"/>
                </a:cubicBezTo>
                <a:close/>
                <a:moveTo>
                  <a:pt x="4430590" y="2111316"/>
                </a:moveTo>
                <a:cubicBezTo>
                  <a:pt x="4415539" y="2110321"/>
                  <a:pt x="4401733" y="2122262"/>
                  <a:pt x="4400489" y="2137437"/>
                </a:cubicBezTo>
                <a:cubicBezTo>
                  <a:pt x="4399121" y="2154105"/>
                  <a:pt x="4411933" y="2168160"/>
                  <a:pt x="4428600" y="2168409"/>
                </a:cubicBezTo>
                <a:cubicBezTo>
                  <a:pt x="4443775" y="2168533"/>
                  <a:pt x="4457085" y="2156095"/>
                  <a:pt x="4457706" y="2141044"/>
                </a:cubicBezTo>
                <a:cubicBezTo>
                  <a:pt x="4458328" y="2126367"/>
                  <a:pt x="4445516" y="2112436"/>
                  <a:pt x="4430715" y="2111441"/>
                </a:cubicBezTo>
                <a:close/>
                <a:moveTo>
                  <a:pt x="4344142" y="2111316"/>
                </a:moveTo>
                <a:cubicBezTo>
                  <a:pt x="4328221" y="2110197"/>
                  <a:pt x="4313295" y="2124252"/>
                  <a:pt x="4313544" y="2140298"/>
                </a:cubicBezTo>
                <a:cubicBezTo>
                  <a:pt x="4313792" y="2155473"/>
                  <a:pt x="4326604" y="2168285"/>
                  <a:pt x="4341904" y="2168409"/>
                </a:cubicBezTo>
                <a:cubicBezTo>
                  <a:pt x="4357452" y="2168658"/>
                  <a:pt x="4370139" y="2156592"/>
                  <a:pt x="4370761" y="2141169"/>
                </a:cubicBezTo>
                <a:cubicBezTo>
                  <a:pt x="4371383" y="2125994"/>
                  <a:pt x="4359317" y="2112436"/>
                  <a:pt x="4344142" y="2111316"/>
                </a:cubicBezTo>
                <a:close/>
                <a:moveTo>
                  <a:pt x="4223986" y="2139800"/>
                </a:moveTo>
                <a:cubicBezTo>
                  <a:pt x="4223986" y="2156095"/>
                  <a:pt x="4238415" y="2169528"/>
                  <a:pt x="4254709" y="2168409"/>
                </a:cubicBezTo>
                <a:cubicBezTo>
                  <a:pt x="4270133" y="2167289"/>
                  <a:pt x="4281701" y="2154229"/>
                  <a:pt x="4281079" y="2138681"/>
                </a:cubicBezTo>
                <a:cubicBezTo>
                  <a:pt x="4280333" y="2123381"/>
                  <a:pt x="4267272" y="2110943"/>
                  <a:pt x="4252097" y="2111316"/>
                </a:cubicBezTo>
                <a:cubicBezTo>
                  <a:pt x="4237047" y="2111689"/>
                  <a:pt x="4223986" y="2124750"/>
                  <a:pt x="4223986" y="2139925"/>
                </a:cubicBezTo>
                <a:close/>
                <a:moveTo>
                  <a:pt x="4191646" y="2140547"/>
                </a:moveTo>
                <a:cubicBezTo>
                  <a:pt x="4192019" y="2124128"/>
                  <a:pt x="4177839" y="2110321"/>
                  <a:pt x="4161545" y="2111316"/>
                </a:cubicBezTo>
                <a:cubicBezTo>
                  <a:pt x="4146743" y="2112187"/>
                  <a:pt x="4133931" y="2126118"/>
                  <a:pt x="4134429" y="2140796"/>
                </a:cubicBezTo>
                <a:cubicBezTo>
                  <a:pt x="4134926" y="2155846"/>
                  <a:pt x="4148111" y="2168409"/>
                  <a:pt x="4163411" y="2168409"/>
                </a:cubicBezTo>
                <a:cubicBezTo>
                  <a:pt x="4178959" y="2168409"/>
                  <a:pt x="4191397" y="2156095"/>
                  <a:pt x="4191770" y="2140547"/>
                </a:cubicBezTo>
                <a:close/>
                <a:moveTo>
                  <a:pt x="4078704" y="2111316"/>
                </a:moveTo>
                <a:cubicBezTo>
                  <a:pt x="4063654" y="2110197"/>
                  <a:pt x="4049723" y="2121889"/>
                  <a:pt x="4048230" y="2137064"/>
                </a:cubicBezTo>
                <a:cubicBezTo>
                  <a:pt x="4046613" y="2153607"/>
                  <a:pt x="4059300" y="2168036"/>
                  <a:pt x="4075968" y="2168409"/>
                </a:cubicBezTo>
                <a:cubicBezTo>
                  <a:pt x="4091143" y="2168782"/>
                  <a:pt x="4104576" y="2156344"/>
                  <a:pt x="4105322" y="2141293"/>
                </a:cubicBezTo>
                <a:cubicBezTo>
                  <a:pt x="4106069" y="2126491"/>
                  <a:pt x="4093506" y="2112560"/>
                  <a:pt x="4078580" y="2111316"/>
                </a:cubicBezTo>
                <a:close/>
                <a:moveTo>
                  <a:pt x="3987654" y="2111316"/>
                </a:moveTo>
                <a:cubicBezTo>
                  <a:pt x="3972479" y="2110943"/>
                  <a:pt x="3959294" y="2123381"/>
                  <a:pt x="3958672" y="2138681"/>
                </a:cubicBezTo>
                <a:cubicBezTo>
                  <a:pt x="3957926" y="2155349"/>
                  <a:pt x="3971235" y="2168907"/>
                  <a:pt x="3987903" y="2168409"/>
                </a:cubicBezTo>
                <a:cubicBezTo>
                  <a:pt x="4003202" y="2167911"/>
                  <a:pt x="4015765" y="2154975"/>
                  <a:pt x="4015765" y="2139800"/>
                </a:cubicBezTo>
                <a:cubicBezTo>
                  <a:pt x="4015765" y="2124750"/>
                  <a:pt x="4002705" y="2111565"/>
                  <a:pt x="3987654" y="2111192"/>
                </a:cubicBezTo>
                <a:close/>
                <a:moveTo>
                  <a:pt x="3868990" y="2140671"/>
                </a:moveTo>
                <a:cubicBezTo>
                  <a:pt x="3869364" y="2157339"/>
                  <a:pt x="3883792" y="2170026"/>
                  <a:pt x="3900336" y="2168409"/>
                </a:cubicBezTo>
                <a:cubicBezTo>
                  <a:pt x="3915511" y="2166916"/>
                  <a:pt x="3927327" y="2152985"/>
                  <a:pt x="3926084" y="2137935"/>
                </a:cubicBezTo>
                <a:cubicBezTo>
                  <a:pt x="3924840" y="2123008"/>
                  <a:pt x="3910784" y="2110570"/>
                  <a:pt x="3896107" y="2111316"/>
                </a:cubicBezTo>
                <a:cubicBezTo>
                  <a:pt x="3881056" y="2112062"/>
                  <a:pt x="3868617" y="2125496"/>
                  <a:pt x="3868990" y="2140796"/>
                </a:cubicBezTo>
                <a:close/>
                <a:moveTo>
                  <a:pt x="3810778" y="2111316"/>
                </a:moveTo>
                <a:cubicBezTo>
                  <a:pt x="3795728" y="2111316"/>
                  <a:pt x="3782543" y="2124377"/>
                  <a:pt x="3782170" y="2139427"/>
                </a:cubicBezTo>
                <a:cubicBezTo>
                  <a:pt x="3781797" y="2155722"/>
                  <a:pt x="3796101" y="2169404"/>
                  <a:pt x="3812520" y="2168533"/>
                </a:cubicBezTo>
                <a:cubicBezTo>
                  <a:pt x="3827943" y="2167663"/>
                  <a:pt x="3839760" y="2154727"/>
                  <a:pt x="3839262" y="2139178"/>
                </a:cubicBezTo>
                <a:cubicBezTo>
                  <a:pt x="3838765" y="2123879"/>
                  <a:pt x="3825829" y="2111316"/>
                  <a:pt x="3810654" y="2111316"/>
                </a:cubicBezTo>
                <a:close/>
                <a:moveTo>
                  <a:pt x="3722714" y="2111316"/>
                </a:moveTo>
                <a:cubicBezTo>
                  <a:pt x="3707912" y="2110570"/>
                  <a:pt x="3693981" y="2123133"/>
                  <a:pt x="3692737" y="2138059"/>
                </a:cubicBezTo>
                <a:cubicBezTo>
                  <a:pt x="3691493" y="2154229"/>
                  <a:pt x="3705051" y="2168658"/>
                  <a:pt x="3721470" y="2168658"/>
                </a:cubicBezTo>
                <a:cubicBezTo>
                  <a:pt x="3737018" y="2168658"/>
                  <a:pt x="3749456" y="2156344"/>
                  <a:pt x="3749829" y="2140796"/>
                </a:cubicBezTo>
                <a:cubicBezTo>
                  <a:pt x="3750203" y="2125621"/>
                  <a:pt x="3737764" y="2112187"/>
                  <a:pt x="3722714" y="2111441"/>
                </a:cubicBezTo>
                <a:close/>
                <a:moveTo>
                  <a:pt x="3603179" y="2138308"/>
                </a:moveTo>
                <a:cubicBezTo>
                  <a:pt x="3602184" y="2153358"/>
                  <a:pt x="3614125" y="2167165"/>
                  <a:pt x="3629300" y="2168409"/>
                </a:cubicBezTo>
                <a:cubicBezTo>
                  <a:pt x="3645968" y="2169902"/>
                  <a:pt x="3660023" y="2156965"/>
                  <a:pt x="3660272" y="2140298"/>
                </a:cubicBezTo>
                <a:cubicBezTo>
                  <a:pt x="3660396" y="2124999"/>
                  <a:pt x="3647958" y="2111814"/>
                  <a:pt x="3632907" y="2111192"/>
                </a:cubicBezTo>
                <a:cubicBezTo>
                  <a:pt x="3618230" y="2110570"/>
                  <a:pt x="3604298" y="2123381"/>
                  <a:pt x="3603304" y="2138183"/>
                </a:cubicBezTo>
                <a:close/>
                <a:moveTo>
                  <a:pt x="3513497" y="2139800"/>
                </a:moveTo>
                <a:cubicBezTo>
                  <a:pt x="3513373" y="2156095"/>
                  <a:pt x="3527802" y="2169653"/>
                  <a:pt x="3544096" y="2168533"/>
                </a:cubicBezTo>
                <a:cubicBezTo>
                  <a:pt x="3559520" y="2167538"/>
                  <a:pt x="3571212" y="2154478"/>
                  <a:pt x="3570590" y="2138930"/>
                </a:cubicBezTo>
                <a:cubicBezTo>
                  <a:pt x="3569968" y="2123630"/>
                  <a:pt x="3556908" y="2111192"/>
                  <a:pt x="3541733" y="2111441"/>
                </a:cubicBezTo>
                <a:cubicBezTo>
                  <a:pt x="3526558" y="2111689"/>
                  <a:pt x="3513622" y="2124750"/>
                  <a:pt x="3513497" y="2139925"/>
                </a:cubicBezTo>
                <a:close/>
                <a:moveTo>
                  <a:pt x="3456653" y="2111441"/>
                </a:moveTo>
                <a:cubicBezTo>
                  <a:pt x="3441478" y="2110819"/>
                  <a:pt x="3428169" y="2123133"/>
                  <a:pt x="3427174" y="2138308"/>
                </a:cubicBezTo>
                <a:cubicBezTo>
                  <a:pt x="3426179" y="2154975"/>
                  <a:pt x="3439239" y="2168782"/>
                  <a:pt x="3456031" y="2168533"/>
                </a:cubicBezTo>
                <a:cubicBezTo>
                  <a:pt x="3471331" y="2168285"/>
                  <a:pt x="3484143" y="2155473"/>
                  <a:pt x="3484391" y="2140422"/>
                </a:cubicBezTo>
                <a:cubicBezTo>
                  <a:pt x="3484640" y="2125496"/>
                  <a:pt x="3471704" y="2112062"/>
                  <a:pt x="3456653" y="2111441"/>
                </a:cubicBezTo>
                <a:close/>
                <a:moveTo>
                  <a:pt x="3366350" y="2111441"/>
                </a:moveTo>
                <a:cubicBezTo>
                  <a:pt x="3350055" y="2111316"/>
                  <a:pt x="3336497" y="2125745"/>
                  <a:pt x="3337617" y="2142039"/>
                </a:cubicBezTo>
                <a:cubicBezTo>
                  <a:pt x="3338612" y="2157463"/>
                  <a:pt x="3351672" y="2169155"/>
                  <a:pt x="3367220" y="2168533"/>
                </a:cubicBezTo>
                <a:cubicBezTo>
                  <a:pt x="3382520" y="2167911"/>
                  <a:pt x="3394958" y="2154851"/>
                  <a:pt x="3394710" y="2139676"/>
                </a:cubicBezTo>
                <a:cubicBezTo>
                  <a:pt x="3394461" y="2124501"/>
                  <a:pt x="3381400" y="2111565"/>
                  <a:pt x="3366225" y="2111441"/>
                </a:cubicBezTo>
                <a:close/>
                <a:moveTo>
                  <a:pt x="3248059" y="2139676"/>
                </a:moveTo>
                <a:cubicBezTo>
                  <a:pt x="3247811" y="2156468"/>
                  <a:pt x="3261493" y="2169528"/>
                  <a:pt x="3278160" y="2168533"/>
                </a:cubicBezTo>
                <a:cubicBezTo>
                  <a:pt x="3293460" y="2167663"/>
                  <a:pt x="3305650" y="2154353"/>
                  <a:pt x="3305152" y="2139178"/>
                </a:cubicBezTo>
                <a:cubicBezTo>
                  <a:pt x="3304654" y="2124128"/>
                  <a:pt x="3291221" y="2111192"/>
                  <a:pt x="3276295" y="2111316"/>
                </a:cubicBezTo>
                <a:cubicBezTo>
                  <a:pt x="3261119" y="2111441"/>
                  <a:pt x="3248308" y="2124252"/>
                  <a:pt x="3248059" y="2139552"/>
                </a:cubicBezTo>
                <a:close/>
                <a:moveTo>
                  <a:pt x="3161238" y="2138432"/>
                </a:moveTo>
                <a:cubicBezTo>
                  <a:pt x="3160243" y="2153483"/>
                  <a:pt x="3172184" y="2167289"/>
                  <a:pt x="3187359" y="2168533"/>
                </a:cubicBezTo>
                <a:cubicBezTo>
                  <a:pt x="3204027" y="2170026"/>
                  <a:pt x="3218082" y="2157090"/>
                  <a:pt x="3218331" y="2140422"/>
                </a:cubicBezTo>
                <a:cubicBezTo>
                  <a:pt x="3218455" y="2125123"/>
                  <a:pt x="3206017" y="2111938"/>
                  <a:pt x="3190966" y="2111316"/>
                </a:cubicBezTo>
                <a:cubicBezTo>
                  <a:pt x="3176289" y="2110694"/>
                  <a:pt x="3162358" y="2123506"/>
                  <a:pt x="3161363" y="2138308"/>
                </a:cubicBezTo>
                <a:close/>
                <a:moveTo>
                  <a:pt x="3101906" y="2111441"/>
                </a:moveTo>
                <a:cubicBezTo>
                  <a:pt x="3087105" y="2110570"/>
                  <a:pt x="3073049" y="2122760"/>
                  <a:pt x="3071681" y="2137810"/>
                </a:cubicBezTo>
                <a:cubicBezTo>
                  <a:pt x="3070312" y="2153980"/>
                  <a:pt x="3083622" y="2168533"/>
                  <a:pt x="3100041" y="2168658"/>
                </a:cubicBezTo>
                <a:cubicBezTo>
                  <a:pt x="3115589" y="2168658"/>
                  <a:pt x="3128152" y="2156717"/>
                  <a:pt x="3128649" y="2141169"/>
                </a:cubicBezTo>
                <a:cubicBezTo>
                  <a:pt x="3129147" y="2125994"/>
                  <a:pt x="3116957" y="2112436"/>
                  <a:pt x="3101782" y="2111565"/>
                </a:cubicBezTo>
                <a:close/>
                <a:moveTo>
                  <a:pt x="3011603" y="2111441"/>
                </a:moveTo>
                <a:cubicBezTo>
                  <a:pt x="2996925" y="2110943"/>
                  <a:pt x="2982994" y="2123755"/>
                  <a:pt x="2982123" y="2138681"/>
                </a:cubicBezTo>
                <a:cubicBezTo>
                  <a:pt x="2981128" y="2154975"/>
                  <a:pt x="2994935" y="2169155"/>
                  <a:pt x="3011354" y="2168782"/>
                </a:cubicBezTo>
                <a:cubicBezTo>
                  <a:pt x="3026902" y="2168409"/>
                  <a:pt x="3039092" y="2155970"/>
                  <a:pt x="3039216" y="2140422"/>
                </a:cubicBezTo>
                <a:cubicBezTo>
                  <a:pt x="3039216" y="2125123"/>
                  <a:pt x="3026778" y="2112062"/>
                  <a:pt x="3011603" y="2111565"/>
                </a:cubicBezTo>
                <a:close/>
                <a:moveTo>
                  <a:pt x="2923662" y="2111441"/>
                </a:moveTo>
                <a:cubicBezTo>
                  <a:pt x="2907368" y="2111814"/>
                  <a:pt x="2894307" y="2126615"/>
                  <a:pt x="2895800" y="2142910"/>
                </a:cubicBezTo>
                <a:cubicBezTo>
                  <a:pt x="2897292" y="2158334"/>
                  <a:pt x="2910602" y="2169653"/>
                  <a:pt x="2926150" y="2168533"/>
                </a:cubicBezTo>
                <a:cubicBezTo>
                  <a:pt x="2941325" y="2167538"/>
                  <a:pt x="2953515" y="2153980"/>
                  <a:pt x="2952893" y="2138930"/>
                </a:cubicBezTo>
                <a:cubicBezTo>
                  <a:pt x="2952146" y="2124003"/>
                  <a:pt x="2938589" y="2111067"/>
                  <a:pt x="2923662" y="2111441"/>
                </a:cubicBezTo>
                <a:close/>
                <a:moveTo>
                  <a:pt x="2863336" y="2140671"/>
                </a:moveTo>
                <a:cubicBezTo>
                  <a:pt x="2863584" y="2125869"/>
                  <a:pt x="2850773" y="2112187"/>
                  <a:pt x="2835846" y="2111565"/>
                </a:cubicBezTo>
                <a:cubicBezTo>
                  <a:pt x="2819552" y="2110819"/>
                  <a:pt x="2805496" y="2124750"/>
                  <a:pt x="2806118" y="2141169"/>
                </a:cubicBezTo>
                <a:cubicBezTo>
                  <a:pt x="2806616" y="2156717"/>
                  <a:pt x="2819303" y="2168782"/>
                  <a:pt x="2834851" y="2168658"/>
                </a:cubicBezTo>
                <a:cubicBezTo>
                  <a:pt x="2850026" y="2168658"/>
                  <a:pt x="2863087" y="2155846"/>
                  <a:pt x="2863460" y="2140671"/>
                </a:cubicBezTo>
                <a:close/>
                <a:moveTo>
                  <a:pt x="2745543" y="2111441"/>
                </a:moveTo>
                <a:cubicBezTo>
                  <a:pt x="2730368" y="2111067"/>
                  <a:pt x="2717183" y="2123506"/>
                  <a:pt x="2716561" y="2138805"/>
                </a:cubicBezTo>
                <a:cubicBezTo>
                  <a:pt x="2715814" y="2155473"/>
                  <a:pt x="2729124" y="2169031"/>
                  <a:pt x="2745791" y="2168533"/>
                </a:cubicBezTo>
                <a:cubicBezTo>
                  <a:pt x="2761091" y="2168036"/>
                  <a:pt x="2773653" y="2155100"/>
                  <a:pt x="2773653" y="2139925"/>
                </a:cubicBezTo>
                <a:cubicBezTo>
                  <a:pt x="2773653" y="2124874"/>
                  <a:pt x="2760593" y="2111689"/>
                  <a:pt x="2745543" y="2111316"/>
                </a:cubicBezTo>
                <a:close/>
                <a:moveTo>
                  <a:pt x="2627003" y="2139676"/>
                </a:moveTo>
                <a:cubicBezTo>
                  <a:pt x="2626755" y="2156468"/>
                  <a:pt x="2640437" y="2169528"/>
                  <a:pt x="2657105" y="2168533"/>
                </a:cubicBezTo>
                <a:cubicBezTo>
                  <a:pt x="2672404" y="2167663"/>
                  <a:pt x="2684594" y="2154353"/>
                  <a:pt x="2684096" y="2139178"/>
                </a:cubicBezTo>
                <a:cubicBezTo>
                  <a:pt x="2683599" y="2124128"/>
                  <a:pt x="2670165" y="2111192"/>
                  <a:pt x="2655239" y="2111316"/>
                </a:cubicBezTo>
                <a:cubicBezTo>
                  <a:pt x="2640064" y="2111441"/>
                  <a:pt x="2627252" y="2124252"/>
                  <a:pt x="2627003" y="2139552"/>
                </a:cubicBezTo>
                <a:close/>
                <a:moveTo>
                  <a:pt x="2570781" y="2111565"/>
                </a:moveTo>
                <a:cubicBezTo>
                  <a:pt x="2554860" y="2110445"/>
                  <a:pt x="2539934" y="2124501"/>
                  <a:pt x="2540182" y="2140547"/>
                </a:cubicBezTo>
                <a:cubicBezTo>
                  <a:pt x="2540431" y="2155722"/>
                  <a:pt x="2553243" y="2168533"/>
                  <a:pt x="2568542" y="2168658"/>
                </a:cubicBezTo>
                <a:cubicBezTo>
                  <a:pt x="2584090" y="2168907"/>
                  <a:pt x="2596778" y="2156841"/>
                  <a:pt x="2597400" y="2141417"/>
                </a:cubicBezTo>
                <a:cubicBezTo>
                  <a:pt x="2598022" y="2126242"/>
                  <a:pt x="2585956" y="2112684"/>
                  <a:pt x="2570781" y="2111565"/>
                </a:cubicBezTo>
                <a:close/>
                <a:moveTo>
                  <a:pt x="2479358" y="2111565"/>
                </a:moveTo>
                <a:cubicBezTo>
                  <a:pt x="2464307" y="2111565"/>
                  <a:pt x="2451122" y="2124501"/>
                  <a:pt x="2450625" y="2139552"/>
                </a:cubicBezTo>
                <a:cubicBezTo>
                  <a:pt x="2450127" y="2155846"/>
                  <a:pt x="2464432" y="2169653"/>
                  <a:pt x="2480726" y="2168782"/>
                </a:cubicBezTo>
                <a:cubicBezTo>
                  <a:pt x="2496150" y="2168036"/>
                  <a:pt x="2508091" y="2155100"/>
                  <a:pt x="2507718" y="2139552"/>
                </a:cubicBezTo>
                <a:cubicBezTo>
                  <a:pt x="2507345" y="2124252"/>
                  <a:pt x="2494409" y="2111565"/>
                  <a:pt x="2479358" y="2111565"/>
                </a:cubicBezTo>
                <a:close/>
                <a:moveTo>
                  <a:pt x="2361068" y="2140422"/>
                </a:moveTo>
                <a:cubicBezTo>
                  <a:pt x="2361068" y="2156717"/>
                  <a:pt x="2375870" y="2170026"/>
                  <a:pt x="2392164" y="2168658"/>
                </a:cubicBezTo>
                <a:cubicBezTo>
                  <a:pt x="2407588" y="2167414"/>
                  <a:pt x="2419031" y="2154229"/>
                  <a:pt x="2418160" y="2138681"/>
                </a:cubicBezTo>
                <a:cubicBezTo>
                  <a:pt x="2417290" y="2123381"/>
                  <a:pt x="2403981" y="2111067"/>
                  <a:pt x="2388930" y="2111565"/>
                </a:cubicBezTo>
                <a:cubicBezTo>
                  <a:pt x="2373879" y="2112062"/>
                  <a:pt x="2360943" y="2125372"/>
                  <a:pt x="2361068" y="2140422"/>
                </a:cubicBezTo>
                <a:close/>
                <a:moveTo>
                  <a:pt x="2302731" y="2111565"/>
                </a:moveTo>
                <a:cubicBezTo>
                  <a:pt x="2286436" y="2111938"/>
                  <a:pt x="2273376" y="2126740"/>
                  <a:pt x="2274993" y="2143159"/>
                </a:cubicBezTo>
                <a:cubicBezTo>
                  <a:pt x="2276486" y="2158583"/>
                  <a:pt x="2289795" y="2169902"/>
                  <a:pt x="2305343" y="2168782"/>
                </a:cubicBezTo>
                <a:cubicBezTo>
                  <a:pt x="2320518" y="2167787"/>
                  <a:pt x="2332708" y="2154229"/>
                  <a:pt x="2331961" y="2139054"/>
                </a:cubicBezTo>
                <a:cubicBezTo>
                  <a:pt x="2331215" y="2124128"/>
                  <a:pt x="2317533" y="2111192"/>
                  <a:pt x="2302731" y="2111565"/>
                </a:cubicBezTo>
                <a:close/>
                <a:moveTo>
                  <a:pt x="2215288" y="2111689"/>
                </a:moveTo>
                <a:cubicBezTo>
                  <a:pt x="2200237" y="2110819"/>
                  <a:pt x="2186555" y="2122760"/>
                  <a:pt x="2185311" y="2138059"/>
                </a:cubicBezTo>
                <a:cubicBezTo>
                  <a:pt x="2183943" y="2154727"/>
                  <a:pt x="2196879" y="2168782"/>
                  <a:pt x="2213547" y="2168782"/>
                </a:cubicBezTo>
                <a:cubicBezTo>
                  <a:pt x="2228846" y="2168782"/>
                  <a:pt x="2242031" y="2156344"/>
                  <a:pt x="2242404" y="2141169"/>
                </a:cubicBezTo>
                <a:cubicBezTo>
                  <a:pt x="2242902" y="2126491"/>
                  <a:pt x="2230090" y="2112560"/>
                  <a:pt x="2215164" y="2111689"/>
                </a:cubicBezTo>
                <a:close/>
                <a:moveTo>
                  <a:pt x="2152971" y="2141542"/>
                </a:moveTo>
                <a:cubicBezTo>
                  <a:pt x="2153593" y="2126864"/>
                  <a:pt x="2141030" y="2112809"/>
                  <a:pt x="2126104" y="2111689"/>
                </a:cubicBezTo>
                <a:cubicBezTo>
                  <a:pt x="2109809" y="2110445"/>
                  <a:pt x="2095505" y="2124128"/>
                  <a:pt x="2095754" y="2140547"/>
                </a:cubicBezTo>
                <a:cubicBezTo>
                  <a:pt x="2095878" y="2156095"/>
                  <a:pt x="2108192" y="2168533"/>
                  <a:pt x="2123741" y="2168782"/>
                </a:cubicBezTo>
                <a:cubicBezTo>
                  <a:pt x="2138916" y="2169031"/>
                  <a:pt x="2152349" y="2156592"/>
                  <a:pt x="2152971" y="2141542"/>
                </a:cubicBezTo>
                <a:close/>
                <a:moveTo>
                  <a:pt x="2038412" y="2111565"/>
                </a:moveTo>
                <a:cubicBezTo>
                  <a:pt x="2023735" y="2111067"/>
                  <a:pt x="2009803" y="2123879"/>
                  <a:pt x="2008933" y="2138805"/>
                </a:cubicBezTo>
                <a:cubicBezTo>
                  <a:pt x="2007938" y="2155100"/>
                  <a:pt x="2021745" y="2169280"/>
                  <a:pt x="2038163" y="2168907"/>
                </a:cubicBezTo>
                <a:cubicBezTo>
                  <a:pt x="2053711" y="2168533"/>
                  <a:pt x="2065901" y="2156095"/>
                  <a:pt x="2066026" y="2140547"/>
                </a:cubicBezTo>
                <a:cubicBezTo>
                  <a:pt x="2066026" y="2125247"/>
                  <a:pt x="2053587" y="2112187"/>
                  <a:pt x="2038412" y="2111689"/>
                </a:cubicBezTo>
                <a:close/>
                <a:moveTo>
                  <a:pt x="1919251" y="2140547"/>
                </a:moveTo>
                <a:cubicBezTo>
                  <a:pt x="1919251" y="2156841"/>
                  <a:pt x="1934053" y="2170150"/>
                  <a:pt x="1950347" y="2168782"/>
                </a:cubicBezTo>
                <a:cubicBezTo>
                  <a:pt x="1965771" y="2167538"/>
                  <a:pt x="1977215" y="2154353"/>
                  <a:pt x="1976344" y="2138805"/>
                </a:cubicBezTo>
                <a:cubicBezTo>
                  <a:pt x="1975473" y="2123506"/>
                  <a:pt x="1962164" y="2111192"/>
                  <a:pt x="1947113" y="2111689"/>
                </a:cubicBezTo>
                <a:cubicBezTo>
                  <a:pt x="1932063" y="2112187"/>
                  <a:pt x="1919127" y="2125496"/>
                  <a:pt x="1919251" y="2140547"/>
                </a:cubicBezTo>
                <a:close/>
                <a:moveTo>
                  <a:pt x="1829818" y="2138681"/>
                </a:moveTo>
                <a:cubicBezTo>
                  <a:pt x="1828823" y="2153732"/>
                  <a:pt x="1840764" y="2167538"/>
                  <a:pt x="1855939" y="2168782"/>
                </a:cubicBezTo>
                <a:cubicBezTo>
                  <a:pt x="1872606" y="2170275"/>
                  <a:pt x="1886662" y="2157339"/>
                  <a:pt x="1886911" y="2140671"/>
                </a:cubicBezTo>
                <a:cubicBezTo>
                  <a:pt x="1887035" y="2125372"/>
                  <a:pt x="1874597" y="2112187"/>
                  <a:pt x="1859546" y="2111565"/>
                </a:cubicBezTo>
                <a:cubicBezTo>
                  <a:pt x="1844869" y="2110943"/>
                  <a:pt x="1830937" y="2123755"/>
                  <a:pt x="1829942" y="2138556"/>
                </a:cubicBezTo>
                <a:close/>
                <a:moveTo>
                  <a:pt x="1770237" y="2111689"/>
                </a:moveTo>
                <a:cubicBezTo>
                  <a:pt x="1755436" y="2110943"/>
                  <a:pt x="1741504" y="2123506"/>
                  <a:pt x="1740261" y="2138432"/>
                </a:cubicBezTo>
                <a:cubicBezTo>
                  <a:pt x="1739017" y="2154602"/>
                  <a:pt x="1752575" y="2169031"/>
                  <a:pt x="1768994" y="2169031"/>
                </a:cubicBezTo>
                <a:cubicBezTo>
                  <a:pt x="1784542" y="2169031"/>
                  <a:pt x="1796980" y="2156717"/>
                  <a:pt x="1797353" y="2141169"/>
                </a:cubicBezTo>
                <a:cubicBezTo>
                  <a:pt x="1797726" y="2125994"/>
                  <a:pt x="1785288" y="2112560"/>
                  <a:pt x="1770237" y="2111814"/>
                </a:cubicBezTo>
                <a:close/>
                <a:moveTo>
                  <a:pt x="1653937" y="2139303"/>
                </a:moveTo>
                <a:cubicBezTo>
                  <a:pt x="1653315" y="2154851"/>
                  <a:pt x="1665132" y="2167911"/>
                  <a:pt x="1680556" y="2168907"/>
                </a:cubicBezTo>
                <a:cubicBezTo>
                  <a:pt x="1696975" y="2169902"/>
                  <a:pt x="1711279" y="2156344"/>
                  <a:pt x="1711154" y="2140049"/>
                </a:cubicBezTo>
                <a:cubicBezTo>
                  <a:pt x="1710906" y="2124874"/>
                  <a:pt x="1697970" y="2111938"/>
                  <a:pt x="1682795" y="2111689"/>
                </a:cubicBezTo>
                <a:cubicBezTo>
                  <a:pt x="1667620" y="2111441"/>
                  <a:pt x="1654559" y="2124003"/>
                  <a:pt x="1654061" y="2139303"/>
                </a:cubicBezTo>
                <a:close/>
                <a:moveTo>
                  <a:pt x="1593362" y="2111689"/>
                </a:moveTo>
                <a:cubicBezTo>
                  <a:pt x="1578187" y="2111316"/>
                  <a:pt x="1565002" y="2123755"/>
                  <a:pt x="1564380" y="2139054"/>
                </a:cubicBezTo>
                <a:cubicBezTo>
                  <a:pt x="1563633" y="2155722"/>
                  <a:pt x="1576943" y="2169280"/>
                  <a:pt x="1593610" y="2168782"/>
                </a:cubicBezTo>
                <a:cubicBezTo>
                  <a:pt x="1608910" y="2168285"/>
                  <a:pt x="1621473" y="2155349"/>
                  <a:pt x="1621473" y="2140174"/>
                </a:cubicBezTo>
                <a:cubicBezTo>
                  <a:pt x="1621473" y="2125123"/>
                  <a:pt x="1608412" y="2111938"/>
                  <a:pt x="1593362" y="2111565"/>
                </a:cubicBezTo>
                <a:close/>
                <a:moveTo>
                  <a:pt x="1474822" y="2140547"/>
                </a:moveTo>
                <a:cubicBezTo>
                  <a:pt x="1474822" y="2157214"/>
                  <a:pt x="1489002" y="2170150"/>
                  <a:pt x="1505670" y="2168782"/>
                </a:cubicBezTo>
                <a:cubicBezTo>
                  <a:pt x="1520845" y="2167538"/>
                  <a:pt x="1532910" y="2153856"/>
                  <a:pt x="1531915" y="2138805"/>
                </a:cubicBezTo>
                <a:cubicBezTo>
                  <a:pt x="1531044" y="2124003"/>
                  <a:pt x="1517113" y="2111192"/>
                  <a:pt x="1502436" y="2111689"/>
                </a:cubicBezTo>
                <a:cubicBezTo>
                  <a:pt x="1487261" y="2112187"/>
                  <a:pt x="1474822" y="2125372"/>
                  <a:pt x="1474822" y="2140671"/>
                </a:cubicBezTo>
                <a:close/>
                <a:moveTo>
                  <a:pt x="1418476" y="2111689"/>
                </a:moveTo>
                <a:cubicBezTo>
                  <a:pt x="1402555" y="2110570"/>
                  <a:pt x="1387628" y="2124750"/>
                  <a:pt x="1387877" y="2140796"/>
                </a:cubicBezTo>
                <a:cubicBezTo>
                  <a:pt x="1388126" y="2155846"/>
                  <a:pt x="1401062" y="2168658"/>
                  <a:pt x="1416361" y="2168907"/>
                </a:cubicBezTo>
                <a:cubicBezTo>
                  <a:pt x="1431909" y="2169031"/>
                  <a:pt x="1444597" y="2157090"/>
                  <a:pt x="1445219" y="2141542"/>
                </a:cubicBezTo>
                <a:cubicBezTo>
                  <a:pt x="1445841" y="2126367"/>
                  <a:pt x="1433651" y="2112809"/>
                  <a:pt x="1418600" y="2111814"/>
                </a:cubicBezTo>
                <a:close/>
                <a:moveTo>
                  <a:pt x="1355537" y="2140422"/>
                </a:moveTo>
                <a:cubicBezTo>
                  <a:pt x="1355537" y="2125123"/>
                  <a:pt x="1342974" y="2112062"/>
                  <a:pt x="1327923" y="2111565"/>
                </a:cubicBezTo>
                <a:cubicBezTo>
                  <a:pt x="1312126" y="2111067"/>
                  <a:pt x="1297573" y="2125994"/>
                  <a:pt x="1298320" y="2141790"/>
                </a:cubicBezTo>
                <a:cubicBezTo>
                  <a:pt x="1299066" y="2156841"/>
                  <a:pt x="1312500" y="2169280"/>
                  <a:pt x="1327799" y="2168907"/>
                </a:cubicBezTo>
                <a:cubicBezTo>
                  <a:pt x="1343347" y="2168533"/>
                  <a:pt x="1355537" y="2156095"/>
                  <a:pt x="1355537" y="2140547"/>
                </a:cubicBezTo>
                <a:close/>
                <a:moveTo>
                  <a:pt x="1265979" y="2141666"/>
                </a:moveTo>
                <a:cubicBezTo>
                  <a:pt x="1266726" y="2125247"/>
                  <a:pt x="1252795" y="2111192"/>
                  <a:pt x="1236500" y="2111689"/>
                </a:cubicBezTo>
                <a:cubicBezTo>
                  <a:pt x="1221449" y="2112187"/>
                  <a:pt x="1208513" y="2125621"/>
                  <a:pt x="1208638" y="2140547"/>
                </a:cubicBezTo>
                <a:cubicBezTo>
                  <a:pt x="1208762" y="2155722"/>
                  <a:pt x="1221574" y="2168533"/>
                  <a:pt x="1236873" y="2168782"/>
                </a:cubicBezTo>
                <a:cubicBezTo>
                  <a:pt x="1252421" y="2169031"/>
                  <a:pt x="1265233" y="2157090"/>
                  <a:pt x="1265855" y="2141666"/>
                </a:cubicBezTo>
                <a:close/>
                <a:moveTo>
                  <a:pt x="1122439" y="2140547"/>
                </a:moveTo>
                <a:cubicBezTo>
                  <a:pt x="1122439" y="2157214"/>
                  <a:pt x="1136619" y="2170150"/>
                  <a:pt x="1153286" y="2168782"/>
                </a:cubicBezTo>
                <a:cubicBezTo>
                  <a:pt x="1168461" y="2167538"/>
                  <a:pt x="1180527" y="2153856"/>
                  <a:pt x="1179532" y="2138805"/>
                </a:cubicBezTo>
                <a:cubicBezTo>
                  <a:pt x="1178661" y="2124003"/>
                  <a:pt x="1164730" y="2111192"/>
                  <a:pt x="1150052" y="2111689"/>
                </a:cubicBezTo>
                <a:cubicBezTo>
                  <a:pt x="1134877" y="2112187"/>
                  <a:pt x="1122439" y="2125372"/>
                  <a:pt x="1122439" y="2140671"/>
                </a:cubicBezTo>
                <a:close/>
                <a:moveTo>
                  <a:pt x="1061614" y="2111689"/>
                </a:moveTo>
                <a:cubicBezTo>
                  <a:pt x="1046439" y="2111565"/>
                  <a:pt x="1033379" y="2124128"/>
                  <a:pt x="1032881" y="2139427"/>
                </a:cubicBezTo>
                <a:cubicBezTo>
                  <a:pt x="1032259" y="2156095"/>
                  <a:pt x="1045693" y="2169528"/>
                  <a:pt x="1062485" y="2168907"/>
                </a:cubicBezTo>
                <a:cubicBezTo>
                  <a:pt x="1077784" y="2168285"/>
                  <a:pt x="1090223" y="2155224"/>
                  <a:pt x="1090099" y="2140049"/>
                </a:cubicBezTo>
                <a:cubicBezTo>
                  <a:pt x="1089850" y="2124874"/>
                  <a:pt x="1076789" y="2111938"/>
                  <a:pt x="1061739" y="2111814"/>
                </a:cubicBezTo>
                <a:close/>
                <a:moveTo>
                  <a:pt x="971435" y="2111689"/>
                </a:moveTo>
                <a:cubicBezTo>
                  <a:pt x="955141" y="2111938"/>
                  <a:pt x="941956" y="2126615"/>
                  <a:pt x="943324" y="2142910"/>
                </a:cubicBezTo>
                <a:cubicBezTo>
                  <a:pt x="944692" y="2158334"/>
                  <a:pt x="957877" y="2169777"/>
                  <a:pt x="973425" y="2168782"/>
                </a:cubicBezTo>
                <a:cubicBezTo>
                  <a:pt x="988725" y="2167911"/>
                  <a:pt x="1000914" y="2154478"/>
                  <a:pt x="1000292" y="2139303"/>
                </a:cubicBezTo>
                <a:cubicBezTo>
                  <a:pt x="999670" y="2124252"/>
                  <a:pt x="986237" y="2111441"/>
                  <a:pt x="971311" y="2111565"/>
                </a:cubicBezTo>
                <a:close/>
                <a:moveTo>
                  <a:pt x="910984" y="2140547"/>
                </a:moveTo>
                <a:cubicBezTo>
                  <a:pt x="910984" y="2125621"/>
                  <a:pt x="898172" y="2112187"/>
                  <a:pt x="883121" y="2111689"/>
                </a:cubicBezTo>
                <a:cubicBezTo>
                  <a:pt x="866827" y="2111192"/>
                  <a:pt x="853020" y="2125372"/>
                  <a:pt x="853766" y="2141666"/>
                </a:cubicBezTo>
                <a:cubicBezTo>
                  <a:pt x="854513" y="2157090"/>
                  <a:pt x="867325" y="2169031"/>
                  <a:pt x="882873" y="2168782"/>
                </a:cubicBezTo>
                <a:cubicBezTo>
                  <a:pt x="898172" y="2168533"/>
                  <a:pt x="910984" y="2155597"/>
                  <a:pt x="910984" y="2140547"/>
                </a:cubicBezTo>
                <a:close/>
                <a:moveTo>
                  <a:pt x="795305" y="2111689"/>
                </a:moveTo>
                <a:cubicBezTo>
                  <a:pt x="780130" y="2111814"/>
                  <a:pt x="767070" y="2124874"/>
                  <a:pt x="766946" y="2139925"/>
                </a:cubicBezTo>
                <a:cubicBezTo>
                  <a:pt x="766697" y="2156219"/>
                  <a:pt x="781001" y="2169777"/>
                  <a:pt x="797420" y="2168782"/>
                </a:cubicBezTo>
                <a:cubicBezTo>
                  <a:pt x="812844" y="2167787"/>
                  <a:pt x="824660" y="2154851"/>
                  <a:pt x="824038" y="2139303"/>
                </a:cubicBezTo>
                <a:cubicBezTo>
                  <a:pt x="823541" y="2124003"/>
                  <a:pt x="810480" y="2111441"/>
                  <a:pt x="795305" y="2111565"/>
                </a:cubicBezTo>
                <a:close/>
                <a:moveTo>
                  <a:pt x="705499" y="2111689"/>
                </a:moveTo>
                <a:cubicBezTo>
                  <a:pt x="690324" y="2111938"/>
                  <a:pt x="677388" y="2125123"/>
                  <a:pt x="677264" y="2140174"/>
                </a:cubicBezTo>
                <a:cubicBezTo>
                  <a:pt x="677264" y="2156468"/>
                  <a:pt x="691568" y="2169902"/>
                  <a:pt x="707987" y="2168782"/>
                </a:cubicBezTo>
                <a:cubicBezTo>
                  <a:pt x="723411" y="2167663"/>
                  <a:pt x="735103" y="2154602"/>
                  <a:pt x="734357" y="2139054"/>
                </a:cubicBezTo>
                <a:cubicBezTo>
                  <a:pt x="733735" y="2123755"/>
                  <a:pt x="720550" y="2111316"/>
                  <a:pt x="705375" y="2111565"/>
                </a:cubicBezTo>
                <a:close/>
                <a:moveTo>
                  <a:pt x="440434" y="2025739"/>
                </a:moveTo>
                <a:cubicBezTo>
                  <a:pt x="424886" y="2025739"/>
                  <a:pt x="411950" y="2038675"/>
                  <a:pt x="412199" y="2054348"/>
                </a:cubicBezTo>
                <a:cubicBezTo>
                  <a:pt x="412447" y="2068901"/>
                  <a:pt x="424015" y="2080842"/>
                  <a:pt x="438568" y="2081712"/>
                </a:cubicBezTo>
                <a:cubicBezTo>
                  <a:pt x="454614" y="2082707"/>
                  <a:pt x="467675" y="2070766"/>
                  <a:pt x="468048" y="2054721"/>
                </a:cubicBezTo>
                <a:cubicBezTo>
                  <a:pt x="468545" y="2038799"/>
                  <a:pt x="456107" y="2025863"/>
                  <a:pt x="440434" y="2025739"/>
                </a:cubicBezTo>
                <a:close/>
                <a:moveTo>
                  <a:pt x="263309" y="2025739"/>
                </a:moveTo>
                <a:cubicBezTo>
                  <a:pt x="247637" y="2026237"/>
                  <a:pt x="235572" y="2039546"/>
                  <a:pt x="236442" y="2055343"/>
                </a:cubicBezTo>
                <a:cubicBezTo>
                  <a:pt x="237313" y="2070269"/>
                  <a:pt x="248756" y="2081339"/>
                  <a:pt x="263683" y="2081588"/>
                </a:cubicBezTo>
                <a:cubicBezTo>
                  <a:pt x="279480" y="2081837"/>
                  <a:pt x="292416" y="2069149"/>
                  <a:pt x="292291" y="2053477"/>
                </a:cubicBezTo>
                <a:cubicBezTo>
                  <a:pt x="292167" y="2037929"/>
                  <a:pt x="278858" y="2025117"/>
                  <a:pt x="263309" y="2025615"/>
                </a:cubicBezTo>
                <a:close/>
                <a:moveTo>
                  <a:pt x="322641" y="2054721"/>
                </a:moveTo>
                <a:cubicBezTo>
                  <a:pt x="323139" y="2070393"/>
                  <a:pt x="336448" y="2082459"/>
                  <a:pt x="352245" y="2081588"/>
                </a:cubicBezTo>
                <a:cubicBezTo>
                  <a:pt x="367171" y="2080717"/>
                  <a:pt x="378242" y="2069274"/>
                  <a:pt x="378490" y="2054348"/>
                </a:cubicBezTo>
                <a:cubicBezTo>
                  <a:pt x="378739" y="2038551"/>
                  <a:pt x="366052" y="2025615"/>
                  <a:pt x="350379" y="2025739"/>
                </a:cubicBezTo>
                <a:cubicBezTo>
                  <a:pt x="334831" y="2025863"/>
                  <a:pt x="322019" y="2039173"/>
                  <a:pt x="322517" y="2054721"/>
                </a:cubicBezTo>
                <a:close/>
                <a:moveTo>
                  <a:pt x="57327" y="2055716"/>
                </a:moveTo>
                <a:cubicBezTo>
                  <a:pt x="58323" y="2070642"/>
                  <a:pt x="69890" y="2081588"/>
                  <a:pt x="84817" y="2081588"/>
                </a:cubicBezTo>
                <a:cubicBezTo>
                  <a:pt x="100614" y="2081588"/>
                  <a:pt x="113425" y="2068776"/>
                  <a:pt x="113176" y="2053228"/>
                </a:cubicBezTo>
                <a:cubicBezTo>
                  <a:pt x="112803" y="2037680"/>
                  <a:pt x="99370" y="2025117"/>
                  <a:pt x="83946" y="2025739"/>
                </a:cubicBezTo>
                <a:cubicBezTo>
                  <a:pt x="68273" y="2026361"/>
                  <a:pt x="56332" y="2039794"/>
                  <a:pt x="57327" y="2055716"/>
                </a:cubicBezTo>
                <a:close/>
                <a:moveTo>
                  <a:pt x="146885" y="2055965"/>
                </a:moveTo>
                <a:cubicBezTo>
                  <a:pt x="148004" y="2070891"/>
                  <a:pt x="159697" y="2081712"/>
                  <a:pt x="174623" y="2081712"/>
                </a:cubicBezTo>
                <a:cubicBezTo>
                  <a:pt x="190420" y="2081712"/>
                  <a:pt x="203107" y="2068652"/>
                  <a:pt x="202734" y="2053104"/>
                </a:cubicBezTo>
                <a:cubicBezTo>
                  <a:pt x="202236" y="2037556"/>
                  <a:pt x="188678" y="2024993"/>
                  <a:pt x="173255" y="2025863"/>
                </a:cubicBezTo>
                <a:cubicBezTo>
                  <a:pt x="157582" y="2026610"/>
                  <a:pt x="145765" y="2040168"/>
                  <a:pt x="146885" y="2056089"/>
                </a:cubicBezTo>
                <a:close/>
                <a:moveTo>
                  <a:pt x="501881" y="2055467"/>
                </a:moveTo>
                <a:cubicBezTo>
                  <a:pt x="502751" y="2071140"/>
                  <a:pt x="516558" y="2082832"/>
                  <a:pt x="532355" y="2081588"/>
                </a:cubicBezTo>
                <a:cubicBezTo>
                  <a:pt x="547157" y="2080344"/>
                  <a:pt x="557978" y="2068527"/>
                  <a:pt x="557854" y="2053601"/>
                </a:cubicBezTo>
                <a:cubicBezTo>
                  <a:pt x="557730" y="2037804"/>
                  <a:pt x="544545" y="2025117"/>
                  <a:pt x="528996" y="2025739"/>
                </a:cubicBezTo>
                <a:cubicBezTo>
                  <a:pt x="513448" y="2026361"/>
                  <a:pt x="501010" y="2040043"/>
                  <a:pt x="502005" y="2055467"/>
                </a:cubicBezTo>
                <a:close/>
                <a:moveTo>
                  <a:pt x="13383097" y="2025739"/>
                </a:moveTo>
                <a:cubicBezTo>
                  <a:pt x="13367674" y="2026485"/>
                  <a:pt x="13355360" y="2040416"/>
                  <a:pt x="13356354" y="2055840"/>
                </a:cubicBezTo>
                <a:cubicBezTo>
                  <a:pt x="13357350" y="2070269"/>
                  <a:pt x="13369540" y="2081588"/>
                  <a:pt x="13384092" y="2081712"/>
                </a:cubicBezTo>
                <a:cubicBezTo>
                  <a:pt x="13400138" y="2081837"/>
                  <a:pt x="13412577" y="2069274"/>
                  <a:pt x="13412203" y="2053228"/>
                </a:cubicBezTo>
                <a:cubicBezTo>
                  <a:pt x="13411831" y="2037556"/>
                  <a:pt x="13398521" y="2024868"/>
                  <a:pt x="13382973" y="2025739"/>
                </a:cubicBezTo>
                <a:close/>
                <a:moveTo>
                  <a:pt x="13293167" y="2025739"/>
                </a:moveTo>
                <a:cubicBezTo>
                  <a:pt x="13277743" y="2026734"/>
                  <a:pt x="13265554" y="2040790"/>
                  <a:pt x="13266922" y="2056213"/>
                </a:cubicBezTo>
                <a:cubicBezTo>
                  <a:pt x="13268165" y="2070642"/>
                  <a:pt x="13280479" y="2081712"/>
                  <a:pt x="13295033" y="2081712"/>
                </a:cubicBezTo>
                <a:cubicBezTo>
                  <a:pt x="13311078" y="2081712"/>
                  <a:pt x="13323267" y="2068901"/>
                  <a:pt x="13322771" y="2052855"/>
                </a:cubicBezTo>
                <a:cubicBezTo>
                  <a:pt x="13322273" y="2037182"/>
                  <a:pt x="13308715" y="2024744"/>
                  <a:pt x="13293167" y="2025739"/>
                </a:cubicBezTo>
                <a:close/>
                <a:moveTo>
                  <a:pt x="13208460" y="2025739"/>
                </a:moveTo>
                <a:cubicBezTo>
                  <a:pt x="13192787" y="2025739"/>
                  <a:pt x="13180224" y="2038675"/>
                  <a:pt x="13180598" y="2054472"/>
                </a:cubicBezTo>
                <a:cubicBezTo>
                  <a:pt x="13180971" y="2069398"/>
                  <a:pt x="13192042" y="2080842"/>
                  <a:pt x="13206967" y="2081588"/>
                </a:cubicBezTo>
                <a:cubicBezTo>
                  <a:pt x="13222889" y="2082334"/>
                  <a:pt x="13236075" y="2070269"/>
                  <a:pt x="13236447" y="2054472"/>
                </a:cubicBezTo>
                <a:cubicBezTo>
                  <a:pt x="13236820" y="2038924"/>
                  <a:pt x="13224008" y="2025739"/>
                  <a:pt x="13208460" y="2025615"/>
                </a:cubicBezTo>
                <a:close/>
                <a:moveTo>
                  <a:pt x="13090916" y="2053850"/>
                </a:moveTo>
                <a:cubicBezTo>
                  <a:pt x="13090916" y="2068776"/>
                  <a:pt x="13101738" y="2080469"/>
                  <a:pt x="13116663" y="2081588"/>
                </a:cubicBezTo>
                <a:cubicBezTo>
                  <a:pt x="13132461" y="2082707"/>
                  <a:pt x="13146018" y="2070891"/>
                  <a:pt x="13146890" y="2055218"/>
                </a:cubicBezTo>
                <a:cubicBezTo>
                  <a:pt x="13147635" y="2039794"/>
                  <a:pt x="13135074" y="2026112"/>
                  <a:pt x="13119649" y="2025739"/>
                </a:cubicBezTo>
                <a:cubicBezTo>
                  <a:pt x="13103977" y="2025241"/>
                  <a:pt x="13091041" y="2038053"/>
                  <a:pt x="13091041" y="2053850"/>
                </a:cubicBezTo>
                <a:close/>
                <a:moveTo>
                  <a:pt x="13057333" y="2052606"/>
                </a:moveTo>
                <a:cubicBezTo>
                  <a:pt x="13056586" y="2037182"/>
                  <a:pt x="13042655" y="2024868"/>
                  <a:pt x="13027231" y="2025863"/>
                </a:cubicBezTo>
                <a:cubicBezTo>
                  <a:pt x="13012802" y="2026858"/>
                  <a:pt x="13001483" y="2039048"/>
                  <a:pt x="13001360" y="2053601"/>
                </a:cubicBezTo>
                <a:cubicBezTo>
                  <a:pt x="13001235" y="2069647"/>
                  <a:pt x="13013798" y="2082086"/>
                  <a:pt x="13029843" y="2081712"/>
                </a:cubicBezTo>
                <a:cubicBezTo>
                  <a:pt x="13045515" y="2081339"/>
                  <a:pt x="13058203" y="2068030"/>
                  <a:pt x="13057333" y="2052482"/>
                </a:cubicBezTo>
                <a:close/>
                <a:moveTo>
                  <a:pt x="12939414" y="2025863"/>
                </a:moveTo>
                <a:cubicBezTo>
                  <a:pt x="12923742" y="2025863"/>
                  <a:pt x="12911303" y="2039048"/>
                  <a:pt x="12911801" y="2054845"/>
                </a:cubicBezTo>
                <a:cubicBezTo>
                  <a:pt x="12912299" y="2069771"/>
                  <a:pt x="12923494" y="2081090"/>
                  <a:pt x="12938420" y="2081712"/>
                </a:cubicBezTo>
                <a:cubicBezTo>
                  <a:pt x="12954342" y="2082334"/>
                  <a:pt x="12967401" y="2070020"/>
                  <a:pt x="12967650" y="2054348"/>
                </a:cubicBezTo>
                <a:cubicBezTo>
                  <a:pt x="12967899" y="2038799"/>
                  <a:pt x="12954963" y="2025739"/>
                  <a:pt x="12939414" y="2025863"/>
                </a:cubicBezTo>
                <a:close/>
                <a:moveTo>
                  <a:pt x="12852967" y="2025863"/>
                </a:moveTo>
                <a:cubicBezTo>
                  <a:pt x="12837419" y="2025863"/>
                  <a:pt x="12824607" y="2039048"/>
                  <a:pt x="12824980" y="2054721"/>
                </a:cubicBezTo>
                <a:cubicBezTo>
                  <a:pt x="12825354" y="2069274"/>
                  <a:pt x="12836921" y="2081090"/>
                  <a:pt x="12851475" y="2081837"/>
                </a:cubicBezTo>
                <a:cubicBezTo>
                  <a:pt x="12867396" y="2082707"/>
                  <a:pt x="12880456" y="2070642"/>
                  <a:pt x="12880829" y="2054596"/>
                </a:cubicBezTo>
                <a:cubicBezTo>
                  <a:pt x="12881203" y="2038799"/>
                  <a:pt x="12868640" y="2025739"/>
                  <a:pt x="12852967" y="2025863"/>
                </a:cubicBezTo>
                <a:close/>
                <a:moveTo>
                  <a:pt x="12791273" y="2054099"/>
                </a:moveTo>
                <a:cubicBezTo>
                  <a:pt x="12791273" y="2039421"/>
                  <a:pt x="12780327" y="2027107"/>
                  <a:pt x="12765897" y="2025863"/>
                </a:cubicBezTo>
                <a:cubicBezTo>
                  <a:pt x="12750474" y="2024495"/>
                  <a:pt x="12736418" y="2036561"/>
                  <a:pt x="12735424" y="2052109"/>
                </a:cubicBezTo>
                <a:cubicBezTo>
                  <a:pt x="12734428" y="2067657"/>
                  <a:pt x="12746742" y="2081215"/>
                  <a:pt x="12762414" y="2081837"/>
                </a:cubicBezTo>
                <a:cubicBezTo>
                  <a:pt x="12778336" y="2082459"/>
                  <a:pt x="12791148" y="2070145"/>
                  <a:pt x="12791273" y="2054099"/>
                </a:cubicBezTo>
                <a:close/>
                <a:moveTo>
                  <a:pt x="12673354" y="2025739"/>
                </a:moveTo>
                <a:cubicBezTo>
                  <a:pt x="12657930" y="2025988"/>
                  <a:pt x="12645120" y="2039546"/>
                  <a:pt x="12645865" y="2054969"/>
                </a:cubicBezTo>
                <a:cubicBezTo>
                  <a:pt x="12646488" y="2069523"/>
                  <a:pt x="12658304" y="2081215"/>
                  <a:pt x="12672858" y="2081712"/>
                </a:cubicBezTo>
                <a:cubicBezTo>
                  <a:pt x="12688779" y="2082334"/>
                  <a:pt x="12701714" y="2070020"/>
                  <a:pt x="12701839" y="2053974"/>
                </a:cubicBezTo>
                <a:cubicBezTo>
                  <a:pt x="12701963" y="2038178"/>
                  <a:pt x="12689151" y="2025366"/>
                  <a:pt x="12673479" y="2025615"/>
                </a:cubicBezTo>
                <a:close/>
                <a:moveTo>
                  <a:pt x="12559418" y="2053974"/>
                </a:moveTo>
                <a:cubicBezTo>
                  <a:pt x="12559418" y="2068901"/>
                  <a:pt x="12570489" y="2080593"/>
                  <a:pt x="12585290" y="2081588"/>
                </a:cubicBezTo>
                <a:cubicBezTo>
                  <a:pt x="12601087" y="2082583"/>
                  <a:pt x="12614645" y="2070766"/>
                  <a:pt x="12615267" y="2054969"/>
                </a:cubicBezTo>
                <a:cubicBezTo>
                  <a:pt x="12615888" y="2039546"/>
                  <a:pt x="12603327" y="2025988"/>
                  <a:pt x="12587778" y="2025739"/>
                </a:cubicBezTo>
                <a:cubicBezTo>
                  <a:pt x="12572106" y="2025366"/>
                  <a:pt x="12559294" y="2038302"/>
                  <a:pt x="12559418" y="2053974"/>
                </a:cubicBezTo>
                <a:close/>
                <a:moveTo>
                  <a:pt x="12469860" y="2054472"/>
                </a:moveTo>
                <a:cubicBezTo>
                  <a:pt x="12470233" y="2069398"/>
                  <a:pt x="12481304" y="2080842"/>
                  <a:pt x="12496229" y="2081588"/>
                </a:cubicBezTo>
                <a:cubicBezTo>
                  <a:pt x="12512151" y="2082334"/>
                  <a:pt x="12525337" y="2070269"/>
                  <a:pt x="12525709" y="2054472"/>
                </a:cubicBezTo>
                <a:cubicBezTo>
                  <a:pt x="12526082" y="2038924"/>
                  <a:pt x="12513270" y="2025739"/>
                  <a:pt x="12497722" y="2025739"/>
                </a:cubicBezTo>
                <a:cubicBezTo>
                  <a:pt x="12482051" y="2025739"/>
                  <a:pt x="12469488" y="2038675"/>
                  <a:pt x="12469860" y="2054472"/>
                </a:cubicBezTo>
                <a:close/>
                <a:moveTo>
                  <a:pt x="12408041" y="2025739"/>
                </a:moveTo>
                <a:cubicBezTo>
                  <a:pt x="12392368" y="2025739"/>
                  <a:pt x="12379930" y="2038799"/>
                  <a:pt x="12380303" y="2054721"/>
                </a:cubicBezTo>
                <a:cubicBezTo>
                  <a:pt x="12380801" y="2069647"/>
                  <a:pt x="12391995" y="2080966"/>
                  <a:pt x="12406797" y="2081712"/>
                </a:cubicBezTo>
                <a:cubicBezTo>
                  <a:pt x="12422719" y="2082459"/>
                  <a:pt x="12435903" y="2070145"/>
                  <a:pt x="12436152" y="2054472"/>
                </a:cubicBezTo>
                <a:cubicBezTo>
                  <a:pt x="12436401" y="2038924"/>
                  <a:pt x="12423589" y="2025863"/>
                  <a:pt x="12407916" y="2025863"/>
                </a:cubicBezTo>
                <a:close/>
                <a:moveTo>
                  <a:pt x="12321345" y="2025739"/>
                </a:moveTo>
                <a:cubicBezTo>
                  <a:pt x="12305796" y="2025863"/>
                  <a:pt x="12292984" y="2039173"/>
                  <a:pt x="12293482" y="2054721"/>
                </a:cubicBezTo>
                <a:cubicBezTo>
                  <a:pt x="12293979" y="2069274"/>
                  <a:pt x="12305672" y="2081090"/>
                  <a:pt x="12320226" y="2081712"/>
                </a:cubicBezTo>
                <a:cubicBezTo>
                  <a:pt x="12336146" y="2082459"/>
                  <a:pt x="12349082" y="2070269"/>
                  <a:pt x="12349456" y="2054348"/>
                </a:cubicBezTo>
                <a:cubicBezTo>
                  <a:pt x="12349705" y="2038551"/>
                  <a:pt x="12337017" y="2025615"/>
                  <a:pt x="12321345" y="2025739"/>
                </a:cubicBezTo>
                <a:close/>
                <a:moveTo>
                  <a:pt x="12203925" y="2053974"/>
                </a:moveTo>
                <a:cubicBezTo>
                  <a:pt x="12203925" y="2069647"/>
                  <a:pt x="12216985" y="2082086"/>
                  <a:pt x="12232907" y="2081712"/>
                </a:cubicBezTo>
                <a:cubicBezTo>
                  <a:pt x="12247832" y="2081215"/>
                  <a:pt x="12259152" y="2070020"/>
                  <a:pt x="12259774" y="2055218"/>
                </a:cubicBezTo>
                <a:cubicBezTo>
                  <a:pt x="12260520" y="2039297"/>
                  <a:pt x="12248206" y="2026112"/>
                  <a:pt x="12232533" y="2025863"/>
                </a:cubicBezTo>
                <a:cubicBezTo>
                  <a:pt x="12216985" y="2025615"/>
                  <a:pt x="12203925" y="2038426"/>
                  <a:pt x="12203925" y="2054099"/>
                </a:cubicBezTo>
                <a:close/>
                <a:moveTo>
                  <a:pt x="12114367" y="2055343"/>
                </a:moveTo>
                <a:cubicBezTo>
                  <a:pt x="12115238" y="2071015"/>
                  <a:pt x="12128796" y="2082832"/>
                  <a:pt x="12144717" y="2081588"/>
                </a:cubicBezTo>
                <a:cubicBezTo>
                  <a:pt x="12159644" y="2080469"/>
                  <a:pt x="12170341" y="2068652"/>
                  <a:pt x="12170341" y="2053726"/>
                </a:cubicBezTo>
                <a:cubicBezTo>
                  <a:pt x="12170341" y="2037929"/>
                  <a:pt x="12157156" y="2025241"/>
                  <a:pt x="12141608" y="2025739"/>
                </a:cubicBezTo>
                <a:cubicBezTo>
                  <a:pt x="12126059" y="2026237"/>
                  <a:pt x="12113621" y="2039919"/>
                  <a:pt x="12114492" y="2055343"/>
                </a:cubicBezTo>
                <a:close/>
                <a:moveTo>
                  <a:pt x="12052921" y="2025739"/>
                </a:moveTo>
                <a:cubicBezTo>
                  <a:pt x="12037373" y="2025739"/>
                  <a:pt x="12024437" y="2038799"/>
                  <a:pt x="12024685" y="2054348"/>
                </a:cubicBezTo>
                <a:cubicBezTo>
                  <a:pt x="12024934" y="2068901"/>
                  <a:pt x="12036502" y="2080842"/>
                  <a:pt x="12051055" y="2081712"/>
                </a:cubicBezTo>
                <a:cubicBezTo>
                  <a:pt x="12067101" y="2082707"/>
                  <a:pt x="12080037" y="2070766"/>
                  <a:pt x="12080535" y="2054721"/>
                </a:cubicBezTo>
                <a:cubicBezTo>
                  <a:pt x="12081032" y="2038799"/>
                  <a:pt x="12068594" y="2025863"/>
                  <a:pt x="12052796" y="2025739"/>
                </a:cubicBezTo>
                <a:close/>
                <a:moveTo>
                  <a:pt x="11994335" y="2052482"/>
                </a:moveTo>
                <a:cubicBezTo>
                  <a:pt x="11993589" y="2037058"/>
                  <a:pt x="11979658" y="2024744"/>
                  <a:pt x="11964234" y="2025739"/>
                </a:cubicBezTo>
                <a:cubicBezTo>
                  <a:pt x="11949806" y="2026734"/>
                  <a:pt x="11938486" y="2038924"/>
                  <a:pt x="11938362" y="2053477"/>
                </a:cubicBezTo>
                <a:cubicBezTo>
                  <a:pt x="11938238" y="2069523"/>
                  <a:pt x="11950800" y="2081961"/>
                  <a:pt x="11966846" y="2081588"/>
                </a:cubicBezTo>
                <a:cubicBezTo>
                  <a:pt x="11982519" y="2081215"/>
                  <a:pt x="11995206" y="2067906"/>
                  <a:pt x="11994335" y="2052358"/>
                </a:cubicBezTo>
                <a:close/>
                <a:moveTo>
                  <a:pt x="11876915" y="2025739"/>
                </a:moveTo>
                <a:cubicBezTo>
                  <a:pt x="11861243" y="2025615"/>
                  <a:pt x="11848556" y="2038551"/>
                  <a:pt x="11848805" y="2054348"/>
                </a:cubicBezTo>
                <a:cubicBezTo>
                  <a:pt x="11849053" y="2069274"/>
                  <a:pt x="11860124" y="2080842"/>
                  <a:pt x="11875050" y="2081588"/>
                </a:cubicBezTo>
                <a:cubicBezTo>
                  <a:pt x="11890971" y="2082459"/>
                  <a:pt x="11904280" y="2070393"/>
                  <a:pt x="11904778" y="2054721"/>
                </a:cubicBezTo>
                <a:cubicBezTo>
                  <a:pt x="11905276" y="2039173"/>
                  <a:pt x="11892464" y="2025863"/>
                  <a:pt x="11876915" y="2025739"/>
                </a:cubicBezTo>
                <a:close/>
                <a:moveTo>
                  <a:pt x="11785742" y="2025739"/>
                </a:moveTo>
                <a:cubicBezTo>
                  <a:pt x="11770069" y="2026485"/>
                  <a:pt x="11758252" y="2040043"/>
                  <a:pt x="11759372" y="2055965"/>
                </a:cubicBezTo>
                <a:cubicBezTo>
                  <a:pt x="11760491" y="2070766"/>
                  <a:pt x="11772183" y="2081712"/>
                  <a:pt x="11787110" y="2081712"/>
                </a:cubicBezTo>
                <a:cubicBezTo>
                  <a:pt x="11802907" y="2081712"/>
                  <a:pt x="11815594" y="2068652"/>
                  <a:pt x="11815221" y="2053104"/>
                </a:cubicBezTo>
                <a:cubicBezTo>
                  <a:pt x="11814723" y="2037556"/>
                  <a:pt x="11801165" y="2024993"/>
                  <a:pt x="11785742" y="2025863"/>
                </a:cubicBezTo>
                <a:close/>
                <a:moveTo>
                  <a:pt x="11700662" y="2025739"/>
                </a:moveTo>
                <a:cubicBezTo>
                  <a:pt x="11685113" y="2025739"/>
                  <a:pt x="11672178" y="2038675"/>
                  <a:pt x="11672426" y="2054348"/>
                </a:cubicBezTo>
                <a:cubicBezTo>
                  <a:pt x="11672675" y="2068901"/>
                  <a:pt x="11684243" y="2080842"/>
                  <a:pt x="11698796" y="2081712"/>
                </a:cubicBezTo>
                <a:cubicBezTo>
                  <a:pt x="11714842" y="2082707"/>
                  <a:pt x="11727902" y="2070766"/>
                  <a:pt x="11728276" y="2054721"/>
                </a:cubicBezTo>
                <a:cubicBezTo>
                  <a:pt x="11728773" y="2038799"/>
                  <a:pt x="11716334" y="2025863"/>
                  <a:pt x="11700662" y="2025739"/>
                </a:cubicBezTo>
                <a:close/>
                <a:moveTo>
                  <a:pt x="11638843" y="2053228"/>
                </a:moveTo>
                <a:cubicBezTo>
                  <a:pt x="11638593" y="2038675"/>
                  <a:pt x="11627150" y="2026610"/>
                  <a:pt x="11612721" y="2025739"/>
                </a:cubicBezTo>
                <a:cubicBezTo>
                  <a:pt x="11597297" y="2024744"/>
                  <a:pt x="11583491" y="2037182"/>
                  <a:pt x="11582869" y="2052731"/>
                </a:cubicBezTo>
                <a:cubicBezTo>
                  <a:pt x="11582247" y="2068279"/>
                  <a:pt x="11594934" y="2081464"/>
                  <a:pt x="11610607" y="2081712"/>
                </a:cubicBezTo>
                <a:cubicBezTo>
                  <a:pt x="11626652" y="2081961"/>
                  <a:pt x="11639091" y="2069398"/>
                  <a:pt x="11638843" y="2053352"/>
                </a:cubicBezTo>
                <a:close/>
                <a:moveTo>
                  <a:pt x="11549285" y="2053228"/>
                </a:moveTo>
                <a:cubicBezTo>
                  <a:pt x="11549036" y="2038675"/>
                  <a:pt x="11537593" y="2026610"/>
                  <a:pt x="11523164" y="2025739"/>
                </a:cubicBezTo>
                <a:cubicBezTo>
                  <a:pt x="11507740" y="2024744"/>
                  <a:pt x="11493933" y="2037182"/>
                  <a:pt x="11493312" y="2052731"/>
                </a:cubicBezTo>
                <a:cubicBezTo>
                  <a:pt x="11492690" y="2068279"/>
                  <a:pt x="11505377" y="2081464"/>
                  <a:pt x="11521049" y="2081712"/>
                </a:cubicBezTo>
                <a:cubicBezTo>
                  <a:pt x="11537095" y="2081961"/>
                  <a:pt x="11549534" y="2069398"/>
                  <a:pt x="11549285" y="2053352"/>
                </a:cubicBezTo>
                <a:close/>
                <a:moveTo>
                  <a:pt x="11434229" y="2025739"/>
                </a:moveTo>
                <a:cubicBezTo>
                  <a:pt x="11418556" y="2025988"/>
                  <a:pt x="11406242" y="2039297"/>
                  <a:pt x="11406988" y="2055094"/>
                </a:cubicBezTo>
                <a:cubicBezTo>
                  <a:pt x="11407734" y="2070020"/>
                  <a:pt x="11419053" y="2081215"/>
                  <a:pt x="11433980" y="2081588"/>
                </a:cubicBezTo>
                <a:cubicBezTo>
                  <a:pt x="11449777" y="2082086"/>
                  <a:pt x="11462837" y="2069523"/>
                  <a:pt x="11462837" y="2053850"/>
                </a:cubicBezTo>
                <a:cubicBezTo>
                  <a:pt x="11462837" y="2038302"/>
                  <a:pt x="11449777" y="2025366"/>
                  <a:pt x="11434229" y="2025739"/>
                </a:cubicBezTo>
                <a:close/>
                <a:moveTo>
                  <a:pt x="11345168" y="2025739"/>
                </a:moveTo>
                <a:cubicBezTo>
                  <a:pt x="11329496" y="2025739"/>
                  <a:pt x="11317058" y="2038799"/>
                  <a:pt x="11317431" y="2054721"/>
                </a:cubicBezTo>
                <a:cubicBezTo>
                  <a:pt x="11317928" y="2069647"/>
                  <a:pt x="11329123" y="2080966"/>
                  <a:pt x="11343925" y="2081712"/>
                </a:cubicBezTo>
                <a:cubicBezTo>
                  <a:pt x="11359846" y="2082459"/>
                  <a:pt x="11373031" y="2070145"/>
                  <a:pt x="11373279" y="2054472"/>
                </a:cubicBezTo>
                <a:cubicBezTo>
                  <a:pt x="11373528" y="2038924"/>
                  <a:pt x="11360716" y="2025863"/>
                  <a:pt x="11345044" y="2025863"/>
                </a:cubicBezTo>
                <a:close/>
                <a:moveTo>
                  <a:pt x="11255611" y="2025739"/>
                </a:moveTo>
                <a:cubicBezTo>
                  <a:pt x="11239939" y="2025739"/>
                  <a:pt x="11227500" y="2038924"/>
                  <a:pt x="11227998" y="2054721"/>
                </a:cubicBezTo>
                <a:cubicBezTo>
                  <a:pt x="11228496" y="2069647"/>
                  <a:pt x="11239690" y="2080966"/>
                  <a:pt x="11254616" y="2081588"/>
                </a:cubicBezTo>
                <a:cubicBezTo>
                  <a:pt x="11270537" y="2082210"/>
                  <a:pt x="11283598" y="2069896"/>
                  <a:pt x="11283846" y="2054223"/>
                </a:cubicBezTo>
                <a:cubicBezTo>
                  <a:pt x="11284095" y="2038675"/>
                  <a:pt x="11271160" y="2025615"/>
                  <a:pt x="11255611" y="2025739"/>
                </a:cubicBezTo>
                <a:close/>
                <a:moveTo>
                  <a:pt x="11138440" y="2055716"/>
                </a:moveTo>
                <a:cubicBezTo>
                  <a:pt x="11139435" y="2070642"/>
                  <a:pt x="11151003" y="2081588"/>
                  <a:pt x="11165929" y="2081588"/>
                </a:cubicBezTo>
                <a:cubicBezTo>
                  <a:pt x="11181727" y="2081588"/>
                  <a:pt x="11194538" y="2068776"/>
                  <a:pt x="11194290" y="2053228"/>
                </a:cubicBezTo>
                <a:cubicBezTo>
                  <a:pt x="11193916" y="2037680"/>
                  <a:pt x="11180482" y="2025117"/>
                  <a:pt x="11165059" y="2025739"/>
                </a:cubicBezTo>
                <a:cubicBezTo>
                  <a:pt x="11149386" y="2026361"/>
                  <a:pt x="11137445" y="2039794"/>
                  <a:pt x="11138440" y="2055716"/>
                </a:cubicBezTo>
                <a:close/>
                <a:moveTo>
                  <a:pt x="11079109" y="2025739"/>
                </a:moveTo>
                <a:cubicBezTo>
                  <a:pt x="11063685" y="2025988"/>
                  <a:pt x="11050873" y="2039546"/>
                  <a:pt x="11051619" y="2054969"/>
                </a:cubicBezTo>
                <a:cubicBezTo>
                  <a:pt x="11052241" y="2069523"/>
                  <a:pt x="11064058" y="2081215"/>
                  <a:pt x="11078611" y="2081712"/>
                </a:cubicBezTo>
                <a:cubicBezTo>
                  <a:pt x="11094532" y="2082334"/>
                  <a:pt x="11107468" y="2070020"/>
                  <a:pt x="11107593" y="2053974"/>
                </a:cubicBezTo>
                <a:cubicBezTo>
                  <a:pt x="11107717" y="2038178"/>
                  <a:pt x="11094905" y="2025366"/>
                  <a:pt x="11079233" y="2025615"/>
                </a:cubicBezTo>
                <a:close/>
                <a:moveTo>
                  <a:pt x="10988307" y="2025739"/>
                </a:moveTo>
                <a:cubicBezTo>
                  <a:pt x="10972883" y="2026734"/>
                  <a:pt x="10960694" y="2040914"/>
                  <a:pt x="10962062" y="2056213"/>
                </a:cubicBezTo>
                <a:cubicBezTo>
                  <a:pt x="10963306" y="2070642"/>
                  <a:pt x="10975620" y="2081712"/>
                  <a:pt x="10990297" y="2081588"/>
                </a:cubicBezTo>
                <a:cubicBezTo>
                  <a:pt x="11006343" y="2081588"/>
                  <a:pt x="11018533" y="2068652"/>
                  <a:pt x="11018035" y="2052731"/>
                </a:cubicBezTo>
                <a:cubicBezTo>
                  <a:pt x="11017413" y="2037058"/>
                  <a:pt x="11003855" y="2024744"/>
                  <a:pt x="10988307" y="2025739"/>
                </a:cubicBezTo>
                <a:close/>
                <a:moveTo>
                  <a:pt x="10872504" y="2053974"/>
                </a:moveTo>
                <a:cubicBezTo>
                  <a:pt x="10872504" y="2069647"/>
                  <a:pt x="10885565" y="2082086"/>
                  <a:pt x="10901486" y="2081712"/>
                </a:cubicBezTo>
                <a:cubicBezTo>
                  <a:pt x="10916412" y="2081215"/>
                  <a:pt x="10927731" y="2070020"/>
                  <a:pt x="10928354" y="2055094"/>
                </a:cubicBezTo>
                <a:cubicBezTo>
                  <a:pt x="10929100" y="2039173"/>
                  <a:pt x="10916785" y="2025988"/>
                  <a:pt x="10901113" y="2025739"/>
                </a:cubicBezTo>
                <a:cubicBezTo>
                  <a:pt x="10885565" y="2025490"/>
                  <a:pt x="10872504" y="2038302"/>
                  <a:pt x="10872504" y="2053974"/>
                </a:cubicBezTo>
                <a:close/>
                <a:moveTo>
                  <a:pt x="10813421" y="2025739"/>
                </a:moveTo>
                <a:cubicBezTo>
                  <a:pt x="10797749" y="2025988"/>
                  <a:pt x="10785434" y="2039297"/>
                  <a:pt x="10786181" y="2055094"/>
                </a:cubicBezTo>
                <a:cubicBezTo>
                  <a:pt x="10786928" y="2070020"/>
                  <a:pt x="10798246" y="2081215"/>
                  <a:pt x="10813173" y="2081588"/>
                </a:cubicBezTo>
                <a:cubicBezTo>
                  <a:pt x="10828969" y="2082086"/>
                  <a:pt x="10842030" y="2069523"/>
                  <a:pt x="10842030" y="2053850"/>
                </a:cubicBezTo>
                <a:cubicBezTo>
                  <a:pt x="10842030" y="2038302"/>
                  <a:pt x="10828969" y="2025366"/>
                  <a:pt x="10813421" y="2025739"/>
                </a:cubicBezTo>
                <a:close/>
                <a:moveTo>
                  <a:pt x="10725357" y="2025739"/>
                </a:moveTo>
                <a:cubicBezTo>
                  <a:pt x="10709809" y="2025117"/>
                  <a:pt x="10696624" y="2037929"/>
                  <a:pt x="10696499" y="2053601"/>
                </a:cubicBezTo>
                <a:cubicBezTo>
                  <a:pt x="10696499" y="2068527"/>
                  <a:pt x="10707196" y="2080344"/>
                  <a:pt x="10721998" y="2081588"/>
                </a:cubicBezTo>
                <a:cubicBezTo>
                  <a:pt x="10737795" y="2082832"/>
                  <a:pt x="10751477" y="2071140"/>
                  <a:pt x="10752348" y="2055467"/>
                </a:cubicBezTo>
                <a:cubicBezTo>
                  <a:pt x="10753219" y="2040043"/>
                  <a:pt x="10740781" y="2026361"/>
                  <a:pt x="10725232" y="2025739"/>
                </a:cubicBezTo>
                <a:close/>
                <a:moveTo>
                  <a:pt x="10633187" y="2025739"/>
                </a:moveTo>
                <a:cubicBezTo>
                  <a:pt x="10617514" y="2026610"/>
                  <a:pt x="10605822" y="2040292"/>
                  <a:pt x="10607066" y="2056089"/>
                </a:cubicBezTo>
                <a:cubicBezTo>
                  <a:pt x="10608310" y="2071015"/>
                  <a:pt x="10620127" y="2081712"/>
                  <a:pt x="10635053" y="2081588"/>
                </a:cubicBezTo>
                <a:cubicBezTo>
                  <a:pt x="10650850" y="2081464"/>
                  <a:pt x="10663537" y="2068279"/>
                  <a:pt x="10662915" y="2052731"/>
                </a:cubicBezTo>
                <a:cubicBezTo>
                  <a:pt x="10662293" y="2037182"/>
                  <a:pt x="10648611" y="2024744"/>
                  <a:pt x="10633187" y="2025739"/>
                </a:cubicBezTo>
                <a:close/>
                <a:moveTo>
                  <a:pt x="10576095" y="2053477"/>
                </a:moveTo>
                <a:cubicBezTo>
                  <a:pt x="10575970" y="2038924"/>
                  <a:pt x="10564527" y="2026734"/>
                  <a:pt x="10550098" y="2025739"/>
                </a:cubicBezTo>
                <a:cubicBezTo>
                  <a:pt x="10534674" y="2024619"/>
                  <a:pt x="10520743" y="2037058"/>
                  <a:pt x="10519997" y="2052482"/>
                </a:cubicBezTo>
                <a:cubicBezTo>
                  <a:pt x="10519250" y="2068030"/>
                  <a:pt x="10531938" y="2081339"/>
                  <a:pt x="10547610" y="2081588"/>
                </a:cubicBezTo>
                <a:cubicBezTo>
                  <a:pt x="10563656" y="2081837"/>
                  <a:pt x="10576219" y="2069398"/>
                  <a:pt x="10575970" y="2053352"/>
                </a:cubicBezTo>
                <a:close/>
                <a:moveTo>
                  <a:pt x="10486537" y="2053228"/>
                </a:moveTo>
                <a:cubicBezTo>
                  <a:pt x="10486288" y="2038675"/>
                  <a:pt x="10474845" y="2026610"/>
                  <a:pt x="10460416" y="2025739"/>
                </a:cubicBezTo>
                <a:cubicBezTo>
                  <a:pt x="10444992" y="2024744"/>
                  <a:pt x="10431185" y="2037182"/>
                  <a:pt x="10430564" y="2052731"/>
                </a:cubicBezTo>
                <a:cubicBezTo>
                  <a:pt x="10429942" y="2068279"/>
                  <a:pt x="10442629" y="2081464"/>
                  <a:pt x="10458301" y="2081712"/>
                </a:cubicBezTo>
                <a:cubicBezTo>
                  <a:pt x="10474347" y="2081961"/>
                  <a:pt x="10486786" y="2069398"/>
                  <a:pt x="10486537" y="2053352"/>
                </a:cubicBezTo>
                <a:close/>
                <a:moveTo>
                  <a:pt x="10396855" y="2051611"/>
                </a:moveTo>
                <a:cubicBezTo>
                  <a:pt x="10395860" y="2037058"/>
                  <a:pt x="10383670" y="2025739"/>
                  <a:pt x="10369242" y="2025615"/>
                </a:cubicBezTo>
                <a:cubicBezTo>
                  <a:pt x="10353694" y="2025615"/>
                  <a:pt x="10340757" y="2038675"/>
                  <a:pt x="10341006" y="2054223"/>
                </a:cubicBezTo>
                <a:cubicBezTo>
                  <a:pt x="10341255" y="2069896"/>
                  <a:pt x="10354440" y="2082210"/>
                  <a:pt x="10370361" y="2081464"/>
                </a:cubicBezTo>
                <a:cubicBezTo>
                  <a:pt x="10386407" y="2080717"/>
                  <a:pt x="10397975" y="2067657"/>
                  <a:pt x="10396855" y="2051611"/>
                </a:cubicBezTo>
                <a:close/>
                <a:moveTo>
                  <a:pt x="10254683" y="2054348"/>
                </a:moveTo>
                <a:cubicBezTo>
                  <a:pt x="10255056" y="2069274"/>
                  <a:pt x="10266126" y="2080717"/>
                  <a:pt x="10281052" y="2081464"/>
                </a:cubicBezTo>
                <a:cubicBezTo>
                  <a:pt x="10296974" y="2082210"/>
                  <a:pt x="10310159" y="2070145"/>
                  <a:pt x="10310531" y="2054348"/>
                </a:cubicBezTo>
                <a:cubicBezTo>
                  <a:pt x="10310905" y="2038799"/>
                  <a:pt x="10298093" y="2025615"/>
                  <a:pt x="10282545" y="2025615"/>
                </a:cubicBezTo>
                <a:cubicBezTo>
                  <a:pt x="10266872" y="2025615"/>
                  <a:pt x="10254310" y="2038551"/>
                  <a:pt x="10254683" y="2054348"/>
                </a:cubicBezTo>
                <a:close/>
                <a:moveTo>
                  <a:pt x="10165125" y="2054969"/>
                </a:moveTo>
                <a:cubicBezTo>
                  <a:pt x="10165748" y="2069896"/>
                  <a:pt x="10177191" y="2081090"/>
                  <a:pt x="10191993" y="2081464"/>
                </a:cubicBezTo>
                <a:cubicBezTo>
                  <a:pt x="10207789" y="2081961"/>
                  <a:pt x="10220850" y="2069398"/>
                  <a:pt x="10220975" y="2053726"/>
                </a:cubicBezTo>
                <a:cubicBezTo>
                  <a:pt x="10220975" y="2038178"/>
                  <a:pt x="10207914" y="2025241"/>
                  <a:pt x="10192365" y="2025490"/>
                </a:cubicBezTo>
                <a:cubicBezTo>
                  <a:pt x="10176693" y="2025739"/>
                  <a:pt x="10164379" y="2038924"/>
                  <a:pt x="10165125" y="2054845"/>
                </a:cubicBezTo>
                <a:close/>
                <a:moveTo>
                  <a:pt x="10131417" y="2052358"/>
                </a:moveTo>
                <a:cubicBezTo>
                  <a:pt x="10130671" y="2036934"/>
                  <a:pt x="10116740" y="2024619"/>
                  <a:pt x="10101315" y="2025615"/>
                </a:cubicBezTo>
                <a:cubicBezTo>
                  <a:pt x="10086887" y="2026610"/>
                  <a:pt x="10075568" y="2038799"/>
                  <a:pt x="10075444" y="2053352"/>
                </a:cubicBezTo>
                <a:cubicBezTo>
                  <a:pt x="10075319" y="2069398"/>
                  <a:pt x="10087882" y="2081837"/>
                  <a:pt x="10103928" y="2081464"/>
                </a:cubicBezTo>
                <a:cubicBezTo>
                  <a:pt x="10119600" y="2081090"/>
                  <a:pt x="10132288" y="2067781"/>
                  <a:pt x="10131417" y="2052233"/>
                </a:cubicBezTo>
                <a:close/>
                <a:moveTo>
                  <a:pt x="10041860" y="2053850"/>
                </a:moveTo>
                <a:cubicBezTo>
                  <a:pt x="10041860" y="2038302"/>
                  <a:pt x="10028924" y="2025366"/>
                  <a:pt x="10013251" y="2025615"/>
                </a:cubicBezTo>
                <a:cubicBezTo>
                  <a:pt x="9998697" y="2025863"/>
                  <a:pt x="9986757" y="2037431"/>
                  <a:pt x="9985886" y="2051984"/>
                </a:cubicBezTo>
                <a:cubicBezTo>
                  <a:pt x="9984891" y="2068030"/>
                  <a:pt x="9996832" y="2081090"/>
                  <a:pt x="10012878" y="2081588"/>
                </a:cubicBezTo>
                <a:cubicBezTo>
                  <a:pt x="10028675" y="2082086"/>
                  <a:pt x="10041735" y="2069647"/>
                  <a:pt x="10041860" y="2053974"/>
                </a:cubicBezTo>
                <a:close/>
                <a:moveTo>
                  <a:pt x="9899189" y="2054596"/>
                </a:moveTo>
                <a:cubicBezTo>
                  <a:pt x="9899687" y="2070269"/>
                  <a:pt x="9912997" y="2082334"/>
                  <a:pt x="9928793" y="2081464"/>
                </a:cubicBezTo>
                <a:cubicBezTo>
                  <a:pt x="9943719" y="2080593"/>
                  <a:pt x="9954790" y="2069149"/>
                  <a:pt x="9955039" y="2054223"/>
                </a:cubicBezTo>
                <a:cubicBezTo>
                  <a:pt x="9955287" y="2038426"/>
                  <a:pt x="9942600" y="2025490"/>
                  <a:pt x="9926928" y="2025615"/>
                </a:cubicBezTo>
                <a:cubicBezTo>
                  <a:pt x="9911379" y="2025739"/>
                  <a:pt x="9898567" y="2039048"/>
                  <a:pt x="9899065" y="2054596"/>
                </a:cubicBezTo>
                <a:close/>
                <a:moveTo>
                  <a:pt x="9836748" y="2025615"/>
                </a:moveTo>
                <a:cubicBezTo>
                  <a:pt x="9821200" y="2026237"/>
                  <a:pt x="9808762" y="2039919"/>
                  <a:pt x="9809632" y="2055343"/>
                </a:cubicBezTo>
                <a:cubicBezTo>
                  <a:pt x="9810503" y="2069771"/>
                  <a:pt x="9822444" y="2081339"/>
                  <a:pt x="9836997" y="2081588"/>
                </a:cubicBezTo>
                <a:cubicBezTo>
                  <a:pt x="9853043" y="2081961"/>
                  <a:pt x="9865606" y="2069523"/>
                  <a:pt x="9865481" y="2053477"/>
                </a:cubicBezTo>
                <a:cubicBezTo>
                  <a:pt x="9865481" y="2037680"/>
                  <a:pt x="9852172" y="2024993"/>
                  <a:pt x="9836624" y="2025615"/>
                </a:cubicBezTo>
                <a:close/>
                <a:moveTo>
                  <a:pt x="9748186" y="2025615"/>
                </a:moveTo>
                <a:cubicBezTo>
                  <a:pt x="9732638" y="2025615"/>
                  <a:pt x="9719701" y="2038675"/>
                  <a:pt x="9720075" y="2054223"/>
                </a:cubicBezTo>
                <a:cubicBezTo>
                  <a:pt x="9720324" y="2068776"/>
                  <a:pt x="9731892" y="2080717"/>
                  <a:pt x="9746444" y="2081464"/>
                </a:cubicBezTo>
                <a:cubicBezTo>
                  <a:pt x="9762365" y="2082334"/>
                  <a:pt x="9775426" y="2070393"/>
                  <a:pt x="9775924" y="2054348"/>
                </a:cubicBezTo>
                <a:cubicBezTo>
                  <a:pt x="9776421" y="2038551"/>
                  <a:pt x="9763859" y="2025490"/>
                  <a:pt x="9748186" y="2025490"/>
                </a:cubicBezTo>
                <a:close/>
                <a:moveTo>
                  <a:pt x="9689600" y="2053850"/>
                </a:moveTo>
                <a:cubicBezTo>
                  <a:pt x="9689600" y="2038302"/>
                  <a:pt x="9676540" y="2025366"/>
                  <a:pt x="9660992" y="2025615"/>
                </a:cubicBezTo>
                <a:cubicBezTo>
                  <a:pt x="9646439" y="2025863"/>
                  <a:pt x="9634498" y="2037431"/>
                  <a:pt x="9633627" y="2051984"/>
                </a:cubicBezTo>
                <a:cubicBezTo>
                  <a:pt x="9632756" y="2068030"/>
                  <a:pt x="9644573" y="2081090"/>
                  <a:pt x="9660618" y="2081464"/>
                </a:cubicBezTo>
                <a:cubicBezTo>
                  <a:pt x="9676415" y="2081961"/>
                  <a:pt x="9689476" y="2069398"/>
                  <a:pt x="9689600" y="2053726"/>
                </a:cubicBezTo>
                <a:close/>
                <a:moveTo>
                  <a:pt x="9571808" y="2025615"/>
                </a:moveTo>
                <a:cubicBezTo>
                  <a:pt x="9556135" y="2025615"/>
                  <a:pt x="9543697" y="2038675"/>
                  <a:pt x="9544194" y="2054596"/>
                </a:cubicBezTo>
                <a:cubicBezTo>
                  <a:pt x="9544691" y="2069523"/>
                  <a:pt x="9555886" y="2080842"/>
                  <a:pt x="9570812" y="2081464"/>
                </a:cubicBezTo>
                <a:cubicBezTo>
                  <a:pt x="9586733" y="2082086"/>
                  <a:pt x="9599918" y="2069896"/>
                  <a:pt x="9600167" y="2054223"/>
                </a:cubicBezTo>
                <a:cubicBezTo>
                  <a:pt x="9600416" y="2038675"/>
                  <a:pt x="9587604" y="2025615"/>
                  <a:pt x="9571932" y="2025615"/>
                </a:cubicBezTo>
                <a:close/>
                <a:moveTo>
                  <a:pt x="9454512" y="2053104"/>
                </a:moveTo>
                <a:cubicBezTo>
                  <a:pt x="9454264" y="2068030"/>
                  <a:pt x="9464960" y="2079971"/>
                  <a:pt x="9479762" y="2081339"/>
                </a:cubicBezTo>
                <a:cubicBezTo>
                  <a:pt x="9495560" y="2082707"/>
                  <a:pt x="9509366" y="2071140"/>
                  <a:pt x="9510485" y="2055591"/>
                </a:cubicBezTo>
                <a:cubicBezTo>
                  <a:pt x="9511480" y="2040168"/>
                  <a:pt x="9499166" y="2026237"/>
                  <a:pt x="9483743" y="2025615"/>
                </a:cubicBezTo>
                <a:cubicBezTo>
                  <a:pt x="9468195" y="2024868"/>
                  <a:pt x="9454885" y="2037556"/>
                  <a:pt x="9454636" y="2053228"/>
                </a:cubicBezTo>
                <a:close/>
                <a:moveTo>
                  <a:pt x="9393688" y="2025615"/>
                </a:moveTo>
                <a:cubicBezTo>
                  <a:pt x="9378264" y="2026858"/>
                  <a:pt x="9366323" y="2041038"/>
                  <a:pt x="9367816" y="2056338"/>
                </a:cubicBezTo>
                <a:cubicBezTo>
                  <a:pt x="9369184" y="2070642"/>
                  <a:pt x="9381747" y="2081712"/>
                  <a:pt x="9396300" y="2081464"/>
                </a:cubicBezTo>
                <a:cubicBezTo>
                  <a:pt x="9412346" y="2081215"/>
                  <a:pt x="9424411" y="2068279"/>
                  <a:pt x="9423664" y="2052233"/>
                </a:cubicBezTo>
                <a:cubicBezTo>
                  <a:pt x="9422918" y="2036561"/>
                  <a:pt x="9409236" y="2024371"/>
                  <a:pt x="9393688" y="2025615"/>
                </a:cubicBezTo>
                <a:close/>
                <a:moveTo>
                  <a:pt x="9306245" y="2025615"/>
                </a:moveTo>
                <a:cubicBezTo>
                  <a:pt x="9290697" y="2025615"/>
                  <a:pt x="9277761" y="2038675"/>
                  <a:pt x="9278134" y="2054223"/>
                </a:cubicBezTo>
                <a:cubicBezTo>
                  <a:pt x="9278383" y="2068776"/>
                  <a:pt x="9289950" y="2080717"/>
                  <a:pt x="9304503" y="2081464"/>
                </a:cubicBezTo>
                <a:cubicBezTo>
                  <a:pt x="9320425" y="2082334"/>
                  <a:pt x="9333485" y="2070393"/>
                  <a:pt x="9333982" y="2054348"/>
                </a:cubicBezTo>
                <a:cubicBezTo>
                  <a:pt x="9334480" y="2038551"/>
                  <a:pt x="9321917" y="2025490"/>
                  <a:pt x="9306245" y="2025490"/>
                </a:cubicBezTo>
                <a:close/>
                <a:moveTo>
                  <a:pt x="9214573" y="2025615"/>
                </a:moveTo>
                <a:cubicBezTo>
                  <a:pt x="9199149" y="2026858"/>
                  <a:pt x="9187208" y="2041038"/>
                  <a:pt x="9188700" y="2056338"/>
                </a:cubicBezTo>
                <a:cubicBezTo>
                  <a:pt x="9190069" y="2070642"/>
                  <a:pt x="9202632" y="2081712"/>
                  <a:pt x="9217185" y="2081464"/>
                </a:cubicBezTo>
                <a:cubicBezTo>
                  <a:pt x="9233231" y="2081215"/>
                  <a:pt x="9245296" y="2068279"/>
                  <a:pt x="9244550" y="2052233"/>
                </a:cubicBezTo>
                <a:cubicBezTo>
                  <a:pt x="9243803" y="2036561"/>
                  <a:pt x="9230121" y="2024371"/>
                  <a:pt x="9214573" y="2025615"/>
                </a:cubicBezTo>
                <a:close/>
                <a:moveTo>
                  <a:pt x="9154993" y="2051984"/>
                </a:moveTo>
                <a:cubicBezTo>
                  <a:pt x="9154122" y="2037431"/>
                  <a:pt x="9142180" y="2025863"/>
                  <a:pt x="9127752" y="2025615"/>
                </a:cubicBezTo>
                <a:cubicBezTo>
                  <a:pt x="9112204" y="2025366"/>
                  <a:pt x="9099144" y="2038178"/>
                  <a:pt x="9099144" y="2053726"/>
                </a:cubicBezTo>
                <a:cubicBezTo>
                  <a:pt x="9099144" y="2069398"/>
                  <a:pt x="9112204" y="2081961"/>
                  <a:pt x="9128125" y="2081464"/>
                </a:cubicBezTo>
                <a:cubicBezTo>
                  <a:pt x="9144171" y="2080966"/>
                  <a:pt x="9155987" y="2067906"/>
                  <a:pt x="9155117" y="2051984"/>
                </a:cubicBezTo>
                <a:close/>
                <a:moveTo>
                  <a:pt x="9040061" y="2025615"/>
                </a:moveTo>
                <a:cubicBezTo>
                  <a:pt x="9024388" y="2025863"/>
                  <a:pt x="9012074" y="2039173"/>
                  <a:pt x="9012820" y="2054969"/>
                </a:cubicBezTo>
                <a:cubicBezTo>
                  <a:pt x="9013566" y="2069896"/>
                  <a:pt x="9024885" y="2081090"/>
                  <a:pt x="9039812" y="2081464"/>
                </a:cubicBezTo>
                <a:cubicBezTo>
                  <a:pt x="9055609" y="2081961"/>
                  <a:pt x="9068669" y="2069398"/>
                  <a:pt x="9068669" y="2053726"/>
                </a:cubicBezTo>
                <a:cubicBezTo>
                  <a:pt x="9068669" y="2038178"/>
                  <a:pt x="9055609" y="2025241"/>
                  <a:pt x="9040061" y="2025615"/>
                </a:cubicBezTo>
                <a:close/>
                <a:moveTo>
                  <a:pt x="8979112" y="2053850"/>
                </a:moveTo>
                <a:cubicBezTo>
                  <a:pt x="8979112" y="2038302"/>
                  <a:pt x="8966051" y="2025366"/>
                  <a:pt x="8950503" y="2025615"/>
                </a:cubicBezTo>
                <a:cubicBezTo>
                  <a:pt x="8935949" y="2025863"/>
                  <a:pt x="8924009" y="2037431"/>
                  <a:pt x="8923138" y="2051984"/>
                </a:cubicBezTo>
                <a:cubicBezTo>
                  <a:pt x="8922267" y="2068030"/>
                  <a:pt x="8934084" y="2081090"/>
                  <a:pt x="8950130" y="2081464"/>
                </a:cubicBezTo>
                <a:cubicBezTo>
                  <a:pt x="8965927" y="2081961"/>
                  <a:pt x="8978987" y="2069398"/>
                  <a:pt x="8979112" y="2053726"/>
                </a:cubicBezTo>
                <a:close/>
                <a:moveTo>
                  <a:pt x="8833581" y="2053850"/>
                </a:moveTo>
                <a:cubicBezTo>
                  <a:pt x="8833581" y="2068776"/>
                  <a:pt x="8844651" y="2080469"/>
                  <a:pt x="8859453" y="2081464"/>
                </a:cubicBezTo>
                <a:cubicBezTo>
                  <a:pt x="8875250" y="2082459"/>
                  <a:pt x="8888808" y="2070642"/>
                  <a:pt x="8889429" y="2054845"/>
                </a:cubicBezTo>
                <a:cubicBezTo>
                  <a:pt x="8890052" y="2039421"/>
                  <a:pt x="8877364" y="2025863"/>
                  <a:pt x="8861941" y="2025615"/>
                </a:cubicBezTo>
                <a:cubicBezTo>
                  <a:pt x="8846268" y="2025241"/>
                  <a:pt x="8833456" y="2038178"/>
                  <a:pt x="8833581" y="2053850"/>
                </a:cubicBezTo>
                <a:close/>
                <a:moveTo>
                  <a:pt x="8774373" y="2025615"/>
                </a:moveTo>
                <a:cubicBezTo>
                  <a:pt x="8758949" y="2025988"/>
                  <a:pt x="8746138" y="2039421"/>
                  <a:pt x="8746884" y="2054845"/>
                </a:cubicBezTo>
                <a:cubicBezTo>
                  <a:pt x="8747506" y="2069398"/>
                  <a:pt x="8759323" y="2081090"/>
                  <a:pt x="8773876" y="2081588"/>
                </a:cubicBezTo>
                <a:cubicBezTo>
                  <a:pt x="8789797" y="2082210"/>
                  <a:pt x="8802733" y="2069896"/>
                  <a:pt x="8802858" y="2053850"/>
                </a:cubicBezTo>
                <a:cubicBezTo>
                  <a:pt x="8802982" y="2038053"/>
                  <a:pt x="8790170" y="2025241"/>
                  <a:pt x="8774498" y="2025490"/>
                </a:cubicBezTo>
                <a:close/>
                <a:moveTo>
                  <a:pt x="8713051" y="2051487"/>
                </a:moveTo>
                <a:cubicBezTo>
                  <a:pt x="8711932" y="2036934"/>
                  <a:pt x="8699742" y="2025615"/>
                  <a:pt x="8685314" y="2025615"/>
                </a:cubicBezTo>
                <a:cubicBezTo>
                  <a:pt x="8669765" y="2025615"/>
                  <a:pt x="8656953" y="2038799"/>
                  <a:pt x="8657327" y="2054348"/>
                </a:cubicBezTo>
                <a:cubicBezTo>
                  <a:pt x="8657700" y="2070020"/>
                  <a:pt x="8670884" y="2082210"/>
                  <a:pt x="8686806" y="2081464"/>
                </a:cubicBezTo>
                <a:cubicBezTo>
                  <a:pt x="8702852" y="2080717"/>
                  <a:pt x="8714419" y="2067532"/>
                  <a:pt x="8713176" y="2051362"/>
                </a:cubicBezTo>
                <a:close/>
                <a:moveTo>
                  <a:pt x="8594014" y="2025615"/>
                </a:moveTo>
                <a:cubicBezTo>
                  <a:pt x="8578591" y="2026610"/>
                  <a:pt x="8566401" y="2040665"/>
                  <a:pt x="8567769" y="2056089"/>
                </a:cubicBezTo>
                <a:cubicBezTo>
                  <a:pt x="8569013" y="2070518"/>
                  <a:pt x="8581328" y="2081588"/>
                  <a:pt x="8595880" y="2081588"/>
                </a:cubicBezTo>
                <a:cubicBezTo>
                  <a:pt x="8611926" y="2081588"/>
                  <a:pt x="8624240" y="2068776"/>
                  <a:pt x="8623618" y="2052731"/>
                </a:cubicBezTo>
                <a:cubicBezTo>
                  <a:pt x="8623121" y="2037058"/>
                  <a:pt x="8609563" y="2024619"/>
                  <a:pt x="8594014" y="2025615"/>
                </a:cubicBezTo>
                <a:close/>
                <a:moveTo>
                  <a:pt x="8481321" y="2053726"/>
                </a:moveTo>
                <a:cubicBezTo>
                  <a:pt x="8481321" y="2068652"/>
                  <a:pt x="8492143" y="2080344"/>
                  <a:pt x="8507069" y="2081464"/>
                </a:cubicBezTo>
                <a:cubicBezTo>
                  <a:pt x="8522866" y="2082583"/>
                  <a:pt x="8536424" y="2070766"/>
                  <a:pt x="8537295" y="2055094"/>
                </a:cubicBezTo>
                <a:cubicBezTo>
                  <a:pt x="8538041" y="2039670"/>
                  <a:pt x="8525478" y="2025988"/>
                  <a:pt x="8510054" y="2025615"/>
                </a:cubicBezTo>
                <a:cubicBezTo>
                  <a:pt x="8494382" y="2025117"/>
                  <a:pt x="8481446" y="2037929"/>
                  <a:pt x="8481446" y="2053726"/>
                </a:cubicBezTo>
                <a:close/>
                <a:moveTo>
                  <a:pt x="8447737" y="2053726"/>
                </a:moveTo>
                <a:cubicBezTo>
                  <a:pt x="8447737" y="2038178"/>
                  <a:pt x="8434552" y="2025366"/>
                  <a:pt x="8418880" y="2025739"/>
                </a:cubicBezTo>
                <a:cubicBezTo>
                  <a:pt x="8404327" y="2026112"/>
                  <a:pt x="8392511" y="2037680"/>
                  <a:pt x="8391764" y="2052233"/>
                </a:cubicBezTo>
                <a:cubicBezTo>
                  <a:pt x="8390894" y="2068279"/>
                  <a:pt x="8402959" y="2081215"/>
                  <a:pt x="8419004" y="2081588"/>
                </a:cubicBezTo>
                <a:cubicBezTo>
                  <a:pt x="8434801" y="2081961"/>
                  <a:pt x="8447862" y="2069398"/>
                  <a:pt x="8447737" y="2053726"/>
                </a:cubicBezTo>
                <a:close/>
                <a:moveTo>
                  <a:pt x="8328825" y="2025739"/>
                </a:moveTo>
                <a:cubicBezTo>
                  <a:pt x="8313153" y="2026485"/>
                  <a:pt x="8301212" y="2039919"/>
                  <a:pt x="8302332" y="2055716"/>
                </a:cubicBezTo>
                <a:cubicBezTo>
                  <a:pt x="8303326" y="2070642"/>
                  <a:pt x="8315019" y="2081588"/>
                  <a:pt x="8329945" y="2081588"/>
                </a:cubicBezTo>
                <a:cubicBezTo>
                  <a:pt x="8345742" y="2081588"/>
                  <a:pt x="8358553" y="2068776"/>
                  <a:pt x="8358181" y="2053104"/>
                </a:cubicBezTo>
                <a:cubicBezTo>
                  <a:pt x="8357807" y="2037680"/>
                  <a:pt x="8344373" y="2024993"/>
                  <a:pt x="8328825" y="2025615"/>
                </a:cubicBezTo>
                <a:close/>
                <a:moveTo>
                  <a:pt x="8212650" y="2055094"/>
                </a:moveTo>
                <a:cubicBezTo>
                  <a:pt x="8213271" y="2070020"/>
                  <a:pt x="8224715" y="2081215"/>
                  <a:pt x="8239517" y="2081588"/>
                </a:cubicBezTo>
                <a:cubicBezTo>
                  <a:pt x="8255314" y="2082086"/>
                  <a:pt x="8268374" y="2069523"/>
                  <a:pt x="8268499" y="2053850"/>
                </a:cubicBezTo>
                <a:cubicBezTo>
                  <a:pt x="8268499" y="2038302"/>
                  <a:pt x="8255438" y="2025366"/>
                  <a:pt x="8239890" y="2025615"/>
                </a:cubicBezTo>
                <a:cubicBezTo>
                  <a:pt x="8224217" y="2025863"/>
                  <a:pt x="8211903" y="2039048"/>
                  <a:pt x="8212650" y="2054969"/>
                </a:cubicBezTo>
                <a:close/>
                <a:moveTo>
                  <a:pt x="8153567" y="2025739"/>
                </a:moveTo>
                <a:cubicBezTo>
                  <a:pt x="8138018" y="2025863"/>
                  <a:pt x="8125206" y="2039173"/>
                  <a:pt x="8125704" y="2054721"/>
                </a:cubicBezTo>
                <a:cubicBezTo>
                  <a:pt x="8126202" y="2069274"/>
                  <a:pt x="8137894" y="2081090"/>
                  <a:pt x="8152447" y="2081712"/>
                </a:cubicBezTo>
                <a:cubicBezTo>
                  <a:pt x="8168369" y="2082459"/>
                  <a:pt x="8181304" y="2070269"/>
                  <a:pt x="8181678" y="2054348"/>
                </a:cubicBezTo>
                <a:cubicBezTo>
                  <a:pt x="8181926" y="2038551"/>
                  <a:pt x="8169239" y="2025615"/>
                  <a:pt x="8153567" y="2025739"/>
                </a:cubicBezTo>
                <a:close/>
                <a:moveTo>
                  <a:pt x="8063760" y="2025739"/>
                </a:moveTo>
                <a:cubicBezTo>
                  <a:pt x="8048336" y="2026112"/>
                  <a:pt x="8035525" y="2039546"/>
                  <a:pt x="8036271" y="2054969"/>
                </a:cubicBezTo>
                <a:cubicBezTo>
                  <a:pt x="8036893" y="2069523"/>
                  <a:pt x="8048710" y="2081215"/>
                  <a:pt x="8063263" y="2081712"/>
                </a:cubicBezTo>
                <a:cubicBezTo>
                  <a:pt x="8079184" y="2082334"/>
                  <a:pt x="8092120" y="2070020"/>
                  <a:pt x="8092245" y="2053974"/>
                </a:cubicBezTo>
                <a:cubicBezTo>
                  <a:pt x="8092369" y="2038178"/>
                  <a:pt x="8079557" y="2025366"/>
                  <a:pt x="8063885" y="2025615"/>
                </a:cubicBezTo>
                <a:close/>
                <a:moveTo>
                  <a:pt x="7972959" y="2025739"/>
                </a:moveTo>
                <a:cubicBezTo>
                  <a:pt x="7957535" y="2026734"/>
                  <a:pt x="7945346" y="2040914"/>
                  <a:pt x="7946714" y="2056213"/>
                </a:cubicBezTo>
                <a:cubicBezTo>
                  <a:pt x="7947957" y="2070642"/>
                  <a:pt x="7960272" y="2081712"/>
                  <a:pt x="7974950" y="2081588"/>
                </a:cubicBezTo>
                <a:cubicBezTo>
                  <a:pt x="7990995" y="2081588"/>
                  <a:pt x="8003184" y="2068652"/>
                  <a:pt x="8002687" y="2052731"/>
                </a:cubicBezTo>
                <a:cubicBezTo>
                  <a:pt x="8002065" y="2037058"/>
                  <a:pt x="7988507" y="2024744"/>
                  <a:pt x="7972959" y="2025739"/>
                </a:cubicBezTo>
                <a:close/>
                <a:moveTo>
                  <a:pt x="7888128" y="2025739"/>
                </a:moveTo>
                <a:cubicBezTo>
                  <a:pt x="7872455" y="2025739"/>
                  <a:pt x="7859893" y="2038799"/>
                  <a:pt x="7860390" y="2054596"/>
                </a:cubicBezTo>
                <a:cubicBezTo>
                  <a:pt x="7860764" y="2069523"/>
                  <a:pt x="7871958" y="2080966"/>
                  <a:pt x="7886885" y="2081588"/>
                </a:cubicBezTo>
                <a:cubicBezTo>
                  <a:pt x="7902805" y="2082334"/>
                  <a:pt x="7915990" y="2070145"/>
                  <a:pt x="7916239" y="2054348"/>
                </a:cubicBezTo>
                <a:cubicBezTo>
                  <a:pt x="7916613" y="2038799"/>
                  <a:pt x="7903676" y="2025615"/>
                  <a:pt x="7888128" y="2025615"/>
                </a:cubicBezTo>
                <a:close/>
                <a:moveTo>
                  <a:pt x="7799193" y="2025739"/>
                </a:moveTo>
                <a:cubicBezTo>
                  <a:pt x="7783520" y="2025366"/>
                  <a:pt x="7770708" y="2038302"/>
                  <a:pt x="7770833" y="2054099"/>
                </a:cubicBezTo>
                <a:cubicBezTo>
                  <a:pt x="7770833" y="2069025"/>
                  <a:pt x="7781903" y="2080717"/>
                  <a:pt x="7796705" y="2081712"/>
                </a:cubicBezTo>
                <a:cubicBezTo>
                  <a:pt x="7812502" y="2082707"/>
                  <a:pt x="7826060" y="2070766"/>
                  <a:pt x="7826682" y="2055094"/>
                </a:cubicBezTo>
                <a:cubicBezTo>
                  <a:pt x="7827304" y="2039670"/>
                  <a:pt x="7814617" y="2026112"/>
                  <a:pt x="7799193" y="2025863"/>
                </a:cubicBezTo>
                <a:close/>
                <a:moveTo>
                  <a:pt x="7681275" y="2053974"/>
                </a:moveTo>
                <a:cubicBezTo>
                  <a:pt x="7681275" y="2068901"/>
                  <a:pt x="7692346" y="2080593"/>
                  <a:pt x="7707148" y="2081588"/>
                </a:cubicBezTo>
                <a:cubicBezTo>
                  <a:pt x="7722945" y="2082583"/>
                  <a:pt x="7736502" y="2070766"/>
                  <a:pt x="7737125" y="2054969"/>
                </a:cubicBezTo>
                <a:cubicBezTo>
                  <a:pt x="7737747" y="2039546"/>
                  <a:pt x="7725059" y="2025988"/>
                  <a:pt x="7709635" y="2025739"/>
                </a:cubicBezTo>
                <a:cubicBezTo>
                  <a:pt x="7693963" y="2025366"/>
                  <a:pt x="7681152" y="2038302"/>
                  <a:pt x="7681275" y="2053974"/>
                </a:cubicBezTo>
                <a:close/>
                <a:moveTo>
                  <a:pt x="7650428" y="2053477"/>
                </a:moveTo>
                <a:cubicBezTo>
                  <a:pt x="7650303" y="2038924"/>
                  <a:pt x="7638860" y="2026734"/>
                  <a:pt x="7624432" y="2025739"/>
                </a:cubicBezTo>
                <a:cubicBezTo>
                  <a:pt x="7609007" y="2024619"/>
                  <a:pt x="7595076" y="2037058"/>
                  <a:pt x="7594330" y="2052482"/>
                </a:cubicBezTo>
                <a:cubicBezTo>
                  <a:pt x="7593584" y="2068030"/>
                  <a:pt x="7606271" y="2081339"/>
                  <a:pt x="7621944" y="2081588"/>
                </a:cubicBezTo>
                <a:cubicBezTo>
                  <a:pt x="7637989" y="2081837"/>
                  <a:pt x="7650552" y="2069398"/>
                  <a:pt x="7650303" y="2053352"/>
                </a:cubicBezTo>
                <a:close/>
                <a:moveTo>
                  <a:pt x="7560870" y="2052731"/>
                </a:moveTo>
                <a:cubicBezTo>
                  <a:pt x="7560373" y="2038178"/>
                  <a:pt x="7548681" y="2026361"/>
                  <a:pt x="7534128" y="2025739"/>
                </a:cubicBezTo>
                <a:cubicBezTo>
                  <a:pt x="7518704" y="2025117"/>
                  <a:pt x="7505146" y="2037804"/>
                  <a:pt x="7504897" y="2053228"/>
                </a:cubicBezTo>
                <a:cubicBezTo>
                  <a:pt x="7504524" y="2068776"/>
                  <a:pt x="7517460" y="2081712"/>
                  <a:pt x="7533133" y="2081588"/>
                </a:cubicBezTo>
                <a:cubicBezTo>
                  <a:pt x="7549178" y="2081588"/>
                  <a:pt x="7561368" y="2068652"/>
                  <a:pt x="7560870" y="2052731"/>
                </a:cubicBezTo>
                <a:close/>
                <a:moveTo>
                  <a:pt x="7415339" y="2054969"/>
                </a:moveTo>
                <a:cubicBezTo>
                  <a:pt x="7415962" y="2070642"/>
                  <a:pt x="7429520" y="2082583"/>
                  <a:pt x="7445317" y="2081464"/>
                </a:cubicBezTo>
                <a:cubicBezTo>
                  <a:pt x="7460243" y="2080469"/>
                  <a:pt x="7471065" y="2068776"/>
                  <a:pt x="7471189" y="2053850"/>
                </a:cubicBezTo>
                <a:cubicBezTo>
                  <a:pt x="7471189" y="2038053"/>
                  <a:pt x="7458377" y="2025241"/>
                  <a:pt x="7442829" y="2025615"/>
                </a:cubicBezTo>
                <a:cubicBezTo>
                  <a:pt x="7427405" y="2025988"/>
                  <a:pt x="7414718" y="2039421"/>
                  <a:pt x="7415339" y="2054969"/>
                </a:cubicBezTo>
                <a:close/>
                <a:moveTo>
                  <a:pt x="7381632" y="2053974"/>
                </a:moveTo>
                <a:cubicBezTo>
                  <a:pt x="7381632" y="2039297"/>
                  <a:pt x="7370686" y="2026983"/>
                  <a:pt x="7356256" y="2025739"/>
                </a:cubicBezTo>
                <a:cubicBezTo>
                  <a:pt x="7340833" y="2024371"/>
                  <a:pt x="7326777" y="2036436"/>
                  <a:pt x="7325783" y="2051984"/>
                </a:cubicBezTo>
                <a:cubicBezTo>
                  <a:pt x="7324787" y="2067532"/>
                  <a:pt x="7337101" y="2081090"/>
                  <a:pt x="7352774" y="2081712"/>
                </a:cubicBezTo>
                <a:cubicBezTo>
                  <a:pt x="7368695" y="2082334"/>
                  <a:pt x="7381507" y="2070020"/>
                  <a:pt x="7381632" y="2053974"/>
                </a:cubicBezTo>
                <a:close/>
                <a:moveTo>
                  <a:pt x="7266326" y="2025739"/>
                </a:moveTo>
                <a:cubicBezTo>
                  <a:pt x="7250529" y="2026237"/>
                  <a:pt x="7238588" y="2039546"/>
                  <a:pt x="7239459" y="2055343"/>
                </a:cubicBezTo>
                <a:cubicBezTo>
                  <a:pt x="7240330" y="2070269"/>
                  <a:pt x="7251773" y="2081339"/>
                  <a:pt x="7266700" y="2081588"/>
                </a:cubicBezTo>
                <a:cubicBezTo>
                  <a:pt x="7282496" y="2081837"/>
                  <a:pt x="7295433" y="2069149"/>
                  <a:pt x="7295308" y="2053477"/>
                </a:cubicBezTo>
                <a:cubicBezTo>
                  <a:pt x="7295184" y="2037929"/>
                  <a:pt x="7281874" y="2025117"/>
                  <a:pt x="7266326" y="2025615"/>
                </a:cubicBezTo>
                <a:close/>
                <a:moveTo>
                  <a:pt x="7205751" y="2053726"/>
                </a:moveTo>
                <a:cubicBezTo>
                  <a:pt x="7205751" y="2038178"/>
                  <a:pt x="7192566" y="2025366"/>
                  <a:pt x="7176893" y="2025739"/>
                </a:cubicBezTo>
                <a:cubicBezTo>
                  <a:pt x="7162340" y="2026112"/>
                  <a:pt x="7150523" y="2037680"/>
                  <a:pt x="7149777" y="2052233"/>
                </a:cubicBezTo>
                <a:cubicBezTo>
                  <a:pt x="7148906" y="2068279"/>
                  <a:pt x="7160972" y="2081215"/>
                  <a:pt x="7177018" y="2081588"/>
                </a:cubicBezTo>
                <a:cubicBezTo>
                  <a:pt x="7192815" y="2081961"/>
                  <a:pt x="7205875" y="2069398"/>
                  <a:pt x="7205751" y="2053726"/>
                </a:cubicBezTo>
                <a:close/>
                <a:moveTo>
                  <a:pt x="7116193" y="2052358"/>
                </a:moveTo>
                <a:cubicBezTo>
                  <a:pt x="7115322" y="2036934"/>
                  <a:pt x="7101391" y="2024619"/>
                  <a:pt x="7085967" y="2025739"/>
                </a:cubicBezTo>
                <a:cubicBezTo>
                  <a:pt x="7071539" y="2026858"/>
                  <a:pt x="7060220" y="2039048"/>
                  <a:pt x="7060220" y="2053601"/>
                </a:cubicBezTo>
                <a:cubicBezTo>
                  <a:pt x="7060220" y="2069647"/>
                  <a:pt x="7072783" y="2082086"/>
                  <a:pt x="7088828" y="2081588"/>
                </a:cubicBezTo>
                <a:cubicBezTo>
                  <a:pt x="7104501" y="2081215"/>
                  <a:pt x="7117064" y="2067781"/>
                  <a:pt x="7116193" y="2052233"/>
                </a:cubicBezTo>
                <a:close/>
                <a:moveTo>
                  <a:pt x="7001012" y="2025739"/>
                </a:moveTo>
                <a:cubicBezTo>
                  <a:pt x="6985588" y="2025988"/>
                  <a:pt x="6972777" y="2039546"/>
                  <a:pt x="6973523" y="2054969"/>
                </a:cubicBezTo>
                <a:cubicBezTo>
                  <a:pt x="6974145" y="2069523"/>
                  <a:pt x="6985962" y="2081215"/>
                  <a:pt x="7000515" y="2081712"/>
                </a:cubicBezTo>
                <a:cubicBezTo>
                  <a:pt x="7016436" y="2082334"/>
                  <a:pt x="7029372" y="2070020"/>
                  <a:pt x="7029497" y="2053974"/>
                </a:cubicBezTo>
                <a:cubicBezTo>
                  <a:pt x="7029621" y="2038178"/>
                  <a:pt x="7016809" y="2025366"/>
                  <a:pt x="7001137" y="2025615"/>
                </a:cubicBezTo>
                <a:close/>
                <a:moveTo>
                  <a:pt x="6939815" y="2053850"/>
                </a:moveTo>
                <a:cubicBezTo>
                  <a:pt x="6939815" y="2039173"/>
                  <a:pt x="6928620" y="2026983"/>
                  <a:pt x="6914191" y="2025863"/>
                </a:cubicBezTo>
                <a:cubicBezTo>
                  <a:pt x="6898768" y="2024619"/>
                  <a:pt x="6884712" y="2036809"/>
                  <a:pt x="6883841" y="2052358"/>
                </a:cubicBezTo>
                <a:cubicBezTo>
                  <a:pt x="6882971" y="2067906"/>
                  <a:pt x="6895409" y="2081339"/>
                  <a:pt x="6911082" y="2081837"/>
                </a:cubicBezTo>
                <a:cubicBezTo>
                  <a:pt x="6927127" y="2082334"/>
                  <a:pt x="6939815" y="2069896"/>
                  <a:pt x="6939815" y="2053850"/>
                </a:cubicBezTo>
                <a:close/>
                <a:moveTo>
                  <a:pt x="6822519" y="2025739"/>
                </a:moveTo>
                <a:cubicBezTo>
                  <a:pt x="6806971" y="2025739"/>
                  <a:pt x="6794036" y="2038799"/>
                  <a:pt x="6794284" y="2054348"/>
                </a:cubicBezTo>
                <a:cubicBezTo>
                  <a:pt x="6794533" y="2068901"/>
                  <a:pt x="6806101" y="2080842"/>
                  <a:pt x="6820653" y="2081712"/>
                </a:cubicBezTo>
                <a:cubicBezTo>
                  <a:pt x="6836700" y="2082707"/>
                  <a:pt x="6849635" y="2070766"/>
                  <a:pt x="6850133" y="2054721"/>
                </a:cubicBezTo>
                <a:cubicBezTo>
                  <a:pt x="6850631" y="2038799"/>
                  <a:pt x="6838192" y="2025863"/>
                  <a:pt x="6822395" y="2025739"/>
                </a:cubicBezTo>
                <a:close/>
                <a:moveTo>
                  <a:pt x="6763934" y="2052358"/>
                </a:moveTo>
                <a:cubicBezTo>
                  <a:pt x="6763064" y="2036934"/>
                  <a:pt x="6749132" y="2024619"/>
                  <a:pt x="6733708" y="2025739"/>
                </a:cubicBezTo>
                <a:cubicBezTo>
                  <a:pt x="6719280" y="2026858"/>
                  <a:pt x="6707960" y="2039048"/>
                  <a:pt x="6707960" y="2053601"/>
                </a:cubicBezTo>
                <a:cubicBezTo>
                  <a:pt x="6707960" y="2069647"/>
                  <a:pt x="6720523" y="2082086"/>
                  <a:pt x="6736570" y="2081588"/>
                </a:cubicBezTo>
                <a:cubicBezTo>
                  <a:pt x="6752241" y="2081215"/>
                  <a:pt x="6764805" y="2067781"/>
                  <a:pt x="6763934" y="2052233"/>
                </a:cubicBezTo>
                <a:close/>
                <a:moveTo>
                  <a:pt x="6674377" y="2052482"/>
                </a:moveTo>
                <a:cubicBezTo>
                  <a:pt x="6673631" y="2037058"/>
                  <a:pt x="6659699" y="2024744"/>
                  <a:pt x="6644275" y="2025739"/>
                </a:cubicBezTo>
                <a:cubicBezTo>
                  <a:pt x="6629847" y="2026734"/>
                  <a:pt x="6618527" y="2038924"/>
                  <a:pt x="6618404" y="2053477"/>
                </a:cubicBezTo>
                <a:cubicBezTo>
                  <a:pt x="6618279" y="2069523"/>
                  <a:pt x="6630842" y="2081961"/>
                  <a:pt x="6646887" y="2081588"/>
                </a:cubicBezTo>
                <a:cubicBezTo>
                  <a:pt x="6662560" y="2081215"/>
                  <a:pt x="6675247" y="2067906"/>
                  <a:pt x="6674377" y="2052358"/>
                </a:cubicBezTo>
                <a:close/>
                <a:moveTo>
                  <a:pt x="6555091" y="2025739"/>
                </a:moveTo>
                <a:cubicBezTo>
                  <a:pt x="6539418" y="2026610"/>
                  <a:pt x="6527726" y="2040292"/>
                  <a:pt x="6528970" y="2056089"/>
                </a:cubicBezTo>
                <a:cubicBezTo>
                  <a:pt x="6530214" y="2071015"/>
                  <a:pt x="6542031" y="2081712"/>
                  <a:pt x="6556957" y="2081588"/>
                </a:cubicBezTo>
                <a:cubicBezTo>
                  <a:pt x="6572754" y="2081464"/>
                  <a:pt x="6585441" y="2068279"/>
                  <a:pt x="6584819" y="2052731"/>
                </a:cubicBezTo>
                <a:cubicBezTo>
                  <a:pt x="6584198" y="2037182"/>
                  <a:pt x="6570515" y="2024744"/>
                  <a:pt x="6555091" y="2025739"/>
                </a:cubicBezTo>
                <a:close/>
                <a:moveTo>
                  <a:pt x="6467026" y="2025739"/>
                </a:moveTo>
                <a:cubicBezTo>
                  <a:pt x="6451353" y="2025739"/>
                  <a:pt x="6438915" y="2038924"/>
                  <a:pt x="6439413" y="2054721"/>
                </a:cubicBezTo>
                <a:cubicBezTo>
                  <a:pt x="6439910" y="2069647"/>
                  <a:pt x="6451105" y="2080966"/>
                  <a:pt x="6466032" y="2081588"/>
                </a:cubicBezTo>
                <a:cubicBezTo>
                  <a:pt x="6481952" y="2082210"/>
                  <a:pt x="6495013" y="2069896"/>
                  <a:pt x="6495262" y="2054223"/>
                </a:cubicBezTo>
                <a:cubicBezTo>
                  <a:pt x="6495511" y="2038675"/>
                  <a:pt x="6482574" y="2025615"/>
                  <a:pt x="6467026" y="2025739"/>
                </a:cubicBezTo>
                <a:close/>
                <a:moveTo>
                  <a:pt x="6381573" y="2025739"/>
                </a:moveTo>
                <a:cubicBezTo>
                  <a:pt x="6366025" y="2025241"/>
                  <a:pt x="6352716" y="2037929"/>
                  <a:pt x="6352468" y="2053477"/>
                </a:cubicBezTo>
                <a:cubicBezTo>
                  <a:pt x="6352219" y="2068030"/>
                  <a:pt x="6363414" y="2080220"/>
                  <a:pt x="6377967" y="2081464"/>
                </a:cubicBezTo>
                <a:cubicBezTo>
                  <a:pt x="6394012" y="2082832"/>
                  <a:pt x="6407321" y="2071513"/>
                  <a:pt x="6408317" y="2055467"/>
                </a:cubicBezTo>
                <a:cubicBezTo>
                  <a:pt x="6409312" y="2039546"/>
                  <a:pt x="6397246" y="2026237"/>
                  <a:pt x="6381573" y="2025739"/>
                </a:cubicBezTo>
                <a:close/>
                <a:moveTo>
                  <a:pt x="6291146" y="2025739"/>
                </a:moveTo>
                <a:cubicBezTo>
                  <a:pt x="6275598" y="2025739"/>
                  <a:pt x="6262661" y="2038799"/>
                  <a:pt x="6262910" y="2054348"/>
                </a:cubicBezTo>
                <a:cubicBezTo>
                  <a:pt x="6263159" y="2068901"/>
                  <a:pt x="6274727" y="2080842"/>
                  <a:pt x="6289280" y="2081712"/>
                </a:cubicBezTo>
                <a:cubicBezTo>
                  <a:pt x="6305325" y="2082707"/>
                  <a:pt x="6318262" y="2070766"/>
                  <a:pt x="6318759" y="2054721"/>
                </a:cubicBezTo>
                <a:cubicBezTo>
                  <a:pt x="6319256" y="2038799"/>
                  <a:pt x="6306818" y="2025863"/>
                  <a:pt x="6291021" y="2025739"/>
                </a:cubicBezTo>
                <a:close/>
                <a:moveTo>
                  <a:pt x="6173353" y="2053974"/>
                </a:moveTo>
                <a:cubicBezTo>
                  <a:pt x="6173353" y="2069647"/>
                  <a:pt x="6186413" y="2082086"/>
                  <a:pt x="6202335" y="2081712"/>
                </a:cubicBezTo>
                <a:cubicBezTo>
                  <a:pt x="6217261" y="2081215"/>
                  <a:pt x="6228580" y="2070020"/>
                  <a:pt x="6229201" y="2055094"/>
                </a:cubicBezTo>
                <a:cubicBezTo>
                  <a:pt x="6229948" y="2039173"/>
                  <a:pt x="6217634" y="2025988"/>
                  <a:pt x="6201961" y="2025739"/>
                </a:cubicBezTo>
                <a:cubicBezTo>
                  <a:pt x="6186413" y="2025490"/>
                  <a:pt x="6173353" y="2038302"/>
                  <a:pt x="6173353" y="2053974"/>
                </a:cubicBezTo>
                <a:close/>
                <a:moveTo>
                  <a:pt x="6087029" y="2054721"/>
                </a:moveTo>
                <a:cubicBezTo>
                  <a:pt x="6087526" y="2069647"/>
                  <a:pt x="6098597" y="2080966"/>
                  <a:pt x="6113523" y="2081712"/>
                </a:cubicBezTo>
                <a:cubicBezTo>
                  <a:pt x="6129445" y="2082459"/>
                  <a:pt x="6142630" y="2070145"/>
                  <a:pt x="6142878" y="2054472"/>
                </a:cubicBezTo>
                <a:cubicBezTo>
                  <a:pt x="6143127" y="2038924"/>
                  <a:pt x="6130315" y="2025863"/>
                  <a:pt x="6114643" y="2025863"/>
                </a:cubicBezTo>
                <a:cubicBezTo>
                  <a:pt x="6098970" y="2025863"/>
                  <a:pt x="6086407" y="2038924"/>
                  <a:pt x="6086905" y="2054721"/>
                </a:cubicBezTo>
                <a:close/>
                <a:moveTo>
                  <a:pt x="6053320" y="2053477"/>
                </a:moveTo>
                <a:cubicBezTo>
                  <a:pt x="6053072" y="2037929"/>
                  <a:pt x="6039638" y="2025241"/>
                  <a:pt x="6024090" y="2025863"/>
                </a:cubicBezTo>
                <a:cubicBezTo>
                  <a:pt x="6009537" y="2026485"/>
                  <a:pt x="5997845" y="2038178"/>
                  <a:pt x="5997223" y="2052731"/>
                </a:cubicBezTo>
                <a:cubicBezTo>
                  <a:pt x="5996601" y="2068652"/>
                  <a:pt x="6008791" y="2081588"/>
                  <a:pt x="6024837" y="2081712"/>
                </a:cubicBezTo>
                <a:cubicBezTo>
                  <a:pt x="6040634" y="2081837"/>
                  <a:pt x="6053445" y="2069025"/>
                  <a:pt x="6053197" y="2053477"/>
                </a:cubicBezTo>
                <a:close/>
                <a:moveTo>
                  <a:pt x="5935528" y="2025863"/>
                </a:moveTo>
                <a:cubicBezTo>
                  <a:pt x="5919855" y="2025863"/>
                  <a:pt x="5907417" y="2038924"/>
                  <a:pt x="5907790" y="2054845"/>
                </a:cubicBezTo>
                <a:cubicBezTo>
                  <a:pt x="5908288" y="2069771"/>
                  <a:pt x="5919483" y="2081090"/>
                  <a:pt x="5934284" y="2081837"/>
                </a:cubicBezTo>
                <a:cubicBezTo>
                  <a:pt x="5950205" y="2082583"/>
                  <a:pt x="5963390" y="2070269"/>
                  <a:pt x="5963639" y="2054596"/>
                </a:cubicBezTo>
                <a:cubicBezTo>
                  <a:pt x="5963888" y="2039048"/>
                  <a:pt x="5951076" y="2025988"/>
                  <a:pt x="5935403" y="2025988"/>
                </a:cubicBezTo>
                <a:close/>
                <a:moveTo>
                  <a:pt x="5876943" y="2053974"/>
                </a:moveTo>
                <a:cubicBezTo>
                  <a:pt x="5876943" y="2039297"/>
                  <a:pt x="5865748" y="2027107"/>
                  <a:pt x="5851319" y="2025988"/>
                </a:cubicBezTo>
                <a:cubicBezTo>
                  <a:pt x="5835895" y="2024744"/>
                  <a:pt x="5821840" y="2036934"/>
                  <a:pt x="5820969" y="2052482"/>
                </a:cubicBezTo>
                <a:cubicBezTo>
                  <a:pt x="5820098" y="2068030"/>
                  <a:pt x="5832537" y="2081464"/>
                  <a:pt x="5848210" y="2081961"/>
                </a:cubicBezTo>
                <a:cubicBezTo>
                  <a:pt x="5864255" y="2082459"/>
                  <a:pt x="5876943" y="2070020"/>
                  <a:pt x="5876943" y="2053974"/>
                </a:cubicBezTo>
                <a:close/>
                <a:moveTo>
                  <a:pt x="5731536" y="2055591"/>
                </a:moveTo>
                <a:cubicBezTo>
                  <a:pt x="5732407" y="2071264"/>
                  <a:pt x="5746089" y="2082956"/>
                  <a:pt x="5761886" y="2081712"/>
                </a:cubicBezTo>
                <a:cubicBezTo>
                  <a:pt x="5776688" y="2080469"/>
                  <a:pt x="5787510" y="2068652"/>
                  <a:pt x="5787385" y="2053726"/>
                </a:cubicBezTo>
                <a:cubicBezTo>
                  <a:pt x="5787261" y="2037929"/>
                  <a:pt x="5774076" y="2025241"/>
                  <a:pt x="5758528" y="2025863"/>
                </a:cubicBezTo>
                <a:cubicBezTo>
                  <a:pt x="5742979" y="2026485"/>
                  <a:pt x="5730541" y="2040168"/>
                  <a:pt x="5731536" y="2055591"/>
                </a:cubicBezTo>
                <a:close/>
                <a:moveTo>
                  <a:pt x="5670587" y="2025863"/>
                </a:moveTo>
                <a:cubicBezTo>
                  <a:pt x="5655039" y="2025490"/>
                  <a:pt x="5641854" y="2038426"/>
                  <a:pt x="5641854" y="2053974"/>
                </a:cubicBezTo>
                <a:cubicBezTo>
                  <a:pt x="5641854" y="2068527"/>
                  <a:pt x="5653173" y="2080593"/>
                  <a:pt x="5667726" y="2081712"/>
                </a:cubicBezTo>
                <a:cubicBezTo>
                  <a:pt x="5683772" y="2082956"/>
                  <a:pt x="5696957" y="2071264"/>
                  <a:pt x="5697703" y="2055218"/>
                </a:cubicBezTo>
                <a:cubicBezTo>
                  <a:pt x="5698450" y="2039297"/>
                  <a:pt x="5686260" y="2026112"/>
                  <a:pt x="5670463" y="2025863"/>
                </a:cubicBezTo>
                <a:close/>
                <a:moveTo>
                  <a:pt x="5579662" y="2025863"/>
                </a:moveTo>
                <a:cubicBezTo>
                  <a:pt x="5564114" y="2026361"/>
                  <a:pt x="5551551" y="2039919"/>
                  <a:pt x="5552421" y="2055343"/>
                </a:cubicBezTo>
                <a:cubicBezTo>
                  <a:pt x="5553168" y="2069896"/>
                  <a:pt x="5565109" y="2081464"/>
                  <a:pt x="5579662" y="2081837"/>
                </a:cubicBezTo>
                <a:cubicBezTo>
                  <a:pt x="5595707" y="2082334"/>
                  <a:pt x="5608395" y="2069896"/>
                  <a:pt x="5608395" y="2053850"/>
                </a:cubicBezTo>
                <a:cubicBezTo>
                  <a:pt x="5608395" y="2038053"/>
                  <a:pt x="5595334" y="2025366"/>
                  <a:pt x="5579786" y="2025739"/>
                </a:cubicBezTo>
                <a:close/>
                <a:moveTo>
                  <a:pt x="5493712" y="2025863"/>
                </a:moveTo>
                <a:cubicBezTo>
                  <a:pt x="5478039" y="2025863"/>
                  <a:pt x="5465600" y="2038924"/>
                  <a:pt x="5465973" y="2054845"/>
                </a:cubicBezTo>
                <a:cubicBezTo>
                  <a:pt x="5466471" y="2069771"/>
                  <a:pt x="5477666" y="2081090"/>
                  <a:pt x="5492468" y="2081837"/>
                </a:cubicBezTo>
                <a:cubicBezTo>
                  <a:pt x="5508389" y="2082583"/>
                  <a:pt x="5521574" y="2070269"/>
                  <a:pt x="5521822" y="2054596"/>
                </a:cubicBezTo>
                <a:cubicBezTo>
                  <a:pt x="5522071" y="2039048"/>
                  <a:pt x="5509260" y="2025988"/>
                  <a:pt x="5493587" y="2025988"/>
                </a:cubicBezTo>
                <a:close/>
                <a:moveTo>
                  <a:pt x="5376416" y="2054099"/>
                </a:moveTo>
                <a:cubicBezTo>
                  <a:pt x="5376416" y="2069025"/>
                  <a:pt x="5387486" y="2080717"/>
                  <a:pt x="5402288" y="2081712"/>
                </a:cubicBezTo>
                <a:cubicBezTo>
                  <a:pt x="5418085" y="2082707"/>
                  <a:pt x="5431643" y="2070891"/>
                  <a:pt x="5432265" y="2055094"/>
                </a:cubicBezTo>
                <a:cubicBezTo>
                  <a:pt x="5432887" y="2039670"/>
                  <a:pt x="5420200" y="2026112"/>
                  <a:pt x="5404776" y="2025863"/>
                </a:cubicBezTo>
                <a:cubicBezTo>
                  <a:pt x="5389103" y="2025490"/>
                  <a:pt x="5376292" y="2038302"/>
                  <a:pt x="5376416" y="2054099"/>
                </a:cubicBezTo>
                <a:close/>
                <a:moveTo>
                  <a:pt x="5342832" y="2054099"/>
                </a:moveTo>
                <a:cubicBezTo>
                  <a:pt x="5342832" y="2038551"/>
                  <a:pt x="5329896" y="2025615"/>
                  <a:pt x="5314223" y="2025863"/>
                </a:cubicBezTo>
                <a:cubicBezTo>
                  <a:pt x="5299670" y="2026112"/>
                  <a:pt x="5287730" y="2037680"/>
                  <a:pt x="5286859" y="2052233"/>
                </a:cubicBezTo>
                <a:cubicBezTo>
                  <a:pt x="5285863" y="2068279"/>
                  <a:pt x="5297805" y="2081339"/>
                  <a:pt x="5313850" y="2081837"/>
                </a:cubicBezTo>
                <a:cubicBezTo>
                  <a:pt x="5329647" y="2082334"/>
                  <a:pt x="5342708" y="2069896"/>
                  <a:pt x="5342832" y="2054223"/>
                </a:cubicBezTo>
                <a:close/>
                <a:moveTo>
                  <a:pt x="5256011" y="2053477"/>
                </a:moveTo>
                <a:cubicBezTo>
                  <a:pt x="5255762" y="2038924"/>
                  <a:pt x="5244319" y="2026858"/>
                  <a:pt x="5229890" y="2025988"/>
                </a:cubicBezTo>
                <a:cubicBezTo>
                  <a:pt x="5214466" y="2024993"/>
                  <a:pt x="5200660" y="2037431"/>
                  <a:pt x="5200038" y="2052979"/>
                </a:cubicBezTo>
                <a:cubicBezTo>
                  <a:pt x="5199416" y="2068527"/>
                  <a:pt x="5212103" y="2081712"/>
                  <a:pt x="5227776" y="2081961"/>
                </a:cubicBezTo>
                <a:cubicBezTo>
                  <a:pt x="5243822" y="2082210"/>
                  <a:pt x="5256260" y="2069647"/>
                  <a:pt x="5256011" y="2053601"/>
                </a:cubicBezTo>
                <a:close/>
                <a:moveTo>
                  <a:pt x="5166454" y="2052358"/>
                </a:moveTo>
                <a:cubicBezTo>
                  <a:pt x="5165583" y="2037804"/>
                  <a:pt x="5153642" y="2026237"/>
                  <a:pt x="5139213" y="2025988"/>
                </a:cubicBezTo>
                <a:cubicBezTo>
                  <a:pt x="5123665" y="2025739"/>
                  <a:pt x="5110605" y="2038551"/>
                  <a:pt x="5110605" y="2054099"/>
                </a:cubicBezTo>
                <a:cubicBezTo>
                  <a:pt x="5110605" y="2069771"/>
                  <a:pt x="5123665" y="2082334"/>
                  <a:pt x="5139587" y="2081837"/>
                </a:cubicBezTo>
                <a:cubicBezTo>
                  <a:pt x="5155632" y="2081339"/>
                  <a:pt x="5167449" y="2068279"/>
                  <a:pt x="5166578" y="2052358"/>
                </a:cubicBezTo>
                <a:close/>
                <a:moveTo>
                  <a:pt x="5046919" y="2025988"/>
                </a:moveTo>
                <a:cubicBezTo>
                  <a:pt x="5031496" y="2027232"/>
                  <a:pt x="5019554" y="2041412"/>
                  <a:pt x="5021047" y="2056711"/>
                </a:cubicBezTo>
                <a:cubicBezTo>
                  <a:pt x="5022415" y="2071015"/>
                  <a:pt x="5034978" y="2082086"/>
                  <a:pt x="5049531" y="2081837"/>
                </a:cubicBezTo>
                <a:cubicBezTo>
                  <a:pt x="5065577" y="2081588"/>
                  <a:pt x="5077643" y="2068652"/>
                  <a:pt x="5076896" y="2052606"/>
                </a:cubicBezTo>
                <a:cubicBezTo>
                  <a:pt x="5076150" y="2036934"/>
                  <a:pt x="5062468" y="2024744"/>
                  <a:pt x="5046919" y="2025988"/>
                </a:cubicBezTo>
                <a:close/>
                <a:moveTo>
                  <a:pt x="4962586" y="2025988"/>
                </a:moveTo>
                <a:cubicBezTo>
                  <a:pt x="4946913" y="2025988"/>
                  <a:pt x="4934351" y="2038924"/>
                  <a:pt x="4934724" y="2054721"/>
                </a:cubicBezTo>
                <a:cubicBezTo>
                  <a:pt x="4935097" y="2069647"/>
                  <a:pt x="4946167" y="2081090"/>
                  <a:pt x="4961094" y="2081837"/>
                </a:cubicBezTo>
                <a:cubicBezTo>
                  <a:pt x="4977015" y="2082583"/>
                  <a:pt x="4990200" y="2070518"/>
                  <a:pt x="4990573" y="2054721"/>
                </a:cubicBezTo>
                <a:cubicBezTo>
                  <a:pt x="4990946" y="2039173"/>
                  <a:pt x="4978134" y="2025988"/>
                  <a:pt x="4962586" y="2025863"/>
                </a:cubicBezTo>
                <a:close/>
                <a:moveTo>
                  <a:pt x="4873029" y="2025988"/>
                </a:moveTo>
                <a:cubicBezTo>
                  <a:pt x="4857356" y="2025988"/>
                  <a:pt x="4844793" y="2038924"/>
                  <a:pt x="4845166" y="2054721"/>
                </a:cubicBezTo>
                <a:cubicBezTo>
                  <a:pt x="4845540" y="2069647"/>
                  <a:pt x="4856610" y="2081090"/>
                  <a:pt x="4871536" y="2081837"/>
                </a:cubicBezTo>
                <a:cubicBezTo>
                  <a:pt x="4887457" y="2082583"/>
                  <a:pt x="4900642" y="2070518"/>
                  <a:pt x="4901015" y="2054721"/>
                </a:cubicBezTo>
                <a:cubicBezTo>
                  <a:pt x="4901388" y="2039173"/>
                  <a:pt x="4888577" y="2025988"/>
                  <a:pt x="4873029" y="2025863"/>
                </a:cubicBezTo>
                <a:close/>
                <a:moveTo>
                  <a:pt x="4755485" y="2053601"/>
                </a:moveTo>
                <a:cubicBezTo>
                  <a:pt x="4755236" y="2068527"/>
                  <a:pt x="4765933" y="2080469"/>
                  <a:pt x="4780735" y="2081837"/>
                </a:cubicBezTo>
                <a:cubicBezTo>
                  <a:pt x="4796532" y="2083205"/>
                  <a:pt x="4810339" y="2071637"/>
                  <a:pt x="4811458" y="2056089"/>
                </a:cubicBezTo>
                <a:cubicBezTo>
                  <a:pt x="4812453" y="2040665"/>
                  <a:pt x="4800139" y="2026734"/>
                  <a:pt x="4784715" y="2026112"/>
                </a:cubicBezTo>
                <a:cubicBezTo>
                  <a:pt x="4769167" y="2025366"/>
                  <a:pt x="4755858" y="2038053"/>
                  <a:pt x="4755609" y="2053726"/>
                </a:cubicBezTo>
                <a:close/>
                <a:moveTo>
                  <a:pt x="4668664" y="2054099"/>
                </a:moveTo>
                <a:cubicBezTo>
                  <a:pt x="4668664" y="2069771"/>
                  <a:pt x="4681600" y="2082334"/>
                  <a:pt x="4697397" y="2081961"/>
                </a:cubicBezTo>
                <a:cubicBezTo>
                  <a:pt x="4712323" y="2081588"/>
                  <a:pt x="4723766" y="2070518"/>
                  <a:pt x="4724513" y="2055591"/>
                </a:cubicBezTo>
                <a:cubicBezTo>
                  <a:pt x="4725383" y="2039670"/>
                  <a:pt x="4713194" y="2026485"/>
                  <a:pt x="4697521" y="2026112"/>
                </a:cubicBezTo>
                <a:cubicBezTo>
                  <a:pt x="4681973" y="2025739"/>
                  <a:pt x="4668788" y="2038551"/>
                  <a:pt x="4668664" y="2054099"/>
                </a:cubicBezTo>
                <a:close/>
                <a:moveTo>
                  <a:pt x="4606720" y="2026112"/>
                </a:moveTo>
                <a:cubicBezTo>
                  <a:pt x="4591172" y="2026361"/>
                  <a:pt x="4578484" y="2039794"/>
                  <a:pt x="4579106" y="2055343"/>
                </a:cubicBezTo>
                <a:cubicBezTo>
                  <a:pt x="4579604" y="2069896"/>
                  <a:pt x="4591420" y="2081588"/>
                  <a:pt x="4605973" y="2082210"/>
                </a:cubicBezTo>
                <a:cubicBezTo>
                  <a:pt x="4621895" y="2082832"/>
                  <a:pt x="4634831" y="2070642"/>
                  <a:pt x="4634955" y="2054596"/>
                </a:cubicBezTo>
                <a:cubicBezTo>
                  <a:pt x="4635080" y="2038799"/>
                  <a:pt x="4622268" y="2025988"/>
                  <a:pt x="4606720" y="2026237"/>
                </a:cubicBezTo>
                <a:close/>
                <a:moveTo>
                  <a:pt x="4545522" y="2053104"/>
                </a:moveTo>
                <a:cubicBezTo>
                  <a:pt x="4545025" y="2038551"/>
                  <a:pt x="4533332" y="2026734"/>
                  <a:pt x="4518780" y="2026112"/>
                </a:cubicBezTo>
                <a:cubicBezTo>
                  <a:pt x="4503355" y="2025490"/>
                  <a:pt x="4489798" y="2038178"/>
                  <a:pt x="4489549" y="2053601"/>
                </a:cubicBezTo>
                <a:cubicBezTo>
                  <a:pt x="4489176" y="2069149"/>
                  <a:pt x="4502112" y="2082086"/>
                  <a:pt x="4517784" y="2081961"/>
                </a:cubicBezTo>
                <a:cubicBezTo>
                  <a:pt x="4533830" y="2081961"/>
                  <a:pt x="4546020" y="2069025"/>
                  <a:pt x="4545522" y="2053104"/>
                </a:cubicBezTo>
                <a:close/>
                <a:moveTo>
                  <a:pt x="4399991" y="2053726"/>
                </a:moveTo>
                <a:cubicBezTo>
                  <a:pt x="4399743" y="2069398"/>
                  <a:pt x="4412554" y="2082210"/>
                  <a:pt x="4428351" y="2081961"/>
                </a:cubicBezTo>
                <a:cubicBezTo>
                  <a:pt x="4443278" y="2081837"/>
                  <a:pt x="4454845" y="2070891"/>
                  <a:pt x="4455841" y="2055965"/>
                </a:cubicBezTo>
                <a:cubicBezTo>
                  <a:pt x="4456836" y="2040043"/>
                  <a:pt x="4444895" y="2026734"/>
                  <a:pt x="4429222" y="2026112"/>
                </a:cubicBezTo>
                <a:cubicBezTo>
                  <a:pt x="4413674" y="2025490"/>
                  <a:pt x="4400364" y="2038178"/>
                  <a:pt x="4399991" y="2053726"/>
                </a:cubicBezTo>
                <a:close/>
                <a:moveTo>
                  <a:pt x="4369641" y="2054348"/>
                </a:moveTo>
                <a:cubicBezTo>
                  <a:pt x="4369641" y="2038675"/>
                  <a:pt x="4356705" y="2025863"/>
                  <a:pt x="4341157" y="2026112"/>
                </a:cubicBezTo>
                <a:cubicBezTo>
                  <a:pt x="4326604" y="2026361"/>
                  <a:pt x="4314663" y="2037804"/>
                  <a:pt x="4313792" y="2052358"/>
                </a:cubicBezTo>
                <a:cubicBezTo>
                  <a:pt x="4312798" y="2068403"/>
                  <a:pt x="4324738" y="2081464"/>
                  <a:pt x="4340660" y="2081961"/>
                </a:cubicBezTo>
                <a:cubicBezTo>
                  <a:pt x="4356456" y="2082459"/>
                  <a:pt x="4369641" y="2070020"/>
                  <a:pt x="4369641" y="2054348"/>
                </a:cubicBezTo>
                <a:close/>
                <a:moveTo>
                  <a:pt x="4252222" y="2026112"/>
                </a:moveTo>
                <a:cubicBezTo>
                  <a:pt x="4236549" y="2025988"/>
                  <a:pt x="4223862" y="2038924"/>
                  <a:pt x="4224111" y="2054721"/>
                </a:cubicBezTo>
                <a:cubicBezTo>
                  <a:pt x="4224359" y="2069647"/>
                  <a:pt x="4235430" y="2081215"/>
                  <a:pt x="4250356" y="2081961"/>
                </a:cubicBezTo>
                <a:cubicBezTo>
                  <a:pt x="4266277" y="2082832"/>
                  <a:pt x="4279586" y="2070766"/>
                  <a:pt x="4280084" y="2055094"/>
                </a:cubicBezTo>
                <a:cubicBezTo>
                  <a:pt x="4280582" y="2039546"/>
                  <a:pt x="4267770" y="2026237"/>
                  <a:pt x="4252222" y="2026112"/>
                </a:cubicBezTo>
                <a:close/>
                <a:moveTo>
                  <a:pt x="4162291" y="2026112"/>
                </a:moveTo>
                <a:cubicBezTo>
                  <a:pt x="4146618" y="2026112"/>
                  <a:pt x="4134180" y="2039173"/>
                  <a:pt x="4134553" y="2055094"/>
                </a:cubicBezTo>
                <a:cubicBezTo>
                  <a:pt x="4135051" y="2070020"/>
                  <a:pt x="4146245" y="2081339"/>
                  <a:pt x="4161047" y="2082086"/>
                </a:cubicBezTo>
                <a:cubicBezTo>
                  <a:pt x="4176968" y="2082832"/>
                  <a:pt x="4190153" y="2070518"/>
                  <a:pt x="4190402" y="2054845"/>
                </a:cubicBezTo>
                <a:cubicBezTo>
                  <a:pt x="4190651" y="2039297"/>
                  <a:pt x="4177839" y="2026237"/>
                  <a:pt x="4162167" y="2026237"/>
                </a:cubicBezTo>
                <a:close/>
                <a:moveTo>
                  <a:pt x="4075595" y="2026112"/>
                </a:moveTo>
                <a:cubicBezTo>
                  <a:pt x="4060046" y="2026237"/>
                  <a:pt x="4047235" y="2039546"/>
                  <a:pt x="4047732" y="2055094"/>
                </a:cubicBezTo>
                <a:cubicBezTo>
                  <a:pt x="4048230" y="2069647"/>
                  <a:pt x="4059922" y="2081464"/>
                  <a:pt x="4074475" y="2082086"/>
                </a:cubicBezTo>
                <a:cubicBezTo>
                  <a:pt x="4090396" y="2082832"/>
                  <a:pt x="4103333" y="2070642"/>
                  <a:pt x="4103706" y="2054721"/>
                </a:cubicBezTo>
                <a:cubicBezTo>
                  <a:pt x="4103954" y="2038924"/>
                  <a:pt x="4091267" y="2025988"/>
                  <a:pt x="4075595" y="2026112"/>
                </a:cubicBezTo>
                <a:close/>
                <a:moveTo>
                  <a:pt x="4014148" y="2054348"/>
                </a:moveTo>
                <a:cubicBezTo>
                  <a:pt x="4014148" y="2039670"/>
                  <a:pt x="4003202" y="2027356"/>
                  <a:pt x="3988773" y="2026112"/>
                </a:cubicBezTo>
                <a:cubicBezTo>
                  <a:pt x="3973350" y="2024744"/>
                  <a:pt x="3959294" y="2036809"/>
                  <a:pt x="3958299" y="2052358"/>
                </a:cubicBezTo>
                <a:cubicBezTo>
                  <a:pt x="3957304" y="2067906"/>
                  <a:pt x="3969618" y="2081464"/>
                  <a:pt x="3985291" y="2082086"/>
                </a:cubicBezTo>
                <a:cubicBezTo>
                  <a:pt x="4001212" y="2082707"/>
                  <a:pt x="4014024" y="2070393"/>
                  <a:pt x="4014148" y="2054348"/>
                </a:cubicBezTo>
                <a:close/>
                <a:moveTo>
                  <a:pt x="3868742" y="2055840"/>
                </a:moveTo>
                <a:cubicBezTo>
                  <a:pt x="3869613" y="2071513"/>
                  <a:pt x="3883419" y="2083205"/>
                  <a:pt x="3899216" y="2081961"/>
                </a:cubicBezTo>
                <a:cubicBezTo>
                  <a:pt x="3914018" y="2080717"/>
                  <a:pt x="3924840" y="2068901"/>
                  <a:pt x="3924715" y="2053974"/>
                </a:cubicBezTo>
                <a:cubicBezTo>
                  <a:pt x="3924591" y="2038178"/>
                  <a:pt x="3911406" y="2025490"/>
                  <a:pt x="3895858" y="2026112"/>
                </a:cubicBezTo>
                <a:cubicBezTo>
                  <a:pt x="3880309" y="2026734"/>
                  <a:pt x="3867871" y="2040416"/>
                  <a:pt x="3868866" y="2055840"/>
                </a:cubicBezTo>
                <a:close/>
                <a:moveTo>
                  <a:pt x="3809410" y="2026112"/>
                </a:moveTo>
                <a:cubicBezTo>
                  <a:pt x="3793737" y="2026610"/>
                  <a:pt x="3781672" y="2039919"/>
                  <a:pt x="3782543" y="2055716"/>
                </a:cubicBezTo>
                <a:cubicBezTo>
                  <a:pt x="3783414" y="2070642"/>
                  <a:pt x="3794857" y="2081712"/>
                  <a:pt x="3809783" y="2081961"/>
                </a:cubicBezTo>
                <a:cubicBezTo>
                  <a:pt x="3825580" y="2082210"/>
                  <a:pt x="3838516" y="2069523"/>
                  <a:pt x="3838392" y="2053850"/>
                </a:cubicBezTo>
                <a:cubicBezTo>
                  <a:pt x="3838268" y="2038302"/>
                  <a:pt x="3824958" y="2025490"/>
                  <a:pt x="3809410" y="2025988"/>
                </a:cubicBezTo>
                <a:close/>
                <a:moveTo>
                  <a:pt x="3719106" y="2026112"/>
                </a:moveTo>
                <a:cubicBezTo>
                  <a:pt x="3703434" y="2026983"/>
                  <a:pt x="3691741" y="2040790"/>
                  <a:pt x="3692985" y="2056587"/>
                </a:cubicBezTo>
                <a:cubicBezTo>
                  <a:pt x="3694229" y="2071513"/>
                  <a:pt x="3706046" y="2082210"/>
                  <a:pt x="3720972" y="2082086"/>
                </a:cubicBezTo>
                <a:cubicBezTo>
                  <a:pt x="3736645" y="2081961"/>
                  <a:pt x="3749456" y="2068776"/>
                  <a:pt x="3748834" y="2053228"/>
                </a:cubicBezTo>
                <a:cubicBezTo>
                  <a:pt x="3748212" y="2037680"/>
                  <a:pt x="3734530" y="2025366"/>
                  <a:pt x="3719106" y="2026237"/>
                </a:cubicBezTo>
                <a:close/>
                <a:moveTo>
                  <a:pt x="3603304" y="2053850"/>
                </a:moveTo>
                <a:cubicBezTo>
                  <a:pt x="3603179" y="2068776"/>
                  <a:pt x="3613876" y="2080717"/>
                  <a:pt x="3628678" y="2081961"/>
                </a:cubicBezTo>
                <a:cubicBezTo>
                  <a:pt x="3644475" y="2083329"/>
                  <a:pt x="3658158" y="2071513"/>
                  <a:pt x="3659152" y="2055965"/>
                </a:cubicBezTo>
                <a:cubicBezTo>
                  <a:pt x="3660148" y="2040541"/>
                  <a:pt x="3647709" y="2026734"/>
                  <a:pt x="3632161" y="2026112"/>
                </a:cubicBezTo>
                <a:cubicBezTo>
                  <a:pt x="3616613" y="2025490"/>
                  <a:pt x="3603428" y="2038178"/>
                  <a:pt x="3603179" y="2053850"/>
                </a:cubicBezTo>
                <a:close/>
                <a:moveTo>
                  <a:pt x="3542355" y="2026112"/>
                </a:moveTo>
                <a:cubicBezTo>
                  <a:pt x="3526807" y="2025615"/>
                  <a:pt x="3513746" y="2038426"/>
                  <a:pt x="3513746" y="2054223"/>
                </a:cubicBezTo>
                <a:cubicBezTo>
                  <a:pt x="3513746" y="2069149"/>
                  <a:pt x="3524568" y="2080966"/>
                  <a:pt x="3539494" y="2081961"/>
                </a:cubicBezTo>
                <a:cubicBezTo>
                  <a:pt x="3555291" y="2083081"/>
                  <a:pt x="3568849" y="2071264"/>
                  <a:pt x="3569719" y="2055591"/>
                </a:cubicBezTo>
                <a:cubicBezTo>
                  <a:pt x="3570466" y="2040168"/>
                  <a:pt x="3557903" y="2026485"/>
                  <a:pt x="3542479" y="2026112"/>
                </a:cubicBezTo>
                <a:close/>
                <a:moveTo>
                  <a:pt x="3454041" y="2026112"/>
                </a:moveTo>
                <a:cubicBezTo>
                  <a:pt x="3438493" y="2026734"/>
                  <a:pt x="3426055" y="2040416"/>
                  <a:pt x="3426925" y="2055840"/>
                </a:cubicBezTo>
                <a:cubicBezTo>
                  <a:pt x="3427796" y="2070269"/>
                  <a:pt x="3439737" y="2081837"/>
                  <a:pt x="3454290" y="2082086"/>
                </a:cubicBezTo>
                <a:cubicBezTo>
                  <a:pt x="3470336" y="2082459"/>
                  <a:pt x="3482899" y="2070020"/>
                  <a:pt x="3482774" y="2053974"/>
                </a:cubicBezTo>
                <a:cubicBezTo>
                  <a:pt x="3482774" y="2038178"/>
                  <a:pt x="3469465" y="2025490"/>
                  <a:pt x="3453917" y="2026112"/>
                </a:cubicBezTo>
                <a:close/>
                <a:moveTo>
                  <a:pt x="3393341" y="2052731"/>
                </a:moveTo>
                <a:cubicBezTo>
                  <a:pt x="3392595" y="2038178"/>
                  <a:pt x="3380654" y="2026610"/>
                  <a:pt x="3366225" y="2026237"/>
                </a:cubicBezTo>
                <a:cubicBezTo>
                  <a:pt x="3350677" y="2025863"/>
                  <a:pt x="3337492" y="2038675"/>
                  <a:pt x="3337492" y="2054223"/>
                </a:cubicBezTo>
                <a:cubicBezTo>
                  <a:pt x="3337492" y="2069896"/>
                  <a:pt x="3350428" y="2082459"/>
                  <a:pt x="3366225" y="2082086"/>
                </a:cubicBezTo>
                <a:cubicBezTo>
                  <a:pt x="3382271" y="2081712"/>
                  <a:pt x="3394212" y="2068776"/>
                  <a:pt x="3393466" y="2052731"/>
                </a:cubicBezTo>
                <a:close/>
                <a:moveTo>
                  <a:pt x="3247811" y="2055094"/>
                </a:moveTo>
                <a:cubicBezTo>
                  <a:pt x="3248308" y="2070766"/>
                  <a:pt x="3261617" y="2082832"/>
                  <a:pt x="3277414" y="2081961"/>
                </a:cubicBezTo>
                <a:cubicBezTo>
                  <a:pt x="3292340" y="2081090"/>
                  <a:pt x="3303411" y="2069647"/>
                  <a:pt x="3303659" y="2054721"/>
                </a:cubicBezTo>
                <a:cubicBezTo>
                  <a:pt x="3303908" y="2038924"/>
                  <a:pt x="3291221" y="2025988"/>
                  <a:pt x="3275548" y="2026112"/>
                </a:cubicBezTo>
                <a:cubicBezTo>
                  <a:pt x="3260000" y="2026237"/>
                  <a:pt x="3247188" y="2039546"/>
                  <a:pt x="3247686" y="2055094"/>
                </a:cubicBezTo>
                <a:close/>
                <a:moveTo>
                  <a:pt x="3161487" y="2053850"/>
                </a:moveTo>
                <a:cubicBezTo>
                  <a:pt x="3161363" y="2068776"/>
                  <a:pt x="3172060" y="2080717"/>
                  <a:pt x="3186861" y="2081961"/>
                </a:cubicBezTo>
                <a:cubicBezTo>
                  <a:pt x="3202659" y="2083329"/>
                  <a:pt x="3216341" y="2071513"/>
                  <a:pt x="3217336" y="2055965"/>
                </a:cubicBezTo>
                <a:cubicBezTo>
                  <a:pt x="3218331" y="2040541"/>
                  <a:pt x="3205892" y="2026734"/>
                  <a:pt x="3190344" y="2026112"/>
                </a:cubicBezTo>
                <a:cubicBezTo>
                  <a:pt x="3174796" y="2025490"/>
                  <a:pt x="3161611" y="2038178"/>
                  <a:pt x="3161363" y="2053850"/>
                </a:cubicBezTo>
                <a:close/>
                <a:moveTo>
                  <a:pt x="3071930" y="2053601"/>
                </a:moveTo>
                <a:cubicBezTo>
                  <a:pt x="3071681" y="2068527"/>
                  <a:pt x="3082378" y="2080469"/>
                  <a:pt x="3097180" y="2081837"/>
                </a:cubicBezTo>
                <a:cubicBezTo>
                  <a:pt x="3112977" y="2083205"/>
                  <a:pt x="3126784" y="2071637"/>
                  <a:pt x="3127903" y="2056089"/>
                </a:cubicBezTo>
                <a:cubicBezTo>
                  <a:pt x="3128898" y="2040665"/>
                  <a:pt x="3116584" y="2026734"/>
                  <a:pt x="3101160" y="2026112"/>
                </a:cubicBezTo>
                <a:cubicBezTo>
                  <a:pt x="3085612" y="2025366"/>
                  <a:pt x="3072303" y="2038053"/>
                  <a:pt x="3072054" y="2053726"/>
                </a:cubicBezTo>
                <a:close/>
                <a:moveTo>
                  <a:pt x="3010110" y="2026112"/>
                </a:moveTo>
                <a:cubicBezTo>
                  <a:pt x="2994437" y="2026112"/>
                  <a:pt x="2981999" y="2039173"/>
                  <a:pt x="2982372" y="2055094"/>
                </a:cubicBezTo>
                <a:cubicBezTo>
                  <a:pt x="2982870" y="2070020"/>
                  <a:pt x="2994064" y="2081339"/>
                  <a:pt x="3008866" y="2082086"/>
                </a:cubicBezTo>
                <a:cubicBezTo>
                  <a:pt x="3024787" y="2082832"/>
                  <a:pt x="3037972" y="2070518"/>
                  <a:pt x="3038221" y="2054845"/>
                </a:cubicBezTo>
                <a:cubicBezTo>
                  <a:pt x="3038470" y="2039297"/>
                  <a:pt x="3025658" y="2026237"/>
                  <a:pt x="3009986" y="2026237"/>
                </a:cubicBezTo>
                <a:close/>
                <a:moveTo>
                  <a:pt x="2921796" y="2026112"/>
                </a:moveTo>
                <a:cubicBezTo>
                  <a:pt x="2906373" y="2027107"/>
                  <a:pt x="2894183" y="2041287"/>
                  <a:pt x="2895551" y="2056587"/>
                </a:cubicBezTo>
                <a:cubicBezTo>
                  <a:pt x="2896795" y="2071015"/>
                  <a:pt x="2909109" y="2082086"/>
                  <a:pt x="2923787" y="2081961"/>
                </a:cubicBezTo>
                <a:cubicBezTo>
                  <a:pt x="2939832" y="2081961"/>
                  <a:pt x="2952022" y="2069025"/>
                  <a:pt x="2951525" y="2053104"/>
                </a:cubicBezTo>
                <a:cubicBezTo>
                  <a:pt x="2950903" y="2037431"/>
                  <a:pt x="2937345" y="2025117"/>
                  <a:pt x="2921796" y="2026112"/>
                </a:cubicBezTo>
                <a:close/>
                <a:moveTo>
                  <a:pt x="2861843" y="2051860"/>
                </a:moveTo>
                <a:cubicBezTo>
                  <a:pt x="2860723" y="2037307"/>
                  <a:pt x="2848534" y="2025988"/>
                  <a:pt x="2834105" y="2025988"/>
                </a:cubicBezTo>
                <a:cubicBezTo>
                  <a:pt x="2818557" y="2025988"/>
                  <a:pt x="2805745" y="2039173"/>
                  <a:pt x="2806118" y="2054721"/>
                </a:cubicBezTo>
                <a:cubicBezTo>
                  <a:pt x="2806491" y="2070393"/>
                  <a:pt x="2819676" y="2082583"/>
                  <a:pt x="2835597" y="2081837"/>
                </a:cubicBezTo>
                <a:cubicBezTo>
                  <a:pt x="2851643" y="2081090"/>
                  <a:pt x="2863211" y="2067906"/>
                  <a:pt x="2861967" y="2051736"/>
                </a:cubicBezTo>
                <a:close/>
                <a:moveTo>
                  <a:pt x="2744423" y="2025988"/>
                </a:moveTo>
                <a:cubicBezTo>
                  <a:pt x="2728875" y="2025988"/>
                  <a:pt x="2716063" y="2039173"/>
                  <a:pt x="2716436" y="2054845"/>
                </a:cubicBezTo>
                <a:cubicBezTo>
                  <a:pt x="2716809" y="2069398"/>
                  <a:pt x="2728377" y="2081215"/>
                  <a:pt x="2742930" y="2081961"/>
                </a:cubicBezTo>
                <a:cubicBezTo>
                  <a:pt x="2758852" y="2082832"/>
                  <a:pt x="2771912" y="2070766"/>
                  <a:pt x="2772285" y="2054721"/>
                </a:cubicBezTo>
                <a:cubicBezTo>
                  <a:pt x="2772659" y="2038924"/>
                  <a:pt x="2760096" y="2025863"/>
                  <a:pt x="2744423" y="2025988"/>
                </a:cubicBezTo>
                <a:close/>
                <a:moveTo>
                  <a:pt x="2653995" y="2025988"/>
                </a:moveTo>
                <a:cubicBezTo>
                  <a:pt x="2638447" y="2026610"/>
                  <a:pt x="2626008" y="2040292"/>
                  <a:pt x="2626879" y="2055716"/>
                </a:cubicBezTo>
                <a:cubicBezTo>
                  <a:pt x="2627750" y="2070145"/>
                  <a:pt x="2639691" y="2081712"/>
                  <a:pt x="2654244" y="2081961"/>
                </a:cubicBezTo>
                <a:cubicBezTo>
                  <a:pt x="2670290" y="2082334"/>
                  <a:pt x="2682852" y="2069896"/>
                  <a:pt x="2682728" y="2053850"/>
                </a:cubicBezTo>
                <a:cubicBezTo>
                  <a:pt x="2682728" y="2038053"/>
                  <a:pt x="2669419" y="2025366"/>
                  <a:pt x="2653871" y="2025988"/>
                </a:cubicBezTo>
                <a:close/>
                <a:moveTo>
                  <a:pt x="2568418" y="2025988"/>
                </a:moveTo>
                <a:cubicBezTo>
                  <a:pt x="2552745" y="2025988"/>
                  <a:pt x="2540182" y="2039048"/>
                  <a:pt x="2540680" y="2054845"/>
                </a:cubicBezTo>
                <a:cubicBezTo>
                  <a:pt x="2541053" y="2069771"/>
                  <a:pt x="2552248" y="2081215"/>
                  <a:pt x="2567174" y="2081837"/>
                </a:cubicBezTo>
                <a:cubicBezTo>
                  <a:pt x="2583095" y="2082583"/>
                  <a:pt x="2596280" y="2070393"/>
                  <a:pt x="2596529" y="2054596"/>
                </a:cubicBezTo>
                <a:cubicBezTo>
                  <a:pt x="2596902" y="2039048"/>
                  <a:pt x="2583966" y="2025863"/>
                  <a:pt x="2568418" y="2025863"/>
                </a:cubicBezTo>
                <a:close/>
                <a:moveTo>
                  <a:pt x="2506972" y="2053601"/>
                </a:moveTo>
                <a:cubicBezTo>
                  <a:pt x="2506723" y="2038053"/>
                  <a:pt x="2493289" y="2025366"/>
                  <a:pt x="2477741" y="2025988"/>
                </a:cubicBezTo>
                <a:cubicBezTo>
                  <a:pt x="2463188" y="2026610"/>
                  <a:pt x="2451496" y="2038302"/>
                  <a:pt x="2450874" y="2052855"/>
                </a:cubicBezTo>
                <a:cubicBezTo>
                  <a:pt x="2450252" y="2068776"/>
                  <a:pt x="2462442" y="2081712"/>
                  <a:pt x="2478487" y="2081837"/>
                </a:cubicBezTo>
                <a:cubicBezTo>
                  <a:pt x="2494284" y="2081961"/>
                  <a:pt x="2507096" y="2069149"/>
                  <a:pt x="2506847" y="2053601"/>
                </a:cubicBezTo>
                <a:close/>
                <a:moveTo>
                  <a:pt x="2390049" y="2025988"/>
                </a:moveTo>
                <a:cubicBezTo>
                  <a:pt x="2374501" y="2025490"/>
                  <a:pt x="2361441" y="2038302"/>
                  <a:pt x="2361441" y="2054099"/>
                </a:cubicBezTo>
                <a:cubicBezTo>
                  <a:pt x="2361441" y="2069025"/>
                  <a:pt x="2372262" y="2080842"/>
                  <a:pt x="2387188" y="2081837"/>
                </a:cubicBezTo>
                <a:cubicBezTo>
                  <a:pt x="2402985" y="2082956"/>
                  <a:pt x="2416543" y="2071140"/>
                  <a:pt x="2417414" y="2055467"/>
                </a:cubicBezTo>
                <a:cubicBezTo>
                  <a:pt x="2418160" y="2040043"/>
                  <a:pt x="2405598" y="2026361"/>
                  <a:pt x="2390174" y="2025988"/>
                </a:cubicBezTo>
                <a:close/>
                <a:moveTo>
                  <a:pt x="2302109" y="2025988"/>
                </a:moveTo>
                <a:cubicBezTo>
                  <a:pt x="2286685" y="2026237"/>
                  <a:pt x="2273873" y="2039794"/>
                  <a:pt x="2274620" y="2055218"/>
                </a:cubicBezTo>
                <a:cubicBezTo>
                  <a:pt x="2275242" y="2069771"/>
                  <a:pt x="2287058" y="2081464"/>
                  <a:pt x="2301612" y="2081961"/>
                </a:cubicBezTo>
                <a:cubicBezTo>
                  <a:pt x="2317533" y="2082583"/>
                  <a:pt x="2330469" y="2070269"/>
                  <a:pt x="2330593" y="2054223"/>
                </a:cubicBezTo>
                <a:cubicBezTo>
                  <a:pt x="2330718" y="2038426"/>
                  <a:pt x="2317906" y="2025615"/>
                  <a:pt x="2302233" y="2025863"/>
                </a:cubicBezTo>
                <a:close/>
                <a:moveTo>
                  <a:pt x="2213298" y="2025988"/>
                </a:moveTo>
                <a:cubicBezTo>
                  <a:pt x="2197625" y="2025988"/>
                  <a:pt x="2184814" y="2038924"/>
                  <a:pt x="2185062" y="2054472"/>
                </a:cubicBezTo>
                <a:cubicBezTo>
                  <a:pt x="2185311" y="2069025"/>
                  <a:pt x="2196755" y="2080966"/>
                  <a:pt x="2211308" y="2081837"/>
                </a:cubicBezTo>
                <a:cubicBezTo>
                  <a:pt x="2227353" y="2082832"/>
                  <a:pt x="2240414" y="2070891"/>
                  <a:pt x="2240911" y="2054969"/>
                </a:cubicBezTo>
                <a:cubicBezTo>
                  <a:pt x="2241409" y="2039048"/>
                  <a:pt x="2228970" y="2025988"/>
                  <a:pt x="2213298" y="2025988"/>
                </a:cubicBezTo>
                <a:close/>
                <a:moveTo>
                  <a:pt x="2095505" y="2054223"/>
                </a:moveTo>
                <a:cubicBezTo>
                  <a:pt x="2095505" y="2069896"/>
                  <a:pt x="2108565" y="2082334"/>
                  <a:pt x="2124487" y="2081961"/>
                </a:cubicBezTo>
                <a:cubicBezTo>
                  <a:pt x="2139413" y="2081464"/>
                  <a:pt x="2150732" y="2070269"/>
                  <a:pt x="2151354" y="2055343"/>
                </a:cubicBezTo>
                <a:cubicBezTo>
                  <a:pt x="2152100" y="2039421"/>
                  <a:pt x="2139786" y="2026237"/>
                  <a:pt x="2124114" y="2025988"/>
                </a:cubicBezTo>
                <a:cubicBezTo>
                  <a:pt x="2108565" y="2025739"/>
                  <a:pt x="2095505" y="2038551"/>
                  <a:pt x="2095505" y="2054223"/>
                </a:cubicBezTo>
                <a:close/>
                <a:moveTo>
                  <a:pt x="2035427" y="2026112"/>
                </a:moveTo>
                <a:cubicBezTo>
                  <a:pt x="2019754" y="2026983"/>
                  <a:pt x="2008062" y="2040665"/>
                  <a:pt x="2009306" y="2056462"/>
                </a:cubicBezTo>
                <a:cubicBezTo>
                  <a:pt x="2010550" y="2071388"/>
                  <a:pt x="2022366" y="2082086"/>
                  <a:pt x="2037293" y="2081961"/>
                </a:cubicBezTo>
                <a:cubicBezTo>
                  <a:pt x="2053089" y="2081837"/>
                  <a:pt x="2065777" y="2068652"/>
                  <a:pt x="2065155" y="2053104"/>
                </a:cubicBezTo>
                <a:cubicBezTo>
                  <a:pt x="2064533" y="2037556"/>
                  <a:pt x="2050851" y="2025117"/>
                  <a:pt x="2035427" y="2026112"/>
                </a:cubicBezTo>
                <a:close/>
                <a:moveTo>
                  <a:pt x="1946243" y="2026112"/>
                </a:moveTo>
                <a:cubicBezTo>
                  <a:pt x="1930570" y="2026858"/>
                  <a:pt x="1918629" y="2040292"/>
                  <a:pt x="1919748" y="2056089"/>
                </a:cubicBezTo>
                <a:cubicBezTo>
                  <a:pt x="1920744" y="2071015"/>
                  <a:pt x="1932436" y="2081961"/>
                  <a:pt x="1947362" y="2081961"/>
                </a:cubicBezTo>
                <a:cubicBezTo>
                  <a:pt x="1963159" y="2081961"/>
                  <a:pt x="1975971" y="2069149"/>
                  <a:pt x="1975598" y="2053477"/>
                </a:cubicBezTo>
                <a:cubicBezTo>
                  <a:pt x="1975224" y="2038053"/>
                  <a:pt x="1961791" y="2025366"/>
                  <a:pt x="1946243" y="2025988"/>
                </a:cubicBezTo>
                <a:close/>
                <a:moveTo>
                  <a:pt x="1857680" y="2026112"/>
                </a:moveTo>
                <a:cubicBezTo>
                  <a:pt x="1842008" y="2026112"/>
                  <a:pt x="1829569" y="2039297"/>
                  <a:pt x="1830067" y="2055094"/>
                </a:cubicBezTo>
                <a:cubicBezTo>
                  <a:pt x="1830564" y="2070020"/>
                  <a:pt x="1841759" y="2081339"/>
                  <a:pt x="1856685" y="2081961"/>
                </a:cubicBezTo>
                <a:cubicBezTo>
                  <a:pt x="1872606" y="2082583"/>
                  <a:pt x="1885667" y="2070269"/>
                  <a:pt x="1885916" y="2054596"/>
                </a:cubicBezTo>
                <a:cubicBezTo>
                  <a:pt x="1886164" y="2039048"/>
                  <a:pt x="1873228" y="2025988"/>
                  <a:pt x="1857680" y="2026112"/>
                </a:cubicBezTo>
                <a:close/>
                <a:moveTo>
                  <a:pt x="1740385" y="2053850"/>
                </a:moveTo>
                <a:cubicBezTo>
                  <a:pt x="1740261" y="2068776"/>
                  <a:pt x="1750958" y="2080717"/>
                  <a:pt x="1765760" y="2081961"/>
                </a:cubicBezTo>
                <a:cubicBezTo>
                  <a:pt x="1781556" y="2083329"/>
                  <a:pt x="1795239" y="2071513"/>
                  <a:pt x="1796234" y="2055965"/>
                </a:cubicBezTo>
                <a:cubicBezTo>
                  <a:pt x="1797229" y="2040541"/>
                  <a:pt x="1784791" y="2026734"/>
                  <a:pt x="1769242" y="2026112"/>
                </a:cubicBezTo>
                <a:cubicBezTo>
                  <a:pt x="1753694" y="2025490"/>
                  <a:pt x="1740509" y="2038178"/>
                  <a:pt x="1740261" y="2053850"/>
                </a:cubicBezTo>
                <a:close/>
                <a:moveTo>
                  <a:pt x="1680680" y="2026112"/>
                </a:moveTo>
                <a:cubicBezTo>
                  <a:pt x="1665132" y="2026734"/>
                  <a:pt x="1652693" y="2040416"/>
                  <a:pt x="1653564" y="2055840"/>
                </a:cubicBezTo>
                <a:cubicBezTo>
                  <a:pt x="1654435" y="2070269"/>
                  <a:pt x="1666376" y="2081837"/>
                  <a:pt x="1680929" y="2082086"/>
                </a:cubicBezTo>
                <a:cubicBezTo>
                  <a:pt x="1696975" y="2082459"/>
                  <a:pt x="1709537" y="2070020"/>
                  <a:pt x="1709413" y="2053974"/>
                </a:cubicBezTo>
                <a:cubicBezTo>
                  <a:pt x="1709413" y="2038178"/>
                  <a:pt x="1696104" y="2025490"/>
                  <a:pt x="1680556" y="2026112"/>
                </a:cubicBezTo>
                <a:close/>
                <a:moveTo>
                  <a:pt x="1564007" y="2055840"/>
                </a:moveTo>
                <a:cubicBezTo>
                  <a:pt x="1564877" y="2071513"/>
                  <a:pt x="1578684" y="2083205"/>
                  <a:pt x="1594481" y="2081961"/>
                </a:cubicBezTo>
                <a:cubicBezTo>
                  <a:pt x="1609283" y="2080717"/>
                  <a:pt x="1620104" y="2068901"/>
                  <a:pt x="1619980" y="2053974"/>
                </a:cubicBezTo>
                <a:cubicBezTo>
                  <a:pt x="1619855" y="2038178"/>
                  <a:pt x="1606671" y="2025490"/>
                  <a:pt x="1591123" y="2026112"/>
                </a:cubicBezTo>
                <a:cubicBezTo>
                  <a:pt x="1575574" y="2026734"/>
                  <a:pt x="1563136" y="2040416"/>
                  <a:pt x="1564131" y="2055840"/>
                </a:cubicBezTo>
                <a:close/>
                <a:moveTo>
                  <a:pt x="1474449" y="2055840"/>
                </a:moveTo>
                <a:cubicBezTo>
                  <a:pt x="1475320" y="2071513"/>
                  <a:pt x="1489127" y="2083205"/>
                  <a:pt x="1504924" y="2081961"/>
                </a:cubicBezTo>
                <a:cubicBezTo>
                  <a:pt x="1519725" y="2080717"/>
                  <a:pt x="1530547" y="2068901"/>
                  <a:pt x="1530423" y="2053974"/>
                </a:cubicBezTo>
                <a:cubicBezTo>
                  <a:pt x="1530298" y="2038178"/>
                  <a:pt x="1517113" y="2025490"/>
                  <a:pt x="1501565" y="2026112"/>
                </a:cubicBezTo>
                <a:cubicBezTo>
                  <a:pt x="1486017" y="2026734"/>
                  <a:pt x="1473578" y="2040416"/>
                  <a:pt x="1474574" y="2055840"/>
                </a:cubicBezTo>
                <a:close/>
                <a:moveTo>
                  <a:pt x="1443975" y="2054348"/>
                </a:moveTo>
                <a:cubicBezTo>
                  <a:pt x="1443975" y="2038799"/>
                  <a:pt x="1430914" y="2025863"/>
                  <a:pt x="1415366" y="2026112"/>
                </a:cubicBezTo>
                <a:cubicBezTo>
                  <a:pt x="1400813" y="2026361"/>
                  <a:pt x="1388872" y="2037929"/>
                  <a:pt x="1388001" y="2052482"/>
                </a:cubicBezTo>
                <a:cubicBezTo>
                  <a:pt x="1387131" y="2068527"/>
                  <a:pt x="1398947" y="2081588"/>
                  <a:pt x="1414993" y="2081961"/>
                </a:cubicBezTo>
                <a:cubicBezTo>
                  <a:pt x="1430790" y="2082459"/>
                  <a:pt x="1443850" y="2069896"/>
                  <a:pt x="1443975" y="2054223"/>
                </a:cubicBezTo>
                <a:close/>
                <a:moveTo>
                  <a:pt x="1325187" y="2026237"/>
                </a:moveTo>
                <a:cubicBezTo>
                  <a:pt x="1309514" y="2026858"/>
                  <a:pt x="1297573" y="2040292"/>
                  <a:pt x="1298568" y="2056213"/>
                </a:cubicBezTo>
                <a:cubicBezTo>
                  <a:pt x="1299563" y="2071140"/>
                  <a:pt x="1311131" y="2082086"/>
                  <a:pt x="1326057" y="2082210"/>
                </a:cubicBezTo>
                <a:cubicBezTo>
                  <a:pt x="1341854" y="2082334"/>
                  <a:pt x="1354666" y="2069398"/>
                  <a:pt x="1354417" y="2053850"/>
                </a:cubicBezTo>
                <a:cubicBezTo>
                  <a:pt x="1354168" y="2038426"/>
                  <a:pt x="1340611" y="2025615"/>
                  <a:pt x="1325187" y="2026361"/>
                </a:cubicBezTo>
                <a:close/>
                <a:moveTo>
                  <a:pt x="1236749" y="2026237"/>
                </a:moveTo>
                <a:cubicBezTo>
                  <a:pt x="1221076" y="2026237"/>
                  <a:pt x="1208513" y="2039297"/>
                  <a:pt x="1209011" y="2055094"/>
                </a:cubicBezTo>
                <a:cubicBezTo>
                  <a:pt x="1209384" y="2070020"/>
                  <a:pt x="1220579" y="2081464"/>
                  <a:pt x="1235505" y="2082086"/>
                </a:cubicBezTo>
                <a:cubicBezTo>
                  <a:pt x="1251426" y="2082832"/>
                  <a:pt x="1264611" y="2070642"/>
                  <a:pt x="1264860" y="2054845"/>
                </a:cubicBezTo>
                <a:cubicBezTo>
                  <a:pt x="1265233" y="2039297"/>
                  <a:pt x="1252297" y="2026112"/>
                  <a:pt x="1236749" y="2026112"/>
                </a:cubicBezTo>
                <a:close/>
                <a:moveTo>
                  <a:pt x="1149928" y="2026237"/>
                </a:moveTo>
                <a:cubicBezTo>
                  <a:pt x="1134380" y="2026361"/>
                  <a:pt x="1121568" y="2039670"/>
                  <a:pt x="1122066" y="2055218"/>
                </a:cubicBezTo>
                <a:cubicBezTo>
                  <a:pt x="1122563" y="2069771"/>
                  <a:pt x="1134255" y="2081588"/>
                  <a:pt x="1148808" y="2082210"/>
                </a:cubicBezTo>
                <a:cubicBezTo>
                  <a:pt x="1164730" y="2082956"/>
                  <a:pt x="1177666" y="2070766"/>
                  <a:pt x="1178039" y="2054845"/>
                </a:cubicBezTo>
                <a:cubicBezTo>
                  <a:pt x="1178288" y="2039048"/>
                  <a:pt x="1165601" y="2026112"/>
                  <a:pt x="1149928" y="2026237"/>
                </a:cubicBezTo>
                <a:close/>
                <a:moveTo>
                  <a:pt x="1032508" y="2054472"/>
                </a:moveTo>
                <a:cubicBezTo>
                  <a:pt x="1032508" y="2070145"/>
                  <a:pt x="1045569" y="2082583"/>
                  <a:pt x="1061490" y="2082210"/>
                </a:cubicBezTo>
                <a:cubicBezTo>
                  <a:pt x="1076416" y="2081712"/>
                  <a:pt x="1087735" y="2070518"/>
                  <a:pt x="1088357" y="2055591"/>
                </a:cubicBezTo>
                <a:cubicBezTo>
                  <a:pt x="1089104" y="2039670"/>
                  <a:pt x="1076789" y="2026485"/>
                  <a:pt x="1061117" y="2026237"/>
                </a:cubicBezTo>
                <a:cubicBezTo>
                  <a:pt x="1045569" y="2025988"/>
                  <a:pt x="1032508" y="2038799"/>
                  <a:pt x="1032508" y="2054472"/>
                </a:cubicBezTo>
                <a:close/>
                <a:moveTo>
                  <a:pt x="971932" y="2026237"/>
                </a:moveTo>
                <a:cubicBezTo>
                  <a:pt x="956384" y="2025739"/>
                  <a:pt x="943075" y="2038426"/>
                  <a:pt x="942826" y="2053974"/>
                </a:cubicBezTo>
                <a:cubicBezTo>
                  <a:pt x="942578" y="2068527"/>
                  <a:pt x="953772" y="2080717"/>
                  <a:pt x="968325" y="2081961"/>
                </a:cubicBezTo>
                <a:cubicBezTo>
                  <a:pt x="984371" y="2083329"/>
                  <a:pt x="997680" y="2072010"/>
                  <a:pt x="998675" y="2055965"/>
                </a:cubicBezTo>
                <a:cubicBezTo>
                  <a:pt x="999670" y="2040043"/>
                  <a:pt x="987605" y="2026734"/>
                  <a:pt x="971932" y="2026237"/>
                </a:cubicBezTo>
                <a:close/>
                <a:moveTo>
                  <a:pt x="880136" y="2026237"/>
                </a:moveTo>
                <a:cubicBezTo>
                  <a:pt x="864712" y="2026983"/>
                  <a:pt x="852398" y="2040914"/>
                  <a:pt x="853393" y="2056338"/>
                </a:cubicBezTo>
                <a:cubicBezTo>
                  <a:pt x="854388" y="2070766"/>
                  <a:pt x="866578" y="2082086"/>
                  <a:pt x="881131" y="2082210"/>
                </a:cubicBezTo>
                <a:cubicBezTo>
                  <a:pt x="897177" y="2082334"/>
                  <a:pt x="909616" y="2069771"/>
                  <a:pt x="909242" y="2053726"/>
                </a:cubicBezTo>
                <a:cubicBezTo>
                  <a:pt x="908869" y="2038053"/>
                  <a:pt x="895560" y="2025366"/>
                  <a:pt x="880012" y="2026237"/>
                </a:cubicBezTo>
                <a:close/>
                <a:moveTo>
                  <a:pt x="795181" y="2026237"/>
                </a:moveTo>
                <a:cubicBezTo>
                  <a:pt x="779509" y="2026112"/>
                  <a:pt x="766821" y="2039048"/>
                  <a:pt x="767070" y="2054845"/>
                </a:cubicBezTo>
                <a:cubicBezTo>
                  <a:pt x="767319" y="2069771"/>
                  <a:pt x="778389" y="2081339"/>
                  <a:pt x="793315" y="2082086"/>
                </a:cubicBezTo>
                <a:cubicBezTo>
                  <a:pt x="809237" y="2082956"/>
                  <a:pt x="822546" y="2070891"/>
                  <a:pt x="823043" y="2055218"/>
                </a:cubicBezTo>
                <a:cubicBezTo>
                  <a:pt x="823541" y="2039670"/>
                  <a:pt x="810729" y="2026361"/>
                  <a:pt x="795181" y="2026237"/>
                </a:cubicBezTo>
                <a:close/>
                <a:moveTo>
                  <a:pt x="677513" y="2054969"/>
                </a:moveTo>
                <a:cubicBezTo>
                  <a:pt x="677886" y="2069896"/>
                  <a:pt x="688956" y="2081339"/>
                  <a:pt x="703882" y="2082086"/>
                </a:cubicBezTo>
                <a:cubicBezTo>
                  <a:pt x="719804" y="2082832"/>
                  <a:pt x="732988" y="2070766"/>
                  <a:pt x="733361" y="2054969"/>
                </a:cubicBezTo>
                <a:cubicBezTo>
                  <a:pt x="733735" y="2039421"/>
                  <a:pt x="720923" y="2026237"/>
                  <a:pt x="705375" y="2026237"/>
                </a:cubicBezTo>
                <a:cubicBezTo>
                  <a:pt x="689702" y="2026237"/>
                  <a:pt x="677139" y="2039173"/>
                  <a:pt x="677513" y="2054969"/>
                </a:cubicBezTo>
                <a:close/>
                <a:moveTo>
                  <a:pt x="643929" y="2052979"/>
                </a:moveTo>
                <a:cubicBezTo>
                  <a:pt x="643182" y="2037556"/>
                  <a:pt x="629251" y="2025241"/>
                  <a:pt x="613827" y="2026237"/>
                </a:cubicBezTo>
                <a:cubicBezTo>
                  <a:pt x="599399" y="2027232"/>
                  <a:pt x="588079" y="2039421"/>
                  <a:pt x="587955" y="2053974"/>
                </a:cubicBezTo>
                <a:cubicBezTo>
                  <a:pt x="587831" y="2070020"/>
                  <a:pt x="600394" y="2082459"/>
                  <a:pt x="616439" y="2082086"/>
                </a:cubicBezTo>
                <a:cubicBezTo>
                  <a:pt x="632112" y="2081712"/>
                  <a:pt x="644799" y="2068403"/>
                  <a:pt x="643929" y="2052855"/>
                </a:cubicBezTo>
                <a:close/>
                <a:moveTo>
                  <a:pt x="615693" y="1937052"/>
                </a:moveTo>
                <a:cubicBezTo>
                  <a:pt x="601264" y="1937052"/>
                  <a:pt x="589448" y="1948745"/>
                  <a:pt x="588826" y="1963422"/>
                </a:cubicBezTo>
                <a:cubicBezTo>
                  <a:pt x="588204" y="1978597"/>
                  <a:pt x="598279" y="1990413"/>
                  <a:pt x="613205" y="1991657"/>
                </a:cubicBezTo>
                <a:cubicBezTo>
                  <a:pt x="629127" y="1993026"/>
                  <a:pt x="642809" y="1981458"/>
                  <a:pt x="643431" y="1965910"/>
                </a:cubicBezTo>
                <a:cubicBezTo>
                  <a:pt x="644053" y="1950859"/>
                  <a:pt x="630744" y="1937052"/>
                  <a:pt x="615569" y="1937052"/>
                </a:cubicBezTo>
                <a:close/>
                <a:moveTo>
                  <a:pt x="501632" y="1965785"/>
                </a:moveTo>
                <a:cubicBezTo>
                  <a:pt x="502129" y="1980089"/>
                  <a:pt x="514195" y="1991657"/>
                  <a:pt x="528872" y="1991782"/>
                </a:cubicBezTo>
                <a:cubicBezTo>
                  <a:pt x="545042" y="1992031"/>
                  <a:pt x="557108" y="1979716"/>
                  <a:pt x="556361" y="1963422"/>
                </a:cubicBezTo>
                <a:cubicBezTo>
                  <a:pt x="555739" y="1948745"/>
                  <a:pt x="543923" y="1937052"/>
                  <a:pt x="529618" y="1936928"/>
                </a:cubicBezTo>
                <a:cubicBezTo>
                  <a:pt x="514443" y="1936928"/>
                  <a:pt x="501134" y="1950610"/>
                  <a:pt x="501756" y="1965661"/>
                </a:cubicBezTo>
                <a:close/>
                <a:moveTo>
                  <a:pt x="263683" y="1937052"/>
                </a:moveTo>
                <a:cubicBezTo>
                  <a:pt x="249378" y="1937052"/>
                  <a:pt x="237437" y="1948496"/>
                  <a:pt x="236691" y="1963173"/>
                </a:cubicBezTo>
                <a:cubicBezTo>
                  <a:pt x="235945" y="1978473"/>
                  <a:pt x="245896" y="1990165"/>
                  <a:pt x="260946" y="1991657"/>
                </a:cubicBezTo>
                <a:cubicBezTo>
                  <a:pt x="276867" y="1993150"/>
                  <a:pt x="290550" y="1981707"/>
                  <a:pt x="291421" y="1966158"/>
                </a:cubicBezTo>
                <a:cubicBezTo>
                  <a:pt x="292167" y="1951108"/>
                  <a:pt x="278982" y="1937177"/>
                  <a:pt x="263807" y="1937177"/>
                </a:cubicBezTo>
                <a:close/>
                <a:moveTo>
                  <a:pt x="84195" y="1937052"/>
                </a:moveTo>
                <a:cubicBezTo>
                  <a:pt x="69766" y="1937177"/>
                  <a:pt x="58074" y="1948869"/>
                  <a:pt x="57452" y="1963546"/>
                </a:cubicBezTo>
                <a:cubicBezTo>
                  <a:pt x="56830" y="1978721"/>
                  <a:pt x="67154" y="1990413"/>
                  <a:pt x="82080" y="1991657"/>
                </a:cubicBezTo>
                <a:cubicBezTo>
                  <a:pt x="98001" y="1993026"/>
                  <a:pt x="111559" y="1981333"/>
                  <a:pt x="112181" y="1965785"/>
                </a:cubicBezTo>
                <a:cubicBezTo>
                  <a:pt x="112679" y="1950735"/>
                  <a:pt x="99370" y="1936928"/>
                  <a:pt x="84195" y="1937177"/>
                </a:cubicBezTo>
                <a:close/>
                <a:moveTo>
                  <a:pt x="412074" y="1965661"/>
                </a:moveTo>
                <a:cubicBezTo>
                  <a:pt x="412572" y="1980089"/>
                  <a:pt x="424513" y="1991533"/>
                  <a:pt x="439190" y="1991782"/>
                </a:cubicBezTo>
                <a:cubicBezTo>
                  <a:pt x="454365" y="1992031"/>
                  <a:pt x="465809" y="1981582"/>
                  <a:pt x="466679" y="1966532"/>
                </a:cubicBezTo>
                <a:cubicBezTo>
                  <a:pt x="467675" y="1950486"/>
                  <a:pt x="455734" y="1937177"/>
                  <a:pt x="440061" y="1937052"/>
                </a:cubicBezTo>
                <a:cubicBezTo>
                  <a:pt x="424886" y="1936928"/>
                  <a:pt x="411577" y="1950610"/>
                  <a:pt x="412074" y="1965661"/>
                </a:cubicBezTo>
                <a:close/>
                <a:moveTo>
                  <a:pt x="377246" y="1964790"/>
                </a:moveTo>
                <a:cubicBezTo>
                  <a:pt x="377246" y="1948869"/>
                  <a:pt x="364310" y="1936182"/>
                  <a:pt x="348887" y="1937052"/>
                </a:cubicBezTo>
                <a:cubicBezTo>
                  <a:pt x="334955" y="1937799"/>
                  <a:pt x="322766" y="1950486"/>
                  <a:pt x="322517" y="1964417"/>
                </a:cubicBezTo>
                <a:cubicBezTo>
                  <a:pt x="322268" y="1979965"/>
                  <a:pt x="335453" y="1992279"/>
                  <a:pt x="351374" y="1991657"/>
                </a:cubicBezTo>
                <a:cubicBezTo>
                  <a:pt x="366549" y="1991035"/>
                  <a:pt x="377246" y="1979965"/>
                  <a:pt x="377246" y="1964790"/>
                </a:cubicBezTo>
                <a:close/>
                <a:moveTo>
                  <a:pt x="174125" y="1937052"/>
                </a:moveTo>
                <a:cubicBezTo>
                  <a:pt x="159821" y="1937052"/>
                  <a:pt x="147880" y="1948496"/>
                  <a:pt x="147134" y="1963173"/>
                </a:cubicBezTo>
                <a:cubicBezTo>
                  <a:pt x="146387" y="1978473"/>
                  <a:pt x="156338" y="1990165"/>
                  <a:pt x="171389" y="1991657"/>
                </a:cubicBezTo>
                <a:cubicBezTo>
                  <a:pt x="187310" y="1993150"/>
                  <a:pt x="200992" y="1981707"/>
                  <a:pt x="201863" y="1966158"/>
                </a:cubicBezTo>
                <a:cubicBezTo>
                  <a:pt x="202609" y="1951108"/>
                  <a:pt x="189425" y="1937177"/>
                  <a:pt x="174250" y="1937177"/>
                </a:cubicBezTo>
                <a:close/>
                <a:moveTo>
                  <a:pt x="733113" y="1965661"/>
                </a:moveTo>
                <a:cubicBezTo>
                  <a:pt x="733610" y="1950610"/>
                  <a:pt x="720177" y="1936803"/>
                  <a:pt x="705126" y="1937052"/>
                </a:cubicBezTo>
                <a:cubicBezTo>
                  <a:pt x="689578" y="1937177"/>
                  <a:pt x="677513" y="1950486"/>
                  <a:pt x="678508" y="1966532"/>
                </a:cubicBezTo>
                <a:cubicBezTo>
                  <a:pt x="679378" y="1981582"/>
                  <a:pt x="690822" y="1992031"/>
                  <a:pt x="705997" y="1991782"/>
                </a:cubicBezTo>
                <a:cubicBezTo>
                  <a:pt x="720674" y="1991533"/>
                  <a:pt x="732615" y="1979965"/>
                  <a:pt x="733113" y="1965661"/>
                </a:cubicBezTo>
                <a:close/>
                <a:moveTo>
                  <a:pt x="13384465" y="1937052"/>
                </a:moveTo>
                <a:cubicBezTo>
                  <a:pt x="13369291" y="1936679"/>
                  <a:pt x="13355733" y="1950113"/>
                  <a:pt x="13356105" y="1965288"/>
                </a:cubicBezTo>
                <a:cubicBezTo>
                  <a:pt x="13356479" y="1980836"/>
                  <a:pt x="13369789" y="1992777"/>
                  <a:pt x="13385833" y="1991657"/>
                </a:cubicBezTo>
                <a:cubicBezTo>
                  <a:pt x="13400885" y="1990662"/>
                  <a:pt x="13411333" y="1979095"/>
                  <a:pt x="13410959" y="1963920"/>
                </a:cubicBezTo>
                <a:cubicBezTo>
                  <a:pt x="13410586" y="1949242"/>
                  <a:pt x="13399019" y="1937425"/>
                  <a:pt x="13384590" y="1937052"/>
                </a:cubicBezTo>
                <a:close/>
                <a:moveTo>
                  <a:pt x="13295281" y="1937052"/>
                </a:moveTo>
                <a:cubicBezTo>
                  <a:pt x="13280230" y="1936430"/>
                  <a:pt x="13266424" y="1949740"/>
                  <a:pt x="13266424" y="1964790"/>
                </a:cubicBezTo>
                <a:cubicBezTo>
                  <a:pt x="13266424" y="1980338"/>
                  <a:pt x="13279732" y="1992528"/>
                  <a:pt x="13295779" y="1991657"/>
                </a:cubicBezTo>
                <a:cubicBezTo>
                  <a:pt x="13310829" y="1990787"/>
                  <a:pt x="13321403" y="1979592"/>
                  <a:pt x="13321278" y="1964293"/>
                </a:cubicBezTo>
                <a:cubicBezTo>
                  <a:pt x="13321154" y="1949615"/>
                  <a:pt x="13309710" y="1937674"/>
                  <a:pt x="13295405" y="1937052"/>
                </a:cubicBezTo>
                <a:close/>
                <a:moveTo>
                  <a:pt x="13206097" y="1937052"/>
                </a:moveTo>
                <a:cubicBezTo>
                  <a:pt x="13191668" y="1937799"/>
                  <a:pt x="13180473" y="1949864"/>
                  <a:pt x="13180473" y="1964666"/>
                </a:cubicBezTo>
                <a:cubicBezTo>
                  <a:pt x="13180473" y="1980960"/>
                  <a:pt x="13192787" y="1992653"/>
                  <a:pt x="13209207" y="1991657"/>
                </a:cubicBezTo>
                <a:cubicBezTo>
                  <a:pt x="13223883" y="1990787"/>
                  <a:pt x="13235327" y="1978846"/>
                  <a:pt x="13235203" y="1964417"/>
                </a:cubicBezTo>
                <a:cubicBezTo>
                  <a:pt x="13235078" y="1949242"/>
                  <a:pt x="13221147" y="1936182"/>
                  <a:pt x="13205973" y="1936928"/>
                </a:cubicBezTo>
                <a:close/>
                <a:moveTo>
                  <a:pt x="13115544" y="1937052"/>
                </a:moveTo>
                <a:cubicBezTo>
                  <a:pt x="13101115" y="1938421"/>
                  <a:pt x="13090543" y="1950735"/>
                  <a:pt x="13090916" y="1965536"/>
                </a:cubicBezTo>
                <a:cubicBezTo>
                  <a:pt x="13091414" y="1981955"/>
                  <a:pt x="13103977" y="1993026"/>
                  <a:pt x="13120520" y="1991533"/>
                </a:cubicBezTo>
                <a:cubicBezTo>
                  <a:pt x="13135074" y="1990289"/>
                  <a:pt x="13146267" y="1977851"/>
                  <a:pt x="13145646" y="1963546"/>
                </a:cubicBezTo>
                <a:cubicBezTo>
                  <a:pt x="13145024" y="1948371"/>
                  <a:pt x="13130594" y="1935684"/>
                  <a:pt x="13115544" y="1937052"/>
                </a:cubicBezTo>
                <a:close/>
                <a:moveTo>
                  <a:pt x="13027729" y="1937052"/>
                </a:moveTo>
                <a:cubicBezTo>
                  <a:pt x="13013300" y="1937425"/>
                  <a:pt x="13001732" y="1949242"/>
                  <a:pt x="13001360" y="1963920"/>
                </a:cubicBezTo>
                <a:cubicBezTo>
                  <a:pt x="13000986" y="1979095"/>
                  <a:pt x="13011434" y="1990662"/>
                  <a:pt x="13026360" y="1991657"/>
                </a:cubicBezTo>
                <a:cubicBezTo>
                  <a:pt x="13042406" y="1992777"/>
                  <a:pt x="13055716" y="1980836"/>
                  <a:pt x="13056088" y="1965288"/>
                </a:cubicBezTo>
                <a:cubicBezTo>
                  <a:pt x="13056461" y="1950113"/>
                  <a:pt x="13042904" y="1936679"/>
                  <a:pt x="13027729" y="1937052"/>
                </a:cubicBezTo>
                <a:close/>
                <a:moveTo>
                  <a:pt x="12936305" y="1937052"/>
                </a:moveTo>
                <a:cubicBezTo>
                  <a:pt x="12922002" y="1938545"/>
                  <a:pt x="12911428" y="1950983"/>
                  <a:pt x="12911926" y="1965785"/>
                </a:cubicBezTo>
                <a:cubicBezTo>
                  <a:pt x="12912548" y="1982080"/>
                  <a:pt x="12925234" y="1993150"/>
                  <a:pt x="12941778" y="1991533"/>
                </a:cubicBezTo>
                <a:cubicBezTo>
                  <a:pt x="12956331" y="1990165"/>
                  <a:pt x="12967401" y="1977726"/>
                  <a:pt x="12966656" y="1963298"/>
                </a:cubicBezTo>
                <a:cubicBezTo>
                  <a:pt x="12965908" y="1948123"/>
                  <a:pt x="12951356" y="1935560"/>
                  <a:pt x="12936305" y="1937052"/>
                </a:cubicBezTo>
                <a:close/>
                <a:moveTo>
                  <a:pt x="12852967" y="1937052"/>
                </a:moveTo>
                <a:cubicBezTo>
                  <a:pt x="12837793" y="1936679"/>
                  <a:pt x="12824358" y="1950237"/>
                  <a:pt x="12824731" y="1965412"/>
                </a:cubicBezTo>
                <a:cubicBezTo>
                  <a:pt x="12825105" y="1980960"/>
                  <a:pt x="12838538" y="1992777"/>
                  <a:pt x="12854584" y="1991657"/>
                </a:cubicBezTo>
                <a:cubicBezTo>
                  <a:pt x="12869510" y="1990538"/>
                  <a:pt x="12879959" y="1978970"/>
                  <a:pt x="12879461" y="1963795"/>
                </a:cubicBezTo>
                <a:cubicBezTo>
                  <a:pt x="12878963" y="1949118"/>
                  <a:pt x="12867396" y="1937301"/>
                  <a:pt x="12852967" y="1937052"/>
                </a:cubicBezTo>
                <a:close/>
                <a:moveTo>
                  <a:pt x="12762041" y="1937052"/>
                </a:moveTo>
                <a:cubicBezTo>
                  <a:pt x="12748110" y="1937550"/>
                  <a:pt x="12735671" y="1949988"/>
                  <a:pt x="12735175" y="1963920"/>
                </a:cubicBezTo>
                <a:cubicBezTo>
                  <a:pt x="12734677" y="1979343"/>
                  <a:pt x="12747613" y="1992155"/>
                  <a:pt x="12763533" y="1991782"/>
                </a:cubicBezTo>
                <a:cubicBezTo>
                  <a:pt x="12778834" y="1991409"/>
                  <a:pt x="12789531" y="1980711"/>
                  <a:pt x="12789905" y="1965412"/>
                </a:cubicBezTo>
                <a:cubicBezTo>
                  <a:pt x="12790277" y="1949615"/>
                  <a:pt x="12777466" y="1936555"/>
                  <a:pt x="12762041" y="1937052"/>
                </a:cubicBezTo>
                <a:close/>
                <a:moveTo>
                  <a:pt x="12675220" y="1937052"/>
                </a:moveTo>
                <a:cubicBezTo>
                  <a:pt x="12660170" y="1935933"/>
                  <a:pt x="12645990" y="1948869"/>
                  <a:pt x="12645616" y="1964044"/>
                </a:cubicBezTo>
                <a:cubicBezTo>
                  <a:pt x="12645244" y="1979468"/>
                  <a:pt x="12658304" y="1992155"/>
                  <a:pt x="12674226" y="1991657"/>
                </a:cubicBezTo>
                <a:cubicBezTo>
                  <a:pt x="12689525" y="1991160"/>
                  <a:pt x="12700097" y="1980338"/>
                  <a:pt x="12700346" y="1965039"/>
                </a:cubicBezTo>
                <a:cubicBezTo>
                  <a:pt x="12700595" y="1950237"/>
                  <a:pt x="12689649" y="1938047"/>
                  <a:pt x="12675220" y="1937052"/>
                </a:cubicBezTo>
                <a:close/>
                <a:moveTo>
                  <a:pt x="792942" y="1991657"/>
                </a:moveTo>
                <a:cubicBezTo>
                  <a:pt x="808863" y="1992777"/>
                  <a:pt x="822421" y="1981085"/>
                  <a:pt x="822795" y="1965412"/>
                </a:cubicBezTo>
                <a:cubicBezTo>
                  <a:pt x="823168" y="1950237"/>
                  <a:pt x="809734" y="1936679"/>
                  <a:pt x="794559" y="1937052"/>
                </a:cubicBezTo>
                <a:cubicBezTo>
                  <a:pt x="780130" y="1937301"/>
                  <a:pt x="768438" y="1949118"/>
                  <a:pt x="768065" y="1963795"/>
                </a:cubicBezTo>
                <a:cubicBezTo>
                  <a:pt x="767567" y="1978970"/>
                  <a:pt x="778016" y="1990538"/>
                  <a:pt x="792942" y="1991657"/>
                </a:cubicBezTo>
                <a:close/>
                <a:moveTo>
                  <a:pt x="12614520" y="1965039"/>
                </a:moveTo>
                <a:cubicBezTo>
                  <a:pt x="12614645" y="1949864"/>
                  <a:pt x="12600962" y="1936555"/>
                  <a:pt x="12585912" y="1937052"/>
                </a:cubicBezTo>
                <a:cubicBezTo>
                  <a:pt x="12570364" y="1937550"/>
                  <a:pt x="12558671" y="1951232"/>
                  <a:pt x="12560039" y="1967154"/>
                </a:cubicBezTo>
                <a:cubicBezTo>
                  <a:pt x="12561284" y="1982080"/>
                  <a:pt x="12572976" y="1992404"/>
                  <a:pt x="12588150" y="1991782"/>
                </a:cubicBezTo>
                <a:cubicBezTo>
                  <a:pt x="12602829" y="1991160"/>
                  <a:pt x="12614520" y="1979468"/>
                  <a:pt x="12614645" y="1965039"/>
                </a:cubicBezTo>
                <a:close/>
                <a:moveTo>
                  <a:pt x="12497350" y="1937052"/>
                </a:moveTo>
                <a:cubicBezTo>
                  <a:pt x="12483045" y="1937052"/>
                  <a:pt x="12471105" y="1948496"/>
                  <a:pt x="12470358" y="1963173"/>
                </a:cubicBezTo>
                <a:cubicBezTo>
                  <a:pt x="12469612" y="1978473"/>
                  <a:pt x="12479562" y="1990165"/>
                  <a:pt x="12494612" y="1991657"/>
                </a:cubicBezTo>
                <a:cubicBezTo>
                  <a:pt x="12510534" y="1993150"/>
                  <a:pt x="12524216" y="1981707"/>
                  <a:pt x="12525088" y="1966158"/>
                </a:cubicBezTo>
                <a:cubicBezTo>
                  <a:pt x="12525833" y="1951108"/>
                  <a:pt x="12512649" y="1937177"/>
                  <a:pt x="12497475" y="1937177"/>
                </a:cubicBezTo>
                <a:close/>
                <a:moveTo>
                  <a:pt x="12405554" y="1937052"/>
                </a:moveTo>
                <a:cubicBezTo>
                  <a:pt x="12391125" y="1938296"/>
                  <a:pt x="12380428" y="1950610"/>
                  <a:pt x="12380801" y="1965412"/>
                </a:cubicBezTo>
                <a:cubicBezTo>
                  <a:pt x="12381173" y="1981831"/>
                  <a:pt x="12393736" y="1992901"/>
                  <a:pt x="12410280" y="1991533"/>
                </a:cubicBezTo>
                <a:cubicBezTo>
                  <a:pt x="12424832" y="1990289"/>
                  <a:pt x="12436152" y="1977975"/>
                  <a:pt x="12435529" y="1963671"/>
                </a:cubicBezTo>
                <a:cubicBezTo>
                  <a:pt x="12434908" y="1948496"/>
                  <a:pt x="12420604" y="1935684"/>
                  <a:pt x="12405554" y="1937052"/>
                </a:cubicBezTo>
                <a:close/>
                <a:moveTo>
                  <a:pt x="12321966" y="1937052"/>
                </a:moveTo>
                <a:cubicBezTo>
                  <a:pt x="12306791" y="1936679"/>
                  <a:pt x="12293233" y="1950113"/>
                  <a:pt x="12293607" y="1965288"/>
                </a:cubicBezTo>
                <a:cubicBezTo>
                  <a:pt x="12293979" y="1980836"/>
                  <a:pt x="12307289" y="1992777"/>
                  <a:pt x="12323335" y="1991657"/>
                </a:cubicBezTo>
                <a:cubicBezTo>
                  <a:pt x="12338385" y="1990662"/>
                  <a:pt x="12348833" y="1979095"/>
                  <a:pt x="12348460" y="1963920"/>
                </a:cubicBezTo>
                <a:cubicBezTo>
                  <a:pt x="12348088" y="1949242"/>
                  <a:pt x="12336519" y="1937425"/>
                  <a:pt x="12322090" y="1937052"/>
                </a:cubicBezTo>
                <a:close/>
                <a:moveTo>
                  <a:pt x="12204049" y="1966905"/>
                </a:moveTo>
                <a:cubicBezTo>
                  <a:pt x="12205293" y="1981333"/>
                  <a:pt x="12217482" y="1992155"/>
                  <a:pt x="12232284" y="1991782"/>
                </a:cubicBezTo>
                <a:cubicBezTo>
                  <a:pt x="12248579" y="1991409"/>
                  <a:pt x="12259898" y="1978846"/>
                  <a:pt x="12258530" y="1962427"/>
                </a:cubicBezTo>
                <a:cubicBezTo>
                  <a:pt x="12257410" y="1947874"/>
                  <a:pt x="12245096" y="1936555"/>
                  <a:pt x="12230792" y="1937052"/>
                </a:cubicBezTo>
                <a:cubicBezTo>
                  <a:pt x="12215617" y="1937550"/>
                  <a:pt x="12202805" y="1951854"/>
                  <a:pt x="12204049" y="1966905"/>
                </a:cubicBezTo>
                <a:close/>
                <a:moveTo>
                  <a:pt x="12141234" y="1937052"/>
                </a:moveTo>
                <a:cubicBezTo>
                  <a:pt x="12127303" y="1937550"/>
                  <a:pt x="12114865" y="1949988"/>
                  <a:pt x="12114367" y="1963920"/>
                </a:cubicBezTo>
                <a:cubicBezTo>
                  <a:pt x="12113870" y="1979343"/>
                  <a:pt x="12126806" y="1992155"/>
                  <a:pt x="12142727" y="1991782"/>
                </a:cubicBezTo>
                <a:cubicBezTo>
                  <a:pt x="12158027" y="1991409"/>
                  <a:pt x="12168724" y="1980711"/>
                  <a:pt x="12169097" y="1965412"/>
                </a:cubicBezTo>
                <a:cubicBezTo>
                  <a:pt x="12169470" y="1949615"/>
                  <a:pt x="12156659" y="1936555"/>
                  <a:pt x="12141234" y="1937052"/>
                </a:cubicBezTo>
                <a:close/>
                <a:moveTo>
                  <a:pt x="12024810" y="1965785"/>
                </a:moveTo>
                <a:cubicBezTo>
                  <a:pt x="12025308" y="1980089"/>
                  <a:pt x="12037373" y="1991657"/>
                  <a:pt x="12052050" y="1991782"/>
                </a:cubicBezTo>
                <a:cubicBezTo>
                  <a:pt x="12068220" y="1992031"/>
                  <a:pt x="12080286" y="1979716"/>
                  <a:pt x="12079540" y="1963422"/>
                </a:cubicBezTo>
                <a:cubicBezTo>
                  <a:pt x="12078918" y="1948745"/>
                  <a:pt x="12067101" y="1937052"/>
                  <a:pt x="12052796" y="1936928"/>
                </a:cubicBezTo>
                <a:cubicBezTo>
                  <a:pt x="12037622" y="1936928"/>
                  <a:pt x="12024312" y="1950610"/>
                  <a:pt x="12024934" y="1965661"/>
                </a:cubicBezTo>
                <a:close/>
                <a:moveTo>
                  <a:pt x="11965976" y="1937052"/>
                </a:moveTo>
                <a:cubicBezTo>
                  <a:pt x="11951671" y="1937052"/>
                  <a:pt x="11939731" y="1948496"/>
                  <a:pt x="11938984" y="1963173"/>
                </a:cubicBezTo>
                <a:cubicBezTo>
                  <a:pt x="11938238" y="1978473"/>
                  <a:pt x="11948189" y="1990165"/>
                  <a:pt x="11963239" y="1991657"/>
                </a:cubicBezTo>
                <a:cubicBezTo>
                  <a:pt x="11979160" y="1993150"/>
                  <a:pt x="11992843" y="1981707"/>
                  <a:pt x="11993713" y="1966158"/>
                </a:cubicBezTo>
                <a:cubicBezTo>
                  <a:pt x="11994460" y="1951108"/>
                  <a:pt x="11981275" y="1937177"/>
                  <a:pt x="11966100" y="1937177"/>
                </a:cubicBezTo>
                <a:close/>
                <a:moveTo>
                  <a:pt x="11849551" y="1961929"/>
                </a:moveTo>
                <a:cubicBezTo>
                  <a:pt x="11847934" y="1978348"/>
                  <a:pt x="11859004" y="1991160"/>
                  <a:pt x="11875299" y="1991782"/>
                </a:cubicBezTo>
                <a:cubicBezTo>
                  <a:pt x="11890100" y="1992404"/>
                  <a:pt x="11902539" y="1981831"/>
                  <a:pt x="11904032" y="1967402"/>
                </a:cubicBezTo>
                <a:cubicBezTo>
                  <a:pt x="11905525" y="1952476"/>
                  <a:pt x="11892962" y="1937923"/>
                  <a:pt x="11877786" y="1937052"/>
                </a:cubicBezTo>
                <a:cubicBezTo>
                  <a:pt x="11863482" y="1936306"/>
                  <a:pt x="11850919" y="1947252"/>
                  <a:pt x="11849551" y="1961805"/>
                </a:cubicBezTo>
                <a:close/>
                <a:moveTo>
                  <a:pt x="11814599" y="1964790"/>
                </a:moveTo>
                <a:cubicBezTo>
                  <a:pt x="11814599" y="1950859"/>
                  <a:pt x="11802533" y="1938047"/>
                  <a:pt x="11788478" y="1937177"/>
                </a:cubicBezTo>
                <a:cubicBezTo>
                  <a:pt x="11773054" y="1936182"/>
                  <a:pt x="11759869" y="1948745"/>
                  <a:pt x="11759745" y="1964666"/>
                </a:cubicBezTo>
                <a:cubicBezTo>
                  <a:pt x="11759745" y="1979965"/>
                  <a:pt x="11770193" y="1991160"/>
                  <a:pt x="11785368" y="1991782"/>
                </a:cubicBezTo>
                <a:cubicBezTo>
                  <a:pt x="11801414" y="1992528"/>
                  <a:pt x="11814599" y="1980338"/>
                  <a:pt x="11814474" y="1964790"/>
                </a:cubicBezTo>
                <a:close/>
                <a:moveTo>
                  <a:pt x="11727280" y="1964790"/>
                </a:moveTo>
                <a:cubicBezTo>
                  <a:pt x="11727280" y="1948869"/>
                  <a:pt x="11714344" y="1936182"/>
                  <a:pt x="11698920" y="1937052"/>
                </a:cubicBezTo>
                <a:cubicBezTo>
                  <a:pt x="11684989" y="1937799"/>
                  <a:pt x="11672799" y="1950486"/>
                  <a:pt x="11672550" y="1964417"/>
                </a:cubicBezTo>
                <a:cubicBezTo>
                  <a:pt x="11672302" y="1979965"/>
                  <a:pt x="11685487" y="1992279"/>
                  <a:pt x="11701408" y="1991657"/>
                </a:cubicBezTo>
                <a:cubicBezTo>
                  <a:pt x="11716583" y="1991035"/>
                  <a:pt x="11727280" y="1979965"/>
                  <a:pt x="11727280" y="1964790"/>
                </a:cubicBezTo>
                <a:close/>
                <a:moveTo>
                  <a:pt x="11583117" y="1966905"/>
                </a:moveTo>
                <a:cubicBezTo>
                  <a:pt x="11584362" y="1981333"/>
                  <a:pt x="11596551" y="1992155"/>
                  <a:pt x="11611353" y="1991782"/>
                </a:cubicBezTo>
                <a:cubicBezTo>
                  <a:pt x="11627648" y="1991409"/>
                  <a:pt x="11638967" y="1978846"/>
                  <a:pt x="11637598" y="1962427"/>
                </a:cubicBezTo>
                <a:cubicBezTo>
                  <a:pt x="11636479" y="1947874"/>
                  <a:pt x="11624165" y="1936555"/>
                  <a:pt x="11609861" y="1937052"/>
                </a:cubicBezTo>
                <a:cubicBezTo>
                  <a:pt x="11594685" y="1937550"/>
                  <a:pt x="11581874" y="1951854"/>
                  <a:pt x="11583117" y="1966905"/>
                </a:cubicBezTo>
                <a:close/>
                <a:moveTo>
                  <a:pt x="11493436" y="1964666"/>
                </a:moveTo>
                <a:cubicBezTo>
                  <a:pt x="11493436" y="1978970"/>
                  <a:pt x="11504879" y="1990911"/>
                  <a:pt x="11519557" y="1991782"/>
                </a:cubicBezTo>
                <a:cubicBezTo>
                  <a:pt x="11534856" y="1992528"/>
                  <a:pt x="11546548" y="1982577"/>
                  <a:pt x="11548041" y="1967527"/>
                </a:cubicBezTo>
                <a:cubicBezTo>
                  <a:pt x="11549534" y="1951605"/>
                  <a:pt x="11538090" y="1937923"/>
                  <a:pt x="11522542" y="1937052"/>
                </a:cubicBezTo>
                <a:cubicBezTo>
                  <a:pt x="11507492" y="1936306"/>
                  <a:pt x="11493561" y="1949491"/>
                  <a:pt x="11493436" y="1964666"/>
                </a:cubicBezTo>
                <a:close/>
                <a:moveTo>
                  <a:pt x="11433109" y="1937052"/>
                </a:moveTo>
                <a:cubicBezTo>
                  <a:pt x="11418680" y="1937923"/>
                  <a:pt x="11407610" y="1949988"/>
                  <a:pt x="11407610" y="1964666"/>
                </a:cubicBezTo>
                <a:cubicBezTo>
                  <a:pt x="11407610" y="1980960"/>
                  <a:pt x="11419924" y="1992653"/>
                  <a:pt x="11436343" y="1991657"/>
                </a:cubicBezTo>
                <a:cubicBezTo>
                  <a:pt x="11451020" y="1990787"/>
                  <a:pt x="11462464" y="1978846"/>
                  <a:pt x="11462340" y="1964417"/>
                </a:cubicBezTo>
                <a:cubicBezTo>
                  <a:pt x="11462215" y="1949242"/>
                  <a:pt x="11448284" y="1936182"/>
                  <a:pt x="11433109" y="1936928"/>
                </a:cubicBezTo>
                <a:close/>
                <a:moveTo>
                  <a:pt x="11372782" y="1964666"/>
                </a:moveTo>
                <a:cubicBezTo>
                  <a:pt x="11372782" y="1950735"/>
                  <a:pt x="11360716" y="1937923"/>
                  <a:pt x="11346662" y="1937052"/>
                </a:cubicBezTo>
                <a:cubicBezTo>
                  <a:pt x="11331237" y="1936057"/>
                  <a:pt x="11318052" y="1948620"/>
                  <a:pt x="11317928" y="1964541"/>
                </a:cubicBezTo>
                <a:cubicBezTo>
                  <a:pt x="11317928" y="1979841"/>
                  <a:pt x="11328377" y="1991035"/>
                  <a:pt x="11343552" y="1991657"/>
                </a:cubicBezTo>
                <a:cubicBezTo>
                  <a:pt x="11359597" y="1992404"/>
                  <a:pt x="11372782" y="1980214"/>
                  <a:pt x="11372658" y="1964666"/>
                </a:cubicBezTo>
                <a:close/>
                <a:moveTo>
                  <a:pt x="11252750" y="1937177"/>
                </a:moveTo>
                <a:cubicBezTo>
                  <a:pt x="11238446" y="1938669"/>
                  <a:pt x="11227873" y="1951232"/>
                  <a:pt x="11228496" y="1966034"/>
                </a:cubicBezTo>
                <a:cubicBezTo>
                  <a:pt x="11229242" y="1982329"/>
                  <a:pt x="11241929" y="1993274"/>
                  <a:pt x="11258472" y="1991657"/>
                </a:cubicBezTo>
                <a:cubicBezTo>
                  <a:pt x="11273025" y="1990165"/>
                  <a:pt x="11283971" y="1977726"/>
                  <a:pt x="11283225" y="1963298"/>
                </a:cubicBezTo>
                <a:cubicBezTo>
                  <a:pt x="11282354" y="1948123"/>
                  <a:pt x="11267801" y="1935560"/>
                  <a:pt x="11252875" y="1937177"/>
                </a:cubicBezTo>
                <a:close/>
                <a:moveTo>
                  <a:pt x="11163317" y="1937177"/>
                </a:moveTo>
                <a:cubicBezTo>
                  <a:pt x="11149013" y="1938669"/>
                  <a:pt x="11138440" y="1951108"/>
                  <a:pt x="11138938" y="1965910"/>
                </a:cubicBezTo>
                <a:cubicBezTo>
                  <a:pt x="11139560" y="1982204"/>
                  <a:pt x="11152247" y="1993274"/>
                  <a:pt x="11168790" y="1991657"/>
                </a:cubicBezTo>
                <a:cubicBezTo>
                  <a:pt x="11183344" y="1990289"/>
                  <a:pt x="11194413" y="1977851"/>
                  <a:pt x="11193667" y="1963422"/>
                </a:cubicBezTo>
                <a:cubicBezTo>
                  <a:pt x="11192921" y="1948247"/>
                  <a:pt x="11178368" y="1935684"/>
                  <a:pt x="11163317" y="1937177"/>
                </a:cubicBezTo>
                <a:close/>
                <a:moveTo>
                  <a:pt x="11079109" y="1937052"/>
                </a:moveTo>
                <a:cubicBezTo>
                  <a:pt x="11065178" y="1937177"/>
                  <a:pt x="11052490" y="1949242"/>
                  <a:pt x="11051619" y="1963298"/>
                </a:cubicBezTo>
                <a:cubicBezTo>
                  <a:pt x="11050748" y="1978721"/>
                  <a:pt x="11063311" y="1991782"/>
                  <a:pt x="11079233" y="1991782"/>
                </a:cubicBezTo>
                <a:cubicBezTo>
                  <a:pt x="11094532" y="1991782"/>
                  <a:pt x="11105603" y="1981209"/>
                  <a:pt x="11106225" y="1966034"/>
                </a:cubicBezTo>
                <a:cubicBezTo>
                  <a:pt x="11106971" y="1950113"/>
                  <a:pt x="11094532" y="1936928"/>
                  <a:pt x="11079109" y="1937052"/>
                </a:cubicBezTo>
                <a:close/>
                <a:moveTo>
                  <a:pt x="10991541" y="1937052"/>
                </a:moveTo>
                <a:cubicBezTo>
                  <a:pt x="10976491" y="1935933"/>
                  <a:pt x="10962311" y="1948869"/>
                  <a:pt x="10961937" y="1964044"/>
                </a:cubicBezTo>
                <a:cubicBezTo>
                  <a:pt x="10961564" y="1979592"/>
                  <a:pt x="10974625" y="1992155"/>
                  <a:pt x="10990546" y="1991657"/>
                </a:cubicBezTo>
                <a:cubicBezTo>
                  <a:pt x="11005846" y="1991160"/>
                  <a:pt x="11016418" y="1980338"/>
                  <a:pt x="11016667" y="1965039"/>
                </a:cubicBezTo>
                <a:cubicBezTo>
                  <a:pt x="11016916" y="1950237"/>
                  <a:pt x="11005970" y="1938047"/>
                  <a:pt x="10991541" y="1937052"/>
                </a:cubicBezTo>
                <a:close/>
                <a:moveTo>
                  <a:pt x="10901113" y="1937052"/>
                </a:moveTo>
                <a:cubicBezTo>
                  <a:pt x="10886062" y="1936430"/>
                  <a:pt x="10872256" y="1949864"/>
                  <a:pt x="10872380" y="1964914"/>
                </a:cubicBezTo>
                <a:cubicBezTo>
                  <a:pt x="10872504" y="1980463"/>
                  <a:pt x="10885813" y="1992528"/>
                  <a:pt x="10901735" y="1991657"/>
                </a:cubicBezTo>
                <a:cubicBezTo>
                  <a:pt x="10916785" y="1990787"/>
                  <a:pt x="10927358" y="1979468"/>
                  <a:pt x="10927109" y="1964293"/>
                </a:cubicBezTo>
                <a:cubicBezTo>
                  <a:pt x="10926861" y="1949615"/>
                  <a:pt x="10915417" y="1937674"/>
                  <a:pt x="10901113" y="1937052"/>
                </a:cubicBezTo>
                <a:close/>
                <a:moveTo>
                  <a:pt x="10812551" y="1937052"/>
                </a:moveTo>
                <a:cubicBezTo>
                  <a:pt x="10798122" y="1937550"/>
                  <a:pt x="10786679" y="1949491"/>
                  <a:pt x="10786430" y="1964168"/>
                </a:cubicBezTo>
                <a:cubicBezTo>
                  <a:pt x="10786181" y="1979343"/>
                  <a:pt x="10796629" y="1990787"/>
                  <a:pt x="10811680" y="1991657"/>
                </a:cubicBezTo>
                <a:cubicBezTo>
                  <a:pt x="10827726" y="1992653"/>
                  <a:pt x="10841035" y="1980711"/>
                  <a:pt x="10841160" y="1965039"/>
                </a:cubicBezTo>
                <a:cubicBezTo>
                  <a:pt x="10841408" y="1949864"/>
                  <a:pt x="10827726" y="1936555"/>
                  <a:pt x="10812551" y="1937052"/>
                </a:cubicBezTo>
                <a:close/>
                <a:moveTo>
                  <a:pt x="10696997" y="1962924"/>
                </a:moveTo>
                <a:cubicBezTo>
                  <a:pt x="10696001" y="1979343"/>
                  <a:pt x="10707570" y="1991782"/>
                  <a:pt x="10723864" y="1991782"/>
                </a:cubicBezTo>
                <a:cubicBezTo>
                  <a:pt x="10738542" y="1991782"/>
                  <a:pt x="10750731" y="1980711"/>
                  <a:pt x="10751602" y="1966283"/>
                </a:cubicBezTo>
                <a:cubicBezTo>
                  <a:pt x="10752473" y="1951232"/>
                  <a:pt x="10739412" y="1937177"/>
                  <a:pt x="10724237" y="1936928"/>
                </a:cubicBezTo>
                <a:cubicBezTo>
                  <a:pt x="10709933" y="1936679"/>
                  <a:pt x="10697867" y="1948247"/>
                  <a:pt x="10696997" y="1962800"/>
                </a:cubicBezTo>
                <a:close/>
                <a:moveTo>
                  <a:pt x="10631819" y="1937177"/>
                </a:moveTo>
                <a:cubicBezTo>
                  <a:pt x="10617514" y="1938669"/>
                  <a:pt x="10606942" y="1951108"/>
                  <a:pt x="10607439" y="1965910"/>
                </a:cubicBezTo>
                <a:cubicBezTo>
                  <a:pt x="10608062" y="1982204"/>
                  <a:pt x="10620748" y="1993274"/>
                  <a:pt x="10637292" y="1991657"/>
                </a:cubicBezTo>
                <a:cubicBezTo>
                  <a:pt x="10651845" y="1990289"/>
                  <a:pt x="10662915" y="1977851"/>
                  <a:pt x="10662169" y="1963422"/>
                </a:cubicBezTo>
                <a:cubicBezTo>
                  <a:pt x="10661423" y="1948247"/>
                  <a:pt x="10646870" y="1935684"/>
                  <a:pt x="10631819" y="1937177"/>
                </a:cubicBezTo>
                <a:close/>
                <a:moveTo>
                  <a:pt x="10574850" y="1965910"/>
                </a:moveTo>
                <a:cubicBezTo>
                  <a:pt x="10575473" y="1949988"/>
                  <a:pt x="10563034" y="1936803"/>
                  <a:pt x="10547486" y="1937052"/>
                </a:cubicBezTo>
                <a:cubicBezTo>
                  <a:pt x="10533430" y="1937301"/>
                  <a:pt x="10520867" y="1949491"/>
                  <a:pt x="10520121" y="1963422"/>
                </a:cubicBezTo>
                <a:cubicBezTo>
                  <a:pt x="10519375" y="1978846"/>
                  <a:pt x="10532062" y="1991906"/>
                  <a:pt x="10547983" y="1991782"/>
                </a:cubicBezTo>
                <a:cubicBezTo>
                  <a:pt x="10563282" y="1991782"/>
                  <a:pt x="10574228" y="1981085"/>
                  <a:pt x="10574850" y="1965785"/>
                </a:cubicBezTo>
                <a:close/>
                <a:moveTo>
                  <a:pt x="10485293" y="1966905"/>
                </a:moveTo>
                <a:cubicBezTo>
                  <a:pt x="10486412" y="1950859"/>
                  <a:pt x="10474596" y="1937550"/>
                  <a:pt x="10458923" y="1937177"/>
                </a:cubicBezTo>
                <a:cubicBezTo>
                  <a:pt x="10443748" y="1936803"/>
                  <a:pt x="10430190" y="1950361"/>
                  <a:pt x="10430688" y="1965536"/>
                </a:cubicBezTo>
                <a:cubicBezTo>
                  <a:pt x="10431061" y="1979965"/>
                  <a:pt x="10442878" y="1991533"/>
                  <a:pt x="10457555" y="1991906"/>
                </a:cubicBezTo>
                <a:cubicBezTo>
                  <a:pt x="10472730" y="1992279"/>
                  <a:pt x="10484298" y="1981831"/>
                  <a:pt x="10485293" y="1966905"/>
                </a:cubicBezTo>
                <a:close/>
                <a:moveTo>
                  <a:pt x="10368495" y="1937177"/>
                </a:moveTo>
                <a:cubicBezTo>
                  <a:pt x="10354564" y="1937425"/>
                  <a:pt x="10341877" y="1949491"/>
                  <a:pt x="10341131" y="1963546"/>
                </a:cubicBezTo>
                <a:cubicBezTo>
                  <a:pt x="10340260" y="1978970"/>
                  <a:pt x="10353072" y="1992031"/>
                  <a:pt x="10368868" y="1992031"/>
                </a:cubicBezTo>
                <a:cubicBezTo>
                  <a:pt x="10384168" y="1992031"/>
                  <a:pt x="10395114" y="1981333"/>
                  <a:pt x="10395736" y="1966158"/>
                </a:cubicBezTo>
                <a:cubicBezTo>
                  <a:pt x="10396358" y="1950237"/>
                  <a:pt x="10383919" y="1937052"/>
                  <a:pt x="10368495" y="1937301"/>
                </a:cubicBezTo>
                <a:close/>
                <a:moveTo>
                  <a:pt x="10255304" y="1966905"/>
                </a:moveTo>
                <a:cubicBezTo>
                  <a:pt x="10256300" y="1981955"/>
                  <a:pt x="10267867" y="1992404"/>
                  <a:pt x="10283043" y="1992031"/>
                </a:cubicBezTo>
                <a:cubicBezTo>
                  <a:pt x="10297720" y="1991657"/>
                  <a:pt x="10309537" y="1980089"/>
                  <a:pt x="10309910" y="1965661"/>
                </a:cubicBezTo>
                <a:cubicBezTo>
                  <a:pt x="10310283" y="1950486"/>
                  <a:pt x="10296849" y="1936928"/>
                  <a:pt x="10281674" y="1937301"/>
                </a:cubicBezTo>
                <a:cubicBezTo>
                  <a:pt x="10266126" y="1937674"/>
                  <a:pt x="10254185" y="1950983"/>
                  <a:pt x="10255304" y="1967029"/>
                </a:cubicBezTo>
                <a:close/>
                <a:moveTo>
                  <a:pt x="10191619" y="1937177"/>
                </a:moveTo>
                <a:cubicBezTo>
                  <a:pt x="10177315" y="1937674"/>
                  <a:pt x="10165748" y="1949740"/>
                  <a:pt x="10165623" y="1964417"/>
                </a:cubicBezTo>
                <a:cubicBezTo>
                  <a:pt x="10165374" y="1979592"/>
                  <a:pt x="10175946" y="1990911"/>
                  <a:pt x="10190997" y="1991782"/>
                </a:cubicBezTo>
                <a:cubicBezTo>
                  <a:pt x="10207043" y="1992653"/>
                  <a:pt x="10220228" y="1980711"/>
                  <a:pt x="10220352" y="1965039"/>
                </a:cubicBezTo>
                <a:cubicBezTo>
                  <a:pt x="10220477" y="1949864"/>
                  <a:pt x="10206670" y="1936555"/>
                  <a:pt x="10191619" y="1937177"/>
                </a:cubicBezTo>
                <a:close/>
                <a:moveTo>
                  <a:pt x="10130795" y="1964044"/>
                </a:moveTo>
                <a:cubicBezTo>
                  <a:pt x="10130297" y="1950113"/>
                  <a:pt x="10117734" y="1937674"/>
                  <a:pt x="10103928" y="1937177"/>
                </a:cubicBezTo>
                <a:cubicBezTo>
                  <a:pt x="10088504" y="1936679"/>
                  <a:pt x="10075692" y="1949615"/>
                  <a:pt x="10076065" y="1965536"/>
                </a:cubicBezTo>
                <a:cubicBezTo>
                  <a:pt x="10076438" y="1980836"/>
                  <a:pt x="10087136" y="1991657"/>
                  <a:pt x="10102435" y="1991906"/>
                </a:cubicBezTo>
                <a:cubicBezTo>
                  <a:pt x="10118232" y="1992279"/>
                  <a:pt x="10131293" y="1979468"/>
                  <a:pt x="10130795" y="1964044"/>
                </a:cubicBezTo>
                <a:close/>
                <a:moveTo>
                  <a:pt x="10041113" y="1965785"/>
                </a:moveTo>
                <a:cubicBezTo>
                  <a:pt x="10041611" y="1950735"/>
                  <a:pt x="10028177" y="1936928"/>
                  <a:pt x="10013127" y="1937177"/>
                </a:cubicBezTo>
                <a:cubicBezTo>
                  <a:pt x="9997578" y="1937301"/>
                  <a:pt x="9985513" y="1950610"/>
                  <a:pt x="9986508" y="1966656"/>
                </a:cubicBezTo>
                <a:cubicBezTo>
                  <a:pt x="9987379" y="1981707"/>
                  <a:pt x="9998822" y="1992155"/>
                  <a:pt x="10013997" y="1991906"/>
                </a:cubicBezTo>
                <a:cubicBezTo>
                  <a:pt x="10028675" y="1991657"/>
                  <a:pt x="10040616" y="1980089"/>
                  <a:pt x="10041113" y="1965785"/>
                </a:cubicBezTo>
                <a:close/>
                <a:moveTo>
                  <a:pt x="9928047" y="1937177"/>
                </a:moveTo>
                <a:cubicBezTo>
                  <a:pt x="9912997" y="1936555"/>
                  <a:pt x="9899189" y="1949864"/>
                  <a:pt x="9899189" y="1964914"/>
                </a:cubicBezTo>
                <a:cubicBezTo>
                  <a:pt x="9899189" y="1980463"/>
                  <a:pt x="9912499" y="1992653"/>
                  <a:pt x="9928545" y="1991782"/>
                </a:cubicBezTo>
                <a:cubicBezTo>
                  <a:pt x="9943595" y="1990911"/>
                  <a:pt x="9954168" y="1979592"/>
                  <a:pt x="9954044" y="1964417"/>
                </a:cubicBezTo>
                <a:cubicBezTo>
                  <a:pt x="9953919" y="1949740"/>
                  <a:pt x="9942476" y="1937799"/>
                  <a:pt x="9928171" y="1937177"/>
                </a:cubicBezTo>
                <a:close/>
                <a:moveTo>
                  <a:pt x="9837121" y="1937177"/>
                </a:moveTo>
                <a:cubicBezTo>
                  <a:pt x="9823190" y="1937301"/>
                  <a:pt x="9810503" y="1949366"/>
                  <a:pt x="9809632" y="1963422"/>
                </a:cubicBezTo>
                <a:cubicBezTo>
                  <a:pt x="9808762" y="1978846"/>
                  <a:pt x="9821325" y="1991906"/>
                  <a:pt x="9837246" y="1991906"/>
                </a:cubicBezTo>
                <a:cubicBezTo>
                  <a:pt x="9852545" y="1991906"/>
                  <a:pt x="9863615" y="1981333"/>
                  <a:pt x="9864237" y="1966158"/>
                </a:cubicBezTo>
                <a:cubicBezTo>
                  <a:pt x="9864983" y="1950237"/>
                  <a:pt x="9852545" y="1937052"/>
                  <a:pt x="9837121" y="1937177"/>
                </a:cubicBezTo>
                <a:close/>
                <a:moveTo>
                  <a:pt x="9749554" y="1937177"/>
                </a:moveTo>
                <a:cubicBezTo>
                  <a:pt x="9734503" y="1936057"/>
                  <a:pt x="9720324" y="1948993"/>
                  <a:pt x="9719950" y="1964168"/>
                </a:cubicBezTo>
                <a:cubicBezTo>
                  <a:pt x="9719577" y="1979716"/>
                  <a:pt x="9732638" y="1992279"/>
                  <a:pt x="9748559" y="1991782"/>
                </a:cubicBezTo>
                <a:cubicBezTo>
                  <a:pt x="9763859" y="1991284"/>
                  <a:pt x="9774431" y="1980463"/>
                  <a:pt x="9774680" y="1965163"/>
                </a:cubicBezTo>
                <a:cubicBezTo>
                  <a:pt x="9774928" y="1950361"/>
                  <a:pt x="9763982" y="1938172"/>
                  <a:pt x="9749554" y="1937177"/>
                </a:cubicBezTo>
                <a:close/>
                <a:moveTo>
                  <a:pt x="9688854" y="1965785"/>
                </a:moveTo>
                <a:cubicBezTo>
                  <a:pt x="9689476" y="1950735"/>
                  <a:pt x="9676042" y="1936928"/>
                  <a:pt x="9660992" y="1937052"/>
                </a:cubicBezTo>
                <a:cubicBezTo>
                  <a:pt x="9645444" y="1937052"/>
                  <a:pt x="9633378" y="1950361"/>
                  <a:pt x="9634249" y="1966407"/>
                </a:cubicBezTo>
                <a:cubicBezTo>
                  <a:pt x="9635119" y="1981458"/>
                  <a:pt x="9646439" y="1992031"/>
                  <a:pt x="9661614" y="1991782"/>
                </a:cubicBezTo>
                <a:cubicBezTo>
                  <a:pt x="9676291" y="1991533"/>
                  <a:pt x="9688232" y="1980089"/>
                  <a:pt x="9688854" y="1965785"/>
                </a:cubicBezTo>
                <a:close/>
                <a:moveTo>
                  <a:pt x="9599421" y="1963920"/>
                </a:moveTo>
                <a:cubicBezTo>
                  <a:pt x="9598924" y="1949988"/>
                  <a:pt x="9586361" y="1937550"/>
                  <a:pt x="9572554" y="1937052"/>
                </a:cubicBezTo>
                <a:cubicBezTo>
                  <a:pt x="9557130" y="1936555"/>
                  <a:pt x="9544318" y="1949491"/>
                  <a:pt x="9544691" y="1965412"/>
                </a:cubicBezTo>
                <a:cubicBezTo>
                  <a:pt x="9545065" y="1980711"/>
                  <a:pt x="9555762" y="1991533"/>
                  <a:pt x="9571061" y="1991782"/>
                </a:cubicBezTo>
                <a:cubicBezTo>
                  <a:pt x="9586858" y="1992155"/>
                  <a:pt x="9599918" y="1979343"/>
                  <a:pt x="9599421" y="1963920"/>
                </a:cubicBezTo>
                <a:close/>
                <a:moveTo>
                  <a:pt x="9482126" y="1937052"/>
                </a:moveTo>
                <a:cubicBezTo>
                  <a:pt x="9467821" y="1937052"/>
                  <a:pt x="9455881" y="1948496"/>
                  <a:pt x="9455134" y="1963173"/>
                </a:cubicBezTo>
                <a:cubicBezTo>
                  <a:pt x="9454388" y="1978473"/>
                  <a:pt x="9464339" y="1990165"/>
                  <a:pt x="9479389" y="1991657"/>
                </a:cubicBezTo>
                <a:cubicBezTo>
                  <a:pt x="9495310" y="1993150"/>
                  <a:pt x="9508993" y="1981707"/>
                  <a:pt x="9509863" y="1966158"/>
                </a:cubicBezTo>
                <a:cubicBezTo>
                  <a:pt x="9510610" y="1951108"/>
                  <a:pt x="9497425" y="1937177"/>
                  <a:pt x="9482250" y="1937177"/>
                </a:cubicBezTo>
                <a:close/>
                <a:moveTo>
                  <a:pt x="9367816" y="1965536"/>
                </a:moveTo>
                <a:cubicBezTo>
                  <a:pt x="9368188" y="1979965"/>
                  <a:pt x="9380005" y="1991533"/>
                  <a:pt x="9394682" y="1991906"/>
                </a:cubicBezTo>
                <a:cubicBezTo>
                  <a:pt x="9409733" y="1992279"/>
                  <a:pt x="9421301" y="1981831"/>
                  <a:pt x="9422421" y="1966780"/>
                </a:cubicBezTo>
                <a:cubicBezTo>
                  <a:pt x="9423540" y="1950735"/>
                  <a:pt x="9411599" y="1937425"/>
                  <a:pt x="9396051" y="1937052"/>
                </a:cubicBezTo>
                <a:cubicBezTo>
                  <a:pt x="9380876" y="1936803"/>
                  <a:pt x="9367442" y="1950361"/>
                  <a:pt x="9367816" y="1965412"/>
                </a:cubicBezTo>
                <a:close/>
                <a:moveTo>
                  <a:pt x="9306618" y="1937177"/>
                </a:moveTo>
                <a:cubicBezTo>
                  <a:pt x="9291443" y="1936803"/>
                  <a:pt x="9277885" y="1950237"/>
                  <a:pt x="9278258" y="1965412"/>
                </a:cubicBezTo>
                <a:cubicBezTo>
                  <a:pt x="9278632" y="1980960"/>
                  <a:pt x="9291941" y="1992901"/>
                  <a:pt x="9307986" y="1991782"/>
                </a:cubicBezTo>
                <a:cubicBezTo>
                  <a:pt x="9323037" y="1990787"/>
                  <a:pt x="9333485" y="1979219"/>
                  <a:pt x="9333112" y="1964044"/>
                </a:cubicBezTo>
                <a:cubicBezTo>
                  <a:pt x="9332739" y="1949366"/>
                  <a:pt x="9321171" y="1937550"/>
                  <a:pt x="9306743" y="1937177"/>
                </a:cubicBezTo>
                <a:close/>
                <a:moveTo>
                  <a:pt x="9216687" y="1937177"/>
                </a:moveTo>
                <a:cubicBezTo>
                  <a:pt x="9201512" y="1937052"/>
                  <a:pt x="9188203" y="1950735"/>
                  <a:pt x="9188700" y="1965785"/>
                </a:cubicBezTo>
                <a:cubicBezTo>
                  <a:pt x="9189323" y="1981333"/>
                  <a:pt x="9202881" y="1993026"/>
                  <a:pt x="9218802" y="1991657"/>
                </a:cubicBezTo>
                <a:cubicBezTo>
                  <a:pt x="9233728" y="1990413"/>
                  <a:pt x="9244052" y="1978721"/>
                  <a:pt x="9243430" y="1963546"/>
                </a:cubicBezTo>
                <a:cubicBezTo>
                  <a:pt x="9242809" y="1948869"/>
                  <a:pt x="9231116" y="1937177"/>
                  <a:pt x="9216687" y="1937052"/>
                </a:cubicBezTo>
                <a:close/>
                <a:moveTo>
                  <a:pt x="9127379" y="1937177"/>
                </a:moveTo>
                <a:cubicBezTo>
                  <a:pt x="9112204" y="1936803"/>
                  <a:pt x="9098770" y="1950361"/>
                  <a:pt x="9099144" y="1965536"/>
                </a:cubicBezTo>
                <a:cubicBezTo>
                  <a:pt x="9099516" y="1981085"/>
                  <a:pt x="9112950" y="1992901"/>
                  <a:pt x="9128996" y="1991782"/>
                </a:cubicBezTo>
                <a:cubicBezTo>
                  <a:pt x="9143922" y="1990662"/>
                  <a:pt x="9154371" y="1979095"/>
                  <a:pt x="9153873" y="1963920"/>
                </a:cubicBezTo>
                <a:cubicBezTo>
                  <a:pt x="9153375" y="1949242"/>
                  <a:pt x="9141808" y="1937425"/>
                  <a:pt x="9127379" y="1937177"/>
                </a:cubicBezTo>
                <a:close/>
                <a:moveTo>
                  <a:pt x="9039314" y="1937177"/>
                </a:moveTo>
                <a:cubicBezTo>
                  <a:pt x="9024885" y="1937674"/>
                  <a:pt x="9013442" y="1949615"/>
                  <a:pt x="9013193" y="1964293"/>
                </a:cubicBezTo>
                <a:cubicBezTo>
                  <a:pt x="9012944" y="1979468"/>
                  <a:pt x="9023393" y="1990911"/>
                  <a:pt x="9038444" y="1991782"/>
                </a:cubicBezTo>
                <a:cubicBezTo>
                  <a:pt x="9054489" y="1992777"/>
                  <a:pt x="9067798" y="1980836"/>
                  <a:pt x="9067923" y="1965163"/>
                </a:cubicBezTo>
                <a:cubicBezTo>
                  <a:pt x="9068171" y="1949988"/>
                  <a:pt x="9054489" y="1936679"/>
                  <a:pt x="9039314" y="1937177"/>
                </a:cubicBezTo>
                <a:close/>
                <a:moveTo>
                  <a:pt x="8978365" y="1964044"/>
                </a:moveTo>
                <a:cubicBezTo>
                  <a:pt x="8977868" y="1950113"/>
                  <a:pt x="8965305" y="1937674"/>
                  <a:pt x="8951498" y="1937177"/>
                </a:cubicBezTo>
                <a:cubicBezTo>
                  <a:pt x="8936074" y="1936679"/>
                  <a:pt x="8923263" y="1949615"/>
                  <a:pt x="8923635" y="1965536"/>
                </a:cubicBezTo>
                <a:cubicBezTo>
                  <a:pt x="8924009" y="1980836"/>
                  <a:pt x="8934706" y="1991657"/>
                  <a:pt x="8950005" y="1991906"/>
                </a:cubicBezTo>
                <a:cubicBezTo>
                  <a:pt x="8965802" y="1992279"/>
                  <a:pt x="8978863" y="1979468"/>
                  <a:pt x="8978365" y="1964044"/>
                </a:cubicBezTo>
                <a:close/>
                <a:moveTo>
                  <a:pt x="8834079" y="1963049"/>
                </a:moveTo>
                <a:cubicBezTo>
                  <a:pt x="8833083" y="1979468"/>
                  <a:pt x="8844527" y="1991906"/>
                  <a:pt x="8860945" y="1992031"/>
                </a:cubicBezTo>
                <a:cubicBezTo>
                  <a:pt x="8875747" y="1992031"/>
                  <a:pt x="8887812" y="1981085"/>
                  <a:pt x="8888683" y="1966656"/>
                </a:cubicBezTo>
                <a:cubicBezTo>
                  <a:pt x="8889678" y="1951605"/>
                  <a:pt x="8876618" y="1937550"/>
                  <a:pt x="8861443" y="1937301"/>
                </a:cubicBezTo>
                <a:cubicBezTo>
                  <a:pt x="8847139" y="1937052"/>
                  <a:pt x="8834949" y="1948496"/>
                  <a:pt x="8834079" y="1963173"/>
                </a:cubicBezTo>
                <a:close/>
                <a:moveTo>
                  <a:pt x="8775990" y="1937301"/>
                </a:moveTo>
                <a:cubicBezTo>
                  <a:pt x="8760940" y="1936430"/>
                  <a:pt x="8746884" y="1949491"/>
                  <a:pt x="8746760" y="1964666"/>
                </a:cubicBezTo>
                <a:cubicBezTo>
                  <a:pt x="8746635" y="1980214"/>
                  <a:pt x="8759696" y="1992528"/>
                  <a:pt x="8775742" y="1991906"/>
                </a:cubicBezTo>
                <a:cubicBezTo>
                  <a:pt x="8790917" y="1991284"/>
                  <a:pt x="8801489" y="1980214"/>
                  <a:pt x="8801489" y="1964914"/>
                </a:cubicBezTo>
                <a:cubicBezTo>
                  <a:pt x="8801489" y="1950237"/>
                  <a:pt x="8790295" y="1938047"/>
                  <a:pt x="8775990" y="1937301"/>
                </a:cubicBezTo>
                <a:close/>
                <a:moveTo>
                  <a:pt x="8685189" y="1937301"/>
                </a:moveTo>
                <a:cubicBezTo>
                  <a:pt x="8670014" y="1937177"/>
                  <a:pt x="8656705" y="1950859"/>
                  <a:pt x="8657202" y="1965910"/>
                </a:cubicBezTo>
                <a:cubicBezTo>
                  <a:pt x="8657824" y="1981458"/>
                  <a:pt x="8671382" y="1993150"/>
                  <a:pt x="8687303" y="1991782"/>
                </a:cubicBezTo>
                <a:cubicBezTo>
                  <a:pt x="8702230" y="1990538"/>
                  <a:pt x="8712554" y="1978846"/>
                  <a:pt x="8711932" y="1963671"/>
                </a:cubicBezTo>
                <a:cubicBezTo>
                  <a:pt x="8711310" y="1948993"/>
                  <a:pt x="8699617" y="1937301"/>
                  <a:pt x="8685189" y="1937177"/>
                </a:cubicBezTo>
                <a:close/>
                <a:moveTo>
                  <a:pt x="8622375" y="1965039"/>
                </a:moveTo>
                <a:cubicBezTo>
                  <a:pt x="8622375" y="1949118"/>
                  <a:pt x="8609438" y="1936430"/>
                  <a:pt x="8594014" y="1937301"/>
                </a:cubicBezTo>
                <a:cubicBezTo>
                  <a:pt x="8580083" y="1938047"/>
                  <a:pt x="8567894" y="1950735"/>
                  <a:pt x="8567645" y="1964666"/>
                </a:cubicBezTo>
                <a:cubicBezTo>
                  <a:pt x="8567397" y="1980214"/>
                  <a:pt x="8580581" y="1992528"/>
                  <a:pt x="8596502" y="1991906"/>
                </a:cubicBezTo>
                <a:cubicBezTo>
                  <a:pt x="8611678" y="1991284"/>
                  <a:pt x="8622375" y="1980214"/>
                  <a:pt x="8622375" y="1965039"/>
                </a:cubicBezTo>
                <a:close/>
                <a:moveTo>
                  <a:pt x="8481943" y="1962178"/>
                </a:moveTo>
                <a:cubicBezTo>
                  <a:pt x="8480451" y="1978721"/>
                  <a:pt x="8491397" y="1991409"/>
                  <a:pt x="8507691" y="1992031"/>
                </a:cubicBezTo>
                <a:cubicBezTo>
                  <a:pt x="8522493" y="1992528"/>
                  <a:pt x="8534931" y="1981955"/>
                  <a:pt x="8536424" y="1967651"/>
                </a:cubicBezTo>
                <a:cubicBezTo>
                  <a:pt x="8537916" y="1952600"/>
                  <a:pt x="8525354" y="1938172"/>
                  <a:pt x="8510179" y="1937425"/>
                </a:cubicBezTo>
                <a:cubicBezTo>
                  <a:pt x="8495875" y="1936679"/>
                  <a:pt x="8483436" y="1947625"/>
                  <a:pt x="8482068" y="1962302"/>
                </a:cubicBezTo>
                <a:close/>
                <a:moveTo>
                  <a:pt x="8418507" y="1937301"/>
                </a:moveTo>
                <a:cubicBezTo>
                  <a:pt x="8404079" y="1937674"/>
                  <a:pt x="8392511" y="1949491"/>
                  <a:pt x="8392137" y="1964168"/>
                </a:cubicBezTo>
                <a:cubicBezTo>
                  <a:pt x="8391764" y="1979343"/>
                  <a:pt x="8402212" y="1990911"/>
                  <a:pt x="8417263" y="1991906"/>
                </a:cubicBezTo>
                <a:cubicBezTo>
                  <a:pt x="8433309" y="1993026"/>
                  <a:pt x="8446618" y="1981085"/>
                  <a:pt x="8446991" y="1965536"/>
                </a:cubicBezTo>
                <a:cubicBezTo>
                  <a:pt x="8447364" y="1950361"/>
                  <a:pt x="8433806" y="1936928"/>
                  <a:pt x="8418631" y="1937301"/>
                </a:cubicBezTo>
                <a:close/>
                <a:moveTo>
                  <a:pt x="8326960" y="1937301"/>
                </a:moveTo>
                <a:cubicBezTo>
                  <a:pt x="8312655" y="1938794"/>
                  <a:pt x="8302083" y="1951357"/>
                  <a:pt x="8302704" y="1966158"/>
                </a:cubicBezTo>
                <a:cubicBezTo>
                  <a:pt x="8303451" y="1982453"/>
                  <a:pt x="8316138" y="1993399"/>
                  <a:pt x="8332681" y="1991782"/>
                </a:cubicBezTo>
                <a:cubicBezTo>
                  <a:pt x="8347235" y="1990289"/>
                  <a:pt x="8358181" y="1977851"/>
                  <a:pt x="8357434" y="1963422"/>
                </a:cubicBezTo>
                <a:cubicBezTo>
                  <a:pt x="8356564" y="1948247"/>
                  <a:pt x="8342010" y="1935684"/>
                  <a:pt x="8327084" y="1937301"/>
                </a:cubicBezTo>
                <a:close/>
                <a:moveTo>
                  <a:pt x="8240015" y="1937301"/>
                </a:moveTo>
                <a:cubicBezTo>
                  <a:pt x="8225585" y="1937301"/>
                  <a:pt x="8213769" y="1948993"/>
                  <a:pt x="8213147" y="1963671"/>
                </a:cubicBezTo>
                <a:cubicBezTo>
                  <a:pt x="8212525" y="1978846"/>
                  <a:pt x="8222600" y="1990662"/>
                  <a:pt x="8237527" y="1991906"/>
                </a:cubicBezTo>
                <a:cubicBezTo>
                  <a:pt x="8253448" y="1993274"/>
                  <a:pt x="8267130" y="1981707"/>
                  <a:pt x="8267752" y="1966158"/>
                </a:cubicBezTo>
                <a:cubicBezTo>
                  <a:pt x="8268374" y="1951108"/>
                  <a:pt x="8255065" y="1937301"/>
                  <a:pt x="8239890" y="1937301"/>
                </a:cubicBezTo>
                <a:close/>
                <a:moveTo>
                  <a:pt x="8153567" y="1937301"/>
                </a:moveTo>
                <a:cubicBezTo>
                  <a:pt x="8139636" y="1937301"/>
                  <a:pt x="8126823" y="1949366"/>
                  <a:pt x="8125953" y="1963298"/>
                </a:cubicBezTo>
                <a:cubicBezTo>
                  <a:pt x="8124958" y="1978721"/>
                  <a:pt x="8137521" y="1991906"/>
                  <a:pt x="8153442" y="1992031"/>
                </a:cubicBezTo>
                <a:cubicBezTo>
                  <a:pt x="8168741" y="1992031"/>
                  <a:pt x="8179812" y="1981582"/>
                  <a:pt x="8180558" y="1966407"/>
                </a:cubicBezTo>
                <a:cubicBezTo>
                  <a:pt x="8181304" y="1950361"/>
                  <a:pt x="8169115" y="1937177"/>
                  <a:pt x="8153567" y="1937301"/>
                </a:cubicBezTo>
                <a:close/>
                <a:moveTo>
                  <a:pt x="8036396" y="1965288"/>
                </a:moveTo>
                <a:cubicBezTo>
                  <a:pt x="8036520" y="1979716"/>
                  <a:pt x="8048212" y="1991409"/>
                  <a:pt x="8062890" y="1992031"/>
                </a:cubicBezTo>
                <a:cubicBezTo>
                  <a:pt x="8078065" y="1992653"/>
                  <a:pt x="8089757" y="1982329"/>
                  <a:pt x="8091000" y="1967402"/>
                </a:cubicBezTo>
                <a:cubicBezTo>
                  <a:pt x="8092369" y="1951481"/>
                  <a:pt x="8080677" y="1937923"/>
                  <a:pt x="8065129" y="1937301"/>
                </a:cubicBezTo>
                <a:cubicBezTo>
                  <a:pt x="8049953" y="1936803"/>
                  <a:pt x="8036271" y="1950113"/>
                  <a:pt x="8036520" y="1965288"/>
                </a:cubicBezTo>
                <a:close/>
                <a:moveTo>
                  <a:pt x="8001567" y="1965039"/>
                </a:moveTo>
                <a:cubicBezTo>
                  <a:pt x="8001567" y="1949118"/>
                  <a:pt x="7988632" y="1936430"/>
                  <a:pt x="7973208" y="1937301"/>
                </a:cubicBezTo>
                <a:cubicBezTo>
                  <a:pt x="7959152" y="1938047"/>
                  <a:pt x="7947087" y="1950735"/>
                  <a:pt x="7946838" y="1964666"/>
                </a:cubicBezTo>
                <a:cubicBezTo>
                  <a:pt x="7946589" y="1980214"/>
                  <a:pt x="7959774" y="1992653"/>
                  <a:pt x="7975696" y="1992031"/>
                </a:cubicBezTo>
                <a:cubicBezTo>
                  <a:pt x="7990870" y="1991409"/>
                  <a:pt x="8001567" y="1980338"/>
                  <a:pt x="8001567" y="1965163"/>
                </a:cubicBezTo>
                <a:close/>
                <a:moveTo>
                  <a:pt x="7861137" y="1962178"/>
                </a:moveTo>
                <a:cubicBezTo>
                  <a:pt x="7859644" y="1978721"/>
                  <a:pt x="7870590" y="1991409"/>
                  <a:pt x="7886885" y="1992031"/>
                </a:cubicBezTo>
                <a:cubicBezTo>
                  <a:pt x="7901686" y="1992528"/>
                  <a:pt x="7914125" y="1981955"/>
                  <a:pt x="7915618" y="1967651"/>
                </a:cubicBezTo>
                <a:cubicBezTo>
                  <a:pt x="7917110" y="1952600"/>
                  <a:pt x="7904547" y="1938172"/>
                  <a:pt x="7889372" y="1937425"/>
                </a:cubicBezTo>
                <a:cubicBezTo>
                  <a:pt x="7875068" y="1936679"/>
                  <a:pt x="7862629" y="1947625"/>
                  <a:pt x="7861261" y="1962302"/>
                </a:cubicBezTo>
                <a:close/>
                <a:moveTo>
                  <a:pt x="7826060" y="1965910"/>
                </a:moveTo>
                <a:cubicBezTo>
                  <a:pt x="7826558" y="1950859"/>
                  <a:pt x="7813124" y="1937052"/>
                  <a:pt x="7798073" y="1937301"/>
                </a:cubicBezTo>
                <a:cubicBezTo>
                  <a:pt x="7782525" y="1937425"/>
                  <a:pt x="7770460" y="1950735"/>
                  <a:pt x="7771455" y="1966780"/>
                </a:cubicBezTo>
                <a:cubicBezTo>
                  <a:pt x="7772325" y="1981831"/>
                  <a:pt x="7783769" y="1992279"/>
                  <a:pt x="7798944" y="1992031"/>
                </a:cubicBezTo>
                <a:cubicBezTo>
                  <a:pt x="7813621" y="1991782"/>
                  <a:pt x="7825563" y="1980214"/>
                  <a:pt x="7826060" y="1965910"/>
                </a:cubicBezTo>
                <a:close/>
                <a:moveTo>
                  <a:pt x="7708889" y="1937301"/>
                </a:moveTo>
                <a:cubicBezTo>
                  <a:pt x="7694585" y="1937301"/>
                  <a:pt x="7682644" y="1948745"/>
                  <a:pt x="7681898" y="1963422"/>
                </a:cubicBezTo>
                <a:cubicBezTo>
                  <a:pt x="7681152" y="1978721"/>
                  <a:pt x="7691102" y="1990413"/>
                  <a:pt x="7706152" y="1991906"/>
                </a:cubicBezTo>
                <a:cubicBezTo>
                  <a:pt x="7722074" y="1993399"/>
                  <a:pt x="7735756" y="1981955"/>
                  <a:pt x="7736627" y="1966407"/>
                </a:cubicBezTo>
                <a:cubicBezTo>
                  <a:pt x="7737373" y="1951357"/>
                  <a:pt x="7724188" y="1937425"/>
                  <a:pt x="7709014" y="1937425"/>
                </a:cubicBezTo>
                <a:close/>
                <a:moveTo>
                  <a:pt x="7594579" y="1966034"/>
                </a:moveTo>
                <a:cubicBezTo>
                  <a:pt x="7595076" y="1980338"/>
                  <a:pt x="7607142" y="1991906"/>
                  <a:pt x="7621819" y="1992031"/>
                </a:cubicBezTo>
                <a:cubicBezTo>
                  <a:pt x="7637989" y="1992279"/>
                  <a:pt x="7650055" y="1979965"/>
                  <a:pt x="7649309" y="1963671"/>
                </a:cubicBezTo>
                <a:cubicBezTo>
                  <a:pt x="7648686" y="1948993"/>
                  <a:pt x="7636870" y="1937301"/>
                  <a:pt x="7622566" y="1937177"/>
                </a:cubicBezTo>
                <a:cubicBezTo>
                  <a:pt x="7607390" y="1937177"/>
                  <a:pt x="7594082" y="1950859"/>
                  <a:pt x="7594704" y="1965910"/>
                </a:cubicBezTo>
                <a:close/>
                <a:moveTo>
                  <a:pt x="7534253" y="1937301"/>
                </a:moveTo>
                <a:cubicBezTo>
                  <a:pt x="7519202" y="1936430"/>
                  <a:pt x="7505146" y="1949491"/>
                  <a:pt x="7505022" y="1964666"/>
                </a:cubicBezTo>
                <a:cubicBezTo>
                  <a:pt x="7504897" y="1980214"/>
                  <a:pt x="7517957" y="1992528"/>
                  <a:pt x="7534004" y="1991906"/>
                </a:cubicBezTo>
                <a:cubicBezTo>
                  <a:pt x="7549178" y="1991284"/>
                  <a:pt x="7559751" y="1980214"/>
                  <a:pt x="7559751" y="1964914"/>
                </a:cubicBezTo>
                <a:cubicBezTo>
                  <a:pt x="7559751" y="1950237"/>
                  <a:pt x="7548556" y="1938047"/>
                  <a:pt x="7534253" y="1937301"/>
                </a:cubicBezTo>
                <a:close/>
                <a:moveTo>
                  <a:pt x="7444321" y="1937301"/>
                </a:moveTo>
                <a:cubicBezTo>
                  <a:pt x="7429271" y="1936679"/>
                  <a:pt x="7415464" y="1949988"/>
                  <a:pt x="7415464" y="1965039"/>
                </a:cubicBezTo>
                <a:cubicBezTo>
                  <a:pt x="7415464" y="1980587"/>
                  <a:pt x="7428773" y="1992777"/>
                  <a:pt x="7444819" y="1991906"/>
                </a:cubicBezTo>
                <a:cubicBezTo>
                  <a:pt x="7459870" y="1991035"/>
                  <a:pt x="7470443" y="1979716"/>
                  <a:pt x="7470318" y="1964541"/>
                </a:cubicBezTo>
                <a:cubicBezTo>
                  <a:pt x="7470194" y="1949864"/>
                  <a:pt x="7458751" y="1937923"/>
                  <a:pt x="7444446" y="1937301"/>
                </a:cubicBezTo>
                <a:close/>
                <a:moveTo>
                  <a:pt x="7325907" y="1965661"/>
                </a:moveTo>
                <a:cubicBezTo>
                  <a:pt x="7326280" y="1980089"/>
                  <a:pt x="7338097" y="1991657"/>
                  <a:pt x="7352774" y="1992031"/>
                </a:cubicBezTo>
                <a:cubicBezTo>
                  <a:pt x="7367825" y="1992404"/>
                  <a:pt x="7379393" y="1981955"/>
                  <a:pt x="7380512" y="1966905"/>
                </a:cubicBezTo>
                <a:cubicBezTo>
                  <a:pt x="7381632" y="1950859"/>
                  <a:pt x="7369690" y="1937550"/>
                  <a:pt x="7354142" y="1937177"/>
                </a:cubicBezTo>
                <a:cubicBezTo>
                  <a:pt x="7338967" y="1936928"/>
                  <a:pt x="7325534" y="1950486"/>
                  <a:pt x="7325907" y="1965536"/>
                </a:cubicBezTo>
                <a:close/>
                <a:moveTo>
                  <a:pt x="7240206" y="1962054"/>
                </a:moveTo>
                <a:cubicBezTo>
                  <a:pt x="7238713" y="1978597"/>
                  <a:pt x="7249659" y="1991284"/>
                  <a:pt x="7265953" y="1991906"/>
                </a:cubicBezTo>
                <a:cubicBezTo>
                  <a:pt x="7280755" y="1992404"/>
                  <a:pt x="7293194" y="1981831"/>
                  <a:pt x="7294686" y="1967527"/>
                </a:cubicBezTo>
                <a:cubicBezTo>
                  <a:pt x="7296179" y="1952476"/>
                  <a:pt x="7283616" y="1938047"/>
                  <a:pt x="7268440" y="1937301"/>
                </a:cubicBezTo>
                <a:cubicBezTo>
                  <a:pt x="7254137" y="1936555"/>
                  <a:pt x="7241698" y="1947501"/>
                  <a:pt x="7240330" y="1962178"/>
                </a:cubicBezTo>
                <a:close/>
                <a:moveTo>
                  <a:pt x="7150523" y="1966905"/>
                </a:moveTo>
                <a:cubicBezTo>
                  <a:pt x="7151519" y="1981955"/>
                  <a:pt x="7163086" y="1992404"/>
                  <a:pt x="7178261" y="1992031"/>
                </a:cubicBezTo>
                <a:cubicBezTo>
                  <a:pt x="7192939" y="1991657"/>
                  <a:pt x="7204755" y="1980089"/>
                  <a:pt x="7205129" y="1965661"/>
                </a:cubicBezTo>
                <a:cubicBezTo>
                  <a:pt x="7205502" y="1950486"/>
                  <a:pt x="7192068" y="1936928"/>
                  <a:pt x="7176893" y="1937301"/>
                </a:cubicBezTo>
                <a:cubicBezTo>
                  <a:pt x="7161345" y="1937674"/>
                  <a:pt x="7149404" y="1950983"/>
                  <a:pt x="7150523" y="1967029"/>
                </a:cubicBezTo>
                <a:close/>
                <a:moveTo>
                  <a:pt x="7061090" y="1962054"/>
                </a:moveTo>
                <a:cubicBezTo>
                  <a:pt x="7059473" y="1978597"/>
                  <a:pt x="7070419" y="1991284"/>
                  <a:pt x="7086838" y="1991906"/>
                </a:cubicBezTo>
                <a:cubicBezTo>
                  <a:pt x="7101640" y="1992528"/>
                  <a:pt x="7114079" y="1981955"/>
                  <a:pt x="7115571" y="1967651"/>
                </a:cubicBezTo>
                <a:cubicBezTo>
                  <a:pt x="7117064" y="1952725"/>
                  <a:pt x="7104501" y="1938172"/>
                  <a:pt x="7089326" y="1937301"/>
                </a:cubicBezTo>
                <a:cubicBezTo>
                  <a:pt x="7075021" y="1936555"/>
                  <a:pt x="7062458" y="1947501"/>
                  <a:pt x="7061090" y="1962054"/>
                </a:cubicBezTo>
                <a:close/>
                <a:moveTo>
                  <a:pt x="7028377" y="1965039"/>
                </a:moveTo>
                <a:cubicBezTo>
                  <a:pt x="7028377" y="1949118"/>
                  <a:pt x="7015441" y="1936430"/>
                  <a:pt x="7000018" y="1937301"/>
                </a:cubicBezTo>
                <a:cubicBezTo>
                  <a:pt x="6986086" y="1938047"/>
                  <a:pt x="6973896" y="1950735"/>
                  <a:pt x="6973648" y="1964666"/>
                </a:cubicBezTo>
                <a:cubicBezTo>
                  <a:pt x="6973399" y="1980214"/>
                  <a:pt x="6986584" y="1992528"/>
                  <a:pt x="7002505" y="1991906"/>
                </a:cubicBezTo>
                <a:cubicBezTo>
                  <a:pt x="7017680" y="1991284"/>
                  <a:pt x="7028377" y="1980214"/>
                  <a:pt x="7028377" y="1965039"/>
                </a:cubicBezTo>
                <a:close/>
                <a:moveTo>
                  <a:pt x="6912948" y="1937301"/>
                </a:moveTo>
                <a:cubicBezTo>
                  <a:pt x="6897897" y="1936679"/>
                  <a:pt x="6884090" y="1949988"/>
                  <a:pt x="6884090" y="1965039"/>
                </a:cubicBezTo>
                <a:cubicBezTo>
                  <a:pt x="6884090" y="1980587"/>
                  <a:pt x="6897400" y="1992777"/>
                  <a:pt x="6913445" y="1991906"/>
                </a:cubicBezTo>
                <a:cubicBezTo>
                  <a:pt x="6928496" y="1991035"/>
                  <a:pt x="6939068" y="1979716"/>
                  <a:pt x="6938944" y="1964541"/>
                </a:cubicBezTo>
                <a:cubicBezTo>
                  <a:pt x="6938819" y="1949864"/>
                  <a:pt x="6927376" y="1937923"/>
                  <a:pt x="6913072" y="1937301"/>
                </a:cubicBezTo>
                <a:close/>
                <a:moveTo>
                  <a:pt x="6849138" y="1967154"/>
                </a:moveTo>
                <a:cubicBezTo>
                  <a:pt x="6850257" y="1951108"/>
                  <a:pt x="6838441" y="1937674"/>
                  <a:pt x="6822893" y="1937301"/>
                </a:cubicBezTo>
                <a:cubicBezTo>
                  <a:pt x="6807718" y="1936928"/>
                  <a:pt x="6794160" y="1950361"/>
                  <a:pt x="6794533" y="1965536"/>
                </a:cubicBezTo>
                <a:cubicBezTo>
                  <a:pt x="6794906" y="1979965"/>
                  <a:pt x="6806599" y="1991657"/>
                  <a:pt x="6821276" y="1992031"/>
                </a:cubicBezTo>
                <a:cubicBezTo>
                  <a:pt x="6836451" y="1992528"/>
                  <a:pt x="6848018" y="1982080"/>
                  <a:pt x="6849138" y="1967154"/>
                </a:cubicBezTo>
                <a:close/>
                <a:moveTo>
                  <a:pt x="6708707" y="1967154"/>
                </a:moveTo>
                <a:cubicBezTo>
                  <a:pt x="6709826" y="1982204"/>
                  <a:pt x="6721394" y="1992528"/>
                  <a:pt x="6736570" y="1992155"/>
                </a:cubicBezTo>
                <a:cubicBezTo>
                  <a:pt x="6751247" y="1991657"/>
                  <a:pt x="6763064" y="1980089"/>
                  <a:pt x="6763312" y="1965661"/>
                </a:cubicBezTo>
                <a:cubicBezTo>
                  <a:pt x="6763685" y="1950486"/>
                  <a:pt x="6750127" y="1937052"/>
                  <a:pt x="6734952" y="1937425"/>
                </a:cubicBezTo>
                <a:cubicBezTo>
                  <a:pt x="6719404" y="1937799"/>
                  <a:pt x="6707588" y="1951232"/>
                  <a:pt x="6708707" y="1967278"/>
                </a:cubicBezTo>
                <a:close/>
                <a:moveTo>
                  <a:pt x="6647012" y="1937301"/>
                </a:moveTo>
                <a:cubicBezTo>
                  <a:pt x="6632707" y="1936803"/>
                  <a:pt x="6620393" y="1947998"/>
                  <a:pt x="6619150" y="1962551"/>
                </a:cubicBezTo>
                <a:cubicBezTo>
                  <a:pt x="6617906" y="1977851"/>
                  <a:pt x="6627483" y="1989916"/>
                  <a:pt x="6642410" y="1991782"/>
                </a:cubicBezTo>
                <a:cubicBezTo>
                  <a:pt x="6658206" y="1993772"/>
                  <a:pt x="6672386" y="1982577"/>
                  <a:pt x="6673754" y="1967154"/>
                </a:cubicBezTo>
                <a:cubicBezTo>
                  <a:pt x="6674999" y="1952103"/>
                  <a:pt x="6662311" y="1937799"/>
                  <a:pt x="6647137" y="1937177"/>
                </a:cubicBezTo>
                <a:close/>
                <a:moveTo>
                  <a:pt x="6555962" y="1937301"/>
                </a:moveTo>
                <a:cubicBezTo>
                  <a:pt x="6541533" y="1937550"/>
                  <a:pt x="6529841" y="1949366"/>
                  <a:pt x="6529468" y="1964044"/>
                </a:cubicBezTo>
                <a:cubicBezTo>
                  <a:pt x="6528970" y="1979219"/>
                  <a:pt x="6539418" y="1990787"/>
                  <a:pt x="6554345" y="1991906"/>
                </a:cubicBezTo>
                <a:cubicBezTo>
                  <a:pt x="6570266" y="1993026"/>
                  <a:pt x="6583824" y="1981209"/>
                  <a:pt x="6584198" y="1965661"/>
                </a:cubicBezTo>
                <a:cubicBezTo>
                  <a:pt x="6584570" y="1950486"/>
                  <a:pt x="6571137" y="1936928"/>
                  <a:pt x="6555962" y="1937301"/>
                </a:cubicBezTo>
                <a:close/>
                <a:moveTo>
                  <a:pt x="6467026" y="1937301"/>
                </a:moveTo>
                <a:cubicBezTo>
                  <a:pt x="6452722" y="1937301"/>
                  <a:pt x="6440781" y="1948745"/>
                  <a:pt x="6440035" y="1963422"/>
                </a:cubicBezTo>
                <a:cubicBezTo>
                  <a:pt x="6439288" y="1978721"/>
                  <a:pt x="6449239" y="1990413"/>
                  <a:pt x="6464290" y="1991906"/>
                </a:cubicBezTo>
                <a:cubicBezTo>
                  <a:pt x="6480211" y="1993399"/>
                  <a:pt x="6493894" y="1981955"/>
                  <a:pt x="6494765" y="1966407"/>
                </a:cubicBezTo>
                <a:cubicBezTo>
                  <a:pt x="6495511" y="1951357"/>
                  <a:pt x="6482326" y="1937425"/>
                  <a:pt x="6467151" y="1937425"/>
                </a:cubicBezTo>
                <a:close/>
                <a:moveTo>
                  <a:pt x="6379459" y="1937301"/>
                </a:moveTo>
                <a:cubicBezTo>
                  <a:pt x="6365528" y="1937799"/>
                  <a:pt x="6353089" y="1950361"/>
                  <a:pt x="6352716" y="1964293"/>
                </a:cubicBezTo>
                <a:cubicBezTo>
                  <a:pt x="6352219" y="1979716"/>
                  <a:pt x="6365279" y="1992404"/>
                  <a:pt x="6381201" y="1992031"/>
                </a:cubicBezTo>
                <a:cubicBezTo>
                  <a:pt x="6396500" y="1991657"/>
                  <a:pt x="6407197" y="1980836"/>
                  <a:pt x="6407446" y="1965536"/>
                </a:cubicBezTo>
                <a:cubicBezTo>
                  <a:pt x="6407695" y="1949740"/>
                  <a:pt x="6394883" y="1936679"/>
                  <a:pt x="6379459" y="1937301"/>
                </a:cubicBezTo>
                <a:close/>
                <a:moveTo>
                  <a:pt x="6290275" y="1937301"/>
                </a:moveTo>
                <a:cubicBezTo>
                  <a:pt x="6276344" y="1937674"/>
                  <a:pt x="6263781" y="1949988"/>
                  <a:pt x="6263159" y="1963920"/>
                </a:cubicBezTo>
                <a:cubicBezTo>
                  <a:pt x="6262537" y="1979343"/>
                  <a:pt x="6275349" y="1992279"/>
                  <a:pt x="6291146" y="1992031"/>
                </a:cubicBezTo>
                <a:cubicBezTo>
                  <a:pt x="6306445" y="1991782"/>
                  <a:pt x="6317266" y="1981209"/>
                  <a:pt x="6317764" y="1965910"/>
                </a:cubicBezTo>
                <a:cubicBezTo>
                  <a:pt x="6318262" y="1949988"/>
                  <a:pt x="6305699" y="1936928"/>
                  <a:pt x="6290275" y="1937301"/>
                </a:cubicBezTo>
                <a:close/>
                <a:moveTo>
                  <a:pt x="6228331" y="1965163"/>
                </a:moveTo>
                <a:cubicBezTo>
                  <a:pt x="6228331" y="1949242"/>
                  <a:pt x="6215395" y="1936555"/>
                  <a:pt x="6199971" y="1937301"/>
                </a:cubicBezTo>
                <a:cubicBezTo>
                  <a:pt x="6186040" y="1938047"/>
                  <a:pt x="6173726" y="1950610"/>
                  <a:pt x="6173602" y="1964541"/>
                </a:cubicBezTo>
                <a:cubicBezTo>
                  <a:pt x="6173353" y="1979965"/>
                  <a:pt x="6186413" y="1992528"/>
                  <a:pt x="6202459" y="1991906"/>
                </a:cubicBezTo>
                <a:cubicBezTo>
                  <a:pt x="6217634" y="1991409"/>
                  <a:pt x="6228331" y="1980338"/>
                  <a:pt x="6228455" y="1965039"/>
                </a:cubicBezTo>
                <a:close/>
                <a:moveTo>
                  <a:pt x="6142505" y="1964168"/>
                </a:moveTo>
                <a:cubicBezTo>
                  <a:pt x="6142007" y="1950237"/>
                  <a:pt x="6129445" y="1937799"/>
                  <a:pt x="6115638" y="1937301"/>
                </a:cubicBezTo>
                <a:cubicBezTo>
                  <a:pt x="6100214" y="1936803"/>
                  <a:pt x="6087403" y="1949740"/>
                  <a:pt x="6087775" y="1965661"/>
                </a:cubicBezTo>
                <a:cubicBezTo>
                  <a:pt x="6088149" y="1980960"/>
                  <a:pt x="6098846" y="1991782"/>
                  <a:pt x="6114145" y="1992031"/>
                </a:cubicBezTo>
                <a:cubicBezTo>
                  <a:pt x="6129942" y="1992404"/>
                  <a:pt x="6143003" y="1979592"/>
                  <a:pt x="6142505" y="1964168"/>
                </a:cubicBezTo>
                <a:close/>
                <a:moveTo>
                  <a:pt x="6024464" y="1937301"/>
                </a:moveTo>
                <a:cubicBezTo>
                  <a:pt x="6010035" y="1937674"/>
                  <a:pt x="5998467" y="1949491"/>
                  <a:pt x="5998094" y="1964168"/>
                </a:cubicBezTo>
                <a:cubicBezTo>
                  <a:pt x="5997721" y="1979343"/>
                  <a:pt x="6008169" y="1990911"/>
                  <a:pt x="6023219" y="1991906"/>
                </a:cubicBezTo>
                <a:cubicBezTo>
                  <a:pt x="6039266" y="1993026"/>
                  <a:pt x="6052574" y="1981085"/>
                  <a:pt x="6052948" y="1965536"/>
                </a:cubicBezTo>
                <a:cubicBezTo>
                  <a:pt x="6053320" y="1950361"/>
                  <a:pt x="6039763" y="1936928"/>
                  <a:pt x="6024587" y="1937301"/>
                </a:cubicBezTo>
                <a:close/>
                <a:moveTo>
                  <a:pt x="5908785" y="1962178"/>
                </a:moveTo>
                <a:cubicBezTo>
                  <a:pt x="5907293" y="1978721"/>
                  <a:pt x="5918238" y="1991409"/>
                  <a:pt x="5934533" y="1992031"/>
                </a:cubicBezTo>
                <a:cubicBezTo>
                  <a:pt x="5949335" y="1992528"/>
                  <a:pt x="5961773" y="1981955"/>
                  <a:pt x="5963266" y="1967651"/>
                </a:cubicBezTo>
                <a:cubicBezTo>
                  <a:pt x="5964758" y="1952600"/>
                  <a:pt x="5952196" y="1938172"/>
                  <a:pt x="5937021" y="1937425"/>
                </a:cubicBezTo>
                <a:cubicBezTo>
                  <a:pt x="5922716" y="1936679"/>
                  <a:pt x="5910278" y="1947625"/>
                  <a:pt x="5908909" y="1962302"/>
                </a:cubicBezTo>
                <a:close/>
                <a:moveTo>
                  <a:pt x="5848334" y="1937301"/>
                </a:moveTo>
                <a:cubicBezTo>
                  <a:pt x="5834403" y="1937674"/>
                  <a:pt x="5821840" y="1950237"/>
                  <a:pt x="5821342" y="1964044"/>
                </a:cubicBezTo>
                <a:cubicBezTo>
                  <a:pt x="5820720" y="1979468"/>
                  <a:pt x="5833781" y="1992279"/>
                  <a:pt x="5849578" y="1992031"/>
                </a:cubicBezTo>
                <a:cubicBezTo>
                  <a:pt x="5864877" y="1991782"/>
                  <a:pt x="5875699" y="1981085"/>
                  <a:pt x="5876072" y="1965785"/>
                </a:cubicBezTo>
                <a:cubicBezTo>
                  <a:pt x="5876445" y="1949864"/>
                  <a:pt x="5863758" y="1936803"/>
                  <a:pt x="5848334" y="1937301"/>
                </a:cubicBezTo>
                <a:close/>
                <a:moveTo>
                  <a:pt x="5731909" y="1967651"/>
                </a:moveTo>
                <a:cubicBezTo>
                  <a:pt x="5733402" y="1981955"/>
                  <a:pt x="5745840" y="1992528"/>
                  <a:pt x="5760642" y="1992031"/>
                </a:cubicBezTo>
                <a:cubicBezTo>
                  <a:pt x="5776937" y="1991409"/>
                  <a:pt x="5787883" y="1978721"/>
                  <a:pt x="5786390" y="1962178"/>
                </a:cubicBezTo>
                <a:cubicBezTo>
                  <a:pt x="5785022" y="1947625"/>
                  <a:pt x="5772583" y="1936555"/>
                  <a:pt x="5758154" y="1937301"/>
                </a:cubicBezTo>
                <a:cubicBezTo>
                  <a:pt x="5742979" y="1938172"/>
                  <a:pt x="5730417" y="1952600"/>
                  <a:pt x="5731909" y="1967651"/>
                </a:cubicBezTo>
                <a:close/>
                <a:moveTo>
                  <a:pt x="5671458" y="1937425"/>
                </a:moveTo>
                <a:cubicBezTo>
                  <a:pt x="5656407" y="1936555"/>
                  <a:pt x="5642352" y="1949740"/>
                  <a:pt x="5642228" y="1964914"/>
                </a:cubicBezTo>
                <a:cubicBezTo>
                  <a:pt x="5642103" y="1980463"/>
                  <a:pt x="5655288" y="1992777"/>
                  <a:pt x="5671209" y="1992031"/>
                </a:cubicBezTo>
                <a:cubicBezTo>
                  <a:pt x="5686384" y="1991409"/>
                  <a:pt x="5696957" y="1980338"/>
                  <a:pt x="5696957" y="1965039"/>
                </a:cubicBezTo>
                <a:cubicBezTo>
                  <a:pt x="5696957" y="1950361"/>
                  <a:pt x="5685762" y="1938296"/>
                  <a:pt x="5671334" y="1937425"/>
                </a:cubicBezTo>
                <a:close/>
                <a:moveTo>
                  <a:pt x="5581154" y="1937425"/>
                </a:moveTo>
                <a:cubicBezTo>
                  <a:pt x="5565979" y="1937052"/>
                  <a:pt x="5552421" y="1950486"/>
                  <a:pt x="5552795" y="1965661"/>
                </a:cubicBezTo>
                <a:cubicBezTo>
                  <a:pt x="5553168" y="1981209"/>
                  <a:pt x="5566477" y="1993150"/>
                  <a:pt x="5582522" y="1992031"/>
                </a:cubicBezTo>
                <a:cubicBezTo>
                  <a:pt x="5597573" y="1991035"/>
                  <a:pt x="5608022" y="1979468"/>
                  <a:pt x="5607649" y="1964293"/>
                </a:cubicBezTo>
                <a:cubicBezTo>
                  <a:pt x="5607275" y="1949615"/>
                  <a:pt x="5595707" y="1937799"/>
                  <a:pt x="5581279" y="1937425"/>
                </a:cubicBezTo>
                <a:close/>
                <a:moveTo>
                  <a:pt x="5493214" y="1937425"/>
                </a:moveTo>
                <a:cubicBezTo>
                  <a:pt x="5478785" y="1937799"/>
                  <a:pt x="5467217" y="1949615"/>
                  <a:pt x="5466844" y="1964293"/>
                </a:cubicBezTo>
                <a:cubicBezTo>
                  <a:pt x="5466471" y="1979468"/>
                  <a:pt x="5476919" y="1991035"/>
                  <a:pt x="5491845" y="1992031"/>
                </a:cubicBezTo>
                <a:cubicBezTo>
                  <a:pt x="5507891" y="1993150"/>
                  <a:pt x="5521201" y="1981209"/>
                  <a:pt x="5521574" y="1965661"/>
                </a:cubicBezTo>
                <a:cubicBezTo>
                  <a:pt x="5521947" y="1950486"/>
                  <a:pt x="5508389" y="1937052"/>
                  <a:pt x="5493214" y="1937425"/>
                </a:cubicBezTo>
                <a:close/>
                <a:moveTo>
                  <a:pt x="5402537" y="1937425"/>
                </a:moveTo>
                <a:cubicBezTo>
                  <a:pt x="5388108" y="1938421"/>
                  <a:pt x="5377162" y="1950610"/>
                  <a:pt x="5377411" y="1965412"/>
                </a:cubicBezTo>
                <a:cubicBezTo>
                  <a:pt x="5377660" y="1981707"/>
                  <a:pt x="5390098" y="1993150"/>
                  <a:pt x="5406517" y="1992031"/>
                </a:cubicBezTo>
                <a:cubicBezTo>
                  <a:pt x="5421071" y="1991035"/>
                  <a:pt x="5432514" y="1978721"/>
                  <a:pt x="5432141" y="1964541"/>
                </a:cubicBezTo>
                <a:cubicBezTo>
                  <a:pt x="5431768" y="1949366"/>
                  <a:pt x="5417712" y="1936430"/>
                  <a:pt x="5402537" y="1937425"/>
                </a:cubicBezTo>
                <a:close/>
                <a:moveTo>
                  <a:pt x="5287978" y="1962178"/>
                </a:moveTo>
                <a:cubicBezTo>
                  <a:pt x="5286486" y="1978721"/>
                  <a:pt x="5297432" y="1991409"/>
                  <a:pt x="5313726" y="1992031"/>
                </a:cubicBezTo>
                <a:cubicBezTo>
                  <a:pt x="5328528" y="1992528"/>
                  <a:pt x="5340966" y="1981955"/>
                  <a:pt x="5342459" y="1967651"/>
                </a:cubicBezTo>
                <a:cubicBezTo>
                  <a:pt x="5343952" y="1952600"/>
                  <a:pt x="5331388" y="1938172"/>
                  <a:pt x="5316213" y="1937425"/>
                </a:cubicBezTo>
                <a:cubicBezTo>
                  <a:pt x="5301909" y="1936679"/>
                  <a:pt x="5289471" y="1947625"/>
                  <a:pt x="5288103" y="1962302"/>
                </a:cubicBezTo>
                <a:close/>
                <a:moveTo>
                  <a:pt x="5230015" y="1937425"/>
                </a:moveTo>
                <a:cubicBezTo>
                  <a:pt x="5214964" y="1936306"/>
                  <a:pt x="5200784" y="1949242"/>
                  <a:pt x="5200411" y="1964541"/>
                </a:cubicBezTo>
                <a:cubicBezTo>
                  <a:pt x="5200038" y="1980089"/>
                  <a:pt x="5213098" y="1992528"/>
                  <a:pt x="5229020" y="1992155"/>
                </a:cubicBezTo>
                <a:cubicBezTo>
                  <a:pt x="5244319" y="1991657"/>
                  <a:pt x="5255016" y="1980711"/>
                  <a:pt x="5255140" y="1965536"/>
                </a:cubicBezTo>
                <a:cubicBezTo>
                  <a:pt x="5255265" y="1950735"/>
                  <a:pt x="5244319" y="1938545"/>
                  <a:pt x="5229890" y="1937550"/>
                </a:cubicBezTo>
                <a:close/>
                <a:moveTo>
                  <a:pt x="5138343" y="1937425"/>
                </a:moveTo>
                <a:cubicBezTo>
                  <a:pt x="5124412" y="1937674"/>
                  <a:pt x="5111724" y="1949740"/>
                  <a:pt x="5110978" y="1963795"/>
                </a:cubicBezTo>
                <a:cubicBezTo>
                  <a:pt x="5110107" y="1979219"/>
                  <a:pt x="5122919" y="1992279"/>
                  <a:pt x="5138716" y="1992155"/>
                </a:cubicBezTo>
                <a:cubicBezTo>
                  <a:pt x="5154015" y="1992155"/>
                  <a:pt x="5164961" y="1981458"/>
                  <a:pt x="5165583" y="1966283"/>
                </a:cubicBezTo>
                <a:cubicBezTo>
                  <a:pt x="5166205" y="1950361"/>
                  <a:pt x="5153766" y="1937177"/>
                  <a:pt x="5138343" y="1937425"/>
                </a:cubicBezTo>
                <a:close/>
                <a:moveTo>
                  <a:pt x="5049780" y="1937425"/>
                </a:moveTo>
                <a:cubicBezTo>
                  <a:pt x="5035849" y="1937052"/>
                  <a:pt x="5022789" y="1948620"/>
                  <a:pt x="5021545" y="1962676"/>
                </a:cubicBezTo>
                <a:cubicBezTo>
                  <a:pt x="5020052" y="1978099"/>
                  <a:pt x="5032367" y="1991657"/>
                  <a:pt x="5048163" y="1992155"/>
                </a:cubicBezTo>
                <a:cubicBezTo>
                  <a:pt x="5063338" y="1992653"/>
                  <a:pt x="5074906" y="1982204"/>
                  <a:pt x="5076025" y="1967278"/>
                </a:cubicBezTo>
                <a:cubicBezTo>
                  <a:pt x="5077269" y="1951232"/>
                  <a:pt x="5065453" y="1937799"/>
                  <a:pt x="5049905" y="1937425"/>
                </a:cubicBezTo>
                <a:close/>
                <a:moveTo>
                  <a:pt x="4990200" y="1964293"/>
                </a:moveTo>
                <a:cubicBezTo>
                  <a:pt x="4989702" y="1950361"/>
                  <a:pt x="4977264" y="1937923"/>
                  <a:pt x="4963332" y="1937425"/>
                </a:cubicBezTo>
                <a:cubicBezTo>
                  <a:pt x="4947909" y="1936928"/>
                  <a:pt x="4935097" y="1949864"/>
                  <a:pt x="4935470" y="1965785"/>
                </a:cubicBezTo>
                <a:cubicBezTo>
                  <a:pt x="4935843" y="1981085"/>
                  <a:pt x="4946540" y="1991906"/>
                  <a:pt x="4961840" y="1992155"/>
                </a:cubicBezTo>
                <a:cubicBezTo>
                  <a:pt x="4977637" y="1992528"/>
                  <a:pt x="4990697" y="1979716"/>
                  <a:pt x="4990200" y="1964293"/>
                </a:cubicBezTo>
                <a:close/>
                <a:moveTo>
                  <a:pt x="4846037" y="1962302"/>
                </a:moveTo>
                <a:cubicBezTo>
                  <a:pt x="4844420" y="1978846"/>
                  <a:pt x="4855366" y="1991533"/>
                  <a:pt x="4871785" y="1992155"/>
                </a:cubicBezTo>
                <a:cubicBezTo>
                  <a:pt x="4886587" y="1992777"/>
                  <a:pt x="4899025" y="1982204"/>
                  <a:pt x="4900518" y="1967900"/>
                </a:cubicBezTo>
                <a:cubicBezTo>
                  <a:pt x="4902011" y="1952974"/>
                  <a:pt x="4889448" y="1938421"/>
                  <a:pt x="4874273" y="1937550"/>
                </a:cubicBezTo>
                <a:cubicBezTo>
                  <a:pt x="4859968" y="1936803"/>
                  <a:pt x="4847405" y="1947749"/>
                  <a:pt x="4846037" y="1962302"/>
                </a:cubicBezTo>
                <a:close/>
                <a:moveTo>
                  <a:pt x="4781854" y="1937550"/>
                </a:moveTo>
                <a:cubicBezTo>
                  <a:pt x="4767426" y="1938421"/>
                  <a:pt x="4756356" y="1950486"/>
                  <a:pt x="4756356" y="1965163"/>
                </a:cubicBezTo>
                <a:cubicBezTo>
                  <a:pt x="4756356" y="1981458"/>
                  <a:pt x="4768670" y="1993150"/>
                  <a:pt x="4785088" y="1992155"/>
                </a:cubicBezTo>
                <a:cubicBezTo>
                  <a:pt x="4799766" y="1991284"/>
                  <a:pt x="4811209" y="1979343"/>
                  <a:pt x="4811085" y="1964914"/>
                </a:cubicBezTo>
                <a:cubicBezTo>
                  <a:pt x="4810960" y="1949740"/>
                  <a:pt x="4797029" y="1936679"/>
                  <a:pt x="4781854" y="1937425"/>
                </a:cubicBezTo>
                <a:close/>
                <a:moveTo>
                  <a:pt x="4697521" y="1937550"/>
                </a:moveTo>
                <a:cubicBezTo>
                  <a:pt x="4682346" y="1937177"/>
                  <a:pt x="4668788" y="1950610"/>
                  <a:pt x="4669161" y="1965785"/>
                </a:cubicBezTo>
                <a:cubicBezTo>
                  <a:pt x="4669534" y="1981333"/>
                  <a:pt x="4682844" y="1993274"/>
                  <a:pt x="4698889" y="1992155"/>
                </a:cubicBezTo>
                <a:cubicBezTo>
                  <a:pt x="4713940" y="1991160"/>
                  <a:pt x="4724388" y="1979592"/>
                  <a:pt x="4724015" y="1964417"/>
                </a:cubicBezTo>
                <a:cubicBezTo>
                  <a:pt x="4723642" y="1949740"/>
                  <a:pt x="4712074" y="1937923"/>
                  <a:pt x="4697646" y="1937550"/>
                </a:cubicBezTo>
                <a:close/>
                <a:moveTo>
                  <a:pt x="4579604" y="1965536"/>
                </a:moveTo>
                <a:cubicBezTo>
                  <a:pt x="4579728" y="1979965"/>
                  <a:pt x="4591420" y="1991657"/>
                  <a:pt x="4606098" y="1992279"/>
                </a:cubicBezTo>
                <a:cubicBezTo>
                  <a:pt x="4621273" y="1992901"/>
                  <a:pt x="4632965" y="1982577"/>
                  <a:pt x="4634209" y="1967651"/>
                </a:cubicBezTo>
                <a:cubicBezTo>
                  <a:pt x="4635577" y="1951730"/>
                  <a:pt x="4623885" y="1938172"/>
                  <a:pt x="4608337" y="1937550"/>
                </a:cubicBezTo>
                <a:cubicBezTo>
                  <a:pt x="4593162" y="1937052"/>
                  <a:pt x="4579480" y="1950361"/>
                  <a:pt x="4579728" y="1965536"/>
                </a:cubicBezTo>
                <a:close/>
                <a:moveTo>
                  <a:pt x="4519277" y="1937550"/>
                </a:moveTo>
                <a:cubicBezTo>
                  <a:pt x="4504226" y="1936679"/>
                  <a:pt x="4490171" y="1949740"/>
                  <a:pt x="4490047" y="1964914"/>
                </a:cubicBezTo>
                <a:cubicBezTo>
                  <a:pt x="4489922" y="1980463"/>
                  <a:pt x="4502982" y="1992777"/>
                  <a:pt x="4519028" y="1992155"/>
                </a:cubicBezTo>
                <a:cubicBezTo>
                  <a:pt x="4534203" y="1991533"/>
                  <a:pt x="4544776" y="1980463"/>
                  <a:pt x="4544776" y="1965163"/>
                </a:cubicBezTo>
                <a:cubicBezTo>
                  <a:pt x="4544776" y="1950486"/>
                  <a:pt x="4533581" y="1938296"/>
                  <a:pt x="4519277" y="1937550"/>
                </a:cubicBezTo>
                <a:close/>
                <a:moveTo>
                  <a:pt x="4427481" y="1937550"/>
                </a:moveTo>
                <a:cubicBezTo>
                  <a:pt x="4413550" y="1937923"/>
                  <a:pt x="4400987" y="1950486"/>
                  <a:pt x="4400489" y="1964293"/>
                </a:cubicBezTo>
                <a:cubicBezTo>
                  <a:pt x="4399867" y="1979716"/>
                  <a:pt x="4412928" y="1992528"/>
                  <a:pt x="4428724" y="1992279"/>
                </a:cubicBezTo>
                <a:cubicBezTo>
                  <a:pt x="4444024" y="1992031"/>
                  <a:pt x="4454845" y="1981333"/>
                  <a:pt x="4455218" y="1966034"/>
                </a:cubicBezTo>
                <a:cubicBezTo>
                  <a:pt x="4455592" y="1950113"/>
                  <a:pt x="4442904" y="1937052"/>
                  <a:pt x="4427481" y="1937550"/>
                </a:cubicBezTo>
                <a:close/>
                <a:moveTo>
                  <a:pt x="4340162" y="1937550"/>
                </a:moveTo>
                <a:cubicBezTo>
                  <a:pt x="4325733" y="1938296"/>
                  <a:pt x="4314539" y="1950361"/>
                  <a:pt x="4314539" y="1965163"/>
                </a:cubicBezTo>
                <a:cubicBezTo>
                  <a:pt x="4314539" y="1981458"/>
                  <a:pt x="4326853" y="1993150"/>
                  <a:pt x="4343272" y="1992155"/>
                </a:cubicBezTo>
                <a:cubicBezTo>
                  <a:pt x="4357949" y="1991284"/>
                  <a:pt x="4369393" y="1979343"/>
                  <a:pt x="4369268" y="1964914"/>
                </a:cubicBezTo>
                <a:cubicBezTo>
                  <a:pt x="4369144" y="1949740"/>
                  <a:pt x="4355213" y="1936679"/>
                  <a:pt x="4340038" y="1937425"/>
                </a:cubicBezTo>
                <a:close/>
                <a:moveTo>
                  <a:pt x="4225106" y="1963422"/>
                </a:moveTo>
                <a:cubicBezTo>
                  <a:pt x="4224111" y="1979841"/>
                  <a:pt x="4235678" y="1992279"/>
                  <a:pt x="4251973" y="1992279"/>
                </a:cubicBezTo>
                <a:cubicBezTo>
                  <a:pt x="4266775" y="1992279"/>
                  <a:pt x="4278840" y="1981209"/>
                  <a:pt x="4279711" y="1966780"/>
                </a:cubicBezTo>
                <a:cubicBezTo>
                  <a:pt x="4280582" y="1951730"/>
                  <a:pt x="4267646" y="1937674"/>
                  <a:pt x="4252346" y="1937425"/>
                </a:cubicBezTo>
                <a:cubicBezTo>
                  <a:pt x="4238042" y="1937177"/>
                  <a:pt x="4225976" y="1948620"/>
                  <a:pt x="4225106" y="1963298"/>
                </a:cubicBezTo>
                <a:close/>
                <a:moveTo>
                  <a:pt x="4135548" y="1967402"/>
                </a:moveTo>
                <a:cubicBezTo>
                  <a:pt x="4136668" y="1982453"/>
                  <a:pt x="4148235" y="1992777"/>
                  <a:pt x="4163411" y="1992404"/>
                </a:cubicBezTo>
                <a:cubicBezTo>
                  <a:pt x="4178088" y="1991906"/>
                  <a:pt x="4189905" y="1980338"/>
                  <a:pt x="4190153" y="1965910"/>
                </a:cubicBezTo>
                <a:cubicBezTo>
                  <a:pt x="4190526" y="1950735"/>
                  <a:pt x="4176968" y="1937301"/>
                  <a:pt x="4161793" y="1937674"/>
                </a:cubicBezTo>
                <a:cubicBezTo>
                  <a:pt x="4146245" y="1938047"/>
                  <a:pt x="4134429" y="1951481"/>
                  <a:pt x="4135548" y="1967527"/>
                </a:cubicBezTo>
                <a:close/>
                <a:moveTo>
                  <a:pt x="4102835" y="1966407"/>
                </a:moveTo>
                <a:cubicBezTo>
                  <a:pt x="4103457" y="1950486"/>
                  <a:pt x="4091018" y="1937301"/>
                  <a:pt x="4075595" y="1937550"/>
                </a:cubicBezTo>
                <a:cubicBezTo>
                  <a:pt x="4061539" y="1937799"/>
                  <a:pt x="4048976" y="1949864"/>
                  <a:pt x="4048230" y="1963920"/>
                </a:cubicBezTo>
                <a:cubicBezTo>
                  <a:pt x="4047359" y="1979343"/>
                  <a:pt x="4060171" y="1992404"/>
                  <a:pt x="4075968" y="1992404"/>
                </a:cubicBezTo>
                <a:cubicBezTo>
                  <a:pt x="4091267" y="1992404"/>
                  <a:pt x="4102213" y="1981707"/>
                  <a:pt x="4102835" y="1966532"/>
                </a:cubicBezTo>
                <a:close/>
                <a:moveTo>
                  <a:pt x="3958672" y="1966407"/>
                </a:moveTo>
                <a:cubicBezTo>
                  <a:pt x="3959170" y="1980711"/>
                  <a:pt x="3971235" y="1992279"/>
                  <a:pt x="3985913" y="1992404"/>
                </a:cubicBezTo>
                <a:cubicBezTo>
                  <a:pt x="4002083" y="1992653"/>
                  <a:pt x="4014148" y="1980338"/>
                  <a:pt x="4013402" y="1964044"/>
                </a:cubicBezTo>
                <a:cubicBezTo>
                  <a:pt x="4012780" y="1949366"/>
                  <a:pt x="4000963" y="1937674"/>
                  <a:pt x="3986659" y="1937550"/>
                </a:cubicBezTo>
                <a:cubicBezTo>
                  <a:pt x="3971484" y="1937550"/>
                  <a:pt x="3958175" y="1951232"/>
                  <a:pt x="3958797" y="1966283"/>
                </a:cubicBezTo>
                <a:close/>
                <a:moveTo>
                  <a:pt x="3896604" y="1937674"/>
                </a:moveTo>
                <a:cubicBezTo>
                  <a:pt x="3882673" y="1937799"/>
                  <a:pt x="3869986" y="1949864"/>
                  <a:pt x="3869115" y="1963920"/>
                </a:cubicBezTo>
                <a:cubicBezTo>
                  <a:pt x="3868244" y="1979343"/>
                  <a:pt x="3880807" y="1992404"/>
                  <a:pt x="3896728" y="1992404"/>
                </a:cubicBezTo>
                <a:cubicBezTo>
                  <a:pt x="3912028" y="1992404"/>
                  <a:pt x="3923098" y="1981831"/>
                  <a:pt x="3923720" y="1966656"/>
                </a:cubicBezTo>
                <a:cubicBezTo>
                  <a:pt x="3924466" y="1950735"/>
                  <a:pt x="3912028" y="1937550"/>
                  <a:pt x="3896604" y="1937674"/>
                </a:cubicBezTo>
                <a:close/>
                <a:moveTo>
                  <a:pt x="3807668" y="1937799"/>
                </a:moveTo>
                <a:cubicBezTo>
                  <a:pt x="3793364" y="1939291"/>
                  <a:pt x="3782791" y="1951730"/>
                  <a:pt x="3783289" y="1966532"/>
                </a:cubicBezTo>
                <a:cubicBezTo>
                  <a:pt x="3783911" y="1982826"/>
                  <a:pt x="3796598" y="1993896"/>
                  <a:pt x="3813141" y="1992279"/>
                </a:cubicBezTo>
                <a:cubicBezTo>
                  <a:pt x="3827695" y="1990911"/>
                  <a:pt x="3838765" y="1978473"/>
                  <a:pt x="3838019" y="1964044"/>
                </a:cubicBezTo>
                <a:cubicBezTo>
                  <a:pt x="3837272" y="1948869"/>
                  <a:pt x="3822719" y="1936306"/>
                  <a:pt x="3807668" y="1937799"/>
                </a:cubicBezTo>
                <a:close/>
                <a:moveTo>
                  <a:pt x="3720475" y="1937799"/>
                </a:moveTo>
                <a:cubicBezTo>
                  <a:pt x="3706046" y="1937923"/>
                  <a:pt x="3694354" y="1949615"/>
                  <a:pt x="3693732" y="1964293"/>
                </a:cubicBezTo>
                <a:cubicBezTo>
                  <a:pt x="3693110" y="1979468"/>
                  <a:pt x="3703434" y="1991160"/>
                  <a:pt x="3718360" y="1992404"/>
                </a:cubicBezTo>
                <a:cubicBezTo>
                  <a:pt x="3734281" y="1993772"/>
                  <a:pt x="3747839" y="1982080"/>
                  <a:pt x="3748461" y="1966532"/>
                </a:cubicBezTo>
                <a:cubicBezTo>
                  <a:pt x="3748959" y="1951481"/>
                  <a:pt x="3735650" y="1937674"/>
                  <a:pt x="3720475" y="1937923"/>
                </a:cubicBezTo>
                <a:close/>
                <a:moveTo>
                  <a:pt x="3631290" y="1937799"/>
                </a:moveTo>
                <a:cubicBezTo>
                  <a:pt x="3616986" y="1937799"/>
                  <a:pt x="3605045" y="1949242"/>
                  <a:pt x="3604298" y="1963920"/>
                </a:cubicBezTo>
                <a:cubicBezTo>
                  <a:pt x="3603552" y="1979219"/>
                  <a:pt x="3613503" y="1990911"/>
                  <a:pt x="3628554" y="1992404"/>
                </a:cubicBezTo>
                <a:cubicBezTo>
                  <a:pt x="3644475" y="1993896"/>
                  <a:pt x="3658158" y="1982453"/>
                  <a:pt x="3659028" y="1966905"/>
                </a:cubicBezTo>
                <a:cubicBezTo>
                  <a:pt x="3659775" y="1951854"/>
                  <a:pt x="3646590" y="1937923"/>
                  <a:pt x="3631415" y="1937923"/>
                </a:cubicBezTo>
                <a:close/>
                <a:moveTo>
                  <a:pt x="3569346" y="1967029"/>
                </a:moveTo>
                <a:cubicBezTo>
                  <a:pt x="3570217" y="1951978"/>
                  <a:pt x="3557032" y="1938047"/>
                  <a:pt x="3541857" y="1937799"/>
                </a:cubicBezTo>
                <a:cubicBezTo>
                  <a:pt x="3526309" y="1937674"/>
                  <a:pt x="3513995" y="1950859"/>
                  <a:pt x="3514741" y="1966780"/>
                </a:cubicBezTo>
                <a:cubicBezTo>
                  <a:pt x="3515363" y="1981955"/>
                  <a:pt x="3526434" y="1992528"/>
                  <a:pt x="3541733" y="1992528"/>
                </a:cubicBezTo>
                <a:cubicBezTo>
                  <a:pt x="3556410" y="1992528"/>
                  <a:pt x="3568476" y="1981333"/>
                  <a:pt x="3569346" y="1966905"/>
                </a:cubicBezTo>
                <a:close/>
                <a:moveTo>
                  <a:pt x="3427423" y="1965536"/>
                </a:moveTo>
                <a:cubicBezTo>
                  <a:pt x="3427423" y="1979841"/>
                  <a:pt x="3438866" y="1991782"/>
                  <a:pt x="3453544" y="1992653"/>
                </a:cubicBezTo>
                <a:cubicBezTo>
                  <a:pt x="3468843" y="1993399"/>
                  <a:pt x="3480535" y="1983448"/>
                  <a:pt x="3482028" y="1968397"/>
                </a:cubicBezTo>
                <a:cubicBezTo>
                  <a:pt x="3483520" y="1952476"/>
                  <a:pt x="3472077" y="1938794"/>
                  <a:pt x="3456529" y="1937923"/>
                </a:cubicBezTo>
                <a:cubicBezTo>
                  <a:pt x="3441478" y="1937177"/>
                  <a:pt x="3427547" y="1950361"/>
                  <a:pt x="3427423" y="1965536"/>
                </a:cubicBezTo>
                <a:close/>
                <a:moveTo>
                  <a:pt x="3337865" y="1966656"/>
                </a:moveTo>
                <a:cubicBezTo>
                  <a:pt x="3338363" y="1980960"/>
                  <a:pt x="3350428" y="1992528"/>
                  <a:pt x="3365106" y="1992653"/>
                </a:cubicBezTo>
                <a:cubicBezTo>
                  <a:pt x="3381276" y="1992901"/>
                  <a:pt x="3393341" y="1980587"/>
                  <a:pt x="3392595" y="1964293"/>
                </a:cubicBezTo>
                <a:cubicBezTo>
                  <a:pt x="3391973" y="1949615"/>
                  <a:pt x="3380156" y="1937923"/>
                  <a:pt x="3365852" y="1937799"/>
                </a:cubicBezTo>
                <a:cubicBezTo>
                  <a:pt x="3350677" y="1937799"/>
                  <a:pt x="3337368" y="1951481"/>
                  <a:pt x="3337990" y="1966532"/>
                </a:cubicBezTo>
                <a:close/>
                <a:moveTo>
                  <a:pt x="3277787" y="1938047"/>
                </a:moveTo>
                <a:cubicBezTo>
                  <a:pt x="3262737" y="1936928"/>
                  <a:pt x="3248557" y="1949864"/>
                  <a:pt x="3248184" y="1965163"/>
                </a:cubicBezTo>
                <a:cubicBezTo>
                  <a:pt x="3247811" y="1980711"/>
                  <a:pt x="3260871" y="1993150"/>
                  <a:pt x="3276792" y="1992777"/>
                </a:cubicBezTo>
                <a:cubicBezTo>
                  <a:pt x="3292092" y="1992279"/>
                  <a:pt x="3302789" y="1981333"/>
                  <a:pt x="3302913" y="1966158"/>
                </a:cubicBezTo>
                <a:cubicBezTo>
                  <a:pt x="3303037" y="1951357"/>
                  <a:pt x="3292092" y="1939167"/>
                  <a:pt x="3277663" y="1938172"/>
                </a:cubicBezTo>
                <a:close/>
                <a:moveTo>
                  <a:pt x="3217087" y="1965412"/>
                </a:moveTo>
                <a:cubicBezTo>
                  <a:pt x="3216838" y="1951481"/>
                  <a:pt x="3204773" y="1938794"/>
                  <a:pt x="3190717" y="1938047"/>
                </a:cubicBezTo>
                <a:cubicBezTo>
                  <a:pt x="3175294" y="1937177"/>
                  <a:pt x="3162233" y="1949864"/>
                  <a:pt x="3162358" y="1965785"/>
                </a:cubicBezTo>
                <a:cubicBezTo>
                  <a:pt x="3162358" y="1981085"/>
                  <a:pt x="3173055" y="1992031"/>
                  <a:pt x="3188230" y="1992653"/>
                </a:cubicBezTo>
                <a:cubicBezTo>
                  <a:pt x="3204151" y="1993274"/>
                  <a:pt x="3217336" y="1980836"/>
                  <a:pt x="3217087" y="1965412"/>
                </a:cubicBezTo>
                <a:close/>
                <a:moveTo>
                  <a:pt x="3097428" y="1938172"/>
                </a:moveTo>
                <a:cubicBezTo>
                  <a:pt x="3083000" y="1939540"/>
                  <a:pt x="3072427" y="1951854"/>
                  <a:pt x="3072800" y="1966656"/>
                </a:cubicBezTo>
                <a:cubicBezTo>
                  <a:pt x="3073298" y="1983075"/>
                  <a:pt x="3085861" y="1994145"/>
                  <a:pt x="3102404" y="1992653"/>
                </a:cubicBezTo>
                <a:cubicBezTo>
                  <a:pt x="3116957" y="1991409"/>
                  <a:pt x="3128152" y="1978970"/>
                  <a:pt x="3127530" y="1964666"/>
                </a:cubicBezTo>
                <a:cubicBezTo>
                  <a:pt x="3126908" y="1949491"/>
                  <a:pt x="3112479" y="1936803"/>
                  <a:pt x="3097428" y="1938172"/>
                </a:cubicBezTo>
                <a:close/>
                <a:moveTo>
                  <a:pt x="3010359" y="1938172"/>
                </a:moveTo>
                <a:cubicBezTo>
                  <a:pt x="2996054" y="1938172"/>
                  <a:pt x="2984114" y="1949615"/>
                  <a:pt x="2983367" y="1964293"/>
                </a:cubicBezTo>
                <a:cubicBezTo>
                  <a:pt x="2982621" y="1979592"/>
                  <a:pt x="2992572" y="1991284"/>
                  <a:pt x="3007622" y="1992777"/>
                </a:cubicBezTo>
                <a:cubicBezTo>
                  <a:pt x="3023544" y="1994269"/>
                  <a:pt x="3037226" y="1982826"/>
                  <a:pt x="3038097" y="1967278"/>
                </a:cubicBezTo>
                <a:cubicBezTo>
                  <a:pt x="3038843" y="1952227"/>
                  <a:pt x="3025658" y="1938296"/>
                  <a:pt x="3010483" y="1938296"/>
                </a:cubicBezTo>
                <a:close/>
                <a:moveTo>
                  <a:pt x="2950654" y="1968024"/>
                </a:moveTo>
                <a:cubicBezTo>
                  <a:pt x="2951773" y="1951978"/>
                  <a:pt x="2939957" y="1938545"/>
                  <a:pt x="2924409" y="1938172"/>
                </a:cubicBezTo>
                <a:cubicBezTo>
                  <a:pt x="2909234" y="1937799"/>
                  <a:pt x="2895675" y="1951232"/>
                  <a:pt x="2896049" y="1966407"/>
                </a:cubicBezTo>
                <a:cubicBezTo>
                  <a:pt x="2896422" y="1980836"/>
                  <a:pt x="2908114" y="1992528"/>
                  <a:pt x="2922792" y="1992901"/>
                </a:cubicBezTo>
                <a:cubicBezTo>
                  <a:pt x="2937967" y="1993399"/>
                  <a:pt x="2949534" y="1982950"/>
                  <a:pt x="2950654" y="1968024"/>
                </a:cubicBezTo>
                <a:close/>
                <a:moveTo>
                  <a:pt x="2833856" y="1938172"/>
                </a:moveTo>
                <a:cubicBezTo>
                  <a:pt x="2819925" y="1938421"/>
                  <a:pt x="2807238" y="1950486"/>
                  <a:pt x="2806491" y="1964541"/>
                </a:cubicBezTo>
                <a:cubicBezTo>
                  <a:pt x="2805621" y="1979965"/>
                  <a:pt x="2818432" y="1993026"/>
                  <a:pt x="2834229" y="1992901"/>
                </a:cubicBezTo>
                <a:cubicBezTo>
                  <a:pt x="2849529" y="1992901"/>
                  <a:pt x="2860475" y="1982204"/>
                  <a:pt x="2861096" y="1967029"/>
                </a:cubicBezTo>
                <a:cubicBezTo>
                  <a:pt x="2861718" y="1951108"/>
                  <a:pt x="2849280" y="1937923"/>
                  <a:pt x="2833856" y="1938172"/>
                </a:cubicBezTo>
                <a:close/>
                <a:moveTo>
                  <a:pt x="2744050" y="1938172"/>
                </a:moveTo>
                <a:cubicBezTo>
                  <a:pt x="2729994" y="1938545"/>
                  <a:pt x="2717556" y="1950859"/>
                  <a:pt x="2716934" y="1964790"/>
                </a:cubicBezTo>
                <a:cubicBezTo>
                  <a:pt x="2716312" y="1980214"/>
                  <a:pt x="2729124" y="1993150"/>
                  <a:pt x="2744921" y="1992901"/>
                </a:cubicBezTo>
                <a:cubicBezTo>
                  <a:pt x="2760220" y="1992653"/>
                  <a:pt x="2771041" y="1982080"/>
                  <a:pt x="2771539" y="1966780"/>
                </a:cubicBezTo>
                <a:cubicBezTo>
                  <a:pt x="2772037" y="1950859"/>
                  <a:pt x="2759474" y="1937799"/>
                  <a:pt x="2744050" y="1938172"/>
                </a:cubicBezTo>
                <a:close/>
                <a:moveTo>
                  <a:pt x="2682106" y="1966034"/>
                </a:moveTo>
                <a:cubicBezTo>
                  <a:pt x="2682106" y="1950113"/>
                  <a:pt x="2669170" y="1937425"/>
                  <a:pt x="2653746" y="1938296"/>
                </a:cubicBezTo>
                <a:cubicBezTo>
                  <a:pt x="2639815" y="1939042"/>
                  <a:pt x="2627625" y="1951730"/>
                  <a:pt x="2627376" y="1965661"/>
                </a:cubicBezTo>
                <a:cubicBezTo>
                  <a:pt x="2627128" y="1981209"/>
                  <a:pt x="2640313" y="1993523"/>
                  <a:pt x="2656234" y="1992901"/>
                </a:cubicBezTo>
                <a:cubicBezTo>
                  <a:pt x="2671409" y="1992279"/>
                  <a:pt x="2682106" y="1981209"/>
                  <a:pt x="2682106" y="1966034"/>
                </a:cubicBezTo>
                <a:close/>
                <a:moveTo>
                  <a:pt x="2565806" y="1938421"/>
                </a:moveTo>
                <a:cubicBezTo>
                  <a:pt x="2551502" y="1939913"/>
                  <a:pt x="2540929" y="1952476"/>
                  <a:pt x="2541551" y="1967278"/>
                </a:cubicBezTo>
                <a:cubicBezTo>
                  <a:pt x="2542297" y="1983572"/>
                  <a:pt x="2554984" y="1994518"/>
                  <a:pt x="2571403" y="1992901"/>
                </a:cubicBezTo>
                <a:cubicBezTo>
                  <a:pt x="2585956" y="1991409"/>
                  <a:pt x="2596902" y="1978970"/>
                  <a:pt x="2596156" y="1964666"/>
                </a:cubicBezTo>
                <a:cubicBezTo>
                  <a:pt x="2595285" y="1949491"/>
                  <a:pt x="2580732" y="1936928"/>
                  <a:pt x="2565806" y="1938545"/>
                </a:cubicBezTo>
                <a:close/>
                <a:moveTo>
                  <a:pt x="2478239" y="1938421"/>
                </a:moveTo>
                <a:cubicBezTo>
                  <a:pt x="2463810" y="1938794"/>
                  <a:pt x="2452242" y="1950610"/>
                  <a:pt x="2451869" y="1965288"/>
                </a:cubicBezTo>
                <a:cubicBezTo>
                  <a:pt x="2451496" y="1980463"/>
                  <a:pt x="2461944" y="1992031"/>
                  <a:pt x="2476995" y="1993026"/>
                </a:cubicBezTo>
                <a:cubicBezTo>
                  <a:pt x="2493040" y="1994145"/>
                  <a:pt x="2506350" y="1982204"/>
                  <a:pt x="2506723" y="1966656"/>
                </a:cubicBezTo>
                <a:cubicBezTo>
                  <a:pt x="2507096" y="1951481"/>
                  <a:pt x="2493538" y="1938047"/>
                  <a:pt x="2478363" y="1938421"/>
                </a:cubicBezTo>
                <a:close/>
                <a:moveTo>
                  <a:pt x="2417041" y="1967527"/>
                </a:moveTo>
                <a:cubicBezTo>
                  <a:pt x="2417912" y="1952476"/>
                  <a:pt x="2404727" y="1938545"/>
                  <a:pt x="2389552" y="1938296"/>
                </a:cubicBezTo>
                <a:cubicBezTo>
                  <a:pt x="2374004" y="1938172"/>
                  <a:pt x="2361689" y="1951357"/>
                  <a:pt x="2362436" y="1967278"/>
                </a:cubicBezTo>
                <a:cubicBezTo>
                  <a:pt x="2363058" y="1982453"/>
                  <a:pt x="2374128" y="1993026"/>
                  <a:pt x="2389427" y="1993026"/>
                </a:cubicBezTo>
                <a:cubicBezTo>
                  <a:pt x="2404105" y="1993026"/>
                  <a:pt x="2416170" y="1981831"/>
                  <a:pt x="2417041" y="1967402"/>
                </a:cubicBezTo>
                <a:close/>
                <a:moveTo>
                  <a:pt x="2302109" y="1938296"/>
                </a:moveTo>
                <a:cubicBezTo>
                  <a:pt x="2288178" y="1938669"/>
                  <a:pt x="2275615" y="1951232"/>
                  <a:pt x="2275117" y="1965039"/>
                </a:cubicBezTo>
                <a:cubicBezTo>
                  <a:pt x="2274495" y="1980463"/>
                  <a:pt x="2287556" y="1993274"/>
                  <a:pt x="2303353" y="1993026"/>
                </a:cubicBezTo>
                <a:cubicBezTo>
                  <a:pt x="2318652" y="1992777"/>
                  <a:pt x="2329474" y="1982080"/>
                  <a:pt x="2329847" y="1966780"/>
                </a:cubicBezTo>
                <a:cubicBezTo>
                  <a:pt x="2330220" y="1950859"/>
                  <a:pt x="2317533" y="1937799"/>
                  <a:pt x="2302109" y="1938296"/>
                </a:cubicBezTo>
                <a:close/>
                <a:moveTo>
                  <a:pt x="2185684" y="1967527"/>
                </a:moveTo>
                <a:cubicBezTo>
                  <a:pt x="2186555" y="1981955"/>
                  <a:pt x="2198496" y="1993150"/>
                  <a:pt x="2213298" y="1993150"/>
                </a:cubicBezTo>
                <a:cubicBezTo>
                  <a:pt x="2229592" y="1993150"/>
                  <a:pt x="2241285" y="1980836"/>
                  <a:pt x="2240289" y="1964417"/>
                </a:cubicBezTo>
                <a:cubicBezTo>
                  <a:pt x="2239419" y="1949740"/>
                  <a:pt x="2227478" y="1938296"/>
                  <a:pt x="2213174" y="1938421"/>
                </a:cubicBezTo>
                <a:cubicBezTo>
                  <a:pt x="2197999" y="1938545"/>
                  <a:pt x="2184814" y="1952476"/>
                  <a:pt x="2185684" y="1967651"/>
                </a:cubicBezTo>
                <a:close/>
                <a:moveTo>
                  <a:pt x="2096003" y="1966034"/>
                </a:moveTo>
                <a:cubicBezTo>
                  <a:pt x="2096003" y="1980338"/>
                  <a:pt x="2107446" y="1992279"/>
                  <a:pt x="2122123" y="1993150"/>
                </a:cubicBezTo>
                <a:cubicBezTo>
                  <a:pt x="2137423" y="1993896"/>
                  <a:pt x="2149115" y="1983946"/>
                  <a:pt x="2150608" y="1968895"/>
                </a:cubicBezTo>
                <a:cubicBezTo>
                  <a:pt x="2152100" y="1952974"/>
                  <a:pt x="2140657" y="1939291"/>
                  <a:pt x="2125109" y="1938421"/>
                </a:cubicBezTo>
                <a:cubicBezTo>
                  <a:pt x="2110058" y="1937674"/>
                  <a:pt x="2096127" y="1950859"/>
                  <a:pt x="2096003" y="1966034"/>
                </a:cubicBezTo>
                <a:close/>
                <a:moveTo>
                  <a:pt x="2035302" y="1938421"/>
                </a:moveTo>
                <a:cubicBezTo>
                  <a:pt x="2020874" y="1939416"/>
                  <a:pt x="2009928" y="1951605"/>
                  <a:pt x="2010177" y="1966407"/>
                </a:cubicBezTo>
                <a:cubicBezTo>
                  <a:pt x="2010425" y="1982826"/>
                  <a:pt x="2022864" y="1994145"/>
                  <a:pt x="2039283" y="1993026"/>
                </a:cubicBezTo>
                <a:cubicBezTo>
                  <a:pt x="2053836" y="1992031"/>
                  <a:pt x="2065279" y="1979716"/>
                  <a:pt x="2064906" y="1965536"/>
                </a:cubicBezTo>
                <a:cubicBezTo>
                  <a:pt x="2064533" y="1950361"/>
                  <a:pt x="2050353" y="1937425"/>
                  <a:pt x="2035302" y="1938421"/>
                </a:cubicBezTo>
                <a:close/>
                <a:moveTo>
                  <a:pt x="1947611" y="1938421"/>
                </a:moveTo>
                <a:cubicBezTo>
                  <a:pt x="1933307" y="1938421"/>
                  <a:pt x="1921366" y="1949864"/>
                  <a:pt x="1920619" y="1964541"/>
                </a:cubicBezTo>
                <a:cubicBezTo>
                  <a:pt x="1919873" y="1979841"/>
                  <a:pt x="1929824" y="1991533"/>
                  <a:pt x="1944874" y="1993026"/>
                </a:cubicBezTo>
                <a:cubicBezTo>
                  <a:pt x="1960796" y="1994518"/>
                  <a:pt x="1974478" y="1983075"/>
                  <a:pt x="1975349" y="1967527"/>
                </a:cubicBezTo>
                <a:cubicBezTo>
                  <a:pt x="1976095" y="1952476"/>
                  <a:pt x="1962910" y="1938545"/>
                  <a:pt x="1947735" y="1938545"/>
                </a:cubicBezTo>
                <a:close/>
                <a:moveTo>
                  <a:pt x="1855814" y="1993026"/>
                </a:moveTo>
                <a:cubicBezTo>
                  <a:pt x="1871736" y="1994145"/>
                  <a:pt x="1885294" y="1982453"/>
                  <a:pt x="1885667" y="1966780"/>
                </a:cubicBezTo>
                <a:cubicBezTo>
                  <a:pt x="1886040" y="1951605"/>
                  <a:pt x="1872606" y="1938047"/>
                  <a:pt x="1857431" y="1938421"/>
                </a:cubicBezTo>
                <a:cubicBezTo>
                  <a:pt x="1843003" y="1938669"/>
                  <a:pt x="1831310" y="1950486"/>
                  <a:pt x="1830937" y="1965163"/>
                </a:cubicBezTo>
                <a:cubicBezTo>
                  <a:pt x="1830440" y="1980338"/>
                  <a:pt x="1840888" y="1991906"/>
                  <a:pt x="1855814" y="1993026"/>
                </a:cubicBezTo>
                <a:close/>
                <a:moveTo>
                  <a:pt x="1766257" y="1993026"/>
                </a:moveTo>
                <a:cubicBezTo>
                  <a:pt x="1782178" y="1994145"/>
                  <a:pt x="1795736" y="1982453"/>
                  <a:pt x="1796110" y="1966780"/>
                </a:cubicBezTo>
                <a:cubicBezTo>
                  <a:pt x="1796483" y="1951605"/>
                  <a:pt x="1783049" y="1938047"/>
                  <a:pt x="1767874" y="1938421"/>
                </a:cubicBezTo>
                <a:cubicBezTo>
                  <a:pt x="1753445" y="1938669"/>
                  <a:pt x="1741753" y="1950486"/>
                  <a:pt x="1741380" y="1965163"/>
                </a:cubicBezTo>
                <a:cubicBezTo>
                  <a:pt x="1740883" y="1980338"/>
                  <a:pt x="1751331" y="1991906"/>
                  <a:pt x="1766257" y="1993026"/>
                </a:cubicBezTo>
                <a:close/>
                <a:moveTo>
                  <a:pt x="1683665" y="1938421"/>
                </a:moveTo>
                <a:cubicBezTo>
                  <a:pt x="1668615" y="1937301"/>
                  <a:pt x="1654435" y="1950237"/>
                  <a:pt x="1654061" y="1965412"/>
                </a:cubicBezTo>
                <a:cubicBezTo>
                  <a:pt x="1653688" y="1980960"/>
                  <a:pt x="1666749" y="1993523"/>
                  <a:pt x="1682670" y="1993026"/>
                </a:cubicBezTo>
                <a:cubicBezTo>
                  <a:pt x="1697970" y="1992528"/>
                  <a:pt x="1708542" y="1981707"/>
                  <a:pt x="1708791" y="1966407"/>
                </a:cubicBezTo>
                <a:cubicBezTo>
                  <a:pt x="1709040" y="1951605"/>
                  <a:pt x="1698094" y="1939416"/>
                  <a:pt x="1683665" y="1938421"/>
                </a:cubicBezTo>
                <a:close/>
                <a:moveTo>
                  <a:pt x="1592988" y="1938421"/>
                </a:moveTo>
                <a:cubicBezTo>
                  <a:pt x="1577813" y="1938047"/>
                  <a:pt x="1564255" y="1951481"/>
                  <a:pt x="1564629" y="1966656"/>
                </a:cubicBezTo>
                <a:cubicBezTo>
                  <a:pt x="1565002" y="1982204"/>
                  <a:pt x="1578311" y="1994145"/>
                  <a:pt x="1594357" y="1993026"/>
                </a:cubicBezTo>
                <a:cubicBezTo>
                  <a:pt x="1609407" y="1992031"/>
                  <a:pt x="1619855" y="1980463"/>
                  <a:pt x="1619482" y="1965288"/>
                </a:cubicBezTo>
                <a:cubicBezTo>
                  <a:pt x="1619109" y="1950610"/>
                  <a:pt x="1607541" y="1938794"/>
                  <a:pt x="1593113" y="1938421"/>
                </a:cubicBezTo>
                <a:close/>
                <a:moveTo>
                  <a:pt x="1501814" y="1938421"/>
                </a:moveTo>
                <a:cubicBezTo>
                  <a:pt x="1487883" y="1938918"/>
                  <a:pt x="1475444" y="1951481"/>
                  <a:pt x="1475071" y="1965412"/>
                </a:cubicBezTo>
                <a:cubicBezTo>
                  <a:pt x="1474574" y="1980836"/>
                  <a:pt x="1487634" y="1993523"/>
                  <a:pt x="1503555" y="1993150"/>
                </a:cubicBezTo>
                <a:cubicBezTo>
                  <a:pt x="1518855" y="1992777"/>
                  <a:pt x="1529552" y="1981955"/>
                  <a:pt x="1529801" y="1966656"/>
                </a:cubicBezTo>
                <a:cubicBezTo>
                  <a:pt x="1530049" y="1950859"/>
                  <a:pt x="1517238" y="1937799"/>
                  <a:pt x="1501814" y="1938421"/>
                </a:cubicBezTo>
                <a:close/>
                <a:moveTo>
                  <a:pt x="1414744" y="1938421"/>
                </a:moveTo>
                <a:cubicBezTo>
                  <a:pt x="1400316" y="1939291"/>
                  <a:pt x="1389245" y="1951357"/>
                  <a:pt x="1389245" y="1966034"/>
                </a:cubicBezTo>
                <a:cubicBezTo>
                  <a:pt x="1389245" y="1982329"/>
                  <a:pt x="1401559" y="1994021"/>
                  <a:pt x="1417978" y="1993026"/>
                </a:cubicBezTo>
                <a:cubicBezTo>
                  <a:pt x="1432656" y="1992155"/>
                  <a:pt x="1444099" y="1980214"/>
                  <a:pt x="1443975" y="1965785"/>
                </a:cubicBezTo>
                <a:cubicBezTo>
                  <a:pt x="1443850" y="1950610"/>
                  <a:pt x="1429919" y="1937550"/>
                  <a:pt x="1414744" y="1938296"/>
                </a:cubicBezTo>
                <a:close/>
                <a:moveTo>
                  <a:pt x="1326555" y="1938421"/>
                </a:moveTo>
                <a:cubicBezTo>
                  <a:pt x="1312126" y="1938421"/>
                  <a:pt x="1300310" y="1950113"/>
                  <a:pt x="1299688" y="1964790"/>
                </a:cubicBezTo>
                <a:cubicBezTo>
                  <a:pt x="1299066" y="1979965"/>
                  <a:pt x="1309141" y="1991782"/>
                  <a:pt x="1324067" y="1993026"/>
                </a:cubicBezTo>
                <a:cubicBezTo>
                  <a:pt x="1339989" y="1994394"/>
                  <a:pt x="1353671" y="1982826"/>
                  <a:pt x="1354293" y="1967278"/>
                </a:cubicBezTo>
                <a:cubicBezTo>
                  <a:pt x="1354915" y="1952227"/>
                  <a:pt x="1341606" y="1938421"/>
                  <a:pt x="1326431" y="1938421"/>
                </a:cubicBezTo>
                <a:close/>
                <a:moveTo>
                  <a:pt x="1236002" y="1938421"/>
                </a:moveTo>
                <a:cubicBezTo>
                  <a:pt x="1221574" y="1939042"/>
                  <a:pt x="1210255" y="1950983"/>
                  <a:pt x="1210006" y="1965661"/>
                </a:cubicBezTo>
                <a:cubicBezTo>
                  <a:pt x="1209882" y="1980836"/>
                  <a:pt x="1220330" y="1992155"/>
                  <a:pt x="1235505" y="1993026"/>
                </a:cubicBezTo>
                <a:cubicBezTo>
                  <a:pt x="1251551" y="1993896"/>
                  <a:pt x="1264736" y="1981831"/>
                  <a:pt x="1264860" y="1966283"/>
                </a:cubicBezTo>
                <a:cubicBezTo>
                  <a:pt x="1264860" y="1951108"/>
                  <a:pt x="1251177" y="1937799"/>
                  <a:pt x="1236002" y="1938421"/>
                </a:cubicBezTo>
                <a:close/>
                <a:moveTo>
                  <a:pt x="1122812" y="1967154"/>
                </a:moveTo>
                <a:cubicBezTo>
                  <a:pt x="1123434" y="1981458"/>
                  <a:pt x="1135375" y="1993026"/>
                  <a:pt x="1150052" y="1993150"/>
                </a:cubicBezTo>
                <a:cubicBezTo>
                  <a:pt x="1166222" y="1993399"/>
                  <a:pt x="1178288" y="1981085"/>
                  <a:pt x="1177541" y="1964790"/>
                </a:cubicBezTo>
                <a:cubicBezTo>
                  <a:pt x="1176919" y="1950113"/>
                  <a:pt x="1165103" y="1938421"/>
                  <a:pt x="1150799" y="1938296"/>
                </a:cubicBezTo>
                <a:cubicBezTo>
                  <a:pt x="1135624" y="1938296"/>
                  <a:pt x="1122314" y="1951978"/>
                  <a:pt x="1122936" y="1967029"/>
                </a:cubicBezTo>
                <a:close/>
                <a:moveTo>
                  <a:pt x="1087860" y="1967154"/>
                </a:moveTo>
                <a:cubicBezTo>
                  <a:pt x="1088482" y="1951232"/>
                  <a:pt x="1076043" y="1938047"/>
                  <a:pt x="1060619" y="1938296"/>
                </a:cubicBezTo>
                <a:cubicBezTo>
                  <a:pt x="1046688" y="1938545"/>
                  <a:pt x="1034001" y="1950735"/>
                  <a:pt x="1033254" y="1964666"/>
                </a:cubicBezTo>
                <a:cubicBezTo>
                  <a:pt x="1032384" y="1980089"/>
                  <a:pt x="1045195" y="1993150"/>
                  <a:pt x="1060992" y="1993026"/>
                </a:cubicBezTo>
                <a:cubicBezTo>
                  <a:pt x="1076167" y="1993026"/>
                  <a:pt x="1087238" y="1982329"/>
                  <a:pt x="1087860" y="1967154"/>
                </a:cubicBezTo>
                <a:close/>
                <a:moveTo>
                  <a:pt x="972057" y="1938296"/>
                </a:moveTo>
                <a:cubicBezTo>
                  <a:pt x="958001" y="1937923"/>
                  <a:pt x="945065" y="1949366"/>
                  <a:pt x="943821" y="1963546"/>
                </a:cubicBezTo>
                <a:cubicBezTo>
                  <a:pt x="942329" y="1978970"/>
                  <a:pt x="954643" y="1992528"/>
                  <a:pt x="970440" y="1993026"/>
                </a:cubicBezTo>
                <a:cubicBezTo>
                  <a:pt x="985615" y="1993523"/>
                  <a:pt x="997183" y="1983075"/>
                  <a:pt x="998302" y="1968149"/>
                </a:cubicBezTo>
                <a:cubicBezTo>
                  <a:pt x="999546" y="1952103"/>
                  <a:pt x="987729" y="1938669"/>
                  <a:pt x="972181" y="1938296"/>
                </a:cubicBezTo>
                <a:close/>
                <a:moveTo>
                  <a:pt x="882500" y="1938296"/>
                </a:moveTo>
                <a:cubicBezTo>
                  <a:pt x="867325" y="1937923"/>
                  <a:pt x="853766" y="1951357"/>
                  <a:pt x="854140" y="1966532"/>
                </a:cubicBezTo>
                <a:cubicBezTo>
                  <a:pt x="854513" y="1982080"/>
                  <a:pt x="867822" y="1994021"/>
                  <a:pt x="883868" y="1992901"/>
                </a:cubicBezTo>
                <a:cubicBezTo>
                  <a:pt x="898918" y="1991906"/>
                  <a:pt x="909367" y="1980338"/>
                  <a:pt x="908994" y="1965163"/>
                </a:cubicBezTo>
                <a:cubicBezTo>
                  <a:pt x="908620" y="1950486"/>
                  <a:pt x="897053" y="1938669"/>
                  <a:pt x="882624" y="1938296"/>
                </a:cubicBezTo>
                <a:close/>
                <a:moveTo>
                  <a:pt x="10724113" y="1849236"/>
                </a:moveTo>
                <a:cubicBezTo>
                  <a:pt x="10708689" y="1849236"/>
                  <a:pt x="10696748" y="1862794"/>
                  <a:pt x="10697992" y="1878716"/>
                </a:cubicBezTo>
                <a:cubicBezTo>
                  <a:pt x="10699111" y="1893642"/>
                  <a:pt x="10710928" y="1903593"/>
                  <a:pt x="10725979" y="1902722"/>
                </a:cubicBezTo>
                <a:cubicBezTo>
                  <a:pt x="10740407" y="1901851"/>
                  <a:pt x="10751975" y="1889413"/>
                  <a:pt x="10751353" y="1875357"/>
                </a:cubicBezTo>
                <a:cubicBezTo>
                  <a:pt x="10750731" y="1861923"/>
                  <a:pt x="10737546" y="1849236"/>
                  <a:pt x="10724113" y="1849236"/>
                </a:cubicBezTo>
                <a:close/>
                <a:moveTo>
                  <a:pt x="2569910" y="1763908"/>
                </a:moveTo>
                <a:cubicBezTo>
                  <a:pt x="2554984" y="1763162"/>
                  <a:pt x="2543292" y="1773859"/>
                  <a:pt x="2542670" y="1788661"/>
                </a:cubicBezTo>
                <a:cubicBezTo>
                  <a:pt x="2542048" y="1803089"/>
                  <a:pt x="2553119" y="1815652"/>
                  <a:pt x="2567299" y="1816399"/>
                </a:cubicBezTo>
                <a:cubicBezTo>
                  <a:pt x="2580732" y="1817145"/>
                  <a:pt x="2594414" y="1804706"/>
                  <a:pt x="2595161" y="1791148"/>
                </a:cubicBezTo>
                <a:cubicBezTo>
                  <a:pt x="2596031" y="1777217"/>
                  <a:pt x="2584339" y="1764530"/>
                  <a:pt x="2569910" y="1763908"/>
                </a:cubicBezTo>
                <a:close/>
                <a:moveTo>
                  <a:pt x="111435" y="1789158"/>
                </a:moveTo>
                <a:cubicBezTo>
                  <a:pt x="111062" y="1774978"/>
                  <a:pt x="98748" y="1763659"/>
                  <a:pt x="84195" y="1763908"/>
                </a:cubicBezTo>
                <a:cubicBezTo>
                  <a:pt x="69393" y="1764281"/>
                  <a:pt x="58447" y="1775849"/>
                  <a:pt x="58944" y="1790651"/>
                </a:cubicBezTo>
                <a:cubicBezTo>
                  <a:pt x="59318" y="1804955"/>
                  <a:pt x="71881" y="1817020"/>
                  <a:pt x="85812" y="1816523"/>
                </a:cubicBezTo>
                <a:cubicBezTo>
                  <a:pt x="99245" y="1816025"/>
                  <a:pt x="111933" y="1802467"/>
                  <a:pt x="111559" y="1789158"/>
                </a:cubicBezTo>
                <a:close/>
                <a:moveTo>
                  <a:pt x="174250" y="1763908"/>
                </a:moveTo>
                <a:cubicBezTo>
                  <a:pt x="159323" y="1763908"/>
                  <a:pt x="148253" y="1775227"/>
                  <a:pt x="148377" y="1790153"/>
                </a:cubicBezTo>
                <a:cubicBezTo>
                  <a:pt x="148502" y="1804582"/>
                  <a:pt x="160567" y="1816772"/>
                  <a:pt x="174623" y="1816523"/>
                </a:cubicBezTo>
                <a:cubicBezTo>
                  <a:pt x="187808" y="1816399"/>
                  <a:pt x="201117" y="1802965"/>
                  <a:pt x="200992" y="1789656"/>
                </a:cubicBezTo>
                <a:cubicBezTo>
                  <a:pt x="200992" y="1775476"/>
                  <a:pt x="188803" y="1763783"/>
                  <a:pt x="174250" y="1763908"/>
                </a:cubicBezTo>
                <a:close/>
                <a:moveTo>
                  <a:pt x="265300" y="1763908"/>
                </a:moveTo>
                <a:cubicBezTo>
                  <a:pt x="250373" y="1763162"/>
                  <a:pt x="238681" y="1773859"/>
                  <a:pt x="238059" y="1788661"/>
                </a:cubicBezTo>
                <a:cubicBezTo>
                  <a:pt x="237437" y="1803089"/>
                  <a:pt x="248508" y="1815652"/>
                  <a:pt x="262688" y="1816399"/>
                </a:cubicBezTo>
                <a:cubicBezTo>
                  <a:pt x="276121" y="1817145"/>
                  <a:pt x="289804" y="1804706"/>
                  <a:pt x="290550" y="1791148"/>
                </a:cubicBezTo>
                <a:cubicBezTo>
                  <a:pt x="291421" y="1777217"/>
                  <a:pt x="279728" y="1764530"/>
                  <a:pt x="265300" y="1763908"/>
                </a:cubicBezTo>
                <a:close/>
                <a:moveTo>
                  <a:pt x="350877" y="1763908"/>
                </a:moveTo>
                <a:cubicBezTo>
                  <a:pt x="336324" y="1763659"/>
                  <a:pt x="324134" y="1775227"/>
                  <a:pt x="323761" y="1789407"/>
                </a:cubicBezTo>
                <a:cubicBezTo>
                  <a:pt x="323512" y="1802840"/>
                  <a:pt x="336324" y="1816274"/>
                  <a:pt x="349757" y="1816523"/>
                </a:cubicBezTo>
                <a:cubicBezTo>
                  <a:pt x="363688" y="1816896"/>
                  <a:pt x="376003" y="1804831"/>
                  <a:pt x="376376" y="1790402"/>
                </a:cubicBezTo>
                <a:cubicBezTo>
                  <a:pt x="376749" y="1775476"/>
                  <a:pt x="365679" y="1764157"/>
                  <a:pt x="350877" y="1763908"/>
                </a:cubicBezTo>
                <a:close/>
                <a:moveTo>
                  <a:pt x="440807" y="1763908"/>
                </a:moveTo>
                <a:cubicBezTo>
                  <a:pt x="426254" y="1763535"/>
                  <a:pt x="413940" y="1774729"/>
                  <a:pt x="413443" y="1788909"/>
                </a:cubicBezTo>
                <a:cubicBezTo>
                  <a:pt x="412945" y="1802343"/>
                  <a:pt x="425508" y="1815901"/>
                  <a:pt x="439066" y="1816399"/>
                </a:cubicBezTo>
                <a:cubicBezTo>
                  <a:pt x="452997" y="1817020"/>
                  <a:pt x="465560" y="1805079"/>
                  <a:pt x="466058" y="1790651"/>
                </a:cubicBezTo>
                <a:cubicBezTo>
                  <a:pt x="466555" y="1775849"/>
                  <a:pt x="455734" y="1764157"/>
                  <a:pt x="440932" y="1763783"/>
                </a:cubicBezTo>
                <a:close/>
                <a:moveTo>
                  <a:pt x="555491" y="1789904"/>
                </a:moveTo>
                <a:cubicBezTo>
                  <a:pt x="555491" y="1774978"/>
                  <a:pt x="544420" y="1763783"/>
                  <a:pt x="529494" y="1763783"/>
                </a:cubicBezTo>
                <a:cubicBezTo>
                  <a:pt x="515065" y="1763783"/>
                  <a:pt x="502876" y="1775600"/>
                  <a:pt x="502876" y="1789656"/>
                </a:cubicBezTo>
                <a:cubicBezTo>
                  <a:pt x="502876" y="1802840"/>
                  <a:pt x="516185" y="1816274"/>
                  <a:pt x="529370" y="1816274"/>
                </a:cubicBezTo>
                <a:cubicBezTo>
                  <a:pt x="543425" y="1816274"/>
                  <a:pt x="555366" y="1804209"/>
                  <a:pt x="555491" y="1789780"/>
                </a:cubicBezTo>
                <a:close/>
                <a:moveTo>
                  <a:pt x="590194" y="1788661"/>
                </a:moveTo>
                <a:cubicBezTo>
                  <a:pt x="589572" y="1803214"/>
                  <a:pt x="600767" y="1815652"/>
                  <a:pt x="614947" y="1816399"/>
                </a:cubicBezTo>
                <a:cubicBezTo>
                  <a:pt x="628380" y="1817020"/>
                  <a:pt x="641938" y="1804706"/>
                  <a:pt x="642685" y="1791024"/>
                </a:cubicBezTo>
                <a:cubicBezTo>
                  <a:pt x="643431" y="1777093"/>
                  <a:pt x="631739" y="1764530"/>
                  <a:pt x="617310" y="1763783"/>
                </a:cubicBezTo>
                <a:cubicBezTo>
                  <a:pt x="602508" y="1763162"/>
                  <a:pt x="590692" y="1773859"/>
                  <a:pt x="590194" y="1788661"/>
                </a:cubicBezTo>
                <a:close/>
                <a:moveTo>
                  <a:pt x="679627" y="1790651"/>
                </a:moveTo>
                <a:cubicBezTo>
                  <a:pt x="680125" y="1804955"/>
                  <a:pt x="692563" y="1817020"/>
                  <a:pt x="706494" y="1816523"/>
                </a:cubicBezTo>
                <a:cubicBezTo>
                  <a:pt x="719928" y="1816025"/>
                  <a:pt x="732615" y="1802467"/>
                  <a:pt x="732242" y="1789034"/>
                </a:cubicBezTo>
                <a:cubicBezTo>
                  <a:pt x="731745" y="1774854"/>
                  <a:pt x="719430" y="1763535"/>
                  <a:pt x="704877" y="1763908"/>
                </a:cubicBezTo>
                <a:cubicBezTo>
                  <a:pt x="690075" y="1764281"/>
                  <a:pt x="679130" y="1775849"/>
                  <a:pt x="679627" y="1790651"/>
                </a:cubicBezTo>
                <a:close/>
                <a:moveTo>
                  <a:pt x="796052" y="1763783"/>
                </a:moveTo>
                <a:cubicBezTo>
                  <a:pt x="781250" y="1763286"/>
                  <a:pt x="769682" y="1774232"/>
                  <a:pt x="769309" y="1789034"/>
                </a:cubicBezTo>
                <a:cubicBezTo>
                  <a:pt x="768936" y="1803587"/>
                  <a:pt x="780379" y="1815901"/>
                  <a:pt x="794559" y="1816399"/>
                </a:cubicBezTo>
                <a:cubicBezTo>
                  <a:pt x="807993" y="1816772"/>
                  <a:pt x="821551" y="1804084"/>
                  <a:pt x="822048" y="1790651"/>
                </a:cubicBezTo>
                <a:cubicBezTo>
                  <a:pt x="822546" y="1776720"/>
                  <a:pt x="810605" y="1764281"/>
                  <a:pt x="796176" y="1763783"/>
                </a:cubicBezTo>
                <a:close/>
                <a:moveTo>
                  <a:pt x="882873" y="1763783"/>
                </a:moveTo>
                <a:cubicBezTo>
                  <a:pt x="868320" y="1763162"/>
                  <a:pt x="855881" y="1774356"/>
                  <a:pt x="855135" y="1788536"/>
                </a:cubicBezTo>
                <a:cubicBezTo>
                  <a:pt x="854513" y="1801970"/>
                  <a:pt x="866827" y="1815528"/>
                  <a:pt x="880509" y="1816274"/>
                </a:cubicBezTo>
                <a:cubicBezTo>
                  <a:pt x="894441" y="1817020"/>
                  <a:pt x="907128" y="1805204"/>
                  <a:pt x="907750" y="1790900"/>
                </a:cubicBezTo>
                <a:cubicBezTo>
                  <a:pt x="908372" y="1776098"/>
                  <a:pt x="897675" y="1764281"/>
                  <a:pt x="882873" y="1763783"/>
                </a:cubicBezTo>
                <a:close/>
                <a:moveTo>
                  <a:pt x="13356852" y="1875606"/>
                </a:moveTo>
                <a:cubicBezTo>
                  <a:pt x="13356479" y="1890905"/>
                  <a:pt x="13369789" y="1903344"/>
                  <a:pt x="13385584" y="1902473"/>
                </a:cubicBezTo>
                <a:cubicBezTo>
                  <a:pt x="13400511" y="1901602"/>
                  <a:pt x="13410959" y="1890159"/>
                  <a:pt x="13410337" y="1875108"/>
                </a:cubicBezTo>
                <a:cubicBezTo>
                  <a:pt x="13409840" y="1860555"/>
                  <a:pt x="13397775" y="1848863"/>
                  <a:pt x="13383720" y="1848987"/>
                </a:cubicBezTo>
                <a:cubicBezTo>
                  <a:pt x="13370285" y="1849236"/>
                  <a:pt x="13357226" y="1862048"/>
                  <a:pt x="13356852" y="1875606"/>
                </a:cubicBezTo>
                <a:close/>
                <a:moveTo>
                  <a:pt x="13296028" y="1849112"/>
                </a:moveTo>
                <a:cubicBezTo>
                  <a:pt x="13281349" y="1848241"/>
                  <a:pt x="13267046" y="1861923"/>
                  <a:pt x="13267418" y="1876725"/>
                </a:cubicBezTo>
                <a:cubicBezTo>
                  <a:pt x="13267667" y="1890905"/>
                  <a:pt x="13279732" y="1902473"/>
                  <a:pt x="13294286" y="1902598"/>
                </a:cubicBezTo>
                <a:cubicBezTo>
                  <a:pt x="13309461" y="1902598"/>
                  <a:pt x="13320407" y="1892149"/>
                  <a:pt x="13320780" y="1876974"/>
                </a:cubicBezTo>
                <a:cubicBezTo>
                  <a:pt x="13321154" y="1862297"/>
                  <a:pt x="13310208" y="1850107"/>
                  <a:pt x="13296028" y="1849112"/>
                </a:cubicBezTo>
                <a:close/>
                <a:moveTo>
                  <a:pt x="13181718" y="1873989"/>
                </a:moveTo>
                <a:cubicBezTo>
                  <a:pt x="13180598" y="1889164"/>
                  <a:pt x="13190425" y="1900980"/>
                  <a:pt x="13205226" y="1902349"/>
                </a:cubicBezTo>
                <a:cubicBezTo>
                  <a:pt x="13221023" y="1903841"/>
                  <a:pt x="13234705" y="1892025"/>
                  <a:pt x="13235078" y="1876601"/>
                </a:cubicBezTo>
                <a:cubicBezTo>
                  <a:pt x="13235327" y="1863167"/>
                  <a:pt x="13223013" y="1849858"/>
                  <a:pt x="13209331" y="1848987"/>
                </a:cubicBezTo>
                <a:cubicBezTo>
                  <a:pt x="13195400" y="1848117"/>
                  <a:pt x="13182713" y="1859436"/>
                  <a:pt x="13181718" y="1873865"/>
                </a:cubicBezTo>
                <a:close/>
                <a:moveTo>
                  <a:pt x="13092035" y="1874860"/>
                </a:moveTo>
                <a:cubicBezTo>
                  <a:pt x="13091414" y="1889910"/>
                  <a:pt x="13101613" y="1901478"/>
                  <a:pt x="13116539" y="1902349"/>
                </a:cubicBezTo>
                <a:cubicBezTo>
                  <a:pt x="13132336" y="1903344"/>
                  <a:pt x="13145771" y="1891030"/>
                  <a:pt x="13145522" y="1875730"/>
                </a:cubicBezTo>
                <a:cubicBezTo>
                  <a:pt x="13145273" y="1862297"/>
                  <a:pt x="13132212" y="1849236"/>
                  <a:pt x="13118903" y="1848987"/>
                </a:cubicBezTo>
                <a:cubicBezTo>
                  <a:pt x="13104847" y="1848614"/>
                  <a:pt x="13092658" y="1860307"/>
                  <a:pt x="13092035" y="1874860"/>
                </a:cubicBezTo>
                <a:close/>
                <a:moveTo>
                  <a:pt x="13030216" y="1848987"/>
                </a:moveTo>
                <a:cubicBezTo>
                  <a:pt x="13015042" y="1848117"/>
                  <a:pt x="13002105" y="1861053"/>
                  <a:pt x="13002479" y="1876850"/>
                </a:cubicBezTo>
                <a:cubicBezTo>
                  <a:pt x="13002852" y="1891900"/>
                  <a:pt x="13013921" y="1902598"/>
                  <a:pt x="13029097" y="1902473"/>
                </a:cubicBezTo>
                <a:cubicBezTo>
                  <a:pt x="13043774" y="1902473"/>
                  <a:pt x="13055716" y="1890905"/>
                  <a:pt x="13055963" y="1876601"/>
                </a:cubicBezTo>
                <a:cubicBezTo>
                  <a:pt x="13056212" y="1863167"/>
                  <a:pt x="13043898" y="1849858"/>
                  <a:pt x="13030216" y="1848987"/>
                </a:cubicBezTo>
                <a:close/>
                <a:moveTo>
                  <a:pt x="12966282" y="1877596"/>
                </a:moveTo>
                <a:cubicBezTo>
                  <a:pt x="12967154" y="1862919"/>
                  <a:pt x="12953470" y="1848614"/>
                  <a:pt x="12938669" y="1848987"/>
                </a:cubicBezTo>
                <a:cubicBezTo>
                  <a:pt x="12924489" y="1849236"/>
                  <a:pt x="12912920" y="1861177"/>
                  <a:pt x="12912796" y="1875855"/>
                </a:cubicBezTo>
                <a:cubicBezTo>
                  <a:pt x="12912673" y="1891030"/>
                  <a:pt x="12923245" y="1901976"/>
                  <a:pt x="12938420" y="1902473"/>
                </a:cubicBezTo>
                <a:cubicBezTo>
                  <a:pt x="12953098" y="1902846"/>
                  <a:pt x="12965287" y="1892025"/>
                  <a:pt x="12966282" y="1877720"/>
                </a:cubicBezTo>
                <a:close/>
                <a:moveTo>
                  <a:pt x="12878839" y="1877720"/>
                </a:moveTo>
                <a:cubicBezTo>
                  <a:pt x="12879710" y="1863043"/>
                  <a:pt x="12869261" y="1850480"/>
                  <a:pt x="12854958" y="1848987"/>
                </a:cubicBezTo>
                <a:cubicBezTo>
                  <a:pt x="12840404" y="1847495"/>
                  <a:pt x="12825603" y="1860804"/>
                  <a:pt x="12825354" y="1875606"/>
                </a:cubicBezTo>
                <a:cubicBezTo>
                  <a:pt x="12825105" y="1889662"/>
                  <a:pt x="12836921" y="1901851"/>
                  <a:pt x="12851350" y="1902349"/>
                </a:cubicBezTo>
                <a:cubicBezTo>
                  <a:pt x="12866400" y="1902971"/>
                  <a:pt x="12877969" y="1892522"/>
                  <a:pt x="12878714" y="1877720"/>
                </a:cubicBezTo>
                <a:close/>
                <a:moveTo>
                  <a:pt x="12765150" y="1848987"/>
                </a:moveTo>
                <a:cubicBezTo>
                  <a:pt x="12750474" y="1847744"/>
                  <a:pt x="12735920" y="1861177"/>
                  <a:pt x="12735920" y="1875979"/>
                </a:cubicBezTo>
                <a:cubicBezTo>
                  <a:pt x="12735920" y="1890159"/>
                  <a:pt x="12747613" y="1901976"/>
                  <a:pt x="12762290" y="1902473"/>
                </a:cubicBezTo>
                <a:cubicBezTo>
                  <a:pt x="12777341" y="1902846"/>
                  <a:pt x="12788659" y="1892398"/>
                  <a:pt x="12789406" y="1877472"/>
                </a:cubicBezTo>
                <a:cubicBezTo>
                  <a:pt x="12790027" y="1862794"/>
                  <a:pt x="12779455" y="1850356"/>
                  <a:pt x="12765275" y="1849112"/>
                </a:cubicBezTo>
                <a:close/>
                <a:moveTo>
                  <a:pt x="12699725" y="1877720"/>
                </a:moveTo>
                <a:cubicBezTo>
                  <a:pt x="12700595" y="1863043"/>
                  <a:pt x="12690147" y="1850480"/>
                  <a:pt x="12675843" y="1848987"/>
                </a:cubicBezTo>
                <a:cubicBezTo>
                  <a:pt x="12661289" y="1847495"/>
                  <a:pt x="12646488" y="1860804"/>
                  <a:pt x="12646239" y="1875606"/>
                </a:cubicBezTo>
                <a:cubicBezTo>
                  <a:pt x="12645990" y="1889662"/>
                  <a:pt x="12657683" y="1901851"/>
                  <a:pt x="12672235" y="1902349"/>
                </a:cubicBezTo>
                <a:cubicBezTo>
                  <a:pt x="12687287" y="1902971"/>
                  <a:pt x="12698854" y="1892522"/>
                  <a:pt x="12699725" y="1877720"/>
                </a:cubicBezTo>
                <a:close/>
                <a:moveTo>
                  <a:pt x="12560537" y="1875855"/>
                </a:moveTo>
                <a:cubicBezTo>
                  <a:pt x="12560537" y="1891030"/>
                  <a:pt x="12570985" y="1901976"/>
                  <a:pt x="12586161" y="1902349"/>
                </a:cubicBezTo>
                <a:cubicBezTo>
                  <a:pt x="12601957" y="1902722"/>
                  <a:pt x="12614894" y="1889786"/>
                  <a:pt x="12614024" y="1874611"/>
                </a:cubicBezTo>
                <a:cubicBezTo>
                  <a:pt x="12613152" y="1861053"/>
                  <a:pt x="12599843" y="1848614"/>
                  <a:pt x="12586409" y="1848987"/>
                </a:cubicBezTo>
                <a:cubicBezTo>
                  <a:pt x="12572230" y="1849236"/>
                  <a:pt x="12560662" y="1861177"/>
                  <a:pt x="12560537" y="1875855"/>
                </a:cubicBezTo>
                <a:close/>
                <a:moveTo>
                  <a:pt x="12524341" y="1877596"/>
                </a:moveTo>
                <a:cubicBezTo>
                  <a:pt x="12525212" y="1862919"/>
                  <a:pt x="12511530" y="1848614"/>
                  <a:pt x="12496728" y="1848987"/>
                </a:cubicBezTo>
                <a:cubicBezTo>
                  <a:pt x="12482547" y="1849236"/>
                  <a:pt x="12470980" y="1861177"/>
                  <a:pt x="12470856" y="1875855"/>
                </a:cubicBezTo>
                <a:cubicBezTo>
                  <a:pt x="12470731" y="1891030"/>
                  <a:pt x="12481304" y="1901976"/>
                  <a:pt x="12496479" y="1902473"/>
                </a:cubicBezTo>
                <a:cubicBezTo>
                  <a:pt x="12511157" y="1902846"/>
                  <a:pt x="12523346" y="1892025"/>
                  <a:pt x="12524341" y="1877720"/>
                </a:cubicBezTo>
                <a:close/>
                <a:moveTo>
                  <a:pt x="12434784" y="1877098"/>
                </a:moveTo>
                <a:cubicBezTo>
                  <a:pt x="12435406" y="1862421"/>
                  <a:pt x="12421474" y="1848366"/>
                  <a:pt x="12406797" y="1848863"/>
                </a:cubicBezTo>
                <a:cubicBezTo>
                  <a:pt x="12392617" y="1849361"/>
                  <a:pt x="12381298" y="1861426"/>
                  <a:pt x="12381422" y="1876103"/>
                </a:cubicBezTo>
                <a:cubicBezTo>
                  <a:pt x="12381422" y="1891278"/>
                  <a:pt x="12392244" y="1902100"/>
                  <a:pt x="12407420" y="1902224"/>
                </a:cubicBezTo>
                <a:cubicBezTo>
                  <a:pt x="12422096" y="1902349"/>
                  <a:pt x="12434161" y="1891278"/>
                  <a:pt x="12434784" y="1876974"/>
                </a:cubicBezTo>
                <a:close/>
                <a:moveTo>
                  <a:pt x="12321718" y="1848863"/>
                </a:moveTo>
                <a:cubicBezTo>
                  <a:pt x="12306915" y="1848490"/>
                  <a:pt x="12293233" y="1862794"/>
                  <a:pt x="12294103" y="1877472"/>
                </a:cubicBezTo>
                <a:cubicBezTo>
                  <a:pt x="12294975" y="1891776"/>
                  <a:pt x="12307164" y="1902722"/>
                  <a:pt x="12321843" y="1902349"/>
                </a:cubicBezTo>
                <a:cubicBezTo>
                  <a:pt x="12337017" y="1901976"/>
                  <a:pt x="12347590" y="1891030"/>
                  <a:pt x="12347465" y="1875855"/>
                </a:cubicBezTo>
                <a:cubicBezTo>
                  <a:pt x="12347465" y="1861177"/>
                  <a:pt x="12335898" y="1849236"/>
                  <a:pt x="12321718" y="1848987"/>
                </a:cubicBezTo>
                <a:close/>
                <a:moveTo>
                  <a:pt x="12232160" y="1848863"/>
                </a:moveTo>
                <a:cubicBezTo>
                  <a:pt x="12217359" y="1848490"/>
                  <a:pt x="12203676" y="1862794"/>
                  <a:pt x="12204547" y="1877472"/>
                </a:cubicBezTo>
                <a:cubicBezTo>
                  <a:pt x="12205417" y="1891776"/>
                  <a:pt x="12217607" y="1902722"/>
                  <a:pt x="12232284" y="1902349"/>
                </a:cubicBezTo>
                <a:cubicBezTo>
                  <a:pt x="12247460" y="1901976"/>
                  <a:pt x="12258032" y="1891030"/>
                  <a:pt x="12257908" y="1875855"/>
                </a:cubicBezTo>
                <a:cubicBezTo>
                  <a:pt x="12257908" y="1861177"/>
                  <a:pt x="12246340" y="1849236"/>
                  <a:pt x="12232160" y="1848987"/>
                </a:cubicBezTo>
                <a:close/>
                <a:moveTo>
                  <a:pt x="12168351" y="1877596"/>
                </a:moveTo>
                <a:cubicBezTo>
                  <a:pt x="12169221" y="1862919"/>
                  <a:pt x="12158773" y="1850356"/>
                  <a:pt x="12144468" y="1848863"/>
                </a:cubicBezTo>
                <a:cubicBezTo>
                  <a:pt x="12129915" y="1847370"/>
                  <a:pt x="12115114" y="1860680"/>
                  <a:pt x="12114865" y="1875482"/>
                </a:cubicBezTo>
                <a:cubicBezTo>
                  <a:pt x="12114616" y="1889537"/>
                  <a:pt x="12126432" y="1901727"/>
                  <a:pt x="12140861" y="1902224"/>
                </a:cubicBezTo>
                <a:cubicBezTo>
                  <a:pt x="12155912" y="1902846"/>
                  <a:pt x="12167480" y="1892398"/>
                  <a:pt x="12168226" y="1877596"/>
                </a:cubicBezTo>
                <a:close/>
                <a:moveTo>
                  <a:pt x="12054041" y="1848863"/>
                </a:moveTo>
                <a:cubicBezTo>
                  <a:pt x="12039363" y="1847992"/>
                  <a:pt x="12025059" y="1861675"/>
                  <a:pt x="12025431" y="1876477"/>
                </a:cubicBezTo>
                <a:cubicBezTo>
                  <a:pt x="12025680" y="1890657"/>
                  <a:pt x="12037746" y="1902224"/>
                  <a:pt x="12052299" y="1902349"/>
                </a:cubicBezTo>
                <a:cubicBezTo>
                  <a:pt x="12067474" y="1902349"/>
                  <a:pt x="12078420" y="1891900"/>
                  <a:pt x="12078793" y="1876725"/>
                </a:cubicBezTo>
                <a:cubicBezTo>
                  <a:pt x="12079166" y="1862048"/>
                  <a:pt x="12068220" y="1849858"/>
                  <a:pt x="12054041" y="1848863"/>
                </a:cubicBezTo>
                <a:close/>
                <a:moveTo>
                  <a:pt x="11968215" y="1848863"/>
                </a:moveTo>
                <a:cubicBezTo>
                  <a:pt x="11954159" y="1847495"/>
                  <a:pt x="11941348" y="1858316"/>
                  <a:pt x="11939854" y="1872869"/>
                </a:cubicBezTo>
                <a:cubicBezTo>
                  <a:pt x="11938113" y="1889288"/>
                  <a:pt x="11949183" y="1901851"/>
                  <a:pt x="11965478" y="1902224"/>
                </a:cubicBezTo>
                <a:cubicBezTo>
                  <a:pt x="11980156" y="1902473"/>
                  <a:pt x="11992345" y="1891527"/>
                  <a:pt x="11993092" y="1877223"/>
                </a:cubicBezTo>
                <a:cubicBezTo>
                  <a:pt x="11993838" y="1863789"/>
                  <a:pt x="11981897" y="1850231"/>
                  <a:pt x="11968215" y="1848863"/>
                </a:cubicBezTo>
                <a:close/>
                <a:moveTo>
                  <a:pt x="11876667" y="1848739"/>
                </a:moveTo>
                <a:cubicBezTo>
                  <a:pt x="11861243" y="1848614"/>
                  <a:pt x="11849178" y="1861923"/>
                  <a:pt x="11850173" y="1877845"/>
                </a:cubicBezTo>
                <a:cubicBezTo>
                  <a:pt x="11851168" y="1892771"/>
                  <a:pt x="11862736" y="1902971"/>
                  <a:pt x="11877911" y="1902224"/>
                </a:cubicBezTo>
                <a:cubicBezTo>
                  <a:pt x="11892340" y="1901478"/>
                  <a:pt x="11904032" y="1889288"/>
                  <a:pt x="11903659" y="1875233"/>
                </a:cubicBezTo>
                <a:cubicBezTo>
                  <a:pt x="11903286" y="1861799"/>
                  <a:pt x="11890100" y="1848987"/>
                  <a:pt x="11876667" y="1848739"/>
                </a:cubicBezTo>
                <a:close/>
                <a:moveTo>
                  <a:pt x="11786488" y="1848739"/>
                </a:moveTo>
                <a:cubicBezTo>
                  <a:pt x="11771064" y="1848987"/>
                  <a:pt x="11759247" y="1862545"/>
                  <a:pt x="11760615" y="1878342"/>
                </a:cubicBezTo>
                <a:cubicBezTo>
                  <a:pt x="11761859" y="1893144"/>
                  <a:pt x="11773676" y="1903095"/>
                  <a:pt x="11788851" y="1902100"/>
                </a:cubicBezTo>
                <a:cubicBezTo>
                  <a:pt x="11803279" y="1901105"/>
                  <a:pt x="11814723" y="1888542"/>
                  <a:pt x="11813976" y="1874611"/>
                </a:cubicBezTo>
                <a:cubicBezTo>
                  <a:pt x="11813230" y="1861053"/>
                  <a:pt x="11799921" y="1848614"/>
                  <a:pt x="11786488" y="1848739"/>
                </a:cubicBezTo>
                <a:close/>
                <a:moveTo>
                  <a:pt x="11673297" y="1873616"/>
                </a:moveTo>
                <a:cubicBezTo>
                  <a:pt x="11671929" y="1887671"/>
                  <a:pt x="11682750" y="1900483"/>
                  <a:pt x="11697303" y="1901976"/>
                </a:cubicBezTo>
                <a:cubicBezTo>
                  <a:pt x="11713722" y="1903717"/>
                  <a:pt x="11726285" y="1892647"/>
                  <a:pt x="11726658" y="1876352"/>
                </a:cubicBezTo>
                <a:cubicBezTo>
                  <a:pt x="11726907" y="1861675"/>
                  <a:pt x="11715961" y="1849485"/>
                  <a:pt x="11701657" y="1848739"/>
                </a:cubicBezTo>
                <a:cubicBezTo>
                  <a:pt x="11688223" y="1847992"/>
                  <a:pt x="11674666" y="1859933"/>
                  <a:pt x="11673297" y="1873616"/>
                </a:cubicBezTo>
                <a:close/>
                <a:moveTo>
                  <a:pt x="11610980" y="1848739"/>
                </a:moveTo>
                <a:cubicBezTo>
                  <a:pt x="11596178" y="1848614"/>
                  <a:pt x="11582620" y="1863043"/>
                  <a:pt x="11583740" y="1877596"/>
                </a:cubicBezTo>
                <a:cubicBezTo>
                  <a:pt x="11584734" y="1891776"/>
                  <a:pt x="11597173" y="1902598"/>
                  <a:pt x="11611850" y="1902100"/>
                </a:cubicBezTo>
                <a:cubicBezTo>
                  <a:pt x="11626901" y="1901602"/>
                  <a:pt x="11637474" y="1890408"/>
                  <a:pt x="11637225" y="1875233"/>
                </a:cubicBezTo>
                <a:cubicBezTo>
                  <a:pt x="11636976" y="1860680"/>
                  <a:pt x="11625284" y="1848739"/>
                  <a:pt x="11611104" y="1848614"/>
                </a:cubicBezTo>
                <a:close/>
                <a:moveTo>
                  <a:pt x="11494058" y="1875606"/>
                </a:moveTo>
                <a:cubicBezTo>
                  <a:pt x="11493933" y="1891030"/>
                  <a:pt x="11507243" y="1903095"/>
                  <a:pt x="11523164" y="1902100"/>
                </a:cubicBezTo>
                <a:cubicBezTo>
                  <a:pt x="11538090" y="1901105"/>
                  <a:pt x="11548290" y="1889537"/>
                  <a:pt x="11547543" y="1874362"/>
                </a:cubicBezTo>
                <a:cubicBezTo>
                  <a:pt x="11546797" y="1859933"/>
                  <a:pt x="11534608" y="1848241"/>
                  <a:pt x="11520552" y="1848614"/>
                </a:cubicBezTo>
                <a:cubicBezTo>
                  <a:pt x="11507118" y="1848987"/>
                  <a:pt x="11494182" y="1862048"/>
                  <a:pt x="11494058" y="1875606"/>
                </a:cubicBezTo>
                <a:close/>
                <a:moveTo>
                  <a:pt x="11408481" y="1873616"/>
                </a:moveTo>
                <a:cubicBezTo>
                  <a:pt x="11407361" y="1888791"/>
                  <a:pt x="11417188" y="1900607"/>
                  <a:pt x="11431990" y="1901976"/>
                </a:cubicBezTo>
                <a:cubicBezTo>
                  <a:pt x="11447786" y="1903468"/>
                  <a:pt x="11461469" y="1891652"/>
                  <a:pt x="11461842" y="1876228"/>
                </a:cubicBezTo>
                <a:cubicBezTo>
                  <a:pt x="11462091" y="1862794"/>
                  <a:pt x="11449777" y="1849485"/>
                  <a:pt x="11436094" y="1848614"/>
                </a:cubicBezTo>
                <a:cubicBezTo>
                  <a:pt x="11422163" y="1847744"/>
                  <a:pt x="11409476" y="1859063"/>
                  <a:pt x="11408481" y="1873491"/>
                </a:cubicBezTo>
                <a:close/>
                <a:moveTo>
                  <a:pt x="11348154" y="1848987"/>
                </a:moveTo>
                <a:cubicBezTo>
                  <a:pt x="11334099" y="1847246"/>
                  <a:pt x="11320914" y="1857694"/>
                  <a:pt x="11319048" y="1872123"/>
                </a:cubicBezTo>
                <a:cubicBezTo>
                  <a:pt x="11316933" y="1888418"/>
                  <a:pt x="11327630" y="1901478"/>
                  <a:pt x="11343800" y="1902224"/>
                </a:cubicBezTo>
                <a:cubicBezTo>
                  <a:pt x="11358478" y="1902971"/>
                  <a:pt x="11370916" y="1892274"/>
                  <a:pt x="11372160" y="1878094"/>
                </a:cubicBezTo>
                <a:cubicBezTo>
                  <a:pt x="11373279" y="1864660"/>
                  <a:pt x="11361961" y="1850853"/>
                  <a:pt x="11348154" y="1849112"/>
                </a:cubicBezTo>
                <a:close/>
                <a:moveTo>
                  <a:pt x="11256233" y="1848739"/>
                </a:moveTo>
                <a:cubicBezTo>
                  <a:pt x="11240934" y="1848366"/>
                  <a:pt x="11228496" y="1861675"/>
                  <a:pt x="11229366" y="1877472"/>
                </a:cubicBezTo>
                <a:cubicBezTo>
                  <a:pt x="11230236" y="1892398"/>
                  <a:pt x="11241680" y="1902846"/>
                  <a:pt x="11256730" y="1902224"/>
                </a:cubicBezTo>
                <a:cubicBezTo>
                  <a:pt x="11271283" y="1901727"/>
                  <a:pt x="11282976" y="1889662"/>
                  <a:pt x="11282852" y="1875482"/>
                </a:cubicBezTo>
                <a:cubicBezTo>
                  <a:pt x="11282603" y="1862048"/>
                  <a:pt x="11269791" y="1848987"/>
                  <a:pt x="11256233" y="1848614"/>
                </a:cubicBezTo>
                <a:close/>
                <a:moveTo>
                  <a:pt x="11139809" y="1873865"/>
                </a:moveTo>
                <a:cubicBezTo>
                  <a:pt x="11138813" y="1889040"/>
                  <a:pt x="11148640" y="1900856"/>
                  <a:pt x="11163566" y="1902100"/>
                </a:cubicBezTo>
                <a:cubicBezTo>
                  <a:pt x="11179363" y="1903468"/>
                  <a:pt x="11193045" y="1891527"/>
                  <a:pt x="11193170" y="1876228"/>
                </a:cubicBezTo>
                <a:cubicBezTo>
                  <a:pt x="11193294" y="1862794"/>
                  <a:pt x="11180856" y="1849485"/>
                  <a:pt x="11167297" y="1848739"/>
                </a:cubicBezTo>
                <a:cubicBezTo>
                  <a:pt x="11153242" y="1847992"/>
                  <a:pt x="11140803" y="1859436"/>
                  <a:pt x="11139809" y="1873865"/>
                </a:cubicBezTo>
                <a:close/>
                <a:moveTo>
                  <a:pt x="11081099" y="1848863"/>
                </a:moveTo>
                <a:cubicBezTo>
                  <a:pt x="11066421" y="1847868"/>
                  <a:pt x="11052117" y="1861550"/>
                  <a:pt x="11052241" y="1876228"/>
                </a:cubicBezTo>
                <a:cubicBezTo>
                  <a:pt x="11052490" y="1890408"/>
                  <a:pt x="11064307" y="1901976"/>
                  <a:pt x="11078984" y="1902224"/>
                </a:cubicBezTo>
                <a:cubicBezTo>
                  <a:pt x="11094159" y="1902473"/>
                  <a:pt x="11105229" y="1891900"/>
                  <a:pt x="11105727" y="1876725"/>
                </a:cubicBezTo>
                <a:cubicBezTo>
                  <a:pt x="11106225" y="1862048"/>
                  <a:pt x="11095403" y="1849734"/>
                  <a:pt x="11081099" y="1848739"/>
                </a:cubicBezTo>
                <a:close/>
                <a:moveTo>
                  <a:pt x="10990546" y="1848863"/>
                </a:moveTo>
                <a:cubicBezTo>
                  <a:pt x="10975745" y="1848490"/>
                  <a:pt x="10961937" y="1862545"/>
                  <a:pt x="10962808" y="1877223"/>
                </a:cubicBezTo>
                <a:cubicBezTo>
                  <a:pt x="10963554" y="1891527"/>
                  <a:pt x="10975745" y="1902473"/>
                  <a:pt x="10990422" y="1902224"/>
                </a:cubicBezTo>
                <a:cubicBezTo>
                  <a:pt x="11005597" y="1901976"/>
                  <a:pt x="11016170" y="1891030"/>
                  <a:pt x="11016170" y="1875855"/>
                </a:cubicBezTo>
                <a:cubicBezTo>
                  <a:pt x="11016170" y="1861177"/>
                  <a:pt x="11004850" y="1849236"/>
                  <a:pt x="10990546" y="1848863"/>
                </a:cubicBezTo>
                <a:close/>
                <a:moveTo>
                  <a:pt x="10901237" y="1848863"/>
                </a:moveTo>
                <a:cubicBezTo>
                  <a:pt x="10886560" y="1848241"/>
                  <a:pt x="10872504" y="1862297"/>
                  <a:pt x="10873127" y="1876974"/>
                </a:cubicBezTo>
                <a:cubicBezTo>
                  <a:pt x="10873748" y="1891154"/>
                  <a:pt x="10885813" y="1902473"/>
                  <a:pt x="10900491" y="1902224"/>
                </a:cubicBezTo>
                <a:cubicBezTo>
                  <a:pt x="10915666" y="1902100"/>
                  <a:pt x="10926488" y="1891278"/>
                  <a:pt x="10926612" y="1876103"/>
                </a:cubicBezTo>
                <a:cubicBezTo>
                  <a:pt x="10926737" y="1861426"/>
                  <a:pt x="10915542" y="1849361"/>
                  <a:pt x="10901362" y="1848739"/>
                </a:cubicBezTo>
                <a:close/>
                <a:moveTo>
                  <a:pt x="10840786" y="1876974"/>
                </a:moveTo>
                <a:cubicBezTo>
                  <a:pt x="10841408" y="1862297"/>
                  <a:pt x="10827353" y="1848241"/>
                  <a:pt x="10812675" y="1848863"/>
                </a:cubicBezTo>
                <a:cubicBezTo>
                  <a:pt x="10798495" y="1849485"/>
                  <a:pt x="10787300" y="1861550"/>
                  <a:pt x="10787425" y="1876228"/>
                </a:cubicBezTo>
                <a:cubicBezTo>
                  <a:pt x="10787550" y="1891403"/>
                  <a:pt x="10798246" y="1902224"/>
                  <a:pt x="10813546" y="1902349"/>
                </a:cubicBezTo>
                <a:cubicBezTo>
                  <a:pt x="10828223" y="1902473"/>
                  <a:pt x="10840289" y="1891278"/>
                  <a:pt x="10840911" y="1876974"/>
                </a:cubicBezTo>
                <a:close/>
                <a:moveTo>
                  <a:pt x="971062" y="1763410"/>
                </a:moveTo>
                <a:cubicBezTo>
                  <a:pt x="956633" y="1763535"/>
                  <a:pt x="944568" y="1775600"/>
                  <a:pt x="944692" y="1789656"/>
                </a:cubicBezTo>
                <a:cubicBezTo>
                  <a:pt x="944817" y="1802840"/>
                  <a:pt x="958250" y="1816150"/>
                  <a:pt x="971559" y="1816025"/>
                </a:cubicBezTo>
                <a:cubicBezTo>
                  <a:pt x="985615" y="1816025"/>
                  <a:pt x="997432" y="1803711"/>
                  <a:pt x="997307" y="1789282"/>
                </a:cubicBezTo>
                <a:cubicBezTo>
                  <a:pt x="997307" y="1774356"/>
                  <a:pt x="985988" y="1763286"/>
                  <a:pt x="971062" y="1763410"/>
                </a:cubicBezTo>
                <a:close/>
                <a:moveTo>
                  <a:pt x="10635799" y="1848739"/>
                </a:moveTo>
                <a:cubicBezTo>
                  <a:pt x="10620624" y="1847992"/>
                  <a:pt x="10607813" y="1861177"/>
                  <a:pt x="10608310" y="1876850"/>
                </a:cubicBezTo>
                <a:cubicBezTo>
                  <a:pt x="10608808" y="1891900"/>
                  <a:pt x="10620002" y="1902473"/>
                  <a:pt x="10635178" y="1902224"/>
                </a:cubicBezTo>
                <a:cubicBezTo>
                  <a:pt x="10649730" y="1901976"/>
                  <a:pt x="10661672" y="1890283"/>
                  <a:pt x="10661795" y="1876103"/>
                </a:cubicBezTo>
                <a:cubicBezTo>
                  <a:pt x="10661795" y="1862670"/>
                  <a:pt x="10649357" y="1849361"/>
                  <a:pt x="10635799" y="1848739"/>
                </a:cubicBezTo>
                <a:close/>
                <a:moveTo>
                  <a:pt x="10574353" y="1876601"/>
                </a:moveTo>
                <a:cubicBezTo>
                  <a:pt x="10574726" y="1861923"/>
                  <a:pt x="10563780" y="1849734"/>
                  <a:pt x="10549476" y="1848863"/>
                </a:cubicBezTo>
                <a:cubicBezTo>
                  <a:pt x="10534799" y="1847992"/>
                  <a:pt x="10520618" y="1861799"/>
                  <a:pt x="10520867" y="1876477"/>
                </a:cubicBezTo>
                <a:cubicBezTo>
                  <a:pt x="10521240" y="1890657"/>
                  <a:pt x="10533181" y="1902100"/>
                  <a:pt x="10547859" y="1902224"/>
                </a:cubicBezTo>
                <a:cubicBezTo>
                  <a:pt x="10563034" y="1902224"/>
                  <a:pt x="10573979" y="1891652"/>
                  <a:pt x="10574353" y="1876601"/>
                </a:cubicBezTo>
                <a:close/>
                <a:moveTo>
                  <a:pt x="10460043" y="1848863"/>
                </a:moveTo>
                <a:cubicBezTo>
                  <a:pt x="10445365" y="1847992"/>
                  <a:pt x="10431061" y="1861675"/>
                  <a:pt x="10431434" y="1876477"/>
                </a:cubicBezTo>
                <a:cubicBezTo>
                  <a:pt x="10431683" y="1890657"/>
                  <a:pt x="10443748" y="1902224"/>
                  <a:pt x="10458301" y="1902349"/>
                </a:cubicBezTo>
                <a:cubicBezTo>
                  <a:pt x="10473477" y="1902349"/>
                  <a:pt x="10484423" y="1891900"/>
                  <a:pt x="10484795" y="1876725"/>
                </a:cubicBezTo>
                <a:cubicBezTo>
                  <a:pt x="10485169" y="1862048"/>
                  <a:pt x="10474347" y="1849858"/>
                  <a:pt x="10460043" y="1848863"/>
                </a:cubicBezTo>
                <a:close/>
                <a:moveTo>
                  <a:pt x="10370610" y="1848863"/>
                </a:moveTo>
                <a:cubicBezTo>
                  <a:pt x="10355932" y="1847868"/>
                  <a:pt x="10341628" y="1861550"/>
                  <a:pt x="10341752" y="1876228"/>
                </a:cubicBezTo>
                <a:cubicBezTo>
                  <a:pt x="10342001" y="1890408"/>
                  <a:pt x="10353818" y="1901976"/>
                  <a:pt x="10368495" y="1902224"/>
                </a:cubicBezTo>
                <a:cubicBezTo>
                  <a:pt x="10383670" y="1902473"/>
                  <a:pt x="10394741" y="1891900"/>
                  <a:pt x="10395238" y="1876725"/>
                </a:cubicBezTo>
                <a:cubicBezTo>
                  <a:pt x="10395736" y="1862048"/>
                  <a:pt x="10384914" y="1849734"/>
                  <a:pt x="10370610" y="1848739"/>
                </a:cubicBezTo>
                <a:close/>
                <a:moveTo>
                  <a:pt x="10282545" y="1848863"/>
                </a:moveTo>
                <a:cubicBezTo>
                  <a:pt x="10267121" y="1848739"/>
                  <a:pt x="10255056" y="1862048"/>
                  <a:pt x="10256051" y="1877969"/>
                </a:cubicBezTo>
                <a:cubicBezTo>
                  <a:pt x="10257046" y="1892895"/>
                  <a:pt x="10268614" y="1903095"/>
                  <a:pt x="10283789" y="1902349"/>
                </a:cubicBezTo>
                <a:cubicBezTo>
                  <a:pt x="10298217" y="1901602"/>
                  <a:pt x="10309910" y="1889413"/>
                  <a:pt x="10309537" y="1875357"/>
                </a:cubicBezTo>
                <a:cubicBezTo>
                  <a:pt x="10309163" y="1861923"/>
                  <a:pt x="10295979" y="1849112"/>
                  <a:pt x="10282545" y="1848863"/>
                </a:cubicBezTo>
                <a:close/>
                <a:moveTo>
                  <a:pt x="10192365" y="1848863"/>
                </a:moveTo>
                <a:cubicBezTo>
                  <a:pt x="10176942" y="1849112"/>
                  <a:pt x="10165125" y="1862670"/>
                  <a:pt x="10166494" y="1878467"/>
                </a:cubicBezTo>
                <a:cubicBezTo>
                  <a:pt x="10167737" y="1893269"/>
                  <a:pt x="10179554" y="1903219"/>
                  <a:pt x="10194729" y="1902224"/>
                </a:cubicBezTo>
                <a:cubicBezTo>
                  <a:pt x="10209158" y="1901229"/>
                  <a:pt x="10220601" y="1888666"/>
                  <a:pt x="10219855" y="1874735"/>
                </a:cubicBezTo>
                <a:cubicBezTo>
                  <a:pt x="10219109" y="1861177"/>
                  <a:pt x="10205799" y="1848739"/>
                  <a:pt x="10192365" y="1848863"/>
                </a:cubicBezTo>
                <a:close/>
                <a:moveTo>
                  <a:pt x="10103306" y="1848863"/>
                </a:moveTo>
                <a:cubicBezTo>
                  <a:pt x="10087882" y="1848863"/>
                  <a:pt x="10075816" y="1862172"/>
                  <a:pt x="10076936" y="1878094"/>
                </a:cubicBezTo>
                <a:cubicBezTo>
                  <a:pt x="10077932" y="1893020"/>
                  <a:pt x="10089623" y="1903095"/>
                  <a:pt x="10104674" y="1902349"/>
                </a:cubicBezTo>
                <a:cubicBezTo>
                  <a:pt x="10119103" y="1901602"/>
                  <a:pt x="10130795" y="1889288"/>
                  <a:pt x="10130297" y="1875233"/>
                </a:cubicBezTo>
                <a:cubicBezTo>
                  <a:pt x="10129800" y="1861799"/>
                  <a:pt x="10116740" y="1848987"/>
                  <a:pt x="10103306" y="1848863"/>
                </a:cubicBezTo>
                <a:close/>
                <a:moveTo>
                  <a:pt x="10016609" y="1849112"/>
                </a:moveTo>
                <a:cubicBezTo>
                  <a:pt x="10002553" y="1847370"/>
                  <a:pt x="9989369" y="1857819"/>
                  <a:pt x="9987503" y="1872247"/>
                </a:cubicBezTo>
                <a:cubicBezTo>
                  <a:pt x="9985389" y="1888542"/>
                  <a:pt x="9996086" y="1901602"/>
                  <a:pt x="10012256" y="1902349"/>
                </a:cubicBezTo>
                <a:cubicBezTo>
                  <a:pt x="10026933" y="1903095"/>
                  <a:pt x="10039372" y="1892398"/>
                  <a:pt x="10040616" y="1878218"/>
                </a:cubicBezTo>
                <a:cubicBezTo>
                  <a:pt x="10041735" y="1864784"/>
                  <a:pt x="10030416" y="1850978"/>
                  <a:pt x="10016609" y="1849236"/>
                </a:cubicBezTo>
                <a:close/>
                <a:moveTo>
                  <a:pt x="9928793" y="1848987"/>
                </a:moveTo>
                <a:cubicBezTo>
                  <a:pt x="9914116" y="1847868"/>
                  <a:pt x="9899687" y="1861550"/>
                  <a:pt x="9899812" y="1876228"/>
                </a:cubicBezTo>
                <a:cubicBezTo>
                  <a:pt x="9899935" y="1890408"/>
                  <a:pt x="9911877" y="1902100"/>
                  <a:pt x="9926430" y="1902349"/>
                </a:cubicBezTo>
                <a:cubicBezTo>
                  <a:pt x="9941480" y="1902598"/>
                  <a:pt x="9952675" y="1892025"/>
                  <a:pt x="9953297" y="1876974"/>
                </a:cubicBezTo>
                <a:cubicBezTo>
                  <a:pt x="9953795" y="1862297"/>
                  <a:pt x="9943098" y="1849983"/>
                  <a:pt x="9928793" y="1848863"/>
                </a:cubicBezTo>
                <a:close/>
                <a:moveTo>
                  <a:pt x="9838987" y="1848987"/>
                </a:moveTo>
                <a:cubicBezTo>
                  <a:pt x="9824310" y="1848117"/>
                  <a:pt x="9810005" y="1861799"/>
                  <a:pt x="9810379" y="1876601"/>
                </a:cubicBezTo>
                <a:cubicBezTo>
                  <a:pt x="9810627" y="1890781"/>
                  <a:pt x="9822693" y="1902349"/>
                  <a:pt x="9837246" y="1902473"/>
                </a:cubicBezTo>
                <a:cubicBezTo>
                  <a:pt x="9852421" y="1902473"/>
                  <a:pt x="9863367" y="1892025"/>
                  <a:pt x="9863740" y="1876850"/>
                </a:cubicBezTo>
                <a:cubicBezTo>
                  <a:pt x="9864113" y="1862172"/>
                  <a:pt x="9853291" y="1849983"/>
                  <a:pt x="9838987" y="1848987"/>
                </a:cubicBezTo>
                <a:close/>
                <a:moveTo>
                  <a:pt x="9749679" y="1848987"/>
                </a:moveTo>
                <a:cubicBezTo>
                  <a:pt x="9735001" y="1847868"/>
                  <a:pt x="9720572" y="1861550"/>
                  <a:pt x="9720697" y="1876228"/>
                </a:cubicBezTo>
                <a:cubicBezTo>
                  <a:pt x="9720821" y="1890408"/>
                  <a:pt x="9732762" y="1902100"/>
                  <a:pt x="9747315" y="1902349"/>
                </a:cubicBezTo>
                <a:cubicBezTo>
                  <a:pt x="9762365" y="1902598"/>
                  <a:pt x="9773560" y="1892025"/>
                  <a:pt x="9774182" y="1876974"/>
                </a:cubicBezTo>
                <a:cubicBezTo>
                  <a:pt x="9774680" y="1862297"/>
                  <a:pt x="9763982" y="1849983"/>
                  <a:pt x="9749679" y="1848863"/>
                </a:cubicBezTo>
                <a:close/>
                <a:moveTo>
                  <a:pt x="9635119" y="1873989"/>
                </a:moveTo>
                <a:cubicBezTo>
                  <a:pt x="9634124" y="1889164"/>
                  <a:pt x="9643951" y="1900980"/>
                  <a:pt x="9658877" y="1902224"/>
                </a:cubicBezTo>
                <a:cubicBezTo>
                  <a:pt x="9674674" y="1903593"/>
                  <a:pt x="9688357" y="1891652"/>
                  <a:pt x="9688480" y="1876352"/>
                </a:cubicBezTo>
                <a:cubicBezTo>
                  <a:pt x="9688605" y="1862919"/>
                  <a:pt x="9676166" y="1849609"/>
                  <a:pt x="9662609" y="1848863"/>
                </a:cubicBezTo>
                <a:cubicBezTo>
                  <a:pt x="9648553" y="1848117"/>
                  <a:pt x="9636115" y="1859560"/>
                  <a:pt x="9635119" y="1873989"/>
                </a:cubicBezTo>
                <a:close/>
                <a:moveTo>
                  <a:pt x="9572678" y="1902349"/>
                </a:moveTo>
                <a:cubicBezTo>
                  <a:pt x="9587231" y="1901851"/>
                  <a:pt x="9599048" y="1889910"/>
                  <a:pt x="9598924" y="1875855"/>
                </a:cubicBezTo>
                <a:cubicBezTo>
                  <a:pt x="9598924" y="1861053"/>
                  <a:pt x="9584246" y="1847619"/>
                  <a:pt x="9569568" y="1848987"/>
                </a:cubicBezTo>
                <a:cubicBezTo>
                  <a:pt x="9555389" y="1850231"/>
                  <a:pt x="9544816" y="1862794"/>
                  <a:pt x="9545437" y="1877472"/>
                </a:cubicBezTo>
                <a:cubicBezTo>
                  <a:pt x="9546184" y="1892398"/>
                  <a:pt x="9557628" y="1902846"/>
                  <a:pt x="9572554" y="1902473"/>
                </a:cubicBezTo>
                <a:close/>
                <a:moveTo>
                  <a:pt x="9456005" y="1873740"/>
                </a:moveTo>
                <a:cubicBezTo>
                  <a:pt x="9454885" y="1888915"/>
                  <a:pt x="9464711" y="1900732"/>
                  <a:pt x="9479513" y="1902100"/>
                </a:cubicBezTo>
                <a:cubicBezTo>
                  <a:pt x="9495310" y="1903593"/>
                  <a:pt x="9508993" y="1891776"/>
                  <a:pt x="9509366" y="1876352"/>
                </a:cubicBezTo>
                <a:cubicBezTo>
                  <a:pt x="9509615" y="1862919"/>
                  <a:pt x="9497300" y="1849609"/>
                  <a:pt x="9483618" y="1848739"/>
                </a:cubicBezTo>
                <a:cubicBezTo>
                  <a:pt x="9469687" y="1847868"/>
                  <a:pt x="9457000" y="1859187"/>
                  <a:pt x="9456005" y="1873616"/>
                </a:cubicBezTo>
                <a:close/>
                <a:moveTo>
                  <a:pt x="9279004" y="1874113"/>
                </a:moveTo>
                <a:cubicBezTo>
                  <a:pt x="9277761" y="1889288"/>
                  <a:pt x="9290572" y="1902473"/>
                  <a:pt x="9306369" y="1902349"/>
                </a:cubicBezTo>
                <a:cubicBezTo>
                  <a:pt x="9321544" y="1902224"/>
                  <a:pt x="9332242" y="1891403"/>
                  <a:pt x="9332366" y="1876228"/>
                </a:cubicBezTo>
                <a:cubicBezTo>
                  <a:pt x="9332366" y="1861550"/>
                  <a:pt x="9321296" y="1849485"/>
                  <a:pt x="9306991" y="1848987"/>
                </a:cubicBezTo>
                <a:cubicBezTo>
                  <a:pt x="9293433" y="1848490"/>
                  <a:pt x="9280124" y="1860555"/>
                  <a:pt x="9279004" y="1874238"/>
                </a:cubicBezTo>
                <a:close/>
                <a:moveTo>
                  <a:pt x="9218429" y="1848987"/>
                </a:moveTo>
                <a:cubicBezTo>
                  <a:pt x="9203876" y="1847868"/>
                  <a:pt x="9189323" y="1861426"/>
                  <a:pt x="9189323" y="1876103"/>
                </a:cubicBezTo>
                <a:cubicBezTo>
                  <a:pt x="9189323" y="1890283"/>
                  <a:pt x="9201263" y="1902100"/>
                  <a:pt x="9215816" y="1902349"/>
                </a:cubicBezTo>
                <a:cubicBezTo>
                  <a:pt x="9230867" y="1902722"/>
                  <a:pt x="9242187" y="1892149"/>
                  <a:pt x="9242809" y="1877098"/>
                </a:cubicBezTo>
                <a:cubicBezTo>
                  <a:pt x="9243430" y="1862421"/>
                  <a:pt x="9232733" y="1849983"/>
                  <a:pt x="9218429" y="1848863"/>
                </a:cubicBezTo>
                <a:close/>
                <a:moveTo>
                  <a:pt x="9127628" y="1848987"/>
                </a:moveTo>
                <a:cubicBezTo>
                  <a:pt x="9112826" y="1848614"/>
                  <a:pt x="9099019" y="1862670"/>
                  <a:pt x="9099890" y="1877347"/>
                </a:cubicBezTo>
                <a:cubicBezTo>
                  <a:pt x="9100636" y="1891652"/>
                  <a:pt x="9112826" y="1902598"/>
                  <a:pt x="9127503" y="1902349"/>
                </a:cubicBezTo>
                <a:cubicBezTo>
                  <a:pt x="9142678" y="1902100"/>
                  <a:pt x="9153251" y="1891154"/>
                  <a:pt x="9153251" y="1875979"/>
                </a:cubicBezTo>
                <a:cubicBezTo>
                  <a:pt x="9153251" y="1861302"/>
                  <a:pt x="9141932" y="1849361"/>
                  <a:pt x="9127628" y="1848987"/>
                </a:cubicBezTo>
                <a:close/>
                <a:moveTo>
                  <a:pt x="9041677" y="1848987"/>
                </a:moveTo>
                <a:cubicBezTo>
                  <a:pt x="9026502" y="1848117"/>
                  <a:pt x="9013566" y="1861302"/>
                  <a:pt x="9014064" y="1876974"/>
                </a:cubicBezTo>
                <a:cubicBezTo>
                  <a:pt x="9014561" y="1892025"/>
                  <a:pt x="9025632" y="1902598"/>
                  <a:pt x="9040807" y="1902473"/>
                </a:cubicBezTo>
                <a:cubicBezTo>
                  <a:pt x="9055360" y="1902224"/>
                  <a:pt x="9067301" y="1890657"/>
                  <a:pt x="9067549" y="1876477"/>
                </a:cubicBezTo>
                <a:cubicBezTo>
                  <a:pt x="9067798" y="1863043"/>
                  <a:pt x="9055235" y="1849734"/>
                  <a:pt x="9041677" y="1848987"/>
                </a:cubicBezTo>
                <a:close/>
                <a:moveTo>
                  <a:pt x="8950503" y="1848987"/>
                </a:moveTo>
                <a:cubicBezTo>
                  <a:pt x="8935079" y="1849236"/>
                  <a:pt x="8923263" y="1862794"/>
                  <a:pt x="8924631" y="1878591"/>
                </a:cubicBezTo>
                <a:cubicBezTo>
                  <a:pt x="8925874" y="1893393"/>
                  <a:pt x="8937691" y="1903344"/>
                  <a:pt x="8952866" y="1902349"/>
                </a:cubicBezTo>
                <a:cubicBezTo>
                  <a:pt x="8967295" y="1901354"/>
                  <a:pt x="8978738" y="1888791"/>
                  <a:pt x="8977992" y="1874860"/>
                </a:cubicBezTo>
                <a:cubicBezTo>
                  <a:pt x="8977245" y="1861302"/>
                  <a:pt x="8963936" y="1848863"/>
                  <a:pt x="8950503" y="1848987"/>
                </a:cubicBezTo>
                <a:close/>
                <a:moveTo>
                  <a:pt x="8863184" y="1848987"/>
                </a:moveTo>
                <a:cubicBezTo>
                  <a:pt x="8849129" y="1847868"/>
                  <a:pt x="8836441" y="1858938"/>
                  <a:pt x="8835073" y="1873367"/>
                </a:cubicBezTo>
                <a:cubicBezTo>
                  <a:pt x="8833581" y="1889786"/>
                  <a:pt x="8844776" y="1902224"/>
                  <a:pt x="8861070" y="1902349"/>
                </a:cubicBezTo>
                <a:cubicBezTo>
                  <a:pt x="8875747" y="1902349"/>
                  <a:pt x="8887812" y="1891278"/>
                  <a:pt x="8888310" y="1876974"/>
                </a:cubicBezTo>
                <a:cubicBezTo>
                  <a:pt x="8888808" y="1863416"/>
                  <a:pt x="8876743" y="1850107"/>
                  <a:pt x="8863060" y="1848987"/>
                </a:cubicBezTo>
                <a:close/>
                <a:moveTo>
                  <a:pt x="8777483" y="1848987"/>
                </a:moveTo>
                <a:cubicBezTo>
                  <a:pt x="8763054" y="1847370"/>
                  <a:pt x="8748003" y="1860555"/>
                  <a:pt x="8747506" y="1875233"/>
                </a:cubicBezTo>
                <a:cubicBezTo>
                  <a:pt x="8747009" y="1889288"/>
                  <a:pt x="8758700" y="1901602"/>
                  <a:pt x="8773130" y="1902349"/>
                </a:cubicBezTo>
                <a:cubicBezTo>
                  <a:pt x="8788180" y="1903095"/>
                  <a:pt x="8799873" y="1893020"/>
                  <a:pt x="8800867" y="1878094"/>
                </a:cubicBezTo>
                <a:cubicBezTo>
                  <a:pt x="8801862" y="1863292"/>
                  <a:pt x="8791663" y="1850729"/>
                  <a:pt x="8777483" y="1849112"/>
                </a:cubicBezTo>
                <a:close/>
                <a:moveTo>
                  <a:pt x="8711434" y="1875606"/>
                </a:moveTo>
                <a:cubicBezTo>
                  <a:pt x="8711186" y="1861053"/>
                  <a:pt x="8699617" y="1849112"/>
                  <a:pt x="8685438" y="1848863"/>
                </a:cubicBezTo>
                <a:cubicBezTo>
                  <a:pt x="8670636" y="1848614"/>
                  <a:pt x="8657078" y="1863043"/>
                  <a:pt x="8658073" y="1877720"/>
                </a:cubicBezTo>
                <a:cubicBezTo>
                  <a:pt x="8659068" y="1891900"/>
                  <a:pt x="8671382" y="1902846"/>
                  <a:pt x="8686060" y="1902349"/>
                </a:cubicBezTo>
                <a:cubicBezTo>
                  <a:pt x="8701111" y="1901851"/>
                  <a:pt x="8711683" y="1890781"/>
                  <a:pt x="8711434" y="1875606"/>
                </a:cubicBezTo>
                <a:close/>
                <a:moveTo>
                  <a:pt x="8568516" y="1873740"/>
                </a:moveTo>
                <a:cubicBezTo>
                  <a:pt x="8567147" y="1887796"/>
                  <a:pt x="8577969" y="1900607"/>
                  <a:pt x="8592522" y="1902100"/>
                </a:cubicBezTo>
                <a:cubicBezTo>
                  <a:pt x="8608941" y="1903841"/>
                  <a:pt x="8621504" y="1892771"/>
                  <a:pt x="8621877" y="1876477"/>
                </a:cubicBezTo>
                <a:cubicBezTo>
                  <a:pt x="8622126" y="1861799"/>
                  <a:pt x="8611180" y="1849609"/>
                  <a:pt x="8596876" y="1848863"/>
                </a:cubicBezTo>
                <a:cubicBezTo>
                  <a:pt x="8583442" y="1848117"/>
                  <a:pt x="8569884" y="1860058"/>
                  <a:pt x="8568516" y="1873740"/>
                </a:cubicBezTo>
                <a:close/>
                <a:moveTo>
                  <a:pt x="8510428" y="1848863"/>
                </a:moveTo>
                <a:cubicBezTo>
                  <a:pt x="8495252" y="1847992"/>
                  <a:pt x="8482317" y="1860929"/>
                  <a:pt x="8482690" y="1876725"/>
                </a:cubicBezTo>
                <a:cubicBezTo>
                  <a:pt x="8483063" y="1891776"/>
                  <a:pt x="8494133" y="1902473"/>
                  <a:pt x="8509308" y="1902349"/>
                </a:cubicBezTo>
                <a:cubicBezTo>
                  <a:pt x="8523985" y="1902349"/>
                  <a:pt x="8535927" y="1890781"/>
                  <a:pt x="8536176" y="1876477"/>
                </a:cubicBezTo>
                <a:cubicBezTo>
                  <a:pt x="8536424" y="1863043"/>
                  <a:pt x="8524110" y="1849734"/>
                  <a:pt x="8510428" y="1848863"/>
                </a:cubicBezTo>
                <a:close/>
                <a:moveTo>
                  <a:pt x="8419129" y="1848863"/>
                </a:moveTo>
                <a:cubicBezTo>
                  <a:pt x="8403705" y="1849112"/>
                  <a:pt x="8391888" y="1862670"/>
                  <a:pt x="8393257" y="1878467"/>
                </a:cubicBezTo>
                <a:cubicBezTo>
                  <a:pt x="8394501" y="1893269"/>
                  <a:pt x="8406317" y="1903219"/>
                  <a:pt x="8421492" y="1902224"/>
                </a:cubicBezTo>
                <a:cubicBezTo>
                  <a:pt x="8435921" y="1901229"/>
                  <a:pt x="8447364" y="1888666"/>
                  <a:pt x="8446618" y="1874735"/>
                </a:cubicBezTo>
                <a:cubicBezTo>
                  <a:pt x="8445872" y="1861177"/>
                  <a:pt x="8432563" y="1848739"/>
                  <a:pt x="8419129" y="1848863"/>
                </a:cubicBezTo>
                <a:close/>
                <a:moveTo>
                  <a:pt x="8303700" y="1873740"/>
                </a:moveTo>
                <a:cubicBezTo>
                  <a:pt x="8302580" y="1888915"/>
                  <a:pt x="8312407" y="1900732"/>
                  <a:pt x="8327209" y="1902100"/>
                </a:cubicBezTo>
                <a:cubicBezTo>
                  <a:pt x="8343005" y="1903593"/>
                  <a:pt x="8356688" y="1891776"/>
                  <a:pt x="8357061" y="1876352"/>
                </a:cubicBezTo>
                <a:cubicBezTo>
                  <a:pt x="8357310" y="1862919"/>
                  <a:pt x="8344996" y="1849609"/>
                  <a:pt x="8331313" y="1848739"/>
                </a:cubicBezTo>
                <a:cubicBezTo>
                  <a:pt x="8317382" y="1847868"/>
                  <a:pt x="8304694" y="1859187"/>
                  <a:pt x="8303700" y="1873616"/>
                </a:cubicBezTo>
                <a:close/>
                <a:moveTo>
                  <a:pt x="8214018" y="1874611"/>
                </a:moveTo>
                <a:cubicBezTo>
                  <a:pt x="8213396" y="1889662"/>
                  <a:pt x="8223596" y="1901229"/>
                  <a:pt x="8238522" y="1902100"/>
                </a:cubicBezTo>
                <a:cubicBezTo>
                  <a:pt x="8254318" y="1903095"/>
                  <a:pt x="8267752" y="1890781"/>
                  <a:pt x="8267503" y="1875482"/>
                </a:cubicBezTo>
                <a:cubicBezTo>
                  <a:pt x="8267255" y="1862048"/>
                  <a:pt x="8254194" y="1848987"/>
                  <a:pt x="8240885" y="1848739"/>
                </a:cubicBezTo>
                <a:cubicBezTo>
                  <a:pt x="8226830" y="1848366"/>
                  <a:pt x="8214639" y="1860182"/>
                  <a:pt x="8214018" y="1874611"/>
                </a:cubicBezTo>
                <a:close/>
                <a:moveTo>
                  <a:pt x="8154810" y="1848863"/>
                </a:moveTo>
                <a:cubicBezTo>
                  <a:pt x="8140133" y="1848241"/>
                  <a:pt x="8126077" y="1862172"/>
                  <a:pt x="8126575" y="1876850"/>
                </a:cubicBezTo>
                <a:cubicBezTo>
                  <a:pt x="8127073" y="1891030"/>
                  <a:pt x="8139262" y="1902349"/>
                  <a:pt x="8153816" y="1902224"/>
                </a:cubicBezTo>
                <a:cubicBezTo>
                  <a:pt x="8168990" y="1902224"/>
                  <a:pt x="8179812" y="1891403"/>
                  <a:pt x="8179936" y="1876228"/>
                </a:cubicBezTo>
                <a:cubicBezTo>
                  <a:pt x="8180061" y="1861550"/>
                  <a:pt x="8168990" y="1849485"/>
                  <a:pt x="8154686" y="1848863"/>
                </a:cubicBezTo>
                <a:close/>
                <a:moveTo>
                  <a:pt x="8065129" y="1848863"/>
                </a:moveTo>
                <a:cubicBezTo>
                  <a:pt x="8050451" y="1848241"/>
                  <a:pt x="8036396" y="1862297"/>
                  <a:pt x="8037018" y="1876974"/>
                </a:cubicBezTo>
                <a:cubicBezTo>
                  <a:pt x="8037639" y="1891154"/>
                  <a:pt x="8049704" y="1902473"/>
                  <a:pt x="8064383" y="1902224"/>
                </a:cubicBezTo>
                <a:cubicBezTo>
                  <a:pt x="8079557" y="1902100"/>
                  <a:pt x="8090379" y="1891278"/>
                  <a:pt x="8090503" y="1876103"/>
                </a:cubicBezTo>
                <a:cubicBezTo>
                  <a:pt x="8090628" y="1861426"/>
                  <a:pt x="8079433" y="1849361"/>
                  <a:pt x="8065253" y="1848739"/>
                </a:cubicBezTo>
                <a:close/>
                <a:moveTo>
                  <a:pt x="7976318" y="1848863"/>
                </a:moveTo>
                <a:cubicBezTo>
                  <a:pt x="7961640" y="1847744"/>
                  <a:pt x="7947211" y="1861426"/>
                  <a:pt x="7947336" y="1876103"/>
                </a:cubicBezTo>
                <a:cubicBezTo>
                  <a:pt x="7947460" y="1890283"/>
                  <a:pt x="7959401" y="1901976"/>
                  <a:pt x="7973954" y="1902224"/>
                </a:cubicBezTo>
                <a:cubicBezTo>
                  <a:pt x="7989005" y="1902473"/>
                  <a:pt x="8000199" y="1891900"/>
                  <a:pt x="8000821" y="1876850"/>
                </a:cubicBezTo>
                <a:cubicBezTo>
                  <a:pt x="8001319" y="1862172"/>
                  <a:pt x="7990621" y="1849858"/>
                  <a:pt x="7976318" y="1848739"/>
                </a:cubicBezTo>
                <a:close/>
                <a:moveTo>
                  <a:pt x="7889870" y="1848863"/>
                </a:moveTo>
                <a:cubicBezTo>
                  <a:pt x="7875814" y="1847744"/>
                  <a:pt x="7863127" y="1858690"/>
                  <a:pt x="7861758" y="1873243"/>
                </a:cubicBezTo>
                <a:cubicBezTo>
                  <a:pt x="7860266" y="1889662"/>
                  <a:pt x="7871336" y="1902100"/>
                  <a:pt x="7887631" y="1902224"/>
                </a:cubicBezTo>
                <a:cubicBezTo>
                  <a:pt x="7902308" y="1902349"/>
                  <a:pt x="7914374" y="1891154"/>
                  <a:pt x="7914996" y="1876974"/>
                </a:cubicBezTo>
                <a:cubicBezTo>
                  <a:pt x="7915493" y="1863416"/>
                  <a:pt x="7903552" y="1850107"/>
                  <a:pt x="7889870" y="1848987"/>
                </a:cubicBezTo>
                <a:close/>
                <a:moveTo>
                  <a:pt x="7799193" y="1848739"/>
                </a:moveTo>
                <a:cubicBezTo>
                  <a:pt x="7784018" y="1848241"/>
                  <a:pt x="7771331" y="1861550"/>
                  <a:pt x="7772077" y="1877347"/>
                </a:cubicBezTo>
                <a:cubicBezTo>
                  <a:pt x="7772823" y="1892274"/>
                  <a:pt x="7784142" y="1902722"/>
                  <a:pt x="7799193" y="1902349"/>
                </a:cubicBezTo>
                <a:cubicBezTo>
                  <a:pt x="7813746" y="1901976"/>
                  <a:pt x="7825563" y="1890035"/>
                  <a:pt x="7825438" y="1875855"/>
                </a:cubicBezTo>
                <a:cubicBezTo>
                  <a:pt x="7825438" y="1862421"/>
                  <a:pt x="7812502" y="1849236"/>
                  <a:pt x="7799069" y="1848739"/>
                </a:cubicBezTo>
                <a:close/>
                <a:moveTo>
                  <a:pt x="7682520" y="1875730"/>
                </a:moveTo>
                <a:cubicBezTo>
                  <a:pt x="7682520" y="1890905"/>
                  <a:pt x="7692968" y="1901851"/>
                  <a:pt x="7708143" y="1902224"/>
                </a:cubicBezTo>
                <a:cubicBezTo>
                  <a:pt x="7723940" y="1902598"/>
                  <a:pt x="7736876" y="1889662"/>
                  <a:pt x="7736005" y="1874487"/>
                </a:cubicBezTo>
                <a:cubicBezTo>
                  <a:pt x="7735134" y="1860929"/>
                  <a:pt x="7721825" y="1848490"/>
                  <a:pt x="7708392" y="1848863"/>
                </a:cubicBezTo>
                <a:cubicBezTo>
                  <a:pt x="7694212" y="1849112"/>
                  <a:pt x="7682644" y="1861053"/>
                  <a:pt x="7682520" y="1875730"/>
                </a:cubicBezTo>
                <a:close/>
                <a:moveTo>
                  <a:pt x="7622815" y="1848863"/>
                </a:moveTo>
                <a:cubicBezTo>
                  <a:pt x="7608013" y="1848490"/>
                  <a:pt x="7594330" y="1862794"/>
                  <a:pt x="7595201" y="1877472"/>
                </a:cubicBezTo>
                <a:cubicBezTo>
                  <a:pt x="7596072" y="1891776"/>
                  <a:pt x="7608261" y="1902722"/>
                  <a:pt x="7622939" y="1902349"/>
                </a:cubicBezTo>
                <a:cubicBezTo>
                  <a:pt x="7638114" y="1901976"/>
                  <a:pt x="7648686" y="1891030"/>
                  <a:pt x="7648562" y="1875855"/>
                </a:cubicBezTo>
                <a:cubicBezTo>
                  <a:pt x="7648562" y="1861177"/>
                  <a:pt x="7636994" y="1849236"/>
                  <a:pt x="7622815" y="1848987"/>
                </a:cubicBezTo>
                <a:close/>
                <a:moveTo>
                  <a:pt x="7534376" y="1848863"/>
                </a:moveTo>
                <a:cubicBezTo>
                  <a:pt x="7519699" y="1847868"/>
                  <a:pt x="7505395" y="1861550"/>
                  <a:pt x="7505519" y="1876228"/>
                </a:cubicBezTo>
                <a:cubicBezTo>
                  <a:pt x="7505768" y="1890408"/>
                  <a:pt x="7517585" y="1901976"/>
                  <a:pt x="7532262" y="1902224"/>
                </a:cubicBezTo>
                <a:cubicBezTo>
                  <a:pt x="7547437" y="1902473"/>
                  <a:pt x="7558507" y="1891900"/>
                  <a:pt x="7559005" y="1876725"/>
                </a:cubicBezTo>
                <a:cubicBezTo>
                  <a:pt x="7559502" y="1862048"/>
                  <a:pt x="7548681" y="1849734"/>
                  <a:pt x="7534376" y="1848739"/>
                </a:cubicBezTo>
                <a:close/>
                <a:moveTo>
                  <a:pt x="7443824" y="1848863"/>
                </a:moveTo>
                <a:cubicBezTo>
                  <a:pt x="7429022" y="1848490"/>
                  <a:pt x="7415216" y="1862545"/>
                  <a:pt x="7416086" y="1877223"/>
                </a:cubicBezTo>
                <a:cubicBezTo>
                  <a:pt x="7416833" y="1891527"/>
                  <a:pt x="7429022" y="1902473"/>
                  <a:pt x="7443700" y="1902224"/>
                </a:cubicBezTo>
                <a:cubicBezTo>
                  <a:pt x="7458874" y="1901976"/>
                  <a:pt x="7469448" y="1891030"/>
                  <a:pt x="7469448" y="1875855"/>
                </a:cubicBezTo>
                <a:cubicBezTo>
                  <a:pt x="7469448" y="1861177"/>
                  <a:pt x="7458128" y="1849236"/>
                  <a:pt x="7443824" y="1848863"/>
                </a:cubicBezTo>
                <a:close/>
                <a:moveTo>
                  <a:pt x="7326529" y="1873989"/>
                </a:moveTo>
                <a:cubicBezTo>
                  <a:pt x="7325409" y="1888044"/>
                  <a:pt x="7336355" y="1900732"/>
                  <a:pt x="7350908" y="1902100"/>
                </a:cubicBezTo>
                <a:cubicBezTo>
                  <a:pt x="7367327" y="1903593"/>
                  <a:pt x="7379765" y="1892522"/>
                  <a:pt x="7379890" y="1876103"/>
                </a:cubicBezTo>
                <a:cubicBezTo>
                  <a:pt x="7380014" y="1861426"/>
                  <a:pt x="7368819" y="1849361"/>
                  <a:pt x="7354640" y="1848739"/>
                </a:cubicBezTo>
                <a:cubicBezTo>
                  <a:pt x="7341082" y="1848241"/>
                  <a:pt x="7327648" y="1860182"/>
                  <a:pt x="7326529" y="1873865"/>
                </a:cubicBezTo>
                <a:close/>
                <a:moveTo>
                  <a:pt x="7267197" y="1848739"/>
                </a:moveTo>
                <a:cubicBezTo>
                  <a:pt x="7251773" y="1848614"/>
                  <a:pt x="7239707" y="1861923"/>
                  <a:pt x="7240703" y="1877845"/>
                </a:cubicBezTo>
                <a:cubicBezTo>
                  <a:pt x="7241698" y="1892771"/>
                  <a:pt x="7253266" y="1902971"/>
                  <a:pt x="7268440" y="1902224"/>
                </a:cubicBezTo>
                <a:cubicBezTo>
                  <a:pt x="7282870" y="1901478"/>
                  <a:pt x="7294562" y="1889288"/>
                  <a:pt x="7294188" y="1875233"/>
                </a:cubicBezTo>
                <a:cubicBezTo>
                  <a:pt x="7293816" y="1861799"/>
                  <a:pt x="7280631" y="1848987"/>
                  <a:pt x="7267197" y="1848739"/>
                </a:cubicBezTo>
                <a:close/>
                <a:moveTo>
                  <a:pt x="7204507" y="1876228"/>
                </a:moveTo>
                <a:cubicBezTo>
                  <a:pt x="7204755" y="1861426"/>
                  <a:pt x="7190327" y="1847868"/>
                  <a:pt x="7175650" y="1848863"/>
                </a:cubicBezTo>
                <a:cubicBezTo>
                  <a:pt x="7161469" y="1849858"/>
                  <a:pt x="7150523" y="1862172"/>
                  <a:pt x="7151021" y="1876850"/>
                </a:cubicBezTo>
                <a:cubicBezTo>
                  <a:pt x="7151519" y="1891900"/>
                  <a:pt x="7162589" y="1902473"/>
                  <a:pt x="7177764" y="1902349"/>
                </a:cubicBezTo>
                <a:cubicBezTo>
                  <a:pt x="7192317" y="1902100"/>
                  <a:pt x="7204258" y="1890532"/>
                  <a:pt x="7204507" y="1876352"/>
                </a:cubicBezTo>
                <a:close/>
                <a:moveTo>
                  <a:pt x="7087335" y="1848739"/>
                </a:moveTo>
                <a:cubicBezTo>
                  <a:pt x="7072036" y="1849112"/>
                  <a:pt x="7060220" y="1862794"/>
                  <a:pt x="7061588" y="1878591"/>
                </a:cubicBezTo>
                <a:cubicBezTo>
                  <a:pt x="7062956" y="1893393"/>
                  <a:pt x="7074897" y="1903219"/>
                  <a:pt x="7090072" y="1902100"/>
                </a:cubicBezTo>
                <a:cubicBezTo>
                  <a:pt x="7104501" y="1900980"/>
                  <a:pt x="7115820" y="1888418"/>
                  <a:pt x="7114949" y="1874362"/>
                </a:cubicBezTo>
                <a:cubicBezTo>
                  <a:pt x="7114079" y="1860804"/>
                  <a:pt x="7100769" y="1848366"/>
                  <a:pt x="7087335" y="1848739"/>
                </a:cubicBezTo>
                <a:close/>
                <a:moveTo>
                  <a:pt x="7001012" y="1848739"/>
                </a:moveTo>
                <a:cubicBezTo>
                  <a:pt x="6986210" y="1848863"/>
                  <a:pt x="6972902" y="1863541"/>
                  <a:pt x="6974145" y="1878094"/>
                </a:cubicBezTo>
                <a:cubicBezTo>
                  <a:pt x="6975513" y="1892274"/>
                  <a:pt x="6987952" y="1902846"/>
                  <a:pt x="7002629" y="1902100"/>
                </a:cubicBezTo>
                <a:cubicBezTo>
                  <a:pt x="7017556" y="1901354"/>
                  <a:pt x="7028004" y="1889910"/>
                  <a:pt x="7027506" y="1874860"/>
                </a:cubicBezTo>
                <a:cubicBezTo>
                  <a:pt x="7027009" y="1860307"/>
                  <a:pt x="7015068" y="1848490"/>
                  <a:pt x="7000888" y="1848739"/>
                </a:cubicBezTo>
                <a:close/>
                <a:moveTo>
                  <a:pt x="6937949" y="1876601"/>
                </a:moveTo>
                <a:cubicBezTo>
                  <a:pt x="6938322" y="1861923"/>
                  <a:pt x="6927376" y="1849734"/>
                  <a:pt x="6913072" y="1848863"/>
                </a:cubicBezTo>
                <a:cubicBezTo>
                  <a:pt x="6898394" y="1847992"/>
                  <a:pt x="6884215" y="1861799"/>
                  <a:pt x="6884463" y="1876477"/>
                </a:cubicBezTo>
                <a:cubicBezTo>
                  <a:pt x="6884837" y="1890657"/>
                  <a:pt x="6896778" y="1902100"/>
                  <a:pt x="6911455" y="1902224"/>
                </a:cubicBezTo>
                <a:cubicBezTo>
                  <a:pt x="6926630" y="1902224"/>
                  <a:pt x="6937576" y="1891652"/>
                  <a:pt x="6937949" y="1876601"/>
                </a:cubicBezTo>
                <a:close/>
                <a:moveTo>
                  <a:pt x="6823639" y="1848863"/>
                </a:moveTo>
                <a:cubicBezTo>
                  <a:pt x="6808961" y="1847992"/>
                  <a:pt x="6794657" y="1861675"/>
                  <a:pt x="6795030" y="1876477"/>
                </a:cubicBezTo>
                <a:cubicBezTo>
                  <a:pt x="6795279" y="1890657"/>
                  <a:pt x="6807345" y="1902224"/>
                  <a:pt x="6821898" y="1902349"/>
                </a:cubicBezTo>
                <a:cubicBezTo>
                  <a:pt x="6837072" y="1902349"/>
                  <a:pt x="6848018" y="1891900"/>
                  <a:pt x="6848392" y="1876725"/>
                </a:cubicBezTo>
                <a:cubicBezTo>
                  <a:pt x="6848765" y="1862048"/>
                  <a:pt x="6837943" y="1849858"/>
                  <a:pt x="6823639" y="1848863"/>
                </a:cubicBezTo>
                <a:close/>
                <a:moveTo>
                  <a:pt x="6762690" y="1876974"/>
                </a:moveTo>
                <a:cubicBezTo>
                  <a:pt x="6763312" y="1862297"/>
                  <a:pt x="6749256" y="1848241"/>
                  <a:pt x="6734579" y="1848863"/>
                </a:cubicBezTo>
                <a:cubicBezTo>
                  <a:pt x="6720399" y="1849485"/>
                  <a:pt x="6709080" y="1861550"/>
                  <a:pt x="6709329" y="1876228"/>
                </a:cubicBezTo>
                <a:cubicBezTo>
                  <a:pt x="6709453" y="1891403"/>
                  <a:pt x="6720151" y="1902224"/>
                  <a:pt x="6735450" y="1902349"/>
                </a:cubicBezTo>
                <a:cubicBezTo>
                  <a:pt x="6750127" y="1902473"/>
                  <a:pt x="6762193" y="1891278"/>
                  <a:pt x="6762815" y="1876974"/>
                </a:cubicBezTo>
                <a:close/>
                <a:moveTo>
                  <a:pt x="6646141" y="1848863"/>
                </a:moveTo>
                <a:cubicBezTo>
                  <a:pt x="6630718" y="1848863"/>
                  <a:pt x="6618652" y="1862172"/>
                  <a:pt x="6619772" y="1878094"/>
                </a:cubicBezTo>
                <a:cubicBezTo>
                  <a:pt x="6620767" y="1893020"/>
                  <a:pt x="6632459" y="1903095"/>
                  <a:pt x="6647509" y="1902349"/>
                </a:cubicBezTo>
                <a:cubicBezTo>
                  <a:pt x="6661938" y="1901602"/>
                  <a:pt x="6673631" y="1889288"/>
                  <a:pt x="6673133" y="1875233"/>
                </a:cubicBezTo>
                <a:cubicBezTo>
                  <a:pt x="6672635" y="1861799"/>
                  <a:pt x="6659575" y="1848987"/>
                  <a:pt x="6646141" y="1848863"/>
                </a:cubicBezTo>
                <a:close/>
                <a:moveTo>
                  <a:pt x="6557330" y="1902349"/>
                </a:moveTo>
                <a:cubicBezTo>
                  <a:pt x="6571883" y="1901851"/>
                  <a:pt x="6583700" y="1889910"/>
                  <a:pt x="6583575" y="1875855"/>
                </a:cubicBezTo>
                <a:cubicBezTo>
                  <a:pt x="6583575" y="1861053"/>
                  <a:pt x="6568898" y="1847619"/>
                  <a:pt x="6554220" y="1848987"/>
                </a:cubicBezTo>
                <a:cubicBezTo>
                  <a:pt x="6540040" y="1850231"/>
                  <a:pt x="6529468" y="1862794"/>
                  <a:pt x="6530090" y="1877472"/>
                </a:cubicBezTo>
                <a:cubicBezTo>
                  <a:pt x="6530836" y="1892398"/>
                  <a:pt x="6542280" y="1902846"/>
                  <a:pt x="6557205" y="1902473"/>
                </a:cubicBezTo>
                <a:close/>
                <a:moveTo>
                  <a:pt x="6468395" y="1848863"/>
                </a:moveTo>
                <a:cubicBezTo>
                  <a:pt x="6453219" y="1847868"/>
                  <a:pt x="6440284" y="1860929"/>
                  <a:pt x="6440656" y="1876725"/>
                </a:cubicBezTo>
                <a:cubicBezTo>
                  <a:pt x="6441030" y="1891900"/>
                  <a:pt x="6451976" y="1902473"/>
                  <a:pt x="6467151" y="1902349"/>
                </a:cubicBezTo>
                <a:cubicBezTo>
                  <a:pt x="6481828" y="1902349"/>
                  <a:pt x="6493769" y="1890781"/>
                  <a:pt x="6494018" y="1876601"/>
                </a:cubicBezTo>
                <a:cubicBezTo>
                  <a:pt x="6494266" y="1863043"/>
                  <a:pt x="6481952" y="1849858"/>
                  <a:pt x="6468395" y="1848987"/>
                </a:cubicBezTo>
                <a:close/>
                <a:moveTo>
                  <a:pt x="6353338" y="1874113"/>
                </a:moveTo>
                <a:cubicBezTo>
                  <a:pt x="6352094" y="1889288"/>
                  <a:pt x="6364906" y="1902473"/>
                  <a:pt x="6380703" y="1902349"/>
                </a:cubicBezTo>
                <a:cubicBezTo>
                  <a:pt x="6395878" y="1902224"/>
                  <a:pt x="6406575" y="1891403"/>
                  <a:pt x="6406700" y="1876228"/>
                </a:cubicBezTo>
                <a:cubicBezTo>
                  <a:pt x="6406700" y="1861550"/>
                  <a:pt x="6395629" y="1849485"/>
                  <a:pt x="6381325" y="1848987"/>
                </a:cubicBezTo>
                <a:cubicBezTo>
                  <a:pt x="6367767" y="1848490"/>
                  <a:pt x="6354458" y="1860555"/>
                  <a:pt x="6353338" y="1874238"/>
                </a:cubicBezTo>
                <a:close/>
                <a:moveTo>
                  <a:pt x="6263656" y="1875730"/>
                </a:moveTo>
                <a:cubicBezTo>
                  <a:pt x="6263532" y="1891154"/>
                  <a:pt x="6276841" y="1903219"/>
                  <a:pt x="6292762" y="1902224"/>
                </a:cubicBezTo>
                <a:cubicBezTo>
                  <a:pt x="6307689" y="1901229"/>
                  <a:pt x="6317888" y="1889662"/>
                  <a:pt x="6317142" y="1874487"/>
                </a:cubicBezTo>
                <a:cubicBezTo>
                  <a:pt x="6316396" y="1860058"/>
                  <a:pt x="6304206" y="1848366"/>
                  <a:pt x="6290151" y="1848739"/>
                </a:cubicBezTo>
                <a:cubicBezTo>
                  <a:pt x="6276717" y="1849112"/>
                  <a:pt x="6263781" y="1862172"/>
                  <a:pt x="6263656" y="1875730"/>
                </a:cubicBezTo>
                <a:close/>
                <a:moveTo>
                  <a:pt x="6201215" y="1848863"/>
                </a:moveTo>
                <a:cubicBezTo>
                  <a:pt x="6186413" y="1848863"/>
                  <a:pt x="6172980" y="1863541"/>
                  <a:pt x="6174223" y="1878094"/>
                </a:cubicBezTo>
                <a:cubicBezTo>
                  <a:pt x="6175467" y="1892274"/>
                  <a:pt x="6187905" y="1902971"/>
                  <a:pt x="6202583" y="1902224"/>
                </a:cubicBezTo>
                <a:cubicBezTo>
                  <a:pt x="6217509" y="1901478"/>
                  <a:pt x="6228082" y="1890159"/>
                  <a:pt x="6227584" y="1875108"/>
                </a:cubicBezTo>
                <a:cubicBezTo>
                  <a:pt x="6227212" y="1860555"/>
                  <a:pt x="6215395" y="1848739"/>
                  <a:pt x="6201215" y="1848739"/>
                </a:cubicBezTo>
                <a:close/>
                <a:moveTo>
                  <a:pt x="6141883" y="1876974"/>
                </a:moveTo>
                <a:cubicBezTo>
                  <a:pt x="6142505" y="1862297"/>
                  <a:pt x="6128450" y="1848241"/>
                  <a:pt x="6113772" y="1848863"/>
                </a:cubicBezTo>
                <a:cubicBezTo>
                  <a:pt x="6099592" y="1849485"/>
                  <a:pt x="6088273" y="1861550"/>
                  <a:pt x="6088522" y="1876228"/>
                </a:cubicBezTo>
                <a:cubicBezTo>
                  <a:pt x="6088646" y="1891403"/>
                  <a:pt x="6099343" y="1902224"/>
                  <a:pt x="6114643" y="1902349"/>
                </a:cubicBezTo>
                <a:cubicBezTo>
                  <a:pt x="6129320" y="1902473"/>
                  <a:pt x="6141385" y="1891278"/>
                  <a:pt x="6142007" y="1876974"/>
                </a:cubicBezTo>
                <a:close/>
                <a:moveTo>
                  <a:pt x="6025086" y="1848863"/>
                </a:moveTo>
                <a:cubicBezTo>
                  <a:pt x="6009662" y="1848863"/>
                  <a:pt x="5997721" y="1862421"/>
                  <a:pt x="5998964" y="1878342"/>
                </a:cubicBezTo>
                <a:cubicBezTo>
                  <a:pt x="6000084" y="1893269"/>
                  <a:pt x="6011901" y="1903219"/>
                  <a:pt x="6026951" y="1902349"/>
                </a:cubicBezTo>
                <a:cubicBezTo>
                  <a:pt x="6041380" y="1901478"/>
                  <a:pt x="6052948" y="1889040"/>
                  <a:pt x="6052326" y="1874984"/>
                </a:cubicBezTo>
                <a:cubicBezTo>
                  <a:pt x="6051704" y="1861550"/>
                  <a:pt x="6038519" y="1848863"/>
                  <a:pt x="6025086" y="1848863"/>
                </a:cubicBezTo>
                <a:close/>
                <a:moveTo>
                  <a:pt x="5935154" y="1848863"/>
                </a:moveTo>
                <a:cubicBezTo>
                  <a:pt x="5919855" y="1849236"/>
                  <a:pt x="5908039" y="1862919"/>
                  <a:pt x="5909407" y="1878716"/>
                </a:cubicBezTo>
                <a:cubicBezTo>
                  <a:pt x="5910775" y="1893517"/>
                  <a:pt x="5922716" y="1903344"/>
                  <a:pt x="5937891" y="1902224"/>
                </a:cubicBezTo>
                <a:cubicBezTo>
                  <a:pt x="5952320" y="1901105"/>
                  <a:pt x="5963639" y="1888542"/>
                  <a:pt x="5962768" y="1874487"/>
                </a:cubicBezTo>
                <a:cubicBezTo>
                  <a:pt x="5961898" y="1860929"/>
                  <a:pt x="5948588" y="1848490"/>
                  <a:pt x="5935154" y="1848863"/>
                </a:cubicBezTo>
                <a:close/>
                <a:moveTo>
                  <a:pt x="5875450" y="1875855"/>
                </a:moveTo>
                <a:cubicBezTo>
                  <a:pt x="5875450" y="1861177"/>
                  <a:pt x="5864006" y="1849236"/>
                  <a:pt x="5849702" y="1848863"/>
                </a:cubicBezTo>
                <a:cubicBezTo>
                  <a:pt x="5835025" y="1848490"/>
                  <a:pt x="5821218" y="1862794"/>
                  <a:pt x="5822089" y="1877347"/>
                </a:cubicBezTo>
                <a:cubicBezTo>
                  <a:pt x="5822959" y="1891652"/>
                  <a:pt x="5835149" y="1902598"/>
                  <a:pt x="5849826" y="1902224"/>
                </a:cubicBezTo>
                <a:cubicBezTo>
                  <a:pt x="5865001" y="1901851"/>
                  <a:pt x="5875574" y="1890905"/>
                  <a:pt x="5875450" y="1875730"/>
                </a:cubicBezTo>
                <a:close/>
                <a:moveTo>
                  <a:pt x="5759398" y="1848863"/>
                </a:moveTo>
                <a:cubicBezTo>
                  <a:pt x="5744596" y="1848987"/>
                  <a:pt x="5731287" y="1863665"/>
                  <a:pt x="5732531" y="1878218"/>
                </a:cubicBezTo>
                <a:cubicBezTo>
                  <a:pt x="5733900" y="1892398"/>
                  <a:pt x="5746338" y="1902971"/>
                  <a:pt x="5761015" y="1902224"/>
                </a:cubicBezTo>
                <a:cubicBezTo>
                  <a:pt x="5775942" y="1901478"/>
                  <a:pt x="5786390" y="1890035"/>
                  <a:pt x="5785892" y="1874984"/>
                </a:cubicBezTo>
                <a:cubicBezTo>
                  <a:pt x="5785395" y="1860431"/>
                  <a:pt x="5773454" y="1848614"/>
                  <a:pt x="5759274" y="1848863"/>
                </a:cubicBezTo>
                <a:close/>
                <a:moveTo>
                  <a:pt x="5670712" y="1848863"/>
                </a:moveTo>
                <a:cubicBezTo>
                  <a:pt x="5655910" y="1848490"/>
                  <a:pt x="5642103" y="1862545"/>
                  <a:pt x="5642974" y="1877223"/>
                </a:cubicBezTo>
                <a:cubicBezTo>
                  <a:pt x="5643720" y="1891527"/>
                  <a:pt x="5655910" y="1902473"/>
                  <a:pt x="5670587" y="1902224"/>
                </a:cubicBezTo>
                <a:cubicBezTo>
                  <a:pt x="5685762" y="1901976"/>
                  <a:pt x="5696335" y="1891030"/>
                  <a:pt x="5696335" y="1875855"/>
                </a:cubicBezTo>
                <a:cubicBezTo>
                  <a:pt x="5696335" y="1861177"/>
                  <a:pt x="5685016" y="1849236"/>
                  <a:pt x="5670712" y="1848863"/>
                </a:cubicBezTo>
                <a:close/>
                <a:moveTo>
                  <a:pt x="5580657" y="1848863"/>
                </a:moveTo>
                <a:cubicBezTo>
                  <a:pt x="5565855" y="1848739"/>
                  <a:pt x="5552297" y="1863167"/>
                  <a:pt x="5553416" y="1877720"/>
                </a:cubicBezTo>
                <a:cubicBezTo>
                  <a:pt x="5554411" y="1891900"/>
                  <a:pt x="5566850" y="1902722"/>
                  <a:pt x="5581528" y="1902224"/>
                </a:cubicBezTo>
                <a:cubicBezTo>
                  <a:pt x="5596578" y="1901727"/>
                  <a:pt x="5607151" y="1890532"/>
                  <a:pt x="5606902" y="1875357"/>
                </a:cubicBezTo>
                <a:cubicBezTo>
                  <a:pt x="5606653" y="1860804"/>
                  <a:pt x="5594961" y="1848863"/>
                  <a:pt x="5580781" y="1848739"/>
                </a:cubicBezTo>
                <a:close/>
                <a:moveTo>
                  <a:pt x="5493587" y="1848863"/>
                </a:moveTo>
                <a:cubicBezTo>
                  <a:pt x="5478163" y="1848987"/>
                  <a:pt x="5466222" y="1862545"/>
                  <a:pt x="5467591" y="1878467"/>
                </a:cubicBezTo>
                <a:cubicBezTo>
                  <a:pt x="5468834" y="1893269"/>
                  <a:pt x="5480651" y="1903344"/>
                  <a:pt x="5495702" y="1902349"/>
                </a:cubicBezTo>
                <a:cubicBezTo>
                  <a:pt x="5510130" y="1901354"/>
                  <a:pt x="5521574" y="1888915"/>
                  <a:pt x="5520952" y="1874860"/>
                </a:cubicBezTo>
                <a:cubicBezTo>
                  <a:pt x="5520330" y="1861302"/>
                  <a:pt x="5507020" y="1848739"/>
                  <a:pt x="5493587" y="1848863"/>
                </a:cubicBezTo>
                <a:close/>
                <a:moveTo>
                  <a:pt x="5431394" y="1877098"/>
                </a:moveTo>
                <a:cubicBezTo>
                  <a:pt x="5432016" y="1862421"/>
                  <a:pt x="5418085" y="1848366"/>
                  <a:pt x="5403408" y="1848863"/>
                </a:cubicBezTo>
                <a:cubicBezTo>
                  <a:pt x="5389228" y="1849361"/>
                  <a:pt x="5377909" y="1861426"/>
                  <a:pt x="5378033" y="1876103"/>
                </a:cubicBezTo>
                <a:cubicBezTo>
                  <a:pt x="5378033" y="1891278"/>
                  <a:pt x="5388854" y="1902100"/>
                  <a:pt x="5404029" y="1902224"/>
                </a:cubicBezTo>
                <a:cubicBezTo>
                  <a:pt x="5418707" y="1902349"/>
                  <a:pt x="5430773" y="1891278"/>
                  <a:pt x="5431394" y="1876974"/>
                </a:cubicBezTo>
                <a:close/>
                <a:moveTo>
                  <a:pt x="5316960" y="1848987"/>
                </a:moveTo>
                <a:cubicBezTo>
                  <a:pt x="5302905" y="1847619"/>
                  <a:pt x="5290092" y="1858441"/>
                  <a:pt x="5288600" y="1872994"/>
                </a:cubicBezTo>
                <a:cubicBezTo>
                  <a:pt x="5286859" y="1889413"/>
                  <a:pt x="5297929" y="1901976"/>
                  <a:pt x="5314223" y="1902349"/>
                </a:cubicBezTo>
                <a:cubicBezTo>
                  <a:pt x="5328901" y="1902598"/>
                  <a:pt x="5341091" y="1891652"/>
                  <a:pt x="5341837" y="1877347"/>
                </a:cubicBezTo>
                <a:cubicBezTo>
                  <a:pt x="5342583" y="1863914"/>
                  <a:pt x="5330642" y="1850356"/>
                  <a:pt x="5316960" y="1848987"/>
                </a:cubicBezTo>
                <a:close/>
                <a:moveTo>
                  <a:pt x="5254394" y="1877596"/>
                </a:moveTo>
                <a:cubicBezTo>
                  <a:pt x="5255265" y="1862919"/>
                  <a:pt x="5244816" y="1850356"/>
                  <a:pt x="5230512" y="1848863"/>
                </a:cubicBezTo>
                <a:cubicBezTo>
                  <a:pt x="5215959" y="1847370"/>
                  <a:pt x="5201157" y="1860680"/>
                  <a:pt x="5200908" y="1875482"/>
                </a:cubicBezTo>
                <a:cubicBezTo>
                  <a:pt x="5200660" y="1889537"/>
                  <a:pt x="5212476" y="1901727"/>
                  <a:pt x="5226905" y="1902224"/>
                </a:cubicBezTo>
                <a:cubicBezTo>
                  <a:pt x="5241955" y="1902846"/>
                  <a:pt x="5253524" y="1892398"/>
                  <a:pt x="5254270" y="1877472"/>
                </a:cubicBezTo>
                <a:close/>
                <a:moveTo>
                  <a:pt x="5138467" y="1848739"/>
                </a:moveTo>
                <a:cubicBezTo>
                  <a:pt x="5123665" y="1848739"/>
                  <a:pt x="5110231" y="1863416"/>
                  <a:pt x="5111475" y="1877969"/>
                </a:cubicBezTo>
                <a:cubicBezTo>
                  <a:pt x="5112719" y="1892149"/>
                  <a:pt x="5125158" y="1902846"/>
                  <a:pt x="5139835" y="1902100"/>
                </a:cubicBezTo>
                <a:cubicBezTo>
                  <a:pt x="5154762" y="1901354"/>
                  <a:pt x="5165334" y="1890035"/>
                  <a:pt x="5164837" y="1874984"/>
                </a:cubicBezTo>
                <a:cubicBezTo>
                  <a:pt x="5164464" y="1860431"/>
                  <a:pt x="5152647" y="1848614"/>
                  <a:pt x="5138467" y="1848614"/>
                </a:cubicBezTo>
                <a:close/>
                <a:moveTo>
                  <a:pt x="5049531" y="1848739"/>
                </a:moveTo>
                <a:cubicBezTo>
                  <a:pt x="5034729" y="1848366"/>
                  <a:pt x="5021047" y="1862670"/>
                  <a:pt x="5021918" y="1877347"/>
                </a:cubicBezTo>
                <a:cubicBezTo>
                  <a:pt x="5022789" y="1891652"/>
                  <a:pt x="5034978" y="1902598"/>
                  <a:pt x="5049656" y="1902224"/>
                </a:cubicBezTo>
                <a:cubicBezTo>
                  <a:pt x="5064831" y="1901851"/>
                  <a:pt x="5075404" y="1890905"/>
                  <a:pt x="5075279" y="1875730"/>
                </a:cubicBezTo>
                <a:cubicBezTo>
                  <a:pt x="5075279" y="1861053"/>
                  <a:pt x="5063711" y="1849112"/>
                  <a:pt x="5049531" y="1848863"/>
                </a:cubicBezTo>
                <a:close/>
                <a:moveTo>
                  <a:pt x="4989578" y="1876601"/>
                </a:moveTo>
                <a:cubicBezTo>
                  <a:pt x="4989951" y="1861923"/>
                  <a:pt x="4975895" y="1847992"/>
                  <a:pt x="4961094" y="1848863"/>
                </a:cubicBezTo>
                <a:cubicBezTo>
                  <a:pt x="4946789" y="1849609"/>
                  <a:pt x="4935843" y="1861799"/>
                  <a:pt x="4936092" y="1876477"/>
                </a:cubicBezTo>
                <a:cubicBezTo>
                  <a:pt x="4936341" y="1891652"/>
                  <a:pt x="4947287" y="1902224"/>
                  <a:pt x="4962462" y="1902224"/>
                </a:cubicBezTo>
                <a:cubicBezTo>
                  <a:pt x="4977139" y="1902224"/>
                  <a:pt x="4989080" y="1890781"/>
                  <a:pt x="4989453" y="1876601"/>
                </a:cubicBezTo>
                <a:close/>
                <a:moveTo>
                  <a:pt x="4846659" y="1873865"/>
                </a:moveTo>
                <a:cubicBezTo>
                  <a:pt x="4845664" y="1889040"/>
                  <a:pt x="4855491" y="1900856"/>
                  <a:pt x="4870417" y="1902100"/>
                </a:cubicBezTo>
                <a:cubicBezTo>
                  <a:pt x="4886214" y="1903468"/>
                  <a:pt x="4899896" y="1891527"/>
                  <a:pt x="4900020" y="1876228"/>
                </a:cubicBezTo>
                <a:cubicBezTo>
                  <a:pt x="4900145" y="1862794"/>
                  <a:pt x="4887706" y="1849485"/>
                  <a:pt x="4874148" y="1848739"/>
                </a:cubicBezTo>
                <a:cubicBezTo>
                  <a:pt x="4860093" y="1847992"/>
                  <a:pt x="4847654" y="1859436"/>
                  <a:pt x="4846659" y="1873865"/>
                </a:cubicBezTo>
                <a:close/>
                <a:moveTo>
                  <a:pt x="4810339" y="1878094"/>
                </a:moveTo>
                <a:cubicBezTo>
                  <a:pt x="4811707" y="1863541"/>
                  <a:pt x="4798273" y="1848863"/>
                  <a:pt x="4783471" y="1848739"/>
                </a:cubicBezTo>
                <a:cubicBezTo>
                  <a:pt x="4769291" y="1848739"/>
                  <a:pt x="4757350" y="1860431"/>
                  <a:pt x="4756977" y="1874984"/>
                </a:cubicBezTo>
                <a:cubicBezTo>
                  <a:pt x="4756480" y="1890035"/>
                  <a:pt x="4767052" y="1901478"/>
                  <a:pt x="4781979" y="1902224"/>
                </a:cubicBezTo>
                <a:cubicBezTo>
                  <a:pt x="4796656" y="1902971"/>
                  <a:pt x="4809095" y="1892398"/>
                  <a:pt x="4810463" y="1878094"/>
                </a:cubicBezTo>
                <a:close/>
                <a:moveTo>
                  <a:pt x="4723020" y="1876601"/>
                </a:moveTo>
                <a:cubicBezTo>
                  <a:pt x="4723393" y="1861923"/>
                  <a:pt x="4712572" y="1849734"/>
                  <a:pt x="4698267" y="1848739"/>
                </a:cubicBezTo>
                <a:cubicBezTo>
                  <a:pt x="4683590" y="1847868"/>
                  <a:pt x="4669286" y="1861550"/>
                  <a:pt x="4669659" y="1876352"/>
                </a:cubicBezTo>
                <a:cubicBezTo>
                  <a:pt x="4669908" y="1890532"/>
                  <a:pt x="4681973" y="1902100"/>
                  <a:pt x="4696526" y="1902224"/>
                </a:cubicBezTo>
                <a:cubicBezTo>
                  <a:pt x="4711701" y="1902224"/>
                  <a:pt x="4722647" y="1891776"/>
                  <a:pt x="4723020" y="1876601"/>
                </a:cubicBezTo>
                <a:close/>
                <a:moveTo>
                  <a:pt x="4607590" y="1848739"/>
                </a:moveTo>
                <a:cubicBezTo>
                  <a:pt x="4592789" y="1848490"/>
                  <a:pt x="4579106" y="1862919"/>
                  <a:pt x="4580226" y="1877472"/>
                </a:cubicBezTo>
                <a:cubicBezTo>
                  <a:pt x="4581221" y="1891652"/>
                  <a:pt x="4593535" y="1902598"/>
                  <a:pt x="4608213" y="1902100"/>
                </a:cubicBezTo>
                <a:cubicBezTo>
                  <a:pt x="4623263" y="1901602"/>
                  <a:pt x="4633836" y="1890532"/>
                  <a:pt x="4633711" y="1875357"/>
                </a:cubicBezTo>
                <a:cubicBezTo>
                  <a:pt x="4633463" y="1860680"/>
                  <a:pt x="4621895" y="1848863"/>
                  <a:pt x="4607715" y="1848614"/>
                </a:cubicBezTo>
                <a:close/>
                <a:moveTo>
                  <a:pt x="4543905" y="1876601"/>
                </a:moveTo>
                <a:cubicBezTo>
                  <a:pt x="4544278" y="1861923"/>
                  <a:pt x="4533457" y="1849734"/>
                  <a:pt x="4519153" y="1848739"/>
                </a:cubicBezTo>
                <a:cubicBezTo>
                  <a:pt x="4504475" y="1847868"/>
                  <a:pt x="4490171" y="1861550"/>
                  <a:pt x="4490544" y="1876352"/>
                </a:cubicBezTo>
                <a:cubicBezTo>
                  <a:pt x="4490793" y="1890532"/>
                  <a:pt x="4502858" y="1902100"/>
                  <a:pt x="4517411" y="1902224"/>
                </a:cubicBezTo>
                <a:cubicBezTo>
                  <a:pt x="4532586" y="1902224"/>
                  <a:pt x="4543532" y="1891776"/>
                  <a:pt x="4543905" y="1876601"/>
                </a:cubicBezTo>
                <a:close/>
                <a:moveTo>
                  <a:pt x="4400987" y="1873616"/>
                </a:moveTo>
                <a:cubicBezTo>
                  <a:pt x="4399618" y="1887671"/>
                  <a:pt x="4410440" y="1900483"/>
                  <a:pt x="4424993" y="1901976"/>
                </a:cubicBezTo>
                <a:cubicBezTo>
                  <a:pt x="4441412" y="1903717"/>
                  <a:pt x="4453975" y="1892647"/>
                  <a:pt x="4454348" y="1876352"/>
                </a:cubicBezTo>
                <a:cubicBezTo>
                  <a:pt x="4454597" y="1861675"/>
                  <a:pt x="4443651" y="1849485"/>
                  <a:pt x="4429346" y="1848739"/>
                </a:cubicBezTo>
                <a:cubicBezTo>
                  <a:pt x="4415913" y="1847992"/>
                  <a:pt x="4402355" y="1859933"/>
                  <a:pt x="4400987" y="1873616"/>
                </a:cubicBezTo>
                <a:close/>
                <a:moveTo>
                  <a:pt x="4344391" y="1848987"/>
                </a:moveTo>
                <a:cubicBezTo>
                  <a:pt x="4330336" y="1847246"/>
                  <a:pt x="4317151" y="1857694"/>
                  <a:pt x="4315285" y="1872123"/>
                </a:cubicBezTo>
                <a:cubicBezTo>
                  <a:pt x="4313171" y="1888418"/>
                  <a:pt x="4323868" y="1901478"/>
                  <a:pt x="4340038" y="1902224"/>
                </a:cubicBezTo>
                <a:cubicBezTo>
                  <a:pt x="4354715" y="1902971"/>
                  <a:pt x="4367154" y="1892274"/>
                  <a:pt x="4368398" y="1878094"/>
                </a:cubicBezTo>
                <a:cubicBezTo>
                  <a:pt x="4369517" y="1864660"/>
                  <a:pt x="4358198" y="1850853"/>
                  <a:pt x="4344391" y="1849112"/>
                </a:cubicBezTo>
                <a:close/>
                <a:moveTo>
                  <a:pt x="4225479" y="1875606"/>
                </a:moveTo>
                <a:cubicBezTo>
                  <a:pt x="4225479" y="1890781"/>
                  <a:pt x="4235927" y="1901727"/>
                  <a:pt x="4251102" y="1902100"/>
                </a:cubicBezTo>
                <a:cubicBezTo>
                  <a:pt x="4266899" y="1902473"/>
                  <a:pt x="4279835" y="1889537"/>
                  <a:pt x="4278965" y="1874362"/>
                </a:cubicBezTo>
                <a:cubicBezTo>
                  <a:pt x="4278094" y="1860804"/>
                  <a:pt x="4264785" y="1848366"/>
                  <a:pt x="4251351" y="1848739"/>
                </a:cubicBezTo>
                <a:cubicBezTo>
                  <a:pt x="4237171" y="1848987"/>
                  <a:pt x="4225603" y="1860929"/>
                  <a:pt x="4225479" y="1875606"/>
                </a:cubicBezTo>
                <a:close/>
                <a:moveTo>
                  <a:pt x="4136046" y="1873865"/>
                </a:moveTo>
                <a:cubicBezTo>
                  <a:pt x="4135051" y="1889040"/>
                  <a:pt x="4144877" y="1900856"/>
                  <a:pt x="4159803" y="1902100"/>
                </a:cubicBezTo>
                <a:cubicBezTo>
                  <a:pt x="4175600" y="1903468"/>
                  <a:pt x="4189282" y="1891527"/>
                  <a:pt x="4189407" y="1876228"/>
                </a:cubicBezTo>
                <a:cubicBezTo>
                  <a:pt x="4189532" y="1862794"/>
                  <a:pt x="4177093" y="1849485"/>
                  <a:pt x="4163535" y="1848739"/>
                </a:cubicBezTo>
                <a:cubicBezTo>
                  <a:pt x="4149479" y="1847992"/>
                  <a:pt x="4137041" y="1859436"/>
                  <a:pt x="4136046" y="1873865"/>
                </a:cubicBezTo>
                <a:close/>
                <a:moveTo>
                  <a:pt x="4077585" y="1848863"/>
                </a:moveTo>
                <a:cubicBezTo>
                  <a:pt x="4063031" y="1847744"/>
                  <a:pt x="4048479" y="1861302"/>
                  <a:pt x="4048479" y="1875979"/>
                </a:cubicBezTo>
                <a:cubicBezTo>
                  <a:pt x="4048479" y="1890159"/>
                  <a:pt x="4060420" y="1901976"/>
                  <a:pt x="4074973" y="1902224"/>
                </a:cubicBezTo>
                <a:cubicBezTo>
                  <a:pt x="4090023" y="1902598"/>
                  <a:pt x="4101342" y="1892025"/>
                  <a:pt x="4101964" y="1876974"/>
                </a:cubicBezTo>
                <a:cubicBezTo>
                  <a:pt x="4102586" y="1862297"/>
                  <a:pt x="4091889" y="1849858"/>
                  <a:pt x="4077585" y="1848739"/>
                </a:cubicBezTo>
                <a:close/>
                <a:moveTo>
                  <a:pt x="3959046" y="1873616"/>
                </a:moveTo>
                <a:cubicBezTo>
                  <a:pt x="3957677" y="1887671"/>
                  <a:pt x="3968499" y="1900483"/>
                  <a:pt x="3983052" y="1901976"/>
                </a:cubicBezTo>
                <a:cubicBezTo>
                  <a:pt x="3999471" y="1903717"/>
                  <a:pt x="4012033" y="1892647"/>
                  <a:pt x="4012407" y="1876352"/>
                </a:cubicBezTo>
                <a:cubicBezTo>
                  <a:pt x="4012656" y="1861675"/>
                  <a:pt x="4001710" y="1849485"/>
                  <a:pt x="3987405" y="1848739"/>
                </a:cubicBezTo>
                <a:cubicBezTo>
                  <a:pt x="3973972" y="1847992"/>
                  <a:pt x="3960414" y="1859933"/>
                  <a:pt x="3959046" y="1873616"/>
                </a:cubicBezTo>
                <a:close/>
                <a:moveTo>
                  <a:pt x="3896231" y="1848739"/>
                </a:moveTo>
                <a:cubicBezTo>
                  <a:pt x="3881429" y="1848863"/>
                  <a:pt x="3868120" y="1863541"/>
                  <a:pt x="3869364" y="1878094"/>
                </a:cubicBezTo>
                <a:cubicBezTo>
                  <a:pt x="3870732" y="1892274"/>
                  <a:pt x="3883170" y="1902846"/>
                  <a:pt x="3897848" y="1902100"/>
                </a:cubicBezTo>
                <a:cubicBezTo>
                  <a:pt x="3912774" y="1901354"/>
                  <a:pt x="3923223" y="1889910"/>
                  <a:pt x="3922725" y="1874860"/>
                </a:cubicBezTo>
                <a:cubicBezTo>
                  <a:pt x="3922228" y="1860307"/>
                  <a:pt x="3910286" y="1848490"/>
                  <a:pt x="3896107" y="1848739"/>
                </a:cubicBezTo>
                <a:close/>
                <a:moveTo>
                  <a:pt x="3836899" y="1877472"/>
                </a:moveTo>
                <a:cubicBezTo>
                  <a:pt x="3837770" y="1862794"/>
                  <a:pt x="3824087" y="1848490"/>
                  <a:pt x="3809286" y="1848863"/>
                </a:cubicBezTo>
                <a:cubicBezTo>
                  <a:pt x="3795106" y="1849112"/>
                  <a:pt x="3783538" y="1861053"/>
                  <a:pt x="3783414" y="1875730"/>
                </a:cubicBezTo>
                <a:cubicBezTo>
                  <a:pt x="3783289" y="1890905"/>
                  <a:pt x="3793862" y="1901851"/>
                  <a:pt x="3809037" y="1902349"/>
                </a:cubicBezTo>
                <a:cubicBezTo>
                  <a:pt x="3823714" y="1902722"/>
                  <a:pt x="3835904" y="1891900"/>
                  <a:pt x="3836899" y="1877596"/>
                </a:cubicBezTo>
                <a:close/>
                <a:moveTo>
                  <a:pt x="3721470" y="1848863"/>
                </a:moveTo>
                <a:cubicBezTo>
                  <a:pt x="3706295" y="1848117"/>
                  <a:pt x="3693483" y="1861302"/>
                  <a:pt x="3693981" y="1876974"/>
                </a:cubicBezTo>
                <a:cubicBezTo>
                  <a:pt x="3694478" y="1892025"/>
                  <a:pt x="3705673" y="1902598"/>
                  <a:pt x="3720848" y="1902349"/>
                </a:cubicBezTo>
                <a:cubicBezTo>
                  <a:pt x="3735401" y="1902100"/>
                  <a:pt x="3747342" y="1890408"/>
                  <a:pt x="3747466" y="1876228"/>
                </a:cubicBezTo>
                <a:cubicBezTo>
                  <a:pt x="3747466" y="1862794"/>
                  <a:pt x="3735028" y="1849485"/>
                  <a:pt x="3721470" y="1848863"/>
                </a:cubicBezTo>
                <a:close/>
                <a:moveTo>
                  <a:pt x="3633032" y="1848987"/>
                </a:moveTo>
                <a:cubicBezTo>
                  <a:pt x="3618976" y="1847619"/>
                  <a:pt x="3606165" y="1858441"/>
                  <a:pt x="3604672" y="1872994"/>
                </a:cubicBezTo>
                <a:cubicBezTo>
                  <a:pt x="3602930" y="1889413"/>
                  <a:pt x="3614001" y="1901976"/>
                  <a:pt x="3630295" y="1902349"/>
                </a:cubicBezTo>
                <a:cubicBezTo>
                  <a:pt x="3644973" y="1902598"/>
                  <a:pt x="3657162" y="1891652"/>
                  <a:pt x="3657909" y="1877347"/>
                </a:cubicBezTo>
                <a:cubicBezTo>
                  <a:pt x="3658655" y="1863914"/>
                  <a:pt x="3646714" y="1850356"/>
                  <a:pt x="3633032" y="1848987"/>
                </a:cubicBezTo>
                <a:close/>
                <a:moveTo>
                  <a:pt x="3542728" y="1848987"/>
                </a:moveTo>
                <a:cubicBezTo>
                  <a:pt x="3527553" y="1847992"/>
                  <a:pt x="3514617" y="1861053"/>
                  <a:pt x="3514990" y="1876850"/>
                </a:cubicBezTo>
                <a:cubicBezTo>
                  <a:pt x="3515363" y="1892025"/>
                  <a:pt x="3526309" y="1902598"/>
                  <a:pt x="3541484" y="1902473"/>
                </a:cubicBezTo>
                <a:cubicBezTo>
                  <a:pt x="3556161" y="1902473"/>
                  <a:pt x="3568103" y="1890905"/>
                  <a:pt x="3568351" y="1876725"/>
                </a:cubicBezTo>
                <a:cubicBezTo>
                  <a:pt x="3568600" y="1863167"/>
                  <a:pt x="3556286" y="1849983"/>
                  <a:pt x="3542728" y="1849112"/>
                </a:cubicBezTo>
                <a:close/>
                <a:moveTo>
                  <a:pt x="3480908" y="1876850"/>
                </a:moveTo>
                <a:cubicBezTo>
                  <a:pt x="3481282" y="1862172"/>
                  <a:pt x="3470460" y="1849983"/>
                  <a:pt x="3456156" y="1848987"/>
                </a:cubicBezTo>
                <a:cubicBezTo>
                  <a:pt x="3441478" y="1848117"/>
                  <a:pt x="3427174" y="1861799"/>
                  <a:pt x="3427547" y="1876601"/>
                </a:cubicBezTo>
                <a:cubicBezTo>
                  <a:pt x="3427796" y="1890781"/>
                  <a:pt x="3439861" y="1902349"/>
                  <a:pt x="3454414" y="1902473"/>
                </a:cubicBezTo>
                <a:cubicBezTo>
                  <a:pt x="3469589" y="1902473"/>
                  <a:pt x="3480535" y="1892025"/>
                  <a:pt x="3480908" y="1876850"/>
                </a:cubicBezTo>
                <a:close/>
                <a:moveTo>
                  <a:pt x="3391351" y="1877845"/>
                </a:moveTo>
                <a:cubicBezTo>
                  <a:pt x="3392222" y="1863167"/>
                  <a:pt x="3381898" y="1850480"/>
                  <a:pt x="3367593" y="1849112"/>
                </a:cubicBezTo>
                <a:cubicBezTo>
                  <a:pt x="3353165" y="1847619"/>
                  <a:pt x="3338239" y="1860929"/>
                  <a:pt x="3337865" y="1875606"/>
                </a:cubicBezTo>
                <a:cubicBezTo>
                  <a:pt x="3337492" y="1889662"/>
                  <a:pt x="3349309" y="1901851"/>
                  <a:pt x="3363737" y="1902473"/>
                </a:cubicBezTo>
                <a:cubicBezTo>
                  <a:pt x="3378788" y="1903095"/>
                  <a:pt x="3390356" y="1892895"/>
                  <a:pt x="3391227" y="1877969"/>
                </a:cubicBezTo>
                <a:close/>
                <a:moveTo>
                  <a:pt x="3277414" y="1848987"/>
                </a:moveTo>
                <a:cubicBezTo>
                  <a:pt x="3262861" y="1847868"/>
                  <a:pt x="3248308" y="1861426"/>
                  <a:pt x="3248308" y="1876103"/>
                </a:cubicBezTo>
                <a:cubicBezTo>
                  <a:pt x="3248308" y="1890283"/>
                  <a:pt x="3260249" y="1902100"/>
                  <a:pt x="3274802" y="1902349"/>
                </a:cubicBezTo>
                <a:cubicBezTo>
                  <a:pt x="3289852" y="1902722"/>
                  <a:pt x="3301172" y="1892149"/>
                  <a:pt x="3301794" y="1877098"/>
                </a:cubicBezTo>
                <a:cubicBezTo>
                  <a:pt x="3302415" y="1862421"/>
                  <a:pt x="3291719" y="1849983"/>
                  <a:pt x="3277414" y="1848863"/>
                </a:cubicBezTo>
                <a:close/>
                <a:moveTo>
                  <a:pt x="3189722" y="1848863"/>
                </a:moveTo>
                <a:cubicBezTo>
                  <a:pt x="3174547" y="1848366"/>
                  <a:pt x="3161860" y="1861675"/>
                  <a:pt x="3162607" y="1877472"/>
                </a:cubicBezTo>
                <a:cubicBezTo>
                  <a:pt x="3163353" y="1892398"/>
                  <a:pt x="3174672" y="1902846"/>
                  <a:pt x="3189722" y="1902473"/>
                </a:cubicBezTo>
                <a:cubicBezTo>
                  <a:pt x="3204276" y="1902100"/>
                  <a:pt x="3216092" y="1890159"/>
                  <a:pt x="3215968" y="1875979"/>
                </a:cubicBezTo>
                <a:cubicBezTo>
                  <a:pt x="3215968" y="1862545"/>
                  <a:pt x="3203032" y="1849361"/>
                  <a:pt x="3189598" y="1848863"/>
                </a:cubicBezTo>
                <a:close/>
                <a:moveTo>
                  <a:pt x="3126535" y="1876725"/>
                </a:moveTo>
                <a:cubicBezTo>
                  <a:pt x="3126908" y="1862048"/>
                  <a:pt x="3112852" y="1848117"/>
                  <a:pt x="3098051" y="1848987"/>
                </a:cubicBezTo>
                <a:cubicBezTo>
                  <a:pt x="3083746" y="1849734"/>
                  <a:pt x="3072800" y="1861923"/>
                  <a:pt x="3073049" y="1876601"/>
                </a:cubicBezTo>
                <a:cubicBezTo>
                  <a:pt x="3073298" y="1891776"/>
                  <a:pt x="3084244" y="1902349"/>
                  <a:pt x="3099419" y="1902349"/>
                </a:cubicBezTo>
                <a:cubicBezTo>
                  <a:pt x="3114096" y="1902349"/>
                  <a:pt x="3126037" y="1890905"/>
                  <a:pt x="3126410" y="1876725"/>
                </a:cubicBezTo>
                <a:close/>
                <a:moveTo>
                  <a:pt x="3011727" y="1848987"/>
                </a:moveTo>
                <a:cubicBezTo>
                  <a:pt x="2997672" y="1847868"/>
                  <a:pt x="2984984" y="1858938"/>
                  <a:pt x="2983616" y="1873367"/>
                </a:cubicBezTo>
                <a:cubicBezTo>
                  <a:pt x="2982123" y="1889786"/>
                  <a:pt x="2993318" y="1902224"/>
                  <a:pt x="3009612" y="1902349"/>
                </a:cubicBezTo>
                <a:cubicBezTo>
                  <a:pt x="3024290" y="1902349"/>
                  <a:pt x="3036356" y="1891278"/>
                  <a:pt x="3036853" y="1876974"/>
                </a:cubicBezTo>
                <a:cubicBezTo>
                  <a:pt x="3037350" y="1863416"/>
                  <a:pt x="3025285" y="1850107"/>
                  <a:pt x="3011603" y="1848987"/>
                </a:cubicBezTo>
                <a:close/>
                <a:moveTo>
                  <a:pt x="2924782" y="1848987"/>
                </a:moveTo>
                <a:cubicBezTo>
                  <a:pt x="2910104" y="1848117"/>
                  <a:pt x="2895800" y="1861799"/>
                  <a:pt x="2896173" y="1876601"/>
                </a:cubicBezTo>
                <a:cubicBezTo>
                  <a:pt x="2896422" y="1890781"/>
                  <a:pt x="2908487" y="1902349"/>
                  <a:pt x="2923040" y="1902473"/>
                </a:cubicBezTo>
                <a:cubicBezTo>
                  <a:pt x="2938215" y="1902473"/>
                  <a:pt x="2949161" y="1892025"/>
                  <a:pt x="2949534" y="1876850"/>
                </a:cubicBezTo>
                <a:cubicBezTo>
                  <a:pt x="2949908" y="1862172"/>
                  <a:pt x="2939086" y="1849983"/>
                  <a:pt x="2924782" y="1848987"/>
                </a:cubicBezTo>
                <a:close/>
                <a:moveTo>
                  <a:pt x="2806491" y="1875233"/>
                </a:moveTo>
                <a:cubicBezTo>
                  <a:pt x="2805994" y="1890408"/>
                  <a:pt x="2819303" y="1903095"/>
                  <a:pt x="2835100" y="1902349"/>
                </a:cubicBezTo>
                <a:cubicBezTo>
                  <a:pt x="2850026" y="1901602"/>
                  <a:pt x="2860475" y="1890283"/>
                  <a:pt x="2860101" y="1875233"/>
                </a:cubicBezTo>
                <a:cubicBezTo>
                  <a:pt x="2859728" y="1860555"/>
                  <a:pt x="2847787" y="1848863"/>
                  <a:pt x="2833607" y="1848987"/>
                </a:cubicBezTo>
                <a:cubicBezTo>
                  <a:pt x="2820174" y="1848987"/>
                  <a:pt x="2806989" y="1861923"/>
                  <a:pt x="2806491" y="1875357"/>
                </a:cubicBezTo>
                <a:close/>
                <a:moveTo>
                  <a:pt x="2744050" y="1848863"/>
                </a:moveTo>
                <a:cubicBezTo>
                  <a:pt x="2729248" y="1848863"/>
                  <a:pt x="2715814" y="1863541"/>
                  <a:pt x="2717058" y="1878094"/>
                </a:cubicBezTo>
                <a:cubicBezTo>
                  <a:pt x="2718302" y="1892274"/>
                  <a:pt x="2730741" y="1902971"/>
                  <a:pt x="2745418" y="1902224"/>
                </a:cubicBezTo>
                <a:cubicBezTo>
                  <a:pt x="2760345" y="1901478"/>
                  <a:pt x="2770917" y="1890159"/>
                  <a:pt x="2770420" y="1875108"/>
                </a:cubicBezTo>
                <a:cubicBezTo>
                  <a:pt x="2770047" y="1860555"/>
                  <a:pt x="2758230" y="1848739"/>
                  <a:pt x="2744050" y="1848739"/>
                </a:cubicBezTo>
                <a:close/>
                <a:moveTo>
                  <a:pt x="2627501" y="1873740"/>
                </a:moveTo>
                <a:cubicBezTo>
                  <a:pt x="2626133" y="1887796"/>
                  <a:pt x="2636954" y="1900607"/>
                  <a:pt x="2651507" y="1902100"/>
                </a:cubicBezTo>
                <a:cubicBezTo>
                  <a:pt x="2667926" y="1903841"/>
                  <a:pt x="2680489" y="1892771"/>
                  <a:pt x="2680862" y="1876477"/>
                </a:cubicBezTo>
                <a:cubicBezTo>
                  <a:pt x="2681111" y="1861799"/>
                  <a:pt x="2670165" y="1849609"/>
                  <a:pt x="2655861" y="1848863"/>
                </a:cubicBezTo>
                <a:cubicBezTo>
                  <a:pt x="2642427" y="1848117"/>
                  <a:pt x="2628869" y="1860058"/>
                  <a:pt x="2627501" y="1873740"/>
                </a:cubicBezTo>
                <a:close/>
                <a:moveTo>
                  <a:pt x="2569164" y="1848863"/>
                </a:moveTo>
                <a:cubicBezTo>
                  <a:pt x="2553989" y="1848117"/>
                  <a:pt x="2541178" y="1861302"/>
                  <a:pt x="2541675" y="1876974"/>
                </a:cubicBezTo>
                <a:cubicBezTo>
                  <a:pt x="2542173" y="1892025"/>
                  <a:pt x="2553367" y="1902598"/>
                  <a:pt x="2568542" y="1902349"/>
                </a:cubicBezTo>
                <a:cubicBezTo>
                  <a:pt x="2583095" y="1902100"/>
                  <a:pt x="2595036" y="1890408"/>
                  <a:pt x="2595161" y="1876228"/>
                </a:cubicBezTo>
                <a:cubicBezTo>
                  <a:pt x="2595161" y="1862794"/>
                  <a:pt x="2582722" y="1849485"/>
                  <a:pt x="2569164" y="1848863"/>
                </a:cubicBezTo>
                <a:close/>
                <a:moveTo>
                  <a:pt x="2505603" y="1876725"/>
                </a:moveTo>
                <a:cubicBezTo>
                  <a:pt x="2505976" y="1862048"/>
                  <a:pt x="2491921" y="1848117"/>
                  <a:pt x="2477119" y="1848987"/>
                </a:cubicBezTo>
                <a:cubicBezTo>
                  <a:pt x="2462815" y="1849734"/>
                  <a:pt x="2451869" y="1861923"/>
                  <a:pt x="2452118" y="1876601"/>
                </a:cubicBezTo>
                <a:cubicBezTo>
                  <a:pt x="2452366" y="1891776"/>
                  <a:pt x="2463312" y="1902349"/>
                  <a:pt x="2478487" y="1902349"/>
                </a:cubicBezTo>
                <a:cubicBezTo>
                  <a:pt x="2493165" y="1902349"/>
                  <a:pt x="2505106" y="1890905"/>
                  <a:pt x="2505479" y="1876725"/>
                </a:cubicBezTo>
                <a:close/>
                <a:moveTo>
                  <a:pt x="2362560" y="1874735"/>
                </a:moveTo>
                <a:cubicBezTo>
                  <a:pt x="2361938" y="1889786"/>
                  <a:pt x="2372138" y="1901354"/>
                  <a:pt x="2387064" y="1902224"/>
                </a:cubicBezTo>
                <a:cubicBezTo>
                  <a:pt x="2402861" y="1903219"/>
                  <a:pt x="2416295" y="1890905"/>
                  <a:pt x="2416046" y="1875606"/>
                </a:cubicBezTo>
                <a:cubicBezTo>
                  <a:pt x="2415797" y="1862172"/>
                  <a:pt x="2402737" y="1849112"/>
                  <a:pt x="2389427" y="1848863"/>
                </a:cubicBezTo>
                <a:cubicBezTo>
                  <a:pt x="2375372" y="1848490"/>
                  <a:pt x="2363182" y="1860182"/>
                  <a:pt x="2362560" y="1874735"/>
                </a:cubicBezTo>
                <a:close/>
                <a:moveTo>
                  <a:pt x="2328603" y="1877845"/>
                </a:moveTo>
                <a:cubicBezTo>
                  <a:pt x="2329474" y="1863167"/>
                  <a:pt x="2319150" y="1850480"/>
                  <a:pt x="2304845" y="1849112"/>
                </a:cubicBezTo>
                <a:cubicBezTo>
                  <a:pt x="2290417" y="1847619"/>
                  <a:pt x="2275491" y="1860929"/>
                  <a:pt x="2275117" y="1875606"/>
                </a:cubicBezTo>
                <a:cubicBezTo>
                  <a:pt x="2274744" y="1889662"/>
                  <a:pt x="2286561" y="1901851"/>
                  <a:pt x="2300990" y="1902473"/>
                </a:cubicBezTo>
                <a:cubicBezTo>
                  <a:pt x="2316040" y="1903095"/>
                  <a:pt x="2327608" y="1892895"/>
                  <a:pt x="2328479" y="1877969"/>
                </a:cubicBezTo>
                <a:close/>
                <a:moveTo>
                  <a:pt x="2214915" y="1848987"/>
                </a:moveTo>
                <a:cubicBezTo>
                  <a:pt x="2200362" y="1847744"/>
                  <a:pt x="2185684" y="1861053"/>
                  <a:pt x="2185560" y="1875855"/>
                </a:cubicBezTo>
                <a:cubicBezTo>
                  <a:pt x="2185560" y="1890035"/>
                  <a:pt x="2197252" y="1901976"/>
                  <a:pt x="2211805" y="1902349"/>
                </a:cubicBezTo>
                <a:cubicBezTo>
                  <a:pt x="2226856" y="1902846"/>
                  <a:pt x="2238299" y="1892274"/>
                  <a:pt x="2239046" y="1877347"/>
                </a:cubicBezTo>
                <a:cubicBezTo>
                  <a:pt x="2239792" y="1862670"/>
                  <a:pt x="2229219" y="1850231"/>
                  <a:pt x="2214915" y="1848863"/>
                </a:cubicBezTo>
                <a:close/>
                <a:moveTo>
                  <a:pt x="2123741" y="1848987"/>
                </a:moveTo>
                <a:cubicBezTo>
                  <a:pt x="2108939" y="1848614"/>
                  <a:pt x="2095256" y="1862919"/>
                  <a:pt x="2096127" y="1877596"/>
                </a:cubicBezTo>
                <a:cubicBezTo>
                  <a:pt x="2096997" y="1891900"/>
                  <a:pt x="2109187" y="1902846"/>
                  <a:pt x="2123865" y="1902473"/>
                </a:cubicBezTo>
                <a:cubicBezTo>
                  <a:pt x="2139040" y="1902100"/>
                  <a:pt x="2149613" y="1891154"/>
                  <a:pt x="2149488" y="1875979"/>
                </a:cubicBezTo>
                <a:cubicBezTo>
                  <a:pt x="2149488" y="1861302"/>
                  <a:pt x="2137920" y="1849361"/>
                  <a:pt x="2123741" y="1849112"/>
                </a:cubicBezTo>
                <a:close/>
                <a:moveTo>
                  <a:pt x="2063787" y="1876477"/>
                </a:moveTo>
                <a:cubicBezTo>
                  <a:pt x="2064035" y="1861675"/>
                  <a:pt x="2049607" y="1848117"/>
                  <a:pt x="2034929" y="1849112"/>
                </a:cubicBezTo>
                <a:cubicBezTo>
                  <a:pt x="2020749" y="1850107"/>
                  <a:pt x="2009803" y="1862421"/>
                  <a:pt x="2010301" y="1877098"/>
                </a:cubicBezTo>
                <a:cubicBezTo>
                  <a:pt x="2010799" y="1892149"/>
                  <a:pt x="2021869" y="1902722"/>
                  <a:pt x="2037044" y="1902598"/>
                </a:cubicBezTo>
                <a:cubicBezTo>
                  <a:pt x="2051597" y="1902349"/>
                  <a:pt x="2063538" y="1890781"/>
                  <a:pt x="2063787" y="1876601"/>
                </a:cubicBezTo>
                <a:close/>
                <a:moveTo>
                  <a:pt x="1974229" y="1875482"/>
                </a:moveTo>
                <a:cubicBezTo>
                  <a:pt x="1973856" y="1862048"/>
                  <a:pt x="1960796" y="1849112"/>
                  <a:pt x="1947362" y="1848863"/>
                </a:cubicBezTo>
                <a:cubicBezTo>
                  <a:pt x="1932063" y="1848614"/>
                  <a:pt x="1919748" y="1862048"/>
                  <a:pt x="1920744" y="1877845"/>
                </a:cubicBezTo>
                <a:cubicBezTo>
                  <a:pt x="1921739" y="1892771"/>
                  <a:pt x="1933182" y="1902971"/>
                  <a:pt x="1948357" y="1902349"/>
                </a:cubicBezTo>
                <a:cubicBezTo>
                  <a:pt x="1962786" y="1901727"/>
                  <a:pt x="1974602" y="1889537"/>
                  <a:pt x="1974229" y="1875482"/>
                </a:cubicBezTo>
                <a:close/>
                <a:moveTo>
                  <a:pt x="1831186" y="1875855"/>
                </a:moveTo>
                <a:cubicBezTo>
                  <a:pt x="1831186" y="1891030"/>
                  <a:pt x="1841634" y="1901976"/>
                  <a:pt x="1856810" y="1902349"/>
                </a:cubicBezTo>
                <a:cubicBezTo>
                  <a:pt x="1872606" y="1902722"/>
                  <a:pt x="1885542" y="1889662"/>
                  <a:pt x="1884548" y="1874487"/>
                </a:cubicBezTo>
                <a:cubicBezTo>
                  <a:pt x="1883677" y="1860929"/>
                  <a:pt x="1870367" y="1848614"/>
                  <a:pt x="1856810" y="1848863"/>
                </a:cubicBezTo>
                <a:cubicBezTo>
                  <a:pt x="1842630" y="1849236"/>
                  <a:pt x="1831186" y="1861177"/>
                  <a:pt x="1831062" y="1875855"/>
                </a:cubicBezTo>
                <a:close/>
                <a:moveTo>
                  <a:pt x="1767625" y="1848863"/>
                </a:moveTo>
                <a:cubicBezTo>
                  <a:pt x="1752201" y="1849112"/>
                  <a:pt x="1740385" y="1862670"/>
                  <a:pt x="1741753" y="1878467"/>
                </a:cubicBezTo>
                <a:cubicBezTo>
                  <a:pt x="1742997" y="1893269"/>
                  <a:pt x="1754814" y="1903219"/>
                  <a:pt x="1769989" y="1902224"/>
                </a:cubicBezTo>
                <a:cubicBezTo>
                  <a:pt x="1784417" y="1901229"/>
                  <a:pt x="1795861" y="1888666"/>
                  <a:pt x="1795115" y="1874735"/>
                </a:cubicBezTo>
                <a:cubicBezTo>
                  <a:pt x="1794368" y="1861177"/>
                  <a:pt x="1781059" y="1848739"/>
                  <a:pt x="1767625" y="1848863"/>
                </a:cubicBezTo>
                <a:close/>
                <a:moveTo>
                  <a:pt x="1654186" y="1875730"/>
                </a:moveTo>
                <a:cubicBezTo>
                  <a:pt x="1654061" y="1891154"/>
                  <a:pt x="1667371" y="1903219"/>
                  <a:pt x="1683292" y="1902224"/>
                </a:cubicBezTo>
                <a:cubicBezTo>
                  <a:pt x="1698218" y="1901229"/>
                  <a:pt x="1708418" y="1889662"/>
                  <a:pt x="1707672" y="1874487"/>
                </a:cubicBezTo>
                <a:cubicBezTo>
                  <a:pt x="1706925" y="1860058"/>
                  <a:pt x="1694735" y="1848366"/>
                  <a:pt x="1680680" y="1848739"/>
                </a:cubicBezTo>
                <a:cubicBezTo>
                  <a:pt x="1667246" y="1849112"/>
                  <a:pt x="1654310" y="1862172"/>
                  <a:pt x="1654186" y="1875730"/>
                </a:cubicBezTo>
                <a:close/>
                <a:moveTo>
                  <a:pt x="1592118" y="1848863"/>
                </a:moveTo>
                <a:cubicBezTo>
                  <a:pt x="1577316" y="1848614"/>
                  <a:pt x="1563633" y="1863043"/>
                  <a:pt x="1564753" y="1877720"/>
                </a:cubicBezTo>
                <a:cubicBezTo>
                  <a:pt x="1565748" y="1891900"/>
                  <a:pt x="1578062" y="1902846"/>
                  <a:pt x="1592740" y="1902349"/>
                </a:cubicBezTo>
                <a:cubicBezTo>
                  <a:pt x="1607790" y="1901851"/>
                  <a:pt x="1618363" y="1890781"/>
                  <a:pt x="1618239" y="1875606"/>
                </a:cubicBezTo>
                <a:cubicBezTo>
                  <a:pt x="1617990" y="1861053"/>
                  <a:pt x="1606422" y="1849112"/>
                  <a:pt x="1592242" y="1848863"/>
                </a:cubicBezTo>
                <a:close/>
                <a:moveTo>
                  <a:pt x="1503680" y="1848863"/>
                </a:moveTo>
                <a:cubicBezTo>
                  <a:pt x="1489002" y="1847992"/>
                  <a:pt x="1474698" y="1861675"/>
                  <a:pt x="1475071" y="1876477"/>
                </a:cubicBezTo>
                <a:cubicBezTo>
                  <a:pt x="1475320" y="1890657"/>
                  <a:pt x="1487385" y="1902224"/>
                  <a:pt x="1501938" y="1902349"/>
                </a:cubicBezTo>
                <a:cubicBezTo>
                  <a:pt x="1517113" y="1902349"/>
                  <a:pt x="1528059" y="1891900"/>
                  <a:pt x="1528432" y="1876725"/>
                </a:cubicBezTo>
                <a:cubicBezTo>
                  <a:pt x="1528806" y="1862048"/>
                  <a:pt x="1517984" y="1849858"/>
                  <a:pt x="1503680" y="1848863"/>
                </a:cubicBezTo>
                <a:close/>
                <a:moveTo>
                  <a:pt x="1389370" y="1876601"/>
                </a:moveTo>
                <a:cubicBezTo>
                  <a:pt x="1389743" y="1892895"/>
                  <a:pt x="1402430" y="1903841"/>
                  <a:pt x="1418724" y="1902100"/>
                </a:cubicBezTo>
                <a:cubicBezTo>
                  <a:pt x="1433278" y="1900607"/>
                  <a:pt x="1443975" y="1887671"/>
                  <a:pt x="1442606" y="1873616"/>
                </a:cubicBezTo>
                <a:cubicBezTo>
                  <a:pt x="1441238" y="1859933"/>
                  <a:pt x="1427680" y="1848117"/>
                  <a:pt x="1414247" y="1848863"/>
                </a:cubicBezTo>
                <a:cubicBezTo>
                  <a:pt x="1399942" y="1849734"/>
                  <a:pt x="1388996" y="1861923"/>
                  <a:pt x="1389370" y="1876601"/>
                </a:cubicBezTo>
                <a:close/>
                <a:moveTo>
                  <a:pt x="1299812" y="1874611"/>
                </a:moveTo>
                <a:cubicBezTo>
                  <a:pt x="1299190" y="1889662"/>
                  <a:pt x="1309390" y="1901229"/>
                  <a:pt x="1324316" y="1902100"/>
                </a:cubicBezTo>
                <a:cubicBezTo>
                  <a:pt x="1340113" y="1903095"/>
                  <a:pt x="1353547" y="1890781"/>
                  <a:pt x="1353298" y="1875482"/>
                </a:cubicBezTo>
                <a:cubicBezTo>
                  <a:pt x="1353049" y="1862048"/>
                  <a:pt x="1339989" y="1848987"/>
                  <a:pt x="1326679" y="1848739"/>
                </a:cubicBezTo>
                <a:cubicBezTo>
                  <a:pt x="1312624" y="1848366"/>
                  <a:pt x="1300434" y="1860058"/>
                  <a:pt x="1299812" y="1874611"/>
                </a:cubicBezTo>
                <a:close/>
                <a:moveTo>
                  <a:pt x="1237495" y="1902224"/>
                </a:moveTo>
                <a:cubicBezTo>
                  <a:pt x="1252048" y="1901727"/>
                  <a:pt x="1263865" y="1889786"/>
                  <a:pt x="1263741" y="1875730"/>
                </a:cubicBezTo>
                <a:cubicBezTo>
                  <a:pt x="1263741" y="1860929"/>
                  <a:pt x="1249063" y="1847495"/>
                  <a:pt x="1234386" y="1848863"/>
                </a:cubicBezTo>
                <a:cubicBezTo>
                  <a:pt x="1220206" y="1850107"/>
                  <a:pt x="1209633" y="1862670"/>
                  <a:pt x="1210255" y="1877347"/>
                </a:cubicBezTo>
                <a:cubicBezTo>
                  <a:pt x="1211001" y="1892274"/>
                  <a:pt x="1222445" y="1902722"/>
                  <a:pt x="1237371" y="1902349"/>
                </a:cubicBezTo>
                <a:close/>
                <a:moveTo>
                  <a:pt x="1149804" y="1848739"/>
                </a:moveTo>
                <a:cubicBezTo>
                  <a:pt x="1135002" y="1848863"/>
                  <a:pt x="1121692" y="1863541"/>
                  <a:pt x="1122936" y="1878094"/>
                </a:cubicBezTo>
                <a:cubicBezTo>
                  <a:pt x="1124305" y="1892274"/>
                  <a:pt x="1136743" y="1902846"/>
                  <a:pt x="1151421" y="1902100"/>
                </a:cubicBezTo>
                <a:cubicBezTo>
                  <a:pt x="1166347" y="1901354"/>
                  <a:pt x="1176795" y="1889910"/>
                  <a:pt x="1176298" y="1874860"/>
                </a:cubicBezTo>
                <a:cubicBezTo>
                  <a:pt x="1175800" y="1860307"/>
                  <a:pt x="1163859" y="1848490"/>
                  <a:pt x="1149679" y="1848739"/>
                </a:cubicBezTo>
                <a:close/>
                <a:moveTo>
                  <a:pt x="1062361" y="1848739"/>
                </a:moveTo>
                <a:cubicBezTo>
                  <a:pt x="1047808" y="1847619"/>
                  <a:pt x="1033254" y="1861177"/>
                  <a:pt x="1033254" y="1875855"/>
                </a:cubicBezTo>
                <a:cubicBezTo>
                  <a:pt x="1033254" y="1890035"/>
                  <a:pt x="1045195" y="1901851"/>
                  <a:pt x="1059749" y="1902100"/>
                </a:cubicBezTo>
                <a:cubicBezTo>
                  <a:pt x="1074799" y="1902473"/>
                  <a:pt x="1086118" y="1891900"/>
                  <a:pt x="1086740" y="1876850"/>
                </a:cubicBezTo>
                <a:cubicBezTo>
                  <a:pt x="1087362" y="1862172"/>
                  <a:pt x="1076665" y="1849734"/>
                  <a:pt x="1062361" y="1848614"/>
                </a:cubicBezTo>
                <a:close/>
                <a:moveTo>
                  <a:pt x="971932" y="1848739"/>
                </a:moveTo>
                <a:cubicBezTo>
                  <a:pt x="957255" y="1848117"/>
                  <a:pt x="943200" y="1862048"/>
                  <a:pt x="943697" y="1876725"/>
                </a:cubicBezTo>
                <a:cubicBezTo>
                  <a:pt x="944195" y="1890905"/>
                  <a:pt x="956384" y="1902224"/>
                  <a:pt x="970937" y="1902100"/>
                </a:cubicBezTo>
                <a:cubicBezTo>
                  <a:pt x="986112" y="1902100"/>
                  <a:pt x="996934" y="1891278"/>
                  <a:pt x="997058" y="1876103"/>
                </a:cubicBezTo>
                <a:cubicBezTo>
                  <a:pt x="997183" y="1861426"/>
                  <a:pt x="986112" y="1849361"/>
                  <a:pt x="971808" y="1848739"/>
                </a:cubicBezTo>
                <a:close/>
                <a:moveTo>
                  <a:pt x="882748" y="1848739"/>
                </a:moveTo>
                <a:cubicBezTo>
                  <a:pt x="868071" y="1847868"/>
                  <a:pt x="853766" y="1861550"/>
                  <a:pt x="854140" y="1876352"/>
                </a:cubicBezTo>
                <a:cubicBezTo>
                  <a:pt x="854388" y="1890532"/>
                  <a:pt x="866454" y="1902100"/>
                  <a:pt x="881007" y="1902224"/>
                </a:cubicBezTo>
                <a:cubicBezTo>
                  <a:pt x="896182" y="1902224"/>
                  <a:pt x="907128" y="1891776"/>
                  <a:pt x="907501" y="1876601"/>
                </a:cubicBezTo>
                <a:cubicBezTo>
                  <a:pt x="907874" y="1861923"/>
                  <a:pt x="897053" y="1849734"/>
                  <a:pt x="882748" y="1848739"/>
                </a:cubicBezTo>
                <a:close/>
                <a:moveTo>
                  <a:pt x="794808" y="1848739"/>
                </a:moveTo>
                <a:cubicBezTo>
                  <a:pt x="779384" y="1848739"/>
                  <a:pt x="767319" y="1862048"/>
                  <a:pt x="768438" y="1877969"/>
                </a:cubicBezTo>
                <a:cubicBezTo>
                  <a:pt x="769433" y="1892895"/>
                  <a:pt x="781126" y="1902971"/>
                  <a:pt x="796176" y="1902224"/>
                </a:cubicBezTo>
                <a:cubicBezTo>
                  <a:pt x="810605" y="1901478"/>
                  <a:pt x="822297" y="1889164"/>
                  <a:pt x="821799" y="1875108"/>
                </a:cubicBezTo>
                <a:cubicBezTo>
                  <a:pt x="821302" y="1861675"/>
                  <a:pt x="808241" y="1848863"/>
                  <a:pt x="794683" y="1848739"/>
                </a:cubicBezTo>
                <a:close/>
                <a:moveTo>
                  <a:pt x="1059749" y="1763410"/>
                </a:moveTo>
                <a:cubicBezTo>
                  <a:pt x="1045320" y="1763659"/>
                  <a:pt x="1033254" y="1775849"/>
                  <a:pt x="1033628" y="1789904"/>
                </a:cubicBezTo>
                <a:cubicBezTo>
                  <a:pt x="1033876" y="1803214"/>
                  <a:pt x="1047434" y="1816274"/>
                  <a:pt x="1060744" y="1816025"/>
                </a:cubicBezTo>
                <a:cubicBezTo>
                  <a:pt x="1074924" y="1815777"/>
                  <a:pt x="1086491" y="1803462"/>
                  <a:pt x="1086243" y="1789034"/>
                </a:cubicBezTo>
                <a:cubicBezTo>
                  <a:pt x="1085994" y="1774232"/>
                  <a:pt x="1074675" y="1763162"/>
                  <a:pt x="1059749" y="1763410"/>
                </a:cubicBezTo>
                <a:close/>
                <a:moveTo>
                  <a:pt x="704504" y="1848863"/>
                </a:moveTo>
                <a:cubicBezTo>
                  <a:pt x="689205" y="1849236"/>
                  <a:pt x="677388" y="1862919"/>
                  <a:pt x="678756" y="1878716"/>
                </a:cubicBezTo>
                <a:cubicBezTo>
                  <a:pt x="680125" y="1893517"/>
                  <a:pt x="692066" y="1903344"/>
                  <a:pt x="707241" y="1902224"/>
                </a:cubicBezTo>
                <a:cubicBezTo>
                  <a:pt x="721669" y="1901105"/>
                  <a:pt x="732988" y="1888542"/>
                  <a:pt x="732118" y="1874487"/>
                </a:cubicBezTo>
                <a:cubicBezTo>
                  <a:pt x="731247" y="1860929"/>
                  <a:pt x="717938" y="1848490"/>
                  <a:pt x="704504" y="1848863"/>
                </a:cubicBezTo>
                <a:close/>
                <a:moveTo>
                  <a:pt x="589199" y="1875855"/>
                </a:moveTo>
                <a:cubicBezTo>
                  <a:pt x="589199" y="1891030"/>
                  <a:pt x="599647" y="1901976"/>
                  <a:pt x="614822" y="1902349"/>
                </a:cubicBezTo>
                <a:cubicBezTo>
                  <a:pt x="630619" y="1902722"/>
                  <a:pt x="643555" y="1889662"/>
                  <a:pt x="642560" y="1874487"/>
                </a:cubicBezTo>
                <a:cubicBezTo>
                  <a:pt x="641690" y="1860929"/>
                  <a:pt x="628380" y="1848614"/>
                  <a:pt x="614822" y="1848863"/>
                </a:cubicBezTo>
                <a:cubicBezTo>
                  <a:pt x="600642" y="1849236"/>
                  <a:pt x="589199" y="1861177"/>
                  <a:pt x="589075" y="1875855"/>
                </a:cubicBezTo>
                <a:close/>
                <a:moveTo>
                  <a:pt x="530489" y="1848987"/>
                </a:moveTo>
                <a:cubicBezTo>
                  <a:pt x="515812" y="1848117"/>
                  <a:pt x="501507" y="1861799"/>
                  <a:pt x="501881" y="1876601"/>
                </a:cubicBezTo>
                <a:cubicBezTo>
                  <a:pt x="502129" y="1890781"/>
                  <a:pt x="514070" y="1902349"/>
                  <a:pt x="528748" y="1902473"/>
                </a:cubicBezTo>
                <a:cubicBezTo>
                  <a:pt x="543923" y="1902473"/>
                  <a:pt x="554869" y="1892025"/>
                  <a:pt x="555366" y="1876850"/>
                </a:cubicBezTo>
                <a:cubicBezTo>
                  <a:pt x="555739" y="1862172"/>
                  <a:pt x="544918" y="1849983"/>
                  <a:pt x="530614" y="1848987"/>
                </a:cubicBezTo>
                <a:close/>
                <a:moveTo>
                  <a:pt x="441305" y="1848987"/>
                </a:moveTo>
                <a:cubicBezTo>
                  <a:pt x="426752" y="1847868"/>
                  <a:pt x="412199" y="1861426"/>
                  <a:pt x="412199" y="1876103"/>
                </a:cubicBezTo>
                <a:cubicBezTo>
                  <a:pt x="412199" y="1890283"/>
                  <a:pt x="424140" y="1902100"/>
                  <a:pt x="438693" y="1902349"/>
                </a:cubicBezTo>
                <a:cubicBezTo>
                  <a:pt x="453743" y="1902722"/>
                  <a:pt x="465062" y="1892149"/>
                  <a:pt x="465684" y="1877098"/>
                </a:cubicBezTo>
                <a:cubicBezTo>
                  <a:pt x="466306" y="1862421"/>
                  <a:pt x="455609" y="1849983"/>
                  <a:pt x="441305" y="1848863"/>
                </a:cubicBezTo>
                <a:close/>
                <a:moveTo>
                  <a:pt x="376127" y="1877720"/>
                </a:moveTo>
                <a:cubicBezTo>
                  <a:pt x="376998" y="1863043"/>
                  <a:pt x="366549" y="1850480"/>
                  <a:pt x="352245" y="1848987"/>
                </a:cubicBezTo>
                <a:cubicBezTo>
                  <a:pt x="337692" y="1847495"/>
                  <a:pt x="322890" y="1860804"/>
                  <a:pt x="322641" y="1875606"/>
                </a:cubicBezTo>
                <a:cubicBezTo>
                  <a:pt x="322393" y="1889662"/>
                  <a:pt x="334209" y="1901851"/>
                  <a:pt x="348638" y="1902349"/>
                </a:cubicBezTo>
                <a:cubicBezTo>
                  <a:pt x="363688" y="1902971"/>
                  <a:pt x="375256" y="1892522"/>
                  <a:pt x="376003" y="1877596"/>
                </a:cubicBezTo>
                <a:close/>
                <a:moveTo>
                  <a:pt x="236940" y="1875855"/>
                </a:moveTo>
                <a:cubicBezTo>
                  <a:pt x="236940" y="1891030"/>
                  <a:pt x="247388" y="1901976"/>
                  <a:pt x="262563" y="1902349"/>
                </a:cubicBezTo>
                <a:cubicBezTo>
                  <a:pt x="278360" y="1902722"/>
                  <a:pt x="291296" y="1889662"/>
                  <a:pt x="290301" y="1874487"/>
                </a:cubicBezTo>
                <a:cubicBezTo>
                  <a:pt x="289430" y="1860929"/>
                  <a:pt x="276121" y="1848614"/>
                  <a:pt x="262563" y="1848863"/>
                </a:cubicBezTo>
                <a:cubicBezTo>
                  <a:pt x="248383" y="1849236"/>
                  <a:pt x="236940" y="1861177"/>
                  <a:pt x="236815" y="1875855"/>
                </a:cubicBezTo>
                <a:close/>
                <a:moveTo>
                  <a:pt x="174872" y="1848863"/>
                </a:moveTo>
                <a:cubicBezTo>
                  <a:pt x="159697" y="1848117"/>
                  <a:pt x="146885" y="1861302"/>
                  <a:pt x="147382" y="1876974"/>
                </a:cubicBezTo>
                <a:cubicBezTo>
                  <a:pt x="147880" y="1892025"/>
                  <a:pt x="159075" y="1902598"/>
                  <a:pt x="174250" y="1902349"/>
                </a:cubicBezTo>
                <a:cubicBezTo>
                  <a:pt x="188803" y="1902100"/>
                  <a:pt x="200744" y="1890408"/>
                  <a:pt x="200868" y="1876228"/>
                </a:cubicBezTo>
                <a:cubicBezTo>
                  <a:pt x="200868" y="1862794"/>
                  <a:pt x="188430" y="1849485"/>
                  <a:pt x="174872" y="1848863"/>
                </a:cubicBezTo>
                <a:close/>
                <a:moveTo>
                  <a:pt x="84941" y="1848863"/>
                </a:moveTo>
                <a:cubicBezTo>
                  <a:pt x="69766" y="1848366"/>
                  <a:pt x="57079" y="1861675"/>
                  <a:pt x="57825" y="1877472"/>
                </a:cubicBezTo>
                <a:cubicBezTo>
                  <a:pt x="58571" y="1892398"/>
                  <a:pt x="69890" y="1902846"/>
                  <a:pt x="84941" y="1902473"/>
                </a:cubicBezTo>
                <a:cubicBezTo>
                  <a:pt x="99494" y="1902100"/>
                  <a:pt x="111311" y="1890159"/>
                  <a:pt x="111186" y="1875979"/>
                </a:cubicBezTo>
                <a:cubicBezTo>
                  <a:pt x="111186" y="1862545"/>
                  <a:pt x="98250" y="1849361"/>
                  <a:pt x="84817" y="1848863"/>
                </a:cubicBezTo>
                <a:close/>
                <a:moveTo>
                  <a:pt x="13356728" y="1790278"/>
                </a:moveTo>
                <a:cubicBezTo>
                  <a:pt x="13357226" y="1803711"/>
                  <a:pt x="13370659" y="1816399"/>
                  <a:pt x="13384092" y="1816025"/>
                </a:cubicBezTo>
                <a:cubicBezTo>
                  <a:pt x="13398272" y="1815652"/>
                  <a:pt x="13409716" y="1803214"/>
                  <a:pt x="13409342" y="1788785"/>
                </a:cubicBezTo>
                <a:cubicBezTo>
                  <a:pt x="13408969" y="1773983"/>
                  <a:pt x="13397402" y="1763037"/>
                  <a:pt x="13382599" y="1763535"/>
                </a:cubicBezTo>
                <a:cubicBezTo>
                  <a:pt x="13368172" y="1764032"/>
                  <a:pt x="13356230" y="1776347"/>
                  <a:pt x="13356728" y="1790278"/>
                </a:cubicBezTo>
                <a:close/>
                <a:moveTo>
                  <a:pt x="13267294" y="1788785"/>
                </a:moveTo>
                <a:cubicBezTo>
                  <a:pt x="13266922" y="1802219"/>
                  <a:pt x="13279609" y="1815652"/>
                  <a:pt x="13293167" y="1816150"/>
                </a:cubicBezTo>
                <a:cubicBezTo>
                  <a:pt x="13307098" y="1816647"/>
                  <a:pt x="13319537" y="1804582"/>
                  <a:pt x="13319910" y="1790278"/>
                </a:cubicBezTo>
                <a:cubicBezTo>
                  <a:pt x="13320282" y="1775476"/>
                  <a:pt x="13309336" y="1763908"/>
                  <a:pt x="13294535" y="1763535"/>
                </a:cubicBezTo>
                <a:cubicBezTo>
                  <a:pt x="13279981" y="1763162"/>
                  <a:pt x="13267667" y="1774605"/>
                  <a:pt x="13267294" y="1788785"/>
                </a:cubicBezTo>
                <a:close/>
                <a:moveTo>
                  <a:pt x="13181469" y="1789034"/>
                </a:moveTo>
                <a:cubicBezTo>
                  <a:pt x="13181220" y="1803462"/>
                  <a:pt x="13192912" y="1815777"/>
                  <a:pt x="13207092" y="1816025"/>
                </a:cubicBezTo>
                <a:cubicBezTo>
                  <a:pt x="13220402" y="1816274"/>
                  <a:pt x="13233835" y="1803214"/>
                  <a:pt x="13234208" y="1789904"/>
                </a:cubicBezTo>
                <a:cubicBezTo>
                  <a:pt x="13234457" y="1775849"/>
                  <a:pt x="13222391" y="1763659"/>
                  <a:pt x="13208088" y="1763410"/>
                </a:cubicBezTo>
                <a:cubicBezTo>
                  <a:pt x="13193285" y="1763162"/>
                  <a:pt x="13181841" y="1774232"/>
                  <a:pt x="13181594" y="1789034"/>
                </a:cubicBezTo>
                <a:close/>
                <a:moveTo>
                  <a:pt x="13117037" y="1763535"/>
                </a:moveTo>
                <a:cubicBezTo>
                  <a:pt x="13102236" y="1763908"/>
                  <a:pt x="13091290" y="1775600"/>
                  <a:pt x="13091911" y="1790402"/>
                </a:cubicBezTo>
                <a:cubicBezTo>
                  <a:pt x="13092409" y="1804706"/>
                  <a:pt x="13104972" y="1816647"/>
                  <a:pt x="13118903" y="1816150"/>
                </a:cubicBezTo>
                <a:cubicBezTo>
                  <a:pt x="13132461" y="1815528"/>
                  <a:pt x="13145024" y="1802094"/>
                  <a:pt x="13144526" y="1788661"/>
                </a:cubicBezTo>
                <a:cubicBezTo>
                  <a:pt x="13144029" y="1774481"/>
                  <a:pt x="13131715" y="1763162"/>
                  <a:pt x="13117161" y="1763535"/>
                </a:cubicBezTo>
                <a:close/>
                <a:moveTo>
                  <a:pt x="13054969" y="1790153"/>
                </a:moveTo>
                <a:cubicBezTo>
                  <a:pt x="13055467" y="1776222"/>
                  <a:pt x="13043400" y="1763783"/>
                  <a:pt x="13028973" y="1763410"/>
                </a:cubicBezTo>
                <a:cubicBezTo>
                  <a:pt x="13014170" y="1763037"/>
                  <a:pt x="13002603" y="1773983"/>
                  <a:pt x="13002230" y="1788785"/>
                </a:cubicBezTo>
                <a:cubicBezTo>
                  <a:pt x="13001856" y="1803338"/>
                  <a:pt x="13013425" y="1815652"/>
                  <a:pt x="13027480" y="1816025"/>
                </a:cubicBezTo>
                <a:cubicBezTo>
                  <a:pt x="13040913" y="1816399"/>
                  <a:pt x="13054346" y="1803587"/>
                  <a:pt x="13054844" y="1790153"/>
                </a:cubicBezTo>
                <a:close/>
                <a:moveTo>
                  <a:pt x="12939042" y="1763410"/>
                </a:moveTo>
                <a:cubicBezTo>
                  <a:pt x="12924115" y="1763286"/>
                  <a:pt x="12912920" y="1774356"/>
                  <a:pt x="12912796" y="1789158"/>
                </a:cubicBezTo>
                <a:cubicBezTo>
                  <a:pt x="12912796" y="1803711"/>
                  <a:pt x="12924489" y="1815901"/>
                  <a:pt x="12938544" y="1815901"/>
                </a:cubicBezTo>
                <a:cubicBezTo>
                  <a:pt x="12951728" y="1815901"/>
                  <a:pt x="12965163" y="1802840"/>
                  <a:pt x="12965412" y="1789531"/>
                </a:cubicBezTo>
                <a:cubicBezTo>
                  <a:pt x="12965536" y="1775476"/>
                  <a:pt x="12953470" y="1763410"/>
                  <a:pt x="12939042" y="1763286"/>
                </a:cubicBezTo>
                <a:close/>
                <a:moveTo>
                  <a:pt x="12878093" y="1788287"/>
                </a:moveTo>
                <a:cubicBezTo>
                  <a:pt x="12877471" y="1773486"/>
                  <a:pt x="12865779" y="1762788"/>
                  <a:pt x="12850977" y="1763410"/>
                </a:cubicBezTo>
                <a:cubicBezTo>
                  <a:pt x="12836549" y="1764032"/>
                  <a:pt x="12824856" y="1776595"/>
                  <a:pt x="12825603" y="1790651"/>
                </a:cubicBezTo>
                <a:cubicBezTo>
                  <a:pt x="12826349" y="1804209"/>
                  <a:pt x="12839906" y="1816647"/>
                  <a:pt x="12853341" y="1816025"/>
                </a:cubicBezTo>
                <a:cubicBezTo>
                  <a:pt x="12867521" y="1815403"/>
                  <a:pt x="12878714" y="1802840"/>
                  <a:pt x="12878093" y="1788412"/>
                </a:cubicBezTo>
                <a:close/>
                <a:moveTo>
                  <a:pt x="12735920" y="1790278"/>
                </a:moveTo>
                <a:cubicBezTo>
                  <a:pt x="12736418" y="1803711"/>
                  <a:pt x="12749976" y="1816399"/>
                  <a:pt x="12763286" y="1816025"/>
                </a:cubicBezTo>
                <a:cubicBezTo>
                  <a:pt x="12777466" y="1815652"/>
                  <a:pt x="12788908" y="1803214"/>
                  <a:pt x="12788535" y="1788785"/>
                </a:cubicBezTo>
                <a:cubicBezTo>
                  <a:pt x="12788163" y="1773983"/>
                  <a:pt x="12776594" y="1763037"/>
                  <a:pt x="12761793" y="1763535"/>
                </a:cubicBezTo>
                <a:cubicBezTo>
                  <a:pt x="12747364" y="1764032"/>
                  <a:pt x="12735424" y="1776471"/>
                  <a:pt x="12735920" y="1790402"/>
                </a:cubicBezTo>
                <a:close/>
                <a:moveTo>
                  <a:pt x="12698978" y="1790775"/>
                </a:moveTo>
                <a:cubicBezTo>
                  <a:pt x="12699725" y="1775849"/>
                  <a:pt x="12689027" y="1764157"/>
                  <a:pt x="12674226" y="1763535"/>
                </a:cubicBezTo>
                <a:cubicBezTo>
                  <a:pt x="12659672" y="1762913"/>
                  <a:pt x="12647233" y="1773983"/>
                  <a:pt x="12646488" y="1788163"/>
                </a:cubicBezTo>
                <a:cubicBezTo>
                  <a:pt x="12645741" y="1801597"/>
                  <a:pt x="12658055" y="1815155"/>
                  <a:pt x="12671738" y="1816025"/>
                </a:cubicBezTo>
                <a:cubicBezTo>
                  <a:pt x="12685670" y="1816896"/>
                  <a:pt x="12698356" y="1805079"/>
                  <a:pt x="12698978" y="1790775"/>
                </a:cubicBezTo>
                <a:close/>
                <a:moveTo>
                  <a:pt x="12586161" y="1763535"/>
                </a:moveTo>
                <a:cubicBezTo>
                  <a:pt x="12571359" y="1763659"/>
                  <a:pt x="12560288" y="1775103"/>
                  <a:pt x="12560537" y="1790029"/>
                </a:cubicBezTo>
                <a:cubicBezTo>
                  <a:pt x="12560786" y="1804458"/>
                  <a:pt x="12573100" y="1816523"/>
                  <a:pt x="12587031" y="1816150"/>
                </a:cubicBezTo>
                <a:cubicBezTo>
                  <a:pt x="12600464" y="1815901"/>
                  <a:pt x="12613401" y="1802467"/>
                  <a:pt x="12613152" y="1789034"/>
                </a:cubicBezTo>
                <a:cubicBezTo>
                  <a:pt x="12612903" y="1774854"/>
                  <a:pt x="12600713" y="1763286"/>
                  <a:pt x="12586161" y="1763535"/>
                </a:cubicBezTo>
                <a:close/>
                <a:moveTo>
                  <a:pt x="12496852" y="1763535"/>
                </a:moveTo>
                <a:cubicBezTo>
                  <a:pt x="12481926" y="1763535"/>
                  <a:pt x="12470856" y="1774854"/>
                  <a:pt x="12470980" y="1789780"/>
                </a:cubicBezTo>
                <a:cubicBezTo>
                  <a:pt x="12471105" y="1804209"/>
                  <a:pt x="12483170" y="1816399"/>
                  <a:pt x="12497226" y="1816150"/>
                </a:cubicBezTo>
                <a:cubicBezTo>
                  <a:pt x="12510534" y="1816025"/>
                  <a:pt x="12523720" y="1802592"/>
                  <a:pt x="12523595" y="1789282"/>
                </a:cubicBezTo>
                <a:cubicBezTo>
                  <a:pt x="12523595" y="1775103"/>
                  <a:pt x="12511281" y="1763410"/>
                  <a:pt x="12496852" y="1763535"/>
                </a:cubicBezTo>
                <a:close/>
                <a:moveTo>
                  <a:pt x="12434037" y="1788785"/>
                </a:moveTo>
                <a:cubicBezTo>
                  <a:pt x="12433665" y="1774605"/>
                  <a:pt x="12421351" y="1763286"/>
                  <a:pt x="12406797" y="1763535"/>
                </a:cubicBezTo>
                <a:cubicBezTo>
                  <a:pt x="12391995" y="1763908"/>
                  <a:pt x="12381049" y="1775476"/>
                  <a:pt x="12381547" y="1790278"/>
                </a:cubicBezTo>
                <a:cubicBezTo>
                  <a:pt x="12381920" y="1804582"/>
                  <a:pt x="12394483" y="1816647"/>
                  <a:pt x="12408414" y="1816150"/>
                </a:cubicBezTo>
                <a:cubicBezTo>
                  <a:pt x="12421847" y="1815652"/>
                  <a:pt x="12434535" y="1802094"/>
                  <a:pt x="12434161" y="1788785"/>
                </a:cubicBezTo>
                <a:close/>
                <a:moveTo>
                  <a:pt x="12319977" y="1763535"/>
                </a:moveTo>
                <a:cubicBezTo>
                  <a:pt x="12305547" y="1764032"/>
                  <a:pt x="12293607" y="1776471"/>
                  <a:pt x="12294103" y="1790402"/>
                </a:cubicBezTo>
                <a:cubicBezTo>
                  <a:pt x="12294601" y="1803836"/>
                  <a:pt x="12308159" y="1816523"/>
                  <a:pt x="12321594" y="1816150"/>
                </a:cubicBezTo>
                <a:cubicBezTo>
                  <a:pt x="12335774" y="1815652"/>
                  <a:pt x="12347216" y="1803338"/>
                  <a:pt x="12346843" y="1788785"/>
                </a:cubicBezTo>
                <a:cubicBezTo>
                  <a:pt x="12346471" y="1773983"/>
                  <a:pt x="12334902" y="1763037"/>
                  <a:pt x="12320101" y="1763535"/>
                </a:cubicBezTo>
                <a:close/>
                <a:moveTo>
                  <a:pt x="12230543" y="1763535"/>
                </a:moveTo>
                <a:cubicBezTo>
                  <a:pt x="12216114" y="1763908"/>
                  <a:pt x="12204173" y="1776347"/>
                  <a:pt x="12204547" y="1790278"/>
                </a:cubicBezTo>
                <a:cubicBezTo>
                  <a:pt x="12204920" y="1803711"/>
                  <a:pt x="12218478" y="1816523"/>
                  <a:pt x="12231911" y="1816150"/>
                </a:cubicBezTo>
                <a:cubicBezTo>
                  <a:pt x="12246092" y="1815777"/>
                  <a:pt x="12257535" y="1803462"/>
                  <a:pt x="12257286" y="1788909"/>
                </a:cubicBezTo>
                <a:cubicBezTo>
                  <a:pt x="12256913" y="1774107"/>
                  <a:pt x="12245469" y="1763162"/>
                  <a:pt x="12230667" y="1763535"/>
                </a:cubicBezTo>
                <a:close/>
                <a:moveTo>
                  <a:pt x="12142354" y="1763535"/>
                </a:moveTo>
                <a:cubicBezTo>
                  <a:pt x="12127801" y="1763162"/>
                  <a:pt x="12115487" y="1774605"/>
                  <a:pt x="12115114" y="1788785"/>
                </a:cubicBezTo>
                <a:cubicBezTo>
                  <a:pt x="12114741" y="1802219"/>
                  <a:pt x="12127428" y="1815652"/>
                  <a:pt x="12140986" y="1816150"/>
                </a:cubicBezTo>
                <a:cubicBezTo>
                  <a:pt x="12154917" y="1816647"/>
                  <a:pt x="12167356" y="1804582"/>
                  <a:pt x="12167728" y="1790278"/>
                </a:cubicBezTo>
                <a:cubicBezTo>
                  <a:pt x="12168102" y="1775476"/>
                  <a:pt x="12157156" y="1763908"/>
                  <a:pt x="12142354" y="1763535"/>
                </a:cubicBezTo>
                <a:close/>
                <a:moveTo>
                  <a:pt x="12025556" y="1788785"/>
                </a:moveTo>
                <a:cubicBezTo>
                  <a:pt x="12025183" y="1802219"/>
                  <a:pt x="12037994" y="1815652"/>
                  <a:pt x="12051428" y="1816150"/>
                </a:cubicBezTo>
                <a:cubicBezTo>
                  <a:pt x="12065359" y="1816647"/>
                  <a:pt x="12077798" y="1804582"/>
                  <a:pt x="12078171" y="1790153"/>
                </a:cubicBezTo>
                <a:cubicBezTo>
                  <a:pt x="12078544" y="1775351"/>
                  <a:pt x="12067598" y="1763783"/>
                  <a:pt x="12052796" y="1763535"/>
                </a:cubicBezTo>
                <a:cubicBezTo>
                  <a:pt x="12038244" y="1763162"/>
                  <a:pt x="12025929" y="1774605"/>
                  <a:pt x="12025556" y="1788785"/>
                </a:cubicBezTo>
                <a:close/>
                <a:moveTo>
                  <a:pt x="11964980" y="1763535"/>
                </a:moveTo>
                <a:cubicBezTo>
                  <a:pt x="11950179" y="1763908"/>
                  <a:pt x="11939233" y="1775351"/>
                  <a:pt x="11939606" y="1790153"/>
                </a:cubicBezTo>
                <a:cubicBezTo>
                  <a:pt x="11939979" y="1804458"/>
                  <a:pt x="11952417" y="1816523"/>
                  <a:pt x="11966348" y="1816150"/>
                </a:cubicBezTo>
                <a:cubicBezTo>
                  <a:pt x="11979782" y="1815652"/>
                  <a:pt x="11992594" y="1802219"/>
                  <a:pt x="11992221" y="1788785"/>
                </a:cubicBezTo>
                <a:cubicBezTo>
                  <a:pt x="11991848" y="1774605"/>
                  <a:pt x="11979533" y="1763162"/>
                  <a:pt x="11964980" y="1763535"/>
                </a:cubicBezTo>
                <a:close/>
                <a:moveTo>
                  <a:pt x="11850173" y="1788287"/>
                </a:moveTo>
                <a:cubicBezTo>
                  <a:pt x="11849551" y="1802840"/>
                  <a:pt x="11860745" y="1815279"/>
                  <a:pt x="11874926" y="1816025"/>
                </a:cubicBezTo>
                <a:cubicBezTo>
                  <a:pt x="11888359" y="1816647"/>
                  <a:pt x="11901917" y="1804333"/>
                  <a:pt x="11902663" y="1790651"/>
                </a:cubicBezTo>
                <a:cubicBezTo>
                  <a:pt x="11903410" y="1776720"/>
                  <a:pt x="11891717" y="1764157"/>
                  <a:pt x="11877289" y="1763410"/>
                </a:cubicBezTo>
                <a:cubicBezTo>
                  <a:pt x="11862487" y="1762788"/>
                  <a:pt x="11850670" y="1773486"/>
                  <a:pt x="11850173" y="1788287"/>
                </a:cubicBezTo>
                <a:close/>
                <a:moveTo>
                  <a:pt x="11786114" y="1763535"/>
                </a:moveTo>
                <a:cubicBezTo>
                  <a:pt x="11771312" y="1763783"/>
                  <a:pt x="11760243" y="1775227"/>
                  <a:pt x="11760615" y="1790029"/>
                </a:cubicBezTo>
                <a:cubicBezTo>
                  <a:pt x="11760989" y="1804333"/>
                  <a:pt x="11773303" y="1816523"/>
                  <a:pt x="11787234" y="1816150"/>
                </a:cubicBezTo>
                <a:cubicBezTo>
                  <a:pt x="11800668" y="1815777"/>
                  <a:pt x="11813479" y="1802467"/>
                  <a:pt x="11813230" y="1789034"/>
                </a:cubicBezTo>
                <a:cubicBezTo>
                  <a:pt x="11812982" y="1774854"/>
                  <a:pt x="11800668" y="1763410"/>
                  <a:pt x="11786114" y="1763535"/>
                </a:cubicBezTo>
                <a:close/>
                <a:moveTo>
                  <a:pt x="11698672" y="1763535"/>
                </a:moveTo>
                <a:cubicBezTo>
                  <a:pt x="11684243" y="1764281"/>
                  <a:pt x="11672550" y="1776844"/>
                  <a:pt x="11673421" y="1790775"/>
                </a:cubicBezTo>
                <a:cubicBezTo>
                  <a:pt x="11674168" y="1804333"/>
                  <a:pt x="11687850" y="1816647"/>
                  <a:pt x="11701283" y="1816025"/>
                </a:cubicBezTo>
                <a:cubicBezTo>
                  <a:pt x="11715464" y="1815279"/>
                  <a:pt x="11726658" y="1802716"/>
                  <a:pt x="11726037" y="1788287"/>
                </a:cubicBezTo>
                <a:cubicBezTo>
                  <a:pt x="11725414" y="1773486"/>
                  <a:pt x="11713722" y="1762788"/>
                  <a:pt x="11698796" y="1763535"/>
                </a:cubicBezTo>
                <a:close/>
                <a:moveTo>
                  <a:pt x="11609363" y="1763535"/>
                </a:moveTo>
                <a:cubicBezTo>
                  <a:pt x="11594934" y="1764032"/>
                  <a:pt x="11583117" y="1776595"/>
                  <a:pt x="11583740" y="1790526"/>
                </a:cubicBezTo>
                <a:cubicBezTo>
                  <a:pt x="11584362" y="1804084"/>
                  <a:pt x="11597919" y="1816647"/>
                  <a:pt x="11611353" y="1816150"/>
                </a:cubicBezTo>
                <a:cubicBezTo>
                  <a:pt x="11625533" y="1815652"/>
                  <a:pt x="11636852" y="1803214"/>
                  <a:pt x="11636355" y="1788661"/>
                </a:cubicBezTo>
                <a:cubicBezTo>
                  <a:pt x="11635857" y="1773859"/>
                  <a:pt x="11624165" y="1763037"/>
                  <a:pt x="11609363" y="1763535"/>
                </a:cubicBezTo>
                <a:close/>
                <a:moveTo>
                  <a:pt x="11519930" y="1763535"/>
                </a:moveTo>
                <a:cubicBezTo>
                  <a:pt x="11505501" y="1764032"/>
                  <a:pt x="11493561" y="1776471"/>
                  <a:pt x="11494058" y="1790402"/>
                </a:cubicBezTo>
                <a:cubicBezTo>
                  <a:pt x="11494555" y="1803836"/>
                  <a:pt x="11508113" y="1816523"/>
                  <a:pt x="11521547" y="1816150"/>
                </a:cubicBezTo>
                <a:cubicBezTo>
                  <a:pt x="11535727" y="1815652"/>
                  <a:pt x="11547171" y="1803338"/>
                  <a:pt x="11546797" y="1788785"/>
                </a:cubicBezTo>
                <a:cubicBezTo>
                  <a:pt x="11546424" y="1773983"/>
                  <a:pt x="11534856" y="1763037"/>
                  <a:pt x="11520054" y="1763535"/>
                </a:cubicBezTo>
                <a:close/>
                <a:moveTo>
                  <a:pt x="11435348" y="1763535"/>
                </a:moveTo>
                <a:cubicBezTo>
                  <a:pt x="11420546" y="1763037"/>
                  <a:pt x="11408854" y="1773859"/>
                  <a:pt x="11408356" y="1788661"/>
                </a:cubicBezTo>
                <a:cubicBezTo>
                  <a:pt x="11407859" y="1803214"/>
                  <a:pt x="11419178" y="1815652"/>
                  <a:pt x="11433358" y="1816150"/>
                </a:cubicBezTo>
                <a:cubicBezTo>
                  <a:pt x="11446792" y="1816647"/>
                  <a:pt x="11460349" y="1804084"/>
                  <a:pt x="11460971" y="1790526"/>
                </a:cubicBezTo>
                <a:cubicBezTo>
                  <a:pt x="11461593" y="1776595"/>
                  <a:pt x="11449652" y="1764032"/>
                  <a:pt x="11435348" y="1763535"/>
                </a:cubicBezTo>
                <a:close/>
                <a:moveTo>
                  <a:pt x="11345666" y="1763535"/>
                </a:moveTo>
                <a:cubicBezTo>
                  <a:pt x="11330864" y="1763037"/>
                  <a:pt x="11319297" y="1773983"/>
                  <a:pt x="11318923" y="1788785"/>
                </a:cubicBezTo>
                <a:cubicBezTo>
                  <a:pt x="11318550" y="1803338"/>
                  <a:pt x="11329994" y="1815652"/>
                  <a:pt x="11344174" y="1816150"/>
                </a:cubicBezTo>
                <a:cubicBezTo>
                  <a:pt x="11357607" y="1816523"/>
                  <a:pt x="11371165" y="1803836"/>
                  <a:pt x="11371662" y="1790402"/>
                </a:cubicBezTo>
                <a:cubicBezTo>
                  <a:pt x="11372160" y="1776471"/>
                  <a:pt x="11360219" y="1764032"/>
                  <a:pt x="11345791" y="1763535"/>
                </a:cubicBezTo>
                <a:close/>
                <a:moveTo>
                  <a:pt x="11229242" y="1790402"/>
                </a:moveTo>
                <a:cubicBezTo>
                  <a:pt x="11229739" y="1804706"/>
                  <a:pt x="11242178" y="1816772"/>
                  <a:pt x="11256109" y="1816274"/>
                </a:cubicBezTo>
                <a:cubicBezTo>
                  <a:pt x="11269543" y="1815777"/>
                  <a:pt x="11282229" y="1802219"/>
                  <a:pt x="11281857" y="1788785"/>
                </a:cubicBezTo>
                <a:cubicBezTo>
                  <a:pt x="11281359" y="1774605"/>
                  <a:pt x="11269045" y="1763286"/>
                  <a:pt x="11254492" y="1763659"/>
                </a:cubicBezTo>
                <a:cubicBezTo>
                  <a:pt x="11239690" y="1764032"/>
                  <a:pt x="11228744" y="1775600"/>
                  <a:pt x="11229242" y="1790402"/>
                </a:cubicBezTo>
                <a:close/>
                <a:moveTo>
                  <a:pt x="11139684" y="1790900"/>
                </a:moveTo>
                <a:cubicBezTo>
                  <a:pt x="11140306" y="1805204"/>
                  <a:pt x="11152994" y="1817020"/>
                  <a:pt x="11166925" y="1816150"/>
                </a:cubicBezTo>
                <a:cubicBezTo>
                  <a:pt x="11180482" y="1815403"/>
                  <a:pt x="11192921" y="1801721"/>
                  <a:pt x="11192174" y="1788287"/>
                </a:cubicBezTo>
                <a:cubicBezTo>
                  <a:pt x="11191428" y="1774107"/>
                  <a:pt x="11178990" y="1763037"/>
                  <a:pt x="11164437" y="1763659"/>
                </a:cubicBezTo>
                <a:cubicBezTo>
                  <a:pt x="11149635" y="1764281"/>
                  <a:pt x="11138938" y="1775973"/>
                  <a:pt x="11139684" y="1790900"/>
                </a:cubicBezTo>
                <a:close/>
                <a:moveTo>
                  <a:pt x="11078362" y="1763659"/>
                </a:moveTo>
                <a:cubicBezTo>
                  <a:pt x="11063933" y="1764032"/>
                  <a:pt x="11051868" y="1776222"/>
                  <a:pt x="11052241" y="1790278"/>
                </a:cubicBezTo>
                <a:cubicBezTo>
                  <a:pt x="11052615" y="1803711"/>
                  <a:pt x="11066048" y="1816523"/>
                  <a:pt x="11079357" y="1816274"/>
                </a:cubicBezTo>
                <a:cubicBezTo>
                  <a:pt x="11093537" y="1816025"/>
                  <a:pt x="11105105" y="1803711"/>
                  <a:pt x="11104857" y="1789158"/>
                </a:cubicBezTo>
                <a:cubicBezTo>
                  <a:pt x="11104608" y="1774356"/>
                  <a:pt x="11093164" y="1763286"/>
                  <a:pt x="11078362" y="1763659"/>
                </a:cubicBezTo>
                <a:close/>
                <a:moveTo>
                  <a:pt x="10962808" y="1788909"/>
                </a:moveTo>
                <a:cubicBezTo>
                  <a:pt x="10962435" y="1802343"/>
                  <a:pt x="10975122" y="1815777"/>
                  <a:pt x="10988680" y="1816274"/>
                </a:cubicBezTo>
                <a:cubicBezTo>
                  <a:pt x="11002611" y="1816772"/>
                  <a:pt x="11015050" y="1804706"/>
                  <a:pt x="11015423" y="1790402"/>
                </a:cubicBezTo>
                <a:cubicBezTo>
                  <a:pt x="11015796" y="1775600"/>
                  <a:pt x="11004850" y="1764032"/>
                  <a:pt x="10990048" y="1763659"/>
                </a:cubicBezTo>
                <a:cubicBezTo>
                  <a:pt x="10975496" y="1763286"/>
                  <a:pt x="10963181" y="1774729"/>
                  <a:pt x="10962808" y="1788909"/>
                </a:cubicBezTo>
                <a:close/>
                <a:moveTo>
                  <a:pt x="10900740" y="1763659"/>
                </a:moveTo>
                <a:cubicBezTo>
                  <a:pt x="10886187" y="1763162"/>
                  <a:pt x="10873873" y="1774481"/>
                  <a:pt x="10873250" y="1788661"/>
                </a:cubicBezTo>
                <a:cubicBezTo>
                  <a:pt x="10872753" y="1802094"/>
                  <a:pt x="10885316" y="1815652"/>
                  <a:pt x="10898875" y="1816274"/>
                </a:cubicBezTo>
                <a:cubicBezTo>
                  <a:pt x="10912806" y="1816896"/>
                  <a:pt x="10925368" y="1804955"/>
                  <a:pt x="10925866" y="1790651"/>
                </a:cubicBezTo>
                <a:cubicBezTo>
                  <a:pt x="10926363" y="1775849"/>
                  <a:pt x="10915542" y="1764157"/>
                  <a:pt x="10900740" y="1763659"/>
                </a:cubicBezTo>
                <a:close/>
                <a:moveTo>
                  <a:pt x="10787300" y="1790029"/>
                </a:moveTo>
                <a:cubicBezTo>
                  <a:pt x="10787550" y="1804333"/>
                  <a:pt x="10799864" y="1816523"/>
                  <a:pt x="10813795" y="1816150"/>
                </a:cubicBezTo>
                <a:cubicBezTo>
                  <a:pt x="10827228" y="1815901"/>
                  <a:pt x="10840164" y="1802467"/>
                  <a:pt x="10839915" y="1789034"/>
                </a:cubicBezTo>
                <a:cubicBezTo>
                  <a:pt x="10839667" y="1774854"/>
                  <a:pt x="10827477" y="1763286"/>
                  <a:pt x="10812924" y="1763535"/>
                </a:cubicBezTo>
                <a:cubicBezTo>
                  <a:pt x="10798122" y="1763783"/>
                  <a:pt x="10787051" y="1775103"/>
                  <a:pt x="10787300" y="1790029"/>
                </a:cubicBezTo>
                <a:close/>
                <a:moveTo>
                  <a:pt x="10697743" y="1790029"/>
                </a:moveTo>
                <a:cubicBezTo>
                  <a:pt x="10697992" y="1804333"/>
                  <a:pt x="10710306" y="1816523"/>
                  <a:pt x="10724237" y="1816150"/>
                </a:cubicBezTo>
                <a:cubicBezTo>
                  <a:pt x="10737671" y="1815901"/>
                  <a:pt x="10750607" y="1802467"/>
                  <a:pt x="10750358" y="1789034"/>
                </a:cubicBezTo>
                <a:cubicBezTo>
                  <a:pt x="10750109" y="1774854"/>
                  <a:pt x="10737920" y="1763286"/>
                  <a:pt x="10723366" y="1763535"/>
                </a:cubicBezTo>
                <a:cubicBezTo>
                  <a:pt x="10708564" y="1763783"/>
                  <a:pt x="10697495" y="1775103"/>
                  <a:pt x="10697743" y="1790029"/>
                </a:cubicBezTo>
                <a:close/>
                <a:moveTo>
                  <a:pt x="10634804" y="1763535"/>
                </a:moveTo>
                <a:cubicBezTo>
                  <a:pt x="10620002" y="1763162"/>
                  <a:pt x="10608559" y="1774232"/>
                  <a:pt x="10608310" y="1789034"/>
                </a:cubicBezTo>
                <a:cubicBezTo>
                  <a:pt x="10608062" y="1803462"/>
                  <a:pt x="10619629" y="1815777"/>
                  <a:pt x="10633809" y="1816150"/>
                </a:cubicBezTo>
                <a:cubicBezTo>
                  <a:pt x="10647243" y="1816399"/>
                  <a:pt x="10660676" y="1803587"/>
                  <a:pt x="10660925" y="1790153"/>
                </a:cubicBezTo>
                <a:cubicBezTo>
                  <a:pt x="10661298" y="1776222"/>
                  <a:pt x="10649233" y="1763908"/>
                  <a:pt x="10634804" y="1763535"/>
                </a:cubicBezTo>
                <a:close/>
                <a:moveTo>
                  <a:pt x="10520992" y="1788785"/>
                </a:moveTo>
                <a:cubicBezTo>
                  <a:pt x="10520618" y="1802219"/>
                  <a:pt x="10533306" y="1815652"/>
                  <a:pt x="10546739" y="1816150"/>
                </a:cubicBezTo>
                <a:cubicBezTo>
                  <a:pt x="10560671" y="1816647"/>
                  <a:pt x="10573109" y="1804582"/>
                  <a:pt x="10573482" y="1790278"/>
                </a:cubicBezTo>
                <a:cubicBezTo>
                  <a:pt x="10573856" y="1775476"/>
                  <a:pt x="10563034" y="1763908"/>
                  <a:pt x="10548108" y="1763535"/>
                </a:cubicBezTo>
                <a:cubicBezTo>
                  <a:pt x="10533554" y="1763162"/>
                  <a:pt x="10521240" y="1774605"/>
                  <a:pt x="10520867" y="1788785"/>
                </a:cubicBezTo>
                <a:close/>
                <a:moveTo>
                  <a:pt x="10456684" y="1763535"/>
                </a:moveTo>
                <a:cubicBezTo>
                  <a:pt x="10442380" y="1764281"/>
                  <a:pt x="10430688" y="1776844"/>
                  <a:pt x="10431434" y="1790775"/>
                </a:cubicBezTo>
                <a:cubicBezTo>
                  <a:pt x="10432181" y="1804333"/>
                  <a:pt x="10445863" y="1816647"/>
                  <a:pt x="10459297" y="1816025"/>
                </a:cubicBezTo>
                <a:cubicBezTo>
                  <a:pt x="10473477" y="1815279"/>
                  <a:pt x="10484546" y="1802716"/>
                  <a:pt x="10483925" y="1788287"/>
                </a:cubicBezTo>
                <a:cubicBezTo>
                  <a:pt x="10483303" y="1773486"/>
                  <a:pt x="10471486" y="1762788"/>
                  <a:pt x="10456684" y="1763535"/>
                </a:cubicBezTo>
                <a:close/>
                <a:moveTo>
                  <a:pt x="10367127" y="1763535"/>
                </a:moveTo>
                <a:cubicBezTo>
                  <a:pt x="10352698" y="1764281"/>
                  <a:pt x="10341006" y="1776844"/>
                  <a:pt x="10341877" y="1790775"/>
                </a:cubicBezTo>
                <a:cubicBezTo>
                  <a:pt x="10342623" y="1804333"/>
                  <a:pt x="10356305" y="1816772"/>
                  <a:pt x="10369739" y="1816025"/>
                </a:cubicBezTo>
                <a:cubicBezTo>
                  <a:pt x="10383919" y="1815279"/>
                  <a:pt x="10395114" y="1802716"/>
                  <a:pt x="10394492" y="1788287"/>
                </a:cubicBezTo>
                <a:cubicBezTo>
                  <a:pt x="10393870" y="1773486"/>
                  <a:pt x="10382178" y="1762788"/>
                  <a:pt x="10367251" y="1763535"/>
                </a:cubicBezTo>
                <a:close/>
                <a:moveTo>
                  <a:pt x="10255927" y="1790029"/>
                </a:moveTo>
                <a:cubicBezTo>
                  <a:pt x="10256175" y="1804333"/>
                  <a:pt x="10268489" y="1816523"/>
                  <a:pt x="10282420" y="1816150"/>
                </a:cubicBezTo>
                <a:cubicBezTo>
                  <a:pt x="10295854" y="1815901"/>
                  <a:pt x="10308791" y="1802467"/>
                  <a:pt x="10308542" y="1789034"/>
                </a:cubicBezTo>
                <a:cubicBezTo>
                  <a:pt x="10308293" y="1774854"/>
                  <a:pt x="10296103" y="1763286"/>
                  <a:pt x="10281550" y="1763535"/>
                </a:cubicBezTo>
                <a:cubicBezTo>
                  <a:pt x="10266748" y="1763783"/>
                  <a:pt x="10255678" y="1775103"/>
                  <a:pt x="10255927" y="1790029"/>
                </a:cubicBezTo>
                <a:close/>
                <a:moveTo>
                  <a:pt x="10193112" y="1763535"/>
                </a:moveTo>
                <a:cubicBezTo>
                  <a:pt x="10178310" y="1763162"/>
                  <a:pt x="10166742" y="1774107"/>
                  <a:pt x="10166494" y="1788909"/>
                </a:cubicBezTo>
                <a:cubicBezTo>
                  <a:pt x="10166120" y="1803462"/>
                  <a:pt x="10177688" y="1815777"/>
                  <a:pt x="10191868" y="1816150"/>
                </a:cubicBezTo>
                <a:cubicBezTo>
                  <a:pt x="10205302" y="1816523"/>
                  <a:pt x="10218735" y="1803711"/>
                  <a:pt x="10219233" y="1790278"/>
                </a:cubicBezTo>
                <a:cubicBezTo>
                  <a:pt x="10219730" y="1776347"/>
                  <a:pt x="10207665" y="1763908"/>
                  <a:pt x="10193236" y="1763535"/>
                </a:cubicBezTo>
                <a:close/>
                <a:moveTo>
                  <a:pt x="10102435" y="1763535"/>
                </a:moveTo>
                <a:cubicBezTo>
                  <a:pt x="10087633" y="1763659"/>
                  <a:pt x="10076563" y="1775103"/>
                  <a:pt x="10076812" y="1790029"/>
                </a:cubicBezTo>
                <a:cubicBezTo>
                  <a:pt x="10077061" y="1804458"/>
                  <a:pt x="10089375" y="1816523"/>
                  <a:pt x="10103306" y="1816150"/>
                </a:cubicBezTo>
                <a:cubicBezTo>
                  <a:pt x="10116740" y="1815901"/>
                  <a:pt x="10129676" y="1802467"/>
                  <a:pt x="10129426" y="1789034"/>
                </a:cubicBezTo>
                <a:cubicBezTo>
                  <a:pt x="10129178" y="1774854"/>
                  <a:pt x="10116988" y="1763286"/>
                  <a:pt x="10102435" y="1763535"/>
                </a:cubicBezTo>
                <a:close/>
                <a:moveTo>
                  <a:pt x="10013499" y="1763535"/>
                </a:moveTo>
                <a:cubicBezTo>
                  <a:pt x="9998574" y="1763410"/>
                  <a:pt x="9987379" y="1774481"/>
                  <a:pt x="9987254" y="1789282"/>
                </a:cubicBezTo>
                <a:cubicBezTo>
                  <a:pt x="9987254" y="1803836"/>
                  <a:pt x="9998946" y="1816025"/>
                  <a:pt x="10013002" y="1816025"/>
                </a:cubicBezTo>
                <a:cubicBezTo>
                  <a:pt x="10026187" y="1816025"/>
                  <a:pt x="10039621" y="1802965"/>
                  <a:pt x="10039869" y="1789656"/>
                </a:cubicBezTo>
                <a:cubicBezTo>
                  <a:pt x="10039993" y="1775600"/>
                  <a:pt x="10027928" y="1763535"/>
                  <a:pt x="10013499" y="1763410"/>
                </a:cubicBezTo>
                <a:close/>
                <a:moveTo>
                  <a:pt x="9927425" y="1763535"/>
                </a:moveTo>
                <a:cubicBezTo>
                  <a:pt x="9912872" y="1763162"/>
                  <a:pt x="9900558" y="1774356"/>
                  <a:pt x="9900060" y="1788536"/>
                </a:cubicBezTo>
                <a:cubicBezTo>
                  <a:pt x="9899563" y="1801970"/>
                  <a:pt x="9912126" y="1815528"/>
                  <a:pt x="9925683" y="1816025"/>
                </a:cubicBezTo>
                <a:cubicBezTo>
                  <a:pt x="9939614" y="1816647"/>
                  <a:pt x="9952177" y="1804706"/>
                  <a:pt x="9952675" y="1790278"/>
                </a:cubicBezTo>
                <a:cubicBezTo>
                  <a:pt x="9953173" y="1775476"/>
                  <a:pt x="9942351" y="1763783"/>
                  <a:pt x="9927549" y="1763410"/>
                </a:cubicBezTo>
                <a:close/>
                <a:moveTo>
                  <a:pt x="9810379" y="1788785"/>
                </a:moveTo>
                <a:cubicBezTo>
                  <a:pt x="9810005" y="1802219"/>
                  <a:pt x="9822693" y="1815652"/>
                  <a:pt x="9836250" y="1816150"/>
                </a:cubicBezTo>
                <a:cubicBezTo>
                  <a:pt x="9850181" y="1816647"/>
                  <a:pt x="9862620" y="1804582"/>
                  <a:pt x="9862993" y="1790278"/>
                </a:cubicBezTo>
                <a:cubicBezTo>
                  <a:pt x="9863367" y="1775476"/>
                  <a:pt x="9852421" y="1763908"/>
                  <a:pt x="9837619" y="1763535"/>
                </a:cubicBezTo>
                <a:cubicBezTo>
                  <a:pt x="9823065" y="1763162"/>
                  <a:pt x="9810751" y="1774605"/>
                  <a:pt x="9810379" y="1788785"/>
                </a:cubicBezTo>
                <a:close/>
                <a:moveTo>
                  <a:pt x="9748559" y="1763535"/>
                </a:moveTo>
                <a:cubicBezTo>
                  <a:pt x="9734006" y="1762913"/>
                  <a:pt x="9721567" y="1774107"/>
                  <a:pt x="9720821" y="1788287"/>
                </a:cubicBezTo>
                <a:cubicBezTo>
                  <a:pt x="9720199" y="1801721"/>
                  <a:pt x="9732513" y="1815279"/>
                  <a:pt x="9746195" y="1816025"/>
                </a:cubicBezTo>
                <a:cubicBezTo>
                  <a:pt x="9760127" y="1816772"/>
                  <a:pt x="9772814" y="1804955"/>
                  <a:pt x="9773436" y="1790651"/>
                </a:cubicBezTo>
                <a:cubicBezTo>
                  <a:pt x="9774058" y="1775849"/>
                  <a:pt x="9763361" y="1764032"/>
                  <a:pt x="9748559" y="1763535"/>
                </a:cubicBezTo>
                <a:close/>
                <a:moveTo>
                  <a:pt x="9687610" y="1790153"/>
                </a:moveTo>
                <a:cubicBezTo>
                  <a:pt x="9688108" y="1776222"/>
                  <a:pt x="9676042" y="1763783"/>
                  <a:pt x="9661614" y="1763410"/>
                </a:cubicBezTo>
                <a:cubicBezTo>
                  <a:pt x="9646812" y="1763037"/>
                  <a:pt x="9635244" y="1773983"/>
                  <a:pt x="9634870" y="1788785"/>
                </a:cubicBezTo>
                <a:cubicBezTo>
                  <a:pt x="9634498" y="1803338"/>
                  <a:pt x="9646065" y="1815652"/>
                  <a:pt x="9660121" y="1816025"/>
                </a:cubicBezTo>
                <a:cubicBezTo>
                  <a:pt x="9673555" y="1816399"/>
                  <a:pt x="9686988" y="1803587"/>
                  <a:pt x="9687486" y="1790153"/>
                </a:cubicBezTo>
                <a:close/>
                <a:moveTo>
                  <a:pt x="9571932" y="1763410"/>
                </a:moveTo>
                <a:cubicBezTo>
                  <a:pt x="9557130" y="1763037"/>
                  <a:pt x="9545686" y="1774107"/>
                  <a:pt x="9545437" y="1788909"/>
                </a:cubicBezTo>
                <a:cubicBezTo>
                  <a:pt x="9545189" y="1803338"/>
                  <a:pt x="9556757" y="1815652"/>
                  <a:pt x="9570937" y="1816025"/>
                </a:cubicBezTo>
                <a:cubicBezTo>
                  <a:pt x="9584370" y="1816274"/>
                  <a:pt x="9597804" y="1803462"/>
                  <a:pt x="9598053" y="1790029"/>
                </a:cubicBezTo>
                <a:cubicBezTo>
                  <a:pt x="9598426" y="1776098"/>
                  <a:pt x="9586361" y="1763783"/>
                  <a:pt x="9571932" y="1763410"/>
                </a:cubicBezTo>
                <a:close/>
                <a:moveTo>
                  <a:pt x="9455756" y="1790278"/>
                </a:moveTo>
                <a:cubicBezTo>
                  <a:pt x="9456253" y="1804582"/>
                  <a:pt x="9468692" y="1816647"/>
                  <a:pt x="9482623" y="1816150"/>
                </a:cubicBezTo>
                <a:cubicBezTo>
                  <a:pt x="9496057" y="1815652"/>
                  <a:pt x="9508744" y="1802094"/>
                  <a:pt x="9508371" y="1788661"/>
                </a:cubicBezTo>
                <a:cubicBezTo>
                  <a:pt x="9507874" y="1774481"/>
                  <a:pt x="9495560" y="1763162"/>
                  <a:pt x="9481006" y="1763535"/>
                </a:cubicBezTo>
                <a:cubicBezTo>
                  <a:pt x="9466204" y="1763908"/>
                  <a:pt x="9455258" y="1775476"/>
                  <a:pt x="9455756" y="1790278"/>
                </a:cubicBezTo>
                <a:close/>
                <a:moveTo>
                  <a:pt x="9368437" y="1790278"/>
                </a:moveTo>
                <a:cubicBezTo>
                  <a:pt x="9368935" y="1803711"/>
                  <a:pt x="9382493" y="1816399"/>
                  <a:pt x="9395802" y="1816025"/>
                </a:cubicBezTo>
                <a:cubicBezTo>
                  <a:pt x="9409982" y="1815652"/>
                  <a:pt x="9421426" y="1803214"/>
                  <a:pt x="9421052" y="1788785"/>
                </a:cubicBezTo>
                <a:cubicBezTo>
                  <a:pt x="9420679" y="1773983"/>
                  <a:pt x="9409112" y="1763037"/>
                  <a:pt x="9394310" y="1763535"/>
                </a:cubicBezTo>
                <a:cubicBezTo>
                  <a:pt x="9379881" y="1763908"/>
                  <a:pt x="9367940" y="1776347"/>
                  <a:pt x="9368437" y="1790278"/>
                </a:cubicBezTo>
                <a:close/>
                <a:moveTo>
                  <a:pt x="9306369" y="1763535"/>
                </a:moveTo>
                <a:cubicBezTo>
                  <a:pt x="9291816" y="1763162"/>
                  <a:pt x="9279502" y="1774356"/>
                  <a:pt x="9279004" y="1788536"/>
                </a:cubicBezTo>
                <a:cubicBezTo>
                  <a:pt x="9278507" y="1801970"/>
                  <a:pt x="9291070" y="1815528"/>
                  <a:pt x="9304628" y="1816025"/>
                </a:cubicBezTo>
                <a:cubicBezTo>
                  <a:pt x="9318559" y="1816647"/>
                  <a:pt x="9331122" y="1804706"/>
                  <a:pt x="9331620" y="1790278"/>
                </a:cubicBezTo>
                <a:cubicBezTo>
                  <a:pt x="9332117" y="1775476"/>
                  <a:pt x="9321296" y="1763783"/>
                  <a:pt x="9306494" y="1763410"/>
                </a:cubicBezTo>
                <a:close/>
                <a:moveTo>
                  <a:pt x="9189323" y="1790153"/>
                </a:moveTo>
                <a:cubicBezTo>
                  <a:pt x="9189820" y="1803587"/>
                  <a:pt x="9203254" y="1816399"/>
                  <a:pt x="9216687" y="1816025"/>
                </a:cubicBezTo>
                <a:cubicBezTo>
                  <a:pt x="9230867" y="1815652"/>
                  <a:pt x="9242310" y="1803338"/>
                  <a:pt x="9241938" y="1788785"/>
                </a:cubicBezTo>
                <a:cubicBezTo>
                  <a:pt x="9241564" y="1773983"/>
                  <a:pt x="9230121" y="1763037"/>
                  <a:pt x="9215195" y="1763410"/>
                </a:cubicBezTo>
                <a:cubicBezTo>
                  <a:pt x="9200766" y="1763783"/>
                  <a:pt x="9188825" y="1776222"/>
                  <a:pt x="9189198" y="1790153"/>
                </a:cubicBezTo>
                <a:close/>
                <a:moveTo>
                  <a:pt x="9099890" y="1788661"/>
                </a:moveTo>
                <a:cubicBezTo>
                  <a:pt x="9099516" y="1802094"/>
                  <a:pt x="9112204" y="1815528"/>
                  <a:pt x="9125637" y="1816025"/>
                </a:cubicBezTo>
                <a:cubicBezTo>
                  <a:pt x="9139569" y="1816523"/>
                  <a:pt x="9152007" y="1804458"/>
                  <a:pt x="9152505" y="1790153"/>
                </a:cubicBezTo>
                <a:cubicBezTo>
                  <a:pt x="9153002" y="1775351"/>
                  <a:pt x="9142056" y="1763783"/>
                  <a:pt x="9127254" y="1763410"/>
                </a:cubicBezTo>
                <a:cubicBezTo>
                  <a:pt x="9112701" y="1763037"/>
                  <a:pt x="9100387" y="1774356"/>
                  <a:pt x="9100014" y="1788661"/>
                </a:cubicBezTo>
                <a:close/>
                <a:moveTo>
                  <a:pt x="9066678" y="1790153"/>
                </a:moveTo>
                <a:cubicBezTo>
                  <a:pt x="9067177" y="1776222"/>
                  <a:pt x="9055111" y="1763783"/>
                  <a:pt x="9040807" y="1763410"/>
                </a:cubicBezTo>
                <a:cubicBezTo>
                  <a:pt x="9026005" y="1762913"/>
                  <a:pt x="9014437" y="1773983"/>
                  <a:pt x="9014064" y="1788785"/>
                </a:cubicBezTo>
                <a:cubicBezTo>
                  <a:pt x="9013690" y="1803338"/>
                  <a:pt x="9025134" y="1815652"/>
                  <a:pt x="9039314" y="1816025"/>
                </a:cubicBezTo>
                <a:cubicBezTo>
                  <a:pt x="9052747" y="1816399"/>
                  <a:pt x="9066181" y="1803711"/>
                  <a:pt x="9066678" y="1790278"/>
                </a:cubicBezTo>
                <a:close/>
                <a:moveTo>
                  <a:pt x="8976997" y="1788661"/>
                </a:moveTo>
                <a:cubicBezTo>
                  <a:pt x="8976624" y="1774481"/>
                  <a:pt x="8964310" y="1763162"/>
                  <a:pt x="8949757" y="1763410"/>
                </a:cubicBezTo>
                <a:cubicBezTo>
                  <a:pt x="8934955" y="1763783"/>
                  <a:pt x="8924009" y="1775351"/>
                  <a:pt x="8924506" y="1790153"/>
                </a:cubicBezTo>
                <a:cubicBezTo>
                  <a:pt x="8924880" y="1804458"/>
                  <a:pt x="8937443" y="1816523"/>
                  <a:pt x="8951374" y="1816025"/>
                </a:cubicBezTo>
                <a:cubicBezTo>
                  <a:pt x="8964807" y="1815528"/>
                  <a:pt x="8977494" y="1801970"/>
                  <a:pt x="8977122" y="1788661"/>
                </a:cubicBezTo>
                <a:close/>
                <a:moveTo>
                  <a:pt x="8887564" y="1790153"/>
                </a:moveTo>
                <a:cubicBezTo>
                  <a:pt x="8888061" y="1776222"/>
                  <a:pt x="8875996" y="1763783"/>
                  <a:pt x="8861567" y="1763410"/>
                </a:cubicBezTo>
                <a:cubicBezTo>
                  <a:pt x="8846765" y="1763037"/>
                  <a:pt x="8835198" y="1773983"/>
                  <a:pt x="8834825" y="1788785"/>
                </a:cubicBezTo>
                <a:cubicBezTo>
                  <a:pt x="8834451" y="1803338"/>
                  <a:pt x="8846019" y="1815652"/>
                  <a:pt x="8860075" y="1816025"/>
                </a:cubicBezTo>
                <a:cubicBezTo>
                  <a:pt x="8873509" y="1816399"/>
                  <a:pt x="8886942" y="1803587"/>
                  <a:pt x="8887440" y="1790153"/>
                </a:cubicBezTo>
                <a:close/>
                <a:moveTo>
                  <a:pt x="8747506" y="1790153"/>
                </a:moveTo>
                <a:cubicBezTo>
                  <a:pt x="8748003" y="1803587"/>
                  <a:pt x="8761562" y="1816274"/>
                  <a:pt x="8774871" y="1815901"/>
                </a:cubicBezTo>
                <a:cubicBezTo>
                  <a:pt x="8789050" y="1815528"/>
                  <a:pt x="8800494" y="1803089"/>
                  <a:pt x="8800121" y="1788661"/>
                </a:cubicBezTo>
                <a:cubicBezTo>
                  <a:pt x="8799748" y="1773859"/>
                  <a:pt x="8788180" y="1762913"/>
                  <a:pt x="8773379" y="1763410"/>
                </a:cubicBezTo>
                <a:cubicBezTo>
                  <a:pt x="8758949" y="1763783"/>
                  <a:pt x="8747009" y="1776222"/>
                  <a:pt x="8747506" y="1790153"/>
                </a:cubicBezTo>
                <a:close/>
                <a:moveTo>
                  <a:pt x="8657949" y="1790153"/>
                </a:moveTo>
                <a:cubicBezTo>
                  <a:pt x="8658446" y="1803587"/>
                  <a:pt x="8672004" y="1816274"/>
                  <a:pt x="8685314" y="1815901"/>
                </a:cubicBezTo>
                <a:cubicBezTo>
                  <a:pt x="8699494" y="1815528"/>
                  <a:pt x="8710937" y="1803089"/>
                  <a:pt x="8710563" y="1788661"/>
                </a:cubicBezTo>
                <a:cubicBezTo>
                  <a:pt x="8710191" y="1773859"/>
                  <a:pt x="8698623" y="1762913"/>
                  <a:pt x="8683821" y="1763410"/>
                </a:cubicBezTo>
                <a:cubicBezTo>
                  <a:pt x="8669392" y="1763783"/>
                  <a:pt x="8657451" y="1776222"/>
                  <a:pt x="8657949" y="1790153"/>
                </a:cubicBezTo>
                <a:close/>
                <a:moveTo>
                  <a:pt x="8594512" y="1763410"/>
                </a:moveTo>
                <a:cubicBezTo>
                  <a:pt x="8580083" y="1763659"/>
                  <a:pt x="8568018" y="1775849"/>
                  <a:pt x="8568391" y="1789904"/>
                </a:cubicBezTo>
                <a:cubicBezTo>
                  <a:pt x="8568640" y="1803214"/>
                  <a:pt x="8582198" y="1816274"/>
                  <a:pt x="8595507" y="1816025"/>
                </a:cubicBezTo>
                <a:cubicBezTo>
                  <a:pt x="8609687" y="1815777"/>
                  <a:pt x="8621255" y="1803462"/>
                  <a:pt x="8621007" y="1789034"/>
                </a:cubicBezTo>
                <a:cubicBezTo>
                  <a:pt x="8620758" y="1774232"/>
                  <a:pt x="8609438" y="1763162"/>
                  <a:pt x="8594512" y="1763410"/>
                </a:cubicBezTo>
                <a:close/>
                <a:moveTo>
                  <a:pt x="8509557" y="1763410"/>
                </a:moveTo>
                <a:cubicBezTo>
                  <a:pt x="8494755" y="1762913"/>
                  <a:pt x="8483063" y="1773734"/>
                  <a:pt x="8482566" y="1788536"/>
                </a:cubicBezTo>
                <a:cubicBezTo>
                  <a:pt x="8482068" y="1803089"/>
                  <a:pt x="8493387" y="1815528"/>
                  <a:pt x="8507567" y="1816025"/>
                </a:cubicBezTo>
                <a:cubicBezTo>
                  <a:pt x="8521000" y="1816523"/>
                  <a:pt x="8534559" y="1803960"/>
                  <a:pt x="8535180" y="1790402"/>
                </a:cubicBezTo>
                <a:cubicBezTo>
                  <a:pt x="8535802" y="1776471"/>
                  <a:pt x="8523862" y="1763908"/>
                  <a:pt x="8509557" y="1763410"/>
                </a:cubicBezTo>
                <a:close/>
                <a:moveTo>
                  <a:pt x="8393008" y="1790278"/>
                </a:moveTo>
                <a:cubicBezTo>
                  <a:pt x="8393505" y="1804582"/>
                  <a:pt x="8405944" y="1816647"/>
                  <a:pt x="8419875" y="1816150"/>
                </a:cubicBezTo>
                <a:cubicBezTo>
                  <a:pt x="8433309" y="1815652"/>
                  <a:pt x="8445996" y="1802094"/>
                  <a:pt x="8445623" y="1788661"/>
                </a:cubicBezTo>
                <a:cubicBezTo>
                  <a:pt x="8445126" y="1774481"/>
                  <a:pt x="8432812" y="1763162"/>
                  <a:pt x="8418258" y="1763535"/>
                </a:cubicBezTo>
                <a:cubicBezTo>
                  <a:pt x="8403456" y="1763908"/>
                  <a:pt x="8392511" y="1775476"/>
                  <a:pt x="8393008" y="1790278"/>
                </a:cubicBezTo>
                <a:close/>
                <a:moveTo>
                  <a:pt x="8330442" y="1763410"/>
                </a:moveTo>
                <a:cubicBezTo>
                  <a:pt x="8315640" y="1762913"/>
                  <a:pt x="8303948" y="1773734"/>
                  <a:pt x="8303451" y="1788536"/>
                </a:cubicBezTo>
                <a:cubicBezTo>
                  <a:pt x="8302953" y="1803089"/>
                  <a:pt x="8314272" y="1815528"/>
                  <a:pt x="8328452" y="1816025"/>
                </a:cubicBezTo>
                <a:cubicBezTo>
                  <a:pt x="8341886" y="1816523"/>
                  <a:pt x="8355444" y="1803960"/>
                  <a:pt x="8356065" y="1790402"/>
                </a:cubicBezTo>
                <a:cubicBezTo>
                  <a:pt x="8356688" y="1776471"/>
                  <a:pt x="8344747" y="1763908"/>
                  <a:pt x="8330442" y="1763410"/>
                </a:cubicBezTo>
                <a:close/>
                <a:moveTo>
                  <a:pt x="8240636" y="1816025"/>
                </a:moveTo>
                <a:cubicBezTo>
                  <a:pt x="8254070" y="1815528"/>
                  <a:pt x="8266757" y="1801970"/>
                  <a:pt x="8266384" y="1788661"/>
                </a:cubicBezTo>
                <a:cubicBezTo>
                  <a:pt x="8266011" y="1774481"/>
                  <a:pt x="8253697" y="1763037"/>
                  <a:pt x="8239144" y="1763410"/>
                </a:cubicBezTo>
                <a:cubicBezTo>
                  <a:pt x="8224342" y="1763783"/>
                  <a:pt x="8213396" y="1775351"/>
                  <a:pt x="8213769" y="1790153"/>
                </a:cubicBezTo>
                <a:cubicBezTo>
                  <a:pt x="8214142" y="1804458"/>
                  <a:pt x="8226705" y="1816523"/>
                  <a:pt x="8240636" y="1816025"/>
                </a:cubicBezTo>
                <a:close/>
                <a:moveTo>
                  <a:pt x="8179190" y="1790153"/>
                </a:moveTo>
                <a:cubicBezTo>
                  <a:pt x="8179687" y="1775351"/>
                  <a:pt x="8168741" y="1763783"/>
                  <a:pt x="8153939" y="1763410"/>
                </a:cubicBezTo>
                <a:cubicBezTo>
                  <a:pt x="8139387" y="1763037"/>
                  <a:pt x="8127073" y="1774356"/>
                  <a:pt x="8126575" y="1788536"/>
                </a:cubicBezTo>
                <a:cubicBezTo>
                  <a:pt x="8126202" y="1801970"/>
                  <a:pt x="8138889" y="1815403"/>
                  <a:pt x="8152322" y="1816025"/>
                </a:cubicBezTo>
                <a:cubicBezTo>
                  <a:pt x="8166254" y="1816523"/>
                  <a:pt x="8178693" y="1804582"/>
                  <a:pt x="8179190" y="1790153"/>
                </a:cubicBezTo>
                <a:close/>
                <a:moveTo>
                  <a:pt x="8036893" y="1790153"/>
                </a:moveTo>
                <a:cubicBezTo>
                  <a:pt x="8037390" y="1803587"/>
                  <a:pt x="8050949" y="1816274"/>
                  <a:pt x="8064258" y="1815901"/>
                </a:cubicBezTo>
                <a:cubicBezTo>
                  <a:pt x="8078438" y="1815528"/>
                  <a:pt x="8089881" y="1803089"/>
                  <a:pt x="8089508" y="1788661"/>
                </a:cubicBezTo>
                <a:cubicBezTo>
                  <a:pt x="8089135" y="1773859"/>
                  <a:pt x="8077567" y="1762913"/>
                  <a:pt x="8062766" y="1763410"/>
                </a:cubicBezTo>
                <a:cubicBezTo>
                  <a:pt x="8048336" y="1763783"/>
                  <a:pt x="8036396" y="1776222"/>
                  <a:pt x="8036893" y="1790153"/>
                </a:cubicBezTo>
                <a:close/>
                <a:moveTo>
                  <a:pt x="7947460" y="1788661"/>
                </a:moveTo>
                <a:cubicBezTo>
                  <a:pt x="7947087" y="1802094"/>
                  <a:pt x="7959774" y="1815528"/>
                  <a:pt x="7973208" y="1816025"/>
                </a:cubicBezTo>
                <a:cubicBezTo>
                  <a:pt x="7987139" y="1816523"/>
                  <a:pt x="7999578" y="1804458"/>
                  <a:pt x="8000075" y="1790153"/>
                </a:cubicBezTo>
                <a:cubicBezTo>
                  <a:pt x="8000573" y="1775351"/>
                  <a:pt x="7989627" y="1763783"/>
                  <a:pt x="7974825" y="1763410"/>
                </a:cubicBezTo>
                <a:cubicBezTo>
                  <a:pt x="7960272" y="1763037"/>
                  <a:pt x="7947957" y="1774356"/>
                  <a:pt x="7947585" y="1788661"/>
                </a:cubicBezTo>
                <a:close/>
                <a:moveTo>
                  <a:pt x="7914249" y="1790153"/>
                </a:moveTo>
                <a:cubicBezTo>
                  <a:pt x="7914747" y="1776222"/>
                  <a:pt x="7902805" y="1763783"/>
                  <a:pt x="7888377" y="1763286"/>
                </a:cubicBezTo>
                <a:cubicBezTo>
                  <a:pt x="7873575" y="1762788"/>
                  <a:pt x="7862007" y="1773734"/>
                  <a:pt x="7861634" y="1788536"/>
                </a:cubicBezTo>
                <a:cubicBezTo>
                  <a:pt x="7861261" y="1803089"/>
                  <a:pt x="7872704" y="1815403"/>
                  <a:pt x="7886885" y="1815777"/>
                </a:cubicBezTo>
                <a:cubicBezTo>
                  <a:pt x="7900318" y="1816150"/>
                  <a:pt x="7913876" y="1803462"/>
                  <a:pt x="7914249" y="1790029"/>
                </a:cubicBezTo>
                <a:close/>
                <a:moveTo>
                  <a:pt x="7797327" y="1763410"/>
                </a:moveTo>
                <a:cubicBezTo>
                  <a:pt x="7782525" y="1763783"/>
                  <a:pt x="7771579" y="1775227"/>
                  <a:pt x="7771953" y="1790029"/>
                </a:cubicBezTo>
                <a:cubicBezTo>
                  <a:pt x="7772325" y="1804333"/>
                  <a:pt x="7784764" y="1816399"/>
                  <a:pt x="7798695" y="1816025"/>
                </a:cubicBezTo>
                <a:cubicBezTo>
                  <a:pt x="7812129" y="1815528"/>
                  <a:pt x="7824941" y="1802094"/>
                  <a:pt x="7824567" y="1788661"/>
                </a:cubicBezTo>
                <a:cubicBezTo>
                  <a:pt x="7824195" y="1774481"/>
                  <a:pt x="7811880" y="1763037"/>
                  <a:pt x="7797327" y="1763410"/>
                </a:cubicBezTo>
                <a:close/>
                <a:moveTo>
                  <a:pt x="7708640" y="1763410"/>
                </a:moveTo>
                <a:cubicBezTo>
                  <a:pt x="7693714" y="1763286"/>
                  <a:pt x="7682520" y="1774356"/>
                  <a:pt x="7682395" y="1789158"/>
                </a:cubicBezTo>
                <a:cubicBezTo>
                  <a:pt x="7682395" y="1803711"/>
                  <a:pt x="7694087" y="1815901"/>
                  <a:pt x="7708143" y="1815901"/>
                </a:cubicBezTo>
                <a:cubicBezTo>
                  <a:pt x="7721328" y="1815901"/>
                  <a:pt x="7734762" y="1802840"/>
                  <a:pt x="7735010" y="1789531"/>
                </a:cubicBezTo>
                <a:cubicBezTo>
                  <a:pt x="7735134" y="1775476"/>
                  <a:pt x="7723069" y="1763410"/>
                  <a:pt x="7708640" y="1763286"/>
                </a:cubicBezTo>
                <a:close/>
                <a:moveTo>
                  <a:pt x="7622939" y="1763410"/>
                </a:moveTo>
                <a:cubicBezTo>
                  <a:pt x="7608386" y="1762788"/>
                  <a:pt x="7595947" y="1773859"/>
                  <a:pt x="7595201" y="1788039"/>
                </a:cubicBezTo>
                <a:cubicBezTo>
                  <a:pt x="7594455" y="1801472"/>
                  <a:pt x="7606769" y="1815030"/>
                  <a:pt x="7620451" y="1815901"/>
                </a:cubicBezTo>
                <a:cubicBezTo>
                  <a:pt x="7634383" y="1816772"/>
                  <a:pt x="7647069" y="1804955"/>
                  <a:pt x="7647816" y="1790651"/>
                </a:cubicBezTo>
                <a:cubicBezTo>
                  <a:pt x="7648562" y="1775849"/>
                  <a:pt x="7637865" y="1764032"/>
                  <a:pt x="7623063" y="1763410"/>
                </a:cubicBezTo>
                <a:close/>
                <a:moveTo>
                  <a:pt x="7505395" y="1790153"/>
                </a:moveTo>
                <a:cubicBezTo>
                  <a:pt x="7505892" y="1803587"/>
                  <a:pt x="7519326" y="1816274"/>
                  <a:pt x="7532759" y="1815901"/>
                </a:cubicBezTo>
                <a:cubicBezTo>
                  <a:pt x="7546939" y="1815528"/>
                  <a:pt x="7558383" y="1803089"/>
                  <a:pt x="7558010" y="1788661"/>
                </a:cubicBezTo>
                <a:cubicBezTo>
                  <a:pt x="7557636" y="1773859"/>
                  <a:pt x="7546069" y="1762913"/>
                  <a:pt x="7531267" y="1763410"/>
                </a:cubicBezTo>
                <a:cubicBezTo>
                  <a:pt x="7516838" y="1763908"/>
                  <a:pt x="7504897" y="1776222"/>
                  <a:pt x="7505395" y="1790153"/>
                </a:cubicBezTo>
                <a:close/>
                <a:moveTo>
                  <a:pt x="7468452" y="1788287"/>
                </a:moveTo>
                <a:cubicBezTo>
                  <a:pt x="7467830" y="1773486"/>
                  <a:pt x="7456138" y="1762788"/>
                  <a:pt x="7441336" y="1763410"/>
                </a:cubicBezTo>
                <a:cubicBezTo>
                  <a:pt x="7426908" y="1764032"/>
                  <a:pt x="7415216" y="1776595"/>
                  <a:pt x="7415962" y="1790651"/>
                </a:cubicBezTo>
                <a:cubicBezTo>
                  <a:pt x="7416708" y="1804209"/>
                  <a:pt x="7430266" y="1816647"/>
                  <a:pt x="7443700" y="1816025"/>
                </a:cubicBezTo>
                <a:cubicBezTo>
                  <a:pt x="7457880" y="1815403"/>
                  <a:pt x="7469074" y="1802840"/>
                  <a:pt x="7468452" y="1788412"/>
                </a:cubicBezTo>
                <a:close/>
                <a:moveTo>
                  <a:pt x="7326280" y="1790153"/>
                </a:moveTo>
                <a:cubicBezTo>
                  <a:pt x="7326777" y="1803587"/>
                  <a:pt x="7340336" y="1816274"/>
                  <a:pt x="7353645" y="1815901"/>
                </a:cubicBezTo>
                <a:cubicBezTo>
                  <a:pt x="7367825" y="1815528"/>
                  <a:pt x="7379268" y="1803089"/>
                  <a:pt x="7378895" y="1788661"/>
                </a:cubicBezTo>
                <a:cubicBezTo>
                  <a:pt x="7378522" y="1773859"/>
                  <a:pt x="7366954" y="1762913"/>
                  <a:pt x="7352152" y="1763410"/>
                </a:cubicBezTo>
                <a:cubicBezTo>
                  <a:pt x="7337723" y="1763783"/>
                  <a:pt x="7325783" y="1776222"/>
                  <a:pt x="7326280" y="1790153"/>
                </a:cubicBezTo>
                <a:close/>
                <a:moveTo>
                  <a:pt x="7240578" y="1788287"/>
                </a:moveTo>
                <a:cubicBezTo>
                  <a:pt x="7239956" y="1802840"/>
                  <a:pt x="7251151" y="1815279"/>
                  <a:pt x="7265331" y="1816025"/>
                </a:cubicBezTo>
                <a:cubicBezTo>
                  <a:pt x="7278765" y="1816647"/>
                  <a:pt x="7292323" y="1804333"/>
                  <a:pt x="7293069" y="1790651"/>
                </a:cubicBezTo>
                <a:cubicBezTo>
                  <a:pt x="7293816" y="1776720"/>
                  <a:pt x="7282123" y="1764157"/>
                  <a:pt x="7267694" y="1763410"/>
                </a:cubicBezTo>
                <a:cubicBezTo>
                  <a:pt x="7252892" y="1762788"/>
                  <a:pt x="7241076" y="1773486"/>
                  <a:pt x="7240578" y="1788287"/>
                </a:cubicBezTo>
                <a:close/>
                <a:moveTo>
                  <a:pt x="7203636" y="1790153"/>
                </a:moveTo>
                <a:cubicBezTo>
                  <a:pt x="7204133" y="1776222"/>
                  <a:pt x="7192068" y="1763783"/>
                  <a:pt x="7177764" y="1763410"/>
                </a:cubicBezTo>
                <a:cubicBezTo>
                  <a:pt x="7162962" y="1763037"/>
                  <a:pt x="7151394" y="1773983"/>
                  <a:pt x="7151021" y="1788785"/>
                </a:cubicBezTo>
                <a:cubicBezTo>
                  <a:pt x="7150648" y="1803338"/>
                  <a:pt x="7162091" y="1815652"/>
                  <a:pt x="7176271" y="1816025"/>
                </a:cubicBezTo>
                <a:cubicBezTo>
                  <a:pt x="7189705" y="1816399"/>
                  <a:pt x="7203138" y="1803711"/>
                  <a:pt x="7203636" y="1790278"/>
                </a:cubicBezTo>
                <a:close/>
                <a:moveTo>
                  <a:pt x="7061464" y="1788287"/>
                </a:moveTo>
                <a:cubicBezTo>
                  <a:pt x="7060841" y="1802840"/>
                  <a:pt x="7072036" y="1815279"/>
                  <a:pt x="7086216" y="1816025"/>
                </a:cubicBezTo>
                <a:cubicBezTo>
                  <a:pt x="7099650" y="1816647"/>
                  <a:pt x="7113208" y="1804333"/>
                  <a:pt x="7113954" y="1790651"/>
                </a:cubicBezTo>
                <a:cubicBezTo>
                  <a:pt x="7114700" y="1776720"/>
                  <a:pt x="7103008" y="1764157"/>
                  <a:pt x="7088580" y="1763410"/>
                </a:cubicBezTo>
                <a:cubicBezTo>
                  <a:pt x="7073778" y="1762788"/>
                  <a:pt x="7061961" y="1773486"/>
                  <a:pt x="7061464" y="1788287"/>
                </a:cubicBezTo>
                <a:close/>
                <a:moveTo>
                  <a:pt x="6974145" y="1788661"/>
                </a:moveTo>
                <a:cubicBezTo>
                  <a:pt x="6973772" y="1802094"/>
                  <a:pt x="6986459" y="1815528"/>
                  <a:pt x="6999893" y="1816025"/>
                </a:cubicBezTo>
                <a:cubicBezTo>
                  <a:pt x="7013824" y="1816523"/>
                  <a:pt x="7026263" y="1804458"/>
                  <a:pt x="7026760" y="1790153"/>
                </a:cubicBezTo>
                <a:cubicBezTo>
                  <a:pt x="7027258" y="1775351"/>
                  <a:pt x="7016312" y="1763783"/>
                  <a:pt x="7001510" y="1763410"/>
                </a:cubicBezTo>
                <a:cubicBezTo>
                  <a:pt x="6986957" y="1763037"/>
                  <a:pt x="6974642" y="1774356"/>
                  <a:pt x="6974270" y="1788661"/>
                </a:cubicBezTo>
                <a:close/>
                <a:moveTo>
                  <a:pt x="6884463" y="1790153"/>
                </a:moveTo>
                <a:cubicBezTo>
                  <a:pt x="6884961" y="1803587"/>
                  <a:pt x="6898394" y="1816274"/>
                  <a:pt x="6911828" y="1815901"/>
                </a:cubicBezTo>
                <a:cubicBezTo>
                  <a:pt x="6926008" y="1815528"/>
                  <a:pt x="6937451" y="1803089"/>
                  <a:pt x="6937079" y="1788661"/>
                </a:cubicBezTo>
                <a:cubicBezTo>
                  <a:pt x="6936705" y="1773859"/>
                  <a:pt x="6925137" y="1762913"/>
                  <a:pt x="6910335" y="1763410"/>
                </a:cubicBezTo>
                <a:cubicBezTo>
                  <a:pt x="6895907" y="1763908"/>
                  <a:pt x="6883966" y="1776222"/>
                  <a:pt x="6884463" y="1790278"/>
                </a:cubicBezTo>
                <a:close/>
                <a:moveTo>
                  <a:pt x="6821524" y="1763410"/>
                </a:moveTo>
                <a:cubicBezTo>
                  <a:pt x="6807096" y="1763410"/>
                  <a:pt x="6794906" y="1775476"/>
                  <a:pt x="6795030" y="1789531"/>
                </a:cubicBezTo>
                <a:cubicBezTo>
                  <a:pt x="6795030" y="1802716"/>
                  <a:pt x="6808464" y="1816025"/>
                  <a:pt x="6821649" y="1816025"/>
                </a:cubicBezTo>
                <a:cubicBezTo>
                  <a:pt x="6835704" y="1816025"/>
                  <a:pt x="6847646" y="1803836"/>
                  <a:pt x="6847646" y="1789407"/>
                </a:cubicBezTo>
                <a:cubicBezTo>
                  <a:pt x="6847646" y="1774481"/>
                  <a:pt x="6836451" y="1763410"/>
                  <a:pt x="6821524" y="1763410"/>
                </a:cubicBezTo>
                <a:close/>
                <a:moveTo>
                  <a:pt x="6761819" y="1790153"/>
                </a:moveTo>
                <a:cubicBezTo>
                  <a:pt x="6762317" y="1776222"/>
                  <a:pt x="6750252" y="1763783"/>
                  <a:pt x="6735947" y="1763410"/>
                </a:cubicBezTo>
                <a:cubicBezTo>
                  <a:pt x="6721145" y="1762913"/>
                  <a:pt x="6709577" y="1773983"/>
                  <a:pt x="6709205" y="1788785"/>
                </a:cubicBezTo>
                <a:cubicBezTo>
                  <a:pt x="6708831" y="1803338"/>
                  <a:pt x="6720275" y="1815652"/>
                  <a:pt x="6734454" y="1816025"/>
                </a:cubicBezTo>
                <a:cubicBezTo>
                  <a:pt x="6747888" y="1816399"/>
                  <a:pt x="6761322" y="1803711"/>
                  <a:pt x="6761819" y="1790278"/>
                </a:cubicBezTo>
                <a:close/>
                <a:moveTo>
                  <a:pt x="6619647" y="1788287"/>
                </a:moveTo>
                <a:cubicBezTo>
                  <a:pt x="6619025" y="1802840"/>
                  <a:pt x="6630220" y="1815279"/>
                  <a:pt x="6644400" y="1816025"/>
                </a:cubicBezTo>
                <a:cubicBezTo>
                  <a:pt x="6657833" y="1816647"/>
                  <a:pt x="6671391" y="1804333"/>
                  <a:pt x="6672137" y="1790651"/>
                </a:cubicBezTo>
                <a:cubicBezTo>
                  <a:pt x="6672884" y="1776720"/>
                  <a:pt x="6661192" y="1764157"/>
                  <a:pt x="6646763" y="1763410"/>
                </a:cubicBezTo>
                <a:cubicBezTo>
                  <a:pt x="6631961" y="1762788"/>
                  <a:pt x="6620144" y="1773486"/>
                  <a:pt x="6619647" y="1788287"/>
                </a:cubicBezTo>
                <a:close/>
                <a:moveTo>
                  <a:pt x="6582705" y="1790278"/>
                </a:moveTo>
                <a:cubicBezTo>
                  <a:pt x="6583202" y="1776347"/>
                  <a:pt x="6571261" y="1763908"/>
                  <a:pt x="6556833" y="1763410"/>
                </a:cubicBezTo>
                <a:cubicBezTo>
                  <a:pt x="6542031" y="1762913"/>
                  <a:pt x="6530463" y="1773859"/>
                  <a:pt x="6530090" y="1788661"/>
                </a:cubicBezTo>
                <a:cubicBezTo>
                  <a:pt x="6529717" y="1803214"/>
                  <a:pt x="6541160" y="1815528"/>
                  <a:pt x="6555340" y="1815901"/>
                </a:cubicBezTo>
                <a:cubicBezTo>
                  <a:pt x="6568773" y="1816274"/>
                  <a:pt x="6582331" y="1803587"/>
                  <a:pt x="6582705" y="1790153"/>
                </a:cubicBezTo>
                <a:close/>
                <a:moveTo>
                  <a:pt x="6466778" y="1763535"/>
                </a:moveTo>
                <a:cubicBezTo>
                  <a:pt x="6451851" y="1763410"/>
                  <a:pt x="6440656" y="1774481"/>
                  <a:pt x="6440532" y="1789282"/>
                </a:cubicBezTo>
                <a:cubicBezTo>
                  <a:pt x="6440532" y="1803836"/>
                  <a:pt x="6452224" y="1816025"/>
                  <a:pt x="6466280" y="1816025"/>
                </a:cubicBezTo>
                <a:cubicBezTo>
                  <a:pt x="6479465" y="1816025"/>
                  <a:pt x="6492898" y="1802965"/>
                  <a:pt x="6493147" y="1789656"/>
                </a:cubicBezTo>
                <a:cubicBezTo>
                  <a:pt x="6493272" y="1775600"/>
                  <a:pt x="6481206" y="1763535"/>
                  <a:pt x="6466778" y="1763410"/>
                </a:cubicBezTo>
                <a:close/>
                <a:moveTo>
                  <a:pt x="6379335" y="1763535"/>
                </a:moveTo>
                <a:cubicBezTo>
                  <a:pt x="6364906" y="1763783"/>
                  <a:pt x="6352840" y="1775973"/>
                  <a:pt x="6353214" y="1790029"/>
                </a:cubicBezTo>
                <a:cubicBezTo>
                  <a:pt x="6353462" y="1803338"/>
                  <a:pt x="6367021" y="1816399"/>
                  <a:pt x="6380330" y="1816150"/>
                </a:cubicBezTo>
                <a:cubicBezTo>
                  <a:pt x="6394510" y="1815901"/>
                  <a:pt x="6406078" y="1803587"/>
                  <a:pt x="6405829" y="1789158"/>
                </a:cubicBezTo>
                <a:cubicBezTo>
                  <a:pt x="6405580" y="1774356"/>
                  <a:pt x="6394261" y="1763286"/>
                  <a:pt x="6379335" y="1763535"/>
                </a:cubicBezTo>
                <a:close/>
                <a:moveTo>
                  <a:pt x="6290772" y="1763535"/>
                </a:moveTo>
                <a:cubicBezTo>
                  <a:pt x="6276219" y="1763286"/>
                  <a:pt x="6264029" y="1774854"/>
                  <a:pt x="6263656" y="1789034"/>
                </a:cubicBezTo>
                <a:cubicBezTo>
                  <a:pt x="6263407" y="1802467"/>
                  <a:pt x="6276219" y="1815901"/>
                  <a:pt x="6289653" y="1816150"/>
                </a:cubicBezTo>
                <a:cubicBezTo>
                  <a:pt x="6303584" y="1816523"/>
                  <a:pt x="6315898" y="1804458"/>
                  <a:pt x="6316271" y="1790029"/>
                </a:cubicBezTo>
                <a:cubicBezTo>
                  <a:pt x="6316645" y="1775103"/>
                  <a:pt x="6305574" y="1763783"/>
                  <a:pt x="6290772" y="1763535"/>
                </a:cubicBezTo>
                <a:close/>
                <a:moveTo>
                  <a:pt x="6226714" y="1788287"/>
                </a:moveTo>
                <a:cubicBezTo>
                  <a:pt x="6226092" y="1773486"/>
                  <a:pt x="6214400" y="1762788"/>
                  <a:pt x="6199598" y="1763410"/>
                </a:cubicBezTo>
                <a:cubicBezTo>
                  <a:pt x="6185169" y="1764032"/>
                  <a:pt x="6173477" y="1776595"/>
                  <a:pt x="6174223" y="1790651"/>
                </a:cubicBezTo>
                <a:cubicBezTo>
                  <a:pt x="6174970" y="1804209"/>
                  <a:pt x="6188528" y="1816647"/>
                  <a:pt x="6201961" y="1816025"/>
                </a:cubicBezTo>
                <a:cubicBezTo>
                  <a:pt x="6216141" y="1815403"/>
                  <a:pt x="6227336" y="1802840"/>
                  <a:pt x="6226714" y="1788412"/>
                </a:cubicBezTo>
                <a:close/>
                <a:moveTo>
                  <a:pt x="6088273" y="1790775"/>
                </a:moveTo>
                <a:cubicBezTo>
                  <a:pt x="6088895" y="1805079"/>
                  <a:pt x="6101582" y="1816896"/>
                  <a:pt x="6115513" y="1816025"/>
                </a:cubicBezTo>
                <a:cubicBezTo>
                  <a:pt x="6129071" y="1815279"/>
                  <a:pt x="6141510" y="1801597"/>
                  <a:pt x="6140764" y="1788163"/>
                </a:cubicBezTo>
                <a:cubicBezTo>
                  <a:pt x="6140017" y="1773983"/>
                  <a:pt x="6127579" y="1762913"/>
                  <a:pt x="6113026" y="1763535"/>
                </a:cubicBezTo>
                <a:cubicBezTo>
                  <a:pt x="6098224" y="1764157"/>
                  <a:pt x="6087526" y="1775849"/>
                  <a:pt x="6088273" y="1790775"/>
                </a:cubicBezTo>
                <a:close/>
                <a:moveTo>
                  <a:pt x="6051331" y="1790278"/>
                </a:moveTo>
                <a:cubicBezTo>
                  <a:pt x="6051828" y="1776347"/>
                  <a:pt x="6039887" y="1763908"/>
                  <a:pt x="6025458" y="1763410"/>
                </a:cubicBezTo>
                <a:cubicBezTo>
                  <a:pt x="6010656" y="1762913"/>
                  <a:pt x="5999089" y="1773859"/>
                  <a:pt x="5998716" y="1788661"/>
                </a:cubicBezTo>
                <a:cubicBezTo>
                  <a:pt x="5998342" y="1803214"/>
                  <a:pt x="6009786" y="1815528"/>
                  <a:pt x="6023966" y="1815901"/>
                </a:cubicBezTo>
                <a:cubicBezTo>
                  <a:pt x="6037400" y="1816274"/>
                  <a:pt x="6050958" y="1803587"/>
                  <a:pt x="6051331" y="1790153"/>
                </a:cubicBezTo>
                <a:close/>
                <a:moveTo>
                  <a:pt x="5961649" y="1788785"/>
                </a:moveTo>
                <a:cubicBezTo>
                  <a:pt x="5961276" y="1774605"/>
                  <a:pt x="5948962" y="1763286"/>
                  <a:pt x="5934408" y="1763535"/>
                </a:cubicBezTo>
                <a:cubicBezTo>
                  <a:pt x="5919606" y="1763908"/>
                  <a:pt x="5908661" y="1775476"/>
                  <a:pt x="5909158" y="1790278"/>
                </a:cubicBezTo>
                <a:cubicBezTo>
                  <a:pt x="5909531" y="1804582"/>
                  <a:pt x="5922094" y="1816647"/>
                  <a:pt x="5936025" y="1816150"/>
                </a:cubicBezTo>
                <a:cubicBezTo>
                  <a:pt x="5949459" y="1815652"/>
                  <a:pt x="5962147" y="1802094"/>
                  <a:pt x="5961773" y="1788785"/>
                </a:cubicBezTo>
                <a:close/>
                <a:moveTo>
                  <a:pt x="5848956" y="1763535"/>
                </a:moveTo>
                <a:cubicBezTo>
                  <a:pt x="5834403" y="1763286"/>
                  <a:pt x="5822213" y="1774854"/>
                  <a:pt x="5821840" y="1789034"/>
                </a:cubicBezTo>
                <a:cubicBezTo>
                  <a:pt x="5821591" y="1802467"/>
                  <a:pt x="5834403" y="1815901"/>
                  <a:pt x="5847836" y="1816150"/>
                </a:cubicBezTo>
                <a:cubicBezTo>
                  <a:pt x="5861768" y="1816523"/>
                  <a:pt x="5874082" y="1804458"/>
                  <a:pt x="5874455" y="1790029"/>
                </a:cubicBezTo>
                <a:cubicBezTo>
                  <a:pt x="5874828" y="1775103"/>
                  <a:pt x="5863758" y="1763783"/>
                  <a:pt x="5848956" y="1763535"/>
                </a:cubicBezTo>
                <a:close/>
                <a:moveTo>
                  <a:pt x="5732282" y="1788785"/>
                </a:moveTo>
                <a:cubicBezTo>
                  <a:pt x="5731909" y="1802219"/>
                  <a:pt x="5744596" y="1815652"/>
                  <a:pt x="5758030" y="1816150"/>
                </a:cubicBezTo>
                <a:cubicBezTo>
                  <a:pt x="5771961" y="1816647"/>
                  <a:pt x="5784400" y="1804582"/>
                  <a:pt x="5784898" y="1790278"/>
                </a:cubicBezTo>
                <a:cubicBezTo>
                  <a:pt x="5785395" y="1775476"/>
                  <a:pt x="5774449" y="1763908"/>
                  <a:pt x="5759647" y="1763535"/>
                </a:cubicBezTo>
                <a:cubicBezTo>
                  <a:pt x="5745094" y="1763162"/>
                  <a:pt x="5732780" y="1774481"/>
                  <a:pt x="5732407" y="1788785"/>
                </a:cubicBezTo>
                <a:close/>
                <a:moveTo>
                  <a:pt x="5670587" y="1763659"/>
                </a:moveTo>
                <a:cubicBezTo>
                  <a:pt x="5656034" y="1763037"/>
                  <a:pt x="5643596" y="1774107"/>
                  <a:pt x="5642849" y="1788287"/>
                </a:cubicBezTo>
                <a:cubicBezTo>
                  <a:pt x="5642103" y="1801721"/>
                  <a:pt x="5654417" y="1815279"/>
                  <a:pt x="5668100" y="1816150"/>
                </a:cubicBezTo>
                <a:cubicBezTo>
                  <a:pt x="5682031" y="1817020"/>
                  <a:pt x="5694718" y="1805204"/>
                  <a:pt x="5695464" y="1790900"/>
                </a:cubicBezTo>
                <a:cubicBezTo>
                  <a:pt x="5696211" y="1776098"/>
                  <a:pt x="5685513" y="1764281"/>
                  <a:pt x="5670712" y="1763659"/>
                </a:cubicBezTo>
                <a:close/>
                <a:moveTo>
                  <a:pt x="5579040" y="1763659"/>
                </a:moveTo>
                <a:cubicBezTo>
                  <a:pt x="5564611" y="1764032"/>
                  <a:pt x="5552670" y="1776471"/>
                  <a:pt x="5553043" y="1790402"/>
                </a:cubicBezTo>
                <a:cubicBezTo>
                  <a:pt x="5553416" y="1803836"/>
                  <a:pt x="5566974" y="1816647"/>
                  <a:pt x="5580408" y="1816274"/>
                </a:cubicBezTo>
                <a:cubicBezTo>
                  <a:pt x="5594588" y="1815901"/>
                  <a:pt x="5606031" y="1803587"/>
                  <a:pt x="5605782" y="1789034"/>
                </a:cubicBezTo>
                <a:cubicBezTo>
                  <a:pt x="5605409" y="1774232"/>
                  <a:pt x="5593966" y="1763286"/>
                  <a:pt x="5579164" y="1763659"/>
                </a:cubicBezTo>
                <a:close/>
                <a:moveTo>
                  <a:pt x="5494085" y="1763659"/>
                </a:moveTo>
                <a:cubicBezTo>
                  <a:pt x="5479283" y="1763162"/>
                  <a:pt x="5467715" y="1774107"/>
                  <a:pt x="5467342" y="1788909"/>
                </a:cubicBezTo>
                <a:cubicBezTo>
                  <a:pt x="5466968" y="1803462"/>
                  <a:pt x="5478412" y="1815777"/>
                  <a:pt x="5492468" y="1816274"/>
                </a:cubicBezTo>
                <a:cubicBezTo>
                  <a:pt x="5505901" y="1816647"/>
                  <a:pt x="5519459" y="1803960"/>
                  <a:pt x="5519957" y="1790526"/>
                </a:cubicBezTo>
                <a:cubicBezTo>
                  <a:pt x="5520454" y="1776595"/>
                  <a:pt x="5508513" y="1764157"/>
                  <a:pt x="5494085" y="1763659"/>
                </a:cubicBezTo>
                <a:close/>
                <a:moveTo>
                  <a:pt x="5430399" y="1790402"/>
                </a:moveTo>
                <a:cubicBezTo>
                  <a:pt x="5430897" y="1776471"/>
                  <a:pt x="5418831" y="1764032"/>
                  <a:pt x="5404527" y="1763659"/>
                </a:cubicBezTo>
                <a:cubicBezTo>
                  <a:pt x="5389725" y="1763162"/>
                  <a:pt x="5378157" y="1774107"/>
                  <a:pt x="5377784" y="1789034"/>
                </a:cubicBezTo>
                <a:cubicBezTo>
                  <a:pt x="5377411" y="1803587"/>
                  <a:pt x="5388854" y="1815901"/>
                  <a:pt x="5403035" y="1816274"/>
                </a:cubicBezTo>
                <a:cubicBezTo>
                  <a:pt x="5416468" y="1816647"/>
                  <a:pt x="5429902" y="1803960"/>
                  <a:pt x="5430399" y="1790526"/>
                </a:cubicBezTo>
                <a:close/>
                <a:moveTo>
                  <a:pt x="5288103" y="1790402"/>
                </a:moveTo>
                <a:cubicBezTo>
                  <a:pt x="5288476" y="1804706"/>
                  <a:pt x="5300914" y="1816772"/>
                  <a:pt x="5314845" y="1816399"/>
                </a:cubicBezTo>
                <a:cubicBezTo>
                  <a:pt x="5328279" y="1816025"/>
                  <a:pt x="5341091" y="1802467"/>
                  <a:pt x="5340717" y="1789034"/>
                </a:cubicBezTo>
                <a:cubicBezTo>
                  <a:pt x="5340344" y="1774854"/>
                  <a:pt x="5328030" y="1763410"/>
                  <a:pt x="5313477" y="1763783"/>
                </a:cubicBezTo>
                <a:cubicBezTo>
                  <a:pt x="5298675" y="1764032"/>
                  <a:pt x="5287730" y="1775600"/>
                  <a:pt x="5288103" y="1790402"/>
                </a:cubicBezTo>
                <a:close/>
                <a:moveTo>
                  <a:pt x="5200784" y="1790402"/>
                </a:moveTo>
                <a:cubicBezTo>
                  <a:pt x="5201282" y="1803836"/>
                  <a:pt x="5214840" y="1816523"/>
                  <a:pt x="5228149" y="1816150"/>
                </a:cubicBezTo>
                <a:cubicBezTo>
                  <a:pt x="5242329" y="1815777"/>
                  <a:pt x="5253772" y="1803338"/>
                  <a:pt x="5253399" y="1788909"/>
                </a:cubicBezTo>
                <a:cubicBezTo>
                  <a:pt x="5253026" y="1774107"/>
                  <a:pt x="5241458" y="1763162"/>
                  <a:pt x="5226656" y="1763659"/>
                </a:cubicBezTo>
                <a:cubicBezTo>
                  <a:pt x="5212228" y="1764032"/>
                  <a:pt x="5200287" y="1776471"/>
                  <a:pt x="5200784" y="1790402"/>
                </a:cubicBezTo>
                <a:close/>
                <a:moveTo>
                  <a:pt x="5138840" y="1763659"/>
                </a:moveTo>
                <a:cubicBezTo>
                  <a:pt x="5124287" y="1763162"/>
                  <a:pt x="5111973" y="1774481"/>
                  <a:pt x="5111351" y="1788661"/>
                </a:cubicBezTo>
                <a:cubicBezTo>
                  <a:pt x="5110854" y="1802094"/>
                  <a:pt x="5123416" y="1815652"/>
                  <a:pt x="5136974" y="1816274"/>
                </a:cubicBezTo>
                <a:cubicBezTo>
                  <a:pt x="5150906" y="1816896"/>
                  <a:pt x="5163468" y="1804955"/>
                  <a:pt x="5163966" y="1790651"/>
                </a:cubicBezTo>
                <a:cubicBezTo>
                  <a:pt x="5164464" y="1775849"/>
                  <a:pt x="5153642" y="1764157"/>
                  <a:pt x="5138840" y="1763659"/>
                </a:cubicBezTo>
                <a:close/>
                <a:moveTo>
                  <a:pt x="5074284" y="1788909"/>
                </a:moveTo>
                <a:cubicBezTo>
                  <a:pt x="5073911" y="1774107"/>
                  <a:pt x="5062468" y="1763162"/>
                  <a:pt x="5047541" y="1763535"/>
                </a:cubicBezTo>
                <a:cubicBezTo>
                  <a:pt x="5033113" y="1763908"/>
                  <a:pt x="5021172" y="1776347"/>
                  <a:pt x="5021545" y="1790278"/>
                </a:cubicBezTo>
                <a:cubicBezTo>
                  <a:pt x="5021918" y="1803711"/>
                  <a:pt x="5035476" y="1816523"/>
                  <a:pt x="5048910" y="1816150"/>
                </a:cubicBezTo>
                <a:cubicBezTo>
                  <a:pt x="5063089" y="1815777"/>
                  <a:pt x="5074533" y="1803462"/>
                  <a:pt x="5074160" y="1788909"/>
                </a:cubicBezTo>
                <a:close/>
                <a:moveTo>
                  <a:pt x="4988458" y="1788909"/>
                </a:moveTo>
                <a:cubicBezTo>
                  <a:pt x="4988085" y="1774729"/>
                  <a:pt x="4975771" y="1763286"/>
                  <a:pt x="4961218" y="1763659"/>
                </a:cubicBezTo>
                <a:cubicBezTo>
                  <a:pt x="4946416" y="1764032"/>
                  <a:pt x="4935470" y="1775476"/>
                  <a:pt x="4935843" y="1790278"/>
                </a:cubicBezTo>
                <a:cubicBezTo>
                  <a:pt x="4936217" y="1804582"/>
                  <a:pt x="4948655" y="1816647"/>
                  <a:pt x="4962586" y="1816274"/>
                </a:cubicBezTo>
                <a:cubicBezTo>
                  <a:pt x="4976020" y="1815777"/>
                  <a:pt x="4988832" y="1802343"/>
                  <a:pt x="4988458" y="1788909"/>
                </a:cubicBezTo>
                <a:close/>
                <a:moveTo>
                  <a:pt x="4872407" y="1763535"/>
                </a:moveTo>
                <a:cubicBezTo>
                  <a:pt x="4857480" y="1763535"/>
                  <a:pt x="4846286" y="1774605"/>
                  <a:pt x="4846286" y="1789531"/>
                </a:cubicBezTo>
                <a:cubicBezTo>
                  <a:pt x="4846286" y="1804458"/>
                  <a:pt x="4858227" y="1816150"/>
                  <a:pt x="4872282" y="1816150"/>
                </a:cubicBezTo>
                <a:cubicBezTo>
                  <a:pt x="4885467" y="1816150"/>
                  <a:pt x="4898901" y="1802840"/>
                  <a:pt x="4898901" y="1789656"/>
                </a:cubicBezTo>
                <a:cubicBezTo>
                  <a:pt x="4898901" y="1775600"/>
                  <a:pt x="4886836" y="1763659"/>
                  <a:pt x="4872407" y="1763535"/>
                </a:cubicBezTo>
                <a:close/>
                <a:moveTo>
                  <a:pt x="4782601" y="1763535"/>
                </a:moveTo>
                <a:cubicBezTo>
                  <a:pt x="4767674" y="1763535"/>
                  <a:pt x="4756604" y="1774854"/>
                  <a:pt x="4756729" y="1789780"/>
                </a:cubicBezTo>
                <a:cubicBezTo>
                  <a:pt x="4756853" y="1804209"/>
                  <a:pt x="4768918" y="1816399"/>
                  <a:pt x="4782974" y="1816150"/>
                </a:cubicBezTo>
                <a:cubicBezTo>
                  <a:pt x="4796159" y="1816025"/>
                  <a:pt x="4809468" y="1802592"/>
                  <a:pt x="4809343" y="1789282"/>
                </a:cubicBezTo>
                <a:cubicBezTo>
                  <a:pt x="4809343" y="1775103"/>
                  <a:pt x="4797154" y="1763410"/>
                  <a:pt x="4782601" y="1763535"/>
                </a:cubicBezTo>
                <a:close/>
                <a:moveTo>
                  <a:pt x="4722025" y="1790900"/>
                </a:moveTo>
                <a:cubicBezTo>
                  <a:pt x="4722771" y="1775973"/>
                  <a:pt x="4712074" y="1764281"/>
                  <a:pt x="4697272" y="1763659"/>
                </a:cubicBezTo>
                <a:cubicBezTo>
                  <a:pt x="4682719" y="1763037"/>
                  <a:pt x="4670281" y="1774107"/>
                  <a:pt x="4669534" y="1788287"/>
                </a:cubicBezTo>
                <a:cubicBezTo>
                  <a:pt x="4668788" y="1801721"/>
                  <a:pt x="4681102" y="1815279"/>
                  <a:pt x="4694785" y="1816150"/>
                </a:cubicBezTo>
                <a:cubicBezTo>
                  <a:pt x="4708716" y="1817020"/>
                  <a:pt x="4721403" y="1805204"/>
                  <a:pt x="4722025" y="1790900"/>
                </a:cubicBezTo>
                <a:close/>
                <a:moveTo>
                  <a:pt x="4606720" y="1763659"/>
                </a:moveTo>
                <a:cubicBezTo>
                  <a:pt x="4592167" y="1763659"/>
                  <a:pt x="4579977" y="1775227"/>
                  <a:pt x="4579977" y="1789407"/>
                </a:cubicBezTo>
                <a:cubicBezTo>
                  <a:pt x="4579977" y="1802592"/>
                  <a:pt x="4593038" y="1816025"/>
                  <a:pt x="4606347" y="1816274"/>
                </a:cubicBezTo>
                <a:cubicBezTo>
                  <a:pt x="4620402" y="1816523"/>
                  <a:pt x="4632467" y="1804333"/>
                  <a:pt x="4632592" y="1789904"/>
                </a:cubicBezTo>
                <a:cubicBezTo>
                  <a:pt x="4632716" y="1774978"/>
                  <a:pt x="4621646" y="1763783"/>
                  <a:pt x="4606720" y="1763659"/>
                </a:cubicBezTo>
                <a:close/>
                <a:moveTo>
                  <a:pt x="4542910" y="1789034"/>
                </a:moveTo>
                <a:cubicBezTo>
                  <a:pt x="4542537" y="1774232"/>
                  <a:pt x="4531094" y="1763286"/>
                  <a:pt x="4516168" y="1763659"/>
                </a:cubicBezTo>
                <a:cubicBezTo>
                  <a:pt x="4501739" y="1764032"/>
                  <a:pt x="4489798" y="1776471"/>
                  <a:pt x="4490171" y="1790402"/>
                </a:cubicBezTo>
                <a:cubicBezTo>
                  <a:pt x="4490544" y="1803836"/>
                  <a:pt x="4504102" y="1816647"/>
                  <a:pt x="4517536" y="1816274"/>
                </a:cubicBezTo>
                <a:cubicBezTo>
                  <a:pt x="4531716" y="1815901"/>
                  <a:pt x="4543159" y="1803587"/>
                  <a:pt x="4542786" y="1789034"/>
                </a:cubicBezTo>
                <a:close/>
                <a:moveTo>
                  <a:pt x="4400862" y="1789034"/>
                </a:moveTo>
                <a:cubicBezTo>
                  <a:pt x="4400489" y="1802467"/>
                  <a:pt x="4413301" y="1815901"/>
                  <a:pt x="4426734" y="1816399"/>
                </a:cubicBezTo>
                <a:cubicBezTo>
                  <a:pt x="4440666" y="1816896"/>
                  <a:pt x="4453104" y="1804831"/>
                  <a:pt x="4453477" y="1790402"/>
                </a:cubicBezTo>
                <a:cubicBezTo>
                  <a:pt x="4453850" y="1775600"/>
                  <a:pt x="4442904" y="1764032"/>
                  <a:pt x="4428103" y="1763783"/>
                </a:cubicBezTo>
                <a:cubicBezTo>
                  <a:pt x="4413550" y="1763410"/>
                  <a:pt x="4401235" y="1774854"/>
                  <a:pt x="4400862" y="1789034"/>
                </a:cubicBezTo>
                <a:close/>
                <a:moveTo>
                  <a:pt x="4341281" y="1763659"/>
                </a:moveTo>
                <a:cubicBezTo>
                  <a:pt x="4326355" y="1763535"/>
                  <a:pt x="4315161" y="1774605"/>
                  <a:pt x="4315036" y="1789407"/>
                </a:cubicBezTo>
                <a:cubicBezTo>
                  <a:pt x="4315036" y="1803960"/>
                  <a:pt x="4326729" y="1816150"/>
                  <a:pt x="4340784" y="1816150"/>
                </a:cubicBezTo>
                <a:cubicBezTo>
                  <a:pt x="4353969" y="1816150"/>
                  <a:pt x="4367402" y="1803089"/>
                  <a:pt x="4367651" y="1789780"/>
                </a:cubicBezTo>
                <a:cubicBezTo>
                  <a:pt x="4367776" y="1775725"/>
                  <a:pt x="4355710" y="1763659"/>
                  <a:pt x="4341281" y="1763535"/>
                </a:cubicBezTo>
                <a:close/>
                <a:moveTo>
                  <a:pt x="4225479" y="1790153"/>
                </a:moveTo>
                <a:cubicBezTo>
                  <a:pt x="4225728" y="1804458"/>
                  <a:pt x="4238042" y="1816647"/>
                  <a:pt x="4251973" y="1816274"/>
                </a:cubicBezTo>
                <a:cubicBezTo>
                  <a:pt x="4265407" y="1816025"/>
                  <a:pt x="4278343" y="1802592"/>
                  <a:pt x="4278094" y="1789158"/>
                </a:cubicBezTo>
                <a:cubicBezTo>
                  <a:pt x="4277845" y="1774978"/>
                  <a:pt x="4265655" y="1763410"/>
                  <a:pt x="4251102" y="1763659"/>
                </a:cubicBezTo>
                <a:cubicBezTo>
                  <a:pt x="4236301" y="1763908"/>
                  <a:pt x="4225230" y="1775227"/>
                  <a:pt x="4225479" y="1790153"/>
                </a:cubicBezTo>
                <a:close/>
                <a:moveTo>
                  <a:pt x="4161047" y="1763659"/>
                </a:moveTo>
                <a:cubicBezTo>
                  <a:pt x="4146245" y="1764157"/>
                  <a:pt x="4135424" y="1775725"/>
                  <a:pt x="4135921" y="1790651"/>
                </a:cubicBezTo>
                <a:cubicBezTo>
                  <a:pt x="4136419" y="1804955"/>
                  <a:pt x="4148982" y="1816896"/>
                  <a:pt x="4162913" y="1816274"/>
                </a:cubicBezTo>
                <a:cubicBezTo>
                  <a:pt x="4176471" y="1815652"/>
                  <a:pt x="4189034" y="1802094"/>
                  <a:pt x="4188536" y="1788661"/>
                </a:cubicBezTo>
                <a:cubicBezTo>
                  <a:pt x="4188039" y="1774481"/>
                  <a:pt x="4175600" y="1763162"/>
                  <a:pt x="4161047" y="1763659"/>
                </a:cubicBezTo>
                <a:close/>
                <a:moveTo>
                  <a:pt x="4101342" y="1790153"/>
                </a:moveTo>
                <a:cubicBezTo>
                  <a:pt x="4101591" y="1775227"/>
                  <a:pt x="4090645" y="1763908"/>
                  <a:pt x="4075719" y="1763659"/>
                </a:cubicBezTo>
                <a:cubicBezTo>
                  <a:pt x="4061166" y="1763410"/>
                  <a:pt x="4048976" y="1774978"/>
                  <a:pt x="4048727" y="1789158"/>
                </a:cubicBezTo>
                <a:cubicBezTo>
                  <a:pt x="4048479" y="1802592"/>
                  <a:pt x="4061414" y="1815901"/>
                  <a:pt x="4074848" y="1816274"/>
                </a:cubicBezTo>
                <a:cubicBezTo>
                  <a:pt x="4088779" y="1816647"/>
                  <a:pt x="4101093" y="1804458"/>
                  <a:pt x="4101342" y="1790153"/>
                </a:cubicBezTo>
                <a:close/>
                <a:moveTo>
                  <a:pt x="3987032" y="1763659"/>
                </a:moveTo>
                <a:cubicBezTo>
                  <a:pt x="3972479" y="1763037"/>
                  <a:pt x="3960040" y="1774107"/>
                  <a:pt x="3959294" y="1788287"/>
                </a:cubicBezTo>
                <a:cubicBezTo>
                  <a:pt x="3958548" y="1801721"/>
                  <a:pt x="3970862" y="1815279"/>
                  <a:pt x="3984544" y="1816150"/>
                </a:cubicBezTo>
                <a:cubicBezTo>
                  <a:pt x="3998475" y="1817020"/>
                  <a:pt x="4011163" y="1805204"/>
                  <a:pt x="4011909" y="1790900"/>
                </a:cubicBezTo>
                <a:cubicBezTo>
                  <a:pt x="4012656" y="1776098"/>
                  <a:pt x="4001958" y="1764281"/>
                  <a:pt x="3987156" y="1763659"/>
                </a:cubicBezTo>
                <a:close/>
                <a:moveTo>
                  <a:pt x="3897102" y="1763659"/>
                </a:moveTo>
                <a:cubicBezTo>
                  <a:pt x="3882549" y="1763286"/>
                  <a:pt x="3870234" y="1774481"/>
                  <a:pt x="3869737" y="1788661"/>
                </a:cubicBezTo>
                <a:cubicBezTo>
                  <a:pt x="3869239" y="1802094"/>
                  <a:pt x="3881802" y="1815652"/>
                  <a:pt x="3895360" y="1816150"/>
                </a:cubicBezTo>
                <a:cubicBezTo>
                  <a:pt x="3909291" y="1816772"/>
                  <a:pt x="3921854" y="1804831"/>
                  <a:pt x="3922352" y="1790402"/>
                </a:cubicBezTo>
                <a:cubicBezTo>
                  <a:pt x="3922849" y="1775600"/>
                  <a:pt x="3912028" y="1763908"/>
                  <a:pt x="3897226" y="1763535"/>
                </a:cubicBezTo>
                <a:close/>
                <a:moveTo>
                  <a:pt x="3783787" y="1788412"/>
                </a:moveTo>
                <a:cubicBezTo>
                  <a:pt x="3783165" y="1802965"/>
                  <a:pt x="3794359" y="1815403"/>
                  <a:pt x="3808539" y="1816150"/>
                </a:cubicBezTo>
                <a:cubicBezTo>
                  <a:pt x="3821973" y="1816772"/>
                  <a:pt x="3835531" y="1804458"/>
                  <a:pt x="3836277" y="1790775"/>
                </a:cubicBezTo>
                <a:cubicBezTo>
                  <a:pt x="3837024" y="1776844"/>
                  <a:pt x="3825331" y="1764281"/>
                  <a:pt x="3810903" y="1763535"/>
                </a:cubicBezTo>
                <a:cubicBezTo>
                  <a:pt x="3796101" y="1762913"/>
                  <a:pt x="3784284" y="1773610"/>
                  <a:pt x="3783787" y="1788412"/>
                </a:cubicBezTo>
                <a:close/>
                <a:moveTo>
                  <a:pt x="3720475" y="1763535"/>
                </a:moveTo>
                <a:cubicBezTo>
                  <a:pt x="3705548" y="1763410"/>
                  <a:pt x="3694354" y="1774481"/>
                  <a:pt x="3694229" y="1789282"/>
                </a:cubicBezTo>
                <a:cubicBezTo>
                  <a:pt x="3694229" y="1803836"/>
                  <a:pt x="3705921" y="1816025"/>
                  <a:pt x="3719977" y="1816025"/>
                </a:cubicBezTo>
                <a:cubicBezTo>
                  <a:pt x="3733162" y="1816025"/>
                  <a:pt x="3746595" y="1802965"/>
                  <a:pt x="3746844" y="1789656"/>
                </a:cubicBezTo>
                <a:cubicBezTo>
                  <a:pt x="3746968" y="1775600"/>
                  <a:pt x="3734903" y="1763535"/>
                  <a:pt x="3720475" y="1763410"/>
                </a:cubicBezTo>
                <a:close/>
                <a:moveTo>
                  <a:pt x="3604672" y="1789158"/>
                </a:moveTo>
                <a:cubicBezTo>
                  <a:pt x="3604423" y="1803587"/>
                  <a:pt x="3616115" y="1815901"/>
                  <a:pt x="3630295" y="1816150"/>
                </a:cubicBezTo>
                <a:cubicBezTo>
                  <a:pt x="3643604" y="1816399"/>
                  <a:pt x="3657038" y="1803338"/>
                  <a:pt x="3657411" y="1790029"/>
                </a:cubicBezTo>
                <a:cubicBezTo>
                  <a:pt x="3657660" y="1775973"/>
                  <a:pt x="3645594" y="1763783"/>
                  <a:pt x="3631290" y="1763535"/>
                </a:cubicBezTo>
                <a:cubicBezTo>
                  <a:pt x="3616488" y="1763286"/>
                  <a:pt x="3605045" y="1774356"/>
                  <a:pt x="3604796" y="1789158"/>
                </a:cubicBezTo>
                <a:close/>
                <a:moveTo>
                  <a:pt x="3541360" y="1763535"/>
                </a:moveTo>
                <a:cubicBezTo>
                  <a:pt x="3526434" y="1763410"/>
                  <a:pt x="3515239" y="1774481"/>
                  <a:pt x="3515114" y="1789282"/>
                </a:cubicBezTo>
                <a:cubicBezTo>
                  <a:pt x="3515114" y="1803836"/>
                  <a:pt x="3526807" y="1816025"/>
                  <a:pt x="3540862" y="1816025"/>
                </a:cubicBezTo>
                <a:cubicBezTo>
                  <a:pt x="3554047" y="1816025"/>
                  <a:pt x="3567481" y="1802965"/>
                  <a:pt x="3567730" y="1789656"/>
                </a:cubicBezTo>
                <a:cubicBezTo>
                  <a:pt x="3567854" y="1775600"/>
                  <a:pt x="3555788" y="1763535"/>
                  <a:pt x="3541360" y="1763410"/>
                </a:cubicBezTo>
                <a:close/>
                <a:moveTo>
                  <a:pt x="3427796" y="1790278"/>
                </a:moveTo>
                <a:cubicBezTo>
                  <a:pt x="3428169" y="1803711"/>
                  <a:pt x="3441727" y="1816523"/>
                  <a:pt x="3455161" y="1816150"/>
                </a:cubicBezTo>
                <a:cubicBezTo>
                  <a:pt x="3469341" y="1815777"/>
                  <a:pt x="3480784" y="1803462"/>
                  <a:pt x="3480411" y="1788909"/>
                </a:cubicBezTo>
                <a:cubicBezTo>
                  <a:pt x="3480038" y="1774107"/>
                  <a:pt x="3468594" y="1763162"/>
                  <a:pt x="3453668" y="1763535"/>
                </a:cubicBezTo>
                <a:cubicBezTo>
                  <a:pt x="3439239" y="1763908"/>
                  <a:pt x="3427298" y="1776347"/>
                  <a:pt x="3427672" y="1790278"/>
                </a:cubicBezTo>
                <a:close/>
                <a:moveTo>
                  <a:pt x="3364857" y="1763535"/>
                </a:moveTo>
                <a:cubicBezTo>
                  <a:pt x="3350428" y="1763535"/>
                  <a:pt x="3338239" y="1775600"/>
                  <a:pt x="3338363" y="1789656"/>
                </a:cubicBezTo>
                <a:cubicBezTo>
                  <a:pt x="3338363" y="1802840"/>
                  <a:pt x="3351796" y="1816150"/>
                  <a:pt x="3364981" y="1816150"/>
                </a:cubicBezTo>
                <a:cubicBezTo>
                  <a:pt x="3379037" y="1816150"/>
                  <a:pt x="3390978" y="1803960"/>
                  <a:pt x="3390978" y="1789531"/>
                </a:cubicBezTo>
                <a:cubicBezTo>
                  <a:pt x="3390978" y="1774605"/>
                  <a:pt x="3379783" y="1763535"/>
                  <a:pt x="3364857" y="1763535"/>
                </a:cubicBezTo>
                <a:close/>
                <a:moveTo>
                  <a:pt x="3276046" y="1763535"/>
                </a:moveTo>
                <a:cubicBezTo>
                  <a:pt x="3261493" y="1763162"/>
                  <a:pt x="3249179" y="1774605"/>
                  <a:pt x="3248805" y="1788785"/>
                </a:cubicBezTo>
                <a:cubicBezTo>
                  <a:pt x="3248432" y="1802219"/>
                  <a:pt x="3261119" y="1815652"/>
                  <a:pt x="3274677" y="1816150"/>
                </a:cubicBezTo>
                <a:cubicBezTo>
                  <a:pt x="3288609" y="1816647"/>
                  <a:pt x="3301047" y="1804582"/>
                  <a:pt x="3301421" y="1790278"/>
                </a:cubicBezTo>
                <a:cubicBezTo>
                  <a:pt x="3301794" y="1775476"/>
                  <a:pt x="3290848" y="1763908"/>
                  <a:pt x="3276046" y="1763535"/>
                </a:cubicBezTo>
                <a:close/>
                <a:moveTo>
                  <a:pt x="3188230" y="1763535"/>
                </a:moveTo>
                <a:cubicBezTo>
                  <a:pt x="3173428" y="1763908"/>
                  <a:pt x="3162482" y="1775351"/>
                  <a:pt x="3162855" y="1790153"/>
                </a:cubicBezTo>
                <a:cubicBezTo>
                  <a:pt x="3163228" y="1804458"/>
                  <a:pt x="3175667" y="1816523"/>
                  <a:pt x="3189598" y="1816150"/>
                </a:cubicBezTo>
                <a:cubicBezTo>
                  <a:pt x="3203032" y="1815652"/>
                  <a:pt x="3215843" y="1802219"/>
                  <a:pt x="3215470" y="1788785"/>
                </a:cubicBezTo>
                <a:cubicBezTo>
                  <a:pt x="3215097" y="1774605"/>
                  <a:pt x="3202783" y="1763162"/>
                  <a:pt x="3188230" y="1763535"/>
                </a:cubicBezTo>
                <a:close/>
                <a:moveTo>
                  <a:pt x="3100663" y="1763535"/>
                </a:moveTo>
                <a:cubicBezTo>
                  <a:pt x="3085737" y="1762788"/>
                  <a:pt x="3074044" y="1773486"/>
                  <a:pt x="3073422" y="1788287"/>
                </a:cubicBezTo>
                <a:cubicBezTo>
                  <a:pt x="3072800" y="1802716"/>
                  <a:pt x="3083870" y="1815279"/>
                  <a:pt x="3098051" y="1816025"/>
                </a:cubicBezTo>
                <a:cubicBezTo>
                  <a:pt x="3111484" y="1816772"/>
                  <a:pt x="3125166" y="1804333"/>
                  <a:pt x="3125913" y="1790775"/>
                </a:cubicBezTo>
                <a:cubicBezTo>
                  <a:pt x="3126784" y="1776844"/>
                  <a:pt x="3115091" y="1764157"/>
                  <a:pt x="3100663" y="1763535"/>
                </a:cubicBezTo>
                <a:close/>
                <a:moveTo>
                  <a:pt x="3036480" y="1790278"/>
                </a:moveTo>
                <a:cubicBezTo>
                  <a:pt x="3036977" y="1776347"/>
                  <a:pt x="3024912" y="1763908"/>
                  <a:pt x="3010608" y="1763535"/>
                </a:cubicBezTo>
                <a:cubicBezTo>
                  <a:pt x="2995806" y="1763162"/>
                  <a:pt x="2984238" y="1774107"/>
                  <a:pt x="2983865" y="1788909"/>
                </a:cubicBezTo>
                <a:cubicBezTo>
                  <a:pt x="2983492" y="1803462"/>
                  <a:pt x="2994935" y="1815777"/>
                  <a:pt x="3009115" y="1816150"/>
                </a:cubicBezTo>
                <a:cubicBezTo>
                  <a:pt x="3022549" y="1816523"/>
                  <a:pt x="3035982" y="1803711"/>
                  <a:pt x="3036480" y="1790402"/>
                </a:cubicBezTo>
                <a:close/>
                <a:moveTo>
                  <a:pt x="2949161" y="1789158"/>
                </a:moveTo>
                <a:cubicBezTo>
                  <a:pt x="2948913" y="1774356"/>
                  <a:pt x="2937594" y="1763286"/>
                  <a:pt x="2922667" y="1763535"/>
                </a:cubicBezTo>
                <a:cubicBezTo>
                  <a:pt x="2908238" y="1763783"/>
                  <a:pt x="2896173" y="1775973"/>
                  <a:pt x="2896546" y="1790029"/>
                </a:cubicBezTo>
                <a:cubicBezTo>
                  <a:pt x="2896795" y="1803338"/>
                  <a:pt x="2910353" y="1816399"/>
                  <a:pt x="2923662" y="1816150"/>
                </a:cubicBezTo>
                <a:cubicBezTo>
                  <a:pt x="2937842" y="1815901"/>
                  <a:pt x="2949410" y="1803711"/>
                  <a:pt x="2949286" y="1789158"/>
                </a:cubicBezTo>
                <a:close/>
                <a:moveTo>
                  <a:pt x="2859604" y="1790029"/>
                </a:moveTo>
                <a:cubicBezTo>
                  <a:pt x="2859853" y="1775103"/>
                  <a:pt x="2848907" y="1763783"/>
                  <a:pt x="2833980" y="1763535"/>
                </a:cubicBezTo>
                <a:cubicBezTo>
                  <a:pt x="2819428" y="1763286"/>
                  <a:pt x="2807238" y="1774854"/>
                  <a:pt x="2806989" y="1789034"/>
                </a:cubicBezTo>
                <a:cubicBezTo>
                  <a:pt x="2806740" y="1802467"/>
                  <a:pt x="2819676" y="1815777"/>
                  <a:pt x="2833110" y="1816150"/>
                </a:cubicBezTo>
                <a:cubicBezTo>
                  <a:pt x="2847041" y="1816523"/>
                  <a:pt x="2859355" y="1804333"/>
                  <a:pt x="2859604" y="1790029"/>
                </a:cubicBezTo>
                <a:close/>
                <a:moveTo>
                  <a:pt x="2770047" y="1788909"/>
                </a:moveTo>
                <a:cubicBezTo>
                  <a:pt x="2769673" y="1774107"/>
                  <a:pt x="2758230" y="1763162"/>
                  <a:pt x="2743303" y="1763535"/>
                </a:cubicBezTo>
                <a:cubicBezTo>
                  <a:pt x="2728875" y="1763908"/>
                  <a:pt x="2716934" y="1776347"/>
                  <a:pt x="2717307" y="1790278"/>
                </a:cubicBezTo>
                <a:cubicBezTo>
                  <a:pt x="2717680" y="1803711"/>
                  <a:pt x="2731238" y="1816523"/>
                  <a:pt x="2744672" y="1816150"/>
                </a:cubicBezTo>
                <a:cubicBezTo>
                  <a:pt x="2758852" y="1815777"/>
                  <a:pt x="2770295" y="1803462"/>
                  <a:pt x="2769922" y="1788909"/>
                </a:cubicBezTo>
                <a:close/>
                <a:moveTo>
                  <a:pt x="2654368" y="1763535"/>
                </a:moveTo>
                <a:cubicBezTo>
                  <a:pt x="2639939" y="1763535"/>
                  <a:pt x="2627750" y="1775600"/>
                  <a:pt x="2627874" y="1789656"/>
                </a:cubicBezTo>
                <a:cubicBezTo>
                  <a:pt x="2627874" y="1802840"/>
                  <a:pt x="2641308" y="1816150"/>
                  <a:pt x="2654493" y="1816150"/>
                </a:cubicBezTo>
                <a:cubicBezTo>
                  <a:pt x="2668548" y="1816150"/>
                  <a:pt x="2680489" y="1803960"/>
                  <a:pt x="2680489" y="1789531"/>
                </a:cubicBezTo>
                <a:cubicBezTo>
                  <a:pt x="2680489" y="1774605"/>
                  <a:pt x="2669294" y="1763535"/>
                  <a:pt x="2654368" y="1763535"/>
                </a:cubicBezTo>
                <a:close/>
                <a:moveTo>
                  <a:pt x="1123185" y="1790278"/>
                </a:moveTo>
                <a:cubicBezTo>
                  <a:pt x="1123683" y="1803711"/>
                  <a:pt x="1137116" y="1816399"/>
                  <a:pt x="1150550" y="1816025"/>
                </a:cubicBezTo>
                <a:cubicBezTo>
                  <a:pt x="1164730" y="1815652"/>
                  <a:pt x="1176173" y="1803214"/>
                  <a:pt x="1175800" y="1788785"/>
                </a:cubicBezTo>
                <a:cubicBezTo>
                  <a:pt x="1175427" y="1773983"/>
                  <a:pt x="1163859" y="1763037"/>
                  <a:pt x="1149057" y="1763535"/>
                </a:cubicBezTo>
                <a:cubicBezTo>
                  <a:pt x="1134629" y="1764032"/>
                  <a:pt x="1122688" y="1776471"/>
                  <a:pt x="1123185" y="1790402"/>
                </a:cubicBezTo>
                <a:close/>
                <a:moveTo>
                  <a:pt x="2479731" y="1763535"/>
                </a:moveTo>
                <a:cubicBezTo>
                  <a:pt x="2464929" y="1762788"/>
                  <a:pt x="2453113" y="1773486"/>
                  <a:pt x="2452491" y="1788287"/>
                </a:cubicBezTo>
                <a:cubicBezTo>
                  <a:pt x="2451869" y="1802716"/>
                  <a:pt x="2462939" y="1815279"/>
                  <a:pt x="2477119" y="1816025"/>
                </a:cubicBezTo>
                <a:cubicBezTo>
                  <a:pt x="2490553" y="1816772"/>
                  <a:pt x="2504235" y="1804333"/>
                  <a:pt x="2504981" y="1790775"/>
                </a:cubicBezTo>
                <a:cubicBezTo>
                  <a:pt x="2505852" y="1776844"/>
                  <a:pt x="2494160" y="1764157"/>
                  <a:pt x="2479731" y="1763535"/>
                </a:cubicBezTo>
                <a:close/>
                <a:moveTo>
                  <a:pt x="2387562" y="1763535"/>
                </a:moveTo>
                <a:cubicBezTo>
                  <a:pt x="2372760" y="1764157"/>
                  <a:pt x="2362063" y="1775973"/>
                  <a:pt x="2362809" y="1790775"/>
                </a:cubicBezTo>
                <a:cubicBezTo>
                  <a:pt x="2363555" y="1805079"/>
                  <a:pt x="2376243" y="1816896"/>
                  <a:pt x="2390174" y="1816025"/>
                </a:cubicBezTo>
                <a:cubicBezTo>
                  <a:pt x="2403732" y="1815279"/>
                  <a:pt x="2416046" y="1801597"/>
                  <a:pt x="2415424" y="1788163"/>
                </a:cubicBezTo>
                <a:cubicBezTo>
                  <a:pt x="2414678" y="1773983"/>
                  <a:pt x="2402115" y="1762913"/>
                  <a:pt x="2387686" y="1763535"/>
                </a:cubicBezTo>
                <a:close/>
                <a:moveTo>
                  <a:pt x="2328105" y="1789034"/>
                </a:moveTo>
                <a:cubicBezTo>
                  <a:pt x="2327857" y="1774232"/>
                  <a:pt x="2316538" y="1763162"/>
                  <a:pt x="2301612" y="1763410"/>
                </a:cubicBezTo>
                <a:cubicBezTo>
                  <a:pt x="2287183" y="1763659"/>
                  <a:pt x="2275117" y="1775849"/>
                  <a:pt x="2275491" y="1789904"/>
                </a:cubicBezTo>
                <a:cubicBezTo>
                  <a:pt x="2275739" y="1803214"/>
                  <a:pt x="2289297" y="1816274"/>
                  <a:pt x="2302606" y="1816025"/>
                </a:cubicBezTo>
                <a:cubicBezTo>
                  <a:pt x="2316787" y="1815777"/>
                  <a:pt x="2328354" y="1803587"/>
                  <a:pt x="2328230" y="1789034"/>
                </a:cubicBezTo>
                <a:close/>
                <a:moveTo>
                  <a:pt x="9421426" y="1877720"/>
                </a:moveTo>
                <a:cubicBezTo>
                  <a:pt x="9422296" y="1863043"/>
                  <a:pt x="9411972" y="1850356"/>
                  <a:pt x="9397668" y="1848987"/>
                </a:cubicBezTo>
                <a:cubicBezTo>
                  <a:pt x="9383239" y="1847495"/>
                  <a:pt x="9368313" y="1860804"/>
                  <a:pt x="9367940" y="1875482"/>
                </a:cubicBezTo>
                <a:cubicBezTo>
                  <a:pt x="9367567" y="1889537"/>
                  <a:pt x="9379383" y="1901727"/>
                  <a:pt x="9393812" y="1902349"/>
                </a:cubicBezTo>
                <a:cubicBezTo>
                  <a:pt x="9408863" y="1902971"/>
                  <a:pt x="9420430" y="1892771"/>
                  <a:pt x="9421301" y="1877845"/>
                </a:cubicBezTo>
                <a:close/>
                <a:moveTo>
                  <a:pt x="2238548" y="1789034"/>
                </a:moveTo>
                <a:cubicBezTo>
                  <a:pt x="2238299" y="1774232"/>
                  <a:pt x="2226980" y="1763162"/>
                  <a:pt x="2212054" y="1763410"/>
                </a:cubicBezTo>
                <a:cubicBezTo>
                  <a:pt x="2197625" y="1763659"/>
                  <a:pt x="2185560" y="1775849"/>
                  <a:pt x="2185933" y="1789904"/>
                </a:cubicBezTo>
                <a:cubicBezTo>
                  <a:pt x="2186182" y="1803214"/>
                  <a:pt x="2199740" y="1816274"/>
                  <a:pt x="2213049" y="1816025"/>
                </a:cubicBezTo>
                <a:cubicBezTo>
                  <a:pt x="2227229" y="1815777"/>
                  <a:pt x="2238797" y="1803587"/>
                  <a:pt x="2238672" y="1789034"/>
                </a:cubicBezTo>
                <a:close/>
                <a:moveTo>
                  <a:pt x="2148991" y="1790278"/>
                </a:moveTo>
                <a:cubicBezTo>
                  <a:pt x="2149488" y="1775476"/>
                  <a:pt x="2138542" y="1763908"/>
                  <a:pt x="2123741" y="1763535"/>
                </a:cubicBezTo>
                <a:cubicBezTo>
                  <a:pt x="2109187" y="1763162"/>
                  <a:pt x="2096873" y="1774481"/>
                  <a:pt x="2096376" y="1788661"/>
                </a:cubicBezTo>
                <a:cubicBezTo>
                  <a:pt x="2096003" y="1802094"/>
                  <a:pt x="2108690" y="1815528"/>
                  <a:pt x="2122123" y="1816150"/>
                </a:cubicBezTo>
                <a:cubicBezTo>
                  <a:pt x="2136055" y="1816647"/>
                  <a:pt x="2148493" y="1804706"/>
                  <a:pt x="2148991" y="1790278"/>
                </a:cubicBezTo>
                <a:close/>
                <a:moveTo>
                  <a:pt x="2036298" y="1763535"/>
                </a:moveTo>
                <a:cubicBezTo>
                  <a:pt x="2021371" y="1763535"/>
                  <a:pt x="2010301" y="1774854"/>
                  <a:pt x="2010425" y="1789780"/>
                </a:cubicBezTo>
                <a:cubicBezTo>
                  <a:pt x="2010550" y="1804209"/>
                  <a:pt x="2022615" y="1816399"/>
                  <a:pt x="2036671" y="1816150"/>
                </a:cubicBezTo>
                <a:cubicBezTo>
                  <a:pt x="2049856" y="1816025"/>
                  <a:pt x="2063165" y="1802592"/>
                  <a:pt x="2063040" y="1789282"/>
                </a:cubicBezTo>
                <a:cubicBezTo>
                  <a:pt x="2063040" y="1775103"/>
                  <a:pt x="2050851" y="1763410"/>
                  <a:pt x="2036298" y="1763535"/>
                </a:cubicBezTo>
                <a:close/>
                <a:moveTo>
                  <a:pt x="1920868" y="1790029"/>
                </a:moveTo>
                <a:cubicBezTo>
                  <a:pt x="1921117" y="1804333"/>
                  <a:pt x="1933431" y="1816523"/>
                  <a:pt x="1947362" y="1816150"/>
                </a:cubicBezTo>
                <a:cubicBezTo>
                  <a:pt x="1960796" y="1815901"/>
                  <a:pt x="1973732" y="1802467"/>
                  <a:pt x="1973483" y="1789034"/>
                </a:cubicBezTo>
                <a:cubicBezTo>
                  <a:pt x="1973234" y="1774854"/>
                  <a:pt x="1961044" y="1763286"/>
                  <a:pt x="1946491" y="1763535"/>
                </a:cubicBezTo>
                <a:cubicBezTo>
                  <a:pt x="1931690" y="1763783"/>
                  <a:pt x="1920619" y="1775103"/>
                  <a:pt x="1920868" y="1790029"/>
                </a:cubicBezTo>
                <a:close/>
                <a:moveTo>
                  <a:pt x="1831310" y="1789158"/>
                </a:moveTo>
                <a:cubicBezTo>
                  <a:pt x="1831062" y="1803587"/>
                  <a:pt x="1842754" y="1815901"/>
                  <a:pt x="1856934" y="1816150"/>
                </a:cubicBezTo>
                <a:cubicBezTo>
                  <a:pt x="1870243" y="1816399"/>
                  <a:pt x="1883677" y="1803338"/>
                  <a:pt x="1884050" y="1790029"/>
                </a:cubicBezTo>
                <a:cubicBezTo>
                  <a:pt x="1884299" y="1775973"/>
                  <a:pt x="1872233" y="1763783"/>
                  <a:pt x="1857929" y="1763535"/>
                </a:cubicBezTo>
                <a:cubicBezTo>
                  <a:pt x="1843127" y="1763286"/>
                  <a:pt x="1831684" y="1774356"/>
                  <a:pt x="1831435" y="1789158"/>
                </a:cubicBezTo>
                <a:close/>
                <a:moveTo>
                  <a:pt x="1741753" y="1790402"/>
                </a:moveTo>
                <a:cubicBezTo>
                  <a:pt x="1742251" y="1804706"/>
                  <a:pt x="1754689" y="1816772"/>
                  <a:pt x="1768620" y="1816274"/>
                </a:cubicBezTo>
                <a:cubicBezTo>
                  <a:pt x="1782054" y="1815777"/>
                  <a:pt x="1794741" y="1802219"/>
                  <a:pt x="1794368" y="1788785"/>
                </a:cubicBezTo>
                <a:cubicBezTo>
                  <a:pt x="1793871" y="1774605"/>
                  <a:pt x="1781556" y="1763286"/>
                  <a:pt x="1767003" y="1763659"/>
                </a:cubicBezTo>
                <a:cubicBezTo>
                  <a:pt x="1752201" y="1764032"/>
                  <a:pt x="1741256" y="1775600"/>
                  <a:pt x="1741753" y="1790402"/>
                </a:cubicBezTo>
                <a:close/>
                <a:moveTo>
                  <a:pt x="1681800" y="1763659"/>
                </a:moveTo>
                <a:cubicBezTo>
                  <a:pt x="1667246" y="1763286"/>
                  <a:pt x="1654932" y="1774729"/>
                  <a:pt x="1654559" y="1788909"/>
                </a:cubicBezTo>
                <a:cubicBezTo>
                  <a:pt x="1654186" y="1802343"/>
                  <a:pt x="1666873" y="1815777"/>
                  <a:pt x="1680431" y="1816274"/>
                </a:cubicBezTo>
                <a:cubicBezTo>
                  <a:pt x="1694362" y="1816772"/>
                  <a:pt x="1706801" y="1804706"/>
                  <a:pt x="1707174" y="1790402"/>
                </a:cubicBezTo>
                <a:cubicBezTo>
                  <a:pt x="1707547" y="1775600"/>
                  <a:pt x="1696601" y="1764032"/>
                  <a:pt x="1681800" y="1763659"/>
                </a:cubicBezTo>
                <a:close/>
                <a:moveTo>
                  <a:pt x="1564877" y="1790278"/>
                </a:moveTo>
                <a:cubicBezTo>
                  <a:pt x="1565250" y="1803711"/>
                  <a:pt x="1578808" y="1816523"/>
                  <a:pt x="1592242" y="1816150"/>
                </a:cubicBezTo>
                <a:cubicBezTo>
                  <a:pt x="1606422" y="1815777"/>
                  <a:pt x="1617865" y="1803462"/>
                  <a:pt x="1617492" y="1788909"/>
                </a:cubicBezTo>
                <a:cubicBezTo>
                  <a:pt x="1617119" y="1774107"/>
                  <a:pt x="1605676" y="1763162"/>
                  <a:pt x="1590749" y="1763535"/>
                </a:cubicBezTo>
                <a:cubicBezTo>
                  <a:pt x="1576321" y="1763908"/>
                  <a:pt x="1564380" y="1776347"/>
                  <a:pt x="1564753" y="1790278"/>
                </a:cubicBezTo>
                <a:close/>
                <a:moveTo>
                  <a:pt x="1501938" y="1763535"/>
                </a:moveTo>
                <a:cubicBezTo>
                  <a:pt x="1487510" y="1763535"/>
                  <a:pt x="1475320" y="1775600"/>
                  <a:pt x="1475444" y="1789656"/>
                </a:cubicBezTo>
                <a:cubicBezTo>
                  <a:pt x="1475444" y="1802840"/>
                  <a:pt x="1488878" y="1816150"/>
                  <a:pt x="1502063" y="1816150"/>
                </a:cubicBezTo>
                <a:cubicBezTo>
                  <a:pt x="1516118" y="1816150"/>
                  <a:pt x="1528059" y="1803960"/>
                  <a:pt x="1528059" y="1789531"/>
                </a:cubicBezTo>
                <a:cubicBezTo>
                  <a:pt x="1528059" y="1774605"/>
                  <a:pt x="1516864" y="1763535"/>
                  <a:pt x="1501938" y="1763535"/>
                </a:cubicBezTo>
                <a:close/>
                <a:moveTo>
                  <a:pt x="1416859" y="1763535"/>
                </a:moveTo>
                <a:cubicBezTo>
                  <a:pt x="1402057" y="1762788"/>
                  <a:pt x="1390240" y="1773486"/>
                  <a:pt x="1389618" y="1788287"/>
                </a:cubicBezTo>
                <a:cubicBezTo>
                  <a:pt x="1388996" y="1802716"/>
                  <a:pt x="1400067" y="1815279"/>
                  <a:pt x="1414247" y="1816025"/>
                </a:cubicBezTo>
                <a:cubicBezTo>
                  <a:pt x="1427680" y="1816772"/>
                  <a:pt x="1441363" y="1804333"/>
                  <a:pt x="1442109" y="1790775"/>
                </a:cubicBezTo>
                <a:cubicBezTo>
                  <a:pt x="1442980" y="1776844"/>
                  <a:pt x="1431288" y="1764157"/>
                  <a:pt x="1416859" y="1763535"/>
                </a:cubicBezTo>
                <a:close/>
                <a:moveTo>
                  <a:pt x="1352676" y="1790278"/>
                </a:moveTo>
                <a:cubicBezTo>
                  <a:pt x="1353174" y="1776347"/>
                  <a:pt x="1341108" y="1763908"/>
                  <a:pt x="1326804" y="1763535"/>
                </a:cubicBezTo>
                <a:cubicBezTo>
                  <a:pt x="1312002" y="1763037"/>
                  <a:pt x="1300434" y="1773983"/>
                  <a:pt x="1300061" y="1788909"/>
                </a:cubicBezTo>
                <a:cubicBezTo>
                  <a:pt x="1299688" y="1803462"/>
                  <a:pt x="1311131" y="1815777"/>
                  <a:pt x="1325311" y="1816150"/>
                </a:cubicBezTo>
                <a:cubicBezTo>
                  <a:pt x="1338745" y="1816523"/>
                  <a:pt x="1352178" y="1803836"/>
                  <a:pt x="1352676" y="1790402"/>
                </a:cubicBezTo>
                <a:close/>
                <a:moveTo>
                  <a:pt x="1210504" y="1788661"/>
                </a:moveTo>
                <a:cubicBezTo>
                  <a:pt x="1210006" y="1803214"/>
                  <a:pt x="1221449" y="1815528"/>
                  <a:pt x="1235629" y="1816025"/>
                </a:cubicBezTo>
                <a:cubicBezTo>
                  <a:pt x="1249063" y="1816523"/>
                  <a:pt x="1262621" y="1803960"/>
                  <a:pt x="1263119" y="1790402"/>
                </a:cubicBezTo>
                <a:cubicBezTo>
                  <a:pt x="1263741" y="1776471"/>
                  <a:pt x="1251799" y="1764032"/>
                  <a:pt x="1237371" y="1763410"/>
                </a:cubicBezTo>
                <a:cubicBezTo>
                  <a:pt x="1222569" y="1762913"/>
                  <a:pt x="1210877" y="1773734"/>
                  <a:pt x="1210504" y="1788536"/>
                </a:cubicBezTo>
                <a:close/>
                <a:moveTo>
                  <a:pt x="7061961" y="1699849"/>
                </a:moveTo>
                <a:cubicBezTo>
                  <a:pt x="7061961" y="1714154"/>
                  <a:pt x="7074151" y="1726219"/>
                  <a:pt x="7088206" y="1725846"/>
                </a:cubicBezTo>
                <a:cubicBezTo>
                  <a:pt x="7100894" y="1725473"/>
                  <a:pt x="7112462" y="1714154"/>
                  <a:pt x="7113332" y="1701342"/>
                </a:cubicBezTo>
                <a:cubicBezTo>
                  <a:pt x="7114203" y="1687162"/>
                  <a:pt x="7102635" y="1674724"/>
                  <a:pt x="7088331" y="1674226"/>
                </a:cubicBezTo>
                <a:cubicBezTo>
                  <a:pt x="7073778" y="1673729"/>
                  <a:pt x="7061961" y="1685172"/>
                  <a:pt x="7061961" y="1699725"/>
                </a:cubicBezTo>
                <a:close/>
                <a:moveTo>
                  <a:pt x="84817" y="1725846"/>
                </a:moveTo>
                <a:cubicBezTo>
                  <a:pt x="98623" y="1725473"/>
                  <a:pt x="110689" y="1712288"/>
                  <a:pt x="109942" y="1698481"/>
                </a:cubicBezTo>
                <a:cubicBezTo>
                  <a:pt x="109196" y="1685421"/>
                  <a:pt x="98126" y="1674724"/>
                  <a:pt x="84941" y="1674351"/>
                </a:cubicBezTo>
                <a:cubicBezTo>
                  <a:pt x="70388" y="1673853"/>
                  <a:pt x="58571" y="1685296"/>
                  <a:pt x="58571" y="1699849"/>
                </a:cubicBezTo>
                <a:cubicBezTo>
                  <a:pt x="58571" y="1714154"/>
                  <a:pt x="70637" y="1726219"/>
                  <a:pt x="84817" y="1725846"/>
                </a:cubicBezTo>
                <a:close/>
                <a:moveTo>
                  <a:pt x="199624" y="1700098"/>
                </a:moveTo>
                <a:cubicBezTo>
                  <a:pt x="199749" y="1687162"/>
                  <a:pt x="189300" y="1675719"/>
                  <a:pt x="176115" y="1674475"/>
                </a:cubicBezTo>
                <a:cubicBezTo>
                  <a:pt x="161562" y="1673107"/>
                  <a:pt x="149124" y="1683555"/>
                  <a:pt x="148253" y="1698233"/>
                </a:cubicBezTo>
                <a:cubicBezTo>
                  <a:pt x="147382" y="1712661"/>
                  <a:pt x="158453" y="1725224"/>
                  <a:pt x="172757" y="1725722"/>
                </a:cubicBezTo>
                <a:cubicBezTo>
                  <a:pt x="186439" y="1726219"/>
                  <a:pt x="199500" y="1713781"/>
                  <a:pt x="199624" y="1700098"/>
                </a:cubicBezTo>
                <a:close/>
                <a:moveTo>
                  <a:pt x="237686" y="1699849"/>
                </a:moveTo>
                <a:cubicBezTo>
                  <a:pt x="237686" y="1714154"/>
                  <a:pt x="249876" y="1726219"/>
                  <a:pt x="263931" y="1725846"/>
                </a:cubicBezTo>
                <a:cubicBezTo>
                  <a:pt x="276619" y="1725473"/>
                  <a:pt x="288187" y="1714154"/>
                  <a:pt x="289057" y="1701342"/>
                </a:cubicBezTo>
                <a:cubicBezTo>
                  <a:pt x="289928" y="1687162"/>
                  <a:pt x="278360" y="1674724"/>
                  <a:pt x="264056" y="1674226"/>
                </a:cubicBezTo>
                <a:cubicBezTo>
                  <a:pt x="249503" y="1673729"/>
                  <a:pt x="237686" y="1685172"/>
                  <a:pt x="237686" y="1699725"/>
                </a:cubicBezTo>
                <a:close/>
                <a:moveTo>
                  <a:pt x="375381" y="1699849"/>
                </a:moveTo>
                <a:cubicBezTo>
                  <a:pt x="375381" y="1686416"/>
                  <a:pt x="365430" y="1675594"/>
                  <a:pt x="351996" y="1674475"/>
                </a:cubicBezTo>
                <a:cubicBezTo>
                  <a:pt x="337568" y="1673231"/>
                  <a:pt x="324880" y="1684177"/>
                  <a:pt x="324010" y="1698481"/>
                </a:cubicBezTo>
                <a:cubicBezTo>
                  <a:pt x="323139" y="1712164"/>
                  <a:pt x="335329" y="1725473"/>
                  <a:pt x="349135" y="1725846"/>
                </a:cubicBezTo>
                <a:cubicBezTo>
                  <a:pt x="363191" y="1726219"/>
                  <a:pt x="375381" y="1714278"/>
                  <a:pt x="375381" y="1699849"/>
                </a:cubicBezTo>
                <a:close/>
                <a:moveTo>
                  <a:pt x="437946" y="1674351"/>
                </a:moveTo>
                <a:cubicBezTo>
                  <a:pt x="424762" y="1675097"/>
                  <a:pt x="413940" y="1686043"/>
                  <a:pt x="413567" y="1699103"/>
                </a:cubicBezTo>
                <a:cubicBezTo>
                  <a:pt x="413194" y="1712786"/>
                  <a:pt x="425757" y="1725722"/>
                  <a:pt x="439439" y="1725722"/>
                </a:cubicBezTo>
                <a:cubicBezTo>
                  <a:pt x="453619" y="1725722"/>
                  <a:pt x="465311" y="1713532"/>
                  <a:pt x="464938" y="1699103"/>
                </a:cubicBezTo>
                <a:cubicBezTo>
                  <a:pt x="464565" y="1684550"/>
                  <a:pt x="452624" y="1673480"/>
                  <a:pt x="437946" y="1674351"/>
                </a:cubicBezTo>
                <a:close/>
                <a:moveTo>
                  <a:pt x="529494" y="1674351"/>
                </a:moveTo>
                <a:cubicBezTo>
                  <a:pt x="515065" y="1674102"/>
                  <a:pt x="502876" y="1685918"/>
                  <a:pt x="503000" y="1700098"/>
                </a:cubicBezTo>
                <a:cubicBezTo>
                  <a:pt x="503000" y="1712786"/>
                  <a:pt x="514195" y="1724602"/>
                  <a:pt x="526882" y="1725597"/>
                </a:cubicBezTo>
                <a:cubicBezTo>
                  <a:pt x="541062" y="1726841"/>
                  <a:pt x="553749" y="1715522"/>
                  <a:pt x="554371" y="1701218"/>
                </a:cubicBezTo>
                <a:cubicBezTo>
                  <a:pt x="555117" y="1686540"/>
                  <a:pt x="544047" y="1674724"/>
                  <a:pt x="529370" y="1674475"/>
                </a:cubicBezTo>
                <a:close/>
                <a:moveTo>
                  <a:pt x="589945" y="1699352"/>
                </a:moveTo>
                <a:cubicBezTo>
                  <a:pt x="589697" y="1713781"/>
                  <a:pt x="601513" y="1725970"/>
                  <a:pt x="615693" y="1725846"/>
                </a:cubicBezTo>
                <a:cubicBezTo>
                  <a:pt x="628380" y="1725846"/>
                  <a:pt x="640197" y="1714651"/>
                  <a:pt x="641192" y="1701964"/>
                </a:cubicBezTo>
                <a:cubicBezTo>
                  <a:pt x="642436" y="1687784"/>
                  <a:pt x="631117" y="1675097"/>
                  <a:pt x="616813" y="1674475"/>
                </a:cubicBezTo>
                <a:cubicBezTo>
                  <a:pt x="602135" y="1673729"/>
                  <a:pt x="590318" y="1684799"/>
                  <a:pt x="590070" y="1699476"/>
                </a:cubicBezTo>
                <a:close/>
                <a:moveTo>
                  <a:pt x="703136" y="1674475"/>
                </a:moveTo>
                <a:cubicBezTo>
                  <a:pt x="688583" y="1675470"/>
                  <a:pt x="678134" y="1687909"/>
                  <a:pt x="679627" y="1702462"/>
                </a:cubicBezTo>
                <a:cubicBezTo>
                  <a:pt x="680871" y="1715646"/>
                  <a:pt x="692439" y="1726095"/>
                  <a:pt x="705375" y="1725846"/>
                </a:cubicBezTo>
                <a:cubicBezTo>
                  <a:pt x="719057" y="1725597"/>
                  <a:pt x="731496" y="1712412"/>
                  <a:pt x="730874" y="1698854"/>
                </a:cubicBezTo>
                <a:cubicBezTo>
                  <a:pt x="730252" y="1684550"/>
                  <a:pt x="717689" y="1673480"/>
                  <a:pt x="703260" y="1674475"/>
                </a:cubicBezTo>
                <a:close/>
                <a:moveTo>
                  <a:pt x="792693" y="1674475"/>
                </a:moveTo>
                <a:cubicBezTo>
                  <a:pt x="778140" y="1675470"/>
                  <a:pt x="767692" y="1687909"/>
                  <a:pt x="769185" y="1702462"/>
                </a:cubicBezTo>
                <a:cubicBezTo>
                  <a:pt x="770428" y="1715646"/>
                  <a:pt x="781996" y="1726095"/>
                  <a:pt x="794932" y="1725846"/>
                </a:cubicBezTo>
                <a:cubicBezTo>
                  <a:pt x="808615" y="1725597"/>
                  <a:pt x="821053" y="1712412"/>
                  <a:pt x="820431" y="1698854"/>
                </a:cubicBezTo>
                <a:cubicBezTo>
                  <a:pt x="819809" y="1684550"/>
                  <a:pt x="807246" y="1673480"/>
                  <a:pt x="792818" y="1674475"/>
                </a:cubicBezTo>
                <a:close/>
                <a:moveTo>
                  <a:pt x="881380" y="1674475"/>
                </a:moveTo>
                <a:cubicBezTo>
                  <a:pt x="867076" y="1674475"/>
                  <a:pt x="854886" y="1686416"/>
                  <a:pt x="855135" y="1700471"/>
                </a:cubicBezTo>
                <a:cubicBezTo>
                  <a:pt x="855384" y="1713159"/>
                  <a:pt x="866703" y="1724851"/>
                  <a:pt x="879390" y="1725722"/>
                </a:cubicBezTo>
                <a:cubicBezTo>
                  <a:pt x="893570" y="1726717"/>
                  <a:pt x="906133" y="1715273"/>
                  <a:pt x="906630" y="1700969"/>
                </a:cubicBezTo>
                <a:cubicBezTo>
                  <a:pt x="907128" y="1686291"/>
                  <a:pt x="895933" y="1674599"/>
                  <a:pt x="881256" y="1674475"/>
                </a:cubicBezTo>
                <a:close/>
                <a:moveTo>
                  <a:pt x="944941" y="1701467"/>
                </a:moveTo>
                <a:cubicBezTo>
                  <a:pt x="945687" y="1714154"/>
                  <a:pt x="957379" y="1725597"/>
                  <a:pt x="970067" y="1725970"/>
                </a:cubicBezTo>
                <a:cubicBezTo>
                  <a:pt x="984122" y="1726344"/>
                  <a:pt x="996312" y="1714402"/>
                  <a:pt x="996312" y="1699974"/>
                </a:cubicBezTo>
                <a:cubicBezTo>
                  <a:pt x="996312" y="1685421"/>
                  <a:pt x="984620" y="1673977"/>
                  <a:pt x="970067" y="1674475"/>
                </a:cubicBezTo>
                <a:cubicBezTo>
                  <a:pt x="955762" y="1674848"/>
                  <a:pt x="944195" y="1687411"/>
                  <a:pt x="945065" y="1701467"/>
                </a:cubicBezTo>
                <a:close/>
                <a:moveTo>
                  <a:pt x="1085745" y="1697859"/>
                </a:moveTo>
                <a:cubicBezTo>
                  <a:pt x="1084501" y="1683306"/>
                  <a:pt x="1072063" y="1672982"/>
                  <a:pt x="1057385" y="1674599"/>
                </a:cubicBezTo>
                <a:cubicBezTo>
                  <a:pt x="1044325" y="1676092"/>
                  <a:pt x="1033876" y="1687784"/>
                  <a:pt x="1034374" y="1700596"/>
                </a:cubicBezTo>
                <a:cubicBezTo>
                  <a:pt x="1034747" y="1714402"/>
                  <a:pt x="1048056" y="1726468"/>
                  <a:pt x="1061739" y="1725722"/>
                </a:cubicBezTo>
                <a:cubicBezTo>
                  <a:pt x="1076043" y="1724851"/>
                  <a:pt x="1086989" y="1712164"/>
                  <a:pt x="1085745" y="1697735"/>
                </a:cubicBezTo>
                <a:close/>
                <a:moveTo>
                  <a:pt x="1148186" y="1674475"/>
                </a:moveTo>
                <a:cubicBezTo>
                  <a:pt x="1135002" y="1675346"/>
                  <a:pt x="1124180" y="1686291"/>
                  <a:pt x="1123931" y="1699352"/>
                </a:cubicBezTo>
                <a:cubicBezTo>
                  <a:pt x="1123683" y="1713034"/>
                  <a:pt x="1136246" y="1725846"/>
                  <a:pt x="1149928" y="1725846"/>
                </a:cubicBezTo>
                <a:cubicBezTo>
                  <a:pt x="1164108" y="1725846"/>
                  <a:pt x="1175676" y="1713532"/>
                  <a:pt x="1175303" y="1699103"/>
                </a:cubicBezTo>
                <a:cubicBezTo>
                  <a:pt x="1174805" y="1684550"/>
                  <a:pt x="1162740" y="1673604"/>
                  <a:pt x="1148186" y="1674475"/>
                </a:cubicBezTo>
                <a:close/>
                <a:moveTo>
                  <a:pt x="1262248" y="1700223"/>
                </a:moveTo>
                <a:cubicBezTo>
                  <a:pt x="1262372" y="1687287"/>
                  <a:pt x="1251924" y="1675843"/>
                  <a:pt x="1238739" y="1674599"/>
                </a:cubicBezTo>
                <a:cubicBezTo>
                  <a:pt x="1224186" y="1673231"/>
                  <a:pt x="1211747" y="1683680"/>
                  <a:pt x="1210877" y="1698357"/>
                </a:cubicBezTo>
                <a:cubicBezTo>
                  <a:pt x="1210006" y="1712786"/>
                  <a:pt x="1221076" y="1725348"/>
                  <a:pt x="1235381" y="1725846"/>
                </a:cubicBezTo>
                <a:cubicBezTo>
                  <a:pt x="1249063" y="1726344"/>
                  <a:pt x="1262123" y="1714029"/>
                  <a:pt x="1262248" y="1700223"/>
                </a:cubicBezTo>
                <a:close/>
                <a:moveTo>
                  <a:pt x="13357350" y="1700223"/>
                </a:moveTo>
                <a:cubicBezTo>
                  <a:pt x="13357473" y="1713905"/>
                  <a:pt x="13370534" y="1726344"/>
                  <a:pt x="13384216" y="1725846"/>
                </a:cubicBezTo>
                <a:cubicBezTo>
                  <a:pt x="13397277" y="1725348"/>
                  <a:pt x="13408223" y="1714527"/>
                  <a:pt x="13408844" y="1701218"/>
                </a:cubicBezTo>
                <a:cubicBezTo>
                  <a:pt x="13409467" y="1686665"/>
                  <a:pt x="13398396" y="1674724"/>
                  <a:pt x="13383844" y="1674475"/>
                </a:cubicBezTo>
                <a:cubicBezTo>
                  <a:pt x="13369415" y="1674226"/>
                  <a:pt x="13357226" y="1686043"/>
                  <a:pt x="13357473" y="1700223"/>
                </a:cubicBezTo>
                <a:close/>
                <a:moveTo>
                  <a:pt x="13293788" y="1674475"/>
                </a:moveTo>
                <a:cubicBezTo>
                  <a:pt x="13279485" y="1674475"/>
                  <a:pt x="13267418" y="1686665"/>
                  <a:pt x="13267792" y="1700720"/>
                </a:cubicBezTo>
                <a:cubicBezTo>
                  <a:pt x="13268165" y="1713408"/>
                  <a:pt x="13279485" y="1724975"/>
                  <a:pt x="13292295" y="1725846"/>
                </a:cubicBezTo>
                <a:cubicBezTo>
                  <a:pt x="13306475" y="1726717"/>
                  <a:pt x="13318914" y="1715149"/>
                  <a:pt x="13319412" y="1700845"/>
                </a:cubicBezTo>
                <a:cubicBezTo>
                  <a:pt x="13319910" y="1686291"/>
                  <a:pt x="13308466" y="1674599"/>
                  <a:pt x="13293912" y="1674475"/>
                </a:cubicBezTo>
                <a:close/>
                <a:moveTo>
                  <a:pt x="13207216" y="1674475"/>
                </a:moveTo>
                <a:cubicBezTo>
                  <a:pt x="13193783" y="1674475"/>
                  <a:pt x="13182837" y="1684426"/>
                  <a:pt x="13181841" y="1697859"/>
                </a:cubicBezTo>
                <a:cubicBezTo>
                  <a:pt x="13180598" y="1712288"/>
                  <a:pt x="13191544" y="1724975"/>
                  <a:pt x="13205848" y="1725846"/>
                </a:cubicBezTo>
                <a:cubicBezTo>
                  <a:pt x="13219530" y="1726717"/>
                  <a:pt x="13232840" y="1714527"/>
                  <a:pt x="13233212" y="1700720"/>
                </a:cubicBezTo>
                <a:cubicBezTo>
                  <a:pt x="13233586" y="1686665"/>
                  <a:pt x="13221645" y="1674475"/>
                  <a:pt x="13207216" y="1674475"/>
                </a:cubicBezTo>
                <a:close/>
                <a:moveTo>
                  <a:pt x="13116291" y="1674475"/>
                </a:moveTo>
                <a:cubicBezTo>
                  <a:pt x="13102857" y="1675221"/>
                  <a:pt x="13092533" y="1685794"/>
                  <a:pt x="13092160" y="1699228"/>
                </a:cubicBezTo>
                <a:cubicBezTo>
                  <a:pt x="13091786" y="1713656"/>
                  <a:pt x="13103479" y="1725846"/>
                  <a:pt x="13117659" y="1725846"/>
                </a:cubicBezTo>
                <a:cubicBezTo>
                  <a:pt x="13131342" y="1725846"/>
                  <a:pt x="13143905" y="1712910"/>
                  <a:pt x="13143531" y="1699228"/>
                </a:cubicBezTo>
                <a:cubicBezTo>
                  <a:pt x="13143158" y="1684923"/>
                  <a:pt x="13130719" y="1673729"/>
                  <a:pt x="13116291" y="1674475"/>
                </a:cubicBezTo>
                <a:close/>
                <a:moveTo>
                  <a:pt x="13054099" y="1699974"/>
                </a:moveTo>
                <a:cubicBezTo>
                  <a:pt x="13054099" y="1687038"/>
                  <a:pt x="13043649" y="1675594"/>
                  <a:pt x="13030465" y="1674475"/>
                </a:cubicBezTo>
                <a:cubicBezTo>
                  <a:pt x="13015912" y="1673231"/>
                  <a:pt x="13003598" y="1683804"/>
                  <a:pt x="13002728" y="1698357"/>
                </a:cubicBezTo>
                <a:cubicBezTo>
                  <a:pt x="13001856" y="1712786"/>
                  <a:pt x="13013051" y="1725224"/>
                  <a:pt x="13027356" y="1725722"/>
                </a:cubicBezTo>
                <a:cubicBezTo>
                  <a:pt x="13041038" y="1726219"/>
                  <a:pt x="13053974" y="1713656"/>
                  <a:pt x="13054099" y="1699974"/>
                </a:cubicBezTo>
                <a:close/>
                <a:moveTo>
                  <a:pt x="12939042" y="1674351"/>
                </a:moveTo>
                <a:cubicBezTo>
                  <a:pt x="12925608" y="1674102"/>
                  <a:pt x="12914537" y="1683928"/>
                  <a:pt x="12913294" y="1697362"/>
                </a:cubicBezTo>
                <a:cubicBezTo>
                  <a:pt x="12911926" y="1711791"/>
                  <a:pt x="12922623" y="1724602"/>
                  <a:pt x="12936927" y="1725722"/>
                </a:cubicBezTo>
                <a:cubicBezTo>
                  <a:pt x="12950734" y="1726717"/>
                  <a:pt x="12964044" y="1714900"/>
                  <a:pt x="12964665" y="1701093"/>
                </a:cubicBezTo>
                <a:cubicBezTo>
                  <a:pt x="12965287" y="1687038"/>
                  <a:pt x="12953470" y="1674724"/>
                  <a:pt x="12939167" y="1674475"/>
                </a:cubicBezTo>
                <a:close/>
                <a:moveTo>
                  <a:pt x="12850480" y="1674351"/>
                </a:moveTo>
                <a:cubicBezTo>
                  <a:pt x="12837295" y="1675221"/>
                  <a:pt x="12826473" y="1686167"/>
                  <a:pt x="12826224" y="1699228"/>
                </a:cubicBezTo>
                <a:cubicBezTo>
                  <a:pt x="12825975" y="1712910"/>
                  <a:pt x="12838538" y="1725722"/>
                  <a:pt x="12852220" y="1725722"/>
                </a:cubicBezTo>
                <a:cubicBezTo>
                  <a:pt x="12866400" y="1725722"/>
                  <a:pt x="12877969" y="1713408"/>
                  <a:pt x="12877595" y="1698979"/>
                </a:cubicBezTo>
                <a:cubicBezTo>
                  <a:pt x="12877097" y="1684426"/>
                  <a:pt x="12865032" y="1673480"/>
                  <a:pt x="12850480" y="1674351"/>
                </a:cubicBezTo>
                <a:close/>
                <a:moveTo>
                  <a:pt x="12762165" y="1674351"/>
                </a:moveTo>
                <a:cubicBezTo>
                  <a:pt x="12748981" y="1674599"/>
                  <a:pt x="12737786" y="1684923"/>
                  <a:pt x="12736792" y="1697984"/>
                </a:cubicBezTo>
                <a:cubicBezTo>
                  <a:pt x="12735671" y="1711791"/>
                  <a:pt x="12747613" y="1725100"/>
                  <a:pt x="12761420" y="1725722"/>
                </a:cubicBezTo>
                <a:cubicBezTo>
                  <a:pt x="12775475" y="1726344"/>
                  <a:pt x="12787789" y="1714651"/>
                  <a:pt x="12788038" y="1700223"/>
                </a:cubicBezTo>
                <a:cubicBezTo>
                  <a:pt x="12788287" y="1685670"/>
                  <a:pt x="12776719" y="1674102"/>
                  <a:pt x="12762165" y="1674351"/>
                </a:cubicBezTo>
                <a:close/>
                <a:moveTo>
                  <a:pt x="12672235" y="1674351"/>
                </a:moveTo>
                <a:cubicBezTo>
                  <a:pt x="12659051" y="1674724"/>
                  <a:pt x="12647980" y="1685421"/>
                  <a:pt x="12647233" y="1698481"/>
                </a:cubicBezTo>
                <a:cubicBezTo>
                  <a:pt x="12646488" y="1712164"/>
                  <a:pt x="12658553" y="1725473"/>
                  <a:pt x="12672359" y="1725846"/>
                </a:cubicBezTo>
                <a:cubicBezTo>
                  <a:pt x="12686415" y="1726219"/>
                  <a:pt x="12698605" y="1714278"/>
                  <a:pt x="12698605" y="1699849"/>
                </a:cubicBezTo>
                <a:cubicBezTo>
                  <a:pt x="12698605" y="1685421"/>
                  <a:pt x="12686913" y="1673853"/>
                  <a:pt x="12672235" y="1674351"/>
                </a:cubicBezTo>
                <a:close/>
                <a:moveTo>
                  <a:pt x="12584916" y="1674351"/>
                </a:moveTo>
                <a:cubicBezTo>
                  <a:pt x="12571483" y="1675097"/>
                  <a:pt x="12561284" y="1685670"/>
                  <a:pt x="12560911" y="1699103"/>
                </a:cubicBezTo>
                <a:cubicBezTo>
                  <a:pt x="12560537" y="1713532"/>
                  <a:pt x="12572230" y="1725722"/>
                  <a:pt x="12586409" y="1725722"/>
                </a:cubicBezTo>
                <a:cubicBezTo>
                  <a:pt x="12600092" y="1725722"/>
                  <a:pt x="12612655" y="1712786"/>
                  <a:pt x="12612282" y="1699103"/>
                </a:cubicBezTo>
                <a:cubicBezTo>
                  <a:pt x="12611908" y="1684799"/>
                  <a:pt x="12599470" y="1673604"/>
                  <a:pt x="12584916" y="1674351"/>
                </a:cubicBezTo>
                <a:close/>
                <a:moveTo>
                  <a:pt x="12522724" y="1700098"/>
                </a:moveTo>
                <a:cubicBezTo>
                  <a:pt x="12522848" y="1687162"/>
                  <a:pt x="12512400" y="1675719"/>
                  <a:pt x="12499215" y="1674475"/>
                </a:cubicBezTo>
                <a:cubicBezTo>
                  <a:pt x="12484663" y="1673107"/>
                  <a:pt x="12472224" y="1683555"/>
                  <a:pt x="12471352" y="1698233"/>
                </a:cubicBezTo>
                <a:cubicBezTo>
                  <a:pt x="12470482" y="1712661"/>
                  <a:pt x="12481553" y="1725224"/>
                  <a:pt x="12495857" y="1725722"/>
                </a:cubicBezTo>
                <a:cubicBezTo>
                  <a:pt x="12509540" y="1726219"/>
                  <a:pt x="12522599" y="1713781"/>
                  <a:pt x="12522724" y="1700098"/>
                </a:cubicBezTo>
                <a:close/>
                <a:moveTo>
                  <a:pt x="12381671" y="1700596"/>
                </a:moveTo>
                <a:cubicBezTo>
                  <a:pt x="12382045" y="1713781"/>
                  <a:pt x="12392742" y="1724851"/>
                  <a:pt x="12405803" y="1725597"/>
                </a:cubicBezTo>
                <a:cubicBezTo>
                  <a:pt x="12419609" y="1726468"/>
                  <a:pt x="12432793" y="1714278"/>
                  <a:pt x="12433167" y="1700471"/>
                </a:cubicBezTo>
                <a:cubicBezTo>
                  <a:pt x="12433540" y="1686416"/>
                  <a:pt x="12421598" y="1674226"/>
                  <a:pt x="12407171" y="1674226"/>
                </a:cubicBezTo>
                <a:cubicBezTo>
                  <a:pt x="12392617" y="1674226"/>
                  <a:pt x="12381173" y="1685918"/>
                  <a:pt x="12381671" y="1700471"/>
                </a:cubicBezTo>
                <a:close/>
                <a:moveTo>
                  <a:pt x="12320350" y="1674226"/>
                </a:moveTo>
                <a:cubicBezTo>
                  <a:pt x="12307164" y="1674475"/>
                  <a:pt x="12295969" y="1684799"/>
                  <a:pt x="12294975" y="1697984"/>
                </a:cubicBezTo>
                <a:cubicBezTo>
                  <a:pt x="12293856" y="1711791"/>
                  <a:pt x="12305796" y="1725100"/>
                  <a:pt x="12319603" y="1725722"/>
                </a:cubicBezTo>
                <a:cubicBezTo>
                  <a:pt x="12333659" y="1726344"/>
                  <a:pt x="12345973" y="1714651"/>
                  <a:pt x="12346222" y="1700223"/>
                </a:cubicBezTo>
                <a:cubicBezTo>
                  <a:pt x="12346471" y="1685670"/>
                  <a:pt x="12334902" y="1674102"/>
                  <a:pt x="12320350" y="1674351"/>
                </a:cubicBezTo>
                <a:close/>
                <a:moveTo>
                  <a:pt x="12205168" y="1700347"/>
                </a:moveTo>
                <a:cubicBezTo>
                  <a:pt x="12205542" y="1714154"/>
                  <a:pt x="12218727" y="1726344"/>
                  <a:pt x="12232409" y="1725597"/>
                </a:cubicBezTo>
                <a:cubicBezTo>
                  <a:pt x="12245469" y="1724851"/>
                  <a:pt x="12256167" y="1713905"/>
                  <a:pt x="12256664" y="1700720"/>
                </a:cubicBezTo>
                <a:cubicBezTo>
                  <a:pt x="12257161" y="1686167"/>
                  <a:pt x="12245843" y="1674351"/>
                  <a:pt x="12231290" y="1674351"/>
                </a:cubicBezTo>
                <a:cubicBezTo>
                  <a:pt x="12216985" y="1674351"/>
                  <a:pt x="12204796" y="1686416"/>
                  <a:pt x="12205168" y="1700471"/>
                </a:cubicBezTo>
                <a:close/>
                <a:moveTo>
                  <a:pt x="12115611" y="1700223"/>
                </a:moveTo>
                <a:cubicBezTo>
                  <a:pt x="12115860" y="1714029"/>
                  <a:pt x="12128796" y="1726219"/>
                  <a:pt x="12142727" y="1725597"/>
                </a:cubicBezTo>
                <a:cubicBezTo>
                  <a:pt x="12155788" y="1724975"/>
                  <a:pt x="12166609" y="1714029"/>
                  <a:pt x="12167106" y="1700845"/>
                </a:cubicBezTo>
                <a:cubicBezTo>
                  <a:pt x="12167728" y="1686167"/>
                  <a:pt x="12156534" y="1674475"/>
                  <a:pt x="12141857" y="1674226"/>
                </a:cubicBezTo>
                <a:cubicBezTo>
                  <a:pt x="12127428" y="1674102"/>
                  <a:pt x="12115363" y="1686043"/>
                  <a:pt x="12115611" y="1700098"/>
                </a:cubicBezTo>
                <a:close/>
                <a:moveTo>
                  <a:pt x="12049811" y="1674351"/>
                </a:moveTo>
                <a:cubicBezTo>
                  <a:pt x="12036626" y="1675470"/>
                  <a:pt x="12026054" y="1686665"/>
                  <a:pt x="12026054" y="1699725"/>
                </a:cubicBezTo>
                <a:cubicBezTo>
                  <a:pt x="12026054" y="1713408"/>
                  <a:pt x="12038990" y="1725970"/>
                  <a:pt x="12052672" y="1725597"/>
                </a:cubicBezTo>
                <a:cubicBezTo>
                  <a:pt x="12066976" y="1725224"/>
                  <a:pt x="12078171" y="1712786"/>
                  <a:pt x="12077425" y="1698357"/>
                </a:cubicBezTo>
                <a:cubicBezTo>
                  <a:pt x="12076678" y="1683804"/>
                  <a:pt x="12064364" y="1673107"/>
                  <a:pt x="12049811" y="1674351"/>
                </a:cubicBezTo>
                <a:close/>
                <a:moveTo>
                  <a:pt x="11964856" y="1674351"/>
                </a:moveTo>
                <a:cubicBezTo>
                  <a:pt x="11951423" y="1674599"/>
                  <a:pt x="11940725" y="1684799"/>
                  <a:pt x="11939979" y="1698233"/>
                </a:cubicBezTo>
                <a:cubicBezTo>
                  <a:pt x="11939108" y="1712661"/>
                  <a:pt x="11950303" y="1725224"/>
                  <a:pt x="11964483" y="1725722"/>
                </a:cubicBezTo>
                <a:cubicBezTo>
                  <a:pt x="11978165" y="1726219"/>
                  <a:pt x="11991225" y="1713781"/>
                  <a:pt x="11991350" y="1700098"/>
                </a:cubicBezTo>
                <a:cubicBezTo>
                  <a:pt x="11991475" y="1685918"/>
                  <a:pt x="11979285" y="1674102"/>
                  <a:pt x="11964856" y="1674351"/>
                </a:cubicBezTo>
                <a:close/>
                <a:moveTo>
                  <a:pt x="11850298" y="1700845"/>
                </a:moveTo>
                <a:cubicBezTo>
                  <a:pt x="11850795" y="1714029"/>
                  <a:pt x="11861616" y="1724975"/>
                  <a:pt x="11874677" y="1725597"/>
                </a:cubicBezTo>
                <a:cubicBezTo>
                  <a:pt x="11888359" y="1726219"/>
                  <a:pt x="11901544" y="1713905"/>
                  <a:pt x="11901792" y="1700223"/>
                </a:cubicBezTo>
                <a:cubicBezTo>
                  <a:pt x="11902041" y="1686167"/>
                  <a:pt x="11889852" y="1674102"/>
                  <a:pt x="11875547" y="1674351"/>
                </a:cubicBezTo>
                <a:cubicBezTo>
                  <a:pt x="11860870" y="1674475"/>
                  <a:pt x="11849799" y="1686291"/>
                  <a:pt x="11850298" y="1700969"/>
                </a:cubicBezTo>
                <a:close/>
                <a:moveTo>
                  <a:pt x="11812111" y="1698730"/>
                </a:moveTo>
                <a:cubicBezTo>
                  <a:pt x="11811489" y="1684426"/>
                  <a:pt x="11798802" y="1673356"/>
                  <a:pt x="11784373" y="1674475"/>
                </a:cubicBezTo>
                <a:cubicBezTo>
                  <a:pt x="11770940" y="1675470"/>
                  <a:pt x="11760864" y="1686167"/>
                  <a:pt x="11760740" y="1699601"/>
                </a:cubicBezTo>
                <a:cubicBezTo>
                  <a:pt x="11760615" y="1714029"/>
                  <a:pt x="11772557" y="1726095"/>
                  <a:pt x="11786612" y="1725846"/>
                </a:cubicBezTo>
                <a:cubicBezTo>
                  <a:pt x="11800419" y="1725597"/>
                  <a:pt x="11812608" y="1712661"/>
                  <a:pt x="11811987" y="1698730"/>
                </a:cubicBezTo>
                <a:close/>
                <a:moveTo>
                  <a:pt x="11673795" y="1700098"/>
                </a:moveTo>
                <a:cubicBezTo>
                  <a:pt x="11673919" y="1713781"/>
                  <a:pt x="11686980" y="1726219"/>
                  <a:pt x="11700662" y="1725722"/>
                </a:cubicBezTo>
                <a:cubicBezTo>
                  <a:pt x="11713722" y="1725224"/>
                  <a:pt x="11724668" y="1714402"/>
                  <a:pt x="11725290" y="1701093"/>
                </a:cubicBezTo>
                <a:cubicBezTo>
                  <a:pt x="11725912" y="1686540"/>
                  <a:pt x="11714842" y="1674599"/>
                  <a:pt x="11700289" y="1674351"/>
                </a:cubicBezTo>
                <a:cubicBezTo>
                  <a:pt x="11685860" y="1674102"/>
                  <a:pt x="11673670" y="1685918"/>
                  <a:pt x="11673919" y="1700098"/>
                </a:cubicBezTo>
                <a:close/>
                <a:moveTo>
                  <a:pt x="11584237" y="1700098"/>
                </a:moveTo>
                <a:cubicBezTo>
                  <a:pt x="11584362" y="1713781"/>
                  <a:pt x="11597422" y="1726219"/>
                  <a:pt x="11611104" y="1725722"/>
                </a:cubicBezTo>
                <a:cubicBezTo>
                  <a:pt x="11624165" y="1725224"/>
                  <a:pt x="11635110" y="1714402"/>
                  <a:pt x="11635733" y="1701093"/>
                </a:cubicBezTo>
                <a:cubicBezTo>
                  <a:pt x="11636355" y="1686540"/>
                  <a:pt x="11625284" y="1674599"/>
                  <a:pt x="11610731" y="1674351"/>
                </a:cubicBezTo>
                <a:cubicBezTo>
                  <a:pt x="11596302" y="1674102"/>
                  <a:pt x="11584113" y="1685918"/>
                  <a:pt x="11584362" y="1700098"/>
                </a:cubicBezTo>
                <a:close/>
                <a:moveTo>
                  <a:pt x="11520801" y="1674351"/>
                </a:moveTo>
                <a:cubicBezTo>
                  <a:pt x="11506372" y="1674351"/>
                  <a:pt x="11494307" y="1686291"/>
                  <a:pt x="11494680" y="1700347"/>
                </a:cubicBezTo>
                <a:cubicBezTo>
                  <a:pt x="11494929" y="1713034"/>
                  <a:pt x="11506247" y="1724727"/>
                  <a:pt x="11518935" y="1725597"/>
                </a:cubicBezTo>
                <a:cubicBezTo>
                  <a:pt x="11533115" y="1726592"/>
                  <a:pt x="11545678" y="1715149"/>
                  <a:pt x="11546175" y="1700720"/>
                </a:cubicBezTo>
                <a:cubicBezTo>
                  <a:pt x="11546673" y="1686043"/>
                  <a:pt x="11535478" y="1674351"/>
                  <a:pt x="11520801" y="1674226"/>
                </a:cubicBezTo>
                <a:close/>
                <a:moveTo>
                  <a:pt x="11431865" y="1674351"/>
                </a:moveTo>
                <a:cubicBezTo>
                  <a:pt x="11417188" y="1675594"/>
                  <a:pt x="11406988" y="1687909"/>
                  <a:pt x="11408605" y="1702710"/>
                </a:cubicBezTo>
                <a:cubicBezTo>
                  <a:pt x="11410098" y="1715771"/>
                  <a:pt x="11421790" y="1726095"/>
                  <a:pt x="11434601" y="1725722"/>
                </a:cubicBezTo>
                <a:cubicBezTo>
                  <a:pt x="11448409" y="1725348"/>
                  <a:pt x="11460474" y="1712164"/>
                  <a:pt x="11459727" y="1698357"/>
                </a:cubicBezTo>
                <a:cubicBezTo>
                  <a:pt x="11458857" y="1684053"/>
                  <a:pt x="11446170" y="1673107"/>
                  <a:pt x="11431741" y="1674351"/>
                </a:cubicBezTo>
                <a:close/>
                <a:moveTo>
                  <a:pt x="11343054" y="1674351"/>
                </a:moveTo>
                <a:cubicBezTo>
                  <a:pt x="11329620" y="1675097"/>
                  <a:pt x="11319297" y="1685545"/>
                  <a:pt x="11318923" y="1698979"/>
                </a:cubicBezTo>
                <a:cubicBezTo>
                  <a:pt x="11318550" y="1713408"/>
                  <a:pt x="11330118" y="1725597"/>
                  <a:pt x="11344298" y="1725722"/>
                </a:cubicBezTo>
                <a:cubicBezTo>
                  <a:pt x="11357980" y="1725722"/>
                  <a:pt x="11370543" y="1712910"/>
                  <a:pt x="11370170" y="1699228"/>
                </a:cubicBezTo>
                <a:cubicBezTo>
                  <a:pt x="11369797" y="1684923"/>
                  <a:pt x="11357359" y="1673729"/>
                  <a:pt x="11342929" y="1674475"/>
                </a:cubicBezTo>
                <a:close/>
                <a:moveTo>
                  <a:pt x="11253496" y="1674351"/>
                </a:moveTo>
                <a:cubicBezTo>
                  <a:pt x="11240063" y="1675097"/>
                  <a:pt x="11229739" y="1685670"/>
                  <a:pt x="11229366" y="1699103"/>
                </a:cubicBezTo>
                <a:cubicBezTo>
                  <a:pt x="11228993" y="1713532"/>
                  <a:pt x="11240685" y="1725722"/>
                  <a:pt x="11254865" y="1725722"/>
                </a:cubicBezTo>
                <a:cubicBezTo>
                  <a:pt x="11268547" y="1725722"/>
                  <a:pt x="11281110" y="1712786"/>
                  <a:pt x="11280737" y="1699103"/>
                </a:cubicBezTo>
                <a:cubicBezTo>
                  <a:pt x="11280364" y="1684799"/>
                  <a:pt x="11267925" y="1673604"/>
                  <a:pt x="11253496" y="1674351"/>
                </a:cubicBezTo>
                <a:close/>
                <a:moveTo>
                  <a:pt x="11165183" y="1674351"/>
                </a:moveTo>
                <a:cubicBezTo>
                  <a:pt x="11151749" y="1674351"/>
                  <a:pt x="11140928" y="1684426"/>
                  <a:pt x="11139933" y="1697859"/>
                </a:cubicBezTo>
                <a:cubicBezTo>
                  <a:pt x="11138813" y="1712288"/>
                  <a:pt x="11149884" y="1724851"/>
                  <a:pt x="11164188" y="1725597"/>
                </a:cubicBezTo>
                <a:cubicBezTo>
                  <a:pt x="11177994" y="1726344"/>
                  <a:pt x="11191055" y="1714029"/>
                  <a:pt x="11191428" y="1700347"/>
                </a:cubicBezTo>
                <a:cubicBezTo>
                  <a:pt x="11191677" y="1686291"/>
                  <a:pt x="11179611" y="1674226"/>
                  <a:pt x="11165308" y="1674351"/>
                </a:cubicBezTo>
                <a:close/>
                <a:moveTo>
                  <a:pt x="11077740" y="1674351"/>
                </a:moveTo>
                <a:cubicBezTo>
                  <a:pt x="11064555" y="1674848"/>
                  <a:pt x="11053609" y="1685670"/>
                  <a:pt x="11052987" y="1698730"/>
                </a:cubicBezTo>
                <a:cubicBezTo>
                  <a:pt x="11052366" y="1712412"/>
                  <a:pt x="11064680" y="1725597"/>
                  <a:pt x="11078362" y="1725846"/>
                </a:cubicBezTo>
                <a:cubicBezTo>
                  <a:pt x="11092542" y="1726095"/>
                  <a:pt x="11104483" y="1714029"/>
                  <a:pt x="11104358" y="1699601"/>
                </a:cubicBezTo>
                <a:cubicBezTo>
                  <a:pt x="11104234" y="1685048"/>
                  <a:pt x="11092418" y="1673853"/>
                  <a:pt x="11077740" y="1674351"/>
                </a:cubicBezTo>
                <a:close/>
                <a:moveTo>
                  <a:pt x="11014801" y="1699849"/>
                </a:moveTo>
                <a:cubicBezTo>
                  <a:pt x="11014801" y="1686416"/>
                  <a:pt x="11004850" y="1675594"/>
                  <a:pt x="10991416" y="1674475"/>
                </a:cubicBezTo>
                <a:cubicBezTo>
                  <a:pt x="10976988" y="1673231"/>
                  <a:pt x="10964301" y="1684177"/>
                  <a:pt x="10963430" y="1698481"/>
                </a:cubicBezTo>
                <a:cubicBezTo>
                  <a:pt x="10962560" y="1712164"/>
                  <a:pt x="10974749" y="1725473"/>
                  <a:pt x="10988556" y="1725846"/>
                </a:cubicBezTo>
                <a:cubicBezTo>
                  <a:pt x="11002611" y="1726219"/>
                  <a:pt x="11014801" y="1714278"/>
                  <a:pt x="11014801" y="1699849"/>
                </a:cubicBezTo>
                <a:close/>
                <a:moveTo>
                  <a:pt x="10873748" y="1700471"/>
                </a:moveTo>
                <a:cubicBezTo>
                  <a:pt x="10874121" y="1714278"/>
                  <a:pt x="10887306" y="1726344"/>
                  <a:pt x="10901113" y="1725597"/>
                </a:cubicBezTo>
                <a:cubicBezTo>
                  <a:pt x="10914174" y="1724851"/>
                  <a:pt x="10924871" y="1713781"/>
                  <a:pt x="10925244" y="1700596"/>
                </a:cubicBezTo>
                <a:cubicBezTo>
                  <a:pt x="10925741" y="1686043"/>
                  <a:pt x="10914298" y="1674351"/>
                  <a:pt x="10899745" y="1674226"/>
                </a:cubicBezTo>
                <a:cubicBezTo>
                  <a:pt x="10885441" y="1674226"/>
                  <a:pt x="10873375" y="1686291"/>
                  <a:pt x="10873748" y="1700347"/>
                </a:cubicBezTo>
                <a:close/>
                <a:moveTo>
                  <a:pt x="10810934" y="1674351"/>
                </a:moveTo>
                <a:cubicBezTo>
                  <a:pt x="10796257" y="1675594"/>
                  <a:pt x="10786057" y="1687909"/>
                  <a:pt x="10787674" y="1702710"/>
                </a:cubicBezTo>
                <a:cubicBezTo>
                  <a:pt x="10789167" y="1715771"/>
                  <a:pt x="10800859" y="1726095"/>
                  <a:pt x="10813670" y="1725722"/>
                </a:cubicBezTo>
                <a:cubicBezTo>
                  <a:pt x="10827477" y="1725348"/>
                  <a:pt x="10839542" y="1712164"/>
                  <a:pt x="10838796" y="1698357"/>
                </a:cubicBezTo>
                <a:cubicBezTo>
                  <a:pt x="10837925" y="1684053"/>
                  <a:pt x="10825238" y="1673107"/>
                  <a:pt x="10810810" y="1674351"/>
                </a:cubicBezTo>
                <a:close/>
                <a:moveTo>
                  <a:pt x="10723242" y="1674351"/>
                </a:moveTo>
                <a:cubicBezTo>
                  <a:pt x="10709809" y="1674351"/>
                  <a:pt x="10698987" y="1684426"/>
                  <a:pt x="10697992" y="1697859"/>
                </a:cubicBezTo>
                <a:cubicBezTo>
                  <a:pt x="10696872" y="1712288"/>
                  <a:pt x="10707943" y="1724851"/>
                  <a:pt x="10722247" y="1725597"/>
                </a:cubicBezTo>
                <a:cubicBezTo>
                  <a:pt x="10736054" y="1726344"/>
                  <a:pt x="10749114" y="1714029"/>
                  <a:pt x="10749488" y="1700347"/>
                </a:cubicBezTo>
                <a:cubicBezTo>
                  <a:pt x="10749736" y="1686291"/>
                  <a:pt x="10737671" y="1674226"/>
                  <a:pt x="10723366" y="1674351"/>
                </a:cubicBezTo>
                <a:close/>
                <a:moveTo>
                  <a:pt x="10608434" y="1701218"/>
                </a:moveTo>
                <a:cubicBezTo>
                  <a:pt x="10609056" y="1714402"/>
                  <a:pt x="10620002" y="1725224"/>
                  <a:pt x="10633062" y="1725722"/>
                </a:cubicBezTo>
                <a:cubicBezTo>
                  <a:pt x="10646745" y="1726219"/>
                  <a:pt x="10659806" y="1713656"/>
                  <a:pt x="10659806" y="1699974"/>
                </a:cubicBezTo>
                <a:cubicBezTo>
                  <a:pt x="10659806" y="1685794"/>
                  <a:pt x="10647616" y="1673977"/>
                  <a:pt x="10633311" y="1674351"/>
                </a:cubicBezTo>
                <a:cubicBezTo>
                  <a:pt x="10618759" y="1674724"/>
                  <a:pt x="10607688" y="1686540"/>
                  <a:pt x="10608434" y="1701218"/>
                </a:cubicBezTo>
                <a:close/>
                <a:moveTo>
                  <a:pt x="10521365" y="1700471"/>
                </a:moveTo>
                <a:cubicBezTo>
                  <a:pt x="10521738" y="1714278"/>
                  <a:pt x="10534923" y="1726344"/>
                  <a:pt x="10548730" y="1725597"/>
                </a:cubicBezTo>
                <a:cubicBezTo>
                  <a:pt x="10561790" y="1724851"/>
                  <a:pt x="10572487" y="1713781"/>
                  <a:pt x="10572860" y="1700596"/>
                </a:cubicBezTo>
                <a:cubicBezTo>
                  <a:pt x="10573358" y="1686043"/>
                  <a:pt x="10561914" y="1674351"/>
                  <a:pt x="10547362" y="1674226"/>
                </a:cubicBezTo>
                <a:cubicBezTo>
                  <a:pt x="10533057" y="1674226"/>
                  <a:pt x="10520992" y="1686291"/>
                  <a:pt x="10521365" y="1700347"/>
                </a:cubicBezTo>
                <a:close/>
                <a:moveTo>
                  <a:pt x="10432056" y="1701591"/>
                </a:moveTo>
                <a:cubicBezTo>
                  <a:pt x="10433051" y="1714402"/>
                  <a:pt x="10444744" y="1725473"/>
                  <a:pt x="10457430" y="1725722"/>
                </a:cubicBezTo>
                <a:cubicBezTo>
                  <a:pt x="10471611" y="1725970"/>
                  <a:pt x="10483552" y="1713905"/>
                  <a:pt x="10483303" y="1699476"/>
                </a:cubicBezTo>
                <a:cubicBezTo>
                  <a:pt x="10483178" y="1684923"/>
                  <a:pt x="10471362" y="1673729"/>
                  <a:pt x="10456684" y="1674226"/>
                </a:cubicBezTo>
                <a:cubicBezTo>
                  <a:pt x="10442256" y="1674848"/>
                  <a:pt x="10430936" y="1687411"/>
                  <a:pt x="10431932" y="1701591"/>
                </a:cubicBezTo>
                <a:close/>
                <a:moveTo>
                  <a:pt x="10342374" y="1700098"/>
                </a:moveTo>
                <a:cubicBezTo>
                  <a:pt x="10342499" y="1713781"/>
                  <a:pt x="10355559" y="1726219"/>
                  <a:pt x="10369242" y="1725722"/>
                </a:cubicBezTo>
                <a:cubicBezTo>
                  <a:pt x="10382302" y="1725224"/>
                  <a:pt x="10393248" y="1714402"/>
                  <a:pt x="10393870" y="1701093"/>
                </a:cubicBezTo>
                <a:cubicBezTo>
                  <a:pt x="10394492" y="1686540"/>
                  <a:pt x="10383422" y="1674599"/>
                  <a:pt x="10368868" y="1674351"/>
                </a:cubicBezTo>
                <a:cubicBezTo>
                  <a:pt x="10354440" y="1674102"/>
                  <a:pt x="10342250" y="1685918"/>
                  <a:pt x="10342499" y="1700098"/>
                </a:cubicBezTo>
                <a:close/>
                <a:moveTo>
                  <a:pt x="10282420" y="1725846"/>
                </a:moveTo>
                <a:cubicBezTo>
                  <a:pt x="10296228" y="1725473"/>
                  <a:pt x="10308293" y="1712288"/>
                  <a:pt x="10307546" y="1698481"/>
                </a:cubicBezTo>
                <a:cubicBezTo>
                  <a:pt x="10306800" y="1685421"/>
                  <a:pt x="10295730" y="1674724"/>
                  <a:pt x="10282545" y="1674351"/>
                </a:cubicBezTo>
                <a:cubicBezTo>
                  <a:pt x="10267992" y="1673853"/>
                  <a:pt x="10256175" y="1685296"/>
                  <a:pt x="10256175" y="1699849"/>
                </a:cubicBezTo>
                <a:cubicBezTo>
                  <a:pt x="10256175" y="1714154"/>
                  <a:pt x="10268241" y="1726219"/>
                  <a:pt x="10282420" y="1725846"/>
                </a:cubicBezTo>
                <a:close/>
                <a:moveTo>
                  <a:pt x="10217989" y="1699103"/>
                </a:moveTo>
                <a:cubicBezTo>
                  <a:pt x="10217491" y="1684799"/>
                  <a:pt x="10205053" y="1673604"/>
                  <a:pt x="10190625" y="1674475"/>
                </a:cubicBezTo>
                <a:cubicBezTo>
                  <a:pt x="10177191" y="1675221"/>
                  <a:pt x="10166991" y="1685918"/>
                  <a:pt x="10166618" y="1699228"/>
                </a:cubicBezTo>
                <a:cubicBezTo>
                  <a:pt x="10166245" y="1713656"/>
                  <a:pt x="10178062" y="1725846"/>
                  <a:pt x="10192241" y="1725846"/>
                </a:cubicBezTo>
                <a:cubicBezTo>
                  <a:pt x="10205924" y="1725846"/>
                  <a:pt x="10218487" y="1712786"/>
                  <a:pt x="10217989" y="1699103"/>
                </a:cubicBezTo>
                <a:close/>
                <a:moveTo>
                  <a:pt x="10102560" y="1674351"/>
                </a:moveTo>
                <a:cubicBezTo>
                  <a:pt x="10089126" y="1674351"/>
                  <a:pt x="10078180" y="1684301"/>
                  <a:pt x="10077185" y="1697735"/>
                </a:cubicBezTo>
                <a:cubicBezTo>
                  <a:pt x="10076065" y="1712164"/>
                  <a:pt x="10086887" y="1724851"/>
                  <a:pt x="10101192" y="1725722"/>
                </a:cubicBezTo>
                <a:cubicBezTo>
                  <a:pt x="10114874" y="1726592"/>
                  <a:pt x="10128183" y="1714402"/>
                  <a:pt x="10128556" y="1700596"/>
                </a:cubicBezTo>
                <a:cubicBezTo>
                  <a:pt x="10128929" y="1686540"/>
                  <a:pt x="10116988" y="1674351"/>
                  <a:pt x="10102560" y="1674351"/>
                </a:cubicBezTo>
                <a:close/>
                <a:moveTo>
                  <a:pt x="10011634" y="1674351"/>
                </a:moveTo>
                <a:cubicBezTo>
                  <a:pt x="9998200" y="1675097"/>
                  <a:pt x="9987876" y="1685670"/>
                  <a:pt x="9987503" y="1699103"/>
                </a:cubicBezTo>
                <a:cubicBezTo>
                  <a:pt x="9987130" y="1713532"/>
                  <a:pt x="9998822" y="1725722"/>
                  <a:pt x="10013002" y="1725722"/>
                </a:cubicBezTo>
                <a:cubicBezTo>
                  <a:pt x="10026684" y="1725722"/>
                  <a:pt x="10039247" y="1712786"/>
                  <a:pt x="10038874" y="1699103"/>
                </a:cubicBezTo>
                <a:cubicBezTo>
                  <a:pt x="10038501" y="1684799"/>
                  <a:pt x="10026062" y="1673604"/>
                  <a:pt x="10011634" y="1674351"/>
                </a:cubicBezTo>
                <a:close/>
                <a:moveTo>
                  <a:pt x="9925683" y="1674351"/>
                </a:moveTo>
                <a:cubicBezTo>
                  <a:pt x="9912499" y="1674724"/>
                  <a:pt x="9901429" y="1685421"/>
                  <a:pt x="9900683" y="1698481"/>
                </a:cubicBezTo>
                <a:cubicBezTo>
                  <a:pt x="9899935" y="1712164"/>
                  <a:pt x="9912001" y="1725473"/>
                  <a:pt x="9925808" y="1725846"/>
                </a:cubicBezTo>
                <a:cubicBezTo>
                  <a:pt x="9939863" y="1726219"/>
                  <a:pt x="9952053" y="1714278"/>
                  <a:pt x="9952053" y="1699849"/>
                </a:cubicBezTo>
                <a:cubicBezTo>
                  <a:pt x="9952053" y="1685296"/>
                  <a:pt x="9940361" y="1673853"/>
                  <a:pt x="9925683" y="1674351"/>
                </a:cubicBezTo>
                <a:close/>
                <a:moveTo>
                  <a:pt x="9811125" y="1701715"/>
                </a:moveTo>
                <a:cubicBezTo>
                  <a:pt x="9812119" y="1714527"/>
                  <a:pt x="9823812" y="1725597"/>
                  <a:pt x="9836499" y="1725846"/>
                </a:cubicBezTo>
                <a:cubicBezTo>
                  <a:pt x="9850679" y="1726095"/>
                  <a:pt x="9862620" y="1714029"/>
                  <a:pt x="9862372" y="1699601"/>
                </a:cubicBezTo>
                <a:cubicBezTo>
                  <a:pt x="9862247" y="1685048"/>
                  <a:pt x="9850430" y="1673853"/>
                  <a:pt x="9835753" y="1674351"/>
                </a:cubicBezTo>
                <a:cubicBezTo>
                  <a:pt x="9821325" y="1674972"/>
                  <a:pt x="9810005" y="1687535"/>
                  <a:pt x="9811000" y="1701715"/>
                </a:cubicBezTo>
                <a:close/>
                <a:moveTo>
                  <a:pt x="9721567" y="1701840"/>
                </a:moveTo>
                <a:cubicBezTo>
                  <a:pt x="9722563" y="1714651"/>
                  <a:pt x="9734379" y="1725722"/>
                  <a:pt x="9747066" y="1725846"/>
                </a:cubicBezTo>
                <a:cubicBezTo>
                  <a:pt x="9761246" y="1725970"/>
                  <a:pt x="9773063" y="1713781"/>
                  <a:pt x="9772814" y="1699476"/>
                </a:cubicBezTo>
                <a:cubicBezTo>
                  <a:pt x="9772565" y="1684923"/>
                  <a:pt x="9760749" y="1673729"/>
                  <a:pt x="9746071" y="1674475"/>
                </a:cubicBezTo>
                <a:cubicBezTo>
                  <a:pt x="9731643" y="1675097"/>
                  <a:pt x="9720448" y="1687784"/>
                  <a:pt x="9721567" y="1701964"/>
                </a:cubicBezTo>
                <a:close/>
                <a:moveTo>
                  <a:pt x="9659375" y="1674475"/>
                </a:moveTo>
                <a:cubicBezTo>
                  <a:pt x="9645941" y="1675221"/>
                  <a:pt x="9635617" y="1685670"/>
                  <a:pt x="9635244" y="1699103"/>
                </a:cubicBezTo>
                <a:cubicBezTo>
                  <a:pt x="9634870" y="1713532"/>
                  <a:pt x="9646439" y="1725722"/>
                  <a:pt x="9660618" y="1725846"/>
                </a:cubicBezTo>
                <a:cubicBezTo>
                  <a:pt x="9674301" y="1725846"/>
                  <a:pt x="9686864" y="1713034"/>
                  <a:pt x="9686491" y="1699352"/>
                </a:cubicBezTo>
                <a:cubicBezTo>
                  <a:pt x="9686118" y="1685048"/>
                  <a:pt x="9673679" y="1673853"/>
                  <a:pt x="9659250" y="1674599"/>
                </a:cubicBezTo>
                <a:close/>
                <a:moveTo>
                  <a:pt x="9545686" y="1701342"/>
                </a:moveTo>
                <a:cubicBezTo>
                  <a:pt x="9546433" y="1714651"/>
                  <a:pt x="9557379" y="1725348"/>
                  <a:pt x="9570439" y="1725722"/>
                </a:cubicBezTo>
                <a:cubicBezTo>
                  <a:pt x="9584122" y="1726095"/>
                  <a:pt x="9597058" y="1713532"/>
                  <a:pt x="9597058" y="1699849"/>
                </a:cubicBezTo>
                <a:cubicBezTo>
                  <a:pt x="9597058" y="1685670"/>
                  <a:pt x="9584868" y="1673977"/>
                  <a:pt x="9570439" y="1674351"/>
                </a:cubicBezTo>
                <a:cubicBezTo>
                  <a:pt x="9555886" y="1674724"/>
                  <a:pt x="9544816" y="1686665"/>
                  <a:pt x="9545686" y="1701342"/>
                </a:cubicBezTo>
                <a:close/>
                <a:moveTo>
                  <a:pt x="9507500" y="1699974"/>
                </a:moveTo>
                <a:cubicBezTo>
                  <a:pt x="9507500" y="1687038"/>
                  <a:pt x="9497052" y="1675594"/>
                  <a:pt x="9483867" y="1674475"/>
                </a:cubicBezTo>
                <a:cubicBezTo>
                  <a:pt x="9469314" y="1673231"/>
                  <a:pt x="9457000" y="1683804"/>
                  <a:pt x="9456129" y="1698357"/>
                </a:cubicBezTo>
                <a:cubicBezTo>
                  <a:pt x="9455258" y="1712786"/>
                  <a:pt x="9466578" y="1725224"/>
                  <a:pt x="9480758" y="1725722"/>
                </a:cubicBezTo>
                <a:cubicBezTo>
                  <a:pt x="9494440" y="1726219"/>
                  <a:pt x="9507376" y="1713656"/>
                  <a:pt x="9507500" y="1699974"/>
                </a:cubicBezTo>
                <a:close/>
                <a:moveTo>
                  <a:pt x="9395553" y="1674351"/>
                </a:moveTo>
                <a:cubicBezTo>
                  <a:pt x="9381125" y="1674102"/>
                  <a:pt x="9368935" y="1685918"/>
                  <a:pt x="9369059" y="1700098"/>
                </a:cubicBezTo>
                <a:cubicBezTo>
                  <a:pt x="9369059" y="1712786"/>
                  <a:pt x="9380254" y="1724602"/>
                  <a:pt x="9392942" y="1725597"/>
                </a:cubicBezTo>
                <a:cubicBezTo>
                  <a:pt x="9407121" y="1726841"/>
                  <a:pt x="9419809" y="1715522"/>
                  <a:pt x="9420430" y="1701218"/>
                </a:cubicBezTo>
                <a:cubicBezTo>
                  <a:pt x="9421177" y="1686540"/>
                  <a:pt x="9410107" y="1674724"/>
                  <a:pt x="9395429" y="1674475"/>
                </a:cubicBezTo>
                <a:close/>
                <a:moveTo>
                  <a:pt x="9279502" y="1700471"/>
                </a:moveTo>
                <a:cubicBezTo>
                  <a:pt x="9279875" y="1714278"/>
                  <a:pt x="9293060" y="1726344"/>
                  <a:pt x="9306866" y="1725597"/>
                </a:cubicBezTo>
                <a:cubicBezTo>
                  <a:pt x="9319928" y="1724851"/>
                  <a:pt x="9330624" y="1713781"/>
                  <a:pt x="9330997" y="1700596"/>
                </a:cubicBezTo>
                <a:cubicBezTo>
                  <a:pt x="9331495" y="1686043"/>
                  <a:pt x="9320051" y="1674351"/>
                  <a:pt x="9305498" y="1674226"/>
                </a:cubicBezTo>
                <a:cubicBezTo>
                  <a:pt x="9291195" y="1674226"/>
                  <a:pt x="9279129" y="1686291"/>
                  <a:pt x="9279502" y="1700347"/>
                </a:cubicBezTo>
                <a:close/>
                <a:moveTo>
                  <a:pt x="9241316" y="1698357"/>
                </a:moveTo>
                <a:cubicBezTo>
                  <a:pt x="9240570" y="1683804"/>
                  <a:pt x="9228255" y="1673231"/>
                  <a:pt x="9213702" y="1674351"/>
                </a:cubicBezTo>
                <a:cubicBezTo>
                  <a:pt x="9200517" y="1675470"/>
                  <a:pt x="9189945" y="1686789"/>
                  <a:pt x="9189945" y="1699849"/>
                </a:cubicBezTo>
                <a:cubicBezTo>
                  <a:pt x="9189945" y="1713532"/>
                  <a:pt x="9202881" y="1726095"/>
                  <a:pt x="9216563" y="1725722"/>
                </a:cubicBezTo>
                <a:cubicBezTo>
                  <a:pt x="9230867" y="1725348"/>
                  <a:pt x="9242062" y="1712910"/>
                  <a:pt x="9241316" y="1698357"/>
                </a:cubicBezTo>
                <a:close/>
                <a:moveTo>
                  <a:pt x="9100387" y="1699849"/>
                </a:moveTo>
                <a:cubicBezTo>
                  <a:pt x="9100387" y="1713532"/>
                  <a:pt x="9113447" y="1726095"/>
                  <a:pt x="9127130" y="1725597"/>
                </a:cubicBezTo>
                <a:cubicBezTo>
                  <a:pt x="9140315" y="1725224"/>
                  <a:pt x="9151137" y="1714402"/>
                  <a:pt x="9151883" y="1701218"/>
                </a:cubicBezTo>
                <a:cubicBezTo>
                  <a:pt x="9152629" y="1686665"/>
                  <a:pt x="9141683" y="1674724"/>
                  <a:pt x="9127006" y="1674351"/>
                </a:cubicBezTo>
                <a:cubicBezTo>
                  <a:pt x="9112577" y="1673977"/>
                  <a:pt x="9100387" y="1685794"/>
                  <a:pt x="9100387" y="1699974"/>
                </a:cubicBezTo>
                <a:close/>
                <a:moveTo>
                  <a:pt x="9038319" y="1674351"/>
                </a:moveTo>
                <a:cubicBezTo>
                  <a:pt x="9024885" y="1675097"/>
                  <a:pt x="9014561" y="1685545"/>
                  <a:pt x="9014188" y="1698979"/>
                </a:cubicBezTo>
                <a:cubicBezTo>
                  <a:pt x="9013815" y="1713408"/>
                  <a:pt x="9025382" y="1725597"/>
                  <a:pt x="9039563" y="1725722"/>
                </a:cubicBezTo>
                <a:cubicBezTo>
                  <a:pt x="9053245" y="1725722"/>
                  <a:pt x="9065808" y="1712910"/>
                  <a:pt x="9065435" y="1699228"/>
                </a:cubicBezTo>
                <a:cubicBezTo>
                  <a:pt x="9065061" y="1684923"/>
                  <a:pt x="9052623" y="1673729"/>
                  <a:pt x="9038195" y="1674475"/>
                </a:cubicBezTo>
                <a:close/>
                <a:moveTo>
                  <a:pt x="8976126" y="1699849"/>
                </a:moveTo>
                <a:cubicBezTo>
                  <a:pt x="8976126" y="1686913"/>
                  <a:pt x="8965678" y="1675470"/>
                  <a:pt x="8952493" y="1674351"/>
                </a:cubicBezTo>
                <a:cubicBezTo>
                  <a:pt x="8937940" y="1673107"/>
                  <a:pt x="8925626" y="1683680"/>
                  <a:pt x="8924755" y="1698233"/>
                </a:cubicBezTo>
                <a:cubicBezTo>
                  <a:pt x="8923884" y="1712661"/>
                  <a:pt x="8935203" y="1725100"/>
                  <a:pt x="8949383" y="1725597"/>
                </a:cubicBezTo>
                <a:cubicBezTo>
                  <a:pt x="8963066" y="1726095"/>
                  <a:pt x="8976002" y="1713532"/>
                  <a:pt x="8976126" y="1699849"/>
                </a:cubicBezTo>
                <a:close/>
                <a:moveTo>
                  <a:pt x="8860696" y="1674226"/>
                </a:moveTo>
                <a:cubicBezTo>
                  <a:pt x="8847263" y="1674226"/>
                  <a:pt x="8836317" y="1684177"/>
                  <a:pt x="8835322" y="1697611"/>
                </a:cubicBezTo>
                <a:cubicBezTo>
                  <a:pt x="8834202" y="1712039"/>
                  <a:pt x="8845024" y="1724727"/>
                  <a:pt x="8859328" y="1725597"/>
                </a:cubicBezTo>
                <a:cubicBezTo>
                  <a:pt x="8873011" y="1726468"/>
                  <a:pt x="8886320" y="1714278"/>
                  <a:pt x="8886693" y="1700471"/>
                </a:cubicBezTo>
                <a:cubicBezTo>
                  <a:pt x="8887066" y="1686416"/>
                  <a:pt x="8875126" y="1674226"/>
                  <a:pt x="8860696" y="1674226"/>
                </a:cubicBezTo>
                <a:close/>
                <a:moveTo>
                  <a:pt x="8799624" y="1698233"/>
                </a:moveTo>
                <a:cubicBezTo>
                  <a:pt x="8798877" y="1683680"/>
                  <a:pt x="8786563" y="1673107"/>
                  <a:pt x="8772010" y="1674226"/>
                </a:cubicBezTo>
                <a:cubicBezTo>
                  <a:pt x="8758825" y="1675346"/>
                  <a:pt x="8748252" y="1686665"/>
                  <a:pt x="8748252" y="1699725"/>
                </a:cubicBezTo>
                <a:cubicBezTo>
                  <a:pt x="8748252" y="1713408"/>
                  <a:pt x="8761188" y="1725970"/>
                  <a:pt x="8774871" y="1725597"/>
                </a:cubicBezTo>
                <a:cubicBezTo>
                  <a:pt x="8789175" y="1725224"/>
                  <a:pt x="8800370" y="1712786"/>
                  <a:pt x="8799624" y="1698233"/>
                </a:cubicBezTo>
                <a:close/>
                <a:moveTo>
                  <a:pt x="8710066" y="1698233"/>
                </a:moveTo>
                <a:cubicBezTo>
                  <a:pt x="8709195" y="1683680"/>
                  <a:pt x="8696881" y="1673107"/>
                  <a:pt x="8682328" y="1674351"/>
                </a:cubicBezTo>
                <a:cubicBezTo>
                  <a:pt x="8669144" y="1675470"/>
                  <a:pt x="8658695" y="1686913"/>
                  <a:pt x="8658695" y="1699849"/>
                </a:cubicBezTo>
                <a:cubicBezTo>
                  <a:pt x="8658695" y="1713532"/>
                  <a:pt x="8671755" y="1726095"/>
                  <a:pt x="8685438" y="1725597"/>
                </a:cubicBezTo>
                <a:cubicBezTo>
                  <a:pt x="8699742" y="1725100"/>
                  <a:pt x="8710937" y="1712661"/>
                  <a:pt x="8710066" y="1698233"/>
                </a:cubicBezTo>
                <a:close/>
                <a:moveTo>
                  <a:pt x="8594014" y="1674226"/>
                </a:moveTo>
                <a:cubicBezTo>
                  <a:pt x="8580830" y="1674724"/>
                  <a:pt x="8569884" y="1685545"/>
                  <a:pt x="8569262" y="1698606"/>
                </a:cubicBezTo>
                <a:cubicBezTo>
                  <a:pt x="8568640" y="1712288"/>
                  <a:pt x="8580954" y="1725473"/>
                  <a:pt x="8594637" y="1725722"/>
                </a:cubicBezTo>
                <a:cubicBezTo>
                  <a:pt x="8608816" y="1725970"/>
                  <a:pt x="8620758" y="1713905"/>
                  <a:pt x="8620633" y="1699476"/>
                </a:cubicBezTo>
                <a:cubicBezTo>
                  <a:pt x="8620509" y="1684923"/>
                  <a:pt x="8608692" y="1673729"/>
                  <a:pt x="8594014" y="1674226"/>
                </a:cubicBezTo>
                <a:close/>
                <a:moveTo>
                  <a:pt x="8507940" y="1674226"/>
                </a:moveTo>
                <a:cubicBezTo>
                  <a:pt x="8494506" y="1674475"/>
                  <a:pt x="8483809" y="1684674"/>
                  <a:pt x="8483063" y="1698108"/>
                </a:cubicBezTo>
                <a:cubicBezTo>
                  <a:pt x="8482192" y="1712537"/>
                  <a:pt x="8493387" y="1725100"/>
                  <a:pt x="8507567" y="1725597"/>
                </a:cubicBezTo>
                <a:cubicBezTo>
                  <a:pt x="8521249" y="1726095"/>
                  <a:pt x="8534310" y="1713656"/>
                  <a:pt x="8534434" y="1699974"/>
                </a:cubicBezTo>
                <a:cubicBezTo>
                  <a:pt x="8534559" y="1685794"/>
                  <a:pt x="8522368" y="1673977"/>
                  <a:pt x="8507940" y="1674226"/>
                </a:cubicBezTo>
                <a:close/>
                <a:moveTo>
                  <a:pt x="8393381" y="1699228"/>
                </a:moveTo>
                <a:cubicBezTo>
                  <a:pt x="8393133" y="1713656"/>
                  <a:pt x="8404949" y="1725846"/>
                  <a:pt x="8419129" y="1725722"/>
                </a:cubicBezTo>
                <a:cubicBezTo>
                  <a:pt x="8431816" y="1725722"/>
                  <a:pt x="8443633" y="1714527"/>
                  <a:pt x="8444628" y="1701840"/>
                </a:cubicBezTo>
                <a:cubicBezTo>
                  <a:pt x="8445872" y="1687660"/>
                  <a:pt x="8434552" y="1674972"/>
                  <a:pt x="8420248" y="1674351"/>
                </a:cubicBezTo>
                <a:cubicBezTo>
                  <a:pt x="8405571" y="1673604"/>
                  <a:pt x="8393754" y="1684674"/>
                  <a:pt x="8393505" y="1699352"/>
                </a:cubicBezTo>
                <a:close/>
                <a:moveTo>
                  <a:pt x="8303824" y="1699725"/>
                </a:moveTo>
                <a:cubicBezTo>
                  <a:pt x="8303824" y="1714029"/>
                  <a:pt x="8316014" y="1726095"/>
                  <a:pt x="8330069" y="1725722"/>
                </a:cubicBezTo>
                <a:cubicBezTo>
                  <a:pt x="8342757" y="1725348"/>
                  <a:pt x="8354325" y="1714029"/>
                  <a:pt x="8355195" y="1701218"/>
                </a:cubicBezTo>
                <a:cubicBezTo>
                  <a:pt x="8356065" y="1687038"/>
                  <a:pt x="8344498" y="1674599"/>
                  <a:pt x="8330194" y="1674102"/>
                </a:cubicBezTo>
                <a:cubicBezTo>
                  <a:pt x="8315640" y="1673604"/>
                  <a:pt x="8303824" y="1685048"/>
                  <a:pt x="8303824" y="1699601"/>
                </a:cubicBezTo>
                <a:close/>
                <a:moveTo>
                  <a:pt x="8214267" y="1701218"/>
                </a:moveTo>
                <a:cubicBezTo>
                  <a:pt x="8215013" y="1714527"/>
                  <a:pt x="8225834" y="1725224"/>
                  <a:pt x="8239019" y="1725597"/>
                </a:cubicBezTo>
                <a:cubicBezTo>
                  <a:pt x="8252701" y="1725970"/>
                  <a:pt x="8265638" y="1713532"/>
                  <a:pt x="8265638" y="1699725"/>
                </a:cubicBezTo>
                <a:cubicBezTo>
                  <a:pt x="8265638" y="1685545"/>
                  <a:pt x="8253448" y="1673853"/>
                  <a:pt x="8239019" y="1674226"/>
                </a:cubicBezTo>
                <a:cubicBezTo>
                  <a:pt x="8224466" y="1674599"/>
                  <a:pt x="8213396" y="1686540"/>
                  <a:pt x="8214267" y="1701218"/>
                </a:cubicBezTo>
                <a:close/>
                <a:moveTo>
                  <a:pt x="8127197" y="1700347"/>
                </a:moveTo>
                <a:cubicBezTo>
                  <a:pt x="8127570" y="1714154"/>
                  <a:pt x="8140755" y="1726344"/>
                  <a:pt x="8154437" y="1725597"/>
                </a:cubicBezTo>
                <a:cubicBezTo>
                  <a:pt x="8167498" y="1724851"/>
                  <a:pt x="8178195" y="1713905"/>
                  <a:pt x="8178693" y="1700720"/>
                </a:cubicBezTo>
                <a:cubicBezTo>
                  <a:pt x="8179190" y="1686167"/>
                  <a:pt x="8167870" y="1674351"/>
                  <a:pt x="8153318" y="1674351"/>
                </a:cubicBezTo>
                <a:cubicBezTo>
                  <a:pt x="8139014" y="1674351"/>
                  <a:pt x="8126823" y="1686416"/>
                  <a:pt x="8127197" y="1700471"/>
                </a:cubicBezTo>
                <a:close/>
                <a:moveTo>
                  <a:pt x="8089135" y="1699725"/>
                </a:moveTo>
                <a:cubicBezTo>
                  <a:pt x="8089135" y="1686291"/>
                  <a:pt x="8079184" y="1675470"/>
                  <a:pt x="8065751" y="1674351"/>
                </a:cubicBezTo>
                <a:cubicBezTo>
                  <a:pt x="8051322" y="1673107"/>
                  <a:pt x="8038635" y="1684053"/>
                  <a:pt x="8037764" y="1698357"/>
                </a:cubicBezTo>
                <a:cubicBezTo>
                  <a:pt x="8036893" y="1712164"/>
                  <a:pt x="8049083" y="1725348"/>
                  <a:pt x="8062890" y="1725722"/>
                </a:cubicBezTo>
                <a:cubicBezTo>
                  <a:pt x="8076945" y="1726095"/>
                  <a:pt x="8089135" y="1714154"/>
                  <a:pt x="8089135" y="1699725"/>
                </a:cubicBezTo>
                <a:close/>
                <a:moveTo>
                  <a:pt x="7948331" y="1701467"/>
                </a:moveTo>
                <a:cubicBezTo>
                  <a:pt x="7949326" y="1714278"/>
                  <a:pt x="7961018" y="1725348"/>
                  <a:pt x="7973705" y="1725597"/>
                </a:cubicBezTo>
                <a:cubicBezTo>
                  <a:pt x="7987885" y="1725846"/>
                  <a:pt x="7999827" y="1713781"/>
                  <a:pt x="7999578" y="1699352"/>
                </a:cubicBezTo>
                <a:cubicBezTo>
                  <a:pt x="7999453" y="1684799"/>
                  <a:pt x="7987636" y="1673604"/>
                  <a:pt x="7972959" y="1674102"/>
                </a:cubicBezTo>
                <a:cubicBezTo>
                  <a:pt x="7958531" y="1674724"/>
                  <a:pt x="7947211" y="1687287"/>
                  <a:pt x="7948206" y="1701467"/>
                </a:cubicBezTo>
                <a:close/>
                <a:moveTo>
                  <a:pt x="7887506" y="1674102"/>
                </a:moveTo>
                <a:cubicBezTo>
                  <a:pt x="7874072" y="1674102"/>
                  <a:pt x="7863127" y="1684053"/>
                  <a:pt x="7862132" y="1697486"/>
                </a:cubicBezTo>
                <a:cubicBezTo>
                  <a:pt x="7860888" y="1711915"/>
                  <a:pt x="7871834" y="1724602"/>
                  <a:pt x="7886138" y="1725473"/>
                </a:cubicBezTo>
                <a:cubicBezTo>
                  <a:pt x="7899945" y="1726344"/>
                  <a:pt x="7913130" y="1714154"/>
                  <a:pt x="7913503" y="1700347"/>
                </a:cubicBezTo>
                <a:cubicBezTo>
                  <a:pt x="7913876" y="1686291"/>
                  <a:pt x="7901935" y="1674102"/>
                  <a:pt x="7887506" y="1674102"/>
                </a:cubicBezTo>
                <a:close/>
                <a:moveTo>
                  <a:pt x="7798322" y="1674102"/>
                </a:moveTo>
                <a:cubicBezTo>
                  <a:pt x="7784888" y="1673853"/>
                  <a:pt x="7773818" y="1683680"/>
                  <a:pt x="7772450" y="1697113"/>
                </a:cubicBezTo>
                <a:cubicBezTo>
                  <a:pt x="7771082" y="1711417"/>
                  <a:pt x="7781779" y="1724353"/>
                  <a:pt x="7795959" y="1725473"/>
                </a:cubicBezTo>
                <a:cubicBezTo>
                  <a:pt x="7809765" y="1726592"/>
                  <a:pt x="7823075" y="1714776"/>
                  <a:pt x="7823697" y="1700845"/>
                </a:cubicBezTo>
                <a:cubicBezTo>
                  <a:pt x="7824318" y="1686789"/>
                  <a:pt x="7812626" y="1674475"/>
                  <a:pt x="7798198" y="1674226"/>
                </a:cubicBezTo>
                <a:close/>
                <a:moveTo>
                  <a:pt x="7707023" y="1674102"/>
                </a:moveTo>
                <a:cubicBezTo>
                  <a:pt x="7693590" y="1674848"/>
                  <a:pt x="7683266" y="1685296"/>
                  <a:pt x="7682892" y="1698730"/>
                </a:cubicBezTo>
                <a:cubicBezTo>
                  <a:pt x="7682520" y="1713159"/>
                  <a:pt x="7694087" y="1725348"/>
                  <a:pt x="7708267" y="1725473"/>
                </a:cubicBezTo>
                <a:cubicBezTo>
                  <a:pt x="7721950" y="1725473"/>
                  <a:pt x="7734513" y="1712661"/>
                  <a:pt x="7734139" y="1698979"/>
                </a:cubicBezTo>
                <a:cubicBezTo>
                  <a:pt x="7733766" y="1684674"/>
                  <a:pt x="7721328" y="1673480"/>
                  <a:pt x="7706899" y="1674226"/>
                </a:cubicBezTo>
                <a:close/>
                <a:moveTo>
                  <a:pt x="7595947" y="1699849"/>
                </a:moveTo>
                <a:cubicBezTo>
                  <a:pt x="7596072" y="1713532"/>
                  <a:pt x="7609132" y="1725970"/>
                  <a:pt x="7622815" y="1725473"/>
                </a:cubicBezTo>
                <a:cubicBezTo>
                  <a:pt x="7635875" y="1724975"/>
                  <a:pt x="7646821" y="1714154"/>
                  <a:pt x="7647443" y="1700845"/>
                </a:cubicBezTo>
                <a:cubicBezTo>
                  <a:pt x="7648065" y="1686291"/>
                  <a:pt x="7636994" y="1674351"/>
                  <a:pt x="7622441" y="1674102"/>
                </a:cubicBezTo>
                <a:cubicBezTo>
                  <a:pt x="7608013" y="1673853"/>
                  <a:pt x="7595823" y="1685670"/>
                  <a:pt x="7596072" y="1699849"/>
                </a:cubicBezTo>
                <a:close/>
                <a:moveTo>
                  <a:pt x="7530894" y="1674102"/>
                </a:moveTo>
                <a:cubicBezTo>
                  <a:pt x="7517585" y="1674848"/>
                  <a:pt x="7506888" y="1685794"/>
                  <a:pt x="7506514" y="1698854"/>
                </a:cubicBezTo>
                <a:cubicBezTo>
                  <a:pt x="7506141" y="1712537"/>
                  <a:pt x="7518580" y="1725473"/>
                  <a:pt x="7532386" y="1725473"/>
                </a:cubicBezTo>
                <a:cubicBezTo>
                  <a:pt x="7546567" y="1725473"/>
                  <a:pt x="7558259" y="1713283"/>
                  <a:pt x="7557885" y="1698854"/>
                </a:cubicBezTo>
                <a:cubicBezTo>
                  <a:pt x="7557513" y="1684301"/>
                  <a:pt x="7545571" y="1673231"/>
                  <a:pt x="7530894" y="1674102"/>
                </a:cubicBezTo>
                <a:close/>
                <a:moveTo>
                  <a:pt x="7442829" y="1674102"/>
                </a:moveTo>
                <a:cubicBezTo>
                  <a:pt x="7428525" y="1674102"/>
                  <a:pt x="7416459" y="1686291"/>
                  <a:pt x="7416833" y="1700347"/>
                </a:cubicBezTo>
                <a:cubicBezTo>
                  <a:pt x="7417206" y="1713034"/>
                  <a:pt x="7428525" y="1724602"/>
                  <a:pt x="7441336" y="1725473"/>
                </a:cubicBezTo>
                <a:cubicBezTo>
                  <a:pt x="7455516" y="1726344"/>
                  <a:pt x="7467955" y="1714776"/>
                  <a:pt x="7468452" y="1700471"/>
                </a:cubicBezTo>
                <a:cubicBezTo>
                  <a:pt x="7468950" y="1685918"/>
                  <a:pt x="7457506" y="1674226"/>
                  <a:pt x="7442953" y="1674102"/>
                </a:cubicBezTo>
                <a:close/>
                <a:moveTo>
                  <a:pt x="7378771" y="1699601"/>
                </a:moveTo>
                <a:cubicBezTo>
                  <a:pt x="7378771" y="1686167"/>
                  <a:pt x="7368819" y="1675346"/>
                  <a:pt x="7355386" y="1674226"/>
                </a:cubicBezTo>
                <a:cubicBezTo>
                  <a:pt x="7340957" y="1672982"/>
                  <a:pt x="7328270" y="1683928"/>
                  <a:pt x="7327400" y="1698233"/>
                </a:cubicBezTo>
                <a:cubicBezTo>
                  <a:pt x="7326529" y="1712039"/>
                  <a:pt x="7338718" y="1725224"/>
                  <a:pt x="7352525" y="1725597"/>
                </a:cubicBezTo>
                <a:cubicBezTo>
                  <a:pt x="7366581" y="1725970"/>
                  <a:pt x="7378771" y="1714029"/>
                  <a:pt x="7378771" y="1699601"/>
                </a:cubicBezTo>
                <a:close/>
                <a:moveTo>
                  <a:pt x="7265207" y="1674102"/>
                </a:moveTo>
                <a:cubicBezTo>
                  <a:pt x="7251773" y="1674848"/>
                  <a:pt x="7241574" y="1685421"/>
                  <a:pt x="7241200" y="1698854"/>
                </a:cubicBezTo>
                <a:cubicBezTo>
                  <a:pt x="7240827" y="1713283"/>
                  <a:pt x="7252520" y="1725473"/>
                  <a:pt x="7266700" y="1725473"/>
                </a:cubicBezTo>
                <a:cubicBezTo>
                  <a:pt x="7280382" y="1725473"/>
                  <a:pt x="7292945" y="1712537"/>
                  <a:pt x="7292571" y="1698854"/>
                </a:cubicBezTo>
                <a:cubicBezTo>
                  <a:pt x="7292198" y="1684550"/>
                  <a:pt x="7279760" y="1673356"/>
                  <a:pt x="7265207" y="1674102"/>
                </a:cubicBezTo>
                <a:close/>
                <a:moveTo>
                  <a:pt x="7176271" y="1674102"/>
                </a:moveTo>
                <a:cubicBezTo>
                  <a:pt x="7162837" y="1674475"/>
                  <a:pt x="7152265" y="1684799"/>
                  <a:pt x="7151643" y="1698233"/>
                </a:cubicBezTo>
                <a:cubicBezTo>
                  <a:pt x="7150897" y="1712661"/>
                  <a:pt x="7162216" y="1725100"/>
                  <a:pt x="7176396" y="1725473"/>
                </a:cubicBezTo>
                <a:cubicBezTo>
                  <a:pt x="7190078" y="1725846"/>
                  <a:pt x="7203014" y="1713283"/>
                  <a:pt x="7203014" y="1699601"/>
                </a:cubicBezTo>
                <a:cubicBezTo>
                  <a:pt x="7203014" y="1685421"/>
                  <a:pt x="7190700" y="1673729"/>
                  <a:pt x="7176271" y="1674226"/>
                </a:cubicBezTo>
                <a:close/>
                <a:moveTo>
                  <a:pt x="1324565" y="1674102"/>
                </a:moveTo>
                <a:cubicBezTo>
                  <a:pt x="1311131" y="1674848"/>
                  <a:pt x="1300807" y="1685421"/>
                  <a:pt x="1300434" y="1698854"/>
                </a:cubicBezTo>
                <a:cubicBezTo>
                  <a:pt x="1300061" y="1713283"/>
                  <a:pt x="1311753" y="1725473"/>
                  <a:pt x="1325933" y="1725473"/>
                </a:cubicBezTo>
                <a:cubicBezTo>
                  <a:pt x="1339615" y="1725473"/>
                  <a:pt x="1352178" y="1712537"/>
                  <a:pt x="1351805" y="1698854"/>
                </a:cubicBezTo>
                <a:cubicBezTo>
                  <a:pt x="1351432" y="1684550"/>
                  <a:pt x="1338994" y="1673356"/>
                  <a:pt x="1324565" y="1674102"/>
                </a:cubicBezTo>
                <a:close/>
                <a:moveTo>
                  <a:pt x="7001137" y="1674102"/>
                </a:moveTo>
                <a:cubicBezTo>
                  <a:pt x="6986833" y="1674102"/>
                  <a:pt x="6974642" y="1686043"/>
                  <a:pt x="6974891" y="1700098"/>
                </a:cubicBezTo>
                <a:cubicBezTo>
                  <a:pt x="6975140" y="1712786"/>
                  <a:pt x="6986459" y="1724478"/>
                  <a:pt x="6999147" y="1725348"/>
                </a:cubicBezTo>
                <a:cubicBezTo>
                  <a:pt x="7013327" y="1726344"/>
                  <a:pt x="7025889" y="1714900"/>
                  <a:pt x="7026387" y="1700596"/>
                </a:cubicBezTo>
                <a:cubicBezTo>
                  <a:pt x="7026884" y="1685918"/>
                  <a:pt x="7015690" y="1674226"/>
                  <a:pt x="7001012" y="1674102"/>
                </a:cubicBezTo>
                <a:close/>
                <a:moveTo>
                  <a:pt x="6909838" y="1674102"/>
                </a:moveTo>
                <a:cubicBezTo>
                  <a:pt x="6896653" y="1674848"/>
                  <a:pt x="6885832" y="1685794"/>
                  <a:pt x="6885458" y="1698854"/>
                </a:cubicBezTo>
                <a:cubicBezTo>
                  <a:pt x="6885086" y="1712537"/>
                  <a:pt x="6897648" y="1725473"/>
                  <a:pt x="6911331" y="1725473"/>
                </a:cubicBezTo>
                <a:cubicBezTo>
                  <a:pt x="6925511" y="1725473"/>
                  <a:pt x="6937203" y="1713283"/>
                  <a:pt x="6936830" y="1698854"/>
                </a:cubicBezTo>
                <a:cubicBezTo>
                  <a:pt x="6936456" y="1684301"/>
                  <a:pt x="6924516" y="1673231"/>
                  <a:pt x="6909838" y="1674102"/>
                </a:cubicBezTo>
                <a:close/>
                <a:moveTo>
                  <a:pt x="6795776" y="1700223"/>
                </a:moveTo>
                <a:cubicBezTo>
                  <a:pt x="6796150" y="1714029"/>
                  <a:pt x="6809335" y="1726219"/>
                  <a:pt x="6823017" y="1725473"/>
                </a:cubicBezTo>
                <a:cubicBezTo>
                  <a:pt x="6836078" y="1724727"/>
                  <a:pt x="6846775" y="1713781"/>
                  <a:pt x="6847272" y="1700596"/>
                </a:cubicBezTo>
                <a:cubicBezTo>
                  <a:pt x="6847770" y="1686043"/>
                  <a:pt x="6836451" y="1674226"/>
                  <a:pt x="6821898" y="1674226"/>
                </a:cubicBezTo>
                <a:cubicBezTo>
                  <a:pt x="6807593" y="1674226"/>
                  <a:pt x="6795404" y="1686291"/>
                  <a:pt x="6795776" y="1700347"/>
                </a:cubicBezTo>
                <a:close/>
                <a:moveTo>
                  <a:pt x="6733211" y="1674226"/>
                </a:moveTo>
                <a:cubicBezTo>
                  <a:pt x="6718658" y="1675346"/>
                  <a:pt x="6708334" y="1687784"/>
                  <a:pt x="6709826" y="1702337"/>
                </a:cubicBezTo>
                <a:cubicBezTo>
                  <a:pt x="6711194" y="1715522"/>
                  <a:pt x="6722762" y="1725846"/>
                  <a:pt x="6735699" y="1725597"/>
                </a:cubicBezTo>
                <a:cubicBezTo>
                  <a:pt x="6749505" y="1725348"/>
                  <a:pt x="6761695" y="1712164"/>
                  <a:pt x="6760949" y="1698357"/>
                </a:cubicBezTo>
                <a:cubicBezTo>
                  <a:pt x="6760202" y="1684053"/>
                  <a:pt x="6747516" y="1673107"/>
                  <a:pt x="6733211" y="1674226"/>
                </a:cubicBezTo>
                <a:close/>
                <a:moveTo>
                  <a:pt x="6645395" y="1674226"/>
                </a:moveTo>
                <a:cubicBezTo>
                  <a:pt x="6631961" y="1674226"/>
                  <a:pt x="6621140" y="1684301"/>
                  <a:pt x="6620144" y="1697735"/>
                </a:cubicBezTo>
                <a:cubicBezTo>
                  <a:pt x="6619025" y="1712164"/>
                  <a:pt x="6630096" y="1724727"/>
                  <a:pt x="6644275" y="1725473"/>
                </a:cubicBezTo>
                <a:cubicBezTo>
                  <a:pt x="6657958" y="1726219"/>
                  <a:pt x="6671143" y="1713905"/>
                  <a:pt x="6671516" y="1700223"/>
                </a:cubicBezTo>
                <a:cubicBezTo>
                  <a:pt x="6671889" y="1686167"/>
                  <a:pt x="6659699" y="1674102"/>
                  <a:pt x="6645395" y="1674226"/>
                </a:cubicBezTo>
                <a:close/>
                <a:moveTo>
                  <a:pt x="6530463" y="1699725"/>
                </a:moveTo>
                <a:cubicBezTo>
                  <a:pt x="6530463" y="1714029"/>
                  <a:pt x="6542653" y="1726095"/>
                  <a:pt x="6556708" y="1725722"/>
                </a:cubicBezTo>
                <a:cubicBezTo>
                  <a:pt x="6569396" y="1725348"/>
                  <a:pt x="6580963" y="1714029"/>
                  <a:pt x="6581834" y="1701218"/>
                </a:cubicBezTo>
                <a:cubicBezTo>
                  <a:pt x="6582705" y="1687038"/>
                  <a:pt x="6571137" y="1674599"/>
                  <a:pt x="6556708" y="1674226"/>
                </a:cubicBezTo>
                <a:cubicBezTo>
                  <a:pt x="6542155" y="1673853"/>
                  <a:pt x="6530463" y="1685172"/>
                  <a:pt x="6530463" y="1699725"/>
                </a:cubicBezTo>
                <a:close/>
                <a:moveTo>
                  <a:pt x="6440905" y="1700720"/>
                </a:moveTo>
                <a:cubicBezTo>
                  <a:pt x="6441403" y="1713905"/>
                  <a:pt x="6452224" y="1724851"/>
                  <a:pt x="6465285" y="1725473"/>
                </a:cubicBezTo>
                <a:cubicBezTo>
                  <a:pt x="6478967" y="1726095"/>
                  <a:pt x="6492152" y="1713781"/>
                  <a:pt x="6492401" y="1700098"/>
                </a:cubicBezTo>
                <a:cubicBezTo>
                  <a:pt x="6492649" y="1686043"/>
                  <a:pt x="6480460" y="1673977"/>
                  <a:pt x="6466155" y="1674226"/>
                </a:cubicBezTo>
                <a:cubicBezTo>
                  <a:pt x="6451478" y="1674351"/>
                  <a:pt x="6440408" y="1686167"/>
                  <a:pt x="6440905" y="1700845"/>
                </a:cubicBezTo>
                <a:close/>
                <a:moveTo>
                  <a:pt x="6405331" y="1697486"/>
                </a:moveTo>
                <a:cubicBezTo>
                  <a:pt x="6404087" y="1682933"/>
                  <a:pt x="6391649" y="1672609"/>
                  <a:pt x="6376971" y="1674226"/>
                </a:cubicBezTo>
                <a:cubicBezTo>
                  <a:pt x="6363911" y="1675719"/>
                  <a:pt x="6353462" y="1687411"/>
                  <a:pt x="6353960" y="1700223"/>
                </a:cubicBezTo>
                <a:cubicBezTo>
                  <a:pt x="6354333" y="1714029"/>
                  <a:pt x="6367642" y="1726095"/>
                  <a:pt x="6381325" y="1725348"/>
                </a:cubicBezTo>
                <a:cubicBezTo>
                  <a:pt x="6395629" y="1724478"/>
                  <a:pt x="6406575" y="1711791"/>
                  <a:pt x="6405331" y="1697362"/>
                </a:cubicBezTo>
                <a:close/>
                <a:moveTo>
                  <a:pt x="6264403" y="1700098"/>
                </a:moveTo>
                <a:cubicBezTo>
                  <a:pt x="6264652" y="1713905"/>
                  <a:pt x="6277588" y="1726095"/>
                  <a:pt x="6291519" y="1725473"/>
                </a:cubicBezTo>
                <a:cubicBezTo>
                  <a:pt x="6304579" y="1724851"/>
                  <a:pt x="6315400" y="1713905"/>
                  <a:pt x="6315898" y="1700720"/>
                </a:cubicBezTo>
                <a:cubicBezTo>
                  <a:pt x="6316520" y="1686043"/>
                  <a:pt x="6305325" y="1674351"/>
                  <a:pt x="6290648" y="1674102"/>
                </a:cubicBezTo>
                <a:cubicBezTo>
                  <a:pt x="6276219" y="1673977"/>
                  <a:pt x="6264154" y="1685918"/>
                  <a:pt x="6264403" y="1699974"/>
                </a:cubicBezTo>
                <a:close/>
                <a:moveTo>
                  <a:pt x="6200842" y="1674226"/>
                </a:moveTo>
                <a:cubicBezTo>
                  <a:pt x="6186537" y="1674226"/>
                  <a:pt x="6174472" y="1686416"/>
                  <a:pt x="6174845" y="1700471"/>
                </a:cubicBezTo>
                <a:cubicBezTo>
                  <a:pt x="6175219" y="1713159"/>
                  <a:pt x="6186537" y="1724727"/>
                  <a:pt x="6199349" y="1725597"/>
                </a:cubicBezTo>
                <a:cubicBezTo>
                  <a:pt x="6213529" y="1726468"/>
                  <a:pt x="6225967" y="1714900"/>
                  <a:pt x="6226465" y="1700596"/>
                </a:cubicBezTo>
                <a:cubicBezTo>
                  <a:pt x="6226963" y="1686043"/>
                  <a:pt x="6215519" y="1674351"/>
                  <a:pt x="6200967" y="1674226"/>
                </a:cubicBezTo>
                <a:close/>
                <a:moveTo>
                  <a:pt x="6112777" y="1674226"/>
                </a:moveTo>
                <a:cubicBezTo>
                  <a:pt x="6099343" y="1674972"/>
                  <a:pt x="6089020" y="1685421"/>
                  <a:pt x="6088646" y="1698854"/>
                </a:cubicBezTo>
                <a:cubicBezTo>
                  <a:pt x="6088273" y="1713283"/>
                  <a:pt x="6099841" y="1725473"/>
                  <a:pt x="6114021" y="1725597"/>
                </a:cubicBezTo>
                <a:cubicBezTo>
                  <a:pt x="6127703" y="1725597"/>
                  <a:pt x="6140266" y="1712786"/>
                  <a:pt x="6139893" y="1699103"/>
                </a:cubicBezTo>
                <a:cubicBezTo>
                  <a:pt x="6139520" y="1684799"/>
                  <a:pt x="6127082" y="1673604"/>
                  <a:pt x="6112652" y="1674351"/>
                </a:cubicBezTo>
                <a:close/>
                <a:moveTo>
                  <a:pt x="6050584" y="1699974"/>
                </a:moveTo>
                <a:cubicBezTo>
                  <a:pt x="6050709" y="1687038"/>
                  <a:pt x="6040260" y="1675594"/>
                  <a:pt x="6027075" y="1674351"/>
                </a:cubicBezTo>
                <a:cubicBezTo>
                  <a:pt x="6012522" y="1672982"/>
                  <a:pt x="6000084" y="1683431"/>
                  <a:pt x="5999213" y="1698108"/>
                </a:cubicBezTo>
                <a:cubicBezTo>
                  <a:pt x="5998342" y="1712537"/>
                  <a:pt x="6009413" y="1725100"/>
                  <a:pt x="6023717" y="1725597"/>
                </a:cubicBezTo>
                <a:cubicBezTo>
                  <a:pt x="6037400" y="1726095"/>
                  <a:pt x="6050460" y="1713781"/>
                  <a:pt x="6050584" y="1699974"/>
                </a:cubicBezTo>
                <a:close/>
                <a:moveTo>
                  <a:pt x="5932916" y="1674351"/>
                </a:moveTo>
                <a:cubicBezTo>
                  <a:pt x="5918238" y="1675594"/>
                  <a:pt x="5908039" y="1687909"/>
                  <a:pt x="5909656" y="1702710"/>
                </a:cubicBezTo>
                <a:cubicBezTo>
                  <a:pt x="5911149" y="1715771"/>
                  <a:pt x="5922840" y="1726095"/>
                  <a:pt x="5935652" y="1725722"/>
                </a:cubicBezTo>
                <a:cubicBezTo>
                  <a:pt x="5949459" y="1725348"/>
                  <a:pt x="5961525" y="1712164"/>
                  <a:pt x="5960779" y="1698357"/>
                </a:cubicBezTo>
                <a:cubicBezTo>
                  <a:pt x="5959908" y="1684053"/>
                  <a:pt x="5947220" y="1673107"/>
                  <a:pt x="5932792" y="1674351"/>
                </a:cubicBezTo>
                <a:close/>
                <a:moveTo>
                  <a:pt x="5848458" y="1674351"/>
                </a:moveTo>
                <a:cubicBezTo>
                  <a:pt x="5834154" y="1674351"/>
                  <a:pt x="5822089" y="1686540"/>
                  <a:pt x="5822462" y="1700596"/>
                </a:cubicBezTo>
                <a:cubicBezTo>
                  <a:pt x="5822835" y="1713283"/>
                  <a:pt x="5834154" y="1724851"/>
                  <a:pt x="5846966" y="1725722"/>
                </a:cubicBezTo>
                <a:cubicBezTo>
                  <a:pt x="5861145" y="1726592"/>
                  <a:pt x="5873584" y="1715024"/>
                  <a:pt x="5873957" y="1700720"/>
                </a:cubicBezTo>
                <a:cubicBezTo>
                  <a:pt x="5874330" y="1686167"/>
                  <a:pt x="5863011" y="1674475"/>
                  <a:pt x="5848458" y="1674475"/>
                </a:cubicBezTo>
                <a:close/>
                <a:moveTo>
                  <a:pt x="5733153" y="1701840"/>
                </a:moveTo>
                <a:cubicBezTo>
                  <a:pt x="5734148" y="1714651"/>
                  <a:pt x="5745965" y="1725722"/>
                  <a:pt x="5758652" y="1725846"/>
                </a:cubicBezTo>
                <a:cubicBezTo>
                  <a:pt x="5772832" y="1725970"/>
                  <a:pt x="5784649" y="1713781"/>
                  <a:pt x="5784400" y="1699476"/>
                </a:cubicBezTo>
                <a:cubicBezTo>
                  <a:pt x="5784151" y="1684923"/>
                  <a:pt x="5772335" y="1673729"/>
                  <a:pt x="5757657" y="1674475"/>
                </a:cubicBezTo>
                <a:cubicBezTo>
                  <a:pt x="5743228" y="1675097"/>
                  <a:pt x="5732034" y="1687784"/>
                  <a:pt x="5733153" y="1701964"/>
                </a:cubicBezTo>
                <a:close/>
                <a:moveTo>
                  <a:pt x="5667975" y="1674351"/>
                </a:moveTo>
                <a:cubicBezTo>
                  <a:pt x="5654790" y="1674972"/>
                  <a:pt x="5643969" y="1685918"/>
                  <a:pt x="5643471" y="1698979"/>
                </a:cubicBezTo>
                <a:cubicBezTo>
                  <a:pt x="5642974" y="1712661"/>
                  <a:pt x="5655537" y="1725722"/>
                  <a:pt x="5669219" y="1725722"/>
                </a:cubicBezTo>
                <a:cubicBezTo>
                  <a:pt x="5683399" y="1725722"/>
                  <a:pt x="5695215" y="1713656"/>
                  <a:pt x="5694842" y="1699228"/>
                </a:cubicBezTo>
                <a:cubicBezTo>
                  <a:pt x="5694469" y="1684674"/>
                  <a:pt x="5682653" y="1673604"/>
                  <a:pt x="5667975" y="1674351"/>
                </a:cubicBezTo>
                <a:close/>
                <a:moveTo>
                  <a:pt x="5605285" y="1699849"/>
                </a:moveTo>
                <a:cubicBezTo>
                  <a:pt x="5605285" y="1686416"/>
                  <a:pt x="5595334" y="1675594"/>
                  <a:pt x="5581901" y="1674475"/>
                </a:cubicBezTo>
                <a:cubicBezTo>
                  <a:pt x="5567472" y="1673231"/>
                  <a:pt x="5554785" y="1684177"/>
                  <a:pt x="5553914" y="1698481"/>
                </a:cubicBezTo>
                <a:cubicBezTo>
                  <a:pt x="5553043" y="1712288"/>
                  <a:pt x="5565233" y="1725473"/>
                  <a:pt x="5579040" y="1725846"/>
                </a:cubicBezTo>
                <a:cubicBezTo>
                  <a:pt x="5593095" y="1726219"/>
                  <a:pt x="5605285" y="1714278"/>
                  <a:pt x="5605285" y="1699849"/>
                </a:cubicBezTo>
                <a:close/>
                <a:moveTo>
                  <a:pt x="5493214" y="1674351"/>
                </a:moveTo>
                <a:cubicBezTo>
                  <a:pt x="5479780" y="1674351"/>
                  <a:pt x="5468834" y="1684301"/>
                  <a:pt x="5467839" y="1697735"/>
                </a:cubicBezTo>
                <a:cubicBezTo>
                  <a:pt x="5466720" y="1712164"/>
                  <a:pt x="5477541" y="1724851"/>
                  <a:pt x="5491845" y="1725722"/>
                </a:cubicBezTo>
                <a:cubicBezTo>
                  <a:pt x="5505528" y="1726592"/>
                  <a:pt x="5518837" y="1714402"/>
                  <a:pt x="5519210" y="1700596"/>
                </a:cubicBezTo>
                <a:cubicBezTo>
                  <a:pt x="5519584" y="1686540"/>
                  <a:pt x="5507643" y="1674351"/>
                  <a:pt x="5493214" y="1674351"/>
                </a:cubicBezTo>
                <a:close/>
                <a:moveTo>
                  <a:pt x="5429529" y="1699103"/>
                </a:moveTo>
                <a:cubicBezTo>
                  <a:pt x="5429031" y="1684799"/>
                  <a:pt x="5416592" y="1673604"/>
                  <a:pt x="5402164" y="1674475"/>
                </a:cubicBezTo>
                <a:cubicBezTo>
                  <a:pt x="5388730" y="1675221"/>
                  <a:pt x="5378531" y="1685918"/>
                  <a:pt x="5378157" y="1699228"/>
                </a:cubicBezTo>
                <a:cubicBezTo>
                  <a:pt x="5377784" y="1713656"/>
                  <a:pt x="5389601" y="1725846"/>
                  <a:pt x="5403781" y="1725846"/>
                </a:cubicBezTo>
                <a:cubicBezTo>
                  <a:pt x="5417463" y="1725846"/>
                  <a:pt x="5430026" y="1712786"/>
                  <a:pt x="5429529" y="1699103"/>
                </a:cubicBezTo>
                <a:close/>
                <a:moveTo>
                  <a:pt x="5314472" y="1674351"/>
                </a:moveTo>
                <a:cubicBezTo>
                  <a:pt x="5301038" y="1674102"/>
                  <a:pt x="5289968" y="1683928"/>
                  <a:pt x="5288724" y="1697362"/>
                </a:cubicBezTo>
                <a:cubicBezTo>
                  <a:pt x="5287356" y="1711791"/>
                  <a:pt x="5298053" y="1724602"/>
                  <a:pt x="5312358" y="1725722"/>
                </a:cubicBezTo>
                <a:cubicBezTo>
                  <a:pt x="5326165" y="1726717"/>
                  <a:pt x="5339473" y="1714900"/>
                  <a:pt x="5340096" y="1701093"/>
                </a:cubicBezTo>
                <a:cubicBezTo>
                  <a:pt x="5340717" y="1687038"/>
                  <a:pt x="5328901" y="1674724"/>
                  <a:pt x="5314596" y="1674475"/>
                </a:cubicBezTo>
                <a:close/>
                <a:moveTo>
                  <a:pt x="5201779" y="1701342"/>
                </a:moveTo>
                <a:cubicBezTo>
                  <a:pt x="5202526" y="1714029"/>
                  <a:pt x="5214218" y="1725473"/>
                  <a:pt x="5226905" y="1725846"/>
                </a:cubicBezTo>
                <a:cubicBezTo>
                  <a:pt x="5240961" y="1726219"/>
                  <a:pt x="5253150" y="1714278"/>
                  <a:pt x="5253150" y="1699849"/>
                </a:cubicBezTo>
                <a:cubicBezTo>
                  <a:pt x="5253150" y="1685296"/>
                  <a:pt x="5241458" y="1673853"/>
                  <a:pt x="5226905" y="1674351"/>
                </a:cubicBezTo>
                <a:cubicBezTo>
                  <a:pt x="5212601" y="1674724"/>
                  <a:pt x="5201033" y="1687287"/>
                  <a:pt x="5201903" y="1701342"/>
                </a:cubicBezTo>
                <a:close/>
                <a:moveTo>
                  <a:pt x="5163593" y="1699352"/>
                </a:moveTo>
                <a:cubicBezTo>
                  <a:pt x="5163344" y="1685918"/>
                  <a:pt x="5153145" y="1675346"/>
                  <a:pt x="5139711" y="1674475"/>
                </a:cubicBezTo>
                <a:cubicBezTo>
                  <a:pt x="5125282" y="1673604"/>
                  <a:pt x="5112719" y="1684799"/>
                  <a:pt x="5112222" y="1698979"/>
                </a:cubicBezTo>
                <a:cubicBezTo>
                  <a:pt x="5111724" y="1712661"/>
                  <a:pt x="5124163" y="1725722"/>
                  <a:pt x="5137845" y="1725846"/>
                </a:cubicBezTo>
                <a:cubicBezTo>
                  <a:pt x="5152025" y="1725846"/>
                  <a:pt x="5163841" y="1713781"/>
                  <a:pt x="5163593" y="1699352"/>
                </a:cubicBezTo>
                <a:close/>
                <a:moveTo>
                  <a:pt x="5048785" y="1674351"/>
                </a:moveTo>
                <a:cubicBezTo>
                  <a:pt x="5034481" y="1674351"/>
                  <a:pt x="5022291" y="1686291"/>
                  <a:pt x="5022540" y="1700347"/>
                </a:cubicBezTo>
                <a:cubicBezTo>
                  <a:pt x="5022789" y="1713034"/>
                  <a:pt x="5034108" y="1724727"/>
                  <a:pt x="5046795" y="1725597"/>
                </a:cubicBezTo>
                <a:cubicBezTo>
                  <a:pt x="5060975" y="1726592"/>
                  <a:pt x="5073538" y="1715149"/>
                  <a:pt x="5074035" y="1700845"/>
                </a:cubicBezTo>
                <a:cubicBezTo>
                  <a:pt x="5074533" y="1686167"/>
                  <a:pt x="5063338" y="1674475"/>
                  <a:pt x="5048661" y="1674351"/>
                </a:cubicBezTo>
                <a:close/>
                <a:moveTo>
                  <a:pt x="4987836" y="1698854"/>
                </a:moveTo>
                <a:cubicBezTo>
                  <a:pt x="4987215" y="1684550"/>
                  <a:pt x="4974776" y="1673480"/>
                  <a:pt x="4960347" y="1674351"/>
                </a:cubicBezTo>
                <a:cubicBezTo>
                  <a:pt x="4946913" y="1675221"/>
                  <a:pt x="4936714" y="1685918"/>
                  <a:pt x="4936590" y="1699352"/>
                </a:cubicBezTo>
                <a:cubicBezTo>
                  <a:pt x="4936341" y="1713781"/>
                  <a:pt x="4948157" y="1725970"/>
                  <a:pt x="4962338" y="1725722"/>
                </a:cubicBezTo>
                <a:cubicBezTo>
                  <a:pt x="4976020" y="1725597"/>
                  <a:pt x="4988458" y="1712537"/>
                  <a:pt x="4987961" y="1698854"/>
                </a:cubicBezTo>
                <a:close/>
                <a:moveTo>
                  <a:pt x="4846908" y="1699849"/>
                </a:moveTo>
                <a:cubicBezTo>
                  <a:pt x="4846908" y="1714154"/>
                  <a:pt x="4859098" y="1726219"/>
                  <a:pt x="4873153" y="1725846"/>
                </a:cubicBezTo>
                <a:cubicBezTo>
                  <a:pt x="4885840" y="1725473"/>
                  <a:pt x="4897408" y="1714154"/>
                  <a:pt x="4898279" y="1701342"/>
                </a:cubicBezTo>
                <a:cubicBezTo>
                  <a:pt x="4899150" y="1687162"/>
                  <a:pt x="4887582" y="1674724"/>
                  <a:pt x="4873153" y="1674351"/>
                </a:cubicBezTo>
                <a:cubicBezTo>
                  <a:pt x="4858600" y="1673977"/>
                  <a:pt x="4846908" y="1685296"/>
                  <a:pt x="4846908" y="1699849"/>
                </a:cubicBezTo>
                <a:close/>
                <a:moveTo>
                  <a:pt x="4757350" y="1699352"/>
                </a:moveTo>
                <a:cubicBezTo>
                  <a:pt x="4757102" y="1713781"/>
                  <a:pt x="4768918" y="1725970"/>
                  <a:pt x="4783098" y="1725846"/>
                </a:cubicBezTo>
                <a:cubicBezTo>
                  <a:pt x="4795785" y="1725846"/>
                  <a:pt x="4807602" y="1714651"/>
                  <a:pt x="4808597" y="1701964"/>
                </a:cubicBezTo>
                <a:cubicBezTo>
                  <a:pt x="4809841" y="1687784"/>
                  <a:pt x="4798522" y="1675097"/>
                  <a:pt x="4784218" y="1674475"/>
                </a:cubicBezTo>
                <a:cubicBezTo>
                  <a:pt x="4769540" y="1673729"/>
                  <a:pt x="4757724" y="1684799"/>
                  <a:pt x="4757475" y="1699476"/>
                </a:cubicBezTo>
                <a:close/>
                <a:moveTo>
                  <a:pt x="4695282" y="1674351"/>
                </a:moveTo>
                <a:cubicBezTo>
                  <a:pt x="4682097" y="1674848"/>
                  <a:pt x="4671152" y="1685670"/>
                  <a:pt x="4670529" y="1698730"/>
                </a:cubicBezTo>
                <a:cubicBezTo>
                  <a:pt x="4669908" y="1712412"/>
                  <a:pt x="4682222" y="1725597"/>
                  <a:pt x="4695904" y="1725846"/>
                </a:cubicBezTo>
                <a:cubicBezTo>
                  <a:pt x="4710084" y="1726095"/>
                  <a:pt x="4722025" y="1714029"/>
                  <a:pt x="4721901" y="1699601"/>
                </a:cubicBezTo>
                <a:cubicBezTo>
                  <a:pt x="4721776" y="1685048"/>
                  <a:pt x="4709960" y="1673853"/>
                  <a:pt x="4695282" y="1674351"/>
                </a:cubicBezTo>
                <a:close/>
                <a:moveTo>
                  <a:pt x="4606347" y="1674351"/>
                </a:moveTo>
                <a:cubicBezTo>
                  <a:pt x="4593162" y="1674599"/>
                  <a:pt x="4581967" y="1684923"/>
                  <a:pt x="4580972" y="1698108"/>
                </a:cubicBezTo>
                <a:cubicBezTo>
                  <a:pt x="4579977" y="1711915"/>
                  <a:pt x="4591794" y="1725224"/>
                  <a:pt x="4605600" y="1725846"/>
                </a:cubicBezTo>
                <a:cubicBezTo>
                  <a:pt x="4619656" y="1726468"/>
                  <a:pt x="4631970" y="1714776"/>
                  <a:pt x="4632219" y="1700347"/>
                </a:cubicBezTo>
                <a:cubicBezTo>
                  <a:pt x="4632467" y="1685794"/>
                  <a:pt x="4620900" y="1674226"/>
                  <a:pt x="4606347" y="1674475"/>
                </a:cubicBezTo>
                <a:close/>
                <a:moveTo>
                  <a:pt x="4515670" y="1674351"/>
                </a:moveTo>
                <a:cubicBezTo>
                  <a:pt x="4502361" y="1675097"/>
                  <a:pt x="4491664" y="1686043"/>
                  <a:pt x="4491290" y="1699103"/>
                </a:cubicBezTo>
                <a:cubicBezTo>
                  <a:pt x="4490917" y="1712786"/>
                  <a:pt x="4503355" y="1725722"/>
                  <a:pt x="4517162" y="1725722"/>
                </a:cubicBezTo>
                <a:cubicBezTo>
                  <a:pt x="4531342" y="1725722"/>
                  <a:pt x="4543034" y="1713532"/>
                  <a:pt x="4542661" y="1699103"/>
                </a:cubicBezTo>
                <a:cubicBezTo>
                  <a:pt x="4542288" y="1684550"/>
                  <a:pt x="4530347" y="1673480"/>
                  <a:pt x="4515670" y="1674351"/>
                </a:cubicBezTo>
                <a:close/>
                <a:moveTo>
                  <a:pt x="4453104" y="1699352"/>
                </a:moveTo>
                <a:cubicBezTo>
                  <a:pt x="4452855" y="1685918"/>
                  <a:pt x="4442656" y="1675346"/>
                  <a:pt x="4429222" y="1674475"/>
                </a:cubicBezTo>
                <a:cubicBezTo>
                  <a:pt x="4414793" y="1673604"/>
                  <a:pt x="4402231" y="1684799"/>
                  <a:pt x="4401733" y="1698979"/>
                </a:cubicBezTo>
                <a:cubicBezTo>
                  <a:pt x="4401235" y="1712661"/>
                  <a:pt x="4413674" y="1725722"/>
                  <a:pt x="4427356" y="1725846"/>
                </a:cubicBezTo>
                <a:cubicBezTo>
                  <a:pt x="4441536" y="1725846"/>
                  <a:pt x="4453353" y="1713781"/>
                  <a:pt x="4453104" y="1699352"/>
                </a:cubicBezTo>
                <a:close/>
                <a:moveTo>
                  <a:pt x="4315534" y="1701218"/>
                </a:moveTo>
                <a:cubicBezTo>
                  <a:pt x="4316156" y="1714527"/>
                  <a:pt x="4327102" y="1725224"/>
                  <a:pt x="4340162" y="1725722"/>
                </a:cubicBezTo>
                <a:cubicBezTo>
                  <a:pt x="4353844" y="1726219"/>
                  <a:pt x="4366905" y="1713656"/>
                  <a:pt x="4366905" y="1699974"/>
                </a:cubicBezTo>
                <a:cubicBezTo>
                  <a:pt x="4366905" y="1685794"/>
                  <a:pt x="4354715" y="1673977"/>
                  <a:pt x="4340411" y="1674351"/>
                </a:cubicBezTo>
                <a:cubicBezTo>
                  <a:pt x="4325858" y="1674724"/>
                  <a:pt x="4314788" y="1686540"/>
                  <a:pt x="4315534" y="1701218"/>
                </a:cubicBezTo>
                <a:close/>
                <a:moveTo>
                  <a:pt x="4251475" y="1674351"/>
                </a:moveTo>
                <a:cubicBezTo>
                  <a:pt x="4238042" y="1674351"/>
                  <a:pt x="4227096" y="1684301"/>
                  <a:pt x="4226101" y="1697735"/>
                </a:cubicBezTo>
                <a:cubicBezTo>
                  <a:pt x="4224857" y="1712164"/>
                  <a:pt x="4235803" y="1724851"/>
                  <a:pt x="4250107" y="1725722"/>
                </a:cubicBezTo>
                <a:cubicBezTo>
                  <a:pt x="4263914" y="1726592"/>
                  <a:pt x="4277099" y="1714402"/>
                  <a:pt x="4277472" y="1700596"/>
                </a:cubicBezTo>
                <a:cubicBezTo>
                  <a:pt x="4277845" y="1686540"/>
                  <a:pt x="4265904" y="1674351"/>
                  <a:pt x="4251475" y="1674351"/>
                </a:cubicBezTo>
                <a:close/>
                <a:moveTo>
                  <a:pt x="4161669" y="1674351"/>
                </a:moveTo>
                <a:cubicBezTo>
                  <a:pt x="4148235" y="1674351"/>
                  <a:pt x="4137414" y="1684426"/>
                  <a:pt x="4136419" y="1697859"/>
                </a:cubicBezTo>
                <a:cubicBezTo>
                  <a:pt x="4135299" y="1712288"/>
                  <a:pt x="4146370" y="1724851"/>
                  <a:pt x="4160674" y="1725597"/>
                </a:cubicBezTo>
                <a:cubicBezTo>
                  <a:pt x="4174356" y="1726344"/>
                  <a:pt x="4187541" y="1714029"/>
                  <a:pt x="4187914" y="1700347"/>
                </a:cubicBezTo>
                <a:cubicBezTo>
                  <a:pt x="4188163" y="1686291"/>
                  <a:pt x="4176098" y="1674226"/>
                  <a:pt x="4161793" y="1674351"/>
                </a:cubicBezTo>
                <a:close/>
                <a:moveTo>
                  <a:pt x="4075595" y="1674351"/>
                </a:moveTo>
                <a:cubicBezTo>
                  <a:pt x="4061290" y="1674351"/>
                  <a:pt x="4049100" y="1686291"/>
                  <a:pt x="4049349" y="1700347"/>
                </a:cubicBezTo>
                <a:cubicBezTo>
                  <a:pt x="4049598" y="1713034"/>
                  <a:pt x="4060917" y="1724727"/>
                  <a:pt x="4073604" y="1725597"/>
                </a:cubicBezTo>
                <a:cubicBezTo>
                  <a:pt x="4087784" y="1726592"/>
                  <a:pt x="4100347" y="1715149"/>
                  <a:pt x="4100845" y="1700845"/>
                </a:cubicBezTo>
                <a:cubicBezTo>
                  <a:pt x="4101342" y="1686167"/>
                  <a:pt x="4090148" y="1674475"/>
                  <a:pt x="4075470" y="1674351"/>
                </a:cubicBezTo>
                <a:close/>
                <a:moveTo>
                  <a:pt x="3983798" y="1674351"/>
                </a:moveTo>
                <a:cubicBezTo>
                  <a:pt x="3970613" y="1675346"/>
                  <a:pt x="3960040" y="1686665"/>
                  <a:pt x="3959916" y="1699601"/>
                </a:cubicBezTo>
                <a:cubicBezTo>
                  <a:pt x="3959916" y="1713283"/>
                  <a:pt x="3972728" y="1725970"/>
                  <a:pt x="3986410" y="1725597"/>
                </a:cubicBezTo>
                <a:cubicBezTo>
                  <a:pt x="4000715" y="1725224"/>
                  <a:pt x="4012033" y="1712910"/>
                  <a:pt x="4011287" y="1698481"/>
                </a:cubicBezTo>
                <a:cubicBezTo>
                  <a:pt x="4010541" y="1683928"/>
                  <a:pt x="3998351" y="1673231"/>
                  <a:pt x="3983798" y="1674351"/>
                </a:cubicBezTo>
                <a:close/>
                <a:moveTo>
                  <a:pt x="3870359" y="1700347"/>
                </a:moveTo>
                <a:cubicBezTo>
                  <a:pt x="3870732" y="1714154"/>
                  <a:pt x="3883917" y="1726344"/>
                  <a:pt x="3897599" y="1725597"/>
                </a:cubicBezTo>
                <a:cubicBezTo>
                  <a:pt x="3910660" y="1724851"/>
                  <a:pt x="3921357" y="1713905"/>
                  <a:pt x="3921854" y="1700720"/>
                </a:cubicBezTo>
                <a:cubicBezTo>
                  <a:pt x="3922352" y="1686167"/>
                  <a:pt x="3911033" y="1674351"/>
                  <a:pt x="3896480" y="1674351"/>
                </a:cubicBezTo>
                <a:cubicBezTo>
                  <a:pt x="3882176" y="1674351"/>
                  <a:pt x="3869986" y="1686416"/>
                  <a:pt x="3870359" y="1700471"/>
                </a:cubicBezTo>
                <a:close/>
                <a:moveTo>
                  <a:pt x="3835531" y="1698854"/>
                </a:moveTo>
                <a:cubicBezTo>
                  <a:pt x="3834909" y="1684550"/>
                  <a:pt x="3822470" y="1673480"/>
                  <a:pt x="3808042" y="1674351"/>
                </a:cubicBezTo>
                <a:cubicBezTo>
                  <a:pt x="3794608" y="1675221"/>
                  <a:pt x="3784409" y="1685918"/>
                  <a:pt x="3784284" y="1699352"/>
                </a:cubicBezTo>
                <a:cubicBezTo>
                  <a:pt x="3784035" y="1713781"/>
                  <a:pt x="3795852" y="1725970"/>
                  <a:pt x="3810032" y="1725722"/>
                </a:cubicBezTo>
                <a:cubicBezTo>
                  <a:pt x="3823714" y="1725597"/>
                  <a:pt x="3836153" y="1712537"/>
                  <a:pt x="3835655" y="1698854"/>
                </a:cubicBezTo>
                <a:close/>
                <a:moveTo>
                  <a:pt x="3718858" y="1674351"/>
                </a:moveTo>
                <a:cubicBezTo>
                  <a:pt x="3705424" y="1674972"/>
                  <a:pt x="3695100" y="1685545"/>
                  <a:pt x="3694727" y="1698979"/>
                </a:cubicBezTo>
                <a:cubicBezTo>
                  <a:pt x="3694229" y="1713408"/>
                  <a:pt x="3705921" y="1725722"/>
                  <a:pt x="3720102" y="1725722"/>
                </a:cubicBezTo>
                <a:cubicBezTo>
                  <a:pt x="3733784" y="1725722"/>
                  <a:pt x="3746471" y="1712910"/>
                  <a:pt x="3746098" y="1699228"/>
                </a:cubicBezTo>
                <a:cubicBezTo>
                  <a:pt x="3745725" y="1685048"/>
                  <a:pt x="3733410" y="1673604"/>
                  <a:pt x="3718982" y="1674351"/>
                </a:cubicBezTo>
                <a:close/>
                <a:moveTo>
                  <a:pt x="3605045" y="1699849"/>
                </a:moveTo>
                <a:cubicBezTo>
                  <a:pt x="3605045" y="1714154"/>
                  <a:pt x="3617235" y="1726219"/>
                  <a:pt x="3631290" y="1725846"/>
                </a:cubicBezTo>
                <a:cubicBezTo>
                  <a:pt x="3643977" y="1725473"/>
                  <a:pt x="3655546" y="1714154"/>
                  <a:pt x="3656416" y="1701342"/>
                </a:cubicBezTo>
                <a:cubicBezTo>
                  <a:pt x="3657287" y="1687162"/>
                  <a:pt x="3645719" y="1674724"/>
                  <a:pt x="3631290" y="1674351"/>
                </a:cubicBezTo>
                <a:cubicBezTo>
                  <a:pt x="3616737" y="1673977"/>
                  <a:pt x="3605045" y="1685296"/>
                  <a:pt x="3605045" y="1699849"/>
                </a:cubicBezTo>
                <a:close/>
                <a:moveTo>
                  <a:pt x="3566983" y="1700596"/>
                </a:moveTo>
                <a:cubicBezTo>
                  <a:pt x="3567356" y="1687660"/>
                  <a:pt x="3557032" y="1675967"/>
                  <a:pt x="3543847" y="1674599"/>
                </a:cubicBezTo>
                <a:cubicBezTo>
                  <a:pt x="3529170" y="1672982"/>
                  <a:pt x="3516731" y="1683182"/>
                  <a:pt x="3515488" y="1697859"/>
                </a:cubicBezTo>
                <a:cubicBezTo>
                  <a:pt x="3514368" y="1712288"/>
                  <a:pt x="3525190" y="1724975"/>
                  <a:pt x="3539494" y="1725846"/>
                </a:cubicBezTo>
                <a:cubicBezTo>
                  <a:pt x="3553176" y="1726717"/>
                  <a:pt x="3566486" y="1714527"/>
                  <a:pt x="3566859" y="1700720"/>
                </a:cubicBezTo>
                <a:close/>
                <a:moveTo>
                  <a:pt x="3480038" y="1699849"/>
                </a:moveTo>
                <a:cubicBezTo>
                  <a:pt x="3480038" y="1686416"/>
                  <a:pt x="3470087" y="1675594"/>
                  <a:pt x="3456653" y="1674475"/>
                </a:cubicBezTo>
                <a:cubicBezTo>
                  <a:pt x="3442224" y="1673231"/>
                  <a:pt x="3429537" y="1684177"/>
                  <a:pt x="3428666" y="1698481"/>
                </a:cubicBezTo>
                <a:cubicBezTo>
                  <a:pt x="3427796" y="1712288"/>
                  <a:pt x="3439986" y="1725473"/>
                  <a:pt x="3453793" y="1725846"/>
                </a:cubicBezTo>
                <a:cubicBezTo>
                  <a:pt x="3467848" y="1726219"/>
                  <a:pt x="3480038" y="1714278"/>
                  <a:pt x="3480038" y="1699849"/>
                </a:cubicBezTo>
                <a:close/>
                <a:moveTo>
                  <a:pt x="3364981" y="1674351"/>
                </a:moveTo>
                <a:cubicBezTo>
                  <a:pt x="3350677" y="1674351"/>
                  <a:pt x="3338612" y="1686540"/>
                  <a:pt x="3338985" y="1700596"/>
                </a:cubicBezTo>
                <a:cubicBezTo>
                  <a:pt x="3339358" y="1713283"/>
                  <a:pt x="3350677" y="1724851"/>
                  <a:pt x="3363489" y="1725722"/>
                </a:cubicBezTo>
                <a:cubicBezTo>
                  <a:pt x="3377668" y="1726592"/>
                  <a:pt x="3390107" y="1715024"/>
                  <a:pt x="3390605" y="1700720"/>
                </a:cubicBezTo>
                <a:cubicBezTo>
                  <a:pt x="3391102" y="1686167"/>
                  <a:pt x="3379659" y="1674475"/>
                  <a:pt x="3365106" y="1674475"/>
                </a:cubicBezTo>
                <a:close/>
                <a:moveTo>
                  <a:pt x="3275673" y="1674351"/>
                </a:moveTo>
                <a:cubicBezTo>
                  <a:pt x="3261368" y="1674351"/>
                  <a:pt x="3249179" y="1686291"/>
                  <a:pt x="3249427" y="1700347"/>
                </a:cubicBezTo>
                <a:cubicBezTo>
                  <a:pt x="3249676" y="1713034"/>
                  <a:pt x="3260995" y="1724727"/>
                  <a:pt x="3273683" y="1725597"/>
                </a:cubicBezTo>
                <a:cubicBezTo>
                  <a:pt x="3287863" y="1726592"/>
                  <a:pt x="3300425" y="1715149"/>
                  <a:pt x="3300923" y="1700845"/>
                </a:cubicBezTo>
                <a:cubicBezTo>
                  <a:pt x="3301421" y="1686167"/>
                  <a:pt x="3290226" y="1674475"/>
                  <a:pt x="3275548" y="1674351"/>
                </a:cubicBezTo>
                <a:close/>
                <a:moveTo>
                  <a:pt x="3214724" y="1699974"/>
                </a:moveTo>
                <a:cubicBezTo>
                  <a:pt x="3214724" y="1687038"/>
                  <a:pt x="3204276" y="1675594"/>
                  <a:pt x="3191090" y="1674475"/>
                </a:cubicBezTo>
                <a:cubicBezTo>
                  <a:pt x="3176538" y="1673231"/>
                  <a:pt x="3164224" y="1683804"/>
                  <a:pt x="3163353" y="1698357"/>
                </a:cubicBezTo>
                <a:cubicBezTo>
                  <a:pt x="3162482" y="1712786"/>
                  <a:pt x="3173801" y="1725224"/>
                  <a:pt x="3187981" y="1725722"/>
                </a:cubicBezTo>
                <a:cubicBezTo>
                  <a:pt x="3201663" y="1726219"/>
                  <a:pt x="3214600" y="1713656"/>
                  <a:pt x="3214724" y="1699974"/>
                </a:cubicBezTo>
                <a:close/>
                <a:moveTo>
                  <a:pt x="3125166" y="1700471"/>
                </a:moveTo>
                <a:cubicBezTo>
                  <a:pt x="3125540" y="1687535"/>
                  <a:pt x="3115091" y="1675967"/>
                  <a:pt x="3102031" y="1674475"/>
                </a:cubicBezTo>
                <a:cubicBezTo>
                  <a:pt x="3087478" y="1672858"/>
                  <a:pt x="3074915" y="1683182"/>
                  <a:pt x="3073795" y="1697735"/>
                </a:cubicBezTo>
                <a:cubicBezTo>
                  <a:pt x="3072676" y="1712164"/>
                  <a:pt x="3083622" y="1724851"/>
                  <a:pt x="3097926" y="1725597"/>
                </a:cubicBezTo>
                <a:cubicBezTo>
                  <a:pt x="3111733" y="1726344"/>
                  <a:pt x="3124793" y="1714154"/>
                  <a:pt x="3125166" y="1700347"/>
                </a:cubicBezTo>
                <a:close/>
                <a:moveTo>
                  <a:pt x="2984114" y="1699849"/>
                </a:moveTo>
                <a:cubicBezTo>
                  <a:pt x="2984114" y="1714154"/>
                  <a:pt x="2996303" y="1726219"/>
                  <a:pt x="3010359" y="1725846"/>
                </a:cubicBezTo>
                <a:cubicBezTo>
                  <a:pt x="3023046" y="1725473"/>
                  <a:pt x="3034614" y="1714154"/>
                  <a:pt x="3035485" y="1701342"/>
                </a:cubicBezTo>
                <a:cubicBezTo>
                  <a:pt x="3036356" y="1687162"/>
                  <a:pt x="3024787" y="1674724"/>
                  <a:pt x="3010359" y="1674351"/>
                </a:cubicBezTo>
                <a:cubicBezTo>
                  <a:pt x="2995806" y="1673977"/>
                  <a:pt x="2984114" y="1685296"/>
                  <a:pt x="2984114" y="1699849"/>
                </a:cubicBezTo>
                <a:close/>
                <a:moveTo>
                  <a:pt x="2897292" y="1701840"/>
                </a:moveTo>
                <a:cubicBezTo>
                  <a:pt x="2898288" y="1714651"/>
                  <a:pt x="2910104" y="1725722"/>
                  <a:pt x="2922792" y="1725846"/>
                </a:cubicBezTo>
                <a:cubicBezTo>
                  <a:pt x="2936971" y="1725970"/>
                  <a:pt x="2948788" y="1713781"/>
                  <a:pt x="2948539" y="1699476"/>
                </a:cubicBezTo>
                <a:cubicBezTo>
                  <a:pt x="2948291" y="1684923"/>
                  <a:pt x="2936474" y="1673729"/>
                  <a:pt x="2921796" y="1674475"/>
                </a:cubicBezTo>
                <a:cubicBezTo>
                  <a:pt x="2907368" y="1675097"/>
                  <a:pt x="2896173" y="1687784"/>
                  <a:pt x="2897292" y="1701964"/>
                </a:cubicBezTo>
                <a:close/>
                <a:moveTo>
                  <a:pt x="2858982" y="1699352"/>
                </a:moveTo>
                <a:cubicBezTo>
                  <a:pt x="2858733" y="1685918"/>
                  <a:pt x="2848534" y="1675346"/>
                  <a:pt x="2835100" y="1674475"/>
                </a:cubicBezTo>
                <a:cubicBezTo>
                  <a:pt x="2820671" y="1673604"/>
                  <a:pt x="2808108" y="1684799"/>
                  <a:pt x="2807611" y="1698979"/>
                </a:cubicBezTo>
                <a:cubicBezTo>
                  <a:pt x="2807113" y="1712661"/>
                  <a:pt x="2819552" y="1725722"/>
                  <a:pt x="2833234" y="1725846"/>
                </a:cubicBezTo>
                <a:cubicBezTo>
                  <a:pt x="2847414" y="1725846"/>
                  <a:pt x="2859231" y="1713781"/>
                  <a:pt x="2858982" y="1699352"/>
                </a:cubicBezTo>
                <a:close/>
                <a:moveTo>
                  <a:pt x="2718178" y="1701840"/>
                </a:moveTo>
                <a:cubicBezTo>
                  <a:pt x="2719173" y="1714651"/>
                  <a:pt x="2730989" y="1725722"/>
                  <a:pt x="2743677" y="1725846"/>
                </a:cubicBezTo>
                <a:cubicBezTo>
                  <a:pt x="2757857" y="1725970"/>
                  <a:pt x="2769673" y="1713781"/>
                  <a:pt x="2769424" y="1699476"/>
                </a:cubicBezTo>
                <a:cubicBezTo>
                  <a:pt x="2769176" y="1684923"/>
                  <a:pt x="2757359" y="1673729"/>
                  <a:pt x="2742682" y="1674475"/>
                </a:cubicBezTo>
                <a:cubicBezTo>
                  <a:pt x="2728253" y="1675097"/>
                  <a:pt x="2717058" y="1687784"/>
                  <a:pt x="2718178" y="1701964"/>
                </a:cubicBezTo>
                <a:close/>
                <a:moveTo>
                  <a:pt x="2628372" y="1700596"/>
                </a:moveTo>
                <a:cubicBezTo>
                  <a:pt x="2628745" y="1714402"/>
                  <a:pt x="2641930" y="1726468"/>
                  <a:pt x="2655736" y="1725722"/>
                </a:cubicBezTo>
                <a:cubicBezTo>
                  <a:pt x="2668797" y="1724975"/>
                  <a:pt x="2679494" y="1713905"/>
                  <a:pt x="2679867" y="1700720"/>
                </a:cubicBezTo>
                <a:cubicBezTo>
                  <a:pt x="2680365" y="1686167"/>
                  <a:pt x="2668921" y="1674475"/>
                  <a:pt x="2654368" y="1674351"/>
                </a:cubicBezTo>
                <a:cubicBezTo>
                  <a:pt x="2640064" y="1674351"/>
                  <a:pt x="2627998" y="1686416"/>
                  <a:pt x="2628372" y="1700471"/>
                </a:cubicBezTo>
                <a:close/>
                <a:moveTo>
                  <a:pt x="2542173" y="1699725"/>
                </a:moveTo>
                <a:cubicBezTo>
                  <a:pt x="2542173" y="1714154"/>
                  <a:pt x="2554114" y="1726219"/>
                  <a:pt x="2568169" y="1725970"/>
                </a:cubicBezTo>
                <a:cubicBezTo>
                  <a:pt x="2580856" y="1725722"/>
                  <a:pt x="2592549" y="1714402"/>
                  <a:pt x="2593419" y="1701715"/>
                </a:cubicBezTo>
                <a:cubicBezTo>
                  <a:pt x="2594414" y="1687535"/>
                  <a:pt x="2582971" y="1674972"/>
                  <a:pt x="2568667" y="1674475"/>
                </a:cubicBezTo>
                <a:cubicBezTo>
                  <a:pt x="2553989" y="1673977"/>
                  <a:pt x="2542297" y="1685172"/>
                  <a:pt x="2542173" y="1699725"/>
                </a:cubicBezTo>
                <a:close/>
                <a:moveTo>
                  <a:pt x="2476248" y="1674475"/>
                </a:moveTo>
                <a:cubicBezTo>
                  <a:pt x="2461695" y="1675470"/>
                  <a:pt x="2451247" y="1687909"/>
                  <a:pt x="2452740" y="1702462"/>
                </a:cubicBezTo>
                <a:cubicBezTo>
                  <a:pt x="2453983" y="1715646"/>
                  <a:pt x="2465551" y="1726095"/>
                  <a:pt x="2478487" y="1725846"/>
                </a:cubicBezTo>
                <a:cubicBezTo>
                  <a:pt x="2492170" y="1725597"/>
                  <a:pt x="2504608" y="1712412"/>
                  <a:pt x="2503986" y="1698854"/>
                </a:cubicBezTo>
                <a:cubicBezTo>
                  <a:pt x="2503364" y="1684550"/>
                  <a:pt x="2490801" y="1673480"/>
                  <a:pt x="2476373" y="1674475"/>
                </a:cubicBezTo>
                <a:close/>
                <a:moveTo>
                  <a:pt x="2388930" y="1674475"/>
                </a:moveTo>
                <a:cubicBezTo>
                  <a:pt x="2375496" y="1674226"/>
                  <a:pt x="2364426" y="1684053"/>
                  <a:pt x="2363182" y="1697486"/>
                </a:cubicBezTo>
                <a:cubicBezTo>
                  <a:pt x="2361814" y="1711915"/>
                  <a:pt x="2372511" y="1724727"/>
                  <a:pt x="2386815" y="1725846"/>
                </a:cubicBezTo>
                <a:cubicBezTo>
                  <a:pt x="2400622" y="1726841"/>
                  <a:pt x="2413931" y="1715024"/>
                  <a:pt x="2414553" y="1701218"/>
                </a:cubicBezTo>
                <a:cubicBezTo>
                  <a:pt x="2415175" y="1687162"/>
                  <a:pt x="2403359" y="1674848"/>
                  <a:pt x="2389054" y="1674599"/>
                </a:cubicBezTo>
                <a:close/>
                <a:moveTo>
                  <a:pt x="2275988" y="1700596"/>
                </a:moveTo>
                <a:cubicBezTo>
                  <a:pt x="2276361" y="1714402"/>
                  <a:pt x="2289546" y="1726592"/>
                  <a:pt x="2303228" y="1725846"/>
                </a:cubicBezTo>
                <a:cubicBezTo>
                  <a:pt x="2316289" y="1725100"/>
                  <a:pt x="2326986" y="1714154"/>
                  <a:pt x="2327483" y="1700969"/>
                </a:cubicBezTo>
                <a:cubicBezTo>
                  <a:pt x="2327981" y="1686416"/>
                  <a:pt x="2316662" y="1674599"/>
                  <a:pt x="2302109" y="1674599"/>
                </a:cubicBezTo>
                <a:cubicBezTo>
                  <a:pt x="2287805" y="1674599"/>
                  <a:pt x="2275615" y="1686665"/>
                  <a:pt x="2275988" y="1700720"/>
                </a:cubicBezTo>
                <a:close/>
                <a:moveTo>
                  <a:pt x="2186679" y="1701964"/>
                </a:moveTo>
                <a:cubicBezTo>
                  <a:pt x="2187675" y="1714776"/>
                  <a:pt x="2199491" y="1725846"/>
                  <a:pt x="2212178" y="1725970"/>
                </a:cubicBezTo>
                <a:cubicBezTo>
                  <a:pt x="2226358" y="1726095"/>
                  <a:pt x="2238175" y="1713905"/>
                  <a:pt x="2237926" y="1699601"/>
                </a:cubicBezTo>
                <a:cubicBezTo>
                  <a:pt x="2237677" y="1685048"/>
                  <a:pt x="2225861" y="1673853"/>
                  <a:pt x="2211183" y="1674599"/>
                </a:cubicBezTo>
                <a:cubicBezTo>
                  <a:pt x="2196755" y="1675221"/>
                  <a:pt x="2185560" y="1687909"/>
                  <a:pt x="2186679" y="1702088"/>
                </a:cubicBezTo>
                <a:close/>
                <a:moveTo>
                  <a:pt x="2122497" y="1674475"/>
                </a:moveTo>
                <a:cubicBezTo>
                  <a:pt x="2109312" y="1674724"/>
                  <a:pt x="2098117" y="1685048"/>
                  <a:pt x="2097122" y="1698108"/>
                </a:cubicBezTo>
                <a:cubicBezTo>
                  <a:pt x="2096003" y="1711915"/>
                  <a:pt x="2107819" y="1725224"/>
                  <a:pt x="2121750" y="1725846"/>
                </a:cubicBezTo>
                <a:cubicBezTo>
                  <a:pt x="2135806" y="1726468"/>
                  <a:pt x="2148120" y="1714776"/>
                  <a:pt x="2148369" y="1700347"/>
                </a:cubicBezTo>
                <a:cubicBezTo>
                  <a:pt x="2148618" y="1685794"/>
                  <a:pt x="2137050" y="1674226"/>
                  <a:pt x="2122497" y="1674475"/>
                </a:cubicBezTo>
                <a:close/>
                <a:moveTo>
                  <a:pt x="2034929" y="1674475"/>
                </a:moveTo>
                <a:cubicBezTo>
                  <a:pt x="2021496" y="1675221"/>
                  <a:pt x="2011172" y="1685670"/>
                  <a:pt x="2010799" y="1699103"/>
                </a:cubicBezTo>
                <a:cubicBezTo>
                  <a:pt x="2010425" y="1713532"/>
                  <a:pt x="2021993" y="1725722"/>
                  <a:pt x="2036173" y="1725846"/>
                </a:cubicBezTo>
                <a:cubicBezTo>
                  <a:pt x="2049856" y="1725846"/>
                  <a:pt x="2062418" y="1713034"/>
                  <a:pt x="2062045" y="1699352"/>
                </a:cubicBezTo>
                <a:cubicBezTo>
                  <a:pt x="2061672" y="1685048"/>
                  <a:pt x="2049234" y="1673853"/>
                  <a:pt x="2034805" y="1674599"/>
                </a:cubicBezTo>
                <a:close/>
                <a:moveTo>
                  <a:pt x="1945496" y="1674475"/>
                </a:moveTo>
                <a:cubicBezTo>
                  <a:pt x="1932063" y="1675097"/>
                  <a:pt x="1921739" y="1685670"/>
                  <a:pt x="1921366" y="1699103"/>
                </a:cubicBezTo>
                <a:cubicBezTo>
                  <a:pt x="1920868" y="1713532"/>
                  <a:pt x="1932560" y="1725846"/>
                  <a:pt x="1946740" y="1725846"/>
                </a:cubicBezTo>
                <a:cubicBezTo>
                  <a:pt x="1960422" y="1725846"/>
                  <a:pt x="1973110" y="1713034"/>
                  <a:pt x="1972737" y="1699352"/>
                </a:cubicBezTo>
                <a:cubicBezTo>
                  <a:pt x="1972364" y="1685172"/>
                  <a:pt x="1960049" y="1673729"/>
                  <a:pt x="1945621" y="1674475"/>
                </a:cubicBezTo>
                <a:close/>
                <a:moveTo>
                  <a:pt x="1883055" y="1699103"/>
                </a:moveTo>
                <a:cubicBezTo>
                  <a:pt x="1882557" y="1684799"/>
                  <a:pt x="1870119" y="1673604"/>
                  <a:pt x="1855690" y="1674475"/>
                </a:cubicBezTo>
                <a:cubicBezTo>
                  <a:pt x="1842256" y="1675221"/>
                  <a:pt x="1832057" y="1685794"/>
                  <a:pt x="1831684" y="1699228"/>
                </a:cubicBezTo>
                <a:cubicBezTo>
                  <a:pt x="1831310" y="1713656"/>
                  <a:pt x="1843127" y="1725846"/>
                  <a:pt x="1857307" y="1725846"/>
                </a:cubicBezTo>
                <a:cubicBezTo>
                  <a:pt x="1870989" y="1725846"/>
                  <a:pt x="1883552" y="1712786"/>
                  <a:pt x="1883055" y="1699103"/>
                </a:cubicBezTo>
                <a:close/>
                <a:moveTo>
                  <a:pt x="1766879" y="1674351"/>
                </a:moveTo>
                <a:cubicBezTo>
                  <a:pt x="1753445" y="1674724"/>
                  <a:pt x="1742873" y="1685048"/>
                  <a:pt x="1742251" y="1698481"/>
                </a:cubicBezTo>
                <a:cubicBezTo>
                  <a:pt x="1741504" y="1712910"/>
                  <a:pt x="1752823" y="1725348"/>
                  <a:pt x="1767003" y="1725722"/>
                </a:cubicBezTo>
                <a:cubicBezTo>
                  <a:pt x="1780686" y="1726095"/>
                  <a:pt x="1793622" y="1713532"/>
                  <a:pt x="1793622" y="1699849"/>
                </a:cubicBezTo>
                <a:cubicBezTo>
                  <a:pt x="1793622" y="1685670"/>
                  <a:pt x="1781308" y="1673977"/>
                  <a:pt x="1766879" y="1674475"/>
                </a:cubicBezTo>
                <a:close/>
                <a:moveTo>
                  <a:pt x="1681178" y="1674351"/>
                </a:moveTo>
                <a:cubicBezTo>
                  <a:pt x="1666873" y="1674351"/>
                  <a:pt x="1654808" y="1686540"/>
                  <a:pt x="1655181" y="1700596"/>
                </a:cubicBezTo>
                <a:cubicBezTo>
                  <a:pt x="1655554" y="1713283"/>
                  <a:pt x="1666873" y="1724851"/>
                  <a:pt x="1679685" y="1725722"/>
                </a:cubicBezTo>
                <a:cubicBezTo>
                  <a:pt x="1693865" y="1726592"/>
                  <a:pt x="1706303" y="1715024"/>
                  <a:pt x="1706677" y="1700720"/>
                </a:cubicBezTo>
                <a:cubicBezTo>
                  <a:pt x="1707050" y="1686167"/>
                  <a:pt x="1695731" y="1674475"/>
                  <a:pt x="1681178" y="1674475"/>
                </a:cubicBezTo>
                <a:close/>
                <a:moveTo>
                  <a:pt x="1591869" y="1674351"/>
                </a:moveTo>
                <a:cubicBezTo>
                  <a:pt x="1577565" y="1674351"/>
                  <a:pt x="1565375" y="1686291"/>
                  <a:pt x="1565623" y="1700347"/>
                </a:cubicBezTo>
                <a:cubicBezTo>
                  <a:pt x="1565872" y="1713034"/>
                  <a:pt x="1577191" y="1724727"/>
                  <a:pt x="1589879" y="1725597"/>
                </a:cubicBezTo>
                <a:cubicBezTo>
                  <a:pt x="1604059" y="1726592"/>
                  <a:pt x="1616622" y="1715149"/>
                  <a:pt x="1617119" y="1700845"/>
                </a:cubicBezTo>
                <a:cubicBezTo>
                  <a:pt x="1617617" y="1686167"/>
                  <a:pt x="1606422" y="1674475"/>
                  <a:pt x="1591744" y="1674351"/>
                </a:cubicBezTo>
                <a:close/>
                <a:moveTo>
                  <a:pt x="1476315" y="1701840"/>
                </a:moveTo>
                <a:cubicBezTo>
                  <a:pt x="1477310" y="1714651"/>
                  <a:pt x="1489127" y="1725722"/>
                  <a:pt x="1501814" y="1725846"/>
                </a:cubicBezTo>
                <a:cubicBezTo>
                  <a:pt x="1515994" y="1725970"/>
                  <a:pt x="1527810" y="1713781"/>
                  <a:pt x="1527562" y="1699476"/>
                </a:cubicBezTo>
                <a:cubicBezTo>
                  <a:pt x="1527313" y="1684923"/>
                  <a:pt x="1515496" y="1673729"/>
                  <a:pt x="1500819" y="1674475"/>
                </a:cubicBezTo>
                <a:cubicBezTo>
                  <a:pt x="1486390" y="1675097"/>
                  <a:pt x="1475196" y="1687784"/>
                  <a:pt x="1476315" y="1701964"/>
                </a:cubicBezTo>
                <a:close/>
                <a:moveTo>
                  <a:pt x="1441487" y="1700596"/>
                </a:moveTo>
                <a:cubicBezTo>
                  <a:pt x="1441860" y="1687660"/>
                  <a:pt x="1431536" y="1675967"/>
                  <a:pt x="1418351" y="1674599"/>
                </a:cubicBezTo>
                <a:cubicBezTo>
                  <a:pt x="1403674" y="1672982"/>
                  <a:pt x="1391235" y="1683182"/>
                  <a:pt x="1389992" y="1697859"/>
                </a:cubicBezTo>
                <a:cubicBezTo>
                  <a:pt x="1388872" y="1712288"/>
                  <a:pt x="1399694" y="1724975"/>
                  <a:pt x="1413998" y="1725846"/>
                </a:cubicBezTo>
                <a:cubicBezTo>
                  <a:pt x="1427680" y="1726717"/>
                  <a:pt x="1440990" y="1714527"/>
                  <a:pt x="1441363" y="1700720"/>
                </a:cubicBezTo>
                <a:close/>
                <a:moveTo>
                  <a:pt x="12938669" y="1585166"/>
                </a:moveTo>
                <a:cubicBezTo>
                  <a:pt x="12924115" y="1585166"/>
                  <a:pt x="12912299" y="1597854"/>
                  <a:pt x="12913543" y="1612282"/>
                </a:cubicBezTo>
                <a:cubicBezTo>
                  <a:pt x="12914662" y="1625591"/>
                  <a:pt x="12926355" y="1635791"/>
                  <a:pt x="12939912" y="1635293"/>
                </a:cubicBezTo>
                <a:cubicBezTo>
                  <a:pt x="12953470" y="1634672"/>
                  <a:pt x="12963919" y="1623477"/>
                  <a:pt x="12963546" y="1609795"/>
                </a:cubicBezTo>
                <a:cubicBezTo>
                  <a:pt x="12963172" y="1596236"/>
                  <a:pt x="12952102" y="1585291"/>
                  <a:pt x="12938669" y="1585291"/>
                </a:cubicBezTo>
                <a:close/>
                <a:moveTo>
                  <a:pt x="12851350" y="1585166"/>
                </a:moveTo>
                <a:cubicBezTo>
                  <a:pt x="12836796" y="1585539"/>
                  <a:pt x="12825603" y="1598351"/>
                  <a:pt x="12827220" y="1613153"/>
                </a:cubicBezTo>
                <a:cubicBezTo>
                  <a:pt x="12828713" y="1626960"/>
                  <a:pt x="12840280" y="1636413"/>
                  <a:pt x="12854086" y="1635169"/>
                </a:cubicBezTo>
                <a:cubicBezTo>
                  <a:pt x="12867645" y="1633925"/>
                  <a:pt x="12877844" y="1622357"/>
                  <a:pt x="12876974" y="1608924"/>
                </a:cubicBezTo>
                <a:cubicBezTo>
                  <a:pt x="12876227" y="1595615"/>
                  <a:pt x="12864659" y="1584918"/>
                  <a:pt x="12851350" y="1585166"/>
                </a:cubicBezTo>
                <a:close/>
                <a:moveTo>
                  <a:pt x="12737413" y="1610665"/>
                </a:moveTo>
                <a:cubicBezTo>
                  <a:pt x="12737537" y="1624348"/>
                  <a:pt x="12748483" y="1635169"/>
                  <a:pt x="12762041" y="1635293"/>
                </a:cubicBezTo>
                <a:cubicBezTo>
                  <a:pt x="12776719" y="1635418"/>
                  <a:pt x="12788535" y="1622979"/>
                  <a:pt x="12787416" y="1608426"/>
                </a:cubicBezTo>
                <a:cubicBezTo>
                  <a:pt x="12786297" y="1595117"/>
                  <a:pt x="12774604" y="1584669"/>
                  <a:pt x="12761295" y="1585166"/>
                </a:cubicBezTo>
                <a:cubicBezTo>
                  <a:pt x="12747985" y="1585788"/>
                  <a:pt x="12737164" y="1597107"/>
                  <a:pt x="12737413" y="1610665"/>
                </a:cubicBezTo>
                <a:close/>
                <a:moveTo>
                  <a:pt x="12672733" y="1585166"/>
                </a:moveTo>
                <a:cubicBezTo>
                  <a:pt x="12658179" y="1585166"/>
                  <a:pt x="12646737" y="1597978"/>
                  <a:pt x="12648105" y="1612655"/>
                </a:cubicBezTo>
                <a:cubicBezTo>
                  <a:pt x="12649349" y="1626338"/>
                  <a:pt x="12660793" y="1636040"/>
                  <a:pt x="12674599" y="1635169"/>
                </a:cubicBezTo>
                <a:cubicBezTo>
                  <a:pt x="12688157" y="1634174"/>
                  <a:pt x="12698480" y="1622855"/>
                  <a:pt x="12697984" y="1609421"/>
                </a:cubicBezTo>
                <a:cubicBezTo>
                  <a:pt x="12697486" y="1595988"/>
                  <a:pt x="12686166" y="1585166"/>
                  <a:pt x="12672733" y="1585291"/>
                </a:cubicBezTo>
                <a:close/>
                <a:moveTo>
                  <a:pt x="12561160" y="1609670"/>
                </a:moveTo>
                <a:cubicBezTo>
                  <a:pt x="12560786" y="1624223"/>
                  <a:pt x="12573100" y="1636040"/>
                  <a:pt x="12587901" y="1635169"/>
                </a:cubicBezTo>
                <a:cubicBezTo>
                  <a:pt x="12601460" y="1634423"/>
                  <a:pt x="12611784" y="1623104"/>
                  <a:pt x="12611286" y="1609421"/>
                </a:cubicBezTo>
                <a:cubicBezTo>
                  <a:pt x="12610789" y="1595863"/>
                  <a:pt x="12599594" y="1585166"/>
                  <a:pt x="12586161" y="1585166"/>
                </a:cubicBezTo>
                <a:cubicBezTo>
                  <a:pt x="12572727" y="1585166"/>
                  <a:pt x="12561656" y="1596236"/>
                  <a:pt x="12561284" y="1609670"/>
                </a:cubicBezTo>
                <a:close/>
                <a:moveTo>
                  <a:pt x="12497475" y="1635418"/>
                </a:moveTo>
                <a:cubicBezTo>
                  <a:pt x="12511032" y="1635045"/>
                  <a:pt x="12521729" y="1623975"/>
                  <a:pt x="12521729" y="1610292"/>
                </a:cubicBezTo>
                <a:cubicBezTo>
                  <a:pt x="12521729" y="1595615"/>
                  <a:pt x="12508917" y="1583922"/>
                  <a:pt x="12494489" y="1585291"/>
                </a:cubicBezTo>
                <a:cubicBezTo>
                  <a:pt x="12481179" y="1586534"/>
                  <a:pt x="12470980" y="1598476"/>
                  <a:pt x="12471726" y="1611785"/>
                </a:cubicBezTo>
                <a:cubicBezTo>
                  <a:pt x="12472473" y="1625094"/>
                  <a:pt x="12484164" y="1635667"/>
                  <a:pt x="12497599" y="1635293"/>
                </a:cubicBezTo>
                <a:close/>
                <a:moveTo>
                  <a:pt x="12407916" y="1585291"/>
                </a:moveTo>
                <a:cubicBezTo>
                  <a:pt x="12393487" y="1584793"/>
                  <a:pt x="12381298" y="1597356"/>
                  <a:pt x="12382045" y="1611785"/>
                </a:cubicBezTo>
                <a:cubicBezTo>
                  <a:pt x="12382790" y="1625094"/>
                  <a:pt x="12394359" y="1635791"/>
                  <a:pt x="12407792" y="1635542"/>
                </a:cubicBezTo>
                <a:cubicBezTo>
                  <a:pt x="12421351" y="1635293"/>
                  <a:pt x="12432172" y="1624223"/>
                  <a:pt x="12432172" y="1610541"/>
                </a:cubicBezTo>
                <a:cubicBezTo>
                  <a:pt x="12432172" y="1596983"/>
                  <a:pt x="12421351" y="1585664"/>
                  <a:pt x="12408041" y="1585291"/>
                </a:cubicBezTo>
                <a:close/>
                <a:moveTo>
                  <a:pt x="12319977" y="1585291"/>
                </a:moveTo>
                <a:cubicBezTo>
                  <a:pt x="12305423" y="1585664"/>
                  <a:pt x="12294228" y="1598600"/>
                  <a:pt x="12295845" y="1613277"/>
                </a:cubicBezTo>
                <a:cubicBezTo>
                  <a:pt x="12297338" y="1627084"/>
                  <a:pt x="12308906" y="1636537"/>
                  <a:pt x="12322713" y="1635293"/>
                </a:cubicBezTo>
                <a:cubicBezTo>
                  <a:pt x="12336270" y="1634050"/>
                  <a:pt x="12346471" y="1622482"/>
                  <a:pt x="12345599" y="1609048"/>
                </a:cubicBezTo>
                <a:cubicBezTo>
                  <a:pt x="12344854" y="1595739"/>
                  <a:pt x="12333285" y="1585042"/>
                  <a:pt x="12319977" y="1585291"/>
                </a:cubicBezTo>
                <a:close/>
                <a:moveTo>
                  <a:pt x="12231662" y="1585291"/>
                </a:moveTo>
                <a:cubicBezTo>
                  <a:pt x="12217110" y="1584918"/>
                  <a:pt x="12205168" y="1597232"/>
                  <a:pt x="12206039" y="1611909"/>
                </a:cubicBezTo>
                <a:cubicBezTo>
                  <a:pt x="12206785" y="1625467"/>
                  <a:pt x="12218105" y="1635791"/>
                  <a:pt x="12231787" y="1635293"/>
                </a:cubicBezTo>
                <a:cubicBezTo>
                  <a:pt x="12245345" y="1634796"/>
                  <a:pt x="12256167" y="1623601"/>
                  <a:pt x="12256042" y="1610292"/>
                </a:cubicBezTo>
                <a:cubicBezTo>
                  <a:pt x="12256042" y="1596858"/>
                  <a:pt x="12244972" y="1585664"/>
                  <a:pt x="12231662" y="1585291"/>
                </a:cubicBezTo>
                <a:close/>
                <a:moveTo>
                  <a:pt x="12116482" y="1609546"/>
                </a:moveTo>
                <a:cubicBezTo>
                  <a:pt x="12115984" y="1623228"/>
                  <a:pt x="12126309" y="1634547"/>
                  <a:pt x="12139866" y="1635293"/>
                </a:cubicBezTo>
                <a:cubicBezTo>
                  <a:pt x="12154668" y="1636040"/>
                  <a:pt x="12166982" y="1624223"/>
                  <a:pt x="12166485" y="1609670"/>
                </a:cubicBezTo>
                <a:cubicBezTo>
                  <a:pt x="12166111" y="1596236"/>
                  <a:pt x="12154917" y="1585291"/>
                  <a:pt x="12141483" y="1585291"/>
                </a:cubicBezTo>
                <a:cubicBezTo>
                  <a:pt x="12128049" y="1585291"/>
                  <a:pt x="12116980" y="1595988"/>
                  <a:pt x="12116482" y="1609546"/>
                </a:cubicBezTo>
                <a:close/>
                <a:moveTo>
                  <a:pt x="12054164" y="1585415"/>
                </a:moveTo>
                <a:cubicBezTo>
                  <a:pt x="12039612" y="1584047"/>
                  <a:pt x="12026924" y="1595615"/>
                  <a:pt x="12026924" y="1610416"/>
                </a:cubicBezTo>
                <a:cubicBezTo>
                  <a:pt x="12026924" y="1624099"/>
                  <a:pt x="12037497" y="1635169"/>
                  <a:pt x="12051179" y="1635542"/>
                </a:cubicBezTo>
                <a:cubicBezTo>
                  <a:pt x="12064613" y="1635915"/>
                  <a:pt x="12076305" y="1625218"/>
                  <a:pt x="12077052" y="1612033"/>
                </a:cubicBezTo>
                <a:cubicBezTo>
                  <a:pt x="12077798" y="1598724"/>
                  <a:pt x="12067598" y="1586783"/>
                  <a:pt x="12054289" y="1585539"/>
                </a:cubicBezTo>
                <a:close/>
                <a:moveTo>
                  <a:pt x="11965602" y="1585291"/>
                </a:moveTo>
                <a:cubicBezTo>
                  <a:pt x="11951049" y="1585042"/>
                  <a:pt x="11939108" y="1597729"/>
                  <a:pt x="11940103" y="1612158"/>
                </a:cubicBezTo>
                <a:cubicBezTo>
                  <a:pt x="11940974" y="1625467"/>
                  <a:pt x="11952791" y="1635915"/>
                  <a:pt x="11966225" y="1635418"/>
                </a:cubicBezTo>
                <a:cubicBezTo>
                  <a:pt x="11979782" y="1634920"/>
                  <a:pt x="11990355" y="1623726"/>
                  <a:pt x="11990231" y="1610043"/>
                </a:cubicBezTo>
                <a:cubicBezTo>
                  <a:pt x="11989982" y="1596610"/>
                  <a:pt x="11979036" y="1585415"/>
                  <a:pt x="11965727" y="1585291"/>
                </a:cubicBezTo>
                <a:close/>
                <a:moveTo>
                  <a:pt x="11877164" y="1585291"/>
                </a:moveTo>
                <a:cubicBezTo>
                  <a:pt x="11862736" y="1584420"/>
                  <a:pt x="11850173" y="1596610"/>
                  <a:pt x="11850546" y="1611038"/>
                </a:cubicBezTo>
                <a:cubicBezTo>
                  <a:pt x="11850919" y="1624348"/>
                  <a:pt x="11862114" y="1635293"/>
                  <a:pt x="11875672" y="1635293"/>
                </a:cubicBezTo>
                <a:cubicBezTo>
                  <a:pt x="11889354" y="1635293"/>
                  <a:pt x="11900424" y="1624721"/>
                  <a:pt x="11900798" y="1611038"/>
                </a:cubicBezTo>
                <a:cubicBezTo>
                  <a:pt x="11901171" y="1597605"/>
                  <a:pt x="11890474" y="1586037"/>
                  <a:pt x="11877164" y="1585166"/>
                </a:cubicBezTo>
                <a:close/>
                <a:moveTo>
                  <a:pt x="11785990" y="1585291"/>
                </a:moveTo>
                <a:cubicBezTo>
                  <a:pt x="11771437" y="1585291"/>
                  <a:pt x="11759745" y="1598102"/>
                  <a:pt x="11761113" y="1612655"/>
                </a:cubicBezTo>
                <a:cubicBezTo>
                  <a:pt x="11762357" y="1625965"/>
                  <a:pt x="11774049" y="1636040"/>
                  <a:pt x="11787607" y="1635418"/>
                </a:cubicBezTo>
                <a:cubicBezTo>
                  <a:pt x="11801165" y="1634672"/>
                  <a:pt x="11811489" y="1623353"/>
                  <a:pt x="11810991" y="1609670"/>
                </a:cubicBezTo>
                <a:cubicBezTo>
                  <a:pt x="11810494" y="1596112"/>
                  <a:pt x="11799424" y="1585291"/>
                  <a:pt x="11785990" y="1585415"/>
                </a:cubicBezTo>
                <a:close/>
                <a:moveTo>
                  <a:pt x="11701781" y="1585291"/>
                </a:moveTo>
                <a:cubicBezTo>
                  <a:pt x="11687228" y="1583922"/>
                  <a:pt x="11674541" y="1595615"/>
                  <a:pt x="11674541" y="1610292"/>
                </a:cubicBezTo>
                <a:cubicBezTo>
                  <a:pt x="11674541" y="1623975"/>
                  <a:pt x="11685238" y="1635045"/>
                  <a:pt x="11698920" y="1635293"/>
                </a:cubicBezTo>
                <a:cubicBezTo>
                  <a:pt x="11712354" y="1635542"/>
                  <a:pt x="11723922" y="1624845"/>
                  <a:pt x="11724668" y="1611660"/>
                </a:cubicBezTo>
                <a:cubicBezTo>
                  <a:pt x="11725414" y="1598351"/>
                  <a:pt x="11715091" y="1586534"/>
                  <a:pt x="11701781" y="1585291"/>
                </a:cubicBezTo>
                <a:close/>
                <a:moveTo>
                  <a:pt x="11610980" y="1585291"/>
                </a:moveTo>
                <a:cubicBezTo>
                  <a:pt x="11596427" y="1584669"/>
                  <a:pt x="11584362" y="1596983"/>
                  <a:pt x="11585108" y="1611660"/>
                </a:cubicBezTo>
                <a:cubicBezTo>
                  <a:pt x="11585730" y="1625218"/>
                  <a:pt x="11597048" y="1635667"/>
                  <a:pt x="11610607" y="1635293"/>
                </a:cubicBezTo>
                <a:cubicBezTo>
                  <a:pt x="11624165" y="1634920"/>
                  <a:pt x="11635110" y="1623850"/>
                  <a:pt x="11635110" y="1610541"/>
                </a:cubicBezTo>
                <a:cubicBezTo>
                  <a:pt x="11635110" y="1597232"/>
                  <a:pt x="11624289" y="1585913"/>
                  <a:pt x="11610980" y="1585291"/>
                </a:cubicBezTo>
                <a:close/>
                <a:moveTo>
                  <a:pt x="11521174" y="1585291"/>
                </a:moveTo>
                <a:cubicBezTo>
                  <a:pt x="11506621" y="1584918"/>
                  <a:pt x="11494680" y="1597232"/>
                  <a:pt x="11495550" y="1611909"/>
                </a:cubicBezTo>
                <a:cubicBezTo>
                  <a:pt x="11496297" y="1625467"/>
                  <a:pt x="11507615" y="1635791"/>
                  <a:pt x="11521298" y="1635293"/>
                </a:cubicBezTo>
                <a:cubicBezTo>
                  <a:pt x="11534856" y="1634796"/>
                  <a:pt x="11545678" y="1623601"/>
                  <a:pt x="11545554" y="1610292"/>
                </a:cubicBezTo>
                <a:cubicBezTo>
                  <a:pt x="11545554" y="1596858"/>
                  <a:pt x="11534483" y="1585788"/>
                  <a:pt x="11521174" y="1585291"/>
                </a:cubicBezTo>
                <a:close/>
                <a:moveTo>
                  <a:pt x="11435846" y="1585291"/>
                </a:moveTo>
                <a:cubicBezTo>
                  <a:pt x="11421416" y="1584171"/>
                  <a:pt x="11408605" y="1595863"/>
                  <a:pt x="11408730" y="1610416"/>
                </a:cubicBezTo>
                <a:cubicBezTo>
                  <a:pt x="11408730" y="1623726"/>
                  <a:pt x="11419799" y="1634920"/>
                  <a:pt x="11433233" y="1635169"/>
                </a:cubicBezTo>
                <a:cubicBezTo>
                  <a:pt x="11446916" y="1635542"/>
                  <a:pt x="11458110" y="1625094"/>
                  <a:pt x="11458732" y="1611536"/>
                </a:cubicBezTo>
                <a:cubicBezTo>
                  <a:pt x="11459355" y="1598102"/>
                  <a:pt x="11449155" y="1586286"/>
                  <a:pt x="11435721" y="1585166"/>
                </a:cubicBezTo>
                <a:close/>
                <a:moveTo>
                  <a:pt x="11344546" y="1585291"/>
                </a:moveTo>
                <a:cubicBezTo>
                  <a:pt x="11329994" y="1585166"/>
                  <a:pt x="11318177" y="1597854"/>
                  <a:pt x="11319297" y="1612282"/>
                </a:cubicBezTo>
                <a:cubicBezTo>
                  <a:pt x="11320291" y="1625591"/>
                  <a:pt x="11332108" y="1635915"/>
                  <a:pt x="11345542" y="1635418"/>
                </a:cubicBezTo>
                <a:cubicBezTo>
                  <a:pt x="11359100" y="1634796"/>
                  <a:pt x="11369548" y="1623601"/>
                  <a:pt x="11369299" y="1609919"/>
                </a:cubicBezTo>
                <a:cubicBezTo>
                  <a:pt x="11369051" y="1596361"/>
                  <a:pt x="11357980" y="1585415"/>
                  <a:pt x="11344546" y="1585291"/>
                </a:cubicBezTo>
                <a:close/>
                <a:moveTo>
                  <a:pt x="11255113" y="1585291"/>
                </a:moveTo>
                <a:cubicBezTo>
                  <a:pt x="11240561" y="1585042"/>
                  <a:pt x="11228619" y="1597729"/>
                  <a:pt x="11229615" y="1612158"/>
                </a:cubicBezTo>
                <a:cubicBezTo>
                  <a:pt x="11230485" y="1625467"/>
                  <a:pt x="11242302" y="1635915"/>
                  <a:pt x="11255735" y="1635418"/>
                </a:cubicBezTo>
                <a:cubicBezTo>
                  <a:pt x="11269294" y="1634920"/>
                  <a:pt x="11279866" y="1623726"/>
                  <a:pt x="11279742" y="1610043"/>
                </a:cubicBezTo>
                <a:cubicBezTo>
                  <a:pt x="11279493" y="1596610"/>
                  <a:pt x="11268547" y="1585415"/>
                  <a:pt x="11255238" y="1585291"/>
                </a:cubicBezTo>
                <a:close/>
                <a:moveTo>
                  <a:pt x="11140057" y="1609795"/>
                </a:moveTo>
                <a:cubicBezTo>
                  <a:pt x="11139684" y="1624348"/>
                  <a:pt x="11151998" y="1636164"/>
                  <a:pt x="11166800" y="1635293"/>
                </a:cubicBezTo>
                <a:cubicBezTo>
                  <a:pt x="11180358" y="1634547"/>
                  <a:pt x="11190682" y="1623228"/>
                  <a:pt x="11190185" y="1609546"/>
                </a:cubicBezTo>
                <a:cubicBezTo>
                  <a:pt x="11189687" y="1595988"/>
                  <a:pt x="11178492" y="1585291"/>
                  <a:pt x="11165059" y="1585291"/>
                </a:cubicBezTo>
                <a:cubicBezTo>
                  <a:pt x="11151625" y="1585291"/>
                  <a:pt x="11140555" y="1596361"/>
                  <a:pt x="11140182" y="1609795"/>
                </a:cubicBezTo>
                <a:close/>
                <a:moveTo>
                  <a:pt x="11080103" y="1585415"/>
                </a:moveTo>
                <a:cubicBezTo>
                  <a:pt x="11065550" y="1584544"/>
                  <a:pt x="11053112" y="1596485"/>
                  <a:pt x="11053485" y="1611163"/>
                </a:cubicBezTo>
                <a:cubicBezTo>
                  <a:pt x="11053858" y="1624721"/>
                  <a:pt x="11064929" y="1635418"/>
                  <a:pt x="11078611" y="1635418"/>
                </a:cubicBezTo>
                <a:cubicBezTo>
                  <a:pt x="11092169" y="1635418"/>
                  <a:pt x="11103363" y="1624472"/>
                  <a:pt x="11103737" y="1611163"/>
                </a:cubicBezTo>
                <a:cubicBezTo>
                  <a:pt x="11104110" y="1597854"/>
                  <a:pt x="11093413" y="1586286"/>
                  <a:pt x="11080103" y="1585415"/>
                </a:cubicBezTo>
                <a:close/>
                <a:moveTo>
                  <a:pt x="11014179" y="1611038"/>
                </a:moveTo>
                <a:cubicBezTo>
                  <a:pt x="11014553" y="1596610"/>
                  <a:pt x="11001865" y="1584420"/>
                  <a:pt x="10987437" y="1585415"/>
                </a:cubicBezTo>
                <a:cubicBezTo>
                  <a:pt x="10974127" y="1586286"/>
                  <a:pt x="10963554" y="1597854"/>
                  <a:pt x="10963928" y="1611287"/>
                </a:cubicBezTo>
                <a:cubicBezTo>
                  <a:pt x="10964301" y="1624845"/>
                  <a:pt x="10975371" y="1635542"/>
                  <a:pt x="10989054" y="1635418"/>
                </a:cubicBezTo>
                <a:cubicBezTo>
                  <a:pt x="11002611" y="1635418"/>
                  <a:pt x="11013806" y="1624472"/>
                  <a:pt x="11014055" y="1611038"/>
                </a:cubicBezTo>
                <a:close/>
                <a:moveTo>
                  <a:pt x="10900243" y="1585415"/>
                </a:moveTo>
                <a:cubicBezTo>
                  <a:pt x="10885689" y="1584918"/>
                  <a:pt x="10873748" y="1597232"/>
                  <a:pt x="10874619" y="1612033"/>
                </a:cubicBezTo>
                <a:cubicBezTo>
                  <a:pt x="10875366" y="1625591"/>
                  <a:pt x="10886684" y="1635915"/>
                  <a:pt x="10900367" y="1635418"/>
                </a:cubicBezTo>
                <a:cubicBezTo>
                  <a:pt x="10913925" y="1634920"/>
                  <a:pt x="10924746" y="1623850"/>
                  <a:pt x="10924746" y="1610416"/>
                </a:cubicBezTo>
                <a:cubicBezTo>
                  <a:pt x="10924746" y="1596983"/>
                  <a:pt x="10913800" y="1585788"/>
                  <a:pt x="10900367" y="1585415"/>
                </a:cubicBezTo>
                <a:close/>
                <a:moveTo>
                  <a:pt x="10813173" y="1585415"/>
                </a:moveTo>
                <a:cubicBezTo>
                  <a:pt x="10798619" y="1585291"/>
                  <a:pt x="10786803" y="1597978"/>
                  <a:pt x="10787922" y="1612407"/>
                </a:cubicBezTo>
                <a:cubicBezTo>
                  <a:pt x="10788918" y="1625716"/>
                  <a:pt x="10800734" y="1636040"/>
                  <a:pt x="10814167" y="1635542"/>
                </a:cubicBezTo>
                <a:cubicBezTo>
                  <a:pt x="10827726" y="1634920"/>
                  <a:pt x="10838174" y="1623726"/>
                  <a:pt x="10837925" y="1610043"/>
                </a:cubicBezTo>
                <a:cubicBezTo>
                  <a:pt x="10837676" y="1596485"/>
                  <a:pt x="10826606" y="1585539"/>
                  <a:pt x="10813173" y="1585415"/>
                </a:cubicBezTo>
                <a:close/>
                <a:moveTo>
                  <a:pt x="10723740" y="1585415"/>
                </a:moveTo>
                <a:cubicBezTo>
                  <a:pt x="10709187" y="1585166"/>
                  <a:pt x="10697246" y="1597854"/>
                  <a:pt x="10698241" y="1612282"/>
                </a:cubicBezTo>
                <a:cubicBezTo>
                  <a:pt x="10699111" y="1625591"/>
                  <a:pt x="10710928" y="1636040"/>
                  <a:pt x="10724362" y="1635542"/>
                </a:cubicBezTo>
                <a:cubicBezTo>
                  <a:pt x="10737920" y="1635045"/>
                  <a:pt x="10748492" y="1623850"/>
                  <a:pt x="10748368" y="1610168"/>
                </a:cubicBezTo>
                <a:cubicBezTo>
                  <a:pt x="10748119" y="1596734"/>
                  <a:pt x="10737174" y="1585539"/>
                  <a:pt x="10723864" y="1585415"/>
                </a:cubicBezTo>
                <a:close/>
                <a:moveTo>
                  <a:pt x="10658810" y="1611411"/>
                </a:moveTo>
                <a:cubicBezTo>
                  <a:pt x="10659184" y="1597978"/>
                  <a:pt x="10648611" y="1586286"/>
                  <a:pt x="10635302" y="1585539"/>
                </a:cubicBezTo>
                <a:cubicBezTo>
                  <a:pt x="10620873" y="1584669"/>
                  <a:pt x="10608310" y="1596734"/>
                  <a:pt x="10608559" y="1611163"/>
                </a:cubicBezTo>
                <a:cubicBezTo>
                  <a:pt x="10608808" y="1624472"/>
                  <a:pt x="10620002" y="1635418"/>
                  <a:pt x="10633560" y="1635542"/>
                </a:cubicBezTo>
                <a:cubicBezTo>
                  <a:pt x="10647243" y="1635542"/>
                  <a:pt x="10658313" y="1624970"/>
                  <a:pt x="10658810" y="1611411"/>
                </a:cubicBezTo>
                <a:close/>
                <a:moveTo>
                  <a:pt x="10522360" y="1609173"/>
                </a:moveTo>
                <a:cubicBezTo>
                  <a:pt x="10521489" y="1622979"/>
                  <a:pt x="10531440" y="1634423"/>
                  <a:pt x="10545123" y="1635418"/>
                </a:cubicBezTo>
                <a:cubicBezTo>
                  <a:pt x="10559800" y="1636537"/>
                  <a:pt x="10572487" y="1624970"/>
                  <a:pt x="10572363" y="1610541"/>
                </a:cubicBezTo>
                <a:cubicBezTo>
                  <a:pt x="10572363" y="1597107"/>
                  <a:pt x="10561417" y="1585913"/>
                  <a:pt x="10547983" y="1585539"/>
                </a:cubicBezTo>
                <a:cubicBezTo>
                  <a:pt x="10534549" y="1585166"/>
                  <a:pt x="10523231" y="1595615"/>
                  <a:pt x="10522360" y="1609173"/>
                </a:cubicBezTo>
                <a:close/>
                <a:moveTo>
                  <a:pt x="10432802" y="1608551"/>
                </a:moveTo>
                <a:cubicBezTo>
                  <a:pt x="10431683" y="1622357"/>
                  <a:pt x="10441136" y="1633925"/>
                  <a:pt x="10454943" y="1635293"/>
                </a:cubicBezTo>
                <a:cubicBezTo>
                  <a:pt x="10469621" y="1636786"/>
                  <a:pt x="10482557" y="1625591"/>
                  <a:pt x="10482806" y="1611038"/>
                </a:cubicBezTo>
                <a:cubicBezTo>
                  <a:pt x="10483054" y="1597729"/>
                  <a:pt x="10472232" y="1586286"/>
                  <a:pt x="10458923" y="1585539"/>
                </a:cubicBezTo>
                <a:cubicBezTo>
                  <a:pt x="10445490" y="1584793"/>
                  <a:pt x="10433922" y="1594993"/>
                  <a:pt x="10432802" y="1608551"/>
                </a:cubicBezTo>
                <a:close/>
                <a:moveTo>
                  <a:pt x="10369614" y="1585539"/>
                </a:moveTo>
                <a:cubicBezTo>
                  <a:pt x="10355062" y="1584669"/>
                  <a:pt x="10342623" y="1596610"/>
                  <a:pt x="10342997" y="1611287"/>
                </a:cubicBezTo>
                <a:cubicBezTo>
                  <a:pt x="10343369" y="1624845"/>
                  <a:pt x="10354440" y="1635542"/>
                  <a:pt x="10368122" y="1635542"/>
                </a:cubicBezTo>
                <a:cubicBezTo>
                  <a:pt x="10381680" y="1635542"/>
                  <a:pt x="10392874" y="1624596"/>
                  <a:pt x="10393248" y="1611287"/>
                </a:cubicBezTo>
                <a:cubicBezTo>
                  <a:pt x="10393621" y="1597978"/>
                  <a:pt x="10382924" y="1586410"/>
                  <a:pt x="10369614" y="1585539"/>
                </a:cubicBezTo>
                <a:close/>
                <a:moveTo>
                  <a:pt x="10306427" y="1612158"/>
                </a:moveTo>
                <a:cubicBezTo>
                  <a:pt x="10307174" y="1598600"/>
                  <a:pt x="10297098" y="1586783"/>
                  <a:pt x="10283789" y="1585664"/>
                </a:cubicBezTo>
                <a:cubicBezTo>
                  <a:pt x="10269360" y="1584296"/>
                  <a:pt x="10256549" y="1595988"/>
                  <a:pt x="10256424" y="1610541"/>
                </a:cubicBezTo>
                <a:cubicBezTo>
                  <a:pt x="10256424" y="1623975"/>
                  <a:pt x="10267121" y="1635045"/>
                  <a:pt x="10280679" y="1635542"/>
                </a:cubicBezTo>
                <a:cubicBezTo>
                  <a:pt x="10294362" y="1636040"/>
                  <a:pt x="10305681" y="1625840"/>
                  <a:pt x="10306427" y="1612158"/>
                </a:cubicBezTo>
                <a:close/>
                <a:moveTo>
                  <a:pt x="10166867" y="1609546"/>
                </a:moveTo>
                <a:cubicBezTo>
                  <a:pt x="10166245" y="1624099"/>
                  <a:pt x="10178434" y="1636164"/>
                  <a:pt x="10193112" y="1635667"/>
                </a:cubicBezTo>
                <a:cubicBezTo>
                  <a:pt x="10206670" y="1635169"/>
                  <a:pt x="10217242" y="1623975"/>
                  <a:pt x="10216870" y="1610292"/>
                </a:cubicBezTo>
                <a:cubicBezTo>
                  <a:pt x="10216621" y="1596858"/>
                  <a:pt x="10205550" y="1585788"/>
                  <a:pt x="10192241" y="1585664"/>
                </a:cubicBezTo>
                <a:cubicBezTo>
                  <a:pt x="10178932" y="1585539"/>
                  <a:pt x="10167488" y="1596236"/>
                  <a:pt x="10166867" y="1609670"/>
                </a:cubicBezTo>
                <a:close/>
                <a:moveTo>
                  <a:pt x="10102311" y="1585539"/>
                </a:moveTo>
                <a:cubicBezTo>
                  <a:pt x="10087758" y="1585539"/>
                  <a:pt x="10076065" y="1598351"/>
                  <a:pt x="10077434" y="1612904"/>
                </a:cubicBezTo>
                <a:cubicBezTo>
                  <a:pt x="10078678" y="1626213"/>
                  <a:pt x="10090370" y="1636289"/>
                  <a:pt x="10103928" y="1635667"/>
                </a:cubicBezTo>
                <a:cubicBezTo>
                  <a:pt x="10117486" y="1634920"/>
                  <a:pt x="10127809" y="1623601"/>
                  <a:pt x="10127312" y="1609919"/>
                </a:cubicBezTo>
                <a:cubicBezTo>
                  <a:pt x="10126815" y="1596361"/>
                  <a:pt x="10115744" y="1585539"/>
                  <a:pt x="10102311" y="1585664"/>
                </a:cubicBezTo>
                <a:close/>
                <a:moveTo>
                  <a:pt x="10037755" y="1612158"/>
                </a:moveTo>
                <a:cubicBezTo>
                  <a:pt x="10038501" y="1598600"/>
                  <a:pt x="10028426" y="1586783"/>
                  <a:pt x="10015116" y="1585664"/>
                </a:cubicBezTo>
                <a:cubicBezTo>
                  <a:pt x="10000688" y="1584296"/>
                  <a:pt x="9987876" y="1595988"/>
                  <a:pt x="9987752" y="1610541"/>
                </a:cubicBezTo>
                <a:cubicBezTo>
                  <a:pt x="9987752" y="1623975"/>
                  <a:pt x="9998449" y="1635045"/>
                  <a:pt x="10012007" y="1635542"/>
                </a:cubicBezTo>
                <a:cubicBezTo>
                  <a:pt x="10025690" y="1636040"/>
                  <a:pt x="10037008" y="1625840"/>
                  <a:pt x="10037755" y="1612158"/>
                </a:cubicBezTo>
                <a:close/>
                <a:moveTo>
                  <a:pt x="9927549" y="1585539"/>
                </a:moveTo>
                <a:cubicBezTo>
                  <a:pt x="9912997" y="1584793"/>
                  <a:pt x="9900806" y="1596983"/>
                  <a:pt x="9901304" y="1611660"/>
                </a:cubicBezTo>
                <a:cubicBezTo>
                  <a:pt x="9901802" y="1625218"/>
                  <a:pt x="9912997" y="1635791"/>
                  <a:pt x="9926679" y="1635542"/>
                </a:cubicBezTo>
                <a:cubicBezTo>
                  <a:pt x="9940237" y="1635293"/>
                  <a:pt x="9951307" y="1624348"/>
                  <a:pt x="9951556" y="1611038"/>
                </a:cubicBezTo>
                <a:cubicBezTo>
                  <a:pt x="9951805" y="1597729"/>
                  <a:pt x="9940983" y="1586286"/>
                  <a:pt x="9927674" y="1585539"/>
                </a:cubicBezTo>
                <a:close/>
                <a:moveTo>
                  <a:pt x="9811747" y="1610416"/>
                </a:moveTo>
                <a:cubicBezTo>
                  <a:pt x="9811747" y="1624099"/>
                  <a:pt x="9822319" y="1635169"/>
                  <a:pt x="9835877" y="1635667"/>
                </a:cubicBezTo>
                <a:cubicBezTo>
                  <a:pt x="9850555" y="1636040"/>
                  <a:pt x="9862620" y="1623726"/>
                  <a:pt x="9861750" y="1609173"/>
                </a:cubicBezTo>
                <a:cubicBezTo>
                  <a:pt x="9861004" y="1595863"/>
                  <a:pt x="9849435" y="1585166"/>
                  <a:pt x="9836127" y="1585415"/>
                </a:cubicBezTo>
                <a:cubicBezTo>
                  <a:pt x="9822817" y="1585664"/>
                  <a:pt x="9811871" y="1596858"/>
                  <a:pt x="9811747" y="1610416"/>
                </a:cubicBezTo>
                <a:close/>
                <a:moveTo>
                  <a:pt x="9772192" y="1612407"/>
                </a:moveTo>
                <a:cubicBezTo>
                  <a:pt x="9773311" y="1597854"/>
                  <a:pt x="9761495" y="1585291"/>
                  <a:pt x="9746942" y="1585415"/>
                </a:cubicBezTo>
                <a:cubicBezTo>
                  <a:pt x="9733632" y="1585539"/>
                  <a:pt x="9722563" y="1596610"/>
                  <a:pt x="9722189" y="1610043"/>
                </a:cubicBezTo>
                <a:cubicBezTo>
                  <a:pt x="9721940" y="1623726"/>
                  <a:pt x="9732389" y="1634920"/>
                  <a:pt x="9745947" y="1635418"/>
                </a:cubicBezTo>
                <a:cubicBezTo>
                  <a:pt x="9759380" y="1635915"/>
                  <a:pt x="9771197" y="1625591"/>
                  <a:pt x="9772192" y="1612282"/>
                </a:cubicBezTo>
                <a:close/>
                <a:moveTo>
                  <a:pt x="9685495" y="1609670"/>
                </a:moveTo>
                <a:cubicBezTo>
                  <a:pt x="9684998" y="1596112"/>
                  <a:pt x="9673803" y="1585291"/>
                  <a:pt x="9660494" y="1585415"/>
                </a:cubicBezTo>
                <a:cubicBezTo>
                  <a:pt x="9645941" y="1585415"/>
                  <a:pt x="9634249" y="1598351"/>
                  <a:pt x="9635617" y="1612780"/>
                </a:cubicBezTo>
                <a:cubicBezTo>
                  <a:pt x="9636861" y="1626089"/>
                  <a:pt x="9648678" y="1636164"/>
                  <a:pt x="9662111" y="1635418"/>
                </a:cubicBezTo>
                <a:cubicBezTo>
                  <a:pt x="9675669" y="1634672"/>
                  <a:pt x="9685993" y="1623353"/>
                  <a:pt x="9685495" y="1609670"/>
                </a:cubicBezTo>
                <a:close/>
                <a:moveTo>
                  <a:pt x="9570937" y="1585415"/>
                </a:moveTo>
                <a:cubicBezTo>
                  <a:pt x="9556383" y="1585415"/>
                  <a:pt x="9544691" y="1598227"/>
                  <a:pt x="9546060" y="1612780"/>
                </a:cubicBezTo>
                <a:cubicBezTo>
                  <a:pt x="9547303" y="1626089"/>
                  <a:pt x="9558996" y="1636164"/>
                  <a:pt x="9572554" y="1635542"/>
                </a:cubicBezTo>
                <a:cubicBezTo>
                  <a:pt x="9586112" y="1634796"/>
                  <a:pt x="9596436" y="1623477"/>
                  <a:pt x="9595939" y="1609795"/>
                </a:cubicBezTo>
                <a:cubicBezTo>
                  <a:pt x="9595441" y="1596236"/>
                  <a:pt x="9584370" y="1585415"/>
                  <a:pt x="9570937" y="1585539"/>
                </a:cubicBezTo>
                <a:close/>
                <a:moveTo>
                  <a:pt x="9481752" y="1585415"/>
                </a:moveTo>
                <a:cubicBezTo>
                  <a:pt x="9467199" y="1585291"/>
                  <a:pt x="9455383" y="1597978"/>
                  <a:pt x="9456502" y="1612407"/>
                </a:cubicBezTo>
                <a:cubicBezTo>
                  <a:pt x="9457498" y="1625716"/>
                  <a:pt x="9469314" y="1636040"/>
                  <a:pt x="9482747" y="1635542"/>
                </a:cubicBezTo>
                <a:cubicBezTo>
                  <a:pt x="9496306" y="1634920"/>
                  <a:pt x="9506754" y="1623726"/>
                  <a:pt x="9506505" y="1610043"/>
                </a:cubicBezTo>
                <a:cubicBezTo>
                  <a:pt x="9506256" y="1596485"/>
                  <a:pt x="9495186" y="1585539"/>
                  <a:pt x="9481752" y="1585415"/>
                </a:cubicBezTo>
                <a:close/>
                <a:moveTo>
                  <a:pt x="9370179" y="1608551"/>
                </a:moveTo>
                <a:cubicBezTo>
                  <a:pt x="9369059" y="1622357"/>
                  <a:pt x="9378513" y="1633925"/>
                  <a:pt x="9392319" y="1635293"/>
                </a:cubicBezTo>
                <a:cubicBezTo>
                  <a:pt x="9406997" y="1636786"/>
                  <a:pt x="9419933" y="1625591"/>
                  <a:pt x="9420182" y="1611038"/>
                </a:cubicBezTo>
                <a:cubicBezTo>
                  <a:pt x="9420430" y="1597729"/>
                  <a:pt x="9409609" y="1586286"/>
                  <a:pt x="9396300" y="1585539"/>
                </a:cubicBezTo>
                <a:cubicBezTo>
                  <a:pt x="9382866" y="1584793"/>
                  <a:pt x="9371298" y="1594993"/>
                  <a:pt x="9370179" y="1608551"/>
                </a:cubicBezTo>
                <a:close/>
                <a:moveTo>
                  <a:pt x="9330500" y="1612780"/>
                </a:moveTo>
                <a:cubicBezTo>
                  <a:pt x="9331868" y="1598351"/>
                  <a:pt x="9320176" y="1585539"/>
                  <a:pt x="9305623" y="1585415"/>
                </a:cubicBezTo>
                <a:cubicBezTo>
                  <a:pt x="9292189" y="1585415"/>
                  <a:pt x="9280995" y="1596112"/>
                  <a:pt x="9280497" y="1609670"/>
                </a:cubicBezTo>
                <a:cubicBezTo>
                  <a:pt x="9280000" y="1623353"/>
                  <a:pt x="9290324" y="1634672"/>
                  <a:pt x="9303881" y="1635418"/>
                </a:cubicBezTo>
                <a:cubicBezTo>
                  <a:pt x="9317440" y="1636164"/>
                  <a:pt x="9329256" y="1626089"/>
                  <a:pt x="9330500" y="1612780"/>
                </a:cubicBezTo>
                <a:close/>
                <a:moveTo>
                  <a:pt x="9191064" y="1608551"/>
                </a:moveTo>
                <a:cubicBezTo>
                  <a:pt x="9189945" y="1622357"/>
                  <a:pt x="9199398" y="1633925"/>
                  <a:pt x="9213205" y="1635293"/>
                </a:cubicBezTo>
                <a:cubicBezTo>
                  <a:pt x="9227882" y="1636786"/>
                  <a:pt x="9240818" y="1625591"/>
                  <a:pt x="9241067" y="1611038"/>
                </a:cubicBezTo>
                <a:cubicBezTo>
                  <a:pt x="9241316" y="1597729"/>
                  <a:pt x="9230494" y="1586286"/>
                  <a:pt x="9217185" y="1585539"/>
                </a:cubicBezTo>
                <a:cubicBezTo>
                  <a:pt x="9203751" y="1584793"/>
                  <a:pt x="9192184" y="1594993"/>
                  <a:pt x="9191064" y="1608551"/>
                </a:cubicBezTo>
                <a:close/>
                <a:moveTo>
                  <a:pt x="9151509" y="1611287"/>
                </a:moveTo>
                <a:cubicBezTo>
                  <a:pt x="9152007" y="1596858"/>
                  <a:pt x="9139444" y="1584669"/>
                  <a:pt x="9125015" y="1585415"/>
                </a:cubicBezTo>
                <a:cubicBezTo>
                  <a:pt x="9111706" y="1586161"/>
                  <a:pt x="9101009" y="1597729"/>
                  <a:pt x="9101382" y="1611163"/>
                </a:cubicBezTo>
                <a:cubicBezTo>
                  <a:pt x="9101631" y="1624721"/>
                  <a:pt x="9112701" y="1635542"/>
                  <a:pt x="9126384" y="1635542"/>
                </a:cubicBezTo>
                <a:cubicBezTo>
                  <a:pt x="9139942" y="1635542"/>
                  <a:pt x="9151261" y="1624721"/>
                  <a:pt x="9151634" y="1611287"/>
                </a:cubicBezTo>
                <a:close/>
                <a:moveTo>
                  <a:pt x="9039687" y="1585415"/>
                </a:moveTo>
                <a:cubicBezTo>
                  <a:pt x="9025134" y="1585415"/>
                  <a:pt x="9013442" y="1598227"/>
                  <a:pt x="9014810" y="1612780"/>
                </a:cubicBezTo>
                <a:cubicBezTo>
                  <a:pt x="9016054" y="1626089"/>
                  <a:pt x="9027746" y="1636164"/>
                  <a:pt x="9041304" y="1635542"/>
                </a:cubicBezTo>
                <a:cubicBezTo>
                  <a:pt x="9054863" y="1634796"/>
                  <a:pt x="9065186" y="1623477"/>
                  <a:pt x="9064689" y="1609795"/>
                </a:cubicBezTo>
                <a:cubicBezTo>
                  <a:pt x="9064191" y="1596236"/>
                  <a:pt x="9053121" y="1585415"/>
                  <a:pt x="9039687" y="1585539"/>
                </a:cubicBezTo>
                <a:close/>
                <a:moveTo>
                  <a:pt x="8975131" y="1610292"/>
                </a:moveTo>
                <a:cubicBezTo>
                  <a:pt x="8975007" y="1596734"/>
                  <a:pt x="8964061" y="1585664"/>
                  <a:pt x="8950628" y="1585415"/>
                </a:cubicBezTo>
                <a:cubicBezTo>
                  <a:pt x="8936074" y="1585166"/>
                  <a:pt x="8924133" y="1597729"/>
                  <a:pt x="8925128" y="1612282"/>
                </a:cubicBezTo>
                <a:cubicBezTo>
                  <a:pt x="8925999" y="1625591"/>
                  <a:pt x="8937691" y="1636040"/>
                  <a:pt x="8951125" y="1635667"/>
                </a:cubicBezTo>
                <a:cubicBezTo>
                  <a:pt x="8964683" y="1635169"/>
                  <a:pt x="8975256" y="1624099"/>
                  <a:pt x="8975131" y="1610416"/>
                </a:cubicBezTo>
                <a:close/>
                <a:moveTo>
                  <a:pt x="8862314" y="1585539"/>
                </a:moveTo>
                <a:cubicBezTo>
                  <a:pt x="8847761" y="1584544"/>
                  <a:pt x="8835198" y="1596485"/>
                  <a:pt x="8835447" y="1611038"/>
                </a:cubicBezTo>
                <a:cubicBezTo>
                  <a:pt x="8835695" y="1624348"/>
                  <a:pt x="8846765" y="1635418"/>
                  <a:pt x="8860324" y="1635542"/>
                </a:cubicBezTo>
                <a:cubicBezTo>
                  <a:pt x="8874006" y="1635791"/>
                  <a:pt x="8885201" y="1625218"/>
                  <a:pt x="8885698" y="1611660"/>
                </a:cubicBezTo>
                <a:cubicBezTo>
                  <a:pt x="8886195" y="1598227"/>
                  <a:pt x="8875747" y="1586534"/>
                  <a:pt x="8862438" y="1585539"/>
                </a:cubicBezTo>
                <a:close/>
                <a:moveTo>
                  <a:pt x="8749123" y="1609173"/>
                </a:moveTo>
                <a:cubicBezTo>
                  <a:pt x="8748252" y="1622979"/>
                  <a:pt x="8758203" y="1634423"/>
                  <a:pt x="8771886" y="1635418"/>
                </a:cubicBezTo>
                <a:cubicBezTo>
                  <a:pt x="8786563" y="1636537"/>
                  <a:pt x="8799250" y="1624970"/>
                  <a:pt x="8799126" y="1610541"/>
                </a:cubicBezTo>
                <a:cubicBezTo>
                  <a:pt x="8799126" y="1597107"/>
                  <a:pt x="8788180" y="1585913"/>
                  <a:pt x="8774747" y="1585539"/>
                </a:cubicBezTo>
                <a:cubicBezTo>
                  <a:pt x="8761313" y="1585166"/>
                  <a:pt x="8749994" y="1595615"/>
                  <a:pt x="8749123" y="1609173"/>
                </a:cubicBezTo>
                <a:close/>
                <a:moveTo>
                  <a:pt x="8684318" y="1585539"/>
                </a:moveTo>
                <a:cubicBezTo>
                  <a:pt x="8669765" y="1585539"/>
                  <a:pt x="8658322" y="1598351"/>
                  <a:pt x="8659690" y="1613029"/>
                </a:cubicBezTo>
                <a:cubicBezTo>
                  <a:pt x="8660934" y="1626711"/>
                  <a:pt x="8672378" y="1636413"/>
                  <a:pt x="8686184" y="1635542"/>
                </a:cubicBezTo>
                <a:cubicBezTo>
                  <a:pt x="8699742" y="1634547"/>
                  <a:pt x="8710066" y="1623228"/>
                  <a:pt x="8709569" y="1609795"/>
                </a:cubicBezTo>
                <a:cubicBezTo>
                  <a:pt x="8709071" y="1596361"/>
                  <a:pt x="8697752" y="1585539"/>
                  <a:pt x="8684318" y="1585664"/>
                </a:cubicBezTo>
                <a:close/>
                <a:moveTo>
                  <a:pt x="8570008" y="1608675"/>
                </a:moveTo>
                <a:cubicBezTo>
                  <a:pt x="8568889" y="1622482"/>
                  <a:pt x="8578342" y="1634050"/>
                  <a:pt x="8592149" y="1635418"/>
                </a:cubicBezTo>
                <a:cubicBezTo>
                  <a:pt x="8606826" y="1636911"/>
                  <a:pt x="8619762" y="1625716"/>
                  <a:pt x="8620011" y="1611163"/>
                </a:cubicBezTo>
                <a:cubicBezTo>
                  <a:pt x="8620260" y="1597854"/>
                  <a:pt x="8609438" y="1586410"/>
                  <a:pt x="8596129" y="1585664"/>
                </a:cubicBezTo>
                <a:cubicBezTo>
                  <a:pt x="8582696" y="1584918"/>
                  <a:pt x="8571128" y="1595117"/>
                  <a:pt x="8570008" y="1608675"/>
                </a:cubicBezTo>
                <a:close/>
                <a:moveTo>
                  <a:pt x="8509060" y="1585539"/>
                </a:moveTo>
                <a:cubicBezTo>
                  <a:pt x="8494631" y="1585042"/>
                  <a:pt x="8482441" y="1597605"/>
                  <a:pt x="8483187" y="1612033"/>
                </a:cubicBezTo>
                <a:cubicBezTo>
                  <a:pt x="8483934" y="1625343"/>
                  <a:pt x="8495501" y="1636040"/>
                  <a:pt x="8508935" y="1635667"/>
                </a:cubicBezTo>
                <a:cubicBezTo>
                  <a:pt x="8522493" y="1635418"/>
                  <a:pt x="8533314" y="1624348"/>
                  <a:pt x="8533314" y="1610665"/>
                </a:cubicBezTo>
                <a:cubicBezTo>
                  <a:pt x="8533314" y="1597107"/>
                  <a:pt x="8522493" y="1585788"/>
                  <a:pt x="8509184" y="1585415"/>
                </a:cubicBezTo>
                <a:close/>
                <a:moveTo>
                  <a:pt x="8420995" y="1585664"/>
                </a:moveTo>
                <a:cubicBezTo>
                  <a:pt x="8406566" y="1584296"/>
                  <a:pt x="8393754" y="1595988"/>
                  <a:pt x="8393630" y="1610541"/>
                </a:cubicBezTo>
                <a:cubicBezTo>
                  <a:pt x="8393630" y="1623975"/>
                  <a:pt x="8404327" y="1635045"/>
                  <a:pt x="8417885" y="1635542"/>
                </a:cubicBezTo>
                <a:cubicBezTo>
                  <a:pt x="8431567" y="1636040"/>
                  <a:pt x="8442887" y="1625716"/>
                  <a:pt x="8443633" y="1612158"/>
                </a:cubicBezTo>
                <a:cubicBezTo>
                  <a:pt x="8444379" y="1598600"/>
                  <a:pt x="8434304" y="1586908"/>
                  <a:pt x="8420995" y="1585664"/>
                </a:cubicBezTo>
                <a:close/>
                <a:moveTo>
                  <a:pt x="8329074" y="1585664"/>
                </a:moveTo>
                <a:cubicBezTo>
                  <a:pt x="8314521" y="1585664"/>
                  <a:pt x="8302829" y="1598476"/>
                  <a:pt x="8304197" y="1613029"/>
                </a:cubicBezTo>
                <a:cubicBezTo>
                  <a:pt x="8305441" y="1626338"/>
                  <a:pt x="8317133" y="1636413"/>
                  <a:pt x="8330691" y="1635791"/>
                </a:cubicBezTo>
                <a:cubicBezTo>
                  <a:pt x="8344250" y="1635045"/>
                  <a:pt x="8354573" y="1623726"/>
                  <a:pt x="8354076" y="1610043"/>
                </a:cubicBezTo>
                <a:cubicBezTo>
                  <a:pt x="8353578" y="1596485"/>
                  <a:pt x="8342508" y="1585664"/>
                  <a:pt x="8329074" y="1585788"/>
                </a:cubicBezTo>
                <a:close/>
                <a:moveTo>
                  <a:pt x="8239517" y="1585664"/>
                </a:moveTo>
                <a:cubicBezTo>
                  <a:pt x="8224964" y="1585664"/>
                  <a:pt x="8213271" y="1598476"/>
                  <a:pt x="8214639" y="1613029"/>
                </a:cubicBezTo>
                <a:cubicBezTo>
                  <a:pt x="8215884" y="1626338"/>
                  <a:pt x="8227576" y="1636413"/>
                  <a:pt x="8241134" y="1635791"/>
                </a:cubicBezTo>
                <a:cubicBezTo>
                  <a:pt x="8254692" y="1635045"/>
                  <a:pt x="8265016" y="1623726"/>
                  <a:pt x="8264518" y="1610043"/>
                </a:cubicBezTo>
                <a:cubicBezTo>
                  <a:pt x="8264021" y="1596485"/>
                  <a:pt x="8252950" y="1585664"/>
                  <a:pt x="8239517" y="1585788"/>
                </a:cubicBezTo>
                <a:close/>
                <a:moveTo>
                  <a:pt x="8153816" y="1585664"/>
                </a:moveTo>
                <a:cubicBezTo>
                  <a:pt x="8139262" y="1585166"/>
                  <a:pt x="8127322" y="1597480"/>
                  <a:pt x="8128192" y="1612282"/>
                </a:cubicBezTo>
                <a:cubicBezTo>
                  <a:pt x="8128939" y="1625840"/>
                  <a:pt x="8140257" y="1636164"/>
                  <a:pt x="8153939" y="1635667"/>
                </a:cubicBezTo>
                <a:cubicBezTo>
                  <a:pt x="8167498" y="1635169"/>
                  <a:pt x="8178319" y="1624099"/>
                  <a:pt x="8178319" y="1610665"/>
                </a:cubicBezTo>
                <a:cubicBezTo>
                  <a:pt x="8178319" y="1597232"/>
                  <a:pt x="8167373" y="1586037"/>
                  <a:pt x="8153939" y="1585664"/>
                </a:cubicBezTo>
                <a:close/>
                <a:moveTo>
                  <a:pt x="8038510" y="1611038"/>
                </a:moveTo>
                <a:cubicBezTo>
                  <a:pt x="8038635" y="1624721"/>
                  <a:pt x="8049581" y="1635542"/>
                  <a:pt x="8063138" y="1635667"/>
                </a:cubicBezTo>
                <a:cubicBezTo>
                  <a:pt x="8077816" y="1635791"/>
                  <a:pt x="8089632" y="1623353"/>
                  <a:pt x="8088513" y="1608800"/>
                </a:cubicBezTo>
                <a:cubicBezTo>
                  <a:pt x="8087394" y="1595490"/>
                  <a:pt x="8075701" y="1585042"/>
                  <a:pt x="8062392" y="1585539"/>
                </a:cubicBezTo>
                <a:cubicBezTo>
                  <a:pt x="8049083" y="1586161"/>
                  <a:pt x="8038261" y="1597480"/>
                  <a:pt x="8038510" y="1611038"/>
                </a:cubicBezTo>
                <a:close/>
                <a:moveTo>
                  <a:pt x="7976193" y="1585664"/>
                </a:moveTo>
                <a:cubicBezTo>
                  <a:pt x="7961640" y="1584296"/>
                  <a:pt x="7948953" y="1595988"/>
                  <a:pt x="7948953" y="1610665"/>
                </a:cubicBezTo>
                <a:cubicBezTo>
                  <a:pt x="7948953" y="1624348"/>
                  <a:pt x="7959650" y="1635418"/>
                  <a:pt x="7973332" y="1635667"/>
                </a:cubicBezTo>
                <a:cubicBezTo>
                  <a:pt x="7986766" y="1635915"/>
                  <a:pt x="7998334" y="1625218"/>
                  <a:pt x="7999080" y="1612033"/>
                </a:cubicBezTo>
                <a:cubicBezTo>
                  <a:pt x="7999827" y="1598724"/>
                  <a:pt x="7989502" y="1586908"/>
                  <a:pt x="7976193" y="1585664"/>
                </a:cubicBezTo>
                <a:close/>
                <a:moveTo>
                  <a:pt x="7862256" y="1609546"/>
                </a:moveTo>
                <a:cubicBezTo>
                  <a:pt x="7861634" y="1624099"/>
                  <a:pt x="7873824" y="1636164"/>
                  <a:pt x="7888502" y="1635667"/>
                </a:cubicBezTo>
                <a:cubicBezTo>
                  <a:pt x="7902059" y="1635169"/>
                  <a:pt x="7912632" y="1623975"/>
                  <a:pt x="7912259" y="1610292"/>
                </a:cubicBezTo>
                <a:cubicBezTo>
                  <a:pt x="7912011" y="1596858"/>
                  <a:pt x="7900940" y="1585788"/>
                  <a:pt x="7887631" y="1585664"/>
                </a:cubicBezTo>
                <a:cubicBezTo>
                  <a:pt x="7874321" y="1585539"/>
                  <a:pt x="7862878" y="1596236"/>
                  <a:pt x="7862256" y="1609670"/>
                </a:cubicBezTo>
                <a:close/>
                <a:moveTo>
                  <a:pt x="7772699" y="1608551"/>
                </a:moveTo>
                <a:cubicBezTo>
                  <a:pt x="7771455" y="1623104"/>
                  <a:pt x="7783023" y="1635667"/>
                  <a:pt x="7797824" y="1635667"/>
                </a:cubicBezTo>
                <a:cubicBezTo>
                  <a:pt x="7811507" y="1635667"/>
                  <a:pt x="7822453" y="1624845"/>
                  <a:pt x="7822701" y="1611287"/>
                </a:cubicBezTo>
                <a:cubicBezTo>
                  <a:pt x="7822950" y="1597854"/>
                  <a:pt x="7812253" y="1586286"/>
                  <a:pt x="7798944" y="1585664"/>
                </a:cubicBezTo>
                <a:cubicBezTo>
                  <a:pt x="7785635" y="1584918"/>
                  <a:pt x="7773818" y="1595242"/>
                  <a:pt x="7772574" y="1608675"/>
                </a:cubicBezTo>
                <a:close/>
                <a:moveTo>
                  <a:pt x="7683017" y="1610043"/>
                </a:moveTo>
                <a:cubicBezTo>
                  <a:pt x="7682644" y="1624596"/>
                  <a:pt x="7694958" y="1636413"/>
                  <a:pt x="7709760" y="1635542"/>
                </a:cubicBezTo>
                <a:cubicBezTo>
                  <a:pt x="7723318" y="1634796"/>
                  <a:pt x="7733642" y="1623477"/>
                  <a:pt x="7733144" y="1609795"/>
                </a:cubicBezTo>
                <a:cubicBezTo>
                  <a:pt x="7732646" y="1596236"/>
                  <a:pt x="7721452" y="1585539"/>
                  <a:pt x="7708018" y="1585539"/>
                </a:cubicBezTo>
                <a:cubicBezTo>
                  <a:pt x="7694585" y="1585539"/>
                  <a:pt x="7683515" y="1596610"/>
                  <a:pt x="7683141" y="1610043"/>
                </a:cubicBezTo>
                <a:close/>
                <a:moveTo>
                  <a:pt x="7596693" y="1609297"/>
                </a:moveTo>
                <a:cubicBezTo>
                  <a:pt x="7595947" y="1623104"/>
                  <a:pt x="7605774" y="1634547"/>
                  <a:pt x="7619456" y="1635542"/>
                </a:cubicBezTo>
                <a:cubicBezTo>
                  <a:pt x="7634134" y="1636662"/>
                  <a:pt x="7646821" y="1625094"/>
                  <a:pt x="7646697" y="1610541"/>
                </a:cubicBezTo>
                <a:cubicBezTo>
                  <a:pt x="7646697" y="1597107"/>
                  <a:pt x="7635626" y="1586037"/>
                  <a:pt x="7622317" y="1585539"/>
                </a:cubicBezTo>
                <a:cubicBezTo>
                  <a:pt x="7608884" y="1585166"/>
                  <a:pt x="7597564" y="1595615"/>
                  <a:pt x="7596693" y="1609173"/>
                </a:cubicBezTo>
                <a:close/>
                <a:moveTo>
                  <a:pt x="7531640" y="1585539"/>
                </a:moveTo>
                <a:cubicBezTo>
                  <a:pt x="7517087" y="1585788"/>
                  <a:pt x="7505768" y="1598600"/>
                  <a:pt x="7507260" y="1613277"/>
                </a:cubicBezTo>
                <a:cubicBezTo>
                  <a:pt x="7508628" y="1626960"/>
                  <a:pt x="7520197" y="1636537"/>
                  <a:pt x="7534004" y="1635418"/>
                </a:cubicBezTo>
                <a:cubicBezTo>
                  <a:pt x="7547561" y="1634299"/>
                  <a:pt x="7557761" y="1622855"/>
                  <a:pt x="7557139" y="1609421"/>
                </a:cubicBezTo>
                <a:cubicBezTo>
                  <a:pt x="7556517" y="1596112"/>
                  <a:pt x="7544949" y="1585291"/>
                  <a:pt x="7531640" y="1585539"/>
                </a:cubicBezTo>
                <a:close/>
                <a:moveTo>
                  <a:pt x="7417703" y="1608675"/>
                </a:moveTo>
                <a:cubicBezTo>
                  <a:pt x="7416584" y="1622482"/>
                  <a:pt x="7426037" y="1634050"/>
                  <a:pt x="7439844" y="1635418"/>
                </a:cubicBezTo>
                <a:cubicBezTo>
                  <a:pt x="7454521" y="1636911"/>
                  <a:pt x="7467457" y="1625716"/>
                  <a:pt x="7467706" y="1611163"/>
                </a:cubicBezTo>
                <a:cubicBezTo>
                  <a:pt x="7467955" y="1597854"/>
                  <a:pt x="7457133" y="1586410"/>
                  <a:pt x="7443824" y="1585664"/>
                </a:cubicBezTo>
                <a:cubicBezTo>
                  <a:pt x="7430390" y="1584918"/>
                  <a:pt x="7418823" y="1595117"/>
                  <a:pt x="7417703" y="1608675"/>
                </a:cubicBezTo>
                <a:close/>
                <a:moveTo>
                  <a:pt x="7355137" y="1585664"/>
                </a:moveTo>
                <a:cubicBezTo>
                  <a:pt x="7340585" y="1584296"/>
                  <a:pt x="7327897" y="1595988"/>
                  <a:pt x="7327897" y="1610665"/>
                </a:cubicBezTo>
                <a:cubicBezTo>
                  <a:pt x="7327897" y="1624348"/>
                  <a:pt x="7338594" y="1635418"/>
                  <a:pt x="7352277" y="1635667"/>
                </a:cubicBezTo>
                <a:cubicBezTo>
                  <a:pt x="7365710" y="1635915"/>
                  <a:pt x="7377278" y="1625218"/>
                  <a:pt x="7378024" y="1612033"/>
                </a:cubicBezTo>
                <a:cubicBezTo>
                  <a:pt x="7378771" y="1598724"/>
                  <a:pt x="7368447" y="1586908"/>
                  <a:pt x="7355137" y="1585664"/>
                </a:cubicBezTo>
                <a:close/>
                <a:moveTo>
                  <a:pt x="7241200" y="1610914"/>
                </a:moveTo>
                <a:cubicBezTo>
                  <a:pt x="7241325" y="1625467"/>
                  <a:pt x="7254137" y="1636786"/>
                  <a:pt x="7268814" y="1635418"/>
                </a:cubicBezTo>
                <a:cubicBezTo>
                  <a:pt x="7282496" y="1634174"/>
                  <a:pt x="7292198" y="1622606"/>
                  <a:pt x="7291203" y="1608924"/>
                </a:cubicBezTo>
                <a:cubicBezTo>
                  <a:pt x="7290208" y="1595366"/>
                  <a:pt x="7278765" y="1585042"/>
                  <a:pt x="7265331" y="1585664"/>
                </a:cubicBezTo>
                <a:cubicBezTo>
                  <a:pt x="7251898" y="1586286"/>
                  <a:pt x="7241200" y="1597605"/>
                  <a:pt x="7241200" y="1610914"/>
                </a:cubicBezTo>
                <a:close/>
                <a:moveTo>
                  <a:pt x="7201770" y="1610416"/>
                </a:moveTo>
                <a:cubicBezTo>
                  <a:pt x="7201646" y="1596858"/>
                  <a:pt x="7190700" y="1585788"/>
                  <a:pt x="7177267" y="1585539"/>
                </a:cubicBezTo>
                <a:cubicBezTo>
                  <a:pt x="7162713" y="1585291"/>
                  <a:pt x="7150772" y="1597854"/>
                  <a:pt x="7151768" y="1612407"/>
                </a:cubicBezTo>
                <a:cubicBezTo>
                  <a:pt x="7152638" y="1625716"/>
                  <a:pt x="7164330" y="1636164"/>
                  <a:pt x="7177764" y="1635791"/>
                </a:cubicBezTo>
                <a:cubicBezTo>
                  <a:pt x="7191322" y="1635293"/>
                  <a:pt x="7201895" y="1624223"/>
                  <a:pt x="7201770" y="1610541"/>
                </a:cubicBezTo>
                <a:close/>
                <a:moveTo>
                  <a:pt x="7062210" y="1609919"/>
                </a:moveTo>
                <a:cubicBezTo>
                  <a:pt x="7061712" y="1624472"/>
                  <a:pt x="7074027" y="1636413"/>
                  <a:pt x="7088828" y="1635667"/>
                </a:cubicBezTo>
                <a:cubicBezTo>
                  <a:pt x="7102386" y="1634920"/>
                  <a:pt x="7112711" y="1623601"/>
                  <a:pt x="7112337" y="1609919"/>
                </a:cubicBezTo>
                <a:cubicBezTo>
                  <a:pt x="7111840" y="1596361"/>
                  <a:pt x="7100769" y="1585539"/>
                  <a:pt x="7087335" y="1585539"/>
                </a:cubicBezTo>
                <a:cubicBezTo>
                  <a:pt x="7073902" y="1585539"/>
                  <a:pt x="7062707" y="1596485"/>
                  <a:pt x="7062335" y="1609919"/>
                </a:cubicBezTo>
                <a:close/>
                <a:moveTo>
                  <a:pt x="7025765" y="1612904"/>
                </a:moveTo>
                <a:cubicBezTo>
                  <a:pt x="7027133" y="1598351"/>
                  <a:pt x="7015441" y="1585664"/>
                  <a:pt x="7000888" y="1585539"/>
                </a:cubicBezTo>
                <a:cubicBezTo>
                  <a:pt x="6987454" y="1585539"/>
                  <a:pt x="6976384" y="1596236"/>
                  <a:pt x="6975887" y="1609795"/>
                </a:cubicBezTo>
                <a:cubicBezTo>
                  <a:pt x="6975389" y="1623477"/>
                  <a:pt x="6985713" y="1634796"/>
                  <a:pt x="6999271" y="1635542"/>
                </a:cubicBezTo>
                <a:cubicBezTo>
                  <a:pt x="7012829" y="1636289"/>
                  <a:pt x="7024646" y="1626213"/>
                  <a:pt x="7025765" y="1612904"/>
                </a:cubicBezTo>
                <a:close/>
                <a:moveTo>
                  <a:pt x="6911953" y="1585539"/>
                </a:moveTo>
                <a:cubicBezTo>
                  <a:pt x="6897400" y="1585166"/>
                  <a:pt x="6885458" y="1597480"/>
                  <a:pt x="6886329" y="1612158"/>
                </a:cubicBezTo>
                <a:cubicBezTo>
                  <a:pt x="6887075" y="1625716"/>
                  <a:pt x="6898394" y="1636040"/>
                  <a:pt x="6912077" y="1635542"/>
                </a:cubicBezTo>
                <a:cubicBezTo>
                  <a:pt x="6925635" y="1635045"/>
                  <a:pt x="6936456" y="1623850"/>
                  <a:pt x="6936332" y="1610541"/>
                </a:cubicBezTo>
                <a:cubicBezTo>
                  <a:pt x="6936332" y="1597107"/>
                  <a:pt x="6925262" y="1586037"/>
                  <a:pt x="6911953" y="1585539"/>
                </a:cubicBezTo>
                <a:close/>
                <a:moveTo>
                  <a:pt x="6796772" y="1609795"/>
                </a:moveTo>
                <a:cubicBezTo>
                  <a:pt x="6796274" y="1623477"/>
                  <a:pt x="6806599" y="1634796"/>
                  <a:pt x="6820156" y="1635542"/>
                </a:cubicBezTo>
                <a:cubicBezTo>
                  <a:pt x="6834833" y="1636289"/>
                  <a:pt x="6847272" y="1624472"/>
                  <a:pt x="6846775" y="1609919"/>
                </a:cubicBezTo>
                <a:cubicBezTo>
                  <a:pt x="6846401" y="1596485"/>
                  <a:pt x="6835207" y="1585539"/>
                  <a:pt x="6821773" y="1585539"/>
                </a:cubicBezTo>
                <a:cubicBezTo>
                  <a:pt x="6808339" y="1585539"/>
                  <a:pt x="6797270" y="1596236"/>
                  <a:pt x="6796772" y="1609795"/>
                </a:cubicBezTo>
                <a:close/>
                <a:moveTo>
                  <a:pt x="6737316" y="1585664"/>
                </a:moveTo>
                <a:cubicBezTo>
                  <a:pt x="6722887" y="1584296"/>
                  <a:pt x="6710075" y="1595988"/>
                  <a:pt x="6709951" y="1610541"/>
                </a:cubicBezTo>
                <a:cubicBezTo>
                  <a:pt x="6709951" y="1623975"/>
                  <a:pt x="6720648" y="1635045"/>
                  <a:pt x="6734206" y="1635542"/>
                </a:cubicBezTo>
                <a:cubicBezTo>
                  <a:pt x="6747888" y="1636040"/>
                  <a:pt x="6759207" y="1625716"/>
                  <a:pt x="6759954" y="1612158"/>
                </a:cubicBezTo>
                <a:cubicBezTo>
                  <a:pt x="6760700" y="1598600"/>
                  <a:pt x="6750625" y="1586908"/>
                  <a:pt x="6737316" y="1585664"/>
                </a:cubicBezTo>
                <a:close/>
                <a:moveTo>
                  <a:pt x="6670396" y="1612158"/>
                </a:moveTo>
                <a:cubicBezTo>
                  <a:pt x="6671143" y="1598600"/>
                  <a:pt x="6661068" y="1586783"/>
                  <a:pt x="6647758" y="1585664"/>
                </a:cubicBezTo>
                <a:cubicBezTo>
                  <a:pt x="6633329" y="1584296"/>
                  <a:pt x="6620518" y="1595988"/>
                  <a:pt x="6620393" y="1610541"/>
                </a:cubicBezTo>
                <a:cubicBezTo>
                  <a:pt x="6620393" y="1623975"/>
                  <a:pt x="6631090" y="1635045"/>
                  <a:pt x="6644649" y="1635542"/>
                </a:cubicBezTo>
                <a:cubicBezTo>
                  <a:pt x="6658331" y="1636040"/>
                  <a:pt x="6669650" y="1625840"/>
                  <a:pt x="6670396" y="1612158"/>
                </a:cubicBezTo>
                <a:close/>
                <a:moveTo>
                  <a:pt x="6530960" y="1608426"/>
                </a:moveTo>
                <a:cubicBezTo>
                  <a:pt x="6529592" y="1622979"/>
                  <a:pt x="6541284" y="1635542"/>
                  <a:pt x="6556086" y="1635542"/>
                </a:cubicBezTo>
                <a:cubicBezTo>
                  <a:pt x="6569768" y="1635542"/>
                  <a:pt x="6580714" y="1624845"/>
                  <a:pt x="6581088" y="1611163"/>
                </a:cubicBezTo>
                <a:cubicBezTo>
                  <a:pt x="6581336" y="1597729"/>
                  <a:pt x="6570639" y="1586161"/>
                  <a:pt x="6557454" y="1585415"/>
                </a:cubicBezTo>
                <a:cubicBezTo>
                  <a:pt x="6544145" y="1584669"/>
                  <a:pt x="6532328" y="1594993"/>
                  <a:pt x="6531085" y="1608302"/>
                </a:cubicBezTo>
                <a:close/>
                <a:moveTo>
                  <a:pt x="6468395" y="1585539"/>
                </a:moveTo>
                <a:cubicBezTo>
                  <a:pt x="6453966" y="1584420"/>
                  <a:pt x="6441154" y="1596112"/>
                  <a:pt x="6441278" y="1610665"/>
                </a:cubicBezTo>
                <a:cubicBezTo>
                  <a:pt x="6441278" y="1623975"/>
                  <a:pt x="6452349" y="1635169"/>
                  <a:pt x="6465783" y="1635418"/>
                </a:cubicBezTo>
                <a:cubicBezTo>
                  <a:pt x="6479465" y="1635791"/>
                  <a:pt x="6490660" y="1625343"/>
                  <a:pt x="6491281" y="1611785"/>
                </a:cubicBezTo>
                <a:cubicBezTo>
                  <a:pt x="6491903" y="1598351"/>
                  <a:pt x="6481703" y="1586534"/>
                  <a:pt x="6468270" y="1585415"/>
                </a:cubicBezTo>
                <a:close/>
                <a:moveTo>
                  <a:pt x="6354831" y="1610292"/>
                </a:moveTo>
                <a:cubicBezTo>
                  <a:pt x="6354707" y="1623975"/>
                  <a:pt x="6365279" y="1635169"/>
                  <a:pt x="6378837" y="1635542"/>
                </a:cubicBezTo>
                <a:cubicBezTo>
                  <a:pt x="6393515" y="1636040"/>
                  <a:pt x="6405580" y="1623726"/>
                  <a:pt x="6404833" y="1609173"/>
                </a:cubicBezTo>
                <a:cubicBezTo>
                  <a:pt x="6404087" y="1595863"/>
                  <a:pt x="6392644" y="1585042"/>
                  <a:pt x="6379335" y="1585291"/>
                </a:cubicBezTo>
                <a:cubicBezTo>
                  <a:pt x="6366025" y="1585539"/>
                  <a:pt x="6354955" y="1596734"/>
                  <a:pt x="6354831" y="1610168"/>
                </a:cubicBezTo>
                <a:close/>
                <a:moveTo>
                  <a:pt x="6291021" y="1585415"/>
                </a:moveTo>
                <a:cubicBezTo>
                  <a:pt x="6276468" y="1584918"/>
                  <a:pt x="6264527" y="1597232"/>
                  <a:pt x="6265273" y="1611909"/>
                </a:cubicBezTo>
                <a:cubicBezTo>
                  <a:pt x="6266020" y="1625467"/>
                  <a:pt x="6277339" y="1635791"/>
                  <a:pt x="6291021" y="1635418"/>
                </a:cubicBezTo>
                <a:cubicBezTo>
                  <a:pt x="6304579" y="1634920"/>
                  <a:pt x="6315400" y="1623850"/>
                  <a:pt x="6315400" y="1610416"/>
                </a:cubicBezTo>
                <a:cubicBezTo>
                  <a:pt x="6315400" y="1596983"/>
                  <a:pt x="6304454" y="1585788"/>
                  <a:pt x="6291021" y="1585415"/>
                </a:cubicBezTo>
                <a:close/>
                <a:moveTo>
                  <a:pt x="6175840" y="1609048"/>
                </a:moveTo>
                <a:cubicBezTo>
                  <a:pt x="6175094" y="1622855"/>
                  <a:pt x="6184920" y="1634299"/>
                  <a:pt x="6198603" y="1635293"/>
                </a:cubicBezTo>
                <a:cubicBezTo>
                  <a:pt x="6213281" y="1636413"/>
                  <a:pt x="6225967" y="1624845"/>
                  <a:pt x="6225844" y="1610292"/>
                </a:cubicBezTo>
                <a:cubicBezTo>
                  <a:pt x="6225844" y="1596858"/>
                  <a:pt x="6214773" y="1585788"/>
                  <a:pt x="6201464" y="1585291"/>
                </a:cubicBezTo>
                <a:cubicBezTo>
                  <a:pt x="6188030" y="1584918"/>
                  <a:pt x="6176711" y="1595366"/>
                  <a:pt x="6175840" y="1608924"/>
                </a:cubicBezTo>
                <a:close/>
                <a:moveTo>
                  <a:pt x="6114767" y="1585291"/>
                </a:moveTo>
                <a:cubicBezTo>
                  <a:pt x="6100338" y="1584918"/>
                  <a:pt x="6088149" y="1597356"/>
                  <a:pt x="6089020" y="1611909"/>
                </a:cubicBezTo>
                <a:cubicBezTo>
                  <a:pt x="6089766" y="1625218"/>
                  <a:pt x="6101458" y="1635791"/>
                  <a:pt x="6114891" y="1635542"/>
                </a:cubicBezTo>
                <a:cubicBezTo>
                  <a:pt x="6128450" y="1635169"/>
                  <a:pt x="6139147" y="1624099"/>
                  <a:pt x="6139147" y="1610416"/>
                </a:cubicBezTo>
                <a:cubicBezTo>
                  <a:pt x="6139147" y="1596983"/>
                  <a:pt x="6128201" y="1585664"/>
                  <a:pt x="6114891" y="1585291"/>
                </a:cubicBezTo>
                <a:close/>
                <a:moveTo>
                  <a:pt x="6024464" y="1585291"/>
                </a:moveTo>
                <a:cubicBezTo>
                  <a:pt x="6009910" y="1585291"/>
                  <a:pt x="5998218" y="1598102"/>
                  <a:pt x="5999587" y="1612655"/>
                </a:cubicBezTo>
                <a:cubicBezTo>
                  <a:pt x="6000830" y="1625965"/>
                  <a:pt x="6012522" y="1636040"/>
                  <a:pt x="6026081" y="1635418"/>
                </a:cubicBezTo>
                <a:cubicBezTo>
                  <a:pt x="6039638" y="1634672"/>
                  <a:pt x="6049963" y="1623353"/>
                  <a:pt x="6049465" y="1609670"/>
                </a:cubicBezTo>
                <a:cubicBezTo>
                  <a:pt x="6048967" y="1596112"/>
                  <a:pt x="6037897" y="1585291"/>
                  <a:pt x="6024464" y="1585415"/>
                </a:cubicBezTo>
                <a:close/>
                <a:moveTo>
                  <a:pt x="5937270" y="1585291"/>
                </a:moveTo>
                <a:cubicBezTo>
                  <a:pt x="5922840" y="1583922"/>
                  <a:pt x="5910029" y="1595615"/>
                  <a:pt x="5909905" y="1610168"/>
                </a:cubicBezTo>
                <a:cubicBezTo>
                  <a:pt x="5909905" y="1623601"/>
                  <a:pt x="5920602" y="1634672"/>
                  <a:pt x="5934160" y="1635169"/>
                </a:cubicBezTo>
                <a:cubicBezTo>
                  <a:pt x="5947842" y="1635667"/>
                  <a:pt x="5959161" y="1625343"/>
                  <a:pt x="5959908" y="1611785"/>
                </a:cubicBezTo>
                <a:cubicBezTo>
                  <a:pt x="5960654" y="1598227"/>
                  <a:pt x="5950579" y="1586534"/>
                  <a:pt x="5937270" y="1585291"/>
                </a:cubicBezTo>
                <a:close/>
                <a:moveTo>
                  <a:pt x="5873708" y="1611163"/>
                </a:moveTo>
                <a:cubicBezTo>
                  <a:pt x="5874206" y="1596734"/>
                  <a:pt x="5861768" y="1584420"/>
                  <a:pt x="5847214" y="1585166"/>
                </a:cubicBezTo>
                <a:cubicBezTo>
                  <a:pt x="5833905" y="1585913"/>
                  <a:pt x="5823208" y="1597356"/>
                  <a:pt x="5823457" y="1610790"/>
                </a:cubicBezTo>
                <a:cubicBezTo>
                  <a:pt x="5823706" y="1624348"/>
                  <a:pt x="5834776" y="1635169"/>
                  <a:pt x="5848334" y="1635169"/>
                </a:cubicBezTo>
                <a:cubicBezTo>
                  <a:pt x="5861892" y="1635169"/>
                  <a:pt x="5873211" y="1624348"/>
                  <a:pt x="5873584" y="1611038"/>
                </a:cubicBezTo>
                <a:close/>
                <a:moveTo>
                  <a:pt x="5758652" y="1585166"/>
                </a:moveTo>
                <a:cubicBezTo>
                  <a:pt x="5744099" y="1585415"/>
                  <a:pt x="5732780" y="1598227"/>
                  <a:pt x="5734273" y="1612904"/>
                </a:cubicBezTo>
                <a:cubicBezTo>
                  <a:pt x="5735641" y="1626587"/>
                  <a:pt x="5747208" y="1636164"/>
                  <a:pt x="5761015" y="1635045"/>
                </a:cubicBezTo>
                <a:cubicBezTo>
                  <a:pt x="5774573" y="1633925"/>
                  <a:pt x="5784773" y="1622482"/>
                  <a:pt x="5784151" y="1609048"/>
                </a:cubicBezTo>
                <a:cubicBezTo>
                  <a:pt x="5783529" y="1595739"/>
                  <a:pt x="5771961" y="1584918"/>
                  <a:pt x="5758652" y="1585166"/>
                </a:cubicBezTo>
                <a:close/>
                <a:moveTo>
                  <a:pt x="5644466" y="1610043"/>
                </a:moveTo>
                <a:cubicBezTo>
                  <a:pt x="5644342" y="1623726"/>
                  <a:pt x="5654915" y="1634920"/>
                  <a:pt x="5668473" y="1635293"/>
                </a:cubicBezTo>
                <a:cubicBezTo>
                  <a:pt x="5683150" y="1635791"/>
                  <a:pt x="5695215" y="1623477"/>
                  <a:pt x="5694469" y="1608924"/>
                </a:cubicBezTo>
                <a:cubicBezTo>
                  <a:pt x="5693723" y="1595615"/>
                  <a:pt x="5682280" y="1584793"/>
                  <a:pt x="5668970" y="1585042"/>
                </a:cubicBezTo>
                <a:cubicBezTo>
                  <a:pt x="5655661" y="1585291"/>
                  <a:pt x="5644591" y="1596485"/>
                  <a:pt x="5644466" y="1609919"/>
                </a:cubicBezTo>
                <a:close/>
                <a:moveTo>
                  <a:pt x="5580657" y="1585166"/>
                </a:moveTo>
                <a:cubicBezTo>
                  <a:pt x="5566103" y="1584669"/>
                  <a:pt x="5554163" y="1596983"/>
                  <a:pt x="5555033" y="1611785"/>
                </a:cubicBezTo>
                <a:cubicBezTo>
                  <a:pt x="5555780" y="1625343"/>
                  <a:pt x="5567099" y="1635667"/>
                  <a:pt x="5580781" y="1635169"/>
                </a:cubicBezTo>
                <a:cubicBezTo>
                  <a:pt x="5594339" y="1634672"/>
                  <a:pt x="5605161" y="1623601"/>
                  <a:pt x="5605161" y="1610168"/>
                </a:cubicBezTo>
                <a:cubicBezTo>
                  <a:pt x="5605161" y="1596734"/>
                  <a:pt x="5594215" y="1585539"/>
                  <a:pt x="5580781" y="1585166"/>
                </a:cubicBezTo>
                <a:close/>
                <a:moveTo>
                  <a:pt x="5468337" y="1608178"/>
                </a:moveTo>
                <a:cubicBezTo>
                  <a:pt x="5467093" y="1622731"/>
                  <a:pt x="5478661" y="1635293"/>
                  <a:pt x="5493463" y="1635293"/>
                </a:cubicBezTo>
                <a:cubicBezTo>
                  <a:pt x="5507145" y="1635293"/>
                  <a:pt x="5518091" y="1624472"/>
                  <a:pt x="5518340" y="1610914"/>
                </a:cubicBezTo>
                <a:cubicBezTo>
                  <a:pt x="5518589" y="1597480"/>
                  <a:pt x="5507891" y="1585913"/>
                  <a:pt x="5494582" y="1585291"/>
                </a:cubicBezTo>
                <a:cubicBezTo>
                  <a:pt x="5481273" y="1584544"/>
                  <a:pt x="5469456" y="1594868"/>
                  <a:pt x="5468212" y="1608302"/>
                </a:cubicBezTo>
                <a:close/>
                <a:moveTo>
                  <a:pt x="5378779" y="1608178"/>
                </a:moveTo>
                <a:cubicBezTo>
                  <a:pt x="5377411" y="1622731"/>
                  <a:pt x="5389103" y="1635293"/>
                  <a:pt x="5403905" y="1635418"/>
                </a:cubicBezTo>
                <a:cubicBezTo>
                  <a:pt x="5417587" y="1635418"/>
                  <a:pt x="5428533" y="1624721"/>
                  <a:pt x="5428907" y="1611038"/>
                </a:cubicBezTo>
                <a:cubicBezTo>
                  <a:pt x="5429156" y="1597605"/>
                  <a:pt x="5418583" y="1586037"/>
                  <a:pt x="5405273" y="1585291"/>
                </a:cubicBezTo>
                <a:cubicBezTo>
                  <a:pt x="5391964" y="1584544"/>
                  <a:pt x="5380148" y="1594868"/>
                  <a:pt x="5378904" y="1608178"/>
                </a:cubicBezTo>
                <a:close/>
                <a:moveTo>
                  <a:pt x="5289222" y="1608178"/>
                </a:moveTo>
                <a:cubicBezTo>
                  <a:pt x="5287854" y="1622731"/>
                  <a:pt x="5299546" y="1635293"/>
                  <a:pt x="5314348" y="1635293"/>
                </a:cubicBezTo>
                <a:cubicBezTo>
                  <a:pt x="5328030" y="1635293"/>
                  <a:pt x="5338976" y="1624596"/>
                  <a:pt x="5339349" y="1610914"/>
                </a:cubicBezTo>
                <a:cubicBezTo>
                  <a:pt x="5339598" y="1597480"/>
                  <a:pt x="5328901" y="1585913"/>
                  <a:pt x="5315716" y="1585166"/>
                </a:cubicBezTo>
                <a:cubicBezTo>
                  <a:pt x="5302407" y="1584420"/>
                  <a:pt x="5290590" y="1594744"/>
                  <a:pt x="5289346" y="1608053"/>
                </a:cubicBezTo>
                <a:close/>
                <a:moveTo>
                  <a:pt x="5228397" y="1585291"/>
                </a:moveTo>
                <a:cubicBezTo>
                  <a:pt x="5213845" y="1584918"/>
                  <a:pt x="5202028" y="1597232"/>
                  <a:pt x="5202774" y="1611909"/>
                </a:cubicBezTo>
                <a:cubicBezTo>
                  <a:pt x="5203520" y="1625467"/>
                  <a:pt x="5214840" y="1635791"/>
                  <a:pt x="5228522" y="1635169"/>
                </a:cubicBezTo>
                <a:cubicBezTo>
                  <a:pt x="5242080" y="1634672"/>
                  <a:pt x="5252901" y="1623477"/>
                  <a:pt x="5252777" y="1610043"/>
                </a:cubicBezTo>
                <a:cubicBezTo>
                  <a:pt x="5252777" y="1596610"/>
                  <a:pt x="5241707" y="1585539"/>
                  <a:pt x="5228273" y="1585166"/>
                </a:cubicBezTo>
                <a:close/>
                <a:moveTo>
                  <a:pt x="5139711" y="1585291"/>
                </a:moveTo>
                <a:cubicBezTo>
                  <a:pt x="5125158" y="1584420"/>
                  <a:pt x="5112719" y="1596361"/>
                  <a:pt x="5113092" y="1611038"/>
                </a:cubicBezTo>
                <a:cubicBezTo>
                  <a:pt x="5113466" y="1624596"/>
                  <a:pt x="5124536" y="1635293"/>
                  <a:pt x="5138218" y="1635293"/>
                </a:cubicBezTo>
                <a:cubicBezTo>
                  <a:pt x="5151776" y="1635293"/>
                  <a:pt x="5162971" y="1624348"/>
                  <a:pt x="5163344" y="1611038"/>
                </a:cubicBezTo>
                <a:cubicBezTo>
                  <a:pt x="5163717" y="1597729"/>
                  <a:pt x="5153020" y="1586161"/>
                  <a:pt x="5139711" y="1585291"/>
                </a:cubicBezTo>
                <a:close/>
                <a:moveTo>
                  <a:pt x="5073787" y="1609670"/>
                </a:moveTo>
                <a:cubicBezTo>
                  <a:pt x="5073414" y="1595117"/>
                  <a:pt x="5060353" y="1583674"/>
                  <a:pt x="5045924" y="1585415"/>
                </a:cubicBezTo>
                <a:cubicBezTo>
                  <a:pt x="5032615" y="1586908"/>
                  <a:pt x="5022789" y="1598849"/>
                  <a:pt x="5023908" y="1612407"/>
                </a:cubicBezTo>
                <a:cubicBezTo>
                  <a:pt x="5024903" y="1626089"/>
                  <a:pt x="5036347" y="1636040"/>
                  <a:pt x="5050154" y="1635293"/>
                </a:cubicBezTo>
                <a:cubicBezTo>
                  <a:pt x="5063711" y="1634547"/>
                  <a:pt x="5074284" y="1623228"/>
                  <a:pt x="5073911" y="1609795"/>
                </a:cubicBezTo>
                <a:close/>
                <a:moveTo>
                  <a:pt x="4962835" y="1585166"/>
                </a:moveTo>
                <a:cubicBezTo>
                  <a:pt x="4948406" y="1584669"/>
                  <a:pt x="4936217" y="1597232"/>
                  <a:pt x="4936963" y="1611660"/>
                </a:cubicBezTo>
                <a:cubicBezTo>
                  <a:pt x="4937709" y="1624970"/>
                  <a:pt x="4949277" y="1635667"/>
                  <a:pt x="4962711" y="1635293"/>
                </a:cubicBezTo>
                <a:cubicBezTo>
                  <a:pt x="4976269" y="1635045"/>
                  <a:pt x="4987090" y="1623975"/>
                  <a:pt x="4987090" y="1610292"/>
                </a:cubicBezTo>
                <a:cubicBezTo>
                  <a:pt x="4987090" y="1596858"/>
                  <a:pt x="4976269" y="1585539"/>
                  <a:pt x="4962835" y="1585042"/>
                </a:cubicBezTo>
                <a:close/>
                <a:moveTo>
                  <a:pt x="4871909" y="1585166"/>
                </a:moveTo>
                <a:cubicBezTo>
                  <a:pt x="4857356" y="1585539"/>
                  <a:pt x="4845913" y="1598600"/>
                  <a:pt x="4847654" y="1613029"/>
                </a:cubicBezTo>
                <a:cubicBezTo>
                  <a:pt x="4849147" y="1626338"/>
                  <a:pt x="4861088" y="1636164"/>
                  <a:pt x="4874646" y="1635045"/>
                </a:cubicBezTo>
                <a:cubicBezTo>
                  <a:pt x="4888328" y="1634050"/>
                  <a:pt x="4898279" y="1622606"/>
                  <a:pt x="4897533" y="1608800"/>
                </a:cubicBezTo>
                <a:cubicBezTo>
                  <a:pt x="4896786" y="1595242"/>
                  <a:pt x="4885467" y="1584669"/>
                  <a:pt x="4872034" y="1585042"/>
                </a:cubicBezTo>
                <a:close/>
                <a:moveTo>
                  <a:pt x="4784715" y="1585166"/>
                </a:moveTo>
                <a:cubicBezTo>
                  <a:pt x="4770162" y="1584171"/>
                  <a:pt x="4757599" y="1596112"/>
                  <a:pt x="4757848" y="1610665"/>
                </a:cubicBezTo>
                <a:cubicBezTo>
                  <a:pt x="4758097" y="1623975"/>
                  <a:pt x="4769167" y="1635045"/>
                  <a:pt x="4782725" y="1635169"/>
                </a:cubicBezTo>
                <a:cubicBezTo>
                  <a:pt x="4796408" y="1635418"/>
                  <a:pt x="4807602" y="1624845"/>
                  <a:pt x="4808099" y="1611287"/>
                </a:cubicBezTo>
                <a:cubicBezTo>
                  <a:pt x="4808597" y="1597854"/>
                  <a:pt x="4798149" y="1586161"/>
                  <a:pt x="4784839" y="1585166"/>
                </a:cubicBezTo>
                <a:close/>
                <a:moveTo>
                  <a:pt x="4721527" y="1610416"/>
                </a:moveTo>
                <a:cubicBezTo>
                  <a:pt x="4721652" y="1595863"/>
                  <a:pt x="4708965" y="1584047"/>
                  <a:pt x="4694536" y="1585166"/>
                </a:cubicBezTo>
                <a:cubicBezTo>
                  <a:pt x="4681227" y="1586161"/>
                  <a:pt x="4670902" y="1597978"/>
                  <a:pt x="4671400" y="1611411"/>
                </a:cubicBezTo>
                <a:cubicBezTo>
                  <a:pt x="4672022" y="1624970"/>
                  <a:pt x="4683217" y="1635418"/>
                  <a:pt x="4696899" y="1635169"/>
                </a:cubicBezTo>
                <a:cubicBezTo>
                  <a:pt x="4710457" y="1634920"/>
                  <a:pt x="4721403" y="1623850"/>
                  <a:pt x="4721527" y="1610416"/>
                </a:cubicBezTo>
                <a:close/>
                <a:moveTo>
                  <a:pt x="4581843" y="1610914"/>
                </a:moveTo>
                <a:cubicBezTo>
                  <a:pt x="4582216" y="1624472"/>
                  <a:pt x="4593286" y="1635169"/>
                  <a:pt x="4606969" y="1635169"/>
                </a:cubicBezTo>
                <a:cubicBezTo>
                  <a:pt x="4621771" y="1635169"/>
                  <a:pt x="4633338" y="1622357"/>
                  <a:pt x="4631970" y="1607929"/>
                </a:cubicBezTo>
                <a:cubicBezTo>
                  <a:pt x="4630726" y="1594620"/>
                  <a:pt x="4618785" y="1584420"/>
                  <a:pt x="4605476" y="1585166"/>
                </a:cubicBezTo>
                <a:cubicBezTo>
                  <a:pt x="4592167" y="1585913"/>
                  <a:pt x="4581594" y="1597605"/>
                  <a:pt x="4581967" y="1611038"/>
                </a:cubicBezTo>
                <a:close/>
                <a:moveTo>
                  <a:pt x="2679494" y="1612407"/>
                </a:moveTo>
                <a:cubicBezTo>
                  <a:pt x="2680862" y="1597978"/>
                  <a:pt x="2669170" y="1585166"/>
                  <a:pt x="2654617" y="1585042"/>
                </a:cubicBezTo>
                <a:cubicBezTo>
                  <a:pt x="2641183" y="1585042"/>
                  <a:pt x="2629989" y="1595739"/>
                  <a:pt x="2629491" y="1609297"/>
                </a:cubicBezTo>
                <a:cubicBezTo>
                  <a:pt x="2628994" y="1622979"/>
                  <a:pt x="2639318" y="1634299"/>
                  <a:pt x="2652875" y="1635045"/>
                </a:cubicBezTo>
                <a:cubicBezTo>
                  <a:pt x="2666433" y="1635791"/>
                  <a:pt x="2678250" y="1625716"/>
                  <a:pt x="2679494" y="1612407"/>
                </a:cubicBezTo>
                <a:close/>
                <a:moveTo>
                  <a:pt x="4452855" y="1610914"/>
                </a:moveTo>
                <a:cubicBezTo>
                  <a:pt x="4453353" y="1596485"/>
                  <a:pt x="4440790" y="1584296"/>
                  <a:pt x="4426361" y="1585042"/>
                </a:cubicBezTo>
                <a:cubicBezTo>
                  <a:pt x="4413052" y="1585788"/>
                  <a:pt x="4402355" y="1597356"/>
                  <a:pt x="4402728" y="1610790"/>
                </a:cubicBezTo>
                <a:cubicBezTo>
                  <a:pt x="4402977" y="1624348"/>
                  <a:pt x="4414047" y="1635169"/>
                  <a:pt x="4427729" y="1635169"/>
                </a:cubicBezTo>
                <a:cubicBezTo>
                  <a:pt x="4441287" y="1635169"/>
                  <a:pt x="4452606" y="1624348"/>
                  <a:pt x="4452980" y="1610914"/>
                </a:cubicBezTo>
                <a:close/>
                <a:moveTo>
                  <a:pt x="4366034" y="1610541"/>
                </a:moveTo>
                <a:cubicBezTo>
                  <a:pt x="4366159" y="1597107"/>
                  <a:pt x="4355462" y="1585664"/>
                  <a:pt x="4342028" y="1585042"/>
                </a:cubicBezTo>
                <a:cubicBezTo>
                  <a:pt x="4327599" y="1584420"/>
                  <a:pt x="4315161" y="1596734"/>
                  <a:pt x="4315783" y="1611287"/>
                </a:cubicBezTo>
                <a:cubicBezTo>
                  <a:pt x="4316280" y="1624721"/>
                  <a:pt x="4327724" y="1635293"/>
                  <a:pt x="4341281" y="1635169"/>
                </a:cubicBezTo>
                <a:cubicBezTo>
                  <a:pt x="4354964" y="1635045"/>
                  <a:pt x="4365785" y="1624223"/>
                  <a:pt x="4365910" y="1610541"/>
                </a:cubicBezTo>
                <a:close/>
                <a:moveTo>
                  <a:pt x="4252222" y="1585042"/>
                </a:moveTo>
                <a:cubicBezTo>
                  <a:pt x="4237793" y="1584544"/>
                  <a:pt x="4225603" y="1597107"/>
                  <a:pt x="4226350" y="1611536"/>
                </a:cubicBezTo>
                <a:cubicBezTo>
                  <a:pt x="4227096" y="1624845"/>
                  <a:pt x="4238664" y="1635542"/>
                  <a:pt x="4252097" y="1635169"/>
                </a:cubicBezTo>
                <a:cubicBezTo>
                  <a:pt x="4265655" y="1634920"/>
                  <a:pt x="4276477" y="1623850"/>
                  <a:pt x="4276477" y="1610168"/>
                </a:cubicBezTo>
                <a:cubicBezTo>
                  <a:pt x="4276477" y="1596734"/>
                  <a:pt x="4265655" y="1585415"/>
                  <a:pt x="4252222" y="1584918"/>
                </a:cubicBezTo>
                <a:close/>
                <a:moveTo>
                  <a:pt x="4163784" y="1585042"/>
                </a:moveTo>
                <a:cubicBezTo>
                  <a:pt x="4149231" y="1583922"/>
                  <a:pt x="4136668" y="1595739"/>
                  <a:pt x="4136792" y="1610292"/>
                </a:cubicBezTo>
                <a:cubicBezTo>
                  <a:pt x="4136916" y="1623601"/>
                  <a:pt x="4147987" y="1634672"/>
                  <a:pt x="4161420" y="1634920"/>
                </a:cubicBezTo>
                <a:cubicBezTo>
                  <a:pt x="4175103" y="1635169"/>
                  <a:pt x="4186297" y="1624721"/>
                  <a:pt x="4186795" y="1611163"/>
                </a:cubicBezTo>
                <a:cubicBezTo>
                  <a:pt x="4187417" y="1597729"/>
                  <a:pt x="4176968" y="1586037"/>
                  <a:pt x="4163659" y="1584918"/>
                </a:cubicBezTo>
                <a:close/>
                <a:moveTo>
                  <a:pt x="4075470" y="1585042"/>
                </a:moveTo>
                <a:cubicBezTo>
                  <a:pt x="4060917" y="1585042"/>
                  <a:pt x="4049349" y="1597605"/>
                  <a:pt x="4050593" y="1612282"/>
                </a:cubicBezTo>
                <a:cubicBezTo>
                  <a:pt x="4051712" y="1625965"/>
                  <a:pt x="4063156" y="1635791"/>
                  <a:pt x="4076838" y="1635045"/>
                </a:cubicBezTo>
                <a:cubicBezTo>
                  <a:pt x="4090396" y="1634174"/>
                  <a:pt x="4100845" y="1622855"/>
                  <a:pt x="4100472" y="1609421"/>
                </a:cubicBezTo>
                <a:cubicBezTo>
                  <a:pt x="4100098" y="1595988"/>
                  <a:pt x="4088904" y="1585166"/>
                  <a:pt x="4075470" y="1585042"/>
                </a:cubicBezTo>
                <a:close/>
                <a:moveTo>
                  <a:pt x="3960787" y="1610043"/>
                </a:moveTo>
                <a:cubicBezTo>
                  <a:pt x="3960787" y="1623726"/>
                  <a:pt x="3971360" y="1634796"/>
                  <a:pt x="3984918" y="1635293"/>
                </a:cubicBezTo>
                <a:cubicBezTo>
                  <a:pt x="3999595" y="1635667"/>
                  <a:pt x="4011660" y="1623353"/>
                  <a:pt x="4010790" y="1608800"/>
                </a:cubicBezTo>
                <a:cubicBezTo>
                  <a:pt x="4010044" y="1595490"/>
                  <a:pt x="3998475" y="1584793"/>
                  <a:pt x="3985167" y="1585042"/>
                </a:cubicBezTo>
                <a:cubicBezTo>
                  <a:pt x="3971857" y="1585291"/>
                  <a:pt x="3960911" y="1596485"/>
                  <a:pt x="3960787" y="1610043"/>
                </a:cubicBezTo>
                <a:close/>
                <a:moveTo>
                  <a:pt x="3871354" y="1608178"/>
                </a:moveTo>
                <a:cubicBezTo>
                  <a:pt x="3870234" y="1621984"/>
                  <a:pt x="3879688" y="1633552"/>
                  <a:pt x="3893494" y="1634920"/>
                </a:cubicBezTo>
                <a:cubicBezTo>
                  <a:pt x="3908172" y="1636413"/>
                  <a:pt x="3921108" y="1625218"/>
                  <a:pt x="3921357" y="1610665"/>
                </a:cubicBezTo>
                <a:cubicBezTo>
                  <a:pt x="3921605" y="1597356"/>
                  <a:pt x="3910784" y="1585913"/>
                  <a:pt x="3897475" y="1585166"/>
                </a:cubicBezTo>
                <a:cubicBezTo>
                  <a:pt x="3884041" y="1584420"/>
                  <a:pt x="3872474" y="1594620"/>
                  <a:pt x="3871354" y="1608178"/>
                </a:cubicBezTo>
                <a:close/>
                <a:moveTo>
                  <a:pt x="3810032" y="1585042"/>
                </a:moveTo>
                <a:cubicBezTo>
                  <a:pt x="3795479" y="1584793"/>
                  <a:pt x="3783538" y="1597480"/>
                  <a:pt x="3784533" y="1611909"/>
                </a:cubicBezTo>
                <a:cubicBezTo>
                  <a:pt x="3785404" y="1625218"/>
                  <a:pt x="3797220" y="1635667"/>
                  <a:pt x="3810654" y="1635169"/>
                </a:cubicBezTo>
                <a:cubicBezTo>
                  <a:pt x="3824212" y="1634672"/>
                  <a:pt x="3834784" y="1623477"/>
                  <a:pt x="3834660" y="1609795"/>
                </a:cubicBezTo>
                <a:cubicBezTo>
                  <a:pt x="3834411" y="1596361"/>
                  <a:pt x="3823466" y="1585166"/>
                  <a:pt x="3810156" y="1585042"/>
                </a:cubicBezTo>
                <a:close/>
                <a:moveTo>
                  <a:pt x="3745103" y="1610541"/>
                </a:moveTo>
                <a:cubicBezTo>
                  <a:pt x="3745227" y="1597107"/>
                  <a:pt x="3734530" y="1585664"/>
                  <a:pt x="3721096" y="1585042"/>
                </a:cubicBezTo>
                <a:cubicBezTo>
                  <a:pt x="3706668" y="1584420"/>
                  <a:pt x="3694229" y="1596734"/>
                  <a:pt x="3694851" y="1611287"/>
                </a:cubicBezTo>
                <a:cubicBezTo>
                  <a:pt x="3695349" y="1624721"/>
                  <a:pt x="3706792" y="1635293"/>
                  <a:pt x="3720350" y="1635169"/>
                </a:cubicBezTo>
                <a:cubicBezTo>
                  <a:pt x="3734033" y="1635045"/>
                  <a:pt x="3744854" y="1624223"/>
                  <a:pt x="3744979" y="1610541"/>
                </a:cubicBezTo>
                <a:close/>
                <a:moveTo>
                  <a:pt x="3605418" y="1609421"/>
                </a:moveTo>
                <a:cubicBezTo>
                  <a:pt x="3605045" y="1623975"/>
                  <a:pt x="3617359" y="1635791"/>
                  <a:pt x="3632037" y="1635045"/>
                </a:cubicBezTo>
                <a:cubicBezTo>
                  <a:pt x="3645594" y="1634299"/>
                  <a:pt x="3655919" y="1622979"/>
                  <a:pt x="3655421" y="1609297"/>
                </a:cubicBezTo>
                <a:cubicBezTo>
                  <a:pt x="3654923" y="1595739"/>
                  <a:pt x="3643729" y="1584918"/>
                  <a:pt x="3630419" y="1585042"/>
                </a:cubicBezTo>
                <a:cubicBezTo>
                  <a:pt x="3616986" y="1585042"/>
                  <a:pt x="3605791" y="1595988"/>
                  <a:pt x="3605418" y="1609421"/>
                </a:cubicBezTo>
                <a:close/>
                <a:moveTo>
                  <a:pt x="3542977" y="1585042"/>
                </a:moveTo>
                <a:cubicBezTo>
                  <a:pt x="3528548" y="1583922"/>
                  <a:pt x="3515736" y="1595615"/>
                  <a:pt x="3515861" y="1610168"/>
                </a:cubicBezTo>
                <a:cubicBezTo>
                  <a:pt x="3515861" y="1623477"/>
                  <a:pt x="3526931" y="1634672"/>
                  <a:pt x="3540365" y="1634920"/>
                </a:cubicBezTo>
                <a:cubicBezTo>
                  <a:pt x="3554047" y="1635293"/>
                  <a:pt x="3565242" y="1624845"/>
                  <a:pt x="3565863" y="1611287"/>
                </a:cubicBezTo>
                <a:cubicBezTo>
                  <a:pt x="3566486" y="1597854"/>
                  <a:pt x="3556286" y="1586037"/>
                  <a:pt x="3542852" y="1584918"/>
                </a:cubicBezTo>
                <a:close/>
                <a:moveTo>
                  <a:pt x="3455161" y="1585042"/>
                </a:moveTo>
                <a:cubicBezTo>
                  <a:pt x="3440608" y="1584669"/>
                  <a:pt x="3428666" y="1596983"/>
                  <a:pt x="3429537" y="1611660"/>
                </a:cubicBezTo>
                <a:cubicBezTo>
                  <a:pt x="3430284" y="1625218"/>
                  <a:pt x="3441603" y="1635542"/>
                  <a:pt x="3455285" y="1635045"/>
                </a:cubicBezTo>
                <a:cubicBezTo>
                  <a:pt x="3468843" y="1634547"/>
                  <a:pt x="3479665" y="1623353"/>
                  <a:pt x="3479540" y="1610043"/>
                </a:cubicBezTo>
                <a:cubicBezTo>
                  <a:pt x="3479540" y="1596610"/>
                  <a:pt x="3468470" y="1585415"/>
                  <a:pt x="3455161" y="1585042"/>
                </a:cubicBezTo>
                <a:close/>
                <a:moveTo>
                  <a:pt x="3365728" y="1585042"/>
                </a:moveTo>
                <a:cubicBezTo>
                  <a:pt x="3351175" y="1584544"/>
                  <a:pt x="3339233" y="1596858"/>
                  <a:pt x="3339980" y="1611536"/>
                </a:cubicBezTo>
                <a:cubicBezTo>
                  <a:pt x="3340726" y="1625094"/>
                  <a:pt x="3352045" y="1635418"/>
                  <a:pt x="3365728" y="1635045"/>
                </a:cubicBezTo>
                <a:cubicBezTo>
                  <a:pt x="3379286" y="1634547"/>
                  <a:pt x="3390107" y="1623477"/>
                  <a:pt x="3390107" y="1610043"/>
                </a:cubicBezTo>
                <a:cubicBezTo>
                  <a:pt x="3390107" y="1596610"/>
                  <a:pt x="3379161" y="1585415"/>
                  <a:pt x="3365728" y="1585042"/>
                </a:cubicBezTo>
                <a:close/>
                <a:moveTo>
                  <a:pt x="3300425" y="1612407"/>
                </a:moveTo>
                <a:cubicBezTo>
                  <a:pt x="3301794" y="1597978"/>
                  <a:pt x="3290101" y="1585166"/>
                  <a:pt x="3275548" y="1585042"/>
                </a:cubicBezTo>
                <a:cubicBezTo>
                  <a:pt x="3262115" y="1585042"/>
                  <a:pt x="3250920" y="1595739"/>
                  <a:pt x="3250423" y="1609297"/>
                </a:cubicBezTo>
                <a:cubicBezTo>
                  <a:pt x="3249925" y="1622979"/>
                  <a:pt x="3260249" y="1634299"/>
                  <a:pt x="3273807" y="1635045"/>
                </a:cubicBezTo>
                <a:cubicBezTo>
                  <a:pt x="3287365" y="1635791"/>
                  <a:pt x="3299181" y="1625716"/>
                  <a:pt x="3300425" y="1612407"/>
                </a:cubicBezTo>
                <a:close/>
                <a:moveTo>
                  <a:pt x="3163850" y="1607929"/>
                </a:moveTo>
                <a:cubicBezTo>
                  <a:pt x="3162482" y="1622482"/>
                  <a:pt x="3174174" y="1635045"/>
                  <a:pt x="3188976" y="1635045"/>
                </a:cubicBezTo>
                <a:cubicBezTo>
                  <a:pt x="3202659" y="1635045"/>
                  <a:pt x="3213605" y="1624348"/>
                  <a:pt x="3213978" y="1610665"/>
                </a:cubicBezTo>
                <a:cubicBezTo>
                  <a:pt x="3214226" y="1597232"/>
                  <a:pt x="3203529" y="1585664"/>
                  <a:pt x="3190344" y="1584918"/>
                </a:cubicBezTo>
                <a:cubicBezTo>
                  <a:pt x="3177035" y="1584171"/>
                  <a:pt x="3165219" y="1594495"/>
                  <a:pt x="3163975" y="1607804"/>
                </a:cubicBezTo>
                <a:close/>
                <a:moveTo>
                  <a:pt x="3101533" y="1585166"/>
                </a:moveTo>
                <a:cubicBezTo>
                  <a:pt x="3087105" y="1583798"/>
                  <a:pt x="3074293" y="1595490"/>
                  <a:pt x="3074168" y="1610043"/>
                </a:cubicBezTo>
                <a:cubicBezTo>
                  <a:pt x="3074168" y="1623477"/>
                  <a:pt x="3084866" y="1634547"/>
                  <a:pt x="3098424" y="1635045"/>
                </a:cubicBezTo>
                <a:cubicBezTo>
                  <a:pt x="3112106" y="1635542"/>
                  <a:pt x="3123425" y="1625343"/>
                  <a:pt x="3124172" y="1611660"/>
                </a:cubicBezTo>
                <a:cubicBezTo>
                  <a:pt x="3124918" y="1598102"/>
                  <a:pt x="3114843" y="1586286"/>
                  <a:pt x="3101533" y="1585166"/>
                </a:cubicBezTo>
                <a:close/>
                <a:moveTo>
                  <a:pt x="3034614" y="1611660"/>
                </a:moveTo>
                <a:cubicBezTo>
                  <a:pt x="3035360" y="1598102"/>
                  <a:pt x="3025285" y="1586286"/>
                  <a:pt x="3011976" y="1585166"/>
                </a:cubicBezTo>
                <a:cubicBezTo>
                  <a:pt x="2997547" y="1583798"/>
                  <a:pt x="2984735" y="1595490"/>
                  <a:pt x="2984611" y="1610043"/>
                </a:cubicBezTo>
                <a:cubicBezTo>
                  <a:pt x="2984611" y="1623477"/>
                  <a:pt x="2995308" y="1634547"/>
                  <a:pt x="3008866" y="1635045"/>
                </a:cubicBezTo>
                <a:cubicBezTo>
                  <a:pt x="3022549" y="1635542"/>
                  <a:pt x="3033868" y="1625343"/>
                  <a:pt x="3034614" y="1611660"/>
                </a:cubicBezTo>
                <a:close/>
                <a:moveTo>
                  <a:pt x="2925528" y="1585166"/>
                </a:moveTo>
                <a:cubicBezTo>
                  <a:pt x="2910975" y="1583798"/>
                  <a:pt x="2898288" y="1595366"/>
                  <a:pt x="2898288" y="1610168"/>
                </a:cubicBezTo>
                <a:cubicBezTo>
                  <a:pt x="2898288" y="1623850"/>
                  <a:pt x="2908861" y="1634920"/>
                  <a:pt x="2922543" y="1635293"/>
                </a:cubicBezTo>
                <a:cubicBezTo>
                  <a:pt x="2935977" y="1635667"/>
                  <a:pt x="2947669" y="1624970"/>
                  <a:pt x="2948415" y="1611785"/>
                </a:cubicBezTo>
                <a:cubicBezTo>
                  <a:pt x="2949161" y="1598476"/>
                  <a:pt x="2938962" y="1586534"/>
                  <a:pt x="2925652" y="1585291"/>
                </a:cubicBezTo>
                <a:close/>
                <a:moveTo>
                  <a:pt x="2808855" y="1608178"/>
                </a:moveTo>
                <a:cubicBezTo>
                  <a:pt x="2807735" y="1621984"/>
                  <a:pt x="2817188" y="1633552"/>
                  <a:pt x="2830995" y="1634920"/>
                </a:cubicBezTo>
                <a:cubicBezTo>
                  <a:pt x="2845673" y="1636413"/>
                  <a:pt x="2858609" y="1625218"/>
                  <a:pt x="2858857" y="1610665"/>
                </a:cubicBezTo>
                <a:cubicBezTo>
                  <a:pt x="2859106" y="1597356"/>
                  <a:pt x="2848285" y="1585913"/>
                  <a:pt x="2834976" y="1585166"/>
                </a:cubicBezTo>
                <a:cubicBezTo>
                  <a:pt x="2821542" y="1584420"/>
                  <a:pt x="2809974" y="1594620"/>
                  <a:pt x="2808855" y="1608178"/>
                </a:cubicBezTo>
                <a:close/>
                <a:moveTo>
                  <a:pt x="2769300" y="1610416"/>
                </a:moveTo>
                <a:cubicBezTo>
                  <a:pt x="2769424" y="1595863"/>
                  <a:pt x="2756737" y="1584047"/>
                  <a:pt x="2742309" y="1585166"/>
                </a:cubicBezTo>
                <a:cubicBezTo>
                  <a:pt x="2728999" y="1586161"/>
                  <a:pt x="2718675" y="1597978"/>
                  <a:pt x="2719173" y="1611411"/>
                </a:cubicBezTo>
                <a:cubicBezTo>
                  <a:pt x="2719795" y="1624970"/>
                  <a:pt x="2730989" y="1635418"/>
                  <a:pt x="2744672" y="1635169"/>
                </a:cubicBezTo>
                <a:cubicBezTo>
                  <a:pt x="2758230" y="1634920"/>
                  <a:pt x="2769176" y="1623850"/>
                  <a:pt x="2769300" y="1610416"/>
                </a:cubicBezTo>
                <a:close/>
                <a:moveTo>
                  <a:pt x="13028848" y="1585042"/>
                </a:moveTo>
                <a:cubicBezTo>
                  <a:pt x="13014419" y="1584669"/>
                  <a:pt x="13002230" y="1597232"/>
                  <a:pt x="13003100" y="1611785"/>
                </a:cubicBezTo>
                <a:cubicBezTo>
                  <a:pt x="13003971" y="1625094"/>
                  <a:pt x="13015538" y="1635667"/>
                  <a:pt x="13028973" y="1635293"/>
                </a:cubicBezTo>
                <a:cubicBezTo>
                  <a:pt x="13042530" y="1634920"/>
                  <a:pt x="13053227" y="1623850"/>
                  <a:pt x="13053103" y="1610168"/>
                </a:cubicBezTo>
                <a:cubicBezTo>
                  <a:pt x="13053103" y="1596610"/>
                  <a:pt x="13042032" y="1585415"/>
                  <a:pt x="13028724" y="1585166"/>
                </a:cubicBezTo>
                <a:close/>
                <a:moveTo>
                  <a:pt x="2542919" y="1609048"/>
                </a:moveTo>
                <a:cubicBezTo>
                  <a:pt x="2542297" y="1623601"/>
                  <a:pt x="2554487" y="1635667"/>
                  <a:pt x="2569164" y="1635169"/>
                </a:cubicBezTo>
                <a:cubicBezTo>
                  <a:pt x="2582722" y="1634672"/>
                  <a:pt x="2593295" y="1623477"/>
                  <a:pt x="2592922" y="1609795"/>
                </a:cubicBezTo>
                <a:cubicBezTo>
                  <a:pt x="2592673" y="1596361"/>
                  <a:pt x="2581603" y="1585291"/>
                  <a:pt x="2568293" y="1585166"/>
                </a:cubicBezTo>
                <a:cubicBezTo>
                  <a:pt x="2554984" y="1585042"/>
                  <a:pt x="2543541" y="1595739"/>
                  <a:pt x="2542919" y="1609173"/>
                </a:cubicBezTo>
                <a:close/>
                <a:moveTo>
                  <a:pt x="2478861" y="1585042"/>
                </a:moveTo>
                <a:cubicBezTo>
                  <a:pt x="2464307" y="1584793"/>
                  <a:pt x="2452366" y="1597480"/>
                  <a:pt x="2453362" y="1611909"/>
                </a:cubicBezTo>
                <a:cubicBezTo>
                  <a:pt x="2454232" y="1625218"/>
                  <a:pt x="2466049" y="1635667"/>
                  <a:pt x="2479482" y="1635169"/>
                </a:cubicBezTo>
                <a:cubicBezTo>
                  <a:pt x="2493040" y="1634672"/>
                  <a:pt x="2503613" y="1623477"/>
                  <a:pt x="2503489" y="1609795"/>
                </a:cubicBezTo>
                <a:cubicBezTo>
                  <a:pt x="2503240" y="1596361"/>
                  <a:pt x="2492294" y="1585166"/>
                  <a:pt x="2478985" y="1585042"/>
                </a:cubicBezTo>
                <a:close/>
                <a:moveTo>
                  <a:pt x="2390920" y="1585042"/>
                </a:moveTo>
                <a:cubicBezTo>
                  <a:pt x="2376491" y="1583922"/>
                  <a:pt x="2363680" y="1595615"/>
                  <a:pt x="2363804" y="1610168"/>
                </a:cubicBezTo>
                <a:cubicBezTo>
                  <a:pt x="2363804" y="1623477"/>
                  <a:pt x="2374874" y="1634672"/>
                  <a:pt x="2388308" y="1634920"/>
                </a:cubicBezTo>
                <a:cubicBezTo>
                  <a:pt x="2401990" y="1635293"/>
                  <a:pt x="2413185" y="1624845"/>
                  <a:pt x="2413807" y="1611287"/>
                </a:cubicBezTo>
                <a:cubicBezTo>
                  <a:pt x="2414429" y="1597854"/>
                  <a:pt x="2404229" y="1586037"/>
                  <a:pt x="2390796" y="1584918"/>
                </a:cubicBezTo>
                <a:close/>
                <a:moveTo>
                  <a:pt x="2277481" y="1608675"/>
                </a:moveTo>
                <a:cubicBezTo>
                  <a:pt x="2276610" y="1622482"/>
                  <a:pt x="2286561" y="1633925"/>
                  <a:pt x="2300243" y="1634920"/>
                </a:cubicBezTo>
                <a:cubicBezTo>
                  <a:pt x="2314921" y="1636040"/>
                  <a:pt x="2327608" y="1624472"/>
                  <a:pt x="2327483" y="1610043"/>
                </a:cubicBezTo>
                <a:cubicBezTo>
                  <a:pt x="2327483" y="1596610"/>
                  <a:pt x="2316538" y="1585415"/>
                  <a:pt x="2303104" y="1585042"/>
                </a:cubicBezTo>
                <a:cubicBezTo>
                  <a:pt x="2289670" y="1584669"/>
                  <a:pt x="2278351" y="1595117"/>
                  <a:pt x="2277481" y="1608675"/>
                </a:cubicBezTo>
                <a:close/>
                <a:moveTo>
                  <a:pt x="2212676" y="1585042"/>
                </a:moveTo>
                <a:cubicBezTo>
                  <a:pt x="2198123" y="1585042"/>
                  <a:pt x="2186679" y="1597854"/>
                  <a:pt x="2188048" y="1612531"/>
                </a:cubicBezTo>
                <a:cubicBezTo>
                  <a:pt x="2189292" y="1626213"/>
                  <a:pt x="2200735" y="1635915"/>
                  <a:pt x="2214542" y="1635045"/>
                </a:cubicBezTo>
                <a:cubicBezTo>
                  <a:pt x="2228100" y="1634050"/>
                  <a:pt x="2238424" y="1622731"/>
                  <a:pt x="2237926" y="1609297"/>
                </a:cubicBezTo>
                <a:cubicBezTo>
                  <a:pt x="2237429" y="1595863"/>
                  <a:pt x="2226110" y="1585042"/>
                  <a:pt x="2212676" y="1585166"/>
                </a:cubicBezTo>
                <a:close/>
                <a:moveTo>
                  <a:pt x="2098366" y="1608178"/>
                </a:moveTo>
                <a:cubicBezTo>
                  <a:pt x="2097246" y="1621984"/>
                  <a:pt x="2106700" y="1633552"/>
                  <a:pt x="2120506" y="1634920"/>
                </a:cubicBezTo>
                <a:cubicBezTo>
                  <a:pt x="2135184" y="1636413"/>
                  <a:pt x="2148120" y="1625218"/>
                  <a:pt x="2148369" y="1610665"/>
                </a:cubicBezTo>
                <a:cubicBezTo>
                  <a:pt x="2148618" y="1597356"/>
                  <a:pt x="2137796" y="1585913"/>
                  <a:pt x="2124487" y="1585166"/>
                </a:cubicBezTo>
                <a:cubicBezTo>
                  <a:pt x="2111053" y="1584420"/>
                  <a:pt x="2099485" y="1594620"/>
                  <a:pt x="2098366" y="1608178"/>
                </a:cubicBezTo>
                <a:close/>
                <a:moveTo>
                  <a:pt x="2061672" y="1611163"/>
                </a:moveTo>
                <a:cubicBezTo>
                  <a:pt x="2062170" y="1597729"/>
                  <a:pt x="2051597" y="1586037"/>
                  <a:pt x="2038288" y="1585166"/>
                </a:cubicBezTo>
                <a:cubicBezTo>
                  <a:pt x="2023859" y="1584171"/>
                  <a:pt x="2011172" y="1596236"/>
                  <a:pt x="2011421" y="1610665"/>
                </a:cubicBezTo>
                <a:cubicBezTo>
                  <a:pt x="2011669" y="1623975"/>
                  <a:pt x="2022739" y="1634920"/>
                  <a:pt x="2036298" y="1635169"/>
                </a:cubicBezTo>
                <a:cubicBezTo>
                  <a:pt x="2049980" y="1635293"/>
                  <a:pt x="2061175" y="1624845"/>
                  <a:pt x="2061548" y="1611163"/>
                </a:cubicBezTo>
                <a:close/>
                <a:moveTo>
                  <a:pt x="1946989" y="1585042"/>
                </a:moveTo>
                <a:cubicBezTo>
                  <a:pt x="1932436" y="1585042"/>
                  <a:pt x="1920744" y="1597854"/>
                  <a:pt x="1922112" y="1612407"/>
                </a:cubicBezTo>
                <a:cubicBezTo>
                  <a:pt x="1923356" y="1625716"/>
                  <a:pt x="1935048" y="1635791"/>
                  <a:pt x="1948606" y="1635169"/>
                </a:cubicBezTo>
                <a:cubicBezTo>
                  <a:pt x="1962164" y="1634423"/>
                  <a:pt x="1972488" y="1623104"/>
                  <a:pt x="1971990" y="1609421"/>
                </a:cubicBezTo>
                <a:cubicBezTo>
                  <a:pt x="1971493" y="1595863"/>
                  <a:pt x="1960422" y="1585042"/>
                  <a:pt x="1946989" y="1585166"/>
                </a:cubicBezTo>
                <a:close/>
                <a:moveTo>
                  <a:pt x="1832430" y="1609546"/>
                </a:moveTo>
                <a:cubicBezTo>
                  <a:pt x="1832057" y="1624099"/>
                  <a:pt x="1844371" y="1635915"/>
                  <a:pt x="1859173" y="1635045"/>
                </a:cubicBezTo>
                <a:cubicBezTo>
                  <a:pt x="1872731" y="1634299"/>
                  <a:pt x="1883055" y="1622979"/>
                  <a:pt x="1882557" y="1609297"/>
                </a:cubicBezTo>
                <a:cubicBezTo>
                  <a:pt x="1882060" y="1595739"/>
                  <a:pt x="1870865" y="1585042"/>
                  <a:pt x="1857431" y="1585042"/>
                </a:cubicBezTo>
                <a:cubicBezTo>
                  <a:pt x="1843998" y="1585042"/>
                  <a:pt x="1832928" y="1596112"/>
                  <a:pt x="1832554" y="1609546"/>
                </a:cubicBezTo>
                <a:close/>
                <a:moveTo>
                  <a:pt x="1768123" y="1585042"/>
                </a:moveTo>
                <a:cubicBezTo>
                  <a:pt x="1753570" y="1585042"/>
                  <a:pt x="1741753" y="1597729"/>
                  <a:pt x="1742997" y="1612158"/>
                </a:cubicBezTo>
                <a:cubicBezTo>
                  <a:pt x="1744116" y="1625467"/>
                  <a:pt x="1755809" y="1635667"/>
                  <a:pt x="1769367" y="1635169"/>
                </a:cubicBezTo>
                <a:cubicBezTo>
                  <a:pt x="1782925" y="1634547"/>
                  <a:pt x="1793373" y="1623353"/>
                  <a:pt x="1793000" y="1609670"/>
                </a:cubicBezTo>
                <a:cubicBezTo>
                  <a:pt x="1792627" y="1596112"/>
                  <a:pt x="1781556" y="1585166"/>
                  <a:pt x="1768123" y="1585166"/>
                </a:cubicBezTo>
                <a:close/>
                <a:moveTo>
                  <a:pt x="1656549" y="1609297"/>
                </a:moveTo>
                <a:cubicBezTo>
                  <a:pt x="1656052" y="1622979"/>
                  <a:pt x="1666376" y="1634299"/>
                  <a:pt x="1679934" y="1635045"/>
                </a:cubicBezTo>
                <a:cubicBezTo>
                  <a:pt x="1694735" y="1635791"/>
                  <a:pt x="1707050" y="1623975"/>
                  <a:pt x="1706552" y="1609421"/>
                </a:cubicBezTo>
                <a:cubicBezTo>
                  <a:pt x="1706179" y="1595988"/>
                  <a:pt x="1694984" y="1585042"/>
                  <a:pt x="1681551" y="1585042"/>
                </a:cubicBezTo>
                <a:cubicBezTo>
                  <a:pt x="1668117" y="1585042"/>
                  <a:pt x="1657047" y="1595739"/>
                  <a:pt x="1656549" y="1609297"/>
                </a:cubicBezTo>
                <a:close/>
                <a:moveTo>
                  <a:pt x="1566992" y="1608675"/>
                </a:moveTo>
                <a:cubicBezTo>
                  <a:pt x="1566121" y="1622482"/>
                  <a:pt x="1576072" y="1633925"/>
                  <a:pt x="1589754" y="1634920"/>
                </a:cubicBezTo>
                <a:cubicBezTo>
                  <a:pt x="1604432" y="1636040"/>
                  <a:pt x="1617119" y="1624472"/>
                  <a:pt x="1616995" y="1610043"/>
                </a:cubicBezTo>
                <a:cubicBezTo>
                  <a:pt x="1616995" y="1596610"/>
                  <a:pt x="1606049" y="1585415"/>
                  <a:pt x="1592615" y="1585042"/>
                </a:cubicBezTo>
                <a:cubicBezTo>
                  <a:pt x="1579182" y="1584669"/>
                  <a:pt x="1567863" y="1595117"/>
                  <a:pt x="1566992" y="1608675"/>
                </a:cubicBezTo>
                <a:close/>
                <a:moveTo>
                  <a:pt x="1477434" y="1608053"/>
                </a:moveTo>
                <a:cubicBezTo>
                  <a:pt x="1476315" y="1621860"/>
                  <a:pt x="1485768" y="1633428"/>
                  <a:pt x="1499575" y="1634796"/>
                </a:cubicBezTo>
                <a:cubicBezTo>
                  <a:pt x="1514252" y="1636289"/>
                  <a:pt x="1527188" y="1625094"/>
                  <a:pt x="1527437" y="1610541"/>
                </a:cubicBezTo>
                <a:cubicBezTo>
                  <a:pt x="1527686" y="1597232"/>
                  <a:pt x="1516864" y="1585788"/>
                  <a:pt x="1503555" y="1585042"/>
                </a:cubicBezTo>
                <a:cubicBezTo>
                  <a:pt x="1490122" y="1584296"/>
                  <a:pt x="1478554" y="1594495"/>
                  <a:pt x="1477434" y="1608053"/>
                </a:cubicBezTo>
                <a:close/>
                <a:moveTo>
                  <a:pt x="1415615" y="1584918"/>
                </a:moveTo>
                <a:cubicBezTo>
                  <a:pt x="1401062" y="1584918"/>
                  <a:pt x="1389370" y="1597729"/>
                  <a:pt x="1390738" y="1612282"/>
                </a:cubicBezTo>
                <a:cubicBezTo>
                  <a:pt x="1391982" y="1625591"/>
                  <a:pt x="1403674" y="1635667"/>
                  <a:pt x="1417232" y="1635045"/>
                </a:cubicBezTo>
                <a:cubicBezTo>
                  <a:pt x="1430790" y="1634299"/>
                  <a:pt x="1441114" y="1622979"/>
                  <a:pt x="1440616" y="1609297"/>
                </a:cubicBezTo>
                <a:cubicBezTo>
                  <a:pt x="1440119" y="1595739"/>
                  <a:pt x="1429048" y="1584918"/>
                  <a:pt x="1415615" y="1585042"/>
                </a:cubicBezTo>
                <a:close/>
                <a:moveTo>
                  <a:pt x="1301180" y="1607804"/>
                </a:moveTo>
                <a:cubicBezTo>
                  <a:pt x="1299812" y="1622357"/>
                  <a:pt x="1311504" y="1634920"/>
                  <a:pt x="1326306" y="1635045"/>
                </a:cubicBezTo>
                <a:cubicBezTo>
                  <a:pt x="1339989" y="1635045"/>
                  <a:pt x="1350935" y="1624348"/>
                  <a:pt x="1351308" y="1610665"/>
                </a:cubicBezTo>
                <a:cubicBezTo>
                  <a:pt x="1351557" y="1597232"/>
                  <a:pt x="1340984" y="1585664"/>
                  <a:pt x="1327675" y="1584918"/>
                </a:cubicBezTo>
                <a:cubicBezTo>
                  <a:pt x="1314365" y="1584171"/>
                  <a:pt x="1302549" y="1594495"/>
                  <a:pt x="1301305" y="1607804"/>
                </a:cubicBezTo>
                <a:close/>
                <a:moveTo>
                  <a:pt x="1238117" y="1584918"/>
                </a:moveTo>
                <a:cubicBezTo>
                  <a:pt x="1223688" y="1584047"/>
                  <a:pt x="1211125" y="1596236"/>
                  <a:pt x="1211499" y="1610665"/>
                </a:cubicBezTo>
                <a:cubicBezTo>
                  <a:pt x="1211872" y="1623975"/>
                  <a:pt x="1223066" y="1634920"/>
                  <a:pt x="1236624" y="1634920"/>
                </a:cubicBezTo>
                <a:cubicBezTo>
                  <a:pt x="1250307" y="1634920"/>
                  <a:pt x="1261377" y="1624348"/>
                  <a:pt x="1261750" y="1610665"/>
                </a:cubicBezTo>
                <a:cubicBezTo>
                  <a:pt x="1262123" y="1597232"/>
                  <a:pt x="1251426" y="1585664"/>
                  <a:pt x="1238117" y="1584793"/>
                </a:cubicBezTo>
                <a:close/>
                <a:moveTo>
                  <a:pt x="4516914" y="1584918"/>
                </a:moveTo>
                <a:cubicBezTo>
                  <a:pt x="4502361" y="1585291"/>
                  <a:pt x="4491166" y="1598102"/>
                  <a:pt x="4492783" y="1612904"/>
                </a:cubicBezTo>
                <a:cubicBezTo>
                  <a:pt x="4494276" y="1626711"/>
                  <a:pt x="4505843" y="1636164"/>
                  <a:pt x="4519650" y="1634920"/>
                </a:cubicBezTo>
                <a:cubicBezTo>
                  <a:pt x="4533208" y="1633677"/>
                  <a:pt x="4543408" y="1622109"/>
                  <a:pt x="4542537" y="1608675"/>
                </a:cubicBezTo>
                <a:cubicBezTo>
                  <a:pt x="4541791" y="1595366"/>
                  <a:pt x="4530223" y="1584669"/>
                  <a:pt x="4516914" y="1584918"/>
                </a:cubicBezTo>
                <a:close/>
                <a:moveTo>
                  <a:pt x="13358718" y="1610416"/>
                </a:moveTo>
                <a:cubicBezTo>
                  <a:pt x="13358843" y="1624099"/>
                  <a:pt x="13369789" y="1634920"/>
                  <a:pt x="13383346" y="1635045"/>
                </a:cubicBezTo>
                <a:cubicBezTo>
                  <a:pt x="13398023" y="1635169"/>
                  <a:pt x="13409840" y="1622731"/>
                  <a:pt x="13408721" y="1608178"/>
                </a:cubicBezTo>
                <a:cubicBezTo>
                  <a:pt x="13407601" y="1594868"/>
                  <a:pt x="13395909" y="1584420"/>
                  <a:pt x="13382599" y="1584918"/>
                </a:cubicBezTo>
                <a:cubicBezTo>
                  <a:pt x="13369291" y="1585539"/>
                  <a:pt x="13358469" y="1596858"/>
                  <a:pt x="13358718" y="1610416"/>
                </a:cubicBezTo>
                <a:close/>
                <a:moveTo>
                  <a:pt x="13294784" y="1584918"/>
                </a:moveTo>
                <a:cubicBezTo>
                  <a:pt x="13280230" y="1584544"/>
                  <a:pt x="13268414" y="1596858"/>
                  <a:pt x="13269160" y="1611536"/>
                </a:cubicBezTo>
                <a:cubicBezTo>
                  <a:pt x="13269907" y="1625094"/>
                  <a:pt x="13281226" y="1635418"/>
                  <a:pt x="13294909" y="1634796"/>
                </a:cubicBezTo>
                <a:cubicBezTo>
                  <a:pt x="13308466" y="1634299"/>
                  <a:pt x="13319288" y="1623104"/>
                  <a:pt x="13319163" y="1609670"/>
                </a:cubicBezTo>
                <a:cubicBezTo>
                  <a:pt x="13319163" y="1596236"/>
                  <a:pt x="13308093" y="1585166"/>
                  <a:pt x="13294659" y="1584793"/>
                </a:cubicBezTo>
                <a:close/>
                <a:moveTo>
                  <a:pt x="1062734" y="1584918"/>
                </a:moveTo>
                <a:cubicBezTo>
                  <a:pt x="1048181" y="1583549"/>
                  <a:pt x="1035493" y="1595242"/>
                  <a:pt x="1035493" y="1610043"/>
                </a:cubicBezTo>
                <a:cubicBezTo>
                  <a:pt x="1035493" y="1623726"/>
                  <a:pt x="1046315" y="1634672"/>
                  <a:pt x="1059873" y="1635045"/>
                </a:cubicBezTo>
                <a:cubicBezTo>
                  <a:pt x="1073307" y="1635293"/>
                  <a:pt x="1084874" y="1624596"/>
                  <a:pt x="1085621" y="1611411"/>
                </a:cubicBezTo>
                <a:cubicBezTo>
                  <a:pt x="1086367" y="1598102"/>
                  <a:pt x="1076043" y="1586286"/>
                  <a:pt x="1062734" y="1585042"/>
                </a:cubicBezTo>
                <a:close/>
                <a:moveTo>
                  <a:pt x="995939" y="1612158"/>
                </a:moveTo>
                <a:cubicBezTo>
                  <a:pt x="997307" y="1597729"/>
                  <a:pt x="985615" y="1584918"/>
                  <a:pt x="971062" y="1584793"/>
                </a:cubicBezTo>
                <a:cubicBezTo>
                  <a:pt x="957628" y="1584793"/>
                  <a:pt x="946558" y="1595490"/>
                  <a:pt x="946060" y="1609048"/>
                </a:cubicBezTo>
                <a:cubicBezTo>
                  <a:pt x="945563" y="1622731"/>
                  <a:pt x="955887" y="1634050"/>
                  <a:pt x="969445" y="1634796"/>
                </a:cubicBezTo>
                <a:cubicBezTo>
                  <a:pt x="983003" y="1635542"/>
                  <a:pt x="994819" y="1625467"/>
                  <a:pt x="995939" y="1612158"/>
                </a:cubicBezTo>
                <a:close/>
                <a:moveTo>
                  <a:pt x="883619" y="1584918"/>
                </a:moveTo>
                <a:cubicBezTo>
                  <a:pt x="869066" y="1583549"/>
                  <a:pt x="856379" y="1595242"/>
                  <a:pt x="856379" y="1609919"/>
                </a:cubicBezTo>
                <a:cubicBezTo>
                  <a:pt x="856379" y="1623601"/>
                  <a:pt x="867076" y="1634672"/>
                  <a:pt x="880758" y="1634920"/>
                </a:cubicBezTo>
                <a:cubicBezTo>
                  <a:pt x="894192" y="1635169"/>
                  <a:pt x="905760" y="1624472"/>
                  <a:pt x="906506" y="1611287"/>
                </a:cubicBezTo>
                <a:cubicBezTo>
                  <a:pt x="907252" y="1597978"/>
                  <a:pt x="896928" y="1586161"/>
                  <a:pt x="883619" y="1584918"/>
                </a:cubicBezTo>
                <a:close/>
                <a:moveTo>
                  <a:pt x="795181" y="1584918"/>
                </a:moveTo>
                <a:cubicBezTo>
                  <a:pt x="780628" y="1584669"/>
                  <a:pt x="768687" y="1597356"/>
                  <a:pt x="769682" y="1611785"/>
                </a:cubicBezTo>
                <a:cubicBezTo>
                  <a:pt x="770553" y="1625094"/>
                  <a:pt x="782369" y="1635542"/>
                  <a:pt x="795803" y="1635045"/>
                </a:cubicBezTo>
                <a:cubicBezTo>
                  <a:pt x="809361" y="1634547"/>
                  <a:pt x="819934" y="1623353"/>
                  <a:pt x="819809" y="1609670"/>
                </a:cubicBezTo>
                <a:cubicBezTo>
                  <a:pt x="819561" y="1596236"/>
                  <a:pt x="808615" y="1585042"/>
                  <a:pt x="795305" y="1584918"/>
                </a:cubicBezTo>
                <a:close/>
                <a:moveTo>
                  <a:pt x="705997" y="1635045"/>
                </a:moveTo>
                <a:cubicBezTo>
                  <a:pt x="719555" y="1634672"/>
                  <a:pt x="730252" y="1623601"/>
                  <a:pt x="730252" y="1609919"/>
                </a:cubicBezTo>
                <a:cubicBezTo>
                  <a:pt x="730252" y="1595242"/>
                  <a:pt x="717440" y="1583549"/>
                  <a:pt x="703012" y="1584918"/>
                </a:cubicBezTo>
                <a:cubicBezTo>
                  <a:pt x="689702" y="1586161"/>
                  <a:pt x="679503" y="1598102"/>
                  <a:pt x="680249" y="1611411"/>
                </a:cubicBezTo>
                <a:cubicBezTo>
                  <a:pt x="680995" y="1624721"/>
                  <a:pt x="692688" y="1635293"/>
                  <a:pt x="706121" y="1634920"/>
                </a:cubicBezTo>
                <a:close/>
                <a:moveTo>
                  <a:pt x="640694" y="1610914"/>
                </a:moveTo>
                <a:cubicBezTo>
                  <a:pt x="641192" y="1597480"/>
                  <a:pt x="630619" y="1585788"/>
                  <a:pt x="617310" y="1584918"/>
                </a:cubicBezTo>
                <a:cubicBezTo>
                  <a:pt x="602881" y="1583922"/>
                  <a:pt x="590194" y="1595988"/>
                  <a:pt x="590443" y="1610416"/>
                </a:cubicBezTo>
                <a:cubicBezTo>
                  <a:pt x="590692" y="1623726"/>
                  <a:pt x="601762" y="1634672"/>
                  <a:pt x="615320" y="1634920"/>
                </a:cubicBezTo>
                <a:cubicBezTo>
                  <a:pt x="629002" y="1635045"/>
                  <a:pt x="640197" y="1624596"/>
                  <a:pt x="640570" y="1610914"/>
                </a:cubicBezTo>
                <a:close/>
                <a:moveTo>
                  <a:pt x="504119" y="1609670"/>
                </a:moveTo>
                <a:cubicBezTo>
                  <a:pt x="503995" y="1623353"/>
                  <a:pt x="514568" y="1634547"/>
                  <a:pt x="528126" y="1634920"/>
                </a:cubicBezTo>
                <a:cubicBezTo>
                  <a:pt x="542803" y="1635418"/>
                  <a:pt x="554869" y="1623104"/>
                  <a:pt x="554122" y="1608551"/>
                </a:cubicBezTo>
                <a:cubicBezTo>
                  <a:pt x="553376" y="1595242"/>
                  <a:pt x="541933" y="1584420"/>
                  <a:pt x="528623" y="1584669"/>
                </a:cubicBezTo>
                <a:cubicBezTo>
                  <a:pt x="515314" y="1584918"/>
                  <a:pt x="504244" y="1596112"/>
                  <a:pt x="504119" y="1609546"/>
                </a:cubicBezTo>
                <a:close/>
                <a:moveTo>
                  <a:pt x="464565" y="1611785"/>
                </a:moveTo>
                <a:cubicBezTo>
                  <a:pt x="465684" y="1597232"/>
                  <a:pt x="453868" y="1584669"/>
                  <a:pt x="439315" y="1584793"/>
                </a:cubicBezTo>
                <a:cubicBezTo>
                  <a:pt x="426005" y="1584918"/>
                  <a:pt x="414935" y="1595988"/>
                  <a:pt x="414562" y="1609421"/>
                </a:cubicBezTo>
                <a:cubicBezTo>
                  <a:pt x="414313" y="1623104"/>
                  <a:pt x="424762" y="1634299"/>
                  <a:pt x="438320" y="1634796"/>
                </a:cubicBezTo>
                <a:cubicBezTo>
                  <a:pt x="451753" y="1635293"/>
                  <a:pt x="463570" y="1624970"/>
                  <a:pt x="464565" y="1611660"/>
                </a:cubicBezTo>
                <a:close/>
                <a:moveTo>
                  <a:pt x="349509" y="1584793"/>
                </a:moveTo>
                <a:cubicBezTo>
                  <a:pt x="334955" y="1585042"/>
                  <a:pt x="323636" y="1597854"/>
                  <a:pt x="325129" y="1612531"/>
                </a:cubicBezTo>
                <a:cubicBezTo>
                  <a:pt x="326497" y="1626213"/>
                  <a:pt x="338065" y="1635791"/>
                  <a:pt x="351872" y="1634672"/>
                </a:cubicBezTo>
                <a:cubicBezTo>
                  <a:pt x="365430" y="1633552"/>
                  <a:pt x="375629" y="1622109"/>
                  <a:pt x="375007" y="1608675"/>
                </a:cubicBezTo>
                <a:cubicBezTo>
                  <a:pt x="374386" y="1595366"/>
                  <a:pt x="362818" y="1584544"/>
                  <a:pt x="349509" y="1584793"/>
                </a:cubicBezTo>
                <a:close/>
                <a:moveTo>
                  <a:pt x="288311" y="1609670"/>
                </a:moveTo>
                <a:cubicBezTo>
                  <a:pt x="288187" y="1596112"/>
                  <a:pt x="277241" y="1585042"/>
                  <a:pt x="263807" y="1584793"/>
                </a:cubicBezTo>
                <a:cubicBezTo>
                  <a:pt x="249378" y="1584544"/>
                  <a:pt x="237313" y="1597107"/>
                  <a:pt x="238308" y="1611660"/>
                </a:cubicBezTo>
                <a:cubicBezTo>
                  <a:pt x="239179" y="1624970"/>
                  <a:pt x="250871" y="1635418"/>
                  <a:pt x="264305" y="1635045"/>
                </a:cubicBezTo>
                <a:cubicBezTo>
                  <a:pt x="277863" y="1634547"/>
                  <a:pt x="288435" y="1623477"/>
                  <a:pt x="288311" y="1609795"/>
                </a:cubicBezTo>
                <a:close/>
                <a:moveTo>
                  <a:pt x="174623" y="1584793"/>
                </a:moveTo>
                <a:cubicBezTo>
                  <a:pt x="160194" y="1584296"/>
                  <a:pt x="147880" y="1596734"/>
                  <a:pt x="148626" y="1611287"/>
                </a:cubicBezTo>
                <a:cubicBezTo>
                  <a:pt x="149248" y="1624596"/>
                  <a:pt x="160940" y="1635293"/>
                  <a:pt x="174374" y="1635045"/>
                </a:cubicBezTo>
                <a:cubicBezTo>
                  <a:pt x="187932" y="1634796"/>
                  <a:pt x="198754" y="1623726"/>
                  <a:pt x="198754" y="1610168"/>
                </a:cubicBezTo>
                <a:cubicBezTo>
                  <a:pt x="198754" y="1596610"/>
                  <a:pt x="187932" y="1585291"/>
                  <a:pt x="174623" y="1584918"/>
                </a:cubicBezTo>
                <a:close/>
                <a:moveTo>
                  <a:pt x="84941" y="1584793"/>
                </a:moveTo>
                <a:cubicBezTo>
                  <a:pt x="70512" y="1584420"/>
                  <a:pt x="58323" y="1596858"/>
                  <a:pt x="59193" y="1611411"/>
                </a:cubicBezTo>
                <a:cubicBezTo>
                  <a:pt x="59940" y="1624721"/>
                  <a:pt x="71632" y="1635293"/>
                  <a:pt x="85065" y="1635045"/>
                </a:cubicBezTo>
                <a:cubicBezTo>
                  <a:pt x="98623" y="1634672"/>
                  <a:pt x="109320" y="1623601"/>
                  <a:pt x="109320" y="1609919"/>
                </a:cubicBezTo>
                <a:cubicBezTo>
                  <a:pt x="109320" y="1596485"/>
                  <a:pt x="98375" y="1585166"/>
                  <a:pt x="85065" y="1584793"/>
                </a:cubicBezTo>
                <a:close/>
                <a:moveTo>
                  <a:pt x="13182215" y="1610541"/>
                </a:moveTo>
                <a:cubicBezTo>
                  <a:pt x="13182588" y="1625094"/>
                  <a:pt x="13195400" y="1636289"/>
                  <a:pt x="13210201" y="1634672"/>
                </a:cubicBezTo>
                <a:cubicBezTo>
                  <a:pt x="13224008" y="1633179"/>
                  <a:pt x="13233461" y="1621611"/>
                  <a:pt x="13232218" y="1607804"/>
                </a:cubicBezTo>
                <a:cubicBezTo>
                  <a:pt x="13230974" y="1594246"/>
                  <a:pt x="13219406" y="1584047"/>
                  <a:pt x="13205973" y="1584918"/>
                </a:cubicBezTo>
                <a:cubicBezTo>
                  <a:pt x="13192663" y="1585664"/>
                  <a:pt x="13181966" y="1597232"/>
                  <a:pt x="13182215" y="1610541"/>
                </a:cubicBezTo>
                <a:close/>
                <a:moveTo>
                  <a:pt x="13119526" y="1584918"/>
                </a:moveTo>
                <a:cubicBezTo>
                  <a:pt x="13104972" y="1583922"/>
                  <a:pt x="13092409" y="1595863"/>
                  <a:pt x="13092658" y="1610416"/>
                </a:cubicBezTo>
                <a:cubicBezTo>
                  <a:pt x="13092907" y="1623726"/>
                  <a:pt x="13103977" y="1634796"/>
                  <a:pt x="13117535" y="1634920"/>
                </a:cubicBezTo>
                <a:cubicBezTo>
                  <a:pt x="13131217" y="1635169"/>
                  <a:pt x="13142412" y="1624596"/>
                  <a:pt x="13142909" y="1611038"/>
                </a:cubicBezTo>
                <a:cubicBezTo>
                  <a:pt x="13143407" y="1597605"/>
                  <a:pt x="13132959" y="1585913"/>
                  <a:pt x="13119649" y="1584918"/>
                </a:cubicBezTo>
                <a:close/>
                <a:moveTo>
                  <a:pt x="1174929" y="1612158"/>
                </a:moveTo>
                <a:cubicBezTo>
                  <a:pt x="1176298" y="1597729"/>
                  <a:pt x="1164605" y="1584918"/>
                  <a:pt x="1150052" y="1584793"/>
                </a:cubicBezTo>
                <a:cubicBezTo>
                  <a:pt x="1136619" y="1584793"/>
                  <a:pt x="1125548" y="1595490"/>
                  <a:pt x="1125051" y="1609048"/>
                </a:cubicBezTo>
                <a:cubicBezTo>
                  <a:pt x="1124553" y="1622731"/>
                  <a:pt x="1134877" y="1634050"/>
                  <a:pt x="1148435" y="1634796"/>
                </a:cubicBezTo>
                <a:cubicBezTo>
                  <a:pt x="1161993" y="1635542"/>
                  <a:pt x="1173810" y="1625467"/>
                  <a:pt x="1174929" y="1612158"/>
                </a:cubicBezTo>
                <a:close/>
                <a:moveTo>
                  <a:pt x="1768869" y="1499340"/>
                </a:moveTo>
                <a:cubicBezTo>
                  <a:pt x="1755436" y="1498843"/>
                  <a:pt x="1743743" y="1509291"/>
                  <a:pt x="1743121" y="1522352"/>
                </a:cubicBezTo>
                <a:cubicBezTo>
                  <a:pt x="1742499" y="1535163"/>
                  <a:pt x="1753694" y="1547229"/>
                  <a:pt x="1766630" y="1547975"/>
                </a:cubicBezTo>
                <a:cubicBezTo>
                  <a:pt x="1779815" y="1548721"/>
                  <a:pt x="1791134" y="1538149"/>
                  <a:pt x="1791756" y="1524591"/>
                </a:cubicBezTo>
                <a:cubicBezTo>
                  <a:pt x="1792378" y="1510535"/>
                  <a:pt x="1782800" y="1499838"/>
                  <a:pt x="1768869" y="1499340"/>
                </a:cubicBezTo>
                <a:close/>
                <a:moveTo>
                  <a:pt x="1705930" y="1523471"/>
                </a:moveTo>
                <a:cubicBezTo>
                  <a:pt x="1705930" y="1510286"/>
                  <a:pt x="1694984" y="1499465"/>
                  <a:pt x="1681302" y="1499340"/>
                </a:cubicBezTo>
                <a:cubicBezTo>
                  <a:pt x="1667246" y="1499340"/>
                  <a:pt x="1657171" y="1509416"/>
                  <a:pt x="1657296" y="1523471"/>
                </a:cubicBezTo>
                <a:cubicBezTo>
                  <a:pt x="1657296" y="1537029"/>
                  <a:pt x="1668241" y="1548099"/>
                  <a:pt x="1681426" y="1547975"/>
                </a:cubicBezTo>
                <a:cubicBezTo>
                  <a:pt x="1694487" y="1547975"/>
                  <a:pt x="1705930" y="1536407"/>
                  <a:pt x="1705930" y="1523471"/>
                </a:cubicBezTo>
                <a:close/>
                <a:moveTo>
                  <a:pt x="1616373" y="1522227"/>
                </a:moveTo>
                <a:cubicBezTo>
                  <a:pt x="1615751" y="1509167"/>
                  <a:pt x="1603934" y="1498718"/>
                  <a:pt x="1590501" y="1499340"/>
                </a:cubicBezTo>
                <a:cubicBezTo>
                  <a:pt x="1576569" y="1499962"/>
                  <a:pt x="1566992" y="1510660"/>
                  <a:pt x="1567738" y="1524715"/>
                </a:cubicBezTo>
                <a:cubicBezTo>
                  <a:pt x="1568484" y="1538273"/>
                  <a:pt x="1579804" y="1548721"/>
                  <a:pt x="1593113" y="1547975"/>
                </a:cubicBezTo>
                <a:cubicBezTo>
                  <a:pt x="1606049" y="1547229"/>
                  <a:pt x="1617119" y="1534915"/>
                  <a:pt x="1616373" y="1522227"/>
                </a:cubicBezTo>
                <a:close/>
                <a:moveTo>
                  <a:pt x="1478181" y="1524093"/>
                </a:moveTo>
                <a:cubicBezTo>
                  <a:pt x="1478554" y="1537775"/>
                  <a:pt x="1489624" y="1548473"/>
                  <a:pt x="1502933" y="1547975"/>
                </a:cubicBezTo>
                <a:cubicBezTo>
                  <a:pt x="1515869" y="1547477"/>
                  <a:pt x="1527188" y="1535661"/>
                  <a:pt x="1526815" y="1522849"/>
                </a:cubicBezTo>
                <a:cubicBezTo>
                  <a:pt x="1526442" y="1509789"/>
                  <a:pt x="1514999" y="1499092"/>
                  <a:pt x="1501565" y="1499340"/>
                </a:cubicBezTo>
                <a:cubicBezTo>
                  <a:pt x="1487510" y="1499589"/>
                  <a:pt x="1477683" y="1510038"/>
                  <a:pt x="1478181" y="1524093"/>
                </a:cubicBezTo>
                <a:close/>
                <a:moveTo>
                  <a:pt x="1390862" y="1522600"/>
                </a:moveTo>
                <a:cubicBezTo>
                  <a:pt x="1390489" y="1535412"/>
                  <a:pt x="1401684" y="1547353"/>
                  <a:pt x="1414620" y="1547975"/>
                </a:cubicBezTo>
                <a:cubicBezTo>
                  <a:pt x="1427805" y="1548473"/>
                  <a:pt x="1438999" y="1537900"/>
                  <a:pt x="1439497" y="1524342"/>
                </a:cubicBezTo>
                <a:cubicBezTo>
                  <a:pt x="1439994" y="1510286"/>
                  <a:pt x="1430292" y="1499714"/>
                  <a:pt x="1416237" y="1499340"/>
                </a:cubicBezTo>
                <a:cubicBezTo>
                  <a:pt x="1402803" y="1498967"/>
                  <a:pt x="1391235" y="1509540"/>
                  <a:pt x="1390862" y="1522600"/>
                </a:cubicBezTo>
                <a:close/>
                <a:moveTo>
                  <a:pt x="1350064" y="1522974"/>
                </a:moveTo>
                <a:cubicBezTo>
                  <a:pt x="1349939" y="1508918"/>
                  <a:pt x="1339615" y="1499092"/>
                  <a:pt x="1325436" y="1499340"/>
                </a:cubicBezTo>
                <a:cubicBezTo>
                  <a:pt x="1311629" y="1499714"/>
                  <a:pt x="1301056" y="1510535"/>
                  <a:pt x="1301305" y="1523844"/>
                </a:cubicBezTo>
                <a:cubicBezTo>
                  <a:pt x="1301678" y="1536780"/>
                  <a:pt x="1313370" y="1548099"/>
                  <a:pt x="1326306" y="1547851"/>
                </a:cubicBezTo>
                <a:cubicBezTo>
                  <a:pt x="1339367" y="1547602"/>
                  <a:pt x="1350064" y="1536283"/>
                  <a:pt x="1349939" y="1522849"/>
                </a:cubicBezTo>
                <a:close/>
                <a:moveTo>
                  <a:pt x="1237371" y="1499340"/>
                </a:moveTo>
                <a:cubicBezTo>
                  <a:pt x="1223937" y="1498967"/>
                  <a:pt x="1212369" y="1509416"/>
                  <a:pt x="1211872" y="1522476"/>
                </a:cubicBezTo>
                <a:cubicBezTo>
                  <a:pt x="1211374" y="1535288"/>
                  <a:pt x="1222569" y="1547353"/>
                  <a:pt x="1235505" y="1547975"/>
                </a:cubicBezTo>
                <a:cubicBezTo>
                  <a:pt x="1248814" y="1548597"/>
                  <a:pt x="1260009" y="1538149"/>
                  <a:pt x="1260506" y="1524466"/>
                </a:cubicBezTo>
                <a:cubicBezTo>
                  <a:pt x="1261128" y="1510411"/>
                  <a:pt x="1251426" y="1499838"/>
                  <a:pt x="1237371" y="1499340"/>
                </a:cubicBezTo>
                <a:close/>
                <a:moveTo>
                  <a:pt x="1150177" y="1499340"/>
                </a:moveTo>
                <a:cubicBezTo>
                  <a:pt x="1136121" y="1499216"/>
                  <a:pt x="1125922" y="1509291"/>
                  <a:pt x="1125922" y="1523222"/>
                </a:cubicBezTo>
                <a:cubicBezTo>
                  <a:pt x="1125922" y="1536780"/>
                  <a:pt x="1136743" y="1547851"/>
                  <a:pt x="1149928" y="1547975"/>
                </a:cubicBezTo>
                <a:cubicBezTo>
                  <a:pt x="1162864" y="1547975"/>
                  <a:pt x="1174432" y="1536532"/>
                  <a:pt x="1174556" y="1523596"/>
                </a:cubicBezTo>
                <a:cubicBezTo>
                  <a:pt x="1174681" y="1510411"/>
                  <a:pt x="1163735" y="1499465"/>
                  <a:pt x="1150177" y="1499340"/>
                </a:cubicBezTo>
                <a:close/>
                <a:moveTo>
                  <a:pt x="1832803" y="1524217"/>
                </a:moveTo>
                <a:cubicBezTo>
                  <a:pt x="1833301" y="1537153"/>
                  <a:pt x="1845242" y="1548348"/>
                  <a:pt x="1858178" y="1547975"/>
                </a:cubicBezTo>
                <a:cubicBezTo>
                  <a:pt x="1871238" y="1547602"/>
                  <a:pt x="1881811" y="1536034"/>
                  <a:pt x="1881562" y="1522600"/>
                </a:cubicBezTo>
                <a:cubicBezTo>
                  <a:pt x="1881189" y="1508669"/>
                  <a:pt x="1870741" y="1498843"/>
                  <a:pt x="1856561" y="1499340"/>
                </a:cubicBezTo>
                <a:cubicBezTo>
                  <a:pt x="1843003" y="1499838"/>
                  <a:pt x="1832306" y="1511033"/>
                  <a:pt x="1832803" y="1524217"/>
                </a:cubicBezTo>
                <a:close/>
                <a:moveTo>
                  <a:pt x="1061490" y="1499340"/>
                </a:moveTo>
                <a:cubicBezTo>
                  <a:pt x="1047434" y="1498718"/>
                  <a:pt x="1036737" y="1508420"/>
                  <a:pt x="1036364" y="1522352"/>
                </a:cubicBezTo>
                <a:cubicBezTo>
                  <a:pt x="1035991" y="1535785"/>
                  <a:pt x="1046439" y="1547477"/>
                  <a:pt x="1059500" y="1547975"/>
                </a:cubicBezTo>
                <a:cubicBezTo>
                  <a:pt x="1072311" y="1548473"/>
                  <a:pt x="1084377" y="1537278"/>
                  <a:pt x="1084999" y="1524466"/>
                </a:cubicBezTo>
                <a:cubicBezTo>
                  <a:pt x="1085621" y="1511157"/>
                  <a:pt x="1075172" y="1499962"/>
                  <a:pt x="1061490" y="1499340"/>
                </a:cubicBezTo>
                <a:close/>
                <a:moveTo>
                  <a:pt x="946807" y="1524093"/>
                </a:moveTo>
                <a:cubicBezTo>
                  <a:pt x="947180" y="1537775"/>
                  <a:pt x="958250" y="1548473"/>
                  <a:pt x="971559" y="1547975"/>
                </a:cubicBezTo>
                <a:cubicBezTo>
                  <a:pt x="984495" y="1547477"/>
                  <a:pt x="995815" y="1535661"/>
                  <a:pt x="995441" y="1522849"/>
                </a:cubicBezTo>
                <a:cubicBezTo>
                  <a:pt x="995068" y="1509789"/>
                  <a:pt x="983625" y="1499092"/>
                  <a:pt x="970191" y="1499340"/>
                </a:cubicBezTo>
                <a:cubicBezTo>
                  <a:pt x="956136" y="1499589"/>
                  <a:pt x="946309" y="1510038"/>
                  <a:pt x="946807" y="1524093"/>
                </a:cubicBezTo>
                <a:close/>
                <a:moveTo>
                  <a:pt x="857125" y="1522227"/>
                </a:moveTo>
                <a:cubicBezTo>
                  <a:pt x="856627" y="1535661"/>
                  <a:pt x="866951" y="1547353"/>
                  <a:pt x="880136" y="1547975"/>
                </a:cubicBezTo>
                <a:cubicBezTo>
                  <a:pt x="892823" y="1548597"/>
                  <a:pt x="905013" y="1537527"/>
                  <a:pt x="905760" y="1524591"/>
                </a:cubicBezTo>
                <a:cubicBezTo>
                  <a:pt x="906506" y="1511406"/>
                  <a:pt x="896057" y="1500087"/>
                  <a:pt x="882375" y="1499340"/>
                </a:cubicBezTo>
                <a:cubicBezTo>
                  <a:pt x="868320" y="1498594"/>
                  <a:pt x="857622" y="1508296"/>
                  <a:pt x="857125" y="1522227"/>
                </a:cubicBezTo>
                <a:close/>
                <a:moveTo>
                  <a:pt x="13052108" y="1523471"/>
                </a:moveTo>
                <a:cubicBezTo>
                  <a:pt x="13052233" y="1509416"/>
                  <a:pt x="13042157" y="1499216"/>
                  <a:pt x="13028101" y="1499340"/>
                </a:cubicBezTo>
                <a:cubicBezTo>
                  <a:pt x="13014419" y="1499340"/>
                  <a:pt x="13003473" y="1510162"/>
                  <a:pt x="13003473" y="1523347"/>
                </a:cubicBezTo>
                <a:cubicBezTo>
                  <a:pt x="13003473" y="1536283"/>
                  <a:pt x="13014917" y="1547851"/>
                  <a:pt x="13027977" y="1547975"/>
                </a:cubicBezTo>
                <a:cubicBezTo>
                  <a:pt x="13041162" y="1547975"/>
                  <a:pt x="13051984" y="1537153"/>
                  <a:pt x="13052108" y="1523471"/>
                </a:cubicBezTo>
                <a:close/>
                <a:moveTo>
                  <a:pt x="704007" y="1499340"/>
                </a:moveTo>
                <a:cubicBezTo>
                  <a:pt x="690449" y="1499962"/>
                  <a:pt x="679876" y="1511157"/>
                  <a:pt x="680498" y="1524342"/>
                </a:cubicBezTo>
                <a:cubicBezTo>
                  <a:pt x="681120" y="1537278"/>
                  <a:pt x="693185" y="1548473"/>
                  <a:pt x="705997" y="1547975"/>
                </a:cubicBezTo>
                <a:cubicBezTo>
                  <a:pt x="719057" y="1547477"/>
                  <a:pt x="729630" y="1535910"/>
                  <a:pt x="729132" y="1522476"/>
                </a:cubicBezTo>
                <a:cubicBezTo>
                  <a:pt x="728759" y="1508545"/>
                  <a:pt x="718187" y="1498843"/>
                  <a:pt x="704007" y="1499465"/>
                </a:cubicBezTo>
                <a:close/>
                <a:moveTo>
                  <a:pt x="614449" y="1499340"/>
                </a:moveTo>
                <a:cubicBezTo>
                  <a:pt x="600767" y="1499962"/>
                  <a:pt x="590318" y="1511157"/>
                  <a:pt x="590940" y="1524466"/>
                </a:cubicBezTo>
                <a:cubicBezTo>
                  <a:pt x="591562" y="1537402"/>
                  <a:pt x="603628" y="1548473"/>
                  <a:pt x="616439" y="1547975"/>
                </a:cubicBezTo>
                <a:cubicBezTo>
                  <a:pt x="629500" y="1547477"/>
                  <a:pt x="640073" y="1535910"/>
                  <a:pt x="639575" y="1522352"/>
                </a:cubicBezTo>
                <a:cubicBezTo>
                  <a:pt x="639078" y="1508420"/>
                  <a:pt x="628505" y="1498718"/>
                  <a:pt x="614449" y="1499340"/>
                </a:cubicBezTo>
                <a:close/>
                <a:moveTo>
                  <a:pt x="553625" y="1524715"/>
                </a:moveTo>
                <a:cubicBezTo>
                  <a:pt x="554495" y="1511530"/>
                  <a:pt x="543923" y="1500087"/>
                  <a:pt x="530365" y="1499340"/>
                </a:cubicBezTo>
                <a:cubicBezTo>
                  <a:pt x="516309" y="1498594"/>
                  <a:pt x="505488" y="1508172"/>
                  <a:pt x="504866" y="1522103"/>
                </a:cubicBezTo>
                <a:cubicBezTo>
                  <a:pt x="504244" y="1535537"/>
                  <a:pt x="514692" y="1547353"/>
                  <a:pt x="527753" y="1547975"/>
                </a:cubicBezTo>
                <a:cubicBezTo>
                  <a:pt x="540440" y="1548597"/>
                  <a:pt x="552754" y="1537651"/>
                  <a:pt x="553500" y="1524715"/>
                </a:cubicBezTo>
                <a:close/>
                <a:moveTo>
                  <a:pt x="415557" y="1524342"/>
                </a:moveTo>
                <a:cubicBezTo>
                  <a:pt x="416179" y="1537900"/>
                  <a:pt x="427374" y="1548473"/>
                  <a:pt x="440559" y="1547851"/>
                </a:cubicBezTo>
                <a:cubicBezTo>
                  <a:pt x="453495" y="1547229"/>
                  <a:pt x="464689" y="1535163"/>
                  <a:pt x="464192" y="1522352"/>
                </a:cubicBezTo>
                <a:cubicBezTo>
                  <a:pt x="463694" y="1509291"/>
                  <a:pt x="452126" y="1498718"/>
                  <a:pt x="438693" y="1499216"/>
                </a:cubicBezTo>
                <a:cubicBezTo>
                  <a:pt x="424762" y="1499589"/>
                  <a:pt x="415060" y="1510162"/>
                  <a:pt x="415557" y="1524342"/>
                </a:cubicBezTo>
                <a:close/>
                <a:moveTo>
                  <a:pt x="350006" y="1499340"/>
                </a:moveTo>
                <a:cubicBezTo>
                  <a:pt x="335951" y="1499340"/>
                  <a:pt x="325875" y="1509416"/>
                  <a:pt x="326000" y="1523471"/>
                </a:cubicBezTo>
                <a:cubicBezTo>
                  <a:pt x="326124" y="1537029"/>
                  <a:pt x="336946" y="1548099"/>
                  <a:pt x="350255" y="1547975"/>
                </a:cubicBezTo>
                <a:cubicBezTo>
                  <a:pt x="363315" y="1547975"/>
                  <a:pt x="374759" y="1536407"/>
                  <a:pt x="374759" y="1523347"/>
                </a:cubicBezTo>
                <a:cubicBezTo>
                  <a:pt x="374759" y="1510162"/>
                  <a:pt x="363813" y="1499340"/>
                  <a:pt x="350130" y="1499340"/>
                </a:cubicBezTo>
                <a:close/>
                <a:moveTo>
                  <a:pt x="238681" y="1523471"/>
                </a:moveTo>
                <a:cubicBezTo>
                  <a:pt x="238681" y="1536532"/>
                  <a:pt x="250249" y="1547975"/>
                  <a:pt x="263185" y="1547975"/>
                </a:cubicBezTo>
                <a:cubicBezTo>
                  <a:pt x="276370" y="1547975"/>
                  <a:pt x="287191" y="1537029"/>
                  <a:pt x="287316" y="1523347"/>
                </a:cubicBezTo>
                <a:cubicBezTo>
                  <a:pt x="287316" y="1509291"/>
                  <a:pt x="277241" y="1499216"/>
                  <a:pt x="263185" y="1499340"/>
                </a:cubicBezTo>
                <a:cubicBezTo>
                  <a:pt x="249503" y="1499340"/>
                  <a:pt x="238557" y="1510286"/>
                  <a:pt x="238681" y="1523471"/>
                </a:cubicBezTo>
                <a:close/>
                <a:moveTo>
                  <a:pt x="197758" y="1524342"/>
                </a:moveTo>
                <a:cubicBezTo>
                  <a:pt x="198380" y="1510162"/>
                  <a:pt x="188678" y="1499714"/>
                  <a:pt x="174623" y="1499216"/>
                </a:cubicBezTo>
                <a:cubicBezTo>
                  <a:pt x="161189" y="1498843"/>
                  <a:pt x="149621" y="1509291"/>
                  <a:pt x="149124" y="1522352"/>
                </a:cubicBezTo>
                <a:cubicBezTo>
                  <a:pt x="148626" y="1535163"/>
                  <a:pt x="159821" y="1547229"/>
                  <a:pt x="172757" y="1547851"/>
                </a:cubicBezTo>
                <a:cubicBezTo>
                  <a:pt x="185942" y="1548473"/>
                  <a:pt x="197261" y="1537900"/>
                  <a:pt x="197758" y="1524342"/>
                </a:cubicBezTo>
                <a:close/>
                <a:moveTo>
                  <a:pt x="108201" y="1524093"/>
                </a:moveTo>
                <a:cubicBezTo>
                  <a:pt x="108699" y="1510038"/>
                  <a:pt x="98748" y="1499589"/>
                  <a:pt x="84817" y="1499340"/>
                </a:cubicBezTo>
                <a:cubicBezTo>
                  <a:pt x="71383" y="1499092"/>
                  <a:pt x="59940" y="1509789"/>
                  <a:pt x="59566" y="1522849"/>
                </a:cubicBezTo>
                <a:cubicBezTo>
                  <a:pt x="59193" y="1535661"/>
                  <a:pt x="70512" y="1547602"/>
                  <a:pt x="83448" y="1547975"/>
                </a:cubicBezTo>
                <a:cubicBezTo>
                  <a:pt x="96758" y="1548473"/>
                  <a:pt x="107828" y="1537775"/>
                  <a:pt x="108201" y="1524093"/>
                </a:cubicBezTo>
                <a:close/>
                <a:moveTo>
                  <a:pt x="1945745" y="1499465"/>
                </a:moveTo>
                <a:cubicBezTo>
                  <a:pt x="1932187" y="1500211"/>
                  <a:pt x="1921739" y="1511530"/>
                  <a:pt x="1922485" y="1524715"/>
                </a:cubicBezTo>
                <a:cubicBezTo>
                  <a:pt x="1923231" y="1537651"/>
                  <a:pt x="1935421" y="1548721"/>
                  <a:pt x="1948233" y="1548099"/>
                </a:cubicBezTo>
                <a:cubicBezTo>
                  <a:pt x="1961293" y="1547477"/>
                  <a:pt x="1971742" y="1535785"/>
                  <a:pt x="1971120" y="1522227"/>
                </a:cubicBezTo>
                <a:cubicBezTo>
                  <a:pt x="1970498" y="1508296"/>
                  <a:pt x="1959801" y="1498718"/>
                  <a:pt x="1945745" y="1499465"/>
                </a:cubicBezTo>
                <a:close/>
                <a:moveTo>
                  <a:pt x="2012042" y="1524342"/>
                </a:moveTo>
                <a:cubicBezTo>
                  <a:pt x="2012540" y="1537278"/>
                  <a:pt x="2024481" y="1548473"/>
                  <a:pt x="2037417" y="1548099"/>
                </a:cubicBezTo>
                <a:cubicBezTo>
                  <a:pt x="2050478" y="1547726"/>
                  <a:pt x="2061050" y="1536159"/>
                  <a:pt x="2060802" y="1522725"/>
                </a:cubicBezTo>
                <a:cubicBezTo>
                  <a:pt x="2060428" y="1508794"/>
                  <a:pt x="2049980" y="1498967"/>
                  <a:pt x="2035800" y="1499465"/>
                </a:cubicBezTo>
                <a:cubicBezTo>
                  <a:pt x="2022242" y="1499962"/>
                  <a:pt x="2011545" y="1511157"/>
                  <a:pt x="2012042" y="1524342"/>
                </a:cubicBezTo>
                <a:close/>
                <a:moveTo>
                  <a:pt x="2147871" y="1524839"/>
                </a:moveTo>
                <a:cubicBezTo>
                  <a:pt x="2148742" y="1511655"/>
                  <a:pt x="2138169" y="1500211"/>
                  <a:pt x="2124611" y="1499465"/>
                </a:cubicBezTo>
                <a:cubicBezTo>
                  <a:pt x="2110556" y="1498718"/>
                  <a:pt x="2099734" y="1508296"/>
                  <a:pt x="2099112" y="1522227"/>
                </a:cubicBezTo>
                <a:cubicBezTo>
                  <a:pt x="2098490" y="1535661"/>
                  <a:pt x="2108814" y="1547477"/>
                  <a:pt x="2121999" y="1548099"/>
                </a:cubicBezTo>
                <a:cubicBezTo>
                  <a:pt x="2134686" y="1548721"/>
                  <a:pt x="2147000" y="1537775"/>
                  <a:pt x="2147747" y="1524839"/>
                </a:cubicBezTo>
                <a:close/>
                <a:moveTo>
                  <a:pt x="2214044" y="1499465"/>
                </a:moveTo>
                <a:cubicBezTo>
                  <a:pt x="2199989" y="1498843"/>
                  <a:pt x="2189292" y="1508420"/>
                  <a:pt x="2188794" y="1522352"/>
                </a:cubicBezTo>
                <a:cubicBezTo>
                  <a:pt x="2188296" y="1535785"/>
                  <a:pt x="2198745" y="1547477"/>
                  <a:pt x="2211805" y="1548099"/>
                </a:cubicBezTo>
                <a:cubicBezTo>
                  <a:pt x="2224617" y="1548721"/>
                  <a:pt x="2236682" y="1537527"/>
                  <a:pt x="2237429" y="1524591"/>
                </a:cubicBezTo>
                <a:cubicBezTo>
                  <a:pt x="2238175" y="1511406"/>
                  <a:pt x="2227602" y="1500087"/>
                  <a:pt x="2214044" y="1499465"/>
                </a:cubicBezTo>
                <a:close/>
                <a:moveTo>
                  <a:pt x="2301487" y="1499465"/>
                </a:moveTo>
                <a:cubicBezTo>
                  <a:pt x="2287556" y="1499962"/>
                  <a:pt x="2277854" y="1510535"/>
                  <a:pt x="2278476" y="1524591"/>
                </a:cubicBezTo>
                <a:cubicBezTo>
                  <a:pt x="2279098" y="1538273"/>
                  <a:pt x="2290292" y="1548721"/>
                  <a:pt x="2303602" y="1548099"/>
                </a:cubicBezTo>
                <a:cubicBezTo>
                  <a:pt x="2316538" y="1547477"/>
                  <a:pt x="2327732" y="1535412"/>
                  <a:pt x="2327110" y="1522600"/>
                </a:cubicBezTo>
                <a:cubicBezTo>
                  <a:pt x="2326613" y="1509540"/>
                  <a:pt x="2315045" y="1498967"/>
                  <a:pt x="2301487" y="1499465"/>
                </a:cubicBezTo>
                <a:close/>
                <a:moveTo>
                  <a:pt x="2388806" y="1499465"/>
                </a:moveTo>
                <a:cubicBezTo>
                  <a:pt x="2375123" y="1499589"/>
                  <a:pt x="2364177" y="1510286"/>
                  <a:pt x="2364302" y="1523596"/>
                </a:cubicBezTo>
                <a:cubicBezTo>
                  <a:pt x="2364302" y="1536532"/>
                  <a:pt x="2375870" y="1548099"/>
                  <a:pt x="2388930" y="1548099"/>
                </a:cubicBezTo>
                <a:cubicBezTo>
                  <a:pt x="2402239" y="1548099"/>
                  <a:pt x="2412936" y="1537153"/>
                  <a:pt x="2412936" y="1523471"/>
                </a:cubicBezTo>
                <a:cubicBezTo>
                  <a:pt x="2412936" y="1509416"/>
                  <a:pt x="2402861" y="1499340"/>
                  <a:pt x="2388806" y="1499465"/>
                </a:cubicBezTo>
                <a:close/>
                <a:moveTo>
                  <a:pt x="2477368" y="1499465"/>
                </a:moveTo>
                <a:cubicBezTo>
                  <a:pt x="2463810" y="1500087"/>
                  <a:pt x="2453237" y="1511406"/>
                  <a:pt x="2453983" y="1524591"/>
                </a:cubicBezTo>
                <a:cubicBezTo>
                  <a:pt x="2454730" y="1537527"/>
                  <a:pt x="2466795" y="1548597"/>
                  <a:pt x="2479607" y="1548099"/>
                </a:cubicBezTo>
                <a:cubicBezTo>
                  <a:pt x="2492667" y="1547477"/>
                  <a:pt x="2503116" y="1535910"/>
                  <a:pt x="2502618" y="1522352"/>
                </a:cubicBezTo>
                <a:cubicBezTo>
                  <a:pt x="2502121" y="1508420"/>
                  <a:pt x="2491548" y="1498718"/>
                  <a:pt x="2477368" y="1499465"/>
                </a:cubicBezTo>
                <a:close/>
                <a:moveTo>
                  <a:pt x="2569040" y="1499465"/>
                </a:moveTo>
                <a:cubicBezTo>
                  <a:pt x="2555606" y="1499092"/>
                  <a:pt x="2543914" y="1509540"/>
                  <a:pt x="2543416" y="1522600"/>
                </a:cubicBezTo>
                <a:cubicBezTo>
                  <a:pt x="2542919" y="1535412"/>
                  <a:pt x="2554114" y="1547477"/>
                  <a:pt x="2566925" y="1548099"/>
                </a:cubicBezTo>
                <a:cubicBezTo>
                  <a:pt x="2580234" y="1548721"/>
                  <a:pt x="2591429" y="1538273"/>
                  <a:pt x="2592051" y="1524591"/>
                </a:cubicBezTo>
                <a:cubicBezTo>
                  <a:pt x="2592673" y="1510535"/>
                  <a:pt x="2582971" y="1499962"/>
                  <a:pt x="2569040" y="1499465"/>
                </a:cubicBezTo>
                <a:close/>
                <a:moveTo>
                  <a:pt x="2655488" y="1499465"/>
                </a:moveTo>
                <a:cubicBezTo>
                  <a:pt x="2641432" y="1498967"/>
                  <a:pt x="2630984" y="1508918"/>
                  <a:pt x="2630735" y="1522849"/>
                </a:cubicBezTo>
                <a:cubicBezTo>
                  <a:pt x="2630486" y="1536283"/>
                  <a:pt x="2641183" y="1547726"/>
                  <a:pt x="2654244" y="1548099"/>
                </a:cubicBezTo>
                <a:cubicBezTo>
                  <a:pt x="2667180" y="1548473"/>
                  <a:pt x="2678996" y="1537153"/>
                  <a:pt x="2679370" y="1524217"/>
                </a:cubicBezTo>
                <a:cubicBezTo>
                  <a:pt x="2679867" y="1511033"/>
                  <a:pt x="2669170" y="1499838"/>
                  <a:pt x="2655488" y="1499465"/>
                </a:cubicBezTo>
                <a:close/>
                <a:moveTo>
                  <a:pt x="2744299" y="1499465"/>
                </a:moveTo>
                <a:cubicBezTo>
                  <a:pt x="2730243" y="1499465"/>
                  <a:pt x="2720168" y="1509664"/>
                  <a:pt x="2720292" y="1523596"/>
                </a:cubicBezTo>
                <a:cubicBezTo>
                  <a:pt x="2720417" y="1537153"/>
                  <a:pt x="2731363" y="1548099"/>
                  <a:pt x="2744547" y="1547975"/>
                </a:cubicBezTo>
                <a:cubicBezTo>
                  <a:pt x="2757484" y="1547975"/>
                  <a:pt x="2768927" y="1536283"/>
                  <a:pt x="2768927" y="1523347"/>
                </a:cubicBezTo>
                <a:cubicBezTo>
                  <a:pt x="2768927" y="1510162"/>
                  <a:pt x="2757857" y="1499340"/>
                  <a:pt x="2744299" y="1499340"/>
                </a:cubicBezTo>
                <a:close/>
                <a:moveTo>
                  <a:pt x="2832986" y="1499465"/>
                </a:moveTo>
                <a:cubicBezTo>
                  <a:pt x="2819054" y="1499962"/>
                  <a:pt x="2809352" y="1510535"/>
                  <a:pt x="2809974" y="1524591"/>
                </a:cubicBezTo>
                <a:cubicBezTo>
                  <a:pt x="2810596" y="1538273"/>
                  <a:pt x="2821791" y="1548721"/>
                  <a:pt x="2835100" y="1548099"/>
                </a:cubicBezTo>
                <a:cubicBezTo>
                  <a:pt x="2848036" y="1547477"/>
                  <a:pt x="2859231" y="1535412"/>
                  <a:pt x="2858609" y="1522600"/>
                </a:cubicBezTo>
                <a:cubicBezTo>
                  <a:pt x="2858111" y="1509540"/>
                  <a:pt x="2846543" y="1498967"/>
                  <a:pt x="2832986" y="1499465"/>
                </a:cubicBezTo>
                <a:close/>
                <a:moveTo>
                  <a:pt x="2924782" y="1499465"/>
                </a:moveTo>
                <a:cubicBezTo>
                  <a:pt x="2910726" y="1498718"/>
                  <a:pt x="2899905" y="1508296"/>
                  <a:pt x="2899407" y="1522227"/>
                </a:cubicBezTo>
                <a:cubicBezTo>
                  <a:pt x="2898910" y="1535661"/>
                  <a:pt x="2909234" y="1547353"/>
                  <a:pt x="2922294" y="1548099"/>
                </a:cubicBezTo>
                <a:cubicBezTo>
                  <a:pt x="2934981" y="1548721"/>
                  <a:pt x="2947296" y="1537651"/>
                  <a:pt x="2948042" y="1524839"/>
                </a:cubicBezTo>
                <a:cubicBezTo>
                  <a:pt x="2948788" y="1511655"/>
                  <a:pt x="2938340" y="1500211"/>
                  <a:pt x="2924782" y="1499589"/>
                </a:cubicBezTo>
                <a:close/>
                <a:moveTo>
                  <a:pt x="2985357" y="1524839"/>
                </a:moveTo>
                <a:cubicBezTo>
                  <a:pt x="2986104" y="1537775"/>
                  <a:pt x="2998418" y="1548846"/>
                  <a:pt x="3011105" y="1548099"/>
                </a:cubicBezTo>
                <a:cubicBezTo>
                  <a:pt x="3024166" y="1547477"/>
                  <a:pt x="3034614" y="1535785"/>
                  <a:pt x="3033992" y="1522227"/>
                </a:cubicBezTo>
                <a:cubicBezTo>
                  <a:pt x="3033370" y="1508296"/>
                  <a:pt x="3022673" y="1498718"/>
                  <a:pt x="3008617" y="1499465"/>
                </a:cubicBezTo>
                <a:cubicBezTo>
                  <a:pt x="2995060" y="1500211"/>
                  <a:pt x="2984611" y="1511530"/>
                  <a:pt x="2985357" y="1524839"/>
                </a:cubicBezTo>
                <a:close/>
                <a:moveTo>
                  <a:pt x="3098175" y="1548099"/>
                </a:moveTo>
                <a:cubicBezTo>
                  <a:pt x="3111360" y="1548846"/>
                  <a:pt x="3122803" y="1538397"/>
                  <a:pt x="3123425" y="1524839"/>
                </a:cubicBezTo>
                <a:cubicBezTo>
                  <a:pt x="3124172" y="1510784"/>
                  <a:pt x="3114594" y="1500087"/>
                  <a:pt x="3100663" y="1499465"/>
                </a:cubicBezTo>
                <a:cubicBezTo>
                  <a:pt x="3087229" y="1498967"/>
                  <a:pt x="3075537" y="1509291"/>
                  <a:pt x="3074791" y="1522352"/>
                </a:cubicBezTo>
                <a:cubicBezTo>
                  <a:pt x="3074168" y="1535039"/>
                  <a:pt x="3085239" y="1547353"/>
                  <a:pt x="3098175" y="1548099"/>
                </a:cubicBezTo>
                <a:close/>
                <a:moveTo>
                  <a:pt x="3164472" y="1523596"/>
                </a:moveTo>
                <a:cubicBezTo>
                  <a:pt x="3164472" y="1536656"/>
                  <a:pt x="3175916" y="1548099"/>
                  <a:pt x="3188976" y="1548099"/>
                </a:cubicBezTo>
                <a:cubicBezTo>
                  <a:pt x="3202161" y="1548099"/>
                  <a:pt x="3212982" y="1537153"/>
                  <a:pt x="3213107" y="1523596"/>
                </a:cubicBezTo>
                <a:cubicBezTo>
                  <a:pt x="3213107" y="1509540"/>
                  <a:pt x="3203156" y="1499465"/>
                  <a:pt x="3189101" y="1499465"/>
                </a:cubicBezTo>
                <a:cubicBezTo>
                  <a:pt x="3175418" y="1499465"/>
                  <a:pt x="3164472" y="1510286"/>
                  <a:pt x="3164472" y="1523596"/>
                </a:cubicBezTo>
                <a:close/>
                <a:moveTo>
                  <a:pt x="3276917" y="1499589"/>
                </a:moveTo>
                <a:cubicBezTo>
                  <a:pt x="3262861" y="1498967"/>
                  <a:pt x="3252164" y="1508545"/>
                  <a:pt x="3251666" y="1522476"/>
                </a:cubicBezTo>
                <a:cubicBezTo>
                  <a:pt x="3251169" y="1535910"/>
                  <a:pt x="3261617" y="1547602"/>
                  <a:pt x="3274677" y="1548224"/>
                </a:cubicBezTo>
                <a:cubicBezTo>
                  <a:pt x="3287489" y="1548846"/>
                  <a:pt x="3299554" y="1537651"/>
                  <a:pt x="3300301" y="1524715"/>
                </a:cubicBezTo>
                <a:cubicBezTo>
                  <a:pt x="3301047" y="1511530"/>
                  <a:pt x="3290475" y="1500211"/>
                  <a:pt x="3276917" y="1499589"/>
                </a:cubicBezTo>
                <a:close/>
                <a:moveTo>
                  <a:pt x="3365479" y="1499589"/>
                </a:moveTo>
                <a:cubicBezTo>
                  <a:pt x="3351423" y="1499465"/>
                  <a:pt x="3341224" y="1509540"/>
                  <a:pt x="3341348" y="1523596"/>
                </a:cubicBezTo>
                <a:cubicBezTo>
                  <a:pt x="3341348" y="1537278"/>
                  <a:pt x="3352170" y="1548224"/>
                  <a:pt x="3365354" y="1548224"/>
                </a:cubicBezTo>
                <a:cubicBezTo>
                  <a:pt x="3378291" y="1548224"/>
                  <a:pt x="3389858" y="1536780"/>
                  <a:pt x="3389983" y="1523720"/>
                </a:cubicBezTo>
                <a:cubicBezTo>
                  <a:pt x="3389983" y="1510411"/>
                  <a:pt x="3379161" y="1499714"/>
                  <a:pt x="3365479" y="1499589"/>
                </a:cubicBezTo>
                <a:close/>
                <a:moveTo>
                  <a:pt x="3430906" y="1522725"/>
                </a:moveTo>
                <a:cubicBezTo>
                  <a:pt x="3430532" y="1536283"/>
                  <a:pt x="3440981" y="1547726"/>
                  <a:pt x="3454041" y="1548224"/>
                </a:cubicBezTo>
                <a:cubicBezTo>
                  <a:pt x="3466853" y="1548721"/>
                  <a:pt x="3478918" y="1537527"/>
                  <a:pt x="3479540" y="1524591"/>
                </a:cubicBezTo>
                <a:cubicBezTo>
                  <a:pt x="3480162" y="1511281"/>
                  <a:pt x="3469714" y="1500087"/>
                  <a:pt x="3456031" y="1499589"/>
                </a:cubicBezTo>
                <a:cubicBezTo>
                  <a:pt x="3441851" y="1498967"/>
                  <a:pt x="3431403" y="1508669"/>
                  <a:pt x="3430906" y="1522600"/>
                </a:cubicBezTo>
                <a:close/>
                <a:moveTo>
                  <a:pt x="3516856" y="1524591"/>
                </a:moveTo>
                <a:cubicBezTo>
                  <a:pt x="3517353" y="1537527"/>
                  <a:pt x="3529294" y="1548721"/>
                  <a:pt x="3542230" y="1548348"/>
                </a:cubicBezTo>
                <a:cubicBezTo>
                  <a:pt x="3555291" y="1547975"/>
                  <a:pt x="3565863" y="1536407"/>
                  <a:pt x="3565615" y="1522974"/>
                </a:cubicBezTo>
                <a:cubicBezTo>
                  <a:pt x="3565242" y="1509042"/>
                  <a:pt x="3554793" y="1499216"/>
                  <a:pt x="3540613" y="1499714"/>
                </a:cubicBezTo>
                <a:cubicBezTo>
                  <a:pt x="3527055" y="1500211"/>
                  <a:pt x="3516358" y="1511406"/>
                  <a:pt x="3516856" y="1524591"/>
                </a:cubicBezTo>
                <a:close/>
                <a:moveTo>
                  <a:pt x="3655048" y="1524342"/>
                </a:moveTo>
                <a:cubicBezTo>
                  <a:pt x="3655546" y="1510286"/>
                  <a:pt x="3645594" y="1499838"/>
                  <a:pt x="3631663" y="1499589"/>
                </a:cubicBezTo>
                <a:cubicBezTo>
                  <a:pt x="3618230" y="1499340"/>
                  <a:pt x="3606786" y="1510038"/>
                  <a:pt x="3606413" y="1523098"/>
                </a:cubicBezTo>
                <a:cubicBezTo>
                  <a:pt x="3606040" y="1535910"/>
                  <a:pt x="3617359" y="1547851"/>
                  <a:pt x="3630295" y="1548224"/>
                </a:cubicBezTo>
                <a:cubicBezTo>
                  <a:pt x="3643604" y="1548721"/>
                  <a:pt x="3654675" y="1538024"/>
                  <a:pt x="3655048" y="1524342"/>
                </a:cubicBezTo>
                <a:close/>
                <a:moveTo>
                  <a:pt x="3744730" y="1522476"/>
                </a:moveTo>
                <a:cubicBezTo>
                  <a:pt x="3744232" y="1508545"/>
                  <a:pt x="3733535" y="1498967"/>
                  <a:pt x="3719355" y="1499589"/>
                </a:cubicBezTo>
                <a:cubicBezTo>
                  <a:pt x="3705797" y="1500336"/>
                  <a:pt x="3695224" y="1511655"/>
                  <a:pt x="3695971" y="1524839"/>
                </a:cubicBezTo>
                <a:cubicBezTo>
                  <a:pt x="3696717" y="1537775"/>
                  <a:pt x="3708907" y="1548846"/>
                  <a:pt x="3721594" y="1548224"/>
                </a:cubicBezTo>
                <a:cubicBezTo>
                  <a:pt x="3734654" y="1547602"/>
                  <a:pt x="3745103" y="1535910"/>
                  <a:pt x="3744605" y="1522476"/>
                </a:cubicBezTo>
                <a:close/>
                <a:moveTo>
                  <a:pt x="3811151" y="1499589"/>
                </a:moveTo>
                <a:cubicBezTo>
                  <a:pt x="3797718" y="1499216"/>
                  <a:pt x="3786026" y="1509664"/>
                  <a:pt x="3785528" y="1522725"/>
                </a:cubicBezTo>
                <a:cubicBezTo>
                  <a:pt x="3785030" y="1535537"/>
                  <a:pt x="3796225" y="1547602"/>
                  <a:pt x="3809037" y="1548224"/>
                </a:cubicBezTo>
                <a:cubicBezTo>
                  <a:pt x="3822346" y="1548846"/>
                  <a:pt x="3833541" y="1538397"/>
                  <a:pt x="3834163" y="1524715"/>
                </a:cubicBezTo>
                <a:cubicBezTo>
                  <a:pt x="3834784" y="1510660"/>
                  <a:pt x="3825082" y="1500087"/>
                  <a:pt x="3811151" y="1499589"/>
                </a:cubicBezTo>
                <a:close/>
                <a:moveTo>
                  <a:pt x="3897848" y="1499589"/>
                </a:moveTo>
                <a:cubicBezTo>
                  <a:pt x="3883668" y="1498967"/>
                  <a:pt x="3873220" y="1508669"/>
                  <a:pt x="3872722" y="1522600"/>
                </a:cubicBezTo>
                <a:cubicBezTo>
                  <a:pt x="3872349" y="1536034"/>
                  <a:pt x="3882797" y="1547602"/>
                  <a:pt x="3895982" y="1548099"/>
                </a:cubicBezTo>
                <a:cubicBezTo>
                  <a:pt x="3908794" y="1548597"/>
                  <a:pt x="3920859" y="1537402"/>
                  <a:pt x="3921481" y="1524466"/>
                </a:cubicBezTo>
                <a:cubicBezTo>
                  <a:pt x="3922103" y="1511281"/>
                  <a:pt x="3911530" y="1499962"/>
                  <a:pt x="3897972" y="1499465"/>
                </a:cubicBezTo>
                <a:close/>
                <a:moveTo>
                  <a:pt x="3987654" y="1499589"/>
                </a:moveTo>
                <a:cubicBezTo>
                  <a:pt x="3973598" y="1498843"/>
                  <a:pt x="3962777" y="1508420"/>
                  <a:pt x="3962279" y="1522352"/>
                </a:cubicBezTo>
                <a:cubicBezTo>
                  <a:pt x="3961782" y="1535785"/>
                  <a:pt x="3972106" y="1547477"/>
                  <a:pt x="3985167" y="1548224"/>
                </a:cubicBezTo>
                <a:cubicBezTo>
                  <a:pt x="3997854" y="1548846"/>
                  <a:pt x="4010168" y="1537775"/>
                  <a:pt x="4010914" y="1524964"/>
                </a:cubicBezTo>
                <a:cubicBezTo>
                  <a:pt x="4011660" y="1511779"/>
                  <a:pt x="4001212" y="1500336"/>
                  <a:pt x="3987654" y="1499714"/>
                </a:cubicBezTo>
                <a:close/>
                <a:moveTo>
                  <a:pt x="4100472" y="1524466"/>
                </a:moveTo>
                <a:cubicBezTo>
                  <a:pt x="4100969" y="1511281"/>
                  <a:pt x="4090396" y="1500087"/>
                  <a:pt x="4076714" y="1499589"/>
                </a:cubicBezTo>
                <a:cubicBezTo>
                  <a:pt x="4062658" y="1499092"/>
                  <a:pt x="4052086" y="1508794"/>
                  <a:pt x="4051712" y="1522849"/>
                </a:cubicBezTo>
                <a:cubicBezTo>
                  <a:pt x="4051339" y="1536283"/>
                  <a:pt x="4061912" y="1547851"/>
                  <a:pt x="4075097" y="1548224"/>
                </a:cubicBezTo>
                <a:cubicBezTo>
                  <a:pt x="4087909" y="1548597"/>
                  <a:pt x="4099850" y="1537402"/>
                  <a:pt x="4100472" y="1524466"/>
                </a:cubicBezTo>
                <a:close/>
                <a:moveTo>
                  <a:pt x="4186422" y="1522600"/>
                </a:moveTo>
                <a:cubicBezTo>
                  <a:pt x="4186049" y="1508669"/>
                  <a:pt x="4175476" y="1498967"/>
                  <a:pt x="4161296" y="1499465"/>
                </a:cubicBezTo>
                <a:cubicBezTo>
                  <a:pt x="4147614" y="1500087"/>
                  <a:pt x="4137165" y="1511157"/>
                  <a:pt x="4137787" y="1524466"/>
                </a:cubicBezTo>
                <a:cubicBezTo>
                  <a:pt x="4138409" y="1537402"/>
                  <a:pt x="4150474" y="1548597"/>
                  <a:pt x="4163286" y="1548099"/>
                </a:cubicBezTo>
                <a:cubicBezTo>
                  <a:pt x="4176347" y="1547602"/>
                  <a:pt x="4186920" y="1536034"/>
                  <a:pt x="4186422" y="1522600"/>
                </a:cubicBezTo>
                <a:close/>
                <a:moveTo>
                  <a:pt x="4250853" y="1499589"/>
                </a:moveTo>
                <a:cubicBezTo>
                  <a:pt x="4237296" y="1500211"/>
                  <a:pt x="4226723" y="1511406"/>
                  <a:pt x="4227345" y="1524591"/>
                </a:cubicBezTo>
                <a:cubicBezTo>
                  <a:pt x="4227967" y="1537527"/>
                  <a:pt x="4240032" y="1548721"/>
                  <a:pt x="4252844" y="1548224"/>
                </a:cubicBezTo>
                <a:cubicBezTo>
                  <a:pt x="4265904" y="1547726"/>
                  <a:pt x="4276477" y="1536159"/>
                  <a:pt x="4275979" y="1522725"/>
                </a:cubicBezTo>
                <a:cubicBezTo>
                  <a:pt x="4275606" y="1508794"/>
                  <a:pt x="4265034" y="1499092"/>
                  <a:pt x="4250853" y="1499714"/>
                </a:cubicBezTo>
                <a:close/>
                <a:moveTo>
                  <a:pt x="4341281" y="1499589"/>
                </a:moveTo>
                <a:cubicBezTo>
                  <a:pt x="4327599" y="1499714"/>
                  <a:pt x="4316653" y="1510411"/>
                  <a:pt x="4316778" y="1523720"/>
                </a:cubicBezTo>
                <a:cubicBezTo>
                  <a:pt x="4316778" y="1536656"/>
                  <a:pt x="4328346" y="1548224"/>
                  <a:pt x="4341406" y="1548224"/>
                </a:cubicBezTo>
                <a:cubicBezTo>
                  <a:pt x="4354715" y="1548224"/>
                  <a:pt x="4365412" y="1537278"/>
                  <a:pt x="4365412" y="1523596"/>
                </a:cubicBezTo>
                <a:cubicBezTo>
                  <a:pt x="4365412" y="1509540"/>
                  <a:pt x="4355337" y="1499465"/>
                  <a:pt x="4341281" y="1499589"/>
                </a:cubicBezTo>
                <a:close/>
                <a:moveTo>
                  <a:pt x="4427729" y="1499589"/>
                </a:moveTo>
                <a:cubicBezTo>
                  <a:pt x="4413674" y="1499714"/>
                  <a:pt x="4403847" y="1510038"/>
                  <a:pt x="4404096" y="1524217"/>
                </a:cubicBezTo>
                <a:cubicBezTo>
                  <a:pt x="4404469" y="1537900"/>
                  <a:pt x="4415291" y="1548597"/>
                  <a:pt x="4428724" y="1548224"/>
                </a:cubicBezTo>
                <a:cubicBezTo>
                  <a:pt x="4441660" y="1547851"/>
                  <a:pt x="4452980" y="1536159"/>
                  <a:pt x="4452855" y="1523222"/>
                </a:cubicBezTo>
                <a:cubicBezTo>
                  <a:pt x="4452606" y="1510162"/>
                  <a:pt x="4441287" y="1499465"/>
                  <a:pt x="4427854" y="1499589"/>
                </a:cubicBezTo>
                <a:close/>
                <a:moveTo>
                  <a:pt x="4542288" y="1523720"/>
                </a:moveTo>
                <a:cubicBezTo>
                  <a:pt x="4542288" y="1510535"/>
                  <a:pt x="4531342" y="1499714"/>
                  <a:pt x="4517784" y="1499589"/>
                </a:cubicBezTo>
                <a:cubicBezTo>
                  <a:pt x="4503729" y="1499589"/>
                  <a:pt x="4493529" y="1509540"/>
                  <a:pt x="4493653" y="1523596"/>
                </a:cubicBezTo>
                <a:cubicBezTo>
                  <a:pt x="4493653" y="1537153"/>
                  <a:pt x="4504599" y="1548224"/>
                  <a:pt x="4517784" y="1548224"/>
                </a:cubicBezTo>
                <a:cubicBezTo>
                  <a:pt x="4530845" y="1548224"/>
                  <a:pt x="4542288" y="1536780"/>
                  <a:pt x="4542288" y="1523720"/>
                </a:cubicBezTo>
                <a:close/>
                <a:moveTo>
                  <a:pt x="4607342" y="1499589"/>
                </a:moveTo>
                <a:cubicBezTo>
                  <a:pt x="4593286" y="1499465"/>
                  <a:pt x="4583087" y="1509540"/>
                  <a:pt x="4583211" y="1523596"/>
                </a:cubicBezTo>
                <a:cubicBezTo>
                  <a:pt x="4583211" y="1537278"/>
                  <a:pt x="4594032" y="1548224"/>
                  <a:pt x="4607217" y="1548224"/>
                </a:cubicBezTo>
                <a:cubicBezTo>
                  <a:pt x="4620153" y="1548224"/>
                  <a:pt x="4631721" y="1536780"/>
                  <a:pt x="4631846" y="1523720"/>
                </a:cubicBezTo>
                <a:cubicBezTo>
                  <a:pt x="4631846" y="1510411"/>
                  <a:pt x="4621024" y="1499714"/>
                  <a:pt x="4607342" y="1499589"/>
                </a:cubicBezTo>
                <a:close/>
                <a:moveTo>
                  <a:pt x="4697770" y="1499589"/>
                </a:moveTo>
                <a:cubicBezTo>
                  <a:pt x="4683590" y="1498967"/>
                  <a:pt x="4673142" y="1508669"/>
                  <a:pt x="4672644" y="1522600"/>
                </a:cubicBezTo>
                <a:cubicBezTo>
                  <a:pt x="4672271" y="1536034"/>
                  <a:pt x="4682719" y="1547602"/>
                  <a:pt x="4695904" y="1548099"/>
                </a:cubicBezTo>
                <a:cubicBezTo>
                  <a:pt x="4708716" y="1548597"/>
                  <a:pt x="4720781" y="1537402"/>
                  <a:pt x="4721403" y="1524466"/>
                </a:cubicBezTo>
                <a:cubicBezTo>
                  <a:pt x="4722025" y="1511281"/>
                  <a:pt x="4711452" y="1499962"/>
                  <a:pt x="4697894" y="1499465"/>
                </a:cubicBezTo>
                <a:close/>
                <a:moveTo>
                  <a:pt x="4782476" y="1499589"/>
                </a:moveTo>
                <a:cubicBezTo>
                  <a:pt x="4768794" y="1499962"/>
                  <a:pt x="4758097" y="1511033"/>
                  <a:pt x="4758594" y="1524342"/>
                </a:cubicBezTo>
                <a:cubicBezTo>
                  <a:pt x="4759092" y="1537278"/>
                  <a:pt x="4770908" y="1548597"/>
                  <a:pt x="4783720" y="1548224"/>
                </a:cubicBezTo>
                <a:cubicBezTo>
                  <a:pt x="4796781" y="1547851"/>
                  <a:pt x="4807478" y="1536407"/>
                  <a:pt x="4807229" y="1522974"/>
                </a:cubicBezTo>
                <a:cubicBezTo>
                  <a:pt x="4806980" y="1509042"/>
                  <a:pt x="4796532" y="1499092"/>
                  <a:pt x="4782476" y="1499589"/>
                </a:cubicBezTo>
                <a:close/>
                <a:moveTo>
                  <a:pt x="13118903" y="1499589"/>
                </a:moveTo>
                <a:cubicBezTo>
                  <a:pt x="13105470" y="1499216"/>
                  <a:pt x="13093901" y="1509664"/>
                  <a:pt x="13093403" y="1522725"/>
                </a:cubicBezTo>
                <a:cubicBezTo>
                  <a:pt x="13092907" y="1535537"/>
                  <a:pt x="13104100" y="1547602"/>
                  <a:pt x="13117037" y="1548224"/>
                </a:cubicBezTo>
                <a:cubicBezTo>
                  <a:pt x="13130347" y="1548846"/>
                  <a:pt x="13141540" y="1538397"/>
                  <a:pt x="13142038" y="1524715"/>
                </a:cubicBezTo>
                <a:cubicBezTo>
                  <a:pt x="13142661" y="1510660"/>
                  <a:pt x="13132959" y="1500087"/>
                  <a:pt x="13118903" y="1499589"/>
                </a:cubicBezTo>
                <a:close/>
                <a:moveTo>
                  <a:pt x="4848152" y="1522849"/>
                </a:moveTo>
                <a:cubicBezTo>
                  <a:pt x="4847778" y="1535785"/>
                  <a:pt x="4858849" y="1547602"/>
                  <a:pt x="4871909" y="1548224"/>
                </a:cubicBezTo>
                <a:cubicBezTo>
                  <a:pt x="4885094" y="1548721"/>
                  <a:pt x="4896289" y="1538149"/>
                  <a:pt x="4896786" y="1524591"/>
                </a:cubicBezTo>
                <a:cubicBezTo>
                  <a:pt x="4897284" y="1510535"/>
                  <a:pt x="4887582" y="1499962"/>
                  <a:pt x="4873526" y="1499589"/>
                </a:cubicBezTo>
                <a:cubicBezTo>
                  <a:pt x="4860093" y="1499216"/>
                  <a:pt x="4848525" y="1509789"/>
                  <a:pt x="4848152" y="1522849"/>
                </a:cubicBezTo>
                <a:close/>
                <a:moveTo>
                  <a:pt x="4937709" y="1523222"/>
                </a:moveTo>
                <a:cubicBezTo>
                  <a:pt x="4937585" y="1536159"/>
                  <a:pt x="4948904" y="1547851"/>
                  <a:pt x="4961840" y="1548099"/>
                </a:cubicBezTo>
                <a:cubicBezTo>
                  <a:pt x="4975149" y="1548348"/>
                  <a:pt x="4986095" y="1537651"/>
                  <a:pt x="4986344" y="1523969"/>
                </a:cubicBezTo>
                <a:cubicBezTo>
                  <a:pt x="4986717" y="1509913"/>
                  <a:pt x="4976766" y="1499589"/>
                  <a:pt x="4962711" y="1499465"/>
                </a:cubicBezTo>
                <a:cubicBezTo>
                  <a:pt x="4949277" y="1499340"/>
                  <a:pt x="4937834" y="1510038"/>
                  <a:pt x="4937709" y="1523222"/>
                </a:cubicBezTo>
                <a:close/>
                <a:moveTo>
                  <a:pt x="5047915" y="1499465"/>
                </a:moveTo>
                <a:cubicBezTo>
                  <a:pt x="5033983" y="1499962"/>
                  <a:pt x="5024281" y="1510660"/>
                  <a:pt x="5025027" y="1524715"/>
                </a:cubicBezTo>
                <a:cubicBezTo>
                  <a:pt x="5025774" y="1538273"/>
                  <a:pt x="5037093" y="1548846"/>
                  <a:pt x="5050278" y="1548099"/>
                </a:cubicBezTo>
                <a:cubicBezTo>
                  <a:pt x="5063214" y="1547353"/>
                  <a:pt x="5074284" y="1535163"/>
                  <a:pt x="5073662" y="1522476"/>
                </a:cubicBezTo>
                <a:cubicBezTo>
                  <a:pt x="5073040" y="1509416"/>
                  <a:pt x="5061348" y="1498967"/>
                  <a:pt x="5047915" y="1499465"/>
                </a:cubicBezTo>
                <a:close/>
                <a:moveTo>
                  <a:pt x="5138591" y="1499465"/>
                </a:moveTo>
                <a:cubicBezTo>
                  <a:pt x="5124536" y="1499465"/>
                  <a:pt x="5114461" y="1509664"/>
                  <a:pt x="5114585" y="1523596"/>
                </a:cubicBezTo>
                <a:cubicBezTo>
                  <a:pt x="5114710" y="1537153"/>
                  <a:pt x="5125655" y="1548099"/>
                  <a:pt x="5138840" y="1547975"/>
                </a:cubicBezTo>
                <a:cubicBezTo>
                  <a:pt x="5151776" y="1547975"/>
                  <a:pt x="5163220" y="1536283"/>
                  <a:pt x="5163220" y="1523347"/>
                </a:cubicBezTo>
                <a:cubicBezTo>
                  <a:pt x="5163220" y="1510162"/>
                  <a:pt x="5152149" y="1499340"/>
                  <a:pt x="5138591" y="1499340"/>
                </a:cubicBezTo>
                <a:close/>
                <a:moveTo>
                  <a:pt x="5204267" y="1524839"/>
                </a:moveTo>
                <a:cubicBezTo>
                  <a:pt x="5205013" y="1538397"/>
                  <a:pt x="5216332" y="1548846"/>
                  <a:pt x="5229517" y="1548099"/>
                </a:cubicBezTo>
                <a:cubicBezTo>
                  <a:pt x="5242453" y="1547353"/>
                  <a:pt x="5253524" y="1535163"/>
                  <a:pt x="5252901" y="1522352"/>
                </a:cubicBezTo>
                <a:cubicBezTo>
                  <a:pt x="5252280" y="1509291"/>
                  <a:pt x="5240463" y="1498843"/>
                  <a:pt x="5227029" y="1499465"/>
                </a:cubicBezTo>
                <a:cubicBezTo>
                  <a:pt x="5213098" y="1500087"/>
                  <a:pt x="5203520" y="1510784"/>
                  <a:pt x="5204267" y="1524839"/>
                </a:cubicBezTo>
                <a:close/>
                <a:moveTo>
                  <a:pt x="5315716" y="1499465"/>
                </a:moveTo>
                <a:cubicBezTo>
                  <a:pt x="5302282" y="1498967"/>
                  <a:pt x="5290590" y="1509416"/>
                  <a:pt x="5289968" y="1522476"/>
                </a:cubicBezTo>
                <a:cubicBezTo>
                  <a:pt x="5289346" y="1535288"/>
                  <a:pt x="5300541" y="1547353"/>
                  <a:pt x="5313477" y="1548099"/>
                </a:cubicBezTo>
                <a:cubicBezTo>
                  <a:pt x="5326662" y="1548846"/>
                  <a:pt x="5337981" y="1538273"/>
                  <a:pt x="5338603" y="1524715"/>
                </a:cubicBezTo>
                <a:cubicBezTo>
                  <a:pt x="5339225" y="1510660"/>
                  <a:pt x="5329647" y="1499962"/>
                  <a:pt x="5315716" y="1499465"/>
                </a:cubicBezTo>
                <a:close/>
                <a:moveTo>
                  <a:pt x="5404278" y="1499465"/>
                </a:moveTo>
                <a:cubicBezTo>
                  <a:pt x="5390721" y="1499465"/>
                  <a:pt x="5379650" y="1510286"/>
                  <a:pt x="5379526" y="1523471"/>
                </a:cubicBezTo>
                <a:cubicBezTo>
                  <a:pt x="5379526" y="1536407"/>
                  <a:pt x="5390969" y="1547975"/>
                  <a:pt x="5403905" y="1548099"/>
                </a:cubicBezTo>
                <a:cubicBezTo>
                  <a:pt x="5417090" y="1548224"/>
                  <a:pt x="5428036" y="1537278"/>
                  <a:pt x="5428160" y="1523720"/>
                </a:cubicBezTo>
                <a:cubicBezTo>
                  <a:pt x="5428285" y="1509664"/>
                  <a:pt x="5418210" y="1499465"/>
                  <a:pt x="5404154" y="1499465"/>
                </a:cubicBezTo>
                <a:close/>
                <a:moveTo>
                  <a:pt x="5492841" y="1499465"/>
                </a:moveTo>
                <a:cubicBezTo>
                  <a:pt x="5479283" y="1499962"/>
                  <a:pt x="5468585" y="1511157"/>
                  <a:pt x="5469208" y="1524342"/>
                </a:cubicBezTo>
                <a:cubicBezTo>
                  <a:pt x="5469705" y="1537278"/>
                  <a:pt x="5481770" y="1548473"/>
                  <a:pt x="5494582" y="1548099"/>
                </a:cubicBezTo>
                <a:cubicBezTo>
                  <a:pt x="5507643" y="1547602"/>
                  <a:pt x="5518215" y="1536159"/>
                  <a:pt x="5517842" y="1522600"/>
                </a:cubicBezTo>
                <a:cubicBezTo>
                  <a:pt x="5517469" y="1508669"/>
                  <a:pt x="5507020" y="1498843"/>
                  <a:pt x="5492841" y="1499465"/>
                </a:cubicBezTo>
                <a:close/>
                <a:moveTo>
                  <a:pt x="5556401" y="1522352"/>
                </a:moveTo>
                <a:cubicBezTo>
                  <a:pt x="5555904" y="1535785"/>
                  <a:pt x="5566228" y="1547477"/>
                  <a:pt x="5579413" y="1548099"/>
                </a:cubicBezTo>
                <a:cubicBezTo>
                  <a:pt x="5592100" y="1548721"/>
                  <a:pt x="5604290" y="1537651"/>
                  <a:pt x="5605036" y="1524715"/>
                </a:cubicBezTo>
                <a:cubicBezTo>
                  <a:pt x="5605782" y="1511530"/>
                  <a:pt x="5595334" y="1500211"/>
                  <a:pt x="5581652" y="1499465"/>
                </a:cubicBezTo>
                <a:cubicBezTo>
                  <a:pt x="5567596" y="1498718"/>
                  <a:pt x="5556899" y="1508420"/>
                  <a:pt x="5556401" y="1522352"/>
                </a:cubicBezTo>
                <a:close/>
                <a:moveTo>
                  <a:pt x="5671085" y="1499465"/>
                </a:moveTo>
                <a:cubicBezTo>
                  <a:pt x="5657029" y="1498843"/>
                  <a:pt x="5646332" y="1508545"/>
                  <a:pt x="5645959" y="1522476"/>
                </a:cubicBezTo>
                <a:cubicBezTo>
                  <a:pt x="5645586" y="1535910"/>
                  <a:pt x="5656034" y="1547602"/>
                  <a:pt x="5669094" y="1548099"/>
                </a:cubicBezTo>
                <a:cubicBezTo>
                  <a:pt x="5681906" y="1548597"/>
                  <a:pt x="5693972" y="1537402"/>
                  <a:pt x="5694594" y="1524591"/>
                </a:cubicBezTo>
                <a:cubicBezTo>
                  <a:pt x="5695215" y="1511281"/>
                  <a:pt x="5684767" y="1500087"/>
                  <a:pt x="5671085" y="1499465"/>
                </a:cubicBezTo>
                <a:close/>
                <a:moveTo>
                  <a:pt x="5758652" y="1499465"/>
                </a:moveTo>
                <a:cubicBezTo>
                  <a:pt x="5744721" y="1499962"/>
                  <a:pt x="5735019" y="1510535"/>
                  <a:pt x="5735641" y="1524591"/>
                </a:cubicBezTo>
                <a:cubicBezTo>
                  <a:pt x="5736263" y="1538273"/>
                  <a:pt x="5747457" y="1548721"/>
                  <a:pt x="5760767" y="1548099"/>
                </a:cubicBezTo>
                <a:cubicBezTo>
                  <a:pt x="5773703" y="1547477"/>
                  <a:pt x="5784898" y="1535412"/>
                  <a:pt x="5784275" y="1522600"/>
                </a:cubicBezTo>
                <a:cubicBezTo>
                  <a:pt x="5783778" y="1509540"/>
                  <a:pt x="5772210" y="1498967"/>
                  <a:pt x="5758652" y="1499465"/>
                </a:cubicBezTo>
                <a:close/>
                <a:moveTo>
                  <a:pt x="5848210" y="1499465"/>
                </a:moveTo>
                <a:cubicBezTo>
                  <a:pt x="5834278" y="1499838"/>
                  <a:pt x="5824576" y="1510411"/>
                  <a:pt x="5825074" y="1524591"/>
                </a:cubicBezTo>
                <a:cubicBezTo>
                  <a:pt x="5825696" y="1538273"/>
                  <a:pt x="5836766" y="1548721"/>
                  <a:pt x="5850075" y="1548099"/>
                </a:cubicBezTo>
                <a:cubicBezTo>
                  <a:pt x="5863011" y="1547477"/>
                  <a:pt x="5874206" y="1535412"/>
                  <a:pt x="5873708" y="1522600"/>
                </a:cubicBezTo>
                <a:cubicBezTo>
                  <a:pt x="5873211" y="1509540"/>
                  <a:pt x="5861643" y="1498967"/>
                  <a:pt x="5848210" y="1499465"/>
                </a:cubicBezTo>
                <a:close/>
                <a:moveTo>
                  <a:pt x="5936648" y="1499465"/>
                </a:moveTo>
                <a:cubicBezTo>
                  <a:pt x="5923214" y="1498967"/>
                  <a:pt x="5911522" y="1509291"/>
                  <a:pt x="5910900" y="1522476"/>
                </a:cubicBezTo>
                <a:cubicBezTo>
                  <a:pt x="5910278" y="1535163"/>
                  <a:pt x="5921348" y="1547353"/>
                  <a:pt x="5934284" y="1548099"/>
                </a:cubicBezTo>
                <a:cubicBezTo>
                  <a:pt x="5947469" y="1548846"/>
                  <a:pt x="5958788" y="1538397"/>
                  <a:pt x="5959534" y="1524715"/>
                </a:cubicBezTo>
                <a:cubicBezTo>
                  <a:pt x="5960281" y="1510660"/>
                  <a:pt x="5950579" y="1499962"/>
                  <a:pt x="5936648" y="1499465"/>
                </a:cubicBezTo>
                <a:close/>
                <a:moveTo>
                  <a:pt x="6049092" y="1523098"/>
                </a:moveTo>
                <a:cubicBezTo>
                  <a:pt x="6048967" y="1509042"/>
                  <a:pt x="6038643" y="1499216"/>
                  <a:pt x="6024464" y="1499465"/>
                </a:cubicBezTo>
                <a:cubicBezTo>
                  <a:pt x="6010656" y="1499838"/>
                  <a:pt x="6000084" y="1510660"/>
                  <a:pt x="6000333" y="1523969"/>
                </a:cubicBezTo>
                <a:cubicBezTo>
                  <a:pt x="6000706" y="1536905"/>
                  <a:pt x="6012398" y="1548224"/>
                  <a:pt x="6025334" y="1548099"/>
                </a:cubicBezTo>
                <a:cubicBezTo>
                  <a:pt x="6038395" y="1547851"/>
                  <a:pt x="6049092" y="1536532"/>
                  <a:pt x="6048967" y="1523098"/>
                </a:cubicBezTo>
                <a:close/>
                <a:moveTo>
                  <a:pt x="6138649" y="1523098"/>
                </a:moveTo>
                <a:cubicBezTo>
                  <a:pt x="6138525" y="1509042"/>
                  <a:pt x="6128201" y="1499216"/>
                  <a:pt x="6114021" y="1499465"/>
                </a:cubicBezTo>
                <a:cubicBezTo>
                  <a:pt x="6100214" y="1499838"/>
                  <a:pt x="6089642" y="1510660"/>
                  <a:pt x="6089890" y="1523969"/>
                </a:cubicBezTo>
                <a:cubicBezTo>
                  <a:pt x="6090263" y="1536905"/>
                  <a:pt x="6101956" y="1548224"/>
                  <a:pt x="6114891" y="1548099"/>
                </a:cubicBezTo>
                <a:cubicBezTo>
                  <a:pt x="6127952" y="1547851"/>
                  <a:pt x="6138649" y="1536532"/>
                  <a:pt x="6138525" y="1523098"/>
                </a:cubicBezTo>
                <a:close/>
                <a:moveTo>
                  <a:pt x="6200344" y="1499465"/>
                </a:moveTo>
                <a:cubicBezTo>
                  <a:pt x="6186413" y="1499838"/>
                  <a:pt x="6176711" y="1510411"/>
                  <a:pt x="6177208" y="1524591"/>
                </a:cubicBezTo>
                <a:cubicBezTo>
                  <a:pt x="6177830" y="1538273"/>
                  <a:pt x="6188901" y="1548721"/>
                  <a:pt x="6202210" y="1548099"/>
                </a:cubicBezTo>
                <a:cubicBezTo>
                  <a:pt x="6215146" y="1547477"/>
                  <a:pt x="6226341" y="1535412"/>
                  <a:pt x="6225844" y="1522600"/>
                </a:cubicBezTo>
                <a:cubicBezTo>
                  <a:pt x="6225346" y="1509540"/>
                  <a:pt x="6213778" y="1498967"/>
                  <a:pt x="6200344" y="1499465"/>
                </a:cubicBezTo>
                <a:close/>
                <a:moveTo>
                  <a:pt x="6266766" y="1523471"/>
                </a:moveTo>
                <a:cubicBezTo>
                  <a:pt x="6266766" y="1537029"/>
                  <a:pt x="6277588" y="1548099"/>
                  <a:pt x="6290772" y="1548099"/>
                </a:cubicBezTo>
                <a:cubicBezTo>
                  <a:pt x="6303833" y="1548099"/>
                  <a:pt x="6315277" y="1536656"/>
                  <a:pt x="6315400" y="1523596"/>
                </a:cubicBezTo>
                <a:cubicBezTo>
                  <a:pt x="6315400" y="1510286"/>
                  <a:pt x="6304579" y="1499589"/>
                  <a:pt x="6290897" y="1499465"/>
                </a:cubicBezTo>
                <a:cubicBezTo>
                  <a:pt x="6276841" y="1499340"/>
                  <a:pt x="6266642" y="1509416"/>
                  <a:pt x="6266766" y="1523471"/>
                </a:cubicBezTo>
                <a:close/>
                <a:moveTo>
                  <a:pt x="6381698" y="1499589"/>
                </a:moveTo>
                <a:cubicBezTo>
                  <a:pt x="6367642" y="1498843"/>
                  <a:pt x="6356821" y="1508420"/>
                  <a:pt x="6356324" y="1522352"/>
                </a:cubicBezTo>
                <a:cubicBezTo>
                  <a:pt x="6355826" y="1535785"/>
                  <a:pt x="6366150" y="1547477"/>
                  <a:pt x="6379210" y="1548224"/>
                </a:cubicBezTo>
                <a:cubicBezTo>
                  <a:pt x="6391898" y="1548846"/>
                  <a:pt x="6404212" y="1537775"/>
                  <a:pt x="6404958" y="1524964"/>
                </a:cubicBezTo>
                <a:cubicBezTo>
                  <a:pt x="6405704" y="1511779"/>
                  <a:pt x="6395256" y="1500336"/>
                  <a:pt x="6381698" y="1499714"/>
                </a:cubicBezTo>
                <a:close/>
                <a:moveTo>
                  <a:pt x="13382973" y="1499589"/>
                </a:moveTo>
                <a:cubicBezTo>
                  <a:pt x="13369042" y="1499962"/>
                  <a:pt x="13359215" y="1510411"/>
                  <a:pt x="13359837" y="1524591"/>
                </a:cubicBezTo>
                <a:cubicBezTo>
                  <a:pt x="13360335" y="1538273"/>
                  <a:pt x="13371529" y="1548846"/>
                  <a:pt x="13384714" y="1548224"/>
                </a:cubicBezTo>
                <a:cubicBezTo>
                  <a:pt x="13397651" y="1547726"/>
                  <a:pt x="13408844" y="1535661"/>
                  <a:pt x="13408472" y="1522849"/>
                </a:cubicBezTo>
                <a:cubicBezTo>
                  <a:pt x="13407974" y="1509789"/>
                  <a:pt x="13396530" y="1499216"/>
                  <a:pt x="13382973" y="1499589"/>
                </a:cubicBezTo>
                <a:close/>
                <a:moveTo>
                  <a:pt x="13270280" y="1524342"/>
                </a:moveTo>
                <a:cubicBezTo>
                  <a:pt x="13270652" y="1538024"/>
                  <a:pt x="13281723" y="1548721"/>
                  <a:pt x="13295033" y="1548224"/>
                </a:cubicBezTo>
                <a:cubicBezTo>
                  <a:pt x="13307968" y="1547726"/>
                  <a:pt x="13319288" y="1535910"/>
                  <a:pt x="13318914" y="1523098"/>
                </a:cubicBezTo>
                <a:cubicBezTo>
                  <a:pt x="13318542" y="1510038"/>
                  <a:pt x="13307098" y="1499340"/>
                  <a:pt x="13293665" y="1499589"/>
                </a:cubicBezTo>
                <a:cubicBezTo>
                  <a:pt x="13279609" y="1499838"/>
                  <a:pt x="13269782" y="1510286"/>
                  <a:pt x="13270280" y="1524342"/>
                </a:cubicBezTo>
                <a:close/>
                <a:moveTo>
                  <a:pt x="6491032" y="1522476"/>
                </a:moveTo>
                <a:cubicBezTo>
                  <a:pt x="6490535" y="1508545"/>
                  <a:pt x="6479838" y="1498967"/>
                  <a:pt x="6465658" y="1499589"/>
                </a:cubicBezTo>
                <a:cubicBezTo>
                  <a:pt x="6452100" y="1500336"/>
                  <a:pt x="6441527" y="1511655"/>
                  <a:pt x="6442274" y="1524839"/>
                </a:cubicBezTo>
                <a:cubicBezTo>
                  <a:pt x="6443020" y="1537775"/>
                  <a:pt x="6455210" y="1548846"/>
                  <a:pt x="6467897" y="1548224"/>
                </a:cubicBezTo>
                <a:cubicBezTo>
                  <a:pt x="6480957" y="1547602"/>
                  <a:pt x="6491406" y="1535910"/>
                  <a:pt x="6490909" y="1522476"/>
                </a:cubicBezTo>
                <a:close/>
                <a:moveTo>
                  <a:pt x="6531956" y="1524093"/>
                </a:moveTo>
                <a:cubicBezTo>
                  <a:pt x="6532204" y="1537029"/>
                  <a:pt x="6543896" y="1548348"/>
                  <a:pt x="6556833" y="1548224"/>
                </a:cubicBezTo>
                <a:cubicBezTo>
                  <a:pt x="6569893" y="1548099"/>
                  <a:pt x="6580714" y="1536780"/>
                  <a:pt x="6580590" y="1523222"/>
                </a:cubicBezTo>
                <a:cubicBezTo>
                  <a:pt x="6580590" y="1509167"/>
                  <a:pt x="6570142" y="1499216"/>
                  <a:pt x="6556086" y="1499589"/>
                </a:cubicBezTo>
                <a:cubicBezTo>
                  <a:pt x="6542280" y="1499838"/>
                  <a:pt x="6531707" y="1510660"/>
                  <a:pt x="6531956" y="1524093"/>
                </a:cubicBezTo>
                <a:close/>
                <a:moveTo>
                  <a:pt x="6646141" y="1499589"/>
                </a:moveTo>
                <a:cubicBezTo>
                  <a:pt x="6632583" y="1499589"/>
                  <a:pt x="6621513" y="1510411"/>
                  <a:pt x="6621389" y="1523596"/>
                </a:cubicBezTo>
                <a:cubicBezTo>
                  <a:pt x="6621389" y="1536532"/>
                  <a:pt x="6632832" y="1548099"/>
                  <a:pt x="6645768" y="1548224"/>
                </a:cubicBezTo>
                <a:cubicBezTo>
                  <a:pt x="6658953" y="1548348"/>
                  <a:pt x="6669898" y="1537402"/>
                  <a:pt x="6670023" y="1523844"/>
                </a:cubicBezTo>
                <a:cubicBezTo>
                  <a:pt x="6670147" y="1509789"/>
                  <a:pt x="6660072" y="1499589"/>
                  <a:pt x="6646017" y="1499589"/>
                </a:cubicBezTo>
                <a:close/>
                <a:moveTo>
                  <a:pt x="6736072" y="1499589"/>
                </a:moveTo>
                <a:cubicBezTo>
                  <a:pt x="6722638" y="1499465"/>
                  <a:pt x="6711194" y="1510162"/>
                  <a:pt x="6710946" y="1523222"/>
                </a:cubicBezTo>
                <a:cubicBezTo>
                  <a:pt x="6710697" y="1536159"/>
                  <a:pt x="6722016" y="1547851"/>
                  <a:pt x="6734952" y="1548224"/>
                </a:cubicBezTo>
                <a:cubicBezTo>
                  <a:pt x="6748262" y="1548597"/>
                  <a:pt x="6759207" y="1537900"/>
                  <a:pt x="6759581" y="1524217"/>
                </a:cubicBezTo>
                <a:cubicBezTo>
                  <a:pt x="6759954" y="1510162"/>
                  <a:pt x="6750003" y="1499838"/>
                  <a:pt x="6736072" y="1499589"/>
                </a:cubicBezTo>
                <a:close/>
                <a:moveTo>
                  <a:pt x="6846899" y="1524093"/>
                </a:moveTo>
                <a:cubicBezTo>
                  <a:pt x="6847148" y="1510660"/>
                  <a:pt x="6836575" y="1499838"/>
                  <a:pt x="6822768" y="1499589"/>
                </a:cubicBezTo>
                <a:cubicBezTo>
                  <a:pt x="6808713" y="1499340"/>
                  <a:pt x="6798389" y="1509291"/>
                  <a:pt x="6798264" y="1523222"/>
                </a:cubicBezTo>
                <a:cubicBezTo>
                  <a:pt x="6798264" y="1536780"/>
                  <a:pt x="6808837" y="1547975"/>
                  <a:pt x="6822022" y="1548224"/>
                </a:cubicBezTo>
                <a:cubicBezTo>
                  <a:pt x="6834958" y="1548348"/>
                  <a:pt x="6846650" y="1537029"/>
                  <a:pt x="6846899" y="1524093"/>
                </a:cubicBezTo>
                <a:close/>
                <a:moveTo>
                  <a:pt x="6911828" y="1499589"/>
                </a:moveTo>
                <a:cubicBezTo>
                  <a:pt x="6897772" y="1499589"/>
                  <a:pt x="6887697" y="1509664"/>
                  <a:pt x="6887822" y="1523720"/>
                </a:cubicBezTo>
                <a:cubicBezTo>
                  <a:pt x="6887946" y="1537278"/>
                  <a:pt x="6898768" y="1548348"/>
                  <a:pt x="6912077" y="1548224"/>
                </a:cubicBezTo>
                <a:cubicBezTo>
                  <a:pt x="6925137" y="1548224"/>
                  <a:pt x="6936581" y="1536656"/>
                  <a:pt x="6936581" y="1523596"/>
                </a:cubicBezTo>
                <a:cubicBezTo>
                  <a:pt x="6936581" y="1510411"/>
                  <a:pt x="6925635" y="1499589"/>
                  <a:pt x="6911953" y="1499589"/>
                </a:cubicBezTo>
                <a:close/>
                <a:moveTo>
                  <a:pt x="7000515" y="1499589"/>
                </a:moveTo>
                <a:cubicBezTo>
                  <a:pt x="6986584" y="1499962"/>
                  <a:pt x="6976881" y="1510535"/>
                  <a:pt x="6977379" y="1524715"/>
                </a:cubicBezTo>
                <a:cubicBezTo>
                  <a:pt x="6978001" y="1538397"/>
                  <a:pt x="6989072" y="1548846"/>
                  <a:pt x="7002381" y="1548224"/>
                </a:cubicBezTo>
                <a:cubicBezTo>
                  <a:pt x="7015317" y="1547602"/>
                  <a:pt x="7026512" y="1535537"/>
                  <a:pt x="7026014" y="1522725"/>
                </a:cubicBezTo>
                <a:cubicBezTo>
                  <a:pt x="7025516" y="1509664"/>
                  <a:pt x="7013949" y="1499092"/>
                  <a:pt x="7000515" y="1499589"/>
                </a:cubicBezTo>
                <a:close/>
                <a:moveTo>
                  <a:pt x="7111964" y="1523222"/>
                </a:moveTo>
                <a:cubicBezTo>
                  <a:pt x="7111840" y="1509167"/>
                  <a:pt x="7101516" y="1499340"/>
                  <a:pt x="7087335" y="1499589"/>
                </a:cubicBezTo>
                <a:cubicBezTo>
                  <a:pt x="7073529" y="1499962"/>
                  <a:pt x="7062956" y="1510784"/>
                  <a:pt x="7063205" y="1524093"/>
                </a:cubicBezTo>
                <a:cubicBezTo>
                  <a:pt x="7063578" y="1537029"/>
                  <a:pt x="7075270" y="1548348"/>
                  <a:pt x="7088206" y="1548224"/>
                </a:cubicBezTo>
                <a:cubicBezTo>
                  <a:pt x="7101267" y="1547975"/>
                  <a:pt x="7112089" y="1536656"/>
                  <a:pt x="7111840" y="1523222"/>
                </a:cubicBezTo>
                <a:close/>
                <a:moveTo>
                  <a:pt x="7152762" y="1522849"/>
                </a:moveTo>
                <a:cubicBezTo>
                  <a:pt x="7152390" y="1535785"/>
                  <a:pt x="7163459" y="1547602"/>
                  <a:pt x="7176520" y="1548224"/>
                </a:cubicBezTo>
                <a:cubicBezTo>
                  <a:pt x="7189705" y="1548721"/>
                  <a:pt x="7200899" y="1538149"/>
                  <a:pt x="7201397" y="1524591"/>
                </a:cubicBezTo>
                <a:cubicBezTo>
                  <a:pt x="7201895" y="1510535"/>
                  <a:pt x="7192193" y="1499962"/>
                  <a:pt x="7178137" y="1499589"/>
                </a:cubicBezTo>
                <a:cubicBezTo>
                  <a:pt x="7164704" y="1499216"/>
                  <a:pt x="7153136" y="1509789"/>
                  <a:pt x="7152762" y="1522849"/>
                </a:cubicBezTo>
                <a:close/>
                <a:moveTo>
                  <a:pt x="7242320" y="1523596"/>
                </a:moveTo>
                <a:cubicBezTo>
                  <a:pt x="7242320" y="1536656"/>
                  <a:pt x="7253763" y="1548099"/>
                  <a:pt x="7266824" y="1548099"/>
                </a:cubicBezTo>
                <a:cubicBezTo>
                  <a:pt x="7280009" y="1548099"/>
                  <a:pt x="7290830" y="1537153"/>
                  <a:pt x="7290954" y="1523596"/>
                </a:cubicBezTo>
                <a:cubicBezTo>
                  <a:pt x="7290954" y="1509540"/>
                  <a:pt x="7281003" y="1499465"/>
                  <a:pt x="7266948" y="1499465"/>
                </a:cubicBezTo>
                <a:cubicBezTo>
                  <a:pt x="7253266" y="1499465"/>
                  <a:pt x="7242320" y="1510286"/>
                  <a:pt x="7242320" y="1523596"/>
                </a:cubicBezTo>
                <a:close/>
                <a:moveTo>
                  <a:pt x="7352525" y="1499465"/>
                </a:moveTo>
                <a:cubicBezTo>
                  <a:pt x="7338594" y="1499962"/>
                  <a:pt x="7328892" y="1510660"/>
                  <a:pt x="7329639" y="1524715"/>
                </a:cubicBezTo>
                <a:cubicBezTo>
                  <a:pt x="7330385" y="1538273"/>
                  <a:pt x="7341704" y="1548846"/>
                  <a:pt x="7354888" y="1548099"/>
                </a:cubicBezTo>
                <a:cubicBezTo>
                  <a:pt x="7367825" y="1547353"/>
                  <a:pt x="7378895" y="1535163"/>
                  <a:pt x="7378273" y="1522476"/>
                </a:cubicBezTo>
                <a:cubicBezTo>
                  <a:pt x="7377651" y="1509416"/>
                  <a:pt x="7365959" y="1498967"/>
                  <a:pt x="7352525" y="1499465"/>
                </a:cubicBezTo>
                <a:close/>
                <a:moveTo>
                  <a:pt x="7444073" y="1499465"/>
                </a:moveTo>
                <a:cubicBezTo>
                  <a:pt x="7429893" y="1498967"/>
                  <a:pt x="7419444" y="1508669"/>
                  <a:pt x="7419072" y="1522600"/>
                </a:cubicBezTo>
                <a:cubicBezTo>
                  <a:pt x="7418698" y="1536034"/>
                  <a:pt x="7429271" y="1547602"/>
                  <a:pt x="7442332" y="1548099"/>
                </a:cubicBezTo>
                <a:cubicBezTo>
                  <a:pt x="7455143" y="1548473"/>
                  <a:pt x="7467084" y="1537278"/>
                  <a:pt x="7467706" y="1524342"/>
                </a:cubicBezTo>
                <a:cubicBezTo>
                  <a:pt x="7468328" y="1511157"/>
                  <a:pt x="7457631" y="1499962"/>
                  <a:pt x="7444073" y="1499465"/>
                </a:cubicBezTo>
                <a:close/>
                <a:moveTo>
                  <a:pt x="7557263" y="1524342"/>
                </a:moveTo>
                <a:cubicBezTo>
                  <a:pt x="7557761" y="1511157"/>
                  <a:pt x="7547188" y="1499962"/>
                  <a:pt x="7533505" y="1499465"/>
                </a:cubicBezTo>
                <a:cubicBezTo>
                  <a:pt x="7519451" y="1498967"/>
                  <a:pt x="7508877" y="1508669"/>
                  <a:pt x="7508505" y="1522725"/>
                </a:cubicBezTo>
                <a:cubicBezTo>
                  <a:pt x="7508131" y="1536159"/>
                  <a:pt x="7518704" y="1547726"/>
                  <a:pt x="7531889" y="1548099"/>
                </a:cubicBezTo>
                <a:cubicBezTo>
                  <a:pt x="7544700" y="1548473"/>
                  <a:pt x="7556642" y="1537278"/>
                  <a:pt x="7557263" y="1524342"/>
                </a:cubicBezTo>
                <a:close/>
                <a:moveTo>
                  <a:pt x="7598186" y="1523347"/>
                </a:moveTo>
                <a:cubicBezTo>
                  <a:pt x="7598186" y="1536905"/>
                  <a:pt x="7609007" y="1547975"/>
                  <a:pt x="7622192" y="1547975"/>
                </a:cubicBezTo>
                <a:cubicBezTo>
                  <a:pt x="7635253" y="1547975"/>
                  <a:pt x="7646697" y="1536532"/>
                  <a:pt x="7646821" y="1523471"/>
                </a:cubicBezTo>
                <a:cubicBezTo>
                  <a:pt x="7646821" y="1510162"/>
                  <a:pt x="7636000" y="1499465"/>
                  <a:pt x="7622317" y="1499340"/>
                </a:cubicBezTo>
                <a:cubicBezTo>
                  <a:pt x="7608261" y="1499216"/>
                  <a:pt x="7598061" y="1509291"/>
                  <a:pt x="7598186" y="1523347"/>
                </a:cubicBezTo>
                <a:close/>
                <a:moveTo>
                  <a:pt x="7708765" y="1499340"/>
                </a:moveTo>
                <a:cubicBezTo>
                  <a:pt x="7695083" y="1499340"/>
                  <a:pt x="7684137" y="1510162"/>
                  <a:pt x="7684137" y="1523347"/>
                </a:cubicBezTo>
                <a:cubicBezTo>
                  <a:pt x="7684137" y="1536283"/>
                  <a:pt x="7695580" y="1547851"/>
                  <a:pt x="7708640" y="1547975"/>
                </a:cubicBezTo>
                <a:cubicBezTo>
                  <a:pt x="7721825" y="1547975"/>
                  <a:pt x="7732646" y="1537029"/>
                  <a:pt x="7732895" y="1523471"/>
                </a:cubicBezTo>
                <a:cubicBezTo>
                  <a:pt x="7733020" y="1509416"/>
                  <a:pt x="7722945" y="1499216"/>
                  <a:pt x="7708889" y="1499340"/>
                </a:cubicBezTo>
                <a:close/>
                <a:moveTo>
                  <a:pt x="7822329" y="1524342"/>
                </a:moveTo>
                <a:cubicBezTo>
                  <a:pt x="7822950" y="1510162"/>
                  <a:pt x="7813249" y="1499714"/>
                  <a:pt x="7799193" y="1499216"/>
                </a:cubicBezTo>
                <a:cubicBezTo>
                  <a:pt x="7785759" y="1498843"/>
                  <a:pt x="7774191" y="1509291"/>
                  <a:pt x="7773694" y="1522352"/>
                </a:cubicBezTo>
                <a:cubicBezTo>
                  <a:pt x="7773196" y="1535163"/>
                  <a:pt x="7784391" y="1547229"/>
                  <a:pt x="7797327" y="1547851"/>
                </a:cubicBezTo>
                <a:cubicBezTo>
                  <a:pt x="7810512" y="1548473"/>
                  <a:pt x="7821831" y="1537900"/>
                  <a:pt x="7822329" y="1524342"/>
                </a:cubicBezTo>
                <a:close/>
                <a:moveTo>
                  <a:pt x="7911886" y="1524093"/>
                </a:moveTo>
                <a:cubicBezTo>
                  <a:pt x="7912383" y="1510038"/>
                  <a:pt x="7902433" y="1499589"/>
                  <a:pt x="7888502" y="1499340"/>
                </a:cubicBezTo>
                <a:cubicBezTo>
                  <a:pt x="7875068" y="1499092"/>
                  <a:pt x="7863625" y="1509789"/>
                  <a:pt x="7863251" y="1522849"/>
                </a:cubicBezTo>
                <a:cubicBezTo>
                  <a:pt x="7862878" y="1535661"/>
                  <a:pt x="7874197" y="1547602"/>
                  <a:pt x="7887134" y="1547975"/>
                </a:cubicBezTo>
                <a:cubicBezTo>
                  <a:pt x="7900442" y="1548473"/>
                  <a:pt x="7911513" y="1537775"/>
                  <a:pt x="7911886" y="1524093"/>
                </a:cubicBezTo>
                <a:close/>
                <a:moveTo>
                  <a:pt x="7999204" y="1523471"/>
                </a:moveTo>
                <a:cubicBezTo>
                  <a:pt x="7999204" y="1510286"/>
                  <a:pt x="7988259" y="1499465"/>
                  <a:pt x="7974576" y="1499340"/>
                </a:cubicBezTo>
                <a:cubicBezTo>
                  <a:pt x="7960520" y="1499340"/>
                  <a:pt x="7950445" y="1509416"/>
                  <a:pt x="7950570" y="1523471"/>
                </a:cubicBezTo>
                <a:cubicBezTo>
                  <a:pt x="7950570" y="1537029"/>
                  <a:pt x="7961516" y="1548099"/>
                  <a:pt x="7974701" y="1547975"/>
                </a:cubicBezTo>
                <a:cubicBezTo>
                  <a:pt x="7987761" y="1547975"/>
                  <a:pt x="7999204" y="1536407"/>
                  <a:pt x="7999204" y="1523471"/>
                </a:cubicBezTo>
                <a:close/>
                <a:moveTo>
                  <a:pt x="8063138" y="1499340"/>
                </a:moveTo>
                <a:cubicBezTo>
                  <a:pt x="8049207" y="1499838"/>
                  <a:pt x="8039506" y="1510411"/>
                  <a:pt x="8040127" y="1524466"/>
                </a:cubicBezTo>
                <a:cubicBezTo>
                  <a:pt x="8040749" y="1538149"/>
                  <a:pt x="8051944" y="1548597"/>
                  <a:pt x="8065253" y="1547975"/>
                </a:cubicBezTo>
                <a:cubicBezTo>
                  <a:pt x="8078189" y="1547353"/>
                  <a:pt x="8089383" y="1535288"/>
                  <a:pt x="8088762" y="1522476"/>
                </a:cubicBezTo>
                <a:cubicBezTo>
                  <a:pt x="8088264" y="1509416"/>
                  <a:pt x="8076697" y="1498843"/>
                  <a:pt x="8063138" y="1499340"/>
                </a:cubicBezTo>
                <a:close/>
                <a:moveTo>
                  <a:pt x="8154313" y="1499340"/>
                </a:moveTo>
                <a:cubicBezTo>
                  <a:pt x="8140257" y="1498843"/>
                  <a:pt x="8129809" y="1508794"/>
                  <a:pt x="8129560" y="1522725"/>
                </a:cubicBezTo>
                <a:cubicBezTo>
                  <a:pt x="8129311" y="1536159"/>
                  <a:pt x="8140008" y="1547602"/>
                  <a:pt x="8153069" y="1547975"/>
                </a:cubicBezTo>
                <a:cubicBezTo>
                  <a:pt x="8166005" y="1548348"/>
                  <a:pt x="8177822" y="1537029"/>
                  <a:pt x="8178195" y="1524093"/>
                </a:cubicBezTo>
                <a:cubicBezTo>
                  <a:pt x="8178693" y="1510908"/>
                  <a:pt x="8167995" y="1499714"/>
                  <a:pt x="8154313" y="1499340"/>
                </a:cubicBezTo>
                <a:close/>
                <a:moveTo>
                  <a:pt x="8239019" y="1499340"/>
                </a:moveTo>
                <a:cubicBezTo>
                  <a:pt x="8225461" y="1499962"/>
                  <a:pt x="8214888" y="1511157"/>
                  <a:pt x="8215510" y="1524342"/>
                </a:cubicBezTo>
                <a:cubicBezTo>
                  <a:pt x="8216132" y="1537278"/>
                  <a:pt x="8228198" y="1548473"/>
                  <a:pt x="8241009" y="1547975"/>
                </a:cubicBezTo>
                <a:cubicBezTo>
                  <a:pt x="8254070" y="1547477"/>
                  <a:pt x="8264643" y="1535910"/>
                  <a:pt x="8264269" y="1522476"/>
                </a:cubicBezTo>
                <a:cubicBezTo>
                  <a:pt x="8263896" y="1508545"/>
                  <a:pt x="8253324" y="1498843"/>
                  <a:pt x="8239144" y="1499465"/>
                </a:cubicBezTo>
                <a:close/>
                <a:moveTo>
                  <a:pt x="8329696" y="1499340"/>
                </a:moveTo>
                <a:cubicBezTo>
                  <a:pt x="8316138" y="1499340"/>
                  <a:pt x="8305068" y="1510162"/>
                  <a:pt x="8304943" y="1523347"/>
                </a:cubicBezTo>
                <a:cubicBezTo>
                  <a:pt x="8304943" y="1536283"/>
                  <a:pt x="8316387" y="1547851"/>
                  <a:pt x="8329323" y="1547975"/>
                </a:cubicBezTo>
                <a:cubicBezTo>
                  <a:pt x="8342508" y="1548099"/>
                  <a:pt x="8353454" y="1537153"/>
                  <a:pt x="8353578" y="1523596"/>
                </a:cubicBezTo>
                <a:cubicBezTo>
                  <a:pt x="8353702" y="1509540"/>
                  <a:pt x="8343627" y="1499340"/>
                  <a:pt x="8329571" y="1499340"/>
                </a:cubicBezTo>
                <a:close/>
                <a:moveTo>
                  <a:pt x="8420248" y="1499340"/>
                </a:moveTo>
                <a:cubicBezTo>
                  <a:pt x="8406815" y="1498843"/>
                  <a:pt x="8395122" y="1509291"/>
                  <a:pt x="8394501" y="1522352"/>
                </a:cubicBezTo>
                <a:cubicBezTo>
                  <a:pt x="8393879" y="1535163"/>
                  <a:pt x="8405073" y="1547229"/>
                  <a:pt x="8418010" y="1547975"/>
                </a:cubicBezTo>
                <a:cubicBezTo>
                  <a:pt x="8431194" y="1548721"/>
                  <a:pt x="8442513" y="1538149"/>
                  <a:pt x="8443135" y="1524591"/>
                </a:cubicBezTo>
                <a:cubicBezTo>
                  <a:pt x="8443757" y="1510535"/>
                  <a:pt x="8434180" y="1499838"/>
                  <a:pt x="8420248" y="1499340"/>
                </a:cubicBezTo>
                <a:close/>
                <a:moveTo>
                  <a:pt x="13182962" y="1523471"/>
                </a:moveTo>
                <a:cubicBezTo>
                  <a:pt x="13182962" y="1536532"/>
                  <a:pt x="13194404" y="1547975"/>
                  <a:pt x="13207465" y="1547975"/>
                </a:cubicBezTo>
                <a:cubicBezTo>
                  <a:pt x="13220649" y="1547975"/>
                  <a:pt x="13231472" y="1537029"/>
                  <a:pt x="13231595" y="1523471"/>
                </a:cubicBezTo>
                <a:cubicBezTo>
                  <a:pt x="13231595" y="1509416"/>
                  <a:pt x="13221645" y="1499340"/>
                  <a:pt x="13207590" y="1499340"/>
                </a:cubicBezTo>
                <a:cubicBezTo>
                  <a:pt x="13193908" y="1499340"/>
                  <a:pt x="13182962" y="1510162"/>
                  <a:pt x="13182962" y="1523471"/>
                </a:cubicBezTo>
                <a:close/>
                <a:moveTo>
                  <a:pt x="8484183" y="1522227"/>
                </a:moveTo>
                <a:cubicBezTo>
                  <a:pt x="8483436" y="1534915"/>
                  <a:pt x="8494506" y="1547229"/>
                  <a:pt x="8507443" y="1547975"/>
                </a:cubicBezTo>
                <a:cubicBezTo>
                  <a:pt x="8520628" y="1548846"/>
                  <a:pt x="8532071" y="1538397"/>
                  <a:pt x="8532817" y="1524715"/>
                </a:cubicBezTo>
                <a:cubicBezTo>
                  <a:pt x="8533563" y="1510660"/>
                  <a:pt x="8523985" y="1499838"/>
                  <a:pt x="8510054" y="1499340"/>
                </a:cubicBezTo>
                <a:cubicBezTo>
                  <a:pt x="8496621" y="1498718"/>
                  <a:pt x="8484804" y="1509042"/>
                  <a:pt x="8484183" y="1522227"/>
                </a:cubicBezTo>
                <a:close/>
                <a:moveTo>
                  <a:pt x="8620136" y="1524839"/>
                </a:moveTo>
                <a:cubicBezTo>
                  <a:pt x="8621007" y="1511655"/>
                  <a:pt x="8610433" y="1500211"/>
                  <a:pt x="8596876" y="1499465"/>
                </a:cubicBezTo>
                <a:cubicBezTo>
                  <a:pt x="8582820" y="1498718"/>
                  <a:pt x="8571999" y="1508296"/>
                  <a:pt x="8571376" y="1522227"/>
                </a:cubicBezTo>
                <a:cubicBezTo>
                  <a:pt x="8570754" y="1535661"/>
                  <a:pt x="8581079" y="1547477"/>
                  <a:pt x="8594263" y="1548099"/>
                </a:cubicBezTo>
                <a:cubicBezTo>
                  <a:pt x="8606951" y="1548721"/>
                  <a:pt x="8619265" y="1537775"/>
                  <a:pt x="8620011" y="1524839"/>
                </a:cubicBezTo>
                <a:close/>
                <a:moveTo>
                  <a:pt x="8661058" y="1523471"/>
                </a:moveTo>
                <a:cubicBezTo>
                  <a:pt x="8661058" y="1537029"/>
                  <a:pt x="8671880" y="1548099"/>
                  <a:pt x="8685065" y="1548099"/>
                </a:cubicBezTo>
                <a:cubicBezTo>
                  <a:pt x="8698125" y="1548099"/>
                  <a:pt x="8709569" y="1536656"/>
                  <a:pt x="8709693" y="1523596"/>
                </a:cubicBezTo>
                <a:cubicBezTo>
                  <a:pt x="8709693" y="1510286"/>
                  <a:pt x="8698871" y="1499589"/>
                  <a:pt x="8685189" y="1499465"/>
                </a:cubicBezTo>
                <a:cubicBezTo>
                  <a:pt x="8671133" y="1499340"/>
                  <a:pt x="8660934" y="1509416"/>
                  <a:pt x="8661058" y="1523471"/>
                </a:cubicBezTo>
                <a:close/>
                <a:moveTo>
                  <a:pt x="8773876" y="1499465"/>
                </a:moveTo>
                <a:cubicBezTo>
                  <a:pt x="8759945" y="1499838"/>
                  <a:pt x="8750119" y="1510286"/>
                  <a:pt x="8750740" y="1524466"/>
                </a:cubicBezTo>
                <a:cubicBezTo>
                  <a:pt x="8751238" y="1538149"/>
                  <a:pt x="8762433" y="1548721"/>
                  <a:pt x="8775617" y="1548099"/>
                </a:cubicBezTo>
                <a:cubicBezTo>
                  <a:pt x="8788553" y="1547602"/>
                  <a:pt x="8799748" y="1535537"/>
                  <a:pt x="8799375" y="1522725"/>
                </a:cubicBezTo>
                <a:cubicBezTo>
                  <a:pt x="8798877" y="1509664"/>
                  <a:pt x="8787434" y="1499092"/>
                  <a:pt x="8773876" y="1499465"/>
                </a:cubicBezTo>
                <a:close/>
                <a:moveTo>
                  <a:pt x="8860075" y="1499465"/>
                </a:moveTo>
                <a:cubicBezTo>
                  <a:pt x="8846517" y="1500087"/>
                  <a:pt x="8835944" y="1511281"/>
                  <a:pt x="8836566" y="1524466"/>
                </a:cubicBezTo>
                <a:cubicBezTo>
                  <a:pt x="8837188" y="1537402"/>
                  <a:pt x="8849253" y="1548597"/>
                  <a:pt x="8862065" y="1548099"/>
                </a:cubicBezTo>
                <a:cubicBezTo>
                  <a:pt x="8875126" y="1547602"/>
                  <a:pt x="8885698" y="1536034"/>
                  <a:pt x="8885325" y="1522600"/>
                </a:cubicBezTo>
                <a:cubicBezTo>
                  <a:pt x="8884952" y="1508669"/>
                  <a:pt x="8874379" y="1498967"/>
                  <a:pt x="8860199" y="1499589"/>
                </a:cubicBezTo>
                <a:close/>
                <a:moveTo>
                  <a:pt x="8949383" y="1499465"/>
                </a:moveTo>
                <a:cubicBezTo>
                  <a:pt x="8935826" y="1500211"/>
                  <a:pt x="8925377" y="1511530"/>
                  <a:pt x="8926123" y="1524715"/>
                </a:cubicBezTo>
                <a:cubicBezTo>
                  <a:pt x="8926870" y="1537651"/>
                  <a:pt x="8939059" y="1548721"/>
                  <a:pt x="8951871" y="1548099"/>
                </a:cubicBezTo>
                <a:cubicBezTo>
                  <a:pt x="8964931" y="1547477"/>
                  <a:pt x="8975380" y="1535785"/>
                  <a:pt x="8974758" y="1522227"/>
                </a:cubicBezTo>
                <a:cubicBezTo>
                  <a:pt x="8974136" y="1508296"/>
                  <a:pt x="8963439" y="1498718"/>
                  <a:pt x="8949383" y="1499465"/>
                </a:cubicBezTo>
                <a:close/>
                <a:moveTo>
                  <a:pt x="9015681" y="1524839"/>
                </a:moveTo>
                <a:cubicBezTo>
                  <a:pt x="9016427" y="1537775"/>
                  <a:pt x="9028741" y="1548846"/>
                  <a:pt x="9041429" y="1548099"/>
                </a:cubicBezTo>
                <a:cubicBezTo>
                  <a:pt x="9054489" y="1547477"/>
                  <a:pt x="9064938" y="1535785"/>
                  <a:pt x="9064315" y="1522227"/>
                </a:cubicBezTo>
                <a:cubicBezTo>
                  <a:pt x="9063693" y="1508296"/>
                  <a:pt x="9052996" y="1498718"/>
                  <a:pt x="9038941" y="1499465"/>
                </a:cubicBezTo>
                <a:cubicBezTo>
                  <a:pt x="9025382" y="1500211"/>
                  <a:pt x="9014935" y="1511530"/>
                  <a:pt x="9015681" y="1524839"/>
                </a:cubicBezTo>
                <a:close/>
                <a:moveTo>
                  <a:pt x="9151509" y="1523969"/>
                </a:moveTo>
                <a:cubicBezTo>
                  <a:pt x="9151758" y="1510535"/>
                  <a:pt x="9141185" y="1499714"/>
                  <a:pt x="9127379" y="1499465"/>
                </a:cubicBezTo>
                <a:cubicBezTo>
                  <a:pt x="9113323" y="1499216"/>
                  <a:pt x="9103000" y="1509167"/>
                  <a:pt x="9102875" y="1523098"/>
                </a:cubicBezTo>
                <a:cubicBezTo>
                  <a:pt x="9102875" y="1536656"/>
                  <a:pt x="9113447" y="1547851"/>
                  <a:pt x="9126632" y="1548099"/>
                </a:cubicBezTo>
                <a:cubicBezTo>
                  <a:pt x="9139569" y="1548224"/>
                  <a:pt x="9151261" y="1536905"/>
                  <a:pt x="9151509" y="1523969"/>
                </a:cubicBezTo>
                <a:close/>
                <a:moveTo>
                  <a:pt x="9215568" y="1499465"/>
                </a:moveTo>
                <a:cubicBezTo>
                  <a:pt x="9201637" y="1499962"/>
                  <a:pt x="9191935" y="1510535"/>
                  <a:pt x="9192556" y="1524591"/>
                </a:cubicBezTo>
                <a:cubicBezTo>
                  <a:pt x="9193179" y="1538273"/>
                  <a:pt x="9204373" y="1548721"/>
                  <a:pt x="9217682" y="1548099"/>
                </a:cubicBezTo>
                <a:cubicBezTo>
                  <a:pt x="9230618" y="1547477"/>
                  <a:pt x="9241813" y="1535412"/>
                  <a:pt x="9241191" y="1522600"/>
                </a:cubicBezTo>
                <a:cubicBezTo>
                  <a:pt x="9240693" y="1509540"/>
                  <a:pt x="9229126" y="1498967"/>
                  <a:pt x="9215568" y="1499465"/>
                </a:cubicBezTo>
                <a:close/>
                <a:moveTo>
                  <a:pt x="9282114" y="1524217"/>
                </a:moveTo>
                <a:cubicBezTo>
                  <a:pt x="9282487" y="1537900"/>
                  <a:pt x="9293557" y="1548597"/>
                  <a:pt x="9306866" y="1548099"/>
                </a:cubicBezTo>
                <a:cubicBezTo>
                  <a:pt x="9319803" y="1547602"/>
                  <a:pt x="9331122" y="1535785"/>
                  <a:pt x="9330749" y="1522974"/>
                </a:cubicBezTo>
                <a:cubicBezTo>
                  <a:pt x="9330375" y="1509913"/>
                  <a:pt x="9318932" y="1499216"/>
                  <a:pt x="9305498" y="1499465"/>
                </a:cubicBezTo>
                <a:cubicBezTo>
                  <a:pt x="9291443" y="1499714"/>
                  <a:pt x="9281617" y="1510162"/>
                  <a:pt x="9282114" y="1524217"/>
                </a:cubicBezTo>
                <a:close/>
                <a:moveTo>
                  <a:pt x="9371671" y="1523471"/>
                </a:moveTo>
                <a:cubicBezTo>
                  <a:pt x="9371671" y="1537029"/>
                  <a:pt x="9382493" y="1548099"/>
                  <a:pt x="9395678" y="1548099"/>
                </a:cubicBezTo>
                <a:cubicBezTo>
                  <a:pt x="9408738" y="1548099"/>
                  <a:pt x="9420182" y="1536656"/>
                  <a:pt x="9420306" y="1523596"/>
                </a:cubicBezTo>
                <a:cubicBezTo>
                  <a:pt x="9420306" y="1510286"/>
                  <a:pt x="9409484" y="1499589"/>
                  <a:pt x="9395802" y="1499465"/>
                </a:cubicBezTo>
                <a:cubicBezTo>
                  <a:pt x="9381747" y="1499340"/>
                  <a:pt x="9371547" y="1509416"/>
                  <a:pt x="9371671" y="1523471"/>
                </a:cubicBezTo>
                <a:close/>
                <a:moveTo>
                  <a:pt x="9506132" y="1524466"/>
                </a:moveTo>
                <a:cubicBezTo>
                  <a:pt x="9506754" y="1510286"/>
                  <a:pt x="9497052" y="1499838"/>
                  <a:pt x="9482996" y="1499340"/>
                </a:cubicBezTo>
                <a:cubicBezTo>
                  <a:pt x="9469563" y="1498967"/>
                  <a:pt x="9457995" y="1509416"/>
                  <a:pt x="9457498" y="1522476"/>
                </a:cubicBezTo>
                <a:cubicBezTo>
                  <a:pt x="9457000" y="1535288"/>
                  <a:pt x="9468195" y="1547353"/>
                  <a:pt x="9481130" y="1547975"/>
                </a:cubicBezTo>
                <a:cubicBezTo>
                  <a:pt x="9494315" y="1548597"/>
                  <a:pt x="9505635" y="1538024"/>
                  <a:pt x="9506132" y="1524466"/>
                </a:cubicBezTo>
                <a:close/>
                <a:moveTo>
                  <a:pt x="9572802" y="1499340"/>
                </a:moveTo>
                <a:cubicBezTo>
                  <a:pt x="9559369" y="1498843"/>
                  <a:pt x="9547677" y="1509291"/>
                  <a:pt x="9547054" y="1522352"/>
                </a:cubicBezTo>
                <a:cubicBezTo>
                  <a:pt x="9546433" y="1535163"/>
                  <a:pt x="9557628" y="1547229"/>
                  <a:pt x="9570563" y="1547975"/>
                </a:cubicBezTo>
                <a:cubicBezTo>
                  <a:pt x="9583748" y="1548721"/>
                  <a:pt x="9595068" y="1538149"/>
                  <a:pt x="9595690" y="1524591"/>
                </a:cubicBezTo>
                <a:cubicBezTo>
                  <a:pt x="9596311" y="1510535"/>
                  <a:pt x="9586733" y="1499838"/>
                  <a:pt x="9572802" y="1499340"/>
                </a:cubicBezTo>
                <a:close/>
                <a:moveTo>
                  <a:pt x="9661116" y="1499340"/>
                </a:moveTo>
                <a:cubicBezTo>
                  <a:pt x="9647433" y="1499465"/>
                  <a:pt x="9636612" y="1510286"/>
                  <a:pt x="9636737" y="1523596"/>
                </a:cubicBezTo>
                <a:cubicBezTo>
                  <a:pt x="9636737" y="1536532"/>
                  <a:pt x="9648429" y="1547975"/>
                  <a:pt x="9661365" y="1547975"/>
                </a:cubicBezTo>
                <a:cubicBezTo>
                  <a:pt x="9674549" y="1547975"/>
                  <a:pt x="9685371" y="1536905"/>
                  <a:pt x="9685371" y="1523347"/>
                </a:cubicBezTo>
                <a:cubicBezTo>
                  <a:pt x="9685371" y="1509291"/>
                  <a:pt x="9675172" y="1499216"/>
                  <a:pt x="9661116" y="1499340"/>
                </a:cubicBezTo>
                <a:close/>
                <a:moveTo>
                  <a:pt x="9748683" y="1499340"/>
                </a:moveTo>
                <a:cubicBezTo>
                  <a:pt x="9734628" y="1498843"/>
                  <a:pt x="9724180" y="1508794"/>
                  <a:pt x="9723931" y="1522725"/>
                </a:cubicBezTo>
                <a:cubicBezTo>
                  <a:pt x="9723682" y="1536159"/>
                  <a:pt x="9734379" y="1547602"/>
                  <a:pt x="9747440" y="1547975"/>
                </a:cubicBezTo>
                <a:cubicBezTo>
                  <a:pt x="9760376" y="1548348"/>
                  <a:pt x="9772192" y="1537029"/>
                  <a:pt x="9772565" y="1524093"/>
                </a:cubicBezTo>
                <a:cubicBezTo>
                  <a:pt x="9773063" y="1510908"/>
                  <a:pt x="9762365" y="1499714"/>
                  <a:pt x="9748683" y="1499340"/>
                </a:cubicBezTo>
                <a:close/>
                <a:moveTo>
                  <a:pt x="9813488" y="1522849"/>
                </a:moveTo>
                <a:cubicBezTo>
                  <a:pt x="9813364" y="1536283"/>
                  <a:pt x="9824061" y="1547726"/>
                  <a:pt x="9837121" y="1547975"/>
                </a:cubicBezTo>
                <a:cubicBezTo>
                  <a:pt x="9850058" y="1548224"/>
                  <a:pt x="9861750" y="1536905"/>
                  <a:pt x="9862123" y="1523969"/>
                </a:cubicBezTo>
                <a:cubicBezTo>
                  <a:pt x="9862496" y="1510535"/>
                  <a:pt x="9851798" y="1499714"/>
                  <a:pt x="9838116" y="1499340"/>
                </a:cubicBezTo>
                <a:cubicBezTo>
                  <a:pt x="9824061" y="1498967"/>
                  <a:pt x="9813737" y="1508918"/>
                  <a:pt x="9813488" y="1522849"/>
                </a:cubicBezTo>
                <a:close/>
                <a:moveTo>
                  <a:pt x="9926057" y="1499216"/>
                </a:moveTo>
                <a:cubicBezTo>
                  <a:pt x="9912126" y="1499714"/>
                  <a:pt x="9902423" y="1510411"/>
                  <a:pt x="9903170" y="1524466"/>
                </a:cubicBezTo>
                <a:cubicBezTo>
                  <a:pt x="9903792" y="1538149"/>
                  <a:pt x="9915111" y="1548597"/>
                  <a:pt x="9928296" y="1547851"/>
                </a:cubicBezTo>
                <a:cubicBezTo>
                  <a:pt x="9941231" y="1547104"/>
                  <a:pt x="9952302" y="1535039"/>
                  <a:pt x="9951805" y="1522227"/>
                </a:cubicBezTo>
                <a:cubicBezTo>
                  <a:pt x="9951183" y="1509167"/>
                  <a:pt x="9939614" y="1498718"/>
                  <a:pt x="9926057" y="1499216"/>
                </a:cubicBezTo>
                <a:close/>
                <a:moveTo>
                  <a:pt x="10013624" y="1499216"/>
                </a:moveTo>
                <a:cubicBezTo>
                  <a:pt x="9999942" y="1499216"/>
                  <a:pt x="9988996" y="1510038"/>
                  <a:pt x="9988996" y="1523222"/>
                </a:cubicBezTo>
                <a:cubicBezTo>
                  <a:pt x="9988996" y="1536159"/>
                  <a:pt x="10000439" y="1547726"/>
                  <a:pt x="10013499" y="1547851"/>
                </a:cubicBezTo>
                <a:cubicBezTo>
                  <a:pt x="10026684" y="1547851"/>
                  <a:pt x="10037506" y="1536905"/>
                  <a:pt x="10037755" y="1523347"/>
                </a:cubicBezTo>
                <a:cubicBezTo>
                  <a:pt x="10037879" y="1509291"/>
                  <a:pt x="10027804" y="1499092"/>
                  <a:pt x="10013748" y="1499216"/>
                </a:cubicBezTo>
                <a:close/>
                <a:moveTo>
                  <a:pt x="10078553" y="1523347"/>
                </a:moveTo>
                <a:cubicBezTo>
                  <a:pt x="10078553" y="1536407"/>
                  <a:pt x="10089997" y="1547851"/>
                  <a:pt x="10103057" y="1547851"/>
                </a:cubicBezTo>
                <a:cubicBezTo>
                  <a:pt x="10116242" y="1547851"/>
                  <a:pt x="10127063" y="1536905"/>
                  <a:pt x="10127188" y="1523347"/>
                </a:cubicBezTo>
                <a:cubicBezTo>
                  <a:pt x="10127188" y="1509291"/>
                  <a:pt x="10117237" y="1499216"/>
                  <a:pt x="10103181" y="1499216"/>
                </a:cubicBezTo>
                <a:cubicBezTo>
                  <a:pt x="10089499" y="1499216"/>
                  <a:pt x="10078553" y="1510038"/>
                  <a:pt x="10078553" y="1523347"/>
                </a:cubicBezTo>
                <a:close/>
                <a:moveTo>
                  <a:pt x="10191744" y="1499340"/>
                </a:moveTo>
                <a:cubicBezTo>
                  <a:pt x="10178186" y="1499962"/>
                  <a:pt x="10167613" y="1511157"/>
                  <a:pt x="10168235" y="1524342"/>
                </a:cubicBezTo>
                <a:cubicBezTo>
                  <a:pt x="10168857" y="1537278"/>
                  <a:pt x="10180922" y="1548473"/>
                  <a:pt x="10193734" y="1547975"/>
                </a:cubicBezTo>
                <a:cubicBezTo>
                  <a:pt x="10206795" y="1547477"/>
                  <a:pt x="10217367" y="1535910"/>
                  <a:pt x="10216994" y="1522476"/>
                </a:cubicBezTo>
                <a:cubicBezTo>
                  <a:pt x="10216621" y="1508545"/>
                  <a:pt x="10206048" y="1498843"/>
                  <a:pt x="10191868" y="1499465"/>
                </a:cubicBezTo>
                <a:close/>
                <a:moveTo>
                  <a:pt x="10282172" y="1499340"/>
                </a:moveTo>
                <a:cubicBezTo>
                  <a:pt x="10268489" y="1499465"/>
                  <a:pt x="10257668" y="1510286"/>
                  <a:pt x="10257792" y="1523596"/>
                </a:cubicBezTo>
                <a:cubicBezTo>
                  <a:pt x="10257792" y="1536532"/>
                  <a:pt x="10269484" y="1547975"/>
                  <a:pt x="10282420" y="1547975"/>
                </a:cubicBezTo>
                <a:cubicBezTo>
                  <a:pt x="10295606" y="1547975"/>
                  <a:pt x="10306427" y="1536905"/>
                  <a:pt x="10306427" y="1523347"/>
                </a:cubicBezTo>
                <a:cubicBezTo>
                  <a:pt x="10306427" y="1509291"/>
                  <a:pt x="10296228" y="1499216"/>
                  <a:pt x="10282172" y="1499340"/>
                </a:cubicBezTo>
                <a:close/>
                <a:moveTo>
                  <a:pt x="10393621" y="1524715"/>
                </a:moveTo>
                <a:cubicBezTo>
                  <a:pt x="10394492" y="1511530"/>
                  <a:pt x="10383919" y="1500087"/>
                  <a:pt x="10370361" y="1499340"/>
                </a:cubicBezTo>
                <a:cubicBezTo>
                  <a:pt x="10356305" y="1498594"/>
                  <a:pt x="10345484" y="1508172"/>
                  <a:pt x="10344862" y="1522103"/>
                </a:cubicBezTo>
                <a:cubicBezTo>
                  <a:pt x="10344240" y="1535537"/>
                  <a:pt x="10354689" y="1547353"/>
                  <a:pt x="10367749" y="1547975"/>
                </a:cubicBezTo>
                <a:cubicBezTo>
                  <a:pt x="10380436" y="1548597"/>
                  <a:pt x="10392751" y="1537651"/>
                  <a:pt x="10393497" y="1524715"/>
                </a:cubicBezTo>
                <a:close/>
                <a:moveTo>
                  <a:pt x="10434544" y="1523347"/>
                </a:moveTo>
                <a:cubicBezTo>
                  <a:pt x="10434544" y="1536905"/>
                  <a:pt x="10445365" y="1547975"/>
                  <a:pt x="10458550" y="1547975"/>
                </a:cubicBezTo>
                <a:cubicBezTo>
                  <a:pt x="10471611" y="1547975"/>
                  <a:pt x="10483054" y="1536532"/>
                  <a:pt x="10483178" y="1523471"/>
                </a:cubicBezTo>
                <a:cubicBezTo>
                  <a:pt x="10483178" y="1510162"/>
                  <a:pt x="10472357" y="1499465"/>
                  <a:pt x="10458675" y="1499340"/>
                </a:cubicBezTo>
                <a:cubicBezTo>
                  <a:pt x="10444619" y="1499216"/>
                  <a:pt x="10434419" y="1509291"/>
                  <a:pt x="10434544" y="1523347"/>
                </a:cubicBezTo>
                <a:close/>
                <a:moveTo>
                  <a:pt x="10572736" y="1523347"/>
                </a:moveTo>
                <a:cubicBezTo>
                  <a:pt x="10572736" y="1510162"/>
                  <a:pt x="10561790" y="1499340"/>
                  <a:pt x="10548108" y="1499216"/>
                </a:cubicBezTo>
                <a:cubicBezTo>
                  <a:pt x="10534052" y="1499216"/>
                  <a:pt x="10523977" y="1509291"/>
                  <a:pt x="10524102" y="1523347"/>
                </a:cubicBezTo>
                <a:cubicBezTo>
                  <a:pt x="10524102" y="1536905"/>
                  <a:pt x="10535048" y="1547975"/>
                  <a:pt x="10548232" y="1547851"/>
                </a:cubicBezTo>
                <a:cubicBezTo>
                  <a:pt x="10561293" y="1547851"/>
                  <a:pt x="10572736" y="1536283"/>
                  <a:pt x="10572736" y="1523347"/>
                </a:cubicBezTo>
                <a:close/>
                <a:moveTo>
                  <a:pt x="10633560" y="1499340"/>
                </a:moveTo>
                <a:cubicBezTo>
                  <a:pt x="10620002" y="1499962"/>
                  <a:pt x="10609430" y="1511157"/>
                  <a:pt x="10610051" y="1524342"/>
                </a:cubicBezTo>
                <a:cubicBezTo>
                  <a:pt x="10610673" y="1537278"/>
                  <a:pt x="10622739" y="1548473"/>
                  <a:pt x="10635550" y="1547975"/>
                </a:cubicBezTo>
                <a:cubicBezTo>
                  <a:pt x="10648611" y="1547477"/>
                  <a:pt x="10659184" y="1535910"/>
                  <a:pt x="10658810" y="1522476"/>
                </a:cubicBezTo>
                <a:cubicBezTo>
                  <a:pt x="10658438" y="1508545"/>
                  <a:pt x="10647864" y="1498843"/>
                  <a:pt x="10633685" y="1499465"/>
                </a:cubicBezTo>
                <a:close/>
                <a:moveTo>
                  <a:pt x="10723988" y="1499340"/>
                </a:moveTo>
                <a:cubicBezTo>
                  <a:pt x="10710306" y="1499465"/>
                  <a:pt x="10699360" y="1510162"/>
                  <a:pt x="10699485" y="1523471"/>
                </a:cubicBezTo>
                <a:cubicBezTo>
                  <a:pt x="10699485" y="1536407"/>
                  <a:pt x="10711052" y="1547975"/>
                  <a:pt x="10724113" y="1547975"/>
                </a:cubicBezTo>
                <a:cubicBezTo>
                  <a:pt x="10737422" y="1547975"/>
                  <a:pt x="10748119" y="1537029"/>
                  <a:pt x="10748119" y="1523347"/>
                </a:cubicBezTo>
                <a:cubicBezTo>
                  <a:pt x="10748119" y="1509291"/>
                  <a:pt x="10738044" y="1499216"/>
                  <a:pt x="10723988" y="1499340"/>
                </a:cubicBezTo>
                <a:close/>
                <a:moveTo>
                  <a:pt x="10837676" y="1524342"/>
                </a:moveTo>
                <a:cubicBezTo>
                  <a:pt x="10838298" y="1510162"/>
                  <a:pt x="10828597" y="1499714"/>
                  <a:pt x="10814541" y="1499216"/>
                </a:cubicBezTo>
                <a:cubicBezTo>
                  <a:pt x="10801107" y="1498843"/>
                  <a:pt x="10789539" y="1509291"/>
                  <a:pt x="10789042" y="1522352"/>
                </a:cubicBezTo>
                <a:cubicBezTo>
                  <a:pt x="10788544" y="1535163"/>
                  <a:pt x="10799739" y="1547229"/>
                  <a:pt x="10812675" y="1547851"/>
                </a:cubicBezTo>
                <a:cubicBezTo>
                  <a:pt x="10825860" y="1548473"/>
                  <a:pt x="10837179" y="1537900"/>
                  <a:pt x="10837676" y="1524342"/>
                </a:cubicBezTo>
                <a:close/>
                <a:moveTo>
                  <a:pt x="10900367" y="1499340"/>
                </a:moveTo>
                <a:cubicBezTo>
                  <a:pt x="10886311" y="1499340"/>
                  <a:pt x="10876236" y="1509416"/>
                  <a:pt x="10876360" y="1523471"/>
                </a:cubicBezTo>
                <a:cubicBezTo>
                  <a:pt x="10876485" y="1537029"/>
                  <a:pt x="10887306" y="1548099"/>
                  <a:pt x="10900615" y="1547975"/>
                </a:cubicBezTo>
                <a:cubicBezTo>
                  <a:pt x="10913676" y="1547975"/>
                  <a:pt x="10925120" y="1536407"/>
                  <a:pt x="10925120" y="1523347"/>
                </a:cubicBezTo>
                <a:cubicBezTo>
                  <a:pt x="10925120" y="1510162"/>
                  <a:pt x="10914174" y="1499340"/>
                  <a:pt x="10900491" y="1499340"/>
                </a:cubicBezTo>
                <a:close/>
                <a:moveTo>
                  <a:pt x="11014553" y="1523844"/>
                </a:moveTo>
                <a:cubicBezTo>
                  <a:pt x="11014801" y="1510411"/>
                  <a:pt x="11004228" y="1499589"/>
                  <a:pt x="10990422" y="1499340"/>
                </a:cubicBezTo>
                <a:cubicBezTo>
                  <a:pt x="10976366" y="1499092"/>
                  <a:pt x="10966042" y="1509042"/>
                  <a:pt x="10965918" y="1522974"/>
                </a:cubicBezTo>
                <a:cubicBezTo>
                  <a:pt x="10965918" y="1536532"/>
                  <a:pt x="10976491" y="1547726"/>
                  <a:pt x="10989676" y="1547975"/>
                </a:cubicBezTo>
                <a:cubicBezTo>
                  <a:pt x="11002611" y="1548099"/>
                  <a:pt x="11014304" y="1536780"/>
                  <a:pt x="11014553" y="1523844"/>
                </a:cubicBezTo>
                <a:close/>
                <a:moveTo>
                  <a:pt x="11104110" y="1524217"/>
                </a:moveTo>
                <a:cubicBezTo>
                  <a:pt x="11104608" y="1511033"/>
                  <a:pt x="11094034" y="1499838"/>
                  <a:pt x="11080352" y="1499340"/>
                </a:cubicBezTo>
                <a:cubicBezTo>
                  <a:pt x="11066297" y="1498843"/>
                  <a:pt x="11055724" y="1508545"/>
                  <a:pt x="11055351" y="1522600"/>
                </a:cubicBezTo>
                <a:cubicBezTo>
                  <a:pt x="11054978" y="1536034"/>
                  <a:pt x="11065550" y="1547602"/>
                  <a:pt x="11078735" y="1547975"/>
                </a:cubicBezTo>
                <a:cubicBezTo>
                  <a:pt x="11091547" y="1548348"/>
                  <a:pt x="11103488" y="1537153"/>
                  <a:pt x="11104110" y="1524217"/>
                </a:cubicBezTo>
                <a:close/>
                <a:moveTo>
                  <a:pt x="11167049" y="1499216"/>
                </a:moveTo>
                <a:cubicBezTo>
                  <a:pt x="11153615" y="1498718"/>
                  <a:pt x="11141923" y="1509167"/>
                  <a:pt x="11141301" y="1522227"/>
                </a:cubicBezTo>
                <a:cubicBezTo>
                  <a:pt x="11140679" y="1535039"/>
                  <a:pt x="11151874" y="1547104"/>
                  <a:pt x="11164810" y="1547851"/>
                </a:cubicBezTo>
                <a:cubicBezTo>
                  <a:pt x="11177994" y="1548597"/>
                  <a:pt x="11189314" y="1538024"/>
                  <a:pt x="11189936" y="1524466"/>
                </a:cubicBezTo>
                <a:cubicBezTo>
                  <a:pt x="11190557" y="1510411"/>
                  <a:pt x="11180980" y="1499714"/>
                  <a:pt x="11167049" y="1499216"/>
                </a:cubicBezTo>
                <a:close/>
                <a:moveTo>
                  <a:pt x="11254243" y="1547851"/>
                </a:moveTo>
                <a:cubicBezTo>
                  <a:pt x="11267427" y="1548597"/>
                  <a:pt x="11278871" y="1538149"/>
                  <a:pt x="11279493" y="1524591"/>
                </a:cubicBezTo>
                <a:cubicBezTo>
                  <a:pt x="11280239" y="1510535"/>
                  <a:pt x="11270662" y="1499838"/>
                  <a:pt x="11256730" y="1499216"/>
                </a:cubicBezTo>
                <a:cubicBezTo>
                  <a:pt x="11243297" y="1498718"/>
                  <a:pt x="11231605" y="1509042"/>
                  <a:pt x="11230858" y="1522103"/>
                </a:cubicBezTo>
                <a:cubicBezTo>
                  <a:pt x="11230236" y="1534790"/>
                  <a:pt x="11241307" y="1547104"/>
                  <a:pt x="11254243" y="1547851"/>
                </a:cubicBezTo>
                <a:close/>
                <a:moveTo>
                  <a:pt x="11344049" y="1499340"/>
                </a:moveTo>
                <a:cubicBezTo>
                  <a:pt x="11330366" y="1499962"/>
                  <a:pt x="11319918" y="1511157"/>
                  <a:pt x="11320540" y="1524466"/>
                </a:cubicBezTo>
                <a:cubicBezTo>
                  <a:pt x="11321162" y="1537402"/>
                  <a:pt x="11333228" y="1548473"/>
                  <a:pt x="11346039" y="1547975"/>
                </a:cubicBezTo>
                <a:cubicBezTo>
                  <a:pt x="11359100" y="1547477"/>
                  <a:pt x="11369673" y="1535910"/>
                  <a:pt x="11369175" y="1522352"/>
                </a:cubicBezTo>
                <a:cubicBezTo>
                  <a:pt x="11368677" y="1508420"/>
                  <a:pt x="11358105" y="1498718"/>
                  <a:pt x="11344049" y="1499340"/>
                </a:cubicBezTo>
                <a:close/>
                <a:moveTo>
                  <a:pt x="11410098" y="1524217"/>
                </a:moveTo>
                <a:cubicBezTo>
                  <a:pt x="11410595" y="1537153"/>
                  <a:pt x="11422536" y="1548348"/>
                  <a:pt x="11435472" y="1547975"/>
                </a:cubicBezTo>
                <a:cubicBezTo>
                  <a:pt x="11448532" y="1547602"/>
                  <a:pt x="11459106" y="1536034"/>
                  <a:pt x="11458857" y="1522600"/>
                </a:cubicBezTo>
                <a:cubicBezTo>
                  <a:pt x="11458484" y="1508669"/>
                  <a:pt x="11448035" y="1498843"/>
                  <a:pt x="11433855" y="1499340"/>
                </a:cubicBezTo>
                <a:cubicBezTo>
                  <a:pt x="11420297" y="1499838"/>
                  <a:pt x="11409600" y="1511033"/>
                  <a:pt x="11410098" y="1524217"/>
                </a:cubicBezTo>
                <a:close/>
                <a:moveTo>
                  <a:pt x="11545926" y="1523471"/>
                </a:moveTo>
                <a:cubicBezTo>
                  <a:pt x="11545926" y="1510286"/>
                  <a:pt x="11534980" y="1499465"/>
                  <a:pt x="11521423" y="1499340"/>
                </a:cubicBezTo>
                <a:cubicBezTo>
                  <a:pt x="11507367" y="1499340"/>
                  <a:pt x="11497167" y="1509291"/>
                  <a:pt x="11497292" y="1523347"/>
                </a:cubicBezTo>
                <a:cubicBezTo>
                  <a:pt x="11497292" y="1536905"/>
                  <a:pt x="11508238" y="1547975"/>
                  <a:pt x="11521423" y="1547975"/>
                </a:cubicBezTo>
                <a:cubicBezTo>
                  <a:pt x="11534483" y="1547975"/>
                  <a:pt x="11545926" y="1536532"/>
                  <a:pt x="11545926" y="1523471"/>
                </a:cubicBezTo>
                <a:close/>
                <a:moveTo>
                  <a:pt x="11609861" y="1499340"/>
                </a:moveTo>
                <a:cubicBezTo>
                  <a:pt x="11595929" y="1499838"/>
                  <a:pt x="11586227" y="1510411"/>
                  <a:pt x="11586850" y="1524466"/>
                </a:cubicBezTo>
                <a:cubicBezTo>
                  <a:pt x="11587471" y="1538149"/>
                  <a:pt x="11598666" y="1548597"/>
                  <a:pt x="11611975" y="1547975"/>
                </a:cubicBezTo>
                <a:cubicBezTo>
                  <a:pt x="11624911" y="1547353"/>
                  <a:pt x="11636106" y="1535288"/>
                  <a:pt x="11635484" y="1522476"/>
                </a:cubicBezTo>
                <a:cubicBezTo>
                  <a:pt x="11634987" y="1509416"/>
                  <a:pt x="11623419" y="1498843"/>
                  <a:pt x="11609861" y="1499340"/>
                </a:cubicBezTo>
                <a:close/>
                <a:moveTo>
                  <a:pt x="11699543" y="1499340"/>
                </a:moveTo>
                <a:cubicBezTo>
                  <a:pt x="11685611" y="1499714"/>
                  <a:pt x="11675785" y="1510162"/>
                  <a:pt x="11676406" y="1524342"/>
                </a:cubicBezTo>
                <a:cubicBezTo>
                  <a:pt x="11676904" y="1538024"/>
                  <a:pt x="11688099" y="1548597"/>
                  <a:pt x="11701283" y="1547975"/>
                </a:cubicBezTo>
                <a:cubicBezTo>
                  <a:pt x="11714220" y="1547477"/>
                  <a:pt x="11725414" y="1535412"/>
                  <a:pt x="11725041" y="1522600"/>
                </a:cubicBezTo>
                <a:cubicBezTo>
                  <a:pt x="11724543" y="1509540"/>
                  <a:pt x="11713100" y="1498967"/>
                  <a:pt x="11699543" y="1499340"/>
                </a:cubicBezTo>
                <a:close/>
                <a:moveTo>
                  <a:pt x="11762233" y="1524342"/>
                </a:moveTo>
                <a:cubicBezTo>
                  <a:pt x="11762730" y="1537278"/>
                  <a:pt x="11774671" y="1548473"/>
                  <a:pt x="11787607" y="1548099"/>
                </a:cubicBezTo>
                <a:cubicBezTo>
                  <a:pt x="11800668" y="1547726"/>
                  <a:pt x="11811240" y="1536159"/>
                  <a:pt x="11810991" y="1522725"/>
                </a:cubicBezTo>
                <a:cubicBezTo>
                  <a:pt x="11810619" y="1508794"/>
                  <a:pt x="11800170" y="1498967"/>
                  <a:pt x="11785990" y="1499465"/>
                </a:cubicBezTo>
                <a:cubicBezTo>
                  <a:pt x="11772432" y="1499962"/>
                  <a:pt x="11761735" y="1511157"/>
                  <a:pt x="11762233" y="1524342"/>
                </a:cubicBezTo>
                <a:close/>
                <a:moveTo>
                  <a:pt x="11851790" y="1523471"/>
                </a:moveTo>
                <a:cubicBezTo>
                  <a:pt x="11851790" y="1536532"/>
                  <a:pt x="11863233" y="1547975"/>
                  <a:pt x="11876294" y="1547975"/>
                </a:cubicBezTo>
                <a:cubicBezTo>
                  <a:pt x="11889478" y="1547975"/>
                  <a:pt x="11900300" y="1537029"/>
                  <a:pt x="11900424" y="1523471"/>
                </a:cubicBezTo>
                <a:cubicBezTo>
                  <a:pt x="11900424" y="1509416"/>
                  <a:pt x="11890474" y="1499340"/>
                  <a:pt x="11876418" y="1499340"/>
                </a:cubicBezTo>
                <a:cubicBezTo>
                  <a:pt x="11862736" y="1499340"/>
                  <a:pt x="11851790" y="1510162"/>
                  <a:pt x="11851790" y="1523471"/>
                </a:cubicBezTo>
                <a:close/>
                <a:moveTo>
                  <a:pt x="11989982" y="1522476"/>
                </a:moveTo>
                <a:cubicBezTo>
                  <a:pt x="11989608" y="1508545"/>
                  <a:pt x="11979036" y="1498843"/>
                  <a:pt x="11964856" y="1499340"/>
                </a:cubicBezTo>
                <a:cubicBezTo>
                  <a:pt x="11951174" y="1499962"/>
                  <a:pt x="11940725" y="1511033"/>
                  <a:pt x="11941348" y="1524342"/>
                </a:cubicBezTo>
                <a:cubicBezTo>
                  <a:pt x="11941969" y="1537278"/>
                  <a:pt x="11954034" y="1548473"/>
                  <a:pt x="11966846" y="1547975"/>
                </a:cubicBezTo>
                <a:cubicBezTo>
                  <a:pt x="11979907" y="1547477"/>
                  <a:pt x="11990479" y="1535910"/>
                  <a:pt x="11989982" y="1522476"/>
                </a:cubicBezTo>
                <a:close/>
                <a:moveTo>
                  <a:pt x="12053667" y="1499465"/>
                </a:moveTo>
                <a:cubicBezTo>
                  <a:pt x="12039612" y="1498843"/>
                  <a:pt x="12028915" y="1508545"/>
                  <a:pt x="12028541" y="1522476"/>
                </a:cubicBezTo>
                <a:cubicBezTo>
                  <a:pt x="12028168" y="1535910"/>
                  <a:pt x="12038616" y="1547602"/>
                  <a:pt x="12051677" y="1548099"/>
                </a:cubicBezTo>
                <a:cubicBezTo>
                  <a:pt x="12064489" y="1548597"/>
                  <a:pt x="12076554" y="1537402"/>
                  <a:pt x="12077176" y="1524591"/>
                </a:cubicBezTo>
                <a:cubicBezTo>
                  <a:pt x="12077798" y="1511281"/>
                  <a:pt x="12067349" y="1500087"/>
                  <a:pt x="12053667" y="1499465"/>
                </a:cubicBezTo>
                <a:close/>
                <a:moveTo>
                  <a:pt x="12118099" y="1522476"/>
                </a:moveTo>
                <a:cubicBezTo>
                  <a:pt x="12117726" y="1536034"/>
                  <a:pt x="12128174" y="1547477"/>
                  <a:pt x="12141234" y="1547975"/>
                </a:cubicBezTo>
                <a:cubicBezTo>
                  <a:pt x="12154046" y="1548473"/>
                  <a:pt x="12166111" y="1537278"/>
                  <a:pt x="12166734" y="1524342"/>
                </a:cubicBezTo>
                <a:cubicBezTo>
                  <a:pt x="12167356" y="1511033"/>
                  <a:pt x="12156907" y="1499838"/>
                  <a:pt x="12143225" y="1499340"/>
                </a:cubicBezTo>
                <a:cubicBezTo>
                  <a:pt x="12129045" y="1498718"/>
                  <a:pt x="12118597" y="1508420"/>
                  <a:pt x="12118099" y="1522352"/>
                </a:cubicBezTo>
                <a:close/>
                <a:moveTo>
                  <a:pt x="12207656" y="1523471"/>
                </a:moveTo>
                <a:cubicBezTo>
                  <a:pt x="12207781" y="1537153"/>
                  <a:pt x="12218602" y="1548099"/>
                  <a:pt x="12231787" y="1547975"/>
                </a:cubicBezTo>
                <a:cubicBezTo>
                  <a:pt x="12244723" y="1547975"/>
                  <a:pt x="12256291" y="1536407"/>
                  <a:pt x="12256291" y="1523347"/>
                </a:cubicBezTo>
                <a:cubicBezTo>
                  <a:pt x="12256291" y="1510038"/>
                  <a:pt x="12245345" y="1499340"/>
                  <a:pt x="12231662" y="1499340"/>
                </a:cubicBezTo>
                <a:cubicBezTo>
                  <a:pt x="12217607" y="1499340"/>
                  <a:pt x="12207532" y="1509416"/>
                  <a:pt x="12207656" y="1523471"/>
                </a:cubicBezTo>
                <a:close/>
                <a:moveTo>
                  <a:pt x="12320226" y="1499340"/>
                </a:moveTo>
                <a:cubicBezTo>
                  <a:pt x="12306294" y="1499838"/>
                  <a:pt x="12296592" y="1510411"/>
                  <a:pt x="12297213" y="1524466"/>
                </a:cubicBezTo>
                <a:cubicBezTo>
                  <a:pt x="12297836" y="1538149"/>
                  <a:pt x="12309031" y="1548597"/>
                  <a:pt x="12322339" y="1547975"/>
                </a:cubicBezTo>
                <a:cubicBezTo>
                  <a:pt x="12335276" y="1547353"/>
                  <a:pt x="12346471" y="1535288"/>
                  <a:pt x="12345848" y="1522476"/>
                </a:cubicBezTo>
                <a:cubicBezTo>
                  <a:pt x="12345350" y="1509416"/>
                  <a:pt x="12333659" y="1498843"/>
                  <a:pt x="12320226" y="1499340"/>
                </a:cubicBezTo>
                <a:close/>
                <a:moveTo>
                  <a:pt x="12408539" y="1499340"/>
                </a:moveTo>
                <a:cubicBezTo>
                  <a:pt x="12395104" y="1498967"/>
                  <a:pt x="12383413" y="1509416"/>
                  <a:pt x="12382915" y="1522476"/>
                </a:cubicBezTo>
                <a:cubicBezTo>
                  <a:pt x="12382418" y="1535288"/>
                  <a:pt x="12393612" y="1547353"/>
                  <a:pt x="12406424" y="1547975"/>
                </a:cubicBezTo>
                <a:cubicBezTo>
                  <a:pt x="12419734" y="1548597"/>
                  <a:pt x="12430927" y="1538149"/>
                  <a:pt x="12431550" y="1524466"/>
                </a:cubicBezTo>
                <a:cubicBezTo>
                  <a:pt x="12432172" y="1510411"/>
                  <a:pt x="12422470" y="1499838"/>
                  <a:pt x="12408539" y="1499340"/>
                </a:cubicBezTo>
                <a:close/>
                <a:moveTo>
                  <a:pt x="12496977" y="1499340"/>
                </a:moveTo>
                <a:cubicBezTo>
                  <a:pt x="12483294" y="1499465"/>
                  <a:pt x="12472473" y="1510286"/>
                  <a:pt x="12472473" y="1523596"/>
                </a:cubicBezTo>
                <a:cubicBezTo>
                  <a:pt x="12472473" y="1536532"/>
                  <a:pt x="12484164" y="1547975"/>
                  <a:pt x="12497101" y="1547975"/>
                </a:cubicBezTo>
                <a:cubicBezTo>
                  <a:pt x="12510285" y="1547975"/>
                  <a:pt x="12521107" y="1536905"/>
                  <a:pt x="12521107" y="1523347"/>
                </a:cubicBezTo>
                <a:cubicBezTo>
                  <a:pt x="12521107" y="1509291"/>
                  <a:pt x="12510908" y="1499216"/>
                  <a:pt x="12496852" y="1499340"/>
                </a:cubicBezTo>
                <a:close/>
                <a:moveTo>
                  <a:pt x="12586782" y="1499340"/>
                </a:moveTo>
                <a:cubicBezTo>
                  <a:pt x="12573225" y="1499340"/>
                  <a:pt x="12562154" y="1510162"/>
                  <a:pt x="12562030" y="1523347"/>
                </a:cubicBezTo>
                <a:cubicBezTo>
                  <a:pt x="12562030" y="1536283"/>
                  <a:pt x="12573474" y="1547851"/>
                  <a:pt x="12586409" y="1547975"/>
                </a:cubicBezTo>
                <a:cubicBezTo>
                  <a:pt x="12599594" y="1548099"/>
                  <a:pt x="12610540" y="1537153"/>
                  <a:pt x="12610665" y="1523596"/>
                </a:cubicBezTo>
                <a:cubicBezTo>
                  <a:pt x="12610789" y="1509540"/>
                  <a:pt x="12600713" y="1499340"/>
                  <a:pt x="12586658" y="1499340"/>
                </a:cubicBezTo>
                <a:close/>
                <a:moveTo>
                  <a:pt x="12674350" y="1499340"/>
                </a:moveTo>
                <a:cubicBezTo>
                  <a:pt x="12660170" y="1498718"/>
                  <a:pt x="12649722" y="1508420"/>
                  <a:pt x="12649224" y="1522476"/>
                </a:cubicBezTo>
                <a:cubicBezTo>
                  <a:pt x="12648850" y="1535910"/>
                  <a:pt x="12659300" y="1547477"/>
                  <a:pt x="12672484" y="1547975"/>
                </a:cubicBezTo>
                <a:cubicBezTo>
                  <a:pt x="12685296" y="1548473"/>
                  <a:pt x="12697361" y="1537278"/>
                  <a:pt x="12697984" y="1524342"/>
                </a:cubicBezTo>
                <a:cubicBezTo>
                  <a:pt x="12698605" y="1511157"/>
                  <a:pt x="12688032" y="1499838"/>
                  <a:pt x="12674475" y="1499340"/>
                </a:cubicBezTo>
                <a:close/>
                <a:moveTo>
                  <a:pt x="12764156" y="1499340"/>
                </a:moveTo>
                <a:cubicBezTo>
                  <a:pt x="12750100" y="1498594"/>
                  <a:pt x="12739279" y="1508172"/>
                  <a:pt x="12738781" y="1522103"/>
                </a:cubicBezTo>
                <a:cubicBezTo>
                  <a:pt x="12738284" y="1535537"/>
                  <a:pt x="12748608" y="1547229"/>
                  <a:pt x="12761669" y="1547975"/>
                </a:cubicBezTo>
                <a:cubicBezTo>
                  <a:pt x="12774356" y="1548597"/>
                  <a:pt x="12786670" y="1537527"/>
                  <a:pt x="12787416" y="1524715"/>
                </a:cubicBezTo>
                <a:cubicBezTo>
                  <a:pt x="12788163" y="1511530"/>
                  <a:pt x="12777713" y="1500087"/>
                  <a:pt x="12764156" y="1499465"/>
                </a:cubicBezTo>
                <a:close/>
                <a:moveTo>
                  <a:pt x="12851973" y="1499340"/>
                </a:moveTo>
                <a:cubicBezTo>
                  <a:pt x="12837917" y="1499465"/>
                  <a:pt x="12828090" y="1509789"/>
                  <a:pt x="12828339" y="1523969"/>
                </a:cubicBezTo>
                <a:cubicBezTo>
                  <a:pt x="12828713" y="1537651"/>
                  <a:pt x="12839534" y="1548348"/>
                  <a:pt x="12852967" y="1547975"/>
                </a:cubicBezTo>
                <a:cubicBezTo>
                  <a:pt x="12865904" y="1547602"/>
                  <a:pt x="12877222" y="1535910"/>
                  <a:pt x="12877097" y="1522974"/>
                </a:cubicBezTo>
                <a:cubicBezTo>
                  <a:pt x="12876850" y="1509913"/>
                  <a:pt x="12865530" y="1499216"/>
                  <a:pt x="12852097" y="1499340"/>
                </a:cubicBezTo>
                <a:close/>
                <a:moveTo>
                  <a:pt x="12938918" y="1499340"/>
                </a:moveTo>
                <a:cubicBezTo>
                  <a:pt x="12925359" y="1499340"/>
                  <a:pt x="12914290" y="1510162"/>
                  <a:pt x="12914165" y="1523347"/>
                </a:cubicBezTo>
                <a:cubicBezTo>
                  <a:pt x="12914165" y="1536283"/>
                  <a:pt x="12925608" y="1547851"/>
                  <a:pt x="12938544" y="1547975"/>
                </a:cubicBezTo>
                <a:cubicBezTo>
                  <a:pt x="12951728" y="1548099"/>
                  <a:pt x="12962674" y="1537153"/>
                  <a:pt x="12962799" y="1523596"/>
                </a:cubicBezTo>
                <a:cubicBezTo>
                  <a:pt x="12962923" y="1509540"/>
                  <a:pt x="12952849" y="1499340"/>
                  <a:pt x="12938793" y="1499340"/>
                </a:cubicBezTo>
                <a:close/>
                <a:moveTo>
                  <a:pt x="793937" y="1499340"/>
                </a:moveTo>
                <a:cubicBezTo>
                  <a:pt x="780379" y="1499838"/>
                  <a:pt x="769682" y="1511033"/>
                  <a:pt x="770304" y="1524217"/>
                </a:cubicBezTo>
                <a:cubicBezTo>
                  <a:pt x="770801" y="1537153"/>
                  <a:pt x="782867" y="1548348"/>
                  <a:pt x="795679" y="1547975"/>
                </a:cubicBezTo>
                <a:cubicBezTo>
                  <a:pt x="808739" y="1547477"/>
                  <a:pt x="819312" y="1536034"/>
                  <a:pt x="818939" y="1522476"/>
                </a:cubicBezTo>
                <a:cubicBezTo>
                  <a:pt x="818566" y="1508545"/>
                  <a:pt x="808117" y="1498718"/>
                  <a:pt x="793937" y="1499340"/>
                </a:cubicBezTo>
                <a:close/>
                <a:moveTo>
                  <a:pt x="1236002" y="1410405"/>
                </a:moveTo>
                <a:cubicBezTo>
                  <a:pt x="1223813" y="1410778"/>
                  <a:pt x="1213240" y="1420480"/>
                  <a:pt x="1212494" y="1432297"/>
                </a:cubicBezTo>
                <a:cubicBezTo>
                  <a:pt x="1211623" y="1444611"/>
                  <a:pt x="1223191" y="1457298"/>
                  <a:pt x="1235754" y="1457920"/>
                </a:cubicBezTo>
                <a:cubicBezTo>
                  <a:pt x="1248814" y="1458542"/>
                  <a:pt x="1260009" y="1447472"/>
                  <a:pt x="1260133" y="1434038"/>
                </a:cubicBezTo>
                <a:cubicBezTo>
                  <a:pt x="1260133" y="1419983"/>
                  <a:pt x="1250058" y="1410032"/>
                  <a:pt x="1236002" y="1410405"/>
                </a:cubicBezTo>
                <a:close/>
                <a:moveTo>
                  <a:pt x="4341655" y="1410405"/>
                </a:moveTo>
                <a:cubicBezTo>
                  <a:pt x="4329341" y="1410405"/>
                  <a:pt x="4318644" y="1419485"/>
                  <a:pt x="4317275" y="1431426"/>
                </a:cubicBezTo>
                <a:cubicBezTo>
                  <a:pt x="4315907" y="1443740"/>
                  <a:pt x="4326729" y="1456801"/>
                  <a:pt x="4339416" y="1457920"/>
                </a:cubicBezTo>
                <a:cubicBezTo>
                  <a:pt x="4352352" y="1459040"/>
                  <a:pt x="4364044" y="1448467"/>
                  <a:pt x="4364666" y="1435033"/>
                </a:cubicBezTo>
                <a:cubicBezTo>
                  <a:pt x="4365288" y="1420853"/>
                  <a:pt x="4355586" y="1410529"/>
                  <a:pt x="4341530" y="1410405"/>
                </a:cubicBezTo>
                <a:close/>
                <a:moveTo>
                  <a:pt x="1349691" y="1431675"/>
                </a:moveTo>
                <a:cubicBezTo>
                  <a:pt x="1348571" y="1417993"/>
                  <a:pt x="1337003" y="1408912"/>
                  <a:pt x="1323197" y="1410529"/>
                </a:cubicBezTo>
                <a:cubicBezTo>
                  <a:pt x="1311131" y="1412022"/>
                  <a:pt x="1301678" y="1422968"/>
                  <a:pt x="1302176" y="1434784"/>
                </a:cubicBezTo>
                <a:cubicBezTo>
                  <a:pt x="1302797" y="1447347"/>
                  <a:pt x="1315485" y="1458915"/>
                  <a:pt x="1327799" y="1458044"/>
                </a:cubicBezTo>
                <a:cubicBezTo>
                  <a:pt x="1340735" y="1457174"/>
                  <a:pt x="1350810" y="1444984"/>
                  <a:pt x="1349691" y="1431675"/>
                </a:cubicBezTo>
                <a:close/>
                <a:moveTo>
                  <a:pt x="1413625" y="1410529"/>
                </a:moveTo>
                <a:cubicBezTo>
                  <a:pt x="1401435" y="1411649"/>
                  <a:pt x="1391609" y="1422097"/>
                  <a:pt x="1391733" y="1433914"/>
                </a:cubicBezTo>
                <a:cubicBezTo>
                  <a:pt x="1391733" y="1446477"/>
                  <a:pt x="1404047" y="1458418"/>
                  <a:pt x="1416486" y="1458044"/>
                </a:cubicBezTo>
                <a:cubicBezTo>
                  <a:pt x="1429422" y="1457671"/>
                  <a:pt x="1439994" y="1445855"/>
                  <a:pt x="1439372" y="1432546"/>
                </a:cubicBezTo>
                <a:cubicBezTo>
                  <a:pt x="1438626" y="1418614"/>
                  <a:pt x="1427680" y="1409285"/>
                  <a:pt x="1413625" y="1410529"/>
                </a:cubicBezTo>
                <a:close/>
                <a:moveTo>
                  <a:pt x="83946" y="1410529"/>
                </a:moveTo>
                <a:cubicBezTo>
                  <a:pt x="71756" y="1410778"/>
                  <a:pt x="61183" y="1420356"/>
                  <a:pt x="60188" y="1432172"/>
                </a:cubicBezTo>
                <a:cubicBezTo>
                  <a:pt x="59193" y="1444486"/>
                  <a:pt x="70637" y="1457298"/>
                  <a:pt x="83200" y="1458044"/>
                </a:cubicBezTo>
                <a:cubicBezTo>
                  <a:pt x="96260" y="1458791"/>
                  <a:pt x="107579" y="1447845"/>
                  <a:pt x="107828" y="1434411"/>
                </a:cubicBezTo>
                <a:cubicBezTo>
                  <a:pt x="108077" y="1420356"/>
                  <a:pt x="98001" y="1410280"/>
                  <a:pt x="83946" y="1410529"/>
                </a:cubicBezTo>
                <a:close/>
                <a:moveTo>
                  <a:pt x="173876" y="1410529"/>
                </a:moveTo>
                <a:cubicBezTo>
                  <a:pt x="161687" y="1410529"/>
                  <a:pt x="150990" y="1420107"/>
                  <a:pt x="149870" y="1431924"/>
                </a:cubicBezTo>
                <a:cubicBezTo>
                  <a:pt x="148751" y="1444238"/>
                  <a:pt x="159945" y="1457174"/>
                  <a:pt x="172508" y="1458044"/>
                </a:cubicBezTo>
                <a:cubicBezTo>
                  <a:pt x="185569" y="1459040"/>
                  <a:pt x="197012" y="1448218"/>
                  <a:pt x="197385" y="1434784"/>
                </a:cubicBezTo>
                <a:cubicBezTo>
                  <a:pt x="197758" y="1420604"/>
                  <a:pt x="187932" y="1410529"/>
                  <a:pt x="173876" y="1410529"/>
                </a:cubicBezTo>
                <a:close/>
                <a:moveTo>
                  <a:pt x="287067" y="1432297"/>
                </a:moveTo>
                <a:cubicBezTo>
                  <a:pt x="286321" y="1419485"/>
                  <a:pt x="276992" y="1410654"/>
                  <a:pt x="264056" y="1410529"/>
                </a:cubicBezTo>
                <a:cubicBezTo>
                  <a:pt x="250498" y="1410280"/>
                  <a:pt x="239303" y="1421226"/>
                  <a:pt x="239428" y="1434287"/>
                </a:cubicBezTo>
                <a:cubicBezTo>
                  <a:pt x="239676" y="1446850"/>
                  <a:pt x="251990" y="1458666"/>
                  <a:pt x="264429" y="1458169"/>
                </a:cubicBezTo>
                <a:cubicBezTo>
                  <a:pt x="277365" y="1457671"/>
                  <a:pt x="287813" y="1445730"/>
                  <a:pt x="287067" y="1432421"/>
                </a:cubicBezTo>
                <a:close/>
                <a:moveTo>
                  <a:pt x="374386" y="1433789"/>
                </a:moveTo>
                <a:cubicBezTo>
                  <a:pt x="374386" y="1420604"/>
                  <a:pt x="363067" y="1410032"/>
                  <a:pt x="349384" y="1410405"/>
                </a:cubicBezTo>
                <a:cubicBezTo>
                  <a:pt x="336448" y="1410778"/>
                  <a:pt x="327368" y="1419734"/>
                  <a:pt x="326746" y="1432670"/>
                </a:cubicBezTo>
                <a:cubicBezTo>
                  <a:pt x="326124" y="1446104"/>
                  <a:pt x="336697" y="1457796"/>
                  <a:pt x="349757" y="1458044"/>
                </a:cubicBezTo>
                <a:cubicBezTo>
                  <a:pt x="362320" y="1458293"/>
                  <a:pt x="374386" y="1446352"/>
                  <a:pt x="374386" y="1433789"/>
                </a:cubicBezTo>
                <a:close/>
                <a:moveTo>
                  <a:pt x="440185" y="1410405"/>
                </a:moveTo>
                <a:cubicBezTo>
                  <a:pt x="427249" y="1410156"/>
                  <a:pt x="417547" y="1418739"/>
                  <a:pt x="416428" y="1431426"/>
                </a:cubicBezTo>
                <a:cubicBezTo>
                  <a:pt x="415184" y="1444860"/>
                  <a:pt x="425135" y="1457049"/>
                  <a:pt x="438071" y="1458044"/>
                </a:cubicBezTo>
                <a:cubicBezTo>
                  <a:pt x="450385" y="1459040"/>
                  <a:pt x="463197" y="1447596"/>
                  <a:pt x="463943" y="1435033"/>
                </a:cubicBezTo>
                <a:cubicBezTo>
                  <a:pt x="464689" y="1422097"/>
                  <a:pt x="453743" y="1410654"/>
                  <a:pt x="440310" y="1410405"/>
                </a:cubicBezTo>
                <a:close/>
                <a:moveTo>
                  <a:pt x="505861" y="1433914"/>
                </a:moveTo>
                <a:cubicBezTo>
                  <a:pt x="505861" y="1446228"/>
                  <a:pt x="515314" y="1456801"/>
                  <a:pt x="527255" y="1457920"/>
                </a:cubicBezTo>
                <a:cubicBezTo>
                  <a:pt x="539569" y="1459040"/>
                  <a:pt x="552505" y="1447969"/>
                  <a:pt x="553500" y="1435282"/>
                </a:cubicBezTo>
                <a:cubicBezTo>
                  <a:pt x="554495" y="1422346"/>
                  <a:pt x="543674" y="1410778"/>
                  <a:pt x="530116" y="1410405"/>
                </a:cubicBezTo>
                <a:cubicBezTo>
                  <a:pt x="516060" y="1410032"/>
                  <a:pt x="505861" y="1419858"/>
                  <a:pt x="505861" y="1433914"/>
                </a:cubicBezTo>
                <a:close/>
                <a:moveTo>
                  <a:pt x="591687" y="1434536"/>
                </a:moveTo>
                <a:cubicBezTo>
                  <a:pt x="592184" y="1447099"/>
                  <a:pt x="604747" y="1458791"/>
                  <a:pt x="617186" y="1457920"/>
                </a:cubicBezTo>
                <a:cubicBezTo>
                  <a:pt x="629002" y="1457174"/>
                  <a:pt x="638829" y="1446850"/>
                  <a:pt x="639202" y="1434536"/>
                </a:cubicBezTo>
                <a:cubicBezTo>
                  <a:pt x="639699" y="1420356"/>
                  <a:pt x="629873" y="1410156"/>
                  <a:pt x="615693" y="1410280"/>
                </a:cubicBezTo>
                <a:cubicBezTo>
                  <a:pt x="602259" y="1410280"/>
                  <a:pt x="591065" y="1421475"/>
                  <a:pt x="591562" y="1434536"/>
                </a:cubicBezTo>
                <a:close/>
                <a:moveTo>
                  <a:pt x="728759" y="1433789"/>
                </a:moveTo>
                <a:cubicBezTo>
                  <a:pt x="728759" y="1420853"/>
                  <a:pt x="720177" y="1411400"/>
                  <a:pt x="707365" y="1410280"/>
                </a:cubicBezTo>
                <a:cubicBezTo>
                  <a:pt x="694056" y="1409161"/>
                  <a:pt x="681866" y="1419485"/>
                  <a:pt x="681120" y="1432421"/>
                </a:cubicBezTo>
                <a:cubicBezTo>
                  <a:pt x="680373" y="1444860"/>
                  <a:pt x="691941" y="1457423"/>
                  <a:pt x="704629" y="1457920"/>
                </a:cubicBezTo>
                <a:cubicBezTo>
                  <a:pt x="717689" y="1458418"/>
                  <a:pt x="728759" y="1447347"/>
                  <a:pt x="728759" y="1433789"/>
                </a:cubicBezTo>
                <a:close/>
                <a:moveTo>
                  <a:pt x="770677" y="1433292"/>
                </a:moveTo>
                <a:cubicBezTo>
                  <a:pt x="770428" y="1445855"/>
                  <a:pt x="782369" y="1457920"/>
                  <a:pt x="794932" y="1457920"/>
                </a:cubicBezTo>
                <a:cubicBezTo>
                  <a:pt x="806873" y="1457920"/>
                  <a:pt x="817197" y="1448094"/>
                  <a:pt x="818192" y="1435904"/>
                </a:cubicBezTo>
                <a:cubicBezTo>
                  <a:pt x="819436" y="1421724"/>
                  <a:pt x="809983" y="1410902"/>
                  <a:pt x="796052" y="1410280"/>
                </a:cubicBezTo>
                <a:cubicBezTo>
                  <a:pt x="782742" y="1409659"/>
                  <a:pt x="770926" y="1420356"/>
                  <a:pt x="770677" y="1433292"/>
                </a:cubicBezTo>
                <a:close/>
                <a:moveTo>
                  <a:pt x="881256" y="1410405"/>
                </a:moveTo>
                <a:cubicBezTo>
                  <a:pt x="868320" y="1410529"/>
                  <a:pt x="858866" y="1419361"/>
                  <a:pt x="857996" y="1432048"/>
                </a:cubicBezTo>
                <a:cubicBezTo>
                  <a:pt x="857125" y="1445357"/>
                  <a:pt x="867449" y="1457423"/>
                  <a:pt x="880385" y="1458044"/>
                </a:cubicBezTo>
                <a:cubicBezTo>
                  <a:pt x="892823" y="1458666"/>
                  <a:pt x="905262" y="1446850"/>
                  <a:pt x="905511" y="1434287"/>
                </a:cubicBezTo>
                <a:cubicBezTo>
                  <a:pt x="905884" y="1421226"/>
                  <a:pt x="894565" y="1410280"/>
                  <a:pt x="881131" y="1410405"/>
                </a:cubicBezTo>
                <a:close/>
                <a:moveTo>
                  <a:pt x="971186" y="1410405"/>
                </a:moveTo>
                <a:cubicBezTo>
                  <a:pt x="958250" y="1410405"/>
                  <a:pt x="948673" y="1418987"/>
                  <a:pt x="947677" y="1431675"/>
                </a:cubicBezTo>
                <a:cubicBezTo>
                  <a:pt x="946558" y="1444984"/>
                  <a:pt x="956758" y="1457174"/>
                  <a:pt x="969694" y="1458044"/>
                </a:cubicBezTo>
                <a:cubicBezTo>
                  <a:pt x="982132" y="1458791"/>
                  <a:pt x="994695" y="1447347"/>
                  <a:pt x="995317" y="1434660"/>
                </a:cubicBezTo>
                <a:cubicBezTo>
                  <a:pt x="995939" y="1421724"/>
                  <a:pt x="984744" y="1410405"/>
                  <a:pt x="971311" y="1410405"/>
                </a:cubicBezTo>
                <a:close/>
                <a:moveTo>
                  <a:pt x="1174307" y="1434038"/>
                </a:moveTo>
                <a:cubicBezTo>
                  <a:pt x="1174556" y="1420853"/>
                  <a:pt x="1163361" y="1410156"/>
                  <a:pt x="1149679" y="1410280"/>
                </a:cubicBezTo>
                <a:cubicBezTo>
                  <a:pt x="1136743" y="1410529"/>
                  <a:pt x="1127414" y="1419361"/>
                  <a:pt x="1126668" y="1432172"/>
                </a:cubicBezTo>
                <a:cubicBezTo>
                  <a:pt x="1125922" y="1445482"/>
                  <a:pt x="1136370" y="1457423"/>
                  <a:pt x="1149306" y="1457920"/>
                </a:cubicBezTo>
                <a:cubicBezTo>
                  <a:pt x="1161745" y="1458418"/>
                  <a:pt x="1174059" y="1446601"/>
                  <a:pt x="1174307" y="1434038"/>
                </a:cubicBezTo>
                <a:close/>
                <a:moveTo>
                  <a:pt x="1084874" y="1432421"/>
                </a:moveTo>
                <a:cubicBezTo>
                  <a:pt x="1084128" y="1419485"/>
                  <a:pt x="1071938" y="1409285"/>
                  <a:pt x="1058629" y="1410405"/>
                </a:cubicBezTo>
                <a:cubicBezTo>
                  <a:pt x="1045942" y="1411400"/>
                  <a:pt x="1037235" y="1420978"/>
                  <a:pt x="1037235" y="1433914"/>
                </a:cubicBezTo>
                <a:cubicBezTo>
                  <a:pt x="1037235" y="1447347"/>
                  <a:pt x="1048429" y="1458542"/>
                  <a:pt x="1061490" y="1458044"/>
                </a:cubicBezTo>
                <a:cubicBezTo>
                  <a:pt x="1074177" y="1457547"/>
                  <a:pt x="1085745" y="1444984"/>
                  <a:pt x="1084874" y="1432546"/>
                </a:cubicBezTo>
                <a:close/>
                <a:moveTo>
                  <a:pt x="13383844" y="1410405"/>
                </a:moveTo>
                <a:cubicBezTo>
                  <a:pt x="13370908" y="1410405"/>
                  <a:pt x="13361454" y="1418987"/>
                  <a:pt x="13360335" y="1431799"/>
                </a:cubicBezTo>
                <a:cubicBezTo>
                  <a:pt x="13359215" y="1445108"/>
                  <a:pt x="13369415" y="1457298"/>
                  <a:pt x="13382475" y="1458044"/>
                </a:cubicBezTo>
                <a:cubicBezTo>
                  <a:pt x="13394789" y="1458791"/>
                  <a:pt x="13407476" y="1447223"/>
                  <a:pt x="13407974" y="1434536"/>
                </a:cubicBezTo>
                <a:cubicBezTo>
                  <a:pt x="13408472" y="1421600"/>
                  <a:pt x="13397277" y="1410405"/>
                  <a:pt x="13383844" y="1410405"/>
                </a:cubicBezTo>
                <a:close/>
                <a:moveTo>
                  <a:pt x="13293167" y="1410405"/>
                </a:moveTo>
                <a:cubicBezTo>
                  <a:pt x="13280230" y="1410902"/>
                  <a:pt x="13271275" y="1419983"/>
                  <a:pt x="13270777" y="1432919"/>
                </a:cubicBezTo>
                <a:cubicBezTo>
                  <a:pt x="13270280" y="1446352"/>
                  <a:pt x="13280977" y="1457920"/>
                  <a:pt x="13294037" y="1458044"/>
                </a:cubicBezTo>
                <a:cubicBezTo>
                  <a:pt x="13306600" y="1458044"/>
                  <a:pt x="13318542" y="1446104"/>
                  <a:pt x="13318418" y="1433541"/>
                </a:cubicBezTo>
                <a:cubicBezTo>
                  <a:pt x="13318293" y="1420604"/>
                  <a:pt x="13306475" y="1409907"/>
                  <a:pt x="13293167" y="1410405"/>
                </a:cubicBezTo>
                <a:close/>
                <a:moveTo>
                  <a:pt x="13183458" y="1434162"/>
                </a:moveTo>
                <a:cubicBezTo>
                  <a:pt x="13183583" y="1446725"/>
                  <a:pt x="13195897" y="1458542"/>
                  <a:pt x="13208460" y="1458169"/>
                </a:cubicBezTo>
                <a:cubicBezTo>
                  <a:pt x="13220402" y="1457796"/>
                  <a:pt x="13230352" y="1447596"/>
                  <a:pt x="13230974" y="1435406"/>
                </a:cubicBezTo>
                <a:cubicBezTo>
                  <a:pt x="13231720" y="1421226"/>
                  <a:pt x="13222143" y="1410778"/>
                  <a:pt x="13208088" y="1410529"/>
                </a:cubicBezTo>
                <a:cubicBezTo>
                  <a:pt x="13194404" y="1410280"/>
                  <a:pt x="13183211" y="1420978"/>
                  <a:pt x="13183458" y="1434162"/>
                </a:cubicBezTo>
                <a:close/>
                <a:moveTo>
                  <a:pt x="13141540" y="1432794"/>
                </a:moveTo>
                <a:cubicBezTo>
                  <a:pt x="13141044" y="1419858"/>
                  <a:pt x="13131964" y="1410902"/>
                  <a:pt x="13119028" y="1410405"/>
                </a:cubicBezTo>
                <a:cubicBezTo>
                  <a:pt x="13105593" y="1409907"/>
                  <a:pt x="13094026" y="1420604"/>
                  <a:pt x="13093901" y="1433665"/>
                </a:cubicBezTo>
                <a:cubicBezTo>
                  <a:pt x="13093901" y="1446228"/>
                  <a:pt x="13105842" y="1458169"/>
                  <a:pt x="13118405" y="1458044"/>
                </a:cubicBezTo>
                <a:cubicBezTo>
                  <a:pt x="13131342" y="1457920"/>
                  <a:pt x="13142038" y="1446228"/>
                  <a:pt x="13141540" y="1432794"/>
                </a:cubicBezTo>
                <a:close/>
                <a:moveTo>
                  <a:pt x="13004469" y="1435406"/>
                </a:moveTo>
                <a:cubicBezTo>
                  <a:pt x="13005464" y="1448094"/>
                  <a:pt x="13018276" y="1459164"/>
                  <a:pt x="13030714" y="1457920"/>
                </a:cubicBezTo>
                <a:cubicBezTo>
                  <a:pt x="13042655" y="1456801"/>
                  <a:pt x="13051984" y="1446104"/>
                  <a:pt x="13051984" y="1433789"/>
                </a:cubicBezTo>
                <a:cubicBezTo>
                  <a:pt x="13051984" y="1419734"/>
                  <a:pt x="13041785" y="1409907"/>
                  <a:pt x="13027729" y="1410280"/>
                </a:cubicBezTo>
                <a:cubicBezTo>
                  <a:pt x="13014295" y="1410778"/>
                  <a:pt x="13003473" y="1422346"/>
                  <a:pt x="13004469" y="1435282"/>
                </a:cubicBezTo>
                <a:close/>
                <a:moveTo>
                  <a:pt x="12937176" y="1410405"/>
                </a:moveTo>
                <a:cubicBezTo>
                  <a:pt x="12924987" y="1411276"/>
                  <a:pt x="12915035" y="1421600"/>
                  <a:pt x="12914786" y="1433416"/>
                </a:cubicBezTo>
                <a:cubicBezTo>
                  <a:pt x="12914662" y="1445979"/>
                  <a:pt x="12926604" y="1458044"/>
                  <a:pt x="12939167" y="1457920"/>
                </a:cubicBezTo>
                <a:cubicBezTo>
                  <a:pt x="12952226" y="1457920"/>
                  <a:pt x="12962923" y="1446228"/>
                  <a:pt x="12962427" y="1432794"/>
                </a:cubicBezTo>
                <a:cubicBezTo>
                  <a:pt x="12961929" y="1418739"/>
                  <a:pt x="12951356" y="1409285"/>
                  <a:pt x="12937176" y="1410405"/>
                </a:cubicBezTo>
                <a:close/>
                <a:moveTo>
                  <a:pt x="12876725" y="1432670"/>
                </a:moveTo>
                <a:cubicBezTo>
                  <a:pt x="12876103" y="1419734"/>
                  <a:pt x="12864038" y="1409410"/>
                  <a:pt x="12850728" y="1410280"/>
                </a:cubicBezTo>
                <a:cubicBezTo>
                  <a:pt x="12838042" y="1411151"/>
                  <a:pt x="12829209" y="1420604"/>
                  <a:pt x="12829085" y="1433541"/>
                </a:cubicBezTo>
                <a:cubicBezTo>
                  <a:pt x="12829085" y="1447223"/>
                  <a:pt x="12839906" y="1458293"/>
                  <a:pt x="12852967" y="1457920"/>
                </a:cubicBezTo>
                <a:cubicBezTo>
                  <a:pt x="12865655" y="1457547"/>
                  <a:pt x="12877222" y="1445233"/>
                  <a:pt x="12876725" y="1432670"/>
                </a:cubicBezTo>
                <a:close/>
                <a:moveTo>
                  <a:pt x="12739528" y="1433292"/>
                </a:moveTo>
                <a:cubicBezTo>
                  <a:pt x="12739279" y="1445606"/>
                  <a:pt x="12748359" y="1456303"/>
                  <a:pt x="12760301" y="1457796"/>
                </a:cubicBezTo>
                <a:cubicBezTo>
                  <a:pt x="12772739" y="1459288"/>
                  <a:pt x="12785799" y="1448591"/>
                  <a:pt x="12787042" y="1435780"/>
                </a:cubicBezTo>
                <a:cubicBezTo>
                  <a:pt x="12788287" y="1422844"/>
                  <a:pt x="12777713" y="1411027"/>
                  <a:pt x="12764280" y="1410280"/>
                </a:cubicBezTo>
                <a:cubicBezTo>
                  <a:pt x="12750100" y="1409534"/>
                  <a:pt x="12739777" y="1419112"/>
                  <a:pt x="12739528" y="1433292"/>
                </a:cubicBezTo>
                <a:close/>
                <a:moveTo>
                  <a:pt x="12671861" y="1410280"/>
                </a:moveTo>
                <a:cubicBezTo>
                  <a:pt x="12659051" y="1411027"/>
                  <a:pt x="12650219" y="1420356"/>
                  <a:pt x="12649971" y="1433292"/>
                </a:cubicBezTo>
                <a:cubicBezTo>
                  <a:pt x="12649722" y="1446850"/>
                  <a:pt x="12660419" y="1458169"/>
                  <a:pt x="12673603" y="1457920"/>
                </a:cubicBezTo>
                <a:cubicBezTo>
                  <a:pt x="12686166" y="1457796"/>
                  <a:pt x="12697984" y="1445482"/>
                  <a:pt x="12697610" y="1432919"/>
                </a:cubicBezTo>
                <a:cubicBezTo>
                  <a:pt x="12697112" y="1419983"/>
                  <a:pt x="12685172" y="1409410"/>
                  <a:pt x="12671861" y="1410280"/>
                </a:cubicBezTo>
                <a:close/>
                <a:moveTo>
                  <a:pt x="12588399" y="1457920"/>
                </a:moveTo>
                <a:cubicBezTo>
                  <a:pt x="12601336" y="1456925"/>
                  <a:pt x="12611286" y="1444611"/>
                  <a:pt x="12610167" y="1431302"/>
                </a:cubicBezTo>
                <a:cubicBezTo>
                  <a:pt x="12609048" y="1418614"/>
                  <a:pt x="12599345" y="1410032"/>
                  <a:pt x="12586409" y="1410280"/>
                </a:cubicBezTo>
                <a:cubicBezTo>
                  <a:pt x="12572976" y="1410529"/>
                  <a:pt x="12561905" y="1421848"/>
                  <a:pt x="12562652" y="1434784"/>
                </a:cubicBezTo>
                <a:cubicBezTo>
                  <a:pt x="12563273" y="1447347"/>
                  <a:pt x="12576085" y="1458791"/>
                  <a:pt x="12588399" y="1457920"/>
                </a:cubicBezTo>
                <a:close/>
                <a:moveTo>
                  <a:pt x="12496603" y="1410280"/>
                </a:moveTo>
                <a:cubicBezTo>
                  <a:pt x="12484413" y="1410529"/>
                  <a:pt x="12473841" y="1420231"/>
                  <a:pt x="12472970" y="1432048"/>
                </a:cubicBezTo>
                <a:cubicBezTo>
                  <a:pt x="12472099" y="1444362"/>
                  <a:pt x="12483543" y="1457174"/>
                  <a:pt x="12496105" y="1457796"/>
                </a:cubicBezTo>
                <a:cubicBezTo>
                  <a:pt x="12509166" y="1458542"/>
                  <a:pt x="12520361" y="1447596"/>
                  <a:pt x="12520610" y="1434038"/>
                </a:cubicBezTo>
                <a:cubicBezTo>
                  <a:pt x="12520859" y="1419983"/>
                  <a:pt x="12510783" y="1409907"/>
                  <a:pt x="12496603" y="1410280"/>
                </a:cubicBezTo>
                <a:close/>
                <a:moveTo>
                  <a:pt x="12383537" y="1435282"/>
                </a:moveTo>
                <a:cubicBezTo>
                  <a:pt x="12384532" y="1447969"/>
                  <a:pt x="12397344" y="1459040"/>
                  <a:pt x="12409782" y="1457796"/>
                </a:cubicBezTo>
                <a:cubicBezTo>
                  <a:pt x="12421723" y="1456676"/>
                  <a:pt x="12431052" y="1445979"/>
                  <a:pt x="12431052" y="1433665"/>
                </a:cubicBezTo>
                <a:cubicBezTo>
                  <a:pt x="12431052" y="1419609"/>
                  <a:pt x="12420853" y="1409783"/>
                  <a:pt x="12406797" y="1410156"/>
                </a:cubicBezTo>
                <a:cubicBezTo>
                  <a:pt x="12393364" y="1410654"/>
                  <a:pt x="12382543" y="1422222"/>
                  <a:pt x="12383537" y="1435158"/>
                </a:cubicBezTo>
                <a:close/>
                <a:moveTo>
                  <a:pt x="12345350" y="1432670"/>
                </a:moveTo>
                <a:cubicBezTo>
                  <a:pt x="12344729" y="1419734"/>
                  <a:pt x="12332664" y="1409410"/>
                  <a:pt x="12319354" y="1410280"/>
                </a:cubicBezTo>
                <a:cubicBezTo>
                  <a:pt x="12306666" y="1411151"/>
                  <a:pt x="12297836" y="1420604"/>
                  <a:pt x="12297711" y="1433541"/>
                </a:cubicBezTo>
                <a:cubicBezTo>
                  <a:pt x="12297711" y="1447223"/>
                  <a:pt x="12308533" y="1458293"/>
                  <a:pt x="12321594" y="1457920"/>
                </a:cubicBezTo>
                <a:cubicBezTo>
                  <a:pt x="12334281" y="1457547"/>
                  <a:pt x="12345848" y="1445233"/>
                  <a:pt x="12345350" y="1432670"/>
                </a:cubicBezTo>
                <a:close/>
                <a:moveTo>
                  <a:pt x="12232036" y="1410280"/>
                </a:moveTo>
                <a:cubicBezTo>
                  <a:pt x="12219099" y="1410032"/>
                  <a:pt x="12209398" y="1418614"/>
                  <a:pt x="12208278" y="1431302"/>
                </a:cubicBezTo>
                <a:cubicBezTo>
                  <a:pt x="12207034" y="1444735"/>
                  <a:pt x="12216985" y="1456925"/>
                  <a:pt x="12229921" y="1457920"/>
                </a:cubicBezTo>
                <a:cubicBezTo>
                  <a:pt x="12242236" y="1458915"/>
                  <a:pt x="12255047" y="1447472"/>
                  <a:pt x="12255793" y="1434909"/>
                </a:cubicBezTo>
                <a:cubicBezTo>
                  <a:pt x="12256540" y="1421973"/>
                  <a:pt x="12245594" y="1410529"/>
                  <a:pt x="12232160" y="1410280"/>
                </a:cubicBezTo>
                <a:close/>
                <a:moveTo>
                  <a:pt x="12118597" y="1434411"/>
                </a:moveTo>
                <a:cubicBezTo>
                  <a:pt x="12118969" y="1446725"/>
                  <a:pt x="12128672" y="1457049"/>
                  <a:pt x="12140488" y="1457920"/>
                </a:cubicBezTo>
                <a:cubicBezTo>
                  <a:pt x="12152803" y="1458791"/>
                  <a:pt x="12165489" y="1447223"/>
                  <a:pt x="12166111" y="1434660"/>
                </a:cubicBezTo>
                <a:cubicBezTo>
                  <a:pt x="12166734" y="1421724"/>
                  <a:pt x="12155663" y="1410405"/>
                  <a:pt x="12142105" y="1410280"/>
                </a:cubicBezTo>
                <a:cubicBezTo>
                  <a:pt x="12128049" y="1410280"/>
                  <a:pt x="12118099" y="1420356"/>
                  <a:pt x="12118472" y="1434411"/>
                </a:cubicBezTo>
                <a:close/>
                <a:moveTo>
                  <a:pt x="12029039" y="1433292"/>
                </a:moveTo>
                <a:cubicBezTo>
                  <a:pt x="12028790" y="1445606"/>
                  <a:pt x="12037870" y="1456303"/>
                  <a:pt x="12049811" y="1457796"/>
                </a:cubicBezTo>
                <a:cubicBezTo>
                  <a:pt x="12062250" y="1459288"/>
                  <a:pt x="12075310" y="1448591"/>
                  <a:pt x="12076554" y="1435780"/>
                </a:cubicBezTo>
                <a:cubicBezTo>
                  <a:pt x="12077798" y="1422844"/>
                  <a:pt x="12067225" y="1411027"/>
                  <a:pt x="12053792" y="1410280"/>
                </a:cubicBezTo>
                <a:cubicBezTo>
                  <a:pt x="12039612" y="1409534"/>
                  <a:pt x="12029287" y="1419112"/>
                  <a:pt x="12029039" y="1433292"/>
                </a:cubicBezTo>
                <a:close/>
                <a:moveTo>
                  <a:pt x="11941596" y="1433914"/>
                </a:moveTo>
                <a:cubicBezTo>
                  <a:pt x="11941720" y="1446477"/>
                  <a:pt x="11954034" y="1458293"/>
                  <a:pt x="11966597" y="1457920"/>
                </a:cubicBezTo>
                <a:cubicBezTo>
                  <a:pt x="11978539" y="1457547"/>
                  <a:pt x="11988489" y="1447347"/>
                  <a:pt x="11989111" y="1435158"/>
                </a:cubicBezTo>
                <a:cubicBezTo>
                  <a:pt x="11989857" y="1420978"/>
                  <a:pt x="11980280" y="1410529"/>
                  <a:pt x="11966225" y="1410280"/>
                </a:cubicBezTo>
                <a:cubicBezTo>
                  <a:pt x="11952542" y="1410032"/>
                  <a:pt x="11941348" y="1420729"/>
                  <a:pt x="11941596" y="1433914"/>
                </a:cubicBezTo>
                <a:close/>
                <a:moveTo>
                  <a:pt x="11875672" y="1410280"/>
                </a:moveTo>
                <a:cubicBezTo>
                  <a:pt x="11863482" y="1410529"/>
                  <a:pt x="11852909" y="1420231"/>
                  <a:pt x="11851915" y="1431924"/>
                </a:cubicBezTo>
                <a:cubicBezTo>
                  <a:pt x="11850919" y="1444238"/>
                  <a:pt x="11862363" y="1457049"/>
                  <a:pt x="11874926" y="1457796"/>
                </a:cubicBezTo>
                <a:cubicBezTo>
                  <a:pt x="11887986" y="1458542"/>
                  <a:pt x="11899305" y="1447596"/>
                  <a:pt x="11899554" y="1434162"/>
                </a:cubicBezTo>
                <a:cubicBezTo>
                  <a:pt x="11899803" y="1420107"/>
                  <a:pt x="11889727" y="1410032"/>
                  <a:pt x="11875672" y="1410280"/>
                </a:cubicBezTo>
                <a:close/>
                <a:moveTo>
                  <a:pt x="11786612" y="1410280"/>
                </a:moveTo>
                <a:cubicBezTo>
                  <a:pt x="11774298" y="1410280"/>
                  <a:pt x="11763725" y="1419734"/>
                  <a:pt x="11762482" y="1431550"/>
                </a:cubicBezTo>
                <a:cubicBezTo>
                  <a:pt x="11761237" y="1443864"/>
                  <a:pt x="11772432" y="1456801"/>
                  <a:pt x="11784995" y="1457796"/>
                </a:cubicBezTo>
                <a:cubicBezTo>
                  <a:pt x="11798056" y="1458791"/>
                  <a:pt x="11809499" y="1448094"/>
                  <a:pt x="11809997" y="1434536"/>
                </a:cubicBezTo>
                <a:cubicBezTo>
                  <a:pt x="11810494" y="1420356"/>
                  <a:pt x="11800668" y="1410156"/>
                  <a:pt x="11786612" y="1410280"/>
                </a:cubicBezTo>
                <a:close/>
                <a:moveTo>
                  <a:pt x="11676780" y="1433292"/>
                </a:moveTo>
                <a:cubicBezTo>
                  <a:pt x="11676531" y="1445606"/>
                  <a:pt x="11685611" y="1456303"/>
                  <a:pt x="11697552" y="1457796"/>
                </a:cubicBezTo>
                <a:cubicBezTo>
                  <a:pt x="11709991" y="1459288"/>
                  <a:pt x="11722927" y="1448591"/>
                  <a:pt x="11724295" y="1435780"/>
                </a:cubicBezTo>
                <a:cubicBezTo>
                  <a:pt x="11725539" y="1422844"/>
                  <a:pt x="11714966" y="1411027"/>
                  <a:pt x="11701532" y="1410280"/>
                </a:cubicBezTo>
                <a:cubicBezTo>
                  <a:pt x="11687352" y="1409534"/>
                  <a:pt x="11677029" y="1419112"/>
                  <a:pt x="11676780" y="1433292"/>
                </a:cubicBezTo>
                <a:close/>
                <a:moveTo>
                  <a:pt x="11610358" y="1410280"/>
                </a:moveTo>
                <a:cubicBezTo>
                  <a:pt x="11597422" y="1410405"/>
                  <a:pt x="11587969" y="1419236"/>
                  <a:pt x="11587098" y="1431924"/>
                </a:cubicBezTo>
                <a:cubicBezTo>
                  <a:pt x="11586227" y="1445233"/>
                  <a:pt x="11596551" y="1457298"/>
                  <a:pt x="11609487" y="1457920"/>
                </a:cubicBezTo>
                <a:cubicBezTo>
                  <a:pt x="11621926" y="1458542"/>
                  <a:pt x="11634364" y="1446725"/>
                  <a:pt x="11634613" y="1434162"/>
                </a:cubicBezTo>
                <a:cubicBezTo>
                  <a:pt x="11634987" y="1421102"/>
                  <a:pt x="11623667" y="1410156"/>
                  <a:pt x="11610233" y="1410280"/>
                </a:cubicBezTo>
                <a:close/>
                <a:moveTo>
                  <a:pt x="11545180" y="1434287"/>
                </a:moveTo>
                <a:cubicBezTo>
                  <a:pt x="11545554" y="1421226"/>
                  <a:pt x="11534359" y="1410280"/>
                  <a:pt x="11520801" y="1410280"/>
                </a:cubicBezTo>
                <a:cubicBezTo>
                  <a:pt x="11507864" y="1410280"/>
                  <a:pt x="11498411" y="1419112"/>
                  <a:pt x="11497540" y="1431924"/>
                </a:cubicBezTo>
                <a:cubicBezTo>
                  <a:pt x="11496546" y="1445233"/>
                  <a:pt x="11506994" y="1457298"/>
                  <a:pt x="11519930" y="1457920"/>
                </a:cubicBezTo>
                <a:cubicBezTo>
                  <a:pt x="11532369" y="1458542"/>
                  <a:pt x="11544807" y="1446850"/>
                  <a:pt x="11545180" y="1434287"/>
                </a:cubicBezTo>
                <a:close/>
                <a:moveTo>
                  <a:pt x="11410222" y="1435282"/>
                </a:moveTo>
                <a:cubicBezTo>
                  <a:pt x="11411217" y="1447969"/>
                  <a:pt x="11424029" y="1459040"/>
                  <a:pt x="11436467" y="1457796"/>
                </a:cubicBezTo>
                <a:cubicBezTo>
                  <a:pt x="11448409" y="1456676"/>
                  <a:pt x="11457738" y="1445979"/>
                  <a:pt x="11457738" y="1433665"/>
                </a:cubicBezTo>
                <a:cubicBezTo>
                  <a:pt x="11457738" y="1419609"/>
                  <a:pt x="11447538" y="1409783"/>
                  <a:pt x="11433482" y="1410156"/>
                </a:cubicBezTo>
                <a:cubicBezTo>
                  <a:pt x="11420048" y="1410654"/>
                  <a:pt x="11409227" y="1422222"/>
                  <a:pt x="11410222" y="1435158"/>
                </a:cubicBezTo>
                <a:close/>
                <a:moveTo>
                  <a:pt x="11368180" y="1432546"/>
                </a:moveTo>
                <a:cubicBezTo>
                  <a:pt x="11367682" y="1419609"/>
                  <a:pt x="11358602" y="1410654"/>
                  <a:pt x="11345666" y="1410156"/>
                </a:cubicBezTo>
                <a:cubicBezTo>
                  <a:pt x="11332232" y="1409659"/>
                  <a:pt x="11320665" y="1420356"/>
                  <a:pt x="11320540" y="1433416"/>
                </a:cubicBezTo>
                <a:cubicBezTo>
                  <a:pt x="11320540" y="1445979"/>
                  <a:pt x="11332481" y="1457920"/>
                  <a:pt x="11345044" y="1457796"/>
                </a:cubicBezTo>
                <a:cubicBezTo>
                  <a:pt x="11358105" y="1457671"/>
                  <a:pt x="11368677" y="1445979"/>
                  <a:pt x="11368180" y="1432546"/>
                </a:cubicBezTo>
                <a:close/>
                <a:moveTo>
                  <a:pt x="11230983" y="1433914"/>
                </a:moveTo>
                <a:cubicBezTo>
                  <a:pt x="11231107" y="1446477"/>
                  <a:pt x="11243421" y="1458293"/>
                  <a:pt x="11255984" y="1457920"/>
                </a:cubicBezTo>
                <a:cubicBezTo>
                  <a:pt x="11267925" y="1457547"/>
                  <a:pt x="11277876" y="1447347"/>
                  <a:pt x="11278498" y="1435158"/>
                </a:cubicBezTo>
                <a:cubicBezTo>
                  <a:pt x="11279244" y="1420978"/>
                  <a:pt x="11269667" y="1410529"/>
                  <a:pt x="11255611" y="1410280"/>
                </a:cubicBezTo>
                <a:cubicBezTo>
                  <a:pt x="11241929" y="1410032"/>
                  <a:pt x="11230734" y="1420729"/>
                  <a:pt x="11230983" y="1433914"/>
                </a:cubicBezTo>
                <a:close/>
                <a:moveTo>
                  <a:pt x="11165432" y="1410280"/>
                </a:moveTo>
                <a:cubicBezTo>
                  <a:pt x="11153242" y="1410280"/>
                  <a:pt x="11142545" y="1419858"/>
                  <a:pt x="11141426" y="1431675"/>
                </a:cubicBezTo>
                <a:cubicBezTo>
                  <a:pt x="11140306" y="1443989"/>
                  <a:pt x="11151501" y="1456925"/>
                  <a:pt x="11164063" y="1457796"/>
                </a:cubicBezTo>
                <a:cubicBezTo>
                  <a:pt x="11177124" y="1458791"/>
                  <a:pt x="11188568" y="1447969"/>
                  <a:pt x="11188940" y="1434536"/>
                </a:cubicBezTo>
                <a:cubicBezTo>
                  <a:pt x="11189314" y="1420356"/>
                  <a:pt x="11179488" y="1410280"/>
                  <a:pt x="11165432" y="1410280"/>
                </a:cubicBezTo>
                <a:close/>
                <a:moveTo>
                  <a:pt x="11077243" y="1410280"/>
                </a:moveTo>
                <a:cubicBezTo>
                  <a:pt x="11064555" y="1411151"/>
                  <a:pt x="11055724" y="1420604"/>
                  <a:pt x="11055600" y="1433541"/>
                </a:cubicBezTo>
                <a:cubicBezTo>
                  <a:pt x="11055475" y="1447099"/>
                  <a:pt x="11066421" y="1458293"/>
                  <a:pt x="11079481" y="1457920"/>
                </a:cubicBezTo>
                <a:cubicBezTo>
                  <a:pt x="11092044" y="1457671"/>
                  <a:pt x="11103861" y="1445108"/>
                  <a:pt x="11103239" y="1432794"/>
                </a:cubicBezTo>
                <a:cubicBezTo>
                  <a:pt x="11102617" y="1419858"/>
                  <a:pt x="11090552" y="1409410"/>
                  <a:pt x="11077243" y="1410405"/>
                </a:cubicBezTo>
                <a:close/>
                <a:moveTo>
                  <a:pt x="10988307" y="1410280"/>
                </a:moveTo>
                <a:cubicBezTo>
                  <a:pt x="10975371" y="1410778"/>
                  <a:pt x="10966416" y="1419858"/>
                  <a:pt x="10965918" y="1432794"/>
                </a:cubicBezTo>
                <a:cubicBezTo>
                  <a:pt x="10965420" y="1446228"/>
                  <a:pt x="10976117" y="1457796"/>
                  <a:pt x="10989178" y="1457920"/>
                </a:cubicBezTo>
                <a:cubicBezTo>
                  <a:pt x="11001741" y="1457920"/>
                  <a:pt x="11013682" y="1445979"/>
                  <a:pt x="11013557" y="1433416"/>
                </a:cubicBezTo>
                <a:cubicBezTo>
                  <a:pt x="11013433" y="1420480"/>
                  <a:pt x="11001616" y="1409783"/>
                  <a:pt x="10988307" y="1410280"/>
                </a:cubicBezTo>
                <a:close/>
                <a:moveTo>
                  <a:pt x="10924000" y="1432670"/>
                </a:moveTo>
                <a:cubicBezTo>
                  <a:pt x="10923378" y="1419734"/>
                  <a:pt x="10911313" y="1409410"/>
                  <a:pt x="10898004" y="1410280"/>
                </a:cubicBezTo>
                <a:cubicBezTo>
                  <a:pt x="10885316" y="1411151"/>
                  <a:pt x="10876485" y="1420604"/>
                  <a:pt x="10876360" y="1433541"/>
                </a:cubicBezTo>
                <a:cubicBezTo>
                  <a:pt x="10876360" y="1447223"/>
                  <a:pt x="10887182" y="1458293"/>
                  <a:pt x="10900243" y="1457920"/>
                </a:cubicBezTo>
                <a:cubicBezTo>
                  <a:pt x="10912929" y="1457547"/>
                  <a:pt x="10924498" y="1445233"/>
                  <a:pt x="10924000" y="1432670"/>
                </a:cubicBezTo>
                <a:close/>
                <a:moveTo>
                  <a:pt x="10810810" y="1410405"/>
                </a:moveTo>
                <a:cubicBezTo>
                  <a:pt x="10798619" y="1411524"/>
                  <a:pt x="10788793" y="1421973"/>
                  <a:pt x="10788918" y="1433789"/>
                </a:cubicBezTo>
                <a:cubicBezTo>
                  <a:pt x="10788918" y="1446352"/>
                  <a:pt x="10801232" y="1458293"/>
                  <a:pt x="10813670" y="1457920"/>
                </a:cubicBezTo>
                <a:cubicBezTo>
                  <a:pt x="10826606" y="1457547"/>
                  <a:pt x="10837179" y="1445730"/>
                  <a:pt x="10836557" y="1432421"/>
                </a:cubicBezTo>
                <a:cubicBezTo>
                  <a:pt x="10835811" y="1418490"/>
                  <a:pt x="10824865" y="1409161"/>
                  <a:pt x="10810810" y="1410405"/>
                </a:cubicBezTo>
                <a:close/>
                <a:moveTo>
                  <a:pt x="10722745" y="1410405"/>
                </a:moveTo>
                <a:cubicBezTo>
                  <a:pt x="10710555" y="1410778"/>
                  <a:pt x="10699982" y="1420480"/>
                  <a:pt x="10699235" y="1432297"/>
                </a:cubicBezTo>
                <a:cubicBezTo>
                  <a:pt x="10698365" y="1444611"/>
                  <a:pt x="10709933" y="1457298"/>
                  <a:pt x="10722495" y="1457920"/>
                </a:cubicBezTo>
                <a:cubicBezTo>
                  <a:pt x="10735557" y="1458542"/>
                  <a:pt x="10746751" y="1447472"/>
                  <a:pt x="10746875" y="1434038"/>
                </a:cubicBezTo>
                <a:cubicBezTo>
                  <a:pt x="10746875" y="1419983"/>
                  <a:pt x="10736800" y="1410032"/>
                  <a:pt x="10722745" y="1410405"/>
                </a:cubicBezTo>
                <a:close/>
                <a:moveTo>
                  <a:pt x="10657318" y="1432670"/>
                </a:moveTo>
                <a:cubicBezTo>
                  <a:pt x="10656820" y="1419734"/>
                  <a:pt x="10647741" y="1410778"/>
                  <a:pt x="10634804" y="1410280"/>
                </a:cubicBezTo>
                <a:cubicBezTo>
                  <a:pt x="10621370" y="1409783"/>
                  <a:pt x="10609802" y="1420480"/>
                  <a:pt x="10609679" y="1433541"/>
                </a:cubicBezTo>
                <a:cubicBezTo>
                  <a:pt x="10609679" y="1446104"/>
                  <a:pt x="10621619" y="1458044"/>
                  <a:pt x="10634182" y="1457920"/>
                </a:cubicBezTo>
                <a:cubicBezTo>
                  <a:pt x="10647118" y="1457796"/>
                  <a:pt x="10657816" y="1446104"/>
                  <a:pt x="10657318" y="1432670"/>
                </a:cubicBezTo>
                <a:close/>
                <a:moveTo>
                  <a:pt x="1501689" y="1410280"/>
                </a:moveTo>
                <a:cubicBezTo>
                  <a:pt x="1488753" y="1410529"/>
                  <a:pt x="1479425" y="1419361"/>
                  <a:pt x="1478678" y="1432172"/>
                </a:cubicBezTo>
                <a:cubicBezTo>
                  <a:pt x="1477808" y="1445482"/>
                  <a:pt x="1488256" y="1457423"/>
                  <a:pt x="1501316" y="1457920"/>
                </a:cubicBezTo>
                <a:cubicBezTo>
                  <a:pt x="1513755" y="1458418"/>
                  <a:pt x="1526193" y="1446601"/>
                  <a:pt x="1526318" y="1434038"/>
                </a:cubicBezTo>
                <a:cubicBezTo>
                  <a:pt x="1526567" y="1420853"/>
                  <a:pt x="1515372" y="1410032"/>
                  <a:pt x="1501689" y="1410280"/>
                </a:cubicBezTo>
                <a:close/>
                <a:moveTo>
                  <a:pt x="1590252" y="1410280"/>
                </a:moveTo>
                <a:cubicBezTo>
                  <a:pt x="1577440" y="1410902"/>
                  <a:pt x="1568484" y="1420107"/>
                  <a:pt x="1568111" y="1433043"/>
                </a:cubicBezTo>
                <a:cubicBezTo>
                  <a:pt x="1567738" y="1446601"/>
                  <a:pt x="1578435" y="1457920"/>
                  <a:pt x="1591620" y="1457920"/>
                </a:cubicBezTo>
                <a:cubicBezTo>
                  <a:pt x="1604183" y="1457920"/>
                  <a:pt x="1616124" y="1445606"/>
                  <a:pt x="1615751" y="1433167"/>
                </a:cubicBezTo>
                <a:cubicBezTo>
                  <a:pt x="1615378" y="1420231"/>
                  <a:pt x="1603561" y="1409659"/>
                  <a:pt x="1590127" y="1410280"/>
                </a:cubicBezTo>
                <a:close/>
                <a:moveTo>
                  <a:pt x="1681675" y="1410280"/>
                </a:moveTo>
                <a:cubicBezTo>
                  <a:pt x="1668739" y="1410032"/>
                  <a:pt x="1659037" y="1418490"/>
                  <a:pt x="1657793" y="1431177"/>
                </a:cubicBezTo>
                <a:cubicBezTo>
                  <a:pt x="1656549" y="1444611"/>
                  <a:pt x="1666376" y="1456801"/>
                  <a:pt x="1679312" y="1457920"/>
                </a:cubicBezTo>
                <a:cubicBezTo>
                  <a:pt x="1691626" y="1458915"/>
                  <a:pt x="1704438" y="1447596"/>
                  <a:pt x="1705184" y="1435033"/>
                </a:cubicBezTo>
                <a:cubicBezTo>
                  <a:pt x="1705930" y="1422097"/>
                  <a:pt x="1694984" y="1410654"/>
                  <a:pt x="1681551" y="1410405"/>
                </a:cubicBezTo>
                <a:close/>
                <a:moveTo>
                  <a:pt x="1791134" y="1432048"/>
                </a:moveTo>
                <a:cubicBezTo>
                  <a:pt x="1790388" y="1419236"/>
                  <a:pt x="1781059" y="1410405"/>
                  <a:pt x="1768123" y="1410280"/>
                </a:cubicBezTo>
                <a:cubicBezTo>
                  <a:pt x="1754565" y="1410032"/>
                  <a:pt x="1743370" y="1420978"/>
                  <a:pt x="1743495" y="1434038"/>
                </a:cubicBezTo>
                <a:cubicBezTo>
                  <a:pt x="1743743" y="1446601"/>
                  <a:pt x="1756058" y="1458418"/>
                  <a:pt x="1768496" y="1457920"/>
                </a:cubicBezTo>
                <a:cubicBezTo>
                  <a:pt x="1781432" y="1457423"/>
                  <a:pt x="1791880" y="1445482"/>
                  <a:pt x="1791134" y="1432172"/>
                </a:cubicBezTo>
                <a:close/>
                <a:moveTo>
                  <a:pt x="1854944" y="1410280"/>
                </a:moveTo>
                <a:cubicBezTo>
                  <a:pt x="1842754" y="1411400"/>
                  <a:pt x="1832928" y="1421848"/>
                  <a:pt x="1833052" y="1433665"/>
                </a:cubicBezTo>
                <a:cubicBezTo>
                  <a:pt x="1833052" y="1446228"/>
                  <a:pt x="1845366" y="1458169"/>
                  <a:pt x="1857805" y="1457796"/>
                </a:cubicBezTo>
                <a:cubicBezTo>
                  <a:pt x="1870741" y="1457423"/>
                  <a:pt x="1881313" y="1445606"/>
                  <a:pt x="1880691" y="1432297"/>
                </a:cubicBezTo>
                <a:cubicBezTo>
                  <a:pt x="1879945" y="1418366"/>
                  <a:pt x="1868999" y="1409037"/>
                  <a:pt x="1854944" y="1410280"/>
                </a:cubicBezTo>
                <a:close/>
                <a:moveTo>
                  <a:pt x="1970249" y="1432546"/>
                </a:moveTo>
                <a:cubicBezTo>
                  <a:pt x="1969751" y="1419609"/>
                  <a:pt x="1960671" y="1410654"/>
                  <a:pt x="1947735" y="1410156"/>
                </a:cubicBezTo>
                <a:cubicBezTo>
                  <a:pt x="1934302" y="1409659"/>
                  <a:pt x="1922734" y="1420356"/>
                  <a:pt x="1922609" y="1433416"/>
                </a:cubicBezTo>
                <a:cubicBezTo>
                  <a:pt x="1922609" y="1445979"/>
                  <a:pt x="1934550" y="1457920"/>
                  <a:pt x="1947113" y="1457796"/>
                </a:cubicBezTo>
                <a:cubicBezTo>
                  <a:pt x="1960049" y="1457671"/>
                  <a:pt x="1970746" y="1445979"/>
                  <a:pt x="1970249" y="1432546"/>
                </a:cubicBezTo>
                <a:close/>
                <a:moveTo>
                  <a:pt x="2012167" y="1434162"/>
                </a:moveTo>
                <a:cubicBezTo>
                  <a:pt x="2012540" y="1446725"/>
                  <a:pt x="2024978" y="1458418"/>
                  <a:pt x="2037417" y="1457796"/>
                </a:cubicBezTo>
                <a:cubicBezTo>
                  <a:pt x="2049358" y="1457174"/>
                  <a:pt x="2059184" y="1446974"/>
                  <a:pt x="2059682" y="1434660"/>
                </a:cubicBezTo>
                <a:cubicBezTo>
                  <a:pt x="2060304" y="1420480"/>
                  <a:pt x="2050602" y="1410156"/>
                  <a:pt x="2036546" y="1410156"/>
                </a:cubicBezTo>
                <a:cubicBezTo>
                  <a:pt x="2022988" y="1410156"/>
                  <a:pt x="2011794" y="1420978"/>
                  <a:pt x="2012167" y="1434038"/>
                </a:cubicBezTo>
                <a:close/>
                <a:moveTo>
                  <a:pt x="2147125" y="1434162"/>
                </a:moveTo>
                <a:cubicBezTo>
                  <a:pt x="2147498" y="1421102"/>
                  <a:pt x="2136303" y="1410156"/>
                  <a:pt x="2122745" y="1410156"/>
                </a:cubicBezTo>
                <a:cubicBezTo>
                  <a:pt x="2109809" y="1410156"/>
                  <a:pt x="2100356" y="1418987"/>
                  <a:pt x="2099485" y="1431799"/>
                </a:cubicBezTo>
                <a:cubicBezTo>
                  <a:pt x="2098490" y="1445108"/>
                  <a:pt x="2108939" y="1457174"/>
                  <a:pt x="2121875" y="1457796"/>
                </a:cubicBezTo>
                <a:cubicBezTo>
                  <a:pt x="2134313" y="1458418"/>
                  <a:pt x="2146752" y="1446725"/>
                  <a:pt x="2147125" y="1434162"/>
                </a:cubicBezTo>
                <a:close/>
                <a:moveTo>
                  <a:pt x="2211432" y="1410156"/>
                </a:moveTo>
                <a:cubicBezTo>
                  <a:pt x="2198496" y="1410654"/>
                  <a:pt x="2189540" y="1419734"/>
                  <a:pt x="2189043" y="1432670"/>
                </a:cubicBezTo>
                <a:cubicBezTo>
                  <a:pt x="2188545" y="1446104"/>
                  <a:pt x="2199242" y="1457671"/>
                  <a:pt x="2212303" y="1457796"/>
                </a:cubicBezTo>
                <a:cubicBezTo>
                  <a:pt x="2224866" y="1457796"/>
                  <a:pt x="2236807" y="1445855"/>
                  <a:pt x="2236682" y="1433292"/>
                </a:cubicBezTo>
                <a:cubicBezTo>
                  <a:pt x="2236558" y="1420356"/>
                  <a:pt x="2224866" y="1409659"/>
                  <a:pt x="2211432" y="1410156"/>
                </a:cubicBezTo>
                <a:close/>
                <a:moveTo>
                  <a:pt x="2302233" y="1410156"/>
                </a:moveTo>
                <a:cubicBezTo>
                  <a:pt x="2289297" y="1410156"/>
                  <a:pt x="2279720" y="1418739"/>
                  <a:pt x="2278724" y="1431426"/>
                </a:cubicBezTo>
                <a:cubicBezTo>
                  <a:pt x="2277605" y="1444735"/>
                  <a:pt x="2287805" y="1456925"/>
                  <a:pt x="2300741" y="1457796"/>
                </a:cubicBezTo>
                <a:cubicBezTo>
                  <a:pt x="2313179" y="1458542"/>
                  <a:pt x="2325742" y="1447099"/>
                  <a:pt x="2326364" y="1434411"/>
                </a:cubicBezTo>
                <a:cubicBezTo>
                  <a:pt x="2326986" y="1421475"/>
                  <a:pt x="2315791" y="1410156"/>
                  <a:pt x="2302358" y="1410156"/>
                </a:cubicBezTo>
                <a:close/>
                <a:moveTo>
                  <a:pt x="2386318" y="1410156"/>
                </a:moveTo>
                <a:cubicBezTo>
                  <a:pt x="2374128" y="1411276"/>
                  <a:pt x="2364302" y="1421724"/>
                  <a:pt x="2364426" y="1433541"/>
                </a:cubicBezTo>
                <a:cubicBezTo>
                  <a:pt x="2364426" y="1446104"/>
                  <a:pt x="2376740" y="1458044"/>
                  <a:pt x="2389179" y="1457671"/>
                </a:cubicBezTo>
                <a:cubicBezTo>
                  <a:pt x="2402115" y="1457298"/>
                  <a:pt x="2412687" y="1445482"/>
                  <a:pt x="2412066" y="1432172"/>
                </a:cubicBezTo>
                <a:cubicBezTo>
                  <a:pt x="2411319" y="1418241"/>
                  <a:pt x="2400373" y="1408912"/>
                  <a:pt x="2386318" y="1410156"/>
                </a:cubicBezTo>
                <a:close/>
                <a:moveTo>
                  <a:pt x="2476373" y="1410156"/>
                </a:moveTo>
                <a:cubicBezTo>
                  <a:pt x="2464183" y="1411027"/>
                  <a:pt x="2454108" y="1421351"/>
                  <a:pt x="2453983" y="1433167"/>
                </a:cubicBezTo>
                <a:cubicBezTo>
                  <a:pt x="2453859" y="1445730"/>
                  <a:pt x="2465800" y="1457796"/>
                  <a:pt x="2478363" y="1457796"/>
                </a:cubicBezTo>
                <a:cubicBezTo>
                  <a:pt x="2491423" y="1457796"/>
                  <a:pt x="2502121" y="1446228"/>
                  <a:pt x="2501623" y="1432670"/>
                </a:cubicBezTo>
                <a:cubicBezTo>
                  <a:pt x="2501125" y="1418614"/>
                  <a:pt x="2490553" y="1409161"/>
                  <a:pt x="2476373" y="1410156"/>
                </a:cubicBezTo>
                <a:close/>
                <a:moveTo>
                  <a:pt x="2591180" y="1431302"/>
                </a:moveTo>
                <a:cubicBezTo>
                  <a:pt x="2590061" y="1417619"/>
                  <a:pt x="2578493" y="1408539"/>
                  <a:pt x="2564686" y="1410156"/>
                </a:cubicBezTo>
                <a:cubicBezTo>
                  <a:pt x="2552621" y="1411649"/>
                  <a:pt x="2543168" y="1422595"/>
                  <a:pt x="2543665" y="1434411"/>
                </a:cubicBezTo>
                <a:cubicBezTo>
                  <a:pt x="2544287" y="1446974"/>
                  <a:pt x="2556975" y="1458542"/>
                  <a:pt x="2569289" y="1457671"/>
                </a:cubicBezTo>
                <a:cubicBezTo>
                  <a:pt x="2582225" y="1456801"/>
                  <a:pt x="2592300" y="1444611"/>
                  <a:pt x="2591180" y="1431302"/>
                </a:cubicBezTo>
                <a:close/>
                <a:moveTo>
                  <a:pt x="2653373" y="1410032"/>
                </a:moveTo>
                <a:cubicBezTo>
                  <a:pt x="2640437" y="1410529"/>
                  <a:pt x="2631481" y="1419609"/>
                  <a:pt x="2630984" y="1432546"/>
                </a:cubicBezTo>
                <a:cubicBezTo>
                  <a:pt x="2630486" y="1445979"/>
                  <a:pt x="2641183" y="1457547"/>
                  <a:pt x="2654244" y="1457671"/>
                </a:cubicBezTo>
                <a:cubicBezTo>
                  <a:pt x="2666807" y="1457671"/>
                  <a:pt x="2678748" y="1445730"/>
                  <a:pt x="2678623" y="1433167"/>
                </a:cubicBezTo>
                <a:cubicBezTo>
                  <a:pt x="2678499" y="1420231"/>
                  <a:pt x="2666807" y="1409534"/>
                  <a:pt x="2653373" y="1410032"/>
                </a:cubicBezTo>
                <a:close/>
                <a:moveTo>
                  <a:pt x="2744174" y="1410032"/>
                </a:moveTo>
                <a:cubicBezTo>
                  <a:pt x="2731238" y="1410032"/>
                  <a:pt x="2721661" y="1418614"/>
                  <a:pt x="2720665" y="1431302"/>
                </a:cubicBezTo>
                <a:cubicBezTo>
                  <a:pt x="2719546" y="1444611"/>
                  <a:pt x="2729746" y="1456801"/>
                  <a:pt x="2742682" y="1457671"/>
                </a:cubicBezTo>
                <a:cubicBezTo>
                  <a:pt x="2755120" y="1458418"/>
                  <a:pt x="2767683" y="1446974"/>
                  <a:pt x="2768305" y="1434287"/>
                </a:cubicBezTo>
                <a:cubicBezTo>
                  <a:pt x="2768927" y="1421351"/>
                  <a:pt x="2757732" y="1410032"/>
                  <a:pt x="2744299" y="1410032"/>
                </a:cubicBezTo>
                <a:close/>
                <a:moveTo>
                  <a:pt x="2833234" y="1410032"/>
                </a:moveTo>
                <a:cubicBezTo>
                  <a:pt x="2820298" y="1410280"/>
                  <a:pt x="2810969" y="1419112"/>
                  <a:pt x="2810223" y="1431924"/>
                </a:cubicBezTo>
                <a:cubicBezTo>
                  <a:pt x="2809352" y="1445233"/>
                  <a:pt x="2819801" y="1457174"/>
                  <a:pt x="2832861" y="1457671"/>
                </a:cubicBezTo>
                <a:cubicBezTo>
                  <a:pt x="2845300" y="1458169"/>
                  <a:pt x="2857738" y="1446352"/>
                  <a:pt x="2857863" y="1433789"/>
                </a:cubicBezTo>
                <a:cubicBezTo>
                  <a:pt x="2858111" y="1420604"/>
                  <a:pt x="2846917" y="1409783"/>
                  <a:pt x="2833234" y="1410032"/>
                </a:cubicBezTo>
                <a:close/>
                <a:moveTo>
                  <a:pt x="2947296" y="1434287"/>
                </a:moveTo>
                <a:cubicBezTo>
                  <a:pt x="2947793" y="1422470"/>
                  <a:pt x="2938215" y="1411524"/>
                  <a:pt x="2926150" y="1410156"/>
                </a:cubicBezTo>
                <a:cubicBezTo>
                  <a:pt x="2912219" y="1408539"/>
                  <a:pt x="2900775" y="1417744"/>
                  <a:pt x="2899780" y="1431426"/>
                </a:cubicBezTo>
                <a:cubicBezTo>
                  <a:pt x="2898661" y="1444735"/>
                  <a:pt x="2908861" y="1456925"/>
                  <a:pt x="2921796" y="1457671"/>
                </a:cubicBezTo>
                <a:cubicBezTo>
                  <a:pt x="2934235" y="1458418"/>
                  <a:pt x="2946798" y="1446850"/>
                  <a:pt x="2947296" y="1434287"/>
                </a:cubicBezTo>
                <a:close/>
                <a:moveTo>
                  <a:pt x="3008493" y="1410156"/>
                </a:moveTo>
                <a:cubicBezTo>
                  <a:pt x="2996303" y="1410778"/>
                  <a:pt x="2985979" y="1420729"/>
                  <a:pt x="2985482" y="1432546"/>
                </a:cubicBezTo>
                <a:cubicBezTo>
                  <a:pt x="2984860" y="1444984"/>
                  <a:pt x="2996677" y="1457423"/>
                  <a:pt x="3009239" y="1457671"/>
                </a:cubicBezTo>
                <a:cubicBezTo>
                  <a:pt x="3022300" y="1457920"/>
                  <a:pt x="3033246" y="1446850"/>
                  <a:pt x="3033121" y="1433292"/>
                </a:cubicBezTo>
                <a:cubicBezTo>
                  <a:pt x="3032997" y="1419236"/>
                  <a:pt x="3022673" y="1409534"/>
                  <a:pt x="3008493" y="1410156"/>
                </a:cubicBezTo>
                <a:close/>
                <a:moveTo>
                  <a:pt x="3075039" y="1434287"/>
                </a:moveTo>
                <a:cubicBezTo>
                  <a:pt x="3075537" y="1446850"/>
                  <a:pt x="3088099" y="1458542"/>
                  <a:pt x="3100538" y="1457671"/>
                </a:cubicBezTo>
                <a:cubicBezTo>
                  <a:pt x="3112355" y="1456925"/>
                  <a:pt x="3122181" y="1446601"/>
                  <a:pt x="3122554" y="1434287"/>
                </a:cubicBezTo>
                <a:cubicBezTo>
                  <a:pt x="3123052" y="1420107"/>
                  <a:pt x="3113226" y="1410032"/>
                  <a:pt x="3099045" y="1410032"/>
                </a:cubicBezTo>
                <a:cubicBezTo>
                  <a:pt x="3085612" y="1410032"/>
                  <a:pt x="3074417" y="1421226"/>
                  <a:pt x="3074915" y="1434287"/>
                </a:cubicBezTo>
                <a:close/>
                <a:moveTo>
                  <a:pt x="3212112" y="1433043"/>
                </a:moveTo>
                <a:cubicBezTo>
                  <a:pt x="3211863" y="1420107"/>
                  <a:pt x="3203032" y="1410778"/>
                  <a:pt x="3190344" y="1410032"/>
                </a:cubicBezTo>
                <a:cubicBezTo>
                  <a:pt x="3177035" y="1409161"/>
                  <a:pt x="3164970" y="1419734"/>
                  <a:pt x="3164472" y="1432670"/>
                </a:cubicBezTo>
                <a:cubicBezTo>
                  <a:pt x="3163975" y="1445108"/>
                  <a:pt x="3175791" y="1457547"/>
                  <a:pt x="3188354" y="1457671"/>
                </a:cubicBezTo>
                <a:cubicBezTo>
                  <a:pt x="3201539" y="1457920"/>
                  <a:pt x="3212361" y="1446725"/>
                  <a:pt x="3212112" y="1433043"/>
                </a:cubicBezTo>
                <a:close/>
                <a:moveTo>
                  <a:pt x="3274926" y="1410032"/>
                </a:moveTo>
                <a:cubicBezTo>
                  <a:pt x="3261990" y="1410280"/>
                  <a:pt x="3252661" y="1419112"/>
                  <a:pt x="3251915" y="1431924"/>
                </a:cubicBezTo>
                <a:cubicBezTo>
                  <a:pt x="3251044" y="1445233"/>
                  <a:pt x="3261493" y="1457174"/>
                  <a:pt x="3274553" y="1457671"/>
                </a:cubicBezTo>
                <a:cubicBezTo>
                  <a:pt x="3286992" y="1458169"/>
                  <a:pt x="3299430" y="1446352"/>
                  <a:pt x="3299554" y="1433789"/>
                </a:cubicBezTo>
                <a:cubicBezTo>
                  <a:pt x="3299804" y="1420604"/>
                  <a:pt x="3288609" y="1409783"/>
                  <a:pt x="3274926" y="1410032"/>
                </a:cubicBezTo>
                <a:close/>
                <a:moveTo>
                  <a:pt x="3364608" y="1410032"/>
                </a:moveTo>
                <a:cubicBezTo>
                  <a:pt x="3351672" y="1410156"/>
                  <a:pt x="3342219" y="1418987"/>
                  <a:pt x="3341348" y="1431675"/>
                </a:cubicBezTo>
                <a:cubicBezTo>
                  <a:pt x="3340477" y="1444984"/>
                  <a:pt x="3350802" y="1457049"/>
                  <a:pt x="3363737" y="1457671"/>
                </a:cubicBezTo>
                <a:cubicBezTo>
                  <a:pt x="3376176" y="1458293"/>
                  <a:pt x="3388614" y="1446477"/>
                  <a:pt x="3388863" y="1433914"/>
                </a:cubicBezTo>
                <a:cubicBezTo>
                  <a:pt x="3389237" y="1420853"/>
                  <a:pt x="3377917" y="1409907"/>
                  <a:pt x="3364484" y="1410032"/>
                </a:cubicBezTo>
                <a:close/>
                <a:moveTo>
                  <a:pt x="3454041" y="1410032"/>
                </a:moveTo>
                <a:cubicBezTo>
                  <a:pt x="3441105" y="1410280"/>
                  <a:pt x="3431776" y="1419112"/>
                  <a:pt x="3431030" y="1431924"/>
                </a:cubicBezTo>
                <a:cubicBezTo>
                  <a:pt x="3430159" y="1445233"/>
                  <a:pt x="3440608" y="1457174"/>
                  <a:pt x="3453668" y="1457671"/>
                </a:cubicBezTo>
                <a:cubicBezTo>
                  <a:pt x="3466107" y="1458169"/>
                  <a:pt x="3478545" y="1446352"/>
                  <a:pt x="3478670" y="1433789"/>
                </a:cubicBezTo>
                <a:cubicBezTo>
                  <a:pt x="3478918" y="1420604"/>
                  <a:pt x="3467724" y="1409783"/>
                  <a:pt x="3454041" y="1410032"/>
                </a:cubicBezTo>
                <a:close/>
                <a:moveTo>
                  <a:pt x="10545993" y="1410032"/>
                </a:moveTo>
                <a:cubicBezTo>
                  <a:pt x="10533181" y="1410654"/>
                  <a:pt x="10524225" y="1419858"/>
                  <a:pt x="10523853" y="1432794"/>
                </a:cubicBezTo>
                <a:cubicBezTo>
                  <a:pt x="10523479" y="1446352"/>
                  <a:pt x="10534177" y="1457671"/>
                  <a:pt x="10547362" y="1457671"/>
                </a:cubicBezTo>
                <a:cubicBezTo>
                  <a:pt x="10559925" y="1457671"/>
                  <a:pt x="10571865" y="1445357"/>
                  <a:pt x="10571492" y="1432919"/>
                </a:cubicBezTo>
                <a:cubicBezTo>
                  <a:pt x="10571119" y="1419983"/>
                  <a:pt x="10559302" y="1409410"/>
                  <a:pt x="10545869" y="1410032"/>
                </a:cubicBezTo>
                <a:close/>
                <a:moveTo>
                  <a:pt x="10456311" y="1410032"/>
                </a:moveTo>
                <a:cubicBezTo>
                  <a:pt x="10443499" y="1410778"/>
                  <a:pt x="10434668" y="1420107"/>
                  <a:pt x="10434419" y="1433043"/>
                </a:cubicBezTo>
                <a:cubicBezTo>
                  <a:pt x="10434170" y="1446601"/>
                  <a:pt x="10444868" y="1457920"/>
                  <a:pt x="10458053" y="1457671"/>
                </a:cubicBezTo>
                <a:cubicBezTo>
                  <a:pt x="10470615" y="1457547"/>
                  <a:pt x="10482432" y="1445233"/>
                  <a:pt x="10482059" y="1432670"/>
                </a:cubicBezTo>
                <a:cubicBezTo>
                  <a:pt x="10481561" y="1419734"/>
                  <a:pt x="10469621" y="1409161"/>
                  <a:pt x="10456311" y="1410032"/>
                </a:cubicBezTo>
                <a:close/>
                <a:moveTo>
                  <a:pt x="10392377" y="1434038"/>
                </a:moveTo>
                <a:cubicBezTo>
                  <a:pt x="10392751" y="1420978"/>
                  <a:pt x="10381556" y="1410032"/>
                  <a:pt x="10367997" y="1410032"/>
                </a:cubicBezTo>
                <a:cubicBezTo>
                  <a:pt x="10355062" y="1410032"/>
                  <a:pt x="10345608" y="1418863"/>
                  <a:pt x="10344737" y="1431675"/>
                </a:cubicBezTo>
                <a:cubicBezTo>
                  <a:pt x="10343743" y="1444984"/>
                  <a:pt x="10354191" y="1457049"/>
                  <a:pt x="10367127" y="1457671"/>
                </a:cubicBezTo>
                <a:cubicBezTo>
                  <a:pt x="10379566" y="1458293"/>
                  <a:pt x="10392004" y="1446601"/>
                  <a:pt x="10392377" y="1434038"/>
                </a:cubicBezTo>
                <a:close/>
                <a:moveTo>
                  <a:pt x="10257419" y="1433789"/>
                </a:moveTo>
                <a:cubicBezTo>
                  <a:pt x="10257543" y="1446352"/>
                  <a:pt x="10269858" y="1458169"/>
                  <a:pt x="10282420" y="1457796"/>
                </a:cubicBezTo>
                <a:cubicBezTo>
                  <a:pt x="10294362" y="1457423"/>
                  <a:pt x="10304312" y="1447223"/>
                  <a:pt x="10304935" y="1435033"/>
                </a:cubicBezTo>
                <a:cubicBezTo>
                  <a:pt x="10305681" y="1420853"/>
                  <a:pt x="10296103" y="1410405"/>
                  <a:pt x="10282047" y="1410156"/>
                </a:cubicBezTo>
                <a:cubicBezTo>
                  <a:pt x="10268365" y="1409907"/>
                  <a:pt x="10257170" y="1420604"/>
                  <a:pt x="10257419" y="1433789"/>
                </a:cubicBezTo>
                <a:close/>
                <a:moveTo>
                  <a:pt x="10190748" y="1410156"/>
                </a:moveTo>
                <a:cubicBezTo>
                  <a:pt x="10178559" y="1410778"/>
                  <a:pt x="10168359" y="1420853"/>
                  <a:pt x="10167862" y="1432670"/>
                </a:cubicBezTo>
                <a:cubicBezTo>
                  <a:pt x="10167364" y="1445108"/>
                  <a:pt x="10179181" y="1457547"/>
                  <a:pt x="10191744" y="1457671"/>
                </a:cubicBezTo>
                <a:cubicBezTo>
                  <a:pt x="10204928" y="1457920"/>
                  <a:pt x="10215750" y="1446725"/>
                  <a:pt x="10215502" y="1433167"/>
                </a:cubicBezTo>
                <a:cubicBezTo>
                  <a:pt x="10215253" y="1419112"/>
                  <a:pt x="10204928" y="1409410"/>
                  <a:pt x="10190748" y="1410156"/>
                </a:cubicBezTo>
                <a:close/>
                <a:moveTo>
                  <a:pt x="10125944" y="1432421"/>
                </a:moveTo>
                <a:cubicBezTo>
                  <a:pt x="10125446" y="1419485"/>
                  <a:pt x="10116366" y="1410529"/>
                  <a:pt x="10103430" y="1410032"/>
                </a:cubicBezTo>
                <a:cubicBezTo>
                  <a:pt x="10089997" y="1409534"/>
                  <a:pt x="10078429" y="1420231"/>
                  <a:pt x="10078304" y="1433292"/>
                </a:cubicBezTo>
                <a:cubicBezTo>
                  <a:pt x="10078304" y="1445855"/>
                  <a:pt x="10090246" y="1457796"/>
                  <a:pt x="10102809" y="1457671"/>
                </a:cubicBezTo>
                <a:cubicBezTo>
                  <a:pt x="10115744" y="1457547"/>
                  <a:pt x="10126441" y="1445855"/>
                  <a:pt x="10125944" y="1432421"/>
                </a:cubicBezTo>
                <a:close/>
                <a:moveTo>
                  <a:pt x="10013251" y="1410032"/>
                </a:moveTo>
                <a:cubicBezTo>
                  <a:pt x="10000937" y="1410032"/>
                  <a:pt x="9990239" y="1419112"/>
                  <a:pt x="9988871" y="1431053"/>
                </a:cubicBezTo>
                <a:cubicBezTo>
                  <a:pt x="9987503" y="1443491"/>
                  <a:pt x="9998325" y="1456428"/>
                  <a:pt x="10011012" y="1457547"/>
                </a:cubicBezTo>
                <a:cubicBezTo>
                  <a:pt x="10023948" y="1458666"/>
                  <a:pt x="10035640" y="1448094"/>
                  <a:pt x="10036262" y="1434660"/>
                </a:cubicBezTo>
                <a:cubicBezTo>
                  <a:pt x="10036884" y="1420480"/>
                  <a:pt x="10027182" y="1410156"/>
                  <a:pt x="10013127" y="1410032"/>
                </a:cubicBezTo>
                <a:close/>
                <a:moveTo>
                  <a:pt x="9950685" y="1433789"/>
                </a:moveTo>
                <a:cubicBezTo>
                  <a:pt x="9950934" y="1420604"/>
                  <a:pt x="9939739" y="1409907"/>
                  <a:pt x="9926057" y="1410032"/>
                </a:cubicBezTo>
                <a:cubicBezTo>
                  <a:pt x="9913121" y="1410280"/>
                  <a:pt x="9903792" y="1419112"/>
                  <a:pt x="9903045" y="1431924"/>
                </a:cubicBezTo>
                <a:cubicBezTo>
                  <a:pt x="9902299" y="1445233"/>
                  <a:pt x="9912748" y="1457174"/>
                  <a:pt x="9925683" y="1457671"/>
                </a:cubicBezTo>
                <a:cubicBezTo>
                  <a:pt x="9938122" y="1458169"/>
                  <a:pt x="9950437" y="1446352"/>
                  <a:pt x="9950685" y="1433789"/>
                </a:cubicBezTo>
                <a:close/>
                <a:moveTo>
                  <a:pt x="9836250" y="1410032"/>
                </a:moveTo>
                <a:cubicBezTo>
                  <a:pt x="9823314" y="1410405"/>
                  <a:pt x="9814110" y="1419236"/>
                  <a:pt x="9813488" y="1432172"/>
                </a:cubicBezTo>
                <a:cubicBezTo>
                  <a:pt x="9812742" y="1445606"/>
                  <a:pt x="9823314" y="1457423"/>
                  <a:pt x="9836375" y="1457671"/>
                </a:cubicBezTo>
                <a:cubicBezTo>
                  <a:pt x="9848938" y="1458044"/>
                  <a:pt x="9861127" y="1446104"/>
                  <a:pt x="9861127" y="1433541"/>
                </a:cubicBezTo>
                <a:cubicBezTo>
                  <a:pt x="9861127" y="1420480"/>
                  <a:pt x="9849809" y="1409659"/>
                  <a:pt x="9836250" y="1410032"/>
                </a:cubicBezTo>
                <a:close/>
                <a:moveTo>
                  <a:pt x="9771571" y="1432670"/>
                </a:moveTo>
                <a:cubicBezTo>
                  <a:pt x="9771072" y="1419734"/>
                  <a:pt x="9759132" y="1409161"/>
                  <a:pt x="9745823" y="1410032"/>
                </a:cubicBezTo>
                <a:cubicBezTo>
                  <a:pt x="9733011" y="1410778"/>
                  <a:pt x="9724180" y="1420107"/>
                  <a:pt x="9723931" y="1433043"/>
                </a:cubicBezTo>
                <a:cubicBezTo>
                  <a:pt x="9723682" y="1446725"/>
                  <a:pt x="9734379" y="1457796"/>
                  <a:pt x="9747563" y="1457671"/>
                </a:cubicBezTo>
                <a:cubicBezTo>
                  <a:pt x="9760127" y="1457547"/>
                  <a:pt x="9771943" y="1445233"/>
                  <a:pt x="9771571" y="1432670"/>
                </a:cubicBezTo>
                <a:close/>
                <a:moveTo>
                  <a:pt x="9636612" y="1434287"/>
                </a:moveTo>
                <a:cubicBezTo>
                  <a:pt x="9637110" y="1446850"/>
                  <a:pt x="9649672" y="1458542"/>
                  <a:pt x="9662111" y="1457671"/>
                </a:cubicBezTo>
                <a:cubicBezTo>
                  <a:pt x="9673928" y="1456925"/>
                  <a:pt x="9683755" y="1446601"/>
                  <a:pt x="9684127" y="1434287"/>
                </a:cubicBezTo>
                <a:cubicBezTo>
                  <a:pt x="9684625" y="1420107"/>
                  <a:pt x="9674798" y="1410032"/>
                  <a:pt x="9660618" y="1410032"/>
                </a:cubicBezTo>
                <a:cubicBezTo>
                  <a:pt x="9647185" y="1410032"/>
                  <a:pt x="9635990" y="1421226"/>
                  <a:pt x="9636488" y="1434287"/>
                </a:cubicBezTo>
                <a:close/>
                <a:moveTo>
                  <a:pt x="9594570" y="1433541"/>
                </a:moveTo>
                <a:cubicBezTo>
                  <a:pt x="9594570" y="1420604"/>
                  <a:pt x="9585987" y="1411151"/>
                  <a:pt x="9573176" y="1410032"/>
                </a:cubicBezTo>
                <a:cubicBezTo>
                  <a:pt x="9559866" y="1408912"/>
                  <a:pt x="9547677" y="1419236"/>
                  <a:pt x="9546931" y="1432172"/>
                </a:cubicBezTo>
                <a:cubicBezTo>
                  <a:pt x="9546184" y="1444611"/>
                  <a:pt x="9557752" y="1457174"/>
                  <a:pt x="9570439" y="1457671"/>
                </a:cubicBezTo>
                <a:cubicBezTo>
                  <a:pt x="9583500" y="1458169"/>
                  <a:pt x="9594570" y="1447099"/>
                  <a:pt x="9594570" y="1433541"/>
                </a:cubicBezTo>
                <a:close/>
                <a:moveTo>
                  <a:pt x="9479762" y="1410156"/>
                </a:moveTo>
                <a:cubicBezTo>
                  <a:pt x="9467573" y="1411027"/>
                  <a:pt x="9457498" y="1421351"/>
                  <a:pt x="9457373" y="1433167"/>
                </a:cubicBezTo>
                <a:cubicBezTo>
                  <a:pt x="9457249" y="1445730"/>
                  <a:pt x="9469190" y="1457796"/>
                  <a:pt x="9481752" y="1457796"/>
                </a:cubicBezTo>
                <a:cubicBezTo>
                  <a:pt x="9494813" y="1457796"/>
                  <a:pt x="9505510" y="1446228"/>
                  <a:pt x="9505012" y="1432670"/>
                </a:cubicBezTo>
                <a:cubicBezTo>
                  <a:pt x="9504515" y="1418614"/>
                  <a:pt x="9493942" y="1409161"/>
                  <a:pt x="9479762" y="1410156"/>
                </a:cubicBezTo>
                <a:close/>
                <a:moveTo>
                  <a:pt x="9393936" y="1410156"/>
                </a:moveTo>
                <a:cubicBezTo>
                  <a:pt x="9381000" y="1410654"/>
                  <a:pt x="9372045" y="1419734"/>
                  <a:pt x="9371547" y="1432670"/>
                </a:cubicBezTo>
                <a:cubicBezTo>
                  <a:pt x="9371050" y="1446104"/>
                  <a:pt x="9381747" y="1457671"/>
                  <a:pt x="9394807" y="1457796"/>
                </a:cubicBezTo>
                <a:cubicBezTo>
                  <a:pt x="9407370" y="1457796"/>
                  <a:pt x="9419311" y="1445855"/>
                  <a:pt x="9419187" y="1433292"/>
                </a:cubicBezTo>
                <a:cubicBezTo>
                  <a:pt x="9419062" y="1420356"/>
                  <a:pt x="9407245" y="1409659"/>
                  <a:pt x="9393936" y="1410156"/>
                </a:cubicBezTo>
                <a:close/>
                <a:moveTo>
                  <a:pt x="9305996" y="1410156"/>
                </a:moveTo>
                <a:cubicBezTo>
                  <a:pt x="9293060" y="1409907"/>
                  <a:pt x="9283358" y="1418366"/>
                  <a:pt x="9282114" y="1431053"/>
                </a:cubicBezTo>
                <a:cubicBezTo>
                  <a:pt x="9280746" y="1444486"/>
                  <a:pt x="9290697" y="1456676"/>
                  <a:pt x="9303633" y="1457796"/>
                </a:cubicBezTo>
                <a:cubicBezTo>
                  <a:pt x="9315947" y="1458791"/>
                  <a:pt x="9328758" y="1447472"/>
                  <a:pt x="9329629" y="1434909"/>
                </a:cubicBezTo>
                <a:cubicBezTo>
                  <a:pt x="9330500" y="1421973"/>
                  <a:pt x="9319554" y="1410529"/>
                  <a:pt x="9306120" y="1410280"/>
                </a:cubicBezTo>
                <a:close/>
                <a:moveTo>
                  <a:pt x="9192433" y="1433167"/>
                </a:moveTo>
                <a:cubicBezTo>
                  <a:pt x="9192184" y="1445482"/>
                  <a:pt x="9201263" y="1456179"/>
                  <a:pt x="9213205" y="1457671"/>
                </a:cubicBezTo>
                <a:cubicBezTo>
                  <a:pt x="9225643" y="1459164"/>
                  <a:pt x="9238704" y="1448467"/>
                  <a:pt x="9239947" y="1435655"/>
                </a:cubicBezTo>
                <a:cubicBezTo>
                  <a:pt x="9241191" y="1422719"/>
                  <a:pt x="9230618" y="1410902"/>
                  <a:pt x="9217185" y="1410156"/>
                </a:cubicBezTo>
                <a:cubicBezTo>
                  <a:pt x="9203005" y="1409410"/>
                  <a:pt x="9192681" y="1418987"/>
                  <a:pt x="9192433" y="1433167"/>
                </a:cubicBezTo>
                <a:close/>
                <a:moveTo>
                  <a:pt x="9124642" y="1410156"/>
                </a:moveTo>
                <a:cubicBezTo>
                  <a:pt x="9111830" y="1410902"/>
                  <a:pt x="9103000" y="1420231"/>
                  <a:pt x="9102875" y="1433167"/>
                </a:cubicBezTo>
                <a:cubicBezTo>
                  <a:pt x="9102626" y="1446725"/>
                  <a:pt x="9113447" y="1457920"/>
                  <a:pt x="9126632" y="1457671"/>
                </a:cubicBezTo>
                <a:cubicBezTo>
                  <a:pt x="9139195" y="1457423"/>
                  <a:pt x="9151012" y="1445108"/>
                  <a:pt x="9150514" y="1432670"/>
                </a:cubicBezTo>
                <a:cubicBezTo>
                  <a:pt x="9150017" y="1419734"/>
                  <a:pt x="9138076" y="1409285"/>
                  <a:pt x="9124642" y="1410032"/>
                </a:cubicBezTo>
                <a:close/>
                <a:moveTo>
                  <a:pt x="9040061" y="1410156"/>
                </a:moveTo>
                <a:cubicBezTo>
                  <a:pt x="9027622" y="1409907"/>
                  <a:pt x="9017049" y="1418987"/>
                  <a:pt x="9015556" y="1430928"/>
                </a:cubicBezTo>
                <a:cubicBezTo>
                  <a:pt x="9014064" y="1443243"/>
                  <a:pt x="9024761" y="1456428"/>
                  <a:pt x="9037448" y="1457671"/>
                </a:cubicBezTo>
                <a:cubicBezTo>
                  <a:pt x="9050384" y="1459040"/>
                  <a:pt x="9062201" y="1448467"/>
                  <a:pt x="9062947" y="1435033"/>
                </a:cubicBezTo>
                <a:cubicBezTo>
                  <a:pt x="9063693" y="1420853"/>
                  <a:pt x="9054115" y="1410405"/>
                  <a:pt x="9040061" y="1410156"/>
                </a:cubicBezTo>
                <a:close/>
                <a:moveTo>
                  <a:pt x="8925874" y="1434162"/>
                </a:moveTo>
                <a:cubicBezTo>
                  <a:pt x="8926248" y="1446725"/>
                  <a:pt x="8938686" y="1458418"/>
                  <a:pt x="8951125" y="1457796"/>
                </a:cubicBezTo>
                <a:cubicBezTo>
                  <a:pt x="8963066" y="1457174"/>
                  <a:pt x="8972892" y="1446974"/>
                  <a:pt x="8973390" y="1434784"/>
                </a:cubicBezTo>
                <a:cubicBezTo>
                  <a:pt x="8974012" y="1420604"/>
                  <a:pt x="8964310" y="1410280"/>
                  <a:pt x="8950254" y="1410280"/>
                </a:cubicBezTo>
                <a:cubicBezTo>
                  <a:pt x="8936696" y="1410280"/>
                  <a:pt x="8925501" y="1421102"/>
                  <a:pt x="8925874" y="1434162"/>
                </a:cubicBezTo>
                <a:close/>
                <a:moveTo>
                  <a:pt x="8836317" y="1434411"/>
                </a:moveTo>
                <a:cubicBezTo>
                  <a:pt x="8836815" y="1446974"/>
                  <a:pt x="8849378" y="1458666"/>
                  <a:pt x="8861816" y="1457796"/>
                </a:cubicBezTo>
                <a:cubicBezTo>
                  <a:pt x="8873633" y="1457049"/>
                  <a:pt x="8883459" y="1446725"/>
                  <a:pt x="8883833" y="1434411"/>
                </a:cubicBezTo>
                <a:cubicBezTo>
                  <a:pt x="8884330" y="1420231"/>
                  <a:pt x="8874504" y="1410156"/>
                  <a:pt x="8860324" y="1410156"/>
                </a:cubicBezTo>
                <a:cubicBezTo>
                  <a:pt x="8846890" y="1410156"/>
                  <a:pt x="8835695" y="1421351"/>
                  <a:pt x="8836193" y="1434411"/>
                </a:cubicBezTo>
                <a:close/>
                <a:moveTo>
                  <a:pt x="8750616" y="1435406"/>
                </a:moveTo>
                <a:cubicBezTo>
                  <a:pt x="8751487" y="1447596"/>
                  <a:pt x="8761686" y="1457547"/>
                  <a:pt x="8773627" y="1457796"/>
                </a:cubicBezTo>
                <a:cubicBezTo>
                  <a:pt x="8786190" y="1458044"/>
                  <a:pt x="8798256" y="1445979"/>
                  <a:pt x="8798256" y="1433416"/>
                </a:cubicBezTo>
                <a:cubicBezTo>
                  <a:pt x="8798256" y="1420480"/>
                  <a:pt x="8786563" y="1409659"/>
                  <a:pt x="8773130" y="1410156"/>
                </a:cubicBezTo>
                <a:cubicBezTo>
                  <a:pt x="8759074" y="1410654"/>
                  <a:pt x="8749621" y="1421226"/>
                  <a:pt x="8750616" y="1435406"/>
                </a:cubicBezTo>
                <a:close/>
                <a:moveTo>
                  <a:pt x="8683323" y="1410156"/>
                </a:moveTo>
                <a:cubicBezTo>
                  <a:pt x="8670387" y="1410654"/>
                  <a:pt x="8661432" y="1419734"/>
                  <a:pt x="8660934" y="1432670"/>
                </a:cubicBezTo>
                <a:cubicBezTo>
                  <a:pt x="8660436" y="1446104"/>
                  <a:pt x="8671133" y="1457671"/>
                  <a:pt x="8684194" y="1457796"/>
                </a:cubicBezTo>
                <a:cubicBezTo>
                  <a:pt x="8696757" y="1457796"/>
                  <a:pt x="8708698" y="1445855"/>
                  <a:pt x="8708574" y="1433292"/>
                </a:cubicBezTo>
                <a:cubicBezTo>
                  <a:pt x="8708449" y="1420356"/>
                  <a:pt x="8696632" y="1409659"/>
                  <a:pt x="8683323" y="1410156"/>
                </a:cubicBezTo>
                <a:close/>
                <a:moveTo>
                  <a:pt x="8619016" y="1434411"/>
                </a:moveTo>
                <a:cubicBezTo>
                  <a:pt x="8619514" y="1422595"/>
                  <a:pt x="8609936" y="1411649"/>
                  <a:pt x="8597870" y="1410280"/>
                </a:cubicBezTo>
                <a:cubicBezTo>
                  <a:pt x="8583939" y="1408664"/>
                  <a:pt x="8572496" y="1417868"/>
                  <a:pt x="8571501" y="1431550"/>
                </a:cubicBezTo>
                <a:cubicBezTo>
                  <a:pt x="8570382" y="1444860"/>
                  <a:pt x="8580581" y="1457049"/>
                  <a:pt x="8593642" y="1457796"/>
                </a:cubicBezTo>
                <a:cubicBezTo>
                  <a:pt x="8606080" y="1458542"/>
                  <a:pt x="8618643" y="1446974"/>
                  <a:pt x="8619140" y="1434411"/>
                </a:cubicBezTo>
                <a:close/>
                <a:moveTo>
                  <a:pt x="8531697" y="1432546"/>
                </a:moveTo>
                <a:cubicBezTo>
                  <a:pt x="8531200" y="1419609"/>
                  <a:pt x="8522120" y="1410654"/>
                  <a:pt x="8509184" y="1410156"/>
                </a:cubicBezTo>
                <a:cubicBezTo>
                  <a:pt x="8495750" y="1409659"/>
                  <a:pt x="8484183" y="1420356"/>
                  <a:pt x="8484058" y="1433416"/>
                </a:cubicBezTo>
                <a:cubicBezTo>
                  <a:pt x="8484058" y="1445979"/>
                  <a:pt x="8495999" y="1457920"/>
                  <a:pt x="8508562" y="1457796"/>
                </a:cubicBezTo>
                <a:cubicBezTo>
                  <a:pt x="8521622" y="1457671"/>
                  <a:pt x="8532195" y="1445979"/>
                  <a:pt x="8531697" y="1432546"/>
                </a:cubicBezTo>
                <a:close/>
                <a:moveTo>
                  <a:pt x="8418258" y="1410156"/>
                </a:moveTo>
                <a:cubicBezTo>
                  <a:pt x="8406068" y="1410405"/>
                  <a:pt x="8395371" y="1419983"/>
                  <a:pt x="8394501" y="1431799"/>
                </a:cubicBezTo>
                <a:cubicBezTo>
                  <a:pt x="8393505" y="1444113"/>
                  <a:pt x="8404949" y="1456925"/>
                  <a:pt x="8417512" y="1457671"/>
                </a:cubicBezTo>
                <a:cubicBezTo>
                  <a:pt x="8430573" y="1458418"/>
                  <a:pt x="8441891" y="1447596"/>
                  <a:pt x="8442140" y="1434038"/>
                </a:cubicBezTo>
                <a:cubicBezTo>
                  <a:pt x="8442389" y="1419983"/>
                  <a:pt x="8432438" y="1409907"/>
                  <a:pt x="8418382" y="1410156"/>
                </a:cubicBezTo>
                <a:close/>
                <a:moveTo>
                  <a:pt x="8352583" y="1432546"/>
                </a:moveTo>
                <a:cubicBezTo>
                  <a:pt x="8352086" y="1419609"/>
                  <a:pt x="8343005" y="1410654"/>
                  <a:pt x="8330069" y="1410156"/>
                </a:cubicBezTo>
                <a:cubicBezTo>
                  <a:pt x="8316636" y="1409659"/>
                  <a:pt x="8305068" y="1420356"/>
                  <a:pt x="8304943" y="1433416"/>
                </a:cubicBezTo>
                <a:cubicBezTo>
                  <a:pt x="8304943" y="1445979"/>
                  <a:pt x="8316885" y="1457920"/>
                  <a:pt x="8329448" y="1457796"/>
                </a:cubicBezTo>
                <a:cubicBezTo>
                  <a:pt x="8342508" y="1457671"/>
                  <a:pt x="8353080" y="1445979"/>
                  <a:pt x="8352583" y="1432546"/>
                </a:cubicBezTo>
                <a:close/>
                <a:moveTo>
                  <a:pt x="8263026" y="1433167"/>
                </a:moveTo>
                <a:cubicBezTo>
                  <a:pt x="8262777" y="1420231"/>
                  <a:pt x="8253946" y="1410902"/>
                  <a:pt x="8241258" y="1410156"/>
                </a:cubicBezTo>
                <a:cubicBezTo>
                  <a:pt x="8227949" y="1409285"/>
                  <a:pt x="8215884" y="1419858"/>
                  <a:pt x="8215386" y="1432794"/>
                </a:cubicBezTo>
                <a:cubicBezTo>
                  <a:pt x="8214888" y="1445233"/>
                  <a:pt x="8226705" y="1457671"/>
                  <a:pt x="8239268" y="1457796"/>
                </a:cubicBezTo>
                <a:cubicBezTo>
                  <a:pt x="8252453" y="1458044"/>
                  <a:pt x="8263275" y="1446850"/>
                  <a:pt x="8263026" y="1433167"/>
                </a:cubicBezTo>
                <a:close/>
                <a:moveTo>
                  <a:pt x="8152447" y="1410156"/>
                </a:moveTo>
                <a:cubicBezTo>
                  <a:pt x="8139511" y="1410529"/>
                  <a:pt x="8130307" y="1419361"/>
                  <a:pt x="8129685" y="1432297"/>
                </a:cubicBezTo>
                <a:cubicBezTo>
                  <a:pt x="8128939" y="1445730"/>
                  <a:pt x="8139511" y="1457547"/>
                  <a:pt x="8152571" y="1457796"/>
                </a:cubicBezTo>
                <a:cubicBezTo>
                  <a:pt x="8165134" y="1458169"/>
                  <a:pt x="8177324" y="1446228"/>
                  <a:pt x="8177324" y="1433665"/>
                </a:cubicBezTo>
                <a:cubicBezTo>
                  <a:pt x="8177324" y="1420604"/>
                  <a:pt x="8166005" y="1409783"/>
                  <a:pt x="8152447" y="1410156"/>
                </a:cubicBezTo>
                <a:close/>
                <a:moveTo>
                  <a:pt x="8040127" y="1433167"/>
                </a:moveTo>
                <a:cubicBezTo>
                  <a:pt x="8039878" y="1445482"/>
                  <a:pt x="8048958" y="1456179"/>
                  <a:pt x="8060899" y="1457671"/>
                </a:cubicBezTo>
                <a:cubicBezTo>
                  <a:pt x="8073338" y="1459164"/>
                  <a:pt x="8086398" y="1448467"/>
                  <a:pt x="8087643" y="1435655"/>
                </a:cubicBezTo>
                <a:cubicBezTo>
                  <a:pt x="8088886" y="1422719"/>
                  <a:pt x="8078314" y="1410902"/>
                  <a:pt x="8064880" y="1410156"/>
                </a:cubicBezTo>
                <a:cubicBezTo>
                  <a:pt x="8050700" y="1409410"/>
                  <a:pt x="8040376" y="1418987"/>
                  <a:pt x="8040127" y="1433167"/>
                </a:cubicBezTo>
                <a:close/>
                <a:moveTo>
                  <a:pt x="7973332" y="1410156"/>
                </a:moveTo>
                <a:cubicBezTo>
                  <a:pt x="7960396" y="1410529"/>
                  <a:pt x="7951192" y="1419361"/>
                  <a:pt x="7950570" y="1432297"/>
                </a:cubicBezTo>
                <a:cubicBezTo>
                  <a:pt x="7949823" y="1445730"/>
                  <a:pt x="7960396" y="1457547"/>
                  <a:pt x="7973457" y="1457796"/>
                </a:cubicBezTo>
                <a:cubicBezTo>
                  <a:pt x="7986019" y="1458169"/>
                  <a:pt x="7998210" y="1446228"/>
                  <a:pt x="7998210" y="1433665"/>
                </a:cubicBezTo>
                <a:cubicBezTo>
                  <a:pt x="7998210" y="1420604"/>
                  <a:pt x="7986890" y="1409783"/>
                  <a:pt x="7973332" y="1410156"/>
                </a:cubicBezTo>
                <a:close/>
                <a:moveTo>
                  <a:pt x="7863127" y="1433541"/>
                </a:moveTo>
                <a:cubicBezTo>
                  <a:pt x="7863127" y="1446104"/>
                  <a:pt x="7875192" y="1458044"/>
                  <a:pt x="7887755" y="1457796"/>
                </a:cubicBezTo>
                <a:cubicBezTo>
                  <a:pt x="7899572" y="1457547"/>
                  <a:pt x="7909771" y="1447596"/>
                  <a:pt x="7910642" y="1435282"/>
                </a:cubicBezTo>
                <a:cubicBezTo>
                  <a:pt x="7911637" y="1421102"/>
                  <a:pt x="7902059" y="1410529"/>
                  <a:pt x="7888128" y="1410156"/>
                </a:cubicBezTo>
                <a:cubicBezTo>
                  <a:pt x="7874571" y="1409783"/>
                  <a:pt x="7863127" y="1420356"/>
                  <a:pt x="7863127" y="1433541"/>
                </a:cubicBezTo>
                <a:close/>
                <a:moveTo>
                  <a:pt x="7773570" y="1433914"/>
                </a:moveTo>
                <a:cubicBezTo>
                  <a:pt x="7773694" y="1446477"/>
                  <a:pt x="7786008" y="1458293"/>
                  <a:pt x="7798571" y="1457920"/>
                </a:cubicBezTo>
                <a:cubicBezTo>
                  <a:pt x="7810512" y="1457547"/>
                  <a:pt x="7820462" y="1447347"/>
                  <a:pt x="7821085" y="1435158"/>
                </a:cubicBezTo>
                <a:cubicBezTo>
                  <a:pt x="7821831" y="1420978"/>
                  <a:pt x="7812253" y="1410529"/>
                  <a:pt x="7798198" y="1410280"/>
                </a:cubicBezTo>
                <a:cubicBezTo>
                  <a:pt x="7784516" y="1410032"/>
                  <a:pt x="7773321" y="1420729"/>
                  <a:pt x="7773570" y="1433914"/>
                </a:cubicBezTo>
                <a:close/>
                <a:moveTo>
                  <a:pt x="7684012" y="1433914"/>
                </a:moveTo>
                <a:cubicBezTo>
                  <a:pt x="7684137" y="1446477"/>
                  <a:pt x="7696451" y="1458293"/>
                  <a:pt x="7709014" y="1457920"/>
                </a:cubicBezTo>
                <a:cubicBezTo>
                  <a:pt x="7720954" y="1457547"/>
                  <a:pt x="7730906" y="1447347"/>
                  <a:pt x="7731527" y="1435158"/>
                </a:cubicBezTo>
                <a:cubicBezTo>
                  <a:pt x="7732274" y="1420978"/>
                  <a:pt x="7722696" y="1410529"/>
                  <a:pt x="7708640" y="1410280"/>
                </a:cubicBezTo>
                <a:cubicBezTo>
                  <a:pt x="7694958" y="1410032"/>
                  <a:pt x="7683763" y="1420729"/>
                  <a:pt x="7684012" y="1433914"/>
                </a:cubicBezTo>
                <a:close/>
                <a:moveTo>
                  <a:pt x="7622069" y="1410280"/>
                </a:moveTo>
                <a:cubicBezTo>
                  <a:pt x="7609132" y="1410032"/>
                  <a:pt x="7599430" y="1418614"/>
                  <a:pt x="7598310" y="1431302"/>
                </a:cubicBezTo>
                <a:cubicBezTo>
                  <a:pt x="7597067" y="1444735"/>
                  <a:pt x="7607018" y="1456925"/>
                  <a:pt x="7619953" y="1457920"/>
                </a:cubicBezTo>
                <a:cubicBezTo>
                  <a:pt x="7632267" y="1458915"/>
                  <a:pt x="7645079" y="1447472"/>
                  <a:pt x="7645826" y="1434909"/>
                </a:cubicBezTo>
                <a:cubicBezTo>
                  <a:pt x="7646572" y="1421973"/>
                  <a:pt x="7635626" y="1410529"/>
                  <a:pt x="7622192" y="1410280"/>
                </a:cubicBezTo>
                <a:close/>
                <a:moveTo>
                  <a:pt x="7508628" y="1433789"/>
                </a:moveTo>
                <a:cubicBezTo>
                  <a:pt x="7508628" y="1446104"/>
                  <a:pt x="7517957" y="1456676"/>
                  <a:pt x="7529899" y="1457920"/>
                </a:cubicBezTo>
                <a:cubicBezTo>
                  <a:pt x="7542337" y="1459164"/>
                  <a:pt x="7555149" y="1448094"/>
                  <a:pt x="7556144" y="1435406"/>
                </a:cubicBezTo>
                <a:cubicBezTo>
                  <a:pt x="7557139" y="1422470"/>
                  <a:pt x="7546442" y="1410902"/>
                  <a:pt x="7532884" y="1410405"/>
                </a:cubicBezTo>
                <a:cubicBezTo>
                  <a:pt x="7518704" y="1409907"/>
                  <a:pt x="7508628" y="1419734"/>
                  <a:pt x="7508628" y="1433789"/>
                </a:cubicBezTo>
                <a:close/>
                <a:moveTo>
                  <a:pt x="7419072" y="1433789"/>
                </a:moveTo>
                <a:cubicBezTo>
                  <a:pt x="7419072" y="1446104"/>
                  <a:pt x="7428525" y="1456676"/>
                  <a:pt x="7440466" y="1457796"/>
                </a:cubicBezTo>
                <a:cubicBezTo>
                  <a:pt x="7452780" y="1458915"/>
                  <a:pt x="7465716" y="1447845"/>
                  <a:pt x="7466711" y="1435158"/>
                </a:cubicBezTo>
                <a:cubicBezTo>
                  <a:pt x="7467706" y="1422222"/>
                  <a:pt x="7456884" y="1410654"/>
                  <a:pt x="7443326" y="1410280"/>
                </a:cubicBezTo>
                <a:cubicBezTo>
                  <a:pt x="7429271" y="1409907"/>
                  <a:pt x="7419072" y="1419734"/>
                  <a:pt x="7419072" y="1433789"/>
                </a:cubicBezTo>
                <a:close/>
                <a:moveTo>
                  <a:pt x="7329514" y="1433292"/>
                </a:moveTo>
                <a:cubicBezTo>
                  <a:pt x="7329265" y="1445606"/>
                  <a:pt x="7338346" y="1456303"/>
                  <a:pt x="7350286" y="1457796"/>
                </a:cubicBezTo>
                <a:cubicBezTo>
                  <a:pt x="7362725" y="1459288"/>
                  <a:pt x="7375785" y="1448591"/>
                  <a:pt x="7377029" y="1435780"/>
                </a:cubicBezTo>
                <a:cubicBezTo>
                  <a:pt x="7378273" y="1422844"/>
                  <a:pt x="7367700" y="1411027"/>
                  <a:pt x="7354267" y="1410280"/>
                </a:cubicBezTo>
                <a:cubicBezTo>
                  <a:pt x="7340086" y="1409534"/>
                  <a:pt x="7329763" y="1419112"/>
                  <a:pt x="7329514" y="1433292"/>
                </a:cubicBezTo>
                <a:close/>
                <a:moveTo>
                  <a:pt x="7264461" y="1410405"/>
                </a:moveTo>
                <a:cubicBezTo>
                  <a:pt x="7252271" y="1411276"/>
                  <a:pt x="7242320" y="1421600"/>
                  <a:pt x="7242071" y="1433416"/>
                </a:cubicBezTo>
                <a:cubicBezTo>
                  <a:pt x="7241947" y="1445979"/>
                  <a:pt x="7253888" y="1458044"/>
                  <a:pt x="7266451" y="1457920"/>
                </a:cubicBezTo>
                <a:cubicBezTo>
                  <a:pt x="7279511" y="1457920"/>
                  <a:pt x="7290208" y="1446228"/>
                  <a:pt x="7289711" y="1432794"/>
                </a:cubicBezTo>
                <a:cubicBezTo>
                  <a:pt x="7289213" y="1418739"/>
                  <a:pt x="7278640" y="1409285"/>
                  <a:pt x="7264461" y="1410405"/>
                </a:cubicBezTo>
                <a:close/>
                <a:moveTo>
                  <a:pt x="7200153" y="1431550"/>
                </a:moveTo>
                <a:cubicBezTo>
                  <a:pt x="7199034" y="1417868"/>
                  <a:pt x="7187466" y="1408788"/>
                  <a:pt x="7173659" y="1410405"/>
                </a:cubicBezTo>
                <a:cubicBezTo>
                  <a:pt x="7161594" y="1411898"/>
                  <a:pt x="7152140" y="1422844"/>
                  <a:pt x="7152638" y="1434660"/>
                </a:cubicBezTo>
                <a:cubicBezTo>
                  <a:pt x="7153260" y="1447223"/>
                  <a:pt x="7165947" y="1458791"/>
                  <a:pt x="7178261" y="1457920"/>
                </a:cubicBezTo>
                <a:cubicBezTo>
                  <a:pt x="7191198" y="1457049"/>
                  <a:pt x="7201273" y="1444860"/>
                  <a:pt x="7200153" y="1431550"/>
                </a:cubicBezTo>
                <a:close/>
                <a:moveTo>
                  <a:pt x="7063081" y="1433665"/>
                </a:moveTo>
                <a:cubicBezTo>
                  <a:pt x="7063081" y="1446228"/>
                  <a:pt x="7075146" y="1458169"/>
                  <a:pt x="7087709" y="1457920"/>
                </a:cubicBezTo>
                <a:cubicBezTo>
                  <a:pt x="7099526" y="1457671"/>
                  <a:pt x="7109725" y="1447721"/>
                  <a:pt x="7110595" y="1435406"/>
                </a:cubicBezTo>
                <a:cubicBezTo>
                  <a:pt x="7111591" y="1421226"/>
                  <a:pt x="7102014" y="1410654"/>
                  <a:pt x="7088082" y="1410280"/>
                </a:cubicBezTo>
                <a:cubicBezTo>
                  <a:pt x="7074524" y="1409907"/>
                  <a:pt x="7063081" y="1420480"/>
                  <a:pt x="7063081" y="1433665"/>
                </a:cubicBezTo>
                <a:close/>
                <a:moveTo>
                  <a:pt x="6999396" y="1410280"/>
                </a:moveTo>
                <a:cubicBezTo>
                  <a:pt x="6986584" y="1410902"/>
                  <a:pt x="6977628" y="1420107"/>
                  <a:pt x="6977255" y="1433043"/>
                </a:cubicBezTo>
                <a:cubicBezTo>
                  <a:pt x="6976881" y="1446601"/>
                  <a:pt x="6987579" y="1457920"/>
                  <a:pt x="7000764" y="1457920"/>
                </a:cubicBezTo>
                <a:cubicBezTo>
                  <a:pt x="7013327" y="1457920"/>
                  <a:pt x="7025267" y="1445606"/>
                  <a:pt x="7024895" y="1433167"/>
                </a:cubicBezTo>
                <a:cubicBezTo>
                  <a:pt x="7024521" y="1420231"/>
                  <a:pt x="7012704" y="1409659"/>
                  <a:pt x="6999271" y="1410280"/>
                </a:cubicBezTo>
                <a:close/>
                <a:moveTo>
                  <a:pt x="6909589" y="1410280"/>
                </a:moveTo>
                <a:cubicBezTo>
                  <a:pt x="6896778" y="1411027"/>
                  <a:pt x="6887946" y="1420356"/>
                  <a:pt x="6887822" y="1433292"/>
                </a:cubicBezTo>
                <a:cubicBezTo>
                  <a:pt x="6887573" y="1446850"/>
                  <a:pt x="6898394" y="1458044"/>
                  <a:pt x="6911579" y="1457796"/>
                </a:cubicBezTo>
                <a:cubicBezTo>
                  <a:pt x="6924142" y="1457547"/>
                  <a:pt x="6935959" y="1445233"/>
                  <a:pt x="6935462" y="1432794"/>
                </a:cubicBezTo>
                <a:cubicBezTo>
                  <a:pt x="6934964" y="1419858"/>
                  <a:pt x="6923023" y="1409410"/>
                  <a:pt x="6909589" y="1410156"/>
                </a:cubicBezTo>
                <a:close/>
                <a:moveTo>
                  <a:pt x="6798264" y="1435531"/>
                </a:moveTo>
                <a:cubicBezTo>
                  <a:pt x="6799135" y="1447721"/>
                  <a:pt x="6809335" y="1457671"/>
                  <a:pt x="6821276" y="1457920"/>
                </a:cubicBezTo>
                <a:cubicBezTo>
                  <a:pt x="6833838" y="1458169"/>
                  <a:pt x="6845904" y="1446104"/>
                  <a:pt x="6845904" y="1433541"/>
                </a:cubicBezTo>
                <a:cubicBezTo>
                  <a:pt x="6845904" y="1420604"/>
                  <a:pt x="6834212" y="1409783"/>
                  <a:pt x="6820778" y="1410280"/>
                </a:cubicBezTo>
                <a:cubicBezTo>
                  <a:pt x="6806722" y="1410778"/>
                  <a:pt x="6797270" y="1421351"/>
                  <a:pt x="6798264" y="1435531"/>
                </a:cubicBezTo>
                <a:close/>
                <a:moveTo>
                  <a:pt x="6733086" y="1410405"/>
                </a:moveTo>
                <a:cubicBezTo>
                  <a:pt x="6720897" y="1411276"/>
                  <a:pt x="6710946" y="1421600"/>
                  <a:pt x="6710697" y="1433416"/>
                </a:cubicBezTo>
                <a:cubicBezTo>
                  <a:pt x="6710573" y="1445979"/>
                  <a:pt x="6722514" y="1458044"/>
                  <a:pt x="6735077" y="1457920"/>
                </a:cubicBezTo>
                <a:cubicBezTo>
                  <a:pt x="6748137" y="1457920"/>
                  <a:pt x="6758834" y="1446228"/>
                  <a:pt x="6758337" y="1432794"/>
                </a:cubicBezTo>
                <a:cubicBezTo>
                  <a:pt x="6757839" y="1418739"/>
                  <a:pt x="6747267" y="1409285"/>
                  <a:pt x="6733086" y="1410405"/>
                </a:cubicBezTo>
                <a:close/>
                <a:moveTo>
                  <a:pt x="6645768" y="1410405"/>
                </a:moveTo>
                <a:cubicBezTo>
                  <a:pt x="6633454" y="1410156"/>
                  <a:pt x="6622757" y="1419361"/>
                  <a:pt x="6621264" y="1431177"/>
                </a:cubicBezTo>
                <a:cubicBezTo>
                  <a:pt x="6619772" y="1443491"/>
                  <a:pt x="6630593" y="1456676"/>
                  <a:pt x="6643281" y="1457920"/>
                </a:cubicBezTo>
                <a:cubicBezTo>
                  <a:pt x="6656216" y="1459164"/>
                  <a:pt x="6668033" y="1448591"/>
                  <a:pt x="6668779" y="1435158"/>
                </a:cubicBezTo>
                <a:cubicBezTo>
                  <a:pt x="6669526" y="1420978"/>
                  <a:pt x="6659948" y="1410654"/>
                  <a:pt x="6645768" y="1410405"/>
                </a:cubicBezTo>
                <a:close/>
                <a:moveTo>
                  <a:pt x="6553971" y="1410405"/>
                </a:moveTo>
                <a:cubicBezTo>
                  <a:pt x="6541782" y="1411276"/>
                  <a:pt x="6531831" y="1421600"/>
                  <a:pt x="6531582" y="1433416"/>
                </a:cubicBezTo>
                <a:cubicBezTo>
                  <a:pt x="6531458" y="1445979"/>
                  <a:pt x="6543399" y="1458044"/>
                  <a:pt x="6555962" y="1457920"/>
                </a:cubicBezTo>
                <a:cubicBezTo>
                  <a:pt x="6569022" y="1457920"/>
                  <a:pt x="6579719" y="1446228"/>
                  <a:pt x="6579222" y="1432794"/>
                </a:cubicBezTo>
                <a:cubicBezTo>
                  <a:pt x="6578725" y="1418739"/>
                  <a:pt x="6568151" y="1409285"/>
                  <a:pt x="6553971" y="1410405"/>
                </a:cubicBezTo>
                <a:close/>
                <a:moveTo>
                  <a:pt x="6442149" y="1435655"/>
                </a:moveTo>
                <a:cubicBezTo>
                  <a:pt x="6443269" y="1448342"/>
                  <a:pt x="6456205" y="1459288"/>
                  <a:pt x="6468643" y="1457920"/>
                </a:cubicBezTo>
                <a:cubicBezTo>
                  <a:pt x="6480584" y="1456552"/>
                  <a:pt x="6489789" y="1445979"/>
                  <a:pt x="6489664" y="1433665"/>
                </a:cubicBezTo>
                <a:cubicBezTo>
                  <a:pt x="6489664" y="1419609"/>
                  <a:pt x="6479340" y="1409907"/>
                  <a:pt x="6465161" y="1410405"/>
                </a:cubicBezTo>
                <a:cubicBezTo>
                  <a:pt x="6451727" y="1411027"/>
                  <a:pt x="6441030" y="1422719"/>
                  <a:pt x="6442149" y="1435655"/>
                </a:cubicBezTo>
                <a:close/>
                <a:moveTo>
                  <a:pt x="6378713" y="1410405"/>
                </a:moveTo>
                <a:cubicBezTo>
                  <a:pt x="6365777" y="1410902"/>
                  <a:pt x="6356821" y="1419983"/>
                  <a:pt x="6356324" y="1432919"/>
                </a:cubicBezTo>
                <a:cubicBezTo>
                  <a:pt x="6355826" y="1446352"/>
                  <a:pt x="6366523" y="1457920"/>
                  <a:pt x="6379584" y="1458044"/>
                </a:cubicBezTo>
                <a:cubicBezTo>
                  <a:pt x="6392147" y="1458044"/>
                  <a:pt x="6404087" y="1446104"/>
                  <a:pt x="6403963" y="1433541"/>
                </a:cubicBezTo>
                <a:cubicBezTo>
                  <a:pt x="6403839" y="1420604"/>
                  <a:pt x="6392022" y="1409907"/>
                  <a:pt x="6378713" y="1410405"/>
                </a:cubicBezTo>
                <a:close/>
                <a:moveTo>
                  <a:pt x="6290772" y="1410405"/>
                </a:moveTo>
                <a:cubicBezTo>
                  <a:pt x="6277837" y="1410156"/>
                  <a:pt x="6268134" y="1418614"/>
                  <a:pt x="6266891" y="1431302"/>
                </a:cubicBezTo>
                <a:cubicBezTo>
                  <a:pt x="6265646" y="1444735"/>
                  <a:pt x="6275473" y="1456925"/>
                  <a:pt x="6288409" y="1458044"/>
                </a:cubicBezTo>
                <a:cubicBezTo>
                  <a:pt x="6300723" y="1459040"/>
                  <a:pt x="6313535" y="1447721"/>
                  <a:pt x="6314281" y="1435158"/>
                </a:cubicBezTo>
                <a:cubicBezTo>
                  <a:pt x="6315028" y="1422222"/>
                  <a:pt x="6304082" y="1410778"/>
                  <a:pt x="6290648" y="1410529"/>
                </a:cubicBezTo>
                <a:close/>
                <a:moveTo>
                  <a:pt x="6177333" y="1435158"/>
                </a:moveTo>
                <a:cubicBezTo>
                  <a:pt x="6177955" y="1447472"/>
                  <a:pt x="6187905" y="1457547"/>
                  <a:pt x="6199847" y="1458044"/>
                </a:cubicBezTo>
                <a:cubicBezTo>
                  <a:pt x="6212285" y="1458542"/>
                  <a:pt x="6224724" y="1446725"/>
                  <a:pt x="6224848" y="1434162"/>
                </a:cubicBezTo>
                <a:cubicBezTo>
                  <a:pt x="6225097" y="1421102"/>
                  <a:pt x="6213778" y="1410156"/>
                  <a:pt x="6200220" y="1410405"/>
                </a:cubicBezTo>
                <a:cubicBezTo>
                  <a:pt x="6186165" y="1410654"/>
                  <a:pt x="6176462" y="1420978"/>
                  <a:pt x="6177208" y="1435158"/>
                </a:cubicBezTo>
                <a:close/>
                <a:moveTo>
                  <a:pt x="6089890" y="1434660"/>
                </a:moveTo>
                <a:cubicBezTo>
                  <a:pt x="6090388" y="1447223"/>
                  <a:pt x="6102951" y="1458915"/>
                  <a:pt x="6115389" y="1458044"/>
                </a:cubicBezTo>
                <a:cubicBezTo>
                  <a:pt x="6127205" y="1457298"/>
                  <a:pt x="6137032" y="1446974"/>
                  <a:pt x="6137405" y="1434660"/>
                </a:cubicBezTo>
                <a:cubicBezTo>
                  <a:pt x="6137903" y="1420480"/>
                  <a:pt x="6128076" y="1410405"/>
                  <a:pt x="6113897" y="1410405"/>
                </a:cubicBezTo>
                <a:cubicBezTo>
                  <a:pt x="6100463" y="1410405"/>
                  <a:pt x="6089268" y="1421600"/>
                  <a:pt x="6089766" y="1434660"/>
                </a:cubicBezTo>
                <a:close/>
                <a:moveTo>
                  <a:pt x="6047848" y="1433914"/>
                </a:moveTo>
                <a:cubicBezTo>
                  <a:pt x="6047848" y="1420978"/>
                  <a:pt x="6039266" y="1411524"/>
                  <a:pt x="6026454" y="1410405"/>
                </a:cubicBezTo>
                <a:cubicBezTo>
                  <a:pt x="6013144" y="1409285"/>
                  <a:pt x="6000955" y="1419609"/>
                  <a:pt x="6000208" y="1432546"/>
                </a:cubicBezTo>
                <a:cubicBezTo>
                  <a:pt x="5999462" y="1444984"/>
                  <a:pt x="6011030" y="1457547"/>
                  <a:pt x="6023717" y="1458044"/>
                </a:cubicBezTo>
                <a:cubicBezTo>
                  <a:pt x="6036778" y="1458542"/>
                  <a:pt x="6047848" y="1447472"/>
                  <a:pt x="6047848" y="1433914"/>
                </a:cubicBezTo>
                <a:close/>
                <a:moveTo>
                  <a:pt x="5934782" y="1410405"/>
                </a:moveTo>
                <a:cubicBezTo>
                  <a:pt x="5922592" y="1410405"/>
                  <a:pt x="5911895" y="1419983"/>
                  <a:pt x="5910775" y="1431799"/>
                </a:cubicBezTo>
                <a:cubicBezTo>
                  <a:pt x="5909656" y="1444113"/>
                  <a:pt x="5920851" y="1457049"/>
                  <a:pt x="5933414" y="1457920"/>
                </a:cubicBezTo>
                <a:cubicBezTo>
                  <a:pt x="5946474" y="1458915"/>
                  <a:pt x="5957917" y="1448094"/>
                  <a:pt x="5958291" y="1434660"/>
                </a:cubicBezTo>
                <a:cubicBezTo>
                  <a:pt x="5958663" y="1420480"/>
                  <a:pt x="5948837" y="1410405"/>
                  <a:pt x="5934782" y="1410405"/>
                </a:cubicBezTo>
                <a:close/>
                <a:moveTo>
                  <a:pt x="5846219" y="1410405"/>
                </a:moveTo>
                <a:cubicBezTo>
                  <a:pt x="5832537" y="1411649"/>
                  <a:pt x="5823457" y="1423092"/>
                  <a:pt x="5825074" y="1436899"/>
                </a:cubicBezTo>
                <a:cubicBezTo>
                  <a:pt x="5826566" y="1448964"/>
                  <a:pt x="5837512" y="1458418"/>
                  <a:pt x="5849329" y="1457920"/>
                </a:cubicBezTo>
                <a:cubicBezTo>
                  <a:pt x="5861892" y="1457298"/>
                  <a:pt x="5873460" y="1444611"/>
                  <a:pt x="5872589" y="1432297"/>
                </a:cubicBezTo>
                <a:cubicBezTo>
                  <a:pt x="5871718" y="1419361"/>
                  <a:pt x="5859404" y="1409285"/>
                  <a:pt x="5846095" y="1410405"/>
                </a:cubicBezTo>
                <a:close/>
                <a:moveTo>
                  <a:pt x="5783031" y="1433789"/>
                </a:moveTo>
                <a:cubicBezTo>
                  <a:pt x="5783031" y="1420604"/>
                  <a:pt x="5771712" y="1410032"/>
                  <a:pt x="5758030" y="1410405"/>
                </a:cubicBezTo>
                <a:cubicBezTo>
                  <a:pt x="5745094" y="1410778"/>
                  <a:pt x="5736014" y="1419734"/>
                  <a:pt x="5735392" y="1432670"/>
                </a:cubicBezTo>
                <a:cubicBezTo>
                  <a:pt x="5734770" y="1446104"/>
                  <a:pt x="5745343" y="1457796"/>
                  <a:pt x="5758403" y="1458044"/>
                </a:cubicBezTo>
                <a:cubicBezTo>
                  <a:pt x="5770966" y="1458293"/>
                  <a:pt x="5783031" y="1446352"/>
                  <a:pt x="5783031" y="1433789"/>
                </a:cubicBezTo>
                <a:close/>
                <a:moveTo>
                  <a:pt x="5667975" y="1410405"/>
                </a:moveTo>
                <a:cubicBezTo>
                  <a:pt x="5655163" y="1411027"/>
                  <a:pt x="5646208" y="1420231"/>
                  <a:pt x="5645834" y="1433167"/>
                </a:cubicBezTo>
                <a:cubicBezTo>
                  <a:pt x="5645461" y="1446725"/>
                  <a:pt x="5656159" y="1458044"/>
                  <a:pt x="5669344" y="1458044"/>
                </a:cubicBezTo>
                <a:cubicBezTo>
                  <a:pt x="5681906" y="1458044"/>
                  <a:pt x="5693847" y="1445730"/>
                  <a:pt x="5693474" y="1433292"/>
                </a:cubicBezTo>
                <a:cubicBezTo>
                  <a:pt x="5693101" y="1420356"/>
                  <a:pt x="5681284" y="1409783"/>
                  <a:pt x="5667851" y="1410405"/>
                </a:cubicBezTo>
                <a:close/>
                <a:moveTo>
                  <a:pt x="5578667" y="1410405"/>
                </a:moveTo>
                <a:cubicBezTo>
                  <a:pt x="5565730" y="1410902"/>
                  <a:pt x="5556775" y="1419983"/>
                  <a:pt x="5556277" y="1432919"/>
                </a:cubicBezTo>
                <a:cubicBezTo>
                  <a:pt x="5555780" y="1446352"/>
                  <a:pt x="5566477" y="1457920"/>
                  <a:pt x="5579537" y="1458044"/>
                </a:cubicBezTo>
                <a:cubicBezTo>
                  <a:pt x="5592100" y="1458044"/>
                  <a:pt x="5604041" y="1446104"/>
                  <a:pt x="5603917" y="1433541"/>
                </a:cubicBezTo>
                <a:cubicBezTo>
                  <a:pt x="5603792" y="1420604"/>
                  <a:pt x="5591976" y="1409907"/>
                  <a:pt x="5578667" y="1410405"/>
                </a:cubicBezTo>
                <a:close/>
                <a:moveTo>
                  <a:pt x="5468959" y="1434660"/>
                </a:moveTo>
                <a:cubicBezTo>
                  <a:pt x="5469456" y="1447223"/>
                  <a:pt x="5482019" y="1458915"/>
                  <a:pt x="5494458" y="1458044"/>
                </a:cubicBezTo>
                <a:cubicBezTo>
                  <a:pt x="5506274" y="1457298"/>
                  <a:pt x="5516101" y="1446974"/>
                  <a:pt x="5516474" y="1434660"/>
                </a:cubicBezTo>
                <a:cubicBezTo>
                  <a:pt x="5516972" y="1420480"/>
                  <a:pt x="5507145" y="1410405"/>
                  <a:pt x="5492965" y="1410405"/>
                </a:cubicBezTo>
                <a:cubicBezTo>
                  <a:pt x="5479531" y="1410405"/>
                  <a:pt x="5468337" y="1421600"/>
                  <a:pt x="5468834" y="1434660"/>
                </a:cubicBezTo>
                <a:close/>
                <a:moveTo>
                  <a:pt x="5379401" y="1433789"/>
                </a:moveTo>
                <a:cubicBezTo>
                  <a:pt x="5379401" y="1446352"/>
                  <a:pt x="5391467" y="1458293"/>
                  <a:pt x="5404029" y="1458044"/>
                </a:cubicBezTo>
                <a:cubicBezTo>
                  <a:pt x="5415846" y="1457796"/>
                  <a:pt x="5426046" y="1447845"/>
                  <a:pt x="5426916" y="1435531"/>
                </a:cubicBezTo>
                <a:cubicBezTo>
                  <a:pt x="5427912" y="1421351"/>
                  <a:pt x="5418334" y="1410778"/>
                  <a:pt x="5404403" y="1410405"/>
                </a:cubicBezTo>
                <a:cubicBezTo>
                  <a:pt x="5390845" y="1410032"/>
                  <a:pt x="5379401" y="1420604"/>
                  <a:pt x="5379401" y="1433789"/>
                </a:cubicBezTo>
                <a:close/>
                <a:moveTo>
                  <a:pt x="5315716" y="1458044"/>
                </a:moveTo>
                <a:cubicBezTo>
                  <a:pt x="5328652" y="1457049"/>
                  <a:pt x="5338727" y="1444735"/>
                  <a:pt x="5337484" y="1431426"/>
                </a:cubicBezTo>
                <a:cubicBezTo>
                  <a:pt x="5336364" y="1418739"/>
                  <a:pt x="5326662" y="1410156"/>
                  <a:pt x="5313726" y="1410405"/>
                </a:cubicBezTo>
                <a:cubicBezTo>
                  <a:pt x="5300292" y="1410654"/>
                  <a:pt x="5289222" y="1421973"/>
                  <a:pt x="5289968" y="1434909"/>
                </a:cubicBezTo>
                <a:cubicBezTo>
                  <a:pt x="5290590" y="1447472"/>
                  <a:pt x="5303402" y="1458915"/>
                  <a:pt x="5315716" y="1458044"/>
                </a:cubicBezTo>
                <a:close/>
                <a:moveTo>
                  <a:pt x="5225910" y="1410405"/>
                </a:moveTo>
                <a:cubicBezTo>
                  <a:pt x="5213098" y="1411151"/>
                  <a:pt x="5204267" y="1420480"/>
                  <a:pt x="5204143" y="1433416"/>
                </a:cubicBezTo>
                <a:cubicBezTo>
                  <a:pt x="5203894" y="1446974"/>
                  <a:pt x="5214715" y="1458169"/>
                  <a:pt x="5227900" y="1457920"/>
                </a:cubicBezTo>
                <a:cubicBezTo>
                  <a:pt x="5240463" y="1457671"/>
                  <a:pt x="5252280" y="1445357"/>
                  <a:pt x="5251782" y="1432919"/>
                </a:cubicBezTo>
                <a:cubicBezTo>
                  <a:pt x="5251284" y="1419983"/>
                  <a:pt x="5239343" y="1409534"/>
                  <a:pt x="5225910" y="1410280"/>
                </a:cubicBezTo>
                <a:close/>
                <a:moveTo>
                  <a:pt x="5136601" y="1410405"/>
                </a:moveTo>
                <a:cubicBezTo>
                  <a:pt x="5123789" y="1411027"/>
                  <a:pt x="5114834" y="1420231"/>
                  <a:pt x="5114461" y="1433167"/>
                </a:cubicBezTo>
                <a:cubicBezTo>
                  <a:pt x="5114087" y="1446725"/>
                  <a:pt x="5124785" y="1458044"/>
                  <a:pt x="5137970" y="1458044"/>
                </a:cubicBezTo>
                <a:cubicBezTo>
                  <a:pt x="5150533" y="1458044"/>
                  <a:pt x="5162473" y="1445730"/>
                  <a:pt x="5162100" y="1433292"/>
                </a:cubicBezTo>
                <a:cubicBezTo>
                  <a:pt x="5161727" y="1420356"/>
                  <a:pt x="5149910" y="1409783"/>
                  <a:pt x="5136477" y="1410405"/>
                </a:cubicBezTo>
                <a:close/>
                <a:moveTo>
                  <a:pt x="5025027" y="1435655"/>
                </a:moveTo>
                <a:cubicBezTo>
                  <a:pt x="5025898" y="1447845"/>
                  <a:pt x="5036222" y="1457796"/>
                  <a:pt x="5048039" y="1458044"/>
                </a:cubicBezTo>
                <a:cubicBezTo>
                  <a:pt x="5060602" y="1458169"/>
                  <a:pt x="5072667" y="1446228"/>
                  <a:pt x="5072543" y="1433665"/>
                </a:cubicBezTo>
                <a:cubicBezTo>
                  <a:pt x="5072543" y="1420729"/>
                  <a:pt x="5060850" y="1409907"/>
                  <a:pt x="5047417" y="1410405"/>
                </a:cubicBezTo>
                <a:cubicBezTo>
                  <a:pt x="5033361" y="1410902"/>
                  <a:pt x="5023908" y="1421475"/>
                  <a:pt x="5025027" y="1435655"/>
                </a:cubicBezTo>
                <a:close/>
                <a:moveTo>
                  <a:pt x="4961342" y="1410405"/>
                </a:moveTo>
                <a:cubicBezTo>
                  <a:pt x="4949153" y="1410654"/>
                  <a:pt x="4938455" y="1420231"/>
                  <a:pt x="4937585" y="1432048"/>
                </a:cubicBezTo>
                <a:cubicBezTo>
                  <a:pt x="4936590" y="1444362"/>
                  <a:pt x="4948033" y="1457174"/>
                  <a:pt x="4960596" y="1457920"/>
                </a:cubicBezTo>
                <a:cubicBezTo>
                  <a:pt x="4973657" y="1458666"/>
                  <a:pt x="4984975" y="1447845"/>
                  <a:pt x="4985224" y="1434287"/>
                </a:cubicBezTo>
                <a:cubicBezTo>
                  <a:pt x="4985473" y="1420231"/>
                  <a:pt x="4975522" y="1410156"/>
                  <a:pt x="4961467" y="1410405"/>
                </a:cubicBezTo>
                <a:close/>
                <a:moveTo>
                  <a:pt x="4871785" y="1410405"/>
                </a:moveTo>
                <a:cubicBezTo>
                  <a:pt x="4859595" y="1410654"/>
                  <a:pt x="4848898" y="1420231"/>
                  <a:pt x="4848027" y="1432048"/>
                </a:cubicBezTo>
                <a:cubicBezTo>
                  <a:pt x="4847032" y="1444362"/>
                  <a:pt x="4858476" y="1457174"/>
                  <a:pt x="4871039" y="1457920"/>
                </a:cubicBezTo>
                <a:cubicBezTo>
                  <a:pt x="4884099" y="1458666"/>
                  <a:pt x="4895418" y="1447845"/>
                  <a:pt x="4895667" y="1434287"/>
                </a:cubicBezTo>
                <a:cubicBezTo>
                  <a:pt x="4895916" y="1420231"/>
                  <a:pt x="4885965" y="1410156"/>
                  <a:pt x="4871909" y="1410405"/>
                </a:cubicBezTo>
                <a:close/>
                <a:moveTo>
                  <a:pt x="4781108" y="1410405"/>
                </a:moveTo>
                <a:cubicBezTo>
                  <a:pt x="4768918" y="1411151"/>
                  <a:pt x="4758843" y="1421351"/>
                  <a:pt x="4758470" y="1433167"/>
                </a:cubicBezTo>
                <a:cubicBezTo>
                  <a:pt x="4758097" y="1445606"/>
                  <a:pt x="4770038" y="1457920"/>
                  <a:pt x="4782601" y="1457920"/>
                </a:cubicBezTo>
                <a:cubicBezTo>
                  <a:pt x="4795785" y="1457920"/>
                  <a:pt x="4806483" y="1446725"/>
                  <a:pt x="4806110" y="1433043"/>
                </a:cubicBezTo>
                <a:cubicBezTo>
                  <a:pt x="4805736" y="1418987"/>
                  <a:pt x="4795288" y="1409410"/>
                  <a:pt x="4781108" y="1410280"/>
                </a:cubicBezTo>
                <a:close/>
                <a:moveTo>
                  <a:pt x="4672769" y="1433914"/>
                </a:moveTo>
                <a:cubicBezTo>
                  <a:pt x="4672769" y="1446228"/>
                  <a:pt x="4682222" y="1456801"/>
                  <a:pt x="4694163" y="1457920"/>
                </a:cubicBezTo>
                <a:cubicBezTo>
                  <a:pt x="4706477" y="1459040"/>
                  <a:pt x="4719413" y="1447969"/>
                  <a:pt x="4720408" y="1435282"/>
                </a:cubicBezTo>
                <a:cubicBezTo>
                  <a:pt x="4721403" y="1422346"/>
                  <a:pt x="4710581" y="1410778"/>
                  <a:pt x="4697023" y="1410405"/>
                </a:cubicBezTo>
                <a:cubicBezTo>
                  <a:pt x="4682968" y="1410032"/>
                  <a:pt x="4672769" y="1419858"/>
                  <a:pt x="4672769" y="1433914"/>
                </a:cubicBezTo>
                <a:close/>
                <a:moveTo>
                  <a:pt x="4583211" y="1435655"/>
                </a:moveTo>
                <a:cubicBezTo>
                  <a:pt x="4584082" y="1447845"/>
                  <a:pt x="4594281" y="1457796"/>
                  <a:pt x="4606222" y="1458044"/>
                </a:cubicBezTo>
                <a:cubicBezTo>
                  <a:pt x="4618785" y="1458293"/>
                  <a:pt x="4630850" y="1446228"/>
                  <a:pt x="4630850" y="1433665"/>
                </a:cubicBezTo>
                <a:cubicBezTo>
                  <a:pt x="4630850" y="1420729"/>
                  <a:pt x="4619159" y="1409907"/>
                  <a:pt x="4605725" y="1410405"/>
                </a:cubicBezTo>
                <a:cubicBezTo>
                  <a:pt x="4591669" y="1410902"/>
                  <a:pt x="4582216" y="1421475"/>
                  <a:pt x="4583211" y="1435655"/>
                </a:cubicBezTo>
                <a:close/>
                <a:moveTo>
                  <a:pt x="4493529" y="1433416"/>
                </a:moveTo>
                <a:cubicBezTo>
                  <a:pt x="4493280" y="1445730"/>
                  <a:pt x="4502361" y="1456428"/>
                  <a:pt x="4514301" y="1457920"/>
                </a:cubicBezTo>
                <a:cubicBezTo>
                  <a:pt x="4526740" y="1459413"/>
                  <a:pt x="4539801" y="1448716"/>
                  <a:pt x="4541045" y="1435904"/>
                </a:cubicBezTo>
                <a:cubicBezTo>
                  <a:pt x="4542288" y="1422968"/>
                  <a:pt x="4531716" y="1411151"/>
                  <a:pt x="4518282" y="1410405"/>
                </a:cubicBezTo>
                <a:cubicBezTo>
                  <a:pt x="4504102" y="1409659"/>
                  <a:pt x="4493778" y="1419236"/>
                  <a:pt x="4493529" y="1433416"/>
                </a:cubicBezTo>
                <a:close/>
                <a:moveTo>
                  <a:pt x="4427481" y="1410405"/>
                </a:moveTo>
                <a:cubicBezTo>
                  <a:pt x="4414545" y="1410405"/>
                  <a:pt x="4404967" y="1418987"/>
                  <a:pt x="4403972" y="1431675"/>
                </a:cubicBezTo>
                <a:cubicBezTo>
                  <a:pt x="4402852" y="1444984"/>
                  <a:pt x="4413052" y="1457174"/>
                  <a:pt x="4425988" y="1458044"/>
                </a:cubicBezTo>
                <a:cubicBezTo>
                  <a:pt x="4438427" y="1458791"/>
                  <a:pt x="4450989" y="1447347"/>
                  <a:pt x="4451612" y="1434660"/>
                </a:cubicBezTo>
                <a:cubicBezTo>
                  <a:pt x="4452233" y="1421724"/>
                  <a:pt x="4441039" y="1410405"/>
                  <a:pt x="4427605" y="1410405"/>
                </a:cubicBezTo>
                <a:close/>
                <a:moveTo>
                  <a:pt x="3564122" y="1433914"/>
                </a:moveTo>
                <a:cubicBezTo>
                  <a:pt x="3564122" y="1420978"/>
                  <a:pt x="3555540" y="1411524"/>
                  <a:pt x="3542728" y="1410405"/>
                </a:cubicBezTo>
                <a:cubicBezTo>
                  <a:pt x="3529419" y="1409285"/>
                  <a:pt x="3517229" y="1419609"/>
                  <a:pt x="3516482" y="1432546"/>
                </a:cubicBezTo>
                <a:cubicBezTo>
                  <a:pt x="3515736" y="1444984"/>
                  <a:pt x="3527304" y="1457547"/>
                  <a:pt x="3539991" y="1458044"/>
                </a:cubicBezTo>
                <a:cubicBezTo>
                  <a:pt x="3553052" y="1458542"/>
                  <a:pt x="3564122" y="1447472"/>
                  <a:pt x="3564122" y="1433914"/>
                </a:cubicBezTo>
                <a:close/>
                <a:moveTo>
                  <a:pt x="4249610" y="1410529"/>
                </a:moveTo>
                <a:cubicBezTo>
                  <a:pt x="4237420" y="1411276"/>
                  <a:pt x="4227345" y="1421475"/>
                  <a:pt x="4226972" y="1433292"/>
                </a:cubicBezTo>
                <a:cubicBezTo>
                  <a:pt x="4226598" y="1445730"/>
                  <a:pt x="4238539" y="1458044"/>
                  <a:pt x="4251102" y="1458044"/>
                </a:cubicBezTo>
                <a:cubicBezTo>
                  <a:pt x="4264287" y="1458044"/>
                  <a:pt x="4274984" y="1446850"/>
                  <a:pt x="4274611" y="1433167"/>
                </a:cubicBezTo>
                <a:cubicBezTo>
                  <a:pt x="4274238" y="1419112"/>
                  <a:pt x="4263790" y="1409534"/>
                  <a:pt x="4249610" y="1410405"/>
                </a:cubicBezTo>
                <a:close/>
                <a:moveTo>
                  <a:pt x="4161047" y="1410529"/>
                </a:moveTo>
                <a:cubicBezTo>
                  <a:pt x="4148857" y="1410778"/>
                  <a:pt x="4138285" y="1420480"/>
                  <a:pt x="4137414" y="1432297"/>
                </a:cubicBezTo>
                <a:cubicBezTo>
                  <a:pt x="4136543" y="1444611"/>
                  <a:pt x="4147987" y="1457423"/>
                  <a:pt x="4160550" y="1458044"/>
                </a:cubicBezTo>
                <a:cubicBezTo>
                  <a:pt x="4173610" y="1458791"/>
                  <a:pt x="4184805" y="1447845"/>
                  <a:pt x="4185053" y="1434287"/>
                </a:cubicBezTo>
                <a:cubicBezTo>
                  <a:pt x="4185302" y="1420231"/>
                  <a:pt x="4175227" y="1410156"/>
                  <a:pt x="4161047" y="1410529"/>
                </a:cubicBezTo>
                <a:close/>
                <a:moveTo>
                  <a:pt x="4051712" y="1434038"/>
                </a:moveTo>
                <a:cubicBezTo>
                  <a:pt x="4051712" y="1446352"/>
                  <a:pt x="4061041" y="1456925"/>
                  <a:pt x="4072983" y="1458169"/>
                </a:cubicBezTo>
                <a:cubicBezTo>
                  <a:pt x="4085421" y="1459413"/>
                  <a:pt x="4098233" y="1448342"/>
                  <a:pt x="4099228" y="1435655"/>
                </a:cubicBezTo>
                <a:cubicBezTo>
                  <a:pt x="4100223" y="1422719"/>
                  <a:pt x="4089526" y="1411151"/>
                  <a:pt x="4075968" y="1410654"/>
                </a:cubicBezTo>
                <a:cubicBezTo>
                  <a:pt x="4061788" y="1410156"/>
                  <a:pt x="4051712" y="1419983"/>
                  <a:pt x="4051712" y="1434038"/>
                </a:cubicBezTo>
                <a:close/>
                <a:moveTo>
                  <a:pt x="3962155" y="1433541"/>
                </a:moveTo>
                <a:cubicBezTo>
                  <a:pt x="3961906" y="1445855"/>
                  <a:pt x="3970986" y="1456552"/>
                  <a:pt x="3982927" y="1458044"/>
                </a:cubicBezTo>
                <a:cubicBezTo>
                  <a:pt x="3995366" y="1459537"/>
                  <a:pt x="4008427" y="1448840"/>
                  <a:pt x="4009670" y="1436028"/>
                </a:cubicBezTo>
                <a:cubicBezTo>
                  <a:pt x="4010914" y="1423092"/>
                  <a:pt x="4000342" y="1411276"/>
                  <a:pt x="3986908" y="1410529"/>
                </a:cubicBezTo>
                <a:cubicBezTo>
                  <a:pt x="3972728" y="1409783"/>
                  <a:pt x="3962404" y="1419361"/>
                  <a:pt x="3962155" y="1433541"/>
                </a:cubicBezTo>
                <a:close/>
                <a:moveTo>
                  <a:pt x="3895360" y="1410529"/>
                </a:moveTo>
                <a:cubicBezTo>
                  <a:pt x="3882424" y="1410902"/>
                  <a:pt x="3873220" y="1419734"/>
                  <a:pt x="3872598" y="1432670"/>
                </a:cubicBezTo>
                <a:cubicBezTo>
                  <a:pt x="3871851" y="1446104"/>
                  <a:pt x="3882424" y="1457920"/>
                  <a:pt x="3895484" y="1458169"/>
                </a:cubicBezTo>
                <a:cubicBezTo>
                  <a:pt x="3907923" y="1458542"/>
                  <a:pt x="3920237" y="1446601"/>
                  <a:pt x="3920237" y="1434038"/>
                </a:cubicBezTo>
                <a:cubicBezTo>
                  <a:pt x="3920237" y="1420978"/>
                  <a:pt x="3908918" y="1410156"/>
                  <a:pt x="3895360" y="1410529"/>
                </a:cubicBezTo>
                <a:close/>
                <a:moveTo>
                  <a:pt x="3832795" y="1433541"/>
                </a:moveTo>
                <a:cubicBezTo>
                  <a:pt x="3832546" y="1420604"/>
                  <a:pt x="3823714" y="1411276"/>
                  <a:pt x="3811027" y="1410529"/>
                </a:cubicBezTo>
                <a:cubicBezTo>
                  <a:pt x="3797718" y="1409659"/>
                  <a:pt x="3785652" y="1420231"/>
                  <a:pt x="3785155" y="1433167"/>
                </a:cubicBezTo>
                <a:cubicBezTo>
                  <a:pt x="3784657" y="1445606"/>
                  <a:pt x="3796474" y="1458044"/>
                  <a:pt x="3809037" y="1458169"/>
                </a:cubicBezTo>
                <a:cubicBezTo>
                  <a:pt x="3822222" y="1458418"/>
                  <a:pt x="3833043" y="1447223"/>
                  <a:pt x="3832795" y="1433541"/>
                </a:cubicBezTo>
                <a:close/>
                <a:moveTo>
                  <a:pt x="3695722" y="1435780"/>
                </a:moveTo>
                <a:cubicBezTo>
                  <a:pt x="3696841" y="1448467"/>
                  <a:pt x="3709777" y="1459413"/>
                  <a:pt x="3722216" y="1458044"/>
                </a:cubicBezTo>
                <a:cubicBezTo>
                  <a:pt x="3734157" y="1456676"/>
                  <a:pt x="3743362" y="1446104"/>
                  <a:pt x="3743237" y="1433789"/>
                </a:cubicBezTo>
                <a:cubicBezTo>
                  <a:pt x="3743237" y="1419734"/>
                  <a:pt x="3732913" y="1410032"/>
                  <a:pt x="3718733" y="1410529"/>
                </a:cubicBezTo>
                <a:cubicBezTo>
                  <a:pt x="3705300" y="1411151"/>
                  <a:pt x="3694602" y="1422844"/>
                  <a:pt x="3695722" y="1435780"/>
                </a:cubicBezTo>
                <a:close/>
                <a:moveTo>
                  <a:pt x="3653679" y="1432794"/>
                </a:moveTo>
                <a:cubicBezTo>
                  <a:pt x="3653182" y="1419858"/>
                  <a:pt x="3644102" y="1410902"/>
                  <a:pt x="3631166" y="1410405"/>
                </a:cubicBezTo>
                <a:cubicBezTo>
                  <a:pt x="3617732" y="1409907"/>
                  <a:pt x="3606165" y="1420604"/>
                  <a:pt x="3606040" y="1433665"/>
                </a:cubicBezTo>
                <a:cubicBezTo>
                  <a:pt x="3606040" y="1446228"/>
                  <a:pt x="3617981" y="1458169"/>
                  <a:pt x="3630544" y="1458044"/>
                </a:cubicBezTo>
                <a:cubicBezTo>
                  <a:pt x="3643604" y="1457920"/>
                  <a:pt x="3654177" y="1446228"/>
                  <a:pt x="3653679" y="1432794"/>
                </a:cubicBezTo>
                <a:close/>
                <a:moveTo>
                  <a:pt x="793564" y="1321594"/>
                </a:moveTo>
                <a:cubicBezTo>
                  <a:pt x="781250" y="1321967"/>
                  <a:pt x="770926" y="1332291"/>
                  <a:pt x="770926" y="1344356"/>
                </a:cubicBezTo>
                <a:cubicBezTo>
                  <a:pt x="770926" y="1356919"/>
                  <a:pt x="783986" y="1368985"/>
                  <a:pt x="796425" y="1367741"/>
                </a:cubicBezTo>
                <a:cubicBezTo>
                  <a:pt x="808366" y="1366621"/>
                  <a:pt x="817819" y="1355302"/>
                  <a:pt x="817197" y="1343113"/>
                </a:cubicBezTo>
                <a:cubicBezTo>
                  <a:pt x="816451" y="1330549"/>
                  <a:pt x="806376" y="1321345"/>
                  <a:pt x="793564" y="1321718"/>
                </a:cubicBezTo>
                <a:close/>
                <a:moveTo>
                  <a:pt x="34316" y="4359207"/>
                </a:moveTo>
                <a:cubicBezTo>
                  <a:pt x="34316" y="4341669"/>
                  <a:pt x="26107" y="4331843"/>
                  <a:pt x="5210" y="4324752"/>
                </a:cubicBezTo>
                <a:lnTo>
                  <a:pt x="5210" y="4394657"/>
                </a:lnTo>
                <a:cubicBezTo>
                  <a:pt x="26853" y="4385950"/>
                  <a:pt x="34441" y="4376497"/>
                  <a:pt x="34316" y="4359207"/>
                </a:cubicBezTo>
                <a:close/>
                <a:moveTo>
                  <a:pt x="5583" y="4307339"/>
                </a:moveTo>
                <a:cubicBezTo>
                  <a:pt x="24738" y="4299875"/>
                  <a:pt x="33197" y="4287810"/>
                  <a:pt x="33694" y="4270894"/>
                </a:cubicBezTo>
                <a:cubicBezTo>
                  <a:pt x="34192" y="4253729"/>
                  <a:pt x="25982" y="4241166"/>
                  <a:pt x="5583" y="4232459"/>
                </a:cubicBezTo>
                <a:lnTo>
                  <a:pt x="5583" y="4307463"/>
                </a:lnTo>
                <a:close/>
                <a:moveTo>
                  <a:pt x="13383844" y="1321594"/>
                </a:moveTo>
                <a:cubicBezTo>
                  <a:pt x="13371157" y="1321221"/>
                  <a:pt x="13360956" y="1330425"/>
                  <a:pt x="13360211" y="1342988"/>
                </a:cubicBezTo>
                <a:cubicBezTo>
                  <a:pt x="13359464" y="1356422"/>
                  <a:pt x="13370783" y="1368238"/>
                  <a:pt x="13383844" y="1367741"/>
                </a:cubicBezTo>
                <a:cubicBezTo>
                  <a:pt x="13395411" y="1367243"/>
                  <a:pt x="13406357" y="1355800"/>
                  <a:pt x="13406482" y="1344356"/>
                </a:cubicBezTo>
                <a:cubicBezTo>
                  <a:pt x="13406482" y="1332291"/>
                  <a:pt x="13396158" y="1321967"/>
                  <a:pt x="13383844" y="1321594"/>
                </a:cubicBezTo>
                <a:close/>
                <a:moveTo>
                  <a:pt x="13316925" y="1345227"/>
                </a:moveTo>
                <a:cubicBezTo>
                  <a:pt x="13317546" y="1332167"/>
                  <a:pt x="13305605" y="1320723"/>
                  <a:pt x="13292295" y="1321594"/>
                </a:cubicBezTo>
                <a:cubicBezTo>
                  <a:pt x="13279732" y="1322340"/>
                  <a:pt x="13270528" y="1332415"/>
                  <a:pt x="13270777" y="1345103"/>
                </a:cubicBezTo>
                <a:cubicBezTo>
                  <a:pt x="13271150" y="1357417"/>
                  <a:pt x="13281474" y="1367741"/>
                  <a:pt x="13293416" y="1367741"/>
                </a:cubicBezTo>
                <a:cubicBezTo>
                  <a:pt x="13304858" y="1367741"/>
                  <a:pt x="13316302" y="1356670"/>
                  <a:pt x="13316800" y="1345227"/>
                </a:cubicBezTo>
                <a:close/>
                <a:moveTo>
                  <a:pt x="13183583" y="1344232"/>
                </a:moveTo>
                <a:cubicBezTo>
                  <a:pt x="13183583" y="1356795"/>
                  <a:pt x="13196519" y="1368860"/>
                  <a:pt x="13208958" y="1367741"/>
                </a:cubicBezTo>
                <a:cubicBezTo>
                  <a:pt x="13220898" y="1366621"/>
                  <a:pt x="13230476" y="1355427"/>
                  <a:pt x="13229855" y="1343237"/>
                </a:cubicBezTo>
                <a:cubicBezTo>
                  <a:pt x="13229233" y="1330674"/>
                  <a:pt x="13219157" y="1321345"/>
                  <a:pt x="13206471" y="1321718"/>
                </a:cubicBezTo>
                <a:cubicBezTo>
                  <a:pt x="13194157" y="1321967"/>
                  <a:pt x="13183707" y="1332291"/>
                  <a:pt x="13183583" y="1344232"/>
                </a:cubicBezTo>
                <a:close/>
                <a:moveTo>
                  <a:pt x="13117286" y="1321594"/>
                </a:moveTo>
                <a:cubicBezTo>
                  <a:pt x="13104972" y="1321594"/>
                  <a:pt x="13094275" y="1331669"/>
                  <a:pt x="13093901" y="1343734"/>
                </a:cubicBezTo>
                <a:cubicBezTo>
                  <a:pt x="13093528" y="1356048"/>
                  <a:pt x="13106589" y="1368736"/>
                  <a:pt x="13118903" y="1367865"/>
                </a:cubicBezTo>
                <a:cubicBezTo>
                  <a:pt x="13130844" y="1366994"/>
                  <a:pt x="13140670" y="1355924"/>
                  <a:pt x="13140297" y="1343734"/>
                </a:cubicBezTo>
                <a:cubicBezTo>
                  <a:pt x="13139923" y="1331047"/>
                  <a:pt x="13130098" y="1321718"/>
                  <a:pt x="13117410" y="1321718"/>
                </a:cubicBezTo>
                <a:close/>
                <a:moveTo>
                  <a:pt x="13004469" y="1344232"/>
                </a:moveTo>
                <a:cubicBezTo>
                  <a:pt x="13004469" y="1356795"/>
                  <a:pt x="13017404" y="1368860"/>
                  <a:pt x="13029843" y="1367741"/>
                </a:cubicBezTo>
                <a:cubicBezTo>
                  <a:pt x="13041785" y="1366621"/>
                  <a:pt x="13051361" y="1355427"/>
                  <a:pt x="13050740" y="1343237"/>
                </a:cubicBezTo>
                <a:cubicBezTo>
                  <a:pt x="13050118" y="1330674"/>
                  <a:pt x="13040043" y="1321345"/>
                  <a:pt x="13027356" y="1321718"/>
                </a:cubicBezTo>
                <a:cubicBezTo>
                  <a:pt x="13015042" y="1321967"/>
                  <a:pt x="13004592" y="1332291"/>
                  <a:pt x="13004469" y="1344232"/>
                </a:cubicBezTo>
                <a:close/>
                <a:moveTo>
                  <a:pt x="12939042" y="1321594"/>
                </a:moveTo>
                <a:cubicBezTo>
                  <a:pt x="12926851" y="1321221"/>
                  <a:pt x="12915658" y="1331047"/>
                  <a:pt x="12914911" y="1342864"/>
                </a:cubicBezTo>
                <a:cubicBezTo>
                  <a:pt x="12914041" y="1355053"/>
                  <a:pt x="12926728" y="1368114"/>
                  <a:pt x="12939042" y="1367741"/>
                </a:cubicBezTo>
                <a:cubicBezTo>
                  <a:pt x="12951107" y="1367368"/>
                  <a:pt x="12961182" y="1356670"/>
                  <a:pt x="12961182" y="1344356"/>
                </a:cubicBezTo>
                <a:cubicBezTo>
                  <a:pt x="12961182" y="1331545"/>
                  <a:pt x="12951853" y="1321843"/>
                  <a:pt x="12939042" y="1321469"/>
                </a:cubicBezTo>
                <a:close/>
                <a:moveTo>
                  <a:pt x="12852718" y="1321594"/>
                </a:moveTo>
                <a:cubicBezTo>
                  <a:pt x="12840031" y="1321096"/>
                  <a:pt x="12829707" y="1330301"/>
                  <a:pt x="12828960" y="1342864"/>
                </a:cubicBezTo>
                <a:cubicBezTo>
                  <a:pt x="12828090" y="1356297"/>
                  <a:pt x="12839410" y="1368238"/>
                  <a:pt x="12852469" y="1367741"/>
                </a:cubicBezTo>
                <a:cubicBezTo>
                  <a:pt x="12863913" y="1367368"/>
                  <a:pt x="12875108" y="1355924"/>
                  <a:pt x="12875233" y="1344481"/>
                </a:cubicBezTo>
                <a:cubicBezTo>
                  <a:pt x="12875233" y="1332415"/>
                  <a:pt x="12865157" y="1322091"/>
                  <a:pt x="12852718" y="1321594"/>
                </a:cubicBezTo>
                <a:close/>
                <a:moveTo>
                  <a:pt x="12763161" y="1321594"/>
                </a:moveTo>
                <a:cubicBezTo>
                  <a:pt x="12750474" y="1321096"/>
                  <a:pt x="12740273" y="1330301"/>
                  <a:pt x="12739403" y="1342864"/>
                </a:cubicBezTo>
                <a:cubicBezTo>
                  <a:pt x="12738533" y="1356297"/>
                  <a:pt x="12749851" y="1368238"/>
                  <a:pt x="12762912" y="1367741"/>
                </a:cubicBezTo>
                <a:cubicBezTo>
                  <a:pt x="12774356" y="1367368"/>
                  <a:pt x="12785550" y="1355924"/>
                  <a:pt x="12785674" y="1344481"/>
                </a:cubicBezTo>
                <a:cubicBezTo>
                  <a:pt x="12785674" y="1332415"/>
                  <a:pt x="12775600" y="1322091"/>
                  <a:pt x="12763161" y="1321594"/>
                </a:cubicBezTo>
                <a:close/>
                <a:moveTo>
                  <a:pt x="12672982" y="1321594"/>
                </a:moveTo>
                <a:cubicBezTo>
                  <a:pt x="12660170" y="1321594"/>
                  <a:pt x="12650343" y="1330798"/>
                  <a:pt x="12649847" y="1343486"/>
                </a:cubicBezTo>
                <a:cubicBezTo>
                  <a:pt x="12649349" y="1356919"/>
                  <a:pt x="12660916" y="1368612"/>
                  <a:pt x="12673977" y="1367741"/>
                </a:cubicBezTo>
                <a:cubicBezTo>
                  <a:pt x="12685421" y="1366994"/>
                  <a:pt x="12696367" y="1355302"/>
                  <a:pt x="12696118" y="1343983"/>
                </a:cubicBezTo>
                <a:cubicBezTo>
                  <a:pt x="12695868" y="1331918"/>
                  <a:pt x="12685296" y="1321843"/>
                  <a:pt x="12672982" y="1321718"/>
                </a:cubicBezTo>
                <a:close/>
                <a:moveTo>
                  <a:pt x="12587280" y="1321594"/>
                </a:moveTo>
                <a:cubicBezTo>
                  <a:pt x="12574966" y="1320972"/>
                  <a:pt x="12563771" y="1330549"/>
                  <a:pt x="12562777" y="1342491"/>
                </a:cubicBezTo>
                <a:cubicBezTo>
                  <a:pt x="12561656" y="1354929"/>
                  <a:pt x="12573846" y="1367990"/>
                  <a:pt x="12586409" y="1367865"/>
                </a:cubicBezTo>
                <a:cubicBezTo>
                  <a:pt x="12598475" y="1367865"/>
                  <a:pt x="12608674" y="1357417"/>
                  <a:pt x="12608923" y="1344978"/>
                </a:cubicBezTo>
                <a:cubicBezTo>
                  <a:pt x="12609172" y="1332291"/>
                  <a:pt x="12599968" y="1322216"/>
                  <a:pt x="12587280" y="1321594"/>
                </a:cubicBezTo>
                <a:close/>
                <a:moveTo>
                  <a:pt x="12473219" y="1342491"/>
                </a:moveTo>
                <a:cubicBezTo>
                  <a:pt x="12472099" y="1354929"/>
                  <a:pt x="12484164" y="1367990"/>
                  <a:pt x="12496728" y="1367865"/>
                </a:cubicBezTo>
                <a:cubicBezTo>
                  <a:pt x="12508793" y="1367865"/>
                  <a:pt x="12518993" y="1357417"/>
                  <a:pt x="12519366" y="1345103"/>
                </a:cubicBezTo>
                <a:cubicBezTo>
                  <a:pt x="12519614" y="1332415"/>
                  <a:pt x="12510410" y="1322340"/>
                  <a:pt x="12497847" y="1321718"/>
                </a:cubicBezTo>
                <a:cubicBezTo>
                  <a:pt x="12485657" y="1321096"/>
                  <a:pt x="12474338" y="1330674"/>
                  <a:pt x="12473219" y="1342615"/>
                </a:cubicBezTo>
                <a:close/>
                <a:moveTo>
                  <a:pt x="12383537" y="1342864"/>
                </a:moveTo>
                <a:cubicBezTo>
                  <a:pt x="12382666" y="1355053"/>
                  <a:pt x="12395229" y="1368114"/>
                  <a:pt x="12407667" y="1367865"/>
                </a:cubicBezTo>
                <a:cubicBezTo>
                  <a:pt x="12419734" y="1367492"/>
                  <a:pt x="12429808" y="1356919"/>
                  <a:pt x="12429808" y="1344605"/>
                </a:cubicBezTo>
                <a:cubicBezTo>
                  <a:pt x="12429808" y="1331793"/>
                  <a:pt x="12420479" y="1322091"/>
                  <a:pt x="12407792" y="1321594"/>
                </a:cubicBezTo>
                <a:cubicBezTo>
                  <a:pt x="12395602" y="1321221"/>
                  <a:pt x="12384407" y="1330923"/>
                  <a:pt x="12383537" y="1342864"/>
                </a:cubicBezTo>
                <a:close/>
                <a:moveTo>
                  <a:pt x="12321220" y="1321718"/>
                </a:moveTo>
                <a:cubicBezTo>
                  <a:pt x="12308533" y="1321345"/>
                  <a:pt x="12298334" y="1330549"/>
                  <a:pt x="12297587" y="1343113"/>
                </a:cubicBezTo>
                <a:cubicBezTo>
                  <a:pt x="12296841" y="1356546"/>
                  <a:pt x="12308159" y="1368363"/>
                  <a:pt x="12321220" y="1367865"/>
                </a:cubicBezTo>
                <a:cubicBezTo>
                  <a:pt x="12332789" y="1367368"/>
                  <a:pt x="12343858" y="1355924"/>
                  <a:pt x="12343858" y="1344481"/>
                </a:cubicBezTo>
                <a:cubicBezTo>
                  <a:pt x="12343858" y="1332415"/>
                  <a:pt x="12333659" y="1322091"/>
                  <a:pt x="12321220" y="1321718"/>
                </a:cubicBezTo>
                <a:close/>
                <a:moveTo>
                  <a:pt x="12208153" y="1345227"/>
                </a:moveTo>
                <a:cubicBezTo>
                  <a:pt x="12208527" y="1357541"/>
                  <a:pt x="12218851" y="1367865"/>
                  <a:pt x="12230916" y="1367865"/>
                </a:cubicBezTo>
                <a:cubicBezTo>
                  <a:pt x="12243479" y="1367865"/>
                  <a:pt x="12255421" y="1354680"/>
                  <a:pt x="12254176" y="1342366"/>
                </a:cubicBezTo>
                <a:cubicBezTo>
                  <a:pt x="12252933" y="1330425"/>
                  <a:pt x="12241613" y="1320972"/>
                  <a:pt x="12229424" y="1321718"/>
                </a:cubicBezTo>
                <a:cubicBezTo>
                  <a:pt x="12216861" y="1322465"/>
                  <a:pt x="12207656" y="1332664"/>
                  <a:pt x="12208030" y="1345351"/>
                </a:cubicBezTo>
                <a:close/>
                <a:moveTo>
                  <a:pt x="12142229" y="1321718"/>
                </a:moveTo>
                <a:cubicBezTo>
                  <a:pt x="12129542" y="1321221"/>
                  <a:pt x="12119218" y="1330425"/>
                  <a:pt x="12118472" y="1342988"/>
                </a:cubicBezTo>
                <a:cubicBezTo>
                  <a:pt x="12117601" y="1356422"/>
                  <a:pt x="12128920" y="1368363"/>
                  <a:pt x="12141980" y="1367865"/>
                </a:cubicBezTo>
                <a:cubicBezTo>
                  <a:pt x="12153424" y="1367492"/>
                  <a:pt x="12164619" y="1356048"/>
                  <a:pt x="12164743" y="1344605"/>
                </a:cubicBezTo>
                <a:cubicBezTo>
                  <a:pt x="12164743" y="1332540"/>
                  <a:pt x="12154668" y="1322216"/>
                  <a:pt x="12142229" y="1321718"/>
                </a:cubicBezTo>
                <a:close/>
                <a:moveTo>
                  <a:pt x="12051428" y="1321718"/>
                </a:moveTo>
                <a:cubicBezTo>
                  <a:pt x="12037497" y="1321967"/>
                  <a:pt x="12027547" y="1333286"/>
                  <a:pt x="12029039" y="1347093"/>
                </a:cubicBezTo>
                <a:cubicBezTo>
                  <a:pt x="12030407" y="1359283"/>
                  <a:pt x="12041726" y="1368860"/>
                  <a:pt x="12053667" y="1367741"/>
                </a:cubicBezTo>
                <a:cubicBezTo>
                  <a:pt x="12064987" y="1366621"/>
                  <a:pt x="12075808" y="1354432"/>
                  <a:pt x="12075310" y="1343361"/>
                </a:cubicBezTo>
                <a:cubicBezTo>
                  <a:pt x="12074688" y="1331420"/>
                  <a:pt x="12063867" y="1321469"/>
                  <a:pt x="12051553" y="1321594"/>
                </a:cubicBezTo>
                <a:close/>
                <a:moveTo>
                  <a:pt x="11941720" y="1343859"/>
                </a:moveTo>
                <a:cubicBezTo>
                  <a:pt x="11941348" y="1356173"/>
                  <a:pt x="11954408" y="1368736"/>
                  <a:pt x="11966722" y="1367865"/>
                </a:cubicBezTo>
                <a:cubicBezTo>
                  <a:pt x="11978663" y="1366994"/>
                  <a:pt x="11988365" y="1355924"/>
                  <a:pt x="11987992" y="1343610"/>
                </a:cubicBezTo>
                <a:cubicBezTo>
                  <a:pt x="11987619" y="1330923"/>
                  <a:pt x="11977792" y="1321594"/>
                  <a:pt x="11964980" y="1321594"/>
                </a:cubicBezTo>
                <a:cubicBezTo>
                  <a:pt x="11952666" y="1321594"/>
                  <a:pt x="11941969" y="1331793"/>
                  <a:pt x="11941720" y="1343734"/>
                </a:cubicBezTo>
                <a:close/>
                <a:moveTo>
                  <a:pt x="11874801" y="1321718"/>
                </a:moveTo>
                <a:cubicBezTo>
                  <a:pt x="11862487" y="1322091"/>
                  <a:pt x="11852163" y="1332415"/>
                  <a:pt x="11852163" y="1344481"/>
                </a:cubicBezTo>
                <a:cubicBezTo>
                  <a:pt x="11852163" y="1357168"/>
                  <a:pt x="11865223" y="1368985"/>
                  <a:pt x="11877786" y="1367741"/>
                </a:cubicBezTo>
                <a:cubicBezTo>
                  <a:pt x="11889727" y="1366497"/>
                  <a:pt x="11899181" y="1355178"/>
                  <a:pt x="11898435" y="1342988"/>
                </a:cubicBezTo>
                <a:cubicBezTo>
                  <a:pt x="11897688" y="1330425"/>
                  <a:pt x="11887489" y="1321221"/>
                  <a:pt x="11874801" y="1321594"/>
                </a:cubicBezTo>
                <a:close/>
                <a:moveTo>
                  <a:pt x="11785617" y="1321718"/>
                </a:moveTo>
                <a:cubicBezTo>
                  <a:pt x="11773303" y="1321967"/>
                  <a:pt x="11762854" y="1332167"/>
                  <a:pt x="11762605" y="1344232"/>
                </a:cubicBezTo>
                <a:cubicBezTo>
                  <a:pt x="11762482" y="1356795"/>
                  <a:pt x="11775417" y="1368985"/>
                  <a:pt x="11787856" y="1367865"/>
                </a:cubicBezTo>
                <a:cubicBezTo>
                  <a:pt x="11799797" y="1366870"/>
                  <a:pt x="11809374" y="1355551"/>
                  <a:pt x="11808877" y="1343361"/>
                </a:cubicBezTo>
                <a:cubicBezTo>
                  <a:pt x="11808255" y="1330798"/>
                  <a:pt x="11798305" y="1321469"/>
                  <a:pt x="11785492" y="1321718"/>
                </a:cubicBezTo>
                <a:close/>
                <a:moveTo>
                  <a:pt x="11676780" y="1345227"/>
                </a:moveTo>
                <a:cubicBezTo>
                  <a:pt x="11677153" y="1357541"/>
                  <a:pt x="11687477" y="1367865"/>
                  <a:pt x="11699543" y="1367865"/>
                </a:cubicBezTo>
                <a:cubicBezTo>
                  <a:pt x="11712105" y="1367865"/>
                  <a:pt x="11724046" y="1354680"/>
                  <a:pt x="11722803" y="1342366"/>
                </a:cubicBezTo>
                <a:cubicBezTo>
                  <a:pt x="11721558" y="1330425"/>
                  <a:pt x="11710240" y="1320972"/>
                  <a:pt x="11698050" y="1321718"/>
                </a:cubicBezTo>
                <a:cubicBezTo>
                  <a:pt x="11685487" y="1322465"/>
                  <a:pt x="11676283" y="1332664"/>
                  <a:pt x="11676655" y="1345351"/>
                </a:cubicBezTo>
                <a:close/>
                <a:moveTo>
                  <a:pt x="11633494" y="1344108"/>
                </a:moveTo>
                <a:cubicBezTo>
                  <a:pt x="11633245" y="1330923"/>
                  <a:pt x="11620931" y="1320350"/>
                  <a:pt x="11607497" y="1321843"/>
                </a:cubicBezTo>
                <a:cubicBezTo>
                  <a:pt x="11594934" y="1323211"/>
                  <a:pt x="11586352" y="1333659"/>
                  <a:pt x="11587347" y="1346471"/>
                </a:cubicBezTo>
                <a:cubicBezTo>
                  <a:pt x="11588342" y="1358661"/>
                  <a:pt x="11599288" y="1368612"/>
                  <a:pt x="11611229" y="1367865"/>
                </a:cubicBezTo>
                <a:cubicBezTo>
                  <a:pt x="11622796" y="1367119"/>
                  <a:pt x="11633618" y="1355551"/>
                  <a:pt x="11633494" y="1344232"/>
                </a:cubicBezTo>
                <a:close/>
                <a:moveTo>
                  <a:pt x="11543936" y="1344481"/>
                </a:moveTo>
                <a:cubicBezTo>
                  <a:pt x="11543936" y="1331296"/>
                  <a:pt x="11531871" y="1320599"/>
                  <a:pt x="11518313" y="1321843"/>
                </a:cubicBezTo>
                <a:cubicBezTo>
                  <a:pt x="11505750" y="1322962"/>
                  <a:pt x="11496918" y="1333410"/>
                  <a:pt x="11497789" y="1346098"/>
                </a:cubicBezTo>
                <a:cubicBezTo>
                  <a:pt x="11498660" y="1358412"/>
                  <a:pt x="11509357" y="1368363"/>
                  <a:pt x="11521298" y="1367865"/>
                </a:cubicBezTo>
                <a:cubicBezTo>
                  <a:pt x="11532866" y="1367368"/>
                  <a:pt x="11543812" y="1355924"/>
                  <a:pt x="11543936" y="1344481"/>
                </a:cubicBezTo>
                <a:close/>
                <a:moveTo>
                  <a:pt x="11434229" y="1321718"/>
                </a:moveTo>
                <a:cubicBezTo>
                  <a:pt x="11421915" y="1321594"/>
                  <a:pt x="11410969" y="1331420"/>
                  <a:pt x="11410471" y="1343361"/>
                </a:cubicBezTo>
                <a:cubicBezTo>
                  <a:pt x="11409849" y="1355551"/>
                  <a:pt x="11422785" y="1368487"/>
                  <a:pt x="11434975" y="1367865"/>
                </a:cubicBezTo>
                <a:cubicBezTo>
                  <a:pt x="11446916" y="1367243"/>
                  <a:pt x="11456867" y="1356422"/>
                  <a:pt x="11456742" y="1344108"/>
                </a:cubicBezTo>
                <a:cubicBezTo>
                  <a:pt x="11456618" y="1331296"/>
                  <a:pt x="11447040" y="1321843"/>
                  <a:pt x="11434229" y="1321594"/>
                </a:cubicBezTo>
                <a:close/>
                <a:moveTo>
                  <a:pt x="11345542" y="1321718"/>
                </a:moveTo>
                <a:cubicBezTo>
                  <a:pt x="11333228" y="1321096"/>
                  <a:pt x="11322033" y="1330674"/>
                  <a:pt x="11321037" y="1342615"/>
                </a:cubicBezTo>
                <a:cubicBezTo>
                  <a:pt x="11319918" y="1355053"/>
                  <a:pt x="11332108" y="1368114"/>
                  <a:pt x="11344671" y="1367990"/>
                </a:cubicBezTo>
                <a:cubicBezTo>
                  <a:pt x="11356737" y="1367990"/>
                  <a:pt x="11366936" y="1357541"/>
                  <a:pt x="11367185" y="1345103"/>
                </a:cubicBezTo>
                <a:cubicBezTo>
                  <a:pt x="11367434" y="1332415"/>
                  <a:pt x="11358229" y="1322340"/>
                  <a:pt x="11345542" y="1321718"/>
                </a:cubicBezTo>
                <a:close/>
                <a:moveTo>
                  <a:pt x="11277627" y="1344978"/>
                </a:moveTo>
                <a:cubicBezTo>
                  <a:pt x="11277876" y="1332291"/>
                  <a:pt x="11268547" y="1322340"/>
                  <a:pt x="11255984" y="1321718"/>
                </a:cubicBezTo>
                <a:cubicBezTo>
                  <a:pt x="11242550" y="1321096"/>
                  <a:pt x="11230858" y="1332540"/>
                  <a:pt x="11231481" y="1345600"/>
                </a:cubicBezTo>
                <a:cubicBezTo>
                  <a:pt x="11232102" y="1357168"/>
                  <a:pt x="11243670" y="1368114"/>
                  <a:pt x="11255113" y="1367865"/>
                </a:cubicBezTo>
                <a:cubicBezTo>
                  <a:pt x="11267179" y="1367741"/>
                  <a:pt x="11277379" y="1357292"/>
                  <a:pt x="11277627" y="1344978"/>
                </a:cubicBezTo>
                <a:close/>
                <a:moveTo>
                  <a:pt x="11164561" y="1321718"/>
                </a:moveTo>
                <a:cubicBezTo>
                  <a:pt x="11152247" y="1322091"/>
                  <a:pt x="11141923" y="1332415"/>
                  <a:pt x="11141923" y="1344481"/>
                </a:cubicBezTo>
                <a:cubicBezTo>
                  <a:pt x="11141923" y="1357044"/>
                  <a:pt x="11154983" y="1369109"/>
                  <a:pt x="11167422" y="1367865"/>
                </a:cubicBezTo>
                <a:cubicBezTo>
                  <a:pt x="11179363" y="1366746"/>
                  <a:pt x="11188817" y="1355427"/>
                  <a:pt x="11188194" y="1343237"/>
                </a:cubicBezTo>
                <a:cubicBezTo>
                  <a:pt x="11187448" y="1330674"/>
                  <a:pt x="11177373" y="1321469"/>
                  <a:pt x="11164561" y="1321843"/>
                </a:cubicBezTo>
                <a:close/>
                <a:moveTo>
                  <a:pt x="11055972" y="1343859"/>
                </a:moveTo>
                <a:cubicBezTo>
                  <a:pt x="11055600" y="1356173"/>
                  <a:pt x="11065426" y="1367243"/>
                  <a:pt x="11077367" y="1367990"/>
                </a:cubicBezTo>
                <a:cubicBezTo>
                  <a:pt x="11089557" y="1368736"/>
                  <a:pt x="11102617" y="1356173"/>
                  <a:pt x="11102244" y="1343859"/>
                </a:cubicBezTo>
                <a:cubicBezTo>
                  <a:pt x="11101871" y="1331918"/>
                  <a:pt x="11091174" y="1321843"/>
                  <a:pt x="11078860" y="1321843"/>
                </a:cubicBezTo>
                <a:cubicBezTo>
                  <a:pt x="11066048" y="1321843"/>
                  <a:pt x="11056346" y="1331296"/>
                  <a:pt x="11055972" y="1343983"/>
                </a:cubicBezTo>
                <a:close/>
                <a:moveTo>
                  <a:pt x="10966416" y="1344605"/>
                </a:moveTo>
                <a:cubicBezTo>
                  <a:pt x="10966416" y="1356919"/>
                  <a:pt x="10976491" y="1367616"/>
                  <a:pt x="10988556" y="1367990"/>
                </a:cubicBezTo>
                <a:cubicBezTo>
                  <a:pt x="11000870" y="1368363"/>
                  <a:pt x="11013557" y="1355302"/>
                  <a:pt x="11012687" y="1343113"/>
                </a:cubicBezTo>
                <a:cubicBezTo>
                  <a:pt x="11011816" y="1331171"/>
                  <a:pt x="11000745" y="1321345"/>
                  <a:pt x="10988556" y="1321843"/>
                </a:cubicBezTo>
                <a:cubicBezTo>
                  <a:pt x="10975868" y="1322216"/>
                  <a:pt x="10966416" y="1332042"/>
                  <a:pt x="10966539" y="1344730"/>
                </a:cubicBezTo>
                <a:close/>
                <a:moveTo>
                  <a:pt x="10876858" y="1344605"/>
                </a:moveTo>
                <a:cubicBezTo>
                  <a:pt x="10876858" y="1356919"/>
                  <a:pt x="10886933" y="1367616"/>
                  <a:pt x="10898998" y="1367990"/>
                </a:cubicBezTo>
                <a:cubicBezTo>
                  <a:pt x="10911313" y="1368363"/>
                  <a:pt x="10924000" y="1355302"/>
                  <a:pt x="10923129" y="1343113"/>
                </a:cubicBezTo>
                <a:cubicBezTo>
                  <a:pt x="10922258" y="1331171"/>
                  <a:pt x="10911189" y="1321345"/>
                  <a:pt x="10898998" y="1321843"/>
                </a:cubicBezTo>
                <a:cubicBezTo>
                  <a:pt x="10886311" y="1322216"/>
                  <a:pt x="10876858" y="1332042"/>
                  <a:pt x="10876983" y="1344730"/>
                </a:cubicBezTo>
                <a:close/>
                <a:moveTo>
                  <a:pt x="10789664" y="1344356"/>
                </a:moveTo>
                <a:cubicBezTo>
                  <a:pt x="10789664" y="1356919"/>
                  <a:pt x="10802600" y="1368985"/>
                  <a:pt x="10815038" y="1367865"/>
                </a:cubicBezTo>
                <a:cubicBezTo>
                  <a:pt x="10826979" y="1366746"/>
                  <a:pt x="10836557" y="1355551"/>
                  <a:pt x="10835935" y="1343361"/>
                </a:cubicBezTo>
                <a:cubicBezTo>
                  <a:pt x="10835313" y="1330798"/>
                  <a:pt x="10825238" y="1321469"/>
                  <a:pt x="10812551" y="1321843"/>
                </a:cubicBezTo>
                <a:cubicBezTo>
                  <a:pt x="10800236" y="1322091"/>
                  <a:pt x="10789788" y="1332415"/>
                  <a:pt x="10789664" y="1344356"/>
                </a:cubicBezTo>
                <a:close/>
                <a:moveTo>
                  <a:pt x="10700106" y="1342739"/>
                </a:moveTo>
                <a:cubicBezTo>
                  <a:pt x="10699111" y="1355053"/>
                  <a:pt x="10711426" y="1368114"/>
                  <a:pt x="10723864" y="1367990"/>
                </a:cubicBezTo>
                <a:cubicBezTo>
                  <a:pt x="10735929" y="1367865"/>
                  <a:pt x="10746129" y="1357292"/>
                  <a:pt x="10746254" y="1344978"/>
                </a:cubicBezTo>
                <a:cubicBezTo>
                  <a:pt x="10746378" y="1332167"/>
                  <a:pt x="10737174" y="1322340"/>
                  <a:pt x="10724486" y="1321718"/>
                </a:cubicBezTo>
                <a:cubicBezTo>
                  <a:pt x="10712297" y="1321221"/>
                  <a:pt x="10701102" y="1330798"/>
                  <a:pt x="10700106" y="1342739"/>
                </a:cubicBezTo>
                <a:close/>
                <a:moveTo>
                  <a:pt x="10634679" y="1321718"/>
                </a:moveTo>
                <a:cubicBezTo>
                  <a:pt x="10622365" y="1321345"/>
                  <a:pt x="10611295" y="1331171"/>
                  <a:pt x="10610549" y="1343113"/>
                </a:cubicBezTo>
                <a:cubicBezTo>
                  <a:pt x="10609679" y="1355302"/>
                  <a:pt x="10622490" y="1368363"/>
                  <a:pt x="10634804" y="1367990"/>
                </a:cubicBezTo>
                <a:cubicBezTo>
                  <a:pt x="10646870" y="1367616"/>
                  <a:pt x="10656945" y="1356919"/>
                  <a:pt x="10656945" y="1344605"/>
                </a:cubicBezTo>
                <a:cubicBezTo>
                  <a:pt x="10656945" y="1331793"/>
                  <a:pt x="10647492" y="1322091"/>
                  <a:pt x="10634804" y="1321718"/>
                </a:cubicBezTo>
                <a:close/>
                <a:moveTo>
                  <a:pt x="10524723" y="1345351"/>
                </a:moveTo>
                <a:cubicBezTo>
                  <a:pt x="10525096" y="1357666"/>
                  <a:pt x="10535420" y="1367990"/>
                  <a:pt x="10547486" y="1367990"/>
                </a:cubicBezTo>
                <a:cubicBezTo>
                  <a:pt x="10560048" y="1367990"/>
                  <a:pt x="10571990" y="1354805"/>
                  <a:pt x="10570746" y="1342491"/>
                </a:cubicBezTo>
                <a:cubicBezTo>
                  <a:pt x="10569502" y="1330549"/>
                  <a:pt x="10558183" y="1321096"/>
                  <a:pt x="10545993" y="1321843"/>
                </a:cubicBezTo>
                <a:cubicBezTo>
                  <a:pt x="10533430" y="1322589"/>
                  <a:pt x="10524225" y="1332789"/>
                  <a:pt x="10524599" y="1345476"/>
                </a:cubicBezTo>
                <a:close/>
                <a:moveTo>
                  <a:pt x="10435041" y="1343361"/>
                </a:moveTo>
                <a:cubicBezTo>
                  <a:pt x="10434419" y="1355551"/>
                  <a:pt x="10443997" y="1366870"/>
                  <a:pt x="10455938" y="1367865"/>
                </a:cubicBezTo>
                <a:cubicBezTo>
                  <a:pt x="10468376" y="1368985"/>
                  <a:pt x="10481437" y="1356919"/>
                  <a:pt x="10481313" y="1344356"/>
                </a:cubicBezTo>
                <a:cubicBezTo>
                  <a:pt x="10481313" y="1332291"/>
                  <a:pt x="10470864" y="1322091"/>
                  <a:pt x="10458426" y="1321843"/>
                </a:cubicBezTo>
                <a:cubicBezTo>
                  <a:pt x="10445614" y="1321594"/>
                  <a:pt x="10435663" y="1330798"/>
                  <a:pt x="10435041" y="1343486"/>
                </a:cubicBezTo>
                <a:close/>
                <a:moveTo>
                  <a:pt x="10367997" y="1321718"/>
                </a:moveTo>
                <a:cubicBezTo>
                  <a:pt x="10354066" y="1321967"/>
                  <a:pt x="10344116" y="1333286"/>
                  <a:pt x="10345608" y="1347093"/>
                </a:cubicBezTo>
                <a:cubicBezTo>
                  <a:pt x="10346976" y="1359283"/>
                  <a:pt x="10358420" y="1368860"/>
                  <a:pt x="10370237" y="1367741"/>
                </a:cubicBezTo>
                <a:cubicBezTo>
                  <a:pt x="10381556" y="1366621"/>
                  <a:pt x="10392377" y="1354432"/>
                  <a:pt x="10391880" y="1343361"/>
                </a:cubicBezTo>
                <a:cubicBezTo>
                  <a:pt x="10391257" y="1331420"/>
                  <a:pt x="10380436" y="1321469"/>
                  <a:pt x="10368122" y="1321594"/>
                </a:cubicBezTo>
                <a:close/>
                <a:moveTo>
                  <a:pt x="10280928" y="1321718"/>
                </a:moveTo>
                <a:cubicBezTo>
                  <a:pt x="10268614" y="1322091"/>
                  <a:pt x="10258290" y="1332415"/>
                  <a:pt x="10258290" y="1344481"/>
                </a:cubicBezTo>
                <a:cubicBezTo>
                  <a:pt x="10258290" y="1357044"/>
                  <a:pt x="10271351" y="1369109"/>
                  <a:pt x="10283789" y="1367865"/>
                </a:cubicBezTo>
                <a:cubicBezTo>
                  <a:pt x="10295730" y="1366746"/>
                  <a:pt x="10305183" y="1355427"/>
                  <a:pt x="10304561" y="1343237"/>
                </a:cubicBezTo>
                <a:cubicBezTo>
                  <a:pt x="10303815" y="1330674"/>
                  <a:pt x="10293740" y="1321469"/>
                  <a:pt x="10280928" y="1321843"/>
                </a:cubicBezTo>
                <a:close/>
                <a:moveTo>
                  <a:pt x="10168733" y="1344356"/>
                </a:moveTo>
                <a:cubicBezTo>
                  <a:pt x="10168733" y="1356919"/>
                  <a:pt x="10181793" y="1368985"/>
                  <a:pt x="10194232" y="1367741"/>
                </a:cubicBezTo>
                <a:cubicBezTo>
                  <a:pt x="10206173" y="1366621"/>
                  <a:pt x="10215750" y="1355302"/>
                  <a:pt x="10215004" y="1343113"/>
                </a:cubicBezTo>
                <a:cubicBezTo>
                  <a:pt x="10214257" y="1330549"/>
                  <a:pt x="10204182" y="1321345"/>
                  <a:pt x="10191495" y="1321718"/>
                </a:cubicBezTo>
                <a:cubicBezTo>
                  <a:pt x="10179181" y="1322091"/>
                  <a:pt x="10168857" y="1332415"/>
                  <a:pt x="10168733" y="1344356"/>
                </a:cubicBezTo>
                <a:close/>
                <a:moveTo>
                  <a:pt x="10103803" y="1321594"/>
                </a:moveTo>
                <a:cubicBezTo>
                  <a:pt x="10091489" y="1320972"/>
                  <a:pt x="10080294" y="1330549"/>
                  <a:pt x="10079300" y="1342491"/>
                </a:cubicBezTo>
                <a:cubicBezTo>
                  <a:pt x="10078180" y="1354929"/>
                  <a:pt x="10090370" y="1367990"/>
                  <a:pt x="10102932" y="1367865"/>
                </a:cubicBezTo>
                <a:cubicBezTo>
                  <a:pt x="10114998" y="1367865"/>
                  <a:pt x="10125198" y="1357417"/>
                  <a:pt x="10125446" y="1344978"/>
                </a:cubicBezTo>
                <a:cubicBezTo>
                  <a:pt x="10125695" y="1332291"/>
                  <a:pt x="10116491" y="1322216"/>
                  <a:pt x="10103803" y="1321594"/>
                </a:cubicBezTo>
                <a:close/>
                <a:moveTo>
                  <a:pt x="10035889" y="1345103"/>
                </a:moveTo>
                <a:cubicBezTo>
                  <a:pt x="10036262" y="1332415"/>
                  <a:pt x="10027058" y="1322216"/>
                  <a:pt x="10014495" y="1321594"/>
                </a:cubicBezTo>
                <a:cubicBezTo>
                  <a:pt x="10001061" y="1320847"/>
                  <a:pt x="9989245" y="1332167"/>
                  <a:pt x="9989742" y="1345227"/>
                </a:cubicBezTo>
                <a:cubicBezTo>
                  <a:pt x="9990239" y="1356670"/>
                  <a:pt x="10001683" y="1367741"/>
                  <a:pt x="10013127" y="1367741"/>
                </a:cubicBezTo>
                <a:cubicBezTo>
                  <a:pt x="10025192" y="1367741"/>
                  <a:pt x="10035516" y="1357417"/>
                  <a:pt x="10035889" y="1345103"/>
                </a:cubicBezTo>
                <a:close/>
                <a:moveTo>
                  <a:pt x="9903792" y="1343486"/>
                </a:moveTo>
                <a:cubicBezTo>
                  <a:pt x="9903294" y="1355675"/>
                  <a:pt x="9913121" y="1366870"/>
                  <a:pt x="9925062" y="1367741"/>
                </a:cubicBezTo>
                <a:cubicBezTo>
                  <a:pt x="9937376" y="1368612"/>
                  <a:pt x="9950437" y="1356173"/>
                  <a:pt x="9950063" y="1343734"/>
                </a:cubicBezTo>
                <a:cubicBezTo>
                  <a:pt x="9949814" y="1331669"/>
                  <a:pt x="9939117" y="1321594"/>
                  <a:pt x="9926803" y="1321469"/>
                </a:cubicBezTo>
                <a:cubicBezTo>
                  <a:pt x="9913991" y="1321469"/>
                  <a:pt x="9904165" y="1330798"/>
                  <a:pt x="9903792" y="1343361"/>
                </a:cubicBezTo>
                <a:close/>
                <a:moveTo>
                  <a:pt x="9814235" y="1343113"/>
                </a:moveTo>
                <a:cubicBezTo>
                  <a:pt x="9813613" y="1355302"/>
                  <a:pt x="9823190" y="1366621"/>
                  <a:pt x="9835131" y="1367616"/>
                </a:cubicBezTo>
                <a:cubicBezTo>
                  <a:pt x="9847570" y="1368736"/>
                  <a:pt x="9860630" y="1356670"/>
                  <a:pt x="9860506" y="1344108"/>
                </a:cubicBezTo>
                <a:cubicBezTo>
                  <a:pt x="9860506" y="1332042"/>
                  <a:pt x="9850058" y="1321843"/>
                  <a:pt x="9837619" y="1321594"/>
                </a:cubicBezTo>
                <a:cubicBezTo>
                  <a:pt x="9824807" y="1321345"/>
                  <a:pt x="9814856" y="1330549"/>
                  <a:pt x="9814235" y="1343237"/>
                </a:cubicBezTo>
                <a:close/>
                <a:moveTo>
                  <a:pt x="9747191" y="1321469"/>
                </a:moveTo>
                <a:cubicBezTo>
                  <a:pt x="9733260" y="1321718"/>
                  <a:pt x="9723309" y="1333037"/>
                  <a:pt x="9724802" y="1346844"/>
                </a:cubicBezTo>
                <a:cubicBezTo>
                  <a:pt x="9726170" y="1359034"/>
                  <a:pt x="9737613" y="1368612"/>
                  <a:pt x="9749430" y="1367492"/>
                </a:cubicBezTo>
                <a:cubicBezTo>
                  <a:pt x="9760749" y="1366372"/>
                  <a:pt x="9771571" y="1354183"/>
                  <a:pt x="9771072" y="1343113"/>
                </a:cubicBezTo>
                <a:cubicBezTo>
                  <a:pt x="9770451" y="1331171"/>
                  <a:pt x="9759629" y="1321221"/>
                  <a:pt x="9747315" y="1321345"/>
                </a:cubicBezTo>
                <a:close/>
                <a:moveTo>
                  <a:pt x="9661738" y="1321469"/>
                </a:moveTo>
                <a:cubicBezTo>
                  <a:pt x="9649549" y="1320972"/>
                  <a:pt x="9638354" y="1330674"/>
                  <a:pt x="9637358" y="1342615"/>
                </a:cubicBezTo>
                <a:cubicBezTo>
                  <a:pt x="9636364" y="1354929"/>
                  <a:pt x="9648802" y="1367990"/>
                  <a:pt x="9661241" y="1367741"/>
                </a:cubicBezTo>
                <a:cubicBezTo>
                  <a:pt x="9673306" y="1367492"/>
                  <a:pt x="9683381" y="1356919"/>
                  <a:pt x="9683506" y="1344605"/>
                </a:cubicBezTo>
                <a:cubicBezTo>
                  <a:pt x="9683630" y="1331793"/>
                  <a:pt x="9674301" y="1321967"/>
                  <a:pt x="9661614" y="1321469"/>
                </a:cubicBezTo>
                <a:close/>
                <a:moveTo>
                  <a:pt x="9547801" y="1342739"/>
                </a:moveTo>
                <a:cubicBezTo>
                  <a:pt x="9546931" y="1354929"/>
                  <a:pt x="9559493" y="1367990"/>
                  <a:pt x="9571932" y="1367741"/>
                </a:cubicBezTo>
                <a:cubicBezTo>
                  <a:pt x="9583997" y="1367368"/>
                  <a:pt x="9594072" y="1356795"/>
                  <a:pt x="9594072" y="1344481"/>
                </a:cubicBezTo>
                <a:cubicBezTo>
                  <a:pt x="9594072" y="1331669"/>
                  <a:pt x="9584744" y="1321967"/>
                  <a:pt x="9572056" y="1321469"/>
                </a:cubicBezTo>
                <a:cubicBezTo>
                  <a:pt x="9559866" y="1321096"/>
                  <a:pt x="9548672" y="1330798"/>
                  <a:pt x="9547801" y="1342739"/>
                </a:cubicBezTo>
                <a:close/>
                <a:moveTo>
                  <a:pt x="9481006" y="1321469"/>
                </a:moveTo>
                <a:cubicBezTo>
                  <a:pt x="9468692" y="1321843"/>
                  <a:pt x="9458368" y="1332167"/>
                  <a:pt x="9458368" y="1344232"/>
                </a:cubicBezTo>
                <a:cubicBezTo>
                  <a:pt x="9458368" y="1356795"/>
                  <a:pt x="9471429" y="1368860"/>
                  <a:pt x="9483867" y="1367616"/>
                </a:cubicBezTo>
                <a:cubicBezTo>
                  <a:pt x="9495808" y="1366497"/>
                  <a:pt x="9505261" y="1355178"/>
                  <a:pt x="9504639" y="1342988"/>
                </a:cubicBezTo>
                <a:cubicBezTo>
                  <a:pt x="9503893" y="1330425"/>
                  <a:pt x="9493818" y="1321221"/>
                  <a:pt x="9481006" y="1321594"/>
                </a:cubicBezTo>
                <a:close/>
                <a:moveTo>
                  <a:pt x="9418440" y="1346595"/>
                </a:moveTo>
                <a:cubicBezTo>
                  <a:pt x="9419809" y="1334903"/>
                  <a:pt x="9410355" y="1323086"/>
                  <a:pt x="9398290" y="1321594"/>
                </a:cubicBezTo>
                <a:cubicBezTo>
                  <a:pt x="9384484" y="1319853"/>
                  <a:pt x="9372791" y="1329679"/>
                  <a:pt x="9372293" y="1343486"/>
                </a:cubicBezTo>
                <a:cubicBezTo>
                  <a:pt x="9371920" y="1355675"/>
                  <a:pt x="9381622" y="1366870"/>
                  <a:pt x="9393563" y="1367741"/>
                </a:cubicBezTo>
                <a:cubicBezTo>
                  <a:pt x="9404509" y="1368487"/>
                  <a:pt x="9417072" y="1357914"/>
                  <a:pt x="9418316" y="1346595"/>
                </a:cubicBezTo>
                <a:close/>
                <a:moveTo>
                  <a:pt x="9306369" y="1321469"/>
                </a:moveTo>
                <a:cubicBezTo>
                  <a:pt x="9293682" y="1321096"/>
                  <a:pt x="9283482" y="1330301"/>
                  <a:pt x="9282736" y="1342864"/>
                </a:cubicBezTo>
                <a:cubicBezTo>
                  <a:pt x="9281989" y="1356297"/>
                  <a:pt x="9293309" y="1368114"/>
                  <a:pt x="9306369" y="1367616"/>
                </a:cubicBezTo>
                <a:cubicBezTo>
                  <a:pt x="9317937" y="1367119"/>
                  <a:pt x="9328883" y="1355675"/>
                  <a:pt x="9329007" y="1344232"/>
                </a:cubicBezTo>
                <a:cubicBezTo>
                  <a:pt x="9329007" y="1332167"/>
                  <a:pt x="9318683" y="1321843"/>
                  <a:pt x="9306369" y="1321469"/>
                </a:cubicBezTo>
                <a:close/>
                <a:moveTo>
                  <a:pt x="9193303" y="1343486"/>
                </a:moveTo>
                <a:cubicBezTo>
                  <a:pt x="9192930" y="1355675"/>
                  <a:pt x="9202756" y="1366870"/>
                  <a:pt x="9214697" y="1367616"/>
                </a:cubicBezTo>
                <a:cubicBezTo>
                  <a:pt x="9226887" y="1368487"/>
                  <a:pt x="9240072" y="1355800"/>
                  <a:pt x="9239699" y="1343486"/>
                </a:cubicBezTo>
                <a:cubicBezTo>
                  <a:pt x="9239325" y="1331545"/>
                  <a:pt x="9228628" y="1321345"/>
                  <a:pt x="9216314" y="1321345"/>
                </a:cubicBezTo>
                <a:cubicBezTo>
                  <a:pt x="9203502" y="1321345"/>
                  <a:pt x="9193801" y="1330674"/>
                  <a:pt x="9193427" y="1343361"/>
                </a:cubicBezTo>
                <a:close/>
                <a:moveTo>
                  <a:pt x="9128000" y="1321469"/>
                </a:moveTo>
                <a:cubicBezTo>
                  <a:pt x="9115314" y="1320723"/>
                  <a:pt x="9104865" y="1329679"/>
                  <a:pt x="9103746" y="1342117"/>
                </a:cubicBezTo>
                <a:cubicBezTo>
                  <a:pt x="9102626" y="1355551"/>
                  <a:pt x="9113447" y="1367741"/>
                  <a:pt x="9126632" y="1367492"/>
                </a:cubicBezTo>
                <a:cubicBezTo>
                  <a:pt x="9138076" y="1367492"/>
                  <a:pt x="9149520" y="1356297"/>
                  <a:pt x="9149892" y="1344730"/>
                </a:cubicBezTo>
                <a:cubicBezTo>
                  <a:pt x="9150266" y="1332789"/>
                  <a:pt x="9140315" y="1322091"/>
                  <a:pt x="9128000" y="1321345"/>
                </a:cubicBezTo>
                <a:close/>
                <a:moveTo>
                  <a:pt x="9042050" y="1321469"/>
                </a:moveTo>
                <a:cubicBezTo>
                  <a:pt x="9028617" y="1320350"/>
                  <a:pt x="9016427" y="1331171"/>
                  <a:pt x="9016552" y="1344356"/>
                </a:cubicBezTo>
                <a:cubicBezTo>
                  <a:pt x="9016552" y="1355800"/>
                  <a:pt x="9027870" y="1367119"/>
                  <a:pt x="9039314" y="1367616"/>
                </a:cubicBezTo>
                <a:cubicBezTo>
                  <a:pt x="9051255" y="1367990"/>
                  <a:pt x="9061952" y="1358039"/>
                  <a:pt x="9062698" y="1345724"/>
                </a:cubicBezTo>
                <a:cubicBezTo>
                  <a:pt x="9063444" y="1333037"/>
                  <a:pt x="9054489" y="1322589"/>
                  <a:pt x="9042050" y="1321594"/>
                </a:cubicBezTo>
                <a:close/>
                <a:moveTo>
                  <a:pt x="8973265" y="1343486"/>
                </a:moveTo>
                <a:cubicBezTo>
                  <a:pt x="8972892" y="1329679"/>
                  <a:pt x="8961200" y="1319728"/>
                  <a:pt x="8947393" y="1321469"/>
                </a:cubicBezTo>
                <a:cubicBezTo>
                  <a:pt x="8935452" y="1322962"/>
                  <a:pt x="8925874" y="1334779"/>
                  <a:pt x="8927119" y="1346346"/>
                </a:cubicBezTo>
                <a:cubicBezTo>
                  <a:pt x="8928362" y="1357541"/>
                  <a:pt x="8940801" y="1368363"/>
                  <a:pt x="8951871" y="1367616"/>
                </a:cubicBezTo>
                <a:cubicBezTo>
                  <a:pt x="8963812" y="1366870"/>
                  <a:pt x="8973639" y="1355675"/>
                  <a:pt x="8973265" y="1343486"/>
                </a:cubicBezTo>
                <a:close/>
                <a:moveTo>
                  <a:pt x="8883708" y="1343486"/>
                </a:moveTo>
                <a:cubicBezTo>
                  <a:pt x="8883335" y="1329679"/>
                  <a:pt x="8871642" y="1319728"/>
                  <a:pt x="8857836" y="1321469"/>
                </a:cubicBezTo>
                <a:cubicBezTo>
                  <a:pt x="8845895" y="1322962"/>
                  <a:pt x="8836317" y="1334779"/>
                  <a:pt x="8837561" y="1346346"/>
                </a:cubicBezTo>
                <a:cubicBezTo>
                  <a:pt x="8838805" y="1357541"/>
                  <a:pt x="8851243" y="1368363"/>
                  <a:pt x="8862314" y="1367616"/>
                </a:cubicBezTo>
                <a:cubicBezTo>
                  <a:pt x="8874255" y="1366870"/>
                  <a:pt x="8884081" y="1355675"/>
                  <a:pt x="8883708" y="1343486"/>
                </a:cubicBezTo>
                <a:close/>
                <a:moveTo>
                  <a:pt x="8751487" y="1342988"/>
                </a:moveTo>
                <a:cubicBezTo>
                  <a:pt x="8750865" y="1355178"/>
                  <a:pt x="8760442" y="1366497"/>
                  <a:pt x="8772383" y="1367492"/>
                </a:cubicBezTo>
                <a:cubicBezTo>
                  <a:pt x="8784822" y="1368612"/>
                  <a:pt x="8797882" y="1356546"/>
                  <a:pt x="8797758" y="1343983"/>
                </a:cubicBezTo>
                <a:cubicBezTo>
                  <a:pt x="8797758" y="1331918"/>
                  <a:pt x="8787310" y="1321718"/>
                  <a:pt x="8774871" y="1321469"/>
                </a:cubicBezTo>
                <a:cubicBezTo>
                  <a:pt x="8762059" y="1321221"/>
                  <a:pt x="8752108" y="1330425"/>
                  <a:pt x="8751487" y="1343113"/>
                </a:cubicBezTo>
                <a:close/>
                <a:moveTo>
                  <a:pt x="8661929" y="1343486"/>
                </a:moveTo>
                <a:cubicBezTo>
                  <a:pt x="8661556" y="1355800"/>
                  <a:pt x="8671382" y="1366870"/>
                  <a:pt x="8683323" y="1367616"/>
                </a:cubicBezTo>
                <a:cubicBezTo>
                  <a:pt x="8695513" y="1368363"/>
                  <a:pt x="8708574" y="1355800"/>
                  <a:pt x="8708200" y="1343486"/>
                </a:cubicBezTo>
                <a:cubicBezTo>
                  <a:pt x="8707827" y="1331545"/>
                  <a:pt x="8697130" y="1321469"/>
                  <a:pt x="8684816" y="1321469"/>
                </a:cubicBezTo>
                <a:cubicBezTo>
                  <a:pt x="8672004" y="1321469"/>
                  <a:pt x="8662302" y="1330923"/>
                  <a:pt x="8661929" y="1343610"/>
                </a:cubicBezTo>
                <a:close/>
                <a:moveTo>
                  <a:pt x="8618519" y="1346471"/>
                </a:moveTo>
                <a:cubicBezTo>
                  <a:pt x="8619887" y="1334779"/>
                  <a:pt x="8610433" y="1322962"/>
                  <a:pt x="8598368" y="1321469"/>
                </a:cubicBezTo>
                <a:cubicBezTo>
                  <a:pt x="8584561" y="1319728"/>
                  <a:pt x="8572869" y="1329555"/>
                  <a:pt x="8572371" y="1343361"/>
                </a:cubicBezTo>
                <a:cubicBezTo>
                  <a:pt x="8571999" y="1355551"/>
                  <a:pt x="8581700" y="1366746"/>
                  <a:pt x="8593642" y="1367616"/>
                </a:cubicBezTo>
                <a:cubicBezTo>
                  <a:pt x="8604588" y="1368363"/>
                  <a:pt x="8617151" y="1357790"/>
                  <a:pt x="8618394" y="1346471"/>
                </a:cubicBezTo>
                <a:close/>
                <a:moveTo>
                  <a:pt x="8508935" y="1321345"/>
                </a:moveTo>
                <a:cubicBezTo>
                  <a:pt x="8496621" y="1321221"/>
                  <a:pt x="8485675" y="1331047"/>
                  <a:pt x="8485177" y="1342988"/>
                </a:cubicBezTo>
                <a:cubicBezTo>
                  <a:pt x="8484555" y="1355178"/>
                  <a:pt x="8497491" y="1368114"/>
                  <a:pt x="8509682" y="1367492"/>
                </a:cubicBezTo>
                <a:cubicBezTo>
                  <a:pt x="8521622" y="1366870"/>
                  <a:pt x="8531573" y="1356048"/>
                  <a:pt x="8531449" y="1343734"/>
                </a:cubicBezTo>
                <a:cubicBezTo>
                  <a:pt x="8531324" y="1330923"/>
                  <a:pt x="8521747" y="1321469"/>
                  <a:pt x="8508935" y="1321221"/>
                </a:cubicBezTo>
                <a:close/>
                <a:moveTo>
                  <a:pt x="8395620" y="1343734"/>
                </a:moveTo>
                <a:cubicBezTo>
                  <a:pt x="8395371" y="1356173"/>
                  <a:pt x="8408432" y="1368487"/>
                  <a:pt x="8420746" y="1367492"/>
                </a:cubicBezTo>
                <a:cubicBezTo>
                  <a:pt x="8432687" y="1366497"/>
                  <a:pt x="8442389" y="1355302"/>
                  <a:pt x="8441891" y="1343113"/>
                </a:cubicBezTo>
                <a:cubicBezTo>
                  <a:pt x="8441394" y="1330425"/>
                  <a:pt x="8431443" y="1321221"/>
                  <a:pt x="8418631" y="1321345"/>
                </a:cubicBezTo>
                <a:cubicBezTo>
                  <a:pt x="8406317" y="1321469"/>
                  <a:pt x="8395744" y="1331669"/>
                  <a:pt x="8395620" y="1343734"/>
                </a:cubicBezTo>
                <a:close/>
                <a:moveTo>
                  <a:pt x="8330194" y="1321345"/>
                </a:moveTo>
                <a:cubicBezTo>
                  <a:pt x="8317880" y="1320972"/>
                  <a:pt x="8306809" y="1330798"/>
                  <a:pt x="8306063" y="1342739"/>
                </a:cubicBezTo>
                <a:cubicBezTo>
                  <a:pt x="8305192" y="1354929"/>
                  <a:pt x="8318004" y="1367990"/>
                  <a:pt x="8330318" y="1367616"/>
                </a:cubicBezTo>
                <a:cubicBezTo>
                  <a:pt x="8342383" y="1367243"/>
                  <a:pt x="8352459" y="1356546"/>
                  <a:pt x="8352459" y="1344232"/>
                </a:cubicBezTo>
                <a:cubicBezTo>
                  <a:pt x="8352459" y="1331420"/>
                  <a:pt x="8343005" y="1321718"/>
                  <a:pt x="8330318" y="1321345"/>
                </a:cubicBezTo>
                <a:close/>
                <a:moveTo>
                  <a:pt x="8240263" y="1321345"/>
                </a:moveTo>
                <a:cubicBezTo>
                  <a:pt x="8227949" y="1321221"/>
                  <a:pt x="8217003" y="1331047"/>
                  <a:pt x="8216506" y="1343113"/>
                </a:cubicBezTo>
                <a:cubicBezTo>
                  <a:pt x="8215884" y="1355302"/>
                  <a:pt x="8228820" y="1368238"/>
                  <a:pt x="8241009" y="1367616"/>
                </a:cubicBezTo>
                <a:cubicBezTo>
                  <a:pt x="8252950" y="1366994"/>
                  <a:pt x="8262901" y="1356173"/>
                  <a:pt x="8262777" y="1343859"/>
                </a:cubicBezTo>
                <a:cubicBezTo>
                  <a:pt x="8262653" y="1331047"/>
                  <a:pt x="8253075" y="1321594"/>
                  <a:pt x="8240263" y="1321345"/>
                </a:cubicBezTo>
                <a:close/>
                <a:moveTo>
                  <a:pt x="8130679" y="1344605"/>
                </a:moveTo>
                <a:cubicBezTo>
                  <a:pt x="8130928" y="1356919"/>
                  <a:pt x="8141128" y="1367368"/>
                  <a:pt x="8153193" y="1367492"/>
                </a:cubicBezTo>
                <a:cubicBezTo>
                  <a:pt x="8165756" y="1367616"/>
                  <a:pt x="8177946" y="1354680"/>
                  <a:pt x="8176827" y="1342242"/>
                </a:cubicBezTo>
                <a:cubicBezTo>
                  <a:pt x="8175831" y="1330301"/>
                  <a:pt x="8164637" y="1320723"/>
                  <a:pt x="8152322" y="1321221"/>
                </a:cubicBezTo>
                <a:cubicBezTo>
                  <a:pt x="8139636" y="1321843"/>
                  <a:pt x="8130431" y="1331793"/>
                  <a:pt x="8130679" y="1344481"/>
                </a:cubicBezTo>
                <a:close/>
                <a:moveTo>
                  <a:pt x="8065377" y="1321345"/>
                </a:moveTo>
                <a:cubicBezTo>
                  <a:pt x="8052690" y="1320599"/>
                  <a:pt x="8042242" y="1329555"/>
                  <a:pt x="8041123" y="1341993"/>
                </a:cubicBezTo>
                <a:cubicBezTo>
                  <a:pt x="8040003" y="1355427"/>
                  <a:pt x="8050824" y="1367492"/>
                  <a:pt x="8064009" y="1367368"/>
                </a:cubicBezTo>
                <a:cubicBezTo>
                  <a:pt x="8075452" y="1367368"/>
                  <a:pt x="8086896" y="1356048"/>
                  <a:pt x="8087269" y="1344605"/>
                </a:cubicBezTo>
                <a:cubicBezTo>
                  <a:pt x="8087643" y="1332664"/>
                  <a:pt x="8077691" y="1321967"/>
                  <a:pt x="8065377" y="1321221"/>
                </a:cubicBezTo>
                <a:close/>
                <a:moveTo>
                  <a:pt x="7975322" y="1321345"/>
                </a:moveTo>
                <a:cubicBezTo>
                  <a:pt x="7962635" y="1320847"/>
                  <a:pt x="7952436" y="1330052"/>
                  <a:pt x="7951565" y="1342615"/>
                </a:cubicBezTo>
                <a:cubicBezTo>
                  <a:pt x="7950694" y="1356048"/>
                  <a:pt x="7962013" y="1367990"/>
                  <a:pt x="7975073" y="1367492"/>
                </a:cubicBezTo>
                <a:cubicBezTo>
                  <a:pt x="7986517" y="1367119"/>
                  <a:pt x="7997711" y="1355675"/>
                  <a:pt x="7997836" y="1344232"/>
                </a:cubicBezTo>
                <a:cubicBezTo>
                  <a:pt x="7997836" y="1332167"/>
                  <a:pt x="7987761" y="1321843"/>
                  <a:pt x="7975322" y="1321345"/>
                </a:cubicBezTo>
                <a:close/>
                <a:moveTo>
                  <a:pt x="7910642" y="1344854"/>
                </a:moveTo>
                <a:cubicBezTo>
                  <a:pt x="7911015" y="1332167"/>
                  <a:pt x="7901811" y="1321967"/>
                  <a:pt x="7889248" y="1321221"/>
                </a:cubicBezTo>
                <a:cubicBezTo>
                  <a:pt x="7875814" y="1320474"/>
                  <a:pt x="7863997" y="1331793"/>
                  <a:pt x="7864495" y="1344854"/>
                </a:cubicBezTo>
                <a:cubicBezTo>
                  <a:pt x="7864993" y="1356297"/>
                  <a:pt x="7876436" y="1367368"/>
                  <a:pt x="7887880" y="1367492"/>
                </a:cubicBezTo>
                <a:cubicBezTo>
                  <a:pt x="7899945" y="1367492"/>
                  <a:pt x="7910269" y="1357292"/>
                  <a:pt x="7910642" y="1344854"/>
                </a:cubicBezTo>
                <a:close/>
                <a:moveTo>
                  <a:pt x="7774938" y="1342242"/>
                </a:moveTo>
                <a:cubicBezTo>
                  <a:pt x="7773942" y="1354556"/>
                  <a:pt x="7786256" y="1367616"/>
                  <a:pt x="7798695" y="1367492"/>
                </a:cubicBezTo>
                <a:cubicBezTo>
                  <a:pt x="7810761" y="1367368"/>
                  <a:pt x="7820960" y="1356795"/>
                  <a:pt x="7821085" y="1344481"/>
                </a:cubicBezTo>
                <a:cubicBezTo>
                  <a:pt x="7821209" y="1331669"/>
                  <a:pt x="7812004" y="1321843"/>
                  <a:pt x="7799318" y="1321221"/>
                </a:cubicBezTo>
                <a:cubicBezTo>
                  <a:pt x="7787127" y="1320723"/>
                  <a:pt x="7775933" y="1330301"/>
                  <a:pt x="7774938" y="1342242"/>
                </a:cubicBezTo>
                <a:close/>
                <a:moveTo>
                  <a:pt x="7731527" y="1345849"/>
                </a:moveTo>
                <a:cubicBezTo>
                  <a:pt x="7732522" y="1333037"/>
                  <a:pt x="7723816" y="1322713"/>
                  <a:pt x="7711253" y="1321345"/>
                </a:cubicBezTo>
                <a:cubicBezTo>
                  <a:pt x="7697819" y="1319977"/>
                  <a:pt x="7685505" y="1330549"/>
                  <a:pt x="7685380" y="1343734"/>
                </a:cubicBezTo>
                <a:cubicBezTo>
                  <a:pt x="7685380" y="1355178"/>
                  <a:pt x="7696202" y="1366746"/>
                  <a:pt x="7707769" y="1367243"/>
                </a:cubicBezTo>
                <a:cubicBezTo>
                  <a:pt x="7719711" y="1367865"/>
                  <a:pt x="7730657" y="1357914"/>
                  <a:pt x="7731527" y="1345724"/>
                </a:cubicBezTo>
                <a:close/>
                <a:moveTo>
                  <a:pt x="7623063" y="1321345"/>
                </a:moveTo>
                <a:cubicBezTo>
                  <a:pt x="7610376" y="1320972"/>
                  <a:pt x="7600177" y="1330176"/>
                  <a:pt x="7599430" y="1342739"/>
                </a:cubicBezTo>
                <a:cubicBezTo>
                  <a:pt x="7598684" y="1356173"/>
                  <a:pt x="7610003" y="1367990"/>
                  <a:pt x="7623063" y="1367492"/>
                </a:cubicBezTo>
                <a:cubicBezTo>
                  <a:pt x="7634631" y="1366994"/>
                  <a:pt x="7645577" y="1355551"/>
                  <a:pt x="7645701" y="1344108"/>
                </a:cubicBezTo>
                <a:cubicBezTo>
                  <a:pt x="7645701" y="1332042"/>
                  <a:pt x="7635377" y="1321718"/>
                  <a:pt x="7623063" y="1321345"/>
                </a:cubicBezTo>
                <a:close/>
                <a:moveTo>
                  <a:pt x="7556144" y="1345476"/>
                </a:moveTo>
                <a:cubicBezTo>
                  <a:pt x="7557139" y="1332415"/>
                  <a:pt x="7545571" y="1320847"/>
                  <a:pt x="7532013" y="1321221"/>
                </a:cubicBezTo>
                <a:cubicBezTo>
                  <a:pt x="7519326" y="1321718"/>
                  <a:pt x="7509997" y="1331420"/>
                  <a:pt x="7509997" y="1344232"/>
                </a:cubicBezTo>
                <a:cubicBezTo>
                  <a:pt x="7509997" y="1356546"/>
                  <a:pt x="7520197" y="1367243"/>
                  <a:pt x="7532137" y="1367492"/>
                </a:cubicBezTo>
                <a:cubicBezTo>
                  <a:pt x="7543457" y="1367741"/>
                  <a:pt x="7555273" y="1356919"/>
                  <a:pt x="7556020" y="1345476"/>
                </a:cubicBezTo>
                <a:close/>
                <a:moveTo>
                  <a:pt x="7420440" y="1342864"/>
                </a:moveTo>
                <a:cubicBezTo>
                  <a:pt x="7419818" y="1355053"/>
                  <a:pt x="7429395" y="1366372"/>
                  <a:pt x="7441336" y="1367368"/>
                </a:cubicBezTo>
                <a:cubicBezTo>
                  <a:pt x="7453775" y="1368487"/>
                  <a:pt x="7466835" y="1356422"/>
                  <a:pt x="7466711" y="1343859"/>
                </a:cubicBezTo>
                <a:cubicBezTo>
                  <a:pt x="7466711" y="1331793"/>
                  <a:pt x="7456263" y="1321594"/>
                  <a:pt x="7443824" y="1321345"/>
                </a:cubicBezTo>
                <a:cubicBezTo>
                  <a:pt x="7431012" y="1321096"/>
                  <a:pt x="7421061" y="1330301"/>
                  <a:pt x="7420440" y="1342988"/>
                </a:cubicBezTo>
                <a:close/>
                <a:moveTo>
                  <a:pt x="882624" y="1321345"/>
                </a:moveTo>
                <a:cubicBezTo>
                  <a:pt x="869937" y="1320847"/>
                  <a:pt x="859737" y="1330052"/>
                  <a:pt x="858866" y="1342615"/>
                </a:cubicBezTo>
                <a:cubicBezTo>
                  <a:pt x="857996" y="1356048"/>
                  <a:pt x="869315" y="1367990"/>
                  <a:pt x="882375" y="1367492"/>
                </a:cubicBezTo>
                <a:cubicBezTo>
                  <a:pt x="893819" y="1367119"/>
                  <a:pt x="905013" y="1355675"/>
                  <a:pt x="905138" y="1344232"/>
                </a:cubicBezTo>
                <a:cubicBezTo>
                  <a:pt x="905138" y="1332167"/>
                  <a:pt x="895062" y="1321843"/>
                  <a:pt x="882624" y="1321345"/>
                </a:cubicBezTo>
                <a:close/>
                <a:moveTo>
                  <a:pt x="970937" y="1321345"/>
                </a:moveTo>
                <a:cubicBezTo>
                  <a:pt x="957006" y="1321594"/>
                  <a:pt x="947055" y="1332913"/>
                  <a:pt x="948548" y="1346720"/>
                </a:cubicBezTo>
                <a:cubicBezTo>
                  <a:pt x="949916" y="1358909"/>
                  <a:pt x="961360" y="1368487"/>
                  <a:pt x="973176" y="1367368"/>
                </a:cubicBezTo>
                <a:cubicBezTo>
                  <a:pt x="984495" y="1366248"/>
                  <a:pt x="995317" y="1354058"/>
                  <a:pt x="994819" y="1342988"/>
                </a:cubicBezTo>
                <a:cubicBezTo>
                  <a:pt x="994197" y="1331047"/>
                  <a:pt x="983376" y="1321096"/>
                  <a:pt x="971062" y="1321221"/>
                </a:cubicBezTo>
                <a:close/>
                <a:moveTo>
                  <a:pt x="7355510" y="1321345"/>
                </a:moveTo>
                <a:cubicBezTo>
                  <a:pt x="7342699" y="1320474"/>
                  <a:pt x="7332250" y="1329057"/>
                  <a:pt x="7331007" y="1341620"/>
                </a:cubicBezTo>
                <a:cubicBezTo>
                  <a:pt x="7329639" y="1355053"/>
                  <a:pt x="7340336" y="1367368"/>
                  <a:pt x="7353520" y="1367492"/>
                </a:cubicBezTo>
                <a:cubicBezTo>
                  <a:pt x="7364964" y="1367492"/>
                  <a:pt x="7376531" y="1356670"/>
                  <a:pt x="7377154" y="1345103"/>
                </a:cubicBezTo>
                <a:cubicBezTo>
                  <a:pt x="7377776" y="1333162"/>
                  <a:pt x="7367825" y="1322216"/>
                  <a:pt x="7355635" y="1321345"/>
                </a:cubicBezTo>
                <a:close/>
                <a:moveTo>
                  <a:pt x="7243688" y="1343859"/>
                </a:moveTo>
                <a:cubicBezTo>
                  <a:pt x="7243688" y="1356422"/>
                  <a:pt x="7256624" y="1368487"/>
                  <a:pt x="7269063" y="1367368"/>
                </a:cubicBezTo>
                <a:cubicBezTo>
                  <a:pt x="7281003" y="1366248"/>
                  <a:pt x="7290581" y="1355053"/>
                  <a:pt x="7289960" y="1342864"/>
                </a:cubicBezTo>
                <a:cubicBezTo>
                  <a:pt x="7289338" y="1330301"/>
                  <a:pt x="7279263" y="1320972"/>
                  <a:pt x="7266575" y="1321345"/>
                </a:cubicBezTo>
                <a:cubicBezTo>
                  <a:pt x="7254261" y="1321594"/>
                  <a:pt x="7243812" y="1331918"/>
                  <a:pt x="7243688" y="1343859"/>
                </a:cubicBezTo>
                <a:close/>
                <a:moveTo>
                  <a:pt x="7179630" y="1321345"/>
                </a:moveTo>
                <a:cubicBezTo>
                  <a:pt x="7166196" y="1320226"/>
                  <a:pt x="7154007" y="1331047"/>
                  <a:pt x="7154130" y="1344232"/>
                </a:cubicBezTo>
                <a:cubicBezTo>
                  <a:pt x="7154130" y="1355675"/>
                  <a:pt x="7165450" y="1366994"/>
                  <a:pt x="7176893" y="1367492"/>
                </a:cubicBezTo>
                <a:cubicBezTo>
                  <a:pt x="7188834" y="1367865"/>
                  <a:pt x="7199531" y="1357914"/>
                  <a:pt x="7200278" y="1345600"/>
                </a:cubicBezTo>
                <a:cubicBezTo>
                  <a:pt x="7201024" y="1332913"/>
                  <a:pt x="7192068" y="1322465"/>
                  <a:pt x="7179505" y="1321469"/>
                </a:cubicBezTo>
                <a:close/>
                <a:moveTo>
                  <a:pt x="7089202" y="1321345"/>
                </a:moveTo>
                <a:cubicBezTo>
                  <a:pt x="7076888" y="1320723"/>
                  <a:pt x="7065693" y="1330301"/>
                  <a:pt x="7064698" y="1342242"/>
                </a:cubicBezTo>
                <a:cubicBezTo>
                  <a:pt x="7063578" y="1354680"/>
                  <a:pt x="7075768" y="1367741"/>
                  <a:pt x="7088331" y="1367616"/>
                </a:cubicBezTo>
                <a:cubicBezTo>
                  <a:pt x="7100397" y="1367616"/>
                  <a:pt x="7110595" y="1357168"/>
                  <a:pt x="7110844" y="1344730"/>
                </a:cubicBezTo>
                <a:cubicBezTo>
                  <a:pt x="7111094" y="1332042"/>
                  <a:pt x="7101889" y="1321967"/>
                  <a:pt x="7089202" y="1321345"/>
                </a:cubicBezTo>
                <a:close/>
                <a:moveTo>
                  <a:pt x="7000764" y="1321345"/>
                </a:moveTo>
                <a:cubicBezTo>
                  <a:pt x="6986957" y="1321718"/>
                  <a:pt x="6977006" y="1333410"/>
                  <a:pt x="6978747" y="1347217"/>
                </a:cubicBezTo>
                <a:cubicBezTo>
                  <a:pt x="6980240" y="1359158"/>
                  <a:pt x="6992057" y="1368736"/>
                  <a:pt x="7003749" y="1367492"/>
                </a:cubicBezTo>
                <a:cubicBezTo>
                  <a:pt x="7015068" y="1366248"/>
                  <a:pt x="7025765" y="1353810"/>
                  <a:pt x="7025019" y="1342739"/>
                </a:cubicBezTo>
                <a:cubicBezTo>
                  <a:pt x="7024273" y="1330798"/>
                  <a:pt x="7013078" y="1320972"/>
                  <a:pt x="7000888" y="1321345"/>
                </a:cubicBezTo>
                <a:close/>
                <a:moveTo>
                  <a:pt x="6935337" y="1343983"/>
                </a:moveTo>
                <a:cubicBezTo>
                  <a:pt x="6935337" y="1330798"/>
                  <a:pt x="6923023" y="1320101"/>
                  <a:pt x="6909589" y="1321469"/>
                </a:cubicBezTo>
                <a:cubicBezTo>
                  <a:pt x="6897026" y="1322713"/>
                  <a:pt x="6888319" y="1333162"/>
                  <a:pt x="6889190" y="1345849"/>
                </a:cubicBezTo>
                <a:cubicBezTo>
                  <a:pt x="6890061" y="1358163"/>
                  <a:pt x="6901007" y="1367990"/>
                  <a:pt x="6912948" y="1367492"/>
                </a:cubicBezTo>
                <a:cubicBezTo>
                  <a:pt x="6924516" y="1366870"/>
                  <a:pt x="6935462" y="1355427"/>
                  <a:pt x="6935462" y="1343983"/>
                </a:cubicBezTo>
                <a:close/>
                <a:moveTo>
                  <a:pt x="6845655" y="1345351"/>
                </a:moveTo>
                <a:cubicBezTo>
                  <a:pt x="6846401" y="1332291"/>
                  <a:pt x="6834833" y="1320723"/>
                  <a:pt x="6821400" y="1321345"/>
                </a:cubicBezTo>
                <a:cubicBezTo>
                  <a:pt x="6808713" y="1321843"/>
                  <a:pt x="6799384" y="1331793"/>
                  <a:pt x="6799632" y="1344481"/>
                </a:cubicBezTo>
                <a:cubicBezTo>
                  <a:pt x="6799757" y="1356795"/>
                  <a:pt x="6809956" y="1367368"/>
                  <a:pt x="6822022" y="1367492"/>
                </a:cubicBezTo>
                <a:cubicBezTo>
                  <a:pt x="6833465" y="1367741"/>
                  <a:pt x="6845033" y="1356795"/>
                  <a:pt x="6845779" y="1345227"/>
                </a:cubicBezTo>
                <a:close/>
                <a:moveTo>
                  <a:pt x="6734952" y="1321345"/>
                </a:moveTo>
                <a:cubicBezTo>
                  <a:pt x="6722638" y="1321718"/>
                  <a:pt x="6712314" y="1332042"/>
                  <a:pt x="6712314" y="1344108"/>
                </a:cubicBezTo>
                <a:cubicBezTo>
                  <a:pt x="6712314" y="1356670"/>
                  <a:pt x="6725375" y="1368736"/>
                  <a:pt x="6737813" y="1367492"/>
                </a:cubicBezTo>
                <a:cubicBezTo>
                  <a:pt x="6749754" y="1366372"/>
                  <a:pt x="6759207" y="1355053"/>
                  <a:pt x="6758585" y="1342864"/>
                </a:cubicBezTo>
                <a:cubicBezTo>
                  <a:pt x="6757839" y="1330301"/>
                  <a:pt x="6747764" y="1321096"/>
                  <a:pt x="6734952" y="1321469"/>
                </a:cubicBezTo>
                <a:close/>
                <a:moveTo>
                  <a:pt x="6647012" y="1321345"/>
                </a:moveTo>
                <a:cubicBezTo>
                  <a:pt x="6634822" y="1320847"/>
                  <a:pt x="6623628" y="1330549"/>
                  <a:pt x="6622632" y="1342491"/>
                </a:cubicBezTo>
                <a:cubicBezTo>
                  <a:pt x="6621637" y="1354805"/>
                  <a:pt x="6634075" y="1367865"/>
                  <a:pt x="6646514" y="1367616"/>
                </a:cubicBezTo>
                <a:cubicBezTo>
                  <a:pt x="6658580" y="1367368"/>
                  <a:pt x="6668655" y="1356795"/>
                  <a:pt x="6668779" y="1344481"/>
                </a:cubicBezTo>
                <a:cubicBezTo>
                  <a:pt x="6668904" y="1331669"/>
                  <a:pt x="6659575" y="1321843"/>
                  <a:pt x="6646887" y="1321345"/>
                </a:cubicBezTo>
                <a:close/>
                <a:moveTo>
                  <a:pt x="6557454" y="1321345"/>
                </a:moveTo>
                <a:cubicBezTo>
                  <a:pt x="6545265" y="1320847"/>
                  <a:pt x="6534070" y="1330549"/>
                  <a:pt x="6533075" y="1342491"/>
                </a:cubicBezTo>
                <a:cubicBezTo>
                  <a:pt x="6532080" y="1354805"/>
                  <a:pt x="6544519" y="1367865"/>
                  <a:pt x="6556957" y="1367616"/>
                </a:cubicBezTo>
                <a:cubicBezTo>
                  <a:pt x="6569022" y="1367368"/>
                  <a:pt x="6579097" y="1356795"/>
                  <a:pt x="6579222" y="1344481"/>
                </a:cubicBezTo>
                <a:cubicBezTo>
                  <a:pt x="6579346" y="1331669"/>
                  <a:pt x="6570017" y="1321843"/>
                  <a:pt x="6557330" y="1321345"/>
                </a:cubicBezTo>
                <a:close/>
                <a:moveTo>
                  <a:pt x="6489789" y="1343486"/>
                </a:moveTo>
                <a:cubicBezTo>
                  <a:pt x="6489416" y="1329679"/>
                  <a:pt x="6477724" y="1319728"/>
                  <a:pt x="6463916" y="1321469"/>
                </a:cubicBezTo>
                <a:cubicBezTo>
                  <a:pt x="6451976" y="1322962"/>
                  <a:pt x="6442398" y="1334779"/>
                  <a:pt x="6443642" y="1346346"/>
                </a:cubicBezTo>
                <a:cubicBezTo>
                  <a:pt x="6444886" y="1357541"/>
                  <a:pt x="6457324" y="1368363"/>
                  <a:pt x="6468395" y="1367616"/>
                </a:cubicBezTo>
                <a:cubicBezTo>
                  <a:pt x="6480335" y="1366870"/>
                  <a:pt x="6490162" y="1355675"/>
                  <a:pt x="6489789" y="1343486"/>
                </a:cubicBezTo>
                <a:close/>
                <a:moveTo>
                  <a:pt x="6357692" y="1344232"/>
                </a:moveTo>
                <a:cubicBezTo>
                  <a:pt x="6357692" y="1356546"/>
                  <a:pt x="6367767" y="1367243"/>
                  <a:pt x="6379832" y="1367616"/>
                </a:cubicBezTo>
                <a:cubicBezTo>
                  <a:pt x="6392147" y="1367990"/>
                  <a:pt x="6404833" y="1354929"/>
                  <a:pt x="6403963" y="1342739"/>
                </a:cubicBezTo>
                <a:cubicBezTo>
                  <a:pt x="6403093" y="1330798"/>
                  <a:pt x="6392022" y="1320972"/>
                  <a:pt x="6379832" y="1321469"/>
                </a:cubicBezTo>
                <a:cubicBezTo>
                  <a:pt x="6367145" y="1321843"/>
                  <a:pt x="6357692" y="1331669"/>
                  <a:pt x="6357816" y="1344356"/>
                </a:cubicBezTo>
                <a:close/>
                <a:moveTo>
                  <a:pt x="6290648" y="1321345"/>
                </a:moveTo>
                <a:cubicBezTo>
                  <a:pt x="6276717" y="1321594"/>
                  <a:pt x="6266766" y="1332913"/>
                  <a:pt x="6268259" y="1346720"/>
                </a:cubicBezTo>
                <a:cubicBezTo>
                  <a:pt x="6269627" y="1358909"/>
                  <a:pt x="6280946" y="1368487"/>
                  <a:pt x="6292887" y="1367368"/>
                </a:cubicBezTo>
                <a:cubicBezTo>
                  <a:pt x="6304206" y="1366248"/>
                  <a:pt x="6315028" y="1354058"/>
                  <a:pt x="6314530" y="1342988"/>
                </a:cubicBezTo>
                <a:cubicBezTo>
                  <a:pt x="6313908" y="1331047"/>
                  <a:pt x="6303086" y="1321096"/>
                  <a:pt x="6290772" y="1321221"/>
                </a:cubicBezTo>
                <a:close/>
                <a:moveTo>
                  <a:pt x="6178577" y="1344605"/>
                </a:moveTo>
                <a:cubicBezTo>
                  <a:pt x="6178826" y="1356919"/>
                  <a:pt x="6189025" y="1367368"/>
                  <a:pt x="6201090" y="1367492"/>
                </a:cubicBezTo>
                <a:cubicBezTo>
                  <a:pt x="6213653" y="1367616"/>
                  <a:pt x="6225844" y="1354680"/>
                  <a:pt x="6224724" y="1342242"/>
                </a:cubicBezTo>
                <a:cubicBezTo>
                  <a:pt x="6223728" y="1330301"/>
                  <a:pt x="6212534" y="1320723"/>
                  <a:pt x="6200220" y="1321221"/>
                </a:cubicBezTo>
                <a:cubicBezTo>
                  <a:pt x="6187533" y="1321843"/>
                  <a:pt x="6178328" y="1331793"/>
                  <a:pt x="6178577" y="1344481"/>
                </a:cubicBezTo>
                <a:close/>
                <a:moveTo>
                  <a:pt x="6114394" y="1321345"/>
                </a:moveTo>
                <a:cubicBezTo>
                  <a:pt x="6102080" y="1321345"/>
                  <a:pt x="6091507" y="1331669"/>
                  <a:pt x="6091259" y="1343610"/>
                </a:cubicBezTo>
                <a:cubicBezTo>
                  <a:pt x="6091010" y="1356048"/>
                  <a:pt x="6104070" y="1368487"/>
                  <a:pt x="6116384" y="1367492"/>
                </a:cubicBezTo>
                <a:cubicBezTo>
                  <a:pt x="6128325" y="1366621"/>
                  <a:pt x="6138028" y="1355427"/>
                  <a:pt x="6137530" y="1343237"/>
                </a:cubicBezTo>
                <a:cubicBezTo>
                  <a:pt x="6137032" y="1330549"/>
                  <a:pt x="6127205" y="1321221"/>
                  <a:pt x="6114394" y="1321345"/>
                </a:cubicBezTo>
                <a:close/>
                <a:moveTo>
                  <a:pt x="6025832" y="1321345"/>
                </a:moveTo>
                <a:cubicBezTo>
                  <a:pt x="6013518" y="1320972"/>
                  <a:pt x="6002447" y="1330798"/>
                  <a:pt x="6001701" y="1342739"/>
                </a:cubicBezTo>
                <a:cubicBezTo>
                  <a:pt x="6000830" y="1354929"/>
                  <a:pt x="6013642" y="1367990"/>
                  <a:pt x="6025956" y="1367616"/>
                </a:cubicBezTo>
                <a:cubicBezTo>
                  <a:pt x="6038021" y="1367243"/>
                  <a:pt x="6048096" y="1356546"/>
                  <a:pt x="6048096" y="1344232"/>
                </a:cubicBezTo>
                <a:cubicBezTo>
                  <a:pt x="6048096" y="1331420"/>
                  <a:pt x="6038643" y="1321718"/>
                  <a:pt x="6025956" y="1321345"/>
                </a:cubicBezTo>
                <a:close/>
                <a:moveTo>
                  <a:pt x="5935154" y="1321345"/>
                </a:moveTo>
                <a:cubicBezTo>
                  <a:pt x="5922840" y="1321594"/>
                  <a:pt x="5912392" y="1331793"/>
                  <a:pt x="5912268" y="1343859"/>
                </a:cubicBezTo>
                <a:cubicBezTo>
                  <a:pt x="5912143" y="1356422"/>
                  <a:pt x="5925079" y="1368612"/>
                  <a:pt x="5937518" y="1367492"/>
                </a:cubicBezTo>
                <a:cubicBezTo>
                  <a:pt x="5949459" y="1366497"/>
                  <a:pt x="5959037" y="1355178"/>
                  <a:pt x="5958539" y="1342988"/>
                </a:cubicBezTo>
                <a:cubicBezTo>
                  <a:pt x="5957917" y="1330425"/>
                  <a:pt x="5947966" y="1321096"/>
                  <a:pt x="5935154" y="1321345"/>
                </a:cubicBezTo>
                <a:close/>
                <a:moveTo>
                  <a:pt x="5872589" y="1343983"/>
                </a:moveTo>
                <a:cubicBezTo>
                  <a:pt x="5872589" y="1330798"/>
                  <a:pt x="5860275" y="1320101"/>
                  <a:pt x="5846841" y="1321469"/>
                </a:cubicBezTo>
                <a:cubicBezTo>
                  <a:pt x="5834278" y="1322713"/>
                  <a:pt x="5825571" y="1333162"/>
                  <a:pt x="5826442" y="1345849"/>
                </a:cubicBezTo>
                <a:cubicBezTo>
                  <a:pt x="5827313" y="1358163"/>
                  <a:pt x="5838259" y="1367990"/>
                  <a:pt x="5850200" y="1367492"/>
                </a:cubicBezTo>
                <a:cubicBezTo>
                  <a:pt x="5861768" y="1366870"/>
                  <a:pt x="5872714" y="1355427"/>
                  <a:pt x="5872714" y="1343983"/>
                </a:cubicBezTo>
                <a:close/>
                <a:moveTo>
                  <a:pt x="5736885" y="1344978"/>
                </a:moveTo>
                <a:cubicBezTo>
                  <a:pt x="5737258" y="1357292"/>
                  <a:pt x="5747582" y="1367616"/>
                  <a:pt x="5759647" y="1367616"/>
                </a:cubicBezTo>
                <a:cubicBezTo>
                  <a:pt x="5772210" y="1367616"/>
                  <a:pt x="5784151" y="1354432"/>
                  <a:pt x="5782907" y="1342117"/>
                </a:cubicBezTo>
                <a:cubicBezTo>
                  <a:pt x="5781663" y="1330176"/>
                  <a:pt x="5770344" y="1320723"/>
                  <a:pt x="5758154" y="1321469"/>
                </a:cubicBezTo>
                <a:cubicBezTo>
                  <a:pt x="5745592" y="1322216"/>
                  <a:pt x="5736387" y="1332415"/>
                  <a:pt x="5736760" y="1345103"/>
                </a:cubicBezTo>
                <a:close/>
                <a:moveTo>
                  <a:pt x="5669841" y="1321345"/>
                </a:moveTo>
                <a:cubicBezTo>
                  <a:pt x="5655910" y="1321594"/>
                  <a:pt x="5645959" y="1332913"/>
                  <a:pt x="5647452" y="1346720"/>
                </a:cubicBezTo>
                <a:cubicBezTo>
                  <a:pt x="5648820" y="1358909"/>
                  <a:pt x="5660263" y="1368487"/>
                  <a:pt x="5672080" y="1367368"/>
                </a:cubicBezTo>
                <a:cubicBezTo>
                  <a:pt x="5683399" y="1366248"/>
                  <a:pt x="5694221" y="1354058"/>
                  <a:pt x="5693723" y="1342988"/>
                </a:cubicBezTo>
                <a:cubicBezTo>
                  <a:pt x="5693101" y="1331047"/>
                  <a:pt x="5682280" y="1321096"/>
                  <a:pt x="5669965" y="1321221"/>
                </a:cubicBezTo>
                <a:close/>
                <a:moveTo>
                  <a:pt x="5557770" y="1342988"/>
                </a:moveTo>
                <a:cubicBezTo>
                  <a:pt x="5557148" y="1355178"/>
                  <a:pt x="5566726" y="1366497"/>
                  <a:pt x="5578667" y="1367492"/>
                </a:cubicBezTo>
                <a:cubicBezTo>
                  <a:pt x="5591105" y="1368612"/>
                  <a:pt x="5604165" y="1356546"/>
                  <a:pt x="5604041" y="1343983"/>
                </a:cubicBezTo>
                <a:cubicBezTo>
                  <a:pt x="5604041" y="1331918"/>
                  <a:pt x="5593593" y="1321718"/>
                  <a:pt x="5581154" y="1321469"/>
                </a:cubicBezTo>
                <a:cubicBezTo>
                  <a:pt x="5568343" y="1321221"/>
                  <a:pt x="5558392" y="1330425"/>
                  <a:pt x="5557770" y="1343113"/>
                </a:cubicBezTo>
                <a:close/>
                <a:moveTo>
                  <a:pt x="5470576" y="1342242"/>
                </a:moveTo>
                <a:cubicBezTo>
                  <a:pt x="5469456" y="1354680"/>
                  <a:pt x="5481522" y="1367741"/>
                  <a:pt x="5494085" y="1367616"/>
                </a:cubicBezTo>
                <a:cubicBezTo>
                  <a:pt x="5506150" y="1367616"/>
                  <a:pt x="5516349" y="1357168"/>
                  <a:pt x="5516723" y="1344854"/>
                </a:cubicBezTo>
                <a:cubicBezTo>
                  <a:pt x="5516972" y="1332167"/>
                  <a:pt x="5507767" y="1322091"/>
                  <a:pt x="5495204" y="1321469"/>
                </a:cubicBezTo>
                <a:cubicBezTo>
                  <a:pt x="5483014" y="1320847"/>
                  <a:pt x="5471695" y="1330425"/>
                  <a:pt x="5470576" y="1342366"/>
                </a:cubicBezTo>
                <a:close/>
                <a:moveTo>
                  <a:pt x="5427165" y="1344978"/>
                </a:moveTo>
                <a:cubicBezTo>
                  <a:pt x="5427538" y="1332291"/>
                  <a:pt x="5418334" y="1322091"/>
                  <a:pt x="5405771" y="1321469"/>
                </a:cubicBezTo>
                <a:cubicBezTo>
                  <a:pt x="5392337" y="1320723"/>
                  <a:pt x="5380521" y="1332042"/>
                  <a:pt x="5381018" y="1345103"/>
                </a:cubicBezTo>
                <a:cubicBezTo>
                  <a:pt x="5381516" y="1356546"/>
                  <a:pt x="5392959" y="1367616"/>
                  <a:pt x="5404403" y="1367616"/>
                </a:cubicBezTo>
                <a:cubicBezTo>
                  <a:pt x="5416468" y="1367616"/>
                  <a:pt x="5426792" y="1357292"/>
                  <a:pt x="5427165" y="1344978"/>
                </a:cubicBezTo>
                <a:close/>
                <a:moveTo>
                  <a:pt x="5291461" y="1342491"/>
                </a:moveTo>
                <a:cubicBezTo>
                  <a:pt x="5290466" y="1354805"/>
                  <a:pt x="5302780" y="1367865"/>
                  <a:pt x="5315219" y="1367741"/>
                </a:cubicBezTo>
                <a:cubicBezTo>
                  <a:pt x="5327284" y="1367616"/>
                  <a:pt x="5337484" y="1357044"/>
                  <a:pt x="5337608" y="1344730"/>
                </a:cubicBezTo>
                <a:cubicBezTo>
                  <a:pt x="5337732" y="1331918"/>
                  <a:pt x="5328528" y="1322091"/>
                  <a:pt x="5315840" y="1321469"/>
                </a:cubicBezTo>
                <a:cubicBezTo>
                  <a:pt x="5303651" y="1320972"/>
                  <a:pt x="5292456" y="1330549"/>
                  <a:pt x="5291461" y="1342491"/>
                </a:cubicBezTo>
                <a:close/>
                <a:moveTo>
                  <a:pt x="5228024" y="1321469"/>
                </a:moveTo>
                <a:cubicBezTo>
                  <a:pt x="5214093" y="1321718"/>
                  <a:pt x="5204143" y="1333037"/>
                  <a:pt x="5205635" y="1346844"/>
                </a:cubicBezTo>
                <a:cubicBezTo>
                  <a:pt x="5207003" y="1359034"/>
                  <a:pt x="5218322" y="1368612"/>
                  <a:pt x="5230263" y="1367492"/>
                </a:cubicBezTo>
                <a:cubicBezTo>
                  <a:pt x="5241582" y="1366372"/>
                  <a:pt x="5252404" y="1354183"/>
                  <a:pt x="5251906" y="1343113"/>
                </a:cubicBezTo>
                <a:cubicBezTo>
                  <a:pt x="5251284" y="1331171"/>
                  <a:pt x="5240463" y="1321221"/>
                  <a:pt x="5228149" y="1321345"/>
                </a:cubicBezTo>
                <a:close/>
                <a:moveTo>
                  <a:pt x="5162224" y="1344232"/>
                </a:moveTo>
                <a:cubicBezTo>
                  <a:pt x="5162224" y="1331047"/>
                  <a:pt x="5150159" y="1320350"/>
                  <a:pt x="5136601" y="1321594"/>
                </a:cubicBezTo>
                <a:cubicBezTo>
                  <a:pt x="5124038" y="1322713"/>
                  <a:pt x="5115207" y="1333162"/>
                  <a:pt x="5116078" y="1345849"/>
                </a:cubicBezTo>
                <a:cubicBezTo>
                  <a:pt x="5116948" y="1358163"/>
                  <a:pt x="5127645" y="1368114"/>
                  <a:pt x="5139587" y="1367616"/>
                </a:cubicBezTo>
                <a:cubicBezTo>
                  <a:pt x="5151154" y="1367119"/>
                  <a:pt x="5162100" y="1355675"/>
                  <a:pt x="5162224" y="1344232"/>
                </a:cubicBezTo>
                <a:close/>
                <a:moveTo>
                  <a:pt x="5051522" y="1321594"/>
                </a:moveTo>
                <a:cubicBezTo>
                  <a:pt x="5038834" y="1320350"/>
                  <a:pt x="5028137" y="1328808"/>
                  <a:pt x="5026520" y="1341371"/>
                </a:cubicBezTo>
                <a:cubicBezTo>
                  <a:pt x="5024903" y="1354805"/>
                  <a:pt x="5035227" y="1367243"/>
                  <a:pt x="5048412" y="1367741"/>
                </a:cubicBezTo>
                <a:cubicBezTo>
                  <a:pt x="5059607" y="1368114"/>
                  <a:pt x="5071548" y="1357292"/>
                  <a:pt x="5072418" y="1345849"/>
                </a:cubicBezTo>
                <a:cubicBezTo>
                  <a:pt x="5073414" y="1334032"/>
                  <a:pt x="5063587" y="1322713"/>
                  <a:pt x="5051397" y="1321594"/>
                </a:cubicBezTo>
                <a:close/>
                <a:moveTo>
                  <a:pt x="4985349" y="1346471"/>
                </a:moveTo>
                <a:cubicBezTo>
                  <a:pt x="4986468" y="1333784"/>
                  <a:pt x="4977886" y="1323211"/>
                  <a:pt x="4965323" y="1321718"/>
                </a:cubicBezTo>
                <a:cubicBezTo>
                  <a:pt x="4951889" y="1320101"/>
                  <a:pt x="4939451" y="1330674"/>
                  <a:pt x="4939078" y="1343734"/>
                </a:cubicBezTo>
                <a:cubicBezTo>
                  <a:pt x="4938829" y="1355053"/>
                  <a:pt x="4949650" y="1366870"/>
                  <a:pt x="4961218" y="1367616"/>
                </a:cubicBezTo>
                <a:cubicBezTo>
                  <a:pt x="4973034" y="1368487"/>
                  <a:pt x="4984229" y="1358661"/>
                  <a:pt x="4985349" y="1346471"/>
                </a:cubicBezTo>
                <a:close/>
                <a:moveTo>
                  <a:pt x="4875143" y="1321594"/>
                </a:moveTo>
                <a:cubicBezTo>
                  <a:pt x="4861710" y="1320474"/>
                  <a:pt x="4849520" y="1331296"/>
                  <a:pt x="4849644" y="1344481"/>
                </a:cubicBezTo>
                <a:cubicBezTo>
                  <a:pt x="4849644" y="1355924"/>
                  <a:pt x="4860963" y="1367243"/>
                  <a:pt x="4872407" y="1367741"/>
                </a:cubicBezTo>
                <a:cubicBezTo>
                  <a:pt x="4884348" y="1368114"/>
                  <a:pt x="4895045" y="1358163"/>
                  <a:pt x="4895791" y="1345849"/>
                </a:cubicBezTo>
                <a:cubicBezTo>
                  <a:pt x="4896538" y="1333162"/>
                  <a:pt x="4887582" y="1322713"/>
                  <a:pt x="4875019" y="1321718"/>
                </a:cubicBezTo>
                <a:close/>
                <a:moveTo>
                  <a:pt x="4806358" y="1345103"/>
                </a:moveTo>
                <a:cubicBezTo>
                  <a:pt x="4806731" y="1332415"/>
                  <a:pt x="4797527" y="1322216"/>
                  <a:pt x="4784964" y="1321594"/>
                </a:cubicBezTo>
                <a:cubicBezTo>
                  <a:pt x="4771531" y="1320847"/>
                  <a:pt x="4759714" y="1332167"/>
                  <a:pt x="4760211" y="1345227"/>
                </a:cubicBezTo>
                <a:cubicBezTo>
                  <a:pt x="4760709" y="1356670"/>
                  <a:pt x="4772152" y="1367741"/>
                  <a:pt x="4783596" y="1367741"/>
                </a:cubicBezTo>
                <a:cubicBezTo>
                  <a:pt x="4795661" y="1367741"/>
                  <a:pt x="4805985" y="1357417"/>
                  <a:pt x="4806358" y="1345103"/>
                </a:cubicBezTo>
                <a:close/>
                <a:moveTo>
                  <a:pt x="4697894" y="1321594"/>
                </a:moveTo>
                <a:cubicBezTo>
                  <a:pt x="4685207" y="1321096"/>
                  <a:pt x="4675007" y="1330301"/>
                  <a:pt x="4674137" y="1342864"/>
                </a:cubicBezTo>
                <a:cubicBezTo>
                  <a:pt x="4673266" y="1356297"/>
                  <a:pt x="4684585" y="1368238"/>
                  <a:pt x="4697646" y="1367741"/>
                </a:cubicBezTo>
                <a:cubicBezTo>
                  <a:pt x="4709089" y="1367368"/>
                  <a:pt x="4720283" y="1355924"/>
                  <a:pt x="4720408" y="1344481"/>
                </a:cubicBezTo>
                <a:cubicBezTo>
                  <a:pt x="4720408" y="1332415"/>
                  <a:pt x="4710333" y="1322091"/>
                  <a:pt x="4697894" y="1321594"/>
                </a:cubicBezTo>
                <a:close/>
                <a:moveTo>
                  <a:pt x="4609207" y="1321594"/>
                </a:moveTo>
                <a:cubicBezTo>
                  <a:pt x="4596396" y="1320723"/>
                  <a:pt x="4585948" y="1329306"/>
                  <a:pt x="4584704" y="1341869"/>
                </a:cubicBezTo>
                <a:cubicBezTo>
                  <a:pt x="4583336" y="1355302"/>
                  <a:pt x="4594032" y="1367616"/>
                  <a:pt x="4607217" y="1367741"/>
                </a:cubicBezTo>
                <a:cubicBezTo>
                  <a:pt x="4618661" y="1367741"/>
                  <a:pt x="4630229" y="1356919"/>
                  <a:pt x="4630850" y="1345351"/>
                </a:cubicBezTo>
                <a:cubicBezTo>
                  <a:pt x="4631473" y="1333410"/>
                  <a:pt x="4621522" y="1322465"/>
                  <a:pt x="4609332" y="1321594"/>
                </a:cubicBezTo>
                <a:close/>
                <a:moveTo>
                  <a:pt x="4495022" y="1343610"/>
                </a:moveTo>
                <a:cubicBezTo>
                  <a:pt x="4494649" y="1355800"/>
                  <a:pt x="4504475" y="1366994"/>
                  <a:pt x="4516416" y="1367741"/>
                </a:cubicBezTo>
                <a:cubicBezTo>
                  <a:pt x="4528606" y="1368612"/>
                  <a:pt x="4541791" y="1355924"/>
                  <a:pt x="4541418" y="1343610"/>
                </a:cubicBezTo>
                <a:cubicBezTo>
                  <a:pt x="4541045" y="1331669"/>
                  <a:pt x="4530347" y="1321469"/>
                  <a:pt x="4518033" y="1321469"/>
                </a:cubicBezTo>
                <a:cubicBezTo>
                  <a:pt x="4505222" y="1321469"/>
                  <a:pt x="4495520" y="1330798"/>
                  <a:pt x="4495146" y="1343486"/>
                </a:cubicBezTo>
                <a:close/>
                <a:moveTo>
                  <a:pt x="4427978" y="1321469"/>
                </a:moveTo>
                <a:cubicBezTo>
                  <a:pt x="4414047" y="1321718"/>
                  <a:pt x="4404096" y="1333037"/>
                  <a:pt x="4405589" y="1346844"/>
                </a:cubicBezTo>
                <a:cubicBezTo>
                  <a:pt x="4406957" y="1359034"/>
                  <a:pt x="4418400" y="1368612"/>
                  <a:pt x="4430217" y="1367492"/>
                </a:cubicBezTo>
                <a:cubicBezTo>
                  <a:pt x="4441536" y="1366372"/>
                  <a:pt x="4452358" y="1354183"/>
                  <a:pt x="4451860" y="1343113"/>
                </a:cubicBezTo>
                <a:cubicBezTo>
                  <a:pt x="4451238" y="1331171"/>
                  <a:pt x="4440417" y="1321221"/>
                  <a:pt x="4428103" y="1321345"/>
                </a:cubicBezTo>
                <a:close/>
                <a:moveTo>
                  <a:pt x="4318270" y="1344108"/>
                </a:moveTo>
                <a:cubicBezTo>
                  <a:pt x="4318270" y="1356670"/>
                  <a:pt x="4331206" y="1368736"/>
                  <a:pt x="4343645" y="1367616"/>
                </a:cubicBezTo>
                <a:cubicBezTo>
                  <a:pt x="4355586" y="1366497"/>
                  <a:pt x="4365164" y="1355302"/>
                  <a:pt x="4364542" y="1343113"/>
                </a:cubicBezTo>
                <a:cubicBezTo>
                  <a:pt x="4363920" y="1330549"/>
                  <a:pt x="4353844" y="1321221"/>
                  <a:pt x="4341157" y="1321594"/>
                </a:cubicBezTo>
                <a:cubicBezTo>
                  <a:pt x="4328843" y="1321843"/>
                  <a:pt x="4318395" y="1332167"/>
                  <a:pt x="4318270" y="1344108"/>
                </a:cubicBezTo>
                <a:close/>
                <a:moveTo>
                  <a:pt x="4228713" y="1343734"/>
                </a:moveTo>
                <a:cubicBezTo>
                  <a:pt x="4228340" y="1356048"/>
                  <a:pt x="4241400" y="1368612"/>
                  <a:pt x="4253714" y="1367741"/>
                </a:cubicBezTo>
                <a:cubicBezTo>
                  <a:pt x="4265655" y="1366870"/>
                  <a:pt x="4275357" y="1355800"/>
                  <a:pt x="4274984" y="1343486"/>
                </a:cubicBezTo>
                <a:cubicBezTo>
                  <a:pt x="4274611" y="1330798"/>
                  <a:pt x="4264785" y="1321469"/>
                  <a:pt x="4251973" y="1321469"/>
                </a:cubicBezTo>
                <a:cubicBezTo>
                  <a:pt x="4239659" y="1321469"/>
                  <a:pt x="4228962" y="1331669"/>
                  <a:pt x="4228713" y="1343610"/>
                </a:cubicBezTo>
                <a:close/>
                <a:moveTo>
                  <a:pt x="4139280" y="1342366"/>
                </a:moveTo>
                <a:cubicBezTo>
                  <a:pt x="4138160" y="1354805"/>
                  <a:pt x="4150226" y="1367865"/>
                  <a:pt x="4162789" y="1367741"/>
                </a:cubicBezTo>
                <a:cubicBezTo>
                  <a:pt x="4174854" y="1367741"/>
                  <a:pt x="4185053" y="1357292"/>
                  <a:pt x="4185427" y="1344978"/>
                </a:cubicBezTo>
                <a:cubicBezTo>
                  <a:pt x="4185676" y="1332291"/>
                  <a:pt x="4176471" y="1322216"/>
                  <a:pt x="4163908" y="1321594"/>
                </a:cubicBezTo>
                <a:cubicBezTo>
                  <a:pt x="4151718" y="1320972"/>
                  <a:pt x="4140399" y="1330549"/>
                  <a:pt x="4139280" y="1342491"/>
                </a:cubicBezTo>
                <a:close/>
                <a:moveTo>
                  <a:pt x="4099477" y="1344356"/>
                </a:moveTo>
                <a:cubicBezTo>
                  <a:pt x="4099477" y="1331171"/>
                  <a:pt x="4087411" y="1320474"/>
                  <a:pt x="4073853" y="1321718"/>
                </a:cubicBezTo>
                <a:cubicBezTo>
                  <a:pt x="4061290" y="1322838"/>
                  <a:pt x="4052459" y="1333286"/>
                  <a:pt x="4053329" y="1345973"/>
                </a:cubicBezTo>
                <a:cubicBezTo>
                  <a:pt x="4054200" y="1358288"/>
                  <a:pt x="4064897" y="1368238"/>
                  <a:pt x="4076838" y="1367741"/>
                </a:cubicBezTo>
                <a:cubicBezTo>
                  <a:pt x="4088406" y="1367243"/>
                  <a:pt x="4099352" y="1355800"/>
                  <a:pt x="4099477" y="1344356"/>
                </a:cubicBezTo>
                <a:close/>
                <a:moveTo>
                  <a:pt x="3986161" y="1321594"/>
                </a:moveTo>
                <a:cubicBezTo>
                  <a:pt x="3972230" y="1321843"/>
                  <a:pt x="3962279" y="1333162"/>
                  <a:pt x="3963772" y="1346968"/>
                </a:cubicBezTo>
                <a:cubicBezTo>
                  <a:pt x="3965140" y="1359158"/>
                  <a:pt x="3976584" y="1368736"/>
                  <a:pt x="3988400" y="1367616"/>
                </a:cubicBezTo>
                <a:cubicBezTo>
                  <a:pt x="3999719" y="1366497"/>
                  <a:pt x="4010541" y="1354307"/>
                  <a:pt x="4010044" y="1343237"/>
                </a:cubicBezTo>
                <a:cubicBezTo>
                  <a:pt x="4009421" y="1331296"/>
                  <a:pt x="3998600" y="1321345"/>
                  <a:pt x="3986286" y="1321469"/>
                </a:cubicBezTo>
                <a:close/>
                <a:moveTo>
                  <a:pt x="3899216" y="1321594"/>
                </a:moveTo>
                <a:cubicBezTo>
                  <a:pt x="3886529" y="1320350"/>
                  <a:pt x="3875832" y="1328808"/>
                  <a:pt x="3874215" y="1341371"/>
                </a:cubicBezTo>
                <a:cubicBezTo>
                  <a:pt x="3872598" y="1354805"/>
                  <a:pt x="3882922" y="1367243"/>
                  <a:pt x="3896107" y="1367741"/>
                </a:cubicBezTo>
                <a:cubicBezTo>
                  <a:pt x="3907301" y="1368114"/>
                  <a:pt x="3919242" y="1357292"/>
                  <a:pt x="3920113" y="1345849"/>
                </a:cubicBezTo>
                <a:cubicBezTo>
                  <a:pt x="3921108" y="1334032"/>
                  <a:pt x="3911282" y="1322713"/>
                  <a:pt x="3899092" y="1321594"/>
                </a:cubicBezTo>
                <a:close/>
                <a:moveTo>
                  <a:pt x="3833043" y="1344978"/>
                </a:moveTo>
                <a:cubicBezTo>
                  <a:pt x="3833416" y="1332291"/>
                  <a:pt x="3824212" y="1322091"/>
                  <a:pt x="3811649" y="1321469"/>
                </a:cubicBezTo>
                <a:cubicBezTo>
                  <a:pt x="3798215" y="1320723"/>
                  <a:pt x="3786399" y="1332042"/>
                  <a:pt x="3786896" y="1345103"/>
                </a:cubicBezTo>
                <a:cubicBezTo>
                  <a:pt x="3787394" y="1356546"/>
                  <a:pt x="3798837" y="1367616"/>
                  <a:pt x="3810281" y="1367616"/>
                </a:cubicBezTo>
                <a:cubicBezTo>
                  <a:pt x="3822346" y="1367616"/>
                  <a:pt x="3832670" y="1357292"/>
                  <a:pt x="3833043" y="1344978"/>
                </a:cubicBezTo>
                <a:close/>
                <a:moveTo>
                  <a:pt x="3721594" y="1321469"/>
                </a:moveTo>
                <a:cubicBezTo>
                  <a:pt x="3709404" y="1320972"/>
                  <a:pt x="3698210" y="1330798"/>
                  <a:pt x="3697339" y="1342739"/>
                </a:cubicBezTo>
                <a:cubicBezTo>
                  <a:pt x="3696468" y="1355053"/>
                  <a:pt x="3708907" y="1368114"/>
                  <a:pt x="3721345" y="1367741"/>
                </a:cubicBezTo>
                <a:cubicBezTo>
                  <a:pt x="3733410" y="1367492"/>
                  <a:pt x="3743486" y="1356919"/>
                  <a:pt x="3743610" y="1344481"/>
                </a:cubicBezTo>
                <a:cubicBezTo>
                  <a:pt x="3743610" y="1331669"/>
                  <a:pt x="3734406" y="1321967"/>
                  <a:pt x="3721594" y="1321469"/>
                </a:cubicBezTo>
                <a:close/>
                <a:moveTo>
                  <a:pt x="3607906" y="1342366"/>
                </a:moveTo>
                <a:cubicBezTo>
                  <a:pt x="3606786" y="1354805"/>
                  <a:pt x="3618852" y="1367865"/>
                  <a:pt x="3631415" y="1367741"/>
                </a:cubicBezTo>
                <a:cubicBezTo>
                  <a:pt x="3643480" y="1367741"/>
                  <a:pt x="3653679" y="1357292"/>
                  <a:pt x="3654053" y="1344978"/>
                </a:cubicBezTo>
                <a:cubicBezTo>
                  <a:pt x="3654302" y="1332291"/>
                  <a:pt x="3645097" y="1322216"/>
                  <a:pt x="3632534" y="1321594"/>
                </a:cubicBezTo>
                <a:cubicBezTo>
                  <a:pt x="3620344" y="1320972"/>
                  <a:pt x="3609025" y="1330549"/>
                  <a:pt x="3607906" y="1342491"/>
                </a:cubicBezTo>
                <a:close/>
                <a:moveTo>
                  <a:pt x="3542355" y="1321469"/>
                </a:moveTo>
                <a:cubicBezTo>
                  <a:pt x="3530165" y="1321096"/>
                  <a:pt x="3518970" y="1330923"/>
                  <a:pt x="3518224" y="1342739"/>
                </a:cubicBezTo>
                <a:cubicBezTo>
                  <a:pt x="3517353" y="1354929"/>
                  <a:pt x="3530040" y="1367990"/>
                  <a:pt x="3542355" y="1367616"/>
                </a:cubicBezTo>
                <a:cubicBezTo>
                  <a:pt x="3554420" y="1367243"/>
                  <a:pt x="3564495" y="1356546"/>
                  <a:pt x="3564495" y="1344232"/>
                </a:cubicBezTo>
                <a:cubicBezTo>
                  <a:pt x="3564495" y="1331420"/>
                  <a:pt x="3555167" y="1321718"/>
                  <a:pt x="3542355" y="1321345"/>
                </a:cubicBezTo>
                <a:close/>
                <a:moveTo>
                  <a:pt x="3454787" y="1321469"/>
                </a:moveTo>
                <a:cubicBezTo>
                  <a:pt x="3440856" y="1321718"/>
                  <a:pt x="3430906" y="1333037"/>
                  <a:pt x="3432398" y="1346844"/>
                </a:cubicBezTo>
                <a:cubicBezTo>
                  <a:pt x="3433766" y="1359034"/>
                  <a:pt x="3445085" y="1368612"/>
                  <a:pt x="3457026" y="1367492"/>
                </a:cubicBezTo>
                <a:cubicBezTo>
                  <a:pt x="3468345" y="1366372"/>
                  <a:pt x="3479167" y="1354183"/>
                  <a:pt x="3478670" y="1343113"/>
                </a:cubicBezTo>
                <a:cubicBezTo>
                  <a:pt x="3478047" y="1331171"/>
                  <a:pt x="3467226" y="1321221"/>
                  <a:pt x="3454912" y="1321345"/>
                </a:cubicBezTo>
                <a:close/>
                <a:moveTo>
                  <a:pt x="3342716" y="1343610"/>
                </a:moveTo>
                <a:cubicBezTo>
                  <a:pt x="3342343" y="1355924"/>
                  <a:pt x="3352170" y="1366994"/>
                  <a:pt x="3364110" y="1367741"/>
                </a:cubicBezTo>
                <a:cubicBezTo>
                  <a:pt x="3376300" y="1368487"/>
                  <a:pt x="3389361" y="1355924"/>
                  <a:pt x="3388988" y="1343610"/>
                </a:cubicBezTo>
                <a:cubicBezTo>
                  <a:pt x="3388614" y="1331669"/>
                  <a:pt x="3377917" y="1321594"/>
                  <a:pt x="3365603" y="1321594"/>
                </a:cubicBezTo>
                <a:cubicBezTo>
                  <a:pt x="3352791" y="1321594"/>
                  <a:pt x="3343089" y="1331047"/>
                  <a:pt x="3342716" y="1343734"/>
                </a:cubicBezTo>
                <a:close/>
                <a:moveTo>
                  <a:pt x="3253159" y="1344730"/>
                </a:moveTo>
                <a:cubicBezTo>
                  <a:pt x="3253408" y="1357044"/>
                  <a:pt x="3263607" y="1367492"/>
                  <a:pt x="3275673" y="1367616"/>
                </a:cubicBezTo>
                <a:cubicBezTo>
                  <a:pt x="3288236" y="1367741"/>
                  <a:pt x="3300425" y="1354805"/>
                  <a:pt x="3299306" y="1342366"/>
                </a:cubicBezTo>
                <a:cubicBezTo>
                  <a:pt x="3298311" y="1330425"/>
                  <a:pt x="3287116" y="1320847"/>
                  <a:pt x="3274802" y="1321345"/>
                </a:cubicBezTo>
                <a:cubicBezTo>
                  <a:pt x="3262115" y="1321967"/>
                  <a:pt x="3252910" y="1331918"/>
                  <a:pt x="3253159" y="1344605"/>
                </a:cubicBezTo>
                <a:close/>
                <a:moveTo>
                  <a:pt x="3189971" y="1321469"/>
                </a:moveTo>
                <a:cubicBezTo>
                  <a:pt x="3177657" y="1321096"/>
                  <a:pt x="3166587" y="1330923"/>
                  <a:pt x="3165840" y="1342864"/>
                </a:cubicBezTo>
                <a:cubicBezTo>
                  <a:pt x="3164970" y="1355053"/>
                  <a:pt x="3177782" y="1368114"/>
                  <a:pt x="3190096" y="1367741"/>
                </a:cubicBezTo>
                <a:cubicBezTo>
                  <a:pt x="3202161" y="1367368"/>
                  <a:pt x="3212236" y="1356670"/>
                  <a:pt x="3212236" y="1344356"/>
                </a:cubicBezTo>
                <a:cubicBezTo>
                  <a:pt x="3212236" y="1331545"/>
                  <a:pt x="3202783" y="1321843"/>
                  <a:pt x="3190096" y="1321469"/>
                </a:cubicBezTo>
                <a:close/>
                <a:moveTo>
                  <a:pt x="3101782" y="1321469"/>
                </a:moveTo>
                <a:cubicBezTo>
                  <a:pt x="3088349" y="1320350"/>
                  <a:pt x="3076159" y="1331171"/>
                  <a:pt x="3076283" y="1344356"/>
                </a:cubicBezTo>
                <a:cubicBezTo>
                  <a:pt x="3076283" y="1355800"/>
                  <a:pt x="3087602" y="1367119"/>
                  <a:pt x="3099045" y="1367616"/>
                </a:cubicBezTo>
                <a:cubicBezTo>
                  <a:pt x="3110987" y="1367990"/>
                  <a:pt x="3121684" y="1358039"/>
                  <a:pt x="3122430" y="1345724"/>
                </a:cubicBezTo>
                <a:cubicBezTo>
                  <a:pt x="3123176" y="1333037"/>
                  <a:pt x="3114220" y="1322589"/>
                  <a:pt x="3101658" y="1321594"/>
                </a:cubicBezTo>
                <a:close/>
                <a:moveTo>
                  <a:pt x="2986726" y="1342491"/>
                </a:moveTo>
                <a:cubicBezTo>
                  <a:pt x="2985731" y="1354805"/>
                  <a:pt x="2998045" y="1367865"/>
                  <a:pt x="3010483" y="1367741"/>
                </a:cubicBezTo>
                <a:cubicBezTo>
                  <a:pt x="3022549" y="1367616"/>
                  <a:pt x="3032748" y="1357044"/>
                  <a:pt x="3032873" y="1344730"/>
                </a:cubicBezTo>
                <a:cubicBezTo>
                  <a:pt x="3032997" y="1331918"/>
                  <a:pt x="3023793" y="1322091"/>
                  <a:pt x="3011105" y="1321469"/>
                </a:cubicBezTo>
                <a:cubicBezTo>
                  <a:pt x="2998915" y="1320972"/>
                  <a:pt x="2987721" y="1330549"/>
                  <a:pt x="2986726" y="1342491"/>
                </a:cubicBezTo>
                <a:close/>
                <a:moveTo>
                  <a:pt x="2900775" y="1345103"/>
                </a:moveTo>
                <a:cubicBezTo>
                  <a:pt x="2901148" y="1357417"/>
                  <a:pt x="2911473" y="1367741"/>
                  <a:pt x="2923538" y="1367741"/>
                </a:cubicBezTo>
                <a:cubicBezTo>
                  <a:pt x="2936101" y="1367741"/>
                  <a:pt x="2948042" y="1354556"/>
                  <a:pt x="2946798" y="1342242"/>
                </a:cubicBezTo>
                <a:cubicBezTo>
                  <a:pt x="2945554" y="1330301"/>
                  <a:pt x="2934235" y="1320847"/>
                  <a:pt x="2922045" y="1321594"/>
                </a:cubicBezTo>
                <a:cubicBezTo>
                  <a:pt x="2909482" y="1322340"/>
                  <a:pt x="2900278" y="1332540"/>
                  <a:pt x="2900651" y="1345227"/>
                </a:cubicBezTo>
                <a:close/>
                <a:moveTo>
                  <a:pt x="2857365" y="1344108"/>
                </a:moveTo>
                <a:cubicBezTo>
                  <a:pt x="2857365" y="1330923"/>
                  <a:pt x="2845051" y="1320226"/>
                  <a:pt x="2831617" y="1321594"/>
                </a:cubicBezTo>
                <a:cubicBezTo>
                  <a:pt x="2819054" y="1322838"/>
                  <a:pt x="2810347" y="1333286"/>
                  <a:pt x="2811218" y="1346098"/>
                </a:cubicBezTo>
                <a:cubicBezTo>
                  <a:pt x="2812089" y="1358412"/>
                  <a:pt x="2823034" y="1368238"/>
                  <a:pt x="2834976" y="1367741"/>
                </a:cubicBezTo>
                <a:cubicBezTo>
                  <a:pt x="2846543" y="1367119"/>
                  <a:pt x="2857489" y="1355675"/>
                  <a:pt x="2857365" y="1344232"/>
                </a:cubicBezTo>
                <a:close/>
                <a:moveTo>
                  <a:pt x="2743677" y="1321469"/>
                </a:moveTo>
                <a:cubicBezTo>
                  <a:pt x="2729870" y="1321843"/>
                  <a:pt x="2719919" y="1333535"/>
                  <a:pt x="2721661" y="1347342"/>
                </a:cubicBezTo>
                <a:cubicBezTo>
                  <a:pt x="2723153" y="1359283"/>
                  <a:pt x="2734970" y="1368860"/>
                  <a:pt x="2746662" y="1367616"/>
                </a:cubicBezTo>
                <a:cubicBezTo>
                  <a:pt x="2757981" y="1366372"/>
                  <a:pt x="2768678" y="1353934"/>
                  <a:pt x="2767932" y="1342864"/>
                </a:cubicBezTo>
                <a:cubicBezTo>
                  <a:pt x="2767186" y="1330923"/>
                  <a:pt x="2755991" y="1321096"/>
                  <a:pt x="2743801" y="1321469"/>
                </a:cubicBezTo>
                <a:close/>
                <a:moveTo>
                  <a:pt x="2657105" y="1321469"/>
                </a:moveTo>
                <a:cubicBezTo>
                  <a:pt x="2644417" y="1320226"/>
                  <a:pt x="2633720" y="1328684"/>
                  <a:pt x="2632103" y="1341247"/>
                </a:cubicBezTo>
                <a:cubicBezTo>
                  <a:pt x="2630486" y="1354680"/>
                  <a:pt x="2640810" y="1367119"/>
                  <a:pt x="2653995" y="1367616"/>
                </a:cubicBezTo>
                <a:cubicBezTo>
                  <a:pt x="2665190" y="1367990"/>
                  <a:pt x="2677131" y="1357168"/>
                  <a:pt x="2678001" y="1345724"/>
                </a:cubicBezTo>
                <a:cubicBezTo>
                  <a:pt x="2678996" y="1333908"/>
                  <a:pt x="2669170" y="1322589"/>
                  <a:pt x="2656980" y="1321469"/>
                </a:cubicBezTo>
                <a:close/>
                <a:moveTo>
                  <a:pt x="2567672" y="1321469"/>
                </a:moveTo>
                <a:cubicBezTo>
                  <a:pt x="2555357" y="1321718"/>
                  <a:pt x="2544909" y="1331918"/>
                  <a:pt x="2544785" y="1343983"/>
                </a:cubicBezTo>
                <a:cubicBezTo>
                  <a:pt x="2544660" y="1356546"/>
                  <a:pt x="2557596" y="1368736"/>
                  <a:pt x="2570035" y="1367616"/>
                </a:cubicBezTo>
                <a:cubicBezTo>
                  <a:pt x="2581976" y="1366621"/>
                  <a:pt x="2591554" y="1355302"/>
                  <a:pt x="2591056" y="1343113"/>
                </a:cubicBezTo>
                <a:cubicBezTo>
                  <a:pt x="2590434" y="1330549"/>
                  <a:pt x="2580483" y="1321221"/>
                  <a:pt x="2567672" y="1321469"/>
                </a:cubicBezTo>
                <a:close/>
                <a:moveTo>
                  <a:pt x="2480602" y="1321469"/>
                </a:moveTo>
                <a:cubicBezTo>
                  <a:pt x="2467168" y="1320350"/>
                  <a:pt x="2454978" y="1331171"/>
                  <a:pt x="2455103" y="1344356"/>
                </a:cubicBezTo>
                <a:cubicBezTo>
                  <a:pt x="2455103" y="1355800"/>
                  <a:pt x="2466422" y="1367119"/>
                  <a:pt x="2477865" y="1367616"/>
                </a:cubicBezTo>
                <a:cubicBezTo>
                  <a:pt x="2489806" y="1367990"/>
                  <a:pt x="2500503" y="1358039"/>
                  <a:pt x="2501250" y="1345724"/>
                </a:cubicBezTo>
                <a:cubicBezTo>
                  <a:pt x="2501996" y="1333037"/>
                  <a:pt x="2493040" y="1322589"/>
                  <a:pt x="2480602" y="1321594"/>
                </a:cubicBezTo>
                <a:close/>
                <a:moveTo>
                  <a:pt x="2365546" y="1342491"/>
                </a:moveTo>
                <a:cubicBezTo>
                  <a:pt x="2364550" y="1354805"/>
                  <a:pt x="2376864" y="1367865"/>
                  <a:pt x="2389303" y="1367741"/>
                </a:cubicBezTo>
                <a:cubicBezTo>
                  <a:pt x="2401368" y="1367616"/>
                  <a:pt x="2411568" y="1357044"/>
                  <a:pt x="2411692" y="1344730"/>
                </a:cubicBezTo>
                <a:cubicBezTo>
                  <a:pt x="2411817" y="1331918"/>
                  <a:pt x="2402612" y="1322091"/>
                  <a:pt x="2389925" y="1321469"/>
                </a:cubicBezTo>
                <a:cubicBezTo>
                  <a:pt x="2377735" y="1320972"/>
                  <a:pt x="2366541" y="1330549"/>
                  <a:pt x="2365546" y="1342491"/>
                </a:cubicBezTo>
                <a:close/>
                <a:moveTo>
                  <a:pt x="2303228" y="1321469"/>
                </a:moveTo>
                <a:cubicBezTo>
                  <a:pt x="2290541" y="1321096"/>
                  <a:pt x="2280342" y="1330301"/>
                  <a:pt x="2279595" y="1342864"/>
                </a:cubicBezTo>
                <a:cubicBezTo>
                  <a:pt x="2278849" y="1356297"/>
                  <a:pt x="2290168" y="1368114"/>
                  <a:pt x="2303228" y="1367616"/>
                </a:cubicBezTo>
                <a:cubicBezTo>
                  <a:pt x="2314796" y="1367119"/>
                  <a:pt x="2325742" y="1355675"/>
                  <a:pt x="2325867" y="1344232"/>
                </a:cubicBezTo>
                <a:cubicBezTo>
                  <a:pt x="2325867" y="1332167"/>
                  <a:pt x="2315667" y="1321843"/>
                  <a:pt x="2303228" y="1321469"/>
                </a:cubicBezTo>
                <a:close/>
                <a:moveTo>
                  <a:pt x="2214666" y="1321469"/>
                </a:moveTo>
                <a:cubicBezTo>
                  <a:pt x="2201854" y="1320599"/>
                  <a:pt x="2191406" y="1329181"/>
                  <a:pt x="2190162" y="1341744"/>
                </a:cubicBezTo>
                <a:cubicBezTo>
                  <a:pt x="2188794" y="1355178"/>
                  <a:pt x="2199491" y="1367492"/>
                  <a:pt x="2212676" y="1367616"/>
                </a:cubicBezTo>
                <a:cubicBezTo>
                  <a:pt x="2224119" y="1367616"/>
                  <a:pt x="2235687" y="1356795"/>
                  <a:pt x="2236309" y="1345227"/>
                </a:cubicBezTo>
                <a:cubicBezTo>
                  <a:pt x="2236931" y="1333286"/>
                  <a:pt x="2226980" y="1322340"/>
                  <a:pt x="2214790" y="1321469"/>
                </a:cubicBezTo>
                <a:close/>
                <a:moveTo>
                  <a:pt x="2146627" y="1345227"/>
                </a:moveTo>
                <a:cubicBezTo>
                  <a:pt x="2147249" y="1332167"/>
                  <a:pt x="2135433" y="1320723"/>
                  <a:pt x="2122123" y="1321469"/>
                </a:cubicBezTo>
                <a:cubicBezTo>
                  <a:pt x="2109561" y="1322091"/>
                  <a:pt x="2100232" y="1332167"/>
                  <a:pt x="2100480" y="1344854"/>
                </a:cubicBezTo>
                <a:cubicBezTo>
                  <a:pt x="2100729" y="1357168"/>
                  <a:pt x="2111053" y="1367616"/>
                  <a:pt x="2123119" y="1367616"/>
                </a:cubicBezTo>
                <a:cubicBezTo>
                  <a:pt x="2134562" y="1367616"/>
                  <a:pt x="2146130" y="1356670"/>
                  <a:pt x="2146627" y="1345227"/>
                </a:cubicBezTo>
                <a:close/>
                <a:moveTo>
                  <a:pt x="2035924" y="1321469"/>
                </a:moveTo>
                <a:cubicBezTo>
                  <a:pt x="2023610" y="1321843"/>
                  <a:pt x="2013286" y="1332167"/>
                  <a:pt x="2013286" y="1344232"/>
                </a:cubicBezTo>
                <a:cubicBezTo>
                  <a:pt x="2013286" y="1356919"/>
                  <a:pt x="2026347" y="1368736"/>
                  <a:pt x="2038785" y="1367492"/>
                </a:cubicBezTo>
                <a:cubicBezTo>
                  <a:pt x="2050726" y="1366248"/>
                  <a:pt x="2060180" y="1354929"/>
                  <a:pt x="2059433" y="1342739"/>
                </a:cubicBezTo>
                <a:cubicBezTo>
                  <a:pt x="2058687" y="1330176"/>
                  <a:pt x="2048487" y="1320972"/>
                  <a:pt x="2035800" y="1321345"/>
                </a:cubicBezTo>
                <a:close/>
                <a:moveTo>
                  <a:pt x="1948730" y="1321469"/>
                </a:moveTo>
                <a:cubicBezTo>
                  <a:pt x="1936541" y="1320723"/>
                  <a:pt x="1925221" y="1330052"/>
                  <a:pt x="1923978" y="1341993"/>
                </a:cubicBezTo>
                <a:cubicBezTo>
                  <a:pt x="1922609" y="1354432"/>
                  <a:pt x="1934426" y="1367492"/>
                  <a:pt x="1947113" y="1367616"/>
                </a:cubicBezTo>
                <a:cubicBezTo>
                  <a:pt x="1959179" y="1367616"/>
                  <a:pt x="1969503" y="1357541"/>
                  <a:pt x="1970000" y="1345103"/>
                </a:cubicBezTo>
                <a:cubicBezTo>
                  <a:pt x="1970498" y="1332415"/>
                  <a:pt x="1961293" y="1322216"/>
                  <a:pt x="1948730" y="1321345"/>
                </a:cubicBezTo>
                <a:close/>
                <a:moveTo>
                  <a:pt x="1880443" y="1344356"/>
                </a:moveTo>
                <a:cubicBezTo>
                  <a:pt x="1880443" y="1331545"/>
                  <a:pt x="1871114" y="1321843"/>
                  <a:pt x="1858427" y="1321469"/>
                </a:cubicBezTo>
                <a:cubicBezTo>
                  <a:pt x="1844869" y="1320972"/>
                  <a:pt x="1833425" y="1332664"/>
                  <a:pt x="1834420" y="1345724"/>
                </a:cubicBezTo>
                <a:cubicBezTo>
                  <a:pt x="1835291" y="1357168"/>
                  <a:pt x="1847107" y="1367990"/>
                  <a:pt x="1858427" y="1367741"/>
                </a:cubicBezTo>
                <a:cubicBezTo>
                  <a:pt x="1870492" y="1367368"/>
                  <a:pt x="1880567" y="1356795"/>
                  <a:pt x="1880567" y="1344481"/>
                </a:cubicBezTo>
                <a:close/>
                <a:moveTo>
                  <a:pt x="107206" y="1344978"/>
                </a:moveTo>
                <a:cubicBezTo>
                  <a:pt x="107579" y="1332291"/>
                  <a:pt x="98375" y="1322091"/>
                  <a:pt x="85812" y="1321345"/>
                </a:cubicBezTo>
                <a:cubicBezTo>
                  <a:pt x="72378" y="1320599"/>
                  <a:pt x="60561" y="1331918"/>
                  <a:pt x="61059" y="1344978"/>
                </a:cubicBezTo>
                <a:cubicBezTo>
                  <a:pt x="61557" y="1356422"/>
                  <a:pt x="73000" y="1367492"/>
                  <a:pt x="84443" y="1367616"/>
                </a:cubicBezTo>
                <a:cubicBezTo>
                  <a:pt x="96509" y="1367616"/>
                  <a:pt x="106833" y="1357417"/>
                  <a:pt x="107206" y="1344978"/>
                </a:cubicBezTo>
                <a:close/>
                <a:moveTo>
                  <a:pt x="150616" y="1342242"/>
                </a:moveTo>
                <a:cubicBezTo>
                  <a:pt x="149497" y="1354680"/>
                  <a:pt x="161562" y="1367741"/>
                  <a:pt x="174125" y="1367616"/>
                </a:cubicBezTo>
                <a:cubicBezTo>
                  <a:pt x="186191" y="1367616"/>
                  <a:pt x="196390" y="1357168"/>
                  <a:pt x="196763" y="1344854"/>
                </a:cubicBezTo>
                <a:cubicBezTo>
                  <a:pt x="197012" y="1332167"/>
                  <a:pt x="187808" y="1322091"/>
                  <a:pt x="175245" y="1321469"/>
                </a:cubicBezTo>
                <a:cubicBezTo>
                  <a:pt x="163055" y="1320847"/>
                  <a:pt x="151736" y="1330425"/>
                  <a:pt x="150616" y="1342366"/>
                </a:cubicBezTo>
                <a:close/>
                <a:moveTo>
                  <a:pt x="240174" y="1343983"/>
                </a:moveTo>
                <a:cubicBezTo>
                  <a:pt x="240174" y="1356546"/>
                  <a:pt x="253110" y="1368612"/>
                  <a:pt x="265548" y="1367492"/>
                </a:cubicBezTo>
                <a:cubicBezTo>
                  <a:pt x="277489" y="1366372"/>
                  <a:pt x="287067" y="1355178"/>
                  <a:pt x="286445" y="1342988"/>
                </a:cubicBezTo>
                <a:cubicBezTo>
                  <a:pt x="285823" y="1330425"/>
                  <a:pt x="275748" y="1321096"/>
                  <a:pt x="263061" y="1321469"/>
                </a:cubicBezTo>
                <a:cubicBezTo>
                  <a:pt x="250747" y="1321718"/>
                  <a:pt x="240298" y="1332042"/>
                  <a:pt x="240174" y="1343983"/>
                </a:cubicBezTo>
                <a:close/>
                <a:moveTo>
                  <a:pt x="352494" y="1321469"/>
                </a:moveTo>
                <a:cubicBezTo>
                  <a:pt x="339806" y="1320226"/>
                  <a:pt x="329109" y="1328684"/>
                  <a:pt x="327492" y="1341247"/>
                </a:cubicBezTo>
                <a:cubicBezTo>
                  <a:pt x="325875" y="1354680"/>
                  <a:pt x="336199" y="1367119"/>
                  <a:pt x="349384" y="1367616"/>
                </a:cubicBezTo>
                <a:cubicBezTo>
                  <a:pt x="360579" y="1367990"/>
                  <a:pt x="372520" y="1357168"/>
                  <a:pt x="373391" y="1345724"/>
                </a:cubicBezTo>
                <a:cubicBezTo>
                  <a:pt x="374386" y="1333908"/>
                  <a:pt x="364559" y="1322589"/>
                  <a:pt x="352369" y="1321469"/>
                </a:cubicBezTo>
                <a:close/>
                <a:moveTo>
                  <a:pt x="416925" y="1344232"/>
                </a:moveTo>
                <a:cubicBezTo>
                  <a:pt x="416925" y="1356546"/>
                  <a:pt x="427001" y="1367243"/>
                  <a:pt x="439066" y="1367616"/>
                </a:cubicBezTo>
                <a:cubicBezTo>
                  <a:pt x="451380" y="1367990"/>
                  <a:pt x="464067" y="1354929"/>
                  <a:pt x="463197" y="1342739"/>
                </a:cubicBezTo>
                <a:cubicBezTo>
                  <a:pt x="462326" y="1330798"/>
                  <a:pt x="451256" y="1320972"/>
                  <a:pt x="439066" y="1321469"/>
                </a:cubicBezTo>
                <a:cubicBezTo>
                  <a:pt x="426379" y="1321843"/>
                  <a:pt x="416925" y="1331669"/>
                  <a:pt x="417050" y="1344356"/>
                </a:cubicBezTo>
                <a:close/>
                <a:moveTo>
                  <a:pt x="506483" y="1342988"/>
                </a:moveTo>
                <a:cubicBezTo>
                  <a:pt x="505861" y="1355178"/>
                  <a:pt x="515438" y="1366497"/>
                  <a:pt x="527379" y="1367492"/>
                </a:cubicBezTo>
                <a:cubicBezTo>
                  <a:pt x="539818" y="1368612"/>
                  <a:pt x="552879" y="1356546"/>
                  <a:pt x="552754" y="1343983"/>
                </a:cubicBezTo>
                <a:cubicBezTo>
                  <a:pt x="552754" y="1331918"/>
                  <a:pt x="542306" y="1321718"/>
                  <a:pt x="529867" y="1321469"/>
                </a:cubicBezTo>
                <a:cubicBezTo>
                  <a:pt x="517055" y="1321221"/>
                  <a:pt x="507105" y="1330425"/>
                  <a:pt x="506483" y="1343113"/>
                </a:cubicBezTo>
                <a:close/>
                <a:moveTo>
                  <a:pt x="592433" y="1343734"/>
                </a:moveTo>
                <a:cubicBezTo>
                  <a:pt x="592184" y="1356173"/>
                  <a:pt x="605245" y="1368487"/>
                  <a:pt x="617559" y="1367492"/>
                </a:cubicBezTo>
                <a:cubicBezTo>
                  <a:pt x="629500" y="1366497"/>
                  <a:pt x="639202" y="1355302"/>
                  <a:pt x="638704" y="1343113"/>
                </a:cubicBezTo>
                <a:cubicBezTo>
                  <a:pt x="638207" y="1330425"/>
                  <a:pt x="628256" y="1321221"/>
                  <a:pt x="615444" y="1321345"/>
                </a:cubicBezTo>
                <a:cubicBezTo>
                  <a:pt x="603130" y="1321469"/>
                  <a:pt x="592557" y="1331669"/>
                  <a:pt x="592433" y="1343734"/>
                </a:cubicBezTo>
                <a:close/>
                <a:moveTo>
                  <a:pt x="682115" y="1341993"/>
                </a:moveTo>
                <a:cubicBezTo>
                  <a:pt x="680871" y="1354432"/>
                  <a:pt x="692812" y="1367492"/>
                  <a:pt x="705499" y="1367492"/>
                </a:cubicBezTo>
                <a:cubicBezTo>
                  <a:pt x="717565" y="1367492"/>
                  <a:pt x="727889" y="1357168"/>
                  <a:pt x="728262" y="1344854"/>
                </a:cubicBezTo>
                <a:cubicBezTo>
                  <a:pt x="728635" y="1332167"/>
                  <a:pt x="719430" y="1321967"/>
                  <a:pt x="706867" y="1321345"/>
                </a:cubicBezTo>
                <a:cubicBezTo>
                  <a:pt x="694678" y="1320599"/>
                  <a:pt x="683359" y="1330176"/>
                  <a:pt x="682239" y="1342117"/>
                </a:cubicBezTo>
                <a:close/>
                <a:moveTo>
                  <a:pt x="1767376" y="1321345"/>
                </a:moveTo>
                <a:cubicBezTo>
                  <a:pt x="1755062" y="1321718"/>
                  <a:pt x="1744738" y="1332042"/>
                  <a:pt x="1744738" y="1344108"/>
                </a:cubicBezTo>
                <a:cubicBezTo>
                  <a:pt x="1744738" y="1356795"/>
                  <a:pt x="1757799" y="1368612"/>
                  <a:pt x="1770237" y="1367368"/>
                </a:cubicBezTo>
                <a:cubicBezTo>
                  <a:pt x="1782178" y="1366124"/>
                  <a:pt x="1791632" y="1354805"/>
                  <a:pt x="1790885" y="1342615"/>
                </a:cubicBezTo>
                <a:cubicBezTo>
                  <a:pt x="1790139" y="1330052"/>
                  <a:pt x="1779939" y="1320847"/>
                  <a:pt x="1767252" y="1321221"/>
                </a:cubicBezTo>
                <a:close/>
                <a:moveTo>
                  <a:pt x="1704935" y="1344978"/>
                </a:moveTo>
                <a:cubicBezTo>
                  <a:pt x="1705557" y="1331918"/>
                  <a:pt x="1693616" y="1320474"/>
                  <a:pt x="1680307" y="1321345"/>
                </a:cubicBezTo>
                <a:cubicBezTo>
                  <a:pt x="1667744" y="1322091"/>
                  <a:pt x="1658539" y="1332167"/>
                  <a:pt x="1658788" y="1344854"/>
                </a:cubicBezTo>
                <a:cubicBezTo>
                  <a:pt x="1659161" y="1357168"/>
                  <a:pt x="1669485" y="1367492"/>
                  <a:pt x="1681551" y="1367492"/>
                </a:cubicBezTo>
                <a:cubicBezTo>
                  <a:pt x="1693616" y="1367492"/>
                  <a:pt x="1704438" y="1356422"/>
                  <a:pt x="1704935" y="1344978"/>
                </a:cubicBezTo>
                <a:close/>
                <a:moveTo>
                  <a:pt x="1569231" y="1343361"/>
                </a:moveTo>
                <a:cubicBezTo>
                  <a:pt x="1568858" y="1355551"/>
                  <a:pt x="1578684" y="1366746"/>
                  <a:pt x="1590625" y="1367492"/>
                </a:cubicBezTo>
                <a:cubicBezTo>
                  <a:pt x="1602815" y="1368363"/>
                  <a:pt x="1616000" y="1355675"/>
                  <a:pt x="1615626" y="1343361"/>
                </a:cubicBezTo>
                <a:cubicBezTo>
                  <a:pt x="1615253" y="1331420"/>
                  <a:pt x="1604556" y="1321221"/>
                  <a:pt x="1592242" y="1321221"/>
                </a:cubicBezTo>
                <a:cubicBezTo>
                  <a:pt x="1579430" y="1321221"/>
                  <a:pt x="1569728" y="1330549"/>
                  <a:pt x="1569355" y="1343237"/>
                </a:cubicBezTo>
                <a:close/>
                <a:moveTo>
                  <a:pt x="1479673" y="1344854"/>
                </a:moveTo>
                <a:cubicBezTo>
                  <a:pt x="1480047" y="1357168"/>
                  <a:pt x="1490371" y="1367492"/>
                  <a:pt x="1502436" y="1367492"/>
                </a:cubicBezTo>
                <a:cubicBezTo>
                  <a:pt x="1514999" y="1367492"/>
                  <a:pt x="1527064" y="1354432"/>
                  <a:pt x="1525820" y="1341993"/>
                </a:cubicBezTo>
                <a:cubicBezTo>
                  <a:pt x="1524701" y="1330052"/>
                  <a:pt x="1513382" y="1320599"/>
                  <a:pt x="1501192" y="1321221"/>
                </a:cubicBezTo>
                <a:cubicBezTo>
                  <a:pt x="1488629" y="1321967"/>
                  <a:pt x="1479425" y="1332042"/>
                  <a:pt x="1479798" y="1344730"/>
                </a:cubicBezTo>
                <a:close/>
                <a:moveTo>
                  <a:pt x="1416486" y="1321345"/>
                </a:moveTo>
                <a:cubicBezTo>
                  <a:pt x="1404171" y="1320972"/>
                  <a:pt x="1393101" y="1330798"/>
                  <a:pt x="1392355" y="1342739"/>
                </a:cubicBezTo>
                <a:cubicBezTo>
                  <a:pt x="1391484" y="1354929"/>
                  <a:pt x="1404296" y="1367990"/>
                  <a:pt x="1416610" y="1367616"/>
                </a:cubicBezTo>
                <a:cubicBezTo>
                  <a:pt x="1428675" y="1367243"/>
                  <a:pt x="1438751" y="1356546"/>
                  <a:pt x="1438751" y="1344232"/>
                </a:cubicBezTo>
                <a:cubicBezTo>
                  <a:pt x="1438751" y="1331420"/>
                  <a:pt x="1429297" y="1321718"/>
                  <a:pt x="1416610" y="1321345"/>
                </a:cubicBezTo>
                <a:close/>
                <a:moveTo>
                  <a:pt x="1302797" y="1342366"/>
                </a:moveTo>
                <a:cubicBezTo>
                  <a:pt x="1301802" y="1354680"/>
                  <a:pt x="1314117" y="1367741"/>
                  <a:pt x="1326555" y="1367616"/>
                </a:cubicBezTo>
                <a:cubicBezTo>
                  <a:pt x="1338620" y="1367492"/>
                  <a:pt x="1348820" y="1356919"/>
                  <a:pt x="1348944" y="1344605"/>
                </a:cubicBezTo>
                <a:cubicBezTo>
                  <a:pt x="1349069" y="1331793"/>
                  <a:pt x="1339864" y="1321967"/>
                  <a:pt x="1327177" y="1321345"/>
                </a:cubicBezTo>
                <a:cubicBezTo>
                  <a:pt x="1314987" y="1320847"/>
                  <a:pt x="1303793" y="1330425"/>
                  <a:pt x="1302797" y="1342366"/>
                </a:cubicBezTo>
                <a:close/>
                <a:moveTo>
                  <a:pt x="1235878" y="1321345"/>
                </a:moveTo>
                <a:cubicBezTo>
                  <a:pt x="1223564" y="1321718"/>
                  <a:pt x="1213240" y="1332042"/>
                  <a:pt x="1213240" y="1344108"/>
                </a:cubicBezTo>
                <a:cubicBezTo>
                  <a:pt x="1213240" y="1356670"/>
                  <a:pt x="1226300" y="1368736"/>
                  <a:pt x="1238739" y="1367492"/>
                </a:cubicBezTo>
                <a:cubicBezTo>
                  <a:pt x="1250680" y="1366372"/>
                  <a:pt x="1260133" y="1355053"/>
                  <a:pt x="1259511" y="1342864"/>
                </a:cubicBezTo>
                <a:cubicBezTo>
                  <a:pt x="1258765" y="1330301"/>
                  <a:pt x="1248690" y="1321096"/>
                  <a:pt x="1235878" y="1321469"/>
                </a:cubicBezTo>
                <a:close/>
                <a:moveTo>
                  <a:pt x="1150550" y="1321345"/>
                </a:moveTo>
                <a:cubicBezTo>
                  <a:pt x="1137738" y="1321096"/>
                  <a:pt x="1127787" y="1330425"/>
                  <a:pt x="1127165" y="1342988"/>
                </a:cubicBezTo>
                <a:cubicBezTo>
                  <a:pt x="1126543" y="1356422"/>
                  <a:pt x="1138111" y="1368114"/>
                  <a:pt x="1151047" y="1367368"/>
                </a:cubicBezTo>
                <a:cubicBezTo>
                  <a:pt x="1162615" y="1366746"/>
                  <a:pt x="1173561" y="1355178"/>
                  <a:pt x="1173437" y="1343734"/>
                </a:cubicBezTo>
                <a:cubicBezTo>
                  <a:pt x="1173312" y="1331669"/>
                  <a:pt x="1162864" y="1321469"/>
                  <a:pt x="1150550" y="1321221"/>
                </a:cubicBezTo>
                <a:close/>
                <a:moveTo>
                  <a:pt x="1061366" y="1321345"/>
                </a:moveTo>
                <a:cubicBezTo>
                  <a:pt x="1048678" y="1320847"/>
                  <a:pt x="1038479" y="1330052"/>
                  <a:pt x="1037608" y="1342615"/>
                </a:cubicBezTo>
                <a:cubicBezTo>
                  <a:pt x="1036737" y="1356048"/>
                  <a:pt x="1048056" y="1367990"/>
                  <a:pt x="1061117" y="1367492"/>
                </a:cubicBezTo>
                <a:cubicBezTo>
                  <a:pt x="1072560" y="1367119"/>
                  <a:pt x="1083755" y="1355675"/>
                  <a:pt x="1083879" y="1344232"/>
                </a:cubicBezTo>
                <a:cubicBezTo>
                  <a:pt x="1083879" y="1332167"/>
                  <a:pt x="1073804" y="1321843"/>
                  <a:pt x="1061366" y="1321345"/>
                </a:cubicBezTo>
                <a:close/>
                <a:moveTo>
                  <a:pt x="5047541" y="1232161"/>
                </a:moveTo>
                <a:cubicBezTo>
                  <a:pt x="5035352" y="1232783"/>
                  <a:pt x="5025774" y="1243480"/>
                  <a:pt x="5026396" y="1255670"/>
                </a:cubicBezTo>
                <a:cubicBezTo>
                  <a:pt x="5027018" y="1267984"/>
                  <a:pt x="5037590" y="1277561"/>
                  <a:pt x="5049780" y="1276939"/>
                </a:cubicBezTo>
                <a:cubicBezTo>
                  <a:pt x="5061721" y="1276318"/>
                  <a:pt x="5071796" y="1265123"/>
                  <a:pt x="5071175" y="1253306"/>
                </a:cubicBezTo>
                <a:cubicBezTo>
                  <a:pt x="5070553" y="1241241"/>
                  <a:pt x="5059607" y="1231539"/>
                  <a:pt x="5047417" y="1232161"/>
                </a:cubicBezTo>
                <a:close/>
                <a:moveTo>
                  <a:pt x="1681551" y="1232161"/>
                </a:moveTo>
                <a:cubicBezTo>
                  <a:pt x="1669236" y="1232161"/>
                  <a:pt x="1659161" y="1241863"/>
                  <a:pt x="1658912" y="1254301"/>
                </a:cubicBezTo>
                <a:cubicBezTo>
                  <a:pt x="1658788" y="1266615"/>
                  <a:pt x="1668739" y="1276939"/>
                  <a:pt x="1680929" y="1277064"/>
                </a:cubicBezTo>
                <a:cubicBezTo>
                  <a:pt x="1692994" y="1277188"/>
                  <a:pt x="1703567" y="1266864"/>
                  <a:pt x="1703691" y="1254799"/>
                </a:cubicBezTo>
                <a:cubicBezTo>
                  <a:pt x="1703816" y="1242609"/>
                  <a:pt x="1693740" y="1232409"/>
                  <a:pt x="1681426" y="1232285"/>
                </a:cubicBezTo>
                <a:close/>
                <a:moveTo>
                  <a:pt x="1590376" y="1232161"/>
                </a:moveTo>
                <a:cubicBezTo>
                  <a:pt x="1578187" y="1232907"/>
                  <a:pt x="1568733" y="1243729"/>
                  <a:pt x="1569480" y="1255918"/>
                </a:cubicBezTo>
                <a:cubicBezTo>
                  <a:pt x="1570226" y="1268233"/>
                  <a:pt x="1580923" y="1277686"/>
                  <a:pt x="1593113" y="1276939"/>
                </a:cubicBezTo>
                <a:cubicBezTo>
                  <a:pt x="1605054" y="1276193"/>
                  <a:pt x="1615004" y="1264874"/>
                  <a:pt x="1614258" y="1253057"/>
                </a:cubicBezTo>
                <a:cubicBezTo>
                  <a:pt x="1613512" y="1240992"/>
                  <a:pt x="1602442" y="1231290"/>
                  <a:pt x="1590252" y="1232161"/>
                </a:cubicBezTo>
                <a:close/>
                <a:moveTo>
                  <a:pt x="1479922" y="1253431"/>
                </a:moveTo>
                <a:cubicBezTo>
                  <a:pt x="1479300" y="1265621"/>
                  <a:pt x="1489002" y="1276566"/>
                  <a:pt x="1501068" y="1277188"/>
                </a:cubicBezTo>
                <a:cubicBezTo>
                  <a:pt x="1512884" y="1277810"/>
                  <a:pt x="1524079" y="1267611"/>
                  <a:pt x="1524701" y="1255794"/>
                </a:cubicBezTo>
                <a:cubicBezTo>
                  <a:pt x="1525323" y="1243480"/>
                  <a:pt x="1515869" y="1233031"/>
                  <a:pt x="1503431" y="1232409"/>
                </a:cubicBezTo>
                <a:cubicBezTo>
                  <a:pt x="1491241" y="1231788"/>
                  <a:pt x="1480544" y="1241365"/>
                  <a:pt x="1479922" y="1253555"/>
                </a:cubicBezTo>
                <a:close/>
                <a:moveTo>
                  <a:pt x="1416859" y="1232285"/>
                </a:moveTo>
                <a:cubicBezTo>
                  <a:pt x="1404669" y="1231663"/>
                  <a:pt x="1393847" y="1241490"/>
                  <a:pt x="1393226" y="1253555"/>
                </a:cubicBezTo>
                <a:cubicBezTo>
                  <a:pt x="1392604" y="1265372"/>
                  <a:pt x="1402803" y="1276442"/>
                  <a:pt x="1414744" y="1277064"/>
                </a:cubicBezTo>
                <a:cubicBezTo>
                  <a:pt x="1426934" y="1277686"/>
                  <a:pt x="1437507" y="1268108"/>
                  <a:pt x="1438004" y="1255670"/>
                </a:cubicBezTo>
                <a:cubicBezTo>
                  <a:pt x="1438626" y="1243480"/>
                  <a:pt x="1429048" y="1232783"/>
                  <a:pt x="1416734" y="1232285"/>
                </a:cubicBezTo>
                <a:close/>
                <a:moveTo>
                  <a:pt x="1327550" y="1232285"/>
                </a:moveTo>
                <a:cubicBezTo>
                  <a:pt x="1315485" y="1231539"/>
                  <a:pt x="1304414" y="1241241"/>
                  <a:pt x="1303668" y="1253306"/>
                </a:cubicBezTo>
                <a:cubicBezTo>
                  <a:pt x="1302922" y="1264999"/>
                  <a:pt x="1313121" y="1276318"/>
                  <a:pt x="1324938" y="1277064"/>
                </a:cubicBezTo>
                <a:cubicBezTo>
                  <a:pt x="1337252" y="1277810"/>
                  <a:pt x="1347825" y="1268357"/>
                  <a:pt x="1348571" y="1256043"/>
                </a:cubicBezTo>
                <a:cubicBezTo>
                  <a:pt x="1349317" y="1243853"/>
                  <a:pt x="1339740" y="1233031"/>
                  <a:pt x="1327675" y="1232285"/>
                </a:cubicBezTo>
                <a:close/>
                <a:moveTo>
                  <a:pt x="1236376" y="1232285"/>
                </a:moveTo>
                <a:cubicBezTo>
                  <a:pt x="1224062" y="1232285"/>
                  <a:pt x="1213986" y="1242609"/>
                  <a:pt x="1214111" y="1254799"/>
                </a:cubicBezTo>
                <a:cubicBezTo>
                  <a:pt x="1214235" y="1266989"/>
                  <a:pt x="1224808" y="1277313"/>
                  <a:pt x="1236873" y="1277064"/>
                </a:cubicBezTo>
                <a:cubicBezTo>
                  <a:pt x="1249063" y="1276939"/>
                  <a:pt x="1259138" y="1266615"/>
                  <a:pt x="1258889" y="1254301"/>
                </a:cubicBezTo>
                <a:cubicBezTo>
                  <a:pt x="1258765" y="1241987"/>
                  <a:pt x="1248690" y="1232161"/>
                  <a:pt x="1236376" y="1232161"/>
                </a:cubicBezTo>
                <a:close/>
                <a:moveTo>
                  <a:pt x="1151545" y="1232285"/>
                </a:moveTo>
                <a:cubicBezTo>
                  <a:pt x="1139355" y="1231415"/>
                  <a:pt x="1128534" y="1240868"/>
                  <a:pt x="1127663" y="1253057"/>
                </a:cubicBezTo>
                <a:cubicBezTo>
                  <a:pt x="1126792" y="1265247"/>
                  <a:pt x="1136370" y="1276318"/>
                  <a:pt x="1148435" y="1277188"/>
                </a:cubicBezTo>
                <a:cubicBezTo>
                  <a:pt x="1160252" y="1278059"/>
                  <a:pt x="1171571" y="1268108"/>
                  <a:pt x="1172442" y="1256167"/>
                </a:cubicBezTo>
                <a:cubicBezTo>
                  <a:pt x="1173312" y="1243977"/>
                  <a:pt x="1163983" y="1233280"/>
                  <a:pt x="1151669" y="1232409"/>
                </a:cubicBezTo>
                <a:close/>
                <a:moveTo>
                  <a:pt x="1038105" y="1254550"/>
                </a:moveTo>
                <a:cubicBezTo>
                  <a:pt x="1038105" y="1266864"/>
                  <a:pt x="1048181" y="1277064"/>
                  <a:pt x="1060370" y="1276939"/>
                </a:cubicBezTo>
                <a:cubicBezTo>
                  <a:pt x="1072436" y="1276939"/>
                  <a:pt x="1082884" y="1266491"/>
                  <a:pt x="1082884" y="1254426"/>
                </a:cubicBezTo>
                <a:cubicBezTo>
                  <a:pt x="1082884" y="1242236"/>
                  <a:pt x="1072685" y="1232161"/>
                  <a:pt x="1060370" y="1232161"/>
                </a:cubicBezTo>
                <a:cubicBezTo>
                  <a:pt x="1047932" y="1232161"/>
                  <a:pt x="1038105" y="1242112"/>
                  <a:pt x="1038105" y="1254550"/>
                </a:cubicBezTo>
                <a:close/>
                <a:moveTo>
                  <a:pt x="972430" y="1232285"/>
                </a:moveTo>
                <a:cubicBezTo>
                  <a:pt x="960240" y="1231415"/>
                  <a:pt x="949419" y="1240868"/>
                  <a:pt x="948548" y="1253057"/>
                </a:cubicBezTo>
                <a:cubicBezTo>
                  <a:pt x="947677" y="1265247"/>
                  <a:pt x="957255" y="1276318"/>
                  <a:pt x="969320" y="1277188"/>
                </a:cubicBezTo>
                <a:cubicBezTo>
                  <a:pt x="981137" y="1278059"/>
                  <a:pt x="992456" y="1268108"/>
                  <a:pt x="993327" y="1256167"/>
                </a:cubicBezTo>
                <a:cubicBezTo>
                  <a:pt x="994197" y="1243977"/>
                  <a:pt x="984869" y="1233280"/>
                  <a:pt x="972554" y="1232409"/>
                </a:cubicBezTo>
                <a:close/>
                <a:moveTo>
                  <a:pt x="881131" y="1232285"/>
                </a:moveTo>
                <a:cubicBezTo>
                  <a:pt x="868817" y="1232285"/>
                  <a:pt x="858991" y="1242360"/>
                  <a:pt x="858991" y="1254799"/>
                </a:cubicBezTo>
                <a:cubicBezTo>
                  <a:pt x="858991" y="1267113"/>
                  <a:pt x="869315" y="1277188"/>
                  <a:pt x="881504" y="1277064"/>
                </a:cubicBezTo>
                <a:cubicBezTo>
                  <a:pt x="893694" y="1277064"/>
                  <a:pt x="904018" y="1266491"/>
                  <a:pt x="903894" y="1254301"/>
                </a:cubicBezTo>
                <a:cubicBezTo>
                  <a:pt x="903769" y="1242112"/>
                  <a:pt x="893445" y="1232036"/>
                  <a:pt x="881256" y="1232161"/>
                </a:cubicBezTo>
                <a:close/>
                <a:moveTo>
                  <a:pt x="817197" y="1253431"/>
                </a:moveTo>
                <a:cubicBezTo>
                  <a:pt x="816451" y="1241241"/>
                  <a:pt x="805754" y="1231663"/>
                  <a:pt x="793564" y="1232409"/>
                </a:cubicBezTo>
                <a:cubicBezTo>
                  <a:pt x="781250" y="1233031"/>
                  <a:pt x="771672" y="1243604"/>
                  <a:pt x="772419" y="1255918"/>
                </a:cubicBezTo>
                <a:cubicBezTo>
                  <a:pt x="773040" y="1267735"/>
                  <a:pt x="784360" y="1277935"/>
                  <a:pt x="796052" y="1277313"/>
                </a:cubicBezTo>
                <a:cubicBezTo>
                  <a:pt x="808117" y="1276691"/>
                  <a:pt x="817819" y="1265621"/>
                  <a:pt x="817197" y="1253555"/>
                </a:cubicBezTo>
                <a:close/>
                <a:moveTo>
                  <a:pt x="705002" y="1232285"/>
                </a:moveTo>
                <a:cubicBezTo>
                  <a:pt x="692688" y="1232285"/>
                  <a:pt x="682612" y="1242609"/>
                  <a:pt x="682737" y="1254799"/>
                </a:cubicBezTo>
                <a:cubicBezTo>
                  <a:pt x="682861" y="1266989"/>
                  <a:pt x="693310" y="1277313"/>
                  <a:pt x="705499" y="1277064"/>
                </a:cubicBezTo>
                <a:cubicBezTo>
                  <a:pt x="717689" y="1276939"/>
                  <a:pt x="727764" y="1266615"/>
                  <a:pt x="727515" y="1254301"/>
                </a:cubicBezTo>
                <a:cubicBezTo>
                  <a:pt x="727391" y="1241987"/>
                  <a:pt x="717316" y="1232161"/>
                  <a:pt x="705002" y="1232161"/>
                </a:cubicBezTo>
                <a:close/>
                <a:moveTo>
                  <a:pt x="615942" y="1232285"/>
                </a:moveTo>
                <a:cubicBezTo>
                  <a:pt x="603628" y="1232161"/>
                  <a:pt x="593428" y="1242112"/>
                  <a:pt x="593179" y="1254426"/>
                </a:cubicBezTo>
                <a:cubicBezTo>
                  <a:pt x="593055" y="1266491"/>
                  <a:pt x="603379" y="1277064"/>
                  <a:pt x="615569" y="1277188"/>
                </a:cubicBezTo>
                <a:cubicBezTo>
                  <a:pt x="627758" y="1277188"/>
                  <a:pt x="637958" y="1267237"/>
                  <a:pt x="638082" y="1254923"/>
                </a:cubicBezTo>
                <a:cubicBezTo>
                  <a:pt x="638082" y="1242485"/>
                  <a:pt x="628380" y="1232534"/>
                  <a:pt x="615942" y="1232409"/>
                </a:cubicBezTo>
                <a:close/>
                <a:moveTo>
                  <a:pt x="528001" y="1232285"/>
                </a:moveTo>
                <a:cubicBezTo>
                  <a:pt x="515812" y="1232907"/>
                  <a:pt x="506234" y="1243604"/>
                  <a:pt x="506856" y="1255794"/>
                </a:cubicBezTo>
                <a:cubicBezTo>
                  <a:pt x="507478" y="1268108"/>
                  <a:pt x="518051" y="1277686"/>
                  <a:pt x="530240" y="1277064"/>
                </a:cubicBezTo>
                <a:cubicBezTo>
                  <a:pt x="542181" y="1276442"/>
                  <a:pt x="552257" y="1265247"/>
                  <a:pt x="551635" y="1253431"/>
                </a:cubicBezTo>
                <a:cubicBezTo>
                  <a:pt x="551013" y="1241365"/>
                  <a:pt x="540067" y="1231663"/>
                  <a:pt x="527877" y="1232285"/>
                </a:cubicBezTo>
                <a:close/>
                <a:moveTo>
                  <a:pt x="441056" y="1232285"/>
                </a:moveTo>
                <a:cubicBezTo>
                  <a:pt x="428866" y="1231539"/>
                  <a:pt x="418045" y="1240992"/>
                  <a:pt x="417298" y="1253182"/>
                </a:cubicBezTo>
                <a:cubicBezTo>
                  <a:pt x="416552" y="1265247"/>
                  <a:pt x="426254" y="1276442"/>
                  <a:pt x="438195" y="1277188"/>
                </a:cubicBezTo>
                <a:cubicBezTo>
                  <a:pt x="449887" y="1277935"/>
                  <a:pt x="461206" y="1267859"/>
                  <a:pt x="462077" y="1256043"/>
                </a:cubicBezTo>
                <a:cubicBezTo>
                  <a:pt x="462823" y="1243729"/>
                  <a:pt x="453495" y="1233156"/>
                  <a:pt x="441056" y="1232409"/>
                </a:cubicBezTo>
                <a:close/>
                <a:moveTo>
                  <a:pt x="372520" y="1254923"/>
                </a:moveTo>
                <a:cubicBezTo>
                  <a:pt x="372769" y="1242733"/>
                  <a:pt x="362818" y="1232409"/>
                  <a:pt x="350504" y="1232161"/>
                </a:cubicBezTo>
                <a:cubicBezTo>
                  <a:pt x="338189" y="1231912"/>
                  <a:pt x="327990" y="1241738"/>
                  <a:pt x="327741" y="1254053"/>
                </a:cubicBezTo>
                <a:cubicBezTo>
                  <a:pt x="327492" y="1266242"/>
                  <a:pt x="337443" y="1276691"/>
                  <a:pt x="349633" y="1276939"/>
                </a:cubicBezTo>
                <a:cubicBezTo>
                  <a:pt x="361698" y="1277188"/>
                  <a:pt x="372271" y="1266989"/>
                  <a:pt x="372520" y="1254799"/>
                </a:cubicBezTo>
                <a:close/>
                <a:moveTo>
                  <a:pt x="264678" y="1232161"/>
                </a:moveTo>
                <a:cubicBezTo>
                  <a:pt x="252488" y="1231539"/>
                  <a:pt x="241542" y="1241241"/>
                  <a:pt x="240920" y="1253306"/>
                </a:cubicBezTo>
                <a:cubicBezTo>
                  <a:pt x="240298" y="1265123"/>
                  <a:pt x="250498" y="1276318"/>
                  <a:pt x="262314" y="1276939"/>
                </a:cubicBezTo>
                <a:cubicBezTo>
                  <a:pt x="274629" y="1277561"/>
                  <a:pt x="285077" y="1268108"/>
                  <a:pt x="285699" y="1255670"/>
                </a:cubicBezTo>
                <a:cubicBezTo>
                  <a:pt x="286321" y="1243480"/>
                  <a:pt x="276743" y="1232783"/>
                  <a:pt x="264553" y="1232161"/>
                </a:cubicBezTo>
                <a:close/>
                <a:moveTo>
                  <a:pt x="175245" y="1232161"/>
                </a:moveTo>
                <a:cubicBezTo>
                  <a:pt x="163055" y="1231415"/>
                  <a:pt x="152109" y="1241241"/>
                  <a:pt x="151487" y="1253306"/>
                </a:cubicBezTo>
                <a:cubicBezTo>
                  <a:pt x="150865" y="1264999"/>
                  <a:pt x="160940" y="1276318"/>
                  <a:pt x="172881" y="1276939"/>
                </a:cubicBezTo>
                <a:cubicBezTo>
                  <a:pt x="185196" y="1277686"/>
                  <a:pt x="195644" y="1268108"/>
                  <a:pt x="196390" y="1255794"/>
                </a:cubicBezTo>
                <a:cubicBezTo>
                  <a:pt x="197012" y="1243604"/>
                  <a:pt x="187559" y="1232907"/>
                  <a:pt x="175369" y="1232161"/>
                </a:cubicBezTo>
                <a:close/>
                <a:moveTo>
                  <a:pt x="61930" y="1253679"/>
                </a:moveTo>
                <a:cubicBezTo>
                  <a:pt x="61432" y="1265621"/>
                  <a:pt x="71632" y="1276566"/>
                  <a:pt x="83697" y="1276939"/>
                </a:cubicBezTo>
                <a:cubicBezTo>
                  <a:pt x="95887" y="1277437"/>
                  <a:pt x="106335" y="1267735"/>
                  <a:pt x="106833" y="1255421"/>
                </a:cubicBezTo>
                <a:cubicBezTo>
                  <a:pt x="107330" y="1243107"/>
                  <a:pt x="97628" y="1232658"/>
                  <a:pt x="85439" y="1232161"/>
                </a:cubicBezTo>
                <a:cubicBezTo>
                  <a:pt x="73249" y="1231663"/>
                  <a:pt x="62552" y="1241490"/>
                  <a:pt x="62054" y="1253679"/>
                </a:cubicBezTo>
                <a:close/>
                <a:moveTo>
                  <a:pt x="9573051" y="1232161"/>
                </a:moveTo>
                <a:cubicBezTo>
                  <a:pt x="9560986" y="1231415"/>
                  <a:pt x="9549791" y="1241117"/>
                  <a:pt x="9549045" y="1253057"/>
                </a:cubicBezTo>
                <a:cubicBezTo>
                  <a:pt x="9548299" y="1264750"/>
                  <a:pt x="9558374" y="1276069"/>
                  <a:pt x="9570191" y="1276939"/>
                </a:cubicBezTo>
                <a:cubicBezTo>
                  <a:pt x="9582505" y="1277686"/>
                  <a:pt x="9593077" y="1268357"/>
                  <a:pt x="9593823" y="1255918"/>
                </a:cubicBezTo>
                <a:cubicBezTo>
                  <a:pt x="9594570" y="1243729"/>
                  <a:pt x="9585116" y="1232907"/>
                  <a:pt x="9572927" y="1232161"/>
                </a:cubicBezTo>
                <a:close/>
                <a:moveTo>
                  <a:pt x="9659747" y="1232161"/>
                </a:moveTo>
                <a:cubicBezTo>
                  <a:pt x="9647433" y="1232907"/>
                  <a:pt x="9637980" y="1243604"/>
                  <a:pt x="9638726" y="1255794"/>
                </a:cubicBezTo>
                <a:cubicBezTo>
                  <a:pt x="9639473" y="1267735"/>
                  <a:pt x="9650792" y="1277686"/>
                  <a:pt x="9662609" y="1276939"/>
                </a:cubicBezTo>
                <a:cubicBezTo>
                  <a:pt x="9674674" y="1276193"/>
                  <a:pt x="9684376" y="1265123"/>
                  <a:pt x="9683506" y="1252933"/>
                </a:cubicBezTo>
                <a:cubicBezTo>
                  <a:pt x="9682759" y="1240743"/>
                  <a:pt x="9671938" y="1231290"/>
                  <a:pt x="9659747" y="1232036"/>
                </a:cubicBezTo>
                <a:close/>
                <a:moveTo>
                  <a:pt x="9725299" y="1253057"/>
                </a:moveTo>
                <a:cubicBezTo>
                  <a:pt x="9724553" y="1265123"/>
                  <a:pt x="9734255" y="1276193"/>
                  <a:pt x="9746320" y="1276939"/>
                </a:cubicBezTo>
                <a:cubicBezTo>
                  <a:pt x="9758012" y="1277686"/>
                  <a:pt x="9769331" y="1267486"/>
                  <a:pt x="9770078" y="1255670"/>
                </a:cubicBezTo>
                <a:cubicBezTo>
                  <a:pt x="9770824" y="1243355"/>
                  <a:pt x="9761371" y="1232783"/>
                  <a:pt x="9749057" y="1232036"/>
                </a:cubicBezTo>
                <a:cubicBezTo>
                  <a:pt x="9736867" y="1231290"/>
                  <a:pt x="9726045" y="1240868"/>
                  <a:pt x="9725299" y="1252933"/>
                </a:cubicBezTo>
                <a:close/>
                <a:moveTo>
                  <a:pt x="9837246" y="1232036"/>
                </a:moveTo>
                <a:cubicBezTo>
                  <a:pt x="9824807" y="1232036"/>
                  <a:pt x="9814981" y="1241863"/>
                  <a:pt x="9814856" y="1254301"/>
                </a:cubicBezTo>
                <a:cubicBezTo>
                  <a:pt x="9814856" y="1266615"/>
                  <a:pt x="9824932" y="1276815"/>
                  <a:pt x="9837121" y="1276815"/>
                </a:cubicBezTo>
                <a:cubicBezTo>
                  <a:pt x="9849187" y="1276815"/>
                  <a:pt x="9859635" y="1266491"/>
                  <a:pt x="9859635" y="1254301"/>
                </a:cubicBezTo>
                <a:cubicBezTo>
                  <a:pt x="9859635" y="1242112"/>
                  <a:pt x="9849435" y="1231912"/>
                  <a:pt x="9837246" y="1232036"/>
                </a:cubicBezTo>
                <a:close/>
                <a:moveTo>
                  <a:pt x="9926928" y="1232036"/>
                </a:moveTo>
                <a:cubicBezTo>
                  <a:pt x="9914489" y="1232036"/>
                  <a:pt x="9904538" y="1241738"/>
                  <a:pt x="9904414" y="1254177"/>
                </a:cubicBezTo>
                <a:cubicBezTo>
                  <a:pt x="9904289" y="1266491"/>
                  <a:pt x="9914240" y="1276691"/>
                  <a:pt x="9926554" y="1276939"/>
                </a:cubicBezTo>
                <a:cubicBezTo>
                  <a:pt x="9938620" y="1277064"/>
                  <a:pt x="9949192" y="1266740"/>
                  <a:pt x="9949317" y="1254550"/>
                </a:cubicBezTo>
                <a:cubicBezTo>
                  <a:pt x="9949317" y="1242360"/>
                  <a:pt x="9939366" y="1232161"/>
                  <a:pt x="9927052" y="1232036"/>
                </a:cubicBezTo>
                <a:close/>
                <a:moveTo>
                  <a:pt x="9990737" y="1253928"/>
                </a:moveTo>
                <a:cubicBezTo>
                  <a:pt x="9990488" y="1265994"/>
                  <a:pt x="10000688" y="1276566"/>
                  <a:pt x="10012878" y="1276815"/>
                </a:cubicBezTo>
                <a:cubicBezTo>
                  <a:pt x="10025068" y="1277064"/>
                  <a:pt x="10035391" y="1267113"/>
                  <a:pt x="10035640" y="1254799"/>
                </a:cubicBezTo>
                <a:cubicBezTo>
                  <a:pt x="10035889" y="1242485"/>
                  <a:pt x="10026062" y="1232285"/>
                  <a:pt x="10013748" y="1232036"/>
                </a:cubicBezTo>
                <a:cubicBezTo>
                  <a:pt x="10001559" y="1231788"/>
                  <a:pt x="9991110" y="1241738"/>
                  <a:pt x="9990862" y="1253928"/>
                </a:cubicBezTo>
                <a:close/>
                <a:moveTo>
                  <a:pt x="2569164" y="1232036"/>
                </a:moveTo>
                <a:cubicBezTo>
                  <a:pt x="2556975" y="1231415"/>
                  <a:pt x="2546153" y="1241241"/>
                  <a:pt x="2545531" y="1253306"/>
                </a:cubicBezTo>
                <a:cubicBezTo>
                  <a:pt x="2544909" y="1265123"/>
                  <a:pt x="2555109" y="1276193"/>
                  <a:pt x="2567050" y="1276815"/>
                </a:cubicBezTo>
                <a:cubicBezTo>
                  <a:pt x="2579239" y="1277437"/>
                  <a:pt x="2589812" y="1267859"/>
                  <a:pt x="2590310" y="1255421"/>
                </a:cubicBezTo>
                <a:cubicBezTo>
                  <a:pt x="2590932" y="1243231"/>
                  <a:pt x="2581354" y="1232534"/>
                  <a:pt x="2569040" y="1232036"/>
                </a:cubicBezTo>
                <a:close/>
                <a:moveTo>
                  <a:pt x="2677131" y="1254799"/>
                </a:moveTo>
                <a:cubicBezTo>
                  <a:pt x="2677379" y="1242609"/>
                  <a:pt x="2667429" y="1232285"/>
                  <a:pt x="2655114" y="1232036"/>
                </a:cubicBezTo>
                <a:cubicBezTo>
                  <a:pt x="2642800" y="1231788"/>
                  <a:pt x="2632601" y="1241614"/>
                  <a:pt x="2632352" y="1253928"/>
                </a:cubicBezTo>
                <a:cubicBezTo>
                  <a:pt x="2632103" y="1266118"/>
                  <a:pt x="2642054" y="1276566"/>
                  <a:pt x="2654244" y="1276815"/>
                </a:cubicBezTo>
                <a:cubicBezTo>
                  <a:pt x="2666309" y="1277064"/>
                  <a:pt x="2676882" y="1266864"/>
                  <a:pt x="2677131" y="1254675"/>
                </a:cubicBezTo>
                <a:close/>
                <a:moveTo>
                  <a:pt x="2743055" y="1232036"/>
                </a:moveTo>
                <a:cubicBezTo>
                  <a:pt x="2730865" y="1232783"/>
                  <a:pt x="2721287" y="1243480"/>
                  <a:pt x="2722034" y="1255670"/>
                </a:cubicBezTo>
                <a:cubicBezTo>
                  <a:pt x="2722656" y="1267984"/>
                  <a:pt x="2733228" y="1277561"/>
                  <a:pt x="2745543" y="1276815"/>
                </a:cubicBezTo>
                <a:cubicBezTo>
                  <a:pt x="2757359" y="1276193"/>
                  <a:pt x="2767559" y="1264874"/>
                  <a:pt x="2766937" y="1253182"/>
                </a:cubicBezTo>
                <a:cubicBezTo>
                  <a:pt x="2766315" y="1241117"/>
                  <a:pt x="2755245" y="1231415"/>
                  <a:pt x="2743179" y="1232036"/>
                </a:cubicBezTo>
                <a:close/>
                <a:moveTo>
                  <a:pt x="2832612" y="1232036"/>
                </a:moveTo>
                <a:cubicBezTo>
                  <a:pt x="2820422" y="1232658"/>
                  <a:pt x="2810845" y="1243355"/>
                  <a:pt x="2811467" y="1255545"/>
                </a:cubicBezTo>
                <a:cubicBezTo>
                  <a:pt x="2812089" y="1267859"/>
                  <a:pt x="2822661" y="1277437"/>
                  <a:pt x="2834851" y="1276815"/>
                </a:cubicBezTo>
                <a:cubicBezTo>
                  <a:pt x="2846792" y="1276193"/>
                  <a:pt x="2856867" y="1264999"/>
                  <a:pt x="2856245" y="1253182"/>
                </a:cubicBezTo>
                <a:cubicBezTo>
                  <a:pt x="2855624" y="1241117"/>
                  <a:pt x="2844678" y="1231415"/>
                  <a:pt x="2832488" y="1232036"/>
                </a:cubicBezTo>
                <a:close/>
                <a:moveTo>
                  <a:pt x="2901024" y="1254675"/>
                </a:moveTo>
                <a:cubicBezTo>
                  <a:pt x="2901024" y="1266989"/>
                  <a:pt x="2911348" y="1277064"/>
                  <a:pt x="2923538" y="1276815"/>
                </a:cubicBezTo>
                <a:cubicBezTo>
                  <a:pt x="2935728" y="1276691"/>
                  <a:pt x="2945927" y="1266118"/>
                  <a:pt x="2945803" y="1254053"/>
                </a:cubicBezTo>
                <a:cubicBezTo>
                  <a:pt x="2945679" y="1241863"/>
                  <a:pt x="2935230" y="1231912"/>
                  <a:pt x="2923040" y="1232036"/>
                </a:cubicBezTo>
                <a:cubicBezTo>
                  <a:pt x="2910726" y="1232161"/>
                  <a:pt x="2900900" y="1242360"/>
                  <a:pt x="2901024" y="1254675"/>
                </a:cubicBezTo>
                <a:close/>
                <a:moveTo>
                  <a:pt x="3011354" y="1276939"/>
                </a:moveTo>
                <a:cubicBezTo>
                  <a:pt x="3023419" y="1276193"/>
                  <a:pt x="3033121" y="1265123"/>
                  <a:pt x="3032375" y="1252933"/>
                </a:cubicBezTo>
                <a:cubicBezTo>
                  <a:pt x="3031629" y="1240743"/>
                  <a:pt x="3020807" y="1231290"/>
                  <a:pt x="3008617" y="1232036"/>
                </a:cubicBezTo>
                <a:cubicBezTo>
                  <a:pt x="2996303" y="1232783"/>
                  <a:pt x="2986850" y="1243355"/>
                  <a:pt x="2987596" y="1255670"/>
                </a:cubicBezTo>
                <a:cubicBezTo>
                  <a:pt x="2988343" y="1267486"/>
                  <a:pt x="2999662" y="1277686"/>
                  <a:pt x="3011354" y="1276939"/>
                </a:cubicBezTo>
                <a:close/>
                <a:moveTo>
                  <a:pt x="3121808" y="1254550"/>
                </a:moveTo>
                <a:cubicBezTo>
                  <a:pt x="3121808" y="1242236"/>
                  <a:pt x="3112106" y="1232161"/>
                  <a:pt x="3099668" y="1231912"/>
                </a:cubicBezTo>
                <a:cubicBezTo>
                  <a:pt x="3087353" y="1231788"/>
                  <a:pt x="3077029" y="1241738"/>
                  <a:pt x="3076905" y="1253928"/>
                </a:cubicBezTo>
                <a:cubicBezTo>
                  <a:pt x="3076781" y="1265994"/>
                  <a:pt x="3087105" y="1276566"/>
                  <a:pt x="3099170" y="1276691"/>
                </a:cubicBezTo>
                <a:cubicBezTo>
                  <a:pt x="3111360" y="1276815"/>
                  <a:pt x="3121559" y="1266740"/>
                  <a:pt x="3121684" y="1254426"/>
                </a:cubicBezTo>
                <a:close/>
                <a:moveTo>
                  <a:pt x="3166587" y="1254675"/>
                </a:moveTo>
                <a:cubicBezTo>
                  <a:pt x="3166836" y="1266740"/>
                  <a:pt x="3177408" y="1277064"/>
                  <a:pt x="3189474" y="1276815"/>
                </a:cubicBezTo>
                <a:cubicBezTo>
                  <a:pt x="3201663" y="1276566"/>
                  <a:pt x="3211614" y="1266118"/>
                  <a:pt x="3211365" y="1253928"/>
                </a:cubicBezTo>
                <a:cubicBezTo>
                  <a:pt x="3211117" y="1241614"/>
                  <a:pt x="3200917" y="1231788"/>
                  <a:pt x="3188603" y="1232036"/>
                </a:cubicBezTo>
                <a:cubicBezTo>
                  <a:pt x="3176289" y="1232285"/>
                  <a:pt x="3166338" y="1242485"/>
                  <a:pt x="3166587" y="1254799"/>
                </a:cubicBezTo>
                <a:close/>
                <a:moveTo>
                  <a:pt x="3253283" y="1254675"/>
                </a:moveTo>
                <a:cubicBezTo>
                  <a:pt x="3253283" y="1266989"/>
                  <a:pt x="3263607" y="1277064"/>
                  <a:pt x="3275797" y="1276815"/>
                </a:cubicBezTo>
                <a:cubicBezTo>
                  <a:pt x="3287987" y="1276691"/>
                  <a:pt x="3298186" y="1266118"/>
                  <a:pt x="3298062" y="1254053"/>
                </a:cubicBezTo>
                <a:cubicBezTo>
                  <a:pt x="3297938" y="1241863"/>
                  <a:pt x="3287489" y="1231912"/>
                  <a:pt x="3275300" y="1232036"/>
                </a:cubicBezTo>
                <a:cubicBezTo>
                  <a:pt x="3262986" y="1232161"/>
                  <a:pt x="3253159" y="1242360"/>
                  <a:pt x="3253283" y="1254675"/>
                </a:cubicBezTo>
                <a:close/>
                <a:moveTo>
                  <a:pt x="3365354" y="1232036"/>
                </a:moveTo>
                <a:cubicBezTo>
                  <a:pt x="3353040" y="1232036"/>
                  <a:pt x="3342965" y="1241738"/>
                  <a:pt x="3342716" y="1254177"/>
                </a:cubicBezTo>
                <a:cubicBezTo>
                  <a:pt x="3342592" y="1266491"/>
                  <a:pt x="3352543" y="1276815"/>
                  <a:pt x="3364733" y="1276939"/>
                </a:cubicBezTo>
                <a:cubicBezTo>
                  <a:pt x="3376798" y="1277064"/>
                  <a:pt x="3387371" y="1266740"/>
                  <a:pt x="3387495" y="1254675"/>
                </a:cubicBezTo>
                <a:cubicBezTo>
                  <a:pt x="3387619" y="1242485"/>
                  <a:pt x="3377544" y="1232285"/>
                  <a:pt x="3365230" y="1232161"/>
                </a:cubicBezTo>
                <a:close/>
                <a:moveTo>
                  <a:pt x="3477177" y="1254301"/>
                </a:moveTo>
                <a:cubicBezTo>
                  <a:pt x="3477177" y="1242112"/>
                  <a:pt x="3466853" y="1232036"/>
                  <a:pt x="3454663" y="1232036"/>
                </a:cubicBezTo>
                <a:cubicBezTo>
                  <a:pt x="3442224" y="1232036"/>
                  <a:pt x="3432398" y="1242112"/>
                  <a:pt x="3432398" y="1254426"/>
                </a:cubicBezTo>
                <a:cubicBezTo>
                  <a:pt x="3432398" y="1266740"/>
                  <a:pt x="3442598" y="1276815"/>
                  <a:pt x="3454787" y="1276815"/>
                </a:cubicBezTo>
                <a:cubicBezTo>
                  <a:pt x="3466853" y="1276815"/>
                  <a:pt x="3477301" y="1266367"/>
                  <a:pt x="3477301" y="1254177"/>
                </a:cubicBezTo>
                <a:close/>
                <a:moveTo>
                  <a:pt x="3542728" y="1232036"/>
                </a:moveTo>
                <a:cubicBezTo>
                  <a:pt x="3530663" y="1231290"/>
                  <a:pt x="3519468" y="1240992"/>
                  <a:pt x="3518722" y="1252933"/>
                </a:cubicBezTo>
                <a:cubicBezTo>
                  <a:pt x="3517975" y="1264625"/>
                  <a:pt x="3528051" y="1275944"/>
                  <a:pt x="3539867" y="1276815"/>
                </a:cubicBezTo>
                <a:cubicBezTo>
                  <a:pt x="3552181" y="1277561"/>
                  <a:pt x="3562754" y="1268233"/>
                  <a:pt x="3563500" y="1255794"/>
                </a:cubicBezTo>
                <a:cubicBezTo>
                  <a:pt x="3564246" y="1243604"/>
                  <a:pt x="3554793" y="1232783"/>
                  <a:pt x="3542603" y="1232036"/>
                </a:cubicBezTo>
                <a:close/>
                <a:moveTo>
                  <a:pt x="3653182" y="1254675"/>
                </a:moveTo>
                <a:cubicBezTo>
                  <a:pt x="3653182" y="1242360"/>
                  <a:pt x="3643480" y="1232161"/>
                  <a:pt x="3631166" y="1232036"/>
                </a:cubicBezTo>
                <a:cubicBezTo>
                  <a:pt x="3618852" y="1231788"/>
                  <a:pt x="3608528" y="1241863"/>
                  <a:pt x="3608403" y="1254053"/>
                </a:cubicBezTo>
                <a:cubicBezTo>
                  <a:pt x="3608279" y="1266118"/>
                  <a:pt x="3618479" y="1276691"/>
                  <a:pt x="3630668" y="1276815"/>
                </a:cubicBezTo>
                <a:cubicBezTo>
                  <a:pt x="3642858" y="1276939"/>
                  <a:pt x="3653182" y="1266989"/>
                  <a:pt x="3653306" y="1254675"/>
                </a:cubicBezTo>
                <a:close/>
                <a:moveTo>
                  <a:pt x="3720102" y="1232036"/>
                </a:moveTo>
                <a:cubicBezTo>
                  <a:pt x="3707787" y="1232036"/>
                  <a:pt x="3697712" y="1242360"/>
                  <a:pt x="3697961" y="1254550"/>
                </a:cubicBezTo>
                <a:cubicBezTo>
                  <a:pt x="3698085" y="1266740"/>
                  <a:pt x="3708658" y="1276939"/>
                  <a:pt x="3720723" y="1276815"/>
                </a:cubicBezTo>
                <a:cubicBezTo>
                  <a:pt x="3732913" y="1276691"/>
                  <a:pt x="3742864" y="1266242"/>
                  <a:pt x="3742739" y="1254053"/>
                </a:cubicBezTo>
                <a:cubicBezTo>
                  <a:pt x="3742615" y="1241738"/>
                  <a:pt x="3732416" y="1231912"/>
                  <a:pt x="3720102" y="1232036"/>
                </a:cubicBezTo>
                <a:close/>
                <a:moveTo>
                  <a:pt x="3809783" y="1232036"/>
                </a:moveTo>
                <a:cubicBezTo>
                  <a:pt x="3797469" y="1232036"/>
                  <a:pt x="3787394" y="1242360"/>
                  <a:pt x="3787518" y="1254550"/>
                </a:cubicBezTo>
                <a:cubicBezTo>
                  <a:pt x="3787518" y="1266740"/>
                  <a:pt x="3798091" y="1277064"/>
                  <a:pt x="3810281" y="1276939"/>
                </a:cubicBezTo>
                <a:cubicBezTo>
                  <a:pt x="3822470" y="1276815"/>
                  <a:pt x="3832546" y="1266491"/>
                  <a:pt x="3832421" y="1254301"/>
                </a:cubicBezTo>
                <a:cubicBezTo>
                  <a:pt x="3832421" y="1241987"/>
                  <a:pt x="3822346" y="1232161"/>
                  <a:pt x="3809907" y="1232161"/>
                </a:cubicBezTo>
                <a:close/>
                <a:moveTo>
                  <a:pt x="3896604" y="1232036"/>
                </a:moveTo>
                <a:cubicBezTo>
                  <a:pt x="3884165" y="1232036"/>
                  <a:pt x="3874339" y="1241863"/>
                  <a:pt x="3874215" y="1254301"/>
                </a:cubicBezTo>
                <a:cubicBezTo>
                  <a:pt x="3874215" y="1266615"/>
                  <a:pt x="3884290" y="1276815"/>
                  <a:pt x="3896480" y="1276815"/>
                </a:cubicBezTo>
                <a:cubicBezTo>
                  <a:pt x="3908545" y="1276815"/>
                  <a:pt x="3918993" y="1266491"/>
                  <a:pt x="3918993" y="1254301"/>
                </a:cubicBezTo>
                <a:cubicBezTo>
                  <a:pt x="3918993" y="1242112"/>
                  <a:pt x="3908794" y="1231912"/>
                  <a:pt x="3896604" y="1232036"/>
                </a:cubicBezTo>
                <a:close/>
                <a:moveTo>
                  <a:pt x="3963772" y="1253182"/>
                </a:moveTo>
                <a:cubicBezTo>
                  <a:pt x="3963150" y="1265372"/>
                  <a:pt x="3972852" y="1276318"/>
                  <a:pt x="3984918" y="1276939"/>
                </a:cubicBezTo>
                <a:cubicBezTo>
                  <a:pt x="3996734" y="1277561"/>
                  <a:pt x="4007929" y="1267362"/>
                  <a:pt x="4008551" y="1255545"/>
                </a:cubicBezTo>
                <a:cubicBezTo>
                  <a:pt x="4009173" y="1243231"/>
                  <a:pt x="3999719" y="1232783"/>
                  <a:pt x="3987281" y="1232161"/>
                </a:cubicBezTo>
                <a:cubicBezTo>
                  <a:pt x="3975091" y="1231539"/>
                  <a:pt x="3964394" y="1241117"/>
                  <a:pt x="3963772" y="1253306"/>
                </a:cubicBezTo>
                <a:close/>
                <a:moveTo>
                  <a:pt x="4075470" y="1232036"/>
                </a:moveTo>
                <a:cubicBezTo>
                  <a:pt x="4063156" y="1232036"/>
                  <a:pt x="4053329" y="1242112"/>
                  <a:pt x="4053329" y="1254550"/>
                </a:cubicBezTo>
                <a:cubicBezTo>
                  <a:pt x="4053329" y="1266864"/>
                  <a:pt x="4063654" y="1276939"/>
                  <a:pt x="4075843" y="1276815"/>
                </a:cubicBezTo>
                <a:cubicBezTo>
                  <a:pt x="4088033" y="1276815"/>
                  <a:pt x="4098357" y="1266242"/>
                  <a:pt x="4098233" y="1254053"/>
                </a:cubicBezTo>
                <a:cubicBezTo>
                  <a:pt x="4098108" y="1241863"/>
                  <a:pt x="4087784" y="1231788"/>
                  <a:pt x="4075595" y="1231912"/>
                </a:cubicBezTo>
                <a:close/>
                <a:moveTo>
                  <a:pt x="4184680" y="1253182"/>
                </a:moveTo>
                <a:cubicBezTo>
                  <a:pt x="4183934" y="1240992"/>
                  <a:pt x="4173237" y="1231415"/>
                  <a:pt x="4161047" y="1232161"/>
                </a:cubicBezTo>
                <a:cubicBezTo>
                  <a:pt x="4148733" y="1232783"/>
                  <a:pt x="4139155" y="1243355"/>
                  <a:pt x="4139902" y="1255670"/>
                </a:cubicBezTo>
                <a:cubicBezTo>
                  <a:pt x="4140524" y="1267486"/>
                  <a:pt x="4151843" y="1277686"/>
                  <a:pt x="4163535" y="1277064"/>
                </a:cubicBezTo>
                <a:cubicBezTo>
                  <a:pt x="4175600" y="1276442"/>
                  <a:pt x="4185302" y="1265372"/>
                  <a:pt x="4184680" y="1253306"/>
                </a:cubicBezTo>
                <a:close/>
                <a:moveTo>
                  <a:pt x="4253217" y="1232036"/>
                </a:moveTo>
                <a:cubicBezTo>
                  <a:pt x="4241151" y="1231290"/>
                  <a:pt x="4229957" y="1240992"/>
                  <a:pt x="4229211" y="1252933"/>
                </a:cubicBezTo>
                <a:cubicBezTo>
                  <a:pt x="4228464" y="1264625"/>
                  <a:pt x="4238539" y="1275944"/>
                  <a:pt x="4250356" y="1276815"/>
                </a:cubicBezTo>
                <a:cubicBezTo>
                  <a:pt x="4262670" y="1277561"/>
                  <a:pt x="4273243" y="1268233"/>
                  <a:pt x="4273989" y="1255794"/>
                </a:cubicBezTo>
                <a:cubicBezTo>
                  <a:pt x="4274736" y="1243604"/>
                  <a:pt x="4265282" y="1232783"/>
                  <a:pt x="4253092" y="1232036"/>
                </a:cubicBezTo>
                <a:close/>
                <a:moveTo>
                  <a:pt x="4342401" y="1232036"/>
                </a:moveTo>
                <a:cubicBezTo>
                  <a:pt x="4330211" y="1231415"/>
                  <a:pt x="4319390" y="1241241"/>
                  <a:pt x="4318768" y="1253306"/>
                </a:cubicBezTo>
                <a:cubicBezTo>
                  <a:pt x="4318146" y="1265123"/>
                  <a:pt x="4328346" y="1276193"/>
                  <a:pt x="4340287" y="1276815"/>
                </a:cubicBezTo>
                <a:cubicBezTo>
                  <a:pt x="4352476" y="1277437"/>
                  <a:pt x="4363049" y="1267859"/>
                  <a:pt x="4363547" y="1255421"/>
                </a:cubicBezTo>
                <a:cubicBezTo>
                  <a:pt x="4364169" y="1243231"/>
                  <a:pt x="4354591" y="1232534"/>
                  <a:pt x="4342277" y="1232036"/>
                </a:cubicBezTo>
                <a:close/>
                <a:moveTo>
                  <a:pt x="4450368" y="1255172"/>
                </a:moveTo>
                <a:cubicBezTo>
                  <a:pt x="4450865" y="1242982"/>
                  <a:pt x="4441163" y="1232534"/>
                  <a:pt x="4428849" y="1232036"/>
                </a:cubicBezTo>
                <a:cubicBezTo>
                  <a:pt x="4416535" y="1231539"/>
                  <a:pt x="4406086" y="1241241"/>
                  <a:pt x="4405589" y="1253431"/>
                </a:cubicBezTo>
                <a:cubicBezTo>
                  <a:pt x="4405091" y="1265621"/>
                  <a:pt x="4414918" y="1276318"/>
                  <a:pt x="4427108" y="1276815"/>
                </a:cubicBezTo>
                <a:cubicBezTo>
                  <a:pt x="4439049" y="1277313"/>
                  <a:pt x="4449994" y="1267113"/>
                  <a:pt x="4450368" y="1255048"/>
                </a:cubicBezTo>
                <a:close/>
                <a:moveTo>
                  <a:pt x="4517784" y="1232036"/>
                </a:moveTo>
                <a:cubicBezTo>
                  <a:pt x="4505470" y="1232036"/>
                  <a:pt x="4495395" y="1241738"/>
                  <a:pt x="4495146" y="1254177"/>
                </a:cubicBezTo>
                <a:cubicBezTo>
                  <a:pt x="4495022" y="1266491"/>
                  <a:pt x="4504973" y="1276815"/>
                  <a:pt x="4517162" y="1276939"/>
                </a:cubicBezTo>
                <a:cubicBezTo>
                  <a:pt x="4529228" y="1277064"/>
                  <a:pt x="4539801" y="1266740"/>
                  <a:pt x="4539925" y="1254675"/>
                </a:cubicBezTo>
                <a:cubicBezTo>
                  <a:pt x="4540049" y="1242485"/>
                  <a:pt x="4529974" y="1232285"/>
                  <a:pt x="4517660" y="1232161"/>
                </a:cubicBezTo>
                <a:close/>
                <a:moveTo>
                  <a:pt x="4584704" y="1253182"/>
                </a:moveTo>
                <a:cubicBezTo>
                  <a:pt x="4584082" y="1265372"/>
                  <a:pt x="4593784" y="1276318"/>
                  <a:pt x="4605849" y="1276939"/>
                </a:cubicBezTo>
                <a:cubicBezTo>
                  <a:pt x="4617666" y="1277561"/>
                  <a:pt x="4628861" y="1267362"/>
                  <a:pt x="4629482" y="1255545"/>
                </a:cubicBezTo>
                <a:cubicBezTo>
                  <a:pt x="4630104" y="1243231"/>
                  <a:pt x="4620651" y="1232783"/>
                  <a:pt x="4608213" y="1232161"/>
                </a:cubicBezTo>
                <a:cubicBezTo>
                  <a:pt x="4596023" y="1231539"/>
                  <a:pt x="4585326" y="1241117"/>
                  <a:pt x="4584704" y="1253306"/>
                </a:cubicBezTo>
                <a:close/>
                <a:moveTo>
                  <a:pt x="4696650" y="1232036"/>
                </a:moveTo>
                <a:cubicBezTo>
                  <a:pt x="4684212" y="1232036"/>
                  <a:pt x="4674385" y="1241863"/>
                  <a:pt x="4674261" y="1254301"/>
                </a:cubicBezTo>
                <a:cubicBezTo>
                  <a:pt x="4674261" y="1266615"/>
                  <a:pt x="4684336" y="1276815"/>
                  <a:pt x="4696526" y="1276815"/>
                </a:cubicBezTo>
                <a:cubicBezTo>
                  <a:pt x="4708591" y="1276815"/>
                  <a:pt x="4719040" y="1266491"/>
                  <a:pt x="4719040" y="1254301"/>
                </a:cubicBezTo>
                <a:cubicBezTo>
                  <a:pt x="4719040" y="1242112"/>
                  <a:pt x="4708840" y="1231912"/>
                  <a:pt x="4696650" y="1232036"/>
                </a:cubicBezTo>
                <a:close/>
                <a:moveTo>
                  <a:pt x="4782103" y="1232036"/>
                </a:moveTo>
                <a:cubicBezTo>
                  <a:pt x="4769789" y="1232658"/>
                  <a:pt x="4760211" y="1243107"/>
                  <a:pt x="4760709" y="1255297"/>
                </a:cubicBezTo>
                <a:cubicBezTo>
                  <a:pt x="4761331" y="1267237"/>
                  <a:pt x="4772401" y="1277437"/>
                  <a:pt x="4784218" y="1276815"/>
                </a:cubicBezTo>
                <a:cubicBezTo>
                  <a:pt x="4796283" y="1276193"/>
                  <a:pt x="4806110" y="1265372"/>
                  <a:pt x="4805487" y="1253182"/>
                </a:cubicBezTo>
                <a:cubicBezTo>
                  <a:pt x="4804866" y="1240992"/>
                  <a:pt x="4794293" y="1231415"/>
                  <a:pt x="4782103" y="1231912"/>
                </a:cubicBezTo>
                <a:close/>
                <a:moveTo>
                  <a:pt x="4873775" y="1232036"/>
                </a:moveTo>
                <a:cubicBezTo>
                  <a:pt x="4861585" y="1231415"/>
                  <a:pt x="4850764" y="1241241"/>
                  <a:pt x="4850142" y="1253306"/>
                </a:cubicBezTo>
                <a:cubicBezTo>
                  <a:pt x="4849520" y="1265123"/>
                  <a:pt x="4859720" y="1276193"/>
                  <a:pt x="4871661" y="1276815"/>
                </a:cubicBezTo>
                <a:cubicBezTo>
                  <a:pt x="4883850" y="1277437"/>
                  <a:pt x="4894423" y="1267859"/>
                  <a:pt x="4894921" y="1255421"/>
                </a:cubicBezTo>
                <a:cubicBezTo>
                  <a:pt x="4895543" y="1243231"/>
                  <a:pt x="4885965" y="1232534"/>
                  <a:pt x="4873651" y="1232036"/>
                </a:cubicBezTo>
                <a:close/>
                <a:moveTo>
                  <a:pt x="4963332" y="1232036"/>
                </a:moveTo>
                <a:cubicBezTo>
                  <a:pt x="4951143" y="1231415"/>
                  <a:pt x="4940321" y="1241241"/>
                  <a:pt x="4939699" y="1253306"/>
                </a:cubicBezTo>
                <a:cubicBezTo>
                  <a:pt x="4939078" y="1265123"/>
                  <a:pt x="4949277" y="1276193"/>
                  <a:pt x="4961218" y="1276815"/>
                </a:cubicBezTo>
                <a:cubicBezTo>
                  <a:pt x="4973408" y="1277437"/>
                  <a:pt x="4983980" y="1267859"/>
                  <a:pt x="4984478" y="1255421"/>
                </a:cubicBezTo>
                <a:cubicBezTo>
                  <a:pt x="4985100" y="1243231"/>
                  <a:pt x="4975522" y="1232534"/>
                  <a:pt x="4963208" y="1232036"/>
                </a:cubicBezTo>
                <a:close/>
                <a:moveTo>
                  <a:pt x="5138591" y="1232036"/>
                </a:moveTo>
                <a:cubicBezTo>
                  <a:pt x="5126153" y="1232036"/>
                  <a:pt x="5116202" y="1241863"/>
                  <a:pt x="5116078" y="1254177"/>
                </a:cubicBezTo>
                <a:cubicBezTo>
                  <a:pt x="5116078" y="1266491"/>
                  <a:pt x="5126029" y="1276691"/>
                  <a:pt x="5138218" y="1276815"/>
                </a:cubicBezTo>
                <a:cubicBezTo>
                  <a:pt x="5150284" y="1276815"/>
                  <a:pt x="5160732" y="1266615"/>
                  <a:pt x="5160856" y="1254426"/>
                </a:cubicBezTo>
                <a:cubicBezTo>
                  <a:pt x="5160856" y="1242236"/>
                  <a:pt x="5150781" y="1232036"/>
                  <a:pt x="5138591" y="1232036"/>
                </a:cubicBezTo>
                <a:close/>
                <a:moveTo>
                  <a:pt x="5250414" y="1254426"/>
                </a:moveTo>
                <a:cubicBezTo>
                  <a:pt x="5250414" y="1242236"/>
                  <a:pt x="5240338" y="1232036"/>
                  <a:pt x="5228024" y="1232036"/>
                </a:cubicBezTo>
                <a:cubicBezTo>
                  <a:pt x="5215586" y="1232036"/>
                  <a:pt x="5205635" y="1241863"/>
                  <a:pt x="5205511" y="1254301"/>
                </a:cubicBezTo>
                <a:cubicBezTo>
                  <a:pt x="5205511" y="1266615"/>
                  <a:pt x="5215461" y="1276815"/>
                  <a:pt x="5227651" y="1276939"/>
                </a:cubicBezTo>
                <a:cubicBezTo>
                  <a:pt x="5239717" y="1276939"/>
                  <a:pt x="5250165" y="1266615"/>
                  <a:pt x="5250289" y="1254550"/>
                </a:cubicBezTo>
                <a:close/>
                <a:moveTo>
                  <a:pt x="5314721" y="1232036"/>
                </a:moveTo>
                <a:cubicBezTo>
                  <a:pt x="5302407" y="1231912"/>
                  <a:pt x="5292207" y="1241863"/>
                  <a:pt x="5291959" y="1254177"/>
                </a:cubicBezTo>
                <a:cubicBezTo>
                  <a:pt x="5291834" y="1266242"/>
                  <a:pt x="5302158" y="1276815"/>
                  <a:pt x="5314348" y="1276939"/>
                </a:cubicBezTo>
                <a:cubicBezTo>
                  <a:pt x="5326538" y="1276939"/>
                  <a:pt x="5336737" y="1266989"/>
                  <a:pt x="5336861" y="1254675"/>
                </a:cubicBezTo>
                <a:cubicBezTo>
                  <a:pt x="5336861" y="1242236"/>
                  <a:pt x="5327159" y="1232285"/>
                  <a:pt x="5314721" y="1232161"/>
                </a:cubicBezTo>
                <a:close/>
                <a:moveTo>
                  <a:pt x="5426419" y="1254550"/>
                </a:moveTo>
                <a:cubicBezTo>
                  <a:pt x="5426419" y="1242236"/>
                  <a:pt x="5416717" y="1232161"/>
                  <a:pt x="5404278" y="1231912"/>
                </a:cubicBezTo>
                <a:cubicBezTo>
                  <a:pt x="5391964" y="1231788"/>
                  <a:pt x="5381640" y="1241738"/>
                  <a:pt x="5381516" y="1253928"/>
                </a:cubicBezTo>
                <a:cubicBezTo>
                  <a:pt x="5381392" y="1265994"/>
                  <a:pt x="5391715" y="1276566"/>
                  <a:pt x="5403781" y="1276691"/>
                </a:cubicBezTo>
                <a:cubicBezTo>
                  <a:pt x="5415971" y="1276815"/>
                  <a:pt x="5426170" y="1266740"/>
                  <a:pt x="5426295" y="1254426"/>
                </a:cubicBezTo>
                <a:close/>
                <a:moveTo>
                  <a:pt x="5493463" y="1232036"/>
                </a:moveTo>
                <a:cubicBezTo>
                  <a:pt x="5481148" y="1232036"/>
                  <a:pt x="5471073" y="1242360"/>
                  <a:pt x="5471198" y="1254550"/>
                </a:cubicBezTo>
                <a:cubicBezTo>
                  <a:pt x="5471322" y="1266740"/>
                  <a:pt x="5481770" y="1277064"/>
                  <a:pt x="5493960" y="1276815"/>
                </a:cubicBezTo>
                <a:cubicBezTo>
                  <a:pt x="5506150" y="1276691"/>
                  <a:pt x="5516225" y="1266367"/>
                  <a:pt x="5515976" y="1254053"/>
                </a:cubicBezTo>
                <a:cubicBezTo>
                  <a:pt x="5515852" y="1241738"/>
                  <a:pt x="5505777" y="1231912"/>
                  <a:pt x="5493463" y="1231912"/>
                </a:cubicBezTo>
                <a:close/>
                <a:moveTo>
                  <a:pt x="5579164" y="1232036"/>
                </a:moveTo>
                <a:cubicBezTo>
                  <a:pt x="5566974" y="1232658"/>
                  <a:pt x="5557397" y="1243231"/>
                  <a:pt x="5557894" y="1255421"/>
                </a:cubicBezTo>
                <a:cubicBezTo>
                  <a:pt x="5558516" y="1267735"/>
                  <a:pt x="5568964" y="1277313"/>
                  <a:pt x="5581154" y="1276815"/>
                </a:cubicBezTo>
                <a:cubicBezTo>
                  <a:pt x="5593095" y="1276193"/>
                  <a:pt x="5603295" y="1265123"/>
                  <a:pt x="5602673" y="1253306"/>
                </a:cubicBezTo>
                <a:cubicBezTo>
                  <a:pt x="5602051" y="1241241"/>
                  <a:pt x="5591230" y="1231415"/>
                  <a:pt x="5579040" y="1232036"/>
                </a:cubicBezTo>
                <a:close/>
                <a:moveTo>
                  <a:pt x="5670090" y="1232036"/>
                </a:moveTo>
                <a:cubicBezTo>
                  <a:pt x="5657776" y="1232036"/>
                  <a:pt x="5647700" y="1241738"/>
                  <a:pt x="5647452" y="1254177"/>
                </a:cubicBezTo>
                <a:cubicBezTo>
                  <a:pt x="5647327" y="1266491"/>
                  <a:pt x="5657278" y="1276815"/>
                  <a:pt x="5669468" y="1276939"/>
                </a:cubicBezTo>
                <a:cubicBezTo>
                  <a:pt x="5681533" y="1277064"/>
                  <a:pt x="5692106" y="1266740"/>
                  <a:pt x="5692230" y="1254675"/>
                </a:cubicBezTo>
                <a:cubicBezTo>
                  <a:pt x="5692355" y="1242485"/>
                  <a:pt x="5682280" y="1232285"/>
                  <a:pt x="5669965" y="1232161"/>
                </a:cubicBezTo>
                <a:close/>
                <a:moveTo>
                  <a:pt x="5737009" y="1253182"/>
                </a:moveTo>
                <a:cubicBezTo>
                  <a:pt x="5736387" y="1265372"/>
                  <a:pt x="5746089" y="1276318"/>
                  <a:pt x="5758154" y="1276939"/>
                </a:cubicBezTo>
                <a:cubicBezTo>
                  <a:pt x="5769971" y="1277561"/>
                  <a:pt x="5781166" y="1267362"/>
                  <a:pt x="5781788" y="1255545"/>
                </a:cubicBezTo>
                <a:cubicBezTo>
                  <a:pt x="5782410" y="1243231"/>
                  <a:pt x="5772956" y="1232783"/>
                  <a:pt x="5760518" y="1232161"/>
                </a:cubicBezTo>
                <a:cubicBezTo>
                  <a:pt x="5748328" y="1231539"/>
                  <a:pt x="5737631" y="1241117"/>
                  <a:pt x="5737009" y="1253306"/>
                </a:cubicBezTo>
                <a:close/>
                <a:moveTo>
                  <a:pt x="5848707" y="1232036"/>
                </a:moveTo>
                <a:cubicBezTo>
                  <a:pt x="5836393" y="1232036"/>
                  <a:pt x="5826566" y="1242112"/>
                  <a:pt x="5826566" y="1254550"/>
                </a:cubicBezTo>
                <a:cubicBezTo>
                  <a:pt x="5826566" y="1266864"/>
                  <a:pt x="5836891" y="1276939"/>
                  <a:pt x="5849080" y="1276815"/>
                </a:cubicBezTo>
                <a:cubicBezTo>
                  <a:pt x="5861270" y="1276815"/>
                  <a:pt x="5871594" y="1266242"/>
                  <a:pt x="5871470" y="1254053"/>
                </a:cubicBezTo>
                <a:cubicBezTo>
                  <a:pt x="5871345" y="1241863"/>
                  <a:pt x="5861021" y="1231788"/>
                  <a:pt x="5848831" y="1231912"/>
                </a:cubicBezTo>
                <a:close/>
                <a:moveTo>
                  <a:pt x="5957793" y="1254550"/>
                </a:moveTo>
                <a:cubicBezTo>
                  <a:pt x="5957793" y="1242112"/>
                  <a:pt x="5947966" y="1232161"/>
                  <a:pt x="5935652" y="1232036"/>
                </a:cubicBezTo>
                <a:cubicBezTo>
                  <a:pt x="5923338" y="1232036"/>
                  <a:pt x="5913139" y="1241987"/>
                  <a:pt x="5913014" y="1254177"/>
                </a:cubicBezTo>
                <a:cubicBezTo>
                  <a:pt x="5913014" y="1266242"/>
                  <a:pt x="5923214" y="1276691"/>
                  <a:pt x="5935403" y="1276815"/>
                </a:cubicBezTo>
                <a:cubicBezTo>
                  <a:pt x="5947593" y="1276815"/>
                  <a:pt x="5957793" y="1266740"/>
                  <a:pt x="5957793" y="1254550"/>
                </a:cubicBezTo>
                <a:close/>
                <a:moveTo>
                  <a:pt x="6026454" y="1276939"/>
                </a:moveTo>
                <a:cubicBezTo>
                  <a:pt x="6038519" y="1276193"/>
                  <a:pt x="6048221" y="1265123"/>
                  <a:pt x="6047475" y="1252933"/>
                </a:cubicBezTo>
                <a:cubicBezTo>
                  <a:pt x="6046728" y="1240743"/>
                  <a:pt x="6035907" y="1231290"/>
                  <a:pt x="6023717" y="1232036"/>
                </a:cubicBezTo>
                <a:cubicBezTo>
                  <a:pt x="6011403" y="1232783"/>
                  <a:pt x="6001950" y="1243355"/>
                  <a:pt x="6002696" y="1255670"/>
                </a:cubicBezTo>
                <a:cubicBezTo>
                  <a:pt x="6003443" y="1267486"/>
                  <a:pt x="6014761" y="1277686"/>
                  <a:pt x="6026454" y="1276939"/>
                </a:cubicBezTo>
                <a:close/>
                <a:moveTo>
                  <a:pt x="6136908" y="1254426"/>
                </a:moveTo>
                <a:cubicBezTo>
                  <a:pt x="6136908" y="1241987"/>
                  <a:pt x="6127082" y="1232161"/>
                  <a:pt x="6114643" y="1232036"/>
                </a:cubicBezTo>
                <a:cubicBezTo>
                  <a:pt x="6102328" y="1232036"/>
                  <a:pt x="6092129" y="1242112"/>
                  <a:pt x="6092129" y="1254301"/>
                </a:cubicBezTo>
                <a:cubicBezTo>
                  <a:pt x="6092129" y="1266367"/>
                  <a:pt x="6102453" y="1276815"/>
                  <a:pt x="6114643" y="1276815"/>
                </a:cubicBezTo>
                <a:cubicBezTo>
                  <a:pt x="6126833" y="1276815"/>
                  <a:pt x="6137032" y="1266615"/>
                  <a:pt x="6136908" y="1254426"/>
                </a:cubicBezTo>
                <a:close/>
                <a:moveTo>
                  <a:pt x="6201464" y="1232036"/>
                </a:moveTo>
                <a:cubicBezTo>
                  <a:pt x="6189150" y="1231912"/>
                  <a:pt x="6178950" y="1241738"/>
                  <a:pt x="6178826" y="1254053"/>
                </a:cubicBezTo>
                <a:cubicBezTo>
                  <a:pt x="6178577" y="1266367"/>
                  <a:pt x="6188652" y="1276691"/>
                  <a:pt x="6200842" y="1276815"/>
                </a:cubicBezTo>
                <a:cubicBezTo>
                  <a:pt x="6212907" y="1276939"/>
                  <a:pt x="6223480" y="1266740"/>
                  <a:pt x="6223604" y="1254550"/>
                </a:cubicBezTo>
                <a:cubicBezTo>
                  <a:pt x="6223728" y="1242360"/>
                  <a:pt x="6213778" y="1232036"/>
                  <a:pt x="6201464" y="1231912"/>
                </a:cubicBezTo>
                <a:close/>
                <a:moveTo>
                  <a:pt x="6268383" y="1253182"/>
                </a:moveTo>
                <a:cubicBezTo>
                  <a:pt x="6267761" y="1265372"/>
                  <a:pt x="6277463" y="1276318"/>
                  <a:pt x="6289529" y="1276939"/>
                </a:cubicBezTo>
                <a:cubicBezTo>
                  <a:pt x="6301345" y="1277561"/>
                  <a:pt x="6312540" y="1267362"/>
                  <a:pt x="6313162" y="1255545"/>
                </a:cubicBezTo>
                <a:cubicBezTo>
                  <a:pt x="6313783" y="1243231"/>
                  <a:pt x="6304331" y="1232783"/>
                  <a:pt x="6291892" y="1232161"/>
                </a:cubicBezTo>
                <a:cubicBezTo>
                  <a:pt x="6279702" y="1231539"/>
                  <a:pt x="6269005" y="1241117"/>
                  <a:pt x="6268383" y="1253306"/>
                </a:cubicBezTo>
                <a:close/>
                <a:moveTo>
                  <a:pt x="6357941" y="1254550"/>
                </a:moveTo>
                <a:cubicBezTo>
                  <a:pt x="6357941" y="1266864"/>
                  <a:pt x="6368264" y="1276939"/>
                  <a:pt x="6380454" y="1276815"/>
                </a:cubicBezTo>
                <a:cubicBezTo>
                  <a:pt x="6392644" y="1276691"/>
                  <a:pt x="6402968" y="1266118"/>
                  <a:pt x="6402719" y="1254053"/>
                </a:cubicBezTo>
                <a:cubicBezTo>
                  <a:pt x="6402595" y="1241863"/>
                  <a:pt x="6392270" y="1231788"/>
                  <a:pt x="6379956" y="1232036"/>
                </a:cubicBezTo>
                <a:cubicBezTo>
                  <a:pt x="6367642" y="1232161"/>
                  <a:pt x="6357816" y="1242236"/>
                  <a:pt x="6357816" y="1254550"/>
                </a:cubicBezTo>
                <a:close/>
                <a:moveTo>
                  <a:pt x="6444388" y="1255545"/>
                </a:moveTo>
                <a:cubicBezTo>
                  <a:pt x="6445010" y="1267362"/>
                  <a:pt x="6456329" y="1277561"/>
                  <a:pt x="6468021" y="1276939"/>
                </a:cubicBezTo>
                <a:cubicBezTo>
                  <a:pt x="6480087" y="1276193"/>
                  <a:pt x="6489789" y="1265247"/>
                  <a:pt x="6489167" y="1253182"/>
                </a:cubicBezTo>
                <a:cubicBezTo>
                  <a:pt x="6488421" y="1240992"/>
                  <a:pt x="6477724" y="1231415"/>
                  <a:pt x="6465534" y="1232161"/>
                </a:cubicBezTo>
                <a:cubicBezTo>
                  <a:pt x="6453219" y="1232783"/>
                  <a:pt x="6443642" y="1243355"/>
                  <a:pt x="6444388" y="1255670"/>
                </a:cubicBezTo>
                <a:close/>
                <a:moveTo>
                  <a:pt x="6554967" y="1232036"/>
                </a:moveTo>
                <a:cubicBezTo>
                  <a:pt x="6542653" y="1232783"/>
                  <a:pt x="6533199" y="1243480"/>
                  <a:pt x="6533945" y="1255670"/>
                </a:cubicBezTo>
                <a:cubicBezTo>
                  <a:pt x="6534692" y="1267611"/>
                  <a:pt x="6546011" y="1277561"/>
                  <a:pt x="6557828" y="1276815"/>
                </a:cubicBezTo>
                <a:cubicBezTo>
                  <a:pt x="6569893" y="1276069"/>
                  <a:pt x="6579595" y="1264999"/>
                  <a:pt x="6578725" y="1252809"/>
                </a:cubicBezTo>
                <a:cubicBezTo>
                  <a:pt x="6577978" y="1240619"/>
                  <a:pt x="6567157" y="1231166"/>
                  <a:pt x="6554967" y="1231912"/>
                </a:cubicBezTo>
                <a:close/>
                <a:moveTo>
                  <a:pt x="6623503" y="1254675"/>
                </a:moveTo>
                <a:cubicBezTo>
                  <a:pt x="6623752" y="1266740"/>
                  <a:pt x="6634324" y="1277064"/>
                  <a:pt x="6646390" y="1276815"/>
                </a:cubicBezTo>
                <a:cubicBezTo>
                  <a:pt x="6658580" y="1276566"/>
                  <a:pt x="6668530" y="1266118"/>
                  <a:pt x="6668281" y="1253928"/>
                </a:cubicBezTo>
                <a:cubicBezTo>
                  <a:pt x="6668033" y="1241614"/>
                  <a:pt x="6657833" y="1231788"/>
                  <a:pt x="6645519" y="1232036"/>
                </a:cubicBezTo>
                <a:cubicBezTo>
                  <a:pt x="6633205" y="1232285"/>
                  <a:pt x="6623254" y="1242485"/>
                  <a:pt x="6623503" y="1254799"/>
                </a:cubicBezTo>
                <a:close/>
                <a:moveTo>
                  <a:pt x="6736196" y="1231912"/>
                </a:moveTo>
                <a:cubicBezTo>
                  <a:pt x="6724007" y="1231539"/>
                  <a:pt x="6713433" y="1241490"/>
                  <a:pt x="6713061" y="1253555"/>
                </a:cubicBezTo>
                <a:cubicBezTo>
                  <a:pt x="6712687" y="1265496"/>
                  <a:pt x="6722887" y="1276318"/>
                  <a:pt x="6734952" y="1276691"/>
                </a:cubicBezTo>
                <a:cubicBezTo>
                  <a:pt x="6747142" y="1277064"/>
                  <a:pt x="6757466" y="1267237"/>
                  <a:pt x="6757839" y="1254923"/>
                </a:cubicBezTo>
                <a:cubicBezTo>
                  <a:pt x="6758212" y="1242609"/>
                  <a:pt x="6748510" y="1232285"/>
                  <a:pt x="6736196" y="1231912"/>
                </a:cubicBezTo>
                <a:close/>
                <a:moveTo>
                  <a:pt x="6820778" y="1231912"/>
                </a:moveTo>
                <a:cubicBezTo>
                  <a:pt x="6808588" y="1232658"/>
                  <a:pt x="6799135" y="1243355"/>
                  <a:pt x="6799757" y="1255545"/>
                </a:cubicBezTo>
                <a:cubicBezTo>
                  <a:pt x="6800503" y="1267859"/>
                  <a:pt x="6811076" y="1277313"/>
                  <a:pt x="6823266" y="1276566"/>
                </a:cubicBezTo>
                <a:cubicBezTo>
                  <a:pt x="6835083" y="1275820"/>
                  <a:pt x="6845282" y="1264501"/>
                  <a:pt x="6844536" y="1252809"/>
                </a:cubicBezTo>
                <a:cubicBezTo>
                  <a:pt x="6843790" y="1240743"/>
                  <a:pt x="6832844" y="1231041"/>
                  <a:pt x="6820653" y="1231788"/>
                </a:cubicBezTo>
                <a:close/>
                <a:moveTo>
                  <a:pt x="6934093" y="1255048"/>
                </a:moveTo>
                <a:cubicBezTo>
                  <a:pt x="6934591" y="1242858"/>
                  <a:pt x="6924888" y="1232409"/>
                  <a:pt x="6912574" y="1231912"/>
                </a:cubicBezTo>
                <a:cubicBezTo>
                  <a:pt x="6900260" y="1231415"/>
                  <a:pt x="6889812" y="1241117"/>
                  <a:pt x="6889314" y="1253306"/>
                </a:cubicBezTo>
                <a:cubicBezTo>
                  <a:pt x="6888817" y="1265496"/>
                  <a:pt x="6898643" y="1276193"/>
                  <a:pt x="6910833" y="1276691"/>
                </a:cubicBezTo>
                <a:cubicBezTo>
                  <a:pt x="6922774" y="1277188"/>
                  <a:pt x="6933720" y="1266989"/>
                  <a:pt x="6934093" y="1254923"/>
                </a:cubicBezTo>
                <a:close/>
                <a:moveTo>
                  <a:pt x="7001386" y="1231912"/>
                </a:moveTo>
                <a:cubicBezTo>
                  <a:pt x="6988947" y="1231912"/>
                  <a:pt x="6978996" y="1241614"/>
                  <a:pt x="6978872" y="1254053"/>
                </a:cubicBezTo>
                <a:cubicBezTo>
                  <a:pt x="6978747" y="1266367"/>
                  <a:pt x="6988698" y="1276566"/>
                  <a:pt x="7001012" y="1276815"/>
                </a:cubicBezTo>
                <a:cubicBezTo>
                  <a:pt x="7013078" y="1276939"/>
                  <a:pt x="7023650" y="1266615"/>
                  <a:pt x="7023775" y="1254426"/>
                </a:cubicBezTo>
                <a:cubicBezTo>
                  <a:pt x="7023775" y="1242236"/>
                  <a:pt x="7013824" y="1232036"/>
                  <a:pt x="7001510" y="1231912"/>
                </a:cubicBezTo>
                <a:close/>
                <a:moveTo>
                  <a:pt x="7086714" y="1231912"/>
                </a:moveTo>
                <a:cubicBezTo>
                  <a:pt x="7074400" y="1232534"/>
                  <a:pt x="7064822" y="1242982"/>
                  <a:pt x="7065320" y="1255172"/>
                </a:cubicBezTo>
                <a:cubicBezTo>
                  <a:pt x="7065942" y="1267113"/>
                  <a:pt x="7077012" y="1277313"/>
                  <a:pt x="7088828" y="1276691"/>
                </a:cubicBezTo>
                <a:cubicBezTo>
                  <a:pt x="7100894" y="1276069"/>
                  <a:pt x="7110720" y="1265247"/>
                  <a:pt x="7110098" y="1253057"/>
                </a:cubicBezTo>
                <a:cubicBezTo>
                  <a:pt x="7109476" y="1240868"/>
                  <a:pt x="7098904" y="1231290"/>
                  <a:pt x="7086714" y="1231788"/>
                </a:cubicBezTo>
                <a:close/>
                <a:moveTo>
                  <a:pt x="7177515" y="1231912"/>
                </a:moveTo>
                <a:cubicBezTo>
                  <a:pt x="7165201" y="1231788"/>
                  <a:pt x="7154877" y="1241738"/>
                  <a:pt x="7154753" y="1254053"/>
                </a:cubicBezTo>
                <a:cubicBezTo>
                  <a:pt x="7154628" y="1266118"/>
                  <a:pt x="7164953" y="1276691"/>
                  <a:pt x="7177142" y="1276815"/>
                </a:cubicBezTo>
                <a:cubicBezTo>
                  <a:pt x="7189332" y="1276815"/>
                  <a:pt x="7199531" y="1266864"/>
                  <a:pt x="7199656" y="1254550"/>
                </a:cubicBezTo>
                <a:cubicBezTo>
                  <a:pt x="7199656" y="1242112"/>
                  <a:pt x="7189953" y="1232161"/>
                  <a:pt x="7177515" y="1232036"/>
                </a:cubicBezTo>
                <a:close/>
                <a:moveTo>
                  <a:pt x="7266575" y="1231912"/>
                </a:moveTo>
                <a:cubicBezTo>
                  <a:pt x="7254261" y="1231912"/>
                  <a:pt x="7244186" y="1242236"/>
                  <a:pt x="7244310" y="1254426"/>
                </a:cubicBezTo>
                <a:cubicBezTo>
                  <a:pt x="7244434" y="1266615"/>
                  <a:pt x="7254883" y="1276939"/>
                  <a:pt x="7267072" y="1276691"/>
                </a:cubicBezTo>
                <a:cubicBezTo>
                  <a:pt x="7279263" y="1276566"/>
                  <a:pt x="7289338" y="1266242"/>
                  <a:pt x="7289089" y="1253928"/>
                </a:cubicBezTo>
                <a:cubicBezTo>
                  <a:pt x="7288964" y="1241614"/>
                  <a:pt x="7278889" y="1231788"/>
                  <a:pt x="7266575" y="1231788"/>
                </a:cubicBezTo>
                <a:close/>
                <a:moveTo>
                  <a:pt x="7375785" y="1255421"/>
                </a:moveTo>
                <a:cubicBezTo>
                  <a:pt x="7376531" y="1243107"/>
                  <a:pt x="7366954" y="1232658"/>
                  <a:pt x="7354640" y="1231912"/>
                </a:cubicBezTo>
                <a:cubicBezTo>
                  <a:pt x="7342450" y="1231290"/>
                  <a:pt x="7331753" y="1240743"/>
                  <a:pt x="7331007" y="1252933"/>
                </a:cubicBezTo>
                <a:cubicBezTo>
                  <a:pt x="7330260" y="1264999"/>
                  <a:pt x="7340086" y="1276069"/>
                  <a:pt x="7352152" y="1276691"/>
                </a:cubicBezTo>
                <a:cubicBezTo>
                  <a:pt x="7363845" y="1277313"/>
                  <a:pt x="7375163" y="1267113"/>
                  <a:pt x="7375785" y="1255297"/>
                </a:cubicBezTo>
                <a:close/>
                <a:moveTo>
                  <a:pt x="7420689" y="1254426"/>
                </a:moveTo>
                <a:cubicBezTo>
                  <a:pt x="7420689" y="1266740"/>
                  <a:pt x="7431012" y="1276815"/>
                  <a:pt x="7443202" y="1276691"/>
                </a:cubicBezTo>
                <a:cubicBezTo>
                  <a:pt x="7455392" y="1276566"/>
                  <a:pt x="7465716" y="1266118"/>
                  <a:pt x="7465467" y="1253928"/>
                </a:cubicBezTo>
                <a:cubicBezTo>
                  <a:pt x="7465343" y="1241738"/>
                  <a:pt x="7455018" y="1231663"/>
                  <a:pt x="7442704" y="1231912"/>
                </a:cubicBezTo>
                <a:cubicBezTo>
                  <a:pt x="7430390" y="1232036"/>
                  <a:pt x="7420564" y="1242112"/>
                  <a:pt x="7420564" y="1254426"/>
                </a:cubicBezTo>
                <a:close/>
                <a:moveTo>
                  <a:pt x="7531267" y="1231788"/>
                </a:moveTo>
                <a:cubicBezTo>
                  <a:pt x="7519077" y="1232534"/>
                  <a:pt x="7509624" y="1243231"/>
                  <a:pt x="7510245" y="1255421"/>
                </a:cubicBezTo>
                <a:cubicBezTo>
                  <a:pt x="7510992" y="1267735"/>
                  <a:pt x="7521565" y="1277188"/>
                  <a:pt x="7533754" y="1276442"/>
                </a:cubicBezTo>
                <a:cubicBezTo>
                  <a:pt x="7545571" y="1275696"/>
                  <a:pt x="7555771" y="1264377"/>
                  <a:pt x="7555025" y="1252684"/>
                </a:cubicBezTo>
                <a:cubicBezTo>
                  <a:pt x="7554278" y="1240619"/>
                  <a:pt x="7543332" y="1230917"/>
                  <a:pt x="7531143" y="1231663"/>
                </a:cubicBezTo>
                <a:close/>
                <a:moveTo>
                  <a:pt x="7644706" y="1253306"/>
                </a:moveTo>
                <a:cubicBezTo>
                  <a:pt x="7644209" y="1241241"/>
                  <a:pt x="7633512" y="1231290"/>
                  <a:pt x="7621322" y="1231788"/>
                </a:cubicBezTo>
                <a:cubicBezTo>
                  <a:pt x="7609132" y="1232285"/>
                  <a:pt x="7599430" y="1242733"/>
                  <a:pt x="7599928" y="1255048"/>
                </a:cubicBezTo>
                <a:cubicBezTo>
                  <a:pt x="7600425" y="1267362"/>
                  <a:pt x="7610749" y="1277064"/>
                  <a:pt x="7623063" y="1276566"/>
                </a:cubicBezTo>
                <a:cubicBezTo>
                  <a:pt x="7635004" y="1276069"/>
                  <a:pt x="7645328" y="1265123"/>
                  <a:pt x="7644830" y="1253306"/>
                </a:cubicBezTo>
                <a:close/>
                <a:moveTo>
                  <a:pt x="7709386" y="1231788"/>
                </a:moveTo>
                <a:cubicBezTo>
                  <a:pt x="7697197" y="1231415"/>
                  <a:pt x="7686625" y="1241365"/>
                  <a:pt x="7686251" y="1253431"/>
                </a:cubicBezTo>
                <a:cubicBezTo>
                  <a:pt x="7685877" y="1265372"/>
                  <a:pt x="7696077" y="1276193"/>
                  <a:pt x="7708143" y="1276566"/>
                </a:cubicBezTo>
                <a:cubicBezTo>
                  <a:pt x="7720332" y="1276939"/>
                  <a:pt x="7730657" y="1267113"/>
                  <a:pt x="7731029" y="1254799"/>
                </a:cubicBezTo>
                <a:cubicBezTo>
                  <a:pt x="7731403" y="1242485"/>
                  <a:pt x="7721700" y="1232161"/>
                  <a:pt x="7709386" y="1231788"/>
                </a:cubicBezTo>
                <a:close/>
                <a:moveTo>
                  <a:pt x="9459487" y="1253928"/>
                </a:moveTo>
                <a:cubicBezTo>
                  <a:pt x="9459487" y="1265994"/>
                  <a:pt x="9469812" y="1276442"/>
                  <a:pt x="9481877" y="1276566"/>
                </a:cubicBezTo>
                <a:cubicBezTo>
                  <a:pt x="9494067" y="1276566"/>
                  <a:pt x="9504266" y="1266491"/>
                  <a:pt x="9504266" y="1254177"/>
                </a:cubicBezTo>
                <a:cubicBezTo>
                  <a:pt x="9504266" y="1241738"/>
                  <a:pt x="9494440" y="1231788"/>
                  <a:pt x="9482001" y="1231663"/>
                </a:cubicBezTo>
                <a:cubicBezTo>
                  <a:pt x="9469687" y="1231663"/>
                  <a:pt x="9459487" y="1241614"/>
                  <a:pt x="9459363" y="1253804"/>
                </a:cubicBezTo>
                <a:close/>
                <a:moveTo>
                  <a:pt x="9373040" y="1254426"/>
                </a:moveTo>
                <a:cubicBezTo>
                  <a:pt x="9373040" y="1266740"/>
                  <a:pt x="9383364" y="1276815"/>
                  <a:pt x="9395553" y="1276566"/>
                </a:cubicBezTo>
                <a:cubicBezTo>
                  <a:pt x="9407744" y="1276442"/>
                  <a:pt x="9417942" y="1265869"/>
                  <a:pt x="9417819" y="1253804"/>
                </a:cubicBezTo>
                <a:cubicBezTo>
                  <a:pt x="9417694" y="1241614"/>
                  <a:pt x="9407245" y="1231663"/>
                  <a:pt x="9395056" y="1231788"/>
                </a:cubicBezTo>
                <a:cubicBezTo>
                  <a:pt x="9382742" y="1231912"/>
                  <a:pt x="9372915" y="1242112"/>
                  <a:pt x="9373040" y="1254426"/>
                </a:cubicBezTo>
                <a:close/>
                <a:moveTo>
                  <a:pt x="9304628" y="1231788"/>
                </a:moveTo>
                <a:cubicBezTo>
                  <a:pt x="9292438" y="1232534"/>
                  <a:pt x="9282860" y="1243231"/>
                  <a:pt x="9283606" y="1255421"/>
                </a:cubicBezTo>
                <a:cubicBezTo>
                  <a:pt x="9284228" y="1267735"/>
                  <a:pt x="9294801" y="1277313"/>
                  <a:pt x="9307115" y="1276566"/>
                </a:cubicBezTo>
                <a:cubicBezTo>
                  <a:pt x="9318932" y="1275944"/>
                  <a:pt x="9329132" y="1264625"/>
                  <a:pt x="9328510" y="1252933"/>
                </a:cubicBezTo>
                <a:cubicBezTo>
                  <a:pt x="9327888" y="1240868"/>
                  <a:pt x="9316818" y="1231166"/>
                  <a:pt x="9304752" y="1231788"/>
                </a:cubicBezTo>
                <a:close/>
                <a:moveTo>
                  <a:pt x="9216936" y="1231788"/>
                </a:moveTo>
                <a:cubicBezTo>
                  <a:pt x="9204622" y="1231415"/>
                  <a:pt x="9194298" y="1241117"/>
                  <a:pt x="9193925" y="1253431"/>
                </a:cubicBezTo>
                <a:cubicBezTo>
                  <a:pt x="9193552" y="1265621"/>
                  <a:pt x="9203502" y="1276193"/>
                  <a:pt x="9215568" y="1276566"/>
                </a:cubicBezTo>
                <a:cubicBezTo>
                  <a:pt x="9227509" y="1276939"/>
                  <a:pt x="9238331" y="1266740"/>
                  <a:pt x="9238704" y="1254675"/>
                </a:cubicBezTo>
                <a:cubicBezTo>
                  <a:pt x="9239077" y="1242485"/>
                  <a:pt x="9229250" y="1232161"/>
                  <a:pt x="9216936" y="1231788"/>
                </a:cubicBezTo>
                <a:close/>
                <a:moveTo>
                  <a:pt x="9125264" y="1231788"/>
                </a:moveTo>
                <a:cubicBezTo>
                  <a:pt x="9113075" y="1232534"/>
                  <a:pt x="9103621" y="1243355"/>
                  <a:pt x="9104368" y="1255545"/>
                </a:cubicBezTo>
                <a:cubicBezTo>
                  <a:pt x="9105114" y="1267859"/>
                  <a:pt x="9115811" y="1277313"/>
                  <a:pt x="9128000" y="1276566"/>
                </a:cubicBezTo>
                <a:cubicBezTo>
                  <a:pt x="9139942" y="1275820"/>
                  <a:pt x="9149892" y="1264501"/>
                  <a:pt x="9149146" y="1252684"/>
                </a:cubicBezTo>
                <a:cubicBezTo>
                  <a:pt x="9148400" y="1240619"/>
                  <a:pt x="9137329" y="1230917"/>
                  <a:pt x="9125140" y="1231788"/>
                </a:cubicBezTo>
                <a:close/>
                <a:moveTo>
                  <a:pt x="9017547" y="1252933"/>
                </a:moveTo>
                <a:cubicBezTo>
                  <a:pt x="9016924" y="1264625"/>
                  <a:pt x="9027124" y="1275944"/>
                  <a:pt x="9038941" y="1276566"/>
                </a:cubicBezTo>
                <a:cubicBezTo>
                  <a:pt x="9051255" y="1277313"/>
                  <a:pt x="9061704" y="1267735"/>
                  <a:pt x="9062450" y="1255421"/>
                </a:cubicBezTo>
                <a:cubicBezTo>
                  <a:pt x="9063072" y="1243231"/>
                  <a:pt x="9053618" y="1232534"/>
                  <a:pt x="9041429" y="1231788"/>
                </a:cubicBezTo>
                <a:cubicBezTo>
                  <a:pt x="9029363" y="1231041"/>
                  <a:pt x="9018293" y="1240868"/>
                  <a:pt x="9017671" y="1252933"/>
                </a:cubicBezTo>
                <a:close/>
                <a:moveTo>
                  <a:pt x="8972892" y="1254550"/>
                </a:moveTo>
                <a:cubicBezTo>
                  <a:pt x="8972892" y="1242236"/>
                  <a:pt x="8963190" y="1232036"/>
                  <a:pt x="8950876" y="1231912"/>
                </a:cubicBezTo>
                <a:cubicBezTo>
                  <a:pt x="8938562" y="1231663"/>
                  <a:pt x="8928238" y="1241738"/>
                  <a:pt x="8928114" y="1253928"/>
                </a:cubicBezTo>
                <a:cubicBezTo>
                  <a:pt x="8927989" y="1265994"/>
                  <a:pt x="8938189" y="1276566"/>
                  <a:pt x="8950379" y="1276691"/>
                </a:cubicBezTo>
                <a:cubicBezTo>
                  <a:pt x="8962568" y="1276815"/>
                  <a:pt x="8972892" y="1266864"/>
                  <a:pt x="8973017" y="1254550"/>
                </a:cubicBezTo>
                <a:close/>
                <a:moveTo>
                  <a:pt x="8862438" y="1276815"/>
                </a:moveTo>
                <a:cubicBezTo>
                  <a:pt x="8874504" y="1276069"/>
                  <a:pt x="8884205" y="1264999"/>
                  <a:pt x="8883459" y="1252809"/>
                </a:cubicBezTo>
                <a:cubicBezTo>
                  <a:pt x="8882713" y="1240619"/>
                  <a:pt x="8871891" y="1231166"/>
                  <a:pt x="8859702" y="1231912"/>
                </a:cubicBezTo>
                <a:cubicBezTo>
                  <a:pt x="8847387" y="1232658"/>
                  <a:pt x="8837935" y="1243231"/>
                  <a:pt x="8838681" y="1255545"/>
                </a:cubicBezTo>
                <a:cubicBezTo>
                  <a:pt x="8839427" y="1267362"/>
                  <a:pt x="8850746" y="1277561"/>
                  <a:pt x="8862438" y="1276815"/>
                </a:cubicBezTo>
                <a:close/>
                <a:moveTo>
                  <a:pt x="8773005" y="1231912"/>
                </a:moveTo>
                <a:cubicBezTo>
                  <a:pt x="8760815" y="1232658"/>
                  <a:pt x="8751362" y="1243480"/>
                  <a:pt x="8752108" y="1255670"/>
                </a:cubicBezTo>
                <a:cubicBezTo>
                  <a:pt x="8752855" y="1267984"/>
                  <a:pt x="8763552" y="1277437"/>
                  <a:pt x="8775742" y="1276691"/>
                </a:cubicBezTo>
                <a:cubicBezTo>
                  <a:pt x="8787682" y="1275944"/>
                  <a:pt x="8797633" y="1264625"/>
                  <a:pt x="8796887" y="1252809"/>
                </a:cubicBezTo>
                <a:cubicBezTo>
                  <a:pt x="8796140" y="1240743"/>
                  <a:pt x="8785071" y="1231041"/>
                  <a:pt x="8772880" y="1231912"/>
                </a:cubicBezTo>
                <a:close/>
                <a:moveTo>
                  <a:pt x="8684194" y="1231912"/>
                </a:moveTo>
                <a:cubicBezTo>
                  <a:pt x="8671880" y="1232285"/>
                  <a:pt x="8662178" y="1242609"/>
                  <a:pt x="8662551" y="1254923"/>
                </a:cubicBezTo>
                <a:cubicBezTo>
                  <a:pt x="8662924" y="1267237"/>
                  <a:pt x="8673248" y="1277064"/>
                  <a:pt x="8685438" y="1276691"/>
                </a:cubicBezTo>
                <a:cubicBezTo>
                  <a:pt x="8697503" y="1276318"/>
                  <a:pt x="8707703" y="1265621"/>
                  <a:pt x="8707330" y="1253555"/>
                </a:cubicBezTo>
                <a:cubicBezTo>
                  <a:pt x="8706956" y="1241365"/>
                  <a:pt x="8696384" y="1231539"/>
                  <a:pt x="8684194" y="1231912"/>
                </a:cubicBezTo>
                <a:close/>
                <a:moveTo>
                  <a:pt x="8594014" y="1231912"/>
                </a:moveTo>
                <a:cubicBezTo>
                  <a:pt x="8581825" y="1232658"/>
                  <a:pt x="8572247" y="1243355"/>
                  <a:pt x="8572993" y="1255545"/>
                </a:cubicBezTo>
                <a:cubicBezTo>
                  <a:pt x="8573616" y="1267859"/>
                  <a:pt x="8584188" y="1277437"/>
                  <a:pt x="8596502" y="1276691"/>
                </a:cubicBezTo>
                <a:cubicBezTo>
                  <a:pt x="8608319" y="1276069"/>
                  <a:pt x="8618519" y="1264750"/>
                  <a:pt x="8617897" y="1253057"/>
                </a:cubicBezTo>
                <a:cubicBezTo>
                  <a:pt x="8617274" y="1240992"/>
                  <a:pt x="8606205" y="1231290"/>
                  <a:pt x="8594139" y="1231912"/>
                </a:cubicBezTo>
                <a:close/>
                <a:moveTo>
                  <a:pt x="8510054" y="1276815"/>
                </a:moveTo>
                <a:cubicBezTo>
                  <a:pt x="8522120" y="1276069"/>
                  <a:pt x="8531822" y="1264999"/>
                  <a:pt x="8531075" y="1252809"/>
                </a:cubicBezTo>
                <a:cubicBezTo>
                  <a:pt x="8530329" y="1240619"/>
                  <a:pt x="8519508" y="1231166"/>
                  <a:pt x="8507318" y="1231912"/>
                </a:cubicBezTo>
                <a:cubicBezTo>
                  <a:pt x="8495004" y="1232658"/>
                  <a:pt x="8485551" y="1243231"/>
                  <a:pt x="8486297" y="1255545"/>
                </a:cubicBezTo>
                <a:cubicBezTo>
                  <a:pt x="8487043" y="1267362"/>
                  <a:pt x="8498362" y="1277561"/>
                  <a:pt x="8510054" y="1276815"/>
                </a:cubicBezTo>
                <a:close/>
                <a:moveTo>
                  <a:pt x="8418756" y="1231912"/>
                </a:moveTo>
                <a:cubicBezTo>
                  <a:pt x="8406442" y="1231912"/>
                  <a:pt x="8396367" y="1242236"/>
                  <a:pt x="8396615" y="1254426"/>
                </a:cubicBezTo>
                <a:cubicBezTo>
                  <a:pt x="8396739" y="1266615"/>
                  <a:pt x="8407312" y="1276815"/>
                  <a:pt x="8419378" y="1276691"/>
                </a:cubicBezTo>
                <a:cubicBezTo>
                  <a:pt x="8431567" y="1276566"/>
                  <a:pt x="8441518" y="1266118"/>
                  <a:pt x="8441394" y="1253928"/>
                </a:cubicBezTo>
                <a:cubicBezTo>
                  <a:pt x="8441270" y="1241614"/>
                  <a:pt x="8431070" y="1231788"/>
                  <a:pt x="8418756" y="1231912"/>
                </a:cubicBezTo>
                <a:close/>
                <a:moveTo>
                  <a:pt x="8330691" y="1231912"/>
                </a:moveTo>
                <a:cubicBezTo>
                  <a:pt x="8318502" y="1231166"/>
                  <a:pt x="8307556" y="1240992"/>
                  <a:pt x="8306934" y="1253057"/>
                </a:cubicBezTo>
                <a:cubicBezTo>
                  <a:pt x="8306311" y="1264750"/>
                  <a:pt x="8316387" y="1276069"/>
                  <a:pt x="8328328" y="1276691"/>
                </a:cubicBezTo>
                <a:cubicBezTo>
                  <a:pt x="8340642" y="1277437"/>
                  <a:pt x="8351091" y="1267859"/>
                  <a:pt x="8351837" y="1255545"/>
                </a:cubicBezTo>
                <a:cubicBezTo>
                  <a:pt x="8352459" y="1243355"/>
                  <a:pt x="8343005" y="1232658"/>
                  <a:pt x="8330816" y="1231912"/>
                </a:cubicBezTo>
                <a:close/>
                <a:moveTo>
                  <a:pt x="8262279" y="1252933"/>
                </a:moveTo>
                <a:cubicBezTo>
                  <a:pt x="8261533" y="1240743"/>
                  <a:pt x="8250836" y="1231290"/>
                  <a:pt x="8238646" y="1231912"/>
                </a:cubicBezTo>
                <a:cubicBezTo>
                  <a:pt x="8226332" y="1232658"/>
                  <a:pt x="8216878" y="1243231"/>
                  <a:pt x="8217625" y="1255421"/>
                </a:cubicBezTo>
                <a:cubicBezTo>
                  <a:pt x="8218372" y="1267237"/>
                  <a:pt x="8229690" y="1277437"/>
                  <a:pt x="8241383" y="1276691"/>
                </a:cubicBezTo>
                <a:cubicBezTo>
                  <a:pt x="8253448" y="1275944"/>
                  <a:pt x="8263150" y="1264999"/>
                  <a:pt x="8262404" y="1252809"/>
                </a:cubicBezTo>
                <a:close/>
                <a:moveTo>
                  <a:pt x="8151950" y="1231912"/>
                </a:moveTo>
                <a:cubicBezTo>
                  <a:pt x="8139760" y="1232658"/>
                  <a:pt x="8130307" y="1243480"/>
                  <a:pt x="8131053" y="1255670"/>
                </a:cubicBezTo>
                <a:cubicBezTo>
                  <a:pt x="8131799" y="1267984"/>
                  <a:pt x="8142496" y="1277437"/>
                  <a:pt x="8154686" y="1276691"/>
                </a:cubicBezTo>
                <a:cubicBezTo>
                  <a:pt x="8166627" y="1275944"/>
                  <a:pt x="8176578" y="1264625"/>
                  <a:pt x="8175831" y="1252809"/>
                </a:cubicBezTo>
                <a:cubicBezTo>
                  <a:pt x="8175085" y="1240743"/>
                  <a:pt x="8164015" y="1231041"/>
                  <a:pt x="8151825" y="1231912"/>
                </a:cubicBezTo>
                <a:close/>
                <a:moveTo>
                  <a:pt x="13208584" y="1231912"/>
                </a:moveTo>
                <a:cubicBezTo>
                  <a:pt x="13196395" y="1231166"/>
                  <a:pt x="13185449" y="1240992"/>
                  <a:pt x="13184828" y="1253057"/>
                </a:cubicBezTo>
                <a:cubicBezTo>
                  <a:pt x="13184205" y="1264750"/>
                  <a:pt x="13194280" y="1276069"/>
                  <a:pt x="13206222" y="1276691"/>
                </a:cubicBezTo>
                <a:cubicBezTo>
                  <a:pt x="13218536" y="1277437"/>
                  <a:pt x="13228984" y="1267859"/>
                  <a:pt x="13229731" y="1255545"/>
                </a:cubicBezTo>
                <a:cubicBezTo>
                  <a:pt x="13230352" y="1243355"/>
                  <a:pt x="13220898" y="1232658"/>
                  <a:pt x="13208709" y="1231912"/>
                </a:cubicBezTo>
                <a:close/>
                <a:moveTo>
                  <a:pt x="2477741" y="1231912"/>
                </a:moveTo>
                <a:cubicBezTo>
                  <a:pt x="2465427" y="1232285"/>
                  <a:pt x="2455600" y="1242609"/>
                  <a:pt x="2455974" y="1254799"/>
                </a:cubicBezTo>
                <a:cubicBezTo>
                  <a:pt x="2456347" y="1266864"/>
                  <a:pt x="2467044" y="1277064"/>
                  <a:pt x="2479109" y="1276691"/>
                </a:cubicBezTo>
                <a:cubicBezTo>
                  <a:pt x="2491299" y="1276318"/>
                  <a:pt x="2501125" y="1265745"/>
                  <a:pt x="2500752" y="1253555"/>
                </a:cubicBezTo>
                <a:cubicBezTo>
                  <a:pt x="2500379" y="1241241"/>
                  <a:pt x="2490055" y="1231539"/>
                  <a:pt x="2477741" y="1231912"/>
                </a:cubicBezTo>
                <a:close/>
                <a:moveTo>
                  <a:pt x="2389054" y="1231912"/>
                </a:moveTo>
                <a:cubicBezTo>
                  <a:pt x="2376740" y="1231788"/>
                  <a:pt x="2366541" y="1241738"/>
                  <a:pt x="2366292" y="1254053"/>
                </a:cubicBezTo>
                <a:cubicBezTo>
                  <a:pt x="2366167" y="1266118"/>
                  <a:pt x="2376491" y="1276691"/>
                  <a:pt x="2388681" y="1276815"/>
                </a:cubicBezTo>
                <a:cubicBezTo>
                  <a:pt x="2400871" y="1276815"/>
                  <a:pt x="2411070" y="1266864"/>
                  <a:pt x="2411195" y="1254550"/>
                </a:cubicBezTo>
                <a:cubicBezTo>
                  <a:pt x="2411195" y="1242112"/>
                  <a:pt x="2401493" y="1232161"/>
                  <a:pt x="2389054" y="1232036"/>
                </a:cubicBezTo>
                <a:close/>
                <a:moveTo>
                  <a:pt x="2302358" y="1231912"/>
                </a:moveTo>
                <a:cubicBezTo>
                  <a:pt x="2289919" y="1231912"/>
                  <a:pt x="2280093" y="1241738"/>
                  <a:pt x="2279968" y="1254177"/>
                </a:cubicBezTo>
                <a:cubicBezTo>
                  <a:pt x="2279968" y="1266491"/>
                  <a:pt x="2290044" y="1276691"/>
                  <a:pt x="2302233" y="1276691"/>
                </a:cubicBezTo>
                <a:cubicBezTo>
                  <a:pt x="2314299" y="1276691"/>
                  <a:pt x="2324747" y="1266367"/>
                  <a:pt x="2324747" y="1254177"/>
                </a:cubicBezTo>
                <a:cubicBezTo>
                  <a:pt x="2324747" y="1241987"/>
                  <a:pt x="2314547" y="1231788"/>
                  <a:pt x="2302358" y="1231912"/>
                </a:cubicBezTo>
                <a:close/>
                <a:moveTo>
                  <a:pt x="7951938" y="1253057"/>
                </a:moveTo>
                <a:cubicBezTo>
                  <a:pt x="7951316" y="1265247"/>
                  <a:pt x="7961018" y="1276193"/>
                  <a:pt x="7973083" y="1276815"/>
                </a:cubicBezTo>
                <a:cubicBezTo>
                  <a:pt x="7984900" y="1277437"/>
                  <a:pt x="7996094" y="1267237"/>
                  <a:pt x="7996717" y="1255421"/>
                </a:cubicBezTo>
                <a:cubicBezTo>
                  <a:pt x="7997339" y="1243107"/>
                  <a:pt x="7987885" y="1232658"/>
                  <a:pt x="7975447" y="1232036"/>
                </a:cubicBezTo>
                <a:cubicBezTo>
                  <a:pt x="7963257" y="1231415"/>
                  <a:pt x="7952560" y="1240992"/>
                  <a:pt x="7951938" y="1253182"/>
                </a:cubicBezTo>
                <a:close/>
                <a:moveTo>
                  <a:pt x="2213049" y="1231912"/>
                </a:moveTo>
                <a:cubicBezTo>
                  <a:pt x="2200611" y="1231912"/>
                  <a:pt x="2190660" y="1241614"/>
                  <a:pt x="2190535" y="1254053"/>
                </a:cubicBezTo>
                <a:cubicBezTo>
                  <a:pt x="2190411" y="1266367"/>
                  <a:pt x="2200362" y="1276566"/>
                  <a:pt x="2212676" y="1276815"/>
                </a:cubicBezTo>
                <a:cubicBezTo>
                  <a:pt x="2224741" y="1276939"/>
                  <a:pt x="2235314" y="1266615"/>
                  <a:pt x="2235438" y="1254426"/>
                </a:cubicBezTo>
                <a:cubicBezTo>
                  <a:pt x="2235438" y="1242236"/>
                  <a:pt x="2225488" y="1232036"/>
                  <a:pt x="2213174" y="1231912"/>
                </a:cubicBezTo>
                <a:close/>
                <a:moveTo>
                  <a:pt x="1768620" y="1231912"/>
                </a:moveTo>
                <a:cubicBezTo>
                  <a:pt x="1756431" y="1231539"/>
                  <a:pt x="1745858" y="1241490"/>
                  <a:pt x="1745485" y="1253555"/>
                </a:cubicBezTo>
                <a:cubicBezTo>
                  <a:pt x="1745112" y="1265496"/>
                  <a:pt x="1755311" y="1276318"/>
                  <a:pt x="1767376" y="1276691"/>
                </a:cubicBezTo>
                <a:cubicBezTo>
                  <a:pt x="1779566" y="1277064"/>
                  <a:pt x="1789890" y="1267237"/>
                  <a:pt x="1790263" y="1254923"/>
                </a:cubicBezTo>
                <a:cubicBezTo>
                  <a:pt x="1790637" y="1242609"/>
                  <a:pt x="1780935" y="1232285"/>
                  <a:pt x="1768620" y="1231912"/>
                </a:cubicBezTo>
                <a:close/>
                <a:moveTo>
                  <a:pt x="2123492" y="1231912"/>
                </a:moveTo>
                <a:cubicBezTo>
                  <a:pt x="2111177" y="1231788"/>
                  <a:pt x="2100978" y="1241614"/>
                  <a:pt x="2100854" y="1253928"/>
                </a:cubicBezTo>
                <a:cubicBezTo>
                  <a:pt x="2100605" y="1266242"/>
                  <a:pt x="2110680" y="1276566"/>
                  <a:pt x="2122870" y="1276691"/>
                </a:cubicBezTo>
                <a:cubicBezTo>
                  <a:pt x="2134935" y="1276815"/>
                  <a:pt x="2145508" y="1266615"/>
                  <a:pt x="2145632" y="1254426"/>
                </a:cubicBezTo>
                <a:cubicBezTo>
                  <a:pt x="2145757" y="1242236"/>
                  <a:pt x="2135806" y="1231912"/>
                  <a:pt x="2123492" y="1231788"/>
                </a:cubicBezTo>
                <a:close/>
                <a:moveTo>
                  <a:pt x="13271649" y="1254301"/>
                </a:moveTo>
                <a:cubicBezTo>
                  <a:pt x="13271649" y="1266615"/>
                  <a:pt x="13281723" y="1276815"/>
                  <a:pt x="13293912" y="1276691"/>
                </a:cubicBezTo>
                <a:cubicBezTo>
                  <a:pt x="13305979" y="1276691"/>
                  <a:pt x="13316427" y="1266242"/>
                  <a:pt x="13316427" y="1254177"/>
                </a:cubicBezTo>
                <a:cubicBezTo>
                  <a:pt x="13316427" y="1241987"/>
                  <a:pt x="13306226" y="1231912"/>
                  <a:pt x="13293912" y="1231912"/>
                </a:cubicBezTo>
                <a:cubicBezTo>
                  <a:pt x="13281474" y="1231912"/>
                  <a:pt x="13271649" y="1241863"/>
                  <a:pt x="13271649" y="1254301"/>
                </a:cubicBezTo>
                <a:close/>
                <a:moveTo>
                  <a:pt x="13383720" y="1231912"/>
                </a:moveTo>
                <a:cubicBezTo>
                  <a:pt x="13371281" y="1231912"/>
                  <a:pt x="13361330" y="1241738"/>
                  <a:pt x="13361205" y="1254053"/>
                </a:cubicBezTo>
                <a:cubicBezTo>
                  <a:pt x="13361205" y="1266367"/>
                  <a:pt x="13371157" y="1276566"/>
                  <a:pt x="13383346" y="1276691"/>
                </a:cubicBezTo>
                <a:cubicBezTo>
                  <a:pt x="13395411" y="1276691"/>
                  <a:pt x="13405859" y="1266491"/>
                  <a:pt x="13405984" y="1254301"/>
                </a:cubicBezTo>
                <a:cubicBezTo>
                  <a:pt x="13405984" y="1242112"/>
                  <a:pt x="13395909" y="1231912"/>
                  <a:pt x="13383720" y="1231912"/>
                </a:cubicBezTo>
                <a:close/>
                <a:moveTo>
                  <a:pt x="1856934" y="1231912"/>
                </a:moveTo>
                <a:cubicBezTo>
                  <a:pt x="1844620" y="1232285"/>
                  <a:pt x="1834793" y="1242609"/>
                  <a:pt x="1835167" y="1254799"/>
                </a:cubicBezTo>
                <a:cubicBezTo>
                  <a:pt x="1835540" y="1266864"/>
                  <a:pt x="1846237" y="1277064"/>
                  <a:pt x="1858302" y="1276691"/>
                </a:cubicBezTo>
                <a:cubicBezTo>
                  <a:pt x="1870492" y="1276318"/>
                  <a:pt x="1880318" y="1265745"/>
                  <a:pt x="1879945" y="1253555"/>
                </a:cubicBezTo>
                <a:cubicBezTo>
                  <a:pt x="1879572" y="1241241"/>
                  <a:pt x="1869248" y="1231539"/>
                  <a:pt x="1856934" y="1231912"/>
                </a:cubicBezTo>
                <a:close/>
                <a:moveTo>
                  <a:pt x="13119152" y="1231912"/>
                </a:moveTo>
                <a:cubicBezTo>
                  <a:pt x="13106963" y="1231166"/>
                  <a:pt x="13096017" y="1240992"/>
                  <a:pt x="13095394" y="1253057"/>
                </a:cubicBezTo>
                <a:cubicBezTo>
                  <a:pt x="13094771" y="1264750"/>
                  <a:pt x="13104847" y="1276069"/>
                  <a:pt x="13116788" y="1276691"/>
                </a:cubicBezTo>
                <a:cubicBezTo>
                  <a:pt x="13129102" y="1277437"/>
                  <a:pt x="13139551" y="1267859"/>
                  <a:pt x="13140297" y="1255545"/>
                </a:cubicBezTo>
                <a:cubicBezTo>
                  <a:pt x="13140919" y="1243355"/>
                  <a:pt x="13131466" y="1232658"/>
                  <a:pt x="13119277" y="1231912"/>
                </a:cubicBezTo>
                <a:close/>
                <a:moveTo>
                  <a:pt x="13029718" y="1231912"/>
                </a:moveTo>
                <a:cubicBezTo>
                  <a:pt x="13017653" y="1231166"/>
                  <a:pt x="13006458" y="1240868"/>
                  <a:pt x="13005713" y="1252809"/>
                </a:cubicBezTo>
                <a:cubicBezTo>
                  <a:pt x="13004966" y="1264501"/>
                  <a:pt x="13015042" y="1275820"/>
                  <a:pt x="13026858" y="1276691"/>
                </a:cubicBezTo>
                <a:cubicBezTo>
                  <a:pt x="13039172" y="1277437"/>
                  <a:pt x="13049744" y="1268108"/>
                  <a:pt x="13050491" y="1255670"/>
                </a:cubicBezTo>
                <a:cubicBezTo>
                  <a:pt x="13051237" y="1243480"/>
                  <a:pt x="13041785" y="1232658"/>
                  <a:pt x="13029594" y="1231912"/>
                </a:cubicBezTo>
                <a:close/>
                <a:moveTo>
                  <a:pt x="12939414" y="1231912"/>
                </a:moveTo>
                <a:cubicBezTo>
                  <a:pt x="12927225" y="1231539"/>
                  <a:pt x="12916652" y="1241490"/>
                  <a:pt x="12916279" y="1253555"/>
                </a:cubicBezTo>
                <a:cubicBezTo>
                  <a:pt x="12915905" y="1265496"/>
                  <a:pt x="12926106" y="1276318"/>
                  <a:pt x="12938171" y="1276691"/>
                </a:cubicBezTo>
                <a:cubicBezTo>
                  <a:pt x="12950360" y="1277064"/>
                  <a:pt x="12960685" y="1267237"/>
                  <a:pt x="12961057" y="1254923"/>
                </a:cubicBezTo>
                <a:cubicBezTo>
                  <a:pt x="12961431" y="1242609"/>
                  <a:pt x="12951728" y="1232285"/>
                  <a:pt x="12939414" y="1231912"/>
                </a:cubicBezTo>
                <a:close/>
                <a:moveTo>
                  <a:pt x="12829832" y="1254550"/>
                </a:moveTo>
                <a:cubicBezTo>
                  <a:pt x="12829832" y="1266864"/>
                  <a:pt x="12840155" y="1276939"/>
                  <a:pt x="12852345" y="1276815"/>
                </a:cubicBezTo>
                <a:cubicBezTo>
                  <a:pt x="12864536" y="1276691"/>
                  <a:pt x="12874859" y="1266242"/>
                  <a:pt x="12874610" y="1254053"/>
                </a:cubicBezTo>
                <a:cubicBezTo>
                  <a:pt x="12874486" y="1241863"/>
                  <a:pt x="12864162" y="1231788"/>
                  <a:pt x="12851848" y="1232036"/>
                </a:cubicBezTo>
                <a:cubicBezTo>
                  <a:pt x="12839534" y="1232161"/>
                  <a:pt x="12829707" y="1242236"/>
                  <a:pt x="12829707" y="1254550"/>
                </a:cubicBezTo>
                <a:close/>
                <a:moveTo>
                  <a:pt x="12740273" y="1254550"/>
                </a:moveTo>
                <a:cubicBezTo>
                  <a:pt x="12740273" y="1266864"/>
                  <a:pt x="12750474" y="1276939"/>
                  <a:pt x="12762663" y="1276815"/>
                </a:cubicBezTo>
                <a:cubicBezTo>
                  <a:pt x="12774853" y="1276815"/>
                  <a:pt x="12785178" y="1266242"/>
                  <a:pt x="12785053" y="1254177"/>
                </a:cubicBezTo>
                <a:cubicBezTo>
                  <a:pt x="12785053" y="1241987"/>
                  <a:pt x="12774728" y="1231912"/>
                  <a:pt x="12762414" y="1232036"/>
                </a:cubicBezTo>
                <a:cubicBezTo>
                  <a:pt x="12750100" y="1232036"/>
                  <a:pt x="12740150" y="1242112"/>
                  <a:pt x="12740273" y="1254550"/>
                </a:cubicBezTo>
                <a:close/>
                <a:moveTo>
                  <a:pt x="12650717" y="1253182"/>
                </a:moveTo>
                <a:cubicBezTo>
                  <a:pt x="12650094" y="1265372"/>
                  <a:pt x="12659796" y="1276318"/>
                  <a:pt x="12671861" y="1276939"/>
                </a:cubicBezTo>
                <a:cubicBezTo>
                  <a:pt x="12683679" y="1277561"/>
                  <a:pt x="12694874" y="1267362"/>
                  <a:pt x="12695495" y="1255545"/>
                </a:cubicBezTo>
                <a:cubicBezTo>
                  <a:pt x="12696118" y="1243231"/>
                  <a:pt x="12686664" y="1232783"/>
                  <a:pt x="12674226" y="1232161"/>
                </a:cubicBezTo>
                <a:cubicBezTo>
                  <a:pt x="12662036" y="1231539"/>
                  <a:pt x="12651339" y="1241117"/>
                  <a:pt x="12650717" y="1253306"/>
                </a:cubicBezTo>
                <a:close/>
                <a:moveTo>
                  <a:pt x="12587901" y="1231912"/>
                </a:moveTo>
                <a:cubicBezTo>
                  <a:pt x="12575836" y="1231166"/>
                  <a:pt x="12564641" y="1240868"/>
                  <a:pt x="12563896" y="1252809"/>
                </a:cubicBezTo>
                <a:cubicBezTo>
                  <a:pt x="12563149" y="1264501"/>
                  <a:pt x="12573225" y="1275820"/>
                  <a:pt x="12585041" y="1276691"/>
                </a:cubicBezTo>
                <a:cubicBezTo>
                  <a:pt x="12597355" y="1277437"/>
                  <a:pt x="12607929" y="1268108"/>
                  <a:pt x="12608674" y="1255670"/>
                </a:cubicBezTo>
                <a:cubicBezTo>
                  <a:pt x="12609421" y="1243480"/>
                  <a:pt x="12599968" y="1232658"/>
                  <a:pt x="12587778" y="1231912"/>
                </a:cubicBezTo>
                <a:close/>
                <a:moveTo>
                  <a:pt x="12519242" y="1254550"/>
                </a:moveTo>
                <a:cubicBezTo>
                  <a:pt x="12519242" y="1242236"/>
                  <a:pt x="12509540" y="1232161"/>
                  <a:pt x="12497101" y="1232036"/>
                </a:cubicBezTo>
                <a:cubicBezTo>
                  <a:pt x="12484787" y="1231912"/>
                  <a:pt x="12474462" y="1241863"/>
                  <a:pt x="12474338" y="1254053"/>
                </a:cubicBezTo>
                <a:cubicBezTo>
                  <a:pt x="12474215" y="1266118"/>
                  <a:pt x="12484538" y="1276691"/>
                  <a:pt x="12496603" y="1276815"/>
                </a:cubicBezTo>
                <a:cubicBezTo>
                  <a:pt x="12508793" y="1276939"/>
                  <a:pt x="12518993" y="1266864"/>
                  <a:pt x="12519117" y="1254550"/>
                </a:cubicBezTo>
                <a:close/>
                <a:moveTo>
                  <a:pt x="12408663" y="1231912"/>
                </a:moveTo>
                <a:cubicBezTo>
                  <a:pt x="12396474" y="1231166"/>
                  <a:pt x="12385528" y="1240992"/>
                  <a:pt x="12384905" y="1253057"/>
                </a:cubicBezTo>
                <a:cubicBezTo>
                  <a:pt x="12384283" y="1264750"/>
                  <a:pt x="12394359" y="1276069"/>
                  <a:pt x="12406299" y="1276691"/>
                </a:cubicBezTo>
                <a:cubicBezTo>
                  <a:pt x="12418613" y="1277437"/>
                  <a:pt x="12429063" y="1267859"/>
                  <a:pt x="12429808" y="1255545"/>
                </a:cubicBezTo>
                <a:cubicBezTo>
                  <a:pt x="12430431" y="1243355"/>
                  <a:pt x="12420977" y="1232658"/>
                  <a:pt x="12408788" y="1231912"/>
                </a:cubicBezTo>
                <a:close/>
                <a:moveTo>
                  <a:pt x="12343236" y="1254675"/>
                </a:moveTo>
                <a:cubicBezTo>
                  <a:pt x="12343486" y="1242485"/>
                  <a:pt x="12333534" y="1232161"/>
                  <a:pt x="12321220" y="1231912"/>
                </a:cubicBezTo>
                <a:cubicBezTo>
                  <a:pt x="12308906" y="1231663"/>
                  <a:pt x="12298706" y="1241490"/>
                  <a:pt x="12298458" y="1253804"/>
                </a:cubicBezTo>
                <a:cubicBezTo>
                  <a:pt x="12298209" y="1265994"/>
                  <a:pt x="12308159" y="1276442"/>
                  <a:pt x="12320350" y="1276691"/>
                </a:cubicBezTo>
                <a:cubicBezTo>
                  <a:pt x="12332415" y="1276939"/>
                  <a:pt x="12342987" y="1266740"/>
                  <a:pt x="12343236" y="1254550"/>
                </a:cubicBezTo>
                <a:close/>
                <a:moveTo>
                  <a:pt x="12232782" y="1232036"/>
                </a:moveTo>
                <a:cubicBezTo>
                  <a:pt x="12220592" y="1231166"/>
                  <a:pt x="12209771" y="1240619"/>
                  <a:pt x="12208900" y="1252809"/>
                </a:cubicBezTo>
                <a:cubicBezTo>
                  <a:pt x="12208030" y="1264999"/>
                  <a:pt x="12217607" y="1276069"/>
                  <a:pt x="12229673" y="1276939"/>
                </a:cubicBezTo>
                <a:cubicBezTo>
                  <a:pt x="12241489" y="1277810"/>
                  <a:pt x="12252808" y="1267859"/>
                  <a:pt x="12253679" y="1255918"/>
                </a:cubicBezTo>
                <a:cubicBezTo>
                  <a:pt x="12254550" y="1243729"/>
                  <a:pt x="12245221" y="1233031"/>
                  <a:pt x="12232907" y="1232161"/>
                </a:cubicBezTo>
                <a:close/>
                <a:moveTo>
                  <a:pt x="12142727" y="1232036"/>
                </a:moveTo>
                <a:cubicBezTo>
                  <a:pt x="12130537" y="1231415"/>
                  <a:pt x="12119840" y="1240992"/>
                  <a:pt x="12119343" y="1253306"/>
                </a:cubicBezTo>
                <a:cubicBezTo>
                  <a:pt x="12118720" y="1265496"/>
                  <a:pt x="12128547" y="1276318"/>
                  <a:pt x="12140612" y="1276939"/>
                </a:cubicBezTo>
                <a:cubicBezTo>
                  <a:pt x="12152429" y="1277561"/>
                  <a:pt x="12163500" y="1267362"/>
                  <a:pt x="12164121" y="1255421"/>
                </a:cubicBezTo>
                <a:cubicBezTo>
                  <a:pt x="12164743" y="1243231"/>
                  <a:pt x="12155166" y="1232658"/>
                  <a:pt x="12142727" y="1232161"/>
                </a:cubicBezTo>
                <a:close/>
                <a:moveTo>
                  <a:pt x="12050682" y="1232036"/>
                </a:moveTo>
                <a:cubicBezTo>
                  <a:pt x="12038493" y="1232783"/>
                  <a:pt x="12029039" y="1243604"/>
                  <a:pt x="12029785" y="1255794"/>
                </a:cubicBezTo>
                <a:cubicBezTo>
                  <a:pt x="12030532" y="1268108"/>
                  <a:pt x="12041229" y="1277561"/>
                  <a:pt x="12053418" y="1276815"/>
                </a:cubicBezTo>
                <a:cubicBezTo>
                  <a:pt x="12065359" y="1276069"/>
                  <a:pt x="12075310" y="1264750"/>
                  <a:pt x="12074564" y="1252933"/>
                </a:cubicBezTo>
                <a:cubicBezTo>
                  <a:pt x="12073818" y="1240868"/>
                  <a:pt x="12062747" y="1231166"/>
                  <a:pt x="12050558" y="1232036"/>
                </a:cubicBezTo>
                <a:close/>
                <a:moveTo>
                  <a:pt x="11942964" y="1253182"/>
                </a:moveTo>
                <a:cubicBezTo>
                  <a:pt x="11942342" y="1264874"/>
                  <a:pt x="11952542" y="1276193"/>
                  <a:pt x="11964359" y="1276815"/>
                </a:cubicBezTo>
                <a:cubicBezTo>
                  <a:pt x="11976673" y="1277561"/>
                  <a:pt x="11987121" y="1267984"/>
                  <a:pt x="11987868" y="1255670"/>
                </a:cubicBezTo>
                <a:cubicBezTo>
                  <a:pt x="11988489" y="1243480"/>
                  <a:pt x="11979036" y="1232783"/>
                  <a:pt x="11966846" y="1232036"/>
                </a:cubicBezTo>
                <a:cubicBezTo>
                  <a:pt x="11954781" y="1231290"/>
                  <a:pt x="11943711" y="1241117"/>
                  <a:pt x="11943088" y="1253182"/>
                </a:cubicBezTo>
                <a:close/>
                <a:moveTo>
                  <a:pt x="11877413" y="1277064"/>
                </a:moveTo>
                <a:cubicBezTo>
                  <a:pt x="11889478" y="1276318"/>
                  <a:pt x="11899181" y="1265247"/>
                  <a:pt x="11898435" y="1253057"/>
                </a:cubicBezTo>
                <a:cubicBezTo>
                  <a:pt x="11897688" y="1240868"/>
                  <a:pt x="11886867" y="1231415"/>
                  <a:pt x="11874677" y="1232161"/>
                </a:cubicBezTo>
                <a:cubicBezTo>
                  <a:pt x="11862363" y="1232907"/>
                  <a:pt x="11852909" y="1243480"/>
                  <a:pt x="11853655" y="1255794"/>
                </a:cubicBezTo>
                <a:cubicBezTo>
                  <a:pt x="11854402" y="1267611"/>
                  <a:pt x="11865721" y="1277810"/>
                  <a:pt x="11877413" y="1277064"/>
                </a:cubicBezTo>
                <a:close/>
                <a:moveTo>
                  <a:pt x="11786239" y="1232161"/>
                </a:moveTo>
                <a:cubicBezTo>
                  <a:pt x="11773925" y="1232161"/>
                  <a:pt x="11763850" y="1242485"/>
                  <a:pt x="11763974" y="1254675"/>
                </a:cubicBezTo>
                <a:cubicBezTo>
                  <a:pt x="11763974" y="1266864"/>
                  <a:pt x="11774547" y="1277188"/>
                  <a:pt x="11786736" y="1277064"/>
                </a:cubicBezTo>
                <a:cubicBezTo>
                  <a:pt x="11798926" y="1276939"/>
                  <a:pt x="11809001" y="1266615"/>
                  <a:pt x="11808877" y="1254426"/>
                </a:cubicBezTo>
                <a:cubicBezTo>
                  <a:pt x="11808877" y="1242112"/>
                  <a:pt x="11798802" y="1232285"/>
                  <a:pt x="11786363" y="1232285"/>
                </a:cubicBezTo>
                <a:close/>
                <a:moveTo>
                  <a:pt x="11700911" y="1232161"/>
                </a:moveTo>
                <a:cubicBezTo>
                  <a:pt x="11688721" y="1231539"/>
                  <a:pt x="11678023" y="1241117"/>
                  <a:pt x="11677526" y="1253431"/>
                </a:cubicBezTo>
                <a:cubicBezTo>
                  <a:pt x="11676904" y="1265621"/>
                  <a:pt x="11686731" y="1276442"/>
                  <a:pt x="11698796" y="1277064"/>
                </a:cubicBezTo>
                <a:cubicBezTo>
                  <a:pt x="11710612" y="1277686"/>
                  <a:pt x="11721683" y="1267486"/>
                  <a:pt x="11722305" y="1255545"/>
                </a:cubicBezTo>
                <a:cubicBezTo>
                  <a:pt x="11722927" y="1243355"/>
                  <a:pt x="11713349" y="1232783"/>
                  <a:pt x="11700911" y="1232285"/>
                </a:cubicBezTo>
                <a:close/>
                <a:moveTo>
                  <a:pt x="11587969" y="1254675"/>
                </a:moveTo>
                <a:cubicBezTo>
                  <a:pt x="11587969" y="1266989"/>
                  <a:pt x="11598293" y="1277064"/>
                  <a:pt x="11610482" y="1276939"/>
                </a:cubicBezTo>
                <a:cubicBezTo>
                  <a:pt x="11622672" y="1276815"/>
                  <a:pt x="11632996" y="1266367"/>
                  <a:pt x="11632748" y="1254177"/>
                </a:cubicBezTo>
                <a:cubicBezTo>
                  <a:pt x="11632623" y="1241987"/>
                  <a:pt x="11622299" y="1231912"/>
                  <a:pt x="11609985" y="1232161"/>
                </a:cubicBezTo>
                <a:cubicBezTo>
                  <a:pt x="11597671" y="1232285"/>
                  <a:pt x="11587844" y="1242360"/>
                  <a:pt x="11587844" y="1254675"/>
                </a:cubicBezTo>
                <a:close/>
                <a:moveTo>
                  <a:pt x="2038039" y="1232036"/>
                </a:moveTo>
                <a:cubicBezTo>
                  <a:pt x="2025974" y="1231290"/>
                  <a:pt x="2014779" y="1240992"/>
                  <a:pt x="2014033" y="1252933"/>
                </a:cubicBezTo>
                <a:cubicBezTo>
                  <a:pt x="2013286" y="1264625"/>
                  <a:pt x="2023361" y="1275944"/>
                  <a:pt x="2035178" y="1276815"/>
                </a:cubicBezTo>
                <a:cubicBezTo>
                  <a:pt x="2047492" y="1277561"/>
                  <a:pt x="2058065" y="1268233"/>
                  <a:pt x="2058811" y="1255794"/>
                </a:cubicBezTo>
                <a:cubicBezTo>
                  <a:pt x="2059558" y="1243604"/>
                  <a:pt x="2050104" y="1232783"/>
                  <a:pt x="2037914" y="1232036"/>
                </a:cubicBezTo>
                <a:close/>
                <a:moveTo>
                  <a:pt x="1969378" y="1254675"/>
                </a:moveTo>
                <a:cubicBezTo>
                  <a:pt x="1969503" y="1242360"/>
                  <a:pt x="1959676" y="1232161"/>
                  <a:pt x="1947362" y="1232036"/>
                </a:cubicBezTo>
                <a:cubicBezTo>
                  <a:pt x="1935048" y="1231788"/>
                  <a:pt x="1924724" y="1241863"/>
                  <a:pt x="1924599" y="1254053"/>
                </a:cubicBezTo>
                <a:cubicBezTo>
                  <a:pt x="1924475" y="1266118"/>
                  <a:pt x="1934675" y="1276691"/>
                  <a:pt x="1946865" y="1276815"/>
                </a:cubicBezTo>
                <a:cubicBezTo>
                  <a:pt x="1959054" y="1276939"/>
                  <a:pt x="1969378" y="1266989"/>
                  <a:pt x="1969503" y="1254675"/>
                </a:cubicBezTo>
                <a:close/>
                <a:moveTo>
                  <a:pt x="11520054" y="1232036"/>
                </a:moveTo>
                <a:cubicBezTo>
                  <a:pt x="11507740" y="1232409"/>
                  <a:pt x="11498038" y="1242733"/>
                  <a:pt x="11498411" y="1255048"/>
                </a:cubicBezTo>
                <a:cubicBezTo>
                  <a:pt x="11498785" y="1267362"/>
                  <a:pt x="11509109" y="1277188"/>
                  <a:pt x="11521298" y="1276815"/>
                </a:cubicBezTo>
                <a:cubicBezTo>
                  <a:pt x="11533363" y="1276442"/>
                  <a:pt x="11543563" y="1265745"/>
                  <a:pt x="11543190" y="1253679"/>
                </a:cubicBezTo>
                <a:cubicBezTo>
                  <a:pt x="11542817" y="1241490"/>
                  <a:pt x="11532244" y="1231663"/>
                  <a:pt x="11520054" y="1232036"/>
                </a:cubicBezTo>
                <a:close/>
                <a:moveTo>
                  <a:pt x="7798322" y="1232036"/>
                </a:moveTo>
                <a:cubicBezTo>
                  <a:pt x="7786008" y="1231912"/>
                  <a:pt x="7775809" y="1241863"/>
                  <a:pt x="7775560" y="1254177"/>
                </a:cubicBezTo>
                <a:cubicBezTo>
                  <a:pt x="7775435" y="1266242"/>
                  <a:pt x="7785759" y="1276815"/>
                  <a:pt x="7797949" y="1276939"/>
                </a:cubicBezTo>
                <a:cubicBezTo>
                  <a:pt x="7810139" y="1276939"/>
                  <a:pt x="7820339" y="1266989"/>
                  <a:pt x="7820462" y="1254675"/>
                </a:cubicBezTo>
                <a:cubicBezTo>
                  <a:pt x="7820462" y="1242236"/>
                  <a:pt x="7810761" y="1232285"/>
                  <a:pt x="7798322" y="1232161"/>
                </a:cubicBezTo>
                <a:close/>
                <a:moveTo>
                  <a:pt x="11435597" y="1232036"/>
                </a:moveTo>
                <a:cubicBezTo>
                  <a:pt x="11423532" y="1231290"/>
                  <a:pt x="11412337" y="1240992"/>
                  <a:pt x="11411590" y="1252933"/>
                </a:cubicBezTo>
                <a:cubicBezTo>
                  <a:pt x="11410844" y="1264625"/>
                  <a:pt x="11420919" y="1275944"/>
                  <a:pt x="11432736" y="1276815"/>
                </a:cubicBezTo>
                <a:cubicBezTo>
                  <a:pt x="11445050" y="1277561"/>
                  <a:pt x="11455622" y="1268233"/>
                  <a:pt x="11456369" y="1255794"/>
                </a:cubicBezTo>
                <a:cubicBezTo>
                  <a:pt x="11457115" y="1243604"/>
                  <a:pt x="11447662" y="1232783"/>
                  <a:pt x="11435472" y="1232036"/>
                </a:cubicBezTo>
                <a:close/>
                <a:moveTo>
                  <a:pt x="8062517" y="1232036"/>
                </a:moveTo>
                <a:cubicBezTo>
                  <a:pt x="8050327" y="1232783"/>
                  <a:pt x="8040874" y="1243480"/>
                  <a:pt x="8041495" y="1255670"/>
                </a:cubicBezTo>
                <a:cubicBezTo>
                  <a:pt x="8042242" y="1267984"/>
                  <a:pt x="8052814" y="1277437"/>
                  <a:pt x="8065004" y="1276691"/>
                </a:cubicBezTo>
                <a:cubicBezTo>
                  <a:pt x="8076821" y="1275944"/>
                  <a:pt x="8087020" y="1264625"/>
                  <a:pt x="8086274" y="1252933"/>
                </a:cubicBezTo>
                <a:cubicBezTo>
                  <a:pt x="8085527" y="1240868"/>
                  <a:pt x="8074582" y="1231166"/>
                  <a:pt x="8062392" y="1231912"/>
                </a:cubicBezTo>
                <a:close/>
                <a:moveTo>
                  <a:pt x="11322033" y="1253555"/>
                </a:moveTo>
                <a:cubicBezTo>
                  <a:pt x="11321535" y="1265496"/>
                  <a:pt x="11331735" y="1276442"/>
                  <a:pt x="11343800" y="1276815"/>
                </a:cubicBezTo>
                <a:cubicBezTo>
                  <a:pt x="11355990" y="1277313"/>
                  <a:pt x="11366438" y="1267611"/>
                  <a:pt x="11366936" y="1255297"/>
                </a:cubicBezTo>
                <a:cubicBezTo>
                  <a:pt x="11367434" y="1242982"/>
                  <a:pt x="11357731" y="1232534"/>
                  <a:pt x="11345542" y="1232036"/>
                </a:cubicBezTo>
                <a:cubicBezTo>
                  <a:pt x="11333352" y="1231539"/>
                  <a:pt x="11322655" y="1241365"/>
                  <a:pt x="11322157" y="1253555"/>
                </a:cubicBezTo>
                <a:close/>
                <a:moveTo>
                  <a:pt x="11256233" y="1232036"/>
                </a:moveTo>
                <a:cubicBezTo>
                  <a:pt x="11244044" y="1231290"/>
                  <a:pt x="11233098" y="1241117"/>
                  <a:pt x="11232475" y="1253182"/>
                </a:cubicBezTo>
                <a:cubicBezTo>
                  <a:pt x="11231853" y="1264874"/>
                  <a:pt x="11241929" y="1276193"/>
                  <a:pt x="11253870" y="1276815"/>
                </a:cubicBezTo>
                <a:cubicBezTo>
                  <a:pt x="11266184" y="1277561"/>
                  <a:pt x="11276633" y="1267984"/>
                  <a:pt x="11277379" y="1255670"/>
                </a:cubicBezTo>
                <a:cubicBezTo>
                  <a:pt x="11278001" y="1243480"/>
                  <a:pt x="11268547" y="1232783"/>
                  <a:pt x="11256358" y="1232036"/>
                </a:cubicBezTo>
                <a:close/>
                <a:moveTo>
                  <a:pt x="11165183" y="1232036"/>
                </a:moveTo>
                <a:cubicBezTo>
                  <a:pt x="11152869" y="1232036"/>
                  <a:pt x="11142794" y="1242360"/>
                  <a:pt x="11143042" y="1254550"/>
                </a:cubicBezTo>
                <a:cubicBezTo>
                  <a:pt x="11143167" y="1266740"/>
                  <a:pt x="11153740" y="1276939"/>
                  <a:pt x="11165805" y="1276815"/>
                </a:cubicBezTo>
                <a:cubicBezTo>
                  <a:pt x="11177994" y="1276691"/>
                  <a:pt x="11187946" y="1266242"/>
                  <a:pt x="11187821" y="1254053"/>
                </a:cubicBezTo>
                <a:cubicBezTo>
                  <a:pt x="11187697" y="1241738"/>
                  <a:pt x="11177497" y="1231912"/>
                  <a:pt x="11165183" y="1232036"/>
                </a:cubicBezTo>
                <a:close/>
                <a:moveTo>
                  <a:pt x="11079109" y="1232036"/>
                </a:moveTo>
                <a:cubicBezTo>
                  <a:pt x="11066670" y="1232036"/>
                  <a:pt x="11056719" y="1241863"/>
                  <a:pt x="11056595" y="1254177"/>
                </a:cubicBezTo>
                <a:cubicBezTo>
                  <a:pt x="11056595" y="1266491"/>
                  <a:pt x="11066546" y="1276691"/>
                  <a:pt x="11078735" y="1276815"/>
                </a:cubicBezTo>
                <a:cubicBezTo>
                  <a:pt x="11090801" y="1276815"/>
                  <a:pt x="11101249" y="1266615"/>
                  <a:pt x="11101373" y="1254426"/>
                </a:cubicBezTo>
                <a:cubicBezTo>
                  <a:pt x="11101373" y="1242236"/>
                  <a:pt x="11091298" y="1232036"/>
                  <a:pt x="11079109" y="1232036"/>
                </a:cubicBezTo>
                <a:close/>
                <a:moveTo>
                  <a:pt x="11011816" y="1255172"/>
                </a:moveTo>
                <a:cubicBezTo>
                  <a:pt x="11012314" y="1242982"/>
                  <a:pt x="11002611" y="1232534"/>
                  <a:pt x="10990297" y="1232036"/>
                </a:cubicBezTo>
                <a:cubicBezTo>
                  <a:pt x="10977983" y="1231539"/>
                  <a:pt x="10967535" y="1241241"/>
                  <a:pt x="10967037" y="1253431"/>
                </a:cubicBezTo>
                <a:cubicBezTo>
                  <a:pt x="10966539" y="1265621"/>
                  <a:pt x="10976366" y="1276318"/>
                  <a:pt x="10988556" y="1276815"/>
                </a:cubicBezTo>
                <a:cubicBezTo>
                  <a:pt x="11000497" y="1277313"/>
                  <a:pt x="11011443" y="1267113"/>
                  <a:pt x="11011816" y="1255048"/>
                </a:cubicBezTo>
                <a:close/>
                <a:moveTo>
                  <a:pt x="10922258" y="1254426"/>
                </a:moveTo>
                <a:cubicBezTo>
                  <a:pt x="10922258" y="1242236"/>
                  <a:pt x="10912183" y="1232036"/>
                  <a:pt x="10899869" y="1232036"/>
                </a:cubicBezTo>
                <a:cubicBezTo>
                  <a:pt x="10887431" y="1232036"/>
                  <a:pt x="10877480" y="1241863"/>
                  <a:pt x="10877355" y="1254301"/>
                </a:cubicBezTo>
                <a:cubicBezTo>
                  <a:pt x="10877355" y="1266615"/>
                  <a:pt x="10887306" y="1276815"/>
                  <a:pt x="10899496" y="1276939"/>
                </a:cubicBezTo>
                <a:cubicBezTo>
                  <a:pt x="10911561" y="1276939"/>
                  <a:pt x="10922010" y="1266615"/>
                  <a:pt x="10922134" y="1254550"/>
                </a:cubicBezTo>
                <a:close/>
                <a:moveTo>
                  <a:pt x="10813048" y="1232036"/>
                </a:moveTo>
                <a:cubicBezTo>
                  <a:pt x="10800734" y="1232036"/>
                  <a:pt x="10790659" y="1242360"/>
                  <a:pt x="10790784" y="1254550"/>
                </a:cubicBezTo>
                <a:cubicBezTo>
                  <a:pt x="10790907" y="1266740"/>
                  <a:pt x="10801356" y="1277064"/>
                  <a:pt x="10813546" y="1276815"/>
                </a:cubicBezTo>
                <a:cubicBezTo>
                  <a:pt x="10825736" y="1276691"/>
                  <a:pt x="10835811" y="1266367"/>
                  <a:pt x="10835562" y="1254053"/>
                </a:cubicBezTo>
                <a:cubicBezTo>
                  <a:pt x="10835438" y="1241738"/>
                  <a:pt x="10825362" y="1231912"/>
                  <a:pt x="10813048" y="1231912"/>
                </a:cubicBezTo>
                <a:close/>
                <a:moveTo>
                  <a:pt x="10746129" y="1253057"/>
                </a:moveTo>
                <a:cubicBezTo>
                  <a:pt x="10745383" y="1240868"/>
                  <a:pt x="10734686" y="1231415"/>
                  <a:pt x="10722495" y="1232036"/>
                </a:cubicBezTo>
                <a:cubicBezTo>
                  <a:pt x="10710181" y="1232783"/>
                  <a:pt x="10700728" y="1243355"/>
                  <a:pt x="10701474" y="1255545"/>
                </a:cubicBezTo>
                <a:cubicBezTo>
                  <a:pt x="10702221" y="1267362"/>
                  <a:pt x="10713540" y="1277561"/>
                  <a:pt x="10725232" y="1276815"/>
                </a:cubicBezTo>
                <a:cubicBezTo>
                  <a:pt x="10737297" y="1276069"/>
                  <a:pt x="10747000" y="1265123"/>
                  <a:pt x="10746254" y="1252933"/>
                </a:cubicBezTo>
                <a:close/>
                <a:moveTo>
                  <a:pt x="10635302" y="1232036"/>
                </a:moveTo>
                <a:cubicBezTo>
                  <a:pt x="10623112" y="1231415"/>
                  <a:pt x="10612290" y="1241241"/>
                  <a:pt x="10611669" y="1253306"/>
                </a:cubicBezTo>
                <a:cubicBezTo>
                  <a:pt x="10611047" y="1265123"/>
                  <a:pt x="10621246" y="1276193"/>
                  <a:pt x="10633187" y="1276815"/>
                </a:cubicBezTo>
                <a:cubicBezTo>
                  <a:pt x="10645377" y="1277437"/>
                  <a:pt x="10655950" y="1267859"/>
                  <a:pt x="10656447" y="1255421"/>
                </a:cubicBezTo>
                <a:cubicBezTo>
                  <a:pt x="10657069" y="1243231"/>
                  <a:pt x="10647492" y="1232534"/>
                  <a:pt x="10635178" y="1232036"/>
                </a:cubicBezTo>
                <a:close/>
                <a:moveTo>
                  <a:pt x="10546242" y="1232036"/>
                </a:moveTo>
                <a:cubicBezTo>
                  <a:pt x="10534052" y="1232783"/>
                  <a:pt x="10524599" y="1243604"/>
                  <a:pt x="10525345" y="1255794"/>
                </a:cubicBezTo>
                <a:cubicBezTo>
                  <a:pt x="10526091" y="1268108"/>
                  <a:pt x="10536788" y="1277561"/>
                  <a:pt x="10548979" y="1276815"/>
                </a:cubicBezTo>
                <a:cubicBezTo>
                  <a:pt x="10560919" y="1276069"/>
                  <a:pt x="10570870" y="1264750"/>
                  <a:pt x="10570124" y="1252933"/>
                </a:cubicBezTo>
                <a:cubicBezTo>
                  <a:pt x="10569377" y="1240868"/>
                  <a:pt x="10558308" y="1231166"/>
                  <a:pt x="10546117" y="1232036"/>
                </a:cubicBezTo>
                <a:close/>
                <a:moveTo>
                  <a:pt x="10435788" y="1254675"/>
                </a:moveTo>
                <a:cubicBezTo>
                  <a:pt x="10435788" y="1266989"/>
                  <a:pt x="10446112" y="1277064"/>
                  <a:pt x="10458301" y="1276815"/>
                </a:cubicBezTo>
                <a:cubicBezTo>
                  <a:pt x="10470492" y="1276691"/>
                  <a:pt x="10480690" y="1266118"/>
                  <a:pt x="10480567" y="1254053"/>
                </a:cubicBezTo>
                <a:cubicBezTo>
                  <a:pt x="10480442" y="1241863"/>
                  <a:pt x="10469993" y="1231912"/>
                  <a:pt x="10457804" y="1232036"/>
                </a:cubicBezTo>
                <a:cubicBezTo>
                  <a:pt x="10445490" y="1232161"/>
                  <a:pt x="10435663" y="1242360"/>
                  <a:pt x="10435788" y="1254675"/>
                </a:cubicBezTo>
                <a:close/>
                <a:moveTo>
                  <a:pt x="10367874" y="1232036"/>
                </a:moveTo>
                <a:cubicBezTo>
                  <a:pt x="10355559" y="1232409"/>
                  <a:pt x="10345857" y="1242733"/>
                  <a:pt x="10346230" y="1255048"/>
                </a:cubicBezTo>
                <a:cubicBezTo>
                  <a:pt x="10346603" y="1267362"/>
                  <a:pt x="10356928" y="1277188"/>
                  <a:pt x="10369117" y="1276815"/>
                </a:cubicBezTo>
                <a:cubicBezTo>
                  <a:pt x="10381182" y="1276442"/>
                  <a:pt x="10391382" y="1265745"/>
                  <a:pt x="10391009" y="1253679"/>
                </a:cubicBezTo>
                <a:cubicBezTo>
                  <a:pt x="10390636" y="1241490"/>
                  <a:pt x="10380063" y="1231663"/>
                  <a:pt x="10367874" y="1232036"/>
                </a:cubicBezTo>
                <a:close/>
                <a:moveTo>
                  <a:pt x="10281674" y="1232036"/>
                </a:moveTo>
                <a:cubicBezTo>
                  <a:pt x="10269360" y="1232036"/>
                  <a:pt x="10259285" y="1242360"/>
                  <a:pt x="10259409" y="1254550"/>
                </a:cubicBezTo>
                <a:cubicBezTo>
                  <a:pt x="10259534" y="1266740"/>
                  <a:pt x="10269982" y="1277064"/>
                  <a:pt x="10282172" y="1276815"/>
                </a:cubicBezTo>
                <a:cubicBezTo>
                  <a:pt x="10294362" y="1276691"/>
                  <a:pt x="10304437" y="1266367"/>
                  <a:pt x="10304188" y="1254053"/>
                </a:cubicBezTo>
                <a:cubicBezTo>
                  <a:pt x="10304064" y="1241738"/>
                  <a:pt x="10293989" y="1231912"/>
                  <a:pt x="10281674" y="1231912"/>
                </a:cubicBezTo>
                <a:close/>
                <a:moveTo>
                  <a:pt x="10192614" y="1232036"/>
                </a:moveTo>
                <a:cubicBezTo>
                  <a:pt x="10180300" y="1231912"/>
                  <a:pt x="10169976" y="1241863"/>
                  <a:pt x="10169852" y="1254177"/>
                </a:cubicBezTo>
                <a:cubicBezTo>
                  <a:pt x="10169727" y="1266242"/>
                  <a:pt x="10180051" y="1276815"/>
                  <a:pt x="10192241" y="1276939"/>
                </a:cubicBezTo>
                <a:cubicBezTo>
                  <a:pt x="10204431" y="1276939"/>
                  <a:pt x="10214631" y="1266989"/>
                  <a:pt x="10214755" y="1254675"/>
                </a:cubicBezTo>
                <a:cubicBezTo>
                  <a:pt x="10214755" y="1242236"/>
                  <a:pt x="10205053" y="1232285"/>
                  <a:pt x="10192614" y="1232161"/>
                </a:cubicBezTo>
                <a:close/>
                <a:moveTo>
                  <a:pt x="10080419" y="1255172"/>
                </a:moveTo>
                <a:cubicBezTo>
                  <a:pt x="10080917" y="1267113"/>
                  <a:pt x="10091863" y="1277437"/>
                  <a:pt x="10103679" y="1276939"/>
                </a:cubicBezTo>
                <a:cubicBezTo>
                  <a:pt x="10115744" y="1276442"/>
                  <a:pt x="10125695" y="1265745"/>
                  <a:pt x="10125198" y="1253555"/>
                </a:cubicBezTo>
                <a:cubicBezTo>
                  <a:pt x="10124700" y="1241365"/>
                  <a:pt x="10114252" y="1231663"/>
                  <a:pt x="10101938" y="1232161"/>
                </a:cubicBezTo>
                <a:cubicBezTo>
                  <a:pt x="10089623" y="1232658"/>
                  <a:pt x="10079921" y="1242982"/>
                  <a:pt x="10080419" y="1255297"/>
                </a:cubicBezTo>
                <a:close/>
                <a:moveTo>
                  <a:pt x="7887134" y="1232036"/>
                </a:moveTo>
                <a:cubicBezTo>
                  <a:pt x="7874819" y="1232409"/>
                  <a:pt x="7864993" y="1242733"/>
                  <a:pt x="7865366" y="1254923"/>
                </a:cubicBezTo>
                <a:cubicBezTo>
                  <a:pt x="7865739" y="1266989"/>
                  <a:pt x="7876436" y="1277188"/>
                  <a:pt x="7888502" y="1276815"/>
                </a:cubicBezTo>
                <a:cubicBezTo>
                  <a:pt x="7900691" y="1276442"/>
                  <a:pt x="7910518" y="1265869"/>
                  <a:pt x="7910145" y="1253679"/>
                </a:cubicBezTo>
                <a:cubicBezTo>
                  <a:pt x="7909771" y="1241365"/>
                  <a:pt x="7899448" y="1231663"/>
                  <a:pt x="7887134" y="1232036"/>
                </a:cubicBezTo>
                <a:close/>
                <a:moveTo>
                  <a:pt x="3593" y="4218403"/>
                </a:moveTo>
                <a:cubicBezTo>
                  <a:pt x="39416" y="4195640"/>
                  <a:pt x="39416" y="4168151"/>
                  <a:pt x="2100" y="4146384"/>
                </a:cubicBezTo>
                <a:cubicBezTo>
                  <a:pt x="608" y="4172132"/>
                  <a:pt x="-2004" y="4194770"/>
                  <a:pt x="3593" y="4218403"/>
                </a:cubicBezTo>
                <a:close/>
                <a:moveTo>
                  <a:pt x="29838" y="4095013"/>
                </a:moveTo>
                <a:cubicBezTo>
                  <a:pt x="29216" y="4078594"/>
                  <a:pt x="21753" y="4065409"/>
                  <a:pt x="2473" y="4060434"/>
                </a:cubicBezTo>
                <a:lnTo>
                  <a:pt x="2473" y="4132080"/>
                </a:lnTo>
                <a:cubicBezTo>
                  <a:pt x="21753" y="4124119"/>
                  <a:pt x="30585" y="4111929"/>
                  <a:pt x="29838" y="4095013"/>
                </a:cubicBezTo>
                <a:close/>
                <a:moveTo>
                  <a:pt x="29092" y="4001600"/>
                </a:moveTo>
                <a:cubicBezTo>
                  <a:pt x="27226" y="3987171"/>
                  <a:pt x="20509" y="3974359"/>
                  <a:pt x="1478" y="3972369"/>
                </a:cubicBezTo>
                <a:lnTo>
                  <a:pt x="1478" y="4043268"/>
                </a:lnTo>
                <a:cubicBezTo>
                  <a:pt x="22997" y="4032820"/>
                  <a:pt x="31455" y="4019511"/>
                  <a:pt x="29092" y="4001600"/>
                </a:cubicBezTo>
                <a:close/>
                <a:moveTo>
                  <a:pt x="83075" y="1149071"/>
                </a:moveTo>
                <a:cubicBezTo>
                  <a:pt x="70015" y="1147703"/>
                  <a:pt x="59815" y="1156410"/>
                  <a:pt x="59318" y="1169471"/>
                </a:cubicBezTo>
                <a:cubicBezTo>
                  <a:pt x="58944" y="1181038"/>
                  <a:pt x="67154" y="1190741"/>
                  <a:pt x="78349" y="1191860"/>
                </a:cubicBezTo>
                <a:cubicBezTo>
                  <a:pt x="90414" y="1193104"/>
                  <a:pt x="101857" y="1183277"/>
                  <a:pt x="102355" y="1171088"/>
                </a:cubicBezTo>
                <a:cubicBezTo>
                  <a:pt x="102852" y="1159769"/>
                  <a:pt x="94519" y="1150315"/>
                  <a:pt x="82951" y="1149071"/>
                </a:cubicBezTo>
                <a:close/>
                <a:moveTo>
                  <a:pt x="148999" y="1168600"/>
                </a:moveTo>
                <a:cubicBezTo>
                  <a:pt x="148129" y="1181287"/>
                  <a:pt x="157706" y="1191984"/>
                  <a:pt x="170021" y="1191984"/>
                </a:cubicBezTo>
                <a:cubicBezTo>
                  <a:pt x="182210" y="1191984"/>
                  <a:pt x="192534" y="1181163"/>
                  <a:pt x="191912" y="1168973"/>
                </a:cubicBezTo>
                <a:cubicBezTo>
                  <a:pt x="191290" y="1157778"/>
                  <a:pt x="181961" y="1148947"/>
                  <a:pt x="170518" y="1148823"/>
                </a:cubicBezTo>
                <a:cubicBezTo>
                  <a:pt x="158826" y="1148698"/>
                  <a:pt x="149746" y="1156908"/>
                  <a:pt x="148999" y="1168600"/>
                </a:cubicBezTo>
                <a:close/>
                <a:moveTo>
                  <a:pt x="238557" y="1168724"/>
                </a:moveTo>
                <a:cubicBezTo>
                  <a:pt x="237811" y="1181287"/>
                  <a:pt x="247513" y="1192109"/>
                  <a:pt x="259827" y="1191984"/>
                </a:cubicBezTo>
                <a:cubicBezTo>
                  <a:pt x="272016" y="1191984"/>
                  <a:pt x="282340" y="1181038"/>
                  <a:pt x="281594" y="1168849"/>
                </a:cubicBezTo>
                <a:cubicBezTo>
                  <a:pt x="280972" y="1157654"/>
                  <a:pt x="271519" y="1148947"/>
                  <a:pt x="260075" y="1148823"/>
                </a:cubicBezTo>
                <a:cubicBezTo>
                  <a:pt x="248383" y="1148823"/>
                  <a:pt x="239303" y="1157032"/>
                  <a:pt x="238681" y="1168724"/>
                </a:cubicBezTo>
                <a:close/>
                <a:moveTo>
                  <a:pt x="347891" y="1148947"/>
                </a:moveTo>
                <a:cubicBezTo>
                  <a:pt x="335204" y="1148076"/>
                  <a:pt x="324507" y="1157654"/>
                  <a:pt x="324507" y="1169968"/>
                </a:cubicBezTo>
                <a:cubicBezTo>
                  <a:pt x="324507" y="1182158"/>
                  <a:pt x="335329" y="1192482"/>
                  <a:pt x="347518" y="1191860"/>
                </a:cubicBezTo>
                <a:cubicBezTo>
                  <a:pt x="358713" y="1191238"/>
                  <a:pt x="367544" y="1181909"/>
                  <a:pt x="367669" y="1170466"/>
                </a:cubicBezTo>
                <a:cubicBezTo>
                  <a:pt x="367793" y="1158773"/>
                  <a:pt x="359584" y="1149693"/>
                  <a:pt x="347891" y="1148947"/>
                </a:cubicBezTo>
                <a:close/>
                <a:moveTo>
                  <a:pt x="438444" y="1148947"/>
                </a:moveTo>
                <a:cubicBezTo>
                  <a:pt x="425757" y="1147579"/>
                  <a:pt x="414686" y="1156659"/>
                  <a:pt x="414189" y="1168973"/>
                </a:cubicBezTo>
                <a:cubicBezTo>
                  <a:pt x="413567" y="1181163"/>
                  <a:pt x="424015" y="1191984"/>
                  <a:pt x="436205" y="1191860"/>
                </a:cubicBezTo>
                <a:cubicBezTo>
                  <a:pt x="447400" y="1191860"/>
                  <a:pt x="456604" y="1182780"/>
                  <a:pt x="457351" y="1171336"/>
                </a:cubicBezTo>
                <a:cubicBezTo>
                  <a:pt x="458097" y="1159520"/>
                  <a:pt x="450261" y="1150191"/>
                  <a:pt x="438568" y="1148947"/>
                </a:cubicBezTo>
                <a:close/>
                <a:moveTo>
                  <a:pt x="527006" y="1148947"/>
                </a:moveTo>
                <a:cubicBezTo>
                  <a:pt x="514319" y="1148076"/>
                  <a:pt x="503622" y="1157654"/>
                  <a:pt x="503622" y="1169968"/>
                </a:cubicBezTo>
                <a:cubicBezTo>
                  <a:pt x="503622" y="1182158"/>
                  <a:pt x="514443" y="1192482"/>
                  <a:pt x="526633" y="1191860"/>
                </a:cubicBezTo>
                <a:cubicBezTo>
                  <a:pt x="537828" y="1191238"/>
                  <a:pt x="546659" y="1181909"/>
                  <a:pt x="546784" y="1170466"/>
                </a:cubicBezTo>
                <a:cubicBezTo>
                  <a:pt x="546908" y="1158773"/>
                  <a:pt x="538699" y="1149693"/>
                  <a:pt x="527006" y="1148947"/>
                </a:cubicBezTo>
                <a:close/>
                <a:moveTo>
                  <a:pt x="633853" y="1169595"/>
                </a:moveTo>
                <a:cubicBezTo>
                  <a:pt x="633605" y="1158400"/>
                  <a:pt x="624400" y="1149320"/>
                  <a:pt x="612957" y="1148823"/>
                </a:cubicBezTo>
                <a:cubicBezTo>
                  <a:pt x="601140" y="1148325"/>
                  <a:pt x="591935" y="1156410"/>
                  <a:pt x="590940" y="1168102"/>
                </a:cubicBezTo>
                <a:cubicBezTo>
                  <a:pt x="589821" y="1180914"/>
                  <a:pt x="599025" y="1191611"/>
                  <a:pt x="611464" y="1191984"/>
                </a:cubicBezTo>
                <a:cubicBezTo>
                  <a:pt x="623654" y="1192358"/>
                  <a:pt x="634226" y="1181785"/>
                  <a:pt x="633978" y="1169595"/>
                </a:cubicBezTo>
                <a:close/>
                <a:moveTo>
                  <a:pt x="703136" y="1148947"/>
                </a:moveTo>
                <a:cubicBezTo>
                  <a:pt x="690200" y="1148076"/>
                  <a:pt x="680125" y="1157530"/>
                  <a:pt x="680249" y="1170341"/>
                </a:cubicBezTo>
                <a:cubicBezTo>
                  <a:pt x="680249" y="1181785"/>
                  <a:pt x="689080" y="1191238"/>
                  <a:pt x="700275" y="1191860"/>
                </a:cubicBezTo>
                <a:cubicBezTo>
                  <a:pt x="712465" y="1192606"/>
                  <a:pt x="723411" y="1182282"/>
                  <a:pt x="723411" y="1170093"/>
                </a:cubicBezTo>
                <a:cubicBezTo>
                  <a:pt x="723411" y="1159022"/>
                  <a:pt x="714455" y="1149569"/>
                  <a:pt x="703136" y="1148823"/>
                </a:cubicBezTo>
                <a:close/>
                <a:moveTo>
                  <a:pt x="769931" y="1168600"/>
                </a:moveTo>
                <a:cubicBezTo>
                  <a:pt x="769060" y="1181287"/>
                  <a:pt x="778638" y="1191984"/>
                  <a:pt x="790952" y="1191984"/>
                </a:cubicBezTo>
                <a:cubicBezTo>
                  <a:pt x="803142" y="1191984"/>
                  <a:pt x="813466" y="1181163"/>
                  <a:pt x="812844" y="1168973"/>
                </a:cubicBezTo>
                <a:cubicBezTo>
                  <a:pt x="812222" y="1157778"/>
                  <a:pt x="802893" y="1148947"/>
                  <a:pt x="791450" y="1148823"/>
                </a:cubicBezTo>
                <a:cubicBezTo>
                  <a:pt x="779757" y="1148698"/>
                  <a:pt x="770677" y="1156908"/>
                  <a:pt x="769931" y="1168600"/>
                </a:cubicBezTo>
                <a:close/>
                <a:moveTo>
                  <a:pt x="898918" y="1171585"/>
                </a:moveTo>
                <a:cubicBezTo>
                  <a:pt x="899665" y="1158773"/>
                  <a:pt x="890087" y="1148698"/>
                  <a:pt x="877400" y="1148823"/>
                </a:cubicBezTo>
                <a:cubicBezTo>
                  <a:pt x="865956" y="1148947"/>
                  <a:pt x="856503" y="1157778"/>
                  <a:pt x="855881" y="1168973"/>
                </a:cubicBezTo>
                <a:cubicBezTo>
                  <a:pt x="855259" y="1181163"/>
                  <a:pt x="865459" y="1191984"/>
                  <a:pt x="877773" y="1191984"/>
                </a:cubicBezTo>
                <a:cubicBezTo>
                  <a:pt x="889092" y="1191984"/>
                  <a:pt x="898172" y="1183277"/>
                  <a:pt x="898918" y="1171585"/>
                </a:cubicBezTo>
                <a:close/>
                <a:moveTo>
                  <a:pt x="988351" y="1172580"/>
                </a:moveTo>
                <a:cubicBezTo>
                  <a:pt x="989720" y="1159520"/>
                  <a:pt x="981013" y="1149320"/>
                  <a:pt x="967952" y="1148823"/>
                </a:cubicBezTo>
                <a:cubicBezTo>
                  <a:pt x="956384" y="1148449"/>
                  <a:pt x="946682" y="1156659"/>
                  <a:pt x="945563" y="1167854"/>
                </a:cubicBezTo>
                <a:cubicBezTo>
                  <a:pt x="944319" y="1179919"/>
                  <a:pt x="954145" y="1191362"/>
                  <a:pt x="966335" y="1191860"/>
                </a:cubicBezTo>
                <a:cubicBezTo>
                  <a:pt x="977654" y="1192358"/>
                  <a:pt x="987108" y="1184024"/>
                  <a:pt x="988351" y="1172456"/>
                </a:cubicBezTo>
                <a:close/>
                <a:moveTo>
                  <a:pt x="1058256" y="1148947"/>
                </a:moveTo>
                <a:cubicBezTo>
                  <a:pt x="1045693" y="1148201"/>
                  <a:pt x="1034872" y="1157903"/>
                  <a:pt x="1034996" y="1170217"/>
                </a:cubicBezTo>
                <a:cubicBezTo>
                  <a:pt x="1034996" y="1182407"/>
                  <a:pt x="1045942" y="1192731"/>
                  <a:pt x="1058132" y="1191984"/>
                </a:cubicBezTo>
                <a:cubicBezTo>
                  <a:pt x="1069326" y="1191362"/>
                  <a:pt x="1078033" y="1181909"/>
                  <a:pt x="1078158" y="1170466"/>
                </a:cubicBezTo>
                <a:cubicBezTo>
                  <a:pt x="1078158" y="1158773"/>
                  <a:pt x="1069948" y="1149818"/>
                  <a:pt x="1058256" y="1149071"/>
                </a:cubicBezTo>
                <a:close/>
                <a:moveTo>
                  <a:pt x="1167466" y="1172705"/>
                </a:moveTo>
                <a:cubicBezTo>
                  <a:pt x="1168959" y="1159644"/>
                  <a:pt x="1160128" y="1149445"/>
                  <a:pt x="1147191" y="1148947"/>
                </a:cubicBezTo>
                <a:cubicBezTo>
                  <a:pt x="1135624" y="1148574"/>
                  <a:pt x="1125922" y="1156783"/>
                  <a:pt x="1124678" y="1167854"/>
                </a:cubicBezTo>
                <a:cubicBezTo>
                  <a:pt x="1123310" y="1179919"/>
                  <a:pt x="1133136" y="1191362"/>
                  <a:pt x="1145326" y="1191984"/>
                </a:cubicBezTo>
                <a:cubicBezTo>
                  <a:pt x="1156645" y="1192606"/>
                  <a:pt x="1166098" y="1184272"/>
                  <a:pt x="1167466" y="1172705"/>
                </a:cubicBezTo>
                <a:close/>
                <a:moveTo>
                  <a:pt x="1230405" y="1149071"/>
                </a:moveTo>
                <a:cubicBezTo>
                  <a:pt x="1218713" y="1150315"/>
                  <a:pt x="1211001" y="1159644"/>
                  <a:pt x="1211623" y="1171461"/>
                </a:cubicBezTo>
                <a:cubicBezTo>
                  <a:pt x="1212245" y="1182904"/>
                  <a:pt x="1221574" y="1191984"/>
                  <a:pt x="1232769" y="1191984"/>
                </a:cubicBezTo>
                <a:cubicBezTo>
                  <a:pt x="1244958" y="1191984"/>
                  <a:pt x="1255282" y="1181287"/>
                  <a:pt x="1254785" y="1169097"/>
                </a:cubicBezTo>
                <a:cubicBezTo>
                  <a:pt x="1254163" y="1156783"/>
                  <a:pt x="1243093" y="1147703"/>
                  <a:pt x="1230530" y="1149071"/>
                </a:cubicBezTo>
                <a:close/>
                <a:moveTo>
                  <a:pt x="1319714" y="1149071"/>
                </a:moveTo>
                <a:cubicBezTo>
                  <a:pt x="1308146" y="1150440"/>
                  <a:pt x="1300434" y="1159893"/>
                  <a:pt x="1301180" y="1171710"/>
                </a:cubicBezTo>
                <a:cubicBezTo>
                  <a:pt x="1301927" y="1183153"/>
                  <a:pt x="1311380" y="1192109"/>
                  <a:pt x="1322450" y="1191984"/>
                </a:cubicBezTo>
                <a:cubicBezTo>
                  <a:pt x="1334640" y="1191984"/>
                  <a:pt x="1344840" y="1181038"/>
                  <a:pt x="1344218" y="1168849"/>
                </a:cubicBezTo>
                <a:cubicBezTo>
                  <a:pt x="1343472" y="1156535"/>
                  <a:pt x="1332277" y="1147579"/>
                  <a:pt x="1319714" y="1149071"/>
                </a:cubicBezTo>
                <a:close/>
                <a:moveTo>
                  <a:pt x="1409271" y="1149071"/>
                </a:moveTo>
                <a:cubicBezTo>
                  <a:pt x="1397703" y="1150440"/>
                  <a:pt x="1389992" y="1159893"/>
                  <a:pt x="1390738" y="1171710"/>
                </a:cubicBezTo>
                <a:cubicBezTo>
                  <a:pt x="1391484" y="1183153"/>
                  <a:pt x="1400937" y="1192109"/>
                  <a:pt x="1412008" y="1191984"/>
                </a:cubicBezTo>
                <a:cubicBezTo>
                  <a:pt x="1424197" y="1191984"/>
                  <a:pt x="1434397" y="1181038"/>
                  <a:pt x="1433775" y="1168849"/>
                </a:cubicBezTo>
                <a:cubicBezTo>
                  <a:pt x="1433029" y="1156535"/>
                  <a:pt x="1421834" y="1147579"/>
                  <a:pt x="1409271" y="1149071"/>
                </a:cubicBezTo>
                <a:close/>
                <a:moveTo>
                  <a:pt x="1519725" y="1167481"/>
                </a:moveTo>
                <a:cubicBezTo>
                  <a:pt x="1518357" y="1155913"/>
                  <a:pt x="1509028" y="1148201"/>
                  <a:pt x="1497212" y="1148947"/>
                </a:cubicBezTo>
                <a:cubicBezTo>
                  <a:pt x="1485520" y="1149693"/>
                  <a:pt x="1476812" y="1158773"/>
                  <a:pt x="1476812" y="1170093"/>
                </a:cubicBezTo>
                <a:cubicBezTo>
                  <a:pt x="1476812" y="1182282"/>
                  <a:pt x="1487634" y="1192606"/>
                  <a:pt x="1499824" y="1191860"/>
                </a:cubicBezTo>
                <a:cubicBezTo>
                  <a:pt x="1512138" y="1191238"/>
                  <a:pt x="1521218" y="1180043"/>
                  <a:pt x="1519725" y="1167481"/>
                </a:cubicBezTo>
                <a:close/>
                <a:moveTo>
                  <a:pt x="1588013" y="1148823"/>
                </a:moveTo>
                <a:cubicBezTo>
                  <a:pt x="1575326" y="1148823"/>
                  <a:pt x="1565499" y="1159520"/>
                  <a:pt x="1566494" y="1171834"/>
                </a:cubicBezTo>
                <a:cubicBezTo>
                  <a:pt x="1567365" y="1182904"/>
                  <a:pt x="1577191" y="1191984"/>
                  <a:pt x="1588137" y="1192109"/>
                </a:cubicBezTo>
                <a:cubicBezTo>
                  <a:pt x="1600327" y="1192109"/>
                  <a:pt x="1610153" y="1181536"/>
                  <a:pt x="1609407" y="1168849"/>
                </a:cubicBezTo>
                <a:cubicBezTo>
                  <a:pt x="1608661" y="1157157"/>
                  <a:pt x="1599705" y="1148823"/>
                  <a:pt x="1588013" y="1148947"/>
                </a:cubicBezTo>
                <a:close/>
                <a:moveTo>
                  <a:pt x="1678192" y="1148823"/>
                </a:moveTo>
                <a:cubicBezTo>
                  <a:pt x="1665505" y="1148574"/>
                  <a:pt x="1655305" y="1158773"/>
                  <a:pt x="1655927" y="1171088"/>
                </a:cubicBezTo>
                <a:cubicBezTo>
                  <a:pt x="1656425" y="1182034"/>
                  <a:pt x="1666127" y="1191611"/>
                  <a:pt x="1677073" y="1191984"/>
                </a:cubicBezTo>
                <a:cubicBezTo>
                  <a:pt x="1689387" y="1192358"/>
                  <a:pt x="1699462" y="1182034"/>
                  <a:pt x="1698965" y="1169346"/>
                </a:cubicBezTo>
                <a:cubicBezTo>
                  <a:pt x="1698591" y="1157530"/>
                  <a:pt x="1690009" y="1149071"/>
                  <a:pt x="1678192" y="1148823"/>
                </a:cubicBezTo>
                <a:close/>
                <a:moveTo>
                  <a:pt x="1765760" y="1148823"/>
                </a:moveTo>
                <a:cubicBezTo>
                  <a:pt x="1752948" y="1148076"/>
                  <a:pt x="1742873" y="1157654"/>
                  <a:pt x="1742997" y="1170341"/>
                </a:cubicBezTo>
                <a:cubicBezTo>
                  <a:pt x="1743121" y="1181785"/>
                  <a:pt x="1751953" y="1191238"/>
                  <a:pt x="1763147" y="1191860"/>
                </a:cubicBezTo>
                <a:cubicBezTo>
                  <a:pt x="1775337" y="1192482"/>
                  <a:pt x="1786159" y="1182282"/>
                  <a:pt x="1786159" y="1169968"/>
                </a:cubicBezTo>
                <a:cubicBezTo>
                  <a:pt x="1786159" y="1158525"/>
                  <a:pt x="1777452" y="1149569"/>
                  <a:pt x="1765760" y="1148823"/>
                </a:cubicBezTo>
                <a:close/>
                <a:moveTo>
                  <a:pt x="1856312" y="1148947"/>
                </a:moveTo>
                <a:cubicBezTo>
                  <a:pt x="1843252" y="1147579"/>
                  <a:pt x="1833052" y="1156286"/>
                  <a:pt x="1832554" y="1169346"/>
                </a:cubicBezTo>
                <a:cubicBezTo>
                  <a:pt x="1832181" y="1180914"/>
                  <a:pt x="1840391" y="1190616"/>
                  <a:pt x="1851585" y="1191736"/>
                </a:cubicBezTo>
                <a:cubicBezTo>
                  <a:pt x="1863651" y="1192979"/>
                  <a:pt x="1875094" y="1183153"/>
                  <a:pt x="1875592" y="1170963"/>
                </a:cubicBezTo>
                <a:cubicBezTo>
                  <a:pt x="1876089" y="1159644"/>
                  <a:pt x="1867755" y="1150191"/>
                  <a:pt x="1856188" y="1148947"/>
                </a:cubicBezTo>
                <a:close/>
                <a:moveTo>
                  <a:pt x="1944004" y="1191860"/>
                </a:moveTo>
                <a:cubicBezTo>
                  <a:pt x="1954950" y="1191487"/>
                  <a:pt x="1964652" y="1182034"/>
                  <a:pt x="1965274" y="1171088"/>
                </a:cubicBezTo>
                <a:cubicBezTo>
                  <a:pt x="1966020" y="1158773"/>
                  <a:pt x="1955820" y="1148449"/>
                  <a:pt x="1943133" y="1148698"/>
                </a:cubicBezTo>
                <a:cubicBezTo>
                  <a:pt x="1931316" y="1148823"/>
                  <a:pt x="1922609" y="1157281"/>
                  <a:pt x="1922236" y="1169097"/>
                </a:cubicBezTo>
                <a:cubicBezTo>
                  <a:pt x="1921739" y="1181660"/>
                  <a:pt x="1931814" y="1192233"/>
                  <a:pt x="1944004" y="1191860"/>
                </a:cubicBezTo>
                <a:close/>
                <a:moveTo>
                  <a:pt x="2054707" y="1168102"/>
                </a:moveTo>
                <a:cubicBezTo>
                  <a:pt x="2053711" y="1156908"/>
                  <a:pt x="2044258" y="1148449"/>
                  <a:pt x="2032690" y="1148574"/>
                </a:cubicBezTo>
                <a:cubicBezTo>
                  <a:pt x="2019754" y="1148698"/>
                  <a:pt x="2010674" y="1158898"/>
                  <a:pt x="2011794" y="1171958"/>
                </a:cubicBezTo>
                <a:cubicBezTo>
                  <a:pt x="2012789" y="1183402"/>
                  <a:pt x="2022366" y="1192109"/>
                  <a:pt x="2033561" y="1191860"/>
                </a:cubicBezTo>
                <a:cubicBezTo>
                  <a:pt x="2045751" y="1191487"/>
                  <a:pt x="2055826" y="1180168"/>
                  <a:pt x="2054707" y="1168102"/>
                </a:cubicBezTo>
                <a:close/>
                <a:moveTo>
                  <a:pt x="2140657" y="1172456"/>
                </a:moveTo>
                <a:cubicBezTo>
                  <a:pt x="2142149" y="1159395"/>
                  <a:pt x="2133318" y="1149196"/>
                  <a:pt x="2120382" y="1148698"/>
                </a:cubicBezTo>
                <a:cubicBezTo>
                  <a:pt x="2108814" y="1148325"/>
                  <a:pt x="2099112" y="1156535"/>
                  <a:pt x="2097868" y="1167605"/>
                </a:cubicBezTo>
                <a:cubicBezTo>
                  <a:pt x="2096500" y="1179670"/>
                  <a:pt x="2106326" y="1191114"/>
                  <a:pt x="2118516" y="1191736"/>
                </a:cubicBezTo>
                <a:cubicBezTo>
                  <a:pt x="2129835" y="1192358"/>
                  <a:pt x="2139289" y="1184024"/>
                  <a:pt x="2140657" y="1172456"/>
                </a:cubicBezTo>
                <a:close/>
                <a:moveTo>
                  <a:pt x="2187301" y="1169346"/>
                </a:moveTo>
                <a:cubicBezTo>
                  <a:pt x="2186928" y="1181536"/>
                  <a:pt x="2197501" y="1192109"/>
                  <a:pt x="2209691" y="1191736"/>
                </a:cubicBezTo>
                <a:cubicBezTo>
                  <a:pt x="2222129" y="1191362"/>
                  <a:pt x="2231334" y="1180541"/>
                  <a:pt x="2230214" y="1167854"/>
                </a:cubicBezTo>
                <a:cubicBezTo>
                  <a:pt x="2229219" y="1156161"/>
                  <a:pt x="2220015" y="1148201"/>
                  <a:pt x="2208198" y="1148574"/>
                </a:cubicBezTo>
                <a:cubicBezTo>
                  <a:pt x="2196755" y="1148947"/>
                  <a:pt x="2187550" y="1158027"/>
                  <a:pt x="2187301" y="1169346"/>
                </a:cubicBezTo>
                <a:close/>
                <a:moveTo>
                  <a:pt x="2319772" y="1172456"/>
                </a:moveTo>
                <a:cubicBezTo>
                  <a:pt x="2321140" y="1159395"/>
                  <a:pt x="2312433" y="1149196"/>
                  <a:pt x="2299372" y="1148698"/>
                </a:cubicBezTo>
                <a:cubicBezTo>
                  <a:pt x="2287805" y="1148325"/>
                  <a:pt x="2278103" y="1156535"/>
                  <a:pt x="2276983" y="1167729"/>
                </a:cubicBezTo>
                <a:cubicBezTo>
                  <a:pt x="2275739" y="1179795"/>
                  <a:pt x="2285566" y="1191238"/>
                  <a:pt x="2297755" y="1191736"/>
                </a:cubicBezTo>
                <a:cubicBezTo>
                  <a:pt x="2309075" y="1192233"/>
                  <a:pt x="2318528" y="1183899"/>
                  <a:pt x="2319772" y="1172332"/>
                </a:cubicBezTo>
                <a:close/>
                <a:moveTo>
                  <a:pt x="2387810" y="1148947"/>
                </a:moveTo>
                <a:cubicBezTo>
                  <a:pt x="2374750" y="1147454"/>
                  <a:pt x="2364426" y="1156286"/>
                  <a:pt x="2364053" y="1169222"/>
                </a:cubicBezTo>
                <a:cubicBezTo>
                  <a:pt x="2363680" y="1180790"/>
                  <a:pt x="2371889" y="1190492"/>
                  <a:pt x="2382959" y="1191736"/>
                </a:cubicBezTo>
                <a:cubicBezTo>
                  <a:pt x="2395025" y="1192979"/>
                  <a:pt x="2406468" y="1183277"/>
                  <a:pt x="2407090" y="1171088"/>
                </a:cubicBezTo>
                <a:cubicBezTo>
                  <a:pt x="2407712" y="1159769"/>
                  <a:pt x="2399378" y="1150315"/>
                  <a:pt x="2387810" y="1148947"/>
                </a:cubicBezTo>
                <a:close/>
                <a:moveTo>
                  <a:pt x="2475378" y="1191860"/>
                </a:moveTo>
                <a:cubicBezTo>
                  <a:pt x="2486324" y="1191487"/>
                  <a:pt x="2496026" y="1182034"/>
                  <a:pt x="2496648" y="1171088"/>
                </a:cubicBezTo>
                <a:cubicBezTo>
                  <a:pt x="2497394" y="1158773"/>
                  <a:pt x="2487194" y="1148449"/>
                  <a:pt x="2474507" y="1148698"/>
                </a:cubicBezTo>
                <a:cubicBezTo>
                  <a:pt x="2462690" y="1148823"/>
                  <a:pt x="2453983" y="1157281"/>
                  <a:pt x="2453610" y="1169097"/>
                </a:cubicBezTo>
                <a:cubicBezTo>
                  <a:pt x="2453113" y="1181660"/>
                  <a:pt x="2463188" y="1192233"/>
                  <a:pt x="2475378" y="1191860"/>
                </a:cubicBezTo>
                <a:close/>
                <a:moveTo>
                  <a:pt x="2565681" y="1148698"/>
                </a:moveTo>
                <a:cubicBezTo>
                  <a:pt x="2552870" y="1147952"/>
                  <a:pt x="2542795" y="1157654"/>
                  <a:pt x="2543043" y="1170341"/>
                </a:cubicBezTo>
                <a:cubicBezTo>
                  <a:pt x="2543292" y="1181785"/>
                  <a:pt x="2552248" y="1191114"/>
                  <a:pt x="2563318" y="1191736"/>
                </a:cubicBezTo>
                <a:cubicBezTo>
                  <a:pt x="2575508" y="1192358"/>
                  <a:pt x="2586329" y="1181909"/>
                  <a:pt x="2586205" y="1169719"/>
                </a:cubicBezTo>
                <a:cubicBezTo>
                  <a:pt x="2586205" y="1158525"/>
                  <a:pt x="2577125" y="1149320"/>
                  <a:pt x="2565681" y="1148574"/>
                </a:cubicBezTo>
                <a:close/>
                <a:moveTo>
                  <a:pt x="2653373" y="1148823"/>
                </a:moveTo>
                <a:cubicBezTo>
                  <a:pt x="2640686" y="1147454"/>
                  <a:pt x="2629740" y="1156659"/>
                  <a:pt x="2629118" y="1168973"/>
                </a:cubicBezTo>
                <a:cubicBezTo>
                  <a:pt x="2628620" y="1181163"/>
                  <a:pt x="2638944" y="1191860"/>
                  <a:pt x="2651134" y="1191736"/>
                </a:cubicBezTo>
                <a:cubicBezTo>
                  <a:pt x="2662329" y="1191736"/>
                  <a:pt x="2671533" y="1182531"/>
                  <a:pt x="2672155" y="1171088"/>
                </a:cubicBezTo>
                <a:cubicBezTo>
                  <a:pt x="2672777" y="1159271"/>
                  <a:pt x="2664941" y="1149942"/>
                  <a:pt x="2653249" y="1148823"/>
                </a:cubicBezTo>
                <a:close/>
                <a:moveTo>
                  <a:pt x="2761713" y="1171336"/>
                </a:moveTo>
                <a:cubicBezTo>
                  <a:pt x="2762459" y="1158525"/>
                  <a:pt x="2752881" y="1148449"/>
                  <a:pt x="2740194" y="1148574"/>
                </a:cubicBezTo>
                <a:cubicBezTo>
                  <a:pt x="2728751" y="1148698"/>
                  <a:pt x="2719297" y="1157530"/>
                  <a:pt x="2718675" y="1168724"/>
                </a:cubicBezTo>
                <a:cubicBezTo>
                  <a:pt x="2718053" y="1180914"/>
                  <a:pt x="2728253" y="1191736"/>
                  <a:pt x="2740567" y="1191736"/>
                </a:cubicBezTo>
                <a:cubicBezTo>
                  <a:pt x="2751886" y="1191736"/>
                  <a:pt x="2760966" y="1183029"/>
                  <a:pt x="2761713" y="1171336"/>
                </a:cubicBezTo>
                <a:close/>
                <a:moveTo>
                  <a:pt x="2851270" y="1171336"/>
                </a:moveTo>
                <a:cubicBezTo>
                  <a:pt x="2852016" y="1158525"/>
                  <a:pt x="2842439" y="1148449"/>
                  <a:pt x="2829751" y="1148574"/>
                </a:cubicBezTo>
                <a:cubicBezTo>
                  <a:pt x="2818308" y="1148698"/>
                  <a:pt x="2808855" y="1157530"/>
                  <a:pt x="2808233" y="1168724"/>
                </a:cubicBezTo>
                <a:cubicBezTo>
                  <a:pt x="2807611" y="1180914"/>
                  <a:pt x="2817810" y="1191736"/>
                  <a:pt x="2830125" y="1191736"/>
                </a:cubicBezTo>
                <a:cubicBezTo>
                  <a:pt x="2841444" y="1191736"/>
                  <a:pt x="2850524" y="1183029"/>
                  <a:pt x="2851270" y="1171336"/>
                </a:cubicBezTo>
                <a:close/>
                <a:moveTo>
                  <a:pt x="2940703" y="1167481"/>
                </a:moveTo>
                <a:cubicBezTo>
                  <a:pt x="2939459" y="1155788"/>
                  <a:pt x="2930255" y="1147952"/>
                  <a:pt x="2918438" y="1148574"/>
                </a:cubicBezTo>
                <a:cubicBezTo>
                  <a:pt x="2906995" y="1149196"/>
                  <a:pt x="2897915" y="1158400"/>
                  <a:pt x="2897790" y="1169595"/>
                </a:cubicBezTo>
                <a:cubicBezTo>
                  <a:pt x="2897666" y="1181785"/>
                  <a:pt x="2908363" y="1192233"/>
                  <a:pt x="2920552" y="1191736"/>
                </a:cubicBezTo>
                <a:cubicBezTo>
                  <a:pt x="2932867" y="1191238"/>
                  <a:pt x="2942071" y="1180168"/>
                  <a:pt x="2940703" y="1167481"/>
                </a:cubicBezTo>
                <a:close/>
                <a:moveTo>
                  <a:pt x="3003642" y="1148823"/>
                </a:moveTo>
                <a:cubicBezTo>
                  <a:pt x="2991950" y="1150066"/>
                  <a:pt x="2984238" y="1159395"/>
                  <a:pt x="2984860" y="1171212"/>
                </a:cubicBezTo>
                <a:cubicBezTo>
                  <a:pt x="2985482" y="1182655"/>
                  <a:pt x="2994811" y="1191736"/>
                  <a:pt x="3006005" y="1191736"/>
                </a:cubicBezTo>
                <a:cubicBezTo>
                  <a:pt x="3018195" y="1191736"/>
                  <a:pt x="3028519" y="1181038"/>
                  <a:pt x="3028022" y="1168849"/>
                </a:cubicBezTo>
                <a:cubicBezTo>
                  <a:pt x="3027400" y="1156535"/>
                  <a:pt x="3016329" y="1147454"/>
                  <a:pt x="3003766" y="1148823"/>
                </a:cubicBezTo>
                <a:close/>
                <a:moveTo>
                  <a:pt x="3097926" y="1148823"/>
                </a:moveTo>
                <a:cubicBezTo>
                  <a:pt x="3084866" y="1147579"/>
                  <a:pt x="3074666" y="1156535"/>
                  <a:pt x="3074542" y="1169471"/>
                </a:cubicBezTo>
                <a:cubicBezTo>
                  <a:pt x="3074293" y="1181038"/>
                  <a:pt x="3082627" y="1190616"/>
                  <a:pt x="3093946" y="1191611"/>
                </a:cubicBezTo>
                <a:cubicBezTo>
                  <a:pt x="3106011" y="1192731"/>
                  <a:pt x="3117330" y="1182655"/>
                  <a:pt x="3117703" y="1170590"/>
                </a:cubicBezTo>
                <a:cubicBezTo>
                  <a:pt x="3118076" y="1159395"/>
                  <a:pt x="3109494" y="1149818"/>
                  <a:pt x="3098051" y="1148823"/>
                </a:cubicBezTo>
                <a:close/>
                <a:moveTo>
                  <a:pt x="3186737" y="1148823"/>
                </a:moveTo>
                <a:cubicBezTo>
                  <a:pt x="3173926" y="1148076"/>
                  <a:pt x="3163850" y="1157654"/>
                  <a:pt x="3163975" y="1170341"/>
                </a:cubicBezTo>
                <a:cubicBezTo>
                  <a:pt x="3164099" y="1181785"/>
                  <a:pt x="3172930" y="1191238"/>
                  <a:pt x="3184125" y="1191860"/>
                </a:cubicBezTo>
                <a:cubicBezTo>
                  <a:pt x="3196315" y="1192482"/>
                  <a:pt x="3207136" y="1182282"/>
                  <a:pt x="3207136" y="1169968"/>
                </a:cubicBezTo>
                <a:cubicBezTo>
                  <a:pt x="3207136" y="1158649"/>
                  <a:pt x="3198430" y="1149569"/>
                  <a:pt x="3186737" y="1148823"/>
                </a:cubicBezTo>
                <a:close/>
                <a:moveTo>
                  <a:pt x="3292962" y="1167729"/>
                </a:moveTo>
                <a:cubicBezTo>
                  <a:pt x="3291719" y="1156037"/>
                  <a:pt x="3282514" y="1148201"/>
                  <a:pt x="3270697" y="1148823"/>
                </a:cubicBezTo>
                <a:cubicBezTo>
                  <a:pt x="3259254" y="1149445"/>
                  <a:pt x="3250174" y="1158649"/>
                  <a:pt x="3250049" y="1169844"/>
                </a:cubicBezTo>
                <a:cubicBezTo>
                  <a:pt x="3249925" y="1182034"/>
                  <a:pt x="3260622" y="1192482"/>
                  <a:pt x="3272812" y="1191984"/>
                </a:cubicBezTo>
                <a:cubicBezTo>
                  <a:pt x="3285126" y="1191487"/>
                  <a:pt x="3294331" y="1180417"/>
                  <a:pt x="3292962" y="1167729"/>
                </a:cubicBezTo>
                <a:close/>
                <a:moveTo>
                  <a:pt x="3339607" y="1170093"/>
                </a:moveTo>
                <a:cubicBezTo>
                  <a:pt x="3339607" y="1181163"/>
                  <a:pt x="3348687" y="1190865"/>
                  <a:pt x="3359757" y="1191860"/>
                </a:cubicBezTo>
                <a:cubicBezTo>
                  <a:pt x="3372071" y="1192855"/>
                  <a:pt x="3382644" y="1183029"/>
                  <a:pt x="3382768" y="1170341"/>
                </a:cubicBezTo>
                <a:cubicBezTo>
                  <a:pt x="3382893" y="1158649"/>
                  <a:pt x="3374559" y="1149569"/>
                  <a:pt x="3362867" y="1148823"/>
                </a:cubicBezTo>
                <a:cubicBezTo>
                  <a:pt x="3350055" y="1147952"/>
                  <a:pt x="3339482" y="1157530"/>
                  <a:pt x="3339607" y="1169968"/>
                </a:cubicBezTo>
                <a:close/>
                <a:moveTo>
                  <a:pt x="3450807" y="1148823"/>
                </a:moveTo>
                <a:cubicBezTo>
                  <a:pt x="3438120" y="1148823"/>
                  <a:pt x="3428293" y="1159520"/>
                  <a:pt x="3429289" y="1171834"/>
                </a:cubicBezTo>
                <a:cubicBezTo>
                  <a:pt x="3430159" y="1182904"/>
                  <a:pt x="3439986" y="1191984"/>
                  <a:pt x="3450932" y="1192109"/>
                </a:cubicBezTo>
                <a:cubicBezTo>
                  <a:pt x="3463121" y="1192109"/>
                  <a:pt x="3472948" y="1181536"/>
                  <a:pt x="3472201" y="1168849"/>
                </a:cubicBezTo>
                <a:cubicBezTo>
                  <a:pt x="3471455" y="1157157"/>
                  <a:pt x="3462499" y="1148823"/>
                  <a:pt x="3450807" y="1148947"/>
                </a:cubicBezTo>
                <a:close/>
                <a:moveTo>
                  <a:pt x="3539743" y="1149071"/>
                </a:moveTo>
                <a:cubicBezTo>
                  <a:pt x="3526682" y="1147828"/>
                  <a:pt x="3516482" y="1156783"/>
                  <a:pt x="3516358" y="1169719"/>
                </a:cubicBezTo>
                <a:cubicBezTo>
                  <a:pt x="3516109" y="1181287"/>
                  <a:pt x="3524443" y="1190865"/>
                  <a:pt x="3535762" y="1191860"/>
                </a:cubicBezTo>
                <a:cubicBezTo>
                  <a:pt x="3547828" y="1192979"/>
                  <a:pt x="3559147" y="1182904"/>
                  <a:pt x="3559520" y="1170839"/>
                </a:cubicBezTo>
                <a:cubicBezTo>
                  <a:pt x="3559893" y="1159644"/>
                  <a:pt x="3551311" y="1150066"/>
                  <a:pt x="3539867" y="1149071"/>
                </a:cubicBezTo>
                <a:close/>
                <a:moveTo>
                  <a:pt x="3624698" y="1149071"/>
                </a:moveTo>
                <a:cubicBezTo>
                  <a:pt x="3613006" y="1150315"/>
                  <a:pt x="3605169" y="1159520"/>
                  <a:pt x="3605791" y="1171336"/>
                </a:cubicBezTo>
                <a:cubicBezTo>
                  <a:pt x="3606413" y="1182780"/>
                  <a:pt x="3615618" y="1191860"/>
                  <a:pt x="3626813" y="1191984"/>
                </a:cubicBezTo>
                <a:cubicBezTo>
                  <a:pt x="3639002" y="1192109"/>
                  <a:pt x="3649450" y="1181412"/>
                  <a:pt x="3648953" y="1169222"/>
                </a:cubicBezTo>
                <a:cubicBezTo>
                  <a:pt x="3648455" y="1156908"/>
                  <a:pt x="3637385" y="1147703"/>
                  <a:pt x="3624822" y="1149071"/>
                </a:cubicBezTo>
                <a:close/>
                <a:moveTo>
                  <a:pt x="3695349" y="1169719"/>
                </a:moveTo>
                <a:cubicBezTo>
                  <a:pt x="3695100" y="1182407"/>
                  <a:pt x="3705300" y="1192606"/>
                  <a:pt x="3717614" y="1191984"/>
                </a:cubicBezTo>
                <a:cubicBezTo>
                  <a:pt x="3728560" y="1191362"/>
                  <a:pt x="3738137" y="1181785"/>
                  <a:pt x="3738510" y="1170839"/>
                </a:cubicBezTo>
                <a:cubicBezTo>
                  <a:pt x="3738883" y="1158649"/>
                  <a:pt x="3728435" y="1148449"/>
                  <a:pt x="3715872" y="1148947"/>
                </a:cubicBezTo>
                <a:cubicBezTo>
                  <a:pt x="3704056" y="1149320"/>
                  <a:pt x="3695598" y="1158027"/>
                  <a:pt x="3695349" y="1169719"/>
                </a:cubicBezTo>
                <a:close/>
                <a:moveTo>
                  <a:pt x="3828068" y="1170093"/>
                </a:moveTo>
                <a:cubicBezTo>
                  <a:pt x="3828068" y="1158773"/>
                  <a:pt x="3819236" y="1149569"/>
                  <a:pt x="3807668" y="1148823"/>
                </a:cubicBezTo>
                <a:cubicBezTo>
                  <a:pt x="3795852" y="1148076"/>
                  <a:pt x="3786399" y="1155788"/>
                  <a:pt x="3785155" y="1167356"/>
                </a:cubicBezTo>
                <a:cubicBezTo>
                  <a:pt x="3783662" y="1180043"/>
                  <a:pt x="3792742" y="1191114"/>
                  <a:pt x="3805057" y="1191860"/>
                </a:cubicBezTo>
                <a:cubicBezTo>
                  <a:pt x="3817246" y="1192482"/>
                  <a:pt x="3828068" y="1182282"/>
                  <a:pt x="3828192" y="1170093"/>
                </a:cubicBezTo>
                <a:close/>
                <a:moveTo>
                  <a:pt x="3913894" y="1167729"/>
                </a:moveTo>
                <a:cubicBezTo>
                  <a:pt x="3912650" y="1156037"/>
                  <a:pt x="3903445" y="1148201"/>
                  <a:pt x="3891629" y="1148823"/>
                </a:cubicBezTo>
                <a:cubicBezTo>
                  <a:pt x="3880185" y="1149445"/>
                  <a:pt x="3871105" y="1158649"/>
                  <a:pt x="3870981" y="1169719"/>
                </a:cubicBezTo>
                <a:cubicBezTo>
                  <a:pt x="3870856" y="1181909"/>
                  <a:pt x="3881553" y="1192358"/>
                  <a:pt x="3893743" y="1191860"/>
                </a:cubicBezTo>
                <a:cubicBezTo>
                  <a:pt x="3906057" y="1191362"/>
                  <a:pt x="3915262" y="1180417"/>
                  <a:pt x="3913894" y="1167729"/>
                </a:cubicBezTo>
                <a:close/>
                <a:moveTo>
                  <a:pt x="3983798" y="1148947"/>
                </a:moveTo>
                <a:cubicBezTo>
                  <a:pt x="3971235" y="1148201"/>
                  <a:pt x="3960414" y="1157903"/>
                  <a:pt x="3960538" y="1170217"/>
                </a:cubicBezTo>
                <a:cubicBezTo>
                  <a:pt x="3960538" y="1182407"/>
                  <a:pt x="3971484" y="1192731"/>
                  <a:pt x="3983674" y="1191984"/>
                </a:cubicBezTo>
                <a:cubicBezTo>
                  <a:pt x="3994869" y="1191362"/>
                  <a:pt x="4003575" y="1181909"/>
                  <a:pt x="4003700" y="1170466"/>
                </a:cubicBezTo>
                <a:cubicBezTo>
                  <a:pt x="4003700" y="1158773"/>
                  <a:pt x="3995490" y="1149818"/>
                  <a:pt x="3983798" y="1149071"/>
                </a:cubicBezTo>
                <a:close/>
                <a:moveTo>
                  <a:pt x="4093008" y="1172705"/>
                </a:moveTo>
                <a:cubicBezTo>
                  <a:pt x="4094501" y="1159644"/>
                  <a:pt x="4085670" y="1149445"/>
                  <a:pt x="4072734" y="1148947"/>
                </a:cubicBezTo>
                <a:cubicBezTo>
                  <a:pt x="4061166" y="1148574"/>
                  <a:pt x="4051464" y="1156783"/>
                  <a:pt x="4050220" y="1167854"/>
                </a:cubicBezTo>
                <a:cubicBezTo>
                  <a:pt x="4048852" y="1179919"/>
                  <a:pt x="4058678" y="1191362"/>
                  <a:pt x="4070868" y="1191984"/>
                </a:cubicBezTo>
                <a:cubicBezTo>
                  <a:pt x="4082187" y="1192606"/>
                  <a:pt x="4091640" y="1184272"/>
                  <a:pt x="4093008" y="1172705"/>
                </a:cubicBezTo>
                <a:close/>
                <a:moveTo>
                  <a:pt x="4180203" y="1167729"/>
                </a:moveTo>
                <a:cubicBezTo>
                  <a:pt x="4178959" y="1156659"/>
                  <a:pt x="4169132" y="1148449"/>
                  <a:pt x="4157564" y="1148947"/>
                </a:cubicBezTo>
                <a:cubicBezTo>
                  <a:pt x="4144628" y="1149445"/>
                  <a:pt x="4135921" y="1159769"/>
                  <a:pt x="4137414" y="1172829"/>
                </a:cubicBezTo>
                <a:cubicBezTo>
                  <a:pt x="4138782" y="1184397"/>
                  <a:pt x="4148360" y="1192606"/>
                  <a:pt x="4159679" y="1191984"/>
                </a:cubicBezTo>
                <a:cubicBezTo>
                  <a:pt x="4171869" y="1191238"/>
                  <a:pt x="4181571" y="1179795"/>
                  <a:pt x="4180203" y="1167729"/>
                </a:cubicBezTo>
                <a:close/>
                <a:moveTo>
                  <a:pt x="4226723" y="1169719"/>
                </a:moveTo>
                <a:cubicBezTo>
                  <a:pt x="4226474" y="1182407"/>
                  <a:pt x="4236674" y="1192606"/>
                  <a:pt x="4248988" y="1191984"/>
                </a:cubicBezTo>
                <a:cubicBezTo>
                  <a:pt x="4259934" y="1191362"/>
                  <a:pt x="4269511" y="1181785"/>
                  <a:pt x="4269884" y="1170839"/>
                </a:cubicBezTo>
                <a:cubicBezTo>
                  <a:pt x="4270258" y="1158649"/>
                  <a:pt x="4259809" y="1148449"/>
                  <a:pt x="4247246" y="1148947"/>
                </a:cubicBezTo>
                <a:cubicBezTo>
                  <a:pt x="4235430" y="1149320"/>
                  <a:pt x="4226972" y="1158027"/>
                  <a:pt x="4226723" y="1169719"/>
                </a:cubicBezTo>
                <a:close/>
                <a:moveTo>
                  <a:pt x="4339043" y="1148947"/>
                </a:moveTo>
                <a:cubicBezTo>
                  <a:pt x="4326106" y="1148076"/>
                  <a:pt x="4316031" y="1157530"/>
                  <a:pt x="4316156" y="1170341"/>
                </a:cubicBezTo>
                <a:cubicBezTo>
                  <a:pt x="4316156" y="1181785"/>
                  <a:pt x="4324987" y="1191238"/>
                  <a:pt x="4336182" y="1191860"/>
                </a:cubicBezTo>
                <a:cubicBezTo>
                  <a:pt x="4348372" y="1192606"/>
                  <a:pt x="4359317" y="1182282"/>
                  <a:pt x="4359317" y="1170093"/>
                </a:cubicBezTo>
                <a:cubicBezTo>
                  <a:pt x="4359317" y="1159022"/>
                  <a:pt x="4350362" y="1149569"/>
                  <a:pt x="4339043" y="1148823"/>
                </a:cubicBezTo>
                <a:close/>
                <a:moveTo>
                  <a:pt x="4402231" y="1171336"/>
                </a:moveTo>
                <a:cubicBezTo>
                  <a:pt x="4402852" y="1182282"/>
                  <a:pt x="4412554" y="1191736"/>
                  <a:pt x="4423500" y="1192109"/>
                </a:cubicBezTo>
                <a:cubicBezTo>
                  <a:pt x="4435690" y="1192482"/>
                  <a:pt x="4445765" y="1181909"/>
                  <a:pt x="4445268" y="1169346"/>
                </a:cubicBezTo>
                <a:cubicBezTo>
                  <a:pt x="4444770" y="1157530"/>
                  <a:pt x="4436188" y="1149071"/>
                  <a:pt x="4424371" y="1148947"/>
                </a:cubicBezTo>
                <a:cubicBezTo>
                  <a:pt x="4411684" y="1148823"/>
                  <a:pt x="4401608" y="1159022"/>
                  <a:pt x="4402231" y="1171336"/>
                </a:cubicBezTo>
                <a:close/>
                <a:moveTo>
                  <a:pt x="4534701" y="1167729"/>
                </a:moveTo>
                <a:cubicBezTo>
                  <a:pt x="4533457" y="1156037"/>
                  <a:pt x="4524253" y="1148201"/>
                  <a:pt x="4512436" y="1148823"/>
                </a:cubicBezTo>
                <a:cubicBezTo>
                  <a:pt x="4500993" y="1149445"/>
                  <a:pt x="4491912" y="1158649"/>
                  <a:pt x="4491788" y="1169844"/>
                </a:cubicBezTo>
                <a:cubicBezTo>
                  <a:pt x="4491664" y="1182034"/>
                  <a:pt x="4502361" y="1192482"/>
                  <a:pt x="4514550" y="1191984"/>
                </a:cubicBezTo>
                <a:cubicBezTo>
                  <a:pt x="4526864" y="1191487"/>
                  <a:pt x="4536069" y="1180417"/>
                  <a:pt x="4534701" y="1167729"/>
                </a:cubicBezTo>
                <a:close/>
                <a:moveTo>
                  <a:pt x="4605849" y="1149071"/>
                </a:moveTo>
                <a:cubicBezTo>
                  <a:pt x="4593162" y="1147579"/>
                  <a:pt x="4582092" y="1156659"/>
                  <a:pt x="4581470" y="1168973"/>
                </a:cubicBezTo>
                <a:cubicBezTo>
                  <a:pt x="4580848" y="1181163"/>
                  <a:pt x="4591047" y="1191984"/>
                  <a:pt x="4603237" y="1191984"/>
                </a:cubicBezTo>
                <a:cubicBezTo>
                  <a:pt x="4614556" y="1191984"/>
                  <a:pt x="4623761" y="1183153"/>
                  <a:pt x="4624383" y="1171585"/>
                </a:cubicBezTo>
                <a:cubicBezTo>
                  <a:pt x="4625129" y="1159769"/>
                  <a:pt x="4617417" y="1150440"/>
                  <a:pt x="4605849" y="1149071"/>
                </a:cubicBezTo>
                <a:close/>
                <a:moveTo>
                  <a:pt x="4693541" y="1148947"/>
                </a:moveTo>
                <a:cubicBezTo>
                  <a:pt x="4680854" y="1148574"/>
                  <a:pt x="4670529" y="1158525"/>
                  <a:pt x="4670902" y="1170839"/>
                </a:cubicBezTo>
                <a:cubicBezTo>
                  <a:pt x="4671276" y="1181785"/>
                  <a:pt x="4680854" y="1191487"/>
                  <a:pt x="4691800" y="1191984"/>
                </a:cubicBezTo>
                <a:cubicBezTo>
                  <a:pt x="4704114" y="1192606"/>
                  <a:pt x="4714313" y="1182407"/>
                  <a:pt x="4714064" y="1169719"/>
                </a:cubicBezTo>
                <a:cubicBezTo>
                  <a:pt x="4713816" y="1157903"/>
                  <a:pt x="4705357" y="1149320"/>
                  <a:pt x="4693541" y="1148947"/>
                </a:cubicBezTo>
                <a:close/>
                <a:moveTo>
                  <a:pt x="4801010" y="1167729"/>
                </a:moveTo>
                <a:cubicBezTo>
                  <a:pt x="4799766" y="1156659"/>
                  <a:pt x="4789939" y="1148449"/>
                  <a:pt x="4778372" y="1148947"/>
                </a:cubicBezTo>
                <a:cubicBezTo>
                  <a:pt x="4765435" y="1149445"/>
                  <a:pt x="4756729" y="1159769"/>
                  <a:pt x="4758221" y="1172829"/>
                </a:cubicBezTo>
                <a:cubicBezTo>
                  <a:pt x="4759589" y="1184397"/>
                  <a:pt x="4769167" y="1192606"/>
                  <a:pt x="4780486" y="1191984"/>
                </a:cubicBezTo>
                <a:cubicBezTo>
                  <a:pt x="4792676" y="1191238"/>
                  <a:pt x="4802378" y="1179795"/>
                  <a:pt x="4801010" y="1167729"/>
                </a:cubicBezTo>
                <a:close/>
                <a:moveTo>
                  <a:pt x="4870292" y="1148823"/>
                </a:moveTo>
                <a:cubicBezTo>
                  <a:pt x="4857480" y="1148076"/>
                  <a:pt x="4847405" y="1157654"/>
                  <a:pt x="4847530" y="1170341"/>
                </a:cubicBezTo>
                <a:cubicBezTo>
                  <a:pt x="4847654" y="1181785"/>
                  <a:pt x="4856486" y="1191238"/>
                  <a:pt x="4867680" y="1191860"/>
                </a:cubicBezTo>
                <a:cubicBezTo>
                  <a:pt x="4879870" y="1192482"/>
                  <a:pt x="4890691" y="1182282"/>
                  <a:pt x="4890691" y="1169968"/>
                </a:cubicBezTo>
                <a:cubicBezTo>
                  <a:pt x="4890691" y="1158649"/>
                  <a:pt x="4881984" y="1149569"/>
                  <a:pt x="4870292" y="1148823"/>
                </a:cubicBezTo>
                <a:close/>
                <a:moveTo>
                  <a:pt x="4955869" y="1148947"/>
                </a:moveTo>
                <a:cubicBezTo>
                  <a:pt x="4944177" y="1150191"/>
                  <a:pt x="4936465" y="1159520"/>
                  <a:pt x="4937087" y="1171336"/>
                </a:cubicBezTo>
                <a:cubicBezTo>
                  <a:pt x="4937709" y="1182780"/>
                  <a:pt x="4947038" y="1191860"/>
                  <a:pt x="4958233" y="1191860"/>
                </a:cubicBezTo>
                <a:cubicBezTo>
                  <a:pt x="4970422" y="1191860"/>
                  <a:pt x="4980746" y="1181163"/>
                  <a:pt x="4980249" y="1168973"/>
                </a:cubicBezTo>
                <a:cubicBezTo>
                  <a:pt x="4979627" y="1156659"/>
                  <a:pt x="4968557" y="1147579"/>
                  <a:pt x="4955994" y="1148947"/>
                </a:cubicBezTo>
                <a:close/>
                <a:moveTo>
                  <a:pt x="5066075" y="1167729"/>
                </a:moveTo>
                <a:cubicBezTo>
                  <a:pt x="5064831" y="1156037"/>
                  <a:pt x="5055627" y="1148201"/>
                  <a:pt x="5043810" y="1148823"/>
                </a:cubicBezTo>
                <a:cubicBezTo>
                  <a:pt x="5032367" y="1149445"/>
                  <a:pt x="5023286" y="1158649"/>
                  <a:pt x="5023162" y="1169719"/>
                </a:cubicBezTo>
                <a:cubicBezTo>
                  <a:pt x="5023038" y="1181909"/>
                  <a:pt x="5033735" y="1192358"/>
                  <a:pt x="5045924" y="1191860"/>
                </a:cubicBezTo>
                <a:cubicBezTo>
                  <a:pt x="5058238" y="1191362"/>
                  <a:pt x="5067443" y="1180417"/>
                  <a:pt x="5066075" y="1167729"/>
                </a:cubicBezTo>
                <a:close/>
                <a:moveTo>
                  <a:pt x="5137223" y="1148947"/>
                </a:moveTo>
                <a:cubicBezTo>
                  <a:pt x="5124536" y="1147454"/>
                  <a:pt x="5113466" y="1156535"/>
                  <a:pt x="5112843" y="1168849"/>
                </a:cubicBezTo>
                <a:cubicBezTo>
                  <a:pt x="5112222" y="1181038"/>
                  <a:pt x="5122421" y="1191860"/>
                  <a:pt x="5134611" y="1191860"/>
                </a:cubicBezTo>
                <a:cubicBezTo>
                  <a:pt x="5145930" y="1191860"/>
                  <a:pt x="5155135" y="1183029"/>
                  <a:pt x="5155757" y="1171461"/>
                </a:cubicBezTo>
                <a:cubicBezTo>
                  <a:pt x="5156503" y="1159644"/>
                  <a:pt x="5148791" y="1150315"/>
                  <a:pt x="5137223" y="1148947"/>
                </a:cubicBezTo>
                <a:close/>
                <a:moveTo>
                  <a:pt x="5224915" y="1148823"/>
                </a:moveTo>
                <a:cubicBezTo>
                  <a:pt x="5212228" y="1148449"/>
                  <a:pt x="5201903" y="1158400"/>
                  <a:pt x="5202276" y="1170714"/>
                </a:cubicBezTo>
                <a:cubicBezTo>
                  <a:pt x="5202650" y="1181660"/>
                  <a:pt x="5212228" y="1191362"/>
                  <a:pt x="5223174" y="1191860"/>
                </a:cubicBezTo>
                <a:cubicBezTo>
                  <a:pt x="5235488" y="1192482"/>
                  <a:pt x="5245687" y="1182282"/>
                  <a:pt x="5245438" y="1169595"/>
                </a:cubicBezTo>
                <a:cubicBezTo>
                  <a:pt x="5245190" y="1157778"/>
                  <a:pt x="5236731" y="1149196"/>
                  <a:pt x="5224915" y="1148823"/>
                </a:cubicBezTo>
                <a:close/>
                <a:moveTo>
                  <a:pt x="29092" y="3918013"/>
                </a:moveTo>
                <a:cubicBezTo>
                  <a:pt x="29589" y="3901594"/>
                  <a:pt x="22126" y="3888284"/>
                  <a:pt x="2473" y="3881443"/>
                </a:cubicBezTo>
                <a:lnTo>
                  <a:pt x="2473" y="3951348"/>
                </a:lnTo>
                <a:cubicBezTo>
                  <a:pt x="21256" y="3945626"/>
                  <a:pt x="28594" y="3933063"/>
                  <a:pt x="29092" y="3918013"/>
                </a:cubicBezTo>
                <a:close/>
                <a:moveTo>
                  <a:pt x="5313353" y="1149071"/>
                </a:moveTo>
                <a:cubicBezTo>
                  <a:pt x="5300292" y="1147703"/>
                  <a:pt x="5290092" y="1156410"/>
                  <a:pt x="5289595" y="1169471"/>
                </a:cubicBezTo>
                <a:cubicBezTo>
                  <a:pt x="5289222" y="1181038"/>
                  <a:pt x="5297432" y="1190741"/>
                  <a:pt x="5308626" y="1191860"/>
                </a:cubicBezTo>
                <a:cubicBezTo>
                  <a:pt x="5320692" y="1193104"/>
                  <a:pt x="5332135" y="1183277"/>
                  <a:pt x="5332632" y="1171088"/>
                </a:cubicBezTo>
                <a:cubicBezTo>
                  <a:pt x="5333130" y="1159769"/>
                  <a:pt x="5324796" y="1150315"/>
                  <a:pt x="5313228" y="1149071"/>
                </a:cubicBezTo>
                <a:close/>
                <a:moveTo>
                  <a:pt x="5379277" y="1167854"/>
                </a:moveTo>
                <a:cubicBezTo>
                  <a:pt x="5378033" y="1180541"/>
                  <a:pt x="5387238" y="1191487"/>
                  <a:pt x="5399552" y="1191984"/>
                </a:cubicBezTo>
                <a:cubicBezTo>
                  <a:pt x="5411742" y="1192482"/>
                  <a:pt x="5422439" y="1182034"/>
                  <a:pt x="5422314" y="1169844"/>
                </a:cubicBezTo>
                <a:cubicBezTo>
                  <a:pt x="5422190" y="1158649"/>
                  <a:pt x="5413110" y="1149445"/>
                  <a:pt x="5401666" y="1148947"/>
                </a:cubicBezTo>
                <a:cubicBezTo>
                  <a:pt x="5389850" y="1148325"/>
                  <a:pt x="5380645" y="1156286"/>
                  <a:pt x="5379401" y="1167854"/>
                </a:cubicBezTo>
                <a:close/>
                <a:moveTo>
                  <a:pt x="13381605" y="1149071"/>
                </a:moveTo>
                <a:cubicBezTo>
                  <a:pt x="13368917" y="1148201"/>
                  <a:pt x="13358220" y="1157778"/>
                  <a:pt x="13358096" y="1170093"/>
                </a:cubicBezTo>
                <a:cubicBezTo>
                  <a:pt x="13358096" y="1182282"/>
                  <a:pt x="13368793" y="1192606"/>
                  <a:pt x="13380982" y="1192109"/>
                </a:cubicBezTo>
                <a:cubicBezTo>
                  <a:pt x="13392053" y="1191611"/>
                  <a:pt x="13401008" y="1182158"/>
                  <a:pt x="13401257" y="1170714"/>
                </a:cubicBezTo>
                <a:cubicBezTo>
                  <a:pt x="13401506" y="1159022"/>
                  <a:pt x="13393173" y="1149942"/>
                  <a:pt x="13381480" y="1149071"/>
                </a:cubicBezTo>
                <a:close/>
                <a:moveTo>
                  <a:pt x="13268663" y="1169595"/>
                </a:moveTo>
                <a:cubicBezTo>
                  <a:pt x="13268290" y="1181785"/>
                  <a:pt x="13278862" y="1192358"/>
                  <a:pt x="13291052" y="1191984"/>
                </a:cubicBezTo>
                <a:cubicBezTo>
                  <a:pt x="13303490" y="1191611"/>
                  <a:pt x="13312695" y="1180790"/>
                  <a:pt x="13311576" y="1168102"/>
                </a:cubicBezTo>
                <a:cubicBezTo>
                  <a:pt x="13310581" y="1156410"/>
                  <a:pt x="13301377" y="1148449"/>
                  <a:pt x="13289559" y="1148823"/>
                </a:cubicBezTo>
                <a:cubicBezTo>
                  <a:pt x="13278117" y="1149196"/>
                  <a:pt x="13268911" y="1158276"/>
                  <a:pt x="13268663" y="1169595"/>
                </a:cubicBezTo>
                <a:close/>
                <a:moveTo>
                  <a:pt x="13205226" y="1148947"/>
                </a:moveTo>
                <a:cubicBezTo>
                  <a:pt x="13192415" y="1148201"/>
                  <a:pt x="13182339" y="1157903"/>
                  <a:pt x="13182588" y="1170590"/>
                </a:cubicBezTo>
                <a:cubicBezTo>
                  <a:pt x="13182837" y="1182034"/>
                  <a:pt x="13191793" y="1191362"/>
                  <a:pt x="13202863" y="1191984"/>
                </a:cubicBezTo>
                <a:cubicBezTo>
                  <a:pt x="13215053" y="1192606"/>
                  <a:pt x="13225874" y="1182158"/>
                  <a:pt x="13225750" y="1169968"/>
                </a:cubicBezTo>
                <a:cubicBezTo>
                  <a:pt x="13225750" y="1158773"/>
                  <a:pt x="13216670" y="1149569"/>
                  <a:pt x="13205226" y="1148947"/>
                </a:cubicBezTo>
                <a:close/>
                <a:moveTo>
                  <a:pt x="13115918" y="1148947"/>
                </a:moveTo>
                <a:cubicBezTo>
                  <a:pt x="13102981" y="1148076"/>
                  <a:pt x="13092907" y="1157530"/>
                  <a:pt x="13093031" y="1170341"/>
                </a:cubicBezTo>
                <a:cubicBezTo>
                  <a:pt x="13093031" y="1181785"/>
                  <a:pt x="13101862" y="1191238"/>
                  <a:pt x="13113057" y="1191860"/>
                </a:cubicBezTo>
                <a:cubicBezTo>
                  <a:pt x="13125247" y="1192606"/>
                  <a:pt x="13136193" y="1182282"/>
                  <a:pt x="13136193" y="1170093"/>
                </a:cubicBezTo>
                <a:cubicBezTo>
                  <a:pt x="13136193" y="1159022"/>
                  <a:pt x="13127237" y="1149569"/>
                  <a:pt x="13115918" y="1148823"/>
                </a:cubicBezTo>
                <a:close/>
                <a:moveTo>
                  <a:pt x="13003722" y="1167481"/>
                </a:moveTo>
                <a:cubicBezTo>
                  <a:pt x="13002230" y="1180168"/>
                  <a:pt x="13011309" y="1191238"/>
                  <a:pt x="13023623" y="1191860"/>
                </a:cubicBezTo>
                <a:cubicBezTo>
                  <a:pt x="13035813" y="1192482"/>
                  <a:pt x="13046634" y="1182282"/>
                  <a:pt x="13046634" y="1170093"/>
                </a:cubicBezTo>
                <a:cubicBezTo>
                  <a:pt x="13046634" y="1158773"/>
                  <a:pt x="13037928" y="1149569"/>
                  <a:pt x="13026237" y="1148947"/>
                </a:cubicBezTo>
                <a:cubicBezTo>
                  <a:pt x="13014419" y="1148201"/>
                  <a:pt x="13004966" y="1155913"/>
                  <a:pt x="13003722" y="1167481"/>
                </a:cubicBezTo>
                <a:close/>
                <a:moveTo>
                  <a:pt x="12937673" y="1149071"/>
                </a:moveTo>
                <a:cubicBezTo>
                  <a:pt x="12924613" y="1147703"/>
                  <a:pt x="12914413" y="1156410"/>
                  <a:pt x="12913916" y="1169471"/>
                </a:cubicBezTo>
                <a:cubicBezTo>
                  <a:pt x="12913543" y="1181038"/>
                  <a:pt x="12921753" y="1190741"/>
                  <a:pt x="12932948" y="1191860"/>
                </a:cubicBezTo>
                <a:cubicBezTo>
                  <a:pt x="12945013" y="1193104"/>
                  <a:pt x="12956455" y="1183277"/>
                  <a:pt x="12956953" y="1171088"/>
                </a:cubicBezTo>
                <a:cubicBezTo>
                  <a:pt x="12957451" y="1159769"/>
                  <a:pt x="12949117" y="1150315"/>
                  <a:pt x="12937550" y="1149071"/>
                </a:cubicBezTo>
                <a:close/>
                <a:moveTo>
                  <a:pt x="12850231" y="1149071"/>
                </a:moveTo>
                <a:cubicBezTo>
                  <a:pt x="12837544" y="1148201"/>
                  <a:pt x="12826847" y="1157778"/>
                  <a:pt x="12826722" y="1170093"/>
                </a:cubicBezTo>
                <a:cubicBezTo>
                  <a:pt x="12826722" y="1182282"/>
                  <a:pt x="12837419" y="1192606"/>
                  <a:pt x="12849609" y="1192109"/>
                </a:cubicBezTo>
                <a:cubicBezTo>
                  <a:pt x="12860679" y="1191611"/>
                  <a:pt x="12869634" y="1182158"/>
                  <a:pt x="12869883" y="1170714"/>
                </a:cubicBezTo>
                <a:cubicBezTo>
                  <a:pt x="12870132" y="1159022"/>
                  <a:pt x="12861798" y="1149942"/>
                  <a:pt x="12850107" y="1149071"/>
                </a:cubicBezTo>
                <a:close/>
                <a:moveTo>
                  <a:pt x="12760673" y="1149071"/>
                </a:moveTo>
                <a:cubicBezTo>
                  <a:pt x="12747985" y="1148201"/>
                  <a:pt x="12737288" y="1157778"/>
                  <a:pt x="12737164" y="1170093"/>
                </a:cubicBezTo>
                <a:cubicBezTo>
                  <a:pt x="12737164" y="1182282"/>
                  <a:pt x="12747862" y="1192606"/>
                  <a:pt x="12760052" y="1192109"/>
                </a:cubicBezTo>
                <a:cubicBezTo>
                  <a:pt x="12771122" y="1191611"/>
                  <a:pt x="12780078" y="1182158"/>
                  <a:pt x="12780327" y="1170714"/>
                </a:cubicBezTo>
                <a:cubicBezTo>
                  <a:pt x="12780576" y="1159022"/>
                  <a:pt x="12772241" y="1149942"/>
                  <a:pt x="12760548" y="1149071"/>
                </a:cubicBezTo>
                <a:close/>
                <a:moveTo>
                  <a:pt x="12647731" y="1168973"/>
                </a:moveTo>
                <a:cubicBezTo>
                  <a:pt x="12646984" y="1181163"/>
                  <a:pt x="12657309" y="1191984"/>
                  <a:pt x="12669499" y="1192109"/>
                </a:cubicBezTo>
                <a:cubicBezTo>
                  <a:pt x="12681937" y="1192109"/>
                  <a:pt x="12691515" y="1181660"/>
                  <a:pt x="12690644" y="1168724"/>
                </a:cubicBezTo>
                <a:cubicBezTo>
                  <a:pt x="12689898" y="1157032"/>
                  <a:pt x="12680943" y="1148698"/>
                  <a:pt x="12669125" y="1148823"/>
                </a:cubicBezTo>
                <a:cubicBezTo>
                  <a:pt x="12657683" y="1148947"/>
                  <a:pt x="12648229" y="1157778"/>
                  <a:pt x="12647607" y="1168973"/>
                </a:cubicBezTo>
                <a:close/>
                <a:moveTo>
                  <a:pt x="12584295" y="1148947"/>
                </a:moveTo>
                <a:cubicBezTo>
                  <a:pt x="12571483" y="1148201"/>
                  <a:pt x="12561407" y="1157903"/>
                  <a:pt x="12561656" y="1170590"/>
                </a:cubicBezTo>
                <a:cubicBezTo>
                  <a:pt x="12561905" y="1182034"/>
                  <a:pt x="12570861" y="1191362"/>
                  <a:pt x="12581931" y="1191984"/>
                </a:cubicBezTo>
                <a:cubicBezTo>
                  <a:pt x="12594121" y="1192606"/>
                  <a:pt x="12604942" y="1182158"/>
                  <a:pt x="12604819" y="1169968"/>
                </a:cubicBezTo>
                <a:cubicBezTo>
                  <a:pt x="12604819" y="1158773"/>
                  <a:pt x="12595738" y="1149569"/>
                  <a:pt x="12584295" y="1148947"/>
                </a:cubicBezTo>
                <a:close/>
                <a:moveTo>
                  <a:pt x="12515261" y="1169595"/>
                </a:moveTo>
                <a:cubicBezTo>
                  <a:pt x="12515012" y="1158400"/>
                  <a:pt x="12505807" y="1149320"/>
                  <a:pt x="12494365" y="1148823"/>
                </a:cubicBezTo>
                <a:cubicBezTo>
                  <a:pt x="12482547" y="1148325"/>
                  <a:pt x="12473343" y="1156410"/>
                  <a:pt x="12472348" y="1168102"/>
                </a:cubicBezTo>
                <a:cubicBezTo>
                  <a:pt x="12471228" y="1180914"/>
                  <a:pt x="12480434" y="1191611"/>
                  <a:pt x="12492872" y="1191984"/>
                </a:cubicBezTo>
                <a:cubicBezTo>
                  <a:pt x="12505062" y="1192358"/>
                  <a:pt x="12515634" y="1181785"/>
                  <a:pt x="12515385" y="1169595"/>
                </a:cubicBezTo>
                <a:close/>
                <a:moveTo>
                  <a:pt x="12382666" y="1168724"/>
                </a:moveTo>
                <a:cubicBezTo>
                  <a:pt x="12381920" y="1181287"/>
                  <a:pt x="12391623" y="1192109"/>
                  <a:pt x="12403937" y="1191984"/>
                </a:cubicBezTo>
                <a:cubicBezTo>
                  <a:pt x="12416126" y="1191984"/>
                  <a:pt x="12426450" y="1181038"/>
                  <a:pt x="12425704" y="1168849"/>
                </a:cubicBezTo>
                <a:cubicBezTo>
                  <a:pt x="12425081" y="1157654"/>
                  <a:pt x="12415628" y="1148947"/>
                  <a:pt x="12404186" y="1148823"/>
                </a:cubicBezTo>
                <a:cubicBezTo>
                  <a:pt x="12392493" y="1148823"/>
                  <a:pt x="12383413" y="1157032"/>
                  <a:pt x="12382790" y="1168724"/>
                </a:cubicBezTo>
                <a:close/>
                <a:moveTo>
                  <a:pt x="12295348" y="1170714"/>
                </a:moveTo>
                <a:cubicBezTo>
                  <a:pt x="12295596" y="1181660"/>
                  <a:pt x="12305174" y="1191362"/>
                  <a:pt x="12316120" y="1191984"/>
                </a:cubicBezTo>
                <a:cubicBezTo>
                  <a:pt x="12328434" y="1192731"/>
                  <a:pt x="12338759" y="1182531"/>
                  <a:pt x="12338510" y="1169844"/>
                </a:cubicBezTo>
                <a:cubicBezTo>
                  <a:pt x="12338385" y="1158027"/>
                  <a:pt x="12329926" y="1149320"/>
                  <a:pt x="12318110" y="1148947"/>
                </a:cubicBezTo>
                <a:cubicBezTo>
                  <a:pt x="12305547" y="1148449"/>
                  <a:pt x="12294975" y="1158525"/>
                  <a:pt x="12295348" y="1170714"/>
                </a:cubicBezTo>
                <a:close/>
                <a:moveTo>
                  <a:pt x="12248828" y="1167854"/>
                </a:moveTo>
                <a:cubicBezTo>
                  <a:pt x="12247584" y="1156161"/>
                  <a:pt x="12238379" y="1148325"/>
                  <a:pt x="12226563" y="1148947"/>
                </a:cubicBezTo>
                <a:cubicBezTo>
                  <a:pt x="12215119" y="1149569"/>
                  <a:pt x="12206039" y="1158649"/>
                  <a:pt x="12205915" y="1169844"/>
                </a:cubicBezTo>
                <a:cubicBezTo>
                  <a:pt x="12205790" y="1182034"/>
                  <a:pt x="12216488" y="1192482"/>
                  <a:pt x="12228677" y="1191984"/>
                </a:cubicBezTo>
                <a:cubicBezTo>
                  <a:pt x="12240991" y="1191487"/>
                  <a:pt x="12250196" y="1180541"/>
                  <a:pt x="12248828" y="1167854"/>
                </a:cubicBezTo>
                <a:close/>
                <a:moveTo>
                  <a:pt x="12138623" y="1148947"/>
                </a:moveTo>
                <a:cubicBezTo>
                  <a:pt x="12125935" y="1148698"/>
                  <a:pt x="12115735" y="1158898"/>
                  <a:pt x="12116357" y="1171212"/>
                </a:cubicBezTo>
                <a:cubicBezTo>
                  <a:pt x="12116855" y="1182158"/>
                  <a:pt x="12126557" y="1191736"/>
                  <a:pt x="12137503" y="1192109"/>
                </a:cubicBezTo>
                <a:cubicBezTo>
                  <a:pt x="12149693" y="1192482"/>
                  <a:pt x="12159892" y="1182034"/>
                  <a:pt x="12159395" y="1169471"/>
                </a:cubicBezTo>
                <a:cubicBezTo>
                  <a:pt x="12159022" y="1157654"/>
                  <a:pt x="12150315" y="1149196"/>
                  <a:pt x="12138623" y="1148947"/>
                </a:cubicBezTo>
                <a:close/>
                <a:moveTo>
                  <a:pt x="12051179" y="1149071"/>
                </a:moveTo>
                <a:cubicBezTo>
                  <a:pt x="12038493" y="1147703"/>
                  <a:pt x="12027422" y="1156783"/>
                  <a:pt x="12026924" y="1169097"/>
                </a:cubicBezTo>
                <a:cubicBezTo>
                  <a:pt x="12026302" y="1181287"/>
                  <a:pt x="12036751" y="1192109"/>
                  <a:pt x="12048940" y="1191984"/>
                </a:cubicBezTo>
                <a:cubicBezTo>
                  <a:pt x="12060135" y="1191984"/>
                  <a:pt x="12069340" y="1182904"/>
                  <a:pt x="12070086" y="1171461"/>
                </a:cubicBezTo>
                <a:cubicBezTo>
                  <a:pt x="12070832" y="1159644"/>
                  <a:pt x="12062996" y="1150315"/>
                  <a:pt x="12051304" y="1149071"/>
                </a:cubicBezTo>
                <a:close/>
                <a:moveTo>
                  <a:pt x="11963612" y="1148947"/>
                </a:moveTo>
                <a:cubicBezTo>
                  <a:pt x="11950677" y="1148076"/>
                  <a:pt x="11940601" y="1157530"/>
                  <a:pt x="11940725" y="1170341"/>
                </a:cubicBezTo>
                <a:cubicBezTo>
                  <a:pt x="11940725" y="1181785"/>
                  <a:pt x="11949557" y="1191238"/>
                  <a:pt x="11960752" y="1191860"/>
                </a:cubicBezTo>
                <a:cubicBezTo>
                  <a:pt x="11972941" y="1192606"/>
                  <a:pt x="11983887" y="1182282"/>
                  <a:pt x="11983887" y="1170093"/>
                </a:cubicBezTo>
                <a:cubicBezTo>
                  <a:pt x="11983887" y="1158898"/>
                  <a:pt x="11975056" y="1149569"/>
                  <a:pt x="11963612" y="1148823"/>
                </a:cubicBezTo>
                <a:close/>
                <a:moveTo>
                  <a:pt x="11869950" y="1149071"/>
                </a:moveTo>
                <a:cubicBezTo>
                  <a:pt x="11858258" y="1150315"/>
                  <a:pt x="11850546" y="1159644"/>
                  <a:pt x="11851168" y="1171461"/>
                </a:cubicBezTo>
                <a:cubicBezTo>
                  <a:pt x="11851790" y="1182904"/>
                  <a:pt x="11861119" y="1191984"/>
                  <a:pt x="11872313" y="1191984"/>
                </a:cubicBezTo>
                <a:cubicBezTo>
                  <a:pt x="11884503" y="1191984"/>
                  <a:pt x="11894827" y="1181287"/>
                  <a:pt x="11894330" y="1169097"/>
                </a:cubicBezTo>
                <a:cubicBezTo>
                  <a:pt x="11893708" y="1156783"/>
                  <a:pt x="11882637" y="1147703"/>
                  <a:pt x="11870074" y="1149071"/>
                </a:cubicBezTo>
                <a:close/>
                <a:moveTo>
                  <a:pt x="11785368" y="1149071"/>
                </a:moveTo>
                <a:cubicBezTo>
                  <a:pt x="11772308" y="1147579"/>
                  <a:pt x="11761983" y="1156410"/>
                  <a:pt x="11761611" y="1169346"/>
                </a:cubicBezTo>
                <a:cubicBezTo>
                  <a:pt x="11761237" y="1180914"/>
                  <a:pt x="11769447" y="1190616"/>
                  <a:pt x="11780517" y="1191860"/>
                </a:cubicBezTo>
                <a:cubicBezTo>
                  <a:pt x="11792583" y="1193228"/>
                  <a:pt x="11804026" y="1183402"/>
                  <a:pt x="11804648" y="1171212"/>
                </a:cubicBezTo>
                <a:cubicBezTo>
                  <a:pt x="11805270" y="1159893"/>
                  <a:pt x="11796936" y="1150440"/>
                  <a:pt x="11785368" y="1149071"/>
                </a:cubicBezTo>
                <a:close/>
                <a:moveTo>
                  <a:pt x="11674417" y="1170714"/>
                </a:moveTo>
                <a:cubicBezTo>
                  <a:pt x="11674789" y="1181660"/>
                  <a:pt x="11684243" y="1191362"/>
                  <a:pt x="11695189" y="1191984"/>
                </a:cubicBezTo>
                <a:cubicBezTo>
                  <a:pt x="11707503" y="1192731"/>
                  <a:pt x="11717827" y="1182531"/>
                  <a:pt x="11717578" y="1169844"/>
                </a:cubicBezTo>
                <a:cubicBezTo>
                  <a:pt x="11717454" y="1158027"/>
                  <a:pt x="11708995" y="1149320"/>
                  <a:pt x="11697179" y="1148947"/>
                </a:cubicBezTo>
                <a:cubicBezTo>
                  <a:pt x="11684616" y="1148449"/>
                  <a:pt x="11674043" y="1158525"/>
                  <a:pt x="11674417" y="1170714"/>
                </a:cubicBezTo>
                <a:close/>
                <a:moveTo>
                  <a:pt x="11609363" y="1149071"/>
                </a:moveTo>
                <a:cubicBezTo>
                  <a:pt x="11596676" y="1147579"/>
                  <a:pt x="11585605" y="1156659"/>
                  <a:pt x="11584983" y="1168973"/>
                </a:cubicBezTo>
                <a:cubicBezTo>
                  <a:pt x="11584362" y="1181163"/>
                  <a:pt x="11594561" y="1191984"/>
                  <a:pt x="11606751" y="1191984"/>
                </a:cubicBezTo>
                <a:cubicBezTo>
                  <a:pt x="11618070" y="1191984"/>
                  <a:pt x="11627275" y="1183153"/>
                  <a:pt x="11627897" y="1171585"/>
                </a:cubicBezTo>
                <a:cubicBezTo>
                  <a:pt x="11628643" y="1159769"/>
                  <a:pt x="11620931" y="1150440"/>
                  <a:pt x="11609363" y="1149071"/>
                </a:cubicBezTo>
                <a:close/>
                <a:moveTo>
                  <a:pt x="11517940" y="1148947"/>
                </a:moveTo>
                <a:cubicBezTo>
                  <a:pt x="11505253" y="1148574"/>
                  <a:pt x="11494929" y="1158525"/>
                  <a:pt x="11495301" y="1170839"/>
                </a:cubicBezTo>
                <a:cubicBezTo>
                  <a:pt x="11495675" y="1181785"/>
                  <a:pt x="11505253" y="1191487"/>
                  <a:pt x="11516198" y="1191984"/>
                </a:cubicBezTo>
                <a:cubicBezTo>
                  <a:pt x="11528513" y="1192606"/>
                  <a:pt x="11538712" y="1182407"/>
                  <a:pt x="11538463" y="1169719"/>
                </a:cubicBezTo>
                <a:cubicBezTo>
                  <a:pt x="11538214" y="1157903"/>
                  <a:pt x="11529756" y="1149320"/>
                  <a:pt x="11517940" y="1148947"/>
                </a:cubicBezTo>
                <a:close/>
                <a:moveTo>
                  <a:pt x="11409351" y="1169719"/>
                </a:moveTo>
                <a:cubicBezTo>
                  <a:pt x="11409102" y="1182407"/>
                  <a:pt x="11419302" y="1192606"/>
                  <a:pt x="11431616" y="1191984"/>
                </a:cubicBezTo>
                <a:cubicBezTo>
                  <a:pt x="11442562" y="1191362"/>
                  <a:pt x="11452140" y="1181785"/>
                  <a:pt x="11452513" y="1170839"/>
                </a:cubicBezTo>
                <a:cubicBezTo>
                  <a:pt x="11452886" y="1158649"/>
                  <a:pt x="11442438" y="1148449"/>
                  <a:pt x="11429875" y="1148947"/>
                </a:cubicBezTo>
                <a:cubicBezTo>
                  <a:pt x="11418059" y="1149320"/>
                  <a:pt x="11409600" y="1158027"/>
                  <a:pt x="11409351" y="1169719"/>
                </a:cubicBezTo>
                <a:close/>
                <a:moveTo>
                  <a:pt x="11319918" y="1168600"/>
                </a:moveTo>
                <a:cubicBezTo>
                  <a:pt x="11319048" y="1181287"/>
                  <a:pt x="11328626" y="1191984"/>
                  <a:pt x="11340940" y="1191984"/>
                </a:cubicBezTo>
                <a:cubicBezTo>
                  <a:pt x="11353254" y="1191984"/>
                  <a:pt x="11363453" y="1181163"/>
                  <a:pt x="11362832" y="1168973"/>
                </a:cubicBezTo>
                <a:cubicBezTo>
                  <a:pt x="11362210" y="1157778"/>
                  <a:pt x="11352881" y="1148947"/>
                  <a:pt x="11341437" y="1148823"/>
                </a:cubicBezTo>
                <a:cubicBezTo>
                  <a:pt x="11329745" y="1148698"/>
                  <a:pt x="11320665" y="1156908"/>
                  <a:pt x="11319918" y="1168600"/>
                </a:cubicBezTo>
                <a:close/>
                <a:moveTo>
                  <a:pt x="11249019" y="1149071"/>
                </a:moveTo>
                <a:cubicBezTo>
                  <a:pt x="11237326" y="1150315"/>
                  <a:pt x="11229615" y="1159644"/>
                  <a:pt x="11230236" y="1171461"/>
                </a:cubicBezTo>
                <a:cubicBezTo>
                  <a:pt x="11230858" y="1182904"/>
                  <a:pt x="11240187" y="1191984"/>
                  <a:pt x="11251382" y="1191984"/>
                </a:cubicBezTo>
                <a:cubicBezTo>
                  <a:pt x="11263572" y="1191984"/>
                  <a:pt x="11273896" y="1181287"/>
                  <a:pt x="11273398" y="1169097"/>
                </a:cubicBezTo>
                <a:cubicBezTo>
                  <a:pt x="11272777" y="1156783"/>
                  <a:pt x="11261706" y="1147703"/>
                  <a:pt x="11249143" y="1149071"/>
                </a:cubicBezTo>
                <a:close/>
                <a:moveTo>
                  <a:pt x="11159461" y="1149071"/>
                </a:moveTo>
                <a:cubicBezTo>
                  <a:pt x="11147769" y="1150315"/>
                  <a:pt x="11140057" y="1159644"/>
                  <a:pt x="11140679" y="1171461"/>
                </a:cubicBezTo>
                <a:cubicBezTo>
                  <a:pt x="11141301" y="1182904"/>
                  <a:pt x="11150630" y="1191984"/>
                  <a:pt x="11161824" y="1191984"/>
                </a:cubicBezTo>
                <a:cubicBezTo>
                  <a:pt x="11174015" y="1191984"/>
                  <a:pt x="11184338" y="1181287"/>
                  <a:pt x="11183841" y="1169097"/>
                </a:cubicBezTo>
                <a:cubicBezTo>
                  <a:pt x="11183219" y="1156783"/>
                  <a:pt x="11172149" y="1147703"/>
                  <a:pt x="11159586" y="1149071"/>
                </a:cubicBezTo>
                <a:close/>
                <a:moveTo>
                  <a:pt x="11077740" y="1149071"/>
                </a:moveTo>
                <a:cubicBezTo>
                  <a:pt x="11065053" y="1147828"/>
                  <a:pt x="11054107" y="1156908"/>
                  <a:pt x="11053609" y="1169346"/>
                </a:cubicBezTo>
                <a:cubicBezTo>
                  <a:pt x="11053112" y="1181536"/>
                  <a:pt x="11063561" y="1192233"/>
                  <a:pt x="11075750" y="1192109"/>
                </a:cubicBezTo>
                <a:cubicBezTo>
                  <a:pt x="11086945" y="1191984"/>
                  <a:pt x="11096149" y="1182904"/>
                  <a:pt x="11096647" y="1171461"/>
                </a:cubicBezTo>
                <a:cubicBezTo>
                  <a:pt x="11097268" y="1159644"/>
                  <a:pt x="11089308" y="1150440"/>
                  <a:pt x="11077740" y="1149196"/>
                </a:cubicBezTo>
                <a:close/>
                <a:moveTo>
                  <a:pt x="10964052" y="1171336"/>
                </a:moveTo>
                <a:cubicBezTo>
                  <a:pt x="10964674" y="1182282"/>
                  <a:pt x="10974376" y="1191736"/>
                  <a:pt x="10985322" y="1192109"/>
                </a:cubicBezTo>
                <a:cubicBezTo>
                  <a:pt x="10997512" y="1192482"/>
                  <a:pt x="11007587" y="1181909"/>
                  <a:pt x="11007089" y="1169346"/>
                </a:cubicBezTo>
                <a:cubicBezTo>
                  <a:pt x="11006592" y="1157530"/>
                  <a:pt x="10998009" y="1149071"/>
                  <a:pt x="10986192" y="1148947"/>
                </a:cubicBezTo>
                <a:cubicBezTo>
                  <a:pt x="10973506" y="1148823"/>
                  <a:pt x="10963430" y="1159022"/>
                  <a:pt x="10964052" y="1171336"/>
                </a:cubicBezTo>
                <a:close/>
                <a:moveTo>
                  <a:pt x="10898875" y="1149071"/>
                </a:moveTo>
                <a:cubicBezTo>
                  <a:pt x="10886187" y="1147703"/>
                  <a:pt x="10875116" y="1156783"/>
                  <a:pt x="10874619" y="1169097"/>
                </a:cubicBezTo>
                <a:cubicBezTo>
                  <a:pt x="10873997" y="1181287"/>
                  <a:pt x="10884445" y="1192109"/>
                  <a:pt x="10896635" y="1191984"/>
                </a:cubicBezTo>
                <a:cubicBezTo>
                  <a:pt x="10907830" y="1191984"/>
                  <a:pt x="10917034" y="1182904"/>
                  <a:pt x="10917781" y="1171461"/>
                </a:cubicBezTo>
                <a:cubicBezTo>
                  <a:pt x="10918527" y="1159644"/>
                  <a:pt x="10910690" y="1150315"/>
                  <a:pt x="10898998" y="1149071"/>
                </a:cubicBezTo>
                <a:close/>
                <a:moveTo>
                  <a:pt x="10831582" y="1168351"/>
                </a:moveTo>
                <a:cubicBezTo>
                  <a:pt x="10830586" y="1157157"/>
                  <a:pt x="10821134" y="1148698"/>
                  <a:pt x="10809565" y="1148823"/>
                </a:cubicBezTo>
                <a:cubicBezTo>
                  <a:pt x="10796629" y="1148947"/>
                  <a:pt x="10787550" y="1159147"/>
                  <a:pt x="10788669" y="1172207"/>
                </a:cubicBezTo>
                <a:cubicBezTo>
                  <a:pt x="10789664" y="1183650"/>
                  <a:pt x="10799242" y="1192358"/>
                  <a:pt x="10810436" y="1192109"/>
                </a:cubicBezTo>
                <a:cubicBezTo>
                  <a:pt x="10822626" y="1191736"/>
                  <a:pt x="10832701" y="1180417"/>
                  <a:pt x="10831582" y="1168351"/>
                </a:cubicBezTo>
                <a:close/>
                <a:moveTo>
                  <a:pt x="10699111" y="1168600"/>
                </a:moveTo>
                <a:cubicBezTo>
                  <a:pt x="10698241" y="1181287"/>
                  <a:pt x="10707818" y="1191984"/>
                  <a:pt x="10720132" y="1191984"/>
                </a:cubicBezTo>
                <a:cubicBezTo>
                  <a:pt x="10732322" y="1191984"/>
                  <a:pt x="10742646" y="1181163"/>
                  <a:pt x="10742024" y="1168973"/>
                </a:cubicBezTo>
                <a:cubicBezTo>
                  <a:pt x="10741402" y="1157778"/>
                  <a:pt x="10732073" y="1148947"/>
                  <a:pt x="10720630" y="1148823"/>
                </a:cubicBezTo>
                <a:cubicBezTo>
                  <a:pt x="10708938" y="1148698"/>
                  <a:pt x="10699858" y="1156908"/>
                  <a:pt x="10699111" y="1168600"/>
                </a:cubicBezTo>
                <a:close/>
                <a:moveTo>
                  <a:pt x="10633311" y="1149071"/>
                </a:moveTo>
                <a:cubicBezTo>
                  <a:pt x="10620251" y="1147579"/>
                  <a:pt x="10609927" y="1156410"/>
                  <a:pt x="10609554" y="1169346"/>
                </a:cubicBezTo>
                <a:cubicBezTo>
                  <a:pt x="10609181" y="1180914"/>
                  <a:pt x="10617391" y="1190616"/>
                  <a:pt x="10628460" y="1191860"/>
                </a:cubicBezTo>
                <a:cubicBezTo>
                  <a:pt x="10640526" y="1193104"/>
                  <a:pt x="10651969" y="1183402"/>
                  <a:pt x="10652591" y="1171212"/>
                </a:cubicBezTo>
                <a:cubicBezTo>
                  <a:pt x="10653214" y="1159893"/>
                  <a:pt x="10644755" y="1150315"/>
                  <a:pt x="10633311" y="1149071"/>
                </a:cubicBezTo>
                <a:close/>
                <a:moveTo>
                  <a:pt x="10522360" y="1170093"/>
                </a:moveTo>
                <a:cubicBezTo>
                  <a:pt x="10522360" y="1181163"/>
                  <a:pt x="10531440" y="1190865"/>
                  <a:pt x="10542510" y="1191860"/>
                </a:cubicBezTo>
                <a:cubicBezTo>
                  <a:pt x="10554824" y="1192855"/>
                  <a:pt x="10565397" y="1183029"/>
                  <a:pt x="10565521" y="1170341"/>
                </a:cubicBezTo>
                <a:cubicBezTo>
                  <a:pt x="10565646" y="1158649"/>
                  <a:pt x="10557312" y="1149569"/>
                  <a:pt x="10545620" y="1148823"/>
                </a:cubicBezTo>
                <a:cubicBezTo>
                  <a:pt x="10532808" y="1147952"/>
                  <a:pt x="10522235" y="1157530"/>
                  <a:pt x="10522360" y="1169968"/>
                </a:cubicBezTo>
                <a:close/>
                <a:moveTo>
                  <a:pt x="10432927" y="1168849"/>
                </a:moveTo>
                <a:cubicBezTo>
                  <a:pt x="10432181" y="1181038"/>
                  <a:pt x="10442505" y="1191860"/>
                  <a:pt x="10454694" y="1191984"/>
                </a:cubicBezTo>
                <a:cubicBezTo>
                  <a:pt x="10467133" y="1191984"/>
                  <a:pt x="10476711" y="1181536"/>
                  <a:pt x="10475840" y="1168600"/>
                </a:cubicBezTo>
                <a:cubicBezTo>
                  <a:pt x="10475094" y="1156908"/>
                  <a:pt x="10466138" y="1148574"/>
                  <a:pt x="10454321" y="1148698"/>
                </a:cubicBezTo>
                <a:cubicBezTo>
                  <a:pt x="10442878" y="1148823"/>
                  <a:pt x="10433424" y="1157654"/>
                  <a:pt x="10432802" y="1168849"/>
                </a:cubicBezTo>
                <a:close/>
                <a:moveTo>
                  <a:pt x="10386407" y="1171461"/>
                </a:moveTo>
                <a:cubicBezTo>
                  <a:pt x="10387153" y="1158649"/>
                  <a:pt x="10377575" y="1148574"/>
                  <a:pt x="10364888" y="1148698"/>
                </a:cubicBezTo>
                <a:cubicBezTo>
                  <a:pt x="10353445" y="1148823"/>
                  <a:pt x="10343991" y="1157654"/>
                  <a:pt x="10343369" y="1168849"/>
                </a:cubicBezTo>
                <a:cubicBezTo>
                  <a:pt x="10342748" y="1181038"/>
                  <a:pt x="10352947" y="1191860"/>
                  <a:pt x="10365261" y="1191860"/>
                </a:cubicBezTo>
                <a:cubicBezTo>
                  <a:pt x="10376580" y="1191860"/>
                  <a:pt x="10385661" y="1183153"/>
                  <a:pt x="10386407" y="1171461"/>
                </a:cubicBezTo>
                <a:close/>
                <a:moveTo>
                  <a:pt x="10276077" y="1148947"/>
                </a:moveTo>
                <a:cubicBezTo>
                  <a:pt x="10264385" y="1150191"/>
                  <a:pt x="10256673" y="1159520"/>
                  <a:pt x="10257295" y="1171336"/>
                </a:cubicBezTo>
                <a:cubicBezTo>
                  <a:pt x="10257917" y="1182780"/>
                  <a:pt x="10267246" y="1191860"/>
                  <a:pt x="10278441" y="1191860"/>
                </a:cubicBezTo>
                <a:cubicBezTo>
                  <a:pt x="10290630" y="1191860"/>
                  <a:pt x="10300954" y="1181163"/>
                  <a:pt x="10300456" y="1168973"/>
                </a:cubicBezTo>
                <a:cubicBezTo>
                  <a:pt x="10299834" y="1156659"/>
                  <a:pt x="10288764" y="1147579"/>
                  <a:pt x="10276201" y="1148947"/>
                </a:cubicBezTo>
                <a:close/>
                <a:moveTo>
                  <a:pt x="10190500" y="1148823"/>
                </a:moveTo>
                <a:cubicBezTo>
                  <a:pt x="10177688" y="1148076"/>
                  <a:pt x="10167613" y="1157654"/>
                  <a:pt x="10167737" y="1170341"/>
                </a:cubicBezTo>
                <a:cubicBezTo>
                  <a:pt x="10167862" y="1181785"/>
                  <a:pt x="10176693" y="1191238"/>
                  <a:pt x="10187888" y="1191860"/>
                </a:cubicBezTo>
                <a:cubicBezTo>
                  <a:pt x="10200077" y="1192482"/>
                  <a:pt x="10210899" y="1182282"/>
                  <a:pt x="10210899" y="1169968"/>
                </a:cubicBezTo>
                <a:cubicBezTo>
                  <a:pt x="10210899" y="1158525"/>
                  <a:pt x="10202192" y="1149569"/>
                  <a:pt x="10190500" y="1148823"/>
                </a:cubicBezTo>
                <a:close/>
                <a:moveTo>
                  <a:pt x="10097211" y="1148947"/>
                </a:moveTo>
                <a:cubicBezTo>
                  <a:pt x="10085519" y="1150191"/>
                  <a:pt x="10077683" y="1159395"/>
                  <a:pt x="10078304" y="1171212"/>
                </a:cubicBezTo>
                <a:cubicBezTo>
                  <a:pt x="10078926" y="1182655"/>
                  <a:pt x="10088130" y="1191736"/>
                  <a:pt x="10099201" y="1191860"/>
                </a:cubicBezTo>
                <a:cubicBezTo>
                  <a:pt x="10111390" y="1191984"/>
                  <a:pt x="10121839" y="1181287"/>
                  <a:pt x="10121342" y="1169097"/>
                </a:cubicBezTo>
                <a:cubicBezTo>
                  <a:pt x="10120844" y="1156783"/>
                  <a:pt x="10109898" y="1147579"/>
                  <a:pt x="10097211" y="1148947"/>
                </a:cubicBezTo>
                <a:close/>
                <a:moveTo>
                  <a:pt x="9988747" y="1169595"/>
                </a:moveTo>
                <a:cubicBezTo>
                  <a:pt x="9988498" y="1182282"/>
                  <a:pt x="9998697" y="1192482"/>
                  <a:pt x="10011012" y="1191860"/>
                </a:cubicBezTo>
                <a:cubicBezTo>
                  <a:pt x="10021958" y="1191362"/>
                  <a:pt x="10031535" y="1181660"/>
                  <a:pt x="10031909" y="1170714"/>
                </a:cubicBezTo>
                <a:cubicBezTo>
                  <a:pt x="10032406" y="1158400"/>
                  <a:pt x="10021958" y="1148325"/>
                  <a:pt x="10009395" y="1148698"/>
                </a:cubicBezTo>
                <a:cubicBezTo>
                  <a:pt x="9997578" y="1149071"/>
                  <a:pt x="9989120" y="1157654"/>
                  <a:pt x="9988871" y="1169471"/>
                </a:cubicBezTo>
                <a:close/>
                <a:moveTo>
                  <a:pt x="9923196" y="1148698"/>
                </a:moveTo>
                <a:cubicBezTo>
                  <a:pt x="9910509" y="1148698"/>
                  <a:pt x="9900683" y="1159395"/>
                  <a:pt x="9901677" y="1171710"/>
                </a:cubicBezTo>
                <a:cubicBezTo>
                  <a:pt x="9902548" y="1182780"/>
                  <a:pt x="9912374" y="1191860"/>
                  <a:pt x="9923320" y="1191984"/>
                </a:cubicBezTo>
                <a:cubicBezTo>
                  <a:pt x="9935510" y="1191984"/>
                  <a:pt x="9945336" y="1181412"/>
                  <a:pt x="9944590" y="1168724"/>
                </a:cubicBezTo>
                <a:cubicBezTo>
                  <a:pt x="9943844" y="1157032"/>
                  <a:pt x="9934888" y="1148698"/>
                  <a:pt x="9923196" y="1148823"/>
                </a:cubicBezTo>
                <a:close/>
                <a:moveTo>
                  <a:pt x="9836250" y="1148947"/>
                </a:moveTo>
                <a:cubicBezTo>
                  <a:pt x="9823563" y="1147579"/>
                  <a:pt x="9812618" y="1156783"/>
                  <a:pt x="9811996" y="1169097"/>
                </a:cubicBezTo>
                <a:cubicBezTo>
                  <a:pt x="9811498" y="1181287"/>
                  <a:pt x="9821822" y="1191984"/>
                  <a:pt x="9834011" y="1191860"/>
                </a:cubicBezTo>
                <a:cubicBezTo>
                  <a:pt x="9845206" y="1191860"/>
                  <a:pt x="9854411" y="1182655"/>
                  <a:pt x="9855033" y="1171212"/>
                </a:cubicBezTo>
                <a:cubicBezTo>
                  <a:pt x="9855654" y="1159395"/>
                  <a:pt x="9847819" y="1150066"/>
                  <a:pt x="9836127" y="1148947"/>
                </a:cubicBezTo>
                <a:close/>
                <a:moveTo>
                  <a:pt x="9722438" y="1169471"/>
                </a:moveTo>
                <a:cubicBezTo>
                  <a:pt x="9722065" y="1181660"/>
                  <a:pt x="9732638" y="1192233"/>
                  <a:pt x="9744827" y="1191860"/>
                </a:cubicBezTo>
                <a:cubicBezTo>
                  <a:pt x="9757266" y="1191487"/>
                  <a:pt x="9766470" y="1180665"/>
                  <a:pt x="9765351" y="1167978"/>
                </a:cubicBezTo>
                <a:cubicBezTo>
                  <a:pt x="9764356" y="1156286"/>
                  <a:pt x="9755152" y="1148325"/>
                  <a:pt x="9743335" y="1148698"/>
                </a:cubicBezTo>
                <a:cubicBezTo>
                  <a:pt x="9731892" y="1149071"/>
                  <a:pt x="9722686" y="1158152"/>
                  <a:pt x="9722438" y="1169471"/>
                </a:cubicBezTo>
                <a:close/>
                <a:moveTo>
                  <a:pt x="9636612" y="1167729"/>
                </a:moveTo>
                <a:cubicBezTo>
                  <a:pt x="9635244" y="1180417"/>
                  <a:pt x="9644448" y="1191362"/>
                  <a:pt x="9656762" y="1191984"/>
                </a:cubicBezTo>
                <a:cubicBezTo>
                  <a:pt x="9668953" y="1192482"/>
                  <a:pt x="9679650" y="1182034"/>
                  <a:pt x="9679525" y="1169968"/>
                </a:cubicBezTo>
                <a:cubicBezTo>
                  <a:pt x="9679401" y="1158773"/>
                  <a:pt x="9670321" y="1149569"/>
                  <a:pt x="9658877" y="1148947"/>
                </a:cubicBezTo>
                <a:cubicBezTo>
                  <a:pt x="9647061" y="1148325"/>
                  <a:pt x="9637732" y="1156161"/>
                  <a:pt x="9636612" y="1167854"/>
                </a:cubicBezTo>
                <a:close/>
                <a:moveTo>
                  <a:pt x="9589968" y="1169595"/>
                </a:moveTo>
                <a:cubicBezTo>
                  <a:pt x="9589719" y="1158400"/>
                  <a:pt x="9580514" y="1149320"/>
                  <a:pt x="9569071" y="1148823"/>
                </a:cubicBezTo>
                <a:cubicBezTo>
                  <a:pt x="9557254" y="1148325"/>
                  <a:pt x="9548050" y="1156410"/>
                  <a:pt x="9547054" y="1168102"/>
                </a:cubicBezTo>
                <a:cubicBezTo>
                  <a:pt x="9545935" y="1180914"/>
                  <a:pt x="9555140" y="1191611"/>
                  <a:pt x="9567578" y="1191984"/>
                </a:cubicBezTo>
                <a:cubicBezTo>
                  <a:pt x="9579768" y="1192358"/>
                  <a:pt x="9590341" y="1181785"/>
                  <a:pt x="9590092" y="1169595"/>
                </a:cubicBezTo>
                <a:close/>
                <a:moveTo>
                  <a:pt x="9500410" y="1170217"/>
                </a:moveTo>
                <a:cubicBezTo>
                  <a:pt x="9500410" y="1158898"/>
                  <a:pt x="9491579" y="1149693"/>
                  <a:pt x="9480011" y="1148947"/>
                </a:cubicBezTo>
                <a:cubicBezTo>
                  <a:pt x="9468195" y="1148201"/>
                  <a:pt x="9458741" y="1155913"/>
                  <a:pt x="9457498" y="1167481"/>
                </a:cubicBezTo>
                <a:cubicBezTo>
                  <a:pt x="9456005" y="1180168"/>
                  <a:pt x="9465085" y="1191238"/>
                  <a:pt x="9477399" y="1191984"/>
                </a:cubicBezTo>
                <a:cubicBezTo>
                  <a:pt x="9489589" y="1192606"/>
                  <a:pt x="9500410" y="1182407"/>
                  <a:pt x="9500534" y="1170217"/>
                </a:cubicBezTo>
                <a:close/>
                <a:moveTo>
                  <a:pt x="9393439" y="1149071"/>
                </a:moveTo>
                <a:cubicBezTo>
                  <a:pt x="9380876" y="1148325"/>
                  <a:pt x="9370054" y="1158027"/>
                  <a:pt x="9370179" y="1170341"/>
                </a:cubicBezTo>
                <a:cubicBezTo>
                  <a:pt x="9370179" y="1182531"/>
                  <a:pt x="9381125" y="1192855"/>
                  <a:pt x="9393314" y="1192109"/>
                </a:cubicBezTo>
                <a:cubicBezTo>
                  <a:pt x="9404509" y="1191487"/>
                  <a:pt x="9413217" y="1182034"/>
                  <a:pt x="9413340" y="1170590"/>
                </a:cubicBezTo>
                <a:cubicBezTo>
                  <a:pt x="9413340" y="1158898"/>
                  <a:pt x="9405131" y="1149942"/>
                  <a:pt x="9393439" y="1149196"/>
                </a:cubicBezTo>
                <a:close/>
                <a:moveTo>
                  <a:pt x="9280621" y="1169097"/>
                </a:moveTo>
                <a:cubicBezTo>
                  <a:pt x="9279875" y="1181287"/>
                  <a:pt x="9290199" y="1192109"/>
                  <a:pt x="9302389" y="1192233"/>
                </a:cubicBezTo>
                <a:cubicBezTo>
                  <a:pt x="9314827" y="1192233"/>
                  <a:pt x="9324405" y="1181785"/>
                  <a:pt x="9323534" y="1168849"/>
                </a:cubicBezTo>
                <a:cubicBezTo>
                  <a:pt x="9322788" y="1157157"/>
                  <a:pt x="9313832" y="1148823"/>
                  <a:pt x="9302016" y="1148947"/>
                </a:cubicBezTo>
                <a:cubicBezTo>
                  <a:pt x="9290572" y="1149071"/>
                  <a:pt x="9281119" y="1157903"/>
                  <a:pt x="9280497" y="1169097"/>
                </a:cubicBezTo>
                <a:close/>
                <a:moveTo>
                  <a:pt x="9233852" y="1172829"/>
                </a:moveTo>
                <a:cubicBezTo>
                  <a:pt x="9235345" y="1159769"/>
                  <a:pt x="9226514" y="1149569"/>
                  <a:pt x="9213578" y="1149071"/>
                </a:cubicBezTo>
                <a:cubicBezTo>
                  <a:pt x="9202010" y="1148698"/>
                  <a:pt x="9192308" y="1156908"/>
                  <a:pt x="9191064" y="1167978"/>
                </a:cubicBezTo>
                <a:cubicBezTo>
                  <a:pt x="9189696" y="1180043"/>
                  <a:pt x="9199522" y="1191487"/>
                  <a:pt x="9211712" y="1192109"/>
                </a:cubicBezTo>
                <a:cubicBezTo>
                  <a:pt x="9223031" y="1192731"/>
                  <a:pt x="9232484" y="1184397"/>
                  <a:pt x="9233852" y="1172829"/>
                </a:cubicBezTo>
                <a:close/>
                <a:moveTo>
                  <a:pt x="9101382" y="1170839"/>
                </a:moveTo>
                <a:cubicBezTo>
                  <a:pt x="9101755" y="1181785"/>
                  <a:pt x="9111209" y="1191487"/>
                  <a:pt x="9122155" y="1192109"/>
                </a:cubicBezTo>
                <a:cubicBezTo>
                  <a:pt x="9134469" y="1192855"/>
                  <a:pt x="9144793" y="1182655"/>
                  <a:pt x="9144544" y="1169968"/>
                </a:cubicBezTo>
                <a:cubicBezTo>
                  <a:pt x="9144419" y="1158152"/>
                  <a:pt x="9135961" y="1149445"/>
                  <a:pt x="9124144" y="1149071"/>
                </a:cubicBezTo>
                <a:cubicBezTo>
                  <a:pt x="9111582" y="1148574"/>
                  <a:pt x="9101009" y="1158649"/>
                  <a:pt x="9101382" y="1170839"/>
                </a:cubicBezTo>
                <a:close/>
                <a:moveTo>
                  <a:pt x="9039190" y="1149196"/>
                </a:moveTo>
                <a:cubicBezTo>
                  <a:pt x="9026129" y="1147703"/>
                  <a:pt x="9015805" y="1156535"/>
                  <a:pt x="9015432" y="1169471"/>
                </a:cubicBezTo>
                <a:cubicBezTo>
                  <a:pt x="9015059" y="1181038"/>
                  <a:pt x="9023268" y="1190741"/>
                  <a:pt x="9034339" y="1191984"/>
                </a:cubicBezTo>
                <a:cubicBezTo>
                  <a:pt x="9046404" y="1193228"/>
                  <a:pt x="9057848" y="1183526"/>
                  <a:pt x="9058469" y="1171336"/>
                </a:cubicBezTo>
                <a:cubicBezTo>
                  <a:pt x="9059091" y="1160017"/>
                  <a:pt x="9050633" y="1150440"/>
                  <a:pt x="9039190" y="1149196"/>
                </a:cubicBezTo>
                <a:close/>
                <a:moveTo>
                  <a:pt x="8949259" y="1149196"/>
                </a:moveTo>
                <a:cubicBezTo>
                  <a:pt x="8936198" y="1147952"/>
                  <a:pt x="8925999" y="1156908"/>
                  <a:pt x="8925874" y="1169844"/>
                </a:cubicBezTo>
                <a:cubicBezTo>
                  <a:pt x="8925626" y="1181412"/>
                  <a:pt x="8933960" y="1190989"/>
                  <a:pt x="8945278" y="1191984"/>
                </a:cubicBezTo>
                <a:cubicBezTo>
                  <a:pt x="8957344" y="1193104"/>
                  <a:pt x="8968663" y="1183029"/>
                  <a:pt x="8969036" y="1170963"/>
                </a:cubicBezTo>
                <a:cubicBezTo>
                  <a:pt x="8969409" y="1159769"/>
                  <a:pt x="8960826" y="1150191"/>
                  <a:pt x="8949383" y="1149196"/>
                </a:cubicBezTo>
                <a:close/>
                <a:moveTo>
                  <a:pt x="8836441" y="1167978"/>
                </a:moveTo>
                <a:cubicBezTo>
                  <a:pt x="8835198" y="1180665"/>
                  <a:pt x="8844402" y="1191611"/>
                  <a:pt x="8856716" y="1192109"/>
                </a:cubicBezTo>
                <a:cubicBezTo>
                  <a:pt x="8868906" y="1192606"/>
                  <a:pt x="8879603" y="1182158"/>
                  <a:pt x="8879479" y="1169968"/>
                </a:cubicBezTo>
                <a:cubicBezTo>
                  <a:pt x="8879354" y="1158773"/>
                  <a:pt x="8870274" y="1149569"/>
                  <a:pt x="8858831" y="1149071"/>
                </a:cubicBezTo>
                <a:cubicBezTo>
                  <a:pt x="8847014" y="1148449"/>
                  <a:pt x="8837810" y="1156410"/>
                  <a:pt x="8836566" y="1167978"/>
                </a:cubicBezTo>
                <a:close/>
                <a:moveTo>
                  <a:pt x="8771388" y="1149071"/>
                </a:moveTo>
                <a:cubicBezTo>
                  <a:pt x="8758700" y="1148823"/>
                  <a:pt x="8748501" y="1159022"/>
                  <a:pt x="8749123" y="1171336"/>
                </a:cubicBezTo>
                <a:cubicBezTo>
                  <a:pt x="8749621" y="1182282"/>
                  <a:pt x="8759323" y="1191860"/>
                  <a:pt x="8770269" y="1192233"/>
                </a:cubicBezTo>
                <a:cubicBezTo>
                  <a:pt x="8782583" y="1192731"/>
                  <a:pt x="8792658" y="1182282"/>
                  <a:pt x="8792285" y="1169719"/>
                </a:cubicBezTo>
                <a:cubicBezTo>
                  <a:pt x="8791912" y="1157903"/>
                  <a:pt x="8783329" y="1149445"/>
                  <a:pt x="8771512" y="1149196"/>
                </a:cubicBezTo>
                <a:close/>
                <a:moveTo>
                  <a:pt x="8682950" y="1149071"/>
                </a:moveTo>
                <a:cubicBezTo>
                  <a:pt x="8670263" y="1148201"/>
                  <a:pt x="8659566" y="1157778"/>
                  <a:pt x="8659566" y="1170093"/>
                </a:cubicBezTo>
                <a:cubicBezTo>
                  <a:pt x="8659566" y="1182282"/>
                  <a:pt x="8670387" y="1192606"/>
                  <a:pt x="8682577" y="1191984"/>
                </a:cubicBezTo>
                <a:cubicBezTo>
                  <a:pt x="8693772" y="1191362"/>
                  <a:pt x="8702603" y="1182034"/>
                  <a:pt x="8702727" y="1170590"/>
                </a:cubicBezTo>
                <a:cubicBezTo>
                  <a:pt x="8702852" y="1158898"/>
                  <a:pt x="8694642" y="1149818"/>
                  <a:pt x="8682950" y="1149071"/>
                </a:cubicBezTo>
                <a:close/>
                <a:moveTo>
                  <a:pt x="8612921" y="1172829"/>
                </a:moveTo>
                <a:cubicBezTo>
                  <a:pt x="8614414" y="1159769"/>
                  <a:pt x="8605582" y="1149569"/>
                  <a:pt x="8592646" y="1149071"/>
                </a:cubicBezTo>
                <a:cubicBezTo>
                  <a:pt x="8581079" y="1148698"/>
                  <a:pt x="8571376" y="1156908"/>
                  <a:pt x="8570133" y="1167978"/>
                </a:cubicBezTo>
                <a:cubicBezTo>
                  <a:pt x="8568765" y="1180043"/>
                  <a:pt x="8578591" y="1191487"/>
                  <a:pt x="8590780" y="1192109"/>
                </a:cubicBezTo>
                <a:cubicBezTo>
                  <a:pt x="8602100" y="1192731"/>
                  <a:pt x="8611553" y="1184397"/>
                  <a:pt x="8612921" y="1172829"/>
                </a:cubicBezTo>
                <a:close/>
                <a:moveTo>
                  <a:pt x="8507815" y="1149196"/>
                </a:moveTo>
                <a:cubicBezTo>
                  <a:pt x="8494755" y="1147703"/>
                  <a:pt x="8484431" y="1156535"/>
                  <a:pt x="8484058" y="1169471"/>
                </a:cubicBezTo>
                <a:cubicBezTo>
                  <a:pt x="8483685" y="1181038"/>
                  <a:pt x="8491895" y="1190741"/>
                  <a:pt x="8502964" y="1191984"/>
                </a:cubicBezTo>
                <a:cubicBezTo>
                  <a:pt x="8515030" y="1193228"/>
                  <a:pt x="8526473" y="1183526"/>
                  <a:pt x="8527095" y="1171336"/>
                </a:cubicBezTo>
                <a:cubicBezTo>
                  <a:pt x="8527718" y="1160017"/>
                  <a:pt x="8519259" y="1150440"/>
                  <a:pt x="8507815" y="1149196"/>
                </a:cubicBezTo>
                <a:close/>
                <a:moveTo>
                  <a:pt x="8394501" y="1169844"/>
                </a:moveTo>
                <a:cubicBezTo>
                  <a:pt x="8394252" y="1182531"/>
                  <a:pt x="8404451" y="1192731"/>
                  <a:pt x="8416765" y="1192109"/>
                </a:cubicBezTo>
                <a:cubicBezTo>
                  <a:pt x="8427711" y="1191611"/>
                  <a:pt x="8437289" y="1181909"/>
                  <a:pt x="8437662" y="1170963"/>
                </a:cubicBezTo>
                <a:cubicBezTo>
                  <a:pt x="8438160" y="1158649"/>
                  <a:pt x="8427711" y="1148574"/>
                  <a:pt x="8415148" y="1148947"/>
                </a:cubicBezTo>
                <a:cubicBezTo>
                  <a:pt x="8403332" y="1149320"/>
                  <a:pt x="8394873" y="1157903"/>
                  <a:pt x="8394625" y="1169719"/>
                </a:cubicBezTo>
                <a:close/>
                <a:moveTo>
                  <a:pt x="8305068" y="1167978"/>
                </a:moveTo>
                <a:cubicBezTo>
                  <a:pt x="8303824" y="1180665"/>
                  <a:pt x="8313029" y="1191611"/>
                  <a:pt x="8325343" y="1192109"/>
                </a:cubicBezTo>
                <a:cubicBezTo>
                  <a:pt x="8337532" y="1192606"/>
                  <a:pt x="8348229" y="1182158"/>
                  <a:pt x="8348105" y="1169968"/>
                </a:cubicBezTo>
                <a:cubicBezTo>
                  <a:pt x="8347981" y="1158773"/>
                  <a:pt x="8338900" y="1149569"/>
                  <a:pt x="8327457" y="1149071"/>
                </a:cubicBezTo>
                <a:cubicBezTo>
                  <a:pt x="8315640" y="1148449"/>
                  <a:pt x="8306436" y="1156410"/>
                  <a:pt x="8305192" y="1167978"/>
                </a:cubicBezTo>
                <a:close/>
                <a:moveTo>
                  <a:pt x="8239144" y="1149196"/>
                </a:moveTo>
                <a:cubicBezTo>
                  <a:pt x="8226083" y="1147828"/>
                  <a:pt x="8215884" y="1156535"/>
                  <a:pt x="8215386" y="1169595"/>
                </a:cubicBezTo>
                <a:cubicBezTo>
                  <a:pt x="8215013" y="1181163"/>
                  <a:pt x="8223222" y="1190865"/>
                  <a:pt x="8234417" y="1191984"/>
                </a:cubicBezTo>
                <a:cubicBezTo>
                  <a:pt x="8246482" y="1193228"/>
                  <a:pt x="8257926" y="1183402"/>
                  <a:pt x="8258423" y="1171212"/>
                </a:cubicBezTo>
                <a:cubicBezTo>
                  <a:pt x="8258921" y="1159893"/>
                  <a:pt x="8250587" y="1150440"/>
                  <a:pt x="8239019" y="1149196"/>
                </a:cubicBezTo>
                <a:close/>
                <a:moveTo>
                  <a:pt x="8171105" y="1172829"/>
                </a:moveTo>
                <a:cubicBezTo>
                  <a:pt x="8172597" y="1159769"/>
                  <a:pt x="8163766" y="1149569"/>
                  <a:pt x="8150830" y="1149071"/>
                </a:cubicBezTo>
                <a:cubicBezTo>
                  <a:pt x="8139262" y="1148698"/>
                  <a:pt x="8129560" y="1156908"/>
                  <a:pt x="8128316" y="1167978"/>
                </a:cubicBezTo>
                <a:cubicBezTo>
                  <a:pt x="8126948" y="1180043"/>
                  <a:pt x="8136774" y="1191487"/>
                  <a:pt x="8148964" y="1192109"/>
                </a:cubicBezTo>
                <a:cubicBezTo>
                  <a:pt x="8160283" y="1192731"/>
                  <a:pt x="8169737" y="1184397"/>
                  <a:pt x="8171105" y="1172829"/>
                </a:cubicBezTo>
                <a:close/>
                <a:moveTo>
                  <a:pt x="8038635" y="1169719"/>
                </a:moveTo>
                <a:cubicBezTo>
                  <a:pt x="8038261" y="1181909"/>
                  <a:pt x="8048834" y="1192482"/>
                  <a:pt x="8061024" y="1192109"/>
                </a:cubicBezTo>
                <a:cubicBezTo>
                  <a:pt x="8073462" y="1191736"/>
                  <a:pt x="8082667" y="1180914"/>
                  <a:pt x="8081548" y="1168227"/>
                </a:cubicBezTo>
                <a:cubicBezTo>
                  <a:pt x="8080553" y="1156535"/>
                  <a:pt x="8071348" y="1148574"/>
                  <a:pt x="8059531" y="1148947"/>
                </a:cubicBezTo>
                <a:cubicBezTo>
                  <a:pt x="8048088" y="1149320"/>
                  <a:pt x="8038883" y="1158400"/>
                  <a:pt x="8038635" y="1169719"/>
                </a:cubicBezTo>
                <a:close/>
                <a:moveTo>
                  <a:pt x="7991990" y="1167978"/>
                </a:moveTo>
                <a:cubicBezTo>
                  <a:pt x="7990746" y="1156286"/>
                  <a:pt x="7981542" y="1148449"/>
                  <a:pt x="7969725" y="1149071"/>
                </a:cubicBezTo>
                <a:cubicBezTo>
                  <a:pt x="7958282" y="1149693"/>
                  <a:pt x="7949202" y="1158773"/>
                  <a:pt x="7949077" y="1169968"/>
                </a:cubicBezTo>
                <a:cubicBezTo>
                  <a:pt x="7948953" y="1182158"/>
                  <a:pt x="7959650" y="1192606"/>
                  <a:pt x="7971840" y="1192109"/>
                </a:cubicBezTo>
                <a:cubicBezTo>
                  <a:pt x="7984154" y="1191611"/>
                  <a:pt x="7993358" y="1180665"/>
                  <a:pt x="7991990" y="1167978"/>
                </a:cubicBezTo>
                <a:close/>
                <a:moveTo>
                  <a:pt x="7906040" y="1167978"/>
                </a:moveTo>
                <a:cubicBezTo>
                  <a:pt x="7904796" y="1156783"/>
                  <a:pt x="7894970" y="1148698"/>
                  <a:pt x="7883401" y="1149071"/>
                </a:cubicBezTo>
                <a:cubicBezTo>
                  <a:pt x="7870466" y="1149569"/>
                  <a:pt x="7861758" y="1159893"/>
                  <a:pt x="7863251" y="1172953"/>
                </a:cubicBezTo>
                <a:cubicBezTo>
                  <a:pt x="7864620" y="1184521"/>
                  <a:pt x="7874197" y="1192731"/>
                  <a:pt x="7885392" y="1192109"/>
                </a:cubicBezTo>
                <a:cubicBezTo>
                  <a:pt x="7897581" y="1191362"/>
                  <a:pt x="7907284" y="1179919"/>
                  <a:pt x="7905915" y="1167854"/>
                </a:cubicBezTo>
                <a:close/>
                <a:moveTo>
                  <a:pt x="7816482" y="1168600"/>
                </a:moveTo>
                <a:cubicBezTo>
                  <a:pt x="7815487" y="1157405"/>
                  <a:pt x="7806034" y="1148947"/>
                  <a:pt x="7794466" y="1149071"/>
                </a:cubicBezTo>
                <a:cubicBezTo>
                  <a:pt x="7781530" y="1149196"/>
                  <a:pt x="7772450" y="1159395"/>
                  <a:pt x="7773570" y="1172456"/>
                </a:cubicBezTo>
                <a:cubicBezTo>
                  <a:pt x="7774564" y="1183899"/>
                  <a:pt x="7784142" y="1192606"/>
                  <a:pt x="7795337" y="1192358"/>
                </a:cubicBezTo>
                <a:cubicBezTo>
                  <a:pt x="7807527" y="1191984"/>
                  <a:pt x="7817602" y="1180665"/>
                  <a:pt x="7816482" y="1168600"/>
                </a:cubicBezTo>
                <a:close/>
                <a:moveTo>
                  <a:pt x="7707645" y="1149320"/>
                </a:moveTo>
                <a:cubicBezTo>
                  <a:pt x="7694585" y="1147828"/>
                  <a:pt x="7684261" y="1156659"/>
                  <a:pt x="7683888" y="1169595"/>
                </a:cubicBezTo>
                <a:cubicBezTo>
                  <a:pt x="7683515" y="1181163"/>
                  <a:pt x="7691724" y="1190865"/>
                  <a:pt x="7702794" y="1192109"/>
                </a:cubicBezTo>
                <a:cubicBezTo>
                  <a:pt x="7714859" y="1193477"/>
                  <a:pt x="7726303" y="1183650"/>
                  <a:pt x="7726925" y="1171461"/>
                </a:cubicBezTo>
                <a:cubicBezTo>
                  <a:pt x="7727547" y="1160142"/>
                  <a:pt x="7719213" y="1150688"/>
                  <a:pt x="7707645" y="1149320"/>
                </a:cubicBezTo>
                <a:close/>
                <a:moveTo>
                  <a:pt x="7620949" y="1149320"/>
                </a:moveTo>
                <a:cubicBezTo>
                  <a:pt x="7608261" y="1147952"/>
                  <a:pt x="7597315" y="1157157"/>
                  <a:pt x="7596693" y="1169471"/>
                </a:cubicBezTo>
                <a:cubicBezTo>
                  <a:pt x="7596196" y="1181660"/>
                  <a:pt x="7606520" y="1192358"/>
                  <a:pt x="7618710" y="1192233"/>
                </a:cubicBezTo>
                <a:cubicBezTo>
                  <a:pt x="7629904" y="1192233"/>
                  <a:pt x="7639109" y="1183029"/>
                  <a:pt x="7639731" y="1171585"/>
                </a:cubicBezTo>
                <a:cubicBezTo>
                  <a:pt x="7640353" y="1159769"/>
                  <a:pt x="7632516" y="1150440"/>
                  <a:pt x="7620824" y="1149320"/>
                </a:cubicBezTo>
                <a:close/>
                <a:moveTo>
                  <a:pt x="7531640" y="1149320"/>
                </a:moveTo>
                <a:cubicBezTo>
                  <a:pt x="7518953" y="1147828"/>
                  <a:pt x="7507882" y="1156908"/>
                  <a:pt x="7507260" y="1169222"/>
                </a:cubicBezTo>
                <a:cubicBezTo>
                  <a:pt x="7506639" y="1181412"/>
                  <a:pt x="7516838" y="1192233"/>
                  <a:pt x="7529028" y="1192233"/>
                </a:cubicBezTo>
                <a:cubicBezTo>
                  <a:pt x="7540347" y="1192233"/>
                  <a:pt x="7549552" y="1183402"/>
                  <a:pt x="7550173" y="1171834"/>
                </a:cubicBezTo>
                <a:cubicBezTo>
                  <a:pt x="7550920" y="1160017"/>
                  <a:pt x="7543208" y="1150688"/>
                  <a:pt x="7531640" y="1149320"/>
                </a:cubicBezTo>
                <a:close/>
                <a:moveTo>
                  <a:pt x="7440964" y="1149320"/>
                </a:moveTo>
                <a:cubicBezTo>
                  <a:pt x="7428276" y="1148449"/>
                  <a:pt x="7417579" y="1158027"/>
                  <a:pt x="7417579" y="1170341"/>
                </a:cubicBezTo>
                <a:cubicBezTo>
                  <a:pt x="7417579" y="1182531"/>
                  <a:pt x="7428401" y="1192855"/>
                  <a:pt x="7440590" y="1192233"/>
                </a:cubicBezTo>
                <a:cubicBezTo>
                  <a:pt x="7451785" y="1191611"/>
                  <a:pt x="7460616" y="1182282"/>
                  <a:pt x="7460740" y="1170839"/>
                </a:cubicBezTo>
                <a:cubicBezTo>
                  <a:pt x="7460865" y="1159147"/>
                  <a:pt x="7452655" y="1150066"/>
                  <a:pt x="7440964" y="1149320"/>
                </a:cubicBezTo>
                <a:close/>
                <a:moveTo>
                  <a:pt x="7351530" y="1149320"/>
                </a:moveTo>
                <a:cubicBezTo>
                  <a:pt x="7338843" y="1148449"/>
                  <a:pt x="7328146" y="1158027"/>
                  <a:pt x="7328021" y="1170341"/>
                </a:cubicBezTo>
                <a:cubicBezTo>
                  <a:pt x="7328021" y="1182531"/>
                  <a:pt x="7338718" y="1192855"/>
                  <a:pt x="7350908" y="1192358"/>
                </a:cubicBezTo>
                <a:cubicBezTo>
                  <a:pt x="7361978" y="1191860"/>
                  <a:pt x="7370935" y="1182407"/>
                  <a:pt x="7371183" y="1170963"/>
                </a:cubicBezTo>
                <a:cubicBezTo>
                  <a:pt x="7371432" y="1159271"/>
                  <a:pt x="7363098" y="1150191"/>
                  <a:pt x="7351406" y="1149320"/>
                </a:cubicBezTo>
                <a:close/>
                <a:moveTo>
                  <a:pt x="7285108" y="1169844"/>
                </a:moveTo>
                <a:cubicBezTo>
                  <a:pt x="7284735" y="1158525"/>
                  <a:pt x="7275655" y="1149569"/>
                  <a:pt x="7264212" y="1149196"/>
                </a:cubicBezTo>
                <a:cubicBezTo>
                  <a:pt x="7252395" y="1148698"/>
                  <a:pt x="7243191" y="1156783"/>
                  <a:pt x="7242195" y="1168475"/>
                </a:cubicBezTo>
                <a:cubicBezTo>
                  <a:pt x="7241076" y="1181163"/>
                  <a:pt x="7250405" y="1191984"/>
                  <a:pt x="7262719" y="1192358"/>
                </a:cubicBezTo>
                <a:cubicBezTo>
                  <a:pt x="7274909" y="1192731"/>
                  <a:pt x="7285482" y="1182158"/>
                  <a:pt x="7285108" y="1169968"/>
                </a:cubicBezTo>
                <a:close/>
                <a:moveTo>
                  <a:pt x="5487368" y="1149320"/>
                </a:moveTo>
                <a:cubicBezTo>
                  <a:pt x="5475800" y="1150688"/>
                  <a:pt x="5467964" y="1160017"/>
                  <a:pt x="5468834" y="1171834"/>
                </a:cubicBezTo>
                <a:cubicBezTo>
                  <a:pt x="5469581" y="1183402"/>
                  <a:pt x="5478661" y="1192233"/>
                  <a:pt x="5489980" y="1192233"/>
                </a:cubicBezTo>
                <a:cubicBezTo>
                  <a:pt x="5502294" y="1192233"/>
                  <a:pt x="5512493" y="1181412"/>
                  <a:pt x="5511747" y="1169222"/>
                </a:cubicBezTo>
                <a:cubicBezTo>
                  <a:pt x="5511001" y="1156908"/>
                  <a:pt x="5499931" y="1147828"/>
                  <a:pt x="5487368" y="1149320"/>
                </a:cubicBezTo>
                <a:close/>
                <a:moveTo>
                  <a:pt x="7171172" y="1149320"/>
                </a:moveTo>
                <a:cubicBezTo>
                  <a:pt x="7159480" y="1150564"/>
                  <a:pt x="7151768" y="1159893"/>
                  <a:pt x="7152390" y="1171710"/>
                </a:cubicBezTo>
                <a:cubicBezTo>
                  <a:pt x="7153011" y="1183153"/>
                  <a:pt x="7162340" y="1192233"/>
                  <a:pt x="7173535" y="1192233"/>
                </a:cubicBezTo>
                <a:cubicBezTo>
                  <a:pt x="7185725" y="1192233"/>
                  <a:pt x="7196049" y="1181536"/>
                  <a:pt x="7195551" y="1169346"/>
                </a:cubicBezTo>
                <a:cubicBezTo>
                  <a:pt x="7194929" y="1157032"/>
                  <a:pt x="7183859" y="1147952"/>
                  <a:pt x="7171296" y="1149320"/>
                </a:cubicBezTo>
                <a:close/>
                <a:moveTo>
                  <a:pt x="7063081" y="1167729"/>
                </a:moveTo>
                <a:cubicBezTo>
                  <a:pt x="7061588" y="1180417"/>
                  <a:pt x="7070668" y="1191487"/>
                  <a:pt x="7082982" y="1192109"/>
                </a:cubicBezTo>
                <a:cubicBezTo>
                  <a:pt x="7095172" y="1192731"/>
                  <a:pt x="7105993" y="1182531"/>
                  <a:pt x="7105993" y="1170341"/>
                </a:cubicBezTo>
                <a:cubicBezTo>
                  <a:pt x="7105993" y="1159022"/>
                  <a:pt x="7097162" y="1149818"/>
                  <a:pt x="7085595" y="1149196"/>
                </a:cubicBezTo>
                <a:cubicBezTo>
                  <a:pt x="7073778" y="1148449"/>
                  <a:pt x="7064325" y="1156161"/>
                  <a:pt x="7063081" y="1167729"/>
                </a:cubicBezTo>
                <a:close/>
                <a:moveTo>
                  <a:pt x="6975762" y="1170341"/>
                </a:moveTo>
                <a:cubicBezTo>
                  <a:pt x="6975762" y="1181412"/>
                  <a:pt x="6984842" y="1191114"/>
                  <a:pt x="6995913" y="1192109"/>
                </a:cubicBezTo>
                <a:cubicBezTo>
                  <a:pt x="7008227" y="1193104"/>
                  <a:pt x="7018800" y="1183277"/>
                  <a:pt x="7018924" y="1170590"/>
                </a:cubicBezTo>
                <a:cubicBezTo>
                  <a:pt x="7019048" y="1158898"/>
                  <a:pt x="7010714" y="1149818"/>
                  <a:pt x="6999022" y="1149071"/>
                </a:cubicBezTo>
                <a:cubicBezTo>
                  <a:pt x="6986210" y="1148201"/>
                  <a:pt x="6975638" y="1157778"/>
                  <a:pt x="6975762" y="1170217"/>
                </a:cubicBezTo>
                <a:close/>
                <a:moveTo>
                  <a:pt x="6929367" y="1171834"/>
                </a:moveTo>
                <a:cubicBezTo>
                  <a:pt x="6930113" y="1159022"/>
                  <a:pt x="6920535" y="1148947"/>
                  <a:pt x="6907848" y="1149071"/>
                </a:cubicBezTo>
                <a:cubicBezTo>
                  <a:pt x="6896404" y="1149196"/>
                  <a:pt x="6886951" y="1158027"/>
                  <a:pt x="6886329" y="1169222"/>
                </a:cubicBezTo>
                <a:cubicBezTo>
                  <a:pt x="6885707" y="1181412"/>
                  <a:pt x="6895907" y="1192233"/>
                  <a:pt x="6908221" y="1192233"/>
                </a:cubicBezTo>
                <a:cubicBezTo>
                  <a:pt x="6919540" y="1192233"/>
                  <a:pt x="6928620" y="1183526"/>
                  <a:pt x="6929367" y="1171834"/>
                </a:cubicBezTo>
                <a:close/>
                <a:moveTo>
                  <a:pt x="5577174" y="1149196"/>
                </a:moveTo>
                <a:cubicBezTo>
                  <a:pt x="5564487" y="1148947"/>
                  <a:pt x="5554287" y="1159147"/>
                  <a:pt x="5554909" y="1171461"/>
                </a:cubicBezTo>
                <a:cubicBezTo>
                  <a:pt x="5555407" y="1182407"/>
                  <a:pt x="5565109" y="1191984"/>
                  <a:pt x="5576055" y="1192358"/>
                </a:cubicBezTo>
                <a:cubicBezTo>
                  <a:pt x="5588369" y="1192731"/>
                  <a:pt x="5598444" y="1182407"/>
                  <a:pt x="5597946" y="1169719"/>
                </a:cubicBezTo>
                <a:cubicBezTo>
                  <a:pt x="5597573" y="1157903"/>
                  <a:pt x="5588991" y="1149445"/>
                  <a:pt x="5577174" y="1149196"/>
                </a:cubicBezTo>
                <a:close/>
                <a:moveTo>
                  <a:pt x="6796772" y="1170466"/>
                </a:moveTo>
                <a:cubicBezTo>
                  <a:pt x="6796772" y="1181536"/>
                  <a:pt x="6805852" y="1191238"/>
                  <a:pt x="6816922" y="1192233"/>
                </a:cubicBezTo>
                <a:cubicBezTo>
                  <a:pt x="6829236" y="1193228"/>
                  <a:pt x="6839809" y="1183402"/>
                  <a:pt x="6839934" y="1170714"/>
                </a:cubicBezTo>
                <a:cubicBezTo>
                  <a:pt x="6840057" y="1159022"/>
                  <a:pt x="6831724" y="1149942"/>
                  <a:pt x="6820032" y="1149196"/>
                </a:cubicBezTo>
                <a:cubicBezTo>
                  <a:pt x="6807220" y="1148325"/>
                  <a:pt x="6796647" y="1157903"/>
                  <a:pt x="6796772" y="1170341"/>
                </a:cubicBezTo>
                <a:close/>
                <a:moveTo>
                  <a:pt x="6733584" y="1149320"/>
                </a:moveTo>
                <a:cubicBezTo>
                  <a:pt x="6720648" y="1148449"/>
                  <a:pt x="6710573" y="1157903"/>
                  <a:pt x="6710697" y="1170714"/>
                </a:cubicBezTo>
                <a:cubicBezTo>
                  <a:pt x="6710697" y="1182158"/>
                  <a:pt x="6719529" y="1191611"/>
                  <a:pt x="6730723" y="1192233"/>
                </a:cubicBezTo>
                <a:cubicBezTo>
                  <a:pt x="6742913" y="1192979"/>
                  <a:pt x="6753859" y="1182780"/>
                  <a:pt x="6753859" y="1170466"/>
                </a:cubicBezTo>
                <a:cubicBezTo>
                  <a:pt x="6753859" y="1159271"/>
                  <a:pt x="6745028" y="1149942"/>
                  <a:pt x="6733584" y="1149196"/>
                </a:cubicBezTo>
                <a:close/>
                <a:moveTo>
                  <a:pt x="6621140" y="1170093"/>
                </a:moveTo>
                <a:cubicBezTo>
                  <a:pt x="6620891" y="1182780"/>
                  <a:pt x="6631090" y="1192979"/>
                  <a:pt x="6643404" y="1192358"/>
                </a:cubicBezTo>
                <a:cubicBezTo>
                  <a:pt x="6654350" y="1191736"/>
                  <a:pt x="6663928" y="1182158"/>
                  <a:pt x="6664302" y="1171212"/>
                </a:cubicBezTo>
                <a:cubicBezTo>
                  <a:pt x="6664674" y="1159022"/>
                  <a:pt x="6654227" y="1148823"/>
                  <a:pt x="6641664" y="1149320"/>
                </a:cubicBezTo>
                <a:cubicBezTo>
                  <a:pt x="6629847" y="1149693"/>
                  <a:pt x="6621389" y="1158400"/>
                  <a:pt x="6621140" y="1170093"/>
                </a:cubicBezTo>
                <a:close/>
                <a:moveTo>
                  <a:pt x="6574620" y="1168102"/>
                </a:moveTo>
                <a:cubicBezTo>
                  <a:pt x="6573376" y="1157032"/>
                  <a:pt x="6563549" y="1148823"/>
                  <a:pt x="6551981" y="1149320"/>
                </a:cubicBezTo>
                <a:cubicBezTo>
                  <a:pt x="6539046" y="1149818"/>
                  <a:pt x="6530339" y="1160142"/>
                  <a:pt x="6531831" y="1173202"/>
                </a:cubicBezTo>
                <a:cubicBezTo>
                  <a:pt x="6533199" y="1184770"/>
                  <a:pt x="6542777" y="1192979"/>
                  <a:pt x="6554096" y="1192358"/>
                </a:cubicBezTo>
                <a:cubicBezTo>
                  <a:pt x="6566286" y="1191611"/>
                  <a:pt x="6575988" y="1180168"/>
                  <a:pt x="6574620" y="1168102"/>
                </a:cubicBezTo>
                <a:close/>
                <a:moveTo>
                  <a:pt x="6465907" y="1149445"/>
                </a:moveTo>
                <a:cubicBezTo>
                  <a:pt x="6452847" y="1147952"/>
                  <a:pt x="6442523" y="1156783"/>
                  <a:pt x="6442149" y="1169719"/>
                </a:cubicBezTo>
                <a:cubicBezTo>
                  <a:pt x="6441776" y="1181287"/>
                  <a:pt x="6449985" y="1190989"/>
                  <a:pt x="6461056" y="1192233"/>
                </a:cubicBezTo>
                <a:cubicBezTo>
                  <a:pt x="6473121" y="1193601"/>
                  <a:pt x="6484565" y="1183775"/>
                  <a:pt x="6485187" y="1171585"/>
                </a:cubicBezTo>
                <a:cubicBezTo>
                  <a:pt x="6485808" y="1160266"/>
                  <a:pt x="6477475" y="1150813"/>
                  <a:pt x="6465907" y="1149445"/>
                </a:cubicBezTo>
                <a:close/>
                <a:moveTo>
                  <a:pt x="6354955" y="1171088"/>
                </a:moveTo>
                <a:cubicBezTo>
                  <a:pt x="6355328" y="1182034"/>
                  <a:pt x="6364782" y="1191736"/>
                  <a:pt x="6375728" y="1192358"/>
                </a:cubicBezTo>
                <a:cubicBezTo>
                  <a:pt x="6388042" y="1193104"/>
                  <a:pt x="6398366" y="1182904"/>
                  <a:pt x="6398117" y="1170217"/>
                </a:cubicBezTo>
                <a:cubicBezTo>
                  <a:pt x="6397992" y="1158400"/>
                  <a:pt x="6389534" y="1149693"/>
                  <a:pt x="6377718" y="1149320"/>
                </a:cubicBezTo>
                <a:cubicBezTo>
                  <a:pt x="6365154" y="1148823"/>
                  <a:pt x="6354582" y="1158898"/>
                  <a:pt x="6354955" y="1171088"/>
                </a:cubicBezTo>
                <a:close/>
                <a:moveTo>
                  <a:pt x="6288658" y="1149320"/>
                </a:moveTo>
                <a:cubicBezTo>
                  <a:pt x="6275970" y="1148574"/>
                  <a:pt x="6265398" y="1158276"/>
                  <a:pt x="6265398" y="1170590"/>
                </a:cubicBezTo>
                <a:cubicBezTo>
                  <a:pt x="6265398" y="1182780"/>
                  <a:pt x="6276344" y="1192979"/>
                  <a:pt x="6288533" y="1192358"/>
                </a:cubicBezTo>
                <a:cubicBezTo>
                  <a:pt x="6299728" y="1191736"/>
                  <a:pt x="6308435" y="1182282"/>
                  <a:pt x="6308559" y="1170714"/>
                </a:cubicBezTo>
                <a:cubicBezTo>
                  <a:pt x="6308559" y="1159022"/>
                  <a:pt x="6300350" y="1150066"/>
                  <a:pt x="6288658" y="1149320"/>
                </a:cubicBezTo>
                <a:close/>
                <a:moveTo>
                  <a:pt x="6200344" y="1149320"/>
                </a:moveTo>
                <a:cubicBezTo>
                  <a:pt x="6187657" y="1147828"/>
                  <a:pt x="6176587" y="1156908"/>
                  <a:pt x="6175965" y="1169222"/>
                </a:cubicBezTo>
                <a:cubicBezTo>
                  <a:pt x="6175343" y="1181412"/>
                  <a:pt x="6185542" y="1192233"/>
                  <a:pt x="6197732" y="1192233"/>
                </a:cubicBezTo>
                <a:cubicBezTo>
                  <a:pt x="6209051" y="1192233"/>
                  <a:pt x="6218255" y="1183402"/>
                  <a:pt x="6218878" y="1171834"/>
                </a:cubicBezTo>
                <a:cubicBezTo>
                  <a:pt x="6219624" y="1160017"/>
                  <a:pt x="6211912" y="1150688"/>
                  <a:pt x="6200344" y="1149320"/>
                </a:cubicBezTo>
                <a:close/>
                <a:moveTo>
                  <a:pt x="6112528" y="1149196"/>
                </a:moveTo>
                <a:cubicBezTo>
                  <a:pt x="6099717" y="1148449"/>
                  <a:pt x="6089517" y="1158027"/>
                  <a:pt x="6089766" y="1170714"/>
                </a:cubicBezTo>
                <a:cubicBezTo>
                  <a:pt x="6089890" y="1182158"/>
                  <a:pt x="6098721" y="1191611"/>
                  <a:pt x="6109916" y="1192233"/>
                </a:cubicBezTo>
                <a:cubicBezTo>
                  <a:pt x="6122106" y="1192855"/>
                  <a:pt x="6132927" y="1182655"/>
                  <a:pt x="6132927" y="1170341"/>
                </a:cubicBezTo>
                <a:cubicBezTo>
                  <a:pt x="6132927" y="1158898"/>
                  <a:pt x="6124220" y="1149942"/>
                  <a:pt x="6112528" y="1149196"/>
                </a:cubicBezTo>
                <a:close/>
                <a:moveTo>
                  <a:pt x="6043245" y="1168600"/>
                </a:moveTo>
                <a:cubicBezTo>
                  <a:pt x="6042251" y="1157405"/>
                  <a:pt x="6032797" y="1148947"/>
                  <a:pt x="6021230" y="1149071"/>
                </a:cubicBezTo>
                <a:cubicBezTo>
                  <a:pt x="6008293" y="1149196"/>
                  <a:pt x="5999213" y="1159395"/>
                  <a:pt x="6000333" y="1172456"/>
                </a:cubicBezTo>
                <a:cubicBezTo>
                  <a:pt x="6001328" y="1183899"/>
                  <a:pt x="6010905" y="1192606"/>
                  <a:pt x="6022100" y="1192358"/>
                </a:cubicBezTo>
                <a:cubicBezTo>
                  <a:pt x="6034290" y="1191984"/>
                  <a:pt x="6044365" y="1180665"/>
                  <a:pt x="6043245" y="1168600"/>
                </a:cubicBezTo>
                <a:close/>
                <a:moveTo>
                  <a:pt x="5910775" y="1168973"/>
                </a:moveTo>
                <a:cubicBezTo>
                  <a:pt x="5910029" y="1181536"/>
                  <a:pt x="5919731" y="1192358"/>
                  <a:pt x="5932045" y="1192233"/>
                </a:cubicBezTo>
                <a:cubicBezTo>
                  <a:pt x="5944235" y="1192233"/>
                  <a:pt x="5954559" y="1181287"/>
                  <a:pt x="5953812" y="1169097"/>
                </a:cubicBezTo>
                <a:cubicBezTo>
                  <a:pt x="5953190" y="1157903"/>
                  <a:pt x="5943737" y="1149196"/>
                  <a:pt x="5932294" y="1149071"/>
                </a:cubicBezTo>
                <a:cubicBezTo>
                  <a:pt x="5920602" y="1149071"/>
                  <a:pt x="5911522" y="1157281"/>
                  <a:pt x="5910900" y="1168973"/>
                </a:cubicBezTo>
                <a:close/>
                <a:moveTo>
                  <a:pt x="5846841" y="1149196"/>
                </a:moveTo>
                <a:cubicBezTo>
                  <a:pt x="5834278" y="1148449"/>
                  <a:pt x="5823457" y="1158152"/>
                  <a:pt x="5823581" y="1170466"/>
                </a:cubicBezTo>
                <a:cubicBezTo>
                  <a:pt x="5823581" y="1182655"/>
                  <a:pt x="5834527" y="1192979"/>
                  <a:pt x="5846717" y="1192233"/>
                </a:cubicBezTo>
                <a:cubicBezTo>
                  <a:pt x="5857912" y="1191611"/>
                  <a:pt x="5866618" y="1182158"/>
                  <a:pt x="5866743" y="1170714"/>
                </a:cubicBezTo>
                <a:cubicBezTo>
                  <a:pt x="5866743" y="1159022"/>
                  <a:pt x="5858533" y="1150066"/>
                  <a:pt x="5846841" y="1149320"/>
                </a:cubicBezTo>
                <a:close/>
                <a:moveTo>
                  <a:pt x="5776937" y="1172953"/>
                </a:moveTo>
                <a:cubicBezTo>
                  <a:pt x="5778429" y="1159893"/>
                  <a:pt x="5769598" y="1149693"/>
                  <a:pt x="5756662" y="1149196"/>
                </a:cubicBezTo>
                <a:cubicBezTo>
                  <a:pt x="5745094" y="1148823"/>
                  <a:pt x="5735392" y="1157032"/>
                  <a:pt x="5734148" y="1168102"/>
                </a:cubicBezTo>
                <a:cubicBezTo>
                  <a:pt x="5732780" y="1180168"/>
                  <a:pt x="5742606" y="1191611"/>
                  <a:pt x="5754796" y="1192233"/>
                </a:cubicBezTo>
                <a:cubicBezTo>
                  <a:pt x="5766115" y="1192855"/>
                  <a:pt x="5775569" y="1184521"/>
                  <a:pt x="5776937" y="1172953"/>
                </a:cubicBezTo>
                <a:close/>
                <a:moveTo>
                  <a:pt x="5668721" y="1149320"/>
                </a:moveTo>
                <a:cubicBezTo>
                  <a:pt x="5656034" y="1147952"/>
                  <a:pt x="5645088" y="1157157"/>
                  <a:pt x="5644466" y="1169471"/>
                </a:cubicBezTo>
                <a:cubicBezTo>
                  <a:pt x="5643969" y="1181660"/>
                  <a:pt x="5654293" y="1192358"/>
                  <a:pt x="5666483" y="1192233"/>
                </a:cubicBezTo>
                <a:cubicBezTo>
                  <a:pt x="5677677" y="1192233"/>
                  <a:pt x="5686882" y="1183029"/>
                  <a:pt x="5687504" y="1171585"/>
                </a:cubicBezTo>
                <a:cubicBezTo>
                  <a:pt x="5688125" y="1159769"/>
                  <a:pt x="5680289" y="1150440"/>
                  <a:pt x="5668597" y="1149320"/>
                </a:cubicBezTo>
                <a:close/>
                <a:moveTo>
                  <a:pt x="504493" y="1078918"/>
                </a:moveTo>
                <a:cubicBezTo>
                  <a:pt x="503373" y="1090610"/>
                  <a:pt x="513822" y="1102178"/>
                  <a:pt x="525638" y="1102178"/>
                </a:cubicBezTo>
                <a:cubicBezTo>
                  <a:pt x="536335" y="1102178"/>
                  <a:pt x="545913" y="1092725"/>
                  <a:pt x="546286" y="1081530"/>
                </a:cubicBezTo>
                <a:cubicBezTo>
                  <a:pt x="546784" y="1069714"/>
                  <a:pt x="538699" y="1060882"/>
                  <a:pt x="526882" y="1060260"/>
                </a:cubicBezTo>
                <a:cubicBezTo>
                  <a:pt x="515314" y="1059638"/>
                  <a:pt x="505612" y="1067723"/>
                  <a:pt x="504493" y="1078794"/>
                </a:cubicBezTo>
                <a:close/>
                <a:moveTo>
                  <a:pt x="80712" y="1060260"/>
                </a:moveTo>
                <a:cubicBezTo>
                  <a:pt x="68771" y="1060260"/>
                  <a:pt x="60437" y="1068719"/>
                  <a:pt x="60313" y="1080535"/>
                </a:cubicBezTo>
                <a:cubicBezTo>
                  <a:pt x="60313" y="1093098"/>
                  <a:pt x="70761" y="1103298"/>
                  <a:pt x="82826" y="1102054"/>
                </a:cubicBezTo>
                <a:cubicBezTo>
                  <a:pt x="93524" y="1100934"/>
                  <a:pt x="102728" y="1090486"/>
                  <a:pt x="102231" y="1079913"/>
                </a:cubicBezTo>
                <a:cubicBezTo>
                  <a:pt x="101733" y="1069092"/>
                  <a:pt x="92031" y="1060260"/>
                  <a:pt x="80712" y="1060260"/>
                </a:cubicBezTo>
                <a:close/>
                <a:moveTo>
                  <a:pt x="9834509" y="1060260"/>
                </a:moveTo>
                <a:cubicBezTo>
                  <a:pt x="9823065" y="1059887"/>
                  <a:pt x="9813239" y="1068221"/>
                  <a:pt x="9812368" y="1079167"/>
                </a:cubicBezTo>
                <a:cubicBezTo>
                  <a:pt x="9811373" y="1090859"/>
                  <a:pt x="9822195" y="1102303"/>
                  <a:pt x="9833887" y="1102054"/>
                </a:cubicBezTo>
                <a:cubicBezTo>
                  <a:pt x="9844709" y="1101929"/>
                  <a:pt x="9853914" y="1092352"/>
                  <a:pt x="9854162" y="1081157"/>
                </a:cubicBezTo>
                <a:cubicBezTo>
                  <a:pt x="9854411" y="1069340"/>
                  <a:pt x="9846325" y="1060633"/>
                  <a:pt x="9834385" y="1060260"/>
                </a:cubicBezTo>
                <a:close/>
                <a:moveTo>
                  <a:pt x="9764605" y="1080286"/>
                </a:moveTo>
                <a:cubicBezTo>
                  <a:pt x="9764356" y="1068470"/>
                  <a:pt x="9755898" y="1060136"/>
                  <a:pt x="9744081" y="1060136"/>
                </a:cubicBezTo>
                <a:cubicBezTo>
                  <a:pt x="9731518" y="1060136"/>
                  <a:pt x="9721567" y="1070957"/>
                  <a:pt x="9722935" y="1082898"/>
                </a:cubicBezTo>
                <a:cubicBezTo>
                  <a:pt x="9724180" y="1093596"/>
                  <a:pt x="9734628" y="1102676"/>
                  <a:pt x="9745325" y="1101929"/>
                </a:cubicBezTo>
                <a:cubicBezTo>
                  <a:pt x="9756271" y="1101307"/>
                  <a:pt x="9764853" y="1091605"/>
                  <a:pt x="9764729" y="1080162"/>
                </a:cubicBezTo>
                <a:close/>
                <a:moveTo>
                  <a:pt x="9657758" y="1060136"/>
                </a:moveTo>
                <a:cubicBezTo>
                  <a:pt x="9645941" y="1059887"/>
                  <a:pt x="9637358" y="1068097"/>
                  <a:pt x="9636861" y="1079913"/>
                </a:cubicBezTo>
                <a:cubicBezTo>
                  <a:pt x="9636488" y="1092601"/>
                  <a:pt x="9646687" y="1102925"/>
                  <a:pt x="9658753" y="1102054"/>
                </a:cubicBezTo>
                <a:cubicBezTo>
                  <a:pt x="9669325" y="1101307"/>
                  <a:pt x="9678903" y="1090859"/>
                  <a:pt x="9678654" y="1080411"/>
                </a:cubicBezTo>
                <a:cubicBezTo>
                  <a:pt x="9678405" y="1069589"/>
                  <a:pt x="9668953" y="1060385"/>
                  <a:pt x="9657633" y="1060260"/>
                </a:cubicBezTo>
                <a:close/>
                <a:moveTo>
                  <a:pt x="9568698" y="1060136"/>
                </a:moveTo>
                <a:cubicBezTo>
                  <a:pt x="9556881" y="1059638"/>
                  <a:pt x="9548050" y="1067723"/>
                  <a:pt x="9547428" y="1079540"/>
                </a:cubicBezTo>
                <a:cubicBezTo>
                  <a:pt x="9546806" y="1092103"/>
                  <a:pt x="9556881" y="1102800"/>
                  <a:pt x="9568822" y="1102178"/>
                </a:cubicBezTo>
                <a:cubicBezTo>
                  <a:pt x="9579271" y="1101681"/>
                  <a:pt x="9589221" y="1091357"/>
                  <a:pt x="9589221" y="1080908"/>
                </a:cubicBezTo>
                <a:cubicBezTo>
                  <a:pt x="9589221" y="1070211"/>
                  <a:pt x="9579768" y="1060633"/>
                  <a:pt x="9568574" y="1060260"/>
                </a:cubicBezTo>
                <a:close/>
                <a:moveTo>
                  <a:pt x="9478145" y="1060136"/>
                </a:moveTo>
                <a:cubicBezTo>
                  <a:pt x="9466329" y="1060136"/>
                  <a:pt x="9457870" y="1068719"/>
                  <a:pt x="9457870" y="1080535"/>
                </a:cubicBezTo>
                <a:cubicBezTo>
                  <a:pt x="9457870" y="1093098"/>
                  <a:pt x="9468444" y="1103173"/>
                  <a:pt x="9480384" y="1101929"/>
                </a:cubicBezTo>
                <a:cubicBezTo>
                  <a:pt x="9491081" y="1100810"/>
                  <a:pt x="9500162" y="1090362"/>
                  <a:pt x="9499664" y="1079789"/>
                </a:cubicBezTo>
                <a:cubicBezTo>
                  <a:pt x="9499166" y="1068843"/>
                  <a:pt x="9489464" y="1060136"/>
                  <a:pt x="9478145" y="1060260"/>
                </a:cubicBezTo>
                <a:close/>
                <a:moveTo>
                  <a:pt x="9370428" y="1081033"/>
                </a:moveTo>
                <a:cubicBezTo>
                  <a:pt x="9370676" y="1092849"/>
                  <a:pt x="9382493" y="1103173"/>
                  <a:pt x="9394061" y="1101805"/>
                </a:cubicBezTo>
                <a:cubicBezTo>
                  <a:pt x="9405131" y="1100437"/>
                  <a:pt x="9412967" y="1090610"/>
                  <a:pt x="9412221" y="1079043"/>
                </a:cubicBezTo>
                <a:cubicBezTo>
                  <a:pt x="9411475" y="1067350"/>
                  <a:pt x="9402519" y="1059390"/>
                  <a:pt x="9390703" y="1060011"/>
                </a:cubicBezTo>
                <a:cubicBezTo>
                  <a:pt x="9379508" y="1060633"/>
                  <a:pt x="9370179" y="1070211"/>
                  <a:pt x="9370428" y="1080908"/>
                </a:cubicBezTo>
                <a:close/>
                <a:moveTo>
                  <a:pt x="9322913" y="1081033"/>
                </a:moveTo>
                <a:cubicBezTo>
                  <a:pt x="9323161" y="1069216"/>
                  <a:pt x="9314952" y="1060633"/>
                  <a:pt x="9303135" y="1060136"/>
                </a:cubicBezTo>
                <a:cubicBezTo>
                  <a:pt x="9290448" y="1059763"/>
                  <a:pt x="9280124" y="1069962"/>
                  <a:pt x="9281119" y="1082028"/>
                </a:cubicBezTo>
                <a:cubicBezTo>
                  <a:pt x="9281866" y="1092601"/>
                  <a:pt x="9292314" y="1102178"/>
                  <a:pt x="9302762" y="1101929"/>
                </a:cubicBezTo>
                <a:cubicBezTo>
                  <a:pt x="9313584" y="1101681"/>
                  <a:pt x="9322788" y="1092103"/>
                  <a:pt x="9322913" y="1080908"/>
                </a:cubicBezTo>
                <a:close/>
                <a:moveTo>
                  <a:pt x="9191437" y="1079416"/>
                </a:moveTo>
                <a:cubicBezTo>
                  <a:pt x="9190691" y="1091232"/>
                  <a:pt x="9201512" y="1102427"/>
                  <a:pt x="9213329" y="1102054"/>
                </a:cubicBezTo>
                <a:cubicBezTo>
                  <a:pt x="9224151" y="1101681"/>
                  <a:pt x="9233231" y="1092103"/>
                  <a:pt x="9233231" y="1080784"/>
                </a:cubicBezTo>
                <a:cubicBezTo>
                  <a:pt x="9233231" y="1068967"/>
                  <a:pt x="9225021" y="1060385"/>
                  <a:pt x="9213205" y="1060136"/>
                </a:cubicBezTo>
                <a:cubicBezTo>
                  <a:pt x="9201762" y="1059887"/>
                  <a:pt x="9192059" y="1068470"/>
                  <a:pt x="9191437" y="1079416"/>
                </a:cubicBezTo>
                <a:close/>
                <a:moveTo>
                  <a:pt x="9143549" y="1082774"/>
                </a:moveTo>
                <a:cubicBezTo>
                  <a:pt x="9144668" y="1070833"/>
                  <a:pt x="9137329" y="1061629"/>
                  <a:pt x="9125637" y="1060260"/>
                </a:cubicBezTo>
                <a:cubicBezTo>
                  <a:pt x="9113075" y="1058892"/>
                  <a:pt x="9102004" y="1068221"/>
                  <a:pt x="9101755" y="1080286"/>
                </a:cubicBezTo>
                <a:cubicBezTo>
                  <a:pt x="9101631" y="1090735"/>
                  <a:pt x="9111209" y="1101183"/>
                  <a:pt x="9121781" y="1101929"/>
                </a:cubicBezTo>
                <a:cubicBezTo>
                  <a:pt x="9132727" y="1102676"/>
                  <a:pt x="9142429" y="1094093"/>
                  <a:pt x="9143549" y="1082650"/>
                </a:cubicBezTo>
                <a:close/>
                <a:moveTo>
                  <a:pt x="9057972" y="1081281"/>
                </a:moveTo>
                <a:cubicBezTo>
                  <a:pt x="9058345" y="1069340"/>
                  <a:pt x="9047523" y="1059390"/>
                  <a:pt x="9034960" y="1060136"/>
                </a:cubicBezTo>
                <a:cubicBezTo>
                  <a:pt x="9023268" y="1060882"/>
                  <a:pt x="9015307" y="1069838"/>
                  <a:pt x="9015930" y="1081655"/>
                </a:cubicBezTo>
                <a:cubicBezTo>
                  <a:pt x="9016552" y="1092849"/>
                  <a:pt x="9026129" y="1102178"/>
                  <a:pt x="9036826" y="1101929"/>
                </a:cubicBezTo>
                <a:cubicBezTo>
                  <a:pt x="9047274" y="1101681"/>
                  <a:pt x="9057474" y="1091605"/>
                  <a:pt x="9057848" y="1081157"/>
                </a:cubicBezTo>
                <a:close/>
                <a:moveTo>
                  <a:pt x="8946772" y="1060136"/>
                </a:moveTo>
                <a:cubicBezTo>
                  <a:pt x="8934955" y="1060136"/>
                  <a:pt x="8926497" y="1068719"/>
                  <a:pt x="8926497" y="1080535"/>
                </a:cubicBezTo>
                <a:cubicBezTo>
                  <a:pt x="8926497" y="1093098"/>
                  <a:pt x="8937069" y="1103173"/>
                  <a:pt x="8949010" y="1101929"/>
                </a:cubicBezTo>
                <a:cubicBezTo>
                  <a:pt x="8959707" y="1100810"/>
                  <a:pt x="8968787" y="1090362"/>
                  <a:pt x="8968290" y="1079789"/>
                </a:cubicBezTo>
                <a:cubicBezTo>
                  <a:pt x="8967793" y="1068843"/>
                  <a:pt x="8958090" y="1060136"/>
                  <a:pt x="8946772" y="1060260"/>
                </a:cubicBezTo>
                <a:close/>
                <a:moveTo>
                  <a:pt x="8836939" y="1080411"/>
                </a:moveTo>
                <a:cubicBezTo>
                  <a:pt x="8836939" y="1091730"/>
                  <a:pt x="8845522" y="1101432"/>
                  <a:pt x="8856468" y="1102054"/>
                </a:cubicBezTo>
                <a:cubicBezTo>
                  <a:pt x="8868160" y="1102676"/>
                  <a:pt x="8879354" y="1091605"/>
                  <a:pt x="8878733" y="1079913"/>
                </a:cubicBezTo>
                <a:cubicBezTo>
                  <a:pt x="8878235" y="1069092"/>
                  <a:pt x="8868533" y="1060260"/>
                  <a:pt x="8857214" y="1060260"/>
                </a:cubicBezTo>
                <a:cubicBezTo>
                  <a:pt x="8845397" y="1060260"/>
                  <a:pt x="8836939" y="1068719"/>
                  <a:pt x="8836815" y="1080535"/>
                </a:cubicBezTo>
                <a:close/>
                <a:moveTo>
                  <a:pt x="8749496" y="1081281"/>
                </a:moveTo>
                <a:cubicBezTo>
                  <a:pt x="8749870" y="1093098"/>
                  <a:pt x="8761810" y="1103422"/>
                  <a:pt x="8773379" y="1101805"/>
                </a:cubicBezTo>
                <a:cubicBezTo>
                  <a:pt x="8784448" y="1100312"/>
                  <a:pt x="8792160" y="1090362"/>
                  <a:pt x="8791290" y="1078794"/>
                </a:cubicBezTo>
                <a:cubicBezTo>
                  <a:pt x="8790419" y="1066977"/>
                  <a:pt x="8781463" y="1059390"/>
                  <a:pt x="8769523" y="1060136"/>
                </a:cubicBezTo>
                <a:cubicBezTo>
                  <a:pt x="8758328" y="1060882"/>
                  <a:pt x="8749123" y="1070584"/>
                  <a:pt x="8749496" y="1081281"/>
                </a:cubicBezTo>
                <a:close/>
                <a:moveTo>
                  <a:pt x="8681582" y="1060136"/>
                </a:moveTo>
                <a:cubicBezTo>
                  <a:pt x="8670263" y="1060136"/>
                  <a:pt x="8660561" y="1068843"/>
                  <a:pt x="8660063" y="1079664"/>
                </a:cubicBezTo>
                <a:cubicBezTo>
                  <a:pt x="8659441" y="1091357"/>
                  <a:pt x="8670512" y="1102551"/>
                  <a:pt x="8682328" y="1101929"/>
                </a:cubicBezTo>
                <a:cubicBezTo>
                  <a:pt x="8693150" y="1101432"/>
                  <a:pt x="8701981" y="1091730"/>
                  <a:pt x="8701981" y="1080411"/>
                </a:cubicBezTo>
                <a:cubicBezTo>
                  <a:pt x="8701981" y="1068594"/>
                  <a:pt x="8693523" y="1060136"/>
                  <a:pt x="8681707" y="1060011"/>
                </a:cubicBezTo>
                <a:close/>
                <a:moveTo>
                  <a:pt x="8570382" y="1080411"/>
                </a:moveTo>
                <a:cubicBezTo>
                  <a:pt x="8570257" y="1092227"/>
                  <a:pt x="8581576" y="1102925"/>
                  <a:pt x="8593393" y="1101929"/>
                </a:cubicBezTo>
                <a:cubicBezTo>
                  <a:pt x="8604463" y="1101059"/>
                  <a:pt x="8612672" y="1091357"/>
                  <a:pt x="8612299" y="1079789"/>
                </a:cubicBezTo>
                <a:cubicBezTo>
                  <a:pt x="8611926" y="1067972"/>
                  <a:pt x="8603219" y="1059763"/>
                  <a:pt x="8591403" y="1060136"/>
                </a:cubicBezTo>
                <a:cubicBezTo>
                  <a:pt x="8580208" y="1060385"/>
                  <a:pt x="8570630" y="1069589"/>
                  <a:pt x="8570506" y="1080411"/>
                </a:cubicBezTo>
                <a:close/>
                <a:moveTo>
                  <a:pt x="8505826" y="1060136"/>
                </a:moveTo>
                <a:cubicBezTo>
                  <a:pt x="8494009" y="1059763"/>
                  <a:pt x="8485302" y="1067848"/>
                  <a:pt x="8484680" y="1079664"/>
                </a:cubicBezTo>
                <a:cubicBezTo>
                  <a:pt x="8484058" y="1092227"/>
                  <a:pt x="8494258" y="1102800"/>
                  <a:pt x="8506323" y="1102054"/>
                </a:cubicBezTo>
                <a:cubicBezTo>
                  <a:pt x="8516896" y="1101432"/>
                  <a:pt x="8526598" y="1091108"/>
                  <a:pt x="8526598" y="1080659"/>
                </a:cubicBezTo>
                <a:cubicBezTo>
                  <a:pt x="8526598" y="1069838"/>
                  <a:pt x="8517020" y="1060509"/>
                  <a:pt x="8505826" y="1060136"/>
                </a:cubicBezTo>
                <a:close/>
                <a:moveTo>
                  <a:pt x="10011882" y="1060385"/>
                </a:moveTo>
                <a:cubicBezTo>
                  <a:pt x="9999942" y="1059265"/>
                  <a:pt x="9990737" y="1066604"/>
                  <a:pt x="9989369" y="1078296"/>
                </a:cubicBezTo>
                <a:cubicBezTo>
                  <a:pt x="9988000" y="1090859"/>
                  <a:pt x="9997329" y="1101929"/>
                  <a:pt x="10009395" y="1102178"/>
                </a:cubicBezTo>
                <a:cubicBezTo>
                  <a:pt x="10019968" y="1102303"/>
                  <a:pt x="10030292" y="1092849"/>
                  <a:pt x="10031038" y="1082152"/>
                </a:cubicBezTo>
                <a:cubicBezTo>
                  <a:pt x="10031784" y="1071206"/>
                  <a:pt x="10023202" y="1061504"/>
                  <a:pt x="10011758" y="1060385"/>
                </a:cubicBezTo>
                <a:close/>
                <a:moveTo>
                  <a:pt x="8395247" y="1079167"/>
                </a:moveTo>
                <a:cubicBezTo>
                  <a:pt x="8394501" y="1090735"/>
                  <a:pt x="8402337" y="1100561"/>
                  <a:pt x="8413407" y="1101929"/>
                </a:cubicBezTo>
                <a:cubicBezTo>
                  <a:pt x="8424975" y="1103298"/>
                  <a:pt x="8436792" y="1092974"/>
                  <a:pt x="8437040" y="1081157"/>
                </a:cubicBezTo>
                <a:cubicBezTo>
                  <a:pt x="8437289" y="1070460"/>
                  <a:pt x="8427960" y="1060758"/>
                  <a:pt x="8416765" y="1060260"/>
                </a:cubicBezTo>
                <a:cubicBezTo>
                  <a:pt x="8404949" y="1059638"/>
                  <a:pt x="8395993" y="1067599"/>
                  <a:pt x="8395247" y="1079291"/>
                </a:cubicBezTo>
                <a:close/>
                <a:moveTo>
                  <a:pt x="8347483" y="1082028"/>
                </a:moveTo>
                <a:cubicBezTo>
                  <a:pt x="8348354" y="1069962"/>
                  <a:pt x="8337906" y="1059763"/>
                  <a:pt x="8325343" y="1060260"/>
                </a:cubicBezTo>
                <a:cubicBezTo>
                  <a:pt x="8313526" y="1060633"/>
                  <a:pt x="8305317" y="1069340"/>
                  <a:pt x="8305690" y="1081157"/>
                </a:cubicBezTo>
                <a:cubicBezTo>
                  <a:pt x="8305939" y="1092352"/>
                  <a:pt x="8315143" y="1101929"/>
                  <a:pt x="8325964" y="1102054"/>
                </a:cubicBezTo>
                <a:cubicBezTo>
                  <a:pt x="8336413" y="1102178"/>
                  <a:pt x="8346861" y="1092601"/>
                  <a:pt x="8347607" y="1082028"/>
                </a:cubicBezTo>
                <a:close/>
                <a:moveTo>
                  <a:pt x="8238024" y="1060260"/>
                </a:moveTo>
                <a:cubicBezTo>
                  <a:pt x="8226083" y="1059514"/>
                  <a:pt x="8217127" y="1067102"/>
                  <a:pt x="8216132" y="1078918"/>
                </a:cubicBezTo>
                <a:cubicBezTo>
                  <a:pt x="8215138" y="1091605"/>
                  <a:pt x="8224839" y="1102427"/>
                  <a:pt x="8236905" y="1102178"/>
                </a:cubicBezTo>
                <a:cubicBezTo>
                  <a:pt x="8247353" y="1101929"/>
                  <a:pt x="8257553" y="1091854"/>
                  <a:pt x="8257926" y="1081406"/>
                </a:cubicBezTo>
                <a:cubicBezTo>
                  <a:pt x="8258299" y="1070709"/>
                  <a:pt x="8249094" y="1060882"/>
                  <a:pt x="8237899" y="1060260"/>
                </a:cubicBezTo>
                <a:close/>
                <a:moveTo>
                  <a:pt x="8150582" y="1060260"/>
                </a:moveTo>
                <a:cubicBezTo>
                  <a:pt x="8139138" y="1060011"/>
                  <a:pt x="8129436" y="1068719"/>
                  <a:pt x="8128814" y="1079664"/>
                </a:cubicBezTo>
                <a:cubicBezTo>
                  <a:pt x="8128068" y="1091357"/>
                  <a:pt x="8139014" y="1102551"/>
                  <a:pt x="8150830" y="1102178"/>
                </a:cubicBezTo>
                <a:cubicBezTo>
                  <a:pt x="8161651" y="1101805"/>
                  <a:pt x="8170607" y="1092103"/>
                  <a:pt x="8170732" y="1080908"/>
                </a:cubicBezTo>
                <a:cubicBezTo>
                  <a:pt x="8170732" y="1069092"/>
                  <a:pt x="8162398" y="1060509"/>
                  <a:pt x="8150582" y="1060385"/>
                </a:cubicBezTo>
                <a:close/>
                <a:moveTo>
                  <a:pt x="171140" y="1102178"/>
                </a:moveTo>
                <a:cubicBezTo>
                  <a:pt x="182957" y="1101805"/>
                  <a:pt x="193156" y="1089740"/>
                  <a:pt x="191664" y="1078172"/>
                </a:cubicBezTo>
                <a:cubicBezTo>
                  <a:pt x="190171" y="1067102"/>
                  <a:pt x="180220" y="1059390"/>
                  <a:pt x="168652" y="1060260"/>
                </a:cubicBezTo>
                <a:cubicBezTo>
                  <a:pt x="156836" y="1061131"/>
                  <a:pt x="149248" y="1070087"/>
                  <a:pt x="149994" y="1082028"/>
                </a:cubicBezTo>
                <a:cubicBezTo>
                  <a:pt x="150741" y="1093222"/>
                  <a:pt x="160443" y="1102427"/>
                  <a:pt x="171140" y="1102054"/>
                </a:cubicBezTo>
                <a:close/>
                <a:moveTo>
                  <a:pt x="239552" y="1081655"/>
                </a:moveTo>
                <a:cubicBezTo>
                  <a:pt x="240049" y="1092849"/>
                  <a:pt x="249503" y="1102303"/>
                  <a:pt x="260324" y="1102178"/>
                </a:cubicBezTo>
                <a:cubicBezTo>
                  <a:pt x="272141" y="1102054"/>
                  <a:pt x="282589" y="1090362"/>
                  <a:pt x="281345" y="1078669"/>
                </a:cubicBezTo>
                <a:cubicBezTo>
                  <a:pt x="280102" y="1067599"/>
                  <a:pt x="270275" y="1059638"/>
                  <a:pt x="258707" y="1060260"/>
                </a:cubicBezTo>
                <a:cubicBezTo>
                  <a:pt x="247015" y="1060882"/>
                  <a:pt x="238930" y="1069838"/>
                  <a:pt x="239552" y="1081655"/>
                </a:cubicBezTo>
                <a:close/>
                <a:moveTo>
                  <a:pt x="7795710" y="1060136"/>
                </a:moveTo>
                <a:cubicBezTo>
                  <a:pt x="7783893" y="1059638"/>
                  <a:pt x="7775062" y="1067723"/>
                  <a:pt x="7774440" y="1079540"/>
                </a:cubicBezTo>
                <a:cubicBezTo>
                  <a:pt x="7773818" y="1092103"/>
                  <a:pt x="7783893" y="1102800"/>
                  <a:pt x="7795834" y="1102178"/>
                </a:cubicBezTo>
                <a:cubicBezTo>
                  <a:pt x="7806283" y="1101681"/>
                  <a:pt x="7816234" y="1091357"/>
                  <a:pt x="7816234" y="1080908"/>
                </a:cubicBezTo>
                <a:cubicBezTo>
                  <a:pt x="7816234" y="1070211"/>
                  <a:pt x="7806780" y="1060633"/>
                  <a:pt x="7795585" y="1060260"/>
                </a:cubicBezTo>
                <a:close/>
                <a:moveTo>
                  <a:pt x="346399" y="1060136"/>
                </a:moveTo>
                <a:cubicBezTo>
                  <a:pt x="335204" y="1060260"/>
                  <a:pt x="325627" y="1069465"/>
                  <a:pt x="325378" y="1080286"/>
                </a:cubicBezTo>
                <a:cubicBezTo>
                  <a:pt x="325129" y="1092103"/>
                  <a:pt x="336448" y="1102925"/>
                  <a:pt x="348140" y="1101929"/>
                </a:cubicBezTo>
                <a:cubicBezTo>
                  <a:pt x="359086" y="1101059"/>
                  <a:pt x="367544" y="1091357"/>
                  <a:pt x="367171" y="1079913"/>
                </a:cubicBezTo>
                <a:cubicBezTo>
                  <a:pt x="366798" y="1068097"/>
                  <a:pt x="358215" y="1059887"/>
                  <a:pt x="346399" y="1060011"/>
                </a:cubicBezTo>
                <a:close/>
                <a:moveTo>
                  <a:pt x="7707023" y="1060136"/>
                </a:moveTo>
                <a:cubicBezTo>
                  <a:pt x="7695083" y="1059141"/>
                  <a:pt x="7686002" y="1066728"/>
                  <a:pt x="7684883" y="1078421"/>
                </a:cubicBezTo>
                <a:cubicBezTo>
                  <a:pt x="7683763" y="1090983"/>
                  <a:pt x="7693217" y="1102054"/>
                  <a:pt x="7705282" y="1101929"/>
                </a:cubicBezTo>
                <a:cubicBezTo>
                  <a:pt x="7715730" y="1101929"/>
                  <a:pt x="7726054" y="1092103"/>
                  <a:pt x="7726676" y="1081530"/>
                </a:cubicBezTo>
                <a:cubicBezTo>
                  <a:pt x="7727298" y="1070709"/>
                  <a:pt x="7718218" y="1061007"/>
                  <a:pt x="7707023" y="1060011"/>
                </a:cubicBezTo>
                <a:close/>
                <a:moveTo>
                  <a:pt x="414935" y="1079913"/>
                </a:moveTo>
                <a:cubicBezTo>
                  <a:pt x="414562" y="1091730"/>
                  <a:pt x="425757" y="1102551"/>
                  <a:pt x="437449" y="1101929"/>
                </a:cubicBezTo>
                <a:cubicBezTo>
                  <a:pt x="448395" y="1101183"/>
                  <a:pt x="456977" y="1091481"/>
                  <a:pt x="456729" y="1080162"/>
                </a:cubicBezTo>
                <a:cubicBezTo>
                  <a:pt x="456480" y="1068345"/>
                  <a:pt x="448022" y="1060011"/>
                  <a:pt x="436205" y="1060136"/>
                </a:cubicBezTo>
                <a:cubicBezTo>
                  <a:pt x="424886" y="1060136"/>
                  <a:pt x="415308" y="1069216"/>
                  <a:pt x="414935" y="1080037"/>
                </a:cubicBezTo>
                <a:close/>
                <a:moveTo>
                  <a:pt x="7597440" y="1079291"/>
                </a:moveTo>
                <a:cubicBezTo>
                  <a:pt x="7596693" y="1091108"/>
                  <a:pt x="7607515" y="1102303"/>
                  <a:pt x="7619332" y="1101929"/>
                </a:cubicBezTo>
                <a:cubicBezTo>
                  <a:pt x="7630153" y="1101556"/>
                  <a:pt x="7639233" y="1091979"/>
                  <a:pt x="7639233" y="1080659"/>
                </a:cubicBezTo>
                <a:cubicBezTo>
                  <a:pt x="7639233" y="1068843"/>
                  <a:pt x="7631024" y="1060260"/>
                  <a:pt x="7619207" y="1060011"/>
                </a:cubicBezTo>
                <a:cubicBezTo>
                  <a:pt x="7607764" y="1059763"/>
                  <a:pt x="7598061" y="1068345"/>
                  <a:pt x="7597440" y="1079291"/>
                </a:cubicBezTo>
                <a:close/>
                <a:moveTo>
                  <a:pt x="633605" y="1082277"/>
                </a:moveTo>
                <a:cubicBezTo>
                  <a:pt x="634724" y="1070335"/>
                  <a:pt x="624400" y="1059763"/>
                  <a:pt x="611837" y="1060011"/>
                </a:cubicBezTo>
                <a:cubicBezTo>
                  <a:pt x="600021" y="1060260"/>
                  <a:pt x="591687" y="1068719"/>
                  <a:pt x="591811" y="1080535"/>
                </a:cubicBezTo>
                <a:cubicBezTo>
                  <a:pt x="591811" y="1091854"/>
                  <a:pt x="600891" y="1101432"/>
                  <a:pt x="611713" y="1101805"/>
                </a:cubicBezTo>
                <a:cubicBezTo>
                  <a:pt x="622285" y="1102178"/>
                  <a:pt x="632734" y="1092849"/>
                  <a:pt x="633605" y="1082152"/>
                </a:cubicBezTo>
                <a:close/>
                <a:moveTo>
                  <a:pt x="7549676" y="1080286"/>
                </a:moveTo>
                <a:cubicBezTo>
                  <a:pt x="7549676" y="1068470"/>
                  <a:pt x="7541094" y="1060011"/>
                  <a:pt x="7529277" y="1060011"/>
                </a:cubicBezTo>
                <a:cubicBezTo>
                  <a:pt x="7516714" y="1060011"/>
                  <a:pt x="7506639" y="1070584"/>
                  <a:pt x="7507882" y="1082525"/>
                </a:cubicBezTo>
                <a:cubicBezTo>
                  <a:pt x="7509002" y="1093222"/>
                  <a:pt x="7519451" y="1102303"/>
                  <a:pt x="7530023" y="1101805"/>
                </a:cubicBezTo>
                <a:cubicBezTo>
                  <a:pt x="7540969" y="1101307"/>
                  <a:pt x="7549676" y="1091605"/>
                  <a:pt x="7549552" y="1080286"/>
                </a:cubicBezTo>
                <a:close/>
                <a:moveTo>
                  <a:pt x="701643" y="1060011"/>
                </a:moveTo>
                <a:cubicBezTo>
                  <a:pt x="689827" y="1060011"/>
                  <a:pt x="681368" y="1068594"/>
                  <a:pt x="681368" y="1080411"/>
                </a:cubicBezTo>
                <a:cubicBezTo>
                  <a:pt x="681368" y="1092974"/>
                  <a:pt x="691941" y="1103049"/>
                  <a:pt x="703882" y="1101805"/>
                </a:cubicBezTo>
                <a:cubicBezTo>
                  <a:pt x="714579" y="1100686"/>
                  <a:pt x="723659" y="1090237"/>
                  <a:pt x="723162" y="1079664"/>
                </a:cubicBezTo>
                <a:cubicBezTo>
                  <a:pt x="722664" y="1068719"/>
                  <a:pt x="712962" y="1060011"/>
                  <a:pt x="701643" y="1060136"/>
                </a:cubicBezTo>
                <a:close/>
                <a:moveTo>
                  <a:pt x="7438848" y="1060011"/>
                </a:moveTo>
                <a:cubicBezTo>
                  <a:pt x="7427654" y="1060385"/>
                  <a:pt x="7418201" y="1069838"/>
                  <a:pt x="7418201" y="1080659"/>
                </a:cubicBezTo>
                <a:cubicBezTo>
                  <a:pt x="7418201" y="1092476"/>
                  <a:pt x="7429769" y="1103049"/>
                  <a:pt x="7441461" y="1101929"/>
                </a:cubicBezTo>
                <a:cubicBezTo>
                  <a:pt x="7452531" y="1100810"/>
                  <a:pt x="7460616" y="1091108"/>
                  <a:pt x="7459994" y="1079540"/>
                </a:cubicBezTo>
                <a:cubicBezTo>
                  <a:pt x="7459372" y="1067848"/>
                  <a:pt x="7450541" y="1059763"/>
                  <a:pt x="7438724" y="1060136"/>
                </a:cubicBezTo>
                <a:close/>
                <a:moveTo>
                  <a:pt x="792196" y="1060011"/>
                </a:moveTo>
                <a:cubicBezTo>
                  <a:pt x="780379" y="1059514"/>
                  <a:pt x="771548" y="1067599"/>
                  <a:pt x="770926" y="1079416"/>
                </a:cubicBezTo>
                <a:cubicBezTo>
                  <a:pt x="770304" y="1091979"/>
                  <a:pt x="780379" y="1102676"/>
                  <a:pt x="792320" y="1102054"/>
                </a:cubicBezTo>
                <a:cubicBezTo>
                  <a:pt x="802769" y="1101556"/>
                  <a:pt x="812719" y="1091232"/>
                  <a:pt x="812719" y="1080784"/>
                </a:cubicBezTo>
                <a:cubicBezTo>
                  <a:pt x="812719" y="1070087"/>
                  <a:pt x="803266" y="1060509"/>
                  <a:pt x="792071" y="1060136"/>
                </a:cubicBezTo>
                <a:close/>
                <a:moveTo>
                  <a:pt x="7350286" y="1060011"/>
                </a:moveTo>
                <a:cubicBezTo>
                  <a:pt x="7338967" y="1060011"/>
                  <a:pt x="7329265" y="1068719"/>
                  <a:pt x="7328768" y="1079540"/>
                </a:cubicBezTo>
                <a:cubicBezTo>
                  <a:pt x="7328146" y="1091232"/>
                  <a:pt x="7339216" y="1102427"/>
                  <a:pt x="7351032" y="1101805"/>
                </a:cubicBezTo>
                <a:cubicBezTo>
                  <a:pt x="7361854" y="1101307"/>
                  <a:pt x="7370686" y="1091605"/>
                  <a:pt x="7370686" y="1080286"/>
                </a:cubicBezTo>
                <a:cubicBezTo>
                  <a:pt x="7370686" y="1068470"/>
                  <a:pt x="7362227" y="1060011"/>
                  <a:pt x="7350411" y="1059887"/>
                </a:cubicBezTo>
                <a:close/>
                <a:moveTo>
                  <a:pt x="8039257" y="1078918"/>
                </a:moveTo>
                <a:cubicBezTo>
                  <a:pt x="8038261" y="1090610"/>
                  <a:pt x="8048958" y="1102054"/>
                  <a:pt x="8060775" y="1101929"/>
                </a:cubicBezTo>
                <a:cubicBezTo>
                  <a:pt x="8071596" y="1101805"/>
                  <a:pt x="8080801" y="1092227"/>
                  <a:pt x="8081050" y="1081033"/>
                </a:cubicBezTo>
                <a:cubicBezTo>
                  <a:pt x="8081299" y="1069092"/>
                  <a:pt x="8073213" y="1060509"/>
                  <a:pt x="8061397" y="1060136"/>
                </a:cubicBezTo>
                <a:cubicBezTo>
                  <a:pt x="8049829" y="1059763"/>
                  <a:pt x="8040127" y="1067972"/>
                  <a:pt x="8039257" y="1079043"/>
                </a:cubicBezTo>
                <a:close/>
                <a:moveTo>
                  <a:pt x="7263216" y="1060011"/>
                </a:moveTo>
                <a:cubicBezTo>
                  <a:pt x="7251400" y="1060011"/>
                  <a:pt x="7242942" y="1068470"/>
                  <a:pt x="7242942" y="1080411"/>
                </a:cubicBezTo>
                <a:cubicBezTo>
                  <a:pt x="7242942" y="1092974"/>
                  <a:pt x="7253515" y="1103049"/>
                  <a:pt x="7265455" y="1101805"/>
                </a:cubicBezTo>
                <a:cubicBezTo>
                  <a:pt x="7276153" y="1100686"/>
                  <a:pt x="7285233" y="1090237"/>
                  <a:pt x="7284735" y="1079664"/>
                </a:cubicBezTo>
                <a:cubicBezTo>
                  <a:pt x="7284238" y="1068843"/>
                  <a:pt x="7274536" y="1060011"/>
                  <a:pt x="7263216" y="1060136"/>
                </a:cubicBezTo>
                <a:close/>
                <a:moveTo>
                  <a:pt x="898545" y="1080037"/>
                </a:moveTo>
                <a:cubicBezTo>
                  <a:pt x="898296" y="1068221"/>
                  <a:pt x="889838" y="1059887"/>
                  <a:pt x="878022" y="1059887"/>
                </a:cubicBezTo>
                <a:cubicBezTo>
                  <a:pt x="865459" y="1059887"/>
                  <a:pt x="855508" y="1070709"/>
                  <a:pt x="856876" y="1082650"/>
                </a:cubicBezTo>
                <a:cubicBezTo>
                  <a:pt x="858120" y="1093347"/>
                  <a:pt x="868568" y="1102427"/>
                  <a:pt x="879265" y="1101681"/>
                </a:cubicBezTo>
                <a:cubicBezTo>
                  <a:pt x="890211" y="1101059"/>
                  <a:pt x="898794" y="1091357"/>
                  <a:pt x="898670" y="1079913"/>
                </a:cubicBezTo>
                <a:close/>
                <a:moveTo>
                  <a:pt x="7173659" y="1060011"/>
                </a:moveTo>
                <a:cubicBezTo>
                  <a:pt x="7161843" y="1060011"/>
                  <a:pt x="7153384" y="1068470"/>
                  <a:pt x="7153384" y="1080411"/>
                </a:cubicBezTo>
                <a:cubicBezTo>
                  <a:pt x="7153384" y="1092974"/>
                  <a:pt x="7163957" y="1103049"/>
                  <a:pt x="7175898" y="1101805"/>
                </a:cubicBezTo>
                <a:cubicBezTo>
                  <a:pt x="7186595" y="1100686"/>
                  <a:pt x="7195675" y="1090237"/>
                  <a:pt x="7195178" y="1079664"/>
                </a:cubicBezTo>
                <a:cubicBezTo>
                  <a:pt x="7194680" y="1068843"/>
                  <a:pt x="7184978" y="1060011"/>
                  <a:pt x="7173659" y="1060136"/>
                </a:cubicBezTo>
                <a:close/>
                <a:moveTo>
                  <a:pt x="967828" y="1060011"/>
                </a:moveTo>
                <a:cubicBezTo>
                  <a:pt x="956509" y="1060011"/>
                  <a:pt x="946807" y="1068719"/>
                  <a:pt x="946309" y="1079540"/>
                </a:cubicBezTo>
                <a:cubicBezTo>
                  <a:pt x="945687" y="1091232"/>
                  <a:pt x="956758" y="1102427"/>
                  <a:pt x="968574" y="1101805"/>
                </a:cubicBezTo>
                <a:cubicBezTo>
                  <a:pt x="979396" y="1101307"/>
                  <a:pt x="988227" y="1091605"/>
                  <a:pt x="988227" y="1080286"/>
                </a:cubicBezTo>
                <a:cubicBezTo>
                  <a:pt x="988227" y="1068345"/>
                  <a:pt x="979769" y="1060011"/>
                  <a:pt x="967952" y="1059887"/>
                </a:cubicBezTo>
                <a:close/>
                <a:moveTo>
                  <a:pt x="7086341" y="1060136"/>
                </a:moveTo>
                <a:cubicBezTo>
                  <a:pt x="7074400" y="1059017"/>
                  <a:pt x="7065195" y="1066355"/>
                  <a:pt x="7063827" y="1078047"/>
                </a:cubicBezTo>
                <a:cubicBezTo>
                  <a:pt x="7062458" y="1090610"/>
                  <a:pt x="7071787" y="1101681"/>
                  <a:pt x="7083853" y="1101929"/>
                </a:cubicBezTo>
                <a:cubicBezTo>
                  <a:pt x="7094426" y="1102054"/>
                  <a:pt x="7104750" y="1092601"/>
                  <a:pt x="7105496" y="1081903"/>
                </a:cubicBezTo>
                <a:cubicBezTo>
                  <a:pt x="7106242" y="1070957"/>
                  <a:pt x="7097660" y="1061255"/>
                  <a:pt x="7086216" y="1060136"/>
                </a:cubicBezTo>
                <a:close/>
                <a:moveTo>
                  <a:pt x="1077660" y="1081406"/>
                </a:moveTo>
                <a:cubicBezTo>
                  <a:pt x="1078158" y="1069589"/>
                  <a:pt x="1070197" y="1060758"/>
                  <a:pt x="1058505" y="1060011"/>
                </a:cubicBezTo>
                <a:cubicBezTo>
                  <a:pt x="1045942" y="1059265"/>
                  <a:pt x="1035245" y="1069340"/>
                  <a:pt x="1035742" y="1081281"/>
                </a:cubicBezTo>
                <a:cubicBezTo>
                  <a:pt x="1036240" y="1091730"/>
                  <a:pt x="1046439" y="1101681"/>
                  <a:pt x="1056888" y="1101805"/>
                </a:cubicBezTo>
                <a:cubicBezTo>
                  <a:pt x="1067585" y="1101805"/>
                  <a:pt x="1077163" y="1092476"/>
                  <a:pt x="1077660" y="1081281"/>
                </a:cubicBezTo>
                <a:close/>
                <a:moveTo>
                  <a:pt x="6976384" y="1080162"/>
                </a:moveTo>
                <a:cubicBezTo>
                  <a:pt x="6976260" y="1091979"/>
                  <a:pt x="6987579" y="1102676"/>
                  <a:pt x="6999396" y="1101681"/>
                </a:cubicBezTo>
                <a:cubicBezTo>
                  <a:pt x="7010465" y="1100810"/>
                  <a:pt x="7018675" y="1091108"/>
                  <a:pt x="7018302" y="1079540"/>
                </a:cubicBezTo>
                <a:cubicBezTo>
                  <a:pt x="7017929" y="1067723"/>
                  <a:pt x="7009222" y="1059514"/>
                  <a:pt x="6997405" y="1059887"/>
                </a:cubicBezTo>
                <a:cubicBezTo>
                  <a:pt x="6986210" y="1060136"/>
                  <a:pt x="6976633" y="1069340"/>
                  <a:pt x="6976509" y="1080162"/>
                </a:cubicBezTo>
                <a:close/>
                <a:moveTo>
                  <a:pt x="1167217" y="1081406"/>
                </a:moveTo>
                <a:cubicBezTo>
                  <a:pt x="1167715" y="1069589"/>
                  <a:pt x="1159754" y="1060758"/>
                  <a:pt x="1148062" y="1060011"/>
                </a:cubicBezTo>
                <a:cubicBezTo>
                  <a:pt x="1135499" y="1059265"/>
                  <a:pt x="1124802" y="1069340"/>
                  <a:pt x="1125300" y="1081281"/>
                </a:cubicBezTo>
                <a:cubicBezTo>
                  <a:pt x="1125797" y="1091730"/>
                  <a:pt x="1135997" y="1101681"/>
                  <a:pt x="1146445" y="1101805"/>
                </a:cubicBezTo>
                <a:cubicBezTo>
                  <a:pt x="1157142" y="1101805"/>
                  <a:pt x="1166720" y="1092476"/>
                  <a:pt x="1167217" y="1081281"/>
                </a:cubicBezTo>
                <a:close/>
                <a:moveTo>
                  <a:pt x="6886826" y="1080908"/>
                </a:moveTo>
                <a:cubicBezTo>
                  <a:pt x="6887075" y="1092725"/>
                  <a:pt x="6898892" y="1103049"/>
                  <a:pt x="6910460" y="1101681"/>
                </a:cubicBezTo>
                <a:cubicBezTo>
                  <a:pt x="6921530" y="1100312"/>
                  <a:pt x="6929367" y="1090486"/>
                  <a:pt x="6928620" y="1078918"/>
                </a:cubicBezTo>
                <a:cubicBezTo>
                  <a:pt x="6927874" y="1067226"/>
                  <a:pt x="6918918" y="1059265"/>
                  <a:pt x="6907101" y="1059887"/>
                </a:cubicBezTo>
                <a:cubicBezTo>
                  <a:pt x="6895907" y="1060509"/>
                  <a:pt x="6886578" y="1070087"/>
                  <a:pt x="6886826" y="1080784"/>
                </a:cubicBezTo>
                <a:close/>
                <a:moveTo>
                  <a:pt x="1234634" y="1060011"/>
                </a:moveTo>
                <a:cubicBezTo>
                  <a:pt x="1222693" y="1059265"/>
                  <a:pt x="1213738" y="1066853"/>
                  <a:pt x="1212742" y="1078669"/>
                </a:cubicBezTo>
                <a:cubicBezTo>
                  <a:pt x="1211747" y="1091357"/>
                  <a:pt x="1221449" y="1102178"/>
                  <a:pt x="1233515" y="1101929"/>
                </a:cubicBezTo>
                <a:cubicBezTo>
                  <a:pt x="1243963" y="1101681"/>
                  <a:pt x="1254163" y="1091605"/>
                  <a:pt x="1254536" y="1081157"/>
                </a:cubicBezTo>
                <a:cubicBezTo>
                  <a:pt x="1254909" y="1070460"/>
                  <a:pt x="1245705" y="1060633"/>
                  <a:pt x="1234510" y="1060011"/>
                </a:cubicBezTo>
                <a:close/>
                <a:moveTo>
                  <a:pt x="6818913" y="1060011"/>
                </a:moveTo>
                <a:cubicBezTo>
                  <a:pt x="6807593" y="1060011"/>
                  <a:pt x="6797891" y="1068719"/>
                  <a:pt x="6797393" y="1079664"/>
                </a:cubicBezTo>
                <a:cubicBezTo>
                  <a:pt x="6796896" y="1091357"/>
                  <a:pt x="6807967" y="1102427"/>
                  <a:pt x="6819659" y="1101929"/>
                </a:cubicBezTo>
                <a:cubicBezTo>
                  <a:pt x="6830480" y="1101432"/>
                  <a:pt x="6839311" y="1091730"/>
                  <a:pt x="6839187" y="1080411"/>
                </a:cubicBezTo>
                <a:cubicBezTo>
                  <a:pt x="6839187" y="1068594"/>
                  <a:pt x="6830729" y="1060136"/>
                  <a:pt x="6818788" y="1060136"/>
                </a:cubicBezTo>
                <a:close/>
                <a:moveTo>
                  <a:pt x="28594" y="3829201"/>
                </a:moveTo>
                <a:cubicBezTo>
                  <a:pt x="28221" y="3813902"/>
                  <a:pt x="21380" y="3801215"/>
                  <a:pt x="2349" y="3795866"/>
                </a:cubicBezTo>
                <a:lnTo>
                  <a:pt x="2349" y="3864651"/>
                </a:lnTo>
                <a:cubicBezTo>
                  <a:pt x="22375" y="3857810"/>
                  <a:pt x="28968" y="3844750"/>
                  <a:pt x="28594" y="3829326"/>
                </a:cubicBezTo>
                <a:close/>
                <a:moveTo>
                  <a:pt x="6732465" y="1060011"/>
                </a:moveTo>
                <a:cubicBezTo>
                  <a:pt x="6720648" y="1059638"/>
                  <a:pt x="6711941" y="1067723"/>
                  <a:pt x="6711319" y="1079540"/>
                </a:cubicBezTo>
                <a:cubicBezTo>
                  <a:pt x="6710697" y="1092103"/>
                  <a:pt x="6720897" y="1102676"/>
                  <a:pt x="6732962" y="1101929"/>
                </a:cubicBezTo>
                <a:cubicBezTo>
                  <a:pt x="6743535" y="1101307"/>
                  <a:pt x="6753237" y="1090983"/>
                  <a:pt x="6753237" y="1080535"/>
                </a:cubicBezTo>
                <a:cubicBezTo>
                  <a:pt x="6753237" y="1069714"/>
                  <a:pt x="6743659" y="1060385"/>
                  <a:pt x="6732465" y="1060011"/>
                </a:cubicBezTo>
                <a:close/>
                <a:moveTo>
                  <a:pt x="1301927" y="1080908"/>
                </a:moveTo>
                <a:cubicBezTo>
                  <a:pt x="1302051" y="1092103"/>
                  <a:pt x="1311256" y="1101681"/>
                  <a:pt x="1322077" y="1101929"/>
                </a:cubicBezTo>
                <a:cubicBezTo>
                  <a:pt x="1333894" y="1102178"/>
                  <a:pt x="1344591" y="1090859"/>
                  <a:pt x="1343720" y="1079167"/>
                </a:cubicBezTo>
                <a:cubicBezTo>
                  <a:pt x="1342850" y="1068221"/>
                  <a:pt x="1333148" y="1059763"/>
                  <a:pt x="1321704" y="1060136"/>
                </a:cubicBezTo>
                <a:cubicBezTo>
                  <a:pt x="1309887" y="1060509"/>
                  <a:pt x="1301678" y="1069092"/>
                  <a:pt x="1301802" y="1080908"/>
                </a:cubicBezTo>
                <a:close/>
                <a:moveTo>
                  <a:pt x="6643032" y="1060011"/>
                </a:moveTo>
                <a:cubicBezTo>
                  <a:pt x="6631215" y="1059638"/>
                  <a:pt x="6622383" y="1067599"/>
                  <a:pt x="6621761" y="1079416"/>
                </a:cubicBezTo>
                <a:cubicBezTo>
                  <a:pt x="6621140" y="1091979"/>
                  <a:pt x="6631215" y="1102551"/>
                  <a:pt x="6643281" y="1101929"/>
                </a:cubicBezTo>
                <a:cubicBezTo>
                  <a:pt x="6653729" y="1101432"/>
                  <a:pt x="6663679" y="1091108"/>
                  <a:pt x="6663679" y="1080535"/>
                </a:cubicBezTo>
                <a:cubicBezTo>
                  <a:pt x="6663679" y="1069838"/>
                  <a:pt x="6654227" y="1060260"/>
                  <a:pt x="6643032" y="1059887"/>
                </a:cubicBezTo>
                <a:close/>
                <a:moveTo>
                  <a:pt x="1412878" y="1060011"/>
                </a:moveTo>
                <a:cubicBezTo>
                  <a:pt x="1401062" y="1059514"/>
                  <a:pt x="1392231" y="1067599"/>
                  <a:pt x="1391609" y="1079416"/>
                </a:cubicBezTo>
                <a:cubicBezTo>
                  <a:pt x="1390987" y="1091979"/>
                  <a:pt x="1401062" y="1102676"/>
                  <a:pt x="1413003" y="1102054"/>
                </a:cubicBezTo>
                <a:cubicBezTo>
                  <a:pt x="1423451" y="1101556"/>
                  <a:pt x="1433402" y="1091232"/>
                  <a:pt x="1433402" y="1080784"/>
                </a:cubicBezTo>
                <a:cubicBezTo>
                  <a:pt x="1433402" y="1070087"/>
                  <a:pt x="1423949" y="1060509"/>
                  <a:pt x="1412754" y="1060136"/>
                </a:cubicBezTo>
                <a:close/>
                <a:moveTo>
                  <a:pt x="6553474" y="1060011"/>
                </a:moveTo>
                <a:cubicBezTo>
                  <a:pt x="6541657" y="1059638"/>
                  <a:pt x="6532826" y="1067599"/>
                  <a:pt x="6532204" y="1079416"/>
                </a:cubicBezTo>
                <a:cubicBezTo>
                  <a:pt x="6531582" y="1091979"/>
                  <a:pt x="6541657" y="1102551"/>
                  <a:pt x="6553723" y="1101929"/>
                </a:cubicBezTo>
                <a:cubicBezTo>
                  <a:pt x="6564171" y="1101432"/>
                  <a:pt x="6574122" y="1091108"/>
                  <a:pt x="6574122" y="1080535"/>
                </a:cubicBezTo>
                <a:cubicBezTo>
                  <a:pt x="6574122" y="1069838"/>
                  <a:pt x="6564669" y="1060260"/>
                  <a:pt x="6553474" y="1059887"/>
                </a:cubicBezTo>
                <a:close/>
                <a:moveTo>
                  <a:pt x="1499202" y="1060011"/>
                </a:moveTo>
                <a:cubicBezTo>
                  <a:pt x="1487758" y="1059763"/>
                  <a:pt x="1478056" y="1068470"/>
                  <a:pt x="1477434" y="1079416"/>
                </a:cubicBezTo>
                <a:cubicBezTo>
                  <a:pt x="1476688" y="1091108"/>
                  <a:pt x="1487634" y="1102303"/>
                  <a:pt x="1499451" y="1101929"/>
                </a:cubicBezTo>
                <a:cubicBezTo>
                  <a:pt x="1510272" y="1101556"/>
                  <a:pt x="1519228" y="1091854"/>
                  <a:pt x="1519352" y="1080659"/>
                </a:cubicBezTo>
                <a:cubicBezTo>
                  <a:pt x="1519352" y="1068843"/>
                  <a:pt x="1511018" y="1060260"/>
                  <a:pt x="1499202" y="1060136"/>
                </a:cubicBezTo>
                <a:close/>
                <a:moveTo>
                  <a:pt x="6484565" y="1080286"/>
                </a:moveTo>
                <a:cubicBezTo>
                  <a:pt x="6484440" y="1068221"/>
                  <a:pt x="6473245" y="1058768"/>
                  <a:pt x="6460682" y="1060136"/>
                </a:cubicBezTo>
                <a:cubicBezTo>
                  <a:pt x="6448991" y="1061380"/>
                  <a:pt x="6441652" y="1070584"/>
                  <a:pt x="6442772" y="1082525"/>
                </a:cubicBezTo>
                <a:cubicBezTo>
                  <a:pt x="6443766" y="1093844"/>
                  <a:pt x="6453593" y="1102551"/>
                  <a:pt x="6464539" y="1101805"/>
                </a:cubicBezTo>
                <a:cubicBezTo>
                  <a:pt x="6475111" y="1101059"/>
                  <a:pt x="6484689" y="1090735"/>
                  <a:pt x="6484565" y="1080162"/>
                </a:cubicBezTo>
                <a:close/>
                <a:moveTo>
                  <a:pt x="1566867" y="1081157"/>
                </a:moveTo>
                <a:cubicBezTo>
                  <a:pt x="1567241" y="1092974"/>
                  <a:pt x="1579182" y="1103298"/>
                  <a:pt x="1590749" y="1101681"/>
                </a:cubicBezTo>
                <a:cubicBezTo>
                  <a:pt x="1601820" y="1100188"/>
                  <a:pt x="1609532" y="1090237"/>
                  <a:pt x="1608661" y="1078669"/>
                </a:cubicBezTo>
                <a:cubicBezTo>
                  <a:pt x="1607790" y="1066853"/>
                  <a:pt x="1598835" y="1059265"/>
                  <a:pt x="1586893" y="1060011"/>
                </a:cubicBezTo>
                <a:cubicBezTo>
                  <a:pt x="1575699" y="1060758"/>
                  <a:pt x="1566494" y="1070460"/>
                  <a:pt x="1566867" y="1081157"/>
                </a:cubicBezTo>
                <a:close/>
                <a:moveTo>
                  <a:pt x="6377842" y="1060011"/>
                </a:moveTo>
                <a:cubicBezTo>
                  <a:pt x="6366274" y="1059390"/>
                  <a:pt x="6356572" y="1067475"/>
                  <a:pt x="6355453" y="1078545"/>
                </a:cubicBezTo>
                <a:cubicBezTo>
                  <a:pt x="6354333" y="1090237"/>
                  <a:pt x="6364782" y="1101805"/>
                  <a:pt x="6376598" y="1101805"/>
                </a:cubicBezTo>
                <a:cubicBezTo>
                  <a:pt x="6387295" y="1101805"/>
                  <a:pt x="6396873" y="1092352"/>
                  <a:pt x="6397246" y="1081157"/>
                </a:cubicBezTo>
                <a:cubicBezTo>
                  <a:pt x="6397620" y="1069340"/>
                  <a:pt x="6389659" y="1060509"/>
                  <a:pt x="6377842" y="1059887"/>
                </a:cubicBezTo>
                <a:close/>
                <a:moveTo>
                  <a:pt x="1698467" y="1080286"/>
                </a:moveTo>
                <a:cubicBezTo>
                  <a:pt x="1698467" y="1068470"/>
                  <a:pt x="1689884" y="1060011"/>
                  <a:pt x="1678068" y="1060011"/>
                </a:cubicBezTo>
                <a:cubicBezTo>
                  <a:pt x="1665505" y="1060011"/>
                  <a:pt x="1655430" y="1070584"/>
                  <a:pt x="1656674" y="1082525"/>
                </a:cubicBezTo>
                <a:cubicBezTo>
                  <a:pt x="1657793" y="1093222"/>
                  <a:pt x="1668241" y="1102303"/>
                  <a:pt x="1678814" y="1101805"/>
                </a:cubicBezTo>
                <a:cubicBezTo>
                  <a:pt x="1689760" y="1101307"/>
                  <a:pt x="1698467" y="1091605"/>
                  <a:pt x="1698343" y="1080286"/>
                </a:cubicBezTo>
                <a:close/>
                <a:moveTo>
                  <a:pt x="6286916" y="1060011"/>
                </a:moveTo>
                <a:cubicBezTo>
                  <a:pt x="6275721" y="1060136"/>
                  <a:pt x="6266144" y="1069340"/>
                  <a:pt x="6265895" y="1080162"/>
                </a:cubicBezTo>
                <a:cubicBezTo>
                  <a:pt x="6265646" y="1091979"/>
                  <a:pt x="6276966" y="1102800"/>
                  <a:pt x="6288658" y="1101805"/>
                </a:cubicBezTo>
                <a:cubicBezTo>
                  <a:pt x="6299604" y="1100934"/>
                  <a:pt x="6308062" y="1091232"/>
                  <a:pt x="6307689" y="1079789"/>
                </a:cubicBezTo>
                <a:cubicBezTo>
                  <a:pt x="6307316" y="1067972"/>
                  <a:pt x="6298733" y="1059763"/>
                  <a:pt x="6286916" y="1059887"/>
                </a:cubicBezTo>
                <a:close/>
                <a:moveTo>
                  <a:pt x="1743992" y="1081530"/>
                </a:moveTo>
                <a:cubicBezTo>
                  <a:pt x="1744490" y="1092725"/>
                  <a:pt x="1754067" y="1102178"/>
                  <a:pt x="1764764" y="1102054"/>
                </a:cubicBezTo>
                <a:cubicBezTo>
                  <a:pt x="1776581" y="1101929"/>
                  <a:pt x="1787029" y="1090237"/>
                  <a:pt x="1785786" y="1078545"/>
                </a:cubicBezTo>
                <a:cubicBezTo>
                  <a:pt x="1784542" y="1067475"/>
                  <a:pt x="1774715" y="1059514"/>
                  <a:pt x="1763147" y="1060136"/>
                </a:cubicBezTo>
                <a:cubicBezTo>
                  <a:pt x="1751455" y="1060758"/>
                  <a:pt x="1743370" y="1069714"/>
                  <a:pt x="1743992" y="1081530"/>
                </a:cubicBezTo>
                <a:close/>
                <a:moveTo>
                  <a:pt x="6176462" y="1079043"/>
                </a:moveTo>
                <a:cubicBezTo>
                  <a:pt x="6175467" y="1090735"/>
                  <a:pt x="6186165" y="1102178"/>
                  <a:pt x="6197981" y="1102054"/>
                </a:cubicBezTo>
                <a:cubicBezTo>
                  <a:pt x="6208802" y="1101929"/>
                  <a:pt x="6218007" y="1092352"/>
                  <a:pt x="6218255" y="1081157"/>
                </a:cubicBezTo>
                <a:cubicBezTo>
                  <a:pt x="6218505" y="1069216"/>
                  <a:pt x="6210419" y="1060633"/>
                  <a:pt x="6198603" y="1060260"/>
                </a:cubicBezTo>
                <a:cubicBezTo>
                  <a:pt x="6187035" y="1059887"/>
                  <a:pt x="6177333" y="1068097"/>
                  <a:pt x="6176462" y="1079167"/>
                </a:cubicBezTo>
                <a:close/>
                <a:moveTo>
                  <a:pt x="1875592" y="1081281"/>
                </a:moveTo>
                <a:cubicBezTo>
                  <a:pt x="1875965" y="1069340"/>
                  <a:pt x="1865143" y="1059390"/>
                  <a:pt x="1852580" y="1060136"/>
                </a:cubicBezTo>
                <a:cubicBezTo>
                  <a:pt x="1840888" y="1060882"/>
                  <a:pt x="1832928" y="1069838"/>
                  <a:pt x="1833550" y="1081655"/>
                </a:cubicBezTo>
                <a:cubicBezTo>
                  <a:pt x="1834171" y="1092849"/>
                  <a:pt x="1843749" y="1102178"/>
                  <a:pt x="1854446" y="1101929"/>
                </a:cubicBezTo>
                <a:cubicBezTo>
                  <a:pt x="1864895" y="1101681"/>
                  <a:pt x="1875094" y="1091605"/>
                  <a:pt x="1875467" y="1081157"/>
                </a:cubicBezTo>
                <a:close/>
                <a:moveTo>
                  <a:pt x="6090512" y="1080908"/>
                </a:moveTo>
                <a:cubicBezTo>
                  <a:pt x="6090636" y="1092103"/>
                  <a:pt x="6099841" y="1101681"/>
                  <a:pt x="6110663" y="1101929"/>
                </a:cubicBezTo>
                <a:cubicBezTo>
                  <a:pt x="6122479" y="1102178"/>
                  <a:pt x="6133176" y="1090859"/>
                  <a:pt x="6132306" y="1079167"/>
                </a:cubicBezTo>
                <a:cubicBezTo>
                  <a:pt x="6131435" y="1068221"/>
                  <a:pt x="6121732" y="1059763"/>
                  <a:pt x="6110289" y="1060136"/>
                </a:cubicBezTo>
                <a:cubicBezTo>
                  <a:pt x="6098472" y="1060509"/>
                  <a:pt x="6090263" y="1069092"/>
                  <a:pt x="6090512" y="1080908"/>
                </a:cubicBezTo>
                <a:close/>
                <a:moveTo>
                  <a:pt x="6000955" y="1080162"/>
                </a:moveTo>
                <a:cubicBezTo>
                  <a:pt x="6000706" y="1091605"/>
                  <a:pt x="6009413" y="1101307"/>
                  <a:pt x="6020359" y="1101929"/>
                </a:cubicBezTo>
                <a:cubicBezTo>
                  <a:pt x="6032051" y="1102676"/>
                  <a:pt x="6043245" y="1091730"/>
                  <a:pt x="6042873" y="1079913"/>
                </a:cubicBezTo>
                <a:cubicBezTo>
                  <a:pt x="6042499" y="1069092"/>
                  <a:pt x="6032922" y="1060136"/>
                  <a:pt x="6021602" y="1060011"/>
                </a:cubicBezTo>
                <a:cubicBezTo>
                  <a:pt x="6009786" y="1060011"/>
                  <a:pt x="6001204" y="1068345"/>
                  <a:pt x="6001079" y="1080162"/>
                </a:cubicBezTo>
                <a:close/>
                <a:moveTo>
                  <a:pt x="1943506" y="1060136"/>
                </a:moveTo>
                <a:cubicBezTo>
                  <a:pt x="1931565" y="1060136"/>
                  <a:pt x="1923231" y="1068594"/>
                  <a:pt x="1923107" y="1080411"/>
                </a:cubicBezTo>
                <a:cubicBezTo>
                  <a:pt x="1923107" y="1092974"/>
                  <a:pt x="1933555" y="1103173"/>
                  <a:pt x="1945621" y="1101929"/>
                </a:cubicBezTo>
                <a:cubicBezTo>
                  <a:pt x="1956318" y="1100810"/>
                  <a:pt x="1965522" y="1090362"/>
                  <a:pt x="1965025" y="1079789"/>
                </a:cubicBezTo>
                <a:cubicBezTo>
                  <a:pt x="1964527" y="1068967"/>
                  <a:pt x="1954825" y="1060136"/>
                  <a:pt x="1943506" y="1060136"/>
                </a:cubicBezTo>
                <a:close/>
                <a:moveTo>
                  <a:pt x="5953315" y="1082028"/>
                </a:moveTo>
                <a:cubicBezTo>
                  <a:pt x="5954186" y="1069962"/>
                  <a:pt x="5943737" y="1059763"/>
                  <a:pt x="5931175" y="1060260"/>
                </a:cubicBezTo>
                <a:cubicBezTo>
                  <a:pt x="5919358" y="1060633"/>
                  <a:pt x="5911149" y="1069340"/>
                  <a:pt x="5911522" y="1081157"/>
                </a:cubicBezTo>
                <a:cubicBezTo>
                  <a:pt x="5911770" y="1092352"/>
                  <a:pt x="5920975" y="1101929"/>
                  <a:pt x="5931797" y="1102054"/>
                </a:cubicBezTo>
                <a:cubicBezTo>
                  <a:pt x="5942244" y="1102178"/>
                  <a:pt x="5952693" y="1092601"/>
                  <a:pt x="5953439" y="1082028"/>
                </a:cubicBezTo>
                <a:close/>
                <a:moveTo>
                  <a:pt x="2032815" y="1060136"/>
                </a:moveTo>
                <a:cubicBezTo>
                  <a:pt x="2020998" y="1060385"/>
                  <a:pt x="2012664" y="1068843"/>
                  <a:pt x="2012664" y="1080659"/>
                </a:cubicBezTo>
                <a:cubicBezTo>
                  <a:pt x="2012664" y="1093222"/>
                  <a:pt x="2023486" y="1103173"/>
                  <a:pt x="2035427" y="1101805"/>
                </a:cubicBezTo>
                <a:cubicBezTo>
                  <a:pt x="2046124" y="1100561"/>
                  <a:pt x="2055204" y="1090113"/>
                  <a:pt x="2054458" y="1079416"/>
                </a:cubicBezTo>
                <a:cubicBezTo>
                  <a:pt x="2053836" y="1068470"/>
                  <a:pt x="2044134" y="1059887"/>
                  <a:pt x="2032690" y="1060011"/>
                </a:cubicBezTo>
                <a:close/>
                <a:moveTo>
                  <a:pt x="5845224" y="1060136"/>
                </a:moveTo>
                <a:cubicBezTo>
                  <a:pt x="5834030" y="1060260"/>
                  <a:pt x="5824452" y="1069465"/>
                  <a:pt x="5824203" y="1080286"/>
                </a:cubicBezTo>
                <a:cubicBezTo>
                  <a:pt x="5823954" y="1092103"/>
                  <a:pt x="5835273" y="1102925"/>
                  <a:pt x="5846966" y="1101929"/>
                </a:cubicBezTo>
                <a:cubicBezTo>
                  <a:pt x="5857912" y="1101059"/>
                  <a:pt x="5866370" y="1091357"/>
                  <a:pt x="5865997" y="1079913"/>
                </a:cubicBezTo>
                <a:cubicBezTo>
                  <a:pt x="5865623" y="1068097"/>
                  <a:pt x="5857041" y="1059887"/>
                  <a:pt x="5845224" y="1060011"/>
                </a:cubicBezTo>
                <a:close/>
                <a:moveTo>
                  <a:pt x="2120258" y="1060136"/>
                </a:moveTo>
                <a:cubicBezTo>
                  <a:pt x="2108939" y="1060136"/>
                  <a:pt x="2099237" y="1068719"/>
                  <a:pt x="2098739" y="1079664"/>
                </a:cubicBezTo>
                <a:cubicBezTo>
                  <a:pt x="2098117" y="1091357"/>
                  <a:pt x="2109187" y="1102551"/>
                  <a:pt x="2120880" y="1101929"/>
                </a:cubicBezTo>
                <a:cubicBezTo>
                  <a:pt x="2131701" y="1101432"/>
                  <a:pt x="2140532" y="1091730"/>
                  <a:pt x="2140532" y="1080411"/>
                </a:cubicBezTo>
                <a:cubicBezTo>
                  <a:pt x="2140532" y="1068594"/>
                  <a:pt x="2132074" y="1060136"/>
                  <a:pt x="2120258" y="1060011"/>
                </a:cubicBezTo>
                <a:close/>
                <a:moveTo>
                  <a:pt x="5755418" y="1060136"/>
                </a:moveTo>
                <a:cubicBezTo>
                  <a:pt x="5744223" y="1060509"/>
                  <a:pt x="5734770" y="1069838"/>
                  <a:pt x="5734646" y="1080659"/>
                </a:cubicBezTo>
                <a:cubicBezTo>
                  <a:pt x="5734646" y="1092476"/>
                  <a:pt x="5746089" y="1103049"/>
                  <a:pt x="5757781" y="1101929"/>
                </a:cubicBezTo>
                <a:cubicBezTo>
                  <a:pt x="5768852" y="1100934"/>
                  <a:pt x="5776937" y="1091108"/>
                  <a:pt x="5776439" y="1079540"/>
                </a:cubicBezTo>
                <a:cubicBezTo>
                  <a:pt x="5775942" y="1067723"/>
                  <a:pt x="5767110" y="1059638"/>
                  <a:pt x="5755294" y="1060011"/>
                </a:cubicBezTo>
                <a:close/>
                <a:moveTo>
                  <a:pt x="5666234" y="1060136"/>
                </a:moveTo>
                <a:cubicBezTo>
                  <a:pt x="5655039" y="1060260"/>
                  <a:pt x="5645461" y="1069465"/>
                  <a:pt x="5645213" y="1080286"/>
                </a:cubicBezTo>
                <a:cubicBezTo>
                  <a:pt x="5644964" y="1092103"/>
                  <a:pt x="5656283" y="1102925"/>
                  <a:pt x="5667975" y="1101929"/>
                </a:cubicBezTo>
                <a:cubicBezTo>
                  <a:pt x="5678921" y="1101059"/>
                  <a:pt x="5687379" y="1091357"/>
                  <a:pt x="5687006" y="1079913"/>
                </a:cubicBezTo>
                <a:cubicBezTo>
                  <a:pt x="5686633" y="1068097"/>
                  <a:pt x="5678050" y="1059887"/>
                  <a:pt x="5666234" y="1060011"/>
                </a:cubicBezTo>
                <a:close/>
                <a:moveTo>
                  <a:pt x="5578169" y="1060136"/>
                </a:moveTo>
                <a:cubicBezTo>
                  <a:pt x="5566601" y="1059514"/>
                  <a:pt x="5556899" y="1067599"/>
                  <a:pt x="5555780" y="1078669"/>
                </a:cubicBezTo>
                <a:cubicBezTo>
                  <a:pt x="5554660" y="1090362"/>
                  <a:pt x="5565109" y="1101929"/>
                  <a:pt x="5577049" y="1101929"/>
                </a:cubicBezTo>
                <a:cubicBezTo>
                  <a:pt x="5587747" y="1101929"/>
                  <a:pt x="5597324" y="1092476"/>
                  <a:pt x="5597697" y="1081281"/>
                </a:cubicBezTo>
                <a:cubicBezTo>
                  <a:pt x="5598071" y="1069465"/>
                  <a:pt x="5590110" y="1060633"/>
                  <a:pt x="5578293" y="1060011"/>
                </a:cubicBezTo>
                <a:close/>
                <a:moveTo>
                  <a:pt x="5469829" y="1081530"/>
                </a:moveTo>
                <a:cubicBezTo>
                  <a:pt x="5470327" y="1092725"/>
                  <a:pt x="5479780" y="1102178"/>
                  <a:pt x="5490602" y="1102054"/>
                </a:cubicBezTo>
                <a:cubicBezTo>
                  <a:pt x="5502418" y="1101929"/>
                  <a:pt x="5512867" y="1090237"/>
                  <a:pt x="5511623" y="1078545"/>
                </a:cubicBezTo>
                <a:cubicBezTo>
                  <a:pt x="5510379" y="1067475"/>
                  <a:pt x="5500553" y="1059514"/>
                  <a:pt x="5488985" y="1060136"/>
                </a:cubicBezTo>
                <a:cubicBezTo>
                  <a:pt x="5477293" y="1060758"/>
                  <a:pt x="5469208" y="1069714"/>
                  <a:pt x="5469829" y="1081530"/>
                </a:cubicBezTo>
                <a:close/>
                <a:moveTo>
                  <a:pt x="5422190" y="1080286"/>
                </a:moveTo>
                <a:cubicBezTo>
                  <a:pt x="5422065" y="1068221"/>
                  <a:pt x="5410871" y="1058768"/>
                  <a:pt x="5398308" y="1060136"/>
                </a:cubicBezTo>
                <a:cubicBezTo>
                  <a:pt x="5386616" y="1061380"/>
                  <a:pt x="5379277" y="1070584"/>
                  <a:pt x="5380396" y="1082525"/>
                </a:cubicBezTo>
                <a:cubicBezTo>
                  <a:pt x="5381392" y="1093844"/>
                  <a:pt x="5391218" y="1102551"/>
                  <a:pt x="5402164" y="1101805"/>
                </a:cubicBezTo>
                <a:cubicBezTo>
                  <a:pt x="5412737" y="1101059"/>
                  <a:pt x="5422314" y="1090735"/>
                  <a:pt x="5422190" y="1080162"/>
                </a:cubicBezTo>
                <a:close/>
                <a:moveTo>
                  <a:pt x="5312731" y="1060011"/>
                </a:moveTo>
                <a:cubicBezTo>
                  <a:pt x="5300790" y="1059265"/>
                  <a:pt x="5291834" y="1066853"/>
                  <a:pt x="5290839" y="1078669"/>
                </a:cubicBezTo>
                <a:cubicBezTo>
                  <a:pt x="5289844" y="1091357"/>
                  <a:pt x="5299546" y="1102178"/>
                  <a:pt x="5311611" y="1101929"/>
                </a:cubicBezTo>
                <a:cubicBezTo>
                  <a:pt x="5322060" y="1101681"/>
                  <a:pt x="5332259" y="1091605"/>
                  <a:pt x="5332632" y="1081157"/>
                </a:cubicBezTo>
                <a:cubicBezTo>
                  <a:pt x="5333006" y="1070460"/>
                  <a:pt x="5323801" y="1060633"/>
                  <a:pt x="5312607" y="1060011"/>
                </a:cubicBezTo>
                <a:close/>
                <a:moveTo>
                  <a:pt x="5203396" y="1081157"/>
                </a:moveTo>
                <a:cubicBezTo>
                  <a:pt x="5203769" y="1092974"/>
                  <a:pt x="5215710" y="1103298"/>
                  <a:pt x="5227278" y="1101681"/>
                </a:cubicBezTo>
                <a:cubicBezTo>
                  <a:pt x="5238349" y="1100188"/>
                  <a:pt x="5246060" y="1090237"/>
                  <a:pt x="5245190" y="1078669"/>
                </a:cubicBezTo>
                <a:cubicBezTo>
                  <a:pt x="5244319" y="1066853"/>
                  <a:pt x="5235363" y="1059265"/>
                  <a:pt x="5223422" y="1060011"/>
                </a:cubicBezTo>
                <a:cubicBezTo>
                  <a:pt x="5212228" y="1060758"/>
                  <a:pt x="5203023" y="1070460"/>
                  <a:pt x="5203396" y="1081157"/>
                </a:cubicBezTo>
                <a:close/>
                <a:moveTo>
                  <a:pt x="5155881" y="1080908"/>
                </a:moveTo>
                <a:cubicBezTo>
                  <a:pt x="5156130" y="1069092"/>
                  <a:pt x="5147920" y="1060509"/>
                  <a:pt x="5136104" y="1060011"/>
                </a:cubicBezTo>
                <a:cubicBezTo>
                  <a:pt x="5123416" y="1059638"/>
                  <a:pt x="5113092" y="1069838"/>
                  <a:pt x="5114087" y="1081903"/>
                </a:cubicBezTo>
                <a:cubicBezTo>
                  <a:pt x="5114834" y="1092601"/>
                  <a:pt x="5125282" y="1102054"/>
                  <a:pt x="5135731" y="1101805"/>
                </a:cubicBezTo>
                <a:cubicBezTo>
                  <a:pt x="5146552" y="1101556"/>
                  <a:pt x="5155757" y="1091979"/>
                  <a:pt x="5155881" y="1080784"/>
                </a:cubicBezTo>
                <a:close/>
                <a:moveTo>
                  <a:pt x="5024406" y="1080659"/>
                </a:moveTo>
                <a:cubicBezTo>
                  <a:pt x="5024406" y="1092476"/>
                  <a:pt x="5035973" y="1103049"/>
                  <a:pt x="5047666" y="1101805"/>
                </a:cubicBezTo>
                <a:cubicBezTo>
                  <a:pt x="5058736" y="1100686"/>
                  <a:pt x="5066821" y="1090983"/>
                  <a:pt x="5066199" y="1079416"/>
                </a:cubicBezTo>
                <a:cubicBezTo>
                  <a:pt x="5065577" y="1067599"/>
                  <a:pt x="5056746" y="1059638"/>
                  <a:pt x="5044929" y="1060011"/>
                </a:cubicBezTo>
                <a:cubicBezTo>
                  <a:pt x="5033735" y="1060385"/>
                  <a:pt x="5024281" y="1069838"/>
                  <a:pt x="5024281" y="1080659"/>
                </a:cubicBezTo>
                <a:close/>
                <a:moveTo>
                  <a:pt x="4960098" y="1060011"/>
                </a:moveTo>
                <a:cubicBezTo>
                  <a:pt x="4948282" y="1059514"/>
                  <a:pt x="4939451" y="1067475"/>
                  <a:pt x="4938704" y="1079167"/>
                </a:cubicBezTo>
                <a:cubicBezTo>
                  <a:pt x="4937958" y="1091730"/>
                  <a:pt x="4948033" y="1102427"/>
                  <a:pt x="4959974" y="1101929"/>
                </a:cubicBezTo>
                <a:cubicBezTo>
                  <a:pt x="4970422" y="1101432"/>
                  <a:pt x="4980373" y="1091232"/>
                  <a:pt x="4980498" y="1080784"/>
                </a:cubicBezTo>
                <a:cubicBezTo>
                  <a:pt x="4980498" y="1070087"/>
                  <a:pt x="4971169" y="1060509"/>
                  <a:pt x="4959974" y="1060011"/>
                </a:cubicBezTo>
                <a:close/>
                <a:moveTo>
                  <a:pt x="4870292" y="1102054"/>
                </a:moveTo>
                <a:cubicBezTo>
                  <a:pt x="4882109" y="1101681"/>
                  <a:pt x="4892309" y="1089740"/>
                  <a:pt x="4890816" y="1078047"/>
                </a:cubicBezTo>
                <a:cubicBezTo>
                  <a:pt x="4889323" y="1066977"/>
                  <a:pt x="4879372" y="1059265"/>
                  <a:pt x="4867805" y="1060136"/>
                </a:cubicBezTo>
                <a:cubicBezTo>
                  <a:pt x="4855988" y="1061007"/>
                  <a:pt x="4848401" y="1069962"/>
                  <a:pt x="4849147" y="1081903"/>
                </a:cubicBezTo>
                <a:cubicBezTo>
                  <a:pt x="4849893" y="1093098"/>
                  <a:pt x="4859595" y="1102303"/>
                  <a:pt x="4870292" y="1101929"/>
                </a:cubicBezTo>
                <a:close/>
                <a:moveTo>
                  <a:pt x="4759589" y="1079043"/>
                </a:moveTo>
                <a:cubicBezTo>
                  <a:pt x="4758843" y="1090610"/>
                  <a:pt x="4766679" y="1100437"/>
                  <a:pt x="4777750" y="1101805"/>
                </a:cubicBezTo>
                <a:cubicBezTo>
                  <a:pt x="4789318" y="1103173"/>
                  <a:pt x="4801134" y="1092849"/>
                  <a:pt x="4801383" y="1081033"/>
                </a:cubicBezTo>
                <a:cubicBezTo>
                  <a:pt x="4801632" y="1070335"/>
                  <a:pt x="4792303" y="1060633"/>
                  <a:pt x="4781108" y="1060136"/>
                </a:cubicBezTo>
                <a:cubicBezTo>
                  <a:pt x="4769291" y="1059514"/>
                  <a:pt x="4760336" y="1067475"/>
                  <a:pt x="4759589" y="1079167"/>
                </a:cubicBezTo>
                <a:close/>
                <a:moveTo>
                  <a:pt x="4672146" y="1080286"/>
                </a:moveTo>
                <a:cubicBezTo>
                  <a:pt x="4672022" y="1092103"/>
                  <a:pt x="4683341" y="1102800"/>
                  <a:pt x="4695158" y="1101805"/>
                </a:cubicBezTo>
                <a:cubicBezTo>
                  <a:pt x="4706228" y="1100934"/>
                  <a:pt x="4714437" y="1091232"/>
                  <a:pt x="4714064" y="1079664"/>
                </a:cubicBezTo>
                <a:cubicBezTo>
                  <a:pt x="4713691" y="1067848"/>
                  <a:pt x="4704984" y="1059638"/>
                  <a:pt x="4693168" y="1060011"/>
                </a:cubicBezTo>
                <a:cubicBezTo>
                  <a:pt x="4681973" y="1060260"/>
                  <a:pt x="4672395" y="1069465"/>
                  <a:pt x="4672271" y="1080286"/>
                </a:cubicBezTo>
                <a:close/>
                <a:moveTo>
                  <a:pt x="4582589" y="1080659"/>
                </a:moveTo>
                <a:cubicBezTo>
                  <a:pt x="4582589" y="1092476"/>
                  <a:pt x="4594157" y="1103049"/>
                  <a:pt x="4605849" y="1101805"/>
                </a:cubicBezTo>
                <a:cubicBezTo>
                  <a:pt x="4616919" y="1100686"/>
                  <a:pt x="4625005" y="1090983"/>
                  <a:pt x="4624383" y="1079416"/>
                </a:cubicBezTo>
                <a:cubicBezTo>
                  <a:pt x="4623761" y="1067599"/>
                  <a:pt x="4614929" y="1059638"/>
                  <a:pt x="4603113" y="1060011"/>
                </a:cubicBezTo>
                <a:cubicBezTo>
                  <a:pt x="4591918" y="1060385"/>
                  <a:pt x="4582465" y="1069838"/>
                  <a:pt x="4582465" y="1080659"/>
                </a:cubicBezTo>
                <a:close/>
                <a:moveTo>
                  <a:pt x="4493032" y="1081281"/>
                </a:moveTo>
                <a:cubicBezTo>
                  <a:pt x="4493405" y="1093098"/>
                  <a:pt x="4505346" y="1103422"/>
                  <a:pt x="4516914" y="1101805"/>
                </a:cubicBezTo>
                <a:cubicBezTo>
                  <a:pt x="4527984" y="1100312"/>
                  <a:pt x="4535696" y="1090362"/>
                  <a:pt x="4534825" y="1078794"/>
                </a:cubicBezTo>
                <a:cubicBezTo>
                  <a:pt x="4533955" y="1066977"/>
                  <a:pt x="4524999" y="1059390"/>
                  <a:pt x="4513058" y="1060136"/>
                </a:cubicBezTo>
                <a:cubicBezTo>
                  <a:pt x="4501863" y="1060882"/>
                  <a:pt x="4492659" y="1070584"/>
                  <a:pt x="4493032" y="1081281"/>
                </a:cubicBezTo>
                <a:close/>
                <a:moveTo>
                  <a:pt x="4445392" y="1080411"/>
                </a:moveTo>
                <a:cubicBezTo>
                  <a:pt x="4445392" y="1068594"/>
                  <a:pt x="4436810" y="1060136"/>
                  <a:pt x="4424993" y="1060136"/>
                </a:cubicBezTo>
                <a:cubicBezTo>
                  <a:pt x="4412430" y="1060136"/>
                  <a:pt x="4402355" y="1070709"/>
                  <a:pt x="4403599" y="1082650"/>
                </a:cubicBezTo>
                <a:cubicBezTo>
                  <a:pt x="4404718" y="1093347"/>
                  <a:pt x="4415166" y="1102427"/>
                  <a:pt x="4425739" y="1101929"/>
                </a:cubicBezTo>
                <a:cubicBezTo>
                  <a:pt x="4436685" y="1101432"/>
                  <a:pt x="4445392" y="1091730"/>
                  <a:pt x="4445268" y="1080411"/>
                </a:cubicBezTo>
                <a:close/>
                <a:moveTo>
                  <a:pt x="4359566" y="1082028"/>
                </a:moveTo>
                <a:cubicBezTo>
                  <a:pt x="4360437" y="1069962"/>
                  <a:pt x="4349989" y="1059763"/>
                  <a:pt x="4337426" y="1060260"/>
                </a:cubicBezTo>
                <a:cubicBezTo>
                  <a:pt x="4325609" y="1060633"/>
                  <a:pt x="4317400" y="1069340"/>
                  <a:pt x="4317773" y="1081157"/>
                </a:cubicBezTo>
                <a:cubicBezTo>
                  <a:pt x="4318021" y="1092352"/>
                  <a:pt x="4327226" y="1101929"/>
                  <a:pt x="4338048" y="1102054"/>
                </a:cubicBezTo>
                <a:cubicBezTo>
                  <a:pt x="4348496" y="1102178"/>
                  <a:pt x="4358944" y="1092601"/>
                  <a:pt x="4359691" y="1082028"/>
                </a:cubicBezTo>
                <a:close/>
                <a:moveTo>
                  <a:pt x="4228215" y="1080286"/>
                </a:moveTo>
                <a:cubicBezTo>
                  <a:pt x="4227967" y="1091730"/>
                  <a:pt x="4236674" y="1101432"/>
                  <a:pt x="4247619" y="1102054"/>
                </a:cubicBezTo>
                <a:cubicBezTo>
                  <a:pt x="4259312" y="1102800"/>
                  <a:pt x="4270507" y="1091854"/>
                  <a:pt x="4270133" y="1080037"/>
                </a:cubicBezTo>
                <a:cubicBezTo>
                  <a:pt x="4269760" y="1069216"/>
                  <a:pt x="4260182" y="1060260"/>
                  <a:pt x="4248863" y="1060136"/>
                </a:cubicBezTo>
                <a:cubicBezTo>
                  <a:pt x="4237047" y="1060136"/>
                  <a:pt x="4228464" y="1068470"/>
                  <a:pt x="4228340" y="1080286"/>
                </a:cubicBezTo>
                <a:close/>
                <a:moveTo>
                  <a:pt x="4161296" y="1060385"/>
                </a:moveTo>
                <a:cubicBezTo>
                  <a:pt x="4149355" y="1059265"/>
                  <a:pt x="4140151" y="1066604"/>
                  <a:pt x="4138782" y="1078296"/>
                </a:cubicBezTo>
                <a:cubicBezTo>
                  <a:pt x="4137414" y="1090859"/>
                  <a:pt x="4146743" y="1101929"/>
                  <a:pt x="4158808" y="1102178"/>
                </a:cubicBezTo>
                <a:cubicBezTo>
                  <a:pt x="4169257" y="1102303"/>
                  <a:pt x="4179705" y="1092849"/>
                  <a:pt x="4180451" y="1082152"/>
                </a:cubicBezTo>
                <a:cubicBezTo>
                  <a:pt x="4181198" y="1071206"/>
                  <a:pt x="4172615" y="1061504"/>
                  <a:pt x="4161172" y="1060385"/>
                </a:cubicBezTo>
                <a:close/>
                <a:moveTo>
                  <a:pt x="4093133" y="1082152"/>
                </a:moveTo>
                <a:cubicBezTo>
                  <a:pt x="4093879" y="1070211"/>
                  <a:pt x="4086291" y="1061255"/>
                  <a:pt x="4074475" y="1060260"/>
                </a:cubicBezTo>
                <a:cubicBezTo>
                  <a:pt x="4061788" y="1059265"/>
                  <a:pt x="4050966" y="1068967"/>
                  <a:pt x="4051215" y="1081033"/>
                </a:cubicBezTo>
                <a:cubicBezTo>
                  <a:pt x="4051464" y="1091481"/>
                  <a:pt x="4061539" y="1101681"/>
                  <a:pt x="4071987" y="1102054"/>
                </a:cubicBezTo>
                <a:cubicBezTo>
                  <a:pt x="4082685" y="1102427"/>
                  <a:pt x="4092511" y="1093222"/>
                  <a:pt x="4093133" y="1082028"/>
                </a:cubicBezTo>
                <a:close/>
                <a:moveTo>
                  <a:pt x="4003575" y="1082152"/>
                </a:moveTo>
                <a:cubicBezTo>
                  <a:pt x="4004322" y="1070211"/>
                  <a:pt x="3996734" y="1061255"/>
                  <a:pt x="3984918" y="1060260"/>
                </a:cubicBezTo>
                <a:cubicBezTo>
                  <a:pt x="3972230" y="1059265"/>
                  <a:pt x="3961409" y="1068967"/>
                  <a:pt x="3961658" y="1081033"/>
                </a:cubicBezTo>
                <a:cubicBezTo>
                  <a:pt x="3961906" y="1091481"/>
                  <a:pt x="3971982" y="1101681"/>
                  <a:pt x="3982430" y="1102054"/>
                </a:cubicBezTo>
                <a:cubicBezTo>
                  <a:pt x="3993127" y="1102427"/>
                  <a:pt x="4002954" y="1093222"/>
                  <a:pt x="4003575" y="1082028"/>
                </a:cubicBezTo>
                <a:close/>
                <a:moveTo>
                  <a:pt x="3914018" y="1080286"/>
                </a:moveTo>
                <a:cubicBezTo>
                  <a:pt x="3913769" y="1068470"/>
                  <a:pt x="3905311" y="1060136"/>
                  <a:pt x="3893494" y="1060136"/>
                </a:cubicBezTo>
                <a:cubicBezTo>
                  <a:pt x="3880932" y="1060136"/>
                  <a:pt x="3870981" y="1070957"/>
                  <a:pt x="3872349" y="1082898"/>
                </a:cubicBezTo>
                <a:cubicBezTo>
                  <a:pt x="3873593" y="1093596"/>
                  <a:pt x="3884041" y="1102676"/>
                  <a:pt x="3894738" y="1101929"/>
                </a:cubicBezTo>
                <a:cubicBezTo>
                  <a:pt x="3905684" y="1101307"/>
                  <a:pt x="3914267" y="1091605"/>
                  <a:pt x="3914142" y="1080162"/>
                </a:cubicBezTo>
                <a:close/>
                <a:moveTo>
                  <a:pt x="3807171" y="1060136"/>
                </a:moveTo>
                <a:cubicBezTo>
                  <a:pt x="3795354" y="1059887"/>
                  <a:pt x="3786772" y="1068097"/>
                  <a:pt x="3786274" y="1079913"/>
                </a:cubicBezTo>
                <a:cubicBezTo>
                  <a:pt x="3785901" y="1092601"/>
                  <a:pt x="3796101" y="1102925"/>
                  <a:pt x="3808166" y="1102054"/>
                </a:cubicBezTo>
                <a:cubicBezTo>
                  <a:pt x="3818739" y="1101307"/>
                  <a:pt x="3828317" y="1090859"/>
                  <a:pt x="3828068" y="1080411"/>
                </a:cubicBezTo>
                <a:cubicBezTo>
                  <a:pt x="3827819" y="1069589"/>
                  <a:pt x="3818366" y="1060385"/>
                  <a:pt x="3807047" y="1060260"/>
                </a:cubicBezTo>
                <a:close/>
                <a:moveTo>
                  <a:pt x="3696717" y="1081406"/>
                </a:moveTo>
                <a:cubicBezTo>
                  <a:pt x="3697090" y="1092601"/>
                  <a:pt x="3706419" y="1102054"/>
                  <a:pt x="3717241" y="1102178"/>
                </a:cubicBezTo>
                <a:cubicBezTo>
                  <a:pt x="3729057" y="1102178"/>
                  <a:pt x="3739630" y="1090735"/>
                  <a:pt x="3738510" y="1079043"/>
                </a:cubicBezTo>
                <a:cubicBezTo>
                  <a:pt x="3737515" y="1067972"/>
                  <a:pt x="3727689" y="1059887"/>
                  <a:pt x="3716121" y="1060385"/>
                </a:cubicBezTo>
                <a:cubicBezTo>
                  <a:pt x="3704304" y="1060882"/>
                  <a:pt x="3696219" y="1069714"/>
                  <a:pt x="3696593" y="1081530"/>
                </a:cubicBezTo>
                <a:close/>
                <a:moveTo>
                  <a:pt x="3629798" y="1060385"/>
                </a:moveTo>
                <a:cubicBezTo>
                  <a:pt x="3617857" y="1059265"/>
                  <a:pt x="3608652" y="1066604"/>
                  <a:pt x="3607284" y="1078296"/>
                </a:cubicBezTo>
                <a:cubicBezTo>
                  <a:pt x="3605916" y="1090859"/>
                  <a:pt x="3615244" y="1101929"/>
                  <a:pt x="3627310" y="1102178"/>
                </a:cubicBezTo>
                <a:cubicBezTo>
                  <a:pt x="3637883" y="1102303"/>
                  <a:pt x="3648206" y="1092849"/>
                  <a:pt x="3648953" y="1082152"/>
                </a:cubicBezTo>
                <a:cubicBezTo>
                  <a:pt x="3649699" y="1071206"/>
                  <a:pt x="3641117" y="1061504"/>
                  <a:pt x="3629673" y="1060385"/>
                </a:cubicBezTo>
                <a:close/>
                <a:moveTo>
                  <a:pt x="3559520" y="1080535"/>
                </a:moveTo>
                <a:cubicBezTo>
                  <a:pt x="3559396" y="1068470"/>
                  <a:pt x="3548201" y="1059017"/>
                  <a:pt x="3535638" y="1060385"/>
                </a:cubicBezTo>
                <a:cubicBezTo>
                  <a:pt x="3523946" y="1061629"/>
                  <a:pt x="3516607" y="1070833"/>
                  <a:pt x="3517726" y="1082774"/>
                </a:cubicBezTo>
                <a:cubicBezTo>
                  <a:pt x="3518722" y="1094093"/>
                  <a:pt x="3528548" y="1102800"/>
                  <a:pt x="3539494" y="1102054"/>
                </a:cubicBezTo>
                <a:cubicBezTo>
                  <a:pt x="3550067" y="1101307"/>
                  <a:pt x="3559644" y="1090983"/>
                  <a:pt x="3559520" y="1080411"/>
                </a:cubicBezTo>
                <a:close/>
                <a:moveTo>
                  <a:pt x="3452797" y="1060385"/>
                </a:moveTo>
                <a:cubicBezTo>
                  <a:pt x="3441230" y="1059763"/>
                  <a:pt x="3431403" y="1067848"/>
                  <a:pt x="3430284" y="1078918"/>
                </a:cubicBezTo>
                <a:cubicBezTo>
                  <a:pt x="3429040" y="1090610"/>
                  <a:pt x="3439612" y="1102178"/>
                  <a:pt x="3451429" y="1102303"/>
                </a:cubicBezTo>
                <a:cubicBezTo>
                  <a:pt x="3462126" y="1102303"/>
                  <a:pt x="3471704" y="1092849"/>
                  <a:pt x="3472077" y="1081655"/>
                </a:cubicBezTo>
                <a:cubicBezTo>
                  <a:pt x="3472574" y="1069838"/>
                  <a:pt x="3464490" y="1061007"/>
                  <a:pt x="3452673" y="1060385"/>
                </a:cubicBezTo>
                <a:close/>
                <a:moveTo>
                  <a:pt x="3382644" y="1081530"/>
                </a:moveTo>
                <a:cubicBezTo>
                  <a:pt x="3383017" y="1069714"/>
                  <a:pt x="3374932" y="1061007"/>
                  <a:pt x="3363116" y="1060385"/>
                </a:cubicBezTo>
                <a:cubicBezTo>
                  <a:pt x="3350553" y="1059763"/>
                  <a:pt x="3339980" y="1069962"/>
                  <a:pt x="3340726" y="1082028"/>
                </a:cubicBezTo>
                <a:cubicBezTo>
                  <a:pt x="3341348" y="1092601"/>
                  <a:pt x="3351672" y="1102303"/>
                  <a:pt x="3362120" y="1102303"/>
                </a:cubicBezTo>
                <a:cubicBezTo>
                  <a:pt x="3372942" y="1102303"/>
                  <a:pt x="3382271" y="1092725"/>
                  <a:pt x="3382644" y="1081530"/>
                </a:cubicBezTo>
                <a:close/>
                <a:moveTo>
                  <a:pt x="3251169" y="1079291"/>
                </a:moveTo>
                <a:cubicBezTo>
                  <a:pt x="3250174" y="1090983"/>
                  <a:pt x="3260871" y="1102427"/>
                  <a:pt x="3272688" y="1102303"/>
                </a:cubicBezTo>
                <a:cubicBezTo>
                  <a:pt x="3283509" y="1102178"/>
                  <a:pt x="3292713" y="1092601"/>
                  <a:pt x="3292962" y="1081406"/>
                </a:cubicBezTo>
                <a:cubicBezTo>
                  <a:pt x="3293211" y="1069465"/>
                  <a:pt x="3285126" y="1060882"/>
                  <a:pt x="3273309" y="1060509"/>
                </a:cubicBezTo>
                <a:cubicBezTo>
                  <a:pt x="3261742" y="1060136"/>
                  <a:pt x="3252040" y="1068345"/>
                  <a:pt x="3251169" y="1079416"/>
                </a:cubicBezTo>
                <a:close/>
                <a:moveTo>
                  <a:pt x="3186737" y="1060260"/>
                </a:moveTo>
                <a:cubicBezTo>
                  <a:pt x="3174921" y="1059763"/>
                  <a:pt x="3166089" y="1067723"/>
                  <a:pt x="3165343" y="1079416"/>
                </a:cubicBezTo>
                <a:cubicBezTo>
                  <a:pt x="3164597" y="1091979"/>
                  <a:pt x="3174672" y="1102676"/>
                  <a:pt x="3186613" y="1102178"/>
                </a:cubicBezTo>
                <a:cubicBezTo>
                  <a:pt x="3197061" y="1101681"/>
                  <a:pt x="3207012" y="1091481"/>
                  <a:pt x="3207136" y="1081033"/>
                </a:cubicBezTo>
                <a:cubicBezTo>
                  <a:pt x="3207136" y="1070335"/>
                  <a:pt x="3197807" y="1060758"/>
                  <a:pt x="3186613" y="1060260"/>
                </a:cubicBezTo>
                <a:close/>
                <a:moveTo>
                  <a:pt x="3096060" y="1060260"/>
                </a:moveTo>
                <a:cubicBezTo>
                  <a:pt x="3084119" y="1060260"/>
                  <a:pt x="3075785" y="1068719"/>
                  <a:pt x="3075661" y="1080535"/>
                </a:cubicBezTo>
                <a:cubicBezTo>
                  <a:pt x="3075661" y="1093098"/>
                  <a:pt x="3086110" y="1103298"/>
                  <a:pt x="3098175" y="1102054"/>
                </a:cubicBezTo>
                <a:cubicBezTo>
                  <a:pt x="3108872" y="1100934"/>
                  <a:pt x="3118076" y="1090486"/>
                  <a:pt x="3117579" y="1079913"/>
                </a:cubicBezTo>
                <a:cubicBezTo>
                  <a:pt x="3117081" y="1069092"/>
                  <a:pt x="3107379" y="1060260"/>
                  <a:pt x="3096060" y="1060260"/>
                </a:cubicBezTo>
                <a:close/>
                <a:moveTo>
                  <a:pt x="2986228" y="1079291"/>
                </a:moveTo>
                <a:cubicBezTo>
                  <a:pt x="2985482" y="1090859"/>
                  <a:pt x="2993318" y="1100686"/>
                  <a:pt x="3004388" y="1102054"/>
                </a:cubicBezTo>
                <a:cubicBezTo>
                  <a:pt x="3015956" y="1103422"/>
                  <a:pt x="3027773" y="1093098"/>
                  <a:pt x="3028022" y="1081281"/>
                </a:cubicBezTo>
                <a:cubicBezTo>
                  <a:pt x="3028270" y="1070584"/>
                  <a:pt x="3018941" y="1060882"/>
                  <a:pt x="3007747" y="1060385"/>
                </a:cubicBezTo>
                <a:cubicBezTo>
                  <a:pt x="2995930" y="1059763"/>
                  <a:pt x="2986975" y="1067723"/>
                  <a:pt x="2986228" y="1079416"/>
                </a:cubicBezTo>
                <a:close/>
                <a:moveTo>
                  <a:pt x="2940703" y="1081157"/>
                </a:moveTo>
                <a:cubicBezTo>
                  <a:pt x="2940952" y="1069340"/>
                  <a:pt x="2932742" y="1060758"/>
                  <a:pt x="2920926" y="1060260"/>
                </a:cubicBezTo>
                <a:cubicBezTo>
                  <a:pt x="2908238" y="1059887"/>
                  <a:pt x="2897915" y="1070087"/>
                  <a:pt x="2898910" y="1082152"/>
                </a:cubicBezTo>
                <a:cubicBezTo>
                  <a:pt x="2899656" y="1092849"/>
                  <a:pt x="2910104" y="1102303"/>
                  <a:pt x="2920552" y="1102054"/>
                </a:cubicBezTo>
                <a:cubicBezTo>
                  <a:pt x="2931374" y="1101805"/>
                  <a:pt x="2940579" y="1092227"/>
                  <a:pt x="2940703" y="1081033"/>
                </a:cubicBezTo>
                <a:close/>
                <a:moveTo>
                  <a:pt x="2809103" y="1081406"/>
                </a:moveTo>
                <a:cubicBezTo>
                  <a:pt x="2809477" y="1093222"/>
                  <a:pt x="2821418" y="1103546"/>
                  <a:pt x="2832986" y="1101929"/>
                </a:cubicBezTo>
                <a:cubicBezTo>
                  <a:pt x="2844056" y="1100437"/>
                  <a:pt x="2851767" y="1090486"/>
                  <a:pt x="2850897" y="1078918"/>
                </a:cubicBezTo>
                <a:cubicBezTo>
                  <a:pt x="2850026" y="1067102"/>
                  <a:pt x="2841070" y="1059514"/>
                  <a:pt x="2829130" y="1060260"/>
                </a:cubicBezTo>
                <a:cubicBezTo>
                  <a:pt x="2817935" y="1061007"/>
                  <a:pt x="2808730" y="1070709"/>
                  <a:pt x="2809103" y="1081406"/>
                </a:cubicBezTo>
                <a:close/>
                <a:moveTo>
                  <a:pt x="2740194" y="1060136"/>
                </a:moveTo>
                <a:cubicBezTo>
                  <a:pt x="2728999" y="1060509"/>
                  <a:pt x="2719546" y="1070087"/>
                  <a:pt x="2719546" y="1080784"/>
                </a:cubicBezTo>
                <a:cubicBezTo>
                  <a:pt x="2719546" y="1092601"/>
                  <a:pt x="2731238" y="1103173"/>
                  <a:pt x="2742930" y="1101929"/>
                </a:cubicBezTo>
                <a:cubicBezTo>
                  <a:pt x="2754001" y="1100810"/>
                  <a:pt x="2762086" y="1090983"/>
                  <a:pt x="2761464" y="1079416"/>
                </a:cubicBezTo>
                <a:cubicBezTo>
                  <a:pt x="2760842" y="1067723"/>
                  <a:pt x="2752011" y="1059638"/>
                  <a:pt x="2740194" y="1060011"/>
                </a:cubicBezTo>
                <a:close/>
                <a:moveTo>
                  <a:pt x="2630113" y="1079416"/>
                </a:moveTo>
                <a:cubicBezTo>
                  <a:pt x="2629367" y="1091232"/>
                  <a:pt x="2640188" y="1102427"/>
                  <a:pt x="2652005" y="1102054"/>
                </a:cubicBezTo>
                <a:cubicBezTo>
                  <a:pt x="2662826" y="1101681"/>
                  <a:pt x="2671906" y="1092103"/>
                  <a:pt x="2671906" y="1080784"/>
                </a:cubicBezTo>
                <a:cubicBezTo>
                  <a:pt x="2671906" y="1068967"/>
                  <a:pt x="2663697" y="1060385"/>
                  <a:pt x="2651880" y="1060136"/>
                </a:cubicBezTo>
                <a:cubicBezTo>
                  <a:pt x="2640437" y="1059887"/>
                  <a:pt x="2630735" y="1068470"/>
                  <a:pt x="2630113" y="1079416"/>
                </a:cubicBezTo>
                <a:close/>
                <a:moveTo>
                  <a:pt x="2544287" y="1079043"/>
                </a:moveTo>
                <a:cubicBezTo>
                  <a:pt x="2543541" y="1090610"/>
                  <a:pt x="2551377" y="1100437"/>
                  <a:pt x="2562447" y="1101805"/>
                </a:cubicBezTo>
                <a:cubicBezTo>
                  <a:pt x="2574015" y="1103173"/>
                  <a:pt x="2585832" y="1092849"/>
                  <a:pt x="2586081" y="1081033"/>
                </a:cubicBezTo>
                <a:cubicBezTo>
                  <a:pt x="2586329" y="1070335"/>
                  <a:pt x="2577001" y="1060633"/>
                  <a:pt x="2565806" y="1060136"/>
                </a:cubicBezTo>
                <a:cubicBezTo>
                  <a:pt x="2553989" y="1059514"/>
                  <a:pt x="2545033" y="1067475"/>
                  <a:pt x="2544287" y="1079167"/>
                </a:cubicBezTo>
                <a:close/>
                <a:moveTo>
                  <a:pt x="2454605" y="1081281"/>
                </a:moveTo>
                <a:cubicBezTo>
                  <a:pt x="2454978" y="1092476"/>
                  <a:pt x="2464307" y="1101929"/>
                  <a:pt x="2475129" y="1102054"/>
                </a:cubicBezTo>
                <a:cubicBezTo>
                  <a:pt x="2486946" y="1102054"/>
                  <a:pt x="2497518" y="1090610"/>
                  <a:pt x="2496399" y="1078918"/>
                </a:cubicBezTo>
                <a:cubicBezTo>
                  <a:pt x="2495404" y="1067848"/>
                  <a:pt x="2485577" y="1059763"/>
                  <a:pt x="2474010" y="1060260"/>
                </a:cubicBezTo>
                <a:cubicBezTo>
                  <a:pt x="2462193" y="1060758"/>
                  <a:pt x="2454108" y="1069589"/>
                  <a:pt x="2454481" y="1081406"/>
                </a:cubicBezTo>
                <a:close/>
                <a:moveTo>
                  <a:pt x="2386318" y="1060011"/>
                </a:moveTo>
                <a:cubicBezTo>
                  <a:pt x="2374501" y="1059638"/>
                  <a:pt x="2365794" y="1067723"/>
                  <a:pt x="2365172" y="1079540"/>
                </a:cubicBezTo>
                <a:cubicBezTo>
                  <a:pt x="2364550" y="1092103"/>
                  <a:pt x="2374750" y="1102676"/>
                  <a:pt x="2386815" y="1101929"/>
                </a:cubicBezTo>
                <a:cubicBezTo>
                  <a:pt x="2397388" y="1101307"/>
                  <a:pt x="2407090" y="1090983"/>
                  <a:pt x="2407090" y="1080535"/>
                </a:cubicBezTo>
                <a:cubicBezTo>
                  <a:pt x="2407090" y="1069714"/>
                  <a:pt x="2397512" y="1060385"/>
                  <a:pt x="2386318" y="1060011"/>
                </a:cubicBezTo>
                <a:close/>
                <a:moveTo>
                  <a:pt x="2230090" y="1081530"/>
                </a:moveTo>
                <a:cubicBezTo>
                  <a:pt x="2230587" y="1069714"/>
                  <a:pt x="2222627" y="1060882"/>
                  <a:pt x="2210935" y="1060136"/>
                </a:cubicBezTo>
                <a:cubicBezTo>
                  <a:pt x="2198372" y="1059390"/>
                  <a:pt x="2187675" y="1069465"/>
                  <a:pt x="2188172" y="1081406"/>
                </a:cubicBezTo>
                <a:cubicBezTo>
                  <a:pt x="2188670" y="1091854"/>
                  <a:pt x="2198869" y="1101805"/>
                  <a:pt x="2209317" y="1101929"/>
                </a:cubicBezTo>
                <a:cubicBezTo>
                  <a:pt x="2220015" y="1101929"/>
                  <a:pt x="2229592" y="1092601"/>
                  <a:pt x="2230090" y="1081406"/>
                </a:cubicBezTo>
                <a:close/>
                <a:moveTo>
                  <a:pt x="2319647" y="1080411"/>
                </a:moveTo>
                <a:cubicBezTo>
                  <a:pt x="2319647" y="1068594"/>
                  <a:pt x="2311065" y="1060136"/>
                  <a:pt x="2299248" y="1060136"/>
                </a:cubicBezTo>
                <a:cubicBezTo>
                  <a:pt x="2286685" y="1060136"/>
                  <a:pt x="2276610" y="1070709"/>
                  <a:pt x="2277854" y="1082650"/>
                </a:cubicBezTo>
                <a:cubicBezTo>
                  <a:pt x="2278973" y="1093347"/>
                  <a:pt x="2289422" y="1102427"/>
                  <a:pt x="2299994" y="1101929"/>
                </a:cubicBezTo>
                <a:cubicBezTo>
                  <a:pt x="2310940" y="1101432"/>
                  <a:pt x="2319647" y="1091730"/>
                  <a:pt x="2319523" y="1080411"/>
                </a:cubicBezTo>
                <a:close/>
                <a:moveTo>
                  <a:pt x="7863874" y="1081530"/>
                </a:moveTo>
                <a:cubicBezTo>
                  <a:pt x="7864371" y="1092725"/>
                  <a:pt x="7873824" y="1102178"/>
                  <a:pt x="7884646" y="1102054"/>
                </a:cubicBezTo>
                <a:cubicBezTo>
                  <a:pt x="7896462" y="1101929"/>
                  <a:pt x="7906910" y="1090237"/>
                  <a:pt x="7905667" y="1078545"/>
                </a:cubicBezTo>
                <a:cubicBezTo>
                  <a:pt x="7904423" y="1067475"/>
                  <a:pt x="7894596" y="1059514"/>
                  <a:pt x="7883029" y="1060136"/>
                </a:cubicBezTo>
                <a:cubicBezTo>
                  <a:pt x="7871336" y="1060758"/>
                  <a:pt x="7863251" y="1069714"/>
                  <a:pt x="7863874" y="1081530"/>
                </a:cubicBezTo>
                <a:close/>
                <a:moveTo>
                  <a:pt x="9923693" y="1060136"/>
                </a:moveTo>
                <a:cubicBezTo>
                  <a:pt x="9912374" y="1060136"/>
                  <a:pt x="9902672" y="1068719"/>
                  <a:pt x="9902175" y="1079664"/>
                </a:cubicBezTo>
                <a:cubicBezTo>
                  <a:pt x="9901553" y="1091357"/>
                  <a:pt x="9912623" y="1102551"/>
                  <a:pt x="9924315" y="1101929"/>
                </a:cubicBezTo>
                <a:cubicBezTo>
                  <a:pt x="9935137" y="1101432"/>
                  <a:pt x="9943968" y="1091730"/>
                  <a:pt x="9943968" y="1080411"/>
                </a:cubicBezTo>
                <a:cubicBezTo>
                  <a:pt x="9943968" y="1068594"/>
                  <a:pt x="9935510" y="1060136"/>
                  <a:pt x="9923693" y="1060011"/>
                </a:cubicBezTo>
                <a:close/>
                <a:moveTo>
                  <a:pt x="10210401" y="1082028"/>
                </a:moveTo>
                <a:cubicBezTo>
                  <a:pt x="10211272" y="1069962"/>
                  <a:pt x="10200824" y="1059763"/>
                  <a:pt x="10188261" y="1060260"/>
                </a:cubicBezTo>
                <a:cubicBezTo>
                  <a:pt x="10176444" y="1060633"/>
                  <a:pt x="10168235" y="1069340"/>
                  <a:pt x="10168608" y="1081157"/>
                </a:cubicBezTo>
                <a:cubicBezTo>
                  <a:pt x="10168857" y="1092352"/>
                  <a:pt x="10178062" y="1101929"/>
                  <a:pt x="10188883" y="1102054"/>
                </a:cubicBezTo>
                <a:cubicBezTo>
                  <a:pt x="10199331" y="1102178"/>
                  <a:pt x="10209780" y="1092601"/>
                  <a:pt x="10210526" y="1082028"/>
                </a:cubicBezTo>
                <a:close/>
                <a:moveTo>
                  <a:pt x="10279560" y="1060136"/>
                </a:moveTo>
                <a:cubicBezTo>
                  <a:pt x="10267743" y="1059638"/>
                  <a:pt x="10258912" y="1067599"/>
                  <a:pt x="10258166" y="1079291"/>
                </a:cubicBezTo>
                <a:cubicBezTo>
                  <a:pt x="10257419" y="1091854"/>
                  <a:pt x="10267495" y="1102551"/>
                  <a:pt x="10279435" y="1102054"/>
                </a:cubicBezTo>
                <a:cubicBezTo>
                  <a:pt x="10289884" y="1101556"/>
                  <a:pt x="10299834" y="1091357"/>
                  <a:pt x="10299959" y="1080784"/>
                </a:cubicBezTo>
                <a:cubicBezTo>
                  <a:pt x="10299959" y="1070087"/>
                  <a:pt x="10290630" y="1060509"/>
                  <a:pt x="10279435" y="1060011"/>
                </a:cubicBezTo>
                <a:close/>
                <a:moveTo>
                  <a:pt x="10365759" y="1060136"/>
                </a:moveTo>
                <a:cubicBezTo>
                  <a:pt x="10354315" y="1059887"/>
                  <a:pt x="10344613" y="1068594"/>
                  <a:pt x="10343991" y="1079540"/>
                </a:cubicBezTo>
                <a:cubicBezTo>
                  <a:pt x="10343245" y="1091232"/>
                  <a:pt x="10354191" y="1102427"/>
                  <a:pt x="10366008" y="1102054"/>
                </a:cubicBezTo>
                <a:cubicBezTo>
                  <a:pt x="10376829" y="1101681"/>
                  <a:pt x="10385785" y="1091979"/>
                  <a:pt x="10385909" y="1080784"/>
                </a:cubicBezTo>
                <a:cubicBezTo>
                  <a:pt x="10385909" y="1068967"/>
                  <a:pt x="10377575" y="1060385"/>
                  <a:pt x="10365759" y="1060260"/>
                </a:cubicBezTo>
                <a:close/>
                <a:moveTo>
                  <a:pt x="10475466" y="1081281"/>
                </a:moveTo>
                <a:cubicBezTo>
                  <a:pt x="10475840" y="1069465"/>
                  <a:pt x="10467755" y="1060758"/>
                  <a:pt x="10455938" y="1060136"/>
                </a:cubicBezTo>
                <a:cubicBezTo>
                  <a:pt x="10443375" y="1059514"/>
                  <a:pt x="10432802" y="1069714"/>
                  <a:pt x="10433549" y="1081779"/>
                </a:cubicBezTo>
                <a:cubicBezTo>
                  <a:pt x="10434170" y="1092352"/>
                  <a:pt x="10444495" y="1102054"/>
                  <a:pt x="10454943" y="1102054"/>
                </a:cubicBezTo>
                <a:cubicBezTo>
                  <a:pt x="10465765" y="1102054"/>
                  <a:pt x="10475094" y="1092476"/>
                  <a:pt x="10475466" y="1081281"/>
                </a:cubicBezTo>
                <a:close/>
                <a:moveTo>
                  <a:pt x="10544625" y="1060136"/>
                </a:moveTo>
                <a:cubicBezTo>
                  <a:pt x="10533306" y="1060136"/>
                  <a:pt x="10523604" y="1068843"/>
                  <a:pt x="10523106" y="1079789"/>
                </a:cubicBezTo>
                <a:cubicBezTo>
                  <a:pt x="10522609" y="1091481"/>
                  <a:pt x="10533679" y="1102551"/>
                  <a:pt x="10545371" y="1102054"/>
                </a:cubicBezTo>
                <a:cubicBezTo>
                  <a:pt x="10556192" y="1101556"/>
                  <a:pt x="10565024" y="1091854"/>
                  <a:pt x="10564900" y="1080535"/>
                </a:cubicBezTo>
                <a:cubicBezTo>
                  <a:pt x="10564900" y="1068719"/>
                  <a:pt x="10556441" y="1060260"/>
                  <a:pt x="10544500" y="1060260"/>
                </a:cubicBezTo>
                <a:close/>
                <a:moveTo>
                  <a:pt x="10652343" y="1081655"/>
                </a:moveTo>
                <a:cubicBezTo>
                  <a:pt x="10652965" y="1069714"/>
                  <a:pt x="10642268" y="1059514"/>
                  <a:pt x="10629829" y="1060136"/>
                </a:cubicBezTo>
                <a:cubicBezTo>
                  <a:pt x="10618012" y="1060758"/>
                  <a:pt x="10610051" y="1069589"/>
                  <a:pt x="10610425" y="1081406"/>
                </a:cubicBezTo>
                <a:cubicBezTo>
                  <a:pt x="10610798" y="1092601"/>
                  <a:pt x="10620251" y="1102054"/>
                  <a:pt x="10631073" y="1102054"/>
                </a:cubicBezTo>
                <a:cubicBezTo>
                  <a:pt x="10641521" y="1102054"/>
                  <a:pt x="10651845" y="1092227"/>
                  <a:pt x="10652343" y="1081655"/>
                </a:cubicBezTo>
                <a:close/>
                <a:moveTo>
                  <a:pt x="7949699" y="1081033"/>
                </a:moveTo>
                <a:cubicBezTo>
                  <a:pt x="7949948" y="1092849"/>
                  <a:pt x="7961765" y="1103173"/>
                  <a:pt x="7973332" y="1101805"/>
                </a:cubicBezTo>
                <a:cubicBezTo>
                  <a:pt x="7984402" y="1100437"/>
                  <a:pt x="7992239" y="1090610"/>
                  <a:pt x="7991492" y="1079043"/>
                </a:cubicBezTo>
                <a:cubicBezTo>
                  <a:pt x="7990746" y="1067350"/>
                  <a:pt x="7981791" y="1059390"/>
                  <a:pt x="7969974" y="1060011"/>
                </a:cubicBezTo>
                <a:cubicBezTo>
                  <a:pt x="7958779" y="1060633"/>
                  <a:pt x="7949450" y="1070211"/>
                  <a:pt x="7949699" y="1080908"/>
                </a:cubicBezTo>
                <a:close/>
                <a:moveTo>
                  <a:pt x="10720257" y="1060136"/>
                </a:moveTo>
                <a:cubicBezTo>
                  <a:pt x="10708440" y="1060136"/>
                  <a:pt x="10699982" y="1068594"/>
                  <a:pt x="10699982" y="1080535"/>
                </a:cubicBezTo>
                <a:cubicBezTo>
                  <a:pt x="10699982" y="1093098"/>
                  <a:pt x="10710555" y="1103173"/>
                  <a:pt x="10722495" y="1101929"/>
                </a:cubicBezTo>
                <a:cubicBezTo>
                  <a:pt x="10733193" y="1100810"/>
                  <a:pt x="10742273" y="1090362"/>
                  <a:pt x="10741776" y="1079789"/>
                </a:cubicBezTo>
                <a:cubicBezTo>
                  <a:pt x="10741278" y="1068967"/>
                  <a:pt x="10731576" y="1060136"/>
                  <a:pt x="10720257" y="1060260"/>
                </a:cubicBezTo>
                <a:close/>
                <a:moveTo>
                  <a:pt x="10789415" y="1081281"/>
                </a:moveTo>
                <a:cubicBezTo>
                  <a:pt x="10789788" y="1092476"/>
                  <a:pt x="10799117" y="1101929"/>
                  <a:pt x="10809939" y="1102054"/>
                </a:cubicBezTo>
                <a:cubicBezTo>
                  <a:pt x="10821755" y="1102054"/>
                  <a:pt x="10832328" y="1090610"/>
                  <a:pt x="10831209" y="1078918"/>
                </a:cubicBezTo>
                <a:cubicBezTo>
                  <a:pt x="10830214" y="1067848"/>
                  <a:pt x="10820387" y="1059763"/>
                  <a:pt x="10808819" y="1060260"/>
                </a:cubicBezTo>
                <a:cubicBezTo>
                  <a:pt x="10797003" y="1060758"/>
                  <a:pt x="10788918" y="1069589"/>
                  <a:pt x="10789290" y="1081406"/>
                </a:cubicBezTo>
                <a:close/>
                <a:moveTo>
                  <a:pt x="10917159" y="1081281"/>
                </a:moveTo>
                <a:cubicBezTo>
                  <a:pt x="10917532" y="1069465"/>
                  <a:pt x="10909447" y="1060758"/>
                  <a:pt x="10897630" y="1060136"/>
                </a:cubicBezTo>
                <a:cubicBezTo>
                  <a:pt x="10885067" y="1059514"/>
                  <a:pt x="10874495" y="1069714"/>
                  <a:pt x="10875241" y="1081779"/>
                </a:cubicBezTo>
                <a:cubicBezTo>
                  <a:pt x="10875863" y="1092352"/>
                  <a:pt x="10886187" y="1102054"/>
                  <a:pt x="10896635" y="1102054"/>
                </a:cubicBezTo>
                <a:cubicBezTo>
                  <a:pt x="10907456" y="1102054"/>
                  <a:pt x="10916785" y="1092476"/>
                  <a:pt x="10917159" y="1081281"/>
                </a:cubicBezTo>
                <a:close/>
                <a:moveTo>
                  <a:pt x="11006716" y="1081033"/>
                </a:moveTo>
                <a:cubicBezTo>
                  <a:pt x="11006965" y="1069216"/>
                  <a:pt x="10998756" y="1060633"/>
                  <a:pt x="10986939" y="1060136"/>
                </a:cubicBezTo>
                <a:cubicBezTo>
                  <a:pt x="10974252" y="1059763"/>
                  <a:pt x="10963928" y="1069962"/>
                  <a:pt x="10964923" y="1082028"/>
                </a:cubicBezTo>
                <a:cubicBezTo>
                  <a:pt x="10965669" y="1092601"/>
                  <a:pt x="10976117" y="1102178"/>
                  <a:pt x="10986566" y="1101929"/>
                </a:cubicBezTo>
                <a:cubicBezTo>
                  <a:pt x="10997387" y="1101681"/>
                  <a:pt x="11006592" y="1092103"/>
                  <a:pt x="11006716" y="1080908"/>
                </a:cubicBezTo>
                <a:close/>
                <a:moveTo>
                  <a:pt x="11074879" y="1060136"/>
                </a:moveTo>
                <a:cubicBezTo>
                  <a:pt x="11063685" y="1060509"/>
                  <a:pt x="11054232" y="1070087"/>
                  <a:pt x="11054232" y="1080784"/>
                </a:cubicBezTo>
                <a:cubicBezTo>
                  <a:pt x="11054232" y="1092601"/>
                  <a:pt x="11065924" y="1103173"/>
                  <a:pt x="11077616" y="1101929"/>
                </a:cubicBezTo>
                <a:cubicBezTo>
                  <a:pt x="11088686" y="1100810"/>
                  <a:pt x="11096771" y="1090983"/>
                  <a:pt x="11096149" y="1079416"/>
                </a:cubicBezTo>
                <a:cubicBezTo>
                  <a:pt x="11095528" y="1067723"/>
                  <a:pt x="11086696" y="1059638"/>
                  <a:pt x="11074879" y="1060011"/>
                </a:cubicBezTo>
                <a:close/>
                <a:moveTo>
                  <a:pt x="11183592" y="1082028"/>
                </a:moveTo>
                <a:cubicBezTo>
                  <a:pt x="11184463" y="1069962"/>
                  <a:pt x="11174015" y="1059763"/>
                  <a:pt x="11161452" y="1060260"/>
                </a:cubicBezTo>
                <a:cubicBezTo>
                  <a:pt x="11149635" y="1060633"/>
                  <a:pt x="11141426" y="1069340"/>
                  <a:pt x="11141799" y="1081157"/>
                </a:cubicBezTo>
                <a:cubicBezTo>
                  <a:pt x="11142048" y="1092352"/>
                  <a:pt x="11151252" y="1101929"/>
                  <a:pt x="11162073" y="1102054"/>
                </a:cubicBezTo>
                <a:cubicBezTo>
                  <a:pt x="11172522" y="1102178"/>
                  <a:pt x="11182970" y="1092601"/>
                  <a:pt x="11183716" y="1082028"/>
                </a:cubicBezTo>
                <a:close/>
                <a:moveTo>
                  <a:pt x="11251631" y="1060136"/>
                </a:moveTo>
                <a:cubicBezTo>
                  <a:pt x="11239814" y="1060136"/>
                  <a:pt x="11231356" y="1068594"/>
                  <a:pt x="11231356" y="1080535"/>
                </a:cubicBezTo>
                <a:cubicBezTo>
                  <a:pt x="11231356" y="1093098"/>
                  <a:pt x="11241929" y="1103173"/>
                  <a:pt x="11253870" y="1101929"/>
                </a:cubicBezTo>
                <a:cubicBezTo>
                  <a:pt x="11264567" y="1100810"/>
                  <a:pt x="11273647" y="1090362"/>
                  <a:pt x="11273149" y="1079789"/>
                </a:cubicBezTo>
                <a:cubicBezTo>
                  <a:pt x="11272652" y="1068967"/>
                  <a:pt x="11262950" y="1060136"/>
                  <a:pt x="11251631" y="1060260"/>
                </a:cubicBezTo>
                <a:close/>
                <a:moveTo>
                  <a:pt x="11362832" y="1081655"/>
                </a:moveTo>
                <a:cubicBezTo>
                  <a:pt x="11363453" y="1069714"/>
                  <a:pt x="11352756" y="1059514"/>
                  <a:pt x="11340318" y="1060136"/>
                </a:cubicBezTo>
                <a:cubicBezTo>
                  <a:pt x="11328501" y="1060758"/>
                  <a:pt x="11320540" y="1069589"/>
                  <a:pt x="11320914" y="1081406"/>
                </a:cubicBezTo>
                <a:cubicBezTo>
                  <a:pt x="11321286" y="1092601"/>
                  <a:pt x="11330740" y="1102054"/>
                  <a:pt x="11341561" y="1102054"/>
                </a:cubicBezTo>
                <a:cubicBezTo>
                  <a:pt x="11352010" y="1102054"/>
                  <a:pt x="11362333" y="1092227"/>
                  <a:pt x="11362832" y="1081655"/>
                </a:cubicBezTo>
                <a:close/>
                <a:moveTo>
                  <a:pt x="11431865" y="1060011"/>
                </a:moveTo>
                <a:cubicBezTo>
                  <a:pt x="11420048" y="1059514"/>
                  <a:pt x="11411217" y="1067599"/>
                  <a:pt x="11410595" y="1079416"/>
                </a:cubicBezTo>
                <a:cubicBezTo>
                  <a:pt x="11409973" y="1091979"/>
                  <a:pt x="11420048" y="1102676"/>
                  <a:pt x="11431990" y="1102054"/>
                </a:cubicBezTo>
                <a:cubicBezTo>
                  <a:pt x="11442438" y="1101556"/>
                  <a:pt x="11452389" y="1091232"/>
                  <a:pt x="11452389" y="1080784"/>
                </a:cubicBezTo>
                <a:cubicBezTo>
                  <a:pt x="11452389" y="1070087"/>
                  <a:pt x="11442936" y="1060509"/>
                  <a:pt x="11431741" y="1060136"/>
                </a:cubicBezTo>
                <a:close/>
                <a:moveTo>
                  <a:pt x="11538214" y="1082028"/>
                </a:moveTo>
                <a:cubicBezTo>
                  <a:pt x="11538961" y="1070087"/>
                  <a:pt x="11531373" y="1061131"/>
                  <a:pt x="11519557" y="1060136"/>
                </a:cubicBezTo>
                <a:cubicBezTo>
                  <a:pt x="11506869" y="1059141"/>
                  <a:pt x="11496048" y="1068843"/>
                  <a:pt x="11496297" y="1080908"/>
                </a:cubicBezTo>
                <a:cubicBezTo>
                  <a:pt x="11496546" y="1091357"/>
                  <a:pt x="11506621" y="1101556"/>
                  <a:pt x="11517069" y="1101929"/>
                </a:cubicBezTo>
                <a:cubicBezTo>
                  <a:pt x="11527767" y="1102303"/>
                  <a:pt x="11537593" y="1093098"/>
                  <a:pt x="11538214" y="1081903"/>
                </a:cubicBezTo>
                <a:close/>
                <a:moveTo>
                  <a:pt x="11606502" y="1060011"/>
                </a:moveTo>
                <a:cubicBezTo>
                  <a:pt x="11595308" y="1060385"/>
                  <a:pt x="11585854" y="1069838"/>
                  <a:pt x="11585854" y="1080659"/>
                </a:cubicBezTo>
                <a:cubicBezTo>
                  <a:pt x="11585854" y="1092476"/>
                  <a:pt x="11597422" y="1103049"/>
                  <a:pt x="11609114" y="1101929"/>
                </a:cubicBezTo>
                <a:cubicBezTo>
                  <a:pt x="11620185" y="1100810"/>
                  <a:pt x="11628269" y="1091108"/>
                  <a:pt x="11627648" y="1079540"/>
                </a:cubicBezTo>
                <a:cubicBezTo>
                  <a:pt x="11627026" y="1067848"/>
                  <a:pt x="11618194" y="1059763"/>
                  <a:pt x="11606377" y="1060136"/>
                </a:cubicBezTo>
                <a:close/>
                <a:moveTo>
                  <a:pt x="11675412" y="1080659"/>
                </a:moveTo>
                <a:cubicBezTo>
                  <a:pt x="11675412" y="1092476"/>
                  <a:pt x="11686980" y="1103049"/>
                  <a:pt x="11698672" y="1101805"/>
                </a:cubicBezTo>
                <a:cubicBezTo>
                  <a:pt x="11709742" y="1100686"/>
                  <a:pt x="11717827" y="1090983"/>
                  <a:pt x="11717205" y="1079416"/>
                </a:cubicBezTo>
                <a:cubicBezTo>
                  <a:pt x="11716583" y="1067599"/>
                  <a:pt x="11707752" y="1059638"/>
                  <a:pt x="11695935" y="1060011"/>
                </a:cubicBezTo>
                <a:cubicBezTo>
                  <a:pt x="11684741" y="1060385"/>
                  <a:pt x="11675287" y="1069838"/>
                  <a:pt x="11675287" y="1080659"/>
                </a:cubicBezTo>
                <a:close/>
                <a:moveTo>
                  <a:pt x="11804772" y="1080659"/>
                </a:moveTo>
                <a:cubicBezTo>
                  <a:pt x="11804772" y="1068594"/>
                  <a:pt x="11793826" y="1059017"/>
                  <a:pt x="11781263" y="1060136"/>
                </a:cubicBezTo>
                <a:cubicBezTo>
                  <a:pt x="11769572" y="1061255"/>
                  <a:pt x="11761983" y="1070335"/>
                  <a:pt x="11762979" y="1082277"/>
                </a:cubicBezTo>
                <a:cubicBezTo>
                  <a:pt x="11763850" y="1093471"/>
                  <a:pt x="11773676" y="1102551"/>
                  <a:pt x="11784373" y="1101929"/>
                </a:cubicBezTo>
                <a:cubicBezTo>
                  <a:pt x="11794821" y="1101432"/>
                  <a:pt x="11804772" y="1091108"/>
                  <a:pt x="11804772" y="1080659"/>
                </a:cubicBezTo>
                <a:close/>
                <a:moveTo>
                  <a:pt x="11894205" y="1082277"/>
                </a:moveTo>
                <a:cubicBezTo>
                  <a:pt x="11895325" y="1070335"/>
                  <a:pt x="11885001" y="1059763"/>
                  <a:pt x="11872438" y="1060011"/>
                </a:cubicBezTo>
                <a:cubicBezTo>
                  <a:pt x="11860621" y="1060260"/>
                  <a:pt x="11852287" y="1068719"/>
                  <a:pt x="11852412" y="1080535"/>
                </a:cubicBezTo>
                <a:cubicBezTo>
                  <a:pt x="11852412" y="1091854"/>
                  <a:pt x="11861492" y="1101432"/>
                  <a:pt x="11872313" y="1101805"/>
                </a:cubicBezTo>
                <a:cubicBezTo>
                  <a:pt x="11882886" y="1102178"/>
                  <a:pt x="11893334" y="1092849"/>
                  <a:pt x="11894205" y="1082152"/>
                </a:cubicBezTo>
                <a:close/>
                <a:moveTo>
                  <a:pt x="11962244" y="1060011"/>
                </a:moveTo>
                <a:cubicBezTo>
                  <a:pt x="11950428" y="1060011"/>
                  <a:pt x="11941969" y="1068594"/>
                  <a:pt x="11941969" y="1080411"/>
                </a:cubicBezTo>
                <a:cubicBezTo>
                  <a:pt x="11941969" y="1092974"/>
                  <a:pt x="11952542" y="1103049"/>
                  <a:pt x="11964483" y="1101805"/>
                </a:cubicBezTo>
                <a:cubicBezTo>
                  <a:pt x="11975180" y="1100686"/>
                  <a:pt x="11984260" y="1090237"/>
                  <a:pt x="11983763" y="1079664"/>
                </a:cubicBezTo>
                <a:cubicBezTo>
                  <a:pt x="11983265" y="1068719"/>
                  <a:pt x="11973563" y="1060011"/>
                  <a:pt x="11962244" y="1060136"/>
                </a:cubicBezTo>
                <a:close/>
                <a:moveTo>
                  <a:pt x="12050309" y="1060011"/>
                </a:moveTo>
                <a:cubicBezTo>
                  <a:pt x="12038741" y="1059390"/>
                  <a:pt x="12029039" y="1067475"/>
                  <a:pt x="12027919" y="1078545"/>
                </a:cubicBezTo>
                <a:cubicBezTo>
                  <a:pt x="12026800" y="1090237"/>
                  <a:pt x="12037248" y="1101805"/>
                  <a:pt x="12049065" y="1101805"/>
                </a:cubicBezTo>
                <a:cubicBezTo>
                  <a:pt x="12059762" y="1101805"/>
                  <a:pt x="12069340" y="1092352"/>
                  <a:pt x="12069713" y="1081157"/>
                </a:cubicBezTo>
                <a:cubicBezTo>
                  <a:pt x="12070086" y="1069340"/>
                  <a:pt x="12062125" y="1060509"/>
                  <a:pt x="12050309" y="1059887"/>
                </a:cubicBezTo>
                <a:close/>
                <a:moveTo>
                  <a:pt x="12140240" y="1060011"/>
                </a:moveTo>
                <a:cubicBezTo>
                  <a:pt x="12128672" y="1059265"/>
                  <a:pt x="12118845" y="1067102"/>
                  <a:pt x="12117477" y="1078172"/>
                </a:cubicBezTo>
                <a:cubicBezTo>
                  <a:pt x="12116109" y="1089864"/>
                  <a:pt x="12126432" y="1101556"/>
                  <a:pt x="12138249" y="1101929"/>
                </a:cubicBezTo>
                <a:cubicBezTo>
                  <a:pt x="12148947" y="1102178"/>
                  <a:pt x="12158648" y="1092725"/>
                  <a:pt x="12159146" y="1081655"/>
                </a:cubicBezTo>
                <a:cubicBezTo>
                  <a:pt x="12159768" y="1069838"/>
                  <a:pt x="12151807" y="1060882"/>
                  <a:pt x="12140115" y="1060136"/>
                </a:cubicBezTo>
                <a:close/>
                <a:moveTo>
                  <a:pt x="12206785" y="1081157"/>
                </a:moveTo>
                <a:cubicBezTo>
                  <a:pt x="12207159" y="1092974"/>
                  <a:pt x="12219099" y="1103298"/>
                  <a:pt x="12230667" y="1101681"/>
                </a:cubicBezTo>
                <a:cubicBezTo>
                  <a:pt x="12241738" y="1100188"/>
                  <a:pt x="12249449" y="1090237"/>
                  <a:pt x="12248579" y="1078669"/>
                </a:cubicBezTo>
                <a:cubicBezTo>
                  <a:pt x="12247708" y="1066853"/>
                  <a:pt x="12238753" y="1059265"/>
                  <a:pt x="12226811" y="1060011"/>
                </a:cubicBezTo>
                <a:cubicBezTo>
                  <a:pt x="12215617" y="1060758"/>
                  <a:pt x="12206413" y="1070460"/>
                  <a:pt x="12206785" y="1081157"/>
                </a:cubicBezTo>
                <a:close/>
                <a:moveTo>
                  <a:pt x="12318980" y="1060011"/>
                </a:moveTo>
                <a:cubicBezTo>
                  <a:pt x="12307413" y="1059390"/>
                  <a:pt x="12297711" y="1067475"/>
                  <a:pt x="12296592" y="1078545"/>
                </a:cubicBezTo>
                <a:cubicBezTo>
                  <a:pt x="12295473" y="1090237"/>
                  <a:pt x="12305921" y="1101805"/>
                  <a:pt x="12317737" y="1101805"/>
                </a:cubicBezTo>
                <a:cubicBezTo>
                  <a:pt x="12328434" y="1101805"/>
                  <a:pt x="12338012" y="1092352"/>
                  <a:pt x="12338385" y="1081157"/>
                </a:cubicBezTo>
                <a:cubicBezTo>
                  <a:pt x="12338759" y="1069340"/>
                  <a:pt x="12330798" y="1060509"/>
                  <a:pt x="12318980" y="1059887"/>
                </a:cubicBezTo>
                <a:close/>
                <a:moveTo>
                  <a:pt x="12425704" y="1081530"/>
                </a:moveTo>
                <a:cubicBezTo>
                  <a:pt x="12426325" y="1069589"/>
                  <a:pt x="12415628" y="1059390"/>
                  <a:pt x="12403190" y="1060011"/>
                </a:cubicBezTo>
                <a:cubicBezTo>
                  <a:pt x="12391498" y="1060633"/>
                  <a:pt x="12383413" y="1069465"/>
                  <a:pt x="12383786" y="1081281"/>
                </a:cubicBezTo>
                <a:cubicBezTo>
                  <a:pt x="12384158" y="1092476"/>
                  <a:pt x="12393612" y="1101929"/>
                  <a:pt x="12404433" y="1101929"/>
                </a:cubicBezTo>
                <a:cubicBezTo>
                  <a:pt x="12414883" y="1101929"/>
                  <a:pt x="12425206" y="1092103"/>
                  <a:pt x="12425704" y="1081530"/>
                </a:cubicBezTo>
                <a:close/>
                <a:moveTo>
                  <a:pt x="12473468" y="1078918"/>
                </a:moveTo>
                <a:cubicBezTo>
                  <a:pt x="12472722" y="1090486"/>
                  <a:pt x="12480557" y="1100312"/>
                  <a:pt x="12491627" y="1101681"/>
                </a:cubicBezTo>
                <a:cubicBezTo>
                  <a:pt x="12503196" y="1103049"/>
                  <a:pt x="12515012" y="1092725"/>
                  <a:pt x="12515261" y="1080908"/>
                </a:cubicBezTo>
                <a:cubicBezTo>
                  <a:pt x="12515510" y="1070211"/>
                  <a:pt x="12506181" y="1060509"/>
                  <a:pt x="12494986" y="1060011"/>
                </a:cubicBezTo>
                <a:cubicBezTo>
                  <a:pt x="12483170" y="1059390"/>
                  <a:pt x="12474215" y="1067350"/>
                  <a:pt x="12473468" y="1079043"/>
                </a:cubicBezTo>
                <a:close/>
                <a:moveTo>
                  <a:pt x="12604695" y="1082152"/>
                </a:moveTo>
                <a:cubicBezTo>
                  <a:pt x="12605814" y="1070211"/>
                  <a:pt x="12595490" y="1059638"/>
                  <a:pt x="12582927" y="1059887"/>
                </a:cubicBezTo>
                <a:cubicBezTo>
                  <a:pt x="12571110" y="1060136"/>
                  <a:pt x="12562777" y="1068594"/>
                  <a:pt x="12562901" y="1080411"/>
                </a:cubicBezTo>
                <a:cubicBezTo>
                  <a:pt x="12562901" y="1091730"/>
                  <a:pt x="12571981" y="1101307"/>
                  <a:pt x="12582803" y="1101681"/>
                </a:cubicBezTo>
                <a:cubicBezTo>
                  <a:pt x="12593375" y="1102054"/>
                  <a:pt x="12603823" y="1092725"/>
                  <a:pt x="12604695" y="1082028"/>
                </a:cubicBezTo>
                <a:close/>
                <a:moveTo>
                  <a:pt x="12670369" y="1059887"/>
                </a:moveTo>
                <a:cubicBezTo>
                  <a:pt x="12659051" y="1059887"/>
                  <a:pt x="12649349" y="1068470"/>
                  <a:pt x="12648850" y="1079416"/>
                </a:cubicBezTo>
                <a:cubicBezTo>
                  <a:pt x="12648229" y="1091108"/>
                  <a:pt x="12659300" y="1102303"/>
                  <a:pt x="12670991" y="1101681"/>
                </a:cubicBezTo>
                <a:cubicBezTo>
                  <a:pt x="12681813" y="1101183"/>
                  <a:pt x="12690644" y="1091481"/>
                  <a:pt x="12690644" y="1080162"/>
                </a:cubicBezTo>
                <a:cubicBezTo>
                  <a:pt x="12690644" y="1068345"/>
                  <a:pt x="12682186" y="1059887"/>
                  <a:pt x="12670369" y="1059763"/>
                </a:cubicBezTo>
                <a:close/>
                <a:moveTo>
                  <a:pt x="12780078" y="1082525"/>
                </a:moveTo>
                <a:cubicBezTo>
                  <a:pt x="12781197" y="1070584"/>
                  <a:pt x="12773858" y="1061380"/>
                  <a:pt x="12762165" y="1060011"/>
                </a:cubicBezTo>
                <a:cubicBezTo>
                  <a:pt x="12749602" y="1058643"/>
                  <a:pt x="12738533" y="1067972"/>
                  <a:pt x="12738284" y="1080037"/>
                </a:cubicBezTo>
                <a:cubicBezTo>
                  <a:pt x="12738160" y="1090486"/>
                  <a:pt x="12747738" y="1100934"/>
                  <a:pt x="12758310" y="1101681"/>
                </a:cubicBezTo>
                <a:cubicBezTo>
                  <a:pt x="12769256" y="1102427"/>
                  <a:pt x="12778959" y="1093844"/>
                  <a:pt x="12780078" y="1082401"/>
                </a:cubicBezTo>
                <a:close/>
                <a:moveTo>
                  <a:pt x="12869759" y="1080037"/>
                </a:moveTo>
                <a:cubicBezTo>
                  <a:pt x="12869510" y="1068221"/>
                  <a:pt x="12861053" y="1059887"/>
                  <a:pt x="12849235" y="1059887"/>
                </a:cubicBezTo>
                <a:cubicBezTo>
                  <a:pt x="12836672" y="1059887"/>
                  <a:pt x="12826722" y="1070709"/>
                  <a:pt x="12828090" y="1082650"/>
                </a:cubicBezTo>
                <a:cubicBezTo>
                  <a:pt x="12829334" y="1093347"/>
                  <a:pt x="12839906" y="1102427"/>
                  <a:pt x="12850480" y="1101681"/>
                </a:cubicBezTo>
                <a:cubicBezTo>
                  <a:pt x="12861426" y="1101059"/>
                  <a:pt x="12870008" y="1091357"/>
                  <a:pt x="12869883" y="1079913"/>
                </a:cubicBezTo>
                <a:close/>
                <a:moveTo>
                  <a:pt x="12935310" y="1060011"/>
                </a:moveTo>
                <a:cubicBezTo>
                  <a:pt x="12923494" y="1060260"/>
                  <a:pt x="12915160" y="1068719"/>
                  <a:pt x="12915160" y="1080535"/>
                </a:cubicBezTo>
                <a:cubicBezTo>
                  <a:pt x="12915160" y="1093098"/>
                  <a:pt x="12925981" y="1103049"/>
                  <a:pt x="12937922" y="1101681"/>
                </a:cubicBezTo>
                <a:cubicBezTo>
                  <a:pt x="12948619" y="1100437"/>
                  <a:pt x="12957700" y="1089988"/>
                  <a:pt x="12956953" y="1079291"/>
                </a:cubicBezTo>
                <a:cubicBezTo>
                  <a:pt x="12956331" y="1068345"/>
                  <a:pt x="12946630" y="1059763"/>
                  <a:pt x="12935186" y="1059887"/>
                </a:cubicBezTo>
                <a:close/>
                <a:moveTo>
                  <a:pt x="13046634" y="1081530"/>
                </a:moveTo>
                <a:cubicBezTo>
                  <a:pt x="13047257" y="1069589"/>
                  <a:pt x="13036560" y="1059390"/>
                  <a:pt x="13024121" y="1060011"/>
                </a:cubicBezTo>
                <a:cubicBezTo>
                  <a:pt x="13012428" y="1060633"/>
                  <a:pt x="13004345" y="1069465"/>
                  <a:pt x="13004717" y="1081281"/>
                </a:cubicBezTo>
                <a:cubicBezTo>
                  <a:pt x="13005090" y="1092476"/>
                  <a:pt x="13014544" y="1101929"/>
                  <a:pt x="13025365" y="1101929"/>
                </a:cubicBezTo>
                <a:cubicBezTo>
                  <a:pt x="13035813" y="1101929"/>
                  <a:pt x="13046138" y="1092103"/>
                  <a:pt x="13046634" y="1081530"/>
                </a:cubicBezTo>
                <a:close/>
                <a:moveTo>
                  <a:pt x="13114550" y="1060011"/>
                </a:moveTo>
                <a:cubicBezTo>
                  <a:pt x="13102732" y="1060011"/>
                  <a:pt x="13094275" y="1068594"/>
                  <a:pt x="13094275" y="1080411"/>
                </a:cubicBezTo>
                <a:cubicBezTo>
                  <a:pt x="13094275" y="1092974"/>
                  <a:pt x="13104847" y="1103049"/>
                  <a:pt x="13116788" y="1101805"/>
                </a:cubicBezTo>
                <a:cubicBezTo>
                  <a:pt x="13127485" y="1100686"/>
                  <a:pt x="13136566" y="1090237"/>
                  <a:pt x="13136068" y="1079664"/>
                </a:cubicBezTo>
                <a:cubicBezTo>
                  <a:pt x="13135570" y="1068719"/>
                  <a:pt x="13125868" y="1060011"/>
                  <a:pt x="13114550" y="1060136"/>
                </a:cubicBezTo>
                <a:close/>
                <a:moveTo>
                  <a:pt x="13225625" y="1082277"/>
                </a:moveTo>
                <a:cubicBezTo>
                  <a:pt x="13226746" y="1070335"/>
                  <a:pt x="13216421" y="1059763"/>
                  <a:pt x="13203858" y="1060011"/>
                </a:cubicBezTo>
                <a:cubicBezTo>
                  <a:pt x="13192042" y="1060260"/>
                  <a:pt x="13183707" y="1068719"/>
                  <a:pt x="13183832" y="1080535"/>
                </a:cubicBezTo>
                <a:cubicBezTo>
                  <a:pt x="13183832" y="1091854"/>
                  <a:pt x="13192912" y="1101432"/>
                  <a:pt x="13203733" y="1101805"/>
                </a:cubicBezTo>
                <a:cubicBezTo>
                  <a:pt x="13214307" y="1102178"/>
                  <a:pt x="13224755" y="1092849"/>
                  <a:pt x="13225625" y="1082152"/>
                </a:cubicBezTo>
                <a:close/>
                <a:moveTo>
                  <a:pt x="13290678" y="1060011"/>
                </a:moveTo>
                <a:cubicBezTo>
                  <a:pt x="13279485" y="1060136"/>
                  <a:pt x="13269907" y="1069340"/>
                  <a:pt x="13269658" y="1080162"/>
                </a:cubicBezTo>
                <a:cubicBezTo>
                  <a:pt x="13269409" y="1091979"/>
                  <a:pt x="13280728" y="1102800"/>
                  <a:pt x="13292420" y="1101805"/>
                </a:cubicBezTo>
                <a:cubicBezTo>
                  <a:pt x="13303366" y="1100934"/>
                  <a:pt x="13311825" y="1091232"/>
                  <a:pt x="13311451" y="1079789"/>
                </a:cubicBezTo>
                <a:cubicBezTo>
                  <a:pt x="13311078" y="1067972"/>
                  <a:pt x="13302496" y="1059763"/>
                  <a:pt x="13290678" y="1059887"/>
                </a:cubicBezTo>
                <a:close/>
                <a:moveTo>
                  <a:pt x="13359090" y="1081281"/>
                </a:moveTo>
                <a:cubicBezTo>
                  <a:pt x="13359464" y="1093098"/>
                  <a:pt x="13371406" y="1103422"/>
                  <a:pt x="13382973" y="1101805"/>
                </a:cubicBezTo>
                <a:cubicBezTo>
                  <a:pt x="13394043" y="1100312"/>
                  <a:pt x="13401755" y="1090362"/>
                  <a:pt x="13400885" y="1078794"/>
                </a:cubicBezTo>
                <a:cubicBezTo>
                  <a:pt x="13400013" y="1066977"/>
                  <a:pt x="13391058" y="1059390"/>
                  <a:pt x="13379118" y="1060136"/>
                </a:cubicBezTo>
                <a:cubicBezTo>
                  <a:pt x="13367923" y="1060882"/>
                  <a:pt x="13358718" y="1070584"/>
                  <a:pt x="13359090" y="1081281"/>
                </a:cubicBezTo>
                <a:close/>
                <a:moveTo>
                  <a:pt x="10079175" y="1079789"/>
                </a:moveTo>
                <a:cubicBezTo>
                  <a:pt x="10078802" y="1091232"/>
                  <a:pt x="10087136" y="1101059"/>
                  <a:pt x="10098082" y="1101929"/>
                </a:cubicBezTo>
                <a:cubicBezTo>
                  <a:pt x="10109774" y="1102925"/>
                  <a:pt x="10121217" y="1092103"/>
                  <a:pt x="10120968" y="1080411"/>
                </a:cubicBezTo>
                <a:cubicBezTo>
                  <a:pt x="10120844" y="1069589"/>
                  <a:pt x="10111267" y="1060385"/>
                  <a:pt x="10100072" y="1060136"/>
                </a:cubicBezTo>
                <a:cubicBezTo>
                  <a:pt x="10088255" y="1059887"/>
                  <a:pt x="10079548" y="1067972"/>
                  <a:pt x="10079175" y="1079913"/>
                </a:cubicBezTo>
                <a:close/>
                <a:moveTo>
                  <a:pt x="2473" y="3707553"/>
                </a:moveTo>
                <a:lnTo>
                  <a:pt x="2473" y="3774970"/>
                </a:lnTo>
                <a:cubicBezTo>
                  <a:pt x="36679" y="3751709"/>
                  <a:pt x="35933" y="3725837"/>
                  <a:pt x="2473" y="3707553"/>
                </a:cubicBezTo>
                <a:close/>
                <a:moveTo>
                  <a:pt x="258210" y="971076"/>
                </a:moveTo>
                <a:cubicBezTo>
                  <a:pt x="246642" y="972195"/>
                  <a:pt x="240423" y="978912"/>
                  <a:pt x="239925" y="990480"/>
                </a:cubicBezTo>
                <a:cubicBezTo>
                  <a:pt x="239428" y="1001550"/>
                  <a:pt x="249503" y="1011874"/>
                  <a:pt x="260200" y="1011626"/>
                </a:cubicBezTo>
                <a:cubicBezTo>
                  <a:pt x="270648" y="1011501"/>
                  <a:pt x="280972" y="1000431"/>
                  <a:pt x="280475" y="989983"/>
                </a:cubicBezTo>
                <a:cubicBezTo>
                  <a:pt x="279977" y="978912"/>
                  <a:pt x="269529" y="969832"/>
                  <a:pt x="258210" y="970952"/>
                </a:cubicBezTo>
                <a:close/>
                <a:moveTo>
                  <a:pt x="150243" y="991848"/>
                </a:moveTo>
                <a:cubicBezTo>
                  <a:pt x="150990" y="1003541"/>
                  <a:pt x="157955" y="1009884"/>
                  <a:pt x="168901" y="1011377"/>
                </a:cubicBezTo>
                <a:cubicBezTo>
                  <a:pt x="179225" y="1012869"/>
                  <a:pt x="190544" y="1002172"/>
                  <a:pt x="190917" y="991724"/>
                </a:cubicBezTo>
                <a:cubicBezTo>
                  <a:pt x="191290" y="981151"/>
                  <a:pt x="181215" y="970952"/>
                  <a:pt x="170145" y="970952"/>
                </a:cubicBezTo>
                <a:cubicBezTo>
                  <a:pt x="158328" y="970952"/>
                  <a:pt x="149497" y="980032"/>
                  <a:pt x="150119" y="991848"/>
                </a:cubicBezTo>
                <a:close/>
                <a:moveTo>
                  <a:pt x="325502" y="991475"/>
                </a:moveTo>
                <a:cubicBezTo>
                  <a:pt x="325751" y="1001924"/>
                  <a:pt x="336946" y="1012745"/>
                  <a:pt x="347394" y="1011377"/>
                </a:cubicBezTo>
                <a:cubicBezTo>
                  <a:pt x="358340" y="1010009"/>
                  <a:pt x="365430" y="1003665"/>
                  <a:pt x="366301" y="991973"/>
                </a:cubicBezTo>
                <a:cubicBezTo>
                  <a:pt x="367171" y="980032"/>
                  <a:pt x="358464" y="970952"/>
                  <a:pt x="346523" y="970827"/>
                </a:cubicBezTo>
                <a:cubicBezTo>
                  <a:pt x="335453" y="970827"/>
                  <a:pt x="325253" y="980778"/>
                  <a:pt x="325502" y="991351"/>
                </a:cubicBezTo>
                <a:close/>
                <a:moveTo>
                  <a:pt x="6356075" y="992843"/>
                </a:moveTo>
                <a:cubicBezTo>
                  <a:pt x="6357816" y="1003914"/>
                  <a:pt x="6365031" y="1010506"/>
                  <a:pt x="6376100" y="1011501"/>
                </a:cubicBezTo>
                <a:cubicBezTo>
                  <a:pt x="6386674" y="1012496"/>
                  <a:pt x="6396749" y="1001675"/>
                  <a:pt x="6396624" y="990605"/>
                </a:cubicBezTo>
                <a:cubicBezTo>
                  <a:pt x="6396500" y="978788"/>
                  <a:pt x="6387295" y="970205"/>
                  <a:pt x="6375354" y="970952"/>
                </a:cubicBezTo>
                <a:cubicBezTo>
                  <a:pt x="6363911" y="971574"/>
                  <a:pt x="6354458" y="982022"/>
                  <a:pt x="6356075" y="992843"/>
                </a:cubicBezTo>
                <a:close/>
                <a:moveTo>
                  <a:pt x="80463" y="970952"/>
                </a:moveTo>
                <a:cubicBezTo>
                  <a:pt x="68895" y="971325"/>
                  <a:pt x="62054" y="977420"/>
                  <a:pt x="60810" y="989112"/>
                </a:cubicBezTo>
                <a:cubicBezTo>
                  <a:pt x="59566" y="1000555"/>
                  <a:pt x="68522" y="1010879"/>
                  <a:pt x="79592" y="1011626"/>
                </a:cubicBezTo>
                <a:cubicBezTo>
                  <a:pt x="90041" y="1012248"/>
                  <a:pt x="101111" y="1002048"/>
                  <a:pt x="101484" y="991475"/>
                </a:cubicBezTo>
                <a:cubicBezTo>
                  <a:pt x="101733" y="980903"/>
                  <a:pt x="91533" y="970579"/>
                  <a:pt x="80463" y="970952"/>
                </a:cubicBezTo>
                <a:close/>
                <a:moveTo>
                  <a:pt x="455858" y="991475"/>
                </a:moveTo>
                <a:cubicBezTo>
                  <a:pt x="455858" y="980032"/>
                  <a:pt x="450012" y="972817"/>
                  <a:pt x="438444" y="971076"/>
                </a:cubicBezTo>
                <a:cubicBezTo>
                  <a:pt x="427125" y="969459"/>
                  <a:pt x="416428" y="977917"/>
                  <a:pt x="415308" y="989112"/>
                </a:cubicBezTo>
                <a:cubicBezTo>
                  <a:pt x="414189" y="999560"/>
                  <a:pt x="423891" y="1010879"/>
                  <a:pt x="434588" y="1011626"/>
                </a:cubicBezTo>
                <a:cubicBezTo>
                  <a:pt x="445285" y="1012372"/>
                  <a:pt x="455858" y="1002670"/>
                  <a:pt x="455858" y="991475"/>
                </a:cubicBezTo>
                <a:close/>
                <a:moveTo>
                  <a:pt x="524270" y="970952"/>
                </a:moveTo>
                <a:cubicBezTo>
                  <a:pt x="512578" y="971822"/>
                  <a:pt x="506358" y="978912"/>
                  <a:pt x="504990" y="989858"/>
                </a:cubicBezTo>
                <a:cubicBezTo>
                  <a:pt x="503746" y="1000182"/>
                  <a:pt x="514443" y="1011377"/>
                  <a:pt x="525016" y="1011626"/>
                </a:cubicBezTo>
                <a:cubicBezTo>
                  <a:pt x="535589" y="1011874"/>
                  <a:pt x="545664" y="1001675"/>
                  <a:pt x="545540" y="990605"/>
                </a:cubicBezTo>
                <a:cubicBezTo>
                  <a:pt x="545540" y="978788"/>
                  <a:pt x="536211" y="970081"/>
                  <a:pt x="524394" y="970952"/>
                </a:cubicBezTo>
                <a:close/>
                <a:moveTo>
                  <a:pt x="632858" y="991475"/>
                </a:moveTo>
                <a:cubicBezTo>
                  <a:pt x="633231" y="980903"/>
                  <a:pt x="622907" y="970579"/>
                  <a:pt x="611962" y="970952"/>
                </a:cubicBezTo>
                <a:cubicBezTo>
                  <a:pt x="600394" y="971325"/>
                  <a:pt x="593552" y="977420"/>
                  <a:pt x="592309" y="988988"/>
                </a:cubicBezTo>
                <a:cubicBezTo>
                  <a:pt x="591065" y="1000431"/>
                  <a:pt x="599896" y="1010879"/>
                  <a:pt x="611091" y="1011501"/>
                </a:cubicBezTo>
                <a:cubicBezTo>
                  <a:pt x="621539" y="1012123"/>
                  <a:pt x="632734" y="1001924"/>
                  <a:pt x="632983" y="991475"/>
                </a:cubicBezTo>
                <a:close/>
                <a:moveTo>
                  <a:pt x="701146" y="970952"/>
                </a:moveTo>
                <a:cubicBezTo>
                  <a:pt x="689578" y="971449"/>
                  <a:pt x="682861" y="977668"/>
                  <a:pt x="681742" y="989236"/>
                </a:cubicBezTo>
                <a:cubicBezTo>
                  <a:pt x="680622" y="1000680"/>
                  <a:pt x="689702" y="1011004"/>
                  <a:pt x="700773" y="1011501"/>
                </a:cubicBezTo>
                <a:cubicBezTo>
                  <a:pt x="711221" y="1011999"/>
                  <a:pt x="722167" y="1001675"/>
                  <a:pt x="722416" y="991226"/>
                </a:cubicBezTo>
                <a:cubicBezTo>
                  <a:pt x="722540" y="980405"/>
                  <a:pt x="712465" y="970454"/>
                  <a:pt x="701270" y="970952"/>
                </a:cubicBezTo>
                <a:close/>
                <a:moveTo>
                  <a:pt x="811849" y="991351"/>
                </a:moveTo>
                <a:cubicBezTo>
                  <a:pt x="812097" y="980654"/>
                  <a:pt x="801898" y="970579"/>
                  <a:pt x="790703" y="970952"/>
                </a:cubicBezTo>
                <a:cubicBezTo>
                  <a:pt x="779135" y="971449"/>
                  <a:pt x="772294" y="977544"/>
                  <a:pt x="771175" y="989112"/>
                </a:cubicBezTo>
                <a:cubicBezTo>
                  <a:pt x="770055" y="1000431"/>
                  <a:pt x="779011" y="1010879"/>
                  <a:pt x="790081" y="1011501"/>
                </a:cubicBezTo>
                <a:cubicBezTo>
                  <a:pt x="800530" y="1011999"/>
                  <a:pt x="811600" y="1001799"/>
                  <a:pt x="811849" y="991226"/>
                </a:cubicBezTo>
                <a:close/>
                <a:moveTo>
                  <a:pt x="856876" y="991351"/>
                </a:moveTo>
                <a:cubicBezTo>
                  <a:pt x="857125" y="1001799"/>
                  <a:pt x="868195" y="1012745"/>
                  <a:pt x="878519" y="1011501"/>
                </a:cubicBezTo>
                <a:cubicBezTo>
                  <a:pt x="889465" y="1010257"/>
                  <a:pt x="896679" y="1003914"/>
                  <a:pt x="897550" y="992221"/>
                </a:cubicBezTo>
                <a:cubicBezTo>
                  <a:pt x="898421" y="980281"/>
                  <a:pt x="889838" y="971076"/>
                  <a:pt x="878022" y="970952"/>
                </a:cubicBezTo>
                <a:cubicBezTo>
                  <a:pt x="866951" y="970827"/>
                  <a:pt x="856627" y="980654"/>
                  <a:pt x="856876" y="991351"/>
                </a:cubicBezTo>
                <a:close/>
                <a:moveTo>
                  <a:pt x="987108" y="989112"/>
                </a:moveTo>
                <a:cubicBezTo>
                  <a:pt x="985864" y="977544"/>
                  <a:pt x="979022" y="971325"/>
                  <a:pt x="967455" y="970952"/>
                </a:cubicBezTo>
                <a:cubicBezTo>
                  <a:pt x="956384" y="970579"/>
                  <a:pt x="946185" y="980778"/>
                  <a:pt x="946434" y="991351"/>
                </a:cubicBezTo>
                <a:cubicBezTo>
                  <a:pt x="946682" y="1001799"/>
                  <a:pt x="957753" y="1012123"/>
                  <a:pt x="968201" y="1011501"/>
                </a:cubicBezTo>
                <a:cubicBezTo>
                  <a:pt x="979271" y="1010879"/>
                  <a:pt x="988227" y="1000431"/>
                  <a:pt x="986983" y="989112"/>
                </a:cubicBezTo>
                <a:close/>
                <a:moveTo>
                  <a:pt x="1057012" y="970952"/>
                </a:moveTo>
                <a:cubicBezTo>
                  <a:pt x="1045320" y="970952"/>
                  <a:pt x="1038603" y="977793"/>
                  <a:pt x="1036488" y="988490"/>
                </a:cubicBezTo>
                <a:cubicBezTo>
                  <a:pt x="1034374" y="998814"/>
                  <a:pt x="1044200" y="1010382"/>
                  <a:pt x="1055022" y="1011501"/>
                </a:cubicBezTo>
                <a:cubicBezTo>
                  <a:pt x="1065968" y="1012621"/>
                  <a:pt x="1076292" y="1003416"/>
                  <a:pt x="1076914" y="992097"/>
                </a:cubicBezTo>
                <a:cubicBezTo>
                  <a:pt x="1077536" y="980156"/>
                  <a:pt x="1068953" y="970952"/>
                  <a:pt x="1057137" y="970952"/>
                </a:cubicBezTo>
                <a:close/>
                <a:moveTo>
                  <a:pt x="1144331" y="971076"/>
                </a:moveTo>
                <a:cubicBezTo>
                  <a:pt x="1132638" y="972320"/>
                  <a:pt x="1126668" y="979783"/>
                  <a:pt x="1125797" y="990729"/>
                </a:cubicBezTo>
                <a:cubicBezTo>
                  <a:pt x="1124926" y="1001053"/>
                  <a:pt x="1136246" y="1011874"/>
                  <a:pt x="1146694" y="1011626"/>
                </a:cubicBezTo>
                <a:cubicBezTo>
                  <a:pt x="1157640" y="1011377"/>
                  <a:pt x="1166844" y="1001177"/>
                  <a:pt x="1166347" y="989734"/>
                </a:cubicBezTo>
                <a:cubicBezTo>
                  <a:pt x="1165725" y="977793"/>
                  <a:pt x="1156396" y="969708"/>
                  <a:pt x="1144331" y="970952"/>
                </a:cubicBezTo>
                <a:close/>
                <a:moveTo>
                  <a:pt x="1232022" y="971076"/>
                </a:moveTo>
                <a:cubicBezTo>
                  <a:pt x="1220454" y="971822"/>
                  <a:pt x="1213862" y="978290"/>
                  <a:pt x="1213116" y="989858"/>
                </a:cubicBezTo>
                <a:cubicBezTo>
                  <a:pt x="1212245" y="1001177"/>
                  <a:pt x="1221698" y="1011501"/>
                  <a:pt x="1232644" y="1011626"/>
                </a:cubicBezTo>
                <a:cubicBezTo>
                  <a:pt x="1243093" y="1011874"/>
                  <a:pt x="1253790" y="1001177"/>
                  <a:pt x="1253665" y="990729"/>
                </a:cubicBezTo>
                <a:cubicBezTo>
                  <a:pt x="1253665" y="979783"/>
                  <a:pt x="1243341" y="970205"/>
                  <a:pt x="1232022" y="970952"/>
                </a:cubicBezTo>
                <a:close/>
                <a:moveTo>
                  <a:pt x="1322326" y="971076"/>
                </a:moveTo>
                <a:cubicBezTo>
                  <a:pt x="1310758" y="971449"/>
                  <a:pt x="1303917" y="977544"/>
                  <a:pt x="1302673" y="989236"/>
                </a:cubicBezTo>
                <a:cubicBezTo>
                  <a:pt x="1301429" y="1000680"/>
                  <a:pt x="1310385" y="1011004"/>
                  <a:pt x="1321455" y="1011750"/>
                </a:cubicBezTo>
                <a:cubicBezTo>
                  <a:pt x="1331904" y="1012372"/>
                  <a:pt x="1342974" y="1002172"/>
                  <a:pt x="1343347" y="991600"/>
                </a:cubicBezTo>
                <a:cubicBezTo>
                  <a:pt x="1343596" y="981027"/>
                  <a:pt x="1333396" y="970703"/>
                  <a:pt x="1322326" y="971076"/>
                </a:cubicBezTo>
                <a:close/>
                <a:moveTo>
                  <a:pt x="1412630" y="1011874"/>
                </a:moveTo>
                <a:cubicBezTo>
                  <a:pt x="1423078" y="1011501"/>
                  <a:pt x="1433900" y="1000307"/>
                  <a:pt x="1432531" y="989983"/>
                </a:cubicBezTo>
                <a:cubicBezTo>
                  <a:pt x="1431163" y="979037"/>
                  <a:pt x="1424819" y="971947"/>
                  <a:pt x="1413127" y="971076"/>
                </a:cubicBezTo>
                <a:cubicBezTo>
                  <a:pt x="1401186" y="970330"/>
                  <a:pt x="1392106" y="979037"/>
                  <a:pt x="1391982" y="990853"/>
                </a:cubicBezTo>
                <a:cubicBezTo>
                  <a:pt x="1391982" y="1001924"/>
                  <a:pt x="1402057" y="1012123"/>
                  <a:pt x="1412630" y="1011874"/>
                </a:cubicBezTo>
                <a:close/>
                <a:moveTo>
                  <a:pt x="1518482" y="989485"/>
                </a:moveTo>
                <a:cubicBezTo>
                  <a:pt x="1517362" y="977917"/>
                  <a:pt x="1510521" y="971698"/>
                  <a:pt x="1499077" y="971200"/>
                </a:cubicBezTo>
                <a:cubicBezTo>
                  <a:pt x="1488007" y="970703"/>
                  <a:pt x="1477683" y="980778"/>
                  <a:pt x="1477932" y="991475"/>
                </a:cubicBezTo>
                <a:cubicBezTo>
                  <a:pt x="1478056" y="1001924"/>
                  <a:pt x="1489127" y="1012248"/>
                  <a:pt x="1499575" y="1011750"/>
                </a:cubicBezTo>
                <a:cubicBezTo>
                  <a:pt x="1510645" y="1011252"/>
                  <a:pt x="1519725" y="1000804"/>
                  <a:pt x="1518606" y="989485"/>
                </a:cubicBezTo>
                <a:close/>
                <a:moveTo>
                  <a:pt x="1608039" y="989361"/>
                </a:moveTo>
                <a:cubicBezTo>
                  <a:pt x="1606795" y="977793"/>
                  <a:pt x="1599954" y="971574"/>
                  <a:pt x="1588386" y="971200"/>
                </a:cubicBezTo>
                <a:cubicBezTo>
                  <a:pt x="1577316" y="970827"/>
                  <a:pt x="1567116" y="981027"/>
                  <a:pt x="1567365" y="991600"/>
                </a:cubicBezTo>
                <a:cubicBezTo>
                  <a:pt x="1567614" y="1002048"/>
                  <a:pt x="1578684" y="1012372"/>
                  <a:pt x="1589132" y="1011750"/>
                </a:cubicBezTo>
                <a:cubicBezTo>
                  <a:pt x="1600203" y="1011128"/>
                  <a:pt x="1609158" y="1000680"/>
                  <a:pt x="1607915" y="989361"/>
                </a:cubicBezTo>
                <a:close/>
                <a:moveTo>
                  <a:pt x="1697721" y="991724"/>
                </a:moveTo>
                <a:cubicBezTo>
                  <a:pt x="1697721" y="980281"/>
                  <a:pt x="1691875" y="973066"/>
                  <a:pt x="1680307" y="971325"/>
                </a:cubicBezTo>
                <a:cubicBezTo>
                  <a:pt x="1668988" y="969708"/>
                  <a:pt x="1658291" y="978166"/>
                  <a:pt x="1657171" y="989361"/>
                </a:cubicBezTo>
                <a:cubicBezTo>
                  <a:pt x="1656052" y="999809"/>
                  <a:pt x="1665754" y="1011128"/>
                  <a:pt x="1676451" y="1011874"/>
                </a:cubicBezTo>
                <a:cubicBezTo>
                  <a:pt x="1687148" y="1012621"/>
                  <a:pt x="1697721" y="1002919"/>
                  <a:pt x="1697721" y="991724"/>
                </a:cubicBezTo>
                <a:close/>
                <a:moveTo>
                  <a:pt x="1785164" y="991724"/>
                </a:moveTo>
                <a:cubicBezTo>
                  <a:pt x="1785412" y="981027"/>
                  <a:pt x="1775213" y="970952"/>
                  <a:pt x="1764018" y="971325"/>
                </a:cubicBezTo>
                <a:cubicBezTo>
                  <a:pt x="1752450" y="971822"/>
                  <a:pt x="1745609" y="977917"/>
                  <a:pt x="1744490" y="989485"/>
                </a:cubicBezTo>
                <a:cubicBezTo>
                  <a:pt x="1743370" y="1000804"/>
                  <a:pt x="1752326" y="1011252"/>
                  <a:pt x="1763396" y="1011874"/>
                </a:cubicBezTo>
                <a:cubicBezTo>
                  <a:pt x="1773845" y="1012372"/>
                  <a:pt x="1784915" y="1002172"/>
                  <a:pt x="1785164" y="991600"/>
                </a:cubicBezTo>
                <a:close/>
                <a:moveTo>
                  <a:pt x="1852332" y="971449"/>
                </a:moveTo>
                <a:cubicBezTo>
                  <a:pt x="1840764" y="972569"/>
                  <a:pt x="1834545" y="979285"/>
                  <a:pt x="1834047" y="990853"/>
                </a:cubicBezTo>
                <a:cubicBezTo>
                  <a:pt x="1833550" y="1001924"/>
                  <a:pt x="1843625" y="1012248"/>
                  <a:pt x="1854322" y="1011999"/>
                </a:cubicBezTo>
                <a:cubicBezTo>
                  <a:pt x="1864770" y="1011874"/>
                  <a:pt x="1875094" y="1000804"/>
                  <a:pt x="1874597" y="990356"/>
                </a:cubicBezTo>
                <a:cubicBezTo>
                  <a:pt x="1874099" y="979285"/>
                  <a:pt x="1863651" y="970205"/>
                  <a:pt x="1852332" y="971325"/>
                </a:cubicBezTo>
                <a:close/>
                <a:moveTo>
                  <a:pt x="1943133" y="971449"/>
                </a:moveTo>
                <a:cubicBezTo>
                  <a:pt x="1931565" y="971947"/>
                  <a:pt x="1924848" y="978166"/>
                  <a:pt x="1923729" y="989734"/>
                </a:cubicBezTo>
                <a:cubicBezTo>
                  <a:pt x="1922609" y="1001177"/>
                  <a:pt x="1931690" y="1011501"/>
                  <a:pt x="1942760" y="1011999"/>
                </a:cubicBezTo>
                <a:cubicBezTo>
                  <a:pt x="1953208" y="1012496"/>
                  <a:pt x="1964154" y="1002172"/>
                  <a:pt x="1964403" y="991724"/>
                </a:cubicBezTo>
                <a:cubicBezTo>
                  <a:pt x="1964527" y="980903"/>
                  <a:pt x="1954452" y="970952"/>
                  <a:pt x="1943257" y="971449"/>
                </a:cubicBezTo>
                <a:close/>
                <a:moveTo>
                  <a:pt x="2013162" y="992595"/>
                </a:moveTo>
                <a:cubicBezTo>
                  <a:pt x="2014033" y="1004287"/>
                  <a:pt x="2021123" y="1010506"/>
                  <a:pt x="2032068" y="1011874"/>
                </a:cubicBezTo>
                <a:cubicBezTo>
                  <a:pt x="2042392" y="1013118"/>
                  <a:pt x="2053587" y="1002421"/>
                  <a:pt x="2053836" y="991848"/>
                </a:cubicBezTo>
                <a:cubicBezTo>
                  <a:pt x="2054085" y="981151"/>
                  <a:pt x="2043885" y="971200"/>
                  <a:pt x="2032815" y="971325"/>
                </a:cubicBezTo>
                <a:cubicBezTo>
                  <a:pt x="2020998" y="971325"/>
                  <a:pt x="2012291" y="980654"/>
                  <a:pt x="2013162" y="992470"/>
                </a:cubicBezTo>
                <a:close/>
                <a:moveTo>
                  <a:pt x="2119511" y="971449"/>
                </a:moveTo>
                <a:cubicBezTo>
                  <a:pt x="2107819" y="971698"/>
                  <a:pt x="2101227" y="978539"/>
                  <a:pt x="2099237" y="989361"/>
                </a:cubicBezTo>
                <a:cubicBezTo>
                  <a:pt x="2097371" y="999685"/>
                  <a:pt x="2107322" y="1011128"/>
                  <a:pt x="2118143" y="1011999"/>
                </a:cubicBezTo>
                <a:cubicBezTo>
                  <a:pt x="2128965" y="1012869"/>
                  <a:pt x="2139289" y="1003416"/>
                  <a:pt x="2139662" y="992097"/>
                </a:cubicBezTo>
                <a:cubicBezTo>
                  <a:pt x="2140159" y="980281"/>
                  <a:pt x="2131328" y="971076"/>
                  <a:pt x="2119511" y="971325"/>
                </a:cubicBezTo>
                <a:close/>
                <a:moveTo>
                  <a:pt x="2188794" y="993341"/>
                </a:moveTo>
                <a:cubicBezTo>
                  <a:pt x="2190535" y="1004411"/>
                  <a:pt x="2197750" y="1011004"/>
                  <a:pt x="2208820" y="1011999"/>
                </a:cubicBezTo>
                <a:cubicBezTo>
                  <a:pt x="2219393" y="1012994"/>
                  <a:pt x="2229343" y="1002172"/>
                  <a:pt x="2229219" y="991102"/>
                </a:cubicBezTo>
                <a:cubicBezTo>
                  <a:pt x="2229095" y="979161"/>
                  <a:pt x="2219890" y="970703"/>
                  <a:pt x="2207949" y="971449"/>
                </a:cubicBezTo>
                <a:cubicBezTo>
                  <a:pt x="2196506" y="972071"/>
                  <a:pt x="2187053" y="982519"/>
                  <a:pt x="2188794" y="993341"/>
                </a:cubicBezTo>
                <a:close/>
                <a:moveTo>
                  <a:pt x="2297507" y="971449"/>
                </a:moveTo>
                <a:cubicBezTo>
                  <a:pt x="2285815" y="972444"/>
                  <a:pt x="2279595" y="979534"/>
                  <a:pt x="2278351" y="990480"/>
                </a:cubicBezTo>
                <a:cubicBezTo>
                  <a:pt x="2277108" y="1000804"/>
                  <a:pt x="2288053" y="1011874"/>
                  <a:pt x="2298502" y="1012123"/>
                </a:cubicBezTo>
                <a:cubicBezTo>
                  <a:pt x="2309323" y="1012248"/>
                  <a:pt x="2319025" y="1002172"/>
                  <a:pt x="2318777" y="990853"/>
                </a:cubicBezTo>
                <a:cubicBezTo>
                  <a:pt x="2318528" y="978912"/>
                  <a:pt x="2309448" y="970454"/>
                  <a:pt x="2297507" y="971325"/>
                </a:cubicBezTo>
                <a:close/>
                <a:moveTo>
                  <a:pt x="2365421" y="991102"/>
                </a:moveTo>
                <a:cubicBezTo>
                  <a:pt x="2365421" y="1002794"/>
                  <a:pt x="2372262" y="1009511"/>
                  <a:pt x="2382959" y="1011750"/>
                </a:cubicBezTo>
                <a:cubicBezTo>
                  <a:pt x="2393283" y="1013865"/>
                  <a:pt x="2404851" y="1004038"/>
                  <a:pt x="2405971" y="993217"/>
                </a:cubicBezTo>
                <a:cubicBezTo>
                  <a:pt x="2407090" y="982271"/>
                  <a:pt x="2397886" y="971947"/>
                  <a:pt x="2386567" y="971325"/>
                </a:cubicBezTo>
                <a:cubicBezTo>
                  <a:pt x="2374626" y="970703"/>
                  <a:pt x="2365421" y="979285"/>
                  <a:pt x="2365421" y="991102"/>
                </a:cubicBezTo>
                <a:close/>
                <a:moveTo>
                  <a:pt x="2474756" y="971325"/>
                </a:moveTo>
                <a:cubicBezTo>
                  <a:pt x="2463188" y="971698"/>
                  <a:pt x="2456347" y="977793"/>
                  <a:pt x="2455103" y="989485"/>
                </a:cubicBezTo>
                <a:cubicBezTo>
                  <a:pt x="2453859" y="1000928"/>
                  <a:pt x="2462815" y="1011252"/>
                  <a:pt x="2473885" y="1011999"/>
                </a:cubicBezTo>
                <a:cubicBezTo>
                  <a:pt x="2484333" y="1012621"/>
                  <a:pt x="2495404" y="1002421"/>
                  <a:pt x="2495777" y="991848"/>
                </a:cubicBezTo>
                <a:cubicBezTo>
                  <a:pt x="2496026" y="981276"/>
                  <a:pt x="2485826" y="970952"/>
                  <a:pt x="2474756" y="971325"/>
                </a:cubicBezTo>
                <a:close/>
                <a:moveTo>
                  <a:pt x="2585210" y="990231"/>
                </a:moveTo>
                <a:cubicBezTo>
                  <a:pt x="2584588" y="979161"/>
                  <a:pt x="2574264" y="970205"/>
                  <a:pt x="2562821" y="971325"/>
                </a:cubicBezTo>
                <a:cubicBezTo>
                  <a:pt x="2551253" y="972569"/>
                  <a:pt x="2545033" y="979285"/>
                  <a:pt x="2544660" y="990853"/>
                </a:cubicBezTo>
                <a:cubicBezTo>
                  <a:pt x="2544287" y="1001924"/>
                  <a:pt x="2554487" y="1012248"/>
                  <a:pt x="2565059" y="1011999"/>
                </a:cubicBezTo>
                <a:cubicBezTo>
                  <a:pt x="2575508" y="1011750"/>
                  <a:pt x="2585832" y="1000680"/>
                  <a:pt x="2585210" y="990231"/>
                </a:cubicBezTo>
                <a:close/>
                <a:moveTo>
                  <a:pt x="2630362" y="991724"/>
                </a:moveTo>
                <a:cubicBezTo>
                  <a:pt x="2630611" y="1002172"/>
                  <a:pt x="2641805" y="1012994"/>
                  <a:pt x="2652253" y="1011626"/>
                </a:cubicBezTo>
                <a:cubicBezTo>
                  <a:pt x="2663199" y="1010257"/>
                  <a:pt x="2670290" y="1003914"/>
                  <a:pt x="2671160" y="992221"/>
                </a:cubicBezTo>
                <a:cubicBezTo>
                  <a:pt x="2672031" y="980281"/>
                  <a:pt x="2663324" y="971200"/>
                  <a:pt x="2651383" y="971076"/>
                </a:cubicBezTo>
                <a:cubicBezTo>
                  <a:pt x="2640313" y="971076"/>
                  <a:pt x="2630113" y="981027"/>
                  <a:pt x="2630362" y="991600"/>
                </a:cubicBezTo>
                <a:close/>
                <a:moveTo>
                  <a:pt x="2720168" y="993092"/>
                </a:moveTo>
                <a:cubicBezTo>
                  <a:pt x="2721287" y="1003914"/>
                  <a:pt x="2732731" y="1013740"/>
                  <a:pt x="2743055" y="1011626"/>
                </a:cubicBezTo>
                <a:cubicBezTo>
                  <a:pt x="2753876" y="1009387"/>
                  <a:pt x="2760593" y="1002794"/>
                  <a:pt x="2760718" y="991102"/>
                </a:cubicBezTo>
                <a:cubicBezTo>
                  <a:pt x="2760718" y="979285"/>
                  <a:pt x="2751513" y="970703"/>
                  <a:pt x="2739572" y="971325"/>
                </a:cubicBezTo>
                <a:cubicBezTo>
                  <a:pt x="2728129" y="971947"/>
                  <a:pt x="2719049" y="982271"/>
                  <a:pt x="2720168" y="993217"/>
                </a:cubicBezTo>
                <a:close/>
                <a:moveTo>
                  <a:pt x="2829503" y="971200"/>
                </a:moveTo>
                <a:cubicBezTo>
                  <a:pt x="2817810" y="971822"/>
                  <a:pt x="2811342" y="978788"/>
                  <a:pt x="2809850" y="989734"/>
                </a:cubicBezTo>
                <a:cubicBezTo>
                  <a:pt x="2808357" y="1000058"/>
                  <a:pt x="2818805" y="1011377"/>
                  <a:pt x="2829378" y="1011874"/>
                </a:cubicBezTo>
                <a:cubicBezTo>
                  <a:pt x="2839951" y="1012372"/>
                  <a:pt x="2850151" y="1002297"/>
                  <a:pt x="2850275" y="991226"/>
                </a:cubicBezTo>
                <a:cubicBezTo>
                  <a:pt x="2850275" y="979410"/>
                  <a:pt x="2841319" y="970454"/>
                  <a:pt x="2829503" y="971076"/>
                </a:cubicBezTo>
                <a:close/>
                <a:moveTo>
                  <a:pt x="2899407" y="993092"/>
                </a:moveTo>
                <a:cubicBezTo>
                  <a:pt x="2901148" y="1004163"/>
                  <a:pt x="2908363" y="1010755"/>
                  <a:pt x="2919433" y="1011750"/>
                </a:cubicBezTo>
                <a:cubicBezTo>
                  <a:pt x="2930006" y="1012745"/>
                  <a:pt x="2939957" y="1001924"/>
                  <a:pt x="2939832" y="990853"/>
                </a:cubicBezTo>
                <a:cubicBezTo>
                  <a:pt x="2939708" y="978912"/>
                  <a:pt x="2930504" y="970454"/>
                  <a:pt x="2918563" y="971200"/>
                </a:cubicBezTo>
                <a:cubicBezTo>
                  <a:pt x="2907119" y="971822"/>
                  <a:pt x="2897666" y="982271"/>
                  <a:pt x="2899407" y="993092"/>
                </a:cubicBezTo>
                <a:close/>
                <a:moveTo>
                  <a:pt x="3027275" y="991600"/>
                </a:moveTo>
                <a:cubicBezTo>
                  <a:pt x="3027524" y="980903"/>
                  <a:pt x="3017325" y="970827"/>
                  <a:pt x="3006130" y="971200"/>
                </a:cubicBezTo>
                <a:cubicBezTo>
                  <a:pt x="2994562" y="971698"/>
                  <a:pt x="2987721" y="977793"/>
                  <a:pt x="2986601" y="989361"/>
                </a:cubicBezTo>
                <a:cubicBezTo>
                  <a:pt x="2985482" y="1000680"/>
                  <a:pt x="2994437" y="1011128"/>
                  <a:pt x="3005508" y="1011750"/>
                </a:cubicBezTo>
                <a:cubicBezTo>
                  <a:pt x="3015956" y="1012248"/>
                  <a:pt x="3027027" y="1002048"/>
                  <a:pt x="3027275" y="991475"/>
                </a:cubicBezTo>
                <a:close/>
                <a:moveTo>
                  <a:pt x="3076034" y="990978"/>
                </a:moveTo>
                <a:cubicBezTo>
                  <a:pt x="3076034" y="1002670"/>
                  <a:pt x="3082876" y="1009387"/>
                  <a:pt x="3093572" y="1011626"/>
                </a:cubicBezTo>
                <a:cubicBezTo>
                  <a:pt x="3103897" y="1013740"/>
                  <a:pt x="3115464" y="1003914"/>
                  <a:pt x="3116584" y="993092"/>
                </a:cubicBezTo>
                <a:cubicBezTo>
                  <a:pt x="3117703" y="982146"/>
                  <a:pt x="3108499" y="971822"/>
                  <a:pt x="3097180" y="971200"/>
                </a:cubicBezTo>
                <a:cubicBezTo>
                  <a:pt x="3085239" y="970579"/>
                  <a:pt x="3076034" y="979161"/>
                  <a:pt x="3076034" y="990978"/>
                </a:cubicBezTo>
                <a:close/>
                <a:moveTo>
                  <a:pt x="3186115" y="971200"/>
                </a:moveTo>
                <a:cubicBezTo>
                  <a:pt x="3174672" y="971200"/>
                  <a:pt x="3167457" y="977046"/>
                  <a:pt x="3165716" y="988614"/>
                </a:cubicBezTo>
                <a:cubicBezTo>
                  <a:pt x="3164099" y="999933"/>
                  <a:pt x="3172557" y="1010631"/>
                  <a:pt x="3183752" y="1011750"/>
                </a:cubicBezTo>
                <a:cubicBezTo>
                  <a:pt x="3194200" y="1012869"/>
                  <a:pt x="3205519" y="1003167"/>
                  <a:pt x="3206266" y="992470"/>
                </a:cubicBezTo>
                <a:cubicBezTo>
                  <a:pt x="3207012" y="981649"/>
                  <a:pt x="3197310" y="971200"/>
                  <a:pt x="3186115" y="971200"/>
                </a:cubicBezTo>
                <a:close/>
                <a:moveTo>
                  <a:pt x="3270324" y="971200"/>
                </a:moveTo>
                <a:cubicBezTo>
                  <a:pt x="3258632" y="972444"/>
                  <a:pt x="3252661" y="979783"/>
                  <a:pt x="3251666" y="990729"/>
                </a:cubicBezTo>
                <a:cubicBezTo>
                  <a:pt x="3250671" y="1001177"/>
                  <a:pt x="3261866" y="1011874"/>
                  <a:pt x="3272439" y="1011750"/>
                </a:cubicBezTo>
                <a:cubicBezTo>
                  <a:pt x="3283385" y="1011750"/>
                  <a:pt x="3292713" y="1001302"/>
                  <a:pt x="3292216" y="990107"/>
                </a:cubicBezTo>
                <a:cubicBezTo>
                  <a:pt x="3291719" y="978166"/>
                  <a:pt x="3282390" y="969957"/>
                  <a:pt x="3270448" y="971200"/>
                </a:cubicBezTo>
                <a:close/>
                <a:moveTo>
                  <a:pt x="3360504" y="971200"/>
                </a:moveTo>
                <a:cubicBezTo>
                  <a:pt x="3348811" y="972071"/>
                  <a:pt x="3342592" y="979161"/>
                  <a:pt x="3341224" y="990107"/>
                </a:cubicBezTo>
                <a:cubicBezTo>
                  <a:pt x="3339980" y="1000431"/>
                  <a:pt x="3350677" y="1011626"/>
                  <a:pt x="3361250" y="1011874"/>
                </a:cubicBezTo>
                <a:cubicBezTo>
                  <a:pt x="3371823" y="1012123"/>
                  <a:pt x="3381898" y="1001924"/>
                  <a:pt x="3381773" y="990853"/>
                </a:cubicBezTo>
                <a:cubicBezTo>
                  <a:pt x="3381773" y="979037"/>
                  <a:pt x="3372444" y="970330"/>
                  <a:pt x="3360628" y="971200"/>
                </a:cubicBezTo>
                <a:close/>
                <a:moveTo>
                  <a:pt x="3471082" y="989485"/>
                </a:moveTo>
                <a:cubicBezTo>
                  <a:pt x="3469962" y="977917"/>
                  <a:pt x="3463121" y="971698"/>
                  <a:pt x="3451678" y="971200"/>
                </a:cubicBezTo>
                <a:cubicBezTo>
                  <a:pt x="3440608" y="970703"/>
                  <a:pt x="3430284" y="980778"/>
                  <a:pt x="3430532" y="991475"/>
                </a:cubicBezTo>
                <a:cubicBezTo>
                  <a:pt x="3430657" y="1001924"/>
                  <a:pt x="3441727" y="1012248"/>
                  <a:pt x="3452175" y="1011750"/>
                </a:cubicBezTo>
                <a:cubicBezTo>
                  <a:pt x="3463246" y="1011252"/>
                  <a:pt x="3472326" y="1000804"/>
                  <a:pt x="3471206" y="989485"/>
                </a:cubicBezTo>
                <a:close/>
                <a:moveTo>
                  <a:pt x="3558649" y="991724"/>
                </a:moveTo>
                <a:cubicBezTo>
                  <a:pt x="3558898" y="981027"/>
                  <a:pt x="3548698" y="970827"/>
                  <a:pt x="3537628" y="971200"/>
                </a:cubicBezTo>
                <a:cubicBezTo>
                  <a:pt x="3526060" y="971574"/>
                  <a:pt x="3519219" y="977668"/>
                  <a:pt x="3517975" y="989361"/>
                </a:cubicBezTo>
                <a:cubicBezTo>
                  <a:pt x="3516731" y="1000804"/>
                  <a:pt x="3525687" y="1011128"/>
                  <a:pt x="3536757" y="1011874"/>
                </a:cubicBezTo>
                <a:cubicBezTo>
                  <a:pt x="3547206" y="1012496"/>
                  <a:pt x="3558276" y="1002297"/>
                  <a:pt x="3558649" y="991848"/>
                </a:cubicBezTo>
                <a:close/>
                <a:moveTo>
                  <a:pt x="3627186" y="971200"/>
                </a:moveTo>
                <a:cubicBezTo>
                  <a:pt x="3615618" y="971574"/>
                  <a:pt x="3608777" y="977668"/>
                  <a:pt x="3607533" y="989361"/>
                </a:cubicBezTo>
                <a:cubicBezTo>
                  <a:pt x="3606289" y="1000804"/>
                  <a:pt x="3615244" y="1011128"/>
                  <a:pt x="3626315" y="1011874"/>
                </a:cubicBezTo>
                <a:cubicBezTo>
                  <a:pt x="3636763" y="1012496"/>
                  <a:pt x="3647833" y="1002297"/>
                  <a:pt x="3648206" y="991724"/>
                </a:cubicBezTo>
                <a:cubicBezTo>
                  <a:pt x="3648455" y="981151"/>
                  <a:pt x="3638256" y="970827"/>
                  <a:pt x="3627186" y="971200"/>
                </a:cubicBezTo>
                <a:close/>
                <a:moveTo>
                  <a:pt x="3715872" y="971200"/>
                </a:moveTo>
                <a:cubicBezTo>
                  <a:pt x="3704304" y="972071"/>
                  <a:pt x="3697836" y="978539"/>
                  <a:pt x="3697090" y="990107"/>
                </a:cubicBezTo>
                <a:cubicBezTo>
                  <a:pt x="3696344" y="1001426"/>
                  <a:pt x="3705921" y="1011626"/>
                  <a:pt x="3716867" y="1011750"/>
                </a:cubicBezTo>
                <a:cubicBezTo>
                  <a:pt x="3727316" y="1011750"/>
                  <a:pt x="3738013" y="1001177"/>
                  <a:pt x="3737764" y="990729"/>
                </a:cubicBezTo>
                <a:cubicBezTo>
                  <a:pt x="3737515" y="979783"/>
                  <a:pt x="3727316" y="970330"/>
                  <a:pt x="3715997" y="971200"/>
                </a:cubicBezTo>
                <a:close/>
                <a:moveTo>
                  <a:pt x="3827197" y="989983"/>
                </a:moveTo>
                <a:cubicBezTo>
                  <a:pt x="3826575" y="978912"/>
                  <a:pt x="3816127" y="969957"/>
                  <a:pt x="3804683" y="971200"/>
                </a:cubicBezTo>
                <a:cubicBezTo>
                  <a:pt x="3793116" y="972444"/>
                  <a:pt x="3786896" y="979285"/>
                  <a:pt x="3786523" y="990853"/>
                </a:cubicBezTo>
                <a:cubicBezTo>
                  <a:pt x="3786150" y="1001924"/>
                  <a:pt x="3796349" y="1012123"/>
                  <a:pt x="3807047" y="1011874"/>
                </a:cubicBezTo>
                <a:cubicBezTo>
                  <a:pt x="3817495" y="1011626"/>
                  <a:pt x="3827819" y="1000431"/>
                  <a:pt x="3827073" y="989983"/>
                </a:cubicBezTo>
                <a:close/>
                <a:moveTo>
                  <a:pt x="6463170" y="971076"/>
                </a:moveTo>
                <a:cubicBezTo>
                  <a:pt x="6451602" y="971449"/>
                  <a:pt x="6444761" y="977544"/>
                  <a:pt x="6443518" y="989236"/>
                </a:cubicBezTo>
                <a:cubicBezTo>
                  <a:pt x="6442274" y="1000680"/>
                  <a:pt x="6451230" y="1011004"/>
                  <a:pt x="6462299" y="1011750"/>
                </a:cubicBezTo>
                <a:cubicBezTo>
                  <a:pt x="6472748" y="1012372"/>
                  <a:pt x="6483819" y="1002172"/>
                  <a:pt x="6484191" y="991600"/>
                </a:cubicBezTo>
                <a:cubicBezTo>
                  <a:pt x="6484440" y="981027"/>
                  <a:pt x="6474241" y="970703"/>
                  <a:pt x="6463170" y="971076"/>
                </a:cubicBezTo>
                <a:close/>
                <a:moveTo>
                  <a:pt x="6551111" y="971076"/>
                </a:moveTo>
                <a:cubicBezTo>
                  <a:pt x="6539543" y="972320"/>
                  <a:pt x="6533324" y="979161"/>
                  <a:pt x="6532951" y="990729"/>
                </a:cubicBezTo>
                <a:cubicBezTo>
                  <a:pt x="6532577" y="1001799"/>
                  <a:pt x="6542777" y="1012123"/>
                  <a:pt x="6553350" y="1011750"/>
                </a:cubicBezTo>
                <a:cubicBezTo>
                  <a:pt x="6563798" y="1011501"/>
                  <a:pt x="6574122" y="1000431"/>
                  <a:pt x="6573500" y="989983"/>
                </a:cubicBezTo>
                <a:cubicBezTo>
                  <a:pt x="6572878" y="978912"/>
                  <a:pt x="6562430" y="969957"/>
                  <a:pt x="6551111" y="971200"/>
                </a:cubicBezTo>
                <a:close/>
                <a:moveTo>
                  <a:pt x="6643032" y="1011750"/>
                </a:moveTo>
                <a:cubicBezTo>
                  <a:pt x="6653480" y="1011377"/>
                  <a:pt x="6664302" y="1000182"/>
                  <a:pt x="6662933" y="989858"/>
                </a:cubicBezTo>
                <a:cubicBezTo>
                  <a:pt x="6661565" y="978912"/>
                  <a:pt x="6655221" y="971822"/>
                  <a:pt x="6643529" y="970952"/>
                </a:cubicBezTo>
                <a:cubicBezTo>
                  <a:pt x="6631588" y="970205"/>
                  <a:pt x="6622508" y="978912"/>
                  <a:pt x="6622383" y="990729"/>
                </a:cubicBezTo>
                <a:cubicBezTo>
                  <a:pt x="6622383" y="1001799"/>
                  <a:pt x="6632459" y="1011999"/>
                  <a:pt x="6643032" y="1011750"/>
                </a:cubicBezTo>
                <a:close/>
                <a:moveTo>
                  <a:pt x="6752739" y="991351"/>
                </a:moveTo>
                <a:cubicBezTo>
                  <a:pt x="6752988" y="980654"/>
                  <a:pt x="6742789" y="970579"/>
                  <a:pt x="6731594" y="970952"/>
                </a:cubicBezTo>
                <a:cubicBezTo>
                  <a:pt x="6720026" y="971449"/>
                  <a:pt x="6713185" y="977544"/>
                  <a:pt x="6712065" y="989112"/>
                </a:cubicBezTo>
                <a:cubicBezTo>
                  <a:pt x="6710946" y="1000431"/>
                  <a:pt x="6719902" y="1010879"/>
                  <a:pt x="6730972" y="1011501"/>
                </a:cubicBezTo>
                <a:cubicBezTo>
                  <a:pt x="6741420" y="1011999"/>
                  <a:pt x="6752490" y="1001799"/>
                  <a:pt x="6752739" y="991226"/>
                </a:cubicBezTo>
                <a:close/>
                <a:moveTo>
                  <a:pt x="6838441" y="991351"/>
                </a:moveTo>
                <a:cubicBezTo>
                  <a:pt x="6838441" y="979907"/>
                  <a:pt x="6832595" y="972693"/>
                  <a:pt x="6821027" y="970952"/>
                </a:cubicBezTo>
                <a:cubicBezTo>
                  <a:pt x="6809708" y="969335"/>
                  <a:pt x="6799010" y="977793"/>
                  <a:pt x="6797891" y="988988"/>
                </a:cubicBezTo>
                <a:cubicBezTo>
                  <a:pt x="6796772" y="999436"/>
                  <a:pt x="6806474" y="1010755"/>
                  <a:pt x="6817171" y="1011501"/>
                </a:cubicBezTo>
                <a:cubicBezTo>
                  <a:pt x="6827868" y="1012248"/>
                  <a:pt x="6838441" y="1002545"/>
                  <a:pt x="6838441" y="991351"/>
                </a:cubicBezTo>
                <a:close/>
                <a:moveTo>
                  <a:pt x="6905982" y="970952"/>
                </a:moveTo>
                <a:cubicBezTo>
                  <a:pt x="6894290" y="972195"/>
                  <a:pt x="6888319" y="979659"/>
                  <a:pt x="6887449" y="990605"/>
                </a:cubicBezTo>
                <a:cubicBezTo>
                  <a:pt x="6886578" y="1000928"/>
                  <a:pt x="6897897" y="1011750"/>
                  <a:pt x="6908346" y="1011501"/>
                </a:cubicBezTo>
                <a:cubicBezTo>
                  <a:pt x="6919292" y="1011252"/>
                  <a:pt x="6928496" y="1001053"/>
                  <a:pt x="6927998" y="989609"/>
                </a:cubicBezTo>
                <a:cubicBezTo>
                  <a:pt x="6927376" y="977668"/>
                  <a:pt x="6918047" y="969583"/>
                  <a:pt x="6905982" y="970827"/>
                </a:cubicBezTo>
                <a:close/>
                <a:moveTo>
                  <a:pt x="7017431" y="988739"/>
                </a:moveTo>
                <a:cubicBezTo>
                  <a:pt x="7016063" y="977171"/>
                  <a:pt x="7009097" y="971076"/>
                  <a:pt x="6997530" y="970827"/>
                </a:cubicBezTo>
                <a:cubicBezTo>
                  <a:pt x="6986459" y="970579"/>
                  <a:pt x="6976384" y="980903"/>
                  <a:pt x="6976758" y="991600"/>
                </a:cubicBezTo>
                <a:cubicBezTo>
                  <a:pt x="6977130" y="1002172"/>
                  <a:pt x="6988450" y="1012248"/>
                  <a:pt x="6998898" y="1011501"/>
                </a:cubicBezTo>
                <a:cubicBezTo>
                  <a:pt x="7009968" y="1010755"/>
                  <a:pt x="7018800" y="1000182"/>
                  <a:pt x="7017431" y="988863"/>
                </a:cubicBezTo>
                <a:close/>
                <a:moveTo>
                  <a:pt x="7064325" y="992097"/>
                </a:moveTo>
                <a:cubicBezTo>
                  <a:pt x="7065195" y="1003789"/>
                  <a:pt x="7072410" y="1010009"/>
                  <a:pt x="7083356" y="1011377"/>
                </a:cubicBezTo>
                <a:cubicBezTo>
                  <a:pt x="7093679" y="1012621"/>
                  <a:pt x="7104750" y="1001675"/>
                  <a:pt x="7104999" y="991226"/>
                </a:cubicBezTo>
                <a:cubicBezTo>
                  <a:pt x="7105247" y="980529"/>
                  <a:pt x="7094924" y="970703"/>
                  <a:pt x="7083853" y="970827"/>
                </a:cubicBezTo>
                <a:cubicBezTo>
                  <a:pt x="7071912" y="971076"/>
                  <a:pt x="7063329" y="980156"/>
                  <a:pt x="7064325" y="992097"/>
                </a:cubicBezTo>
                <a:close/>
                <a:moveTo>
                  <a:pt x="7194556" y="991226"/>
                </a:moveTo>
                <a:cubicBezTo>
                  <a:pt x="7194805" y="980529"/>
                  <a:pt x="7184605" y="970454"/>
                  <a:pt x="7173411" y="970827"/>
                </a:cubicBezTo>
                <a:cubicBezTo>
                  <a:pt x="7161843" y="971325"/>
                  <a:pt x="7155001" y="977420"/>
                  <a:pt x="7153882" y="988988"/>
                </a:cubicBezTo>
                <a:cubicBezTo>
                  <a:pt x="7152762" y="1000307"/>
                  <a:pt x="7161718" y="1010755"/>
                  <a:pt x="7172788" y="1011377"/>
                </a:cubicBezTo>
                <a:cubicBezTo>
                  <a:pt x="7183237" y="1011874"/>
                  <a:pt x="7194307" y="1001675"/>
                  <a:pt x="7194556" y="991102"/>
                </a:cubicBezTo>
                <a:close/>
                <a:moveTo>
                  <a:pt x="7262967" y="970827"/>
                </a:moveTo>
                <a:cubicBezTo>
                  <a:pt x="7251400" y="971325"/>
                  <a:pt x="7244683" y="977544"/>
                  <a:pt x="7243563" y="989112"/>
                </a:cubicBezTo>
                <a:cubicBezTo>
                  <a:pt x="7242444" y="1000555"/>
                  <a:pt x="7251524" y="1010879"/>
                  <a:pt x="7262595" y="1011377"/>
                </a:cubicBezTo>
                <a:cubicBezTo>
                  <a:pt x="7273043" y="1011874"/>
                  <a:pt x="7284113" y="1001550"/>
                  <a:pt x="7284238" y="991102"/>
                </a:cubicBezTo>
                <a:cubicBezTo>
                  <a:pt x="7284487" y="980405"/>
                  <a:pt x="7274162" y="970330"/>
                  <a:pt x="7263092" y="970827"/>
                </a:cubicBezTo>
                <a:close/>
                <a:moveTo>
                  <a:pt x="7350411" y="970827"/>
                </a:moveTo>
                <a:cubicBezTo>
                  <a:pt x="7338594" y="970827"/>
                  <a:pt x="7332002" y="977420"/>
                  <a:pt x="7329639" y="988241"/>
                </a:cubicBezTo>
                <a:cubicBezTo>
                  <a:pt x="7327400" y="998565"/>
                  <a:pt x="7337101" y="1010133"/>
                  <a:pt x="7347923" y="1011377"/>
                </a:cubicBezTo>
                <a:cubicBezTo>
                  <a:pt x="7358744" y="1012621"/>
                  <a:pt x="7369193" y="1003541"/>
                  <a:pt x="7369939" y="992221"/>
                </a:cubicBezTo>
                <a:cubicBezTo>
                  <a:pt x="7370686" y="980281"/>
                  <a:pt x="7362352" y="970952"/>
                  <a:pt x="7350411" y="970952"/>
                </a:cubicBezTo>
                <a:close/>
                <a:moveTo>
                  <a:pt x="7419072" y="992719"/>
                </a:moveTo>
                <a:cubicBezTo>
                  <a:pt x="7420812" y="1003789"/>
                  <a:pt x="7428027" y="1010382"/>
                  <a:pt x="7439097" y="1011377"/>
                </a:cubicBezTo>
                <a:cubicBezTo>
                  <a:pt x="7449670" y="1012372"/>
                  <a:pt x="7459621" y="1001550"/>
                  <a:pt x="7459497" y="990480"/>
                </a:cubicBezTo>
                <a:cubicBezTo>
                  <a:pt x="7459372" y="978539"/>
                  <a:pt x="7450168" y="970081"/>
                  <a:pt x="7438227" y="970827"/>
                </a:cubicBezTo>
                <a:cubicBezTo>
                  <a:pt x="7426783" y="971449"/>
                  <a:pt x="7417330" y="981897"/>
                  <a:pt x="7419072" y="992719"/>
                </a:cubicBezTo>
                <a:close/>
                <a:moveTo>
                  <a:pt x="7548930" y="988739"/>
                </a:moveTo>
                <a:cubicBezTo>
                  <a:pt x="7547561" y="977171"/>
                  <a:pt x="7540596" y="971076"/>
                  <a:pt x="7529028" y="970827"/>
                </a:cubicBezTo>
                <a:cubicBezTo>
                  <a:pt x="7517957" y="970579"/>
                  <a:pt x="7507882" y="980903"/>
                  <a:pt x="7508256" y="991600"/>
                </a:cubicBezTo>
                <a:cubicBezTo>
                  <a:pt x="7508628" y="1002172"/>
                  <a:pt x="7519948" y="1012248"/>
                  <a:pt x="7530396" y="1011501"/>
                </a:cubicBezTo>
                <a:cubicBezTo>
                  <a:pt x="7541466" y="1010755"/>
                  <a:pt x="7550298" y="1000182"/>
                  <a:pt x="7548930" y="988863"/>
                </a:cubicBezTo>
                <a:close/>
                <a:moveTo>
                  <a:pt x="7617839" y="970827"/>
                </a:moveTo>
                <a:cubicBezTo>
                  <a:pt x="7606147" y="971449"/>
                  <a:pt x="7599679" y="978415"/>
                  <a:pt x="7598186" y="989361"/>
                </a:cubicBezTo>
                <a:cubicBezTo>
                  <a:pt x="7596693" y="999685"/>
                  <a:pt x="7607142" y="1011004"/>
                  <a:pt x="7617715" y="1011501"/>
                </a:cubicBezTo>
                <a:cubicBezTo>
                  <a:pt x="7628288" y="1011999"/>
                  <a:pt x="7638487" y="1001924"/>
                  <a:pt x="7638611" y="990853"/>
                </a:cubicBezTo>
                <a:cubicBezTo>
                  <a:pt x="7638611" y="979037"/>
                  <a:pt x="7629656" y="970081"/>
                  <a:pt x="7617839" y="970703"/>
                </a:cubicBezTo>
                <a:close/>
                <a:moveTo>
                  <a:pt x="7725930" y="991226"/>
                </a:moveTo>
                <a:cubicBezTo>
                  <a:pt x="7726179" y="980529"/>
                  <a:pt x="7715979" y="970454"/>
                  <a:pt x="7704784" y="970827"/>
                </a:cubicBezTo>
                <a:cubicBezTo>
                  <a:pt x="7693217" y="971325"/>
                  <a:pt x="7686375" y="977420"/>
                  <a:pt x="7685256" y="988988"/>
                </a:cubicBezTo>
                <a:cubicBezTo>
                  <a:pt x="7684137" y="1000307"/>
                  <a:pt x="7693092" y="1010755"/>
                  <a:pt x="7704162" y="1011377"/>
                </a:cubicBezTo>
                <a:cubicBezTo>
                  <a:pt x="7714611" y="1011874"/>
                  <a:pt x="7725681" y="1001675"/>
                  <a:pt x="7725930" y="991102"/>
                </a:cubicBezTo>
                <a:close/>
                <a:moveTo>
                  <a:pt x="7815487" y="991351"/>
                </a:moveTo>
                <a:cubicBezTo>
                  <a:pt x="7815860" y="980778"/>
                  <a:pt x="7805537" y="970454"/>
                  <a:pt x="7794591" y="970827"/>
                </a:cubicBezTo>
                <a:cubicBezTo>
                  <a:pt x="7783023" y="971200"/>
                  <a:pt x="7776181" y="977295"/>
                  <a:pt x="7774938" y="988863"/>
                </a:cubicBezTo>
                <a:cubicBezTo>
                  <a:pt x="7773694" y="1000307"/>
                  <a:pt x="7782525" y="1010755"/>
                  <a:pt x="7793720" y="1011377"/>
                </a:cubicBezTo>
                <a:cubicBezTo>
                  <a:pt x="7804168" y="1011999"/>
                  <a:pt x="7815363" y="1001799"/>
                  <a:pt x="7815612" y="991351"/>
                </a:cubicBezTo>
                <a:close/>
                <a:moveTo>
                  <a:pt x="7864246" y="991848"/>
                </a:moveTo>
                <a:cubicBezTo>
                  <a:pt x="7865117" y="1003541"/>
                  <a:pt x="7872207" y="1009760"/>
                  <a:pt x="7883153" y="1011128"/>
                </a:cubicBezTo>
                <a:cubicBezTo>
                  <a:pt x="7893477" y="1012372"/>
                  <a:pt x="7904672" y="1001675"/>
                  <a:pt x="7904921" y="991102"/>
                </a:cubicBezTo>
                <a:cubicBezTo>
                  <a:pt x="7905169" y="980405"/>
                  <a:pt x="7894970" y="970454"/>
                  <a:pt x="7883899" y="970579"/>
                </a:cubicBezTo>
                <a:cubicBezTo>
                  <a:pt x="7872083" y="970579"/>
                  <a:pt x="7863376" y="979907"/>
                  <a:pt x="7864246" y="991724"/>
                </a:cubicBezTo>
                <a:close/>
                <a:moveTo>
                  <a:pt x="7949948" y="991102"/>
                </a:moveTo>
                <a:cubicBezTo>
                  <a:pt x="7950196" y="1001550"/>
                  <a:pt x="7961267" y="1012496"/>
                  <a:pt x="7971591" y="1011252"/>
                </a:cubicBezTo>
                <a:cubicBezTo>
                  <a:pt x="7982537" y="1010009"/>
                  <a:pt x="7989751" y="1003665"/>
                  <a:pt x="7990621" y="991973"/>
                </a:cubicBezTo>
                <a:cubicBezTo>
                  <a:pt x="7991492" y="980032"/>
                  <a:pt x="7982910" y="970827"/>
                  <a:pt x="7971094" y="970703"/>
                </a:cubicBezTo>
                <a:cubicBezTo>
                  <a:pt x="7960023" y="970579"/>
                  <a:pt x="7949699" y="980405"/>
                  <a:pt x="7949948" y="991102"/>
                </a:cubicBezTo>
                <a:close/>
                <a:moveTo>
                  <a:pt x="8080179" y="989983"/>
                </a:moveTo>
                <a:cubicBezTo>
                  <a:pt x="8079557" y="978415"/>
                  <a:pt x="8073089" y="971822"/>
                  <a:pt x="8061521" y="970827"/>
                </a:cubicBezTo>
                <a:cubicBezTo>
                  <a:pt x="8050202" y="969957"/>
                  <a:pt x="8039878" y="979161"/>
                  <a:pt x="8039506" y="990231"/>
                </a:cubicBezTo>
                <a:cubicBezTo>
                  <a:pt x="8039132" y="1000680"/>
                  <a:pt x="8049704" y="1011501"/>
                  <a:pt x="8060153" y="1011501"/>
                </a:cubicBezTo>
                <a:cubicBezTo>
                  <a:pt x="8070975" y="1011501"/>
                  <a:pt x="8080677" y="1001177"/>
                  <a:pt x="8080054" y="989983"/>
                </a:cubicBezTo>
                <a:close/>
                <a:moveTo>
                  <a:pt x="8148466" y="970827"/>
                </a:moveTo>
                <a:cubicBezTo>
                  <a:pt x="8136774" y="971698"/>
                  <a:pt x="8130555" y="978912"/>
                  <a:pt x="8129311" y="989858"/>
                </a:cubicBezTo>
                <a:cubicBezTo>
                  <a:pt x="8128068" y="1000182"/>
                  <a:pt x="8138889" y="1011377"/>
                  <a:pt x="8149462" y="1011501"/>
                </a:cubicBezTo>
                <a:cubicBezTo>
                  <a:pt x="8160159" y="1011750"/>
                  <a:pt x="8169986" y="1001426"/>
                  <a:pt x="8169861" y="990356"/>
                </a:cubicBezTo>
                <a:cubicBezTo>
                  <a:pt x="8169612" y="978415"/>
                  <a:pt x="8160532" y="969957"/>
                  <a:pt x="8148591" y="970827"/>
                </a:cubicBezTo>
                <a:close/>
                <a:moveTo>
                  <a:pt x="3912774" y="991226"/>
                </a:moveTo>
                <a:cubicBezTo>
                  <a:pt x="3912774" y="979783"/>
                  <a:pt x="3906928" y="972569"/>
                  <a:pt x="3895360" y="970827"/>
                </a:cubicBezTo>
                <a:cubicBezTo>
                  <a:pt x="3884041" y="969210"/>
                  <a:pt x="3873344" y="977668"/>
                  <a:pt x="3872224" y="988863"/>
                </a:cubicBezTo>
                <a:cubicBezTo>
                  <a:pt x="3871105" y="999312"/>
                  <a:pt x="3880807" y="1010631"/>
                  <a:pt x="3891504" y="1011377"/>
                </a:cubicBezTo>
                <a:cubicBezTo>
                  <a:pt x="3902201" y="1012123"/>
                  <a:pt x="3912774" y="1002421"/>
                  <a:pt x="3912774" y="991226"/>
                </a:cubicBezTo>
                <a:close/>
                <a:moveTo>
                  <a:pt x="8235661" y="970827"/>
                </a:moveTo>
                <a:cubicBezTo>
                  <a:pt x="8224093" y="971449"/>
                  <a:pt x="8217501" y="977793"/>
                  <a:pt x="8216506" y="989485"/>
                </a:cubicBezTo>
                <a:cubicBezTo>
                  <a:pt x="8215635" y="1000804"/>
                  <a:pt x="8224839" y="1011128"/>
                  <a:pt x="8235910" y="1011501"/>
                </a:cubicBezTo>
                <a:cubicBezTo>
                  <a:pt x="8246358" y="1011874"/>
                  <a:pt x="8257180" y="1001302"/>
                  <a:pt x="8257180" y="990853"/>
                </a:cubicBezTo>
                <a:cubicBezTo>
                  <a:pt x="8257180" y="980032"/>
                  <a:pt x="8246856" y="970330"/>
                  <a:pt x="8235661" y="970952"/>
                </a:cubicBezTo>
                <a:close/>
                <a:moveTo>
                  <a:pt x="8346737" y="991226"/>
                </a:moveTo>
                <a:cubicBezTo>
                  <a:pt x="8346986" y="980529"/>
                  <a:pt x="8336786" y="970454"/>
                  <a:pt x="8325715" y="970827"/>
                </a:cubicBezTo>
                <a:cubicBezTo>
                  <a:pt x="8314148" y="971325"/>
                  <a:pt x="8307307" y="977420"/>
                  <a:pt x="8306188" y="988988"/>
                </a:cubicBezTo>
                <a:cubicBezTo>
                  <a:pt x="8305068" y="1000431"/>
                  <a:pt x="8314023" y="1010755"/>
                  <a:pt x="8325094" y="1011377"/>
                </a:cubicBezTo>
                <a:cubicBezTo>
                  <a:pt x="8335542" y="1011999"/>
                  <a:pt x="8346613" y="1001675"/>
                  <a:pt x="8346861" y="991226"/>
                </a:cubicBezTo>
                <a:close/>
                <a:moveTo>
                  <a:pt x="8416144" y="1011626"/>
                </a:moveTo>
                <a:cubicBezTo>
                  <a:pt x="8426592" y="1011252"/>
                  <a:pt x="8437414" y="1000058"/>
                  <a:pt x="8436046" y="989734"/>
                </a:cubicBezTo>
                <a:cubicBezTo>
                  <a:pt x="8434677" y="978788"/>
                  <a:pt x="8428333" y="971698"/>
                  <a:pt x="8416641" y="970827"/>
                </a:cubicBezTo>
                <a:cubicBezTo>
                  <a:pt x="8404700" y="970081"/>
                  <a:pt x="8395620" y="978788"/>
                  <a:pt x="8395496" y="990605"/>
                </a:cubicBezTo>
                <a:cubicBezTo>
                  <a:pt x="8395496" y="1001675"/>
                  <a:pt x="8405571" y="1011874"/>
                  <a:pt x="8416144" y="1011626"/>
                </a:cubicBezTo>
                <a:close/>
                <a:moveTo>
                  <a:pt x="8504333" y="970952"/>
                </a:moveTo>
                <a:cubicBezTo>
                  <a:pt x="8492765" y="971574"/>
                  <a:pt x="8486173" y="977917"/>
                  <a:pt x="8485177" y="989609"/>
                </a:cubicBezTo>
                <a:cubicBezTo>
                  <a:pt x="8484306" y="1000928"/>
                  <a:pt x="8493512" y="1011252"/>
                  <a:pt x="8504581" y="1011626"/>
                </a:cubicBezTo>
                <a:cubicBezTo>
                  <a:pt x="8515030" y="1011999"/>
                  <a:pt x="8525851" y="1001426"/>
                  <a:pt x="8525851" y="990978"/>
                </a:cubicBezTo>
                <a:cubicBezTo>
                  <a:pt x="8525851" y="980156"/>
                  <a:pt x="8515527" y="970454"/>
                  <a:pt x="8504333" y="971076"/>
                </a:cubicBezTo>
                <a:close/>
                <a:moveTo>
                  <a:pt x="8570879" y="991475"/>
                </a:moveTo>
                <a:cubicBezTo>
                  <a:pt x="8571128" y="1001924"/>
                  <a:pt x="8582322" y="1012745"/>
                  <a:pt x="8592771" y="1011377"/>
                </a:cubicBezTo>
                <a:cubicBezTo>
                  <a:pt x="8603717" y="1010009"/>
                  <a:pt x="8610807" y="1003665"/>
                  <a:pt x="8611678" y="991973"/>
                </a:cubicBezTo>
                <a:cubicBezTo>
                  <a:pt x="8612548" y="980032"/>
                  <a:pt x="8603841" y="970952"/>
                  <a:pt x="8591900" y="970827"/>
                </a:cubicBezTo>
                <a:cubicBezTo>
                  <a:pt x="8580830" y="970827"/>
                  <a:pt x="8570630" y="980778"/>
                  <a:pt x="8570879" y="991351"/>
                </a:cubicBezTo>
                <a:close/>
                <a:moveTo>
                  <a:pt x="8680090" y="970952"/>
                </a:moveTo>
                <a:cubicBezTo>
                  <a:pt x="8668397" y="971822"/>
                  <a:pt x="8662178" y="978912"/>
                  <a:pt x="8660809" y="989858"/>
                </a:cubicBezTo>
                <a:cubicBezTo>
                  <a:pt x="8659566" y="1000182"/>
                  <a:pt x="8670263" y="1011377"/>
                  <a:pt x="8680836" y="1011626"/>
                </a:cubicBezTo>
                <a:cubicBezTo>
                  <a:pt x="8691408" y="1011874"/>
                  <a:pt x="8701483" y="1001675"/>
                  <a:pt x="8701359" y="990605"/>
                </a:cubicBezTo>
                <a:cubicBezTo>
                  <a:pt x="8701359" y="978788"/>
                  <a:pt x="8692030" y="970081"/>
                  <a:pt x="8680213" y="970952"/>
                </a:cubicBezTo>
                <a:close/>
                <a:moveTo>
                  <a:pt x="8790667" y="989112"/>
                </a:moveTo>
                <a:cubicBezTo>
                  <a:pt x="8789424" y="977544"/>
                  <a:pt x="8782583" y="971325"/>
                  <a:pt x="8771015" y="970952"/>
                </a:cubicBezTo>
                <a:cubicBezTo>
                  <a:pt x="8759945" y="970579"/>
                  <a:pt x="8749745" y="980778"/>
                  <a:pt x="8749994" y="991351"/>
                </a:cubicBezTo>
                <a:cubicBezTo>
                  <a:pt x="8750242" y="1001799"/>
                  <a:pt x="8761313" y="1012123"/>
                  <a:pt x="8771761" y="1011501"/>
                </a:cubicBezTo>
                <a:cubicBezTo>
                  <a:pt x="8782831" y="1010879"/>
                  <a:pt x="8791787" y="1000431"/>
                  <a:pt x="8790544" y="989112"/>
                </a:cubicBezTo>
                <a:close/>
                <a:moveTo>
                  <a:pt x="8837561" y="993092"/>
                </a:moveTo>
                <a:cubicBezTo>
                  <a:pt x="8838929" y="1004785"/>
                  <a:pt x="8846517" y="1010631"/>
                  <a:pt x="8857339" y="1011501"/>
                </a:cubicBezTo>
                <a:cubicBezTo>
                  <a:pt x="8867787" y="1012372"/>
                  <a:pt x="8878360" y="1000804"/>
                  <a:pt x="8877986" y="990356"/>
                </a:cubicBezTo>
                <a:cubicBezTo>
                  <a:pt x="8877613" y="979285"/>
                  <a:pt x="8867414" y="970330"/>
                  <a:pt x="8855970" y="970952"/>
                </a:cubicBezTo>
                <a:cubicBezTo>
                  <a:pt x="8844029" y="971698"/>
                  <a:pt x="8836068" y="981027"/>
                  <a:pt x="8837436" y="993092"/>
                </a:cubicBezTo>
                <a:close/>
                <a:moveTo>
                  <a:pt x="8967668" y="991351"/>
                </a:moveTo>
                <a:cubicBezTo>
                  <a:pt x="8967917" y="980654"/>
                  <a:pt x="8957717" y="970579"/>
                  <a:pt x="8946523" y="970952"/>
                </a:cubicBezTo>
                <a:cubicBezTo>
                  <a:pt x="8934955" y="971449"/>
                  <a:pt x="8928114" y="977544"/>
                  <a:pt x="8926994" y="989112"/>
                </a:cubicBezTo>
                <a:cubicBezTo>
                  <a:pt x="8925874" y="1000431"/>
                  <a:pt x="8934830" y="1010879"/>
                  <a:pt x="8945901" y="1011501"/>
                </a:cubicBezTo>
                <a:cubicBezTo>
                  <a:pt x="8956349" y="1011999"/>
                  <a:pt x="8967419" y="1001799"/>
                  <a:pt x="8967668" y="991226"/>
                </a:cubicBezTo>
                <a:close/>
                <a:moveTo>
                  <a:pt x="9016427" y="991848"/>
                </a:moveTo>
                <a:cubicBezTo>
                  <a:pt x="9017173" y="1003541"/>
                  <a:pt x="9024139" y="1009884"/>
                  <a:pt x="9035085" y="1011377"/>
                </a:cubicBezTo>
                <a:cubicBezTo>
                  <a:pt x="9045409" y="1012869"/>
                  <a:pt x="9056728" y="1002172"/>
                  <a:pt x="9057101" y="991724"/>
                </a:cubicBezTo>
                <a:cubicBezTo>
                  <a:pt x="9057474" y="981151"/>
                  <a:pt x="9047399" y="970952"/>
                  <a:pt x="9036328" y="970952"/>
                </a:cubicBezTo>
                <a:cubicBezTo>
                  <a:pt x="9024512" y="970952"/>
                  <a:pt x="9015681" y="980032"/>
                  <a:pt x="9016303" y="991848"/>
                </a:cubicBezTo>
                <a:close/>
                <a:moveTo>
                  <a:pt x="9102502" y="992843"/>
                </a:moveTo>
                <a:cubicBezTo>
                  <a:pt x="9104243" y="1003914"/>
                  <a:pt x="9111458" y="1010506"/>
                  <a:pt x="9122527" y="1011501"/>
                </a:cubicBezTo>
                <a:cubicBezTo>
                  <a:pt x="9133101" y="1012496"/>
                  <a:pt x="9143176" y="1001675"/>
                  <a:pt x="9143051" y="990605"/>
                </a:cubicBezTo>
                <a:cubicBezTo>
                  <a:pt x="9142927" y="978788"/>
                  <a:pt x="9133722" y="970205"/>
                  <a:pt x="9121781" y="970952"/>
                </a:cubicBezTo>
                <a:cubicBezTo>
                  <a:pt x="9110338" y="971574"/>
                  <a:pt x="9100884" y="982022"/>
                  <a:pt x="9102502" y="992843"/>
                </a:cubicBezTo>
                <a:close/>
                <a:moveTo>
                  <a:pt x="3981435" y="970952"/>
                </a:moveTo>
                <a:cubicBezTo>
                  <a:pt x="3969743" y="971698"/>
                  <a:pt x="3963399" y="978664"/>
                  <a:pt x="3961906" y="989609"/>
                </a:cubicBezTo>
                <a:cubicBezTo>
                  <a:pt x="3960414" y="999933"/>
                  <a:pt x="3971111" y="1011252"/>
                  <a:pt x="3981559" y="1011626"/>
                </a:cubicBezTo>
                <a:cubicBezTo>
                  <a:pt x="3992132" y="1012123"/>
                  <a:pt x="4002331" y="1001924"/>
                  <a:pt x="4002331" y="990853"/>
                </a:cubicBezTo>
                <a:cubicBezTo>
                  <a:pt x="4002331" y="979037"/>
                  <a:pt x="3993252" y="970205"/>
                  <a:pt x="3981435" y="970827"/>
                </a:cubicBezTo>
                <a:close/>
                <a:moveTo>
                  <a:pt x="9232360" y="990107"/>
                </a:moveTo>
                <a:cubicBezTo>
                  <a:pt x="9231738" y="978539"/>
                  <a:pt x="9225270" y="971947"/>
                  <a:pt x="9213702" y="970952"/>
                </a:cubicBezTo>
                <a:cubicBezTo>
                  <a:pt x="9202383" y="970081"/>
                  <a:pt x="9192059" y="979285"/>
                  <a:pt x="9191686" y="990356"/>
                </a:cubicBezTo>
                <a:cubicBezTo>
                  <a:pt x="9191313" y="1000804"/>
                  <a:pt x="9201885" y="1011626"/>
                  <a:pt x="9212334" y="1011626"/>
                </a:cubicBezTo>
                <a:cubicBezTo>
                  <a:pt x="9223155" y="1011626"/>
                  <a:pt x="9232858" y="1001302"/>
                  <a:pt x="9232235" y="990107"/>
                </a:cubicBezTo>
                <a:close/>
                <a:moveTo>
                  <a:pt x="9281368" y="992719"/>
                </a:moveTo>
                <a:cubicBezTo>
                  <a:pt x="9282487" y="1003541"/>
                  <a:pt x="9293931" y="1013367"/>
                  <a:pt x="9304255" y="1011252"/>
                </a:cubicBezTo>
                <a:cubicBezTo>
                  <a:pt x="9315076" y="1009138"/>
                  <a:pt x="9321793" y="1002421"/>
                  <a:pt x="9321917" y="990729"/>
                </a:cubicBezTo>
                <a:cubicBezTo>
                  <a:pt x="9321917" y="978912"/>
                  <a:pt x="9312713" y="970330"/>
                  <a:pt x="9300772" y="970952"/>
                </a:cubicBezTo>
                <a:cubicBezTo>
                  <a:pt x="9289328" y="971574"/>
                  <a:pt x="9280249" y="981897"/>
                  <a:pt x="9281368" y="992843"/>
                </a:cubicBezTo>
                <a:close/>
                <a:moveTo>
                  <a:pt x="9391697" y="970827"/>
                </a:moveTo>
                <a:cubicBezTo>
                  <a:pt x="9380005" y="970827"/>
                  <a:pt x="9373289" y="977668"/>
                  <a:pt x="9371174" y="988366"/>
                </a:cubicBezTo>
                <a:cubicBezTo>
                  <a:pt x="9369059" y="998690"/>
                  <a:pt x="9378886" y="1010257"/>
                  <a:pt x="9389708" y="1011377"/>
                </a:cubicBezTo>
                <a:cubicBezTo>
                  <a:pt x="9400653" y="1012496"/>
                  <a:pt x="9410977" y="1003292"/>
                  <a:pt x="9411599" y="991973"/>
                </a:cubicBezTo>
                <a:cubicBezTo>
                  <a:pt x="9412221" y="980032"/>
                  <a:pt x="9403639" y="970827"/>
                  <a:pt x="9391822" y="970827"/>
                </a:cubicBezTo>
                <a:close/>
                <a:moveTo>
                  <a:pt x="9477274" y="970827"/>
                </a:moveTo>
                <a:cubicBezTo>
                  <a:pt x="9465707" y="971449"/>
                  <a:pt x="9459115" y="977793"/>
                  <a:pt x="9458119" y="989485"/>
                </a:cubicBezTo>
                <a:cubicBezTo>
                  <a:pt x="9457249" y="1000804"/>
                  <a:pt x="9466453" y="1011128"/>
                  <a:pt x="9477523" y="1011501"/>
                </a:cubicBezTo>
                <a:cubicBezTo>
                  <a:pt x="9487971" y="1011874"/>
                  <a:pt x="9498793" y="1001302"/>
                  <a:pt x="9498793" y="990853"/>
                </a:cubicBezTo>
                <a:cubicBezTo>
                  <a:pt x="9498793" y="980032"/>
                  <a:pt x="9488469" y="970330"/>
                  <a:pt x="9477274" y="970952"/>
                </a:cubicBezTo>
                <a:close/>
                <a:moveTo>
                  <a:pt x="9547552" y="991226"/>
                </a:moveTo>
                <a:cubicBezTo>
                  <a:pt x="9548050" y="1002794"/>
                  <a:pt x="9555015" y="1009387"/>
                  <a:pt x="9565961" y="1011128"/>
                </a:cubicBezTo>
                <a:cubicBezTo>
                  <a:pt x="9576285" y="1012745"/>
                  <a:pt x="9587604" y="1002421"/>
                  <a:pt x="9588350" y="991848"/>
                </a:cubicBezTo>
                <a:cubicBezTo>
                  <a:pt x="9588972" y="981151"/>
                  <a:pt x="9579146" y="970952"/>
                  <a:pt x="9567952" y="970703"/>
                </a:cubicBezTo>
                <a:cubicBezTo>
                  <a:pt x="9556135" y="970454"/>
                  <a:pt x="9547054" y="979534"/>
                  <a:pt x="9547552" y="991351"/>
                </a:cubicBezTo>
                <a:close/>
                <a:moveTo>
                  <a:pt x="9657633" y="970703"/>
                </a:moveTo>
                <a:cubicBezTo>
                  <a:pt x="9646190" y="970703"/>
                  <a:pt x="9638975" y="976549"/>
                  <a:pt x="9637234" y="988117"/>
                </a:cubicBezTo>
                <a:cubicBezTo>
                  <a:pt x="9635617" y="999436"/>
                  <a:pt x="9644076" y="1010133"/>
                  <a:pt x="9655270" y="1011252"/>
                </a:cubicBezTo>
                <a:cubicBezTo>
                  <a:pt x="9665719" y="1012372"/>
                  <a:pt x="9677037" y="1002670"/>
                  <a:pt x="9677784" y="991973"/>
                </a:cubicBezTo>
                <a:cubicBezTo>
                  <a:pt x="9678530" y="981151"/>
                  <a:pt x="9668828" y="970703"/>
                  <a:pt x="9657633" y="970703"/>
                </a:cubicBezTo>
                <a:close/>
                <a:moveTo>
                  <a:pt x="9744081" y="970703"/>
                </a:moveTo>
                <a:cubicBezTo>
                  <a:pt x="9732389" y="970703"/>
                  <a:pt x="9725672" y="977295"/>
                  <a:pt x="9723309" y="988117"/>
                </a:cubicBezTo>
                <a:cubicBezTo>
                  <a:pt x="9721070" y="998441"/>
                  <a:pt x="9730772" y="1010009"/>
                  <a:pt x="9741593" y="1011252"/>
                </a:cubicBezTo>
                <a:cubicBezTo>
                  <a:pt x="9752539" y="1012496"/>
                  <a:pt x="9762863" y="1003416"/>
                  <a:pt x="9763610" y="991973"/>
                </a:cubicBezTo>
                <a:cubicBezTo>
                  <a:pt x="9764356" y="980032"/>
                  <a:pt x="9756022" y="970827"/>
                  <a:pt x="9744081" y="970703"/>
                </a:cubicBezTo>
                <a:close/>
                <a:moveTo>
                  <a:pt x="9833639" y="970703"/>
                </a:moveTo>
                <a:cubicBezTo>
                  <a:pt x="9821822" y="970703"/>
                  <a:pt x="9815229" y="977295"/>
                  <a:pt x="9812866" y="988117"/>
                </a:cubicBezTo>
                <a:cubicBezTo>
                  <a:pt x="9810627" y="998441"/>
                  <a:pt x="9820329" y="1010009"/>
                  <a:pt x="9831151" y="1011252"/>
                </a:cubicBezTo>
                <a:cubicBezTo>
                  <a:pt x="9841972" y="1012496"/>
                  <a:pt x="9852421" y="1003416"/>
                  <a:pt x="9853167" y="992097"/>
                </a:cubicBezTo>
                <a:cubicBezTo>
                  <a:pt x="9853914" y="980156"/>
                  <a:pt x="9845579" y="970827"/>
                  <a:pt x="9833639" y="970827"/>
                </a:cubicBezTo>
                <a:close/>
                <a:moveTo>
                  <a:pt x="9901926" y="991226"/>
                </a:moveTo>
                <a:cubicBezTo>
                  <a:pt x="9902175" y="1001675"/>
                  <a:pt x="9913369" y="1012496"/>
                  <a:pt x="9923818" y="1011128"/>
                </a:cubicBezTo>
                <a:cubicBezTo>
                  <a:pt x="9934764" y="1009760"/>
                  <a:pt x="9941854" y="1003416"/>
                  <a:pt x="9942724" y="991724"/>
                </a:cubicBezTo>
                <a:cubicBezTo>
                  <a:pt x="9943595" y="979783"/>
                  <a:pt x="9934888" y="970703"/>
                  <a:pt x="9922947" y="970579"/>
                </a:cubicBezTo>
                <a:cubicBezTo>
                  <a:pt x="9911877" y="970579"/>
                  <a:pt x="9901677" y="980529"/>
                  <a:pt x="9901926" y="991102"/>
                </a:cubicBezTo>
                <a:close/>
                <a:moveTo>
                  <a:pt x="10030167" y="991226"/>
                </a:moveTo>
                <a:cubicBezTo>
                  <a:pt x="10030540" y="980654"/>
                  <a:pt x="10020217" y="970330"/>
                  <a:pt x="10009271" y="970703"/>
                </a:cubicBezTo>
                <a:cubicBezTo>
                  <a:pt x="9997703" y="971076"/>
                  <a:pt x="9990862" y="977171"/>
                  <a:pt x="9989618" y="988739"/>
                </a:cubicBezTo>
                <a:cubicBezTo>
                  <a:pt x="9988374" y="1000182"/>
                  <a:pt x="9997205" y="1010631"/>
                  <a:pt x="10008400" y="1011252"/>
                </a:cubicBezTo>
                <a:cubicBezTo>
                  <a:pt x="10018849" y="1011874"/>
                  <a:pt x="10030043" y="1001675"/>
                  <a:pt x="10030292" y="991226"/>
                </a:cubicBezTo>
                <a:close/>
                <a:moveTo>
                  <a:pt x="10186395" y="970827"/>
                </a:moveTo>
                <a:cubicBezTo>
                  <a:pt x="10174827" y="972195"/>
                  <a:pt x="10168733" y="979161"/>
                  <a:pt x="10168484" y="990729"/>
                </a:cubicBezTo>
                <a:cubicBezTo>
                  <a:pt x="10168235" y="1001799"/>
                  <a:pt x="10178683" y="1011999"/>
                  <a:pt x="10189256" y="1011501"/>
                </a:cubicBezTo>
                <a:cubicBezTo>
                  <a:pt x="10199829" y="1011004"/>
                  <a:pt x="10209904" y="999809"/>
                  <a:pt x="10209158" y="989361"/>
                </a:cubicBezTo>
                <a:cubicBezTo>
                  <a:pt x="10208412" y="978290"/>
                  <a:pt x="10197838" y="969459"/>
                  <a:pt x="10186520" y="970827"/>
                </a:cubicBezTo>
                <a:close/>
                <a:moveTo>
                  <a:pt x="10276201" y="970827"/>
                </a:moveTo>
                <a:cubicBezTo>
                  <a:pt x="10264633" y="972071"/>
                  <a:pt x="10258414" y="978912"/>
                  <a:pt x="10258041" y="990480"/>
                </a:cubicBezTo>
                <a:cubicBezTo>
                  <a:pt x="10257668" y="1001550"/>
                  <a:pt x="10267867" y="1011874"/>
                  <a:pt x="10278441" y="1011501"/>
                </a:cubicBezTo>
                <a:cubicBezTo>
                  <a:pt x="10288889" y="1011252"/>
                  <a:pt x="10299213" y="1000182"/>
                  <a:pt x="10298591" y="989734"/>
                </a:cubicBezTo>
                <a:cubicBezTo>
                  <a:pt x="10297968" y="978664"/>
                  <a:pt x="10287520" y="969708"/>
                  <a:pt x="10276201" y="970952"/>
                </a:cubicBezTo>
                <a:close/>
                <a:moveTo>
                  <a:pt x="10364390" y="970703"/>
                </a:moveTo>
                <a:cubicBezTo>
                  <a:pt x="10352698" y="970952"/>
                  <a:pt x="10346106" y="977793"/>
                  <a:pt x="10344116" y="988614"/>
                </a:cubicBezTo>
                <a:cubicBezTo>
                  <a:pt x="10342250" y="998938"/>
                  <a:pt x="10352201" y="1010382"/>
                  <a:pt x="10363022" y="1011252"/>
                </a:cubicBezTo>
                <a:cubicBezTo>
                  <a:pt x="10373844" y="1012123"/>
                  <a:pt x="10384168" y="1002670"/>
                  <a:pt x="10384541" y="991351"/>
                </a:cubicBezTo>
                <a:cubicBezTo>
                  <a:pt x="10385038" y="979534"/>
                  <a:pt x="10376207" y="970330"/>
                  <a:pt x="10364390" y="970579"/>
                </a:cubicBezTo>
                <a:close/>
                <a:moveTo>
                  <a:pt x="10473974" y="988614"/>
                </a:moveTo>
                <a:cubicBezTo>
                  <a:pt x="10472606" y="977046"/>
                  <a:pt x="10465640" y="970952"/>
                  <a:pt x="10454073" y="970703"/>
                </a:cubicBezTo>
                <a:cubicBezTo>
                  <a:pt x="10443002" y="970454"/>
                  <a:pt x="10432927" y="980778"/>
                  <a:pt x="10433300" y="991475"/>
                </a:cubicBezTo>
                <a:cubicBezTo>
                  <a:pt x="10433673" y="1002048"/>
                  <a:pt x="10444992" y="1012123"/>
                  <a:pt x="10455441" y="1011377"/>
                </a:cubicBezTo>
                <a:cubicBezTo>
                  <a:pt x="10466511" y="1010631"/>
                  <a:pt x="10475342" y="1000058"/>
                  <a:pt x="10473974" y="988739"/>
                </a:cubicBezTo>
                <a:close/>
                <a:moveTo>
                  <a:pt x="10523231" y="992595"/>
                </a:moveTo>
                <a:cubicBezTo>
                  <a:pt x="10524972" y="1003665"/>
                  <a:pt x="10532186" y="1010257"/>
                  <a:pt x="10543257" y="1011252"/>
                </a:cubicBezTo>
                <a:cubicBezTo>
                  <a:pt x="10553829" y="1012248"/>
                  <a:pt x="10563904" y="1001426"/>
                  <a:pt x="10563780" y="990356"/>
                </a:cubicBezTo>
                <a:cubicBezTo>
                  <a:pt x="10563656" y="978539"/>
                  <a:pt x="10554452" y="969957"/>
                  <a:pt x="10542510" y="970703"/>
                </a:cubicBezTo>
                <a:cubicBezTo>
                  <a:pt x="10531067" y="971325"/>
                  <a:pt x="10521614" y="981773"/>
                  <a:pt x="10523231" y="992595"/>
                </a:cubicBezTo>
                <a:close/>
                <a:moveTo>
                  <a:pt x="10630451" y="970703"/>
                </a:moveTo>
                <a:cubicBezTo>
                  <a:pt x="10618883" y="970952"/>
                  <a:pt x="10611918" y="976922"/>
                  <a:pt x="10610425" y="988490"/>
                </a:cubicBezTo>
                <a:cubicBezTo>
                  <a:pt x="10609056" y="999933"/>
                  <a:pt x="10617639" y="1010382"/>
                  <a:pt x="10628834" y="1011252"/>
                </a:cubicBezTo>
                <a:cubicBezTo>
                  <a:pt x="10639282" y="1012123"/>
                  <a:pt x="10650477" y="1002172"/>
                  <a:pt x="10650974" y="991600"/>
                </a:cubicBezTo>
                <a:cubicBezTo>
                  <a:pt x="10651472" y="980903"/>
                  <a:pt x="10641521" y="970579"/>
                  <a:pt x="10630326" y="970703"/>
                </a:cubicBezTo>
                <a:close/>
                <a:moveTo>
                  <a:pt x="10718764" y="970703"/>
                </a:moveTo>
                <a:cubicBezTo>
                  <a:pt x="10707196" y="971574"/>
                  <a:pt x="10700728" y="978042"/>
                  <a:pt x="10699982" y="989609"/>
                </a:cubicBezTo>
                <a:cubicBezTo>
                  <a:pt x="10699235" y="1000928"/>
                  <a:pt x="10708813" y="1011128"/>
                  <a:pt x="10719759" y="1011252"/>
                </a:cubicBezTo>
                <a:cubicBezTo>
                  <a:pt x="10730207" y="1011252"/>
                  <a:pt x="10740905" y="1000680"/>
                  <a:pt x="10740656" y="990231"/>
                </a:cubicBezTo>
                <a:cubicBezTo>
                  <a:pt x="10740407" y="979285"/>
                  <a:pt x="10730207" y="969832"/>
                  <a:pt x="10718889" y="970703"/>
                </a:cubicBezTo>
                <a:close/>
                <a:moveTo>
                  <a:pt x="10830214" y="991102"/>
                </a:moveTo>
                <a:cubicBezTo>
                  <a:pt x="10830463" y="980405"/>
                  <a:pt x="10820263" y="970205"/>
                  <a:pt x="10809192" y="970579"/>
                </a:cubicBezTo>
                <a:cubicBezTo>
                  <a:pt x="10797625" y="970952"/>
                  <a:pt x="10790784" y="977046"/>
                  <a:pt x="10789539" y="988739"/>
                </a:cubicBezTo>
                <a:cubicBezTo>
                  <a:pt x="10788296" y="1000182"/>
                  <a:pt x="10797251" y="1010506"/>
                  <a:pt x="10808322" y="1011252"/>
                </a:cubicBezTo>
                <a:cubicBezTo>
                  <a:pt x="10818770" y="1011874"/>
                  <a:pt x="10829840" y="1001675"/>
                  <a:pt x="10830214" y="991226"/>
                </a:cubicBezTo>
                <a:close/>
                <a:moveTo>
                  <a:pt x="10896387" y="970579"/>
                </a:moveTo>
                <a:cubicBezTo>
                  <a:pt x="10884694" y="970579"/>
                  <a:pt x="10877977" y="977171"/>
                  <a:pt x="10875614" y="987992"/>
                </a:cubicBezTo>
                <a:cubicBezTo>
                  <a:pt x="10873375" y="998316"/>
                  <a:pt x="10883077" y="1009884"/>
                  <a:pt x="10893899" y="1011128"/>
                </a:cubicBezTo>
                <a:cubicBezTo>
                  <a:pt x="10904845" y="1012372"/>
                  <a:pt x="10915169" y="1003292"/>
                  <a:pt x="10915915" y="991848"/>
                </a:cubicBezTo>
                <a:cubicBezTo>
                  <a:pt x="10916662" y="979907"/>
                  <a:pt x="10908327" y="970703"/>
                  <a:pt x="10896387" y="970579"/>
                </a:cubicBezTo>
                <a:close/>
                <a:moveTo>
                  <a:pt x="10983332" y="970703"/>
                </a:moveTo>
                <a:cubicBezTo>
                  <a:pt x="10971640" y="972071"/>
                  <a:pt x="10965793" y="979659"/>
                  <a:pt x="10964923" y="990480"/>
                </a:cubicBezTo>
                <a:cubicBezTo>
                  <a:pt x="10964052" y="1000928"/>
                  <a:pt x="10975620" y="1011501"/>
                  <a:pt x="10986068" y="1011128"/>
                </a:cubicBezTo>
                <a:cubicBezTo>
                  <a:pt x="10997014" y="1010755"/>
                  <a:pt x="11006095" y="1000555"/>
                  <a:pt x="11005472" y="989112"/>
                </a:cubicBezTo>
                <a:cubicBezTo>
                  <a:pt x="11004726" y="977171"/>
                  <a:pt x="10995273" y="969210"/>
                  <a:pt x="10983332" y="970579"/>
                </a:cubicBezTo>
                <a:close/>
                <a:moveTo>
                  <a:pt x="11075501" y="970579"/>
                </a:moveTo>
                <a:cubicBezTo>
                  <a:pt x="11063809" y="970579"/>
                  <a:pt x="11057092" y="977171"/>
                  <a:pt x="11054729" y="987992"/>
                </a:cubicBezTo>
                <a:cubicBezTo>
                  <a:pt x="11052490" y="998316"/>
                  <a:pt x="11062192" y="1009884"/>
                  <a:pt x="11073014" y="1011128"/>
                </a:cubicBezTo>
                <a:cubicBezTo>
                  <a:pt x="11083959" y="1012372"/>
                  <a:pt x="11094283" y="1003292"/>
                  <a:pt x="11095030" y="991848"/>
                </a:cubicBezTo>
                <a:cubicBezTo>
                  <a:pt x="11095776" y="979907"/>
                  <a:pt x="11087442" y="970703"/>
                  <a:pt x="11075501" y="970579"/>
                </a:cubicBezTo>
                <a:close/>
                <a:moveTo>
                  <a:pt x="11161824" y="970579"/>
                </a:moveTo>
                <a:cubicBezTo>
                  <a:pt x="11150257" y="970827"/>
                  <a:pt x="11143291" y="976798"/>
                  <a:pt x="11141799" y="988366"/>
                </a:cubicBezTo>
                <a:cubicBezTo>
                  <a:pt x="11140431" y="999809"/>
                  <a:pt x="11149013" y="1010257"/>
                  <a:pt x="11160207" y="1011128"/>
                </a:cubicBezTo>
                <a:cubicBezTo>
                  <a:pt x="11170656" y="1011999"/>
                  <a:pt x="11181851" y="1002048"/>
                  <a:pt x="11182348" y="991475"/>
                </a:cubicBezTo>
                <a:cubicBezTo>
                  <a:pt x="11182846" y="980778"/>
                  <a:pt x="11172895" y="970454"/>
                  <a:pt x="11161700" y="970579"/>
                </a:cubicBezTo>
                <a:close/>
                <a:moveTo>
                  <a:pt x="11271906" y="989609"/>
                </a:moveTo>
                <a:cubicBezTo>
                  <a:pt x="11271283" y="978539"/>
                  <a:pt x="11260960" y="969583"/>
                  <a:pt x="11249516" y="970703"/>
                </a:cubicBezTo>
                <a:cubicBezTo>
                  <a:pt x="11237948" y="971947"/>
                  <a:pt x="11231729" y="978664"/>
                  <a:pt x="11231356" y="990231"/>
                </a:cubicBezTo>
                <a:cubicBezTo>
                  <a:pt x="11230983" y="1001302"/>
                  <a:pt x="11241182" y="1011626"/>
                  <a:pt x="11251756" y="1011377"/>
                </a:cubicBezTo>
                <a:cubicBezTo>
                  <a:pt x="11262203" y="1011128"/>
                  <a:pt x="11272528" y="1000058"/>
                  <a:pt x="11271906" y="989609"/>
                </a:cubicBezTo>
                <a:close/>
                <a:moveTo>
                  <a:pt x="11340442" y="970703"/>
                </a:moveTo>
                <a:cubicBezTo>
                  <a:pt x="11328874" y="971200"/>
                  <a:pt x="11322157" y="977420"/>
                  <a:pt x="11321037" y="988988"/>
                </a:cubicBezTo>
                <a:cubicBezTo>
                  <a:pt x="11319918" y="1000431"/>
                  <a:pt x="11328998" y="1010755"/>
                  <a:pt x="11340069" y="1011252"/>
                </a:cubicBezTo>
                <a:cubicBezTo>
                  <a:pt x="11350517" y="1011750"/>
                  <a:pt x="11361463" y="1001426"/>
                  <a:pt x="11361712" y="990978"/>
                </a:cubicBezTo>
                <a:cubicBezTo>
                  <a:pt x="11361836" y="980156"/>
                  <a:pt x="11351761" y="970205"/>
                  <a:pt x="11340566" y="970703"/>
                </a:cubicBezTo>
                <a:close/>
                <a:moveTo>
                  <a:pt x="11410471" y="991226"/>
                </a:moveTo>
                <a:cubicBezTo>
                  <a:pt x="11410969" y="1002794"/>
                  <a:pt x="11417934" y="1009387"/>
                  <a:pt x="11428880" y="1011128"/>
                </a:cubicBezTo>
                <a:cubicBezTo>
                  <a:pt x="11439203" y="1012745"/>
                  <a:pt x="11450523" y="1002421"/>
                  <a:pt x="11451269" y="991848"/>
                </a:cubicBezTo>
                <a:cubicBezTo>
                  <a:pt x="11451891" y="981151"/>
                  <a:pt x="11442065" y="970952"/>
                  <a:pt x="11430870" y="970703"/>
                </a:cubicBezTo>
                <a:cubicBezTo>
                  <a:pt x="11419053" y="970454"/>
                  <a:pt x="11409973" y="979534"/>
                  <a:pt x="11410471" y="991351"/>
                </a:cubicBezTo>
                <a:close/>
                <a:moveTo>
                  <a:pt x="11516944" y="970703"/>
                </a:moveTo>
                <a:cubicBezTo>
                  <a:pt x="11505253" y="970952"/>
                  <a:pt x="11498660" y="977793"/>
                  <a:pt x="11496670" y="988614"/>
                </a:cubicBezTo>
                <a:cubicBezTo>
                  <a:pt x="11494804" y="998938"/>
                  <a:pt x="11504755" y="1010382"/>
                  <a:pt x="11515576" y="1011252"/>
                </a:cubicBezTo>
                <a:cubicBezTo>
                  <a:pt x="11526398" y="1012123"/>
                  <a:pt x="11536722" y="1002670"/>
                  <a:pt x="11537095" y="991351"/>
                </a:cubicBezTo>
                <a:cubicBezTo>
                  <a:pt x="11537593" y="979534"/>
                  <a:pt x="11528761" y="970330"/>
                  <a:pt x="11516944" y="970579"/>
                </a:cubicBezTo>
                <a:close/>
                <a:moveTo>
                  <a:pt x="11586103" y="992595"/>
                </a:moveTo>
                <a:cubicBezTo>
                  <a:pt x="11587222" y="1003416"/>
                  <a:pt x="11598666" y="1013243"/>
                  <a:pt x="11608990" y="1011128"/>
                </a:cubicBezTo>
                <a:cubicBezTo>
                  <a:pt x="11619811" y="1009014"/>
                  <a:pt x="11626528" y="1002297"/>
                  <a:pt x="11626652" y="990605"/>
                </a:cubicBezTo>
                <a:cubicBezTo>
                  <a:pt x="11626652" y="978788"/>
                  <a:pt x="11617448" y="970205"/>
                  <a:pt x="11605507" y="970827"/>
                </a:cubicBezTo>
                <a:cubicBezTo>
                  <a:pt x="11594063" y="971449"/>
                  <a:pt x="11584983" y="981773"/>
                  <a:pt x="11586103" y="992719"/>
                </a:cubicBezTo>
                <a:close/>
                <a:moveTo>
                  <a:pt x="11696059" y="970703"/>
                </a:moveTo>
                <a:cubicBezTo>
                  <a:pt x="11684367" y="970952"/>
                  <a:pt x="11677775" y="977793"/>
                  <a:pt x="11675785" y="988614"/>
                </a:cubicBezTo>
                <a:cubicBezTo>
                  <a:pt x="11673919" y="998938"/>
                  <a:pt x="11683870" y="1010382"/>
                  <a:pt x="11694691" y="1011252"/>
                </a:cubicBezTo>
                <a:cubicBezTo>
                  <a:pt x="11705513" y="1012123"/>
                  <a:pt x="11715837" y="1002670"/>
                  <a:pt x="11716210" y="991351"/>
                </a:cubicBezTo>
                <a:cubicBezTo>
                  <a:pt x="11716708" y="979534"/>
                  <a:pt x="11707876" y="970330"/>
                  <a:pt x="11696059" y="970579"/>
                </a:cubicBezTo>
                <a:close/>
                <a:moveTo>
                  <a:pt x="11803404" y="989609"/>
                </a:moveTo>
                <a:cubicBezTo>
                  <a:pt x="11802782" y="978539"/>
                  <a:pt x="11792334" y="969583"/>
                  <a:pt x="11780890" y="970827"/>
                </a:cubicBezTo>
                <a:cubicBezTo>
                  <a:pt x="11769323" y="972071"/>
                  <a:pt x="11763103" y="978912"/>
                  <a:pt x="11762730" y="990480"/>
                </a:cubicBezTo>
                <a:cubicBezTo>
                  <a:pt x="11762357" y="1001550"/>
                  <a:pt x="11772557" y="1011750"/>
                  <a:pt x="11783254" y="1011501"/>
                </a:cubicBezTo>
                <a:cubicBezTo>
                  <a:pt x="11793702" y="1011252"/>
                  <a:pt x="11803901" y="1000058"/>
                  <a:pt x="11803279" y="989609"/>
                </a:cubicBezTo>
                <a:close/>
                <a:moveTo>
                  <a:pt x="11872065" y="970703"/>
                </a:moveTo>
                <a:cubicBezTo>
                  <a:pt x="11860497" y="971076"/>
                  <a:pt x="11853655" y="977171"/>
                  <a:pt x="11852412" y="988863"/>
                </a:cubicBezTo>
                <a:cubicBezTo>
                  <a:pt x="11851168" y="1000307"/>
                  <a:pt x="11860124" y="1010631"/>
                  <a:pt x="11871194" y="1011377"/>
                </a:cubicBezTo>
                <a:cubicBezTo>
                  <a:pt x="11881642" y="1011999"/>
                  <a:pt x="11892713" y="1001799"/>
                  <a:pt x="11893086" y="991226"/>
                </a:cubicBezTo>
                <a:cubicBezTo>
                  <a:pt x="11893334" y="980654"/>
                  <a:pt x="11883135" y="970330"/>
                  <a:pt x="11872065" y="970703"/>
                </a:cubicBezTo>
                <a:close/>
                <a:moveTo>
                  <a:pt x="11982643" y="991102"/>
                </a:moveTo>
                <a:cubicBezTo>
                  <a:pt x="11982892" y="980405"/>
                  <a:pt x="11972692" y="970330"/>
                  <a:pt x="11961498" y="970703"/>
                </a:cubicBezTo>
                <a:cubicBezTo>
                  <a:pt x="11949930" y="971200"/>
                  <a:pt x="11943088" y="977295"/>
                  <a:pt x="11941969" y="988863"/>
                </a:cubicBezTo>
                <a:cubicBezTo>
                  <a:pt x="11940850" y="1000182"/>
                  <a:pt x="11949806" y="1010631"/>
                  <a:pt x="11960875" y="1011252"/>
                </a:cubicBezTo>
                <a:cubicBezTo>
                  <a:pt x="11971324" y="1011750"/>
                  <a:pt x="11982395" y="1001550"/>
                  <a:pt x="11982643" y="990978"/>
                </a:cubicBezTo>
                <a:close/>
                <a:moveTo>
                  <a:pt x="4091764" y="990231"/>
                </a:moveTo>
                <a:cubicBezTo>
                  <a:pt x="4091267" y="978664"/>
                  <a:pt x="4085048" y="971947"/>
                  <a:pt x="4073480" y="970827"/>
                </a:cubicBezTo>
                <a:cubicBezTo>
                  <a:pt x="4062037" y="969708"/>
                  <a:pt x="4051712" y="978788"/>
                  <a:pt x="4051215" y="989858"/>
                </a:cubicBezTo>
                <a:cubicBezTo>
                  <a:pt x="4050717" y="1000307"/>
                  <a:pt x="4061041" y="1011377"/>
                  <a:pt x="4071490" y="1011501"/>
                </a:cubicBezTo>
                <a:cubicBezTo>
                  <a:pt x="4082187" y="1011750"/>
                  <a:pt x="4092262" y="1001426"/>
                  <a:pt x="4091764" y="990356"/>
                </a:cubicBezTo>
                <a:close/>
                <a:moveTo>
                  <a:pt x="4179207" y="991102"/>
                </a:moveTo>
                <a:cubicBezTo>
                  <a:pt x="4179456" y="980405"/>
                  <a:pt x="4169257" y="970330"/>
                  <a:pt x="4158186" y="970703"/>
                </a:cubicBezTo>
                <a:cubicBezTo>
                  <a:pt x="4146618" y="971200"/>
                  <a:pt x="4139777" y="977295"/>
                  <a:pt x="4138658" y="988863"/>
                </a:cubicBezTo>
                <a:cubicBezTo>
                  <a:pt x="4137539" y="1000307"/>
                  <a:pt x="4146494" y="1010631"/>
                  <a:pt x="4157564" y="1011252"/>
                </a:cubicBezTo>
                <a:cubicBezTo>
                  <a:pt x="4168013" y="1011874"/>
                  <a:pt x="4179083" y="1001550"/>
                  <a:pt x="4179332" y="991102"/>
                </a:cubicBezTo>
                <a:close/>
                <a:moveTo>
                  <a:pt x="4247744" y="970703"/>
                </a:moveTo>
                <a:cubicBezTo>
                  <a:pt x="4236176" y="971076"/>
                  <a:pt x="4229335" y="977171"/>
                  <a:pt x="4228091" y="988863"/>
                </a:cubicBezTo>
                <a:cubicBezTo>
                  <a:pt x="4226847" y="1000307"/>
                  <a:pt x="4235803" y="1010631"/>
                  <a:pt x="4246873" y="1011377"/>
                </a:cubicBezTo>
                <a:cubicBezTo>
                  <a:pt x="4257321" y="1011999"/>
                  <a:pt x="4268392" y="1001799"/>
                  <a:pt x="4268765" y="991226"/>
                </a:cubicBezTo>
                <a:cubicBezTo>
                  <a:pt x="4269014" y="980654"/>
                  <a:pt x="4258814" y="970330"/>
                  <a:pt x="4247744" y="970703"/>
                </a:cubicBezTo>
                <a:close/>
                <a:moveTo>
                  <a:pt x="4338048" y="1011501"/>
                </a:moveTo>
                <a:cubicBezTo>
                  <a:pt x="4348496" y="1011128"/>
                  <a:pt x="4359317" y="999933"/>
                  <a:pt x="4357949" y="989609"/>
                </a:cubicBezTo>
                <a:cubicBezTo>
                  <a:pt x="4356581" y="978664"/>
                  <a:pt x="4350237" y="971574"/>
                  <a:pt x="4338545" y="970703"/>
                </a:cubicBezTo>
                <a:cubicBezTo>
                  <a:pt x="4326604" y="969957"/>
                  <a:pt x="4317524" y="978664"/>
                  <a:pt x="4317400" y="990480"/>
                </a:cubicBezTo>
                <a:cubicBezTo>
                  <a:pt x="4317400" y="1001550"/>
                  <a:pt x="4327475" y="1011750"/>
                  <a:pt x="4338048" y="1011501"/>
                </a:cubicBezTo>
                <a:close/>
                <a:moveTo>
                  <a:pt x="4443899" y="988614"/>
                </a:moveTo>
                <a:cubicBezTo>
                  <a:pt x="4442531" y="977046"/>
                  <a:pt x="4435566" y="970952"/>
                  <a:pt x="4423998" y="970703"/>
                </a:cubicBezTo>
                <a:cubicBezTo>
                  <a:pt x="4412928" y="970454"/>
                  <a:pt x="4402852" y="980778"/>
                  <a:pt x="4403225" y="991475"/>
                </a:cubicBezTo>
                <a:cubicBezTo>
                  <a:pt x="4403599" y="1002048"/>
                  <a:pt x="4414918" y="1012123"/>
                  <a:pt x="4425366" y="1011377"/>
                </a:cubicBezTo>
                <a:cubicBezTo>
                  <a:pt x="4436437" y="1010631"/>
                  <a:pt x="4445268" y="1000058"/>
                  <a:pt x="4443899" y="988739"/>
                </a:cubicBezTo>
                <a:close/>
                <a:moveTo>
                  <a:pt x="4513431" y="970703"/>
                </a:moveTo>
                <a:cubicBezTo>
                  <a:pt x="4501739" y="970952"/>
                  <a:pt x="4495146" y="977793"/>
                  <a:pt x="4493156" y="988614"/>
                </a:cubicBezTo>
                <a:cubicBezTo>
                  <a:pt x="4491290" y="998938"/>
                  <a:pt x="4501241" y="1010382"/>
                  <a:pt x="4512063" y="1011252"/>
                </a:cubicBezTo>
                <a:cubicBezTo>
                  <a:pt x="4522884" y="1012123"/>
                  <a:pt x="4533208" y="1002670"/>
                  <a:pt x="4533581" y="991351"/>
                </a:cubicBezTo>
                <a:cubicBezTo>
                  <a:pt x="4534079" y="979534"/>
                  <a:pt x="4525247" y="970330"/>
                  <a:pt x="4513431" y="970579"/>
                </a:cubicBezTo>
                <a:close/>
                <a:moveTo>
                  <a:pt x="4623014" y="990480"/>
                </a:moveTo>
                <a:cubicBezTo>
                  <a:pt x="4622641" y="978912"/>
                  <a:pt x="4616546" y="972071"/>
                  <a:pt x="4604854" y="970827"/>
                </a:cubicBezTo>
                <a:cubicBezTo>
                  <a:pt x="4593411" y="969583"/>
                  <a:pt x="4583087" y="978539"/>
                  <a:pt x="4582340" y="989609"/>
                </a:cubicBezTo>
                <a:cubicBezTo>
                  <a:pt x="4581718" y="1000058"/>
                  <a:pt x="4591918" y="1011128"/>
                  <a:pt x="4602491" y="1011501"/>
                </a:cubicBezTo>
                <a:cubicBezTo>
                  <a:pt x="4613063" y="1011874"/>
                  <a:pt x="4623388" y="1001550"/>
                  <a:pt x="4623014" y="990480"/>
                </a:cubicBezTo>
                <a:close/>
                <a:moveTo>
                  <a:pt x="4690804" y="970827"/>
                </a:moveTo>
                <a:cubicBezTo>
                  <a:pt x="4679112" y="972071"/>
                  <a:pt x="4673142" y="979410"/>
                  <a:pt x="4672146" y="990356"/>
                </a:cubicBezTo>
                <a:cubicBezTo>
                  <a:pt x="4671152" y="1000804"/>
                  <a:pt x="4682346" y="1011501"/>
                  <a:pt x="4692919" y="1011377"/>
                </a:cubicBezTo>
                <a:cubicBezTo>
                  <a:pt x="4703865" y="1011377"/>
                  <a:pt x="4713194" y="1000928"/>
                  <a:pt x="4712696" y="989734"/>
                </a:cubicBezTo>
                <a:cubicBezTo>
                  <a:pt x="4712199" y="977793"/>
                  <a:pt x="4702870" y="969583"/>
                  <a:pt x="4690929" y="970827"/>
                </a:cubicBezTo>
                <a:close/>
                <a:moveTo>
                  <a:pt x="4778247" y="970827"/>
                </a:moveTo>
                <a:cubicBezTo>
                  <a:pt x="4766679" y="971574"/>
                  <a:pt x="4760087" y="978042"/>
                  <a:pt x="4759341" y="989609"/>
                </a:cubicBezTo>
                <a:cubicBezTo>
                  <a:pt x="4758470" y="1000928"/>
                  <a:pt x="4767923" y="1011252"/>
                  <a:pt x="4778869" y="1011377"/>
                </a:cubicBezTo>
                <a:cubicBezTo>
                  <a:pt x="4789318" y="1011626"/>
                  <a:pt x="4800014" y="1000928"/>
                  <a:pt x="4799890" y="990480"/>
                </a:cubicBezTo>
                <a:cubicBezTo>
                  <a:pt x="4799890" y="979534"/>
                  <a:pt x="4789566" y="969957"/>
                  <a:pt x="4778247" y="970703"/>
                </a:cubicBezTo>
                <a:close/>
                <a:moveTo>
                  <a:pt x="4866934" y="970827"/>
                </a:moveTo>
                <a:cubicBezTo>
                  <a:pt x="4855366" y="972071"/>
                  <a:pt x="4849147" y="978912"/>
                  <a:pt x="4848774" y="990480"/>
                </a:cubicBezTo>
                <a:cubicBezTo>
                  <a:pt x="4848401" y="1001550"/>
                  <a:pt x="4858600" y="1011874"/>
                  <a:pt x="4869173" y="1011501"/>
                </a:cubicBezTo>
                <a:cubicBezTo>
                  <a:pt x="4879621" y="1011252"/>
                  <a:pt x="4889945" y="1000182"/>
                  <a:pt x="4889323" y="989734"/>
                </a:cubicBezTo>
                <a:cubicBezTo>
                  <a:pt x="4888701" y="978664"/>
                  <a:pt x="4878253" y="969708"/>
                  <a:pt x="4866934" y="970952"/>
                </a:cubicBezTo>
                <a:close/>
                <a:moveTo>
                  <a:pt x="4979005" y="991102"/>
                </a:moveTo>
                <a:cubicBezTo>
                  <a:pt x="4979254" y="980405"/>
                  <a:pt x="4969054" y="970330"/>
                  <a:pt x="4957859" y="970703"/>
                </a:cubicBezTo>
                <a:cubicBezTo>
                  <a:pt x="4946292" y="971200"/>
                  <a:pt x="4939451" y="977295"/>
                  <a:pt x="4938331" y="988863"/>
                </a:cubicBezTo>
                <a:cubicBezTo>
                  <a:pt x="4937211" y="1000182"/>
                  <a:pt x="4946167" y="1010631"/>
                  <a:pt x="4957238" y="1011252"/>
                </a:cubicBezTo>
                <a:cubicBezTo>
                  <a:pt x="4967686" y="1011750"/>
                  <a:pt x="4978756" y="1001550"/>
                  <a:pt x="4979005" y="990978"/>
                </a:cubicBezTo>
                <a:close/>
                <a:moveTo>
                  <a:pt x="6216887" y="988614"/>
                </a:moveTo>
                <a:cubicBezTo>
                  <a:pt x="6215519" y="977046"/>
                  <a:pt x="6208554" y="970952"/>
                  <a:pt x="6196986" y="970703"/>
                </a:cubicBezTo>
                <a:cubicBezTo>
                  <a:pt x="6185916" y="970454"/>
                  <a:pt x="6175840" y="980778"/>
                  <a:pt x="6176213" y="991475"/>
                </a:cubicBezTo>
                <a:cubicBezTo>
                  <a:pt x="6176587" y="1002048"/>
                  <a:pt x="6187905" y="1012123"/>
                  <a:pt x="6198354" y="1011377"/>
                </a:cubicBezTo>
                <a:cubicBezTo>
                  <a:pt x="6209425" y="1010631"/>
                  <a:pt x="6218255" y="1000058"/>
                  <a:pt x="6216887" y="988739"/>
                </a:cubicBezTo>
                <a:close/>
                <a:moveTo>
                  <a:pt x="27226" y="3650833"/>
                </a:moveTo>
                <a:cubicBezTo>
                  <a:pt x="27226" y="3635036"/>
                  <a:pt x="20634" y="3623095"/>
                  <a:pt x="2225" y="3617498"/>
                </a:cubicBezTo>
                <a:lnTo>
                  <a:pt x="2225" y="3683795"/>
                </a:lnTo>
                <a:cubicBezTo>
                  <a:pt x="21131" y="3678695"/>
                  <a:pt x="27351" y="3666630"/>
                  <a:pt x="27226" y="3650833"/>
                </a:cubicBezTo>
                <a:close/>
                <a:moveTo>
                  <a:pt x="5043810" y="971200"/>
                </a:moveTo>
                <a:cubicBezTo>
                  <a:pt x="5032117" y="972071"/>
                  <a:pt x="5025898" y="979285"/>
                  <a:pt x="5024654" y="990231"/>
                </a:cubicBezTo>
                <a:cubicBezTo>
                  <a:pt x="5023411" y="1000555"/>
                  <a:pt x="5034232" y="1011750"/>
                  <a:pt x="5044805" y="1011874"/>
                </a:cubicBezTo>
                <a:cubicBezTo>
                  <a:pt x="5055502" y="1012123"/>
                  <a:pt x="5065329" y="1001799"/>
                  <a:pt x="5065204" y="990729"/>
                </a:cubicBezTo>
                <a:cubicBezTo>
                  <a:pt x="5064955" y="978788"/>
                  <a:pt x="5055875" y="970330"/>
                  <a:pt x="5043934" y="971200"/>
                </a:cubicBezTo>
                <a:close/>
                <a:moveTo>
                  <a:pt x="5154513" y="989361"/>
                </a:moveTo>
                <a:cubicBezTo>
                  <a:pt x="5153269" y="977793"/>
                  <a:pt x="5146428" y="971574"/>
                  <a:pt x="5134860" y="971200"/>
                </a:cubicBezTo>
                <a:cubicBezTo>
                  <a:pt x="5123789" y="970827"/>
                  <a:pt x="5113590" y="981027"/>
                  <a:pt x="5113839" y="991600"/>
                </a:cubicBezTo>
                <a:cubicBezTo>
                  <a:pt x="5114087" y="1002048"/>
                  <a:pt x="5125158" y="1012372"/>
                  <a:pt x="5135606" y="1011750"/>
                </a:cubicBezTo>
                <a:cubicBezTo>
                  <a:pt x="5146676" y="1011128"/>
                  <a:pt x="5155632" y="1000680"/>
                  <a:pt x="5154388" y="989361"/>
                </a:cubicBezTo>
                <a:close/>
                <a:moveTo>
                  <a:pt x="5244070" y="990356"/>
                </a:moveTo>
                <a:cubicBezTo>
                  <a:pt x="5243448" y="978788"/>
                  <a:pt x="5236980" y="972195"/>
                  <a:pt x="5225412" y="971200"/>
                </a:cubicBezTo>
                <a:cubicBezTo>
                  <a:pt x="5214093" y="970330"/>
                  <a:pt x="5203769" y="979534"/>
                  <a:pt x="5203396" y="990605"/>
                </a:cubicBezTo>
                <a:cubicBezTo>
                  <a:pt x="5203023" y="1001053"/>
                  <a:pt x="5213596" y="1011874"/>
                  <a:pt x="5224044" y="1011874"/>
                </a:cubicBezTo>
                <a:cubicBezTo>
                  <a:pt x="5234866" y="1011874"/>
                  <a:pt x="5244568" y="1001550"/>
                  <a:pt x="5243946" y="990356"/>
                </a:cubicBezTo>
                <a:close/>
                <a:moveTo>
                  <a:pt x="5331513" y="991724"/>
                </a:moveTo>
                <a:cubicBezTo>
                  <a:pt x="5331886" y="981151"/>
                  <a:pt x="5321562" y="970827"/>
                  <a:pt x="5310616" y="971200"/>
                </a:cubicBezTo>
                <a:cubicBezTo>
                  <a:pt x="5299048" y="971574"/>
                  <a:pt x="5292207" y="977668"/>
                  <a:pt x="5290963" y="989236"/>
                </a:cubicBezTo>
                <a:cubicBezTo>
                  <a:pt x="5289719" y="1000680"/>
                  <a:pt x="5298551" y="1011128"/>
                  <a:pt x="5309746" y="1011750"/>
                </a:cubicBezTo>
                <a:cubicBezTo>
                  <a:pt x="5320194" y="1012372"/>
                  <a:pt x="5331388" y="1002172"/>
                  <a:pt x="5331638" y="991724"/>
                </a:cubicBezTo>
                <a:close/>
                <a:moveTo>
                  <a:pt x="5400796" y="971200"/>
                </a:moveTo>
                <a:cubicBezTo>
                  <a:pt x="5389352" y="971200"/>
                  <a:pt x="5382138" y="977046"/>
                  <a:pt x="5380396" y="988614"/>
                </a:cubicBezTo>
                <a:cubicBezTo>
                  <a:pt x="5378779" y="999933"/>
                  <a:pt x="5387238" y="1010631"/>
                  <a:pt x="5398432" y="1011750"/>
                </a:cubicBezTo>
                <a:cubicBezTo>
                  <a:pt x="5408881" y="1012869"/>
                  <a:pt x="5420200" y="1003167"/>
                  <a:pt x="5420946" y="992470"/>
                </a:cubicBezTo>
                <a:cubicBezTo>
                  <a:pt x="5421692" y="981649"/>
                  <a:pt x="5411990" y="971200"/>
                  <a:pt x="5400796" y="971200"/>
                </a:cubicBezTo>
                <a:close/>
                <a:moveTo>
                  <a:pt x="5510628" y="991600"/>
                </a:moveTo>
                <a:cubicBezTo>
                  <a:pt x="5510876" y="980903"/>
                  <a:pt x="5500677" y="970827"/>
                  <a:pt x="5489482" y="971200"/>
                </a:cubicBezTo>
                <a:cubicBezTo>
                  <a:pt x="5477914" y="971698"/>
                  <a:pt x="5471073" y="977793"/>
                  <a:pt x="5469954" y="989361"/>
                </a:cubicBezTo>
                <a:cubicBezTo>
                  <a:pt x="5468834" y="1000680"/>
                  <a:pt x="5477790" y="1011128"/>
                  <a:pt x="5488860" y="1011750"/>
                </a:cubicBezTo>
                <a:cubicBezTo>
                  <a:pt x="5499309" y="1012248"/>
                  <a:pt x="5510379" y="1002048"/>
                  <a:pt x="5510628" y="991475"/>
                </a:cubicBezTo>
                <a:close/>
                <a:moveTo>
                  <a:pt x="5575681" y="971200"/>
                </a:moveTo>
                <a:cubicBezTo>
                  <a:pt x="5563989" y="971822"/>
                  <a:pt x="5557521" y="978788"/>
                  <a:pt x="5556028" y="989734"/>
                </a:cubicBezTo>
                <a:cubicBezTo>
                  <a:pt x="5554536" y="1000058"/>
                  <a:pt x="5564984" y="1011377"/>
                  <a:pt x="5575557" y="1011874"/>
                </a:cubicBezTo>
                <a:cubicBezTo>
                  <a:pt x="5586130" y="1012372"/>
                  <a:pt x="5596329" y="1002297"/>
                  <a:pt x="5596454" y="991226"/>
                </a:cubicBezTo>
                <a:cubicBezTo>
                  <a:pt x="5596454" y="979410"/>
                  <a:pt x="5587498" y="970454"/>
                  <a:pt x="5575681" y="971076"/>
                </a:cubicBezTo>
                <a:close/>
                <a:moveTo>
                  <a:pt x="5663871" y="971325"/>
                </a:moveTo>
                <a:cubicBezTo>
                  <a:pt x="5652178" y="972693"/>
                  <a:pt x="5646332" y="980281"/>
                  <a:pt x="5645461" y="991102"/>
                </a:cubicBezTo>
                <a:cubicBezTo>
                  <a:pt x="5644591" y="1001550"/>
                  <a:pt x="5656159" y="1012123"/>
                  <a:pt x="5666607" y="1011750"/>
                </a:cubicBezTo>
                <a:cubicBezTo>
                  <a:pt x="5677553" y="1011377"/>
                  <a:pt x="5686633" y="1001177"/>
                  <a:pt x="5686011" y="989734"/>
                </a:cubicBezTo>
                <a:cubicBezTo>
                  <a:pt x="5685265" y="977793"/>
                  <a:pt x="5675811" y="969832"/>
                  <a:pt x="5663871" y="971200"/>
                </a:cubicBezTo>
                <a:close/>
                <a:moveTo>
                  <a:pt x="5755791" y="971200"/>
                </a:moveTo>
                <a:cubicBezTo>
                  <a:pt x="5744099" y="971200"/>
                  <a:pt x="5737382" y="978042"/>
                  <a:pt x="5735268" y="988739"/>
                </a:cubicBezTo>
                <a:cubicBezTo>
                  <a:pt x="5733153" y="999063"/>
                  <a:pt x="5742979" y="1010631"/>
                  <a:pt x="5753801" y="1011750"/>
                </a:cubicBezTo>
                <a:cubicBezTo>
                  <a:pt x="5764747" y="1012869"/>
                  <a:pt x="5775071" y="1003665"/>
                  <a:pt x="5775693" y="992346"/>
                </a:cubicBezTo>
                <a:cubicBezTo>
                  <a:pt x="5776315" y="980405"/>
                  <a:pt x="5767732" y="971200"/>
                  <a:pt x="5755916" y="971200"/>
                </a:cubicBezTo>
                <a:close/>
                <a:moveTo>
                  <a:pt x="5842985" y="971325"/>
                </a:moveTo>
                <a:cubicBezTo>
                  <a:pt x="5831293" y="972693"/>
                  <a:pt x="5825447" y="980281"/>
                  <a:pt x="5824576" y="991102"/>
                </a:cubicBezTo>
                <a:cubicBezTo>
                  <a:pt x="5823706" y="1001550"/>
                  <a:pt x="5835273" y="1012123"/>
                  <a:pt x="5845722" y="1011750"/>
                </a:cubicBezTo>
                <a:cubicBezTo>
                  <a:pt x="5856668" y="1011377"/>
                  <a:pt x="5865748" y="1001177"/>
                  <a:pt x="5865126" y="989734"/>
                </a:cubicBezTo>
                <a:cubicBezTo>
                  <a:pt x="5864380" y="977793"/>
                  <a:pt x="5854926" y="969832"/>
                  <a:pt x="5842985" y="971200"/>
                </a:cubicBezTo>
                <a:close/>
                <a:moveTo>
                  <a:pt x="5911770" y="991724"/>
                </a:moveTo>
                <a:cubicBezTo>
                  <a:pt x="5912268" y="1003292"/>
                  <a:pt x="5919234" y="1009884"/>
                  <a:pt x="5930179" y="1011626"/>
                </a:cubicBezTo>
                <a:cubicBezTo>
                  <a:pt x="5940504" y="1013243"/>
                  <a:pt x="5951822" y="1002919"/>
                  <a:pt x="5952569" y="992346"/>
                </a:cubicBezTo>
                <a:cubicBezTo>
                  <a:pt x="5953190" y="981649"/>
                  <a:pt x="5943364" y="971449"/>
                  <a:pt x="5932169" y="971200"/>
                </a:cubicBezTo>
                <a:cubicBezTo>
                  <a:pt x="5920353" y="970952"/>
                  <a:pt x="5911273" y="980032"/>
                  <a:pt x="5911770" y="991848"/>
                </a:cubicBezTo>
                <a:close/>
                <a:moveTo>
                  <a:pt x="6042126" y="991724"/>
                </a:moveTo>
                <a:cubicBezTo>
                  <a:pt x="6042375" y="981027"/>
                  <a:pt x="6032176" y="970952"/>
                  <a:pt x="6021105" y="971325"/>
                </a:cubicBezTo>
                <a:cubicBezTo>
                  <a:pt x="6009537" y="971822"/>
                  <a:pt x="6002696" y="977917"/>
                  <a:pt x="6001577" y="989485"/>
                </a:cubicBezTo>
                <a:cubicBezTo>
                  <a:pt x="6000457" y="1000928"/>
                  <a:pt x="6009413" y="1011252"/>
                  <a:pt x="6020483" y="1011874"/>
                </a:cubicBezTo>
                <a:cubicBezTo>
                  <a:pt x="6030931" y="1012496"/>
                  <a:pt x="6042002" y="1002172"/>
                  <a:pt x="6042251" y="991724"/>
                </a:cubicBezTo>
                <a:close/>
                <a:moveTo>
                  <a:pt x="6286916" y="971325"/>
                </a:moveTo>
                <a:cubicBezTo>
                  <a:pt x="6275224" y="971574"/>
                  <a:pt x="6268632" y="978415"/>
                  <a:pt x="6266642" y="989236"/>
                </a:cubicBezTo>
                <a:cubicBezTo>
                  <a:pt x="6264775" y="999560"/>
                  <a:pt x="6274727" y="1011004"/>
                  <a:pt x="6285548" y="1011874"/>
                </a:cubicBezTo>
                <a:cubicBezTo>
                  <a:pt x="6296370" y="1012745"/>
                  <a:pt x="6306694" y="1003292"/>
                  <a:pt x="6307067" y="991973"/>
                </a:cubicBezTo>
                <a:cubicBezTo>
                  <a:pt x="6307564" y="980156"/>
                  <a:pt x="6298733" y="970952"/>
                  <a:pt x="6286916" y="971200"/>
                </a:cubicBezTo>
                <a:close/>
                <a:moveTo>
                  <a:pt x="6109294" y="971449"/>
                </a:moveTo>
                <a:cubicBezTo>
                  <a:pt x="6097726" y="972569"/>
                  <a:pt x="6091507" y="979285"/>
                  <a:pt x="6091010" y="990853"/>
                </a:cubicBezTo>
                <a:cubicBezTo>
                  <a:pt x="6090512" y="1002048"/>
                  <a:pt x="6100587" y="1012248"/>
                  <a:pt x="6111284" y="1012123"/>
                </a:cubicBezTo>
                <a:cubicBezTo>
                  <a:pt x="6121732" y="1011999"/>
                  <a:pt x="6132057" y="1000928"/>
                  <a:pt x="6131684" y="990480"/>
                </a:cubicBezTo>
                <a:cubicBezTo>
                  <a:pt x="6131186" y="979410"/>
                  <a:pt x="6120862" y="970330"/>
                  <a:pt x="6109418" y="971449"/>
                </a:cubicBezTo>
                <a:close/>
                <a:moveTo>
                  <a:pt x="10079424" y="993465"/>
                </a:moveTo>
                <a:cubicBezTo>
                  <a:pt x="10080792" y="1005158"/>
                  <a:pt x="10088379" y="1011004"/>
                  <a:pt x="10099201" y="1011874"/>
                </a:cubicBezTo>
                <a:cubicBezTo>
                  <a:pt x="10109650" y="1012745"/>
                  <a:pt x="10120222" y="1001177"/>
                  <a:pt x="10119849" y="990729"/>
                </a:cubicBezTo>
                <a:cubicBezTo>
                  <a:pt x="10119476" y="979659"/>
                  <a:pt x="10109276" y="970703"/>
                  <a:pt x="10097833" y="971325"/>
                </a:cubicBezTo>
                <a:cubicBezTo>
                  <a:pt x="10085892" y="972071"/>
                  <a:pt x="10077932" y="981400"/>
                  <a:pt x="10079300" y="993465"/>
                </a:cubicBezTo>
                <a:close/>
                <a:moveTo>
                  <a:pt x="13379863" y="971325"/>
                </a:moveTo>
                <a:cubicBezTo>
                  <a:pt x="13368172" y="971574"/>
                  <a:pt x="13361579" y="978415"/>
                  <a:pt x="13359588" y="989236"/>
                </a:cubicBezTo>
                <a:cubicBezTo>
                  <a:pt x="13357722" y="999560"/>
                  <a:pt x="13367674" y="1011004"/>
                  <a:pt x="13378495" y="1011874"/>
                </a:cubicBezTo>
                <a:cubicBezTo>
                  <a:pt x="13389317" y="1012745"/>
                  <a:pt x="13399640" y="1003292"/>
                  <a:pt x="13400013" y="991973"/>
                </a:cubicBezTo>
                <a:cubicBezTo>
                  <a:pt x="13400511" y="980156"/>
                  <a:pt x="13391679" y="970952"/>
                  <a:pt x="13379863" y="971200"/>
                </a:cubicBezTo>
                <a:close/>
                <a:moveTo>
                  <a:pt x="13289310" y="971325"/>
                </a:moveTo>
                <a:cubicBezTo>
                  <a:pt x="13277619" y="972195"/>
                  <a:pt x="13271400" y="979285"/>
                  <a:pt x="13270031" y="990231"/>
                </a:cubicBezTo>
                <a:cubicBezTo>
                  <a:pt x="13268788" y="1000555"/>
                  <a:pt x="13279485" y="1011750"/>
                  <a:pt x="13290057" y="1011999"/>
                </a:cubicBezTo>
                <a:cubicBezTo>
                  <a:pt x="13300630" y="1012248"/>
                  <a:pt x="13310706" y="1002048"/>
                  <a:pt x="13310581" y="990978"/>
                </a:cubicBezTo>
                <a:cubicBezTo>
                  <a:pt x="13310581" y="979161"/>
                  <a:pt x="13301252" y="970454"/>
                  <a:pt x="13289435" y="971325"/>
                </a:cubicBezTo>
                <a:close/>
                <a:moveTo>
                  <a:pt x="13202863" y="971325"/>
                </a:moveTo>
                <a:cubicBezTo>
                  <a:pt x="13191295" y="972195"/>
                  <a:pt x="13184828" y="978664"/>
                  <a:pt x="13184081" y="990231"/>
                </a:cubicBezTo>
                <a:cubicBezTo>
                  <a:pt x="13183334" y="1001550"/>
                  <a:pt x="13192912" y="1011750"/>
                  <a:pt x="13203858" y="1011874"/>
                </a:cubicBezTo>
                <a:cubicBezTo>
                  <a:pt x="13214307" y="1011874"/>
                  <a:pt x="13225004" y="1001302"/>
                  <a:pt x="13224755" y="990853"/>
                </a:cubicBezTo>
                <a:cubicBezTo>
                  <a:pt x="13224506" y="979907"/>
                  <a:pt x="13214307" y="970454"/>
                  <a:pt x="13202988" y="971325"/>
                </a:cubicBezTo>
                <a:close/>
                <a:moveTo>
                  <a:pt x="13094524" y="992470"/>
                </a:moveTo>
                <a:cubicBezTo>
                  <a:pt x="13095394" y="1004163"/>
                  <a:pt x="13102608" y="1010382"/>
                  <a:pt x="13113554" y="1011750"/>
                </a:cubicBezTo>
                <a:cubicBezTo>
                  <a:pt x="13123879" y="1012994"/>
                  <a:pt x="13134949" y="1002048"/>
                  <a:pt x="13135197" y="991600"/>
                </a:cubicBezTo>
                <a:cubicBezTo>
                  <a:pt x="13135446" y="980903"/>
                  <a:pt x="13125122" y="971076"/>
                  <a:pt x="13114052" y="971200"/>
                </a:cubicBezTo>
                <a:cubicBezTo>
                  <a:pt x="13102111" y="971449"/>
                  <a:pt x="13093528" y="980529"/>
                  <a:pt x="13094524" y="992470"/>
                </a:cubicBezTo>
                <a:close/>
                <a:moveTo>
                  <a:pt x="13004966" y="992097"/>
                </a:moveTo>
                <a:cubicBezTo>
                  <a:pt x="13005713" y="1003789"/>
                  <a:pt x="13012677" y="1010133"/>
                  <a:pt x="13023623" y="1011626"/>
                </a:cubicBezTo>
                <a:cubicBezTo>
                  <a:pt x="13033948" y="1013118"/>
                  <a:pt x="13045266" y="1002421"/>
                  <a:pt x="13045640" y="991973"/>
                </a:cubicBezTo>
                <a:cubicBezTo>
                  <a:pt x="13046013" y="981400"/>
                  <a:pt x="13035937" y="971200"/>
                  <a:pt x="13024867" y="971200"/>
                </a:cubicBezTo>
                <a:cubicBezTo>
                  <a:pt x="13013051" y="971200"/>
                  <a:pt x="13004220" y="980281"/>
                  <a:pt x="13004841" y="992097"/>
                </a:cubicBezTo>
                <a:close/>
                <a:moveTo>
                  <a:pt x="12934440" y="971325"/>
                </a:moveTo>
                <a:cubicBezTo>
                  <a:pt x="12922872" y="972071"/>
                  <a:pt x="12916279" y="978539"/>
                  <a:pt x="12915533" y="990107"/>
                </a:cubicBezTo>
                <a:cubicBezTo>
                  <a:pt x="12914662" y="1001426"/>
                  <a:pt x="12924115" y="1011750"/>
                  <a:pt x="12935061" y="1011874"/>
                </a:cubicBezTo>
                <a:cubicBezTo>
                  <a:pt x="12945509" y="1012123"/>
                  <a:pt x="12956208" y="1001426"/>
                  <a:pt x="12956083" y="990978"/>
                </a:cubicBezTo>
                <a:cubicBezTo>
                  <a:pt x="12956083" y="980032"/>
                  <a:pt x="12945758" y="970454"/>
                  <a:pt x="12934440" y="971200"/>
                </a:cubicBezTo>
                <a:close/>
                <a:moveTo>
                  <a:pt x="12846623" y="971325"/>
                </a:moveTo>
                <a:cubicBezTo>
                  <a:pt x="12834932" y="972693"/>
                  <a:pt x="12829085" y="980281"/>
                  <a:pt x="12828215" y="991102"/>
                </a:cubicBezTo>
                <a:cubicBezTo>
                  <a:pt x="12827343" y="1001550"/>
                  <a:pt x="12838912" y="1012123"/>
                  <a:pt x="12849360" y="1011750"/>
                </a:cubicBezTo>
                <a:cubicBezTo>
                  <a:pt x="12860305" y="1011377"/>
                  <a:pt x="12869385" y="1001177"/>
                  <a:pt x="12868764" y="989734"/>
                </a:cubicBezTo>
                <a:cubicBezTo>
                  <a:pt x="12868017" y="977793"/>
                  <a:pt x="12858564" y="969832"/>
                  <a:pt x="12846623" y="971200"/>
                </a:cubicBezTo>
                <a:close/>
                <a:moveTo>
                  <a:pt x="12779082" y="989485"/>
                </a:moveTo>
                <a:cubicBezTo>
                  <a:pt x="12777962" y="977917"/>
                  <a:pt x="12771122" y="971698"/>
                  <a:pt x="12759678" y="971200"/>
                </a:cubicBezTo>
                <a:cubicBezTo>
                  <a:pt x="12748608" y="970703"/>
                  <a:pt x="12738284" y="980778"/>
                  <a:pt x="12738533" y="991475"/>
                </a:cubicBezTo>
                <a:cubicBezTo>
                  <a:pt x="12738656" y="1001924"/>
                  <a:pt x="12749727" y="1012248"/>
                  <a:pt x="12760176" y="1011750"/>
                </a:cubicBezTo>
                <a:cubicBezTo>
                  <a:pt x="12771247" y="1011252"/>
                  <a:pt x="12780327" y="1000804"/>
                  <a:pt x="12779206" y="989485"/>
                </a:cubicBezTo>
                <a:close/>
                <a:moveTo>
                  <a:pt x="12689525" y="990356"/>
                </a:moveTo>
                <a:cubicBezTo>
                  <a:pt x="12688902" y="978788"/>
                  <a:pt x="12682560" y="972195"/>
                  <a:pt x="12670867" y="971200"/>
                </a:cubicBezTo>
                <a:cubicBezTo>
                  <a:pt x="12659547" y="970330"/>
                  <a:pt x="12649224" y="979534"/>
                  <a:pt x="12648850" y="990605"/>
                </a:cubicBezTo>
                <a:cubicBezTo>
                  <a:pt x="12648477" y="1001053"/>
                  <a:pt x="12659051" y="1011874"/>
                  <a:pt x="12669499" y="1011874"/>
                </a:cubicBezTo>
                <a:cubicBezTo>
                  <a:pt x="12680320" y="1011874"/>
                  <a:pt x="12690023" y="1001550"/>
                  <a:pt x="12689400" y="990356"/>
                </a:cubicBezTo>
                <a:close/>
                <a:moveTo>
                  <a:pt x="12563024" y="990853"/>
                </a:moveTo>
                <a:cubicBezTo>
                  <a:pt x="12563024" y="1002545"/>
                  <a:pt x="12569866" y="1009262"/>
                  <a:pt x="12580688" y="1011501"/>
                </a:cubicBezTo>
                <a:cubicBezTo>
                  <a:pt x="12591011" y="1013616"/>
                  <a:pt x="12602580" y="1003789"/>
                  <a:pt x="12603699" y="992968"/>
                </a:cubicBezTo>
                <a:cubicBezTo>
                  <a:pt x="12604819" y="982022"/>
                  <a:pt x="12595613" y="971698"/>
                  <a:pt x="12584295" y="971076"/>
                </a:cubicBezTo>
                <a:cubicBezTo>
                  <a:pt x="12572353" y="970454"/>
                  <a:pt x="12563149" y="979037"/>
                  <a:pt x="12563149" y="990853"/>
                </a:cubicBezTo>
                <a:close/>
                <a:moveTo>
                  <a:pt x="12492995" y="971076"/>
                </a:moveTo>
                <a:cubicBezTo>
                  <a:pt x="12481428" y="971574"/>
                  <a:pt x="12474711" y="977793"/>
                  <a:pt x="12473592" y="989361"/>
                </a:cubicBezTo>
                <a:cubicBezTo>
                  <a:pt x="12472473" y="1000680"/>
                  <a:pt x="12481553" y="1011128"/>
                  <a:pt x="12492623" y="1011626"/>
                </a:cubicBezTo>
                <a:cubicBezTo>
                  <a:pt x="12503071" y="1012123"/>
                  <a:pt x="12514142" y="1001799"/>
                  <a:pt x="12514266" y="991351"/>
                </a:cubicBezTo>
                <a:cubicBezTo>
                  <a:pt x="12514515" y="980654"/>
                  <a:pt x="12504190" y="970579"/>
                  <a:pt x="12493120" y="971076"/>
                </a:cubicBezTo>
                <a:close/>
                <a:moveTo>
                  <a:pt x="12424460" y="989983"/>
                </a:moveTo>
                <a:cubicBezTo>
                  <a:pt x="12423838" y="978912"/>
                  <a:pt x="12413390" y="969957"/>
                  <a:pt x="12401946" y="971200"/>
                </a:cubicBezTo>
                <a:cubicBezTo>
                  <a:pt x="12390377" y="972444"/>
                  <a:pt x="12384158" y="979285"/>
                  <a:pt x="12383786" y="990853"/>
                </a:cubicBezTo>
                <a:cubicBezTo>
                  <a:pt x="12383413" y="1001924"/>
                  <a:pt x="12393612" y="1012123"/>
                  <a:pt x="12404310" y="1011874"/>
                </a:cubicBezTo>
                <a:cubicBezTo>
                  <a:pt x="12414758" y="1011626"/>
                  <a:pt x="12425081" y="1000431"/>
                  <a:pt x="12424336" y="989983"/>
                </a:cubicBezTo>
                <a:close/>
                <a:moveTo>
                  <a:pt x="12316120" y="971076"/>
                </a:moveTo>
                <a:cubicBezTo>
                  <a:pt x="12304428" y="971947"/>
                  <a:pt x="12298209" y="979037"/>
                  <a:pt x="12296841" y="989983"/>
                </a:cubicBezTo>
                <a:cubicBezTo>
                  <a:pt x="12295596" y="1000307"/>
                  <a:pt x="12306294" y="1011501"/>
                  <a:pt x="12316867" y="1011750"/>
                </a:cubicBezTo>
                <a:cubicBezTo>
                  <a:pt x="12327439" y="1011999"/>
                  <a:pt x="12337514" y="1001799"/>
                  <a:pt x="12337391" y="990729"/>
                </a:cubicBezTo>
                <a:cubicBezTo>
                  <a:pt x="12337391" y="978912"/>
                  <a:pt x="12328062" y="970205"/>
                  <a:pt x="12316244" y="971076"/>
                </a:cubicBezTo>
                <a:close/>
                <a:moveTo>
                  <a:pt x="12226936" y="971076"/>
                </a:moveTo>
                <a:cubicBezTo>
                  <a:pt x="12215244" y="971698"/>
                  <a:pt x="12208776" y="978664"/>
                  <a:pt x="12207283" y="989609"/>
                </a:cubicBezTo>
                <a:cubicBezTo>
                  <a:pt x="12205790" y="999933"/>
                  <a:pt x="12216239" y="1011252"/>
                  <a:pt x="12226811" y="1011750"/>
                </a:cubicBezTo>
                <a:cubicBezTo>
                  <a:pt x="12237384" y="1012248"/>
                  <a:pt x="12247584" y="1002172"/>
                  <a:pt x="12247708" y="991102"/>
                </a:cubicBezTo>
                <a:cubicBezTo>
                  <a:pt x="12247708" y="979285"/>
                  <a:pt x="12238753" y="970330"/>
                  <a:pt x="12226936" y="970952"/>
                </a:cubicBezTo>
                <a:close/>
                <a:moveTo>
                  <a:pt x="12136881" y="971076"/>
                </a:moveTo>
                <a:cubicBezTo>
                  <a:pt x="12125189" y="971947"/>
                  <a:pt x="12118969" y="979161"/>
                  <a:pt x="12117726" y="990107"/>
                </a:cubicBezTo>
                <a:cubicBezTo>
                  <a:pt x="12116482" y="1000431"/>
                  <a:pt x="12127303" y="1011626"/>
                  <a:pt x="12137876" y="1011750"/>
                </a:cubicBezTo>
                <a:cubicBezTo>
                  <a:pt x="12148573" y="1011999"/>
                  <a:pt x="12158399" y="1001675"/>
                  <a:pt x="12158276" y="990605"/>
                </a:cubicBezTo>
                <a:cubicBezTo>
                  <a:pt x="12158027" y="978664"/>
                  <a:pt x="12148947" y="970205"/>
                  <a:pt x="12137005" y="971076"/>
                </a:cubicBezTo>
                <a:close/>
                <a:moveTo>
                  <a:pt x="12047323" y="971076"/>
                </a:moveTo>
                <a:cubicBezTo>
                  <a:pt x="12035631" y="971947"/>
                  <a:pt x="12029412" y="979161"/>
                  <a:pt x="12028168" y="990107"/>
                </a:cubicBezTo>
                <a:cubicBezTo>
                  <a:pt x="12026924" y="1000431"/>
                  <a:pt x="12037746" y="1011626"/>
                  <a:pt x="12048319" y="1011750"/>
                </a:cubicBezTo>
                <a:cubicBezTo>
                  <a:pt x="12059016" y="1011999"/>
                  <a:pt x="12068843" y="1001675"/>
                  <a:pt x="12068718" y="990605"/>
                </a:cubicBezTo>
                <a:cubicBezTo>
                  <a:pt x="12068469" y="978664"/>
                  <a:pt x="12059389" y="970205"/>
                  <a:pt x="12047448" y="971076"/>
                </a:cubicBezTo>
                <a:close/>
                <a:moveTo>
                  <a:pt x="8150582" y="885748"/>
                </a:moveTo>
                <a:cubicBezTo>
                  <a:pt x="8139760" y="883384"/>
                  <a:pt x="8132048" y="891469"/>
                  <a:pt x="8130679" y="902789"/>
                </a:cubicBezTo>
                <a:cubicBezTo>
                  <a:pt x="8129311" y="913983"/>
                  <a:pt x="8139636" y="925800"/>
                  <a:pt x="8150332" y="922939"/>
                </a:cubicBezTo>
                <a:cubicBezTo>
                  <a:pt x="8158293" y="920824"/>
                  <a:pt x="8164637" y="913113"/>
                  <a:pt x="8176329" y="904405"/>
                </a:cubicBezTo>
                <a:cubicBezTo>
                  <a:pt x="8164761" y="895574"/>
                  <a:pt x="8158418" y="887240"/>
                  <a:pt x="8150582" y="885623"/>
                </a:cubicBezTo>
                <a:close/>
                <a:moveTo>
                  <a:pt x="81209" y="885748"/>
                </a:moveTo>
                <a:cubicBezTo>
                  <a:pt x="70761" y="883758"/>
                  <a:pt x="62676" y="891221"/>
                  <a:pt x="61557" y="903037"/>
                </a:cubicBezTo>
                <a:cubicBezTo>
                  <a:pt x="60437" y="914481"/>
                  <a:pt x="70512" y="926049"/>
                  <a:pt x="81334" y="923188"/>
                </a:cubicBezTo>
                <a:cubicBezTo>
                  <a:pt x="89294" y="921073"/>
                  <a:pt x="95638" y="913113"/>
                  <a:pt x="107082" y="904530"/>
                </a:cubicBezTo>
                <a:cubicBezTo>
                  <a:pt x="95514" y="895823"/>
                  <a:pt x="89046" y="887365"/>
                  <a:pt x="81209" y="885872"/>
                </a:cubicBezTo>
                <a:close/>
                <a:moveTo>
                  <a:pt x="169647" y="885748"/>
                </a:moveTo>
                <a:cubicBezTo>
                  <a:pt x="158826" y="884255"/>
                  <a:pt x="151487" y="892340"/>
                  <a:pt x="150990" y="904157"/>
                </a:cubicBezTo>
                <a:cubicBezTo>
                  <a:pt x="150492" y="915600"/>
                  <a:pt x="161314" y="926546"/>
                  <a:pt x="172011" y="922939"/>
                </a:cubicBezTo>
                <a:cubicBezTo>
                  <a:pt x="179847" y="920327"/>
                  <a:pt x="185693" y="912117"/>
                  <a:pt x="196639" y="902789"/>
                </a:cubicBezTo>
                <a:cubicBezTo>
                  <a:pt x="184574" y="894828"/>
                  <a:pt x="177608" y="886867"/>
                  <a:pt x="169647" y="885748"/>
                </a:cubicBezTo>
                <a:close/>
                <a:moveTo>
                  <a:pt x="260324" y="885748"/>
                </a:moveTo>
                <a:cubicBezTo>
                  <a:pt x="249876" y="883758"/>
                  <a:pt x="241791" y="891221"/>
                  <a:pt x="240671" y="903037"/>
                </a:cubicBezTo>
                <a:cubicBezTo>
                  <a:pt x="239552" y="914481"/>
                  <a:pt x="249627" y="926049"/>
                  <a:pt x="260449" y="923188"/>
                </a:cubicBezTo>
                <a:cubicBezTo>
                  <a:pt x="268409" y="921073"/>
                  <a:pt x="274753" y="913113"/>
                  <a:pt x="286196" y="904530"/>
                </a:cubicBezTo>
                <a:cubicBezTo>
                  <a:pt x="274629" y="895823"/>
                  <a:pt x="268161" y="887365"/>
                  <a:pt x="260324" y="885872"/>
                </a:cubicBezTo>
                <a:close/>
                <a:moveTo>
                  <a:pt x="327741" y="903535"/>
                </a:moveTo>
                <a:cubicBezTo>
                  <a:pt x="325502" y="914108"/>
                  <a:pt x="332841" y="922193"/>
                  <a:pt x="344657" y="923561"/>
                </a:cubicBezTo>
                <a:cubicBezTo>
                  <a:pt x="356101" y="924929"/>
                  <a:pt x="367918" y="914978"/>
                  <a:pt x="365181" y="904157"/>
                </a:cubicBezTo>
                <a:cubicBezTo>
                  <a:pt x="363191" y="896196"/>
                  <a:pt x="355355" y="889728"/>
                  <a:pt x="346896" y="878036"/>
                </a:cubicBezTo>
                <a:cubicBezTo>
                  <a:pt x="337941" y="889479"/>
                  <a:pt x="329482" y="895823"/>
                  <a:pt x="327741" y="903535"/>
                </a:cubicBezTo>
                <a:close/>
                <a:moveTo>
                  <a:pt x="435832" y="885623"/>
                </a:moveTo>
                <a:cubicBezTo>
                  <a:pt x="424886" y="883882"/>
                  <a:pt x="417672" y="892340"/>
                  <a:pt x="416677" y="903659"/>
                </a:cubicBezTo>
                <a:cubicBezTo>
                  <a:pt x="415682" y="914854"/>
                  <a:pt x="426876" y="926297"/>
                  <a:pt x="437325" y="922939"/>
                </a:cubicBezTo>
                <a:cubicBezTo>
                  <a:pt x="445161" y="920451"/>
                  <a:pt x="451131" y="912491"/>
                  <a:pt x="462450" y="903286"/>
                </a:cubicBezTo>
                <a:cubicBezTo>
                  <a:pt x="450509" y="894952"/>
                  <a:pt x="443793" y="886867"/>
                  <a:pt x="435956" y="885623"/>
                </a:cubicBezTo>
                <a:close/>
                <a:moveTo>
                  <a:pt x="544171" y="905401"/>
                </a:moveTo>
                <a:cubicBezTo>
                  <a:pt x="547406" y="894828"/>
                  <a:pt x="535838" y="884006"/>
                  <a:pt x="524643" y="885126"/>
                </a:cubicBezTo>
                <a:cubicBezTo>
                  <a:pt x="513200" y="886245"/>
                  <a:pt x="504990" y="893584"/>
                  <a:pt x="506856" y="904530"/>
                </a:cubicBezTo>
                <a:cubicBezTo>
                  <a:pt x="508224" y="912366"/>
                  <a:pt x="516434" y="919083"/>
                  <a:pt x="524892" y="930900"/>
                </a:cubicBezTo>
                <a:cubicBezTo>
                  <a:pt x="533848" y="919581"/>
                  <a:pt x="541808" y="913361"/>
                  <a:pt x="544171" y="905525"/>
                </a:cubicBezTo>
                <a:close/>
                <a:moveTo>
                  <a:pt x="611215" y="885748"/>
                </a:moveTo>
                <a:cubicBezTo>
                  <a:pt x="600394" y="884504"/>
                  <a:pt x="593179" y="892713"/>
                  <a:pt x="592806" y="904405"/>
                </a:cubicBezTo>
                <a:cubicBezTo>
                  <a:pt x="592557" y="915973"/>
                  <a:pt x="603503" y="926546"/>
                  <a:pt x="614076" y="922814"/>
                </a:cubicBezTo>
                <a:cubicBezTo>
                  <a:pt x="621788" y="920078"/>
                  <a:pt x="627510" y="911744"/>
                  <a:pt x="638331" y="902291"/>
                </a:cubicBezTo>
                <a:cubicBezTo>
                  <a:pt x="626141" y="894455"/>
                  <a:pt x="619051" y="886618"/>
                  <a:pt x="611091" y="885748"/>
                </a:cubicBezTo>
                <a:close/>
                <a:moveTo>
                  <a:pt x="702265" y="885748"/>
                </a:moveTo>
                <a:cubicBezTo>
                  <a:pt x="691692" y="883633"/>
                  <a:pt x="683732" y="891096"/>
                  <a:pt x="682488" y="902913"/>
                </a:cubicBezTo>
                <a:cubicBezTo>
                  <a:pt x="681244" y="914356"/>
                  <a:pt x="691319" y="926049"/>
                  <a:pt x="702141" y="923188"/>
                </a:cubicBezTo>
                <a:cubicBezTo>
                  <a:pt x="710102" y="921073"/>
                  <a:pt x="716570" y="913237"/>
                  <a:pt x="728013" y="904654"/>
                </a:cubicBezTo>
                <a:cubicBezTo>
                  <a:pt x="716570" y="895823"/>
                  <a:pt x="710102" y="887365"/>
                  <a:pt x="702265" y="885872"/>
                </a:cubicBezTo>
                <a:close/>
                <a:moveTo>
                  <a:pt x="792196" y="885748"/>
                </a:moveTo>
                <a:cubicBezTo>
                  <a:pt x="781623" y="883509"/>
                  <a:pt x="773538" y="890723"/>
                  <a:pt x="772170" y="902540"/>
                </a:cubicBezTo>
                <a:cubicBezTo>
                  <a:pt x="770801" y="913983"/>
                  <a:pt x="780504" y="925800"/>
                  <a:pt x="791450" y="923063"/>
                </a:cubicBezTo>
                <a:cubicBezTo>
                  <a:pt x="799410" y="921073"/>
                  <a:pt x="806003" y="913361"/>
                  <a:pt x="817695" y="904903"/>
                </a:cubicBezTo>
                <a:cubicBezTo>
                  <a:pt x="806376" y="895947"/>
                  <a:pt x="800032" y="887365"/>
                  <a:pt x="792196" y="885748"/>
                </a:cubicBezTo>
                <a:close/>
                <a:moveTo>
                  <a:pt x="896431" y="905401"/>
                </a:moveTo>
                <a:cubicBezTo>
                  <a:pt x="899665" y="894828"/>
                  <a:pt x="888097" y="884006"/>
                  <a:pt x="876902" y="885126"/>
                </a:cubicBezTo>
                <a:cubicBezTo>
                  <a:pt x="865459" y="886245"/>
                  <a:pt x="857249" y="893584"/>
                  <a:pt x="859115" y="904530"/>
                </a:cubicBezTo>
                <a:cubicBezTo>
                  <a:pt x="860483" y="912366"/>
                  <a:pt x="868693" y="919083"/>
                  <a:pt x="877151" y="930900"/>
                </a:cubicBezTo>
                <a:cubicBezTo>
                  <a:pt x="886107" y="919581"/>
                  <a:pt x="894067" y="913361"/>
                  <a:pt x="896431" y="905525"/>
                </a:cubicBezTo>
                <a:close/>
                <a:moveTo>
                  <a:pt x="967703" y="885748"/>
                </a:moveTo>
                <a:cubicBezTo>
                  <a:pt x="956758" y="883633"/>
                  <a:pt x="949294" y="891843"/>
                  <a:pt x="948051" y="903162"/>
                </a:cubicBezTo>
                <a:cubicBezTo>
                  <a:pt x="946807" y="914356"/>
                  <a:pt x="957504" y="926049"/>
                  <a:pt x="968077" y="922939"/>
                </a:cubicBezTo>
                <a:cubicBezTo>
                  <a:pt x="975913" y="920700"/>
                  <a:pt x="982257" y="912864"/>
                  <a:pt x="993700" y="904032"/>
                </a:cubicBezTo>
                <a:cubicBezTo>
                  <a:pt x="982008" y="895450"/>
                  <a:pt x="975415" y="887240"/>
                  <a:pt x="967579" y="885623"/>
                </a:cubicBezTo>
                <a:close/>
                <a:moveTo>
                  <a:pt x="1075546" y="905401"/>
                </a:moveTo>
                <a:cubicBezTo>
                  <a:pt x="1078780" y="894828"/>
                  <a:pt x="1067212" y="884006"/>
                  <a:pt x="1056017" y="885126"/>
                </a:cubicBezTo>
                <a:cubicBezTo>
                  <a:pt x="1044574" y="886245"/>
                  <a:pt x="1036364" y="893584"/>
                  <a:pt x="1038230" y="904530"/>
                </a:cubicBezTo>
                <a:cubicBezTo>
                  <a:pt x="1039598" y="912366"/>
                  <a:pt x="1047808" y="919083"/>
                  <a:pt x="1056266" y="930900"/>
                </a:cubicBezTo>
                <a:cubicBezTo>
                  <a:pt x="1065222" y="919581"/>
                  <a:pt x="1073182" y="913361"/>
                  <a:pt x="1075546" y="905525"/>
                </a:cubicBezTo>
                <a:close/>
                <a:moveTo>
                  <a:pt x="1146818" y="885748"/>
                </a:moveTo>
                <a:cubicBezTo>
                  <a:pt x="1135872" y="883633"/>
                  <a:pt x="1128409" y="891843"/>
                  <a:pt x="1127165" y="903162"/>
                </a:cubicBezTo>
                <a:cubicBezTo>
                  <a:pt x="1125922" y="914356"/>
                  <a:pt x="1136619" y="926049"/>
                  <a:pt x="1147191" y="922939"/>
                </a:cubicBezTo>
                <a:cubicBezTo>
                  <a:pt x="1155028" y="920700"/>
                  <a:pt x="1161371" y="912864"/>
                  <a:pt x="1172815" y="904032"/>
                </a:cubicBezTo>
                <a:cubicBezTo>
                  <a:pt x="1161123" y="895450"/>
                  <a:pt x="1154530" y="887240"/>
                  <a:pt x="1146694" y="885623"/>
                </a:cubicBezTo>
                <a:close/>
                <a:moveTo>
                  <a:pt x="1236002" y="886121"/>
                </a:moveTo>
                <a:cubicBezTo>
                  <a:pt x="1225554" y="882514"/>
                  <a:pt x="1217096" y="889230"/>
                  <a:pt x="1214235" y="900425"/>
                </a:cubicBezTo>
                <a:cubicBezTo>
                  <a:pt x="1211499" y="911495"/>
                  <a:pt x="1220081" y="924432"/>
                  <a:pt x="1231151" y="922939"/>
                </a:cubicBezTo>
                <a:cubicBezTo>
                  <a:pt x="1239237" y="921820"/>
                  <a:pt x="1246575" y="914978"/>
                  <a:pt x="1259263" y="907764"/>
                </a:cubicBezTo>
                <a:cubicBezTo>
                  <a:pt x="1248814" y="897689"/>
                  <a:pt x="1243466" y="888733"/>
                  <a:pt x="1235878" y="886121"/>
                </a:cubicBezTo>
                <a:close/>
                <a:moveTo>
                  <a:pt x="1322202" y="885748"/>
                </a:moveTo>
                <a:cubicBezTo>
                  <a:pt x="1311504" y="884255"/>
                  <a:pt x="1303917" y="892216"/>
                  <a:pt x="1303295" y="904032"/>
                </a:cubicBezTo>
                <a:cubicBezTo>
                  <a:pt x="1302673" y="915476"/>
                  <a:pt x="1313370" y="926546"/>
                  <a:pt x="1324067" y="923063"/>
                </a:cubicBezTo>
                <a:cubicBezTo>
                  <a:pt x="1331904" y="920576"/>
                  <a:pt x="1337874" y="912366"/>
                  <a:pt x="1348944" y="903162"/>
                </a:cubicBezTo>
                <a:cubicBezTo>
                  <a:pt x="1337003" y="895077"/>
                  <a:pt x="1330038" y="886992"/>
                  <a:pt x="1322077" y="885872"/>
                </a:cubicBezTo>
                <a:close/>
                <a:moveTo>
                  <a:pt x="1413873" y="885872"/>
                </a:moveTo>
                <a:cubicBezTo>
                  <a:pt x="1403301" y="883011"/>
                  <a:pt x="1395091" y="890101"/>
                  <a:pt x="1393101" y="901669"/>
                </a:cubicBezTo>
                <a:cubicBezTo>
                  <a:pt x="1391111" y="913113"/>
                  <a:pt x="1400316" y="925178"/>
                  <a:pt x="1411510" y="922939"/>
                </a:cubicBezTo>
                <a:cubicBezTo>
                  <a:pt x="1419595" y="921322"/>
                  <a:pt x="1426437" y="913859"/>
                  <a:pt x="1438502" y="906023"/>
                </a:cubicBezTo>
                <a:cubicBezTo>
                  <a:pt x="1427432" y="896569"/>
                  <a:pt x="1421585" y="887987"/>
                  <a:pt x="1413873" y="885872"/>
                </a:cubicBezTo>
                <a:close/>
                <a:moveTo>
                  <a:pt x="1517362" y="905152"/>
                </a:moveTo>
                <a:cubicBezTo>
                  <a:pt x="1520472" y="894455"/>
                  <a:pt x="1508780" y="883882"/>
                  <a:pt x="1497585" y="885126"/>
                </a:cubicBezTo>
                <a:cubicBezTo>
                  <a:pt x="1486141" y="886370"/>
                  <a:pt x="1478056" y="893833"/>
                  <a:pt x="1480047" y="904779"/>
                </a:cubicBezTo>
                <a:cubicBezTo>
                  <a:pt x="1481539" y="912615"/>
                  <a:pt x="1489749" y="919207"/>
                  <a:pt x="1498456" y="930900"/>
                </a:cubicBezTo>
                <a:cubicBezTo>
                  <a:pt x="1507287" y="919456"/>
                  <a:pt x="1515123" y="913113"/>
                  <a:pt x="1517362" y="905276"/>
                </a:cubicBezTo>
                <a:close/>
                <a:moveTo>
                  <a:pt x="1606919" y="905401"/>
                </a:moveTo>
                <a:cubicBezTo>
                  <a:pt x="1610153" y="894828"/>
                  <a:pt x="1598586" y="884006"/>
                  <a:pt x="1587391" y="885126"/>
                </a:cubicBezTo>
                <a:cubicBezTo>
                  <a:pt x="1575947" y="886245"/>
                  <a:pt x="1567738" y="893584"/>
                  <a:pt x="1569604" y="904530"/>
                </a:cubicBezTo>
                <a:cubicBezTo>
                  <a:pt x="1570972" y="912366"/>
                  <a:pt x="1579182" y="919083"/>
                  <a:pt x="1587640" y="930900"/>
                </a:cubicBezTo>
                <a:cubicBezTo>
                  <a:pt x="1596595" y="919581"/>
                  <a:pt x="1604556" y="913361"/>
                  <a:pt x="1606919" y="905525"/>
                </a:cubicBezTo>
                <a:close/>
                <a:moveTo>
                  <a:pt x="1659161" y="903659"/>
                </a:moveTo>
                <a:cubicBezTo>
                  <a:pt x="1657047" y="914232"/>
                  <a:pt x="1664510" y="922193"/>
                  <a:pt x="1676327" y="923436"/>
                </a:cubicBezTo>
                <a:cubicBezTo>
                  <a:pt x="1687770" y="924680"/>
                  <a:pt x="1699462" y="914605"/>
                  <a:pt x="1696601" y="903784"/>
                </a:cubicBezTo>
                <a:cubicBezTo>
                  <a:pt x="1694487" y="895823"/>
                  <a:pt x="1686651" y="889355"/>
                  <a:pt x="1678068" y="877911"/>
                </a:cubicBezTo>
                <a:cubicBezTo>
                  <a:pt x="1669236" y="889355"/>
                  <a:pt x="1660778" y="895823"/>
                  <a:pt x="1659286" y="903659"/>
                </a:cubicBezTo>
                <a:close/>
                <a:moveTo>
                  <a:pt x="1764267" y="885623"/>
                </a:moveTo>
                <a:cubicBezTo>
                  <a:pt x="1753694" y="884006"/>
                  <a:pt x="1745858" y="891718"/>
                  <a:pt x="1745112" y="903535"/>
                </a:cubicBezTo>
                <a:cubicBezTo>
                  <a:pt x="1744365" y="914978"/>
                  <a:pt x="1754814" y="926173"/>
                  <a:pt x="1765511" y="922939"/>
                </a:cubicBezTo>
                <a:cubicBezTo>
                  <a:pt x="1773347" y="920576"/>
                  <a:pt x="1779442" y="912491"/>
                  <a:pt x="1790637" y="903410"/>
                </a:cubicBezTo>
                <a:cubicBezTo>
                  <a:pt x="1778820" y="895077"/>
                  <a:pt x="1771979" y="886867"/>
                  <a:pt x="1764143" y="885623"/>
                </a:cubicBezTo>
                <a:close/>
                <a:moveTo>
                  <a:pt x="1872606" y="904530"/>
                </a:moveTo>
                <a:cubicBezTo>
                  <a:pt x="1874597" y="893584"/>
                  <a:pt x="1866387" y="886245"/>
                  <a:pt x="1854944" y="885001"/>
                </a:cubicBezTo>
                <a:cubicBezTo>
                  <a:pt x="1843749" y="883882"/>
                  <a:pt x="1832057" y="894579"/>
                  <a:pt x="1835291" y="905152"/>
                </a:cubicBezTo>
                <a:cubicBezTo>
                  <a:pt x="1837654" y="912988"/>
                  <a:pt x="1845490" y="919207"/>
                  <a:pt x="1854322" y="930651"/>
                </a:cubicBezTo>
                <a:cubicBezTo>
                  <a:pt x="1862904" y="918834"/>
                  <a:pt x="1871114" y="912242"/>
                  <a:pt x="1872606" y="904405"/>
                </a:cubicBezTo>
                <a:close/>
                <a:moveTo>
                  <a:pt x="1946367" y="885997"/>
                </a:moveTo>
                <a:cubicBezTo>
                  <a:pt x="1935919" y="882389"/>
                  <a:pt x="1927460" y="889106"/>
                  <a:pt x="1924599" y="900301"/>
                </a:cubicBezTo>
                <a:cubicBezTo>
                  <a:pt x="1921863" y="911371"/>
                  <a:pt x="1930446" y="924307"/>
                  <a:pt x="1941516" y="922814"/>
                </a:cubicBezTo>
                <a:cubicBezTo>
                  <a:pt x="1949601" y="921695"/>
                  <a:pt x="1956940" y="914854"/>
                  <a:pt x="1969627" y="907640"/>
                </a:cubicBezTo>
                <a:cubicBezTo>
                  <a:pt x="1959179" y="897564"/>
                  <a:pt x="1953830" y="888609"/>
                  <a:pt x="1946243" y="885997"/>
                </a:cubicBezTo>
                <a:close/>
                <a:moveTo>
                  <a:pt x="2120631" y="885623"/>
                </a:moveTo>
                <a:cubicBezTo>
                  <a:pt x="2109809" y="883136"/>
                  <a:pt x="2102097" y="890848"/>
                  <a:pt x="2100480" y="902291"/>
                </a:cubicBezTo>
                <a:cubicBezTo>
                  <a:pt x="2098863" y="913610"/>
                  <a:pt x="2108939" y="925551"/>
                  <a:pt x="2119760" y="922939"/>
                </a:cubicBezTo>
                <a:cubicBezTo>
                  <a:pt x="2127721" y="920949"/>
                  <a:pt x="2134313" y="913361"/>
                  <a:pt x="2146130" y="904903"/>
                </a:cubicBezTo>
                <a:cubicBezTo>
                  <a:pt x="2134686" y="895823"/>
                  <a:pt x="2128467" y="887489"/>
                  <a:pt x="2120755" y="885623"/>
                </a:cubicBezTo>
                <a:close/>
                <a:moveTo>
                  <a:pt x="2227727" y="905152"/>
                </a:moveTo>
                <a:cubicBezTo>
                  <a:pt x="2230836" y="894455"/>
                  <a:pt x="2219268" y="883758"/>
                  <a:pt x="2207949" y="885001"/>
                </a:cubicBezTo>
                <a:cubicBezTo>
                  <a:pt x="2196506" y="886245"/>
                  <a:pt x="2188296" y="893584"/>
                  <a:pt x="2190411" y="904530"/>
                </a:cubicBezTo>
                <a:cubicBezTo>
                  <a:pt x="2191904" y="912366"/>
                  <a:pt x="2200113" y="918959"/>
                  <a:pt x="2208696" y="930651"/>
                </a:cubicBezTo>
                <a:cubicBezTo>
                  <a:pt x="2217527" y="919207"/>
                  <a:pt x="2225488" y="912988"/>
                  <a:pt x="2227727" y="905152"/>
                </a:cubicBezTo>
                <a:close/>
                <a:moveTo>
                  <a:pt x="2298875" y="885623"/>
                </a:moveTo>
                <a:cubicBezTo>
                  <a:pt x="2287929" y="883633"/>
                  <a:pt x="2280590" y="891843"/>
                  <a:pt x="2279346" y="903162"/>
                </a:cubicBezTo>
                <a:cubicBezTo>
                  <a:pt x="2278227" y="914356"/>
                  <a:pt x="2288924" y="926049"/>
                  <a:pt x="2299621" y="922814"/>
                </a:cubicBezTo>
                <a:cubicBezTo>
                  <a:pt x="2307458" y="920451"/>
                  <a:pt x="2313677" y="912615"/>
                  <a:pt x="2325120" y="903784"/>
                </a:cubicBezTo>
                <a:cubicBezTo>
                  <a:pt x="2313304" y="895201"/>
                  <a:pt x="2306711" y="886992"/>
                  <a:pt x="2298875" y="885499"/>
                </a:cubicBezTo>
                <a:close/>
                <a:moveTo>
                  <a:pt x="2385074" y="885623"/>
                </a:moveTo>
                <a:cubicBezTo>
                  <a:pt x="2374501" y="884006"/>
                  <a:pt x="2366665" y="891718"/>
                  <a:pt x="2365919" y="903535"/>
                </a:cubicBezTo>
                <a:cubicBezTo>
                  <a:pt x="2365172" y="914978"/>
                  <a:pt x="2375621" y="926173"/>
                  <a:pt x="2386318" y="922939"/>
                </a:cubicBezTo>
                <a:cubicBezTo>
                  <a:pt x="2394154" y="920576"/>
                  <a:pt x="2400249" y="912491"/>
                  <a:pt x="2411444" y="903410"/>
                </a:cubicBezTo>
                <a:cubicBezTo>
                  <a:pt x="2399627" y="895077"/>
                  <a:pt x="2392786" y="886867"/>
                  <a:pt x="2384950" y="885623"/>
                </a:cubicBezTo>
                <a:close/>
                <a:moveTo>
                  <a:pt x="2493289" y="906023"/>
                </a:moveTo>
                <a:cubicBezTo>
                  <a:pt x="2496274" y="895325"/>
                  <a:pt x="2488811" y="887365"/>
                  <a:pt x="2477368" y="885250"/>
                </a:cubicBezTo>
                <a:cubicBezTo>
                  <a:pt x="2466173" y="883260"/>
                  <a:pt x="2453735" y="892962"/>
                  <a:pt x="2456098" y="903659"/>
                </a:cubicBezTo>
                <a:cubicBezTo>
                  <a:pt x="2457839" y="911744"/>
                  <a:pt x="2465178" y="918461"/>
                  <a:pt x="2473263" y="930651"/>
                </a:cubicBezTo>
                <a:cubicBezTo>
                  <a:pt x="2482716" y="919581"/>
                  <a:pt x="2491299" y="913610"/>
                  <a:pt x="2493414" y="905898"/>
                </a:cubicBezTo>
                <a:close/>
                <a:moveTo>
                  <a:pt x="2566055" y="885748"/>
                </a:moveTo>
                <a:cubicBezTo>
                  <a:pt x="2555482" y="882887"/>
                  <a:pt x="2547272" y="889977"/>
                  <a:pt x="2545282" y="901545"/>
                </a:cubicBezTo>
                <a:cubicBezTo>
                  <a:pt x="2543292" y="912988"/>
                  <a:pt x="2552497" y="925053"/>
                  <a:pt x="2563691" y="922814"/>
                </a:cubicBezTo>
                <a:cubicBezTo>
                  <a:pt x="2571776" y="921198"/>
                  <a:pt x="2578617" y="913734"/>
                  <a:pt x="2590683" y="905898"/>
                </a:cubicBezTo>
                <a:cubicBezTo>
                  <a:pt x="2579613" y="896445"/>
                  <a:pt x="2573766" y="887862"/>
                  <a:pt x="2566055" y="885748"/>
                </a:cubicBezTo>
                <a:close/>
                <a:moveTo>
                  <a:pt x="2651383" y="885623"/>
                </a:moveTo>
                <a:cubicBezTo>
                  <a:pt x="2640437" y="883509"/>
                  <a:pt x="2632974" y="891594"/>
                  <a:pt x="2631730" y="903037"/>
                </a:cubicBezTo>
                <a:cubicBezTo>
                  <a:pt x="2630486" y="914232"/>
                  <a:pt x="2641059" y="925924"/>
                  <a:pt x="2651756" y="922939"/>
                </a:cubicBezTo>
                <a:cubicBezTo>
                  <a:pt x="2659592" y="920700"/>
                  <a:pt x="2665936" y="912864"/>
                  <a:pt x="2677504" y="904032"/>
                </a:cubicBezTo>
                <a:cubicBezTo>
                  <a:pt x="2665812" y="895325"/>
                  <a:pt x="2659344" y="887116"/>
                  <a:pt x="2651507" y="885623"/>
                </a:cubicBezTo>
                <a:close/>
                <a:moveTo>
                  <a:pt x="2742184" y="885748"/>
                </a:moveTo>
                <a:cubicBezTo>
                  <a:pt x="2731363" y="882887"/>
                  <a:pt x="2723526" y="890350"/>
                  <a:pt x="2721536" y="901793"/>
                </a:cubicBezTo>
                <a:cubicBezTo>
                  <a:pt x="2719670" y="912988"/>
                  <a:pt x="2729373" y="925302"/>
                  <a:pt x="2740070" y="923063"/>
                </a:cubicBezTo>
                <a:cubicBezTo>
                  <a:pt x="2748030" y="921322"/>
                  <a:pt x="2754872" y="913859"/>
                  <a:pt x="2767061" y="905898"/>
                </a:cubicBezTo>
                <a:cubicBezTo>
                  <a:pt x="2755866" y="896569"/>
                  <a:pt x="2749896" y="887987"/>
                  <a:pt x="2742184" y="885872"/>
                </a:cubicBezTo>
                <a:close/>
                <a:moveTo>
                  <a:pt x="2811467" y="903410"/>
                </a:moveTo>
                <a:cubicBezTo>
                  <a:pt x="2809228" y="913983"/>
                  <a:pt x="2816567" y="922068"/>
                  <a:pt x="2828383" y="923436"/>
                </a:cubicBezTo>
                <a:cubicBezTo>
                  <a:pt x="2839827" y="924805"/>
                  <a:pt x="2851643" y="914854"/>
                  <a:pt x="2848907" y="904032"/>
                </a:cubicBezTo>
                <a:cubicBezTo>
                  <a:pt x="2846917" y="896072"/>
                  <a:pt x="2839080" y="889604"/>
                  <a:pt x="2830622" y="877911"/>
                </a:cubicBezTo>
                <a:cubicBezTo>
                  <a:pt x="2821666" y="889355"/>
                  <a:pt x="2813208" y="895699"/>
                  <a:pt x="2811467" y="903410"/>
                </a:cubicBezTo>
                <a:close/>
                <a:moveTo>
                  <a:pt x="2920428" y="885623"/>
                </a:moveTo>
                <a:cubicBezTo>
                  <a:pt x="2909607" y="883260"/>
                  <a:pt x="2902019" y="891345"/>
                  <a:pt x="2900527" y="902664"/>
                </a:cubicBezTo>
                <a:cubicBezTo>
                  <a:pt x="2899159" y="913859"/>
                  <a:pt x="2909482" y="925675"/>
                  <a:pt x="2920179" y="922814"/>
                </a:cubicBezTo>
                <a:cubicBezTo>
                  <a:pt x="2928140" y="920700"/>
                  <a:pt x="2934484" y="912988"/>
                  <a:pt x="2946176" y="904281"/>
                </a:cubicBezTo>
                <a:cubicBezTo>
                  <a:pt x="2934608" y="895450"/>
                  <a:pt x="2928265" y="887116"/>
                  <a:pt x="2920428" y="885499"/>
                </a:cubicBezTo>
                <a:close/>
                <a:moveTo>
                  <a:pt x="2987721" y="902540"/>
                </a:moveTo>
                <a:cubicBezTo>
                  <a:pt x="2984238" y="913237"/>
                  <a:pt x="2995060" y="923934"/>
                  <a:pt x="3006627" y="923436"/>
                </a:cubicBezTo>
                <a:cubicBezTo>
                  <a:pt x="3018444" y="922939"/>
                  <a:pt x="3026404" y="915476"/>
                  <a:pt x="3025036" y="904654"/>
                </a:cubicBezTo>
                <a:cubicBezTo>
                  <a:pt x="3023917" y="896694"/>
                  <a:pt x="3015956" y="889852"/>
                  <a:pt x="3007871" y="877787"/>
                </a:cubicBezTo>
                <a:cubicBezTo>
                  <a:pt x="2998542" y="888733"/>
                  <a:pt x="2990333" y="894703"/>
                  <a:pt x="2987721" y="902415"/>
                </a:cubicBezTo>
                <a:close/>
                <a:moveTo>
                  <a:pt x="3114345" y="905898"/>
                </a:moveTo>
                <a:cubicBezTo>
                  <a:pt x="3117206" y="895077"/>
                  <a:pt x="3109743" y="887240"/>
                  <a:pt x="3098299" y="885250"/>
                </a:cubicBezTo>
                <a:cubicBezTo>
                  <a:pt x="3087105" y="883384"/>
                  <a:pt x="3074791" y="892962"/>
                  <a:pt x="3077029" y="903784"/>
                </a:cubicBezTo>
                <a:cubicBezTo>
                  <a:pt x="3078771" y="911744"/>
                  <a:pt x="3086234" y="918585"/>
                  <a:pt x="3094195" y="930651"/>
                </a:cubicBezTo>
                <a:cubicBezTo>
                  <a:pt x="3103524" y="919456"/>
                  <a:pt x="3112230" y="913610"/>
                  <a:pt x="3114220" y="905898"/>
                </a:cubicBezTo>
                <a:close/>
                <a:moveTo>
                  <a:pt x="3184871" y="885623"/>
                </a:moveTo>
                <a:cubicBezTo>
                  <a:pt x="3174174" y="884131"/>
                  <a:pt x="3166587" y="892216"/>
                  <a:pt x="3166089" y="903908"/>
                </a:cubicBezTo>
                <a:cubicBezTo>
                  <a:pt x="3165592" y="915351"/>
                  <a:pt x="3176289" y="926297"/>
                  <a:pt x="3186986" y="922814"/>
                </a:cubicBezTo>
                <a:cubicBezTo>
                  <a:pt x="3194822" y="920202"/>
                  <a:pt x="3200668" y="911993"/>
                  <a:pt x="3211739" y="902789"/>
                </a:cubicBezTo>
                <a:cubicBezTo>
                  <a:pt x="3199673" y="894703"/>
                  <a:pt x="3192708" y="886743"/>
                  <a:pt x="3184871" y="885623"/>
                </a:cubicBezTo>
                <a:close/>
                <a:moveTo>
                  <a:pt x="3274926" y="885872"/>
                </a:moveTo>
                <a:cubicBezTo>
                  <a:pt x="3264478" y="882265"/>
                  <a:pt x="3255896" y="888982"/>
                  <a:pt x="3253159" y="900301"/>
                </a:cubicBezTo>
                <a:cubicBezTo>
                  <a:pt x="3250423" y="911495"/>
                  <a:pt x="3259005" y="924307"/>
                  <a:pt x="3270075" y="922814"/>
                </a:cubicBezTo>
                <a:cubicBezTo>
                  <a:pt x="3278160" y="921695"/>
                  <a:pt x="3285499" y="914854"/>
                  <a:pt x="3298186" y="907764"/>
                </a:cubicBezTo>
                <a:cubicBezTo>
                  <a:pt x="3287738" y="897564"/>
                  <a:pt x="3282390" y="888484"/>
                  <a:pt x="3274926" y="885872"/>
                </a:cubicBezTo>
                <a:close/>
                <a:moveTo>
                  <a:pt x="3380156" y="903659"/>
                </a:moveTo>
                <a:cubicBezTo>
                  <a:pt x="3382395" y="892838"/>
                  <a:pt x="3369957" y="883260"/>
                  <a:pt x="3358887" y="885250"/>
                </a:cubicBezTo>
                <a:cubicBezTo>
                  <a:pt x="3347443" y="887240"/>
                  <a:pt x="3339980" y="895201"/>
                  <a:pt x="3342965" y="906023"/>
                </a:cubicBezTo>
                <a:cubicBezTo>
                  <a:pt x="3345080" y="913734"/>
                  <a:pt x="3353662" y="919581"/>
                  <a:pt x="3363116" y="930775"/>
                </a:cubicBezTo>
                <a:cubicBezTo>
                  <a:pt x="3371076" y="918585"/>
                  <a:pt x="3378539" y="911744"/>
                  <a:pt x="3380156" y="903784"/>
                </a:cubicBezTo>
                <a:close/>
                <a:moveTo>
                  <a:pt x="3450434" y="885499"/>
                </a:moveTo>
                <a:cubicBezTo>
                  <a:pt x="3439488" y="884006"/>
                  <a:pt x="3432398" y="892589"/>
                  <a:pt x="3431652" y="903908"/>
                </a:cubicBezTo>
                <a:cubicBezTo>
                  <a:pt x="3430906" y="915103"/>
                  <a:pt x="3442349" y="926297"/>
                  <a:pt x="3452797" y="922814"/>
                </a:cubicBezTo>
                <a:cubicBezTo>
                  <a:pt x="3460509" y="920202"/>
                  <a:pt x="3466480" y="911993"/>
                  <a:pt x="3477426" y="902664"/>
                </a:cubicBezTo>
                <a:cubicBezTo>
                  <a:pt x="3465360" y="894579"/>
                  <a:pt x="3458395" y="886494"/>
                  <a:pt x="3450558" y="885499"/>
                </a:cubicBezTo>
                <a:close/>
                <a:moveTo>
                  <a:pt x="3538996" y="885748"/>
                </a:moveTo>
                <a:cubicBezTo>
                  <a:pt x="3528424" y="883011"/>
                  <a:pt x="3520214" y="890226"/>
                  <a:pt x="3518473" y="901793"/>
                </a:cubicBezTo>
                <a:cubicBezTo>
                  <a:pt x="3516731" y="913237"/>
                  <a:pt x="3526060" y="925302"/>
                  <a:pt x="3537130" y="922939"/>
                </a:cubicBezTo>
                <a:cubicBezTo>
                  <a:pt x="3545091" y="921198"/>
                  <a:pt x="3551932" y="913734"/>
                  <a:pt x="3563998" y="905649"/>
                </a:cubicBezTo>
                <a:cubicBezTo>
                  <a:pt x="3552803" y="896320"/>
                  <a:pt x="3546833" y="887738"/>
                  <a:pt x="3539121" y="885748"/>
                </a:cubicBezTo>
                <a:close/>
                <a:moveTo>
                  <a:pt x="3608279" y="904157"/>
                </a:moveTo>
                <a:cubicBezTo>
                  <a:pt x="3605667" y="915103"/>
                  <a:pt x="3617484" y="924805"/>
                  <a:pt x="3628927" y="923312"/>
                </a:cubicBezTo>
                <a:cubicBezTo>
                  <a:pt x="3640619" y="921820"/>
                  <a:pt x="3647958" y="913734"/>
                  <a:pt x="3645594" y="903162"/>
                </a:cubicBezTo>
                <a:cubicBezTo>
                  <a:pt x="3643853" y="895325"/>
                  <a:pt x="3635271" y="889106"/>
                  <a:pt x="3626190" y="877787"/>
                </a:cubicBezTo>
                <a:cubicBezTo>
                  <a:pt x="3617857" y="889604"/>
                  <a:pt x="3610145" y="896072"/>
                  <a:pt x="3608155" y="904157"/>
                </a:cubicBezTo>
                <a:close/>
                <a:moveTo>
                  <a:pt x="3735152" y="905898"/>
                </a:moveTo>
                <a:cubicBezTo>
                  <a:pt x="3738013" y="895077"/>
                  <a:pt x="3730550" y="887240"/>
                  <a:pt x="3719106" y="885250"/>
                </a:cubicBezTo>
                <a:cubicBezTo>
                  <a:pt x="3707912" y="883384"/>
                  <a:pt x="3695598" y="892962"/>
                  <a:pt x="3697836" y="903784"/>
                </a:cubicBezTo>
                <a:cubicBezTo>
                  <a:pt x="3699578" y="911744"/>
                  <a:pt x="3707041" y="918585"/>
                  <a:pt x="3715002" y="930651"/>
                </a:cubicBezTo>
                <a:cubicBezTo>
                  <a:pt x="3724331" y="919456"/>
                  <a:pt x="3733037" y="913610"/>
                  <a:pt x="3735028" y="905898"/>
                </a:cubicBezTo>
                <a:close/>
                <a:moveTo>
                  <a:pt x="3809161" y="885997"/>
                </a:moveTo>
                <a:cubicBezTo>
                  <a:pt x="3798713" y="882389"/>
                  <a:pt x="3790255" y="889106"/>
                  <a:pt x="3787394" y="900301"/>
                </a:cubicBezTo>
                <a:cubicBezTo>
                  <a:pt x="3784657" y="911371"/>
                  <a:pt x="3793240" y="924307"/>
                  <a:pt x="3804310" y="922814"/>
                </a:cubicBezTo>
                <a:cubicBezTo>
                  <a:pt x="3812395" y="921695"/>
                  <a:pt x="3819734" y="914854"/>
                  <a:pt x="3832421" y="907640"/>
                </a:cubicBezTo>
                <a:cubicBezTo>
                  <a:pt x="3821973" y="897564"/>
                  <a:pt x="3816624" y="888609"/>
                  <a:pt x="3809037" y="885997"/>
                </a:cubicBezTo>
                <a:close/>
                <a:moveTo>
                  <a:pt x="3895858" y="885997"/>
                </a:moveTo>
                <a:cubicBezTo>
                  <a:pt x="3885409" y="882389"/>
                  <a:pt x="3876827" y="889106"/>
                  <a:pt x="3874090" y="900425"/>
                </a:cubicBezTo>
                <a:cubicBezTo>
                  <a:pt x="3871354" y="911620"/>
                  <a:pt x="3879936" y="924432"/>
                  <a:pt x="3891007" y="922939"/>
                </a:cubicBezTo>
                <a:cubicBezTo>
                  <a:pt x="3899092" y="921820"/>
                  <a:pt x="3906430" y="914978"/>
                  <a:pt x="3919118" y="907888"/>
                </a:cubicBezTo>
                <a:cubicBezTo>
                  <a:pt x="3908669" y="897689"/>
                  <a:pt x="3903321" y="888609"/>
                  <a:pt x="3895858" y="885997"/>
                </a:cubicBezTo>
                <a:close/>
                <a:moveTo>
                  <a:pt x="3982803" y="885748"/>
                </a:moveTo>
                <a:cubicBezTo>
                  <a:pt x="3971857" y="883633"/>
                  <a:pt x="3964394" y="891843"/>
                  <a:pt x="3963150" y="903162"/>
                </a:cubicBezTo>
                <a:cubicBezTo>
                  <a:pt x="3961906" y="914356"/>
                  <a:pt x="3972604" y="926049"/>
                  <a:pt x="3983176" y="922939"/>
                </a:cubicBezTo>
                <a:cubicBezTo>
                  <a:pt x="3991013" y="920700"/>
                  <a:pt x="3997356" y="912864"/>
                  <a:pt x="4008800" y="904032"/>
                </a:cubicBezTo>
                <a:cubicBezTo>
                  <a:pt x="3997107" y="895450"/>
                  <a:pt x="3990515" y="887240"/>
                  <a:pt x="3982679" y="885623"/>
                </a:cubicBezTo>
                <a:close/>
                <a:moveTo>
                  <a:pt x="4073604" y="885748"/>
                </a:moveTo>
                <a:cubicBezTo>
                  <a:pt x="4062783" y="882887"/>
                  <a:pt x="4054947" y="890474"/>
                  <a:pt x="4052956" y="901793"/>
                </a:cubicBezTo>
                <a:cubicBezTo>
                  <a:pt x="4051091" y="912988"/>
                  <a:pt x="4060793" y="925302"/>
                  <a:pt x="4071614" y="922939"/>
                </a:cubicBezTo>
                <a:cubicBezTo>
                  <a:pt x="4079575" y="921198"/>
                  <a:pt x="4086416" y="913734"/>
                  <a:pt x="4098481" y="905649"/>
                </a:cubicBezTo>
                <a:cubicBezTo>
                  <a:pt x="4087287" y="896320"/>
                  <a:pt x="4081316" y="887738"/>
                  <a:pt x="4073604" y="885748"/>
                </a:cubicBezTo>
                <a:close/>
                <a:moveTo>
                  <a:pt x="4177093" y="905898"/>
                </a:moveTo>
                <a:cubicBezTo>
                  <a:pt x="4179954" y="895077"/>
                  <a:pt x="4172491" y="887240"/>
                  <a:pt x="4161047" y="885250"/>
                </a:cubicBezTo>
                <a:cubicBezTo>
                  <a:pt x="4149853" y="883384"/>
                  <a:pt x="4137539" y="892962"/>
                  <a:pt x="4139777" y="903784"/>
                </a:cubicBezTo>
                <a:cubicBezTo>
                  <a:pt x="4141519" y="911744"/>
                  <a:pt x="4148982" y="918585"/>
                  <a:pt x="4156943" y="930651"/>
                </a:cubicBezTo>
                <a:cubicBezTo>
                  <a:pt x="4166272" y="919456"/>
                  <a:pt x="4174978" y="913610"/>
                  <a:pt x="4176968" y="905898"/>
                </a:cubicBezTo>
                <a:close/>
                <a:moveTo>
                  <a:pt x="4249112" y="885623"/>
                </a:moveTo>
                <a:cubicBezTo>
                  <a:pt x="4238539" y="883384"/>
                  <a:pt x="4230454" y="890599"/>
                  <a:pt x="4229086" y="902415"/>
                </a:cubicBezTo>
                <a:cubicBezTo>
                  <a:pt x="4227718" y="913859"/>
                  <a:pt x="4237420" y="925675"/>
                  <a:pt x="4248366" y="922939"/>
                </a:cubicBezTo>
                <a:cubicBezTo>
                  <a:pt x="4256326" y="920949"/>
                  <a:pt x="4262919" y="913237"/>
                  <a:pt x="4274611" y="904779"/>
                </a:cubicBezTo>
                <a:cubicBezTo>
                  <a:pt x="4263292" y="895823"/>
                  <a:pt x="4256948" y="887240"/>
                  <a:pt x="4249112" y="885623"/>
                </a:cubicBezTo>
                <a:close/>
                <a:moveTo>
                  <a:pt x="4356332" y="904654"/>
                </a:moveTo>
                <a:cubicBezTo>
                  <a:pt x="4358447" y="893833"/>
                  <a:pt x="4350362" y="886245"/>
                  <a:pt x="4338918" y="885001"/>
                </a:cubicBezTo>
                <a:cubicBezTo>
                  <a:pt x="4327599" y="883758"/>
                  <a:pt x="4316031" y="894330"/>
                  <a:pt x="4319017" y="905027"/>
                </a:cubicBezTo>
                <a:cubicBezTo>
                  <a:pt x="4321256" y="912864"/>
                  <a:pt x="4329092" y="919207"/>
                  <a:pt x="4337923" y="930775"/>
                </a:cubicBezTo>
                <a:cubicBezTo>
                  <a:pt x="4346630" y="919083"/>
                  <a:pt x="4354840" y="912615"/>
                  <a:pt x="4356332" y="904779"/>
                </a:cubicBezTo>
                <a:close/>
                <a:moveTo>
                  <a:pt x="4443029" y="903784"/>
                </a:moveTo>
                <a:cubicBezTo>
                  <a:pt x="4445392" y="892962"/>
                  <a:pt x="4433078" y="883260"/>
                  <a:pt x="4421883" y="885250"/>
                </a:cubicBezTo>
                <a:cubicBezTo>
                  <a:pt x="4410440" y="887240"/>
                  <a:pt x="4402977" y="895077"/>
                  <a:pt x="4405837" y="905898"/>
                </a:cubicBezTo>
                <a:cubicBezTo>
                  <a:pt x="4407828" y="913610"/>
                  <a:pt x="4416410" y="919581"/>
                  <a:pt x="4425864" y="930775"/>
                </a:cubicBezTo>
                <a:cubicBezTo>
                  <a:pt x="4433949" y="918585"/>
                  <a:pt x="4441412" y="911869"/>
                  <a:pt x="4443153" y="903908"/>
                </a:cubicBezTo>
                <a:close/>
                <a:moveTo>
                  <a:pt x="4514675" y="885623"/>
                </a:moveTo>
                <a:cubicBezTo>
                  <a:pt x="4503853" y="883260"/>
                  <a:pt x="4496141" y="891096"/>
                  <a:pt x="4494649" y="902540"/>
                </a:cubicBezTo>
                <a:cubicBezTo>
                  <a:pt x="4493156" y="913859"/>
                  <a:pt x="4503355" y="925675"/>
                  <a:pt x="4514177" y="922939"/>
                </a:cubicBezTo>
                <a:cubicBezTo>
                  <a:pt x="4522138" y="920824"/>
                  <a:pt x="4528606" y="913237"/>
                  <a:pt x="4540298" y="904654"/>
                </a:cubicBezTo>
                <a:cubicBezTo>
                  <a:pt x="4528855" y="895699"/>
                  <a:pt x="4522511" y="887365"/>
                  <a:pt x="4514675" y="885623"/>
                </a:cubicBezTo>
                <a:close/>
                <a:moveTo>
                  <a:pt x="4605352" y="885623"/>
                </a:moveTo>
                <a:cubicBezTo>
                  <a:pt x="4594655" y="882514"/>
                  <a:pt x="4586569" y="889852"/>
                  <a:pt x="4584455" y="901296"/>
                </a:cubicBezTo>
                <a:cubicBezTo>
                  <a:pt x="4582340" y="912491"/>
                  <a:pt x="4591794" y="924929"/>
                  <a:pt x="4602615" y="922814"/>
                </a:cubicBezTo>
                <a:cubicBezTo>
                  <a:pt x="4610700" y="921198"/>
                  <a:pt x="4617541" y="913859"/>
                  <a:pt x="4629855" y="906023"/>
                </a:cubicBezTo>
                <a:cubicBezTo>
                  <a:pt x="4618910" y="896445"/>
                  <a:pt x="4613063" y="887738"/>
                  <a:pt x="4605352" y="885623"/>
                </a:cubicBezTo>
                <a:close/>
                <a:moveTo>
                  <a:pt x="4711577" y="905152"/>
                </a:moveTo>
                <a:cubicBezTo>
                  <a:pt x="4714810" y="894579"/>
                  <a:pt x="4703243" y="883758"/>
                  <a:pt x="4692048" y="884877"/>
                </a:cubicBezTo>
                <a:cubicBezTo>
                  <a:pt x="4680605" y="885997"/>
                  <a:pt x="4672395" y="893335"/>
                  <a:pt x="4674261" y="904281"/>
                </a:cubicBezTo>
                <a:cubicBezTo>
                  <a:pt x="4675629" y="912117"/>
                  <a:pt x="4683839" y="918834"/>
                  <a:pt x="4692297" y="930651"/>
                </a:cubicBezTo>
                <a:cubicBezTo>
                  <a:pt x="4701253" y="919332"/>
                  <a:pt x="4709213" y="913113"/>
                  <a:pt x="4711577" y="905276"/>
                </a:cubicBezTo>
                <a:close/>
                <a:moveTo>
                  <a:pt x="4780362" y="885499"/>
                </a:moveTo>
                <a:cubicBezTo>
                  <a:pt x="4769789" y="883260"/>
                  <a:pt x="4761704" y="890599"/>
                  <a:pt x="4760336" y="902415"/>
                </a:cubicBezTo>
                <a:cubicBezTo>
                  <a:pt x="4758967" y="913859"/>
                  <a:pt x="4768918" y="925675"/>
                  <a:pt x="4779740" y="922939"/>
                </a:cubicBezTo>
                <a:cubicBezTo>
                  <a:pt x="4787700" y="920949"/>
                  <a:pt x="4794293" y="913113"/>
                  <a:pt x="4805861" y="904654"/>
                </a:cubicBezTo>
                <a:cubicBezTo>
                  <a:pt x="4794417" y="895699"/>
                  <a:pt x="4788074" y="887240"/>
                  <a:pt x="4780237" y="885623"/>
                </a:cubicBezTo>
                <a:close/>
                <a:moveTo>
                  <a:pt x="4868426" y="885499"/>
                </a:moveTo>
                <a:cubicBezTo>
                  <a:pt x="4857605" y="884131"/>
                  <a:pt x="4850266" y="892216"/>
                  <a:pt x="4849769" y="903908"/>
                </a:cubicBezTo>
                <a:cubicBezTo>
                  <a:pt x="4849395" y="915476"/>
                  <a:pt x="4860093" y="926297"/>
                  <a:pt x="4870790" y="922566"/>
                </a:cubicBezTo>
                <a:cubicBezTo>
                  <a:pt x="4878502" y="919954"/>
                  <a:pt x="4884472" y="911744"/>
                  <a:pt x="4895418" y="902291"/>
                </a:cubicBezTo>
                <a:cubicBezTo>
                  <a:pt x="4883353" y="894330"/>
                  <a:pt x="4876263" y="886370"/>
                  <a:pt x="4868426" y="885375"/>
                </a:cubicBezTo>
                <a:close/>
                <a:moveTo>
                  <a:pt x="4960347" y="885623"/>
                </a:moveTo>
                <a:cubicBezTo>
                  <a:pt x="4949774" y="882762"/>
                  <a:pt x="4941565" y="889852"/>
                  <a:pt x="4939575" y="901420"/>
                </a:cubicBezTo>
                <a:cubicBezTo>
                  <a:pt x="4937585" y="912864"/>
                  <a:pt x="4946789" y="924929"/>
                  <a:pt x="4957984" y="922690"/>
                </a:cubicBezTo>
                <a:cubicBezTo>
                  <a:pt x="4966069" y="921073"/>
                  <a:pt x="4972910" y="913610"/>
                  <a:pt x="4984975" y="905774"/>
                </a:cubicBezTo>
                <a:cubicBezTo>
                  <a:pt x="4973905" y="896320"/>
                  <a:pt x="4968059" y="887738"/>
                  <a:pt x="4960347" y="885623"/>
                </a:cubicBezTo>
                <a:close/>
                <a:moveTo>
                  <a:pt x="5046795" y="885623"/>
                </a:moveTo>
                <a:cubicBezTo>
                  <a:pt x="5035973" y="882762"/>
                  <a:pt x="5028137" y="890226"/>
                  <a:pt x="5026147" y="901669"/>
                </a:cubicBezTo>
                <a:cubicBezTo>
                  <a:pt x="5024281" y="912864"/>
                  <a:pt x="5033983" y="925178"/>
                  <a:pt x="5044681" y="922939"/>
                </a:cubicBezTo>
                <a:cubicBezTo>
                  <a:pt x="5052641" y="921198"/>
                  <a:pt x="5059482" y="913734"/>
                  <a:pt x="5071672" y="905774"/>
                </a:cubicBezTo>
                <a:cubicBezTo>
                  <a:pt x="5060477" y="896445"/>
                  <a:pt x="5054507" y="887862"/>
                  <a:pt x="5046795" y="885748"/>
                </a:cubicBezTo>
                <a:close/>
                <a:moveTo>
                  <a:pt x="5134238" y="885375"/>
                </a:moveTo>
                <a:cubicBezTo>
                  <a:pt x="5123292" y="883882"/>
                  <a:pt x="5116202" y="892465"/>
                  <a:pt x="5115456" y="903784"/>
                </a:cubicBezTo>
                <a:cubicBezTo>
                  <a:pt x="5114710" y="914978"/>
                  <a:pt x="5126153" y="926173"/>
                  <a:pt x="5136601" y="922690"/>
                </a:cubicBezTo>
                <a:cubicBezTo>
                  <a:pt x="5144313" y="920078"/>
                  <a:pt x="5150284" y="911869"/>
                  <a:pt x="5161229" y="902540"/>
                </a:cubicBezTo>
                <a:cubicBezTo>
                  <a:pt x="5149164" y="894455"/>
                  <a:pt x="5142199" y="886370"/>
                  <a:pt x="5134362" y="885375"/>
                </a:cubicBezTo>
                <a:close/>
                <a:moveTo>
                  <a:pt x="5224542" y="885375"/>
                </a:moveTo>
                <a:cubicBezTo>
                  <a:pt x="5213596" y="883384"/>
                  <a:pt x="5206257" y="891594"/>
                  <a:pt x="5205013" y="902913"/>
                </a:cubicBezTo>
                <a:cubicBezTo>
                  <a:pt x="5203894" y="914108"/>
                  <a:pt x="5214591" y="925800"/>
                  <a:pt x="5225288" y="922566"/>
                </a:cubicBezTo>
                <a:cubicBezTo>
                  <a:pt x="5233124" y="920202"/>
                  <a:pt x="5239343" y="912366"/>
                  <a:pt x="5250787" y="903535"/>
                </a:cubicBezTo>
                <a:cubicBezTo>
                  <a:pt x="5238970" y="894952"/>
                  <a:pt x="5232378" y="886743"/>
                  <a:pt x="5224542" y="885250"/>
                </a:cubicBezTo>
                <a:close/>
                <a:moveTo>
                  <a:pt x="5311860" y="885375"/>
                </a:moveTo>
                <a:cubicBezTo>
                  <a:pt x="5301287" y="883136"/>
                  <a:pt x="5293202" y="890350"/>
                  <a:pt x="5291834" y="902167"/>
                </a:cubicBezTo>
                <a:cubicBezTo>
                  <a:pt x="5290466" y="913610"/>
                  <a:pt x="5300168" y="925427"/>
                  <a:pt x="5311114" y="922690"/>
                </a:cubicBezTo>
                <a:cubicBezTo>
                  <a:pt x="5319074" y="920700"/>
                  <a:pt x="5325667" y="912988"/>
                  <a:pt x="5337359" y="904530"/>
                </a:cubicBezTo>
                <a:cubicBezTo>
                  <a:pt x="5326040" y="895574"/>
                  <a:pt x="5319696" y="886992"/>
                  <a:pt x="5311860" y="885375"/>
                </a:cubicBezTo>
                <a:close/>
                <a:moveTo>
                  <a:pt x="5402164" y="885375"/>
                </a:moveTo>
                <a:cubicBezTo>
                  <a:pt x="5391591" y="882514"/>
                  <a:pt x="5383381" y="889604"/>
                  <a:pt x="5381392" y="901172"/>
                </a:cubicBezTo>
                <a:cubicBezTo>
                  <a:pt x="5379401" y="912615"/>
                  <a:pt x="5388606" y="924680"/>
                  <a:pt x="5399800" y="922441"/>
                </a:cubicBezTo>
                <a:cubicBezTo>
                  <a:pt x="5407885" y="920824"/>
                  <a:pt x="5414727" y="913361"/>
                  <a:pt x="5426792" y="905525"/>
                </a:cubicBezTo>
                <a:cubicBezTo>
                  <a:pt x="5415722" y="896072"/>
                  <a:pt x="5409876" y="887489"/>
                  <a:pt x="5402164" y="885375"/>
                </a:cubicBezTo>
                <a:close/>
                <a:moveTo>
                  <a:pt x="5471322" y="903659"/>
                </a:moveTo>
                <a:cubicBezTo>
                  <a:pt x="5468585" y="914605"/>
                  <a:pt x="5480402" y="924307"/>
                  <a:pt x="5491845" y="922939"/>
                </a:cubicBezTo>
                <a:cubicBezTo>
                  <a:pt x="5503538" y="921571"/>
                  <a:pt x="5510876" y="913361"/>
                  <a:pt x="5508638" y="902913"/>
                </a:cubicBezTo>
                <a:cubicBezTo>
                  <a:pt x="5506896" y="895077"/>
                  <a:pt x="5498438" y="888857"/>
                  <a:pt x="5489358" y="877414"/>
                </a:cubicBezTo>
                <a:cubicBezTo>
                  <a:pt x="5480900" y="889106"/>
                  <a:pt x="5473188" y="895699"/>
                  <a:pt x="5471198" y="903659"/>
                </a:cubicBezTo>
                <a:close/>
                <a:moveTo>
                  <a:pt x="5595210" y="904903"/>
                </a:moveTo>
                <a:cubicBezTo>
                  <a:pt x="5598444" y="894330"/>
                  <a:pt x="5586876" y="883509"/>
                  <a:pt x="5575681" y="884628"/>
                </a:cubicBezTo>
                <a:cubicBezTo>
                  <a:pt x="5564238" y="885748"/>
                  <a:pt x="5556028" y="893086"/>
                  <a:pt x="5557894" y="904032"/>
                </a:cubicBezTo>
                <a:cubicBezTo>
                  <a:pt x="5559262" y="911869"/>
                  <a:pt x="5567472" y="918585"/>
                  <a:pt x="5575930" y="930402"/>
                </a:cubicBezTo>
                <a:cubicBezTo>
                  <a:pt x="5584886" y="919083"/>
                  <a:pt x="5592847" y="912864"/>
                  <a:pt x="5595210" y="905027"/>
                </a:cubicBezTo>
                <a:close/>
                <a:moveTo>
                  <a:pt x="5667229" y="885250"/>
                </a:moveTo>
                <a:cubicBezTo>
                  <a:pt x="5656407" y="882762"/>
                  <a:pt x="5648695" y="890474"/>
                  <a:pt x="5647078" y="901918"/>
                </a:cubicBezTo>
                <a:cubicBezTo>
                  <a:pt x="5645461" y="913237"/>
                  <a:pt x="5655537" y="925178"/>
                  <a:pt x="5666358" y="922566"/>
                </a:cubicBezTo>
                <a:cubicBezTo>
                  <a:pt x="5674319" y="920576"/>
                  <a:pt x="5680911" y="912988"/>
                  <a:pt x="5692728" y="904530"/>
                </a:cubicBezTo>
                <a:cubicBezTo>
                  <a:pt x="5681284" y="895450"/>
                  <a:pt x="5675065" y="887116"/>
                  <a:pt x="5667353" y="885250"/>
                </a:cubicBezTo>
                <a:close/>
                <a:moveTo>
                  <a:pt x="5756413" y="885250"/>
                </a:moveTo>
                <a:cubicBezTo>
                  <a:pt x="5745592" y="882887"/>
                  <a:pt x="5738004" y="890972"/>
                  <a:pt x="5736511" y="902291"/>
                </a:cubicBezTo>
                <a:cubicBezTo>
                  <a:pt x="5735143" y="913486"/>
                  <a:pt x="5745467" y="925302"/>
                  <a:pt x="5756164" y="922441"/>
                </a:cubicBezTo>
                <a:cubicBezTo>
                  <a:pt x="5764125" y="920327"/>
                  <a:pt x="5770469" y="912615"/>
                  <a:pt x="5782161" y="903908"/>
                </a:cubicBezTo>
                <a:cubicBezTo>
                  <a:pt x="5770593" y="895077"/>
                  <a:pt x="5764250" y="886743"/>
                  <a:pt x="5756413" y="885126"/>
                </a:cubicBezTo>
                <a:close/>
                <a:moveTo>
                  <a:pt x="5845473" y="885250"/>
                </a:moveTo>
                <a:cubicBezTo>
                  <a:pt x="5834527" y="883260"/>
                  <a:pt x="5827188" y="891469"/>
                  <a:pt x="5825945" y="902789"/>
                </a:cubicBezTo>
                <a:cubicBezTo>
                  <a:pt x="5824825" y="913983"/>
                  <a:pt x="5835522" y="925675"/>
                  <a:pt x="5846219" y="922441"/>
                </a:cubicBezTo>
                <a:cubicBezTo>
                  <a:pt x="5854056" y="920078"/>
                  <a:pt x="5860275" y="912242"/>
                  <a:pt x="5871718" y="903410"/>
                </a:cubicBezTo>
                <a:cubicBezTo>
                  <a:pt x="5859902" y="894828"/>
                  <a:pt x="5853309" y="886618"/>
                  <a:pt x="5845473" y="885126"/>
                </a:cubicBezTo>
                <a:close/>
                <a:moveTo>
                  <a:pt x="5913014" y="903659"/>
                </a:moveTo>
                <a:cubicBezTo>
                  <a:pt x="5910278" y="914481"/>
                  <a:pt x="5921970" y="924432"/>
                  <a:pt x="5933414" y="923063"/>
                </a:cubicBezTo>
                <a:cubicBezTo>
                  <a:pt x="5945230" y="921695"/>
                  <a:pt x="5952569" y="913610"/>
                  <a:pt x="5950330" y="903162"/>
                </a:cubicBezTo>
                <a:cubicBezTo>
                  <a:pt x="5948713" y="895325"/>
                  <a:pt x="5940130" y="888982"/>
                  <a:pt x="5931299" y="877538"/>
                </a:cubicBezTo>
                <a:cubicBezTo>
                  <a:pt x="5922840" y="889106"/>
                  <a:pt x="5915004" y="895699"/>
                  <a:pt x="5913014" y="903659"/>
                </a:cubicBezTo>
                <a:close/>
                <a:moveTo>
                  <a:pt x="6020359" y="885375"/>
                </a:moveTo>
                <a:cubicBezTo>
                  <a:pt x="6009537" y="884131"/>
                  <a:pt x="6002323" y="892340"/>
                  <a:pt x="6001950" y="904032"/>
                </a:cubicBezTo>
                <a:cubicBezTo>
                  <a:pt x="6001701" y="915600"/>
                  <a:pt x="6012647" y="926173"/>
                  <a:pt x="6023219" y="922441"/>
                </a:cubicBezTo>
                <a:cubicBezTo>
                  <a:pt x="6030931" y="919705"/>
                  <a:pt x="6036653" y="911371"/>
                  <a:pt x="6047475" y="901918"/>
                </a:cubicBezTo>
                <a:cubicBezTo>
                  <a:pt x="6035285" y="894081"/>
                  <a:pt x="6028195" y="886245"/>
                  <a:pt x="6020234" y="885375"/>
                </a:cubicBezTo>
                <a:close/>
                <a:moveTo>
                  <a:pt x="6111409" y="922690"/>
                </a:moveTo>
                <a:cubicBezTo>
                  <a:pt x="6122230" y="924929"/>
                  <a:pt x="6131808" y="912491"/>
                  <a:pt x="6129818" y="901420"/>
                </a:cubicBezTo>
                <a:cubicBezTo>
                  <a:pt x="6127828" y="889977"/>
                  <a:pt x="6119867" y="882514"/>
                  <a:pt x="6109046" y="885499"/>
                </a:cubicBezTo>
                <a:cubicBezTo>
                  <a:pt x="6101334" y="887613"/>
                  <a:pt x="6095487" y="896196"/>
                  <a:pt x="6084293" y="905649"/>
                </a:cubicBezTo>
                <a:cubicBezTo>
                  <a:pt x="6096483" y="913734"/>
                  <a:pt x="6103324" y="921073"/>
                  <a:pt x="6111284" y="922814"/>
                </a:cubicBezTo>
                <a:close/>
                <a:moveTo>
                  <a:pt x="6200468" y="885623"/>
                </a:moveTo>
                <a:cubicBezTo>
                  <a:pt x="6190021" y="882016"/>
                  <a:pt x="6181438" y="888733"/>
                  <a:pt x="6178701" y="900052"/>
                </a:cubicBezTo>
                <a:cubicBezTo>
                  <a:pt x="6175965" y="911247"/>
                  <a:pt x="6184548" y="924058"/>
                  <a:pt x="6195617" y="922566"/>
                </a:cubicBezTo>
                <a:cubicBezTo>
                  <a:pt x="6203703" y="921446"/>
                  <a:pt x="6211042" y="914605"/>
                  <a:pt x="6223728" y="907515"/>
                </a:cubicBezTo>
                <a:cubicBezTo>
                  <a:pt x="6213281" y="897316"/>
                  <a:pt x="6207932" y="888235"/>
                  <a:pt x="6200468" y="885623"/>
                </a:cubicBezTo>
                <a:close/>
                <a:moveTo>
                  <a:pt x="6288782" y="885499"/>
                </a:moveTo>
                <a:cubicBezTo>
                  <a:pt x="6278085" y="882514"/>
                  <a:pt x="6270000" y="889977"/>
                  <a:pt x="6268010" y="901420"/>
                </a:cubicBezTo>
                <a:cubicBezTo>
                  <a:pt x="6266020" y="912615"/>
                  <a:pt x="6275721" y="925053"/>
                  <a:pt x="6286419" y="922690"/>
                </a:cubicBezTo>
                <a:cubicBezTo>
                  <a:pt x="6294504" y="920949"/>
                  <a:pt x="6301221" y="913610"/>
                  <a:pt x="6313411" y="905525"/>
                </a:cubicBezTo>
                <a:cubicBezTo>
                  <a:pt x="6302340" y="896072"/>
                  <a:pt x="6296370" y="887489"/>
                  <a:pt x="6288658" y="885375"/>
                </a:cubicBezTo>
                <a:close/>
                <a:moveTo>
                  <a:pt x="6357941" y="904405"/>
                </a:moveTo>
                <a:cubicBezTo>
                  <a:pt x="6356448" y="915103"/>
                  <a:pt x="6364408" y="922690"/>
                  <a:pt x="6376225" y="923312"/>
                </a:cubicBezTo>
                <a:cubicBezTo>
                  <a:pt x="6387668" y="923934"/>
                  <a:pt x="6398739" y="913237"/>
                  <a:pt x="6395256" y="902540"/>
                </a:cubicBezTo>
                <a:cubicBezTo>
                  <a:pt x="6392768" y="894703"/>
                  <a:pt x="6384559" y="888733"/>
                  <a:pt x="6375354" y="877787"/>
                </a:cubicBezTo>
                <a:cubicBezTo>
                  <a:pt x="6367270" y="889728"/>
                  <a:pt x="6359184" y="896694"/>
                  <a:pt x="6358064" y="904530"/>
                </a:cubicBezTo>
                <a:close/>
                <a:moveTo>
                  <a:pt x="6481703" y="905774"/>
                </a:moveTo>
                <a:cubicBezTo>
                  <a:pt x="6484689" y="895077"/>
                  <a:pt x="6477226" y="887116"/>
                  <a:pt x="6465783" y="885001"/>
                </a:cubicBezTo>
                <a:cubicBezTo>
                  <a:pt x="6454588" y="883011"/>
                  <a:pt x="6442149" y="892713"/>
                  <a:pt x="6444512" y="903410"/>
                </a:cubicBezTo>
                <a:cubicBezTo>
                  <a:pt x="6446254" y="911495"/>
                  <a:pt x="6453593" y="918212"/>
                  <a:pt x="6461678" y="930402"/>
                </a:cubicBezTo>
                <a:cubicBezTo>
                  <a:pt x="6471131" y="919332"/>
                  <a:pt x="6479714" y="913361"/>
                  <a:pt x="6481828" y="905649"/>
                </a:cubicBezTo>
                <a:close/>
                <a:moveTo>
                  <a:pt x="6552106" y="885375"/>
                </a:moveTo>
                <a:cubicBezTo>
                  <a:pt x="6541284" y="883882"/>
                  <a:pt x="6533945" y="891967"/>
                  <a:pt x="6533448" y="903784"/>
                </a:cubicBezTo>
                <a:cubicBezTo>
                  <a:pt x="6532951" y="915227"/>
                  <a:pt x="6543772" y="926173"/>
                  <a:pt x="6554469" y="922566"/>
                </a:cubicBezTo>
                <a:cubicBezTo>
                  <a:pt x="6562306" y="919954"/>
                  <a:pt x="6568151" y="911744"/>
                  <a:pt x="6579097" y="902415"/>
                </a:cubicBezTo>
                <a:cubicBezTo>
                  <a:pt x="6567032" y="894455"/>
                  <a:pt x="6560067" y="886494"/>
                  <a:pt x="6552106" y="885375"/>
                </a:cubicBezTo>
                <a:close/>
                <a:moveTo>
                  <a:pt x="6623628" y="902291"/>
                </a:moveTo>
                <a:cubicBezTo>
                  <a:pt x="6620021" y="912988"/>
                  <a:pt x="6630842" y="923810"/>
                  <a:pt x="6642410" y="923312"/>
                </a:cubicBezTo>
                <a:cubicBezTo>
                  <a:pt x="6654227" y="922814"/>
                  <a:pt x="6662311" y="915351"/>
                  <a:pt x="6660819" y="904654"/>
                </a:cubicBezTo>
                <a:cubicBezTo>
                  <a:pt x="6659823" y="896694"/>
                  <a:pt x="6651739" y="889728"/>
                  <a:pt x="6643778" y="877663"/>
                </a:cubicBezTo>
                <a:cubicBezTo>
                  <a:pt x="6634449" y="888609"/>
                  <a:pt x="6626240" y="894455"/>
                  <a:pt x="6623628" y="902291"/>
                </a:cubicBezTo>
                <a:close/>
                <a:moveTo>
                  <a:pt x="6731345" y="885375"/>
                </a:moveTo>
                <a:cubicBezTo>
                  <a:pt x="6720648" y="883882"/>
                  <a:pt x="6713061" y="891843"/>
                  <a:pt x="6712439" y="903659"/>
                </a:cubicBezTo>
                <a:cubicBezTo>
                  <a:pt x="6711816" y="915103"/>
                  <a:pt x="6722514" y="926173"/>
                  <a:pt x="6733211" y="922690"/>
                </a:cubicBezTo>
                <a:cubicBezTo>
                  <a:pt x="6741047" y="920202"/>
                  <a:pt x="6747018" y="911993"/>
                  <a:pt x="6758088" y="902789"/>
                </a:cubicBezTo>
                <a:cubicBezTo>
                  <a:pt x="6746147" y="894703"/>
                  <a:pt x="6739181" y="886618"/>
                  <a:pt x="6731220" y="885499"/>
                </a:cubicBezTo>
                <a:close/>
                <a:moveTo>
                  <a:pt x="6818042" y="885375"/>
                </a:moveTo>
                <a:cubicBezTo>
                  <a:pt x="6807096" y="883758"/>
                  <a:pt x="6799881" y="892340"/>
                  <a:pt x="6799010" y="903659"/>
                </a:cubicBezTo>
                <a:cubicBezTo>
                  <a:pt x="6798140" y="914854"/>
                  <a:pt x="6809459" y="926173"/>
                  <a:pt x="6819907" y="922690"/>
                </a:cubicBezTo>
                <a:cubicBezTo>
                  <a:pt x="6827743" y="920078"/>
                  <a:pt x="6833590" y="911993"/>
                  <a:pt x="6844784" y="902789"/>
                </a:cubicBezTo>
                <a:cubicBezTo>
                  <a:pt x="6832844" y="894579"/>
                  <a:pt x="6826003" y="886494"/>
                  <a:pt x="6818042" y="885375"/>
                </a:cubicBezTo>
                <a:close/>
                <a:moveTo>
                  <a:pt x="6908967" y="885499"/>
                </a:moveTo>
                <a:cubicBezTo>
                  <a:pt x="6898146" y="883011"/>
                  <a:pt x="6890434" y="890723"/>
                  <a:pt x="6888817" y="902167"/>
                </a:cubicBezTo>
                <a:cubicBezTo>
                  <a:pt x="6887200" y="913486"/>
                  <a:pt x="6897275" y="925427"/>
                  <a:pt x="6908097" y="922814"/>
                </a:cubicBezTo>
                <a:cubicBezTo>
                  <a:pt x="6916057" y="920824"/>
                  <a:pt x="6922649" y="913237"/>
                  <a:pt x="6934466" y="904779"/>
                </a:cubicBezTo>
                <a:cubicBezTo>
                  <a:pt x="6923023" y="895699"/>
                  <a:pt x="6916804" y="887365"/>
                  <a:pt x="6909092" y="885499"/>
                </a:cubicBezTo>
                <a:close/>
                <a:moveTo>
                  <a:pt x="6998151" y="885499"/>
                </a:moveTo>
                <a:cubicBezTo>
                  <a:pt x="6987330" y="883136"/>
                  <a:pt x="6979618" y="891221"/>
                  <a:pt x="6978250" y="902540"/>
                </a:cubicBezTo>
                <a:cubicBezTo>
                  <a:pt x="6976881" y="913734"/>
                  <a:pt x="6987205" y="925551"/>
                  <a:pt x="6997902" y="922690"/>
                </a:cubicBezTo>
                <a:cubicBezTo>
                  <a:pt x="7005863" y="920576"/>
                  <a:pt x="7012207" y="912864"/>
                  <a:pt x="7023899" y="904157"/>
                </a:cubicBezTo>
                <a:cubicBezTo>
                  <a:pt x="7012332" y="895325"/>
                  <a:pt x="7005988" y="886992"/>
                  <a:pt x="6998151" y="885375"/>
                </a:cubicBezTo>
                <a:close/>
                <a:moveTo>
                  <a:pt x="7065444" y="902540"/>
                </a:moveTo>
                <a:cubicBezTo>
                  <a:pt x="7061961" y="913237"/>
                  <a:pt x="7072907" y="923934"/>
                  <a:pt x="7084475" y="923312"/>
                </a:cubicBezTo>
                <a:cubicBezTo>
                  <a:pt x="7096292" y="922690"/>
                  <a:pt x="7104252" y="915103"/>
                  <a:pt x="7102760" y="904405"/>
                </a:cubicBezTo>
                <a:cubicBezTo>
                  <a:pt x="7101640" y="896569"/>
                  <a:pt x="7093555" y="889604"/>
                  <a:pt x="7085470" y="877663"/>
                </a:cubicBezTo>
                <a:cubicBezTo>
                  <a:pt x="7076266" y="888733"/>
                  <a:pt x="7068056" y="894703"/>
                  <a:pt x="7065568" y="902540"/>
                </a:cubicBezTo>
                <a:close/>
                <a:moveTo>
                  <a:pt x="7172913" y="885499"/>
                </a:moveTo>
                <a:cubicBezTo>
                  <a:pt x="7162091" y="884131"/>
                  <a:pt x="7154753" y="892216"/>
                  <a:pt x="7154255" y="903908"/>
                </a:cubicBezTo>
                <a:cubicBezTo>
                  <a:pt x="7153882" y="915476"/>
                  <a:pt x="7164579" y="926297"/>
                  <a:pt x="7175276" y="922566"/>
                </a:cubicBezTo>
                <a:cubicBezTo>
                  <a:pt x="7182988" y="919954"/>
                  <a:pt x="7188959" y="911744"/>
                  <a:pt x="7199905" y="902291"/>
                </a:cubicBezTo>
                <a:cubicBezTo>
                  <a:pt x="7187839" y="894330"/>
                  <a:pt x="7180749" y="886370"/>
                  <a:pt x="7172913" y="885375"/>
                </a:cubicBezTo>
                <a:close/>
                <a:moveTo>
                  <a:pt x="7262595" y="885499"/>
                </a:moveTo>
                <a:cubicBezTo>
                  <a:pt x="7251898" y="884006"/>
                  <a:pt x="7244310" y="892091"/>
                  <a:pt x="7243812" y="903784"/>
                </a:cubicBezTo>
                <a:cubicBezTo>
                  <a:pt x="7243315" y="915227"/>
                  <a:pt x="7254012" y="926173"/>
                  <a:pt x="7264709" y="922690"/>
                </a:cubicBezTo>
                <a:cubicBezTo>
                  <a:pt x="7272545" y="920078"/>
                  <a:pt x="7278392" y="911869"/>
                  <a:pt x="7289462" y="902664"/>
                </a:cubicBezTo>
                <a:cubicBezTo>
                  <a:pt x="7277397" y="894579"/>
                  <a:pt x="7270431" y="886618"/>
                  <a:pt x="7262595" y="885499"/>
                </a:cubicBezTo>
                <a:close/>
                <a:moveTo>
                  <a:pt x="7350162" y="885499"/>
                </a:moveTo>
                <a:cubicBezTo>
                  <a:pt x="7339216" y="883384"/>
                  <a:pt x="7331753" y="891469"/>
                  <a:pt x="7330509" y="902913"/>
                </a:cubicBezTo>
                <a:cubicBezTo>
                  <a:pt x="7329265" y="914108"/>
                  <a:pt x="7339838" y="925800"/>
                  <a:pt x="7350535" y="922814"/>
                </a:cubicBezTo>
                <a:cubicBezTo>
                  <a:pt x="7358372" y="920576"/>
                  <a:pt x="7364715" y="912739"/>
                  <a:pt x="7376283" y="903908"/>
                </a:cubicBezTo>
                <a:cubicBezTo>
                  <a:pt x="7364591" y="895201"/>
                  <a:pt x="7358123" y="886992"/>
                  <a:pt x="7350286" y="885499"/>
                </a:cubicBezTo>
                <a:close/>
                <a:moveTo>
                  <a:pt x="7420689" y="904654"/>
                </a:moveTo>
                <a:cubicBezTo>
                  <a:pt x="7419196" y="915351"/>
                  <a:pt x="7427281" y="922939"/>
                  <a:pt x="7438973" y="923436"/>
                </a:cubicBezTo>
                <a:cubicBezTo>
                  <a:pt x="7450416" y="923934"/>
                  <a:pt x="7461362" y="913237"/>
                  <a:pt x="7457880" y="902540"/>
                </a:cubicBezTo>
                <a:cubicBezTo>
                  <a:pt x="7455267" y="894703"/>
                  <a:pt x="7447183" y="888857"/>
                  <a:pt x="7437854" y="877787"/>
                </a:cubicBezTo>
                <a:cubicBezTo>
                  <a:pt x="7429769" y="889852"/>
                  <a:pt x="7421683" y="896694"/>
                  <a:pt x="7420689" y="904654"/>
                </a:cubicBezTo>
                <a:close/>
                <a:moveTo>
                  <a:pt x="7510245" y="903162"/>
                </a:moveTo>
                <a:cubicBezTo>
                  <a:pt x="7508007" y="913734"/>
                  <a:pt x="7515346" y="921820"/>
                  <a:pt x="7527038" y="923188"/>
                </a:cubicBezTo>
                <a:cubicBezTo>
                  <a:pt x="7538481" y="924556"/>
                  <a:pt x="7550298" y="914854"/>
                  <a:pt x="7547561" y="903908"/>
                </a:cubicBezTo>
                <a:cubicBezTo>
                  <a:pt x="7545571" y="895947"/>
                  <a:pt x="7537859" y="889355"/>
                  <a:pt x="7529401" y="877663"/>
                </a:cubicBezTo>
                <a:cubicBezTo>
                  <a:pt x="7520445" y="888982"/>
                  <a:pt x="7511863" y="895325"/>
                  <a:pt x="7510122" y="903162"/>
                </a:cubicBezTo>
                <a:close/>
                <a:moveTo>
                  <a:pt x="7637119" y="905152"/>
                </a:moveTo>
                <a:cubicBezTo>
                  <a:pt x="7640353" y="894579"/>
                  <a:pt x="7628785" y="883758"/>
                  <a:pt x="7617590" y="884877"/>
                </a:cubicBezTo>
                <a:cubicBezTo>
                  <a:pt x="7606147" y="885997"/>
                  <a:pt x="7597938" y="893335"/>
                  <a:pt x="7599803" y="904281"/>
                </a:cubicBezTo>
                <a:cubicBezTo>
                  <a:pt x="7601171" y="912117"/>
                  <a:pt x="7609381" y="918834"/>
                  <a:pt x="7617839" y="930651"/>
                </a:cubicBezTo>
                <a:cubicBezTo>
                  <a:pt x="7626794" y="919332"/>
                  <a:pt x="7634755" y="913113"/>
                  <a:pt x="7637119" y="905276"/>
                </a:cubicBezTo>
                <a:close/>
                <a:moveTo>
                  <a:pt x="7705655" y="885375"/>
                </a:moveTo>
                <a:cubicBezTo>
                  <a:pt x="7695083" y="883260"/>
                  <a:pt x="7687122" y="890723"/>
                  <a:pt x="7685877" y="902540"/>
                </a:cubicBezTo>
                <a:cubicBezTo>
                  <a:pt x="7684634" y="913983"/>
                  <a:pt x="7694709" y="925675"/>
                  <a:pt x="7705531" y="922814"/>
                </a:cubicBezTo>
                <a:cubicBezTo>
                  <a:pt x="7713491" y="920700"/>
                  <a:pt x="7719960" y="912864"/>
                  <a:pt x="7731403" y="904281"/>
                </a:cubicBezTo>
                <a:cubicBezTo>
                  <a:pt x="7719960" y="895450"/>
                  <a:pt x="7713491" y="886992"/>
                  <a:pt x="7705655" y="885499"/>
                </a:cubicBezTo>
                <a:close/>
                <a:moveTo>
                  <a:pt x="7794217" y="885375"/>
                </a:moveTo>
                <a:cubicBezTo>
                  <a:pt x="7783520" y="883882"/>
                  <a:pt x="7775933" y="891843"/>
                  <a:pt x="7775311" y="903659"/>
                </a:cubicBezTo>
                <a:cubicBezTo>
                  <a:pt x="7774689" y="915103"/>
                  <a:pt x="7785386" y="926173"/>
                  <a:pt x="7796208" y="922690"/>
                </a:cubicBezTo>
                <a:cubicBezTo>
                  <a:pt x="7804043" y="920202"/>
                  <a:pt x="7810015" y="911993"/>
                  <a:pt x="7821085" y="902789"/>
                </a:cubicBezTo>
                <a:cubicBezTo>
                  <a:pt x="7809144" y="894703"/>
                  <a:pt x="7802178" y="886618"/>
                  <a:pt x="7794217" y="885499"/>
                </a:cubicBezTo>
                <a:close/>
                <a:moveTo>
                  <a:pt x="7883526" y="885375"/>
                </a:moveTo>
                <a:cubicBezTo>
                  <a:pt x="7872704" y="884006"/>
                  <a:pt x="7865366" y="892091"/>
                  <a:pt x="7864868" y="903784"/>
                </a:cubicBezTo>
                <a:cubicBezTo>
                  <a:pt x="7864495" y="915351"/>
                  <a:pt x="7875192" y="926173"/>
                  <a:pt x="7885889" y="922441"/>
                </a:cubicBezTo>
                <a:cubicBezTo>
                  <a:pt x="7893601" y="919829"/>
                  <a:pt x="7899572" y="911620"/>
                  <a:pt x="7910518" y="902167"/>
                </a:cubicBezTo>
                <a:cubicBezTo>
                  <a:pt x="7898452" y="894206"/>
                  <a:pt x="7891362" y="886245"/>
                  <a:pt x="7883526" y="885250"/>
                </a:cubicBezTo>
                <a:close/>
                <a:moveTo>
                  <a:pt x="7969974" y="885375"/>
                </a:moveTo>
                <a:cubicBezTo>
                  <a:pt x="7959028" y="884006"/>
                  <a:pt x="7951938" y="892589"/>
                  <a:pt x="7951441" y="904032"/>
                </a:cubicBezTo>
                <a:cubicBezTo>
                  <a:pt x="7950819" y="915351"/>
                  <a:pt x="7962386" y="926297"/>
                  <a:pt x="7972711" y="922690"/>
                </a:cubicBezTo>
                <a:cubicBezTo>
                  <a:pt x="7980423" y="919954"/>
                  <a:pt x="7986144" y="911744"/>
                  <a:pt x="7997090" y="902291"/>
                </a:cubicBezTo>
                <a:cubicBezTo>
                  <a:pt x="7984900" y="894330"/>
                  <a:pt x="7977935" y="886494"/>
                  <a:pt x="7969974" y="885499"/>
                </a:cubicBezTo>
                <a:close/>
                <a:moveTo>
                  <a:pt x="8079060" y="903535"/>
                </a:moveTo>
                <a:cubicBezTo>
                  <a:pt x="8081299" y="892713"/>
                  <a:pt x="8068860" y="883136"/>
                  <a:pt x="8057790" y="885126"/>
                </a:cubicBezTo>
                <a:cubicBezTo>
                  <a:pt x="8046347" y="887116"/>
                  <a:pt x="8038883" y="895077"/>
                  <a:pt x="8041869" y="905898"/>
                </a:cubicBezTo>
                <a:cubicBezTo>
                  <a:pt x="8043983" y="913610"/>
                  <a:pt x="8052566" y="919456"/>
                  <a:pt x="8062019" y="930651"/>
                </a:cubicBezTo>
                <a:cubicBezTo>
                  <a:pt x="8069979" y="918461"/>
                  <a:pt x="8077443" y="911620"/>
                  <a:pt x="8079060" y="903659"/>
                </a:cubicBezTo>
                <a:close/>
                <a:moveTo>
                  <a:pt x="2034183" y="885499"/>
                </a:moveTo>
                <a:cubicBezTo>
                  <a:pt x="2023610" y="883136"/>
                  <a:pt x="2015525" y="890474"/>
                  <a:pt x="2014033" y="902167"/>
                </a:cubicBezTo>
                <a:cubicBezTo>
                  <a:pt x="2012664" y="913610"/>
                  <a:pt x="2022366" y="925427"/>
                  <a:pt x="2033188" y="922814"/>
                </a:cubicBezTo>
                <a:cubicBezTo>
                  <a:pt x="2041149" y="920949"/>
                  <a:pt x="2047741" y="913237"/>
                  <a:pt x="2059558" y="904779"/>
                </a:cubicBezTo>
                <a:cubicBezTo>
                  <a:pt x="2048238" y="895699"/>
                  <a:pt x="2041895" y="887240"/>
                  <a:pt x="2034183" y="885499"/>
                </a:cubicBezTo>
                <a:close/>
                <a:moveTo>
                  <a:pt x="8255065" y="905898"/>
                </a:moveTo>
                <a:cubicBezTo>
                  <a:pt x="8258050" y="895201"/>
                  <a:pt x="8250587" y="887240"/>
                  <a:pt x="8239144" y="885126"/>
                </a:cubicBezTo>
                <a:cubicBezTo>
                  <a:pt x="8227949" y="883136"/>
                  <a:pt x="8215510" y="892838"/>
                  <a:pt x="8217874" y="903535"/>
                </a:cubicBezTo>
                <a:cubicBezTo>
                  <a:pt x="8219615" y="911620"/>
                  <a:pt x="8226954" y="918337"/>
                  <a:pt x="8235039" y="930526"/>
                </a:cubicBezTo>
                <a:cubicBezTo>
                  <a:pt x="8244492" y="919456"/>
                  <a:pt x="8253075" y="913486"/>
                  <a:pt x="8255189" y="905774"/>
                </a:cubicBezTo>
                <a:close/>
                <a:moveTo>
                  <a:pt x="8307431" y="904032"/>
                </a:moveTo>
                <a:cubicBezTo>
                  <a:pt x="8304694" y="914978"/>
                  <a:pt x="8316511" y="924680"/>
                  <a:pt x="8327955" y="923312"/>
                </a:cubicBezTo>
                <a:cubicBezTo>
                  <a:pt x="8339647" y="921944"/>
                  <a:pt x="8346986" y="913734"/>
                  <a:pt x="8344747" y="903286"/>
                </a:cubicBezTo>
                <a:cubicBezTo>
                  <a:pt x="8343005" y="895450"/>
                  <a:pt x="8334547" y="889230"/>
                  <a:pt x="8325467" y="877787"/>
                </a:cubicBezTo>
                <a:cubicBezTo>
                  <a:pt x="8317009" y="889479"/>
                  <a:pt x="8309297" y="896072"/>
                  <a:pt x="8307307" y="904032"/>
                </a:cubicBezTo>
                <a:close/>
                <a:moveTo>
                  <a:pt x="8416268" y="922939"/>
                </a:moveTo>
                <a:cubicBezTo>
                  <a:pt x="8427090" y="925178"/>
                  <a:pt x="8436667" y="912739"/>
                  <a:pt x="8434677" y="901669"/>
                </a:cubicBezTo>
                <a:cubicBezTo>
                  <a:pt x="8432687" y="890226"/>
                  <a:pt x="8424726" y="882762"/>
                  <a:pt x="8413905" y="885748"/>
                </a:cubicBezTo>
                <a:cubicBezTo>
                  <a:pt x="8406193" y="887862"/>
                  <a:pt x="8400346" y="896445"/>
                  <a:pt x="8389152" y="905898"/>
                </a:cubicBezTo>
                <a:cubicBezTo>
                  <a:pt x="8401342" y="913983"/>
                  <a:pt x="8408183" y="921322"/>
                  <a:pt x="8416144" y="923063"/>
                </a:cubicBezTo>
                <a:close/>
                <a:moveTo>
                  <a:pt x="8486546" y="904032"/>
                </a:moveTo>
                <a:cubicBezTo>
                  <a:pt x="8483934" y="914978"/>
                  <a:pt x="8495626" y="924680"/>
                  <a:pt x="8507069" y="923312"/>
                </a:cubicBezTo>
                <a:cubicBezTo>
                  <a:pt x="8518761" y="921944"/>
                  <a:pt x="8526100" y="913734"/>
                  <a:pt x="8523862" y="903286"/>
                </a:cubicBezTo>
                <a:cubicBezTo>
                  <a:pt x="8522120" y="895450"/>
                  <a:pt x="8513662" y="889230"/>
                  <a:pt x="8504581" y="877787"/>
                </a:cubicBezTo>
                <a:cubicBezTo>
                  <a:pt x="8496123" y="889479"/>
                  <a:pt x="8488411" y="896072"/>
                  <a:pt x="8486422" y="904032"/>
                </a:cubicBezTo>
                <a:close/>
                <a:moveTo>
                  <a:pt x="8610433" y="905027"/>
                </a:moveTo>
                <a:cubicBezTo>
                  <a:pt x="8613543" y="894330"/>
                  <a:pt x="8601851" y="883758"/>
                  <a:pt x="8590656" y="885001"/>
                </a:cubicBezTo>
                <a:cubicBezTo>
                  <a:pt x="8579212" y="886245"/>
                  <a:pt x="8571128" y="893708"/>
                  <a:pt x="8573118" y="904654"/>
                </a:cubicBezTo>
                <a:cubicBezTo>
                  <a:pt x="8574610" y="912491"/>
                  <a:pt x="8582820" y="919083"/>
                  <a:pt x="8591527" y="930775"/>
                </a:cubicBezTo>
                <a:cubicBezTo>
                  <a:pt x="8600358" y="919332"/>
                  <a:pt x="8608194" y="912988"/>
                  <a:pt x="8610433" y="905152"/>
                </a:cubicBezTo>
                <a:close/>
                <a:moveTo>
                  <a:pt x="8682204" y="885623"/>
                </a:moveTo>
                <a:cubicBezTo>
                  <a:pt x="8671382" y="883260"/>
                  <a:pt x="8663671" y="891096"/>
                  <a:pt x="8662178" y="902540"/>
                </a:cubicBezTo>
                <a:cubicBezTo>
                  <a:pt x="8660685" y="913859"/>
                  <a:pt x="8670884" y="925675"/>
                  <a:pt x="8681707" y="922939"/>
                </a:cubicBezTo>
                <a:cubicBezTo>
                  <a:pt x="8689667" y="920824"/>
                  <a:pt x="8696135" y="913237"/>
                  <a:pt x="8707827" y="904654"/>
                </a:cubicBezTo>
                <a:cubicBezTo>
                  <a:pt x="8696384" y="895699"/>
                  <a:pt x="8690040" y="887365"/>
                  <a:pt x="8682204" y="885623"/>
                </a:cubicBezTo>
                <a:close/>
                <a:moveTo>
                  <a:pt x="8770766" y="885623"/>
                </a:moveTo>
                <a:cubicBezTo>
                  <a:pt x="8759820" y="883882"/>
                  <a:pt x="8752606" y="892340"/>
                  <a:pt x="8751611" y="903659"/>
                </a:cubicBezTo>
                <a:cubicBezTo>
                  <a:pt x="8750616" y="914854"/>
                  <a:pt x="8761810" y="926297"/>
                  <a:pt x="8772259" y="922939"/>
                </a:cubicBezTo>
                <a:cubicBezTo>
                  <a:pt x="8780095" y="920451"/>
                  <a:pt x="8786065" y="912491"/>
                  <a:pt x="8797385" y="903286"/>
                </a:cubicBezTo>
                <a:cubicBezTo>
                  <a:pt x="8785444" y="894952"/>
                  <a:pt x="8778727" y="886867"/>
                  <a:pt x="8770891" y="885623"/>
                </a:cubicBezTo>
                <a:close/>
                <a:moveTo>
                  <a:pt x="8856592" y="885623"/>
                </a:moveTo>
                <a:cubicBezTo>
                  <a:pt x="8845770" y="884379"/>
                  <a:pt x="8838556" y="892589"/>
                  <a:pt x="8838183" y="904281"/>
                </a:cubicBezTo>
                <a:cubicBezTo>
                  <a:pt x="8837935" y="915849"/>
                  <a:pt x="8848880" y="926422"/>
                  <a:pt x="8859453" y="922690"/>
                </a:cubicBezTo>
                <a:cubicBezTo>
                  <a:pt x="8867165" y="919954"/>
                  <a:pt x="8872887" y="911620"/>
                  <a:pt x="8883708" y="902167"/>
                </a:cubicBezTo>
                <a:cubicBezTo>
                  <a:pt x="8871518" y="894330"/>
                  <a:pt x="8864428" y="886494"/>
                  <a:pt x="8856468" y="885623"/>
                </a:cubicBezTo>
                <a:close/>
                <a:moveTo>
                  <a:pt x="8965678" y="904530"/>
                </a:moveTo>
                <a:cubicBezTo>
                  <a:pt x="8967668" y="893584"/>
                  <a:pt x="8959458" y="886245"/>
                  <a:pt x="8948015" y="885001"/>
                </a:cubicBezTo>
                <a:cubicBezTo>
                  <a:pt x="8936820" y="883882"/>
                  <a:pt x="8925128" y="894579"/>
                  <a:pt x="8928362" y="905152"/>
                </a:cubicBezTo>
                <a:cubicBezTo>
                  <a:pt x="8930725" y="912988"/>
                  <a:pt x="8938562" y="919207"/>
                  <a:pt x="8947393" y="930651"/>
                </a:cubicBezTo>
                <a:cubicBezTo>
                  <a:pt x="8955976" y="918959"/>
                  <a:pt x="8964185" y="912242"/>
                  <a:pt x="8965678" y="904405"/>
                </a:cubicBezTo>
                <a:close/>
                <a:moveTo>
                  <a:pt x="9055111" y="906271"/>
                </a:moveTo>
                <a:cubicBezTo>
                  <a:pt x="9058220" y="895574"/>
                  <a:pt x="9050882" y="887489"/>
                  <a:pt x="9039438" y="885375"/>
                </a:cubicBezTo>
                <a:cubicBezTo>
                  <a:pt x="9028244" y="883260"/>
                  <a:pt x="9015805" y="892713"/>
                  <a:pt x="9017920" y="903535"/>
                </a:cubicBezTo>
                <a:cubicBezTo>
                  <a:pt x="9019537" y="911620"/>
                  <a:pt x="9026876" y="918461"/>
                  <a:pt x="9034711" y="930775"/>
                </a:cubicBezTo>
                <a:cubicBezTo>
                  <a:pt x="9044289" y="919829"/>
                  <a:pt x="9052996" y="913983"/>
                  <a:pt x="9055111" y="906271"/>
                </a:cubicBezTo>
                <a:close/>
                <a:moveTo>
                  <a:pt x="9124021" y="885748"/>
                </a:moveTo>
                <a:cubicBezTo>
                  <a:pt x="9113198" y="883384"/>
                  <a:pt x="9105487" y="891221"/>
                  <a:pt x="9103994" y="902664"/>
                </a:cubicBezTo>
                <a:cubicBezTo>
                  <a:pt x="9102502" y="913983"/>
                  <a:pt x="9112701" y="925800"/>
                  <a:pt x="9123523" y="923063"/>
                </a:cubicBezTo>
                <a:cubicBezTo>
                  <a:pt x="9131484" y="920949"/>
                  <a:pt x="9137952" y="913361"/>
                  <a:pt x="9149644" y="904779"/>
                </a:cubicBezTo>
                <a:cubicBezTo>
                  <a:pt x="9138200" y="895823"/>
                  <a:pt x="9131856" y="887489"/>
                  <a:pt x="9124021" y="885748"/>
                </a:cubicBezTo>
                <a:close/>
                <a:moveTo>
                  <a:pt x="9194049" y="904779"/>
                </a:moveTo>
                <a:cubicBezTo>
                  <a:pt x="9192556" y="915476"/>
                  <a:pt x="9200517" y="923063"/>
                  <a:pt x="9212334" y="923685"/>
                </a:cubicBezTo>
                <a:cubicBezTo>
                  <a:pt x="9223777" y="924307"/>
                  <a:pt x="9234848" y="913610"/>
                  <a:pt x="9231365" y="902913"/>
                </a:cubicBezTo>
                <a:cubicBezTo>
                  <a:pt x="9228877" y="895077"/>
                  <a:pt x="9220668" y="889106"/>
                  <a:pt x="9211463" y="878160"/>
                </a:cubicBezTo>
                <a:cubicBezTo>
                  <a:pt x="9203378" y="890101"/>
                  <a:pt x="9195293" y="897067"/>
                  <a:pt x="9194173" y="904903"/>
                </a:cubicBezTo>
                <a:close/>
                <a:moveTo>
                  <a:pt x="9301518" y="885623"/>
                </a:moveTo>
                <a:cubicBezTo>
                  <a:pt x="9290572" y="884255"/>
                  <a:pt x="9283482" y="892838"/>
                  <a:pt x="9282985" y="904281"/>
                </a:cubicBezTo>
                <a:cubicBezTo>
                  <a:pt x="9282363" y="915600"/>
                  <a:pt x="9293931" y="926546"/>
                  <a:pt x="9304255" y="922939"/>
                </a:cubicBezTo>
                <a:cubicBezTo>
                  <a:pt x="9311967" y="920202"/>
                  <a:pt x="9317688" y="911993"/>
                  <a:pt x="9328634" y="902540"/>
                </a:cubicBezTo>
                <a:cubicBezTo>
                  <a:pt x="9316444" y="894579"/>
                  <a:pt x="9309479" y="886743"/>
                  <a:pt x="9301518" y="885748"/>
                </a:cubicBezTo>
                <a:close/>
                <a:moveTo>
                  <a:pt x="9373164" y="905276"/>
                </a:moveTo>
                <a:cubicBezTo>
                  <a:pt x="9371920" y="916098"/>
                  <a:pt x="9380130" y="923312"/>
                  <a:pt x="9391822" y="923685"/>
                </a:cubicBezTo>
                <a:cubicBezTo>
                  <a:pt x="9403390" y="923934"/>
                  <a:pt x="9413963" y="912988"/>
                  <a:pt x="9410231" y="902415"/>
                </a:cubicBezTo>
                <a:cubicBezTo>
                  <a:pt x="9407495" y="894703"/>
                  <a:pt x="9399161" y="888982"/>
                  <a:pt x="9389708" y="878160"/>
                </a:cubicBezTo>
                <a:cubicBezTo>
                  <a:pt x="9381871" y="890350"/>
                  <a:pt x="9374035" y="897440"/>
                  <a:pt x="9373164" y="905401"/>
                </a:cubicBezTo>
                <a:close/>
                <a:moveTo>
                  <a:pt x="9496928" y="905152"/>
                </a:moveTo>
                <a:cubicBezTo>
                  <a:pt x="9499291" y="894330"/>
                  <a:pt x="9491206" y="886743"/>
                  <a:pt x="9479887" y="885250"/>
                </a:cubicBezTo>
                <a:cubicBezTo>
                  <a:pt x="9468567" y="883882"/>
                  <a:pt x="9456751" y="894206"/>
                  <a:pt x="9459736" y="904903"/>
                </a:cubicBezTo>
                <a:cubicBezTo>
                  <a:pt x="9461851" y="912864"/>
                  <a:pt x="9469563" y="919207"/>
                  <a:pt x="9478270" y="930900"/>
                </a:cubicBezTo>
                <a:cubicBezTo>
                  <a:pt x="9487101" y="919332"/>
                  <a:pt x="9495435" y="912988"/>
                  <a:pt x="9497052" y="905152"/>
                </a:cubicBezTo>
                <a:close/>
                <a:moveTo>
                  <a:pt x="9586361" y="906147"/>
                </a:moveTo>
                <a:cubicBezTo>
                  <a:pt x="9589221" y="895325"/>
                  <a:pt x="9581758" y="887489"/>
                  <a:pt x="9570314" y="885499"/>
                </a:cubicBezTo>
                <a:cubicBezTo>
                  <a:pt x="9559120" y="883633"/>
                  <a:pt x="9546806" y="893211"/>
                  <a:pt x="9549045" y="904032"/>
                </a:cubicBezTo>
                <a:cubicBezTo>
                  <a:pt x="9550787" y="911993"/>
                  <a:pt x="9558249" y="918834"/>
                  <a:pt x="9566210" y="930900"/>
                </a:cubicBezTo>
                <a:cubicBezTo>
                  <a:pt x="9575539" y="919705"/>
                  <a:pt x="9584246" y="913859"/>
                  <a:pt x="9586236" y="906147"/>
                </a:cubicBezTo>
                <a:close/>
                <a:moveTo>
                  <a:pt x="9676042" y="905152"/>
                </a:moveTo>
                <a:cubicBezTo>
                  <a:pt x="9678405" y="894330"/>
                  <a:pt x="9670321" y="886743"/>
                  <a:pt x="9658877" y="885250"/>
                </a:cubicBezTo>
                <a:cubicBezTo>
                  <a:pt x="9647558" y="883882"/>
                  <a:pt x="9635741" y="894206"/>
                  <a:pt x="9638726" y="904903"/>
                </a:cubicBezTo>
                <a:cubicBezTo>
                  <a:pt x="9640841" y="912864"/>
                  <a:pt x="9648553" y="919207"/>
                  <a:pt x="9657260" y="930900"/>
                </a:cubicBezTo>
                <a:cubicBezTo>
                  <a:pt x="9666091" y="919332"/>
                  <a:pt x="9674426" y="912988"/>
                  <a:pt x="9676042" y="905152"/>
                </a:cubicBezTo>
                <a:close/>
                <a:moveTo>
                  <a:pt x="9744330" y="885748"/>
                </a:moveTo>
                <a:cubicBezTo>
                  <a:pt x="9733384" y="883633"/>
                  <a:pt x="9725921" y="891843"/>
                  <a:pt x="9724677" y="903162"/>
                </a:cubicBezTo>
                <a:cubicBezTo>
                  <a:pt x="9723433" y="914356"/>
                  <a:pt x="9734130" y="926049"/>
                  <a:pt x="9744703" y="922939"/>
                </a:cubicBezTo>
                <a:cubicBezTo>
                  <a:pt x="9752539" y="920700"/>
                  <a:pt x="9758883" y="912864"/>
                  <a:pt x="9770326" y="904032"/>
                </a:cubicBezTo>
                <a:cubicBezTo>
                  <a:pt x="9758634" y="895450"/>
                  <a:pt x="9752042" y="887240"/>
                  <a:pt x="9744206" y="885623"/>
                </a:cubicBezTo>
                <a:close/>
                <a:moveTo>
                  <a:pt x="9833017" y="885748"/>
                </a:moveTo>
                <a:cubicBezTo>
                  <a:pt x="9822071" y="884255"/>
                  <a:pt x="9814981" y="892838"/>
                  <a:pt x="9814235" y="904157"/>
                </a:cubicBezTo>
                <a:cubicBezTo>
                  <a:pt x="9813488" y="915351"/>
                  <a:pt x="9824932" y="926546"/>
                  <a:pt x="9835380" y="923063"/>
                </a:cubicBezTo>
                <a:cubicBezTo>
                  <a:pt x="9843092" y="920451"/>
                  <a:pt x="9849062" y="912242"/>
                  <a:pt x="9860008" y="902913"/>
                </a:cubicBezTo>
                <a:cubicBezTo>
                  <a:pt x="9847943" y="894828"/>
                  <a:pt x="9840977" y="886743"/>
                  <a:pt x="9833141" y="885748"/>
                </a:cubicBezTo>
                <a:close/>
                <a:moveTo>
                  <a:pt x="9941730" y="905401"/>
                </a:moveTo>
                <a:cubicBezTo>
                  <a:pt x="9944839" y="894703"/>
                  <a:pt x="9933271" y="884006"/>
                  <a:pt x="9921952" y="885250"/>
                </a:cubicBezTo>
                <a:cubicBezTo>
                  <a:pt x="9910509" y="886494"/>
                  <a:pt x="9902299" y="893833"/>
                  <a:pt x="9904414" y="904779"/>
                </a:cubicBezTo>
                <a:cubicBezTo>
                  <a:pt x="9905906" y="912615"/>
                  <a:pt x="9914116" y="919207"/>
                  <a:pt x="9922698" y="930900"/>
                </a:cubicBezTo>
                <a:cubicBezTo>
                  <a:pt x="9931530" y="919456"/>
                  <a:pt x="9939491" y="913237"/>
                  <a:pt x="9941730" y="905401"/>
                </a:cubicBezTo>
                <a:close/>
                <a:moveTo>
                  <a:pt x="10010017" y="885748"/>
                </a:moveTo>
                <a:cubicBezTo>
                  <a:pt x="9999568" y="883882"/>
                  <a:pt x="9991484" y="891469"/>
                  <a:pt x="9990488" y="903286"/>
                </a:cubicBezTo>
                <a:cubicBezTo>
                  <a:pt x="9989493" y="914729"/>
                  <a:pt x="9999693" y="926173"/>
                  <a:pt x="10010514" y="923188"/>
                </a:cubicBezTo>
                <a:cubicBezTo>
                  <a:pt x="10018475" y="920949"/>
                  <a:pt x="10024694" y="912988"/>
                  <a:pt x="10036138" y="904281"/>
                </a:cubicBezTo>
                <a:cubicBezTo>
                  <a:pt x="10024570" y="895699"/>
                  <a:pt x="10017978" y="887240"/>
                  <a:pt x="10010141" y="885872"/>
                </a:cubicBezTo>
                <a:close/>
                <a:moveTo>
                  <a:pt x="10099574" y="885748"/>
                </a:moveTo>
                <a:cubicBezTo>
                  <a:pt x="10089126" y="883882"/>
                  <a:pt x="10081041" y="891469"/>
                  <a:pt x="10080046" y="903286"/>
                </a:cubicBezTo>
                <a:cubicBezTo>
                  <a:pt x="10079051" y="914729"/>
                  <a:pt x="10089250" y="926173"/>
                  <a:pt x="10100072" y="923188"/>
                </a:cubicBezTo>
                <a:cubicBezTo>
                  <a:pt x="10108033" y="920949"/>
                  <a:pt x="10114252" y="912988"/>
                  <a:pt x="10125695" y="904281"/>
                </a:cubicBezTo>
                <a:cubicBezTo>
                  <a:pt x="10114127" y="895699"/>
                  <a:pt x="10107535" y="887240"/>
                  <a:pt x="10099699" y="885872"/>
                </a:cubicBezTo>
                <a:close/>
                <a:moveTo>
                  <a:pt x="10189754" y="885748"/>
                </a:moveTo>
                <a:cubicBezTo>
                  <a:pt x="10179181" y="883509"/>
                  <a:pt x="10171096" y="890723"/>
                  <a:pt x="10169727" y="902540"/>
                </a:cubicBezTo>
                <a:cubicBezTo>
                  <a:pt x="10168359" y="913983"/>
                  <a:pt x="10178062" y="925800"/>
                  <a:pt x="10189008" y="923063"/>
                </a:cubicBezTo>
                <a:cubicBezTo>
                  <a:pt x="10196968" y="921073"/>
                  <a:pt x="10203560" y="913361"/>
                  <a:pt x="10215253" y="904903"/>
                </a:cubicBezTo>
                <a:cubicBezTo>
                  <a:pt x="10203933" y="895947"/>
                  <a:pt x="10197590" y="887365"/>
                  <a:pt x="10189754" y="885748"/>
                </a:cubicBezTo>
                <a:close/>
                <a:moveTo>
                  <a:pt x="10259658" y="904032"/>
                </a:moveTo>
                <a:cubicBezTo>
                  <a:pt x="10256921" y="914854"/>
                  <a:pt x="10268614" y="924805"/>
                  <a:pt x="10280058" y="923436"/>
                </a:cubicBezTo>
                <a:cubicBezTo>
                  <a:pt x="10291874" y="922068"/>
                  <a:pt x="10299213" y="913983"/>
                  <a:pt x="10296974" y="903535"/>
                </a:cubicBezTo>
                <a:cubicBezTo>
                  <a:pt x="10295357" y="895699"/>
                  <a:pt x="10286774" y="889355"/>
                  <a:pt x="10277943" y="877911"/>
                </a:cubicBezTo>
                <a:cubicBezTo>
                  <a:pt x="10269484" y="889479"/>
                  <a:pt x="10261648" y="896072"/>
                  <a:pt x="10259658" y="904032"/>
                </a:cubicBezTo>
                <a:close/>
                <a:moveTo>
                  <a:pt x="10383546" y="905276"/>
                </a:moveTo>
                <a:cubicBezTo>
                  <a:pt x="10386655" y="894579"/>
                  <a:pt x="10375087" y="883882"/>
                  <a:pt x="10363769" y="885126"/>
                </a:cubicBezTo>
                <a:cubicBezTo>
                  <a:pt x="10352325" y="886370"/>
                  <a:pt x="10344116" y="893708"/>
                  <a:pt x="10346230" y="904654"/>
                </a:cubicBezTo>
                <a:cubicBezTo>
                  <a:pt x="10347723" y="912491"/>
                  <a:pt x="10355932" y="919083"/>
                  <a:pt x="10364515" y="930775"/>
                </a:cubicBezTo>
                <a:cubicBezTo>
                  <a:pt x="10373347" y="919332"/>
                  <a:pt x="10381307" y="913113"/>
                  <a:pt x="10383546" y="905276"/>
                </a:cubicBezTo>
                <a:close/>
                <a:moveTo>
                  <a:pt x="10454819" y="885748"/>
                </a:moveTo>
                <a:cubicBezTo>
                  <a:pt x="10443873" y="883633"/>
                  <a:pt x="10436409" y="891843"/>
                  <a:pt x="10435166" y="903162"/>
                </a:cubicBezTo>
                <a:cubicBezTo>
                  <a:pt x="10433922" y="914356"/>
                  <a:pt x="10444619" y="926049"/>
                  <a:pt x="10455192" y="922939"/>
                </a:cubicBezTo>
                <a:cubicBezTo>
                  <a:pt x="10463028" y="920700"/>
                  <a:pt x="10469372" y="912864"/>
                  <a:pt x="10480815" y="904032"/>
                </a:cubicBezTo>
                <a:cubicBezTo>
                  <a:pt x="10469123" y="895450"/>
                  <a:pt x="10462531" y="887240"/>
                  <a:pt x="10454694" y="885623"/>
                </a:cubicBezTo>
                <a:close/>
                <a:moveTo>
                  <a:pt x="10543257" y="885748"/>
                </a:moveTo>
                <a:cubicBezTo>
                  <a:pt x="10532311" y="884379"/>
                  <a:pt x="10525221" y="892962"/>
                  <a:pt x="10524723" y="904405"/>
                </a:cubicBezTo>
                <a:cubicBezTo>
                  <a:pt x="10524102" y="915725"/>
                  <a:pt x="10535669" y="926671"/>
                  <a:pt x="10545993" y="923063"/>
                </a:cubicBezTo>
                <a:cubicBezTo>
                  <a:pt x="10553705" y="920327"/>
                  <a:pt x="10559427" y="912117"/>
                  <a:pt x="10570373" y="902664"/>
                </a:cubicBezTo>
                <a:cubicBezTo>
                  <a:pt x="10558183" y="894703"/>
                  <a:pt x="10551217" y="886867"/>
                  <a:pt x="10543257" y="885872"/>
                </a:cubicBezTo>
                <a:close/>
                <a:moveTo>
                  <a:pt x="10649109" y="906147"/>
                </a:moveTo>
                <a:cubicBezTo>
                  <a:pt x="10651969" y="895325"/>
                  <a:pt x="10644506" y="887489"/>
                  <a:pt x="10633062" y="885499"/>
                </a:cubicBezTo>
                <a:cubicBezTo>
                  <a:pt x="10621868" y="883633"/>
                  <a:pt x="10609554" y="893211"/>
                  <a:pt x="10611793" y="904032"/>
                </a:cubicBezTo>
                <a:cubicBezTo>
                  <a:pt x="10613535" y="911993"/>
                  <a:pt x="10620997" y="918834"/>
                  <a:pt x="10628958" y="930900"/>
                </a:cubicBezTo>
                <a:cubicBezTo>
                  <a:pt x="10638287" y="919705"/>
                  <a:pt x="10646994" y="913859"/>
                  <a:pt x="10648984" y="906147"/>
                </a:cubicBezTo>
                <a:close/>
                <a:moveTo>
                  <a:pt x="10721874" y="885997"/>
                </a:moveTo>
                <a:cubicBezTo>
                  <a:pt x="10711301" y="883136"/>
                  <a:pt x="10703091" y="890226"/>
                  <a:pt x="10701102" y="901793"/>
                </a:cubicBezTo>
                <a:cubicBezTo>
                  <a:pt x="10699111" y="913237"/>
                  <a:pt x="10708316" y="925302"/>
                  <a:pt x="10719510" y="923063"/>
                </a:cubicBezTo>
                <a:cubicBezTo>
                  <a:pt x="10727596" y="921446"/>
                  <a:pt x="10734437" y="913983"/>
                  <a:pt x="10746503" y="906147"/>
                </a:cubicBezTo>
                <a:cubicBezTo>
                  <a:pt x="10735432" y="896694"/>
                  <a:pt x="10729586" y="888111"/>
                  <a:pt x="10721874" y="885997"/>
                </a:cubicBezTo>
                <a:close/>
                <a:moveTo>
                  <a:pt x="10828223" y="906396"/>
                </a:moveTo>
                <a:cubicBezTo>
                  <a:pt x="10831333" y="895699"/>
                  <a:pt x="10823994" y="887613"/>
                  <a:pt x="10812551" y="885499"/>
                </a:cubicBezTo>
                <a:cubicBezTo>
                  <a:pt x="10801356" y="883384"/>
                  <a:pt x="10788918" y="892838"/>
                  <a:pt x="10791032" y="903659"/>
                </a:cubicBezTo>
                <a:cubicBezTo>
                  <a:pt x="10792649" y="911744"/>
                  <a:pt x="10799988" y="918585"/>
                  <a:pt x="10807824" y="930900"/>
                </a:cubicBezTo>
                <a:cubicBezTo>
                  <a:pt x="10817402" y="919954"/>
                  <a:pt x="10826109" y="914108"/>
                  <a:pt x="10828223" y="906396"/>
                </a:cubicBezTo>
                <a:close/>
                <a:moveTo>
                  <a:pt x="10915044" y="904032"/>
                </a:moveTo>
                <a:cubicBezTo>
                  <a:pt x="10917408" y="893211"/>
                  <a:pt x="10905094" y="883509"/>
                  <a:pt x="10893899" y="885375"/>
                </a:cubicBezTo>
                <a:cubicBezTo>
                  <a:pt x="10882456" y="887240"/>
                  <a:pt x="10874867" y="895201"/>
                  <a:pt x="10877729" y="905898"/>
                </a:cubicBezTo>
                <a:cubicBezTo>
                  <a:pt x="10879719" y="913610"/>
                  <a:pt x="10888301" y="919581"/>
                  <a:pt x="10897630" y="930775"/>
                </a:cubicBezTo>
                <a:cubicBezTo>
                  <a:pt x="10905716" y="918710"/>
                  <a:pt x="10913178" y="911993"/>
                  <a:pt x="10915044" y="903908"/>
                </a:cubicBezTo>
                <a:close/>
                <a:moveTo>
                  <a:pt x="10986192" y="885748"/>
                </a:moveTo>
                <a:cubicBezTo>
                  <a:pt x="10975246" y="883758"/>
                  <a:pt x="10967908" y="891967"/>
                  <a:pt x="10966664" y="903286"/>
                </a:cubicBezTo>
                <a:cubicBezTo>
                  <a:pt x="10965545" y="914481"/>
                  <a:pt x="10976242" y="926173"/>
                  <a:pt x="10986939" y="922939"/>
                </a:cubicBezTo>
                <a:cubicBezTo>
                  <a:pt x="10994775" y="920576"/>
                  <a:pt x="11000994" y="912739"/>
                  <a:pt x="11012438" y="903908"/>
                </a:cubicBezTo>
                <a:cubicBezTo>
                  <a:pt x="11000622" y="895325"/>
                  <a:pt x="10994029" y="887116"/>
                  <a:pt x="10986192" y="885623"/>
                </a:cubicBezTo>
                <a:close/>
                <a:moveTo>
                  <a:pt x="11094159" y="905276"/>
                </a:moveTo>
                <a:cubicBezTo>
                  <a:pt x="11097268" y="894579"/>
                  <a:pt x="11085576" y="884006"/>
                  <a:pt x="11074382" y="885250"/>
                </a:cubicBezTo>
                <a:cubicBezTo>
                  <a:pt x="11062938" y="886494"/>
                  <a:pt x="11054853" y="893957"/>
                  <a:pt x="11056843" y="904903"/>
                </a:cubicBezTo>
                <a:cubicBezTo>
                  <a:pt x="11058336" y="912739"/>
                  <a:pt x="11066546" y="919332"/>
                  <a:pt x="11075253" y="931024"/>
                </a:cubicBezTo>
                <a:cubicBezTo>
                  <a:pt x="11084084" y="919581"/>
                  <a:pt x="11091920" y="913237"/>
                  <a:pt x="11094159" y="905401"/>
                </a:cubicBezTo>
                <a:close/>
                <a:moveTo>
                  <a:pt x="11163815" y="885997"/>
                </a:moveTo>
                <a:cubicBezTo>
                  <a:pt x="11153242" y="883136"/>
                  <a:pt x="11145033" y="890226"/>
                  <a:pt x="11143042" y="901793"/>
                </a:cubicBezTo>
                <a:cubicBezTo>
                  <a:pt x="11141052" y="913237"/>
                  <a:pt x="11150257" y="925302"/>
                  <a:pt x="11161452" y="923063"/>
                </a:cubicBezTo>
                <a:cubicBezTo>
                  <a:pt x="11169536" y="921446"/>
                  <a:pt x="11176378" y="913983"/>
                  <a:pt x="11188443" y="906147"/>
                </a:cubicBezTo>
                <a:cubicBezTo>
                  <a:pt x="11177373" y="896694"/>
                  <a:pt x="11171527" y="888111"/>
                  <a:pt x="11163691" y="885997"/>
                </a:cubicBezTo>
                <a:close/>
                <a:moveTo>
                  <a:pt x="11252502" y="885872"/>
                </a:moveTo>
                <a:cubicBezTo>
                  <a:pt x="11241929" y="883633"/>
                  <a:pt x="11233844" y="890972"/>
                  <a:pt x="11232475" y="902789"/>
                </a:cubicBezTo>
                <a:cubicBezTo>
                  <a:pt x="11231107" y="914232"/>
                  <a:pt x="11241058" y="926049"/>
                  <a:pt x="11251879" y="923312"/>
                </a:cubicBezTo>
                <a:cubicBezTo>
                  <a:pt x="11259840" y="921322"/>
                  <a:pt x="11266433" y="913486"/>
                  <a:pt x="11278001" y="905027"/>
                </a:cubicBezTo>
                <a:cubicBezTo>
                  <a:pt x="11266557" y="896072"/>
                  <a:pt x="11260214" y="887613"/>
                  <a:pt x="11252377" y="885997"/>
                </a:cubicBezTo>
                <a:close/>
                <a:moveTo>
                  <a:pt x="11359846" y="904903"/>
                </a:moveTo>
                <a:cubicBezTo>
                  <a:pt x="11361961" y="894081"/>
                  <a:pt x="11353875" y="886494"/>
                  <a:pt x="11342432" y="885250"/>
                </a:cubicBezTo>
                <a:cubicBezTo>
                  <a:pt x="11331113" y="884006"/>
                  <a:pt x="11319545" y="894579"/>
                  <a:pt x="11322531" y="905276"/>
                </a:cubicBezTo>
                <a:cubicBezTo>
                  <a:pt x="11324770" y="913113"/>
                  <a:pt x="11332606" y="919456"/>
                  <a:pt x="11341437" y="931024"/>
                </a:cubicBezTo>
                <a:cubicBezTo>
                  <a:pt x="11350144" y="919332"/>
                  <a:pt x="11358353" y="912864"/>
                  <a:pt x="11359846" y="905027"/>
                </a:cubicBezTo>
                <a:close/>
                <a:moveTo>
                  <a:pt x="11449403" y="904779"/>
                </a:moveTo>
                <a:cubicBezTo>
                  <a:pt x="11451394" y="893833"/>
                  <a:pt x="11443184" y="886494"/>
                  <a:pt x="11431741" y="885250"/>
                </a:cubicBezTo>
                <a:cubicBezTo>
                  <a:pt x="11420546" y="884131"/>
                  <a:pt x="11408854" y="894828"/>
                  <a:pt x="11412088" y="905401"/>
                </a:cubicBezTo>
                <a:cubicBezTo>
                  <a:pt x="11414451" y="913237"/>
                  <a:pt x="11422287" y="919456"/>
                  <a:pt x="11431119" y="930900"/>
                </a:cubicBezTo>
                <a:cubicBezTo>
                  <a:pt x="11439702" y="919207"/>
                  <a:pt x="11447911" y="912491"/>
                  <a:pt x="11449403" y="904654"/>
                </a:cubicBezTo>
                <a:close/>
                <a:moveTo>
                  <a:pt x="11535976" y="905401"/>
                </a:moveTo>
                <a:cubicBezTo>
                  <a:pt x="11539085" y="894703"/>
                  <a:pt x="11527518" y="884006"/>
                  <a:pt x="11516198" y="885250"/>
                </a:cubicBezTo>
                <a:cubicBezTo>
                  <a:pt x="11504755" y="886494"/>
                  <a:pt x="11496546" y="893833"/>
                  <a:pt x="11498660" y="904779"/>
                </a:cubicBezTo>
                <a:cubicBezTo>
                  <a:pt x="11500153" y="912615"/>
                  <a:pt x="11508362" y="919207"/>
                  <a:pt x="11516944" y="930900"/>
                </a:cubicBezTo>
                <a:cubicBezTo>
                  <a:pt x="11525776" y="919456"/>
                  <a:pt x="11533737" y="913237"/>
                  <a:pt x="11535976" y="905401"/>
                </a:cubicBezTo>
                <a:close/>
                <a:moveTo>
                  <a:pt x="11607373" y="885872"/>
                </a:moveTo>
                <a:cubicBezTo>
                  <a:pt x="11596427" y="883758"/>
                  <a:pt x="11588964" y="891843"/>
                  <a:pt x="11587720" y="903286"/>
                </a:cubicBezTo>
                <a:cubicBezTo>
                  <a:pt x="11586476" y="914481"/>
                  <a:pt x="11597048" y="926173"/>
                  <a:pt x="11607746" y="923188"/>
                </a:cubicBezTo>
                <a:cubicBezTo>
                  <a:pt x="11615583" y="920949"/>
                  <a:pt x="11621926" y="913113"/>
                  <a:pt x="11633494" y="904281"/>
                </a:cubicBezTo>
                <a:cubicBezTo>
                  <a:pt x="11621802" y="895574"/>
                  <a:pt x="11615334" y="887365"/>
                  <a:pt x="11607497" y="885872"/>
                </a:cubicBezTo>
                <a:close/>
                <a:moveTo>
                  <a:pt x="11715091" y="905401"/>
                </a:moveTo>
                <a:cubicBezTo>
                  <a:pt x="11718200" y="894703"/>
                  <a:pt x="11706508" y="884131"/>
                  <a:pt x="11695313" y="885375"/>
                </a:cubicBezTo>
                <a:cubicBezTo>
                  <a:pt x="11683870" y="886618"/>
                  <a:pt x="11675785" y="894081"/>
                  <a:pt x="11677775" y="905027"/>
                </a:cubicBezTo>
                <a:cubicBezTo>
                  <a:pt x="11679268" y="912864"/>
                  <a:pt x="11687477" y="919456"/>
                  <a:pt x="11696184" y="931148"/>
                </a:cubicBezTo>
                <a:cubicBezTo>
                  <a:pt x="11705016" y="919705"/>
                  <a:pt x="11712851" y="913361"/>
                  <a:pt x="11715091" y="905525"/>
                </a:cubicBezTo>
                <a:close/>
                <a:moveTo>
                  <a:pt x="11801538" y="906520"/>
                </a:moveTo>
                <a:cubicBezTo>
                  <a:pt x="11804648" y="895823"/>
                  <a:pt x="11797309" y="887738"/>
                  <a:pt x="11785866" y="885623"/>
                </a:cubicBezTo>
                <a:cubicBezTo>
                  <a:pt x="11774671" y="883509"/>
                  <a:pt x="11762233" y="892962"/>
                  <a:pt x="11764347" y="903784"/>
                </a:cubicBezTo>
                <a:cubicBezTo>
                  <a:pt x="11765964" y="911869"/>
                  <a:pt x="11773303" y="918710"/>
                  <a:pt x="11781139" y="931024"/>
                </a:cubicBezTo>
                <a:cubicBezTo>
                  <a:pt x="11790716" y="920078"/>
                  <a:pt x="11799424" y="914232"/>
                  <a:pt x="11801538" y="906520"/>
                </a:cubicBezTo>
                <a:close/>
                <a:moveTo>
                  <a:pt x="11873184" y="885872"/>
                </a:moveTo>
                <a:cubicBezTo>
                  <a:pt x="11862612" y="883758"/>
                  <a:pt x="11854651" y="891221"/>
                  <a:pt x="11853407" y="903037"/>
                </a:cubicBezTo>
                <a:cubicBezTo>
                  <a:pt x="11852163" y="914481"/>
                  <a:pt x="11862238" y="926173"/>
                  <a:pt x="11873059" y="923312"/>
                </a:cubicBezTo>
                <a:cubicBezTo>
                  <a:pt x="11881020" y="921198"/>
                  <a:pt x="11887489" y="913361"/>
                  <a:pt x="11898932" y="904779"/>
                </a:cubicBezTo>
                <a:cubicBezTo>
                  <a:pt x="11887489" y="895947"/>
                  <a:pt x="11881020" y="887489"/>
                  <a:pt x="11873184" y="885997"/>
                </a:cubicBezTo>
                <a:close/>
                <a:moveTo>
                  <a:pt x="11962742" y="885872"/>
                </a:moveTo>
                <a:cubicBezTo>
                  <a:pt x="11952169" y="883758"/>
                  <a:pt x="11944208" y="891221"/>
                  <a:pt x="11942964" y="903037"/>
                </a:cubicBezTo>
                <a:cubicBezTo>
                  <a:pt x="11941720" y="914481"/>
                  <a:pt x="11951796" y="926173"/>
                  <a:pt x="11962617" y="923312"/>
                </a:cubicBezTo>
                <a:cubicBezTo>
                  <a:pt x="11970578" y="921198"/>
                  <a:pt x="11977046" y="913361"/>
                  <a:pt x="11988489" y="904779"/>
                </a:cubicBezTo>
                <a:cubicBezTo>
                  <a:pt x="11977046" y="895947"/>
                  <a:pt x="11970578" y="887489"/>
                  <a:pt x="11962742" y="885997"/>
                </a:cubicBezTo>
                <a:close/>
                <a:moveTo>
                  <a:pt x="12049065" y="885872"/>
                </a:moveTo>
                <a:cubicBezTo>
                  <a:pt x="12038119" y="883758"/>
                  <a:pt x="12030656" y="891967"/>
                  <a:pt x="12029412" y="903286"/>
                </a:cubicBezTo>
                <a:cubicBezTo>
                  <a:pt x="12028168" y="914481"/>
                  <a:pt x="12038865" y="926173"/>
                  <a:pt x="12049438" y="923063"/>
                </a:cubicBezTo>
                <a:cubicBezTo>
                  <a:pt x="12057274" y="920824"/>
                  <a:pt x="12063618" y="912988"/>
                  <a:pt x="12075062" y="904157"/>
                </a:cubicBezTo>
                <a:cubicBezTo>
                  <a:pt x="12063370" y="895574"/>
                  <a:pt x="12056777" y="887365"/>
                  <a:pt x="12048940" y="885748"/>
                </a:cubicBezTo>
                <a:close/>
                <a:moveTo>
                  <a:pt x="12138995" y="885872"/>
                </a:moveTo>
                <a:cubicBezTo>
                  <a:pt x="12128174" y="883509"/>
                  <a:pt x="12120587" y="891594"/>
                  <a:pt x="12119094" y="902913"/>
                </a:cubicBezTo>
                <a:cubicBezTo>
                  <a:pt x="12117726" y="914108"/>
                  <a:pt x="12128049" y="925924"/>
                  <a:pt x="12138747" y="923063"/>
                </a:cubicBezTo>
                <a:cubicBezTo>
                  <a:pt x="12146707" y="920949"/>
                  <a:pt x="12153051" y="913237"/>
                  <a:pt x="12164743" y="904530"/>
                </a:cubicBezTo>
                <a:cubicBezTo>
                  <a:pt x="12153175" y="895699"/>
                  <a:pt x="12146832" y="887365"/>
                  <a:pt x="12138995" y="885748"/>
                </a:cubicBezTo>
                <a:close/>
                <a:moveTo>
                  <a:pt x="12227558" y="885872"/>
                </a:moveTo>
                <a:cubicBezTo>
                  <a:pt x="12216612" y="884255"/>
                  <a:pt x="12209398" y="892838"/>
                  <a:pt x="12208527" y="904157"/>
                </a:cubicBezTo>
                <a:cubicBezTo>
                  <a:pt x="12207656" y="915351"/>
                  <a:pt x="12218975" y="926671"/>
                  <a:pt x="12229424" y="923188"/>
                </a:cubicBezTo>
                <a:cubicBezTo>
                  <a:pt x="12237260" y="920576"/>
                  <a:pt x="12243106" y="912491"/>
                  <a:pt x="12254301" y="903286"/>
                </a:cubicBezTo>
                <a:cubicBezTo>
                  <a:pt x="12242359" y="895077"/>
                  <a:pt x="12235518" y="886992"/>
                  <a:pt x="12227558" y="885872"/>
                </a:cubicBezTo>
                <a:close/>
                <a:moveTo>
                  <a:pt x="12317861" y="885872"/>
                </a:moveTo>
                <a:cubicBezTo>
                  <a:pt x="12306915" y="883758"/>
                  <a:pt x="12299453" y="891967"/>
                  <a:pt x="12298209" y="903286"/>
                </a:cubicBezTo>
                <a:cubicBezTo>
                  <a:pt x="12296966" y="914481"/>
                  <a:pt x="12307662" y="926173"/>
                  <a:pt x="12318235" y="923063"/>
                </a:cubicBezTo>
                <a:cubicBezTo>
                  <a:pt x="12326071" y="920824"/>
                  <a:pt x="12332415" y="912988"/>
                  <a:pt x="12343858" y="904157"/>
                </a:cubicBezTo>
                <a:cubicBezTo>
                  <a:pt x="12332166" y="895574"/>
                  <a:pt x="12325573" y="887365"/>
                  <a:pt x="12317737" y="885748"/>
                </a:cubicBezTo>
                <a:close/>
                <a:moveTo>
                  <a:pt x="12403190" y="885872"/>
                </a:moveTo>
                <a:cubicBezTo>
                  <a:pt x="12392368" y="884628"/>
                  <a:pt x="12385154" y="892838"/>
                  <a:pt x="12384781" y="904530"/>
                </a:cubicBezTo>
                <a:cubicBezTo>
                  <a:pt x="12384532" y="916098"/>
                  <a:pt x="12395478" y="926671"/>
                  <a:pt x="12406050" y="922939"/>
                </a:cubicBezTo>
                <a:cubicBezTo>
                  <a:pt x="12413762" y="920202"/>
                  <a:pt x="12419485" y="911869"/>
                  <a:pt x="12430306" y="902415"/>
                </a:cubicBezTo>
                <a:cubicBezTo>
                  <a:pt x="12418117" y="894579"/>
                  <a:pt x="12411026" y="886743"/>
                  <a:pt x="12403065" y="885872"/>
                </a:cubicBezTo>
                <a:close/>
                <a:moveTo>
                  <a:pt x="12492995" y="885872"/>
                </a:moveTo>
                <a:cubicBezTo>
                  <a:pt x="12482174" y="884504"/>
                  <a:pt x="12474836" y="892589"/>
                  <a:pt x="12474338" y="904281"/>
                </a:cubicBezTo>
                <a:cubicBezTo>
                  <a:pt x="12473966" y="915849"/>
                  <a:pt x="12484663" y="926671"/>
                  <a:pt x="12495359" y="922939"/>
                </a:cubicBezTo>
                <a:cubicBezTo>
                  <a:pt x="12503071" y="920327"/>
                  <a:pt x="12509042" y="912117"/>
                  <a:pt x="12519988" y="902664"/>
                </a:cubicBezTo>
                <a:cubicBezTo>
                  <a:pt x="12507922" y="894703"/>
                  <a:pt x="12500832" y="886743"/>
                  <a:pt x="12492995" y="885748"/>
                </a:cubicBezTo>
                <a:close/>
                <a:moveTo>
                  <a:pt x="12564641" y="902789"/>
                </a:moveTo>
                <a:cubicBezTo>
                  <a:pt x="12561160" y="913486"/>
                  <a:pt x="12571981" y="924183"/>
                  <a:pt x="12583548" y="923685"/>
                </a:cubicBezTo>
                <a:cubicBezTo>
                  <a:pt x="12595366" y="923188"/>
                  <a:pt x="12603327" y="915725"/>
                  <a:pt x="12601957" y="904903"/>
                </a:cubicBezTo>
                <a:cubicBezTo>
                  <a:pt x="12600838" y="896942"/>
                  <a:pt x="12592877" y="890101"/>
                  <a:pt x="12584792" y="878036"/>
                </a:cubicBezTo>
                <a:cubicBezTo>
                  <a:pt x="12575463" y="888982"/>
                  <a:pt x="12567255" y="894952"/>
                  <a:pt x="12564766" y="902664"/>
                </a:cubicBezTo>
                <a:close/>
                <a:moveTo>
                  <a:pt x="12651215" y="905152"/>
                </a:moveTo>
                <a:cubicBezTo>
                  <a:pt x="12649847" y="915849"/>
                  <a:pt x="12657930" y="923312"/>
                  <a:pt x="12669623" y="923810"/>
                </a:cubicBezTo>
                <a:cubicBezTo>
                  <a:pt x="12681190" y="924183"/>
                  <a:pt x="12692012" y="913486"/>
                  <a:pt x="12688406" y="902789"/>
                </a:cubicBezTo>
                <a:cubicBezTo>
                  <a:pt x="12685793" y="895077"/>
                  <a:pt x="12677584" y="889230"/>
                  <a:pt x="12668131" y="878285"/>
                </a:cubicBezTo>
                <a:cubicBezTo>
                  <a:pt x="12660170" y="890350"/>
                  <a:pt x="12652209" y="897440"/>
                  <a:pt x="12651215" y="905276"/>
                </a:cubicBezTo>
                <a:close/>
                <a:moveTo>
                  <a:pt x="12759056" y="885748"/>
                </a:moveTo>
                <a:cubicBezTo>
                  <a:pt x="12748110" y="884131"/>
                  <a:pt x="12740896" y="892713"/>
                  <a:pt x="12740026" y="904032"/>
                </a:cubicBezTo>
                <a:cubicBezTo>
                  <a:pt x="12739154" y="915227"/>
                  <a:pt x="12750474" y="926546"/>
                  <a:pt x="12760922" y="923063"/>
                </a:cubicBezTo>
                <a:cubicBezTo>
                  <a:pt x="12768758" y="920451"/>
                  <a:pt x="12774604" y="912366"/>
                  <a:pt x="12785799" y="903162"/>
                </a:cubicBezTo>
                <a:cubicBezTo>
                  <a:pt x="12773858" y="894952"/>
                  <a:pt x="12767017" y="886867"/>
                  <a:pt x="12759056" y="885748"/>
                </a:cubicBezTo>
                <a:close/>
                <a:moveTo>
                  <a:pt x="12850728" y="885997"/>
                </a:moveTo>
                <a:cubicBezTo>
                  <a:pt x="12840031" y="883011"/>
                  <a:pt x="12831945" y="890474"/>
                  <a:pt x="12829956" y="901918"/>
                </a:cubicBezTo>
                <a:cubicBezTo>
                  <a:pt x="12827966" y="913113"/>
                  <a:pt x="12837668" y="925551"/>
                  <a:pt x="12848365" y="923188"/>
                </a:cubicBezTo>
                <a:cubicBezTo>
                  <a:pt x="12856450" y="921446"/>
                  <a:pt x="12863166" y="914108"/>
                  <a:pt x="12875357" y="906023"/>
                </a:cubicBezTo>
                <a:cubicBezTo>
                  <a:pt x="12864287" y="896569"/>
                  <a:pt x="12858316" y="887987"/>
                  <a:pt x="12850603" y="885872"/>
                </a:cubicBezTo>
                <a:close/>
                <a:moveTo>
                  <a:pt x="12936057" y="885872"/>
                </a:moveTo>
                <a:cubicBezTo>
                  <a:pt x="12925608" y="883882"/>
                  <a:pt x="12917522" y="891345"/>
                  <a:pt x="12916403" y="903162"/>
                </a:cubicBezTo>
                <a:cubicBezTo>
                  <a:pt x="12915284" y="914605"/>
                  <a:pt x="12925359" y="926173"/>
                  <a:pt x="12936180" y="923312"/>
                </a:cubicBezTo>
                <a:cubicBezTo>
                  <a:pt x="12944141" y="921198"/>
                  <a:pt x="12950485" y="913237"/>
                  <a:pt x="12961929" y="904654"/>
                </a:cubicBezTo>
                <a:cubicBezTo>
                  <a:pt x="12950360" y="895947"/>
                  <a:pt x="12943892" y="887489"/>
                  <a:pt x="12936057" y="885997"/>
                </a:cubicBezTo>
                <a:close/>
                <a:moveTo>
                  <a:pt x="13043649" y="906271"/>
                </a:moveTo>
                <a:cubicBezTo>
                  <a:pt x="13046510" y="895450"/>
                  <a:pt x="13039047" y="887613"/>
                  <a:pt x="13027605" y="885623"/>
                </a:cubicBezTo>
                <a:cubicBezTo>
                  <a:pt x="13016410" y="883758"/>
                  <a:pt x="13004096" y="893335"/>
                  <a:pt x="13006334" y="904157"/>
                </a:cubicBezTo>
                <a:cubicBezTo>
                  <a:pt x="13008075" y="912117"/>
                  <a:pt x="13015538" y="918959"/>
                  <a:pt x="13023499" y="931024"/>
                </a:cubicBezTo>
                <a:cubicBezTo>
                  <a:pt x="13032828" y="919829"/>
                  <a:pt x="13041536" y="913983"/>
                  <a:pt x="13043525" y="906271"/>
                </a:cubicBezTo>
                <a:close/>
                <a:moveTo>
                  <a:pt x="13113803" y="885997"/>
                </a:moveTo>
                <a:cubicBezTo>
                  <a:pt x="13102981" y="884753"/>
                  <a:pt x="13095768" y="892962"/>
                  <a:pt x="13095394" y="904654"/>
                </a:cubicBezTo>
                <a:cubicBezTo>
                  <a:pt x="13095145" y="916222"/>
                  <a:pt x="13106091" y="926795"/>
                  <a:pt x="13116663" y="923063"/>
                </a:cubicBezTo>
                <a:cubicBezTo>
                  <a:pt x="13124375" y="920327"/>
                  <a:pt x="13130098" y="911993"/>
                  <a:pt x="13140919" y="902540"/>
                </a:cubicBezTo>
                <a:cubicBezTo>
                  <a:pt x="13128730" y="894703"/>
                  <a:pt x="13121639" y="886867"/>
                  <a:pt x="13113678" y="885997"/>
                </a:cubicBezTo>
                <a:close/>
                <a:moveTo>
                  <a:pt x="13185698" y="902913"/>
                </a:moveTo>
                <a:cubicBezTo>
                  <a:pt x="13182090" y="913610"/>
                  <a:pt x="13192912" y="924432"/>
                  <a:pt x="13204480" y="923934"/>
                </a:cubicBezTo>
                <a:cubicBezTo>
                  <a:pt x="13216296" y="923436"/>
                  <a:pt x="13224381" y="915973"/>
                  <a:pt x="13222889" y="905276"/>
                </a:cubicBezTo>
                <a:cubicBezTo>
                  <a:pt x="13221894" y="897316"/>
                  <a:pt x="13213809" y="890350"/>
                  <a:pt x="13205848" y="878285"/>
                </a:cubicBezTo>
                <a:cubicBezTo>
                  <a:pt x="13196519" y="889230"/>
                  <a:pt x="13188309" y="895077"/>
                  <a:pt x="13185698" y="902913"/>
                </a:cubicBezTo>
                <a:close/>
                <a:moveTo>
                  <a:pt x="13292420" y="886121"/>
                </a:moveTo>
                <a:cubicBezTo>
                  <a:pt x="13281598" y="883260"/>
                  <a:pt x="13273762" y="890848"/>
                  <a:pt x="13271773" y="902167"/>
                </a:cubicBezTo>
                <a:cubicBezTo>
                  <a:pt x="13269907" y="913361"/>
                  <a:pt x="13279609" y="925675"/>
                  <a:pt x="13290431" y="923312"/>
                </a:cubicBezTo>
                <a:cubicBezTo>
                  <a:pt x="13298390" y="921571"/>
                  <a:pt x="13305232" y="914108"/>
                  <a:pt x="13317297" y="906023"/>
                </a:cubicBezTo>
                <a:cubicBezTo>
                  <a:pt x="13306103" y="896694"/>
                  <a:pt x="13300132" y="888111"/>
                  <a:pt x="13292420" y="886121"/>
                </a:cubicBezTo>
                <a:close/>
                <a:moveTo>
                  <a:pt x="13379614" y="885997"/>
                </a:moveTo>
                <a:cubicBezTo>
                  <a:pt x="13368668" y="884628"/>
                  <a:pt x="13361579" y="893211"/>
                  <a:pt x="13361081" y="904654"/>
                </a:cubicBezTo>
                <a:cubicBezTo>
                  <a:pt x="13360460" y="915973"/>
                  <a:pt x="13372027" y="926919"/>
                  <a:pt x="13382350" y="923312"/>
                </a:cubicBezTo>
                <a:cubicBezTo>
                  <a:pt x="13390064" y="920576"/>
                  <a:pt x="13395785" y="912366"/>
                  <a:pt x="13406731" y="902913"/>
                </a:cubicBezTo>
                <a:cubicBezTo>
                  <a:pt x="13394541" y="894952"/>
                  <a:pt x="13387450" y="887116"/>
                  <a:pt x="13379614" y="886121"/>
                </a:cubicBezTo>
                <a:close/>
                <a:moveTo>
                  <a:pt x="2100" y="3595854"/>
                </a:moveTo>
                <a:cubicBezTo>
                  <a:pt x="34565" y="3579685"/>
                  <a:pt x="35684" y="3554434"/>
                  <a:pt x="2100" y="3530552"/>
                </a:cubicBezTo>
                <a:lnTo>
                  <a:pt x="2100" y="3595854"/>
                </a:lnTo>
                <a:close/>
                <a:moveTo>
                  <a:pt x="2349" y="3506048"/>
                </a:moveTo>
                <a:cubicBezTo>
                  <a:pt x="34316" y="3488510"/>
                  <a:pt x="35062" y="3463882"/>
                  <a:pt x="2349" y="3442363"/>
                </a:cubicBezTo>
                <a:lnTo>
                  <a:pt x="2349" y="3506048"/>
                </a:lnTo>
                <a:close/>
                <a:moveTo>
                  <a:pt x="4712" y="3417113"/>
                </a:moveTo>
                <a:cubicBezTo>
                  <a:pt x="34565" y="3393231"/>
                  <a:pt x="33694" y="3371837"/>
                  <a:pt x="2473" y="3354547"/>
                </a:cubicBezTo>
                <a:cubicBezTo>
                  <a:pt x="110" y="3375693"/>
                  <a:pt x="-2502" y="3395843"/>
                  <a:pt x="4712" y="3417113"/>
                </a:cubicBezTo>
                <a:close/>
                <a:moveTo>
                  <a:pt x="1852" y="3179910"/>
                </a:moveTo>
                <a:lnTo>
                  <a:pt x="1852" y="3241232"/>
                </a:lnTo>
                <a:cubicBezTo>
                  <a:pt x="33943" y="3217226"/>
                  <a:pt x="32948" y="3194836"/>
                  <a:pt x="1852" y="3179910"/>
                </a:cubicBezTo>
                <a:close/>
                <a:moveTo>
                  <a:pt x="2847" y="3149809"/>
                </a:moveTo>
                <a:cubicBezTo>
                  <a:pt x="33072" y="3128415"/>
                  <a:pt x="33072" y="3110006"/>
                  <a:pt x="2847" y="3089482"/>
                </a:cubicBezTo>
                <a:lnTo>
                  <a:pt x="2847" y="3149809"/>
                </a:lnTo>
                <a:close/>
                <a:moveTo>
                  <a:pt x="1976" y="3266233"/>
                </a:moveTo>
                <a:lnTo>
                  <a:pt x="1976" y="3328426"/>
                </a:lnTo>
                <a:cubicBezTo>
                  <a:pt x="34565" y="3303674"/>
                  <a:pt x="33321" y="3280538"/>
                  <a:pt x="1976" y="3266233"/>
                </a:cubicBezTo>
                <a:close/>
                <a:moveTo>
                  <a:pt x="78597" y="797061"/>
                </a:moveTo>
                <a:cubicBezTo>
                  <a:pt x="68398" y="798429"/>
                  <a:pt x="62552" y="804275"/>
                  <a:pt x="62054" y="814724"/>
                </a:cubicBezTo>
                <a:cubicBezTo>
                  <a:pt x="61557" y="824923"/>
                  <a:pt x="70761" y="833755"/>
                  <a:pt x="80836" y="833630"/>
                </a:cubicBezTo>
                <a:cubicBezTo>
                  <a:pt x="91160" y="833630"/>
                  <a:pt x="99121" y="824675"/>
                  <a:pt x="98623" y="813977"/>
                </a:cubicBezTo>
                <a:cubicBezTo>
                  <a:pt x="98126" y="803280"/>
                  <a:pt x="89419" y="795693"/>
                  <a:pt x="78597" y="797061"/>
                </a:cubicBezTo>
                <a:close/>
                <a:moveTo>
                  <a:pt x="5133118" y="797061"/>
                </a:moveTo>
                <a:cubicBezTo>
                  <a:pt x="5122794" y="798180"/>
                  <a:pt x="5117073" y="804151"/>
                  <a:pt x="5116575" y="814599"/>
                </a:cubicBezTo>
                <a:cubicBezTo>
                  <a:pt x="5116202" y="825296"/>
                  <a:pt x="5125033" y="835869"/>
                  <a:pt x="5134611" y="833008"/>
                </a:cubicBezTo>
                <a:cubicBezTo>
                  <a:pt x="5142447" y="830769"/>
                  <a:pt x="5148791" y="823057"/>
                  <a:pt x="5153393" y="819575"/>
                </a:cubicBezTo>
                <a:cubicBezTo>
                  <a:pt x="5152771" y="804151"/>
                  <a:pt x="5143442" y="795942"/>
                  <a:pt x="5132994" y="797061"/>
                </a:cubicBezTo>
                <a:close/>
                <a:moveTo>
                  <a:pt x="170518" y="797061"/>
                </a:moveTo>
                <a:cubicBezTo>
                  <a:pt x="160194" y="797061"/>
                  <a:pt x="153602" y="802285"/>
                  <a:pt x="151611" y="812360"/>
                </a:cubicBezTo>
                <a:cubicBezTo>
                  <a:pt x="149746" y="822187"/>
                  <a:pt x="157831" y="832262"/>
                  <a:pt x="167906" y="833506"/>
                </a:cubicBezTo>
                <a:cubicBezTo>
                  <a:pt x="177981" y="834874"/>
                  <a:pt x="187186" y="826914"/>
                  <a:pt x="188056" y="816341"/>
                </a:cubicBezTo>
                <a:cubicBezTo>
                  <a:pt x="188927" y="805395"/>
                  <a:pt x="181340" y="796937"/>
                  <a:pt x="170518" y="796937"/>
                </a:cubicBezTo>
                <a:close/>
                <a:moveTo>
                  <a:pt x="259578" y="797061"/>
                </a:moveTo>
                <a:cubicBezTo>
                  <a:pt x="249254" y="797310"/>
                  <a:pt x="242786" y="802907"/>
                  <a:pt x="241169" y="812858"/>
                </a:cubicBezTo>
                <a:cubicBezTo>
                  <a:pt x="239552" y="822560"/>
                  <a:pt x="248010" y="832635"/>
                  <a:pt x="258085" y="833630"/>
                </a:cubicBezTo>
                <a:cubicBezTo>
                  <a:pt x="268409" y="834625"/>
                  <a:pt x="277241" y="826789"/>
                  <a:pt x="277738" y="815968"/>
                </a:cubicBezTo>
                <a:cubicBezTo>
                  <a:pt x="278236" y="805022"/>
                  <a:pt x="270524" y="796812"/>
                  <a:pt x="259702" y="797061"/>
                </a:cubicBezTo>
                <a:close/>
                <a:moveTo>
                  <a:pt x="345901" y="797061"/>
                </a:moveTo>
                <a:cubicBezTo>
                  <a:pt x="335453" y="797434"/>
                  <a:pt x="329358" y="803280"/>
                  <a:pt x="328363" y="813480"/>
                </a:cubicBezTo>
                <a:cubicBezTo>
                  <a:pt x="327244" y="823928"/>
                  <a:pt x="335951" y="835247"/>
                  <a:pt x="345404" y="833008"/>
                </a:cubicBezTo>
                <a:cubicBezTo>
                  <a:pt x="353364" y="831143"/>
                  <a:pt x="360081" y="823804"/>
                  <a:pt x="364808" y="820694"/>
                </a:cubicBezTo>
                <a:cubicBezTo>
                  <a:pt x="365181" y="805022"/>
                  <a:pt x="356599" y="796563"/>
                  <a:pt x="345901" y="797061"/>
                </a:cubicBezTo>
                <a:close/>
                <a:moveTo>
                  <a:pt x="434961" y="797061"/>
                </a:moveTo>
                <a:cubicBezTo>
                  <a:pt x="424513" y="797807"/>
                  <a:pt x="418667" y="803653"/>
                  <a:pt x="417920" y="814102"/>
                </a:cubicBezTo>
                <a:cubicBezTo>
                  <a:pt x="417174" y="824799"/>
                  <a:pt x="425881" y="835620"/>
                  <a:pt x="435459" y="833133"/>
                </a:cubicBezTo>
                <a:cubicBezTo>
                  <a:pt x="443419" y="831018"/>
                  <a:pt x="449887" y="823555"/>
                  <a:pt x="454614" y="820197"/>
                </a:cubicBezTo>
                <a:cubicBezTo>
                  <a:pt x="454490" y="804524"/>
                  <a:pt x="445658" y="796315"/>
                  <a:pt x="434961" y="797061"/>
                </a:cubicBezTo>
                <a:close/>
                <a:moveTo>
                  <a:pt x="524519" y="797061"/>
                </a:moveTo>
                <a:cubicBezTo>
                  <a:pt x="514195" y="797807"/>
                  <a:pt x="508224" y="803653"/>
                  <a:pt x="507478" y="814102"/>
                </a:cubicBezTo>
                <a:cubicBezTo>
                  <a:pt x="506732" y="824799"/>
                  <a:pt x="515438" y="835620"/>
                  <a:pt x="525016" y="833133"/>
                </a:cubicBezTo>
                <a:cubicBezTo>
                  <a:pt x="532977" y="831018"/>
                  <a:pt x="539445" y="823555"/>
                  <a:pt x="544171" y="820197"/>
                </a:cubicBezTo>
                <a:cubicBezTo>
                  <a:pt x="544047" y="804524"/>
                  <a:pt x="535091" y="796315"/>
                  <a:pt x="524519" y="797061"/>
                </a:cubicBezTo>
                <a:close/>
                <a:moveTo>
                  <a:pt x="593428" y="814848"/>
                </a:moveTo>
                <a:cubicBezTo>
                  <a:pt x="593428" y="825048"/>
                  <a:pt x="602135" y="834128"/>
                  <a:pt x="612335" y="833630"/>
                </a:cubicBezTo>
                <a:cubicBezTo>
                  <a:pt x="622659" y="833133"/>
                  <a:pt x="628629" y="827287"/>
                  <a:pt x="629997" y="817087"/>
                </a:cubicBezTo>
                <a:cubicBezTo>
                  <a:pt x="631366" y="806266"/>
                  <a:pt x="623778" y="797559"/>
                  <a:pt x="613081" y="797061"/>
                </a:cubicBezTo>
                <a:cubicBezTo>
                  <a:pt x="602384" y="796563"/>
                  <a:pt x="593552" y="804524"/>
                  <a:pt x="593428" y="814848"/>
                </a:cubicBezTo>
                <a:close/>
                <a:moveTo>
                  <a:pt x="699653" y="797185"/>
                </a:moveTo>
                <a:cubicBezTo>
                  <a:pt x="689454" y="798429"/>
                  <a:pt x="683607" y="804400"/>
                  <a:pt x="683110" y="814848"/>
                </a:cubicBezTo>
                <a:cubicBezTo>
                  <a:pt x="682612" y="825048"/>
                  <a:pt x="691692" y="833879"/>
                  <a:pt x="701892" y="833755"/>
                </a:cubicBezTo>
                <a:cubicBezTo>
                  <a:pt x="712216" y="833755"/>
                  <a:pt x="720177" y="824799"/>
                  <a:pt x="719679" y="814102"/>
                </a:cubicBezTo>
                <a:cubicBezTo>
                  <a:pt x="719182" y="803405"/>
                  <a:pt x="710475" y="795817"/>
                  <a:pt x="699653" y="797185"/>
                </a:cubicBezTo>
                <a:close/>
                <a:moveTo>
                  <a:pt x="790206" y="797185"/>
                </a:moveTo>
                <a:cubicBezTo>
                  <a:pt x="779882" y="797932"/>
                  <a:pt x="773662" y="803653"/>
                  <a:pt x="772543" y="813853"/>
                </a:cubicBezTo>
                <a:cubicBezTo>
                  <a:pt x="771423" y="823804"/>
                  <a:pt x="780255" y="833257"/>
                  <a:pt x="790330" y="833755"/>
                </a:cubicBezTo>
                <a:cubicBezTo>
                  <a:pt x="800654" y="834252"/>
                  <a:pt x="809112" y="825918"/>
                  <a:pt x="809112" y="815221"/>
                </a:cubicBezTo>
                <a:cubicBezTo>
                  <a:pt x="809112" y="804400"/>
                  <a:pt x="801027" y="796439"/>
                  <a:pt x="790081" y="797185"/>
                </a:cubicBezTo>
                <a:close/>
                <a:moveTo>
                  <a:pt x="859737" y="815346"/>
                </a:moveTo>
                <a:cubicBezTo>
                  <a:pt x="860110" y="825670"/>
                  <a:pt x="865708" y="832013"/>
                  <a:pt x="875783" y="833630"/>
                </a:cubicBezTo>
                <a:cubicBezTo>
                  <a:pt x="885485" y="835247"/>
                  <a:pt x="895436" y="826540"/>
                  <a:pt x="896306" y="816590"/>
                </a:cubicBezTo>
                <a:cubicBezTo>
                  <a:pt x="897177" y="806141"/>
                  <a:pt x="889341" y="797559"/>
                  <a:pt x="878519" y="797061"/>
                </a:cubicBezTo>
                <a:cubicBezTo>
                  <a:pt x="867573" y="796688"/>
                  <a:pt x="859488" y="804400"/>
                  <a:pt x="859737" y="815346"/>
                </a:cubicBezTo>
                <a:close/>
                <a:moveTo>
                  <a:pt x="985242" y="814724"/>
                </a:moveTo>
                <a:cubicBezTo>
                  <a:pt x="987729" y="805146"/>
                  <a:pt x="976908" y="796315"/>
                  <a:pt x="966335" y="797061"/>
                </a:cubicBezTo>
                <a:cubicBezTo>
                  <a:pt x="955887" y="797807"/>
                  <a:pt x="950041" y="803653"/>
                  <a:pt x="949294" y="814102"/>
                </a:cubicBezTo>
                <a:cubicBezTo>
                  <a:pt x="948548" y="824799"/>
                  <a:pt x="956758" y="833630"/>
                  <a:pt x="972306" y="833755"/>
                </a:cubicBezTo>
                <a:cubicBezTo>
                  <a:pt x="975664" y="829152"/>
                  <a:pt x="983127" y="822560"/>
                  <a:pt x="985242" y="814724"/>
                </a:cubicBezTo>
                <a:close/>
                <a:moveTo>
                  <a:pt x="1055768" y="797061"/>
                </a:moveTo>
                <a:cubicBezTo>
                  <a:pt x="1045320" y="797807"/>
                  <a:pt x="1039474" y="803653"/>
                  <a:pt x="1038727" y="814102"/>
                </a:cubicBezTo>
                <a:cubicBezTo>
                  <a:pt x="1037981" y="824799"/>
                  <a:pt x="1046688" y="835620"/>
                  <a:pt x="1056266" y="833133"/>
                </a:cubicBezTo>
                <a:cubicBezTo>
                  <a:pt x="1064226" y="831018"/>
                  <a:pt x="1070694" y="823555"/>
                  <a:pt x="1075421" y="820197"/>
                </a:cubicBezTo>
                <a:cubicBezTo>
                  <a:pt x="1075297" y="804524"/>
                  <a:pt x="1066465" y="796315"/>
                  <a:pt x="1055768" y="797061"/>
                </a:cubicBezTo>
                <a:close/>
                <a:moveTo>
                  <a:pt x="1164232" y="815719"/>
                </a:moveTo>
                <a:cubicBezTo>
                  <a:pt x="1167342" y="806266"/>
                  <a:pt x="1157142" y="796937"/>
                  <a:pt x="1146445" y="797061"/>
                </a:cubicBezTo>
                <a:cubicBezTo>
                  <a:pt x="1135997" y="797061"/>
                  <a:pt x="1129777" y="802658"/>
                  <a:pt x="1128285" y="812982"/>
                </a:cubicBezTo>
                <a:cubicBezTo>
                  <a:pt x="1126792" y="823306"/>
                  <a:pt x="1134877" y="833008"/>
                  <a:pt x="1150177" y="834128"/>
                </a:cubicBezTo>
                <a:cubicBezTo>
                  <a:pt x="1153784" y="829650"/>
                  <a:pt x="1161745" y="823555"/>
                  <a:pt x="1164357" y="815719"/>
                </a:cubicBezTo>
                <a:close/>
                <a:moveTo>
                  <a:pt x="1231898" y="797061"/>
                </a:moveTo>
                <a:cubicBezTo>
                  <a:pt x="1221574" y="797807"/>
                  <a:pt x="1215355" y="803529"/>
                  <a:pt x="1214235" y="813729"/>
                </a:cubicBezTo>
                <a:cubicBezTo>
                  <a:pt x="1213116" y="823679"/>
                  <a:pt x="1221947" y="833133"/>
                  <a:pt x="1232022" y="833630"/>
                </a:cubicBezTo>
                <a:cubicBezTo>
                  <a:pt x="1242346" y="834128"/>
                  <a:pt x="1250804" y="825794"/>
                  <a:pt x="1250804" y="815097"/>
                </a:cubicBezTo>
                <a:cubicBezTo>
                  <a:pt x="1250804" y="804275"/>
                  <a:pt x="1242719" y="796315"/>
                  <a:pt x="1231898" y="797061"/>
                </a:cubicBezTo>
                <a:close/>
                <a:moveTo>
                  <a:pt x="1303793" y="815346"/>
                </a:moveTo>
                <a:cubicBezTo>
                  <a:pt x="1304041" y="825545"/>
                  <a:pt x="1313246" y="834377"/>
                  <a:pt x="1323321" y="833506"/>
                </a:cubicBezTo>
                <a:cubicBezTo>
                  <a:pt x="1333645" y="832635"/>
                  <a:pt x="1339367" y="826540"/>
                  <a:pt x="1340362" y="816341"/>
                </a:cubicBezTo>
                <a:cubicBezTo>
                  <a:pt x="1341357" y="805395"/>
                  <a:pt x="1333645" y="797061"/>
                  <a:pt x="1322824" y="796937"/>
                </a:cubicBezTo>
                <a:cubicBezTo>
                  <a:pt x="1312126" y="796812"/>
                  <a:pt x="1303544" y="805022"/>
                  <a:pt x="1303793" y="815346"/>
                </a:cubicBezTo>
                <a:close/>
                <a:moveTo>
                  <a:pt x="1412008" y="797061"/>
                </a:moveTo>
                <a:cubicBezTo>
                  <a:pt x="1401684" y="797310"/>
                  <a:pt x="1395216" y="802783"/>
                  <a:pt x="1393474" y="812858"/>
                </a:cubicBezTo>
                <a:cubicBezTo>
                  <a:pt x="1391733" y="822560"/>
                  <a:pt x="1400191" y="832635"/>
                  <a:pt x="1410266" y="833630"/>
                </a:cubicBezTo>
                <a:cubicBezTo>
                  <a:pt x="1420590" y="834750"/>
                  <a:pt x="1429422" y="826914"/>
                  <a:pt x="1429919" y="816092"/>
                </a:cubicBezTo>
                <a:cubicBezTo>
                  <a:pt x="1430541" y="805146"/>
                  <a:pt x="1422829" y="796937"/>
                  <a:pt x="1411883" y="797061"/>
                </a:cubicBezTo>
                <a:close/>
                <a:moveTo>
                  <a:pt x="1516616" y="813480"/>
                </a:moveTo>
                <a:cubicBezTo>
                  <a:pt x="1518606" y="804027"/>
                  <a:pt x="1506665" y="795568"/>
                  <a:pt x="1496465" y="797061"/>
                </a:cubicBezTo>
                <a:cubicBezTo>
                  <a:pt x="1486266" y="798554"/>
                  <a:pt x="1480669" y="804773"/>
                  <a:pt x="1480544" y="815221"/>
                </a:cubicBezTo>
                <a:cubicBezTo>
                  <a:pt x="1480544" y="825918"/>
                  <a:pt x="1489127" y="834252"/>
                  <a:pt x="1504799" y="833382"/>
                </a:cubicBezTo>
                <a:cubicBezTo>
                  <a:pt x="1507784" y="828530"/>
                  <a:pt x="1514874" y="821565"/>
                  <a:pt x="1516616" y="813604"/>
                </a:cubicBezTo>
                <a:close/>
                <a:moveTo>
                  <a:pt x="1570101" y="815346"/>
                </a:moveTo>
                <a:cubicBezTo>
                  <a:pt x="1570475" y="825670"/>
                  <a:pt x="1576072" y="832013"/>
                  <a:pt x="1586147" y="833630"/>
                </a:cubicBezTo>
                <a:cubicBezTo>
                  <a:pt x="1595849" y="835247"/>
                  <a:pt x="1605800" y="826540"/>
                  <a:pt x="1606671" y="816590"/>
                </a:cubicBezTo>
                <a:cubicBezTo>
                  <a:pt x="1607541" y="806141"/>
                  <a:pt x="1599705" y="797559"/>
                  <a:pt x="1588884" y="797061"/>
                </a:cubicBezTo>
                <a:cubicBezTo>
                  <a:pt x="1577938" y="796688"/>
                  <a:pt x="1569853" y="804400"/>
                  <a:pt x="1570101" y="815346"/>
                </a:cubicBezTo>
                <a:close/>
                <a:moveTo>
                  <a:pt x="1675705" y="797061"/>
                </a:moveTo>
                <a:cubicBezTo>
                  <a:pt x="1665505" y="798429"/>
                  <a:pt x="1659783" y="804524"/>
                  <a:pt x="1659659" y="815097"/>
                </a:cubicBezTo>
                <a:cubicBezTo>
                  <a:pt x="1659534" y="825794"/>
                  <a:pt x="1668739" y="836118"/>
                  <a:pt x="1678192" y="833133"/>
                </a:cubicBezTo>
                <a:cubicBezTo>
                  <a:pt x="1686029" y="830645"/>
                  <a:pt x="1692124" y="822809"/>
                  <a:pt x="1696726" y="819202"/>
                </a:cubicBezTo>
                <a:cubicBezTo>
                  <a:pt x="1695731" y="803902"/>
                  <a:pt x="1686029" y="795693"/>
                  <a:pt x="1675705" y="797185"/>
                </a:cubicBezTo>
                <a:close/>
                <a:moveTo>
                  <a:pt x="1762277" y="797061"/>
                </a:moveTo>
                <a:cubicBezTo>
                  <a:pt x="1752077" y="798429"/>
                  <a:pt x="1746231" y="804275"/>
                  <a:pt x="1745734" y="814724"/>
                </a:cubicBezTo>
                <a:cubicBezTo>
                  <a:pt x="1745236" y="824923"/>
                  <a:pt x="1754440" y="833755"/>
                  <a:pt x="1764516" y="833630"/>
                </a:cubicBezTo>
                <a:cubicBezTo>
                  <a:pt x="1774840" y="833630"/>
                  <a:pt x="1782800" y="824675"/>
                  <a:pt x="1782303" y="813977"/>
                </a:cubicBezTo>
                <a:cubicBezTo>
                  <a:pt x="1781805" y="803280"/>
                  <a:pt x="1773098" y="795693"/>
                  <a:pt x="1762277" y="797061"/>
                </a:cubicBezTo>
                <a:close/>
                <a:moveTo>
                  <a:pt x="1871736" y="812734"/>
                </a:moveTo>
                <a:cubicBezTo>
                  <a:pt x="1870243" y="802534"/>
                  <a:pt x="1863900" y="797061"/>
                  <a:pt x="1853451" y="797061"/>
                </a:cubicBezTo>
                <a:cubicBezTo>
                  <a:pt x="1842630" y="797061"/>
                  <a:pt x="1832554" y="806390"/>
                  <a:pt x="1835788" y="815843"/>
                </a:cubicBezTo>
                <a:cubicBezTo>
                  <a:pt x="1838401" y="823679"/>
                  <a:pt x="1846361" y="829650"/>
                  <a:pt x="1850093" y="834128"/>
                </a:cubicBezTo>
                <a:cubicBezTo>
                  <a:pt x="1865268" y="832884"/>
                  <a:pt x="1873353" y="823057"/>
                  <a:pt x="1871736" y="812734"/>
                </a:cubicBezTo>
                <a:close/>
                <a:moveTo>
                  <a:pt x="1924724" y="814724"/>
                </a:moveTo>
                <a:cubicBezTo>
                  <a:pt x="1924724" y="824923"/>
                  <a:pt x="1933431" y="834003"/>
                  <a:pt x="1943631" y="833506"/>
                </a:cubicBezTo>
                <a:cubicBezTo>
                  <a:pt x="1953954" y="833008"/>
                  <a:pt x="1959925" y="827162"/>
                  <a:pt x="1961293" y="816963"/>
                </a:cubicBezTo>
                <a:cubicBezTo>
                  <a:pt x="1962662" y="806141"/>
                  <a:pt x="1955074" y="797434"/>
                  <a:pt x="1944377" y="796937"/>
                </a:cubicBezTo>
                <a:cubicBezTo>
                  <a:pt x="1933680" y="796439"/>
                  <a:pt x="1924848" y="804400"/>
                  <a:pt x="1924724" y="814724"/>
                </a:cubicBezTo>
                <a:close/>
                <a:moveTo>
                  <a:pt x="2030949" y="797061"/>
                </a:moveTo>
                <a:cubicBezTo>
                  <a:pt x="2020749" y="798305"/>
                  <a:pt x="2014903" y="804275"/>
                  <a:pt x="2014406" y="814724"/>
                </a:cubicBezTo>
                <a:cubicBezTo>
                  <a:pt x="2013908" y="824923"/>
                  <a:pt x="2022988" y="833755"/>
                  <a:pt x="2033188" y="833630"/>
                </a:cubicBezTo>
                <a:cubicBezTo>
                  <a:pt x="2043512" y="833630"/>
                  <a:pt x="2051473" y="824675"/>
                  <a:pt x="2050975" y="813977"/>
                </a:cubicBezTo>
                <a:cubicBezTo>
                  <a:pt x="2050478" y="803280"/>
                  <a:pt x="2041771" y="795693"/>
                  <a:pt x="2030949" y="797061"/>
                </a:cubicBezTo>
                <a:close/>
                <a:moveTo>
                  <a:pt x="2118516" y="797061"/>
                </a:moveTo>
                <a:cubicBezTo>
                  <a:pt x="2108192" y="797807"/>
                  <a:pt x="2102222" y="803653"/>
                  <a:pt x="2101475" y="814102"/>
                </a:cubicBezTo>
                <a:cubicBezTo>
                  <a:pt x="2100729" y="824799"/>
                  <a:pt x="2109436" y="835620"/>
                  <a:pt x="2119014" y="833133"/>
                </a:cubicBezTo>
                <a:cubicBezTo>
                  <a:pt x="2126974" y="831018"/>
                  <a:pt x="2133443" y="823555"/>
                  <a:pt x="2138169" y="820197"/>
                </a:cubicBezTo>
                <a:cubicBezTo>
                  <a:pt x="2138045" y="804524"/>
                  <a:pt x="2129089" y="796315"/>
                  <a:pt x="2118516" y="797061"/>
                </a:cubicBezTo>
                <a:close/>
                <a:moveTo>
                  <a:pt x="2227105" y="813480"/>
                </a:moveTo>
                <a:cubicBezTo>
                  <a:pt x="2229095" y="804027"/>
                  <a:pt x="2217154" y="795568"/>
                  <a:pt x="2206954" y="797061"/>
                </a:cubicBezTo>
                <a:cubicBezTo>
                  <a:pt x="2196755" y="798554"/>
                  <a:pt x="2191157" y="804773"/>
                  <a:pt x="2191033" y="815221"/>
                </a:cubicBezTo>
                <a:cubicBezTo>
                  <a:pt x="2191033" y="825918"/>
                  <a:pt x="2199615" y="834252"/>
                  <a:pt x="2215288" y="833382"/>
                </a:cubicBezTo>
                <a:cubicBezTo>
                  <a:pt x="2218273" y="828530"/>
                  <a:pt x="2225363" y="821565"/>
                  <a:pt x="2227105" y="813604"/>
                </a:cubicBezTo>
                <a:close/>
                <a:moveTo>
                  <a:pt x="2298875" y="797061"/>
                </a:moveTo>
                <a:cubicBezTo>
                  <a:pt x="2288427" y="797061"/>
                  <a:pt x="2282083" y="802658"/>
                  <a:pt x="2280590" y="812858"/>
                </a:cubicBezTo>
                <a:cubicBezTo>
                  <a:pt x="2279098" y="823057"/>
                  <a:pt x="2287556" y="834998"/>
                  <a:pt x="2296885" y="833133"/>
                </a:cubicBezTo>
                <a:cubicBezTo>
                  <a:pt x="2304970" y="831516"/>
                  <a:pt x="2311935" y="824426"/>
                  <a:pt x="2316787" y="821441"/>
                </a:cubicBezTo>
                <a:cubicBezTo>
                  <a:pt x="2317781" y="805768"/>
                  <a:pt x="2309572" y="797061"/>
                  <a:pt x="2298751" y="797185"/>
                </a:cubicBezTo>
                <a:close/>
                <a:moveTo>
                  <a:pt x="2403110" y="813853"/>
                </a:moveTo>
                <a:cubicBezTo>
                  <a:pt x="2402239" y="803529"/>
                  <a:pt x="2396269" y="797683"/>
                  <a:pt x="2385820" y="797061"/>
                </a:cubicBezTo>
                <a:cubicBezTo>
                  <a:pt x="2375123" y="796439"/>
                  <a:pt x="2364426" y="805270"/>
                  <a:pt x="2367038" y="814848"/>
                </a:cubicBezTo>
                <a:cubicBezTo>
                  <a:pt x="2369153" y="822809"/>
                  <a:pt x="2376864" y="829152"/>
                  <a:pt x="2380223" y="833755"/>
                </a:cubicBezTo>
                <a:cubicBezTo>
                  <a:pt x="2395771" y="833382"/>
                  <a:pt x="2403981" y="824426"/>
                  <a:pt x="2403110" y="813729"/>
                </a:cubicBezTo>
                <a:close/>
                <a:moveTo>
                  <a:pt x="2474010" y="797185"/>
                </a:moveTo>
                <a:cubicBezTo>
                  <a:pt x="2463686" y="797683"/>
                  <a:pt x="2457466" y="803405"/>
                  <a:pt x="2456098" y="813604"/>
                </a:cubicBezTo>
                <a:cubicBezTo>
                  <a:pt x="2454854" y="823431"/>
                  <a:pt x="2463561" y="833133"/>
                  <a:pt x="2473636" y="833755"/>
                </a:cubicBezTo>
                <a:cubicBezTo>
                  <a:pt x="2483960" y="834501"/>
                  <a:pt x="2492543" y="826292"/>
                  <a:pt x="2492667" y="815470"/>
                </a:cubicBezTo>
                <a:cubicBezTo>
                  <a:pt x="2492916" y="804524"/>
                  <a:pt x="2484831" y="796563"/>
                  <a:pt x="2474010" y="797185"/>
                </a:cubicBezTo>
                <a:close/>
                <a:moveTo>
                  <a:pt x="2582225" y="813604"/>
                </a:moveTo>
                <a:cubicBezTo>
                  <a:pt x="2581105" y="803280"/>
                  <a:pt x="2575135" y="797559"/>
                  <a:pt x="2564686" y="797061"/>
                </a:cubicBezTo>
                <a:cubicBezTo>
                  <a:pt x="2553989" y="796688"/>
                  <a:pt x="2543416" y="805519"/>
                  <a:pt x="2546277" y="815097"/>
                </a:cubicBezTo>
                <a:cubicBezTo>
                  <a:pt x="2548516" y="822933"/>
                  <a:pt x="2556228" y="829277"/>
                  <a:pt x="2559711" y="833879"/>
                </a:cubicBezTo>
                <a:cubicBezTo>
                  <a:pt x="2575135" y="833257"/>
                  <a:pt x="2583344" y="823928"/>
                  <a:pt x="2582225" y="813480"/>
                </a:cubicBezTo>
                <a:close/>
                <a:moveTo>
                  <a:pt x="2651010" y="797185"/>
                </a:moveTo>
                <a:cubicBezTo>
                  <a:pt x="2640561" y="797185"/>
                  <a:pt x="2634342" y="802783"/>
                  <a:pt x="2632725" y="812982"/>
                </a:cubicBezTo>
                <a:cubicBezTo>
                  <a:pt x="2631233" y="823182"/>
                  <a:pt x="2639691" y="835123"/>
                  <a:pt x="2649020" y="833257"/>
                </a:cubicBezTo>
                <a:cubicBezTo>
                  <a:pt x="2657105" y="831640"/>
                  <a:pt x="2664070" y="824550"/>
                  <a:pt x="2668921" y="821565"/>
                </a:cubicBezTo>
                <a:cubicBezTo>
                  <a:pt x="2669916" y="805892"/>
                  <a:pt x="2661707" y="797185"/>
                  <a:pt x="2650885" y="797310"/>
                </a:cubicBezTo>
                <a:close/>
                <a:moveTo>
                  <a:pt x="2738079" y="797185"/>
                </a:moveTo>
                <a:cubicBezTo>
                  <a:pt x="2727880" y="798678"/>
                  <a:pt x="2722407" y="805022"/>
                  <a:pt x="2722407" y="815470"/>
                </a:cubicBezTo>
                <a:cubicBezTo>
                  <a:pt x="2722407" y="826292"/>
                  <a:pt x="2731736" y="836367"/>
                  <a:pt x="2741189" y="833133"/>
                </a:cubicBezTo>
                <a:cubicBezTo>
                  <a:pt x="2749025" y="830521"/>
                  <a:pt x="2754996" y="822560"/>
                  <a:pt x="2759474" y="818828"/>
                </a:cubicBezTo>
                <a:cubicBezTo>
                  <a:pt x="2758230" y="803653"/>
                  <a:pt x="2748403" y="795568"/>
                  <a:pt x="2738079" y="797185"/>
                </a:cubicBezTo>
                <a:close/>
                <a:moveTo>
                  <a:pt x="2828632" y="797185"/>
                </a:moveTo>
                <a:cubicBezTo>
                  <a:pt x="2818308" y="798056"/>
                  <a:pt x="2812462" y="804027"/>
                  <a:pt x="2811840" y="814475"/>
                </a:cubicBezTo>
                <a:cubicBezTo>
                  <a:pt x="2811218" y="825172"/>
                  <a:pt x="2820049" y="835869"/>
                  <a:pt x="2829627" y="833257"/>
                </a:cubicBezTo>
                <a:cubicBezTo>
                  <a:pt x="2837588" y="831018"/>
                  <a:pt x="2843931" y="823431"/>
                  <a:pt x="2848534" y="820072"/>
                </a:cubicBezTo>
                <a:cubicBezTo>
                  <a:pt x="2848161" y="804524"/>
                  <a:pt x="2839205" y="796315"/>
                  <a:pt x="2828507" y="797185"/>
                </a:cubicBezTo>
                <a:close/>
                <a:moveTo>
                  <a:pt x="2919682" y="797185"/>
                </a:moveTo>
                <a:cubicBezTo>
                  <a:pt x="2909234" y="797185"/>
                  <a:pt x="2902890" y="802783"/>
                  <a:pt x="2901397" y="812982"/>
                </a:cubicBezTo>
                <a:cubicBezTo>
                  <a:pt x="2899905" y="823182"/>
                  <a:pt x="2908363" y="835123"/>
                  <a:pt x="2917692" y="833257"/>
                </a:cubicBezTo>
                <a:cubicBezTo>
                  <a:pt x="2925777" y="831640"/>
                  <a:pt x="2932742" y="824550"/>
                  <a:pt x="2937594" y="821565"/>
                </a:cubicBezTo>
                <a:cubicBezTo>
                  <a:pt x="2938589" y="805892"/>
                  <a:pt x="2930379" y="797185"/>
                  <a:pt x="2919558" y="797310"/>
                </a:cubicBezTo>
                <a:close/>
                <a:moveTo>
                  <a:pt x="3023917" y="814973"/>
                </a:moveTo>
                <a:cubicBezTo>
                  <a:pt x="3023668" y="804400"/>
                  <a:pt x="3017946" y="798429"/>
                  <a:pt x="3007747" y="797061"/>
                </a:cubicBezTo>
                <a:cubicBezTo>
                  <a:pt x="2997423" y="795693"/>
                  <a:pt x="2985855" y="804400"/>
                  <a:pt x="2987969" y="813853"/>
                </a:cubicBezTo>
                <a:cubicBezTo>
                  <a:pt x="2989711" y="821938"/>
                  <a:pt x="2996925" y="828655"/>
                  <a:pt x="3000035" y="833506"/>
                </a:cubicBezTo>
                <a:cubicBezTo>
                  <a:pt x="3015708" y="834128"/>
                  <a:pt x="3024166" y="825670"/>
                  <a:pt x="3023917" y="814973"/>
                </a:cubicBezTo>
                <a:close/>
                <a:moveTo>
                  <a:pt x="3094816" y="797185"/>
                </a:moveTo>
                <a:cubicBezTo>
                  <a:pt x="3084493" y="797683"/>
                  <a:pt x="3078273" y="803405"/>
                  <a:pt x="3076905" y="813604"/>
                </a:cubicBezTo>
                <a:cubicBezTo>
                  <a:pt x="3075661" y="823431"/>
                  <a:pt x="3084368" y="833133"/>
                  <a:pt x="3094443" y="833755"/>
                </a:cubicBezTo>
                <a:cubicBezTo>
                  <a:pt x="3104767" y="834501"/>
                  <a:pt x="3113350" y="826292"/>
                  <a:pt x="3113474" y="815470"/>
                </a:cubicBezTo>
                <a:cubicBezTo>
                  <a:pt x="3113723" y="804524"/>
                  <a:pt x="3105638" y="796563"/>
                  <a:pt x="3094816" y="797185"/>
                </a:cubicBezTo>
                <a:close/>
                <a:moveTo>
                  <a:pt x="3166462" y="815470"/>
                </a:moveTo>
                <a:cubicBezTo>
                  <a:pt x="3166711" y="825670"/>
                  <a:pt x="3175916" y="834501"/>
                  <a:pt x="3185991" y="833630"/>
                </a:cubicBezTo>
                <a:cubicBezTo>
                  <a:pt x="3196315" y="832760"/>
                  <a:pt x="3202036" y="826665"/>
                  <a:pt x="3203032" y="816465"/>
                </a:cubicBezTo>
                <a:cubicBezTo>
                  <a:pt x="3204027" y="805519"/>
                  <a:pt x="3196315" y="797185"/>
                  <a:pt x="3185493" y="797061"/>
                </a:cubicBezTo>
                <a:cubicBezTo>
                  <a:pt x="3174796" y="796937"/>
                  <a:pt x="3166213" y="805146"/>
                  <a:pt x="3166462" y="815470"/>
                </a:cubicBezTo>
                <a:close/>
                <a:moveTo>
                  <a:pt x="3271319" y="797185"/>
                </a:moveTo>
                <a:cubicBezTo>
                  <a:pt x="3260871" y="797559"/>
                  <a:pt x="3254776" y="803405"/>
                  <a:pt x="3253657" y="813604"/>
                </a:cubicBezTo>
                <a:cubicBezTo>
                  <a:pt x="3252537" y="824053"/>
                  <a:pt x="3261244" y="835372"/>
                  <a:pt x="3270697" y="833133"/>
                </a:cubicBezTo>
                <a:cubicBezTo>
                  <a:pt x="3278658" y="831267"/>
                  <a:pt x="3285375" y="823928"/>
                  <a:pt x="3290226" y="820819"/>
                </a:cubicBezTo>
                <a:cubicBezTo>
                  <a:pt x="3290599" y="805146"/>
                  <a:pt x="3282016" y="796688"/>
                  <a:pt x="3271319" y="797185"/>
                </a:cubicBezTo>
                <a:close/>
                <a:moveTo>
                  <a:pt x="3360006" y="797185"/>
                </a:moveTo>
                <a:cubicBezTo>
                  <a:pt x="3349682" y="798056"/>
                  <a:pt x="3343836" y="804027"/>
                  <a:pt x="3343214" y="814475"/>
                </a:cubicBezTo>
                <a:cubicBezTo>
                  <a:pt x="3342592" y="825172"/>
                  <a:pt x="3351423" y="835869"/>
                  <a:pt x="3361001" y="833257"/>
                </a:cubicBezTo>
                <a:cubicBezTo>
                  <a:pt x="3368962" y="831018"/>
                  <a:pt x="3375305" y="823431"/>
                  <a:pt x="3379908" y="820072"/>
                </a:cubicBezTo>
                <a:cubicBezTo>
                  <a:pt x="3379535" y="804524"/>
                  <a:pt x="3370579" y="796315"/>
                  <a:pt x="3359881" y="797185"/>
                </a:cubicBezTo>
                <a:close/>
                <a:moveTo>
                  <a:pt x="3468843" y="814848"/>
                </a:moveTo>
                <a:cubicBezTo>
                  <a:pt x="3471331" y="805270"/>
                  <a:pt x="3460509" y="796439"/>
                  <a:pt x="3449937" y="797185"/>
                </a:cubicBezTo>
                <a:cubicBezTo>
                  <a:pt x="3439488" y="797932"/>
                  <a:pt x="3433642" y="803778"/>
                  <a:pt x="3432896" y="814226"/>
                </a:cubicBezTo>
                <a:cubicBezTo>
                  <a:pt x="3432149" y="824923"/>
                  <a:pt x="3440359" y="833755"/>
                  <a:pt x="3455907" y="833879"/>
                </a:cubicBezTo>
                <a:cubicBezTo>
                  <a:pt x="3459266" y="829277"/>
                  <a:pt x="3466728" y="822684"/>
                  <a:pt x="3468843" y="814848"/>
                </a:cubicBezTo>
                <a:close/>
                <a:moveTo>
                  <a:pt x="3555291" y="812982"/>
                </a:moveTo>
                <a:cubicBezTo>
                  <a:pt x="3553798" y="802783"/>
                  <a:pt x="3547455" y="797310"/>
                  <a:pt x="3537006" y="797310"/>
                </a:cubicBezTo>
                <a:cubicBezTo>
                  <a:pt x="3526309" y="797310"/>
                  <a:pt x="3516109" y="806639"/>
                  <a:pt x="3519343" y="816092"/>
                </a:cubicBezTo>
                <a:cubicBezTo>
                  <a:pt x="3521955" y="823928"/>
                  <a:pt x="3529916" y="829899"/>
                  <a:pt x="3533648" y="834377"/>
                </a:cubicBezTo>
                <a:cubicBezTo>
                  <a:pt x="3548823" y="833133"/>
                  <a:pt x="3556908" y="823306"/>
                  <a:pt x="3555291" y="812982"/>
                </a:cubicBezTo>
                <a:close/>
                <a:moveTo>
                  <a:pt x="3644848" y="812982"/>
                </a:moveTo>
                <a:cubicBezTo>
                  <a:pt x="3643356" y="802783"/>
                  <a:pt x="3637012" y="797310"/>
                  <a:pt x="3626564" y="797310"/>
                </a:cubicBezTo>
                <a:cubicBezTo>
                  <a:pt x="3615867" y="797310"/>
                  <a:pt x="3605667" y="806639"/>
                  <a:pt x="3608901" y="816092"/>
                </a:cubicBezTo>
                <a:cubicBezTo>
                  <a:pt x="3611513" y="823928"/>
                  <a:pt x="3619473" y="829899"/>
                  <a:pt x="3623205" y="834377"/>
                </a:cubicBezTo>
                <a:cubicBezTo>
                  <a:pt x="3638380" y="833133"/>
                  <a:pt x="3646465" y="823306"/>
                  <a:pt x="3644848" y="812982"/>
                </a:cubicBezTo>
                <a:close/>
                <a:moveTo>
                  <a:pt x="3697836" y="817336"/>
                </a:moveTo>
                <a:cubicBezTo>
                  <a:pt x="3699080" y="827411"/>
                  <a:pt x="3709280" y="835496"/>
                  <a:pt x="3718982" y="833630"/>
                </a:cubicBezTo>
                <a:cubicBezTo>
                  <a:pt x="3729057" y="831765"/>
                  <a:pt x="3734281" y="825048"/>
                  <a:pt x="3734406" y="814848"/>
                </a:cubicBezTo>
                <a:cubicBezTo>
                  <a:pt x="3734406" y="804027"/>
                  <a:pt x="3725947" y="796439"/>
                  <a:pt x="3715002" y="797310"/>
                </a:cubicBezTo>
                <a:cubicBezTo>
                  <a:pt x="3704429" y="798056"/>
                  <a:pt x="3696593" y="807385"/>
                  <a:pt x="3697836" y="817336"/>
                </a:cubicBezTo>
                <a:close/>
                <a:moveTo>
                  <a:pt x="3823963" y="814848"/>
                </a:moveTo>
                <a:cubicBezTo>
                  <a:pt x="3823590" y="804400"/>
                  <a:pt x="3817744" y="798429"/>
                  <a:pt x="3807544" y="797310"/>
                </a:cubicBezTo>
                <a:cubicBezTo>
                  <a:pt x="3797096" y="796190"/>
                  <a:pt x="3785777" y="804897"/>
                  <a:pt x="3788016" y="814351"/>
                </a:cubicBezTo>
                <a:cubicBezTo>
                  <a:pt x="3789881" y="822311"/>
                  <a:pt x="3797220" y="829028"/>
                  <a:pt x="3800330" y="833755"/>
                </a:cubicBezTo>
                <a:cubicBezTo>
                  <a:pt x="3816002" y="834128"/>
                  <a:pt x="3824336" y="825545"/>
                  <a:pt x="3823963" y="814848"/>
                </a:cubicBezTo>
                <a:close/>
                <a:moveTo>
                  <a:pt x="3892126" y="797310"/>
                </a:moveTo>
                <a:cubicBezTo>
                  <a:pt x="3881678" y="797683"/>
                  <a:pt x="3875583" y="803529"/>
                  <a:pt x="3874463" y="813729"/>
                </a:cubicBezTo>
                <a:cubicBezTo>
                  <a:pt x="3873344" y="824177"/>
                  <a:pt x="3882051" y="835496"/>
                  <a:pt x="3891504" y="833257"/>
                </a:cubicBezTo>
                <a:cubicBezTo>
                  <a:pt x="3899465" y="831391"/>
                  <a:pt x="3906182" y="824053"/>
                  <a:pt x="3910909" y="820943"/>
                </a:cubicBezTo>
                <a:cubicBezTo>
                  <a:pt x="3911282" y="805270"/>
                  <a:pt x="3902699" y="796812"/>
                  <a:pt x="3892002" y="797310"/>
                </a:cubicBezTo>
                <a:close/>
                <a:moveTo>
                  <a:pt x="3964145" y="815968"/>
                </a:moveTo>
                <a:cubicBezTo>
                  <a:pt x="3964643" y="826292"/>
                  <a:pt x="3970365" y="832511"/>
                  <a:pt x="3980564" y="833879"/>
                </a:cubicBezTo>
                <a:cubicBezTo>
                  <a:pt x="3990391" y="835123"/>
                  <a:pt x="4000093" y="826416"/>
                  <a:pt x="4000715" y="816341"/>
                </a:cubicBezTo>
                <a:cubicBezTo>
                  <a:pt x="4001461" y="806017"/>
                  <a:pt x="3993252" y="797434"/>
                  <a:pt x="3982430" y="797310"/>
                </a:cubicBezTo>
                <a:cubicBezTo>
                  <a:pt x="3971484" y="797061"/>
                  <a:pt x="3963523" y="805146"/>
                  <a:pt x="3964145" y="815968"/>
                </a:cubicBezTo>
                <a:close/>
                <a:moveTo>
                  <a:pt x="4089650" y="814848"/>
                </a:moveTo>
                <a:cubicBezTo>
                  <a:pt x="4092138" y="805270"/>
                  <a:pt x="4081316" y="796439"/>
                  <a:pt x="4070743" y="797185"/>
                </a:cubicBezTo>
                <a:cubicBezTo>
                  <a:pt x="4060295" y="797932"/>
                  <a:pt x="4054449" y="803778"/>
                  <a:pt x="4053703" y="814226"/>
                </a:cubicBezTo>
                <a:cubicBezTo>
                  <a:pt x="4052956" y="824923"/>
                  <a:pt x="4061166" y="833755"/>
                  <a:pt x="4076714" y="833879"/>
                </a:cubicBezTo>
                <a:cubicBezTo>
                  <a:pt x="4080072" y="829277"/>
                  <a:pt x="4087535" y="822684"/>
                  <a:pt x="4089650" y="814848"/>
                </a:cubicBezTo>
                <a:close/>
                <a:moveTo>
                  <a:pt x="4158560" y="797310"/>
                </a:moveTo>
                <a:cubicBezTo>
                  <a:pt x="4148235" y="797310"/>
                  <a:pt x="4141643" y="802534"/>
                  <a:pt x="4139653" y="812609"/>
                </a:cubicBezTo>
                <a:cubicBezTo>
                  <a:pt x="4137787" y="822436"/>
                  <a:pt x="4145872" y="832511"/>
                  <a:pt x="4155947" y="833755"/>
                </a:cubicBezTo>
                <a:cubicBezTo>
                  <a:pt x="4166023" y="835123"/>
                  <a:pt x="4175227" y="827162"/>
                  <a:pt x="4176098" y="816590"/>
                </a:cubicBezTo>
                <a:cubicBezTo>
                  <a:pt x="4176968" y="805644"/>
                  <a:pt x="4169381" y="797185"/>
                  <a:pt x="4158560" y="797185"/>
                </a:cubicBezTo>
                <a:close/>
                <a:moveTo>
                  <a:pt x="4265655" y="813853"/>
                </a:moveTo>
                <a:cubicBezTo>
                  <a:pt x="4264536" y="803529"/>
                  <a:pt x="4258565" y="797807"/>
                  <a:pt x="4248117" y="797310"/>
                </a:cubicBezTo>
                <a:cubicBezTo>
                  <a:pt x="4237420" y="796937"/>
                  <a:pt x="4226847" y="805768"/>
                  <a:pt x="4229708" y="815346"/>
                </a:cubicBezTo>
                <a:cubicBezTo>
                  <a:pt x="4231947" y="823182"/>
                  <a:pt x="4239659" y="829526"/>
                  <a:pt x="4243142" y="834128"/>
                </a:cubicBezTo>
                <a:cubicBezTo>
                  <a:pt x="4258565" y="833506"/>
                  <a:pt x="4266775" y="824177"/>
                  <a:pt x="4265655" y="813729"/>
                </a:cubicBezTo>
                <a:close/>
                <a:moveTo>
                  <a:pt x="4337052" y="797310"/>
                </a:moveTo>
                <a:cubicBezTo>
                  <a:pt x="4326729" y="797559"/>
                  <a:pt x="4320261" y="803156"/>
                  <a:pt x="4318644" y="813107"/>
                </a:cubicBezTo>
                <a:cubicBezTo>
                  <a:pt x="4317027" y="822809"/>
                  <a:pt x="4325485" y="832884"/>
                  <a:pt x="4335560" y="833879"/>
                </a:cubicBezTo>
                <a:cubicBezTo>
                  <a:pt x="4345884" y="834874"/>
                  <a:pt x="4354715" y="827038"/>
                  <a:pt x="4355213" y="816216"/>
                </a:cubicBezTo>
                <a:cubicBezTo>
                  <a:pt x="4355710" y="805270"/>
                  <a:pt x="4347998" y="797061"/>
                  <a:pt x="4337177" y="797310"/>
                </a:cubicBezTo>
                <a:close/>
                <a:moveTo>
                  <a:pt x="4422754" y="797310"/>
                </a:moveTo>
                <a:cubicBezTo>
                  <a:pt x="4412306" y="798056"/>
                  <a:pt x="4406460" y="803902"/>
                  <a:pt x="4405713" y="814351"/>
                </a:cubicBezTo>
                <a:cubicBezTo>
                  <a:pt x="4404967" y="825048"/>
                  <a:pt x="4413674" y="835869"/>
                  <a:pt x="4423252" y="833382"/>
                </a:cubicBezTo>
                <a:cubicBezTo>
                  <a:pt x="4431212" y="831267"/>
                  <a:pt x="4437680" y="823804"/>
                  <a:pt x="4442407" y="820445"/>
                </a:cubicBezTo>
                <a:cubicBezTo>
                  <a:pt x="4442283" y="804773"/>
                  <a:pt x="4433451" y="796563"/>
                  <a:pt x="4422754" y="797310"/>
                </a:cubicBezTo>
                <a:close/>
                <a:moveTo>
                  <a:pt x="4495271" y="814848"/>
                </a:moveTo>
                <a:cubicBezTo>
                  <a:pt x="4495271" y="825172"/>
                  <a:pt x="4500495" y="831765"/>
                  <a:pt x="4510570" y="833755"/>
                </a:cubicBezTo>
                <a:cubicBezTo>
                  <a:pt x="4520397" y="835620"/>
                  <a:pt x="4530472" y="827535"/>
                  <a:pt x="4531840" y="817460"/>
                </a:cubicBezTo>
                <a:cubicBezTo>
                  <a:pt x="4533208" y="807385"/>
                  <a:pt x="4525247" y="798180"/>
                  <a:pt x="4514675" y="797310"/>
                </a:cubicBezTo>
                <a:cubicBezTo>
                  <a:pt x="4503729" y="796439"/>
                  <a:pt x="4495271" y="804027"/>
                  <a:pt x="4495271" y="814848"/>
                </a:cubicBezTo>
                <a:close/>
                <a:moveTo>
                  <a:pt x="4620900" y="814226"/>
                </a:moveTo>
                <a:cubicBezTo>
                  <a:pt x="4623139" y="804773"/>
                  <a:pt x="4611695" y="796066"/>
                  <a:pt x="4601247" y="797185"/>
                </a:cubicBezTo>
                <a:cubicBezTo>
                  <a:pt x="4590923" y="798305"/>
                  <a:pt x="4585201" y="804400"/>
                  <a:pt x="4584828" y="814848"/>
                </a:cubicBezTo>
                <a:cubicBezTo>
                  <a:pt x="4584455" y="825545"/>
                  <a:pt x="4592913" y="834128"/>
                  <a:pt x="4608586" y="833755"/>
                </a:cubicBezTo>
                <a:cubicBezTo>
                  <a:pt x="4611695" y="829028"/>
                  <a:pt x="4619034" y="822311"/>
                  <a:pt x="4620900" y="814226"/>
                </a:cubicBezTo>
                <a:close/>
                <a:moveTo>
                  <a:pt x="4674510" y="815843"/>
                </a:moveTo>
                <a:cubicBezTo>
                  <a:pt x="4675007" y="826167"/>
                  <a:pt x="4680729" y="832386"/>
                  <a:pt x="4690929" y="833755"/>
                </a:cubicBezTo>
                <a:cubicBezTo>
                  <a:pt x="4700755" y="834998"/>
                  <a:pt x="4710457" y="826292"/>
                  <a:pt x="4711079" y="816216"/>
                </a:cubicBezTo>
                <a:cubicBezTo>
                  <a:pt x="4711825" y="805892"/>
                  <a:pt x="4703616" y="797310"/>
                  <a:pt x="4692794" y="797185"/>
                </a:cubicBezTo>
                <a:cubicBezTo>
                  <a:pt x="4681848" y="796937"/>
                  <a:pt x="4673888" y="805022"/>
                  <a:pt x="4674510" y="815843"/>
                </a:cubicBezTo>
                <a:close/>
                <a:moveTo>
                  <a:pt x="4797029" y="812858"/>
                </a:moveTo>
                <a:cubicBezTo>
                  <a:pt x="4795537" y="802658"/>
                  <a:pt x="4789193" y="797185"/>
                  <a:pt x="4778745" y="797185"/>
                </a:cubicBezTo>
                <a:cubicBezTo>
                  <a:pt x="4768048" y="797185"/>
                  <a:pt x="4757848" y="806514"/>
                  <a:pt x="4761082" y="815968"/>
                </a:cubicBezTo>
                <a:cubicBezTo>
                  <a:pt x="4763694" y="823804"/>
                  <a:pt x="4771655" y="829774"/>
                  <a:pt x="4775386" y="834252"/>
                </a:cubicBezTo>
                <a:cubicBezTo>
                  <a:pt x="4790561" y="833008"/>
                  <a:pt x="4798646" y="823182"/>
                  <a:pt x="4797029" y="812858"/>
                </a:cubicBezTo>
                <a:close/>
                <a:moveTo>
                  <a:pt x="4886587" y="812858"/>
                </a:moveTo>
                <a:cubicBezTo>
                  <a:pt x="4885094" y="802658"/>
                  <a:pt x="4878751" y="797185"/>
                  <a:pt x="4868302" y="797185"/>
                </a:cubicBezTo>
                <a:cubicBezTo>
                  <a:pt x="4857605" y="797185"/>
                  <a:pt x="4847405" y="806514"/>
                  <a:pt x="4850639" y="815968"/>
                </a:cubicBezTo>
                <a:cubicBezTo>
                  <a:pt x="4853251" y="823804"/>
                  <a:pt x="4861212" y="829774"/>
                  <a:pt x="4864944" y="834252"/>
                </a:cubicBezTo>
                <a:cubicBezTo>
                  <a:pt x="4880119" y="833008"/>
                  <a:pt x="4888204" y="823182"/>
                  <a:pt x="4886587" y="812858"/>
                </a:cubicBezTo>
                <a:close/>
                <a:moveTo>
                  <a:pt x="4939575" y="814848"/>
                </a:moveTo>
                <a:cubicBezTo>
                  <a:pt x="4939575" y="825048"/>
                  <a:pt x="4948282" y="834128"/>
                  <a:pt x="4958482" y="833630"/>
                </a:cubicBezTo>
                <a:cubicBezTo>
                  <a:pt x="4968805" y="833133"/>
                  <a:pt x="4974776" y="827287"/>
                  <a:pt x="4976144" y="817087"/>
                </a:cubicBezTo>
                <a:cubicBezTo>
                  <a:pt x="4977513" y="806266"/>
                  <a:pt x="4970049" y="797559"/>
                  <a:pt x="4959228" y="797061"/>
                </a:cubicBezTo>
                <a:cubicBezTo>
                  <a:pt x="4948531" y="796563"/>
                  <a:pt x="4939699" y="804524"/>
                  <a:pt x="4939575" y="814848"/>
                </a:cubicBezTo>
                <a:close/>
                <a:moveTo>
                  <a:pt x="5042566" y="797185"/>
                </a:moveTo>
                <a:cubicBezTo>
                  <a:pt x="5032367" y="798678"/>
                  <a:pt x="5026894" y="805022"/>
                  <a:pt x="5026894" y="815470"/>
                </a:cubicBezTo>
                <a:cubicBezTo>
                  <a:pt x="5026894" y="826292"/>
                  <a:pt x="5036222" y="836367"/>
                  <a:pt x="5045675" y="833133"/>
                </a:cubicBezTo>
                <a:cubicBezTo>
                  <a:pt x="5053512" y="830521"/>
                  <a:pt x="5059482" y="822560"/>
                  <a:pt x="5063960" y="818828"/>
                </a:cubicBezTo>
                <a:cubicBezTo>
                  <a:pt x="5062716" y="803653"/>
                  <a:pt x="5052890" y="795568"/>
                  <a:pt x="5042566" y="797185"/>
                </a:cubicBezTo>
                <a:close/>
                <a:moveTo>
                  <a:pt x="5241955" y="814724"/>
                </a:moveTo>
                <a:cubicBezTo>
                  <a:pt x="5244443" y="805146"/>
                  <a:pt x="5233622" y="796315"/>
                  <a:pt x="5222924" y="797185"/>
                </a:cubicBezTo>
                <a:cubicBezTo>
                  <a:pt x="5212601" y="797932"/>
                  <a:pt x="5206630" y="803778"/>
                  <a:pt x="5205884" y="814226"/>
                </a:cubicBezTo>
                <a:cubicBezTo>
                  <a:pt x="5205137" y="824923"/>
                  <a:pt x="5213347" y="833755"/>
                  <a:pt x="5229020" y="833879"/>
                </a:cubicBezTo>
                <a:cubicBezTo>
                  <a:pt x="5232378" y="829277"/>
                  <a:pt x="5239841" y="822684"/>
                  <a:pt x="5241955" y="814724"/>
                </a:cubicBezTo>
                <a:close/>
                <a:moveTo>
                  <a:pt x="5309497" y="797185"/>
                </a:moveTo>
                <a:cubicBezTo>
                  <a:pt x="5299173" y="797932"/>
                  <a:pt x="5292953" y="803653"/>
                  <a:pt x="5291834" y="813853"/>
                </a:cubicBezTo>
                <a:cubicBezTo>
                  <a:pt x="5290715" y="823804"/>
                  <a:pt x="5299546" y="833257"/>
                  <a:pt x="5309621" y="833755"/>
                </a:cubicBezTo>
                <a:cubicBezTo>
                  <a:pt x="5319945" y="834252"/>
                  <a:pt x="5328403" y="825918"/>
                  <a:pt x="5328403" y="815221"/>
                </a:cubicBezTo>
                <a:cubicBezTo>
                  <a:pt x="5328403" y="804400"/>
                  <a:pt x="5320318" y="796439"/>
                  <a:pt x="5309372" y="797185"/>
                </a:cubicBezTo>
                <a:close/>
                <a:moveTo>
                  <a:pt x="5399925" y="797185"/>
                </a:moveTo>
                <a:cubicBezTo>
                  <a:pt x="5389601" y="797434"/>
                  <a:pt x="5383133" y="802907"/>
                  <a:pt x="5381392" y="812982"/>
                </a:cubicBezTo>
                <a:cubicBezTo>
                  <a:pt x="5379650" y="822684"/>
                  <a:pt x="5388108" y="832760"/>
                  <a:pt x="5398183" y="833755"/>
                </a:cubicBezTo>
                <a:cubicBezTo>
                  <a:pt x="5408508" y="834874"/>
                  <a:pt x="5417339" y="827038"/>
                  <a:pt x="5417836" y="816216"/>
                </a:cubicBezTo>
                <a:cubicBezTo>
                  <a:pt x="5418458" y="805270"/>
                  <a:pt x="5410746" y="797061"/>
                  <a:pt x="5399800" y="797185"/>
                </a:cubicBezTo>
                <a:close/>
                <a:moveTo>
                  <a:pt x="5470825" y="814848"/>
                </a:moveTo>
                <a:cubicBezTo>
                  <a:pt x="5470825" y="825048"/>
                  <a:pt x="5479531" y="834128"/>
                  <a:pt x="5489731" y="833630"/>
                </a:cubicBezTo>
                <a:cubicBezTo>
                  <a:pt x="5500055" y="833133"/>
                  <a:pt x="5506026" y="827287"/>
                  <a:pt x="5507394" y="817087"/>
                </a:cubicBezTo>
                <a:cubicBezTo>
                  <a:pt x="5508762" y="806266"/>
                  <a:pt x="5501299" y="797559"/>
                  <a:pt x="5490477" y="797061"/>
                </a:cubicBezTo>
                <a:cubicBezTo>
                  <a:pt x="5479780" y="796563"/>
                  <a:pt x="5470949" y="804524"/>
                  <a:pt x="5470825" y="814848"/>
                </a:cubicBezTo>
                <a:close/>
                <a:moveTo>
                  <a:pt x="5575930" y="797185"/>
                </a:moveTo>
                <a:cubicBezTo>
                  <a:pt x="5565482" y="797434"/>
                  <a:pt x="5559387" y="803156"/>
                  <a:pt x="5558019" y="813355"/>
                </a:cubicBezTo>
                <a:cubicBezTo>
                  <a:pt x="5556650" y="823679"/>
                  <a:pt x="5565357" y="835247"/>
                  <a:pt x="5574811" y="833133"/>
                </a:cubicBezTo>
                <a:cubicBezTo>
                  <a:pt x="5582896" y="831391"/>
                  <a:pt x="5589737" y="824177"/>
                  <a:pt x="5594463" y="821067"/>
                </a:cubicBezTo>
                <a:cubicBezTo>
                  <a:pt x="5595085" y="805395"/>
                  <a:pt x="5586627" y="796937"/>
                  <a:pt x="5575930" y="797185"/>
                </a:cubicBezTo>
                <a:close/>
                <a:moveTo>
                  <a:pt x="5647700" y="816590"/>
                </a:moveTo>
                <a:cubicBezTo>
                  <a:pt x="5648695" y="826789"/>
                  <a:pt x="5654417" y="832884"/>
                  <a:pt x="5664865" y="833755"/>
                </a:cubicBezTo>
                <a:cubicBezTo>
                  <a:pt x="5674941" y="834501"/>
                  <a:pt x="5684021" y="825670"/>
                  <a:pt x="5684270" y="815470"/>
                </a:cubicBezTo>
                <a:cubicBezTo>
                  <a:pt x="5684519" y="805146"/>
                  <a:pt x="5675936" y="796937"/>
                  <a:pt x="5665239" y="797185"/>
                </a:cubicBezTo>
                <a:cubicBezTo>
                  <a:pt x="5654417" y="797434"/>
                  <a:pt x="5646705" y="805768"/>
                  <a:pt x="5647700" y="816714"/>
                </a:cubicBezTo>
                <a:close/>
                <a:moveTo>
                  <a:pt x="5773205" y="814724"/>
                </a:moveTo>
                <a:cubicBezTo>
                  <a:pt x="5775693" y="805146"/>
                  <a:pt x="5764871" y="796315"/>
                  <a:pt x="5754298" y="797061"/>
                </a:cubicBezTo>
                <a:cubicBezTo>
                  <a:pt x="5743850" y="797807"/>
                  <a:pt x="5738004" y="803653"/>
                  <a:pt x="5737258" y="814102"/>
                </a:cubicBezTo>
                <a:cubicBezTo>
                  <a:pt x="5736511" y="824799"/>
                  <a:pt x="5744721" y="833630"/>
                  <a:pt x="5760269" y="833755"/>
                </a:cubicBezTo>
                <a:cubicBezTo>
                  <a:pt x="5763627" y="829152"/>
                  <a:pt x="5771091" y="822560"/>
                  <a:pt x="5773205" y="814724"/>
                </a:cubicBezTo>
                <a:close/>
                <a:moveTo>
                  <a:pt x="5842488" y="797185"/>
                </a:moveTo>
                <a:cubicBezTo>
                  <a:pt x="5832288" y="798678"/>
                  <a:pt x="5826815" y="805022"/>
                  <a:pt x="5826815" y="815470"/>
                </a:cubicBezTo>
                <a:cubicBezTo>
                  <a:pt x="5826815" y="826292"/>
                  <a:pt x="5836144" y="836367"/>
                  <a:pt x="5845597" y="833133"/>
                </a:cubicBezTo>
                <a:cubicBezTo>
                  <a:pt x="5853434" y="830521"/>
                  <a:pt x="5859404" y="822560"/>
                  <a:pt x="5863882" y="818828"/>
                </a:cubicBezTo>
                <a:cubicBezTo>
                  <a:pt x="5862638" y="803653"/>
                  <a:pt x="5852812" y="795568"/>
                  <a:pt x="5842488" y="797185"/>
                </a:cubicBezTo>
                <a:close/>
                <a:moveTo>
                  <a:pt x="5931299" y="797185"/>
                </a:moveTo>
                <a:cubicBezTo>
                  <a:pt x="5920975" y="797434"/>
                  <a:pt x="5914507" y="802907"/>
                  <a:pt x="5912766" y="812982"/>
                </a:cubicBezTo>
                <a:cubicBezTo>
                  <a:pt x="5911024" y="822684"/>
                  <a:pt x="5919483" y="832760"/>
                  <a:pt x="5929558" y="833755"/>
                </a:cubicBezTo>
                <a:cubicBezTo>
                  <a:pt x="5939881" y="834874"/>
                  <a:pt x="5948713" y="827038"/>
                  <a:pt x="5949210" y="816216"/>
                </a:cubicBezTo>
                <a:cubicBezTo>
                  <a:pt x="5949833" y="805270"/>
                  <a:pt x="5942121" y="797061"/>
                  <a:pt x="5931175" y="797185"/>
                </a:cubicBezTo>
                <a:close/>
                <a:moveTo>
                  <a:pt x="6002323" y="817336"/>
                </a:moveTo>
                <a:cubicBezTo>
                  <a:pt x="6003566" y="827411"/>
                  <a:pt x="6013766" y="835496"/>
                  <a:pt x="6023468" y="833630"/>
                </a:cubicBezTo>
                <a:cubicBezTo>
                  <a:pt x="6033544" y="831765"/>
                  <a:pt x="6038768" y="825048"/>
                  <a:pt x="6038892" y="814848"/>
                </a:cubicBezTo>
                <a:cubicBezTo>
                  <a:pt x="6038892" y="804027"/>
                  <a:pt x="6030434" y="796439"/>
                  <a:pt x="6019488" y="797310"/>
                </a:cubicBezTo>
                <a:cubicBezTo>
                  <a:pt x="6008916" y="798056"/>
                  <a:pt x="6001079" y="807385"/>
                  <a:pt x="6002323" y="817336"/>
                </a:cubicBezTo>
                <a:close/>
                <a:moveTo>
                  <a:pt x="6108424" y="797310"/>
                </a:moveTo>
                <a:cubicBezTo>
                  <a:pt x="6098224" y="798678"/>
                  <a:pt x="6092378" y="804524"/>
                  <a:pt x="6091880" y="814973"/>
                </a:cubicBezTo>
                <a:cubicBezTo>
                  <a:pt x="6091383" y="825172"/>
                  <a:pt x="6100587" y="834003"/>
                  <a:pt x="6110663" y="833879"/>
                </a:cubicBezTo>
                <a:cubicBezTo>
                  <a:pt x="6120986" y="833879"/>
                  <a:pt x="6128947" y="824923"/>
                  <a:pt x="6128450" y="814226"/>
                </a:cubicBezTo>
                <a:cubicBezTo>
                  <a:pt x="6127952" y="803529"/>
                  <a:pt x="6119245" y="795942"/>
                  <a:pt x="6108424" y="797310"/>
                </a:cubicBezTo>
                <a:close/>
                <a:moveTo>
                  <a:pt x="6215021" y="814226"/>
                </a:moveTo>
                <a:cubicBezTo>
                  <a:pt x="6217261" y="804773"/>
                  <a:pt x="6205817" y="796066"/>
                  <a:pt x="6195369" y="797185"/>
                </a:cubicBezTo>
                <a:cubicBezTo>
                  <a:pt x="6185045" y="798305"/>
                  <a:pt x="6179323" y="804400"/>
                  <a:pt x="6178950" y="814848"/>
                </a:cubicBezTo>
                <a:cubicBezTo>
                  <a:pt x="6178577" y="825545"/>
                  <a:pt x="6187035" y="834128"/>
                  <a:pt x="6202707" y="833755"/>
                </a:cubicBezTo>
                <a:cubicBezTo>
                  <a:pt x="6205817" y="829028"/>
                  <a:pt x="6213156" y="822311"/>
                  <a:pt x="6215021" y="814226"/>
                </a:cubicBezTo>
                <a:close/>
                <a:moveTo>
                  <a:pt x="6284553" y="797185"/>
                </a:moveTo>
                <a:cubicBezTo>
                  <a:pt x="6274353" y="798554"/>
                  <a:pt x="6268632" y="804649"/>
                  <a:pt x="6268508" y="815221"/>
                </a:cubicBezTo>
                <a:cubicBezTo>
                  <a:pt x="6268383" y="825918"/>
                  <a:pt x="6277588" y="836242"/>
                  <a:pt x="6287041" y="833257"/>
                </a:cubicBezTo>
                <a:cubicBezTo>
                  <a:pt x="6294877" y="830769"/>
                  <a:pt x="6300972" y="822933"/>
                  <a:pt x="6305574" y="819326"/>
                </a:cubicBezTo>
                <a:cubicBezTo>
                  <a:pt x="6304579" y="804027"/>
                  <a:pt x="6294877" y="795817"/>
                  <a:pt x="6284553" y="797310"/>
                </a:cubicBezTo>
                <a:close/>
                <a:moveTo>
                  <a:pt x="6444015" y="814973"/>
                </a:moveTo>
                <a:cubicBezTo>
                  <a:pt x="6444015" y="825172"/>
                  <a:pt x="6452722" y="834252"/>
                  <a:pt x="6462922" y="833755"/>
                </a:cubicBezTo>
                <a:cubicBezTo>
                  <a:pt x="6473245" y="833257"/>
                  <a:pt x="6479216" y="827411"/>
                  <a:pt x="6480584" y="817211"/>
                </a:cubicBezTo>
                <a:cubicBezTo>
                  <a:pt x="6481952" y="806390"/>
                  <a:pt x="6474490" y="797683"/>
                  <a:pt x="6463668" y="797185"/>
                </a:cubicBezTo>
                <a:cubicBezTo>
                  <a:pt x="6452970" y="796688"/>
                  <a:pt x="6444140" y="804649"/>
                  <a:pt x="6444015" y="814973"/>
                </a:cubicBezTo>
                <a:close/>
                <a:moveTo>
                  <a:pt x="6550240" y="797310"/>
                </a:moveTo>
                <a:cubicBezTo>
                  <a:pt x="6540040" y="798678"/>
                  <a:pt x="6534194" y="804524"/>
                  <a:pt x="6533697" y="814973"/>
                </a:cubicBezTo>
                <a:cubicBezTo>
                  <a:pt x="6533199" y="825172"/>
                  <a:pt x="6542404" y="834003"/>
                  <a:pt x="6552479" y="833879"/>
                </a:cubicBezTo>
                <a:cubicBezTo>
                  <a:pt x="6562803" y="833879"/>
                  <a:pt x="6570764" y="824923"/>
                  <a:pt x="6570266" y="814226"/>
                </a:cubicBezTo>
                <a:cubicBezTo>
                  <a:pt x="6569768" y="803529"/>
                  <a:pt x="6561061" y="795942"/>
                  <a:pt x="6550240" y="797310"/>
                </a:cubicBezTo>
                <a:close/>
                <a:moveTo>
                  <a:pt x="6659699" y="812982"/>
                </a:moveTo>
                <a:cubicBezTo>
                  <a:pt x="6658206" y="802783"/>
                  <a:pt x="6651863" y="797310"/>
                  <a:pt x="6641415" y="797310"/>
                </a:cubicBezTo>
                <a:cubicBezTo>
                  <a:pt x="6630593" y="797310"/>
                  <a:pt x="6620518" y="806639"/>
                  <a:pt x="6623752" y="816092"/>
                </a:cubicBezTo>
                <a:cubicBezTo>
                  <a:pt x="6626364" y="823928"/>
                  <a:pt x="6634324" y="829899"/>
                  <a:pt x="6638056" y="834377"/>
                </a:cubicBezTo>
                <a:cubicBezTo>
                  <a:pt x="6653231" y="833133"/>
                  <a:pt x="6661316" y="823306"/>
                  <a:pt x="6659699" y="812982"/>
                </a:cubicBezTo>
                <a:close/>
                <a:moveTo>
                  <a:pt x="6749256" y="812982"/>
                </a:moveTo>
                <a:cubicBezTo>
                  <a:pt x="6747764" y="802783"/>
                  <a:pt x="6741420" y="797310"/>
                  <a:pt x="6730972" y="797310"/>
                </a:cubicBezTo>
                <a:cubicBezTo>
                  <a:pt x="6720151" y="797310"/>
                  <a:pt x="6710075" y="806639"/>
                  <a:pt x="6713310" y="816092"/>
                </a:cubicBezTo>
                <a:cubicBezTo>
                  <a:pt x="6715921" y="823928"/>
                  <a:pt x="6723882" y="829899"/>
                  <a:pt x="6727613" y="834377"/>
                </a:cubicBezTo>
                <a:cubicBezTo>
                  <a:pt x="6742789" y="833133"/>
                  <a:pt x="6750873" y="823306"/>
                  <a:pt x="6749256" y="812982"/>
                </a:cubicBezTo>
                <a:close/>
                <a:moveTo>
                  <a:pt x="6818166" y="797310"/>
                </a:moveTo>
                <a:cubicBezTo>
                  <a:pt x="6807718" y="797310"/>
                  <a:pt x="6801374" y="802907"/>
                  <a:pt x="6799881" y="813107"/>
                </a:cubicBezTo>
                <a:cubicBezTo>
                  <a:pt x="6798389" y="823306"/>
                  <a:pt x="6806847" y="835247"/>
                  <a:pt x="6816176" y="833382"/>
                </a:cubicBezTo>
                <a:cubicBezTo>
                  <a:pt x="6824261" y="831765"/>
                  <a:pt x="6831227" y="824675"/>
                  <a:pt x="6836078" y="821689"/>
                </a:cubicBezTo>
                <a:cubicBezTo>
                  <a:pt x="6837072" y="806017"/>
                  <a:pt x="6828863" y="797310"/>
                  <a:pt x="6818042" y="797434"/>
                </a:cubicBezTo>
                <a:close/>
                <a:moveTo>
                  <a:pt x="6907101" y="797310"/>
                </a:moveTo>
                <a:cubicBezTo>
                  <a:pt x="6896653" y="797683"/>
                  <a:pt x="6890559" y="803529"/>
                  <a:pt x="6889563" y="813729"/>
                </a:cubicBezTo>
                <a:cubicBezTo>
                  <a:pt x="6888444" y="824177"/>
                  <a:pt x="6897151" y="835496"/>
                  <a:pt x="6906604" y="833257"/>
                </a:cubicBezTo>
                <a:cubicBezTo>
                  <a:pt x="6914565" y="831391"/>
                  <a:pt x="6921281" y="824053"/>
                  <a:pt x="6926008" y="820943"/>
                </a:cubicBezTo>
                <a:cubicBezTo>
                  <a:pt x="6926381" y="805270"/>
                  <a:pt x="6917798" y="796937"/>
                  <a:pt x="6907101" y="797310"/>
                </a:cubicBezTo>
                <a:close/>
                <a:moveTo>
                  <a:pt x="6996908" y="797310"/>
                </a:moveTo>
                <a:cubicBezTo>
                  <a:pt x="6986459" y="797559"/>
                  <a:pt x="6980364" y="803280"/>
                  <a:pt x="6978996" y="813480"/>
                </a:cubicBezTo>
                <a:cubicBezTo>
                  <a:pt x="6977752" y="823804"/>
                  <a:pt x="6986335" y="835372"/>
                  <a:pt x="6995788" y="833257"/>
                </a:cubicBezTo>
                <a:cubicBezTo>
                  <a:pt x="7003873" y="831516"/>
                  <a:pt x="7010714" y="824301"/>
                  <a:pt x="7015441" y="821192"/>
                </a:cubicBezTo>
                <a:cubicBezTo>
                  <a:pt x="7016063" y="805519"/>
                  <a:pt x="7007605" y="797061"/>
                  <a:pt x="6996908" y="797310"/>
                </a:cubicBezTo>
                <a:close/>
                <a:moveTo>
                  <a:pt x="7101640" y="813853"/>
                </a:moveTo>
                <a:cubicBezTo>
                  <a:pt x="7100520" y="803529"/>
                  <a:pt x="7094550" y="797807"/>
                  <a:pt x="7084102" y="797310"/>
                </a:cubicBezTo>
                <a:cubicBezTo>
                  <a:pt x="7073404" y="796937"/>
                  <a:pt x="7062832" y="805768"/>
                  <a:pt x="7065693" y="815346"/>
                </a:cubicBezTo>
                <a:cubicBezTo>
                  <a:pt x="7067931" y="823182"/>
                  <a:pt x="7075643" y="829526"/>
                  <a:pt x="7079126" y="834128"/>
                </a:cubicBezTo>
                <a:cubicBezTo>
                  <a:pt x="7094550" y="833506"/>
                  <a:pt x="7102760" y="824177"/>
                  <a:pt x="7101640" y="813729"/>
                </a:cubicBezTo>
                <a:close/>
                <a:moveTo>
                  <a:pt x="7154504" y="815719"/>
                </a:moveTo>
                <a:cubicBezTo>
                  <a:pt x="7154753" y="825918"/>
                  <a:pt x="7163957" y="834750"/>
                  <a:pt x="7174032" y="833879"/>
                </a:cubicBezTo>
                <a:cubicBezTo>
                  <a:pt x="7184357" y="833008"/>
                  <a:pt x="7190078" y="826914"/>
                  <a:pt x="7191073" y="816714"/>
                </a:cubicBezTo>
                <a:cubicBezTo>
                  <a:pt x="7192068" y="805768"/>
                  <a:pt x="7184357" y="797434"/>
                  <a:pt x="7173535" y="797310"/>
                </a:cubicBezTo>
                <a:cubicBezTo>
                  <a:pt x="7162837" y="797185"/>
                  <a:pt x="7154255" y="805395"/>
                  <a:pt x="7154504" y="815719"/>
                </a:cubicBezTo>
                <a:close/>
                <a:moveTo>
                  <a:pt x="7244061" y="816216"/>
                </a:moveTo>
                <a:cubicBezTo>
                  <a:pt x="7244683" y="826292"/>
                  <a:pt x="7254137" y="835123"/>
                  <a:pt x="7264087" y="833879"/>
                </a:cubicBezTo>
                <a:cubicBezTo>
                  <a:pt x="7274287" y="832635"/>
                  <a:pt x="7280009" y="826416"/>
                  <a:pt x="7280631" y="816092"/>
                </a:cubicBezTo>
                <a:cubicBezTo>
                  <a:pt x="7281252" y="805146"/>
                  <a:pt x="7273416" y="797061"/>
                  <a:pt x="7262470" y="797185"/>
                </a:cubicBezTo>
                <a:cubicBezTo>
                  <a:pt x="7251773" y="797185"/>
                  <a:pt x="7243440" y="805768"/>
                  <a:pt x="7244061" y="816092"/>
                </a:cubicBezTo>
                <a:close/>
                <a:moveTo>
                  <a:pt x="7347301" y="797310"/>
                </a:moveTo>
                <a:cubicBezTo>
                  <a:pt x="7337101" y="798678"/>
                  <a:pt x="7331379" y="804773"/>
                  <a:pt x="7331256" y="815346"/>
                </a:cubicBezTo>
                <a:cubicBezTo>
                  <a:pt x="7331131" y="826043"/>
                  <a:pt x="7340336" y="836367"/>
                  <a:pt x="7349789" y="833382"/>
                </a:cubicBezTo>
                <a:cubicBezTo>
                  <a:pt x="7357625" y="830894"/>
                  <a:pt x="7363720" y="823057"/>
                  <a:pt x="7368322" y="819450"/>
                </a:cubicBezTo>
                <a:cubicBezTo>
                  <a:pt x="7367327" y="804151"/>
                  <a:pt x="7357625" y="795942"/>
                  <a:pt x="7347301" y="797434"/>
                </a:cubicBezTo>
                <a:close/>
                <a:moveTo>
                  <a:pt x="7437854" y="797310"/>
                </a:moveTo>
                <a:cubicBezTo>
                  <a:pt x="7427405" y="798056"/>
                  <a:pt x="7421559" y="803902"/>
                  <a:pt x="7420812" y="814351"/>
                </a:cubicBezTo>
                <a:cubicBezTo>
                  <a:pt x="7420066" y="825048"/>
                  <a:pt x="7428773" y="835869"/>
                  <a:pt x="7438351" y="833382"/>
                </a:cubicBezTo>
                <a:cubicBezTo>
                  <a:pt x="7446312" y="831267"/>
                  <a:pt x="7452780" y="823804"/>
                  <a:pt x="7457506" y="820445"/>
                </a:cubicBezTo>
                <a:cubicBezTo>
                  <a:pt x="7457382" y="804773"/>
                  <a:pt x="7448551" y="796563"/>
                  <a:pt x="7437854" y="797310"/>
                </a:cubicBezTo>
                <a:close/>
                <a:moveTo>
                  <a:pt x="7528655" y="797310"/>
                </a:moveTo>
                <a:cubicBezTo>
                  <a:pt x="7518206" y="797310"/>
                  <a:pt x="7511863" y="802907"/>
                  <a:pt x="7510370" y="813107"/>
                </a:cubicBezTo>
                <a:cubicBezTo>
                  <a:pt x="7508877" y="823306"/>
                  <a:pt x="7517336" y="835247"/>
                  <a:pt x="7526664" y="833382"/>
                </a:cubicBezTo>
                <a:cubicBezTo>
                  <a:pt x="7534750" y="831765"/>
                  <a:pt x="7541715" y="824675"/>
                  <a:pt x="7546567" y="821689"/>
                </a:cubicBezTo>
                <a:cubicBezTo>
                  <a:pt x="7547561" y="806017"/>
                  <a:pt x="7539352" y="797310"/>
                  <a:pt x="7528531" y="797434"/>
                </a:cubicBezTo>
                <a:close/>
                <a:moveTo>
                  <a:pt x="7617590" y="797310"/>
                </a:moveTo>
                <a:cubicBezTo>
                  <a:pt x="7607142" y="797683"/>
                  <a:pt x="7601047" y="803529"/>
                  <a:pt x="7600052" y="813729"/>
                </a:cubicBezTo>
                <a:cubicBezTo>
                  <a:pt x="7598932" y="824177"/>
                  <a:pt x="7607639" y="835496"/>
                  <a:pt x="7617093" y="833257"/>
                </a:cubicBezTo>
                <a:cubicBezTo>
                  <a:pt x="7625054" y="831391"/>
                  <a:pt x="7631770" y="824053"/>
                  <a:pt x="7636497" y="820943"/>
                </a:cubicBezTo>
                <a:cubicBezTo>
                  <a:pt x="7636870" y="805270"/>
                  <a:pt x="7628288" y="796812"/>
                  <a:pt x="7617590" y="797310"/>
                </a:cubicBezTo>
                <a:close/>
                <a:moveTo>
                  <a:pt x="7703167" y="797310"/>
                </a:moveTo>
                <a:cubicBezTo>
                  <a:pt x="7692968" y="798305"/>
                  <a:pt x="7686873" y="804027"/>
                  <a:pt x="7686002" y="814351"/>
                </a:cubicBezTo>
                <a:cubicBezTo>
                  <a:pt x="7685256" y="824426"/>
                  <a:pt x="7694087" y="833506"/>
                  <a:pt x="7704287" y="833755"/>
                </a:cubicBezTo>
                <a:cubicBezTo>
                  <a:pt x="7714611" y="834003"/>
                  <a:pt x="7722820" y="825421"/>
                  <a:pt x="7722571" y="814724"/>
                </a:cubicBezTo>
                <a:cubicBezTo>
                  <a:pt x="7722323" y="803902"/>
                  <a:pt x="7713989" y="796190"/>
                  <a:pt x="7703043" y="797185"/>
                </a:cubicBezTo>
                <a:close/>
                <a:moveTo>
                  <a:pt x="7792476" y="797310"/>
                </a:moveTo>
                <a:cubicBezTo>
                  <a:pt x="7782276" y="798429"/>
                  <a:pt x="7776306" y="804275"/>
                  <a:pt x="7775684" y="814724"/>
                </a:cubicBezTo>
                <a:cubicBezTo>
                  <a:pt x="7775062" y="824923"/>
                  <a:pt x="7784018" y="833755"/>
                  <a:pt x="7794217" y="833879"/>
                </a:cubicBezTo>
                <a:cubicBezTo>
                  <a:pt x="7804542" y="833879"/>
                  <a:pt x="7812626" y="825296"/>
                  <a:pt x="7812253" y="814599"/>
                </a:cubicBezTo>
                <a:cubicBezTo>
                  <a:pt x="7811880" y="803778"/>
                  <a:pt x="7803297" y="796190"/>
                  <a:pt x="7792476" y="797434"/>
                </a:cubicBezTo>
                <a:close/>
                <a:moveTo>
                  <a:pt x="7882282" y="797310"/>
                </a:moveTo>
                <a:cubicBezTo>
                  <a:pt x="7872083" y="798305"/>
                  <a:pt x="7865988" y="804027"/>
                  <a:pt x="7865117" y="814351"/>
                </a:cubicBezTo>
                <a:cubicBezTo>
                  <a:pt x="7864371" y="824426"/>
                  <a:pt x="7873202" y="833506"/>
                  <a:pt x="7883401" y="833755"/>
                </a:cubicBezTo>
                <a:cubicBezTo>
                  <a:pt x="7893726" y="834003"/>
                  <a:pt x="7901935" y="825421"/>
                  <a:pt x="7901686" y="814724"/>
                </a:cubicBezTo>
                <a:cubicBezTo>
                  <a:pt x="7901437" y="803902"/>
                  <a:pt x="7893104" y="796190"/>
                  <a:pt x="7882158" y="797185"/>
                </a:cubicBezTo>
                <a:close/>
                <a:moveTo>
                  <a:pt x="7967984" y="797310"/>
                </a:moveTo>
                <a:cubicBezTo>
                  <a:pt x="7957784" y="798802"/>
                  <a:pt x="7952311" y="805146"/>
                  <a:pt x="7952311" y="815594"/>
                </a:cubicBezTo>
                <a:cubicBezTo>
                  <a:pt x="7952311" y="826416"/>
                  <a:pt x="7961640" y="836491"/>
                  <a:pt x="7971094" y="833257"/>
                </a:cubicBezTo>
                <a:cubicBezTo>
                  <a:pt x="7978930" y="830645"/>
                  <a:pt x="7984900" y="822684"/>
                  <a:pt x="7989378" y="818953"/>
                </a:cubicBezTo>
                <a:cubicBezTo>
                  <a:pt x="7988134" y="803778"/>
                  <a:pt x="7978307" y="795693"/>
                  <a:pt x="7967984" y="797310"/>
                </a:cubicBezTo>
                <a:close/>
                <a:moveTo>
                  <a:pt x="8041869" y="815097"/>
                </a:moveTo>
                <a:cubicBezTo>
                  <a:pt x="8041993" y="825421"/>
                  <a:pt x="8047466" y="831889"/>
                  <a:pt x="8057417" y="833755"/>
                </a:cubicBezTo>
                <a:cubicBezTo>
                  <a:pt x="8067119" y="835496"/>
                  <a:pt x="8077194" y="827162"/>
                  <a:pt x="8078314" y="817211"/>
                </a:cubicBezTo>
                <a:cubicBezTo>
                  <a:pt x="8079433" y="806887"/>
                  <a:pt x="8071721" y="798056"/>
                  <a:pt x="8060899" y="797310"/>
                </a:cubicBezTo>
                <a:cubicBezTo>
                  <a:pt x="8049953" y="796688"/>
                  <a:pt x="8041620" y="804275"/>
                  <a:pt x="8041744" y="815097"/>
                </a:cubicBezTo>
                <a:close/>
                <a:moveTo>
                  <a:pt x="8149711" y="797310"/>
                </a:moveTo>
                <a:cubicBezTo>
                  <a:pt x="8139262" y="797310"/>
                  <a:pt x="8132918" y="802907"/>
                  <a:pt x="8131426" y="813107"/>
                </a:cubicBezTo>
                <a:cubicBezTo>
                  <a:pt x="8129933" y="823306"/>
                  <a:pt x="8138391" y="835247"/>
                  <a:pt x="8147720" y="833382"/>
                </a:cubicBezTo>
                <a:cubicBezTo>
                  <a:pt x="8155805" y="831765"/>
                  <a:pt x="8162771" y="824675"/>
                  <a:pt x="8167622" y="821689"/>
                </a:cubicBezTo>
                <a:cubicBezTo>
                  <a:pt x="8168618" y="806017"/>
                  <a:pt x="8160408" y="797310"/>
                  <a:pt x="8149586" y="797434"/>
                </a:cubicBezTo>
                <a:close/>
                <a:moveTo>
                  <a:pt x="8253946" y="812982"/>
                </a:moveTo>
                <a:cubicBezTo>
                  <a:pt x="8252453" y="802783"/>
                  <a:pt x="8246109" y="797310"/>
                  <a:pt x="8235661" y="797310"/>
                </a:cubicBezTo>
                <a:cubicBezTo>
                  <a:pt x="8224839" y="797310"/>
                  <a:pt x="8214764" y="806639"/>
                  <a:pt x="8217998" y="816092"/>
                </a:cubicBezTo>
                <a:cubicBezTo>
                  <a:pt x="8220610" y="823928"/>
                  <a:pt x="8228571" y="829899"/>
                  <a:pt x="8232303" y="834377"/>
                </a:cubicBezTo>
                <a:cubicBezTo>
                  <a:pt x="8247477" y="833133"/>
                  <a:pt x="8255563" y="823306"/>
                  <a:pt x="8253946" y="812982"/>
                </a:cubicBezTo>
                <a:close/>
                <a:moveTo>
                  <a:pt x="8306934" y="814973"/>
                </a:moveTo>
                <a:cubicBezTo>
                  <a:pt x="8306934" y="825172"/>
                  <a:pt x="8315640" y="834252"/>
                  <a:pt x="8325840" y="833755"/>
                </a:cubicBezTo>
                <a:cubicBezTo>
                  <a:pt x="8336164" y="833257"/>
                  <a:pt x="8342134" y="827411"/>
                  <a:pt x="8343503" y="817211"/>
                </a:cubicBezTo>
                <a:cubicBezTo>
                  <a:pt x="8344871" y="806390"/>
                  <a:pt x="8337284" y="797683"/>
                  <a:pt x="8326586" y="797185"/>
                </a:cubicBezTo>
                <a:cubicBezTo>
                  <a:pt x="8315889" y="796688"/>
                  <a:pt x="8307058" y="804649"/>
                  <a:pt x="8306934" y="814973"/>
                </a:cubicBezTo>
                <a:close/>
                <a:moveTo>
                  <a:pt x="8415025" y="797185"/>
                </a:moveTo>
                <a:cubicBezTo>
                  <a:pt x="8404700" y="797434"/>
                  <a:pt x="8398232" y="803031"/>
                  <a:pt x="8396615" y="812982"/>
                </a:cubicBezTo>
                <a:cubicBezTo>
                  <a:pt x="8394998" y="822684"/>
                  <a:pt x="8403456" y="832760"/>
                  <a:pt x="8413531" y="833755"/>
                </a:cubicBezTo>
                <a:cubicBezTo>
                  <a:pt x="8423855" y="834750"/>
                  <a:pt x="8432687" y="826914"/>
                  <a:pt x="8433184" y="816092"/>
                </a:cubicBezTo>
                <a:cubicBezTo>
                  <a:pt x="8433682" y="805146"/>
                  <a:pt x="8425970" y="796937"/>
                  <a:pt x="8415148" y="797185"/>
                </a:cubicBezTo>
                <a:close/>
                <a:moveTo>
                  <a:pt x="8486048" y="816714"/>
                </a:moveTo>
                <a:cubicBezTo>
                  <a:pt x="8487043" y="826665"/>
                  <a:pt x="8496994" y="835247"/>
                  <a:pt x="8506696" y="833755"/>
                </a:cubicBezTo>
                <a:cubicBezTo>
                  <a:pt x="8516772" y="832138"/>
                  <a:pt x="8522368" y="825794"/>
                  <a:pt x="8522617" y="815346"/>
                </a:cubicBezTo>
                <a:cubicBezTo>
                  <a:pt x="8522866" y="804524"/>
                  <a:pt x="8514656" y="796688"/>
                  <a:pt x="8503835" y="797185"/>
                </a:cubicBezTo>
                <a:cubicBezTo>
                  <a:pt x="8493014" y="797683"/>
                  <a:pt x="8485177" y="806390"/>
                  <a:pt x="8486048" y="816714"/>
                </a:cubicBezTo>
                <a:close/>
                <a:moveTo>
                  <a:pt x="8609190" y="815843"/>
                </a:moveTo>
                <a:cubicBezTo>
                  <a:pt x="8612299" y="806390"/>
                  <a:pt x="8602100" y="797061"/>
                  <a:pt x="8591403" y="797185"/>
                </a:cubicBezTo>
                <a:cubicBezTo>
                  <a:pt x="8580954" y="797185"/>
                  <a:pt x="8574735" y="802783"/>
                  <a:pt x="8573242" y="813107"/>
                </a:cubicBezTo>
                <a:cubicBezTo>
                  <a:pt x="8571750" y="823431"/>
                  <a:pt x="8579835" y="833133"/>
                  <a:pt x="8595134" y="834252"/>
                </a:cubicBezTo>
                <a:cubicBezTo>
                  <a:pt x="8598741" y="829774"/>
                  <a:pt x="8606702" y="823679"/>
                  <a:pt x="8609314" y="815843"/>
                </a:cubicBezTo>
                <a:close/>
                <a:moveTo>
                  <a:pt x="8662800" y="816590"/>
                </a:moveTo>
                <a:cubicBezTo>
                  <a:pt x="8663795" y="826789"/>
                  <a:pt x="8669516" y="832884"/>
                  <a:pt x="8679841" y="833755"/>
                </a:cubicBezTo>
                <a:cubicBezTo>
                  <a:pt x="8689916" y="834501"/>
                  <a:pt x="8698996" y="825670"/>
                  <a:pt x="8699245" y="815470"/>
                </a:cubicBezTo>
                <a:cubicBezTo>
                  <a:pt x="8699494" y="805146"/>
                  <a:pt x="8690911" y="796937"/>
                  <a:pt x="8680213" y="797185"/>
                </a:cubicBezTo>
                <a:cubicBezTo>
                  <a:pt x="8669392" y="797434"/>
                  <a:pt x="8661680" y="805768"/>
                  <a:pt x="8662675" y="816714"/>
                </a:cubicBezTo>
                <a:close/>
                <a:moveTo>
                  <a:pt x="8770144" y="797185"/>
                </a:moveTo>
                <a:cubicBezTo>
                  <a:pt x="8759696" y="797434"/>
                  <a:pt x="8753601" y="803156"/>
                  <a:pt x="8752233" y="813355"/>
                </a:cubicBezTo>
                <a:cubicBezTo>
                  <a:pt x="8750989" y="823679"/>
                  <a:pt x="8759571" y="835247"/>
                  <a:pt x="8769025" y="833133"/>
                </a:cubicBezTo>
                <a:cubicBezTo>
                  <a:pt x="8777110" y="831391"/>
                  <a:pt x="8783951" y="824177"/>
                  <a:pt x="8788678" y="821067"/>
                </a:cubicBezTo>
                <a:cubicBezTo>
                  <a:pt x="8789299" y="805395"/>
                  <a:pt x="8780841" y="796937"/>
                  <a:pt x="8770144" y="797185"/>
                </a:cubicBezTo>
                <a:close/>
                <a:moveTo>
                  <a:pt x="8856094" y="833133"/>
                </a:moveTo>
                <a:cubicBezTo>
                  <a:pt x="8865548" y="836367"/>
                  <a:pt x="8874877" y="826167"/>
                  <a:pt x="8874877" y="815470"/>
                </a:cubicBezTo>
                <a:cubicBezTo>
                  <a:pt x="8874877" y="805022"/>
                  <a:pt x="8869279" y="798802"/>
                  <a:pt x="8859079" y="797185"/>
                </a:cubicBezTo>
                <a:cubicBezTo>
                  <a:pt x="8848880" y="795693"/>
                  <a:pt x="8839054" y="803653"/>
                  <a:pt x="8837810" y="818953"/>
                </a:cubicBezTo>
                <a:cubicBezTo>
                  <a:pt x="8842288" y="822684"/>
                  <a:pt x="8848382" y="830521"/>
                  <a:pt x="8856094" y="833133"/>
                </a:cubicBezTo>
                <a:close/>
                <a:moveTo>
                  <a:pt x="8945776" y="797185"/>
                </a:moveTo>
                <a:cubicBezTo>
                  <a:pt x="8935452" y="797683"/>
                  <a:pt x="8929233" y="803405"/>
                  <a:pt x="8927865" y="813604"/>
                </a:cubicBezTo>
                <a:cubicBezTo>
                  <a:pt x="8926621" y="823431"/>
                  <a:pt x="8935328" y="833133"/>
                  <a:pt x="8945403" y="833755"/>
                </a:cubicBezTo>
                <a:cubicBezTo>
                  <a:pt x="8955727" y="834501"/>
                  <a:pt x="8964310" y="826292"/>
                  <a:pt x="8964434" y="815470"/>
                </a:cubicBezTo>
                <a:cubicBezTo>
                  <a:pt x="8964683" y="804524"/>
                  <a:pt x="8956598" y="796563"/>
                  <a:pt x="8945776" y="797185"/>
                </a:cubicBezTo>
                <a:close/>
                <a:moveTo>
                  <a:pt x="9035707" y="797185"/>
                </a:moveTo>
                <a:cubicBezTo>
                  <a:pt x="9025382" y="797559"/>
                  <a:pt x="9019039" y="803156"/>
                  <a:pt x="9017422" y="813231"/>
                </a:cubicBezTo>
                <a:cubicBezTo>
                  <a:pt x="9015805" y="822933"/>
                  <a:pt x="9024512" y="832884"/>
                  <a:pt x="9034463" y="833755"/>
                </a:cubicBezTo>
                <a:cubicBezTo>
                  <a:pt x="9044911" y="834750"/>
                  <a:pt x="9053494" y="826789"/>
                  <a:pt x="9053992" y="815968"/>
                </a:cubicBezTo>
                <a:cubicBezTo>
                  <a:pt x="9054364" y="805022"/>
                  <a:pt x="9046653" y="796937"/>
                  <a:pt x="9035707" y="797185"/>
                </a:cubicBezTo>
                <a:close/>
                <a:moveTo>
                  <a:pt x="9120662" y="797185"/>
                </a:moveTo>
                <a:cubicBezTo>
                  <a:pt x="9110462" y="798554"/>
                  <a:pt x="9104740" y="804649"/>
                  <a:pt x="9104617" y="815221"/>
                </a:cubicBezTo>
                <a:cubicBezTo>
                  <a:pt x="9104492" y="825918"/>
                  <a:pt x="9113697" y="836242"/>
                  <a:pt x="9123150" y="833257"/>
                </a:cubicBezTo>
                <a:cubicBezTo>
                  <a:pt x="9130986" y="830769"/>
                  <a:pt x="9137081" y="822933"/>
                  <a:pt x="9141683" y="819326"/>
                </a:cubicBezTo>
                <a:cubicBezTo>
                  <a:pt x="9140688" y="804027"/>
                  <a:pt x="9130986" y="795817"/>
                  <a:pt x="9120662" y="797310"/>
                </a:cubicBezTo>
                <a:close/>
                <a:moveTo>
                  <a:pt x="9230245" y="815346"/>
                </a:moveTo>
                <a:cubicBezTo>
                  <a:pt x="9233106" y="805768"/>
                  <a:pt x="9222534" y="796812"/>
                  <a:pt x="9211837" y="797185"/>
                </a:cubicBezTo>
                <a:cubicBezTo>
                  <a:pt x="9201388" y="797559"/>
                  <a:pt x="9195293" y="803280"/>
                  <a:pt x="9194173" y="813604"/>
                </a:cubicBezTo>
                <a:cubicBezTo>
                  <a:pt x="9193054" y="824053"/>
                  <a:pt x="9201263" y="833382"/>
                  <a:pt x="9216687" y="834003"/>
                </a:cubicBezTo>
                <a:cubicBezTo>
                  <a:pt x="9220170" y="829401"/>
                  <a:pt x="9227882" y="823182"/>
                  <a:pt x="9230245" y="815346"/>
                </a:cubicBezTo>
                <a:close/>
                <a:moveTo>
                  <a:pt x="9319803" y="814226"/>
                </a:moveTo>
                <a:cubicBezTo>
                  <a:pt x="9322042" y="804773"/>
                  <a:pt x="9310599" y="796066"/>
                  <a:pt x="9300150" y="797185"/>
                </a:cubicBezTo>
                <a:cubicBezTo>
                  <a:pt x="9289826" y="798305"/>
                  <a:pt x="9284105" y="804400"/>
                  <a:pt x="9283731" y="814848"/>
                </a:cubicBezTo>
                <a:cubicBezTo>
                  <a:pt x="9283358" y="825545"/>
                  <a:pt x="9291816" y="834128"/>
                  <a:pt x="9307489" y="833755"/>
                </a:cubicBezTo>
                <a:cubicBezTo>
                  <a:pt x="9310599" y="829028"/>
                  <a:pt x="9317937" y="822311"/>
                  <a:pt x="9319803" y="814226"/>
                </a:cubicBezTo>
                <a:close/>
                <a:moveTo>
                  <a:pt x="9373289" y="815470"/>
                </a:moveTo>
                <a:cubicBezTo>
                  <a:pt x="9373661" y="825794"/>
                  <a:pt x="9379259" y="832138"/>
                  <a:pt x="9389334" y="833755"/>
                </a:cubicBezTo>
                <a:cubicBezTo>
                  <a:pt x="9399036" y="835372"/>
                  <a:pt x="9408987" y="826665"/>
                  <a:pt x="9409858" y="816714"/>
                </a:cubicBezTo>
                <a:cubicBezTo>
                  <a:pt x="9410729" y="806266"/>
                  <a:pt x="9402892" y="797683"/>
                  <a:pt x="9392071" y="797185"/>
                </a:cubicBezTo>
                <a:cubicBezTo>
                  <a:pt x="9381125" y="796812"/>
                  <a:pt x="9373040" y="804524"/>
                  <a:pt x="9373289" y="815470"/>
                </a:cubicBezTo>
                <a:close/>
                <a:moveTo>
                  <a:pt x="9475782" y="797310"/>
                </a:moveTo>
                <a:cubicBezTo>
                  <a:pt x="9465582" y="798678"/>
                  <a:pt x="9459736" y="804524"/>
                  <a:pt x="9459238" y="814973"/>
                </a:cubicBezTo>
                <a:cubicBezTo>
                  <a:pt x="9458741" y="825172"/>
                  <a:pt x="9467946" y="834003"/>
                  <a:pt x="9478021" y="833879"/>
                </a:cubicBezTo>
                <a:cubicBezTo>
                  <a:pt x="9488345" y="833879"/>
                  <a:pt x="9496306" y="824923"/>
                  <a:pt x="9495808" y="814226"/>
                </a:cubicBezTo>
                <a:cubicBezTo>
                  <a:pt x="9495310" y="803529"/>
                  <a:pt x="9486603" y="795942"/>
                  <a:pt x="9475782" y="797310"/>
                </a:cubicBezTo>
                <a:close/>
                <a:moveTo>
                  <a:pt x="9567454" y="797310"/>
                </a:moveTo>
                <a:cubicBezTo>
                  <a:pt x="9557130" y="797434"/>
                  <a:pt x="9550662" y="802907"/>
                  <a:pt x="9548796" y="812858"/>
                </a:cubicBezTo>
                <a:cubicBezTo>
                  <a:pt x="9547054" y="822560"/>
                  <a:pt x="9555389" y="832635"/>
                  <a:pt x="9565464" y="833755"/>
                </a:cubicBezTo>
                <a:cubicBezTo>
                  <a:pt x="9575787" y="834874"/>
                  <a:pt x="9584619" y="827162"/>
                  <a:pt x="9585365" y="816341"/>
                </a:cubicBezTo>
                <a:cubicBezTo>
                  <a:pt x="9585987" y="805395"/>
                  <a:pt x="9578400" y="797061"/>
                  <a:pt x="9567578" y="797185"/>
                </a:cubicBezTo>
                <a:close/>
                <a:moveTo>
                  <a:pt x="9657011" y="797310"/>
                </a:moveTo>
                <a:cubicBezTo>
                  <a:pt x="9646687" y="797434"/>
                  <a:pt x="9640220" y="802907"/>
                  <a:pt x="9638354" y="812858"/>
                </a:cubicBezTo>
                <a:cubicBezTo>
                  <a:pt x="9636612" y="822560"/>
                  <a:pt x="9644946" y="832635"/>
                  <a:pt x="9655022" y="833755"/>
                </a:cubicBezTo>
                <a:cubicBezTo>
                  <a:pt x="9665345" y="834874"/>
                  <a:pt x="9674177" y="827162"/>
                  <a:pt x="9674923" y="816341"/>
                </a:cubicBezTo>
                <a:cubicBezTo>
                  <a:pt x="9675545" y="805395"/>
                  <a:pt x="9667957" y="797061"/>
                  <a:pt x="9657136" y="797185"/>
                </a:cubicBezTo>
                <a:close/>
                <a:moveTo>
                  <a:pt x="9761495" y="813729"/>
                </a:moveTo>
                <a:cubicBezTo>
                  <a:pt x="9763485" y="804275"/>
                  <a:pt x="9751544" y="795817"/>
                  <a:pt x="9741344" y="797310"/>
                </a:cubicBezTo>
                <a:cubicBezTo>
                  <a:pt x="9731145" y="798802"/>
                  <a:pt x="9725548" y="805022"/>
                  <a:pt x="9725423" y="815470"/>
                </a:cubicBezTo>
                <a:cubicBezTo>
                  <a:pt x="9725423" y="826167"/>
                  <a:pt x="9734006" y="834501"/>
                  <a:pt x="9749679" y="833630"/>
                </a:cubicBezTo>
                <a:cubicBezTo>
                  <a:pt x="9752664" y="828779"/>
                  <a:pt x="9759754" y="821814"/>
                  <a:pt x="9761495" y="813853"/>
                </a:cubicBezTo>
                <a:close/>
                <a:moveTo>
                  <a:pt x="9851052" y="814226"/>
                </a:moveTo>
                <a:cubicBezTo>
                  <a:pt x="9853291" y="804773"/>
                  <a:pt x="9841848" y="796066"/>
                  <a:pt x="9831400" y="797185"/>
                </a:cubicBezTo>
                <a:cubicBezTo>
                  <a:pt x="9821076" y="798305"/>
                  <a:pt x="9815354" y="804400"/>
                  <a:pt x="9814981" y="814848"/>
                </a:cubicBezTo>
                <a:cubicBezTo>
                  <a:pt x="9814607" y="825545"/>
                  <a:pt x="9823065" y="834128"/>
                  <a:pt x="9838738" y="833755"/>
                </a:cubicBezTo>
                <a:cubicBezTo>
                  <a:pt x="9841848" y="829028"/>
                  <a:pt x="9849187" y="822311"/>
                  <a:pt x="9851052" y="814226"/>
                </a:cubicBezTo>
                <a:close/>
                <a:moveTo>
                  <a:pt x="9921081" y="797185"/>
                </a:moveTo>
                <a:cubicBezTo>
                  <a:pt x="9910758" y="798305"/>
                  <a:pt x="9905036" y="804275"/>
                  <a:pt x="9904538" y="814724"/>
                </a:cubicBezTo>
                <a:cubicBezTo>
                  <a:pt x="9904165" y="825421"/>
                  <a:pt x="9912997" y="835994"/>
                  <a:pt x="9922574" y="833133"/>
                </a:cubicBezTo>
                <a:cubicBezTo>
                  <a:pt x="9930410" y="830894"/>
                  <a:pt x="9936754" y="823182"/>
                  <a:pt x="9941356" y="819699"/>
                </a:cubicBezTo>
                <a:cubicBezTo>
                  <a:pt x="9940734" y="804275"/>
                  <a:pt x="9931405" y="796066"/>
                  <a:pt x="9920957" y="797185"/>
                </a:cubicBezTo>
                <a:close/>
                <a:moveTo>
                  <a:pt x="10027182" y="814724"/>
                </a:moveTo>
                <a:cubicBezTo>
                  <a:pt x="10026809" y="804275"/>
                  <a:pt x="10020963" y="798305"/>
                  <a:pt x="10010763" y="797185"/>
                </a:cubicBezTo>
                <a:cubicBezTo>
                  <a:pt x="10000314" y="796066"/>
                  <a:pt x="9988996" y="804773"/>
                  <a:pt x="9991235" y="814226"/>
                </a:cubicBezTo>
                <a:cubicBezTo>
                  <a:pt x="9993101" y="822187"/>
                  <a:pt x="10000439" y="828904"/>
                  <a:pt x="10003549" y="833630"/>
                </a:cubicBezTo>
                <a:cubicBezTo>
                  <a:pt x="10019221" y="834003"/>
                  <a:pt x="10027555" y="825421"/>
                  <a:pt x="10027182" y="814724"/>
                </a:cubicBezTo>
                <a:close/>
                <a:moveTo>
                  <a:pt x="10080170" y="814848"/>
                </a:moveTo>
                <a:cubicBezTo>
                  <a:pt x="10080170" y="825048"/>
                  <a:pt x="10088877" y="834128"/>
                  <a:pt x="10099076" y="833630"/>
                </a:cubicBezTo>
                <a:cubicBezTo>
                  <a:pt x="10109401" y="833133"/>
                  <a:pt x="10115371" y="827287"/>
                  <a:pt x="10116740" y="817087"/>
                </a:cubicBezTo>
                <a:cubicBezTo>
                  <a:pt x="10118108" y="806266"/>
                  <a:pt x="10110520" y="797559"/>
                  <a:pt x="10099823" y="797061"/>
                </a:cubicBezTo>
                <a:cubicBezTo>
                  <a:pt x="10089126" y="796563"/>
                  <a:pt x="10080294" y="804524"/>
                  <a:pt x="10080170" y="814848"/>
                </a:cubicBezTo>
                <a:close/>
                <a:moveTo>
                  <a:pt x="10186395" y="797185"/>
                </a:moveTo>
                <a:cubicBezTo>
                  <a:pt x="10176195" y="798554"/>
                  <a:pt x="10170350" y="804400"/>
                  <a:pt x="10169852" y="814848"/>
                </a:cubicBezTo>
                <a:cubicBezTo>
                  <a:pt x="10169354" y="825048"/>
                  <a:pt x="10178559" y="833879"/>
                  <a:pt x="10188634" y="833755"/>
                </a:cubicBezTo>
                <a:cubicBezTo>
                  <a:pt x="10198958" y="833755"/>
                  <a:pt x="10206919" y="824799"/>
                  <a:pt x="10206421" y="814102"/>
                </a:cubicBezTo>
                <a:cubicBezTo>
                  <a:pt x="10205924" y="803405"/>
                  <a:pt x="10197217" y="795817"/>
                  <a:pt x="10186395" y="797185"/>
                </a:cubicBezTo>
                <a:close/>
                <a:moveTo>
                  <a:pt x="10276201" y="797185"/>
                </a:moveTo>
                <a:cubicBezTo>
                  <a:pt x="10266002" y="798305"/>
                  <a:pt x="10260031" y="804151"/>
                  <a:pt x="10259409" y="814599"/>
                </a:cubicBezTo>
                <a:cubicBezTo>
                  <a:pt x="10258788" y="824799"/>
                  <a:pt x="10267743" y="833630"/>
                  <a:pt x="10277943" y="833755"/>
                </a:cubicBezTo>
                <a:cubicBezTo>
                  <a:pt x="10288267" y="833755"/>
                  <a:pt x="10296352" y="825172"/>
                  <a:pt x="10295979" y="814475"/>
                </a:cubicBezTo>
                <a:cubicBezTo>
                  <a:pt x="10295606" y="803653"/>
                  <a:pt x="10287023" y="796066"/>
                  <a:pt x="10276201" y="797310"/>
                </a:cubicBezTo>
                <a:close/>
                <a:moveTo>
                  <a:pt x="10364515" y="797185"/>
                </a:moveTo>
                <a:cubicBezTo>
                  <a:pt x="10354066" y="797185"/>
                  <a:pt x="10347847" y="802907"/>
                  <a:pt x="10346479" y="813107"/>
                </a:cubicBezTo>
                <a:cubicBezTo>
                  <a:pt x="10345111" y="823431"/>
                  <a:pt x="10353694" y="835123"/>
                  <a:pt x="10363022" y="833133"/>
                </a:cubicBezTo>
                <a:cubicBezTo>
                  <a:pt x="10371107" y="831391"/>
                  <a:pt x="10377949" y="824301"/>
                  <a:pt x="10382799" y="821192"/>
                </a:cubicBezTo>
                <a:cubicBezTo>
                  <a:pt x="10383546" y="805519"/>
                  <a:pt x="10375212" y="796937"/>
                  <a:pt x="10364515" y="797061"/>
                </a:cubicBezTo>
                <a:close/>
                <a:moveTo>
                  <a:pt x="10453077" y="797185"/>
                </a:moveTo>
                <a:cubicBezTo>
                  <a:pt x="10442629" y="797932"/>
                  <a:pt x="10436783" y="803778"/>
                  <a:pt x="10436037" y="814226"/>
                </a:cubicBezTo>
                <a:cubicBezTo>
                  <a:pt x="10435290" y="824923"/>
                  <a:pt x="10443997" y="835745"/>
                  <a:pt x="10453575" y="833257"/>
                </a:cubicBezTo>
                <a:cubicBezTo>
                  <a:pt x="10461535" y="831143"/>
                  <a:pt x="10468004" y="823679"/>
                  <a:pt x="10472730" y="820321"/>
                </a:cubicBezTo>
                <a:cubicBezTo>
                  <a:pt x="10472606" y="804649"/>
                  <a:pt x="10463774" y="796439"/>
                  <a:pt x="10453077" y="797185"/>
                </a:cubicBezTo>
                <a:close/>
                <a:moveTo>
                  <a:pt x="10561665" y="813604"/>
                </a:moveTo>
                <a:cubicBezTo>
                  <a:pt x="10563656" y="804151"/>
                  <a:pt x="10551715" y="795693"/>
                  <a:pt x="10541515" y="797185"/>
                </a:cubicBezTo>
                <a:cubicBezTo>
                  <a:pt x="10531315" y="798678"/>
                  <a:pt x="10525719" y="804897"/>
                  <a:pt x="10525594" y="815346"/>
                </a:cubicBezTo>
                <a:cubicBezTo>
                  <a:pt x="10525594" y="826043"/>
                  <a:pt x="10534177" y="834377"/>
                  <a:pt x="10549849" y="833506"/>
                </a:cubicBezTo>
                <a:cubicBezTo>
                  <a:pt x="10552835" y="828655"/>
                  <a:pt x="10559925" y="821689"/>
                  <a:pt x="10561665" y="813729"/>
                </a:cubicBezTo>
                <a:close/>
                <a:moveTo>
                  <a:pt x="10628212" y="797310"/>
                </a:moveTo>
                <a:cubicBezTo>
                  <a:pt x="10618012" y="798678"/>
                  <a:pt x="10612166" y="804524"/>
                  <a:pt x="10611669" y="814973"/>
                </a:cubicBezTo>
                <a:cubicBezTo>
                  <a:pt x="10611171" y="825172"/>
                  <a:pt x="10620376" y="834003"/>
                  <a:pt x="10630451" y="833879"/>
                </a:cubicBezTo>
                <a:cubicBezTo>
                  <a:pt x="10640775" y="833879"/>
                  <a:pt x="10648735" y="824923"/>
                  <a:pt x="10648238" y="814226"/>
                </a:cubicBezTo>
                <a:cubicBezTo>
                  <a:pt x="10647741" y="803529"/>
                  <a:pt x="10639033" y="795942"/>
                  <a:pt x="10628212" y="797310"/>
                </a:cubicBezTo>
                <a:close/>
                <a:moveTo>
                  <a:pt x="10737795" y="814724"/>
                </a:moveTo>
                <a:cubicBezTo>
                  <a:pt x="10737422" y="804275"/>
                  <a:pt x="10731576" y="798305"/>
                  <a:pt x="10721376" y="797185"/>
                </a:cubicBezTo>
                <a:cubicBezTo>
                  <a:pt x="10710928" y="796066"/>
                  <a:pt x="10699609" y="804773"/>
                  <a:pt x="10701848" y="814226"/>
                </a:cubicBezTo>
                <a:cubicBezTo>
                  <a:pt x="10703714" y="822187"/>
                  <a:pt x="10711052" y="828904"/>
                  <a:pt x="10714162" y="833630"/>
                </a:cubicBezTo>
                <a:cubicBezTo>
                  <a:pt x="10729835" y="834003"/>
                  <a:pt x="10738168" y="825421"/>
                  <a:pt x="10737795" y="814724"/>
                </a:cubicBezTo>
                <a:close/>
                <a:moveTo>
                  <a:pt x="10808446" y="797185"/>
                </a:moveTo>
                <a:cubicBezTo>
                  <a:pt x="10798122" y="797932"/>
                  <a:pt x="10791903" y="803653"/>
                  <a:pt x="10790784" y="813853"/>
                </a:cubicBezTo>
                <a:cubicBezTo>
                  <a:pt x="10789664" y="823804"/>
                  <a:pt x="10798495" y="833257"/>
                  <a:pt x="10808571" y="833755"/>
                </a:cubicBezTo>
                <a:cubicBezTo>
                  <a:pt x="10818894" y="834252"/>
                  <a:pt x="10827353" y="825918"/>
                  <a:pt x="10827353" y="815221"/>
                </a:cubicBezTo>
                <a:cubicBezTo>
                  <a:pt x="10827353" y="804400"/>
                  <a:pt x="10819268" y="796439"/>
                  <a:pt x="10808446" y="797185"/>
                </a:cubicBezTo>
                <a:close/>
                <a:moveTo>
                  <a:pt x="10893650" y="797185"/>
                </a:moveTo>
                <a:cubicBezTo>
                  <a:pt x="10883450" y="798678"/>
                  <a:pt x="10877977" y="805022"/>
                  <a:pt x="10877977" y="815470"/>
                </a:cubicBezTo>
                <a:cubicBezTo>
                  <a:pt x="10877977" y="826292"/>
                  <a:pt x="10887306" y="836367"/>
                  <a:pt x="10896759" y="833133"/>
                </a:cubicBezTo>
                <a:cubicBezTo>
                  <a:pt x="10904596" y="830521"/>
                  <a:pt x="10910566" y="822560"/>
                  <a:pt x="10915044" y="818828"/>
                </a:cubicBezTo>
                <a:cubicBezTo>
                  <a:pt x="10913800" y="803653"/>
                  <a:pt x="10903974" y="795568"/>
                  <a:pt x="10893650" y="797185"/>
                </a:cubicBezTo>
                <a:close/>
                <a:moveTo>
                  <a:pt x="10967535" y="814724"/>
                </a:moveTo>
                <a:cubicBezTo>
                  <a:pt x="10967535" y="825048"/>
                  <a:pt x="10972759" y="831640"/>
                  <a:pt x="10982835" y="833630"/>
                </a:cubicBezTo>
                <a:cubicBezTo>
                  <a:pt x="10992661" y="835496"/>
                  <a:pt x="11002736" y="827411"/>
                  <a:pt x="11004104" y="817336"/>
                </a:cubicBezTo>
                <a:cubicBezTo>
                  <a:pt x="11005472" y="807261"/>
                  <a:pt x="10997512" y="798056"/>
                  <a:pt x="10986939" y="797185"/>
                </a:cubicBezTo>
                <a:cubicBezTo>
                  <a:pt x="10975993" y="796315"/>
                  <a:pt x="10967535" y="803902"/>
                  <a:pt x="10967535" y="814724"/>
                </a:cubicBezTo>
                <a:close/>
                <a:moveTo>
                  <a:pt x="11075128" y="797185"/>
                </a:moveTo>
                <a:cubicBezTo>
                  <a:pt x="11064680" y="797185"/>
                  <a:pt x="11058460" y="802907"/>
                  <a:pt x="11057092" y="813107"/>
                </a:cubicBezTo>
                <a:cubicBezTo>
                  <a:pt x="11055724" y="823431"/>
                  <a:pt x="11064307" y="835123"/>
                  <a:pt x="11073636" y="833133"/>
                </a:cubicBezTo>
                <a:cubicBezTo>
                  <a:pt x="11081720" y="831391"/>
                  <a:pt x="11088562" y="824301"/>
                  <a:pt x="11093413" y="821192"/>
                </a:cubicBezTo>
                <a:cubicBezTo>
                  <a:pt x="11094159" y="805519"/>
                  <a:pt x="11085825" y="796937"/>
                  <a:pt x="11075128" y="797061"/>
                </a:cubicBezTo>
                <a:close/>
                <a:moveTo>
                  <a:pt x="11161327" y="797185"/>
                </a:moveTo>
                <a:cubicBezTo>
                  <a:pt x="11151003" y="797559"/>
                  <a:pt x="11144659" y="803156"/>
                  <a:pt x="11143042" y="813231"/>
                </a:cubicBezTo>
                <a:cubicBezTo>
                  <a:pt x="11141426" y="822933"/>
                  <a:pt x="11150132" y="832884"/>
                  <a:pt x="11160084" y="833755"/>
                </a:cubicBezTo>
                <a:cubicBezTo>
                  <a:pt x="11170532" y="834750"/>
                  <a:pt x="11179114" y="826789"/>
                  <a:pt x="11179611" y="815968"/>
                </a:cubicBezTo>
                <a:cubicBezTo>
                  <a:pt x="11179985" y="805022"/>
                  <a:pt x="11172273" y="796937"/>
                  <a:pt x="11161327" y="797185"/>
                </a:cubicBezTo>
                <a:close/>
                <a:moveTo>
                  <a:pt x="11232600" y="816714"/>
                </a:moveTo>
                <a:cubicBezTo>
                  <a:pt x="11233595" y="826665"/>
                  <a:pt x="11243546" y="835247"/>
                  <a:pt x="11253248" y="833755"/>
                </a:cubicBezTo>
                <a:cubicBezTo>
                  <a:pt x="11263323" y="832138"/>
                  <a:pt x="11268921" y="825794"/>
                  <a:pt x="11269169" y="815346"/>
                </a:cubicBezTo>
                <a:cubicBezTo>
                  <a:pt x="11269418" y="804524"/>
                  <a:pt x="11261208" y="796688"/>
                  <a:pt x="11250387" y="797185"/>
                </a:cubicBezTo>
                <a:cubicBezTo>
                  <a:pt x="11239565" y="797683"/>
                  <a:pt x="11231729" y="806390"/>
                  <a:pt x="11232600" y="816714"/>
                </a:cubicBezTo>
                <a:close/>
                <a:moveTo>
                  <a:pt x="11338701" y="797310"/>
                </a:moveTo>
                <a:cubicBezTo>
                  <a:pt x="11328501" y="798678"/>
                  <a:pt x="11322655" y="804524"/>
                  <a:pt x="11322157" y="814973"/>
                </a:cubicBezTo>
                <a:cubicBezTo>
                  <a:pt x="11321660" y="825172"/>
                  <a:pt x="11330864" y="834003"/>
                  <a:pt x="11340940" y="833879"/>
                </a:cubicBezTo>
                <a:cubicBezTo>
                  <a:pt x="11351264" y="833879"/>
                  <a:pt x="11359224" y="824923"/>
                  <a:pt x="11358727" y="814226"/>
                </a:cubicBezTo>
                <a:cubicBezTo>
                  <a:pt x="11358229" y="803529"/>
                  <a:pt x="11349522" y="795942"/>
                  <a:pt x="11338701" y="797310"/>
                </a:cubicBezTo>
                <a:close/>
                <a:moveTo>
                  <a:pt x="11430248" y="797310"/>
                </a:moveTo>
                <a:cubicBezTo>
                  <a:pt x="11419924" y="797559"/>
                  <a:pt x="11413456" y="803031"/>
                  <a:pt x="11411715" y="813107"/>
                </a:cubicBezTo>
                <a:cubicBezTo>
                  <a:pt x="11409973" y="822809"/>
                  <a:pt x="11418431" y="832884"/>
                  <a:pt x="11428507" y="833879"/>
                </a:cubicBezTo>
                <a:cubicBezTo>
                  <a:pt x="11438831" y="834998"/>
                  <a:pt x="11447662" y="827162"/>
                  <a:pt x="11448160" y="816341"/>
                </a:cubicBezTo>
                <a:cubicBezTo>
                  <a:pt x="11448781" y="805395"/>
                  <a:pt x="11441070" y="797185"/>
                  <a:pt x="11430124" y="797310"/>
                </a:cubicBezTo>
                <a:close/>
                <a:moveTo>
                  <a:pt x="11515950" y="797310"/>
                </a:moveTo>
                <a:cubicBezTo>
                  <a:pt x="11505501" y="798056"/>
                  <a:pt x="11499655" y="803902"/>
                  <a:pt x="11498909" y="814351"/>
                </a:cubicBezTo>
                <a:cubicBezTo>
                  <a:pt x="11498163" y="825048"/>
                  <a:pt x="11506869" y="835869"/>
                  <a:pt x="11516447" y="833382"/>
                </a:cubicBezTo>
                <a:cubicBezTo>
                  <a:pt x="11524408" y="831267"/>
                  <a:pt x="11530876" y="823804"/>
                  <a:pt x="11535602" y="820445"/>
                </a:cubicBezTo>
                <a:cubicBezTo>
                  <a:pt x="11535478" y="804773"/>
                  <a:pt x="11526647" y="796563"/>
                  <a:pt x="11515950" y="797310"/>
                </a:cubicBezTo>
                <a:close/>
                <a:moveTo>
                  <a:pt x="11606377" y="797310"/>
                </a:moveTo>
                <a:cubicBezTo>
                  <a:pt x="11595929" y="797559"/>
                  <a:pt x="11589835" y="803280"/>
                  <a:pt x="11588466" y="813480"/>
                </a:cubicBezTo>
                <a:cubicBezTo>
                  <a:pt x="11587222" y="823804"/>
                  <a:pt x="11595805" y="835372"/>
                  <a:pt x="11605258" y="833257"/>
                </a:cubicBezTo>
                <a:cubicBezTo>
                  <a:pt x="11613343" y="831516"/>
                  <a:pt x="11620185" y="824301"/>
                  <a:pt x="11624911" y="821192"/>
                </a:cubicBezTo>
                <a:cubicBezTo>
                  <a:pt x="11625533" y="805519"/>
                  <a:pt x="11617075" y="797061"/>
                  <a:pt x="11606377" y="797310"/>
                </a:cubicBezTo>
                <a:close/>
                <a:moveTo>
                  <a:pt x="11678148" y="815594"/>
                </a:moveTo>
                <a:cubicBezTo>
                  <a:pt x="11678521" y="825918"/>
                  <a:pt x="11684118" y="832262"/>
                  <a:pt x="11694193" y="833879"/>
                </a:cubicBezTo>
                <a:cubicBezTo>
                  <a:pt x="11703896" y="835496"/>
                  <a:pt x="11713846" y="826789"/>
                  <a:pt x="11714717" y="816838"/>
                </a:cubicBezTo>
                <a:cubicBezTo>
                  <a:pt x="11715588" y="806390"/>
                  <a:pt x="11707752" y="797807"/>
                  <a:pt x="11696930" y="797310"/>
                </a:cubicBezTo>
                <a:cubicBezTo>
                  <a:pt x="11685984" y="796937"/>
                  <a:pt x="11677899" y="804649"/>
                  <a:pt x="11678148" y="815594"/>
                </a:cubicBezTo>
                <a:close/>
                <a:moveTo>
                  <a:pt x="11783129" y="797310"/>
                </a:moveTo>
                <a:cubicBezTo>
                  <a:pt x="11772805" y="797310"/>
                  <a:pt x="11766213" y="802534"/>
                  <a:pt x="11764222" y="812609"/>
                </a:cubicBezTo>
                <a:cubicBezTo>
                  <a:pt x="11762357" y="822436"/>
                  <a:pt x="11770442" y="832511"/>
                  <a:pt x="11780517" y="833755"/>
                </a:cubicBezTo>
                <a:cubicBezTo>
                  <a:pt x="11790592" y="835123"/>
                  <a:pt x="11799797" y="827162"/>
                  <a:pt x="11800668" y="816590"/>
                </a:cubicBezTo>
                <a:cubicBezTo>
                  <a:pt x="11801538" y="805644"/>
                  <a:pt x="11793951" y="797185"/>
                  <a:pt x="11783129" y="797185"/>
                </a:cubicBezTo>
                <a:close/>
                <a:moveTo>
                  <a:pt x="11872065" y="797310"/>
                </a:moveTo>
                <a:cubicBezTo>
                  <a:pt x="11861741" y="797683"/>
                  <a:pt x="11855397" y="803280"/>
                  <a:pt x="11853780" y="813355"/>
                </a:cubicBezTo>
                <a:cubicBezTo>
                  <a:pt x="11852163" y="823057"/>
                  <a:pt x="11860870" y="833008"/>
                  <a:pt x="11870821" y="833879"/>
                </a:cubicBezTo>
                <a:cubicBezTo>
                  <a:pt x="11881269" y="834874"/>
                  <a:pt x="11889852" y="826914"/>
                  <a:pt x="11890349" y="816092"/>
                </a:cubicBezTo>
                <a:cubicBezTo>
                  <a:pt x="11890723" y="805146"/>
                  <a:pt x="11883011" y="797061"/>
                  <a:pt x="11872065" y="797310"/>
                </a:cubicBezTo>
                <a:close/>
                <a:moveTo>
                  <a:pt x="11961622" y="797310"/>
                </a:moveTo>
                <a:cubicBezTo>
                  <a:pt x="11951298" y="797683"/>
                  <a:pt x="11944955" y="803280"/>
                  <a:pt x="11943337" y="813355"/>
                </a:cubicBezTo>
                <a:cubicBezTo>
                  <a:pt x="11941720" y="823057"/>
                  <a:pt x="11950428" y="833008"/>
                  <a:pt x="11960378" y="833879"/>
                </a:cubicBezTo>
                <a:cubicBezTo>
                  <a:pt x="11970827" y="834874"/>
                  <a:pt x="11979410" y="826914"/>
                  <a:pt x="11979907" y="816092"/>
                </a:cubicBezTo>
                <a:cubicBezTo>
                  <a:pt x="11980280" y="805146"/>
                  <a:pt x="11972568" y="797061"/>
                  <a:pt x="11961622" y="797310"/>
                </a:cubicBezTo>
                <a:close/>
                <a:moveTo>
                  <a:pt x="12048070" y="797310"/>
                </a:moveTo>
                <a:cubicBezTo>
                  <a:pt x="12037622" y="797683"/>
                  <a:pt x="12031527" y="803529"/>
                  <a:pt x="12030532" y="813729"/>
                </a:cubicBezTo>
                <a:cubicBezTo>
                  <a:pt x="12029412" y="824177"/>
                  <a:pt x="12038119" y="835496"/>
                  <a:pt x="12047572" y="833257"/>
                </a:cubicBezTo>
                <a:cubicBezTo>
                  <a:pt x="12055533" y="831391"/>
                  <a:pt x="12062250" y="824053"/>
                  <a:pt x="12066976" y="820943"/>
                </a:cubicBezTo>
                <a:cubicBezTo>
                  <a:pt x="12067349" y="805270"/>
                  <a:pt x="12058767" y="796812"/>
                  <a:pt x="12048070" y="797310"/>
                </a:cubicBezTo>
                <a:close/>
                <a:moveTo>
                  <a:pt x="12156036" y="814351"/>
                </a:moveTo>
                <a:cubicBezTo>
                  <a:pt x="12158276" y="804897"/>
                  <a:pt x="12146832" y="796190"/>
                  <a:pt x="12136384" y="797310"/>
                </a:cubicBezTo>
                <a:cubicBezTo>
                  <a:pt x="12126059" y="798429"/>
                  <a:pt x="12120337" y="804524"/>
                  <a:pt x="12119965" y="814973"/>
                </a:cubicBezTo>
                <a:cubicBezTo>
                  <a:pt x="12119591" y="825670"/>
                  <a:pt x="12128049" y="834252"/>
                  <a:pt x="12143722" y="833879"/>
                </a:cubicBezTo>
                <a:cubicBezTo>
                  <a:pt x="12146832" y="829152"/>
                  <a:pt x="12154171" y="822436"/>
                  <a:pt x="12156036" y="814351"/>
                </a:cubicBezTo>
                <a:close/>
                <a:moveTo>
                  <a:pt x="12225568" y="797310"/>
                </a:moveTo>
                <a:cubicBezTo>
                  <a:pt x="12215368" y="798802"/>
                  <a:pt x="12209646" y="804897"/>
                  <a:pt x="12209646" y="815470"/>
                </a:cubicBezTo>
                <a:cubicBezTo>
                  <a:pt x="12209646" y="826167"/>
                  <a:pt x="12218851" y="836491"/>
                  <a:pt x="12228304" y="833382"/>
                </a:cubicBezTo>
                <a:cubicBezTo>
                  <a:pt x="12236140" y="830769"/>
                  <a:pt x="12242236" y="822933"/>
                  <a:pt x="12246713" y="819326"/>
                </a:cubicBezTo>
                <a:cubicBezTo>
                  <a:pt x="12245594" y="804027"/>
                  <a:pt x="12235892" y="795942"/>
                  <a:pt x="12225692" y="797310"/>
                </a:cubicBezTo>
                <a:close/>
                <a:moveTo>
                  <a:pt x="12316991" y="797310"/>
                </a:moveTo>
                <a:cubicBezTo>
                  <a:pt x="12306542" y="797559"/>
                  <a:pt x="12300447" y="803280"/>
                  <a:pt x="12299079" y="813480"/>
                </a:cubicBezTo>
                <a:cubicBezTo>
                  <a:pt x="12297836" y="823804"/>
                  <a:pt x="12306417" y="835372"/>
                  <a:pt x="12315871" y="833257"/>
                </a:cubicBezTo>
                <a:cubicBezTo>
                  <a:pt x="12323956" y="831516"/>
                  <a:pt x="12330798" y="824301"/>
                  <a:pt x="12335525" y="821192"/>
                </a:cubicBezTo>
                <a:cubicBezTo>
                  <a:pt x="12336146" y="805519"/>
                  <a:pt x="12327688" y="797061"/>
                  <a:pt x="12316991" y="797310"/>
                </a:cubicBezTo>
                <a:close/>
                <a:moveTo>
                  <a:pt x="12403065" y="797310"/>
                </a:moveTo>
                <a:cubicBezTo>
                  <a:pt x="12392742" y="797807"/>
                  <a:pt x="12386522" y="803529"/>
                  <a:pt x="12385154" y="813729"/>
                </a:cubicBezTo>
                <a:cubicBezTo>
                  <a:pt x="12383911" y="823555"/>
                  <a:pt x="12392617" y="833257"/>
                  <a:pt x="12402693" y="833879"/>
                </a:cubicBezTo>
                <a:cubicBezTo>
                  <a:pt x="12413016" y="834625"/>
                  <a:pt x="12421598" y="826416"/>
                  <a:pt x="12421723" y="815594"/>
                </a:cubicBezTo>
                <a:cubicBezTo>
                  <a:pt x="12421972" y="804649"/>
                  <a:pt x="12413886" y="796688"/>
                  <a:pt x="12403065" y="797310"/>
                </a:cubicBezTo>
                <a:close/>
                <a:moveTo>
                  <a:pt x="12511281" y="813729"/>
                </a:moveTo>
                <a:cubicBezTo>
                  <a:pt x="12510161" y="803405"/>
                  <a:pt x="12504190" y="797683"/>
                  <a:pt x="12493742" y="797185"/>
                </a:cubicBezTo>
                <a:cubicBezTo>
                  <a:pt x="12483045" y="796812"/>
                  <a:pt x="12472473" y="805644"/>
                  <a:pt x="12475334" y="815221"/>
                </a:cubicBezTo>
                <a:cubicBezTo>
                  <a:pt x="12477572" y="823057"/>
                  <a:pt x="12485284" y="829401"/>
                  <a:pt x="12488767" y="834003"/>
                </a:cubicBezTo>
                <a:cubicBezTo>
                  <a:pt x="12504190" y="833382"/>
                  <a:pt x="12512400" y="824053"/>
                  <a:pt x="12511281" y="813604"/>
                </a:cubicBezTo>
                <a:close/>
                <a:moveTo>
                  <a:pt x="12564269" y="816838"/>
                </a:moveTo>
                <a:cubicBezTo>
                  <a:pt x="12565264" y="826789"/>
                  <a:pt x="12575215" y="835372"/>
                  <a:pt x="12584916" y="833879"/>
                </a:cubicBezTo>
                <a:cubicBezTo>
                  <a:pt x="12594992" y="832262"/>
                  <a:pt x="12600589" y="825918"/>
                  <a:pt x="12600838" y="815470"/>
                </a:cubicBezTo>
                <a:cubicBezTo>
                  <a:pt x="12601087" y="804649"/>
                  <a:pt x="12592877" y="796812"/>
                  <a:pt x="12582056" y="797310"/>
                </a:cubicBezTo>
                <a:cubicBezTo>
                  <a:pt x="12571234" y="797807"/>
                  <a:pt x="12563398" y="806514"/>
                  <a:pt x="12564269" y="816838"/>
                </a:cubicBezTo>
                <a:close/>
                <a:moveTo>
                  <a:pt x="12668504" y="797310"/>
                </a:moveTo>
                <a:cubicBezTo>
                  <a:pt x="12658179" y="798056"/>
                  <a:pt x="12652209" y="803902"/>
                  <a:pt x="12651464" y="814351"/>
                </a:cubicBezTo>
                <a:cubicBezTo>
                  <a:pt x="12650717" y="825048"/>
                  <a:pt x="12659423" y="835869"/>
                  <a:pt x="12669001" y="833382"/>
                </a:cubicBezTo>
                <a:cubicBezTo>
                  <a:pt x="12676962" y="831267"/>
                  <a:pt x="12683430" y="823804"/>
                  <a:pt x="12688157" y="820445"/>
                </a:cubicBezTo>
                <a:cubicBezTo>
                  <a:pt x="12688032" y="804773"/>
                  <a:pt x="12679077" y="796563"/>
                  <a:pt x="12668504" y="797310"/>
                </a:cubicBezTo>
                <a:close/>
                <a:moveTo>
                  <a:pt x="12757563" y="797310"/>
                </a:moveTo>
                <a:cubicBezTo>
                  <a:pt x="12747240" y="798429"/>
                  <a:pt x="12741518" y="804400"/>
                  <a:pt x="12741020" y="814848"/>
                </a:cubicBezTo>
                <a:cubicBezTo>
                  <a:pt x="12740647" y="825545"/>
                  <a:pt x="12749479" y="836118"/>
                  <a:pt x="12759056" y="833257"/>
                </a:cubicBezTo>
                <a:cubicBezTo>
                  <a:pt x="12766892" y="831018"/>
                  <a:pt x="12773236" y="823306"/>
                  <a:pt x="12777838" y="819824"/>
                </a:cubicBezTo>
                <a:cubicBezTo>
                  <a:pt x="12777217" y="804400"/>
                  <a:pt x="12767888" y="796190"/>
                  <a:pt x="12757439" y="797310"/>
                </a:cubicBezTo>
                <a:close/>
                <a:moveTo>
                  <a:pt x="12847370" y="797310"/>
                </a:moveTo>
                <a:cubicBezTo>
                  <a:pt x="12837046" y="798180"/>
                  <a:pt x="12831200" y="804151"/>
                  <a:pt x="12830577" y="814599"/>
                </a:cubicBezTo>
                <a:cubicBezTo>
                  <a:pt x="12829956" y="825296"/>
                  <a:pt x="12838787" y="835994"/>
                  <a:pt x="12848365" y="833382"/>
                </a:cubicBezTo>
                <a:cubicBezTo>
                  <a:pt x="12856326" y="831267"/>
                  <a:pt x="12862670" y="823555"/>
                  <a:pt x="12867272" y="820197"/>
                </a:cubicBezTo>
                <a:cubicBezTo>
                  <a:pt x="12866898" y="804649"/>
                  <a:pt x="12857943" y="796439"/>
                  <a:pt x="12847246" y="797310"/>
                </a:cubicBezTo>
                <a:close/>
                <a:moveTo>
                  <a:pt x="12953221" y="813853"/>
                </a:moveTo>
                <a:cubicBezTo>
                  <a:pt x="12952102" y="803529"/>
                  <a:pt x="12946132" y="797807"/>
                  <a:pt x="12935684" y="797310"/>
                </a:cubicBezTo>
                <a:cubicBezTo>
                  <a:pt x="12924987" y="796937"/>
                  <a:pt x="12914413" y="805768"/>
                  <a:pt x="12917275" y="815346"/>
                </a:cubicBezTo>
                <a:cubicBezTo>
                  <a:pt x="12919513" y="823182"/>
                  <a:pt x="12927225" y="829526"/>
                  <a:pt x="12930708" y="834128"/>
                </a:cubicBezTo>
                <a:cubicBezTo>
                  <a:pt x="12946132" y="833506"/>
                  <a:pt x="12954342" y="824177"/>
                  <a:pt x="12953221" y="813729"/>
                </a:cubicBezTo>
                <a:close/>
                <a:moveTo>
                  <a:pt x="13022753" y="797434"/>
                </a:moveTo>
                <a:cubicBezTo>
                  <a:pt x="13012553" y="798802"/>
                  <a:pt x="13006707" y="804649"/>
                  <a:pt x="13006209" y="815097"/>
                </a:cubicBezTo>
                <a:cubicBezTo>
                  <a:pt x="13005713" y="825296"/>
                  <a:pt x="13014917" y="834128"/>
                  <a:pt x="13024992" y="834003"/>
                </a:cubicBezTo>
                <a:cubicBezTo>
                  <a:pt x="13035316" y="834003"/>
                  <a:pt x="13043277" y="825048"/>
                  <a:pt x="13042779" y="814351"/>
                </a:cubicBezTo>
                <a:cubicBezTo>
                  <a:pt x="13042281" y="803653"/>
                  <a:pt x="13033575" y="796066"/>
                  <a:pt x="13022753" y="797434"/>
                </a:cubicBezTo>
                <a:close/>
                <a:moveTo>
                  <a:pt x="13113678" y="797434"/>
                </a:moveTo>
                <a:cubicBezTo>
                  <a:pt x="13103355" y="797932"/>
                  <a:pt x="13097136" y="803653"/>
                  <a:pt x="13095768" y="813853"/>
                </a:cubicBezTo>
                <a:cubicBezTo>
                  <a:pt x="13094524" y="823679"/>
                  <a:pt x="13103230" y="833382"/>
                  <a:pt x="13113306" y="834003"/>
                </a:cubicBezTo>
                <a:cubicBezTo>
                  <a:pt x="13123630" y="834750"/>
                  <a:pt x="13132212" y="826540"/>
                  <a:pt x="13132336" y="815719"/>
                </a:cubicBezTo>
                <a:cubicBezTo>
                  <a:pt x="13132585" y="804773"/>
                  <a:pt x="13124500" y="796812"/>
                  <a:pt x="13113678" y="797434"/>
                </a:cubicBezTo>
                <a:close/>
                <a:moveTo>
                  <a:pt x="13204107" y="797434"/>
                </a:moveTo>
                <a:cubicBezTo>
                  <a:pt x="13193783" y="797559"/>
                  <a:pt x="13187315" y="803031"/>
                  <a:pt x="13185449" y="812982"/>
                </a:cubicBezTo>
                <a:cubicBezTo>
                  <a:pt x="13183707" y="822684"/>
                  <a:pt x="13192042" y="832760"/>
                  <a:pt x="13202116" y="833879"/>
                </a:cubicBezTo>
                <a:cubicBezTo>
                  <a:pt x="13212441" y="834998"/>
                  <a:pt x="13221272" y="827287"/>
                  <a:pt x="13222019" y="816465"/>
                </a:cubicBezTo>
                <a:cubicBezTo>
                  <a:pt x="13222640" y="805519"/>
                  <a:pt x="13215053" y="797185"/>
                  <a:pt x="13204231" y="797310"/>
                </a:cubicBezTo>
                <a:close/>
                <a:moveTo>
                  <a:pt x="13288316" y="797434"/>
                </a:moveTo>
                <a:cubicBezTo>
                  <a:pt x="13278117" y="798927"/>
                  <a:pt x="13272643" y="805270"/>
                  <a:pt x="13272643" y="815719"/>
                </a:cubicBezTo>
                <a:cubicBezTo>
                  <a:pt x="13272643" y="826540"/>
                  <a:pt x="13281972" y="836616"/>
                  <a:pt x="13291425" y="833382"/>
                </a:cubicBezTo>
                <a:cubicBezTo>
                  <a:pt x="13299262" y="830769"/>
                  <a:pt x="13305232" y="822809"/>
                  <a:pt x="13309710" y="819077"/>
                </a:cubicBezTo>
                <a:cubicBezTo>
                  <a:pt x="13308466" y="803902"/>
                  <a:pt x="13298639" y="795817"/>
                  <a:pt x="13288316" y="797434"/>
                </a:cubicBezTo>
                <a:close/>
                <a:moveTo>
                  <a:pt x="13380237" y="797434"/>
                </a:moveTo>
                <a:cubicBezTo>
                  <a:pt x="13369789" y="797434"/>
                  <a:pt x="13363569" y="803156"/>
                  <a:pt x="13362077" y="813355"/>
                </a:cubicBezTo>
                <a:cubicBezTo>
                  <a:pt x="13360583" y="823679"/>
                  <a:pt x="13369291" y="835372"/>
                  <a:pt x="13378620" y="833382"/>
                </a:cubicBezTo>
                <a:cubicBezTo>
                  <a:pt x="13386705" y="831640"/>
                  <a:pt x="13393545" y="824550"/>
                  <a:pt x="13398396" y="821441"/>
                </a:cubicBezTo>
                <a:cubicBezTo>
                  <a:pt x="13399143" y="805768"/>
                  <a:pt x="13390809" y="797185"/>
                  <a:pt x="13380112" y="797310"/>
                </a:cubicBezTo>
                <a:close/>
                <a:moveTo>
                  <a:pt x="6394758" y="816092"/>
                </a:moveTo>
                <a:cubicBezTo>
                  <a:pt x="6397868" y="806639"/>
                  <a:pt x="6387668" y="797310"/>
                  <a:pt x="6376971" y="797434"/>
                </a:cubicBezTo>
                <a:cubicBezTo>
                  <a:pt x="6366523" y="797434"/>
                  <a:pt x="6360304" y="803031"/>
                  <a:pt x="6358811" y="813355"/>
                </a:cubicBezTo>
                <a:cubicBezTo>
                  <a:pt x="6357318" y="823679"/>
                  <a:pt x="6365404" y="833382"/>
                  <a:pt x="6380703" y="834501"/>
                </a:cubicBezTo>
                <a:cubicBezTo>
                  <a:pt x="6384310" y="830023"/>
                  <a:pt x="6392270" y="823928"/>
                  <a:pt x="6394883" y="816092"/>
                </a:cubicBezTo>
                <a:close/>
                <a:moveTo>
                  <a:pt x="24117" y="3024677"/>
                </a:moveTo>
                <a:cubicBezTo>
                  <a:pt x="22002" y="3013856"/>
                  <a:pt x="18022" y="3002039"/>
                  <a:pt x="2349" y="3002910"/>
                </a:cubicBezTo>
                <a:lnTo>
                  <a:pt x="2349" y="3061371"/>
                </a:lnTo>
                <a:cubicBezTo>
                  <a:pt x="19763" y="3052166"/>
                  <a:pt x="27226" y="3040723"/>
                  <a:pt x="24117" y="3024677"/>
                </a:cubicBezTo>
                <a:close/>
                <a:moveTo>
                  <a:pt x="12386149" y="724544"/>
                </a:moveTo>
                <a:cubicBezTo>
                  <a:pt x="12383413" y="733500"/>
                  <a:pt x="12394359" y="743451"/>
                  <a:pt x="12403937" y="743451"/>
                </a:cubicBezTo>
                <a:cubicBezTo>
                  <a:pt x="12413886" y="743451"/>
                  <a:pt x="12423464" y="733625"/>
                  <a:pt x="12420479" y="723922"/>
                </a:cubicBezTo>
                <a:cubicBezTo>
                  <a:pt x="12418364" y="716957"/>
                  <a:pt x="12411275" y="711608"/>
                  <a:pt x="12403190" y="701658"/>
                </a:cubicBezTo>
                <a:cubicBezTo>
                  <a:pt x="12395229" y="711981"/>
                  <a:pt x="12388264" y="717579"/>
                  <a:pt x="12386149" y="724544"/>
                </a:cubicBezTo>
                <a:close/>
                <a:moveTo>
                  <a:pt x="12917522" y="724296"/>
                </a:moveTo>
                <a:cubicBezTo>
                  <a:pt x="12914662" y="733127"/>
                  <a:pt x="12925359" y="743327"/>
                  <a:pt x="12935061" y="743451"/>
                </a:cubicBezTo>
                <a:cubicBezTo>
                  <a:pt x="12945013" y="743451"/>
                  <a:pt x="12954715" y="733873"/>
                  <a:pt x="12951853" y="724171"/>
                </a:cubicBezTo>
                <a:cubicBezTo>
                  <a:pt x="12949864" y="717206"/>
                  <a:pt x="12942898" y="711733"/>
                  <a:pt x="12934937" y="701658"/>
                </a:cubicBezTo>
                <a:cubicBezTo>
                  <a:pt x="12926728" y="711857"/>
                  <a:pt x="12919762" y="717330"/>
                  <a:pt x="12917399" y="724296"/>
                </a:cubicBezTo>
                <a:close/>
                <a:moveTo>
                  <a:pt x="12334404" y="725291"/>
                </a:moveTo>
                <a:cubicBezTo>
                  <a:pt x="12336519" y="715962"/>
                  <a:pt x="12328932" y="708996"/>
                  <a:pt x="12318608" y="708250"/>
                </a:cubicBezTo>
                <a:cubicBezTo>
                  <a:pt x="12308408" y="707504"/>
                  <a:pt x="12301692" y="712355"/>
                  <a:pt x="12299951" y="722679"/>
                </a:cubicBezTo>
                <a:cubicBezTo>
                  <a:pt x="12298209" y="732754"/>
                  <a:pt x="12306045" y="742705"/>
                  <a:pt x="12320847" y="743824"/>
                </a:cubicBezTo>
                <a:cubicBezTo>
                  <a:pt x="12324454" y="739222"/>
                  <a:pt x="12332664" y="732878"/>
                  <a:pt x="12334281" y="725291"/>
                </a:cubicBezTo>
                <a:close/>
                <a:moveTo>
                  <a:pt x="12229921" y="708747"/>
                </a:moveTo>
                <a:cubicBezTo>
                  <a:pt x="12219846" y="705265"/>
                  <a:pt x="12210641" y="713972"/>
                  <a:pt x="12210269" y="724669"/>
                </a:cubicBezTo>
                <a:cubicBezTo>
                  <a:pt x="12210020" y="734993"/>
                  <a:pt x="12215865" y="743451"/>
                  <a:pt x="12225194" y="742580"/>
                </a:cubicBezTo>
                <a:cubicBezTo>
                  <a:pt x="12233031" y="741958"/>
                  <a:pt x="12240245" y="734495"/>
                  <a:pt x="12252559" y="727156"/>
                </a:cubicBezTo>
                <a:cubicBezTo>
                  <a:pt x="12242111" y="718325"/>
                  <a:pt x="12236763" y="711111"/>
                  <a:pt x="12229797" y="708747"/>
                </a:cubicBezTo>
                <a:close/>
                <a:moveTo>
                  <a:pt x="12155290" y="723798"/>
                </a:moveTo>
                <a:cubicBezTo>
                  <a:pt x="12156410" y="714594"/>
                  <a:pt x="12148449" y="708250"/>
                  <a:pt x="12137876" y="708250"/>
                </a:cubicBezTo>
                <a:cubicBezTo>
                  <a:pt x="12127055" y="708250"/>
                  <a:pt x="12118223" y="716957"/>
                  <a:pt x="12121208" y="727156"/>
                </a:cubicBezTo>
                <a:cubicBezTo>
                  <a:pt x="12123323" y="734122"/>
                  <a:pt x="12130289" y="739719"/>
                  <a:pt x="12138623" y="750665"/>
                </a:cubicBezTo>
                <a:cubicBezTo>
                  <a:pt x="12146459" y="738600"/>
                  <a:pt x="12154295" y="731634"/>
                  <a:pt x="12155166" y="723922"/>
                </a:cubicBezTo>
                <a:close/>
                <a:moveTo>
                  <a:pt x="12031651" y="725166"/>
                </a:moveTo>
                <a:cubicBezTo>
                  <a:pt x="12029412" y="735117"/>
                  <a:pt x="12040358" y="746063"/>
                  <a:pt x="12049189" y="742705"/>
                </a:cubicBezTo>
                <a:cubicBezTo>
                  <a:pt x="12056031" y="740093"/>
                  <a:pt x="12063370" y="732629"/>
                  <a:pt x="12065733" y="725788"/>
                </a:cubicBezTo>
                <a:cubicBezTo>
                  <a:pt x="12068843" y="716708"/>
                  <a:pt x="12058020" y="707628"/>
                  <a:pt x="12042348" y="708374"/>
                </a:cubicBezTo>
                <a:cubicBezTo>
                  <a:pt x="12039736" y="712230"/>
                  <a:pt x="12033268" y="718201"/>
                  <a:pt x="12031651" y="725166"/>
                </a:cubicBezTo>
                <a:close/>
                <a:moveTo>
                  <a:pt x="11978539" y="728027"/>
                </a:moveTo>
                <a:cubicBezTo>
                  <a:pt x="11982146" y="718076"/>
                  <a:pt x="11973563" y="708623"/>
                  <a:pt x="11962866" y="708126"/>
                </a:cubicBezTo>
                <a:cubicBezTo>
                  <a:pt x="11952542" y="707752"/>
                  <a:pt x="11944084" y="713350"/>
                  <a:pt x="11944706" y="722803"/>
                </a:cubicBezTo>
                <a:cubicBezTo>
                  <a:pt x="11945204" y="730639"/>
                  <a:pt x="11952542" y="737978"/>
                  <a:pt x="11959756" y="750417"/>
                </a:cubicBezTo>
                <a:cubicBezTo>
                  <a:pt x="11968712" y="740093"/>
                  <a:pt x="11976051" y="734868"/>
                  <a:pt x="11978539" y="728027"/>
                </a:cubicBezTo>
                <a:close/>
                <a:moveTo>
                  <a:pt x="11872313" y="708747"/>
                </a:moveTo>
                <a:cubicBezTo>
                  <a:pt x="11862363" y="706633"/>
                  <a:pt x="11851417" y="717579"/>
                  <a:pt x="11854900" y="726535"/>
                </a:cubicBezTo>
                <a:cubicBezTo>
                  <a:pt x="11857511" y="733376"/>
                  <a:pt x="11865099" y="740590"/>
                  <a:pt x="11872065" y="742829"/>
                </a:cubicBezTo>
                <a:cubicBezTo>
                  <a:pt x="11881145" y="745814"/>
                  <a:pt x="11890100" y="734868"/>
                  <a:pt x="11889230" y="719196"/>
                </a:cubicBezTo>
                <a:cubicBezTo>
                  <a:pt x="11885374" y="716708"/>
                  <a:pt x="11879279" y="710240"/>
                  <a:pt x="11872189" y="708623"/>
                </a:cubicBezTo>
                <a:close/>
                <a:moveTo>
                  <a:pt x="11799424" y="727530"/>
                </a:moveTo>
                <a:cubicBezTo>
                  <a:pt x="11802658" y="717330"/>
                  <a:pt x="11793951" y="708374"/>
                  <a:pt x="11783129" y="708250"/>
                </a:cubicBezTo>
                <a:cubicBezTo>
                  <a:pt x="11772681" y="708126"/>
                  <a:pt x="11764471" y="714220"/>
                  <a:pt x="11765467" y="723549"/>
                </a:cubicBezTo>
                <a:cubicBezTo>
                  <a:pt x="11766213" y="731261"/>
                  <a:pt x="11773925" y="738351"/>
                  <a:pt x="11781512" y="750665"/>
                </a:cubicBezTo>
                <a:cubicBezTo>
                  <a:pt x="11790095" y="739968"/>
                  <a:pt x="11797185" y="734495"/>
                  <a:pt x="11799424" y="727530"/>
                </a:cubicBezTo>
                <a:close/>
                <a:moveTo>
                  <a:pt x="11693572" y="708374"/>
                </a:moveTo>
                <a:cubicBezTo>
                  <a:pt x="11683248" y="709991"/>
                  <a:pt x="11678272" y="716708"/>
                  <a:pt x="11679019" y="726908"/>
                </a:cubicBezTo>
                <a:cubicBezTo>
                  <a:pt x="11679765" y="737232"/>
                  <a:pt x="11686606" y="744819"/>
                  <a:pt x="11695935" y="742829"/>
                </a:cubicBezTo>
                <a:cubicBezTo>
                  <a:pt x="11703647" y="741212"/>
                  <a:pt x="11709991" y="733003"/>
                  <a:pt x="11714593" y="729520"/>
                </a:cubicBezTo>
                <a:cubicBezTo>
                  <a:pt x="11713598" y="714594"/>
                  <a:pt x="11703771" y="706757"/>
                  <a:pt x="11693572" y="708499"/>
                </a:cubicBezTo>
                <a:close/>
                <a:moveTo>
                  <a:pt x="11623916" y="725415"/>
                </a:moveTo>
                <a:cubicBezTo>
                  <a:pt x="11626030" y="716086"/>
                  <a:pt x="11618443" y="709121"/>
                  <a:pt x="11608119" y="708374"/>
                </a:cubicBezTo>
                <a:cubicBezTo>
                  <a:pt x="11597919" y="707628"/>
                  <a:pt x="11591203" y="712479"/>
                  <a:pt x="11589461" y="722803"/>
                </a:cubicBezTo>
                <a:cubicBezTo>
                  <a:pt x="11587720" y="732878"/>
                  <a:pt x="11595556" y="742829"/>
                  <a:pt x="11610358" y="743948"/>
                </a:cubicBezTo>
                <a:cubicBezTo>
                  <a:pt x="11613965" y="739346"/>
                  <a:pt x="11622175" y="733003"/>
                  <a:pt x="11623792" y="725415"/>
                </a:cubicBezTo>
                <a:close/>
                <a:moveTo>
                  <a:pt x="11534359" y="724171"/>
                </a:moveTo>
                <a:cubicBezTo>
                  <a:pt x="11535602" y="714842"/>
                  <a:pt x="11527767" y="708499"/>
                  <a:pt x="11517318" y="708374"/>
                </a:cubicBezTo>
                <a:cubicBezTo>
                  <a:pt x="11506372" y="708126"/>
                  <a:pt x="11497540" y="716708"/>
                  <a:pt x="11500402" y="727032"/>
                </a:cubicBezTo>
                <a:cubicBezTo>
                  <a:pt x="11502391" y="734122"/>
                  <a:pt x="11509232" y="739719"/>
                  <a:pt x="11517442" y="750790"/>
                </a:cubicBezTo>
                <a:cubicBezTo>
                  <a:pt x="11525527" y="738724"/>
                  <a:pt x="11533363" y="731883"/>
                  <a:pt x="11534359" y="724171"/>
                </a:cubicBezTo>
                <a:close/>
                <a:moveTo>
                  <a:pt x="11447164" y="728152"/>
                </a:moveTo>
                <a:cubicBezTo>
                  <a:pt x="11450772" y="718201"/>
                  <a:pt x="11442189" y="708747"/>
                  <a:pt x="11431492" y="708250"/>
                </a:cubicBezTo>
                <a:cubicBezTo>
                  <a:pt x="11421168" y="707877"/>
                  <a:pt x="11412710" y="713474"/>
                  <a:pt x="11413332" y="722927"/>
                </a:cubicBezTo>
                <a:cubicBezTo>
                  <a:pt x="11413829" y="730764"/>
                  <a:pt x="11421168" y="738102"/>
                  <a:pt x="11428382" y="750541"/>
                </a:cubicBezTo>
                <a:cubicBezTo>
                  <a:pt x="11437463" y="740093"/>
                  <a:pt x="11444676" y="734993"/>
                  <a:pt x="11447164" y="728152"/>
                </a:cubicBezTo>
                <a:close/>
                <a:moveTo>
                  <a:pt x="11342183" y="708747"/>
                </a:moveTo>
                <a:cubicBezTo>
                  <a:pt x="11332357" y="705887"/>
                  <a:pt x="11322904" y="715589"/>
                  <a:pt x="11323028" y="725539"/>
                </a:cubicBezTo>
                <a:cubicBezTo>
                  <a:pt x="11323028" y="735242"/>
                  <a:pt x="11333476" y="745939"/>
                  <a:pt x="11342183" y="743078"/>
                </a:cubicBezTo>
                <a:cubicBezTo>
                  <a:pt x="11349149" y="740714"/>
                  <a:pt x="11354622" y="733749"/>
                  <a:pt x="11364821" y="725539"/>
                </a:cubicBezTo>
                <a:cubicBezTo>
                  <a:pt x="11354746" y="717703"/>
                  <a:pt x="11349149" y="710738"/>
                  <a:pt x="11342183" y="708747"/>
                </a:cubicBezTo>
                <a:close/>
                <a:moveTo>
                  <a:pt x="11234092" y="725539"/>
                </a:moveTo>
                <a:cubicBezTo>
                  <a:pt x="11236331" y="732505"/>
                  <a:pt x="11243546" y="740093"/>
                  <a:pt x="11250387" y="742829"/>
                </a:cubicBezTo>
                <a:cubicBezTo>
                  <a:pt x="11259218" y="746312"/>
                  <a:pt x="11270413" y="735490"/>
                  <a:pt x="11268298" y="725539"/>
                </a:cubicBezTo>
                <a:cubicBezTo>
                  <a:pt x="11266806" y="718450"/>
                  <a:pt x="11260462" y="712355"/>
                  <a:pt x="11257850" y="708499"/>
                </a:cubicBezTo>
                <a:cubicBezTo>
                  <a:pt x="11242302" y="707504"/>
                  <a:pt x="11231232" y="716584"/>
                  <a:pt x="11234092" y="725539"/>
                </a:cubicBezTo>
                <a:close/>
                <a:moveTo>
                  <a:pt x="11178990" y="722927"/>
                </a:moveTo>
                <a:cubicBezTo>
                  <a:pt x="11177373" y="712603"/>
                  <a:pt x="11170781" y="707628"/>
                  <a:pt x="11160456" y="708250"/>
                </a:cubicBezTo>
                <a:cubicBezTo>
                  <a:pt x="11150132" y="708872"/>
                  <a:pt x="11142545" y="715713"/>
                  <a:pt x="11144535" y="725042"/>
                </a:cubicBezTo>
                <a:cubicBezTo>
                  <a:pt x="11146152" y="732754"/>
                  <a:pt x="11154237" y="739097"/>
                  <a:pt x="11157844" y="743700"/>
                </a:cubicBezTo>
                <a:cubicBezTo>
                  <a:pt x="11172770" y="742829"/>
                  <a:pt x="11180607" y="733003"/>
                  <a:pt x="11178990" y="722803"/>
                </a:cubicBezTo>
                <a:close/>
                <a:moveTo>
                  <a:pt x="11058585" y="724171"/>
                </a:moveTo>
                <a:cubicBezTo>
                  <a:pt x="11055724" y="733998"/>
                  <a:pt x="11065426" y="743451"/>
                  <a:pt x="11075377" y="743451"/>
                </a:cubicBezTo>
                <a:cubicBezTo>
                  <a:pt x="11085079" y="743451"/>
                  <a:pt x="11095776" y="733003"/>
                  <a:pt x="11092915" y="724296"/>
                </a:cubicBezTo>
                <a:cubicBezTo>
                  <a:pt x="11090552" y="717330"/>
                  <a:pt x="11083586" y="711857"/>
                  <a:pt x="11075377" y="701658"/>
                </a:cubicBezTo>
                <a:cubicBezTo>
                  <a:pt x="11067541" y="711733"/>
                  <a:pt x="11060575" y="717330"/>
                  <a:pt x="11058585" y="724296"/>
                </a:cubicBezTo>
                <a:close/>
                <a:moveTo>
                  <a:pt x="11003109" y="724918"/>
                </a:moveTo>
                <a:cubicBezTo>
                  <a:pt x="11004975" y="715589"/>
                  <a:pt x="10997387" y="708747"/>
                  <a:pt x="10987063" y="708126"/>
                </a:cubicBezTo>
                <a:cubicBezTo>
                  <a:pt x="10976739" y="707504"/>
                  <a:pt x="10970272" y="712603"/>
                  <a:pt x="10968654" y="722927"/>
                </a:cubicBezTo>
                <a:cubicBezTo>
                  <a:pt x="10967162" y="733003"/>
                  <a:pt x="10975122" y="742829"/>
                  <a:pt x="10989924" y="743700"/>
                </a:cubicBezTo>
                <a:cubicBezTo>
                  <a:pt x="10993407" y="738973"/>
                  <a:pt x="11001492" y="732629"/>
                  <a:pt x="11003109" y="724918"/>
                </a:cubicBezTo>
                <a:close/>
                <a:moveTo>
                  <a:pt x="10893650" y="708250"/>
                </a:moveTo>
                <a:cubicBezTo>
                  <a:pt x="10883326" y="709867"/>
                  <a:pt x="10878351" y="716584"/>
                  <a:pt x="10879097" y="726783"/>
                </a:cubicBezTo>
                <a:cubicBezTo>
                  <a:pt x="10879843" y="737107"/>
                  <a:pt x="10886684" y="744695"/>
                  <a:pt x="10896013" y="742705"/>
                </a:cubicBezTo>
                <a:cubicBezTo>
                  <a:pt x="10903725" y="741088"/>
                  <a:pt x="10910069" y="732878"/>
                  <a:pt x="10914671" y="729395"/>
                </a:cubicBezTo>
                <a:cubicBezTo>
                  <a:pt x="10913676" y="714469"/>
                  <a:pt x="10903849" y="706633"/>
                  <a:pt x="10893650" y="708374"/>
                </a:cubicBezTo>
                <a:close/>
                <a:moveTo>
                  <a:pt x="10811307" y="708623"/>
                </a:moveTo>
                <a:cubicBezTo>
                  <a:pt x="10801729" y="705513"/>
                  <a:pt x="10791778" y="715091"/>
                  <a:pt x="10791530" y="724918"/>
                </a:cubicBezTo>
                <a:cubicBezTo>
                  <a:pt x="10791281" y="734620"/>
                  <a:pt x="10801232" y="745566"/>
                  <a:pt x="10810188" y="742953"/>
                </a:cubicBezTo>
                <a:cubicBezTo>
                  <a:pt x="10817277" y="740963"/>
                  <a:pt x="10822875" y="734122"/>
                  <a:pt x="10833323" y="726286"/>
                </a:cubicBezTo>
                <a:cubicBezTo>
                  <a:pt x="10823373" y="718076"/>
                  <a:pt x="10818148" y="710862"/>
                  <a:pt x="10811307" y="708623"/>
                </a:cubicBezTo>
                <a:close/>
                <a:moveTo>
                  <a:pt x="10702470" y="725291"/>
                </a:moveTo>
                <a:cubicBezTo>
                  <a:pt x="10700106" y="734371"/>
                  <a:pt x="10711301" y="744073"/>
                  <a:pt x="10720878" y="743575"/>
                </a:cubicBezTo>
                <a:cubicBezTo>
                  <a:pt x="10730581" y="743078"/>
                  <a:pt x="10740034" y="732754"/>
                  <a:pt x="10736551" y="723301"/>
                </a:cubicBezTo>
                <a:cubicBezTo>
                  <a:pt x="10734064" y="716459"/>
                  <a:pt x="10726849" y="711360"/>
                  <a:pt x="10718267" y="701658"/>
                </a:cubicBezTo>
                <a:cubicBezTo>
                  <a:pt x="10710803" y="712355"/>
                  <a:pt x="10704211" y="718201"/>
                  <a:pt x="10702345" y="725291"/>
                </a:cubicBezTo>
                <a:close/>
                <a:moveTo>
                  <a:pt x="10647118" y="726908"/>
                </a:moveTo>
                <a:cubicBezTo>
                  <a:pt x="10650104" y="716584"/>
                  <a:pt x="10641148" y="708001"/>
                  <a:pt x="10630202" y="708250"/>
                </a:cubicBezTo>
                <a:cubicBezTo>
                  <a:pt x="10619754" y="708374"/>
                  <a:pt x="10611793" y="714718"/>
                  <a:pt x="10613037" y="724047"/>
                </a:cubicBezTo>
                <a:cubicBezTo>
                  <a:pt x="10614032" y="731759"/>
                  <a:pt x="10621868" y="738600"/>
                  <a:pt x="10629829" y="750665"/>
                </a:cubicBezTo>
                <a:cubicBezTo>
                  <a:pt x="10638163" y="739595"/>
                  <a:pt x="10645004" y="733998"/>
                  <a:pt x="10646994" y="726908"/>
                </a:cubicBezTo>
                <a:close/>
                <a:moveTo>
                  <a:pt x="10527087" y="724296"/>
                </a:moveTo>
                <a:cubicBezTo>
                  <a:pt x="10524225" y="734122"/>
                  <a:pt x="10533928" y="743575"/>
                  <a:pt x="10543878" y="743575"/>
                </a:cubicBezTo>
                <a:cubicBezTo>
                  <a:pt x="10553581" y="743575"/>
                  <a:pt x="10564278" y="733127"/>
                  <a:pt x="10561417" y="724420"/>
                </a:cubicBezTo>
                <a:cubicBezTo>
                  <a:pt x="10559054" y="717454"/>
                  <a:pt x="10552088" y="711981"/>
                  <a:pt x="10543878" y="701782"/>
                </a:cubicBezTo>
                <a:cubicBezTo>
                  <a:pt x="10536042" y="711857"/>
                  <a:pt x="10529077" y="717454"/>
                  <a:pt x="10527087" y="724420"/>
                </a:cubicBezTo>
                <a:close/>
                <a:moveTo>
                  <a:pt x="10451709" y="708374"/>
                </a:moveTo>
                <a:cubicBezTo>
                  <a:pt x="10441385" y="709991"/>
                  <a:pt x="10436409" y="716708"/>
                  <a:pt x="10437156" y="726908"/>
                </a:cubicBezTo>
                <a:cubicBezTo>
                  <a:pt x="10437902" y="737232"/>
                  <a:pt x="10444744" y="744819"/>
                  <a:pt x="10454073" y="742829"/>
                </a:cubicBezTo>
                <a:cubicBezTo>
                  <a:pt x="10461784" y="741212"/>
                  <a:pt x="10468128" y="733003"/>
                  <a:pt x="10472730" y="729520"/>
                </a:cubicBezTo>
                <a:cubicBezTo>
                  <a:pt x="10471735" y="714594"/>
                  <a:pt x="10461909" y="706757"/>
                  <a:pt x="10451709" y="708499"/>
                </a:cubicBezTo>
                <a:close/>
                <a:moveTo>
                  <a:pt x="10367003" y="708872"/>
                </a:moveTo>
                <a:cubicBezTo>
                  <a:pt x="10356928" y="705389"/>
                  <a:pt x="10347723" y="714096"/>
                  <a:pt x="10347350" y="724793"/>
                </a:cubicBezTo>
                <a:cubicBezTo>
                  <a:pt x="10347101" y="735117"/>
                  <a:pt x="10352947" y="743575"/>
                  <a:pt x="10362276" y="742705"/>
                </a:cubicBezTo>
                <a:cubicBezTo>
                  <a:pt x="10370112" y="742083"/>
                  <a:pt x="10377326" y="734620"/>
                  <a:pt x="10389641" y="727281"/>
                </a:cubicBezTo>
                <a:cubicBezTo>
                  <a:pt x="10379192" y="718450"/>
                  <a:pt x="10373844" y="711235"/>
                  <a:pt x="10366878" y="708872"/>
                </a:cubicBezTo>
                <a:close/>
                <a:moveTo>
                  <a:pt x="10279435" y="708872"/>
                </a:moveTo>
                <a:cubicBezTo>
                  <a:pt x="10269609" y="705887"/>
                  <a:pt x="10260031" y="715589"/>
                  <a:pt x="10260031" y="725539"/>
                </a:cubicBezTo>
                <a:cubicBezTo>
                  <a:pt x="10260031" y="735117"/>
                  <a:pt x="10270231" y="745939"/>
                  <a:pt x="10279062" y="743202"/>
                </a:cubicBezTo>
                <a:cubicBezTo>
                  <a:pt x="10286028" y="740963"/>
                  <a:pt x="10291625" y="733998"/>
                  <a:pt x="10301825" y="725913"/>
                </a:cubicBezTo>
                <a:cubicBezTo>
                  <a:pt x="10291749" y="717952"/>
                  <a:pt x="10286277" y="710986"/>
                  <a:pt x="10279435" y="708872"/>
                </a:cubicBezTo>
                <a:close/>
                <a:moveTo>
                  <a:pt x="10170972" y="724296"/>
                </a:moveTo>
                <a:cubicBezTo>
                  <a:pt x="10167986" y="733003"/>
                  <a:pt x="10178559" y="743451"/>
                  <a:pt x="10188261" y="743700"/>
                </a:cubicBezTo>
                <a:cubicBezTo>
                  <a:pt x="10198212" y="743948"/>
                  <a:pt x="10208038" y="734495"/>
                  <a:pt x="10205302" y="724669"/>
                </a:cubicBezTo>
                <a:cubicBezTo>
                  <a:pt x="10203311" y="717703"/>
                  <a:pt x="10196470" y="712106"/>
                  <a:pt x="10188883" y="701906"/>
                </a:cubicBezTo>
                <a:cubicBezTo>
                  <a:pt x="10180549" y="711981"/>
                  <a:pt x="10173335" y="717330"/>
                  <a:pt x="10170972" y="724296"/>
                </a:cubicBezTo>
                <a:close/>
                <a:moveTo>
                  <a:pt x="10100943" y="742953"/>
                </a:moveTo>
                <a:cubicBezTo>
                  <a:pt x="10110147" y="743824"/>
                  <a:pt x="10116366" y="735739"/>
                  <a:pt x="10116242" y="725291"/>
                </a:cubicBezTo>
                <a:cubicBezTo>
                  <a:pt x="10116242" y="714469"/>
                  <a:pt x="10107162" y="705762"/>
                  <a:pt x="10097087" y="708996"/>
                </a:cubicBezTo>
                <a:cubicBezTo>
                  <a:pt x="10090121" y="711235"/>
                  <a:pt x="10084648" y="718325"/>
                  <a:pt x="10073951" y="726908"/>
                </a:cubicBezTo>
                <a:cubicBezTo>
                  <a:pt x="10086141" y="734620"/>
                  <a:pt x="10093231" y="742331"/>
                  <a:pt x="10100943" y="743078"/>
                </a:cubicBezTo>
                <a:close/>
                <a:moveTo>
                  <a:pt x="10010639" y="708872"/>
                </a:moveTo>
                <a:cubicBezTo>
                  <a:pt x="10000813" y="706011"/>
                  <a:pt x="9991359" y="715713"/>
                  <a:pt x="9991484" y="725664"/>
                </a:cubicBezTo>
                <a:cubicBezTo>
                  <a:pt x="9991484" y="735366"/>
                  <a:pt x="10001932" y="746063"/>
                  <a:pt x="10010639" y="743202"/>
                </a:cubicBezTo>
                <a:cubicBezTo>
                  <a:pt x="10017604" y="740839"/>
                  <a:pt x="10023077" y="733873"/>
                  <a:pt x="10033277" y="725664"/>
                </a:cubicBezTo>
                <a:cubicBezTo>
                  <a:pt x="10023202" y="717828"/>
                  <a:pt x="10017604" y="710862"/>
                  <a:pt x="10010639" y="708872"/>
                </a:cubicBezTo>
                <a:close/>
                <a:moveTo>
                  <a:pt x="9906155" y="725042"/>
                </a:moveTo>
                <a:cubicBezTo>
                  <a:pt x="9903668" y="735117"/>
                  <a:pt x="9913494" y="744197"/>
                  <a:pt x="9923569" y="743700"/>
                </a:cubicBezTo>
                <a:cubicBezTo>
                  <a:pt x="9933271" y="743202"/>
                  <a:pt x="9943719" y="732629"/>
                  <a:pt x="9940485" y="724047"/>
                </a:cubicBezTo>
                <a:cubicBezTo>
                  <a:pt x="9937874" y="717081"/>
                  <a:pt x="9930659" y="711857"/>
                  <a:pt x="9921952" y="701906"/>
                </a:cubicBezTo>
                <a:cubicBezTo>
                  <a:pt x="9914614" y="712230"/>
                  <a:pt x="9907896" y="718076"/>
                  <a:pt x="9906155" y="725042"/>
                </a:cubicBezTo>
                <a:close/>
                <a:moveTo>
                  <a:pt x="9816598" y="725664"/>
                </a:moveTo>
                <a:cubicBezTo>
                  <a:pt x="9814483" y="735615"/>
                  <a:pt x="9825429" y="746561"/>
                  <a:pt x="9834385" y="743078"/>
                </a:cubicBezTo>
                <a:cubicBezTo>
                  <a:pt x="9841226" y="740466"/>
                  <a:pt x="9848441" y="732878"/>
                  <a:pt x="9850679" y="725913"/>
                </a:cubicBezTo>
                <a:cubicBezTo>
                  <a:pt x="9853665" y="716832"/>
                  <a:pt x="9842719" y="707877"/>
                  <a:pt x="9827046" y="708747"/>
                </a:cubicBezTo>
                <a:cubicBezTo>
                  <a:pt x="9824434" y="712603"/>
                  <a:pt x="9818090" y="718698"/>
                  <a:pt x="9816473" y="725788"/>
                </a:cubicBezTo>
                <a:close/>
                <a:moveTo>
                  <a:pt x="9761122" y="724296"/>
                </a:moveTo>
                <a:cubicBezTo>
                  <a:pt x="9762365" y="714967"/>
                  <a:pt x="9754530" y="708623"/>
                  <a:pt x="9744081" y="708499"/>
                </a:cubicBezTo>
                <a:cubicBezTo>
                  <a:pt x="9733135" y="708250"/>
                  <a:pt x="9724303" y="716832"/>
                  <a:pt x="9727165" y="727156"/>
                </a:cubicBezTo>
                <a:cubicBezTo>
                  <a:pt x="9729155" y="734246"/>
                  <a:pt x="9735996" y="739844"/>
                  <a:pt x="9744206" y="750914"/>
                </a:cubicBezTo>
                <a:cubicBezTo>
                  <a:pt x="9752290" y="738849"/>
                  <a:pt x="9760127" y="732007"/>
                  <a:pt x="9761122" y="724296"/>
                </a:cubicBezTo>
                <a:close/>
                <a:moveTo>
                  <a:pt x="9673928" y="726535"/>
                </a:moveTo>
                <a:cubicBezTo>
                  <a:pt x="9676540" y="716086"/>
                  <a:pt x="9667336" y="707877"/>
                  <a:pt x="9656390" y="708499"/>
                </a:cubicBezTo>
                <a:cubicBezTo>
                  <a:pt x="9646065" y="709121"/>
                  <a:pt x="9638229" y="715464"/>
                  <a:pt x="9639846" y="724918"/>
                </a:cubicBezTo>
                <a:cubicBezTo>
                  <a:pt x="9641214" y="732629"/>
                  <a:pt x="9649175" y="739222"/>
                  <a:pt x="9657633" y="751038"/>
                </a:cubicBezTo>
                <a:cubicBezTo>
                  <a:pt x="9665469" y="739595"/>
                  <a:pt x="9672186" y="733749"/>
                  <a:pt x="9673928" y="726535"/>
                </a:cubicBezTo>
                <a:close/>
                <a:moveTo>
                  <a:pt x="9550289" y="725788"/>
                </a:moveTo>
                <a:cubicBezTo>
                  <a:pt x="9552527" y="732754"/>
                  <a:pt x="9559742" y="740341"/>
                  <a:pt x="9566583" y="743078"/>
                </a:cubicBezTo>
                <a:cubicBezTo>
                  <a:pt x="9575415" y="746561"/>
                  <a:pt x="9586610" y="735739"/>
                  <a:pt x="9584495" y="725788"/>
                </a:cubicBezTo>
                <a:cubicBezTo>
                  <a:pt x="9583002" y="718698"/>
                  <a:pt x="9576658" y="712603"/>
                  <a:pt x="9574047" y="708747"/>
                </a:cubicBezTo>
                <a:cubicBezTo>
                  <a:pt x="9558498" y="707752"/>
                  <a:pt x="9547428" y="716832"/>
                  <a:pt x="9550289" y="725788"/>
                </a:cubicBezTo>
                <a:close/>
                <a:moveTo>
                  <a:pt x="9478767" y="708996"/>
                </a:moveTo>
                <a:cubicBezTo>
                  <a:pt x="9468692" y="706509"/>
                  <a:pt x="9459612" y="716335"/>
                  <a:pt x="9460109" y="726410"/>
                </a:cubicBezTo>
                <a:cubicBezTo>
                  <a:pt x="9460607" y="736112"/>
                  <a:pt x="9471180" y="746561"/>
                  <a:pt x="9479762" y="743327"/>
                </a:cubicBezTo>
                <a:cubicBezTo>
                  <a:pt x="9486728" y="740714"/>
                  <a:pt x="9491952" y="733500"/>
                  <a:pt x="9501903" y="724793"/>
                </a:cubicBezTo>
                <a:cubicBezTo>
                  <a:pt x="9491579" y="717454"/>
                  <a:pt x="9485733" y="710738"/>
                  <a:pt x="9478767" y="708996"/>
                </a:cubicBezTo>
                <a:close/>
                <a:moveTo>
                  <a:pt x="9393563" y="708996"/>
                </a:moveTo>
                <a:cubicBezTo>
                  <a:pt x="9383364" y="705762"/>
                  <a:pt x="9374408" y="714469"/>
                  <a:pt x="9374284" y="725291"/>
                </a:cubicBezTo>
                <a:cubicBezTo>
                  <a:pt x="9374159" y="735739"/>
                  <a:pt x="9380254" y="743948"/>
                  <a:pt x="9389583" y="742953"/>
                </a:cubicBezTo>
                <a:cubicBezTo>
                  <a:pt x="9397295" y="742207"/>
                  <a:pt x="9404385" y="734495"/>
                  <a:pt x="9416699" y="726908"/>
                </a:cubicBezTo>
                <a:cubicBezTo>
                  <a:pt x="9406002" y="718325"/>
                  <a:pt x="9400653" y="711235"/>
                  <a:pt x="9393563" y="708996"/>
                </a:cubicBezTo>
                <a:close/>
                <a:moveTo>
                  <a:pt x="9285224" y="725042"/>
                </a:moveTo>
                <a:cubicBezTo>
                  <a:pt x="9282736" y="735117"/>
                  <a:pt x="9292563" y="744197"/>
                  <a:pt x="9302638" y="743700"/>
                </a:cubicBezTo>
                <a:cubicBezTo>
                  <a:pt x="9312339" y="743202"/>
                  <a:pt x="9322788" y="732629"/>
                  <a:pt x="9319554" y="724047"/>
                </a:cubicBezTo>
                <a:cubicBezTo>
                  <a:pt x="9316942" y="717081"/>
                  <a:pt x="9309728" y="711857"/>
                  <a:pt x="9301021" y="701906"/>
                </a:cubicBezTo>
                <a:cubicBezTo>
                  <a:pt x="9293682" y="712230"/>
                  <a:pt x="9286965" y="718076"/>
                  <a:pt x="9285224" y="725042"/>
                </a:cubicBezTo>
                <a:close/>
                <a:moveTo>
                  <a:pt x="9213205" y="708996"/>
                </a:moveTo>
                <a:cubicBezTo>
                  <a:pt x="9202756" y="706384"/>
                  <a:pt x="9194547" y="715589"/>
                  <a:pt x="9195169" y="726535"/>
                </a:cubicBezTo>
                <a:cubicBezTo>
                  <a:pt x="9195790" y="736858"/>
                  <a:pt x="9202134" y="744695"/>
                  <a:pt x="9211588" y="743078"/>
                </a:cubicBezTo>
                <a:cubicBezTo>
                  <a:pt x="9219299" y="741710"/>
                  <a:pt x="9225892" y="733749"/>
                  <a:pt x="9237708" y="725291"/>
                </a:cubicBezTo>
                <a:cubicBezTo>
                  <a:pt x="9226265" y="717454"/>
                  <a:pt x="9220419" y="710738"/>
                  <a:pt x="9213205" y="708996"/>
                </a:cubicBezTo>
                <a:close/>
                <a:moveTo>
                  <a:pt x="9123772" y="708996"/>
                </a:moveTo>
                <a:cubicBezTo>
                  <a:pt x="9113323" y="706384"/>
                  <a:pt x="9105114" y="715464"/>
                  <a:pt x="9105611" y="726410"/>
                </a:cubicBezTo>
                <a:cubicBezTo>
                  <a:pt x="9106109" y="736734"/>
                  <a:pt x="9112577" y="744570"/>
                  <a:pt x="9121906" y="742953"/>
                </a:cubicBezTo>
                <a:cubicBezTo>
                  <a:pt x="9129617" y="741585"/>
                  <a:pt x="9136210" y="733625"/>
                  <a:pt x="9148151" y="725291"/>
                </a:cubicBezTo>
                <a:cubicBezTo>
                  <a:pt x="9136832" y="717330"/>
                  <a:pt x="9130862" y="710738"/>
                  <a:pt x="9123772" y="708996"/>
                </a:cubicBezTo>
                <a:close/>
                <a:moveTo>
                  <a:pt x="9018915" y="725539"/>
                </a:moveTo>
                <a:cubicBezTo>
                  <a:pt x="9021029" y="732505"/>
                  <a:pt x="9028119" y="740217"/>
                  <a:pt x="9034836" y="743078"/>
                </a:cubicBezTo>
                <a:cubicBezTo>
                  <a:pt x="9043668" y="746685"/>
                  <a:pt x="9054986" y="736112"/>
                  <a:pt x="9052996" y="726037"/>
                </a:cubicBezTo>
                <a:cubicBezTo>
                  <a:pt x="9051628" y="718947"/>
                  <a:pt x="9045285" y="712728"/>
                  <a:pt x="9042797" y="708747"/>
                </a:cubicBezTo>
                <a:cubicBezTo>
                  <a:pt x="9027249" y="707628"/>
                  <a:pt x="9016054" y="716335"/>
                  <a:pt x="9018915" y="725539"/>
                </a:cubicBezTo>
                <a:close/>
                <a:moveTo>
                  <a:pt x="8963439" y="726535"/>
                </a:moveTo>
                <a:cubicBezTo>
                  <a:pt x="8966051" y="716086"/>
                  <a:pt x="8956847" y="707877"/>
                  <a:pt x="8945901" y="708499"/>
                </a:cubicBezTo>
                <a:cubicBezTo>
                  <a:pt x="8935577" y="709121"/>
                  <a:pt x="8927740" y="715464"/>
                  <a:pt x="8929357" y="724918"/>
                </a:cubicBezTo>
                <a:cubicBezTo>
                  <a:pt x="8930725" y="732629"/>
                  <a:pt x="8938686" y="739222"/>
                  <a:pt x="8947144" y="751038"/>
                </a:cubicBezTo>
                <a:cubicBezTo>
                  <a:pt x="8954981" y="739595"/>
                  <a:pt x="8961697" y="733749"/>
                  <a:pt x="8963439" y="726535"/>
                </a:cubicBezTo>
                <a:close/>
                <a:moveTo>
                  <a:pt x="8859204" y="708996"/>
                </a:moveTo>
                <a:cubicBezTo>
                  <a:pt x="8849627" y="705762"/>
                  <a:pt x="8839551" y="715091"/>
                  <a:pt x="8839178" y="724918"/>
                </a:cubicBezTo>
                <a:cubicBezTo>
                  <a:pt x="8838805" y="734620"/>
                  <a:pt x="8848507" y="745566"/>
                  <a:pt x="8857587" y="743202"/>
                </a:cubicBezTo>
                <a:cubicBezTo>
                  <a:pt x="8864677" y="741336"/>
                  <a:pt x="8870523" y="734620"/>
                  <a:pt x="8881096" y="727032"/>
                </a:cubicBezTo>
                <a:cubicBezTo>
                  <a:pt x="8871270" y="718574"/>
                  <a:pt x="8866169" y="711360"/>
                  <a:pt x="8859328" y="708996"/>
                </a:cubicBezTo>
                <a:close/>
                <a:moveTo>
                  <a:pt x="8753850" y="724544"/>
                </a:moveTo>
                <a:cubicBezTo>
                  <a:pt x="8750989" y="734371"/>
                  <a:pt x="8760691" y="743824"/>
                  <a:pt x="8770642" y="743824"/>
                </a:cubicBezTo>
                <a:cubicBezTo>
                  <a:pt x="8780344" y="743824"/>
                  <a:pt x="8791041" y="733376"/>
                  <a:pt x="8788180" y="724669"/>
                </a:cubicBezTo>
                <a:cubicBezTo>
                  <a:pt x="8785817" y="717703"/>
                  <a:pt x="8778852" y="712230"/>
                  <a:pt x="8770642" y="702031"/>
                </a:cubicBezTo>
                <a:cubicBezTo>
                  <a:pt x="8762805" y="712106"/>
                  <a:pt x="8755840" y="717703"/>
                  <a:pt x="8753850" y="724669"/>
                </a:cubicBezTo>
                <a:close/>
                <a:moveTo>
                  <a:pt x="8664417" y="723425"/>
                </a:moveTo>
                <a:cubicBezTo>
                  <a:pt x="8660934" y="732878"/>
                  <a:pt x="8670263" y="743202"/>
                  <a:pt x="8679965" y="743824"/>
                </a:cubicBezTo>
                <a:cubicBezTo>
                  <a:pt x="8689542" y="744446"/>
                  <a:pt x="8700862" y="734868"/>
                  <a:pt x="8698623" y="725788"/>
                </a:cubicBezTo>
                <a:cubicBezTo>
                  <a:pt x="8696881" y="718698"/>
                  <a:pt x="8690288" y="712728"/>
                  <a:pt x="8682950" y="702031"/>
                </a:cubicBezTo>
                <a:cubicBezTo>
                  <a:pt x="8674368" y="711733"/>
                  <a:pt x="8667028" y="716708"/>
                  <a:pt x="8664417" y="723549"/>
                </a:cubicBezTo>
                <a:close/>
                <a:moveTo>
                  <a:pt x="8594139" y="709121"/>
                </a:moveTo>
                <a:cubicBezTo>
                  <a:pt x="8584188" y="705513"/>
                  <a:pt x="8574735" y="714096"/>
                  <a:pt x="8574238" y="724793"/>
                </a:cubicBezTo>
                <a:cubicBezTo>
                  <a:pt x="8573864" y="735117"/>
                  <a:pt x="8579462" y="743575"/>
                  <a:pt x="8588915" y="742953"/>
                </a:cubicBezTo>
                <a:cubicBezTo>
                  <a:pt x="8596751" y="742456"/>
                  <a:pt x="8604090" y="735117"/>
                  <a:pt x="8616528" y="727903"/>
                </a:cubicBezTo>
                <a:cubicBezTo>
                  <a:pt x="8606205" y="718947"/>
                  <a:pt x="8600980" y="711608"/>
                  <a:pt x="8594139" y="709121"/>
                </a:cubicBezTo>
                <a:close/>
                <a:moveTo>
                  <a:pt x="8487541" y="725664"/>
                </a:moveTo>
                <a:cubicBezTo>
                  <a:pt x="8489656" y="732629"/>
                  <a:pt x="8496745" y="740341"/>
                  <a:pt x="8503462" y="743202"/>
                </a:cubicBezTo>
                <a:cubicBezTo>
                  <a:pt x="8512293" y="746809"/>
                  <a:pt x="8523613" y="736237"/>
                  <a:pt x="8521622" y="726161"/>
                </a:cubicBezTo>
                <a:cubicBezTo>
                  <a:pt x="8520254" y="719071"/>
                  <a:pt x="8513910" y="712852"/>
                  <a:pt x="8511423" y="708872"/>
                </a:cubicBezTo>
                <a:cubicBezTo>
                  <a:pt x="8495875" y="707752"/>
                  <a:pt x="8484680" y="716459"/>
                  <a:pt x="8487541" y="725664"/>
                </a:cubicBezTo>
                <a:close/>
                <a:moveTo>
                  <a:pt x="8432065" y="727903"/>
                </a:moveTo>
                <a:cubicBezTo>
                  <a:pt x="8435299" y="717703"/>
                  <a:pt x="8426592" y="708747"/>
                  <a:pt x="8415771" y="708623"/>
                </a:cubicBezTo>
                <a:cubicBezTo>
                  <a:pt x="8405322" y="708499"/>
                  <a:pt x="8397113" y="714594"/>
                  <a:pt x="8398108" y="723922"/>
                </a:cubicBezTo>
                <a:cubicBezTo>
                  <a:pt x="8398854" y="731634"/>
                  <a:pt x="8406566" y="738724"/>
                  <a:pt x="8414154" y="751038"/>
                </a:cubicBezTo>
                <a:cubicBezTo>
                  <a:pt x="8422736" y="740341"/>
                  <a:pt x="8429826" y="734993"/>
                  <a:pt x="8432065" y="727903"/>
                </a:cubicBezTo>
                <a:close/>
                <a:moveTo>
                  <a:pt x="8328079" y="709245"/>
                </a:moveTo>
                <a:cubicBezTo>
                  <a:pt x="8318626" y="705762"/>
                  <a:pt x="8308302" y="715091"/>
                  <a:pt x="8307680" y="724793"/>
                </a:cubicBezTo>
                <a:cubicBezTo>
                  <a:pt x="8307182" y="734371"/>
                  <a:pt x="8316636" y="745690"/>
                  <a:pt x="8325715" y="743451"/>
                </a:cubicBezTo>
                <a:cubicBezTo>
                  <a:pt x="8332806" y="741710"/>
                  <a:pt x="8338777" y="735117"/>
                  <a:pt x="8349473" y="727778"/>
                </a:cubicBezTo>
                <a:cubicBezTo>
                  <a:pt x="8339771" y="719196"/>
                  <a:pt x="8334796" y="711857"/>
                  <a:pt x="8327955" y="709245"/>
                </a:cubicBezTo>
                <a:close/>
                <a:moveTo>
                  <a:pt x="8252950" y="727903"/>
                </a:moveTo>
                <a:cubicBezTo>
                  <a:pt x="8256185" y="717703"/>
                  <a:pt x="8247477" y="708747"/>
                  <a:pt x="8236656" y="708623"/>
                </a:cubicBezTo>
                <a:cubicBezTo>
                  <a:pt x="8226207" y="708499"/>
                  <a:pt x="8217998" y="714594"/>
                  <a:pt x="8218993" y="723922"/>
                </a:cubicBezTo>
                <a:cubicBezTo>
                  <a:pt x="8219740" y="731634"/>
                  <a:pt x="8227452" y="738724"/>
                  <a:pt x="8235039" y="751038"/>
                </a:cubicBezTo>
                <a:cubicBezTo>
                  <a:pt x="8243621" y="740341"/>
                  <a:pt x="8250712" y="734993"/>
                  <a:pt x="8252950" y="727903"/>
                </a:cubicBezTo>
                <a:close/>
                <a:moveTo>
                  <a:pt x="8152074" y="709245"/>
                </a:moveTo>
                <a:cubicBezTo>
                  <a:pt x="8141999" y="705762"/>
                  <a:pt x="8132670" y="714345"/>
                  <a:pt x="8132421" y="725166"/>
                </a:cubicBezTo>
                <a:cubicBezTo>
                  <a:pt x="8132172" y="735490"/>
                  <a:pt x="8137894" y="743948"/>
                  <a:pt x="8147347" y="743202"/>
                </a:cubicBezTo>
                <a:cubicBezTo>
                  <a:pt x="8155184" y="742580"/>
                  <a:pt x="8162398" y="735117"/>
                  <a:pt x="8174712" y="727903"/>
                </a:cubicBezTo>
                <a:cubicBezTo>
                  <a:pt x="8164264" y="718947"/>
                  <a:pt x="8159040" y="711733"/>
                  <a:pt x="8152074" y="709369"/>
                </a:cubicBezTo>
                <a:close/>
                <a:moveTo>
                  <a:pt x="8077443" y="724296"/>
                </a:moveTo>
                <a:cubicBezTo>
                  <a:pt x="8078562" y="715091"/>
                  <a:pt x="8070602" y="708747"/>
                  <a:pt x="8060029" y="708747"/>
                </a:cubicBezTo>
                <a:cubicBezTo>
                  <a:pt x="8049207" y="708747"/>
                  <a:pt x="8040376" y="717454"/>
                  <a:pt x="8043361" y="727654"/>
                </a:cubicBezTo>
                <a:cubicBezTo>
                  <a:pt x="8045476" y="734620"/>
                  <a:pt x="8052441" y="740217"/>
                  <a:pt x="8060775" y="751163"/>
                </a:cubicBezTo>
                <a:cubicBezTo>
                  <a:pt x="8068611" y="739097"/>
                  <a:pt x="8076448" y="732132"/>
                  <a:pt x="8077318" y="724420"/>
                </a:cubicBezTo>
                <a:close/>
                <a:moveTo>
                  <a:pt x="7972959" y="709245"/>
                </a:moveTo>
                <a:cubicBezTo>
                  <a:pt x="7962884" y="705762"/>
                  <a:pt x="7953555" y="714345"/>
                  <a:pt x="7953306" y="725166"/>
                </a:cubicBezTo>
                <a:cubicBezTo>
                  <a:pt x="7953058" y="735490"/>
                  <a:pt x="7958779" y="743948"/>
                  <a:pt x="7968232" y="743202"/>
                </a:cubicBezTo>
                <a:cubicBezTo>
                  <a:pt x="7976069" y="742580"/>
                  <a:pt x="7983283" y="735117"/>
                  <a:pt x="7995597" y="727903"/>
                </a:cubicBezTo>
                <a:cubicBezTo>
                  <a:pt x="7985149" y="718947"/>
                  <a:pt x="7979924" y="711733"/>
                  <a:pt x="7972959" y="709369"/>
                </a:cubicBezTo>
                <a:close/>
                <a:moveTo>
                  <a:pt x="7866485" y="725788"/>
                </a:moveTo>
                <a:cubicBezTo>
                  <a:pt x="7864122" y="734868"/>
                  <a:pt x="7875317" y="744570"/>
                  <a:pt x="7884894" y="744073"/>
                </a:cubicBezTo>
                <a:cubicBezTo>
                  <a:pt x="7894596" y="743575"/>
                  <a:pt x="7904050" y="733251"/>
                  <a:pt x="7900567" y="723798"/>
                </a:cubicBezTo>
                <a:cubicBezTo>
                  <a:pt x="7898080" y="716957"/>
                  <a:pt x="7890865" y="711857"/>
                  <a:pt x="7882282" y="702155"/>
                </a:cubicBezTo>
                <a:cubicBezTo>
                  <a:pt x="7874819" y="712852"/>
                  <a:pt x="7868227" y="718698"/>
                  <a:pt x="7866361" y="725788"/>
                </a:cubicBezTo>
                <a:close/>
                <a:moveTo>
                  <a:pt x="7795585" y="709245"/>
                </a:moveTo>
                <a:cubicBezTo>
                  <a:pt x="7785759" y="706384"/>
                  <a:pt x="7776306" y="716086"/>
                  <a:pt x="7776430" y="726037"/>
                </a:cubicBezTo>
                <a:cubicBezTo>
                  <a:pt x="7776430" y="735739"/>
                  <a:pt x="7786879" y="746436"/>
                  <a:pt x="7795585" y="743575"/>
                </a:cubicBezTo>
                <a:cubicBezTo>
                  <a:pt x="7802551" y="741212"/>
                  <a:pt x="7808024" y="734246"/>
                  <a:pt x="7818224" y="726037"/>
                </a:cubicBezTo>
                <a:cubicBezTo>
                  <a:pt x="7808148" y="718201"/>
                  <a:pt x="7802551" y="711235"/>
                  <a:pt x="7795585" y="709245"/>
                </a:cubicBezTo>
                <a:close/>
                <a:moveTo>
                  <a:pt x="7705406" y="709245"/>
                </a:moveTo>
                <a:cubicBezTo>
                  <a:pt x="7695331" y="706757"/>
                  <a:pt x="7686251" y="716584"/>
                  <a:pt x="7686748" y="726659"/>
                </a:cubicBezTo>
                <a:cubicBezTo>
                  <a:pt x="7687246" y="736361"/>
                  <a:pt x="7697819" y="746809"/>
                  <a:pt x="7706526" y="743575"/>
                </a:cubicBezTo>
                <a:cubicBezTo>
                  <a:pt x="7713491" y="740963"/>
                  <a:pt x="7718715" y="733749"/>
                  <a:pt x="7728666" y="725042"/>
                </a:cubicBezTo>
                <a:cubicBezTo>
                  <a:pt x="7718218" y="717703"/>
                  <a:pt x="7712496" y="710986"/>
                  <a:pt x="7705531" y="709245"/>
                </a:cubicBezTo>
                <a:close/>
                <a:moveTo>
                  <a:pt x="7601420" y="724793"/>
                </a:moveTo>
                <a:cubicBezTo>
                  <a:pt x="7598560" y="734620"/>
                  <a:pt x="7608261" y="744073"/>
                  <a:pt x="7618213" y="744073"/>
                </a:cubicBezTo>
                <a:cubicBezTo>
                  <a:pt x="7627914" y="744073"/>
                  <a:pt x="7638611" y="733625"/>
                  <a:pt x="7635751" y="724918"/>
                </a:cubicBezTo>
                <a:cubicBezTo>
                  <a:pt x="7633387" y="717952"/>
                  <a:pt x="7626422" y="712479"/>
                  <a:pt x="7618213" y="702279"/>
                </a:cubicBezTo>
                <a:cubicBezTo>
                  <a:pt x="7610376" y="712355"/>
                  <a:pt x="7603411" y="717952"/>
                  <a:pt x="7601420" y="724918"/>
                </a:cubicBezTo>
                <a:close/>
                <a:moveTo>
                  <a:pt x="7545944" y="725913"/>
                </a:moveTo>
                <a:cubicBezTo>
                  <a:pt x="7548059" y="716584"/>
                  <a:pt x="7540472" y="709618"/>
                  <a:pt x="7530148" y="708872"/>
                </a:cubicBezTo>
                <a:cubicBezTo>
                  <a:pt x="7519948" y="708126"/>
                  <a:pt x="7513231" y="712977"/>
                  <a:pt x="7511490" y="723301"/>
                </a:cubicBezTo>
                <a:cubicBezTo>
                  <a:pt x="7509748" y="733376"/>
                  <a:pt x="7517585" y="743327"/>
                  <a:pt x="7532386" y="744446"/>
                </a:cubicBezTo>
                <a:cubicBezTo>
                  <a:pt x="7535993" y="739844"/>
                  <a:pt x="7544203" y="733500"/>
                  <a:pt x="7545820" y="725913"/>
                </a:cubicBezTo>
                <a:close/>
                <a:moveTo>
                  <a:pt x="7441087" y="709369"/>
                </a:moveTo>
                <a:cubicBezTo>
                  <a:pt x="7430888" y="706135"/>
                  <a:pt x="7421932" y="714842"/>
                  <a:pt x="7421808" y="725664"/>
                </a:cubicBezTo>
                <a:cubicBezTo>
                  <a:pt x="7421683" y="736112"/>
                  <a:pt x="7427778" y="744322"/>
                  <a:pt x="7437107" y="743327"/>
                </a:cubicBezTo>
                <a:cubicBezTo>
                  <a:pt x="7444819" y="742580"/>
                  <a:pt x="7451909" y="734868"/>
                  <a:pt x="7464224" y="727281"/>
                </a:cubicBezTo>
                <a:cubicBezTo>
                  <a:pt x="7453526" y="718698"/>
                  <a:pt x="7448177" y="711608"/>
                  <a:pt x="7441087" y="709369"/>
                </a:cubicBezTo>
                <a:close/>
                <a:moveTo>
                  <a:pt x="7351530" y="709369"/>
                </a:moveTo>
                <a:cubicBezTo>
                  <a:pt x="7341331" y="706135"/>
                  <a:pt x="7332375" y="714842"/>
                  <a:pt x="7332250" y="725664"/>
                </a:cubicBezTo>
                <a:cubicBezTo>
                  <a:pt x="7332126" y="736112"/>
                  <a:pt x="7338221" y="744322"/>
                  <a:pt x="7347550" y="743327"/>
                </a:cubicBezTo>
                <a:cubicBezTo>
                  <a:pt x="7355262" y="742580"/>
                  <a:pt x="7362352" y="734868"/>
                  <a:pt x="7374666" y="727281"/>
                </a:cubicBezTo>
                <a:cubicBezTo>
                  <a:pt x="7363969" y="718698"/>
                  <a:pt x="7358620" y="711608"/>
                  <a:pt x="7351530" y="709369"/>
                </a:cubicBezTo>
                <a:close/>
                <a:moveTo>
                  <a:pt x="7264834" y="743327"/>
                </a:moveTo>
                <a:cubicBezTo>
                  <a:pt x="7274038" y="744197"/>
                  <a:pt x="7280257" y="736112"/>
                  <a:pt x="7280133" y="725664"/>
                </a:cubicBezTo>
                <a:cubicBezTo>
                  <a:pt x="7280133" y="714842"/>
                  <a:pt x="7271053" y="706135"/>
                  <a:pt x="7260978" y="709369"/>
                </a:cubicBezTo>
                <a:cubicBezTo>
                  <a:pt x="7254012" y="711608"/>
                  <a:pt x="7248539" y="718698"/>
                  <a:pt x="7237842" y="727281"/>
                </a:cubicBezTo>
                <a:cubicBezTo>
                  <a:pt x="7250032" y="734993"/>
                  <a:pt x="7257122" y="742705"/>
                  <a:pt x="7264834" y="743451"/>
                </a:cubicBezTo>
                <a:close/>
                <a:moveTo>
                  <a:pt x="7175028" y="709245"/>
                </a:moveTo>
                <a:cubicBezTo>
                  <a:pt x="7165450" y="706135"/>
                  <a:pt x="7155499" y="715713"/>
                  <a:pt x="7155250" y="725539"/>
                </a:cubicBezTo>
                <a:cubicBezTo>
                  <a:pt x="7155001" y="735242"/>
                  <a:pt x="7164953" y="746187"/>
                  <a:pt x="7173908" y="743575"/>
                </a:cubicBezTo>
                <a:cubicBezTo>
                  <a:pt x="7180998" y="741585"/>
                  <a:pt x="7186595" y="734744"/>
                  <a:pt x="7197043" y="726908"/>
                </a:cubicBezTo>
                <a:cubicBezTo>
                  <a:pt x="7187093" y="718698"/>
                  <a:pt x="7181869" y="711484"/>
                  <a:pt x="7175028" y="709245"/>
                </a:cubicBezTo>
                <a:close/>
                <a:moveTo>
                  <a:pt x="7100894" y="723549"/>
                </a:moveTo>
                <a:cubicBezTo>
                  <a:pt x="7099277" y="713225"/>
                  <a:pt x="7092685" y="708250"/>
                  <a:pt x="7082361" y="708872"/>
                </a:cubicBezTo>
                <a:cubicBezTo>
                  <a:pt x="7072036" y="709494"/>
                  <a:pt x="7064449" y="716335"/>
                  <a:pt x="7066439" y="725664"/>
                </a:cubicBezTo>
                <a:cubicBezTo>
                  <a:pt x="7068056" y="733376"/>
                  <a:pt x="7076141" y="739719"/>
                  <a:pt x="7079748" y="744322"/>
                </a:cubicBezTo>
                <a:cubicBezTo>
                  <a:pt x="7094675" y="743451"/>
                  <a:pt x="7102511" y="733625"/>
                  <a:pt x="7100894" y="723425"/>
                </a:cubicBezTo>
                <a:close/>
                <a:moveTo>
                  <a:pt x="6980489" y="726037"/>
                </a:moveTo>
                <a:cubicBezTo>
                  <a:pt x="6978375" y="735988"/>
                  <a:pt x="6989320" y="746934"/>
                  <a:pt x="6998276" y="743451"/>
                </a:cubicBezTo>
                <a:cubicBezTo>
                  <a:pt x="7005117" y="740839"/>
                  <a:pt x="7012332" y="733251"/>
                  <a:pt x="7014570" y="726286"/>
                </a:cubicBezTo>
                <a:cubicBezTo>
                  <a:pt x="7017556" y="717206"/>
                  <a:pt x="7006610" y="708250"/>
                  <a:pt x="6990937" y="709121"/>
                </a:cubicBezTo>
                <a:cubicBezTo>
                  <a:pt x="6988325" y="712977"/>
                  <a:pt x="6981982" y="719071"/>
                  <a:pt x="6980364" y="726161"/>
                </a:cubicBezTo>
                <a:close/>
                <a:moveTo>
                  <a:pt x="6910086" y="709369"/>
                </a:moveTo>
                <a:cubicBezTo>
                  <a:pt x="6900011" y="705887"/>
                  <a:pt x="6890682" y="714469"/>
                  <a:pt x="6890434" y="725291"/>
                </a:cubicBezTo>
                <a:cubicBezTo>
                  <a:pt x="6890185" y="735615"/>
                  <a:pt x="6895907" y="744073"/>
                  <a:pt x="6905360" y="743327"/>
                </a:cubicBezTo>
                <a:cubicBezTo>
                  <a:pt x="6913196" y="742705"/>
                  <a:pt x="6920411" y="735242"/>
                  <a:pt x="6932725" y="728027"/>
                </a:cubicBezTo>
                <a:cubicBezTo>
                  <a:pt x="6922277" y="719071"/>
                  <a:pt x="6917052" y="711857"/>
                  <a:pt x="6910086" y="709494"/>
                </a:cubicBezTo>
                <a:close/>
                <a:moveTo>
                  <a:pt x="6815554" y="708872"/>
                </a:moveTo>
                <a:cubicBezTo>
                  <a:pt x="6805230" y="710489"/>
                  <a:pt x="6800255" y="717206"/>
                  <a:pt x="6801001" y="727405"/>
                </a:cubicBezTo>
                <a:cubicBezTo>
                  <a:pt x="6801747" y="737729"/>
                  <a:pt x="6808588" y="745317"/>
                  <a:pt x="6817917" y="743327"/>
                </a:cubicBezTo>
                <a:cubicBezTo>
                  <a:pt x="6825629" y="741710"/>
                  <a:pt x="6831973" y="733500"/>
                  <a:pt x="6836575" y="730017"/>
                </a:cubicBezTo>
                <a:cubicBezTo>
                  <a:pt x="6835580" y="715091"/>
                  <a:pt x="6825754" y="707255"/>
                  <a:pt x="6815554" y="708996"/>
                </a:cubicBezTo>
                <a:close/>
                <a:moveTo>
                  <a:pt x="6748262" y="726783"/>
                </a:moveTo>
                <a:cubicBezTo>
                  <a:pt x="6750873" y="716335"/>
                  <a:pt x="6741669" y="708126"/>
                  <a:pt x="6730723" y="708747"/>
                </a:cubicBezTo>
                <a:cubicBezTo>
                  <a:pt x="6720399" y="709369"/>
                  <a:pt x="6712563" y="715713"/>
                  <a:pt x="6714180" y="725166"/>
                </a:cubicBezTo>
                <a:cubicBezTo>
                  <a:pt x="6715548" y="732878"/>
                  <a:pt x="6723508" y="739471"/>
                  <a:pt x="6731967" y="751287"/>
                </a:cubicBezTo>
                <a:cubicBezTo>
                  <a:pt x="6739803" y="739844"/>
                  <a:pt x="6746520" y="733998"/>
                  <a:pt x="6748262" y="726783"/>
                </a:cubicBezTo>
                <a:close/>
                <a:moveTo>
                  <a:pt x="6642658" y="709245"/>
                </a:moveTo>
                <a:cubicBezTo>
                  <a:pt x="6632583" y="706757"/>
                  <a:pt x="6623503" y="716584"/>
                  <a:pt x="6624000" y="726659"/>
                </a:cubicBezTo>
                <a:cubicBezTo>
                  <a:pt x="6624498" y="736361"/>
                  <a:pt x="6635071" y="746809"/>
                  <a:pt x="6643778" y="743575"/>
                </a:cubicBezTo>
                <a:cubicBezTo>
                  <a:pt x="6650743" y="740963"/>
                  <a:pt x="6655967" y="733749"/>
                  <a:pt x="6665918" y="725042"/>
                </a:cubicBezTo>
                <a:cubicBezTo>
                  <a:pt x="6655470" y="717703"/>
                  <a:pt x="6649748" y="710986"/>
                  <a:pt x="6642783" y="709245"/>
                </a:cubicBezTo>
                <a:close/>
                <a:moveTo>
                  <a:pt x="6553723" y="709245"/>
                </a:moveTo>
                <a:cubicBezTo>
                  <a:pt x="6543896" y="706384"/>
                  <a:pt x="6534443" y="716086"/>
                  <a:pt x="6534443" y="726037"/>
                </a:cubicBezTo>
                <a:cubicBezTo>
                  <a:pt x="6534443" y="735739"/>
                  <a:pt x="6544891" y="746436"/>
                  <a:pt x="6553599" y="743575"/>
                </a:cubicBezTo>
                <a:cubicBezTo>
                  <a:pt x="6560564" y="741212"/>
                  <a:pt x="6566037" y="734246"/>
                  <a:pt x="6576237" y="726037"/>
                </a:cubicBezTo>
                <a:cubicBezTo>
                  <a:pt x="6566162" y="718201"/>
                  <a:pt x="6560564" y="711235"/>
                  <a:pt x="6553599" y="709245"/>
                </a:cubicBezTo>
                <a:close/>
                <a:moveTo>
                  <a:pt x="6445632" y="725788"/>
                </a:moveTo>
                <a:cubicBezTo>
                  <a:pt x="6447747" y="732754"/>
                  <a:pt x="6454837" y="740466"/>
                  <a:pt x="6461553" y="743327"/>
                </a:cubicBezTo>
                <a:cubicBezTo>
                  <a:pt x="6470385" y="746934"/>
                  <a:pt x="6481703" y="736361"/>
                  <a:pt x="6479714" y="726286"/>
                </a:cubicBezTo>
                <a:cubicBezTo>
                  <a:pt x="6478346" y="719196"/>
                  <a:pt x="6472002" y="712977"/>
                  <a:pt x="6469514" y="708996"/>
                </a:cubicBezTo>
                <a:cubicBezTo>
                  <a:pt x="6453966" y="707877"/>
                  <a:pt x="6442772" y="716584"/>
                  <a:pt x="6445632" y="725788"/>
                </a:cubicBezTo>
                <a:close/>
                <a:moveTo>
                  <a:pt x="6359682" y="725788"/>
                </a:moveTo>
                <a:cubicBezTo>
                  <a:pt x="6357443" y="735739"/>
                  <a:pt x="6368389" y="746685"/>
                  <a:pt x="6377220" y="743327"/>
                </a:cubicBezTo>
                <a:cubicBezTo>
                  <a:pt x="6384061" y="740714"/>
                  <a:pt x="6391400" y="733251"/>
                  <a:pt x="6393764" y="726410"/>
                </a:cubicBezTo>
                <a:cubicBezTo>
                  <a:pt x="6396873" y="717330"/>
                  <a:pt x="6386051" y="708250"/>
                  <a:pt x="6370379" y="708996"/>
                </a:cubicBezTo>
                <a:cubicBezTo>
                  <a:pt x="6367767" y="712852"/>
                  <a:pt x="6361299" y="718823"/>
                  <a:pt x="6359682" y="725788"/>
                </a:cubicBezTo>
                <a:close/>
                <a:moveTo>
                  <a:pt x="6270125" y="725913"/>
                </a:moveTo>
                <a:cubicBezTo>
                  <a:pt x="6268010" y="735863"/>
                  <a:pt x="6278956" y="746809"/>
                  <a:pt x="6287912" y="743327"/>
                </a:cubicBezTo>
                <a:cubicBezTo>
                  <a:pt x="6294753" y="740714"/>
                  <a:pt x="6301967" y="733127"/>
                  <a:pt x="6304206" y="726161"/>
                </a:cubicBezTo>
                <a:cubicBezTo>
                  <a:pt x="6307191" y="717081"/>
                  <a:pt x="6296245" y="708126"/>
                  <a:pt x="6280573" y="708996"/>
                </a:cubicBezTo>
                <a:cubicBezTo>
                  <a:pt x="6277961" y="712852"/>
                  <a:pt x="6271617" y="718947"/>
                  <a:pt x="6270000" y="726037"/>
                </a:cubicBezTo>
                <a:close/>
                <a:moveTo>
                  <a:pt x="6194747" y="708872"/>
                </a:moveTo>
                <a:cubicBezTo>
                  <a:pt x="6184423" y="710489"/>
                  <a:pt x="6179447" y="717206"/>
                  <a:pt x="6180194" y="727405"/>
                </a:cubicBezTo>
                <a:cubicBezTo>
                  <a:pt x="6180940" y="737729"/>
                  <a:pt x="6187782" y="745317"/>
                  <a:pt x="6197111" y="743327"/>
                </a:cubicBezTo>
                <a:cubicBezTo>
                  <a:pt x="6204822" y="741710"/>
                  <a:pt x="6211165" y="733500"/>
                  <a:pt x="6215768" y="730017"/>
                </a:cubicBezTo>
                <a:cubicBezTo>
                  <a:pt x="6214773" y="715091"/>
                  <a:pt x="6204946" y="707255"/>
                  <a:pt x="6194747" y="708996"/>
                </a:cubicBezTo>
                <a:close/>
                <a:moveTo>
                  <a:pt x="6127454" y="728027"/>
                </a:moveTo>
                <a:cubicBezTo>
                  <a:pt x="6130689" y="717828"/>
                  <a:pt x="6121981" y="708872"/>
                  <a:pt x="6111160" y="708747"/>
                </a:cubicBezTo>
                <a:cubicBezTo>
                  <a:pt x="6100712" y="708623"/>
                  <a:pt x="6092502" y="714718"/>
                  <a:pt x="6093497" y="724047"/>
                </a:cubicBezTo>
                <a:cubicBezTo>
                  <a:pt x="6094244" y="731759"/>
                  <a:pt x="6101956" y="738849"/>
                  <a:pt x="6109543" y="751163"/>
                </a:cubicBezTo>
                <a:cubicBezTo>
                  <a:pt x="6118125" y="740466"/>
                  <a:pt x="6125216" y="735117"/>
                  <a:pt x="6127454" y="728027"/>
                </a:cubicBezTo>
                <a:close/>
                <a:moveTo>
                  <a:pt x="6003691" y="725166"/>
                </a:moveTo>
                <a:cubicBezTo>
                  <a:pt x="6000955" y="734122"/>
                  <a:pt x="6011901" y="744073"/>
                  <a:pt x="6021478" y="744073"/>
                </a:cubicBezTo>
                <a:cubicBezTo>
                  <a:pt x="6031429" y="744073"/>
                  <a:pt x="6041006" y="734246"/>
                  <a:pt x="6038021" y="724544"/>
                </a:cubicBezTo>
                <a:cubicBezTo>
                  <a:pt x="6035907" y="717579"/>
                  <a:pt x="6028817" y="712230"/>
                  <a:pt x="6020732" y="702279"/>
                </a:cubicBezTo>
                <a:cubicBezTo>
                  <a:pt x="6012771" y="712603"/>
                  <a:pt x="6005806" y="718201"/>
                  <a:pt x="6003691" y="725166"/>
                </a:cubicBezTo>
                <a:close/>
                <a:moveTo>
                  <a:pt x="5931921" y="709245"/>
                </a:moveTo>
                <a:cubicBezTo>
                  <a:pt x="5921970" y="707006"/>
                  <a:pt x="5911024" y="717952"/>
                  <a:pt x="5914382" y="726783"/>
                </a:cubicBezTo>
                <a:cubicBezTo>
                  <a:pt x="5916995" y="733625"/>
                  <a:pt x="5924457" y="740963"/>
                  <a:pt x="5931299" y="743327"/>
                </a:cubicBezTo>
                <a:cubicBezTo>
                  <a:pt x="5940379" y="746436"/>
                  <a:pt x="5949459" y="735615"/>
                  <a:pt x="5948713" y="719942"/>
                </a:cubicBezTo>
                <a:cubicBezTo>
                  <a:pt x="5944857" y="717330"/>
                  <a:pt x="5938887" y="710862"/>
                  <a:pt x="5931921" y="709245"/>
                </a:cubicBezTo>
                <a:close/>
                <a:moveTo>
                  <a:pt x="5862389" y="724669"/>
                </a:moveTo>
                <a:cubicBezTo>
                  <a:pt x="5863633" y="715340"/>
                  <a:pt x="5855797" y="708996"/>
                  <a:pt x="5845349" y="708872"/>
                </a:cubicBezTo>
                <a:cubicBezTo>
                  <a:pt x="5834403" y="708623"/>
                  <a:pt x="5825571" y="717206"/>
                  <a:pt x="5828432" y="727530"/>
                </a:cubicBezTo>
                <a:cubicBezTo>
                  <a:pt x="5830422" y="734620"/>
                  <a:pt x="5837264" y="740217"/>
                  <a:pt x="5845473" y="751287"/>
                </a:cubicBezTo>
                <a:cubicBezTo>
                  <a:pt x="5853558" y="739222"/>
                  <a:pt x="5861394" y="732381"/>
                  <a:pt x="5862389" y="724669"/>
                </a:cubicBezTo>
                <a:close/>
                <a:moveTo>
                  <a:pt x="5738875" y="723798"/>
                </a:moveTo>
                <a:cubicBezTo>
                  <a:pt x="5735392" y="733251"/>
                  <a:pt x="5744721" y="743575"/>
                  <a:pt x="5754423" y="744197"/>
                </a:cubicBezTo>
                <a:cubicBezTo>
                  <a:pt x="5764001" y="744819"/>
                  <a:pt x="5775320" y="735242"/>
                  <a:pt x="5773081" y="726161"/>
                </a:cubicBezTo>
                <a:cubicBezTo>
                  <a:pt x="5771339" y="719071"/>
                  <a:pt x="5764747" y="713101"/>
                  <a:pt x="5757408" y="702404"/>
                </a:cubicBezTo>
                <a:cubicBezTo>
                  <a:pt x="5748826" y="712106"/>
                  <a:pt x="5741487" y="717081"/>
                  <a:pt x="5738875" y="723922"/>
                </a:cubicBezTo>
                <a:close/>
                <a:moveTo>
                  <a:pt x="5666856" y="709369"/>
                </a:moveTo>
                <a:cubicBezTo>
                  <a:pt x="5656407" y="706757"/>
                  <a:pt x="5648198" y="715962"/>
                  <a:pt x="5648820" y="726908"/>
                </a:cubicBezTo>
                <a:cubicBezTo>
                  <a:pt x="5649442" y="737232"/>
                  <a:pt x="5655786" y="745068"/>
                  <a:pt x="5665239" y="743451"/>
                </a:cubicBezTo>
                <a:cubicBezTo>
                  <a:pt x="5672951" y="742083"/>
                  <a:pt x="5679543" y="734122"/>
                  <a:pt x="5691360" y="725664"/>
                </a:cubicBezTo>
                <a:cubicBezTo>
                  <a:pt x="5679916" y="717828"/>
                  <a:pt x="5673946" y="711111"/>
                  <a:pt x="5666856" y="709369"/>
                </a:cubicBezTo>
                <a:close/>
                <a:moveTo>
                  <a:pt x="5573940" y="708996"/>
                </a:moveTo>
                <a:cubicBezTo>
                  <a:pt x="5563616" y="710613"/>
                  <a:pt x="5558641" y="717330"/>
                  <a:pt x="5559387" y="727530"/>
                </a:cubicBezTo>
                <a:cubicBezTo>
                  <a:pt x="5560133" y="737854"/>
                  <a:pt x="5566974" y="745441"/>
                  <a:pt x="5576303" y="743451"/>
                </a:cubicBezTo>
                <a:cubicBezTo>
                  <a:pt x="5584015" y="741834"/>
                  <a:pt x="5590359" y="733625"/>
                  <a:pt x="5594961" y="730142"/>
                </a:cubicBezTo>
                <a:cubicBezTo>
                  <a:pt x="5593966" y="715215"/>
                  <a:pt x="5584139" y="707379"/>
                  <a:pt x="5573940" y="709121"/>
                </a:cubicBezTo>
                <a:close/>
                <a:moveTo>
                  <a:pt x="5506647" y="726908"/>
                </a:moveTo>
                <a:cubicBezTo>
                  <a:pt x="5509260" y="716459"/>
                  <a:pt x="5500055" y="708250"/>
                  <a:pt x="5489109" y="708872"/>
                </a:cubicBezTo>
                <a:cubicBezTo>
                  <a:pt x="5478785" y="709494"/>
                  <a:pt x="5470949" y="715837"/>
                  <a:pt x="5472566" y="725291"/>
                </a:cubicBezTo>
                <a:cubicBezTo>
                  <a:pt x="5473934" y="733003"/>
                  <a:pt x="5481895" y="739595"/>
                  <a:pt x="5490353" y="751412"/>
                </a:cubicBezTo>
                <a:cubicBezTo>
                  <a:pt x="5498189" y="739968"/>
                  <a:pt x="5504906" y="733998"/>
                  <a:pt x="5506647" y="726908"/>
                </a:cubicBezTo>
                <a:close/>
                <a:moveTo>
                  <a:pt x="5400671" y="709369"/>
                </a:moveTo>
                <a:cubicBezTo>
                  <a:pt x="5390721" y="707006"/>
                  <a:pt x="5379650" y="717952"/>
                  <a:pt x="5383008" y="726908"/>
                </a:cubicBezTo>
                <a:cubicBezTo>
                  <a:pt x="5385621" y="733749"/>
                  <a:pt x="5392959" y="741088"/>
                  <a:pt x="5399925" y="743451"/>
                </a:cubicBezTo>
                <a:cubicBezTo>
                  <a:pt x="5409129" y="746561"/>
                  <a:pt x="5418085" y="735988"/>
                  <a:pt x="5417463" y="720066"/>
                </a:cubicBezTo>
                <a:cubicBezTo>
                  <a:pt x="5413607" y="717454"/>
                  <a:pt x="5407761" y="710986"/>
                  <a:pt x="5400671" y="709369"/>
                </a:cubicBezTo>
                <a:close/>
                <a:moveTo>
                  <a:pt x="5311487" y="709369"/>
                </a:moveTo>
                <a:cubicBezTo>
                  <a:pt x="5301412" y="706882"/>
                  <a:pt x="5292332" y="716708"/>
                  <a:pt x="5292829" y="726783"/>
                </a:cubicBezTo>
                <a:cubicBezTo>
                  <a:pt x="5293327" y="736485"/>
                  <a:pt x="5303899" y="746934"/>
                  <a:pt x="5312482" y="743700"/>
                </a:cubicBezTo>
                <a:cubicBezTo>
                  <a:pt x="5319448" y="741088"/>
                  <a:pt x="5324672" y="733873"/>
                  <a:pt x="5334623" y="725166"/>
                </a:cubicBezTo>
                <a:cubicBezTo>
                  <a:pt x="5324298" y="717828"/>
                  <a:pt x="5318453" y="711111"/>
                  <a:pt x="5311487" y="709369"/>
                </a:cubicBezTo>
                <a:close/>
                <a:moveTo>
                  <a:pt x="5241582" y="726286"/>
                </a:moveTo>
                <a:cubicBezTo>
                  <a:pt x="5243822" y="716957"/>
                  <a:pt x="5236358" y="709991"/>
                  <a:pt x="5226034" y="708996"/>
                </a:cubicBezTo>
                <a:cubicBezTo>
                  <a:pt x="5215835" y="708126"/>
                  <a:pt x="5207128" y="712977"/>
                  <a:pt x="5207874" y="723176"/>
                </a:cubicBezTo>
                <a:cubicBezTo>
                  <a:pt x="5208372" y="731012"/>
                  <a:pt x="5214840" y="738600"/>
                  <a:pt x="5221805" y="752282"/>
                </a:cubicBezTo>
                <a:cubicBezTo>
                  <a:pt x="5231507" y="740093"/>
                  <a:pt x="5239841" y="733873"/>
                  <a:pt x="5241582" y="726286"/>
                </a:cubicBezTo>
                <a:close/>
                <a:moveTo>
                  <a:pt x="5132248" y="708996"/>
                </a:moveTo>
                <a:cubicBezTo>
                  <a:pt x="5121924" y="710613"/>
                  <a:pt x="5116948" y="717206"/>
                  <a:pt x="5117570" y="727530"/>
                </a:cubicBezTo>
                <a:cubicBezTo>
                  <a:pt x="5118192" y="737854"/>
                  <a:pt x="5125033" y="745441"/>
                  <a:pt x="5134362" y="743451"/>
                </a:cubicBezTo>
                <a:cubicBezTo>
                  <a:pt x="5142074" y="741834"/>
                  <a:pt x="5148418" y="733749"/>
                  <a:pt x="5153020" y="730142"/>
                </a:cubicBezTo>
                <a:cubicBezTo>
                  <a:pt x="5152149" y="715215"/>
                  <a:pt x="5142323" y="707379"/>
                  <a:pt x="5132123" y="708996"/>
                </a:cubicBezTo>
                <a:close/>
                <a:moveTo>
                  <a:pt x="5046049" y="709369"/>
                </a:moveTo>
                <a:cubicBezTo>
                  <a:pt x="5035600" y="706757"/>
                  <a:pt x="5027391" y="715837"/>
                  <a:pt x="5027888" y="726783"/>
                </a:cubicBezTo>
                <a:cubicBezTo>
                  <a:pt x="5028386" y="737107"/>
                  <a:pt x="5034854" y="744944"/>
                  <a:pt x="5044183" y="743327"/>
                </a:cubicBezTo>
                <a:cubicBezTo>
                  <a:pt x="5051895" y="741958"/>
                  <a:pt x="5058487" y="733998"/>
                  <a:pt x="5070428" y="725664"/>
                </a:cubicBezTo>
                <a:cubicBezTo>
                  <a:pt x="5059109" y="717703"/>
                  <a:pt x="5053139" y="711111"/>
                  <a:pt x="5046049" y="709245"/>
                </a:cubicBezTo>
                <a:close/>
                <a:moveTo>
                  <a:pt x="4958855" y="709369"/>
                </a:moveTo>
                <a:cubicBezTo>
                  <a:pt x="4948904" y="707130"/>
                  <a:pt x="4937958" y="718076"/>
                  <a:pt x="4941316" y="726908"/>
                </a:cubicBezTo>
                <a:cubicBezTo>
                  <a:pt x="4943928" y="733749"/>
                  <a:pt x="4951392" y="741088"/>
                  <a:pt x="4958233" y="743451"/>
                </a:cubicBezTo>
                <a:cubicBezTo>
                  <a:pt x="4967313" y="746561"/>
                  <a:pt x="4976393" y="735739"/>
                  <a:pt x="4975646" y="720066"/>
                </a:cubicBezTo>
                <a:cubicBezTo>
                  <a:pt x="4971791" y="717454"/>
                  <a:pt x="4965820" y="710986"/>
                  <a:pt x="4958855" y="709369"/>
                </a:cubicBezTo>
                <a:close/>
                <a:moveTo>
                  <a:pt x="4851510" y="725913"/>
                </a:moveTo>
                <a:cubicBezTo>
                  <a:pt x="4849147" y="734993"/>
                  <a:pt x="4860341" y="744695"/>
                  <a:pt x="4869919" y="744197"/>
                </a:cubicBezTo>
                <a:cubicBezTo>
                  <a:pt x="4879621" y="743700"/>
                  <a:pt x="4889074" y="733376"/>
                  <a:pt x="4885592" y="723922"/>
                </a:cubicBezTo>
                <a:cubicBezTo>
                  <a:pt x="4883104" y="717081"/>
                  <a:pt x="4875890" y="711981"/>
                  <a:pt x="4867307" y="702279"/>
                </a:cubicBezTo>
                <a:cubicBezTo>
                  <a:pt x="4859844" y="712977"/>
                  <a:pt x="4853251" y="718823"/>
                  <a:pt x="4851386" y="725913"/>
                </a:cubicBezTo>
                <a:close/>
                <a:moveTo>
                  <a:pt x="4781730" y="709369"/>
                </a:moveTo>
                <a:cubicBezTo>
                  <a:pt x="4772277" y="705887"/>
                  <a:pt x="4761953" y="715215"/>
                  <a:pt x="4761331" y="724918"/>
                </a:cubicBezTo>
                <a:cubicBezTo>
                  <a:pt x="4760709" y="734495"/>
                  <a:pt x="4770287" y="745814"/>
                  <a:pt x="4779366" y="743575"/>
                </a:cubicBezTo>
                <a:cubicBezTo>
                  <a:pt x="4786457" y="741834"/>
                  <a:pt x="4792427" y="735242"/>
                  <a:pt x="4803124" y="727903"/>
                </a:cubicBezTo>
                <a:cubicBezTo>
                  <a:pt x="4793422" y="719320"/>
                  <a:pt x="4788447" y="711981"/>
                  <a:pt x="4781606" y="709369"/>
                </a:cubicBezTo>
                <a:close/>
                <a:moveTo>
                  <a:pt x="4676127" y="726037"/>
                </a:moveTo>
                <a:cubicBezTo>
                  <a:pt x="4674012" y="735988"/>
                  <a:pt x="4684958" y="746934"/>
                  <a:pt x="4693914" y="743451"/>
                </a:cubicBezTo>
                <a:cubicBezTo>
                  <a:pt x="4700755" y="740839"/>
                  <a:pt x="4707969" y="733251"/>
                  <a:pt x="4710208" y="726286"/>
                </a:cubicBezTo>
                <a:cubicBezTo>
                  <a:pt x="4713194" y="717206"/>
                  <a:pt x="4702248" y="708250"/>
                  <a:pt x="4686575" y="709121"/>
                </a:cubicBezTo>
                <a:cubicBezTo>
                  <a:pt x="4684088" y="712977"/>
                  <a:pt x="4677619" y="719071"/>
                  <a:pt x="4676002" y="726161"/>
                </a:cubicBezTo>
                <a:close/>
                <a:moveTo>
                  <a:pt x="4605352" y="709369"/>
                </a:moveTo>
                <a:cubicBezTo>
                  <a:pt x="4595152" y="706135"/>
                  <a:pt x="4586196" y="714842"/>
                  <a:pt x="4586072" y="725664"/>
                </a:cubicBezTo>
                <a:cubicBezTo>
                  <a:pt x="4585948" y="736112"/>
                  <a:pt x="4592042" y="744322"/>
                  <a:pt x="4601371" y="743327"/>
                </a:cubicBezTo>
                <a:cubicBezTo>
                  <a:pt x="4609083" y="742580"/>
                  <a:pt x="4616173" y="734868"/>
                  <a:pt x="4628487" y="727281"/>
                </a:cubicBezTo>
                <a:cubicBezTo>
                  <a:pt x="4617790" y="718698"/>
                  <a:pt x="4612442" y="711608"/>
                  <a:pt x="4605352" y="709369"/>
                </a:cubicBezTo>
                <a:close/>
                <a:moveTo>
                  <a:pt x="4511192" y="708872"/>
                </a:moveTo>
                <a:cubicBezTo>
                  <a:pt x="4500868" y="710489"/>
                  <a:pt x="4495893" y="717206"/>
                  <a:pt x="4496639" y="727405"/>
                </a:cubicBezTo>
                <a:cubicBezTo>
                  <a:pt x="4497385" y="737729"/>
                  <a:pt x="4504226" y="745317"/>
                  <a:pt x="4513555" y="743327"/>
                </a:cubicBezTo>
                <a:cubicBezTo>
                  <a:pt x="4521267" y="741710"/>
                  <a:pt x="4527611" y="733500"/>
                  <a:pt x="4532213" y="730017"/>
                </a:cubicBezTo>
                <a:cubicBezTo>
                  <a:pt x="4531218" y="715091"/>
                  <a:pt x="4521392" y="707255"/>
                  <a:pt x="4511192" y="708996"/>
                </a:cubicBezTo>
                <a:close/>
                <a:moveTo>
                  <a:pt x="4425615" y="709245"/>
                </a:moveTo>
                <a:cubicBezTo>
                  <a:pt x="4415291" y="706260"/>
                  <a:pt x="4406708" y="715215"/>
                  <a:pt x="4406957" y="726161"/>
                </a:cubicBezTo>
                <a:cubicBezTo>
                  <a:pt x="4407081" y="736610"/>
                  <a:pt x="4413425" y="744570"/>
                  <a:pt x="4422754" y="743327"/>
                </a:cubicBezTo>
                <a:cubicBezTo>
                  <a:pt x="4430466" y="742331"/>
                  <a:pt x="4437307" y="734495"/>
                  <a:pt x="4449372" y="726535"/>
                </a:cubicBezTo>
                <a:cubicBezTo>
                  <a:pt x="4438302" y="718201"/>
                  <a:pt x="4432705" y="711360"/>
                  <a:pt x="4425615" y="709369"/>
                </a:cubicBezTo>
                <a:close/>
                <a:moveTo>
                  <a:pt x="4320012" y="725166"/>
                </a:moveTo>
                <a:cubicBezTo>
                  <a:pt x="4317275" y="734122"/>
                  <a:pt x="4328221" y="744073"/>
                  <a:pt x="4337799" y="744073"/>
                </a:cubicBezTo>
                <a:cubicBezTo>
                  <a:pt x="4347750" y="744073"/>
                  <a:pt x="4357327" y="734246"/>
                  <a:pt x="4354342" y="724544"/>
                </a:cubicBezTo>
                <a:cubicBezTo>
                  <a:pt x="4352227" y="717579"/>
                  <a:pt x="4345138" y="712230"/>
                  <a:pt x="4337052" y="702279"/>
                </a:cubicBezTo>
                <a:cubicBezTo>
                  <a:pt x="4329092" y="712603"/>
                  <a:pt x="4322126" y="718201"/>
                  <a:pt x="4320012" y="725166"/>
                </a:cubicBezTo>
                <a:close/>
                <a:moveTo>
                  <a:pt x="4249734" y="709245"/>
                </a:moveTo>
                <a:cubicBezTo>
                  <a:pt x="4240157" y="706135"/>
                  <a:pt x="4230205" y="715713"/>
                  <a:pt x="4229957" y="725539"/>
                </a:cubicBezTo>
                <a:cubicBezTo>
                  <a:pt x="4229708" y="735242"/>
                  <a:pt x="4239659" y="746187"/>
                  <a:pt x="4248615" y="743575"/>
                </a:cubicBezTo>
                <a:cubicBezTo>
                  <a:pt x="4255705" y="741585"/>
                  <a:pt x="4261302" y="734744"/>
                  <a:pt x="4271750" y="726908"/>
                </a:cubicBezTo>
                <a:cubicBezTo>
                  <a:pt x="4261799" y="718698"/>
                  <a:pt x="4256575" y="711484"/>
                  <a:pt x="4249734" y="709245"/>
                </a:cubicBezTo>
                <a:close/>
                <a:moveTo>
                  <a:pt x="13292669" y="709245"/>
                </a:moveTo>
                <a:cubicBezTo>
                  <a:pt x="13282594" y="705762"/>
                  <a:pt x="13273390" y="714469"/>
                  <a:pt x="13273017" y="725166"/>
                </a:cubicBezTo>
                <a:cubicBezTo>
                  <a:pt x="13272768" y="735490"/>
                  <a:pt x="13278613" y="743948"/>
                  <a:pt x="13287942" y="743078"/>
                </a:cubicBezTo>
                <a:cubicBezTo>
                  <a:pt x="13295779" y="742456"/>
                  <a:pt x="13302994" y="734993"/>
                  <a:pt x="13315308" y="727654"/>
                </a:cubicBezTo>
                <a:cubicBezTo>
                  <a:pt x="13304858" y="718823"/>
                  <a:pt x="13299511" y="711608"/>
                  <a:pt x="13292544" y="709245"/>
                </a:cubicBezTo>
                <a:close/>
                <a:moveTo>
                  <a:pt x="4158684" y="709245"/>
                </a:moveTo>
                <a:cubicBezTo>
                  <a:pt x="4148733" y="706882"/>
                  <a:pt x="4137663" y="717828"/>
                  <a:pt x="4141021" y="726783"/>
                </a:cubicBezTo>
                <a:cubicBezTo>
                  <a:pt x="4143633" y="733625"/>
                  <a:pt x="4150972" y="740963"/>
                  <a:pt x="4157938" y="743327"/>
                </a:cubicBezTo>
                <a:cubicBezTo>
                  <a:pt x="4167142" y="746436"/>
                  <a:pt x="4176098" y="735863"/>
                  <a:pt x="4175476" y="719942"/>
                </a:cubicBezTo>
                <a:cubicBezTo>
                  <a:pt x="4171620" y="717330"/>
                  <a:pt x="4165774" y="710862"/>
                  <a:pt x="4158684" y="709245"/>
                </a:cubicBezTo>
                <a:close/>
                <a:moveTo>
                  <a:pt x="13220402" y="726783"/>
                </a:moveTo>
                <a:cubicBezTo>
                  <a:pt x="13223013" y="716335"/>
                  <a:pt x="13213809" y="708126"/>
                  <a:pt x="13202863" y="708747"/>
                </a:cubicBezTo>
                <a:cubicBezTo>
                  <a:pt x="13192540" y="709369"/>
                  <a:pt x="13184703" y="715713"/>
                  <a:pt x="13186320" y="725166"/>
                </a:cubicBezTo>
                <a:cubicBezTo>
                  <a:pt x="13187688" y="732878"/>
                  <a:pt x="13195649" y="739471"/>
                  <a:pt x="13204107" y="751287"/>
                </a:cubicBezTo>
                <a:cubicBezTo>
                  <a:pt x="13211943" y="739844"/>
                  <a:pt x="13218660" y="733998"/>
                  <a:pt x="13220402" y="726783"/>
                </a:cubicBezTo>
                <a:close/>
                <a:moveTo>
                  <a:pt x="4055071" y="724171"/>
                </a:moveTo>
                <a:cubicBezTo>
                  <a:pt x="4051837" y="733749"/>
                  <a:pt x="4061414" y="743824"/>
                  <a:pt x="4071241" y="744073"/>
                </a:cubicBezTo>
                <a:cubicBezTo>
                  <a:pt x="4080943" y="744322"/>
                  <a:pt x="4091889" y="734620"/>
                  <a:pt x="4089401" y="725539"/>
                </a:cubicBezTo>
                <a:cubicBezTo>
                  <a:pt x="4087411" y="718450"/>
                  <a:pt x="4080570" y="712728"/>
                  <a:pt x="4072983" y="702279"/>
                </a:cubicBezTo>
                <a:cubicBezTo>
                  <a:pt x="4064649" y="712106"/>
                  <a:pt x="4057434" y="717330"/>
                  <a:pt x="4055195" y="724171"/>
                </a:cubicBezTo>
                <a:close/>
                <a:moveTo>
                  <a:pt x="13130844" y="728649"/>
                </a:moveTo>
                <a:cubicBezTo>
                  <a:pt x="13134451" y="718698"/>
                  <a:pt x="13125868" y="709245"/>
                  <a:pt x="13115171" y="708747"/>
                </a:cubicBezTo>
                <a:cubicBezTo>
                  <a:pt x="13104847" y="708374"/>
                  <a:pt x="13096389" y="713972"/>
                  <a:pt x="13097011" y="723425"/>
                </a:cubicBezTo>
                <a:cubicBezTo>
                  <a:pt x="13097509" y="731261"/>
                  <a:pt x="13104847" y="738600"/>
                  <a:pt x="13112061" y="751038"/>
                </a:cubicBezTo>
                <a:cubicBezTo>
                  <a:pt x="13121018" y="740714"/>
                  <a:pt x="13128356" y="735490"/>
                  <a:pt x="13130844" y="728649"/>
                </a:cubicBezTo>
                <a:close/>
                <a:moveTo>
                  <a:pt x="3979818" y="708872"/>
                </a:moveTo>
                <a:cubicBezTo>
                  <a:pt x="3969494" y="710489"/>
                  <a:pt x="3964519" y="717081"/>
                  <a:pt x="3965140" y="727405"/>
                </a:cubicBezTo>
                <a:cubicBezTo>
                  <a:pt x="3965762" y="737729"/>
                  <a:pt x="3972604" y="745317"/>
                  <a:pt x="3981932" y="743327"/>
                </a:cubicBezTo>
                <a:cubicBezTo>
                  <a:pt x="3989644" y="741710"/>
                  <a:pt x="3995988" y="733625"/>
                  <a:pt x="4000590" y="730017"/>
                </a:cubicBezTo>
                <a:cubicBezTo>
                  <a:pt x="3999719" y="715091"/>
                  <a:pt x="3989893" y="707255"/>
                  <a:pt x="3979694" y="708872"/>
                </a:cubicBezTo>
                <a:close/>
                <a:moveTo>
                  <a:pt x="13026982" y="709369"/>
                </a:moveTo>
                <a:cubicBezTo>
                  <a:pt x="13017529" y="705887"/>
                  <a:pt x="13007205" y="715215"/>
                  <a:pt x="13006583" y="724918"/>
                </a:cubicBezTo>
                <a:cubicBezTo>
                  <a:pt x="13006085" y="734495"/>
                  <a:pt x="13015538" y="745814"/>
                  <a:pt x="13024620" y="743575"/>
                </a:cubicBezTo>
                <a:cubicBezTo>
                  <a:pt x="13031709" y="741834"/>
                  <a:pt x="13037679" y="735242"/>
                  <a:pt x="13048376" y="727903"/>
                </a:cubicBezTo>
                <a:cubicBezTo>
                  <a:pt x="13038675" y="719320"/>
                  <a:pt x="13033699" y="711857"/>
                  <a:pt x="13026858" y="709369"/>
                </a:cubicBezTo>
                <a:close/>
                <a:moveTo>
                  <a:pt x="3893743" y="709369"/>
                </a:moveTo>
                <a:cubicBezTo>
                  <a:pt x="3883295" y="706757"/>
                  <a:pt x="3875085" y="715837"/>
                  <a:pt x="3875583" y="726783"/>
                </a:cubicBezTo>
                <a:cubicBezTo>
                  <a:pt x="3876080" y="737107"/>
                  <a:pt x="3882549" y="744944"/>
                  <a:pt x="3891878" y="743327"/>
                </a:cubicBezTo>
                <a:cubicBezTo>
                  <a:pt x="3899589" y="741958"/>
                  <a:pt x="3906182" y="733998"/>
                  <a:pt x="3918123" y="725664"/>
                </a:cubicBezTo>
                <a:cubicBezTo>
                  <a:pt x="3906804" y="717703"/>
                  <a:pt x="3900833" y="711111"/>
                  <a:pt x="3893743" y="709369"/>
                </a:cubicBezTo>
                <a:close/>
                <a:moveTo>
                  <a:pt x="12865904" y="725913"/>
                </a:moveTo>
                <a:cubicBezTo>
                  <a:pt x="12868017" y="716584"/>
                  <a:pt x="12860430" y="709618"/>
                  <a:pt x="12850107" y="708872"/>
                </a:cubicBezTo>
                <a:cubicBezTo>
                  <a:pt x="12839906" y="708126"/>
                  <a:pt x="12833190" y="712977"/>
                  <a:pt x="12831449" y="723301"/>
                </a:cubicBezTo>
                <a:cubicBezTo>
                  <a:pt x="12829707" y="733376"/>
                  <a:pt x="12837544" y="743327"/>
                  <a:pt x="12852345" y="744446"/>
                </a:cubicBezTo>
                <a:cubicBezTo>
                  <a:pt x="12855952" y="739844"/>
                  <a:pt x="12864162" y="733500"/>
                  <a:pt x="12865779" y="725913"/>
                </a:cubicBezTo>
                <a:close/>
                <a:moveTo>
                  <a:pt x="3788762" y="724918"/>
                </a:moveTo>
                <a:cubicBezTo>
                  <a:pt x="3785901" y="733749"/>
                  <a:pt x="3796598" y="743948"/>
                  <a:pt x="3806300" y="744073"/>
                </a:cubicBezTo>
                <a:cubicBezTo>
                  <a:pt x="3816251" y="744073"/>
                  <a:pt x="3825953" y="734495"/>
                  <a:pt x="3823093" y="724793"/>
                </a:cubicBezTo>
                <a:cubicBezTo>
                  <a:pt x="3821102" y="717828"/>
                  <a:pt x="3814137" y="712355"/>
                  <a:pt x="3806176" y="702279"/>
                </a:cubicBezTo>
                <a:cubicBezTo>
                  <a:pt x="3797966" y="712479"/>
                  <a:pt x="3791001" y="717952"/>
                  <a:pt x="3788638" y="724918"/>
                </a:cubicBezTo>
                <a:close/>
                <a:moveTo>
                  <a:pt x="12756569" y="708872"/>
                </a:moveTo>
                <a:cubicBezTo>
                  <a:pt x="12746245" y="710489"/>
                  <a:pt x="12741269" y="717081"/>
                  <a:pt x="12741890" y="727405"/>
                </a:cubicBezTo>
                <a:cubicBezTo>
                  <a:pt x="12742513" y="737729"/>
                  <a:pt x="12749355" y="745317"/>
                  <a:pt x="12758684" y="743327"/>
                </a:cubicBezTo>
                <a:cubicBezTo>
                  <a:pt x="12766396" y="741710"/>
                  <a:pt x="12772739" y="733625"/>
                  <a:pt x="12777341" y="730017"/>
                </a:cubicBezTo>
                <a:cubicBezTo>
                  <a:pt x="12776470" y="715091"/>
                  <a:pt x="12766643" y="707255"/>
                  <a:pt x="12756444" y="708872"/>
                </a:cubicBezTo>
                <a:close/>
                <a:moveTo>
                  <a:pt x="3718733" y="709245"/>
                </a:moveTo>
                <a:cubicBezTo>
                  <a:pt x="3709156" y="706011"/>
                  <a:pt x="3699080" y="715340"/>
                  <a:pt x="3698707" y="725166"/>
                </a:cubicBezTo>
                <a:cubicBezTo>
                  <a:pt x="3698334" y="734868"/>
                  <a:pt x="3708036" y="745814"/>
                  <a:pt x="3717116" y="743451"/>
                </a:cubicBezTo>
                <a:cubicBezTo>
                  <a:pt x="3724206" y="741585"/>
                  <a:pt x="3730052" y="734868"/>
                  <a:pt x="3740625" y="727281"/>
                </a:cubicBezTo>
                <a:cubicBezTo>
                  <a:pt x="3730798" y="718823"/>
                  <a:pt x="3725699" y="711608"/>
                  <a:pt x="3718858" y="709245"/>
                </a:cubicBezTo>
                <a:close/>
                <a:moveTo>
                  <a:pt x="12686789" y="724296"/>
                </a:moveTo>
                <a:cubicBezTo>
                  <a:pt x="12687908" y="715091"/>
                  <a:pt x="12679947" y="708747"/>
                  <a:pt x="12669374" y="708747"/>
                </a:cubicBezTo>
                <a:cubicBezTo>
                  <a:pt x="12658553" y="708747"/>
                  <a:pt x="12649722" y="717454"/>
                  <a:pt x="12652707" y="727654"/>
                </a:cubicBezTo>
                <a:cubicBezTo>
                  <a:pt x="12654821" y="734620"/>
                  <a:pt x="12661787" y="740217"/>
                  <a:pt x="12670121" y="751163"/>
                </a:cubicBezTo>
                <a:cubicBezTo>
                  <a:pt x="12677958" y="739097"/>
                  <a:pt x="12685793" y="732132"/>
                  <a:pt x="12686664" y="724420"/>
                </a:cubicBezTo>
                <a:close/>
                <a:moveTo>
                  <a:pt x="3627807" y="709121"/>
                </a:moveTo>
                <a:cubicBezTo>
                  <a:pt x="3617732" y="706633"/>
                  <a:pt x="3608652" y="716459"/>
                  <a:pt x="3609150" y="726535"/>
                </a:cubicBezTo>
                <a:cubicBezTo>
                  <a:pt x="3609647" y="736237"/>
                  <a:pt x="3620220" y="746685"/>
                  <a:pt x="3628802" y="743451"/>
                </a:cubicBezTo>
                <a:cubicBezTo>
                  <a:pt x="3635768" y="740839"/>
                  <a:pt x="3640992" y="733625"/>
                  <a:pt x="3650943" y="724918"/>
                </a:cubicBezTo>
                <a:cubicBezTo>
                  <a:pt x="3640619" y="717579"/>
                  <a:pt x="3634773" y="710862"/>
                  <a:pt x="3627807" y="709121"/>
                </a:cubicBezTo>
                <a:close/>
                <a:moveTo>
                  <a:pt x="12565513" y="725913"/>
                </a:moveTo>
                <a:cubicBezTo>
                  <a:pt x="12567751" y="732878"/>
                  <a:pt x="12574966" y="740466"/>
                  <a:pt x="12581807" y="743202"/>
                </a:cubicBezTo>
                <a:cubicBezTo>
                  <a:pt x="12590639" y="746685"/>
                  <a:pt x="12601832" y="735863"/>
                  <a:pt x="12599719" y="725913"/>
                </a:cubicBezTo>
                <a:cubicBezTo>
                  <a:pt x="12598226" y="718823"/>
                  <a:pt x="12591883" y="712728"/>
                  <a:pt x="12589271" y="708872"/>
                </a:cubicBezTo>
                <a:cubicBezTo>
                  <a:pt x="12573723" y="707877"/>
                  <a:pt x="12562652" y="716957"/>
                  <a:pt x="12565637" y="725913"/>
                </a:cubicBezTo>
                <a:close/>
                <a:moveTo>
                  <a:pt x="3554669" y="723301"/>
                </a:moveTo>
                <a:cubicBezTo>
                  <a:pt x="3553052" y="712977"/>
                  <a:pt x="3546459" y="708001"/>
                  <a:pt x="3536136" y="708623"/>
                </a:cubicBezTo>
                <a:cubicBezTo>
                  <a:pt x="3525811" y="709245"/>
                  <a:pt x="3518224" y="716086"/>
                  <a:pt x="3520214" y="725415"/>
                </a:cubicBezTo>
                <a:cubicBezTo>
                  <a:pt x="3521831" y="733127"/>
                  <a:pt x="3529916" y="739471"/>
                  <a:pt x="3533524" y="744073"/>
                </a:cubicBezTo>
                <a:cubicBezTo>
                  <a:pt x="3548450" y="743202"/>
                  <a:pt x="3556286" y="733376"/>
                  <a:pt x="3554669" y="723176"/>
                </a:cubicBezTo>
                <a:close/>
                <a:moveTo>
                  <a:pt x="12475832" y="725664"/>
                </a:moveTo>
                <a:cubicBezTo>
                  <a:pt x="12473468" y="734744"/>
                  <a:pt x="12484663" y="744446"/>
                  <a:pt x="12494240" y="743948"/>
                </a:cubicBezTo>
                <a:cubicBezTo>
                  <a:pt x="12503941" y="743451"/>
                  <a:pt x="12513395" y="733127"/>
                  <a:pt x="12509913" y="723674"/>
                </a:cubicBezTo>
                <a:cubicBezTo>
                  <a:pt x="12507424" y="716832"/>
                  <a:pt x="12500211" y="711733"/>
                  <a:pt x="12491627" y="702031"/>
                </a:cubicBezTo>
                <a:cubicBezTo>
                  <a:pt x="12484164" y="712728"/>
                  <a:pt x="12477572" y="718574"/>
                  <a:pt x="12475707" y="725664"/>
                </a:cubicBezTo>
                <a:close/>
                <a:moveTo>
                  <a:pt x="3468345" y="724420"/>
                </a:moveTo>
                <a:cubicBezTo>
                  <a:pt x="3469589" y="715091"/>
                  <a:pt x="3461753" y="708747"/>
                  <a:pt x="3451305" y="708623"/>
                </a:cubicBezTo>
                <a:cubicBezTo>
                  <a:pt x="3440359" y="708374"/>
                  <a:pt x="3431527" y="716957"/>
                  <a:pt x="3434388" y="727281"/>
                </a:cubicBezTo>
                <a:cubicBezTo>
                  <a:pt x="3436378" y="734371"/>
                  <a:pt x="3443220" y="739968"/>
                  <a:pt x="3451429" y="751038"/>
                </a:cubicBezTo>
                <a:cubicBezTo>
                  <a:pt x="3459514" y="738973"/>
                  <a:pt x="3467351" y="732132"/>
                  <a:pt x="3468345" y="724420"/>
                </a:cubicBezTo>
                <a:close/>
                <a:moveTo>
                  <a:pt x="3363862" y="709121"/>
                </a:moveTo>
                <a:cubicBezTo>
                  <a:pt x="3353787" y="705638"/>
                  <a:pt x="3344458" y="714220"/>
                  <a:pt x="3344209" y="725042"/>
                </a:cubicBezTo>
                <a:cubicBezTo>
                  <a:pt x="3343960" y="735366"/>
                  <a:pt x="3349682" y="743824"/>
                  <a:pt x="3359135" y="743078"/>
                </a:cubicBezTo>
                <a:cubicBezTo>
                  <a:pt x="3366971" y="742456"/>
                  <a:pt x="3374186" y="734993"/>
                  <a:pt x="3386500" y="727778"/>
                </a:cubicBezTo>
                <a:cubicBezTo>
                  <a:pt x="3376052" y="718823"/>
                  <a:pt x="3370827" y="711608"/>
                  <a:pt x="3363862" y="709245"/>
                </a:cubicBezTo>
                <a:close/>
                <a:moveTo>
                  <a:pt x="3255149" y="724544"/>
                </a:moveTo>
                <a:cubicBezTo>
                  <a:pt x="3252288" y="734371"/>
                  <a:pt x="3261990" y="743824"/>
                  <a:pt x="3271941" y="743824"/>
                </a:cubicBezTo>
                <a:cubicBezTo>
                  <a:pt x="3281643" y="743824"/>
                  <a:pt x="3292340" y="733376"/>
                  <a:pt x="3289479" y="724669"/>
                </a:cubicBezTo>
                <a:cubicBezTo>
                  <a:pt x="3287116" y="717703"/>
                  <a:pt x="3280150" y="712230"/>
                  <a:pt x="3271941" y="702031"/>
                </a:cubicBezTo>
                <a:cubicBezTo>
                  <a:pt x="3264105" y="712230"/>
                  <a:pt x="3257139" y="717703"/>
                  <a:pt x="3255149" y="724669"/>
                </a:cubicBezTo>
                <a:close/>
                <a:moveTo>
                  <a:pt x="3202036" y="727156"/>
                </a:moveTo>
                <a:cubicBezTo>
                  <a:pt x="3205022" y="716832"/>
                  <a:pt x="3196066" y="708250"/>
                  <a:pt x="3185120" y="708499"/>
                </a:cubicBezTo>
                <a:cubicBezTo>
                  <a:pt x="3174672" y="708623"/>
                  <a:pt x="3166711" y="714967"/>
                  <a:pt x="3167955" y="724296"/>
                </a:cubicBezTo>
                <a:cubicBezTo>
                  <a:pt x="3168950" y="732007"/>
                  <a:pt x="3176786" y="738849"/>
                  <a:pt x="3184747" y="750914"/>
                </a:cubicBezTo>
                <a:cubicBezTo>
                  <a:pt x="3192957" y="739844"/>
                  <a:pt x="3199922" y="734246"/>
                  <a:pt x="3201912" y="727156"/>
                </a:cubicBezTo>
                <a:close/>
                <a:moveTo>
                  <a:pt x="3112479" y="727654"/>
                </a:moveTo>
                <a:cubicBezTo>
                  <a:pt x="3115713" y="717454"/>
                  <a:pt x="3107006" y="708499"/>
                  <a:pt x="3096185" y="708374"/>
                </a:cubicBezTo>
                <a:cubicBezTo>
                  <a:pt x="3085737" y="708250"/>
                  <a:pt x="3077527" y="714345"/>
                  <a:pt x="3078522" y="723674"/>
                </a:cubicBezTo>
                <a:cubicBezTo>
                  <a:pt x="3079268" y="731386"/>
                  <a:pt x="3086980" y="738476"/>
                  <a:pt x="3094568" y="750790"/>
                </a:cubicBezTo>
                <a:cubicBezTo>
                  <a:pt x="3103150" y="740093"/>
                  <a:pt x="3110240" y="734744"/>
                  <a:pt x="3112479" y="727654"/>
                </a:cubicBezTo>
                <a:close/>
                <a:moveTo>
                  <a:pt x="3006503" y="708872"/>
                </a:moveTo>
                <a:cubicBezTo>
                  <a:pt x="2996552" y="706633"/>
                  <a:pt x="2985606" y="717579"/>
                  <a:pt x="2988964" y="726410"/>
                </a:cubicBezTo>
                <a:cubicBezTo>
                  <a:pt x="2991577" y="733251"/>
                  <a:pt x="2999040" y="740590"/>
                  <a:pt x="3005881" y="742953"/>
                </a:cubicBezTo>
                <a:cubicBezTo>
                  <a:pt x="3014961" y="746063"/>
                  <a:pt x="3024041" y="735242"/>
                  <a:pt x="3023295" y="719569"/>
                </a:cubicBezTo>
                <a:cubicBezTo>
                  <a:pt x="3019439" y="716957"/>
                  <a:pt x="3013468" y="710489"/>
                  <a:pt x="3006503" y="708872"/>
                </a:cubicBezTo>
                <a:close/>
                <a:moveTo>
                  <a:pt x="2902890" y="725415"/>
                </a:moveTo>
                <a:cubicBezTo>
                  <a:pt x="2900651" y="735366"/>
                  <a:pt x="2911597" y="746312"/>
                  <a:pt x="2920428" y="742953"/>
                </a:cubicBezTo>
                <a:cubicBezTo>
                  <a:pt x="2927269" y="740341"/>
                  <a:pt x="2934608" y="732878"/>
                  <a:pt x="2936971" y="726037"/>
                </a:cubicBezTo>
                <a:cubicBezTo>
                  <a:pt x="2940081" y="716957"/>
                  <a:pt x="2929260" y="707877"/>
                  <a:pt x="2913587" y="708623"/>
                </a:cubicBezTo>
                <a:cubicBezTo>
                  <a:pt x="2910975" y="712479"/>
                  <a:pt x="2904507" y="718450"/>
                  <a:pt x="2902890" y="725415"/>
                </a:cubicBezTo>
                <a:close/>
                <a:moveTo>
                  <a:pt x="2830747" y="708872"/>
                </a:moveTo>
                <a:cubicBezTo>
                  <a:pt x="2820298" y="706384"/>
                  <a:pt x="2812213" y="715713"/>
                  <a:pt x="2812959" y="726659"/>
                </a:cubicBezTo>
                <a:cubicBezTo>
                  <a:pt x="2813706" y="736983"/>
                  <a:pt x="2820174" y="744695"/>
                  <a:pt x="2829503" y="742953"/>
                </a:cubicBezTo>
                <a:cubicBezTo>
                  <a:pt x="2837215" y="741461"/>
                  <a:pt x="2843682" y="733500"/>
                  <a:pt x="2855375" y="724918"/>
                </a:cubicBezTo>
                <a:cubicBezTo>
                  <a:pt x="2843931" y="717206"/>
                  <a:pt x="2837836" y="710613"/>
                  <a:pt x="2830747" y="708996"/>
                </a:cubicBezTo>
                <a:close/>
                <a:moveTo>
                  <a:pt x="2757857" y="725166"/>
                </a:moveTo>
                <a:cubicBezTo>
                  <a:pt x="2759722" y="715837"/>
                  <a:pt x="2752135" y="708996"/>
                  <a:pt x="2741811" y="708499"/>
                </a:cubicBezTo>
                <a:cubicBezTo>
                  <a:pt x="2731487" y="707877"/>
                  <a:pt x="2725019" y="712977"/>
                  <a:pt x="2723402" y="723301"/>
                </a:cubicBezTo>
                <a:cubicBezTo>
                  <a:pt x="2721909" y="733376"/>
                  <a:pt x="2729870" y="743202"/>
                  <a:pt x="2744672" y="744073"/>
                </a:cubicBezTo>
                <a:cubicBezTo>
                  <a:pt x="2748155" y="739346"/>
                  <a:pt x="2756240" y="733003"/>
                  <a:pt x="2757857" y="725291"/>
                </a:cubicBezTo>
                <a:close/>
                <a:moveTo>
                  <a:pt x="2668299" y="724171"/>
                </a:moveTo>
                <a:cubicBezTo>
                  <a:pt x="2669543" y="714842"/>
                  <a:pt x="2661707" y="708499"/>
                  <a:pt x="2651259" y="708374"/>
                </a:cubicBezTo>
                <a:cubicBezTo>
                  <a:pt x="2640313" y="708126"/>
                  <a:pt x="2631481" y="716708"/>
                  <a:pt x="2634342" y="727032"/>
                </a:cubicBezTo>
                <a:cubicBezTo>
                  <a:pt x="2636332" y="734122"/>
                  <a:pt x="2643173" y="739719"/>
                  <a:pt x="2651383" y="750790"/>
                </a:cubicBezTo>
                <a:cubicBezTo>
                  <a:pt x="2659468" y="738724"/>
                  <a:pt x="2667304" y="731883"/>
                  <a:pt x="2668299" y="724171"/>
                </a:cubicBezTo>
                <a:close/>
                <a:moveTo>
                  <a:pt x="2566179" y="708747"/>
                </a:moveTo>
                <a:cubicBezTo>
                  <a:pt x="2556601" y="705513"/>
                  <a:pt x="2546526" y="715091"/>
                  <a:pt x="2546277" y="724918"/>
                </a:cubicBezTo>
                <a:cubicBezTo>
                  <a:pt x="2546029" y="734620"/>
                  <a:pt x="2555731" y="745566"/>
                  <a:pt x="2564811" y="743078"/>
                </a:cubicBezTo>
                <a:cubicBezTo>
                  <a:pt x="2571901" y="741088"/>
                  <a:pt x="2577622" y="734246"/>
                  <a:pt x="2588071" y="726659"/>
                </a:cubicBezTo>
                <a:cubicBezTo>
                  <a:pt x="2578244" y="718325"/>
                  <a:pt x="2573020" y="711111"/>
                  <a:pt x="2566179" y="708872"/>
                </a:cubicBezTo>
                <a:close/>
                <a:moveTo>
                  <a:pt x="2476000" y="708747"/>
                </a:moveTo>
                <a:cubicBezTo>
                  <a:pt x="2466173" y="705887"/>
                  <a:pt x="2456720" y="715589"/>
                  <a:pt x="2456844" y="725539"/>
                </a:cubicBezTo>
                <a:cubicBezTo>
                  <a:pt x="2456844" y="735242"/>
                  <a:pt x="2467293" y="745939"/>
                  <a:pt x="2476000" y="743078"/>
                </a:cubicBezTo>
                <a:cubicBezTo>
                  <a:pt x="2482965" y="740714"/>
                  <a:pt x="2488438" y="733749"/>
                  <a:pt x="2498638" y="725539"/>
                </a:cubicBezTo>
                <a:cubicBezTo>
                  <a:pt x="2488563" y="717703"/>
                  <a:pt x="2482965" y="710738"/>
                  <a:pt x="2476000" y="708747"/>
                </a:cubicBezTo>
                <a:close/>
                <a:moveTo>
                  <a:pt x="2367660" y="724420"/>
                </a:moveTo>
                <a:cubicBezTo>
                  <a:pt x="2364799" y="733251"/>
                  <a:pt x="2375496" y="743451"/>
                  <a:pt x="2385198" y="743575"/>
                </a:cubicBezTo>
                <a:cubicBezTo>
                  <a:pt x="2395149" y="743575"/>
                  <a:pt x="2404851" y="733998"/>
                  <a:pt x="2401990" y="724296"/>
                </a:cubicBezTo>
                <a:cubicBezTo>
                  <a:pt x="2400000" y="717330"/>
                  <a:pt x="2393035" y="711857"/>
                  <a:pt x="2385074" y="701782"/>
                </a:cubicBezTo>
                <a:cubicBezTo>
                  <a:pt x="2376864" y="711981"/>
                  <a:pt x="2369899" y="717454"/>
                  <a:pt x="2367536" y="724420"/>
                </a:cubicBezTo>
                <a:close/>
                <a:moveTo>
                  <a:pt x="2315916" y="724420"/>
                </a:moveTo>
                <a:cubicBezTo>
                  <a:pt x="2317408" y="715091"/>
                  <a:pt x="2309572" y="708623"/>
                  <a:pt x="2299124" y="708250"/>
                </a:cubicBezTo>
                <a:cubicBezTo>
                  <a:pt x="2288178" y="707877"/>
                  <a:pt x="2279098" y="716086"/>
                  <a:pt x="2281834" y="726535"/>
                </a:cubicBezTo>
                <a:cubicBezTo>
                  <a:pt x="2283700" y="733625"/>
                  <a:pt x="2290417" y="739471"/>
                  <a:pt x="2298502" y="750665"/>
                </a:cubicBezTo>
                <a:cubicBezTo>
                  <a:pt x="2306711" y="738724"/>
                  <a:pt x="2314672" y="732007"/>
                  <a:pt x="2315916" y="724296"/>
                </a:cubicBezTo>
                <a:close/>
                <a:moveTo>
                  <a:pt x="2226358" y="725042"/>
                </a:moveTo>
                <a:cubicBezTo>
                  <a:pt x="2228224" y="715713"/>
                  <a:pt x="2220637" y="708872"/>
                  <a:pt x="2210313" y="708374"/>
                </a:cubicBezTo>
                <a:cubicBezTo>
                  <a:pt x="2199989" y="707752"/>
                  <a:pt x="2193521" y="712852"/>
                  <a:pt x="2191904" y="723176"/>
                </a:cubicBezTo>
                <a:cubicBezTo>
                  <a:pt x="2190411" y="733251"/>
                  <a:pt x="2198372" y="743078"/>
                  <a:pt x="2213174" y="743948"/>
                </a:cubicBezTo>
                <a:cubicBezTo>
                  <a:pt x="2216656" y="739222"/>
                  <a:pt x="2224741" y="732878"/>
                  <a:pt x="2226358" y="725166"/>
                </a:cubicBezTo>
                <a:close/>
                <a:moveTo>
                  <a:pt x="2121501" y="708747"/>
                </a:moveTo>
                <a:cubicBezTo>
                  <a:pt x="2111302" y="705513"/>
                  <a:pt x="2102346" y="714220"/>
                  <a:pt x="2102222" y="725042"/>
                </a:cubicBezTo>
                <a:cubicBezTo>
                  <a:pt x="2102097" y="735490"/>
                  <a:pt x="2108192" y="743700"/>
                  <a:pt x="2117521" y="742705"/>
                </a:cubicBezTo>
                <a:cubicBezTo>
                  <a:pt x="2125233" y="741958"/>
                  <a:pt x="2132323" y="734246"/>
                  <a:pt x="2144637" y="726659"/>
                </a:cubicBezTo>
                <a:cubicBezTo>
                  <a:pt x="2133940" y="718076"/>
                  <a:pt x="2128592" y="710986"/>
                  <a:pt x="2121501" y="708747"/>
                </a:cubicBezTo>
                <a:close/>
                <a:moveTo>
                  <a:pt x="2015401" y="725291"/>
                </a:moveTo>
                <a:cubicBezTo>
                  <a:pt x="2013037" y="734371"/>
                  <a:pt x="2024232" y="744073"/>
                  <a:pt x="2033810" y="743575"/>
                </a:cubicBezTo>
                <a:cubicBezTo>
                  <a:pt x="2043512" y="743078"/>
                  <a:pt x="2052965" y="732754"/>
                  <a:pt x="2049482" y="723301"/>
                </a:cubicBezTo>
                <a:cubicBezTo>
                  <a:pt x="2046995" y="716459"/>
                  <a:pt x="2039780" y="711360"/>
                  <a:pt x="2031198" y="701658"/>
                </a:cubicBezTo>
                <a:cubicBezTo>
                  <a:pt x="2023735" y="712355"/>
                  <a:pt x="2017142" y="718201"/>
                  <a:pt x="2015276" y="725291"/>
                </a:cubicBezTo>
                <a:close/>
                <a:moveTo>
                  <a:pt x="1960049" y="727405"/>
                </a:moveTo>
                <a:cubicBezTo>
                  <a:pt x="1963283" y="717206"/>
                  <a:pt x="1954576" y="708250"/>
                  <a:pt x="1943755" y="708126"/>
                </a:cubicBezTo>
                <a:cubicBezTo>
                  <a:pt x="1933307" y="708001"/>
                  <a:pt x="1925097" y="714096"/>
                  <a:pt x="1926092" y="723425"/>
                </a:cubicBezTo>
                <a:cubicBezTo>
                  <a:pt x="1926838" y="731137"/>
                  <a:pt x="1934550" y="738227"/>
                  <a:pt x="1942138" y="750541"/>
                </a:cubicBezTo>
                <a:cubicBezTo>
                  <a:pt x="1950720" y="739844"/>
                  <a:pt x="1957811" y="734495"/>
                  <a:pt x="1960049" y="727405"/>
                </a:cubicBezTo>
                <a:close/>
                <a:moveTo>
                  <a:pt x="1836410" y="725166"/>
                </a:moveTo>
                <a:cubicBezTo>
                  <a:pt x="1838525" y="732132"/>
                  <a:pt x="1845615" y="739844"/>
                  <a:pt x="1852332" y="742705"/>
                </a:cubicBezTo>
                <a:cubicBezTo>
                  <a:pt x="1861163" y="746312"/>
                  <a:pt x="1872482" y="735739"/>
                  <a:pt x="1870492" y="725664"/>
                </a:cubicBezTo>
                <a:cubicBezTo>
                  <a:pt x="1869124" y="718574"/>
                  <a:pt x="1862780" y="712355"/>
                  <a:pt x="1860292" y="708374"/>
                </a:cubicBezTo>
                <a:cubicBezTo>
                  <a:pt x="1844744" y="707255"/>
                  <a:pt x="1833550" y="715962"/>
                  <a:pt x="1836410" y="725166"/>
                </a:cubicBezTo>
                <a:close/>
                <a:moveTo>
                  <a:pt x="1766257" y="708623"/>
                </a:moveTo>
                <a:cubicBezTo>
                  <a:pt x="1756804" y="705389"/>
                  <a:pt x="1746604" y="714718"/>
                  <a:pt x="1746231" y="724544"/>
                </a:cubicBezTo>
                <a:cubicBezTo>
                  <a:pt x="1745858" y="734246"/>
                  <a:pt x="1755560" y="745192"/>
                  <a:pt x="1764640" y="742829"/>
                </a:cubicBezTo>
                <a:cubicBezTo>
                  <a:pt x="1771730" y="740963"/>
                  <a:pt x="1777576" y="734246"/>
                  <a:pt x="1788149" y="726659"/>
                </a:cubicBezTo>
                <a:cubicBezTo>
                  <a:pt x="1778322" y="718201"/>
                  <a:pt x="1773223" y="710986"/>
                  <a:pt x="1766382" y="708623"/>
                </a:cubicBezTo>
                <a:close/>
                <a:moveTo>
                  <a:pt x="1679685" y="708623"/>
                </a:moveTo>
                <a:cubicBezTo>
                  <a:pt x="1669485" y="705389"/>
                  <a:pt x="1660530" y="714096"/>
                  <a:pt x="1660405" y="724918"/>
                </a:cubicBezTo>
                <a:cubicBezTo>
                  <a:pt x="1660281" y="735366"/>
                  <a:pt x="1666376" y="743575"/>
                  <a:pt x="1675705" y="742580"/>
                </a:cubicBezTo>
                <a:cubicBezTo>
                  <a:pt x="1683416" y="741834"/>
                  <a:pt x="1690506" y="734122"/>
                  <a:pt x="1702821" y="726535"/>
                </a:cubicBezTo>
                <a:cubicBezTo>
                  <a:pt x="1692124" y="717952"/>
                  <a:pt x="1686775" y="710862"/>
                  <a:pt x="1679685" y="708623"/>
                </a:cubicBezTo>
                <a:close/>
                <a:moveTo>
                  <a:pt x="1590501" y="708623"/>
                </a:moveTo>
                <a:cubicBezTo>
                  <a:pt x="1580425" y="705140"/>
                  <a:pt x="1571221" y="713847"/>
                  <a:pt x="1570848" y="724544"/>
                </a:cubicBezTo>
                <a:cubicBezTo>
                  <a:pt x="1570599" y="734868"/>
                  <a:pt x="1576445" y="743327"/>
                  <a:pt x="1585774" y="742456"/>
                </a:cubicBezTo>
                <a:cubicBezTo>
                  <a:pt x="1593610" y="741834"/>
                  <a:pt x="1600825" y="734371"/>
                  <a:pt x="1613139" y="727032"/>
                </a:cubicBezTo>
                <a:cubicBezTo>
                  <a:pt x="1602690" y="718201"/>
                  <a:pt x="1597342" y="710986"/>
                  <a:pt x="1590376" y="708623"/>
                </a:cubicBezTo>
                <a:close/>
                <a:moveTo>
                  <a:pt x="1501068" y="708623"/>
                </a:moveTo>
                <a:cubicBezTo>
                  <a:pt x="1490992" y="705140"/>
                  <a:pt x="1481663" y="713723"/>
                  <a:pt x="1481415" y="724420"/>
                </a:cubicBezTo>
                <a:cubicBezTo>
                  <a:pt x="1481166" y="734744"/>
                  <a:pt x="1486888" y="743202"/>
                  <a:pt x="1496341" y="742456"/>
                </a:cubicBezTo>
                <a:cubicBezTo>
                  <a:pt x="1504177" y="741834"/>
                  <a:pt x="1511392" y="734371"/>
                  <a:pt x="1523706" y="727156"/>
                </a:cubicBezTo>
                <a:cubicBezTo>
                  <a:pt x="1513257" y="718325"/>
                  <a:pt x="1508033" y="710986"/>
                  <a:pt x="1501068" y="708623"/>
                </a:cubicBezTo>
                <a:close/>
                <a:moveTo>
                  <a:pt x="1413749" y="708623"/>
                </a:moveTo>
                <a:cubicBezTo>
                  <a:pt x="1404171" y="705513"/>
                  <a:pt x="1394221" y="715091"/>
                  <a:pt x="1393972" y="724918"/>
                </a:cubicBezTo>
                <a:cubicBezTo>
                  <a:pt x="1393723" y="734620"/>
                  <a:pt x="1403674" y="745566"/>
                  <a:pt x="1412630" y="742953"/>
                </a:cubicBezTo>
                <a:cubicBezTo>
                  <a:pt x="1419720" y="740963"/>
                  <a:pt x="1425317" y="734122"/>
                  <a:pt x="1435765" y="726286"/>
                </a:cubicBezTo>
                <a:cubicBezTo>
                  <a:pt x="1425815" y="718076"/>
                  <a:pt x="1420590" y="710862"/>
                  <a:pt x="1413749" y="708623"/>
                </a:cubicBezTo>
                <a:close/>
                <a:moveTo>
                  <a:pt x="2722" y="2971689"/>
                </a:moveTo>
                <a:cubicBezTo>
                  <a:pt x="31828" y="2952783"/>
                  <a:pt x="32077" y="2935866"/>
                  <a:pt x="2722" y="2913726"/>
                </a:cubicBezTo>
                <a:lnTo>
                  <a:pt x="2722" y="2971689"/>
                </a:lnTo>
                <a:close/>
                <a:moveTo>
                  <a:pt x="2473" y="2826034"/>
                </a:moveTo>
                <a:lnTo>
                  <a:pt x="2473" y="2881510"/>
                </a:lnTo>
                <a:cubicBezTo>
                  <a:pt x="31704" y="2863225"/>
                  <a:pt x="31580" y="2844443"/>
                  <a:pt x="2473" y="2826034"/>
                </a:cubicBezTo>
                <a:close/>
                <a:moveTo>
                  <a:pt x="1324316" y="708623"/>
                </a:moveTo>
                <a:cubicBezTo>
                  <a:pt x="1314738" y="705389"/>
                  <a:pt x="1304663" y="714967"/>
                  <a:pt x="1304414" y="724793"/>
                </a:cubicBezTo>
                <a:cubicBezTo>
                  <a:pt x="1304166" y="734495"/>
                  <a:pt x="1313868" y="745441"/>
                  <a:pt x="1322948" y="742953"/>
                </a:cubicBezTo>
                <a:cubicBezTo>
                  <a:pt x="1330038" y="740963"/>
                  <a:pt x="1335760" y="734122"/>
                  <a:pt x="1346208" y="726535"/>
                </a:cubicBezTo>
                <a:cubicBezTo>
                  <a:pt x="1336381" y="718201"/>
                  <a:pt x="1331157" y="710986"/>
                  <a:pt x="1324316" y="708747"/>
                </a:cubicBezTo>
                <a:close/>
                <a:moveTo>
                  <a:pt x="1215479" y="725166"/>
                </a:moveTo>
                <a:cubicBezTo>
                  <a:pt x="1213116" y="734246"/>
                  <a:pt x="1224310" y="743948"/>
                  <a:pt x="1233888" y="743451"/>
                </a:cubicBezTo>
                <a:cubicBezTo>
                  <a:pt x="1243590" y="742953"/>
                  <a:pt x="1253043" y="732629"/>
                  <a:pt x="1249561" y="723176"/>
                </a:cubicBezTo>
                <a:cubicBezTo>
                  <a:pt x="1247073" y="716335"/>
                  <a:pt x="1239859" y="711235"/>
                  <a:pt x="1231276" y="701533"/>
                </a:cubicBezTo>
                <a:cubicBezTo>
                  <a:pt x="1223813" y="712230"/>
                  <a:pt x="1217220" y="718076"/>
                  <a:pt x="1215355" y="725166"/>
                </a:cubicBezTo>
                <a:close/>
                <a:moveTo>
                  <a:pt x="1148808" y="708623"/>
                </a:moveTo>
                <a:cubicBezTo>
                  <a:pt x="1138733" y="705140"/>
                  <a:pt x="1129529" y="713847"/>
                  <a:pt x="1129156" y="724544"/>
                </a:cubicBezTo>
                <a:cubicBezTo>
                  <a:pt x="1128907" y="734868"/>
                  <a:pt x="1134753" y="743327"/>
                  <a:pt x="1144082" y="742456"/>
                </a:cubicBezTo>
                <a:cubicBezTo>
                  <a:pt x="1151918" y="741834"/>
                  <a:pt x="1159132" y="734371"/>
                  <a:pt x="1171447" y="727032"/>
                </a:cubicBezTo>
                <a:cubicBezTo>
                  <a:pt x="1160998" y="718201"/>
                  <a:pt x="1155650" y="710986"/>
                  <a:pt x="1148684" y="708623"/>
                </a:cubicBezTo>
                <a:close/>
                <a:moveTo>
                  <a:pt x="1040096" y="724047"/>
                </a:moveTo>
                <a:cubicBezTo>
                  <a:pt x="1037235" y="733873"/>
                  <a:pt x="1046937" y="743327"/>
                  <a:pt x="1056888" y="743327"/>
                </a:cubicBezTo>
                <a:cubicBezTo>
                  <a:pt x="1066590" y="743327"/>
                  <a:pt x="1077287" y="732878"/>
                  <a:pt x="1074426" y="724171"/>
                </a:cubicBezTo>
                <a:cubicBezTo>
                  <a:pt x="1072063" y="717206"/>
                  <a:pt x="1065097" y="711733"/>
                  <a:pt x="1056888" y="701533"/>
                </a:cubicBezTo>
                <a:cubicBezTo>
                  <a:pt x="1049051" y="711733"/>
                  <a:pt x="1042086" y="717206"/>
                  <a:pt x="1040096" y="724171"/>
                </a:cubicBezTo>
                <a:close/>
                <a:moveTo>
                  <a:pt x="950538" y="724669"/>
                </a:moveTo>
                <a:cubicBezTo>
                  <a:pt x="948051" y="734744"/>
                  <a:pt x="957877" y="743824"/>
                  <a:pt x="967952" y="743327"/>
                </a:cubicBezTo>
                <a:cubicBezTo>
                  <a:pt x="977654" y="742829"/>
                  <a:pt x="988103" y="732256"/>
                  <a:pt x="984869" y="723674"/>
                </a:cubicBezTo>
                <a:cubicBezTo>
                  <a:pt x="982257" y="716708"/>
                  <a:pt x="975042" y="711484"/>
                  <a:pt x="966335" y="701533"/>
                </a:cubicBezTo>
                <a:cubicBezTo>
                  <a:pt x="958997" y="711857"/>
                  <a:pt x="952280" y="717703"/>
                  <a:pt x="950538" y="724669"/>
                </a:cubicBezTo>
                <a:close/>
                <a:moveTo>
                  <a:pt x="878395" y="708623"/>
                </a:moveTo>
                <a:cubicBezTo>
                  <a:pt x="867946" y="706135"/>
                  <a:pt x="859861" y="715464"/>
                  <a:pt x="860608" y="726410"/>
                </a:cubicBezTo>
                <a:cubicBezTo>
                  <a:pt x="861354" y="736734"/>
                  <a:pt x="867822" y="744446"/>
                  <a:pt x="877151" y="742705"/>
                </a:cubicBezTo>
                <a:cubicBezTo>
                  <a:pt x="884863" y="741212"/>
                  <a:pt x="891331" y="733251"/>
                  <a:pt x="903023" y="724669"/>
                </a:cubicBezTo>
                <a:cubicBezTo>
                  <a:pt x="891580" y="716957"/>
                  <a:pt x="885485" y="710364"/>
                  <a:pt x="878395" y="708747"/>
                </a:cubicBezTo>
                <a:close/>
                <a:moveTo>
                  <a:pt x="791823" y="708623"/>
                </a:moveTo>
                <a:cubicBezTo>
                  <a:pt x="781747" y="706135"/>
                  <a:pt x="772667" y="715962"/>
                  <a:pt x="773165" y="726037"/>
                </a:cubicBezTo>
                <a:cubicBezTo>
                  <a:pt x="773662" y="735739"/>
                  <a:pt x="784235" y="746187"/>
                  <a:pt x="792942" y="742953"/>
                </a:cubicBezTo>
                <a:cubicBezTo>
                  <a:pt x="799908" y="740341"/>
                  <a:pt x="805132" y="733127"/>
                  <a:pt x="815083" y="724420"/>
                </a:cubicBezTo>
                <a:cubicBezTo>
                  <a:pt x="804634" y="717081"/>
                  <a:pt x="798913" y="710364"/>
                  <a:pt x="791947" y="708623"/>
                </a:cubicBezTo>
                <a:close/>
                <a:moveTo>
                  <a:pt x="703385" y="708623"/>
                </a:moveTo>
                <a:cubicBezTo>
                  <a:pt x="693807" y="705513"/>
                  <a:pt x="683856" y="715091"/>
                  <a:pt x="683607" y="724918"/>
                </a:cubicBezTo>
                <a:cubicBezTo>
                  <a:pt x="683359" y="734620"/>
                  <a:pt x="693310" y="745566"/>
                  <a:pt x="702265" y="742953"/>
                </a:cubicBezTo>
                <a:cubicBezTo>
                  <a:pt x="709355" y="740963"/>
                  <a:pt x="714953" y="734122"/>
                  <a:pt x="725401" y="726286"/>
                </a:cubicBezTo>
                <a:cubicBezTo>
                  <a:pt x="715450" y="718076"/>
                  <a:pt x="710226" y="710862"/>
                  <a:pt x="703385" y="708623"/>
                </a:cubicBezTo>
                <a:close/>
                <a:moveTo>
                  <a:pt x="613952" y="708623"/>
                </a:moveTo>
                <a:cubicBezTo>
                  <a:pt x="604374" y="705389"/>
                  <a:pt x="594299" y="714967"/>
                  <a:pt x="594050" y="724793"/>
                </a:cubicBezTo>
                <a:cubicBezTo>
                  <a:pt x="593801" y="734495"/>
                  <a:pt x="603503" y="745441"/>
                  <a:pt x="612583" y="742953"/>
                </a:cubicBezTo>
                <a:cubicBezTo>
                  <a:pt x="619673" y="740963"/>
                  <a:pt x="625395" y="734122"/>
                  <a:pt x="635843" y="726535"/>
                </a:cubicBezTo>
                <a:cubicBezTo>
                  <a:pt x="626017" y="718201"/>
                  <a:pt x="620793" y="710986"/>
                  <a:pt x="613952" y="708747"/>
                </a:cubicBezTo>
                <a:close/>
                <a:moveTo>
                  <a:pt x="508722" y="724171"/>
                </a:moveTo>
                <a:cubicBezTo>
                  <a:pt x="505861" y="733998"/>
                  <a:pt x="515563" y="743451"/>
                  <a:pt x="525514" y="743451"/>
                </a:cubicBezTo>
                <a:cubicBezTo>
                  <a:pt x="535216" y="743451"/>
                  <a:pt x="545913" y="733003"/>
                  <a:pt x="543052" y="724296"/>
                </a:cubicBezTo>
                <a:cubicBezTo>
                  <a:pt x="540689" y="717330"/>
                  <a:pt x="533723" y="711857"/>
                  <a:pt x="525514" y="701658"/>
                </a:cubicBezTo>
                <a:cubicBezTo>
                  <a:pt x="517677" y="711733"/>
                  <a:pt x="510712" y="717330"/>
                  <a:pt x="508722" y="724296"/>
                </a:cubicBezTo>
                <a:close/>
                <a:moveTo>
                  <a:pt x="437946" y="708747"/>
                </a:moveTo>
                <a:cubicBezTo>
                  <a:pt x="427747" y="705513"/>
                  <a:pt x="418791" y="714220"/>
                  <a:pt x="418667" y="725042"/>
                </a:cubicBezTo>
                <a:cubicBezTo>
                  <a:pt x="418542" y="735490"/>
                  <a:pt x="424637" y="743700"/>
                  <a:pt x="433966" y="742705"/>
                </a:cubicBezTo>
                <a:cubicBezTo>
                  <a:pt x="441678" y="741958"/>
                  <a:pt x="448768" y="734246"/>
                  <a:pt x="461082" y="726659"/>
                </a:cubicBezTo>
                <a:cubicBezTo>
                  <a:pt x="450385" y="718076"/>
                  <a:pt x="444912" y="710986"/>
                  <a:pt x="437946" y="708747"/>
                </a:cubicBezTo>
                <a:close/>
                <a:moveTo>
                  <a:pt x="13397277" y="725539"/>
                </a:moveTo>
                <a:cubicBezTo>
                  <a:pt x="13399515" y="716211"/>
                  <a:pt x="13392053" y="709245"/>
                  <a:pt x="13381729" y="708250"/>
                </a:cubicBezTo>
                <a:cubicBezTo>
                  <a:pt x="13371529" y="707379"/>
                  <a:pt x="13362822" y="712230"/>
                  <a:pt x="13363569" y="722430"/>
                </a:cubicBezTo>
                <a:cubicBezTo>
                  <a:pt x="13364066" y="730266"/>
                  <a:pt x="13370534" y="737854"/>
                  <a:pt x="13377501" y="751536"/>
                </a:cubicBezTo>
                <a:cubicBezTo>
                  <a:pt x="13387201" y="739346"/>
                  <a:pt x="13395536" y="733127"/>
                  <a:pt x="13397277" y="725539"/>
                </a:cubicBezTo>
                <a:close/>
                <a:moveTo>
                  <a:pt x="97379" y="726908"/>
                </a:moveTo>
                <a:cubicBezTo>
                  <a:pt x="100365" y="716584"/>
                  <a:pt x="91409" y="708001"/>
                  <a:pt x="80463" y="708250"/>
                </a:cubicBezTo>
                <a:cubicBezTo>
                  <a:pt x="70015" y="708374"/>
                  <a:pt x="62054" y="714718"/>
                  <a:pt x="63298" y="724047"/>
                </a:cubicBezTo>
                <a:cubicBezTo>
                  <a:pt x="64293" y="731759"/>
                  <a:pt x="72129" y="738600"/>
                  <a:pt x="80090" y="750665"/>
                </a:cubicBezTo>
                <a:cubicBezTo>
                  <a:pt x="88424" y="739595"/>
                  <a:pt x="95265" y="733998"/>
                  <a:pt x="97255" y="726908"/>
                </a:cubicBezTo>
                <a:close/>
                <a:moveTo>
                  <a:pt x="171638" y="708623"/>
                </a:moveTo>
                <a:cubicBezTo>
                  <a:pt x="161811" y="705638"/>
                  <a:pt x="152233" y="715340"/>
                  <a:pt x="152233" y="725291"/>
                </a:cubicBezTo>
                <a:cubicBezTo>
                  <a:pt x="152233" y="734868"/>
                  <a:pt x="162433" y="745690"/>
                  <a:pt x="171264" y="742953"/>
                </a:cubicBezTo>
                <a:cubicBezTo>
                  <a:pt x="178230" y="740714"/>
                  <a:pt x="183827" y="733749"/>
                  <a:pt x="194027" y="725664"/>
                </a:cubicBezTo>
                <a:cubicBezTo>
                  <a:pt x="183952" y="717703"/>
                  <a:pt x="178479" y="710738"/>
                  <a:pt x="171638" y="708623"/>
                </a:cubicBezTo>
                <a:close/>
                <a:moveTo>
                  <a:pt x="276494" y="726908"/>
                </a:moveTo>
                <a:cubicBezTo>
                  <a:pt x="279480" y="716584"/>
                  <a:pt x="270524" y="708001"/>
                  <a:pt x="259578" y="708250"/>
                </a:cubicBezTo>
                <a:cubicBezTo>
                  <a:pt x="249130" y="708374"/>
                  <a:pt x="241169" y="714718"/>
                  <a:pt x="242413" y="724047"/>
                </a:cubicBezTo>
                <a:cubicBezTo>
                  <a:pt x="243408" y="731759"/>
                  <a:pt x="251244" y="738600"/>
                  <a:pt x="259205" y="750665"/>
                </a:cubicBezTo>
                <a:cubicBezTo>
                  <a:pt x="267539" y="739595"/>
                  <a:pt x="274380" y="733998"/>
                  <a:pt x="276370" y="726908"/>
                </a:cubicBezTo>
                <a:close/>
                <a:moveTo>
                  <a:pt x="347891" y="708747"/>
                </a:moveTo>
                <a:cubicBezTo>
                  <a:pt x="337568" y="705762"/>
                  <a:pt x="328985" y="714718"/>
                  <a:pt x="329234" y="725664"/>
                </a:cubicBezTo>
                <a:cubicBezTo>
                  <a:pt x="329358" y="736112"/>
                  <a:pt x="335702" y="744073"/>
                  <a:pt x="345031" y="742829"/>
                </a:cubicBezTo>
                <a:cubicBezTo>
                  <a:pt x="352742" y="741834"/>
                  <a:pt x="359584" y="733998"/>
                  <a:pt x="371649" y="726037"/>
                </a:cubicBezTo>
                <a:cubicBezTo>
                  <a:pt x="360579" y="717828"/>
                  <a:pt x="354981" y="710862"/>
                  <a:pt x="347891" y="708872"/>
                </a:cubicBezTo>
                <a:close/>
                <a:moveTo>
                  <a:pt x="3220" y="2792948"/>
                </a:moveTo>
                <a:cubicBezTo>
                  <a:pt x="30709" y="2770434"/>
                  <a:pt x="30211" y="2754264"/>
                  <a:pt x="3220" y="2738094"/>
                </a:cubicBezTo>
                <a:lnTo>
                  <a:pt x="3220" y="2792948"/>
                </a:lnTo>
                <a:close/>
                <a:moveTo>
                  <a:pt x="10825736" y="638097"/>
                </a:moveTo>
                <a:cubicBezTo>
                  <a:pt x="10827228" y="627773"/>
                  <a:pt x="10819268" y="621553"/>
                  <a:pt x="10809192" y="621802"/>
                </a:cubicBezTo>
                <a:cubicBezTo>
                  <a:pt x="10799117" y="622051"/>
                  <a:pt x="10791405" y="629265"/>
                  <a:pt x="10793147" y="638967"/>
                </a:cubicBezTo>
                <a:cubicBezTo>
                  <a:pt x="10794391" y="645808"/>
                  <a:pt x="10802102" y="651530"/>
                  <a:pt x="10810685" y="662725"/>
                </a:cubicBezTo>
                <a:cubicBezTo>
                  <a:pt x="10818024" y="651157"/>
                  <a:pt x="10824741" y="644938"/>
                  <a:pt x="10825736" y="637972"/>
                </a:cubicBezTo>
                <a:close/>
                <a:moveTo>
                  <a:pt x="5400796" y="622175"/>
                </a:moveTo>
                <a:cubicBezTo>
                  <a:pt x="5391094" y="620434"/>
                  <a:pt x="5383879" y="628021"/>
                  <a:pt x="5383630" y="638221"/>
                </a:cubicBezTo>
                <a:cubicBezTo>
                  <a:pt x="5383381" y="648296"/>
                  <a:pt x="5389601" y="656257"/>
                  <a:pt x="5399925" y="654764"/>
                </a:cubicBezTo>
                <a:cubicBezTo>
                  <a:pt x="5406890" y="653769"/>
                  <a:pt x="5413110" y="647052"/>
                  <a:pt x="5424677" y="639589"/>
                </a:cubicBezTo>
                <a:cubicBezTo>
                  <a:pt x="5413483" y="631007"/>
                  <a:pt x="5407761" y="623419"/>
                  <a:pt x="5400920" y="622175"/>
                </a:cubicBezTo>
                <a:close/>
                <a:moveTo>
                  <a:pt x="13290182" y="622175"/>
                </a:moveTo>
                <a:cubicBezTo>
                  <a:pt x="13280604" y="620931"/>
                  <a:pt x="13273762" y="628270"/>
                  <a:pt x="13274011" y="638843"/>
                </a:cubicBezTo>
                <a:cubicBezTo>
                  <a:pt x="13274260" y="649416"/>
                  <a:pt x="13280728" y="656630"/>
                  <a:pt x="13290803" y="654640"/>
                </a:cubicBezTo>
                <a:cubicBezTo>
                  <a:pt x="13297894" y="653272"/>
                  <a:pt x="13303739" y="646057"/>
                  <a:pt x="13314561" y="638345"/>
                </a:cubicBezTo>
                <a:cubicBezTo>
                  <a:pt x="13303490" y="630634"/>
                  <a:pt x="13297271" y="623046"/>
                  <a:pt x="13290306" y="622175"/>
                </a:cubicBezTo>
                <a:close/>
                <a:moveTo>
                  <a:pt x="13204729" y="622175"/>
                </a:moveTo>
                <a:cubicBezTo>
                  <a:pt x="13195151" y="620185"/>
                  <a:pt x="13187688" y="627648"/>
                  <a:pt x="13187066" y="637723"/>
                </a:cubicBezTo>
                <a:cubicBezTo>
                  <a:pt x="13186568" y="647674"/>
                  <a:pt x="13192540" y="656008"/>
                  <a:pt x="13202863" y="654764"/>
                </a:cubicBezTo>
                <a:cubicBezTo>
                  <a:pt x="13209952" y="653894"/>
                  <a:pt x="13216296" y="647426"/>
                  <a:pt x="13227865" y="640336"/>
                </a:cubicBezTo>
                <a:cubicBezTo>
                  <a:pt x="13217043" y="631504"/>
                  <a:pt x="13211569" y="623543"/>
                  <a:pt x="13204605" y="622175"/>
                </a:cubicBezTo>
                <a:close/>
                <a:moveTo>
                  <a:pt x="13097881" y="639092"/>
                </a:moveTo>
                <a:cubicBezTo>
                  <a:pt x="13096513" y="648669"/>
                  <a:pt x="13103853" y="655511"/>
                  <a:pt x="13114550" y="655386"/>
                </a:cubicBezTo>
                <a:cubicBezTo>
                  <a:pt x="13125122" y="655137"/>
                  <a:pt x="13132336" y="648794"/>
                  <a:pt x="13130470" y="638718"/>
                </a:cubicBezTo>
                <a:cubicBezTo>
                  <a:pt x="13129102" y="631629"/>
                  <a:pt x="13122013" y="625782"/>
                  <a:pt x="13114301" y="614961"/>
                </a:cubicBezTo>
                <a:cubicBezTo>
                  <a:pt x="13106464" y="626031"/>
                  <a:pt x="13099002" y="632126"/>
                  <a:pt x="13098006" y="639216"/>
                </a:cubicBezTo>
                <a:close/>
                <a:moveTo>
                  <a:pt x="13040913" y="639465"/>
                </a:moveTo>
                <a:cubicBezTo>
                  <a:pt x="13043277" y="629265"/>
                  <a:pt x="13035441" y="622424"/>
                  <a:pt x="13025614" y="621927"/>
                </a:cubicBezTo>
                <a:cubicBezTo>
                  <a:pt x="13015538" y="621305"/>
                  <a:pt x="13007454" y="628146"/>
                  <a:pt x="13008324" y="637972"/>
                </a:cubicBezTo>
                <a:cubicBezTo>
                  <a:pt x="13008947" y="644938"/>
                  <a:pt x="13016036" y="651281"/>
                  <a:pt x="13023623" y="662974"/>
                </a:cubicBezTo>
                <a:cubicBezTo>
                  <a:pt x="13031958" y="652028"/>
                  <a:pt x="13039296" y="646430"/>
                  <a:pt x="13040913" y="639465"/>
                </a:cubicBezTo>
                <a:close/>
                <a:moveTo>
                  <a:pt x="12934688" y="622300"/>
                </a:moveTo>
                <a:cubicBezTo>
                  <a:pt x="12924987" y="621180"/>
                  <a:pt x="12918020" y="629016"/>
                  <a:pt x="12918269" y="639216"/>
                </a:cubicBezTo>
                <a:cubicBezTo>
                  <a:pt x="12918643" y="649167"/>
                  <a:pt x="12925234" y="657003"/>
                  <a:pt x="12935435" y="654889"/>
                </a:cubicBezTo>
                <a:cubicBezTo>
                  <a:pt x="12942399" y="653520"/>
                  <a:pt x="12948122" y="646306"/>
                  <a:pt x="12959193" y="638221"/>
                </a:cubicBezTo>
                <a:cubicBezTo>
                  <a:pt x="12947624" y="630385"/>
                  <a:pt x="12941529" y="623170"/>
                  <a:pt x="12934563" y="622300"/>
                </a:cubicBezTo>
                <a:close/>
                <a:moveTo>
                  <a:pt x="80961" y="622300"/>
                </a:moveTo>
                <a:cubicBezTo>
                  <a:pt x="71259" y="620683"/>
                  <a:pt x="64044" y="628395"/>
                  <a:pt x="63920" y="638470"/>
                </a:cubicBezTo>
                <a:cubicBezTo>
                  <a:pt x="63795" y="648545"/>
                  <a:pt x="70139" y="656506"/>
                  <a:pt x="80339" y="654889"/>
                </a:cubicBezTo>
                <a:cubicBezTo>
                  <a:pt x="87304" y="653769"/>
                  <a:pt x="93399" y="646928"/>
                  <a:pt x="104843" y="639465"/>
                </a:cubicBezTo>
                <a:cubicBezTo>
                  <a:pt x="93648" y="631131"/>
                  <a:pt x="87802" y="623543"/>
                  <a:pt x="80836" y="622300"/>
                </a:cubicBezTo>
                <a:close/>
                <a:moveTo>
                  <a:pt x="186439" y="639465"/>
                </a:moveTo>
                <a:cubicBezTo>
                  <a:pt x="188803" y="629265"/>
                  <a:pt x="180966" y="622424"/>
                  <a:pt x="171140" y="621927"/>
                </a:cubicBezTo>
                <a:cubicBezTo>
                  <a:pt x="161065" y="621305"/>
                  <a:pt x="152980" y="628146"/>
                  <a:pt x="153850" y="637972"/>
                </a:cubicBezTo>
                <a:cubicBezTo>
                  <a:pt x="154472" y="644938"/>
                  <a:pt x="161562" y="651281"/>
                  <a:pt x="169150" y="662974"/>
                </a:cubicBezTo>
                <a:cubicBezTo>
                  <a:pt x="177608" y="652028"/>
                  <a:pt x="184822" y="646430"/>
                  <a:pt x="186439" y="639465"/>
                </a:cubicBezTo>
                <a:close/>
                <a:moveTo>
                  <a:pt x="12832692" y="638097"/>
                </a:moveTo>
                <a:cubicBezTo>
                  <a:pt x="12830330" y="648172"/>
                  <a:pt x="12837419" y="654889"/>
                  <a:pt x="12847991" y="655386"/>
                </a:cubicBezTo>
                <a:cubicBezTo>
                  <a:pt x="12858688" y="656008"/>
                  <a:pt x="12866151" y="649167"/>
                  <a:pt x="12865281" y="639714"/>
                </a:cubicBezTo>
                <a:cubicBezTo>
                  <a:pt x="12864659" y="632624"/>
                  <a:pt x="12857196" y="626280"/>
                  <a:pt x="12849733" y="614961"/>
                </a:cubicBezTo>
                <a:cubicBezTo>
                  <a:pt x="12841648" y="625534"/>
                  <a:pt x="12834309" y="631131"/>
                  <a:pt x="12832692" y="638097"/>
                </a:cubicBezTo>
                <a:close/>
                <a:moveTo>
                  <a:pt x="346150" y="622300"/>
                </a:moveTo>
                <a:cubicBezTo>
                  <a:pt x="336572" y="620931"/>
                  <a:pt x="329731" y="628270"/>
                  <a:pt x="329856" y="638967"/>
                </a:cubicBezTo>
                <a:cubicBezTo>
                  <a:pt x="330104" y="649540"/>
                  <a:pt x="336448" y="656754"/>
                  <a:pt x="346523" y="654889"/>
                </a:cubicBezTo>
                <a:cubicBezTo>
                  <a:pt x="353613" y="653520"/>
                  <a:pt x="359459" y="646430"/>
                  <a:pt x="370281" y="638594"/>
                </a:cubicBezTo>
                <a:cubicBezTo>
                  <a:pt x="359211" y="630758"/>
                  <a:pt x="353116" y="623295"/>
                  <a:pt x="346026" y="622300"/>
                </a:cubicBezTo>
                <a:close/>
                <a:moveTo>
                  <a:pt x="437076" y="622300"/>
                </a:moveTo>
                <a:cubicBezTo>
                  <a:pt x="427622" y="620061"/>
                  <a:pt x="420159" y="626902"/>
                  <a:pt x="419537" y="637475"/>
                </a:cubicBezTo>
                <a:cubicBezTo>
                  <a:pt x="418791" y="648047"/>
                  <a:pt x="424637" y="655884"/>
                  <a:pt x="434837" y="654764"/>
                </a:cubicBezTo>
                <a:cubicBezTo>
                  <a:pt x="442051" y="654018"/>
                  <a:pt x="448519" y="647177"/>
                  <a:pt x="459838" y="640336"/>
                </a:cubicBezTo>
                <a:cubicBezTo>
                  <a:pt x="449514" y="631753"/>
                  <a:pt x="444041" y="623917"/>
                  <a:pt x="437076" y="622300"/>
                </a:cubicBezTo>
                <a:close/>
                <a:moveTo>
                  <a:pt x="12775600" y="637475"/>
                </a:moveTo>
                <a:cubicBezTo>
                  <a:pt x="12776345" y="627648"/>
                  <a:pt x="12768137" y="621056"/>
                  <a:pt x="12758061" y="621802"/>
                </a:cubicBezTo>
                <a:cubicBezTo>
                  <a:pt x="12748234" y="622548"/>
                  <a:pt x="12740522" y="629638"/>
                  <a:pt x="12743011" y="639714"/>
                </a:cubicBezTo>
                <a:cubicBezTo>
                  <a:pt x="12744753" y="646555"/>
                  <a:pt x="12752215" y="652028"/>
                  <a:pt x="12760797" y="662849"/>
                </a:cubicBezTo>
                <a:cubicBezTo>
                  <a:pt x="12768013" y="651033"/>
                  <a:pt x="12774977" y="644565"/>
                  <a:pt x="12775475" y="637599"/>
                </a:cubicBezTo>
                <a:close/>
                <a:moveTo>
                  <a:pt x="509592" y="638221"/>
                </a:moveTo>
                <a:cubicBezTo>
                  <a:pt x="507478" y="648296"/>
                  <a:pt x="514568" y="654889"/>
                  <a:pt x="525141" y="655262"/>
                </a:cubicBezTo>
                <a:cubicBezTo>
                  <a:pt x="535838" y="655635"/>
                  <a:pt x="543176" y="648794"/>
                  <a:pt x="542181" y="639216"/>
                </a:cubicBezTo>
                <a:cubicBezTo>
                  <a:pt x="541311" y="632126"/>
                  <a:pt x="533848" y="625907"/>
                  <a:pt x="526260" y="614712"/>
                </a:cubicBezTo>
                <a:cubicBezTo>
                  <a:pt x="518424" y="625409"/>
                  <a:pt x="511209" y="631131"/>
                  <a:pt x="509592" y="638221"/>
                </a:cubicBezTo>
                <a:close/>
                <a:moveTo>
                  <a:pt x="612210" y="622175"/>
                </a:moveTo>
                <a:cubicBezTo>
                  <a:pt x="602508" y="620558"/>
                  <a:pt x="595294" y="628270"/>
                  <a:pt x="595170" y="638345"/>
                </a:cubicBezTo>
                <a:cubicBezTo>
                  <a:pt x="595045" y="648421"/>
                  <a:pt x="601389" y="656381"/>
                  <a:pt x="611713" y="654764"/>
                </a:cubicBezTo>
                <a:cubicBezTo>
                  <a:pt x="618678" y="653645"/>
                  <a:pt x="624773" y="646804"/>
                  <a:pt x="636217" y="639340"/>
                </a:cubicBezTo>
                <a:cubicBezTo>
                  <a:pt x="625022" y="631007"/>
                  <a:pt x="619176" y="623419"/>
                  <a:pt x="612210" y="622300"/>
                </a:cubicBezTo>
                <a:close/>
                <a:moveTo>
                  <a:pt x="701146" y="622175"/>
                </a:moveTo>
                <a:cubicBezTo>
                  <a:pt x="691444" y="621056"/>
                  <a:pt x="684354" y="628892"/>
                  <a:pt x="684727" y="639092"/>
                </a:cubicBezTo>
                <a:cubicBezTo>
                  <a:pt x="685100" y="649042"/>
                  <a:pt x="691692" y="656879"/>
                  <a:pt x="701892" y="654764"/>
                </a:cubicBezTo>
                <a:cubicBezTo>
                  <a:pt x="708858" y="653396"/>
                  <a:pt x="714579" y="646182"/>
                  <a:pt x="725650" y="638097"/>
                </a:cubicBezTo>
                <a:cubicBezTo>
                  <a:pt x="714082" y="630260"/>
                  <a:pt x="707987" y="623046"/>
                  <a:pt x="701021" y="622175"/>
                </a:cubicBezTo>
                <a:close/>
                <a:moveTo>
                  <a:pt x="12686166" y="638718"/>
                </a:moveTo>
                <a:cubicBezTo>
                  <a:pt x="12687783" y="628892"/>
                  <a:pt x="12680071" y="621927"/>
                  <a:pt x="12669997" y="621678"/>
                </a:cubicBezTo>
                <a:cubicBezTo>
                  <a:pt x="12659921" y="621553"/>
                  <a:pt x="12651960" y="627897"/>
                  <a:pt x="12653702" y="638221"/>
                </a:cubicBezTo>
                <a:cubicBezTo>
                  <a:pt x="12654821" y="645187"/>
                  <a:pt x="12661663" y="651281"/>
                  <a:pt x="12669125" y="662725"/>
                </a:cubicBezTo>
                <a:cubicBezTo>
                  <a:pt x="12677460" y="651406"/>
                  <a:pt x="12685047" y="645560"/>
                  <a:pt x="12686166" y="638718"/>
                </a:cubicBezTo>
                <a:close/>
                <a:moveTo>
                  <a:pt x="807371" y="639216"/>
                </a:moveTo>
                <a:cubicBezTo>
                  <a:pt x="809734" y="629016"/>
                  <a:pt x="801898" y="622175"/>
                  <a:pt x="792071" y="621678"/>
                </a:cubicBezTo>
                <a:cubicBezTo>
                  <a:pt x="781996" y="621056"/>
                  <a:pt x="773911" y="627897"/>
                  <a:pt x="774782" y="637723"/>
                </a:cubicBezTo>
                <a:cubicBezTo>
                  <a:pt x="775404" y="644689"/>
                  <a:pt x="782494" y="651033"/>
                  <a:pt x="790081" y="662725"/>
                </a:cubicBezTo>
                <a:cubicBezTo>
                  <a:pt x="798539" y="651779"/>
                  <a:pt x="805754" y="646182"/>
                  <a:pt x="807371" y="639216"/>
                </a:cubicBezTo>
                <a:close/>
                <a:moveTo>
                  <a:pt x="894316" y="637350"/>
                </a:moveTo>
                <a:cubicBezTo>
                  <a:pt x="895062" y="627524"/>
                  <a:pt x="886853" y="620931"/>
                  <a:pt x="876778" y="621678"/>
                </a:cubicBezTo>
                <a:cubicBezTo>
                  <a:pt x="866951" y="622424"/>
                  <a:pt x="859239" y="629514"/>
                  <a:pt x="861727" y="639589"/>
                </a:cubicBezTo>
                <a:cubicBezTo>
                  <a:pt x="863469" y="646430"/>
                  <a:pt x="870932" y="651903"/>
                  <a:pt x="879514" y="662725"/>
                </a:cubicBezTo>
                <a:cubicBezTo>
                  <a:pt x="886729" y="650908"/>
                  <a:pt x="893694" y="644440"/>
                  <a:pt x="894192" y="637475"/>
                </a:cubicBezTo>
                <a:close/>
                <a:moveTo>
                  <a:pt x="275997" y="638967"/>
                </a:moveTo>
                <a:cubicBezTo>
                  <a:pt x="278111" y="628768"/>
                  <a:pt x="270399" y="622051"/>
                  <a:pt x="260324" y="621678"/>
                </a:cubicBezTo>
                <a:cubicBezTo>
                  <a:pt x="250125" y="621305"/>
                  <a:pt x="242288" y="628146"/>
                  <a:pt x="243408" y="637972"/>
                </a:cubicBezTo>
                <a:cubicBezTo>
                  <a:pt x="244154" y="644938"/>
                  <a:pt x="251493" y="651157"/>
                  <a:pt x="259205" y="662725"/>
                </a:cubicBezTo>
                <a:cubicBezTo>
                  <a:pt x="267414" y="651655"/>
                  <a:pt x="274504" y="645933"/>
                  <a:pt x="275997" y="638967"/>
                </a:cubicBezTo>
                <a:close/>
                <a:moveTo>
                  <a:pt x="966708" y="622051"/>
                </a:moveTo>
                <a:cubicBezTo>
                  <a:pt x="957131" y="621056"/>
                  <a:pt x="950414" y="628519"/>
                  <a:pt x="950911" y="639216"/>
                </a:cubicBezTo>
                <a:cubicBezTo>
                  <a:pt x="951409" y="649789"/>
                  <a:pt x="958126" y="656879"/>
                  <a:pt x="968077" y="654640"/>
                </a:cubicBezTo>
                <a:cubicBezTo>
                  <a:pt x="975042" y="653147"/>
                  <a:pt x="980764" y="645808"/>
                  <a:pt x="991461" y="637723"/>
                </a:cubicBezTo>
                <a:cubicBezTo>
                  <a:pt x="980142" y="630136"/>
                  <a:pt x="973798" y="622797"/>
                  <a:pt x="966833" y="622051"/>
                </a:cubicBezTo>
                <a:close/>
                <a:moveTo>
                  <a:pt x="1056515" y="622051"/>
                </a:moveTo>
                <a:cubicBezTo>
                  <a:pt x="1046937" y="620807"/>
                  <a:pt x="1040096" y="628270"/>
                  <a:pt x="1040469" y="638967"/>
                </a:cubicBezTo>
                <a:cubicBezTo>
                  <a:pt x="1040842" y="649540"/>
                  <a:pt x="1047310" y="656754"/>
                  <a:pt x="1057385" y="654640"/>
                </a:cubicBezTo>
                <a:cubicBezTo>
                  <a:pt x="1064351" y="653147"/>
                  <a:pt x="1070197" y="645933"/>
                  <a:pt x="1081018" y="638097"/>
                </a:cubicBezTo>
                <a:cubicBezTo>
                  <a:pt x="1069948" y="630385"/>
                  <a:pt x="1063605" y="622922"/>
                  <a:pt x="1056639" y="622051"/>
                </a:cubicBezTo>
                <a:close/>
                <a:moveTo>
                  <a:pt x="12583299" y="622051"/>
                </a:moveTo>
                <a:cubicBezTo>
                  <a:pt x="12573598" y="620310"/>
                  <a:pt x="12566383" y="627897"/>
                  <a:pt x="12566134" y="638097"/>
                </a:cubicBezTo>
                <a:cubicBezTo>
                  <a:pt x="12565886" y="648172"/>
                  <a:pt x="12572106" y="656132"/>
                  <a:pt x="12582429" y="654640"/>
                </a:cubicBezTo>
                <a:cubicBezTo>
                  <a:pt x="12589394" y="653645"/>
                  <a:pt x="12595613" y="646928"/>
                  <a:pt x="12607182" y="639465"/>
                </a:cubicBezTo>
                <a:cubicBezTo>
                  <a:pt x="12595987" y="630882"/>
                  <a:pt x="12590266" y="623295"/>
                  <a:pt x="12583424" y="622051"/>
                </a:cubicBezTo>
                <a:close/>
                <a:moveTo>
                  <a:pt x="1162988" y="637350"/>
                </a:moveTo>
                <a:cubicBezTo>
                  <a:pt x="1163735" y="627524"/>
                  <a:pt x="1155525" y="620931"/>
                  <a:pt x="1145450" y="621678"/>
                </a:cubicBezTo>
                <a:cubicBezTo>
                  <a:pt x="1135624" y="622424"/>
                  <a:pt x="1127912" y="629514"/>
                  <a:pt x="1130399" y="639589"/>
                </a:cubicBezTo>
                <a:cubicBezTo>
                  <a:pt x="1132141" y="646430"/>
                  <a:pt x="1139480" y="651903"/>
                  <a:pt x="1148186" y="662725"/>
                </a:cubicBezTo>
                <a:cubicBezTo>
                  <a:pt x="1155401" y="650908"/>
                  <a:pt x="1162366" y="644440"/>
                  <a:pt x="1162864" y="637350"/>
                </a:cubicBezTo>
                <a:close/>
                <a:moveTo>
                  <a:pt x="1216598" y="637475"/>
                </a:moveTo>
                <a:cubicBezTo>
                  <a:pt x="1214360" y="646928"/>
                  <a:pt x="1221076" y="654391"/>
                  <a:pt x="1231773" y="655137"/>
                </a:cubicBezTo>
                <a:cubicBezTo>
                  <a:pt x="1242346" y="655884"/>
                  <a:pt x="1250183" y="650038"/>
                  <a:pt x="1249063" y="639838"/>
                </a:cubicBezTo>
                <a:cubicBezTo>
                  <a:pt x="1248317" y="632624"/>
                  <a:pt x="1241600" y="626156"/>
                  <a:pt x="1234759" y="614712"/>
                </a:cubicBezTo>
                <a:cubicBezTo>
                  <a:pt x="1226176" y="624912"/>
                  <a:pt x="1218215" y="630385"/>
                  <a:pt x="1216598" y="637475"/>
                </a:cubicBezTo>
                <a:close/>
                <a:moveTo>
                  <a:pt x="1323321" y="622051"/>
                </a:moveTo>
                <a:cubicBezTo>
                  <a:pt x="1313743" y="620061"/>
                  <a:pt x="1306280" y="627524"/>
                  <a:pt x="1305658" y="637599"/>
                </a:cubicBezTo>
                <a:cubicBezTo>
                  <a:pt x="1305161" y="647550"/>
                  <a:pt x="1311131" y="655884"/>
                  <a:pt x="1321455" y="654640"/>
                </a:cubicBezTo>
                <a:cubicBezTo>
                  <a:pt x="1328545" y="653769"/>
                  <a:pt x="1334889" y="647301"/>
                  <a:pt x="1346457" y="640211"/>
                </a:cubicBezTo>
                <a:cubicBezTo>
                  <a:pt x="1335635" y="631380"/>
                  <a:pt x="1330162" y="623419"/>
                  <a:pt x="1323197" y="622051"/>
                </a:cubicBezTo>
                <a:close/>
                <a:moveTo>
                  <a:pt x="12509415" y="637723"/>
                </a:moveTo>
                <a:cubicBezTo>
                  <a:pt x="12510783" y="627399"/>
                  <a:pt x="12502573" y="621305"/>
                  <a:pt x="12492499" y="621802"/>
                </a:cubicBezTo>
                <a:cubicBezTo>
                  <a:pt x="12482423" y="622300"/>
                  <a:pt x="12474836" y="629638"/>
                  <a:pt x="12476826" y="639340"/>
                </a:cubicBezTo>
                <a:cubicBezTo>
                  <a:pt x="12478194" y="646182"/>
                  <a:pt x="12486031" y="651779"/>
                  <a:pt x="12494861" y="662725"/>
                </a:cubicBezTo>
                <a:cubicBezTo>
                  <a:pt x="12501952" y="651033"/>
                  <a:pt x="12508544" y="644813"/>
                  <a:pt x="12509415" y="637723"/>
                </a:cubicBezTo>
                <a:close/>
                <a:moveTo>
                  <a:pt x="1410888" y="622300"/>
                </a:moveTo>
                <a:cubicBezTo>
                  <a:pt x="1401062" y="621553"/>
                  <a:pt x="1394345" y="629763"/>
                  <a:pt x="1395216" y="639838"/>
                </a:cubicBezTo>
                <a:cubicBezTo>
                  <a:pt x="1395962" y="649664"/>
                  <a:pt x="1403052" y="657376"/>
                  <a:pt x="1413127" y="654889"/>
                </a:cubicBezTo>
                <a:cubicBezTo>
                  <a:pt x="1419968" y="653147"/>
                  <a:pt x="1425441" y="645808"/>
                  <a:pt x="1436263" y="637102"/>
                </a:cubicBezTo>
                <a:cubicBezTo>
                  <a:pt x="1424446" y="629887"/>
                  <a:pt x="1417978" y="622922"/>
                  <a:pt x="1411013" y="622424"/>
                </a:cubicBezTo>
                <a:close/>
                <a:moveTo>
                  <a:pt x="1482783" y="637723"/>
                </a:moveTo>
                <a:cubicBezTo>
                  <a:pt x="1480295" y="647799"/>
                  <a:pt x="1487261" y="654515"/>
                  <a:pt x="1497834" y="655262"/>
                </a:cubicBezTo>
                <a:cubicBezTo>
                  <a:pt x="1508531" y="656008"/>
                  <a:pt x="1516118" y="649291"/>
                  <a:pt x="1515372" y="639714"/>
                </a:cubicBezTo>
                <a:cubicBezTo>
                  <a:pt x="1514750" y="632624"/>
                  <a:pt x="1507536" y="626156"/>
                  <a:pt x="1500197" y="614712"/>
                </a:cubicBezTo>
                <a:cubicBezTo>
                  <a:pt x="1491987" y="625161"/>
                  <a:pt x="1484649" y="630634"/>
                  <a:pt x="1482907" y="637599"/>
                </a:cubicBezTo>
                <a:close/>
                <a:moveTo>
                  <a:pt x="12403937" y="622175"/>
                </a:moveTo>
                <a:cubicBezTo>
                  <a:pt x="12394234" y="620558"/>
                  <a:pt x="12387020" y="628270"/>
                  <a:pt x="12386896" y="638345"/>
                </a:cubicBezTo>
                <a:cubicBezTo>
                  <a:pt x="12386771" y="648421"/>
                  <a:pt x="12393115" y="656381"/>
                  <a:pt x="12403439" y="654640"/>
                </a:cubicBezTo>
                <a:cubicBezTo>
                  <a:pt x="12410405" y="653520"/>
                  <a:pt x="12416500" y="646679"/>
                  <a:pt x="12427942" y="639092"/>
                </a:cubicBezTo>
                <a:cubicBezTo>
                  <a:pt x="12416624" y="630758"/>
                  <a:pt x="12410777" y="623170"/>
                  <a:pt x="12403937" y="622051"/>
                </a:cubicBezTo>
                <a:close/>
                <a:moveTo>
                  <a:pt x="1572216" y="639714"/>
                </a:moveTo>
                <a:cubicBezTo>
                  <a:pt x="1571096" y="649913"/>
                  <a:pt x="1578808" y="655759"/>
                  <a:pt x="1589381" y="655137"/>
                </a:cubicBezTo>
                <a:cubicBezTo>
                  <a:pt x="1600078" y="654515"/>
                  <a:pt x="1606795" y="647177"/>
                  <a:pt x="1604681" y="637723"/>
                </a:cubicBezTo>
                <a:cubicBezTo>
                  <a:pt x="1603188" y="630758"/>
                  <a:pt x="1595227" y="625161"/>
                  <a:pt x="1586769" y="614837"/>
                </a:cubicBezTo>
                <a:cubicBezTo>
                  <a:pt x="1579804" y="626156"/>
                  <a:pt x="1573087" y="632624"/>
                  <a:pt x="1572216" y="639714"/>
                </a:cubicBezTo>
                <a:close/>
                <a:moveTo>
                  <a:pt x="1694238" y="637350"/>
                </a:moveTo>
                <a:cubicBezTo>
                  <a:pt x="1694984" y="627524"/>
                  <a:pt x="1686775" y="620931"/>
                  <a:pt x="1676700" y="621678"/>
                </a:cubicBezTo>
                <a:cubicBezTo>
                  <a:pt x="1666873" y="622424"/>
                  <a:pt x="1659161" y="629514"/>
                  <a:pt x="1661649" y="639589"/>
                </a:cubicBezTo>
                <a:cubicBezTo>
                  <a:pt x="1663390" y="646430"/>
                  <a:pt x="1670729" y="651903"/>
                  <a:pt x="1679436" y="662725"/>
                </a:cubicBezTo>
                <a:cubicBezTo>
                  <a:pt x="1686651" y="650908"/>
                  <a:pt x="1693616" y="644440"/>
                  <a:pt x="1694114" y="637350"/>
                </a:cubicBezTo>
                <a:close/>
                <a:moveTo>
                  <a:pt x="12316244" y="622051"/>
                </a:moveTo>
                <a:cubicBezTo>
                  <a:pt x="12306666" y="621180"/>
                  <a:pt x="12299951" y="628768"/>
                  <a:pt x="12300696" y="639465"/>
                </a:cubicBezTo>
                <a:cubicBezTo>
                  <a:pt x="12301319" y="650038"/>
                  <a:pt x="12308159" y="657003"/>
                  <a:pt x="12318110" y="654640"/>
                </a:cubicBezTo>
                <a:cubicBezTo>
                  <a:pt x="12325075" y="653023"/>
                  <a:pt x="12330673" y="645560"/>
                  <a:pt x="12341121" y="637475"/>
                </a:cubicBezTo>
                <a:cubicBezTo>
                  <a:pt x="12329679" y="630136"/>
                  <a:pt x="12323211" y="622797"/>
                  <a:pt x="12316244" y="622175"/>
                </a:cubicBezTo>
                <a:close/>
                <a:moveTo>
                  <a:pt x="1780313" y="637599"/>
                </a:moveTo>
                <a:cubicBezTo>
                  <a:pt x="1781681" y="627275"/>
                  <a:pt x="1773471" y="621180"/>
                  <a:pt x="1763396" y="621678"/>
                </a:cubicBezTo>
                <a:cubicBezTo>
                  <a:pt x="1753321" y="622175"/>
                  <a:pt x="1745734" y="629514"/>
                  <a:pt x="1747724" y="639216"/>
                </a:cubicBezTo>
                <a:cubicBezTo>
                  <a:pt x="1749092" y="646057"/>
                  <a:pt x="1756928" y="651655"/>
                  <a:pt x="1765760" y="662601"/>
                </a:cubicBezTo>
                <a:cubicBezTo>
                  <a:pt x="1772849" y="650908"/>
                  <a:pt x="1779442" y="644689"/>
                  <a:pt x="1780313" y="637599"/>
                </a:cubicBezTo>
                <a:close/>
                <a:moveTo>
                  <a:pt x="1837405" y="637599"/>
                </a:moveTo>
                <a:cubicBezTo>
                  <a:pt x="1835291" y="647052"/>
                  <a:pt x="1842008" y="654515"/>
                  <a:pt x="1852580" y="655137"/>
                </a:cubicBezTo>
                <a:cubicBezTo>
                  <a:pt x="1863153" y="655884"/>
                  <a:pt x="1870989" y="650038"/>
                  <a:pt x="1869870" y="639838"/>
                </a:cubicBezTo>
                <a:cubicBezTo>
                  <a:pt x="1869124" y="632624"/>
                  <a:pt x="1862282" y="626156"/>
                  <a:pt x="1855441" y="614837"/>
                </a:cubicBezTo>
                <a:cubicBezTo>
                  <a:pt x="1846859" y="625161"/>
                  <a:pt x="1838898" y="630634"/>
                  <a:pt x="1837405" y="637599"/>
                </a:cubicBezTo>
                <a:close/>
                <a:moveTo>
                  <a:pt x="1943879" y="622051"/>
                </a:moveTo>
                <a:cubicBezTo>
                  <a:pt x="1934177" y="620185"/>
                  <a:pt x="1926838" y="627773"/>
                  <a:pt x="1926465" y="637848"/>
                </a:cubicBezTo>
                <a:cubicBezTo>
                  <a:pt x="1926092" y="647923"/>
                  <a:pt x="1932311" y="656008"/>
                  <a:pt x="1942511" y="654640"/>
                </a:cubicBezTo>
                <a:cubicBezTo>
                  <a:pt x="1949477" y="653645"/>
                  <a:pt x="1955820" y="647052"/>
                  <a:pt x="1967388" y="639838"/>
                </a:cubicBezTo>
                <a:cubicBezTo>
                  <a:pt x="1956318" y="631131"/>
                  <a:pt x="1950720" y="623295"/>
                  <a:pt x="1943879" y="622051"/>
                </a:cubicBezTo>
                <a:close/>
                <a:moveTo>
                  <a:pt x="12228677" y="622051"/>
                </a:moveTo>
                <a:cubicBezTo>
                  <a:pt x="12219099" y="619812"/>
                  <a:pt x="12211761" y="626653"/>
                  <a:pt x="12211139" y="637226"/>
                </a:cubicBezTo>
                <a:cubicBezTo>
                  <a:pt x="12210392" y="647799"/>
                  <a:pt x="12216239" y="655635"/>
                  <a:pt x="12226439" y="654515"/>
                </a:cubicBezTo>
                <a:cubicBezTo>
                  <a:pt x="12233653" y="653769"/>
                  <a:pt x="12240121" y="646928"/>
                  <a:pt x="12251440" y="640087"/>
                </a:cubicBezTo>
                <a:cubicBezTo>
                  <a:pt x="12241116" y="631504"/>
                  <a:pt x="12235643" y="623668"/>
                  <a:pt x="12228677" y="622051"/>
                </a:cubicBezTo>
                <a:close/>
                <a:moveTo>
                  <a:pt x="2033685" y="621927"/>
                </a:moveTo>
                <a:cubicBezTo>
                  <a:pt x="2024108" y="619936"/>
                  <a:pt x="2016645" y="627399"/>
                  <a:pt x="2016023" y="637475"/>
                </a:cubicBezTo>
                <a:cubicBezTo>
                  <a:pt x="2015525" y="647426"/>
                  <a:pt x="2021496" y="655759"/>
                  <a:pt x="2031820" y="654515"/>
                </a:cubicBezTo>
                <a:cubicBezTo>
                  <a:pt x="2038910" y="653645"/>
                  <a:pt x="2045253" y="647177"/>
                  <a:pt x="2056821" y="640087"/>
                </a:cubicBezTo>
                <a:cubicBezTo>
                  <a:pt x="2046000" y="631255"/>
                  <a:pt x="2040527" y="623295"/>
                  <a:pt x="2033561" y="621927"/>
                </a:cubicBezTo>
                <a:close/>
                <a:moveTo>
                  <a:pt x="2118765" y="621927"/>
                </a:moveTo>
                <a:cubicBezTo>
                  <a:pt x="2109187" y="620931"/>
                  <a:pt x="2102471" y="628395"/>
                  <a:pt x="2102968" y="639092"/>
                </a:cubicBezTo>
                <a:cubicBezTo>
                  <a:pt x="2103466" y="649664"/>
                  <a:pt x="2110183" y="656754"/>
                  <a:pt x="2120133" y="654515"/>
                </a:cubicBezTo>
                <a:cubicBezTo>
                  <a:pt x="2127099" y="653023"/>
                  <a:pt x="2132821" y="645684"/>
                  <a:pt x="2143518" y="637599"/>
                </a:cubicBezTo>
                <a:cubicBezTo>
                  <a:pt x="2132199" y="630012"/>
                  <a:pt x="2125855" y="622673"/>
                  <a:pt x="2118889" y="621927"/>
                </a:cubicBezTo>
                <a:close/>
                <a:moveTo>
                  <a:pt x="12121955" y="637972"/>
                </a:moveTo>
                <a:cubicBezTo>
                  <a:pt x="12119840" y="648047"/>
                  <a:pt x="12126930" y="654640"/>
                  <a:pt x="12137503" y="655013"/>
                </a:cubicBezTo>
                <a:cubicBezTo>
                  <a:pt x="12148200" y="655386"/>
                  <a:pt x="12155539" y="648545"/>
                  <a:pt x="12154543" y="638967"/>
                </a:cubicBezTo>
                <a:cubicBezTo>
                  <a:pt x="12153673" y="631877"/>
                  <a:pt x="12146210" y="625658"/>
                  <a:pt x="12138623" y="614463"/>
                </a:cubicBezTo>
                <a:cubicBezTo>
                  <a:pt x="12130786" y="625161"/>
                  <a:pt x="12123447" y="631007"/>
                  <a:pt x="12121955" y="637972"/>
                </a:cubicBezTo>
                <a:close/>
                <a:moveTo>
                  <a:pt x="2225488" y="637226"/>
                </a:moveTo>
                <a:cubicBezTo>
                  <a:pt x="2226234" y="627399"/>
                  <a:pt x="2218025" y="620807"/>
                  <a:pt x="2207949" y="621553"/>
                </a:cubicBezTo>
                <a:cubicBezTo>
                  <a:pt x="2198123" y="622300"/>
                  <a:pt x="2190411" y="629390"/>
                  <a:pt x="2192899" y="639465"/>
                </a:cubicBezTo>
                <a:cubicBezTo>
                  <a:pt x="2194640" y="646306"/>
                  <a:pt x="2202103" y="651779"/>
                  <a:pt x="2210686" y="662601"/>
                </a:cubicBezTo>
                <a:cubicBezTo>
                  <a:pt x="2217900" y="650784"/>
                  <a:pt x="2224866" y="644316"/>
                  <a:pt x="2225363" y="637350"/>
                </a:cubicBezTo>
                <a:close/>
                <a:moveTo>
                  <a:pt x="2315045" y="637226"/>
                </a:moveTo>
                <a:cubicBezTo>
                  <a:pt x="2315791" y="627399"/>
                  <a:pt x="2307582" y="620807"/>
                  <a:pt x="2297507" y="621553"/>
                </a:cubicBezTo>
                <a:cubicBezTo>
                  <a:pt x="2287680" y="622300"/>
                  <a:pt x="2279968" y="629390"/>
                  <a:pt x="2282456" y="639465"/>
                </a:cubicBezTo>
                <a:cubicBezTo>
                  <a:pt x="2284197" y="646306"/>
                  <a:pt x="2291536" y="651779"/>
                  <a:pt x="2300243" y="662601"/>
                </a:cubicBezTo>
                <a:cubicBezTo>
                  <a:pt x="2307458" y="650784"/>
                  <a:pt x="2314423" y="644316"/>
                  <a:pt x="2314921" y="637226"/>
                </a:cubicBezTo>
                <a:close/>
                <a:moveTo>
                  <a:pt x="12048070" y="621927"/>
                </a:moveTo>
                <a:cubicBezTo>
                  <a:pt x="12038493" y="620683"/>
                  <a:pt x="12031651" y="628021"/>
                  <a:pt x="12031900" y="638594"/>
                </a:cubicBezTo>
                <a:cubicBezTo>
                  <a:pt x="12032149" y="649167"/>
                  <a:pt x="12038616" y="656381"/>
                  <a:pt x="12048691" y="654391"/>
                </a:cubicBezTo>
                <a:cubicBezTo>
                  <a:pt x="12055781" y="653023"/>
                  <a:pt x="12061628" y="645808"/>
                  <a:pt x="12072449" y="638097"/>
                </a:cubicBezTo>
                <a:cubicBezTo>
                  <a:pt x="12061379" y="630385"/>
                  <a:pt x="12055160" y="622797"/>
                  <a:pt x="12048194" y="621927"/>
                </a:cubicBezTo>
                <a:close/>
                <a:moveTo>
                  <a:pt x="2368655" y="638718"/>
                </a:moveTo>
                <a:cubicBezTo>
                  <a:pt x="2367411" y="648296"/>
                  <a:pt x="2374750" y="655137"/>
                  <a:pt x="2385323" y="654889"/>
                </a:cubicBezTo>
                <a:cubicBezTo>
                  <a:pt x="2395895" y="654640"/>
                  <a:pt x="2403110" y="648172"/>
                  <a:pt x="2401120" y="638097"/>
                </a:cubicBezTo>
                <a:cubicBezTo>
                  <a:pt x="2399752" y="631007"/>
                  <a:pt x="2392537" y="625161"/>
                  <a:pt x="2384825" y="614339"/>
                </a:cubicBezTo>
                <a:cubicBezTo>
                  <a:pt x="2377113" y="625409"/>
                  <a:pt x="2369526" y="631629"/>
                  <a:pt x="2368655" y="638594"/>
                </a:cubicBezTo>
                <a:close/>
                <a:moveTo>
                  <a:pt x="2474880" y="621802"/>
                </a:moveTo>
                <a:cubicBezTo>
                  <a:pt x="2465178" y="620185"/>
                  <a:pt x="2457964" y="627897"/>
                  <a:pt x="2457839" y="637972"/>
                </a:cubicBezTo>
                <a:cubicBezTo>
                  <a:pt x="2457715" y="648047"/>
                  <a:pt x="2464059" y="656008"/>
                  <a:pt x="2474258" y="654391"/>
                </a:cubicBezTo>
                <a:cubicBezTo>
                  <a:pt x="2481224" y="653272"/>
                  <a:pt x="2487319" y="646430"/>
                  <a:pt x="2498762" y="638967"/>
                </a:cubicBezTo>
                <a:cubicBezTo>
                  <a:pt x="2487567" y="630509"/>
                  <a:pt x="2481721" y="623046"/>
                  <a:pt x="2474756" y="621802"/>
                </a:cubicBezTo>
                <a:close/>
                <a:moveTo>
                  <a:pt x="2564438" y="621802"/>
                </a:moveTo>
                <a:cubicBezTo>
                  <a:pt x="2554735" y="620185"/>
                  <a:pt x="2547521" y="627897"/>
                  <a:pt x="2547397" y="637972"/>
                </a:cubicBezTo>
                <a:cubicBezTo>
                  <a:pt x="2547272" y="648047"/>
                  <a:pt x="2553616" y="656008"/>
                  <a:pt x="2563940" y="654391"/>
                </a:cubicBezTo>
                <a:cubicBezTo>
                  <a:pt x="2570906" y="653272"/>
                  <a:pt x="2577001" y="646430"/>
                  <a:pt x="2588444" y="638967"/>
                </a:cubicBezTo>
                <a:cubicBezTo>
                  <a:pt x="2577249" y="630634"/>
                  <a:pt x="2571403" y="623046"/>
                  <a:pt x="2564438" y="621927"/>
                </a:cubicBezTo>
                <a:close/>
                <a:moveTo>
                  <a:pt x="11945452" y="637226"/>
                </a:moveTo>
                <a:cubicBezTo>
                  <a:pt x="11943213" y="646679"/>
                  <a:pt x="11949930" y="654142"/>
                  <a:pt x="11960627" y="654889"/>
                </a:cubicBezTo>
                <a:cubicBezTo>
                  <a:pt x="11971200" y="655635"/>
                  <a:pt x="11979036" y="649789"/>
                  <a:pt x="11977917" y="639589"/>
                </a:cubicBezTo>
                <a:cubicBezTo>
                  <a:pt x="11977170" y="632375"/>
                  <a:pt x="11970453" y="625907"/>
                  <a:pt x="11963612" y="614463"/>
                </a:cubicBezTo>
                <a:cubicBezTo>
                  <a:pt x="11955030" y="624663"/>
                  <a:pt x="11947069" y="630136"/>
                  <a:pt x="11945452" y="637226"/>
                </a:cubicBezTo>
                <a:close/>
                <a:moveTo>
                  <a:pt x="2650637" y="621802"/>
                </a:moveTo>
                <a:cubicBezTo>
                  <a:pt x="2641059" y="620558"/>
                  <a:pt x="2634218" y="627897"/>
                  <a:pt x="2634466" y="638470"/>
                </a:cubicBezTo>
                <a:cubicBezTo>
                  <a:pt x="2634715" y="649042"/>
                  <a:pt x="2641183" y="656257"/>
                  <a:pt x="2651259" y="654267"/>
                </a:cubicBezTo>
                <a:cubicBezTo>
                  <a:pt x="2658348" y="652898"/>
                  <a:pt x="2664195" y="645684"/>
                  <a:pt x="2675016" y="637972"/>
                </a:cubicBezTo>
                <a:cubicBezTo>
                  <a:pt x="2663946" y="630260"/>
                  <a:pt x="2657726" y="622673"/>
                  <a:pt x="2650761" y="621802"/>
                </a:cubicBezTo>
                <a:close/>
                <a:moveTo>
                  <a:pt x="2757110" y="638470"/>
                </a:moveTo>
                <a:cubicBezTo>
                  <a:pt x="2758727" y="628643"/>
                  <a:pt x="2751016" y="621553"/>
                  <a:pt x="2740940" y="621429"/>
                </a:cubicBezTo>
                <a:cubicBezTo>
                  <a:pt x="2730865" y="621305"/>
                  <a:pt x="2722904" y="627648"/>
                  <a:pt x="2724522" y="637848"/>
                </a:cubicBezTo>
                <a:cubicBezTo>
                  <a:pt x="2725641" y="644813"/>
                  <a:pt x="2732482" y="650908"/>
                  <a:pt x="2739945" y="662352"/>
                </a:cubicBezTo>
                <a:cubicBezTo>
                  <a:pt x="2748403" y="651157"/>
                  <a:pt x="2755866" y="645311"/>
                  <a:pt x="2757110" y="638345"/>
                </a:cubicBezTo>
                <a:close/>
                <a:moveTo>
                  <a:pt x="11855894" y="638718"/>
                </a:moveTo>
                <a:cubicBezTo>
                  <a:pt x="11854651" y="648296"/>
                  <a:pt x="11861990" y="655137"/>
                  <a:pt x="11872562" y="654889"/>
                </a:cubicBezTo>
                <a:cubicBezTo>
                  <a:pt x="11883135" y="654640"/>
                  <a:pt x="11890349" y="648172"/>
                  <a:pt x="11888359" y="638097"/>
                </a:cubicBezTo>
                <a:cubicBezTo>
                  <a:pt x="11886991" y="631007"/>
                  <a:pt x="11879777" y="625161"/>
                  <a:pt x="11872065" y="614339"/>
                </a:cubicBezTo>
                <a:cubicBezTo>
                  <a:pt x="11864353" y="625409"/>
                  <a:pt x="11856765" y="631629"/>
                  <a:pt x="11855894" y="638594"/>
                </a:cubicBezTo>
                <a:close/>
                <a:moveTo>
                  <a:pt x="2829378" y="621802"/>
                </a:moveTo>
                <a:cubicBezTo>
                  <a:pt x="2819801" y="620807"/>
                  <a:pt x="2813084" y="628270"/>
                  <a:pt x="2813581" y="638967"/>
                </a:cubicBezTo>
                <a:cubicBezTo>
                  <a:pt x="2814079" y="649540"/>
                  <a:pt x="2820796" y="656630"/>
                  <a:pt x="2830747" y="654391"/>
                </a:cubicBezTo>
                <a:cubicBezTo>
                  <a:pt x="2837712" y="652898"/>
                  <a:pt x="2843434" y="645560"/>
                  <a:pt x="2854131" y="637475"/>
                </a:cubicBezTo>
                <a:cubicBezTo>
                  <a:pt x="2842936" y="630012"/>
                  <a:pt x="2836592" y="622548"/>
                  <a:pt x="2829503" y="621802"/>
                </a:cubicBezTo>
                <a:close/>
                <a:moveTo>
                  <a:pt x="2918687" y="621802"/>
                </a:moveTo>
                <a:cubicBezTo>
                  <a:pt x="2909109" y="620931"/>
                  <a:pt x="2902392" y="628519"/>
                  <a:pt x="2903139" y="639216"/>
                </a:cubicBezTo>
                <a:cubicBezTo>
                  <a:pt x="2903761" y="649789"/>
                  <a:pt x="2910602" y="656754"/>
                  <a:pt x="2920552" y="654391"/>
                </a:cubicBezTo>
                <a:cubicBezTo>
                  <a:pt x="2927518" y="652774"/>
                  <a:pt x="2933116" y="645311"/>
                  <a:pt x="2943564" y="637226"/>
                </a:cubicBezTo>
                <a:cubicBezTo>
                  <a:pt x="2932121" y="629887"/>
                  <a:pt x="2925777" y="622548"/>
                  <a:pt x="2918687" y="621927"/>
                </a:cubicBezTo>
                <a:close/>
                <a:moveTo>
                  <a:pt x="11782010" y="621802"/>
                </a:moveTo>
                <a:cubicBezTo>
                  <a:pt x="11772308" y="620807"/>
                  <a:pt x="11765342" y="628768"/>
                  <a:pt x="11765839" y="638843"/>
                </a:cubicBezTo>
                <a:cubicBezTo>
                  <a:pt x="11766337" y="648794"/>
                  <a:pt x="11773054" y="656506"/>
                  <a:pt x="11783254" y="654267"/>
                </a:cubicBezTo>
                <a:cubicBezTo>
                  <a:pt x="11790095" y="652774"/>
                  <a:pt x="11795817" y="645560"/>
                  <a:pt x="11806763" y="637226"/>
                </a:cubicBezTo>
                <a:cubicBezTo>
                  <a:pt x="11795195" y="629638"/>
                  <a:pt x="11788851" y="622424"/>
                  <a:pt x="11781886" y="621678"/>
                </a:cubicBezTo>
                <a:close/>
                <a:moveTo>
                  <a:pt x="2989711" y="638594"/>
                </a:moveTo>
                <a:cubicBezTo>
                  <a:pt x="2988343" y="648172"/>
                  <a:pt x="2995681" y="655013"/>
                  <a:pt x="3006379" y="654889"/>
                </a:cubicBezTo>
                <a:cubicBezTo>
                  <a:pt x="3016951" y="654640"/>
                  <a:pt x="3024166" y="648296"/>
                  <a:pt x="3022300" y="638221"/>
                </a:cubicBezTo>
                <a:cubicBezTo>
                  <a:pt x="3020932" y="631131"/>
                  <a:pt x="3013841" y="625285"/>
                  <a:pt x="3006130" y="614463"/>
                </a:cubicBezTo>
                <a:cubicBezTo>
                  <a:pt x="2998293" y="625534"/>
                  <a:pt x="2990830" y="631629"/>
                  <a:pt x="2989835" y="638718"/>
                </a:cubicBezTo>
                <a:close/>
                <a:moveTo>
                  <a:pt x="3096558" y="621802"/>
                </a:moveTo>
                <a:cubicBezTo>
                  <a:pt x="3086980" y="619812"/>
                  <a:pt x="3079517" y="627275"/>
                  <a:pt x="3078895" y="637350"/>
                </a:cubicBezTo>
                <a:cubicBezTo>
                  <a:pt x="3078397" y="647301"/>
                  <a:pt x="3084368" y="655635"/>
                  <a:pt x="3094692" y="654391"/>
                </a:cubicBezTo>
                <a:cubicBezTo>
                  <a:pt x="3101782" y="653520"/>
                  <a:pt x="3108126" y="647052"/>
                  <a:pt x="3119693" y="639962"/>
                </a:cubicBezTo>
                <a:cubicBezTo>
                  <a:pt x="3108872" y="631131"/>
                  <a:pt x="3103399" y="623170"/>
                  <a:pt x="3096433" y="621802"/>
                </a:cubicBezTo>
                <a:close/>
                <a:moveTo>
                  <a:pt x="3168826" y="638594"/>
                </a:moveTo>
                <a:cubicBezTo>
                  <a:pt x="3167457" y="648172"/>
                  <a:pt x="3174796" y="655013"/>
                  <a:pt x="3185493" y="654889"/>
                </a:cubicBezTo>
                <a:cubicBezTo>
                  <a:pt x="3196066" y="654640"/>
                  <a:pt x="3203280" y="648296"/>
                  <a:pt x="3201415" y="638221"/>
                </a:cubicBezTo>
                <a:cubicBezTo>
                  <a:pt x="3200046" y="631131"/>
                  <a:pt x="3192957" y="625285"/>
                  <a:pt x="3185245" y="614463"/>
                </a:cubicBezTo>
                <a:cubicBezTo>
                  <a:pt x="3177408" y="625534"/>
                  <a:pt x="3169945" y="631629"/>
                  <a:pt x="3168950" y="638718"/>
                </a:cubicBezTo>
                <a:close/>
                <a:moveTo>
                  <a:pt x="11712851" y="638470"/>
                </a:moveTo>
                <a:cubicBezTo>
                  <a:pt x="11714468" y="628643"/>
                  <a:pt x="11706756" y="621678"/>
                  <a:pt x="11696681" y="621429"/>
                </a:cubicBezTo>
                <a:cubicBezTo>
                  <a:pt x="11686606" y="621305"/>
                  <a:pt x="11678645" y="627648"/>
                  <a:pt x="11680387" y="637972"/>
                </a:cubicBezTo>
                <a:cubicBezTo>
                  <a:pt x="11681507" y="644938"/>
                  <a:pt x="11688348" y="651033"/>
                  <a:pt x="11695935" y="662476"/>
                </a:cubicBezTo>
                <a:cubicBezTo>
                  <a:pt x="11704269" y="651281"/>
                  <a:pt x="11711857" y="645435"/>
                  <a:pt x="11712976" y="638470"/>
                </a:cubicBezTo>
                <a:close/>
                <a:moveTo>
                  <a:pt x="3255896" y="637350"/>
                </a:moveTo>
                <a:cubicBezTo>
                  <a:pt x="3253408" y="647301"/>
                  <a:pt x="3260373" y="654142"/>
                  <a:pt x="3270946" y="654889"/>
                </a:cubicBezTo>
                <a:cubicBezTo>
                  <a:pt x="3281643" y="655635"/>
                  <a:pt x="3289231" y="648918"/>
                  <a:pt x="3288484" y="639340"/>
                </a:cubicBezTo>
                <a:cubicBezTo>
                  <a:pt x="3287863" y="632251"/>
                  <a:pt x="3280648" y="625782"/>
                  <a:pt x="3273309" y="614339"/>
                </a:cubicBezTo>
                <a:cubicBezTo>
                  <a:pt x="3265100" y="624663"/>
                  <a:pt x="3257761" y="630260"/>
                  <a:pt x="3256020" y="637226"/>
                </a:cubicBezTo>
                <a:close/>
                <a:moveTo>
                  <a:pt x="3345453" y="639340"/>
                </a:moveTo>
                <a:cubicBezTo>
                  <a:pt x="3344333" y="649540"/>
                  <a:pt x="3352045" y="655386"/>
                  <a:pt x="3362618" y="654764"/>
                </a:cubicBezTo>
                <a:cubicBezTo>
                  <a:pt x="3373315" y="654142"/>
                  <a:pt x="3380032" y="646804"/>
                  <a:pt x="3377917" y="637350"/>
                </a:cubicBezTo>
                <a:cubicBezTo>
                  <a:pt x="3376425" y="630385"/>
                  <a:pt x="3368464" y="624787"/>
                  <a:pt x="3360006" y="614463"/>
                </a:cubicBezTo>
                <a:cubicBezTo>
                  <a:pt x="3353040" y="625782"/>
                  <a:pt x="3346323" y="632251"/>
                  <a:pt x="3345453" y="639340"/>
                </a:cubicBezTo>
                <a:close/>
                <a:moveTo>
                  <a:pt x="11606377" y="621802"/>
                </a:moveTo>
                <a:cubicBezTo>
                  <a:pt x="11596800" y="620558"/>
                  <a:pt x="11589959" y="627897"/>
                  <a:pt x="11590207" y="638594"/>
                </a:cubicBezTo>
                <a:cubicBezTo>
                  <a:pt x="11590456" y="649167"/>
                  <a:pt x="11597048" y="656381"/>
                  <a:pt x="11607124" y="654267"/>
                </a:cubicBezTo>
                <a:cubicBezTo>
                  <a:pt x="11614090" y="652898"/>
                  <a:pt x="11620060" y="645684"/>
                  <a:pt x="11630757" y="637848"/>
                </a:cubicBezTo>
                <a:cubicBezTo>
                  <a:pt x="11619562" y="630136"/>
                  <a:pt x="11613467" y="622673"/>
                  <a:pt x="11606377" y="621802"/>
                </a:cubicBezTo>
                <a:close/>
                <a:moveTo>
                  <a:pt x="3467599" y="636977"/>
                </a:moveTo>
                <a:cubicBezTo>
                  <a:pt x="3468345" y="627151"/>
                  <a:pt x="3460012" y="620558"/>
                  <a:pt x="3450061" y="621305"/>
                </a:cubicBezTo>
                <a:cubicBezTo>
                  <a:pt x="3440235" y="622051"/>
                  <a:pt x="3432522" y="629141"/>
                  <a:pt x="3435135" y="639216"/>
                </a:cubicBezTo>
                <a:cubicBezTo>
                  <a:pt x="3436876" y="646057"/>
                  <a:pt x="3444339" y="651406"/>
                  <a:pt x="3453046" y="662227"/>
                </a:cubicBezTo>
                <a:cubicBezTo>
                  <a:pt x="3460260" y="650286"/>
                  <a:pt x="3467101" y="643818"/>
                  <a:pt x="3467599" y="636853"/>
                </a:cubicBezTo>
                <a:close/>
                <a:moveTo>
                  <a:pt x="3521209" y="637226"/>
                </a:moveTo>
                <a:cubicBezTo>
                  <a:pt x="3518970" y="646679"/>
                  <a:pt x="3525687" y="654142"/>
                  <a:pt x="3536384" y="654889"/>
                </a:cubicBezTo>
                <a:cubicBezTo>
                  <a:pt x="3546957" y="655635"/>
                  <a:pt x="3554793" y="649789"/>
                  <a:pt x="3553674" y="639589"/>
                </a:cubicBezTo>
                <a:cubicBezTo>
                  <a:pt x="3552928" y="632375"/>
                  <a:pt x="3546211" y="625907"/>
                  <a:pt x="3539369" y="614463"/>
                </a:cubicBezTo>
                <a:cubicBezTo>
                  <a:pt x="3530787" y="624663"/>
                  <a:pt x="3522826" y="630260"/>
                  <a:pt x="3521209" y="637226"/>
                </a:cubicBezTo>
                <a:close/>
                <a:moveTo>
                  <a:pt x="11518313" y="621927"/>
                </a:moveTo>
                <a:cubicBezTo>
                  <a:pt x="11508860" y="619812"/>
                  <a:pt x="11501396" y="626404"/>
                  <a:pt x="11500774" y="637102"/>
                </a:cubicBezTo>
                <a:cubicBezTo>
                  <a:pt x="11500028" y="647674"/>
                  <a:pt x="11505875" y="655511"/>
                  <a:pt x="11516074" y="654391"/>
                </a:cubicBezTo>
                <a:cubicBezTo>
                  <a:pt x="11523288" y="653645"/>
                  <a:pt x="11529756" y="646804"/>
                  <a:pt x="11541075" y="639962"/>
                </a:cubicBezTo>
                <a:cubicBezTo>
                  <a:pt x="11530752" y="631380"/>
                  <a:pt x="11525279" y="623543"/>
                  <a:pt x="11518313" y="621927"/>
                </a:cubicBezTo>
                <a:close/>
                <a:moveTo>
                  <a:pt x="3627683" y="621802"/>
                </a:moveTo>
                <a:cubicBezTo>
                  <a:pt x="3617981" y="619936"/>
                  <a:pt x="3610642" y="627524"/>
                  <a:pt x="3610269" y="637599"/>
                </a:cubicBezTo>
                <a:cubicBezTo>
                  <a:pt x="3609896" y="647674"/>
                  <a:pt x="3616115" y="655759"/>
                  <a:pt x="3626315" y="654391"/>
                </a:cubicBezTo>
                <a:cubicBezTo>
                  <a:pt x="3633280" y="653396"/>
                  <a:pt x="3639624" y="646804"/>
                  <a:pt x="3651192" y="639589"/>
                </a:cubicBezTo>
                <a:cubicBezTo>
                  <a:pt x="3640121" y="630882"/>
                  <a:pt x="3634524" y="623046"/>
                  <a:pt x="3627683" y="621802"/>
                </a:cubicBezTo>
                <a:close/>
                <a:moveTo>
                  <a:pt x="3716121" y="621802"/>
                </a:moveTo>
                <a:cubicBezTo>
                  <a:pt x="3706419" y="620683"/>
                  <a:pt x="3699454" y="628519"/>
                  <a:pt x="3699702" y="638718"/>
                </a:cubicBezTo>
                <a:cubicBezTo>
                  <a:pt x="3700075" y="648669"/>
                  <a:pt x="3706668" y="656506"/>
                  <a:pt x="3716867" y="654391"/>
                </a:cubicBezTo>
                <a:cubicBezTo>
                  <a:pt x="3723833" y="653023"/>
                  <a:pt x="3729555" y="645808"/>
                  <a:pt x="3740625" y="637723"/>
                </a:cubicBezTo>
                <a:cubicBezTo>
                  <a:pt x="3729057" y="629887"/>
                  <a:pt x="3722962" y="622673"/>
                  <a:pt x="3715997" y="621802"/>
                </a:cubicBezTo>
                <a:close/>
                <a:moveTo>
                  <a:pt x="3806425" y="621802"/>
                </a:moveTo>
                <a:cubicBezTo>
                  <a:pt x="3796723" y="620061"/>
                  <a:pt x="3789508" y="627773"/>
                  <a:pt x="3789260" y="637972"/>
                </a:cubicBezTo>
                <a:cubicBezTo>
                  <a:pt x="3789011" y="648047"/>
                  <a:pt x="3795354" y="656008"/>
                  <a:pt x="3805678" y="654391"/>
                </a:cubicBezTo>
                <a:cubicBezTo>
                  <a:pt x="3812644" y="653272"/>
                  <a:pt x="3818739" y="646555"/>
                  <a:pt x="3830307" y="639092"/>
                </a:cubicBezTo>
                <a:cubicBezTo>
                  <a:pt x="3819112" y="630634"/>
                  <a:pt x="3813266" y="623046"/>
                  <a:pt x="3806425" y="621802"/>
                </a:cubicBezTo>
                <a:close/>
                <a:moveTo>
                  <a:pt x="11430994" y="621802"/>
                </a:moveTo>
                <a:cubicBezTo>
                  <a:pt x="11421293" y="619936"/>
                  <a:pt x="11413954" y="627524"/>
                  <a:pt x="11413580" y="637599"/>
                </a:cubicBezTo>
                <a:cubicBezTo>
                  <a:pt x="11413207" y="647674"/>
                  <a:pt x="11419427" y="655759"/>
                  <a:pt x="11429626" y="654391"/>
                </a:cubicBezTo>
                <a:cubicBezTo>
                  <a:pt x="11436592" y="653396"/>
                  <a:pt x="11442936" y="646804"/>
                  <a:pt x="11454503" y="639589"/>
                </a:cubicBezTo>
                <a:cubicBezTo>
                  <a:pt x="11443433" y="630882"/>
                  <a:pt x="11437835" y="623046"/>
                  <a:pt x="11430994" y="621802"/>
                </a:cubicBezTo>
                <a:close/>
                <a:moveTo>
                  <a:pt x="3891753" y="621802"/>
                </a:moveTo>
                <a:cubicBezTo>
                  <a:pt x="3882176" y="620931"/>
                  <a:pt x="3875459" y="628519"/>
                  <a:pt x="3876205" y="639216"/>
                </a:cubicBezTo>
                <a:cubicBezTo>
                  <a:pt x="3876827" y="649789"/>
                  <a:pt x="3883668" y="656754"/>
                  <a:pt x="3893619" y="654391"/>
                </a:cubicBezTo>
                <a:cubicBezTo>
                  <a:pt x="3900584" y="652774"/>
                  <a:pt x="3906182" y="645311"/>
                  <a:pt x="3916630" y="637226"/>
                </a:cubicBezTo>
                <a:cubicBezTo>
                  <a:pt x="3905187" y="629887"/>
                  <a:pt x="3898843" y="622548"/>
                  <a:pt x="3891753" y="621927"/>
                </a:cubicBezTo>
                <a:close/>
                <a:moveTo>
                  <a:pt x="3998725" y="637102"/>
                </a:moveTo>
                <a:cubicBezTo>
                  <a:pt x="3999471" y="627275"/>
                  <a:pt x="3991261" y="620683"/>
                  <a:pt x="3981186" y="621429"/>
                </a:cubicBezTo>
                <a:cubicBezTo>
                  <a:pt x="3971360" y="622175"/>
                  <a:pt x="3963648" y="629265"/>
                  <a:pt x="3966136" y="639340"/>
                </a:cubicBezTo>
                <a:cubicBezTo>
                  <a:pt x="3967877" y="646182"/>
                  <a:pt x="3975216" y="651655"/>
                  <a:pt x="3983923" y="662476"/>
                </a:cubicBezTo>
                <a:cubicBezTo>
                  <a:pt x="3991137" y="650659"/>
                  <a:pt x="3998102" y="644067"/>
                  <a:pt x="3998600" y="637102"/>
                </a:cubicBezTo>
                <a:close/>
                <a:moveTo>
                  <a:pt x="11339820" y="621927"/>
                </a:moveTo>
                <a:cubicBezTo>
                  <a:pt x="11329994" y="621056"/>
                  <a:pt x="11323277" y="629141"/>
                  <a:pt x="11323899" y="639216"/>
                </a:cubicBezTo>
                <a:cubicBezTo>
                  <a:pt x="11324521" y="649042"/>
                  <a:pt x="11331486" y="656879"/>
                  <a:pt x="11341561" y="654391"/>
                </a:cubicBezTo>
                <a:cubicBezTo>
                  <a:pt x="11348402" y="652774"/>
                  <a:pt x="11354000" y="645435"/>
                  <a:pt x="11364821" y="636853"/>
                </a:cubicBezTo>
                <a:cubicBezTo>
                  <a:pt x="11353129" y="629514"/>
                  <a:pt x="11346662" y="622424"/>
                  <a:pt x="11339695" y="621802"/>
                </a:cubicBezTo>
                <a:close/>
                <a:moveTo>
                  <a:pt x="4072858" y="621927"/>
                </a:moveTo>
                <a:cubicBezTo>
                  <a:pt x="4063405" y="619812"/>
                  <a:pt x="4055942" y="626404"/>
                  <a:pt x="4055320" y="637102"/>
                </a:cubicBezTo>
                <a:cubicBezTo>
                  <a:pt x="4054573" y="647674"/>
                  <a:pt x="4060420" y="655511"/>
                  <a:pt x="4070619" y="654391"/>
                </a:cubicBezTo>
                <a:cubicBezTo>
                  <a:pt x="4077833" y="653645"/>
                  <a:pt x="4084302" y="646804"/>
                  <a:pt x="4095620" y="639962"/>
                </a:cubicBezTo>
                <a:cubicBezTo>
                  <a:pt x="4085421" y="631504"/>
                  <a:pt x="4079824" y="623543"/>
                  <a:pt x="4072858" y="621927"/>
                </a:cubicBezTo>
                <a:close/>
                <a:moveTo>
                  <a:pt x="4141768" y="638718"/>
                </a:moveTo>
                <a:cubicBezTo>
                  <a:pt x="4140524" y="648296"/>
                  <a:pt x="4147862" y="655137"/>
                  <a:pt x="4158560" y="654889"/>
                </a:cubicBezTo>
                <a:cubicBezTo>
                  <a:pt x="4169132" y="654640"/>
                  <a:pt x="4176347" y="648047"/>
                  <a:pt x="4174232" y="638097"/>
                </a:cubicBezTo>
                <a:cubicBezTo>
                  <a:pt x="4172864" y="631131"/>
                  <a:pt x="4165649" y="625161"/>
                  <a:pt x="4157813" y="614463"/>
                </a:cubicBezTo>
                <a:cubicBezTo>
                  <a:pt x="4150101" y="625658"/>
                  <a:pt x="4142638" y="631753"/>
                  <a:pt x="4141643" y="638843"/>
                </a:cubicBezTo>
                <a:close/>
                <a:moveTo>
                  <a:pt x="11250138" y="621802"/>
                </a:moveTo>
                <a:cubicBezTo>
                  <a:pt x="11240312" y="620931"/>
                  <a:pt x="11233595" y="629016"/>
                  <a:pt x="11234217" y="639092"/>
                </a:cubicBezTo>
                <a:cubicBezTo>
                  <a:pt x="11234839" y="648918"/>
                  <a:pt x="11241804" y="656754"/>
                  <a:pt x="11251879" y="654267"/>
                </a:cubicBezTo>
                <a:cubicBezTo>
                  <a:pt x="11258721" y="652650"/>
                  <a:pt x="11264318" y="645311"/>
                  <a:pt x="11275140" y="636728"/>
                </a:cubicBezTo>
                <a:cubicBezTo>
                  <a:pt x="11263448" y="629390"/>
                  <a:pt x="11256979" y="622300"/>
                  <a:pt x="11250014" y="621678"/>
                </a:cubicBezTo>
                <a:close/>
                <a:moveTo>
                  <a:pt x="4246873" y="654267"/>
                </a:moveTo>
                <a:cubicBezTo>
                  <a:pt x="4256824" y="656754"/>
                  <a:pt x="4263665" y="649789"/>
                  <a:pt x="4264411" y="639216"/>
                </a:cubicBezTo>
                <a:cubicBezTo>
                  <a:pt x="4265158" y="628519"/>
                  <a:pt x="4258441" y="620931"/>
                  <a:pt x="4248988" y="621678"/>
                </a:cubicBezTo>
                <a:cubicBezTo>
                  <a:pt x="4241898" y="622300"/>
                  <a:pt x="4235430" y="629514"/>
                  <a:pt x="4223986" y="636853"/>
                </a:cubicBezTo>
                <a:cubicBezTo>
                  <a:pt x="4234310" y="645062"/>
                  <a:pt x="4239908" y="652401"/>
                  <a:pt x="4246998" y="654142"/>
                </a:cubicBezTo>
                <a:close/>
                <a:moveTo>
                  <a:pt x="4336431" y="654267"/>
                </a:moveTo>
                <a:cubicBezTo>
                  <a:pt x="4346381" y="656754"/>
                  <a:pt x="4353223" y="649789"/>
                  <a:pt x="4353969" y="639216"/>
                </a:cubicBezTo>
                <a:cubicBezTo>
                  <a:pt x="4354715" y="628519"/>
                  <a:pt x="4347998" y="620931"/>
                  <a:pt x="4338421" y="621678"/>
                </a:cubicBezTo>
                <a:cubicBezTo>
                  <a:pt x="4331331" y="622300"/>
                  <a:pt x="4324863" y="629514"/>
                  <a:pt x="4313419" y="636853"/>
                </a:cubicBezTo>
                <a:cubicBezTo>
                  <a:pt x="4323743" y="645062"/>
                  <a:pt x="4329341" y="652401"/>
                  <a:pt x="4336431" y="654142"/>
                </a:cubicBezTo>
                <a:close/>
                <a:moveTo>
                  <a:pt x="11160581" y="621802"/>
                </a:moveTo>
                <a:cubicBezTo>
                  <a:pt x="11150755" y="620931"/>
                  <a:pt x="11144037" y="629016"/>
                  <a:pt x="11144659" y="639092"/>
                </a:cubicBezTo>
                <a:cubicBezTo>
                  <a:pt x="11145282" y="648918"/>
                  <a:pt x="11152247" y="656754"/>
                  <a:pt x="11162322" y="654267"/>
                </a:cubicBezTo>
                <a:cubicBezTo>
                  <a:pt x="11169164" y="652650"/>
                  <a:pt x="11174761" y="645311"/>
                  <a:pt x="11185582" y="636728"/>
                </a:cubicBezTo>
                <a:cubicBezTo>
                  <a:pt x="11173890" y="629390"/>
                  <a:pt x="11167422" y="622300"/>
                  <a:pt x="11160456" y="621678"/>
                </a:cubicBezTo>
                <a:close/>
                <a:moveTo>
                  <a:pt x="4440417" y="636977"/>
                </a:moveTo>
                <a:cubicBezTo>
                  <a:pt x="4441163" y="627151"/>
                  <a:pt x="4432954" y="620558"/>
                  <a:pt x="4422879" y="621305"/>
                </a:cubicBezTo>
                <a:cubicBezTo>
                  <a:pt x="4413052" y="622051"/>
                  <a:pt x="4405340" y="629141"/>
                  <a:pt x="4407828" y="639216"/>
                </a:cubicBezTo>
                <a:cubicBezTo>
                  <a:pt x="4409569" y="646057"/>
                  <a:pt x="4416908" y="651530"/>
                  <a:pt x="4425615" y="662352"/>
                </a:cubicBezTo>
                <a:cubicBezTo>
                  <a:pt x="4432829" y="650535"/>
                  <a:pt x="4439795" y="643943"/>
                  <a:pt x="4440292" y="636977"/>
                </a:cubicBezTo>
                <a:close/>
                <a:moveTo>
                  <a:pt x="4497510" y="639092"/>
                </a:moveTo>
                <a:cubicBezTo>
                  <a:pt x="4496141" y="649291"/>
                  <a:pt x="4503853" y="655262"/>
                  <a:pt x="4514426" y="654764"/>
                </a:cubicBezTo>
                <a:cubicBezTo>
                  <a:pt x="4525123" y="654267"/>
                  <a:pt x="4531964" y="647052"/>
                  <a:pt x="4529974" y="637475"/>
                </a:cubicBezTo>
                <a:cubicBezTo>
                  <a:pt x="4528606" y="630509"/>
                  <a:pt x="4520645" y="624787"/>
                  <a:pt x="4512311" y="614339"/>
                </a:cubicBezTo>
                <a:cubicBezTo>
                  <a:pt x="4505222" y="625534"/>
                  <a:pt x="4498380" y="631877"/>
                  <a:pt x="4497510" y="639092"/>
                </a:cubicBezTo>
                <a:close/>
                <a:moveTo>
                  <a:pt x="4619532" y="636977"/>
                </a:moveTo>
                <a:cubicBezTo>
                  <a:pt x="4620278" y="627151"/>
                  <a:pt x="4612068" y="620558"/>
                  <a:pt x="4601993" y="621305"/>
                </a:cubicBezTo>
                <a:cubicBezTo>
                  <a:pt x="4592167" y="622051"/>
                  <a:pt x="4584455" y="629141"/>
                  <a:pt x="4586942" y="639216"/>
                </a:cubicBezTo>
                <a:cubicBezTo>
                  <a:pt x="4588684" y="646057"/>
                  <a:pt x="4596147" y="651530"/>
                  <a:pt x="4604730" y="662352"/>
                </a:cubicBezTo>
                <a:cubicBezTo>
                  <a:pt x="4611944" y="650535"/>
                  <a:pt x="4618910" y="644067"/>
                  <a:pt x="4619407" y="637102"/>
                </a:cubicBezTo>
                <a:close/>
                <a:moveTo>
                  <a:pt x="11059082" y="637226"/>
                </a:moveTo>
                <a:cubicBezTo>
                  <a:pt x="11056595" y="647301"/>
                  <a:pt x="11063561" y="654018"/>
                  <a:pt x="11074133" y="654764"/>
                </a:cubicBezTo>
                <a:cubicBezTo>
                  <a:pt x="11084830" y="655511"/>
                  <a:pt x="11092418" y="648794"/>
                  <a:pt x="11091672" y="639216"/>
                </a:cubicBezTo>
                <a:cubicBezTo>
                  <a:pt x="11091049" y="632126"/>
                  <a:pt x="11083835" y="625658"/>
                  <a:pt x="11076496" y="614215"/>
                </a:cubicBezTo>
                <a:cubicBezTo>
                  <a:pt x="11068287" y="624663"/>
                  <a:pt x="11060948" y="630136"/>
                  <a:pt x="11059207" y="637102"/>
                </a:cubicBezTo>
                <a:close/>
                <a:moveTo>
                  <a:pt x="4691924" y="621678"/>
                </a:moveTo>
                <a:cubicBezTo>
                  <a:pt x="4682346" y="620683"/>
                  <a:pt x="4675629" y="628146"/>
                  <a:pt x="4676127" y="638843"/>
                </a:cubicBezTo>
                <a:cubicBezTo>
                  <a:pt x="4676624" y="649416"/>
                  <a:pt x="4683341" y="656506"/>
                  <a:pt x="4693292" y="654267"/>
                </a:cubicBezTo>
                <a:cubicBezTo>
                  <a:pt x="4700258" y="652774"/>
                  <a:pt x="4705979" y="645435"/>
                  <a:pt x="4716677" y="637350"/>
                </a:cubicBezTo>
                <a:cubicBezTo>
                  <a:pt x="4705482" y="629887"/>
                  <a:pt x="4699138" y="622424"/>
                  <a:pt x="4692048" y="621678"/>
                </a:cubicBezTo>
                <a:close/>
                <a:moveTo>
                  <a:pt x="4762699" y="638470"/>
                </a:moveTo>
                <a:cubicBezTo>
                  <a:pt x="4761331" y="648047"/>
                  <a:pt x="4768670" y="654889"/>
                  <a:pt x="4779366" y="654764"/>
                </a:cubicBezTo>
                <a:cubicBezTo>
                  <a:pt x="4789939" y="654515"/>
                  <a:pt x="4797154" y="648172"/>
                  <a:pt x="4795288" y="638097"/>
                </a:cubicBezTo>
                <a:cubicBezTo>
                  <a:pt x="4793920" y="631007"/>
                  <a:pt x="4786830" y="625161"/>
                  <a:pt x="4779118" y="614339"/>
                </a:cubicBezTo>
                <a:cubicBezTo>
                  <a:pt x="4771282" y="625409"/>
                  <a:pt x="4763818" y="631504"/>
                  <a:pt x="4762823" y="638594"/>
                </a:cubicBezTo>
                <a:close/>
                <a:moveTo>
                  <a:pt x="10985322" y="621678"/>
                </a:moveTo>
                <a:cubicBezTo>
                  <a:pt x="10975745" y="620310"/>
                  <a:pt x="10968903" y="627648"/>
                  <a:pt x="10969027" y="638345"/>
                </a:cubicBezTo>
                <a:cubicBezTo>
                  <a:pt x="10969276" y="648918"/>
                  <a:pt x="10975620" y="656132"/>
                  <a:pt x="10985695" y="654267"/>
                </a:cubicBezTo>
                <a:cubicBezTo>
                  <a:pt x="10992785" y="652898"/>
                  <a:pt x="10998631" y="645808"/>
                  <a:pt x="11009452" y="637972"/>
                </a:cubicBezTo>
                <a:cubicBezTo>
                  <a:pt x="10998383" y="630136"/>
                  <a:pt x="10992287" y="622673"/>
                  <a:pt x="10985197" y="621678"/>
                </a:cubicBezTo>
                <a:close/>
                <a:moveTo>
                  <a:pt x="4867805" y="654142"/>
                </a:moveTo>
                <a:cubicBezTo>
                  <a:pt x="4877755" y="656630"/>
                  <a:pt x="4884597" y="649664"/>
                  <a:pt x="4885343" y="639092"/>
                </a:cubicBezTo>
                <a:cubicBezTo>
                  <a:pt x="4886089" y="628395"/>
                  <a:pt x="4879372" y="620807"/>
                  <a:pt x="4869795" y="621553"/>
                </a:cubicBezTo>
                <a:cubicBezTo>
                  <a:pt x="4862705" y="622175"/>
                  <a:pt x="4856237" y="629390"/>
                  <a:pt x="4844793" y="636728"/>
                </a:cubicBezTo>
                <a:cubicBezTo>
                  <a:pt x="4855117" y="644938"/>
                  <a:pt x="4860715" y="652277"/>
                  <a:pt x="4867805" y="654018"/>
                </a:cubicBezTo>
                <a:close/>
                <a:moveTo>
                  <a:pt x="4958482" y="621553"/>
                </a:moveTo>
                <a:cubicBezTo>
                  <a:pt x="4948780" y="619812"/>
                  <a:pt x="4941565" y="627524"/>
                  <a:pt x="4941316" y="637723"/>
                </a:cubicBezTo>
                <a:cubicBezTo>
                  <a:pt x="4941067" y="647799"/>
                  <a:pt x="4947411" y="655759"/>
                  <a:pt x="4957735" y="654142"/>
                </a:cubicBezTo>
                <a:cubicBezTo>
                  <a:pt x="4964701" y="653023"/>
                  <a:pt x="4970796" y="646306"/>
                  <a:pt x="4982363" y="638843"/>
                </a:cubicBezTo>
                <a:cubicBezTo>
                  <a:pt x="4971169" y="630385"/>
                  <a:pt x="4965323" y="622797"/>
                  <a:pt x="4958482" y="621553"/>
                </a:cubicBezTo>
                <a:close/>
                <a:moveTo>
                  <a:pt x="10896387" y="621553"/>
                </a:moveTo>
                <a:cubicBezTo>
                  <a:pt x="10886809" y="619812"/>
                  <a:pt x="10879719" y="626902"/>
                  <a:pt x="10879470" y="637475"/>
                </a:cubicBezTo>
                <a:cubicBezTo>
                  <a:pt x="10879221" y="648047"/>
                  <a:pt x="10885316" y="655635"/>
                  <a:pt x="10895516" y="654018"/>
                </a:cubicBezTo>
                <a:cubicBezTo>
                  <a:pt x="10902606" y="652898"/>
                  <a:pt x="10908825" y="646057"/>
                  <a:pt x="10920019" y="638718"/>
                </a:cubicBezTo>
                <a:cubicBezTo>
                  <a:pt x="10909322" y="630509"/>
                  <a:pt x="10903477" y="622797"/>
                  <a:pt x="10896511" y="621429"/>
                </a:cubicBezTo>
                <a:close/>
                <a:moveTo>
                  <a:pt x="5044432" y="621553"/>
                </a:moveTo>
                <a:cubicBezTo>
                  <a:pt x="5034854" y="620310"/>
                  <a:pt x="5028013" y="627648"/>
                  <a:pt x="5028262" y="638345"/>
                </a:cubicBezTo>
                <a:cubicBezTo>
                  <a:pt x="5028510" y="648918"/>
                  <a:pt x="5035103" y="656132"/>
                  <a:pt x="5045178" y="654018"/>
                </a:cubicBezTo>
                <a:cubicBezTo>
                  <a:pt x="5052144" y="652650"/>
                  <a:pt x="5058114" y="645435"/>
                  <a:pt x="5068811" y="637599"/>
                </a:cubicBezTo>
                <a:cubicBezTo>
                  <a:pt x="5057617" y="629887"/>
                  <a:pt x="5051522" y="622424"/>
                  <a:pt x="5044432" y="621553"/>
                </a:cubicBezTo>
                <a:close/>
                <a:moveTo>
                  <a:pt x="5135233" y="621553"/>
                </a:moveTo>
                <a:cubicBezTo>
                  <a:pt x="5125780" y="619563"/>
                  <a:pt x="5118441" y="626404"/>
                  <a:pt x="5117819" y="636977"/>
                </a:cubicBezTo>
                <a:cubicBezTo>
                  <a:pt x="5117322" y="647550"/>
                  <a:pt x="5123168" y="655262"/>
                  <a:pt x="5133367" y="654018"/>
                </a:cubicBezTo>
                <a:cubicBezTo>
                  <a:pt x="5140457" y="653147"/>
                  <a:pt x="5146925" y="646306"/>
                  <a:pt x="5158244" y="639340"/>
                </a:cubicBezTo>
                <a:cubicBezTo>
                  <a:pt x="5147796" y="630882"/>
                  <a:pt x="5142199" y="623046"/>
                  <a:pt x="5135233" y="621553"/>
                </a:cubicBezTo>
                <a:close/>
                <a:moveTo>
                  <a:pt x="5207874" y="638843"/>
                </a:moveTo>
                <a:cubicBezTo>
                  <a:pt x="5206506" y="649042"/>
                  <a:pt x="5214218" y="655013"/>
                  <a:pt x="5224790" y="654515"/>
                </a:cubicBezTo>
                <a:cubicBezTo>
                  <a:pt x="5235488" y="654018"/>
                  <a:pt x="5242329" y="646804"/>
                  <a:pt x="5240338" y="637226"/>
                </a:cubicBezTo>
                <a:cubicBezTo>
                  <a:pt x="5238970" y="630260"/>
                  <a:pt x="5231009" y="624539"/>
                  <a:pt x="5222676" y="614090"/>
                </a:cubicBezTo>
                <a:cubicBezTo>
                  <a:pt x="5215586" y="625285"/>
                  <a:pt x="5208745" y="631629"/>
                  <a:pt x="5207874" y="638843"/>
                </a:cubicBezTo>
                <a:close/>
                <a:moveTo>
                  <a:pt x="5326538" y="636977"/>
                </a:moveTo>
                <a:cubicBezTo>
                  <a:pt x="5327906" y="626653"/>
                  <a:pt x="5319696" y="620558"/>
                  <a:pt x="5309621" y="621056"/>
                </a:cubicBezTo>
                <a:cubicBezTo>
                  <a:pt x="5299546" y="621553"/>
                  <a:pt x="5291959" y="628892"/>
                  <a:pt x="5293949" y="638594"/>
                </a:cubicBezTo>
                <a:cubicBezTo>
                  <a:pt x="5295317" y="645435"/>
                  <a:pt x="5303153" y="651033"/>
                  <a:pt x="5311984" y="661979"/>
                </a:cubicBezTo>
                <a:cubicBezTo>
                  <a:pt x="5319074" y="650286"/>
                  <a:pt x="5325667" y="644067"/>
                  <a:pt x="5326538" y="636977"/>
                </a:cubicBezTo>
                <a:close/>
                <a:moveTo>
                  <a:pt x="8607822" y="636604"/>
                </a:moveTo>
                <a:cubicBezTo>
                  <a:pt x="8608568" y="626778"/>
                  <a:pt x="8600234" y="620185"/>
                  <a:pt x="8590283" y="620931"/>
                </a:cubicBezTo>
                <a:cubicBezTo>
                  <a:pt x="8580457" y="621678"/>
                  <a:pt x="8572745" y="628768"/>
                  <a:pt x="8575357" y="638843"/>
                </a:cubicBezTo>
                <a:cubicBezTo>
                  <a:pt x="8577098" y="645684"/>
                  <a:pt x="8584561" y="651033"/>
                  <a:pt x="8593268" y="661854"/>
                </a:cubicBezTo>
                <a:cubicBezTo>
                  <a:pt x="8600358" y="650038"/>
                  <a:pt x="8607324" y="643445"/>
                  <a:pt x="8607822" y="636480"/>
                </a:cubicBezTo>
                <a:close/>
                <a:moveTo>
                  <a:pt x="5490229" y="621305"/>
                </a:moveTo>
                <a:cubicBezTo>
                  <a:pt x="5480527" y="619439"/>
                  <a:pt x="5473188" y="627026"/>
                  <a:pt x="5472815" y="637102"/>
                </a:cubicBezTo>
                <a:cubicBezTo>
                  <a:pt x="5472441" y="647177"/>
                  <a:pt x="5478661" y="655262"/>
                  <a:pt x="5488860" y="653894"/>
                </a:cubicBezTo>
                <a:cubicBezTo>
                  <a:pt x="5495826" y="652898"/>
                  <a:pt x="5502170" y="646306"/>
                  <a:pt x="5513737" y="639092"/>
                </a:cubicBezTo>
                <a:cubicBezTo>
                  <a:pt x="5502667" y="630385"/>
                  <a:pt x="5497070" y="622548"/>
                  <a:pt x="5490229" y="621305"/>
                </a:cubicBezTo>
                <a:close/>
                <a:moveTo>
                  <a:pt x="10720132" y="621305"/>
                </a:moveTo>
                <a:cubicBezTo>
                  <a:pt x="10710430" y="619563"/>
                  <a:pt x="10703216" y="627151"/>
                  <a:pt x="10702968" y="637350"/>
                </a:cubicBezTo>
                <a:cubicBezTo>
                  <a:pt x="10702719" y="647426"/>
                  <a:pt x="10708938" y="655386"/>
                  <a:pt x="10719262" y="653894"/>
                </a:cubicBezTo>
                <a:cubicBezTo>
                  <a:pt x="10726228" y="652898"/>
                  <a:pt x="10732447" y="646182"/>
                  <a:pt x="10744015" y="638718"/>
                </a:cubicBezTo>
                <a:cubicBezTo>
                  <a:pt x="10732820" y="630136"/>
                  <a:pt x="10727098" y="622548"/>
                  <a:pt x="10720257" y="621305"/>
                </a:cubicBezTo>
                <a:close/>
                <a:moveTo>
                  <a:pt x="5560257" y="636853"/>
                </a:moveTo>
                <a:cubicBezTo>
                  <a:pt x="5557770" y="646804"/>
                  <a:pt x="5564735" y="653645"/>
                  <a:pt x="5575308" y="654391"/>
                </a:cubicBezTo>
                <a:cubicBezTo>
                  <a:pt x="5586005" y="655137"/>
                  <a:pt x="5593593" y="648421"/>
                  <a:pt x="5592847" y="638843"/>
                </a:cubicBezTo>
                <a:cubicBezTo>
                  <a:pt x="5592224" y="631753"/>
                  <a:pt x="5585010" y="625285"/>
                  <a:pt x="5577672" y="613841"/>
                </a:cubicBezTo>
                <a:cubicBezTo>
                  <a:pt x="5569462" y="624165"/>
                  <a:pt x="5562123" y="629763"/>
                  <a:pt x="5560382" y="636728"/>
                </a:cubicBezTo>
                <a:close/>
                <a:moveTo>
                  <a:pt x="5665363" y="621305"/>
                </a:moveTo>
                <a:cubicBezTo>
                  <a:pt x="5655786" y="620061"/>
                  <a:pt x="5648944" y="627399"/>
                  <a:pt x="5649193" y="638097"/>
                </a:cubicBezTo>
                <a:cubicBezTo>
                  <a:pt x="5649442" y="648669"/>
                  <a:pt x="5656034" y="655884"/>
                  <a:pt x="5666109" y="653769"/>
                </a:cubicBezTo>
                <a:cubicBezTo>
                  <a:pt x="5673075" y="652401"/>
                  <a:pt x="5679046" y="645187"/>
                  <a:pt x="5689742" y="637350"/>
                </a:cubicBezTo>
                <a:cubicBezTo>
                  <a:pt x="5678548" y="629638"/>
                  <a:pt x="5672453" y="622175"/>
                  <a:pt x="5665363" y="621305"/>
                </a:cubicBezTo>
                <a:close/>
                <a:moveTo>
                  <a:pt x="10646247" y="636604"/>
                </a:moveTo>
                <a:cubicBezTo>
                  <a:pt x="10647492" y="626280"/>
                  <a:pt x="10639158" y="620310"/>
                  <a:pt x="10629083" y="620931"/>
                </a:cubicBezTo>
                <a:cubicBezTo>
                  <a:pt x="10619008" y="621553"/>
                  <a:pt x="10611544" y="629016"/>
                  <a:pt x="10613535" y="638594"/>
                </a:cubicBezTo>
                <a:cubicBezTo>
                  <a:pt x="10615027" y="645435"/>
                  <a:pt x="10622987" y="650908"/>
                  <a:pt x="10631819" y="661605"/>
                </a:cubicBezTo>
                <a:cubicBezTo>
                  <a:pt x="10638784" y="649913"/>
                  <a:pt x="10645253" y="643570"/>
                  <a:pt x="10646123" y="636480"/>
                </a:cubicBezTo>
                <a:close/>
                <a:moveTo>
                  <a:pt x="5771837" y="637972"/>
                </a:moveTo>
                <a:cubicBezTo>
                  <a:pt x="5773454" y="628146"/>
                  <a:pt x="5765742" y="621056"/>
                  <a:pt x="5755667" y="620931"/>
                </a:cubicBezTo>
                <a:cubicBezTo>
                  <a:pt x="5745592" y="620807"/>
                  <a:pt x="5737631" y="627151"/>
                  <a:pt x="5739248" y="637350"/>
                </a:cubicBezTo>
                <a:cubicBezTo>
                  <a:pt x="5740367" y="644316"/>
                  <a:pt x="5747208" y="650411"/>
                  <a:pt x="5754672" y="661854"/>
                </a:cubicBezTo>
                <a:cubicBezTo>
                  <a:pt x="5763130" y="650659"/>
                  <a:pt x="5770593" y="644813"/>
                  <a:pt x="5771837" y="637848"/>
                </a:cubicBezTo>
                <a:close/>
                <a:moveTo>
                  <a:pt x="5828806" y="637102"/>
                </a:moveTo>
                <a:cubicBezTo>
                  <a:pt x="5826442" y="647177"/>
                  <a:pt x="5833532" y="653894"/>
                  <a:pt x="5844105" y="654391"/>
                </a:cubicBezTo>
                <a:cubicBezTo>
                  <a:pt x="5854802" y="655013"/>
                  <a:pt x="5862265" y="648172"/>
                  <a:pt x="5861394" y="638718"/>
                </a:cubicBezTo>
                <a:cubicBezTo>
                  <a:pt x="5860772" y="631629"/>
                  <a:pt x="5853309" y="625285"/>
                  <a:pt x="5845846" y="613966"/>
                </a:cubicBezTo>
                <a:cubicBezTo>
                  <a:pt x="5837761" y="624539"/>
                  <a:pt x="5830422" y="630136"/>
                  <a:pt x="5828806" y="637102"/>
                </a:cubicBezTo>
                <a:close/>
                <a:moveTo>
                  <a:pt x="5930304" y="621429"/>
                </a:moveTo>
                <a:cubicBezTo>
                  <a:pt x="5920477" y="620558"/>
                  <a:pt x="5913761" y="628643"/>
                  <a:pt x="5914382" y="638718"/>
                </a:cubicBezTo>
                <a:cubicBezTo>
                  <a:pt x="5915004" y="648545"/>
                  <a:pt x="5921970" y="656381"/>
                  <a:pt x="5932045" y="653894"/>
                </a:cubicBezTo>
                <a:cubicBezTo>
                  <a:pt x="5938887" y="652277"/>
                  <a:pt x="5944483" y="644938"/>
                  <a:pt x="5955306" y="636355"/>
                </a:cubicBezTo>
                <a:cubicBezTo>
                  <a:pt x="5943613" y="629016"/>
                  <a:pt x="5937145" y="621927"/>
                  <a:pt x="5930179" y="621305"/>
                </a:cubicBezTo>
                <a:close/>
                <a:moveTo>
                  <a:pt x="10543257" y="621429"/>
                </a:moveTo>
                <a:cubicBezTo>
                  <a:pt x="10533679" y="620061"/>
                  <a:pt x="10526838" y="627399"/>
                  <a:pt x="10526962" y="638097"/>
                </a:cubicBezTo>
                <a:cubicBezTo>
                  <a:pt x="10527211" y="648669"/>
                  <a:pt x="10533554" y="655884"/>
                  <a:pt x="10543629" y="654018"/>
                </a:cubicBezTo>
                <a:cubicBezTo>
                  <a:pt x="10550719" y="652650"/>
                  <a:pt x="10556566" y="645560"/>
                  <a:pt x="10567387" y="637723"/>
                </a:cubicBezTo>
                <a:cubicBezTo>
                  <a:pt x="10556317" y="629887"/>
                  <a:pt x="10550222" y="622424"/>
                  <a:pt x="10543132" y="621429"/>
                </a:cubicBezTo>
                <a:close/>
                <a:moveTo>
                  <a:pt x="6004437" y="636853"/>
                </a:moveTo>
                <a:cubicBezTo>
                  <a:pt x="6002323" y="646306"/>
                  <a:pt x="6009039" y="653769"/>
                  <a:pt x="6019613" y="654391"/>
                </a:cubicBezTo>
                <a:cubicBezTo>
                  <a:pt x="6030185" y="655137"/>
                  <a:pt x="6038021" y="649291"/>
                  <a:pt x="6036902" y="639092"/>
                </a:cubicBezTo>
                <a:cubicBezTo>
                  <a:pt x="6036156" y="631877"/>
                  <a:pt x="6029314" y="625409"/>
                  <a:pt x="6022473" y="614090"/>
                </a:cubicBezTo>
                <a:cubicBezTo>
                  <a:pt x="6013891" y="624414"/>
                  <a:pt x="6005930" y="629887"/>
                  <a:pt x="6004437" y="636853"/>
                </a:cubicBezTo>
                <a:close/>
                <a:moveTo>
                  <a:pt x="6109916" y="621429"/>
                </a:moveTo>
                <a:cubicBezTo>
                  <a:pt x="6100214" y="620310"/>
                  <a:pt x="6093248" y="628146"/>
                  <a:pt x="6093497" y="638345"/>
                </a:cubicBezTo>
                <a:cubicBezTo>
                  <a:pt x="6093870" y="648296"/>
                  <a:pt x="6100463" y="656132"/>
                  <a:pt x="6110663" y="654018"/>
                </a:cubicBezTo>
                <a:cubicBezTo>
                  <a:pt x="6117628" y="652650"/>
                  <a:pt x="6123349" y="645435"/>
                  <a:pt x="6134420" y="637350"/>
                </a:cubicBezTo>
                <a:cubicBezTo>
                  <a:pt x="6122852" y="629514"/>
                  <a:pt x="6116757" y="622300"/>
                  <a:pt x="6109792" y="621429"/>
                </a:cubicBezTo>
                <a:close/>
                <a:moveTo>
                  <a:pt x="10470492" y="636604"/>
                </a:moveTo>
                <a:cubicBezTo>
                  <a:pt x="10471238" y="626778"/>
                  <a:pt x="10462903" y="620185"/>
                  <a:pt x="10452953" y="620931"/>
                </a:cubicBezTo>
                <a:cubicBezTo>
                  <a:pt x="10443127" y="621678"/>
                  <a:pt x="10435415" y="628768"/>
                  <a:pt x="10438026" y="638843"/>
                </a:cubicBezTo>
                <a:cubicBezTo>
                  <a:pt x="10439768" y="645684"/>
                  <a:pt x="10447231" y="651033"/>
                  <a:pt x="10455938" y="661854"/>
                </a:cubicBezTo>
                <a:cubicBezTo>
                  <a:pt x="10463028" y="650038"/>
                  <a:pt x="10469993" y="643445"/>
                  <a:pt x="10470492" y="636480"/>
                </a:cubicBezTo>
                <a:close/>
                <a:moveTo>
                  <a:pt x="6196364" y="621429"/>
                </a:moveTo>
                <a:cubicBezTo>
                  <a:pt x="6186786" y="620434"/>
                  <a:pt x="6180069" y="627897"/>
                  <a:pt x="6180567" y="638594"/>
                </a:cubicBezTo>
                <a:cubicBezTo>
                  <a:pt x="6181064" y="649167"/>
                  <a:pt x="6187782" y="656257"/>
                  <a:pt x="6197732" y="654018"/>
                </a:cubicBezTo>
                <a:cubicBezTo>
                  <a:pt x="6204698" y="652525"/>
                  <a:pt x="6210419" y="645187"/>
                  <a:pt x="6221117" y="637102"/>
                </a:cubicBezTo>
                <a:cubicBezTo>
                  <a:pt x="6209797" y="629514"/>
                  <a:pt x="6203454" y="622175"/>
                  <a:pt x="6196488" y="621429"/>
                </a:cubicBezTo>
                <a:close/>
                <a:moveTo>
                  <a:pt x="6287538" y="621429"/>
                </a:moveTo>
                <a:cubicBezTo>
                  <a:pt x="6278085" y="619439"/>
                  <a:pt x="6270746" y="626280"/>
                  <a:pt x="6270125" y="636853"/>
                </a:cubicBezTo>
                <a:cubicBezTo>
                  <a:pt x="6269627" y="647426"/>
                  <a:pt x="6275473" y="655137"/>
                  <a:pt x="6285673" y="653894"/>
                </a:cubicBezTo>
                <a:cubicBezTo>
                  <a:pt x="6292762" y="653023"/>
                  <a:pt x="6299230" y="646182"/>
                  <a:pt x="6310550" y="639216"/>
                </a:cubicBezTo>
                <a:cubicBezTo>
                  <a:pt x="6300101" y="630758"/>
                  <a:pt x="6294504" y="622922"/>
                  <a:pt x="6287538" y="621429"/>
                </a:cubicBezTo>
                <a:close/>
                <a:moveTo>
                  <a:pt x="10348470" y="638470"/>
                </a:moveTo>
                <a:cubicBezTo>
                  <a:pt x="10346853" y="648669"/>
                  <a:pt x="10354564" y="654764"/>
                  <a:pt x="10365137" y="654391"/>
                </a:cubicBezTo>
                <a:cubicBezTo>
                  <a:pt x="10375709" y="654142"/>
                  <a:pt x="10382799" y="647052"/>
                  <a:pt x="10381058" y="637475"/>
                </a:cubicBezTo>
                <a:cubicBezTo>
                  <a:pt x="10379814" y="630509"/>
                  <a:pt x="10371978" y="624663"/>
                  <a:pt x="10363769" y="613966"/>
                </a:cubicBezTo>
                <a:cubicBezTo>
                  <a:pt x="10356554" y="625161"/>
                  <a:pt x="10349589" y="631380"/>
                  <a:pt x="10348470" y="638470"/>
                </a:cubicBezTo>
                <a:close/>
                <a:moveTo>
                  <a:pt x="6377345" y="621553"/>
                </a:moveTo>
                <a:cubicBezTo>
                  <a:pt x="6367891" y="619314"/>
                  <a:pt x="6360428" y="626156"/>
                  <a:pt x="6359806" y="636728"/>
                </a:cubicBezTo>
                <a:cubicBezTo>
                  <a:pt x="6359060" y="647301"/>
                  <a:pt x="6364906" y="655137"/>
                  <a:pt x="6375106" y="654018"/>
                </a:cubicBezTo>
                <a:cubicBezTo>
                  <a:pt x="6382320" y="653272"/>
                  <a:pt x="6388788" y="646430"/>
                  <a:pt x="6400107" y="639589"/>
                </a:cubicBezTo>
                <a:cubicBezTo>
                  <a:pt x="6389783" y="631007"/>
                  <a:pt x="6384310" y="623170"/>
                  <a:pt x="6377345" y="621553"/>
                </a:cubicBezTo>
                <a:close/>
                <a:moveTo>
                  <a:pt x="6478843" y="638594"/>
                </a:moveTo>
                <a:cubicBezTo>
                  <a:pt x="6481206" y="628395"/>
                  <a:pt x="6473370" y="621553"/>
                  <a:pt x="6463544" y="621056"/>
                </a:cubicBezTo>
                <a:cubicBezTo>
                  <a:pt x="6453469" y="620434"/>
                  <a:pt x="6445383" y="627275"/>
                  <a:pt x="6446254" y="637102"/>
                </a:cubicBezTo>
                <a:cubicBezTo>
                  <a:pt x="6446876" y="644067"/>
                  <a:pt x="6453966" y="650411"/>
                  <a:pt x="6461553" y="662103"/>
                </a:cubicBezTo>
                <a:cubicBezTo>
                  <a:pt x="6470011" y="651157"/>
                  <a:pt x="6477226" y="645560"/>
                  <a:pt x="6478843" y="638594"/>
                </a:cubicBezTo>
                <a:close/>
                <a:moveTo>
                  <a:pt x="6552479" y="621429"/>
                </a:moveTo>
                <a:cubicBezTo>
                  <a:pt x="6542777" y="619812"/>
                  <a:pt x="6535562" y="627524"/>
                  <a:pt x="6535438" y="637599"/>
                </a:cubicBezTo>
                <a:cubicBezTo>
                  <a:pt x="6535313" y="647674"/>
                  <a:pt x="6541657" y="655635"/>
                  <a:pt x="6551857" y="654018"/>
                </a:cubicBezTo>
                <a:cubicBezTo>
                  <a:pt x="6558822" y="652898"/>
                  <a:pt x="6564917" y="646057"/>
                  <a:pt x="6576361" y="638594"/>
                </a:cubicBezTo>
                <a:cubicBezTo>
                  <a:pt x="6565166" y="630136"/>
                  <a:pt x="6559321" y="622673"/>
                  <a:pt x="6552355" y="621429"/>
                </a:cubicBezTo>
                <a:close/>
                <a:moveTo>
                  <a:pt x="10276699" y="621429"/>
                </a:moveTo>
                <a:cubicBezTo>
                  <a:pt x="10266872" y="620683"/>
                  <a:pt x="10260156" y="628892"/>
                  <a:pt x="10261026" y="638967"/>
                </a:cubicBezTo>
                <a:cubicBezTo>
                  <a:pt x="10261773" y="648794"/>
                  <a:pt x="10268863" y="656506"/>
                  <a:pt x="10278938" y="654018"/>
                </a:cubicBezTo>
                <a:cubicBezTo>
                  <a:pt x="10285779" y="652277"/>
                  <a:pt x="10291252" y="644938"/>
                  <a:pt x="10302073" y="636231"/>
                </a:cubicBezTo>
                <a:cubicBezTo>
                  <a:pt x="10290257" y="629016"/>
                  <a:pt x="10283789" y="622051"/>
                  <a:pt x="10276699" y="621553"/>
                </a:cubicBezTo>
                <a:close/>
                <a:moveTo>
                  <a:pt x="6657958" y="637226"/>
                </a:moveTo>
                <a:cubicBezTo>
                  <a:pt x="6659451" y="626902"/>
                  <a:pt x="6651490" y="620683"/>
                  <a:pt x="6641415" y="620931"/>
                </a:cubicBezTo>
                <a:cubicBezTo>
                  <a:pt x="6631339" y="621180"/>
                  <a:pt x="6623628" y="628395"/>
                  <a:pt x="6625369" y="638097"/>
                </a:cubicBezTo>
                <a:cubicBezTo>
                  <a:pt x="6626613" y="644938"/>
                  <a:pt x="6634324" y="650659"/>
                  <a:pt x="6642907" y="661854"/>
                </a:cubicBezTo>
                <a:cubicBezTo>
                  <a:pt x="6650246" y="650286"/>
                  <a:pt x="6656963" y="644067"/>
                  <a:pt x="6657958" y="637102"/>
                </a:cubicBezTo>
                <a:close/>
                <a:moveTo>
                  <a:pt x="6714926" y="638221"/>
                </a:moveTo>
                <a:cubicBezTo>
                  <a:pt x="6713682" y="647799"/>
                  <a:pt x="6721021" y="654640"/>
                  <a:pt x="6731594" y="654391"/>
                </a:cubicBezTo>
                <a:cubicBezTo>
                  <a:pt x="6742166" y="654142"/>
                  <a:pt x="6749381" y="647674"/>
                  <a:pt x="6747391" y="637599"/>
                </a:cubicBezTo>
                <a:cubicBezTo>
                  <a:pt x="6746022" y="630509"/>
                  <a:pt x="6738808" y="624663"/>
                  <a:pt x="6731097" y="613841"/>
                </a:cubicBezTo>
                <a:cubicBezTo>
                  <a:pt x="6723385" y="624912"/>
                  <a:pt x="6715797" y="631131"/>
                  <a:pt x="6714926" y="638097"/>
                </a:cubicBezTo>
                <a:close/>
                <a:moveTo>
                  <a:pt x="10204431" y="638470"/>
                </a:moveTo>
                <a:cubicBezTo>
                  <a:pt x="10206795" y="628270"/>
                  <a:pt x="10198958" y="621429"/>
                  <a:pt x="10189131" y="620931"/>
                </a:cubicBezTo>
                <a:cubicBezTo>
                  <a:pt x="10179056" y="620310"/>
                  <a:pt x="10170972" y="627151"/>
                  <a:pt x="10171842" y="636977"/>
                </a:cubicBezTo>
                <a:cubicBezTo>
                  <a:pt x="10172464" y="643943"/>
                  <a:pt x="10179554" y="650286"/>
                  <a:pt x="10187141" y="661979"/>
                </a:cubicBezTo>
                <a:cubicBezTo>
                  <a:pt x="10195600" y="651033"/>
                  <a:pt x="10202814" y="645435"/>
                  <a:pt x="10204431" y="638470"/>
                </a:cubicBezTo>
                <a:close/>
                <a:moveTo>
                  <a:pt x="6834585" y="637972"/>
                </a:moveTo>
                <a:cubicBezTo>
                  <a:pt x="6836202" y="628146"/>
                  <a:pt x="6828490" y="621056"/>
                  <a:pt x="6818415" y="620931"/>
                </a:cubicBezTo>
                <a:cubicBezTo>
                  <a:pt x="6808339" y="620807"/>
                  <a:pt x="6800379" y="627151"/>
                  <a:pt x="6801996" y="637350"/>
                </a:cubicBezTo>
                <a:cubicBezTo>
                  <a:pt x="6803115" y="644316"/>
                  <a:pt x="6809956" y="650411"/>
                  <a:pt x="6817420" y="661854"/>
                </a:cubicBezTo>
                <a:cubicBezTo>
                  <a:pt x="6825878" y="650659"/>
                  <a:pt x="6833341" y="644813"/>
                  <a:pt x="6834585" y="637848"/>
                </a:cubicBezTo>
                <a:close/>
                <a:moveTo>
                  <a:pt x="6924142" y="637972"/>
                </a:moveTo>
                <a:cubicBezTo>
                  <a:pt x="6925884" y="628146"/>
                  <a:pt x="6918172" y="621056"/>
                  <a:pt x="6907972" y="620931"/>
                </a:cubicBezTo>
                <a:cubicBezTo>
                  <a:pt x="6897897" y="620683"/>
                  <a:pt x="6889936" y="627026"/>
                  <a:pt x="6891553" y="637350"/>
                </a:cubicBezTo>
                <a:cubicBezTo>
                  <a:pt x="6892673" y="644316"/>
                  <a:pt x="6899389" y="650411"/>
                  <a:pt x="6906853" y="661979"/>
                </a:cubicBezTo>
                <a:cubicBezTo>
                  <a:pt x="6915311" y="650784"/>
                  <a:pt x="6922898" y="644938"/>
                  <a:pt x="6924142" y="638097"/>
                </a:cubicBezTo>
                <a:close/>
                <a:moveTo>
                  <a:pt x="10098952" y="621305"/>
                </a:moveTo>
                <a:cubicBezTo>
                  <a:pt x="10089250" y="619688"/>
                  <a:pt x="10082036" y="627399"/>
                  <a:pt x="10081911" y="637475"/>
                </a:cubicBezTo>
                <a:cubicBezTo>
                  <a:pt x="10081787" y="647550"/>
                  <a:pt x="10088130" y="655511"/>
                  <a:pt x="10098330" y="653894"/>
                </a:cubicBezTo>
                <a:cubicBezTo>
                  <a:pt x="10105296" y="652774"/>
                  <a:pt x="10111390" y="645933"/>
                  <a:pt x="10122834" y="638470"/>
                </a:cubicBezTo>
                <a:cubicBezTo>
                  <a:pt x="10111639" y="630012"/>
                  <a:pt x="10105794" y="622548"/>
                  <a:pt x="10098828" y="621305"/>
                </a:cubicBezTo>
                <a:close/>
                <a:moveTo>
                  <a:pt x="7013575" y="636604"/>
                </a:moveTo>
                <a:cubicBezTo>
                  <a:pt x="7014321" y="626778"/>
                  <a:pt x="7006112" y="620185"/>
                  <a:pt x="6996037" y="620931"/>
                </a:cubicBezTo>
                <a:cubicBezTo>
                  <a:pt x="6986210" y="621678"/>
                  <a:pt x="6978498" y="628768"/>
                  <a:pt x="6980986" y="638843"/>
                </a:cubicBezTo>
                <a:cubicBezTo>
                  <a:pt x="6982728" y="645684"/>
                  <a:pt x="6990067" y="651157"/>
                  <a:pt x="6998773" y="661979"/>
                </a:cubicBezTo>
                <a:cubicBezTo>
                  <a:pt x="7005988" y="650162"/>
                  <a:pt x="7012953" y="643570"/>
                  <a:pt x="7013451" y="636604"/>
                </a:cubicBezTo>
                <a:close/>
                <a:moveTo>
                  <a:pt x="7082485" y="621429"/>
                </a:moveTo>
                <a:cubicBezTo>
                  <a:pt x="7072658" y="620683"/>
                  <a:pt x="7065942" y="628892"/>
                  <a:pt x="7066812" y="638967"/>
                </a:cubicBezTo>
                <a:cubicBezTo>
                  <a:pt x="7067559" y="648794"/>
                  <a:pt x="7074649" y="656506"/>
                  <a:pt x="7084724" y="654018"/>
                </a:cubicBezTo>
                <a:cubicBezTo>
                  <a:pt x="7091565" y="652277"/>
                  <a:pt x="7097038" y="644938"/>
                  <a:pt x="7107859" y="636231"/>
                </a:cubicBezTo>
                <a:cubicBezTo>
                  <a:pt x="7096043" y="629016"/>
                  <a:pt x="7089575" y="622051"/>
                  <a:pt x="7082609" y="621553"/>
                </a:cubicBezTo>
                <a:close/>
                <a:moveTo>
                  <a:pt x="7189332" y="637226"/>
                </a:moveTo>
                <a:cubicBezTo>
                  <a:pt x="7190824" y="626902"/>
                  <a:pt x="7182864" y="620683"/>
                  <a:pt x="7172788" y="620931"/>
                </a:cubicBezTo>
                <a:cubicBezTo>
                  <a:pt x="7162713" y="621180"/>
                  <a:pt x="7155001" y="628395"/>
                  <a:pt x="7156743" y="638097"/>
                </a:cubicBezTo>
                <a:cubicBezTo>
                  <a:pt x="7157987" y="644938"/>
                  <a:pt x="7165699" y="650659"/>
                  <a:pt x="7174281" y="661854"/>
                </a:cubicBezTo>
                <a:cubicBezTo>
                  <a:pt x="7181620" y="650286"/>
                  <a:pt x="7188336" y="644067"/>
                  <a:pt x="7189332" y="637102"/>
                </a:cubicBezTo>
                <a:close/>
                <a:moveTo>
                  <a:pt x="10009395" y="621305"/>
                </a:moveTo>
                <a:cubicBezTo>
                  <a:pt x="9999693" y="619688"/>
                  <a:pt x="9992478" y="627399"/>
                  <a:pt x="9992354" y="637475"/>
                </a:cubicBezTo>
                <a:cubicBezTo>
                  <a:pt x="9992230" y="647550"/>
                  <a:pt x="9998574" y="655511"/>
                  <a:pt x="10008897" y="653894"/>
                </a:cubicBezTo>
                <a:cubicBezTo>
                  <a:pt x="10015863" y="652774"/>
                  <a:pt x="10021958" y="645933"/>
                  <a:pt x="10033401" y="638470"/>
                </a:cubicBezTo>
                <a:cubicBezTo>
                  <a:pt x="10022082" y="630136"/>
                  <a:pt x="10016236" y="622548"/>
                  <a:pt x="10009395" y="621429"/>
                </a:cubicBezTo>
                <a:close/>
                <a:moveTo>
                  <a:pt x="7262967" y="621305"/>
                </a:moveTo>
                <a:cubicBezTo>
                  <a:pt x="7253266" y="619688"/>
                  <a:pt x="7246051" y="627399"/>
                  <a:pt x="7245927" y="637475"/>
                </a:cubicBezTo>
                <a:cubicBezTo>
                  <a:pt x="7245803" y="647550"/>
                  <a:pt x="7252146" y="655511"/>
                  <a:pt x="7262470" y="653894"/>
                </a:cubicBezTo>
                <a:cubicBezTo>
                  <a:pt x="7269436" y="652774"/>
                  <a:pt x="7275530" y="645933"/>
                  <a:pt x="7286974" y="638470"/>
                </a:cubicBezTo>
                <a:cubicBezTo>
                  <a:pt x="7275655" y="630136"/>
                  <a:pt x="7269809" y="622548"/>
                  <a:pt x="7262967" y="621429"/>
                </a:cubicBezTo>
                <a:close/>
                <a:moveTo>
                  <a:pt x="7350535" y="621305"/>
                </a:moveTo>
                <a:cubicBezTo>
                  <a:pt x="7341082" y="619190"/>
                  <a:pt x="7333619" y="625782"/>
                  <a:pt x="7332996" y="636480"/>
                </a:cubicBezTo>
                <a:cubicBezTo>
                  <a:pt x="7332250" y="647052"/>
                  <a:pt x="7338097" y="654889"/>
                  <a:pt x="7348296" y="653769"/>
                </a:cubicBezTo>
                <a:cubicBezTo>
                  <a:pt x="7355510" y="653023"/>
                  <a:pt x="7361978" y="646182"/>
                  <a:pt x="7373298" y="639340"/>
                </a:cubicBezTo>
                <a:cubicBezTo>
                  <a:pt x="7362974" y="630758"/>
                  <a:pt x="7357501" y="622922"/>
                  <a:pt x="7350535" y="621305"/>
                </a:cubicBezTo>
                <a:close/>
                <a:moveTo>
                  <a:pt x="9923818" y="621305"/>
                </a:moveTo>
                <a:cubicBezTo>
                  <a:pt x="9914365" y="619190"/>
                  <a:pt x="9906902" y="625782"/>
                  <a:pt x="9906279" y="636480"/>
                </a:cubicBezTo>
                <a:cubicBezTo>
                  <a:pt x="9905533" y="647052"/>
                  <a:pt x="9911379" y="654889"/>
                  <a:pt x="9921579" y="653769"/>
                </a:cubicBezTo>
                <a:cubicBezTo>
                  <a:pt x="9928793" y="653023"/>
                  <a:pt x="9935261" y="646182"/>
                  <a:pt x="9946580" y="639340"/>
                </a:cubicBezTo>
                <a:cubicBezTo>
                  <a:pt x="9936257" y="630758"/>
                  <a:pt x="9930784" y="622922"/>
                  <a:pt x="9923818" y="621305"/>
                </a:cubicBezTo>
                <a:close/>
                <a:moveTo>
                  <a:pt x="7422928" y="638843"/>
                </a:moveTo>
                <a:cubicBezTo>
                  <a:pt x="7421808" y="649042"/>
                  <a:pt x="7429520" y="654889"/>
                  <a:pt x="7440093" y="654267"/>
                </a:cubicBezTo>
                <a:cubicBezTo>
                  <a:pt x="7450790" y="653645"/>
                  <a:pt x="7457506" y="646306"/>
                  <a:pt x="7455392" y="636853"/>
                </a:cubicBezTo>
                <a:cubicBezTo>
                  <a:pt x="7453899" y="629887"/>
                  <a:pt x="7445939" y="624290"/>
                  <a:pt x="7437480" y="613966"/>
                </a:cubicBezTo>
                <a:cubicBezTo>
                  <a:pt x="7430515" y="625285"/>
                  <a:pt x="7423798" y="631753"/>
                  <a:pt x="7422928" y="638843"/>
                </a:cubicBezTo>
                <a:close/>
                <a:moveTo>
                  <a:pt x="7527784" y="621180"/>
                </a:moveTo>
                <a:cubicBezTo>
                  <a:pt x="7518206" y="620185"/>
                  <a:pt x="7511490" y="627648"/>
                  <a:pt x="7511987" y="638345"/>
                </a:cubicBezTo>
                <a:cubicBezTo>
                  <a:pt x="7512485" y="648918"/>
                  <a:pt x="7519202" y="656008"/>
                  <a:pt x="7529152" y="653769"/>
                </a:cubicBezTo>
                <a:cubicBezTo>
                  <a:pt x="7536118" y="652277"/>
                  <a:pt x="7541840" y="644938"/>
                  <a:pt x="7552537" y="636853"/>
                </a:cubicBezTo>
                <a:cubicBezTo>
                  <a:pt x="7541218" y="629265"/>
                  <a:pt x="7534874" y="621927"/>
                  <a:pt x="7527909" y="621180"/>
                </a:cubicBezTo>
                <a:close/>
                <a:moveTo>
                  <a:pt x="9817095" y="637226"/>
                </a:moveTo>
                <a:cubicBezTo>
                  <a:pt x="9814981" y="647301"/>
                  <a:pt x="9822071" y="653894"/>
                  <a:pt x="9832643" y="654267"/>
                </a:cubicBezTo>
                <a:cubicBezTo>
                  <a:pt x="9843340" y="654640"/>
                  <a:pt x="9850679" y="647799"/>
                  <a:pt x="9849684" y="638221"/>
                </a:cubicBezTo>
                <a:cubicBezTo>
                  <a:pt x="9848813" y="631131"/>
                  <a:pt x="9841350" y="624912"/>
                  <a:pt x="9833763" y="613717"/>
                </a:cubicBezTo>
                <a:cubicBezTo>
                  <a:pt x="9825927" y="624414"/>
                  <a:pt x="9818588" y="630260"/>
                  <a:pt x="9817095" y="637226"/>
                </a:cubicBezTo>
                <a:close/>
                <a:moveTo>
                  <a:pt x="7634507" y="636480"/>
                </a:moveTo>
                <a:cubicBezTo>
                  <a:pt x="7635253" y="626653"/>
                  <a:pt x="7627043" y="620061"/>
                  <a:pt x="7616968" y="620807"/>
                </a:cubicBezTo>
                <a:cubicBezTo>
                  <a:pt x="7607142" y="621553"/>
                  <a:pt x="7599430" y="628643"/>
                  <a:pt x="7601917" y="638718"/>
                </a:cubicBezTo>
                <a:cubicBezTo>
                  <a:pt x="7603659" y="645560"/>
                  <a:pt x="7611123" y="651033"/>
                  <a:pt x="7619705" y="661854"/>
                </a:cubicBezTo>
                <a:cubicBezTo>
                  <a:pt x="7626919" y="650038"/>
                  <a:pt x="7633885" y="643570"/>
                  <a:pt x="7634383" y="636604"/>
                </a:cubicBezTo>
                <a:close/>
                <a:moveTo>
                  <a:pt x="7688117" y="636604"/>
                </a:moveTo>
                <a:cubicBezTo>
                  <a:pt x="7686002" y="646057"/>
                  <a:pt x="7692719" y="653520"/>
                  <a:pt x="7703292" y="654142"/>
                </a:cubicBezTo>
                <a:cubicBezTo>
                  <a:pt x="7713864" y="654889"/>
                  <a:pt x="7721700" y="649042"/>
                  <a:pt x="7720581" y="638843"/>
                </a:cubicBezTo>
                <a:cubicBezTo>
                  <a:pt x="7719835" y="631629"/>
                  <a:pt x="7712994" y="625161"/>
                  <a:pt x="7706152" y="613841"/>
                </a:cubicBezTo>
                <a:cubicBezTo>
                  <a:pt x="7697570" y="624165"/>
                  <a:pt x="7689610" y="629638"/>
                  <a:pt x="7688117" y="636604"/>
                </a:cubicBezTo>
                <a:close/>
                <a:moveTo>
                  <a:pt x="7777674" y="638097"/>
                </a:moveTo>
                <a:cubicBezTo>
                  <a:pt x="7776430" y="647674"/>
                  <a:pt x="7783769" y="654515"/>
                  <a:pt x="7794466" y="654267"/>
                </a:cubicBezTo>
                <a:cubicBezTo>
                  <a:pt x="7805039" y="654018"/>
                  <a:pt x="7812253" y="647426"/>
                  <a:pt x="7810139" y="637475"/>
                </a:cubicBezTo>
                <a:cubicBezTo>
                  <a:pt x="7808770" y="630509"/>
                  <a:pt x="7801556" y="624539"/>
                  <a:pt x="7793720" y="613841"/>
                </a:cubicBezTo>
                <a:cubicBezTo>
                  <a:pt x="7786008" y="625036"/>
                  <a:pt x="7778545" y="631131"/>
                  <a:pt x="7777550" y="638221"/>
                </a:cubicBezTo>
                <a:close/>
                <a:moveTo>
                  <a:pt x="8697255" y="636355"/>
                </a:moveTo>
                <a:cubicBezTo>
                  <a:pt x="8698001" y="626529"/>
                  <a:pt x="8689667" y="619936"/>
                  <a:pt x="8679716" y="620683"/>
                </a:cubicBezTo>
                <a:cubicBezTo>
                  <a:pt x="8669890" y="621429"/>
                  <a:pt x="8662178" y="628519"/>
                  <a:pt x="8664790" y="638594"/>
                </a:cubicBezTo>
                <a:cubicBezTo>
                  <a:pt x="8666531" y="645435"/>
                  <a:pt x="8673994" y="650784"/>
                  <a:pt x="8682701" y="661605"/>
                </a:cubicBezTo>
                <a:cubicBezTo>
                  <a:pt x="8689791" y="649789"/>
                  <a:pt x="8696757" y="643196"/>
                  <a:pt x="8697255" y="636231"/>
                </a:cubicBezTo>
                <a:close/>
                <a:moveTo>
                  <a:pt x="13380237" y="621180"/>
                </a:moveTo>
                <a:cubicBezTo>
                  <a:pt x="13370659" y="619314"/>
                  <a:pt x="13363569" y="626280"/>
                  <a:pt x="13363196" y="636853"/>
                </a:cubicBezTo>
                <a:cubicBezTo>
                  <a:pt x="13362822" y="647426"/>
                  <a:pt x="13368793" y="655137"/>
                  <a:pt x="13378993" y="653645"/>
                </a:cubicBezTo>
                <a:cubicBezTo>
                  <a:pt x="13386082" y="652650"/>
                  <a:pt x="13392426" y="645808"/>
                  <a:pt x="13403621" y="638594"/>
                </a:cubicBezTo>
                <a:cubicBezTo>
                  <a:pt x="13393049" y="630260"/>
                  <a:pt x="13387326" y="622548"/>
                  <a:pt x="13380361" y="621056"/>
                </a:cubicBezTo>
                <a:close/>
                <a:moveTo>
                  <a:pt x="8770766" y="621180"/>
                </a:moveTo>
                <a:cubicBezTo>
                  <a:pt x="8761188" y="619439"/>
                  <a:pt x="8754098" y="626529"/>
                  <a:pt x="8753850" y="637102"/>
                </a:cubicBezTo>
                <a:cubicBezTo>
                  <a:pt x="8753601" y="647674"/>
                  <a:pt x="8759696" y="655262"/>
                  <a:pt x="8769895" y="653645"/>
                </a:cubicBezTo>
                <a:cubicBezTo>
                  <a:pt x="8776985" y="652525"/>
                  <a:pt x="8783205" y="645684"/>
                  <a:pt x="8794400" y="638345"/>
                </a:cubicBezTo>
                <a:cubicBezTo>
                  <a:pt x="8783702" y="630136"/>
                  <a:pt x="8777856" y="622424"/>
                  <a:pt x="8770891" y="621056"/>
                </a:cubicBezTo>
                <a:close/>
                <a:moveTo>
                  <a:pt x="7882780" y="653645"/>
                </a:moveTo>
                <a:cubicBezTo>
                  <a:pt x="7892855" y="656132"/>
                  <a:pt x="7899572" y="649167"/>
                  <a:pt x="7900318" y="638594"/>
                </a:cubicBezTo>
                <a:cubicBezTo>
                  <a:pt x="7901065" y="627897"/>
                  <a:pt x="7894347" y="620310"/>
                  <a:pt x="7884894" y="621056"/>
                </a:cubicBezTo>
                <a:cubicBezTo>
                  <a:pt x="7877805" y="621678"/>
                  <a:pt x="7871336" y="628892"/>
                  <a:pt x="7859893" y="636231"/>
                </a:cubicBezTo>
                <a:cubicBezTo>
                  <a:pt x="7870341" y="644440"/>
                  <a:pt x="7875939" y="651903"/>
                  <a:pt x="7882904" y="653520"/>
                </a:cubicBezTo>
                <a:close/>
                <a:moveTo>
                  <a:pt x="8840546" y="636604"/>
                </a:moveTo>
                <a:cubicBezTo>
                  <a:pt x="8838432" y="646057"/>
                  <a:pt x="8845148" y="653520"/>
                  <a:pt x="8855722" y="654142"/>
                </a:cubicBezTo>
                <a:cubicBezTo>
                  <a:pt x="8866294" y="654889"/>
                  <a:pt x="8874130" y="649042"/>
                  <a:pt x="8873011" y="638843"/>
                </a:cubicBezTo>
                <a:cubicBezTo>
                  <a:pt x="8872264" y="631629"/>
                  <a:pt x="8865423" y="625161"/>
                  <a:pt x="8858582" y="613841"/>
                </a:cubicBezTo>
                <a:cubicBezTo>
                  <a:pt x="8850000" y="624165"/>
                  <a:pt x="8842039" y="629638"/>
                  <a:pt x="8840546" y="636604"/>
                </a:cubicBezTo>
                <a:close/>
                <a:moveTo>
                  <a:pt x="7954426" y="636604"/>
                </a:moveTo>
                <a:cubicBezTo>
                  <a:pt x="7951938" y="646679"/>
                  <a:pt x="7958903" y="653396"/>
                  <a:pt x="7969477" y="654142"/>
                </a:cubicBezTo>
                <a:cubicBezTo>
                  <a:pt x="7980173" y="654889"/>
                  <a:pt x="7987761" y="648172"/>
                  <a:pt x="7987015" y="638594"/>
                </a:cubicBezTo>
                <a:cubicBezTo>
                  <a:pt x="7986393" y="631504"/>
                  <a:pt x="7979178" y="625036"/>
                  <a:pt x="7971840" y="613593"/>
                </a:cubicBezTo>
                <a:cubicBezTo>
                  <a:pt x="7963630" y="624041"/>
                  <a:pt x="7956292" y="629514"/>
                  <a:pt x="7954550" y="636480"/>
                </a:cubicBezTo>
                <a:close/>
                <a:moveTo>
                  <a:pt x="8945652" y="653645"/>
                </a:moveTo>
                <a:cubicBezTo>
                  <a:pt x="8955727" y="656132"/>
                  <a:pt x="8962444" y="649167"/>
                  <a:pt x="8963190" y="638594"/>
                </a:cubicBezTo>
                <a:cubicBezTo>
                  <a:pt x="8963936" y="627897"/>
                  <a:pt x="8957220" y="620310"/>
                  <a:pt x="8947766" y="621056"/>
                </a:cubicBezTo>
                <a:cubicBezTo>
                  <a:pt x="8940676" y="621678"/>
                  <a:pt x="8934209" y="628892"/>
                  <a:pt x="8922765" y="636231"/>
                </a:cubicBezTo>
                <a:cubicBezTo>
                  <a:pt x="8933213" y="644440"/>
                  <a:pt x="8938811" y="651903"/>
                  <a:pt x="8945776" y="653520"/>
                </a:cubicBezTo>
                <a:close/>
                <a:moveTo>
                  <a:pt x="8061148" y="621180"/>
                </a:moveTo>
                <a:cubicBezTo>
                  <a:pt x="8051695" y="619066"/>
                  <a:pt x="8044232" y="625658"/>
                  <a:pt x="8043610" y="636355"/>
                </a:cubicBezTo>
                <a:cubicBezTo>
                  <a:pt x="8042863" y="646928"/>
                  <a:pt x="8048710" y="654764"/>
                  <a:pt x="8058910" y="653645"/>
                </a:cubicBezTo>
                <a:cubicBezTo>
                  <a:pt x="8066123" y="652898"/>
                  <a:pt x="8072592" y="646057"/>
                  <a:pt x="8083910" y="639216"/>
                </a:cubicBezTo>
                <a:cubicBezTo>
                  <a:pt x="8073587" y="630634"/>
                  <a:pt x="8068114" y="622797"/>
                  <a:pt x="8061148" y="621180"/>
                </a:cubicBezTo>
                <a:close/>
                <a:moveTo>
                  <a:pt x="9052250" y="636604"/>
                </a:moveTo>
                <a:cubicBezTo>
                  <a:pt x="9053618" y="626280"/>
                  <a:pt x="9045409" y="620185"/>
                  <a:pt x="9035334" y="620683"/>
                </a:cubicBezTo>
                <a:cubicBezTo>
                  <a:pt x="9025259" y="621180"/>
                  <a:pt x="9017671" y="628519"/>
                  <a:pt x="9019661" y="638221"/>
                </a:cubicBezTo>
                <a:cubicBezTo>
                  <a:pt x="9021029" y="645062"/>
                  <a:pt x="9028866" y="650659"/>
                  <a:pt x="9037697" y="661605"/>
                </a:cubicBezTo>
                <a:cubicBezTo>
                  <a:pt x="9044787" y="649913"/>
                  <a:pt x="9051379" y="643694"/>
                  <a:pt x="9052250" y="636604"/>
                </a:cubicBezTo>
                <a:close/>
                <a:moveTo>
                  <a:pt x="8148715" y="621056"/>
                </a:moveTo>
                <a:cubicBezTo>
                  <a:pt x="8139138" y="620185"/>
                  <a:pt x="8132421" y="627773"/>
                  <a:pt x="8133167" y="638470"/>
                </a:cubicBezTo>
                <a:cubicBezTo>
                  <a:pt x="8133789" y="649042"/>
                  <a:pt x="8140631" y="656008"/>
                  <a:pt x="8150582" y="653645"/>
                </a:cubicBezTo>
                <a:cubicBezTo>
                  <a:pt x="8157547" y="652028"/>
                  <a:pt x="8163145" y="644565"/>
                  <a:pt x="8173592" y="636480"/>
                </a:cubicBezTo>
                <a:cubicBezTo>
                  <a:pt x="8162149" y="629141"/>
                  <a:pt x="8155681" y="621802"/>
                  <a:pt x="8148715" y="621180"/>
                </a:cubicBezTo>
                <a:close/>
                <a:moveTo>
                  <a:pt x="9106855" y="636853"/>
                </a:moveTo>
                <a:cubicBezTo>
                  <a:pt x="9104492" y="646928"/>
                  <a:pt x="9111582" y="653645"/>
                  <a:pt x="9122155" y="654142"/>
                </a:cubicBezTo>
                <a:cubicBezTo>
                  <a:pt x="9132852" y="654764"/>
                  <a:pt x="9140315" y="647923"/>
                  <a:pt x="9139444" y="638470"/>
                </a:cubicBezTo>
                <a:cubicBezTo>
                  <a:pt x="9138823" y="631380"/>
                  <a:pt x="9131359" y="625036"/>
                  <a:pt x="9123896" y="613717"/>
                </a:cubicBezTo>
                <a:cubicBezTo>
                  <a:pt x="9115811" y="624290"/>
                  <a:pt x="9108473" y="629887"/>
                  <a:pt x="9106855" y="636853"/>
                </a:cubicBezTo>
                <a:close/>
                <a:moveTo>
                  <a:pt x="8235163" y="621180"/>
                </a:moveTo>
                <a:cubicBezTo>
                  <a:pt x="8225337" y="620310"/>
                  <a:pt x="8218620" y="628395"/>
                  <a:pt x="8219242" y="638470"/>
                </a:cubicBezTo>
                <a:cubicBezTo>
                  <a:pt x="8219864" y="648296"/>
                  <a:pt x="8226830" y="656132"/>
                  <a:pt x="8236905" y="653645"/>
                </a:cubicBezTo>
                <a:cubicBezTo>
                  <a:pt x="8243746" y="652028"/>
                  <a:pt x="8249343" y="644689"/>
                  <a:pt x="8260165" y="636106"/>
                </a:cubicBezTo>
                <a:cubicBezTo>
                  <a:pt x="8248473" y="628768"/>
                  <a:pt x="8242004" y="621678"/>
                  <a:pt x="8235039" y="621056"/>
                </a:cubicBezTo>
                <a:close/>
                <a:moveTo>
                  <a:pt x="9211463" y="621180"/>
                </a:moveTo>
                <a:cubicBezTo>
                  <a:pt x="9201885" y="620310"/>
                  <a:pt x="9195169" y="627897"/>
                  <a:pt x="9195915" y="638594"/>
                </a:cubicBezTo>
                <a:cubicBezTo>
                  <a:pt x="9196537" y="649167"/>
                  <a:pt x="9203378" y="656132"/>
                  <a:pt x="9213329" y="653769"/>
                </a:cubicBezTo>
                <a:cubicBezTo>
                  <a:pt x="9220295" y="652152"/>
                  <a:pt x="9225892" y="644689"/>
                  <a:pt x="9236340" y="636604"/>
                </a:cubicBezTo>
                <a:cubicBezTo>
                  <a:pt x="9224897" y="629265"/>
                  <a:pt x="9218429" y="621927"/>
                  <a:pt x="9211463" y="621305"/>
                </a:cubicBezTo>
                <a:close/>
                <a:moveTo>
                  <a:pt x="8324721" y="621180"/>
                </a:moveTo>
                <a:cubicBezTo>
                  <a:pt x="8314894" y="620310"/>
                  <a:pt x="8308177" y="628395"/>
                  <a:pt x="8308799" y="638470"/>
                </a:cubicBezTo>
                <a:cubicBezTo>
                  <a:pt x="8309421" y="648296"/>
                  <a:pt x="8316387" y="656132"/>
                  <a:pt x="8326462" y="653645"/>
                </a:cubicBezTo>
                <a:cubicBezTo>
                  <a:pt x="8333304" y="652028"/>
                  <a:pt x="8338900" y="644689"/>
                  <a:pt x="8349722" y="636106"/>
                </a:cubicBezTo>
                <a:cubicBezTo>
                  <a:pt x="8338030" y="628768"/>
                  <a:pt x="8331562" y="621678"/>
                  <a:pt x="8324596" y="621056"/>
                </a:cubicBezTo>
                <a:close/>
                <a:moveTo>
                  <a:pt x="8414776" y="621180"/>
                </a:moveTo>
                <a:cubicBezTo>
                  <a:pt x="8405073" y="620061"/>
                  <a:pt x="8398108" y="627897"/>
                  <a:pt x="8398357" y="638097"/>
                </a:cubicBezTo>
                <a:cubicBezTo>
                  <a:pt x="8398730" y="648047"/>
                  <a:pt x="8405322" y="655884"/>
                  <a:pt x="8415522" y="653769"/>
                </a:cubicBezTo>
                <a:cubicBezTo>
                  <a:pt x="8422487" y="652401"/>
                  <a:pt x="8428209" y="645187"/>
                  <a:pt x="8439279" y="637102"/>
                </a:cubicBezTo>
                <a:cubicBezTo>
                  <a:pt x="8427711" y="629265"/>
                  <a:pt x="8421617" y="622051"/>
                  <a:pt x="8414651" y="621180"/>
                </a:cubicBezTo>
                <a:close/>
                <a:moveTo>
                  <a:pt x="2349" y="2651272"/>
                </a:moveTo>
                <a:lnTo>
                  <a:pt x="2349" y="2704261"/>
                </a:lnTo>
                <a:cubicBezTo>
                  <a:pt x="29963" y="2686474"/>
                  <a:pt x="29838" y="2668314"/>
                  <a:pt x="2349" y="2651272"/>
                </a:cubicBezTo>
                <a:close/>
                <a:moveTo>
                  <a:pt x="9302513" y="622300"/>
                </a:moveTo>
                <a:cubicBezTo>
                  <a:pt x="9292935" y="620558"/>
                  <a:pt x="9285845" y="627648"/>
                  <a:pt x="9285597" y="638221"/>
                </a:cubicBezTo>
                <a:cubicBezTo>
                  <a:pt x="9285348" y="648794"/>
                  <a:pt x="9291443" y="656381"/>
                  <a:pt x="9301643" y="654764"/>
                </a:cubicBezTo>
                <a:cubicBezTo>
                  <a:pt x="9308733" y="653645"/>
                  <a:pt x="9314952" y="646804"/>
                  <a:pt x="9326147" y="639465"/>
                </a:cubicBezTo>
                <a:cubicBezTo>
                  <a:pt x="9315449" y="631255"/>
                  <a:pt x="9309603" y="623543"/>
                  <a:pt x="9302638" y="622175"/>
                </a:cubicBezTo>
                <a:close/>
                <a:moveTo>
                  <a:pt x="8503960" y="622300"/>
                </a:moveTo>
                <a:cubicBezTo>
                  <a:pt x="8494133" y="621429"/>
                  <a:pt x="8487416" y="629514"/>
                  <a:pt x="8488039" y="639589"/>
                </a:cubicBezTo>
                <a:cubicBezTo>
                  <a:pt x="8488660" y="649416"/>
                  <a:pt x="8495626" y="657252"/>
                  <a:pt x="8505701" y="654764"/>
                </a:cubicBezTo>
                <a:cubicBezTo>
                  <a:pt x="8512542" y="653147"/>
                  <a:pt x="8518140" y="645808"/>
                  <a:pt x="8528961" y="637226"/>
                </a:cubicBezTo>
                <a:cubicBezTo>
                  <a:pt x="8517269" y="629887"/>
                  <a:pt x="8510801" y="622797"/>
                  <a:pt x="8503835" y="622175"/>
                </a:cubicBezTo>
                <a:close/>
                <a:moveTo>
                  <a:pt x="9408241" y="638843"/>
                </a:moveTo>
                <a:cubicBezTo>
                  <a:pt x="9409858" y="629016"/>
                  <a:pt x="9402146" y="621927"/>
                  <a:pt x="9392071" y="621802"/>
                </a:cubicBezTo>
                <a:cubicBezTo>
                  <a:pt x="9381996" y="621678"/>
                  <a:pt x="9374035" y="628021"/>
                  <a:pt x="9375652" y="638221"/>
                </a:cubicBezTo>
                <a:cubicBezTo>
                  <a:pt x="9376771" y="645187"/>
                  <a:pt x="9383613" y="651281"/>
                  <a:pt x="9391076" y="662725"/>
                </a:cubicBezTo>
                <a:cubicBezTo>
                  <a:pt x="9399534" y="651530"/>
                  <a:pt x="9406997" y="645684"/>
                  <a:pt x="9408241" y="638718"/>
                </a:cubicBezTo>
                <a:close/>
                <a:moveTo>
                  <a:pt x="9478767" y="622175"/>
                </a:moveTo>
                <a:cubicBezTo>
                  <a:pt x="9469065" y="620310"/>
                  <a:pt x="9461726" y="627897"/>
                  <a:pt x="9461354" y="637972"/>
                </a:cubicBezTo>
                <a:cubicBezTo>
                  <a:pt x="9460980" y="648047"/>
                  <a:pt x="9467199" y="656132"/>
                  <a:pt x="9477399" y="654764"/>
                </a:cubicBezTo>
                <a:cubicBezTo>
                  <a:pt x="9484365" y="653769"/>
                  <a:pt x="9490708" y="647177"/>
                  <a:pt x="9502276" y="639962"/>
                </a:cubicBezTo>
                <a:cubicBezTo>
                  <a:pt x="9491206" y="631255"/>
                  <a:pt x="9485608" y="623419"/>
                  <a:pt x="9478767" y="622175"/>
                </a:cubicBezTo>
                <a:close/>
                <a:moveTo>
                  <a:pt x="9583873" y="637599"/>
                </a:moveTo>
                <a:cubicBezTo>
                  <a:pt x="9585116" y="627275"/>
                  <a:pt x="9576783" y="621305"/>
                  <a:pt x="9566832" y="621927"/>
                </a:cubicBezTo>
                <a:cubicBezTo>
                  <a:pt x="9556757" y="622548"/>
                  <a:pt x="9549294" y="630012"/>
                  <a:pt x="9551284" y="639589"/>
                </a:cubicBezTo>
                <a:cubicBezTo>
                  <a:pt x="9552776" y="646430"/>
                  <a:pt x="9560737" y="651903"/>
                  <a:pt x="9569568" y="662601"/>
                </a:cubicBezTo>
                <a:cubicBezTo>
                  <a:pt x="9576534" y="650908"/>
                  <a:pt x="9583002" y="644565"/>
                  <a:pt x="9583873" y="637475"/>
                </a:cubicBezTo>
                <a:close/>
                <a:moveTo>
                  <a:pt x="9656390" y="654764"/>
                </a:moveTo>
                <a:cubicBezTo>
                  <a:pt x="9666465" y="657252"/>
                  <a:pt x="9673181" y="650286"/>
                  <a:pt x="9673928" y="639714"/>
                </a:cubicBezTo>
                <a:cubicBezTo>
                  <a:pt x="9674674" y="629016"/>
                  <a:pt x="9667957" y="621429"/>
                  <a:pt x="9658379" y="622175"/>
                </a:cubicBezTo>
                <a:cubicBezTo>
                  <a:pt x="9651289" y="622797"/>
                  <a:pt x="9644822" y="630012"/>
                  <a:pt x="9633378" y="637350"/>
                </a:cubicBezTo>
                <a:cubicBezTo>
                  <a:pt x="9643827" y="645560"/>
                  <a:pt x="9649424" y="653023"/>
                  <a:pt x="9656390" y="654640"/>
                </a:cubicBezTo>
                <a:close/>
                <a:moveTo>
                  <a:pt x="9744578" y="622300"/>
                </a:moveTo>
                <a:cubicBezTo>
                  <a:pt x="9735001" y="620434"/>
                  <a:pt x="9727911" y="627399"/>
                  <a:pt x="9727538" y="637972"/>
                </a:cubicBezTo>
                <a:cubicBezTo>
                  <a:pt x="9727165" y="648545"/>
                  <a:pt x="9733135" y="656257"/>
                  <a:pt x="9743335" y="654764"/>
                </a:cubicBezTo>
                <a:cubicBezTo>
                  <a:pt x="9750425" y="653769"/>
                  <a:pt x="9756769" y="646928"/>
                  <a:pt x="9767963" y="639714"/>
                </a:cubicBezTo>
                <a:cubicBezTo>
                  <a:pt x="9757390" y="631504"/>
                  <a:pt x="9751668" y="623668"/>
                  <a:pt x="9744703" y="622175"/>
                </a:cubicBezTo>
                <a:close/>
                <a:moveTo>
                  <a:pt x="2349" y="2561715"/>
                </a:moveTo>
                <a:lnTo>
                  <a:pt x="2349" y="2617440"/>
                </a:lnTo>
                <a:cubicBezTo>
                  <a:pt x="28719" y="2592936"/>
                  <a:pt x="28097" y="2579502"/>
                  <a:pt x="2349" y="2561715"/>
                </a:cubicBezTo>
                <a:close/>
                <a:moveTo>
                  <a:pt x="10275704" y="534608"/>
                </a:moveTo>
                <a:cubicBezTo>
                  <a:pt x="10270729" y="535106"/>
                  <a:pt x="10262892" y="545181"/>
                  <a:pt x="10263390" y="550529"/>
                </a:cubicBezTo>
                <a:cubicBezTo>
                  <a:pt x="10263887" y="555878"/>
                  <a:pt x="10273091" y="564585"/>
                  <a:pt x="10278067" y="564212"/>
                </a:cubicBezTo>
                <a:cubicBezTo>
                  <a:pt x="10284535" y="563839"/>
                  <a:pt x="10290630" y="556127"/>
                  <a:pt x="10302571" y="547295"/>
                </a:cubicBezTo>
                <a:cubicBezTo>
                  <a:pt x="10289262" y="540579"/>
                  <a:pt x="10282047" y="533986"/>
                  <a:pt x="10275579" y="534608"/>
                </a:cubicBezTo>
                <a:close/>
                <a:moveTo>
                  <a:pt x="12152678" y="546425"/>
                </a:moveTo>
                <a:cubicBezTo>
                  <a:pt x="12152056" y="541449"/>
                  <a:pt x="12141857" y="533737"/>
                  <a:pt x="12136756" y="534235"/>
                </a:cubicBezTo>
                <a:cubicBezTo>
                  <a:pt x="12131408" y="534732"/>
                  <a:pt x="12122825" y="544186"/>
                  <a:pt x="12123199" y="549161"/>
                </a:cubicBezTo>
                <a:cubicBezTo>
                  <a:pt x="12123572" y="555629"/>
                  <a:pt x="12131532" y="561600"/>
                  <a:pt x="12140364" y="573541"/>
                </a:cubicBezTo>
                <a:cubicBezTo>
                  <a:pt x="12146832" y="560231"/>
                  <a:pt x="12153424" y="552893"/>
                  <a:pt x="12152678" y="546425"/>
                </a:cubicBezTo>
                <a:close/>
                <a:moveTo>
                  <a:pt x="12033517" y="549286"/>
                </a:moveTo>
                <a:cubicBezTo>
                  <a:pt x="12033143" y="554261"/>
                  <a:pt x="12041229" y="563092"/>
                  <a:pt x="12047075" y="564585"/>
                </a:cubicBezTo>
                <a:cubicBezTo>
                  <a:pt x="12057150" y="567073"/>
                  <a:pt x="12064738" y="559609"/>
                  <a:pt x="12063867" y="549410"/>
                </a:cubicBezTo>
                <a:cubicBezTo>
                  <a:pt x="12063245" y="543191"/>
                  <a:pt x="12057026" y="537345"/>
                  <a:pt x="12050185" y="526274"/>
                </a:cubicBezTo>
                <a:cubicBezTo>
                  <a:pt x="12041975" y="536971"/>
                  <a:pt x="12034139" y="542817"/>
                  <a:pt x="12033517" y="549286"/>
                </a:cubicBezTo>
                <a:close/>
                <a:moveTo>
                  <a:pt x="2830871" y="533986"/>
                </a:moveTo>
                <a:cubicBezTo>
                  <a:pt x="2820796" y="532369"/>
                  <a:pt x="2812835" y="539459"/>
                  <a:pt x="2814701" y="549659"/>
                </a:cubicBezTo>
                <a:cubicBezTo>
                  <a:pt x="2815820" y="555505"/>
                  <a:pt x="2824154" y="564336"/>
                  <a:pt x="2829005" y="564212"/>
                </a:cubicBezTo>
                <a:cubicBezTo>
                  <a:pt x="2835473" y="564087"/>
                  <a:pt x="2841817" y="556500"/>
                  <a:pt x="2853011" y="549037"/>
                </a:cubicBezTo>
                <a:cubicBezTo>
                  <a:pt x="2842314" y="541574"/>
                  <a:pt x="2836966" y="534981"/>
                  <a:pt x="2830747" y="533986"/>
                </a:cubicBezTo>
                <a:close/>
                <a:moveTo>
                  <a:pt x="13380361" y="533986"/>
                </a:moveTo>
                <a:cubicBezTo>
                  <a:pt x="13370161" y="532618"/>
                  <a:pt x="13362324" y="539832"/>
                  <a:pt x="13364564" y="550032"/>
                </a:cubicBezTo>
                <a:cubicBezTo>
                  <a:pt x="13365808" y="555878"/>
                  <a:pt x="13374266" y="564460"/>
                  <a:pt x="13379241" y="564212"/>
                </a:cubicBezTo>
                <a:cubicBezTo>
                  <a:pt x="13385709" y="563963"/>
                  <a:pt x="13391928" y="556251"/>
                  <a:pt x="13402874" y="548539"/>
                </a:cubicBezTo>
                <a:cubicBezTo>
                  <a:pt x="13392053" y="541200"/>
                  <a:pt x="13386580" y="534857"/>
                  <a:pt x="13380361" y="533986"/>
                </a:cubicBezTo>
                <a:close/>
                <a:moveTo>
                  <a:pt x="13305107" y="548788"/>
                </a:moveTo>
                <a:cubicBezTo>
                  <a:pt x="13305356" y="543937"/>
                  <a:pt x="13296401" y="534732"/>
                  <a:pt x="13291176" y="534608"/>
                </a:cubicBezTo>
                <a:cubicBezTo>
                  <a:pt x="13285829" y="534359"/>
                  <a:pt x="13275753" y="542196"/>
                  <a:pt x="13275379" y="547047"/>
                </a:cubicBezTo>
                <a:cubicBezTo>
                  <a:pt x="13274883" y="553515"/>
                  <a:pt x="13281723" y="560605"/>
                  <a:pt x="13288814" y="573665"/>
                </a:cubicBezTo>
                <a:cubicBezTo>
                  <a:pt x="13297271" y="561600"/>
                  <a:pt x="13304858" y="555380"/>
                  <a:pt x="13305107" y="548788"/>
                </a:cubicBezTo>
                <a:close/>
                <a:moveTo>
                  <a:pt x="13202863" y="534484"/>
                </a:moveTo>
                <a:cubicBezTo>
                  <a:pt x="13198012" y="534484"/>
                  <a:pt x="13189056" y="543564"/>
                  <a:pt x="13188932" y="548788"/>
                </a:cubicBezTo>
                <a:cubicBezTo>
                  <a:pt x="13188807" y="554137"/>
                  <a:pt x="13196893" y="563963"/>
                  <a:pt x="13201744" y="564212"/>
                </a:cubicBezTo>
                <a:cubicBezTo>
                  <a:pt x="13208211" y="564585"/>
                  <a:pt x="13215177" y="557619"/>
                  <a:pt x="13228114" y="550281"/>
                </a:cubicBezTo>
                <a:cubicBezTo>
                  <a:pt x="13215675" y="542071"/>
                  <a:pt x="13209331" y="534608"/>
                  <a:pt x="13202863" y="534484"/>
                </a:cubicBezTo>
                <a:close/>
                <a:moveTo>
                  <a:pt x="13099002" y="547793"/>
                </a:moveTo>
                <a:cubicBezTo>
                  <a:pt x="13096887" y="557744"/>
                  <a:pt x="13103479" y="566202"/>
                  <a:pt x="13113927" y="564709"/>
                </a:cubicBezTo>
                <a:cubicBezTo>
                  <a:pt x="13119898" y="563839"/>
                  <a:pt x="13129102" y="556002"/>
                  <a:pt x="13129226" y="551151"/>
                </a:cubicBezTo>
                <a:cubicBezTo>
                  <a:pt x="13129351" y="544559"/>
                  <a:pt x="13122137" y="537966"/>
                  <a:pt x="13115171" y="526523"/>
                </a:cubicBezTo>
                <a:cubicBezTo>
                  <a:pt x="13107210" y="536723"/>
                  <a:pt x="13100245" y="541698"/>
                  <a:pt x="13099002" y="547793"/>
                </a:cubicBezTo>
                <a:close/>
                <a:moveTo>
                  <a:pt x="13023127" y="534608"/>
                </a:moveTo>
                <a:cubicBezTo>
                  <a:pt x="13018151" y="534732"/>
                  <a:pt x="13009817" y="544310"/>
                  <a:pt x="13009817" y="549534"/>
                </a:cubicBezTo>
                <a:cubicBezTo>
                  <a:pt x="13009817" y="554883"/>
                  <a:pt x="13018523" y="564212"/>
                  <a:pt x="13023374" y="564336"/>
                </a:cubicBezTo>
                <a:cubicBezTo>
                  <a:pt x="13029843" y="564336"/>
                  <a:pt x="13036435" y="557122"/>
                  <a:pt x="13049123" y="549161"/>
                </a:cubicBezTo>
                <a:cubicBezTo>
                  <a:pt x="13036186" y="541449"/>
                  <a:pt x="13029469" y="534359"/>
                  <a:pt x="13023002" y="534608"/>
                </a:cubicBezTo>
                <a:close/>
                <a:moveTo>
                  <a:pt x="12950360" y="548166"/>
                </a:moveTo>
                <a:cubicBezTo>
                  <a:pt x="12948868" y="542320"/>
                  <a:pt x="12940535" y="534608"/>
                  <a:pt x="12935186" y="534484"/>
                </a:cubicBezTo>
                <a:cubicBezTo>
                  <a:pt x="12929961" y="534484"/>
                  <a:pt x="12920385" y="542942"/>
                  <a:pt x="12920260" y="547793"/>
                </a:cubicBezTo>
                <a:cubicBezTo>
                  <a:pt x="12920136" y="554261"/>
                  <a:pt x="12927225" y="560978"/>
                  <a:pt x="12930210" y="566078"/>
                </a:cubicBezTo>
                <a:cubicBezTo>
                  <a:pt x="12945386" y="564212"/>
                  <a:pt x="12952724" y="558241"/>
                  <a:pt x="12950236" y="548166"/>
                </a:cubicBezTo>
                <a:close/>
                <a:moveTo>
                  <a:pt x="12849982" y="534111"/>
                </a:moveTo>
                <a:cubicBezTo>
                  <a:pt x="12839906" y="532120"/>
                  <a:pt x="12831573" y="538713"/>
                  <a:pt x="12833190" y="549161"/>
                </a:cubicBezTo>
                <a:cubicBezTo>
                  <a:pt x="12834060" y="555132"/>
                  <a:pt x="12841897" y="564336"/>
                  <a:pt x="12846748" y="564460"/>
                </a:cubicBezTo>
                <a:cubicBezTo>
                  <a:pt x="12853341" y="564460"/>
                  <a:pt x="12859932" y="557371"/>
                  <a:pt x="12871376" y="550281"/>
                </a:cubicBezTo>
                <a:cubicBezTo>
                  <a:pt x="12861177" y="542320"/>
                  <a:pt x="12856201" y="535479"/>
                  <a:pt x="12849982" y="534235"/>
                </a:cubicBezTo>
                <a:close/>
                <a:moveTo>
                  <a:pt x="12760797" y="534111"/>
                </a:moveTo>
                <a:cubicBezTo>
                  <a:pt x="12750847" y="531872"/>
                  <a:pt x="12742264" y="538340"/>
                  <a:pt x="12743632" y="548788"/>
                </a:cubicBezTo>
                <a:cubicBezTo>
                  <a:pt x="12744379" y="554758"/>
                  <a:pt x="12752091" y="564087"/>
                  <a:pt x="12756818" y="564336"/>
                </a:cubicBezTo>
                <a:cubicBezTo>
                  <a:pt x="12763410" y="564585"/>
                  <a:pt x="12770251" y="557495"/>
                  <a:pt x="12781695" y="550778"/>
                </a:cubicBezTo>
                <a:cubicBezTo>
                  <a:pt x="12771743" y="542569"/>
                  <a:pt x="12766892" y="535603"/>
                  <a:pt x="12760673" y="534235"/>
                </a:cubicBezTo>
                <a:close/>
                <a:moveTo>
                  <a:pt x="12683928" y="546549"/>
                </a:moveTo>
                <a:cubicBezTo>
                  <a:pt x="12683430" y="541574"/>
                  <a:pt x="12673107" y="533862"/>
                  <a:pt x="12668006" y="534359"/>
                </a:cubicBezTo>
                <a:cubicBezTo>
                  <a:pt x="12662657" y="534857"/>
                  <a:pt x="12654075" y="544310"/>
                  <a:pt x="12654449" y="549286"/>
                </a:cubicBezTo>
                <a:cubicBezTo>
                  <a:pt x="12654821" y="555754"/>
                  <a:pt x="12662782" y="561724"/>
                  <a:pt x="12671614" y="573665"/>
                </a:cubicBezTo>
                <a:cubicBezTo>
                  <a:pt x="12678081" y="560356"/>
                  <a:pt x="12684674" y="553017"/>
                  <a:pt x="12683928" y="546549"/>
                </a:cubicBezTo>
                <a:close/>
                <a:moveTo>
                  <a:pt x="12580190" y="534732"/>
                </a:moveTo>
                <a:cubicBezTo>
                  <a:pt x="12575215" y="535230"/>
                  <a:pt x="12567379" y="545305"/>
                  <a:pt x="12567876" y="550654"/>
                </a:cubicBezTo>
                <a:cubicBezTo>
                  <a:pt x="12568374" y="556002"/>
                  <a:pt x="12577578" y="564709"/>
                  <a:pt x="12582554" y="564336"/>
                </a:cubicBezTo>
                <a:cubicBezTo>
                  <a:pt x="12589022" y="563963"/>
                  <a:pt x="12595117" y="556251"/>
                  <a:pt x="12607057" y="547420"/>
                </a:cubicBezTo>
                <a:cubicBezTo>
                  <a:pt x="12593749" y="540703"/>
                  <a:pt x="12586533" y="534111"/>
                  <a:pt x="12580065" y="534732"/>
                </a:cubicBezTo>
                <a:close/>
                <a:moveTo>
                  <a:pt x="12491131" y="534359"/>
                </a:moveTo>
                <a:cubicBezTo>
                  <a:pt x="12485408" y="536101"/>
                  <a:pt x="12478070" y="545056"/>
                  <a:pt x="12478443" y="550281"/>
                </a:cubicBezTo>
                <a:cubicBezTo>
                  <a:pt x="12478817" y="555629"/>
                  <a:pt x="12487772" y="564460"/>
                  <a:pt x="12492748" y="564336"/>
                </a:cubicBezTo>
                <a:cubicBezTo>
                  <a:pt x="12499215" y="564087"/>
                  <a:pt x="12505434" y="556500"/>
                  <a:pt x="12510161" y="553266"/>
                </a:cubicBezTo>
                <a:cubicBezTo>
                  <a:pt x="12507798" y="537966"/>
                  <a:pt x="12500832" y="531374"/>
                  <a:pt x="12491131" y="534359"/>
                </a:cubicBezTo>
                <a:close/>
                <a:moveTo>
                  <a:pt x="12402195" y="534359"/>
                </a:moveTo>
                <a:cubicBezTo>
                  <a:pt x="12396474" y="535852"/>
                  <a:pt x="12388762" y="544435"/>
                  <a:pt x="12388885" y="549659"/>
                </a:cubicBezTo>
                <a:cubicBezTo>
                  <a:pt x="12388885" y="555007"/>
                  <a:pt x="12397593" y="564336"/>
                  <a:pt x="12402569" y="564336"/>
                </a:cubicBezTo>
                <a:cubicBezTo>
                  <a:pt x="12409035" y="564336"/>
                  <a:pt x="12415628" y="557122"/>
                  <a:pt x="12420355" y="554012"/>
                </a:cubicBezTo>
                <a:cubicBezTo>
                  <a:pt x="12418489" y="538588"/>
                  <a:pt x="12412022" y="531747"/>
                  <a:pt x="12402195" y="534235"/>
                </a:cubicBezTo>
                <a:close/>
                <a:moveTo>
                  <a:pt x="12318608" y="534235"/>
                </a:moveTo>
                <a:cubicBezTo>
                  <a:pt x="12308657" y="532120"/>
                  <a:pt x="12300198" y="538713"/>
                  <a:pt x="12301692" y="549161"/>
                </a:cubicBezTo>
                <a:cubicBezTo>
                  <a:pt x="12302562" y="555132"/>
                  <a:pt x="12310399" y="564336"/>
                  <a:pt x="12315250" y="564460"/>
                </a:cubicBezTo>
                <a:cubicBezTo>
                  <a:pt x="12321843" y="564585"/>
                  <a:pt x="12328434" y="557371"/>
                  <a:pt x="12339878" y="550405"/>
                </a:cubicBezTo>
                <a:cubicBezTo>
                  <a:pt x="12329679" y="542444"/>
                  <a:pt x="12324703" y="535603"/>
                  <a:pt x="12318608" y="534235"/>
                </a:cubicBezTo>
                <a:close/>
                <a:moveTo>
                  <a:pt x="78597" y="534359"/>
                </a:moveTo>
                <a:cubicBezTo>
                  <a:pt x="72876" y="535976"/>
                  <a:pt x="65412" y="544808"/>
                  <a:pt x="65661" y="550156"/>
                </a:cubicBezTo>
                <a:cubicBezTo>
                  <a:pt x="65910" y="555505"/>
                  <a:pt x="74866" y="564460"/>
                  <a:pt x="79841" y="564336"/>
                </a:cubicBezTo>
                <a:cubicBezTo>
                  <a:pt x="86309" y="564212"/>
                  <a:pt x="92653" y="556749"/>
                  <a:pt x="97379" y="553515"/>
                </a:cubicBezTo>
                <a:cubicBezTo>
                  <a:pt x="95141" y="538091"/>
                  <a:pt x="88299" y="531498"/>
                  <a:pt x="78597" y="534359"/>
                </a:cubicBezTo>
                <a:close/>
                <a:moveTo>
                  <a:pt x="185071" y="548415"/>
                </a:moveTo>
                <a:cubicBezTo>
                  <a:pt x="185071" y="543439"/>
                  <a:pt x="175867" y="534732"/>
                  <a:pt x="170518" y="534608"/>
                </a:cubicBezTo>
                <a:cubicBezTo>
                  <a:pt x="165294" y="534484"/>
                  <a:pt x="156587" y="542071"/>
                  <a:pt x="155094" y="547793"/>
                </a:cubicBezTo>
                <a:cubicBezTo>
                  <a:pt x="152482" y="557619"/>
                  <a:pt x="159199" y="564212"/>
                  <a:pt x="174747" y="566078"/>
                </a:cubicBezTo>
                <a:cubicBezTo>
                  <a:pt x="177857" y="561351"/>
                  <a:pt x="185196" y="554758"/>
                  <a:pt x="185196" y="548290"/>
                </a:cubicBezTo>
                <a:close/>
                <a:moveTo>
                  <a:pt x="275002" y="548415"/>
                </a:moveTo>
                <a:cubicBezTo>
                  <a:pt x="273509" y="542569"/>
                  <a:pt x="265175" y="534857"/>
                  <a:pt x="259827" y="534732"/>
                </a:cubicBezTo>
                <a:cubicBezTo>
                  <a:pt x="254603" y="534732"/>
                  <a:pt x="245149" y="543191"/>
                  <a:pt x="244900" y="548042"/>
                </a:cubicBezTo>
                <a:cubicBezTo>
                  <a:pt x="244776" y="554510"/>
                  <a:pt x="251866" y="561227"/>
                  <a:pt x="254851" y="566326"/>
                </a:cubicBezTo>
                <a:cubicBezTo>
                  <a:pt x="270026" y="564460"/>
                  <a:pt x="277365" y="558490"/>
                  <a:pt x="274877" y="548415"/>
                </a:cubicBezTo>
                <a:close/>
                <a:moveTo>
                  <a:pt x="360828" y="546798"/>
                </a:moveTo>
                <a:cubicBezTo>
                  <a:pt x="360206" y="541822"/>
                  <a:pt x="350006" y="534111"/>
                  <a:pt x="344906" y="534608"/>
                </a:cubicBezTo>
                <a:cubicBezTo>
                  <a:pt x="339558" y="535106"/>
                  <a:pt x="330975" y="544435"/>
                  <a:pt x="331348" y="549534"/>
                </a:cubicBezTo>
                <a:cubicBezTo>
                  <a:pt x="331721" y="556002"/>
                  <a:pt x="339558" y="561973"/>
                  <a:pt x="348513" y="573914"/>
                </a:cubicBezTo>
                <a:cubicBezTo>
                  <a:pt x="355106" y="560605"/>
                  <a:pt x="361574" y="553266"/>
                  <a:pt x="360828" y="546798"/>
                </a:cubicBezTo>
                <a:close/>
                <a:moveTo>
                  <a:pt x="450882" y="548042"/>
                </a:moveTo>
                <a:cubicBezTo>
                  <a:pt x="449390" y="542320"/>
                  <a:pt x="440807" y="534608"/>
                  <a:pt x="435583" y="534732"/>
                </a:cubicBezTo>
                <a:cubicBezTo>
                  <a:pt x="430235" y="534732"/>
                  <a:pt x="420906" y="543439"/>
                  <a:pt x="420906" y="548415"/>
                </a:cubicBezTo>
                <a:cubicBezTo>
                  <a:pt x="420906" y="554883"/>
                  <a:pt x="428120" y="561475"/>
                  <a:pt x="431230" y="566202"/>
                </a:cubicBezTo>
                <a:cubicBezTo>
                  <a:pt x="446653" y="564460"/>
                  <a:pt x="453495" y="557868"/>
                  <a:pt x="451007" y="548042"/>
                </a:cubicBezTo>
                <a:close/>
                <a:moveTo>
                  <a:pt x="540440" y="547544"/>
                </a:moveTo>
                <a:cubicBezTo>
                  <a:pt x="538699" y="541822"/>
                  <a:pt x="529867" y="534359"/>
                  <a:pt x="524643" y="534608"/>
                </a:cubicBezTo>
                <a:cubicBezTo>
                  <a:pt x="519294" y="534857"/>
                  <a:pt x="510339" y="543813"/>
                  <a:pt x="510463" y="548788"/>
                </a:cubicBezTo>
                <a:cubicBezTo>
                  <a:pt x="510587" y="555256"/>
                  <a:pt x="518051" y="561600"/>
                  <a:pt x="521782" y="567073"/>
                </a:cubicBezTo>
                <a:cubicBezTo>
                  <a:pt x="536211" y="563714"/>
                  <a:pt x="543425" y="557495"/>
                  <a:pt x="540440" y="547544"/>
                </a:cubicBezTo>
                <a:close/>
                <a:moveTo>
                  <a:pt x="627012" y="549410"/>
                </a:moveTo>
                <a:cubicBezTo>
                  <a:pt x="627261" y="544435"/>
                  <a:pt x="618678" y="535106"/>
                  <a:pt x="613454" y="534608"/>
                </a:cubicBezTo>
                <a:cubicBezTo>
                  <a:pt x="608230" y="534111"/>
                  <a:pt x="598030" y="541822"/>
                  <a:pt x="597533" y="546798"/>
                </a:cubicBezTo>
                <a:cubicBezTo>
                  <a:pt x="596786" y="553266"/>
                  <a:pt x="603379" y="560480"/>
                  <a:pt x="609971" y="573789"/>
                </a:cubicBezTo>
                <a:cubicBezTo>
                  <a:pt x="618803" y="561848"/>
                  <a:pt x="626639" y="555878"/>
                  <a:pt x="627137" y="549410"/>
                </a:cubicBezTo>
                <a:close/>
                <a:moveTo>
                  <a:pt x="686344" y="549037"/>
                </a:moveTo>
                <a:cubicBezTo>
                  <a:pt x="684976" y="559236"/>
                  <a:pt x="692314" y="567073"/>
                  <a:pt x="702514" y="564709"/>
                </a:cubicBezTo>
                <a:cubicBezTo>
                  <a:pt x="708360" y="563465"/>
                  <a:pt x="716818" y="554883"/>
                  <a:pt x="716570" y="550032"/>
                </a:cubicBezTo>
                <a:cubicBezTo>
                  <a:pt x="716321" y="543564"/>
                  <a:pt x="708609" y="537345"/>
                  <a:pt x="700773" y="526399"/>
                </a:cubicBezTo>
                <a:cubicBezTo>
                  <a:pt x="693558" y="537220"/>
                  <a:pt x="687090" y="542693"/>
                  <a:pt x="686344" y="549037"/>
                </a:cubicBezTo>
                <a:close/>
                <a:moveTo>
                  <a:pt x="789086" y="534359"/>
                </a:moveTo>
                <a:cubicBezTo>
                  <a:pt x="783364" y="536101"/>
                  <a:pt x="776026" y="545056"/>
                  <a:pt x="776399" y="550281"/>
                </a:cubicBezTo>
                <a:cubicBezTo>
                  <a:pt x="776772" y="555629"/>
                  <a:pt x="785728" y="564460"/>
                  <a:pt x="790703" y="564336"/>
                </a:cubicBezTo>
                <a:cubicBezTo>
                  <a:pt x="797171" y="564087"/>
                  <a:pt x="803390" y="556500"/>
                  <a:pt x="808117" y="553266"/>
                </a:cubicBezTo>
                <a:cubicBezTo>
                  <a:pt x="805754" y="537966"/>
                  <a:pt x="798788" y="531374"/>
                  <a:pt x="789086" y="534359"/>
                </a:cubicBezTo>
                <a:close/>
                <a:moveTo>
                  <a:pt x="862722" y="551276"/>
                </a:moveTo>
                <a:cubicBezTo>
                  <a:pt x="862847" y="556127"/>
                  <a:pt x="872176" y="563839"/>
                  <a:pt x="878146" y="564709"/>
                </a:cubicBezTo>
                <a:cubicBezTo>
                  <a:pt x="888594" y="566202"/>
                  <a:pt x="895062" y="557744"/>
                  <a:pt x="892948" y="547793"/>
                </a:cubicBezTo>
                <a:cubicBezTo>
                  <a:pt x="891580" y="541698"/>
                  <a:pt x="884738" y="536723"/>
                  <a:pt x="876653" y="526647"/>
                </a:cubicBezTo>
                <a:cubicBezTo>
                  <a:pt x="869688" y="538091"/>
                  <a:pt x="862598" y="544808"/>
                  <a:pt x="862722" y="551400"/>
                </a:cubicBezTo>
                <a:close/>
                <a:moveTo>
                  <a:pt x="982132" y="548539"/>
                </a:moveTo>
                <a:cubicBezTo>
                  <a:pt x="982132" y="543688"/>
                  <a:pt x="973052" y="534732"/>
                  <a:pt x="967828" y="534608"/>
                </a:cubicBezTo>
                <a:cubicBezTo>
                  <a:pt x="962479" y="534484"/>
                  <a:pt x="952653" y="542569"/>
                  <a:pt x="952404" y="547544"/>
                </a:cubicBezTo>
                <a:cubicBezTo>
                  <a:pt x="952031" y="554012"/>
                  <a:pt x="958997" y="560978"/>
                  <a:pt x="966335" y="573914"/>
                </a:cubicBezTo>
                <a:cubicBezTo>
                  <a:pt x="974545" y="561475"/>
                  <a:pt x="982008" y="555007"/>
                  <a:pt x="982132" y="548539"/>
                </a:cubicBezTo>
                <a:close/>
                <a:moveTo>
                  <a:pt x="1058754" y="534235"/>
                </a:moveTo>
                <a:cubicBezTo>
                  <a:pt x="1048803" y="531996"/>
                  <a:pt x="1040220" y="538464"/>
                  <a:pt x="1041588" y="548912"/>
                </a:cubicBezTo>
                <a:cubicBezTo>
                  <a:pt x="1042335" y="554883"/>
                  <a:pt x="1050047" y="564212"/>
                  <a:pt x="1054773" y="564460"/>
                </a:cubicBezTo>
                <a:cubicBezTo>
                  <a:pt x="1061366" y="564709"/>
                  <a:pt x="1068207" y="557619"/>
                  <a:pt x="1079650" y="550903"/>
                </a:cubicBezTo>
                <a:cubicBezTo>
                  <a:pt x="1069699" y="542693"/>
                  <a:pt x="1064848" y="535727"/>
                  <a:pt x="1058629" y="534359"/>
                </a:cubicBezTo>
                <a:close/>
                <a:moveTo>
                  <a:pt x="1161247" y="548539"/>
                </a:moveTo>
                <a:cubicBezTo>
                  <a:pt x="1161247" y="543688"/>
                  <a:pt x="1152167" y="534732"/>
                  <a:pt x="1146943" y="534608"/>
                </a:cubicBezTo>
                <a:cubicBezTo>
                  <a:pt x="1141594" y="534484"/>
                  <a:pt x="1131768" y="542569"/>
                  <a:pt x="1131519" y="547544"/>
                </a:cubicBezTo>
                <a:cubicBezTo>
                  <a:pt x="1131146" y="554012"/>
                  <a:pt x="1138111" y="560978"/>
                  <a:pt x="1145450" y="573914"/>
                </a:cubicBezTo>
                <a:cubicBezTo>
                  <a:pt x="1153659" y="561475"/>
                  <a:pt x="1161123" y="555007"/>
                  <a:pt x="1161247" y="548539"/>
                </a:cubicBezTo>
                <a:close/>
                <a:moveTo>
                  <a:pt x="1231649" y="534359"/>
                </a:moveTo>
                <a:cubicBezTo>
                  <a:pt x="1225927" y="535852"/>
                  <a:pt x="1218215" y="544435"/>
                  <a:pt x="1218340" y="549659"/>
                </a:cubicBezTo>
                <a:cubicBezTo>
                  <a:pt x="1218340" y="555007"/>
                  <a:pt x="1227047" y="564336"/>
                  <a:pt x="1232022" y="564336"/>
                </a:cubicBezTo>
                <a:cubicBezTo>
                  <a:pt x="1238490" y="564336"/>
                  <a:pt x="1245083" y="557122"/>
                  <a:pt x="1249809" y="554012"/>
                </a:cubicBezTo>
                <a:cubicBezTo>
                  <a:pt x="1247944" y="538588"/>
                  <a:pt x="1241475" y="531747"/>
                  <a:pt x="1231649" y="534235"/>
                </a:cubicBezTo>
                <a:close/>
                <a:moveTo>
                  <a:pt x="1307400" y="548290"/>
                </a:moveTo>
                <a:cubicBezTo>
                  <a:pt x="1305658" y="558366"/>
                  <a:pt x="1312624" y="566451"/>
                  <a:pt x="1322824" y="564709"/>
                </a:cubicBezTo>
                <a:cubicBezTo>
                  <a:pt x="1328794" y="563714"/>
                  <a:pt x="1337625" y="555629"/>
                  <a:pt x="1337625" y="550654"/>
                </a:cubicBezTo>
                <a:cubicBezTo>
                  <a:pt x="1337625" y="544186"/>
                  <a:pt x="1330162" y="537593"/>
                  <a:pt x="1322824" y="526274"/>
                </a:cubicBezTo>
                <a:cubicBezTo>
                  <a:pt x="1315112" y="536723"/>
                  <a:pt x="1308395" y="541947"/>
                  <a:pt x="1307275" y="548166"/>
                </a:cubicBezTo>
                <a:close/>
                <a:moveTo>
                  <a:pt x="1410391" y="534359"/>
                </a:moveTo>
                <a:cubicBezTo>
                  <a:pt x="1404669" y="535976"/>
                  <a:pt x="1397082" y="544683"/>
                  <a:pt x="1397330" y="550032"/>
                </a:cubicBezTo>
                <a:cubicBezTo>
                  <a:pt x="1397579" y="555380"/>
                  <a:pt x="1406286" y="564460"/>
                  <a:pt x="1411386" y="564460"/>
                </a:cubicBezTo>
                <a:cubicBezTo>
                  <a:pt x="1417854" y="564460"/>
                  <a:pt x="1424322" y="556997"/>
                  <a:pt x="1429048" y="553888"/>
                </a:cubicBezTo>
                <a:cubicBezTo>
                  <a:pt x="1426934" y="538464"/>
                  <a:pt x="1420217" y="531747"/>
                  <a:pt x="1410515" y="534484"/>
                </a:cubicBezTo>
                <a:close/>
                <a:moveTo>
                  <a:pt x="1513755" y="547420"/>
                </a:moveTo>
                <a:cubicBezTo>
                  <a:pt x="1512138" y="541698"/>
                  <a:pt x="1503307" y="534235"/>
                  <a:pt x="1497958" y="534484"/>
                </a:cubicBezTo>
                <a:cubicBezTo>
                  <a:pt x="1492609" y="534732"/>
                  <a:pt x="1483654" y="543688"/>
                  <a:pt x="1483778" y="548664"/>
                </a:cubicBezTo>
                <a:cubicBezTo>
                  <a:pt x="1483902" y="555132"/>
                  <a:pt x="1491366" y="561475"/>
                  <a:pt x="1494600" y="566202"/>
                </a:cubicBezTo>
                <a:cubicBezTo>
                  <a:pt x="1510023" y="563963"/>
                  <a:pt x="1516616" y="557122"/>
                  <a:pt x="1513755" y="547420"/>
                </a:cubicBezTo>
                <a:close/>
                <a:moveTo>
                  <a:pt x="1590127" y="534235"/>
                </a:moveTo>
                <a:cubicBezTo>
                  <a:pt x="1580177" y="531996"/>
                  <a:pt x="1571594" y="538464"/>
                  <a:pt x="1572962" y="548912"/>
                </a:cubicBezTo>
                <a:cubicBezTo>
                  <a:pt x="1573709" y="554883"/>
                  <a:pt x="1581420" y="564212"/>
                  <a:pt x="1586147" y="564460"/>
                </a:cubicBezTo>
                <a:cubicBezTo>
                  <a:pt x="1592740" y="564709"/>
                  <a:pt x="1599581" y="557619"/>
                  <a:pt x="1611024" y="550903"/>
                </a:cubicBezTo>
                <a:cubicBezTo>
                  <a:pt x="1601073" y="542693"/>
                  <a:pt x="1596222" y="535727"/>
                  <a:pt x="1590003" y="534359"/>
                </a:cubicBezTo>
                <a:close/>
                <a:moveTo>
                  <a:pt x="1692621" y="548912"/>
                </a:moveTo>
                <a:cubicBezTo>
                  <a:pt x="1692870" y="544061"/>
                  <a:pt x="1683914" y="534857"/>
                  <a:pt x="1678690" y="534732"/>
                </a:cubicBezTo>
                <a:cubicBezTo>
                  <a:pt x="1673341" y="534484"/>
                  <a:pt x="1663266" y="542320"/>
                  <a:pt x="1662893" y="547171"/>
                </a:cubicBezTo>
                <a:cubicBezTo>
                  <a:pt x="1662395" y="553639"/>
                  <a:pt x="1669236" y="560729"/>
                  <a:pt x="1676327" y="573789"/>
                </a:cubicBezTo>
                <a:cubicBezTo>
                  <a:pt x="1684785" y="561724"/>
                  <a:pt x="1692372" y="555505"/>
                  <a:pt x="1692621" y="548912"/>
                </a:cubicBezTo>
                <a:close/>
                <a:moveTo>
                  <a:pt x="1762525" y="534359"/>
                </a:moveTo>
                <a:cubicBezTo>
                  <a:pt x="1756804" y="535976"/>
                  <a:pt x="1749341" y="544808"/>
                  <a:pt x="1749589" y="550156"/>
                </a:cubicBezTo>
                <a:cubicBezTo>
                  <a:pt x="1749838" y="555505"/>
                  <a:pt x="1758794" y="564460"/>
                  <a:pt x="1763769" y="564336"/>
                </a:cubicBezTo>
                <a:cubicBezTo>
                  <a:pt x="1770237" y="564212"/>
                  <a:pt x="1776581" y="556749"/>
                  <a:pt x="1781308" y="553515"/>
                </a:cubicBezTo>
                <a:cubicBezTo>
                  <a:pt x="1779069" y="538091"/>
                  <a:pt x="1772227" y="531498"/>
                  <a:pt x="1762525" y="534359"/>
                </a:cubicBezTo>
                <a:close/>
                <a:moveTo>
                  <a:pt x="1869248" y="548042"/>
                </a:moveTo>
                <a:cubicBezTo>
                  <a:pt x="1867755" y="542320"/>
                  <a:pt x="1859173" y="534608"/>
                  <a:pt x="1853949" y="534608"/>
                </a:cubicBezTo>
                <a:cubicBezTo>
                  <a:pt x="1848725" y="534608"/>
                  <a:pt x="1839271" y="543191"/>
                  <a:pt x="1839271" y="548166"/>
                </a:cubicBezTo>
                <a:cubicBezTo>
                  <a:pt x="1839271" y="554634"/>
                  <a:pt x="1846486" y="561227"/>
                  <a:pt x="1849471" y="566202"/>
                </a:cubicBezTo>
                <a:cubicBezTo>
                  <a:pt x="1864646" y="564212"/>
                  <a:pt x="1871860" y="557992"/>
                  <a:pt x="1869248" y="548042"/>
                </a:cubicBezTo>
                <a:close/>
                <a:moveTo>
                  <a:pt x="1958805" y="548290"/>
                </a:moveTo>
                <a:cubicBezTo>
                  <a:pt x="1957313" y="542444"/>
                  <a:pt x="1948979" y="534732"/>
                  <a:pt x="1943631" y="534608"/>
                </a:cubicBezTo>
                <a:cubicBezTo>
                  <a:pt x="1938406" y="534608"/>
                  <a:pt x="1928953" y="543066"/>
                  <a:pt x="1928704" y="547917"/>
                </a:cubicBezTo>
                <a:cubicBezTo>
                  <a:pt x="1928580" y="554385"/>
                  <a:pt x="1935670" y="561102"/>
                  <a:pt x="1938655" y="566202"/>
                </a:cubicBezTo>
                <a:cubicBezTo>
                  <a:pt x="1953830" y="564336"/>
                  <a:pt x="1961169" y="558366"/>
                  <a:pt x="1958681" y="548290"/>
                </a:cubicBezTo>
                <a:close/>
                <a:moveTo>
                  <a:pt x="2031322" y="534359"/>
                </a:moveTo>
                <a:cubicBezTo>
                  <a:pt x="2025600" y="535976"/>
                  <a:pt x="2018013" y="544683"/>
                  <a:pt x="2018262" y="550032"/>
                </a:cubicBezTo>
                <a:cubicBezTo>
                  <a:pt x="2018510" y="555380"/>
                  <a:pt x="2027217" y="564460"/>
                  <a:pt x="2032317" y="564460"/>
                </a:cubicBezTo>
                <a:cubicBezTo>
                  <a:pt x="2038785" y="564460"/>
                  <a:pt x="2045253" y="556997"/>
                  <a:pt x="2049980" y="553888"/>
                </a:cubicBezTo>
                <a:cubicBezTo>
                  <a:pt x="2047865" y="538464"/>
                  <a:pt x="2041149" y="531747"/>
                  <a:pt x="2031447" y="534484"/>
                </a:cubicBezTo>
                <a:close/>
                <a:moveTo>
                  <a:pt x="2121128" y="534235"/>
                </a:moveTo>
                <a:cubicBezTo>
                  <a:pt x="2111053" y="532245"/>
                  <a:pt x="2102719" y="538837"/>
                  <a:pt x="2104336" y="549286"/>
                </a:cubicBezTo>
                <a:cubicBezTo>
                  <a:pt x="2105207" y="555256"/>
                  <a:pt x="2113043" y="564460"/>
                  <a:pt x="2117894" y="564585"/>
                </a:cubicBezTo>
                <a:cubicBezTo>
                  <a:pt x="2124487" y="564585"/>
                  <a:pt x="2131079" y="557495"/>
                  <a:pt x="2142523" y="550405"/>
                </a:cubicBezTo>
                <a:cubicBezTo>
                  <a:pt x="2132323" y="542444"/>
                  <a:pt x="2127348" y="535603"/>
                  <a:pt x="2121128" y="534359"/>
                </a:cubicBezTo>
                <a:close/>
                <a:moveTo>
                  <a:pt x="2224244" y="547917"/>
                </a:moveTo>
                <a:cubicBezTo>
                  <a:pt x="2222751" y="542196"/>
                  <a:pt x="2214169" y="534484"/>
                  <a:pt x="2208944" y="534608"/>
                </a:cubicBezTo>
                <a:cubicBezTo>
                  <a:pt x="2203596" y="534608"/>
                  <a:pt x="2194267" y="543315"/>
                  <a:pt x="2194267" y="548290"/>
                </a:cubicBezTo>
                <a:cubicBezTo>
                  <a:pt x="2194267" y="554758"/>
                  <a:pt x="2201481" y="561351"/>
                  <a:pt x="2204591" y="566078"/>
                </a:cubicBezTo>
                <a:cubicBezTo>
                  <a:pt x="2220015" y="564336"/>
                  <a:pt x="2226856" y="557744"/>
                  <a:pt x="2224368" y="547917"/>
                </a:cubicBezTo>
                <a:close/>
                <a:moveTo>
                  <a:pt x="2313552" y="548290"/>
                </a:moveTo>
                <a:cubicBezTo>
                  <a:pt x="2313552" y="543439"/>
                  <a:pt x="2304223" y="534608"/>
                  <a:pt x="2298999" y="534608"/>
                </a:cubicBezTo>
                <a:cubicBezTo>
                  <a:pt x="2293651" y="534608"/>
                  <a:pt x="2285068" y="542071"/>
                  <a:pt x="2283451" y="547917"/>
                </a:cubicBezTo>
                <a:cubicBezTo>
                  <a:pt x="2280715" y="557868"/>
                  <a:pt x="2287929" y="564087"/>
                  <a:pt x="2302980" y="566326"/>
                </a:cubicBezTo>
                <a:cubicBezTo>
                  <a:pt x="2306089" y="561351"/>
                  <a:pt x="2313428" y="554883"/>
                  <a:pt x="2313428" y="548415"/>
                </a:cubicBezTo>
                <a:close/>
                <a:moveTo>
                  <a:pt x="2370272" y="547420"/>
                </a:moveTo>
                <a:cubicBezTo>
                  <a:pt x="2368033" y="557246"/>
                  <a:pt x="2374252" y="565953"/>
                  <a:pt x="2384701" y="564709"/>
                </a:cubicBezTo>
                <a:cubicBezTo>
                  <a:pt x="2390671" y="563963"/>
                  <a:pt x="2400125" y="556500"/>
                  <a:pt x="2400373" y="551649"/>
                </a:cubicBezTo>
                <a:cubicBezTo>
                  <a:pt x="2400747" y="545056"/>
                  <a:pt x="2393657" y="538215"/>
                  <a:pt x="2387064" y="526647"/>
                </a:cubicBezTo>
                <a:cubicBezTo>
                  <a:pt x="2378855" y="536474"/>
                  <a:pt x="2371765" y="541325"/>
                  <a:pt x="2370272" y="547420"/>
                </a:cubicBezTo>
                <a:close/>
                <a:moveTo>
                  <a:pt x="2490304" y="548290"/>
                </a:moveTo>
                <a:cubicBezTo>
                  <a:pt x="2488811" y="542444"/>
                  <a:pt x="2480477" y="534732"/>
                  <a:pt x="2475129" y="534608"/>
                </a:cubicBezTo>
                <a:cubicBezTo>
                  <a:pt x="2469905" y="534608"/>
                  <a:pt x="2460451" y="543066"/>
                  <a:pt x="2460203" y="547917"/>
                </a:cubicBezTo>
                <a:cubicBezTo>
                  <a:pt x="2460078" y="554385"/>
                  <a:pt x="2467168" y="561102"/>
                  <a:pt x="2470153" y="566202"/>
                </a:cubicBezTo>
                <a:cubicBezTo>
                  <a:pt x="2485328" y="564336"/>
                  <a:pt x="2492667" y="558366"/>
                  <a:pt x="2490179" y="548290"/>
                </a:cubicBezTo>
                <a:close/>
                <a:moveTo>
                  <a:pt x="2562696" y="534359"/>
                </a:moveTo>
                <a:cubicBezTo>
                  <a:pt x="2556975" y="535976"/>
                  <a:pt x="2549511" y="544808"/>
                  <a:pt x="2549760" y="550156"/>
                </a:cubicBezTo>
                <a:cubicBezTo>
                  <a:pt x="2550009" y="555505"/>
                  <a:pt x="2558965" y="564460"/>
                  <a:pt x="2563940" y="564336"/>
                </a:cubicBezTo>
                <a:cubicBezTo>
                  <a:pt x="2570408" y="564212"/>
                  <a:pt x="2576752" y="556749"/>
                  <a:pt x="2581478" y="553515"/>
                </a:cubicBezTo>
                <a:cubicBezTo>
                  <a:pt x="2579239" y="538091"/>
                  <a:pt x="2572398" y="531498"/>
                  <a:pt x="2562696" y="534359"/>
                </a:cubicBezTo>
                <a:close/>
                <a:moveTo>
                  <a:pt x="2652253" y="534111"/>
                </a:moveTo>
                <a:cubicBezTo>
                  <a:pt x="2642178" y="532369"/>
                  <a:pt x="2634093" y="539335"/>
                  <a:pt x="2635835" y="549534"/>
                </a:cubicBezTo>
                <a:cubicBezTo>
                  <a:pt x="2636830" y="555505"/>
                  <a:pt x="2644915" y="564336"/>
                  <a:pt x="2649890" y="564336"/>
                </a:cubicBezTo>
                <a:cubicBezTo>
                  <a:pt x="2656358" y="564336"/>
                  <a:pt x="2662951" y="556873"/>
                  <a:pt x="2674270" y="549534"/>
                </a:cubicBezTo>
                <a:cubicBezTo>
                  <a:pt x="2663821" y="541822"/>
                  <a:pt x="2658597" y="535106"/>
                  <a:pt x="2652378" y="534111"/>
                </a:cubicBezTo>
                <a:close/>
                <a:moveTo>
                  <a:pt x="2755245" y="546549"/>
                </a:moveTo>
                <a:cubicBezTo>
                  <a:pt x="2754623" y="541574"/>
                  <a:pt x="2744423" y="533862"/>
                  <a:pt x="2739323" y="534359"/>
                </a:cubicBezTo>
                <a:cubicBezTo>
                  <a:pt x="2733975" y="534857"/>
                  <a:pt x="2725392" y="544186"/>
                  <a:pt x="2725765" y="549286"/>
                </a:cubicBezTo>
                <a:cubicBezTo>
                  <a:pt x="2726138" y="555754"/>
                  <a:pt x="2733975" y="561724"/>
                  <a:pt x="2742930" y="573665"/>
                </a:cubicBezTo>
                <a:cubicBezTo>
                  <a:pt x="2749523" y="560356"/>
                  <a:pt x="2755991" y="553017"/>
                  <a:pt x="2755245" y="546549"/>
                </a:cubicBezTo>
                <a:close/>
                <a:moveTo>
                  <a:pt x="2921299" y="534111"/>
                </a:moveTo>
                <a:cubicBezTo>
                  <a:pt x="2911224" y="532120"/>
                  <a:pt x="2902890" y="538713"/>
                  <a:pt x="2904507" y="549161"/>
                </a:cubicBezTo>
                <a:cubicBezTo>
                  <a:pt x="2905378" y="555132"/>
                  <a:pt x="2913214" y="564336"/>
                  <a:pt x="2918065" y="564460"/>
                </a:cubicBezTo>
                <a:cubicBezTo>
                  <a:pt x="2924657" y="564460"/>
                  <a:pt x="2931250" y="557371"/>
                  <a:pt x="2942693" y="550281"/>
                </a:cubicBezTo>
                <a:cubicBezTo>
                  <a:pt x="2932494" y="542320"/>
                  <a:pt x="2927518" y="535479"/>
                  <a:pt x="2921299" y="534235"/>
                </a:cubicBezTo>
                <a:close/>
                <a:moveTo>
                  <a:pt x="3004886" y="534235"/>
                </a:moveTo>
                <a:cubicBezTo>
                  <a:pt x="2999164" y="535727"/>
                  <a:pt x="2991452" y="544310"/>
                  <a:pt x="2991577" y="549534"/>
                </a:cubicBezTo>
                <a:cubicBezTo>
                  <a:pt x="2991577" y="554883"/>
                  <a:pt x="3000284" y="564212"/>
                  <a:pt x="3005259" y="564212"/>
                </a:cubicBezTo>
                <a:cubicBezTo>
                  <a:pt x="3011727" y="564212"/>
                  <a:pt x="3018320" y="556997"/>
                  <a:pt x="3023046" y="553888"/>
                </a:cubicBezTo>
                <a:cubicBezTo>
                  <a:pt x="3021181" y="538464"/>
                  <a:pt x="3014712" y="531623"/>
                  <a:pt x="3004886" y="534111"/>
                </a:cubicBezTo>
                <a:close/>
                <a:moveTo>
                  <a:pt x="3094816" y="534484"/>
                </a:moveTo>
                <a:cubicBezTo>
                  <a:pt x="3089966" y="534484"/>
                  <a:pt x="3081134" y="543813"/>
                  <a:pt x="3081134" y="549037"/>
                </a:cubicBezTo>
                <a:cubicBezTo>
                  <a:pt x="3081134" y="554385"/>
                  <a:pt x="3088597" y="562968"/>
                  <a:pt x="3094443" y="564585"/>
                </a:cubicBezTo>
                <a:cubicBezTo>
                  <a:pt x="3104394" y="567321"/>
                  <a:pt x="3110614" y="560107"/>
                  <a:pt x="3112852" y="545056"/>
                </a:cubicBezTo>
                <a:cubicBezTo>
                  <a:pt x="3108001" y="541947"/>
                  <a:pt x="3101409" y="534608"/>
                  <a:pt x="3094941" y="534608"/>
                </a:cubicBezTo>
                <a:close/>
                <a:moveTo>
                  <a:pt x="3184374" y="534484"/>
                </a:moveTo>
                <a:cubicBezTo>
                  <a:pt x="3179523" y="534484"/>
                  <a:pt x="3170692" y="543813"/>
                  <a:pt x="3170692" y="549037"/>
                </a:cubicBezTo>
                <a:cubicBezTo>
                  <a:pt x="3170692" y="554385"/>
                  <a:pt x="3178155" y="562968"/>
                  <a:pt x="3184001" y="564585"/>
                </a:cubicBezTo>
                <a:cubicBezTo>
                  <a:pt x="3193951" y="567321"/>
                  <a:pt x="3200171" y="560107"/>
                  <a:pt x="3202410" y="545056"/>
                </a:cubicBezTo>
                <a:cubicBezTo>
                  <a:pt x="3197559" y="541947"/>
                  <a:pt x="3190966" y="534608"/>
                  <a:pt x="3184498" y="534608"/>
                </a:cubicBezTo>
                <a:close/>
                <a:moveTo>
                  <a:pt x="3271692" y="533986"/>
                </a:moveTo>
                <a:cubicBezTo>
                  <a:pt x="3261493" y="533115"/>
                  <a:pt x="3254030" y="540827"/>
                  <a:pt x="3256642" y="550903"/>
                </a:cubicBezTo>
                <a:cubicBezTo>
                  <a:pt x="3258134" y="556624"/>
                  <a:pt x="3267090" y="564834"/>
                  <a:pt x="3272065" y="564336"/>
                </a:cubicBezTo>
                <a:cubicBezTo>
                  <a:pt x="3278534" y="563714"/>
                  <a:pt x="3284379" y="555878"/>
                  <a:pt x="3294952" y="547544"/>
                </a:cubicBezTo>
                <a:cubicBezTo>
                  <a:pt x="3283882" y="540827"/>
                  <a:pt x="3278036" y="534608"/>
                  <a:pt x="3271692" y="533986"/>
                </a:cubicBezTo>
                <a:close/>
                <a:moveTo>
                  <a:pt x="3376300" y="548166"/>
                </a:moveTo>
                <a:cubicBezTo>
                  <a:pt x="3376300" y="543315"/>
                  <a:pt x="3366971" y="534484"/>
                  <a:pt x="3361747" y="534484"/>
                </a:cubicBezTo>
                <a:cubicBezTo>
                  <a:pt x="3356399" y="534484"/>
                  <a:pt x="3347816" y="541947"/>
                  <a:pt x="3346199" y="547793"/>
                </a:cubicBezTo>
                <a:cubicBezTo>
                  <a:pt x="3343462" y="557744"/>
                  <a:pt x="3350677" y="563963"/>
                  <a:pt x="3365728" y="566202"/>
                </a:cubicBezTo>
                <a:cubicBezTo>
                  <a:pt x="3368837" y="561227"/>
                  <a:pt x="3376176" y="554758"/>
                  <a:pt x="3376176" y="548290"/>
                </a:cubicBezTo>
                <a:close/>
                <a:moveTo>
                  <a:pt x="3452549" y="533986"/>
                </a:moveTo>
                <a:cubicBezTo>
                  <a:pt x="3442473" y="531996"/>
                  <a:pt x="3434139" y="538588"/>
                  <a:pt x="3435757" y="549037"/>
                </a:cubicBezTo>
                <a:cubicBezTo>
                  <a:pt x="3436627" y="555007"/>
                  <a:pt x="3444464" y="564212"/>
                  <a:pt x="3449314" y="564336"/>
                </a:cubicBezTo>
                <a:cubicBezTo>
                  <a:pt x="3455907" y="564336"/>
                  <a:pt x="3462499" y="557246"/>
                  <a:pt x="3473943" y="550156"/>
                </a:cubicBezTo>
                <a:cubicBezTo>
                  <a:pt x="3463743" y="542196"/>
                  <a:pt x="3458768" y="535354"/>
                  <a:pt x="3452549" y="534111"/>
                </a:cubicBezTo>
                <a:close/>
                <a:moveTo>
                  <a:pt x="3552928" y="547793"/>
                </a:moveTo>
                <a:cubicBezTo>
                  <a:pt x="3551311" y="541947"/>
                  <a:pt x="3542852" y="534359"/>
                  <a:pt x="3537504" y="534359"/>
                </a:cubicBezTo>
                <a:cubicBezTo>
                  <a:pt x="3532280" y="534359"/>
                  <a:pt x="3522826" y="542942"/>
                  <a:pt x="3522826" y="547917"/>
                </a:cubicBezTo>
                <a:cubicBezTo>
                  <a:pt x="3522826" y="554385"/>
                  <a:pt x="3530040" y="560978"/>
                  <a:pt x="3533772" y="566948"/>
                </a:cubicBezTo>
                <a:cubicBezTo>
                  <a:pt x="3547579" y="563341"/>
                  <a:pt x="3555788" y="557992"/>
                  <a:pt x="3552928" y="547793"/>
                </a:cubicBezTo>
                <a:close/>
                <a:moveTo>
                  <a:pt x="3642485" y="548042"/>
                </a:moveTo>
                <a:cubicBezTo>
                  <a:pt x="3640992" y="542196"/>
                  <a:pt x="3632658" y="534484"/>
                  <a:pt x="3627310" y="534359"/>
                </a:cubicBezTo>
                <a:cubicBezTo>
                  <a:pt x="3622086" y="534359"/>
                  <a:pt x="3612632" y="542817"/>
                  <a:pt x="3612384" y="547668"/>
                </a:cubicBezTo>
                <a:cubicBezTo>
                  <a:pt x="3612259" y="554137"/>
                  <a:pt x="3619349" y="560853"/>
                  <a:pt x="3622334" y="565953"/>
                </a:cubicBezTo>
                <a:cubicBezTo>
                  <a:pt x="3637510" y="564087"/>
                  <a:pt x="3644848" y="558117"/>
                  <a:pt x="3642361" y="548042"/>
                </a:cubicBezTo>
                <a:close/>
                <a:moveTo>
                  <a:pt x="3718609" y="564212"/>
                </a:moveTo>
                <a:cubicBezTo>
                  <a:pt x="3723460" y="564087"/>
                  <a:pt x="3731172" y="554758"/>
                  <a:pt x="3732042" y="548788"/>
                </a:cubicBezTo>
                <a:cubicBezTo>
                  <a:pt x="3733535" y="538340"/>
                  <a:pt x="3725077" y="531872"/>
                  <a:pt x="3715126" y="533986"/>
                </a:cubicBezTo>
                <a:cubicBezTo>
                  <a:pt x="3708907" y="535354"/>
                  <a:pt x="3704056" y="542196"/>
                  <a:pt x="3693981" y="550281"/>
                </a:cubicBezTo>
                <a:cubicBezTo>
                  <a:pt x="3705424" y="557246"/>
                  <a:pt x="3712141" y="564336"/>
                  <a:pt x="3718733" y="564212"/>
                </a:cubicBezTo>
                <a:close/>
                <a:moveTo>
                  <a:pt x="3791001" y="548415"/>
                </a:moveTo>
                <a:cubicBezTo>
                  <a:pt x="3789384" y="558490"/>
                  <a:pt x="3796474" y="566575"/>
                  <a:pt x="3806674" y="564585"/>
                </a:cubicBezTo>
                <a:cubicBezTo>
                  <a:pt x="3812520" y="563465"/>
                  <a:pt x="3821351" y="555132"/>
                  <a:pt x="3821226" y="550281"/>
                </a:cubicBezTo>
                <a:cubicBezTo>
                  <a:pt x="3821102" y="543813"/>
                  <a:pt x="3813515" y="537469"/>
                  <a:pt x="3806051" y="526274"/>
                </a:cubicBezTo>
                <a:cubicBezTo>
                  <a:pt x="3798589" y="536971"/>
                  <a:pt x="3791996" y="542320"/>
                  <a:pt x="3791001" y="548539"/>
                </a:cubicBezTo>
                <a:close/>
                <a:moveTo>
                  <a:pt x="3894365" y="533986"/>
                </a:moveTo>
                <a:cubicBezTo>
                  <a:pt x="3884414" y="531872"/>
                  <a:pt x="3875956" y="538464"/>
                  <a:pt x="3877449" y="548912"/>
                </a:cubicBezTo>
                <a:cubicBezTo>
                  <a:pt x="3878319" y="554883"/>
                  <a:pt x="3886156" y="564087"/>
                  <a:pt x="3891007" y="564212"/>
                </a:cubicBezTo>
                <a:cubicBezTo>
                  <a:pt x="3897599" y="564336"/>
                  <a:pt x="3904192" y="557122"/>
                  <a:pt x="3915635" y="550156"/>
                </a:cubicBezTo>
                <a:cubicBezTo>
                  <a:pt x="3905436" y="542196"/>
                  <a:pt x="3900460" y="535354"/>
                  <a:pt x="3894365" y="533986"/>
                </a:cubicBezTo>
                <a:close/>
                <a:moveTo>
                  <a:pt x="3967379" y="551027"/>
                </a:moveTo>
                <a:cubicBezTo>
                  <a:pt x="3967504" y="555878"/>
                  <a:pt x="3976833" y="563590"/>
                  <a:pt x="3982803" y="564460"/>
                </a:cubicBezTo>
                <a:cubicBezTo>
                  <a:pt x="3993252" y="565953"/>
                  <a:pt x="3999719" y="557495"/>
                  <a:pt x="3997605" y="547544"/>
                </a:cubicBezTo>
                <a:cubicBezTo>
                  <a:pt x="3996237" y="541449"/>
                  <a:pt x="3989396" y="536474"/>
                  <a:pt x="3981311" y="526399"/>
                </a:cubicBezTo>
                <a:cubicBezTo>
                  <a:pt x="3974345" y="537842"/>
                  <a:pt x="3967255" y="544559"/>
                  <a:pt x="3967379" y="551151"/>
                </a:cubicBezTo>
                <a:close/>
                <a:moveTo>
                  <a:pt x="4071863" y="533862"/>
                </a:moveTo>
                <a:cubicBezTo>
                  <a:pt x="4061663" y="532867"/>
                  <a:pt x="4054076" y="540454"/>
                  <a:pt x="4056564" y="550529"/>
                </a:cubicBezTo>
                <a:cubicBezTo>
                  <a:pt x="4058056" y="556375"/>
                  <a:pt x="4066887" y="564460"/>
                  <a:pt x="4071739" y="564087"/>
                </a:cubicBezTo>
                <a:cubicBezTo>
                  <a:pt x="4078207" y="563590"/>
                  <a:pt x="4084177" y="555754"/>
                  <a:pt x="4094874" y="547544"/>
                </a:cubicBezTo>
                <a:cubicBezTo>
                  <a:pt x="4083804" y="540703"/>
                  <a:pt x="4078082" y="534484"/>
                  <a:pt x="4071863" y="533862"/>
                </a:cubicBezTo>
                <a:close/>
                <a:moveTo>
                  <a:pt x="4157689" y="534359"/>
                </a:moveTo>
                <a:cubicBezTo>
                  <a:pt x="4152838" y="534359"/>
                  <a:pt x="4143882" y="543439"/>
                  <a:pt x="4143758" y="548664"/>
                </a:cubicBezTo>
                <a:cubicBezTo>
                  <a:pt x="4143633" y="554012"/>
                  <a:pt x="4151718" y="563839"/>
                  <a:pt x="4156569" y="564087"/>
                </a:cubicBezTo>
                <a:cubicBezTo>
                  <a:pt x="4163037" y="564460"/>
                  <a:pt x="4170003" y="557495"/>
                  <a:pt x="4182939" y="550156"/>
                </a:cubicBezTo>
                <a:cubicBezTo>
                  <a:pt x="4170501" y="541947"/>
                  <a:pt x="4164157" y="534484"/>
                  <a:pt x="4157689" y="534359"/>
                </a:cubicBezTo>
                <a:close/>
                <a:moveTo>
                  <a:pt x="4246127" y="534111"/>
                </a:moveTo>
                <a:cubicBezTo>
                  <a:pt x="4240405" y="535727"/>
                  <a:pt x="4232942" y="544559"/>
                  <a:pt x="4233191" y="549907"/>
                </a:cubicBezTo>
                <a:cubicBezTo>
                  <a:pt x="4233440" y="555256"/>
                  <a:pt x="4242395" y="564212"/>
                  <a:pt x="4247371" y="564087"/>
                </a:cubicBezTo>
                <a:cubicBezTo>
                  <a:pt x="4253839" y="563963"/>
                  <a:pt x="4260182" y="556500"/>
                  <a:pt x="4264909" y="553266"/>
                </a:cubicBezTo>
                <a:cubicBezTo>
                  <a:pt x="4262670" y="537842"/>
                  <a:pt x="4255829" y="531250"/>
                  <a:pt x="4246127" y="534111"/>
                </a:cubicBezTo>
                <a:close/>
                <a:moveTo>
                  <a:pt x="4352601" y="548166"/>
                </a:moveTo>
                <a:cubicBezTo>
                  <a:pt x="4352601" y="543191"/>
                  <a:pt x="4343396" y="534484"/>
                  <a:pt x="4338048" y="534359"/>
                </a:cubicBezTo>
                <a:cubicBezTo>
                  <a:pt x="4332823" y="534235"/>
                  <a:pt x="4324117" y="541822"/>
                  <a:pt x="4322624" y="547544"/>
                </a:cubicBezTo>
                <a:cubicBezTo>
                  <a:pt x="4320012" y="557371"/>
                  <a:pt x="4326729" y="563963"/>
                  <a:pt x="4342277" y="565829"/>
                </a:cubicBezTo>
                <a:cubicBezTo>
                  <a:pt x="4345386" y="561102"/>
                  <a:pt x="4352725" y="554510"/>
                  <a:pt x="4352725" y="548042"/>
                </a:cubicBezTo>
                <a:close/>
                <a:moveTo>
                  <a:pt x="4424993" y="533986"/>
                </a:moveTo>
                <a:cubicBezTo>
                  <a:pt x="4414793" y="532369"/>
                  <a:pt x="4406833" y="539459"/>
                  <a:pt x="4408823" y="549783"/>
                </a:cubicBezTo>
                <a:cubicBezTo>
                  <a:pt x="4409942" y="555629"/>
                  <a:pt x="4418276" y="564460"/>
                  <a:pt x="4423127" y="564336"/>
                </a:cubicBezTo>
                <a:cubicBezTo>
                  <a:pt x="4429595" y="564212"/>
                  <a:pt x="4435939" y="556624"/>
                  <a:pt x="4447133" y="549037"/>
                </a:cubicBezTo>
                <a:cubicBezTo>
                  <a:pt x="4436437" y="541574"/>
                  <a:pt x="4431088" y="534981"/>
                  <a:pt x="4424868" y="534111"/>
                </a:cubicBezTo>
                <a:close/>
                <a:moveTo>
                  <a:pt x="4528357" y="546549"/>
                </a:moveTo>
                <a:cubicBezTo>
                  <a:pt x="4527735" y="541574"/>
                  <a:pt x="4517536" y="533862"/>
                  <a:pt x="4512311" y="534359"/>
                </a:cubicBezTo>
                <a:cubicBezTo>
                  <a:pt x="4506963" y="534857"/>
                  <a:pt x="4498380" y="544186"/>
                  <a:pt x="4498753" y="549286"/>
                </a:cubicBezTo>
                <a:cubicBezTo>
                  <a:pt x="4499126" y="555754"/>
                  <a:pt x="4506963" y="561724"/>
                  <a:pt x="4515919" y="573665"/>
                </a:cubicBezTo>
                <a:cubicBezTo>
                  <a:pt x="4522511" y="560356"/>
                  <a:pt x="4528979" y="553017"/>
                  <a:pt x="4528233" y="546549"/>
                </a:cubicBezTo>
                <a:close/>
                <a:moveTo>
                  <a:pt x="4603859" y="533986"/>
                </a:moveTo>
                <a:cubicBezTo>
                  <a:pt x="4593659" y="532618"/>
                  <a:pt x="4585823" y="539957"/>
                  <a:pt x="4588062" y="550032"/>
                </a:cubicBezTo>
                <a:cubicBezTo>
                  <a:pt x="4589306" y="555878"/>
                  <a:pt x="4597764" y="564460"/>
                  <a:pt x="4602740" y="564212"/>
                </a:cubicBezTo>
                <a:cubicBezTo>
                  <a:pt x="4609207" y="563963"/>
                  <a:pt x="4615427" y="556251"/>
                  <a:pt x="4626373" y="548539"/>
                </a:cubicBezTo>
                <a:cubicBezTo>
                  <a:pt x="4615551" y="541200"/>
                  <a:pt x="4610078" y="534857"/>
                  <a:pt x="4603859" y="533986"/>
                </a:cubicBezTo>
                <a:close/>
                <a:moveTo>
                  <a:pt x="4707969" y="547295"/>
                </a:moveTo>
                <a:cubicBezTo>
                  <a:pt x="4706352" y="541574"/>
                  <a:pt x="4697521" y="534111"/>
                  <a:pt x="4692173" y="534359"/>
                </a:cubicBezTo>
                <a:cubicBezTo>
                  <a:pt x="4686824" y="534608"/>
                  <a:pt x="4677868" y="543564"/>
                  <a:pt x="4677993" y="548539"/>
                </a:cubicBezTo>
                <a:cubicBezTo>
                  <a:pt x="4678117" y="555007"/>
                  <a:pt x="4685580" y="561351"/>
                  <a:pt x="4688814" y="566078"/>
                </a:cubicBezTo>
                <a:cubicBezTo>
                  <a:pt x="4704238" y="563839"/>
                  <a:pt x="4710830" y="556997"/>
                  <a:pt x="4707969" y="547295"/>
                </a:cubicBezTo>
                <a:close/>
                <a:moveTo>
                  <a:pt x="4794542" y="548166"/>
                </a:moveTo>
                <a:cubicBezTo>
                  <a:pt x="4794542" y="543191"/>
                  <a:pt x="4785337" y="534484"/>
                  <a:pt x="4779989" y="534359"/>
                </a:cubicBezTo>
                <a:cubicBezTo>
                  <a:pt x="4774764" y="534235"/>
                  <a:pt x="4766058" y="541822"/>
                  <a:pt x="4764565" y="547544"/>
                </a:cubicBezTo>
                <a:cubicBezTo>
                  <a:pt x="4761953" y="557371"/>
                  <a:pt x="4768670" y="563963"/>
                  <a:pt x="4784218" y="565829"/>
                </a:cubicBezTo>
                <a:cubicBezTo>
                  <a:pt x="4787327" y="561102"/>
                  <a:pt x="4794666" y="554510"/>
                  <a:pt x="4794666" y="548042"/>
                </a:cubicBezTo>
                <a:close/>
                <a:moveTo>
                  <a:pt x="4867182" y="534111"/>
                </a:moveTo>
                <a:cubicBezTo>
                  <a:pt x="4861461" y="535727"/>
                  <a:pt x="4853998" y="544559"/>
                  <a:pt x="4854247" y="549907"/>
                </a:cubicBezTo>
                <a:cubicBezTo>
                  <a:pt x="4854495" y="555256"/>
                  <a:pt x="4863451" y="564212"/>
                  <a:pt x="4868426" y="564087"/>
                </a:cubicBezTo>
                <a:cubicBezTo>
                  <a:pt x="4874895" y="563963"/>
                  <a:pt x="4881238" y="556500"/>
                  <a:pt x="4885965" y="553266"/>
                </a:cubicBezTo>
                <a:cubicBezTo>
                  <a:pt x="4883726" y="537842"/>
                  <a:pt x="4876885" y="531250"/>
                  <a:pt x="4867182" y="534111"/>
                </a:cubicBezTo>
                <a:close/>
                <a:moveTo>
                  <a:pt x="4974030" y="547793"/>
                </a:moveTo>
                <a:cubicBezTo>
                  <a:pt x="4972413" y="541947"/>
                  <a:pt x="4963955" y="534359"/>
                  <a:pt x="4958606" y="534359"/>
                </a:cubicBezTo>
                <a:cubicBezTo>
                  <a:pt x="4953382" y="534359"/>
                  <a:pt x="4943928" y="542942"/>
                  <a:pt x="4943928" y="547917"/>
                </a:cubicBezTo>
                <a:cubicBezTo>
                  <a:pt x="4943928" y="554385"/>
                  <a:pt x="4951143" y="560978"/>
                  <a:pt x="4954874" y="566948"/>
                </a:cubicBezTo>
                <a:cubicBezTo>
                  <a:pt x="4968681" y="563341"/>
                  <a:pt x="4976890" y="557992"/>
                  <a:pt x="4974030" y="547793"/>
                </a:cubicBezTo>
                <a:close/>
                <a:moveTo>
                  <a:pt x="5060104" y="548290"/>
                </a:moveTo>
                <a:cubicBezTo>
                  <a:pt x="5060104" y="543439"/>
                  <a:pt x="5051024" y="534484"/>
                  <a:pt x="5045800" y="534359"/>
                </a:cubicBezTo>
                <a:cubicBezTo>
                  <a:pt x="5040451" y="534235"/>
                  <a:pt x="5030625" y="542320"/>
                  <a:pt x="5030376" y="547295"/>
                </a:cubicBezTo>
                <a:cubicBezTo>
                  <a:pt x="5030003" y="553763"/>
                  <a:pt x="5036969" y="560729"/>
                  <a:pt x="5044307" y="573665"/>
                </a:cubicBezTo>
                <a:cubicBezTo>
                  <a:pt x="5052517" y="561227"/>
                  <a:pt x="5059856" y="554883"/>
                  <a:pt x="5060104" y="548290"/>
                </a:cubicBezTo>
                <a:close/>
                <a:moveTo>
                  <a:pt x="5149662" y="548664"/>
                </a:moveTo>
                <a:cubicBezTo>
                  <a:pt x="5149910" y="543813"/>
                  <a:pt x="5140955" y="534608"/>
                  <a:pt x="5135731" y="534484"/>
                </a:cubicBezTo>
                <a:cubicBezTo>
                  <a:pt x="5130382" y="534235"/>
                  <a:pt x="5120307" y="542071"/>
                  <a:pt x="5119933" y="546922"/>
                </a:cubicBezTo>
                <a:cubicBezTo>
                  <a:pt x="5119436" y="553390"/>
                  <a:pt x="5126277" y="560480"/>
                  <a:pt x="5133367" y="573541"/>
                </a:cubicBezTo>
                <a:cubicBezTo>
                  <a:pt x="5141825" y="561475"/>
                  <a:pt x="5149413" y="555256"/>
                  <a:pt x="5149662" y="548664"/>
                </a:cubicBezTo>
                <a:close/>
                <a:moveTo>
                  <a:pt x="5224168" y="533862"/>
                </a:moveTo>
                <a:cubicBezTo>
                  <a:pt x="5213969" y="532991"/>
                  <a:pt x="5206506" y="540703"/>
                  <a:pt x="5209118" y="550778"/>
                </a:cubicBezTo>
                <a:cubicBezTo>
                  <a:pt x="5210610" y="556500"/>
                  <a:pt x="5219566" y="564709"/>
                  <a:pt x="5224542" y="564212"/>
                </a:cubicBezTo>
                <a:cubicBezTo>
                  <a:pt x="5231009" y="563590"/>
                  <a:pt x="5236856" y="555754"/>
                  <a:pt x="5247428" y="547420"/>
                </a:cubicBezTo>
                <a:cubicBezTo>
                  <a:pt x="5236358" y="540703"/>
                  <a:pt x="5230512" y="534484"/>
                  <a:pt x="5224168" y="533862"/>
                </a:cubicBezTo>
                <a:close/>
                <a:moveTo>
                  <a:pt x="5308253" y="534608"/>
                </a:moveTo>
                <a:cubicBezTo>
                  <a:pt x="5303278" y="535230"/>
                  <a:pt x="5295565" y="545430"/>
                  <a:pt x="5296063" y="550529"/>
                </a:cubicBezTo>
                <a:cubicBezTo>
                  <a:pt x="5296561" y="555878"/>
                  <a:pt x="5305890" y="564460"/>
                  <a:pt x="5310989" y="564087"/>
                </a:cubicBezTo>
                <a:cubicBezTo>
                  <a:pt x="5317457" y="563714"/>
                  <a:pt x="5323428" y="555878"/>
                  <a:pt x="5335369" y="546922"/>
                </a:cubicBezTo>
                <a:cubicBezTo>
                  <a:pt x="5322060" y="540330"/>
                  <a:pt x="5314721" y="533862"/>
                  <a:pt x="5308253" y="534608"/>
                </a:cubicBezTo>
                <a:close/>
                <a:moveTo>
                  <a:pt x="5415846" y="547793"/>
                </a:moveTo>
                <a:cubicBezTo>
                  <a:pt x="5414229" y="541947"/>
                  <a:pt x="5405771" y="534359"/>
                  <a:pt x="5400423" y="534359"/>
                </a:cubicBezTo>
                <a:cubicBezTo>
                  <a:pt x="5395198" y="534359"/>
                  <a:pt x="5385745" y="542942"/>
                  <a:pt x="5385745" y="547917"/>
                </a:cubicBezTo>
                <a:cubicBezTo>
                  <a:pt x="5385745" y="554385"/>
                  <a:pt x="5392959" y="560978"/>
                  <a:pt x="5396691" y="566948"/>
                </a:cubicBezTo>
                <a:cubicBezTo>
                  <a:pt x="5410498" y="563341"/>
                  <a:pt x="5418707" y="557992"/>
                  <a:pt x="5415846" y="547793"/>
                </a:cubicBezTo>
                <a:close/>
                <a:moveTo>
                  <a:pt x="5488612" y="534111"/>
                </a:moveTo>
                <a:cubicBezTo>
                  <a:pt x="5482890" y="535603"/>
                  <a:pt x="5475178" y="544186"/>
                  <a:pt x="5475302" y="549410"/>
                </a:cubicBezTo>
                <a:cubicBezTo>
                  <a:pt x="5475302" y="554758"/>
                  <a:pt x="5484009" y="564087"/>
                  <a:pt x="5488985" y="564087"/>
                </a:cubicBezTo>
                <a:cubicBezTo>
                  <a:pt x="5495453" y="564087"/>
                  <a:pt x="5502045" y="556873"/>
                  <a:pt x="5506772" y="553763"/>
                </a:cubicBezTo>
                <a:cubicBezTo>
                  <a:pt x="5504906" y="538340"/>
                  <a:pt x="5498438" y="531498"/>
                  <a:pt x="5488612" y="533986"/>
                </a:cubicBezTo>
                <a:close/>
                <a:moveTo>
                  <a:pt x="5577049" y="533862"/>
                </a:moveTo>
                <a:cubicBezTo>
                  <a:pt x="5566850" y="532493"/>
                  <a:pt x="5559014" y="539832"/>
                  <a:pt x="5561253" y="549907"/>
                </a:cubicBezTo>
                <a:cubicBezTo>
                  <a:pt x="5562497" y="555754"/>
                  <a:pt x="5570955" y="564336"/>
                  <a:pt x="5575930" y="564087"/>
                </a:cubicBezTo>
                <a:cubicBezTo>
                  <a:pt x="5582398" y="563839"/>
                  <a:pt x="5588617" y="556127"/>
                  <a:pt x="5599563" y="548415"/>
                </a:cubicBezTo>
                <a:cubicBezTo>
                  <a:pt x="5588742" y="541076"/>
                  <a:pt x="5583269" y="534732"/>
                  <a:pt x="5577049" y="533862"/>
                </a:cubicBezTo>
                <a:close/>
                <a:moveTo>
                  <a:pt x="5668348" y="533862"/>
                </a:moveTo>
                <a:cubicBezTo>
                  <a:pt x="5658522" y="531498"/>
                  <a:pt x="5649690" y="537593"/>
                  <a:pt x="5650810" y="548042"/>
                </a:cubicBezTo>
                <a:cubicBezTo>
                  <a:pt x="5651432" y="554012"/>
                  <a:pt x="5658895" y="563590"/>
                  <a:pt x="5663746" y="563839"/>
                </a:cubicBezTo>
                <a:cubicBezTo>
                  <a:pt x="5670338" y="564212"/>
                  <a:pt x="5677304" y="557371"/>
                  <a:pt x="5688872" y="550903"/>
                </a:cubicBezTo>
                <a:cubicBezTo>
                  <a:pt x="5679170" y="542444"/>
                  <a:pt x="5674443" y="535354"/>
                  <a:pt x="5668348" y="533862"/>
                </a:cubicBezTo>
                <a:close/>
                <a:moveTo>
                  <a:pt x="5757906" y="533862"/>
                </a:moveTo>
                <a:cubicBezTo>
                  <a:pt x="5748079" y="531374"/>
                  <a:pt x="5739248" y="537593"/>
                  <a:pt x="5740367" y="548042"/>
                </a:cubicBezTo>
                <a:cubicBezTo>
                  <a:pt x="5740989" y="554012"/>
                  <a:pt x="5748452" y="563590"/>
                  <a:pt x="5753304" y="563839"/>
                </a:cubicBezTo>
                <a:cubicBezTo>
                  <a:pt x="5759896" y="564212"/>
                  <a:pt x="5766862" y="557371"/>
                  <a:pt x="5778429" y="550903"/>
                </a:cubicBezTo>
                <a:cubicBezTo>
                  <a:pt x="5768727" y="542444"/>
                  <a:pt x="5764001" y="535354"/>
                  <a:pt x="5757906" y="533862"/>
                </a:cubicBezTo>
                <a:close/>
                <a:moveTo>
                  <a:pt x="5830422" y="551649"/>
                </a:moveTo>
                <a:cubicBezTo>
                  <a:pt x="5830795" y="556500"/>
                  <a:pt x="5840373" y="563839"/>
                  <a:pt x="5846344" y="564336"/>
                </a:cubicBezTo>
                <a:cubicBezTo>
                  <a:pt x="5856792" y="565331"/>
                  <a:pt x="5862887" y="556500"/>
                  <a:pt x="5860399" y="546673"/>
                </a:cubicBezTo>
                <a:cubicBezTo>
                  <a:pt x="5858782" y="540579"/>
                  <a:pt x="5851568" y="535976"/>
                  <a:pt x="5843110" y="526274"/>
                </a:cubicBezTo>
                <a:cubicBezTo>
                  <a:pt x="5836766" y="537966"/>
                  <a:pt x="5829925" y="545056"/>
                  <a:pt x="5830422" y="551524"/>
                </a:cubicBezTo>
                <a:close/>
                <a:moveTo>
                  <a:pt x="5947220" y="547668"/>
                </a:moveTo>
                <a:cubicBezTo>
                  <a:pt x="5945603" y="541822"/>
                  <a:pt x="5937145" y="534235"/>
                  <a:pt x="5931797" y="534235"/>
                </a:cubicBezTo>
                <a:cubicBezTo>
                  <a:pt x="5926573" y="534235"/>
                  <a:pt x="5917119" y="542817"/>
                  <a:pt x="5917119" y="547793"/>
                </a:cubicBezTo>
                <a:cubicBezTo>
                  <a:pt x="5917119" y="554261"/>
                  <a:pt x="5924333" y="560853"/>
                  <a:pt x="5928065" y="566824"/>
                </a:cubicBezTo>
                <a:cubicBezTo>
                  <a:pt x="5941872" y="563217"/>
                  <a:pt x="5950081" y="557868"/>
                  <a:pt x="5947220" y="547668"/>
                </a:cubicBezTo>
                <a:close/>
                <a:moveTo>
                  <a:pt x="6019985" y="533986"/>
                </a:moveTo>
                <a:cubicBezTo>
                  <a:pt x="6014264" y="535603"/>
                  <a:pt x="6006552" y="544061"/>
                  <a:pt x="6006676" y="549410"/>
                </a:cubicBezTo>
                <a:cubicBezTo>
                  <a:pt x="6006676" y="554758"/>
                  <a:pt x="6015383" y="564087"/>
                  <a:pt x="6020359" y="564087"/>
                </a:cubicBezTo>
                <a:cubicBezTo>
                  <a:pt x="6026827" y="564087"/>
                  <a:pt x="6033419" y="556873"/>
                  <a:pt x="6039141" y="553266"/>
                </a:cubicBezTo>
                <a:cubicBezTo>
                  <a:pt x="6035907" y="538962"/>
                  <a:pt x="6030185" y="531374"/>
                  <a:pt x="6019985" y="534111"/>
                </a:cubicBezTo>
                <a:close/>
                <a:moveTo>
                  <a:pt x="6125962" y="549037"/>
                </a:moveTo>
                <a:cubicBezTo>
                  <a:pt x="6126211" y="544061"/>
                  <a:pt x="6117628" y="534732"/>
                  <a:pt x="6112403" y="534235"/>
                </a:cubicBezTo>
                <a:cubicBezTo>
                  <a:pt x="6107180" y="533737"/>
                  <a:pt x="6096980" y="541449"/>
                  <a:pt x="6096483" y="546425"/>
                </a:cubicBezTo>
                <a:cubicBezTo>
                  <a:pt x="6095736" y="552893"/>
                  <a:pt x="6102328" y="560107"/>
                  <a:pt x="6108921" y="573416"/>
                </a:cubicBezTo>
                <a:cubicBezTo>
                  <a:pt x="6117753" y="561475"/>
                  <a:pt x="6125589" y="555505"/>
                  <a:pt x="6125962" y="549037"/>
                </a:cubicBezTo>
                <a:close/>
                <a:moveTo>
                  <a:pt x="6182557" y="549161"/>
                </a:moveTo>
                <a:cubicBezTo>
                  <a:pt x="6182184" y="554012"/>
                  <a:pt x="6190269" y="562968"/>
                  <a:pt x="6196115" y="564460"/>
                </a:cubicBezTo>
                <a:cubicBezTo>
                  <a:pt x="6206190" y="566948"/>
                  <a:pt x="6213778" y="559485"/>
                  <a:pt x="6212907" y="549286"/>
                </a:cubicBezTo>
                <a:cubicBezTo>
                  <a:pt x="6212285" y="543066"/>
                  <a:pt x="6206066" y="537220"/>
                  <a:pt x="6199225" y="526150"/>
                </a:cubicBezTo>
                <a:cubicBezTo>
                  <a:pt x="6191015" y="536723"/>
                  <a:pt x="6183179" y="542693"/>
                  <a:pt x="6182557" y="549161"/>
                </a:cubicBezTo>
                <a:close/>
                <a:moveTo>
                  <a:pt x="6287912" y="533862"/>
                </a:moveTo>
                <a:cubicBezTo>
                  <a:pt x="6277712" y="532245"/>
                  <a:pt x="6269751" y="539335"/>
                  <a:pt x="6271742" y="549659"/>
                </a:cubicBezTo>
                <a:cubicBezTo>
                  <a:pt x="6272861" y="555505"/>
                  <a:pt x="6281194" y="564336"/>
                  <a:pt x="6286046" y="564212"/>
                </a:cubicBezTo>
                <a:cubicBezTo>
                  <a:pt x="6292514" y="564087"/>
                  <a:pt x="6298858" y="556500"/>
                  <a:pt x="6310052" y="548912"/>
                </a:cubicBezTo>
                <a:cubicBezTo>
                  <a:pt x="6299355" y="541449"/>
                  <a:pt x="6294006" y="534857"/>
                  <a:pt x="6287787" y="533986"/>
                </a:cubicBezTo>
                <a:close/>
                <a:moveTo>
                  <a:pt x="6391524" y="548290"/>
                </a:moveTo>
                <a:cubicBezTo>
                  <a:pt x="6391524" y="543439"/>
                  <a:pt x="6382444" y="534484"/>
                  <a:pt x="6377220" y="534359"/>
                </a:cubicBezTo>
                <a:cubicBezTo>
                  <a:pt x="6371872" y="534235"/>
                  <a:pt x="6362045" y="542320"/>
                  <a:pt x="6361797" y="547295"/>
                </a:cubicBezTo>
                <a:cubicBezTo>
                  <a:pt x="6361423" y="553763"/>
                  <a:pt x="6368389" y="560729"/>
                  <a:pt x="6375728" y="573665"/>
                </a:cubicBezTo>
                <a:cubicBezTo>
                  <a:pt x="6383937" y="561227"/>
                  <a:pt x="6391276" y="554883"/>
                  <a:pt x="6391524" y="548290"/>
                </a:cubicBezTo>
                <a:close/>
                <a:moveTo>
                  <a:pt x="6465285" y="564212"/>
                </a:moveTo>
                <a:cubicBezTo>
                  <a:pt x="6470136" y="564212"/>
                  <a:pt x="6477848" y="554758"/>
                  <a:pt x="6478718" y="548788"/>
                </a:cubicBezTo>
                <a:cubicBezTo>
                  <a:pt x="6480211" y="538340"/>
                  <a:pt x="6471753" y="531872"/>
                  <a:pt x="6461802" y="533986"/>
                </a:cubicBezTo>
                <a:cubicBezTo>
                  <a:pt x="6455583" y="535354"/>
                  <a:pt x="6450732" y="542196"/>
                  <a:pt x="6440656" y="550281"/>
                </a:cubicBezTo>
                <a:cubicBezTo>
                  <a:pt x="6452100" y="557246"/>
                  <a:pt x="6458817" y="564336"/>
                  <a:pt x="6465409" y="564212"/>
                </a:cubicBezTo>
                <a:close/>
                <a:moveTo>
                  <a:pt x="6551857" y="534359"/>
                </a:moveTo>
                <a:cubicBezTo>
                  <a:pt x="6547006" y="534359"/>
                  <a:pt x="6538175" y="543688"/>
                  <a:pt x="6538175" y="548912"/>
                </a:cubicBezTo>
                <a:cubicBezTo>
                  <a:pt x="6538175" y="554261"/>
                  <a:pt x="6545638" y="562843"/>
                  <a:pt x="6551484" y="564460"/>
                </a:cubicBezTo>
                <a:cubicBezTo>
                  <a:pt x="6561435" y="567197"/>
                  <a:pt x="6567654" y="559983"/>
                  <a:pt x="6569893" y="544932"/>
                </a:cubicBezTo>
                <a:cubicBezTo>
                  <a:pt x="6564917" y="541822"/>
                  <a:pt x="6558450" y="534484"/>
                  <a:pt x="6551981" y="534484"/>
                </a:cubicBezTo>
                <a:close/>
                <a:moveTo>
                  <a:pt x="6641041" y="534111"/>
                </a:moveTo>
                <a:cubicBezTo>
                  <a:pt x="6635320" y="535727"/>
                  <a:pt x="6627608" y="544186"/>
                  <a:pt x="6627732" y="549534"/>
                </a:cubicBezTo>
                <a:cubicBezTo>
                  <a:pt x="6627732" y="554883"/>
                  <a:pt x="6636439" y="564212"/>
                  <a:pt x="6641415" y="564212"/>
                </a:cubicBezTo>
                <a:cubicBezTo>
                  <a:pt x="6647883" y="564212"/>
                  <a:pt x="6654475" y="556997"/>
                  <a:pt x="6660197" y="553390"/>
                </a:cubicBezTo>
                <a:cubicBezTo>
                  <a:pt x="6656963" y="539086"/>
                  <a:pt x="6651241" y="531498"/>
                  <a:pt x="6641041" y="534235"/>
                </a:cubicBezTo>
                <a:close/>
                <a:moveTo>
                  <a:pt x="6747391" y="548042"/>
                </a:moveTo>
                <a:cubicBezTo>
                  <a:pt x="6745898" y="542196"/>
                  <a:pt x="6737564" y="534484"/>
                  <a:pt x="6732216" y="534359"/>
                </a:cubicBezTo>
                <a:cubicBezTo>
                  <a:pt x="6726992" y="534359"/>
                  <a:pt x="6717538" y="542817"/>
                  <a:pt x="6717289" y="547668"/>
                </a:cubicBezTo>
                <a:cubicBezTo>
                  <a:pt x="6717165" y="554137"/>
                  <a:pt x="6724255" y="560853"/>
                  <a:pt x="6727241" y="565953"/>
                </a:cubicBezTo>
                <a:cubicBezTo>
                  <a:pt x="6742415" y="564087"/>
                  <a:pt x="6749754" y="558117"/>
                  <a:pt x="6747267" y="548042"/>
                </a:cubicBezTo>
                <a:close/>
                <a:moveTo>
                  <a:pt x="6818415" y="533862"/>
                </a:moveTo>
                <a:cubicBezTo>
                  <a:pt x="6808215" y="532991"/>
                  <a:pt x="6800752" y="540703"/>
                  <a:pt x="6803364" y="550778"/>
                </a:cubicBezTo>
                <a:cubicBezTo>
                  <a:pt x="6804857" y="556500"/>
                  <a:pt x="6813812" y="564709"/>
                  <a:pt x="6818788" y="564212"/>
                </a:cubicBezTo>
                <a:cubicBezTo>
                  <a:pt x="6825256" y="563590"/>
                  <a:pt x="6831102" y="555754"/>
                  <a:pt x="6841675" y="547420"/>
                </a:cubicBezTo>
                <a:cubicBezTo>
                  <a:pt x="6830480" y="540579"/>
                  <a:pt x="6824758" y="534484"/>
                  <a:pt x="6818415" y="533862"/>
                </a:cubicBezTo>
                <a:close/>
                <a:moveTo>
                  <a:pt x="6923023" y="548664"/>
                </a:moveTo>
                <a:cubicBezTo>
                  <a:pt x="6923271" y="543813"/>
                  <a:pt x="6914316" y="534732"/>
                  <a:pt x="6909092" y="534484"/>
                </a:cubicBezTo>
                <a:cubicBezTo>
                  <a:pt x="6903743" y="534235"/>
                  <a:pt x="6893668" y="542071"/>
                  <a:pt x="6893295" y="546922"/>
                </a:cubicBezTo>
                <a:cubicBezTo>
                  <a:pt x="6892797" y="553390"/>
                  <a:pt x="6899639" y="560480"/>
                  <a:pt x="6906729" y="573541"/>
                </a:cubicBezTo>
                <a:cubicBezTo>
                  <a:pt x="6915187" y="561475"/>
                  <a:pt x="6922774" y="555256"/>
                  <a:pt x="6923023" y="548664"/>
                </a:cubicBezTo>
                <a:close/>
                <a:moveTo>
                  <a:pt x="7012581" y="548290"/>
                </a:moveTo>
                <a:cubicBezTo>
                  <a:pt x="7012581" y="543439"/>
                  <a:pt x="7003500" y="534484"/>
                  <a:pt x="6998276" y="534359"/>
                </a:cubicBezTo>
                <a:cubicBezTo>
                  <a:pt x="6992927" y="534235"/>
                  <a:pt x="6983101" y="542320"/>
                  <a:pt x="6982852" y="547295"/>
                </a:cubicBezTo>
                <a:cubicBezTo>
                  <a:pt x="6982479" y="553763"/>
                  <a:pt x="6989444" y="560729"/>
                  <a:pt x="6996783" y="573665"/>
                </a:cubicBezTo>
                <a:cubicBezTo>
                  <a:pt x="7004992" y="561227"/>
                  <a:pt x="7012332" y="554883"/>
                  <a:pt x="7012581" y="548290"/>
                </a:cubicBezTo>
                <a:close/>
                <a:moveTo>
                  <a:pt x="7082982" y="534111"/>
                </a:moveTo>
                <a:cubicBezTo>
                  <a:pt x="7077260" y="535727"/>
                  <a:pt x="7069548" y="544186"/>
                  <a:pt x="7069673" y="549534"/>
                </a:cubicBezTo>
                <a:cubicBezTo>
                  <a:pt x="7069673" y="554883"/>
                  <a:pt x="7078380" y="564212"/>
                  <a:pt x="7083356" y="564212"/>
                </a:cubicBezTo>
                <a:cubicBezTo>
                  <a:pt x="7089823" y="564212"/>
                  <a:pt x="7096416" y="556997"/>
                  <a:pt x="7102137" y="553390"/>
                </a:cubicBezTo>
                <a:cubicBezTo>
                  <a:pt x="7098904" y="539086"/>
                  <a:pt x="7093182" y="531498"/>
                  <a:pt x="7082982" y="534235"/>
                </a:cubicBezTo>
                <a:close/>
                <a:moveTo>
                  <a:pt x="7173162" y="534359"/>
                </a:moveTo>
                <a:cubicBezTo>
                  <a:pt x="7168310" y="534359"/>
                  <a:pt x="7159355" y="543439"/>
                  <a:pt x="7159231" y="548664"/>
                </a:cubicBezTo>
                <a:cubicBezTo>
                  <a:pt x="7159106" y="554012"/>
                  <a:pt x="7167191" y="563839"/>
                  <a:pt x="7172166" y="564087"/>
                </a:cubicBezTo>
                <a:cubicBezTo>
                  <a:pt x="7178635" y="564460"/>
                  <a:pt x="7185600" y="557495"/>
                  <a:pt x="7198536" y="550156"/>
                </a:cubicBezTo>
                <a:cubicBezTo>
                  <a:pt x="7186097" y="541947"/>
                  <a:pt x="7179754" y="534608"/>
                  <a:pt x="7173162" y="534359"/>
                </a:cubicBezTo>
                <a:close/>
                <a:moveTo>
                  <a:pt x="7248415" y="547544"/>
                </a:moveTo>
                <a:cubicBezTo>
                  <a:pt x="7246300" y="557495"/>
                  <a:pt x="7252892" y="565953"/>
                  <a:pt x="7263341" y="564460"/>
                </a:cubicBezTo>
                <a:cubicBezTo>
                  <a:pt x="7269311" y="563590"/>
                  <a:pt x="7278516" y="555754"/>
                  <a:pt x="7278640" y="550903"/>
                </a:cubicBezTo>
                <a:cubicBezTo>
                  <a:pt x="7278765" y="544310"/>
                  <a:pt x="7271550" y="537718"/>
                  <a:pt x="7264585" y="526274"/>
                </a:cubicBezTo>
                <a:cubicBezTo>
                  <a:pt x="7256624" y="536349"/>
                  <a:pt x="7249783" y="541449"/>
                  <a:pt x="7248415" y="547544"/>
                </a:cubicBezTo>
                <a:close/>
                <a:moveTo>
                  <a:pt x="7364715" y="546300"/>
                </a:moveTo>
                <a:cubicBezTo>
                  <a:pt x="7364093" y="541325"/>
                  <a:pt x="7353894" y="533613"/>
                  <a:pt x="7348794" y="534111"/>
                </a:cubicBezTo>
                <a:cubicBezTo>
                  <a:pt x="7343445" y="534608"/>
                  <a:pt x="7334863" y="543937"/>
                  <a:pt x="7335236" y="549037"/>
                </a:cubicBezTo>
                <a:cubicBezTo>
                  <a:pt x="7335609" y="555505"/>
                  <a:pt x="7343445" y="561475"/>
                  <a:pt x="7352401" y="573416"/>
                </a:cubicBezTo>
                <a:cubicBezTo>
                  <a:pt x="7358869" y="560107"/>
                  <a:pt x="7365462" y="552768"/>
                  <a:pt x="7364715" y="546300"/>
                </a:cubicBezTo>
                <a:close/>
                <a:moveTo>
                  <a:pt x="7440839" y="533862"/>
                </a:moveTo>
                <a:cubicBezTo>
                  <a:pt x="7430764" y="532120"/>
                  <a:pt x="7422679" y="539086"/>
                  <a:pt x="7424420" y="549286"/>
                </a:cubicBezTo>
                <a:cubicBezTo>
                  <a:pt x="7425415" y="555256"/>
                  <a:pt x="7433500" y="564087"/>
                  <a:pt x="7438476" y="564087"/>
                </a:cubicBezTo>
                <a:cubicBezTo>
                  <a:pt x="7444943" y="564087"/>
                  <a:pt x="7451536" y="556624"/>
                  <a:pt x="7462855" y="549286"/>
                </a:cubicBezTo>
                <a:cubicBezTo>
                  <a:pt x="7452407" y="541574"/>
                  <a:pt x="7447183" y="534857"/>
                  <a:pt x="7440964" y="533862"/>
                </a:cubicBezTo>
                <a:close/>
                <a:moveTo>
                  <a:pt x="7531516" y="533862"/>
                </a:moveTo>
                <a:cubicBezTo>
                  <a:pt x="7521689" y="531374"/>
                  <a:pt x="7512858" y="537593"/>
                  <a:pt x="7513978" y="548042"/>
                </a:cubicBezTo>
                <a:cubicBezTo>
                  <a:pt x="7514599" y="554012"/>
                  <a:pt x="7522062" y="563590"/>
                  <a:pt x="7526913" y="563839"/>
                </a:cubicBezTo>
                <a:cubicBezTo>
                  <a:pt x="7533505" y="564212"/>
                  <a:pt x="7540472" y="557371"/>
                  <a:pt x="7552040" y="550903"/>
                </a:cubicBezTo>
                <a:cubicBezTo>
                  <a:pt x="7542337" y="542444"/>
                  <a:pt x="7537610" y="535354"/>
                  <a:pt x="7531516" y="533862"/>
                </a:cubicBezTo>
                <a:close/>
                <a:moveTo>
                  <a:pt x="7603908" y="549286"/>
                </a:moveTo>
                <a:cubicBezTo>
                  <a:pt x="7603534" y="554137"/>
                  <a:pt x="7611869" y="562968"/>
                  <a:pt x="7617715" y="564336"/>
                </a:cubicBezTo>
                <a:cubicBezTo>
                  <a:pt x="7627790" y="566824"/>
                  <a:pt x="7635377" y="559236"/>
                  <a:pt x="7634258" y="548912"/>
                </a:cubicBezTo>
                <a:cubicBezTo>
                  <a:pt x="7633636" y="542693"/>
                  <a:pt x="7627292" y="536971"/>
                  <a:pt x="7620327" y="526025"/>
                </a:cubicBezTo>
                <a:cubicBezTo>
                  <a:pt x="7612366" y="536723"/>
                  <a:pt x="7604530" y="542693"/>
                  <a:pt x="7604032" y="549286"/>
                </a:cubicBezTo>
                <a:close/>
                <a:moveTo>
                  <a:pt x="7720830" y="547668"/>
                </a:moveTo>
                <a:cubicBezTo>
                  <a:pt x="7719213" y="541822"/>
                  <a:pt x="7710755" y="534235"/>
                  <a:pt x="7705406" y="534235"/>
                </a:cubicBezTo>
                <a:cubicBezTo>
                  <a:pt x="7700182" y="534235"/>
                  <a:pt x="7690729" y="542817"/>
                  <a:pt x="7690729" y="547793"/>
                </a:cubicBezTo>
                <a:cubicBezTo>
                  <a:pt x="7690729" y="554261"/>
                  <a:pt x="7697943" y="560853"/>
                  <a:pt x="7701675" y="566824"/>
                </a:cubicBezTo>
                <a:cubicBezTo>
                  <a:pt x="7715481" y="563217"/>
                  <a:pt x="7723691" y="557868"/>
                  <a:pt x="7720830" y="547668"/>
                </a:cubicBezTo>
                <a:close/>
                <a:moveTo>
                  <a:pt x="7794591" y="534235"/>
                </a:moveTo>
                <a:cubicBezTo>
                  <a:pt x="7789740" y="533986"/>
                  <a:pt x="7780660" y="543066"/>
                  <a:pt x="7780411" y="548290"/>
                </a:cubicBezTo>
                <a:cubicBezTo>
                  <a:pt x="7780162" y="553639"/>
                  <a:pt x="7787998" y="563714"/>
                  <a:pt x="7792974" y="563963"/>
                </a:cubicBezTo>
                <a:cubicBezTo>
                  <a:pt x="7799441" y="564460"/>
                  <a:pt x="7806531" y="557495"/>
                  <a:pt x="7819468" y="550529"/>
                </a:cubicBezTo>
                <a:cubicBezTo>
                  <a:pt x="7807402" y="542071"/>
                  <a:pt x="7801183" y="534608"/>
                  <a:pt x="7794591" y="534235"/>
                </a:cubicBezTo>
                <a:close/>
                <a:moveTo>
                  <a:pt x="7869470" y="548664"/>
                </a:moveTo>
                <a:cubicBezTo>
                  <a:pt x="7868102" y="558863"/>
                  <a:pt x="7875441" y="566699"/>
                  <a:pt x="7885641" y="564336"/>
                </a:cubicBezTo>
                <a:cubicBezTo>
                  <a:pt x="7891487" y="563092"/>
                  <a:pt x="7899945" y="554510"/>
                  <a:pt x="7899820" y="549659"/>
                </a:cubicBezTo>
                <a:cubicBezTo>
                  <a:pt x="7899572" y="543191"/>
                  <a:pt x="7891860" y="536971"/>
                  <a:pt x="7884024" y="526025"/>
                </a:cubicBezTo>
                <a:cubicBezTo>
                  <a:pt x="7876809" y="536847"/>
                  <a:pt x="7870341" y="542320"/>
                  <a:pt x="7869595" y="548664"/>
                </a:cubicBezTo>
                <a:close/>
                <a:moveTo>
                  <a:pt x="7986019" y="548539"/>
                </a:moveTo>
                <a:cubicBezTo>
                  <a:pt x="7986268" y="543688"/>
                  <a:pt x="7977313" y="534608"/>
                  <a:pt x="7972088" y="534359"/>
                </a:cubicBezTo>
                <a:cubicBezTo>
                  <a:pt x="7966740" y="534111"/>
                  <a:pt x="7956664" y="541947"/>
                  <a:pt x="7956292" y="546798"/>
                </a:cubicBezTo>
                <a:cubicBezTo>
                  <a:pt x="7955794" y="553266"/>
                  <a:pt x="7962635" y="560356"/>
                  <a:pt x="7969725" y="573416"/>
                </a:cubicBezTo>
                <a:cubicBezTo>
                  <a:pt x="7978183" y="561351"/>
                  <a:pt x="7985771" y="555132"/>
                  <a:pt x="7986019" y="548539"/>
                </a:cubicBezTo>
                <a:close/>
                <a:moveTo>
                  <a:pt x="8062641" y="533862"/>
                </a:moveTo>
                <a:cubicBezTo>
                  <a:pt x="8052690" y="531623"/>
                  <a:pt x="8044108" y="538091"/>
                  <a:pt x="8045476" y="548539"/>
                </a:cubicBezTo>
                <a:cubicBezTo>
                  <a:pt x="8046222" y="554510"/>
                  <a:pt x="8053934" y="563839"/>
                  <a:pt x="8058661" y="564087"/>
                </a:cubicBezTo>
                <a:cubicBezTo>
                  <a:pt x="8065253" y="564336"/>
                  <a:pt x="8072094" y="557246"/>
                  <a:pt x="8083538" y="550529"/>
                </a:cubicBezTo>
                <a:cubicBezTo>
                  <a:pt x="8073587" y="542320"/>
                  <a:pt x="8068736" y="535354"/>
                  <a:pt x="8062517" y="533986"/>
                </a:cubicBezTo>
                <a:close/>
                <a:moveTo>
                  <a:pt x="8152571" y="533862"/>
                </a:moveTo>
                <a:cubicBezTo>
                  <a:pt x="8142745" y="531374"/>
                  <a:pt x="8133914" y="537593"/>
                  <a:pt x="8135033" y="548042"/>
                </a:cubicBezTo>
                <a:cubicBezTo>
                  <a:pt x="8135655" y="554012"/>
                  <a:pt x="8143118" y="563590"/>
                  <a:pt x="8147969" y="563839"/>
                </a:cubicBezTo>
                <a:cubicBezTo>
                  <a:pt x="8154562" y="564212"/>
                  <a:pt x="8161527" y="557371"/>
                  <a:pt x="8173095" y="550903"/>
                </a:cubicBezTo>
                <a:cubicBezTo>
                  <a:pt x="8163393" y="542444"/>
                  <a:pt x="8158666" y="535354"/>
                  <a:pt x="8152571" y="533862"/>
                </a:cubicBezTo>
                <a:close/>
                <a:moveTo>
                  <a:pt x="8236034" y="534235"/>
                </a:moveTo>
                <a:cubicBezTo>
                  <a:pt x="8231183" y="534235"/>
                  <a:pt x="8222228" y="543315"/>
                  <a:pt x="8222103" y="548539"/>
                </a:cubicBezTo>
                <a:cubicBezTo>
                  <a:pt x="8221979" y="553888"/>
                  <a:pt x="8230063" y="563714"/>
                  <a:pt x="8235039" y="563963"/>
                </a:cubicBezTo>
                <a:cubicBezTo>
                  <a:pt x="8241507" y="564336"/>
                  <a:pt x="8248473" y="557371"/>
                  <a:pt x="8261408" y="550032"/>
                </a:cubicBezTo>
                <a:cubicBezTo>
                  <a:pt x="8248970" y="541822"/>
                  <a:pt x="8242626" y="534484"/>
                  <a:pt x="8236034" y="534235"/>
                </a:cubicBezTo>
                <a:close/>
                <a:moveTo>
                  <a:pt x="8311287" y="547047"/>
                </a:moveTo>
                <a:cubicBezTo>
                  <a:pt x="8309048" y="556873"/>
                  <a:pt x="8315268" y="565580"/>
                  <a:pt x="8325715" y="564336"/>
                </a:cubicBezTo>
                <a:cubicBezTo>
                  <a:pt x="8331686" y="563590"/>
                  <a:pt x="8341140" y="556127"/>
                  <a:pt x="8341388" y="551276"/>
                </a:cubicBezTo>
                <a:cubicBezTo>
                  <a:pt x="8341762" y="544683"/>
                  <a:pt x="8334672" y="537842"/>
                  <a:pt x="8328079" y="526274"/>
                </a:cubicBezTo>
                <a:cubicBezTo>
                  <a:pt x="8319745" y="536101"/>
                  <a:pt x="8312780" y="540952"/>
                  <a:pt x="8311287" y="547047"/>
                </a:cubicBezTo>
                <a:close/>
                <a:moveTo>
                  <a:pt x="8400720" y="547917"/>
                </a:moveTo>
                <a:cubicBezTo>
                  <a:pt x="8398978" y="557992"/>
                  <a:pt x="8405944" y="566078"/>
                  <a:pt x="8416144" y="564336"/>
                </a:cubicBezTo>
                <a:cubicBezTo>
                  <a:pt x="8422114" y="563341"/>
                  <a:pt x="8430945" y="555256"/>
                  <a:pt x="8430945" y="550281"/>
                </a:cubicBezTo>
                <a:cubicBezTo>
                  <a:pt x="8430945" y="543813"/>
                  <a:pt x="8423483" y="537220"/>
                  <a:pt x="8416144" y="525901"/>
                </a:cubicBezTo>
                <a:cubicBezTo>
                  <a:pt x="8408432" y="536349"/>
                  <a:pt x="8401715" y="541574"/>
                  <a:pt x="8400720" y="547793"/>
                </a:cubicBezTo>
                <a:close/>
                <a:moveTo>
                  <a:pt x="8520752" y="547668"/>
                </a:moveTo>
                <a:cubicBezTo>
                  <a:pt x="8519135" y="541822"/>
                  <a:pt x="8510677" y="534235"/>
                  <a:pt x="8505328" y="534235"/>
                </a:cubicBezTo>
                <a:cubicBezTo>
                  <a:pt x="8500104" y="534235"/>
                  <a:pt x="8490650" y="542817"/>
                  <a:pt x="8490650" y="547793"/>
                </a:cubicBezTo>
                <a:cubicBezTo>
                  <a:pt x="8490650" y="554261"/>
                  <a:pt x="8497865" y="560853"/>
                  <a:pt x="8501596" y="566824"/>
                </a:cubicBezTo>
                <a:cubicBezTo>
                  <a:pt x="8515403" y="563217"/>
                  <a:pt x="8523613" y="557868"/>
                  <a:pt x="8520752" y="547668"/>
                </a:cubicBezTo>
                <a:close/>
                <a:moveTo>
                  <a:pt x="8593890" y="533862"/>
                </a:moveTo>
                <a:cubicBezTo>
                  <a:pt x="8583939" y="531623"/>
                  <a:pt x="8575357" y="538091"/>
                  <a:pt x="8576725" y="548539"/>
                </a:cubicBezTo>
                <a:cubicBezTo>
                  <a:pt x="8577472" y="554510"/>
                  <a:pt x="8585184" y="563839"/>
                  <a:pt x="8589910" y="564087"/>
                </a:cubicBezTo>
                <a:cubicBezTo>
                  <a:pt x="8596502" y="564336"/>
                  <a:pt x="8603343" y="557246"/>
                  <a:pt x="8614787" y="550529"/>
                </a:cubicBezTo>
                <a:cubicBezTo>
                  <a:pt x="8604836" y="542320"/>
                  <a:pt x="8599985" y="535354"/>
                  <a:pt x="8593766" y="533986"/>
                </a:cubicBezTo>
                <a:close/>
                <a:moveTo>
                  <a:pt x="8666656" y="549161"/>
                </a:moveTo>
                <a:cubicBezTo>
                  <a:pt x="8666282" y="554012"/>
                  <a:pt x="8674368" y="562968"/>
                  <a:pt x="8680213" y="564460"/>
                </a:cubicBezTo>
                <a:cubicBezTo>
                  <a:pt x="8690288" y="566948"/>
                  <a:pt x="8697877" y="559485"/>
                  <a:pt x="8697006" y="549286"/>
                </a:cubicBezTo>
                <a:cubicBezTo>
                  <a:pt x="8696384" y="543066"/>
                  <a:pt x="8690165" y="537220"/>
                  <a:pt x="8683323" y="526150"/>
                </a:cubicBezTo>
                <a:cubicBezTo>
                  <a:pt x="8675114" y="536723"/>
                  <a:pt x="8667277" y="542693"/>
                  <a:pt x="8666656" y="549161"/>
                </a:cubicBezTo>
                <a:close/>
                <a:moveTo>
                  <a:pt x="8770891" y="533737"/>
                </a:moveTo>
                <a:cubicBezTo>
                  <a:pt x="8760691" y="532867"/>
                  <a:pt x="8753228" y="540579"/>
                  <a:pt x="8755840" y="550654"/>
                </a:cubicBezTo>
                <a:cubicBezTo>
                  <a:pt x="8757332" y="556375"/>
                  <a:pt x="8766288" y="564585"/>
                  <a:pt x="8771263" y="564087"/>
                </a:cubicBezTo>
                <a:cubicBezTo>
                  <a:pt x="8777732" y="563465"/>
                  <a:pt x="8783577" y="555629"/>
                  <a:pt x="8794151" y="547295"/>
                </a:cubicBezTo>
                <a:cubicBezTo>
                  <a:pt x="8782956" y="540454"/>
                  <a:pt x="8777234" y="534359"/>
                  <a:pt x="8770891" y="533737"/>
                </a:cubicBezTo>
                <a:close/>
                <a:moveTo>
                  <a:pt x="8842537" y="548290"/>
                </a:moveTo>
                <a:cubicBezTo>
                  <a:pt x="8840920" y="558366"/>
                  <a:pt x="8848010" y="566451"/>
                  <a:pt x="8858209" y="564460"/>
                </a:cubicBezTo>
                <a:cubicBezTo>
                  <a:pt x="8864055" y="563341"/>
                  <a:pt x="8872887" y="555007"/>
                  <a:pt x="8872762" y="550156"/>
                </a:cubicBezTo>
                <a:cubicBezTo>
                  <a:pt x="8872638" y="543688"/>
                  <a:pt x="8865050" y="537345"/>
                  <a:pt x="8857587" y="526150"/>
                </a:cubicBezTo>
                <a:cubicBezTo>
                  <a:pt x="8850124" y="536847"/>
                  <a:pt x="8843531" y="542196"/>
                  <a:pt x="8842537" y="548415"/>
                </a:cubicBezTo>
                <a:close/>
                <a:moveTo>
                  <a:pt x="8932094" y="548664"/>
                </a:moveTo>
                <a:cubicBezTo>
                  <a:pt x="8930725" y="558863"/>
                  <a:pt x="8938065" y="566699"/>
                  <a:pt x="8948264" y="564336"/>
                </a:cubicBezTo>
                <a:cubicBezTo>
                  <a:pt x="8954110" y="563092"/>
                  <a:pt x="8962568" y="554510"/>
                  <a:pt x="8962444" y="549659"/>
                </a:cubicBezTo>
                <a:cubicBezTo>
                  <a:pt x="8962195" y="543191"/>
                  <a:pt x="8954483" y="536971"/>
                  <a:pt x="8946647" y="526025"/>
                </a:cubicBezTo>
                <a:cubicBezTo>
                  <a:pt x="8939433" y="536847"/>
                  <a:pt x="8932964" y="542320"/>
                  <a:pt x="8932218" y="548664"/>
                </a:cubicBezTo>
                <a:close/>
                <a:moveTo>
                  <a:pt x="9051753" y="546425"/>
                </a:moveTo>
                <a:cubicBezTo>
                  <a:pt x="9051255" y="541574"/>
                  <a:pt x="9041055" y="533862"/>
                  <a:pt x="9035707" y="534235"/>
                </a:cubicBezTo>
                <a:cubicBezTo>
                  <a:pt x="9030483" y="534608"/>
                  <a:pt x="9021776" y="543937"/>
                  <a:pt x="9022025" y="548788"/>
                </a:cubicBezTo>
                <a:cubicBezTo>
                  <a:pt x="9022522" y="555380"/>
                  <a:pt x="9030109" y="561351"/>
                  <a:pt x="9038816" y="573167"/>
                </a:cubicBezTo>
                <a:cubicBezTo>
                  <a:pt x="9045534" y="560107"/>
                  <a:pt x="9052250" y="552893"/>
                  <a:pt x="9051628" y="546425"/>
                </a:cubicBezTo>
                <a:close/>
                <a:moveTo>
                  <a:pt x="9123150" y="533737"/>
                </a:moveTo>
                <a:cubicBezTo>
                  <a:pt x="9112950" y="532867"/>
                  <a:pt x="9105487" y="540579"/>
                  <a:pt x="9108099" y="550654"/>
                </a:cubicBezTo>
                <a:cubicBezTo>
                  <a:pt x="9109592" y="556375"/>
                  <a:pt x="9118548" y="564585"/>
                  <a:pt x="9123523" y="564087"/>
                </a:cubicBezTo>
                <a:cubicBezTo>
                  <a:pt x="9129991" y="563465"/>
                  <a:pt x="9135837" y="555629"/>
                  <a:pt x="9146410" y="547295"/>
                </a:cubicBezTo>
                <a:cubicBezTo>
                  <a:pt x="9135215" y="540454"/>
                  <a:pt x="9129494" y="534359"/>
                  <a:pt x="9123150" y="533737"/>
                </a:cubicBezTo>
                <a:close/>
                <a:moveTo>
                  <a:pt x="9227509" y="546300"/>
                </a:moveTo>
                <a:cubicBezTo>
                  <a:pt x="9227011" y="541325"/>
                  <a:pt x="9216687" y="533613"/>
                  <a:pt x="9211588" y="534111"/>
                </a:cubicBezTo>
                <a:cubicBezTo>
                  <a:pt x="9206239" y="534608"/>
                  <a:pt x="9197657" y="543937"/>
                  <a:pt x="9198029" y="549037"/>
                </a:cubicBezTo>
                <a:cubicBezTo>
                  <a:pt x="9198403" y="555505"/>
                  <a:pt x="9206239" y="561475"/>
                  <a:pt x="9215195" y="573416"/>
                </a:cubicBezTo>
                <a:cubicBezTo>
                  <a:pt x="9221663" y="560107"/>
                  <a:pt x="9228255" y="552768"/>
                  <a:pt x="9227509" y="546300"/>
                </a:cubicBezTo>
                <a:close/>
                <a:moveTo>
                  <a:pt x="9287462" y="549161"/>
                </a:moveTo>
                <a:cubicBezTo>
                  <a:pt x="9287090" y="554012"/>
                  <a:pt x="9295174" y="562968"/>
                  <a:pt x="9301021" y="564460"/>
                </a:cubicBezTo>
                <a:cubicBezTo>
                  <a:pt x="9311096" y="566948"/>
                  <a:pt x="9318683" y="559485"/>
                  <a:pt x="9317812" y="549286"/>
                </a:cubicBezTo>
                <a:cubicBezTo>
                  <a:pt x="9317191" y="543066"/>
                  <a:pt x="9310971" y="537220"/>
                  <a:pt x="9304130" y="526150"/>
                </a:cubicBezTo>
                <a:cubicBezTo>
                  <a:pt x="9295921" y="536723"/>
                  <a:pt x="9288085" y="542693"/>
                  <a:pt x="9287462" y="549161"/>
                </a:cubicBezTo>
                <a:close/>
                <a:moveTo>
                  <a:pt x="9391946" y="533737"/>
                </a:moveTo>
                <a:cubicBezTo>
                  <a:pt x="9381747" y="532742"/>
                  <a:pt x="9374159" y="540330"/>
                  <a:pt x="9376647" y="550405"/>
                </a:cubicBezTo>
                <a:cubicBezTo>
                  <a:pt x="9378140" y="556251"/>
                  <a:pt x="9386971" y="564336"/>
                  <a:pt x="9391822" y="563963"/>
                </a:cubicBezTo>
                <a:cubicBezTo>
                  <a:pt x="9398290" y="563465"/>
                  <a:pt x="9404260" y="555629"/>
                  <a:pt x="9414957" y="547420"/>
                </a:cubicBezTo>
                <a:cubicBezTo>
                  <a:pt x="9403888" y="540579"/>
                  <a:pt x="9398166" y="534359"/>
                  <a:pt x="9391946" y="533737"/>
                </a:cubicBezTo>
                <a:close/>
                <a:moveTo>
                  <a:pt x="9477523" y="534235"/>
                </a:moveTo>
                <a:cubicBezTo>
                  <a:pt x="9472672" y="534235"/>
                  <a:pt x="9463841" y="543564"/>
                  <a:pt x="9463841" y="548788"/>
                </a:cubicBezTo>
                <a:cubicBezTo>
                  <a:pt x="9463841" y="554137"/>
                  <a:pt x="9471304" y="562719"/>
                  <a:pt x="9477150" y="564336"/>
                </a:cubicBezTo>
                <a:cubicBezTo>
                  <a:pt x="9487101" y="567073"/>
                  <a:pt x="9493321" y="559858"/>
                  <a:pt x="9495560" y="544808"/>
                </a:cubicBezTo>
                <a:cubicBezTo>
                  <a:pt x="9490584" y="541698"/>
                  <a:pt x="9484116" y="534359"/>
                  <a:pt x="9477648" y="534359"/>
                </a:cubicBezTo>
                <a:close/>
                <a:moveTo>
                  <a:pt x="9583500" y="547668"/>
                </a:moveTo>
                <a:cubicBezTo>
                  <a:pt x="9581883" y="541822"/>
                  <a:pt x="9573424" y="534235"/>
                  <a:pt x="9568076" y="534235"/>
                </a:cubicBezTo>
                <a:cubicBezTo>
                  <a:pt x="9562852" y="534235"/>
                  <a:pt x="9553398" y="542817"/>
                  <a:pt x="9553398" y="547793"/>
                </a:cubicBezTo>
                <a:cubicBezTo>
                  <a:pt x="9553398" y="554261"/>
                  <a:pt x="9560613" y="560853"/>
                  <a:pt x="9564344" y="566824"/>
                </a:cubicBezTo>
                <a:cubicBezTo>
                  <a:pt x="9578151" y="563217"/>
                  <a:pt x="9586361" y="557868"/>
                  <a:pt x="9583500" y="547668"/>
                </a:cubicBezTo>
                <a:close/>
                <a:moveTo>
                  <a:pt x="9656016" y="533986"/>
                </a:moveTo>
                <a:cubicBezTo>
                  <a:pt x="9650295" y="535603"/>
                  <a:pt x="9642707" y="544310"/>
                  <a:pt x="9642956" y="549659"/>
                </a:cubicBezTo>
                <a:cubicBezTo>
                  <a:pt x="9643205" y="555007"/>
                  <a:pt x="9651912" y="564087"/>
                  <a:pt x="9657011" y="564087"/>
                </a:cubicBezTo>
                <a:cubicBezTo>
                  <a:pt x="9663480" y="564087"/>
                  <a:pt x="9669947" y="556624"/>
                  <a:pt x="9674674" y="553515"/>
                </a:cubicBezTo>
                <a:cubicBezTo>
                  <a:pt x="9672560" y="538091"/>
                  <a:pt x="9665843" y="531374"/>
                  <a:pt x="9656141" y="534111"/>
                </a:cubicBezTo>
                <a:close/>
                <a:moveTo>
                  <a:pt x="9759132" y="548166"/>
                </a:moveTo>
                <a:cubicBezTo>
                  <a:pt x="9759132" y="543315"/>
                  <a:pt x="9750051" y="534359"/>
                  <a:pt x="9744827" y="534235"/>
                </a:cubicBezTo>
                <a:cubicBezTo>
                  <a:pt x="9739479" y="534111"/>
                  <a:pt x="9729653" y="542196"/>
                  <a:pt x="9729404" y="547171"/>
                </a:cubicBezTo>
                <a:cubicBezTo>
                  <a:pt x="9729030" y="553639"/>
                  <a:pt x="9735996" y="560605"/>
                  <a:pt x="9743335" y="573541"/>
                </a:cubicBezTo>
                <a:cubicBezTo>
                  <a:pt x="9751544" y="561102"/>
                  <a:pt x="9758883" y="554758"/>
                  <a:pt x="9759132" y="548166"/>
                </a:cubicBezTo>
                <a:close/>
                <a:moveTo>
                  <a:pt x="9835380" y="533862"/>
                </a:moveTo>
                <a:cubicBezTo>
                  <a:pt x="9825304" y="531872"/>
                  <a:pt x="9816971" y="538464"/>
                  <a:pt x="9818588" y="548912"/>
                </a:cubicBezTo>
                <a:cubicBezTo>
                  <a:pt x="9819459" y="554883"/>
                  <a:pt x="9827295" y="564087"/>
                  <a:pt x="9832146" y="564212"/>
                </a:cubicBezTo>
                <a:cubicBezTo>
                  <a:pt x="9838738" y="564212"/>
                  <a:pt x="9845331" y="557122"/>
                  <a:pt x="9856774" y="550032"/>
                </a:cubicBezTo>
                <a:cubicBezTo>
                  <a:pt x="9846574" y="542071"/>
                  <a:pt x="9841599" y="535230"/>
                  <a:pt x="9835380" y="533986"/>
                </a:cubicBezTo>
                <a:close/>
                <a:moveTo>
                  <a:pt x="9908394" y="550529"/>
                </a:moveTo>
                <a:cubicBezTo>
                  <a:pt x="9908394" y="555380"/>
                  <a:pt x="9917350" y="563465"/>
                  <a:pt x="9923320" y="564460"/>
                </a:cubicBezTo>
                <a:cubicBezTo>
                  <a:pt x="9933520" y="566202"/>
                  <a:pt x="9940485" y="558117"/>
                  <a:pt x="9938620" y="548042"/>
                </a:cubicBezTo>
                <a:cubicBezTo>
                  <a:pt x="9937500" y="541822"/>
                  <a:pt x="9930784" y="536598"/>
                  <a:pt x="9923072" y="526150"/>
                </a:cubicBezTo>
                <a:cubicBezTo>
                  <a:pt x="9915733" y="537469"/>
                  <a:pt x="9908394" y="544061"/>
                  <a:pt x="9908394" y="550529"/>
                </a:cubicBezTo>
                <a:close/>
                <a:moveTo>
                  <a:pt x="10025316" y="548042"/>
                </a:moveTo>
                <a:cubicBezTo>
                  <a:pt x="10023823" y="542196"/>
                  <a:pt x="10015490" y="534484"/>
                  <a:pt x="10010141" y="534359"/>
                </a:cubicBezTo>
                <a:cubicBezTo>
                  <a:pt x="10004917" y="534359"/>
                  <a:pt x="9995464" y="542817"/>
                  <a:pt x="9995215" y="547668"/>
                </a:cubicBezTo>
                <a:cubicBezTo>
                  <a:pt x="9995091" y="554137"/>
                  <a:pt x="10002181" y="560853"/>
                  <a:pt x="10005166" y="565953"/>
                </a:cubicBezTo>
                <a:cubicBezTo>
                  <a:pt x="10020341" y="564087"/>
                  <a:pt x="10027679" y="558117"/>
                  <a:pt x="10025192" y="548042"/>
                </a:cubicBezTo>
                <a:close/>
                <a:moveTo>
                  <a:pt x="10114625" y="549161"/>
                </a:moveTo>
                <a:cubicBezTo>
                  <a:pt x="10114874" y="544186"/>
                  <a:pt x="10106291" y="534857"/>
                  <a:pt x="10101067" y="534359"/>
                </a:cubicBezTo>
                <a:cubicBezTo>
                  <a:pt x="10095842" y="533862"/>
                  <a:pt x="10085643" y="541574"/>
                  <a:pt x="10085145" y="546549"/>
                </a:cubicBezTo>
                <a:cubicBezTo>
                  <a:pt x="10084399" y="553017"/>
                  <a:pt x="10090992" y="560231"/>
                  <a:pt x="10097584" y="573541"/>
                </a:cubicBezTo>
                <a:cubicBezTo>
                  <a:pt x="10106416" y="561600"/>
                  <a:pt x="10114252" y="555629"/>
                  <a:pt x="10114625" y="549161"/>
                </a:cubicBezTo>
                <a:close/>
                <a:moveTo>
                  <a:pt x="10188261" y="534484"/>
                </a:moveTo>
                <a:cubicBezTo>
                  <a:pt x="10183410" y="534484"/>
                  <a:pt x="10174454" y="543564"/>
                  <a:pt x="10174330" y="548788"/>
                </a:cubicBezTo>
                <a:cubicBezTo>
                  <a:pt x="10174206" y="554137"/>
                  <a:pt x="10182290" y="563963"/>
                  <a:pt x="10187266" y="564212"/>
                </a:cubicBezTo>
                <a:cubicBezTo>
                  <a:pt x="10193734" y="564585"/>
                  <a:pt x="10200700" y="557619"/>
                  <a:pt x="10213636" y="550281"/>
                </a:cubicBezTo>
                <a:cubicBezTo>
                  <a:pt x="10201197" y="542071"/>
                  <a:pt x="10194853" y="534732"/>
                  <a:pt x="10188261" y="534484"/>
                </a:cubicBezTo>
                <a:close/>
                <a:moveTo>
                  <a:pt x="12213005" y="551151"/>
                </a:moveTo>
                <a:cubicBezTo>
                  <a:pt x="12213129" y="556002"/>
                  <a:pt x="12222458" y="563714"/>
                  <a:pt x="12228428" y="564585"/>
                </a:cubicBezTo>
                <a:cubicBezTo>
                  <a:pt x="12238877" y="566078"/>
                  <a:pt x="12245345" y="557619"/>
                  <a:pt x="12243230" y="547668"/>
                </a:cubicBezTo>
                <a:cubicBezTo>
                  <a:pt x="12241862" y="541574"/>
                  <a:pt x="12235021" y="536598"/>
                  <a:pt x="12226936" y="526523"/>
                </a:cubicBezTo>
                <a:cubicBezTo>
                  <a:pt x="12219970" y="537966"/>
                  <a:pt x="12212880" y="544683"/>
                  <a:pt x="12213005" y="551276"/>
                </a:cubicBezTo>
                <a:close/>
                <a:moveTo>
                  <a:pt x="10350210" y="550903"/>
                </a:moveTo>
                <a:cubicBezTo>
                  <a:pt x="10350210" y="555754"/>
                  <a:pt x="10359415" y="563714"/>
                  <a:pt x="10365386" y="564585"/>
                </a:cubicBezTo>
                <a:cubicBezTo>
                  <a:pt x="10375709" y="566202"/>
                  <a:pt x="10382427" y="557868"/>
                  <a:pt x="10380436" y="547917"/>
                </a:cubicBezTo>
                <a:cubicBezTo>
                  <a:pt x="10379192" y="541698"/>
                  <a:pt x="10372476" y="536598"/>
                  <a:pt x="10364515" y="526399"/>
                </a:cubicBezTo>
                <a:cubicBezTo>
                  <a:pt x="10357425" y="537842"/>
                  <a:pt x="10350086" y="544435"/>
                  <a:pt x="10350210" y="550903"/>
                </a:cubicBezTo>
                <a:close/>
                <a:moveTo>
                  <a:pt x="10454570" y="533986"/>
                </a:moveTo>
                <a:cubicBezTo>
                  <a:pt x="10444370" y="533115"/>
                  <a:pt x="10436907" y="540827"/>
                  <a:pt x="10439519" y="550903"/>
                </a:cubicBezTo>
                <a:cubicBezTo>
                  <a:pt x="10441012" y="556624"/>
                  <a:pt x="10449968" y="564834"/>
                  <a:pt x="10454943" y="564336"/>
                </a:cubicBezTo>
                <a:cubicBezTo>
                  <a:pt x="10461411" y="563714"/>
                  <a:pt x="10467257" y="555878"/>
                  <a:pt x="10477830" y="547544"/>
                </a:cubicBezTo>
                <a:cubicBezTo>
                  <a:pt x="10466636" y="540703"/>
                  <a:pt x="10460914" y="534608"/>
                  <a:pt x="10454570" y="533986"/>
                </a:cubicBezTo>
                <a:close/>
                <a:moveTo>
                  <a:pt x="10546242" y="534111"/>
                </a:moveTo>
                <a:cubicBezTo>
                  <a:pt x="10536291" y="531872"/>
                  <a:pt x="10527708" y="538340"/>
                  <a:pt x="10529077" y="548788"/>
                </a:cubicBezTo>
                <a:cubicBezTo>
                  <a:pt x="10529823" y="554758"/>
                  <a:pt x="10537535" y="564087"/>
                  <a:pt x="10542261" y="564336"/>
                </a:cubicBezTo>
                <a:cubicBezTo>
                  <a:pt x="10548854" y="564585"/>
                  <a:pt x="10555695" y="557495"/>
                  <a:pt x="10567138" y="550778"/>
                </a:cubicBezTo>
                <a:cubicBezTo>
                  <a:pt x="10557188" y="542569"/>
                  <a:pt x="10552336" y="535603"/>
                  <a:pt x="10546117" y="534235"/>
                </a:cubicBezTo>
                <a:close/>
                <a:moveTo>
                  <a:pt x="10629953" y="534484"/>
                </a:moveTo>
                <a:cubicBezTo>
                  <a:pt x="10625102" y="534484"/>
                  <a:pt x="10616271" y="543813"/>
                  <a:pt x="10616271" y="549037"/>
                </a:cubicBezTo>
                <a:cubicBezTo>
                  <a:pt x="10616271" y="554385"/>
                  <a:pt x="10623734" y="562968"/>
                  <a:pt x="10629580" y="564585"/>
                </a:cubicBezTo>
                <a:cubicBezTo>
                  <a:pt x="10639531" y="567321"/>
                  <a:pt x="10645750" y="560107"/>
                  <a:pt x="10647989" y="545056"/>
                </a:cubicBezTo>
                <a:cubicBezTo>
                  <a:pt x="10643014" y="541947"/>
                  <a:pt x="10636546" y="534608"/>
                  <a:pt x="10630077" y="534608"/>
                </a:cubicBezTo>
                <a:close/>
                <a:moveTo>
                  <a:pt x="10719759" y="534484"/>
                </a:moveTo>
                <a:cubicBezTo>
                  <a:pt x="10714908" y="534484"/>
                  <a:pt x="10705953" y="543564"/>
                  <a:pt x="10705828" y="548788"/>
                </a:cubicBezTo>
                <a:cubicBezTo>
                  <a:pt x="10705704" y="554137"/>
                  <a:pt x="10713789" y="563963"/>
                  <a:pt x="10718764" y="564212"/>
                </a:cubicBezTo>
                <a:cubicBezTo>
                  <a:pt x="10725232" y="564585"/>
                  <a:pt x="10732198" y="557619"/>
                  <a:pt x="10745134" y="550281"/>
                </a:cubicBezTo>
                <a:cubicBezTo>
                  <a:pt x="10732695" y="542071"/>
                  <a:pt x="10726351" y="534732"/>
                  <a:pt x="10719759" y="534484"/>
                </a:cubicBezTo>
                <a:close/>
                <a:moveTo>
                  <a:pt x="10794888" y="549410"/>
                </a:moveTo>
                <a:cubicBezTo>
                  <a:pt x="10793893" y="559609"/>
                  <a:pt x="10801481" y="567197"/>
                  <a:pt x="10811556" y="564585"/>
                </a:cubicBezTo>
                <a:cubicBezTo>
                  <a:pt x="10817402" y="563092"/>
                  <a:pt x="10825487" y="554261"/>
                  <a:pt x="10825113" y="549410"/>
                </a:cubicBezTo>
                <a:cubicBezTo>
                  <a:pt x="10824616" y="542942"/>
                  <a:pt x="10816780" y="536971"/>
                  <a:pt x="10808571" y="526274"/>
                </a:cubicBezTo>
                <a:cubicBezTo>
                  <a:pt x="10801729" y="537345"/>
                  <a:pt x="10795386" y="543066"/>
                  <a:pt x="10794888" y="549286"/>
                </a:cubicBezTo>
                <a:close/>
                <a:moveTo>
                  <a:pt x="10881709" y="550654"/>
                </a:moveTo>
                <a:cubicBezTo>
                  <a:pt x="10881709" y="555505"/>
                  <a:pt x="10890665" y="563590"/>
                  <a:pt x="10896635" y="564585"/>
                </a:cubicBezTo>
                <a:cubicBezTo>
                  <a:pt x="10906835" y="566326"/>
                  <a:pt x="10913800" y="558241"/>
                  <a:pt x="10911935" y="548166"/>
                </a:cubicBezTo>
                <a:cubicBezTo>
                  <a:pt x="10910815" y="541947"/>
                  <a:pt x="10904098" y="536723"/>
                  <a:pt x="10896387" y="526274"/>
                </a:cubicBezTo>
                <a:cubicBezTo>
                  <a:pt x="10889048" y="537593"/>
                  <a:pt x="10881709" y="544186"/>
                  <a:pt x="10881709" y="550654"/>
                </a:cubicBezTo>
                <a:close/>
                <a:moveTo>
                  <a:pt x="10971391" y="551898"/>
                </a:moveTo>
                <a:cubicBezTo>
                  <a:pt x="10971764" y="556749"/>
                  <a:pt x="10981341" y="564087"/>
                  <a:pt x="10987312" y="564585"/>
                </a:cubicBezTo>
                <a:cubicBezTo>
                  <a:pt x="10997760" y="565580"/>
                  <a:pt x="11003855" y="556749"/>
                  <a:pt x="11001368" y="546922"/>
                </a:cubicBezTo>
                <a:cubicBezTo>
                  <a:pt x="10999751" y="540827"/>
                  <a:pt x="10992536" y="536225"/>
                  <a:pt x="10984078" y="526523"/>
                </a:cubicBezTo>
                <a:cubicBezTo>
                  <a:pt x="10977734" y="538215"/>
                  <a:pt x="10970893" y="545305"/>
                  <a:pt x="10971391" y="551773"/>
                </a:cubicBezTo>
                <a:close/>
                <a:moveTo>
                  <a:pt x="11060824" y="549659"/>
                </a:moveTo>
                <a:cubicBezTo>
                  <a:pt x="11060451" y="554510"/>
                  <a:pt x="11068784" y="563341"/>
                  <a:pt x="11074630" y="564709"/>
                </a:cubicBezTo>
                <a:cubicBezTo>
                  <a:pt x="11084705" y="567197"/>
                  <a:pt x="11092293" y="559609"/>
                  <a:pt x="11091174" y="549286"/>
                </a:cubicBezTo>
                <a:cubicBezTo>
                  <a:pt x="11090552" y="543066"/>
                  <a:pt x="11084208" y="537345"/>
                  <a:pt x="11077243" y="526399"/>
                </a:cubicBezTo>
                <a:cubicBezTo>
                  <a:pt x="11069282" y="537096"/>
                  <a:pt x="11061445" y="543066"/>
                  <a:pt x="11060948" y="549659"/>
                </a:cubicBezTo>
                <a:close/>
                <a:moveTo>
                  <a:pt x="11147147" y="549410"/>
                </a:moveTo>
                <a:cubicBezTo>
                  <a:pt x="11146152" y="559609"/>
                  <a:pt x="11153740" y="567197"/>
                  <a:pt x="11163815" y="564585"/>
                </a:cubicBezTo>
                <a:cubicBezTo>
                  <a:pt x="11169661" y="563092"/>
                  <a:pt x="11177746" y="554261"/>
                  <a:pt x="11177373" y="549410"/>
                </a:cubicBezTo>
                <a:cubicBezTo>
                  <a:pt x="11176875" y="542942"/>
                  <a:pt x="11169039" y="536971"/>
                  <a:pt x="11160830" y="526274"/>
                </a:cubicBezTo>
                <a:cubicBezTo>
                  <a:pt x="11153988" y="537345"/>
                  <a:pt x="11147645" y="543066"/>
                  <a:pt x="11147147" y="549286"/>
                </a:cubicBezTo>
                <a:close/>
                <a:moveTo>
                  <a:pt x="11253870" y="564336"/>
                </a:moveTo>
                <a:cubicBezTo>
                  <a:pt x="11258721" y="564336"/>
                  <a:pt x="11266433" y="554883"/>
                  <a:pt x="11267304" y="548912"/>
                </a:cubicBezTo>
                <a:cubicBezTo>
                  <a:pt x="11268796" y="538464"/>
                  <a:pt x="11260338" y="531996"/>
                  <a:pt x="11250387" y="534111"/>
                </a:cubicBezTo>
                <a:cubicBezTo>
                  <a:pt x="11244167" y="535479"/>
                  <a:pt x="11239317" y="542320"/>
                  <a:pt x="11229242" y="550405"/>
                </a:cubicBezTo>
                <a:cubicBezTo>
                  <a:pt x="11240685" y="557371"/>
                  <a:pt x="11247402" y="564460"/>
                  <a:pt x="11253994" y="564336"/>
                </a:cubicBezTo>
                <a:close/>
                <a:moveTo>
                  <a:pt x="11340940" y="534484"/>
                </a:moveTo>
                <a:cubicBezTo>
                  <a:pt x="11336088" y="534235"/>
                  <a:pt x="11327008" y="543315"/>
                  <a:pt x="11326759" y="548539"/>
                </a:cubicBezTo>
                <a:cubicBezTo>
                  <a:pt x="11326510" y="553888"/>
                  <a:pt x="11334471" y="563963"/>
                  <a:pt x="11339322" y="564212"/>
                </a:cubicBezTo>
                <a:cubicBezTo>
                  <a:pt x="11345791" y="564709"/>
                  <a:pt x="11352881" y="557744"/>
                  <a:pt x="11365817" y="550778"/>
                </a:cubicBezTo>
                <a:cubicBezTo>
                  <a:pt x="11353751" y="542320"/>
                  <a:pt x="11347532" y="534857"/>
                  <a:pt x="11340940" y="534484"/>
                </a:cubicBezTo>
                <a:close/>
                <a:moveTo>
                  <a:pt x="11415820" y="547793"/>
                </a:moveTo>
                <a:cubicBezTo>
                  <a:pt x="11413705" y="557744"/>
                  <a:pt x="11420297" y="566202"/>
                  <a:pt x="11430745" y="564709"/>
                </a:cubicBezTo>
                <a:cubicBezTo>
                  <a:pt x="11436716" y="563839"/>
                  <a:pt x="11445921" y="556002"/>
                  <a:pt x="11446045" y="551151"/>
                </a:cubicBezTo>
                <a:cubicBezTo>
                  <a:pt x="11446170" y="544559"/>
                  <a:pt x="11438955" y="537966"/>
                  <a:pt x="11431990" y="526523"/>
                </a:cubicBezTo>
                <a:cubicBezTo>
                  <a:pt x="11424029" y="536598"/>
                  <a:pt x="11417188" y="541698"/>
                  <a:pt x="11415820" y="547793"/>
                </a:cubicBezTo>
                <a:close/>
                <a:moveTo>
                  <a:pt x="11502516" y="549410"/>
                </a:moveTo>
                <a:cubicBezTo>
                  <a:pt x="11502143" y="554261"/>
                  <a:pt x="11510228" y="563217"/>
                  <a:pt x="11516074" y="564709"/>
                </a:cubicBezTo>
                <a:cubicBezTo>
                  <a:pt x="11526149" y="567197"/>
                  <a:pt x="11533737" y="559734"/>
                  <a:pt x="11532866" y="549534"/>
                </a:cubicBezTo>
                <a:cubicBezTo>
                  <a:pt x="11532244" y="543315"/>
                  <a:pt x="11526025" y="537469"/>
                  <a:pt x="11519184" y="526399"/>
                </a:cubicBezTo>
                <a:cubicBezTo>
                  <a:pt x="11510974" y="536971"/>
                  <a:pt x="11503138" y="542942"/>
                  <a:pt x="11502516" y="549410"/>
                </a:cubicBezTo>
                <a:close/>
                <a:moveTo>
                  <a:pt x="11607000" y="533986"/>
                </a:moveTo>
                <a:cubicBezTo>
                  <a:pt x="11596800" y="532991"/>
                  <a:pt x="11589213" y="540579"/>
                  <a:pt x="11591700" y="550654"/>
                </a:cubicBezTo>
                <a:cubicBezTo>
                  <a:pt x="11593193" y="556500"/>
                  <a:pt x="11602024" y="564585"/>
                  <a:pt x="11606875" y="564212"/>
                </a:cubicBezTo>
                <a:cubicBezTo>
                  <a:pt x="11613343" y="563714"/>
                  <a:pt x="11619314" y="555878"/>
                  <a:pt x="11630011" y="547668"/>
                </a:cubicBezTo>
                <a:cubicBezTo>
                  <a:pt x="11618940" y="540827"/>
                  <a:pt x="11613219" y="534608"/>
                  <a:pt x="11607000" y="533986"/>
                </a:cubicBezTo>
                <a:close/>
                <a:moveTo>
                  <a:pt x="11711483" y="548415"/>
                </a:moveTo>
                <a:cubicBezTo>
                  <a:pt x="11711483" y="543564"/>
                  <a:pt x="11702403" y="534608"/>
                  <a:pt x="11697179" y="534484"/>
                </a:cubicBezTo>
                <a:cubicBezTo>
                  <a:pt x="11691831" y="534359"/>
                  <a:pt x="11682004" y="542444"/>
                  <a:pt x="11681755" y="547420"/>
                </a:cubicBezTo>
                <a:cubicBezTo>
                  <a:pt x="11681382" y="553888"/>
                  <a:pt x="11688348" y="560853"/>
                  <a:pt x="11695687" y="573789"/>
                </a:cubicBezTo>
                <a:cubicBezTo>
                  <a:pt x="11703896" y="561351"/>
                  <a:pt x="11711235" y="555007"/>
                  <a:pt x="11711483" y="548415"/>
                </a:cubicBezTo>
                <a:close/>
                <a:moveTo>
                  <a:pt x="11780517" y="534732"/>
                </a:moveTo>
                <a:cubicBezTo>
                  <a:pt x="11775542" y="535354"/>
                  <a:pt x="11767830" y="545554"/>
                  <a:pt x="11768327" y="550654"/>
                </a:cubicBezTo>
                <a:cubicBezTo>
                  <a:pt x="11768825" y="556002"/>
                  <a:pt x="11778153" y="564585"/>
                  <a:pt x="11783254" y="564212"/>
                </a:cubicBezTo>
                <a:cubicBezTo>
                  <a:pt x="11789722" y="563839"/>
                  <a:pt x="11795692" y="556002"/>
                  <a:pt x="11807633" y="547047"/>
                </a:cubicBezTo>
                <a:cubicBezTo>
                  <a:pt x="11794324" y="540454"/>
                  <a:pt x="11786985" y="533986"/>
                  <a:pt x="11780517" y="534732"/>
                </a:cubicBezTo>
                <a:close/>
                <a:moveTo>
                  <a:pt x="11871319" y="534484"/>
                </a:moveTo>
                <a:cubicBezTo>
                  <a:pt x="11866343" y="534608"/>
                  <a:pt x="11858009" y="544186"/>
                  <a:pt x="11858009" y="549410"/>
                </a:cubicBezTo>
                <a:cubicBezTo>
                  <a:pt x="11858009" y="554758"/>
                  <a:pt x="11866716" y="564087"/>
                  <a:pt x="11871567" y="564212"/>
                </a:cubicBezTo>
                <a:cubicBezTo>
                  <a:pt x="11878035" y="564212"/>
                  <a:pt x="11884628" y="556997"/>
                  <a:pt x="11897315" y="549037"/>
                </a:cubicBezTo>
                <a:cubicBezTo>
                  <a:pt x="11884379" y="541325"/>
                  <a:pt x="11877662" y="534235"/>
                  <a:pt x="11871194" y="534484"/>
                </a:cubicBezTo>
                <a:close/>
                <a:moveTo>
                  <a:pt x="11960503" y="534235"/>
                </a:moveTo>
                <a:cubicBezTo>
                  <a:pt x="11954781" y="535852"/>
                  <a:pt x="11947318" y="544683"/>
                  <a:pt x="11947567" y="550032"/>
                </a:cubicBezTo>
                <a:cubicBezTo>
                  <a:pt x="11947815" y="555380"/>
                  <a:pt x="11956771" y="564336"/>
                  <a:pt x="11961746" y="564212"/>
                </a:cubicBezTo>
                <a:cubicBezTo>
                  <a:pt x="11968215" y="564087"/>
                  <a:pt x="11974558" y="556624"/>
                  <a:pt x="11979285" y="553390"/>
                </a:cubicBezTo>
                <a:cubicBezTo>
                  <a:pt x="11977046" y="537966"/>
                  <a:pt x="11970204" y="531374"/>
                  <a:pt x="11960503" y="534235"/>
                </a:cubicBezTo>
                <a:close/>
                <a:moveTo>
                  <a:pt x="2225" y="2523653"/>
                </a:moveTo>
                <a:cubicBezTo>
                  <a:pt x="27226" y="2507856"/>
                  <a:pt x="27848" y="2494299"/>
                  <a:pt x="2225" y="2470292"/>
                </a:cubicBezTo>
                <a:lnTo>
                  <a:pt x="2225" y="2523653"/>
                </a:lnTo>
                <a:close/>
                <a:moveTo>
                  <a:pt x="1852" y="2384342"/>
                </a:moveTo>
                <a:lnTo>
                  <a:pt x="1852" y="2435589"/>
                </a:lnTo>
                <a:cubicBezTo>
                  <a:pt x="27599" y="2414319"/>
                  <a:pt x="26977" y="2399890"/>
                  <a:pt x="1852" y="2384342"/>
                </a:cubicBezTo>
                <a:close/>
                <a:moveTo>
                  <a:pt x="10009520" y="446170"/>
                </a:moveTo>
                <a:cubicBezTo>
                  <a:pt x="10005166" y="445921"/>
                  <a:pt x="9997578" y="452887"/>
                  <a:pt x="9996086" y="457862"/>
                </a:cubicBezTo>
                <a:cubicBezTo>
                  <a:pt x="9993473" y="466569"/>
                  <a:pt x="9999320" y="474530"/>
                  <a:pt x="10008400" y="473908"/>
                </a:cubicBezTo>
                <a:cubicBezTo>
                  <a:pt x="10014744" y="473410"/>
                  <a:pt x="10020589" y="467191"/>
                  <a:pt x="10032033" y="460226"/>
                </a:cubicBezTo>
                <a:cubicBezTo>
                  <a:pt x="10021211" y="453011"/>
                  <a:pt x="10015490" y="446543"/>
                  <a:pt x="10009520" y="446170"/>
                </a:cubicBezTo>
                <a:close/>
                <a:moveTo>
                  <a:pt x="13366057" y="458733"/>
                </a:moveTo>
                <a:cubicBezTo>
                  <a:pt x="13366555" y="464455"/>
                  <a:pt x="13374017" y="471171"/>
                  <a:pt x="13380112" y="473908"/>
                </a:cubicBezTo>
                <a:cubicBezTo>
                  <a:pt x="13382599" y="475027"/>
                  <a:pt x="13392551" y="466818"/>
                  <a:pt x="13393173" y="462091"/>
                </a:cubicBezTo>
                <a:cubicBezTo>
                  <a:pt x="13393919" y="456370"/>
                  <a:pt x="13388322" y="449777"/>
                  <a:pt x="13382724" y="437587"/>
                </a:cubicBezTo>
                <a:cubicBezTo>
                  <a:pt x="13373893" y="448160"/>
                  <a:pt x="13365559" y="453882"/>
                  <a:pt x="13366057" y="458733"/>
                </a:cubicBezTo>
                <a:close/>
                <a:moveTo>
                  <a:pt x="13303615" y="457365"/>
                </a:moveTo>
                <a:cubicBezTo>
                  <a:pt x="13303241" y="453011"/>
                  <a:pt x="13293291" y="445051"/>
                  <a:pt x="13290306" y="446170"/>
                </a:cubicBezTo>
                <a:cubicBezTo>
                  <a:pt x="13284336" y="448285"/>
                  <a:pt x="13276623" y="455375"/>
                  <a:pt x="13276375" y="460723"/>
                </a:cubicBezTo>
                <a:cubicBezTo>
                  <a:pt x="13276126" y="465947"/>
                  <a:pt x="13284336" y="471545"/>
                  <a:pt x="13292918" y="481869"/>
                </a:cubicBezTo>
                <a:cubicBezTo>
                  <a:pt x="13298515" y="469928"/>
                  <a:pt x="13304113" y="463335"/>
                  <a:pt x="13303615" y="457365"/>
                </a:cubicBezTo>
                <a:close/>
                <a:moveTo>
                  <a:pt x="13190674" y="461843"/>
                </a:moveTo>
                <a:cubicBezTo>
                  <a:pt x="13191170" y="466569"/>
                  <a:pt x="13200997" y="474903"/>
                  <a:pt x="13203609" y="473784"/>
                </a:cubicBezTo>
                <a:cubicBezTo>
                  <a:pt x="13209705" y="471296"/>
                  <a:pt x="13217168" y="464579"/>
                  <a:pt x="13217913" y="458857"/>
                </a:cubicBezTo>
                <a:cubicBezTo>
                  <a:pt x="13218411" y="454006"/>
                  <a:pt x="13210201" y="448160"/>
                  <a:pt x="13201620" y="437463"/>
                </a:cubicBezTo>
                <a:cubicBezTo>
                  <a:pt x="13195772" y="449528"/>
                  <a:pt x="13190176" y="455997"/>
                  <a:pt x="13190798" y="461718"/>
                </a:cubicBezTo>
                <a:close/>
                <a:moveTo>
                  <a:pt x="13128356" y="460350"/>
                </a:moveTo>
                <a:cubicBezTo>
                  <a:pt x="13127983" y="455001"/>
                  <a:pt x="13120022" y="448160"/>
                  <a:pt x="13113927" y="446170"/>
                </a:cubicBezTo>
                <a:cubicBezTo>
                  <a:pt x="13110942" y="445175"/>
                  <a:pt x="13101240" y="453384"/>
                  <a:pt x="13100991" y="457738"/>
                </a:cubicBezTo>
                <a:cubicBezTo>
                  <a:pt x="13100619" y="463708"/>
                  <a:pt x="13106340" y="470176"/>
                  <a:pt x="13112310" y="481869"/>
                </a:cubicBezTo>
                <a:cubicBezTo>
                  <a:pt x="13120520" y="471420"/>
                  <a:pt x="13128605" y="465574"/>
                  <a:pt x="13128232" y="460350"/>
                </a:cubicBezTo>
                <a:close/>
                <a:moveTo>
                  <a:pt x="13023002" y="446294"/>
                </a:moveTo>
                <a:cubicBezTo>
                  <a:pt x="13018648" y="446543"/>
                  <a:pt x="13010315" y="456121"/>
                  <a:pt x="13011309" y="459106"/>
                </a:cubicBezTo>
                <a:cubicBezTo>
                  <a:pt x="13013300" y="465201"/>
                  <a:pt x="13020140" y="473162"/>
                  <a:pt x="13025365" y="473535"/>
                </a:cubicBezTo>
                <a:cubicBezTo>
                  <a:pt x="13030590" y="473908"/>
                  <a:pt x="13036435" y="465823"/>
                  <a:pt x="13047008" y="457614"/>
                </a:cubicBezTo>
                <a:cubicBezTo>
                  <a:pt x="13035192" y="451643"/>
                  <a:pt x="13028848" y="445921"/>
                  <a:pt x="13022878" y="446170"/>
                </a:cubicBezTo>
                <a:close/>
                <a:moveTo>
                  <a:pt x="12949241" y="460350"/>
                </a:moveTo>
                <a:cubicBezTo>
                  <a:pt x="12948868" y="455001"/>
                  <a:pt x="12940907" y="448160"/>
                  <a:pt x="12934812" y="446170"/>
                </a:cubicBezTo>
                <a:cubicBezTo>
                  <a:pt x="12931827" y="445175"/>
                  <a:pt x="12922125" y="453384"/>
                  <a:pt x="12921877" y="457738"/>
                </a:cubicBezTo>
                <a:cubicBezTo>
                  <a:pt x="12921504" y="463708"/>
                  <a:pt x="12927225" y="470176"/>
                  <a:pt x="12933195" y="481869"/>
                </a:cubicBezTo>
                <a:cubicBezTo>
                  <a:pt x="12941405" y="471420"/>
                  <a:pt x="12949490" y="465574"/>
                  <a:pt x="12949117" y="460350"/>
                </a:cubicBezTo>
                <a:close/>
                <a:moveTo>
                  <a:pt x="12861798" y="457365"/>
                </a:moveTo>
                <a:cubicBezTo>
                  <a:pt x="12861426" y="453011"/>
                  <a:pt x="12851475" y="445051"/>
                  <a:pt x="12848489" y="446170"/>
                </a:cubicBezTo>
                <a:cubicBezTo>
                  <a:pt x="12842519" y="448285"/>
                  <a:pt x="12834807" y="455375"/>
                  <a:pt x="12834558" y="460723"/>
                </a:cubicBezTo>
                <a:cubicBezTo>
                  <a:pt x="12834309" y="465947"/>
                  <a:pt x="12842519" y="471545"/>
                  <a:pt x="12851101" y="481869"/>
                </a:cubicBezTo>
                <a:cubicBezTo>
                  <a:pt x="12856699" y="469928"/>
                  <a:pt x="12862296" y="463335"/>
                  <a:pt x="12861798" y="457365"/>
                </a:cubicBezTo>
                <a:close/>
                <a:moveTo>
                  <a:pt x="12759056" y="446170"/>
                </a:moveTo>
                <a:cubicBezTo>
                  <a:pt x="12754329" y="445921"/>
                  <a:pt x="12744628" y="454255"/>
                  <a:pt x="12745125" y="457116"/>
                </a:cubicBezTo>
                <a:cubicBezTo>
                  <a:pt x="12746370" y="463460"/>
                  <a:pt x="12751842" y="471918"/>
                  <a:pt x="12757439" y="473535"/>
                </a:cubicBezTo>
                <a:cubicBezTo>
                  <a:pt x="12762165" y="474903"/>
                  <a:pt x="12769256" y="467813"/>
                  <a:pt x="12781197" y="461221"/>
                </a:cubicBezTo>
                <a:cubicBezTo>
                  <a:pt x="12770251" y="453384"/>
                  <a:pt x="12764778" y="446668"/>
                  <a:pt x="12759056" y="446294"/>
                </a:cubicBezTo>
                <a:close/>
                <a:moveTo>
                  <a:pt x="12655692" y="461345"/>
                </a:moveTo>
                <a:cubicBezTo>
                  <a:pt x="12657185" y="466818"/>
                  <a:pt x="12665767" y="472291"/>
                  <a:pt x="12672110" y="473410"/>
                </a:cubicBezTo>
                <a:cubicBezTo>
                  <a:pt x="12674971" y="473908"/>
                  <a:pt x="12683181" y="464206"/>
                  <a:pt x="12682932" y="459479"/>
                </a:cubicBezTo>
                <a:cubicBezTo>
                  <a:pt x="12682560" y="453758"/>
                  <a:pt x="12675718" y="448409"/>
                  <a:pt x="12667757" y="437463"/>
                </a:cubicBezTo>
                <a:cubicBezTo>
                  <a:pt x="12661289" y="449404"/>
                  <a:pt x="12654324" y="456618"/>
                  <a:pt x="12655692" y="461345"/>
                </a:cubicBezTo>
                <a:close/>
                <a:moveTo>
                  <a:pt x="12569742" y="461843"/>
                </a:moveTo>
                <a:cubicBezTo>
                  <a:pt x="12570240" y="466569"/>
                  <a:pt x="12580065" y="474903"/>
                  <a:pt x="12582678" y="473784"/>
                </a:cubicBezTo>
                <a:cubicBezTo>
                  <a:pt x="12588773" y="471296"/>
                  <a:pt x="12596236" y="464579"/>
                  <a:pt x="12596983" y="458982"/>
                </a:cubicBezTo>
                <a:cubicBezTo>
                  <a:pt x="12597479" y="454131"/>
                  <a:pt x="12589271" y="448285"/>
                  <a:pt x="12580688" y="437587"/>
                </a:cubicBezTo>
                <a:cubicBezTo>
                  <a:pt x="12574842" y="449653"/>
                  <a:pt x="12569244" y="456121"/>
                  <a:pt x="12569866" y="461843"/>
                </a:cubicBezTo>
                <a:close/>
                <a:moveTo>
                  <a:pt x="12491131" y="446419"/>
                </a:moveTo>
                <a:cubicBezTo>
                  <a:pt x="12486776" y="446792"/>
                  <a:pt x="12478817" y="456743"/>
                  <a:pt x="12479936" y="459728"/>
                </a:cubicBezTo>
                <a:cubicBezTo>
                  <a:pt x="12482051" y="465699"/>
                  <a:pt x="12489265" y="473410"/>
                  <a:pt x="12494489" y="473659"/>
                </a:cubicBezTo>
                <a:cubicBezTo>
                  <a:pt x="12499713" y="473908"/>
                  <a:pt x="12505311" y="465699"/>
                  <a:pt x="12515634" y="457116"/>
                </a:cubicBezTo>
                <a:cubicBezTo>
                  <a:pt x="12503694" y="451519"/>
                  <a:pt x="12497101" y="445921"/>
                  <a:pt x="12491131" y="446419"/>
                </a:cubicBezTo>
                <a:close/>
                <a:moveTo>
                  <a:pt x="12390377" y="460599"/>
                </a:moveTo>
                <a:cubicBezTo>
                  <a:pt x="12390377" y="465325"/>
                  <a:pt x="12399459" y="474406"/>
                  <a:pt x="12402195" y="473659"/>
                </a:cubicBezTo>
                <a:cubicBezTo>
                  <a:pt x="12408414" y="471918"/>
                  <a:pt x="12416624" y="465823"/>
                  <a:pt x="12417743" y="460226"/>
                </a:cubicBezTo>
                <a:cubicBezTo>
                  <a:pt x="12418738" y="455375"/>
                  <a:pt x="12411026" y="448782"/>
                  <a:pt x="12403563" y="437463"/>
                </a:cubicBezTo>
                <a:cubicBezTo>
                  <a:pt x="12396597" y="448907"/>
                  <a:pt x="12390254" y="454753"/>
                  <a:pt x="12390377" y="460599"/>
                </a:cubicBezTo>
                <a:close/>
                <a:moveTo>
                  <a:pt x="12316244" y="446294"/>
                </a:moveTo>
                <a:cubicBezTo>
                  <a:pt x="12311518" y="446294"/>
                  <a:pt x="12302438" y="455375"/>
                  <a:pt x="12303185" y="458111"/>
                </a:cubicBezTo>
                <a:cubicBezTo>
                  <a:pt x="12304925" y="464330"/>
                  <a:pt x="12311021" y="472540"/>
                  <a:pt x="12316618" y="473659"/>
                </a:cubicBezTo>
                <a:cubicBezTo>
                  <a:pt x="12321469" y="474654"/>
                  <a:pt x="12328062" y="466942"/>
                  <a:pt x="12339380" y="459479"/>
                </a:cubicBezTo>
                <a:cubicBezTo>
                  <a:pt x="12327937" y="452514"/>
                  <a:pt x="12322090" y="446170"/>
                  <a:pt x="12316244" y="446294"/>
                </a:cubicBezTo>
                <a:close/>
                <a:moveTo>
                  <a:pt x="9936505" y="459852"/>
                </a:moveTo>
                <a:cubicBezTo>
                  <a:pt x="9936878" y="455375"/>
                  <a:pt x="9930162" y="447787"/>
                  <a:pt x="9925062" y="446170"/>
                </a:cubicBezTo>
                <a:cubicBezTo>
                  <a:pt x="9916479" y="443434"/>
                  <a:pt x="9908270" y="449031"/>
                  <a:pt x="9908767" y="458111"/>
                </a:cubicBezTo>
                <a:cubicBezTo>
                  <a:pt x="9909016" y="464455"/>
                  <a:pt x="9915235" y="470425"/>
                  <a:pt x="9921827" y="481993"/>
                </a:cubicBezTo>
                <a:cubicBezTo>
                  <a:pt x="9929415" y="471296"/>
                  <a:pt x="9936008" y="465823"/>
                  <a:pt x="9936505" y="459852"/>
                </a:cubicBezTo>
                <a:close/>
                <a:moveTo>
                  <a:pt x="12213751" y="461096"/>
                </a:moveTo>
                <a:cubicBezTo>
                  <a:pt x="12215244" y="466569"/>
                  <a:pt x="12223702" y="472167"/>
                  <a:pt x="12230045" y="473410"/>
                </a:cubicBezTo>
                <a:cubicBezTo>
                  <a:pt x="12232907" y="474032"/>
                  <a:pt x="12241240" y="464330"/>
                  <a:pt x="12240991" y="459604"/>
                </a:cubicBezTo>
                <a:cubicBezTo>
                  <a:pt x="12240742" y="453882"/>
                  <a:pt x="12234026" y="448409"/>
                  <a:pt x="12226190" y="437339"/>
                </a:cubicBezTo>
                <a:cubicBezTo>
                  <a:pt x="12219473" y="449280"/>
                  <a:pt x="12212383" y="456370"/>
                  <a:pt x="12213751" y="461096"/>
                </a:cubicBezTo>
                <a:close/>
                <a:moveTo>
                  <a:pt x="67154" y="459977"/>
                </a:moveTo>
                <a:cubicBezTo>
                  <a:pt x="67029" y="464703"/>
                  <a:pt x="75612" y="474157"/>
                  <a:pt x="78473" y="473535"/>
                </a:cubicBezTo>
                <a:cubicBezTo>
                  <a:pt x="84817" y="472167"/>
                  <a:pt x="93150" y="466320"/>
                  <a:pt x="94519" y="460848"/>
                </a:cubicBezTo>
                <a:cubicBezTo>
                  <a:pt x="95762" y="456121"/>
                  <a:pt x="88424" y="449155"/>
                  <a:pt x="81458" y="437463"/>
                </a:cubicBezTo>
                <a:cubicBezTo>
                  <a:pt x="73871" y="448658"/>
                  <a:pt x="67278" y="454131"/>
                  <a:pt x="67154" y="459977"/>
                </a:cubicBezTo>
                <a:close/>
                <a:moveTo>
                  <a:pt x="169150" y="446294"/>
                </a:moveTo>
                <a:cubicBezTo>
                  <a:pt x="164796" y="446294"/>
                  <a:pt x="157706" y="453633"/>
                  <a:pt x="156463" y="458857"/>
                </a:cubicBezTo>
                <a:cubicBezTo>
                  <a:pt x="154348" y="467813"/>
                  <a:pt x="160940" y="475152"/>
                  <a:pt x="169772" y="474032"/>
                </a:cubicBezTo>
                <a:cubicBezTo>
                  <a:pt x="175991" y="473286"/>
                  <a:pt x="181464" y="466569"/>
                  <a:pt x="192410" y="458982"/>
                </a:cubicBezTo>
                <a:cubicBezTo>
                  <a:pt x="181091" y="452389"/>
                  <a:pt x="174996" y="446294"/>
                  <a:pt x="169025" y="446294"/>
                </a:cubicBezTo>
                <a:close/>
                <a:moveTo>
                  <a:pt x="246269" y="460350"/>
                </a:moveTo>
                <a:cubicBezTo>
                  <a:pt x="246269" y="465077"/>
                  <a:pt x="255100" y="474406"/>
                  <a:pt x="257837" y="473659"/>
                </a:cubicBezTo>
                <a:cubicBezTo>
                  <a:pt x="264056" y="472042"/>
                  <a:pt x="272390" y="466196"/>
                  <a:pt x="273633" y="460599"/>
                </a:cubicBezTo>
                <a:cubicBezTo>
                  <a:pt x="274753" y="455748"/>
                  <a:pt x="267165" y="449031"/>
                  <a:pt x="259951" y="437587"/>
                </a:cubicBezTo>
                <a:cubicBezTo>
                  <a:pt x="252737" y="448907"/>
                  <a:pt x="246269" y="454628"/>
                  <a:pt x="246269" y="460474"/>
                </a:cubicBezTo>
                <a:close/>
                <a:moveTo>
                  <a:pt x="345279" y="446294"/>
                </a:moveTo>
                <a:cubicBezTo>
                  <a:pt x="340553" y="446294"/>
                  <a:pt x="331473" y="455375"/>
                  <a:pt x="332219" y="458111"/>
                </a:cubicBezTo>
                <a:cubicBezTo>
                  <a:pt x="333960" y="464330"/>
                  <a:pt x="340055" y="472540"/>
                  <a:pt x="345653" y="473659"/>
                </a:cubicBezTo>
                <a:cubicBezTo>
                  <a:pt x="350504" y="474654"/>
                  <a:pt x="357096" y="466942"/>
                  <a:pt x="368415" y="459479"/>
                </a:cubicBezTo>
                <a:cubicBezTo>
                  <a:pt x="356972" y="452514"/>
                  <a:pt x="351126" y="446170"/>
                  <a:pt x="345279" y="446294"/>
                </a:cubicBezTo>
                <a:close/>
                <a:moveTo>
                  <a:pt x="433469" y="446543"/>
                </a:moveTo>
                <a:cubicBezTo>
                  <a:pt x="428742" y="447165"/>
                  <a:pt x="420533" y="456992"/>
                  <a:pt x="421528" y="459479"/>
                </a:cubicBezTo>
                <a:cubicBezTo>
                  <a:pt x="424015" y="465574"/>
                  <a:pt x="430732" y="473037"/>
                  <a:pt x="436454" y="473659"/>
                </a:cubicBezTo>
                <a:cubicBezTo>
                  <a:pt x="441305" y="474157"/>
                  <a:pt x="447151" y="465947"/>
                  <a:pt x="457848" y="457240"/>
                </a:cubicBezTo>
                <a:cubicBezTo>
                  <a:pt x="445658" y="451519"/>
                  <a:pt x="439190" y="445797"/>
                  <a:pt x="433469" y="446543"/>
                </a:cubicBezTo>
                <a:close/>
                <a:moveTo>
                  <a:pt x="511209" y="459852"/>
                </a:moveTo>
                <a:cubicBezTo>
                  <a:pt x="512204" y="465450"/>
                  <a:pt x="520165" y="471793"/>
                  <a:pt x="526384" y="473784"/>
                </a:cubicBezTo>
                <a:cubicBezTo>
                  <a:pt x="529121" y="474654"/>
                  <a:pt x="538325" y="465823"/>
                  <a:pt x="538574" y="461096"/>
                </a:cubicBezTo>
                <a:cubicBezTo>
                  <a:pt x="538823" y="455375"/>
                  <a:pt x="532728" y="449280"/>
                  <a:pt x="526260" y="437587"/>
                </a:cubicBezTo>
                <a:cubicBezTo>
                  <a:pt x="518299" y="448658"/>
                  <a:pt x="510339" y="455001"/>
                  <a:pt x="511209" y="459852"/>
                </a:cubicBezTo>
                <a:close/>
                <a:moveTo>
                  <a:pt x="626266" y="458733"/>
                </a:moveTo>
                <a:cubicBezTo>
                  <a:pt x="627012" y="449653"/>
                  <a:pt x="619176" y="443682"/>
                  <a:pt x="610469" y="446170"/>
                </a:cubicBezTo>
                <a:cubicBezTo>
                  <a:pt x="605369" y="447538"/>
                  <a:pt x="598279" y="455001"/>
                  <a:pt x="598528" y="459479"/>
                </a:cubicBezTo>
                <a:cubicBezTo>
                  <a:pt x="598901" y="465574"/>
                  <a:pt x="605245" y="471296"/>
                  <a:pt x="612335" y="482242"/>
                </a:cubicBezTo>
                <a:cubicBezTo>
                  <a:pt x="619425" y="470923"/>
                  <a:pt x="625768" y="465077"/>
                  <a:pt x="626266" y="458857"/>
                </a:cubicBezTo>
                <a:close/>
                <a:moveTo>
                  <a:pt x="715574" y="460226"/>
                </a:moveTo>
                <a:cubicBezTo>
                  <a:pt x="715201" y="455001"/>
                  <a:pt x="707116" y="448160"/>
                  <a:pt x="701021" y="446294"/>
                </a:cubicBezTo>
                <a:cubicBezTo>
                  <a:pt x="698036" y="445299"/>
                  <a:pt x="688458" y="453633"/>
                  <a:pt x="688210" y="457987"/>
                </a:cubicBezTo>
                <a:cubicBezTo>
                  <a:pt x="687961" y="463957"/>
                  <a:pt x="693807" y="470301"/>
                  <a:pt x="699902" y="481993"/>
                </a:cubicBezTo>
                <a:cubicBezTo>
                  <a:pt x="707987" y="471420"/>
                  <a:pt x="715948" y="465574"/>
                  <a:pt x="715574" y="460226"/>
                </a:cubicBezTo>
                <a:close/>
                <a:moveTo>
                  <a:pt x="805381" y="458733"/>
                </a:moveTo>
                <a:cubicBezTo>
                  <a:pt x="806127" y="449653"/>
                  <a:pt x="798291" y="443682"/>
                  <a:pt x="789584" y="446170"/>
                </a:cubicBezTo>
                <a:cubicBezTo>
                  <a:pt x="784484" y="447538"/>
                  <a:pt x="777394" y="455001"/>
                  <a:pt x="777643" y="459479"/>
                </a:cubicBezTo>
                <a:cubicBezTo>
                  <a:pt x="778016" y="465574"/>
                  <a:pt x="784360" y="471296"/>
                  <a:pt x="791450" y="482242"/>
                </a:cubicBezTo>
                <a:cubicBezTo>
                  <a:pt x="798539" y="470923"/>
                  <a:pt x="804883" y="465077"/>
                  <a:pt x="805381" y="458857"/>
                </a:cubicBezTo>
                <a:close/>
                <a:moveTo>
                  <a:pt x="891082" y="459977"/>
                </a:moveTo>
                <a:cubicBezTo>
                  <a:pt x="891455" y="455623"/>
                  <a:pt x="884738" y="447911"/>
                  <a:pt x="879639" y="446294"/>
                </a:cubicBezTo>
                <a:cubicBezTo>
                  <a:pt x="871056" y="443558"/>
                  <a:pt x="862847" y="449155"/>
                  <a:pt x="863344" y="458235"/>
                </a:cubicBezTo>
                <a:cubicBezTo>
                  <a:pt x="863593" y="464579"/>
                  <a:pt x="869812" y="470550"/>
                  <a:pt x="876405" y="482117"/>
                </a:cubicBezTo>
                <a:cubicBezTo>
                  <a:pt x="883868" y="471420"/>
                  <a:pt x="890460" y="465947"/>
                  <a:pt x="891082" y="459977"/>
                </a:cubicBezTo>
                <a:close/>
                <a:moveTo>
                  <a:pt x="966460" y="446294"/>
                </a:moveTo>
                <a:cubicBezTo>
                  <a:pt x="961733" y="446294"/>
                  <a:pt x="952404" y="455126"/>
                  <a:pt x="953150" y="457862"/>
                </a:cubicBezTo>
                <a:cubicBezTo>
                  <a:pt x="954767" y="464206"/>
                  <a:pt x="960738" y="472415"/>
                  <a:pt x="966211" y="473659"/>
                </a:cubicBezTo>
                <a:cubicBezTo>
                  <a:pt x="971062" y="474779"/>
                  <a:pt x="977779" y="467191"/>
                  <a:pt x="989222" y="459977"/>
                </a:cubicBezTo>
                <a:cubicBezTo>
                  <a:pt x="977903" y="452763"/>
                  <a:pt x="972181" y="446294"/>
                  <a:pt x="966335" y="446294"/>
                </a:cubicBezTo>
                <a:close/>
                <a:moveTo>
                  <a:pt x="1042583" y="459852"/>
                </a:moveTo>
                <a:cubicBezTo>
                  <a:pt x="1043578" y="465450"/>
                  <a:pt x="1051539" y="471793"/>
                  <a:pt x="1057758" y="473784"/>
                </a:cubicBezTo>
                <a:cubicBezTo>
                  <a:pt x="1060495" y="474654"/>
                  <a:pt x="1069699" y="465823"/>
                  <a:pt x="1069948" y="461096"/>
                </a:cubicBezTo>
                <a:cubicBezTo>
                  <a:pt x="1070197" y="455375"/>
                  <a:pt x="1064102" y="449280"/>
                  <a:pt x="1057634" y="437587"/>
                </a:cubicBezTo>
                <a:cubicBezTo>
                  <a:pt x="1049673" y="448658"/>
                  <a:pt x="1041713" y="455001"/>
                  <a:pt x="1042583" y="459852"/>
                </a:cubicBezTo>
                <a:close/>
                <a:moveTo>
                  <a:pt x="1145574" y="446294"/>
                </a:moveTo>
                <a:cubicBezTo>
                  <a:pt x="1140848" y="446294"/>
                  <a:pt x="1131519" y="455126"/>
                  <a:pt x="1132265" y="457862"/>
                </a:cubicBezTo>
                <a:cubicBezTo>
                  <a:pt x="1133882" y="464206"/>
                  <a:pt x="1139853" y="472415"/>
                  <a:pt x="1145326" y="473659"/>
                </a:cubicBezTo>
                <a:cubicBezTo>
                  <a:pt x="1150177" y="474779"/>
                  <a:pt x="1156894" y="467191"/>
                  <a:pt x="1168337" y="459977"/>
                </a:cubicBezTo>
                <a:cubicBezTo>
                  <a:pt x="1157018" y="452763"/>
                  <a:pt x="1151296" y="446294"/>
                  <a:pt x="1145450" y="446294"/>
                </a:cubicBezTo>
                <a:close/>
                <a:moveTo>
                  <a:pt x="1219708" y="461967"/>
                </a:moveTo>
                <a:cubicBezTo>
                  <a:pt x="1220206" y="466694"/>
                  <a:pt x="1230032" y="475027"/>
                  <a:pt x="1232644" y="473908"/>
                </a:cubicBezTo>
                <a:cubicBezTo>
                  <a:pt x="1238739" y="471420"/>
                  <a:pt x="1246202" y="464703"/>
                  <a:pt x="1246948" y="458982"/>
                </a:cubicBezTo>
                <a:cubicBezTo>
                  <a:pt x="1247446" y="454131"/>
                  <a:pt x="1239237" y="448285"/>
                  <a:pt x="1230654" y="437587"/>
                </a:cubicBezTo>
                <a:cubicBezTo>
                  <a:pt x="1224808" y="449653"/>
                  <a:pt x="1219211" y="456121"/>
                  <a:pt x="1219833" y="461843"/>
                </a:cubicBezTo>
                <a:close/>
                <a:moveTo>
                  <a:pt x="1321828" y="446419"/>
                </a:moveTo>
                <a:cubicBezTo>
                  <a:pt x="1317475" y="446294"/>
                  <a:pt x="1310136" y="453509"/>
                  <a:pt x="1308892" y="458609"/>
                </a:cubicBezTo>
                <a:cubicBezTo>
                  <a:pt x="1306653" y="467440"/>
                  <a:pt x="1312873" y="475027"/>
                  <a:pt x="1321828" y="474157"/>
                </a:cubicBezTo>
                <a:cubicBezTo>
                  <a:pt x="1328048" y="473535"/>
                  <a:pt x="1333769" y="466942"/>
                  <a:pt x="1344840" y="459604"/>
                </a:cubicBezTo>
                <a:cubicBezTo>
                  <a:pt x="1333769" y="452887"/>
                  <a:pt x="1327799" y="446543"/>
                  <a:pt x="1321704" y="446419"/>
                </a:cubicBezTo>
                <a:close/>
                <a:moveTo>
                  <a:pt x="1426188" y="460226"/>
                </a:moveTo>
                <a:cubicBezTo>
                  <a:pt x="1425815" y="455001"/>
                  <a:pt x="1417481" y="448285"/>
                  <a:pt x="1411386" y="446419"/>
                </a:cubicBezTo>
                <a:cubicBezTo>
                  <a:pt x="1408400" y="445548"/>
                  <a:pt x="1398947" y="453882"/>
                  <a:pt x="1398698" y="458360"/>
                </a:cubicBezTo>
                <a:cubicBezTo>
                  <a:pt x="1398450" y="464330"/>
                  <a:pt x="1404420" y="470550"/>
                  <a:pt x="1410515" y="482117"/>
                </a:cubicBezTo>
                <a:cubicBezTo>
                  <a:pt x="1418476" y="471545"/>
                  <a:pt x="1426437" y="465450"/>
                  <a:pt x="1426063" y="460226"/>
                </a:cubicBezTo>
                <a:close/>
                <a:moveTo>
                  <a:pt x="1511889" y="457862"/>
                </a:moveTo>
                <a:cubicBezTo>
                  <a:pt x="1511640" y="453509"/>
                  <a:pt x="1501814" y="445299"/>
                  <a:pt x="1498829" y="446294"/>
                </a:cubicBezTo>
                <a:cubicBezTo>
                  <a:pt x="1492858" y="448285"/>
                  <a:pt x="1484898" y="455250"/>
                  <a:pt x="1484524" y="460599"/>
                </a:cubicBezTo>
                <a:cubicBezTo>
                  <a:pt x="1484151" y="465823"/>
                  <a:pt x="1492236" y="471669"/>
                  <a:pt x="1500570" y="482117"/>
                </a:cubicBezTo>
                <a:cubicBezTo>
                  <a:pt x="1506416" y="470301"/>
                  <a:pt x="1512138" y="463957"/>
                  <a:pt x="1511765" y="457862"/>
                </a:cubicBezTo>
                <a:close/>
                <a:moveTo>
                  <a:pt x="1601695" y="459977"/>
                </a:moveTo>
                <a:cubicBezTo>
                  <a:pt x="1602068" y="455623"/>
                  <a:pt x="1595352" y="447911"/>
                  <a:pt x="1590252" y="446294"/>
                </a:cubicBezTo>
                <a:cubicBezTo>
                  <a:pt x="1581669" y="443558"/>
                  <a:pt x="1573460" y="449155"/>
                  <a:pt x="1573957" y="458235"/>
                </a:cubicBezTo>
                <a:cubicBezTo>
                  <a:pt x="1574206" y="464579"/>
                  <a:pt x="1580425" y="470550"/>
                  <a:pt x="1587018" y="482117"/>
                </a:cubicBezTo>
                <a:cubicBezTo>
                  <a:pt x="1594481" y="471420"/>
                  <a:pt x="1601073" y="465947"/>
                  <a:pt x="1601695" y="459977"/>
                </a:cubicBezTo>
                <a:close/>
                <a:moveTo>
                  <a:pt x="1675580" y="446543"/>
                </a:moveTo>
                <a:cubicBezTo>
                  <a:pt x="1670854" y="447041"/>
                  <a:pt x="1662520" y="456867"/>
                  <a:pt x="1663639" y="459479"/>
                </a:cubicBezTo>
                <a:cubicBezTo>
                  <a:pt x="1666127" y="465574"/>
                  <a:pt x="1672844" y="473162"/>
                  <a:pt x="1678565" y="473784"/>
                </a:cubicBezTo>
                <a:cubicBezTo>
                  <a:pt x="1683416" y="474281"/>
                  <a:pt x="1689263" y="466072"/>
                  <a:pt x="1699960" y="457489"/>
                </a:cubicBezTo>
                <a:cubicBezTo>
                  <a:pt x="1687770" y="451643"/>
                  <a:pt x="1681426" y="446046"/>
                  <a:pt x="1675580" y="446668"/>
                </a:cubicBezTo>
                <a:close/>
                <a:moveTo>
                  <a:pt x="1778447" y="460226"/>
                </a:moveTo>
                <a:cubicBezTo>
                  <a:pt x="1778074" y="454877"/>
                  <a:pt x="1769989" y="448160"/>
                  <a:pt x="1763894" y="446294"/>
                </a:cubicBezTo>
                <a:cubicBezTo>
                  <a:pt x="1760909" y="445299"/>
                  <a:pt x="1751331" y="453633"/>
                  <a:pt x="1751082" y="457987"/>
                </a:cubicBezTo>
                <a:cubicBezTo>
                  <a:pt x="1750833" y="463957"/>
                  <a:pt x="1756679" y="470301"/>
                  <a:pt x="1762774" y="481993"/>
                </a:cubicBezTo>
                <a:cubicBezTo>
                  <a:pt x="1770859" y="471420"/>
                  <a:pt x="1778944" y="465450"/>
                  <a:pt x="1778447" y="460226"/>
                </a:cubicBezTo>
                <a:close/>
                <a:moveTo>
                  <a:pt x="1852083" y="446419"/>
                </a:moveTo>
                <a:cubicBezTo>
                  <a:pt x="1847729" y="446668"/>
                  <a:pt x="1839520" y="456494"/>
                  <a:pt x="1840515" y="459355"/>
                </a:cubicBezTo>
                <a:cubicBezTo>
                  <a:pt x="1842505" y="465325"/>
                  <a:pt x="1849471" y="473286"/>
                  <a:pt x="1854819" y="473659"/>
                </a:cubicBezTo>
                <a:cubicBezTo>
                  <a:pt x="1860044" y="474032"/>
                  <a:pt x="1865890" y="465947"/>
                  <a:pt x="1876338" y="457614"/>
                </a:cubicBezTo>
                <a:cubicBezTo>
                  <a:pt x="1864522" y="451767"/>
                  <a:pt x="1858053" y="446046"/>
                  <a:pt x="1852083" y="446419"/>
                </a:cubicBezTo>
                <a:close/>
                <a:moveTo>
                  <a:pt x="1930321" y="461469"/>
                </a:moveTo>
                <a:cubicBezTo>
                  <a:pt x="1930694" y="466196"/>
                  <a:pt x="1940272" y="474779"/>
                  <a:pt x="1942884" y="473784"/>
                </a:cubicBezTo>
                <a:cubicBezTo>
                  <a:pt x="1948979" y="471545"/>
                  <a:pt x="1956691" y="464952"/>
                  <a:pt x="1957562" y="459355"/>
                </a:cubicBezTo>
                <a:cubicBezTo>
                  <a:pt x="1958184" y="454504"/>
                  <a:pt x="1950098" y="448409"/>
                  <a:pt x="1941765" y="437463"/>
                </a:cubicBezTo>
                <a:cubicBezTo>
                  <a:pt x="1935670" y="449404"/>
                  <a:pt x="1929824" y="455748"/>
                  <a:pt x="1930321" y="461469"/>
                </a:cubicBezTo>
                <a:close/>
                <a:moveTo>
                  <a:pt x="2032939" y="446170"/>
                </a:moveTo>
                <a:cubicBezTo>
                  <a:pt x="2028586" y="445921"/>
                  <a:pt x="2020998" y="452887"/>
                  <a:pt x="2019506" y="457862"/>
                </a:cubicBezTo>
                <a:cubicBezTo>
                  <a:pt x="2016894" y="466569"/>
                  <a:pt x="2022739" y="474530"/>
                  <a:pt x="2031820" y="473908"/>
                </a:cubicBezTo>
                <a:cubicBezTo>
                  <a:pt x="2038163" y="473410"/>
                  <a:pt x="2044009" y="467191"/>
                  <a:pt x="2055453" y="460226"/>
                </a:cubicBezTo>
                <a:cubicBezTo>
                  <a:pt x="2044631" y="453011"/>
                  <a:pt x="2038910" y="446543"/>
                  <a:pt x="2032939" y="446170"/>
                </a:cubicBezTo>
                <a:close/>
                <a:moveTo>
                  <a:pt x="2105580" y="459852"/>
                </a:moveTo>
                <a:cubicBezTo>
                  <a:pt x="2106575" y="465450"/>
                  <a:pt x="2114660" y="471669"/>
                  <a:pt x="2120880" y="473535"/>
                </a:cubicBezTo>
                <a:cubicBezTo>
                  <a:pt x="2123616" y="474406"/>
                  <a:pt x="2132821" y="465450"/>
                  <a:pt x="2132945" y="460723"/>
                </a:cubicBezTo>
                <a:cubicBezTo>
                  <a:pt x="2133194" y="455001"/>
                  <a:pt x="2126974" y="448907"/>
                  <a:pt x="2120382" y="437339"/>
                </a:cubicBezTo>
                <a:cubicBezTo>
                  <a:pt x="2112546" y="448533"/>
                  <a:pt x="2104710" y="454877"/>
                  <a:pt x="2105580" y="459728"/>
                </a:cubicBezTo>
                <a:close/>
                <a:moveTo>
                  <a:pt x="2222502" y="457614"/>
                </a:moveTo>
                <a:cubicBezTo>
                  <a:pt x="2222254" y="453260"/>
                  <a:pt x="2212427" y="445051"/>
                  <a:pt x="2209442" y="446046"/>
                </a:cubicBezTo>
                <a:cubicBezTo>
                  <a:pt x="2203472" y="448036"/>
                  <a:pt x="2195511" y="455001"/>
                  <a:pt x="2195138" y="460350"/>
                </a:cubicBezTo>
                <a:cubicBezTo>
                  <a:pt x="2194764" y="465574"/>
                  <a:pt x="2202850" y="471420"/>
                  <a:pt x="2211183" y="481869"/>
                </a:cubicBezTo>
                <a:cubicBezTo>
                  <a:pt x="2217029" y="470052"/>
                  <a:pt x="2222751" y="463708"/>
                  <a:pt x="2222378" y="457614"/>
                </a:cubicBezTo>
                <a:close/>
                <a:moveTo>
                  <a:pt x="2296512" y="446419"/>
                </a:moveTo>
                <a:cubicBezTo>
                  <a:pt x="2291785" y="447041"/>
                  <a:pt x="2283575" y="456867"/>
                  <a:pt x="2284571" y="459355"/>
                </a:cubicBezTo>
                <a:cubicBezTo>
                  <a:pt x="2287058" y="465450"/>
                  <a:pt x="2293775" y="472913"/>
                  <a:pt x="2299497" y="473535"/>
                </a:cubicBezTo>
                <a:cubicBezTo>
                  <a:pt x="2304348" y="474032"/>
                  <a:pt x="2310194" y="465823"/>
                  <a:pt x="2320891" y="457116"/>
                </a:cubicBezTo>
                <a:cubicBezTo>
                  <a:pt x="2308701" y="451394"/>
                  <a:pt x="2302233" y="445673"/>
                  <a:pt x="2296512" y="446419"/>
                </a:cubicBezTo>
                <a:close/>
                <a:moveTo>
                  <a:pt x="2399503" y="459977"/>
                </a:moveTo>
                <a:cubicBezTo>
                  <a:pt x="2399130" y="454753"/>
                  <a:pt x="2390796" y="448036"/>
                  <a:pt x="2384701" y="446170"/>
                </a:cubicBezTo>
                <a:cubicBezTo>
                  <a:pt x="2381715" y="445299"/>
                  <a:pt x="2372262" y="453633"/>
                  <a:pt x="2372013" y="458111"/>
                </a:cubicBezTo>
                <a:cubicBezTo>
                  <a:pt x="2371765" y="464082"/>
                  <a:pt x="2377735" y="470301"/>
                  <a:pt x="2383830" y="481869"/>
                </a:cubicBezTo>
                <a:cubicBezTo>
                  <a:pt x="2391791" y="471296"/>
                  <a:pt x="2399752" y="465201"/>
                  <a:pt x="2399378" y="459977"/>
                </a:cubicBezTo>
                <a:close/>
                <a:moveTo>
                  <a:pt x="2474010" y="446170"/>
                </a:moveTo>
                <a:cubicBezTo>
                  <a:pt x="2469656" y="446170"/>
                  <a:pt x="2462566" y="453509"/>
                  <a:pt x="2461322" y="458733"/>
                </a:cubicBezTo>
                <a:cubicBezTo>
                  <a:pt x="2459208" y="467689"/>
                  <a:pt x="2465800" y="475027"/>
                  <a:pt x="2474631" y="473908"/>
                </a:cubicBezTo>
                <a:cubicBezTo>
                  <a:pt x="2480851" y="473162"/>
                  <a:pt x="2486324" y="466445"/>
                  <a:pt x="2497270" y="458857"/>
                </a:cubicBezTo>
                <a:cubicBezTo>
                  <a:pt x="2485950" y="452265"/>
                  <a:pt x="2479855" y="446170"/>
                  <a:pt x="2473885" y="446170"/>
                </a:cubicBezTo>
                <a:close/>
                <a:moveTo>
                  <a:pt x="2562696" y="446170"/>
                </a:moveTo>
                <a:cubicBezTo>
                  <a:pt x="2558343" y="446419"/>
                  <a:pt x="2550133" y="456245"/>
                  <a:pt x="2551128" y="459106"/>
                </a:cubicBezTo>
                <a:cubicBezTo>
                  <a:pt x="2553119" y="465077"/>
                  <a:pt x="2560084" y="473037"/>
                  <a:pt x="2565433" y="473410"/>
                </a:cubicBezTo>
                <a:cubicBezTo>
                  <a:pt x="2570657" y="473784"/>
                  <a:pt x="2576503" y="465699"/>
                  <a:pt x="2586951" y="457365"/>
                </a:cubicBezTo>
                <a:cubicBezTo>
                  <a:pt x="2575135" y="451519"/>
                  <a:pt x="2568667" y="445797"/>
                  <a:pt x="2562696" y="446170"/>
                </a:cubicBezTo>
                <a:close/>
                <a:moveTo>
                  <a:pt x="2637079" y="459728"/>
                </a:moveTo>
                <a:cubicBezTo>
                  <a:pt x="2638074" y="465325"/>
                  <a:pt x="2646159" y="471545"/>
                  <a:pt x="2652378" y="473410"/>
                </a:cubicBezTo>
                <a:cubicBezTo>
                  <a:pt x="2655114" y="474281"/>
                  <a:pt x="2664319" y="465325"/>
                  <a:pt x="2664443" y="460599"/>
                </a:cubicBezTo>
                <a:cubicBezTo>
                  <a:pt x="2664692" y="454877"/>
                  <a:pt x="2658473" y="448782"/>
                  <a:pt x="2651880" y="437214"/>
                </a:cubicBezTo>
                <a:cubicBezTo>
                  <a:pt x="2644044" y="448409"/>
                  <a:pt x="2636208" y="454753"/>
                  <a:pt x="2637079" y="459604"/>
                </a:cubicBezTo>
                <a:close/>
                <a:moveTo>
                  <a:pt x="2726636" y="459852"/>
                </a:moveTo>
                <a:cubicBezTo>
                  <a:pt x="2727755" y="465450"/>
                  <a:pt x="2735841" y="471545"/>
                  <a:pt x="2742060" y="473410"/>
                </a:cubicBezTo>
                <a:cubicBezTo>
                  <a:pt x="2744796" y="474281"/>
                  <a:pt x="2753876" y="465201"/>
                  <a:pt x="2754001" y="460474"/>
                </a:cubicBezTo>
                <a:cubicBezTo>
                  <a:pt x="2754125" y="454628"/>
                  <a:pt x="2747906" y="448782"/>
                  <a:pt x="2741065" y="437214"/>
                </a:cubicBezTo>
                <a:cubicBezTo>
                  <a:pt x="2733353" y="448533"/>
                  <a:pt x="2725641" y="455001"/>
                  <a:pt x="2726512" y="459852"/>
                </a:cubicBezTo>
                <a:close/>
                <a:moveTo>
                  <a:pt x="2843434" y="457116"/>
                </a:moveTo>
                <a:cubicBezTo>
                  <a:pt x="2843061" y="452763"/>
                  <a:pt x="2833110" y="444802"/>
                  <a:pt x="2830125" y="445921"/>
                </a:cubicBezTo>
                <a:cubicBezTo>
                  <a:pt x="2824154" y="448036"/>
                  <a:pt x="2816442" y="455126"/>
                  <a:pt x="2816193" y="460474"/>
                </a:cubicBezTo>
                <a:cubicBezTo>
                  <a:pt x="2815945" y="465699"/>
                  <a:pt x="2824154" y="471296"/>
                  <a:pt x="2832736" y="481620"/>
                </a:cubicBezTo>
                <a:cubicBezTo>
                  <a:pt x="2838334" y="469679"/>
                  <a:pt x="2843931" y="463087"/>
                  <a:pt x="2843434" y="457116"/>
                </a:cubicBezTo>
                <a:close/>
                <a:moveTo>
                  <a:pt x="2919433" y="445921"/>
                </a:moveTo>
                <a:cubicBezTo>
                  <a:pt x="2914707" y="445797"/>
                  <a:pt x="2905253" y="454379"/>
                  <a:pt x="2905875" y="457240"/>
                </a:cubicBezTo>
                <a:cubicBezTo>
                  <a:pt x="2907368" y="463584"/>
                  <a:pt x="2913090" y="471918"/>
                  <a:pt x="2918563" y="473286"/>
                </a:cubicBezTo>
                <a:cubicBezTo>
                  <a:pt x="2923289" y="474530"/>
                  <a:pt x="2930255" y="467191"/>
                  <a:pt x="2941947" y="460226"/>
                </a:cubicBezTo>
                <a:cubicBezTo>
                  <a:pt x="2930752" y="452638"/>
                  <a:pt x="2925155" y="446046"/>
                  <a:pt x="2919433" y="445921"/>
                </a:cubicBezTo>
                <a:close/>
                <a:moveTo>
                  <a:pt x="2993194" y="461221"/>
                </a:moveTo>
                <a:cubicBezTo>
                  <a:pt x="2993567" y="465947"/>
                  <a:pt x="3003144" y="474530"/>
                  <a:pt x="3005756" y="473535"/>
                </a:cubicBezTo>
                <a:cubicBezTo>
                  <a:pt x="3011852" y="471296"/>
                  <a:pt x="3019563" y="464703"/>
                  <a:pt x="3020434" y="459106"/>
                </a:cubicBezTo>
                <a:cubicBezTo>
                  <a:pt x="3021056" y="454255"/>
                  <a:pt x="3012971" y="448160"/>
                  <a:pt x="3004637" y="437214"/>
                </a:cubicBezTo>
                <a:cubicBezTo>
                  <a:pt x="2998542" y="449155"/>
                  <a:pt x="2992696" y="455499"/>
                  <a:pt x="2993194" y="461221"/>
                </a:cubicBezTo>
                <a:close/>
                <a:moveTo>
                  <a:pt x="3095812" y="445921"/>
                </a:moveTo>
                <a:cubicBezTo>
                  <a:pt x="3091458" y="445673"/>
                  <a:pt x="3083870" y="452638"/>
                  <a:pt x="3082378" y="457614"/>
                </a:cubicBezTo>
                <a:cubicBezTo>
                  <a:pt x="3079766" y="466320"/>
                  <a:pt x="3085612" y="474281"/>
                  <a:pt x="3094692" y="473659"/>
                </a:cubicBezTo>
                <a:cubicBezTo>
                  <a:pt x="3101036" y="473162"/>
                  <a:pt x="3106882" y="466942"/>
                  <a:pt x="3118325" y="459977"/>
                </a:cubicBezTo>
                <a:cubicBezTo>
                  <a:pt x="3107379" y="452763"/>
                  <a:pt x="3101782" y="446294"/>
                  <a:pt x="3095812" y="445921"/>
                </a:cubicBezTo>
                <a:close/>
                <a:moveTo>
                  <a:pt x="12151683" y="459604"/>
                </a:moveTo>
                <a:cubicBezTo>
                  <a:pt x="12152056" y="455126"/>
                  <a:pt x="12145339" y="447538"/>
                  <a:pt x="12140240" y="445921"/>
                </a:cubicBezTo>
                <a:cubicBezTo>
                  <a:pt x="12131657" y="443185"/>
                  <a:pt x="12123447" y="448782"/>
                  <a:pt x="12123945" y="457862"/>
                </a:cubicBezTo>
                <a:cubicBezTo>
                  <a:pt x="12124193" y="464206"/>
                  <a:pt x="12130413" y="470176"/>
                  <a:pt x="12137005" y="481744"/>
                </a:cubicBezTo>
                <a:cubicBezTo>
                  <a:pt x="12144593" y="471047"/>
                  <a:pt x="12151186" y="465574"/>
                  <a:pt x="12151683" y="459604"/>
                </a:cubicBezTo>
                <a:close/>
                <a:moveTo>
                  <a:pt x="3185618" y="473535"/>
                </a:moveTo>
                <a:cubicBezTo>
                  <a:pt x="3191215" y="472540"/>
                  <a:pt x="3197559" y="464579"/>
                  <a:pt x="3199549" y="458360"/>
                </a:cubicBezTo>
                <a:cubicBezTo>
                  <a:pt x="3200419" y="455623"/>
                  <a:pt x="3191588" y="446419"/>
                  <a:pt x="3186861" y="446170"/>
                </a:cubicBezTo>
                <a:cubicBezTo>
                  <a:pt x="3181140" y="445921"/>
                  <a:pt x="3175045" y="451892"/>
                  <a:pt x="3163353" y="458484"/>
                </a:cubicBezTo>
                <a:cubicBezTo>
                  <a:pt x="3174423" y="466445"/>
                  <a:pt x="3180767" y="474406"/>
                  <a:pt x="3185618" y="473535"/>
                </a:cubicBezTo>
                <a:close/>
                <a:moveTo>
                  <a:pt x="12047697" y="446046"/>
                </a:moveTo>
                <a:cubicBezTo>
                  <a:pt x="12042970" y="446046"/>
                  <a:pt x="12033890" y="455126"/>
                  <a:pt x="12034637" y="457862"/>
                </a:cubicBezTo>
                <a:cubicBezTo>
                  <a:pt x="12036377" y="464082"/>
                  <a:pt x="12042472" y="472291"/>
                  <a:pt x="12048070" y="473410"/>
                </a:cubicBezTo>
                <a:cubicBezTo>
                  <a:pt x="12052921" y="474406"/>
                  <a:pt x="12059514" y="466694"/>
                  <a:pt x="12070832" y="459230"/>
                </a:cubicBezTo>
                <a:cubicBezTo>
                  <a:pt x="12059389" y="452265"/>
                  <a:pt x="12053543" y="445921"/>
                  <a:pt x="12047697" y="446046"/>
                </a:cubicBezTo>
                <a:close/>
                <a:moveTo>
                  <a:pt x="3257886" y="459604"/>
                </a:moveTo>
                <a:cubicBezTo>
                  <a:pt x="3258881" y="465201"/>
                  <a:pt x="3266841" y="471545"/>
                  <a:pt x="3273061" y="473535"/>
                </a:cubicBezTo>
                <a:cubicBezTo>
                  <a:pt x="3275797" y="474406"/>
                  <a:pt x="3285002" y="465574"/>
                  <a:pt x="3285250" y="460848"/>
                </a:cubicBezTo>
                <a:cubicBezTo>
                  <a:pt x="3285499" y="455126"/>
                  <a:pt x="3279404" y="449031"/>
                  <a:pt x="3272936" y="437339"/>
                </a:cubicBezTo>
                <a:cubicBezTo>
                  <a:pt x="3264975" y="448409"/>
                  <a:pt x="3257015" y="454753"/>
                  <a:pt x="3257886" y="459604"/>
                </a:cubicBezTo>
                <a:close/>
                <a:moveTo>
                  <a:pt x="11959881" y="446294"/>
                </a:moveTo>
                <a:cubicBezTo>
                  <a:pt x="11955527" y="446668"/>
                  <a:pt x="11947567" y="456618"/>
                  <a:pt x="11948686" y="459604"/>
                </a:cubicBezTo>
                <a:cubicBezTo>
                  <a:pt x="11950800" y="465574"/>
                  <a:pt x="11958015" y="473286"/>
                  <a:pt x="11963239" y="473535"/>
                </a:cubicBezTo>
                <a:cubicBezTo>
                  <a:pt x="11968464" y="473784"/>
                  <a:pt x="11974060" y="465574"/>
                  <a:pt x="11984384" y="456992"/>
                </a:cubicBezTo>
                <a:cubicBezTo>
                  <a:pt x="11972444" y="451394"/>
                  <a:pt x="11965851" y="445797"/>
                  <a:pt x="11959881" y="446294"/>
                </a:cubicBezTo>
                <a:close/>
                <a:moveTo>
                  <a:pt x="3359757" y="446294"/>
                </a:moveTo>
                <a:cubicBezTo>
                  <a:pt x="3355031" y="446668"/>
                  <a:pt x="3346448" y="456245"/>
                  <a:pt x="3347443" y="458857"/>
                </a:cubicBezTo>
                <a:cubicBezTo>
                  <a:pt x="3349806" y="464952"/>
                  <a:pt x="3356275" y="472664"/>
                  <a:pt x="3361872" y="473535"/>
                </a:cubicBezTo>
                <a:cubicBezTo>
                  <a:pt x="3366723" y="474157"/>
                  <a:pt x="3372818" y="466072"/>
                  <a:pt x="3383764" y="457738"/>
                </a:cubicBezTo>
                <a:cubicBezTo>
                  <a:pt x="3371823" y="451643"/>
                  <a:pt x="3365479" y="445797"/>
                  <a:pt x="3359757" y="446294"/>
                </a:cubicBezTo>
                <a:close/>
                <a:moveTo>
                  <a:pt x="11872811" y="446046"/>
                </a:moveTo>
                <a:cubicBezTo>
                  <a:pt x="11868457" y="445673"/>
                  <a:pt x="11860745" y="452389"/>
                  <a:pt x="11859004" y="457489"/>
                </a:cubicBezTo>
                <a:cubicBezTo>
                  <a:pt x="11856268" y="466072"/>
                  <a:pt x="11861865" y="474281"/>
                  <a:pt x="11870945" y="473784"/>
                </a:cubicBezTo>
                <a:cubicBezTo>
                  <a:pt x="11877289" y="473535"/>
                  <a:pt x="11883259" y="467316"/>
                  <a:pt x="11894951" y="460723"/>
                </a:cubicBezTo>
                <a:cubicBezTo>
                  <a:pt x="11884254" y="453260"/>
                  <a:pt x="11878781" y="446668"/>
                  <a:pt x="11872687" y="446046"/>
                </a:cubicBezTo>
                <a:close/>
                <a:moveTo>
                  <a:pt x="3450807" y="446046"/>
                </a:moveTo>
                <a:cubicBezTo>
                  <a:pt x="3446080" y="445921"/>
                  <a:pt x="3436627" y="454504"/>
                  <a:pt x="3437249" y="457365"/>
                </a:cubicBezTo>
                <a:cubicBezTo>
                  <a:pt x="3438618" y="463708"/>
                  <a:pt x="3444464" y="472042"/>
                  <a:pt x="3449937" y="473410"/>
                </a:cubicBezTo>
                <a:cubicBezTo>
                  <a:pt x="3454663" y="474654"/>
                  <a:pt x="3461629" y="467316"/>
                  <a:pt x="3473321" y="460350"/>
                </a:cubicBezTo>
                <a:cubicBezTo>
                  <a:pt x="3462126" y="452763"/>
                  <a:pt x="3456529" y="446170"/>
                  <a:pt x="3450807" y="446046"/>
                </a:cubicBezTo>
                <a:close/>
                <a:moveTo>
                  <a:pt x="11797060" y="460226"/>
                </a:moveTo>
                <a:cubicBezTo>
                  <a:pt x="11796687" y="454877"/>
                  <a:pt x="11788727" y="448036"/>
                  <a:pt x="11782756" y="446046"/>
                </a:cubicBezTo>
                <a:cubicBezTo>
                  <a:pt x="11779770" y="445051"/>
                  <a:pt x="11770069" y="453260"/>
                  <a:pt x="11769820" y="457614"/>
                </a:cubicBezTo>
                <a:cubicBezTo>
                  <a:pt x="11769447" y="463584"/>
                  <a:pt x="11775168" y="470052"/>
                  <a:pt x="11781139" y="481744"/>
                </a:cubicBezTo>
                <a:cubicBezTo>
                  <a:pt x="11789348" y="471296"/>
                  <a:pt x="11797434" y="465450"/>
                  <a:pt x="11797060" y="460226"/>
                </a:cubicBezTo>
                <a:close/>
                <a:moveTo>
                  <a:pt x="3536757" y="446170"/>
                </a:moveTo>
                <a:cubicBezTo>
                  <a:pt x="3532404" y="446170"/>
                  <a:pt x="3525314" y="453509"/>
                  <a:pt x="3524070" y="458733"/>
                </a:cubicBezTo>
                <a:cubicBezTo>
                  <a:pt x="3521955" y="467689"/>
                  <a:pt x="3528548" y="475027"/>
                  <a:pt x="3537379" y="473908"/>
                </a:cubicBezTo>
                <a:cubicBezTo>
                  <a:pt x="3543599" y="473162"/>
                  <a:pt x="3549072" y="466445"/>
                  <a:pt x="3560017" y="458857"/>
                </a:cubicBezTo>
                <a:cubicBezTo>
                  <a:pt x="3548698" y="452265"/>
                  <a:pt x="3542603" y="446170"/>
                  <a:pt x="3536633" y="446170"/>
                </a:cubicBezTo>
                <a:close/>
                <a:moveTo>
                  <a:pt x="11709618" y="457614"/>
                </a:moveTo>
                <a:cubicBezTo>
                  <a:pt x="11709369" y="453260"/>
                  <a:pt x="11699543" y="445051"/>
                  <a:pt x="11696557" y="446046"/>
                </a:cubicBezTo>
                <a:cubicBezTo>
                  <a:pt x="11690586" y="448036"/>
                  <a:pt x="11682626" y="455001"/>
                  <a:pt x="11682253" y="460350"/>
                </a:cubicBezTo>
                <a:cubicBezTo>
                  <a:pt x="11681879" y="465574"/>
                  <a:pt x="11689965" y="471420"/>
                  <a:pt x="11698298" y="481869"/>
                </a:cubicBezTo>
                <a:cubicBezTo>
                  <a:pt x="11704145" y="470052"/>
                  <a:pt x="11709866" y="463708"/>
                  <a:pt x="11709493" y="457614"/>
                </a:cubicBezTo>
                <a:close/>
                <a:moveTo>
                  <a:pt x="3614001" y="461345"/>
                </a:moveTo>
                <a:cubicBezTo>
                  <a:pt x="3614374" y="466072"/>
                  <a:pt x="3623952" y="474654"/>
                  <a:pt x="3626564" y="473659"/>
                </a:cubicBezTo>
                <a:cubicBezTo>
                  <a:pt x="3632658" y="471420"/>
                  <a:pt x="3640371" y="464828"/>
                  <a:pt x="3641241" y="459230"/>
                </a:cubicBezTo>
                <a:cubicBezTo>
                  <a:pt x="3641863" y="454379"/>
                  <a:pt x="3633778" y="448285"/>
                  <a:pt x="3625444" y="437339"/>
                </a:cubicBezTo>
                <a:cubicBezTo>
                  <a:pt x="3619349" y="449280"/>
                  <a:pt x="3613503" y="455623"/>
                  <a:pt x="3614001" y="461345"/>
                </a:cubicBezTo>
                <a:close/>
                <a:moveTo>
                  <a:pt x="11605880" y="446170"/>
                </a:moveTo>
                <a:cubicBezTo>
                  <a:pt x="11601153" y="446170"/>
                  <a:pt x="11592074" y="455250"/>
                  <a:pt x="11592820" y="457987"/>
                </a:cubicBezTo>
                <a:cubicBezTo>
                  <a:pt x="11594561" y="464206"/>
                  <a:pt x="11600656" y="472415"/>
                  <a:pt x="11606254" y="473535"/>
                </a:cubicBezTo>
                <a:cubicBezTo>
                  <a:pt x="11611104" y="474530"/>
                  <a:pt x="11617697" y="466818"/>
                  <a:pt x="11629016" y="459355"/>
                </a:cubicBezTo>
                <a:cubicBezTo>
                  <a:pt x="11617572" y="452389"/>
                  <a:pt x="11611727" y="446170"/>
                  <a:pt x="11605880" y="446170"/>
                </a:cubicBezTo>
                <a:close/>
                <a:moveTo>
                  <a:pt x="3716992" y="473659"/>
                </a:moveTo>
                <a:cubicBezTo>
                  <a:pt x="3722589" y="472664"/>
                  <a:pt x="3728933" y="464703"/>
                  <a:pt x="3730923" y="458484"/>
                </a:cubicBezTo>
                <a:cubicBezTo>
                  <a:pt x="3731793" y="455748"/>
                  <a:pt x="3722962" y="446543"/>
                  <a:pt x="3718235" y="446294"/>
                </a:cubicBezTo>
                <a:cubicBezTo>
                  <a:pt x="3712514" y="446046"/>
                  <a:pt x="3706419" y="452016"/>
                  <a:pt x="3694727" y="458609"/>
                </a:cubicBezTo>
                <a:cubicBezTo>
                  <a:pt x="3705797" y="466569"/>
                  <a:pt x="3712141" y="474530"/>
                  <a:pt x="3716992" y="473659"/>
                </a:cubicBezTo>
                <a:close/>
                <a:moveTo>
                  <a:pt x="11503262" y="459852"/>
                </a:moveTo>
                <a:cubicBezTo>
                  <a:pt x="11504258" y="465450"/>
                  <a:pt x="11512342" y="471669"/>
                  <a:pt x="11518561" y="473535"/>
                </a:cubicBezTo>
                <a:cubicBezTo>
                  <a:pt x="11521298" y="474406"/>
                  <a:pt x="11530503" y="465450"/>
                  <a:pt x="11530627" y="460723"/>
                </a:cubicBezTo>
                <a:cubicBezTo>
                  <a:pt x="11530876" y="455001"/>
                  <a:pt x="11524657" y="448907"/>
                  <a:pt x="11518064" y="437339"/>
                </a:cubicBezTo>
                <a:cubicBezTo>
                  <a:pt x="11510228" y="448533"/>
                  <a:pt x="11502391" y="454877"/>
                  <a:pt x="11503262" y="459728"/>
                </a:cubicBezTo>
                <a:close/>
                <a:moveTo>
                  <a:pt x="9819832" y="461096"/>
                </a:moveTo>
                <a:cubicBezTo>
                  <a:pt x="9821325" y="466569"/>
                  <a:pt x="9829783" y="472167"/>
                  <a:pt x="9836127" y="473410"/>
                </a:cubicBezTo>
                <a:cubicBezTo>
                  <a:pt x="9838987" y="474032"/>
                  <a:pt x="9847321" y="464330"/>
                  <a:pt x="9847072" y="459604"/>
                </a:cubicBezTo>
                <a:cubicBezTo>
                  <a:pt x="9846823" y="453882"/>
                  <a:pt x="9840106" y="448409"/>
                  <a:pt x="9832271" y="437339"/>
                </a:cubicBezTo>
                <a:cubicBezTo>
                  <a:pt x="9825553" y="449280"/>
                  <a:pt x="9818463" y="456370"/>
                  <a:pt x="9819832" y="461096"/>
                </a:cubicBezTo>
                <a:close/>
                <a:moveTo>
                  <a:pt x="3805927" y="446170"/>
                </a:moveTo>
                <a:cubicBezTo>
                  <a:pt x="3801574" y="446046"/>
                  <a:pt x="3794235" y="453260"/>
                  <a:pt x="3792991" y="458360"/>
                </a:cubicBezTo>
                <a:cubicBezTo>
                  <a:pt x="3790752" y="467191"/>
                  <a:pt x="3796972" y="474903"/>
                  <a:pt x="3805927" y="473908"/>
                </a:cubicBezTo>
                <a:cubicBezTo>
                  <a:pt x="3812147" y="473286"/>
                  <a:pt x="3817868" y="466694"/>
                  <a:pt x="3829063" y="459479"/>
                </a:cubicBezTo>
                <a:cubicBezTo>
                  <a:pt x="3817868" y="452638"/>
                  <a:pt x="3812022" y="446419"/>
                  <a:pt x="3806051" y="446170"/>
                </a:cubicBezTo>
                <a:close/>
                <a:moveTo>
                  <a:pt x="9730275" y="458733"/>
                </a:moveTo>
                <a:cubicBezTo>
                  <a:pt x="9730772" y="464455"/>
                  <a:pt x="9738235" y="471171"/>
                  <a:pt x="9744330" y="473908"/>
                </a:cubicBezTo>
                <a:cubicBezTo>
                  <a:pt x="9746817" y="475027"/>
                  <a:pt x="9756769" y="466818"/>
                  <a:pt x="9757390" y="462091"/>
                </a:cubicBezTo>
                <a:cubicBezTo>
                  <a:pt x="9758137" y="456370"/>
                  <a:pt x="9752539" y="449777"/>
                  <a:pt x="9746942" y="437587"/>
                </a:cubicBezTo>
                <a:cubicBezTo>
                  <a:pt x="9738111" y="448160"/>
                  <a:pt x="9729776" y="453882"/>
                  <a:pt x="9730275" y="458733"/>
                </a:cubicBezTo>
                <a:close/>
                <a:moveTo>
                  <a:pt x="9655892" y="446419"/>
                </a:moveTo>
                <a:cubicBezTo>
                  <a:pt x="9651538" y="446668"/>
                  <a:pt x="9643205" y="456245"/>
                  <a:pt x="9644199" y="459230"/>
                </a:cubicBezTo>
                <a:cubicBezTo>
                  <a:pt x="9646190" y="465325"/>
                  <a:pt x="9653031" y="473286"/>
                  <a:pt x="9658255" y="473659"/>
                </a:cubicBezTo>
                <a:cubicBezTo>
                  <a:pt x="9663480" y="474032"/>
                  <a:pt x="9669325" y="465947"/>
                  <a:pt x="9679899" y="457738"/>
                </a:cubicBezTo>
                <a:cubicBezTo>
                  <a:pt x="9668082" y="451767"/>
                  <a:pt x="9661738" y="446046"/>
                  <a:pt x="9655768" y="446294"/>
                </a:cubicBezTo>
                <a:close/>
                <a:moveTo>
                  <a:pt x="9554891" y="461594"/>
                </a:moveTo>
                <a:cubicBezTo>
                  <a:pt x="9555264" y="466320"/>
                  <a:pt x="9564842" y="474903"/>
                  <a:pt x="9567454" y="473908"/>
                </a:cubicBezTo>
                <a:cubicBezTo>
                  <a:pt x="9573549" y="471669"/>
                  <a:pt x="9581260" y="465077"/>
                  <a:pt x="9582131" y="459479"/>
                </a:cubicBezTo>
                <a:cubicBezTo>
                  <a:pt x="9582753" y="454628"/>
                  <a:pt x="9574668" y="448533"/>
                  <a:pt x="9566335" y="437587"/>
                </a:cubicBezTo>
                <a:cubicBezTo>
                  <a:pt x="9560239" y="449528"/>
                  <a:pt x="9554394" y="455872"/>
                  <a:pt x="9554891" y="461594"/>
                </a:cubicBezTo>
                <a:close/>
                <a:moveTo>
                  <a:pt x="9465085" y="460101"/>
                </a:moveTo>
                <a:cubicBezTo>
                  <a:pt x="9464960" y="464828"/>
                  <a:pt x="9473543" y="474281"/>
                  <a:pt x="9476404" y="473659"/>
                </a:cubicBezTo>
                <a:cubicBezTo>
                  <a:pt x="9482747" y="472291"/>
                  <a:pt x="9491081" y="466445"/>
                  <a:pt x="9492450" y="460972"/>
                </a:cubicBezTo>
                <a:cubicBezTo>
                  <a:pt x="9493693" y="456245"/>
                  <a:pt x="9486354" y="449280"/>
                  <a:pt x="9479389" y="437587"/>
                </a:cubicBezTo>
                <a:cubicBezTo>
                  <a:pt x="9471801" y="448658"/>
                  <a:pt x="9465209" y="454255"/>
                  <a:pt x="9465085" y="460101"/>
                </a:cubicBezTo>
                <a:close/>
                <a:moveTo>
                  <a:pt x="9378015" y="458857"/>
                </a:moveTo>
                <a:cubicBezTo>
                  <a:pt x="9378513" y="464579"/>
                  <a:pt x="9385976" y="471296"/>
                  <a:pt x="9392071" y="474032"/>
                </a:cubicBezTo>
                <a:cubicBezTo>
                  <a:pt x="9394559" y="475152"/>
                  <a:pt x="9404509" y="466942"/>
                  <a:pt x="9405131" y="462216"/>
                </a:cubicBezTo>
                <a:cubicBezTo>
                  <a:pt x="9405877" y="456494"/>
                  <a:pt x="9400280" y="449902"/>
                  <a:pt x="9394682" y="437712"/>
                </a:cubicBezTo>
                <a:cubicBezTo>
                  <a:pt x="9385852" y="448285"/>
                  <a:pt x="9377517" y="454006"/>
                  <a:pt x="9378015" y="458857"/>
                </a:cubicBezTo>
                <a:close/>
                <a:moveTo>
                  <a:pt x="11445050" y="460101"/>
                </a:moveTo>
                <a:cubicBezTo>
                  <a:pt x="11444553" y="454877"/>
                  <a:pt x="11436343" y="448160"/>
                  <a:pt x="11430248" y="446294"/>
                </a:cubicBezTo>
                <a:cubicBezTo>
                  <a:pt x="11427263" y="445424"/>
                  <a:pt x="11417810" y="453758"/>
                  <a:pt x="11417561" y="458235"/>
                </a:cubicBezTo>
                <a:cubicBezTo>
                  <a:pt x="11417312" y="464206"/>
                  <a:pt x="11423283" y="470425"/>
                  <a:pt x="11429377" y="481993"/>
                </a:cubicBezTo>
                <a:cubicBezTo>
                  <a:pt x="11437338" y="471296"/>
                  <a:pt x="11445299" y="465325"/>
                  <a:pt x="11444925" y="460101"/>
                </a:cubicBezTo>
                <a:close/>
                <a:moveTo>
                  <a:pt x="9302513" y="446294"/>
                </a:moveTo>
                <a:cubicBezTo>
                  <a:pt x="9297787" y="446046"/>
                  <a:pt x="9288085" y="454379"/>
                  <a:pt x="9288582" y="457240"/>
                </a:cubicBezTo>
                <a:cubicBezTo>
                  <a:pt x="9289826" y="463584"/>
                  <a:pt x="9295299" y="472042"/>
                  <a:pt x="9300896" y="473659"/>
                </a:cubicBezTo>
                <a:cubicBezTo>
                  <a:pt x="9305623" y="475027"/>
                  <a:pt x="9312713" y="467938"/>
                  <a:pt x="9324653" y="461345"/>
                </a:cubicBezTo>
                <a:cubicBezTo>
                  <a:pt x="9313584" y="453509"/>
                  <a:pt x="9308235" y="446792"/>
                  <a:pt x="9302513" y="446419"/>
                </a:cubicBezTo>
                <a:close/>
                <a:moveTo>
                  <a:pt x="9211090" y="446543"/>
                </a:moveTo>
                <a:cubicBezTo>
                  <a:pt x="9206364" y="446916"/>
                  <a:pt x="9197781" y="456494"/>
                  <a:pt x="9198776" y="459106"/>
                </a:cubicBezTo>
                <a:cubicBezTo>
                  <a:pt x="9201139" y="465201"/>
                  <a:pt x="9207607" y="472913"/>
                  <a:pt x="9213205" y="473784"/>
                </a:cubicBezTo>
                <a:cubicBezTo>
                  <a:pt x="9218056" y="474406"/>
                  <a:pt x="9224151" y="466320"/>
                  <a:pt x="9235097" y="457987"/>
                </a:cubicBezTo>
                <a:cubicBezTo>
                  <a:pt x="9223155" y="451892"/>
                  <a:pt x="9216812" y="446046"/>
                  <a:pt x="9211090" y="446543"/>
                </a:cubicBezTo>
                <a:close/>
                <a:moveTo>
                  <a:pt x="9122776" y="446294"/>
                </a:moveTo>
                <a:cubicBezTo>
                  <a:pt x="9118050" y="446294"/>
                  <a:pt x="9108721" y="455126"/>
                  <a:pt x="9109467" y="457862"/>
                </a:cubicBezTo>
                <a:cubicBezTo>
                  <a:pt x="9111084" y="464206"/>
                  <a:pt x="9117055" y="472415"/>
                  <a:pt x="9122527" y="473659"/>
                </a:cubicBezTo>
                <a:cubicBezTo>
                  <a:pt x="9127379" y="474779"/>
                  <a:pt x="9134096" y="467191"/>
                  <a:pt x="9145539" y="459977"/>
                </a:cubicBezTo>
                <a:cubicBezTo>
                  <a:pt x="9134220" y="452763"/>
                  <a:pt x="9128498" y="446294"/>
                  <a:pt x="9122652" y="446294"/>
                </a:cubicBezTo>
                <a:close/>
                <a:moveTo>
                  <a:pt x="9051255" y="458609"/>
                </a:moveTo>
                <a:cubicBezTo>
                  <a:pt x="9052001" y="449528"/>
                  <a:pt x="9043917" y="443682"/>
                  <a:pt x="9035334" y="446170"/>
                </a:cubicBezTo>
                <a:cubicBezTo>
                  <a:pt x="9030234" y="447663"/>
                  <a:pt x="9023268" y="455126"/>
                  <a:pt x="9023517" y="459604"/>
                </a:cubicBezTo>
                <a:cubicBezTo>
                  <a:pt x="9023890" y="465574"/>
                  <a:pt x="9030358" y="471296"/>
                  <a:pt x="9037573" y="482117"/>
                </a:cubicBezTo>
                <a:cubicBezTo>
                  <a:pt x="9044538" y="470674"/>
                  <a:pt x="9050758" y="464828"/>
                  <a:pt x="9051255" y="458484"/>
                </a:cubicBezTo>
                <a:close/>
                <a:moveTo>
                  <a:pt x="8946772" y="446419"/>
                </a:moveTo>
                <a:cubicBezTo>
                  <a:pt x="8942418" y="446419"/>
                  <a:pt x="8935079" y="453509"/>
                  <a:pt x="8933835" y="458609"/>
                </a:cubicBezTo>
                <a:cubicBezTo>
                  <a:pt x="8931596" y="467440"/>
                  <a:pt x="8937816" y="475027"/>
                  <a:pt x="8946772" y="474157"/>
                </a:cubicBezTo>
                <a:cubicBezTo>
                  <a:pt x="8952991" y="473535"/>
                  <a:pt x="8958712" y="466942"/>
                  <a:pt x="8969783" y="459604"/>
                </a:cubicBezTo>
                <a:cubicBezTo>
                  <a:pt x="8958588" y="452763"/>
                  <a:pt x="8952742" y="446543"/>
                  <a:pt x="8946647" y="446419"/>
                </a:cubicBezTo>
                <a:close/>
                <a:moveTo>
                  <a:pt x="3893494" y="446419"/>
                </a:moveTo>
                <a:cubicBezTo>
                  <a:pt x="3888768" y="446170"/>
                  <a:pt x="3879066" y="454504"/>
                  <a:pt x="3879563" y="457365"/>
                </a:cubicBezTo>
                <a:cubicBezTo>
                  <a:pt x="3880807" y="463708"/>
                  <a:pt x="3886280" y="472167"/>
                  <a:pt x="3891878" y="473784"/>
                </a:cubicBezTo>
                <a:cubicBezTo>
                  <a:pt x="3896604" y="475152"/>
                  <a:pt x="3903694" y="468062"/>
                  <a:pt x="3915635" y="461469"/>
                </a:cubicBezTo>
                <a:cubicBezTo>
                  <a:pt x="3904565" y="453633"/>
                  <a:pt x="3899216" y="446916"/>
                  <a:pt x="3893494" y="446543"/>
                </a:cubicBezTo>
                <a:close/>
                <a:moveTo>
                  <a:pt x="8857836" y="446419"/>
                </a:moveTo>
                <a:cubicBezTo>
                  <a:pt x="8853483" y="446170"/>
                  <a:pt x="8845895" y="453136"/>
                  <a:pt x="8844402" y="458111"/>
                </a:cubicBezTo>
                <a:cubicBezTo>
                  <a:pt x="8841790" y="466818"/>
                  <a:pt x="8847636" y="474779"/>
                  <a:pt x="8856716" y="474157"/>
                </a:cubicBezTo>
                <a:cubicBezTo>
                  <a:pt x="8863060" y="473659"/>
                  <a:pt x="8868906" y="467440"/>
                  <a:pt x="8880350" y="460474"/>
                </a:cubicBezTo>
                <a:cubicBezTo>
                  <a:pt x="8869528" y="453260"/>
                  <a:pt x="8863806" y="446792"/>
                  <a:pt x="8857836" y="446419"/>
                </a:cubicBezTo>
                <a:close/>
                <a:moveTo>
                  <a:pt x="8784697" y="458857"/>
                </a:moveTo>
                <a:cubicBezTo>
                  <a:pt x="8784697" y="454504"/>
                  <a:pt x="8777358" y="447414"/>
                  <a:pt x="8772134" y="446170"/>
                </a:cubicBezTo>
                <a:cubicBezTo>
                  <a:pt x="8763179" y="444056"/>
                  <a:pt x="8755715" y="450648"/>
                  <a:pt x="8756960" y="459479"/>
                </a:cubicBezTo>
                <a:cubicBezTo>
                  <a:pt x="8757706" y="465699"/>
                  <a:pt x="8764422" y="471171"/>
                  <a:pt x="8772010" y="482117"/>
                </a:cubicBezTo>
                <a:cubicBezTo>
                  <a:pt x="8778478" y="470798"/>
                  <a:pt x="8784573" y="464828"/>
                  <a:pt x="8784697" y="458733"/>
                </a:cubicBezTo>
                <a:close/>
                <a:moveTo>
                  <a:pt x="8680836" y="446543"/>
                </a:moveTo>
                <a:cubicBezTo>
                  <a:pt x="8676109" y="446543"/>
                  <a:pt x="8667028" y="455623"/>
                  <a:pt x="8667775" y="458360"/>
                </a:cubicBezTo>
                <a:cubicBezTo>
                  <a:pt x="8669516" y="464579"/>
                  <a:pt x="8675611" y="472789"/>
                  <a:pt x="8681209" y="473908"/>
                </a:cubicBezTo>
                <a:cubicBezTo>
                  <a:pt x="8686060" y="474903"/>
                  <a:pt x="8692652" y="467191"/>
                  <a:pt x="8703971" y="459728"/>
                </a:cubicBezTo>
                <a:cubicBezTo>
                  <a:pt x="8692528" y="452763"/>
                  <a:pt x="8686682" y="446543"/>
                  <a:pt x="8680836" y="446543"/>
                </a:cubicBezTo>
                <a:close/>
                <a:moveTo>
                  <a:pt x="8591900" y="446543"/>
                </a:moveTo>
                <a:cubicBezTo>
                  <a:pt x="8587173" y="446419"/>
                  <a:pt x="8577720" y="455001"/>
                  <a:pt x="8578342" y="457862"/>
                </a:cubicBezTo>
                <a:cubicBezTo>
                  <a:pt x="8579711" y="464206"/>
                  <a:pt x="8585556" y="472540"/>
                  <a:pt x="8591029" y="473908"/>
                </a:cubicBezTo>
                <a:cubicBezTo>
                  <a:pt x="8595756" y="475152"/>
                  <a:pt x="8602722" y="467813"/>
                  <a:pt x="8614414" y="460848"/>
                </a:cubicBezTo>
                <a:cubicBezTo>
                  <a:pt x="8603219" y="453260"/>
                  <a:pt x="8597622" y="446668"/>
                  <a:pt x="8591900" y="446543"/>
                </a:cubicBezTo>
                <a:close/>
                <a:moveTo>
                  <a:pt x="11355990" y="458857"/>
                </a:moveTo>
                <a:cubicBezTo>
                  <a:pt x="11356737" y="449777"/>
                  <a:pt x="11348651" y="443931"/>
                  <a:pt x="11340069" y="446419"/>
                </a:cubicBezTo>
                <a:cubicBezTo>
                  <a:pt x="11334969" y="447911"/>
                  <a:pt x="11328004" y="455375"/>
                  <a:pt x="11328252" y="459852"/>
                </a:cubicBezTo>
                <a:cubicBezTo>
                  <a:pt x="11328626" y="465823"/>
                  <a:pt x="11335093" y="471545"/>
                  <a:pt x="11342308" y="482366"/>
                </a:cubicBezTo>
                <a:cubicBezTo>
                  <a:pt x="11349273" y="470923"/>
                  <a:pt x="11355492" y="465077"/>
                  <a:pt x="11355990" y="458733"/>
                </a:cubicBezTo>
                <a:close/>
                <a:moveTo>
                  <a:pt x="8505079" y="446668"/>
                </a:moveTo>
                <a:cubicBezTo>
                  <a:pt x="8500725" y="446668"/>
                  <a:pt x="8493387" y="453758"/>
                  <a:pt x="8492143" y="458857"/>
                </a:cubicBezTo>
                <a:cubicBezTo>
                  <a:pt x="8489904" y="467689"/>
                  <a:pt x="8496123" y="475276"/>
                  <a:pt x="8505079" y="474406"/>
                </a:cubicBezTo>
                <a:cubicBezTo>
                  <a:pt x="8511299" y="473784"/>
                  <a:pt x="8517020" y="467191"/>
                  <a:pt x="8528090" y="459852"/>
                </a:cubicBezTo>
                <a:cubicBezTo>
                  <a:pt x="8516896" y="453011"/>
                  <a:pt x="8511050" y="446792"/>
                  <a:pt x="8504955" y="446668"/>
                </a:cubicBezTo>
                <a:close/>
                <a:moveTo>
                  <a:pt x="8402710" y="460350"/>
                </a:moveTo>
                <a:cubicBezTo>
                  <a:pt x="8402586" y="465077"/>
                  <a:pt x="8411169" y="474530"/>
                  <a:pt x="8414029" y="473908"/>
                </a:cubicBezTo>
                <a:cubicBezTo>
                  <a:pt x="8420373" y="472540"/>
                  <a:pt x="8428707" y="466694"/>
                  <a:pt x="8430075" y="461221"/>
                </a:cubicBezTo>
                <a:cubicBezTo>
                  <a:pt x="8431319" y="456494"/>
                  <a:pt x="8423980" y="449528"/>
                  <a:pt x="8417014" y="437836"/>
                </a:cubicBezTo>
                <a:cubicBezTo>
                  <a:pt x="8409427" y="448907"/>
                  <a:pt x="8402834" y="454504"/>
                  <a:pt x="8402710" y="460350"/>
                </a:cubicBezTo>
                <a:close/>
                <a:moveTo>
                  <a:pt x="8313153" y="460723"/>
                </a:moveTo>
                <a:cubicBezTo>
                  <a:pt x="8313153" y="465450"/>
                  <a:pt x="8321984" y="474779"/>
                  <a:pt x="8324721" y="474032"/>
                </a:cubicBezTo>
                <a:cubicBezTo>
                  <a:pt x="8330940" y="472415"/>
                  <a:pt x="8339274" y="466569"/>
                  <a:pt x="8340517" y="460972"/>
                </a:cubicBezTo>
                <a:cubicBezTo>
                  <a:pt x="8341637" y="456121"/>
                  <a:pt x="8334050" y="449404"/>
                  <a:pt x="8326835" y="437961"/>
                </a:cubicBezTo>
                <a:cubicBezTo>
                  <a:pt x="8319621" y="449280"/>
                  <a:pt x="8313153" y="455001"/>
                  <a:pt x="8313153" y="460848"/>
                </a:cubicBezTo>
                <a:close/>
                <a:moveTo>
                  <a:pt x="8235288" y="446792"/>
                </a:moveTo>
                <a:cubicBezTo>
                  <a:pt x="8230934" y="447041"/>
                  <a:pt x="8222600" y="456618"/>
                  <a:pt x="8223596" y="459604"/>
                </a:cubicBezTo>
                <a:cubicBezTo>
                  <a:pt x="8225585" y="465699"/>
                  <a:pt x="8232426" y="473659"/>
                  <a:pt x="8237651" y="474032"/>
                </a:cubicBezTo>
                <a:cubicBezTo>
                  <a:pt x="8242875" y="474406"/>
                  <a:pt x="8248721" y="466320"/>
                  <a:pt x="8259294" y="458111"/>
                </a:cubicBezTo>
                <a:cubicBezTo>
                  <a:pt x="8247477" y="452141"/>
                  <a:pt x="8241134" y="446419"/>
                  <a:pt x="8235163" y="446668"/>
                </a:cubicBezTo>
                <a:close/>
                <a:moveTo>
                  <a:pt x="8149462" y="446792"/>
                </a:moveTo>
                <a:cubicBezTo>
                  <a:pt x="8144735" y="446792"/>
                  <a:pt x="8135655" y="455872"/>
                  <a:pt x="8136401" y="458609"/>
                </a:cubicBezTo>
                <a:cubicBezTo>
                  <a:pt x="8138143" y="464828"/>
                  <a:pt x="8144238" y="473037"/>
                  <a:pt x="8149835" y="474157"/>
                </a:cubicBezTo>
                <a:cubicBezTo>
                  <a:pt x="8154686" y="475152"/>
                  <a:pt x="8161278" y="467440"/>
                  <a:pt x="8172597" y="459977"/>
                </a:cubicBezTo>
                <a:cubicBezTo>
                  <a:pt x="8161154" y="453011"/>
                  <a:pt x="8155308" y="446792"/>
                  <a:pt x="8149462" y="446792"/>
                </a:cubicBezTo>
                <a:close/>
                <a:moveTo>
                  <a:pt x="3996237" y="458235"/>
                </a:moveTo>
                <a:cubicBezTo>
                  <a:pt x="3995988" y="453882"/>
                  <a:pt x="3986161" y="445673"/>
                  <a:pt x="3983176" y="446668"/>
                </a:cubicBezTo>
                <a:cubicBezTo>
                  <a:pt x="3977206" y="448658"/>
                  <a:pt x="3969245" y="455623"/>
                  <a:pt x="3968872" y="460972"/>
                </a:cubicBezTo>
                <a:cubicBezTo>
                  <a:pt x="3968499" y="466196"/>
                  <a:pt x="3976584" y="472042"/>
                  <a:pt x="3984918" y="482491"/>
                </a:cubicBezTo>
                <a:cubicBezTo>
                  <a:pt x="3990764" y="470674"/>
                  <a:pt x="3996485" y="464330"/>
                  <a:pt x="3996112" y="458235"/>
                </a:cubicBezTo>
                <a:close/>
                <a:moveTo>
                  <a:pt x="8058910" y="446916"/>
                </a:moveTo>
                <a:cubicBezTo>
                  <a:pt x="8054183" y="447290"/>
                  <a:pt x="8045600" y="456867"/>
                  <a:pt x="8046595" y="459479"/>
                </a:cubicBezTo>
                <a:cubicBezTo>
                  <a:pt x="8048958" y="465574"/>
                  <a:pt x="8055426" y="473286"/>
                  <a:pt x="8061024" y="474157"/>
                </a:cubicBezTo>
                <a:cubicBezTo>
                  <a:pt x="8065875" y="474779"/>
                  <a:pt x="8071970" y="466694"/>
                  <a:pt x="8082916" y="458360"/>
                </a:cubicBezTo>
                <a:cubicBezTo>
                  <a:pt x="8070975" y="452265"/>
                  <a:pt x="8064631" y="446419"/>
                  <a:pt x="8058910" y="446916"/>
                </a:cubicBezTo>
                <a:close/>
                <a:moveTo>
                  <a:pt x="7970098" y="446792"/>
                </a:moveTo>
                <a:cubicBezTo>
                  <a:pt x="7965372" y="446792"/>
                  <a:pt x="7956292" y="455997"/>
                  <a:pt x="7957163" y="458733"/>
                </a:cubicBezTo>
                <a:cubicBezTo>
                  <a:pt x="7959028" y="464952"/>
                  <a:pt x="7965123" y="473162"/>
                  <a:pt x="7970720" y="474157"/>
                </a:cubicBezTo>
                <a:cubicBezTo>
                  <a:pt x="7975571" y="475027"/>
                  <a:pt x="7982040" y="467316"/>
                  <a:pt x="7993358" y="459604"/>
                </a:cubicBezTo>
                <a:cubicBezTo>
                  <a:pt x="7981791" y="452763"/>
                  <a:pt x="7975944" y="446543"/>
                  <a:pt x="7970098" y="446668"/>
                </a:cubicBezTo>
                <a:close/>
                <a:moveTo>
                  <a:pt x="7884024" y="446792"/>
                </a:moveTo>
                <a:cubicBezTo>
                  <a:pt x="7879670" y="446668"/>
                  <a:pt x="7872332" y="453882"/>
                  <a:pt x="7871087" y="458982"/>
                </a:cubicBezTo>
                <a:cubicBezTo>
                  <a:pt x="7868849" y="467813"/>
                  <a:pt x="7875068" y="475525"/>
                  <a:pt x="7884024" y="474530"/>
                </a:cubicBezTo>
                <a:cubicBezTo>
                  <a:pt x="7890243" y="473908"/>
                  <a:pt x="7895964" y="467316"/>
                  <a:pt x="7907159" y="460101"/>
                </a:cubicBezTo>
                <a:cubicBezTo>
                  <a:pt x="7895964" y="453260"/>
                  <a:pt x="7890119" y="447041"/>
                  <a:pt x="7884148" y="446792"/>
                </a:cubicBezTo>
                <a:close/>
                <a:moveTo>
                  <a:pt x="7793720" y="446792"/>
                </a:moveTo>
                <a:cubicBezTo>
                  <a:pt x="7789366" y="446792"/>
                  <a:pt x="7780784" y="456245"/>
                  <a:pt x="7781654" y="459230"/>
                </a:cubicBezTo>
                <a:cubicBezTo>
                  <a:pt x="7783396" y="465325"/>
                  <a:pt x="7789989" y="473659"/>
                  <a:pt x="7795213" y="474157"/>
                </a:cubicBezTo>
                <a:cubicBezTo>
                  <a:pt x="7800437" y="474654"/>
                  <a:pt x="7806531" y="466818"/>
                  <a:pt x="7817353" y="458982"/>
                </a:cubicBezTo>
                <a:cubicBezTo>
                  <a:pt x="7805910" y="452638"/>
                  <a:pt x="7799690" y="446792"/>
                  <a:pt x="7793720" y="446916"/>
                </a:cubicBezTo>
                <a:close/>
                <a:moveTo>
                  <a:pt x="11251009" y="446792"/>
                </a:moveTo>
                <a:cubicBezTo>
                  <a:pt x="11246655" y="446792"/>
                  <a:pt x="11239565" y="454131"/>
                  <a:pt x="11238322" y="459355"/>
                </a:cubicBezTo>
                <a:cubicBezTo>
                  <a:pt x="11236207" y="468311"/>
                  <a:pt x="11242799" y="475649"/>
                  <a:pt x="11251631" y="474530"/>
                </a:cubicBezTo>
                <a:cubicBezTo>
                  <a:pt x="11257850" y="473784"/>
                  <a:pt x="11263323" y="467067"/>
                  <a:pt x="11274269" y="459479"/>
                </a:cubicBezTo>
                <a:cubicBezTo>
                  <a:pt x="11262950" y="452887"/>
                  <a:pt x="11256855" y="446792"/>
                  <a:pt x="11250885" y="446792"/>
                </a:cubicBezTo>
                <a:close/>
                <a:moveTo>
                  <a:pt x="7704162" y="446792"/>
                </a:moveTo>
                <a:cubicBezTo>
                  <a:pt x="7699809" y="446792"/>
                  <a:pt x="7691227" y="456245"/>
                  <a:pt x="7692097" y="459230"/>
                </a:cubicBezTo>
                <a:cubicBezTo>
                  <a:pt x="7693838" y="465325"/>
                  <a:pt x="7700431" y="473659"/>
                  <a:pt x="7705655" y="474157"/>
                </a:cubicBezTo>
                <a:cubicBezTo>
                  <a:pt x="7710879" y="474654"/>
                  <a:pt x="7716974" y="466818"/>
                  <a:pt x="7727796" y="458982"/>
                </a:cubicBezTo>
                <a:cubicBezTo>
                  <a:pt x="7716352" y="452638"/>
                  <a:pt x="7710133" y="446792"/>
                  <a:pt x="7704162" y="446916"/>
                </a:cubicBezTo>
                <a:close/>
                <a:moveTo>
                  <a:pt x="7632144" y="458235"/>
                </a:moveTo>
                <a:cubicBezTo>
                  <a:pt x="7631895" y="453882"/>
                  <a:pt x="7622069" y="445673"/>
                  <a:pt x="7619083" y="446668"/>
                </a:cubicBezTo>
                <a:cubicBezTo>
                  <a:pt x="7613112" y="448658"/>
                  <a:pt x="7605152" y="455623"/>
                  <a:pt x="7604779" y="460972"/>
                </a:cubicBezTo>
                <a:cubicBezTo>
                  <a:pt x="7604405" y="466196"/>
                  <a:pt x="7612491" y="472042"/>
                  <a:pt x="7620824" y="482491"/>
                </a:cubicBezTo>
                <a:cubicBezTo>
                  <a:pt x="7626671" y="470674"/>
                  <a:pt x="7632392" y="464330"/>
                  <a:pt x="7632019" y="458235"/>
                </a:cubicBezTo>
                <a:close/>
                <a:moveTo>
                  <a:pt x="7515470" y="461718"/>
                </a:moveTo>
                <a:cubicBezTo>
                  <a:pt x="7516963" y="467191"/>
                  <a:pt x="7525421" y="472789"/>
                  <a:pt x="7531765" y="474032"/>
                </a:cubicBezTo>
                <a:cubicBezTo>
                  <a:pt x="7534625" y="474654"/>
                  <a:pt x="7542959" y="464952"/>
                  <a:pt x="7542711" y="460226"/>
                </a:cubicBezTo>
                <a:cubicBezTo>
                  <a:pt x="7542462" y="454504"/>
                  <a:pt x="7535745" y="449031"/>
                  <a:pt x="7527909" y="437961"/>
                </a:cubicBezTo>
                <a:cubicBezTo>
                  <a:pt x="7521191" y="449902"/>
                  <a:pt x="7514101" y="456992"/>
                  <a:pt x="7515470" y="461718"/>
                </a:cubicBezTo>
                <a:close/>
                <a:moveTo>
                  <a:pt x="7425664" y="460599"/>
                </a:moveTo>
                <a:cubicBezTo>
                  <a:pt x="7426783" y="466196"/>
                  <a:pt x="7434868" y="472291"/>
                  <a:pt x="7441087" y="474157"/>
                </a:cubicBezTo>
                <a:cubicBezTo>
                  <a:pt x="7443824" y="475027"/>
                  <a:pt x="7452904" y="465947"/>
                  <a:pt x="7453029" y="461221"/>
                </a:cubicBezTo>
                <a:cubicBezTo>
                  <a:pt x="7453153" y="455375"/>
                  <a:pt x="7446934" y="449528"/>
                  <a:pt x="7440093" y="437961"/>
                </a:cubicBezTo>
                <a:cubicBezTo>
                  <a:pt x="7432381" y="449280"/>
                  <a:pt x="7424668" y="455748"/>
                  <a:pt x="7425539" y="460599"/>
                </a:cubicBezTo>
                <a:close/>
                <a:moveTo>
                  <a:pt x="7348545" y="446916"/>
                </a:moveTo>
                <a:cubicBezTo>
                  <a:pt x="7343818" y="447165"/>
                  <a:pt x="7335112" y="456618"/>
                  <a:pt x="7335982" y="459230"/>
                </a:cubicBezTo>
                <a:cubicBezTo>
                  <a:pt x="7338097" y="465450"/>
                  <a:pt x="7344440" y="473286"/>
                  <a:pt x="7350037" y="474281"/>
                </a:cubicBezTo>
                <a:cubicBezTo>
                  <a:pt x="7354888" y="475027"/>
                  <a:pt x="7361108" y="467067"/>
                  <a:pt x="7372178" y="458982"/>
                </a:cubicBezTo>
                <a:cubicBezTo>
                  <a:pt x="7360486" y="452638"/>
                  <a:pt x="7354267" y="446668"/>
                  <a:pt x="7348421" y="446916"/>
                </a:cubicBezTo>
                <a:close/>
                <a:moveTo>
                  <a:pt x="4071987" y="446668"/>
                </a:moveTo>
                <a:cubicBezTo>
                  <a:pt x="4067261" y="446543"/>
                  <a:pt x="4057808" y="455126"/>
                  <a:pt x="4058429" y="457987"/>
                </a:cubicBezTo>
                <a:cubicBezTo>
                  <a:pt x="4059922" y="464330"/>
                  <a:pt x="4065644" y="472664"/>
                  <a:pt x="4071116" y="474032"/>
                </a:cubicBezTo>
                <a:cubicBezTo>
                  <a:pt x="4075843" y="475276"/>
                  <a:pt x="4082809" y="467938"/>
                  <a:pt x="4094501" y="460972"/>
                </a:cubicBezTo>
                <a:cubicBezTo>
                  <a:pt x="4083306" y="453384"/>
                  <a:pt x="4077709" y="446792"/>
                  <a:pt x="4071987" y="446668"/>
                </a:cubicBezTo>
                <a:close/>
                <a:moveTo>
                  <a:pt x="7263465" y="446668"/>
                </a:moveTo>
                <a:cubicBezTo>
                  <a:pt x="7259112" y="446419"/>
                  <a:pt x="7251524" y="453384"/>
                  <a:pt x="7250032" y="458360"/>
                </a:cubicBezTo>
                <a:cubicBezTo>
                  <a:pt x="7247419" y="467067"/>
                  <a:pt x="7253266" y="475027"/>
                  <a:pt x="7262346" y="474406"/>
                </a:cubicBezTo>
                <a:cubicBezTo>
                  <a:pt x="7268689" y="473908"/>
                  <a:pt x="7274536" y="467689"/>
                  <a:pt x="7285979" y="460723"/>
                </a:cubicBezTo>
                <a:cubicBezTo>
                  <a:pt x="7275158" y="453509"/>
                  <a:pt x="7269436" y="447041"/>
                  <a:pt x="7263465" y="446668"/>
                </a:cubicBezTo>
                <a:close/>
                <a:moveTo>
                  <a:pt x="11148889" y="460723"/>
                </a:moveTo>
                <a:cubicBezTo>
                  <a:pt x="11148889" y="465450"/>
                  <a:pt x="11157720" y="474779"/>
                  <a:pt x="11160456" y="474032"/>
                </a:cubicBezTo>
                <a:cubicBezTo>
                  <a:pt x="11166676" y="472415"/>
                  <a:pt x="11175009" y="466445"/>
                  <a:pt x="11176254" y="460972"/>
                </a:cubicBezTo>
                <a:cubicBezTo>
                  <a:pt x="11177373" y="456121"/>
                  <a:pt x="11169785" y="449404"/>
                  <a:pt x="11162571" y="437961"/>
                </a:cubicBezTo>
                <a:cubicBezTo>
                  <a:pt x="11155357" y="449280"/>
                  <a:pt x="11148889" y="455001"/>
                  <a:pt x="11148889" y="460848"/>
                </a:cubicBezTo>
                <a:close/>
                <a:moveTo>
                  <a:pt x="7160848" y="462216"/>
                </a:moveTo>
                <a:cubicBezTo>
                  <a:pt x="7161345" y="466942"/>
                  <a:pt x="7171172" y="475276"/>
                  <a:pt x="7173783" y="474157"/>
                </a:cubicBezTo>
                <a:cubicBezTo>
                  <a:pt x="7179878" y="471669"/>
                  <a:pt x="7187342" y="464952"/>
                  <a:pt x="7188088" y="459355"/>
                </a:cubicBezTo>
                <a:cubicBezTo>
                  <a:pt x="7188585" y="454504"/>
                  <a:pt x="7180376" y="448658"/>
                  <a:pt x="7171794" y="437961"/>
                </a:cubicBezTo>
                <a:cubicBezTo>
                  <a:pt x="7165947" y="450026"/>
                  <a:pt x="7160350" y="456494"/>
                  <a:pt x="7160972" y="462216"/>
                </a:cubicBezTo>
                <a:close/>
                <a:moveTo>
                  <a:pt x="4157938" y="446668"/>
                </a:moveTo>
                <a:cubicBezTo>
                  <a:pt x="4153584" y="446668"/>
                  <a:pt x="4146494" y="454006"/>
                  <a:pt x="4145250" y="459230"/>
                </a:cubicBezTo>
                <a:cubicBezTo>
                  <a:pt x="4143136" y="468186"/>
                  <a:pt x="4149728" y="475525"/>
                  <a:pt x="4158560" y="474406"/>
                </a:cubicBezTo>
                <a:cubicBezTo>
                  <a:pt x="4164779" y="473659"/>
                  <a:pt x="4170252" y="466942"/>
                  <a:pt x="4181198" y="459355"/>
                </a:cubicBezTo>
                <a:cubicBezTo>
                  <a:pt x="4169878" y="452763"/>
                  <a:pt x="4163784" y="446668"/>
                  <a:pt x="4157813" y="446668"/>
                </a:cubicBezTo>
                <a:close/>
                <a:moveTo>
                  <a:pt x="7082236" y="446792"/>
                </a:moveTo>
                <a:cubicBezTo>
                  <a:pt x="7077883" y="447165"/>
                  <a:pt x="7069922" y="457116"/>
                  <a:pt x="7071041" y="460101"/>
                </a:cubicBezTo>
                <a:cubicBezTo>
                  <a:pt x="7073156" y="466072"/>
                  <a:pt x="7080370" y="473784"/>
                  <a:pt x="7085595" y="474032"/>
                </a:cubicBezTo>
                <a:cubicBezTo>
                  <a:pt x="7090819" y="474281"/>
                  <a:pt x="7096416" y="466072"/>
                  <a:pt x="7106740" y="457489"/>
                </a:cubicBezTo>
                <a:cubicBezTo>
                  <a:pt x="7094799" y="451892"/>
                  <a:pt x="7088206" y="446294"/>
                  <a:pt x="7082236" y="446792"/>
                </a:cubicBezTo>
                <a:close/>
                <a:moveTo>
                  <a:pt x="11089184" y="460226"/>
                </a:moveTo>
                <a:cubicBezTo>
                  <a:pt x="11089557" y="455748"/>
                  <a:pt x="11082840" y="448160"/>
                  <a:pt x="11077740" y="446543"/>
                </a:cubicBezTo>
                <a:cubicBezTo>
                  <a:pt x="11069157" y="443807"/>
                  <a:pt x="11060948" y="449404"/>
                  <a:pt x="11061445" y="458484"/>
                </a:cubicBezTo>
                <a:cubicBezTo>
                  <a:pt x="11061694" y="464828"/>
                  <a:pt x="11067914" y="470798"/>
                  <a:pt x="11074506" y="482366"/>
                </a:cubicBezTo>
                <a:cubicBezTo>
                  <a:pt x="11082094" y="471669"/>
                  <a:pt x="11088686" y="466196"/>
                  <a:pt x="11089184" y="460226"/>
                </a:cubicBezTo>
                <a:close/>
                <a:moveTo>
                  <a:pt x="6983723" y="460226"/>
                </a:moveTo>
                <a:cubicBezTo>
                  <a:pt x="6984718" y="465823"/>
                  <a:pt x="6992803" y="472042"/>
                  <a:pt x="6999022" y="473908"/>
                </a:cubicBezTo>
                <a:cubicBezTo>
                  <a:pt x="7001758" y="474779"/>
                  <a:pt x="7010963" y="465823"/>
                  <a:pt x="7011087" y="461096"/>
                </a:cubicBezTo>
                <a:cubicBezTo>
                  <a:pt x="7011336" y="455375"/>
                  <a:pt x="7005117" y="449280"/>
                  <a:pt x="6998525" y="437712"/>
                </a:cubicBezTo>
                <a:cubicBezTo>
                  <a:pt x="6990689" y="448907"/>
                  <a:pt x="6982852" y="455250"/>
                  <a:pt x="6983723" y="460101"/>
                </a:cubicBezTo>
                <a:close/>
                <a:moveTo>
                  <a:pt x="4246624" y="446668"/>
                </a:moveTo>
                <a:cubicBezTo>
                  <a:pt x="4242271" y="446916"/>
                  <a:pt x="4234061" y="456494"/>
                  <a:pt x="4234932" y="459479"/>
                </a:cubicBezTo>
                <a:cubicBezTo>
                  <a:pt x="4236922" y="465574"/>
                  <a:pt x="4243763" y="473535"/>
                  <a:pt x="4248988" y="473908"/>
                </a:cubicBezTo>
                <a:cubicBezTo>
                  <a:pt x="4254212" y="474281"/>
                  <a:pt x="4260058" y="466196"/>
                  <a:pt x="4270631" y="457987"/>
                </a:cubicBezTo>
                <a:cubicBezTo>
                  <a:pt x="4258938" y="452016"/>
                  <a:pt x="4252595" y="446294"/>
                  <a:pt x="4246500" y="446543"/>
                </a:cubicBezTo>
                <a:close/>
                <a:moveTo>
                  <a:pt x="6894166" y="460101"/>
                </a:moveTo>
                <a:cubicBezTo>
                  <a:pt x="6895161" y="465699"/>
                  <a:pt x="6903121" y="472042"/>
                  <a:pt x="6909340" y="474032"/>
                </a:cubicBezTo>
                <a:cubicBezTo>
                  <a:pt x="6912077" y="474903"/>
                  <a:pt x="6921281" y="466072"/>
                  <a:pt x="6921530" y="461345"/>
                </a:cubicBezTo>
                <a:cubicBezTo>
                  <a:pt x="6921779" y="455623"/>
                  <a:pt x="6915684" y="449528"/>
                  <a:pt x="6909216" y="437836"/>
                </a:cubicBezTo>
                <a:cubicBezTo>
                  <a:pt x="6901256" y="448907"/>
                  <a:pt x="6893295" y="455250"/>
                  <a:pt x="6894166" y="460101"/>
                </a:cubicBezTo>
                <a:close/>
                <a:moveTo>
                  <a:pt x="10972261" y="461469"/>
                </a:moveTo>
                <a:cubicBezTo>
                  <a:pt x="10973754" y="466942"/>
                  <a:pt x="10982212" y="472540"/>
                  <a:pt x="10988556" y="473784"/>
                </a:cubicBezTo>
                <a:cubicBezTo>
                  <a:pt x="10991416" y="474406"/>
                  <a:pt x="10999751" y="464703"/>
                  <a:pt x="10999502" y="459977"/>
                </a:cubicBezTo>
                <a:cubicBezTo>
                  <a:pt x="10999253" y="454255"/>
                  <a:pt x="10992536" y="448782"/>
                  <a:pt x="10984700" y="437712"/>
                </a:cubicBezTo>
                <a:cubicBezTo>
                  <a:pt x="10977983" y="449653"/>
                  <a:pt x="10970893" y="456743"/>
                  <a:pt x="10972261" y="461469"/>
                </a:cubicBezTo>
                <a:close/>
                <a:moveTo>
                  <a:pt x="6804608" y="460350"/>
                </a:moveTo>
                <a:cubicBezTo>
                  <a:pt x="6805728" y="465947"/>
                  <a:pt x="6813812" y="472042"/>
                  <a:pt x="6820032" y="473908"/>
                </a:cubicBezTo>
                <a:cubicBezTo>
                  <a:pt x="6822768" y="474779"/>
                  <a:pt x="6831848" y="465699"/>
                  <a:pt x="6831973" y="460972"/>
                </a:cubicBezTo>
                <a:cubicBezTo>
                  <a:pt x="6832097" y="455126"/>
                  <a:pt x="6825878" y="449280"/>
                  <a:pt x="6819037" y="437712"/>
                </a:cubicBezTo>
                <a:cubicBezTo>
                  <a:pt x="6811324" y="449031"/>
                  <a:pt x="6803613" y="455499"/>
                  <a:pt x="6804483" y="460350"/>
                </a:cubicBezTo>
                <a:close/>
                <a:moveTo>
                  <a:pt x="4336057" y="446668"/>
                </a:moveTo>
                <a:cubicBezTo>
                  <a:pt x="4331704" y="446916"/>
                  <a:pt x="4323494" y="456743"/>
                  <a:pt x="4324490" y="459604"/>
                </a:cubicBezTo>
                <a:cubicBezTo>
                  <a:pt x="4326480" y="465574"/>
                  <a:pt x="4333446" y="473535"/>
                  <a:pt x="4338794" y="473908"/>
                </a:cubicBezTo>
                <a:cubicBezTo>
                  <a:pt x="4344018" y="474281"/>
                  <a:pt x="4349864" y="466196"/>
                  <a:pt x="4360312" y="457862"/>
                </a:cubicBezTo>
                <a:cubicBezTo>
                  <a:pt x="4348496" y="452016"/>
                  <a:pt x="4342028" y="446294"/>
                  <a:pt x="4336057" y="446668"/>
                </a:cubicBezTo>
                <a:close/>
                <a:moveTo>
                  <a:pt x="6746147" y="460723"/>
                </a:moveTo>
                <a:cubicBezTo>
                  <a:pt x="6745774" y="455375"/>
                  <a:pt x="6737813" y="448533"/>
                  <a:pt x="6731718" y="446543"/>
                </a:cubicBezTo>
                <a:cubicBezTo>
                  <a:pt x="6728733" y="445548"/>
                  <a:pt x="6719031" y="453758"/>
                  <a:pt x="6718782" y="458111"/>
                </a:cubicBezTo>
                <a:cubicBezTo>
                  <a:pt x="6718409" y="464082"/>
                  <a:pt x="6724131" y="470550"/>
                  <a:pt x="6730101" y="482242"/>
                </a:cubicBezTo>
                <a:cubicBezTo>
                  <a:pt x="6738310" y="471793"/>
                  <a:pt x="6746396" y="465947"/>
                  <a:pt x="6746022" y="460723"/>
                </a:cubicBezTo>
                <a:close/>
                <a:moveTo>
                  <a:pt x="10909696" y="457738"/>
                </a:moveTo>
                <a:cubicBezTo>
                  <a:pt x="10909322" y="453384"/>
                  <a:pt x="10899372" y="445424"/>
                  <a:pt x="10896387" y="446543"/>
                </a:cubicBezTo>
                <a:cubicBezTo>
                  <a:pt x="10890416" y="448658"/>
                  <a:pt x="10882704" y="455748"/>
                  <a:pt x="10882456" y="461096"/>
                </a:cubicBezTo>
                <a:cubicBezTo>
                  <a:pt x="10882207" y="466320"/>
                  <a:pt x="10890416" y="471918"/>
                  <a:pt x="10898998" y="482242"/>
                </a:cubicBezTo>
                <a:cubicBezTo>
                  <a:pt x="10904596" y="470301"/>
                  <a:pt x="10910193" y="463708"/>
                  <a:pt x="10909696" y="457738"/>
                </a:cubicBezTo>
                <a:close/>
                <a:moveTo>
                  <a:pt x="6629349" y="461843"/>
                </a:moveTo>
                <a:cubicBezTo>
                  <a:pt x="6629722" y="466569"/>
                  <a:pt x="6639300" y="475152"/>
                  <a:pt x="6641912" y="474157"/>
                </a:cubicBezTo>
                <a:cubicBezTo>
                  <a:pt x="6648007" y="471918"/>
                  <a:pt x="6655719" y="465325"/>
                  <a:pt x="6656589" y="459728"/>
                </a:cubicBezTo>
                <a:cubicBezTo>
                  <a:pt x="6657212" y="454877"/>
                  <a:pt x="6649126" y="448782"/>
                  <a:pt x="6640793" y="437836"/>
                </a:cubicBezTo>
                <a:cubicBezTo>
                  <a:pt x="6634698" y="449777"/>
                  <a:pt x="6628851" y="456121"/>
                  <a:pt x="6629349" y="461843"/>
                </a:cubicBezTo>
                <a:close/>
                <a:moveTo>
                  <a:pt x="4410440" y="460226"/>
                </a:moveTo>
                <a:cubicBezTo>
                  <a:pt x="4411435" y="465823"/>
                  <a:pt x="4419520" y="472042"/>
                  <a:pt x="4425739" y="473908"/>
                </a:cubicBezTo>
                <a:cubicBezTo>
                  <a:pt x="4428476" y="474779"/>
                  <a:pt x="4437680" y="465823"/>
                  <a:pt x="4437805" y="461096"/>
                </a:cubicBezTo>
                <a:cubicBezTo>
                  <a:pt x="4438053" y="455375"/>
                  <a:pt x="4431834" y="449280"/>
                  <a:pt x="4425242" y="437712"/>
                </a:cubicBezTo>
                <a:cubicBezTo>
                  <a:pt x="4417406" y="448907"/>
                  <a:pt x="4409569" y="455250"/>
                  <a:pt x="4410440" y="460101"/>
                </a:cubicBezTo>
                <a:close/>
                <a:moveTo>
                  <a:pt x="6539792" y="462091"/>
                </a:moveTo>
                <a:cubicBezTo>
                  <a:pt x="6540289" y="466818"/>
                  <a:pt x="6550115" y="475152"/>
                  <a:pt x="6552728" y="474032"/>
                </a:cubicBezTo>
                <a:cubicBezTo>
                  <a:pt x="6558822" y="471545"/>
                  <a:pt x="6566286" y="464828"/>
                  <a:pt x="6567032" y="459230"/>
                </a:cubicBezTo>
                <a:cubicBezTo>
                  <a:pt x="6567530" y="454379"/>
                  <a:pt x="6559321" y="448533"/>
                  <a:pt x="6550738" y="437836"/>
                </a:cubicBezTo>
                <a:cubicBezTo>
                  <a:pt x="6544891" y="449902"/>
                  <a:pt x="6539294" y="456370"/>
                  <a:pt x="6539916" y="462091"/>
                </a:cubicBezTo>
                <a:close/>
                <a:moveTo>
                  <a:pt x="10823994" y="460599"/>
                </a:moveTo>
                <a:cubicBezTo>
                  <a:pt x="10823621" y="455250"/>
                  <a:pt x="10815661" y="448409"/>
                  <a:pt x="10809565" y="446419"/>
                </a:cubicBezTo>
                <a:cubicBezTo>
                  <a:pt x="10806580" y="445424"/>
                  <a:pt x="10796878" y="453633"/>
                  <a:pt x="10796629" y="457987"/>
                </a:cubicBezTo>
                <a:cubicBezTo>
                  <a:pt x="10796257" y="463957"/>
                  <a:pt x="10801978" y="470425"/>
                  <a:pt x="10807948" y="482117"/>
                </a:cubicBezTo>
                <a:cubicBezTo>
                  <a:pt x="10816158" y="471669"/>
                  <a:pt x="10824243" y="465823"/>
                  <a:pt x="10823870" y="460599"/>
                </a:cubicBezTo>
                <a:close/>
                <a:moveTo>
                  <a:pt x="6461180" y="446668"/>
                </a:moveTo>
                <a:cubicBezTo>
                  <a:pt x="6456826" y="447041"/>
                  <a:pt x="6448866" y="456992"/>
                  <a:pt x="6449985" y="459977"/>
                </a:cubicBezTo>
                <a:cubicBezTo>
                  <a:pt x="6452100" y="465947"/>
                  <a:pt x="6459314" y="473659"/>
                  <a:pt x="6464539" y="473908"/>
                </a:cubicBezTo>
                <a:cubicBezTo>
                  <a:pt x="6469763" y="474157"/>
                  <a:pt x="6475360" y="465947"/>
                  <a:pt x="6485684" y="457365"/>
                </a:cubicBezTo>
                <a:cubicBezTo>
                  <a:pt x="6473743" y="451767"/>
                  <a:pt x="6467151" y="446170"/>
                  <a:pt x="6461180" y="446668"/>
                </a:cubicBezTo>
                <a:close/>
                <a:moveTo>
                  <a:pt x="4527238" y="457987"/>
                </a:moveTo>
                <a:cubicBezTo>
                  <a:pt x="4526989" y="453633"/>
                  <a:pt x="4517162" y="445424"/>
                  <a:pt x="4514177" y="446419"/>
                </a:cubicBezTo>
                <a:cubicBezTo>
                  <a:pt x="4508207" y="448409"/>
                  <a:pt x="4500246" y="455375"/>
                  <a:pt x="4499873" y="460723"/>
                </a:cubicBezTo>
                <a:cubicBezTo>
                  <a:pt x="4499500" y="465947"/>
                  <a:pt x="4507585" y="471793"/>
                  <a:pt x="4515919" y="482242"/>
                </a:cubicBezTo>
                <a:cubicBezTo>
                  <a:pt x="4521765" y="470425"/>
                  <a:pt x="4527486" y="464082"/>
                  <a:pt x="4527113" y="457987"/>
                </a:cubicBezTo>
                <a:close/>
                <a:moveTo>
                  <a:pt x="6375728" y="446543"/>
                </a:moveTo>
                <a:cubicBezTo>
                  <a:pt x="6371001" y="446543"/>
                  <a:pt x="6361921" y="455748"/>
                  <a:pt x="6362791" y="458484"/>
                </a:cubicBezTo>
                <a:cubicBezTo>
                  <a:pt x="6364657" y="464703"/>
                  <a:pt x="6370752" y="472913"/>
                  <a:pt x="6376349" y="473908"/>
                </a:cubicBezTo>
                <a:cubicBezTo>
                  <a:pt x="6381201" y="474779"/>
                  <a:pt x="6387668" y="467067"/>
                  <a:pt x="6398988" y="459355"/>
                </a:cubicBezTo>
                <a:cubicBezTo>
                  <a:pt x="6387420" y="452514"/>
                  <a:pt x="6381573" y="446294"/>
                  <a:pt x="6375728" y="446419"/>
                </a:cubicBezTo>
                <a:close/>
                <a:moveTo>
                  <a:pt x="10734686" y="458733"/>
                </a:moveTo>
                <a:cubicBezTo>
                  <a:pt x="10735432" y="449653"/>
                  <a:pt x="10727347" y="443807"/>
                  <a:pt x="10718764" y="446294"/>
                </a:cubicBezTo>
                <a:cubicBezTo>
                  <a:pt x="10713665" y="447787"/>
                  <a:pt x="10706699" y="455250"/>
                  <a:pt x="10706947" y="459728"/>
                </a:cubicBezTo>
                <a:cubicBezTo>
                  <a:pt x="10707321" y="465699"/>
                  <a:pt x="10713789" y="471420"/>
                  <a:pt x="10721003" y="482242"/>
                </a:cubicBezTo>
                <a:cubicBezTo>
                  <a:pt x="10727968" y="470798"/>
                  <a:pt x="10734188" y="464952"/>
                  <a:pt x="10734686" y="458609"/>
                </a:cubicBezTo>
                <a:close/>
                <a:moveTo>
                  <a:pt x="6300723" y="460101"/>
                </a:moveTo>
                <a:cubicBezTo>
                  <a:pt x="6301097" y="455623"/>
                  <a:pt x="6294379" y="448036"/>
                  <a:pt x="6289280" y="446419"/>
                </a:cubicBezTo>
                <a:cubicBezTo>
                  <a:pt x="6280697" y="443682"/>
                  <a:pt x="6272488" y="449280"/>
                  <a:pt x="6272985" y="458360"/>
                </a:cubicBezTo>
                <a:cubicBezTo>
                  <a:pt x="6273234" y="464703"/>
                  <a:pt x="6279454" y="470674"/>
                  <a:pt x="6286046" y="482242"/>
                </a:cubicBezTo>
                <a:cubicBezTo>
                  <a:pt x="6293633" y="471545"/>
                  <a:pt x="6300226" y="466072"/>
                  <a:pt x="6300723" y="460101"/>
                </a:cubicBezTo>
                <a:close/>
                <a:moveTo>
                  <a:pt x="4616919" y="459230"/>
                </a:moveTo>
                <a:cubicBezTo>
                  <a:pt x="4616919" y="454877"/>
                  <a:pt x="4609830" y="447663"/>
                  <a:pt x="4604605" y="446294"/>
                </a:cubicBezTo>
                <a:cubicBezTo>
                  <a:pt x="4595774" y="444056"/>
                  <a:pt x="4588062" y="450275"/>
                  <a:pt x="4589057" y="459230"/>
                </a:cubicBezTo>
                <a:cubicBezTo>
                  <a:pt x="4589679" y="465450"/>
                  <a:pt x="4596271" y="471171"/>
                  <a:pt x="4603610" y="482242"/>
                </a:cubicBezTo>
                <a:cubicBezTo>
                  <a:pt x="4610451" y="471047"/>
                  <a:pt x="4616671" y="465201"/>
                  <a:pt x="4616795" y="459106"/>
                </a:cubicBezTo>
                <a:close/>
                <a:moveTo>
                  <a:pt x="6197732" y="446419"/>
                </a:moveTo>
                <a:cubicBezTo>
                  <a:pt x="6193006" y="446170"/>
                  <a:pt x="6183303" y="454504"/>
                  <a:pt x="6183801" y="457365"/>
                </a:cubicBezTo>
                <a:cubicBezTo>
                  <a:pt x="6185045" y="463708"/>
                  <a:pt x="6190518" y="472167"/>
                  <a:pt x="6196115" y="473784"/>
                </a:cubicBezTo>
                <a:cubicBezTo>
                  <a:pt x="6200842" y="475152"/>
                  <a:pt x="6207932" y="468062"/>
                  <a:pt x="6219873" y="461469"/>
                </a:cubicBezTo>
                <a:cubicBezTo>
                  <a:pt x="6208802" y="453633"/>
                  <a:pt x="6203454" y="446916"/>
                  <a:pt x="6197732" y="446543"/>
                </a:cubicBezTo>
                <a:close/>
                <a:moveTo>
                  <a:pt x="10628834" y="446668"/>
                </a:moveTo>
                <a:cubicBezTo>
                  <a:pt x="10624480" y="446916"/>
                  <a:pt x="10616271" y="456743"/>
                  <a:pt x="10617266" y="459604"/>
                </a:cubicBezTo>
                <a:cubicBezTo>
                  <a:pt x="10619256" y="465574"/>
                  <a:pt x="10626221" y="473535"/>
                  <a:pt x="10631570" y="473908"/>
                </a:cubicBezTo>
                <a:cubicBezTo>
                  <a:pt x="10636795" y="474281"/>
                  <a:pt x="10642640" y="466196"/>
                  <a:pt x="10653089" y="457862"/>
                </a:cubicBezTo>
                <a:cubicBezTo>
                  <a:pt x="10641272" y="452016"/>
                  <a:pt x="10634804" y="446294"/>
                  <a:pt x="10628834" y="446668"/>
                </a:cubicBezTo>
                <a:close/>
                <a:moveTo>
                  <a:pt x="6109792" y="446668"/>
                </a:moveTo>
                <a:cubicBezTo>
                  <a:pt x="6105438" y="446668"/>
                  <a:pt x="6096855" y="456121"/>
                  <a:pt x="6097726" y="459106"/>
                </a:cubicBezTo>
                <a:cubicBezTo>
                  <a:pt x="6099468" y="465201"/>
                  <a:pt x="6106060" y="473535"/>
                  <a:pt x="6111284" y="474032"/>
                </a:cubicBezTo>
                <a:cubicBezTo>
                  <a:pt x="6116508" y="474530"/>
                  <a:pt x="6122603" y="466694"/>
                  <a:pt x="6133425" y="458857"/>
                </a:cubicBezTo>
                <a:cubicBezTo>
                  <a:pt x="6121981" y="452514"/>
                  <a:pt x="6115762" y="446668"/>
                  <a:pt x="6109792" y="446792"/>
                </a:cubicBezTo>
                <a:close/>
                <a:moveTo>
                  <a:pt x="4679236" y="461469"/>
                </a:moveTo>
                <a:cubicBezTo>
                  <a:pt x="4680729" y="466942"/>
                  <a:pt x="4689187" y="472540"/>
                  <a:pt x="4695531" y="473784"/>
                </a:cubicBezTo>
                <a:cubicBezTo>
                  <a:pt x="4698392" y="474406"/>
                  <a:pt x="4706726" y="464703"/>
                  <a:pt x="4706477" y="459977"/>
                </a:cubicBezTo>
                <a:cubicBezTo>
                  <a:pt x="4706228" y="454255"/>
                  <a:pt x="4699511" y="448782"/>
                  <a:pt x="4691675" y="437712"/>
                </a:cubicBezTo>
                <a:cubicBezTo>
                  <a:pt x="4684958" y="449653"/>
                  <a:pt x="4677868" y="456743"/>
                  <a:pt x="4679236" y="461469"/>
                </a:cubicBezTo>
                <a:close/>
                <a:moveTo>
                  <a:pt x="6035533" y="460599"/>
                </a:moveTo>
                <a:cubicBezTo>
                  <a:pt x="6035161" y="455250"/>
                  <a:pt x="6027075" y="448533"/>
                  <a:pt x="6020981" y="446668"/>
                </a:cubicBezTo>
                <a:cubicBezTo>
                  <a:pt x="6017995" y="445673"/>
                  <a:pt x="6008418" y="454006"/>
                  <a:pt x="6008169" y="458360"/>
                </a:cubicBezTo>
                <a:cubicBezTo>
                  <a:pt x="6007920" y="464330"/>
                  <a:pt x="6013766" y="470674"/>
                  <a:pt x="6019737" y="482366"/>
                </a:cubicBezTo>
                <a:cubicBezTo>
                  <a:pt x="6027822" y="471793"/>
                  <a:pt x="6035907" y="465823"/>
                  <a:pt x="6035410" y="460599"/>
                </a:cubicBezTo>
                <a:close/>
                <a:moveTo>
                  <a:pt x="10543008" y="446668"/>
                </a:moveTo>
                <a:cubicBezTo>
                  <a:pt x="10538281" y="446668"/>
                  <a:pt x="10529201" y="455872"/>
                  <a:pt x="10530072" y="458609"/>
                </a:cubicBezTo>
                <a:cubicBezTo>
                  <a:pt x="10531938" y="464828"/>
                  <a:pt x="10538033" y="473037"/>
                  <a:pt x="10543629" y="474032"/>
                </a:cubicBezTo>
                <a:cubicBezTo>
                  <a:pt x="10548481" y="474903"/>
                  <a:pt x="10554949" y="467191"/>
                  <a:pt x="10566268" y="459479"/>
                </a:cubicBezTo>
                <a:cubicBezTo>
                  <a:pt x="10554700" y="452638"/>
                  <a:pt x="10548854" y="446419"/>
                  <a:pt x="10543008" y="446543"/>
                </a:cubicBezTo>
                <a:close/>
                <a:moveTo>
                  <a:pt x="5946225" y="458982"/>
                </a:moveTo>
                <a:cubicBezTo>
                  <a:pt x="5946971" y="449902"/>
                  <a:pt x="5939135" y="443931"/>
                  <a:pt x="5930428" y="446419"/>
                </a:cubicBezTo>
                <a:cubicBezTo>
                  <a:pt x="5925328" y="447787"/>
                  <a:pt x="5918238" y="455250"/>
                  <a:pt x="5918487" y="459728"/>
                </a:cubicBezTo>
                <a:cubicBezTo>
                  <a:pt x="5918860" y="465823"/>
                  <a:pt x="5925204" y="471545"/>
                  <a:pt x="5932294" y="482491"/>
                </a:cubicBezTo>
                <a:cubicBezTo>
                  <a:pt x="5939384" y="471171"/>
                  <a:pt x="5945728" y="465325"/>
                  <a:pt x="5946225" y="459106"/>
                </a:cubicBezTo>
                <a:close/>
                <a:moveTo>
                  <a:pt x="4778993" y="446543"/>
                </a:moveTo>
                <a:cubicBezTo>
                  <a:pt x="4774640" y="446419"/>
                  <a:pt x="4767301" y="453633"/>
                  <a:pt x="4766058" y="458733"/>
                </a:cubicBezTo>
                <a:cubicBezTo>
                  <a:pt x="4763818" y="467564"/>
                  <a:pt x="4770038" y="475276"/>
                  <a:pt x="4778993" y="474281"/>
                </a:cubicBezTo>
                <a:cubicBezTo>
                  <a:pt x="4785213" y="473659"/>
                  <a:pt x="4790935" y="467067"/>
                  <a:pt x="4802129" y="459852"/>
                </a:cubicBezTo>
                <a:cubicBezTo>
                  <a:pt x="4790935" y="453011"/>
                  <a:pt x="4785088" y="446792"/>
                  <a:pt x="4779118" y="446543"/>
                </a:cubicBezTo>
                <a:close/>
                <a:moveTo>
                  <a:pt x="10440514" y="460226"/>
                </a:moveTo>
                <a:cubicBezTo>
                  <a:pt x="10441510" y="465823"/>
                  <a:pt x="10449594" y="472042"/>
                  <a:pt x="10455813" y="473908"/>
                </a:cubicBezTo>
                <a:cubicBezTo>
                  <a:pt x="10458550" y="474779"/>
                  <a:pt x="10467755" y="465823"/>
                  <a:pt x="10467879" y="461096"/>
                </a:cubicBezTo>
                <a:cubicBezTo>
                  <a:pt x="10468128" y="455375"/>
                  <a:pt x="10461909" y="449280"/>
                  <a:pt x="10455316" y="437712"/>
                </a:cubicBezTo>
                <a:cubicBezTo>
                  <a:pt x="10447480" y="448907"/>
                  <a:pt x="10439643" y="455250"/>
                  <a:pt x="10440514" y="460101"/>
                </a:cubicBezTo>
                <a:close/>
                <a:moveTo>
                  <a:pt x="5843856" y="446668"/>
                </a:moveTo>
                <a:cubicBezTo>
                  <a:pt x="5839129" y="446916"/>
                  <a:pt x="5830422" y="456370"/>
                  <a:pt x="5831293" y="458982"/>
                </a:cubicBezTo>
                <a:cubicBezTo>
                  <a:pt x="5833408" y="465201"/>
                  <a:pt x="5839751" y="473037"/>
                  <a:pt x="5845349" y="474032"/>
                </a:cubicBezTo>
                <a:cubicBezTo>
                  <a:pt x="5850200" y="474779"/>
                  <a:pt x="5856419" y="466818"/>
                  <a:pt x="5867489" y="458733"/>
                </a:cubicBezTo>
                <a:cubicBezTo>
                  <a:pt x="5855797" y="452389"/>
                  <a:pt x="5849578" y="446419"/>
                  <a:pt x="5843732" y="446668"/>
                </a:cubicBezTo>
                <a:close/>
                <a:moveTo>
                  <a:pt x="4869173" y="446543"/>
                </a:moveTo>
                <a:cubicBezTo>
                  <a:pt x="4864820" y="446294"/>
                  <a:pt x="4857232" y="453260"/>
                  <a:pt x="4855739" y="458235"/>
                </a:cubicBezTo>
                <a:cubicBezTo>
                  <a:pt x="4853127" y="466942"/>
                  <a:pt x="4858973" y="474903"/>
                  <a:pt x="4868053" y="474281"/>
                </a:cubicBezTo>
                <a:cubicBezTo>
                  <a:pt x="4874397" y="473784"/>
                  <a:pt x="4880243" y="467564"/>
                  <a:pt x="4891686" y="460599"/>
                </a:cubicBezTo>
                <a:cubicBezTo>
                  <a:pt x="4880741" y="453384"/>
                  <a:pt x="4875143" y="446916"/>
                  <a:pt x="4869173" y="446543"/>
                </a:cubicBezTo>
                <a:close/>
                <a:moveTo>
                  <a:pt x="5769100" y="457738"/>
                </a:moveTo>
                <a:cubicBezTo>
                  <a:pt x="5768727" y="453384"/>
                  <a:pt x="5758777" y="445424"/>
                  <a:pt x="5755791" y="446543"/>
                </a:cubicBezTo>
                <a:cubicBezTo>
                  <a:pt x="5749821" y="448658"/>
                  <a:pt x="5742109" y="455748"/>
                  <a:pt x="5741860" y="461096"/>
                </a:cubicBezTo>
                <a:cubicBezTo>
                  <a:pt x="5741611" y="466320"/>
                  <a:pt x="5749821" y="471918"/>
                  <a:pt x="5758403" y="482242"/>
                </a:cubicBezTo>
                <a:cubicBezTo>
                  <a:pt x="5764001" y="470301"/>
                  <a:pt x="5769598" y="463708"/>
                  <a:pt x="5769100" y="457738"/>
                </a:cubicBezTo>
                <a:close/>
                <a:moveTo>
                  <a:pt x="4958730" y="446543"/>
                </a:moveTo>
                <a:cubicBezTo>
                  <a:pt x="4954377" y="446294"/>
                  <a:pt x="4946789" y="453260"/>
                  <a:pt x="4945297" y="458235"/>
                </a:cubicBezTo>
                <a:cubicBezTo>
                  <a:pt x="4942684" y="466942"/>
                  <a:pt x="4948531" y="474903"/>
                  <a:pt x="4957611" y="474281"/>
                </a:cubicBezTo>
                <a:cubicBezTo>
                  <a:pt x="4963955" y="473784"/>
                  <a:pt x="4969800" y="467564"/>
                  <a:pt x="4981244" y="460599"/>
                </a:cubicBezTo>
                <a:cubicBezTo>
                  <a:pt x="4970298" y="453384"/>
                  <a:pt x="4964701" y="446916"/>
                  <a:pt x="4958730" y="446543"/>
                </a:cubicBezTo>
                <a:close/>
                <a:moveTo>
                  <a:pt x="5679667" y="458982"/>
                </a:moveTo>
                <a:cubicBezTo>
                  <a:pt x="5679667" y="454628"/>
                  <a:pt x="5672329" y="447538"/>
                  <a:pt x="5667105" y="446294"/>
                </a:cubicBezTo>
                <a:cubicBezTo>
                  <a:pt x="5658149" y="444180"/>
                  <a:pt x="5650686" y="450772"/>
                  <a:pt x="5651930" y="459604"/>
                </a:cubicBezTo>
                <a:cubicBezTo>
                  <a:pt x="5652676" y="465823"/>
                  <a:pt x="5659392" y="471296"/>
                  <a:pt x="5666980" y="482242"/>
                </a:cubicBezTo>
                <a:cubicBezTo>
                  <a:pt x="5673573" y="470923"/>
                  <a:pt x="5679667" y="464952"/>
                  <a:pt x="5679667" y="458857"/>
                </a:cubicBezTo>
                <a:close/>
                <a:moveTo>
                  <a:pt x="10364764" y="446543"/>
                </a:moveTo>
                <a:cubicBezTo>
                  <a:pt x="10360037" y="446419"/>
                  <a:pt x="10350584" y="455001"/>
                  <a:pt x="10351206" y="457862"/>
                </a:cubicBezTo>
                <a:cubicBezTo>
                  <a:pt x="10352698" y="464206"/>
                  <a:pt x="10358420" y="472540"/>
                  <a:pt x="10363893" y="473908"/>
                </a:cubicBezTo>
                <a:cubicBezTo>
                  <a:pt x="10368620" y="475152"/>
                  <a:pt x="10375585" y="467813"/>
                  <a:pt x="10387278" y="460848"/>
                </a:cubicBezTo>
                <a:cubicBezTo>
                  <a:pt x="10376083" y="453260"/>
                  <a:pt x="10370485" y="446668"/>
                  <a:pt x="10364764" y="446543"/>
                </a:cubicBezTo>
                <a:close/>
                <a:moveTo>
                  <a:pt x="5562994" y="461718"/>
                </a:moveTo>
                <a:cubicBezTo>
                  <a:pt x="5564611" y="467191"/>
                  <a:pt x="5573069" y="472664"/>
                  <a:pt x="5579413" y="473784"/>
                </a:cubicBezTo>
                <a:cubicBezTo>
                  <a:pt x="5582274" y="474281"/>
                  <a:pt x="5590483" y="464579"/>
                  <a:pt x="5590234" y="459852"/>
                </a:cubicBezTo>
                <a:cubicBezTo>
                  <a:pt x="5589861" y="454131"/>
                  <a:pt x="5583020" y="448782"/>
                  <a:pt x="5575059" y="437836"/>
                </a:cubicBezTo>
                <a:cubicBezTo>
                  <a:pt x="5568591" y="449777"/>
                  <a:pt x="5561626" y="456992"/>
                  <a:pt x="5562994" y="461718"/>
                </a:cubicBezTo>
                <a:close/>
                <a:moveTo>
                  <a:pt x="10265256" y="460972"/>
                </a:moveTo>
                <a:cubicBezTo>
                  <a:pt x="10265256" y="465699"/>
                  <a:pt x="10274336" y="474779"/>
                  <a:pt x="10277072" y="474032"/>
                </a:cubicBezTo>
                <a:cubicBezTo>
                  <a:pt x="10283291" y="472291"/>
                  <a:pt x="10291501" y="466196"/>
                  <a:pt x="10292620" y="460599"/>
                </a:cubicBezTo>
                <a:cubicBezTo>
                  <a:pt x="10293615" y="455748"/>
                  <a:pt x="10285903" y="449155"/>
                  <a:pt x="10278441" y="437836"/>
                </a:cubicBezTo>
                <a:cubicBezTo>
                  <a:pt x="10271475" y="449280"/>
                  <a:pt x="10265131" y="455126"/>
                  <a:pt x="10265256" y="460972"/>
                </a:cubicBezTo>
                <a:close/>
                <a:moveTo>
                  <a:pt x="5488114" y="446792"/>
                </a:moveTo>
                <a:cubicBezTo>
                  <a:pt x="5483760" y="447165"/>
                  <a:pt x="5475800" y="457116"/>
                  <a:pt x="5476919" y="460101"/>
                </a:cubicBezTo>
                <a:cubicBezTo>
                  <a:pt x="5479034" y="466072"/>
                  <a:pt x="5486248" y="473784"/>
                  <a:pt x="5491472" y="474032"/>
                </a:cubicBezTo>
                <a:cubicBezTo>
                  <a:pt x="5496697" y="474281"/>
                  <a:pt x="5502294" y="466072"/>
                  <a:pt x="5512618" y="457489"/>
                </a:cubicBezTo>
                <a:cubicBezTo>
                  <a:pt x="5500677" y="451892"/>
                  <a:pt x="5494085" y="446294"/>
                  <a:pt x="5488114" y="446792"/>
                </a:cubicBezTo>
                <a:close/>
                <a:moveTo>
                  <a:pt x="2598" y="2297521"/>
                </a:moveTo>
                <a:lnTo>
                  <a:pt x="2598" y="2347399"/>
                </a:lnTo>
                <a:cubicBezTo>
                  <a:pt x="26480" y="2327747"/>
                  <a:pt x="26480" y="2316801"/>
                  <a:pt x="2598" y="2297521"/>
                </a:cubicBezTo>
                <a:close/>
                <a:moveTo>
                  <a:pt x="5399800" y="446294"/>
                </a:moveTo>
                <a:cubicBezTo>
                  <a:pt x="5395447" y="446170"/>
                  <a:pt x="5388108" y="453384"/>
                  <a:pt x="5386865" y="458484"/>
                </a:cubicBezTo>
                <a:cubicBezTo>
                  <a:pt x="5384625" y="467316"/>
                  <a:pt x="5390845" y="475027"/>
                  <a:pt x="5399800" y="474032"/>
                </a:cubicBezTo>
                <a:cubicBezTo>
                  <a:pt x="5406020" y="473410"/>
                  <a:pt x="5411742" y="466818"/>
                  <a:pt x="5422936" y="459604"/>
                </a:cubicBezTo>
                <a:cubicBezTo>
                  <a:pt x="5411742" y="452763"/>
                  <a:pt x="5405896" y="446543"/>
                  <a:pt x="5399925" y="446294"/>
                </a:cubicBezTo>
                <a:close/>
                <a:moveTo>
                  <a:pt x="5310243" y="446294"/>
                </a:moveTo>
                <a:cubicBezTo>
                  <a:pt x="5305890" y="446170"/>
                  <a:pt x="5298551" y="453384"/>
                  <a:pt x="5297307" y="458484"/>
                </a:cubicBezTo>
                <a:cubicBezTo>
                  <a:pt x="5295068" y="467316"/>
                  <a:pt x="5301287" y="474903"/>
                  <a:pt x="5310243" y="474032"/>
                </a:cubicBezTo>
                <a:cubicBezTo>
                  <a:pt x="5316462" y="473410"/>
                  <a:pt x="5322184" y="466818"/>
                  <a:pt x="5333254" y="459479"/>
                </a:cubicBezTo>
                <a:cubicBezTo>
                  <a:pt x="5322184" y="452763"/>
                  <a:pt x="5316213" y="446419"/>
                  <a:pt x="5310119" y="446294"/>
                </a:cubicBezTo>
                <a:close/>
                <a:moveTo>
                  <a:pt x="5210237" y="459977"/>
                </a:moveTo>
                <a:cubicBezTo>
                  <a:pt x="5211232" y="465574"/>
                  <a:pt x="5219318" y="471793"/>
                  <a:pt x="5225537" y="473659"/>
                </a:cubicBezTo>
                <a:cubicBezTo>
                  <a:pt x="5228273" y="474530"/>
                  <a:pt x="5237478" y="465574"/>
                  <a:pt x="5237602" y="460848"/>
                </a:cubicBezTo>
                <a:cubicBezTo>
                  <a:pt x="5237851" y="455126"/>
                  <a:pt x="5231632" y="449031"/>
                  <a:pt x="5225039" y="437463"/>
                </a:cubicBezTo>
                <a:cubicBezTo>
                  <a:pt x="5217203" y="448658"/>
                  <a:pt x="5209367" y="455001"/>
                  <a:pt x="5210237" y="459852"/>
                </a:cubicBezTo>
                <a:close/>
                <a:moveTo>
                  <a:pt x="10186644" y="446419"/>
                </a:moveTo>
                <a:cubicBezTo>
                  <a:pt x="10182290" y="446792"/>
                  <a:pt x="10174330" y="456743"/>
                  <a:pt x="10175449" y="459728"/>
                </a:cubicBezTo>
                <a:cubicBezTo>
                  <a:pt x="10177564" y="465699"/>
                  <a:pt x="10184778" y="473410"/>
                  <a:pt x="10190002" y="473659"/>
                </a:cubicBezTo>
                <a:cubicBezTo>
                  <a:pt x="10195227" y="473908"/>
                  <a:pt x="10200824" y="465699"/>
                  <a:pt x="10211148" y="457116"/>
                </a:cubicBezTo>
                <a:cubicBezTo>
                  <a:pt x="10199207" y="451519"/>
                  <a:pt x="10192614" y="445921"/>
                  <a:pt x="10186644" y="446419"/>
                </a:cubicBezTo>
                <a:close/>
                <a:moveTo>
                  <a:pt x="5133740" y="446294"/>
                </a:moveTo>
                <a:cubicBezTo>
                  <a:pt x="5129014" y="446294"/>
                  <a:pt x="5119933" y="455499"/>
                  <a:pt x="5120804" y="458235"/>
                </a:cubicBezTo>
                <a:cubicBezTo>
                  <a:pt x="5122670" y="464455"/>
                  <a:pt x="5128765" y="472664"/>
                  <a:pt x="5134362" y="473659"/>
                </a:cubicBezTo>
                <a:cubicBezTo>
                  <a:pt x="5139213" y="474530"/>
                  <a:pt x="5145681" y="466818"/>
                  <a:pt x="5157000" y="459106"/>
                </a:cubicBezTo>
                <a:cubicBezTo>
                  <a:pt x="5145433" y="452265"/>
                  <a:pt x="5139587" y="446046"/>
                  <a:pt x="5133740" y="446170"/>
                </a:cubicBezTo>
                <a:close/>
                <a:moveTo>
                  <a:pt x="10097336" y="446294"/>
                </a:moveTo>
                <a:cubicBezTo>
                  <a:pt x="10092982" y="446543"/>
                  <a:pt x="10084773" y="456370"/>
                  <a:pt x="10085767" y="459230"/>
                </a:cubicBezTo>
                <a:cubicBezTo>
                  <a:pt x="10087758" y="465201"/>
                  <a:pt x="10094723" y="473162"/>
                  <a:pt x="10100072" y="473535"/>
                </a:cubicBezTo>
                <a:cubicBezTo>
                  <a:pt x="10105296" y="473908"/>
                  <a:pt x="10111142" y="465823"/>
                  <a:pt x="10121590" y="457489"/>
                </a:cubicBezTo>
                <a:cubicBezTo>
                  <a:pt x="10109774" y="451643"/>
                  <a:pt x="10103306" y="445921"/>
                  <a:pt x="10097336" y="446294"/>
                </a:cubicBezTo>
                <a:close/>
                <a:moveTo>
                  <a:pt x="5058612" y="458857"/>
                </a:moveTo>
                <a:cubicBezTo>
                  <a:pt x="5058612" y="454504"/>
                  <a:pt x="5051522" y="447290"/>
                  <a:pt x="5046298" y="445921"/>
                </a:cubicBezTo>
                <a:cubicBezTo>
                  <a:pt x="5037466" y="443682"/>
                  <a:pt x="5029754" y="449902"/>
                  <a:pt x="5030749" y="458857"/>
                </a:cubicBezTo>
                <a:cubicBezTo>
                  <a:pt x="5031371" y="465077"/>
                  <a:pt x="5037964" y="470798"/>
                  <a:pt x="5045302" y="481869"/>
                </a:cubicBezTo>
                <a:cubicBezTo>
                  <a:pt x="5052144" y="470674"/>
                  <a:pt x="5058363" y="464828"/>
                  <a:pt x="5058487" y="458733"/>
                </a:cubicBezTo>
                <a:close/>
                <a:moveTo>
                  <a:pt x="2473" y="2119277"/>
                </a:moveTo>
                <a:lnTo>
                  <a:pt x="2473" y="2165673"/>
                </a:lnTo>
                <a:cubicBezTo>
                  <a:pt x="25609" y="2151119"/>
                  <a:pt x="25982" y="2139303"/>
                  <a:pt x="2473" y="2119277"/>
                </a:cubicBezTo>
                <a:close/>
                <a:moveTo>
                  <a:pt x="2473" y="2257220"/>
                </a:moveTo>
                <a:cubicBezTo>
                  <a:pt x="25485" y="2238189"/>
                  <a:pt x="25734" y="2230353"/>
                  <a:pt x="2473" y="2206595"/>
                </a:cubicBezTo>
                <a:lnTo>
                  <a:pt x="2473" y="2257220"/>
                </a:lnTo>
                <a:close/>
                <a:moveTo>
                  <a:pt x="13392551" y="371663"/>
                </a:moveTo>
                <a:cubicBezTo>
                  <a:pt x="13392675" y="366812"/>
                  <a:pt x="13386829" y="358976"/>
                  <a:pt x="13381978" y="357359"/>
                </a:cubicBezTo>
                <a:cubicBezTo>
                  <a:pt x="13372898" y="354374"/>
                  <a:pt x="13365808" y="361091"/>
                  <a:pt x="13366555" y="370046"/>
                </a:cubicBezTo>
                <a:cubicBezTo>
                  <a:pt x="13366927" y="375519"/>
                  <a:pt x="13373270" y="380495"/>
                  <a:pt x="13379118" y="388828"/>
                </a:cubicBezTo>
                <a:cubicBezTo>
                  <a:pt x="13385337" y="381241"/>
                  <a:pt x="13392302" y="376514"/>
                  <a:pt x="13392426" y="371663"/>
                </a:cubicBezTo>
                <a:close/>
                <a:moveTo>
                  <a:pt x="13277121" y="368802"/>
                </a:moveTo>
                <a:cubicBezTo>
                  <a:pt x="13275255" y="378007"/>
                  <a:pt x="13282096" y="384848"/>
                  <a:pt x="13290927" y="383480"/>
                </a:cubicBezTo>
                <a:cubicBezTo>
                  <a:pt x="13295903" y="382734"/>
                  <a:pt x="13302496" y="375270"/>
                  <a:pt x="13303117" y="370171"/>
                </a:cubicBezTo>
                <a:cubicBezTo>
                  <a:pt x="13303615" y="365444"/>
                  <a:pt x="13297147" y="359971"/>
                  <a:pt x="13291425" y="351513"/>
                </a:cubicBezTo>
                <a:cubicBezTo>
                  <a:pt x="13284708" y="359349"/>
                  <a:pt x="13278117" y="363454"/>
                  <a:pt x="13277121" y="368802"/>
                </a:cubicBezTo>
                <a:close/>
                <a:moveTo>
                  <a:pt x="13217168" y="371041"/>
                </a:moveTo>
                <a:cubicBezTo>
                  <a:pt x="13218660" y="361961"/>
                  <a:pt x="13212067" y="354996"/>
                  <a:pt x="13202739" y="357359"/>
                </a:cubicBezTo>
                <a:cubicBezTo>
                  <a:pt x="13197763" y="358603"/>
                  <a:pt x="13191295" y="365942"/>
                  <a:pt x="13191047" y="370793"/>
                </a:cubicBezTo>
                <a:cubicBezTo>
                  <a:pt x="13190798" y="375644"/>
                  <a:pt x="13197514" y="380868"/>
                  <a:pt x="13203237" y="388953"/>
                </a:cubicBezTo>
                <a:cubicBezTo>
                  <a:pt x="13209705" y="380992"/>
                  <a:pt x="13216172" y="376514"/>
                  <a:pt x="13217043" y="371041"/>
                </a:cubicBezTo>
                <a:close/>
                <a:moveTo>
                  <a:pt x="13101613" y="368678"/>
                </a:moveTo>
                <a:cubicBezTo>
                  <a:pt x="13101613" y="373778"/>
                  <a:pt x="13107335" y="381739"/>
                  <a:pt x="13112186" y="383107"/>
                </a:cubicBezTo>
                <a:cubicBezTo>
                  <a:pt x="13121266" y="385843"/>
                  <a:pt x="13128107" y="378878"/>
                  <a:pt x="13127609" y="370046"/>
                </a:cubicBezTo>
                <a:cubicBezTo>
                  <a:pt x="13127360" y="364822"/>
                  <a:pt x="13121018" y="359847"/>
                  <a:pt x="13115046" y="351388"/>
                </a:cubicBezTo>
                <a:cubicBezTo>
                  <a:pt x="13108580" y="359225"/>
                  <a:pt x="13101613" y="363951"/>
                  <a:pt x="13101613" y="368554"/>
                </a:cubicBezTo>
                <a:close/>
                <a:moveTo>
                  <a:pt x="13026484" y="357608"/>
                </a:moveTo>
                <a:cubicBezTo>
                  <a:pt x="13021633" y="357483"/>
                  <a:pt x="13013674" y="363081"/>
                  <a:pt x="13011932" y="367807"/>
                </a:cubicBezTo>
                <a:cubicBezTo>
                  <a:pt x="13008822" y="376763"/>
                  <a:pt x="13015291" y="383977"/>
                  <a:pt x="13024370" y="383480"/>
                </a:cubicBezTo>
                <a:cubicBezTo>
                  <a:pt x="13029843" y="383107"/>
                  <a:pt x="13034943" y="377012"/>
                  <a:pt x="13043400" y="371290"/>
                </a:cubicBezTo>
                <a:cubicBezTo>
                  <a:pt x="13035937" y="364822"/>
                  <a:pt x="13031335" y="357732"/>
                  <a:pt x="13026484" y="357608"/>
                </a:cubicBezTo>
                <a:close/>
                <a:moveTo>
                  <a:pt x="12936429" y="357608"/>
                </a:moveTo>
                <a:cubicBezTo>
                  <a:pt x="12931578" y="357608"/>
                  <a:pt x="12923866" y="363578"/>
                  <a:pt x="12922374" y="368429"/>
                </a:cubicBezTo>
                <a:cubicBezTo>
                  <a:pt x="12919513" y="377634"/>
                  <a:pt x="12926355" y="384475"/>
                  <a:pt x="12935310" y="383729"/>
                </a:cubicBezTo>
                <a:cubicBezTo>
                  <a:pt x="12940782" y="383231"/>
                  <a:pt x="12945634" y="376763"/>
                  <a:pt x="12953843" y="370668"/>
                </a:cubicBezTo>
                <a:cubicBezTo>
                  <a:pt x="12946132" y="364573"/>
                  <a:pt x="12941280" y="357608"/>
                  <a:pt x="12936429" y="357608"/>
                </a:cubicBezTo>
                <a:close/>
                <a:moveTo>
                  <a:pt x="12848240" y="357483"/>
                </a:moveTo>
                <a:cubicBezTo>
                  <a:pt x="12843140" y="358230"/>
                  <a:pt x="12835926" y="365071"/>
                  <a:pt x="12835179" y="369922"/>
                </a:cubicBezTo>
                <a:cubicBezTo>
                  <a:pt x="12834060" y="378629"/>
                  <a:pt x="12840902" y="385594"/>
                  <a:pt x="12850107" y="383480"/>
                </a:cubicBezTo>
                <a:cubicBezTo>
                  <a:pt x="12855330" y="382236"/>
                  <a:pt x="12859435" y="375768"/>
                  <a:pt x="12867023" y="368802"/>
                </a:cubicBezTo>
                <a:cubicBezTo>
                  <a:pt x="12858439" y="363329"/>
                  <a:pt x="12852718" y="356861"/>
                  <a:pt x="12848116" y="357608"/>
                </a:cubicBezTo>
                <a:close/>
                <a:moveTo>
                  <a:pt x="12760424" y="357608"/>
                </a:moveTo>
                <a:cubicBezTo>
                  <a:pt x="12755325" y="357608"/>
                  <a:pt x="12747364" y="363329"/>
                  <a:pt x="12745996" y="368180"/>
                </a:cubicBezTo>
                <a:cubicBezTo>
                  <a:pt x="12743260" y="377261"/>
                  <a:pt x="12750225" y="384102"/>
                  <a:pt x="12759056" y="383604"/>
                </a:cubicBezTo>
                <a:cubicBezTo>
                  <a:pt x="12764280" y="383355"/>
                  <a:pt x="12769256" y="377012"/>
                  <a:pt x="12777713" y="371041"/>
                </a:cubicBezTo>
                <a:cubicBezTo>
                  <a:pt x="12769877" y="364573"/>
                  <a:pt x="12765150" y="357608"/>
                  <a:pt x="12760548" y="357608"/>
                </a:cubicBezTo>
                <a:close/>
                <a:moveTo>
                  <a:pt x="12669623" y="357483"/>
                </a:moveTo>
                <a:cubicBezTo>
                  <a:pt x="12664523" y="357981"/>
                  <a:pt x="12657060" y="364573"/>
                  <a:pt x="12656313" y="369549"/>
                </a:cubicBezTo>
                <a:cubicBezTo>
                  <a:pt x="12654821" y="378380"/>
                  <a:pt x="12661663" y="385221"/>
                  <a:pt x="12670742" y="383480"/>
                </a:cubicBezTo>
                <a:cubicBezTo>
                  <a:pt x="12676092" y="382485"/>
                  <a:pt x="12680320" y="376017"/>
                  <a:pt x="12688157" y="369300"/>
                </a:cubicBezTo>
                <a:cubicBezTo>
                  <a:pt x="12679698" y="363578"/>
                  <a:pt x="12674226" y="356986"/>
                  <a:pt x="12669623" y="357483"/>
                </a:cubicBezTo>
                <a:close/>
                <a:moveTo>
                  <a:pt x="12570240" y="369798"/>
                </a:moveTo>
                <a:cubicBezTo>
                  <a:pt x="12570613" y="374897"/>
                  <a:pt x="12577080" y="382485"/>
                  <a:pt x="12581931" y="383355"/>
                </a:cubicBezTo>
                <a:cubicBezTo>
                  <a:pt x="12590888" y="385097"/>
                  <a:pt x="12597604" y="378256"/>
                  <a:pt x="12596236" y="369176"/>
                </a:cubicBezTo>
                <a:cubicBezTo>
                  <a:pt x="12595366" y="363827"/>
                  <a:pt x="12588897" y="359474"/>
                  <a:pt x="12582429" y="351388"/>
                </a:cubicBezTo>
                <a:cubicBezTo>
                  <a:pt x="12576459" y="359722"/>
                  <a:pt x="12569866" y="365071"/>
                  <a:pt x="12570240" y="369673"/>
                </a:cubicBezTo>
                <a:close/>
                <a:moveTo>
                  <a:pt x="12480681" y="370046"/>
                </a:moveTo>
                <a:cubicBezTo>
                  <a:pt x="12481179" y="375146"/>
                  <a:pt x="12487772" y="382609"/>
                  <a:pt x="12492748" y="383355"/>
                </a:cubicBezTo>
                <a:cubicBezTo>
                  <a:pt x="12501579" y="384848"/>
                  <a:pt x="12508421" y="378007"/>
                  <a:pt x="12506679" y="368927"/>
                </a:cubicBezTo>
                <a:cubicBezTo>
                  <a:pt x="12505683" y="363578"/>
                  <a:pt x="12499215" y="359349"/>
                  <a:pt x="12492499" y="351513"/>
                </a:cubicBezTo>
                <a:cubicBezTo>
                  <a:pt x="12486776" y="359971"/>
                  <a:pt x="12480185" y="365444"/>
                  <a:pt x="12480681" y="370046"/>
                </a:cubicBezTo>
                <a:close/>
                <a:moveTo>
                  <a:pt x="12405678" y="357608"/>
                </a:moveTo>
                <a:cubicBezTo>
                  <a:pt x="12400827" y="357483"/>
                  <a:pt x="12392866" y="363081"/>
                  <a:pt x="12391125" y="367807"/>
                </a:cubicBezTo>
                <a:cubicBezTo>
                  <a:pt x="12388015" y="376763"/>
                  <a:pt x="12394483" y="383977"/>
                  <a:pt x="12403563" y="383480"/>
                </a:cubicBezTo>
                <a:cubicBezTo>
                  <a:pt x="12409035" y="383107"/>
                  <a:pt x="12414136" y="377012"/>
                  <a:pt x="12422594" y="371290"/>
                </a:cubicBezTo>
                <a:cubicBezTo>
                  <a:pt x="12415132" y="364822"/>
                  <a:pt x="12410529" y="357732"/>
                  <a:pt x="12405678" y="357608"/>
                </a:cubicBezTo>
                <a:close/>
                <a:moveTo>
                  <a:pt x="12330051" y="370419"/>
                </a:moveTo>
                <a:cubicBezTo>
                  <a:pt x="12329679" y="365568"/>
                  <a:pt x="12322962" y="358354"/>
                  <a:pt x="12317986" y="357235"/>
                </a:cubicBezTo>
                <a:cubicBezTo>
                  <a:pt x="12308782" y="355244"/>
                  <a:pt x="12302313" y="362210"/>
                  <a:pt x="12304055" y="371290"/>
                </a:cubicBezTo>
                <a:cubicBezTo>
                  <a:pt x="12305049" y="376639"/>
                  <a:pt x="12311642" y="380992"/>
                  <a:pt x="12318235" y="388828"/>
                </a:cubicBezTo>
                <a:cubicBezTo>
                  <a:pt x="12323832" y="380619"/>
                  <a:pt x="12330424" y="375146"/>
                  <a:pt x="12330051" y="370295"/>
                </a:cubicBezTo>
                <a:close/>
                <a:moveTo>
                  <a:pt x="12240494" y="370419"/>
                </a:moveTo>
                <a:cubicBezTo>
                  <a:pt x="12240121" y="365568"/>
                  <a:pt x="12233404" y="358354"/>
                  <a:pt x="12228428" y="357235"/>
                </a:cubicBezTo>
                <a:cubicBezTo>
                  <a:pt x="12219224" y="355244"/>
                  <a:pt x="12212756" y="362210"/>
                  <a:pt x="12214497" y="371290"/>
                </a:cubicBezTo>
                <a:cubicBezTo>
                  <a:pt x="12215493" y="376639"/>
                  <a:pt x="12222085" y="380992"/>
                  <a:pt x="12228677" y="388828"/>
                </a:cubicBezTo>
                <a:cubicBezTo>
                  <a:pt x="12234275" y="380619"/>
                  <a:pt x="12240867" y="375146"/>
                  <a:pt x="12240494" y="370295"/>
                </a:cubicBezTo>
                <a:close/>
                <a:moveTo>
                  <a:pt x="12137876" y="357359"/>
                </a:moveTo>
                <a:cubicBezTo>
                  <a:pt x="12132776" y="358105"/>
                  <a:pt x="12125562" y="364947"/>
                  <a:pt x="12124816" y="369798"/>
                </a:cubicBezTo>
                <a:cubicBezTo>
                  <a:pt x="12123696" y="378504"/>
                  <a:pt x="12130537" y="385470"/>
                  <a:pt x="12139742" y="383355"/>
                </a:cubicBezTo>
                <a:cubicBezTo>
                  <a:pt x="12144966" y="382112"/>
                  <a:pt x="12149070" y="375644"/>
                  <a:pt x="12156659" y="368678"/>
                </a:cubicBezTo>
                <a:cubicBezTo>
                  <a:pt x="12148076" y="363205"/>
                  <a:pt x="12142354" y="356737"/>
                  <a:pt x="12137752" y="357483"/>
                </a:cubicBezTo>
                <a:close/>
                <a:moveTo>
                  <a:pt x="12035134" y="369922"/>
                </a:moveTo>
                <a:cubicBezTo>
                  <a:pt x="12034388" y="378753"/>
                  <a:pt x="12041229" y="385719"/>
                  <a:pt x="12050309" y="383231"/>
                </a:cubicBezTo>
                <a:cubicBezTo>
                  <a:pt x="12055160" y="381863"/>
                  <a:pt x="12061006" y="374027"/>
                  <a:pt x="12061130" y="368927"/>
                </a:cubicBezTo>
                <a:cubicBezTo>
                  <a:pt x="12061130" y="364200"/>
                  <a:pt x="12054289" y="359349"/>
                  <a:pt x="12047945" y="351388"/>
                </a:cubicBezTo>
                <a:cubicBezTo>
                  <a:pt x="12041850" y="359722"/>
                  <a:pt x="12035507" y="364573"/>
                  <a:pt x="12035009" y="369922"/>
                </a:cubicBezTo>
                <a:close/>
                <a:moveTo>
                  <a:pt x="11949432" y="368429"/>
                </a:moveTo>
                <a:cubicBezTo>
                  <a:pt x="11949432" y="373529"/>
                  <a:pt x="11955030" y="381490"/>
                  <a:pt x="11959756" y="383107"/>
                </a:cubicBezTo>
                <a:cubicBezTo>
                  <a:pt x="11968836" y="386092"/>
                  <a:pt x="11975677" y="379002"/>
                  <a:pt x="11975429" y="370295"/>
                </a:cubicBezTo>
                <a:cubicBezTo>
                  <a:pt x="11975305" y="365071"/>
                  <a:pt x="11968961" y="359971"/>
                  <a:pt x="11963115" y="351513"/>
                </a:cubicBezTo>
                <a:cubicBezTo>
                  <a:pt x="11956647" y="359100"/>
                  <a:pt x="11949432" y="363703"/>
                  <a:pt x="11949432" y="368429"/>
                </a:cubicBezTo>
                <a:close/>
                <a:moveTo>
                  <a:pt x="11872936" y="357359"/>
                </a:moveTo>
                <a:cubicBezTo>
                  <a:pt x="11868085" y="357608"/>
                  <a:pt x="11860745" y="364076"/>
                  <a:pt x="11859502" y="369051"/>
                </a:cubicBezTo>
                <a:cubicBezTo>
                  <a:pt x="11857263" y="378256"/>
                  <a:pt x="11864229" y="384848"/>
                  <a:pt x="11873308" y="383355"/>
                </a:cubicBezTo>
                <a:cubicBezTo>
                  <a:pt x="11878781" y="382485"/>
                  <a:pt x="11883259" y="375892"/>
                  <a:pt x="11891095" y="369424"/>
                </a:cubicBezTo>
                <a:cubicBezTo>
                  <a:pt x="11883011" y="363578"/>
                  <a:pt x="11877786" y="356986"/>
                  <a:pt x="11872811" y="357235"/>
                </a:cubicBezTo>
                <a:close/>
                <a:moveTo>
                  <a:pt x="11784746" y="357608"/>
                </a:moveTo>
                <a:cubicBezTo>
                  <a:pt x="11779770" y="357359"/>
                  <a:pt x="11771810" y="362956"/>
                  <a:pt x="11770193" y="367683"/>
                </a:cubicBezTo>
                <a:cubicBezTo>
                  <a:pt x="11767084" y="376639"/>
                  <a:pt x="11773303" y="383977"/>
                  <a:pt x="11782507" y="383480"/>
                </a:cubicBezTo>
                <a:cubicBezTo>
                  <a:pt x="11787980" y="383231"/>
                  <a:pt x="11793080" y="377012"/>
                  <a:pt x="11801662" y="371415"/>
                </a:cubicBezTo>
                <a:cubicBezTo>
                  <a:pt x="11794200" y="364947"/>
                  <a:pt x="11789722" y="357857"/>
                  <a:pt x="11784871" y="357608"/>
                </a:cubicBezTo>
                <a:close/>
                <a:moveTo>
                  <a:pt x="11708995" y="370419"/>
                </a:moveTo>
                <a:cubicBezTo>
                  <a:pt x="11708622" y="365568"/>
                  <a:pt x="11701906" y="358354"/>
                  <a:pt x="11696930" y="357235"/>
                </a:cubicBezTo>
                <a:cubicBezTo>
                  <a:pt x="11687726" y="355244"/>
                  <a:pt x="11681258" y="362210"/>
                  <a:pt x="11682999" y="371290"/>
                </a:cubicBezTo>
                <a:cubicBezTo>
                  <a:pt x="11683994" y="376639"/>
                  <a:pt x="11690586" y="380992"/>
                  <a:pt x="11697179" y="388828"/>
                </a:cubicBezTo>
                <a:cubicBezTo>
                  <a:pt x="11702776" y="380619"/>
                  <a:pt x="11709369" y="375146"/>
                  <a:pt x="11708995" y="370295"/>
                </a:cubicBezTo>
                <a:close/>
                <a:moveTo>
                  <a:pt x="11608119" y="357608"/>
                </a:moveTo>
                <a:cubicBezTo>
                  <a:pt x="11603019" y="357608"/>
                  <a:pt x="11595059" y="363329"/>
                  <a:pt x="11593691" y="368180"/>
                </a:cubicBezTo>
                <a:cubicBezTo>
                  <a:pt x="11590954" y="377261"/>
                  <a:pt x="11597919" y="384102"/>
                  <a:pt x="11606751" y="383604"/>
                </a:cubicBezTo>
                <a:cubicBezTo>
                  <a:pt x="11611975" y="383355"/>
                  <a:pt x="11616951" y="377012"/>
                  <a:pt x="11625409" y="371041"/>
                </a:cubicBezTo>
                <a:cubicBezTo>
                  <a:pt x="11617572" y="364573"/>
                  <a:pt x="11612846" y="357608"/>
                  <a:pt x="11608243" y="357608"/>
                </a:cubicBezTo>
                <a:close/>
                <a:moveTo>
                  <a:pt x="11503759" y="370046"/>
                </a:moveTo>
                <a:cubicBezTo>
                  <a:pt x="11503013" y="378878"/>
                  <a:pt x="11509855" y="385843"/>
                  <a:pt x="11518935" y="383355"/>
                </a:cubicBezTo>
                <a:cubicBezTo>
                  <a:pt x="11523786" y="381987"/>
                  <a:pt x="11529632" y="374151"/>
                  <a:pt x="11529756" y="369051"/>
                </a:cubicBezTo>
                <a:cubicBezTo>
                  <a:pt x="11529756" y="364325"/>
                  <a:pt x="11522915" y="359474"/>
                  <a:pt x="11516572" y="351513"/>
                </a:cubicBezTo>
                <a:cubicBezTo>
                  <a:pt x="11510477" y="359847"/>
                  <a:pt x="11504133" y="364698"/>
                  <a:pt x="11503636" y="370046"/>
                </a:cubicBezTo>
                <a:close/>
                <a:moveTo>
                  <a:pt x="11418059" y="368554"/>
                </a:moveTo>
                <a:cubicBezTo>
                  <a:pt x="11418059" y="373653"/>
                  <a:pt x="11423655" y="381614"/>
                  <a:pt x="11428382" y="383231"/>
                </a:cubicBezTo>
                <a:cubicBezTo>
                  <a:pt x="11437463" y="386216"/>
                  <a:pt x="11444304" y="379126"/>
                  <a:pt x="11444055" y="370419"/>
                </a:cubicBezTo>
                <a:cubicBezTo>
                  <a:pt x="11443930" y="365195"/>
                  <a:pt x="11437587" y="360095"/>
                  <a:pt x="11431741" y="351637"/>
                </a:cubicBezTo>
                <a:cubicBezTo>
                  <a:pt x="11425272" y="359225"/>
                  <a:pt x="11418059" y="363827"/>
                  <a:pt x="11418059" y="368554"/>
                </a:cubicBezTo>
                <a:close/>
                <a:moveTo>
                  <a:pt x="11342557" y="357608"/>
                </a:moveTo>
                <a:cubicBezTo>
                  <a:pt x="11337705" y="357608"/>
                  <a:pt x="11329869" y="363329"/>
                  <a:pt x="11328252" y="368180"/>
                </a:cubicBezTo>
                <a:cubicBezTo>
                  <a:pt x="11325267" y="377261"/>
                  <a:pt x="11331983" y="384351"/>
                  <a:pt x="11340940" y="383604"/>
                </a:cubicBezTo>
                <a:cubicBezTo>
                  <a:pt x="11346413" y="383231"/>
                  <a:pt x="11351388" y="376887"/>
                  <a:pt x="11359722" y="371041"/>
                </a:cubicBezTo>
                <a:cubicBezTo>
                  <a:pt x="11352134" y="364698"/>
                  <a:pt x="11347408" y="357732"/>
                  <a:pt x="11342557" y="357732"/>
                </a:cubicBezTo>
                <a:close/>
                <a:moveTo>
                  <a:pt x="11264816" y="369922"/>
                </a:moveTo>
                <a:cubicBezTo>
                  <a:pt x="11265313" y="360842"/>
                  <a:pt x="11258223" y="354374"/>
                  <a:pt x="11249143" y="357483"/>
                </a:cubicBezTo>
                <a:cubicBezTo>
                  <a:pt x="11244292" y="359100"/>
                  <a:pt x="11238694" y="367061"/>
                  <a:pt x="11238819" y="371912"/>
                </a:cubicBezTo>
                <a:cubicBezTo>
                  <a:pt x="11238943" y="376763"/>
                  <a:pt x="11246034" y="381365"/>
                  <a:pt x="11252502" y="388828"/>
                </a:cubicBezTo>
                <a:cubicBezTo>
                  <a:pt x="11258223" y="380370"/>
                  <a:pt x="11264442" y="375270"/>
                  <a:pt x="11264816" y="369922"/>
                </a:cubicBezTo>
                <a:close/>
                <a:moveTo>
                  <a:pt x="11149261" y="368554"/>
                </a:moveTo>
                <a:cubicBezTo>
                  <a:pt x="11149261" y="373653"/>
                  <a:pt x="11154859" y="381614"/>
                  <a:pt x="11159586" y="383231"/>
                </a:cubicBezTo>
                <a:cubicBezTo>
                  <a:pt x="11168665" y="386216"/>
                  <a:pt x="11175507" y="379126"/>
                  <a:pt x="11175258" y="370419"/>
                </a:cubicBezTo>
                <a:cubicBezTo>
                  <a:pt x="11175134" y="365195"/>
                  <a:pt x="11168790" y="360095"/>
                  <a:pt x="11162944" y="351637"/>
                </a:cubicBezTo>
                <a:cubicBezTo>
                  <a:pt x="11156476" y="359225"/>
                  <a:pt x="11149261" y="363827"/>
                  <a:pt x="11149261" y="368554"/>
                </a:cubicBezTo>
                <a:close/>
                <a:moveTo>
                  <a:pt x="11088064" y="370419"/>
                </a:moveTo>
                <a:cubicBezTo>
                  <a:pt x="11087691" y="365568"/>
                  <a:pt x="11080974" y="358354"/>
                  <a:pt x="11075999" y="357235"/>
                </a:cubicBezTo>
                <a:cubicBezTo>
                  <a:pt x="11066795" y="355244"/>
                  <a:pt x="11060326" y="362210"/>
                  <a:pt x="11062068" y="371290"/>
                </a:cubicBezTo>
                <a:cubicBezTo>
                  <a:pt x="11063062" y="376639"/>
                  <a:pt x="11069655" y="380992"/>
                  <a:pt x="11076247" y="388828"/>
                </a:cubicBezTo>
                <a:cubicBezTo>
                  <a:pt x="11081845" y="380619"/>
                  <a:pt x="11088438" y="375146"/>
                  <a:pt x="11088064" y="370295"/>
                </a:cubicBezTo>
                <a:close/>
                <a:moveTo>
                  <a:pt x="10986939" y="357483"/>
                </a:moveTo>
                <a:cubicBezTo>
                  <a:pt x="10981839" y="357608"/>
                  <a:pt x="10974003" y="363578"/>
                  <a:pt x="10972635" y="368429"/>
                </a:cubicBezTo>
                <a:cubicBezTo>
                  <a:pt x="10970147" y="377509"/>
                  <a:pt x="10977113" y="384226"/>
                  <a:pt x="10985944" y="383604"/>
                </a:cubicBezTo>
                <a:cubicBezTo>
                  <a:pt x="10991293" y="383107"/>
                  <a:pt x="10996019" y="376887"/>
                  <a:pt x="11004477" y="370668"/>
                </a:cubicBezTo>
                <a:cubicBezTo>
                  <a:pt x="10996517" y="364325"/>
                  <a:pt x="10991665" y="357483"/>
                  <a:pt x="10986939" y="357608"/>
                </a:cubicBezTo>
                <a:close/>
                <a:moveTo>
                  <a:pt x="10908950" y="370171"/>
                </a:moveTo>
                <a:cubicBezTo>
                  <a:pt x="10908452" y="365320"/>
                  <a:pt x="10901735" y="358230"/>
                  <a:pt x="10896635" y="357235"/>
                </a:cubicBezTo>
                <a:cubicBezTo>
                  <a:pt x="10887431" y="355493"/>
                  <a:pt x="10880963" y="362459"/>
                  <a:pt x="10882953" y="371539"/>
                </a:cubicBezTo>
                <a:cubicBezTo>
                  <a:pt x="10884073" y="376887"/>
                  <a:pt x="10890665" y="381117"/>
                  <a:pt x="10897506" y="388828"/>
                </a:cubicBezTo>
                <a:cubicBezTo>
                  <a:pt x="10902979" y="380495"/>
                  <a:pt x="10909447" y="374897"/>
                  <a:pt x="10908950" y="370046"/>
                </a:cubicBezTo>
                <a:close/>
                <a:moveTo>
                  <a:pt x="10796878" y="370171"/>
                </a:moveTo>
                <a:cubicBezTo>
                  <a:pt x="10797500" y="375270"/>
                  <a:pt x="10804217" y="382609"/>
                  <a:pt x="10809192" y="383355"/>
                </a:cubicBezTo>
                <a:cubicBezTo>
                  <a:pt x="10818024" y="384724"/>
                  <a:pt x="10824865" y="377883"/>
                  <a:pt x="10822875" y="368678"/>
                </a:cubicBezTo>
                <a:cubicBezTo>
                  <a:pt x="10821755" y="363454"/>
                  <a:pt x="10815287" y="359225"/>
                  <a:pt x="10808446" y="351513"/>
                </a:cubicBezTo>
                <a:cubicBezTo>
                  <a:pt x="10802849" y="360095"/>
                  <a:pt x="10796380" y="365568"/>
                  <a:pt x="10796878" y="370295"/>
                </a:cubicBezTo>
                <a:close/>
                <a:moveTo>
                  <a:pt x="10707321" y="370171"/>
                </a:moveTo>
                <a:cubicBezTo>
                  <a:pt x="10707943" y="375270"/>
                  <a:pt x="10714659" y="382609"/>
                  <a:pt x="10719635" y="383355"/>
                </a:cubicBezTo>
                <a:cubicBezTo>
                  <a:pt x="10728466" y="384724"/>
                  <a:pt x="10735308" y="377883"/>
                  <a:pt x="10733317" y="368678"/>
                </a:cubicBezTo>
                <a:cubicBezTo>
                  <a:pt x="10732198" y="363454"/>
                  <a:pt x="10725730" y="359225"/>
                  <a:pt x="10718889" y="351513"/>
                </a:cubicBezTo>
                <a:cubicBezTo>
                  <a:pt x="10713291" y="360095"/>
                  <a:pt x="10706824" y="365568"/>
                  <a:pt x="10707321" y="370295"/>
                </a:cubicBezTo>
                <a:close/>
                <a:moveTo>
                  <a:pt x="10630575" y="357359"/>
                </a:moveTo>
                <a:cubicBezTo>
                  <a:pt x="10625724" y="357857"/>
                  <a:pt x="10618634" y="364573"/>
                  <a:pt x="10617639" y="369673"/>
                </a:cubicBezTo>
                <a:cubicBezTo>
                  <a:pt x="10615898" y="378878"/>
                  <a:pt x="10622864" y="385346"/>
                  <a:pt x="10631943" y="383355"/>
                </a:cubicBezTo>
                <a:cubicBezTo>
                  <a:pt x="10637292" y="382236"/>
                  <a:pt x="10641521" y="375644"/>
                  <a:pt x="10649233" y="368802"/>
                </a:cubicBezTo>
                <a:cubicBezTo>
                  <a:pt x="10640899" y="363329"/>
                  <a:pt x="10635302" y="356861"/>
                  <a:pt x="10630451" y="357359"/>
                </a:cubicBezTo>
                <a:close/>
                <a:moveTo>
                  <a:pt x="10556690" y="369922"/>
                </a:moveTo>
                <a:cubicBezTo>
                  <a:pt x="10556068" y="365071"/>
                  <a:pt x="10549227" y="358105"/>
                  <a:pt x="10544252" y="357235"/>
                </a:cubicBezTo>
                <a:cubicBezTo>
                  <a:pt x="10535171" y="355742"/>
                  <a:pt x="10528579" y="362583"/>
                  <a:pt x="10530818" y="371788"/>
                </a:cubicBezTo>
                <a:cubicBezTo>
                  <a:pt x="10532062" y="377136"/>
                  <a:pt x="10538779" y="381241"/>
                  <a:pt x="10545620" y="388828"/>
                </a:cubicBezTo>
                <a:cubicBezTo>
                  <a:pt x="10550968" y="380370"/>
                  <a:pt x="10557312" y="374773"/>
                  <a:pt x="10556690" y="369922"/>
                </a:cubicBezTo>
                <a:close/>
                <a:moveTo>
                  <a:pt x="10467008" y="371663"/>
                </a:moveTo>
                <a:cubicBezTo>
                  <a:pt x="10467008" y="366812"/>
                  <a:pt x="10461286" y="358976"/>
                  <a:pt x="10456436" y="357359"/>
                </a:cubicBezTo>
                <a:cubicBezTo>
                  <a:pt x="10447355" y="354374"/>
                  <a:pt x="10440265" y="361091"/>
                  <a:pt x="10441012" y="370046"/>
                </a:cubicBezTo>
                <a:cubicBezTo>
                  <a:pt x="10441385" y="375519"/>
                  <a:pt x="10447729" y="380495"/>
                  <a:pt x="10453575" y="388828"/>
                </a:cubicBezTo>
                <a:cubicBezTo>
                  <a:pt x="10459918" y="381241"/>
                  <a:pt x="10466884" y="376514"/>
                  <a:pt x="10466884" y="371663"/>
                </a:cubicBezTo>
                <a:close/>
                <a:moveTo>
                  <a:pt x="10366380" y="357483"/>
                </a:moveTo>
                <a:cubicBezTo>
                  <a:pt x="10361281" y="357483"/>
                  <a:pt x="10353320" y="363205"/>
                  <a:pt x="10351952" y="368056"/>
                </a:cubicBezTo>
                <a:cubicBezTo>
                  <a:pt x="10349216" y="377136"/>
                  <a:pt x="10356181" y="383977"/>
                  <a:pt x="10365012" y="383480"/>
                </a:cubicBezTo>
                <a:cubicBezTo>
                  <a:pt x="10370237" y="383231"/>
                  <a:pt x="10375212" y="376887"/>
                  <a:pt x="10383670" y="370917"/>
                </a:cubicBezTo>
                <a:cubicBezTo>
                  <a:pt x="10375834" y="364449"/>
                  <a:pt x="10371107" y="357483"/>
                  <a:pt x="10366505" y="357483"/>
                </a:cubicBezTo>
                <a:close/>
                <a:moveTo>
                  <a:pt x="10265878" y="368429"/>
                </a:moveTo>
                <a:cubicBezTo>
                  <a:pt x="10265878" y="373529"/>
                  <a:pt x="10271475" y="381490"/>
                  <a:pt x="10276201" y="383107"/>
                </a:cubicBezTo>
                <a:cubicBezTo>
                  <a:pt x="10285282" y="386092"/>
                  <a:pt x="10292123" y="379002"/>
                  <a:pt x="10291874" y="370295"/>
                </a:cubicBezTo>
                <a:cubicBezTo>
                  <a:pt x="10291749" y="365071"/>
                  <a:pt x="10285406" y="359971"/>
                  <a:pt x="10279560" y="351513"/>
                </a:cubicBezTo>
                <a:cubicBezTo>
                  <a:pt x="10273091" y="359100"/>
                  <a:pt x="10265878" y="363703"/>
                  <a:pt x="10265878" y="368429"/>
                </a:cubicBezTo>
                <a:close/>
                <a:moveTo>
                  <a:pt x="10176195" y="369673"/>
                </a:moveTo>
                <a:cubicBezTo>
                  <a:pt x="10176569" y="374773"/>
                  <a:pt x="10183037" y="382360"/>
                  <a:pt x="10187888" y="383231"/>
                </a:cubicBezTo>
                <a:cubicBezTo>
                  <a:pt x="10196844" y="384973"/>
                  <a:pt x="10203560" y="378131"/>
                  <a:pt x="10202192" y="369051"/>
                </a:cubicBezTo>
                <a:cubicBezTo>
                  <a:pt x="10201322" y="363703"/>
                  <a:pt x="10194853" y="359349"/>
                  <a:pt x="10188385" y="351264"/>
                </a:cubicBezTo>
                <a:cubicBezTo>
                  <a:pt x="10182415" y="359598"/>
                  <a:pt x="10175823" y="364947"/>
                  <a:pt x="10176195" y="369549"/>
                </a:cubicBezTo>
                <a:close/>
                <a:moveTo>
                  <a:pt x="10086638" y="369922"/>
                </a:moveTo>
                <a:cubicBezTo>
                  <a:pt x="10087136" y="375022"/>
                  <a:pt x="10093728" y="382485"/>
                  <a:pt x="10098704" y="383231"/>
                </a:cubicBezTo>
                <a:cubicBezTo>
                  <a:pt x="10107535" y="384724"/>
                  <a:pt x="10114376" y="377883"/>
                  <a:pt x="10112635" y="368802"/>
                </a:cubicBezTo>
                <a:cubicBezTo>
                  <a:pt x="10111639" y="363454"/>
                  <a:pt x="10105171" y="359225"/>
                  <a:pt x="10098455" y="351388"/>
                </a:cubicBezTo>
                <a:cubicBezTo>
                  <a:pt x="10092733" y="359847"/>
                  <a:pt x="10086141" y="365320"/>
                  <a:pt x="10086638" y="369922"/>
                </a:cubicBezTo>
                <a:close/>
                <a:moveTo>
                  <a:pt x="10009892" y="357359"/>
                </a:moveTo>
                <a:cubicBezTo>
                  <a:pt x="10005041" y="357857"/>
                  <a:pt x="9997951" y="364573"/>
                  <a:pt x="9996957" y="369673"/>
                </a:cubicBezTo>
                <a:cubicBezTo>
                  <a:pt x="9995215" y="378878"/>
                  <a:pt x="10002181" y="385346"/>
                  <a:pt x="10011260" y="383355"/>
                </a:cubicBezTo>
                <a:cubicBezTo>
                  <a:pt x="10016609" y="382236"/>
                  <a:pt x="10020838" y="375644"/>
                  <a:pt x="10028550" y="368802"/>
                </a:cubicBezTo>
                <a:cubicBezTo>
                  <a:pt x="10020217" y="363329"/>
                  <a:pt x="10014619" y="356861"/>
                  <a:pt x="10009768" y="357359"/>
                </a:cubicBezTo>
                <a:close/>
                <a:moveTo>
                  <a:pt x="9924689" y="357483"/>
                </a:moveTo>
                <a:cubicBezTo>
                  <a:pt x="9919589" y="357483"/>
                  <a:pt x="9911628" y="363205"/>
                  <a:pt x="9910260" y="368056"/>
                </a:cubicBezTo>
                <a:cubicBezTo>
                  <a:pt x="9907524" y="377136"/>
                  <a:pt x="9914489" y="383977"/>
                  <a:pt x="9923320" y="383480"/>
                </a:cubicBezTo>
                <a:cubicBezTo>
                  <a:pt x="9928545" y="383231"/>
                  <a:pt x="9933520" y="376887"/>
                  <a:pt x="9941978" y="370917"/>
                </a:cubicBezTo>
                <a:cubicBezTo>
                  <a:pt x="9934141" y="364449"/>
                  <a:pt x="9929415" y="357483"/>
                  <a:pt x="9924813" y="357483"/>
                </a:cubicBezTo>
                <a:close/>
                <a:moveTo>
                  <a:pt x="9834758" y="357483"/>
                </a:moveTo>
                <a:cubicBezTo>
                  <a:pt x="9829658" y="357608"/>
                  <a:pt x="9821946" y="363703"/>
                  <a:pt x="9820578" y="368554"/>
                </a:cubicBezTo>
                <a:cubicBezTo>
                  <a:pt x="9818090" y="377634"/>
                  <a:pt x="9825181" y="384351"/>
                  <a:pt x="9834011" y="383480"/>
                </a:cubicBezTo>
                <a:cubicBezTo>
                  <a:pt x="9839360" y="382982"/>
                  <a:pt x="9844087" y="376639"/>
                  <a:pt x="9852421" y="370419"/>
                </a:cubicBezTo>
                <a:cubicBezTo>
                  <a:pt x="9844336" y="364200"/>
                  <a:pt x="9839484" y="357359"/>
                  <a:pt x="9834758" y="357483"/>
                </a:cubicBezTo>
                <a:close/>
                <a:moveTo>
                  <a:pt x="9744081" y="357483"/>
                </a:moveTo>
                <a:cubicBezTo>
                  <a:pt x="9739105" y="358105"/>
                  <a:pt x="9731643" y="364822"/>
                  <a:pt x="9730896" y="369798"/>
                </a:cubicBezTo>
                <a:cubicBezTo>
                  <a:pt x="9729528" y="378629"/>
                  <a:pt x="9736369" y="385470"/>
                  <a:pt x="9745574" y="383480"/>
                </a:cubicBezTo>
                <a:cubicBezTo>
                  <a:pt x="9750798" y="382360"/>
                  <a:pt x="9755027" y="375892"/>
                  <a:pt x="9762739" y="369051"/>
                </a:cubicBezTo>
                <a:cubicBezTo>
                  <a:pt x="9754281" y="363454"/>
                  <a:pt x="9748683" y="356986"/>
                  <a:pt x="9743957" y="357483"/>
                </a:cubicBezTo>
                <a:close/>
                <a:moveTo>
                  <a:pt x="9645070" y="368802"/>
                </a:moveTo>
                <a:cubicBezTo>
                  <a:pt x="9645070" y="373902"/>
                  <a:pt x="9650792" y="381863"/>
                  <a:pt x="9655643" y="383231"/>
                </a:cubicBezTo>
                <a:cubicBezTo>
                  <a:pt x="9664723" y="385968"/>
                  <a:pt x="9671564" y="379002"/>
                  <a:pt x="9671067" y="370171"/>
                </a:cubicBezTo>
                <a:cubicBezTo>
                  <a:pt x="9670818" y="364947"/>
                  <a:pt x="9664474" y="359971"/>
                  <a:pt x="9658504" y="351513"/>
                </a:cubicBezTo>
                <a:cubicBezTo>
                  <a:pt x="9652036" y="359349"/>
                  <a:pt x="9645070" y="364076"/>
                  <a:pt x="9645070" y="368678"/>
                </a:cubicBezTo>
                <a:close/>
                <a:moveTo>
                  <a:pt x="9568325" y="383729"/>
                </a:moveTo>
                <a:cubicBezTo>
                  <a:pt x="9577032" y="384102"/>
                  <a:pt x="9584122" y="377261"/>
                  <a:pt x="9581137" y="368056"/>
                </a:cubicBezTo>
                <a:cubicBezTo>
                  <a:pt x="9579643" y="363205"/>
                  <a:pt x="9571559" y="357608"/>
                  <a:pt x="9566459" y="357608"/>
                </a:cubicBezTo>
                <a:cubicBezTo>
                  <a:pt x="9561733" y="357608"/>
                  <a:pt x="9557130" y="364698"/>
                  <a:pt x="9549418" y="371290"/>
                </a:cubicBezTo>
                <a:cubicBezTo>
                  <a:pt x="9557876" y="377136"/>
                  <a:pt x="9562976" y="383480"/>
                  <a:pt x="9568200" y="383729"/>
                </a:cubicBezTo>
                <a:close/>
                <a:moveTo>
                  <a:pt x="9491704" y="372285"/>
                </a:moveTo>
                <a:cubicBezTo>
                  <a:pt x="9494315" y="363081"/>
                  <a:pt x="9487971" y="355991"/>
                  <a:pt x="9478767" y="357235"/>
                </a:cubicBezTo>
                <a:cubicBezTo>
                  <a:pt x="9473792" y="357857"/>
                  <a:pt x="9466702" y="364698"/>
                  <a:pt x="9465956" y="369549"/>
                </a:cubicBezTo>
                <a:cubicBezTo>
                  <a:pt x="9465209" y="374275"/>
                  <a:pt x="9471429" y="380121"/>
                  <a:pt x="9476404" y="388828"/>
                </a:cubicBezTo>
                <a:cubicBezTo>
                  <a:pt x="9483494" y="381365"/>
                  <a:pt x="9490211" y="377509"/>
                  <a:pt x="9491704" y="372161"/>
                </a:cubicBezTo>
                <a:close/>
                <a:moveTo>
                  <a:pt x="9392195" y="357483"/>
                </a:moveTo>
                <a:cubicBezTo>
                  <a:pt x="9387095" y="357981"/>
                  <a:pt x="9379632" y="364573"/>
                  <a:pt x="9378886" y="369549"/>
                </a:cubicBezTo>
                <a:cubicBezTo>
                  <a:pt x="9377393" y="378380"/>
                  <a:pt x="9384235" y="385221"/>
                  <a:pt x="9393314" y="383480"/>
                </a:cubicBezTo>
                <a:cubicBezTo>
                  <a:pt x="9398663" y="382485"/>
                  <a:pt x="9402892" y="376017"/>
                  <a:pt x="9410729" y="369300"/>
                </a:cubicBezTo>
                <a:cubicBezTo>
                  <a:pt x="9402271" y="363578"/>
                  <a:pt x="9396798" y="356986"/>
                  <a:pt x="9392195" y="357483"/>
                </a:cubicBezTo>
                <a:close/>
                <a:moveTo>
                  <a:pt x="9289079" y="370419"/>
                </a:moveTo>
                <a:cubicBezTo>
                  <a:pt x="9288707" y="379126"/>
                  <a:pt x="9295548" y="386216"/>
                  <a:pt x="9304752" y="383231"/>
                </a:cubicBezTo>
                <a:cubicBezTo>
                  <a:pt x="9309603" y="381739"/>
                  <a:pt x="9315201" y="373653"/>
                  <a:pt x="9315201" y="368554"/>
                </a:cubicBezTo>
                <a:cubicBezTo>
                  <a:pt x="9315201" y="363827"/>
                  <a:pt x="9308111" y="359225"/>
                  <a:pt x="9301518" y="351513"/>
                </a:cubicBezTo>
                <a:cubicBezTo>
                  <a:pt x="9295672" y="359971"/>
                  <a:pt x="9289328" y="365071"/>
                  <a:pt x="9289079" y="370295"/>
                </a:cubicBezTo>
                <a:close/>
                <a:moveTo>
                  <a:pt x="9110089" y="370793"/>
                </a:moveTo>
                <a:cubicBezTo>
                  <a:pt x="9110089" y="379500"/>
                  <a:pt x="9117055" y="386341"/>
                  <a:pt x="9126011" y="383231"/>
                </a:cubicBezTo>
                <a:cubicBezTo>
                  <a:pt x="9130737" y="381490"/>
                  <a:pt x="9136210" y="373405"/>
                  <a:pt x="9136086" y="368305"/>
                </a:cubicBezTo>
                <a:cubicBezTo>
                  <a:pt x="9135961" y="363578"/>
                  <a:pt x="9128747" y="359225"/>
                  <a:pt x="9121906" y="351762"/>
                </a:cubicBezTo>
                <a:cubicBezTo>
                  <a:pt x="9116308" y="360344"/>
                  <a:pt x="9110213" y="365568"/>
                  <a:pt x="9110089" y="370793"/>
                </a:cubicBezTo>
                <a:close/>
                <a:moveTo>
                  <a:pt x="9050384" y="370419"/>
                </a:moveTo>
                <a:cubicBezTo>
                  <a:pt x="9051130" y="361464"/>
                  <a:pt x="9044289" y="354623"/>
                  <a:pt x="9035085" y="357483"/>
                </a:cubicBezTo>
                <a:cubicBezTo>
                  <a:pt x="9030234" y="358976"/>
                  <a:pt x="9024263" y="366688"/>
                  <a:pt x="9024263" y="371539"/>
                </a:cubicBezTo>
                <a:cubicBezTo>
                  <a:pt x="9024263" y="376390"/>
                  <a:pt x="9031229" y="381241"/>
                  <a:pt x="9037324" y="388953"/>
                </a:cubicBezTo>
                <a:cubicBezTo>
                  <a:pt x="9043419" y="380743"/>
                  <a:pt x="9049887" y="375768"/>
                  <a:pt x="9050384" y="370419"/>
                </a:cubicBezTo>
                <a:close/>
                <a:moveTo>
                  <a:pt x="8949135" y="357732"/>
                </a:moveTo>
                <a:cubicBezTo>
                  <a:pt x="8944284" y="357608"/>
                  <a:pt x="8936198" y="363205"/>
                  <a:pt x="8934581" y="367932"/>
                </a:cubicBezTo>
                <a:cubicBezTo>
                  <a:pt x="8931472" y="376887"/>
                  <a:pt x="8937940" y="384102"/>
                  <a:pt x="8947020" y="383604"/>
                </a:cubicBezTo>
                <a:cubicBezTo>
                  <a:pt x="8952493" y="383231"/>
                  <a:pt x="8957593" y="377136"/>
                  <a:pt x="8966051" y="371415"/>
                </a:cubicBezTo>
                <a:cubicBezTo>
                  <a:pt x="8958588" y="364947"/>
                  <a:pt x="8953985" y="357857"/>
                  <a:pt x="8949135" y="357732"/>
                </a:cubicBezTo>
                <a:close/>
                <a:moveTo>
                  <a:pt x="8857960" y="383729"/>
                </a:moveTo>
                <a:cubicBezTo>
                  <a:pt x="8866667" y="384102"/>
                  <a:pt x="8873757" y="377261"/>
                  <a:pt x="8870772" y="368056"/>
                </a:cubicBezTo>
                <a:cubicBezTo>
                  <a:pt x="8869279" y="363205"/>
                  <a:pt x="8861195" y="357608"/>
                  <a:pt x="8856094" y="357608"/>
                </a:cubicBezTo>
                <a:cubicBezTo>
                  <a:pt x="8851368" y="357608"/>
                  <a:pt x="8846765" y="364698"/>
                  <a:pt x="8839054" y="371290"/>
                </a:cubicBezTo>
                <a:cubicBezTo>
                  <a:pt x="8847512" y="377136"/>
                  <a:pt x="8852612" y="383480"/>
                  <a:pt x="8857836" y="383729"/>
                </a:cubicBezTo>
                <a:close/>
                <a:moveTo>
                  <a:pt x="8770766" y="357483"/>
                </a:moveTo>
                <a:cubicBezTo>
                  <a:pt x="8765667" y="358230"/>
                  <a:pt x="8758452" y="365071"/>
                  <a:pt x="8757830" y="370046"/>
                </a:cubicBezTo>
                <a:cubicBezTo>
                  <a:pt x="8756711" y="378753"/>
                  <a:pt x="8763676" y="385594"/>
                  <a:pt x="8772880" y="383480"/>
                </a:cubicBezTo>
                <a:cubicBezTo>
                  <a:pt x="8778105" y="382236"/>
                  <a:pt x="8782085" y="375644"/>
                  <a:pt x="8789673" y="368678"/>
                </a:cubicBezTo>
                <a:cubicBezTo>
                  <a:pt x="8780966" y="363329"/>
                  <a:pt x="8775368" y="356986"/>
                  <a:pt x="8770642" y="357608"/>
                </a:cubicBezTo>
                <a:close/>
                <a:moveTo>
                  <a:pt x="8694269" y="370295"/>
                </a:moveTo>
                <a:cubicBezTo>
                  <a:pt x="8693772" y="365444"/>
                  <a:pt x="8687055" y="358354"/>
                  <a:pt x="8681955" y="357359"/>
                </a:cubicBezTo>
                <a:cubicBezTo>
                  <a:pt x="8672750" y="355618"/>
                  <a:pt x="8666282" y="362583"/>
                  <a:pt x="8668273" y="371663"/>
                </a:cubicBezTo>
                <a:cubicBezTo>
                  <a:pt x="8669392" y="377012"/>
                  <a:pt x="8675985" y="381241"/>
                  <a:pt x="8682826" y="388953"/>
                </a:cubicBezTo>
                <a:cubicBezTo>
                  <a:pt x="8688299" y="380619"/>
                  <a:pt x="8694767" y="375022"/>
                  <a:pt x="8694269" y="370171"/>
                </a:cubicBezTo>
                <a:close/>
                <a:moveTo>
                  <a:pt x="8592397" y="357608"/>
                </a:moveTo>
                <a:cubicBezTo>
                  <a:pt x="8587422" y="357981"/>
                  <a:pt x="8579835" y="364449"/>
                  <a:pt x="8578840" y="369300"/>
                </a:cubicBezTo>
                <a:cubicBezTo>
                  <a:pt x="8577098" y="378256"/>
                  <a:pt x="8583939" y="384973"/>
                  <a:pt x="8593020" y="383604"/>
                </a:cubicBezTo>
                <a:cubicBezTo>
                  <a:pt x="8598368" y="382734"/>
                  <a:pt x="8602722" y="376266"/>
                  <a:pt x="8610807" y="369798"/>
                </a:cubicBezTo>
                <a:cubicBezTo>
                  <a:pt x="8602472" y="363951"/>
                  <a:pt x="8597249" y="357235"/>
                  <a:pt x="8592522" y="357608"/>
                </a:cubicBezTo>
                <a:close/>
                <a:moveTo>
                  <a:pt x="8518886" y="370046"/>
                </a:moveTo>
                <a:cubicBezTo>
                  <a:pt x="8519383" y="360966"/>
                  <a:pt x="8512293" y="354498"/>
                  <a:pt x="8503213" y="357608"/>
                </a:cubicBezTo>
                <a:cubicBezTo>
                  <a:pt x="8498362" y="359225"/>
                  <a:pt x="8492765" y="367185"/>
                  <a:pt x="8492889" y="372036"/>
                </a:cubicBezTo>
                <a:cubicBezTo>
                  <a:pt x="8493014" y="376887"/>
                  <a:pt x="8500104" y="381490"/>
                  <a:pt x="8506572" y="388953"/>
                </a:cubicBezTo>
                <a:cubicBezTo>
                  <a:pt x="8512293" y="380495"/>
                  <a:pt x="8518512" y="375395"/>
                  <a:pt x="8518886" y="370046"/>
                </a:cubicBezTo>
                <a:close/>
                <a:moveTo>
                  <a:pt x="8403332" y="368927"/>
                </a:moveTo>
                <a:cubicBezTo>
                  <a:pt x="8403332" y="374027"/>
                  <a:pt x="8409054" y="381987"/>
                  <a:pt x="8413905" y="383355"/>
                </a:cubicBezTo>
                <a:cubicBezTo>
                  <a:pt x="8422985" y="386092"/>
                  <a:pt x="8429826" y="379126"/>
                  <a:pt x="8429328" y="370295"/>
                </a:cubicBezTo>
                <a:cubicBezTo>
                  <a:pt x="8429079" y="365071"/>
                  <a:pt x="8422736" y="360095"/>
                  <a:pt x="8416765" y="351637"/>
                </a:cubicBezTo>
                <a:cubicBezTo>
                  <a:pt x="8410298" y="359474"/>
                  <a:pt x="8403332" y="364200"/>
                  <a:pt x="8403332" y="368802"/>
                </a:cubicBezTo>
                <a:close/>
                <a:moveTo>
                  <a:pt x="8328203" y="357857"/>
                </a:moveTo>
                <a:cubicBezTo>
                  <a:pt x="8323352" y="357732"/>
                  <a:pt x="8315268" y="363329"/>
                  <a:pt x="8313650" y="368056"/>
                </a:cubicBezTo>
                <a:cubicBezTo>
                  <a:pt x="8310541" y="377012"/>
                  <a:pt x="8317009" y="384226"/>
                  <a:pt x="8326089" y="383729"/>
                </a:cubicBezTo>
                <a:cubicBezTo>
                  <a:pt x="8331562" y="383355"/>
                  <a:pt x="8336661" y="377261"/>
                  <a:pt x="8345120" y="371539"/>
                </a:cubicBezTo>
                <a:cubicBezTo>
                  <a:pt x="8337657" y="365071"/>
                  <a:pt x="8333055" y="357981"/>
                  <a:pt x="8328203" y="357857"/>
                </a:cubicBezTo>
                <a:close/>
                <a:moveTo>
                  <a:pt x="8250338" y="370544"/>
                </a:moveTo>
                <a:cubicBezTo>
                  <a:pt x="8251084" y="361588"/>
                  <a:pt x="8244243" y="354747"/>
                  <a:pt x="8235039" y="357608"/>
                </a:cubicBezTo>
                <a:cubicBezTo>
                  <a:pt x="8230188" y="359100"/>
                  <a:pt x="8224217" y="366812"/>
                  <a:pt x="8224217" y="371663"/>
                </a:cubicBezTo>
                <a:cubicBezTo>
                  <a:pt x="8224217" y="376514"/>
                  <a:pt x="8231183" y="381365"/>
                  <a:pt x="8237278" y="389077"/>
                </a:cubicBezTo>
                <a:cubicBezTo>
                  <a:pt x="8243372" y="380868"/>
                  <a:pt x="8249841" y="375892"/>
                  <a:pt x="8250338" y="370544"/>
                </a:cubicBezTo>
                <a:close/>
                <a:moveTo>
                  <a:pt x="8136774" y="370544"/>
                </a:moveTo>
                <a:cubicBezTo>
                  <a:pt x="8136401" y="379251"/>
                  <a:pt x="8143242" y="386341"/>
                  <a:pt x="8152447" y="383355"/>
                </a:cubicBezTo>
                <a:cubicBezTo>
                  <a:pt x="8157298" y="381863"/>
                  <a:pt x="8162896" y="373778"/>
                  <a:pt x="8162896" y="368678"/>
                </a:cubicBezTo>
                <a:cubicBezTo>
                  <a:pt x="8162896" y="363951"/>
                  <a:pt x="8155805" y="359349"/>
                  <a:pt x="8149213" y="351637"/>
                </a:cubicBezTo>
                <a:cubicBezTo>
                  <a:pt x="8143367" y="360095"/>
                  <a:pt x="8137023" y="365195"/>
                  <a:pt x="8136774" y="370419"/>
                </a:cubicBezTo>
                <a:close/>
                <a:moveTo>
                  <a:pt x="8047217" y="370171"/>
                </a:moveTo>
                <a:cubicBezTo>
                  <a:pt x="8046471" y="379002"/>
                  <a:pt x="8053312" y="385968"/>
                  <a:pt x="8062392" y="383480"/>
                </a:cubicBezTo>
                <a:cubicBezTo>
                  <a:pt x="8067243" y="382112"/>
                  <a:pt x="8073089" y="374275"/>
                  <a:pt x="8073213" y="369176"/>
                </a:cubicBezTo>
                <a:cubicBezTo>
                  <a:pt x="8073213" y="364449"/>
                  <a:pt x="8066372" y="359598"/>
                  <a:pt x="8060029" y="351637"/>
                </a:cubicBezTo>
                <a:cubicBezTo>
                  <a:pt x="8053934" y="359971"/>
                  <a:pt x="8047590" y="364822"/>
                  <a:pt x="8047093" y="370171"/>
                </a:cubicBezTo>
                <a:close/>
                <a:moveTo>
                  <a:pt x="7957784" y="368927"/>
                </a:moveTo>
                <a:cubicBezTo>
                  <a:pt x="7955918" y="378131"/>
                  <a:pt x="7962759" y="384973"/>
                  <a:pt x="7971591" y="383604"/>
                </a:cubicBezTo>
                <a:cubicBezTo>
                  <a:pt x="7976567" y="382858"/>
                  <a:pt x="7983159" y="375395"/>
                  <a:pt x="7983780" y="370295"/>
                </a:cubicBezTo>
                <a:cubicBezTo>
                  <a:pt x="7984278" y="365568"/>
                  <a:pt x="7977810" y="360095"/>
                  <a:pt x="7972088" y="351637"/>
                </a:cubicBezTo>
                <a:cubicBezTo>
                  <a:pt x="7965372" y="359474"/>
                  <a:pt x="7958779" y="363578"/>
                  <a:pt x="7957784" y="368927"/>
                </a:cubicBezTo>
                <a:close/>
                <a:moveTo>
                  <a:pt x="7871958" y="368678"/>
                </a:moveTo>
                <a:cubicBezTo>
                  <a:pt x="7871958" y="373778"/>
                  <a:pt x="7877556" y="381739"/>
                  <a:pt x="7882282" y="383355"/>
                </a:cubicBezTo>
                <a:cubicBezTo>
                  <a:pt x="7891362" y="386341"/>
                  <a:pt x="7898203" y="379251"/>
                  <a:pt x="7897955" y="370544"/>
                </a:cubicBezTo>
                <a:cubicBezTo>
                  <a:pt x="7897830" y="365320"/>
                  <a:pt x="7891487" y="360220"/>
                  <a:pt x="7885641" y="351762"/>
                </a:cubicBezTo>
                <a:cubicBezTo>
                  <a:pt x="7879173" y="359349"/>
                  <a:pt x="7871958" y="363951"/>
                  <a:pt x="7871958" y="368678"/>
                </a:cubicBezTo>
                <a:close/>
                <a:moveTo>
                  <a:pt x="7782401" y="368927"/>
                </a:moveTo>
                <a:cubicBezTo>
                  <a:pt x="7782401" y="374027"/>
                  <a:pt x="7788123" y="381987"/>
                  <a:pt x="7792974" y="383355"/>
                </a:cubicBezTo>
                <a:cubicBezTo>
                  <a:pt x="7802054" y="386092"/>
                  <a:pt x="7808895" y="379126"/>
                  <a:pt x="7808397" y="370295"/>
                </a:cubicBezTo>
                <a:cubicBezTo>
                  <a:pt x="7808148" y="365071"/>
                  <a:pt x="7801805" y="360095"/>
                  <a:pt x="7795834" y="351637"/>
                </a:cubicBezTo>
                <a:cubicBezTo>
                  <a:pt x="7789366" y="359474"/>
                  <a:pt x="7782401" y="364200"/>
                  <a:pt x="7782401" y="368802"/>
                </a:cubicBezTo>
                <a:close/>
                <a:moveTo>
                  <a:pt x="7705904" y="357608"/>
                </a:moveTo>
                <a:cubicBezTo>
                  <a:pt x="7701053" y="357857"/>
                  <a:pt x="7693714" y="364449"/>
                  <a:pt x="7692595" y="369424"/>
                </a:cubicBezTo>
                <a:cubicBezTo>
                  <a:pt x="7690480" y="378629"/>
                  <a:pt x="7697446" y="385221"/>
                  <a:pt x="7706526" y="383604"/>
                </a:cubicBezTo>
                <a:cubicBezTo>
                  <a:pt x="7711999" y="382609"/>
                  <a:pt x="7716352" y="376141"/>
                  <a:pt x="7724188" y="369549"/>
                </a:cubicBezTo>
                <a:cubicBezTo>
                  <a:pt x="7716104" y="363827"/>
                  <a:pt x="7710755" y="357235"/>
                  <a:pt x="7705904" y="357483"/>
                </a:cubicBezTo>
                <a:close/>
                <a:moveTo>
                  <a:pt x="7631521" y="371663"/>
                </a:moveTo>
                <a:cubicBezTo>
                  <a:pt x="7631521" y="366812"/>
                  <a:pt x="7625551" y="359100"/>
                  <a:pt x="7620700" y="357608"/>
                </a:cubicBezTo>
                <a:cubicBezTo>
                  <a:pt x="7611495" y="354747"/>
                  <a:pt x="7604654" y="361588"/>
                  <a:pt x="7605401" y="370544"/>
                </a:cubicBezTo>
                <a:cubicBezTo>
                  <a:pt x="7605898" y="376017"/>
                  <a:pt x="7612366" y="380868"/>
                  <a:pt x="7618461" y="389077"/>
                </a:cubicBezTo>
                <a:cubicBezTo>
                  <a:pt x="7624556" y="381365"/>
                  <a:pt x="7631521" y="376514"/>
                  <a:pt x="7631521" y="371663"/>
                </a:cubicBezTo>
                <a:close/>
                <a:moveTo>
                  <a:pt x="7530769" y="357732"/>
                </a:moveTo>
                <a:cubicBezTo>
                  <a:pt x="7525670" y="357732"/>
                  <a:pt x="7517709" y="363454"/>
                  <a:pt x="7516341" y="368305"/>
                </a:cubicBezTo>
                <a:cubicBezTo>
                  <a:pt x="7513604" y="377385"/>
                  <a:pt x="7520570" y="384226"/>
                  <a:pt x="7529401" y="383729"/>
                </a:cubicBezTo>
                <a:cubicBezTo>
                  <a:pt x="7534625" y="383480"/>
                  <a:pt x="7539601" y="377136"/>
                  <a:pt x="7548059" y="371166"/>
                </a:cubicBezTo>
                <a:cubicBezTo>
                  <a:pt x="7540223" y="364698"/>
                  <a:pt x="7535496" y="357732"/>
                  <a:pt x="7530894" y="357732"/>
                </a:cubicBezTo>
                <a:close/>
                <a:moveTo>
                  <a:pt x="7439968" y="357608"/>
                </a:moveTo>
                <a:cubicBezTo>
                  <a:pt x="7434868" y="358105"/>
                  <a:pt x="7427405" y="364698"/>
                  <a:pt x="7426659" y="369673"/>
                </a:cubicBezTo>
                <a:cubicBezTo>
                  <a:pt x="7425166" y="378504"/>
                  <a:pt x="7432007" y="385346"/>
                  <a:pt x="7441087" y="383604"/>
                </a:cubicBezTo>
                <a:cubicBezTo>
                  <a:pt x="7446436" y="382609"/>
                  <a:pt x="7450665" y="376141"/>
                  <a:pt x="7458502" y="369424"/>
                </a:cubicBezTo>
                <a:cubicBezTo>
                  <a:pt x="7450043" y="363703"/>
                  <a:pt x="7444570" y="357110"/>
                  <a:pt x="7439968" y="357608"/>
                </a:cubicBezTo>
                <a:close/>
                <a:moveTo>
                  <a:pt x="9214448" y="357732"/>
                </a:moveTo>
                <a:cubicBezTo>
                  <a:pt x="9209349" y="357732"/>
                  <a:pt x="9201388" y="363454"/>
                  <a:pt x="9200020" y="368305"/>
                </a:cubicBezTo>
                <a:cubicBezTo>
                  <a:pt x="9197283" y="377385"/>
                  <a:pt x="9204249" y="384226"/>
                  <a:pt x="9213080" y="383729"/>
                </a:cubicBezTo>
                <a:cubicBezTo>
                  <a:pt x="9218304" y="383480"/>
                  <a:pt x="9223280" y="377136"/>
                  <a:pt x="9231738" y="371166"/>
                </a:cubicBezTo>
                <a:cubicBezTo>
                  <a:pt x="9223902" y="364698"/>
                  <a:pt x="9219175" y="357732"/>
                  <a:pt x="9214573" y="357732"/>
                </a:cubicBezTo>
                <a:close/>
                <a:moveTo>
                  <a:pt x="7336977" y="368554"/>
                </a:moveTo>
                <a:cubicBezTo>
                  <a:pt x="7334738" y="377758"/>
                  <a:pt x="7341579" y="384724"/>
                  <a:pt x="7350286" y="383729"/>
                </a:cubicBezTo>
                <a:cubicBezTo>
                  <a:pt x="7355137" y="383107"/>
                  <a:pt x="7362103" y="375892"/>
                  <a:pt x="7362849" y="370793"/>
                </a:cubicBezTo>
                <a:cubicBezTo>
                  <a:pt x="7363596" y="366190"/>
                  <a:pt x="7357252" y="360469"/>
                  <a:pt x="7351903" y="351762"/>
                </a:cubicBezTo>
                <a:cubicBezTo>
                  <a:pt x="7344813" y="359349"/>
                  <a:pt x="7338221" y="363329"/>
                  <a:pt x="7336977" y="368554"/>
                </a:cubicBezTo>
                <a:close/>
                <a:moveTo>
                  <a:pt x="7250902" y="370419"/>
                </a:moveTo>
                <a:cubicBezTo>
                  <a:pt x="7251524" y="375519"/>
                  <a:pt x="7258242" y="382858"/>
                  <a:pt x="7263216" y="383604"/>
                </a:cubicBezTo>
                <a:cubicBezTo>
                  <a:pt x="7272048" y="384973"/>
                  <a:pt x="7278889" y="378131"/>
                  <a:pt x="7276899" y="368927"/>
                </a:cubicBezTo>
                <a:cubicBezTo>
                  <a:pt x="7275780" y="363703"/>
                  <a:pt x="7269311" y="359474"/>
                  <a:pt x="7262470" y="351762"/>
                </a:cubicBezTo>
                <a:cubicBezTo>
                  <a:pt x="7256873" y="360344"/>
                  <a:pt x="7250405" y="365817"/>
                  <a:pt x="7250902" y="370544"/>
                </a:cubicBezTo>
                <a:close/>
                <a:moveTo>
                  <a:pt x="7176022" y="357857"/>
                </a:moveTo>
                <a:cubicBezTo>
                  <a:pt x="7171172" y="357608"/>
                  <a:pt x="7163086" y="363205"/>
                  <a:pt x="7161469" y="367932"/>
                </a:cubicBezTo>
                <a:cubicBezTo>
                  <a:pt x="7158360" y="376887"/>
                  <a:pt x="7164579" y="384226"/>
                  <a:pt x="7173783" y="383729"/>
                </a:cubicBezTo>
                <a:cubicBezTo>
                  <a:pt x="7179256" y="383480"/>
                  <a:pt x="7184357" y="377385"/>
                  <a:pt x="7192939" y="371663"/>
                </a:cubicBezTo>
                <a:cubicBezTo>
                  <a:pt x="7185600" y="365195"/>
                  <a:pt x="7180998" y="358105"/>
                  <a:pt x="7176147" y="357857"/>
                </a:cubicBezTo>
                <a:close/>
                <a:moveTo>
                  <a:pt x="7084972" y="357608"/>
                </a:moveTo>
                <a:cubicBezTo>
                  <a:pt x="7080122" y="357857"/>
                  <a:pt x="7072783" y="364449"/>
                  <a:pt x="7071664" y="369424"/>
                </a:cubicBezTo>
                <a:cubicBezTo>
                  <a:pt x="7069548" y="378629"/>
                  <a:pt x="7076514" y="385221"/>
                  <a:pt x="7085595" y="383604"/>
                </a:cubicBezTo>
                <a:cubicBezTo>
                  <a:pt x="7091068" y="382609"/>
                  <a:pt x="7095421" y="376141"/>
                  <a:pt x="7103257" y="369549"/>
                </a:cubicBezTo>
                <a:cubicBezTo>
                  <a:pt x="7095172" y="363827"/>
                  <a:pt x="7089823" y="357235"/>
                  <a:pt x="7084972" y="357483"/>
                </a:cubicBezTo>
                <a:close/>
                <a:moveTo>
                  <a:pt x="6998400" y="357608"/>
                </a:moveTo>
                <a:cubicBezTo>
                  <a:pt x="6993425" y="357981"/>
                  <a:pt x="6985837" y="364449"/>
                  <a:pt x="6984842" y="369300"/>
                </a:cubicBezTo>
                <a:cubicBezTo>
                  <a:pt x="6983101" y="378256"/>
                  <a:pt x="6989942" y="384973"/>
                  <a:pt x="6999022" y="383604"/>
                </a:cubicBezTo>
                <a:cubicBezTo>
                  <a:pt x="7004371" y="382734"/>
                  <a:pt x="7008725" y="376266"/>
                  <a:pt x="7016809" y="369798"/>
                </a:cubicBezTo>
                <a:cubicBezTo>
                  <a:pt x="7008476" y="363951"/>
                  <a:pt x="7003252" y="357235"/>
                  <a:pt x="6998525" y="357608"/>
                </a:cubicBezTo>
                <a:close/>
                <a:moveTo>
                  <a:pt x="6908594" y="357608"/>
                </a:moveTo>
                <a:cubicBezTo>
                  <a:pt x="6903494" y="358105"/>
                  <a:pt x="6896031" y="364698"/>
                  <a:pt x="6895285" y="369673"/>
                </a:cubicBezTo>
                <a:cubicBezTo>
                  <a:pt x="6893792" y="378504"/>
                  <a:pt x="6900634" y="385346"/>
                  <a:pt x="6909714" y="383604"/>
                </a:cubicBezTo>
                <a:cubicBezTo>
                  <a:pt x="6915062" y="382609"/>
                  <a:pt x="6919292" y="376141"/>
                  <a:pt x="6927127" y="369424"/>
                </a:cubicBezTo>
                <a:cubicBezTo>
                  <a:pt x="6918669" y="363703"/>
                  <a:pt x="6913196" y="357110"/>
                  <a:pt x="6908594" y="357608"/>
                </a:cubicBezTo>
                <a:close/>
                <a:moveTo>
                  <a:pt x="6831599" y="370668"/>
                </a:moveTo>
                <a:cubicBezTo>
                  <a:pt x="6831227" y="365817"/>
                  <a:pt x="6824509" y="358603"/>
                  <a:pt x="6819534" y="357483"/>
                </a:cubicBezTo>
                <a:cubicBezTo>
                  <a:pt x="6810330" y="355493"/>
                  <a:pt x="6803862" y="362459"/>
                  <a:pt x="6805603" y="371539"/>
                </a:cubicBezTo>
                <a:cubicBezTo>
                  <a:pt x="6806599" y="376887"/>
                  <a:pt x="6813191" y="381241"/>
                  <a:pt x="6819783" y="389077"/>
                </a:cubicBezTo>
                <a:cubicBezTo>
                  <a:pt x="6825380" y="380868"/>
                  <a:pt x="6831973" y="375395"/>
                  <a:pt x="6831599" y="370544"/>
                </a:cubicBezTo>
                <a:close/>
                <a:moveTo>
                  <a:pt x="6719529" y="370046"/>
                </a:moveTo>
                <a:cubicBezTo>
                  <a:pt x="6719902" y="375146"/>
                  <a:pt x="6726370" y="382734"/>
                  <a:pt x="6731220" y="383604"/>
                </a:cubicBezTo>
                <a:cubicBezTo>
                  <a:pt x="6740176" y="385346"/>
                  <a:pt x="6746893" y="378504"/>
                  <a:pt x="6745525" y="369424"/>
                </a:cubicBezTo>
                <a:cubicBezTo>
                  <a:pt x="6744654" y="364076"/>
                  <a:pt x="6738187" y="359722"/>
                  <a:pt x="6731718" y="351637"/>
                </a:cubicBezTo>
                <a:cubicBezTo>
                  <a:pt x="6725748" y="359971"/>
                  <a:pt x="6719155" y="365320"/>
                  <a:pt x="6719529" y="369922"/>
                </a:cubicBezTo>
                <a:close/>
                <a:moveTo>
                  <a:pt x="6655967" y="371788"/>
                </a:moveTo>
                <a:cubicBezTo>
                  <a:pt x="6657833" y="362583"/>
                  <a:pt x="6651241" y="355742"/>
                  <a:pt x="6642161" y="357608"/>
                </a:cubicBezTo>
                <a:cubicBezTo>
                  <a:pt x="6637185" y="358603"/>
                  <a:pt x="6630469" y="365817"/>
                  <a:pt x="6629971" y="370668"/>
                </a:cubicBezTo>
                <a:cubicBezTo>
                  <a:pt x="6629598" y="375519"/>
                  <a:pt x="6636066" y="380992"/>
                  <a:pt x="6641664" y="389326"/>
                </a:cubicBezTo>
                <a:cubicBezTo>
                  <a:pt x="6648380" y="381614"/>
                  <a:pt x="6654848" y="377261"/>
                  <a:pt x="6655967" y="371912"/>
                </a:cubicBezTo>
                <a:close/>
                <a:moveTo>
                  <a:pt x="6540414" y="370295"/>
                </a:moveTo>
                <a:cubicBezTo>
                  <a:pt x="6540911" y="375395"/>
                  <a:pt x="6547504" y="382858"/>
                  <a:pt x="6552479" y="383604"/>
                </a:cubicBezTo>
                <a:cubicBezTo>
                  <a:pt x="6561310" y="385097"/>
                  <a:pt x="6568151" y="378256"/>
                  <a:pt x="6566410" y="369176"/>
                </a:cubicBezTo>
                <a:cubicBezTo>
                  <a:pt x="6565415" y="363827"/>
                  <a:pt x="6558947" y="359598"/>
                  <a:pt x="6552230" y="351762"/>
                </a:cubicBezTo>
                <a:cubicBezTo>
                  <a:pt x="6546508" y="360220"/>
                  <a:pt x="6539916" y="365693"/>
                  <a:pt x="6540414" y="370295"/>
                </a:cubicBezTo>
                <a:close/>
                <a:moveTo>
                  <a:pt x="6465409" y="357857"/>
                </a:moveTo>
                <a:cubicBezTo>
                  <a:pt x="6460559" y="357732"/>
                  <a:pt x="6452473" y="363329"/>
                  <a:pt x="6450856" y="368056"/>
                </a:cubicBezTo>
                <a:cubicBezTo>
                  <a:pt x="6447747" y="377012"/>
                  <a:pt x="6454215" y="384226"/>
                  <a:pt x="6463295" y="383729"/>
                </a:cubicBezTo>
                <a:cubicBezTo>
                  <a:pt x="6468768" y="383355"/>
                  <a:pt x="6473868" y="377261"/>
                  <a:pt x="6482326" y="371539"/>
                </a:cubicBezTo>
                <a:cubicBezTo>
                  <a:pt x="6474862" y="365071"/>
                  <a:pt x="6470260" y="357981"/>
                  <a:pt x="6465409" y="357857"/>
                </a:cubicBezTo>
                <a:close/>
                <a:moveTo>
                  <a:pt x="6376971" y="357608"/>
                </a:moveTo>
                <a:cubicBezTo>
                  <a:pt x="6371996" y="358230"/>
                  <a:pt x="6364533" y="364947"/>
                  <a:pt x="6363786" y="369922"/>
                </a:cubicBezTo>
                <a:cubicBezTo>
                  <a:pt x="6362418" y="378753"/>
                  <a:pt x="6369259" y="385594"/>
                  <a:pt x="6378464" y="383604"/>
                </a:cubicBezTo>
                <a:cubicBezTo>
                  <a:pt x="6383689" y="382485"/>
                  <a:pt x="6387917" y="376017"/>
                  <a:pt x="6395629" y="369176"/>
                </a:cubicBezTo>
                <a:cubicBezTo>
                  <a:pt x="6387171" y="363578"/>
                  <a:pt x="6381573" y="357110"/>
                  <a:pt x="6376847" y="357608"/>
                </a:cubicBezTo>
                <a:close/>
                <a:moveTo>
                  <a:pt x="6287912" y="357608"/>
                </a:moveTo>
                <a:cubicBezTo>
                  <a:pt x="6282936" y="357981"/>
                  <a:pt x="6275349" y="364449"/>
                  <a:pt x="6274353" y="369300"/>
                </a:cubicBezTo>
                <a:cubicBezTo>
                  <a:pt x="6272612" y="378256"/>
                  <a:pt x="6279454" y="384973"/>
                  <a:pt x="6288533" y="383604"/>
                </a:cubicBezTo>
                <a:cubicBezTo>
                  <a:pt x="6293882" y="382734"/>
                  <a:pt x="6298235" y="376266"/>
                  <a:pt x="6306320" y="369798"/>
                </a:cubicBezTo>
                <a:cubicBezTo>
                  <a:pt x="6297987" y="363951"/>
                  <a:pt x="6292762" y="357235"/>
                  <a:pt x="6288036" y="357608"/>
                </a:cubicBezTo>
                <a:close/>
                <a:moveTo>
                  <a:pt x="6210668" y="370544"/>
                </a:moveTo>
                <a:cubicBezTo>
                  <a:pt x="6210295" y="365693"/>
                  <a:pt x="6203578" y="358478"/>
                  <a:pt x="6198603" y="357359"/>
                </a:cubicBezTo>
                <a:cubicBezTo>
                  <a:pt x="6189398" y="355369"/>
                  <a:pt x="6182930" y="362334"/>
                  <a:pt x="6184672" y="371415"/>
                </a:cubicBezTo>
                <a:cubicBezTo>
                  <a:pt x="6185667" y="376763"/>
                  <a:pt x="6192259" y="381117"/>
                  <a:pt x="6198851" y="388953"/>
                </a:cubicBezTo>
                <a:cubicBezTo>
                  <a:pt x="6204449" y="380743"/>
                  <a:pt x="6211042" y="375270"/>
                  <a:pt x="6210668" y="370419"/>
                </a:cubicBezTo>
                <a:close/>
                <a:moveTo>
                  <a:pt x="6112652" y="357732"/>
                </a:moveTo>
                <a:cubicBezTo>
                  <a:pt x="6107801" y="357732"/>
                  <a:pt x="6100089" y="363703"/>
                  <a:pt x="6098597" y="368554"/>
                </a:cubicBezTo>
                <a:cubicBezTo>
                  <a:pt x="6095736" y="377758"/>
                  <a:pt x="6102577" y="384599"/>
                  <a:pt x="6111533" y="383853"/>
                </a:cubicBezTo>
                <a:cubicBezTo>
                  <a:pt x="6117006" y="383355"/>
                  <a:pt x="6121857" y="376887"/>
                  <a:pt x="6130067" y="370793"/>
                </a:cubicBezTo>
                <a:cubicBezTo>
                  <a:pt x="6122355" y="364698"/>
                  <a:pt x="6117504" y="357732"/>
                  <a:pt x="6112652" y="357732"/>
                </a:cubicBezTo>
                <a:close/>
                <a:moveTo>
                  <a:pt x="6009039" y="370171"/>
                </a:moveTo>
                <a:cubicBezTo>
                  <a:pt x="6009537" y="375270"/>
                  <a:pt x="6016129" y="382734"/>
                  <a:pt x="6021105" y="383480"/>
                </a:cubicBezTo>
                <a:cubicBezTo>
                  <a:pt x="6029937" y="384973"/>
                  <a:pt x="6036778" y="378131"/>
                  <a:pt x="6035036" y="369051"/>
                </a:cubicBezTo>
                <a:cubicBezTo>
                  <a:pt x="6034041" y="363703"/>
                  <a:pt x="6027573" y="359474"/>
                  <a:pt x="6020856" y="351637"/>
                </a:cubicBezTo>
                <a:cubicBezTo>
                  <a:pt x="6015135" y="360095"/>
                  <a:pt x="6008542" y="365568"/>
                  <a:pt x="6009039" y="370171"/>
                </a:cubicBezTo>
                <a:close/>
                <a:moveTo>
                  <a:pt x="5932543" y="357608"/>
                </a:moveTo>
                <a:cubicBezTo>
                  <a:pt x="5927692" y="357981"/>
                  <a:pt x="5920477" y="364698"/>
                  <a:pt x="5919358" y="369673"/>
                </a:cubicBezTo>
                <a:cubicBezTo>
                  <a:pt x="5917367" y="378878"/>
                  <a:pt x="5924333" y="385346"/>
                  <a:pt x="5933414" y="383604"/>
                </a:cubicBezTo>
                <a:cubicBezTo>
                  <a:pt x="5938762" y="382609"/>
                  <a:pt x="5943115" y="376017"/>
                  <a:pt x="5950952" y="369424"/>
                </a:cubicBezTo>
                <a:cubicBezTo>
                  <a:pt x="5942743" y="363827"/>
                  <a:pt x="5937270" y="357235"/>
                  <a:pt x="5932418" y="357608"/>
                </a:cubicBezTo>
                <a:close/>
                <a:moveTo>
                  <a:pt x="5858409" y="370668"/>
                </a:moveTo>
                <a:cubicBezTo>
                  <a:pt x="5858036" y="365817"/>
                  <a:pt x="5851319" y="358603"/>
                  <a:pt x="5846344" y="357483"/>
                </a:cubicBezTo>
                <a:cubicBezTo>
                  <a:pt x="5837139" y="355493"/>
                  <a:pt x="5830671" y="362459"/>
                  <a:pt x="5832412" y="371539"/>
                </a:cubicBezTo>
                <a:cubicBezTo>
                  <a:pt x="5833408" y="376887"/>
                  <a:pt x="5840000" y="381241"/>
                  <a:pt x="5846593" y="389077"/>
                </a:cubicBezTo>
                <a:cubicBezTo>
                  <a:pt x="5852190" y="380868"/>
                  <a:pt x="5858782" y="375395"/>
                  <a:pt x="5858409" y="370544"/>
                </a:cubicBezTo>
                <a:close/>
                <a:moveTo>
                  <a:pt x="5756537" y="357732"/>
                </a:moveTo>
                <a:cubicBezTo>
                  <a:pt x="5751562" y="358105"/>
                  <a:pt x="5743975" y="364573"/>
                  <a:pt x="5742979" y="369424"/>
                </a:cubicBezTo>
                <a:cubicBezTo>
                  <a:pt x="5741238" y="378380"/>
                  <a:pt x="5748079" y="385097"/>
                  <a:pt x="5757159" y="383729"/>
                </a:cubicBezTo>
                <a:cubicBezTo>
                  <a:pt x="5762508" y="382858"/>
                  <a:pt x="5766862" y="376390"/>
                  <a:pt x="5774946" y="369922"/>
                </a:cubicBezTo>
                <a:cubicBezTo>
                  <a:pt x="5766613" y="364076"/>
                  <a:pt x="5761389" y="357359"/>
                  <a:pt x="5756662" y="357732"/>
                </a:cubicBezTo>
                <a:close/>
                <a:moveTo>
                  <a:pt x="5666732" y="357732"/>
                </a:moveTo>
                <a:cubicBezTo>
                  <a:pt x="5661632" y="358230"/>
                  <a:pt x="5654168" y="364822"/>
                  <a:pt x="5653422" y="369798"/>
                </a:cubicBezTo>
                <a:cubicBezTo>
                  <a:pt x="5651930" y="378629"/>
                  <a:pt x="5658771" y="385470"/>
                  <a:pt x="5667851" y="383729"/>
                </a:cubicBezTo>
                <a:cubicBezTo>
                  <a:pt x="5673199" y="382734"/>
                  <a:pt x="5677428" y="376266"/>
                  <a:pt x="5685265" y="369549"/>
                </a:cubicBezTo>
                <a:cubicBezTo>
                  <a:pt x="5676807" y="363827"/>
                  <a:pt x="5671334" y="357235"/>
                  <a:pt x="5666732" y="357732"/>
                </a:cubicBezTo>
                <a:close/>
                <a:moveTo>
                  <a:pt x="5563616" y="370668"/>
                </a:moveTo>
                <a:cubicBezTo>
                  <a:pt x="5563243" y="379375"/>
                  <a:pt x="5570084" y="386465"/>
                  <a:pt x="5579288" y="383480"/>
                </a:cubicBezTo>
                <a:cubicBezTo>
                  <a:pt x="5584139" y="381987"/>
                  <a:pt x="5589737" y="373902"/>
                  <a:pt x="5589737" y="368802"/>
                </a:cubicBezTo>
                <a:cubicBezTo>
                  <a:pt x="5589737" y="364076"/>
                  <a:pt x="5582647" y="359474"/>
                  <a:pt x="5576055" y="351762"/>
                </a:cubicBezTo>
                <a:cubicBezTo>
                  <a:pt x="5570208" y="360220"/>
                  <a:pt x="5563865" y="365320"/>
                  <a:pt x="5563616" y="370544"/>
                </a:cubicBezTo>
                <a:close/>
                <a:moveTo>
                  <a:pt x="5477790" y="370295"/>
                </a:moveTo>
                <a:cubicBezTo>
                  <a:pt x="5478287" y="375395"/>
                  <a:pt x="5484880" y="382858"/>
                  <a:pt x="5489856" y="383604"/>
                </a:cubicBezTo>
                <a:cubicBezTo>
                  <a:pt x="5498687" y="385097"/>
                  <a:pt x="5505528" y="378256"/>
                  <a:pt x="5503787" y="369176"/>
                </a:cubicBezTo>
                <a:cubicBezTo>
                  <a:pt x="5502791" y="363827"/>
                  <a:pt x="5496324" y="359598"/>
                  <a:pt x="5489607" y="351762"/>
                </a:cubicBezTo>
                <a:cubicBezTo>
                  <a:pt x="5483885" y="360220"/>
                  <a:pt x="5477293" y="365693"/>
                  <a:pt x="5477790" y="370295"/>
                </a:cubicBezTo>
                <a:close/>
                <a:moveTo>
                  <a:pt x="5402910" y="357981"/>
                </a:moveTo>
                <a:cubicBezTo>
                  <a:pt x="5397935" y="357732"/>
                  <a:pt x="5389974" y="363329"/>
                  <a:pt x="5388357" y="368056"/>
                </a:cubicBezTo>
                <a:cubicBezTo>
                  <a:pt x="5385248" y="377012"/>
                  <a:pt x="5391467" y="384351"/>
                  <a:pt x="5400671" y="383853"/>
                </a:cubicBezTo>
                <a:cubicBezTo>
                  <a:pt x="5406144" y="383604"/>
                  <a:pt x="5411244" y="377509"/>
                  <a:pt x="5419827" y="371788"/>
                </a:cubicBezTo>
                <a:cubicBezTo>
                  <a:pt x="5412363" y="365320"/>
                  <a:pt x="5407885" y="358230"/>
                  <a:pt x="5403035" y="357981"/>
                </a:cubicBezTo>
                <a:close/>
                <a:moveTo>
                  <a:pt x="5324921" y="370668"/>
                </a:moveTo>
                <a:cubicBezTo>
                  <a:pt x="5325667" y="361712"/>
                  <a:pt x="5318826" y="354871"/>
                  <a:pt x="5309621" y="357732"/>
                </a:cubicBezTo>
                <a:cubicBezTo>
                  <a:pt x="5304770" y="359225"/>
                  <a:pt x="5298800" y="366937"/>
                  <a:pt x="5298800" y="371788"/>
                </a:cubicBezTo>
                <a:cubicBezTo>
                  <a:pt x="5298800" y="376639"/>
                  <a:pt x="5305765" y="381490"/>
                  <a:pt x="5311860" y="389202"/>
                </a:cubicBezTo>
                <a:cubicBezTo>
                  <a:pt x="5317955" y="380992"/>
                  <a:pt x="5324423" y="376017"/>
                  <a:pt x="5324921" y="370668"/>
                </a:cubicBezTo>
                <a:close/>
                <a:moveTo>
                  <a:pt x="5211605" y="368678"/>
                </a:moveTo>
                <a:cubicBezTo>
                  <a:pt x="5209367" y="377883"/>
                  <a:pt x="5216208" y="384848"/>
                  <a:pt x="5224915" y="383853"/>
                </a:cubicBezTo>
                <a:cubicBezTo>
                  <a:pt x="5229766" y="383231"/>
                  <a:pt x="5236731" y="376017"/>
                  <a:pt x="5237478" y="370917"/>
                </a:cubicBezTo>
                <a:cubicBezTo>
                  <a:pt x="5238224" y="366315"/>
                  <a:pt x="5231880" y="360593"/>
                  <a:pt x="5226532" y="351886"/>
                </a:cubicBezTo>
                <a:cubicBezTo>
                  <a:pt x="5219442" y="359474"/>
                  <a:pt x="5212849" y="363454"/>
                  <a:pt x="5211605" y="368678"/>
                </a:cubicBezTo>
                <a:close/>
                <a:moveTo>
                  <a:pt x="5147796" y="371788"/>
                </a:moveTo>
                <a:cubicBezTo>
                  <a:pt x="5147796" y="366937"/>
                  <a:pt x="5141825" y="359225"/>
                  <a:pt x="5136974" y="357732"/>
                </a:cubicBezTo>
                <a:cubicBezTo>
                  <a:pt x="5127770" y="354871"/>
                  <a:pt x="5120929" y="361712"/>
                  <a:pt x="5121675" y="370668"/>
                </a:cubicBezTo>
                <a:cubicBezTo>
                  <a:pt x="5122172" y="376141"/>
                  <a:pt x="5128641" y="380992"/>
                  <a:pt x="5134735" y="389202"/>
                </a:cubicBezTo>
                <a:cubicBezTo>
                  <a:pt x="5140830" y="381490"/>
                  <a:pt x="5147796" y="376639"/>
                  <a:pt x="5147796" y="371788"/>
                </a:cubicBezTo>
                <a:close/>
                <a:moveTo>
                  <a:pt x="5046671" y="357857"/>
                </a:moveTo>
                <a:cubicBezTo>
                  <a:pt x="5041571" y="357981"/>
                  <a:pt x="5033859" y="364076"/>
                  <a:pt x="5032491" y="368927"/>
                </a:cubicBezTo>
                <a:cubicBezTo>
                  <a:pt x="5030003" y="378007"/>
                  <a:pt x="5037093" y="384724"/>
                  <a:pt x="5045924" y="383853"/>
                </a:cubicBezTo>
                <a:cubicBezTo>
                  <a:pt x="5051273" y="383355"/>
                  <a:pt x="5056000" y="377012"/>
                  <a:pt x="5064333" y="370793"/>
                </a:cubicBezTo>
                <a:cubicBezTo>
                  <a:pt x="5056248" y="364573"/>
                  <a:pt x="5051397" y="357732"/>
                  <a:pt x="5046671" y="357857"/>
                </a:cubicBezTo>
                <a:close/>
                <a:moveTo>
                  <a:pt x="4946292" y="370544"/>
                </a:moveTo>
                <a:cubicBezTo>
                  <a:pt x="4946913" y="375644"/>
                  <a:pt x="4953630" y="382982"/>
                  <a:pt x="4958606" y="383729"/>
                </a:cubicBezTo>
                <a:cubicBezTo>
                  <a:pt x="4967437" y="385097"/>
                  <a:pt x="4974278" y="378256"/>
                  <a:pt x="4972288" y="369051"/>
                </a:cubicBezTo>
                <a:cubicBezTo>
                  <a:pt x="4971169" y="363827"/>
                  <a:pt x="4964701" y="359598"/>
                  <a:pt x="4957859" y="351886"/>
                </a:cubicBezTo>
                <a:cubicBezTo>
                  <a:pt x="4952262" y="360469"/>
                  <a:pt x="4945794" y="365942"/>
                  <a:pt x="4946292" y="370668"/>
                </a:cubicBezTo>
                <a:close/>
                <a:moveTo>
                  <a:pt x="4869919" y="357732"/>
                </a:moveTo>
                <a:cubicBezTo>
                  <a:pt x="4865068" y="357981"/>
                  <a:pt x="4857729" y="364573"/>
                  <a:pt x="4856610" y="369549"/>
                </a:cubicBezTo>
                <a:cubicBezTo>
                  <a:pt x="4854495" y="378753"/>
                  <a:pt x="4861461" y="385346"/>
                  <a:pt x="4870541" y="383729"/>
                </a:cubicBezTo>
                <a:cubicBezTo>
                  <a:pt x="4876014" y="382734"/>
                  <a:pt x="4880368" y="376266"/>
                  <a:pt x="4888204" y="369673"/>
                </a:cubicBezTo>
                <a:cubicBezTo>
                  <a:pt x="4880119" y="363951"/>
                  <a:pt x="4874770" y="357359"/>
                  <a:pt x="4869919" y="357608"/>
                </a:cubicBezTo>
                <a:close/>
                <a:moveTo>
                  <a:pt x="4781481" y="357857"/>
                </a:moveTo>
                <a:cubicBezTo>
                  <a:pt x="4776630" y="357857"/>
                  <a:pt x="4768794" y="363578"/>
                  <a:pt x="4767177" y="368429"/>
                </a:cubicBezTo>
                <a:cubicBezTo>
                  <a:pt x="4764191" y="377509"/>
                  <a:pt x="4770908" y="384599"/>
                  <a:pt x="4779864" y="383853"/>
                </a:cubicBezTo>
                <a:cubicBezTo>
                  <a:pt x="4785337" y="383480"/>
                  <a:pt x="4790312" y="377136"/>
                  <a:pt x="4798646" y="371290"/>
                </a:cubicBezTo>
                <a:cubicBezTo>
                  <a:pt x="4791059" y="364947"/>
                  <a:pt x="4786332" y="357981"/>
                  <a:pt x="4781481" y="357981"/>
                </a:cubicBezTo>
                <a:close/>
                <a:moveTo>
                  <a:pt x="4694785" y="357857"/>
                </a:moveTo>
                <a:cubicBezTo>
                  <a:pt x="4689685" y="357857"/>
                  <a:pt x="4681724" y="363578"/>
                  <a:pt x="4680356" y="368429"/>
                </a:cubicBezTo>
                <a:cubicBezTo>
                  <a:pt x="4677619" y="377509"/>
                  <a:pt x="4684585" y="384351"/>
                  <a:pt x="4693417" y="383853"/>
                </a:cubicBezTo>
                <a:cubicBezTo>
                  <a:pt x="4698641" y="383604"/>
                  <a:pt x="4703616" y="377261"/>
                  <a:pt x="4712074" y="371290"/>
                </a:cubicBezTo>
                <a:cubicBezTo>
                  <a:pt x="4704238" y="364822"/>
                  <a:pt x="4699511" y="357857"/>
                  <a:pt x="4694909" y="357857"/>
                </a:cubicBezTo>
                <a:close/>
                <a:moveTo>
                  <a:pt x="4616298" y="372036"/>
                </a:moveTo>
                <a:cubicBezTo>
                  <a:pt x="4616298" y="367185"/>
                  <a:pt x="4610576" y="359349"/>
                  <a:pt x="4605725" y="357732"/>
                </a:cubicBezTo>
                <a:cubicBezTo>
                  <a:pt x="4596644" y="354747"/>
                  <a:pt x="4589555" y="361464"/>
                  <a:pt x="4590301" y="370419"/>
                </a:cubicBezTo>
                <a:cubicBezTo>
                  <a:pt x="4590674" y="375892"/>
                  <a:pt x="4597018" y="380868"/>
                  <a:pt x="4602864" y="389202"/>
                </a:cubicBezTo>
                <a:cubicBezTo>
                  <a:pt x="4609207" y="381614"/>
                  <a:pt x="4616173" y="376887"/>
                  <a:pt x="4616173" y="372036"/>
                </a:cubicBezTo>
                <a:close/>
                <a:moveTo>
                  <a:pt x="4513804" y="357732"/>
                </a:moveTo>
                <a:cubicBezTo>
                  <a:pt x="4508704" y="358478"/>
                  <a:pt x="4501490" y="365320"/>
                  <a:pt x="4500868" y="370295"/>
                </a:cubicBezTo>
                <a:cubicBezTo>
                  <a:pt x="4499749" y="379002"/>
                  <a:pt x="4506714" y="385843"/>
                  <a:pt x="4515919" y="383729"/>
                </a:cubicBezTo>
                <a:cubicBezTo>
                  <a:pt x="4521143" y="382485"/>
                  <a:pt x="4525123" y="375892"/>
                  <a:pt x="4532711" y="368927"/>
                </a:cubicBezTo>
                <a:cubicBezTo>
                  <a:pt x="4524003" y="363578"/>
                  <a:pt x="4518406" y="357235"/>
                  <a:pt x="4513680" y="357857"/>
                </a:cubicBezTo>
                <a:close/>
                <a:moveTo>
                  <a:pt x="4425615" y="357732"/>
                </a:moveTo>
                <a:cubicBezTo>
                  <a:pt x="4420515" y="357857"/>
                  <a:pt x="4412803" y="363951"/>
                  <a:pt x="4411435" y="368802"/>
                </a:cubicBezTo>
                <a:cubicBezTo>
                  <a:pt x="4408947" y="377883"/>
                  <a:pt x="4416037" y="384599"/>
                  <a:pt x="4424868" y="383729"/>
                </a:cubicBezTo>
                <a:cubicBezTo>
                  <a:pt x="4430217" y="383231"/>
                  <a:pt x="4434944" y="376887"/>
                  <a:pt x="4443278" y="370668"/>
                </a:cubicBezTo>
                <a:cubicBezTo>
                  <a:pt x="4435193" y="364449"/>
                  <a:pt x="4430341" y="357608"/>
                  <a:pt x="4425615" y="357732"/>
                </a:cubicBezTo>
                <a:close/>
                <a:moveTo>
                  <a:pt x="4351481" y="370544"/>
                </a:moveTo>
                <a:cubicBezTo>
                  <a:pt x="4352227" y="361588"/>
                  <a:pt x="4345386" y="354747"/>
                  <a:pt x="4336182" y="357608"/>
                </a:cubicBezTo>
                <a:cubicBezTo>
                  <a:pt x="4331331" y="359100"/>
                  <a:pt x="4325360" y="366812"/>
                  <a:pt x="4325360" y="371663"/>
                </a:cubicBezTo>
                <a:cubicBezTo>
                  <a:pt x="4325360" y="376514"/>
                  <a:pt x="4332326" y="381365"/>
                  <a:pt x="4338421" y="389077"/>
                </a:cubicBezTo>
                <a:cubicBezTo>
                  <a:pt x="4344516" y="380868"/>
                  <a:pt x="4350984" y="375892"/>
                  <a:pt x="4351481" y="370544"/>
                </a:cubicBezTo>
                <a:close/>
                <a:moveTo>
                  <a:pt x="4261799" y="370171"/>
                </a:moveTo>
                <a:cubicBezTo>
                  <a:pt x="4262297" y="361091"/>
                  <a:pt x="4255207" y="354623"/>
                  <a:pt x="4246127" y="357732"/>
                </a:cubicBezTo>
                <a:cubicBezTo>
                  <a:pt x="4241276" y="359349"/>
                  <a:pt x="4235678" y="367310"/>
                  <a:pt x="4235803" y="372161"/>
                </a:cubicBezTo>
                <a:cubicBezTo>
                  <a:pt x="4235927" y="377012"/>
                  <a:pt x="4243017" y="381614"/>
                  <a:pt x="4249485" y="389077"/>
                </a:cubicBezTo>
                <a:cubicBezTo>
                  <a:pt x="4255207" y="380619"/>
                  <a:pt x="4261426" y="375519"/>
                  <a:pt x="4261799" y="370171"/>
                </a:cubicBezTo>
                <a:close/>
                <a:moveTo>
                  <a:pt x="4160425" y="357857"/>
                </a:moveTo>
                <a:cubicBezTo>
                  <a:pt x="4155574" y="357857"/>
                  <a:pt x="4147738" y="363578"/>
                  <a:pt x="4146121" y="368429"/>
                </a:cubicBezTo>
                <a:cubicBezTo>
                  <a:pt x="4143136" y="377509"/>
                  <a:pt x="4149853" y="384599"/>
                  <a:pt x="4158808" y="383853"/>
                </a:cubicBezTo>
                <a:cubicBezTo>
                  <a:pt x="4164281" y="383480"/>
                  <a:pt x="4169257" y="377136"/>
                  <a:pt x="4177591" y="371290"/>
                </a:cubicBezTo>
                <a:cubicBezTo>
                  <a:pt x="4170003" y="364947"/>
                  <a:pt x="4165276" y="357981"/>
                  <a:pt x="4160425" y="357981"/>
                </a:cubicBezTo>
                <a:close/>
                <a:moveTo>
                  <a:pt x="4072236" y="357608"/>
                </a:moveTo>
                <a:cubicBezTo>
                  <a:pt x="4067136" y="358230"/>
                  <a:pt x="4059798" y="364947"/>
                  <a:pt x="4059051" y="369922"/>
                </a:cubicBezTo>
                <a:cubicBezTo>
                  <a:pt x="4057683" y="378753"/>
                  <a:pt x="4064524" y="385594"/>
                  <a:pt x="4073729" y="383604"/>
                </a:cubicBezTo>
                <a:cubicBezTo>
                  <a:pt x="4078953" y="382485"/>
                  <a:pt x="4083182" y="376017"/>
                  <a:pt x="4090894" y="369176"/>
                </a:cubicBezTo>
                <a:cubicBezTo>
                  <a:pt x="4082311" y="363578"/>
                  <a:pt x="4076838" y="357110"/>
                  <a:pt x="4072112" y="357608"/>
                </a:cubicBezTo>
                <a:close/>
                <a:moveTo>
                  <a:pt x="3969618" y="368554"/>
                </a:moveTo>
                <a:cubicBezTo>
                  <a:pt x="3967379" y="377758"/>
                  <a:pt x="3974221" y="384724"/>
                  <a:pt x="3982927" y="383729"/>
                </a:cubicBezTo>
                <a:cubicBezTo>
                  <a:pt x="3987779" y="383107"/>
                  <a:pt x="3994744" y="375892"/>
                  <a:pt x="3995490" y="370793"/>
                </a:cubicBezTo>
                <a:cubicBezTo>
                  <a:pt x="3996237" y="366190"/>
                  <a:pt x="3989893" y="360469"/>
                  <a:pt x="3984544" y="351762"/>
                </a:cubicBezTo>
                <a:cubicBezTo>
                  <a:pt x="3977454" y="359349"/>
                  <a:pt x="3970862" y="363329"/>
                  <a:pt x="3969618" y="368554"/>
                </a:cubicBezTo>
                <a:close/>
                <a:moveTo>
                  <a:pt x="3893619" y="357608"/>
                </a:moveTo>
                <a:cubicBezTo>
                  <a:pt x="3888519" y="357981"/>
                  <a:pt x="3880932" y="364449"/>
                  <a:pt x="3880061" y="369300"/>
                </a:cubicBezTo>
                <a:cubicBezTo>
                  <a:pt x="3878319" y="378256"/>
                  <a:pt x="3885161" y="384973"/>
                  <a:pt x="3894241" y="383604"/>
                </a:cubicBezTo>
                <a:cubicBezTo>
                  <a:pt x="3899589" y="382734"/>
                  <a:pt x="3903943" y="376266"/>
                  <a:pt x="3912028" y="369798"/>
                </a:cubicBezTo>
                <a:cubicBezTo>
                  <a:pt x="3903694" y="363827"/>
                  <a:pt x="3898345" y="357235"/>
                  <a:pt x="3893743" y="357608"/>
                </a:cubicBezTo>
                <a:close/>
                <a:moveTo>
                  <a:pt x="3793986" y="368927"/>
                </a:moveTo>
                <a:cubicBezTo>
                  <a:pt x="3793986" y="374027"/>
                  <a:pt x="3799708" y="381987"/>
                  <a:pt x="3804559" y="383355"/>
                </a:cubicBezTo>
                <a:cubicBezTo>
                  <a:pt x="3813639" y="386092"/>
                  <a:pt x="3820480" y="379126"/>
                  <a:pt x="3819983" y="370295"/>
                </a:cubicBezTo>
                <a:cubicBezTo>
                  <a:pt x="3819734" y="365071"/>
                  <a:pt x="3813390" y="360095"/>
                  <a:pt x="3807420" y="351637"/>
                </a:cubicBezTo>
                <a:cubicBezTo>
                  <a:pt x="3800952" y="359474"/>
                  <a:pt x="3793986" y="364200"/>
                  <a:pt x="3793986" y="368802"/>
                </a:cubicBezTo>
                <a:close/>
                <a:moveTo>
                  <a:pt x="3716867" y="357608"/>
                </a:moveTo>
                <a:cubicBezTo>
                  <a:pt x="3712016" y="358105"/>
                  <a:pt x="3705051" y="365071"/>
                  <a:pt x="3704180" y="370046"/>
                </a:cubicBezTo>
                <a:cubicBezTo>
                  <a:pt x="3702687" y="379126"/>
                  <a:pt x="3709529" y="385719"/>
                  <a:pt x="3718733" y="383480"/>
                </a:cubicBezTo>
                <a:cubicBezTo>
                  <a:pt x="3724082" y="382236"/>
                  <a:pt x="3728186" y="375519"/>
                  <a:pt x="3735774" y="368678"/>
                </a:cubicBezTo>
                <a:cubicBezTo>
                  <a:pt x="3727316" y="363329"/>
                  <a:pt x="3721718" y="356986"/>
                  <a:pt x="3716867" y="357608"/>
                </a:cubicBezTo>
                <a:close/>
                <a:moveTo>
                  <a:pt x="3640744" y="371663"/>
                </a:moveTo>
                <a:cubicBezTo>
                  <a:pt x="3642609" y="362459"/>
                  <a:pt x="3636017" y="355618"/>
                  <a:pt x="3626937" y="357483"/>
                </a:cubicBezTo>
                <a:cubicBezTo>
                  <a:pt x="3621961" y="358478"/>
                  <a:pt x="3615244" y="365693"/>
                  <a:pt x="3614747" y="370544"/>
                </a:cubicBezTo>
                <a:cubicBezTo>
                  <a:pt x="3614374" y="375395"/>
                  <a:pt x="3620842" y="380868"/>
                  <a:pt x="3626439" y="389202"/>
                </a:cubicBezTo>
                <a:cubicBezTo>
                  <a:pt x="3633156" y="381490"/>
                  <a:pt x="3639624" y="377136"/>
                  <a:pt x="3640744" y="371788"/>
                </a:cubicBezTo>
                <a:close/>
                <a:moveTo>
                  <a:pt x="3525314" y="368927"/>
                </a:moveTo>
                <a:cubicBezTo>
                  <a:pt x="3525314" y="374027"/>
                  <a:pt x="3531036" y="381987"/>
                  <a:pt x="3535887" y="383355"/>
                </a:cubicBezTo>
                <a:cubicBezTo>
                  <a:pt x="3544967" y="386092"/>
                  <a:pt x="3551808" y="379126"/>
                  <a:pt x="3551311" y="370295"/>
                </a:cubicBezTo>
                <a:cubicBezTo>
                  <a:pt x="3551062" y="365071"/>
                  <a:pt x="3544718" y="360095"/>
                  <a:pt x="3538748" y="351637"/>
                </a:cubicBezTo>
                <a:cubicBezTo>
                  <a:pt x="3532280" y="359474"/>
                  <a:pt x="3525314" y="364200"/>
                  <a:pt x="3525314" y="368802"/>
                </a:cubicBezTo>
                <a:close/>
                <a:moveTo>
                  <a:pt x="3437995" y="369673"/>
                </a:moveTo>
                <a:cubicBezTo>
                  <a:pt x="3436876" y="378629"/>
                  <a:pt x="3443717" y="385594"/>
                  <a:pt x="3452673" y="383480"/>
                </a:cubicBezTo>
                <a:cubicBezTo>
                  <a:pt x="3457524" y="382360"/>
                  <a:pt x="3463743" y="374649"/>
                  <a:pt x="3463992" y="369549"/>
                </a:cubicBezTo>
                <a:cubicBezTo>
                  <a:pt x="3464241" y="364822"/>
                  <a:pt x="3457524" y="359722"/>
                  <a:pt x="3451305" y="351513"/>
                </a:cubicBezTo>
                <a:cubicBezTo>
                  <a:pt x="3444961" y="359722"/>
                  <a:pt x="3438493" y="364325"/>
                  <a:pt x="3437871" y="369673"/>
                </a:cubicBezTo>
                <a:close/>
                <a:moveTo>
                  <a:pt x="3363240" y="357732"/>
                </a:moveTo>
                <a:cubicBezTo>
                  <a:pt x="3358140" y="357732"/>
                  <a:pt x="3350179" y="363454"/>
                  <a:pt x="3348811" y="368305"/>
                </a:cubicBezTo>
                <a:cubicBezTo>
                  <a:pt x="3346075" y="377385"/>
                  <a:pt x="3353040" y="384226"/>
                  <a:pt x="3361872" y="383729"/>
                </a:cubicBezTo>
                <a:cubicBezTo>
                  <a:pt x="3367096" y="383480"/>
                  <a:pt x="3372071" y="377136"/>
                  <a:pt x="3380529" y="371166"/>
                </a:cubicBezTo>
                <a:cubicBezTo>
                  <a:pt x="3372693" y="364698"/>
                  <a:pt x="3367966" y="357732"/>
                  <a:pt x="3363364" y="357732"/>
                </a:cubicBezTo>
                <a:close/>
                <a:moveTo>
                  <a:pt x="3273309" y="357732"/>
                </a:moveTo>
                <a:cubicBezTo>
                  <a:pt x="3268210" y="357857"/>
                  <a:pt x="3260498" y="363951"/>
                  <a:pt x="3259129" y="368802"/>
                </a:cubicBezTo>
                <a:cubicBezTo>
                  <a:pt x="3256642" y="377883"/>
                  <a:pt x="3263732" y="384599"/>
                  <a:pt x="3272563" y="383729"/>
                </a:cubicBezTo>
                <a:cubicBezTo>
                  <a:pt x="3277912" y="383231"/>
                  <a:pt x="3282638" y="376887"/>
                  <a:pt x="3290972" y="370668"/>
                </a:cubicBezTo>
                <a:cubicBezTo>
                  <a:pt x="3282887" y="364449"/>
                  <a:pt x="3278036" y="357608"/>
                  <a:pt x="3273309" y="357732"/>
                </a:cubicBezTo>
                <a:close/>
                <a:moveTo>
                  <a:pt x="3187608" y="357857"/>
                </a:moveTo>
                <a:cubicBezTo>
                  <a:pt x="3182632" y="357608"/>
                  <a:pt x="3174672" y="363205"/>
                  <a:pt x="3173055" y="367932"/>
                </a:cubicBezTo>
                <a:cubicBezTo>
                  <a:pt x="3169945" y="376887"/>
                  <a:pt x="3176164" y="384226"/>
                  <a:pt x="3185369" y="383729"/>
                </a:cubicBezTo>
                <a:cubicBezTo>
                  <a:pt x="3190842" y="383480"/>
                  <a:pt x="3195942" y="377385"/>
                  <a:pt x="3204524" y="371663"/>
                </a:cubicBezTo>
                <a:cubicBezTo>
                  <a:pt x="3197061" y="365195"/>
                  <a:pt x="3192583" y="358105"/>
                  <a:pt x="3187732" y="357857"/>
                </a:cubicBezTo>
                <a:close/>
                <a:moveTo>
                  <a:pt x="3083373" y="370171"/>
                </a:moveTo>
                <a:cubicBezTo>
                  <a:pt x="3083870" y="375270"/>
                  <a:pt x="3090463" y="382734"/>
                  <a:pt x="3095439" y="383480"/>
                </a:cubicBezTo>
                <a:cubicBezTo>
                  <a:pt x="3104270" y="384973"/>
                  <a:pt x="3111111" y="378131"/>
                  <a:pt x="3109370" y="369051"/>
                </a:cubicBezTo>
                <a:cubicBezTo>
                  <a:pt x="3108374" y="363703"/>
                  <a:pt x="3101906" y="359474"/>
                  <a:pt x="3095190" y="351637"/>
                </a:cubicBezTo>
                <a:cubicBezTo>
                  <a:pt x="3089468" y="360095"/>
                  <a:pt x="3082876" y="365568"/>
                  <a:pt x="3083373" y="370171"/>
                </a:cubicBezTo>
                <a:close/>
                <a:moveTo>
                  <a:pt x="3020061" y="370419"/>
                </a:moveTo>
                <a:cubicBezTo>
                  <a:pt x="3020807" y="361464"/>
                  <a:pt x="3013966" y="354623"/>
                  <a:pt x="3004762" y="357483"/>
                </a:cubicBezTo>
                <a:cubicBezTo>
                  <a:pt x="2999910" y="358976"/>
                  <a:pt x="2993940" y="366688"/>
                  <a:pt x="2993940" y="371539"/>
                </a:cubicBezTo>
                <a:cubicBezTo>
                  <a:pt x="2993940" y="376390"/>
                  <a:pt x="3000906" y="381241"/>
                  <a:pt x="3007000" y="388953"/>
                </a:cubicBezTo>
                <a:cubicBezTo>
                  <a:pt x="3013095" y="380743"/>
                  <a:pt x="3019563" y="375768"/>
                  <a:pt x="3020061" y="370419"/>
                </a:cubicBezTo>
                <a:close/>
                <a:moveTo>
                  <a:pt x="2919682" y="357483"/>
                </a:moveTo>
                <a:cubicBezTo>
                  <a:pt x="2914582" y="358230"/>
                  <a:pt x="2907368" y="365071"/>
                  <a:pt x="2906621" y="369922"/>
                </a:cubicBezTo>
                <a:cubicBezTo>
                  <a:pt x="2905502" y="378629"/>
                  <a:pt x="2912343" y="385594"/>
                  <a:pt x="2921548" y="383480"/>
                </a:cubicBezTo>
                <a:cubicBezTo>
                  <a:pt x="2926772" y="382236"/>
                  <a:pt x="2930877" y="375768"/>
                  <a:pt x="2938464" y="368802"/>
                </a:cubicBezTo>
                <a:cubicBezTo>
                  <a:pt x="2929881" y="363329"/>
                  <a:pt x="2924160" y="356861"/>
                  <a:pt x="2919558" y="357608"/>
                </a:cubicBezTo>
                <a:close/>
                <a:moveTo>
                  <a:pt x="2830498" y="357483"/>
                </a:moveTo>
                <a:cubicBezTo>
                  <a:pt x="2825398" y="357981"/>
                  <a:pt x="2817935" y="364573"/>
                  <a:pt x="2817188" y="369549"/>
                </a:cubicBezTo>
                <a:cubicBezTo>
                  <a:pt x="2815696" y="378380"/>
                  <a:pt x="2822537" y="385221"/>
                  <a:pt x="2831617" y="383480"/>
                </a:cubicBezTo>
                <a:cubicBezTo>
                  <a:pt x="2836966" y="382485"/>
                  <a:pt x="2841195" y="376017"/>
                  <a:pt x="2849031" y="369300"/>
                </a:cubicBezTo>
                <a:cubicBezTo>
                  <a:pt x="2840573" y="363578"/>
                  <a:pt x="2835100" y="356986"/>
                  <a:pt x="2830498" y="357483"/>
                </a:cubicBezTo>
                <a:close/>
                <a:moveTo>
                  <a:pt x="2741935" y="357483"/>
                </a:moveTo>
                <a:cubicBezTo>
                  <a:pt x="2736836" y="357608"/>
                  <a:pt x="2728999" y="363578"/>
                  <a:pt x="2727631" y="368429"/>
                </a:cubicBezTo>
                <a:cubicBezTo>
                  <a:pt x="2725143" y="377509"/>
                  <a:pt x="2732109" y="384226"/>
                  <a:pt x="2740940" y="383604"/>
                </a:cubicBezTo>
                <a:cubicBezTo>
                  <a:pt x="2746289" y="383107"/>
                  <a:pt x="2751016" y="376887"/>
                  <a:pt x="2759474" y="370668"/>
                </a:cubicBezTo>
                <a:cubicBezTo>
                  <a:pt x="2751513" y="364325"/>
                  <a:pt x="2746662" y="357483"/>
                  <a:pt x="2741935" y="357608"/>
                </a:cubicBezTo>
                <a:close/>
                <a:moveTo>
                  <a:pt x="2652378" y="357483"/>
                </a:moveTo>
                <a:cubicBezTo>
                  <a:pt x="2647278" y="357483"/>
                  <a:pt x="2639442" y="363578"/>
                  <a:pt x="2638074" y="368429"/>
                </a:cubicBezTo>
                <a:cubicBezTo>
                  <a:pt x="2635586" y="377509"/>
                  <a:pt x="2642551" y="384226"/>
                  <a:pt x="2651383" y="383604"/>
                </a:cubicBezTo>
                <a:cubicBezTo>
                  <a:pt x="2656731" y="383107"/>
                  <a:pt x="2661458" y="376887"/>
                  <a:pt x="2669916" y="370668"/>
                </a:cubicBezTo>
                <a:cubicBezTo>
                  <a:pt x="2661956" y="364325"/>
                  <a:pt x="2657105" y="357483"/>
                  <a:pt x="2652378" y="357608"/>
                </a:cubicBezTo>
                <a:close/>
                <a:moveTo>
                  <a:pt x="2551875" y="370171"/>
                </a:moveTo>
                <a:cubicBezTo>
                  <a:pt x="2552497" y="375270"/>
                  <a:pt x="2559213" y="382609"/>
                  <a:pt x="2564189" y="383355"/>
                </a:cubicBezTo>
                <a:cubicBezTo>
                  <a:pt x="2573020" y="384724"/>
                  <a:pt x="2579861" y="377883"/>
                  <a:pt x="2577871" y="368678"/>
                </a:cubicBezTo>
                <a:cubicBezTo>
                  <a:pt x="2576752" y="363454"/>
                  <a:pt x="2570284" y="359225"/>
                  <a:pt x="2563442" y="351513"/>
                </a:cubicBezTo>
                <a:cubicBezTo>
                  <a:pt x="2557845" y="360095"/>
                  <a:pt x="2551377" y="365568"/>
                  <a:pt x="2551875" y="370295"/>
                </a:cubicBezTo>
                <a:close/>
                <a:moveTo>
                  <a:pt x="2475129" y="357359"/>
                </a:moveTo>
                <a:cubicBezTo>
                  <a:pt x="2470278" y="357857"/>
                  <a:pt x="2463188" y="364573"/>
                  <a:pt x="2462193" y="369673"/>
                </a:cubicBezTo>
                <a:cubicBezTo>
                  <a:pt x="2460451" y="378878"/>
                  <a:pt x="2467417" y="385346"/>
                  <a:pt x="2476497" y="383355"/>
                </a:cubicBezTo>
                <a:cubicBezTo>
                  <a:pt x="2481846" y="382236"/>
                  <a:pt x="2486075" y="375644"/>
                  <a:pt x="2493787" y="368802"/>
                </a:cubicBezTo>
                <a:cubicBezTo>
                  <a:pt x="2485453" y="363329"/>
                  <a:pt x="2479855" y="356861"/>
                  <a:pt x="2475004" y="357359"/>
                </a:cubicBezTo>
                <a:close/>
                <a:moveTo>
                  <a:pt x="2372760" y="370171"/>
                </a:moveTo>
                <a:cubicBezTo>
                  <a:pt x="2373382" y="375270"/>
                  <a:pt x="2380099" y="382609"/>
                  <a:pt x="2385074" y="383355"/>
                </a:cubicBezTo>
                <a:cubicBezTo>
                  <a:pt x="2393905" y="384724"/>
                  <a:pt x="2400747" y="377883"/>
                  <a:pt x="2398756" y="368678"/>
                </a:cubicBezTo>
                <a:cubicBezTo>
                  <a:pt x="2397637" y="363454"/>
                  <a:pt x="2391169" y="359225"/>
                  <a:pt x="2384328" y="351513"/>
                </a:cubicBezTo>
                <a:cubicBezTo>
                  <a:pt x="2378730" y="360095"/>
                  <a:pt x="2372262" y="365568"/>
                  <a:pt x="2372760" y="370295"/>
                </a:cubicBezTo>
                <a:close/>
                <a:moveTo>
                  <a:pt x="2298626" y="357359"/>
                </a:moveTo>
                <a:cubicBezTo>
                  <a:pt x="2293526" y="358105"/>
                  <a:pt x="2286312" y="364947"/>
                  <a:pt x="2285566" y="369798"/>
                </a:cubicBezTo>
                <a:cubicBezTo>
                  <a:pt x="2284446" y="378504"/>
                  <a:pt x="2291288" y="385470"/>
                  <a:pt x="2300492" y="383355"/>
                </a:cubicBezTo>
                <a:cubicBezTo>
                  <a:pt x="2305716" y="382112"/>
                  <a:pt x="2309821" y="375644"/>
                  <a:pt x="2317408" y="368678"/>
                </a:cubicBezTo>
                <a:cubicBezTo>
                  <a:pt x="2308826" y="363205"/>
                  <a:pt x="2303104" y="356737"/>
                  <a:pt x="2298502" y="357483"/>
                </a:cubicBezTo>
                <a:close/>
                <a:moveTo>
                  <a:pt x="2196008" y="368678"/>
                </a:moveTo>
                <a:cubicBezTo>
                  <a:pt x="2194143" y="377883"/>
                  <a:pt x="2200984" y="384724"/>
                  <a:pt x="2209815" y="383355"/>
                </a:cubicBezTo>
                <a:cubicBezTo>
                  <a:pt x="2214790" y="382609"/>
                  <a:pt x="2221383" y="375146"/>
                  <a:pt x="2222005" y="370046"/>
                </a:cubicBezTo>
                <a:cubicBezTo>
                  <a:pt x="2222502" y="365320"/>
                  <a:pt x="2216034" y="359847"/>
                  <a:pt x="2210313" y="351388"/>
                </a:cubicBezTo>
                <a:cubicBezTo>
                  <a:pt x="2203596" y="359225"/>
                  <a:pt x="2197003" y="363329"/>
                  <a:pt x="2196008" y="368678"/>
                </a:cubicBezTo>
                <a:close/>
                <a:moveTo>
                  <a:pt x="2106326" y="369424"/>
                </a:moveTo>
                <a:cubicBezTo>
                  <a:pt x="2105207" y="378380"/>
                  <a:pt x="2112048" y="385346"/>
                  <a:pt x="2121004" y="383231"/>
                </a:cubicBezTo>
                <a:cubicBezTo>
                  <a:pt x="2125855" y="382112"/>
                  <a:pt x="2132074" y="374400"/>
                  <a:pt x="2132323" y="369300"/>
                </a:cubicBezTo>
                <a:cubicBezTo>
                  <a:pt x="2132572" y="364573"/>
                  <a:pt x="2125855" y="359474"/>
                  <a:pt x="2119636" y="351264"/>
                </a:cubicBezTo>
                <a:cubicBezTo>
                  <a:pt x="2113292" y="359474"/>
                  <a:pt x="2106824" y="364076"/>
                  <a:pt x="2106202" y="369424"/>
                </a:cubicBezTo>
                <a:close/>
                <a:moveTo>
                  <a:pt x="2033437" y="357235"/>
                </a:moveTo>
                <a:cubicBezTo>
                  <a:pt x="2028586" y="357608"/>
                  <a:pt x="2021371" y="364325"/>
                  <a:pt x="2020252" y="369300"/>
                </a:cubicBezTo>
                <a:cubicBezTo>
                  <a:pt x="2018262" y="378504"/>
                  <a:pt x="2025227" y="384973"/>
                  <a:pt x="2034307" y="383231"/>
                </a:cubicBezTo>
                <a:cubicBezTo>
                  <a:pt x="2039656" y="382236"/>
                  <a:pt x="2044009" y="375644"/>
                  <a:pt x="2051846" y="369051"/>
                </a:cubicBezTo>
                <a:cubicBezTo>
                  <a:pt x="2043636" y="363454"/>
                  <a:pt x="2038163" y="356861"/>
                  <a:pt x="2033312" y="357235"/>
                </a:cubicBezTo>
                <a:close/>
                <a:moveTo>
                  <a:pt x="1945372" y="357483"/>
                </a:moveTo>
                <a:cubicBezTo>
                  <a:pt x="1940521" y="357235"/>
                  <a:pt x="1932560" y="362956"/>
                  <a:pt x="1930819" y="367683"/>
                </a:cubicBezTo>
                <a:cubicBezTo>
                  <a:pt x="1927709" y="376639"/>
                  <a:pt x="1934177" y="383853"/>
                  <a:pt x="1943257" y="383355"/>
                </a:cubicBezTo>
                <a:cubicBezTo>
                  <a:pt x="1948730" y="382982"/>
                  <a:pt x="1953830" y="376887"/>
                  <a:pt x="1962288" y="371166"/>
                </a:cubicBezTo>
                <a:cubicBezTo>
                  <a:pt x="1954825" y="364698"/>
                  <a:pt x="1950223" y="357732"/>
                  <a:pt x="1945372" y="357483"/>
                </a:cubicBezTo>
                <a:close/>
                <a:moveTo>
                  <a:pt x="1855939" y="357483"/>
                </a:moveTo>
                <a:cubicBezTo>
                  <a:pt x="1850963" y="357235"/>
                  <a:pt x="1843003" y="362832"/>
                  <a:pt x="1841386" y="367559"/>
                </a:cubicBezTo>
                <a:cubicBezTo>
                  <a:pt x="1838276" y="376514"/>
                  <a:pt x="1844495" y="383853"/>
                  <a:pt x="1853700" y="383355"/>
                </a:cubicBezTo>
                <a:cubicBezTo>
                  <a:pt x="1859173" y="383107"/>
                  <a:pt x="1864273" y="377012"/>
                  <a:pt x="1872855" y="371290"/>
                </a:cubicBezTo>
                <a:cubicBezTo>
                  <a:pt x="1865392" y="364822"/>
                  <a:pt x="1860914" y="357732"/>
                  <a:pt x="1856063" y="357483"/>
                </a:cubicBezTo>
                <a:close/>
                <a:moveTo>
                  <a:pt x="1751704" y="369798"/>
                </a:moveTo>
                <a:cubicBezTo>
                  <a:pt x="1752201" y="374897"/>
                  <a:pt x="1758794" y="382360"/>
                  <a:pt x="1763769" y="383107"/>
                </a:cubicBezTo>
                <a:cubicBezTo>
                  <a:pt x="1772601" y="384599"/>
                  <a:pt x="1779442" y="377758"/>
                  <a:pt x="1777700" y="368678"/>
                </a:cubicBezTo>
                <a:cubicBezTo>
                  <a:pt x="1776705" y="363329"/>
                  <a:pt x="1770237" y="359100"/>
                  <a:pt x="1763521" y="351264"/>
                </a:cubicBezTo>
                <a:cubicBezTo>
                  <a:pt x="1757799" y="359722"/>
                  <a:pt x="1751207" y="365195"/>
                  <a:pt x="1751704" y="369798"/>
                </a:cubicBezTo>
                <a:close/>
                <a:moveTo>
                  <a:pt x="1664385" y="369798"/>
                </a:moveTo>
                <a:cubicBezTo>
                  <a:pt x="1663639" y="378629"/>
                  <a:pt x="1670480" y="385594"/>
                  <a:pt x="1679560" y="383107"/>
                </a:cubicBezTo>
                <a:cubicBezTo>
                  <a:pt x="1684411" y="381739"/>
                  <a:pt x="1690258" y="373902"/>
                  <a:pt x="1690382" y="368802"/>
                </a:cubicBezTo>
                <a:cubicBezTo>
                  <a:pt x="1690382" y="364076"/>
                  <a:pt x="1683541" y="359225"/>
                  <a:pt x="1677197" y="351264"/>
                </a:cubicBezTo>
                <a:cubicBezTo>
                  <a:pt x="1671102" y="359598"/>
                  <a:pt x="1664759" y="364449"/>
                  <a:pt x="1664261" y="369798"/>
                </a:cubicBezTo>
                <a:close/>
                <a:moveTo>
                  <a:pt x="1600949" y="370171"/>
                </a:moveTo>
                <a:cubicBezTo>
                  <a:pt x="1600576" y="365320"/>
                  <a:pt x="1593859" y="358105"/>
                  <a:pt x="1588884" y="356986"/>
                </a:cubicBezTo>
                <a:cubicBezTo>
                  <a:pt x="1579679" y="354996"/>
                  <a:pt x="1573211" y="361961"/>
                  <a:pt x="1574952" y="371041"/>
                </a:cubicBezTo>
                <a:cubicBezTo>
                  <a:pt x="1575947" y="376390"/>
                  <a:pt x="1582540" y="380743"/>
                  <a:pt x="1589132" y="388580"/>
                </a:cubicBezTo>
                <a:cubicBezTo>
                  <a:pt x="1594730" y="380370"/>
                  <a:pt x="1601322" y="375022"/>
                  <a:pt x="1600949" y="370046"/>
                </a:cubicBezTo>
                <a:close/>
                <a:moveTo>
                  <a:pt x="1485271" y="369798"/>
                </a:moveTo>
                <a:cubicBezTo>
                  <a:pt x="1484524" y="378629"/>
                  <a:pt x="1491366" y="385594"/>
                  <a:pt x="1500446" y="383107"/>
                </a:cubicBezTo>
                <a:cubicBezTo>
                  <a:pt x="1505297" y="381739"/>
                  <a:pt x="1511143" y="373902"/>
                  <a:pt x="1511267" y="368802"/>
                </a:cubicBezTo>
                <a:cubicBezTo>
                  <a:pt x="1511267" y="364076"/>
                  <a:pt x="1504426" y="359225"/>
                  <a:pt x="1498082" y="351264"/>
                </a:cubicBezTo>
                <a:cubicBezTo>
                  <a:pt x="1491987" y="359598"/>
                  <a:pt x="1485644" y="364449"/>
                  <a:pt x="1485146" y="369798"/>
                </a:cubicBezTo>
                <a:close/>
                <a:moveTo>
                  <a:pt x="1425441" y="370917"/>
                </a:moveTo>
                <a:cubicBezTo>
                  <a:pt x="1426934" y="361837"/>
                  <a:pt x="1420342" y="354871"/>
                  <a:pt x="1411013" y="357235"/>
                </a:cubicBezTo>
                <a:cubicBezTo>
                  <a:pt x="1406037" y="358478"/>
                  <a:pt x="1399569" y="365817"/>
                  <a:pt x="1399320" y="370668"/>
                </a:cubicBezTo>
                <a:cubicBezTo>
                  <a:pt x="1399072" y="375519"/>
                  <a:pt x="1405788" y="380743"/>
                  <a:pt x="1411510" y="388953"/>
                </a:cubicBezTo>
                <a:cubicBezTo>
                  <a:pt x="1417978" y="380992"/>
                  <a:pt x="1424446" y="376514"/>
                  <a:pt x="1425317" y="371041"/>
                </a:cubicBezTo>
                <a:close/>
                <a:moveTo>
                  <a:pt x="1324440" y="357483"/>
                </a:moveTo>
                <a:cubicBezTo>
                  <a:pt x="1319465" y="357235"/>
                  <a:pt x="1311504" y="362832"/>
                  <a:pt x="1309887" y="367559"/>
                </a:cubicBezTo>
                <a:cubicBezTo>
                  <a:pt x="1306778" y="376514"/>
                  <a:pt x="1312997" y="383853"/>
                  <a:pt x="1322202" y="383355"/>
                </a:cubicBezTo>
                <a:cubicBezTo>
                  <a:pt x="1327675" y="383107"/>
                  <a:pt x="1332774" y="377012"/>
                  <a:pt x="1341357" y="371290"/>
                </a:cubicBezTo>
                <a:cubicBezTo>
                  <a:pt x="1333894" y="364822"/>
                  <a:pt x="1329416" y="357732"/>
                  <a:pt x="1324565" y="357483"/>
                </a:cubicBezTo>
                <a:close/>
                <a:moveTo>
                  <a:pt x="1234510" y="357483"/>
                </a:moveTo>
                <a:cubicBezTo>
                  <a:pt x="1229659" y="357483"/>
                  <a:pt x="1221823" y="363205"/>
                  <a:pt x="1220206" y="368056"/>
                </a:cubicBezTo>
                <a:cubicBezTo>
                  <a:pt x="1217220" y="377136"/>
                  <a:pt x="1223937" y="384226"/>
                  <a:pt x="1232893" y="383480"/>
                </a:cubicBezTo>
                <a:cubicBezTo>
                  <a:pt x="1238366" y="383107"/>
                  <a:pt x="1243341" y="376763"/>
                  <a:pt x="1251675" y="370917"/>
                </a:cubicBezTo>
                <a:cubicBezTo>
                  <a:pt x="1244088" y="364573"/>
                  <a:pt x="1239361" y="357608"/>
                  <a:pt x="1234510" y="357608"/>
                </a:cubicBezTo>
                <a:close/>
                <a:moveTo>
                  <a:pt x="1147440" y="357483"/>
                </a:moveTo>
                <a:cubicBezTo>
                  <a:pt x="1142465" y="357608"/>
                  <a:pt x="1134629" y="363703"/>
                  <a:pt x="1133260" y="368554"/>
                </a:cubicBezTo>
                <a:cubicBezTo>
                  <a:pt x="1130897" y="377634"/>
                  <a:pt x="1137863" y="384351"/>
                  <a:pt x="1146694" y="383480"/>
                </a:cubicBezTo>
                <a:cubicBezTo>
                  <a:pt x="1152042" y="382982"/>
                  <a:pt x="1156769" y="376639"/>
                  <a:pt x="1165103" y="370419"/>
                </a:cubicBezTo>
                <a:cubicBezTo>
                  <a:pt x="1157142" y="364200"/>
                  <a:pt x="1152167" y="357359"/>
                  <a:pt x="1147440" y="357483"/>
                </a:cubicBezTo>
                <a:close/>
                <a:moveTo>
                  <a:pt x="1069451" y="371415"/>
                </a:moveTo>
                <a:cubicBezTo>
                  <a:pt x="1069451" y="366563"/>
                  <a:pt x="1063480" y="358852"/>
                  <a:pt x="1058629" y="357359"/>
                </a:cubicBezTo>
                <a:cubicBezTo>
                  <a:pt x="1049425" y="354498"/>
                  <a:pt x="1042583" y="361339"/>
                  <a:pt x="1043330" y="370295"/>
                </a:cubicBezTo>
                <a:cubicBezTo>
                  <a:pt x="1043827" y="375768"/>
                  <a:pt x="1050295" y="380619"/>
                  <a:pt x="1056390" y="388828"/>
                </a:cubicBezTo>
                <a:cubicBezTo>
                  <a:pt x="1062485" y="381117"/>
                  <a:pt x="1069451" y="376266"/>
                  <a:pt x="1069451" y="371415"/>
                </a:cubicBezTo>
                <a:close/>
                <a:moveTo>
                  <a:pt x="980018" y="370171"/>
                </a:moveTo>
                <a:cubicBezTo>
                  <a:pt x="979520" y="365320"/>
                  <a:pt x="972803" y="358230"/>
                  <a:pt x="967703" y="357235"/>
                </a:cubicBezTo>
                <a:cubicBezTo>
                  <a:pt x="958499" y="355493"/>
                  <a:pt x="952031" y="362459"/>
                  <a:pt x="954021" y="371539"/>
                </a:cubicBezTo>
                <a:cubicBezTo>
                  <a:pt x="955141" y="376887"/>
                  <a:pt x="961733" y="381117"/>
                  <a:pt x="968574" y="388828"/>
                </a:cubicBezTo>
                <a:cubicBezTo>
                  <a:pt x="974047" y="380495"/>
                  <a:pt x="980515" y="374897"/>
                  <a:pt x="980018" y="370046"/>
                </a:cubicBezTo>
                <a:close/>
                <a:moveTo>
                  <a:pt x="864339" y="369549"/>
                </a:moveTo>
                <a:cubicBezTo>
                  <a:pt x="863220" y="378504"/>
                  <a:pt x="870061" y="385470"/>
                  <a:pt x="879017" y="383355"/>
                </a:cubicBezTo>
                <a:cubicBezTo>
                  <a:pt x="883868" y="382236"/>
                  <a:pt x="890087" y="374524"/>
                  <a:pt x="890336" y="369424"/>
                </a:cubicBezTo>
                <a:cubicBezTo>
                  <a:pt x="890585" y="364698"/>
                  <a:pt x="883868" y="359598"/>
                  <a:pt x="877649" y="351388"/>
                </a:cubicBezTo>
                <a:cubicBezTo>
                  <a:pt x="871305" y="359598"/>
                  <a:pt x="864837" y="364200"/>
                  <a:pt x="864215" y="369549"/>
                </a:cubicBezTo>
                <a:close/>
                <a:moveTo>
                  <a:pt x="778389" y="369798"/>
                </a:moveTo>
                <a:cubicBezTo>
                  <a:pt x="778762" y="374897"/>
                  <a:pt x="785230" y="382485"/>
                  <a:pt x="790081" y="383355"/>
                </a:cubicBezTo>
                <a:cubicBezTo>
                  <a:pt x="799037" y="385097"/>
                  <a:pt x="805754" y="378256"/>
                  <a:pt x="804386" y="369176"/>
                </a:cubicBezTo>
                <a:cubicBezTo>
                  <a:pt x="803515" y="363827"/>
                  <a:pt x="797047" y="359474"/>
                  <a:pt x="790579" y="351388"/>
                </a:cubicBezTo>
                <a:cubicBezTo>
                  <a:pt x="784608" y="359722"/>
                  <a:pt x="778016" y="365071"/>
                  <a:pt x="778389" y="369673"/>
                </a:cubicBezTo>
                <a:close/>
                <a:moveTo>
                  <a:pt x="702016" y="357483"/>
                </a:moveTo>
                <a:cubicBezTo>
                  <a:pt x="697165" y="357732"/>
                  <a:pt x="689827" y="364325"/>
                  <a:pt x="688707" y="369300"/>
                </a:cubicBezTo>
                <a:cubicBezTo>
                  <a:pt x="686593" y="378504"/>
                  <a:pt x="693558" y="385097"/>
                  <a:pt x="702638" y="383480"/>
                </a:cubicBezTo>
                <a:cubicBezTo>
                  <a:pt x="708111" y="382485"/>
                  <a:pt x="712465" y="376017"/>
                  <a:pt x="720301" y="369424"/>
                </a:cubicBezTo>
                <a:cubicBezTo>
                  <a:pt x="712092" y="363703"/>
                  <a:pt x="706867" y="357110"/>
                  <a:pt x="702016" y="357359"/>
                </a:cubicBezTo>
                <a:close/>
                <a:moveTo>
                  <a:pt x="599523" y="368554"/>
                </a:moveTo>
                <a:cubicBezTo>
                  <a:pt x="599523" y="373653"/>
                  <a:pt x="605120" y="381614"/>
                  <a:pt x="609847" y="383231"/>
                </a:cubicBezTo>
                <a:cubicBezTo>
                  <a:pt x="618927" y="386216"/>
                  <a:pt x="625768" y="379126"/>
                  <a:pt x="625519" y="370419"/>
                </a:cubicBezTo>
                <a:cubicBezTo>
                  <a:pt x="625395" y="365195"/>
                  <a:pt x="619051" y="360095"/>
                  <a:pt x="613205" y="351637"/>
                </a:cubicBezTo>
                <a:cubicBezTo>
                  <a:pt x="606613" y="359225"/>
                  <a:pt x="599523" y="363827"/>
                  <a:pt x="599523" y="368554"/>
                </a:cubicBezTo>
                <a:close/>
                <a:moveTo>
                  <a:pt x="512080" y="370419"/>
                </a:moveTo>
                <a:cubicBezTo>
                  <a:pt x="511707" y="379126"/>
                  <a:pt x="518548" y="386216"/>
                  <a:pt x="527753" y="383231"/>
                </a:cubicBezTo>
                <a:cubicBezTo>
                  <a:pt x="532604" y="381739"/>
                  <a:pt x="538201" y="373653"/>
                  <a:pt x="538201" y="368554"/>
                </a:cubicBezTo>
                <a:cubicBezTo>
                  <a:pt x="538201" y="363827"/>
                  <a:pt x="531111" y="359225"/>
                  <a:pt x="524519" y="351513"/>
                </a:cubicBezTo>
                <a:cubicBezTo>
                  <a:pt x="518673" y="359971"/>
                  <a:pt x="512329" y="365071"/>
                  <a:pt x="512080" y="370295"/>
                </a:cubicBezTo>
                <a:close/>
                <a:moveTo>
                  <a:pt x="436081" y="357483"/>
                </a:moveTo>
                <a:cubicBezTo>
                  <a:pt x="431105" y="357981"/>
                  <a:pt x="423518" y="364573"/>
                  <a:pt x="422771" y="369549"/>
                </a:cubicBezTo>
                <a:cubicBezTo>
                  <a:pt x="421279" y="378380"/>
                  <a:pt x="428120" y="385221"/>
                  <a:pt x="437200" y="383480"/>
                </a:cubicBezTo>
                <a:cubicBezTo>
                  <a:pt x="442549" y="382485"/>
                  <a:pt x="446778" y="376017"/>
                  <a:pt x="454614" y="369300"/>
                </a:cubicBezTo>
                <a:cubicBezTo>
                  <a:pt x="446156" y="363578"/>
                  <a:pt x="440807" y="356986"/>
                  <a:pt x="436081" y="357483"/>
                </a:cubicBezTo>
                <a:close/>
                <a:moveTo>
                  <a:pt x="358962" y="371788"/>
                </a:moveTo>
                <a:cubicBezTo>
                  <a:pt x="358962" y="366937"/>
                  <a:pt x="353240" y="359100"/>
                  <a:pt x="348389" y="357483"/>
                </a:cubicBezTo>
                <a:cubicBezTo>
                  <a:pt x="339309" y="354498"/>
                  <a:pt x="332219" y="361215"/>
                  <a:pt x="332965" y="370171"/>
                </a:cubicBezTo>
                <a:cubicBezTo>
                  <a:pt x="333338" y="375644"/>
                  <a:pt x="339682" y="380619"/>
                  <a:pt x="345528" y="388953"/>
                </a:cubicBezTo>
                <a:cubicBezTo>
                  <a:pt x="351872" y="381365"/>
                  <a:pt x="358837" y="376639"/>
                  <a:pt x="358837" y="371788"/>
                </a:cubicBezTo>
                <a:close/>
                <a:moveTo>
                  <a:pt x="247139" y="370295"/>
                </a:moveTo>
                <a:cubicBezTo>
                  <a:pt x="247761" y="375395"/>
                  <a:pt x="254478" y="382734"/>
                  <a:pt x="259454" y="383480"/>
                </a:cubicBezTo>
                <a:cubicBezTo>
                  <a:pt x="268285" y="384848"/>
                  <a:pt x="275126" y="378007"/>
                  <a:pt x="273136" y="368802"/>
                </a:cubicBezTo>
                <a:cubicBezTo>
                  <a:pt x="272016" y="363578"/>
                  <a:pt x="265548" y="359349"/>
                  <a:pt x="258707" y="351637"/>
                </a:cubicBezTo>
                <a:cubicBezTo>
                  <a:pt x="253110" y="360220"/>
                  <a:pt x="246642" y="365693"/>
                  <a:pt x="247139" y="370419"/>
                </a:cubicBezTo>
                <a:close/>
                <a:moveTo>
                  <a:pt x="171886" y="357608"/>
                </a:moveTo>
                <a:cubicBezTo>
                  <a:pt x="167035" y="357608"/>
                  <a:pt x="159199" y="363329"/>
                  <a:pt x="157582" y="368180"/>
                </a:cubicBezTo>
                <a:cubicBezTo>
                  <a:pt x="154597" y="377261"/>
                  <a:pt x="161314" y="384351"/>
                  <a:pt x="170269" y="383604"/>
                </a:cubicBezTo>
                <a:cubicBezTo>
                  <a:pt x="175742" y="383231"/>
                  <a:pt x="180718" y="376887"/>
                  <a:pt x="189051" y="371041"/>
                </a:cubicBezTo>
                <a:cubicBezTo>
                  <a:pt x="181464" y="364698"/>
                  <a:pt x="176737" y="357732"/>
                  <a:pt x="171886" y="357732"/>
                </a:cubicBezTo>
                <a:close/>
                <a:moveTo>
                  <a:pt x="68025" y="370046"/>
                </a:moveTo>
                <a:cubicBezTo>
                  <a:pt x="68522" y="375146"/>
                  <a:pt x="75115" y="382609"/>
                  <a:pt x="80090" y="383355"/>
                </a:cubicBezTo>
                <a:cubicBezTo>
                  <a:pt x="88921" y="384848"/>
                  <a:pt x="95762" y="378007"/>
                  <a:pt x="94021" y="368927"/>
                </a:cubicBezTo>
                <a:cubicBezTo>
                  <a:pt x="93026" y="363578"/>
                  <a:pt x="86558" y="359349"/>
                  <a:pt x="79841" y="351513"/>
                </a:cubicBezTo>
                <a:cubicBezTo>
                  <a:pt x="74119" y="359971"/>
                  <a:pt x="67527" y="365444"/>
                  <a:pt x="68025" y="370046"/>
                </a:cubicBezTo>
                <a:close/>
                <a:moveTo>
                  <a:pt x="2598" y="2079971"/>
                </a:moveTo>
                <a:cubicBezTo>
                  <a:pt x="24490" y="2060940"/>
                  <a:pt x="24738" y="2055218"/>
                  <a:pt x="2598" y="2032207"/>
                </a:cubicBezTo>
                <a:lnTo>
                  <a:pt x="2598" y="2079971"/>
                </a:lnTo>
                <a:close/>
                <a:moveTo>
                  <a:pt x="2100" y="1945759"/>
                </a:moveTo>
                <a:lnTo>
                  <a:pt x="2100" y="1991160"/>
                </a:lnTo>
                <a:cubicBezTo>
                  <a:pt x="24614" y="1968895"/>
                  <a:pt x="24365" y="1962054"/>
                  <a:pt x="2100" y="1945759"/>
                </a:cubicBezTo>
                <a:close/>
                <a:moveTo>
                  <a:pt x="2349" y="1770500"/>
                </a:moveTo>
                <a:lnTo>
                  <a:pt x="2349" y="1812169"/>
                </a:lnTo>
                <a:cubicBezTo>
                  <a:pt x="23121" y="1792517"/>
                  <a:pt x="22997" y="1788287"/>
                  <a:pt x="2349" y="1770500"/>
                </a:cubicBezTo>
                <a:close/>
                <a:moveTo>
                  <a:pt x="2100" y="1857197"/>
                </a:moveTo>
                <a:lnTo>
                  <a:pt x="2100" y="1903468"/>
                </a:lnTo>
                <a:cubicBezTo>
                  <a:pt x="23370" y="1876103"/>
                  <a:pt x="22997" y="1872247"/>
                  <a:pt x="2100" y="1857197"/>
                </a:cubicBezTo>
                <a:close/>
                <a:moveTo>
                  <a:pt x="4464" y="1723856"/>
                </a:moveTo>
                <a:cubicBezTo>
                  <a:pt x="14995" y="1708183"/>
                  <a:pt x="14041" y="1693008"/>
                  <a:pt x="1603" y="1678331"/>
                </a:cubicBezTo>
                <a:cubicBezTo>
                  <a:pt x="857" y="1696118"/>
                  <a:pt x="-1507" y="1708930"/>
                  <a:pt x="4464" y="1723856"/>
                </a:cubicBezTo>
                <a:close/>
                <a:moveTo>
                  <a:pt x="79966" y="295042"/>
                </a:moveTo>
                <a:cubicBezTo>
                  <a:pt x="84443" y="294793"/>
                  <a:pt x="90165" y="288201"/>
                  <a:pt x="91907" y="283101"/>
                </a:cubicBezTo>
                <a:cubicBezTo>
                  <a:pt x="92777" y="280489"/>
                  <a:pt x="85936" y="272155"/>
                  <a:pt x="82578" y="272155"/>
                </a:cubicBezTo>
                <a:cubicBezTo>
                  <a:pt x="77353" y="272031"/>
                  <a:pt x="72129" y="276882"/>
                  <a:pt x="62552" y="281733"/>
                </a:cubicBezTo>
                <a:cubicBezTo>
                  <a:pt x="70885" y="288450"/>
                  <a:pt x="75612" y="295291"/>
                  <a:pt x="79966" y="295042"/>
                </a:cubicBezTo>
                <a:close/>
                <a:moveTo>
                  <a:pt x="169523" y="295042"/>
                </a:moveTo>
                <a:cubicBezTo>
                  <a:pt x="174001" y="294793"/>
                  <a:pt x="179723" y="288201"/>
                  <a:pt x="181464" y="283101"/>
                </a:cubicBezTo>
                <a:cubicBezTo>
                  <a:pt x="182335" y="280489"/>
                  <a:pt x="175493" y="272155"/>
                  <a:pt x="172135" y="272155"/>
                </a:cubicBezTo>
                <a:cubicBezTo>
                  <a:pt x="166911" y="272031"/>
                  <a:pt x="161687" y="276882"/>
                  <a:pt x="152109" y="281733"/>
                </a:cubicBezTo>
                <a:cubicBezTo>
                  <a:pt x="160443" y="288450"/>
                  <a:pt x="165169" y="295291"/>
                  <a:pt x="169523" y="295042"/>
                </a:cubicBezTo>
                <a:close/>
                <a:moveTo>
                  <a:pt x="248134" y="283225"/>
                </a:moveTo>
                <a:cubicBezTo>
                  <a:pt x="248632" y="287828"/>
                  <a:pt x="255224" y="293301"/>
                  <a:pt x="260324" y="295166"/>
                </a:cubicBezTo>
                <a:cubicBezTo>
                  <a:pt x="262563" y="296037"/>
                  <a:pt x="270773" y="288947"/>
                  <a:pt x="270897" y="285215"/>
                </a:cubicBezTo>
                <a:cubicBezTo>
                  <a:pt x="271146" y="280240"/>
                  <a:pt x="266295" y="275016"/>
                  <a:pt x="261195" y="265438"/>
                </a:cubicBezTo>
                <a:cubicBezTo>
                  <a:pt x="254478" y="274145"/>
                  <a:pt x="247637" y="278996"/>
                  <a:pt x="248010" y="283225"/>
                </a:cubicBezTo>
                <a:close/>
                <a:moveTo>
                  <a:pt x="335204" y="285091"/>
                </a:moveTo>
                <a:cubicBezTo>
                  <a:pt x="335329" y="288823"/>
                  <a:pt x="343414" y="296037"/>
                  <a:pt x="345653" y="295166"/>
                </a:cubicBezTo>
                <a:cubicBezTo>
                  <a:pt x="350752" y="293425"/>
                  <a:pt x="357469" y="287952"/>
                  <a:pt x="358091" y="283350"/>
                </a:cubicBezTo>
                <a:cubicBezTo>
                  <a:pt x="358589" y="279245"/>
                  <a:pt x="351872" y="274145"/>
                  <a:pt x="345155" y="265314"/>
                </a:cubicBezTo>
                <a:cubicBezTo>
                  <a:pt x="340055" y="274891"/>
                  <a:pt x="335080" y="279991"/>
                  <a:pt x="335204" y="284967"/>
                </a:cubicBezTo>
                <a:close/>
                <a:moveTo>
                  <a:pt x="447524" y="282479"/>
                </a:moveTo>
                <a:cubicBezTo>
                  <a:pt x="446529" y="278001"/>
                  <a:pt x="439190" y="273399"/>
                  <a:pt x="433842" y="272155"/>
                </a:cubicBezTo>
                <a:cubicBezTo>
                  <a:pt x="431478" y="271658"/>
                  <a:pt x="424388" y="279743"/>
                  <a:pt x="424637" y="283350"/>
                </a:cubicBezTo>
                <a:cubicBezTo>
                  <a:pt x="425135" y="288450"/>
                  <a:pt x="430608" y="292927"/>
                  <a:pt x="436703" y="301759"/>
                </a:cubicBezTo>
                <a:cubicBezTo>
                  <a:pt x="442300" y="292430"/>
                  <a:pt x="448519" y="286584"/>
                  <a:pt x="447524" y="282479"/>
                </a:cubicBezTo>
                <a:close/>
                <a:moveTo>
                  <a:pt x="524892" y="272279"/>
                </a:moveTo>
                <a:cubicBezTo>
                  <a:pt x="521285" y="272031"/>
                  <a:pt x="513573" y="279618"/>
                  <a:pt x="514195" y="281981"/>
                </a:cubicBezTo>
                <a:cubicBezTo>
                  <a:pt x="515563" y="287206"/>
                  <a:pt x="520538" y="294420"/>
                  <a:pt x="524892" y="295166"/>
                </a:cubicBezTo>
                <a:cubicBezTo>
                  <a:pt x="529121" y="295913"/>
                  <a:pt x="534594" y="289569"/>
                  <a:pt x="543674" y="283599"/>
                </a:cubicBezTo>
                <a:cubicBezTo>
                  <a:pt x="534718" y="277877"/>
                  <a:pt x="529867" y="272528"/>
                  <a:pt x="524767" y="272279"/>
                </a:cubicBezTo>
                <a:close/>
                <a:moveTo>
                  <a:pt x="611588" y="272279"/>
                </a:moveTo>
                <a:cubicBezTo>
                  <a:pt x="607732" y="272031"/>
                  <a:pt x="599647" y="279369"/>
                  <a:pt x="600269" y="281484"/>
                </a:cubicBezTo>
                <a:cubicBezTo>
                  <a:pt x="601638" y="286832"/>
                  <a:pt x="606240" y="293922"/>
                  <a:pt x="610966" y="295042"/>
                </a:cubicBezTo>
                <a:cubicBezTo>
                  <a:pt x="614947" y="296037"/>
                  <a:pt x="620793" y="289818"/>
                  <a:pt x="630246" y="284220"/>
                </a:cubicBezTo>
                <a:cubicBezTo>
                  <a:pt x="621290" y="278001"/>
                  <a:pt x="616688" y="272528"/>
                  <a:pt x="611713" y="272279"/>
                </a:cubicBezTo>
                <a:close/>
                <a:moveTo>
                  <a:pt x="700026" y="272279"/>
                </a:moveTo>
                <a:cubicBezTo>
                  <a:pt x="696295" y="272279"/>
                  <a:pt x="688956" y="280364"/>
                  <a:pt x="689702" y="282603"/>
                </a:cubicBezTo>
                <a:cubicBezTo>
                  <a:pt x="691444" y="287828"/>
                  <a:pt x="696792" y="294420"/>
                  <a:pt x="701394" y="295166"/>
                </a:cubicBezTo>
                <a:cubicBezTo>
                  <a:pt x="705499" y="295788"/>
                  <a:pt x="710723" y="289071"/>
                  <a:pt x="719555" y="282479"/>
                </a:cubicBezTo>
                <a:cubicBezTo>
                  <a:pt x="710102" y="277255"/>
                  <a:pt x="705002" y="272155"/>
                  <a:pt x="700026" y="272404"/>
                </a:cubicBezTo>
                <a:close/>
                <a:moveTo>
                  <a:pt x="790206" y="272279"/>
                </a:moveTo>
                <a:cubicBezTo>
                  <a:pt x="786350" y="272279"/>
                  <a:pt x="778638" y="279743"/>
                  <a:pt x="779260" y="281857"/>
                </a:cubicBezTo>
                <a:cubicBezTo>
                  <a:pt x="780752" y="287081"/>
                  <a:pt x="785603" y="294047"/>
                  <a:pt x="790330" y="295042"/>
                </a:cubicBezTo>
                <a:cubicBezTo>
                  <a:pt x="794310" y="295913"/>
                  <a:pt x="799908" y="289569"/>
                  <a:pt x="809112" y="283474"/>
                </a:cubicBezTo>
                <a:cubicBezTo>
                  <a:pt x="799908" y="277628"/>
                  <a:pt x="795181" y="272404"/>
                  <a:pt x="790206" y="272279"/>
                </a:cubicBezTo>
                <a:close/>
                <a:moveTo>
                  <a:pt x="866454" y="283474"/>
                </a:moveTo>
                <a:cubicBezTo>
                  <a:pt x="866081" y="287330"/>
                  <a:pt x="873171" y="295664"/>
                  <a:pt x="875285" y="295166"/>
                </a:cubicBezTo>
                <a:cubicBezTo>
                  <a:pt x="880758" y="293922"/>
                  <a:pt x="887972" y="289569"/>
                  <a:pt x="889341" y="284967"/>
                </a:cubicBezTo>
                <a:cubicBezTo>
                  <a:pt x="890460" y="281111"/>
                  <a:pt x="884490" y="275016"/>
                  <a:pt x="879141" y="265314"/>
                </a:cubicBezTo>
                <a:cubicBezTo>
                  <a:pt x="872673" y="274021"/>
                  <a:pt x="866951" y="278499"/>
                  <a:pt x="866578" y="283350"/>
                </a:cubicBezTo>
                <a:close/>
                <a:moveTo>
                  <a:pt x="967703" y="272279"/>
                </a:moveTo>
                <a:cubicBezTo>
                  <a:pt x="964096" y="271782"/>
                  <a:pt x="955638" y="278499"/>
                  <a:pt x="956011" y="280862"/>
                </a:cubicBezTo>
                <a:cubicBezTo>
                  <a:pt x="957006" y="286335"/>
                  <a:pt x="961235" y="293922"/>
                  <a:pt x="965589" y="295166"/>
                </a:cubicBezTo>
                <a:cubicBezTo>
                  <a:pt x="969694" y="296286"/>
                  <a:pt x="975789" y="290315"/>
                  <a:pt x="985491" y="285091"/>
                </a:cubicBezTo>
                <a:cubicBezTo>
                  <a:pt x="977032" y="278623"/>
                  <a:pt x="972803" y="272901"/>
                  <a:pt x="967703" y="272279"/>
                </a:cubicBezTo>
                <a:close/>
                <a:moveTo>
                  <a:pt x="1056639" y="272279"/>
                </a:moveTo>
                <a:cubicBezTo>
                  <a:pt x="1053032" y="271906"/>
                  <a:pt x="1044947" y="279121"/>
                  <a:pt x="1045444" y="281484"/>
                </a:cubicBezTo>
                <a:cubicBezTo>
                  <a:pt x="1046688" y="286832"/>
                  <a:pt x="1051290" y="294171"/>
                  <a:pt x="1055768" y="295166"/>
                </a:cubicBezTo>
                <a:cubicBezTo>
                  <a:pt x="1059873" y="296161"/>
                  <a:pt x="1065719" y="289942"/>
                  <a:pt x="1075048" y="284220"/>
                </a:cubicBezTo>
                <a:cubicBezTo>
                  <a:pt x="1066341" y="278250"/>
                  <a:pt x="1061739" y="272777"/>
                  <a:pt x="1056639" y="272279"/>
                </a:cubicBezTo>
                <a:close/>
                <a:moveTo>
                  <a:pt x="1144953" y="272279"/>
                </a:moveTo>
                <a:cubicBezTo>
                  <a:pt x="1141470" y="272279"/>
                  <a:pt x="1134380" y="280240"/>
                  <a:pt x="1135126" y="282728"/>
                </a:cubicBezTo>
                <a:cubicBezTo>
                  <a:pt x="1136743" y="287828"/>
                  <a:pt x="1142216" y="294669"/>
                  <a:pt x="1146570" y="295042"/>
                </a:cubicBezTo>
                <a:cubicBezTo>
                  <a:pt x="1150923" y="295415"/>
                  <a:pt x="1155898" y="288823"/>
                  <a:pt x="1164481" y="282355"/>
                </a:cubicBezTo>
                <a:cubicBezTo>
                  <a:pt x="1155152" y="277130"/>
                  <a:pt x="1150052" y="272155"/>
                  <a:pt x="1144828" y="272155"/>
                </a:cubicBezTo>
                <a:close/>
                <a:moveTo>
                  <a:pt x="1221201" y="283101"/>
                </a:moveTo>
                <a:cubicBezTo>
                  <a:pt x="1221698" y="287703"/>
                  <a:pt x="1228166" y="293301"/>
                  <a:pt x="1233266" y="295291"/>
                </a:cubicBezTo>
                <a:cubicBezTo>
                  <a:pt x="1235505" y="296161"/>
                  <a:pt x="1243839" y="289196"/>
                  <a:pt x="1243963" y="285464"/>
                </a:cubicBezTo>
                <a:cubicBezTo>
                  <a:pt x="1244336" y="280489"/>
                  <a:pt x="1239485" y="275140"/>
                  <a:pt x="1234634" y="265438"/>
                </a:cubicBezTo>
                <a:cubicBezTo>
                  <a:pt x="1227793" y="274021"/>
                  <a:pt x="1220828" y="278872"/>
                  <a:pt x="1221201" y="282977"/>
                </a:cubicBezTo>
                <a:close/>
                <a:moveTo>
                  <a:pt x="1333645" y="281484"/>
                </a:moveTo>
                <a:cubicBezTo>
                  <a:pt x="1333645" y="278001"/>
                  <a:pt x="1325062" y="271409"/>
                  <a:pt x="1322450" y="272279"/>
                </a:cubicBezTo>
                <a:cubicBezTo>
                  <a:pt x="1317475" y="274021"/>
                  <a:pt x="1310882" y="279991"/>
                  <a:pt x="1310758" y="284345"/>
                </a:cubicBezTo>
                <a:cubicBezTo>
                  <a:pt x="1310634" y="288698"/>
                  <a:pt x="1317475" y="293425"/>
                  <a:pt x="1324316" y="301634"/>
                </a:cubicBezTo>
                <a:cubicBezTo>
                  <a:pt x="1329043" y="292057"/>
                  <a:pt x="1333894" y="286708"/>
                  <a:pt x="1333645" y="281484"/>
                </a:cubicBezTo>
                <a:close/>
                <a:moveTo>
                  <a:pt x="1423078" y="283101"/>
                </a:moveTo>
                <a:cubicBezTo>
                  <a:pt x="1423327" y="279494"/>
                  <a:pt x="1415988" y="271658"/>
                  <a:pt x="1413625" y="272155"/>
                </a:cubicBezTo>
                <a:cubicBezTo>
                  <a:pt x="1408276" y="273523"/>
                  <a:pt x="1401062" y="278250"/>
                  <a:pt x="1400191" y="282728"/>
                </a:cubicBezTo>
                <a:cubicBezTo>
                  <a:pt x="1399320" y="286957"/>
                  <a:pt x="1405664" y="292554"/>
                  <a:pt x="1411510" y="301759"/>
                </a:cubicBezTo>
                <a:cubicBezTo>
                  <a:pt x="1417356" y="292927"/>
                  <a:pt x="1422829" y="288201"/>
                  <a:pt x="1423078" y="283101"/>
                </a:cubicBezTo>
                <a:close/>
                <a:moveTo>
                  <a:pt x="1497834" y="272279"/>
                </a:moveTo>
                <a:cubicBezTo>
                  <a:pt x="1494226" y="272031"/>
                  <a:pt x="1486515" y="279618"/>
                  <a:pt x="1487136" y="281981"/>
                </a:cubicBezTo>
                <a:cubicBezTo>
                  <a:pt x="1488505" y="287206"/>
                  <a:pt x="1493480" y="294420"/>
                  <a:pt x="1497834" y="295166"/>
                </a:cubicBezTo>
                <a:cubicBezTo>
                  <a:pt x="1502063" y="295913"/>
                  <a:pt x="1507536" y="289569"/>
                  <a:pt x="1516616" y="283599"/>
                </a:cubicBezTo>
                <a:cubicBezTo>
                  <a:pt x="1507660" y="277877"/>
                  <a:pt x="1502809" y="272528"/>
                  <a:pt x="1497709" y="272279"/>
                </a:cubicBezTo>
                <a:close/>
                <a:moveTo>
                  <a:pt x="1588262" y="272279"/>
                </a:moveTo>
                <a:cubicBezTo>
                  <a:pt x="1584530" y="271906"/>
                  <a:pt x="1576321" y="278872"/>
                  <a:pt x="1576694" y="281111"/>
                </a:cubicBezTo>
                <a:cubicBezTo>
                  <a:pt x="1577813" y="286584"/>
                  <a:pt x="1582167" y="294047"/>
                  <a:pt x="1586645" y="295166"/>
                </a:cubicBezTo>
                <a:cubicBezTo>
                  <a:pt x="1590749" y="296286"/>
                  <a:pt x="1596720" y="290191"/>
                  <a:pt x="1606298" y="284842"/>
                </a:cubicBezTo>
                <a:cubicBezTo>
                  <a:pt x="1597715" y="278499"/>
                  <a:pt x="1593237" y="272901"/>
                  <a:pt x="1588262" y="272279"/>
                </a:cubicBezTo>
                <a:close/>
                <a:moveTo>
                  <a:pt x="1676202" y="272279"/>
                </a:moveTo>
                <a:cubicBezTo>
                  <a:pt x="1672719" y="272279"/>
                  <a:pt x="1665629" y="280240"/>
                  <a:pt x="1666376" y="282728"/>
                </a:cubicBezTo>
                <a:cubicBezTo>
                  <a:pt x="1667993" y="287828"/>
                  <a:pt x="1673466" y="294669"/>
                  <a:pt x="1677819" y="295042"/>
                </a:cubicBezTo>
                <a:cubicBezTo>
                  <a:pt x="1682173" y="295415"/>
                  <a:pt x="1687148" y="288823"/>
                  <a:pt x="1695731" y="282355"/>
                </a:cubicBezTo>
                <a:cubicBezTo>
                  <a:pt x="1686402" y="277130"/>
                  <a:pt x="1681302" y="272155"/>
                  <a:pt x="1676078" y="272155"/>
                </a:cubicBezTo>
                <a:close/>
                <a:moveTo>
                  <a:pt x="1775337" y="283225"/>
                </a:moveTo>
                <a:cubicBezTo>
                  <a:pt x="1775586" y="279618"/>
                  <a:pt x="1768247" y="271782"/>
                  <a:pt x="1765884" y="272279"/>
                </a:cubicBezTo>
                <a:cubicBezTo>
                  <a:pt x="1760535" y="273648"/>
                  <a:pt x="1753321" y="278374"/>
                  <a:pt x="1752450" y="282852"/>
                </a:cubicBezTo>
                <a:cubicBezTo>
                  <a:pt x="1751580" y="287081"/>
                  <a:pt x="1757923" y="292679"/>
                  <a:pt x="1763769" y="301883"/>
                </a:cubicBezTo>
                <a:cubicBezTo>
                  <a:pt x="1769615" y="293052"/>
                  <a:pt x="1775088" y="288325"/>
                  <a:pt x="1775337" y="283225"/>
                </a:cubicBezTo>
                <a:close/>
                <a:moveTo>
                  <a:pt x="1842008" y="284220"/>
                </a:moveTo>
                <a:cubicBezTo>
                  <a:pt x="1842878" y="288823"/>
                  <a:pt x="1849720" y="293798"/>
                  <a:pt x="1855068" y="295415"/>
                </a:cubicBezTo>
                <a:cubicBezTo>
                  <a:pt x="1857307" y="296037"/>
                  <a:pt x="1864895" y="288450"/>
                  <a:pt x="1864895" y="284594"/>
                </a:cubicBezTo>
                <a:cubicBezTo>
                  <a:pt x="1864895" y="279618"/>
                  <a:pt x="1859546" y="274767"/>
                  <a:pt x="1853949" y="265563"/>
                </a:cubicBezTo>
                <a:cubicBezTo>
                  <a:pt x="1847854" y="274643"/>
                  <a:pt x="1841386" y="280116"/>
                  <a:pt x="1842132" y="284220"/>
                </a:cubicBezTo>
                <a:close/>
                <a:moveTo>
                  <a:pt x="1942387" y="272404"/>
                </a:moveTo>
                <a:cubicBezTo>
                  <a:pt x="1938531" y="272404"/>
                  <a:pt x="1930819" y="279867"/>
                  <a:pt x="1931441" y="281981"/>
                </a:cubicBezTo>
                <a:cubicBezTo>
                  <a:pt x="1932933" y="287206"/>
                  <a:pt x="1937784" y="294171"/>
                  <a:pt x="1942511" y="295166"/>
                </a:cubicBezTo>
                <a:cubicBezTo>
                  <a:pt x="1946491" y="296037"/>
                  <a:pt x="1952089" y="289693"/>
                  <a:pt x="1961293" y="283599"/>
                </a:cubicBezTo>
                <a:cubicBezTo>
                  <a:pt x="1952089" y="277752"/>
                  <a:pt x="1947362" y="272528"/>
                  <a:pt x="1942387" y="272404"/>
                </a:cubicBezTo>
                <a:close/>
                <a:moveTo>
                  <a:pt x="2031944" y="272404"/>
                </a:moveTo>
                <a:cubicBezTo>
                  <a:pt x="2028088" y="272404"/>
                  <a:pt x="2020376" y="279867"/>
                  <a:pt x="2020998" y="281981"/>
                </a:cubicBezTo>
                <a:cubicBezTo>
                  <a:pt x="2022491" y="287206"/>
                  <a:pt x="2027342" y="294171"/>
                  <a:pt x="2032068" y="295166"/>
                </a:cubicBezTo>
                <a:cubicBezTo>
                  <a:pt x="2036049" y="296037"/>
                  <a:pt x="2041646" y="289693"/>
                  <a:pt x="2050851" y="283599"/>
                </a:cubicBezTo>
                <a:cubicBezTo>
                  <a:pt x="2041646" y="277752"/>
                  <a:pt x="2036920" y="272528"/>
                  <a:pt x="2031944" y="272404"/>
                </a:cubicBezTo>
                <a:close/>
                <a:moveTo>
                  <a:pt x="13191917" y="283225"/>
                </a:moveTo>
                <a:cubicBezTo>
                  <a:pt x="13192291" y="287828"/>
                  <a:pt x="13198882" y="293425"/>
                  <a:pt x="13203982" y="295415"/>
                </a:cubicBezTo>
                <a:cubicBezTo>
                  <a:pt x="13206222" y="296286"/>
                  <a:pt x="13214555" y="289320"/>
                  <a:pt x="13214679" y="285589"/>
                </a:cubicBezTo>
                <a:cubicBezTo>
                  <a:pt x="13215053" y="280613"/>
                  <a:pt x="13210201" y="275265"/>
                  <a:pt x="13205350" y="265563"/>
                </a:cubicBezTo>
                <a:cubicBezTo>
                  <a:pt x="13198510" y="274021"/>
                  <a:pt x="13191544" y="278872"/>
                  <a:pt x="13191917" y="283101"/>
                </a:cubicBezTo>
                <a:close/>
                <a:moveTo>
                  <a:pt x="2207701" y="272404"/>
                </a:moveTo>
                <a:cubicBezTo>
                  <a:pt x="2204218" y="272404"/>
                  <a:pt x="2196879" y="280240"/>
                  <a:pt x="2197625" y="282728"/>
                </a:cubicBezTo>
                <a:cubicBezTo>
                  <a:pt x="2199118" y="287828"/>
                  <a:pt x="2204466" y="294793"/>
                  <a:pt x="2208944" y="295291"/>
                </a:cubicBezTo>
                <a:cubicBezTo>
                  <a:pt x="2213298" y="295788"/>
                  <a:pt x="2218398" y="289196"/>
                  <a:pt x="2227105" y="282852"/>
                </a:cubicBezTo>
                <a:cubicBezTo>
                  <a:pt x="2217900" y="277504"/>
                  <a:pt x="2212800" y="272528"/>
                  <a:pt x="2207701" y="272404"/>
                </a:cubicBezTo>
                <a:close/>
                <a:moveTo>
                  <a:pt x="2296387" y="272404"/>
                </a:moveTo>
                <a:cubicBezTo>
                  <a:pt x="2292904" y="272404"/>
                  <a:pt x="2286312" y="280986"/>
                  <a:pt x="2287183" y="283599"/>
                </a:cubicBezTo>
                <a:cubicBezTo>
                  <a:pt x="2288924" y="288574"/>
                  <a:pt x="2294895" y="295166"/>
                  <a:pt x="2299248" y="295291"/>
                </a:cubicBezTo>
                <a:cubicBezTo>
                  <a:pt x="2303602" y="295415"/>
                  <a:pt x="2308328" y="288574"/>
                  <a:pt x="2316538" y="281733"/>
                </a:cubicBezTo>
                <a:cubicBezTo>
                  <a:pt x="2306960" y="277006"/>
                  <a:pt x="2301612" y="272155"/>
                  <a:pt x="2296387" y="272404"/>
                </a:cubicBezTo>
                <a:close/>
                <a:moveTo>
                  <a:pt x="2383333" y="272528"/>
                </a:moveTo>
                <a:cubicBezTo>
                  <a:pt x="2379601" y="272653"/>
                  <a:pt x="2372387" y="280738"/>
                  <a:pt x="2373257" y="282977"/>
                </a:cubicBezTo>
                <a:cubicBezTo>
                  <a:pt x="2374999" y="288076"/>
                  <a:pt x="2380472" y="294793"/>
                  <a:pt x="2385074" y="295291"/>
                </a:cubicBezTo>
                <a:cubicBezTo>
                  <a:pt x="2389179" y="295788"/>
                  <a:pt x="2394279" y="289071"/>
                  <a:pt x="2403110" y="282355"/>
                </a:cubicBezTo>
                <a:cubicBezTo>
                  <a:pt x="2393532" y="277255"/>
                  <a:pt x="2388432" y="272279"/>
                  <a:pt x="2383457" y="272404"/>
                </a:cubicBezTo>
                <a:close/>
                <a:moveTo>
                  <a:pt x="2485826" y="281733"/>
                </a:moveTo>
                <a:cubicBezTo>
                  <a:pt x="2485826" y="278250"/>
                  <a:pt x="2477243" y="271658"/>
                  <a:pt x="2474631" y="272528"/>
                </a:cubicBezTo>
                <a:cubicBezTo>
                  <a:pt x="2469656" y="274270"/>
                  <a:pt x="2463064" y="280240"/>
                  <a:pt x="2462939" y="284594"/>
                </a:cubicBezTo>
                <a:cubicBezTo>
                  <a:pt x="2462815" y="288947"/>
                  <a:pt x="2469656" y="293674"/>
                  <a:pt x="2476497" y="301883"/>
                </a:cubicBezTo>
                <a:cubicBezTo>
                  <a:pt x="2481224" y="292305"/>
                  <a:pt x="2486075" y="286957"/>
                  <a:pt x="2485826" y="281733"/>
                </a:cubicBezTo>
                <a:close/>
                <a:moveTo>
                  <a:pt x="2564313" y="272528"/>
                </a:moveTo>
                <a:cubicBezTo>
                  <a:pt x="2560457" y="272155"/>
                  <a:pt x="2551999" y="278872"/>
                  <a:pt x="2552372" y="281111"/>
                </a:cubicBezTo>
                <a:cubicBezTo>
                  <a:pt x="2553492" y="286584"/>
                  <a:pt x="2557721" y="293922"/>
                  <a:pt x="2562323" y="295291"/>
                </a:cubicBezTo>
                <a:cubicBezTo>
                  <a:pt x="2566179" y="296535"/>
                  <a:pt x="2572398" y="290564"/>
                  <a:pt x="2582100" y="285464"/>
                </a:cubicBezTo>
                <a:cubicBezTo>
                  <a:pt x="2573518" y="278872"/>
                  <a:pt x="2569164" y="273026"/>
                  <a:pt x="2564313" y="272528"/>
                </a:cubicBezTo>
                <a:close/>
                <a:moveTo>
                  <a:pt x="2649517" y="272528"/>
                </a:moveTo>
                <a:cubicBezTo>
                  <a:pt x="2645910" y="272528"/>
                  <a:pt x="2638696" y="280364"/>
                  <a:pt x="2639442" y="282852"/>
                </a:cubicBezTo>
                <a:cubicBezTo>
                  <a:pt x="2640935" y="287952"/>
                  <a:pt x="2646283" y="294918"/>
                  <a:pt x="2650761" y="295415"/>
                </a:cubicBezTo>
                <a:cubicBezTo>
                  <a:pt x="2655114" y="295913"/>
                  <a:pt x="2660214" y="289320"/>
                  <a:pt x="2668921" y="282977"/>
                </a:cubicBezTo>
                <a:cubicBezTo>
                  <a:pt x="2659717" y="277628"/>
                  <a:pt x="2654617" y="272653"/>
                  <a:pt x="2649517" y="272528"/>
                </a:cubicBezTo>
                <a:close/>
                <a:moveTo>
                  <a:pt x="2740816" y="272528"/>
                </a:moveTo>
                <a:cubicBezTo>
                  <a:pt x="2737084" y="272031"/>
                  <a:pt x="2728751" y="278748"/>
                  <a:pt x="2729124" y="281111"/>
                </a:cubicBezTo>
                <a:cubicBezTo>
                  <a:pt x="2730119" y="286584"/>
                  <a:pt x="2734348" y="294171"/>
                  <a:pt x="2738701" y="295415"/>
                </a:cubicBezTo>
                <a:cubicBezTo>
                  <a:pt x="2742806" y="296535"/>
                  <a:pt x="2748901" y="290564"/>
                  <a:pt x="2758603" y="285340"/>
                </a:cubicBezTo>
                <a:cubicBezTo>
                  <a:pt x="2750145" y="278872"/>
                  <a:pt x="2745791" y="273150"/>
                  <a:pt x="2740816" y="272528"/>
                </a:cubicBezTo>
                <a:close/>
                <a:moveTo>
                  <a:pt x="2818681" y="283474"/>
                </a:moveTo>
                <a:cubicBezTo>
                  <a:pt x="2818308" y="287330"/>
                  <a:pt x="2825025" y="295788"/>
                  <a:pt x="2827264" y="295415"/>
                </a:cubicBezTo>
                <a:cubicBezTo>
                  <a:pt x="2832736" y="294296"/>
                  <a:pt x="2840076" y="290067"/>
                  <a:pt x="2841444" y="285464"/>
                </a:cubicBezTo>
                <a:cubicBezTo>
                  <a:pt x="2842688" y="281608"/>
                  <a:pt x="2836717" y="275389"/>
                  <a:pt x="2831617" y="265687"/>
                </a:cubicBezTo>
                <a:cubicBezTo>
                  <a:pt x="2825025" y="274270"/>
                  <a:pt x="2819179" y="278623"/>
                  <a:pt x="2818681" y="283474"/>
                </a:cubicBezTo>
                <a:close/>
                <a:moveTo>
                  <a:pt x="2931001" y="284469"/>
                </a:moveTo>
                <a:cubicBezTo>
                  <a:pt x="2930752" y="279991"/>
                  <a:pt x="2924160" y="274145"/>
                  <a:pt x="2919184" y="272528"/>
                </a:cubicBezTo>
                <a:cubicBezTo>
                  <a:pt x="2916572" y="271658"/>
                  <a:pt x="2908238" y="278374"/>
                  <a:pt x="2908114" y="281857"/>
                </a:cubicBezTo>
                <a:cubicBezTo>
                  <a:pt x="2907990" y="287081"/>
                  <a:pt x="2912717" y="292430"/>
                  <a:pt x="2917567" y="301883"/>
                </a:cubicBezTo>
                <a:cubicBezTo>
                  <a:pt x="2924284" y="293674"/>
                  <a:pt x="2931125" y="288947"/>
                  <a:pt x="2931001" y="284469"/>
                </a:cubicBezTo>
                <a:close/>
                <a:moveTo>
                  <a:pt x="3005135" y="272528"/>
                </a:moveTo>
                <a:cubicBezTo>
                  <a:pt x="3001279" y="272528"/>
                  <a:pt x="2993567" y="279991"/>
                  <a:pt x="2994189" y="282106"/>
                </a:cubicBezTo>
                <a:cubicBezTo>
                  <a:pt x="2995681" y="287330"/>
                  <a:pt x="3000533" y="294296"/>
                  <a:pt x="3005259" y="295291"/>
                </a:cubicBezTo>
                <a:cubicBezTo>
                  <a:pt x="3009239" y="296161"/>
                  <a:pt x="3014837" y="289818"/>
                  <a:pt x="3024041" y="283723"/>
                </a:cubicBezTo>
                <a:cubicBezTo>
                  <a:pt x="3014837" y="277877"/>
                  <a:pt x="3010110" y="272653"/>
                  <a:pt x="3005135" y="272528"/>
                </a:cubicBezTo>
                <a:close/>
                <a:moveTo>
                  <a:pt x="3083870" y="284345"/>
                </a:moveTo>
                <a:cubicBezTo>
                  <a:pt x="3084741" y="288947"/>
                  <a:pt x="3091582" y="293922"/>
                  <a:pt x="3096931" y="295540"/>
                </a:cubicBezTo>
                <a:cubicBezTo>
                  <a:pt x="3099170" y="296161"/>
                  <a:pt x="3106757" y="288574"/>
                  <a:pt x="3106757" y="284718"/>
                </a:cubicBezTo>
                <a:cubicBezTo>
                  <a:pt x="3106757" y="279743"/>
                  <a:pt x="3101409" y="274891"/>
                  <a:pt x="3095812" y="265687"/>
                </a:cubicBezTo>
                <a:cubicBezTo>
                  <a:pt x="3089717" y="274891"/>
                  <a:pt x="3083249" y="280240"/>
                  <a:pt x="3083995" y="284345"/>
                </a:cubicBezTo>
                <a:close/>
                <a:moveTo>
                  <a:pt x="3182757" y="272653"/>
                </a:moveTo>
                <a:cubicBezTo>
                  <a:pt x="3179025" y="272901"/>
                  <a:pt x="3172433" y="281360"/>
                  <a:pt x="3173303" y="283723"/>
                </a:cubicBezTo>
                <a:cubicBezTo>
                  <a:pt x="3175294" y="288823"/>
                  <a:pt x="3181140" y="295166"/>
                  <a:pt x="3185742" y="295415"/>
                </a:cubicBezTo>
                <a:cubicBezTo>
                  <a:pt x="3189971" y="295664"/>
                  <a:pt x="3194698" y="288698"/>
                  <a:pt x="3203032" y="281484"/>
                </a:cubicBezTo>
                <a:cubicBezTo>
                  <a:pt x="3193330" y="276882"/>
                  <a:pt x="3187857" y="272155"/>
                  <a:pt x="3182881" y="272653"/>
                </a:cubicBezTo>
                <a:close/>
                <a:moveTo>
                  <a:pt x="3283260" y="283723"/>
                </a:moveTo>
                <a:cubicBezTo>
                  <a:pt x="3282638" y="279245"/>
                  <a:pt x="3275673" y="274021"/>
                  <a:pt x="3270573" y="272528"/>
                </a:cubicBezTo>
                <a:cubicBezTo>
                  <a:pt x="3268085" y="271782"/>
                  <a:pt x="3260373" y="279121"/>
                  <a:pt x="3260373" y="282728"/>
                </a:cubicBezTo>
                <a:cubicBezTo>
                  <a:pt x="3260373" y="287828"/>
                  <a:pt x="3265598" y="292803"/>
                  <a:pt x="3270946" y="302007"/>
                </a:cubicBezTo>
                <a:cubicBezTo>
                  <a:pt x="3277290" y="293301"/>
                  <a:pt x="3283758" y="288076"/>
                  <a:pt x="3283260" y="283723"/>
                </a:cubicBezTo>
                <a:close/>
                <a:moveTo>
                  <a:pt x="3349931" y="284594"/>
                </a:moveTo>
                <a:cubicBezTo>
                  <a:pt x="3349931" y="288450"/>
                  <a:pt x="3357394" y="296161"/>
                  <a:pt x="3359508" y="295540"/>
                </a:cubicBezTo>
                <a:cubicBezTo>
                  <a:pt x="3364733" y="294047"/>
                  <a:pt x="3371698" y="289196"/>
                  <a:pt x="3372693" y="284469"/>
                </a:cubicBezTo>
                <a:cubicBezTo>
                  <a:pt x="3373564" y="280489"/>
                  <a:pt x="3367096" y="274891"/>
                  <a:pt x="3361125" y="265687"/>
                </a:cubicBezTo>
                <a:cubicBezTo>
                  <a:pt x="3355279" y="274891"/>
                  <a:pt x="3350055" y="279618"/>
                  <a:pt x="3349931" y="284594"/>
                </a:cubicBezTo>
                <a:close/>
                <a:moveTo>
                  <a:pt x="3462251" y="284594"/>
                </a:moveTo>
                <a:cubicBezTo>
                  <a:pt x="3462002" y="280116"/>
                  <a:pt x="3455409" y="274270"/>
                  <a:pt x="3450434" y="272653"/>
                </a:cubicBezTo>
                <a:cubicBezTo>
                  <a:pt x="3447822" y="271782"/>
                  <a:pt x="3439488" y="278499"/>
                  <a:pt x="3439364" y="281981"/>
                </a:cubicBezTo>
                <a:cubicBezTo>
                  <a:pt x="3439239" y="287206"/>
                  <a:pt x="3443966" y="292554"/>
                  <a:pt x="3448817" y="302007"/>
                </a:cubicBezTo>
                <a:cubicBezTo>
                  <a:pt x="3455534" y="293798"/>
                  <a:pt x="3462375" y="289071"/>
                  <a:pt x="3462251" y="284594"/>
                </a:cubicBezTo>
                <a:close/>
                <a:moveTo>
                  <a:pt x="3536757" y="272653"/>
                </a:moveTo>
                <a:cubicBezTo>
                  <a:pt x="3532901" y="272404"/>
                  <a:pt x="3524816" y="279743"/>
                  <a:pt x="3525438" y="281857"/>
                </a:cubicBezTo>
                <a:cubicBezTo>
                  <a:pt x="3526807" y="287206"/>
                  <a:pt x="3531409" y="294296"/>
                  <a:pt x="3536136" y="295415"/>
                </a:cubicBezTo>
                <a:cubicBezTo>
                  <a:pt x="3540116" y="296410"/>
                  <a:pt x="3545962" y="290191"/>
                  <a:pt x="3555415" y="284594"/>
                </a:cubicBezTo>
                <a:cubicBezTo>
                  <a:pt x="3546459" y="278374"/>
                  <a:pt x="3541857" y="272901"/>
                  <a:pt x="3536882" y="272653"/>
                </a:cubicBezTo>
                <a:close/>
                <a:moveTo>
                  <a:pt x="3615120" y="283474"/>
                </a:moveTo>
                <a:cubicBezTo>
                  <a:pt x="3615618" y="288076"/>
                  <a:pt x="3622086" y="293674"/>
                  <a:pt x="3627186" y="295664"/>
                </a:cubicBezTo>
                <a:cubicBezTo>
                  <a:pt x="3629425" y="296535"/>
                  <a:pt x="3637758" y="289569"/>
                  <a:pt x="3637883" y="285837"/>
                </a:cubicBezTo>
                <a:cubicBezTo>
                  <a:pt x="3638256" y="280862"/>
                  <a:pt x="3633405" y="275513"/>
                  <a:pt x="3628554" y="265811"/>
                </a:cubicBezTo>
                <a:cubicBezTo>
                  <a:pt x="3621713" y="274394"/>
                  <a:pt x="3614747" y="279245"/>
                  <a:pt x="3615120" y="283350"/>
                </a:cubicBezTo>
                <a:close/>
                <a:moveTo>
                  <a:pt x="3727564" y="283474"/>
                </a:moveTo>
                <a:cubicBezTo>
                  <a:pt x="3727813" y="279867"/>
                  <a:pt x="3720475" y="272031"/>
                  <a:pt x="3718111" y="272528"/>
                </a:cubicBezTo>
                <a:cubicBezTo>
                  <a:pt x="3712762" y="273896"/>
                  <a:pt x="3705548" y="278623"/>
                  <a:pt x="3704677" y="283101"/>
                </a:cubicBezTo>
                <a:cubicBezTo>
                  <a:pt x="3703807" y="287330"/>
                  <a:pt x="3710150" y="292927"/>
                  <a:pt x="3715997" y="302132"/>
                </a:cubicBezTo>
                <a:cubicBezTo>
                  <a:pt x="3721843" y="293301"/>
                  <a:pt x="3727316" y="288574"/>
                  <a:pt x="3727564" y="283474"/>
                </a:cubicBezTo>
                <a:close/>
                <a:moveTo>
                  <a:pt x="3817122" y="282603"/>
                </a:moveTo>
                <a:cubicBezTo>
                  <a:pt x="3817122" y="278996"/>
                  <a:pt x="3809286" y="271782"/>
                  <a:pt x="3806798" y="272528"/>
                </a:cubicBezTo>
                <a:cubicBezTo>
                  <a:pt x="3801698" y="274021"/>
                  <a:pt x="3794733" y="279369"/>
                  <a:pt x="3794235" y="283847"/>
                </a:cubicBezTo>
                <a:cubicBezTo>
                  <a:pt x="3793737" y="288201"/>
                  <a:pt x="3800330" y="293301"/>
                  <a:pt x="3806674" y="302007"/>
                </a:cubicBezTo>
                <a:cubicBezTo>
                  <a:pt x="3812022" y="292803"/>
                  <a:pt x="3816997" y="287703"/>
                  <a:pt x="3817122" y="282603"/>
                </a:cubicBezTo>
                <a:close/>
                <a:moveTo>
                  <a:pt x="3881305" y="285464"/>
                </a:moveTo>
                <a:cubicBezTo>
                  <a:pt x="3881429" y="289196"/>
                  <a:pt x="3889514" y="296410"/>
                  <a:pt x="3891753" y="295540"/>
                </a:cubicBezTo>
                <a:cubicBezTo>
                  <a:pt x="3896853" y="293798"/>
                  <a:pt x="3903570" y="288325"/>
                  <a:pt x="3904192" y="283723"/>
                </a:cubicBezTo>
                <a:cubicBezTo>
                  <a:pt x="3904689" y="279618"/>
                  <a:pt x="3897972" y="274518"/>
                  <a:pt x="3891255" y="265687"/>
                </a:cubicBezTo>
                <a:cubicBezTo>
                  <a:pt x="3886156" y="275265"/>
                  <a:pt x="3881180" y="280364"/>
                  <a:pt x="3881305" y="285340"/>
                </a:cubicBezTo>
                <a:close/>
                <a:moveTo>
                  <a:pt x="3981932" y="272653"/>
                </a:moveTo>
                <a:cubicBezTo>
                  <a:pt x="3978325" y="272279"/>
                  <a:pt x="3970240" y="279494"/>
                  <a:pt x="3970738" y="281857"/>
                </a:cubicBezTo>
                <a:cubicBezTo>
                  <a:pt x="3971982" y="287206"/>
                  <a:pt x="3976584" y="294544"/>
                  <a:pt x="3981062" y="295540"/>
                </a:cubicBezTo>
                <a:cubicBezTo>
                  <a:pt x="3985167" y="296535"/>
                  <a:pt x="3991013" y="290315"/>
                  <a:pt x="4000342" y="284594"/>
                </a:cubicBezTo>
                <a:cubicBezTo>
                  <a:pt x="3991634" y="278499"/>
                  <a:pt x="3987032" y="273026"/>
                  <a:pt x="3981932" y="272653"/>
                </a:cubicBezTo>
                <a:close/>
                <a:moveTo>
                  <a:pt x="4083182" y="283847"/>
                </a:moveTo>
                <a:cubicBezTo>
                  <a:pt x="4082560" y="279369"/>
                  <a:pt x="4075595" y="274145"/>
                  <a:pt x="4070495" y="272653"/>
                </a:cubicBezTo>
                <a:cubicBezTo>
                  <a:pt x="4068007" y="271906"/>
                  <a:pt x="4060295" y="279245"/>
                  <a:pt x="4060295" y="282852"/>
                </a:cubicBezTo>
                <a:cubicBezTo>
                  <a:pt x="4060295" y="287952"/>
                  <a:pt x="4065519" y="292927"/>
                  <a:pt x="4070868" y="302132"/>
                </a:cubicBezTo>
                <a:cubicBezTo>
                  <a:pt x="4077212" y="293425"/>
                  <a:pt x="4083679" y="288201"/>
                  <a:pt x="4083182" y="283847"/>
                </a:cubicBezTo>
                <a:close/>
                <a:moveTo>
                  <a:pt x="4146494" y="283599"/>
                </a:moveTo>
                <a:cubicBezTo>
                  <a:pt x="4146992" y="288201"/>
                  <a:pt x="4153584" y="293674"/>
                  <a:pt x="4158684" y="295540"/>
                </a:cubicBezTo>
                <a:cubicBezTo>
                  <a:pt x="4160923" y="296410"/>
                  <a:pt x="4169132" y="289320"/>
                  <a:pt x="4169257" y="285589"/>
                </a:cubicBezTo>
                <a:cubicBezTo>
                  <a:pt x="4169505" y="280613"/>
                  <a:pt x="4164654" y="275389"/>
                  <a:pt x="4159679" y="265811"/>
                </a:cubicBezTo>
                <a:cubicBezTo>
                  <a:pt x="4152962" y="274394"/>
                  <a:pt x="4146121" y="279369"/>
                  <a:pt x="4146494" y="283599"/>
                </a:cubicBezTo>
                <a:close/>
                <a:moveTo>
                  <a:pt x="4236052" y="284345"/>
                </a:moveTo>
                <a:cubicBezTo>
                  <a:pt x="4236922" y="288947"/>
                  <a:pt x="4243763" y="293922"/>
                  <a:pt x="4249112" y="295540"/>
                </a:cubicBezTo>
                <a:cubicBezTo>
                  <a:pt x="4251351" y="296161"/>
                  <a:pt x="4258938" y="288574"/>
                  <a:pt x="4258938" y="284718"/>
                </a:cubicBezTo>
                <a:cubicBezTo>
                  <a:pt x="4258938" y="279743"/>
                  <a:pt x="4253590" y="274891"/>
                  <a:pt x="4247992" y="265687"/>
                </a:cubicBezTo>
                <a:cubicBezTo>
                  <a:pt x="4241898" y="274891"/>
                  <a:pt x="4235430" y="280240"/>
                  <a:pt x="4236176" y="284345"/>
                </a:cubicBezTo>
                <a:close/>
                <a:moveTo>
                  <a:pt x="4325609" y="284345"/>
                </a:moveTo>
                <a:cubicBezTo>
                  <a:pt x="4326480" y="288947"/>
                  <a:pt x="4333321" y="293922"/>
                  <a:pt x="4338669" y="295540"/>
                </a:cubicBezTo>
                <a:cubicBezTo>
                  <a:pt x="4340908" y="296161"/>
                  <a:pt x="4348496" y="288574"/>
                  <a:pt x="4348496" y="284718"/>
                </a:cubicBezTo>
                <a:cubicBezTo>
                  <a:pt x="4348496" y="279743"/>
                  <a:pt x="4343148" y="274891"/>
                  <a:pt x="4337550" y="265687"/>
                </a:cubicBezTo>
                <a:cubicBezTo>
                  <a:pt x="4331455" y="274891"/>
                  <a:pt x="4324987" y="280240"/>
                  <a:pt x="4325733" y="284345"/>
                </a:cubicBezTo>
                <a:close/>
                <a:moveTo>
                  <a:pt x="4412679" y="284594"/>
                </a:moveTo>
                <a:cubicBezTo>
                  <a:pt x="4412679" y="288450"/>
                  <a:pt x="4420142" y="296161"/>
                  <a:pt x="4422256" y="295540"/>
                </a:cubicBezTo>
                <a:cubicBezTo>
                  <a:pt x="4427481" y="294047"/>
                  <a:pt x="4434446" y="289196"/>
                  <a:pt x="4435441" y="284469"/>
                </a:cubicBezTo>
                <a:cubicBezTo>
                  <a:pt x="4436312" y="280489"/>
                  <a:pt x="4429844" y="274891"/>
                  <a:pt x="4423873" y="265687"/>
                </a:cubicBezTo>
                <a:cubicBezTo>
                  <a:pt x="4418027" y="274891"/>
                  <a:pt x="4412803" y="279618"/>
                  <a:pt x="4412679" y="284594"/>
                </a:cubicBezTo>
                <a:close/>
                <a:moveTo>
                  <a:pt x="4524999" y="283599"/>
                </a:moveTo>
                <a:cubicBezTo>
                  <a:pt x="4524377" y="279121"/>
                  <a:pt x="4517287" y="274021"/>
                  <a:pt x="4512187" y="272528"/>
                </a:cubicBezTo>
                <a:cubicBezTo>
                  <a:pt x="4509699" y="271906"/>
                  <a:pt x="4501987" y="279245"/>
                  <a:pt x="4502112" y="282852"/>
                </a:cubicBezTo>
                <a:cubicBezTo>
                  <a:pt x="4502236" y="287952"/>
                  <a:pt x="4507460" y="292927"/>
                  <a:pt x="4512933" y="302007"/>
                </a:cubicBezTo>
                <a:cubicBezTo>
                  <a:pt x="4519028" y="293176"/>
                  <a:pt x="4525621" y="287828"/>
                  <a:pt x="4524999" y="283599"/>
                </a:cubicBezTo>
                <a:close/>
                <a:moveTo>
                  <a:pt x="4614556" y="283599"/>
                </a:moveTo>
                <a:cubicBezTo>
                  <a:pt x="4613934" y="279121"/>
                  <a:pt x="4606844" y="274021"/>
                  <a:pt x="4601744" y="272528"/>
                </a:cubicBezTo>
                <a:cubicBezTo>
                  <a:pt x="4599257" y="271906"/>
                  <a:pt x="4591545" y="279245"/>
                  <a:pt x="4591669" y="282852"/>
                </a:cubicBezTo>
                <a:cubicBezTo>
                  <a:pt x="4591794" y="287952"/>
                  <a:pt x="4597018" y="292927"/>
                  <a:pt x="4602491" y="302007"/>
                </a:cubicBezTo>
                <a:cubicBezTo>
                  <a:pt x="4608586" y="293176"/>
                  <a:pt x="4615178" y="287828"/>
                  <a:pt x="4614556" y="283599"/>
                </a:cubicBezTo>
                <a:close/>
                <a:moveTo>
                  <a:pt x="4681351" y="285464"/>
                </a:moveTo>
                <a:cubicBezTo>
                  <a:pt x="4681475" y="289196"/>
                  <a:pt x="4689560" y="296410"/>
                  <a:pt x="4691800" y="295540"/>
                </a:cubicBezTo>
                <a:cubicBezTo>
                  <a:pt x="4696899" y="293798"/>
                  <a:pt x="4703616" y="288325"/>
                  <a:pt x="4704238" y="283723"/>
                </a:cubicBezTo>
                <a:cubicBezTo>
                  <a:pt x="4704735" y="279618"/>
                  <a:pt x="4698019" y="274518"/>
                  <a:pt x="4691302" y="265687"/>
                </a:cubicBezTo>
                <a:cubicBezTo>
                  <a:pt x="4686202" y="275265"/>
                  <a:pt x="4681227" y="280364"/>
                  <a:pt x="4681351" y="285340"/>
                </a:cubicBezTo>
                <a:close/>
                <a:moveTo>
                  <a:pt x="4777625" y="272653"/>
                </a:moveTo>
                <a:cubicBezTo>
                  <a:pt x="4773894" y="272653"/>
                  <a:pt x="4766555" y="280738"/>
                  <a:pt x="4767301" y="282977"/>
                </a:cubicBezTo>
                <a:cubicBezTo>
                  <a:pt x="4769043" y="288201"/>
                  <a:pt x="4774391" y="294793"/>
                  <a:pt x="4778993" y="295540"/>
                </a:cubicBezTo>
                <a:cubicBezTo>
                  <a:pt x="4783098" y="296161"/>
                  <a:pt x="4788322" y="289445"/>
                  <a:pt x="4797154" y="282852"/>
                </a:cubicBezTo>
                <a:cubicBezTo>
                  <a:pt x="4787700" y="277628"/>
                  <a:pt x="4782601" y="272528"/>
                  <a:pt x="4777625" y="272777"/>
                </a:cubicBezTo>
                <a:close/>
                <a:moveTo>
                  <a:pt x="4879870" y="282603"/>
                </a:moveTo>
                <a:cubicBezTo>
                  <a:pt x="4879870" y="278996"/>
                  <a:pt x="4872034" y="271782"/>
                  <a:pt x="4869546" y="272528"/>
                </a:cubicBezTo>
                <a:cubicBezTo>
                  <a:pt x="4864446" y="274021"/>
                  <a:pt x="4857480" y="279369"/>
                  <a:pt x="4856983" y="283847"/>
                </a:cubicBezTo>
                <a:cubicBezTo>
                  <a:pt x="4856486" y="288201"/>
                  <a:pt x="4863078" y="293301"/>
                  <a:pt x="4869422" y="302007"/>
                </a:cubicBezTo>
                <a:cubicBezTo>
                  <a:pt x="4874770" y="292803"/>
                  <a:pt x="4879746" y="287703"/>
                  <a:pt x="4879870" y="282603"/>
                </a:cubicBezTo>
                <a:close/>
                <a:moveTo>
                  <a:pt x="4956491" y="272653"/>
                </a:moveTo>
                <a:cubicBezTo>
                  <a:pt x="4952760" y="272777"/>
                  <a:pt x="4945545" y="280862"/>
                  <a:pt x="4946416" y="283101"/>
                </a:cubicBezTo>
                <a:cubicBezTo>
                  <a:pt x="4948157" y="288201"/>
                  <a:pt x="4953630" y="294918"/>
                  <a:pt x="4958233" y="295415"/>
                </a:cubicBezTo>
                <a:cubicBezTo>
                  <a:pt x="4962338" y="295913"/>
                  <a:pt x="4967437" y="289196"/>
                  <a:pt x="4976269" y="282479"/>
                </a:cubicBezTo>
                <a:cubicBezTo>
                  <a:pt x="4966691" y="277379"/>
                  <a:pt x="4961591" y="272404"/>
                  <a:pt x="4956616" y="272528"/>
                </a:cubicBezTo>
                <a:close/>
                <a:moveTo>
                  <a:pt x="5056373" y="282852"/>
                </a:moveTo>
                <a:cubicBezTo>
                  <a:pt x="5055377" y="278374"/>
                  <a:pt x="5048039" y="273772"/>
                  <a:pt x="5042690" y="272528"/>
                </a:cubicBezTo>
                <a:cubicBezTo>
                  <a:pt x="5040327" y="272031"/>
                  <a:pt x="5033237" y="280116"/>
                  <a:pt x="5033486" y="283723"/>
                </a:cubicBezTo>
                <a:cubicBezTo>
                  <a:pt x="5033983" y="288823"/>
                  <a:pt x="5039456" y="293301"/>
                  <a:pt x="5045551" y="302132"/>
                </a:cubicBezTo>
                <a:cubicBezTo>
                  <a:pt x="5051148" y="292803"/>
                  <a:pt x="5057368" y="286957"/>
                  <a:pt x="5056373" y="282852"/>
                </a:cubicBezTo>
                <a:close/>
                <a:moveTo>
                  <a:pt x="5132870" y="272528"/>
                </a:moveTo>
                <a:cubicBezTo>
                  <a:pt x="5129387" y="272528"/>
                  <a:pt x="5122297" y="280489"/>
                  <a:pt x="5123043" y="282977"/>
                </a:cubicBezTo>
                <a:cubicBezTo>
                  <a:pt x="5124660" y="288076"/>
                  <a:pt x="5130133" y="294918"/>
                  <a:pt x="5134487" y="295291"/>
                </a:cubicBezTo>
                <a:cubicBezTo>
                  <a:pt x="5138840" y="295664"/>
                  <a:pt x="5143816" y="289071"/>
                  <a:pt x="5152398" y="282603"/>
                </a:cubicBezTo>
                <a:cubicBezTo>
                  <a:pt x="5143069" y="277379"/>
                  <a:pt x="5137970" y="272404"/>
                  <a:pt x="5132745" y="272404"/>
                </a:cubicBezTo>
                <a:close/>
                <a:moveTo>
                  <a:pt x="2130830" y="283847"/>
                </a:moveTo>
                <a:cubicBezTo>
                  <a:pt x="2130209" y="279369"/>
                  <a:pt x="2123243" y="274145"/>
                  <a:pt x="2118143" y="272653"/>
                </a:cubicBezTo>
                <a:cubicBezTo>
                  <a:pt x="2115655" y="271906"/>
                  <a:pt x="2107944" y="279245"/>
                  <a:pt x="2107944" y="282852"/>
                </a:cubicBezTo>
                <a:cubicBezTo>
                  <a:pt x="2107944" y="287952"/>
                  <a:pt x="2113168" y="292927"/>
                  <a:pt x="2118516" y="302132"/>
                </a:cubicBezTo>
                <a:cubicBezTo>
                  <a:pt x="2124860" y="293425"/>
                  <a:pt x="2131328" y="288201"/>
                  <a:pt x="2130830" y="283847"/>
                </a:cubicBezTo>
                <a:close/>
                <a:moveTo>
                  <a:pt x="5223795" y="272653"/>
                </a:moveTo>
                <a:cubicBezTo>
                  <a:pt x="5220188" y="272279"/>
                  <a:pt x="5212103" y="279494"/>
                  <a:pt x="5212601" y="281857"/>
                </a:cubicBezTo>
                <a:cubicBezTo>
                  <a:pt x="5213845" y="287206"/>
                  <a:pt x="5218447" y="294544"/>
                  <a:pt x="5222924" y="295540"/>
                </a:cubicBezTo>
                <a:cubicBezTo>
                  <a:pt x="5227029" y="296535"/>
                  <a:pt x="5232876" y="290315"/>
                  <a:pt x="5242204" y="284594"/>
                </a:cubicBezTo>
                <a:cubicBezTo>
                  <a:pt x="5233497" y="278499"/>
                  <a:pt x="5228895" y="273026"/>
                  <a:pt x="5223795" y="272653"/>
                </a:cubicBezTo>
                <a:close/>
                <a:moveTo>
                  <a:pt x="5321686" y="283474"/>
                </a:moveTo>
                <a:cubicBezTo>
                  <a:pt x="5321935" y="279867"/>
                  <a:pt x="5314596" y="272031"/>
                  <a:pt x="5312233" y="272528"/>
                </a:cubicBezTo>
                <a:cubicBezTo>
                  <a:pt x="5306885" y="273896"/>
                  <a:pt x="5299670" y="278623"/>
                  <a:pt x="5298800" y="283101"/>
                </a:cubicBezTo>
                <a:cubicBezTo>
                  <a:pt x="5297929" y="287330"/>
                  <a:pt x="5304273" y="292927"/>
                  <a:pt x="5310119" y="302132"/>
                </a:cubicBezTo>
                <a:cubicBezTo>
                  <a:pt x="5315965" y="293301"/>
                  <a:pt x="5321438" y="288574"/>
                  <a:pt x="5321686" y="283474"/>
                </a:cubicBezTo>
                <a:close/>
                <a:moveTo>
                  <a:pt x="5397686" y="272653"/>
                </a:moveTo>
                <a:cubicBezTo>
                  <a:pt x="5393954" y="272901"/>
                  <a:pt x="5387362" y="281360"/>
                  <a:pt x="5388233" y="283723"/>
                </a:cubicBezTo>
                <a:cubicBezTo>
                  <a:pt x="5390223" y="288823"/>
                  <a:pt x="5396069" y="295166"/>
                  <a:pt x="5400671" y="295415"/>
                </a:cubicBezTo>
                <a:cubicBezTo>
                  <a:pt x="5404900" y="295664"/>
                  <a:pt x="5409627" y="288698"/>
                  <a:pt x="5417961" y="281484"/>
                </a:cubicBezTo>
                <a:cubicBezTo>
                  <a:pt x="5408259" y="276882"/>
                  <a:pt x="5402786" y="272155"/>
                  <a:pt x="5397810" y="272653"/>
                </a:cubicBezTo>
                <a:close/>
                <a:moveTo>
                  <a:pt x="13289933" y="272653"/>
                </a:moveTo>
                <a:cubicBezTo>
                  <a:pt x="13286325" y="272279"/>
                  <a:pt x="13278240" y="279494"/>
                  <a:pt x="13278738" y="281857"/>
                </a:cubicBezTo>
                <a:cubicBezTo>
                  <a:pt x="13279981" y="287206"/>
                  <a:pt x="13284584" y="294544"/>
                  <a:pt x="13289061" y="295540"/>
                </a:cubicBezTo>
                <a:cubicBezTo>
                  <a:pt x="13293167" y="296535"/>
                  <a:pt x="13299013" y="290315"/>
                  <a:pt x="13308342" y="284594"/>
                </a:cubicBezTo>
                <a:cubicBezTo>
                  <a:pt x="13299635" y="278499"/>
                  <a:pt x="13295033" y="273026"/>
                  <a:pt x="13289933" y="272653"/>
                </a:cubicBezTo>
                <a:close/>
                <a:moveTo>
                  <a:pt x="13391307" y="282852"/>
                </a:moveTo>
                <a:cubicBezTo>
                  <a:pt x="13390311" y="278374"/>
                  <a:pt x="13382973" y="273772"/>
                  <a:pt x="13377625" y="272528"/>
                </a:cubicBezTo>
                <a:cubicBezTo>
                  <a:pt x="13375261" y="272031"/>
                  <a:pt x="13368172" y="280116"/>
                  <a:pt x="13368419" y="283723"/>
                </a:cubicBezTo>
                <a:cubicBezTo>
                  <a:pt x="13368917" y="288823"/>
                  <a:pt x="13374391" y="293301"/>
                  <a:pt x="13380486" y="302132"/>
                </a:cubicBezTo>
                <a:cubicBezTo>
                  <a:pt x="13386082" y="292803"/>
                  <a:pt x="13392177" y="287081"/>
                  <a:pt x="13391307" y="282852"/>
                </a:cubicBezTo>
                <a:close/>
                <a:moveTo>
                  <a:pt x="5487990" y="272653"/>
                </a:moveTo>
                <a:cubicBezTo>
                  <a:pt x="5484258" y="272777"/>
                  <a:pt x="5477044" y="280862"/>
                  <a:pt x="5477914" y="283101"/>
                </a:cubicBezTo>
                <a:cubicBezTo>
                  <a:pt x="5479656" y="288201"/>
                  <a:pt x="5485129" y="294918"/>
                  <a:pt x="5489731" y="295415"/>
                </a:cubicBezTo>
                <a:cubicBezTo>
                  <a:pt x="5493836" y="295913"/>
                  <a:pt x="5498935" y="289196"/>
                  <a:pt x="5507767" y="282479"/>
                </a:cubicBezTo>
                <a:cubicBezTo>
                  <a:pt x="5498189" y="277379"/>
                  <a:pt x="5493089" y="272404"/>
                  <a:pt x="5488114" y="272528"/>
                </a:cubicBezTo>
                <a:close/>
                <a:moveTo>
                  <a:pt x="5565109" y="285464"/>
                </a:moveTo>
                <a:cubicBezTo>
                  <a:pt x="5565233" y="289196"/>
                  <a:pt x="5573318" y="296410"/>
                  <a:pt x="5575557" y="295540"/>
                </a:cubicBezTo>
                <a:cubicBezTo>
                  <a:pt x="5580657" y="293798"/>
                  <a:pt x="5587374" y="288325"/>
                  <a:pt x="5587995" y="283723"/>
                </a:cubicBezTo>
                <a:cubicBezTo>
                  <a:pt x="5588493" y="279618"/>
                  <a:pt x="5581776" y="274518"/>
                  <a:pt x="5575059" y="265687"/>
                </a:cubicBezTo>
                <a:cubicBezTo>
                  <a:pt x="5569959" y="275265"/>
                  <a:pt x="5564984" y="280364"/>
                  <a:pt x="5565109" y="285340"/>
                </a:cubicBezTo>
                <a:close/>
                <a:moveTo>
                  <a:pt x="5677428" y="283847"/>
                </a:moveTo>
                <a:cubicBezTo>
                  <a:pt x="5676807" y="279369"/>
                  <a:pt x="5669841" y="274145"/>
                  <a:pt x="5664741" y="272653"/>
                </a:cubicBezTo>
                <a:cubicBezTo>
                  <a:pt x="5662253" y="271906"/>
                  <a:pt x="5654542" y="279245"/>
                  <a:pt x="5654542" y="282852"/>
                </a:cubicBezTo>
                <a:cubicBezTo>
                  <a:pt x="5654542" y="287952"/>
                  <a:pt x="5659766" y="292927"/>
                  <a:pt x="5665114" y="302132"/>
                </a:cubicBezTo>
                <a:cubicBezTo>
                  <a:pt x="5671334" y="293425"/>
                  <a:pt x="5677926" y="288201"/>
                  <a:pt x="5677428" y="283847"/>
                </a:cubicBezTo>
                <a:close/>
                <a:moveTo>
                  <a:pt x="5744099" y="284718"/>
                </a:moveTo>
                <a:cubicBezTo>
                  <a:pt x="5744099" y="288574"/>
                  <a:pt x="5751562" y="296286"/>
                  <a:pt x="5753677" y="295664"/>
                </a:cubicBezTo>
                <a:cubicBezTo>
                  <a:pt x="5758901" y="294171"/>
                  <a:pt x="5765866" y="289320"/>
                  <a:pt x="5766862" y="284594"/>
                </a:cubicBezTo>
                <a:cubicBezTo>
                  <a:pt x="5767732" y="280613"/>
                  <a:pt x="5761264" y="275016"/>
                  <a:pt x="5755294" y="265811"/>
                </a:cubicBezTo>
                <a:cubicBezTo>
                  <a:pt x="5749448" y="275016"/>
                  <a:pt x="5744223" y="279743"/>
                  <a:pt x="5744099" y="284718"/>
                </a:cubicBezTo>
                <a:close/>
                <a:moveTo>
                  <a:pt x="5833656" y="285589"/>
                </a:moveTo>
                <a:cubicBezTo>
                  <a:pt x="5833781" y="289320"/>
                  <a:pt x="5841866" y="296535"/>
                  <a:pt x="5844105" y="295664"/>
                </a:cubicBezTo>
                <a:cubicBezTo>
                  <a:pt x="5849205" y="293922"/>
                  <a:pt x="5855921" y="288450"/>
                  <a:pt x="5856543" y="283847"/>
                </a:cubicBezTo>
                <a:cubicBezTo>
                  <a:pt x="5857041" y="279743"/>
                  <a:pt x="5850324" y="274643"/>
                  <a:pt x="5843607" y="265811"/>
                </a:cubicBezTo>
                <a:cubicBezTo>
                  <a:pt x="5838508" y="275389"/>
                  <a:pt x="5833532" y="280489"/>
                  <a:pt x="5833656" y="285464"/>
                </a:cubicBezTo>
                <a:close/>
                <a:moveTo>
                  <a:pt x="5930926" y="272777"/>
                </a:moveTo>
                <a:cubicBezTo>
                  <a:pt x="5927070" y="272528"/>
                  <a:pt x="5918985" y="279867"/>
                  <a:pt x="5919606" y="281981"/>
                </a:cubicBezTo>
                <a:cubicBezTo>
                  <a:pt x="5920975" y="287330"/>
                  <a:pt x="5925577" y="294420"/>
                  <a:pt x="5930304" y="295540"/>
                </a:cubicBezTo>
                <a:cubicBezTo>
                  <a:pt x="5934284" y="296535"/>
                  <a:pt x="5940130" y="290315"/>
                  <a:pt x="5949584" y="284718"/>
                </a:cubicBezTo>
                <a:cubicBezTo>
                  <a:pt x="5940627" y="278499"/>
                  <a:pt x="5936025" y="273026"/>
                  <a:pt x="5931050" y="272777"/>
                </a:cubicBezTo>
                <a:close/>
                <a:moveTo>
                  <a:pt x="6021105" y="272777"/>
                </a:moveTo>
                <a:cubicBezTo>
                  <a:pt x="6017249" y="272404"/>
                  <a:pt x="6008791" y="279245"/>
                  <a:pt x="6009164" y="281360"/>
                </a:cubicBezTo>
                <a:cubicBezTo>
                  <a:pt x="6010284" y="286832"/>
                  <a:pt x="6014512" y="294171"/>
                  <a:pt x="6019115" y="295540"/>
                </a:cubicBezTo>
                <a:cubicBezTo>
                  <a:pt x="6022971" y="296783"/>
                  <a:pt x="6029190" y="290813"/>
                  <a:pt x="6038892" y="285713"/>
                </a:cubicBezTo>
                <a:cubicBezTo>
                  <a:pt x="6030309" y="279121"/>
                  <a:pt x="6025956" y="273275"/>
                  <a:pt x="6021105" y="272777"/>
                </a:cubicBezTo>
                <a:close/>
                <a:moveTo>
                  <a:pt x="6098846" y="285464"/>
                </a:moveTo>
                <a:cubicBezTo>
                  <a:pt x="6100214" y="290067"/>
                  <a:pt x="6107304" y="294544"/>
                  <a:pt x="6112777" y="295788"/>
                </a:cubicBezTo>
                <a:cubicBezTo>
                  <a:pt x="6114891" y="296286"/>
                  <a:pt x="6121981" y="287952"/>
                  <a:pt x="6121732" y="284096"/>
                </a:cubicBezTo>
                <a:cubicBezTo>
                  <a:pt x="6121360" y="279245"/>
                  <a:pt x="6115638" y="274767"/>
                  <a:pt x="6109170" y="265936"/>
                </a:cubicBezTo>
                <a:cubicBezTo>
                  <a:pt x="6103822" y="275513"/>
                  <a:pt x="6097726" y="281484"/>
                  <a:pt x="6098846" y="285464"/>
                </a:cubicBezTo>
                <a:close/>
                <a:moveTo>
                  <a:pt x="6195742" y="272777"/>
                </a:moveTo>
                <a:cubicBezTo>
                  <a:pt x="6192259" y="272777"/>
                  <a:pt x="6185169" y="280738"/>
                  <a:pt x="6185916" y="283225"/>
                </a:cubicBezTo>
                <a:cubicBezTo>
                  <a:pt x="6187533" y="288325"/>
                  <a:pt x="6193006" y="295166"/>
                  <a:pt x="6197359" y="295540"/>
                </a:cubicBezTo>
                <a:cubicBezTo>
                  <a:pt x="6201713" y="295913"/>
                  <a:pt x="6206688" y="289320"/>
                  <a:pt x="6215270" y="282852"/>
                </a:cubicBezTo>
                <a:cubicBezTo>
                  <a:pt x="6205941" y="277628"/>
                  <a:pt x="6200842" y="272653"/>
                  <a:pt x="6195617" y="272653"/>
                </a:cubicBezTo>
                <a:close/>
                <a:moveTo>
                  <a:pt x="6298235" y="283847"/>
                </a:moveTo>
                <a:cubicBezTo>
                  <a:pt x="6297613" y="279369"/>
                  <a:pt x="6290523" y="274270"/>
                  <a:pt x="6285424" y="272777"/>
                </a:cubicBezTo>
                <a:cubicBezTo>
                  <a:pt x="6282936" y="272155"/>
                  <a:pt x="6275224" y="279494"/>
                  <a:pt x="6275349" y="283101"/>
                </a:cubicBezTo>
                <a:cubicBezTo>
                  <a:pt x="6275473" y="288201"/>
                  <a:pt x="6280697" y="293176"/>
                  <a:pt x="6286170" y="302256"/>
                </a:cubicBezTo>
                <a:cubicBezTo>
                  <a:pt x="6292265" y="293425"/>
                  <a:pt x="6298858" y="288076"/>
                  <a:pt x="6298235" y="283847"/>
                </a:cubicBezTo>
                <a:close/>
                <a:moveTo>
                  <a:pt x="6374235" y="272777"/>
                </a:moveTo>
                <a:cubicBezTo>
                  <a:pt x="6370752" y="272901"/>
                  <a:pt x="6364160" y="281360"/>
                  <a:pt x="6365031" y="283972"/>
                </a:cubicBezTo>
                <a:cubicBezTo>
                  <a:pt x="6366772" y="288947"/>
                  <a:pt x="6372743" y="295540"/>
                  <a:pt x="6377096" y="295664"/>
                </a:cubicBezTo>
                <a:cubicBezTo>
                  <a:pt x="6381449" y="295788"/>
                  <a:pt x="6386176" y="288947"/>
                  <a:pt x="6394385" y="282106"/>
                </a:cubicBezTo>
                <a:cubicBezTo>
                  <a:pt x="6384808" y="277379"/>
                  <a:pt x="6379459" y="272528"/>
                  <a:pt x="6374235" y="272777"/>
                </a:cubicBezTo>
                <a:close/>
                <a:moveTo>
                  <a:pt x="6462797" y="272777"/>
                </a:moveTo>
                <a:cubicBezTo>
                  <a:pt x="6458941" y="272404"/>
                  <a:pt x="6450483" y="279494"/>
                  <a:pt x="6450981" y="281608"/>
                </a:cubicBezTo>
                <a:cubicBezTo>
                  <a:pt x="6452224" y="287081"/>
                  <a:pt x="6456578" y="294296"/>
                  <a:pt x="6461180" y="295664"/>
                </a:cubicBezTo>
                <a:cubicBezTo>
                  <a:pt x="6465036" y="296783"/>
                  <a:pt x="6471131" y="290813"/>
                  <a:pt x="6480833" y="285464"/>
                </a:cubicBezTo>
                <a:cubicBezTo>
                  <a:pt x="6472126" y="278996"/>
                  <a:pt x="6467649" y="273275"/>
                  <a:pt x="6462797" y="272901"/>
                </a:cubicBezTo>
                <a:close/>
                <a:moveTo>
                  <a:pt x="6551484" y="272777"/>
                </a:moveTo>
                <a:cubicBezTo>
                  <a:pt x="6547628" y="272777"/>
                  <a:pt x="6539916" y="280240"/>
                  <a:pt x="6540538" y="282355"/>
                </a:cubicBezTo>
                <a:cubicBezTo>
                  <a:pt x="6542031" y="287579"/>
                  <a:pt x="6546882" y="294544"/>
                  <a:pt x="6551609" y="295540"/>
                </a:cubicBezTo>
                <a:cubicBezTo>
                  <a:pt x="6555588" y="296410"/>
                  <a:pt x="6561186" y="290067"/>
                  <a:pt x="6570390" y="283972"/>
                </a:cubicBezTo>
                <a:cubicBezTo>
                  <a:pt x="6561186" y="278126"/>
                  <a:pt x="6556459" y="272901"/>
                  <a:pt x="6551484" y="272777"/>
                </a:cubicBezTo>
                <a:close/>
                <a:moveTo>
                  <a:pt x="6653107" y="281981"/>
                </a:moveTo>
                <a:cubicBezTo>
                  <a:pt x="6652982" y="278499"/>
                  <a:pt x="6644524" y="271906"/>
                  <a:pt x="6641912" y="272777"/>
                </a:cubicBezTo>
                <a:cubicBezTo>
                  <a:pt x="6636937" y="274518"/>
                  <a:pt x="6630344" y="280489"/>
                  <a:pt x="6630220" y="284842"/>
                </a:cubicBezTo>
                <a:cubicBezTo>
                  <a:pt x="6630096" y="289196"/>
                  <a:pt x="6636937" y="293922"/>
                  <a:pt x="6643778" y="302132"/>
                </a:cubicBezTo>
                <a:cubicBezTo>
                  <a:pt x="6648505" y="292554"/>
                  <a:pt x="6653356" y="287206"/>
                  <a:pt x="6653107" y="281981"/>
                </a:cubicBezTo>
                <a:close/>
                <a:moveTo>
                  <a:pt x="6730723" y="272777"/>
                </a:moveTo>
                <a:cubicBezTo>
                  <a:pt x="6726867" y="272653"/>
                  <a:pt x="6719031" y="280116"/>
                  <a:pt x="6719653" y="282230"/>
                </a:cubicBezTo>
                <a:cubicBezTo>
                  <a:pt x="6721145" y="287579"/>
                  <a:pt x="6725872" y="294544"/>
                  <a:pt x="6730474" y="295540"/>
                </a:cubicBezTo>
                <a:cubicBezTo>
                  <a:pt x="6734454" y="296410"/>
                  <a:pt x="6740176" y="290191"/>
                  <a:pt x="6749505" y="284220"/>
                </a:cubicBezTo>
                <a:cubicBezTo>
                  <a:pt x="6740425" y="278250"/>
                  <a:pt x="6735699" y="272901"/>
                  <a:pt x="6730723" y="272653"/>
                </a:cubicBezTo>
                <a:close/>
                <a:moveTo>
                  <a:pt x="6816797" y="272777"/>
                </a:moveTo>
                <a:cubicBezTo>
                  <a:pt x="6813191" y="272777"/>
                  <a:pt x="6805976" y="280613"/>
                  <a:pt x="6806722" y="283101"/>
                </a:cubicBezTo>
                <a:cubicBezTo>
                  <a:pt x="6808215" y="288201"/>
                  <a:pt x="6813564" y="295166"/>
                  <a:pt x="6818042" y="295664"/>
                </a:cubicBezTo>
                <a:cubicBezTo>
                  <a:pt x="6822395" y="296161"/>
                  <a:pt x="6827495" y="289569"/>
                  <a:pt x="6836202" y="283225"/>
                </a:cubicBezTo>
                <a:cubicBezTo>
                  <a:pt x="6826997" y="277877"/>
                  <a:pt x="6821898" y="272901"/>
                  <a:pt x="6816797" y="272777"/>
                </a:cubicBezTo>
                <a:close/>
                <a:moveTo>
                  <a:pt x="6896404" y="285713"/>
                </a:moveTo>
                <a:cubicBezTo>
                  <a:pt x="6896529" y="289445"/>
                  <a:pt x="6904613" y="296659"/>
                  <a:pt x="6906853" y="295788"/>
                </a:cubicBezTo>
                <a:cubicBezTo>
                  <a:pt x="6911953" y="294047"/>
                  <a:pt x="6918669" y="288574"/>
                  <a:pt x="6919292" y="283972"/>
                </a:cubicBezTo>
                <a:cubicBezTo>
                  <a:pt x="6919789" y="279867"/>
                  <a:pt x="6913072" y="274767"/>
                  <a:pt x="6906355" y="265936"/>
                </a:cubicBezTo>
                <a:cubicBezTo>
                  <a:pt x="6901256" y="275513"/>
                  <a:pt x="6896280" y="280613"/>
                  <a:pt x="6896404" y="285589"/>
                </a:cubicBezTo>
                <a:close/>
                <a:moveTo>
                  <a:pt x="7008725" y="284096"/>
                </a:moveTo>
                <a:cubicBezTo>
                  <a:pt x="7008227" y="279743"/>
                  <a:pt x="7001137" y="274394"/>
                  <a:pt x="6996037" y="272901"/>
                </a:cubicBezTo>
                <a:cubicBezTo>
                  <a:pt x="6993549" y="272155"/>
                  <a:pt x="6985837" y="279494"/>
                  <a:pt x="6985837" y="283101"/>
                </a:cubicBezTo>
                <a:cubicBezTo>
                  <a:pt x="6985837" y="288201"/>
                  <a:pt x="6991061" y="293176"/>
                  <a:pt x="6996410" y="302381"/>
                </a:cubicBezTo>
                <a:cubicBezTo>
                  <a:pt x="7002629" y="293674"/>
                  <a:pt x="7009222" y="288450"/>
                  <a:pt x="7008725" y="284096"/>
                </a:cubicBezTo>
                <a:close/>
                <a:moveTo>
                  <a:pt x="7094924" y="282106"/>
                </a:moveTo>
                <a:cubicBezTo>
                  <a:pt x="7094799" y="278623"/>
                  <a:pt x="7086341" y="272031"/>
                  <a:pt x="7083729" y="272901"/>
                </a:cubicBezTo>
                <a:cubicBezTo>
                  <a:pt x="7078753" y="274643"/>
                  <a:pt x="7072161" y="280613"/>
                  <a:pt x="7072036" y="284967"/>
                </a:cubicBezTo>
                <a:cubicBezTo>
                  <a:pt x="7071912" y="289320"/>
                  <a:pt x="7078753" y="294047"/>
                  <a:pt x="7085595" y="302256"/>
                </a:cubicBezTo>
                <a:cubicBezTo>
                  <a:pt x="7090321" y="292679"/>
                  <a:pt x="7095172" y="287330"/>
                  <a:pt x="7094924" y="282106"/>
                </a:cubicBezTo>
                <a:close/>
                <a:moveTo>
                  <a:pt x="7170923" y="273026"/>
                </a:moveTo>
                <a:cubicBezTo>
                  <a:pt x="7167191" y="273399"/>
                  <a:pt x="7160599" y="281733"/>
                  <a:pt x="7161469" y="284096"/>
                </a:cubicBezTo>
                <a:cubicBezTo>
                  <a:pt x="7163459" y="289196"/>
                  <a:pt x="7169306" y="295540"/>
                  <a:pt x="7173908" y="295788"/>
                </a:cubicBezTo>
                <a:cubicBezTo>
                  <a:pt x="7178137" y="296037"/>
                  <a:pt x="7182864" y="289071"/>
                  <a:pt x="7191198" y="281857"/>
                </a:cubicBezTo>
                <a:cubicBezTo>
                  <a:pt x="7181495" y="277255"/>
                  <a:pt x="7176022" y="272528"/>
                  <a:pt x="7171047" y="273026"/>
                </a:cubicBezTo>
                <a:close/>
                <a:moveTo>
                  <a:pt x="7260480" y="273026"/>
                </a:moveTo>
                <a:cubicBezTo>
                  <a:pt x="7256748" y="273399"/>
                  <a:pt x="7250156" y="281733"/>
                  <a:pt x="7251027" y="284096"/>
                </a:cubicBezTo>
                <a:cubicBezTo>
                  <a:pt x="7253017" y="289196"/>
                  <a:pt x="7258863" y="295540"/>
                  <a:pt x="7263465" y="295788"/>
                </a:cubicBezTo>
                <a:cubicBezTo>
                  <a:pt x="7267694" y="296037"/>
                  <a:pt x="7272421" y="289071"/>
                  <a:pt x="7280755" y="281857"/>
                </a:cubicBezTo>
                <a:cubicBezTo>
                  <a:pt x="7271053" y="277255"/>
                  <a:pt x="7265580" y="272528"/>
                  <a:pt x="7260605" y="273026"/>
                </a:cubicBezTo>
                <a:close/>
                <a:moveTo>
                  <a:pt x="7360983" y="284096"/>
                </a:moveTo>
                <a:cubicBezTo>
                  <a:pt x="7360486" y="279743"/>
                  <a:pt x="7353396" y="274394"/>
                  <a:pt x="7348296" y="272901"/>
                </a:cubicBezTo>
                <a:cubicBezTo>
                  <a:pt x="7345808" y="272155"/>
                  <a:pt x="7338097" y="279494"/>
                  <a:pt x="7338097" y="283101"/>
                </a:cubicBezTo>
                <a:cubicBezTo>
                  <a:pt x="7338097" y="288201"/>
                  <a:pt x="7343321" y="293176"/>
                  <a:pt x="7348669" y="302381"/>
                </a:cubicBezTo>
                <a:cubicBezTo>
                  <a:pt x="7354888" y="293674"/>
                  <a:pt x="7361481" y="288450"/>
                  <a:pt x="7360983" y="284096"/>
                </a:cubicBezTo>
                <a:close/>
                <a:moveTo>
                  <a:pt x="7437605" y="272901"/>
                </a:moveTo>
                <a:cubicBezTo>
                  <a:pt x="7434122" y="272901"/>
                  <a:pt x="7427032" y="280862"/>
                  <a:pt x="7427778" y="283350"/>
                </a:cubicBezTo>
                <a:cubicBezTo>
                  <a:pt x="7429395" y="288450"/>
                  <a:pt x="7434868" y="295291"/>
                  <a:pt x="7439222" y="295664"/>
                </a:cubicBezTo>
                <a:cubicBezTo>
                  <a:pt x="7443575" y="296037"/>
                  <a:pt x="7448551" y="289445"/>
                  <a:pt x="7457133" y="282977"/>
                </a:cubicBezTo>
                <a:cubicBezTo>
                  <a:pt x="7447805" y="277752"/>
                  <a:pt x="7442704" y="272777"/>
                  <a:pt x="7437480" y="272777"/>
                </a:cubicBezTo>
                <a:close/>
                <a:moveTo>
                  <a:pt x="7527909" y="272901"/>
                </a:moveTo>
                <a:cubicBezTo>
                  <a:pt x="7524301" y="272653"/>
                  <a:pt x="7516589" y="280240"/>
                  <a:pt x="7517211" y="282603"/>
                </a:cubicBezTo>
                <a:cubicBezTo>
                  <a:pt x="7518580" y="287828"/>
                  <a:pt x="7523555" y="295042"/>
                  <a:pt x="7527909" y="295788"/>
                </a:cubicBezTo>
                <a:cubicBezTo>
                  <a:pt x="7532137" y="296535"/>
                  <a:pt x="7537610" y="290191"/>
                  <a:pt x="7546691" y="284220"/>
                </a:cubicBezTo>
                <a:cubicBezTo>
                  <a:pt x="7537735" y="278499"/>
                  <a:pt x="7532884" y="273150"/>
                  <a:pt x="7527784" y="272901"/>
                </a:cubicBezTo>
                <a:close/>
                <a:moveTo>
                  <a:pt x="7606893" y="284967"/>
                </a:moveTo>
                <a:cubicBezTo>
                  <a:pt x="7606893" y="288823"/>
                  <a:pt x="7614356" y="296535"/>
                  <a:pt x="7616471" y="295913"/>
                </a:cubicBezTo>
                <a:cubicBezTo>
                  <a:pt x="7621695" y="294420"/>
                  <a:pt x="7628661" y="289569"/>
                  <a:pt x="7629656" y="284842"/>
                </a:cubicBezTo>
                <a:cubicBezTo>
                  <a:pt x="7630527" y="280862"/>
                  <a:pt x="7624058" y="275265"/>
                  <a:pt x="7618088" y="266060"/>
                </a:cubicBezTo>
                <a:cubicBezTo>
                  <a:pt x="7612242" y="275265"/>
                  <a:pt x="7607018" y="279991"/>
                  <a:pt x="7606893" y="284967"/>
                </a:cubicBezTo>
                <a:close/>
                <a:moveTo>
                  <a:pt x="7704909" y="272901"/>
                </a:moveTo>
                <a:cubicBezTo>
                  <a:pt x="7701053" y="272528"/>
                  <a:pt x="7692595" y="279369"/>
                  <a:pt x="7692968" y="281484"/>
                </a:cubicBezTo>
                <a:cubicBezTo>
                  <a:pt x="7694087" y="286957"/>
                  <a:pt x="7698316" y="294296"/>
                  <a:pt x="7702919" y="295664"/>
                </a:cubicBezTo>
                <a:cubicBezTo>
                  <a:pt x="7706775" y="296908"/>
                  <a:pt x="7712994" y="290937"/>
                  <a:pt x="7722696" y="285837"/>
                </a:cubicBezTo>
                <a:cubicBezTo>
                  <a:pt x="7714113" y="279245"/>
                  <a:pt x="7709760" y="273399"/>
                  <a:pt x="7704909" y="272901"/>
                </a:cubicBezTo>
                <a:close/>
                <a:moveTo>
                  <a:pt x="7805537" y="282106"/>
                </a:moveTo>
                <a:cubicBezTo>
                  <a:pt x="7805412" y="278623"/>
                  <a:pt x="7796954" y="272031"/>
                  <a:pt x="7794342" y="272901"/>
                </a:cubicBezTo>
                <a:cubicBezTo>
                  <a:pt x="7789366" y="274643"/>
                  <a:pt x="7782774" y="280613"/>
                  <a:pt x="7782650" y="284967"/>
                </a:cubicBezTo>
                <a:cubicBezTo>
                  <a:pt x="7782525" y="289320"/>
                  <a:pt x="7789366" y="294047"/>
                  <a:pt x="7796208" y="302256"/>
                </a:cubicBezTo>
                <a:cubicBezTo>
                  <a:pt x="7800934" y="292679"/>
                  <a:pt x="7805785" y="287330"/>
                  <a:pt x="7805537" y="282106"/>
                </a:cubicBezTo>
                <a:close/>
                <a:moveTo>
                  <a:pt x="7894970" y="283723"/>
                </a:moveTo>
                <a:cubicBezTo>
                  <a:pt x="7895218" y="280116"/>
                  <a:pt x="7887880" y="272279"/>
                  <a:pt x="7885516" y="272777"/>
                </a:cubicBezTo>
                <a:cubicBezTo>
                  <a:pt x="7880168" y="274145"/>
                  <a:pt x="7872953" y="278872"/>
                  <a:pt x="7872083" y="283350"/>
                </a:cubicBezTo>
                <a:cubicBezTo>
                  <a:pt x="7871212" y="287579"/>
                  <a:pt x="7877556" y="293176"/>
                  <a:pt x="7883401" y="302381"/>
                </a:cubicBezTo>
                <a:cubicBezTo>
                  <a:pt x="7889248" y="293549"/>
                  <a:pt x="7894596" y="288823"/>
                  <a:pt x="7894970" y="283723"/>
                </a:cubicBezTo>
                <a:close/>
                <a:moveTo>
                  <a:pt x="7968357" y="272777"/>
                </a:moveTo>
                <a:cubicBezTo>
                  <a:pt x="7964874" y="272901"/>
                  <a:pt x="7958282" y="281360"/>
                  <a:pt x="7959152" y="283972"/>
                </a:cubicBezTo>
                <a:cubicBezTo>
                  <a:pt x="7960894" y="288947"/>
                  <a:pt x="7966864" y="295540"/>
                  <a:pt x="7971217" y="295664"/>
                </a:cubicBezTo>
                <a:cubicBezTo>
                  <a:pt x="7975571" y="295788"/>
                  <a:pt x="7980298" y="288947"/>
                  <a:pt x="7988507" y="282106"/>
                </a:cubicBezTo>
                <a:cubicBezTo>
                  <a:pt x="7978930" y="277379"/>
                  <a:pt x="7973581" y="272528"/>
                  <a:pt x="7968357" y="272777"/>
                </a:cubicBezTo>
                <a:close/>
                <a:moveTo>
                  <a:pt x="8048710" y="284096"/>
                </a:moveTo>
                <a:cubicBezTo>
                  <a:pt x="8048336" y="287952"/>
                  <a:pt x="8055426" y="296286"/>
                  <a:pt x="8057541" y="295788"/>
                </a:cubicBezTo>
                <a:cubicBezTo>
                  <a:pt x="8063014" y="294544"/>
                  <a:pt x="8070228" y="290191"/>
                  <a:pt x="8071596" y="285589"/>
                </a:cubicBezTo>
                <a:cubicBezTo>
                  <a:pt x="8072716" y="281733"/>
                  <a:pt x="8066746" y="275638"/>
                  <a:pt x="8061397" y="265936"/>
                </a:cubicBezTo>
                <a:cubicBezTo>
                  <a:pt x="8054929" y="274643"/>
                  <a:pt x="8049207" y="279121"/>
                  <a:pt x="8048834" y="283972"/>
                </a:cubicBezTo>
                <a:close/>
                <a:moveTo>
                  <a:pt x="8148964" y="272901"/>
                </a:moveTo>
                <a:cubicBezTo>
                  <a:pt x="8145357" y="272653"/>
                  <a:pt x="8137645" y="280240"/>
                  <a:pt x="8138267" y="282603"/>
                </a:cubicBezTo>
                <a:cubicBezTo>
                  <a:pt x="8139636" y="287828"/>
                  <a:pt x="8144610" y="295042"/>
                  <a:pt x="8148964" y="295788"/>
                </a:cubicBezTo>
                <a:cubicBezTo>
                  <a:pt x="8153193" y="296535"/>
                  <a:pt x="8158666" y="290191"/>
                  <a:pt x="8167747" y="284220"/>
                </a:cubicBezTo>
                <a:cubicBezTo>
                  <a:pt x="8158791" y="278499"/>
                  <a:pt x="8153939" y="273150"/>
                  <a:pt x="8148840" y="272901"/>
                </a:cubicBezTo>
                <a:close/>
                <a:moveTo>
                  <a:pt x="8233795" y="272901"/>
                </a:moveTo>
                <a:cubicBezTo>
                  <a:pt x="8230063" y="273275"/>
                  <a:pt x="8223471" y="281608"/>
                  <a:pt x="8224342" y="283972"/>
                </a:cubicBezTo>
                <a:cubicBezTo>
                  <a:pt x="8226332" y="289071"/>
                  <a:pt x="8232178" y="295415"/>
                  <a:pt x="8236780" y="295664"/>
                </a:cubicBezTo>
                <a:cubicBezTo>
                  <a:pt x="8241009" y="295913"/>
                  <a:pt x="8245736" y="288947"/>
                  <a:pt x="8254070" y="281733"/>
                </a:cubicBezTo>
                <a:cubicBezTo>
                  <a:pt x="8244368" y="277130"/>
                  <a:pt x="8238895" y="272404"/>
                  <a:pt x="8233920" y="272901"/>
                </a:cubicBezTo>
                <a:close/>
                <a:moveTo>
                  <a:pt x="8314023" y="285464"/>
                </a:moveTo>
                <a:cubicBezTo>
                  <a:pt x="8315392" y="290067"/>
                  <a:pt x="8322482" y="294544"/>
                  <a:pt x="8327955" y="295788"/>
                </a:cubicBezTo>
                <a:cubicBezTo>
                  <a:pt x="8330069" y="296286"/>
                  <a:pt x="8337159" y="287952"/>
                  <a:pt x="8336910" y="284096"/>
                </a:cubicBezTo>
                <a:cubicBezTo>
                  <a:pt x="8336538" y="279245"/>
                  <a:pt x="8330816" y="274767"/>
                  <a:pt x="8324347" y="265936"/>
                </a:cubicBezTo>
                <a:cubicBezTo>
                  <a:pt x="8318999" y="275513"/>
                  <a:pt x="8312904" y="281484"/>
                  <a:pt x="8314023" y="285464"/>
                </a:cubicBezTo>
                <a:close/>
                <a:moveTo>
                  <a:pt x="8413531" y="272901"/>
                </a:moveTo>
                <a:cubicBezTo>
                  <a:pt x="8409800" y="273026"/>
                  <a:pt x="8402586" y="281111"/>
                  <a:pt x="8403456" y="283350"/>
                </a:cubicBezTo>
                <a:cubicBezTo>
                  <a:pt x="8405198" y="288450"/>
                  <a:pt x="8410671" y="295166"/>
                  <a:pt x="8415273" y="295664"/>
                </a:cubicBezTo>
                <a:cubicBezTo>
                  <a:pt x="8419378" y="296161"/>
                  <a:pt x="8424477" y="289445"/>
                  <a:pt x="8433309" y="282728"/>
                </a:cubicBezTo>
                <a:cubicBezTo>
                  <a:pt x="8423731" y="277628"/>
                  <a:pt x="8418631" y="272653"/>
                  <a:pt x="8413656" y="272777"/>
                </a:cubicBezTo>
                <a:close/>
                <a:moveTo>
                  <a:pt x="8516025" y="282106"/>
                </a:moveTo>
                <a:cubicBezTo>
                  <a:pt x="8515901" y="278623"/>
                  <a:pt x="8507443" y="272031"/>
                  <a:pt x="8504830" y="272901"/>
                </a:cubicBezTo>
                <a:cubicBezTo>
                  <a:pt x="8499855" y="274643"/>
                  <a:pt x="8493263" y="280613"/>
                  <a:pt x="8493138" y="284967"/>
                </a:cubicBezTo>
                <a:cubicBezTo>
                  <a:pt x="8493014" y="289320"/>
                  <a:pt x="8499855" y="294047"/>
                  <a:pt x="8506696" y="302256"/>
                </a:cubicBezTo>
                <a:cubicBezTo>
                  <a:pt x="8511423" y="292679"/>
                  <a:pt x="8516274" y="287330"/>
                  <a:pt x="8516025" y="282106"/>
                </a:cubicBezTo>
                <a:close/>
                <a:moveTo>
                  <a:pt x="8589412" y="272777"/>
                </a:moveTo>
                <a:cubicBezTo>
                  <a:pt x="8585930" y="272901"/>
                  <a:pt x="8579337" y="281360"/>
                  <a:pt x="8580208" y="283972"/>
                </a:cubicBezTo>
                <a:cubicBezTo>
                  <a:pt x="8581949" y="288947"/>
                  <a:pt x="8587920" y="295540"/>
                  <a:pt x="8592274" y="295664"/>
                </a:cubicBezTo>
                <a:cubicBezTo>
                  <a:pt x="8596627" y="295788"/>
                  <a:pt x="8601353" y="288947"/>
                  <a:pt x="8609563" y="282106"/>
                </a:cubicBezTo>
                <a:cubicBezTo>
                  <a:pt x="8599985" y="277379"/>
                  <a:pt x="8594637" y="272528"/>
                  <a:pt x="8589412" y="272777"/>
                </a:cubicBezTo>
                <a:close/>
                <a:moveTo>
                  <a:pt x="8679592" y="272777"/>
                </a:moveTo>
                <a:cubicBezTo>
                  <a:pt x="8676109" y="272777"/>
                  <a:pt x="8669019" y="280738"/>
                  <a:pt x="8669765" y="283225"/>
                </a:cubicBezTo>
                <a:cubicBezTo>
                  <a:pt x="8671382" y="288325"/>
                  <a:pt x="8676855" y="295166"/>
                  <a:pt x="8681209" y="295540"/>
                </a:cubicBezTo>
                <a:cubicBezTo>
                  <a:pt x="8685563" y="295913"/>
                  <a:pt x="8690537" y="289320"/>
                  <a:pt x="8699120" y="282852"/>
                </a:cubicBezTo>
                <a:cubicBezTo>
                  <a:pt x="8689791" y="277628"/>
                  <a:pt x="8684692" y="272653"/>
                  <a:pt x="8679467" y="272653"/>
                </a:cubicBezTo>
                <a:close/>
                <a:moveTo>
                  <a:pt x="8782085" y="283847"/>
                </a:moveTo>
                <a:cubicBezTo>
                  <a:pt x="8781463" y="279369"/>
                  <a:pt x="8774373" y="274270"/>
                  <a:pt x="8769274" y="272777"/>
                </a:cubicBezTo>
                <a:cubicBezTo>
                  <a:pt x="8766786" y="272155"/>
                  <a:pt x="8759074" y="279494"/>
                  <a:pt x="8759198" y="283101"/>
                </a:cubicBezTo>
                <a:cubicBezTo>
                  <a:pt x="8759323" y="288201"/>
                  <a:pt x="8764547" y="293176"/>
                  <a:pt x="8770020" y="302256"/>
                </a:cubicBezTo>
                <a:cubicBezTo>
                  <a:pt x="8776115" y="293425"/>
                  <a:pt x="8782707" y="288076"/>
                  <a:pt x="8782085" y="283847"/>
                </a:cubicBezTo>
                <a:close/>
                <a:moveTo>
                  <a:pt x="8854726" y="272901"/>
                </a:moveTo>
                <a:cubicBezTo>
                  <a:pt x="8850995" y="273275"/>
                  <a:pt x="8844402" y="281608"/>
                  <a:pt x="8845273" y="283972"/>
                </a:cubicBezTo>
                <a:cubicBezTo>
                  <a:pt x="8847263" y="289071"/>
                  <a:pt x="8853109" y="295415"/>
                  <a:pt x="8857711" y="295664"/>
                </a:cubicBezTo>
                <a:cubicBezTo>
                  <a:pt x="8861941" y="295913"/>
                  <a:pt x="8866667" y="288947"/>
                  <a:pt x="8875001" y="281733"/>
                </a:cubicBezTo>
                <a:cubicBezTo>
                  <a:pt x="8865299" y="277130"/>
                  <a:pt x="8859826" y="272404"/>
                  <a:pt x="8854851" y="272901"/>
                </a:cubicBezTo>
                <a:close/>
                <a:moveTo>
                  <a:pt x="8946149" y="272901"/>
                </a:moveTo>
                <a:cubicBezTo>
                  <a:pt x="8942293" y="272653"/>
                  <a:pt x="8934209" y="279991"/>
                  <a:pt x="8934830" y="282106"/>
                </a:cubicBezTo>
                <a:cubicBezTo>
                  <a:pt x="8936198" y="287454"/>
                  <a:pt x="8940801" y="294544"/>
                  <a:pt x="8945527" y="295664"/>
                </a:cubicBezTo>
                <a:cubicBezTo>
                  <a:pt x="8949508" y="296659"/>
                  <a:pt x="8955354" y="290440"/>
                  <a:pt x="8964807" y="284842"/>
                </a:cubicBezTo>
                <a:cubicBezTo>
                  <a:pt x="8955852" y="278623"/>
                  <a:pt x="8951249" y="273150"/>
                  <a:pt x="8946274" y="272901"/>
                </a:cubicBezTo>
                <a:close/>
                <a:moveTo>
                  <a:pt x="9047399" y="282977"/>
                </a:moveTo>
                <a:cubicBezTo>
                  <a:pt x="9047399" y="279369"/>
                  <a:pt x="9039563" y="272155"/>
                  <a:pt x="9037075" y="272901"/>
                </a:cubicBezTo>
                <a:cubicBezTo>
                  <a:pt x="9031975" y="274394"/>
                  <a:pt x="9025010" y="279743"/>
                  <a:pt x="9024512" y="284220"/>
                </a:cubicBezTo>
                <a:cubicBezTo>
                  <a:pt x="9024014" y="288574"/>
                  <a:pt x="9030607" y="293674"/>
                  <a:pt x="9036951" y="302381"/>
                </a:cubicBezTo>
                <a:cubicBezTo>
                  <a:pt x="9042299" y="293176"/>
                  <a:pt x="9047274" y="288076"/>
                  <a:pt x="9047399" y="282977"/>
                </a:cubicBezTo>
                <a:close/>
                <a:moveTo>
                  <a:pt x="9134469" y="283225"/>
                </a:moveTo>
                <a:cubicBezTo>
                  <a:pt x="9133473" y="278748"/>
                  <a:pt x="9126135" y="274145"/>
                  <a:pt x="9120787" y="272901"/>
                </a:cubicBezTo>
                <a:cubicBezTo>
                  <a:pt x="9118423" y="272404"/>
                  <a:pt x="9111333" y="280489"/>
                  <a:pt x="9111582" y="284096"/>
                </a:cubicBezTo>
                <a:cubicBezTo>
                  <a:pt x="9112079" y="289196"/>
                  <a:pt x="9117552" y="293674"/>
                  <a:pt x="9123647" y="302505"/>
                </a:cubicBezTo>
                <a:cubicBezTo>
                  <a:pt x="9129245" y="293176"/>
                  <a:pt x="9135339" y="287454"/>
                  <a:pt x="9134469" y="283225"/>
                </a:cubicBezTo>
                <a:close/>
                <a:moveTo>
                  <a:pt x="9201263" y="285837"/>
                </a:moveTo>
                <a:cubicBezTo>
                  <a:pt x="9201388" y="289569"/>
                  <a:pt x="9209473" y="296783"/>
                  <a:pt x="9211712" y="295913"/>
                </a:cubicBezTo>
                <a:cubicBezTo>
                  <a:pt x="9216812" y="294171"/>
                  <a:pt x="9223529" y="288698"/>
                  <a:pt x="9224151" y="284096"/>
                </a:cubicBezTo>
                <a:cubicBezTo>
                  <a:pt x="9224648" y="279991"/>
                  <a:pt x="9217931" y="274891"/>
                  <a:pt x="9211214" y="266060"/>
                </a:cubicBezTo>
                <a:cubicBezTo>
                  <a:pt x="9206115" y="275638"/>
                  <a:pt x="9201139" y="280738"/>
                  <a:pt x="9201388" y="285713"/>
                </a:cubicBezTo>
                <a:close/>
                <a:moveTo>
                  <a:pt x="9300647" y="272901"/>
                </a:moveTo>
                <a:cubicBezTo>
                  <a:pt x="9297165" y="272901"/>
                  <a:pt x="9290075" y="280862"/>
                  <a:pt x="9290821" y="283350"/>
                </a:cubicBezTo>
                <a:cubicBezTo>
                  <a:pt x="9292438" y="288450"/>
                  <a:pt x="9297911" y="295291"/>
                  <a:pt x="9302264" y="295664"/>
                </a:cubicBezTo>
                <a:cubicBezTo>
                  <a:pt x="9306618" y="296037"/>
                  <a:pt x="9311593" y="289445"/>
                  <a:pt x="9320176" y="282977"/>
                </a:cubicBezTo>
                <a:cubicBezTo>
                  <a:pt x="9310847" y="277752"/>
                  <a:pt x="9305747" y="272777"/>
                  <a:pt x="9300523" y="272777"/>
                </a:cubicBezTo>
                <a:close/>
                <a:moveTo>
                  <a:pt x="9380379" y="285837"/>
                </a:moveTo>
                <a:cubicBezTo>
                  <a:pt x="9380503" y="289569"/>
                  <a:pt x="9388463" y="296783"/>
                  <a:pt x="9390827" y="295913"/>
                </a:cubicBezTo>
                <a:cubicBezTo>
                  <a:pt x="9395927" y="294171"/>
                  <a:pt x="9402643" y="288698"/>
                  <a:pt x="9403265" y="284096"/>
                </a:cubicBezTo>
                <a:cubicBezTo>
                  <a:pt x="9403763" y="279991"/>
                  <a:pt x="9397046" y="274891"/>
                  <a:pt x="9390329" y="266060"/>
                </a:cubicBezTo>
                <a:cubicBezTo>
                  <a:pt x="9385230" y="275638"/>
                  <a:pt x="9380254" y="280738"/>
                  <a:pt x="9380503" y="285713"/>
                </a:cubicBezTo>
                <a:close/>
                <a:moveTo>
                  <a:pt x="9476528" y="273026"/>
                </a:moveTo>
                <a:cubicBezTo>
                  <a:pt x="9472797" y="273026"/>
                  <a:pt x="9465458" y="281111"/>
                  <a:pt x="9466204" y="283350"/>
                </a:cubicBezTo>
                <a:cubicBezTo>
                  <a:pt x="9467946" y="288574"/>
                  <a:pt x="9473294" y="295166"/>
                  <a:pt x="9477896" y="295913"/>
                </a:cubicBezTo>
                <a:cubicBezTo>
                  <a:pt x="9482001" y="296535"/>
                  <a:pt x="9487225" y="289818"/>
                  <a:pt x="9496057" y="283225"/>
                </a:cubicBezTo>
                <a:cubicBezTo>
                  <a:pt x="9486603" y="278001"/>
                  <a:pt x="9481504" y="273026"/>
                  <a:pt x="9476528" y="273150"/>
                </a:cubicBezTo>
                <a:close/>
                <a:moveTo>
                  <a:pt x="9578773" y="282977"/>
                </a:moveTo>
                <a:cubicBezTo>
                  <a:pt x="9578773" y="279494"/>
                  <a:pt x="9570937" y="272155"/>
                  <a:pt x="9568449" y="272901"/>
                </a:cubicBezTo>
                <a:cubicBezTo>
                  <a:pt x="9563349" y="274394"/>
                  <a:pt x="9556383" y="279743"/>
                  <a:pt x="9555886" y="284220"/>
                </a:cubicBezTo>
                <a:cubicBezTo>
                  <a:pt x="9555389" y="288574"/>
                  <a:pt x="9561981" y="293674"/>
                  <a:pt x="9568325" y="302381"/>
                </a:cubicBezTo>
                <a:cubicBezTo>
                  <a:pt x="9573673" y="293176"/>
                  <a:pt x="9578649" y="288076"/>
                  <a:pt x="9578773" y="282977"/>
                </a:cubicBezTo>
                <a:close/>
                <a:moveTo>
                  <a:pt x="9668330" y="282230"/>
                </a:moveTo>
                <a:cubicBezTo>
                  <a:pt x="9668206" y="278748"/>
                  <a:pt x="9659747" y="272155"/>
                  <a:pt x="9657136" y="273026"/>
                </a:cubicBezTo>
                <a:cubicBezTo>
                  <a:pt x="9652160" y="274767"/>
                  <a:pt x="9645568" y="280738"/>
                  <a:pt x="9645444" y="285091"/>
                </a:cubicBezTo>
                <a:cubicBezTo>
                  <a:pt x="9645319" y="289445"/>
                  <a:pt x="9652160" y="294171"/>
                  <a:pt x="9659001" y="302381"/>
                </a:cubicBezTo>
                <a:cubicBezTo>
                  <a:pt x="9663728" y="292803"/>
                  <a:pt x="9668579" y="287454"/>
                  <a:pt x="9668330" y="282230"/>
                </a:cubicBezTo>
                <a:close/>
                <a:moveTo>
                  <a:pt x="9742464" y="273026"/>
                </a:moveTo>
                <a:cubicBezTo>
                  <a:pt x="9738857" y="273026"/>
                  <a:pt x="9731643" y="280862"/>
                  <a:pt x="9732389" y="283350"/>
                </a:cubicBezTo>
                <a:cubicBezTo>
                  <a:pt x="9733881" y="288450"/>
                  <a:pt x="9739230" y="295415"/>
                  <a:pt x="9743708" y="295913"/>
                </a:cubicBezTo>
                <a:cubicBezTo>
                  <a:pt x="9748062" y="296410"/>
                  <a:pt x="9753161" y="289818"/>
                  <a:pt x="9761868" y="283474"/>
                </a:cubicBezTo>
                <a:cubicBezTo>
                  <a:pt x="9752664" y="278126"/>
                  <a:pt x="9747563" y="273150"/>
                  <a:pt x="9742464" y="273026"/>
                </a:cubicBezTo>
                <a:close/>
                <a:moveTo>
                  <a:pt x="9844833" y="285091"/>
                </a:moveTo>
                <a:cubicBezTo>
                  <a:pt x="9844709" y="280738"/>
                  <a:pt x="9837992" y="274767"/>
                  <a:pt x="9833017" y="273150"/>
                </a:cubicBezTo>
                <a:cubicBezTo>
                  <a:pt x="9830405" y="272279"/>
                  <a:pt x="9822071" y="278996"/>
                  <a:pt x="9821946" y="282479"/>
                </a:cubicBezTo>
                <a:cubicBezTo>
                  <a:pt x="9821822" y="287703"/>
                  <a:pt x="9826549" y="293052"/>
                  <a:pt x="9831400" y="302505"/>
                </a:cubicBezTo>
                <a:cubicBezTo>
                  <a:pt x="9838116" y="294296"/>
                  <a:pt x="9844957" y="289569"/>
                  <a:pt x="9844833" y="285091"/>
                </a:cubicBezTo>
                <a:close/>
                <a:moveTo>
                  <a:pt x="9911628" y="285962"/>
                </a:moveTo>
                <a:cubicBezTo>
                  <a:pt x="9911752" y="289693"/>
                  <a:pt x="9919838" y="296908"/>
                  <a:pt x="9922076" y="296037"/>
                </a:cubicBezTo>
                <a:cubicBezTo>
                  <a:pt x="9927176" y="294296"/>
                  <a:pt x="9933893" y="288823"/>
                  <a:pt x="9934515" y="284220"/>
                </a:cubicBezTo>
                <a:cubicBezTo>
                  <a:pt x="9935012" y="280116"/>
                  <a:pt x="9928296" y="275016"/>
                  <a:pt x="9921579" y="266185"/>
                </a:cubicBezTo>
                <a:cubicBezTo>
                  <a:pt x="9916479" y="275762"/>
                  <a:pt x="9911504" y="280862"/>
                  <a:pt x="9911752" y="285837"/>
                </a:cubicBezTo>
                <a:close/>
                <a:moveTo>
                  <a:pt x="10009520" y="273150"/>
                </a:moveTo>
                <a:cubicBezTo>
                  <a:pt x="10005663" y="272777"/>
                  <a:pt x="9997205" y="279494"/>
                  <a:pt x="9997578" y="281733"/>
                </a:cubicBezTo>
                <a:cubicBezTo>
                  <a:pt x="9998697" y="287206"/>
                  <a:pt x="10002927" y="294544"/>
                  <a:pt x="10007529" y="295913"/>
                </a:cubicBezTo>
                <a:cubicBezTo>
                  <a:pt x="10011385" y="297156"/>
                  <a:pt x="10017604" y="291186"/>
                  <a:pt x="10027307" y="286086"/>
                </a:cubicBezTo>
                <a:cubicBezTo>
                  <a:pt x="10018724" y="279494"/>
                  <a:pt x="10014370" y="273648"/>
                  <a:pt x="10009520" y="273150"/>
                </a:cubicBezTo>
                <a:close/>
                <a:moveTo>
                  <a:pt x="10096589" y="273150"/>
                </a:moveTo>
                <a:cubicBezTo>
                  <a:pt x="10092857" y="273523"/>
                  <a:pt x="10086265" y="281857"/>
                  <a:pt x="10087136" y="284220"/>
                </a:cubicBezTo>
                <a:cubicBezTo>
                  <a:pt x="10089126" y="289320"/>
                  <a:pt x="10094972" y="295664"/>
                  <a:pt x="10099574" y="295913"/>
                </a:cubicBezTo>
                <a:cubicBezTo>
                  <a:pt x="10103803" y="296161"/>
                  <a:pt x="10108530" y="289196"/>
                  <a:pt x="10116863" y="281981"/>
                </a:cubicBezTo>
                <a:cubicBezTo>
                  <a:pt x="10107162" y="277379"/>
                  <a:pt x="10101689" y="272653"/>
                  <a:pt x="10096713" y="273150"/>
                </a:cubicBezTo>
                <a:close/>
                <a:moveTo>
                  <a:pt x="10199704" y="283101"/>
                </a:moveTo>
                <a:cubicBezTo>
                  <a:pt x="10199704" y="279494"/>
                  <a:pt x="10191868" y="272279"/>
                  <a:pt x="10189380" y="273026"/>
                </a:cubicBezTo>
                <a:cubicBezTo>
                  <a:pt x="10184281" y="274518"/>
                  <a:pt x="10177315" y="279867"/>
                  <a:pt x="10176817" y="284345"/>
                </a:cubicBezTo>
                <a:cubicBezTo>
                  <a:pt x="10176320" y="288698"/>
                  <a:pt x="10182912" y="293798"/>
                  <a:pt x="10189256" y="302505"/>
                </a:cubicBezTo>
                <a:cubicBezTo>
                  <a:pt x="10194604" y="293301"/>
                  <a:pt x="10199580" y="288201"/>
                  <a:pt x="10199704" y="283101"/>
                </a:cubicBezTo>
                <a:close/>
                <a:moveTo>
                  <a:pt x="10275704" y="273150"/>
                </a:moveTo>
                <a:cubicBezTo>
                  <a:pt x="10271972" y="273523"/>
                  <a:pt x="10265380" y="281857"/>
                  <a:pt x="10266250" y="284220"/>
                </a:cubicBezTo>
                <a:cubicBezTo>
                  <a:pt x="10268241" y="289320"/>
                  <a:pt x="10274087" y="295664"/>
                  <a:pt x="10278689" y="295913"/>
                </a:cubicBezTo>
                <a:cubicBezTo>
                  <a:pt x="10282918" y="296161"/>
                  <a:pt x="10287645" y="289196"/>
                  <a:pt x="10295979" y="281981"/>
                </a:cubicBezTo>
                <a:cubicBezTo>
                  <a:pt x="10286277" y="277379"/>
                  <a:pt x="10280804" y="272653"/>
                  <a:pt x="10275828" y="273150"/>
                </a:cubicBezTo>
                <a:close/>
                <a:moveTo>
                  <a:pt x="10376207" y="283350"/>
                </a:moveTo>
                <a:cubicBezTo>
                  <a:pt x="10375212" y="278872"/>
                  <a:pt x="10367874" y="274270"/>
                  <a:pt x="10362524" y="273026"/>
                </a:cubicBezTo>
                <a:cubicBezTo>
                  <a:pt x="10360161" y="272528"/>
                  <a:pt x="10353072" y="280613"/>
                  <a:pt x="10353320" y="284220"/>
                </a:cubicBezTo>
                <a:cubicBezTo>
                  <a:pt x="10353818" y="289320"/>
                  <a:pt x="10359291" y="293798"/>
                  <a:pt x="10365386" y="302629"/>
                </a:cubicBezTo>
                <a:cubicBezTo>
                  <a:pt x="10370983" y="293301"/>
                  <a:pt x="10377078" y="287579"/>
                  <a:pt x="10376207" y="283350"/>
                </a:cubicBezTo>
                <a:close/>
                <a:moveTo>
                  <a:pt x="10452704" y="273026"/>
                </a:moveTo>
                <a:cubicBezTo>
                  <a:pt x="10449221" y="273026"/>
                  <a:pt x="10442131" y="280986"/>
                  <a:pt x="10442878" y="283474"/>
                </a:cubicBezTo>
                <a:cubicBezTo>
                  <a:pt x="10444495" y="288574"/>
                  <a:pt x="10449968" y="295415"/>
                  <a:pt x="10454321" y="295788"/>
                </a:cubicBezTo>
                <a:cubicBezTo>
                  <a:pt x="10458675" y="296161"/>
                  <a:pt x="10463650" y="289569"/>
                  <a:pt x="10472232" y="283101"/>
                </a:cubicBezTo>
                <a:cubicBezTo>
                  <a:pt x="10462903" y="277877"/>
                  <a:pt x="10457804" y="272901"/>
                  <a:pt x="10452580" y="272901"/>
                </a:cubicBezTo>
                <a:close/>
                <a:moveTo>
                  <a:pt x="10543506" y="273026"/>
                </a:moveTo>
                <a:cubicBezTo>
                  <a:pt x="10539898" y="272653"/>
                  <a:pt x="10531813" y="279867"/>
                  <a:pt x="10532311" y="282230"/>
                </a:cubicBezTo>
                <a:cubicBezTo>
                  <a:pt x="10533554" y="287579"/>
                  <a:pt x="10538157" y="294918"/>
                  <a:pt x="10542635" y="295913"/>
                </a:cubicBezTo>
                <a:cubicBezTo>
                  <a:pt x="10546739" y="296908"/>
                  <a:pt x="10552586" y="290688"/>
                  <a:pt x="10561914" y="284967"/>
                </a:cubicBezTo>
                <a:cubicBezTo>
                  <a:pt x="10553207" y="278996"/>
                  <a:pt x="10548605" y="273523"/>
                  <a:pt x="10543506" y="273026"/>
                </a:cubicBezTo>
                <a:close/>
                <a:moveTo>
                  <a:pt x="10628585" y="273026"/>
                </a:moveTo>
                <a:cubicBezTo>
                  <a:pt x="10624853" y="273150"/>
                  <a:pt x="10617639" y="281235"/>
                  <a:pt x="10618510" y="283474"/>
                </a:cubicBezTo>
                <a:cubicBezTo>
                  <a:pt x="10620251" y="288574"/>
                  <a:pt x="10625724" y="295291"/>
                  <a:pt x="10630326" y="295788"/>
                </a:cubicBezTo>
                <a:cubicBezTo>
                  <a:pt x="10634431" y="296286"/>
                  <a:pt x="10639531" y="289569"/>
                  <a:pt x="10648362" y="282852"/>
                </a:cubicBezTo>
                <a:cubicBezTo>
                  <a:pt x="10638784" y="277752"/>
                  <a:pt x="10633685" y="272777"/>
                  <a:pt x="10628709" y="272901"/>
                </a:cubicBezTo>
                <a:close/>
                <a:moveTo>
                  <a:pt x="10718142" y="273026"/>
                </a:moveTo>
                <a:cubicBezTo>
                  <a:pt x="10714411" y="273150"/>
                  <a:pt x="10707196" y="281235"/>
                  <a:pt x="10708067" y="283474"/>
                </a:cubicBezTo>
                <a:cubicBezTo>
                  <a:pt x="10709809" y="288574"/>
                  <a:pt x="10715282" y="295291"/>
                  <a:pt x="10719884" y="295788"/>
                </a:cubicBezTo>
                <a:cubicBezTo>
                  <a:pt x="10723988" y="296286"/>
                  <a:pt x="10729088" y="289569"/>
                  <a:pt x="10737920" y="282852"/>
                </a:cubicBezTo>
                <a:cubicBezTo>
                  <a:pt x="10728342" y="277752"/>
                  <a:pt x="10723242" y="272777"/>
                  <a:pt x="10718267" y="272901"/>
                </a:cubicBezTo>
                <a:close/>
                <a:moveTo>
                  <a:pt x="10820636" y="282977"/>
                </a:moveTo>
                <a:cubicBezTo>
                  <a:pt x="10820636" y="279369"/>
                  <a:pt x="10812799" y="272155"/>
                  <a:pt x="10810311" y="272901"/>
                </a:cubicBezTo>
                <a:cubicBezTo>
                  <a:pt x="10805212" y="274394"/>
                  <a:pt x="10798246" y="279743"/>
                  <a:pt x="10797749" y="284220"/>
                </a:cubicBezTo>
                <a:cubicBezTo>
                  <a:pt x="10797251" y="288574"/>
                  <a:pt x="10803844" y="293674"/>
                  <a:pt x="10810188" y="302381"/>
                </a:cubicBezTo>
                <a:cubicBezTo>
                  <a:pt x="10815536" y="293176"/>
                  <a:pt x="10820511" y="288076"/>
                  <a:pt x="10820636" y="282977"/>
                </a:cubicBezTo>
                <a:close/>
                <a:moveTo>
                  <a:pt x="10884819" y="285837"/>
                </a:moveTo>
                <a:cubicBezTo>
                  <a:pt x="10884943" y="289569"/>
                  <a:pt x="10893028" y="296783"/>
                  <a:pt x="10895267" y="295913"/>
                </a:cubicBezTo>
                <a:cubicBezTo>
                  <a:pt x="10900367" y="294171"/>
                  <a:pt x="10907084" y="288698"/>
                  <a:pt x="10907705" y="284096"/>
                </a:cubicBezTo>
                <a:cubicBezTo>
                  <a:pt x="10908203" y="279991"/>
                  <a:pt x="10901486" y="274891"/>
                  <a:pt x="10894770" y="266060"/>
                </a:cubicBezTo>
                <a:cubicBezTo>
                  <a:pt x="10889669" y="275638"/>
                  <a:pt x="10884694" y="280738"/>
                  <a:pt x="10884819" y="285713"/>
                </a:cubicBezTo>
                <a:close/>
                <a:moveTo>
                  <a:pt x="10997138" y="284220"/>
                </a:moveTo>
                <a:cubicBezTo>
                  <a:pt x="10996641" y="279867"/>
                  <a:pt x="10989551" y="274518"/>
                  <a:pt x="10984451" y="273026"/>
                </a:cubicBezTo>
                <a:cubicBezTo>
                  <a:pt x="10981964" y="272279"/>
                  <a:pt x="10974252" y="279618"/>
                  <a:pt x="10974252" y="283225"/>
                </a:cubicBezTo>
                <a:cubicBezTo>
                  <a:pt x="10974252" y="288325"/>
                  <a:pt x="10979476" y="293301"/>
                  <a:pt x="10984824" y="302505"/>
                </a:cubicBezTo>
                <a:cubicBezTo>
                  <a:pt x="10991044" y="293798"/>
                  <a:pt x="10997636" y="288574"/>
                  <a:pt x="10997138" y="284220"/>
                </a:cubicBezTo>
                <a:close/>
                <a:moveTo>
                  <a:pt x="11075004" y="273026"/>
                </a:moveTo>
                <a:cubicBezTo>
                  <a:pt x="11071397" y="272653"/>
                  <a:pt x="11063311" y="279867"/>
                  <a:pt x="11063809" y="282230"/>
                </a:cubicBezTo>
                <a:cubicBezTo>
                  <a:pt x="11065053" y="287579"/>
                  <a:pt x="11069655" y="294918"/>
                  <a:pt x="11074133" y="295913"/>
                </a:cubicBezTo>
                <a:cubicBezTo>
                  <a:pt x="11078238" y="296908"/>
                  <a:pt x="11084084" y="290688"/>
                  <a:pt x="11093413" y="284967"/>
                </a:cubicBezTo>
                <a:cubicBezTo>
                  <a:pt x="11084705" y="278996"/>
                  <a:pt x="11080103" y="273523"/>
                  <a:pt x="11075004" y="273026"/>
                </a:cubicBezTo>
                <a:close/>
                <a:moveTo>
                  <a:pt x="11172895" y="282230"/>
                </a:moveTo>
                <a:cubicBezTo>
                  <a:pt x="11172770" y="278748"/>
                  <a:pt x="11164312" y="272155"/>
                  <a:pt x="11161700" y="273026"/>
                </a:cubicBezTo>
                <a:cubicBezTo>
                  <a:pt x="11156725" y="274767"/>
                  <a:pt x="11150132" y="280738"/>
                  <a:pt x="11150008" y="285091"/>
                </a:cubicBezTo>
                <a:cubicBezTo>
                  <a:pt x="11149884" y="289445"/>
                  <a:pt x="11156725" y="294171"/>
                  <a:pt x="11163566" y="302381"/>
                </a:cubicBezTo>
                <a:cubicBezTo>
                  <a:pt x="11168293" y="292803"/>
                  <a:pt x="11173144" y="287454"/>
                  <a:pt x="11172895" y="282230"/>
                </a:cubicBezTo>
                <a:close/>
                <a:moveTo>
                  <a:pt x="11251133" y="273026"/>
                </a:moveTo>
                <a:cubicBezTo>
                  <a:pt x="11247277" y="272653"/>
                  <a:pt x="11238819" y="279743"/>
                  <a:pt x="11239317" y="281857"/>
                </a:cubicBezTo>
                <a:cubicBezTo>
                  <a:pt x="11240561" y="287330"/>
                  <a:pt x="11244914" y="294544"/>
                  <a:pt x="11249516" y="295913"/>
                </a:cubicBezTo>
                <a:cubicBezTo>
                  <a:pt x="11253373" y="297032"/>
                  <a:pt x="11259467" y="291062"/>
                  <a:pt x="11269169" y="285713"/>
                </a:cubicBezTo>
                <a:cubicBezTo>
                  <a:pt x="11260462" y="279245"/>
                  <a:pt x="11255984" y="273523"/>
                  <a:pt x="11251133" y="273150"/>
                </a:cubicBezTo>
                <a:close/>
                <a:moveTo>
                  <a:pt x="11340069" y="273026"/>
                </a:moveTo>
                <a:cubicBezTo>
                  <a:pt x="11336213" y="272901"/>
                  <a:pt x="11328377" y="280240"/>
                  <a:pt x="11328998" y="282479"/>
                </a:cubicBezTo>
                <a:cubicBezTo>
                  <a:pt x="11330491" y="287828"/>
                  <a:pt x="11335218" y="294793"/>
                  <a:pt x="11339820" y="295788"/>
                </a:cubicBezTo>
                <a:cubicBezTo>
                  <a:pt x="11343800" y="296659"/>
                  <a:pt x="11349522" y="290440"/>
                  <a:pt x="11358851" y="284469"/>
                </a:cubicBezTo>
                <a:cubicBezTo>
                  <a:pt x="11349771" y="278499"/>
                  <a:pt x="11345044" y="273150"/>
                  <a:pt x="11340069" y="272901"/>
                </a:cubicBezTo>
                <a:close/>
                <a:moveTo>
                  <a:pt x="11428009" y="273026"/>
                </a:moveTo>
                <a:cubicBezTo>
                  <a:pt x="11424278" y="273399"/>
                  <a:pt x="11417685" y="281733"/>
                  <a:pt x="11418556" y="284096"/>
                </a:cubicBezTo>
                <a:cubicBezTo>
                  <a:pt x="11420546" y="289196"/>
                  <a:pt x="11426392" y="295540"/>
                  <a:pt x="11430994" y="295788"/>
                </a:cubicBezTo>
                <a:cubicBezTo>
                  <a:pt x="11435224" y="296037"/>
                  <a:pt x="11439951" y="289071"/>
                  <a:pt x="11448284" y="281857"/>
                </a:cubicBezTo>
                <a:cubicBezTo>
                  <a:pt x="11438582" y="277255"/>
                  <a:pt x="11433109" y="272528"/>
                  <a:pt x="11428134" y="273026"/>
                </a:cubicBezTo>
                <a:close/>
                <a:moveTo>
                  <a:pt x="11516821" y="273026"/>
                </a:moveTo>
                <a:cubicBezTo>
                  <a:pt x="11513213" y="272653"/>
                  <a:pt x="11505128" y="279867"/>
                  <a:pt x="11505626" y="282230"/>
                </a:cubicBezTo>
                <a:cubicBezTo>
                  <a:pt x="11506869" y="287579"/>
                  <a:pt x="11511472" y="294918"/>
                  <a:pt x="11515950" y="295913"/>
                </a:cubicBezTo>
                <a:cubicBezTo>
                  <a:pt x="11520054" y="296908"/>
                  <a:pt x="11525900" y="290688"/>
                  <a:pt x="11535229" y="284967"/>
                </a:cubicBezTo>
                <a:cubicBezTo>
                  <a:pt x="11526522" y="278996"/>
                  <a:pt x="11521920" y="273523"/>
                  <a:pt x="11516821" y="273026"/>
                </a:cubicBezTo>
                <a:close/>
                <a:moveTo>
                  <a:pt x="11618070" y="285091"/>
                </a:moveTo>
                <a:cubicBezTo>
                  <a:pt x="11617946" y="280738"/>
                  <a:pt x="11611229" y="274767"/>
                  <a:pt x="11606254" y="273150"/>
                </a:cubicBezTo>
                <a:cubicBezTo>
                  <a:pt x="11603641" y="272279"/>
                  <a:pt x="11595308" y="278996"/>
                  <a:pt x="11595183" y="282479"/>
                </a:cubicBezTo>
                <a:cubicBezTo>
                  <a:pt x="11595059" y="287703"/>
                  <a:pt x="11599785" y="293052"/>
                  <a:pt x="11604637" y="302505"/>
                </a:cubicBezTo>
                <a:cubicBezTo>
                  <a:pt x="11611353" y="294296"/>
                  <a:pt x="11618194" y="289569"/>
                  <a:pt x="11618070" y="285091"/>
                </a:cubicBezTo>
                <a:close/>
                <a:moveTo>
                  <a:pt x="11684864" y="285962"/>
                </a:moveTo>
                <a:cubicBezTo>
                  <a:pt x="11684989" y="289693"/>
                  <a:pt x="11692950" y="296908"/>
                  <a:pt x="11695313" y="296037"/>
                </a:cubicBezTo>
                <a:cubicBezTo>
                  <a:pt x="11700413" y="294296"/>
                  <a:pt x="11707130" y="288823"/>
                  <a:pt x="11707752" y="284220"/>
                </a:cubicBezTo>
                <a:cubicBezTo>
                  <a:pt x="11708249" y="280116"/>
                  <a:pt x="11701532" y="275016"/>
                  <a:pt x="11694816" y="266185"/>
                </a:cubicBezTo>
                <a:cubicBezTo>
                  <a:pt x="11689716" y="275762"/>
                  <a:pt x="11684741" y="280862"/>
                  <a:pt x="11684989" y="285837"/>
                </a:cubicBezTo>
                <a:close/>
                <a:moveTo>
                  <a:pt x="11793826" y="283972"/>
                </a:moveTo>
                <a:cubicBezTo>
                  <a:pt x="11794075" y="280364"/>
                  <a:pt x="11786736" y="272528"/>
                  <a:pt x="11784373" y="273026"/>
                </a:cubicBezTo>
                <a:cubicBezTo>
                  <a:pt x="11779024" y="274394"/>
                  <a:pt x="11771810" y="279121"/>
                  <a:pt x="11770940" y="283599"/>
                </a:cubicBezTo>
                <a:cubicBezTo>
                  <a:pt x="11770069" y="287828"/>
                  <a:pt x="11776413" y="293425"/>
                  <a:pt x="11782258" y="302629"/>
                </a:cubicBezTo>
                <a:cubicBezTo>
                  <a:pt x="11788105" y="293798"/>
                  <a:pt x="11793578" y="289071"/>
                  <a:pt x="11793826" y="283972"/>
                </a:cubicBezTo>
                <a:close/>
                <a:moveTo>
                  <a:pt x="11869826" y="273150"/>
                </a:moveTo>
                <a:cubicBezTo>
                  <a:pt x="11866094" y="273399"/>
                  <a:pt x="11859502" y="281857"/>
                  <a:pt x="11860373" y="284220"/>
                </a:cubicBezTo>
                <a:cubicBezTo>
                  <a:pt x="11862363" y="289320"/>
                  <a:pt x="11868209" y="295664"/>
                  <a:pt x="11872811" y="295913"/>
                </a:cubicBezTo>
                <a:cubicBezTo>
                  <a:pt x="11877040" y="296161"/>
                  <a:pt x="11881767" y="289196"/>
                  <a:pt x="11890100" y="281981"/>
                </a:cubicBezTo>
                <a:cubicBezTo>
                  <a:pt x="11880399" y="277379"/>
                  <a:pt x="11874926" y="272653"/>
                  <a:pt x="11869950" y="273150"/>
                </a:cubicBezTo>
                <a:close/>
                <a:moveTo>
                  <a:pt x="11972941" y="283972"/>
                </a:moveTo>
                <a:cubicBezTo>
                  <a:pt x="11973190" y="280364"/>
                  <a:pt x="11965851" y="272528"/>
                  <a:pt x="11963488" y="273026"/>
                </a:cubicBezTo>
                <a:cubicBezTo>
                  <a:pt x="11958139" y="274394"/>
                  <a:pt x="11950925" y="279121"/>
                  <a:pt x="11950054" y="283599"/>
                </a:cubicBezTo>
                <a:cubicBezTo>
                  <a:pt x="11949183" y="287828"/>
                  <a:pt x="11955527" y="293425"/>
                  <a:pt x="11961373" y="302629"/>
                </a:cubicBezTo>
                <a:cubicBezTo>
                  <a:pt x="11967219" y="293798"/>
                  <a:pt x="11972692" y="289071"/>
                  <a:pt x="11972941" y="283972"/>
                </a:cubicBezTo>
                <a:close/>
                <a:moveTo>
                  <a:pt x="12048568" y="273150"/>
                </a:moveTo>
                <a:cubicBezTo>
                  <a:pt x="12044836" y="272653"/>
                  <a:pt x="12036626" y="279743"/>
                  <a:pt x="12037000" y="281981"/>
                </a:cubicBezTo>
                <a:cubicBezTo>
                  <a:pt x="12038119" y="287454"/>
                  <a:pt x="12042472" y="294918"/>
                  <a:pt x="12046951" y="296037"/>
                </a:cubicBezTo>
                <a:cubicBezTo>
                  <a:pt x="12051055" y="297156"/>
                  <a:pt x="12057026" y="291062"/>
                  <a:pt x="12066603" y="285713"/>
                </a:cubicBezTo>
                <a:cubicBezTo>
                  <a:pt x="12058145" y="279369"/>
                  <a:pt x="12053667" y="273772"/>
                  <a:pt x="12048568" y="273150"/>
                </a:cubicBezTo>
                <a:close/>
                <a:moveTo>
                  <a:pt x="12137503" y="273150"/>
                </a:moveTo>
                <a:cubicBezTo>
                  <a:pt x="12133896" y="272901"/>
                  <a:pt x="12126059" y="280240"/>
                  <a:pt x="12126557" y="282603"/>
                </a:cubicBezTo>
                <a:cubicBezTo>
                  <a:pt x="12127926" y="287952"/>
                  <a:pt x="12132652" y="295166"/>
                  <a:pt x="12137130" y="296037"/>
                </a:cubicBezTo>
                <a:cubicBezTo>
                  <a:pt x="12141359" y="296908"/>
                  <a:pt x="12146956" y="290564"/>
                  <a:pt x="12156161" y="284718"/>
                </a:cubicBezTo>
                <a:cubicBezTo>
                  <a:pt x="12147205" y="278872"/>
                  <a:pt x="12142603" y="273399"/>
                  <a:pt x="12137503" y="273150"/>
                </a:cubicBezTo>
                <a:close/>
                <a:moveTo>
                  <a:pt x="12226190" y="273150"/>
                </a:moveTo>
                <a:cubicBezTo>
                  <a:pt x="12222583" y="273150"/>
                  <a:pt x="12215368" y="280986"/>
                  <a:pt x="12216114" y="283474"/>
                </a:cubicBezTo>
                <a:cubicBezTo>
                  <a:pt x="12217607" y="288574"/>
                  <a:pt x="12222955" y="295540"/>
                  <a:pt x="12227434" y="296037"/>
                </a:cubicBezTo>
                <a:cubicBezTo>
                  <a:pt x="12231787" y="296535"/>
                  <a:pt x="12236886" y="289942"/>
                  <a:pt x="12245594" y="283599"/>
                </a:cubicBezTo>
                <a:cubicBezTo>
                  <a:pt x="12236389" y="278250"/>
                  <a:pt x="12231290" y="273275"/>
                  <a:pt x="12226190" y="273150"/>
                </a:cubicBezTo>
                <a:close/>
                <a:moveTo>
                  <a:pt x="12305796" y="286086"/>
                </a:moveTo>
                <a:cubicBezTo>
                  <a:pt x="12305921" y="289818"/>
                  <a:pt x="12313882" y="297032"/>
                  <a:pt x="12316244" y="296161"/>
                </a:cubicBezTo>
                <a:cubicBezTo>
                  <a:pt x="12321345" y="294420"/>
                  <a:pt x="12328062" y="288947"/>
                  <a:pt x="12328683" y="284345"/>
                </a:cubicBezTo>
                <a:cubicBezTo>
                  <a:pt x="12329181" y="280240"/>
                  <a:pt x="12322464" y="275140"/>
                  <a:pt x="12315746" y="266309"/>
                </a:cubicBezTo>
                <a:cubicBezTo>
                  <a:pt x="12310648" y="275887"/>
                  <a:pt x="12305672" y="280986"/>
                  <a:pt x="12305921" y="285962"/>
                </a:cubicBezTo>
                <a:close/>
                <a:moveTo>
                  <a:pt x="12402070" y="273275"/>
                </a:moveTo>
                <a:cubicBezTo>
                  <a:pt x="12398338" y="273275"/>
                  <a:pt x="12391000" y="281360"/>
                  <a:pt x="12391747" y="283599"/>
                </a:cubicBezTo>
                <a:cubicBezTo>
                  <a:pt x="12393487" y="288823"/>
                  <a:pt x="12398836" y="295415"/>
                  <a:pt x="12403439" y="296161"/>
                </a:cubicBezTo>
                <a:cubicBezTo>
                  <a:pt x="12407543" y="296783"/>
                  <a:pt x="12412767" y="290067"/>
                  <a:pt x="12421598" y="283474"/>
                </a:cubicBezTo>
                <a:cubicBezTo>
                  <a:pt x="12412145" y="278250"/>
                  <a:pt x="12407046" y="273150"/>
                  <a:pt x="12402070" y="273399"/>
                </a:cubicBezTo>
                <a:close/>
                <a:moveTo>
                  <a:pt x="12481553" y="285837"/>
                </a:moveTo>
                <a:cubicBezTo>
                  <a:pt x="12482921" y="290440"/>
                  <a:pt x="12490010" y="294918"/>
                  <a:pt x="12495484" y="296161"/>
                </a:cubicBezTo>
                <a:cubicBezTo>
                  <a:pt x="12497599" y="296659"/>
                  <a:pt x="12504688" y="288325"/>
                  <a:pt x="12504439" y="284469"/>
                </a:cubicBezTo>
                <a:cubicBezTo>
                  <a:pt x="12504066" y="279618"/>
                  <a:pt x="12498345" y="275140"/>
                  <a:pt x="12491876" y="266309"/>
                </a:cubicBezTo>
                <a:cubicBezTo>
                  <a:pt x="12486404" y="275887"/>
                  <a:pt x="12480434" y="281981"/>
                  <a:pt x="12481553" y="285837"/>
                </a:cubicBezTo>
                <a:close/>
                <a:moveTo>
                  <a:pt x="12582056" y="295913"/>
                </a:moveTo>
                <a:cubicBezTo>
                  <a:pt x="12586409" y="295664"/>
                  <a:pt x="12592256" y="289071"/>
                  <a:pt x="12593998" y="283972"/>
                </a:cubicBezTo>
                <a:cubicBezTo>
                  <a:pt x="12594868" y="281360"/>
                  <a:pt x="12588026" y="273026"/>
                  <a:pt x="12584669" y="273026"/>
                </a:cubicBezTo>
                <a:cubicBezTo>
                  <a:pt x="12579444" y="272901"/>
                  <a:pt x="12574095" y="277752"/>
                  <a:pt x="12564641" y="282603"/>
                </a:cubicBezTo>
                <a:cubicBezTo>
                  <a:pt x="12572851" y="289320"/>
                  <a:pt x="12577702" y="296037"/>
                  <a:pt x="12582056" y="295913"/>
                </a:cubicBezTo>
                <a:close/>
                <a:moveTo>
                  <a:pt x="12681067" y="283350"/>
                </a:moveTo>
                <a:cubicBezTo>
                  <a:pt x="12680071" y="278872"/>
                  <a:pt x="12672733" y="274270"/>
                  <a:pt x="12667384" y="273026"/>
                </a:cubicBezTo>
                <a:cubicBezTo>
                  <a:pt x="12665021" y="272528"/>
                  <a:pt x="12657930" y="280613"/>
                  <a:pt x="12658179" y="284220"/>
                </a:cubicBezTo>
                <a:cubicBezTo>
                  <a:pt x="12658677" y="289320"/>
                  <a:pt x="12664150" y="293798"/>
                  <a:pt x="12670244" y="302505"/>
                </a:cubicBezTo>
                <a:cubicBezTo>
                  <a:pt x="12675843" y="293176"/>
                  <a:pt x="12681937" y="287454"/>
                  <a:pt x="12681067" y="283225"/>
                </a:cubicBezTo>
                <a:close/>
                <a:moveTo>
                  <a:pt x="12756942" y="273026"/>
                </a:moveTo>
                <a:cubicBezTo>
                  <a:pt x="12753459" y="273150"/>
                  <a:pt x="12746866" y="281608"/>
                  <a:pt x="12747738" y="284220"/>
                </a:cubicBezTo>
                <a:cubicBezTo>
                  <a:pt x="12749479" y="289196"/>
                  <a:pt x="12755450" y="295788"/>
                  <a:pt x="12759803" y="295913"/>
                </a:cubicBezTo>
                <a:cubicBezTo>
                  <a:pt x="12764156" y="296037"/>
                  <a:pt x="12768883" y="289196"/>
                  <a:pt x="12777092" y="282355"/>
                </a:cubicBezTo>
                <a:cubicBezTo>
                  <a:pt x="12767515" y="277628"/>
                  <a:pt x="12762165" y="272777"/>
                  <a:pt x="12756942" y="273026"/>
                </a:cubicBezTo>
                <a:close/>
                <a:moveTo>
                  <a:pt x="12860056" y="284345"/>
                </a:moveTo>
                <a:cubicBezTo>
                  <a:pt x="12859560" y="279991"/>
                  <a:pt x="12852469" y="274643"/>
                  <a:pt x="12847370" y="273150"/>
                </a:cubicBezTo>
                <a:cubicBezTo>
                  <a:pt x="12844882" y="272404"/>
                  <a:pt x="12837170" y="279743"/>
                  <a:pt x="12837170" y="283350"/>
                </a:cubicBezTo>
                <a:cubicBezTo>
                  <a:pt x="12837170" y="288450"/>
                  <a:pt x="12842395" y="293425"/>
                  <a:pt x="12847742" y="302629"/>
                </a:cubicBezTo>
                <a:cubicBezTo>
                  <a:pt x="12853962" y="293922"/>
                  <a:pt x="12860555" y="288823"/>
                  <a:pt x="12860056" y="284345"/>
                </a:cubicBezTo>
                <a:close/>
                <a:moveTo>
                  <a:pt x="12946132" y="283972"/>
                </a:moveTo>
                <a:cubicBezTo>
                  <a:pt x="12946381" y="280364"/>
                  <a:pt x="12939042" y="272528"/>
                  <a:pt x="12936678" y="273026"/>
                </a:cubicBezTo>
                <a:cubicBezTo>
                  <a:pt x="12931331" y="274394"/>
                  <a:pt x="12924115" y="279121"/>
                  <a:pt x="12923245" y="283599"/>
                </a:cubicBezTo>
                <a:cubicBezTo>
                  <a:pt x="12922374" y="287828"/>
                  <a:pt x="12928717" y="293425"/>
                  <a:pt x="12934563" y="302629"/>
                </a:cubicBezTo>
                <a:cubicBezTo>
                  <a:pt x="12940410" y="293798"/>
                  <a:pt x="12945883" y="289071"/>
                  <a:pt x="12946132" y="283972"/>
                </a:cubicBezTo>
                <a:close/>
                <a:moveTo>
                  <a:pt x="13023002" y="273150"/>
                </a:moveTo>
                <a:cubicBezTo>
                  <a:pt x="13019270" y="273150"/>
                  <a:pt x="13011932" y="281235"/>
                  <a:pt x="13012677" y="283474"/>
                </a:cubicBezTo>
                <a:cubicBezTo>
                  <a:pt x="13014419" y="288698"/>
                  <a:pt x="13019768" y="295291"/>
                  <a:pt x="13024370" y="296037"/>
                </a:cubicBezTo>
                <a:cubicBezTo>
                  <a:pt x="13028475" y="296659"/>
                  <a:pt x="13033699" y="289942"/>
                  <a:pt x="13042530" y="283350"/>
                </a:cubicBezTo>
                <a:cubicBezTo>
                  <a:pt x="13033077" y="278126"/>
                  <a:pt x="13027977" y="273026"/>
                  <a:pt x="13023002" y="273275"/>
                </a:cubicBezTo>
                <a:close/>
                <a:moveTo>
                  <a:pt x="13125247" y="283972"/>
                </a:moveTo>
                <a:cubicBezTo>
                  <a:pt x="13125496" y="280364"/>
                  <a:pt x="13118156" y="272528"/>
                  <a:pt x="13115793" y="273026"/>
                </a:cubicBezTo>
                <a:cubicBezTo>
                  <a:pt x="13110444" y="274394"/>
                  <a:pt x="13103230" y="279121"/>
                  <a:pt x="13102360" y="283599"/>
                </a:cubicBezTo>
                <a:cubicBezTo>
                  <a:pt x="13101489" y="287828"/>
                  <a:pt x="13107833" y="293425"/>
                  <a:pt x="13113678" y="302629"/>
                </a:cubicBezTo>
                <a:cubicBezTo>
                  <a:pt x="13119526" y="293798"/>
                  <a:pt x="13124998" y="289071"/>
                  <a:pt x="13125247" y="283972"/>
                </a:cubicBezTo>
                <a:close/>
                <a:moveTo>
                  <a:pt x="2598" y="1594620"/>
                </a:moveTo>
                <a:lnTo>
                  <a:pt x="2598" y="1632184"/>
                </a:lnTo>
                <a:cubicBezTo>
                  <a:pt x="20634" y="1612158"/>
                  <a:pt x="20385" y="1607431"/>
                  <a:pt x="2598" y="1594620"/>
                </a:cubicBezTo>
                <a:close/>
                <a:moveTo>
                  <a:pt x="10364266" y="183841"/>
                </a:moveTo>
                <a:cubicBezTo>
                  <a:pt x="10360410" y="184339"/>
                  <a:pt x="10354315" y="191305"/>
                  <a:pt x="10354689" y="194663"/>
                </a:cubicBezTo>
                <a:cubicBezTo>
                  <a:pt x="10355186" y="198643"/>
                  <a:pt x="10361654" y="204738"/>
                  <a:pt x="10365510" y="204738"/>
                </a:cubicBezTo>
                <a:cubicBezTo>
                  <a:pt x="10369614" y="204738"/>
                  <a:pt x="10373595" y="198519"/>
                  <a:pt x="10379939" y="193170"/>
                </a:cubicBezTo>
                <a:cubicBezTo>
                  <a:pt x="10372973" y="188692"/>
                  <a:pt x="10368246" y="183344"/>
                  <a:pt x="10364141" y="183841"/>
                </a:cubicBezTo>
                <a:close/>
                <a:moveTo>
                  <a:pt x="3983176" y="183841"/>
                </a:moveTo>
                <a:cubicBezTo>
                  <a:pt x="3979196" y="183841"/>
                  <a:pt x="3972106" y="189936"/>
                  <a:pt x="3972230" y="193295"/>
                </a:cubicBezTo>
                <a:cubicBezTo>
                  <a:pt x="3972230" y="197400"/>
                  <a:pt x="3977952" y="204241"/>
                  <a:pt x="3981808" y="204738"/>
                </a:cubicBezTo>
                <a:cubicBezTo>
                  <a:pt x="3985788" y="205236"/>
                  <a:pt x="3990640" y="199514"/>
                  <a:pt x="3997605" y="194787"/>
                </a:cubicBezTo>
                <a:cubicBezTo>
                  <a:pt x="3991386" y="189688"/>
                  <a:pt x="3987281" y="183841"/>
                  <a:pt x="3983176" y="183841"/>
                </a:cubicBezTo>
                <a:close/>
                <a:moveTo>
                  <a:pt x="3893619" y="183841"/>
                </a:moveTo>
                <a:cubicBezTo>
                  <a:pt x="3889763" y="183841"/>
                  <a:pt x="3882549" y="189936"/>
                  <a:pt x="3882673" y="193295"/>
                </a:cubicBezTo>
                <a:cubicBezTo>
                  <a:pt x="3882673" y="197400"/>
                  <a:pt x="3888270" y="204365"/>
                  <a:pt x="3892251" y="204863"/>
                </a:cubicBezTo>
                <a:cubicBezTo>
                  <a:pt x="3896231" y="205360"/>
                  <a:pt x="3901082" y="199638"/>
                  <a:pt x="3908048" y="194912"/>
                </a:cubicBezTo>
                <a:cubicBezTo>
                  <a:pt x="3901828" y="189812"/>
                  <a:pt x="3897848" y="183966"/>
                  <a:pt x="3893619" y="183966"/>
                </a:cubicBezTo>
                <a:close/>
                <a:moveTo>
                  <a:pt x="3816251" y="193419"/>
                </a:moveTo>
                <a:cubicBezTo>
                  <a:pt x="3815878" y="189563"/>
                  <a:pt x="3808912" y="183468"/>
                  <a:pt x="3805430" y="183841"/>
                </a:cubicBezTo>
                <a:cubicBezTo>
                  <a:pt x="3801449" y="184339"/>
                  <a:pt x="3795354" y="190807"/>
                  <a:pt x="3795354" y="194663"/>
                </a:cubicBezTo>
                <a:cubicBezTo>
                  <a:pt x="3795354" y="198768"/>
                  <a:pt x="3801574" y="202748"/>
                  <a:pt x="3806922" y="209092"/>
                </a:cubicBezTo>
                <a:cubicBezTo>
                  <a:pt x="3811400" y="202126"/>
                  <a:pt x="3816749" y="197400"/>
                  <a:pt x="3816251" y="193295"/>
                </a:cubicBezTo>
                <a:close/>
                <a:moveTo>
                  <a:pt x="3715748" y="183717"/>
                </a:moveTo>
                <a:cubicBezTo>
                  <a:pt x="3711643" y="184463"/>
                  <a:pt x="3708533" y="190807"/>
                  <a:pt x="3704927" y="194787"/>
                </a:cubicBezTo>
                <a:cubicBezTo>
                  <a:pt x="3709031" y="198395"/>
                  <a:pt x="3712887" y="204489"/>
                  <a:pt x="3717116" y="204738"/>
                </a:cubicBezTo>
                <a:cubicBezTo>
                  <a:pt x="3720848" y="204863"/>
                  <a:pt x="3724952" y="198395"/>
                  <a:pt x="3731172" y="192797"/>
                </a:cubicBezTo>
                <a:cubicBezTo>
                  <a:pt x="3724331" y="188568"/>
                  <a:pt x="3719479" y="183095"/>
                  <a:pt x="3715623" y="183841"/>
                </a:cubicBezTo>
                <a:close/>
                <a:moveTo>
                  <a:pt x="3627559" y="183717"/>
                </a:moveTo>
                <a:cubicBezTo>
                  <a:pt x="3623329" y="183966"/>
                  <a:pt x="3619473" y="189812"/>
                  <a:pt x="3615369" y="193295"/>
                </a:cubicBezTo>
                <a:cubicBezTo>
                  <a:pt x="3618976" y="197275"/>
                  <a:pt x="3622086" y="203867"/>
                  <a:pt x="3626190" y="204614"/>
                </a:cubicBezTo>
                <a:cubicBezTo>
                  <a:pt x="3629798" y="205236"/>
                  <a:pt x="3634649" y="199514"/>
                  <a:pt x="3641614" y="194663"/>
                </a:cubicBezTo>
                <a:cubicBezTo>
                  <a:pt x="3635395" y="189563"/>
                  <a:pt x="3631290" y="183468"/>
                  <a:pt x="3627434" y="183717"/>
                </a:cubicBezTo>
                <a:close/>
                <a:moveTo>
                  <a:pt x="3547455" y="194787"/>
                </a:moveTo>
                <a:cubicBezTo>
                  <a:pt x="3547455" y="190807"/>
                  <a:pt x="3541360" y="183717"/>
                  <a:pt x="3538001" y="183841"/>
                </a:cubicBezTo>
                <a:cubicBezTo>
                  <a:pt x="3533897" y="183841"/>
                  <a:pt x="3527055" y="189563"/>
                  <a:pt x="3526558" y="193419"/>
                </a:cubicBezTo>
                <a:cubicBezTo>
                  <a:pt x="3526060" y="197400"/>
                  <a:pt x="3531782" y="202251"/>
                  <a:pt x="3536509" y="209216"/>
                </a:cubicBezTo>
                <a:cubicBezTo>
                  <a:pt x="3541609" y="202872"/>
                  <a:pt x="3547455" y="198892"/>
                  <a:pt x="3547455" y="194787"/>
                </a:cubicBezTo>
                <a:close/>
                <a:moveTo>
                  <a:pt x="3440608" y="194663"/>
                </a:moveTo>
                <a:cubicBezTo>
                  <a:pt x="3441354" y="198768"/>
                  <a:pt x="3447697" y="201877"/>
                  <a:pt x="3451678" y="205485"/>
                </a:cubicBezTo>
                <a:cubicBezTo>
                  <a:pt x="3455285" y="201380"/>
                  <a:pt x="3461380" y="197524"/>
                  <a:pt x="3461629" y="193295"/>
                </a:cubicBezTo>
                <a:cubicBezTo>
                  <a:pt x="3461753" y="189563"/>
                  <a:pt x="3455285" y="185459"/>
                  <a:pt x="3449688" y="179239"/>
                </a:cubicBezTo>
                <a:cubicBezTo>
                  <a:pt x="3445334" y="186205"/>
                  <a:pt x="3439986" y="191056"/>
                  <a:pt x="3440732" y="194787"/>
                </a:cubicBezTo>
                <a:close/>
                <a:moveTo>
                  <a:pt x="3371947" y="193419"/>
                </a:moveTo>
                <a:cubicBezTo>
                  <a:pt x="3371449" y="189563"/>
                  <a:pt x="3364608" y="183841"/>
                  <a:pt x="3360504" y="183841"/>
                </a:cubicBezTo>
                <a:cubicBezTo>
                  <a:pt x="3357145" y="183841"/>
                  <a:pt x="3351050" y="190807"/>
                  <a:pt x="3351050" y="194787"/>
                </a:cubicBezTo>
                <a:cubicBezTo>
                  <a:pt x="3351050" y="198892"/>
                  <a:pt x="3356896" y="202997"/>
                  <a:pt x="3361872" y="209216"/>
                </a:cubicBezTo>
                <a:cubicBezTo>
                  <a:pt x="3366598" y="202251"/>
                  <a:pt x="3372444" y="197400"/>
                  <a:pt x="3371947" y="193419"/>
                </a:cubicBezTo>
                <a:close/>
                <a:moveTo>
                  <a:pt x="3272439" y="183717"/>
                </a:moveTo>
                <a:cubicBezTo>
                  <a:pt x="3268458" y="183717"/>
                  <a:pt x="3261368" y="189812"/>
                  <a:pt x="3261493" y="193170"/>
                </a:cubicBezTo>
                <a:cubicBezTo>
                  <a:pt x="3261493" y="197275"/>
                  <a:pt x="3267215" y="204116"/>
                  <a:pt x="3271071" y="204614"/>
                </a:cubicBezTo>
                <a:cubicBezTo>
                  <a:pt x="3275051" y="205111"/>
                  <a:pt x="3279902" y="199390"/>
                  <a:pt x="3286867" y="194663"/>
                </a:cubicBezTo>
                <a:cubicBezTo>
                  <a:pt x="3280648" y="189563"/>
                  <a:pt x="3276544" y="183717"/>
                  <a:pt x="3272439" y="183717"/>
                </a:cubicBezTo>
                <a:close/>
                <a:moveTo>
                  <a:pt x="4061414" y="194539"/>
                </a:moveTo>
                <a:cubicBezTo>
                  <a:pt x="4062161" y="198643"/>
                  <a:pt x="4068504" y="201753"/>
                  <a:pt x="4072485" y="205360"/>
                </a:cubicBezTo>
                <a:cubicBezTo>
                  <a:pt x="4076092" y="201255"/>
                  <a:pt x="4082187" y="197400"/>
                  <a:pt x="4082436" y="193170"/>
                </a:cubicBezTo>
                <a:cubicBezTo>
                  <a:pt x="4082560" y="189439"/>
                  <a:pt x="4076092" y="185334"/>
                  <a:pt x="4070495" y="179115"/>
                </a:cubicBezTo>
                <a:cubicBezTo>
                  <a:pt x="4066141" y="186080"/>
                  <a:pt x="4060793" y="190931"/>
                  <a:pt x="4061539" y="194663"/>
                </a:cubicBezTo>
                <a:close/>
                <a:moveTo>
                  <a:pt x="3195071" y="193295"/>
                </a:moveTo>
                <a:cubicBezTo>
                  <a:pt x="3194574" y="189439"/>
                  <a:pt x="3187732" y="183344"/>
                  <a:pt x="3184249" y="183717"/>
                </a:cubicBezTo>
                <a:cubicBezTo>
                  <a:pt x="3180269" y="184215"/>
                  <a:pt x="3174174" y="190683"/>
                  <a:pt x="3174174" y="194539"/>
                </a:cubicBezTo>
                <a:cubicBezTo>
                  <a:pt x="3174174" y="198643"/>
                  <a:pt x="3180394" y="202624"/>
                  <a:pt x="3185742" y="208967"/>
                </a:cubicBezTo>
                <a:cubicBezTo>
                  <a:pt x="3190220" y="202002"/>
                  <a:pt x="3195569" y="197275"/>
                  <a:pt x="3195071" y="193170"/>
                </a:cubicBezTo>
                <a:close/>
                <a:moveTo>
                  <a:pt x="3096060" y="183593"/>
                </a:moveTo>
                <a:cubicBezTo>
                  <a:pt x="3091831" y="183841"/>
                  <a:pt x="3087851" y="189688"/>
                  <a:pt x="3083870" y="193170"/>
                </a:cubicBezTo>
                <a:cubicBezTo>
                  <a:pt x="3087478" y="197151"/>
                  <a:pt x="3090587" y="203743"/>
                  <a:pt x="3094692" y="204489"/>
                </a:cubicBezTo>
                <a:cubicBezTo>
                  <a:pt x="3098299" y="205111"/>
                  <a:pt x="3103150" y="199390"/>
                  <a:pt x="3110116" y="194539"/>
                </a:cubicBezTo>
                <a:cubicBezTo>
                  <a:pt x="3103772" y="189314"/>
                  <a:pt x="3099668" y="183220"/>
                  <a:pt x="3095936" y="183468"/>
                </a:cubicBezTo>
                <a:close/>
                <a:moveTo>
                  <a:pt x="2995060" y="193170"/>
                </a:moveTo>
                <a:cubicBezTo>
                  <a:pt x="2995060" y="197275"/>
                  <a:pt x="3001403" y="201255"/>
                  <a:pt x="3005010" y="205360"/>
                </a:cubicBezTo>
                <a:cubicBezTo>
                  <a:pt x="3008866" y="201753"/>
                  <a:pt x="3015210" y="198643"/>
                  <a:pt x="3016081" y="194539"/>
                </a:cubicBezTo>
                <a:cubicBezTo>
                  <a:pt x="3016827" y="190807"/>
                  <a:pt x="3011354" y="185956"/>
                  <a:pt x="3007125" y="178990"/>
                </a:cubicBezTo>
                <a:cubicBezTo>
                  <a:pt x="3001527" y="185210"/>
                  <a:pt x="2995060" y="189314"/>
                  <a:pt x="2995184" y="193170"/>
                </a:cubicBezTo>
                <a:close/>
                <a:moveTo>
                  <a:pt x="2909109" y="193170"/>
                </a:moveTo>
                <a:cubicBezTo>
                  <a:pt x="2909358" y="197400"/>
                  <a:pt x="2915204" y="201380"/>
                  <a:pt x="2918687" y="205360"/>
                </a:cubicBezTo>
                <a:cubicBezTo>
                  <a:pt x="2922667" y="201753"/>
                  <a:pt x="2929260" y="198643"/>
                  <a:pt x="2930006" y="194539"/>
                </a:cubicBezTo>
                <a:cubicBezTo>
                  <a:pt x="2930628" y="190931"/>
                  <a:pt x="2924906" y="186080"/>
                  <a:pt x="2920055" y="178990"/>
                </a:cubicBezTo>
                <a:cubicBezTo>
                  <a:pt x="2914831" y="185334"/>
                  <a:pt x="2908861" y="189439"/>
                  <a:pt x="2908985" y="193170"/>
                </a:cubicBezTo>
                <a:close/>
                <a:moveTo>
                  <a:pt x="2829130" y="183717"/>
                </a:moveTo>
                <a:cubicBezTo>
                  <a:pt x="2825398" y="184090"/>
                  <a:pt x="2819303" y="191180"/>
                  <a:pt x="2819676" y="194663"/>
                </a:cubicBezTo>
                <a:cubicBezTo>
                  <a:pt x="2820174" y="198643"/>
                  <a:pt x="2826766" y="204614"/>
                  <a:pt x="2830622" y="204614"/>
                </a:cubicBezTo>
                <a:cubicBezTo>
                  <a:pt x="2834727" y="204614"/>
                  <a:pt x="2838707" y="198395"/>
                  <a:pt x="2844926" y="192922"/>
                </a:cubicBezTo>
                <a:cubicBezTo>
                  <a:pt x="2837961" y="188568"/>
                  <a:pt x="2833234" y="183220"/>
                  <a:pt x="2829130" y="183717"/>
                </a:cubicBezTo>
                <a:close/>
                <a:moveTo>
                  <a:pt x="2741065" y="183717"/>
                </a:moveTo>
                <a:cubicBezTo>
                  <a:pt x="2737084" y="183717"/>
                  <a:pt x="2729994" y="189812"/>
                  <a:pt x="2730119" y="193170"/>
                </a:cubicBezTo>
                <a:cubicBezTo>
                  <a:pt x="2730119" y="197275"/>
                  <a:pt x="2735841" y="204116"/>
                  <a:pt x="2739697" y="204614"/>
                </a:cubicBezTo>
                <a:cubicBezTo>
                  <a:pt x="2743677" y="205111"/>
                  <a:pt x="2748528" y="199390"/>
                  <a:pt x="2755493" y="194663"/>
                </a:cubicBezTo>
                <a:cubicBezTo>
                  <a:pt x="2749274" y="189563"/>
                  <a:pt x="2745170" y="183717"/>
                  <a:pt x="2741065" y="183717"/>
                </a:cubicBezTo>
                <a:close/>
                <a:moveTo>
                  <a:pt x="2650139" y="183717"/>
                </a:moveTo>
                <a:cubicBezTo>
                  <a:pt x="2646283" y="184090"/>
                  <a:pt x="2640188" y="191056"/>
                  <a:pt x="2640561" y="194539"/>
                </a:cubicBezTo>
                <a:cubicBezTo>
                  <a:pt x="2641059" y="198519"/>
                  <a:pt x="2647527" y="204614"/>
                  <a:pt x="2651383" y="204614"/>
                </a:cubicBezTo>
                <a:cubicBezTo>
                  <a:pt x="2655488" y="204614"/>
                  <a:pt x="2659468" y="198395"/>
                  <a:pt x="2665812" y="193046"/>
                </a:cubicBezTo>
                <a:cubicBezTo>
                  <a:pt x="2658846" y="188568"/>
                  <a:pt x="2654119" y="183220"/>
                  <a:pt x="2650015" y="183717"/>
                </a:cubicBezTo>
                <a:close/>
                <a:moveTo>
                  <a:pt x="2563318" y="183717"/>
                </a:moveTo>
                <a:cubicBezTo>
                  <a:pt x="2559213" y="184463"/>
                  <a:pt x="2556104" y="190807"/>
                  <a:pt x="2552621" y="194787"/>
                </a:cubicBezTo>
                <a:cubicBezTo>
                  <a:pt x="2556726" y="198395"/>
                  <a:pt x="2560582" y="204489"/>
                  <a:pt x="2564811" y="204738"/>
                </a:cubicBezTo>
                <a:cubicBezTo>
                  <a:pt x="2568542" y="204863"/>
                  <a:pt x="2572647" y="198395"/>
                  <a:pt x="2578866" y="192797"/>
                </a:cubicBezTo>
                <a:cubicBezTo>
                  <a:pt x="2572025" y="188568"/>
                  <a:pt x="2567174" y="183095"/>
                  <a:pt x="2563318" y="183841"/>
                </a:cubicBezTo>
                <a:close/>
                <a:moveTo>
                  <a:pt x="13390436" y="193419"/>
                </a:moveTo>
                <a:cubicBezTo>
                  <a:pt x="13389939" y="189563"/>
                  <a:pt x="13383097" y="183841"/>
                  <a:pt x="13378993" y="183841"/>
                </a:cubicBezTo>
                <a:cubicBezTo>
                  <a:pt x="13375634" y="183841"/>
                  <a:pt x="13369540" y="190807"/>
                  <a:pt x="13369540" y="194787"/>
                </a:cubicBezTo>
                <a:cubicBezTo>
                  <a:pt x="13369540" y="198892"/>
                  <a:pt x="13375385" y="202997"/>
                  <a:pt x="13380361" y="209216"/>
                </a:cubicBezTo>
                <a:cubicBezTo>
                  <a:pt x="13385088" y="202251"/>
                  <a:pt x="13390934" y="197400"/>
                  <a:pt x="13390436" y="193419"/>
                </a:cubicBezTo>
                <a:close/>
                <a:moveTo>
                  <a:pt x="13290927" y="183717"/>
                </a:moveTo>
                <a:cubicBezTo>
                  <a:pt x="13286948" y="183717"/>
                  <a:pt x="13279981" y="189812"/>
                  <a:pt x="13279981" y="193295"/>
                </a:cubicBezTo>
                <a:cubicBezTo>
                  <a:pt x="13279981" y="197400"/>
                  <a:pt x="13285704" y="204241"/>
                  <a:pt x="13289559" y="204738"/>
                </a:cubicBezTo>
                <a:cubicBezTo>
                  <a:pt x="13293540" y="205236"/>
                  <a:pt x="13298267" y="199514"/>
                  <a:pt x="13305356" y="194663"/>
                </a:cubicBezTo>
                <a:cubicBezTo>
                  <a:pt x="13299013" y="189563"/>
                  <a:pt x="13294909" y="183717"/>
                  <a:pt x="13290927" y="183717"/>
                </a:cubicBezTo>
                <a:close/>
                <a:moveTo>
                  <a:pt x="13213685" y="194663"/>
                </a:moveTo>
                <a:cubicBezTo>
                  <a:pt x="13213685" y="190683"/>
                  <a:pt x="13207590" y="183593"/>
                  <a:pt x="13204231" y="183717"/>
                </a:cubicBezTo>
                <a:cubicBezTo>
                  <a:pt x="13200127" y="183717"/>
                  <a:pt x="13193285" y="189439"/>
                  <a:pt x="13192787" y="193295"/>
                </a:cubicBezTo>
                <a:cubicBezTo>
                  <a:pt x="13192291" y="197275"/>
                  <a:pt x="13198012" y="202126"/>
                  <a:pt x="13202739" y="209092"/>
                </a:cubicBezTo>
                <a:cubicBezTo>
                  <a:pt x="13207839" y="202748"/>
                  <a:pt x="13213685" y="198768"/>
                  <a:pt x="13213685" y="194663"/>
                </a:cubicBezTo>
                <a:close/>
                <a:moveTo>
                  <a:pt x="13103230" y="194539"/>
                </a:moveTo>
                <a:cubicBezTo>
                  <a:pt x="13103977" y="198768"/>
                  <a:pt x="13110569" y="201877"/>
                  <a:pt x="13114550" y="205360"/>
                </a:cubicBezTo>
                <a:cubicBezTo>
                  <a:pt x="13118031" y="201255"/>
                  <a:pt x="13123879" y="197400"/>
                  <a:pt x="13124128" y="193046"/>
                </a:cubicBezTo>
                <a:cubicBezTo>
                  <a:pt x="13124375" y="189314"/>
                  <a:pt x="13118280" y="185210"/>
                  <a:pt x="13113057" y="178990"/>
                </a:cubicBezTo>
                <a:cubicBezTo>
                  <a:pt x="13108331" y="185956"/>
                  <a:pt x="13102483" y="190807"/>
                  <a:pt x="13103230" y="194539"/>
                </a:cubicBezTo>
                <a:close/>
                <a:moveTo>
                  <a:pt x="13025116" y="183593"/>
                </a:moveTo>
                <a:cubicBezTo>
                  <a:pt x="13020887" y="183841"/>
                  <a:pt x="13016908" y="189688"/>
                  <a:pt x="13012926" y="193170"/>
                </a:cubicBezTo>
                <a:cubicBezTo>
                  <a:pt x="13016534" y="197151"/>
                  <a:pt x="13019644" y="203743"/>
                  <a:pt x="13023748" y="204489"/>
                </a:cubicBezTo>
                <a:cubicBezTo>
                  <a:pt x="13027356" y="205111"/>
                  <a:pt x="13032207" y="199390"/>
                  <a:pt x="13039172" y="194539"/>
                </a:cubicBezTo>
                <a:cubicBezTo>
                  <a:pt x="13032828" y="189314"/>
                  <a:pt x="13028724" y="183220"/>
                  <a:pt x="13024992" y="183468"/>
                </a:cubicBezTo>
                <a:close/>
                <a:moveTo>
                  <a:pt x="12924115" y="193046"/>
                </a:moveTo>
                <a:cubicBezTo>
                  <a:pt x="12924240" y="197275"/>
                  <a:pt x="12930459" y="201131"/>
                  <a:pt x="12934067" y="205236"/>
                </a:cubicBezTo>
                <a:cubicBezTo>
                  <a:pt x="12937922" y="201629"/>
                  <a:pt x="12944266" y="198643"/>
                  <a:pt x="12945013" y="194414"/>
                </a:cubicBezTo>
                <a:cubicBezTo>
                  <a:pt x="12945758" y="190683"/>
                  <a:pt x="12940286" y="185832"/>
                  <a:pt x="12936057" y="178866"/>
                </a:cubicBezTo>
                <a:cubicBezTo>
                  <a:pt x="12930459" y="185210"/>
                  <a:pt x="12923991" y="189190"/>
                  <a:pt x="12924115" y="193046"/>
                </a:cubicBezTo>
                <a:close/>
                <a:moveTo>
                  <a:pt x="12847742" y="183468"/>
                </a:moveTo>
                <a:cubicBezTo>
                  <a:pt x="12843887" y="183966"/>
                  <a:pt x="12837917" y="190931"/>
                  <a:pt x="12838289" y="194414"/>
                </a:cubicBezTo>
                <a:cubicBezTo>
                  <a:pt x="12838787" y="198395"/>
                  <a:pt x="12845380" y="204365"/>
                  <a:pt x="12849235" y="204365"/>
                </a:cubicBezTo>
                <a:cubicBezTo>
                  <a:pt x="12853341" y="204365"/>
                  <a:pt x="12857320" y="198146"/>
                  <a:pt x="12863540" y="192673"/>
                </a:cubicBezTo>
                <a:cubicBezTo>
                  <a:pt x="12856575" y="188319"/>
                  <a:pt x="12851848" y="182971"/>
                  <a:pt x="12847742" y="183468"/>
                </a:cubicBezTo>
                <a:close/>
                <a:moveTo>
                  <a:pt x="12759554" y="183468"/>
                </a:moveTo>
                <a:cubicBezTo>
                  <a:pt x="12755574" y="183468"/>
                  <a:pt x="12748608" y="189563"/>
                  <a:pt x="12748608" y="193046"/>
                </a:cubicBezTo>
                <a:cubicBezTo>
                  <a:pt x="12748608" y="197151"/>
                  <a:pt x="12754329" y="203992"/>
                  <a:pt x="12758186" y="204489"/>
                </a:cubicBezTo>
                <a:cubicBezTo>
                  <a:pt x="12762165" y="204987"/>
                  <a:pt x="12766892" y="199265"/>
                  <a:pt x="12773983" y="194414"/>
                </a:cubicBezTo>
                <a:cubicBezTo>
                  <a:pt x="12767639" y="189314"/>
                  <a:pt x="12763533" y="183468"/>
                  <a:pt x="12759554" y="183468"/>
                </a:cubicBezTo>
                <a:close/>
                <a:moveTo>
                  <a:pt x="12668629" y="183468"/>
                </a:moveTo>
                <a:cubicBezTo>
                  <a:pt x="12664772" y="183966"/>
                  <a:pt x="12658802" y="190931"/>
                  <a:pt x="12659175" y="194414"/>
                </a:cubicBezTo>
                <a:cubicBezTo>
                  <a:pt x="12659672" y="198395"/>
                  <a:pt x="12666265" y="204365"/>
                  <a:pt x="12670121" y="204365"/>
                </a:cubicBezTo>
                <a:cubicBezTo>
                  <a:pt x="12674226" y="204365"/>
                  <a:pt x="12678205" y="198146"/>
                  <a:pt x="12684425" y="192673"/>
                </a:cubicBezTo>
                <a:cubicBezTo>
                  <a:pt x="12677460" y="188319"/>
                  <a:pt x="12672733" y="182971"/>
                  <a:pt x="12668629" y="183468"/>
                </a:cubicBezTo>
                <a:close/>
                <a:moveTo>
                  <a:pt x="12581931" y="183468"/>
                </a:moveTo>
                <a:cubicBezTo>
                  <a:pt x="12577827" y="184215"/>
                  <a:pt x="12574717" y="190558"/>
                  <a:pt x="12571110" y="194539"/>
                </a:cubicBezTo>
                <a:cubicBezTo>
                  <a:pt x="12575215" y="198146"/>
                  <a:pt x="12579071" y="204241"/>
                  <a:pt x="12583299" y="204489"/>
                </a:cubicBezTo>
                <a:cubicBezTo>
                  <a:pt x="12587031" y="204614"/>
                  <a:pt x="12591136" y="198146"/>
                  <a:pt x="12597355" y="192548"/>
                </a:cubicBezTo>
                <a:cubicBezTo>
                  <a:pt x="12590390" y="188195"/>
                  <a:pt x="12585539" y="182846"/>
                  <a:pt x="12581807" y="183593"/>
                </a:cubicBezTo>
                <a:close/>
                <a:moveTo>
                  <a:pt x="12492499" y="183468"/>
                </a:moveTo>
                <a:cubicBezTo>
                  <a:pt x="12488393" y="184215"/>
                  <a:pt x="12485161" y="190558"/>
                  <a:pt x="12481677" y="194414"/>
                </a:cubicBezTo>
                <a:cubicBezTo>
                  <a:pt x="12485657" y="198021"/>
                  <a:pt x="12489514" y="204241"/>
                  <a:pt x="12493742" y="204365"/>
                </a:cubicBezTo>
                <a:cubicBezTo>
                  <a:pt x="12497475" y="204489"/>
                  <a:pt x="12501579" y="198146"/>
                  <a:pt x="12507922" y="192548"/>
                </a:cubicBezTo>
                <a:cubicBezTo>
                  <a:pt x="12501081" y="188195"/>
                  <a:pt x="12496229" y="182722"/>
                  <a:pt x="12492499" y="183468"/>
                </a:cubicBezTo>
                <a:close/>
                <a:moveTo>
                  <a:pt x="12402941" y="183468"/>
                </a:moveTo>
                <a:cubicBezTo>
                  <a:pt x="12398836" y="184215"/>
                  <a:pt x="12395602" y="190558"/>
                  <a:pt x="12392119" y="194414"/>
                </a:cubicBezTo>
                <a:cubicBezTo>
                  <a:pt x="12396100" y="198021"/>
                  <a:pt x="12399955" y="204241"/>
                  <a:pt x="12404186" y="204365"/>
                </a:cubicBezTo>
                <a:cubicBezTo>
                  <a:pt x="12407916" y="204489"/>
                  <a:pt x="12412022" y="198146"/>
                  <a:pt x="12418364" y="192548"/>
                </a:cubicBezTo>
                <a:cubicBezTo>
                  <a:pt x="12411524" y="188195"/>
                  <a:pt x="12406673" y="182722"/>
                  <a:pt x="12402941" y="183468"/>
                </a:cubicBezTo>
                <a:close/>
                <a:moveTo>
                  <a:pt x="12316493" y="183468"/>
                </a:moveTo>
                <a:cubicBezTo>
                  <a:pt x="12312761" y="183841"/>
                  <a:pt x="12306542" y="190807"/>
                  <a:pt x="12306915" y="194290"/>
                </a:cubicBezTo>
                <a:cubicBezTo>
                  <a:pt x="12307289" y="198270"/>
                  <a:pt x="12313882" y="204365"/>
                  <a:pt x="12317737" y="204365"/>
                </a:cubicBezTo>
                <a:cubicBezTo>
                  <a:pt x="12321843" y="204365"/>
                  <a:pt x="12325822" y="198270"/>
                  <a:pt x="12332166" y="192797"/>
                </a:cubicBezTo>
                <a:cubicBezTo>
                  <a:pt x="12325324" y="188444"/>
                  <a:pt x="12320598" y="182971"/>
                  <a:pt x="12316369" y="183468"/>
                </a:cubicBezTo>
                <a:close/>
                <a:moveTo>
                  <a:pt x="12217234" y="193046"/>
                </a:moveTo>
                <a:cubicBezTo>
                  <a:pt x="12217482" y="197275"/>
                  <a:pt x="12223329" y="201255"/>
                  <a:pt x="12226811" y="205236"/>
                </a:cubicBezTo>
                <a:cubicBezTo>
                  <a:pt x="12230792" y="201629"/>
                  <a:pt x="12237384" y="198519"/>
                  <a:pt x="12238131" y="194414"/>
                </a:cubicBezTo>
                <a:cubicBezTo>
                  <a:pt x="12238753" y="190807"/>
                  <a:pt x="12233031" y="185956"/>
                  <a:pt x="12228180" y="178866"/>
                </a:cubicBezTo>
                <a:cubicBezTo>
                  <a:pt x="12222955" y="185210"/>
                  <a:pt x="12216985" y="189314"/>
                  <a:pt x="12217234" y="193046"/>
                </a:cubicBezTo>
                <a:close/>
                <a:moveTo>
                  <a:pt x="12137254" y="183593"/>
                </a:moveTo>
                <a:cubicBezTo>
                  <a:pt x="12133399" y="184090"/>
                  <a:pt x="12127428" y="191056"/>
                  <a:pt x="12127801" y="194539"/>
                </a:cubicBezTo>
                <a:cubicBezTo>
                  <a:pt x="12128298" y="198519"/>
                  <a:pt x="12134891" y="204489"/>
                  <a:pt x="12138747" y="204489"/>
                </a:cubicBezTo>
                <a:cubicBezTo>
                  <a:pt x="12142851" y="204489"/>
                  <a:pt x="12146832" y="198270"/>
                  <a:pt x="12153051" y="192797"/>
                </a:cubicBezTo>
                <a:cubicBezTo>
                  <a:pt x="12146085" y="188444"/>
                  <a:pt x="12141359" y="183095"/>
                  <a:pt x="12137254" y="183593"/>
                </a:cubicBezTo>
                <a:close/>
                <a:moveTo>
                  <a:pt x="12049189" y="183593"/>
                </a:moveTo>
                <a:cubicBezTo>
                  <a:pt x="12045209" y="183593"/>
                  <a:pt x="12038119" y="189688"/>
                  <a:pt x="12038244" y="193046"/>
                </a:cubicBezTo>
                <a:cubicBezTo>
                  <a:pt x="12038244" y="197151"/>
                  <a:pt x="12043966" y="203992"/>
                  <a:pt x="12047821" y="204489"/>
                </a:cubicBezTo>
                <a:cubicBezTo>
                  <a:pt x="12051801" y="204987"/>
                  <a:pt x="12056652" y="199265"/>
                  <a:pt x="12063618" y="194539"/>
                </a:cubicBezTo>
                <a:cubicBezTo>
                  <a:pt x="12057399" y="189439"/>
                  <a:pt x="12053294" y="183593"/>
                  <a:pt x="12049189" y="183593"/>
                </a:cubicBezTo>
                <a:close/>
                <a:moveTo>
                  <a:pt x="11962369" y="183593"/>
                </a:moveTo>
                <a:cubicBezTo>
                  <a:pt x="11958139" y="183841"/>
                  <a:pt x="11954159" y="189688"/>
                  <a:pt x="11950179" y="193170"/>
                </a:cubicBezTo>
                <a:cubicBezTo>
                  <a:pt x="11953786" y="197151"/>
                  <a:pt x="11956896" y="203743"/>
                  <a:pt x="11961000" y="204489"/>
                </a:cubicBezTo>
                <a:cubicBezTo>
                  <a:pt x="11964608" y="205111"/>
                  <a:pt x="11969458" y="199390"/>
                  <a:pt x="11976424" y="194539"/>
                </a:cubicBezTo>
                <a:cubicBezTo>
                  <a:pt x="11970081" y="189314"/>
                  <a:pt x="11965976" y="183220"/>
                  <a:pt x="11962244" y="183468"/>
                </a:cubicBezTo>
                <a:close/>
                <a:moveTo>
                  <a:pt x="11882265" y="194663"/>
                </a:moveTo>
                <a:cubicBezTo>
                  <a:pt x="11882265" y="190683"/>
                  <a:pt x="11876169" y="183593"/>
                  <a:pt x="11872811" y="183717"/>
                </a:cubicBezTo>
                <a:cubicBezTo>
                  <a:pt x="11868706" y="183717"/>
                  <a:pt x="11861865" y="189439"/>
                  <a:pt x="11861367" y="193295"/>
                </a:cubicBezTo>
                <a:cubicBezTo>
                  <a:pt x="11860870" y="197275"/>
                  <a:pt x="11866592" y="202126"/>
                  <a:pt x="11871319" y="209092"/>
                </a:cubicBezTo>
                <a:cubicBezTo>
                  <a:pt x="11876418" y="202748"/>
                  <a:pt x="11882265" y="198768"/>
                  <a:pt x="11882265" y="194663"/>
                </a:cubicBezTo>
                <a:close/>
                <a:moveTo>
                  <a:pt x="11783254" y="183593"/>
                </a:moveTo>
                <a:cubicBezTo>
                  <a:pt x="11779024" y="183841"/>
                  <a:pt x="11775168" y="189812"/>
                  <a:pt x="11771064" y="193170"/>
                </a:cubicBezTo>
                <a:cubicBezTo>
                  <a:pt x="11774671" y="197151"/>
                  <a:pt x="11777781" y="203743"/>
                  <a:pt x="11782010" y="204489"/>
                </a:cubicBezTo>
                <a:cubicBezTo>
                  <a:pt x="11785617" y="205111"/>
                  <a:pt x="11790468" y="199265"/>
                  <a:pt x="11797434" y="194539"/>
                </a:cubicBezTo>
                <a:cubicBezTo>
                  <a:pt x="11791090" y="189314"/>
                  <a:pt x="11786985" y="183344"/>
                  <a:pt x="11783254" y="183593"/>
                </a:cubicBezTo>
                <a:close/>
                <a:moveTo>
                  <a:pt x="11685984" y="194539"/>
                </a:moveTo>
                <a:cubicBezTo>
                  <a:pt x="11686731" y="198643"/>
                  <a:pt x="11693074" y="201753"/>
                  <a:pt x="11697055" y="205360"/>
                </a:cubicBezTo>
                <a:cubicBezTo>
                  <a:pt x="11700662" y="201255"/>
                  <a:pt x="11706756" y="197400"/>
                  <a:pt x="11707005" y="193170"/>
                </a:cubicBezTo>
                <a:cubicBezTo>
                  <a:pt x="11707130" y="189439"/>
                  <a:pt x="11700662" y="185334"/>
                  <a:pt x="11695064" y="179115"/>
                </a:cubicBezTo>
                <a:cubicBezTo>
                  <a:pt x="11690835" y="186080"/>
                  <a:pt x="11685362" y="190931"/>
                  <a:pt x="11686109" y="194663"/>
                </a:cubicBezTo>
                <a:close/>
                <a:moveTo>
                  <a:pt x="11607497" y="183717"/>
                </a:moveTo>
                <a:cubicBezTo>
                  <a:pt x="11603517" y="183717"/>
                  <a:pt x="11596427" y="189812"/>
                  <a:pt x="11596551" y="193170"/>
                </a:cubicBezTo>
                <a:cubicBezTo>
                  <a:pt x="11596551" y="197275"/>
                  <a:pt x="11602273" y="204116"/>
                  <a:pt x="11606129" y="204614"/>
                </a:cubicBezTo>
                <a:cubicBezTo>
                  <a:pt x="11610110" y="205111"/>
                  <a:pt x="11614960" y="199390"/>
                  <a:pt x="11621926" y="194663"/>
                </a:cubicBezTo>
                <a:cubicBezTo>
                  <a:pt x="11615706" y="189563"/>
                  <a:pt x="11611602" y="183717"/>
                  <a:pt x="11607497" y="183717"/>
                </a:cubicBezTo>
                <a:close/>
                <a:moveTo>
                  <a:pt x="11506869" y="194539"/>
                </a:moveTo>
                <a:cubicBezTo>
                  <a:pt x="11507615" y="198643"/>
                  <a:pt x="11513959" y="201753"/>
                  <a:pt x="11517940" y="205360"/>
                </a:cubicBezTo>
                <a:cubicBezTo>
                  <a:pt x="11521547" y="201255"/>
                  <a:pt x="11527642" y="197400"/>
                  <a:pt x="11527890" y="193170"/>
                </a:cubicBezTo>
                <a:cubicBezTo>
                  <a:pt x="11528015" y="189439"/>
                  <a:pt x="11521547" y="185334"/>
                  <a:pt x="11515950" y="179115"/>
                </a:cubicBezTo>
                <a:cubicBezTo>
                  <a:pt x="11511596" y="186080"/>
                  <a:pt x="11506247" y="190931"/>
                  <a:pt x="11506994" y="194663"/>
                </a:cubicBezTo>
                <a:close/>
                <a:moveTo>
                  <a:pt x="11429751" y="183717"/>
                </a:moveTo>
                <a:cubicBezTo>
                  <a:pt x="11425646" y="184463"/>
                  <a:pt x="11422412" y="190807"/>
                  <a:pt x="11418929" y="194663"/>
                </a:cubicBezTo>
                <a:cubicBezTo>
                  <a:pt x="11422909" y="198270"/>
                  <a:pt x="11426765" y="204489"/>
                  <a:pt x="11430994" y="204614"/>
                </a:cubicBezTo>
                <a:cubicBezTo>
                  <a:pt x="11434726" y="204738"/>
                  <a:pt x="11438831" y="198395"/>
                  <a:pt x="11445175" y="192797"/>
                </a:cubicBezTo>
                <a:cubicBezTo>
                  <a:pt x="11438333" y="188444"/>
                  <a:pt x="11433482" y="182971"/>
                  <a:pt x="11429751" y="183717"/>
                </a:cubicBezTo>
                <a:close/>
                <a:moveTo>
                  <a:pt x="11340069" y="183717"/>
                </a:moveTo>
                <a:cubicBezTo>
                  <a:pt x="11335964" y="184463"/>
                  <a:pt x="11332854" y="190807"/>
                  <a:pt x="11329247" y="194787"/>
                </a:cubicBezTo>
                <a:cubicBezTo>
                  <a:pt x="11333352" y="198395"/>
                  <a:pt x="11337208" y="204489"/>
                  <a:pt x="11341437" y="204738"/>
                </a:cubicBezTo>
                <a:cubicBezTo>
                  <a:pt x="11345168" y="204863"/>
                  <a:pt x="11349273" y="198395"/>
                  <a:pt x="11355492" y="192797"/>
                </a:cubicBezTo>
                <a:cubicBezTo>
                  <a:pt x="11348527" y="188444"/>
                  <a:pt x="11343676" y="183095"/>
                  <a:pt x="11339944" y="183841"/>
                </a:cubicBezTo>
                <a:close/>
                <a:moveTo>
                  <a:pt x="11251879" y="183717"/>
                </a:moveTo>
                <a:cubicBezTo>
                  <a:pt x="11247651" y="183966"/>
                  <a:pt x="11243795" y="189812"/>
                  <a:pt x="11239690" y="193295"/>
                </a:cubicBezTo>
                <a:cubicBezTo>
                  <a:pt x="11243297" y="197275"/>
                  <a:pt x="11246406" y="203867"/>
                  <a:pt x="11250511" y="204614"/>
                </a:cubicBezTo>
                <a:cubicBezTo>
                  <a:pt x="11254119" y="205236"/>
                  <a:pt x="11258969" y="199514"/>
                  <a:pt x="11265935" y="194663"/>
                </a:cubicBezTo>
                <a:cubicBezTo>
                  <a:pt x="11259716" y="189563"/>
                  <a:pt x="11255611" y="183468"/>
                  <a:pt x="11251756" y="183593"/>
                </a:cubicBezTo>
                <a:close/>
                <a:moveTo>
                  <a:pt x="11160954" y="183717"/>
                </a:moveTo>
                <a:cubicBezTo>
                  <a:pt x="11156849" y="184463"/>
                  <a:pt x="11153740" y="190807"/>
                  <a:pt x="11150132" y="194787"/>
                </a:cubicBezTo>
                <a:cubicBezTo>
                  <a:pt x="11154237" y="198395"/>
                  <a:pt x="11158093" y="204489"/>
                  <a:pt x="11162322" y="204738"/>
                </a:cubicBezTo>
                <a:cubicBezTo>
                  <a:pt x="11166054" y="204863"/>
                  <a:pt x="11170159" y="198395"/>
                  <a:pt x="11176378" y="192797"/>
                </a:cubicBezTo>
                <a:cubicBezTo>
                  <a:pt x="11169413" y="188444"/>
                  <a:pt x="11164561" y="183095"/>
                  <a:pt x="11160830" y="183841"/>
                </a:cubicBezTo>
                <a:close/>
                <a:moveTo>
                  <a:pt x="11085825" y="194663"/>
                </a:moveTo>
                <a:cubicBezTo>
                  <a:pt x="11085825" y="190807"/>
                  <a:pt x="11079855" y="184215"/>
                  <a:pt x="11075875" y="183717"/>
                </a:cubicBezTo>
                <a:cubicBezTo>
                  <a:pt x="11072391" y="183344"/>
                  <a:pt x="11065426" y="189439"/>
                  <a:pt x="11064929" y="193170"/>
                </a:cubicBezTo>
                <a:cubicBezTo>
                  <a:pt x="11064431" y="197275"/>
                  <a:pt x="11069780" y="202002"/>
                  <a:pt x="11074133" y="208967"/>
                </a:cubicBezTo>
                <a:cubicBezTo>
                  <a:pt x="11079481" y="202748"/>
                  <a:pt x="11085701" y="198768"/>
                  <a:pt x="11085825" y="194539"/>
                </a:cubicBezTo>
                <a:close/>
                <a:moveTo>
                  <a:pt x="10985073" y="183593"/>
                </a:moveTo>
                <a:cubicBezTo>
                  <a:pt x="10981218" y="183966"/>
                  <a:pt x="10975122" y="190931"/>
                  <a:pt x="10975496" y="194414"/>
                </a:cubicBezTo>
                <a:cubicBezTo>
                  <a:pt x="10975868" y="198395"/>
                  <a:pt x="10982461" y="204489"/>
                  <a:pt x="10986317" y="204489"/>
                </a:cubicBezTo>
                <a:cubicBezTo>
                  <a:pt x="10990422" y="204489"/>
                  <a:pt x="10994402" y="198395"/>
                  <a:pt x="11000745" y="192922"/>
                </a:cubicBezTo>
                <a:cubicBezTo>
                  <a:pt x="10993780" y="188444"/>
                  <a:pt x="10989054" y="183095"/>
                  <a:pt x="10984949" y="183593"/>
                </a:cubicBezTo>
                <a:close/>
                <a:moveTo>
                  <a:pt x="10885813" y="193170"/>
                </a:moveTo>
                <a:cubicBezTo>
                  <a:pt x="10886062" y="197400"/>
                  <a:pt x="10892033" y="201380"/>
                  <a:pt x="10895391" y="205360"/>
                </a:cubicBezTo>
                <a:cubicBezTo>
                  <a:pt x="10899372" y="201753"/>
                  <a:pt x="10905964" y="198643"/>
                  <a:pt x="10906710" y="194414"/>
                </a:cubicBezTo>
                <a:cubicBezTo>
                  <a:pt x="10907333" y="190807"/>
                  <a:pt x="10901611" y="185956"/>
                  <a:pt x="10896759" y="178990"/>
                </a:cubicBezTo>
                <a:cubicBezTo>
                  <a:pt x="10891535" y="185334"/>
                  <a:pt x="10885565" y="189439"/>
                  <a:pt x="10885813" y="193170"/>
                </a:cubicBezTo>
                <a:close/>
                <a:moveTo>
                  <a:pt x="10819517" y="194663"/>
                </a:moveTo>
                <a:cubicBezTo>
                  <a:pt x="10819517" y="190807"/>
                  <a:pt x="10813421" y="183593"/>
                  <a:pt x="10810063" y="183717"/>
                </a:cubicBezTo>
                <a:cubicBezTo>
                  <a:pt x="10805958" y="183717"/>
                  <a:pt x="10799117" y="189439"/>
                  <a:pt x="10798619" y="193295"/>
                </a:cubicBezTo>
                <a:cubicBezTo>
                  <a:pt x="10798122" y="197275"/>
                  <a:pt x="10803844" y="202126"/>
                  <a:pt x="10808571" y="209092"/>
                </a:cubicBezTo>
                <a:cubicBezTo>
                  <a:pt x="10813546" y="202872"/>
                  <a:pt x="10819517" y="198892"/>
                  <a:pt x="10819517" y="194663"/>
                </a:cubicBezTo>
                <a:close/>
                <a:moveTo>
                  <a:pt x="10709062" y="193170"/>
                </a:moveTo>
                <a:cubicBezTo>
                  <a:pt x="10709187" y="197400"/>
                  <a:pt x="10715406" y="201255"/>
                  <a:pt x="10719013" y="205360"/>
                </a:cubicBezTo>
                <a:cubicBezTo>
                  <a:pt x="10722869" y="201753"/>
                  <a:pt x="10729213" y="198643"/>
                  <a:pt x="10729959" y="194539"/>
                </a:cubicBezTo>
                <a:cubicBezTo>
                  <a:pt x="10730705" y="190807"/>
                  <a:pt x="10725232" y="185956"/>
                  <a:pt x="10721003" y="178990"/>
                </a:cubicBezTo>
                <a:cubicBezTo>
                  <a:pt x="10715406" y="185334"/>
                  <a:pt x="10708938" y="189314"/>
                  <a:pt x="10709062" y="193170"/>
                </a:cubicBezTo>
                <a:close/>
                <a:moveTo>
                  <a:pt x="10619505" y="193170"/>
                </a:moveTo>
                <a:cubicBezTo>
                  <a:pt x="10619629" y="197400"/>
                  <a:pt x="10625849" y="201255"/>
                  <a:pt x="10629456" y="205360"/>
                </a:cubicBezTo>
                <a:cubicBezTo>
                  <a:pt x="10633311" y="201753"/>
                  <a:pt x="10639655" y="198643"/>
                  <a:pt x="10640401" y="194539"/>
                </a:cubicBezTo>
                <a:cubicBezTo>
                  <a:pt x="10641148" y="190807"/>
                  <a:pt x="10635675" y="185956"/>
                  <a:pt x="10631322" y="178990"/>
                </a:cubicBezTo>
                <a:cubicBezTo>
                  <a:pt x="10625724" y="185334"/>
                  <a:pt x="10619256" y="189314"/>
                  <a:pt x="10619380" y="193170"/>
                </a:cubicBezTo>
                <a:close/>
                <a:moveTo>
                  <a:pt x="10533554" y="194539"/>
                </a:moveTo>
                <a:cubicBezTo>
                  <a:pt x="10534300" y="198643"/>
                  <a:pt x="10540644" y="201753"/>
                  <a:pt x="10544625" y="205360"/>
                </a:cubicBezTo>
                <a:cubicBezTo>
                  <a:pt x="10548232" y="201255"/>
                  <a:pt x="10554327" y="197400"/>
                  <a:pt x="10554575" y="193170"/>
                </a:cubicBezTo>
                <a:cubicBezTo>
                  <a:pt x="10554700" y="189439"/>
                  <a:pt x="10548232" y="185334"/>
                  <a:pt x="10542635" y="179115"/>
                </a:cubicBezTo>
                <a:cubicBezTo>
                  <a:pt x="10538281" y="186080"/>
                  <a:pt x="10532932" y="190931"/>
                  <a:pt x="10533679" y="194663"/>
                </a:cubicBezTo>
                <a:close/>
                <a:moveTo>
                  <a:pt x="10464894" y="193295"/>
                </a:moveTo>
                <a:cubicBezTo>
                  <a:pt x="10464396" y="189439"/>
                  <a:pt x="10457555" y="183717"/>
                  <a:pt x="10453450" y="183717"/>
                </a:cubicBezTo>
                <a:cubicBezTo>
                  <a:pt x="10450092" y="183717"/>
                  <a:pt x="10443997" y="190683"/>
                  <a:pt x="10443997" y="194663"/>
                </a:cubicBezTo>
                <a:cubicBezTo>
                  <a:pt x="10443997" y="198768"/>
                  <a:pt x="10449843" y="202872"/>
                  <a:pt x="10454819" y="209092"/>
                </a:cubicBezTo>
                <a:cubicBezTo>
                  <a:pt x="10459546" y="202126"/>
                  <a:pt x="10465391" y="197275"/>
                  <a:pt x="10464894" y="193295"/>
                </a:cubicBezTo>
                <a:close/>
                <a:moveTo>
                  <a:pt x="10278564" y="183593"/>
                </a:moveTo>
                <a:cubicBezTo>
                  <a:pt x="10274336" y="183841"/>
                  <a:pt x="10270355" y="189688"/>
                  <a:pt x="10266375" y="193170"/>
                </a:cubicBezTo>
                <a:cubicBezTo>
                  <a:pt x="10269982" y="197151"/>
                  <a:pt x="10273091" y="203743"/>
                  <a:pt x="10277196" y="204489"/>
                </a:cubicBezTo>
                <a:cubicBezTo>
                  <a:pt x="10280804" y="205111"/>
                  <a:pt x="10285654" y="199390"/>
                  <a:pt x="10292620" y="194539"/>
                </a:cubicBezTo>
                <a:cubicBezTo>
                  <a:pt x="10286277" y="189314"/>
                  <a:pt x="10282172" y="183220"/>
                  <a:pt x="10278441" y="183468"/>
                </a:cubicBezTo>
                <a:close/>
                <a:moveTo>
                  <a:pt x="10187639" y="183593"/>
                </a:moveTo>
                <a:cubicBezTo>
                  <a:pt x="10183535" y="184339"/>
                  <a:pt x="10180425" y="190683"/>
                  <a:pt x="10176942" y="194663"/>
                </a:cubicBezTo>
                <a:cubicBezTo>
                  <a:pt x="10181047" y="198270"/>
                  <a:pt x="10184903" y="204365"/>
                  <a:pt x="10189131" y="204614"/>
                </a:cubicBezTo>
                <a:cubicBezTo>
                  <a:pt x="10192863" y="204738"/>
                  <a:pt x="10196968" y="198270"/>
                  <a:pt x="10203187" y="192673"/>
                </a:cubicBezTo>
                <a:cubicBezTo>
                  <a:pt x="10196346" y="188444"/>
                  <a:pt x="10191495" y="182971"/>
                  <a:pt x="10187639" y="183717"/>
                </a:cubicBezTo>
                <a:close/>
                <a:moveTo>
                  <a:pt x="10088007" y="193046"/>
                </a:moveTo>
                <a:cubicBezTo>
                  <a:pt x="10088130" y="197275"/>
                  <a:pt x="10094350" y="201131"/>
                  <a:pt x="10097957" y="205236"/>
                </a:cubicBezTo>
                <a:cubicBezTo>
                  <a:pt x="10101813" y="201629"/>
                  <a:pt x="10108157" y="198519"/>
                  <a:pt x="10108903" y="194414"/>
                </a:cubicBezTo>
                <a:cubicBezTo>
                  <a:pt x="10109650" y="190683"/>
                  <a:pt x="10104177" y="185832"/>
                  <a:pt x="10099947" y="178866"/>
                </a:cubicBezTo>
                <a:cubicBezTo>
                  <a:pt x="10094350" y="185210"/>
                  <a:pt x="10087882" y="189190"/>
                  <a:pt x="10088007" y="193046"/>
                </a:cubicBezTo>
                <a:close/>
                <a:moveTo>
                  <a:pt x="9998449" y="194414"/>
                </a:moveTo>
                <a:cubicBezTo>
                  <a:pt x="9999195" y="198519"/>
                  <a:pt x="10005787" y="201753"/>
                  <a:pt x="10009768" y="205360"/>
                </a:cubicBezTo>
                <a:cubicBezTo>
                  <a:pt x="10013251" y="201255"/>
                  <a:pt x="10019097" y="197400"/>
                  <a:pt x="10019346" y="193170"/>
                </a:cubicBezTo>
                <a:cubicBezTo>
                  <a:pt x="10019595" y="189439"/>
                  <a:pt x="10013499" y="185334"/>
                  <a:pt x="10008400" y="178990"/>
                </a:cubicBezTo>
                <a:cubicBezTo>
                  <a:pt x="10003673" y="185956"/>
                  <a:pt x="9997827" y="190683"/>
                  <a:pt x="9998449" y="194414"/>
                </a:cubicBezTo>
                <a:close/>
                <a:moveTo>
                  <a:pt x="9912499" y="193046"/>
                </a:moveTo>
                <a:cubicBezTo>
                  <a:pt x="9912748" y="197275"/>
                  <a:pt x="9918718" y="201255"/>
                  <a:pt x="9922076" y="205236"/>
                </a:cubicBezTo>
                <a:cubicBezTo>
                  <a:pt x="9926057" y="201629"/>
                  <a:pt x="9932649" y="198519"/>
                  <a:pt x="9933395" y="194290"/>
                </a:cubicBezTo>
                <a:cubicBezTo>
                  <a:pt x="9934018" y="190683"/>
                  <a:pt x="9928296" y="185832"/>
                  <a:pt x="9923444" y="178866"/>
                </a:cubicBezTo>
                <a:cubicBezTo>
                  <a:pt x="9918221" y="185210"/>
                  <a:pt x="9912250" y="189314"/>
                  <a:pt x="9912499" y="193046"/>
                </a:cubicBezTo>
                <a:close/>
                <a:moveTo>
                  <a:pt x="9832643" y="183468"/>
                </a:moveTo>
                <a:cubicBezTo>
                  <a:pt x="9828787" y="183841"/>
                  <a:pt x="9822693" y="190807"/>
                  <a:pt x="9823065" y="194290"/>
                </a:cubicBezTo>
                <a:cubicBezTo>
                  <a:pt x="9823563" y="198270"/>
                  <a:pt x="9830031" y="204365"/>
                  <a:pt x="9833887" y="204365"/>
                </a:cubicBezTo>
                <a:cubicBezTo>
                  <a:pt x="9837992" y="204365"/>
                  <a:pt x="9841972" y="198146"/>
                  <a:pt x="9848316" y="192797"/>
                </a:cubicBezTo>
                <a:cubicBezTo>
                  <a:pt x="9841350" y="188319"/>
                  <a:pt x="9836624" y="182971"/>
                  <a:pt x="9832519" y="183468"/>
                </a:cubicBezTo>
                <a:close/>
                <a:moveTo>
                  <a:pt x="9743086" y="183468"/>
                </a:moveTo>
                <a:cubicBezTo>
                  <a:pt x="9739230" y="183841"/>
                  <a:pt x="9733135" y="190807"/>
                  <a:pt x="9733509" y="194290"/>
                </a:cubicBezTo>
                <a:cubicBezTo>
                  <a:pt x="9733881" y="198270"/>
                  <a:pt x="9740474" y="204365"/>
                  <a:pt x="9744330" y="204365"/>
                </a:cubicBezTo>
                <a:cubicBezTo>
                  <a:pt x="9748434" y="204365"/>
                  <a:pt x="9752415" y="198270"/>
                  <a:pt x="9758758" y="192797"/>
                </a:cubicBezTo>
                <a:cubicBezTo>
                  <a:pt x="9751793" y="188319"/>
                  <a:pt x="9747066" y="182971"/>
                  <a:pt x="9742961" y="183468"/>
                </a:cubicBezTo>
                <a:close/>
                <a:moveTo>
                  <a:pt x="9667087" y="193170"/>
                </a:moveTo>
                <a:cubicBezTo>
                  <a:pt x="9666713" y="189439"/>
                  <a:pt x="9659624" y="183220"/>
                  <a:pt x="9656265" y="183593"/>
                </a:cubicBezTo>
                <a:cubicBezTo>
                  <a:pt x="9652285" y="184090"/>
                  <a:pt x="9646190" y="190558"/>
                  <a:pt x="9646190" y="194414"/>
                </a:cubicBezTo>
                <a:cubicBezTo>
                  <a:pt x="9646190" y="198519"/>
                  <a:pt x="9652409" y="202499"/>
                  <a:pt x="9657758" y="208843"/>
                </a:cubicBezTo>
                <a:cubicBezTo>
                  <a:pt x="9662111" y="201877"/>
                  <a:pt x="9667460" y="197151"/>
                  <a:pt x="9667087" y="193046"/>
                </a:cubicBezTo>
                <a:close/>
                <a:moveTo>
                  <a:pt x="9568076" y="183468"/>
                </a:moveTo>
                <a:cubicBezTo>
                  <a:pt x="9563847" y="183717"/>
                  <a:pt x="9559866" y="189563"/>
                  <a:pt x="9555762" y="193046"/>
                </a:cubicBezTo>
                <a:cubicBezTo>
                  <a:pt x="9559369" y="197151"/>
                  <a:pt x="9562354" y="203619"/>
                  <a:pt x="9566583" y="204489"/>
                </a:cubicBezTo>
                <a:cubicBezTo>
                  <a:pt x="9570191" y="205236"/>
                  <a:pt x="9575166" y="199390"/>
                  <a:pt x="9582131" y="194663"/>
                </a:cubicBezTo>
                <a:cubicBezTo>
                  <a:pt x="9575912" y="189439"/>
                  <a:pt x="9571808" y="183344"/>
                  <a:pt x="9568076" y="183593"/>
                </a:cubicBezTo>
                <a:close/>
                <a:moveTo>
                  <a:pt x="9467075" y="193046"/>
                </a:moveTo>
                <a:cubicBezTo>
                  <a:pt x="9467199" y="197275"/>
                  <a:pt x="9473419" y="201131"/>
                  <a:pt x="9477025" y="205236"/>
                </a:cubicBezTo>
                <a:cubicBezTo>
                  <a:pt x="9480882" y="201629"/>
                  <a:pt x="9487225" y="198519"/>
                  <a:pt x="9487971" y="194414"/>
                </a:cubicBezTo>
                <a:cubicBezTo>
                  <a:pt x="9488718" y="190683"/>
                  <a:pt x="9483245" y="185832"/>
                  <a:pt x="9478892" y="178866"/>
                </a:cubicBezTo>
                <a:cubicBezTo>
                  <a:pt x="9473294" y="185210"/>
                  <a:pt x="9466827" y="189190"/>
                  <a:pt x="9466950" y="193046"/>
                </a:cubicBezTo>
                <a:close/>
                <a:moveTo>
                  <a:pt x="9390827" y="183593"/>
                </a:moveTo>
                <a:cubicBezTo>
                  <a:pt x="9386971" y="183966"/>
                  <a:pt x="9380876" y="190931"/>
                  <a:pt x="9381249" y="194414"/>
                </a:cubicBezTo>
                <a:cubicBezTo>
                  <a:pt x="9381747" y="198395"/>
                  <a:pt x="9388215" y="204489"/>
                  <a:pt x="9392071" y="204489"/>
                </a:cubicBezTo>
                <a:cubicBezTo>
                  <a:pt x="9396175" y="204489"/>
                  <a:pt x="9400155" y="198270"/>
                  <a:pt x="9406499" y="192922"/>
                </a:cubicBezTo>
                <a:cubicBezTo>
                  <a:pt x="9399534" y="188444"/>
                  <a:pt x="9394807" y="183095"/>
                  <a:pt x="9390703" y="183593"/>
                </a:cubicBezTo>
                <a:close/>
                <a:moveTo>
                  <a:pt x="9312464" y="194663"/>
                </a:moveTo>
                <a:cubicBezTo>
                  <a:pt x="9312464" y="190807"/>
                  <a:pt x="9306494" y="184215"/>
                  <a:pt x="9302513" y="183717"/>
                </a:cubicBezTo>
                <a:cubicBezTo>
                  <a:pt x="9299030" y="183344"/>
                  <a:pt x="9292065" y="189439"/>
                  <a:pt x="9291567" y="193170"/>
                </a:cubicBezTo>
                <a:cubicBezTo>
                  <a:pt x="9291070" y="197275"/>
                  <a:pt x="9296419" y="202002"/>
                  <a:pt x="9300772" y="208967"/>
                </a:cubicBezTo>
                <a:cubicBezTo>
                  <a:pt x="9306120" y="202748"/>
                  <a:pt x="9312339" y="198768"/>
                  <a:pt x="9312464" y="194539"/>
                </a:cubicBezTo>
                <a:close/>
                <a:moveTo>
                  <a:pt x="9213080" y="183717"/>
                </a:moveTo>
                <a:cubicBezTo>
                  <a:pt x="9209100" y="183717"/>
                  <a:pt x="9202010" y="189812"/>
                  <a:pt x="9202134" y="193170"/>
                </a:cubicBezTo>
                <a:cubicBezTo>
                  <a:pt x="9202134" y="197275"/>
                  <a:pt x="9207856" y="204116"/>
                  <a:pt x="9211712" y="204614"/>
                </a:cubicBezTo>
                <a:cubicBezTo>
                  <a:pt x="9215693" y="205111"/>
                  <a:pt x="9220543" y="199390"/>
                  <a:pt x="9227509" y="194663"/>
                </a:cubicBezTo>
                <a:cubicBezTo>
                  <a:pt x="9221289" y="189563"/>
                  <a:pt x="9217185" y="183717"/>
                  <a:pt x="9213080" y="183717"/>
                </a:cubicBezTo>
                <a:close/>
                <a:moveTo>
                  <a:pt x="9122155" y="183717"/>
                </a:moveTo>
                <a:cubicBezTo>
                  <a:pt x="9118299" y="184215"/>
                  <a:pt x="9112204" y="191180"/>
                  <a:pt x="9112577" y="194539"/>
                </a:cubicBezTo>
                <a:cubicBezTo>
                  <a:pt x="9113075" y="198519"/>
                  <a:pt x="9119542" y="204614"/>
                  <a:pt x="9123398" y="204614"/>
                </a:cubicBezTo>
                <a:cubicBezTo>
                  <a:pt x="9127503" y="204614"/>
                  <a:pt x="9131484" y="198395"/>
                  <a:pt x="9137827" y="193046"/>
                </a:cubicBezTo>
                <a:cubicBezTo>
                  <a:pt x="9130862" y="188568"/>
                  <a:pt x="9126135" y="183220"/>
                  <a:pt x="9122030" y="183717"/>
                </a:cubicBezTo>
                <a:close/>
                <a:moveTo>
                  <a:pt x="9035334" y="183717"/>
                </a:moveTo>
                <a:cubicBezTo>
                  <a:pt x="9031229" y="184463"/>
                  <a:pt x="9028119" y="190807"/>
                  <a:pt x="9024512" y="194787"/>
                </a:cubicBezTo>
                <a:cubicBezTo>
                  <a:pt x="9028617" y="198395"/>
                  <a:pt x="9032473" y="204489"/>
                  <a:pt x="9036702" y="204738"/>
                </a:cubicBezTo>
                <a:cubicBezTo>
                  <a:pt x="9040433" y="204863"/>
                  <a:pt x="9044538" y="198395"/>
                  <a:pt x="9050758" y="192797"/>
                </a:cubicBezTo>
                <a:cubicBezTo>
                  <a:pt x="9043792" y="188444"/>
                  <a:pt x="9038941" y="183095"/>
                  <a:pt x="9035209" y="183841"/>
                </a:cubicBezTo>
                <a:close/>
                <a:moveTo>
                  <a:pt x="8945652" y="204614"/>
                </a:moveTo>
                <a:cubicBezTo>
                  <a:pt x="8949508" y="204614"/>
                  <a:pt x="8956101" y="198643"/>
                  <a:pt x="8956598" y="194663"/>
                </a:cubicBezTo>
                <a:cubicBezTo>
                  <a:pt x="8956971" y="191180"/>
                  <a:pt x="8951000" y="184090"/>
                  <a:pt x="8947144" y="183717"/>
                </a:cubicBezTo>
                <a:cubicBezTo>
                  <a:pt x="8943039" y="183220"/>
                  <a:pt x="8938313" y="188568"/>
                  <a:pt x="8931347" y="192922"/>
                </a:cubicBezTo>
                <a:cubicBezTo>
                  <a:pt x="8937567" y="198395"/>
                  <a:pt x="8941547" y="204614"/>
                  <a:pt x="8945652" y="204614"/>
                </a:cubicBezTo>
                <a:close/>
                <a:moveTo>
                  <a:pt x="8857587" y="183717"/>
                </a:moveTo>
                <a:cubicBezTo>
                  <a:pt x="8853358" y="183966"/>
                  <a:pt x="8849502" y="189936"/>
                  <a:pt x="8845397" y="193295"/>
                </a:cubicBezTo>
                <a:cubicBezTo>
                  <a:pt x="8849004" y="197275"/>
                  <a:pt x="8852114" y="203867"/>
                  <a:pt x="8856343" y="204614"/>
                </a:cubicBezTo>
                <a:cubicBezTo>
                  <a:pt x="8859950" y="205236"/>
                  <a:pt x="8864801" y="199390"/>
                  <a:pt x="8871767" y="194663"/>
                </a:cubicBezTo>
                <a:cubicBezTo>
                  <a:pt x="8865423" y="189439"/>
                  <a:pt x="8861318" y="183468"/>
                  <a:pt x="8857587" y="183717"/>
                </a:cubicBezTo>
                <a:close/>
                <a:moveTo>
                  <a:pt x="8771263" y="183717"/>
                </a:moveTo>
                <a:cubicBezTo>
                  <a:pt x="8767283" y="183717"/>
                  <a:pt x="8760194" y="189812"/>
                  <a:pt x="8760194" y="193170"/>
                </a:cubicBezTo>
                <a:cubicBezTo>
                  <a:pt x="8760194" y="197275"/>
                  <a:pt x="8765790" y="204241"/>
                  <a:pt x="8769771" y="204738"/>
                </a:cubicBezTo>
                <a:cubicBezTo>
                  <a:pt x="8773751" y="205236"/>
                  <a:pt x="8778602" y="199514"/>
                  <a:pt x="8785568" y="194787"/>
                </a:cubicBezTo>
                <a:cubicBezTo>
                  <a:pt x="8779349" y="189688"/>
                  <a:pt x="8775244" y="183717"/>
                  <a:pt x="8771263" y="183717"/>
                </a:cubicBezTo>
                <a:close/>
                <a:moveTo>
                  <a:pt x="8670636" y="194539"/>
                </a:moveTo>
                <a:cubicBezTo>
                  <a:pt x="8671382" y="198643"/>
                  <a:pt x="8677726" y="201753"/>
                  <a:pt x="8681707" y="205360"/>
                </a:cubicBezTo>
                <a:cubicBezTo>
                  <a:pt x="8685314" y="201255"/>
                  <a:pt x="8691408" y="197400"/>
                  <a:pt x="8691657" y="193170"/>
                </a:cubicBezTo>
                <a:cubicBezTo>
                  <a:pt x="8691782" y="189439"/>
                  <a:pt x="8685314" y="185334"/>
                  <a:pt x="8679716" y="179115"/>
                </a:cubicBezTo>
                <a:cubicBezTo>
                  <a:pt x="8675363" y="186080"/>
                  <a:pt x="8670014" y="190931"/>
                  <a:pt x="8670761" y="194663"/>
                </a:cubicBezTo>
                <a:close/>
                <a:moveTo>
                  <a:pt x="8581079" y="193170"/>
                </a:moveTo>
                <a:cubicBezTo>
                  <a:pt x="8581328" y="197400"/>
                  <a:pt x="8587298" y="201380"/>
                  <a:pt x="8590656" y="205360"/>
                </a:cubicBezTo>
                <a:cubicBezTo>
                  <a:pt x="8594637" y="201753"/>
                  <a:pt x="8601229" y="198643"/>
                  <a:pt x="8601975" y="194414"/>
                </a:cubicBezTo>
                <a:cubicBezTo>
                  <a:pt x="8602597" y="190807"/>
                  <a:pt x="8596876" y="185956"/>
                  <a:pt x="8592025" y="178990"/>
                </a:cubicBezTo>
                <a:cubicBezTo>
                  <a:pt x="8586801" y="185334"/>
                  <a:pt x="8580830" y="189439"/>
                  <a:pt x="8581079" y="193170"/>
                </a:cubicBezTo>
                <a:close/>
                <a:moveTo>
                  <a:pt x="8505328" y="183593"/>
                </a:moveTo>
                <a:cubicBezTo>
                  <a:pt x="8501099" y="183841"/>
                  <a:pt x="8497243" y="189812"/>
                  <a:pt x="8493138" y="193170"/>
                </a:cubicBezTo>
                <a:cubicBezTo>
                  <a:pt x="8496745" y="197151"/>
                  <a:pt x="8499855" y="203743"/>
                  <a:pt x="8504084" y="204489"/>
                </a:cubicBezTo>
                <a:cubicBezTo>
                  <a:pt x="8507691" y="205111"/>
                  <a:pt x="8512542" y="199265"/>
                  <a:pt x="8519508" y="194539"/>
                </a:cubicBezTo>
                <a:cubicBezTo>
                  <a:pt x="8513164" y="189314"/>
                  <a:pt x="8509060" y="183344"/>
                  <a:pt x="8505328" y="183593"/>
                </a:cubicBezTo>
                <a:close/>
                <a:moveTo>
                  <a:pt x="8415771" y="183593"/>
                </a:moveTo>
                <a:cubicBezTo>
                  <a:pt x="8411541" y="183841"/>
                  <a:pt x="8407685" y="189688"/>
                  <a:pt x="8403581" y="193170"/>
                </a:cubicBezTo>
                <a:cubicBezTo>
                  <a:pt x="8407188" y="197151"/>
                  <a:pt x="8410298" y="203743"/>
                  <a:pt x="8414402" y="204489"/>
                </a:cubicBezTo>
                <a:cubicBezTo>
                  <a:pt x="8418010" y="205111"/>
                  <a:pt x="8422860" y="199390"/>
                  <a:pt x="8429826" y="194539"/>
                </a:cubicBezTo>
                <a:cubicBezTo>
                  <a:pt x="8423607" y="189439"/>
                  <a:pt x="8419502" y="183344"/>
                  <a:pt x="8415646" y="183468"/>
                </a:cubicBezTo>
                <a:close/>
                <a:moveTo>
                  <a:pt x="8314770" y="193046"/>
                </a:moveTo>
                <a:cubicBezTo>
                  <a:pt x="8314894" y="197275"/>
                  <a:pt x="8321113" y="201131"/>
                  <a:pt x="8324721" y="205236"/>
                </a:cubicBezTo>
                <a:cubicBezTo>
                  <a:pt x="8328577" y="201629"/>
                  <a:pt x="8334921" y="198519"/>
                  <a:pt x="8335667" y="194414"/>
                </a:cubicBezTo>
                <a:cubicBezTo>
                  <a:pt x="8336413" y="190683"/>
                  <a:pt x="8330940" y="185832"/>
                  <a:pt x="8326586" y="178866"/>
                </a:cubicBezTo>
                <a:cubicBezTo>
                  <a:pt x="8320990" y="185210"/>
                  <a:pt x="8314521" y="189190"/>
                  <a:pt x="8314646" y="193046"/>
                </a:cubicBezTo>
                <a:close/>
                <a:moveTo>
                  <a:pt x="8235288" y="183593"/>
                </a:moveTo>
                <a:cubicBezTo>
                  <a:pt x="8231183" y="184339"/>
                  <a:pt x="8228073" y="190683"/>
                  <a:pt x="8224591" y="194663"/>
                </a:cubicBezTo>
                <a:cubicBezTo>
                  <a:pt x="8228695" y="198270"/>
                  <a:pt x="8232551" y="204365"/>
                  <a:pt x="8236780" y="204614"/>
                </a:cubicBezTo>
                <a:cubicBezTo>
                  <a:pt x="8240512" y="204738"/>
                  <a:pt x="8244617" y="198270"/>
                  <a:pt x="8250836" y="192673"/>
                </a:cubicBezTo>
                <a:cubicBezTo>
                  <a:pt x="8243870" y="188319"/>
                  <a:pt x="8239019" y="182971"/>
                  <a:pt x="8235288" y="183717"/>
                </a:cubicBezTo>
                <a:close/>
                <a:moveTo>
                  <a:pt x="8148964" y="183593"/>
                </a:moveTo>
                <a:cubicBezTo>
                  <a:pt x="8145109" y="183966"/>
                  <a:pt x="8139014" y="190931"/>
                  <a:pt x="8139387" y="194414"/>
                </a:cubicBezTo>
                <a:cubicBezTo>
                  <a:pt x="8139760" y="198395"/>
                  <a:pt x="8146352" y="204489"/>
                  <a:pt x="8150208" y="204489"/>
                </a:cubicBezTo>
                <a:cubicBezTo>
                  <a:pt x="8154313" y="204489"/>
                  <a:pt x="8158293" y="198395"/>
                  <a:pt x="8164637" y="192922"/>
                </a:cubicBezTo>
                <a:cubicBezTo>
                  <a:pt x="8157672" y="188444"/>
                  <a:pt x="8152945" y="183095"/>
                  <a:pt x="8148840" y="183593"/>
                </a:cubicBezTo>
                <a:close/>
                <a:moveTo>
                  <a:pt x="8049704" y="194539"/>
                </a:moveTo>
                <a:cubicBezTo>
                  <a:pt x="8050451" y="198643"/>
                  <a:pt x="8056795" y="201753"/>
                  <a:pt x="8060775" y="205360"/>
                </a:cubicBezTo>
                <a:cubicBezTo>
                  <a:pt x="8064383" y="201255"/>
                  <a:pt x="8070477" y="197400"/>
                  <a:pt x="8070726" y="193170"/>
                </a:cubicBezTo>
                <a:cubicBezTo>
                  <a:pt x="8070850" y="189439"/>
                  <a:pt x="8064383" y="185334"/>
                  <a:pt x="8058785" y="179115"/>
                </a:cubicBezTo>
                <a:cubicBezTo>
                  <a:pt x="8054431" y="186080"/>
                  <a:pt x="8049083" y="190931"/>
                  <a:pt x="8049829" y="194663"/>
                </a:cubicBezTo>
                <a:close/>
                <a:moveTo>
                  <a:pt x="7969725" y="183593"/>
                </a:moveTo>
                <a:cubicBezTo>
                  <a:pt x="7965869" y="183966"/>
                  <a:pt x="7959774" y="190931"/>
                  <a:pt x="7960148" y="194414"/>
                </a:cubicBezTo>
                <a:cubicBezTo>
                  <a:pt x="7960645" y="198395"/>
                  <a:pt x="7967113" y="204489"/>
                  <a:pt x="7970969" y="204489"/>
                </a:cubicBezTo>
                <a:cubicBezTo>
                  <a:pt x="7975073" y="204489"/>
                  <a:pt x="7979054" y="198270"/>
                  <a:pt x="7985397" y="192922"/>
                </a:cubicBezTo>
                <a:cubicBezTo>
                  <a:pt x="7978432" y="188444"/>
                  <a:pt x="7973705" y="183095"/>
                  <a:pt x="7969601" y="183593"/>
                </a:cubicBezTo>
                <a:close/>
                <a:moveTo>
                  <a:pt x="7872829" y="193046"/>
                </a:moveTo>
                <a:cubicBezTo>
                  <a:pt x="7872953" y="197275"/>
                  <a:pt x="7879173" y="201131"/>
                  <a:pt x="7882780" y="205236"/>
                </a:cubicBezTo>
                <a:cubicBezTo>
                  <a:pt x="7886636" y="201629"/>
                  <a:pt x="7892979" y="198519"/>
                  <a:pt x="7893726" y="194414"/>
                </a:cubicBezTo>
                <a:cubicBezTo>
                  <a:pt x="7894472" y="190683"/>
                  <a:pt x="7888999" y="185832"/>
                  <a:pt x="7884646" y="178866"/>
                </a:cubicBezTo>
                <a:cubicBezTo>
                  <a:pt x="7879048" y="185210"/>
                  <a:pt x="7872580" y="189190"/>
                  <a:pt x="7872704" y="193046"/>
                </a:cubicBezTo>
                <a:close/>
                <a:moveTo>
                  <a:pt x="7793347" y="183593"/>
                </a:moveTo>
                <a:cubicBezTo>
                  <a:pt x="7789242" y="184339"/>
                  <a:pt x="7786133" y="190683"/>
                  <a:pt x="7782650" y="194663"/>
                </a:cubicBezTo>
                <a:cubicBezTo>
                  <a:pt x="7786755" y="198270"/>
                  <a:pt x="7790610" y="204365"/>
                  <a:pt x="7794839" y="204614"/>
                </a:cubicBezTo>
                <a:cubicBezTo>
                  <a:pt x="7798571" y="204738"/>
                  <a:pt x="7802675" y="198270"/>
                  <a:pt x="7808895" y="192673"/>
                </a:cubicBezTo>
                <a:cubicBezTo>
                  <a:pt x="7801929" y="188319"/>
                  <a:pt x="7797078" y="182971"/>
                  <a:pt x="7793347" y="183717"/>
                </a:cubicBezTo>
                <a:close/>
                <a:moveTo>
                  <a:pt x="7693714" y="194414"/>
                </a:moveTo>
                <a:cubicBezTo>
                  <a:pt x="7694460" y="198519"/>
                  <a:pt x="7701053" y="201753"/>
                  <a:pt x="7705033" y="205360"/>
                </a:cubicBezTo>
                <a:cubicBezTo>
                  <a:pt x="7708516" y="201255"/>
                  <a:pt x="7714362" y="197400"/>
                  <a:pt x="7714611" y="193170"/>
                </a:cubicBezTo>
                <a:cubicBezTo>
                  <a:pt x="7714859" y="189439"/>
                  <a:pt x="7708765" y="185334"/>
                  <a:pt x="7703665" y="178990"/>
                </a:cubicBezTo>
                <a:cubicBezTo>
                  <a:pt x="7698939" y="185956"/>
                  <a:pt x="7693092" y="190683"/>
                  <a:pt x="7693714" y="194414"/>
                </a:cubicBezTo>
                <a:close/>
                <a:moveTo>
                  <a:pt x="7617466" y="183593"/>
                </a:moveTo>
                <a:cubicBezTo>
                  <a:pt x="7613610" y="183966"/>
                  <a:pt x="7607515" y="190931"/>
                  <a:pt x="7607888" y="194414"/>
                </a:cubicBezTo>
                <a:cubicBezTo>
                  <a:pt x="7608261" y="198395"/>
                  <a:pt x="7614854" y="204489"/>
                  <a:pt x="7618710" y="204489"/>
                </a:cubicBezTo>
                <a:cubicBezTo>
                  <a:pt x="7622815" y="204489"/>
                  <a:pt x="7626794" y="198395"/>
                  <a:pt x="7633138" y="192922"/>
                </a:cubicBezTo>
                <a:cubicBezTo>
                  <a:pt x="7626173" y="188444"/>
                  <a:pt x="7621446" y="183095"/>
                  <a:pt x="7617342" y="183593"/>
                </a:cubicBezTo>
                <a:close/>
                <a:moveTo>
                  <a:pt x="7518206" y="193170"/>
                </a:moveTo>
                <a:cubicBezTo>
                  <a:pt x="7518455" y="197400"/>
                  <a:pt x="7524301" y="201380"/>
                  <a:pt x="7527784" y="205360"/>
                </a:cubicBezTo>
                <a:cubicBezTo>
                  <a:pt x="7531765" y="201753"/>
                  <a:pt x="7538357" y="198643"/>
                  <a:pt x="7539103" y="194539"/>
                </a:cubicBezTo>
                <a:cubicBezTo>
                  <a:pt x="7539725" y="190931"/>
                  <a:pt x="7534004" y="186080"/>
                  <a:pt x="7529152" y="178990"/>
                </a:cubicBezTo>
                <a:cubicBezTo>
                  <a:pt x="7523928" y="185334"/>
                  <a:pt x="7517957" y="189439"/>
                  <a:pt x="7518082" y="193170"/>
                </a:cubicBezTo>
                <a:close/>
                <a:moveTo>
                  <a:pt x="7439719" y="183717"/>
                </a:moveTo>
                <a:cubicBezTo>
                  <a:pt x="7435739" y="183717"/>
                  <a:pt x="7428773" y="189812"/>
                  <a:pt x="7428773" y="193170"/>
                </a:cubicBezTo>
                <a:cubicBezTo>
                  <a:pt x="7428773" y="197275"/>
                  <a:pt x="7434495" y="204116"/>
                  <a:pt x="7438351" y="204614"/>
                </a:cubicBezTo>
                <a:cubicBezTo>
                  <a:pt x="7442332" y="205111"/>
                  <a:pt x="7447183" y="199390"/>
                  <a:pt x="7454148" y="194663"/>
                </a:cubicBezTo>
                <a:cubicBezTo>
                  <a:pt x="7447805" y="189563"/>
                  <a:pt x="7443824" y="183717"/>
                  <a:pt x="7439719" y="183717"/>
                </a:cubicBezTo>
                <a:close/>
                <a:moveTo>
                  <a:pt x="7359989" y="194663"/>
                </a:moveTo>
                <a:cubicBezTo>
                  <a:pt x="7359989" y="190807"/>
                  <a:pt x="7354018" y="184215"/>
                  <a:pt x="7350037" y="183717"/>
                </a:cubicBezTo>
                <a:cubicBezTo>
                  <a:pt x="7346555" y="183344"/>
                  <a:pt x="7339589" y="189439"/>
                  <a:pt x="7339092" y="193170"/>
                </a:cubicBezTo>
                <a:cubicBezTo>
                  <a:pt x="7338594" y="197275"/>
                  <a:pt x="7343942" y="202002"/>
                  <a:pt x="7348296" y="208967"/>
                </a:cubicBezTo>
                <a:cubicBezTo>
                  <a:pt x="7353645" y="202748"/>
                  <a:pt x="7359864" y="198768"/>
                  <a:pt x="7359989" y="194539"/>
                </a:cubicBezTo>
                <a:close/>
                <a:moveTo>
                  <a:pt x="7263341" y="183593"/>
                </a:moveTo>
                <a:cubicBezTo>
                  <a:pt x="7259112" y="183841"/>
                  <a:pt x="7255256" y="189688"/>
                  <a:pt x="7251151" y="193170"/>
                </a:cubicBezTo>
                <a:cubicBezTo>
                  <a:pt x="7254758" y="197151"/>
                  <a:pt x="7257868" y="203743"/>
                  <a:pt x="7261973" y="204489"/>
                </a:cubicBezTo>
                <a:cubicBezTo>
                  <a:pt x="7265580" y="205111"/>
                  <a:pt x="7270431" y="199390"/>
                  <a:pt x="7277397" y="194539"/>
                </a:cubicBezTo>
                <a:cubicBezTo>
                  <a:pt x="7271177" y="189439"/>
                  <a:pt x="7267072" y="183344"/>
                  <a:pt x="7263216" y="183468"/>
                </a:cubicBezTo>
                <a:close/>
                <a:moveTo>
                  <a:pt x="7172166" y="204489"/>
                </a:moveTo>
                <a:cubicBezTo>
                  <a:pt x="7176022" y="204489"/>
                  <a:pt x="7182615" y="198519"/>
                  <a:pt x="7183112" y="194539"/>
                </a:cubicBezTo>
                <a:cubicBezTo>
                  <a:pt x="7183486" y="191056"/>
                  <a:pt x="7177515" y="183966"/>
                  <a:pt x="7173659" y="183593"/>
                </a:cubicBezTo>
                <a:cubicBezTo>
                  <a:pt x="7169555" y="183095"/>
                  <a:pt x="7164828" y="188444"/>
                  <a:pt x="7157862" y="192797"/>
                </a:cubicBezTo>
                <a:cubicBezTo>
                  <a:pt x="7164082" y="198270"/>
                  <a:pt x="7168062" y="204489"/>
                  <a:pt x="7172166" y="204489"/>
                </a:cubicBezTo>
                <a:close/>
                <a:moveTo>
                  <a:pt x="7072783" y="193046"/>
                </a:moveTo>
                <a:cubicBezTo>
                  <a:pt x="7072907" y="197275"/>
                  <a:pt x="7079126" y="201131"/>
                  <a:pt x="7082733" y="205236"/>
                </a:cubicBezTo>
                <a:cubicBezTo>
                  <a:pt x="7086589" y="201629"/>
                  <a:pt x="7092933" y="198519"/>
                  <a:pt x="7093679" y="194414"/>
                </a:cubicBezTo>
                <a:cubicBezTo>
                  <a:pt x="7094426" y="190683"/>
                  <a:pt x="7088953" y="185832"/>
                  <a:pt x="7084599" y="178866"/>
                </a:cubicBezTo>
                <a:cubicBezTo>
                  <a:pt x="7079002" y="185210"/>
                  <a:pt x="7072534" y="189190"/>
                  <a:pt x="7072658" y="193046"/>
                </a:cubicBezTo>
                <a:close/>
                <a:moveTo>
                  <a:pt x="7007729" y="194539"/>
                </a:moveTo>
                <a:cubicBezTo>
                  <a:pt x="7007729" y="190683"/>
                  <a:pt x="7001758" y="184090"/>
                  <a:pt x="6997779" y="183593"/>
                </a:cubicBezTo>
                <a:cubicBezTo>
                  <a:pt x="6994296" y="183220"/>
                  <a:pt x="6987330" y="189314"/>
                  <a:pt x="6986833" y="193046"/>
                </a:cubicBezTo>
                <a:cubicBezTo>
                  <a:pt x="6986335" y="197151"/>
                  <a:pt x="6991683" y="201877"/>
                  <a:pt x="6996037" y="208843"/>
                </a:cubicBezTo>
                <a:cubicBezTo>
                  <a:pt x="7001386" y="202624"/>
                  <a:pt x="7007605" y="198643"/>
                  <a:pt x="7007729" y="194414"/>
                </a:cubicBezTo>
                <a:close/>
                <a:moveTo>
                  <a:pt x="6918296" y="193170"/>
                </a:moveTo>
                <a:cubicBezTo>
                  <a:pt x="6917798" y="189314"/>
                  <a:pt x="6910957" y="183593"/>
                  <a:pt x="6906853" y="183593"/>
                </a:cubicBezTo>
                <a:cubicBezTo>
                  <a:pt x="6903494" y="183593"/>
                  <a:pt x="6897400" y="190558"/>
                  <a:pt x="6897400" y="194539"/>
                </a:cubicBezTo>
                <a:cubicBezTo>
                  <a:pt x="6897400" y="198643"/>
                  <a:pt x="6903245" y="202624"/>
                  <a:pt x="6908346" y="208967"/>
                </a:cubicBezTo>
                <a:cubicBezTo>
                  <a:pt x="6913072" y="202002"/>
                  <a:pt x="6918794" y="197151"/>
                  <a:pt x="6918296" y="193170"/>
                </a:cubicBezTo>
                <a:close/>
                <a:moveTo>
                  <a:pt x="6817420" y="183468"/>
                </a:moveTo>
                <a:cubicBezTo>
                  <a:pt x="6813564" y="183966"/>
                  <a:pt x="6807469" y="190931"/>
                  <a:pt x="6807842" y="194290"/>
                </a:cubicBezTo>
                <a:cubicBezTo>
                  <a:pt x="6808339" y="198270"/>
                  <a:pt x="6814808" y="204365"/>
                  <a:pt x="6818664" y="204365"/>
                </a:cubicBezTo>
                <a:cubicBezTo>
                  <a:pt x="6822768" y="204365"/>
                  <a:pt x="6826749" y="198146"/>
                  <a:pt x="6833092" y="192797"/>
                </a:cubicBezTo>
                <a:cubicBezTo>
                  <a:pt x="6826126" y="188319"/>
                  <a:pt x="6821400" y="182971"/>
                  <a:pt x="6817295" y="183468"/>
                </a:cubicBezTo>
                <a:close/>
                <a:moveTo>
                  <a:pt x="6741545" y="193170"/>
                </a:moveTo>
                <a:cubicBezTo>
                  <a:pt x="6741047" y="189314"/>
                  <a:pt x="6734206" y="183220"/>
                  <a:pt x="6730723" y="183593"/>
                </a:cubicBezTo>
                <a:cubicBezTo>
                  <a:pt x="6726743" y="184090"/>
                  <a:pt x="6720648" y="190558"/>
                  <a:pt x="6720648" y="194414"/>
                </a:cubicBezTo>
                <a:cubicBezTo>
                  <a:pt x="6720648" y="198519"/>
                  <a:pt x="6726867" y="202499"/>
                  <a:pt x="6732216" y="208843"/>
                </a:cubicBezTo>
                <a:cubicBezTo>
                  <a:pt x="6736693" y="201877"/>
                  <a:pt x="6742043" y="197151"/>
                  <a:pt x="6741545" y="193046"/>
                </a:cubicBezTo>
                <a:close/>
                <a:moveTo>
                  <a:pt x="6631090" y="193046"/>
                </a:moveTo>
                <a:cubicBezTo>
                  <a:pt x="6631215" y="197275"/>
                  <a:pt x="6637434" y="201131"/>
                  <a:pt x="6641041" y="205236"/>
                </a:cubicBezTo>
                <a:cubicBezTo>
                  <a:pt x="6644898" y="201629"/>
                  <a:pt x="6651241" y="198519"/>
                  <a:pt x="6651987" y="194414"/>
                </a:cubicBezTo>
                <a:cubicBezTo>
                  <a:pt x="6652733" y="190683"/>
                  <a:pt x="6647260" y="185832"/>
                  <a:pt x="6642907" y="178866"/>
                </a:cubicBezTo>
                <a:cubicBezTo>
                  <a:pt x="6637310" y="185210"/>
                  <a:pt x="6630842" y="189190"/>
                  <a:pt x="6630966" y="193046"/>
                </a:cubicBezTo>
                <a:close/>
                <a:moveTo>
                  <a:pt x="6541533" y="194414"/>
                </a:moveTo>
                <a:cubicBezTo>
                  <a:pt x="6542280" y="198519"/>
                  <a:pt x="6548872" y="201753"/>
                  <a:pt x="6552852" y="205360"/>
                </a:cubicBezTo>
                <a:cubicBezTo>
                  <a:pt x="6556335" y="201255"/>
                  <a:pt x="6562181" y="197400"/>
                  <a:pt x="6562430" y="193170"/>
                </a:cubicBezTo>
                <a:cubicBezTo>
                  <a:pt x="6562678" y="189439"/>
                  <a:pt x="6556584" y="185334"/>
                  <a:pt x="6551484" y="178990"/>
                </a:cubicBezTo>
                <a:cubicBezTo>
                  <a:pt x="6546757" y="185956"/>
                  <a:pt x="6540911" y="190683"/>
                  <a:pt x="6541533" y="194414"/>
                </a:cubicBezTo>
                <a:close/>
                <a:moveTo>
                  <a:pt x="6462051" y="183593"/>
                </a:moveTo>
                <a:cubicBezTo>
                  <a:pt x="6457946" y="184339"/>
                  <a:pt x="6454837" y="190683"/>
                  <a:pt x="6451353" y="194663"/>
                </a:cubicBezTo>
                <a:cubicBezTo>
                  <a:pt x="6455458" y="198270"/>
                  <a:pt x="6459314" y="204365"/>
                  <a:pt x="6463544" y="204614"/>
                </a:cubicBezTo>
                <a:cubicBezTo>
                  <a:pt x="6467275" y="204738"/>
                  <a:pt x="6471380" y="198270"/>
                  <a:pt x="6477599" y="192673"/>
                </a:cubicBezTo>
                <a:cubicBezTo>
                  <a:pt x="6470634" y="188319"/>
                  <a:pt x="6465783" y="182971"/>
                  <a:pt x="6462051" y="183717"/>
                </a:cubicBezTo>
                <a:close/>
                <a:moveTo>
                  <a:pt x="6375728" y="183593"/>
                </a:moveTo>
                <a:cubicBezTo>
                  <a:pt x="6371872" y="183966"/>
                  <a:pt x="6365777" y="190931"/>
                  <a:pt x="6366150" y="194414"/>
                </a:cubicBezTo>
                <a:cubicBezTo>
                  <a:pt x="6366523" y="198395"/>
                  <a:pt x="6373115" y="204489"/>
                  <a:pt x="6376971" y="204489"/>
                </a:cubicBezTo>
                <a:cubicBezTo>
                  <a:pt x="6381076" y="204489"/>
                  <a:pt x="6385057" y="198395"/>
                  <a:pt x="6391400" y="192922"/>
                </a:cubicBezTo>
                <a:cubicBezTo>
                  <a:pt x="6384435" y="188444"/>
                  <a:pt x="6379708" y="183095"/>
                  <a:pt x="6375603" y="183593"/>
                </a:cubicBezTo>
                <a:close/>
                <a:moveTo>
                  <a:pt x="6287414" y="183593"/>
                </a:moveTo>
                <a:cubicBezTo>
                  <a:pt x="6283433" y="183593"/>
                  <a:pt x="6276468" y="189688"/>
                  <a:pt x="6276468" y="193170"/>
                </a:cubicBezTo>
                <a:cubicBezTo>
                  <a:pt x="6276468" y="197275"/>
                  <a:pt x="6282190" y="204116"/>
                  <a:pt x="6286046" y="204614"/>
                </a:cubicBezTo>
                <a:cubicBezTo>
                  <a:pt x="6290026" y="205111"/>
                  <a:pt x="6294753" y="199390"/>
                  <a:pt x="6301843" y="194539"/>
                </a:cubicBezTo>
                <a:cubicBezTo>
                  <a:pt x="6295499" y="189439"/>
                  <a:pt x="6291394" y="183593"/>
                  <a:pt x="6287414" y="183593"/>
                </a:cubicBezTo>
                <a:close/>
                <a:moveTo>
                  <a:pt x="6196613" y="183593"/>
                </a:moveTo>
                <a:cubicBezTo>
                  <a:pt x="6192757" y="183966"/>
                  <a:pt x="6186662" y="190931"/>
                  <a:pt x="6187035" y="194414"/>
                </a:cubicBezTo>
                <a:cubicBezTo>
                  <a:pt x="6187408" y="198395"/>
                  <a:pt x="6194001" y="204489"/>
                  <a:pt x="6197857" y="204489"/>
                </a:cubicBezTo>
                <a:cubicBezTo>
                  <a:pt x="6201961" y="204489"/>
                  <a:pt x="6205941" y="198395"/>
                  <a:pt x="6212285" y="192922"/>
                </a:cubicBezTo>
                <a:cubicBezTo>
                  <a:pt x="6205320" y="188444"/>
                  <a:pt x="6200593" y="183095"/>
                  <a:pt x="6196488" y="183593"/>
                </a:cubicBezTo>
                <a:close/>
                <a:moveTo>
                  <a:pt x="6111160" y="183593"/>
                </a:moveTo>
                <a:cubicBezTo>
                  <a:pt x="6106931" y="183841"/>
                  <a:pt x="6102951" y="189688"/>
                  <a:pt x="6098846" y="193170"/>
                </a:cubicBezTo>
                <a:cubicBezTo>
                  <a:pt x="6102453" y="197275"/>
                  <a:pt x="6105438" y="203743"/>
                  <a:pt x="6109667" y="204614"/>
                </a:cubicBezTo>
                <a:cubicBezTo>
                  <a:pt x="6113274" y="205360"/>
                  <a:pt x="6118250" y="199514"/>
                  <a:pt x="6125216" y="194787"/>
                </a:cubicBezTo>
                <a:cubicBezTo>
                  <a:pt x="6118996" y="189563"/>
                  <a:pt x="6114891" y="183468"/>
                  <a:pt x="6111160" y="183717"/>
                </a:cubicBezTo>
                <a:close/>
                <a:moveTo>
                  <a:pt x="6010159" y="193170"/>
                </a:moveTo>
                <a:cubicBezTo>
                  <a:pt x="6010284" y="197400"/>
                  <a:pt x="6016503" y="201255"/>
                  <a:pt x="6020110" y="205360"/>
                </a:cubicBezTo>
                <a:cubicBezTo>
                  <a:pt x="6023966" y="201753"/>
                  <a:pt x="6030309" y="198643"/>
                  <a:pt x="6031056" y="194539"/>
                </a:cubicBezTo>
                <a:cubicBezTo>
                  <a:pt x="6031802" y="190807"/>
                  <a:pt x="6026329" y="185956"/>
                  <a:pt x="6021976" y="178990"/>
                </a:cubicBezTo>
                <a:cubicBezTo>
                  <a:pt x="6016378" y="185334"/>
                  <a:pt x="6009910" y="189314"/>
                  <a:pt x="6010035" y="193170"/>
                </a:cubicBezTo>
                <a:close/>
                <a:moveTo>
                  <a:pt x="5930677" y="183717"/>
                </a:moveTo>
                <a:cubicBezTo>
                  <a:pt x="5926573" y="184463"/>
                  <a:pt x="5923463" y="190807"/>
                  <a:pt x="5919980" y="194787"/>
                </a:cubicBezTo>
                <a:cubicBezTo>
                  <a:pt x="5924085" y="198395"/>
                  <a:pt x="5927941" y="204489"/>
                  <a:pt x="5932169" y="204738"/>
                </a:cubicBezTo>
                <a:cubicBezTo>
                  <a:pt x="5935901" y="204863"/>
                  <a:pt x="5940006" y="198395"/>
                  <a:pt x="5946225" y="192797"/>
                </a:cubicBezTo>
                <a:cubicBezTo>
                  <a:pt x="5939259" y="188444"/>
                  <a:pt x="5934408" y="183095"/>
                  <a:pt x="5930677" y="183841"/>
                </a:cubicBezTo>
                <a:close/>
                <a:moveTo>
                  <a:pt x="5845722" y="183717"/>
                </a:moveTo>
                <a:cubicBezTo>
                  <a:pt x="5841741" y="183717"/>
                  <a:pt x="5834652" y="189812"/>
                  <a:pt x="5834776" y="193170"/>
                </a:cubicBezTo>
                <a:cubicBezTo>
                  <a:pt x="5834776" y="197275"/>
                  <a:pt x="5840497" y="204116"/>
                  <a:pt x="5844354" y="204614"/>
                </a:cubicBezTo>
                <a:cubicBezTo>
                  <a:pt x="5848334" y="205111"/>
                  <a:pt x="5853185" y="199390"/>
                  <a:pt x="5860150" y="194663"/>
                </a:cubicBezTo>
                <a:cubicBezTo>
                  <a:pt x="5853931" y="189563"/>
                  <a:pt x="5849826" y="183717"/>
                  <a:pt x="5845722" y="183717"/>
                </a:cubicBezTo>
                <a:close/>
                <a:moveTo>
                  <a:pt x="5754796" y="183717"/>
                </a:moveTo>
                <a:cubicBezTo>
                  <a:pt x="5750940" y="184090"/>
                  <a:pt x="5744845" y="191056"/>
                  <a:pt x="5745219" y="194539"/>
                </a:cubicBezTo>
                <a:cubicBezTo>
                  <a:pt x="5745592" y="198519"/>
                  <a:pt x="5752184" y="204614"/>
                  <a:pt x="5756040" y="204614"/>
                </a:cubicBezTo>
                <a:cubicBezTo>
                  <a:pt x="5760145" y="204614"/>
                  <a:pt x="5764125" y="198519"/>
                  <a:pt x="5770469" y="193046"/>
                </a:cubicBezTo>
                <a:cubicBezTo>
                  <a:pt x="5763503" y="188568"/>
                  <a:pt x="5758777" y="183220"/>
                  <a:pt x="5754672" y="183717"/>
                </a:cubicBezTo>
                <a:close/>
                <a:moveTo>
                  <a:pt x="5676558" y="193419"/>
                </a:moveTo>
                <a:cubicBezTo>
                  <a:pt x="5676060" y="189563"/>
                  <a:pt x="5669219" y="183841"/>
                  <a:pt x="5665114" y="183841"/>
                </a:cubicBezTo>
                <a:cubicBezTo>
                  <a:pt x="5661756" y="183841"/>
                  <a:pt x="5655661" y="190807"/>
                  <a:pt x="5655661" y="194787"/>
                </a:cubicBezTo>
                <a:cubicBezTo>
                  <a:pt x="5655661" y="198892"/>
                  <a:pt x="5661507" y="202872"/>
                  <a:pt x="5666607" y="209216"/>
                </a:cubicBezTo>
                <a:cubicBezTo>
                  <a:pt x="5671334" y="202251"/>
                  <a:pt x="5677055" y="197524"/>
                  <a:pt x="5676558" y="193419"/>
                </a:cubicBezTo>
                <a:close/>
                <a:moveTo>
                  <a:pt x="5587000" y="193419"/>
                </a:moveTo>
                <a:cubicBezTo>
                  <a:pt x="5586503" y="189563"/>
                  <a:pt x="5579662" y="183841"/>
                  <a:pt x="5575557" y="183841"/>
                </a:cubicBezTo>
                <a:cubicBezTo>
                  <a:pt x="5572199" y="183841"/>
                  <a:pt x="5566103" y="190807"/>
                  <a:pt x="5566103" y="194787"/>
                </a:cubicBezTo>
                <a:cubicBezTo>
                  <a:pt x="5566103" y="198892"/>
                  <a:pt x="5571950" y="202872"/>
                  <a:pt x="5577049" y="209216"/>
                </a:cubicBezTo>
                <a:cubicBezTo>
                  <a:pt x="5581776" y="202251"/>
                  <a:pt x="5587498" y="197400"/>
                  <a:pt x="5587000" y="193419"/>
                </a:cubicBezTo>
                <a:close/>
                <a:moveTo>
                  <a:pt x="5488860" y="183841"/>
                </a:moveTo>
                <a:cubicBezTo>
                  <a:pt x="5484756" y="184588"/>
                  <a:pt x="5481646" y="190931"/>
                  <a:pt x="5478039" y="194912"/>
                </a:cubicBezTo>
                <a:cubicBezTo>
                  <a:pt x="5482143" y="198519"/>
                  <a:pt x="5485999" y="204614"/>
                  <a:pt x="5490229" y="204863"/>
                </a:cubicBezTo>
                <a:cubicBezTo>
                  <a:pt x="5493960" y="204987"/>
                  <a:pt x="5498065" y="198519"/>
                  <a:pt x="5504284" y="192922"/>
                </a:cubicBezTo>
                <a:cubicBezTo>
                  <a:pt x="5497443" y="188692"/>
                  <a:pt x="5492592" y="183220"/>
                  <a:pt x="5488736" y="183966"/>
                </a:cubicBezTo>
                <a:close/>
                <a:moveTo>
                  <a:pt x="5410249" y="193419"/>
                </a:moveTo>
                <a:cubicBezTo>
                  <a:pt x="5409751" y="189563"/>
                  <a:pt x="5402786" y="183468"/>
                  <a:pt x="5399427" y="183841"/>
                </a:cubicBezTo>
                <a:cubicBezTo>
                  <a:pt x="5395447" y="184339"/>
                  <a:pt x="5389352" y="190807"/>
                  <a:pt x="5389352" y="194663"/>
                </a:cubicBezTo>
                <a:cubicBezTo>
                  <a:pt x="5389352" y="198768"/>
                  <a:pt x="5395571" y="202748"/>
                  <a:pt x="5400920" y="209092"/>
                </a:cubicBezTo>
                <a:cubicBezTo>
                  <a:pt x="5405273" y="202126"/>
                  <a:pt x="5410746" y="197400"/>
                  <a:pt x="5410249" y="193295"/>
                </a:cubicBezTo>
                <a:close/>
                <a:moveTo>
                  <a:pt x="5299795" y="194663"/>
                </a:moveTo>
                <a:cubicBezTo>
                  <a:pt x="5300541" y="198892"/>
                  <a:pt x="5307134" y="202002"/>
                  <a:pt x="5311114" y="205609"/>
                </a:cubicBezTo>
                <a:cubicBezTo>
                  <a:pt x="5314596" y="201504"/>
                  <a:pt x="5320443" y="197648"/>
                  <a:pt x="5320692" y="193419"/>
                </a:cubicBezTo>
                <a:cubicBezTo>
                  <a:pt x="5320940" y="189688"/>
                  <a:pt x="5314845" y="185583"/>
                  <a:pt x="5309746" y="179239"/>
                </a:cubicBezTo>
                <a:cubicBezTo>
                  <a:pt x="5305019" y="186205"/>
                  <a:pt x="5299173" y="191056"/>
                  <a:pt x="5299795" y="194663"/>
                </a:cubicBezTo>
                <a:close/>
                <a:moveTo>
                  <a:pt x="5213845" y="193295"/>
                </a:moveTo>
                <a:cubicBezTo>
                  <a:pt x="5214093" y="197524"/>
                  <a:pt x="5219939" y="201504"/>
                  <a:pt x="5223422" y="205485"/>
                </a:cubicBezTo>
                <a:cubicBezTo>
                  <a:pt x="5227403" y="201877"/>
                  <a:pt x="5233995" y="198768"/>
                  <a:pt x="5234741" y="194663"/>
                </a:cubicBezTo>
                <a:cubicBezTo>
                  <a:pt x="5235363" y="191056"/>
                  <a:pt x="5229641" y="186205"/>
                  <a:pt x="5224790" y="179115"/>
                </a:cubicBezTo>
                <a:cubicBezTo>
                  <a:pt x="5219566" y="185459"/>
                  <a:pt x="5213596" y="189563"/>
                  <a:pt x="5213845" y="193295"/>
                </a:cubicBezTo>
                <a:close/>
                <a:moveTo>
                  <a:pt x="5135358" y="183841"/>
                </a:moveTo>
                <a:cubicBezTo>
                  <a:pt x="5131377" y="183841"/>
                  <a:pt x="5124287" y="189936"/>
                  <a:pt x="5124412" y="193295"/>
                </a:cubicBezTo>
                <a:cubicBezTo>
                  <a:pt x="5124412" y="197400"/>
                  <a:pt x="5130133" y="204241"/>
                  <a:pt x="5133989" y="204738"/>
                </a:cubicBezTo>
                <a:cubicBezTo>
                  <a:pt x="5137970" y="205236"/>
                  <a:pt x="5142820" y="199514"/>
                  <a:pt x="5149786" y="194787"/>
                </a:cubicBezTo>
                <a:cubicBezTo>
                  <a:pt x="5143567" y="189688"/>
                  <a:pt x="5139462" y="183841"/>
                  <a:pt x="5135358" y="183841"/>
                </a:cubicBezTo>
                <a:close/>
                <a:moveTo>
                  <a:pt x="5055627" y="194787"/>
                </a:moveTo>
                <a:cubicBezTo>
                  <a:pt x="5055627" y="190931"/>
                  <a:pt x="5049656" y="184339"/>
                  <a:pt x="5045675" y="183841"/>
                </a:cubicBezTo>
                <a:cubicBezTo>
                  <a:pt x="5042193" y="183468"/>
                  <a:pt x="5035227" y="189563"/>
                  <a:pt x="5034729" y="193295"/>
                </a:cubicBezTo>
                <a:cubicBezTo>
                  <a:pt x="5034232" y="197400"/>
                  <a:pt x="5039581" y="202126"/>
                  <a:pt x="5043934" y="209092"/>
                </a:cubicBezTo>
                <a:cubicBezTo>
                  <a:pt x="5049407" y="202748"/>
                  <a:pt x="5055502" y="198768"/>
                  <a:pt x="5055627" y="194663"/>
                </a:cubicBezTo>
                <a:close/>
                <a:moveTo>
                  <a:pt x="4968432" y="193419"/>
                </a:moveTo>
                <a:cubicBezTo>
                  <a:pt x="4967935" y="189563"/>
                  <a:pt x="4961094" y="183468"/>
                  <a:pt x="4957611" y="183841"/>
                </a:cubicBezTo>
                <a:cubicBezTo>
                  <a:pt x="4953630" y="184339"/>
                  <a:pt x="4947536" y="190807"/>
                  <a:pt x="4947536" y="194663"/>
                </a:cubicBezTo>
                <a:cubicBezTo>
                  <a:pt x="4947536" y="198768"/>
                  <a:pt x="4953755" y="202748"/>
                  <a:pt x="4959103" y="209092"/>
                </a:cubicBezTo>
                <a:cubicBezTo>
                  <a:pt x="4963581" y="202126"/>
                  <a:pt x="4968930" y="197400"/>
                  <a:pt x="4968432" y="193295"/>
                </a:cubicBezTo>
                <a:close/>
                <a:moveTo>
                  <a:pt x="4857978" y="193295"/>
                </a:moveTo>
                <a:cubicBezTo>
                  <a:pt x="4858103" y="197524"/>
                  <a:pt x="4864322" y="201380"/>
                  <a:pt x="4867929" y="205485"/>
                </a:cubicBezTo>
                <a:cubicBezTo>
                  <a:pt x="4871785" y="201877"/>
                  <a:pt x="4878128" y="198768"/>
                  <a:pt x="4878875" y="194663"/>
                </a:cubicBezTo>
                <a:cubicBezTo>
                  <a:pt x="4879621" y="190931"/>
                  <a:pt x="4874148" y="186080"/>
                  <a:pt x="4869795" y="179115"/>
                </a:cubicBezTo>
                <a:cubicBezTo>
                  <a:pt x="4864197" y="185459"/>
                  <a:pt x="4857729" y="189439"/>
                  <a:pt x="4857854" y="193295"/>
                </a:cubicBezTo>
                <a:close/>
                <a:moveTo>
                  <a:pt x="4778496" y="183841"/>
                </a:moveTo>
                <a:cubicBezTo>
                  <a:pt x="4774391" y="184588"/>
                  <a:pt x="4771282" y="190931"/>
                  <a:pt x="4767674" y="194912"/>
                </a:cubicBezTo>
                <a:cubicBezTo>
                  <a:pt x="4771779" y="198519"/>
                  <a:pt x="4775635" y="204614"/>
                  <a:pt x="4779864" y="204863"/>
                </a:cubicBezTo>
                <a:cubicBezTo>
                  <a:pt x="4783596" y="204987"/>
                  <a:pt x="4787700" y="198519"/>
                  <a:pt x="4793920" y="192922"/>
                </a:cubicBezTo>
                <a:cubicBezTo>
                  <a:pt x="4787079" y="188692"/>
                  <a:pt x="4782227" y="183220"/>
                  <a:pt x="4778372" y="183966"/>
                </a:cubicBezTo>
                <a:close/>
                <a:moveTo>
                  <a:pt x="4703367" y="194787"/>
                </a:moveTo>
                <a:cubicBezTo>
                  <a:pt x="4703367" y="190931"/>
                  <a:pt x="4697397" y="184339"/>
                  <a:pt x="4693417" y="183841"/>
                </a:cubicBezTo>
                <a:cubicBezTo>
                  <a:pt x="4689933" y="183468"/>
                  <a:pt x="4682968" y="189563"/>
                  <a:pt x="4682471" y="193295"/>
                </a:cubicBezTo>
                <a:cubicBezTo>
                  <a:pt x="4681973" y="197400"/>
                  <a:pt x="4687321" y="202126"/>
                  <a:pt x="4691675" y="209092"/>
                </a:cubicBezTo>
                <a:cubicBezTo>
                  <a:pt x="4697148" y="202748"/>
                  <a:pt x="4703243" y="198768"/>
                  <a:pt x="4703367" y="194663"/>
                </a:cubicBezTo>
                <a:close/>
                <a:moveTo>
                  <a:pt x="4592913" y="193295"/>
                </a:moveTo>
                <a:cubicBezTo>
                  <a:pt x="4593162" y="197524"/>
                  <a:pt x="4599132" y="201504"/>
                  <a:pt x="4602491" y="205485"/>
                </a:cubicBezTo>
                <a:cubicBezTo>
                  <a:pt x="4606471" y="201877"/>
                  <a:pt x="4613063" y="198768"/>
                  <a:pt x="4613810" y="194539"/>
                </a:cubicBezTo>
                <a:cubicBezTo>
                  <a:pt x="4614432" y="190931"/>
                  <a:pt x="4608710" y="186080"/>
                  <a:pt x="4603859" y="179115"/>
                </a:cubicBezTo>
                <a:cubicBezTo>
                  <a:pt x="4598635" y="185459"/>
                  <a:pt x="4592664" y="189563"/>
                  <a:pt x="4592913" y="193295"/>
                </a:cubicBezTo>
                <a:close/>
                <a:moveTo>
                  <a:pt x="4513058" y="183717"/>
                </a:moveTo>
                <a:cubicBezTo>
                  <a:pt x="4509202" y="184090"/>
                  <a:pt x="4503107" y="191056"/>
                  <a:pt x="4503480" y="194539"/>
                </a:cubicBezTo>
                <a:cubicBezTo>
                  <a:pt x="4503978" y="198519"/>
                  <a:pt x="4510446" y="204614"/>
                  <a:pt x="4514301" y="204614"/>
                </a:cubicBezTo>
                <a:cubicBezTo>
                  <a:pt x="4518406" y="204614"/>
                  <a:pt x="4522387" y="198395"/>
                  <a:pt x="4528730" y="193046"/>
                </a:cubicBezTo>
                <a:cubicBezTo>
                  <a:pt x="4521765" y="188568"/>
                  <a:pt x="4517038" y="183220"/>
                  <a:pt x="4512933" y="183717"/>
                </a:cubicBezTo>
                <a:close/>
                <a:moveTo>
                  <a:pt x="2473761" y="204614"/>
                </a:moveTo>
                <a:cubicBezTo>
                  <a:pt x="2477617" y="204738"/>
                  <a:pt x="2484209" y="198643"/>
                  <a:pt x="2484707" y="194663"/>
                </a:cubicBezTo>
                <a:cubicBezTo>
                  <a:pt x="2485080" y="191180"/>
                  <a:pt x="2479109" y="184090"/>
                  <a:pt x="2475253" y="183717"/>
                </a:cubicBezTo>
                <a:cubicBezTo>
                  <a:pt x="2471149" y="183220"/>
                  <a:pt x="2466422" y="188568"/>
                  <a:pt x="2459456" y="192922"/>
                </a:cubicBezTo>
                <a:cubicBezTo>
                  <a:pt x="2465676" y="198270"/>
                  <a:pt x="2469656" y="204489"/>
                  <a:pt x="2473761" y="204614"/>
                </a:cubicBezTo>
                <a:close/>
                <a:moveTo>
                  <a:pt x="2395274" y="194787"/>
                </a:moveTo>
                <a:cubicBezTo>
                  <a:pt x="2395274" y="190807"/>
                  <a:pt x="2389179" y="183717"/>
                  <a:pt x="2385820" y="183841"/>
                </a:cubicBezTo>
                <a:cubicBezTo>
                  <a:pt x="2381715" y="183841"/>
                  <a:pt x="2374874" y="189563"/>
                  <a:pt x="2374377" y="193419"/>
                </a:cubicBezTo>
                <a:cubicBezTo>
                  <a:pt x="2373879" y="197400"/>
                  <a:pt x="2379601" y="202251"/>
                  <a:pt x="2384328" y="209216"/>
                </a:cubicBezTo>
                <a:cubicBezTo>
                  <a:pt x="2389427" y="202872"/>
                  <a:pt x="2395274" y="198892"/>
                  <a:pt x="2395274" y="194787"/>
                </a:cubicBezTo>
                <a:close/>
                <a:moveTo>
                  <a:pt x="2299497" y="183841"/>
                </a:moveTo>
                <a:cubicBezTo>
                  <a:pt x="2295517" y="183841"/>
                  <a:pt x="2288551" y="189936"/>
                  <a:pt x="2288551" y="193295"/>
                </a:cubicBezTo>
                <a:cubicBezTo>
                  <a:pt x="2288551" y="197400"/>
                  <a:pt x="2294273" y="204241"/>
                  <a:pt x="2298129" y="204738"/>
                </a:cubicBezTo>
                <a:cubicBezTo>
                  <a:pt x="2302109" y="205236"/>
                  <a:pt x="2306960" y="199514"/>
                  <a:pt x="2313926" y="194787"/>
                </a:cubicBezTo>
                <a:cubicBezTo>
                  <a:pt x="2307582" y="189688"/>
                  <a:pt x="2303602" y="183841"/>
                  <a:pt x="2299497" y="183841"/>
                </a:cubicBezTo>
                <a:close/>
                <a:moveTo>
                  <a:pt x="2219890" y="193419"/>
                </a:moveTo>
                <a:cubicBezTo>
                  <a:pt x="2219393" y="189563"/>
                  <a:pt x="2212552" y="183841"/>
                  <a:pt x="2208447" y="183841"/>
                </a:cubicBezTo>
                <a:cubicBezTo>
                  <a:pt x="2205088" y="183841"/>
                  <a:pt x="2198994" y="190807"/>
                  <a:pt x="2198994" y="194787"/>
                </a:cubicBezTo>
                <a:cubicBezTo>
                  <a:pt x="2198994" y="198892"/>
                  <a:pt x="2204840" y="202872"/>
                  <a:pt x="2209939" y="209216"/>
                </a:cubicBezTo>
                <a:cubicBezTo>
                  <a:pt x="2214666" y="202251"/>
                  <a:pt x="2220388" y="197400"/>
                  <a:pt x="2219890" y="193419"/>
                </a:cubicBezTo>
                <a:close/>
                <a:moveTo>
                  <a:pt x="2120382" y="183841"/>
                </a:moveTo>
                <a:cubicBezTo>
                  <a:pt x="2116402" y="183841"/>
                  <a:pt x="2109312" y="189936"/>
                  <a:pt x="2109436" y="193295"/>
                </a:cubicBezTo>
                <a:cubicBezTo>
                  <a:pt x="2109436" y="197400"/>
                  <a:pt x="2115158" y="204241"/>
                  <a:pt x="2119014" y="204738"/>
                </a:cubicBezTo>
                <a:cubicBezTo>
                  <a:pt x="2122994" y="205236"/>
                  <a:pt x="2127845" y="199514"/>
                  <a:pt x="2134811" y="194787"/>
                </a:cubicBezTo>
                <a:cubicBezTo>
                  <a:pt x="2128592" y="189688"/>
                  <a:pt x="2124487" y="183841"/>
                  <a:pt x="2120382" y="183841"/>
                </a:cubicBezTo>
                <a:close/>
                <a:moveTo>
                  <a:pt x="2033561" y="183841"/>
                </a:moveTo>
                <a:cubicBezTo>
                  <a:pt x="2029332" y="184090"/>
                  <a:pt x="2025352" y="189936"/>
                  <a:pt x="2021371" y="193419"/>
                </a:cubicBezTo>
                <a:cubicBezTo>
                  <a:pt x="2024978" y="197400"/>
                  <a:pt x="2028088" y="203992"/>
                  <a:pt x="2032193" y="204738"/>
                </a:cubicBezTo>
                <a:cubicBezTo>
                  <a:pt x="2035800" y="205360"/>
                  <a:pt x="2040651" y="199638"/>
                  <a:pt x="2047617" y="194787"/>
                </a:cubicBezTo>
                <a:cubicBezTo>
                  <a:pt x="2041273" y="189563"/>
                  <a:pt x="2037168" y="183468"/>
                  <a:pt x="2033437" y="183717"/>
                </a:cubicBezTo>
                <a:close/>
                <a:moveTo>
                  <a:pt x="1932560" y="193419"/>
                </a:moveTo>
                <a:cubicBezTo>
                  <a:pt x="1932560" y="197524"/>
                  <a:pt x="1938904" y="201504"/>
                  <a:pt x="1942511" y="205609"/>
                </a:cubicBezTo>
                <a:cubicBezTo>
                  <a:pt x="1946367" y="202002"/>
                  <a:pt x="1952711" y="198892"/>
                  <a:pt x="1953457" y="194787"/>
                </a:cubicBezTo>
                <a:cubicBezTo>
                  <a:pt x="1954203" y="191056"/>
                  <a:pt x="1948730" y="186205"/>
                  <a:pt x="1944377" y="179239"/>
                </a:cubicBezTo>
                <a:cubicBezTo>
                  <a:pt x="1938779" y="185459"/>
                  <a:pt x="1932311" y="189563"/>
                  <a:pt x="1932436" y="193419"/>
                </a:cubicBezTo>
                <a:close/>
                <a:moveTo>
                  <a:pt x="1853202" y="183966"/>
                </a:moveTo>
                <a:cubicBezTo>
                  <a:pt x="1849098" y="184712"/>
                  <a:pt x="1845864" y="191056"/>
                  <a:pt x="1842381" y="194912"/>
                </a:cubicBezTo>
                <a:cubicBezTo>
                  <a:pt x="1846361" y="198519"/>
                  <a:pt x="1850217" y="204738"/>
                  <a:pt x="1854446" y="204863"/>
                </a:cubicBezTo>
                <a:cubicBezTo>
                  <a:pt x="1858178" y="204987"/>
                  <a:pt x="1862282" y="198643"/>
                  <a:pt x="1868626" y="193046"/>
                </a:cubicBezTo>
                <a:cubicBezTo>
                  <a:pt x="1861785" y="188692"/>
                  <a:pt x="1856934" y="183220"/>
                  <a:pt x="1853202" y="183966"/>
                </a:cubicBezTo>
                <a:close/>
                <a:moveTo>
                  <a:pt x="1764889" y="183966"/>
                </a:moveTo>
                <a:cubicBezTo>
                  <a:pt x="1760660" y="184215"/>
                  <a:pt x="1756804" y="190061"/>
                  <a:pt x="1752699" y="193543"/>
                </a:cubicBezTo>
                <a:cubicBezTo>
                  <a:pt x="1756306" y="197524"/>
                  <a:pt x="1759416" y="204116"/>
                  <a:pt x="1763521" y="204863"/>
                </a:cubicBezTo>
                <a:cubicBezTo>
                  <a:pt x="1767128" y="205485"/>
                  <a:pt x="1771979" y="199763"/>
                  <a:pt x="1778944" y="194912"/>
                </a:cubicBezTo>
                <a:cubicBezTo>
                  <a:pt x="1772725" y="189812"/>
                  <a:pt x="1768620" y="183717"/>
                  <a:pt x="1764764" y="183966"/>
                </a:cubicBezTo>
                <a:close/>
                <a:moveTo>
                  <a:pt x="1677197" y="183966"/>
                </a:moveTo>
                <a:cubicBezTo>
                  <a:pt x="1673341" y="184339"/>
                  <a:pt x="1667246" y="191305"/>
                  <a:pt x="1667620" y="194787"/>
                </a:cubicBezTo>
                <a:cubicBezTo>
                  <a:pt x="1668117" y="198768"/>
                  <a:pt x="1674585" y="204863"/>
                  <a:pt x="1678441" y="204863"/>
                </a:cubicBezTo>
                <a:cubicBezTo>
                  <a:pt x="1682546" y="204863"/>
                  <a:pt x="1686526" y="198643"/>
                  <a:pt x="1692870" y="193295"/>
                </a:cubicBezTo>
                <a:cubicBezTo>
                  <a:pt x="1685904" y="188817"/>
                  <a:pt x="1681178" y="183468"/>
                  <a:pt x="1677073" y="183966"/>
                </a:cubicBezTo>
                <a:close/>
                <a:moveTo>
                  <a:pt x="1578062" y="194912"/>
                </a:moveTo>
                <a:cubicBezTo>
                  <a:pt x="1578808" y="199016"/>
                  <a:pt x="1585152" y="202126"/>
                  <a:pt x="1589132" y="205733"/>
                </a:cubicBezTo>
                <a:cubicBezTo>
                  <a:pt x="1592740" y="201629"/>
                  <a:pt x="1598835" y="197773"/>
                  <a:pt x="1599083" y="193543"/>
                </a:cubicBezTo>
                <a:cubicBezTo>
                  <a:pt x="1599208" y="189812"/>
                  <a:pt x="1592740" y="185707"/>
                  <a:pt x="1587142" y="179488"/>
                </a:cubicBezTo>
                <a:cubicBezTo>
                  <a:pt x="1582913" y="186329"/>
                  <a:pt x="1577440" y="191180"/>
                  <a:pt x="1578187" y="195036"/>
                </a:cubicBezTo>
                <a:close/>
                <a:moveTo>
                  <a:pt x="1488505" y="193543"/>
                </a:moveTo>
                <a:cubicBezTo>
                  <a:pt x="1488753" y="197773"/>
                  <a:pt x="1494600" y="201753"/>
                  <a:pt x="1498082" y="205733"/>
                </a:cubicBezTo>
                <a:cubicBezTo>
                  <a:pt x="1502063" y="202126"/>
                  <a:pt x="1508655" y="199016"/>
                  <a:pt x="1509401" y="194912"/>
                </a:cubicBezTo>
                <a:cubicBezTo>
                  <a:pt x="1510023" y="191305"/>
                  <a:pt x="1504302" y="186454"/>
                  <a:pt x="1499451" y="179364"/>
                </a:cubicBezTo>
                <a:cubicBezTo>
                  <a:pt x="1494226" y="185707"/>
                  <a:pt x="1488256" y="189812"/>
                  <a:pt x="1488505" y="193543"/>
                </a:cubicBezTo>
                <a:close/>
                <a:moveTo>
                  <a:pt x="1411386" y="184090"/>
                </a:moveTo>
                <a:cubicBezTo>
                  <a:pt x="1407281" y="184837"/>
                  <a:pt x="1404171" y="191180"/>
                  <a:pt x="1400689" y="195161"/>
                </a:cubicBezTo>
                <a:cubicBezTo>
                  <a:pt x="1404793" y="198768"/>
                  <a:pt x="1408649" y="204863"/>
                  <a:pt x="1412878" y="205111"/>
                </a:cubicBezTo>
                <a:cubicBezTo>
                  <a:pt x="1416610" y="205236"/>
                  <a:pt x="1420715" y="198768"/>
                  <a:pt x="1426934" y="193170"/>
                </a:cubicBezTo>
                <a:cubicBezTo>
                  <a:pt x="1420093" y="188941"/>
                  <a:pt x="1415242" y="183468"/>
                  <a:pt x="1411386" y="184215"/>
                </a:cubicBezTo>
                <a:close/>
                <a:moveTo>
                  <a:pt x="1321953" y="184090"/>
                </a:moveTo>
                <a:cubicBezTo>
                  <a:pt x="1317848" y="184837"/>
                  <a:pt x="1314614" y="191180"/>
                  <a:pt x="1311131" y="195036"/>
                </a:cubicBezTo>
                <a:cubicBezTo>
                  <a:pt x="1315112" y="198643"/>
                  <a:pt x="1318968" y="204863"/>
                  <a:pt x="1323197" y="204987"/>
                </a:cubicBezTo>
                <a:cubicBezTo>
                  <a:pt x="1326928" y="205111"/>
                  <a:pt x="1331033" y="198768"/>
                  <a:pt x="1337377" y="193170"/>
                </a:cubicBezTo>
                <a:cubicBezTo>
                  <a:pt x="1330535" y="188817"/>
                  <a:pt x="1325684" y="183344"/>
                  <a:pt x="1321953" y="184090"/>
                </a:cubicBezTo>
                <a:close/>
                <a:moveTo>
                  <a:pt x="1222196" y="193543"/>
                </a:moveTo>
                <a:cubicBezTo>
                  <a:pt x="1222320" y="197773"/>
                  <a:pt x="1228539" y="201629"/>
                  <a:pt x="1232147" y="205733"/>
                </a:cubicBezTo>
                <a:cubicBezTo>
                  <a:pt x="1236002" y="202126"/>
                  <a:pt x="1242346" y="199016"/>
                  <a:pt x="1243217" y="194912"/>
                </a:cubicBezTo>
                <a:cubicBezTo>
                  <a:pt x="1243963" y="191180"/>
                  <a:pt x="1238490" y="186329"/>
                  <a:pt x="1234261" y="179364"/>
                </a:cubicBezTo>
                <a:cubicBezTo>
                  <a:pt x="1228664" y="185707"/>
                  <a:pt x="1222196" y="189688"/>
                  <a:pt x="1222320" y="193543"/>
                </a:cubicBezTo>
                <a:close/>
                <a:moveTo>
                  <a:pt x="1157267" y="193792"/>
                </a:moveTo>
                <a:cubicBezTo>
                  <a:pt x="1156769" y="189936"/>
                  <a:pt x="1149928" y="184215"/>
                  <a:pt x="1145823" y="184215"/>
                </a:cubicBezTo>
                <a:cubicBezTo>
                  <a:pt x="1142465" y="184215"/>
                  <a:pt x="1136370" y="191180"/>
                  <a:pt x="1136370" y="195161"/>
                </a:cubicBezTo>
                <a:cubicBezTo>
                  <a:pt x="1136370" y="199265"/>
                  <a:pt x="1142216" y="203370"/>
                  <a:pt x="1147191" y="209589"/>
                </a:cubicBezTo>
                <a:cubicBezTo>
                  <a:pt x="1151918" y="202624"/>
                  <a:pt x="1157764" y="197773"/>
                  <a:pt x="1157267" y="193792"/>
                </a:cubicBezTo>
                <a:close/>
                <a:moveTo>
                  <a:pt x="1057758" y="184090"/>
                </a:moveTo>
                <a:cubicBezTo>
                  <a:pt x="1053902" y="184090"/>
                  <a:pt x="1046812" y="190185"/>
                  <a:pt x="1046937" y="193543"/>
                </a:cubicBezTo>
                <a:cubicBezTo>
                  <a:pt x="1046937" y="197648"/>
                  <a:pt x="1052659" y="204489"/>
                  <a:pt x="1056515" y="204987"/>
                </a:cubicBezTo>
                <a:cubicBezTo>
                  <a:pt x="1060495" y="205485"/>
                  <a:pt x="1065222" y="199763"/>
                  <a:pt x="1072311" y="194912"/>
                </a:cubicBezTo>
                <a:cubicBezTo>
                  <a:pt x="1066092" y="189936"/>
                  <a:pt x="1061988" y="184090"/>
                  <a:pt x="1057758" y="184090"/>
                </a:cubicBezTo>
                <a:close/>
                <a:moveTo>
                  <a:pt x="968201" y="184090"/>
                </a:moveTo>
                <a:cubicBezTo>
                  <a:pt x="964345" y="184090"/>
                  <a:pt x="957255" y="190185"/>
                  <a:pt x="957379" y="193543"/>
                </a:cubicBezTo>
                <a:cubicBezTo>
                  <a:pt x="957379" y="197648"/>
                  <a:pt x="963101" y="204489"/>
                  <a:pt x="966957" y="204987"/>
                </a:cubicBezTo>
                <a:cubicBezTo>
                  <a:pt x="970937" y="205485"/>
                  <a:pt x="975664" y="199763"/>
                  <a:pt x="982754" y="194912"/>
                </a:cubicBezTo>
                <a:cubicBezTo>
                  <a:pt x="976535" y="189936"/>
                  <a:pt x="972430" y="184090"/>
                  <a:pt x="968201" y="184090"/>
                </a:cubicBezTo>
                <a:close/>
                <a:moveTo>
                  <a:pt x="877400" y="184090"/>
                </a:moveTo>
                <a:cubicBezTo>
                  <a:pt x="873544" y="184463"/>
                  <a:pt x="867449" y="191429"/>
                  <a:pt x="867822" y="194912"/>
                </a:cubicBezTo>
                <a:cubicBezTo>
                  <a:pt x="868320" y="198892"/>
                  <a:pt x="874788" y="204987"/>
                  <a:pt x="878644" y="204987"/>
                </a:cubicBezTo>
                <a:cubicBezTo>
                  <a:pt x="882748" y="204987"/>
                  <a:pt x="886729" y="198768"/>
                  <a:pt x="893072" y="193419"/>
                </a:cubicBezTo>
                <a:cubicBezTo>
                  <a:pt x="886107" y="188941"/>
                  <a:pt x="881380" y="183593"/>
                  <a:pt x="877275" y="184090"/>
                </a:cubicBezTo>
                <a:close/>
                <a:moveTo>
                  <a:pt x="790579" y="184090"/>
                </a:moveTo>
                <a:cubicBezTo>
                  <a:pt x="786474" y="184837"/>
                  <a:pt x="783364" y="191180"/>
                  <a:pt x="779757" y="195161"/>
                </a:cubicBezTo>
                <a:cubicBezTo>
                  <a:pt x="783862" y="198768"/>
                  <a:pt x="787718" y="204863"/>
                  <a:pt x="791947" y="205111"/>
                </a:cubicBezTo>
                <a:cubicBezTo>
                  <a:pt x="795679" y="205236"/>
                  <a:pt x="799783" y="198768"/>
                  <a:pt x="806003" y="193170"/>
                </a:cubicBezTo>
                <a:cubicBezTo>
                  <a:pt x="799161" y="188941"/>
                  <a:pt x="794310" y="183468"/>
                  <a:pt x="790454" y="184215"/>
                </a:cubicBezTo>
                <a:close/>
                <a:moveTo>
                  <a:pt x="4423873" y="184090"/>
                </a:moveTo>
                <a:cubicBezTo>
                  <a:pt x="4420142" y="184463"/>
                  <a:pt x="4413923" y="191429"/>
                  <a:pt x="4414296" y="194912"/>
                </a:cubicBezTo>
                <a:cubicBezTo>
                  <a:pt x="4414669" y="198892"/>
                  <a:pt x="4421261" y="204987"/>
                  <a:pt x="4425117" y="204987"/>
                </a:cubicBezTo>
                <a:cubicBezTo>
                  <a:pt x="4429222" y="204987"/>
                  <a:pt x="4433202" y="198892"/>
                  <a:pt x="4439546" y="193419"/>
                </a:cubicBezTo>
                <a:cubicBezTo>
                  <a:pt x="4432705" y="189066"/>
                  <a:pt x="4427978" y="183593"/>
                  <a:pt x="4423749" y="184090"/>
                </a:cubicBezTo>
                <a:close/>
                <a:moveTo>
                  <a:pt x="4326977" y="194912"/>
                </a:moveTo>
                <a:cubicBezTo>
                  <a:pt x="4327724" y="199141"/>
                  <a:pt x="4334316" y="202251"/>
                  <a:pt x="4338296" y="205858"/>
                </a:cubicBezTo>
                <a:cubicBezTo>
                  <a:pt x="4341779" y="201753"/>
                  <a:pt x="4347625" y="197897"/>
                  <a:pt x="4347874" y="193668"/>
                </a:cubicBezTo>
                <a:cubicBezTo>
                  <a:pt x="4348123" y="189936"/>
                  <a:pt x="4342028" y="185832"/>
                  <a:pt x="4336928" y="179488"/>
                </a:cubicBezTo>
                <a:cubicBezTo>
                  <a:pt x="4332202" y="186454"/>
                  <a:pt x="4326355" y="191305"/>
                  <a:pt x="4326977" y="194912"/>
                </a:cubicBezTo>
                <a:close/>
                <a:moveTo>
                  <a:pt x="4237420" y="194912"/>
                </a:moveTo>
                <a:cubicBezTo>
                  <a:pt x="4238166" y="199141"/>
                  <a:pt x="4244759" y="202251"/>
                  <a:pt x="4248739" y="205733"/>
                </a:cubicBezTo>
                <a:cubicBezTo>
                  <a:pt x="4252222" y="201629"/>
                  <a:pt x="4258068" y="197773"/>
                  <a:pt x="4258317" y="193419"/>
                </a:cubicBezTo>
                <a:cubicBezTo>
                  <a:pt x="4258565" y="189688"/>
                  <a:pt x="4252471" y="185583"/>
                  <a:pt x="4247246" y="179364"/>
                </a:cubicBezTo>
                <a:cubicBezTo>
                  <a:pt x="4242520" y="186329"/>
                  <a:pt x="4236674" y="191180"/>
                  <a:pt x="4237420" y="194912"/>
                </a:cubicBezTo>
                <a:close/>
                <a:moveTo>
                  <a:pt x="4168759" y="195036"/>
                </a:moveTo>
                <a:cubicBezTo>
                  <a:pt x="4168759" y="191056"/>
                  <a:pt x="4162664" y="183966"/>
                  <a:pt x="4159306" y="184090"/>
                </a:cubicBezTo>
                <a:cubicBezTo>
                  <a:pt x="4155201" y="184090"/>
                  <a:pt x="4148360" y="189812"/>
                  <a:pt x="4147862" y="193668"/>
                </a:cubicBezTo>
                <a:cubicBezTo>
                  <a:pt x="4147365" y="197648"/>
                  <a:pt x="4153087" y="202499"/>
                  <a:pt x="4157813" y="209465"/>
                </a:cubicBezTo>
                <a:cubicBezTo>
                  <a:pt x="4162913" y="203121"/>
                  <a:pt x="4168759" y="199141"/>
                  <a:pt x="4168759" y="195036"/>
                </a:cubicBezTo>
                <a:close/>
                <a:moveTo>
                  <a:pt x="70015" y="194912"/>
                </a:moveTo>
                <a:cubicBezTo>
                  <a:pt x="70761" y="199016"/>
                  <a:pt x="77353" y="202251"/>
                  <a:pt x="81334" y="205733"/>
                </a:cubicBezTo>
                <a:cubicBezTo>
                  <a:pt x="84817" y="201629"/>
                  <a:pt x="90663" y="197773"/>
                  <a:pt x="90911" y="193419"/>
                </a:cubicBezTo>
                <a:cubicBezTo>
                  <a:pt x="91160" y="189688"/>
                  <a:pt x="85065" y="185583"/>
                  <a:pt x="79841" y="179364"/>
                </a:cubicBezTo>
                <a:cubicBezTo>
                  <a:pt x="75115" y="186329"/>
                  <a:pt x="69268" y="191180"/>
                  <a:pt x="70015" y="194912"/>
                </a:cubicBezTo>
                <a:close/>
                <a:moveTo>
                  <a:pt x="180469" y="193668"/>
                </a:moveTo>
                <a:cubicBezTo>
                  <a:pt x="180096" y="189936"/>
                  <a:pt x="173006" y="183717"/>
                  <a:pt x="169647" y="184090"/>
                </a:cubicBezTo>
                <a:cubicBezTo>
                  <a:pt x="165667" y="184588"/>
                  <a:pt x="159572" y="191056"/>
                  <a:pt x="159572" y="194912"/>
                </a:cubicBezTo>
                <a:cubicBezTo>
                  <a:pt x="159572" y="199016"/>
                  <a:pt x="165791" y="202997"/>
                  <a:pt x="171140" y="209340"/>
                </a:cubicBezTo>
                <a:cubicBezTo>
                  <a:pt x="175493" y="202375"/>
                  <a:pt x="180842" y="197648"/>
                  <a:pt x="180469" y="193543"/>
                </a:cubicBezTo>
                <a:close/>
                <a:moveTo>
                  <a:pt x="249130" y="193543"/>
                </a:moveTo>
                <a:cubicBezTo>
                  <a:pt x="249130" y="197648"/>
                  <a:pt x="255473" y="201629"/>
                  <a:pt x="259080" y="205733"/>
                </a:cubicBezTo>
                <a:cubicBezTo>
                  <a:pt x="262936" y="202126"/>
                  <a:pt x="269280" y="199016"/>
                  <a:pt x="270151" y="194912"/>
                </a:cubicBezTo>
                <a:cubicBezTo>
                  <a:pt x="270897" y="191180"/>
                  <a:pt x="265424" y="186329"/>
                  <a:pt x="261195" y="179364"/>
                </a:cubicBezTo>
                <a:cubicBezTo>
                  <a:pt x="255598" y="185583"/>
                  <a:pt x="249130" y="189688"/>
                  <a:pt x="249254" y="193543"/>
                </a:cubicBezTo>
                <a:close/>
                <a:moveTo>
                  <a:pt x="336324" y="193543"/>
                </a:moveTo>
                <a:cubicBezTo>
                  <a:pt x="336572" y="197773"/>
                  <a:pt x="342419" y="201753"/>
                  <a:pt x="345901" y="205733"/>
                </a:cubicBezTo>
                <a:cubicBezTo>
                  <a:pt x="349882" y="202126"/>
                  <a:pt x="356474" y="199016"/>
                  <a:pt x="357220" y="194912"/>
                </a:cubicBezTo>
                <a:cubicBezTo>
                  <a:pt x="357842" y="191305"/>
                  <a:pt x="352121" y="186454"/>
                  <a:pt x="347270" y="179364"/>
                </a:cubicBezTo>
                <a:cubicBezTo>
                  <a:pt x="342045" y="185707"/>
                  <a:pt x="336075" y="189812"/>
                  <a:pt x="336324" y="193543"/>
                </a:cubicBezTo>
                <a:close/>
                <a:moveTo>
                  <a:pt x="435459" y="184090"/>
                </a:moveTo>
                <a:cubicBezTo>
                  <a:pt x="431727" y="184463"/>
                  <a:pt x="425508" y="191553"/>
                  <a:pt x="425881" y="194912"/>
                </a:cubicBezTo>
                <a:cubicBezTo>
                  <a:pt x="426379" y="198892"/>
                  <a:pt x="432847" y="204987"/>
                  <a:pt x="436703" y="204987"/>
                </a:cubicBezTo>
                <a:cubicBezTo>
                  <a:pt x="440807" y="204987"/>
                  <a:pt x="444788" y="198768"/>
                  <a:pt x="451131" y="193419"/>
                </a:cubicBezTo>
                <a:cubicBezTo>
                  <a:pt x="444166" y="189066"/>
                  <a:pt x="439439" y="183717"/>
                  <a:pt x="435334" y="184090"/>
                </a:cubicBezTo>
                <a:close/>
                <a:moveTo>
                  <a:pt x="515438" y="193543"/>
                </a:moveTo>
                <a:cubicBezTo>
                  <a:pt x="515687" y="197773"/>
                  <a:pt x="521533" y="201753"/>
                  <a:pt x="525016" y="205733"/>
                </a:cubicBezTo>
                <a:cubicBezTo>
                  <a:pt x="528996" y="202126"/>
                  <a:pt x="535589" y="199016"/>
                  <a:pt x="536335" y="194912"/>
                </a:cubicBezTo>
                <a:cubicBezTo>
                  <a:pt x="536957" y="191305"/>
                  <a:pt x="531235" y="186454"/>
                  <a:pt x="526384" y="179364"/>
                </a:cubicBezTo>
                <a:cubicBezTo>
                  <a:pt x="521160" y="185707"/>
                  <a:pt x="515190" y="189812"/>
                  <a:pt x="515438" y="193543"/>
                </a:cubicBezTo>
                <a:close/>
                <a:moveTo>
                  <a:pt x="622285" y="195036"/>
                </a:moveTo>
                <a:cubicBezTo>
                  <a:pt x="622285" y="191056"/>
                  <a:pt x="616191" y="183966"/>
                  <a:pt x="612832" y="184090"/>
                </a:cubicBezTo>
                <a:cubicBezTo>
                  <a:pt x="608727" y="184090"/>
                  <a:pt x="601886" y="189812"/>
                  <a:pt x="601389" y="193668"/>
                </a:cubicBezTo>
                <a:cubicBezTo>
                  <a:pt x="600891" y="197648"/>
                  <a:pt x="606613" y="202499"/>
                  <a:pt x="611340" y="209465"/>
                </a:cubicBezTo>
                <a:cubicBezTo>
                  <a:pt x="616439" y="203121"/>
                  <a:pt x="622285" y="199141"/>
                  <a:pt x="622285" y="195036"/>
                </a:cubicBezTo>
                <a:close/>
                <a:moveTo>
                  <a:pt x="702390" y="183966"/>
                </a:moveTo>
                <a:cubicBezTo>
                  <a:pt x="698161" y="184215"/>
                  <a:pt x="694180" y="190061"/>
                  <a:pt x="690200" y="193543"/>
                </a:cubicBezTo>
                <a:cubicBezTo>
                  <a:pt x="693807" y="197524"/>
                  <a:pt x="696917" y="204116"/>
                  <a:pt x="701021" y="204863"/>
                </a:cubicBezTo>
                <a:cubicBezTo>
                  <a:pt x="704629" y="205485"/>
                  <a:pt x="709480" y="199763"/>
                  <a:pt x="716445" y="194912"/>
                </a:cubicBezTo>
                <a:cubicBezTo>
                  <a:pt x="710102" y="189688"/>
                  <a:pt x="705997" y="183593"/>
                  <a:pt x="702265" y="183841"/>
                </a:cubicBezTo>
                <a:close/>
                <a:moveTo>
                  <a:pt x="3095" y="1546234"/>
                </a:moveTo>
                <a:cubicBezTo>
                  <a:pt x="12217" y="1532962"/>
                  <a:pt x="12217" y="1518123"/>
                  <a:pt x="3095" y="1501704"/>
                </a:cubicBezTo>
                <a:lnTo>
                  <a:pt x="3095" y="1546234"/>
                </a:lnTo>
                <a:close/>
                <a:moveTo>
                  <a:pt x="1852" y="1419361"/>
                </a:moveTo>
                <a:lnTo>
                  <a:pt x="1852" y="1457920"/>
                </a:lnTo>
                <a:cubicBezTo>
                  <a:pt x="18270" y="1433167"/>
                  <a:pt x="18270" y="1432670"/>
                  <a:pt x="1852" y="1419361"/>
                </a:cubicBezTo>
                <a:close/>
                <a:moveTo>
                  <a:pt x="4691550" y="95030"/>
                </a:moveTo>
                <a:cubicBezTo>
                  <a:pt x="4688939" y="94782"/>
                  <a:pt x="4683590" y="100876"/>
                  <a:pt x="4683590" y="104235"/>
                </a:cubicBezTo>
                <a:cubicBezTo>
                  <a:pt x="4683590" y="107593"/>
                  <a:pt x="4688814" y="114061"/>
                  <a:pt x="4691177" y="113813"/>
                </a:cubicBezTo>
                <a:cubicBezTo>
                  <a:pt x="4695655" y="113439"/>
                  <a:pt x="4699760" y="109086"/>
                  <a:pt x="4707223" y="104484"/>
                </a:cubicBezTo>
                <a:cubicBezTo>
                  <a:pt x="4700009" y="99757"/>
                  <a:pt x="4695904" y="95404"/>
                  <a:pt x="4691550" y="95030"/>
                </a:cubicBezTo>
                <a:close/>
                <a:moveTo>
                  <a:pt x="13377376" y="93289"/>
                </a:moveTo>
                <a:cubicBezTo>
                  <a:pt x="13374887" y="97642"/>
                  <a:pt x="13370783" y="101996"/>
                  <a:pt x="13370659" y="106349"/>
                </a:cubicBezTo>
                <a:cubicBezTo>
                  <a:pt x="13370659" y="108962"/>
                  <a:pt x="13378744" y="114559"/>
                  <a:pt x="13380112" y="113813"/>
                </a:cubicBezTo>
                <a:cubicBezTo>
                  <a:pt x="13384216" y="111325"/>
                  <a:pt x="13388569" y="106723"/>
                  <a:pt x="13389441" y="102245"/>
                </a:cubicBezTo>
                <a:cubicBezTo>
                  <a:pt x="13390187" y="98264"/>
                  <a:pt x="13386456" y="93538"/>
                  <a:pt x="13384714" y="89060"/>
                </a:cubicBezTo>
                <a:cubicBezTo>
                  <a:pt x="13382227" y="90428"/>
                  <a:pt x="13379739" y="91796"/>
                  <a:pt x="13377376" y="93289"/>
                </a:cubicBezTo>
                <a:close/>
                <a:moveTo>
                  <a:pt x="13287446" y="93289"/>
                </a:moveTo>
                <a:cubicBezTo>
                  <a:pt x="13285206" y="97767"/>
                  <a:pt x="13281226" y="102245"/>
                  <a:pt x="13281226" y="106598"/>
                </a:cubicBezTo>
                <a:cubicBezTo>
                  <a:pt x="13281226" y="109210"/>
                  <a:pt x="13289559" y="114559"/>
                  <a:pt x="13290803" y="113688"/>
                </a:cubicBezTo>
                <a:cubicBezTo>
                  <a:pt x="13294784" y="111076"/>
                  <a:pt x="13298888" y="106349"/>
                  <a:pt x="13299760" y="101872"/>
                </a:cubicBezTo>
                <a:cubicBezTo>
                  <a:pt x="13300505" y="97642"/>
                  <a:pt x="13297271" y="92667"/>
                  <a:pt x="13295779" y="87940"/>
                </a:cubicBezTo>
                <a:cubicBezTo>
                  <a:pt x="13292918" y="89682"/>
                  <a:pt x="13290182" y="91423"/>
                  <a:pt x="13287321" y="93165"/>
                </a:cubicBezTo>
                <a:close/>
                <a:moveTo>
                  <a:pt x="13201744" y="95155"/>
                </a:moveTo>
                <a:cubicBezTo>
                  <a:pt x="13199131" y="95155"/>
                  <a:pt x="13193783" y="103489"/>
                  <a:pt x="13194653" y="104732"/>
                </a:cubicBezTo>
                <a:cubicBezTo>
                  <a:pt x="13197266" y="108713"/>
                  <a:pt x="13201992" y="112693"/>
                  <a:pt x="13206471" y="113564"/>
                </a:cubicBezTo>
                <a:cubicBezTo>
                  <a:pt x="13208833" y="114061"/>
                  <a:pt x="13212316" y="107842"/>
                  <a:pt x="13217540" y="102618"/>
                </a:cubicBezTo>
                <a:cubicBezTo>
                  <a:pt x="13210699" y="99135"/>
                  <a:pt x="13206222" y="95155"/>
                  <a:pt x="13201744" y="95155"/>
                </a:cubicBezTo>
                <a:close/>
                <a:moveTo>
                  <a:pt x="13114922" y="94906"/>
                </a:moveTo>
                <a:cubicBezTo>
                  <a:pt x="13110693" y="96523"/>
                  <a:pt x="13107957" y="101747"/>
                  <a:pt x="13104598" y="105479"/>
                </a:cubicBezTo>
                <a:cubicBezTo>
                  <a:pt x="13107833" y="108340"/>
                  <a:pt x="13111689" y="114061"/>
                  <a:pt x="13114301" y="113564"/>
                </a:cubicBezTo>
                <a:cubicBezTo>
                  <a:pt x="13118654" y="112693"/>
                  <a:pt x="13122137" y="107842"/>
                  <a:pt x="13127983" y="103115"/>
                </a:cubicBezTo>
                <a:cubicBezTo>
                  <a:pt x="13121888" y="99011"/>
                  <a:pt x="13117161" y="93911"/>
                  <a:pt x="13114922" y="94906"/>
                </a:cubicBezTo>
                <a:close/>
                <a:moveTo>
                  <a:pt x="13025365" y="94906"/>
                </a:moveTo>
                <a:cubicBezTo>
                  <a:pt x="13021136" y="96523"/>
                  <a:pt x="13018400" y="101747"/>
                  <a:pt x="13015042" y="105479"/>
                </a:cubicBezTo>
                <a:cubicBezTo>
                  <a:pt x="13018276" y="108340"/>
                  <a:pt x="13022131" y="114061"/>
                  <a:pt x="13024742" y="113564"/>
                </a:cubicBezTo>
                <a:cubicBezTo>
                  <a:pt x="13029097" y="112693"/>
                  <a:pt x="13032579" y="107842"/>
                  <a:pt x="13038426" y="103115"/>
                </a:cubicBezTo>
                <a:cubicBezTo>
                  <a:pt x="13032331" y="99011"/>
                  <a:pt x="13027605" y="93911"/>
                  <a:pt x="13025365" y="94906"/>
                </a:cubicBezTo>
                <a:close/>
                <a:moveTo>
                  <a:pt x="12925981" y="103115"/>
                </a:moveTo>
                <a:cubicBezTo>
                  <a:pt x="12927474" y="107469"/>
                  <a:pt x="12932574" y="110579"/>
                  <a:pt x="12936057" y="114186"/>
                </a:cubicBezTo>
                <a:cubicBezTo>
                  <a:pt x="12939167" y="111076"/>
                  <a:pt x="12945013" y="107718"/>
                  <a:pt x="12944639" y="105106"/>
                </a:cubicBezTo>
                <a:cubicBezTo>
                  <a:pt x="12944141" y="100752"/>
                  <a:pt x="12939539" y="96896"/>
                  <a:pt x="12935186" y="90677"/>
                </a:cubicBezTo>
                <a:cubicBezTo>
                  <a:pt x="12930583" y="96523"/>
                  <a:pt x="12925111" y="101001"/>
                  <a:pt x="12925857" y="103115"/>
                </a:cubicBezTo>
                <a:close/>
                <a:moveTo>
                  <a:pt x="12847370" y="94906"/>
                </a:moveTo>
                <a:cubicBezTo>
                  <a:pt x="12844757" y="94657"/>
                  <a:pt x="12839410" y="100752"/>
                  <a:pt x="12839410" y="104111"/>
                </a:cubicBezTo>
                <a:cubicBezTo>
                  <a:pt x="12839410" y="107469"/>
                  <a:pt x="12844633" y="113937"/>
                  <a:pt x="12846997" y="113688"/>
                </a:cubicBezTo>
                <a:cubicBezTo>
                  <a:pt x="12851475" y="113315"/>
                  <a:pt x="12855579" y="108962"/>
                  <a:pt x="12863042" y="104359"/>
                </a:cubicBezTo>
                <a:cubicBezTo>
                  <a:pt x="12855828" y="99633"/>
                  <a:pt x="12851724" y="95279"/>
                  <a:pt x="12847370" y="94906"/>
                </a:cubicBezTo>
                <a:close/>
                <a:moveTo>
                  <a:pt x="12768509" y="102494"/>
                </a:moveTo>
                <a:cubicBezTo>
                  <a:pt x="12768758" y="100006"/>
                  <a:pt x="12762290" y="94906"/>
                  <a:pt x="12758931" y="94906"/>
                </a:cubicBezTo>
                <a:cubicBezTo>
                  <a:pt x="12755699" y="94906"/>
                  <a:pt x="12749602" y="100379"/>
                  <a:pt x="12749851" y="102991"/>
                </a:cubicBezTo>
                <a:cubicBezTo>
                  <a:pt x="12750225" y="107345"/>
                  <a:pt x="12754703" y="111449"/>
                  <a:pt x="12759305" y="118664"/>
                </a:cubicBezTo>
                <a:cubicBezTo>
                  <a:pt x="12763907" y="111200"/>
                  <a:pt x="12768137" y="107096"/>
                  <a:pt x="12768509" y="102618"/>
                </a:cubicBezTo>
                <a:close/>
                <a:moveTo>
                  <a:pt x="12669997" y="94906"/>
                </a:moveTo>
                <a:cubicBezTo>
                  <a:pt x="12665767" y="96523"/>
                  <a:pt x="12662036" y="101374"/>
                  <a:pt x="12660294" y="105728"/>
                </a:cubicBezTo>
                <a:cubicBezTo>
                  <a:pt x="12659672" y="107220"/>
                  <a:pt x="12666763" y="114186"/>
                  <a:pt x="12669250" y="113688"/>
                </a:cubicBezTo>
                <a:cubicBezTo>
                  <a:pt x="12673603" y="112693"/>
                  <a:pt x="12677211" y="107966"/>
                  <a:pt x="12683056" y="103240"/>
                </a:cubicBezTo>
                <a:cubicBezTo>
                  <a:pt x="12677086" y="99135"/>
                  <a:pt x="12672359" y="94035"/>
                  <a:pt x="12670121" y="94906"/>
                </a:cubicBezTo>
                <a:close/>
                <a:moveTo>
                  <a:pt x="12573723" y="103364"/>
                </a:moveTo>
                <a:cubicBezTo>
                  <a:pt x="12575340" y="107718"/>
                  <a:pt x="12580439" y="110703"/>
                  <a:pt x="12584046" y="114310"/>
                </a:cubicBezTo>
                <a:cubicBezTo>
                  <a:pt x="12587031" y="111200"/>
                  <a:pt x="12592877" y="107593"/>
                  <a:pt x="12592504" y="104981"/>
                </a:cubicBezTo>
                <a:cubicBezTo>
                  <a:pt x="12591883" y="100628"/>
                  <a:pt x="12587280" y="96896"/>
                  <a:pt x="12582803" y="90677"/>
                </a:cubicBezTo>
                <a:cubicBezTo>
                  <a:pt x="12578325" y="96647"/>
                  <a:pt x="12572976" y="101125"/>
                  <a:pt x="12573846" y="103364"/>
                </a:cubicBezTo>
                <a:close/>
                <a:moveTo>
                  <a:pt x="12492250" y="94906"/>
                </a:moveTo>
                <a:cubicBezTo>
                  <a:pt x="12489638" y="94657"/>
                  <a:pt x="12483419" y="102369"/>
                  <a:pt x="12484164" y="103613"/>
                </a:cubicBezTo>
                <a:cubicBezTo>
                  <a:pt x="12486404" y="107842"/>
                  <a:pt x="12490633" y="112196"/>
                  <a:pt x="12495110" y="113564"/>
                </a:cubicBezTo>
                <a:cubicBezTo>
                  <a:pt x="12497226" y="114310"/>
                  <a:pt x="12501454" y="108464"/>
                  <a:pt x="12507051" y="103737"/>
                </a:cubicBezTo>
                <a:cubicBezTo>
                  <a:pt x="12500709" y="99633"/>
                  <a:pt x="12496603" y="95279"/>
                  <a:pt x="12492250" y="94906"/>
                </a:cubicBezTo>
                <a:close/>
                <a:moveTo>
                  <a:pt x="12403439" y="94906"/>
                </a:moveTo>
                <a:cubicBezTo>
                  <a:pt x="12400827" y="94533"/>
                  <a:pt x="12397219" y="100255"/>
                  <a:pt x="12393985" y="103240"/>
                </a:cubicBezTo>
                <a:cubicBezTo>
                  <a:pt x="12397468" y="106847"/>
                  <a:pt x="12400453" y="111947"/>
                  <a:pt x="12404807" y="113688"/>
                </a:cubicBezTo>
                <a:cubicBezTo>
                  <a:pt x="12407046" y="114559"/>
                  <a:pt x="12411524" y="109210"/>
                  <a:pt x="12417619" y="104857"/>
                </a:cubicBezTo>
                <a:cubicBezTo>
                  <a:pt x="12411524" y="100379"/>
                  <a:pt x="12407792" y="95652"/>
                  <a:pt x="12403439" y="94906"/>
                </a:cubicBezTo>
                <a:close/>
                <a:moveTo>
                  <a:pt x="12326817" y="102494"/>
                </a:moveTo>
                <a:cubicBezTo>
                  <a:pt x="12327066" y="100006"/>
                  <a:pt x="12320598" y="94906"/>
                  <a:pt x="12317240" y="94906"/>
                </a:cubicBezTo>
                <a:cubicBezTo>
                  <a:pt x="12314006" y="94906"/>
                  <a:pt x="12307911" y="100379"/>
                  <a:pt x="12308159" y="102991"/>
                </a:cubicBezTo>
                <a:cubicBezTo>
                  <a:pt x="12308533" y="107345"/>
                  <a:pt x="12313010" y="111449"/>
                  <a:pt x="12317612" y="118664"/>
                </a:cubicBezTo>
                <a:cubicBezTo>
                  <a:pt x="12322215" y="111200"/>
                  <a:pt x="12326445" y="107096"/>
                  <a:pt x="12326817" y="102494"/>
                </a:cubicBezTo>
                <a:close/>
                <a:moveTo>
                  <a:pt x="12237260" y="102494"/>
                </a:moveTo>
                <a:cubicBezTo>
                  <a:pt x="12237509" y="100006"/>
                  <a:pt x="12231041" y="94906"/>
                  <a:pt x="12227682" y="94906"/>
                </a:cubicBezTo>
                <a:cubicBezTo>
                  <a:pt x="12224448" y="94906"/>
                  <a:pt x="12218353" y="100379"/>
                  <a:pt x="12218602" y="102991"/>
                </a:cubicBezTo>
                <a:cubicBezTo>
                  <a:pt x="12218975" y="107345"/>
                  <a:pt x="12223453" y="111449"/>
                  <a:pt x="12228056" y="118664"/>
                </a:cubicBezTo>
                <a:cubicBezTo>
                  <a:pt x="12232658" y="111200"/>
                  <a:pt x="12236886" y="107096"/>
                  <a:pt x="12237260" y="102494"/>
                </a:cubicBezTo>
                <a:close/>
                <a:moveTo>
                  <a:pt x="12140737" y="95155"/>
                </a:moveTo>
                <a:cubicBezTo>
                  <a:pt x="12136259" y="95901"/>
                  <a:pt x="12131408" y="99757"/>
                  <a:pt x="12128796" y="103613"/>
                </a:cubicBezTo>
                <a:cubicBezTo>
                  <a:pt x="12127926" y="104981"/>
                  <a:pt x="12133274" y="113439"/>
                  <a:pt x="12135761" y="113439"/>
                </a:cubicBezTo>
                <a:cubicBezTo>
                  <a:pt x="12140240" y="113439"/>
                  <a:pt x="12144717" y="109459"/>
                  <a:pt x="12151807" y="105852"/>
                </a:cubicBezTo>
                <a:cubicBezTo>
                  <a:pt x="12146583" y="100628"/>
                  <a:pt x="12143100" y="94657"/>
                  <a:pt x="12140737" y="95030"/>
                </a:cubicBezTo>
                <a:close/>
                <a:moveTo>
                  <a:pt x="12050060" y="95030"/>
                </a:moveTo>
                <a:cubicBezTo>
                  <a:pt x="12045706" y="96274"/>
                  <a:pt x="12041229" y="100628"/>
                  <a:pt x="12039239" y="104732"/>
                </a:cubicBezTo>
                <a:cubicBezTo>
                  <a:pt x="12038493" y="106349"/>
                  <a:pt x="12044712" y="114061"/>
                  <a:pt x="12047199" y="113688"/>
                </a:cubicBezTo>
                <a:cubicBezTo>
                  <a:pt x="12051677" y="113191"/>
                  <a:pt x="12055658" y="108713"/>
                  <a:pt x="12062001" y="104484"/>
                </a:cubicBezTo>
                <a:cubicBezTo>
                  <a:pt x="12056404" y="99881"/>
                  <a:pt x="12052299" y="94284"/>
                  <a:pt x="12049936" y="94906"/>
                </a:cubicBezTo>
                <a:close/>
                <a:moveTo>
                  <a:pt x="11962617" y="95030"/>
                </a:moveTo>
                <a:cubicBezTo>
                  <a:pt x="11958388" y="96647"/>
                  <a:pt x="11955651" y="101872"/>
                  <a:pt x="11952293" y="105603"/>
                </a:cubicBezTo>
                <a:cubicBezTo>
                  <a:pt x="11955527" y="108464"/>
                  <a:pt x="11959383" y="114186"/>
                  <a:pt x="11961995" y="113688"/>
                </a:cubicBezTo>
                <a:cubicBezTo>
                  <a:pt x="11966348" y="112817"/>
                  <a:pt x="11969832" y="107966"/>
                  <a:pt x="11975677" y="103240"/>
                </a:cubicBezTo>
                <a:cubicBezTo>
                  <a:pt x="11969583" y="99135"/>
                  <a:pt x="11964856" y="94035"/>
                  <a:pt x="11962617" y="95030"/>
                </a:cubicBezTo>
                <a:close/>
                <a:moveTo>
                  <a:pt x="11863233" y="104608"/>
                </a:moveTo>
                <a:cubicBezTo>
                  <a:pt x="11862736" y="107220"/>
                  <a:pt x="11868209" y="113191"/>
                  <a:pt x="11871442" y="113688"/>
                </a:cubicBezTo>
                <a:cubicBezTo>
                  <a:pt x="11874677" y="114061"/>
                  <a:pt x="11881394" y="109583"/>
                  <a:pt x="11881518" y="106971"/>
                </a:cubicBezTo>
                <a:cubicBezTo>
                  <a:pt x="11881767" y="102618"/>
                  <a:pt x="11877911" y="97891"/>
                  <a:pt x="11874304" y="90055"/>
                </a:cubicBezTo>
                <a:cubicBezTo>
                  <a:pt x="11868831" y="96772"/>
                  <a:pt x="11863980" y="100379"/>
                  <a:pt x="11863233" y="104732"/>
                </a:cubicBezTo>
                <a:close/>
                <a:moveTo>
                  <a:pt x="11784995" y="113813"/>
                </a:moveTo>
                <a:cubicBezTo>
                  <a:pt x="11787482" y="113937"/>
                  <a:pt x="11793204" y="105852"/>
                  <a:pt x="11792334" y="104235"/>
                </a:cubicBezTo>
                <a:cubicBezTo>
                  <a:pt x="11790095" y="100130"/>
                  <a:pt x="11785368" y="96150"/>
                  <a:pt x="11780890" y="95030"/>
                </a:cubicBezTo>
                <a:cubicBezTo>
                  <a:pt x="11778527" y="94533"/>
                  <a:pt x="11774671" y="100255"/>
                  <a:pt x="11769447" y="105230"/>
                </a:cubicBezTo>
                <a:cubicBezTo>
                  <a:pt x="11776164" y="109210"/>
                  <a:pt x="11780393" y="113439"/>
                  <a:pt x="11784871" y="113688"/>
                </a:cubicBezTo>
                <a:close/>
                <a:moveTo>
                  <a:pt x="11697427" y="95030"/>
                </a:moveTo>
                <a:cubicBezTo>
                  <a:pt x="11693199" y="96399"/>
                  <a:pt x="11688969" y="100876"/>
                  <a:pt x="11686980" y="105106"/>
                </a:cubicBezTo>
                <a:cubicBezTo>
                  <a:pt x="11686233" y="106598"/>
                  <a:pt x="11692825" y="114061"/>
                  <a:pt x="11695189" y="113688"/>
                </a:cubicBezTo>
                <a:cubicBezTo>
                  <a:pt x="11699666" y="113066"/>
                  <a:pt x="11703522" y="108464"/>
                  <a:pt x="11709742" y="104111"/>
                </a:cubicBezTo>
                <a:cubicBezTo>
                  <a:pt x="11704020" y="99633"/>
                  <a:pt x="11699666" y="94160"/>
                  <a:pt x="11697427" y="94906"/>
                </a:cubicBezTo>
                <a:close/>
                <a:moveTo>
                  <a:pt x="4604108" y="95030"/>
                </a:moveTo>
                <a:cubicBezTo>
                  <a:pt x="4599879" y="96523"/>
                  <a:pt x="4595898" y="101250"/>
                  <a:pt x="4594032" y="105479"/>
                </a:cubicBezTo>
                <a:cubicBezTo>
                  <a:pt x="4593411" y="106971"/>
                  <a:pt x="4600252" y="114186"/>
                  <a:pt x="4602615" y="113688"/>
                </a:cubicBezTo>
                <a:cubicBezTo>
                  <a:pt x="4607093" y="112817"/>
                  <a:pt x="4610700" y="108215"/>
                  <a:pt x="4616795" y="103737"/>
                </a:cubicBezTo>
                <a:cubicBezTo>
                  <a:pt x="4610825" y="99508"/>
                  <a:pt x="4606347" y="94160"/>
                  <a:pt x="4604108" y="95030"/>
                </a:cubicBezTo>
                <a:close/>
                <a:moveTo>
                  <a:pt x="11609612" y="95279"/>
                </a:moveTo>
                <a:cubicBezTo>
                  <a:pt x="11605134" y="95901"/>
                  <a:pt x="11600158" y="99508"/>
                  <a:pt x="11597422" y="103364"/>
                </a:cubicBezTo>
                <a:cubicBezTo>
                  <a:pt x="11596551" y="104608"/>
                  <a:pt x="11601527" y="113191"/>
                  <a:pt x="11604139" y="113439"/>
                </a:cubicBezTo>
                <a:cubicBezTo>
                  <a:pt x="11608617" y="113688"/>
                  <a:pt x="11613219" y="109832"/>
                  <a:pt x="11620309" y="106474"/>
                </a:cubicBezTo>
                <a:cubicBezTo>
                  <a:pt x="11615334" y="101001"/>
                  <a:pt x="11612099" y="95030"/>
                  <a:pt x="11609612" y="95279"/>
                </a:cubicBezTo>
                <a:close/>
                <a:moveTo>
                  <a:pt x="11526647" y="103364"/>
                </a:moveTo>
                <a:cubicBezTo>
                  <a:pt x="11527020" y="100876"/>
                  <a:pt x="11519557" y="94284"/>
                  <a:pt x="11518064" y="95030"/>
                </a:cubicBezTo>
                <a:cubicBezTo>
                  <a:pt x="11513835" y="96896"/>
                  <a:pt x="11509232" y="101125"/>
                  <a:pt x="11507864" y="105354"/>
                </a:cubicBezTo>
                <a:cubicBezTo>
                  <a:pt x="11507118" y="107718"/>
                  <a:pt x="11512467" y="111947"/>
                  <a:pt x="11516944" y="117793"/>
                </a:cubicBezTo>
                <a:cubicBezTo>
                  <a:pt x="11521423" y="111698"/>
                  <a:pt x="11525900" y="107842"/>
                  <a:pt x="11526647" y="103364"/>
                </a:cubicBezTo>
                <a:close/>
                <a:moveTo>
                  <a:pt x="11429502" y="95030"/>
                </a:moveTo>
                <a:cubicBezTo>
                  <a:pt x="11426889" y="94782"/>
                  <a:pt x="11420670" y="102494"/>
                  <a:pt x="11421416" y="103737"/>
                </a:cubicBezTo>
                <a:cubicBezTo>
                  <a:pt x="11423655" y="107966"/>
                  <a:pt x="11427885" y="112320"/>
                  <a:pt x="11432362" y="113688"/>
                </a:cubicBezTo>
                <a:cubicBezTo>
                  <a:pt x="11434478" y="114434"/>
                  <a:pt x="11438706" y="108713"/>
                  <a:pt x="11444304" y="103862"/>
                </a:cubicBezTo>
                <a:cubicBezTo>
                  <a:pt x="11437960" y="99757"/>
                  <a:pt x="11433855" y="95279"/>
                  <a:pt x="11429502" y="95030"/>
                </a:cubicBezTo>
                <a:close/>
                <a:moveTo>
                  <a:pt x="11352383" y="101747"/>
                </a:moveTo>
                <a:cubicBezTo>
                  <a:pt x="11348030" y="99259"/>
                  <a:pt x="11343676" y="95155"/>
                  <a:pt x="11339322" y="95030"/>
                </a:cubicBezTo>
                <a:cubicBezTo>
                  <a:pt x="11336710" y="95030"/>
                  <a:pt x="11331113" y="103115"/>
                  <a:pt x="11331860" y="104484"/>
                </a:cubicBezTo>
                <a:cubicBezTo>
                  <a:pt x="11334347" y="108588"/>
                  <a:pt x="11338949" y="112942"/>
                  <a:pt x="11343427" y="113813"/>
                </a:cubicBezTo>
                <a:cubicBezTo>
                  <a:pt x="11347408" y="114559"/>
                  <a:pt x="11352134" y="110827"/>
                  <a:pt x="11356612" y="109086"/>
                </a:cubicBezTo>
                <a:cubicBezTo>
                  <a:pt x="11355243" y="106598"/>
                  <a:pt x="11353875" y="104111"/>
                  <a:pt x="11352383" y="101747"/>
                </a:cubicBezTo>
                <a:close/>
                <a:moveTo>
                  <a:pt x="11260960" y="106474"/>
                </a:moveTo>
                <a:cubicBezTo>
                  <a:pt x="11259965" y="101996"/>
                  <a:pt x="11255984" y="97269"/>
                  <a:pt x="11251879" y="95030"/>
                </a:cubicBezTo>
                <a:cubicBezTo>
                  <a:pt x="11250263" y="94160"/>
                  <a:pt x="11242178" y="99881"/>
                  <a:pt x="11242302" y="102369"/>
                </a:cubicBezTo>
                <a:cubicBezTo>
                  <a:pt x="11242550" y="106847"/>
                  <a:pt x="11246655" y="111200"/>
                  <a:pt x="11250636" y="117917"/>
                </a:cubicBezTo>
                <a:cubicBezTo>
                  <a:pt x="11255611" y="112693"/>
                  <a:pt x="11261457" y="108837"/>
                  <a:pt x="11260960" y="106474"/>
                </a:cubicBezTo>
                <a:close/>
                <a:moveTo>
                  <a:pt x="11159835" y="95155"/>
                </a:moveTo>
                <a:cubicBezTo>
                  <a:pt x="11157222" y="95155"/>
                  <a:pt x="11151874" y="103489"/>
                  <a:pt x="11152745" y="104732"/>
                </a:cubicBezTo>
                <a:cubicBezTo>
                  <a:pt x="11155357" y="108713"/>
                  <a:pt x="11160084" y="112693"/>
                  <a:pt x="11164561" y="113564"/>
                </a:cubicBezTo>
                <a:cubicBezTo>
                  <a:pt x="11166925" y="114061"/>
                  <a:pt x="11170407" y="107842"/>
                  <a:pt x="11175632" y="102618"/>
                </a:cubicBezTo>
                <a:cubicBezTo>
                  <a:pt x="11168790" y="99135"/>
                  <a:pt x="11164312" y="95155"/>
                  <a:pt x="11159835" y="95155"/>
                </a:cubicBezTo>
                <a:close/>
                <a:moveTo>
                  <a:pt x="11077492" y="95030"/>
                </a:moveTo>
                <a:cubicBezTo>
                  <a:pt x="11073014" y="96025"/>
                  <a:pt x="11068287" y="100006"/>
                  <a:pt x="11066048" y="104111"/>
                </a:cubicBezTo>
                <a:cubicBezTo>
                  <a:pt x="11065178" y="105728"/>
                  <a:pt x="11070899" y="113813"/>
                  <a:pt x="11073387" y="113688"/>
                </a:cubicBezTo>
                <a:cubicBezTo>
                  <a:pt x="11077864" y="113439"/>
                  <a:pt x="11082218" y="109335"/>
                  <a:pt x="11088935" y="105354"/>
                </a:cubicBezTo>
                <a:cubicBezTo>
                  <a:pt x="11083711" y="100379"/>
                  <a:pt x="11079855" y="94408"/>
                  <a:pt x="11077492" y="95030"/>
                </a:cubicBezTo>
                <a:close/>
                <a:moveTo>
                  <a:pt x="10986939" y="95030"/>
                </a:moveTo>
                <a:cubicBezTo>
                  <a:pt x="10982710" y="96399"/>
                  <a:pt x="10978481" y="100876"/>
                  <a:pt x="10976491" y="105106"/>
                </a:cubicBezTo>
                <a:cubicBezTo>
                  <a:pt x="10975745" y="106598"/>
                  <a:pt x="10982337" y="114061"/>
                  <a:pt x="10984700" y="113688"/>
                </a:cubicBezTo>
                <a:cubicBezTo>
                  <a:pt x="10989178" y="113066"/>
                  <a:pt x="10993034" y="108464"/>
                  <a:pt x="10999253" y="104111"/>
                </a:cubicBezTo>
                <a:cubicBezTo>
                  <a:pt x="10993532" y="99633"/>
                  <a:pt x="10989178" y="94160"/>
                  <a:pt x="10986939" y="94906"/>
                </a:cubicBezTo>
                <a:close/>
                <a:moveTo>
                  <a:pt x="10905716" y="103613"/>
                </a:moveTo>
                <a:cubicBezTo>
                  <a:pt x="10906213" y="101125"/>
                  <a:pt x="10898875" y="94408"/>
                  <a:pt x="10897381" y="95030"/>
                </a:cubicBezTo>
                <a:cubicBezTo>
                  <a:pt x="10893028" y="96896"/>
                  <a:pt x="10888426" y="100876"/>
                  <a:pt x="10886933" y="105230"/>
                </a:cubicBezTo>
                <a:cubicBezTo>
                  <a:pt x="10886187" y="107593"/>
                  <a:pt x="10891411" y="111947"/>
                  <a:pt x="10895765" y="117917"/>
                </a:cubicBezTo>
                <a:cubicBezTo>
                  <a:pt x="10900243" y="111822"/>
                  <a:pt x="10904845" y="108091"/>
                  <a:pt x="10905716" y="103737"/>
                </a:cubicBezTo>
                <a:close/>
                <a:moveTo>
                  <a:pt x="10800485" y="104608"/>
                </a:moveTo>
                <a:cubicBezTo>
                  <a:pt x="10799988" y="107220"/>
                  <a:pt x="10805461" y="113191"/>
                  <a:pt x="10808695" y="113688"/>
                </a:cubicBezTo>
                <a:cubicBezTo>
                  <a:pt x="10811929" y="114061"/>
                  <a:pt x="10818646" y="109583"/>
                  <a:pt x="10818894" y="106971"/>
                </a:cubicBezTo>
                <a:cubicBezTo>
                  <a:pt x="10819143" y="102618"/>
                  <a:pt x="10815287" y="97891"/>
                  <a:pt x="10811680" y="90055"/>
                </a:cubicBezTo>
                <a:cubicBezTo>
                  <a:pt x="10806207" y="96896"/>
                  <a:pt x="10801356" y="100379"/>
                  <a:pt x="10800610" y="104732"/>
                </a:cubicBezTo>
                <a:close/>
                <a:moveTo>
                  <a:pt x="10710928" y="104608"/>
                </a:moveTo>
                <a:cubicBezTo>
                  <a:pt x="10710430" y="107220"/>
                  <a:pt x="10715903" y="113191"/>
                  <a:pt x="10719138" y="113688"/>
                </a:cubicBezTo>
                <a:cubicBezTo>
                  <a:pt x="10722372" y="114061"/>
                  <a:pt x="10729088" y="109583"/>
                  <a:pt x="10729337" y="106971"/>
                </a:cubicBezTo>
                <a:cubicBezTo>
                  <a:pt x="10729586" y="102618"/>
                  <a:pt x="10725730" y="97891"/>
                  <a:pt x="10722123" y="90055"/>
                </a:cubicBezTo>
                <a:cubicBezTo>
                  <a:pt x="10716650" y="96896"/>
                  <a:pt x="10711799" y="100379"/>
                  <a:pt x="10711052" y="104732"/>
                </a:cubicBezTo>
                <a:close/>
                <a:moveTo>
                  <a:pt x="10632192" y="95030"/>
                </a:moveTo>
                <a:cubicBezTo>
                  <a:pt x="10627838" y="96274"/>
                  <a:pt x="10624480" y="101125"/>
                  <a:pt x="10620748" y="104484"/>
                </a:cubicBezTo>
                <a:cubicBezTo>
                  <a:pt x="10624604" y="107842"/>
                  <a:pt x="10628087" y="112569"/>
                  <a:pt x="10632565" y="113937"/>
                </a:cubicBezTo>
                <a:cubicBezTo>
                  <a:pt x="10634804" y="114559"/>
                  <a:pt x="10638784" y="108713"/>
                  <a:pt x="10643636" y="104359"/>
                </a:cubicBezTo>
                <a:cubicBezTo>
                  <a:pt x="10638660" y="100130"/>
                  <a:pt x="10634679" y="94533"/>
                  <a:pt x="10632316" y="95155"/>
                </a:cubicBezTo>
                <a:close/>
                <a:moveTo>
                  <a:pt x="10553332" y="103613"/>
                </a:moveTo>
                <a:cubicBezTo>
                  <a:pt x="10553829" y="101125"/>
                  <a:pt x="10546491" y="94408"/>
                  <a:pt x="10544998" y="95030"/>
                </a:cubicBezTo>
                <a:cubicBezTo>
                  <a:pt x="10540644" y="96896"/>
                  <a:pt x="10536042" y="100876"/>
                  <a:pt x="10534549" y="105230"/>
                </a:cubicBezTo>
                <a:cubicBezTo>
                  <a:pt x="10533803" y="107593"/>
                  <a:pt x="10539027" y="111947"/>
                  <a:pt x="10543381" y="117917"/>
                </a:cubicBezTo>
                <a:cubicBezTo>
                  <a:pt x="10547859" y="111822"/>
                  <a:pt x="10552461" y="108091"/>
                  <a:pt x="10553332" y="103737"/>
                </a:cubicBezTo>
                <a:close/>
                <a:moveTo>
                  <a:pt x="10455067" y="95030"/>
                </a:moveTo>
                <a:cubicBezTo>
                  <a:pt x="10450838" y="96523"/>
                  <a:pt x="10446858" y="101250"/>
                  <a:pt x="10444992" y="105479"/>
                </a:cubicBezTo>
                <a:cubicBezTo>
                  <a:pt x="10444370" y="106971"/>
                  <a:pt x="10451211" y="114186"/>
                  <a:pt x="10453575" y="113688"/>
                </a:cubicBezTo>
                <a:cubicBezTo>
                  <a:pt x="10458053" y="112817"/>
                  <a:pt x="10461660" y="108215"/>
                  <a:pt x="10467755" y="103737"/>
                </a:cubicBezTo>
                <a:cubicBezTo>
                  <a:pt x="10461784" y="99508"/>
                  <a:pt x="10457307" y="94160"/>
                  <a:pt x="10455067" y="95030"/>
                </a:cubicBezTo>
                <a:close/>
                <a:moveTo>
                  <a:pt x="10355559" y="105603"/>
                </a:moveTo>
                <a:cubicBezTo>
                  <a:pt x="10355311" y="108215"/>
                  <a:pt x="10363022" y="114434"/>
                  <a:pt x="10364266" y="113688"/>
                </a:cubicBezTo>
                <a:cubicBezTo>
                  <a:pt x="10368495" y="111449"/>
                  <a:pt x="10372849" y="107220"/>
                  <a:pt x="10374217" y="102742"/>
                </a:cubicBezTo>
                <a:cubicBezTo>
                  <a:pt x="10374963" y="100628"/>
                  <a:pt x="10369242" y="96399"/>
                  <a:pt x="10364390" y="90801"/>
                </a:cubicBezTo>
                <a:cubicBezTo>
                  <a:pt x="10360286" y="97269"/>
                  <a:pt x="10355808" y="101250"/>
                  <a:pt x="10355559" y="105603"/>
                </a:cubicBezTo>
                <a:close/>
                <a:moveTo>
                  <a:pt x="10268987" y="104608"/>
                </a:moveTo>
                <a:cubicBezTo>
                  <a:pt x="10268489" y="107220"/>
                  <a:pt x="10273962" y="113191"/>
                  <a:pt x="10277196" y="113688"/>
                </a:cubicBezTo>
                <a:cubicBezTo>
                  <a:pt x="10280430" y="114061"/>
                  <a:pt x="10287147" y="109583"/>
                  <a:pt x="10287396" y="106971"/>
                </a:cubicBezTo>
                <a:cubicBezTo>
                  <a:pt x="10287645" y="102618"/>
                  <a:pt x="10283789" y="97891"/>
                  <a:pt x="10280181" y="90055"/>
                </a:cubicBezTo>
                <a:cubicBezTo>
                  <a:pt x="10274708" y="96896"/>
                  <a:pt x="10269858" y="100379"/>
                  <a:pt x="10269112" y="104732"/>
                </a:cubicBezTo>
                <a:close/>
                <a:moveTo>
                  <a:pt x="10188137" y="95030"/>
                </a:moveTo>
                <a:cubicBezTo>
                  <a:pt x="10185400" y="94657"/>
                  <a:pt x="10181917" y="100379"/>
                  <a:pt x="10178683" y="103364"/>
                </a:cubicBezTo>
                <a:cubicBezTo>
                  <a:pt x="10182166" y="106971"/>
                  <a:pt x="10185152" y="112071"/>
                  <a:pt x="10189505" y="113813"/>
                </a:cubicBezTo>
                <a:cubicBezTo>
                  <a:pt x="10191744" y="114683"/>
                  <a:pt x="10196221" y="109335"/>
                  <a:pt x="10202317" y="104981"/>
                </a:cubicBezTo>
                <a:cubicBezTo>
                  <a:pt x="10196221" y="100379"/>
                  <a:pt x="10192490" y="95777"/>
                  <a:pt x="10188137" y="95155"/>
                </a:cubicBezTo>
                <a:close/>
                <a:moveTo>
                  <a:pt x="10089748" y="103489"/>
                </a:moveTo>
                <a:cubicBezTo>
                  <a:pt x="10091365" y="107842"/>
                  <a:pt x="10096465" y="110827"/>
                  <a:pt x="10100072" y="114434"/>
                </a:cubicBezTo>
                <a:cubicBezTo>
                  <a:pt x="10103057" y="111325"/>
                  <a:pt x="10108903" y="107718"/>
                  <a:pt x="10108530" y="105106"/>
                </a:cubicBezTo>
                <a:cubicBezTo>
                  <a:pt x="10107908" y="100752"/>
                  <a:pt x="10103306" y="97021"/>
                  <a:pt x="10098828" y="90801"/>
                </a:cubicBezTo>
                <a:cubicBezTo>
                  <a:pt x="10094350" y="96772"/>
                  <a:pt x="10089001" y="101250"/>
                  <a:pt x="10089872" y="103489"/>
                </a:cubicBezTo>
                <a:close/>
                <a:moveTo>
                  <a:pt x="10018972" y="105852"/>
                </a:moveTo>
                <a:cubicBezTo>
                  <a:pt x="10017729" y="101498"/>
                  <a:pt x="10013376" y="97021"/>
                  <a:pt x="10009271" y="95030"/>
                </a:cubicBezTo>
                <a:cubicBezTo>
                  <a:pt x="10007654" y="94284"/>
                  <a:pt x="9999942" y="100503"/>
                  <a:pt x="10000314" y="102991"/>
                </a:cubicBezTo>
                <a:cubicBezTo>
                  <a:pt x="10000813" y="107469"/>
                  <a:pt x="10005290" y="111449"/>
                  <a:pt x="10009520" y="117793"/>
                </a:cubicBezTo>
                <a:cubicBezTo>
                  <a:pt x="10014122" y="112196"/>
                  <a:pt x="10019719" y="108091"/>
                  <a:pt x="10019097" y="105728"/>
                </a:cubicBezTo>
                <a:close/>
                <a:moveTo>
                  <a:pt x="9932401" y="102618"/>
                </a:moveTo>
                <a:cubicBezTo>
                  <a:pt x="9932649" y="100130"/>
                  <a:pt x="9926181" y="95030"/>
                  <a:pt x="9922823" y="95030"/>
                </a:cubicBezTo>
                <a:cubicBezTo>
                  <a:pt x="9919589" y="95030"/>
                  <a:pt x="9913494" y="100503"/>
                  <a:pt x="9913743" y="103115"/>
                </a:cubicBezTo>
                <a:cubicBezTo>
                  <a:pt x="9914116" y="107469"/>
                  <a:pt x="9918593" y="111574"/>
                  <a:pt x="9923196" y="118788"/>
                </a:cubicBezTo>
                <a:cubicBezTo>
                  <a:pt x="9927798" y="111325"/>
                  <a:pt x="9932027" y="107220"/>
                  <a:pt x="9932401" y="102742"/>
                </a:cubicBezTo>
                <a:close/>
                <a:moveTo>
                  <a:pt x="9834136" y="95030"/>
                </a:moveTo>
                <a:cubicBezTo>
                  <a:pt x="9829907" y="96523"/>
                  <a:pt x="9825927" y="101250"/>
                  <a:pt x="9824061" y="105479"/>
                </a:cubicBezTo>
                <a:cubicBezTo>
                  <a:pt x="9823439" y="106971"/>
                  <a:pt x="9830280" y="114186"/>
                  <a:pt x="9832643" y="113688"/>
                </a:cubicBezTo>
                <a:cubicBezTo>
                  <a:pt x="9837121" y="112817"/>
                  <a:pt x="9840729" y="108215"/>
                  <a:pt x="9846823" y="103737"/>
                </a:cubicBezTo>
                <a:cubicBezTo>
                  <a:pt x="9840852" y="99508"/>
                  <a:pt x="9836375" y="94160"/>
                  <a:pt x="9834136" y="95030"/>
                </a:cubicBezTo>
                <a:close/>
                <a:moveTo>
                  <a:pt x="9741220" y="93289"/>
                </a:moveTo>
                <a:cubicBezTo>
                  <a:pt x="9738733" y="97642"/>
                  <a:pt x="9734628" y="101996"/>
                  <a:pt x="9734503" y="106349"/>
                </a:cubicBezTo>
                <a:cubicBezTo>
                  <a:pt x="9734503" y="108962"/>
                  <a:pt x="9742589" y="114559"/>
                  <a:pt x="9743957" y="113813"/>
                </a:cubicBezTo>
                <a:cubicBezTo>
                  <a:pt x="9748062" y="111325"/>
                  <a:pt x="9752415" y="106723"/>
                  <a:pt x="9753285" y="102245"/>
                </a:cubicBezTo>
                <a:cubicBezTo>
                  <a:pt x="9754032" y="98389"/>
                  <a:pt x="9750300" y="93538"/>
                  <a:pt x="9748559" y="89060"/>
                </a:cubicBezTo>
                <a:cubicBezTo>
                  <a:pt x="9746071" y="90428"/>
                  <a:pt x="9743584" y="91796"/>
                  <a:pt x="9741220" y="93289"/>
                </a:cubicBezTo>
                <a:close/>
                <a:moveTo>
                  <a:pt x="9647931" y="102494"/>
                </a:moveTo>
                <a:cubicBezTo>
                  <a:pt x="9649175" y="106971"/>
                  <a:pt x="9653404" y="111449"/>
                  <a:pt x="9657509" y="113813"/>
                </a:cubicBezTo>
                <a:cubicBezTo>
                  <a:pt x="9658877" y="114559"/>
                  <a:pt x="9666713" y="108713"/>
                  <a:pt x="9666589" y="106101"/>
                </a:cubicBezTo>
                <a:cubicBezTo>
                  <a:pt x="9666340" y="101747"/>
                  <a:pt x="9662111" y="97518"/>
                  <a:pt x="9658255" y="90926"/>
                </a:cubicBezTo>
                <a:cubicBezTo>
                  <a:pt x="9653155" y="96399"/>
                  <a:pt x="9647309" y="100379"/>
                  <a:pt x="9647931" y="102494"/>
                </a:cubicBezTo>
                <a:close/>
                <a:moveTo>
                  <a:pt x="9578897" y="101747"/>
                </a:moveTo>
                <a:cubicBezTo>
                  <a:pt x="9574544" y="99259"/>
                  <a:pt x="9570191" y="95155"/>
                  <a:pt x="9565837" y="95030"/>
                </a:cubicBezTo>
                <a:cubicBezTo>
                  <a:pt x="9563225" y="95030"/>
                  <a:pt x="9557628" y="103115"/>
                  <a:pt x="9558374" y="104484"/>
                </a:cubicBezTo>
                <a:cubicBezTo>
                  <a:pt x="9560862" y="108588"/>
                  <a:pt x="9565464" y="112942"/>
                  <a:pt x="9569942" y="113813"/>
                </a:cubicBezTo>
                <a:cubicBezTo>
                  <a:pt x="9573922" y="114559"/>
                  <a:pt x="9578649" y="110827"/>
                  <a:pt x="9583126" y="109086"/>
                </a:cubicBezTo>
                <a:cubicBezTo>
                  <a:pt x="9581758" y="106598"/>
                  <a:pt x="9580390" y="104111"/>
                  <a:pt x="9578897" y="101623"/>
                </a:cubicBezTo>
                <a:close/>
                <a:moveTo>
                  <a:pt x="9475906" y="95155"/>
                </a:moveTo>
                <a:cubicBezTo>
                  <a:pt x="9473294" y="95155"/>
                  <a:pt x="9467946" y="103489"/>
                  <a:pt x="9468816" y="104732"/>
                </a:cubicBezTo>
                <a:cubicBezTo>
                  <a:pt x="9471429" y="108713"/>
                  <a:pt x="9476155" y="112693"/>
                  <a:pt x="9480633" y="113564"/>
                </a:cubicBezTo>
                <a:cubicBezTo>
                  <a:pt x="9482996" y="114061"/>
                  <a:pt x="9486479" y="107842"/>
                  <a:pt x="9491704" y="102618"/>
                </a:cubicBezTo>
                <a:cubicBezTo>
                  <a:pt x="9484862" y="99135"/>
                  <a:pt x="9480384" y="95155"/>
                  <a:pt x="9475906" y="95155"/>
                </a:cubicBezTo>
                <a:close/>
                <a:moveTo>
                  <a:pt x="9382244" y="105603"/>
                </a:moveTo>
                <a:cubicBezTo>
                  <a:pt x="9381996" y="108215"/>
                  <a:pt x="9389708" y="114434"/>
                  <a:pt x="9390951" y="113688"/>
                </a:cubicBezTo>
                <a:cubicBezTo>
                  <a:pt x="9395180" y="111449"/>
                  <a:pt x="9399534" y="107220"/>
                  <a:pt x="9400902" y="102742"/>
                </a:cubicBezTo>
                <a:cubicBezTo>
                  <a:pt x="9401648" y="100628"/>
                  <a:pt x="9395927" y="96399"/>
                  <a:pt x="9391076" y="90801"/>
                </a:cubicBezTo>
                <a:cubicBezTo>
                  <a:pt x="9386971" y="97269"/>
                  <a:pt x="9382493" y="101250"/>
                  <a:pt x="9382244" y="105603"/>
                </a:cubicBezTo>
                <a:close/>
                <a:moveTo>
                  <a:pt x="9299404" y="93165"/>
                </a:moveTo>
                <a:cubicBezTo>
                  <a:pt x="9296916" y="97518"/>
                  <a:pt x="9292811" y="101872"/>
                  <a:pt x="9292687" y="106225"/>
                </a:cubicBezTo>
                <a:cubicBezTo>
                  <a:pt x="9292687" y="108837"/>
                  <a:pt x="9300772" y="114434"/>
                  <a:pt x="9302140" y="113688"/>
                </a:cubicBezTo>
                <a:cubicBezTo>
                  <a:pt x="9306245" y="111200"/>
                  <a:pt x="9310599" y="106598"/>
                  <a:pt x="9311469" y="102120"/>
                </a:cubicBezTo>
                <a:cubicBezTo>
                  <a:pt x="9312215" y="98140"/>
                  <a:pt x="9308484" y="93413"/>
                  <a:pt x="9306743" y="88936"/>
                </a:cubicBezTo>
                <a:cubicBezTo>
                  <a:pt x="9304255" y="90304"/>
                  <a:pt x="9301767" y="91672"/>
                  <a:pt x="9299404" y="93165"/>
                </a:cubicBezTo>
                <a:close/>
                <a:moveTo>
                  <a:pt x="9213578" y="95030"/>
                </a:moveTo>
                <a:cubicBezTo>
                  <a:pt x="9209349" y="96399"/>
                  <a:pt x="9205119" y="100876"/>
                  <a:pt x="9203130" y="105106"/>
                </a:cubicBezTo>
                <a:cubicBezTo>
                  <a:pt x="9202383" y="106598"/>
                  <a:pt x="9208975" y="114061"/>
                  <a:pt x="9211339" y="113688"/>
                </a:cubicBezTo>
                <a:cubicBezTo>
                  <a:pt x="9215816" y="113066"/>
                  <a:pt x="9219673" y="108464"/>
                  <a:pt x="9225892" y="104111"/>
                </a:cubicBezTo>
                <a:cubicBezTo>
                  <a:pt x="9220170" y="99633"/>
                  <a:pt x="9215816" y="94160"/>
                  <a:pt x="9213578" y="94906"/>
                </a:cubicBezTo>
                <a:close/>
                <a:moveTo>
                  <a:pt x="9120289" y="93165"/>
                </a:moveTo>
                <a:cubicBezTo>
                  <a:pt x="9117801" y="97518"/>
                  <a:pt x="9113697" y="101872"/>
                  <a:pt x="9113572" y="106225"/>
                </a:cubicBezTo>
                <a:cubicBezTo>
                  <a:pt x="9113572" y="108837"/>
                  <a:pt x="9121657" y="114434"/>
                  <a:pt x="9123025" y="113688"/>
                </a:cubicBezTo>
                <a:cubicBezTo>
                  <a:pt x="9127130" y="111200"/>
                  <a:pt x="9131484" y="106598"/>
                  <a:pt x="9132354" y="102120"/>
                </a:cubicBezTo>
                <a:cubicBezTo>
                  <a:pt x="9133101" y="98264"/>
                  <a:pt x="9129369" y="93413"/>
                  <a:pt x="9127628" y="88936"/>
                </a:cubicBezTo>
                <a:cubicBezTo>
                  <a:pt x="9125140" y="90304"/>
                  <a:pt x="9122652" y="91672"/>
                  <a:pt x="9120289" y="93165"/>
                </a:cubicBezTo>
                <a:close/>
                <a:moveTo>
                  <a:pt x="9034090" y="95155"/>
                </a:moveTo>
                <a:cubicBezTo>
                  <a:pt x="9031478" y="95155"/>
                  <a:pt x="9026129" y="103489"/>
                  <a:pt x="9027000" y="104732"/>
                </a:cubicBezTo>
                <a:cubicBezTo>
                  <a:pt x="9029612" y="108713"/>
                  <a:pt x="9034339" y="112693"/>
                  <a:pt x="9038816" y="113564"/>
                </a:cubicBezTo>
                <a:cubicBezTo>
                  <a:pt x="9041180" y="114061"/>
                  <a:pt x="9044663" y="107842"/>
                  <a:pt x="9049887" y="102618"/>
                </a:cubicBezTo>
                <a:cubicBezTo>
                  <a:pt x="9043046" y="99135"/>
                  <a:pt x="9038567" y="95155"/>
                  <a:pt x="9034090" y="95155"/>
                </a:cubicBezTo>
                <a:close/>
                <a:moveTo>
                  <a:pt x="8957966" y="101747"/>
                </a:moveTo>
                <a:cubicBezTo>
                  <a:pt x="8953613" y="99259"/>
                  <a:pt x="8949259" y="95155"/>
                  <a:pt x="8944906" y="95030"/>
                </a:cubicBezTo>
                <a:cubicBezTo>
                  <a:pt x="8942293" y="95030"/>
                  <a:pt x="8936696" y="103115"/>
                  <a:pt x="8937443" y="104484"/>
                </a:cubicBezTo>
                <a:cubicBezTo>
                  <a:pt x="8939930" y="108588"/>
                  <a:pt x="8944532" y="112942"/>
                  <a:pt x="8949010" y="113813"/>
                </a:cubicBezTo>
                <a:cubicBezTo>
                  <a:pt x="8952991" y="114559"/>
                  <a:pt x="8957717" y="110827"/>
                  <a:pt x="8962195" y="109086"/>
                </a:cubicBezTo>
                <a:cubicBezTo>
                  <a:pt x="8960826" y="106598"/>
                  <a:pt x="8959458" y="104111"/>
                  <a:pt x="8957966" y="101747"/>
                </a:cubicBezTo>
                <a:close/>
                <a:moveTo>
                  <a:pt x="8866543" y="105728"/>
                </a:moveTo>
                <a:cubicBezTo>
                  <a:pt x="8865299" y="101374"/>
                  <a:pt x="8860945" y="96896"/>
                  <a:pt x="8856841" y="94906"/>
                </a:cubicBezTo>
                <a:cubicBezTo>
                  <a:pt x="8855223" y="94160"/>
                  <a:pt x="8847512" y="100379"/>
                  <a:pt x="8847885" y="102867"/>
                </a:cubicBezTo>
                <a:cubicBezTo>
                  <a:pt x="8848382" y="107345"/>
                  <a:pt x="8852860" y="111325"/>
                  <a:pt x="8857090" y="117668"/>
                </a:cubicBezTo>
                <a:cubicBezTo>
                  <a:pt x="8861692" y="112071"/>
                  <a:pt x="8867289" y="107966"/>
                  <a:pt x="8866667" y="105603"/>
                </a:cubicBezTo>
                <a:close/>
                <a:moveTo>
                  <a:pt x="8779598" y="101623"/>
                </a:moveTo>
                <a:cubicBezTo>
                  <a:pt x="8779598" y="99011"/>
                  <a:pt x="8770891" y="93911"/>
                  <a:pt x="8769646" y="94782"/>
                </a:cubicBezTo>
                <a:cubicBezTo>
                  <a:pt x="8765790" y="97518"/>
                  <a:pt x="8762059" y="102494"/>
                  <a:pt x="8761437" y="106971"/>
                </a:cubicBezTo>
                <a:cubicBezTo>
                  <a:pt x="8761064" y="109459"/>
                  <a:pt x="8767159" y="112817"/>
                  <a:pt x="8772508" y="117793"/>
                </a:cubicBezTo>
                <a:cubicBezTo>
                  <a:pt x="8775866" y="110703"/>
                  <a:pt x="8779846" y="106101"/>
                  <a:pt x="8779598" y="101623"/>
                </a:cubicBezTo>
                <a:close/>
                <a:moveTo>
                  <a:pt x="8671631" y="104484"/>
                </a:moveTo>
                <a:cubicBezTo>
                  <a:pt x="8671133" y="107220"/>
                  <a:pt x="8676731" y="110952"/>
                  <a:pt x="8679592" y="114186"/>
                </a:cubicBezTo>
                <a:cubicBezTo>
                  <a:pt x="8683323" y="110703"/>
                  <a:pt x="8688548" y="107966"/>
                  <a:pt x="8690288" y="103613"/>
                </a:cubicBezTo>
                <a:cubicBezTo>
                  <a:pt x="8691159" y="101498"/>
                  <a:pt x="8686060" y="96772"/>
                  <a:pt x="8681955" y="90553"/>
                </a:cubicBezTo>
                <a:cubicBezTo>
                  <a:pt x="8677228" y="96523"/>
                  <a:pt x="8672378" y="100130"/>
                  <a:pt x="8671631" y="104359"/>
                </a:cubicBezTo>
                <a:close/>
                <a:moveTo>
                  <a:pt x="8592771" y="94906"/>
                </a:moveTo>
                <a:cubicBezTo>
                  <a:pt x="8588418" y="96150"/>
                  <a:pt x="8583939" y="100503"/>
                  <a:pt x="8581949" y="104608"/>
                </a:cubicBezTo>
                <a:cubicBezTo>
                  <a:pt x="8581203" y="106225"/>
                  <a:pt x="8587422" y="113937"/>
                  <a:pt x="8589910" y="113564"/>
                </a:cubicBezTo>
                <a:cubicBezTo>
                  <a:pt x="8594388" y="113066"/>
                  <a:pt x="8598368" y="108588"/>
                  <a:pt x="8604712" y="104359"/>
                </a:cubicBezTo>
                <a:cubicBezTo>
                  <a:pt x="8599115" y="99757"/>
                  <a:pt x="8595010" y="94160"/>
                  <a:pt x="8592646" y="94782"/>
                </a:cubicBezTo>
                <a:close/>
                <a:moveTo>
                  <a:pt x="8516025" y="101623"/>
                </a:moveTo>
                <a:cubicBezTo>
                  <a:pt x="8511671" y="99135"/>
                  <a:pt x="8507318" y="95030"/>
                  <a:pt x="8502964" y="94906"/>
                </a:cubicBezTo>
                <a:cubicBezTo>
                  <a:pt x="8500353" y="94906"/>
                  <a:pt x="8494755" y="102991"/>
                  <a:pt x="8495501" y="104359"/>
                </a:cubicBezTo>
                <a:cubicBezTo>
                  <a:pt x="8497989" y="108464"/>
                  <a:pt x="8502591" y="112817"/>
                  <a:pt x="8507069" y="113688"/>
                </a:cubicBezTo>
                <a:cubicBezTo>
                  <a:pt x="8511050" y="114434"/>
                  <a:pt x="8515776" y="110703"/>
                  <a:pt x="8520254" y="108962"/>
                </a:cubicBezTo>
                <a:cubicBezTo>
                  <a:pt x="8518886" y="106474"/>
                  <a:pt x="8517518" y="103986"/>
                  <a:pt x="8516025" y="101498"/>
                </a:cubicBezTo>
                <a:close/>
                <a:moveTo>
                  <a:pt x="8415025" y="94906"/>
                </a:moveTo>
                <a:cubicBezTo>
                  <a:pt x="8412288" y="94408"/>
                  <a:pt x="8408556" y="100006"/>
                  <a:pt x="8405322" y="102867"/>
                </a:cubicBezTo>
                <a:cubicBezTo>
                  <a:pt x="8408805" y="106598"/>
                  <a:pt x="8411541" y="111822"/>
                  <a:pt x="8415895" y="113564"/>
                </a:cubicBezTo>
                <a:cubicBezTo>
                  <a:pt x="8418010" y="114434"/>
                  <a:pt x="8422736" y="109335"/>
                  <a:pt x="8428956" y="105106"/>
                </a:cubicBezTo>
                <a:cubicBezTo>
                  <a:pt x="8422985" y="100379"/>
                  <a:pt x="8419378" y="95528"/>
                  <a:pt x="8415148" y="94782"/>
                </a:cubicBezTo>
                <a:close/>
                <a:moveTo>
                  <a:pt x="8325467" y="94906"/>
                </a:moveTo>
                <a:cubicBezTo>
                  <a:pt x="8322730" y="94408"/>
                  <a:pt x="8318999" y="100006"/>
                  <a:pt x="8315765" y="102867"/>
                </a:cubicBezTo>
                <a:cubicBezTo>
                  <a:pt x="8319248" y="106598"/>
                  <a:pt x="8321984" y="111822"/>
                  <a:pt x="8326338" y="113564"/>
                </a:cubicBezTo>
                <a:cubicBezTo>
                  <a:pt x="8328452" y="114434"/>
                  <a:pt x="8333179" y="109335"/>
                  <a:pt x="8339398" y="105106"/>
                </a:cubicBezTo>
                <a:cubicBezTo>
                  <a:pt x="8333428" y="100379"/>
                  <a:pt x="8329820" y="95528"/>
                  <a:pt x="8325592" y="94782"/>
                </a:cubicBezTo>
                <a:close/>
                <a:moveTo>
                  <a:pt x="8247353" y="101623"/>
                </a:moveTo>
                <a:cubicBezTo>
                  <a:pt x="8243000" y="99135"/>
                  <a:pt x="8238646" y="95030"/>
                  <a:pt x="8234293" y="94906"/>
                </a:cubicBezTo>
                <a:cubicBezTo>
                  <a:pt x="8231680" y="94906"/>
                  <a:pt x="8226083" y="102991"/>
                  <a:pt x="8226830" y="104359"/>
                </a:cubicBezTo>
                <a:cubicBezTo>
                  <a:pt x="8229317" y="108464"/>
                  <a:pt x="8233920" y="112817"/>
                  <a:pt x="8238397" y="113688"/>
                </a:cubicBezTo>
                <a:cubicBezTo>
                  <a:pt x="8242378" y="114434"/>
                  <a:pt x="8247105" y="110703"/>
                  <a:pt x="8251582" y="108962"/>
                </a:cubicBezTo>
                <a:cubicBezTo>
                  <a:pt x="8250214" y="106474"/>
                  <a:pt x="8248845" y="103986"/>
                  <a:pt x="8247353" y="101498"/>
                </a:cubicBezTo>
                <a:close/>
                <a:moveTo>
                  <a:pt x="8150954" y="94906"/>
                </a:moveTo>
                <a:cubicBezTo>
                  <a:pt x="8146601" y="96150"/>
                  <a:pt x="8142123" y="100503"/>
                  <a:pt x="8140133" y="104608"/>
                </a:cubicBezTo>
                <a:cubicBezTo>
                  <a:pt x="8139387" y="106225"/>
                  <a:pt x="8145606" y="113937"/>
                  <a:pt x="8148094" y="113564"/>
                </a:cubicBezTo>
                <a:cubicBezTo>
                  <a:pt x="8152571" y="113066"/>
                  <a:pt x="8156552" y="108588"/>
                  <a:pt x="8162896" y="104359"/>
                </a:cubicBezTo>
                <a:cubicBezTo>
                  <a:pt x="8157298" y="99757"/>
                  <a:pt x="8153193" y="94160"/>
                  <a:pt x="8150830" y="94782"/>
                </a:cubicBezTo>
                <a:close/>
                <a:moveTo>
                  <a:pt x="8060402" y="94906"/>
                </a:moveTo>
                <a:cubicBezTo>
                  <a:pt x="8056173" y="96523"/>
                  <a:pt x="8052441" y="101374"/>
                  <a:pt x="8050700" y="105728"/>
                </a:cubicBezTo>
                <a:cubicBezTo>
                  <a:pt x="8050078" y="107220"/>
                  <a:pt x="8057168" y="114186"/>
                  <a:pt x="8059656" y="113688"/>
                </a:cubicBezTo>
                <a:cubicBezTo>
                  <a:pt x="8064009" y="112693"/>
                  <a:pt x="8067616" y="107966"/>
                  <a:pt x="8073462" y="103240"/>
                </a:cubicBezTo>
                <a:cubicBezTo>
                  <a:pt x="8067492" y="99135"/>
                  <a:pt x="8062766" y="94035"/>
                  <a:pt x="8060527" y="94906"/>
                </a:cubicBezTo>
                <a:close/>
                <a:moveTo>
                  <a:pt x="7971217" y="94906"/>
                </a:moveTo>
                <a:cubicBezTo>
                  <a:pt x="7966989" y="96399"/>
                  <a:pt x="7963008" y="101125"/>
                  <a:pt x="7961142" y="105354"/>
                </a:cubicBezTo>
                <a:cubicBezTo>
                  <a:pt x="7960520" y="106847"/>
                  <a:pt x="7967361" y="114061"/>
                  <a:pt x="7969725" y="113564"/>
                </a:cubicBezTo>
                <a:cubicBezTo>
                  <a:pt x="7974203" y="112693"/>
                  <a:pt x="7977810" y="108091"/>
                  <a:pt x="7983905" y="103613"/>
                </a:cubicBezTo>
                <a:cubicBezTo>
                  <a:pt x="7977935" y="99384"/>
                  <a:pt x="7973457" y="94035"/>
                  <a:pt x="7971217" y="94906"/>
                </a:cubicBezTo>
                <a:close/>
                <a:moveTo>
                  <a:pt x="7883401" y="94906"/>
                </a:moveTo>
                <a:cubicBezTo>
                  <a:pt x="7880665" y="94533"/>
                  <a:pt x="7877182" y="100255"/>
                  <a:pt x="7873949" y="103240"/>
                </a:cubicBezTo>
                <a:cubicBezTo>
                  <a:pt x="7877431" y="106847"/>
                  <a:pt x="7880416" y="111947"/>
                  <a:pt x="7884770" y="113688"/>
                </a:cubicBezTo>
                <a:cubicBezTo>
                  <a:pt x="7887009" y="114559"/>
                  <a:pt x="7891487" y="109210"/>
                  <a:pt x="7897581" y="104857"/>
                </a:cubicBezTo>
                <a:cubicBezTo>
                  <a:pt x="7891487" y="100255"/>
                  <a:pt x="7887755" y="95652"/>
                  <a:pt x="7883401" y="95030"/>
                </a:cubicBezTo>
                <a:close/>
                <a:moveTo>
                  <a:pt x="7793845" y="94906"/>
                </a:moveTo>
                <a:cubicBezTo>
                  <a:pt x="7791108" y="94533"/>
                  <a:pt x="7787625" y="100255"/>
                  <a:pt x="7784391" y="103240"/>
                </a:cubicBezTo>
                <a:cubicBezTo>
                  <a:pt x="7787874" y="106847"/>
                  <a:pt x="7790859" y="111947"/>
                  <a:pt x="7795213" y="113688"/>
                </a:cubicBezTo>
                <a:cubicBezTo>
                  <a:pt x="7797451" y="114559"/>
                  <a:pt x="7801929" y="109210"/>
                  <a:pt x="7808024" y="104857"/>
                </a:cubicBezTo>
                <a:cubicBezTo>
                  <a:pt x="7801929" y="100255"/>
                  <a:pt x="7798198" y="95652"/>
                  <a:pt x="7793845" y="95030"/>
                </a:cubicBezTo>
                <a:close/>
                <a:moveTo>
                  <a:pt x="7704287" y="94906"/>
                </a:moveTo>
                <a:cubicBezTo>
                  <a:pt x="7701550" y="94533"/>
                  <a:pt x="7698068" y="100255"/>
                  <a:pt x="7694834" y="103240"/>
                </a:cubicBezTo>
                <a:cubicBezTo>
                  <a:pt x="7698316" y="106847"/>
                  <a:pt x="7701302" y="111947"/>
                  <a:pt x="7705655" y="113688"/>
                </a:cubicBezTo>
                <a:cubicBezTo>
                  <a:pt x="7707894" y="114559"/>
                  <a:pt x="7712372" y="109210"/>
                  <a:pt x="7718467" y="104857"/>
                </a:cubicBezTo>
                <a:cubicBezTo>
                  <a:pt x="7712372" y="100255"/>
                  <a:pt x="7708640" y="95652"/>
                  <a:pt x="7704287" y="95030"/>
                </a:cubicBezTo>
                <a:close/>
                <a:moveTo>
                  <a:pt x="7616844" y="94906"/>
                </a:moveTo>
                <a:cubicBezTo>
                  <a:pt x="7614356" y="94657"/>
                  <a:pt x="7608884" y="100752"/>
                  <a:pt x="7608884" y="104111"/>
                </a:cubicBezTo>
                <a:cubicBezTo>
                  <a:pt x="7608884" y="107469"/>
                  <a:pt x="7614108" y="113937"/>
                  <a:pt x="7616471" y="113688"/>
                </a:cubicBezTo>
                <a:cubicBezTo>
                  <a:pt x="7620949" y="113315"/>
                  <a:pt x="7625054" y="108962"/>
                  <a:pt x="7632516" y="104359"/>
                </a:cubicBezTo>
                <a:cubicBezTo>
                  <a:pt x="7625302" y="99757"/>
                  <a:pt x="7621322" y="95404"/>
                  <a:pt x="7616844" y="94906"/>
                </a:cubicBezTo>
                <a:close/>
                <a:moveTo>
                  <a:pt x="7531391" y="95155"/>
                </a:moveTo>
                <a:cubicBezTo>
                  <a:pt x="7526913" y="95777"/>
                  <a:pt x="7521938" y="99384"/>
                  <a:pt x="7519202" y="103240"/>
                </a:cubicBezTo>
                <a:cubicBezTo>
                  <a:pt x="7518331" y="104484"/>
                  <a:pt x="7523307" y="113066"/>
                  <a:pt x="7525918" y="113315"/>
                </a:cubicBezTo>
                <a:cubicBezTo>
                  <a:pt x="7530396" y="113564"/>
                  <a:pt x="7534999" y="109708"/>
                  <a:pt x="7542088" y="106349"/>
                </a:cubicBezTo>
                <a:cubicBezTo>
                  <a:pt x="7537113" y="100876"/>
                  <a:pt x="7533879" y="94906"/>
                  <a:pt x="7531391" y="95155"/>
                </a:cubicBezTo>
                <a:close/>
                <a:moveTo>
                  <a:pt x="7436485" y="93040"/>
                </a:moveTo>
                <a:cubicBezTo>
                  <a:pt x="7433997" y="97394"/>
                  <a:pt x="7429893" y="101747"/>
                  <a:pt x="7429769" y="106101"/>
                </a:cubicBezTo>
                <a:cubicBezTo>
                  <a:pt x="7429769" y="108713"/>
                  <a:pt x="7437854" y="114310"/>
                  <a:pt x="7439222" y="113564"/>
                </a:cubicBezTo>
                <a:cubicBezTo>
                  <a:pt x="7443326" y="111076"/>
                  <a:pt x="7447680" y="106474"/>
                  <a:pt x="7448551" y="101996"/>
                </a:cubicBezTo>
                <a:cubicBezTo>
                  <a:pt x="7449297" y="98140"/>
                  <a:pt x="7445566" y="93289"/>
                  <a:pt x="7443824" y="88811"/>
                </a:cubicBezTo>
                <a:lnTo>
                  <a:pt x="7436485" y="93040"/>
                </a:lnTo>
                <a:close/>
                <a:moveTo>
                  <a:pt x="7358869" y="102369"/>
                </a:moveTo>
                <a:cubicBezTo>
                  <a:pt x="7359118" y="99881"/>
                  <a:pt x="7352650" y="94782"/>
                  <a:pt x="7349291" y="94782"/>
                </a:cubicBezTo>
                <a:cubicBezTo>
                  <a:pt x="7346058" y="94782"/>
                  <a:pt x="7339962" y="100255"/>
                  <a:pt x="7340211" y="102867"/>
                </a:cubicBezTo>
                <a:cubicBezTo>
                  <a:pt x="7340585" y="107220"/>
                  <a:pt x="7345062" y="111325"/>
                  <a:pt x="7349664" y="118539"/>
                </a:cubicBezTo>
                <a:cubicBezTo>
                  <a:pt x="7354267" y="111076"/>
                  <a:pt x="7358496" y="106971"/>
                  <a:pt x="7358869" y="102494"/>
                </a:cubicBezTo>
                <a:close/>
                <a:moveTo>
                  <a:pt x="7253515" y="102991"/>
                </a:moveTo>
                <a:cubicBezTo>
                  <a:pt x="7255007" y="107345"/>
                  <a:pt x="7260107" y="110454"/>
                  <a:pt x="7263590" y="114061"/>
                </a:cubicBezTo>
                <a:cubicBezTo>
                  <a:pt x="7266700" y="110952"/>
                  <a:pt x="7272545" y="107593"/>
                  <a:pt x="7272173" y="104981"/>
                </a:cubicBezTo>
                <a:cubicBezTo>
                  <a:pt x="7271675" y="100628"/>
                  <a:pt x="7267072" y="96772"/>
                  <a:pt x="7262719" y="90553"/>
                </a:cubicBezTo>
                <a:cubicBezTo>
                  <a:pt x="7258117" y="96399"/>
                  <a:pt x="7252644" y="100876"/>
                  <a:pt x="7253390" y="102991"/>
                </a:cubicBezTo>
                <a:close/>
                <a:moveTo>
                  <a:pt x="7163957" y="103240"/>
                </a:moveTo>
                <a:cubicBezTo>
                  <a:pt x="7165574" y="107593"/>
                  <a:pt x="7170674" y="110579"/>
                  <a:pt x="7174281" y="114186"/>
                </a:cubicBezTo>
                <a:cubicBezTo>
                  <a:pt x="7177267" y="111076"/>
                  <a:pt x="7183112" y="107469"/>
                  <a:pt x="7182740" y="104857"/>
                </a:cubicBezTo>
                <a:cubicBezTo>
                  <a:pt x="7182117" y="100503"/>
                  <a:pt x="7177515" y="96772"/>
                  <a:pt x="7173037" y="90553"/>
                </a:cubicBezTo>
                <a:cubicBezTo>
                  <a:pt x="7168559" y="96523"/>
                  <a:pt x="7163211" y="101001"/>
                  <a:pt x="7164082" y="103240"/>
                </a:cubicBezTo>
                <a:close/>
                <a:moveTo>
                  <a:pt x="7093182" y="104484"/>
                </a:moveTo>
                <a:cubicBezTo>
                  <a:pt x="7091565" y="100255"/>
                  <a:pt x="7086714" y="96523"/>
                  <a:pt x="7082361" y="94782"/>
                </a:cubicBezTo>
                <a:cubicBezTo>
                  <a:pt x="7080868" y="94160"/>
                  <a:pt x="7073902" y="101250"/>
                  <a:pt x="7074400" y="103737"/>
                </a:cubicBezTo>
                <a:cubicBezTo>
                  <a:pt x="7075395" y="108091"/>
                  <a:pt x="7080122" y="111698"/>
                  <a:pt x="7084848" y="117544"/>
                </a:cubicBezTo>
                <a:cubicBezTo>
                  <a:pt x="7088953" y="111574"/>
                  <a:pt x="7094053" y="106847"/>
                  <a:pt x="7093182" y="104608"/>
                </a:cubicBezTo>
                <a:close/>
                <a:moveTo>
                  <a:pt x="6994545" y="92916"/>
                </a:moveTo>
                <a:cubicBezTo>
                  <a:pt x="6992057" y="97269"/>
                  <a:pt x="6987952" y="101623"/>
                  <a:pt x="6987827" y="105976"/>
                </a:cubicBezTo>
                <a:cubicBezTo>
                  <a:pt x="6987827" y="108588"/>
                  <a:pt x="6995913" y="114186"/>
                  <a:pt x="6997281" y="113439"/>
                </a:cubicBezTo>
                <a:cubicBezTo>
                  <a:pt x="7001386" y="110952"/>
                  <a:pt x="7005739" y="106349"/>
                  <a:pt x="7006610" y="101872"/>
                </a:cubicBezTo>
                <a:cubicBezTo>
                  <a:pt x="7007356" y="97891"/>
                  <a:pt x="7003624" y="93165"/>
                  <a:pt x="7001883" y="88687"/>
                </a:cubicBezTo>
                <a:cubicBezTo>
                  <a:pt x="6999396" y="90055"/>
                  <a:pt x="6996908" y="91423"/>
                  <a:pt x="6994545" y="92916"/>
                </a:cubicBezTo>
                <a:close/>
                <a:moveTo>
                  <a:pt x="6898270" y="105354"/>
                </a:moveTo>
                <a:cubicBezTo>
                  <a:pt x="6898021" y="107966"/>
                  <a:pt x="6905733" y="114186"/>
                  <a:pt x="6906977" y="113439"/>
                </a:cubicBezTo>
                <a:cubicBezTo>
                  <a:pt x="6911206" y="111200"/>
                  <a:pt x="6915559" y="106971"/>
                  <a:pt x="6916928" y="102494"/>
                </a:cubicBezTo>
                <a:cubicBezTo>
                  <a:pt x="6917675" y="100379"/>
                  <a:pt x="6911953" y="96150"/>
                  <a:pt x="6907101" y="90553"/>
                </a:cubicBezTo>
                <a:cubicBezTo>
                  <a:pt x="6902997" y="97021"/>
                  <a:pt x="6898519" y="101001"/>
                  <a:pt x="6898270" y="105354"/>
                </a:cubicBezTo>
                <a:close/>
                <a:moveTo>
                  <a:pt x="4510819" y="92916"/>
                </a:moveTo>
                <a:cubicBezTo>
                  <a:pt x="4508331" y="97269"/>
                  <a:pt x="4504226" y="101623"/>
                  <a:pt x="4504102" y="106101"/>
                </a:cubicBezTo>
                <a:cubicBezTo>
                  <a:pt x="4504102" y="108713"/>
                  <a:pt x="4512187" y="114310"/>
                  <a:pt x="4513555" y="113564"/>
                </a:cubicBezTo>
                <a:cubicBezTo>
                  <a:pt x="4517660" y="111076"/>
                  <a:pt x="4522013" y="106474"/>
                  <a:pt x="4522884" y="101996"/>
                </a:cubicBezTo>
                <a:cubicBezTo>
                  <a:pt x="4523630" y="98016"/>
                  <a:pt x="4519899" y="93289"/>
                  <a:pt x="4518157" y="88811"/>
                </a:cubicBezTo>
                <a:cubicBezTo>
                  <a:pt x="4515670" y="90179"/>
                  <a:pt x="4513307" y="91548"/>
                  <a:pt x="4510819" y="92916"/>
                </a:cubicBezTo>
                <a:close/>
                <a:moveTo>
                  <a:pt x="6816674" y="94782"/>
                </a:moveTo>
                <a:cubicBezTo>
                  <a:pt x="6814186" y="94533"/>
                  <a:pt x="6808713" y="100628"/>
                  <a:pt x="6808713" y="103986"/>
                </a:cubicBezTo>
                <a:cubicBezTo>
                  <a:pt x="6808713" y="107345"/>
                  <a:pt x="6813937" y="113813"/>
                  <a:pt x="6816300" y="113564"/>
                </a:cubicBezTo>
                <a:cubicBezTo>
                  <a:pt x="6820778" y="113191"/>
                  <a:pt x="6824883" y="108837"/>
                  <a:pt x="6832346" y="104235"/>
                </a:cubicBezTo>
                <a:cubicBezTo>
                  <a:pt x="6825132" y="99633"/>
                  <a:pt x="6821151" y="95279"/>
                  <a:pt x="6816674" y="94782"/>
                </a:cubicBezTo>
                <a:close/>
                <a:moveTo>
                  <a:pt x="4424993" y="94782"/>
                </a:moveTo>
                <a:cubicBezTo>
                  <a:pt x="4420764" y="96150"/>
                  <a:pt x="4416535" y="100628"/>
                  <a:pt x="4414545" y="104857"/>
                </a:cubicBezTo>
                <a:cubicBezTo>
                  <a:pt x="4413798" y="106349"/>
                  <a:pt x="4420391" y="113813"/>
                  <a:pt x="4422754" y="113439"/>
                </a:cubicBezTo>
                <a:cubicBezTo>
                  <a:pt x="4427232" y="112817"/>
                  <a:pt x="4431088" y="108215"/>
                  <a:pt x="4437307" y="103862"/>
                </a:cubicBezTo>
                <a:cubicBezTo>
                  <a:pt x="4431585" y="99384"/>
                  <a:pt x="4427232" y="93911"/>
                  <a:pt x="4424993" y="94657"/>
                </a:cubicBezTo>
                <a:close/>
                <a:moveTo>
                  <a:pt x="4336182" y="94782"/>
                </a:moveTo>
                <a:cubicBezTo>
                  <a:pt x="4333570" y="94533"/>
                  <a:pt x="4327350" y="102245"/>
                  <a:pt x="4328097" y="103489"/>
                </a:cubicBezTo>
                <a:cubicBezTo>
                  <a:pt x="4330336" y="107718"/>
                  <a:pt x="4334565" y="112071"/>
                  <a:pt x="4339043" y="113439"/>
                </a:cubicBezTo>
                <a:cubicBezTo>
                  <a:pt x="4341157" y="114186"/>
                  <a:pt x="4345386" y="108340"/>
                  <a:pt x="4350984" y="103613"/>
                </a:cubicBezTo>
                <a:cubicBezTo>
                  <a:pt x="4344516" y="99508"/>
                  <a:pt x="4340535" y="95155"/>
                  <a:pt x="4336182" y="94782"/>
                </a:cubicBezTo>
                <a:close/>
                <a:moveTo>
                  <a:pt x="4238539" y="102991"/>
                </a:moveTo>
                <a:cubicBezTo>
                  <a:pt x="4240032" y="107345"/>
                  <a:pt x="4245132" y="110454"/>
                  <a:pt x="4248615" y="114061"/>
                </a:cubicBezTo>
                <a:cubicBezTo>
                  <a:pt x="4251724" y="110952"/>
                  <a:pt x="4257570" y="107593"/>
                  <a:pt x="4257197" y="104981"/>
                </a:cubicBezTo>
                <a:cubicBezTo>
                  <a:pt x="4256700" y="100628"/>
                  <a:pt x="4252097" y="96772"/>
                  <a:pt x="4247744" y="90553"/>
                </a:cubicBezTo>
                <a:cubicBezTo>
                  <a:pt x="4243142" y="96399"/>
                  <a:pt x="4237669" y="100876"/>
                  <a:pt x="4238415" y="102991"/>
                </a:cubicBezTo>
                <a:close/>
                <a:moveTo>
                  <a:pt x="4148982" y="102245"/>
                </a:moveTo>
                <a:cubicBezTo>
                  <a:pt x="4150226" y="106723"/>
                  <a:pt x="4154455" y="111200"/>
                  <a:pt x="4158560" y="113564"/>
                </a:cubicBezTo>
                <a:cubicBezTo>
                  <a:pt x="4159928" y="114310"/>
                  <a:pt x="4167764" y="108464"/>
                  <a:pt x="4167640" y="105852"/>
                </a:cubicBezTo>
                <a:cubicBezTo>
                  <a:pt x="4167391" y="101498"/>
                  <a:pt x="4163162" y="97269"/>
                  <a:pt x="4159306" y="90677"/>
                </a:cubicBezTo>
                <a:cubicBezTo>
                  <a:pt x="4154206" y="96150"/>
                  <a:pt x="4148360" y="100130"/>
                  <a:pt x="4148982" y="102245"/>
                </a:cubicBezTo>
                <a:close/>
                <a:moveTo>
                  <a:pt x="4073853" y="94782"/>
                </a:moveTo>
                <a:cubicBezTo>
                  <a:pt x="4069375" y="95777"/>
                  <a:pt x="4064649" y="99757"/>
                  <a:pt x="4062410" y="103862"/>
                </a:cubicBezTo>
                <a:cubicBezTo>
                  <a:pt x="4061539" y="105479"/>
                  <a:pt x="4067261" y="113564"/>
                  <a:pt x="4069748" y="113439"/>
                </a:cubicBezTo>
                <a:cubicBezTo>
                  <a:pt x="4074226" y="113191"/>
                  <a:pt x="4078580" y="109086"/>
                  <a:pt x="4085297" y="105106"/>
                </a:cubicBezTo>
                <a:cubicBezTo>
                  <a:pt x="4080072" y="100130"/>
                  <a:pt x="4076216" y="94160"/>
                  <a:pt x="4073853" y="94782"/>
                </a:cubicBezTo>
                <a:close/>
                <a:moveTo>
                  <a:pt x="6742913" y="101498"/>
                </a:moveTo>
                <a:cubicBezTo>
                  <a:pt x="6738559" y="99011"/>
                  <a:pt x="6734206" y="94906"/>
                  <a:pt x="6729852" y="94782"/>
                </a:cubicBezTo>
                <a:cubicBezTo>
                  <a:pt x="6727241" y="94782"/>
                  <a:pt x="6721643" y="102867"/>
                  <a:pt x="6722389" y="104235"/>
                </a:cubicBezTo>
                <a:cubicBezTo>
                  <a:pt x="6724877" y="108340"/>
                  <a:pt x="6729480" y="112693"/>
                  <a:pt x="6733957" y="113564"/>
                </a:cubicBezTo>
                <a:cubicBezTo>
                  <a:pt x="6737938" y="114310"/>
                  <a:pt x="6742664" y="110579"/>
                  <a:pt x="6747142" y="108837"/>
                </a:cubicBezTo>
                <a:cubicBezTo>
                  <a:pt x="6745774" y="106349"/>
                  <a:pt x="6744406" y="103862"/>
                  <a:pt x="6742913" y="101374"/>
                </a:cubicBezTo>
                <a:close/>
                <a:moveTo>
                  <a:pt x="3985042" y="95030"/>
                </a:moveTo>
                <a:cubicBezTo>
                  <a:pt x="3980564" y="95528"/>
                  <a:pt x="3975589" y="99259"/>
                  <a:pt x="3972852" y="103115"/>
                </a:cubicBezTo>
                <a:cubicBezTo>
                  <a:pt x="3971982" y="104359"/>
                  <a:pt x="3976957" y="112942"/>
                  <a:pt x="3979569" y="113191"/>
                </a:cubicBezTo>
                <a:cubicBezTo>
                  <a:pt x="3984047" y="113439"/>
                  <a:pt x="3988649" y="109583"/>
                  <a:pt x="3995739" y="106225"/>
                </a:cubicBezTo>
                <a:cubicBezTo>
                  <a:pt x="3990764" y="100876"/>
                  <a:pt x="3987530" y="94782"/>
                  <a:pt x="3985042" y="95030"/>
                </a:cubicBezTo>
                <a:close/>
                <a:moveTo>
                  <a:pt x="3890136" y="92916"/>
                </a:moveTo>
                <a:cubicBezTo>
                  <a:pt x="3887648" y="97269"/>
                  <a:pt x="3883544" y="101623"/>
                  <a:pt x="3883419" y="106101"/>
                </a:cubicBezTo>
                <a:cubicBezTo>
                  <a:pt x="3883419" y="108713"/>
                  <a:pt x="3891504" y="114310"/>
                  <a:pt x="3892873" y="113564"/>
                </a:cubicBezTo>
                <a:cubicBezTo>
                  <a:pt x="3896977" y="111076"/>
                  <a:pt x="3901331" y="106474"/>
                  <a:pt x="3902201" y="101996"/>
                </a:cubicBezTo>
                <a:cubicBezTo>
                  <a:pt x="3902948" y="98016"/>
                  <a:pt x="3899216" y="93289"/>
                  <a:pt x="3897475" y="88811"/>
                </a:cubicBezTo>
                <a:cubicBezTo>
                  <a:pt x="3894987" y="90179"/>
                  <a:pt x="3892624" y="91548"/>
                  <a:pt x="3890136" y="92916"/>
                </a:cubicBezTo>
                <a:close/>
                <a:moveTo>
                  <a:pt x="3808291" y="113564"/>
                </a:moveTo>
                <a:cubicBezTo>
                  <a:pt x="3810778" y="113688"/>
                  <a:pt x="3816500" y="105603"/>
                  <a:pt x="3815629" y="103986"/>
                </a:cubicBezTo>
                <a:cubicBezTo>
                  <a:pt x="3813390" y="99881"/>
                  <a:pt x="3808664" y="95901"/>
                  <a:pt x="3804186" y="94782"/>
                </a:cubicBezTo>
                <a:cubicBezTo>
                  <a:pt x="3801822" y="94284"/>
                  <a:pt x="3797966" y="100006"/>
                  <a:pt x="3792742" y="104981"/>
                </a:cubicBezTo>
                <a:cubicBezTo>
                  <a:pt x="3799459" y="108962"/>
                  <a:pt x="3803688" y="113191"/>
                  <a:pt x="3808166" y="113439"/>
                </a:cubicBezTo>
                <a:close/>
                <a:moveTo>
                  <a:pt x="3726072" y="105603"/>
                </a:moveTo>
                <a:cubicBezTo>
                  <a:pt x="3724828" y="101250"/>
                  <a:pt x="3720475" y="96772"/>
                  <a:pt x="3716370" y="94782"/>
                </a:cubicBezTo>
                <a:cubicBezTo>
                  <a:pt x="3714753" y="94035"/>
                  <a:pt x="3707041" y="100255"/>
                  <a:pt x="3707414" y="102742"/>
                </a:cubicBezTo>
                <a:cubicBezTo>
                  <a:pt x="3707912" y="107220"/>
                  <a:pt x="3712389" y="111200"/>
                  <a:pt x="3716618" y="117544"/>
                </a:cubicBezTo>
                <a:cubicBezTo>
                  <a:pt x="3721221" y="111947"/>
                  <a:pt x="3726818" y="107842"/>
                  <a:pt x="3726196" y="105479"/>
                </a:cubicBezTo>
                <a:close/>
                <a:moveTo>
                  <a:pt x="3638380" y="101623"/>
                </a:moveTo>
                <a:cubicBezTo>
                  <a:pt x="3634027" y="99135"/>
                  <a:pt x="3629673" y="95030"/>
                  <a:pt x="3625320" y="94906"/>
                </a:cubicBezTo>
                <a:cubicBezTo>
                  <a:pt x="3622708" y="94906"/>
                  <a:pt x="3617110" y="102991"/>
                  <a:pt x="3617857" y="104359"/>
                </a:cubicBezTo>
                <a:cubicBezTo>
                  <a:pt x="3620344" y="108464"/>
                  <a:pt x="3624946" y="112817"/>
                  <a:pt x="3629425" y="113688"/>
                </a:cubicBezTo>
                <a:cubicBezTo>
                  <a:pt x="3633405" y="114434"/>
                  <a:pt x="3638131" y="110703"/>
                  <a:pt x="3642609" y="108962"/>
                </a:cubicBezTo>
                <a:cubicBezTo>
                  <a:pt x="3641241" y="106474"/>
                  <a:pt x="3639873" y="103986"/>
                  <a:pt x="3638380" y="101623"/>
                </a:cubicBezTo>
                <a:close/>
                <a:moveTo>
                  <a:pt x="6641415" y="94906"/>
                </a:moveTo>
                <a:cubicBezTo>
                  <a:pt x="6638802" y="94657"/>
                  <a:pt x="6635444" y="100503"/>
                  <a:pt x="6632335" y="103613"/>
                </a:cubicBezTo>
                <a:cubicBezTo>
                  <a:pt x="6635942" y="107096"/>
                  <a:pt x="6639176" y="112071"/>
                  <a:pt x="6643529" y="113688"/>
                </a:cubicBezTo>
                <a:cubicBezTo>
                  <a:pt x="6645644" y="114434"/>
                  <a:pt x="6650122" y="108962"/>
                  <a:pt x="6655843" y="104235"/>
                </a:cubicBezTo>
                <a:cubicBezTo>
                  <a:pt x="6649500" y="99881"/>
                  <a:pt x="6645644" y="95404"/>
                  <a:pt x="6641290" y="94906"/>
                </a:cubicBezTo>
                <a:close/>
                <a:moveTo>
                  <a:pt x="3528299" y="103364"/>
                </a:moveTo>
                <a:cubicBezTo>
                  <a:pt x="3529916" y="107718"/>
                  <a:pt x="3535016" y="110703"/>
                  <a:pt x="3538623" y="114310"/>
                </a:cubicBezTo>
                <a:cubicBezTo>
                  <a:pt x="3541609" y="111200"/>
                  <a:pt x="3547455" y="107593"/>
                  <a:pt x="3547082" y="104981"/>
                </a:cubicBezTo>
                <a:cubicBezTo>
                  <a:pt x="3546459" y="100628"/>
                  <a:pt x="3541857" y="96896"/>
                  <a:pt x="3537379" y="90677"/>
                </a:cubicBezTo>
                <a:cubicBezTo>
                  <a:pt x="3532901" y="96647"/>
                  <a:pt x="3527553" y="101125"/>
                  <a:pt x="3528424" y="103364"/>
                </a:cubicBezTo>
                <a:close/>
                <a:moveTo>
                  <a:pt x="3441727" y="105603"/>
                </a:moveTo>
                <a:cubicBezTo>
                  <a:pt x="3441478" y="108215"/>
                  <a:pt x="3449190" y="114434"/>
                  <a:pt x="3450434" y="113688"/>
                </a:cubicBezTo>
                <a:cubicBezTo>
                  <a:pt x="3454663" y="111449"/>
                  <a:pt x="3459017" y="107220"/>
                  <a:pt x="3460385" y="102742"/>
                </a:cubicBezTo>
                <a:cubicBezTo>
                  <a:pt x="3461131" y="100628"/>
                  <a:pt x="3455409" y="96399"/>
                  <a:pt x="3450558" y="90801"/>
                </a:cubicBezTo>
                <a:cubicBezTo>
                  <a:pt x="3446454" y="97269"/>
                  <a:pt x="3441976" y="101250"/>
                  <a:pt x="3441727" y="105603"/>
                </a:cubicBezTo>
                <a:close/>
                <a:moveTo>
                  <a:pt x="3370827" y="103489"/>
                </a:moveTo>
                <a:cubicBezTo>
                  <a:pt x="3371325" y="101001"/>
                  <a:pt x="3363986" y="94284"/>
                  <a:pt x="3362494" y="94906"/>
                </a:cubicBezTo>
                <a:cubicBezTo>
                  <a:pt x="3358140" y="96772"/>
                  <a:pt x="3353538" y="100752"/>
                  <a:pt x="3352045" y="105106"/>
                </a:cubicBezTo>
                <a:cubicBezTo>
                  <a:pt x="3351299" y="107469"/>
                  <a:pt x="3356523" y="111822"/>
                  <a:pt x="3360877" y="117793"/>
                </a:cubicBezTo>
                <a:cubicBezTo>
                  <a:pt x="3365354" y="111698"/>
                  <a:pt x="3369957" y="107966"/>
                  <a:pt x="3370827" y="103613"/>
                </a:cubicBezTo>
                <a:close/>
                <a:moveTo>
                  <a:pt x="3269329" y="93040"/>
                </a:moveTo>
                <a:cubicBezTo>
                  <a:pt x="3266841" y="97394"/>
                  <a:pt x="3262737" y="101747"/>
                  <a:pt x="3262612" y="106225"/>
                </a:cubicBezTo>
                <a:cubicBezTo>
                  <a:pt x="3262612" y="108837"/>
                  <a:pt x="3270697" y="114434"/>
                  <a:pt x="3272065" y="113688"/>
                </a:cubicBezTo>
                <a:cubicBezTo>
                  <a:pt x="3276170" y="111200"/>
                  <a:pt x="3280524" y="106598"/>
                  <a:pt x="3281394" y="102120"/>
                </a:cubicBezTo>
                <a:cubicBezTo>
                  <a:pt x="3282141" y="98140"/>
                  <a:pt x="3278409" y="93413"/>
                  <a:pt x="3276668" y="88936"/>
                </a:cubicBezTo>
                <a:cubicBezTo>
                  <a:pt x="3274180" y="90304"/>
                  <a:pt x="3271817" y="91672"/>
                  <a:pt x="3269329" y="93040"/>
                </a:cubicBezTo>
                <a:close/>
                <a:moveTo>
                  <a:pt x="6554345" y="94906"/>
                </a:moveTo>
                <a:cubicBezTo>
                  <a:pt x="6549992" y="96150"/>
                  <a:pt x="6546633" y="101001"/>
                  <a:pt x="6542902" y="104359"/>
                </a:cubicBezTo>
                <a:cubicBezTo>
                  <a:pt x="6546757" y="107718"/>
                  <a:pt x="6550240" y="112444"/>
                  <a:pt x="6554718" y="113813"/>
                </a:cubicBezTo>
                <a:cubicBezTo>
                  <a:pt x="6556957" y="114434"/>
                  <a:pt x="6560938" y="108588"/>
                  <a:pt x="6565788" y="104235"/>
                </a:cubicBezTo>
                <a:cubicBezTo>
                  <a:pt x="6560813" y="100006"/>
                  <a:pt x="6556833" y="94408"/>
                  <a:pt x="6554469" y="95030"/>
                </a:cubicBezTo>
                <a:close/>
                <a:moveTo>
                  <a:pt x="3183255" y="95155"/>
                </a:moveTo>
                <a:cubicBezTo>
                  <a:pt x="3180642" y="95155"/>
                  <a:pt x="3175294" y="103489"/>
                  <a:pt x="3176164" y="104857"/>
                </a:cubicBezTo>
                <a:cubicBezTo>
                  <a:pt x="3178776" y="108837"/>
                  <a:pt x="3183503" y="112817"/>
                  <a:pt x="3187981" y="113688"/>
                </a:cubicBezTo>
                <a:cubicBezTo>
                  <a:pt x="3190344" y="114186"/>
                  <a:pt x="3193827" y="107966"/>
                  <a:pt x="3199051" y="102618"/>
                </a:cubicBezTo>
                <a:cubicBezTo>
                  <a:pt x="3192210" y="99135"/>
                  <a:pt x="3187732" y="95155"/>
                  <a:pt x="3183255" y="95155"/>
                </a:cubicBezTo>
                <a:close/>
                <a:moveTo>
                  <a:pt x="3105265" y="105728"/>
                </a:moveTo>
                <a:cubicBezTo>
                  <a:pt x="3104021" y="101374"/>
                  <a:pt x="3099668" y="96896"/>
                  <a:pt x="3095563" y="94906"/>
                </a:cubicBezTo>
                <a:cubicBezTo>
                  <a:pt x="3093946" y="94160"/>
                  <a:pt x="3086234" y="100379"/>
                  <a:pt x="3086607" y="102867"/>
                </a:cubicBezTo>
                <a:cubicBezTo>
                  <a:pt x="3087105" y="107345"/>
                  <a:pt x="3091582" y="111325"/>
                  <a:pt x="3095812" y="117668"/>
                </a:cubicBezTo>
                <a:cubicBezTo>
                  <a:pt x="3100414" y="112071"/>
                  <a:pt x="3106011" y="107966"/>
                  <a:pt x="3105389" y="105603"/>
                </a:cubicBezTo>
                <a:close/>
                <a:moveTo>
                  <a:pt x="2997050" y="104608"/>
                </a:moveTo>
                <a:cubicBezTo>
                  <a:pt x="2996552" y="107220"/>
                  <a:pt x="3002025" y="113191"/>
                  <a:pt x="3005259" y="113688"/>
                </a:cubicBezTo>
                <a:cubicBezTo>
                  <a:pt x="3008493" y="114061"/>
                  <a:pt x="3015210" y="109583"/>
                  <a:pt x="3015334" y="106971"/>
                </a:cubicBezTo>
                <a:cubicBezTo>
                  <a:pt x="3015583" y="102618"/>
                  <a:pt x="3011727" y="97891"/>
                  <a:pt x="3008120" y="90055"/>
                </a:cubicBezTo>
                <a:cubicBezTo>
                  <a:pt x="3002647" y="96896"/>
                  <a:pt x="2997796" y="100379"/>
                  <a:pt x="2997050" y="104732"/>
                </a:cubicBezTo>
                <a:close/>
                <a:moveTo>
                  <a:pt x="2920428" y="95030"/>
                </a:moveTo>
                <a:cubicBezTo>
                  <a:pt x="2916199" y="96523"/>
                  <a:pt x="2912219" y="101250"/>
                  <a:pt x="2910353" y="105479"/>
                </a:cubicBezTo>
                <a:cubicBezTo>
                  <a:pt x="2909731" y="106971"/>
                  <a:pt x="2916572" y="114186"/>
                  <a:pt x="2918936" y="113688"/>
                </a:cubicBezTo>
                <a:cubicBezTo>
                  <a:pt x="2923413" y="112817"/>
                  <a:pt x="2927021" y="108215"/>
                  <a:pt x="2933116" y="103737"/>
                </a:cubicBezTo>
                <a:cubicBezTo>
                  <a:pt x="2927145" y="99508"/>
                  <a:pt x="2922667" y="94160"/>
                  <a:pt x="2920428" y="95030"/>
                </a:cubicBezTo>
                <a:close/>
                <a:moveTo>
                  <a:pt x="2821044" y="106598"/>
                </a:moveTo>
                <a:cubicBezTo>
                  <a:pt x="2821044" y="109210"/>
                  <a:pt x="2829378" y="114559"/>
                  <a:pt x="2830622" y="113688"/>
                </a:cubicBezTo>
                <a:cubicBezTo>
                  <a:pt x="2834603" y="111076"/>
                  <a:pt x="2838583" y="106349"/>
                  <a:pt x="2839453" y="101872"/>
                </a:cubicBezTo>
                <a:cubicBezTo>
                  <a:pt x="2839951" y="99508"/>
                  <a:pt x="2833732" y="96025"/>
                  <a:pt x="2828507" y="90801"/>
                </a:cubicBezTo>
                <a:cubicBezTo>
                  <a:pt x="2825025" y="97642"/>
                  <a:pt x="2821044" y="102120"/>
                  <a:pt x="2821044" y="106598"/>
                </a:cubicBezTo>
                <a:close/>
                <a:moveTo>
                  <a:pt x="6462051" y="95030"/>
                </a:moveTo>
                <a:cubicBezTo>
                  <a:pt x="6459439" y="94782"/>
                  <a:pt x="6453219" y="102494"/>
                  <a:pt x="6453966" y="103737"/>
                </a:cubicBezTo>
                <a:cubicBezTo>
                  <a:pt x="6456205" y="107966"/>
                  <a:pt x="6460434" y="112320"/>
                  <a:pt x="6464912" y="113688"/>
                </a:cubicBezTo>
                <a:cubicBezTo>
                  <a:pt x="6467026" y="114434"/>
                  <a:pt x="6471256" y="108713"/>
                  <a:pt x="6476853" y="103862"/>
                </a:cubicBezTo>
                <a:cubicBezTo>
                  <a:pt x="6470385" y="99757"/>
                  <a:pt x="6466404" y="95279"/>
                  <a:pt x="6462051" y="95030"/>
                </a:cubicBezTo>
                <a:close/>
                <a:moveTo>
                  <a:pt x="2741065" y="95030"/>
                </a:moveTo>
                <a:cubicBezTo>
                  <a:pt x="2736836" y="96647"/>
                  <a:pt x="2733104" y="101498"/>
                  <a:pt x="2731363" y="105852"/>
                </a:cubicBezTo>
                <a:cubicBezTo>
                  <a:pt x="2730741" y="107345"/>
                  <a:pt x="2737831" y="114310"/>
                  <a:pt x="2740318" y="113813"/>
                </a:cubicBezTo>
                <a:cubicBezTo>
                  <a:pt x="2744672" y="112817"/>
                  <a:pt x="2748279" y="108091"/>
                  <a:pt x="2754125" y="103364"/>
                </a:cubicBezTo>
                <a:cubicBezTo>
                  <a:pt x="2748155" y="99259"/>
                  <a:pt x="2743428" y="94160"/>
                  <a:pt x="2741189" y="95030"/>
                </a:cubicBezTo>
                <a:close/>
                <a:moveTo>
                  <a:pt x="2653249" y="95030"/>
                </a:moveTo>
                <a:cubicBezTo>
                  <a:pt x="2648771" y="96025"/>
                  <a:pt x="2644044" y="100006"/>
                  <a:pt x="2641805" y="104111"/>
                </a:cubicBezTo>
                <a:cubicBezTo>
                  <a:pt x="2640935" y="105728"/>
                  <a:pt x="2646656" y="113813"/>
                  <a:pt x="2649144" y="113688"/>
                </a:cubicBezTo>
                <a:cubicBezTo>
                  <a:pt x="2653622" y="113439"/>
                  <a:pt x="2657975" y="109335"/>
                  <a:pt x="2664692" y="105354"/>
                </a:cubicBezTo>
                <a:cubicBezTo>
                  <a:pt x="2659468" y="100379"/>
                  <a:pt x="2655612" y="94408"/>
                  <a:pt x="2653249" y="95030"/>
                </a:cubicBezTo>
                <a:close/>
                <a:moveTo>
                  <a:pt x="2575881" y="101747"/>
                </a:moveTo>
                <a:cubicBezTo>
                  <a:pt x="2571528" y="99259"/>
                  <a:pt x="2567174" y="95155"/>
                  <a:pt x="2562821" y="95030"/>
                </a:cubicBezTo>
                <a:cubicBezTo>
                  <a:pt x="2560208" y="95030"/>
                  <a:pt x="2554611" y="103115"/>
                  <a:pt x="2555357" y="104484"/>
                </a:cubicBezTo>
                <a:cubicBezTo>
                  <a:pt x="2557845" y="108588"/>
                  <a:pt x="2562447" y="112942"/>
                  <a:pt x="2566925" y="113813"/>
                </a:cubicBezTo>
                <a:cubicBezTo>
                  <a:pt x="2570906" y="114559"/>
                  <a:pt x="2575632" y="110827"/>
                  <a:pt x="2580110" y="109086"/>
                </a:cubicBezTo>
                <a:cubicBezTo>
                  <a:pt x="2578742" y="106598"/>
                  <a:pt x="2577374" y="104111"/>
                  <a:pt x="2575881" y="101747"/>
                </a:cubicBezTo>
                <a:close/>
                <a:moveTo>
                  <a:pt x="4781357" y="95030"/>
                </a:moveTo>
                <a:cubicBezTo>
                  <a:pt x="4777003" y="96274"/>
                  <a:pt x="4773645" y="101125"/>
                  <a:pt x="4769913" y="104484"/>
                </a:cubicBezTo>
                <a:cubicBezTo>
                  <a:pt x="4773769" y="107842"/>
                  <a:pt x="4777252" y="112569"/>
                  <a:pt x="4781730" y="113937"/>
                </a:cubicBezTo>
                <a:cubicBezTo>
                  <a:pt x="4783969" y="114559"/>
                  <a:pt x="4787949" y="108713"/>
                  <a:pt x="4792800" y="104359"/>
                </a:cubicBezTo>
                <a:cubicBezTo>
                  <a:pt x="4787825" y="100130"/>
                  <a:pt x="4783845" y="94533"/>
                  <a:pt x="4781481" y="95155"/>
                </a:cubicBezTo>
                <a:close/>
                <a:moveTo>
                  <a:pt x="6386176" y="103613"/>
                </a:moveTo>
                <a:cubicBezTo>
                  <a:pt x="6386674" y="101125"/>
                  <a:pt x="6379335" y="94408"/>
                  <a:pt x="6377842" y="95030"/>
                </a:cubicBezTo>
                <a:cubicBezTo>
                  <a:pt x="6373489" y="96896"/>
                  <a:pt x="6368887" y="100876"/>
                  <a:pt x="6367393" y="105230"/>
                </a:cubicBezTo>
                <a:cubicBezTo>
                  <a:pt x="6366647" y="107593"/>
                  <a:pt x="6371872" y="111947"/>
                  <a:pt x="6376225" y="117917"/>
                </a:cubicBezTo>
                <a:cubicBezTo>
                  <a:pt x="6380703" y="111822"/>
                  <a:pt x="6385305" y="108091"/>
                  <a:pt x="6386176" y="103737"/>
                </a:cubicBezTo>
                <a:close/>
                <a:moveTo>
                  <a:pt x="2465800" y="104608"/>
                </a:moveTo>
                <a:cubicBezTo>
                  <a:pt x="2465302" y="107220"/>
                  <a:pt x="2470775" y="113191"/>
                  <a:pt x="2474010" y="113688"/>
                </a:cubicBezTo>
                <a:cubicBezTo>
                  <a:pt x="2477243" y="114061"/>
                  <a:pt x="2483960" y="109583"/>
                  <a:pt x="2484085" y="106971"/>
                </a:cubicBezTo>
                <a:cubicBezTo>
                  <a:pt x="2484333" y="102618"/>
                  <a:pt x="2480477" y="97891"/>
                  <a:pt x="2476870" y="90055"/>
                </a:cubicBezTo>
                <a:cubicBezTo>
                  <a:pt x="2471397" y="96896"/>
                  <a:pt x="2466546" y="100379"/>
                  <a:pt x="2465800" y="104732"/>
                </a:cubicBezTo>
                <a:close/>
                <a:moveTo>
                  <a:pt x="2376118" y="103489"/>
                </a:moveTo>
                <a:cubicBezTo>
                  <a:pt x="2377735" y="107842"/>
                  <a:pt x="2382835" y="110827"/>
                  <a:pt x="2386442" y="114434"/>
                </a:cubicBezTo>
                <a:cubicBezTo>
                  <a:pt x="2389427" y="111325"/>
                  <a:pt x="2395274" y="107718"/>
                  <a:pt x="2394900" y="105106"/>
                </a:cubicBezTo>
                <a:cubicBezTo>
                  <a:pt x="2394279" y="100752"/>
                  <a:pt x="2389676" y="97021"/>
                  <a:pt x="2385198" y="90801"/>
                </a:cubicBezTo>
                <a:cubicBezTo>
                  <a:pt x="2380721" y="96772"/>
                  <a:pt x="2375372" y="101250"/>
                  <a:pt x="2376243" y="103489"/>
                </a:cubicBezTo>
                <a:close/>
                <a:moveTo>
                  <a:pt x="2308204" y="103489"/>
                </a:moveTo>
                <a:cubicBezTo>
                  <a:pt x="2308701" y="101001"/>
                  <a:pt x="2301363" y="94284"/>
                  <a:pt x="2299870" y="94906"/>
                </a:cubicBezTo>
                <a:cubicBezTo>
                  <a:pt x="2295517" y="96772"/>
                  <a:pt x="2290914" y="100752"/>
                  <a:pt x="2289422" y="105106"/>
                </a:cubicBezTo>
                <a:cubicBezTo>
                  <a:pt x="2288675" y="107469"/>
                  <a:pt x="2293899" y="111822"/>
                  <a:pt x="2298253" y="117793"/>
                </a:cubicBezTo>
                <a:cubicBezTo>
                  <a:pt x="2302731" y="111698"/>
                  <a:pt x="2307333" y="107966"/>
                  <a:pt x="2308204" y="103613"/>
                </a:cubicBezTo>
                <a:close/>
                <a:moveTo>
                  <a:pt x="2199989" y="105603"/>
                </a:moveTo>
                <a:cubicBezTo>
                  <a:pt x="2199740" y="108215"/>
                  <a:pt x="2207452" y="114434"/>
                  <a:pt x="2208696" y="113688"/>
                </a:cubicBezTo>
                <a:cubicBezTo>
                  <a:pt x="2212925" y="111449"/>
                  <a:pt x="2217278" y="107220"/>
                  <a:pt x="2218646" y="102742"/>
                </a:cubicBezTo>
                <a:cubicBezTo>
                  <a:pt x="2219393" y="100628"/>
                  <a:pt x="2213671" y="96399"/>
                  <a:pt x="2208820" y="90801"/>
                </a:cubicBezTo>
                <a:cubicBezTo>
                  <a:pt x="2204715" y="97269"/>
                  <a:pt x="2200237" y="101250"/>
                  <a:pt x="2199989" y="105603"/>
                </a:cubicBezTo>
                <a:close/>
                <a:moveTo>
                  <a:pt x="2129089" y="102494"/>
                </a:moveTo>
                <a:cubicBezTo>
                  <a:pt x="2129338" y="100006"/>
                  <a:pt x="2122870" y="94906"/>
                  <a:pt x="2119511" y="94906"/>
                </a:cubicBezTo>
                <a:cubicBezTo>
                  <a:pt x="2116277" y="94906"/>
                  <a:pt x="2110183" y="100379"/>
                  <a:pt x="2110431" y="102991"/>
                </a:cubicBezTo>
                <a:cubicBezTo>
                  <a:pt x="2110804" y="107345"/>
                  <a:pt x="2115282" y="111449"/>
                  <a:pt x="2119885" y="118664"/>
                </a:cubicBezTo>
                <a:cubicBezTo>
                  <a:pt x="2124487" y="111200"/>
                  <a:pt x="2128716" y="107096"/>
                  <a:pt x="2129089" y="102618"/>
                </a:cubicBezTo>
                <a:close/>
                <a:moveTo>
                  <a:pt x="2023735" y="102494"/>
                </a:moveTo>
                <a:cubicBezTo>
                  <a:pt x="2024978" y="106971"/>
                  <a:pt x="2029208" y="111449"/>
                  <a:pt x="2033312" y="113813"/>
                </a:cubicBezTo>
                <a:cubicBezTo>
                  <a:pt x="2034681" y="114559"/>
                  <a:pt x="2042517" y="108713"/>
                  <a:pt x="2042392" y="106101"/>
                </a:cubicBezTo>
                <a:cubicBezTo>
                  <a:pt x="2042144" y="101747"/>
                  <a:pt x="2037914" y="97518"/>
                  <a:pt x="2034059" y="90926"/>
                </a:cubicBezTo>
                <a:cubicBezTo>
                  <a:pt x="2028959" y="96399"/>
                  <a:pt x="2023113" y="100379"/>
                  <a:pt x="2023735" y="102494"/>
                </a:cubicBezTo>
                <a:close/>
                <a:moveTo>
                  <a:pt x="6296494" y="102494"/>
                </a:moveTo>
                <a:cubicBezTo>
                  <a:pt x="6296743" y="100006"/>
                  <a:pt x="6290275" y="94906"/>
                  <a:pt x="6286916" y="94906"/>
                </a:cubicBezTo>
                <a:cubicBezTo>
                  <a:pt x="6283682" y="94906"/>
                  <a:pt x="6277588" y="100379"/>
                  <a:pt x="6277837" y="102991"/>
                </a:cubicBezTo>
                <a:cubicBezTo>
                  <a:pt x="6278209" y="107345"/>
                  <a:pt x="6282687" y="111449"/>
                  <a:pt x="6287290" y="118664"/>
                </a:cubicBezTo>
                <a:cubicBezTo>
                  <a:pt x="6291892" y="111200"/>
                  <a:pt x="6296121" y="107096"/>
                  <a:pt x="6296494" y="102618"/>
                </a:cubicBezTo>
                <a:close/>
                <a:moveTo>
                  <a:pt x="1942387" y="94906"/>
                </a:moveTo>
                <a:cubicBezTo>
                  <a:pt x="1939774" y="94657"/>
                  <a:pt x="1933555" y="102369"/>
                  <a:pt x="1934302" y="103613"/>
                </a:cubicBezTo>
                <a:cubicBezTo>
                  <a:pt x="1936541" y="107842"/>
                  <a:pt x="1940770" y="112196"/>
                  <a:pt x="1945247" y="113564"/>
                </a:cubicBezTo>
                <a:cubicBezTo>
                  <a:pt x="1947362" y="114310"/>
                  <a:pt x="1951591" y="108588"/>
                  <a:pt x="1957189" y="103737"/>
                </a:cubicBezTo>
                <a:cubicBezTo>
                  <a:pt x="1950845" y="99633"/>
                  <a:pt x="1946740" y="95155"/>
                  <a:pt x="1942387" y="94906"/>
                </a:cubicBezTo>
                <a:close/>
                <a:moveTo>
                  <a:pt x="1853824" y="94906"/>
                </a:moveTo>
                <a:cubicBezTo>
                  <a:pt x="1851212" y="94408"/>
                  <a:pt x="1847356" y="100006"/>
                  <a:pt x="1844122" y="102867"/>
                </a:cubicBezTo>
                <a:cubicBezTo>
                  <a:pt x="1847605" y="106598"/>
                  <a:pt x="1850342" y="111822"/>
                  <a:pt x="1854695" y="113564"/>
                </a:cubicBezTo>
                <a:cubicBezTo>
                  <a:pt x="1856810" y="114434"/>
                  <a:pt x="1861536" y="109335"/>
                  <a:pt x="1867755" y="105106"/>
                </a:cubicBezTo>
                <a:cubicBezTo>
                  <a:pt x="1861909" y="100379"/>
                  <a:pt x="1858302" y="95652"/>
                  <a:pt x="1853949" y="94782"/>
                </a:cubicBezTo>
                <a:close/>
                <a:moveTo>
                  <a:pt x="1773845" y="106349"/>
                </a:moveTo>
                <a:cubicBezTo>
                  <a:pt x="1772849" y="101872"/>
                  <a:pt x="1768869" y="97145"/>
                  <a:pt x="1764764" y="94906"/>
                </a:cubicBezTo>
                <a:cubicBezTo>
                  <a:pt x="1763147" y="94035"/>
                  <a:pt x="1755062" y="99757"/>
                  <a:pt x="1755187" y="102245"/>
                </a:cubicBezTo>
                <a:cubicBezTo>
                  <a:pt x="1755436" y="106723"/>
                  <a:pt x="1759540" y="111076"/>
                  <a:pt x="1763521" y="117793"/>
                </a:cubicBezTo>
                <a:cubicBezTo>
                  <a:pt x="1768496" y="112569"/>
                  <a:pt x="1774342" y="108713"/>
                  <a:pt x="1773845" y="106349"/>
                </a:cubicBezTo>
                <a:close/>
                <a:moveTo>
                  <a:pt x="1668739" y="106474"/>
                </a:moveTo>
                <a:cubicBezTo>
                  <a:pt x="1668739" y="109086"/>
                  <a:pt x="1677073" y="114434"/>
                  <a:pt x="1678317" y="113564"/>
                </a:cubicBezTo>
                <a:cubicBezTo>
                  <a:pt x="1682297" y="110952"/>
                  <a:pt x="1686277" y="106225"/>
                  <a:pt x="1687148" y="101747"/>
                </a:cubicBezTo>
                <a:cubicBezTo>
                  <a:pt x="1687646" y="99384"/>
                  <a:pt x="1681426" y="95901"/>
                  <a:pt x="1676202" y="90677"/>
                </a:cubicBezTo>
                <a:cubicBezTo>
                  <a:pt x="1672719" y="97518"/>
                  <a:pt x="1668739" y="101996"/>
                  <a:pt x="1668739" y="106474"/>
                </a:cubicBezTo>
                <a:close/>
                <a:moveTo>
                  <a:pt x="1579057" y="104484"/>
                </a:moveTo>
                <a:cubicBezTo>
                  <a:pt x="1578560" y="107096"/>
                  <a:pt x="1584157" y="110952"/>
                  <a:pt x="1587018" y="114186"/>
                </a:cubicBezTo>
                <a:cubicBezTo>
                  <a:pt x="1590749" y="110703"/>
                  <a:pt x="1595974" y="107966"/>
                  <a:pt x="1597715" y="103613"/>
                </a:cubicBezTo>
                <a:cubicBezTo>
                  <a:pt x="1598586" y="101374"/>
                  <a:pt x="1593486" y="96772"/>
                  <a:pt x="1589381" y="90553"/>
                </a:cubicBezTo>
                <a:cubicBezTo>
                  <a:pt x="1584655" y="96399"/>
                  <a:pt x="1579804" y="100006"/>
                  <a:pt x="1579057" y="104359"/>
                </a:cubicBezTo>
                <a:close/>
                <a:moveTo>
                  <a:pt x="6188279" y="105479"/>
                </a:moveTo>
                <a:cubicBezTo>
                  <a:pt x="6188030" y="108091"/>
                  <a:pt x="6195742" y="114310"/>
                  <a:pt x="6196986" y="113564"/>
                </a:cubicBezTo>
                <a:cubicBezTo>
                  <a:pt x="6201215" y="111325"/>
                  <a:pt x="6205569" y="107096"/>
                  <a:pt x="6206937" y="102618"/>
                </a:cubicBezTo>
                <a:cubicBezTo>
                  <a:pt x="6207683" y="100503"/>
                  <a:pt x="6201961" y="96274"/>
                  <a:pt x="6197111" y="90677"/>
                </a:cubicBezTo>
                <a:cubicBezTo>
                  <a:pt x="6193006" y="97145"/>
                  <a:pt x="6188528" y="101125"/>
                  <a:pt x="6188279" y="105479"/>
                </a:cubicBezTo>
                <a:close/>
                <a:moveTo>
                  <a:pt x="1496217" y="93040"/>
                </a:moveTo>
                <a:cubicBezTo>
                  <a:pt x="1493729" y="97394"/>
                  <a:pt x="1489624" y="101747"/>
                  <a:pt x="1489500" y="106101"/>
                </a:cubicBezTo>
                <a:cubicBezTo>
                  <a:pt x="1489500" y="108713"/>
                  <a:pt x="1497585" y="114310"/>
                  <a:pt x="1498953" y="113564"/>
                </a:cubicBezTo>
                <a:cubicBezTo>
                  <a:pt x="1503058" y="111076"/>
                  <a:pt x="1507411" y="106474"/>
                  <a:pt x="1508282" y="101996"/>
                </a:cubicBezTo>
                <a:cubicBezTo>
                  <a:pt x="1509028" y="98016"/>
                  <a:pt x="1505297" y="93289"/>
                  <a:pt x="1503555" y="88811"/>
                </a:cubicBezTo>
                <a:cubicBezTo>
                  <a:pt x="1501068" y="90179"/>
                  <a:pt x="1498580" y="91548"/>
                  <a:pt x="1496217" y="93040"/>
                </a:cubicBezTo>
                <a:close/>
                <a:moveTo>
                  <a:pt x="1410018" y="95030"/>
                </a:moveTo>
                <a:cubicBezTo>
                  <a:pt x="1407406" y="95030"/>
                  <a:pt x="1402057" y="103364"/>
                  <a:pt x="1402928" y="104732"/>
                </a:cubicBezTo>
                <a:cubicBezTo>
                  <a:pt x="1405540" y="108713"/>
                  <a:pt x="1410266" y="112693"/>
                  <a:pt x="1414744" y="113564"/>
                </a:cubicBezTo>
                <a:cubicBezTo>
                  <a:pt x="1417108" y="114061"/>
                  <a:pt x="1420590" y="107842"/>
                  <a:pt x="1425815" y="102494"/>
                </a:cubicBezTo>
                <a:cubicBezTo>
                  <a:pt x="1418973" y="99011"/>
                  <a:pt x="1414495" y="95030"/>
                  <a:pt x="1410018" y="95030"/>
                </a:cubicBezTo>
                <a:close/>
                <a:moveTo>
                  <a:pt x="1313246" y="102369"/>
                </a:moveTo>
                <a:cubicBezTo>
                  <a:pt x="1314490" y="106847"/>
                  <a:pt x="1318719" y="111325"/>
                  <a:pt x="1322824" y="113688"/>
                </a:cubicBezTo>
                <a:cubicBezTo>
                  <a:pt x="1324192" y="114434"/>
                  <a:pt x="1332028" y="108588"/>
                  <a:pt x="1331904" y="105976"/>
                </a:cubicBezTo>
                <a:cubicBezTo>
                  <a:pt x="1331655" y="101623"/>
                  <a:pt x="1327426" y="97394"/>
                  <a:pt x="1323570" y="90801"/>
                </a:cubicBezTo>
                <a:cubicBezTo>
                  <a:pt x="1318470" y="96274"/>
                  <a:pt x="1312624" y="100255"/>
                  <a:pt x="1313246" y="102369"/>
                </a:cubicBezTo>
                <a:close/>
                <a:moveTo>
                  <a:pt x="1223688" y="103364"/>
                </a:moveTo>
                <a:cubicBezTo>
                  <a:pt x="1225306" y="107718"/>
                  <a:pt x="1230405" y="110703"/>
                  <a:pt x="1234012" y="114310"/>
                </a:cubicBezTo>
                <a:cubicBezTo>
                  <a:pt x="1236998" y="111200"/>
                  <a:pt x="1242844" y="107593"/>
                  <a:pt x="1242471" y="104981"/>
                </a:cubicBezTo>
                <a:cubicBezTo>
                  <a:pt x="1241849" y="100628"/>
                  <a:pt x="1237246" y="96896"/>
                  <a:pt x="1232769" y="90677"/>
                </a:cubicBezTo>
                <a:cubicBezTo>
                  <a:pt x="1228291" y="96647"/>
                  <a:pt x="1222942" y="101125"/>
                  <a:pt x="1223813" y="103364"/>
                </a:cubicBezTo>
                <a:close/>
                <a:moveTo>
                  <a:pt x="6110414" y="94906"/>
                </a:moveTo>
                <a:cubicBezTo>
                  <a:pt x="6107678" y="94533"/>
                  <a:pt x="6104194" y="100255"/>
                  <a:pt x="6100960" y="103240"/>
                </a:cubicBezTo>
                <a:cubicBezTo>
                  <a:pt x="6104443" y="106847"/>
                  <a:pt x="6107429" y="111947"/>
                  <a:pt x="6111782" y="113688"/>
                </a:cubicBezTo>
                <a:cubicBezTo>
                  <a:pt x="6114021" y="114559"/>
                  <a:pt x="6118499" y="109210"/>
                  <a:pt x="6124594" y="104857"/>
                </a:cubicBezTo>
                <a:cubicBezTo>
                  <a:pt x="6118499" y="100255"/>
                  <a:pt x="6114767" y="95652"/>
                  <a:pt x="6110414" y="95030"/>
                </a:cubicBezTo>
                <a:close/>
                <a:moveTo>
                  <a:pt x="1155774" y="103240"/>
                </a:moveTo>
                <a:cubicBezTo>
                  <a:pt x="1156147" y="100752"/>
                  <a:pt x="1148684" y="94160"/>
                  <a:pt x="1147191" y="94906"/>
                </a:cubicBezTo>
                <a:cubicBezTo>
                  <a:pt x="1142962" y="96772"/>
                  <a:pt x="1138360" y="101001"/>
                  <a:pt x="1136992" y="105230"/>
                </a:cubicBezTo>
                <a:cubicBezTo>
                  <a:pt x="1136246" y="107593"/>
                  <a:pt x="1141594" y="111822"/>
                  <a:pt x="1146072" y="117668"/>
                </a:cubicBezTo>
                <a:cubicBezTo>
                  <a:pt x="1150550" y="111574"/>
                  <a:pt x="1155028" y="107718"/>
                  <a:pt x="1155774" y="103240"/>
                </a:cubicBezTo>
                <a:close/>
                <a:moveTo>
                  <a:pt x="1066217" y="103489"/>
                </a:moveTo>
                <a:cubicBezTo>
                  <a:pt x="1066714" y="101001"/>
                  <a:pt x="1059375" y="94284"/>
                  <a:pt x="1057883" y="94906"/>
                </a:cubicBezTo>
                <a:cubicBezTo>
                  <a:pt x="1053529" y="96772"/>
                  <a:pt x="1048927" y="100752"/>
                  <a:pt x="1047434" y="105106"/>
                </a:cubicBezTo>
                <a:cubicBezTo>
                  <a:pt x="1046688" y="107469"/>
                  <a:pt x="1051912" y="111822"/>
                  <a:pt x="1056266" y="117793"/>
                </a:cubicBezTo>
                <a:cubicBezTo>
                  <a:pt x="1060744" y="111698"/>
                  <a:pt x="1065346" y="107966"/>
                  <a:pt x="1066217" y="103613"/>
                </a:cubicBezTo>
                <a:close/>
                <a:moveTo>
                  <a:pt x="968699" y="94906"/>
                </a:moveTo>
                <a:cubicBezTo>
                  <a:pt x="964345" y="96150"/>
                  <a:pt x="959867" y="100503"/>
                  <a:pt x="957877" y="104608"/>
                </a:cubicBezTo>
                <a:cubicBezTo>
                  <a:pt x="957131" y="106225"/>
                  <a:pt x="963350" y="113937"/>
                  <a:pt x="965838" y="113564"/>
                </a:cubicBezTo>
                <a:cubicBezTo>
                  <a:pt x="970316" y="113066"/>
                  <a:pt x="974296" y="108588"/>
                  <a:pt x="980640" y="104359"/>
                </a:cubicBezTo>
                <a:cubicBezTo>
                  <a:pt x="975042" y="99757"/>
                  <a:pt x="970937" y="94160"/>
                  <a:pt x="968574" y="94782"/>
                </a:cubicBezTo>
                <a:close/>
                <a:moveTo>
                  <a:pt x="875161" y="93040"/>
                </a:moveTo>
                <a:cubicBezTo>
                  <a:pt x="872673" y="97394"/>
                  <a:pt x="868568" y="101747"/>
                  <a:pt x="868444" y="106101"/>
                </a:cubicBezTo>
                <a:cubicBezTo>
                  <a:pt x="868444" y="108713"/>
                  <a:pt x="876529" y="114310"/>
                  <a:pt x="877897" y="113564"/>
                </a:cubicBezTo>
                <a:cubicBezTo>
                  <a:pt x="882002" y="111076"/>
                  <a:pt x="886355" y="106474"/>
                  <a:pt x="887226" y="101996"/>
                </a:cubicBezTo>
                <a:cubicBezTo>
                  <a:pt x="887972" y="98016"/>
                  <a:pt x="884241" y="93289"/>
                  <a:pt x="882500" y="88811"/>
                </a:cubicBezTo>
                <a:lnTo>
                  <a:pt x="875161" y="93040"/>
                </a:lnTo>
                <a:close/>
                <a:moveTo>
                  <a:pt x="781996" y="104484"/>
                </a:moveTo>
                <a:cubicBezTo>
                  <a:pt x="781499" y="107096"/>
                  <a:pt x="786972" y="113066"/>
                  <a:pt x="790206" y="113564"/>
                </a:cubicBezTo>
                <a:cubicBezTo>
                  <a:pt x="793440" y="113937"/>
                  <a:pt x="800156" y="109459"/>
                  <a:pt x="800281" y="106847"/>
                </a:cubicBezTo>
                <a:cubicBezTo>
                  <a:pt x="800530" y="102494"/>
                  <a:pt x="796674" y="97767"/>
                  <a:pt x="793066" y="89931"/>
                </a:cubicBezTo>
                <a:cubicBezTo>
                  <a:pt x="787593" y="96772"/>
                  <a:pt x="782742" y="100255"/>
                  <a:pt x="781996" y="104608"/>
                </a:cubicBezTo>
                <a:close/>
                <a:moveTo>
                  <a:pt x="6020234" y="94906"/>
                </a:moveTo>
                <a:cubicBezTo>
                  <a:pt x="6017622" y="94657"/>
                  <a:pt x="6011403" y="102369"/>
                  <a:pt x="6012149" y="103613"/>
                </a:cubicBezTo>
                <a:cubicBezTo>
                  <a:pt x="6014389" y="107842"/>
                  <a:pt x="6018617" y="112196"/>
                  <a:pt x="6023095" y="113564"/>
                </a:cubicBezTo>
                <a:cubicBezTo>
                  <a:pt x="6025210" y="114310"/>
                  <a:pt x="6029439" y="108588"/>
                  <a:pt x="6035036" y="103737"/>
                </a:cubicBezTo>
                <a:cubicBezTo>
                  <a:pt x="6028692" y="99633"/>
                  <a:pt x="6024587" y="95155"/>
                  <a:pt x="6020234" y="94906"/>
                </a:cubicBezTo>
                <a:close/>
                <a:moveTo>
                  <a:pt x="700897" y="94906"/>
                </a:moveTo>
                <a:cubicBezTo>
                  <a:pt x="698285" y="94657"/>
                  <a:pt x="694926" y="100503"/>
                  <a:pt x="691817" y="103613"/>
                </a:cubicBezTo>
                <a:cubicBezTo>
                  <a:pt x="695424" y="107096"/>
                  <a:pt x="698658" y="112071"/>
                  <a:pt x="703012" y="113688"/>
                </a:cubicBezTo>
                <a:cubicBezTo>
                  <a:pt x="705126" y="114434"/>
                  <a:pt x="709604" y="108962"/>
                  <a:pt x="715326" y="104235"/>
                </a:cubicBezTo>
                <a:cubicBezTo>
                  <a:pt x="708982" y="99881"/>
                  <a:pt x="705126" y="95404"/>
                  <a:pt x="700773" y="94906"/>
                </a:cubicBezTo>
                <a:close/>
                <a:moveTo>
                  <a:pt x="613827" y="94906"/>
                </a:moveTo>
                <a:cubicBezTo>
                  <a:pt x="609474" y="96150"/>
                  <a:pt x="606115" y="101001"/>
                  <a:pt x="602384" y="104359"/>
                </a:cubicBezTo>
                <a:cubicBezTo>
                  <a:pt x="606240" y="107718"/>
                  <a:pt x="609723" y="112444"/>
                  <a:pt x="614200" y="113813"/>
                </a:cubicBezTo>
                <a:cubicBezTo>
                  <a:pt x="616439" y="114434"/>
                  <a:pt x="620420" y="108588"/>
                  <a:pt x="625271" y="104235"/>
                </a:cubicBezTo>
                <a:cubicBezTo>
                  <a:pt x="620295" y="100006"/>
                  <a:pt x="616315" y="94408"/>
                  <a:pt x="613952" y="95030"/>
                </a:cubicBezTo>
                <a:close/>
                <a:moveTo>
                  <a:pt x="528126" y="95155"/>
                </a:moveTo>
                <a:cubicBezTo>
                  <a:pt x="523648" y="95901"/>
                  <a:pt x="518797" y="99757"/>
                  <a:pt x="516185" y="103613"/>
                </a:cubicBezTo>
                <a:cubicBezTo>
                  <a:pt x="515314" y="104981"/>
                  <a:pt x="520663" y="113439"/>
                  <a:pt x="523150" y="113439"/>
                </a:cubicBezTo>
                <a:cubicBezTo>
                  <a:pt x="527628" y="113439"/>
                  <a:pt x="532106" y="109459"/>
                  <a:pt x="539196" y="105852"/>
                </a:cubicBezTo>
                <a:cubicBezTo>
                  <a:pt x="534096" y="100628"/>
                  <a:pt x="530614" y="94657"/>
                  <a:pt x="528126" y="95030"/>
                </a:cubicBezTo>
                <a:close/>
                <a:moveTo>
                  <a:pt x="436827" y="94906"/>
                </a:moveTo>
                <a:cubicBezTo>
                  <a:pt x="432598" y="96399"/>
                  <a:pt x="428618" y="101125"/>
                  <a:pt x="426752" y="105354"/>
                </a:cubicBezTo>
                <a:cubicBezTo>
                  <a:pt x="426130" y="106847"/>
                  <a:pt x="432971" y="114061"/>
                  <a:pt x="435334" y="113564"/>
                </a:cubicBezTo>
                <a:cubicBezTo>
                  <a:pt x="439812" y="112693"/>
                  <a:pt x="443419" y="108091"/>
                  <a:pt x="449514" y="103613"/>
                </a:cubicBezTo>
                <a:cubicBezTo>
                  <a:pt x="443544" y="99384"/>
                  <a:pt x="439066" y="94035"/>
                  <a:pt x="436827" y="94906"/>
                </a:cubicBezTo>
                <a:close/>
                <a:moveTo>
                  <a:pt x="337194" y="104484"/>
                </a:moveTo>
                <a:cubicBezTo>
                  <a:pt x="336697" y="107220"/>
                  <a:pt x="342294" y="110952"/>
                  <a:pt x="345155" y="114186"/>
                </a:cubicBezTo>
                <a:cubicBezTo>
                  <a:pt x="348887" y="110703"/>
                  <a:pt x="354111" y="107966"/>
                  <a:pt x="355852" y="103613"/>
                </a:cubicBezTo>
                <a:cubicBezTo>
                  <a:pt x="356723" y="101374"/>
                  <a:pt x="351623" y="96772"/>
                  <a:pt x="347518" y="90553"/>
                </a:cubicBezTo>
                <a:cubicBezTo>
                  <a:pt x="342792" y="96523"/>
                  <a:pt x="337941" y="100130"/>
                  <a:pt x="337194" y="104359"/>
                </a:cubicBezTo>
                <a:close/>
                <a:moveTo>
                  <a:pt x="5941374" y="105603"/>
                </a:moveTo>
                <a:cubicBezTo>
                  <a:pt x="5940130" y="101250"/>
                  <a:pt x="5935777" y="96772"/>
                  <a:pt x="5931672" y="94782"/>
                </a:cubicBezTo>
                <a:cubicBezTo>
                  <a:pt x="5930055" y="94035"/>
                  <a:pt x="5922343" y="100255"/>
                  <a:pt x="5922716" y="102742"/>
                </a:cubicBezTo>
                <a:cubicBezTo>
                  <a:pt x="5923214" y="107220"/>
                  <a:pt x="5927692" y="111200"/>
                  <a:pt x="5931921" y="117544"/>
                </a:cubicBezTo>
                <a:cubicBezTo>
                  <a:pt x="5936523" y="111947"/>
                  <a:pt x="5942121" y="107842"/>
                  <a:pt x="5941498" y="105479"/>
                </a:cubicBezTo>
                <a:close/>
                <a:moveTo>
                  <a:pt x="269404" y="105603"/>
                </a:moveTo>
                <a:cubicBezTo>
                  <a:pt x="268161" y="101250"/>
                  <a:pt x="263807" y="96772"/>
                  <a:pt x="259702" y="94782"/>
                </a:cubicBezTo>
                <a:cubicBezTo>
                  <a:pt x="258085" y="94035"/>
                  <a:pt x="250373" y="100255"/>
                  <a:pt x="250747" y="102742"/>
                </a:cubicBezTo>
                <a:cubicBezTo>
                  <a:pt x="251244" y="107220"/>
                  <a:pt x="255722" y="111200"/>
                  <a:pt x="259951" y="117544"/>
                </a:cubicBezTo>
                <a:cubicBezTo>
                  <a:pt x="264553" y="111947"/>
                  <a:pt x="270151" y="107842"/>
                  <a:pt x="269529" y="105479"/>
                </a:cubicBezTo>
                <a:close/>
                <a:moveTo>
                  <a:pt x="161065" y="102245"/>
                </a:moveTo>
                <a:cubicBezTo>
                  <a:pt x="162309" y="106723"/>
                  <a:pt x="166538" y="111200"/>
                  <a:pt x="170642" y="113564"/>
                </a:cubicBezTo>
                <a:cubicBezTo>
                  <a:pt x="172011" y="114310"/>
                  <a:pt x="179847" y="108464"/>
                  <a:pt x="179723" y="105852"/>
                </a:cubicBezTo>
                <a:cubicBezTo>
                  <a:pt x="179474" y="101498"/>
                  <a:pt x="175245" y="97269"/>
                  <a:pt x="171389" y="90677"/>
                </a:cubicBezTo>
                <a:cubicBezTo>
                  <a:pt x="166289" y="96150"/>
                  <a:pt x="160443" y="100130"/>
                  <a:pt x="161065" y="102245"/>
                </a:cubicBezTo>
                <a:close/>
                <a:moveTo>
                  <a:pt x="80712" y="94782"/>
                </a:moveTo>
                <a:cubicBezTo>
                  <a:pt x="77975" y="94284"/>
                  <a:pt x="74244" y="99881"/>
                  <a:pt x="71010" y="102742"/>
                </a:cubicBezTo>
                <a:cubicBezTo>
                  <a:pt x="74493" y="106474"/>
                  <a:pt x="77229" y="111698"/>
                  <a:pt x="81583" y="113439"/>
                </a:cubicBezTo>
                <a:cubicBezTo>
                  <a:pt x="83697" y="114310"/>
                  <a:pt x="88424" y="109210"/>
                  <a:pt x="94643" y="105106"/>
                </a:cubicBezTo>
                <a:cubicBezTo>
                  <a:pt x="88673" y="100379"/>
                  <a:pt x="85065" y="95528"/>
                  <a:pt x="80836" y="94782"/>
                </a:cubicBezTo>
                <a:close/>
                <a:moveTo>
                  <a:pt x="4869795" y="94782"/>
                </a:moveTo>
                <a:cubicBezTo>
                  <a:pt x="4865566" y="96399"/>
                  <a:pt x="4862829" y="101623"/>
                  <a:pt x="4859471" y="105354"/>
                </a:cubicBezTo>
                <a:cubicBezTo>
                  <a:pt x="4862705" y="108215"/>
                  <a:pt x="4866561" y="113937"/>
                  <a:pt x="4869173" y="113439"/>
                </a:cubicBezTo>
                <a:cubicBezTo>
                  <a:pt x="4873526" y="112569"/>
                  <a:pt x="4877009" y="107718"/>
                  <a:pt x="4882855" y="102991"/>
                </a:cubicBezTo>
                <a:cubicBezTo>
                  <a:pt x="4876760" y="98886"/>
                  <a:pt x="4872034" y="93787"/>
                  <a:pt x="4869795" y="94782"/>
                </a:cubicBezTo>
                <a:close/>
                <a:moveTo>
                  <a:pt x="5846219" y="94782"/>
                </a:moveTo>
                <a:cubicBezTo>
                  <a:pt x="5841990" y="96274"/>
                  <a:pt x="5838010" y="101001"/>
                  <a:pt x="5836144" y="105230"/>
                </a:cubicBezTo>
                <a:cubicBezTo>
                  <a:pt x="5835522" y="106723"/>
                  <a:pt x="5842363" y="113937"/>
                  <a:pt x="5844727" y="113439"/>
                </a:cubicBezTo>
                <a:cubicBezTo>
                  <a:pt x="5849205" y="112569"/>
                  <a:pt x="5852812" y="107966"/>
                  <a:pt x="5858907" y="103489"/>
                </a:cubicBezTo>
                <a:cubicBezTo>
                  <a:pt x="5852936" y="99259"/>
                  <a:pt x="5848458" y="93911"/>
                  <a:pt x="5846219" y="94782"/>
                </a:cubicBezTo>
                <a:close/>
                <a:moveTo>
                  <a:pt x="4960969" y="113564"/>
                </a:moveTo>
                <a:cubicBezTo>
                  <a:pt x="4963457" y="113688"/>
                  <a:pt x="4969179" y="105603"/>
                  <a:pt x="4968308" y="103986"/>
                </a:cubicBezTo>
                <a:cubicBezTo>
                  <a:pt x="4966069" y="99881"/>
                  <a:pt x="4961342" y="95901"/>
                  <a:pt x="4956865" y="94782"/>
                </a:cubicBezTo>
                <a:cubicBezTo>
                  <a:pt x="4954501" y="94284"/>
                  <a:pt x="4950645" y="100006"/>
                  <a:pt x="4945421" y="104981"/>
                </a:cubicBezTo>
                <a:cubicBezTo>
                  <a:pt x="4952138" y="108962"/>
                  <a:pt x="4956367" y="113191"/>
                  <a:pt x="4960845" y="113439"/>
                </a:cubicBezTo>
                <a:close/>
                <a:moveTo>
                  <a:pt x="5046919" y="94782"/>
                </a:moveTo>
                <a:cubicBezTo>
                  <a:pt x="5042566" y="96025"/>
                  <a:pt x="5038088" y="100379"/>
                  <a:pt x="5036098" y="104484"/>
                </a:cubicBezTo>
                <a:cubicBezTo>
                  <a:pt x="5035352" y="106101"/>
                  <a:pt x="5041571" y="113813"/>
                  <a:pt x="5044058" y="113439"/>
                </a:cubicBezTo>
                <a:cubicBezTo>
                  <a:pt x="5048536" y="112942"/>
                  <a:pt x="5052517" y="108464"/>
                  <a:pt x="5058860" y="104235"/>
                </a:cubicBezTo>
                <a:cubicBezTo>
                  <a:pt x="5053263" y="99633"/>
                  <a:pt x="5049158" y="94035"/>
                  <a:pt x="5046795" y="94657"/>
                </a:cubicBezTo>
                <a:close/>
                <a:moveTo>
                  <a:pt x="5125904" y="106349"/>
                </a:moveTo>
                <a:cubicBezTo>
                  <a:pt x="5125904" y="108962"/>
                  <a:pt x="5134238" y="114310"/>
                  <a:pt x="5135482" y="113439"/>
                </a:cubicBezTo>
                <a:cubicBezTo>
                  <a:pt x="5139462" y="110827"/>
                  <a:pt x="5143442" y="106101"/>
                  <a:pt x="5144313" y="101623"/>
                </a:cubicBezTo>
                <a:cubicBezTo>
                  <a:pt x="5144811" y="99259"/>
                  <a:pt x="5138591" y="95777"/>
                  <a:pt x="5133367" y="90553"/>
                </a:cubicBezTo>
                <a:cubicBezTo>
                  <a:pt x="5129885" y="97394"/>
                  <a:pt x="5125904" y="101872"/>
                  <a:pt x="5125904" y="106349"/>
                </a:cubicBezTo>
                <a:close/>
                <a:moveTo>
                  <a:pt x="5227403" y="95030"/>
                </a:moveTo>
                <a:cubicBezTo>
                  <a:pt x="5222924" y="95528"/>
                  <a:pt x="5217949" y="99259"/>
                  <a:pt x="5215213" y="103115"/>
                </a:cubicBezTo>
                <a:cubicBezTo>
                  <a:pt x="5214342" y="104359"/>
                  <a:pt x="5219318" y="112942"/>
                  <a:pt x="5221930" y="113191"/>
                </a:cubicBezTo>
                <a:cubicBezTo>
                  <a:pt x="5226407" y="113439"/>
                  <a:pt x="5231009" y="109583"/>
                  <a:pt x="5238100" y="106225"/>
                </a:cubicBezTo>
                <a:cubicBezTo>
                  <a:pt x="5233124" y="100876"/>
                  <a:pt x="5229890" y="94782"/>
                  <a:pt x="5227403" y="95030"/>
                </a:cubicBezTo>
                <a:close/>
                <a:moveTo>
                  <a:pt x="5309994" y="94782"/>
                </a:moveTo>
                <a:cubicBezTo>
                  <a:pt x="5307382" y="94533"/>
                  <a:pt x="5301163" y="102245"/>
                  <a:pt x="5301909" y="103489"/>
                </a:cubicBezTo>
                <a:cubicBezTo>
                  <a:pt x="5304148" y="107718"/>
                  <a:pt x="5308377" y="112071"/>
                  <a:pt x="5312855" y="113439"/>
                </a:cubicBezTo>
                <a:cubicBezTo>
                  <a:pt x="5314970" y="114186"/>
                  <a:pt x="5319199" y="108340"/>
                  <a:pt x="5324796" y="103613"/>
                </a:cubicBezTo>
                <a:cubicBezTo>
                  <a:pt x="5318328" y="99508"/>
                  <a:pt x="5314348" y="95155"/>
                  <a:pt x="5309994" y="94782"/>
                </a:cubicBezTo>
                <a:close/>
                <a:moveTo>
                  <a:pt x="5757408" y="94782"/>
                </a:moveTo>
                <a:cubicBezTo>
                  <a:pt x="5753055" y="96025"/>
                  <a:pt x="5748577" y="100379"/>
                  <a:pt x="5746587" y="104484"/>
                </a:cubicBezTo>
                <a:cubicBezTo>
                  <a:pt x="5745840" y="106101"/>
                  <a:pt x="5752060" y="113813"/>
                  <a:pt x="5754548" y="113439"/>
                </a:cubicBezTo>
                <a:cubicBezTo>
                  <a:pt x="5759025" y="112942"/>
                  <a:pt x="5763006" y="108464"/>
                  <a:pt x="5769349" y="104235"/>
                </a:cubicBezTo>
                <a:cubicBezTo>
                  <a:pt x="5763752" y="99633"/>
                  <a:pt x="5759647" y="94035"/>
                  <a:pt x="5757284" y="94657"/>
                </a:cubicBezTo>
                <a:close/>
                <a:moveTo>
                  <a:pt x="5410249" y="104484"/>
                </a:moveTo>
                <a:cubicBezTo>
                  <a:pt x="5408632" y="100255"/>
                  <a:pt x="5403781" y="96523"/>
                  <a:pt x="5399427" y="94782"/>
                </a:cubicBezTo>
                <a:cubicBezTo>
                  <a:pt x="5398059" y="94160"/>
                  <a:pt x="5390969" y="101250"/>
                  <a:pt x="5391467" y="103737"/>
                </a:cubicBezTo>
                <a:cubicBezTo>
                  <a:pt x="5392462" y="108091"/>
                  <a:pt x="5397188" y="111698"/>
                  <a:pt x="5401915" y="117544"/>
                </a:cubicBezTo>
                <a:cubicBezTo>
                  <a:pt x="5406020" y="111574"/>
                  <a:pt x="5411120" y="106847"/>
                  <a:pt x="5410249" y="104608"/>
                </a:cubicBezTo>
                <a:close/>
                <a:moveTo>
                  <a:pt x="5499806" y="106225"/>
                </a:moveTo>
                <a:cubicBezTo>
                  <a:pt x="5498811" y="101747"/>
                  <a:pt x="5494831" y="97021"/>
                  <a:pt x="5490726" y="94782"/>
                </a:cubicBezTo>
                <a:cubicBezTo>
                  <a:pt x="5489109" y="93911"/>
                  <a:pt x="5481024" y="99633"/>
                  <a:pt x="5481148" y="102120"/>
                </a:cubicBezTo>
                <a:cubicBezTo>
                  <a:pt x="5481397" y="106598"/>
                  <a:pt x="5485502" y="110952"/>
                  <a:pt x="5489482" y="117668"/>
                </a:cubicBezTo>
                <a:cubicBezTo>
                  <a:pt x="5494458" y="112444"/>
                  <a:pt x="5500304" y="108588"/>
                  <a:pt x="5499806" y="106225"/>
                </a:cubicBezTo>
                <a:close/>
                <a:moveTo>
                  <a:pt x="5586378" y="103364"/>
                </a:moveTo>
                <a:cubicBezTo>
                  <a:pt x="5586876" y="100876"/>
                  <a:pt x="5579537" y="94160"/>
                  <a:pt x="5578045" y="94782"/>
                </a:cubicBezTo>
                <a:cubicBezTo>
                  <a:pt x="5573691" y="96647"/>
                  <a:pt x="5569089" y="100628"/>
                  <a:pt x="5567596" y="104981"/>
                </a:cubicBezTo>
                <a:cubicBezTo>
                  <a:pt x="5566726" y="107345"/>
                  <a:pt x="5572074" y="111698"/>
                  <a:pt x="5576428" y="117668"/>
                </a:cubicBezTo>
                <a:cubicBezTo>
                  <a:pt x="5580905" y="111574"/>
                  <a:pt x="5585508" y="107842"/>
                  <a:pt x="5586378" y="103489"/>
                </a:cubicBezTo>
                <a:close/>
                <a:moveTo>
                  <a:pt x="5668597" y="94782"/>
                </a:moveTo>
                <a:cubicBezTo>
                  <a:pt x="5664119" y="95777"/>
                  <a:pt x="5659392" y="99757"/>
                  <a:pt x="5657154" y="103862"/>
                </a:cubicBezTo>
                <a:cubicBezTo>
                  <a:pt x="5656283" y="105479"/>
                  <a:pt x="5662005" y="113564"/>
                  <a:pt x="5664492" y="113439"/>
                </a:cubicBezTo>
                <a:cubicBezTo>
                  <a:pt x="5668970" y="113191"/>
                  <a:pt x="5673324" y="109086"/>
                  <a:pt x="5680040" y="105106"/>
                </a:cubicBezTo>
                <a:cubicBezTo>
                  <a:pt x="5674816" y="100130"/>
                  <a:pt x="5670961" y="94160"/>
                  <a:pt x="5668597" y="94782"/>
                </a:cubicBezTo>
                <a:close/>
                <a:moveTo>
                  <a:pt x="2349" y="1328684"/>
                </a:moveTo>
                <a:lnTo>
                  <a:pt x="2349" y="1366124"/>
                </a:lnTo>
                <a:cubicBezTo>
                  <a:pt x="16280" y="1351819"/>
                  <a:pt x="18519" y="1341371"/>
                  <a:pt x="2349" y="1328684"/>
                </a:cubicBezTo>
                <a:close/>
                <a:moveTo>
                  <a:pt x="2971" y="1188626"/>
                </a:moveTo>
                <a:cubicBezTo>
                  <a:pt x="15534" y="1174322"/>
                  <a:pt x="15907" y="1165117"/>
                  <a:pt x="2971" y="1152679"/>
                </a:cubicBezTo>
                <a:lnTo>
                  <a:pt x="2971" y="1188626"/>
                </a:lnTo>
                <a:close/>
                <a:moveTo>
                  <a:pt x="2971" y="1275696"/>
                </a:moveTo>
                <a:cubicBezTo>
                  <a:pt x="16156" y="1262262"/>
                  <a:pt x="16156" y="1252684"/>
                  <a:pt x="2971" y="1236763"/>
                </a:cubicBezTo>
                <a:lnTo>
                  <a:pt x="2971" y="1275696"/>
                </a:lnTo>
                <a:close/>
                <a:moveTo>
                  <a:pt x="2473" y="1097203"/>
                </a:moveTo>
                <a:cubicBezTo>
                  <a:pt x="15658" y="1085137"/>
                  <a:pt x="15534" y="1076306"/>
                  <a:pt x="2473" y="1063619"/>
                </a:cubicBezTo>
                <a:lnTo>
                  <a:pt x="2473" y="1097203"/>
                </a:lnTo>
                <a:close/>
                <a:moveTo>
                  <a:pt x="2732980" y="17165"/>
                </a:moveTo>
                <a:cubicBezTo>
                  <a:pt x="2734970" y="20648"/>
                  <a:pt x="2738950" y="22887"/>
                  <a:pt x="2742184" y="25623"/>
                </a:cubicBezTo>
                <a:cubicBezTo>
                  <a:pt x="2744174" y="22763"/>
                  <a:pt x="2747657" y="19902"/>
                  <a:pt x="2747657" y="16916"/>
                </a:cubicBezTo>
                <a:cubicBezTo>
                  <a:pt x="2747657" y="14304"/>
                  <a:pt x="2743801" y="11692"/>
                  <a:pt x="2740443" y="7339"/>
                </a:cubicBezTo>
                <a:cubicBezTo>
                  <a:pt x="2736836" y="11817"/>
                  <a:pt x="2732358" y="16046"/>
                  <a:pt x="2732980" y="17041"/>
                </a:cubicBezTo>
                <a:close/>
                <a:moveTo>
                  <a:pt x="2830249" y="10573"/>
                </a:moveTo>
                <a:cubicBezTo>
                  <a:pt x="2827264" y="10946"/>
                  <a:pt x="2824901" y="14802"/>
                  <a:pt x="2822164" y="17165"/>
                </a:cubicBezTo>
                <a:cubicBezTo>
                  <a:pt x="2825274" y="20026"/>
                  <a:pt x="2828010" y="24255"/>
                  <a:pt x="2831617" y="25250"/>
                </a:cubicBezTo>
                <a:cubicBezTo>
                  <a:pt x="2834603" y="25997"/>
                  <a:pt x="2838583" y="22887"/>
                  <a:pt x="2845921" y="20026"/>
                </a:cubicBezTo>
                <a:cubicBezTo>
                  <a:pt x="2835971" y="13807"/>
                  <a:pt x="2832861" y="10200"/>
                  <a:pt x="2830249" y="10573"/>
                </a:cubicBezTo>
                <a:close/>
                <a:moveTo>
                  <a:pt x="2643298" y="17538"/>
                </a:moveTo>
                <a:cubicBezTo>
                  <a:pt x="2645661" y="20897"/>
                  <a:pt x="2649766" y="22887"/>
                  <a:pt x="2653124" y="25499"/>
                </a:cubicBezTo>
                <a:cubicBezTo>
                  <a:pt x="2654990" y="22514"/>
                  <a:pt x="2658224" y="19404"/>
                  <a:pt x="2658100" y="16543"/>
                </a:cubicBezTo>
                <a:cubicBezTo>
                  <a:pt x="2658100" y="13931"/>
                  <a:pt x="2653995" y="11568"/>
                  <a:pt x="2650263" y="7463"/>
                </a:cubicBezTo>
                <a:cubicBezTo>
                  <a:pt x="2646905" y="12190"/>
                  <a:pt x="2642551" y="16668"/>
                  <a:pt x="2643298" y="17538"/>
                </a:cubicBezTo>
                <a:close/>
                <a:moveTo>
                  <a:pt x="2566303" y="10946"/>
                </a:moveTo>
                <a:cubicBezTo>
                  <a:pt x="2563567" y="10573"/>
                  <a:pt x="2560333" y="13807"/>
                  <a:pt x="2557348" y="15424"/>
                </a:cubicBezTo>
                <a:cubicBezTo>
                  <a:pt x="2559711" y="18907"/>
                  <a:pt x="2561452" y="23136"/>
                  <a:pt x="2564686" y="25499"/>
                </a:cubicBezTo>
                <a:cubicBezTo>
                  <a:pt x="2565681" y="26245"/>
                  <a:pt x="2570408" y="22016"/>
                  <a:pt x="2575259" y="18907"/>
                </a:cubicBezTo>
                <a:cubicBezTo>
                  <a:pt x="2571279" y="15175"/>
                  <a:pt x="2568915" y="11319"/>
                  <a:pt x="2566179" y="10946"/>
                </a:cubicBezTo>
                <a:close/>
                <a:moveTo>
                  <a:pt x="2476746" y="10946"/>
                </a:moveTo>
                <a:cubicBezTo>
                  <a:pt x="2474010" y="10573"/>
                  <a:pt x="2470775" y="13807"/>
                  <a:pt x="2467790" y="15424"/>
                </a:cubicBezTo>
                <a:cubicBezTo>
                  <a:pt x="2470153" y="18907"/>
                  <a:pt x="2471895" y="23136"/>
                  <a:pt x="2475129" y="25499"/>
                </a:cubicBezTo>
                <a:cubicBezTo>
                  <a:pt x="2476124" y="26245"/>
                  <a:pt x="2480851" y="22016"/>
                  <a:pt x="2485702" y="18907"/>
                </a:cubicBezTo>
                <a:cubicBezTo>
                  <a:pt x="2481721" y="15175"/>
                  <a:pt x="2479358" y="11319"/>
                  <a:pt x="2476622" y="10946"/>
                </a:cubicBezTo>
                <a:close/>
                <a:moveTo>
                  <a:pt x="2378233" y="17663"/>
                </a:moveTo>
                <a:cubicBezTo>
                  <a:pt x="2378606" y="20648"/>
                  <a:pt x="2382462" y="23011"/>
                  <a:pt x="2384825" y="25748"/>
                </a:cubicBezTo>
                <a:cubicBezTo>
                  <a:pt x="2387686" y="22638"/>
                  <a:pt x="2391915" y="19902"/>
                  <a:pt x="2392910" y="16294"/>
                </a:cubicBezTo>
                <a:cubicBezTo>
                  <a:pt x="2393657" y="13309"/>
                  <a:pt x="2390547" y="9329"/>
                  <a:pt x="2387686" y="1990"/>
                </a:cubicBezTo>
                <a:cubicBezTo>
                  <a:pt x="2381467" y="11941"/>
                  <a:pt x="2377860" y="15051"/>
                  <a:pt x="2378233" y="17663"/>
                </a:cubicBezTo>
                <a:close/>
                <a:moveTo>
                  <a:pt x="2912468" y="15921"/>
                </a:moveTo>
                <a:cubicBezTo>
                  <a:pt x="2913836" y="19653"/>
                  <a:pt x="2917443" y="22514"/>
                  <a:pt x="2920179" y="25748"/>
                </a:cubicBezTo>
                <a:cubicBezTo>
                  <a:pt x="2922543" y="23136"/>
                  <a:pt x="2926523" y="20772"/>
                  <a:pt x="2927021" y="17912"/>
                </a:cubicBezTo>
                <a:cubicBezTo>
                  <a:pt x="2927518" y="15299"/>
                  <a:pt x="2924160" y="12065"/>
                  <a:pt x="2921423" y="7214"/>
                </a:cubicBezTo>
                <a:cubicBezTo>
                  <a:pt x="2917070" y="11319"/>
                  <a:pt x="2911970" y="14677"/>
                  <a:pt x="2912468" y="15921"/>
                </a:cubicBezTo>
                <a:close/>
                <a:moveTo>
                  <a:pt x="2300616" y="10573"/>
                </a:moveTo>
                <a:cubicBezTo>
                  <a:pt x="2297382" y="10822"/>
                  <a:pt x="2294397" y="13558"/>
                  <a:pt x="2291288" y="15299"/>
                </a:cubicBezTo>
                <a:cubicBezTo>
                  <a:pt x="2293651" y="18782"/>
                  <a:pt x="2295517" y="23011"/>
                  <a:pt x="2298751" y="25499"/>
                </a:cubicBezTo>
                <a:cubicBezTo>
                  <a:pt x="2299621" y="26245"/>
                  <a:pt x="2304348" y="22141"/>
                  <a:pt x="2316289" y="14553"/>
                </a:cubicBezTo>
                <a:cubicBezTo>
                  <a:pt x="2308079" y="12314"/>
                  <a:pt x="2304223" y="10324"/>
                  <a:pt x="2300616" y="10573"/>
                </a:cubicBezTo>
                <a:close/>
                <a:moveTo>
                  <a:pt x="2211059" y="10573"/>
                </a:moveTo>
                <a:cubicBezTo>
                  <a:pt x="2207825" y="10822"/>
                  <a:pt x="2204840" y="13558"/>
                  <a:pt x="2201730" y="15299"/>
                </a:cubicBezTo>
                <a:cubicBezTo>
                  <a:pt x="2204093" y="18782"/>
                  <a:pt x="2205959" y="23011"/>
                  <a:pt x="2209193" y="25499"/>
                </a:cubicBezTo>
                <a:cubicBezTo>
                  <a:pt x="2210064" y="26245"/>
                  <a:pt x="2214790" y="22141"/>
                  <a:pt x="2226732" y="14553"/>
                </a:cubicBezTo>
                <a:cubicBezTo>
                  <a:pt x="2218522" y="12314"/>
                  <a:pt x="2214666" y="10324"/>
                  <a:pt x="2211059" y="10573"/>
                </a:cubicBezTo>
                <a:close/>
                <a:moveTo>
                  <a:pt x="2120880" y="10573"/>
                </a:moveTo>
                <a:cubicBezTo>
                  <a:pt x="2118019" y="10573"/>
                  <a:pt x="2115034" y="13931"/>
                  <a:pt x="2112048" y="15797"/>
                </a:cubicBezTo>
                <a:cubicBezTo>
                  <a:pt x="2114660" y="19155"/>
                  <a:pt x="2116899" y="23136"/>
                  <a:pt x="2120258" y="25250"/>
                </a:cubicBezTo>
                <a:cubicBezTo>
                  <a:pt x="2121253" y="25872"/>
                  <a:pt x="2125606" y="21519"/>
                  <a:pt x="2130209" y="18036"/>
                </a:cubicBezTo>
                <a:cubicBezTo>
                  <a:pt x="2125979" y="14429"/>
                  <a:pt x="2123492" y="10573"/>
                  <a:pt x="2120880" y="10573"/>
                </a:cubicBezTo>
                <a:close/>
                <a:moveTo>
                  <a:pt x="2025974" y="17538"/>
                </a:moveTo>
                <a:cubicBezTo>
                  <a:pt x="2026347" y="20524"/>
                  <a:pt x="2030203" y="22887"/>
                  <a:pt x="2032566" y="25623"/>
                </a:cubicBezTo>
                <a:cubicBezTo>
                  <a:pt x="2035427" y="22514"/>
                  <a:pt x="2039656" y="19777"/>
                  <a:pt x="2040651" y="16170"/>
                </a:cubicBezTo>
                <a:cubicBezTo>
                  <a:pt x="2041397" y="13185"/>
                  <a:pt x="2038288" y="9205"/>
                  <a:pt x="2035427" y="1866"/>
                </a:cubicBezTo>
                <a:cubicBezTo>
                  <a:pt x="2029208" y="11817"/>
                  <a:pt x="2025600" y="14926"/>
                  <a:pt x="2025974" y="17538"/>
                </a:cubicBezTo>
                <a:close/>
                <a:moveTo>
                  <a:pt x="1944874" y="10697"/>
                </a:moveTo>
                <a:cubicBezTo>
                  <a:pt x="1942138" y="10573"/>
                  <a:pt x="1939153" y="13931"/>
                  <a:pt x="1936416" y="15797"/>
                </a:cubicBezTo>
                <a:cubicBezTo>
                  <a:pt x="1939028" y="19155"/>
                  <a:pt x="1941018" y="23260"/>
                  <a:pt x="1944377" y="25375"/>
                </a:cubicBezTo>
                <a:cubicBezTo>
                  <a:pt x="1945496" y="25997"/>
                  <a:pt x="1949850" y="21519"/>
                  <a:pt x="1954452" y="18036"/>
                </a:cubicBezTo>
                <a:cubicBezTo>
                  <a:pt x="1950223" y="14677"/>
                  <a:pt x="1947735" y="10946"/>
                  <a:pt x="1944874" y="10697"/>
                </a:cubicBezTo>
                <a:close/>
                <a:moveTo>
                  <a:pt x="2999164" y="17538"/>
                </a:moveTo>
                <a:cubicBezTo>
                  <a:pt x="2999537" y="20524"/>
                  <a:pt x="3003393" y="22887"/>
                  <a:pt x="3005756" y="25623"/>
                </a:cubicBezTo>
                <a:cubicBezTo>
                  <a:pt x="3008617" y="22514"/>
                  <a:pt x="3012847" y="19777"/>
                  <a:pt x="3013841" y="16170"/>
                </a:cubicBezTo>
                <a:cubicBezTo>
                  <a:pt x="3014588" y="13185"/>
                  <a:pt x="3011478" y="9205"/>
                  <a:pt x="3008617" y="1866"/>
                </a:cubicBezTo>
                <a:cubicBezTo>
                  <a:pt x="3002398" y="11817"/>
                  <a:pt x="2998791" y="14926"/>
                  <a:pt x="2999164" y="17538"/>
                </a:cubicBezTo>
                <a:close/>
                <a:moveTo>
                  <a:pt x="1854571" y="10448"/>
                </a:moveTo>
                <a:cubicBezTo>
                  <a:pt x="1851834" y="10448"/>
                  <a:pt x="1849222" y="14304"/>
                  <a:pt x="1846610" y="16419"/>
                </a:cubicBezTo>
                <a:cubicBezTo>
                  <a:pt x="1849471" y="19404"/>
                  <a:pt x="1851834" y="23384"/>
                  <a:pt x="1855317" y="25001"/>
                </a:cubicBezTo>
                <a:cubicBezTo>
                  <a:pt x="1856685" y="25623"/>
                  <a:pt x="1860541" y="20772"/>
                  <a:pt x="1864895" y="17041"/>
                </a:cubicBezTo>
                <a:cubicBezTo>
                  <a:pt x="1860417" y="13931"/>
                  <a:pt x="1857431" y="10324"/>
                  <a:pt x="1854695" y="10448"/>
                </a:cubicBezTo>
                <a:close/>
                <a:moveTo>
                  <a:pt x="1773347" y="14802"/>
                </a:moveTo>
                <a:cubicBezTo>
                  <a:pt x="1770237" y="13185"/>
                  <a:pt x="1767003" y="9951"/>
                  <a:pt x="1764267" y="10448"/>
                </a:cubicBezTo>
                <a:cubicBezTo>
                  <a:pt x="1761530" y="10822"/>
                  <a:pt x="1759416" y="14926"/>
                  <a:pt x="1756928" y="17414"/>
                </a:cubicBezTo>
                <a:cubicBezTo>
                  <a:pt x="1760162" y="20026"/>
                  <a:pt x="1763023" y="24006"/>
                  <a:pt x="1766506" y="24877"/>
                </a:cubicBezTo>
                <a:cubicBezTo>
                  <a:pt x="1769864" y="25623"/>
                  <a:pt x="1773969" y="23011"/>
                  <a:pt x="1777825" y="21892"/>
                </a:cubicBezTo>
                <a:cubicBezTo>
                  <a:pt x="1776332" y="19528"/>
                  <a:pt x="1774840" y="17165"/>
                  <a:pt x="1773347" y="14802"/>
                </a:cubicBezTo>
                <a:close/>
                <a:moveTo>
                  <a:pt x="1670232" y="16916"/>
                </a:moveTo>
                <a:cubicBezTo>
                  <a:pt x="1672222" y="20399"/>
                  <a:pt x="1676202" y="22638"/>
                  <a:pt x="1679436" y="25375"/>
                </a:cubicBezTo>
                <a:cubicBezTo>
                  <a:pt x="1681426" y="22514"/>
                  <a:pt x="1684909" y="19653"/>
                  <a:pt x="1684909" y="16668"/>
                </a:cubicBezTo>
                <a:cubicBezTo>
                  <a:pt x="1684909" y="14056"/>
                  <a:pt x="1681053" y="11443"/>
                  <a:pt x="1677695" y="7090"/>
                </a:cubicBezTo>
                <a:cubicBezTo>
                  <a:pt x="1674087" y="11568"/>
                  <a:pt x="1669610" y="15797"/>
                  <a:pt x="1670232" y="16792"/>
                </a:cubicBezTo>
                <a:close/>
                <a:moveTo>
                  <a:pt x="1595476" y="17290"/>
                </a:moveTo>
                <a:cubicBezTo>
                  <a:pt x="1595103" y="14553"/>
                  <a:pt x="1590998" y="12439"/>
                  <a:pt x="1588511" y="9951"/>
                </a:cubicBezTo>
                <a:cubicBezTo>
                  <a:pt x="1585898" y="13185"/>
                  <a:pt x="1582291" y="16046"/>
                  <a:pt x="1581172" y="19653"/>
                </a:cubicBezTo>
                <a:cubicBezTo>
                  <a:pt x="1580674" y="21270"/>
                  <a:pt x="1585774" y="24380"/>
                  <a:pt x="1590003" y="28484"/>
                </a:cubicBezTo>
                <a:cubicBezTo>
                  <a:pt x="1592615" y="23384"/>
                  <a:pt x="1595849" y="20150"/>
                  <a:pt x="1595476" y="17290"/>
                </a:cubicBezTo>
                <a:close/>
                <a:moveTo>
                  <a:pt x="3088846" y="15921"/>
                </a:moveTo>
                <a:cubicBezTo>
                  <a:pt x="3089095" y="19155"/>
                  <a:pt x="3091831" y="22141"/>
                  <a:pt x="3093572" y="25250"/>
                </a:cubicBezTo>
                <a:cubicBezTo>
                  <a:pt x="3097055" y="22887"/>
                  <a:pt x="3101285" y="21021"/>
                  <a:pt x="3103772" y="17787"/>
                </a:cubicBezTo>
                <a:cubicBezTo>
                  <a:pt x="3104518" y="16916"/>
                  <a:pt x="3100414" y="12190"/>
                  <a:pt x="3092826" y="249"/>
                </a:cubicBezTo>
                <a:cubicBezTo>
                  <a:pt x="3090587" y="8458"/>
                  <a:pt x="3088597" y="12314"/>
                  <a:pt x="3088846" y="15921"/>
                </a:cubicBezTo>
                <a:close/>
                <a:moveTo>
                  <a:pt x="1498331" y="10448"/>
                </a:moveTo>
                <a:cubicBezTo>
                  <a:pt x="1495346" y="11070"/>
                  <a:pt x="1493107" y="14926"/>
                  <a:pt x="1490619" y="17414"/>
                </a:cubicBezTo>
                <a:cubicBezTo>
                  <a:pt x="1493978" y="20026"/>
                  <a:pt x="1496963" y="23509"/>
                  <a:pt x="1500695" y="24877"/>
                </a:cubicBezTo>
                <a:cubicBezTo>
                  <a:pt x="1501938" y="25375"/>
                  <a:pt x="1505172" y="20275"/>
                  <a:pt x="1509153" y="15673"/>
                </a:cubicBezTo>
                <a:cubicBezTo>
                  <a:pt x="1504177" y="13060"/>
                  <a:pt x="1500819" y="9951"/>
                  <a:pt x="1498331" y="10448"/>
                </a:cubicBezTo>
                <a:close/>
                <a:moveTo>
                  <a:pt x="1421088" y="14802"/>
                </a:moveTo>
                <a:cubicBezTo>
                  <a:pt x="1417978" y="13185"/>
                  <a:pt x="1414744" y="9951"/>
                  <a:pt x="1412008" y="10448"/>
                </a:cubicBezTo>
                <a:cubicBezTo>
                  <a:pt x="1409271" y="10822"/>
                  <a:pt x="1407157" y="14926"/>
                  <a:pt x="1404669" y="17414"/>
                </a:cubicBezTo>
                <a:cubicBezTo>
                  <a:pt x="1407903" y="20026"/>
                  <a:pt x="1410764" y="24006"/>
                  <a:pt x="1414247" y="24877"/>
                </a:cubicBezTo>
                <a:cubicBezTo>
                  <a:pt x="1417605" y="25623"/>
                  <a:pt x="1421710" y="23011"/>
                  <a:pt x="1425566" y="21892"/>
                </a:cubicBezTo>
                <a:cubicBezTo>
                  <a:pt x="1424073" y="19528"/>
                  <a:pt x="1422580" y="17165"/>
                  <a:pt x="1421088" y="14802"/>
                </a:cubicBezTo>
                <a:close/>
                <a:moveTo>
                  <a:pt x="1315485" y="17538"/>
                </a:moveTo>
                <a:cubicBezTo>
                  <a:pt x="1315858" y="20524"/>
                  <a:pt x="1319714" y="22887"/>
                  <a:pt x="1322077" y="25623"/>
                </a:cubicBezTo>
                <a:cubicBezTo>
                  <a:pt x="1324938" y="22514"/>
                  <a:pt x="1329167" y="19777"/>
                  <a:pt x="1330162" y="16170"/>
                </a:cubicBezTo>
                <a:cubicBezTo>
                  <a:pt x="1330908" y="13185"/>
                  <a:pt x="1327799" y="9205"/>
                  <a:pt x="1324938" y="1866"/>
                </a:cubicBezTo>
                <a:cubicBezTo>
                  <a:pt x="1318719" y="11817"/>
                  <a:pt x="1315112" y="14926"/>
                  <a:pt x="1315485" y="17538"/>
                </a:cubicBezTo>
                <a:close/>
                <a:moveTo>
                  <a:pt x="1240978" y="18036"/>
                </a:moveTo>
                <a:cubicBezTo>
                  <a:pt x="1238615" y="14802"/>
                  <a:pt x="1234510" y="12812"/>
                  <a:pt x="1231151" y="10324"/>
                </a:cubicBezTo>
                <a:cubicBezTo>
                  <a:pt x="1229410" y="13185"/>
                  <a:pt x="1226052" y="16294"/>
                  <a:pt x="1226300" y="19031"/>
                </a:cubicBezTo>
                <a:cubicBezTo>
                  <a:pt x="1226549" y="21767"/>
                  <a:pt x="1230281" y="24255"/>
                  <a:pt x="1233888" y="28360"/>
                </a:cubicBezTo>
                <a:cubicBezTo>
                  <a:pt x="1237246" y="23633"/>
                  <a:pt x="1241724" y="19031"/>
                  <a:pt x="1240978" y="18036"/>
                </a:cubicBezTo>
                <a:close/>
                <a:moveTo>
                  <a:pt x="1147689" y="10573"/>
                </a:moveTo>
                <a:cubicBezTo>
                  <a:pt x="1144828" y="10573"/>
                  <a:pt x="1141843" y="13931"/>
                  <a:pt x="1138858" y="15797"/>
                </a:cubicBezTo>
                <a:cubicBezTo>
                  <a:pt x="1141470" y="19155"/>
                  <a:pt x="1143709" y="23136"/>
                  <a:pt x="1147067" y="25250"/>
                </a:cubicBezTo>
                <a:cubicBezTo>
                  <a:pt x="1148062" y="25872"/>
                  <a:pt x="1152416" y="21519"/>
                  <a:pt x="1157018" y="18036"/>
                </a:cubicBezTo>
                <a:cubicBezTo>
                  <a:pt x="1152789" y="14429"/>
                  <a:pt x="1150301" y="10573"/>
                  <a:pt x="1147689" y="10573"/>
                </a:cubicBezTo>
                <a:close/>
                <a:moveTo>
                  <a:pt x="3186737" y="10573"/>
                </a:moveTo>
                <a:cubicBezTo>
                  <a:pt x="3184001" y="10448"/>
                  <a:pt x="3181015" y="13807"/>
                  <a:pt x="3178279" y="15673"/>
                </a:cubicBezTo>
                <a:cubicBezTo>
                  <a:pt x="3180891" y="19031"/>
                  <a:pt x="3182881" y="23136"/>
                  <a:pt x="3186240" y="25250"/>
                </a:cubicBezTo>
                <a:cubicBezTo>
                  <a:pt x="3187359" y="25872"/>
                  <a:pt x="3191713" y="21394"/>
                  <a:pt x="3196315" y="17912"/>
                </a:cubicBezTo>
                <a:cubicBezTo>
                  <a:pt x="3192086" y="14553"/>
                  <a:pt x="3189598" y="10822"/>
                  <a:pt x="3186737" y="10573"/>
                </a:cubicBezTo>
                <a:close/>
                <a:moveTo>
                  <a:pt x="1049300" y="16792"/>
                </a:moveTo>
                <a:cubicBezTo>
                  <a:pt x="1051290" y="20275"/>
                  <a:pt x="1055271" y="22514"/>
                  <a:pt x="1058505" y="25250"/>
                </a:cubicBezTo>
                <a:cubicBezTo>
                  <a:pt x="1060495" y="22389"/>
                  <a:pt x="1063978" y="19528"/>
                  <a:pt x="1063978" y="16543"/>
                </a:cubicBezTo>
                <a:cubicBezTo>
                  <a:pt x="1063978" y="13931"/>
                  <a:pt x="1060122" y="11319"/>
                  <a:pt x="1056763" y="6966"/>
                </a:cubicBezTo>
                <a:cubicBezTo>
                  <a:pt x="1053156" y="11443"/>
                  <a:pt x="1048678" y="15673"/>
                  <a:pt x="1049300" y="16668"/>
                </a:cubicBezTo>
                <a:close/>
                <a:moveTo>
                  <a:pt x="959743" y="16792"/>
                </a:moveTo>
                <a:cubicBezTo>
                  <a:pt x="961733" y="20275"/>
                  <a:pt x="965713" y="22514"/>
                  <a:pt x="968947" y="25250"/>
                </a:cubicBezTo>
                <a:cubicBezTo>
                  <a:pt x="970937" y="22389"/>
                  <a:pt x="974420" y="19528"/>
                  <a:pt x="974420" y="16543"/>
                </a:cubicBezTo>
                <a:cubicBezTo>
                  <a:pt x="974420" y="13931"/>
                  <a:pt x="970564" y="11319"/>
                  <a:pt x="967206" y="6966"/>
                </a:cubicBezTo>
                <a:cubicBezTo>
                  <a:pt x="963599" y="11443"/>
                  <a:pt x="959121" y="15673"/>
                  <a:pt x="959743" y="16668"/>
                </a:cubicBezTo>
                <a:close/>
                <a:moveTo>
                  <a:pt x="879639" y="10448"/>
                </a:moveTo>
                <a:cubicBezTo>
                  <a:pt x="876405" y="10697"/>
                  <a:pt x="873419" y="13434"/>
                  <a:pt x="870310" y="15175"/>
                </a:cubicBezTo>
                <a:cubicBezTo>
                  <a:pt x="872673" y="18658"/>
                  <a:pt x="874539" y="22887"/>
                  <a:pt x="877773" y="25375"/>
                </a:cubicBezTo>
                <a:cubicBezTo>
                  <a:pt x="878644" y="26121"/>
                  <a:pt x="883370" y="22016"/>
                  <a:pt x="895311" y="14429"/>
                </a:cubicBezTo>
                <a:cubicBezTo>
                  <a:pt x="887102" y="12190"/>
                  <a:pt x="883246" y="10200"/>
                  <a:pt x="879639" y="10448"/>
                </a:cubicBezTo>
                <a:close/>
                <a:moveTo>
                  <a:pt x="792569" y="10448"/>
                </a:moveTo>
                <a:cubicBezTo>
                  <a:pt x="789832" y="10324"/>
                  <a:pt x="786847" y="13682"/>
                  <a:pt x="784111" y="15548"/>
                </a:cubicBezTo>
                <a:cubicBezTo>
                  <a:pt x="786723" y="18907"/>
                  <a:pt x="788713" y="23011"/>
                  <a:pt x="792071" y="25126"/>
                </a:cubicBezTo>
                <a:cubicBezTo>
                  <a:pt x="793191" y="25748"/>
                  <a:pt x="797544" y="21270"/>
                  <a:pt x="802147" y="17787"/>
                </a:cubicBezTo>
                <a:cubicBezTo>
                  <a:pt x="797917" y="14429"/>
                  <a:pt x="795430" y="10697"/>
                  <a:pt x="792569" y="10448"/>
                </a:cubicBezTo>
                <a:close/>
                <a:moveTo>
                  <a:pt x="702390" y="10324"/>
                </a:moveTo>
                <a:cubicBezTo>
                  <a:pt x="699653" y="10324"/>
                  <a:pt x="697041" y="14180"/>
                  <a:pt x="694429" y="16294"/>
                </a:cubicBezTo>
                <a:cubicBezTo>
                  <a:pt x="697290" y="19280"/>
                  <a:pt x="699653" y="23260"/>
                  <a:pt x="703136" y="24877"/>
                </a:cubicBezTo>
                <a:cubicBezTo>
                  <a:pt x="704504" y="25499"/>
                  <a:pt x="708360" y="20648"/>
                  <a:pt x="712714" y="16916"/>
                </a:cubicBezTo>
                <a:cubicBezTo>
                  <a:pt x="708236" y="13807"/>
                  <a:pt x="705250" y="10200"/>
                  <a:pt x="702514" y="10324"/>
                </a:cubicBezTo>
                <a:close/>
                <a:moveTo>
                  <a:pt x="3272190" y="10324"/>
                </a:moveTo>
                <a:cubicBezTo>
                  <a:pt x="3269205" y="10697"/>
                  <a:pt x="3266841" y="14553"/>
                  <a:pt x="3264105" y="16916"/>
                </a:cubicBezTo>
                <a:cubicBezTo>
                  <a:pt x="3267215" y="19777"/>
                  <a:pt x="3269951" y="24006"/>
                  <a:pt x="3273558" y="25001"/>
                </a:cubicBezTo>
                <a:cubicBezTo>
                  <a:pt x="3276544" y="25748"/>
                  <a:pt x="3280524" y="22638"/>
                  <a:pt x="3287863" y="19777"/>
                </a:cubicBezTo>
                <a:cubicBezTo>
                  <a:pt x="3277912" y="13558"/>
                  <a:pt x="3274802" y="9951"/>
                  <a:pt x="3272190" y="10324"/>
                </a:cubicBezTo>
                <a:close/>
                <a:moveTo>
                  <a:pt x="612086" y="25375"/>
                </a:moveTo>
                <a:cubicBezTo>
                  <a:pt x="615444" y="23011"/>
                  <a:pt x="617434" y="18907"/>
                  <a:pt x="620047" y="15548"/>
                </a:cubicBezTo>
                <a:cubicBezTo>
                  <a:pt x="617061" y="13682"/>
                  <a:pt x="613952" y="10448"/>
                  <a:pt x="611091" y="10573"/>
                </a:cubicBezTo>
                <a:cubicBezTo>
                  <a:pt x="608479" y="10573"/>
                  <a:pt x="606115" y="14677"/>
                  <a:pt x="602011" y="18409"/>
                </a:cubicBezTo>
                <a:cubicBezTo>
                  <a:pt x="606737" y="21767"/>
                  <a:pt x="611215" y="26121"/>
                  <a:pt x="612086" y="25375"/>
                </a:cubicBezTo>
                <a:close/>
                <a:moveTo>
                  <a:pt x="526260" y="10448"/>
                </a:moveTo>
                <a:cubicBezTo>
                  <a:pt x="523399" y="10573"/>
                  <a:pt x="520663" y="14304"/>
                  <a:pt x="517802" y="16419"/>
                </a:cubicBezTo>
                <a:cubicBezTo>
                  <a:pt x="520663" y="19528"/>
                  <a:pt x="523150" y="23384"/>
                  <a:pt x="526758" y="25126"/>
                </a:cubicBezTo>
                <a:cubicBezTo>
                  <a:pt x="527877" y="25748"/>
                  <a:pt x="531857" y="21021"/>
                  <a:pt x="536211" y="17165"/>
                </a:cubicBezTo>
                <a:cubicBezTo>
                  <a:pt x="531733" y="13931"/>
                  <a:pt x="528872" y="10324"/>
                  <a:pt x="526260" y="10448"/>
                </a:cubicBezTo>
                <a:close/>
                <a:moveTo>
                  <a:pt x="428369" y="17290"/>
                </a:moveTo>
                <a:cubicBezTo>
                  <a:pt x="430732" y="20648"/>
                  <a:pt x="434837" y="22638"/>
                  <a:pt x="438195" y="25250"/>
                </a:cubicBezTo>
                <a:cubicBezTo>
                  <a:pt x="440061" y="22265"/>
                  <a:pt x="443295" y="19155"/>
                  <a:pt x="443171" y="16294"/>
                </a:cubicBezTo>
                <a:cubicBezTo>
                  <a:pt x="443171" y="13682"/>
                  <a:pt x="439066" y="11319"/>
                  <a:pt x="435334" y="7214"/>
                </a:cubicBezTo>
                <a:cubicBezTo>
                  <a:pt x="431976" y="11941"/>
                  <a:pt x="427622" y="16419"/>
                  <a:pt x="428369" y="17290"/>
                </a:cubicBezTo>
                <a:close/>
                <a:moveTo>
                  <a:pt x="347767" y="10573"/>
                </a:moveTo>
                <a:cubicBezTo>
                  <a:pt x="344906" y="10573"/>
                  <a:pt x="341921" y="13931"/>
                  <a:pt x="338936" y="15797"/>
                </a:cubicBezTo>
                <a:cubicBezTo>
                  <a:pt x="341548" y="19155"/>
                  <a:pt x="343787" y="23136"/>
                  <a:pt x="347145" y="25250"/>
                </a:cubicBezTo>
                <a:cubicBezTo>
                  <a:pt x="348140" y="25872"/>
                  <a:pt x="352494" y="21519"/>
                  <a:pt x="357096" y="18036"/>
                </a:cubicBezTo>
                <a:cubicBezTo>
                  <a:pt x="352867" y="14429"/>
                  <a:pt x="350379" y="10573"/>
                  <a:pt x="347767" y="10573"/>
                </a:cubicBezTo>
                <a:close/>
                <a:moveTo>
                  <a:pt x="3354408" y="15797"/>
                </a:moveTo>
                <a:cubicBezTo>
                  <a:pt x="3355777" y="19528"/>
                  <a:pt x="3359384" y="22389"/>
                  <a:pt x="3362120" y="25623"/>
                </a:cubicBezTo>
                <a:cubicBezTo>
                  <a:pt x="3364484" y="23011"/>
                  <a:pt x="3368464" y="20648"/>
                  <a:pt x="3368962" y="17787"/>
                </a:cubicBezTo>
                <a:cubicBezTo>
                  <a:pt x="3369459" y="15175"/>
                  <a:pt x="3366101" y="11941"/>
                  <a:pt x="3363364" y="7090"/>
                </a:cubicBezTo>
                <a:cubicBezTo>
                  <a:pt x="3359011" y="11195"/>
                  <a:pt x="3353911" y="14553"/>
                  <a:pt x="3354408" y="15797"/>
                </a:cubicBezTo>
                <a:close/>
                <a:moveTo>
                  <a:pt x="259827" y="25375"/>
                </a:moveTo>
                <a:cubicBezTo>
                  <a:pt x="263185" y="23011"/>
                  <a:pt x="265175" y="18907"/>
                  <a:pt x="267787" y="15548"/>
                </a:cubicBezTo>
                <a:cubicBezTo>
                  <a:pt x="264802" y="13682"/>
                  <a:pt x="261692" y="10448"/>
                  <a:pt x="258832" y="10573"/>
                </a:cubicBezTo>
                <a:cubicBezTo>
                  <a:pt x="256220" y="10573"/>
                  <a:pt x="253856" y="14677"/>
                  <a:pt x="249751" y="18409"/>
                </a:cubicBezTo>
                <a:cubicBezTo>
                  <a:pt x="254478" y="21767"/>
                  <a:pt x="258956" y="26121"/>
                  <a:pt x="259827" y="25375"/>
                </a:cubicBezTo>
                <a:close/>
                <a:moveTo>
                  <a:pt x="177857" y="18907"/>
                </a:moveTo>
                <a:cubicBezTo>
                  <a:pt x="176489" y="15424"/>
                  <a:pt x="172508" y="12936"/>
                  <a:pt x="169647" y="9951"/>
                </a:cubicBezTo>
                <a:cubicBezTo>
                  <a:pt x="167408" y="12563"/>
                  <a:pt x="163428" y="15051"/>
                  <a:pt x="163304" y="17787"/>
                </a:cubicBezTo>
                <a:cubicBezTo>
                  <a:pt x="163179" y="20648"/>
                  <a:pt x="166662" y="23633"/>
                  <a:pt x="169647" y="28235"/>
                </a:cubicBezTo>
                <a:cubicBezTo>
                  <a:pt x="173503" y="23882"/>
                  <a:pt x="178354" y="20275"/>
                  <a:pt x="177732" y="18907"/>
                </a:cubicBezTo>
                <a:close/>
                <a:moveTo>
                  <a:pt x="8408681" y="15797"/>
                </a:moveTo>
                <a:cubicBezTo>
                  <a:pt x="8408929" y="19031"/>
                  <a:pt x="8411666" y="22016"/>
                  <a:pt x="8413407" y="25126"/>
                </a:cubicBezTo>
                <a:cubicBezTo>
                  <a:pt x="8416890" y="22763"/>
                  <a:pt x="8421119" y="20897"/>
                  <a:pt x="8423607" y="17663"/>
                </a:cubicBezTo>
                <a:cubicBezTo>
                  <a:pt x="8424353" y="16792"/>
                  <a:pt x="8420248" y="12065"/>
                  <a:pt x="8412661" y="124"/>
                </a:cubicBezTo>
                <a:cubicBezTo>
                  <a:pt x="8410422" y="8334"/>
                  <a:pt x="8408432" y="12190"/>
                  <a:pt x="8408681" y="15797"/>
                </a:cubicBezTo>
                <a:close/>
                <a:moveTo>
                  <a:pt x="8506447" y="10573"/>
                </a:moveTo>
                <a:cubicBezTo>
                  <a:pt x="8503711" y="10448"/>
                  <a:pt x="8500725" y="13807"/>
                  <a:pt x="8497989" y="15673"/>
                </a:cubicBezTo>
                <a:cubicBezTo>
                  <a:pt x="8500601" y="19031"/>
                  <a:pt x="8502591" y="23136"/>
                  <a:pt x="8505950" y="25250"/>
                </a:cubicBezTo>
                <a:cubicBezTo>
                  <a:pt x="8507069" y="25872"/>
                  <a:pt x="8511423" y="21394"/>
                  <a:pt x="8516025" y="17912"/>
                </a:cubicBezTo>
                <a:cubicBezTo>
                  <a:pt x="8511796" y="14553"/>
                  <a:pt x="8509308" y="10822"/>
                  <a:pt x="8506447" y="10573"/>
                </a:cubicBezTo>
                <a:close/>
                <a:moveTo>
                  <a:pt x="3443842" y="15797"/>
                </a:moveTo>
                <a:cubicBezTo>
                  <a:pt x="3445210" y="19528"/>
                  <a:pt x="3448817" y="22389"/>
                  <a:pt x="3451553" y="25623"/>
                </a:cubicBezTo>
                <a:cubicBezTo>
                  <a:pt x="3453917" y="23011"/>
                  <a:pt x="3457897" y="20648"/>
                  <a:pt x="3458395" y="17787"/>
                </a:cubicBezTo>
                <a:cubicBezTo>
                  <a:pt x="3458892" y="15175"/>
                  <a:pt x="3455534" y="11941"/>
                  <a:pt x="3452797" y="7090"/>
                </a:cubicBezTo>
                <a:cubicBezTo>
                  <a:pt x="3448444" y="11195"/>
                  <a:pt x="3443344" y="14553"/>
                  <a:pt x="3443842" y="15797"/>
                </a:cubicBezTo>
                <a:close/>
                <a:moveTo>
                  <a:pt x="8584561" y="15299"/>
                </a:moveTo>
                <a:cubicBezTo>
                  <a:pt x="8585805" y="19155"/>
                  <a:pt x="8589164" y="22265"/>
                  <a:pt x="8591651" y="25748"/>
                </a:cubicBezTo>
                <a:cubicBezTo>
                  <a:pt x="8594139" y="23260"/>
                  <a:pt x="8598119" y="21146"/>
                  <a:pt x="8598866" y="18160"/>
                </a:cubicBezTo>
                <a:cubicBezTo>
                  <a:pt x="8599487" y="15673"/>
                  <a:pt x="8596502" y="12190"/>
                  <a:pt x="8594014" y="7090"/>
                </a:cubicBezTo>
                <a:cubicBezTo>
                  <a:pt x="8589412" y="10946"/>
                  <a:pt x="8584188" y="13931"/>
                  <a:pt x="8584561" y="15175"/>
                </a:cubicBezTo>
                <a:close/>
                <a:moveTo>
                  <a:pt x="8682453" y="10448"/>
                </a:moveTo>
                <a:cubicBezTo>
                  <a:pt x="8679592" y="10448"/>
                  <a:pt x="8676606" y="13807"/>
                  <a:pt x="8673621" y="15673"/>
                </a:cubicBezTo>
                <a:cubicBezTo>
                  <a:pt x="8676234" y="19031"/>
                  <a:pt x="8678472" y="23011"/>
                  <a:pt x="8681830" y="25126"/>
                </a:cubicBezTo>
                <a:cubicBezTo>
                  <a:pt x="8682826" y="25748"/>
                  <a:pt x="8687179" y="21394"/>
                  <a:pt x="8691782" y="17912"/>
                </a:cubicBezTo>
                <a:cubicBezTo>
                  <a:pt x="8687552" y="14304"/>
                  <a:pt x="8685065" y="10448"/>
                  <a:pt x="8682453" y="10448"/>
                </a:cubicBezTo>
                <a:close/>
                <a:moveTo>
                  <a:pt x="8771388" y="10324"/>
                </a:moveTo>
                <a:cubicBezTo>
                  <a:pt x="8768527" y="10448"/>
                  <a:pt x="8765790" y="14180"/>
                  <a:pt x="8762930" y="16294"/>
                </a:cubicBezTo>
                <a:cubicBezTo>
                  <a:pt x="8765790" y="19404"/>
                  <a:pt x="8768278" y="23260"/>
                  <a:pt x="8771886" y="25001"/>
                </a:cubicBezTo>
                <a:cubicBezTo>
                  <a:pt x="8773005" y="25623"/>
                  <a:pt x="8776985" y="20897"/>
                  <a:pt x="8781339" y="17041"/>
                </a:cubicBezTo>
                <a:cubicBezTo>
                  <a:pt x="8776861" y="13807"/>
                  <a:pt x="8774000" y="10200"/>
                  <a:pt x="8771388" y="10324"/>
                </a:cubicBezTo>
                <a:close/>
                <a:moveTo>
                  <a:pt x="8864801" y="18907"/>
                </a:moveTo>
                <a:cubicBezTo>
                  <a:pt x="8863433" y="15424"/>
                  <a:pt x="8859453" y="12936"/>
                  <a:pt x="8856592" y="9951"/>
                </a:cubicBezTo>
                <a:cubicBezTo>
                  <a:pt x="8854353" y="12563"/>
                  <a:pt x="8850373" y="15051"/>
                  <a:pt x="8850249" y="17787"/>
                </a:cubicBezTo>
                <a:cubicBezTo>
                  <a:pt x="8850124" y="20648"/>
                  <a:pt x="8853606" y="23633"/>
                  <a:pt x="8856592" y="28235"/>
                </a:cubicBezTo>
                <a:cubicBezTo>
                  <a:pt x="8860448" y="23882"/>
                  <a:pt x="8865299" y="20275"/>
                  <a:pt x="8864677" y="18907"/>
                </a:cubicBezTo>
                <a:close/>
                <a:moveTo>
                  <a:pt x="8946772" y="25375"/>
                </a:moveTo>
                <a:cubicBezTo>
                  <a:pt x="8950130" y="23011"/>
                  <a:pt x="8952120" y="18907"/>
                  <a:pt x="8954732" y="15548"/>
                </a:cubicBezTo>
                <a:cubicBezTo>
                  <a:pt x="8951747" y="13682"/>
                  <a:pt x="8948637" y="10448"/>
                  <a:pt x="8945776" y="10573"/>
                </a:cubicBezTo>
                <a:cubicBezTo>
                  <a:pt x="8943164" y="10573"/>
                  <a:pt x="8940801" y="14677"/>
                  <a:pt x="8936696" y="18409"/>
                </a:cubicBezTo>
                <a:cubicBezTo>
                  <a:pt x="8941422" y="21767"/>
                  <a:pt x="8945901" y="26121"/>
                  <a:pt x="8946772" y="25375"/>
                </a:cubicBezTo>
                <a:close/>
                <a:moveTo>
                  <a:pt x="3539494" y="10697"/>
                </a:moveTo>
                <a:cubicBezTo>
                  <a:pt x="3536757" y="10324"/>
                  <a:pt x="3533524" y="13558"/>
                  <a:pt x="3530538" y="15175"/>
                </a:cubicBezTo>
                <a:cubicBezTo>
                  <a:pt x="3532901" y="18658"/>
                  <a:pt x="3534643" y="22887"/>
                  <a:pt x="3537877" y="25250"/>
                </a:cubicBezTo>
                <a:cubicBezTo>
                  <a:pt x="3538872" y="25997"/>
                  <a:pt x="3543599" y="21767"/>
                  <a:pt x="3548450" y="18658"/>
                </a:cubicBezTo>
                <a:cubicBezTo>
                  <a:pt x="3544469" y="14926"/>
                  <a:pt x="3542106" y="11070"/>
                  <a:pt x="3539369" y="10697"/>
                </a:cubicBezTo>
                <a:close/>
                <a:moveTo>
                  <a:pt x="9036328" y="25375"/>
                </a:moveTo>
                <a:cubicBezTo>
                  <a:pt x="9039687" y="23011"/>
                  <a:pt x="9041677" y="18907"/>
                  <a:pt x="9044289" y="15548"/>
                </a:cubicBezTo>
                <a:cubicBezTo>
                  <a:pt x="9041304" y="13682"/>
                  <a:pt x="9038195" y="10448"/>
                  <a:pt x="9035334" y="10573"/>
                </a:cubicBezTo>
                <a:cubicBezTo>
                  <a:pt x="9032722" y="10573"/>
                  <a:pt x="9030358" y="14677"/>
                  <a:pt x="9026253" y="18409"/>
                </a:cubicBezTo>
                <a:cubicBezTo>
                  <a:pt x="9030980" y="21767"/>
                  <a:pt x="9035458" y="26121"/>
                  <a:pt x="9036328" y="25375"/>
                </a:cubicBezTo>
                <a:close/>
                <a:moveTo>
                  <a:pt x="9123647" y="10448"/>
                </a:moveTo>
                <a:cubicBezTo>
                  <a:pt x="9120787" y="10573"/>
                  <a:pt x="9118050" y="14304"/>
                  <a:pt x="9115189" y="16419"/>
                </a:cubicBezTo>
                <a:cubicBezTo>
                  <a:pt x="9118050" y="19528"/>
                  <a:pt x="9120538" y="23384"/>
                  <a:pt x="9124144" y="25126"/>
                </a:cubicBezTo>
                <a:cubicBezTo>
                  <a:pt x="9125264" y="25748"/>
                  <a:pt x="9129245" y="21021"/>
                  <a:pt x="9133598" y="17165"/>
                </a:cubicBezTo>
                <a:cubicBezTo>
                  <a:pt x="9129120" y="13931"/>
                  <a:pt x="9126260" y="10324"/>
                  <a:pt x="9123647" y="10448"/>
                </a:cubicBezTo>
                <a:close/>
                <a:moveTo>
                  <a:pt x="9213827" y="10573"/>
                </a:moveTo>
                <a:cubicBezTo>
                  <a:pt x="9210966" y="10573"/>
                  <a:pt x="9207981" y="13931"/>
                  <a:pt x="9204995" y="15797"/>
                </a:cubicBezTo>
                <a:cubicBezTo>
                  <a:pt x="9207607" y="19155"/>
                  <a:pt x="9209846" y="23136"/>
                  <a:pt x="9213205" y="25250"/>
                </a:cubicBezTo>
                <a:cubicBezTo>
                  <a:pt x="9214200" y="25872"/>
                  <a:pt x="9218553" y="21519"/>
                  <a:pt x="9223155" y="18036"/>
                </a:cubicBezTo>
                <a:cubicBezTo>
                  <a:pt x="9218926" y="14429"/>
                  <a:pt x="9216439" y="10573"/>
                  <a:pt x="9213827" y="10448"/>
                </a:cubicBezTo>
                <a:close/>
                <a:moveTo>
                  <a:pt x="9301892" y="10573"/>
                </a:moveTo>
                <a:cubicBezTo>
                  <a:pt x="9298906" y="11195"/>
                  <a:pt x="9296667" y="15051"/>
                  <a:pt x="9294180" y="17538"/>
                </a:cubicBezTo>
                <a:cubicBezTo>
                  <a:pt x="9297538" y="20150"/>
                  <a:pt x="9300523" y="23633"/>
                  <a:pt x="9304255" y="25001"/>
                </a:cubicBezTo>
                <a:cubicBezTo>
                  <a:pt x="9305498" y="25499"/>
                  <a:pt x="9308733" y="20399"/>
                  <a:pt x="9312713" y="15797"/>
                </a:cubicBezTo>
                <a:cubicBezTo>
                  <a:pt x="9307737" y="13185"/>
                  <a:pt x="9304379" y="10075"/>
                  <a:pt x="9301892" y="10573"/>
                </a:cubicBezTo>
                <a:close/>
                <a:moveTo>
                  <a:pt x="6111160" y="10573"/>
                </a:moveTo>
                <a:cubicBezTo>
                  <a:pt x="6108424" y="10822"/>
                  <a:pt x="6106060" y="14802"/>
                  <a:pt x="6103573" y="17165"/>
                </a:cubicBezTo>
                <a:cubicBezTo>
                  <a:pt x="6106558" y="19902"/>
                  <a:pt x="6109294" y="24255"/>
                  <a:pt x="6112777" y="25126"/>
                </a:cubicBezTo>
                <a:cubicBezTo>
                  <a:pt x="6115762" y="25872"/>
                  <a:pt x="6119618" y="22514"/>
                  <a:pt x="6126459" y="19404"/>
                </a:cubicBezTo>
                <a:cubicBezTo>
                  <a:pt x="6117130" y="13682"/>
                  <a:pt x="6114021" y="10324"/>
                  <a:pt x="6111160" y="10573"/>
                </a:cubicBezTo>
                <a:close/>
                <a:moveTo>
                  <a:pt x="3628554" y="10822"/>
                </a:moveTo>
                <a:cubicBezTo>
                  <a:pt x="3625817" y="10697"/>
                  <a:pt x="3622832" y="14056"/>
                  <a:pt x="3620096" y="15921"/>
                </a:cubicBezTo>
                <a:cubicBezTo>
                  <a:pt x="3622708" y="19280"/>
                  <a:pt x="3624698" y="23384"/>
                  <a:pt x="3628056" y="25499"/>
                </a:cubicBezTo>
                <a:cubicBezTo>
                  <a:pt x="3629176" y="26121"/>
                  <a:pt x="3633529" y="21643"/>
                  <a:pt x="3638131" y="18160"/>
                </a:cubicBezTo>
                <a:cubicBezTo>
                  <a:pt x="3633902" y="14802"/>
                  <a:pt x="3631415" y="11070"/>
                  <a:pt x="3628554" y="10822"/>
                </a:cubicBezTo>
                <a:close/>
                <a:moveTo>
                  <a:pt x="9391449" y="10573"/>
                </a:moveTo>
                <a:cubicBezTo>
                  <a:pt x="9388463" y="11195"/>
                  <a:pt x="9386224" y="15051"/>
                  <a:pt x="9383736" y="17538"/>
                </a:cubicBezTo>
                <a:cubicBezTo>
                  <a:pt x="9387095" y="20150"/>
                  <a:pt x="9390080" y="23633"/>
                  <a:pt x="9393812" y="25001"/>
                </a:cubicBezTo>
                <a:cubicBezTo>
                  <a:pt x="9395056" y="25499"/>
                  <a:pt x="9398290" y="20399"/>
                  <a:pt x="9402271" y="15797"/>
                </a:cubicBezTo>
                <a:cubicBezTo>
                  <a:pt x="9397295" y="13185"/>
                  <a:pt x="9393936" y="10075"/>
                  <a:pt x="9391449" y="10573"/>
                </a:cubicBezTo>
                <a:close/>
                <a:moveTo>
                  <a:pt x="9480135" y="10946"/>
                </a:moveTo>
                <a:cubicBezTo>
                  <a:pt x="9477399" y="10573"/>
                  <a:pt x="9474165" y="13807"/>
                  <a:pt x="9471180" y="15424"/>
                </a:cubicBezTo>
                <a:cubicBezTo>
                  <a:pt x="9473543" y="18907"/>
                  <a:pt x="9475285" y="23136"/>
                  <a:pt x="9478519" y="25499"/>
                </a:cubicBezTo>
                <a:cubicBezTo>
                  <a:pt x="9479513" y="26245"/>
                  <a:pt x="9484240" y="22016"/>
                  <a:pt x="9489091" y="18907"/>
                </a:cubicBezTo>
                <a:cubicBezTo>
                  <a:pt x="9485111" y="15175"/>
                  <a:pt x="9482747" y="11319"/>
                  <a:pt x="9480011" y="10946"/>
                </a:cubicBezTo>
                <a:close/>
                <a:moveTo>
                  <a:pt x="2349" y="1007272"/>
                </a:moveTo>
                <a:cubicBezTo>
                  <a:pt x="13046" y="996202"/>
                  <a:pt x="14539" y="988490"/>
                  <a:pt x="2349" y="974683"/>
                </a:cubicBezTo>
                <a:lnTo>
                  <a:pt x="2349" y="1007272"/>
                </a:lnTo>
                <a:close/>
                <a:moveTo>
                  <a:pt x="9568946" y="10946"/>
                </a:moveTo>
                <a:cubicBezTo>
                  <a:pt x="9566210" y="10822"/>
                  <a:pt x="9563225" y="14180"/>
                  <a:pt x="9560488" y="16046"/>
                </a:cubicBezTo>
                <a:cubicBezTo>
                  <a:pt x="9563101" y="19404"/>
                  <a:pt x="9565090" y="23509"/>
                  <a:pt x="9568449" y="25623"/>
                </a:cubicBezTo>
                <a:cubicBezTo>
                  <a:pt x="9569568" y="26245"/>
                  <a:pt x="9573922" y="21767"/>
                  <a:pt x="9578524" y="18285"/>
                </a:cubicBezTo>
                <a:cubicBezTo>
                  <a:pt x="9574295" y="14926"/>
                  <a:pt x="9571808" y="11195"/>
                  <a:pt x="9568946" y="10946"/>
                </a:cubicBezTo>
                <a:close/>
                <a:moveTo>
                  <a:pt x="9657384" y="10697"/>
                </a:moveTo>
                <a:cubicBezTo>
                  <a:pt x="9654648" y="10946"/>
                  <a:pt x="9652285" y="14926"/>
                  <a:pt x="9649797" y="17290"/>
                </a:cubicBezTo>
                <a:cubicBezTo>
                  <a:pt x="9652782" y="20026"/>
                  <a:pt x="9655519" y="24380"/>
                  <a:pt x="9659001" y="25250"/>
                </a:cubicBezTo>
                <a:cubicBezTo>
                  <a:pt x="9661987" y="25997"/>
                  <a:pt x="9665843" y="22638"/>
                  <a:pt x="9672684" y="19528"/>
                </a:cubicBezTo>
                <a:cubicBezTo>
                  <a:pt x="9663355" y="13807"/>
                  <a:pt x="9660246" y="10448"/>
                  <a:pt x="9657384" y="10697"/>
                </a:cubicBezTo>
                <a:close/>
                <a:moveTo>
                  <a:pt x="9735996" y="17663"/>
                </a:moveTo>
                <a:cubicBezTo>
                  <a:pt x="9738359" y="21021"/>
                  <a:pt x="9742464" y="23011"/>
                  <a:pt x="9745823" y="25623"/>
                </a:cubicBezTo>
                <a:cubicBezTo>
                  <a:pt x="9747688" y="22638"/>
                  <a:pt x="9750922" y="19528"/>
                  <a:pt x="9750798" y="16668"/>
                </a:cubicBezTo>
                <a:cubicBezTo>
                  <a:pt x="9750798" y="14056"/>
                  <a:pt x="9746693" y="11692"/>
                  <a:pt x="9742961" y="7588"/>
                </a:cubicBezTo>
                <a:cubicBezTo>
                  <a:pt x="9739603" y="12314"/>
                  <a:pt x="9735249" y="16792"/>
                  <a:pt x="9735996" y="17663"/>
                </a:cubicBezTo>
                <a:close/>
                <a:moveTo>
                  <a:pt x="9833390" y="10697"/>
                </a:moveTo>
                <a:cubicBezTo>
                  <a:pt x="9830405" y="11070"/>
                  <a:pt x="9828041" y="14926"/>
                  <a:pt x="9825304" y="17290"/>
                </a:cubicBezTo>
                <a:cubicBezTo>
                  <a:pt x="9828414" y="20150"/>
                  <a:pt x="9831151" y="24380"/>
                  <a:pt x="9834758" y="25375"/>
                </a:cubicBezTo>
                <a:cubicBezTo>
                  <a:pt x="9837743" y="26121"/>
                  <a:pt x="9841723" y="23011"/>
                  <a:pt x="9849062" y="20150"/>
                </a:cubicBezTo>
                <a:cubicBezTo>
                  <a:pt x="9839112" y="13931"/>
                  <a:pt x="9836002" y="10324"/>
                  <a:pt x="9833390" y="10697"/>
                </a:cubicBezTo>
                <a:close/>
                <a:moveTo>
                  <a:pt x="9923942" y="10946"/>
                </a:moveTo>
                <a:cubicBezTo>
                  <a:pt x="9921081" y="10946"/>
                  <a:pt x="9918096" y="14304"/>
                  <a:pt x="9915111" y="16170"/>
                </a:cubicBezTo>
                <a:cubicBezTo>
                  <a:pt x="9917723" y="19528"/>
                  <a:pt x="9919962" y="23509"/>
                  <a:pt x="9923320" y="25623"/>
                </a:cubicBezTo>
                <a:cubicBezTo>
                  <a:pt x="9924315" y="26245"/>
                  <a:pt x="9928669" y="21892"/>
                  <a:pt x="9933271" y="18409"/>
                </a:cubicBezTo>
                <a:cubicBezTo>
                  <a:pt x="9929042" y="14802"/>
                  <a:pt x="9926554" y="10946"/>
                  <a:pt x="9923942" y="10822"/>
                </a:cubicBezTo>
                <a:close/>
                <a:moveTo>
                  <a:pt x="10010639" y="10946"/>
                </a:moveTo>
                <a:cubicBezTo>
                  <a:pt x="10007903" y="10822"/>
                  <a:pt x="10004917" y="14180"/>
                  <a:pt x="10002181" y="16046"/>
                </a:cubicBezTo>
                <a:cubicBezTo>
                  <a:pt x="10004793" y="19404"/>
                  <a:pt x="10006783" y="23509"/>
                  <a:pt x="10010141" y="25623"/>
                </a:cubicBezTo>
                <a:cubicBezTo>
                  <a:pt x="10011260" y="26245"/>
                  <a:pt x="10015614" y="21767"/>
                  <a:pt x="10020217" y="18285"/>
                </a:cubicBezTo>
                <a:cubicBezTo>
                  <a:pt x="10015987" y="14926"/>
                  <a:pt x="10013499" y="11195"/>
                  <a:pt x="10010639" y="10946"/>
                </a:cubicBezTo>
                <a:close/>
                <a:moveTo>
                  <a:pt x="10098704" y="10697"/>
                </a:moveTo>
                <a:cubicBezTo>
                  <a:pt x="10095967" y="11070"/>
                  <a:pt x="10093852" y="15175"/>
                  <a:pt x="10091365" y="17663"/>
                </a:cubicBezTo>
                <a:cubicBezTo>
                  <a:pt x="10094599" y="20275"/>
                  <a:pt x="10097459" y="23882"/>
                  <a:pt x="10101067" y="25001"/>
                </a:cubicBezTo>
                <a:cubicBezTo>
                  <a:pt x="10102684" y="25499"/>
                  <a:pt x="10105794" y="20399"/>
                  <a:pt x="10109898" y="16170"/>
                </a:cubicBezTo>
                <a:cubicBezTo>
                  <a:pt x="10104798" y="13558"/>
                  <a:pt x="10101564" y="10324"/>
                  <a:pt x="10098704" y="10697"/>
                </a:cubicBezTo>
                <a:close/>
                <a:moveTo>
                  <a:pt x="10181544" y="16170"/>
                </a:moveTo>
                <a:cubicBezTo>
                  <a:pt x="10181793" y="19404"/>
                  <a:pt x="10184529" y="22389"/>
                  <a:pt x="10186271" y="25499"/>
                </a:cubicBezTo>
                <a:cubicBezTo>
                  <a:pt x="10189754" y="23136"/>
                  <a:pt x="10193982" y="21270"/>
                  <a:pt x="10196470" y="18036"/>
                </a:cubicBezTo>
                <a:cubicBezTo>
                  <a:pt x="10197217" y="17165"/>
                  <a:pt x="10193112" y="12439"/>
                  <a:pt x="10185524" y="498"/>
                </a:cubicBezTo>
                <a:cubicBezTo>
                  <a:pt x="10183286" y="8707"/>
                  <a:pt x="10181296" y="12563"/>
                  <a:pt x="10181544" y="16170"/>
                </a:cubicBezTo>
                <a:close/>
                <a:moveTo>
                  <a:pt x="10278192" y="10697"/>
                </a:moveTo>
                <a:cubicBezTo>
                  <a:pt x="10275455" y="10946"/>
                  <a:pt x="10273091" y="14926"/>
                  <a:pt x="10270604" y="17290"/>
                </a:cubicBezTo>
                <a:cubicBezTo>
                  <a:pt x="10273589" y="20026"/>
                  <a:pt x="10276325" y="24380"/>
                  <a:pt x="10279809" y="25250"/>
                </a:cubicBezTo>
                <a:cubicBezTo>
                  <a:pt x="10282669" y="25997"/>
                  <a:pt x="10286650" y="22638"/>
                  <a:pt x="10293491" y="19528"/>
                </a:cubicBezTo>
                <a:cubicBezTo>
                  <a:pt x="10284162" y="13807"/>
                  <a:pt x="10281052" y="10448"/>
                  <a:pt x="10278192" y="10697"/>
                </a:cubicBezTo>
                <a:close/>
                <a:moveTo>
                  <a:pt x="10365137" y="10697"/>
                </a:moveTo>
                <a:cubicBezTo>
                  <a:pt x="10362276" y="10822"/>
                  <a:pt x="10359539" y="14553"/>
                  <a:pt x="10356679" y="16668"/>
                </a:cubicBezTo>
                <a:cubicBezTo>
                  <a:pt x="10359539" y="19777"/>
                  <a:pt x="10362027" y="23633"/>
                  <a:pt x="10365634" y="25375"/>
                </a:cubicBezTo>
                <a:cubicBezTo>
                  <a:pt x="10366754" y="25997"/>
                  <a:pt x="10370734" y="21270"/>
                  <a:pt x="10375087" y="17414"/>
                </a:cubicBezTo>
                <a:cubicBezTo>
                  <a:pt x="10370610" y="14180"/>
                  <a:pt x="10367749" y="10573"/>
                  <a:pt x="10365137" y="10697"/>
                </a:cubicBezTo>
                <a:close/>
                <a:moveTo>
                  <a:pt x="10455938" y="10697"/>
                </a:moveTo>
                <a:cubicBezTo>
                  <a:pt x="10452704" y="10946"/>
                  <a:pt x="10449719" y="13682"/>
                  <a:pt x="10446609" y="15424"/>
                </a:cubicBezTo>
                <a:cubicBezTo>
                  <a:pt x="10448972" y="18907"/>
                  <a:pt x="10450838" y="23136"/>
                  <a:pt x="10454073" y="25623"/>
                </a:cubicBezTo>
                <a:cubicBezTo>
                  <a:pt x="10454943" y="26370"/>
                  <a:pt x="10459669" y="22265"/>
                  <a:pt x="10471611" y="14677"/>
                </a:cubicBezTo>
                <a:cubicBezTo>
                  <a:pt x="10463401" y="12439"/>
                  <a:pt x="10459546" y="10448"/>
                  <a:pt x="10455938" y="10697"/>
                </a:cubicBezTo>
                <a:close/>
                <a:moveTo>
                  <a:pt x="10546615" y="26618"/>
                </a:moveTo>
                <a:cubicBezTo>
                  <a:pt x="10548232" y="23509"/>
                  <a:pt x="10551466" y="20275"/>
                  <a:pt x="10550968" y="17538"/>
                </a:cubicBezTo>
                <a:cubicBezTo>
                  <a:pt x="10550596" y="14802"/>
                  <a:pt x="10546491" y="12687"/>
                  <a:pt x="10544003" y="10200"/>
                </a:cubicBezTo>
                <a:cubicBezTo>
                  <a:pt x="10541391" y="13434"/>
                  <a:pt x="10537410" y="16294"/>
                  <a:pt x="10536540" y="19777"/>
                </a:cubicBezTo>
                <a:cubicBezTo>
                  <a:pt x="10535794" y="23136"/>
                  <a:pt x="10538405" y="27240"/>
                  <a:pt x="10539525" y="31096"/>
                </a:cubicBezTo>
                <a:cubicBezTo>
                  <a:pt x="10541889" y="29604"/>
                  <a:pt x="10544252" y="28111"/>
                  <a:pt x="10546615" y="26618"/>
                </a:cubicBezTo>
                <a:close/>
                <a:moveTo>
                  <a:pt x="10637789" y="19155"/>
                </a:moveTo>
                <a:cubicBezTo>
                  <a:pt x="10636421" y="15673"/>
                  <a:pt x="10632441" y="13185"/>
                  <a:pt x="10629580" y="10200"/>
                </a:cubicBezTo>
                <a:cubicBezTo>
                  <a:pt x="10627341" y="12812"/>
                  <a:pt x="10623361" y="15299"/>
                  <a:pt x="10623236" y="18036"/>
                </a:cubicBezTo>
                <a:cubicBezTo>
                  <a:pt x="10623112" y="20897"/>
                  <a:pt x="10626595" y="23882"/>
                  <a:pt x="10629580" y="28484"/>
                </a:cubicBezTo>
                <a:cubicBezTo>
                  <a:pt x="10633436" y="24131"/>
                  <a:pt x="10638287" y="20524"/>
                  <a:pt x="10637665" y="19155"/>
                </a:cubicBezTo>
                <a:close/>
                <a:moveTo>
                  <a:pt x="10720506" y="10573"/>
                </a:moveTo>
                <a:cubicBezTo>
                  <a:pt x="10717769" y="10573"/>
                  <a:pt x="10715157" y="14429"/>
                  <a:pt x="10712545" y="16543"/>
                </a:cubicBezTo>
                <a:cubicBezTo>
                  <a:pt x="10715406" y="19528"/>
                  <a:pt x="10717769" y="23509"/>
                  <a:pt x="10721252" y="25126"/>
                </a:cubicBezTo>
                <a:cubicBezTo>
                  <a:pt x="10722620" y="25748"/>
                  <a:pt x="10726476" y="20897"/>
                  <a:pt x="10730830" y="17165"/>
                </a:cubicBezTo>
                <a:cubicBezTo>
                  <a:pt x="10726351" y="14056"/>
                  <a:pt x="10723366" y="10448"/>
                  <a:pt x="10720630" y="10573"/>
                </a:cubicBezTo>
                <a:close/>
                <a:moveTo>
                  <a:pt x="10810685" y="10697"/>
                </a:moveTo>
                <a:cubicBezTo>
                  <a:pt x="10807948" y="10573"/>
                  <a:pt x="10804963" y="13931"/>
                  <a:pt x="10802227" y="15797"/>
                </a:cubicBezTo>
                <a:cubicBezTo>
                  <a:pt x="10804838" y="19155"/>
                  <a:pt x="10806829" y="23260"/>
                  <a:pt x="10810188" y="25375"/>
                </a:cubicBezTo>
                <a:cubicBezTo>
                  <a:pt x="10811307" y="25997"/>
                  <a:pt x="10815661" y="21519"/>
                  <a:pt x="10820263" y="18036"/>
                </a:cubicBezTo>
                <a:cubicBezTo>
                  <a:pt x="10816033" y="14677"/>
                  <a:pt x="10813546" y="10946"/>
                  <a:pt x="10810685" y="10697"/>
                </a:cubicBezTo>
                <a:close/>
                <a:moveTo>
                  <a:pt x="10895640" y="10448"/>
                </a:moveTo>
                <a:cubicBezTo>
                  <a:pt x="10892655" y="11070"/>
                  <a:pt x="10890416" y="14926"/>
                  <a:pt x="10887929" y="17414"/>
                </a:cubicBezTo>
                <a:cubicBezTo>
                  <a:pt x="10891286" y="20026"/>
                  <a:pt x="10894272" y="23509"/>
                  <a:pt x="10898004" y="24877"/>
                </a:cubicBezTo>
                <a:cubicBezTo>
                  <a:pt x="10899247" y="25375"/>
                  <a:pt x="10902481" y="20275"/>
                  <a:pt x="10906462" y="15673"/>
                </a:cubicBezTo>
                <a:cubicBezTo>
                  <a:pt x="10901486" y="13060"/>
                  <a:pt x="10898127" y="9951"/>
                  <a:pt x="10895640" y="10448"/>
                </a:cubicBezTo>
                <a:close/>
                <a:moveTo>
                  <a:pt x="10986068" y="10448"/>
                </a:moveTo>
                <a:cubicBezTo>
                  <a:pt x="10983207" y="10573"/>
                  <a:pt x="10980471" y="14304"/>
                  <a:pt x="10977610" y="16419"/>
                </a:cubicBezTo>
                <a:cubicBezTo>
                  <a:pt x="10980471" y="19528"/>
                  <a:pt x="10982958" y="23384"/>
                  <a:pt x="10986566" y="25126"/>
                </a:cubicBezTo>
                <a:cubicBezTo>
                  <a:pt x="10987685" y="25748"/>
                  <a:pt x="10991665" y="21021"/>
                  <a:pt x="10996019" y="17165"/>
                </a:cubicBezTo>
                <a:cubicBezTo>
                  <a:pt x="10991541" y="13931"/>
                  <a:pt x="10988680" y="10324"/>
                  <a:pt x="10986068" y="10448"/>
                </a:cubicBezTo>
                <a:close/>
                <a:moveTo>
                  <a:pt x="11075128" y="10448"/>
                </a:moveTo>
                <a:cubicBezTo>
                  <a:pt x="11072143" y="10822"/>
                  <a:pt x="11069780" y="14677"/>
                  <a:pt x="11067043" y="17041"/>
                </a:cubicBezTo>
                <a:cubicBezTo>
                  <a:pt x="11070153" y="19902"/>
                  <a:pt x="11072889" y="24131"/>
                  <a:pt x="11076496" y="25126"/>
                </a:cubicBezTo>
                <a:cubicBezTo>
                  <a:pt x="11079481" y="25872"/>
                  <a:pt x="11083462" y="22763"/>
                  <a:pt x="11090801" y="19902"/>
                </a:cubicBezTo>
                <a:cubicBezTo>
                  <a:pt x="11080849" y="13682"/>
                  <a:pt x="11077740" y="10075"/>
                  <a:pt x="11075128" y="10448"/>
                </a:cubicBezTo>
                <a:close/>
                <a:moveTo>
                  <a:pt x="11161452" y="25499"/>
                </a:moveTo>
                <a:cubicBezTo>
                  <a:pt x="11164810" y="23136"/>
                  <a:pt x="11166800" y="19031"/>
                  <a:pt x="11169413" y="15673"/>
                </a:cubicBezTo>
                <a:cubicBezTo>
                  <a:pt x="11166427" y="13807"/>
                  <a:pt x="11163317" y="10573"/>
                  <a:pt x="11160456" y="10697"/>
                </a:cubicBezTo>
                <a:cubicBezTo>
                  <a:pt x="11157844" y="10697"/>
                  <a:pt x="11155481" y="14802"/>
                  <a:pt x="11151377" y="18533"/>
                </a:cubicBezTo>
                <a:cubicBezTo>
                  <a:pt x="11156103" y="21892"/>
                  <a:pt x="11160581" y="26245"/>
                  <a:pt x="11161452" y="25499"/>
                </a:cubicBezTo>
                <a:close/>
                <a:moveTo>
                  <a:pt x="11258597" y="19031"/>
                </a:moveTo>
                <a:cubicBezTo>
                  <a:pt x="11257229" y="15548"/>
                  <a:pt x="11253248" y="13060"/>
                  <a:pt x="11250387" y="10075"/>
                </a:cubicBezTo>
                <a:cubicBezTo>
                  <a:pt x="11248148" y="12687"/>
                  <a:pt x="11244167" y="15175"/>
                  <a:pt x="11244044" y="17912"/>
                </a:cubicBezTo>
                <a:cubicBezTo>
                  <a:pt x="11243919" y="20772"/>
                  <a:pt x="11247402" y="23758"/>
                  <a:pt x="11250387" y="28360"/>
                </a:cubicBezTo>
                <a:cubicBezTo>
                  <a:pt x="11254243" y="24006"/>
                  <a:pt x="11259094" y="20399"/>
                  <a:pt x="11258472" y="19031"/>
                </a:cubicBezTo>
                <a:close/>
                <a:moveTo>
                  <a:pt x="11348527" y="17538"/>
                </a:moveTo>
                <a:cubicBezTo>
                  <a:pt x="11346039" y="14429"/>
                  <a:pt x="11341810" y="12687"/>
                  <a:pt x="11338327" y="10448"/>
                </a:cubicBezTo>
                <a:cubicBezTo>
                  <a:pt x="11336835" y="13434"/>
                  <a:pt x="11334099" y="16543"/>
                  <a:pt x="11333974" y="19528"/>
                </a:cubicBezTo>
                <a:cubicBezTo>
                  <a:pt x="11333850" y="23136"/>
                  <a:pt x="11335964" y="26867"/>
                  <a:pt x="11338327" y="34828"/>
                </a:cubicBezTo>
                <a:cubicBezTo>
                  <a:pt x="11345293" y="23260"/>
                  <a:pt x="11349273" y="18533"/>
                  <a:pt x="11348527" y="17538"/>
                </a:cubicBezTo>
                <a:close/>
                <a:moveTo>
                  <a:pt x="11432114" y="10822"/>
                </a:moveTo>
                <a:cubicBezTo>
                  <a:pt x="11429377" y="10448"/>
                  <a:pt x="11426143" y="13682"/>
                  <a:pt x="11423158" y="15299"/>
                </a:cubicBezTo>
                <a:cubicBezTo>
                  <a:pt x="11425521" y="18782"/>
                  <a:pt x="11427263" y="23011"/>
                  <a:pt x="11430497" y="25375"/>
                </a:cubicBezTo>
                <a:cubicBezTo>
                  <a:pt x="11431492" y="26121"/>
                  <a:pt x="11436218" y="21892"/>
                  <a:pt x="11441070" y="18782"/>
                </a:cubicBezTo>
                <a:cubicBezTo>
                  <a:pt x="11437089" y="15051"/>
                  <a:pt x="11434726" y="11195"/>
                  <a:pt x="11431990" y="10822"/>
                </a:cubicBezTo>
                <a:close/>
                <a:moveTo>
                  <a:pt x="11509731" y="15424"/>
                </a:moveTo>
                <a:cubicBezTo>
                  <a:pt x="11510974" y="19280"/>
                  <a:pt x="11514333" y="22389"/>
                  <a:pt x="11516821" y="25872"/>
                </a:cubicBezTo>
                <a:cubicBezTo>
                  <a:pt x="11519308" y="23384"/>
                  <a:pt x="11523288" y="21270"/>
                  <a:pt x="11524034" y="18285"/>
                </a:cubicBezTo>
                <a:cubicBezTo>
                  <a:pt x="11524657" y="15797"/>
                  <a:pt x="11521671" y="12314"/>
                  <a:pt x="11519184" y="7214"/>
                </a:cubicBezTo>
                <a:cubicBezTo>
                  <a:pt x="11514582" y="11070"/>
                  <a:pt x="11509357" y="14056"/>
                  <a:pt x="11509731" y="15299"/>
                </a:cubicBezTo>
                <a:close/>
                <a:moveTo>
                  <a:pt x="11606129" y="10448"/>
                </a:moveTo>
                <a:cubicBezTo>
                  <a:pt x="11603144" y="11070"/>
                  <a:pt x="11600904" y="14926"/>
                  <a:pt x="11598417" y="17414"/>
                </a:cubicBezTo>
                <a:cubicBezTo>
                  <a:pt x="11601775" y="20026"/>
                  <a:pt x="11604761" y="23509"/>
                  <a:pt x="11608492" y="24877"/>
                </a:cubicBezTo>
                <a:cubicBezTo>
                  <a:pt x="11609736" y="25375"/>
                  <a:pt x="11612970" y="20275"/>
                  <a:pt x="11616951" y="15673"/>
                </a:cubicBezTo>
                <a:cubicBezTo>
                  <a:pt x="11611975" y="13060"/>
                  <a:pt x="11608617" y="9951"/>
                  <a:pt x="11606129" y="10448"/>
                </a:cubicBezTo>
                <a:close/>
                <a:moveTo>
                  <a:pt x="11698920" y="26370"/>
                </a:moveTo>
                <a:cubicBezTo>
                  <a:pt x="11700537" y="23260"/>
                  <a:pt x="11703771" y="20026"/>
                  <a:pt x="11703274" y="17290"/>
                </a:cubicBezTo>
                <a:cubicBezTo>
                  <a:pt x="11702900" y="14553"/>
                  <a:pt x="11698796" y="12439"/>
                  <a:pt x="11696308" y="9951"/>
                </a:cubicBezTo>
                <a:cubicBezTo>
                  <a:pt x="11693696" y="13185"/>
                  <a:pt x="11689716" y="16046"/>
                  <a:pt x="11688845" y="19528"/>
                </a:cubicBezTo>
                <a:cubicBezTo>
                  <a:pt x="11688099" y="22887"/>
                  <a:pt x="11690711" y="26992"/>
                  <a:pt x="11691831" y="30848"/>
                </a:cubicBezTo>
                <a:cubicBezTo>
                  <a:pt x="11694193" y="29355"/>
                  <a:pt x="11696557" y="27862"/>
                  <a:pt x="11698920" y="26370"/>
                </a:cubicBezTo>
                <a:close/>
                <a:moveTo>
                  <a:pt x="11790592" y="17912"/>
                </a:moveTo>
                <a:cubicBezTo>
                  <a:pt x="11788229" y="14677"/>
                  <a:pt x="11784124" y="12687"/>
                  <a:pt x="11780766" y="10200"/>
                </a:cubicBezTo>
                <a:cubicBezTo>
                  <a:pt x="11779024" y="13060"/>
                  <a:pt x="11775666" y="16170"/>
                  <a:pt x="11775915" y="18907"/>
                </a:cubicBezTo>
                <a:cubicBezTo>
                  <a:pt x="11776164" y="21643"/>
                  <a:pt x="11779895" y="24131"/>
                  <a:pt x="11783503" y="28235"/>
                </a:cubicBezTo>
                <a:cubicBezTo>
                  <a:pt x="11786861" y="23509"/>
                  <a:pt x="11791339" y="18907"/>
                  <a:pt x="11790592" y="17912"/>
                </a:cubicBezTo>
                <a:close/>
                <a:moveTo>
                  <a:pt x="11879652" y="18907"/>
                </a:moveTo>
                <a:cubicBezTo>
                  <a:pt x="11878284" y="15424"/>
                  <a:pt x="11874304" y="12936"/>
                  <a:pt x="11871442" y="9951"/>
                </a:cubicBezTo>
                <a:cubicBezTo>
                  <a:pt x="11869204" y="12563"/>
                  <a:pt x="11865223" y="15051"/>
                  <a:pt x="11865099" y="17787"/>
                </a:cubicBezTo>
                <a:cubicBezTo>
                  <a:pt x="11864975" y="20648"/>
                  <a:pt x="11868457" y="23633"/>
                  <a:pt x="11871442" y="28235"/>
                </a:cubicBezTo>
                <a:cubicBezTo>
                  <a:pt x="11875299" y="23882"/>
                  <a:pt x="11880150" y="20275"/>
                  <a:pt x="11879528" y="18907"/>
                </a:cubicBezTo>
                <a:close/>
                <a:moveTo>
                  <a:pt x="11969707" y="17912"/>
                </a:moveTo>
                <a:cubicBezTo>
                  <a:pt x="11967344" y="14677"/>
                  <a:pt x="11963239" y="12687"/>
                  <a:pt x="11959881" y="10200"/>
                </a:cubicBezTo>
                <a:cubicBezTo>
                  <a:pt x="11958139" y="13060"/>
                  <a:pt x="11954781" y="16170"/>
                  <a:pt x="11955030" y="18907"/>
                </a:cubicBezTo>
                <a:cubicBezTo>
                  <a:pt x="11955279" y="21643"/>
                  <a:pt x="11959010" y="24131"/>
                  <a:pt x="11962617" y="28235"/>
                </a:cubicBezTo>
                <a:cubicBezTo>
                  <a:pt x="11965976" y="23509"/>
                  <a:pt x="11970453" y="18907"/>
                  <a:pt x="11969707" y="17912"/>
                </a:cubicBezTo>
                <a:close/>
                <a:moveTo>
                  <a:pt x="12048443" y="10324"/>
                </a:moveTo>
                <a:cubicBezTo>
                  <a:pt x="12045458" y="10697"/>
                  <a:pt x="12043095" y="14553"/>
                  <a:pt x="12040358" y="16916"/>
                </a:cubicBezTo>
                <a:cubicBezTo>
                  <a:pt x="12043467" y="19777"/>
                  <a:pt x="12046204" y="24006"/>
                  <a:pt x="12049811" y="25001"/>
                </a:cubicBezTo>
                <a:cubicBezTo>
                  <a:pt x="12052796" y="25748"/>
                  <a:pt x="12056777" y="22638"/>
                  <a:pt x="12064116" y="19777"/>
                </a:cubicBezTo>
                <a:cubicBezTo>
                  <a:pt x="12054164" y="13558"/>
                  <a:pt x="12051055" y="9951"/>
                  <a:pt x="12048443" y="10324"/>
                </a:cubicBezTo>
                <a:close/>
                <a:moveTo>
                  <a:pt x="12139618" y="10573"/>
                </a:moveTo>
                <a:cubicBezTo>
                  <a:pt x="12136384" y="10822"/>
                  <a:pt x="12133399" y="13558"/>
                  <a:pt x="12130289" y="15299"/>
                </a:cubicBezTo>
                <a:cubicBezTo>
                  <a:pt x="12132652" y="18782"/>
                  <a:pt x="12134518" y="23011"/>
                  <a:pt x="12137752" y="25499"/>
                </a:cubicBezTo>
                <a:cubicBezTo>
                  <a:pt x="12138623" y="26245"/>
                  <a:pt x="12143349" y="22141"/>
                  <a:pt x="12155290" y="14553"/>
                </a:cubicBezTo>
                <a:cubicBezTo>
                  <a:pt x="12147081" y="12314"/>
                  <a:pt x="12143225" y="10324"/>
                  <a:pt x="12139618" y="10573"/>
                </a:cubicBezTo>
                <a:close/>
                <a:moveTo>
                  <a:pt x="12227558" y="10324"/>
                </a:moveTo>
                <a:cubicBezTo>
                  <a:pt x="12224572" y="10697"/>
                  <a:pt x="12222209" y="14553"/>
                  <a:pt x="12219473" y="16916"/>
                </a:cubicBezTo>
                <a:cubicBezTo>
                  <a:pt x="12222583" y="19777"/>
                  <a:pt x="12225319" y="24006"/>
                  <a:pt x="12228926" y="25001"/>
                </a:cubicBezTo>
                <a:cubicBezTo>
                  <a:pt x="12231787" y="25748"/>
                  <a:pt x="12235892" y="22638"/>
                  <a:pt x="12243230" y="19777"/>
                </a:cubicBezTo>
                <a:cubicBezTo>
                  <a:pt x="12233280" y="13558"/>
                  <a:pt x="12230170" y="9951"/>
                  <a:pt x="12227558" y="10324"/>
                </a:cubicBezTo>
                <a:close/>
                <a:moveTo>
                  <a:pt x="12309404" y="16916"/>
                </a:moveTo>
                <a:cubicBezTo>
                  <a:pt x="12311393" y="20399"/>
                  <a:pt x="12315374" y="22638"/>
                  <a:pt x="12318608" y="25375"/>
                </a:cubicBezTo>
                <a:cubicBezTo>
                  <a:pt x="12320598" y="22514"/>
                  <a:pt x="12324081" y="19653"/>
                  <a:pt x="12324081" y="16668"/>
                </a:cubicBezTo>
                <a:cubicBezTo>
                  <a:pt x="12324081" y="14056"/>
                  <a:pt x="12320226" y="11443"/>
                  <a:pt x="12316867" y="7090"/>
                </a:cubicBezTo>
                <a:cubicBezTo>
                  <a:pt x="12313259" y="11568"/>
                  <a:pt x="12308782" y="15797"/>
                  <a:pt x="12309404" y="16792"/>
                </a:cubicBezTo>
                <a:close/>
                <a:moveTo>
                  <a:pt x="12411399" y="17538"/>
                </a:moveTo>
                <a:cubicBezTo>
                  <a:pt x="12408912" y="14429"/>
                  <a:pt x="12404682" y="12687"/>
                  <a:pt x="12401200" y="10448"/>
                </a:cubicBezTo>
                <a:cubicBezTo>
                  <a:pt x="12399706" y="13434"/>
                  <a:pt x="12396970" y="16543"/>
                  <a:pt x="12396846" y="19528"/>
                </a:cubicBezTo>
                <a:cubicBezTo>
                  <a:pt x="12396721" y="23136"/>
                  <a:pt x="12398836" y="26867"/>
                  <a:pt x="12401200" y="34828"/>
                </a:cubicBezTo>
                <a:cubicBezTo>
                  <a:pt x="12408165" y="23260"/>
                  <a:pt x="12412145" y="18533"/>
                  <a:pt x="12411399" y="17538"/>
                </a:cubicBezTo>
                <a:close/>
                <a:moveTo>
                  <a:pt x="12500956" y="17538"/>
                </a:moveTo>
                <a:cubicBezTo>
                  <a:pt x="12498469" y="14429"/>
                  <a:pt x="12494240" y="12687"/>
                  <a:pt x="12490757" y="10448"/>
                </a:cubicBezTo>
                <a:cubicBezTo>
                  <a:pt x="12489265" y="13434"/>
                  <a:pt x="12486529" y="16543"/>
                  <a:pt x="12486404" y="19528"/>
                </a:cubicBezTo>
                <a:cubicBezTo>
                  <a:pt x="12486280" y="23136"/>
                  <a:pt x="12488393" y="26867"/>
                  <a:pt x="12490757" y="34828"/>
                </a:cubicBezTo>
                <a:cubicBezTo>
                  <a:pt x="12497722" y="23260"/>
                  <a:pt x="12501703" y="18533"/>
                  <a:pt x="12500956" y="17538"/>
                </a:cubicBezTo>
                <a:close/>
                <a:moveTo>
                  <a:pt x="12582554" y="25499"/>
                </a:moveTo>
                <a:cubicBezTo>
                  <a:pt x="12585912" y="23136"/>
                  <a:pt x="12587901" y="19031"/>
                  <a:pt x="12590515" y="15673"/>
                </a:cubicBezTo>
                <a:cubicBezTo>
                  <a:pt x="12587529" y="13807"/>
                  <a:pt x="12584420" y="10573"/>
                  <a:pt x="12581559" y="10697"/>
                </a:cubicBezTo>
                <a:cubicBezTo>
                  <a:pt x="12578946" y="10697"/>
                  <a:pt x="12576583" y="14802"/>
                  <a:pt x="12572478" y="18533"/>
                </a:cubicBezTo>
                <a:cubicBezTo>
                  <a:pt x="12577204" y="21892"/>
                  <a:pt x="12581682" y="26245"/>
                  <a:pt x="12582554" y="25499"/>
                </a:cubicBezTo>
                <a:close/>
                <a:moveTo>
                  <a:pt x="12669001" y="10573"/>
                </a:moveTo>
                <a:cubicBezTo>
                  <a:pt x="12666016" y="11195"/>
                  <a:pt x="12663778" y="15051"/>
                  <a:pt x="12661289" y="17538"/>
                </a:cubicBezTo>
                <a:cubicBezTo>
                  <a:pt x="12664648" y="20150"/>
                  <a:pt x="12667633" y="23633"/>
                  <a:pt x="12671365" y="25001"/>
                </a:cubicBezTo>
                <a:cubicBezTo>
                  <a:pt x="12672609" y="25499"/>
                  <a:pt x="12675843" y="20399"/>
                  <a:pt x="12679822" y="15797"/>
                </a:cubicBezTo>
                <a:cubicBezTo>
                  <a:pt x="12674848" y="13185"/>
                  <a:pt x="12671489" y="10075"/>
                  <a:pt x="12669001" y="10573"/>
                </a:cubicBezTo>
                <a:close/>
                <a:moveTo>
                  <a:pt x="12761793" y="26494"/>
                </a:moveTo>
                <a:cubicBezTo>
                  <a:pt x="12763410" y="23384"/>
                  <a:pt x="12766643" y="20150"/>
                  <a:pt x="12766146" y="17414"/>
                </a:cubicBezTo>
                <a:cubicBezTo>
                  <a:pt x="12765773" y="14677"/>
                  <a:pt x="12761669" y="12563"/>
                  <a:pt x="12759180" y="10075"/>
                </a:cubicBezTo>
                <a:cubicBezTo>
                  <a:pt x="12756569" y="13309"/>
                  <a:pt x="12752589" y="16170"/>
                  <a:pt x="12751717" y="19653"/>
                </a:cubicBezTo>
                <a:cubicBezTo>
                  <a:pt x="12750972" y="23011"/>
                  <a:pt x="12753583" y="27116"/>
                  <a:pt x="12754703" y="30972"/>
                </a:cubicBezTo>
                <a:cubicBezTo>
                  <a:pt x="12757067" y="29479"/>
                  <a:pt x="12759429" y="27987"/>
                  <a:pt x="12761669" y="26494"/>
                </a:cubicBezTo>
                <a:close/>
                <a:moveTo>
                  <a:pt x="12849609" y="10697"/>
                </a:moveTo>
                <a:cubicBezTo>
                  <a:pt x="12846748" y="10697"/>
                  <a:pt x="12843763" y="14056"/>
                  <a:pt x="12840778" y="15921"/>
                </a:cubicBezTo>
                <a:cubicBezTo>
                  <a:pt x="12843389" y="19280"/>
                  <a:pt x="12845629" y="23260"/>
                  <a:pt x="12848988" y="25375"/>
                </a:cubicBezTo>
                <a:cubicBezTo>
                  <a:pt x="12849982" y="25997"/>
                  <a:pt x="12854335" y="21643"/>
                  <a:pt x="12858937" y="18160"/>
                </a:cubicBezTo>
                <a:cubicBezTo>
                  <a:pt x="12854709" y="14553"/>
                  <a:pt x="12852220" y="10697"/>
                  <a:pt x="12849609" y="10697"/>
                </a:cubicBezTo>
                <a:close/>
                <a:moveTo>
                  <a:pt x="12934812" y="25499"/>
                </a:moveTo>
                <a:cubicBezTo>
                  <a:pt x="12938171" y="23136"/>
                  <a:pt x="12940161" y="19031"/>
                  <a:pt x="12942773" y="15673"/>
                </a:cubicBezTo>
                <a:cubicBezTo>
                  <a:pt x="12939788" y="13807"/>
                  <a:pt x="12936678" y="10573"/>
                  <a:pt x="12933818" y="10697"/>
                </a:cubicBezTo>
                <a:cubicBezTo>
                  <a:pt x="12931206" y="10697"/>
                  <a:pt x="12928842" y="14802"/>
                  <a:pt x="12924738" y="18533"/>
                </a:cubicBezTo>
                <a:cubicBezTo>
                  <a:pt x="12929464" y="21892"/>
                  <a:pt x="12933942" y="26245"/>
                  <a:pt x="12934812" y="25499"/>
                </a:cubicBezTo>
                <a:close/>
                <a:moveTo>
                  <a:pt x="13025116" y="10573"/>
                </a:moveTo>
                <a:cubicBezTo>
                  <a:pt x="13022380" y="10573"/>
                  <a:pt x="13019768" y="14429"/>
                  <a:pt x="13017155" y="16543"/>
                </a:cubicBezTo>
                <a:cubicBezTo>
                  <a:pt x="13020017" y="19528"/>
                  <a:pt x="13022380" y="23509"/>
                  <a:pt x="13025863" y="25126"/>
                </a:cubicBezTo>
                <a:cubicBezTo>
                  <a:pt x="13027231" y="25748"/>
                  <a:pt x="13031086" y="20897"/>
                  <a:pt x="13035441" y="17165"/>
                </a:cubicBezTo>
                <a:cubicBezTo>
                  <a:pt x="13030962" y="14056"/>
                  <a:pt x="13027977" y="10448"/>
                  <a:pt x="13025241" y="10573"/>
                </a:cubicBezTo>
                <a:close/>
                <a:moveTo>
                  <a:pt x="13115793" y="10822"/>
                </a:moveTo>
                <a:cubicBezTo>
                  <a:pt x="13113057" y="10448"/>
                  <a:pt x="13109823" y="13682"/>
                  <a:pt x="13106838" y="15299"/>
                </a:cubicBezTo>
                <a:cubicBezTo>
                  <a:pt x="13109201" y="18782"/>
                  <a:pt x="13110942" y="23011"/>
                  <a:pt x="13114176" y="25375"/>
                </a:cubicBezTo>
                <a:cubicBezTo>
                  <a:pt x="13115171" y="26121"/>
                  <a:pt x="13119898" y="21892"/>
                  <a:pt x="13124749" y="18782"/>
                </a:cubicBezTo>
                <a:cubicBezTo>
                  <a:pt x="13120769" y="15051"/>
                  <a:pt x="13118405" y="11195"/>
                  <a:pt x="13115669" y="10822"/>
                </a:cubicBezTo>
                <a:close/>
                <a:moveTo>
                  <a:pt x="13211073" y="19031"/>
                </a:moveTo>
                <a:cubicBezTo>
                  <a:pt x="13209705" y="15548"/>
                  <a:pt x="13205724" y="13060"/>
                  <a:pt x="13202863" y="10075"/>
                </a:cubicBezTo>
                <a:cubicBezTo>
                  <a:pt x="13200623" y="12687"/>
                  <a:pt x="13196644" y="15175"/>
                  <a:pt x="13196519" y="17912"/>
                </a:cubicBezTo>
                <a:cubicBezTo>
                  <a:pt x="13196395" y="20772"/>
                  <a:pt x="13199878" y="23758"/>
                  <a:pt x="13202863" y="28360"/>
                </a:cubicBezTo>
                <a:cubicBezTo>
                  <a:pt x="13206718" y="24006"/>
                  <a:pt x="13211569" y="20399"/>
                  <a:pt x="13210948" y="19031"/>
                </a:cubicBezTo>
                <a:close/>
                <a:moveTo>
                  <a:pt x="13282966" y="15797"/>
                </a:moveTo>
                <a:cubicBezTo>
                  <a:pt x="13284336" y="19528"/>
                  <a:pt x="13287942" y="22389"/>
                  <a:pt x="13290678" y="25623"/>
                </a:cubicBezTo>
                <a:cubicBezTo>
                  <a:pt x="13293042" y="23011"/>
                  <a:pt x="13297022" y="20648"/>
                  <a:pt x="13297520" y="17787"/>
                </a:cubicBezTo>
                <a:cubicBezTo>
                  <a:pt x="13298018" y="15175"/>
                  <a:pt x="13294659" y="11941"/>
                  <a:pt x="13291923" y="7090"/>
                </a:cubicBezTo>
                <a:cubicBezTo>
                  <a:pt x="13287569" y="11195"/>
                  <a:pt x="13282470" y="14553"/>
                  <a:pt x="13282966" y="15797"/>
                </a:cubicBezTo>
                <a:close/>
                <a:moveTo>
                  <a:pt x="13380982" y="10573"/>
                </a:moveTo>
                <a:cubicBezTo>
                  <a:pt x="13378122" y="10573"/>
                  <a:pt x="13375136" y="13931"/>
                  <a:pt x="13372151" y="15797"/>
                </a:cubicBezTo>
                <a:cubicBezTo>
                  <a:pt x="13374763" y="19155"/>
                  <a:pt x="13377002" y="23136"/>
                  <a:pt x="13380361" y="25250"/>
                </a:cubicBezTo>
                <a:cubicBezTo>
                  <a:pt x="13381356" y="25872"/>
                  <a:pt x="13385709" y="21519"/>
                  <a:pt x="13390311" y="18036"/>
                </a:cubicBezTo>
                <a:cubicBezTo>
                  <a:pt x="13386082" y="14429"/>
                  <a:pt x="13383595" y="10573"/>
                  <a:pt x="13380982" y="10573"/>
                </a:cubicBezTo>
                <a:close/>
                <a:moveTo>
                  <a:pt x="3724082" y="19031"/>
                </a:moveTo>
                <a:cubicBezTo>
                  <a:pt x="3722714" y="15548"/>
                  <a:pt x="3718733" y="13060"/>
                  <a:pt x="3715872" y="10075"/>
                </a:cubicBezTo>
                <a:cubicBezTo>
                  <a:pt x="3713633" y="12687"/>
                  <a:pt x="3709653" y="15175"/>
                  <a:pt x="3709529" y="17912"/>
                </a:cubicBezTo>
                <a:cubicBezTo>
                  <a:pt x="3709404" y="20772"/>
                  <a:pt x="3712887" y="23758"/>
                  <a:pt x="3715872" y="28360"/>
                </a:cubicBezTo>
                <a:cubicBezTo>
                  <a:pt x="3719728" y="24006"/>
                  <a:pt x="3724579" y="20399"/>
                  <a:pt x="3723957" y="19031"/>
                </a:cubicBezTo>
                <a:close/>
                <a:moveTo>
                  <a:pt x="3799086" y="17538"/>
                </a:moveTo>
                <a:cubicBezTo>
                  <a:pt x="3799459" y="20524"/>
                  <a:pt x="3803315" y="22887"/>
                  <a:pt x="3805678" y="25623"/>
                </a:cubicBezTo>
                <a:cubicBezTo>
                  <a:pt x="3808539" y="22514"/>
                  <a:pt x="3812768" y="19777"/>
                  <a:pt x="3813764" y="16170"/>
                </a:cubicBezTo>
                <a:cubicBezTo>
                  <a:pt x="3814510" y="13185"/>
                  <a:pt x="3811400" y="9205"/>
                  <a:pt x="3808539" y="1866"/>
                </a:cubicBezTo>
                <a:cubicBezTo>
                  <a:pt x="3802320" y="11817"/>
                  <a:pt x="3798713" y="14926"/>
                  <a:pt x="3799086" y="17538"/>
                </a:cubicBezTo>
                <a:close/>
                <a:moveTo>
                  <a:pt x="3892873" y="10324"/>
                </a:moveTo>
                <a:cubicBezTo>
                  <a:pt x="3889887" y="10697"/>
                  <a:pt x="3887524" y="14553"/>
                  <a:pt x="3884788" y="16916"/>
                </a:cubicBezTo>
                <a:cubicBezTo>
                  <a:pt x="3887897" y="19777"/>
                  <a:pt x="3890634" y="24006"/>
                  <a:pt x="3894241" y="25001"/>
                </a:cubicBezTo>
                <a:cubicBezTo>
                  <a:pt x="3897226" y="25748"/>
                  <a:pt x="3901206" y="22638"/>
                  <a:pt x="3908545" y="19777"/>
                </a:cubicBezTo>
                <a:cubicBezTo>
                  <a:pt x="3898594" y="13558"/>
                  <a:pt x="3895484" y="9951"/>
                  <a:pt x="3892873" y="10324"/>
                </a:cubicBezTo>
                <a:close/>
                <a:moveTo>
                  <a:pt x="3974594" y="17290"/>
                </a:moveTo>
                <a:cubicBezTo>
                  <a:pt x="3976957" y="20648"/>
                  <a:pt x="3981062" y="22638"/>
                  <a:pt x="3984420" y="25250"/>
                </a:cubicBezTo>
                <a:cubicBezTo>
                  <a:pt x="3986286" y="22265"/>
                  <a:pt x="3989520" y="19155"/>
                  <a:pt x="3989396" y="16294"/>
                </a:cubicBezTo>
                <a:cubicBezTo>
                  <a:pt x="3989396" y="13682"/>
                  <a:pt x="3985291" y="11319"/>
                  <a:pt x="3981559" y="7214"/>
                </a:cubicBezTo>
                <a:cubicBezTo>
                  <a:pt x="3978201" y="11941"/>
                  <a:pt x="3973847" y="16419"/>
                  <a:pt x="3974594" y="17290"/>
                </a:cubicBezTo>
                <a:close/>
                <a:moveTo>
                  <a:pt x="4064151" y="17290"/>
                </a:moveTo>
                <a:cubicBezTo>
                  <a:pt x="4066514" y="20648"/>
                  <a:pt x="4070619" y="22638"/>
                  <a:pt x="4073977" y="25250"/>
                </a:cubicBezTo>
                <a:cubicBezTo>
                  <a:pt x="4075843" y="22265"/>
                  <a:pt x="4079077" y="19155"/>
                  <a:pt x="4078953" y="16294"/>
                </a:cubicBezTo>
                <a:cubicBezTo>
                  <a:pt x="4078953" y="13682"/>
                  <a:pt x="4074848" y="11319"/>
                  <a:pt x="4071116" y="7214"/>
                </a:cubicBezTo>
                <a:cubicBezTo>
                  <a:pt x="4067758" y="11941"/>
                  <a:pt x="4063405" y="16419"/>
                  <a:pt x="4064151" y="17290"/>
                </a:cubicBezTo>
                <a:close/>
                <a:moveTo>
                  <a:pt x="4151594" y="15797"/>
                </a:moveTo>
                <a:cubicBezTo>
                  <a:pt x="4151843" y="19031"/>
                  <a:pt x="4154579" y="22016"/>
                  <a:pt x="4156320" y="25126"/>
                </a:cubicBezTo>
                <a:cubicBezTo>
                  <a:pt x="4159803" y="22763"/>
                  <a:pt x="4164032" y="20897"/>
                  <a:pt x="4166520" y="17663"/>
                </a:cubicBezTo>
                <a:cubicBezTo>
                  <a:pt x="4167266" y="16792"/>
                  <a:pt x="4163162" y="12065"/>
                  <a:pt x="4155574" y="124"/>
                </a:cubicBezTo>
                <a:cubicBezTo>
                  <a:pt x="4153335" y="8334"/>
                  <a:pt x="4151345" y="12190"/>
                  <a:pt x="4151594" y="15797"/>
                </a:cubicBezTo>
                <a:close/>
                <a:moveTo>
                  <a:pt x="4247868" y="25375"/>
                </a:moveTo>
                <a:cubicBezTo>
                  <a:pt x="4251227" y="23011"/>
                  <a:pt x="4253217" y="18907"/>
                  <a:pt x="4255829" y="15548"/>
                </a:cubicBezTo>
                <a:cubicBezTo>
                  <a:pt x="4252844" y="13682"/>
                  <a:pt x="4249734" y="10448"/>
                  <a:pt x="4246873" y="10573"/>
                </a:cubicBezTo>
                <a:cubicBezTo>
                  <a:pt x="4244261" y="10573"/>
                  <a:pt x="4241898" y="14677"/>
                  <a:pt x="4237793" y="18409"/>
                </a:cubicBezTo>
                <a:cubicBezTo>
                  <a:pt x="4242520" y="21767"/>
                  <a:pt x="4246998" y="26121"/>
                  <a:pt x="4247868" y="25375"/>
                </a:cubicBezTo>
                <a:close/>
                <a:moveTo>
                  <a:pt x="4338918" y="10573"/>
                </a:moveTo>
                <a:cubicBezTo>
                  <a:pt x="4336182" y="10448"/>
                  <a:pt x="4333196" y="13807"/>
                  <a:pt x="4330460" y="15673"/>
                </a:cubicBezTo>
                <a:cubicBezTo>
                  <a:pt x="4333072" y="19031"/>
                  <a:pt x="4335062" y="23136"/>
                  <a:pt x="4338421" y="25250"/>
                </a:cubicBezTo>
                <a:cubicBezTo>
                  <a:pt x="4339540" y="25872"/>
                  <a:pt x="4343894" y="21394"/>
                  <a:pt x="4348496" y="17912"/>
                </a:cubicBezTo>
                <a:cubicBezTo>
                  <a:pt x="4344267" y="14553"/>
                  <a:pt x="4341779" y="10822"/>
                  <a:pt x="4338918" y="10573"/>
                </a:cubicBezTo>
                <a:close/>
                <a:moveTo>
                  <a:pt x="4427108" y="26370"/>
                </a:moveTo>
                <a:cubicBezTo>
                  <a:pt x="4428724" y="23260"/>
                  <a:pt x="4431958" y="20026"/>
                  <a:pt x="4431461" y="17290"/>
                </a:cubicBezTo>
                <a:cubicBezTo>
                  <a:pt x="4431088" y="14553"/>
                  <a:pt x="4426983" y="12439"/>
                  <a:pt x="4424495" y="9951"/>
                </a:cubicBezTo>
                <a:cubicBezTo>
                  <a:pt x="4421883" y="13185"/>
                  <a:pt x="4417903" y="16046"/>
                  <a:pt x="4417032" y="19528"/>
                </a:cubicBezTo>
                <a:cubicBezTo>
                  <a:pt x="4416286" y="22887"/>
                  <a:pt x="4418898" y="26992"/>
                  <a:pt x="4420018" y="30848"/>
                </a:cubicBezTo>
                <a:lnTo>
                  <a:pt x="4426983" y="26370"/>
                </a:lnTo>
                <a:close/>
                <a:moveTo>
                  <a:pt x="4521143" y="17538"/>
                </a:moveTo>
                <a:cubicBezTo>
                  <a:pt x="4520894" y="14802"/>
                  <a:pt x="4516914" y="12439"/>
                  <a:pt x="4514550" y="9951"/>
                </a:cubicBezTo>
                <a:cubicBezTo>
                  <a:pt x="4511814" y="12936"/>
                  <a:pt x="4507460" y="15673"/>
                  <a:pt x="4506590" y="19155"/>
                </a:cubicBezTo>
                <a:cubicBezTo>
                  <a:pt x="4505843" y="22016"/>
                  <a:pt x="4509202" y="25997"/>
                  <a:pt x="4512311" y="32838"/>
                </a:cubicBezTo>
                <a:cubicBezTo>
                  <a:pt x="4518033" y="23509"/>
                  <a:pt x="4521392" y="20399"/>
                  <a:pt x="4521143" y="17538"/>
                </a:cubicBezTo>
                <a:close/>
                <a:moveTo>
                  <a:pt x="4605227" y="10448"/>
                </a:moveTo>
                <a:cubicBezTo>
                  <a:pt x="4601993" y="10697"/>
                  <a:pt x="4599008" y="13434"/>
                  <a:pt x="4595898" y="15175"/>
                </a:cubicBezTo>
                <a:cubicBezTo>
                  <a:pt x="4598262" y="18658"/>
                  <a:pt x="4600128" y="22887"/>
                  <a:pt x="4603361" y="25375"/>
                </a:cubicBezTo>
                <a:cubicBezTo>
                  <a:pt x="4604232" y="26121"/>
                  <a:pt x="4608959" y="22016"/>
                  <a:pt x="4620900" y="14429"/>
                </a:cubicBezTo>
                <a:cubicBezTo>
                  <a:pt x="4612690" y="12190"/>
                  <a:pt x="4608834" y="10200"/>
                  <a:pt x="4605227" y="10448"/>
                </a:cubicBezTo>
                <a:close/>
                <a:moveTo>
                  <a:pt x="4700009" y="18658"/>
                </a:moveTo>
                <a:cubicBezTo>
                  <a:pt x="4700133" y="15921"/>
                  <a:pt x="4696775" y="12936"/>
                  <a:pt x="4694909" y="10200"/>
                </a:cubicBezTo>
                <a:cubicBezTo>
                  <a:pt x="4691550" y="12812"/>
                  <a:pt x="4687446" y="14802"/>
                  <a:pt x="4685331" y="18160"/>
                </a:cubicBezTo>
                <a:cubicBezTo>
                  <a:pt x="4684709" y="19280"/>
                  <a:pt x="4689187" y="23633"/>
                  <a:pt x="4692670" y="28235"/>
                </a:cubicBezTo>
                <a:cubicBezTo>
                  <a:pt x="4696029" y="24006"/>
                  <a:pt x="4699760" y="21519"/>
                  <a:pt x="4700009" y="18658"/>
                </a:cubicBezTo>
                <a:close/>
                <a:moveTo>
                  <a:pt x="4772650" y="15797"/>
                </a:moveTo>
                <a:cubicBezTo>
                  <a:pt x="4772899" y="19031"/>
                  <a:pt x="4775635" y="22016"/>
                  <a:pt x="4777377" y="25126"/>
                </a:cubicBezTo>
                <a:cubicBezTo>
                  <a:pt x="4780859" y="22763"/>
                  <a:pt x="4785088" y="20897"/>
                  <a:pt x="4787576" y="17663"/>
                </a:cubicBezTo>
                <a:cubicBezTo>
                  <a:pt x="4788322" y="16792"/>
                  <a:pt x="4784218" y="12065"/>
                  <a:pt x="4776630" y="124"/>
                </a:cubicBezTo>
                <a:cubicBezTo>
                  <a:pt x="4774391" y="8334"/>
                  <a:pt x="4772401" y="12190"/>
                  <a:pt x="4772650" y="15797"/>
                </a:cubicBezTo>
                <a:close/>
                <a:moveTo>
                  <a:pt x="4868924" y="25375"/>
                </a:moveTo>
                <a:cubicBezTo>
                  <a:pt x="4872282" y="23011"/>
                  <a:pt x="4874273" y="18907"/>
                  <a:pt x="4876885" y="15548"/>
                </a:cubicBezTo>
                <a:cubicBezTo>
                  <a:pt x="4873899" y="13682"/>
                  <a:pt x="4870790" y="10448"/>
                  <a:pt x="4867929" y="10573"/>
                </a:cubicBezTo>
                <a:cubicBezTo>
                  <a:pt x="4865317" y="10573"/>
                  <a:pt x="4862953" y="14677"/>
                  <a:pt x="4858849" y="18409"/>
                </a:cubicBezTo>
                <a:cubicBezTo>
                  <a:pt x="4863576" y="21767"/>
                  <a:pt x="4868053" y="26121"/>
                  <a:pt x="4868924" y="25375"/>
                </a:cubicBezTo>
                <a:close/>
                <a:moveTo>
                  <a:pt x="4951765" y="15797"/>
                </a:moveTo>
                <a:cubicBezTo>
                  <a:pt x="4952013" y="19031"/>
                  <a:pt x="4954750" y="22016"/>
                  <a:pt x="4956491" y="25126"/>
                </a:cubicBezTo>
                <a:cubicBezTo>
                  <a:pt x="4959974" y="22763"/>
                  <a:pt x="4964203" y="20897"/>
                  <a:pt x="4966691" y="17663"/>
                </a:cubicBezTo>
                <a:cubicBezTo>
                  <a:pt x="4967437" y="16792"/>
                  <a:pt x="4963332" y="12065"/>
                  <a:pt x="4955745" y="124"/>
                </a:cubicBezTo>
                <a:cubicBezTo>
                  <a:pt x="4953506" y="8334"/>
                  <a:pt x="4951516" y="12190"/>
                  <a:pt x="4951765" y="15797"/>
                </a:cubicBezTo>
                <a:close/>
                <a:moveTo>
                  <a:pt x="5052268" y="18658"/>
                </a:moveTo>
                <a:cubicBezTo>
                  <a:pt x="5052392" y="15921"/>
                  <a:pt x="5049034" y="12936"/>
                  <a:pt x="5047168" y="10200"/>
                </a:cubicBezTo>
                <a:cubicBezTo>
                  <a:pt x="5043810" y="12812"/>
                  <a:pt x="5039705" y="14802"/>
                  <a:pt x="5037590" y="18160"/>
                </a:cubicBezTo>
                <a:cubicBezTo>
                  <a:pt x="5036969" y="19280"/>
                  <a:pt x="5041446" y="23633"/>
                  <a:pt x="5044929" y="28235"/>
                </a:cubicBezTo>
                <a:cubicBezTo>
                  <a:pt x="5048288" y="24006"/>
                  <a:pt x="5052019" y="21519"/>
                  <a:pt x="5052268" y="18658"/>
                </a:cubicBezTo>
                <a:close/>
                <a:moveTo>
                  <a:pt x="5127148" y="16792"/>
                </a:moveTo>
                <a:cubicBezTo>
                  <a:pt x="5129138" y="20275"/>
                  <a:pt x="5133118" y="22514"/>
                  <a:pt x="5136352" y="25250"/>
                </a:cubicBezTo>
                <a:cubicBezTo>
                  <a:pt x="5138343" y="22389"/>
                  <a:pt x="5141825" y="19528"/>
                  <a:pt x="5141825" y="16543"/>
                </a:cubicBezTo>
                <a:cubicBezTo>
                  <a:pt x="5141825" y="13931"/>
                  <a:pt x="5137970" y="11319"/>
                  <a:pt x="5134611" y="6966"/>
                </a:cubicBezTo>
                <a:cubicBezTo>
                  <a:pt x="5131004" y="11443"/>
                  <a:pt x="5126526" y="15673"/>
                  <a:pt x="5127148" y="16668"/>
                </a:cubicBezTo>
                <a:close/>
                <a:moveTo>
                  <a:pt x="5217203" y="15299"/>
                </a:moveTo>
                <a:cubicBezTo>
                  <a:pt x="5218447" y="19155"/>
                  <a:pt x="5221805" y="22265"/>
                  <a:pt x="5224293" y="25748"/>
                </a:cubicBezTo>
                <a:cubicBezTo>
                  <a:pt x="5226780" y="23260"/>
                  <a:pt x="5230761" y="21146"/>
                  <a:pt x="5231507" y="18160"/>
                </a:cubicBezTo>
                <a:cubicBezTo>
                  <a:pt x="5232129" y="15673"/>
                  <a:pt x="5229144" y="12190"/>
                  <a:pt x="5226656" y="7090"/>
                </a:cubicBezTo>
                <a:cubicBezTo>
                  <a:pt x="5222054" y="10946"/>
                  <a:pt x="5216830" y="13931"/>
                  <a:pt x="5217203" y="15175"/>
                </a:cubicBezTo>
                <a:close/>
                <a:moveTo>
                  <a:pt x="5303899" y="15797"/>
                </a:moveTo>
                <a:cubicBezTo>
                  <a:pt x="5304148" y="19031"/>
                  <a:pt x="5306885" y="22016"/>
                  <a:pt x="5308626" y="25126"/>
                </a:cubicBezTo>
                <a:cubicBezTo>
                  <a:pt x="5312109" y="22763"/>
                  <a:pt x="5316338" y="20897"/>
                  <a:pt x="5318826" y="17663"/>
                </a:cubicBezTo>
                <a:cubicBezTo>
                  <a:pt x="5319572" y="16792"/>
                  <a:pt x="5315467" y="12065"/>
                  <a:pt x="5307880" y="124"/>
                </a:cubicBezTo>
                <a:cubicBezTo>
                  <a:pt x="5305641" y="8334"/>
                  <a:pt x="5303651" y="12190"/>
                  <a:pt x="5303899" y="15797"/>
                </a:cubicBezTo>
                <a:close/>
                <a:moveTo>
                  <a:pt x="5407885" y="18907"/>
                </a:moveTo>
                <a:cubicBezTo>
                  <a:pt x="5406517" y="15424"/>
                  <a:pt x="5402537" y="12936"/>
                  <a:pt x="5399676" y="9951"/>
                </a:cubicBezTo>
                <a:cubicBezTo>
                  <a:pt x="5397437" y="12563"/>
                  <a:pt x="5393457" y="15051"/>
                  <a:pt x="5393333" y="17787"/>
                </a:cubicBezTo>
                <a:cubicBezTo>
                  <a:pt x="5393208" y="20648"/>
                  <a:pt x="5396691" y="23633"/>
                  <a:pt x="5399676" y="28235"/>
                </a:cubicBezTo>
                <a:cubicBezTo>
                  <a:pt x="5403532" y="23882"/>
                  <a:pt x="5408383" y="20275"/>
                  <a:pt x="5407761" y="18907"/>
                </a:cubicBezTo>
                <a:close/>
                <a:moveTo>
                  <a:pt x="5482890" y="17414"/>
                </a:moveTo>
                <a:cubicBezTo>
                  <a:pt x="5483263" y="20399"/>
                  <a:pt x="5487119" y="22763"/>
                  <a:pt x="5489482" y="25499"/>
                </a:cubicBezTo>
                <a:cubicBezTo>
                  <a:pt x="5492343" y="22389"/>
                  <a:pt x="5496572" y="19653"/>
                  <a:pt x="5497567" y="16046"/>
                </a:cubicBezTo>
                <a:cubicBezTo>
                  <a:pt x="5498314" y="13060"/>
                  <a:pt x="5495204" y="9080"/>
                  <a:pt x="5492343" y="1741"/>
                </a:cubicBezTo>
                <a:cubicBezTo>
                  <a:pt x="5486124" y="11692"/>
                  <a:pt x="5482517" y="14802"/>
                  <a:pt x="5482890" y="17414"/>
                </a:cubicBezTo>
                <a:close/>
                <a:moveTo>
                  <a:pt x="5583891" y="17414"/>
                </a:moveTo>
                <a:cubicBezTo>
                  <a:pt x="5583642" y="14677"/>
                  <a:pt x="5579662" y="12314"/>
                  <a:pt x="5577298" y="9826"/>
                </a:cubicBezTo>
                <a:cubicBezTo>
                  <a:pt x="5574562" y="12812"/>
                  <a:pt x="5570208" y="15548"/>
                  <a:pt x="5569338" y="19031"/>
                </a:cubicBezTo>
                <a:cubicBezTo>
                  <a:pt x="5568591" y="21892"/>
                  <a:pt x="5571950" y="25872"/>
                  <a:pt x="5575059" y="32713"/>
                </a:cubicBezTo>
                <a:cubicBezTo>
                  <a:pt x="5580781" y="23384"/>
                  <a:pt x="5584139" y="20275"/>
                  <a:pt x="5583891" y="17414"/>
                </a:cubicBezTo>
                <a:close/>
                <a:moveTo>
                  <a:pt x="5667353" y="10324"/>
                </a:moveTo>
                <a:cubicBezTo>
                  <a:pt x="5664492" y="10324"/>
                  <a:pt x="5661507" y="13682"/>
                  <a:pt x="5658522" y="15548"/>
                </a:cubicBezTo>
                <a:cubicBezTo>
                  <a:pt x="5661134" y="18907"/>
                  <a:pt x="5663373" y="22887"/>
                  <a:pt x="5666732" y="25001"/>
                </a:cubicBezTo>
                <a:cubicBezTo>
                  <a:pt x="5667726" y="25623"/>
                  <a:pt x="5672080" y="21270"/>
                  <a:pt x="5676682" y="17787"/>
                </a:cubicBezTo>
                <a:cubicBezTo>
                  <a:pt x="5672453" y="14180"/>
                  <a:pt x="5669965" y="10324"/>
                  <a:pt x="5667353" y="10200"/>
                </a:cubicBezTo>
                <a:close/>
                <a:moveTo>
                  <a:pt x="5748079" y="16668"/>
                </a:moveTo>
                <a:cubicBezTo>
                  <a:pt x="5750069" y="20150"/>
                  <a:pt x="5754050" y="22389"/>
                  <a:pt x="5757284" y="25126"/>
                </a:cubicBezTo>
                <a:cubicBezTo>
                  <a:pt x="5759274" y="22265"/>
                  <a:pt x="5762757" y="19404"/>
                  <a:pt x="5762757" y="16419"/>
                </a:cubicBezTo>
                <a:cubicBezTo>
                  <a:pt x="5762757" y="13807"/>
                  <a:pt x="5758901" y="11195"/>
                  <a:pt x="5755542" y="6841"/>
                </a:cubicBezTo>
                <a:cubicBezTo>
                  <a:pt x="5751935" y="11319"/>
                  <a:pt x="5747457" y="15548"/>
                  <a:pt x="5748079" y="16543"/>
                </a:cubicBezTo>
                <a:close/>
                <a:moveTo>
                  <a:pt x="5846468" y="10324"/>
                </a:moveTo>
                <a:cubicBezTo>
                  <a:pt x="5843607" y="10324"/>
                  <a:pt x="5840622" y="13682"/>
                  <a:pt x="5837637" y="15548"/>
                </a:cubicBezTo>
                <a:cubicBezTo>
                  <a:pt x="5840249" y="18907"/>
                  <a:pt x="5842488" y="22887"/>
                  <a:pt x="5845846" y="25001"/>
                </a:cubicBezTo>
                <a:cubicBezTo>
                  <a:pt x="5846841" y="25623"/>
                  <a:pt x="5851195" y="21270"/>
                  <a:pt x="5855797" y="17787"/>
                </a:cubicBezTo>
                <a:cubicBezTo>
                  <a:pt x="5851568" y="14180"/>
                  <a:pt x="5849080" y="10324"/>
                  <a:pt x="5846468" y="10200"/>
                </a:cubicBezTo>
                <a:close/>
                <a:moveTo>
                  <a:pt x="8325840" y="25126"/>
                </a:moveTo>
                <a:cubicBezTo>
                  <a:pt x="8329199" y="22763"/>
                  <a:pt x="8331188" y="18658"/>
                  <a:pt x="8333801" y="15299"/>
                </a:cubicBezTo>
                <a:cubicBezTo>
                  <a:pt x="8330816" y="13434"/>
                  <a:pt x="8327706" y="10200"/>
                  <a:pt x="8324845" y="10324"/>
                </a:cubicBezTo>
                <a:cubicBezTo>
                  <a:pt x="8322233" y="10324"/>
                  <a:pt x="8319870" y="14429"/>
                  <a:pt x="8315765" y="18160"/>
                </a:cubicBezTo>
                <a:cubicBezTo>
                  <a:pt x="8320491" y="21519"/>
                  <a:pt x="8324969" y="25872"/>
                  <a:pt x="8325840" y="25126"/>
                </a:cubicBezTo>
                <a:close/>
                <a:moveTo>
                  <a:pt x="5933165" y="10324"/>
                </a:moveTo>
                <a:cubicBezTo>
                  <a:pt x="5930428" y="10200"/>
                  <a:pt x="5927443" y="13558"/>
                  <a:pt x="5924706" y="15424"/>
                </a:cubicBezTo>
                <a:cubicBezTo>
                  <a:pt x="5927319" y="18782"/>
                  <a:pt x="5929309" y="22887"/>
                  <a:pt x="5932667" y="25001"/>
                </a:cubicBezTo>
                <a:cubicBezTo>
                  <a:pt x="5933786" y="25623"/>
                  <a:pt x="5938140" y="21146"/>
                  <a:pt x="5942743" y="17663"/>
                </a:cubicBezTo>
                <a:cubicBezTo>
                  <a:pt x="5938513" y="14304"/>
                  <a:pt x="5936025" y="10573"/>
                  <a:pt x="5933165" y="10324"/>
                </a:cubicBezTo>
                <a:close/>
                <a:moveTo>
                  <a:pt x="6022722" y="10324"/>
                </a:moveTo>
                <a:cubicBezTo>
                  <a:pt x="6019985" y="10200"/>
                  <a:pt x="6017000" y="13558"/>
                  <a:pt x="6014264" y="15424"/>
                </a:cubicBezTo>
                <a:cubicBezTo>
                  <a:pt x="6016876" y="18782"/>
                  <a:pt x="6018866" y="22887"/>
                  <a:pt x="6022224" y="25001"/>
                </a:cubicBezTo>
                <a:cubicBezTo>
                  <a:pt x="6023344" y="25623"/>
                  <a:pt x="6027697" y="21146"/>
                  <a:pt x="6032300" y="17663"/>
                </a:cubicBezTo>
                <a:cubicBezTo>
                  <a:pt x="6028071" y="14304"/>
                  <a:pt x="6025583" y="10573"/>
                  <a:pt x="6022722" y="10324"/>
                </a:cubicBezTo>
                <a:close/>
                <a:moveTo>
                  <a:pt x="6198727" y="10324"/>
                </a:moveTo>
                <a:cubicBezTo>
                  <a:pt x="6195866" y="10324"/>
                  <a:pt x="6192881" y="13682"/>
                  <a:pt x="6189896" y="15548"/>
                </a:cubicBezTo>
                <a:cubicBezTo>
                  <a:pt x="6192508" y="18907"/>
                  <a:pt x="6194747" y="22887"/>
                  <a:pt x="6198105" y="25001"/>
                </a:cubicBezTo>
                <a:cubicBezTo>
                  <a:pt x="6199100" y="25623"/>
                  <a:pt x="6203454" y="21270"/>
                  <a:pt x="6208056" y="17787"/>
                </a:cubicBezTo>
                <a:cubicBezTo>
                  <a:pt x="6203827" y="14180"/>
                  <a:pt x="6201339" y="10324"/>
                  <a:pt x="6198727" y="10200"/>
                </a:cubicBezTo>
                <a:close/>
                <a:moveTo>
                  <a:pt x="6279454" y="16668"/>
                </a:moveTo>
                <a:cubicBezTo>
                  <a:pt x="6281443" y="20150"/>
                  <a:pt x="6285424" y="22389"/>
                  <a:pt x="6288658" y="25126"/>
                </a:cubicBezTo>
                <a:cubicBezTo>
                  <a:pt x="6290648" y="22265"/>
                  <a:pt x="6294131" y="19404"/>
                  <a:pt x="6294131" y="16419"/>
                </a:cubicBezTo>
                <a:cubicBezTo>
                  <a:pt x="6294131" y="13807"/>
                  <a:pt x="6290275" y="11195"/>
                  <a:pt x="6286916" y="6841"/>
                </a:cubicBezTo>
                <a:cubicBezTo>
                  <a:pt x="6283310" y="11319"/>
                  <a:pt x="6278831" y="15548"/>
                  <a:pt x="6279454" y="16543"/>
                </a:cubicBezTo>
                <a:close/>
                <a:moveTo>
                  <a:pt x="6369508" y="15175"/>
                </a:moveTo>
                <a:cubicBezTo>
                  <a:pt x="6370752" y="19031"/>
                  <a:pt x="6374111" y="22141"/>
                  <a:pt x="6376598" y="25623"/>
                </a:cubicBezTo>
                <a:cubicBezTo>
                  <a:pt x="6379086" y="23136"/>
                  <a:pt x="6383066" y="21021"/>
                  <a:pt x="6383812" y="18036"/>
                </a:cubicBezTo>
                <a:cubicBezTo>
                  <a:pt x="6384435" y="15548"/>
                  <a:pt x="6381449" y="12065"/>
                  <a:pt x="6378962" y="6966"/>
                </a:cubicBezTo>
                <a:cubicBezTo>
                  <a:pt x="6374360" y="10822"/>
                  <a:pt x="6369135" y="13807"/>
                  <a:pt x="6369508" y="15051"/>
                </a:cubicBezTo>
                <a:close/>
                <a:moveTo>
                  <a:pt x="6470634" y="18782"/>
                </a:moveTo>
                <a:cubicBezTo>
                  <a:pt x="6469265" y="15299"/>
                  <a:pt x="6465285" y="12812"/>
                  <a:pt x="6462424" y="9826"/>
                </a:cubicBezTo>
                <a:cubicBezTo>
                  <a:pt x="6460185" y="12439"/>
                  <a:pt x="6456205" y="14926"/>
                  <a:pt x="6456080" y="17663"/>
                </a:cubicBezTo>
                <a:cubicBezTo>
                  <a:pt x="6455956" y="20524"/>
                  <a:pt x="6459439" y="23509"/>
                  <a:pt x="6462424" y="28111"/>
                </a:cubicBezTo>
                <a:cubicBezTo>
                  <a:pt x="6466280" y="23758"/>
                  <a:pt x="6471131" y="20150"/>
                  <a:pt x="6470509" y="18782"/>
                </a:cubicBezTo>
                <a:close/>
                <a:moveTo>
                  <a:pt x="6560564" y="17290"/>
                </a:moveTo>
                <a:cubicBezTo>
                  <a:pt x="6558076" y="14180"/>
                  <a:pt x="6553848" y="12439"/>
                  <a:pt x="6550364" y="10200"/>
                </a:cubicBezTo>
                <a:cubicBezTo>
                  <a:pt x="6548872" y="13185"/>
                  <a:pt x="6546136" y="16294"/>
                  <a:pt x="6546011" y="19280"/>
                </a:cubicBezTo>
                <a:cubicBezTo>
                  <a:pt x="6545887" y="22887"/>
                  <a:pt x="6548001" y="26618"/>
                  <a:pt x="6550364" y="34579"/>
                </a:cubicBezTo>
                <a:cubicBezTo>
                  <a:pt x="6557330" y="23011"/>
                  <a:pt x="6561310" y="18285"/>
                  <a:pt x="6560564" y="17290"/>
                </a:cubicBezTo>
                <a:close/>
                <a:moveTo>
                  <a:pt x="6643653" y="10448"/>
                </a:moveTo>
                <a:cubicBezTo>
                  <a:pt x="6640917" y="10324"/>
                  <a:pt x="6637931" y="13682"/>
                  <a:pt x="6635195" y="15548"/>
                </a:cubicBezTo>
                <a:cubicBezTo>
                  <a:pt x="6637808" y="18907"/>
                  <a:pt x="6639797" y="23011"/>
                  <a:pt x="6643156" y="25126"/>
                </a:cubicBezTo>
                <a:cubicBezTo>
                  <a:pt x="6644275" y="25748"/>
                  <a:pt x="6648629" y="21270"/>
                  <a:pt x="6653231" y="17787"/>
                </a:cubicBezTo>
                <a:cubicBezTo>
                  <a:pt x="6649002" y="14429"/>
                  <a:pt x="6646514" y="10697"/>
                  <a:pt x="6643653" y="10448"/>
                </a:cubicBezTo>
                <a:close/>
                <a:moveTo>
                  <a:pt x="6725001" y="15673"/>
                </a:moveTo>
                <a:cubicBezTo>
                  <a:pt x="6725250" y="18907"/>
                  <a:pt x="6727987" y="21892"/>
                  <a:pt x="6729728" y="25001"/>
                </a:cubicBezTo>
                <a:cubicBezTo>
                  <a:pt x="6733211" y="22638"/>
                  <a:pt x="6737440" y="20772"/>
                  <a:pt x="6739927" y="17538"/>
                </a:cubicBezTo>
                <a:cubicBezTo>
                  <a:pt x="6740674" y="16668"/>
                  <a:pt x="6736570" y="11941"/>
                  <a:pt x="6728981" y="0"/>
                </a:cubicBezTo>
                <a:cubicBezTo>
                  <a:pt x="6726743" y="8209"/>
                  <a:pt x="6724753" y="12065"/>
                  <a:pt x="6725001" y="15673"/>
                </a:cubicBezTo>
                <a:close/>
                <a:moveTo>
                  <a:pt x="6810952" y="16792"/>
                </a:moveTo>
                <a:cubicBezTo>
                  <a:pt x="6812942" y="20275"/>
                  <a:pt x="6816922" y="22514"/>
                  <a:pt x="6820156" y="25250"/>
                </a:cubicBezTo>
                <a:cubicBezTo>
                  <a:pt x="6822147" y="22389"/>
                  <a:pt x="6825629" y="19528"/>
                  <a:pt x="6825629" y="16543"/>
                </a:cubicBezTo>
                <a:cubicBezTo>
                  <a:pt x="6825629" y="13931"/>
                  <a:pt x="6821773" y="11319"/>
                  <a:pt x="6818415" y="6966"/>
                </a:cubicBezTo>
                <a:cubicBezTo>
                  <a:pt x="6814808" y="11443"/>
                  <a:pt x="6810330" y="15673"/>
                  <a:pt x="6810952" y="16668"/>
                </a:cubicBezTo>
                <a:close/>
                <a:moveTo>
                  <a:pt x="6910957" y="26245"/>
                </a:moveTo>
                <a:cubicBezTo>
                  <a:pt x="6912574" y="23136"/>
                  <a:pt x="6915808" y="19902"/>
                  <a:pt x="6915311" y="17165"/>
                </a:cubicBezTo>
                <a:cubicBezTo>
                  <a:pt x="6914938" y="14429"/>
                  <a:pt x="6910833" y="12314"/>
                  <a:pt x="6908346" y="9826"/>
                </a:cubicBezTo>
                <a:cubicBezTo>
                  <a:pt x="6905733" y="13060"/>
                  <a:pt x="6901753" y="15921"/>
                  <a:pt x="6900882" y="19404"/>
                </a:cubicBezTo>
                <a:cubicBezTo>
                  <a:pt x="6900136" y="22763"/>
                  <a:pt x="6902748" y="26867"/>
                  <a:pt x="6903867" y="30723"/>
                </a:cubicBezTo>
                <a:cubicBezTo>
                  <a:pt x="6906231" y="29231"/>
                  <a:pt x="6908594" y="27738"/>
                  <a:pt x="6910957" y="26245"/>
                </a:cubicBezTo>
                <a:close/>
                <a:moveTo>
                  <a:pt x="6990067" y="16792"/>
                </a:moveTo>
                <a:cubicBezTo>
                  <a:pt x="6992057" y="20275"/>
                  <a:pt x="6996037" y="22514"/>
                  <a:pt x="6999271" y="25250"/>
                </a:cubicBezTo>
                <a:cubicBezTo>
                  <a:pt x="7001261" y="22389"/>
                  <a:pt x="7004744" y="19528"/>
                  <a:pt x="7004744" y="16543"/>
                </a:cubicBezTo>
                <a:cubicBezTo>
                  <a:pt x="7004744" y="13931"/>
                  <a:pt x="7000888" y="11319"/>
                  <a:pt x="6997530" y="6966"/>
                </a:cubicBezTo>
                <a:cubicBezTo>
                  <a:pt x="6993923" y="11443"/>
                  <a:pt x="6989444" y="15673"/>
                  <a:pt x="6990067" y="16668"/>
                </a:cubicBezTo>
                <a:close/>
                <a:moveTo>
                  <a:pt x="7077137" y="17414"/>
                </a:moveTo>
                <a:cubicBezTo>
                  <a:pt x="7077509" y="20399"/>
                  <a:pt x="7081365" y="22763"/>
                  <a:pt x="7083729" y="25499"/>
                </a:cubicBezTo>
                <a:cubicBezTo>
                  <a:pt x="7086589" y="22389"/>
                  <a:pt x="7090819" y="19653"/>
                  <a:pt x="7091814" y="16046"/>
                </a:cubicBezTo>
                <a:cubicBezTo>
                  <a:pt x="7092560" y="13060"/>
                  <a:pt x="7089451" y="9080"/>
                  <a:pt x="7086589" y="1741"/>
                </a:cubicBezTo>
                <a:cubicBezTo>
                  <a:pt x="7080370" y="11692"/>
                  <a:pt x="7076763" y="14802"/>
                  <a:pt x="7077137" y="17414"/>
                </a:cubicBezTo>
                <a:close/>
                <a:moveTo>
                  <a:pt x="7174405" y="10324"/>
                </a:moveTo>
                <a:cubicBezTo>
                  <a:pt x="7171669" y="10324"/>
                  <a:pt x="7169057" y="14180"/>
                  <a:pt x="7166445" y="16294"/>
                </a:cubicBezTo>
                <a:cubicBezTo>
                  <a:pt x="7169306" y="19280"/>
                  <a:pt x="7171669" y="23260"/>
                  <a:pt x="7175151" y="24877"/>
                </a:cubicBezTo>
                <a:cubicBezTo>
                  <a:pt x="7176520" y="25499"/>
                  <a:pt x="7180376" y="20648"/>
                  <a:pt x="7184729" y="16916"/>
                </a:cubicBezTo>
                <a:cubicBezTo>
                  <a:pt x="7180252" y="13807"/>
                  <a:pt x="7177267" y="10200"/>
                  <a:pt x="7174530" y="10324"/>
                </a:cubicBezTo>
                <a:close/>
                <a:moveTo>
                  <a:pt x="7256251" y="16916"/>
                </a:moveTo>
                <a:cubicBezTo>
                  <a:pt x="7256375" y="19777"/>
                  <a:pt x="7260107" y="22514"/>
                  <a:pt x="7262221" y="25375"/>
                </a:cubicBezTo>
                <a:cubicBezTo>
                  <a:pt x="7265331" y="22514"/>
                  <a:pt x="7269187" y="20026"/>
                  <a:pt x="7270928" y="16419"/>
                </a:cubicBezTo>
                <a:cubicBezTo>
                  <a:pt x="7271550" y="15299"/>
                  <a:pt x="7266824" y="11319"/>
                  <a:pt x="7262967" y="6966"/>
                </a:cubicBezTo>
                <a:cubicBezTo>
                  <a:pt x="7259734" y="11443"/>
                  <a:pt x="7256126" y="14304"/>
                  <a:pt x="7256251" y="16916"/>
                </a:cubicBezTo>
                <a:close/>
                <a:moveTo>
                  <a:pt x="7357127" y="17414"/>
                </a:moveTo>
                <a:cubicBezTo>
                  <a:pt x="7356879" y="14677"/>
                  <a:pt x="7352899" y="12314"/>
                  <a:pt x="7350535" y="9826"/>
                </a:cubicBezTo>
                <a:cubicBezTo>
                  <a:pt x="7347798" y="12812"/>
                  <a:pt x="7343445" y="15548"/>
                  <a:pt x="7342574" y="19031"/>
                </a:cubicBezTo>
                <a:cubicBezTo>
                  <a:pt x="7341828" y="21892"/>
                  <a:pt x="7345187" y="25872"/>
                  <a:pt x="7348296" y="32713"/>
                </a:cubicBezTo>
                <a:cubicBezTo>
                  <a:pt x="7354018" y="23384"/>
                  <a:pt x="7357376" y="20275"/>
                  <a:pt x="7357127" y="17414"/>
                </a:cubicBezTo>
                <a:close/>
                <a:moveTo>
                  <a:pt x="7431635" y="17041"/>
                </a:moveTo>
                <a:cubicBezTo>
                  <a:pt x="7433997" y="20399"/>
                  <a:pt x="7438102" y="22389"/>
                  <a:pt x="7441461" y="25001"/>
                </a:cubicBezTo>
                <a:cubicBezTo>
                  <a:pt x="7443326" y="22016"/>
                  <a:pt x="7446560" y="18907"/>
                  <a:pt x="7446436" y="16046"/>
                </a:cubicBezTo>
                <a:cubicBezTo>
                  <a:pt x="7446436" y="13434"/>
                  <a:pt x="7442332" y="11070"/>
                  <a:pt x="7438600" y="6966"/>
                </a:cubicBezTo>
                <a:cubicBezTo>
                  <a:pt x="7435242" y="11692"/>
                  <a:pt x="7430888" y="16170"/>
                  <a:pt x="7431635" y="17041"/>
                </a:cubicBezTo>
                <a:close/>
                <a:moveTo>
                  <a:pt x="7536242" y="17414"/>
                </a:moveTo>
                <a:cubicBezTo>
                  <a:pt x="7535993" y="14677"/>
                  <a:pt x="7532013" y="12314"/>
                  <a:pt x="7529650" y="9826"/>
                </a:cubicBezTo>
                <a:cubicBezTo>
                  <a:pt x="7526913" y="12812"/>
                  <a:pt x="7522560" y="15548"/>
                  <a:pt x="7521689" y="19031"/>
                </a:cubicBezTo>
                <a:cubicBezTo>
                  <a:pt x="7520943" y="21892"/>
                  <a:pt x="7524301" y="25872"/>
                  <a:pt x="7527411" y="32713"/>
                </a:cubicBezTo>
                <a:cubicBezTo>
                  <a:pt x="7533133" y="23384"/>
                  <a:pt x="7536491" y="20275"/>
                  <a:pt x="7536242" y="17414"/>
                </a:cubicBezTo>
                <a:close/>
                <a:moveTo>
                  <a:pt x="7625800" y="17414"/>
                </a:moveTo>
                <a:cubicBezTo>
                  <a:pt x="7625551" y="14677"/>
                  <a:pt x="7621570" y="12314"/>
                  <a:pt x="7619207" y="9826"/>
                </a:cubicBezTo>
                <a:cubicBezTo>
                  <a:pt x="7616471" y="12812"/>
                  <a:pt x="7612117" y="15548"/>
                  <a:pt x="7611246" y="19031"/>
                </a:cubicBezTo>
                <a:cubicBezTo>
                  <a:pt x="7610500" y="21892"/>
                  <a:pt x="7613859" y="25872"/>
                  <a:pt x="7616968" y="32713"/>
                </a:cubicBezTo>
                <a:cubicBezTo>
                  <a:pt x="7622690" y="23384"/>
                  <a:pt x="7626048" y="20275"/>
                  <a:pt x="7625800" y="17414"/>
                </a:cubicBezTo>
                <a:close/>
                <a:moveTo>
                  <a:pt x="7706899" y="10573"/>
                </a:moveTo>
                <a:cubicBezTo>
                  <a:pt x="7704162" y="10200"/>
                  <a:pt x="7700928" y="13434"/>
                  <a:pt x="7697943" y="15051"/>
                </a:cubicBezTo>
                <a:cubicBezTo>
                  <a:pt x="7700307" y="18533"/>
                  <a:pt x="7702048" y="22763"/>
                  <a:pt x="7705282" y="25126"/>
                </a:cubicBezTo>
                <a:cubicBezTo>
                  <a:pt x="7706277" y="25872"/>
                  <a:pt x="7711004" y="21643"/>
                  <a:pt x="7715855" y="18533"/>
                </a:cubicBezTo>
                <a:cubicBezTo>
                  <a:pt x="7711874" y="14802"/>
                  <a:pt x="7709511" y="10946"/>
                  <a:pt x="7706775" y="10573"/>
                </a:cubicBezTo>
                <a:close/>
                <a:moveTo>
                  <a:pt x="7794466" y="10200"/>
                </a:moveTo>
                <a:cubicBezTo>
                  <a:pt x="7791729" y="10573"/>
                  <a:pt x="7789615" y="14677"/>
                  <a:pt x="7787127" y="17165"/>
                </a:cubicBezTo>
                <a:cubicBezTo>
                  <a:pt x="7790361" y="19777"/>
                  <a:pt x="7793222" y="23384"/>
                  <a:pt x="7796830" y="24504"/>
                </a:cubicBezTo>
                <a:cubicBezTo>
                  <a:pt x="7798447" y="25001"/>
                  <a:pt x="7801556" y="19902"/>
                  <a:pt x="7805661" y="15673"/>
                </a:cubicBezTo>
                <a:cubicBezTo>
                  <a:pt x="7800561" y="13060"/>
                  <a:pt x="7797327" y="9826"/>
                  <a:pt x="7794466" y="10200"/>
                </a:cubicBezTo>
                <a:close/>
                <a:moveTo>
                  <a:pt x="7885516" y="10448"/>
                </a:moveTo>
                <a:cubicBezTo>
                  <a:pt x="7882780" y="10324"/>
                  <a:pt x="7879794" y="13682"/>
                  <a:pt x="7877058" y="15548"/>
                </a:cubicBezTo>
                <a:cubicBezTo>
                  <a:pt x="7879670" y="18907"/>
                  <a:pt x="7881661" y="23011"/>
                  <a:pt x="7885018" y="25126"/>
                </a:cubicBezTo>
                <a:cubicBezTo>
                  <a:pt x="7886138" y="25748"/>
                  <a:pt x="7890491" y="21270"/>
                  <a:pt x="7895094" y="17787"/>
                </a:cubicBezTo>
                <a:cubicBezTo>
                  <a:pt x="7890865" y="14429"/>
                  <a:pt x="7888377" y="10697"/>
                  <a:pt x="7885516" y="10448"/>
                </a:cubicBezTo>
                <a:close/>
                <a:moveTo>
                  <a:pt x="7963630" y="15175"/>
                </a:moveTo>
                <a:cubicBezTo>
                  <a:pt x="7964874" y="19031"/>
                  <a:pt x="7968232" y="22141"/>
                  <a:pt x="7970720" y="25623"/>
                </a:cubicBezTo>
                <a:cubicBezTo>
                  <a:pt x="7973208" y="23136"/>
                  <a:pt x="7977188" y="21021"/>
                  <a:pt x="7977935" y="18036"/>
                </a:cubicBezTo>
                <a:cubicBezTo>
                  <a:pt x="7978556" y="15548"/>
                  <a:pt x="7975571" y="12065"/>
                  <a:pt x="7973083" y="6966"/>
                </a:cubicBezTo>
                <a:cubicBezTo>
                  <a:pt x="7968481" y="10822"/>
                  <a:pt x="7963257" y="13807"/>
                  <a:pt x="7963630" y="15051"/>
                </a:cubicBezTo>
                <a:close/>
                <a:moveTo>
                  <a:pt x="8061521" y="10324"/>
                </a:moveTo>
                <a:cubicBezTo>
                  <a:pt x="8058661" y="10324"/>
                  <a:pt x="8055675" y="13682"/>
                  <a:pt x="8052690" y="15548"/>
                </a:cubicBezTo>
                <a:cubicBezTo>
                  <a:pt x="8055302" y="18907"/>
                  <a:pt x="8057541" y="22887"/>
                  <a:pt x="8060899" y="25001"/>
                </a:cubicBezTo>
                <a:cubicBezTo>
                  <a:pt x="8061895" y="25623"/>
                  <a:pt x="8066248" y="21270"/>
                  <a:pt x="8070850" y="17787"/>
                </a:cubicBezTo>
                <a:cubicBezTo>
                  <a:pt x="8066621" y="14180"/>
                  <a:pt x="8064134" y="10324"/>
                  <a:pt x="8061521" y="10200"/>
                </a:cubicBezTo>
                <a:close/>
                <a:moveTo>
                  <a:pt x="8150457" y="10200"/>
                </a:moveTo>
                <a:cubicBezTo>
                  <a:pt x="8147596" y="10324"/>
                  <a:pt x="8144860" y="14056"/>
                  <a:pt x="8141999" y="16170"/>
                </a:cubicBezTo>
                <a:cubicBezTo>
                  <a:pt x="8144860" y="19280"/>
                  <a:pt x="8147347" y="23136"/>
                  <a:pt x="8150954" y="24877"/>
                </a:cubicBezTo>
                <a:cubicBezTo>
                  <a:pt x="8152074" y="25499"/>
                  <a:pt x="8156054" y="20772"/>
                  <a:pt x="8160408" y="16916"/>
                </a:cubicBezTo>
                <a:cubicBezTo>
                  <a:pt x="8155930" y="13682"/>
                  <a:pt x="8153069" y="10075"/>
                  <a:pt x="8150457" y="10200"/>
                </a:cubicBezTo>
                <a:close/>
                <a:moveTo>
                  <a:pt x="88175" y="18782"/>
                </a:moveTo>
                <a:cubicBezTo>
                  <a:pt x="86807" y="15299"/>
                  <a:pt x="82826" y="12812"/>
                  <a:pt x="79966" y="9826"/>
                </a:cubicBezTo>
                <a:cubicBezTo>
                  <a:pt x="77727" y="12439"/>
                  <a:pt x="73746" y="14926"/>
                  <a:pt x="73622" y="17663"/>
                </a:cubicBezTo>
                <a:cubicBezTo>
                  <a:pt x="73498" y="20524"/>
                  <a:pt x="76980" y="23509"/>
                  <a:pt x="79966" y="28111"/>
                </a:cubicBezTo>
                <a:cubicBezTo>
                  <a:pt x="83821" y="23758"/>
                  <a:pt x="88673" y="20150"/>
                  <a:pt x="88051" y="18782"/>
                </a:cubicBezTo>
                <a:close/>
                <a:moveTo>
                  <a:pt x="8229441" y="15673"/>
                </a:moveTo>
                <a:cubicBezTo>
                  <a:pt x="8229690" y="18907"/>
                  <a:pt x="8232426" y="21892"/>
                  <a:pt x="8234168" y="25001"/>
                </a:cubicBezTo>
                <a:cubicBezTo>
                  <a:pt x="8237651" y="22638"/>
                  <a:pt x="8241880" y="20772"/>
                  <a:pt x="8244368" y="17538"/>
                </a:cubicBezTo>
                <a:cubicBezTo>
                  <a:pt x="8245114" y="16668"/>
                  <a:pt x="8241009" y="11941"/>
                  <a:pt x="8233422" y="0"/>
                </a:cubicBezTo>
                <a:cubicBezTo>
                  <a:pt x="8231183" y="8209"/>
                  <a:pt x="8229193" y="12065"/>
                  <a:pt x="8229441" y="15673"/>
                </a:cubicBezTo>
                <a:close/>
                <a:moveTo>
                  <a:pt x="981" y="890101"/>
                </a:moveTo>
                <a:cubicBezTo>
                  <a:pt x="1478" y="901172"/>
                  <a:pt x="1852" y="908137"/>
                  <a:pt x="2598" y="921322"/>
                </a:cubicBezTo>
                <a:cubicBezTo>
                  <a:pt x="11678" y="907515"/>
                  <a:pt x="12922" y="900425"/>
                  <a:pt x="981" y="89010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43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74016A8-5535-388E-4EF6-C3E61CDE7C9B}"/>
              </a:ext>
            </a:extLst>
          </p:cNvPr>
          <p:cNvSpPr/>
          <p:nvPr/>
        </p:nvSpPr>
        <p:spPr>
          <a:xfrm>
            <a:off x="-318701" y="-408214"/>
            <a:ext cx="12850586" cy="7674428"/>
          </a:xfrm>
          <a:prstGeom prst="rect">
            <a:avLst/>
          </a:prstGeom>
          <a:gradFill>
            <a:gsLst>
              <a:gs pos="0">
                <a:schemeClr val="bg1">
                  <a:alpha val="40000"/>
                </a:schemeClr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AB8094-4B5F-364C-1740-4E96B007FC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Improve the lives of cancer patients </a:t>
            </a:r>
            <a:r>
              <a:rPr lang="en-US" dirty="0">
                <a:solidFill>
                  <a:schemeClr val="accent2"/>
                </a:solidFill>
              </a:rPr>
              <a:t>responsibly</a:t>
            </a:r>
            <a:r>
              <a:rPr lang="en-US" dirty="0"/>
              <a:t> </a:t>
            </a:r>
            <a:r>
              <a:rPr lang="en-US" b="0" dirty="0">
                <a:solidFill>
                  <a:schemeClr val="tx1"/>
                </a:solidFill>
              </a:rPr>
              <a:t>&amp;</a:t>
            </a:r>
            <a:r>
              <a:rPr lang="en-US" dirty="0"/>
              <a:t> </a:t>
            </a:r>
            <a:r>
              <a:rPr lang="en-US" dirty="0">
                <a:solidFill>
                  <a:schemeClr val="accent2"/>
                </a:solidFill>
              </a:rPr>
              <a:t>sustainably</a:t>
            </a:r>
            <a:r>
              <a:rPr lang="en-US" dirty="0"/>
              <a:t> </a:t>
            </a:r>
          </a:p>
        </p:txBody>
      </p:sp>
      <p:sp>
        <p:nvSpPr>
          <p:cNvPr id="83" name="Bent Arrow 82">
            <a:extLst>
              <a:ext uri="{FF2B5EF4-FFF2-40B4-BE49-F238E27FC236}">
                <a16:creationId xmlns:a16="http://schemas.microsoft.com/office/drawing/2014/main" id="{75FD4409-E014-31F2-8CDB-C39EF58424BC}"/>
              </a:ext>
            </a:extLst>
          </p:cNvPr>
          <p:cNvSpPr/>
          <p:nvPr/>
        </p:nvSpPr>
        <p:spPr>
          <a:xfrm rot="16200000">
            <a:off x="846607" y="3162196"/>
            <a:ext cx="2656527" cy="1828800"/>
          </a:xfrm>
          <a:prstGeom prst="bentArrow">
            <a:avLst>
              <a:gd name="adj1" fmla="val 26425"/>
              <a:gd name="adj2" fmla="val 25000"/>
              <a:gd name="adj3" fmla="val 0"/>
              <a:gd name="adj4" fmla="val 10287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B1BA8B2B-7439-5751-5294-13EA22D0308F}"/>
              </a:ext>
            </a:extLst>
          </p:cNvPr>
          <p:cNvSpPr/>
          <p:nvPr/>
        </p:nvSpPr>
        <p:spPr>
          <a:xfrm>
            <a:off x="2476338" y="4923316"/>
            <a:ext cx="7385636" cy="481544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C387F134-7ADD-D630-F6CC-6A386D7D8534}"/>
              </a:ext>
            </a:extLst>
          </p:cNvPr>
          <p:cNvGrpSpPr>
            <a:grpSpLocks noChangeAspect="1"/>
          </p:cNvGrpSpPr>
          <p:nvPr/>
        </p:nvGrpSpPr>
        <p:grpSpPr>
          <a:xfrm>
            <a:off x="9015981" y="2222356"/>
            <a:ext cx="1371600" cy="1371600"/>
            <a:chOff x="6700157" y="2488474"/>
            <a:chExt cx="1828800" cy="1828800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5D219261-743A-728F-9381-D7D7EC60B0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00157" y="2488474"/>
              <a:ext cx="1828800" cy="18288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7" name="Graphic 86">
              <a:extLst>
                <a:ext uri="{FF2B5EF4-FFF2-40B4-BE49-F238E27FC236}">
                  <a16:creationId xmlns:a16="http://schemas.microsoft.com/office/drawing/2014/main" id="{7990D1F7-FE2D-F0B5-D3D2-4379BA10518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951617" y="2624562"/>
              <a:ext cx="1325880" cy="1325880"/>
            </a:xfrm>
            <a:prstGeom prst="rect">
              <a:avLst/>
            </a:prstGeom>
          </p:spPr>
        </p:pic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ED28A915-B4FA-8F92-BA98-DDA452FBDF55}"/>
              </a:ext>
            </a:extLst>
          </p:cNvPr>
          <p:cNvGrpSpPr>
            <a:grpSpLocks noChangeAspect="1"/>
          </p:cNvGrpSpPr>
          <p:nvPr/>
        </p:nvGrpSpPr>
        <p:grpSpPr>
          <a:xfrm>
            <a:off x="3777205" y="4453282"/>
            <a:ext cx="1371600" cy="1371600"/>
            <a:chOff x="7263436" y="4760887"/>
            <a:chExt cx="1828800" cy="1828800"/>
          </a:xfrm>
        </p:grpSpPr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D359CDD2-5EFD-5DD3-B9D2-925EFD9362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263436" y="4760887"/>
              <a:ext cx="1828800" cy="18288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85F92D9B-790B-7B17-3524-A0F7BA21179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466181" y="4960876"/>
              <a:ext cx="1446109" cy="1413972"/>
              <a:chOff x="12381441" y="-3272754"/>
              <a:chExt cx="5876602" cy="5746006"/>
            </a:xfrm>
          </p:grpSpPr>
          <p:grpSp>
            <p:nvGrpSpPr>
              <p:cNvPr id="91" name="Graphic 31">
                <a:extLst>
                  <a:ext uri="{FF2B5EF4-FFF2-40B4-BE49-F238E27FC236}">
                    <a16:creationId xmlns:a16="http://schemas.microsoft.com/office/drawing/2014/main" id="{EF00187C-437F-452C-6BD8-E580D7C8D001}"/>
                  </a:ext>
                </a:extLst>
              </p:cNvPr>
              <p:cNvGrpSpPr/>
              <p:nvPr/>
            </p:nvGrpSpPr>
            <p:grpSpPr>
              <a:xfrm>
                <a:off x="13581413" y="-2017797"/>
                <a:ext cx="3295308" cy="3296469"/>
                <a:chOff x="13581413" y="-2017797"/>
                <a:chExt cx="3295308" cy="3296469"/>
              </a:xfrm>
              <a:solidFill>
                <a:srgbClr val="FFFFFF"/>
              </a:solidFill>
            </p:grpSpPr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15CBC5EA-9A23-B5C8-A032-756BE08838BE}"/>
                    </a:ext>
                  </a:extLst>
                </p:cNvPr>
                <p:cNvSpPr/>
                <p:nvPr/>
              </p:nvSpPr>
              <p:spPr>
                <a:xfrm>
                  <a:off x="13581413" y="-2017797"/>
                  <a:ext cx="3295308" cy="3296469"/>
                </a:xfrm>
                <a:custGeom>
                  <a:avLst/>
                  <a:gdLst>
                    <a:gd name="connsiteX0" fmla="*/ 1640039 w 3295308"/>
                    <a:gd name="connsiteY0" fmla="*/ 70 h 3296469"/>
                    <a:gd name="connsiteX1" fmla="*/ 1573383 w 3295308"/>
                    <a:gd name="connsiteY1" fmla="*/ 76118 h 3296469"/>
                    <a:gd name="connsiteX2" fmla="*/ 1573383 w 3295308"/>
                    <a:gd name="connsiteY2" fmla="*/ 124096 h 3296469"/>
                    <a:gd name="connsiteX3" fmla="*/ 124166 w 3295308"/>
                    <a:gd name="connsiteY3" fmla="*/ 1573313 h 3296469"/>
                    <a:gd name="connsiteX4" fmla="*/ 75050 w 3295308"/>
                    <a:gd name="connsiteY4" fmla="*/ 1573313 h 3296469"/>
                    <a:gd name="connsiteX5" fmla="*/ 21998 w 3295308"/>
                    <a:gd name="connsiteY5" fmla="*/ 1595160 h 3296469"/>
                    <a:gd name="connsiteX6" fmla="*/ 0 w 3295308"/>
                    <a:gd name="connsiteY6" fmla="*/ 1648130 h 3296469"/>
                    <a:gd name="connsiteX7" fmla="*/ 21998 w 3295308"/>
                    <a:gd name="connsiteY7" fmla="*/ 1701135 h 3296469"/>
                    <a:gd name="connsiteX8" fmla="*/ 75050 w 3295308"/>
                    <a:gd name="connsiteY8" fmla="*/ 1722994 h 3296469"/>
                    <a:gd name="connsiteX9" fmla="*/ 124166 w 3295308"/>
                    <a:gd name="connsiteY9" fmla="*/ 1722994 h 3296469"/>
                    <a:gd name="connsiteX10" fmla="*/ 1573383 w 3295308"/>
                    <a:gd name="connsiteY10" fmla="*/ 3173488 h 3296469"/>
                    <a:gd name="connsiteX11" fmla="*/ 1573383 w 3295308"/>
                    <a:gd name="connsiteY11" fmla="*/ 3221466 h 3296469"/>
                    <a:gd name="connsiteX12" fmla="*/ 1595241 w 3295308"/>
                    <a:gd name="connsiteY12" fmla="*/ 3274517 h 3296469"/>
                    <a:gd name="connsiteX13" fmla="*/ 1648246 w 3295308"/>
                    <a:gd name="connsiteY13" fmla="*/ 3296469 h 3296469"/>
                    <a:gd name="connsiteX14" fmla="*/ 1701251 w 3295308"/>
                    <a:gd name="connsiteY14" fmla="*/ 3274517 h 3296469"/>
                    <a:gd name="connsiteX15" fmla="*/ 1723110 w 3295308"/>
                    <a:gd name="connsiteY15" fmla="*/ 3221466 h 3296469"/>
                    <a:gd name="connsiteX16" fmla="*/ 1723110 w 3295308"/>
                    <a:gd name="connsiteY16" fmla="*/ 3173488 h 3296469"/>
                    <a:gd name="connsiteX17" fmla="*/ 3172327 w 3295308"/>
                    <a:gd name="connsiteY17" fmla="*/ 1722994 h 3296469"/>
                    <a:gd name="connsiteX18" fmla="*/ 3220305 w 3295308"/>
                    <a:gd name="connsiteY18" fmla="*/ 1722994 h 3296469"/>
                    <a:gd name="connsiteX19" fmla="*/ 3273310 w 3295308"/>
                    <a:gd name="connsiteY19" fmla="*/ 1701135 h 3296469"/>
                    <a:gd name="connsiteX20" fmla="*/ 3295308 w 3295308"/>
                    <a:gd name="connsiteY20" fmla="*/ 1648130 h 3296469"/>
                    <a:gd name="connsiteX21" fmla="*/ 3273310 w 3295308"/>
                    <a:gd name="connsiteY21" fmla="*/ 1595160 h 3296469"/>
                    <a:gd name="connsiteX22" fmla="*/ 3220305 w 3295308"/>
                    <a:gd name="connsiteY22" fmla="*/ 1573313 h 3296469"/>
                    <a:gd name="connsiteX23" fmla="*/ 3172327 w 3295308"/>
                    <a:gd name="connsiteY23" fmla="*/ 1573313 h 3296469"/>
                    <a:gd name="connsiteX24" fmla="*/ 1723110 w 3295308"/>
                    <a:gd name="connsiteY24" fmla="*/ 124096 h 3296469"/>
                    <a:gd name="connsiteX25" fmla="*/ 1723110 w 3295308"/>
                    <a:gd name="connsiteY25" fmla="*/ 76118 h 3296469"/>
                    <a:gd name="connsiteX26" fmla="*/ 1701205 w 3295308"/>
                    <a:gd name="connsiteY26" fmla="*/ 21975 h 3296469"/>
                    <a:gd name="connsiteX27" fmla="*/ 1647062 w 3295308"/>
                    <a:gd name="connsiteY27" fmla="*/ 70 h 3296469"/>
                    <a:gd name="connsiteX28" fmla="*/ 1640039 w 3295308"/>
                    <a:gd name="connsiteY28" fmla="*/ 70 h 3296469"/>
                    <a:gd name="connsiteX29" fmla="*/ 1648246 w 3295308"/>
                    <a:gd name="connsiteY29" fmla="*/ 488989 h 3296469"/>
                    <a:gd name="connsiteX30" fmla="*/ 2808607 w 3295308"/>
                    <a:gd name="connsiteY30" fmla="*/ 1648165 h 3296469"/>
                    <a:gd name="connsiteX31" fmla="*/ 1648246 w 3295308"/>
                    <a:gd name="connsiteY31" fmla="*/ 2809721 h 3296469"/>
                    <a:gd name="connsiteX32" fmla="*/ 487886 w 3295308"/>
                    <a:gd name="connsiteY32" fmla="*/ 1648165 h 3296469"/>
                    <a:gd name="connsiteX33" fmla="*/ 1648246 w 3295308"/>
                    <a:gd name="connsiteY33" fmla="*/ 488989 h 3296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295308" h="3296469">
                      <a:moveTo>
                        <a:pt x="1640039" y="70"/>
                      </a:moveTo>
                      <a:cubicBezTo>
                        <a:pt x="1601499" y="4330"/>
                        <a:pt x="1572558" y="37298"/>
                        <a:pt x="1573383" y="76118"/>
                      </a:cubicBezTo>
                      <a:lnTo>
                        <a:pt x="1573383" y="124096"/>
                      </a:lnTo>
                      <a:cubicBezTo>
                        <a:pt x="790569" y="161499"/>
                        <a:pt x="162126" y="790685"/>
                        <a:pt x="124166" y="1573313"/>
                      </a:cubicBezTo>
                      <a:lnTo>
                        <a:pt x="75050" y="1573313"/>
                      </a:lnTo>
                      <a:cubicBezTo>
                        <a:pt x="55141" y="1573266"/>
                        <a:pt x="36056" y="1581102"/>
                        <a:pt x="21998" y="1595160"/>
                      </a:cubicBezTo>
                      <a:cubicBezTo>
                        <a:pt x="7894" y="1609172"/>
                        <a:pt x="0" y="1628268"/>
                        <a:pt x="0" y="1648130"/>
                      </a:cubicBezTo>
                      <a:cubicBezTo>
                        <a:pt x="0" y="1668039"/>
                        <a:pt x="7894" y="1687077"/>
                        <a:pt x="21998" y="1701135"/>
                      </a:cubicBezTo>
                      <a:cubicBezTo>
                        <a:pt x="36056" y="1715193"/>
                        <a:pt x="55141" y="1723040"/>
                        <a:pt x="75050" y="1722994"/>
                      </a:cubicBezTo>
                      <a:lnTo>
                        <a:pt x="124166" y="1722994"/>
                      </a:lnTo>
                      <a:cubicBezTo>
                        <a:pt x="162161" y="2505982"/>
                        <a:pt x="790615" y="3135992"/>
                        <a:pt x="1573383" y="3173488"/>
                      </a:cubicBezTo>
                      <a:lnTo>
                        <a:pt x="1573383" y="3221466"/>
                      </a:lnTo>
                      <a:cubicBezTo>
                        <a:pt x="1573336" y="3241328"/>
                        <a:pt x="1581230" y="3260413"/>
                        <a:pt x="1595241" y="3274517"/>
                      </a:cubicBezTo>
                      <a:cubicBezTo>
                        <a:pt x="1609288" y="3288575"/>
                        <a:pt x="1628384" y="3296469"/>
                        <a:pt x="1648246" y="3296469"/>
                      </a:cubicBezTo>
                      <a:cubicBezTo>
                        <a:pt x="1668109" y="3296469"/>
                        <a:pt x="1687193" y="3288575"/>
                        <a:pt x="1701251" y="3274517"/>
                      </a:cubicBezTo>
                      <a:cubicBezTo>
                        <a:pt x="1715263" y="3260413"/>
                        <a:pt x="1723157" y="3241328"/>
                        <a:pt x="1723110" y="3221466"/>
                      </a:cubicBezTo>
                      <a:lnTo>
                        <a:pt x="1723110" y="3173488"/>
                      </a:lnTo>
                      <a:cubicBezTo>
                        <a:pt x="2505738" y="3135539"/>
                        <a:pt x="3134367" y="2505680"/>
                        <a:pt x="3172327" y="1722994"/>
                      </a:cubicBezTo>
                      <a:lnTo>
                        <a:pt x="3220305" y="1722994"/>
                      </a:lnTo>
                      <a:cubicBezTo>
                        <a:pt x="3240168" y="1723040"/>
                        <a:pt x="3259252" y="1715193"/>
                        <a:pt x="3273310" y="1701135"/>
                      </a:cubicBezTo>
                      <a:cubicBezTo>
                        <a:pt x="3287415" y="1687077"/>
                        <a:pt x="3295308" y="1668039"/>
                        <a:pt x="3295308" y="1648130"/>
                      </a:cubicBezTo>
                      <a:cubicBezTo>
                        <a:pt x="3295308" y="1628268"/>
                        <a:pt x="3287415" y="1609172"/>
                        <a:pt x="3273310" y="1595160"/>
                      </a:cubicBezTo>
                      <a:cubicBezTo>
                        <a:pt x="3259252" y="1581102"/>
                        <a:pt x="3240168" y="1573266"/>
                        <a:pt x="3220305" y="1573313"/>
                      </a:cubicBezTo>
                      <a:lnTo>
                        <a:pt x="3172327" y="1573313"/>
                      </a:lnTo>
                      <a:cubicBezTo>
                        <a:pt x="3134378" y="790998"/>
                        <a:pt x="2505692" y="162056"/>
                        <a:pt x="1723110" y="124096"/>
                      </a:cubicBezTo>
                      <a:lnTo>
                        <a:pt x="1723110" y="76118"/>
                      </a:lnTo>
                      <a:cubicBezTo>
                        <a:pt x="1723435" y="55849"/>
                        <a:pt x="1715541" y="36300"/>
                        <a:pt x="1701205" y="21975"/>
                      </a:cubicBezTo>
                      <a:cubicBezTo>
                        <a:pt x="1686880" y="7685"/>
                        <a:pt x="1667331" y="-244"/>
                        <a:pt x="1647062" y="70"/>
                      </a:cubicBezTo>
                      <a:cubicBezTo>
                        <a:pt x="1644752" y="-23"/>
                        <a:pt x="1642396" y="-23"/>
                        <a:pt x="1640039" y="70"/>
                      </a:cubicBezTo>
                      <a:close/>
                      <a:moveTo>
                        <a:pt x="1648246" y="488989"/>
                      </a:moveTo>
                      <a:cubicBezTo>
                        <a:pt x="2290260" y="488989"/>
                        <a:pt x="2808607" y="1006523"/>
                        <a:pt x="2808607" y="1648165"/>
                      </a:cubicBezTo>
                      <a:cubicBezTo>
                        <a:pt x="2808607" y="2289772"/>
                        <a:pt x="2290260" y="2809721"/>
                        <a:pt x="1648246" y="2809721"/>
                      </a:cubicBezTo>
                      <a:cubicBezTo>
                        <a:pt x="1006639" y="2809721"/>
                        <a:pt x="487886" y="2289830"/>
                        <a:pt x="487886" y="1648165"/>
                      </a:cubicBezTo>
                      <a:cubicBezTo>
                        <a:pt x="487886" y="1006558"/>
                        <a:pt x="1006604" y="488989"/>
                        <a:pt x="1648246" y="4889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6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6A36B9F7-DBEE-3AFC-47BD-77BE0357D202}"/>
                    </a:ext>
                  </a:extLst>
                </p:cNvPr>
                <p:cNvSpPr/>
                <p:nvPr/>
              </p:nvSpPr>
              <p:spPr>
                <a:xfrm>
                  <a:off x="14379010" y="-1264516"/>
                  <a:ext cx="1788812" cy="1789880"/>
                </a:xfrm>
                <a:custGeom>
                  <a:avLst/>
                  <a:gdLst>
                    <a:gd name="connsiteX0" fmla="*/ 886792 w 1788814"/>
                    <a:gd name="connsiteY0" fmla="*/ 70 h 1789882"/>
                    <a:gd name="connsiteX1" fmla="*/ 820136 w 1788814"/>
                    <a:gd name="connsiteY1" fmla="*/ 76118 h 1789882"/>
                    <a:gd name="connsiteX2" fmla="*/ 820136 w 1788814"/>
                    <a:gd name="connsiteY2" fmla="*/ 256237 h 1789882"/>
                    <a:gd name="connsiteX3" fmla="*/ 255168 w 1788814"/>
                    <a:gd name="connsiteY3" fmla="*/ 820020 h 1789882"/>
                    <a:gd name="connsiteX4" fmla="*/ 75003 w 1788814"/>
                    <a:gd name="connsiteY4" fmla="*/ 820020 h 1789882"/>
                    <a:gd name="connsiteX5" fmla="*/ 75050 w 1788814"/>
                    <a:gd name="connsiteY5" fmla="*/ 820066 h 1789882"/>
                    <a:gd name="connsiteX6" fmla="*/ 21987 w 1788814"/>
                    <a:gd name="connsiteY6" fmla="*/ 841925 h 1789882"/>
                    <a:gd name="connsiteX7" fmla="*/ 0 w 1788814"/>
                    <a:gd name="connsiteY7" fmla="*/ 894883 h 1789882"/>
                    <a:gd name="connsiteX8" fmla="*/ 21987 w 1788814"/>
                    <a:gd name="connsiteY8" fmla="*/ 947888 h 1789882"/>
                    <a:gd name="connsiteX9" fmla="*/ 75050 w 1788814"/>
                    <a:gd name="connsiteY9" fmla="*/ 969747 h 1789882"/>
                    <a:gd name="connsiteX10" fmla="*/ 255215 w 1788814"/>
                    <a:gd name="connsiteY10" fmla="*/ 969747 h 1789882"/>
                    <a:gd name="connsiteX11" fmla="*/ 820182 w 1788814"/>
                    <a:gd name="connsiteY11" fmla="*/ 1534714 h 1789882"/>
                    <a:gd name="connsiteX12" fmla="*/ 820182 w 1788814"/>
                    <a:gd name="connsiteY12" fmla="*/ 1714833 h 1789882"/>
                    <a:gd name="connsiteX13" fmla="*/ 820136 w 1788814"/>
                    <a:gd name="connsiteY13" fmla="*/ 1714880 h 1789882"/>
                    <a:gd name="connsiteX14" fmla="*/ 841995 w 1788814"/>
                    <a:gd name="connsiteY14" fmla="*/ 1767931 h 1789882"/>
                    <a:gd name="connsiteX15" fmla="*/ 894999 w 1788814"/>
                    <a:gd name="connsiteY15" fmla="*/ 1789883 h 1789882"/>
                    <a:gd name="connsiteX16" fmla="*/ 948004 w 1788814"/>
                    <a:gd name="connsiteY16" fmla="*/ 1767931 h 1789882"/>
                    <a:gd name="connsiteX17" fmla="*/ 969863 w 1788814"/>
                    <a:gd name="connsiteY17" fmla="*/ 1714880 h 1789882"/>
                    <a:gd name="connsiteX18" fmla="*/ 969863 w 1788814"/>
                    <a:gd name="connsiteY18" fmla="*/ 1534761 h 1789882"/>
                    <a:gd name="connsiteX19" fmla="*/ 1533646 w 1788814"/>
                    <a:gd name="connsiteY19" fmla="*/ 969794 h 1789882"/>
                    <a:gd name="connsiteX20" fmla="*/ 1713765 w 1788814"/>
                    <a:gd name="connsiteY20" fmla="*/ 969794 h 1789882"/>
                    <a:gd name="connsiteX21" fmla="*/ 1713812 w 1788814"/>
                    <a:gd name="connsiteY21" fmla="*/ 969747 h 1789882"/>
                    <a:gd name="connsiteX22" fmla="*/ 1766816 w 1788814"/>
                    <a:gd name="connsiteY22" fmla="*/ 947888 h 1789882"/>
                    <a:gd name="connsiteX23" fmla="*/ 1788815 w 1788814"/>
                    <a:gd name="connsiteY23" fmla="*/ 894883 h 1789882"/>
                    <a:gd name="connsiteX24" fmla="*/ 1766816 w 1788814"/>
                    <a:gd name="connsiteY24" fmla="*/ 841925 h 1789882"/>
                    <a:gd name="connsiteX25" fmla="*/ 1713812 w 1788814"/>
                    <a:gd name="connsiteY25" fmla="*/ 820066 h 1789882"/>
                    <a:gd name="connsiteX26" fmla="*/ 1533693 w 1788814"/>
                    <a:gd name="connsiteY26" fmla="*/ 820066 h 1789882"/>
                    <a:gd name="connsiteX27" fmla="*/ 969910 w 1788814"/>
                    <a:gd name="connsiteY27" fmla="*/ 256283 h 1789882"/>
                    <a:gd name="connsiteX28" fmla="*/ 969910 w 1788814"/>
                    <a:gd name="connsiteY28" fmla="*/ 76164 h 1789882"/>
                    <a:gd name="connsiteX29" fmla="*/ 969863 w 1788814"/>
                    <a:gd name="connsiteY29" fmla="*/ 76118 h 1789882"/>
                    <a:gd name="connsiteX30" fmla="*/ 947958 w 1788814"/>
                    <a:gd name="connsiteY30" fmla="*/ 22021 h 1789882"/>
                    <a:gd name="connsiteX31" fmla="*/ 893815 w 1788814"/>
                    <a:gd name="connsiteY31" fmla="*/ 70 h 1789882"/>
                    <a:gd name="connsiteX32" fmla="*/ 886792 w 1788814"/>
                    <a:gd name="connsiteY32" fmla="*/ 70 h 1789882"/>
                    <a:gd name="connsiteX33" fmla="*/ 820136 w 1788814"/>
                    <a:gd name="connsiteY33" fmla="*/ 407137 h 1789882"/>
                    <a:gd name="connsiteX34" fmla="*/ 820136 w 1788814"/>
                    <a:gd name="connsiteY34" fmla="*/ 820054 h 1789882"/>
                    <a:gd name="connsiteX35" fmla="*/ 407218 w 1788814"/>
                    <a:gd name="connsiteY35" fmla="*/ 820054 h 1789882"/>
                    <a:gd name="connsiteX36" fmla="*/ 820136 w 1788814"/>
                    <a:gd name="connsiteY36" fmla="*/ 407137 h 1789882"/>
                    <a:gd name="connsiteX37" fmla="*/ 969863 w 1788814"/>
                    <a:gd name="connsiteY37" fmla="*/ 408321 h 1789882"/>
                    <a:gd name="connsiteX38" fmla="*/ 1381608 w 1788814"/>
                    <a:gd name="connsiteY38" fmla="*/ 820066 h 1789882"/>
                    <a:gd name="connsiteX39" fmla="*/ 969863 w 1788814"/>
                    <a:gd name="connsiteY39" fmla="*/ 820066 h 1789882"/>
                    <a:gd name="connsiteX40" fmla="*/ 407253 w 1788814"/>
                    <a:gd name="connsiteY40" fmla="*/ 969794 h 1789882"/>
                    <a:gd name="connsiteX41" fmla="*/ 820170 w 1788814"/>
                    <a:gd name="connsiteY41" fmla="*/ 969794 h 1789882"/>
                    <a:gd name="connsiteX42" fmla="*/ 820170 w 1788814"/>
                    <a:gd name="connsiteY42" fmla="*/ 1383849 h 1789882"/>
                    <a:gd name="connsiteX43" fmla="*/ 407253 w 1788814"/>
                    <a:gd name="connsiteY43" fmla="*/ 969794 h 1789882"/>
                    <a:gd name="connsiteX44" fmla="*/ 969863 w 1788814"/>
                    <a:gd name="connsiteY44" fmla="*/ 969794 h 1789882"/>
                    <a:gd name="connsiteX45" fmla="*/ 1382781 w 1788814"/>
                    <a:gd name="connsiteY45" fmla="*/ 969794 h 1789882"/>
                    <a:gd name="connsiteX46" fmla="*/ 969863 w 1788814"/>
                    <a:gd name="connsiteY46" fmla="*/ 1383849 h 1789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88814" h="1789882">
                      <a:moveTo>
                        <a:pt x="886792" y="70"/>
                      </a:moveTo>
                      <a:cubicBezTo>
                        <a:pt x="848252" y="4330"/>
                        <a:pt x="819311" y="37299"/>
                        <a:pt x="820136" y="76118"/>
                      </a:cubicBezTo>
                      <a:lnTo>
                        <a:pt x="820136" y="256237"/>
                      </a:lnTo>
                      <a:cubicBezTo>
                        <a:pt x="524975" y="290285"/>
                        <a:pt x="289727" y="525045"/>
                        <a:pt x="255168" y="820020"/>
                      </a:cubicBezTo>
                      <a:lnTo>
                        <a:pt x="75003" y="820020"/>
                      </a:lnTo>
                      <a:lnTo>
                        <a:pt x="75050" y="820066"/>
                      </a:lnTo>
                      <a:cubicBezTo>
                        <a:pt x="55141" y="820020"/>
                        <a:pt x="36045" y="827867"/>
                        <a:pt x="21987" y="841925"/>
                      </a:cubicBezTo>
                      <a:cubicBezTo>
                        <a:pt x="7894" y="855936"/>
                        <a:pt x="0" y="875021"/>
                        <a:pt x="0" y="894883"/>
                      </a:cubicBezTo>
                      <a:cubicBezTo>
                        <a:pt x="0" y="914792"/>
                        <a:pt x="7894" y="933842"/>
                        <a:pt x="21987" y="947888"/>
                      </a:cubicBezTo>
                      <a:cubicBezTo>
                        <a:pt x="36045" y="961946"/>
                        <a:pt x="55141" y="969794"/>
                        <a:pt x="75050" y="969747"/>
                      </a:cubicBezTo>
                      <a:lnTo>
                        <a:pt x="255215" y="969747"/>
                      </a:lnTo>
                      <a:cubicBezTo>
                        <a:pt x="289263" y="1265534"/>
                        <a:pt x="524662" y="1500608"/>
                        <a:pt x="820182" y="1534714"/>
                      </a:cubicBezTo>
                      <a:lnTo>
                        <a:pt x="820182" y="1714833"/>
                      </a:lnTo>
                      <a:lnTo>
                        <a:pt x="820136" y="1714880"/>
                      </a:lnTo>
                      <a:cubicBezTo>
                        <a:pt x="820089" y="1734742"/>
                        <a:pt x="827983" y="1753838"/>
                        <a:pt x="841995" y="1767931"/>
                      </a:cubicBezTo>
                      <a:cubicBezTo>
                        <a:pt x="856041" y="1781989"/>
                        <a:pt x="875137" y="1789883"/>
                        <a:pt x="894999" y="1789883"/>
                      </a:cubicBezTo>
                      <a:cubicBezTo>
                        <a:pt x="914862" y="1789883"/>
                        <a:pt x="933946" y="1781989"/>
                        <a:pt x="948004" y="1767931"/>
                      </a:cubicBezTo>
                      <a:cubicBezTo>
                        <a:pt x="962016" y="1753838"/>
                        <a:pt x="969910" y="1734742"/>
                        <a:pt x="969863" y="1714880"/>
                      </a:cubicBezTo>
                      <a:lnTo>
                        <a:pt x="969863" y="1534761"/>
                      </a:lnTo>
                      <a:cubicBezTo>
                        <a:pt x="1265116" y="1500213"/>
                        <a:pt x="1499645" y="1265174"/>
                        <a:pt x="1533646" y="969794"/>
                      </a:cubicBezTo>
                      <a:lnTo>
                        <a:pt x="1713765" y="969794"/>
                      </a:lnTo>
                      <a:lnTo>
                        <a:pt x="1713812" y="969747"/>
                      </a:lnTo>
                      <a:cubicBezTo>
                        <a:pt x="1733674" y="969794"/>
                        <a:pt x="1752770" y="961946"/>
                        <a:pt x="1766816" y="947888"/>
                      </a:cubicBezTo>
                      <a:cubicBezTo>
                        <a:pt x="1780921" y="933842"/>
                        <a:pt x="1788815" y="914792"/>
                        <a:pt x="1788815" y="894883"/>
                      </a:cubicBezTo>
                      <a:cubicBezTo>
                        <a:pt x="1788815" y="875021"/>
                        <a:pt x="1780921" y="855936"/>
                        <a:pt x="1766816" y="841925"/>
                      </a:cubicBezTo>
                      <a:cubicBezTo>
                        <a:pt x="1752770" y="827867"/>
                        <a:pt x="1733674" y="820020"/>
                        <a:pt x="1713812" y="820066"/>
                      </a:cubicBezTo>
                      <a:lnTo>
                        <a:pt x="1533693" y="820066"/>
                      </a:lnTo>
                      <a:cubicBezTo>
                        <a:pt x="1499180" y="525451"/>
                        <a:pt x="1264745" y="290784"/>
                        <a:pt x="969910" y="256283"/>
                      </a:cubicBezTo>
                      <a:lnTo>
                        <a:pt x="969910" y="76164"/>
                      </a:lnTo>
                      <a:lnTo>
                        <a:pt x="969863" y="76118"/>
                      </a:lnTo>
                      <a:cubicBezTo>
                        <a:pt x="970188" y="55849"/>
                        <a:pt x="962294" y="36300"/>
                        <a:pt x="947958" y="22021"/>
                      </a:cubicBezTo>
                      <a:cubicBezTo>
                        <a:pt x="933633" y="7685"/>
                        <a:pt x="914084" y="-244"/>
                        <a:pt x="893815" y="70"/>
                      </a:cubicBezTo>
                      <a:cubicBezTo>
                        <a:pt x="891505" y="-23"/>
                        <a:pt x="889149" y="-23"/>
                        <a:pt x="886792" y="70"/>
                      </a:cubicBezTo>
                      <a:close/>
                      <a:moveTo>
                        <a:pt x="820136" y="407137"/>
                      </a:moveTo>
                      <a:lnTo>
                        <a:pt x="820136" y="820054"/>
                      </a:lnTo>
                      <a:lnTo>
                        <a:pt x="407218" y="820054"/>
                      </a:lnTo>
                      <a:cubicBezTo>
                        <a:pt x="439641" y="606700"/>
                        <a:pt x="606561" y="439014"/>
                        <a:pt x="820136" y="407137"/>
                      </a:cubicBezTo>
                      <a:close/>
                      <a:moveTo>
                        <a:pt x="969863" y="408321"/>
                      </a:moveTo>
                      <a:cubicBezTo>
                        <a:pt x="1183032" y="440697"/>
                        <a:pt x="1349232" y="607164"/>
                        <a:pt x="1381608" y="820066"/>
                      </a:cubicBezTo>
                      <a:lnTo>
                        <a:pt x="969863" y="820066"/>
                      </a:lnTo>
                      <a:close/>
                      <a:moveTo>
                        <a:pt x="407253" y="969794"/>
                      </a:moveTo>
                      <a:lnTo>
                        <a:pt x="820170" y="969794"/>
                      </a:lnTo>
                      <a:lnTo>
                        <a:pt x="820170" y="1383849"/>
                      </a:lnTo>
                      <a:cubicBezTo>
                        <a:pt x="606224" y="1351925"/>
                        <a:pt x="439269" y="1183961"/>
                        <a:pt x="407253" y="969794"/>
                      </a:cubicBezTo>
                      <a:close/>
                      <a:moveTo>
                        <a:pt x="969863" y="969794"/>
                      </a:moveTo>
                      <a:lnTo>
                        <a:pt x="1382781" y="969794"/>
                      </a:lnTo>
                      <a:cubicBezTo>
                        <a:pt x="1350904" y="1183647"/>
                        <a:pt x="1183577" y="1351519"/>
                        <a:pt x="969863" y="13838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16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2" name="Graphic 33">
                <a:extLst>
                  <a:ext uri="{FF2B5EF4-FFF2-40B4-BE49-F238E27FC236}">
                    <a16:creationId xmlns:a16="http://schemas.microsoft.com/office/drawing/2014/main" id="{BC968B3C-AE58-516B-F402-F3A23B4543ED}"/>
                  </a:ext>
                </a:extLst>
              </p:cNvPr>
              <p:cNvGrpSpPr/>
              <p:nvPr/>
            </p:nvGrpSpPr>
            <p:grpSpPr>
              <a:xfrm>
                <a:off x="12381441" y="-3272754"/>
                <a:ext cx="5876602" cy="5746006"/>
                <a:chOff x="-509213" y="2195244"/>
                <a:chExt cx="5876602" cy="5746006"/>
              </a:xfrm>
              <a:solidFill>
                <a:srgbClr val="FFFFFF"/>
              </a:solidFill>
            </p:grpSpPr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DF0945FB-D5A1-5535-9BFD-434D0FE4997D}"/>
                    </a:ext>
                  </a:extLst>
                </p:cNvPr>
                <p:cNvSpPr/>
                <p:nvPr/>
              </p:nvSpPr>
              <p:spPr>
                <a:xfrm>
                  <a:off x="-509213" y="3861511"/>
                  <a:ext cx="4383537" cy="4079739"/>
                </a:xfrm>
                <a:custGeom>
                  <a:avLst/>
                  <a:gdLst>
                    <a:gd name="connsiteX0" fmla="*/ 4272169 w 4383536"/>
                    <a:gd name="connsiteY0" fmla="*/ 3103531 h 4079741"/>
                    <a:gd name="connsiteX1" fmla="*/ 3969757 w 4383536"/>
                    <a:gd name="connsiteY1" fmla="*/ 3117971 h 4079741"/>
                    <a:gd name="connsiteX2" fmla="*/ 2929550 w 4383536"/>
                    <a:gd name="connsiteY2" fmla="*/ 3555917 h 4079741"/>
                    <a:gd name="connsiteX3" fmla="*/ 2672426 w 4383536"/>
                    <a:gd name="connsiteY3" fmla="*/ 3572427 h 4079741"/>
                    <a:gd name="connsiteX4" fmla="*/ 633187 w 4383536"/>
                    <a:gd name="connsiteY4" fmla="*/ 1976431 h 4079741"/>
                    <a:gd name="connsiteX5" fmla="*/ 700954 w 4383536"/>
                    <a:gd name="connsiteY5" fmla="*/ 757028 h 4079741"/>
                    <a:gd name="connsiteX6" fmla="*/ 848147 w 4383536"/>
                    <a:gd name="connsiteY6" fmla="*/ 902671 h 4079741"/>
                    <a:gd name="connsiteX7" fmla="*/ 854002 w 4383536"/>
                    <a:gd name="connsiteY7" fmla="*/ 906989 h 4079741"/>
                    <a:gd name="connsiteX8" fmla="*/ 1000154 w 4383536"/>
                    <a:gd name="connsiteY8" fmla="*/ 908031 h 4079741"/>
                    <a:gd name="connsiteX9" fmla="*/ 1056707 w 4383536"/>
                    <a:gd name="connsiteY9" fmla="*/ 773639 h 4079741"/>
                    <a:gd name="connsiteX10" fmla="*/ 927624 w 4383536"/>
                    <a:gd name="connsiteY10" fmla="*/ 106343 h 4079741"/>
                    <a:gd name="connsiteX11" fmla="*/ 872163 w 4383536"/>
                    <a:gd name="connsiteY11" fmla="*/ 22066 h 4079741"/>
                    <a:gd name="connsiteX12" fmla="*/ 773433 w 4383536"/>
                    <a:gd name="connsiteY12" fmla="*/ 2317 h 4079741"/>
                    <a:gd name="connsiteX13" fmla="*/ 106738 w 4383536"/>
                    <a:gd name="connsiteY13" fmla="*/ 131349 h 4079741"/>
                    <a:gd name="connsiteX14" fmla="*/ 2707 w 4383536"/>
                    <a:gd name="connsiteY14" fmla="*/ 234283 h 4079741"/>
                    <a:gd name="connsiteX15" fmla="*/ 58171 w 4383536"/>
                    <a:gd name="connsiteY15" fmla="*/ 369220 h 4079741"/>
                    <a:gd name="connsiteX16" fmla="*/ 65116 w 4383536"/>
                    <a:gd name="connsiteY16" fmla="*/ 372941 h 4079741"/>
                    <a:gd name="connsiteX17" fmla="*/ 274222 w 4383536"/>
                    <a:gd name="connsiteY17" fmla="*/ 461003 h 4079741"/>
                    <a:gd name="connsiteX18" fmla="*/ 155308 w 4383536"/>
                    <a:gd name="connsiteY18" fmla="*/ 2153024 h 4079741"/>
                    <a:gd name="connsiteX19" fmla="*/ 2666102 w 4383536"/>
                    <a:gd name="connsiteY19" fmla="*/ 4079741 h 4079741"/>
                    <a:gd name="connsiteX20" fmla="*/ 2963764 w 4383536"/>
                    <a:gd name="connsiteY20" fmla="*/ 4062126 h 4079741"/>
                    <a:gd name="connsiteX21" fmla="*/ 4287232 w 4383536"/>
                    <a:gd name="connsiteY21" fmla="*/ 3512153 h 4079741"/>
                    <a:gd name="connsiteX22" fmla="*/ 4383269 w 4383536"/>
                    <a:gd name="connsiteY22" fmla="*/ 3303048 h 4079741"/>
                    <a:gd name="connsiteX23" fmla="*/ 4272296 w 4383536"/>
                    <a:gd name="connsiteY23" fmla="*/ 3103569 h 4079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383536" h="4079741">
                      <a:moveTo>
                        <a:pt x="4272169" y="3103531"/>
                      </a:moveTo>
                      <a:cubicBezTo>
                        <a:pt x="4180437" y="3041123"/>
                        <a:pt x="4058847" y="3046978"/>
                        <a:pt x="3969757" y="3117971"/>
                      </a:cubicBezTo>
                      <a:cubicBezTo>
                        <a:pt x="3671561" y="3355346"/>
                        <a:pt x="3311541" y="3506806"/>
                        <a:pt x="2929550" y="3555917"/>
                      </a:cubicBezTo>
                      <a:cubicBezTo>
                        <a:pt x="2843673" y="3567081"/>
                        <a:pt x="2757808" y="3572427"/>
                        <a:pt x="2672426" y="3572427"/>
                      </a:cubicBezTo>
                      <a:cubicBezTo>
                        <a:pt x="1728258" y="3572427"/>
                        <a:pt x="860390" y="2911532"/>
                        <a:pt x="633187" y="1976431"/>
                      </a:cubicBezTo>
                      <a:cubicBezTo>
                        <a:pt x="533422" y="1568342"/>
                        <a:pt x="557434" y="1147997"/>
                        <a:pt x="700954" y="757028"/>
                      </a:cubicBezTo>
                      <a:lnTo>
                        <a:pt x="848147" y="902671"/>
                      </a:lnTo>
                      <a:cubicBezTo>
                        <a:pt x="849786" y="904310"/>
                        <a:pt x="851869" y="905846"/>
                        <a:pt x="854002" y="906989"/>
                      </a:cubicBezTo>
                      <a:cubicBezTo>
                        <a:pt x="898795" y="937406"/>
                        <a:pt x="954802" y="937952"/>
                        <a:pt x="1000154" y="908031"/>
                      </a:cubicBezTo>
                      <a:cubicBezTo>
                        <a:pt x="1045493" y="878173"/>
                        <a:pt x="1066778" y="826979"/>
                        <a:pt x="1056707" y="773639"/>
                      </a:cubicBezTo>
                      <a:lnTo>
                        <a:pt x="927624" y="106343"/>
                      </a:lnTo>
                      <a:cubicBezTo>
                        <a:pt x="920677" y="71177"/>
                        <a:pt x="900979" y="41256"/>
                        <a:pt x="872163" y="22066"/>
                      </a:cubicBezTo>
                      <a:cubicBezTo>
                        <a:pt x="843880" y="2863"/>
                        <a:pt x="808714" y="-4083"/>
                        <a:pt x="773433" y="2317"/>
                      </a:cubicBezTo>
                      <a:lnTo>
                        <a:pt x="106738" y="131349"/>
                      </a:lnTo>
                      <a:cubicBezTo>
                        <a:pt x="53408" y="141471"/>
                        <a:pt x="13968" y="180956"/>
                        <a:pt x="2707" y="234283"/>
                      </a:cubicBezTo>
                      <a:cubicBezTo>
                        <a:pt x="-7958" y="287077"/>
                        <a:pt x="13374" y="338867"/>
                        <a:pt x="58171" y="369220"/>
                      </a:cubicBezTo>
                      <a:cubicBezTo>
                        <a:pt x="60304" y="370859"/>
                        <a:pt x="62983" y="371900"/>
                        <a:pt x="65116" y="372941"/>
                      </a:cubicBezTo>
                      <a:lnTo>
                        <a:pt x="274222" y="461003"/>
                      </a:lnTo>
                      <a:cubicBezTo>
                        <a:pt x="44288" y="998175"/>
                        <a:pt x="2658" y="1582274"/>
                        <a:pt x="155308" y="2153024"/>
                      </a:cubicBezTo>
                      <a:cubicBezTo>
                        <a:pt x="458812" y="3292951"/>
                        <a:pt x="1508116" y="4079741"/>
                        <a:pt x="2666102" y="4079741"/>
                      </a:cubicBezTo>
                      <a:cubicBezTo>
                        <a:pt x="2764222" y="4079741"/>
                        <a:pt x="2863993" y="4073887"/>
                        <a:pt x="2963764" y="4062126"/>
                      </a:cubicBezTo>
                      <a:cubicBezTo>
                        <a:pt x="3450187" y="4005573"/>
                        <a:pt x="3907933" y="3815175"/>
                        <a:pt x="4287232" y="3512153"/>
                      </a:cubicBezTo>
                      <a:cubicBezTo>
                        <a:pt x="4351824" y="3460909"/>
                        <a:pt x="4386990" y="3384658"/>
                        <a:pt x="4383269" y="3303048"/>
                      </a:cubicBezTo>
                      <a:cubicBezTo>
                        <a:pt x="4380043" y="3221945"/>
                        <a:pt x="4340013" y="3148857"/>
                        <a:pt x="4272296" y="31035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1BCD32CB-8E94-8D88-4769-D8B1AD957D53}"/>
                    </a:ext>
                  </a:extLst>
                </p:cNvPr>
                <p:cNvSpPr/>
                <p:nvPr/>
              </p:nvSpPr>
              <p:spPr>
                <a:xfrm>
                  <a:off x="983819" y="2195244"/>
                  <a:ext cx="4383570" cy="4079598"/>
                </a:xfrm>
                <a:custGeom>
                  <a:avLst/>
                  <a:gdLst>
                    <a:gd name="connsiteX0" fmla="*/ 4325704 w 4383570"/>
                    <a:gd name="connsiteY0" fmla="*/ 3710144 h 4079599"/>
                    <a:gd name="connsiteX1" fmla="*/ 4318757 w 4383570"/>
                    <a:gd name="connsiteY1" fmla="*/ 3706423 h 4079599"/>
                    <a:gd name="connsiteX2" fmla="*/ 4109651 w 4383570"/>
                    <a:gd name="connsiteY2" fmla="*/ 3618361 h 4079599"/>
                    <a:gd name="connsiteX3" fmla="*/ 4228561 w 4383570"/>
                    <a:gd name="connsiteY3" fmla="*/ 1926848 h 4079599"/>
                    <a:gd name="connsiteX4" fmla="*/ 1420210 w 4383570"/>
                    <a:gd name="connsiteY4" fmla="*/ 17281 h 4079599"/>
                    <a:gd name="connsiteX5" fmla="*/ 96235 w 4383570"/>
                    <a:gd name="connsiteY5" fmla="*/ 567255 h 4079599"/>
                    <a:gd name="connsiteX6" fmla="*/ 198 w 4383570"/>
                    <a:gd name="connsiteY6" fmla="*/ 776901 h 4079599"/>
                    <a:gd name="connsiteX7" fmla="*/ 111716 w 4383570"/>
                    <a:gd name="connsiteY7" fmla="*/ 976380 h 4079599"/>
                    <a:gd name="connsiteX8" fmla="*/ 413634 w 4383570"/>
                    <a:gd name="connsiteY8" fmla="*/ 961953 h 4079599"/>
                    <a:gd name="connsiteX9" fmla="*/ 1454335 w 4383570"/>
                    <a:gd name="connsiteY9" fmla="*/ 524002 h 4079599"/>
                    <a:gd name="connsiteX10" fmla="*/ 3750749 w 4383570"/>
                    <a:gd name="connsiteY10" fmla="*/ 2102870 h 4079599"/>
                    <a:gd name="connsiteX11" fmla="*/ 3682982 w 4383570"/>
                    <a:gd name="connsiteY11" fmla="*/ 3322769 h 4079599"/>
                    <a:gd name="connsiteX12" fmla="*/ 3535789 w 4383570"/>
                    <a:gd name="connsiteY12" fmla="*/ 3177113 h 4079599"/>
                    <a:gd name="connsiteX13" fmla="*/ 3529934 w 4383570"/>
                    <a:gd name="connsiteY13" fmla="*/ 3172299 h 4079599"/>
                    <a:gd name="connsiteX14" fmla="*/ 3383783 w 4383570"/>
                    <a:gd name="connsiteY14" fmla="*/ 3171804 h 4079599"/>
                    <a:gd name="connsiteX15" fmla="*/ 3326683 w 4383570"/>
                    <a:gd name="connsiteY15" fmla="*/ 3306196 h 4079599"/>
                    <a:gd name="connsiteX16" fmla="*/ 3456261 w 4383570"/>
                    <a:gd name="connsiteY16" fmla="*/ 3973492 h 4079599"/>
                    <a:gd name="connsiteX17" fmla="*/ 3511722 w 4383570"/>
                    <a:gd name="connsiteY17" fmla="*/ 4057769 h 4079599"/>
                    <a:gd name="connsiteX18" fmla="*/ 3584798 w 4383570"/>
                    <a:gd name="connsiteY18" fmla="*/ 4079600 h 4079599"/>
                    <a:gd name="connsiteX19" fmla="*/ 3610401 w 4383570"/>
                    <a:gd name="connsiteY19" fmla="*/ 4077466 h 4079599"/>
                    <a:gd name="connsiteX20" fmla="*/ 4277151 w 4383570"/>
                    <a:gd name="connsiteY20" fmla="*/ 3948383 h 4079599"/>
                    <a:gd name="connsiteX21" fmla="*/ 4380580 w 4383570"/>
                    <a:gd name="connsiteY21" fmla="*/ 3845450 h 4079599"/>
                    <a:gd name="connsiteX22" fmla="*/ 4325767 w 4383570"/>
                    <a:gd name="connsiteY22" fmla="*/ 3710119 h 4079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383570" h="4079599">
                      <a:moveTo>
                        <a:pt x="4325704" y="3710144"/>
                      </a:moveTo>
                      <a:cubicBezTo>
                        <a:pt x="4323570" y="3709103"/>
                        <a:pt x="4320890" y="3707464"/>
                        <a:pt x="4318757" y="3706423"/>
                      </a:cubicBezTo>
                      <a:lnTo>
                        <a:pt x="4109651" y="3618361"/>
                      </a:lnTo>
                      <a:cubicBezTo>
                        <a:pt x="4339585" y="3081736"/>
                        <a:pt x="4380618" y="2497688"/>
                        <a:pt x="4228561" y="1926848"/>
                      </a:cubicBezTo>
                      <a:cubicBezTo>
                        <a:pt x="3898958" y="689932"/>
                        <a:pt x="2691861" y="-131055"/>
                        <a:pt x="1420210" y="17281"/>
                      </a:cubicBezTo>
                      <a:cubicBezTo>
                        <a:pt x="933787" y="74382"/>
                        <a:pt x="476041" y="264779"/>
                        <a:pt x="96235" y="567255"/>
                      </a:cubicBezTo>
                      <a:cubicBezTo>
                        <a:pt x="32240" y="618451"/>
                        <a:pt x="-2977" y="695291"/>
                        <a:pt x="198" y="776901"/>
                      </a:cubicBezTo>
                      <a:cubicBezTo>
                        <a:pt x="3919" y="857966"/>
                        <a:pt x="43949" y="930546"/>
                        <a:pt x="111716" y="976380"/>
                      </a:cubicBezTo>
                      <a:cubicBezTo>
                        <a:pt x="203448" y="1038801"/>
                        <a:pt x="325038" y="1032946"/>
                        <a:pt x="413634" y="961953"/>
                      </a:cubicBezTo>
                      <a:cubicBezTo>
                        <a:pt x="712337" y="724616"/>
                        <a:pt x="1072395" y="573113"/>
                        <a:pt x="1454335" y="524002"/>
                      </a:cubicBezTo>
                      <a:cubicBezTo>
                        <a:pt x="2492903" y="390106"/>
                        <a:pt x="3502718" y="1084140"/>
                        <a:pt x="3750749" y="2102870"/>
                      </a:cubicBezTo>
                      <a:cubicBezTo>
                        <a:pt x="3850520" y="2511506"/>
                        <a:pt x="3826504" y="2931799"/>
                        <a:pt x="3682982" y="3322769"/>
                      </a:cubicBezTo>
                      <a:lnTo>
                        <a:pt x="3535789" y="3177113"/>
                      </a:lnTo>
                      <a:cubicBezTo>
                        <a:pt x="3533655" y="3175474"/>
                        <a:pt x="3532068" y="3173938"/>
                        <a:pt x="3529934" y="3172299"/>
                      </a:cubicBezTo>
                      <a:cubicBezTo>
                        <a:pt x="3485141" y="3141883"/>
                        <a:pt x="3429134" y="3141883"/>
                        <a:pt x="3383783" y="3171804"/>
                      </a:cubicBezTo>
                      <a:cubicBezTo>
                        <a:pt x="3338443" y="3201662"/>
                        <a:pt x="3316561" y="3252868"/>
                        <a:pt x="3326683" y="3306196"/>
                      </a:cubicBezTo>
                      <a:lnTo>
                        <a:pt x="3456261" y="3973492"/>
                      </a:lnTo>
                      <a:cubicBezTo>
                        <a:pt x="3463208" y="4008162"/>
                        <a:pt x="3482906" y="4038579"/>
                        <a:pt x="3511722" y="4057769"/>
                      </a:cubicBezTo>
                      <a:cubicBezTo>
                        <a:pt x="3533058" y="4072158"/>
                        <a:pt x="3558661" y="4079600"/>
                        <a:pt x="3584798" y="4079600"/>
                      </a:cubicBezTo>
                      <a:cubicBezTo>
                        <a:pt x="3593333" y="4079600"/>
                        <a:pt x="3601918" y="4079105"/>
                        <a:pt x="3610401" y="4077466"/>
                      </a:cubicBezTo>
                      <a:lnTo>
                        <a:pt x="4277151" y="3948383"/>
                      </a:lnTo>
                      <a:cubicBezTo>
                        <a:pt x="4330479" y="3937716"/>
                        <a:pt x="4369925" y="3898778"/>
                        <a:pt x="4380580" y="3845450"/>
                      </a:cubicBezTo>
                      <a:cubicBezTo>
                        <a:pt x="4391896" y="3792262"/>
                        <a:pt x="4370560" y="3740523"/>
                        <a:pt x="4325767" y="37101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26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F35E5374-CEDA-32C5-EAAD-D27A0867053B}"/>
              </a:ext>
            </a:extLst>
          </p:cNvPr>
          <p:cNvGrpSpPr>
            <a:grpSpLocks noChangeAspect="1"/>
          </p:cNvGrpSpPr>
          <p:nvPr/>
        </p:nvGrpSpPr>
        <p:grpSpPr>
          <a:xfrm>
            <a:off x="6396593" y="2222356"/>
            <a:ext cx="1371600" cy="1371600"/>
            <a:chOff x="4034464" y="2671665"/>
            <a:chExt cx="1828800" cy="1828800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7D58436D-883B-CA0E-45AF-39755117BB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34464" y="2671665"/>
              <a:ext cx="1828800" cy="18288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99" name="Graphic 98">
              <a:extLst>
                <a:ext uri="{FF2B5EF4-FFF2-40B4-BE49-F238E27FC236}">
                  <a16:creationId xmlns:a16="http://schemas.microsoft.com/office/drawing/2014/main" id="{298F1091-8069-E0F7-0952-DF239B9ACED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354504" y="2947101"/>
              <a:ext cx="1188720" cy="1188720"/>
            </a:xfrm>
            <a:prstGeom prst="rect">
              <a:avLst/>
            </a:prstGeom>
          </p:spPr>
        </p:pic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753B01D-2E98-105B-692F-2A33870EFE79}"/>
              </a:ext>
            </a:extLst>
          </p:cNvPr>
          <p:cNvGrpSpPr>
            <a:grpSpLocks noChangeAspect="1"/>
          </p:cNvGrpSpPr>
          <p:nvPr/>
        </p:nvGrpSpPr>
        <p:grpSpPr>
          <a:xfrm>
            <a:off x="3777205" y="2222356"/>
            <a:ext cx="1371600" cy="1371600"/>
            <a:chOff x="8931291" y="1278216"/>
            <a:chExt cx="1828800" cy="1828800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B178D98-81AC-D83A-50F3-FC123A3F35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931291" y="1278216"/>
              <a:ext cx="1828800" cy="18288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83965BAA-33A2-6AD7-E005-C054F3A9104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291298" y="1659146"/>
              <a:ext cx="1245425" cy="1188720"/>
              <a:chOff x="-3237620" y="5331167"/>
              <a:chExt cx="1602435" cy="1529475"/>
            </a:xfrm>
          </p:grpSpPr>
          <p:sp>
            <p:nvSpPr>
              <p:cNvPr id="103" name="Rounded Rectangle 102">
                <a:extLst>
                  <a:ext uri="{FF2B5EF4-FFF2-40B4-BE49-F238E27FC236}">
                    <a16:creationId xmlns:a16="http://schemas.microsoft.com/office/drawing/2014/main" id="{6F181245-12FE-847C-2F99-631232EB36A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-3237620" y="5331167"/>
                <a:ext cx="1294171" cy="1294171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5400" b="1" dirty="0">
                    <a:solidFill>
                      <a:schemeClr val="accent1"/>
                    </a:solidFill>
                    <a:latin typeface="Montserrat ExtraBold" pitchFamily="2" charset="77"/>
                  </a:rPr>
                  <a:t>U</a:t>
                </a:r>
                <a:endParaRPr lang="en-US" sz="7200" b="1" dirty="0">
                  <a:solidFill>
                    <a:schemeClr val="accent1"/>
                  </a:solidFill>
                  <a:latin typeface="Montserrat ExtraBold" pitchFamily="2" charset="77"/>
                </a:endParaRPr>
              </a:p>
            </p:txBody>
          </p:sp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358A5A85-AFB4-CE17-4E4D-1E1CDA7D0DA1}"/>
                  </a:ext>
                </a:extLst>
              </p:cNvPr>
              <p:cNvGrpSpPr/>
              <p:nvPr/>
            </p:nvGrpSpPr>
            <p:grpSpPr>
              <a:xfrm>
                <a:off x="-2275265" y="6220562"/>
                <a:ext cx="640080" cy="640080"/>
                <a:chOff x="-1221527" y="4940402"/>
                <a:chExt cx="640080" cy="640080"/>
              </a:xfrm>
            </p:grpSpPr>
            <p:sp>
              <p:nvSpPr>
                <p:cNvPr id="105" name="Oval 104">
                  <a:extLst>
                    <a:ext uri="{FF2B5EF4-FFF2-40B4-BE49-F238E27FC236}">
                      <a16:creationId xmlns:a16="http://schemas.microsoft.com/office/drawing/2014/main" id="{88D45ADA-DB19-D00E-8678-4627D4BD62C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221527" y="4940402"/>
                  <a:ext cx="640080" cy="640080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&quot;No&quot; Symbol 105">
                  <a:extLst>
                    <a:ext uri="{FF2B5EF4-FFF2-40B4-BE49-F238E27FC236}">
                      <a16:creationId xmlns:a16="http://schemas.microsoft.com/office/drawing/2014/main" id="{BDBA58F2-220A-C26C-F889-0CCC4FFA279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152946" y="5008983"/>
                  <a:ext cx="502920" cy="502920"/>
                </a:xfrm>
                <a:prstGeom prst="noSmoking">
                  <a:avLst>
                    <a:gd name="adj" fmla="val 12500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DF7ED756-BEA8-C247-E991-8AE89BBC16F2}"/>
              </a:ext>
            </a:extLst>
          </p:cNvPr>
          <p:cNvGrpSpPr>
            <a:grpSpLocks noChangeAspect="1"/>
          </p:cNvGrpSpPr>
          <p:nvPr/>
        </p:nvGrpSpPr>
        <p:grpSpPr>
          <a:xfrm>
            <a:off x="9015981" y="4453282"/>
            <a:ext cx="1371600" cy="1371600"/>
            <a:chOff x="10079734" y="4711802"/>
            <a:chExt cx="1828800" cy="1828800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A00FA8F5-3654-2AF8-7F4C-2B8905972C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79734" y="4711802"/>
              <a:ext cx="1828800" cy="18288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856D6F04-336F-23B9-10CD-A29699BD74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367771" y="4967417"/>
              <a:ext cx="1252727" cy="1317570"/>
              <a:chOff x="-4740298" y="152596"/>
              <a:chExt cx="6555698" cy="6895030"/>
            </a:xfrm>
          </p:grpSpPr>
          <p:pic>
            <p:nvPicPr>
              <p:cNvPr id="110" name="Graphic 109">
                <a:extLst>
                  <a:ext uri="{FF2B5EF4-FFF2-40B4-BE49-F238E27FC236}">
                    <a16:creationId xmlns:a16="http://schemas.microsoft.com/office/drawing/2014/main" id="{6EFDA1C9-2BEC-EF18-6029-ED595312073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-4686998" y="545228"/>
                <a:ext cx="6502398" cy="6502398"/>
              </a:xfrm>
              <a:prstGeom prst="rect">
                <a:avLst/>
              </a:prstGeom>
            </p:spPr>
          </p:pic>
          <p:pic>
            <p:nvPicPr>
              <p:cNvPr id="111" name="Graphic 110">
                <a:extLst>
                  <a:ext uri="{FF2B5EF4-FFF2-40B4-BE49-F238E27FC236}">
                    <a16:creationId xmlns:a16="http://schemas.microsoft.com/office/drawing/2014/main" id="{4153C8AE-5B00-D383-0B50-507CDA582DA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-4740298" y="152596"/>
                <a:ext cx="4395593" cy="4395588"/>
              </a:xfrm>
              <a:prstGeom prst="rect">
                <a:avLst/>
              </a:prstGeom>
            </p:spPr>
          </p:pic>
        </p:grp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ADA6396D-BBB1-2087-A3BA-B252E066BB41}"/>
              </a:ext>
            </a:extLst>
          </p:cNvPr>
          <p:cNvGrpSpPr>
            <a:grpSpLocks noChangeAspect="1"/>
          </p:cNvGrpSpPr>
          <p:nvPr/>
        </p:nvGrpSpPr>
        <p:grpSpPr>
          <a:xfrm>
            <a:off x="6396593" y="4453282"/>
            <a:ext cx="1371600" cy="1371600"/>
            <a:chOff x="12722227" y="3358011"/>
            <a:chExt cx="1828800" cy="1828800"/>
          </a:xfrm>
        </p:grpSpPr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A4B87B94-146C-790E-A1C2-43571665AC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722227" y="3358011"/>
              <a:ext cx="1828800" cy="18288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B60DC7D1-FB47-988A-3341-25D4C8D2FC3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100125" y="3815211"/>
              <a:ext cx="1049855" cy="914400"/>
              <a:chOff x="12869333" y="1083733"/>
              <a:chExt cx="1964267" cy="1710832"/>
            </a:xfrm>
          </p:grpSpPr>
          <p:grpSp>
            <p:nvGrpSpPr>
              <p:cNvPr id="115" name="Group 114">
                <a:extLst>
                  <a:ext uri="{FF2B5EF4-FFF2-40B4-BE49-F238E27FC236}">
                    <a16:creationId xmlns:a16="http://schemas.microsoft.com/office/drawing/2014/main" id="{ABB71CE3-20B6-C9D3-0E73-902CB8A3918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869333" y="1083733"/>
                <a:ext cx="1964267" cy="1710832"/>
                <a:chOff x="12869333" y="1083733"/>
                <a:chExt cx="1964267" cy="1710832"/>
              </a:xfrm>
              <a:solidFill>
                <a:schemeClr val="bg1"/>
              </a:solidFill>
            </p:grpSpPr>
            <p:sp>
              <p:nvSpPr>
                <p:cNvPr id="117" name="Rounded Rectangle 116">
                  <a:extLst>
                    <a:ext uri="{FF2B5EF4-FFF2-40B4-BE49-F238E27FC236}">
                      <a16:creationId xmlns:a16="http://schemas.microsoft.com/office/drawing/2014/main" id="{226A4B93-9368-1081-F32C-702540DA8FBA}"/>
                    </a:ext>
                  </a:extLst>
                </p:cNvPr>
                <p:cNvSpPr/>
                <p:nvPr/>
              </p:nvSpPr>
              <p:spPr>
                <a:xfrm>
                  <a:off x="12869333" y="1083733"/>
                  <a:ext cx="1964267" cy="194483"/>
                </a:xfrm>
                <a:prstGeom prst="round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Rounded Rectangle 117">
                  <a:extLst>
                    <a:ext uri="{FF2B5EF4-FFF2-40B4-BE49-F238E27FC236}">
                      <a16:creationId xmlns:a16="http://schemas.microsoft.com/office/drawing/2014/main" id="{9DF61FDE-BC80-D92A-411D-5769CF4232CE}"/>
                    </a:ext>
                  </a:extLst>
                </p:cNvPr>
                <p:cNvSpPr/>
                <p:nvPr/>
              </p:nvSpPr>
              <p:spPr>
                <a:xfrm>
                  <a:off x="12943313" y="1353871"/>
                  <a:ext cx="1816306" cy="1440694"/>
                </a:xfrm>
                <a:prstGeom prst="roundRect">
                  <a:avLst>
                    <a:gd name="adj" fmla="val 4913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116" name="Graphic 115">
                <a:extLst>
                  <a:ext uri="{FF2B5EF4-FFF2-40B4-BE49-F238E27FC236}">
                    <a16:creationId xmlns:a16="http://schemas.microsoft.com/office/drawing/2014/main" id="{7D06E2B7-2497-434D-48EF-1D80E54AF70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13126087" y="1326874"/>
                <a:ext cx="1450758" cy="1450758"/>
              </a:xfrm>
              <a:prstGeom prst="rect">
                <a:avLst/>
              </a:prstGeom>
            </p:spPr>
          </p:pic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7A9C630F-3BC5-8368-FF37-37258C7C615F}"/>
              </a:ext>
            </a:extLst>
          </p:cNvPr>
          <p:cNvGrpSpPr>
            <a:grpSpLocks noChangeAspect="1"/>
          </p:cNvGrpSpPr>
          <p:nvPr/>
        </p:nvGrpSpPr>
        <p:grpSpPr>
          <a:xfrm>
            <a:off x="596588" y="1753972"/>
            <a:ext cx="2286000" cy="2286000"/>
            <a:chOff x="15441272" y="3919621"/>
            <a:chExt cx="1828800" cy="1828800"/>
          </a:xfrm>
        </p:grpSpPr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3B83C4B0-0E33-67DF-3F31-055F1AA862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441272" y="3919621"/>
              <a:ext cx="1828800" cy="18288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21" name="Picture 120" descr="A white number with a black circle and a black and white symbol&#10;&#10;Description automatically generated">
              <a:extLst>
                <a:ext uri="{FF2B5EF4-FFF2-40B4-BE49-F238E27FC236}">
                  <a16:creationId xmlns:a16="http://schemas.microsoft.com/office/drawing/2014/main" id="{BD06A8ED-F1D0-6ADC-1322-313E44D544D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5624152" y="4332595"/>
              <a:ext cx="1463040" cy="1002852"/>
            </a:xfrm>
            <a:prstGeom prst="rect">
              <a:avLst/>
            </a:prstGeom>
          </p:spPr>
        </p:pic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1FB6B95E-AAC7-27B9-8090-56DBD73C1C69}"/>
              </a:ext>
            </a:extLst>
          </p:cNvPr>
          <p:cNvSpPr txBox="1"/>
          <p:nvPr/>
        </p:nvSpPr>
        <p:spPr>
          <a:xfrm>
            <a:off x="3463082" y="3665486"/>
            <a:ext cx="19998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0" dirty="0">
                <a:solidFill>
                  <a:schemeClr val="accent1"/>
                </a:solidFill>
                <a:latin typeface="Montserrat" pitchFamily="2" charset="77"/>
              </a:rPr>
              <a:t>No uranium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26478787-D31E-4DD7-B54A-16440F580E46}"/>
              </a:ext>
            </a:extLst>
          </p:cNvPr>
          <p:cNvSpPr txBox="1"/>
          <p:nvPr/>
        </p:nvSpPr>
        <p:spPr>
          <a:xfrm>
            <a:off x="6082470" y="3665486"/>
            <a:ext cx="19998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0" dirty="0">
                <a:solidFill>
                  <a:schemeClr val="accent1"/>
                </a:solidFill>
                <a:latin typeface="Montserrat" pitchFamily="2" charset="77"/>
              </a:rPr>
              <a:t>Cooling loop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4960C755-8CB7-9845-DE3D-76C06471B5FC}"/>
              </a:ext>
            </a:extLst>
          </p:cNvPr>
          <p:cNvSpPr txBox="1"/>
          <p:nvPr/>
        </p:nvSpPr>
        <p:spPr>
          <a:xfrm>
            <a:off x="8701858" y="3665486"/>
            <a:ext cx="19998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0" dirty="0">
                <a:solidFill>
                  <a:schemeClr val="accent1"/>
                </a:solidFill>
                <a:latin typeface="Montserrat" pitchFamily="2" charset="77"/>
              </a:rPr>
              <a:t>Solar-ready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E5516DEA-6A81-6B39-B421-E25C9DCCC2F1}"/>
              </a:ext>
            </a:extLst>
          </p:cNvPr>
          <p:cNvSpPr txBox="1"/>
          <p:nvPr/>
        </p:nvSpPr>
        <p:spPr>
          <a:xfrm>
            <a:off x="3463082" y="5856441"/>
            <a:ext cx="19998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0" dirty="0">
                <a:solidFill>
                  <a:schemeClr val="accent3">
                    <a:lumMod val="75000"/>
                  </a:schemeClr>
                </a:solidFill>
                <a:latin typeface="Montserrat" pitchFamily="2" charset="77"/>
              </a:rPr>
              <a:t>Target recycling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A1EDCA9E-B037-8247-6577-AE8A52245455}"/>
              </a:ext>
            </a:extLst>
          </p:cNvPr>
          <p:cNvSpPr txBox="1"/>
          <p:nvPr/>
        </p:nvSpPr>
        <p:spPr>
          <a:xfrm>
            <a:off x="5863360" y="5856441"/>
            <a:ext cx="25077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0" dirty="0">
                <a:solidFill>
                  <a:schemeClr val="accent3">
                    <a:lumMod val="75000"/>
                  </a:schemeClr>
                </a:solidFill>
                <a:latin typeface="Montserrat" pitchFamily="2" charset="77"/>
              </a:rPr>
              <a:t>Short-lived</a:t>
            </a:r>
            <a:r>
              <a:rPr lang="en-US" sz="2000" b="1" dirty="0">
                <a:solidFill>
                  <a:schemeClr val="accent3">
                    <a:lumMod val="75000"/>
                  </a:schemeClr>
                </a:solidFill>
                <a:latin typeface="Montserrat" pitchFamily="2" charset="77"/>
              </a:rPr>
              <a:t> decay-in-storage</a:t>
            </a:r>
            <a:endParaRPr lang="en-US" sz="2000" b="1" i="0" dirty="0">
              <a:solidFill>
                <a:schemeClr val="accent3">
                  <a:lumMod val="75000"/>
                </a:schemeClr>
              </a:solidFill>
              <a:latin typeface="Montserrat" pitchFamily="2" charset="77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5D2A247E-F1E4-5FA5-A825-4D99AE396526}"/>
              </a:ext>
            </a:extLst>
          </p:cNvPr>
          <p:cNvSpPr txBox="1"/>
          <p:nvPr/>
        </p:nvSpPr>
        <p:spPr>
          <a:xfrm>
            <a:off x="8447930" y="5856441"/>
            <a:ext cx="25077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3">
                    <a:lumMod val="75000"/>
                  </a:schemeClr>
                </a:solidFill>
                <a:latin typeface="Montserrat" pitchFamily="2" charset="77"/>
              </a:rPr>
              <a:t>Disposal via licensed vendors</a:t>
            </a:r>
            <a:endParaRPr lang="en-US" sz="2000" b="1" i="0" dirty="0">
              <a:solidFill>
                <a:schemeClr val="accent3">
                  <a:lumMod val="7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36186785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80819BE8-9722-FD27-AC78-0445E5D4C1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662" y="222584"/>
            <a:ext cx="9943429" cy="1228529"/>
          </a:xfrm>
        </p:spPr>
        <p:txBody>
          <a:bodyPr>
            <a:normAutofit/>
          </a:bodyPr>
          <a:lstStyle/>
          <a:p>
            <a:r>
              <a:rPr lang="en-US" dirty="0"/>
              <a:t>Production plant sited </a:t>
            </a:r>
            <a:r>
              <a:rPr lang="en-US" b="0" dirty="0">
                <a:solidFill>
                  <a:schemeClr val="tx1"/>
                </a:solidFill>
              </a:rPr>
              <a:t>&amp;</a:t>
            </a:r>
            <a:r>
              <a:rPr lang="en-US" b="0" dirty="0"/>
              <a:t> </a:t>
            </a:r>
            <a:r>
              <a:rPr lang="en-US" dirty="0">
                <a:solidFill>
                  <a:schemeClr val="accent2"/>
                </a:solidFill>
              </a:rPr>
              <a:t>on schedule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CF9CFA8-C21A-B049-E5F7-50221DBD6489}"/>
              </a:ext>
            </a:extLst>
          </p:cNvPr>
          <p:cNvSpPr/>
          <p:nvPr/>
        </p:nvSpPr>
        <p:spPr>
          <a:xfrm>
            <a:off x="-2" y="6351104"/>
            <a:ext cx="2003383" cy="506896"/>
          </a:xfrm>
          <a:prstGeom prst="rect">
            <a:avLst/>
          </a:prstGeom>
          <a:gradFill flip="none" rotWithShape="1">
            <a:gsLst>
              <a:gs pos="75000">
                <a:srgbClr val="FFFFFF">
                  <a:alpha val="65000"/>
                </a:srgbClr>
              </a:gs>
              <a:gs pos="19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C9C488DB-1112-D8A3-F404-988B7F06766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79290" y="6510345"/>
            <a:ext cx="1242006" cy="220257"/>
          </a:xfrm>
          <a:prstGeom prst="rect">
            <a:avLst/>
          </a:prstGeom>
        </p:spPr>
      </p:pic>
      <p:pic>
        <p:nvPicPr>
          <p:cNvPr id="16" name="Picture 15" descr="A construction site with cranes&#10;&#10;Description automatically generated">
            <a:extLst>
              <a:ext uri="{FF2B5EF4-FFF2-40B4-BE49-F238E27FC236}">
                <a16:creationId xmlns:a16="http://schemas.microsoft.com/office/drawing/2014/main" id="{C7A63B91-FAF9-B8E5-2CEF-1D84676B554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57197"/>
            <a:ext cx="12192000" cy="6858000"/>
          </a:xfrm>
          <a:prstGeom prst="rect">
            <a:avLst/>
          </a:prstGeom>
        </p:spPr>
      </p:pic>
      <p:pic>
        <p:nvPicPr>
          <p:cNvPr id="21" name="Picture 20" descr="A building with cars parked in front of it&#10;&#10;Description automatically generated">
            <a:extLst>
              <a:ext uri="{FF2B5EF4-FFF2-40B4-BE49-F238E27FC236}">
                <a16:creationId xmlns:a16="http://schemas.microsoft.com/office/drawing/2014/main" id="{EDEE32EF-EDB6-F807-5ECE-0AB008B25C3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25815" y="1847760"/>
            <a:ext cx="7116884" cy="3981537"/>
          </a:xfrm>
          <a:prstGeom prst="rect">
            <a:avLst/>
          </a:prstGeom>
          <a:ln w="76200">
            <a:solidFill>
              <a:schemeClr val="accent1"/>
            </a:solidFill>
          </a:ln>
        </p:spPr>
      </p:pic>
      <p:sp>
        <p:nvSpPr>
          <p:cNvPr id="26" name="Title 2">
            <a:extLst>
              <a:ext uri="{FF2B5EF4-FFF2-40B4-BE49-F238E27FC236}">
                <a16:creationId xmlns:a16="http://schemas.microsoft.com/office/drawing/2014/main" id="{4215116B-C22F-6678-A351-419559089FA0}"/>
              </a:ext>
            </a:extLst>
          </p:cNvPr>
          <p:cNvSpPr txBox="1">
            <a:spLocks/>
          </p:cNvSpPr>
          <p:nvPr/>
        </p:nvSpPr>
        <p:spPr>
          <a:xfrm>
            <a:off x="619062" y="228027"/>
            <a:ext cx="9943429" cy="122852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Montserrat" pitchFamily="2" charset="77"/>
                <a:ea typeface="+mj-ea"/>
                <a:cs typeface="+mj-cs"/>
              </a:defRPr>
            </a:lvl1pPr>
          </a:lstStyle>
          <a:p>
            <a:r>
              <a:rPr lang="en-US" dirty="0"/>
              <a:t>Production plant sited </a:t>
            </a:r>
            <a:r>
              <a:rPr lang="en-US" b="0" dirty="0">
                <a:solidFill>
                  <a:schemeClr val="tx1"/>
                </a:solidFill>
              </a:rPr>
              <a:t>&amp;</a:t>
            </a:r>
            <a:r>
              <a:rPr lang="en-US" b="0" dirty="0"/>
              <a:t> </a:t>
            </a:r>
            <a:r>
              <a:rPr lang="en-US" dirty="0">
                <a:solidFill>
                  <a:schemeClr val="accent2"/>
                </a:solidFill>
              </a:rPr>
              <a:t>on schedule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5A79D60-A764-1AE4-38F1-4FC504AD0AAF}"/>
              </a:ext>
            </a:extLst>
          </p:cNvPr>
          <p:cNvSpPr/>
          <p:nvPr/>
        </p:nvSpPr>
        <p:spPr>
          <a:xfrm>
            <a:off x="98682" y="6356547"/>
            <a:ext cx="2003383" cy="506896"/>
          </a:xfrm>
          <a:prstGeom prst="rect">
            <a:avLst/>
          </a:prstGeom>
          <a:gradFill flip="none" rotWithShape="1">
            <a:gsLst>
              <a:gs pos="75000">
                <a:srgbClr val="FFFFFF">
                  <a:alpha val="65000"/>
                </a:srgbClr>
              </a:gs>
              <a:gs pos="19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0" name="Graphic 29">
            <a:extLst>
              <a:ext uri="{FF2B5EF4-FFF2-40B4-BE49-F238E27FC236}">
                <a16:creationId xmlns:a16="http://schemas.microsoft.com/office/drawing/2014/main" id="{8AB5F347-F1FB-F825-BA39-4C788345EEB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277974" y="6515788"/>
            <a:ext cx="1242006" cy="220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3872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5B72767-48DE-F4E9-1FC9-59919122EC90}"/>
              </a:ext>
            </a:extLst>
          </p:cNvPr>
          <p:cNvSpPr txBox="1"/>
          <p:nvPr/>
        </p:nvSpPr>
        <p:spPr>
          <a:xfrm>
            <a:off x="609600" y="4686300"/>
            <a:ext cx="10972800" cy="171450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n-US" b="1" dirty="0">
                <a:solidFill>
                  <a:schemeClr val="accent1"/>
                </a:solidFill>
                <a:latin typeface="Montserrat" pitchFamily="2" charset="77"/>
              </a:rPr>
              <a:t>info@nusano.com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endParaRPr lang="en-US" b="1" dirty="0">
              <a:solidFill>
                <a:schemeClr val="accent1"/>
              </a:solidFill>
              <a:latin typeface="Montserrat" pitchFamily="2" charset="77"/>
            </a:endParaRP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n-US" sz="1400" dirty="0">
                <a:solidFill>
                  <a:schemeClr val="accent1"/>
                </a:solidFill>
                <a:latin typeface="Montserrat" pitchFamily="2" charset="77"/>
              </a:rPr>
              <a:t>NUSANO, INC.  |  28575 Livingston Avenue, Valencia, CA 91355  |  Nusano.com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49931A6-F7F8-C1C5-63E3-A0156823DF59}"/>
              </a:ext>
            </a:extLst>
          </p:cNvPr>
          <p:cNvSpPr txBox="1"/>
          <p:nvPr/>
        </p:nvSpPr>
        <p:spPr>
          <a:xfrm>
            <a:off x="5414682" y="1219200"/>
            <a:ext cx="0" cy="0"/>
          </a:xfrm>
          <a:prstGeom prst="rect">
            <a:avLst/>
          </a:prstGeom>
        </p:spPr>
        <p:txBody>
          <a:bodyPr vert="horz" wrap="none" lIns="0" tIns="0" rIns="0" bIns="0" rtlCol="0" anchor="b" anchorCtr="0">
            <a:normAutofit fontScale="25000" lnSpcReduction="20000"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C843B4C-7756-5698-7978-8103EE6636B2}"/>
              </a:ext>
            </a:extLst>
          </p:cNvPr>
          <p:cNvSpPr txBox="1"/>
          <p:nvPr/>
        </p:nvSpPr>
        <p:spPr>
          <a:xfrm>
            <a:off x="10491537" y="10876547"/>
            <a:ext cx="0" cy="0"/>
          </a:xfrm>
          <a:prstGeom prst="rect">
            <a:avLst/>
          </a:prstGeom>
        </p:spPr>
        <p:txBody>
          <a:bodyPr vert="horz" wrap="none" lIns="0" tIns="0" rIns="0" bIns="0" rtlCol="0" anchor="b" anchorCtr="0">
            <a:normAutofit fontScale="25000" lnSpcReduction="20000"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endParaRPr lang="en-US" sz="1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584934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 descr="A picture containing sky, grass, outdoor, field&#10;&#10;Description automatically generated">
            <a:extLst>
              <a:ext uri="{FF2B5EF4-FFF2-40B4-BE49-F238E27FC236}">
                <a16:creationId xmlns:a16="http://schemas.microsoft.com/office/drawing/2014/main" id="{1D379D59-D8BA-DAD4-4B77-C09B4E0C11E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19270" y="-228600"/>
            <a:ext cx="19410692" cy="8953500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B08C1815-4564-3551-97DB-195FED50990D}"/>
              </a:ext>
            </a:extLst>
          </p:cNvPr>
          <p:cNvSpPr/>
          <p:nvPr/>
        </p:nvSpPr>
        <p:spPr>
          <a:xfrm>
            <a:off x="-266700" y="-457201"/>
            <a:ext cx="13525500" cy="7734301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F857D61-88A0-A7CD-A8D9-641CB7ACC0C2}"/>
              </a:ext>
            </a:extLst>
          </p:cNvPr>
          <p:cNvGrpSpPr/>
          <p:nvPr/>
        </p:nvGrpSpPr>
        <p:grpSpPr>
          <a:xfrm>
            <a:off x="1465040" y="1516812"/>
            <a:ext cx="3060073" cy="4312488"/>
            <a:chOff x="1465040" y="1448252"/>
            <a:chExt cx="3060073" cy="4312488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5C1356CE-47F1-C9ED-AC0D-C6614015F0FE}"/>
                </a:ext>
              </a:extLst>
            </p:cNvPr>
            <p:cNvGrpSpPr/>
            <p:nvPr/>
          </p:nvGrpSpPr>
          <p:grpSpPr>
            <a:xfrm>
              <a:off x="1465040" y="1448252"/>
              <a:ext cx="3060073" cy="1898939"/>
              <a:chOff x="1465040" y="1448252"/>
              <a:chExt cx="3060073" cy="1898939"/>
            </a:xfrm>
          </p:grpSpPr>
          <p:pic>
            <p:nvPicPr>
              <p:cNvPr id="11" name="Graphic 10">
                <a:extLst>
                  <a:ext uri="{FF2B5EF4-FFF2-40B4-BE49-F238E27FC236}">
                    <a16:creationId xmlns:a16="http://schemas.microsoft.com/office/drawing/2014/main" id="{97C816F2-8E32-A0DB-372C-86A8AAD636C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465040" y="1448252"/>
                <a:ext cx="3060073" cy="1898939"/>
              </a:xfrm>
              <a:prstGeom prst="rect">
                <a:avLst/>
              </a:prstGeom>
            </p:spPr>
          </p:pic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7A656D4A-F0AF-086B-0705-3AB8AD6A104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48053" y="1896054"/>
                <a:ext cx="2752570" cy="914400"/>
                <a:chOff x="5638800" y="2971800"/>
                <a:chExt cx="2752568" cy="914400"/>
              </a:xfrm>
            </p:grpSpPr>
            <p:pic>
              <p:nvPicPr>
                <p:cNvPr id="13" name="Graphic 12" descr="Man with solid fill">
                  <a:extLst>
                    <a:ext uri="{FF2B5EF4-FFF2-40B4-BE49-F238E27FC236}">
                      <a16:creationId xmlns:a16="http://schemas.microsoft.com/office/drawing/2014/main" id="{1418BA79-5344-E080-01E5-4E1BBE78C18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>
                  <a:extLs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638800" y="2971800"/>
                  <a:ext cx="914400" cy="914400"/>
                </a:xfrm>
                <a:prstGeom prst="rect">
                  <a:avLst/>
                </a:prstGeom>
              </p:spPr>
            </p:pic>
            <p:pic>
              <p:nvPicPr>
                <p:cNvPr id="14" name="Graphic 13" descr="Man with solid fill">
                  <a:extLst>
                    <a:ext uri="{FF2B5EF4-FFF2-40B4-BE49-F238E27FC236}">
                      <a16:creationId xmlns:a16="http://schemas.microsoft.com/office/drawing/2014/main" id="{7EB62C8D-8827-48E8-2A25-73717B38020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>
                  <a:extLs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096000" y="2971800"/>
                  <a:ext cx="914400" cy="914400"/>
                </a:xfrm>
                <a:prstGeom prst="rect">
                  <a:avLst/>
                </a:prstGeom>
              </p:spPr>
            </p:pic>
            <p:pic>
              <p:nvPicPr>
                <p:cNvPr id="15" name="Graphic 14" descr="Man with solid fill">
                  <a:extLst>
                    <a:ext uri="{FF2B5EF4-FFF2-40B4-BE49-F238E27FC236}">
                      <a16:creationId xmlns:a16="http://schemas.microsoft.com/office/drawing/2014/main" id="{90ECF1F4-185B-3528-A710-F5B5DAC44D0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>
                  <a:extLs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6553200" y="2971800"/>
                  <a:ext cx="914400" cy="914400"/>
                </a:xfrm>
                <a:prstGeom prst="rect">
                  <a:avLst/>
                </a:prstGeom>
              </p:spPr>
            </p:pic>
            <p:pic>
              <p:nvPicPr>
                <p:cNvPr id="16" name="Graphic 15" descr="Man with solid fill">
                  <a:extLst>
                    <a:ext uri="{FF2B5EF4-FFF2-40B4-BE49-F238E27FC236}">
                      <a16:creationId xmlns:a16="http://schemas.microsoft.com/office/drawing/2014/main" id="{72139FC6-06C0-F0E9-8D14-17473675283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>
                  <a:extLst>
                    <a:ext uri="{96DAC541-7B7A-43D3-8B79-37D633B846F1}">
                      <asvg:svgBlip xmlns:asvg="http://schemas.microsoft.com/office/drawing/2016/SVG/main" r:embed="rId9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06822" y="2971800"/>
                  <a:ext cx="914400" cy="914400"/>
                </a:xfrm>
                <a:prstGeom prst="rect">
                  <a:avLst/>
                </a:prstGeom>
              </p:spPr>
            </p:pic>
            <p:pic>
              <p:nvPicPr>
                <p:cNvPr id="17" name="Graphic 16" descr="Man with solid fill">
                  <a:extLst>
                    <a:ext uri="{FF2B5EF4-FFF2-40B4-BE49-F238E27FC236}">
                      <a16:creationId xmlns:a16="http://schemas.microsoft.com/office/drawing/2014/main" id="{52B6A17C-2E74-9007-D215-C93AF289ABA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>
                  <a:extLst>
                    <a:ext uri="{96DAC541-7B7A-43D3-8B79-37D633B846F1}">
                      <asvg:svgBlip xmlns:asvg="http://schemas.microsoft.com/office/drawing/2016/SVG/main" r:embed="rId9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476968" y="2971800"/>
                  <a:ext cx="914400" cy="914400"/>
                </a:xfrm>
                <a:prstGeom prst="rect">
                  <a:avLst/>
                </a:prstGeom>
              </p:spPr>
            </p:pic>
          </p:grp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4FCB623-F723-2DB2-B5E4-967E2BDBB0AE}"/>
                </a:ext>
              </a:extLst>
            </p:cNvPr>
            <p:cNvSpPr txBox="1"/>
            <p:nvPr/>
          </p:nvSpPr>
          <p:spPr>
            <a:xfrm>
              <a:off x="1548053" y="3442570"/>
              <a:ext cx="2957746" cy="1107996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0"/>
                </a:spcBef>
              </a:pPr>
              <a:r>
                <a:rPr lang="en-US" sz="7200" b="1" dirty="0">
                  <a:solidFill>
                    <a:schemeClr val="accent2"/>
                  </a:solidFill>
                  <a:latin typeface="Montserrat" pitchFamily="2" charset="77"/>
                </a:rPr>
                <a:t>2 </a:t>
              </a:r>
              <a:r>
                <a:rPr lang="en-US" sz="7200" dirty="0">
                  <a:solidFill>
                    <a:schemeClr val="accent2"/>
                  </a:solidFill>
                  <a:latin typeface="Montserrat" pitchFamily="2" charset="77"/>
                </a:rPr>
                <a:t>in</a:t>
              </a:r>
              <a:r>
                <a:rPr lang="en-US" sz="7200" b="1" dirty="0">
                  <a:solidFill>
                    <a:schemeClr val="accent2"/>
                  </a:solidFill>
                  <a:latin typeface="Montserrat" pitchFamily="2" charset="77"/>
                </a:rPr>
                <a:t> 5 </a:t>
              </a:r>
              <a:endParaRPr lang="en-US" sz="2400" dirty="0">
                <a:latin typeface="Montserrat" pitchFamily="2" charset="77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DC08E4F-A481-77F1-03F8-CBBE280D0337}"/>
                </a:ext>
              </a:extLst>
            </p:cNvPr>
            <p:cNvSpPr txBox="1"/>
            <p:nvPr/>
          </p:nvSpPr>
          <p:spPr>
            <a:xfrm>
              <a:off x="1787858" y="4409632"/>
              <a:ext cx="2512766" cy="1351108"/>
            </a:xfrm>
            <a:prstGeom prst="rect">
              <a:avLst/>
            </a:prstGeom>
            <a:noFill/>
          </p:spPr>
          <p:txBody>
            <a:bodyPr wrap="square" lIns="0" tIns="0" rIns="0" bIns="0">
              <a:noAutofit/>
            </a:bodyPr>
            <a:lstStyle/>
            <a:p>
              <a:r>
                <a:rPr lang="en-US" sz="2000" dirty="0">
                  <a:latin typeface="Montserrat" pitchFamily="2" charset="77"/>
                </a:rPr>
                <a:t>Americans will be diagnosed with </a:t>
              </a:r>
              <a:r>
                <a:rPr lang="en-US" sz="2000" b="1" dirty="0">
                  <a:solidFill>
                    <a:schemeClr val="accent2"/>
                  </a:solidFill>
                  <a:latin typeface="Montserrat" pitchFamily="2" charset="77"/>
                </a:rPr>
                <a:t>cancer</a:t>
              </a:r>
              <a:r>
                <a:rPr lang="en-US" sz="2000" dirty="0">
                  <a:latin typeface="Montserrat" pitchFamily="2" charset="77"/>
                </a:rPr>
                <a:t> in their </a:t>
              </a:r>
              <a:br>
                <a:rPr lang="en-US" sz="2000" dirty="0">
                  <a:latin typeface="Montserrat" pitchFamily="2" charset="77"/>
                </a:rPr>
              </a:br>
              <a:r>
                <a:rPr lang="en-US" sz="2000" dirty="0">
                  <a:latin typeface="Montserrat" pitchFamily="2" charset="77"/>
                </a:rPr>
                <a:t>lifetime</a:t>
              </a:r>
              <a:endParaRPr lang="en-US" sz="2000" baseline="30000" dirty="0"/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09284EF6-8ABC-3114-D4DF-CCC814887ADD}"/>
              </a:ext>
            </a:extLst>
          </p:cNvPr>
          <p:cNvSpPr txBox="1"/>
          <p:nvPr/>
        </p:nvSpPr>
        <p:spPr>
          <a:xfrm>
            <a:off x="0" y="6629400"/>
            <a:ext cx="13614402" cy="266700"/>
          </a:xfrm>
          <a:prstGeom prst="rect">
            <a:avLst/>
          </a:prstGeom>
        </p:spPr>
        <p:txBody>
          <a:bodyPr vert="horz" wrap="square" lIns="274320" tIns="0" rIns="0" bIns="0" rtlCol="0" anchor="t" anchorCtr="0">
            <a:noAutofit/>
          </a:bodyPr>
          <a:lstStyle/>
          <a:p>
            <a:r>
              <a:rPr lang="en-US" sz="800" dirty="0">
                <a:solidFill>
                  <a:schemeClr val="accent3"/>
                </a:solidFill>
                <a:latin typeface="Montserrat" pitchFamily="2" charset="77"/>
              </a:rPr>
              <a:t>Source: </a:t>
            </a:r>
            <a:r>
              <a:rPr lang="en-US" sz="800" u="none" dirty="0">
                <a:solidFill>
                  <a:schemeClr val="accent3"/>
                </a:solidFill>
                <a:latin typeface="Montserrat" pitchFamily="2" charset="77"/>
              </a:rPr>
              <a:t>American Cancer Society, </a:t>
            </a:r>
            <a:r>
              <a:rPr lang="en-US" sz="800" u="none" dirty="0">
                <a:solidFill>
                  <a:schemeClr val="accent3"/>
                </a:solidFill>
                <a:latin typeface="Montserrat" pitchFamily="2" charset="77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2022 Cancer Facts &amp; Figures</a:t>
            </a:r>
            <a:endParaRPr lang="en-US" sz="800" u="none" dirty="0">
              <a:solidFill>
                <a:schemeClr val="accent3"/>
              </a:solidFill>
              <a:latin typeface="Montserrat" pitchFamily="2" charset="77"/>
            </a:endParaRPr>
          </a:p>
        </p:txBody>
      </p:sp>
      <p:pic>
        <p:nvPicPr>
          <p:cNvPr id="26" name="Picture 25" descr="Background pattern&#10;&#10;Description automatically generated">
            <a:extLst>
              <a:ext uri="{FF2B5EF4-FFF2-40B4-BE49-F238E27FC236}">
                <a16:creationId xmlns:a16="http://schemas.microsoft.com/office/drawing/2014/main" id="{50D8DB19-6FB5-3777-975A-2F76994CA4FD}"/>
              </a:ext>
            </a:extLst>
          </p:cNvPr>
          <p:cNvPicPr>
            <a:picLocks noChangeAspect="1"/>
          </p:cNvPicPr>
          <p:nvPr/>
        </p:nvPicPr>
        <p:blipFill>
          <a:blip r:embed="rId11">
            <a:alphaModFix amt="60000"/>
          </a:blip>
          <a:stretch>
            <a:fillRect/>
          </a:stretch>
        </p:blipFill>
        <p:spPr>
          <a:xfrm rot="16200000">
            <a:off x="6166923" y="76198"/>
            <a:ext cx="6987427" cy="6976872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F865A00F-B37C-227A-5359-4702D37A4332}"/>
              </a:ext>
            </a:extLst>
          </p:cNvPr>
          <p:cNvSpPr/>
          <p:nvPr/>
        </p:nvSpPr>
        <p:spPr>
          <a:xfrm>
            <a:off x="6095999" y="-457201"/>
            <a:ext cx="7402605" cy="8291319"/>
          </a:xfrm>
          <a:prstGeom prst="rect">
            <a:avLst/>
          </a:prstGeom>
          <a:solidFill>
            <a:schemeClr val="bg1">
              <a:alpha val="6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C9788B5-B612-A4EB-3216-6D77FC76BE6C}"/>
              </a:ext>
            </a:extLst>
          </p:cNvPr>
          <p:cNvGrpSpPr/>
          <p:nvPr/>
        </p:nvGrpSpPr>
        <p:grpSpPr>
          <a:xfrm>
            <a:off x="6896100" y="2239895"/>
            <a:ext cx="4612839" cy="3056005"/>
            <a:chOff x="6974110" y="2240022"/>
            <a:chExt cx="4612839" cy="305600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4D1A0D9-9683-92DC-F89C-CBE1CD648443}"/>
                </a:ext>
              </a:extLst>
            </p:cNvPr>
            <p:cNvSpPr txBox="1"/>
            <p:nvPr/>
          </p:nvSpPr>
          <p:spPr>
            <a:xfrm>
              <a:off x="7042245" y="3449368"/>
              <a:ext cx="4544704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dirty="0">
                  <a:solidFill>
                    <a:schemeClr val="accent1"/>
                  </a:solidFill>
                  <a:latin typeface="Montserrat" pitchFamily="2" charset="77"/>
                </a:rPr>
                <a:t>No patient should be denied the cancer care they need simply because some options are in </a:t>
              </a:r>
              <a:r>
                <a:rPr lang="en-US" sz="2400" b="1" dirty="0">
                  <a:solidFill>
                    <a:schemeClr val="accent1"/>
                  </a:solidFill>
                  <a:latin typeface="Montserrat" pitchFamily="2" charset="77"/>
                </a:rPr>
                <a:t>short supply </a:t>
              </a:r>
              <a:r>
                <a:rPr lang="en-US" sz="2400" dirty="0">
                  <a:solidFill>
                    <a:schemeClr val="accent1"/>
                  </a:solidFill>
                  <a:latin typeface="Montserrat" pitchFamily="2" charset="77"/>
                </a:rPr>
                <a:t>or </a:t>
              </a:r>
              <a:r>
                <a:rPr lang="en-US" sz="2400" b="1" dirty="0">
                  <a:solidFill>
                    <a:schemeClr val="accent1"/>
                  </a:solidFill>
                  <a:latin typeface="Montserrat" pitchFamily="2" charset="77"/>
                </a:rPr>
                <a:t>unavailable</a:t>
              </a:r>
            </a:p>
          </p:txBody>
        </p:sp>
        <p:pic>
          <p:nvPicPr>
            <p:cNvPr id="25" name="Graphic 24">
              <a:extLst>
                <a:ext uri="{FF2B5EF4-FFF2-40B4-BE49-F238E27FC236}">
                  <a16:creationId xmlns:a16="http://schemas.microsoft.com/office/drawing/2014/main" id="{C873EB7B-8FC7-3ADC-1241-CFB37BEE53F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974110" y="2240022"/>
              <a:ext cx="3752850" cy="66553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150060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A3503D9-18A5-2AB9-5F54-11006EEBB8F8}"/>
              </a:ext>
            </a:extLst>
          </p:cNvPr>
          <p:cNvSpPr/>
          <p:nvPr/>
        </p:nvSpPr>
        <p:spPr>
          <a:xfrm>
            <a:off x="0" y="3429000"/>
            <a:ext cx="4038600" cy="3429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B95A775-20AF-AEA7-B890-748EE1EA1216}"/>
              </a:ext>
            </a:extLst>
          </p:cNvPr>
          <p:cNvSpPr/>
          <p:nvPr/>
        </p:nvSpPr>
        <p:spPr>
          <a:xfrm>
            <a:off x="0" y="-114300"/>
            <a:ext cx="4038600" cy="35433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A1048FAC-1FED-1C5F-CDB6-99D5AF3439A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70067"/>
          <a:stretch/>
        </p:blipFill>
        <p:spPr>
          <a:xfrm>
            <a:off x="2463518" y="804814"/>
            <a:ext cx="1571005" cy="5248371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A9298C50-9B16-EA4B-778D-C7C0728B4B88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38882" y="304800"/>
            <a:ext cx="1456109" cy="2743200"/>
          </a:xfrm>
          <a:custGeom>
            <a:avLst/>
            <a:gdLst>
              <a:gd name="connsiteX0" fmla="*/ 242690 w 1456109"/>
              <a:gd name="connsiteY0" fmla="*/ 0 h 2743200"/>
              <a:gd name="connsiteX1" fmla="*/ 1213419 w 1456109"/>
              <a:gd name="connsiteY1" fmla="*/ 0 h 2743200"/>
              <a:gd name="connsiteX2" fmla="*/ 1456109 w 1456109"/>
              <a:gd name="connsiteY2" fmla="*/ 242690 h 2743200"/>
              <a:gd name="connsiteX3" fmla="*/ 1456109 w 1456109"/>
              <a:gd name="connsiteY3" fmla="*/ 2500510 h 2743200"/>
              <a:gd name="connsiteX4" fmla="*/ 1213419 w 1456109"/>
              <a:gd name="connsiteY4" fmla="*/ 2743200 h 2743200"/>
              <a:gd name="connsiteX5" fmla="*/ 242690 w 1456109"/>
              <a:gd name="connsiteY5" fmla="*/ 2743200 h 2743200"/>
              <a:gd name="connsiteX6" fmla="*/ 0 w 1456109"/>
              <a:gd name="connsiteY6" fmla="*/ 2500510 h 2743200"/>
              <a:gd name="connsiteX7" fmla="*/ 0 w 1456109"/>
              <a:gd name="connsiteY7" fmla="*/ 242690 h 2743200"/>
              <a:gd name="connsiteX8" fmla="*/ 242690 w 1456109"/>
              <a:gd name="connsiteY8" fmla="*/ 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6109" h="2743200">
                <a:moveTo>
                  <a:pt x="242690" y="0"/>
                </a:moveTo>
                <a:lnTo>
                  <a:pt x="1213419" y="0"/>
                </a:lnTo>
                <a:cubicBezTo>
                  <a:pt x="1347453" y="0"/>
                  <a:pt x="1456109" y="108656"/>
                  <a:pt x="1456109" y="242690"/>
                </a:cubicBezTo>
                <a:lnTo>
                  <a:pt x="1456109" y="2500510"/>
                </a:lnTo>
                <a:cubicBezTo>
                  <a:pt x="1456109" y="2634544"/>
                  <a:pt x="1347453" y="2743200"/>
                  <a:pt x="1213419" y="2743200"/>
                </a:cubicBezTo>
                <a:lnTo>
                  <a:pt x="242690" y="2743200"/>
                </a:lnTo>
                <a:cubicBezTo>
                  <a:pt x="108656" y="2743200"/>
                  <a:pt x="0" y="2634544"/>
                  <a:pt x="0" y="2500510"/>
                </a:cubicBezTo>
                <a:lnTo>
                  <a:pt x="0" y="242690"/>
                </a:lnTo>
                <a:cubicBezTo>
                  <a:pt x="0" y="108656"/>
                  <a:pt x="108656" y="0"/>
                  <a:pt x="242690" y="0"/>
                </a:cubicBezTo>
                <a:close/>
              </a:path>
            </a:pathLst>
          </a:custGeom>
          <a:ln w="15875">
            <a:solidFill>
              <a:schemeClr val="accent1"/>
            </a:solidFill>
          </a:ln>
          <a:effectLst/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0C131F17-45EC-DAD1-646E-9894F85E15EB}"/>
              </a:ext>
            </a:extLst>
          </p:cNvPr>
          <p:cNvPicPr preferRelativeResize="0"/>
          <p:nvPr/>
        </p:nvPicPr>
        <p:blipFill rotWithShape="1">
          <a:blip r:embed="rId6" cstate="email">
            <a:alphaModFix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2346" t="2679" r="5025" b="1333"/>
          <a:stretch/>
        </p:blipFill>
        <p:spPr>
          <a:xfrm>
            <a:off x="9951263" y="304800"/>
            <a:ext cx="1456109" cy="2743200"/>
          </a:xfrm>
          <a:custGeom>
            <a:avLst/>
            <a:gdLst>
              <a:gd name="connsiteX0" fmla="*/ 242690 w 1456109"/>
              <a:gd name="connsiteY0" fmla="*/ 0 h 2743200"/>
              <a:gd name="connsiteX1" fmla="*/ 1213419 w 1456109"/>
              <a:gd name="connsiteY1" fmla="*/ 0 h 2743200"/>
              <a:gd name="connsiteX2" fmla="*/ 1456109 w 1456109"/>
              <a:gd name="connsiteY2" fmla="*/ 242690 h 2743200"/>
              <a:gd name="connsiteX3" fmla="*/ 1456109 w 1456109"/>
              <a:gd name="connsiteY3" fmla="*/ 2500510 h 2743200"/>
              <a:gd name="connsiteX4" fmla="*/ 1213419 w 1456109"/>
              <a:gd name="connsiteY4" fmla="*/ 2743200 h 2743200"/>
              <a:gd name="connsiteX5" fmla="*/ 242690 w 1456109"/>
              <a:gd name="connsiteY5" fmla="*/ 2743200 h 2743200"/>
              <a:gd name="connsiteX6" fmla="*/ 0 w 1456109"/>
              <a:gd name="connsiteY6" fmla="*/ 2500510 h 2743200"/>
              <a:gd name="connsiteX7" fmla="*/ 0 w 1456109"/>
              <a:gd name="connsiteY7" fmla="*/ 242690 h 2743200"/>
              <a:gd name="connsiteX8" fmla="*/ 242690 w 1456109"/>
              <a:gd name="connsiteY8" fmla="*/ 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6109" h="2743200">
                <a:moveTo>
                  <a:pt x="242690" y="0"/>
                </a:moveTo>
                <a:lnTo>
                  <a:pt x="1213419" y="0"/>
                </a:lnTo>
                <a:cubicBezTo>
                  <a:pt x="1347453" y="0"/>
                  <a:pt x="1456109" y="108656"/>
                  <a:pt x="1456109" y="242690"/>
                </a:cubicBezTo>
                <a:lnTo>
                  <a:pt x="1456109" y="2500510"/>
                </a:lnTo>
                <a:cubicBezTo>
                  <a:pt x="1456109" y="2634544"/>
                  <a:pt x="1347453" y="2743200"/>
                  <a:pt x="1213419" y="2743200"/>
                </a:cubicBezTo>
                <a:lnTo>
                  <a:pt x="242690" y="2743200"/>
                </a:lnTo>
                <a:cubicBezTo>
                  <a:pt x="108656" y="2743200"/>
                  <a:pt x="0" y="2634544"/>
                  <a:pt x="0" y="2500510"/>
                </a:cubicBezTo>
                <a:lnTo>
                  <a:pt x="0" y="242690"/>
                </a:lnTo>
                <a:cubicBezTo>
                  <a:pt x="0" y="108656"/>
                  <a:pt x="108656" y="0"/>
                  <a:pt x="242690" y="0"/>
                </a:cubicBezTo>
                <a:close/>
              </a:path>
            </a:pathLst>
          </a:custGeom>
          <a:noFill/>
          <a:ln w="12700">
            <a:solidFill>
              <a:schemeClr val="accent2"/>
            </a:solidFill>
          </a:ln>
          <a:effectLst/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758F5134-0D5B-9843-962B-88CB22EA154F}"/>
              </a:ext>
            </a:extLst>
          </p:cNvPr>
          <p:cNvSpPr/>
          <p:nvPr/>
        </p:nvSpPr>
        <p:spPr>
          <a:xfrm>
            <a:off x="7232972" y="1968749"/>
            <a:ext cx="2070347" cy="85452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GB" sz="1600" b="1" cap="all" dirty="0">
                <a:solidFill>
                  <a:srgbClr val="E0564F"/>
                </a:solidFill>
                <a:latin typeface="Montserrat" panose="00000500000000000000" pitchFamily="2" charset="0"/>
              </a:rPr>
              <a:t>Therapeutics</a:t>
            </a:r>
          </a:p>
          <a:p>
            <a:pPr algn="r">
              <a:lnSpc>
                <a:spcPct val="130000"/>
              </a:lnSpc>
            </a:pPr>
            <a:r>
              <a:rPr lang="en-GB" sz="1400" dirty="0">
                <a:solidFill>
                  <a:schemeClr val="accent3">
                    <a:lumMod val="75000"/>
                  </a:schemeClr>
                </a:solidFill>
                <a:latin typeface="Montserrat" panose="00000500000000000000" pitchFamily="2" charset="0"/>
              </a:rPr>
              <a:t>Using radioisotopes to kill cancer cells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D8400E3E-14E8-504E-8D36-C1F84A303796}"/>
              </a:ext>
            </a:extLst>
          </p:cNvPr>
          <p:cNvSpPr/>
          <p:nvPr/>
        </p:nvSpPr>
        <p:spPr>
          <a:xfrm>
            <a:off x="6534934" y="783763"/>
            <a:ext cx="2705100" cy="85452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b="1" cap="all" dirty="0">
                <a:solidFill>
                  <a:srgbClr val="684AA5"/>
                </a:solidFill>
                <a:latin typeface="Montserrat" panose="00000500000000000000" pitchFamily="2" charset="0"/>
              </a:rPr>
              <a:t>Diagnostics Imaging </a:t>
            </a:r>
            <a:br>
              <a:rPr lang="en-GB" sz="1400" dirty="0">
                <a:solidFill>
                  <a:srgbClr val="787D83"/>
                </a:solidFill>
                <a:latin typeface="Montserrat" panose="00000500000000000000" pitchFamily="2" charset="0"/>
              </a:rPr>
            </a:br>
            <a:r>
              <a:rPr lang="en-GB" sz="1400" dirty="0">
                <a:solidFill>
                  <a:schemeClr val="accent3">
                    <a:lumMod val="75000"/>
                  </a:schemeClr>
                </a:solidFill>
                <a:latin typeface="Montserrat" panose="00000500000000000000" pitchFamily="2" charset="0"/>
              </a:rPr>
              <a:t>Ingesting radioisotopes</a:t>
            </a:r>
            <a:br>
              <a:rPr lang="en-GB" sz="1400" dirty="0">
                <a:solidFill>
                  <a:schemeClr val="accent3">
                    <a:lumMod val="75000"/>
                  </a:schemeClr>
                </a:solidFill>
                <a:latin typeface="Montserrat" panose="00000500000000000000" pitchFamily="2" charset="0"/>
              </a:rPr>
            </a:br>
            <a:r>
              <a:rPr lang="en-GB" sz="1400" dirty="0">
                <a:solidFill>
                  <a:schemeClr val="accent3">
                    <a:lumMod val="75000"/>
                  </a:schemeClr>
                </a:solidFill>
                <a:latin typeface="Montserrat" panose="00000500000000000000" pitchFamily="2" charset="0"/>
              </a:rPr>
              <a:t>to detect illness</a:t>
            </a:r>
          </a:p>
        </p:txBody>
      </p:sp>
      <p:graphicFrame>
        <p:nvGraphicFramePr>
          <p:cNvPr id="2" name="Table 8">
            <a:extLst>
              <a:ext uri="{FF2B5EF4-FFF2-40B4-BE49-F238E27FC236}">
                <a16:creationId xmlns:a16="http://schemas.microsoft.com/office/drawing/2014/main" id="{39CDF48E-EAE2-E5E6-E57B-65605260DE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8636863"/>
              </p:ext>
            </p:extLst>
          </p:nvPr>
        </p:nvGraphicFramePr>
        <p:xfrm>
          <a:off x="4676460" y="3752251"/>
          <a:ext cx="6923472" cy="29180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0868">
                  <a:extLst>
                    <a:ext uri="{9D8B030D-6E8A-4147-A177-3AD203B41FA5}">
                      <a16:colId xmlns:a16="http://schemas.microsoft.com/office/drawing/2014/main" val="3218900998"/>
                    </a:ext>
                  </a:extLst>
                </a:gridCol>
                <a:gridCol w="1730868">
                  <a:extLst>
                    <a:ext uri="{9D8B030D-6E8A-4147-A177-3AD203B41FA5}">
                      <a16:colId xmlns:a16="http://schemas.microsoft.com/office/drawing/2014/main" val="348242973"/>
                    </a:ext>
                  </a:extLst>
                </a:gridCol>
                <a:gridCol w="1730868">
                  <a:extLst>
                    <a:ext uri="{9D8B030D-6E8A-4147-A177-3AD203B41FA5}">
                      <a16:colId xmlns:a16="http://schemas.microsoft.com/office/drawing/2014/main" val="2702387504"/>
                    </a:ext>
                  </a:extLst>
                </a:gridCol>
                <a:gridCol w="1730868">
                  <a:extLst>
                    <a:ext uri="{9D8B030D-6E8A-4147-A177-3AD203B41FA5}">
                      <a16:colId xmlns:a16="http://schemas.microsoft.com/office/drawing/2014/main" val="3679747246"/>
                    </a:ext>
                  </a:extLst>
                </a:gridCol>
              </a:tblGrid>
              <a:tr h="873660">
                <a:tc>
                  <a:txBody>
                    <a:bodyPr/>
                    <a:lstStyle/>
                    <a:p>
                      <a:endParaRPr lang="en-US" sz="1000" dirty="0">
                        <a:latin typeface="Montserrat" pitchFamily="2" charset="77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n-US" sz="1000" dirty="0">
                        <a:latin typeface="Montserrat" pitchFamily="2" charset="77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n-US" sz="1000" dirty="0">
                        <a:latin typeface="Montserrat" pitchFamily="2" charset="77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n-US" sz="1000" dirty="0">
                        <a:latin typeface="Montserrat" pitchFamily="2" charset="77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214023503"/>
                  </a:ext>
                </a:extLst>
              </a:tr>
              <a:tr h="413704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ACTINIUM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COPPER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ASTATINE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accent2"/>
                          </a:solidFill>
                          <a:latin typeface="Montserrat" pitchFamily="2" charset="77"/>
                        </a:rPr>
                        <a:t>TIN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26675"/>
                  </a:ext>
                </a:extLst>
              </a:tr>
              <a:tr h="1176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en-US" sz="1400" b="1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  <a:t>Cancers:</a:t>
                      </a:r>
                      <a:br>
                        <a:rPr lang="en-US" sz="1400" b="1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</a:br>
                      <a:r>
                        <a:rPr lang="en-US" sz="1400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  <a:t>Prostate, Breast, Colon, Lung</a:t>
                      </a:r>
                    </a:p>
                  </a:txBody>
                  <a:tcPr marT="91440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en-US" sz="1400" b="1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  <a:t>Cancers:</a:t>
                      </a:r>
                      <a:br>
                        <a:rPr lang="en-US" sz="1400" b="1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</a:br>
                      <a:r>
                        <a:rPr lang="en-US" sz="1400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  <a:t>Prostate, Breast, Small Lung Cell, Glioblastoma, GI Stromal Tumors, Ovarian, Urinary</a:t>
                      </a:r>
                    </a:p>
                  </a:txBody>
                  <a:tcPr marT="91440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en-US" sz="1400" b="1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  <a:t>Cancers: </a:t>
                      </a:r>
                      <a:r>
                        <a:rPr lang="en-US" sz="1400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  <a:t>Prostate, MM, Ovarian, GBM, Bladder, BM xplant</a:t>
                      </a:r>
                    </a:p>
                  </a:txBody>
                  <a:tcPr marT="91440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Aft>
                          <a:spcPts val="600"/>
                        </a:spcAft>
                      </a:pPr>
                      <a:r>
                        <a:rPr lang="en-US" sz="1400" b="1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  <a:t>Cancers: </a:t>
                      </a:r>
                      <a:br>
                        <a:rPr lang="en-US" sz="1400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</a:br>
                      <a:r>
                        <a:rPr lang="en-US" sz="1400" dirty="0">
                          <a:solidFill>
                            <a:schemeClr val="accent3">
                              <a:lumMod val="75000"/>
                            </a:schemeClr>
                          </a:solidFill>
                          <a:latin typeface="Montserrat" pitchFamily="2" charset="77"/>
                        </a:rPr>
                        <a:t>GI &amp; Urologic Tumors, Osteoarthritis &amp; Vulnerable Plaque Stabilization</a:t>
                      </a:r>
                    </a:p>
                  </a:txBody>
                  <a:tcPr marT="91440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80069196"/>
                  </a:ext>
                </a:extLst>
              </a:tr>
            </a:tbl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C831B507-3FDF-CCB7-4434-04D3F27E7E6E}"/>
              </a:ext>
            </a:extLst>
          </p:cNvPr>
          <p:cNvGrpSpPr>
            <a:grpSpLocks/>
          </p:cNvGrpSpPr>
          <p:nvPr/>
        </p:nvGrpSpPr>
        <p:grpSpPr>
          <a:xfrm>
            <a:off x="5219700" y="3934760"/>
            <a:ext cx="667512" cy="652131"/>
            <a:chOff x="512883" y="7837984"/>
            <a:chExt cx="668217" cy="652131"/>
          </a:xfrm>
        </p:grpSpPr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F22F1A5-A71F-36C2-0114-E45A011E3057}"/>
                </a:ext>
              </a:extLst>
            </p:cNvPr>
            <p:cNvSpPr/>
            <p:nvPr/>
          </p:nvSpPr>
          <p:spPr>
            <a:xfrm>
              <a:off x="554712" y="7868323"/>
              <a:ext cx="626388" cy="621792"/>
            </a:xfrm>
            <a:custGeom>
              <a:avLst/>
              <a:gdLst>
                <a:gd name="connsiteX0" fmla="*/ 626388 w 626388"/>
                <a:gd name="connsiteY0" fmla="*/ 311353 h 622706"/>
                <a:gd name="connsiteX1" fmla="*/ 313194 w 626388"/>
                <a:gd name="connsiteY1" fmla="*/ 622706 h 622706"/>
                <a:gd name="connsiteX2" fmla="*/ 0 w 626388"/>
                <a:gd name="connsiteY2" fmla="*/ 311353 h 622706"/>
                <a:gd name="connsiteX3" fmla="*/ 313194 w 626388"/>
                <a:gd name="connsiteY3" fmla="*/ 0 h 622706"/>
                <a:gd name="connsiteX4" fmla="*/ 626388 w 626388"/>
                <a:gd name="connsiteY4" fmla="*/ 311353 h 62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388" h="622706">
                  <a:moveTo>
                    <a:pt x="626388" y="311353"/>
                  </a:moveTo>
                  <a:cubicBezTo>
                    <a:pt x="626388" y="483309"/>
                    <a:pt x="486166" y="622706"/>
                    <a:pt x="313194" y="622706"/>
                  </a:cubicBezTo>
                  <a:cubicBezTo>
                    <a:pt x="140222" y="622706"/>
                    <a:pt x="0" y="483309"/>
                    <a:pt x="0" y="311353"/>
                  </a:cubicBezTo>
                  <a:cubicBezTo>
                    <a:pt x="0" y="139398"/>
                    <a:pt x="140222" y="0"/>
                    <a:pt x="313194" y="0"/>
                  </a:cubicBezTo>
                  <a:cubicBezTo>
                    <a:pt x="486166" y="0"/>
                    <a:pt x="626388" y="139398"/>
                    <a:pt x="626388" y="311353"/>
                  </a:cubicBezTo>
                  <a:close/>
                </a:path>
              </a:pathLst>
            </a:custGeom>
            <a:solidFill>
              <a:schemeClr val="accent2"/>
            </a:solidFill>
            <a:ln w="11301" cap="flat">
              <a:noFill/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2400" b="1" dirty="0">
                  <a:solidFill>
                    <a:schemeClr val="bg1"/>
                  </a:solidFill>
                  <a:latin typeface="Montserrat" pitchFamily="2" charset="77"/>
                </a:rPr>
                <a:t>Ac</a:t>
              </a:r>
              <a:endParaRPr lang="en-US" sz="2000" b="1" dirty="0">
                <a:solidFill>
                  <a:schemeClr val="bg1"/>
                </a:solidFill>
                <a:latin typeface="Montserrat" pitchFamily="2" charset="77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D2503DF-3BEF-4D63-D5FC-E9B5E039C0EA}"/>
                </a:ext>
              </a:extLst>
            </p:cNvPr>
            <p:cNvSpPr/>
            <p:nvPr/>
          </p:nvSpPr>
          <p:spPr>
            <a:xfrm>
              <a:off x="512883" y="7837984"/>
              <a:ext cx="228744" cy="227399"/>
            </a:xfrm>
            <a:custGeom>
              <a:avLst/>
              <a:gdLst>
                <a:gd name="connsiteX0" fmla="*/ 228744 w 228744"/>
                <a:gd name="connsiteY0" fmla="*/ 113700 h 227399"/>
                <a:gd name="connsiteX1" fmla="*/ 114372 w 228744"/>
                <a:gd name="connsiteY1" fmla="*/ 227400 h 227399"/>
                <a:gd name="connsiteX2" fmla="*/ 0 w 228744"/>
                <a:gd name="connsiteY2" fmla="*/ 113700 h 227399"/>
                <a:gd name="connsiteX3" fmla="*/ 114372 w 228744"/>
                <a:gd name="connsiteY3" fmla="*/ 0 h 227399"/>
                <a:gd name="connsiteX4" fmla="*/ 228744 w 228744"/>
                <a:gd name="connsiteY4" fmla="*/ 113700 h 22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44" h="227399">
                  <a:moveTo>
                    <a:pt x="228744" y="113700"/>
                  </a:moveTo>
                  <a:cubicBezTo>
                    <a:pt x="228744" y="176495"/>
                    <a:pt x="177538" y="227400"/>
                    <a:pt x="114372" y="227400"/>
                  </a:cubicBezTo>
                  <a:cubicBezTo>
                    <a:pt x="51206" y="227400"/>
                    <a:pt x="0" y="176495"/>
                    <a:pt x="0" y="113700"/>
                  </a:cubicBezTo>
                  <a:cubicBezTo>
                    <a:pt x="0" y="50905"/>
                    <a:pt x="51206" y="0"/>
                    <a:pt x="114372" y="0"/>
                  </a:cubicBezTo>
                  <a:cubicBezTo>
                    <a:pt x="177538" y="0"/>
                    <a:pt x="228744" y="50905"/>
                    <a:pt x="228744" y="113700"/>
                  </a:cubicBezTo>
                  <a:close/>
                </a:path>
              </a:pathLst>
            </a:custGeom>
            <a:solidFill>
              <a:srgbClr val="FFFFFF"/>
            </a:solidFill>
            <a:ln w="22602" cap="flat">
              <a:solidFill>
                <a:schemeClr val="accent2"/>
              </a:solidFill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600" b="1" dirty="0">
                  <a:solidFill>
                    <a:schemeClr val="accent2"/>
                  </a:solidFill>
                  <a:latin typeface="Montserrat SemiBold" pitchFamily="2" charset="77"/>
                </a:rPr>
                <a:t>225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C89EE6-C894-D8CB-C706-CC73D4E0D481}"/>
              </a:ext>
            </a:extLst>
          </p:cNvPr>
          <p:cNvGrpSpPr>
            <a:grpSpLocks/>
          </p:cNvGrpSpPr>
          <p:nvPr/>
        </p:nvGrpSpPr>
        <p:grpSpPr>
          <a:xfrm>
            <a:off x="6896100" y="3934760"/>
            <a:ext cx="667512" cy="652131"/>
            <a:chOff x="512883" y="7837984"/>
            <a:chExt cx="668217" cy="652131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E3B7F74-85D4-00A7-B815-CFAD0062FA20}"/>
                </a:ext>
              </a:extLst>
            </p:cNvPr>
            <p:cNvSpPr/>
            <p:nvPr/>
          </p:nvSpPr>
          <p:spPr>
            <a:xfrm>
              <a:off x="554712" y="7868323"/>
              <a:ext cx="626388" cy="621792"/>
            </a:xfrm>
            <a:custGeom>
              <a:avLst/>
              <a:gdLst>
                <a:gd name="connsiteX0" fmla="*/ 626388 w 626388"/>
                <a:gd name="connsiteY0" fmla="*/ 311353 h 622706"/>
                <a:gd name="connsiteX1" fmla="*/ 313194 w 626388"/>
                <a:gd name="connsiteY1" fmla="*/ 622706 h 622706"/>
                <a:gd name="connsiteX2" fmla="*/ 0 w 626388"/>
                <a:gd name="connsiteY2" fmla="*/ 311353 h 622706"/>
                <a:gd name="connsiteX3" fmla="*/ 313194 w 626388"/>
                <a:gd name="connsiteY3" fmla="*/ 0 h 622706"/>
                <a:gd name="connsiteX4" fmla="*/ 626388 w 626388"/>
                <a:gd name="connsiteY4" fmla="*/ 311353 h 62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388" h="622706">
                  <a:moveTo>
                    <a:pt x="626388" y="311353"/>
                  </a:moveTo>
                  <a:cubicBezTo>
                    <a:pt x="626388" y="483309"/>
                    <a:pt x="486166" y="622706"/>
                    <a:pt x="313194" y="622706"/>
                  </a:cubicBezTo>
                  <a:cubicBezTo>
                    <a:pt x="140222" y="622706"/>
                    <a:pt x="0" y="483309"/>
                    <a:pt x="0" y="311353"/>
                  </a:cubicBezTo>
                  <a:cubicBezTo>
                    <a:pt x="0" y="139398"/>
                    <a:pt x="140222" y="0"/>
                    <a:pt x="313194" y="0"/>
                  </a:cubicBezTo>
                  <a:cubicBezTo>
                    <a:pt x="486166" y="0"/>
                    <a:pt x="626388" y="139398"/>
                    <a:pt x="626388" y="311353"/>
                  </a:cubicBezTo>
                  <a:close/>
                </a:path>
              </a:pathLst>
            </a:custGeom>
            <a:solidFill>
              <a:schemeClr val="accent2"/>
            </a:solidFill>
            <a:ln w="11301" cap="flat">
              <a:noFill/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2400" b="1" dirty="0">
                  <a:solidFill>
                    <a:schemeClr val="bg1"/>
                  </a:solidFill>
                  <a:latin typeface="Montserrat" pitchFamily="2" charset="77"/>
                </a:rPr>
                <a:t>Cu</a:t>
              </a:r>
              <a:endParaRPr lang="en-US" sz="2000" b="1" dirty="0">
                <a:solidFill>
                  <a:schemeClr val="bg1"/>
                </a:solidFill>
                <a:latin typeface="Montserrat" pitchFamily="2" charset="77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0EEE135C-D15B-BC1F-69C5-7773F0DD428B}"/>
                </a:ext>
              </a:extLst>
            </p:cNvPr>
            <p:cNvSpPr/>
            <p:nvPr/>
          </p:nvSpPr>
          <p:spPr>
            <a:xfrm>
              <a:off x="512883" y="7837984"/>
              <a:ext cx="228744" cy="227399"/>
            </a:xfrm>
            <a:custGeom>
              <a:avLst/>
              <a:gdLst>
                <a:gd name="connsiteX0" fmla="*/ 228744 w 228744"/>
                <a:gd name="connsiteY0" fmla="*/ 113700 h 227399"/>
                <a:gd name="connsiteX1" fmla="*/ 114372 w 228744"/>
                <a:gd name="connsiteY1" fmla="*/ 227400 h 227399"/>
                <a:gd name="connsiteX2" fmla="*/ 0 w 228744"/>
                <a:gd name="connsiteY2" fmla="*/ 113700 h 227399"/>
                <a:gd name="connsiteX3" fmla="*/ 114372 w 228744"/>
                <a:gd name="connsiteY3" fmla="*/ 0 h 227399"/>
                <a:gd name="connsiteX4" fmla="*/ 228744 w 228744"/>
                <a:gd name="connsiteY4" fmla="*/ 113700 h 22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44" h="227399">
                  <a:moveTo>
                    <a:pt x="228744" y="113700"/>
                  </a:moveTo>
                  <a:cubicBezTo>
                    <a:pt x="228744" y="176495"/>
                    <a:pt x="177538" y="227400"/>
                    <a:pt x="114372" y="227400"/>
                  </a:cubicBezTo>
                  <a:cubicBezTo>
                    <a:pt x="51206" y="227400"/>
                    <a:pt x="0" y="176495"/>
                    <a:pt x="0" y="113700"/>
                  </a:cubicBezTo>
                  <a:cubicBezTo>
                    <a:pt x="0" y="50905"/>
                    <a:pt x="51206" y="0"/>
                    <a:pt x="114372" y="0"/>
                  </a:cubicBezTo>
                  <a:cubicBezTo>
                    <a:pt x="177538" y="0"/>
                    <a:pt x="228744" y="50905"/>
                    <a:pt x="228744" y="113700"/>
                  </a:cubicBezTo>
                  <a:close/>
                </a:path>
              </a:pathLst>
            </a:custGeom>
            <a:solidFill>
              <a:srgbClr val="FFFFFF"/>
            </a:solidFill>
            <a:ln w="22602" cap="flat">
              <a:solidFill>
                <a:schemeClr val="accent2"/>
              </a:solidFill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600" b="1" dirty="0">
                  <a:solidFill>
                    <a:schemeClr val="accent2"/>
                  </a:solidFill>
                  <a:latin typeface="Montserrat SemiBold" pitchFamily="2" charset="77"/>
                </a:rPr>
                <a:t>67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49544D0-025A-C6E1-D3AA-131A83A1855E}"/>
              </a:ext>
            </a:extLst>
          </p:cNvPr>
          <p:cNvGrpSpPr>
            <a:grpSpLocks/>
          </p:cNvGrpSpPr>
          <p:nvPr/>
        </p:nvGrpSpPr>
        <p:grpSpPr>
          <a:xfrm>
            <a:off x="8628572" y="3934760"/>
            <a:ext cx="667512" cy="652131"/>
            <a:chOff x="512883" y="7837984"/>
            <a:chExt cx="668217" cy="652131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6BFDD90-097F-D1DF-6A38-F1E6670697A8}"/>
                </a:ext>
              </a:extLst>
            </p:cNvPr>
            <p:cNvSpPr/>
            <p:nvPr/>
          </p:nvSpPr>
          <p:spPr>
            <a:xfrm>
              <a:off x="554712" y="7868323"/>
              <a:ext cx="626388" cy="621792"/>
            </a:xfrm>
            <a:custGeom>
              <a:avLst/>
              <a:gdLst>
                <a:gd name="connsiteX0" fmla="*/ 626388 w 626388"/>
                <a:gd name="connsiteY0" fmla="*/ 311353 h 622706"/>
                <a:gd name="connsiteX1" fmla="*/ 313194 w 626388"/>
                <a:gd name="connsiteY1" fmla="*/ 622706 h 622706"/>
                <a:gd name="connsiteX2" fmla="*/ 0 w 626388"/>
                <a:gd name="connsiteY2" fmla="*/ 311353 h 622706"/>
                <a:gd name="connsiteX3" fmla="*/ 313194 w 626388"/>
                <a:gd name="connsiteY3" fmla="*/ 0 h 622706"/>
                <a:gd name="connsiteX4" fmla="*/ 626388 w 626388"/>
                <a:gd name="connsiteY4" fmla="*/ 311353 h 62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388" h="622706">
                  <a:moveTo>
                    <a:pt x="626388" y="311353"/>
                  </a:moveTo>
                  <a:cubicBezTo>
                    <a:pt x="626388" y="483309"/>
                    <a:pt x="486166" y="622706"/>
                    <a:pt x="313194" y="622706"/>
                  </a:cubicBezTo>
                  <a:cubicBezTo>
                    <a:pt x="140222" y="622706"/>
                    <a:pt x="0" y="483309"/>
                    <a:pt x="0" y="311353"/>
                  </a:cubicBezTo>
                  <a:cubicBezTo>
                    <a:pt x="0" y="139398"/>
                    <a:pt x="140222" y="0"/>
                    <a:pt x="313194" y="0"/>
                  </a:cubicBezTo>
                  <a:cubicBezTo>
                    <a:pt x="486166" y="0"/>
                    <a:pt x="626388" y="139398"/>
                    <a:pt x="626388" y="311353"/>
                  </a:cubicBezTo>
                  <a:close/>
                </a:path>
              </a:pathLst>
            </a:custGeom>
            <a:solidFill>
              <a:schemeClr val="accent2"/>
            </a:solidFill>
            <a:ln w="11301" cap="flat">
              <a:noFill/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2400" b="1" dirty="0">
                  <a:solidFill>
                    <a:schemeClr val="bg1"/>
                  </a:solidFill>
                  <a:latin typeface="Montserrat" pitchFamily="2" charset="77"/>
                </a:rPr>
                <a:t>At</a:t>
              </a:r>
              <a:endParaRPr lang="en-US" sz="2000" b="1" dirty="0">
                <a:solidFill>
                  <a:schemeClr val="bg1"/>
                </a:solidFill>
                <a:latin typeface="Montserrat" pitchFamily="2" charset="77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8DB1644A-A863-0F93-793B-4B9785FD72E6}"/>
                </a:ext>
              </a:extLst>
            </p:cNvPr>
            <p:cNvSpPr/>
            <p:nvPr/>
          </p:nvSpPr>
          <p:spPr>
            <a:xfrm>
              <a:off x="512883" y="7837984"/>
              <a:ext cx="228744" cy="227399"/>
            </a:xfrm>
            <a:custGeom>
              <a:avLst/>
              <a:gdLst>
                <a:gd name="connsiteX0" fmla="*/ 228744 w 228744"/>
                <a:gd name="connsiteY0" fmla="*/ 113700 h 227399"/>
                <a:gd name="connsiteX1" fmla="*/ 114372 w 228744"/>
                <a:gd name="connsiteY1" fmla="*/ 227400 h 227399"/>
                <a:gd name="connsiteX2" fmla="*/ 0 w 228744"/>
                <a:gd name="connsiteY2" fmla="*/ 113700 h 227399"/>
                <a:gd name="connsiteX3" fmla="*/ 114372 w 228744"/>
                <a:gd name="connsiteY3" fmla="*/ 0 h 227399"/>
                <a:gd name="connsiteX4" fmla="*/ 228744 w 228744"/>
                <a:gd name="connsiteY4" fmla="*/ 113700 h 22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44" h="227399">
                  <a:moveTo>
                    <a:pt x="228744" y="113700"/>
                  </a:moveTo>
                  <a:cubicBezTo>
                    <a:pt x="228744" y="176495"/>
                    <a:pt x="177538" y="227400"/>
                    <a:pt x="114372" y="227400"/>
                  </a:cubicBezTo>
                  <a:cubicBezTo>
                    <a:pt x="51206" y="227400"/>
                    <a:pt x="0" y="176495"/>
                    <a:pt x="0" y="113700"/>
                  </a:cubicBezTo>
                  <a:cubicBezTo>
                    <a:pt x="0" y="50905"/>
                    <a:pt x="51206" y="0"/>
                    <a:pt x="114372" y="0"/>
                  </a:cubicBezTo>
                  <a:cubicBezTo>
                    <a:pt x="177538" y="0"/>
                    <a:pt x="228744" y="50905"/>
                    <a:pt x="228744" y="113700"/>
                  </a:cubicBezTo>
                  <a:close/>
                </a:path>
              </a:pathLst>
            </a:custGeom>
            <a:solidFill>
              <a:srgbClr val="FFFFFF"/>
            </a:solidFill>
            <a:ln w="22602" cap="flat">
              <a:solidFill>
                <a:schemeClr val="accent2"/>
              </a:solidFill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600" b="1" dirty="0">
                  <a:solidFill>
                    <a:schemeClr val="accent2"/>
                  </a:solidFill>
                  <a:latin typeface="Montserrat SemiBold" pitchFamily="2" charset="77"/>
                </a:rPr>
                <a:t>211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1E32119-4247-8725-76FF-160393F1597D}"/>
              </a:ext>
            </a:extLst>
          </p:cNvPr>
          <p:cNvGrpSpPr>
            <a:grpSpLocks/>
          </p:cNvGrpSpPr>
          <p:nvPr/>
        </p:nvGrpSpPr>
        <p:grpSpPr>
          <a:xfrm>
            <a:off x="10361044" y="3925235"/>
            <a:ext cx="667512" cy="652131"/>
            <a:chOff x="512883" y="7837984"/>
            <a:chExt cx="668217" cy="652131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8070BD6-EA58-7456-3C1A-E499E5DA5B2F}"/>
                </a:ext>
              </a:extLst>
            </p:cNvPr>
            <p:cNvSpPr/>
            <p:nvPr/>
          </p:nvSpPr>
          <p:spPr>
            <a:xfrm>
              <a:off x="554712" y="7868323"/>
              <a:ext cx="626388" cy="621792"/>
            </a:xfrm>
            <a:custGeom>
              <a:avLst/>
              <a:gdLst>
                <a:gd name="connsiteX0" fmla="*/ 626388 w 626388"/>
                <a:gd name="connsiteY0" fmla="*/ 311353 h 622706"/>
                <a:gd name="connsiteX1" fmla="*/ 313194 w 626388"/>
                <a:gd name="connsiteY1" fmla="*/ 622706 h 622706"/>
                <a:gd name="connsiteX2" fmla="*/ 0 w 626388"/>
                <a:gd name="connsiteY2" fmla="*/ 311353 h 622706"/>
                <a:gd name="connsiteX3" fmla="*/ 313194 w 626388"/>
                <a:gd name="connsiteY3" fmla="*/ 0 h 622706"/>
                <a:gd name="connsiteX4" fmla="*/ 626388 w 626388"/>
                <a:gd name="connsiteY4" fmla="*/ 311353 h 62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388" h="622706">
                  <a:moveTo>
                    <a:pt x="626388" y="311353"/>
                  </a:moveTo>
                  <a:cubicBezTo>
                    <a:pt x="626388" y="483309"/>
                    <a:pt x="486166" y="622706"/>
                    <a:pt x="313194" y="622706"/>
                  </a:cubicBezTo>
                  <a:cubicBezTo>
                    <a:pt x="140222" y="622706"/>
                    <a:pt x="0" y="483309"/>
                    <a:pt x="0" y="311353"/>
                  </a:cubicBezTo>
                  <a:cubicBezTo>
                    <a:pt x="0" y="139398"/>
                    <a:pt x="140222" y="0"/>
                    <a:pt x="313194" y="0"/>
                  </a:cubicBezTo>
                  <a:cubicBezTo>
                    <a:pt x="486166" y="0"/>
                    <a:pt x="626388" y="139398"/>
                    <a:pt x="626388" y="311353"/>
                  </a:cubicBezTo>
                  <a:close/>
                </a:path>
              </a:pathLst>
            </a:custGeom>
            <a:solidFill>
              <a:schemeClr val="accent2"/>
            </a:solidFill>
            <a:ln w="11301" cap="flat">
              <a:noFill/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2400" b="1" dirty="0">
                  <a:solidFill>
                    <a:schemeClr val="bg1"/>
                  </a:solidFill>
                  <a:latin typeface="Montserrat" pitchFamily="2" charset="77"/>
                </a:rPr>
                <a:t>Sn</a:t>
              </a:r>
              <a:endParaRPr lang="en-US" sz="2000" b="1" dirty="0">
                <a:solidFill>
                  <a:schemeClr val="bg1"/>
                </a:solidFill>
                <a:latin typeface="Montserrat" pitchFamily="2" charset="77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AC8BBF3-3599-1EAD-FF75-E8AF6B756F7E}"/>
                </a:ext>
              </a:extLst>
            </p:cNvPr>
            <p:cNvSpPr/>
            <p:nvPr/>
          </p:nvSpPr>
          <p:spPr>
            <a:xfrm>
              <a:off x="512883" y="7837984"/>
              <a:ext cx="228744" cy="227399"/>
            </a:xfrm>
            <a:custGeom>
              <a:avLst/>
              <a:gdLst>
                <a:gd name="connsiteX0" fmla="*/ 228744 w 228744"/>
                <a:gd name="connsiteY0" fmla="*/ 113700 h 227399"/>
                <a:gd name="connsiteX1" fmla="*/ 114372 w 228744"/>
                <a:gd name="connsiteY1" fmla="*/ 227400 h 227399"/>
                <a:gd name="connsiteX2" fmla="*/ 0 w 228744"/>
                <a:gd name="connsiteY2" fmla="*/ 113700 h 227399"/>
                <a:gd name="connsiteX3" fmla="*/ 114372 w 228744"/>
                <a:gd name="connsiteY3" fmla="*/ 0 h 227399"/>
                <a:gd name="connsiteX4" fmla="*/ 228744 w 228744"/>
                <a:gd name="connsiteY4" fmla="*/ 113700 h 22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44" h="227399">
                  <a:moveTo>
                    <a:pt x="228744" y="113700"/>
                  </a:moveTo>
                  <a:cubicBezTo>
                    <a:pt x="228744" y="176495"/>
                    <a:pt x="177538" y="227400"/>
                    <a:pt x="114372" y="227400"/>
                  </a:cubicBezTo>
                  <a:cubicBezTo>
                    <a:pt x="51206" y="227400"/>
                    <a:pt x="0" y="176495"/>
                    <a:pt x="0" y="113700"/>
                  </a:cubicBezTo>
                  <a:cubicBezTo>
                    <a:pt x="0" y="50905"/>
                    <a:pt x="51206" y="0"/>
                    <a:pt x="114372" y="0"/>
                  </a:cubicBezTo>
                  <a:cubicBezTo>
                    <a:pt x="177538" y="0"/>
                    <a:pt x="228744" y="50905"/>
                    <a:pt x="228744" y="113700"/>
                  </a:cubicBezTo>
                  <a:close/>
                </a:path>
              </a:pathLst>
            </a:custGeom>
            <a:solidFill>
              <a:srgbClr val="FFFFFF"/>
            </a:solidFill>
            <a:ln w="22602" cap="flat">
              <a:solidFill>
                <a:schemeClr val="accent2"/>
              </a:solidFill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600" b="1" dirty="0">
                  <a:solidFill>
                    <a:schemeClr val="accent2"/>
                  </a:solidFill>
                  <a:latin typeface="Montserrat SemiBold" pitchFamily="2" charset="77"/>
                </a:rPr>
                <a:t>117m</a:t>
              </a:r>
            </a:p>
          </p:txBody>
        </p:sp>
      </p:grpSp>
      <p:sp>
        <p:nvSpPr>
          <p:cNvPr id="33" name="Triangle 32">
            <a:extLst>
              <a:ext uri="{FF2B5EF4-FFF2-40B4-BE49-F238E27FC236}">
                <a16:creationId xmlns:a16="http://schemas.microsoft.com/office/drawing/2014/main" id="{A524E37E-9F8A-7DC3-DC2D-0869E1C25E7B}"/>
              </a:ext>
            </a:extLst>
          </p:cNvPr>
          <p:cNvSpPr/>
          <p:nvPr/>
        </p:nvSpPr>
        <p:spPr>
          <a:xfrm rot="16200000">
            <a:off x="5878304" y="1095962"/>
            <a:ext cx="854529" cy="230130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riangle 33">
            <a:extLst>
              <a:ext uri="{FF2B5EF4-FFF2-40B4-BE49-F238E27FC236}">
                <a16:creationId xmlns:a16="http://schemas.microsoft.com/office/drawing/2014/main" id="{52535E00-1952-2BD5-3D6C-B6F552711744}"/>
              </a:ext>
            </a:extLst>
          </p:cNvPr>
          <p:cNvSpPr/>
          <p:nvPr/>
        </p:nvSpPr>
        <p:spPr>
          <a:xfrm rot="5400000" flipH="1">
            <a:off x="9141989" y="2280948"/>
            <a:ext cx="854529" cy="230130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itle 3">
            <a:extLst>
              <a:ext uri="{FF2B5EF4-FFF2-40B4-BE49-F238E27FC236}">
                <a16:creationId xmlns:a16="http://schemas.microsoft.com/office/drawing/2014/main" id="{E39CBF2D-530D-D485-CD69-1677B759DAD0}"/>
              </a:ext>
            </a:extLst>
          </p:cNvPr>
          <p:cNvSpPr txBox="1">
            <a:spLocks/>
          </p:cNvSpPr>
          <p:nvPr/>
        </p:nvSpPr>
        <p:spPr>
          <a:xfrm>
            <a:off x="592068" y="3764608"/>
            <a:ext cx="2739863" cy="1269356"/>
          </a:xfrm>
          <a:prstGeom prst="rect">
            <a:avLst/>
          </a:prstGeom>
        </p:spPr>
        <p:txBody>
          <a:bodyPr vert="horz" lIns="0" tIns="0" rIns="0" bIns="4572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i="0" kern="1200">
                <a:solidFill>
                  <a:schemeClr val="bg1"/>
                </a:solidFill>
                <a:latin typeface="Montserrat" pitchFamily="2" charset="77"/>
                <a:ea typeface="+mj-ea"/>
                <a:cs typeface="+mj-cs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en-US" sz="1800" b="0" dirty="0"/>
              <a:t>Routinely used across </a:t>
            </a:r>
            <a:r>
              <a:rPr lang="en-US" sz="2000" dirty="0"/>
              <a:t>MANY DIFFERENT CANCERS</a:t>
            </a:r>
            <a:endParaRPr lang="en-US" sz="12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5CF78CD-8E9B-41F0-38F7-76B02B4097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2901" y="0"/>
            <a:ext cx="3428999" cy="3429000"/>
          </a:xfrm>
        </p:spPr>
        <p:txBody>
          <a:bodyPr lIns="0" tIns="0" rIns="0" anchor="ctr" anchorCtr="0">
            <a:no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Radioisotopes</a:t>
            </a:r>
            <a:r>
              <a:rPr lang="en-US" sz="2800" b="0" dirty="0">
                <a:solidFill>
                  <a:schemeClr val="bg1"/>
                </a:solidFill>
              </a:rPr>
              <a:t> </a:t>
            </a:r>
            <a:br>
              <a:rPr lang="en-US" sz="2800" b="0" dirty="0">
                <a:solidFill>
                  <a:schemeClr val="bg1"/>
                </a:solidFill>
              </a:rPr>
            </a:br>
            <a:r>
              <a:rPr lang="en-US" sz="2400" b="0" dirty="0">
                <a:solidFill>
                  <a:schemeClr val="bg1"/>
                </a:solidFill>
              </a:rPr>
              <a:t>are </a:t>
            </a:r>
            <a:r>
              <a:rPr lang="en-US" sz="2400" dirty="0">
                <a:solidFill>
                  <a:schemeClr val="bg1"/>
                </a:solidFill>
              </a:rPr>
              <a:t>critical active pharmaceutical ingredients </a:t>
            </a:r>
            <a:r>
              <a:rPr lang="en-US" sz="2400" b="0" dirty="0">
                <a:solidFill>
                  <a:schemeClr val="bg1"/>
                </a:solidFill>
              </a:rPr>
              <a:t>(APIs) for detecting illnesses &amp; fighting cancers</a:t>
            </a:r>
            <a:endParaRPr lang="en-US" sz="2800" b="0" dirty="0">
              <a:solidFill>
                <a:schemeClr val="bg1"/>
              </a:solidFill>
            </a:endParaRPr>
          </a:p>
        </p:txBody>
      </p:sp>
      <p:sp>
        <p:nvSpPr>
          <p:cNvPr id="13" name="Triangle 12">
            <a:extLst>
              <a:ext uri="{FF2B5EF4-FFF2-40B4-BE49-F238E27FC236}">
                <a16:creationId xmlns:a16="http://schemas.microsoft.com/office/drawing/2014/main" id="{55D11873-3EA6-5752-A853-CE88EEE6E64E}"/>
              </a:ext>
            </a:extLst>
          </p:cNvPr>
          <p:cNvSpPr/>
          <p:nvPr/>
        </p:nvSpPr>
        <p:spPr>
          <a:xfrm rot="5400000" flipH="1">
            <a:off x="3316058" y="4282353"/>
            <a:ext cx="854529" cy="23013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617299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E248F8E3-9550-84E7-6217-1E213A798063}"/>
              </a:ext>
            </a:extLst>
          </p:cNvPr>
          <p:cNvSpPr/>
          <p:nvPr/>
        </p:nvSpPr>
        <p:spPr>
          <a:xfrm>
            <a:off x="0" y="-1"/>
            <a:ext cx="4038600" cy="3429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" name="Picture 12" descr="A picture containing text, clock&#10;&#10;Description automatically generated">
            <a:extLst>
              <a:ext uri="{FF2B5EF4-FFF2-40B4-BE49-F238E27FC236}">
                <a16:creationId xmlns:a16="http://schemas.microsoft.com/office/drawing/2014/main" id="{0EA48A79-C43A-5431-1313-D17BA282300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14841" y="0"/>
            <a:ext cx="6905523" cy="685800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9FC4CEC-9A13-23AC-3ED0-011F6C099D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402" y="3648018"/>
            <a:ext cx="3695699" cy="914400"/>
          </a:xfrm>
        </p:spPr>
        <p:txBody>
          <a:bodyPr anchor="t" anchorCtr="0">
            <a:noAutofit/>
          </a:bodyPr>
          <a:lstStyle/>
          <a:p>
            <a:r>
              <a:rPr lang="en-US" sz="2800" b="0" dirty="0">
                <a:solidFill>
                  <a:schemeClr val="accent2"/>
                </a:solidFill>
              </a:rPr>
              <a:t>Radiotherapeutics </a:t>
            </a:r>
            <a:r>
              <a:rPr lang="en-US" sz="2800" dirty="0">
                <a:solidFill>
                  <a:schemeClr val="accent2"/>
                </a:solidFill>
              </a:rPr>
              <a:t>target</a:t>
            </a:r>
            <a:r>
              <a:rPr lang="en-US" sz="2800" b="0" dirty="0">
                <a:solidFill>
                  <a:schemeClr val="accent2"/>
                </a:solidFill>
              </a:rPr>
              <a:t> &amp; </a:t>
            </a:r>
            <a:r>
              <a:rPr lang="en-US" sz="2800" dirty="0">
                <a:solidFill>
                  <a:schemeClr val="accent2"/>
                </a:solidFill>
              </a:rPr>
              <a:t>eliminate</a:t>
            </a:r>
            <a:r>
              <a:rPr lang="en-US" sz="2800" b="0" dirty="0">
                <a:solidFill>
                  <a:schemeClr val="accent2"/>
                </a:solidFill>
              </a:rPr>
              <a:t> cancer cells with precision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560A53D-67CD-8997-5C03-2C2B6B45DBDC}"/>
              </a:ext>
            </a:extLst>
          </p:cNvPr>
          <p:cNvSpPr txBox="1"/>
          <p:nvPr/>
        </p:nvSpPr>
        <p:spPr>
          <a:xfrm>
            <a:off x="3864101" y="5986491"/>
            <a:ext cx="3047999" cy="715148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b" anchorCtr="0">
            <a:normAutofit/>
          </a:bodyPr>
          <a:lstStyle/>
          <a:p>
            <a:pPr algn="r">
              <a:lnSpc>
                <a:spcPct val="100000"/>
              </a:lnSpc>
              <a:spcBef>
                <a:spcPts val="0"/>
              </a:spcBef>
            </a:pPr>
            <a:r>
              <a:rPr lang="en-US" sz="1050" dirty="0">
                <a:solidFill>
                  <a:schemeClr val="accent3"/>
                </a:solidFill>
              </a:rPr>
              <a:t>Image adapted from National Cancer Institute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B1163BE-BA12-199C-6FCF-6BBF020D8B19}"/>
              </a:ext>
            </a:extLst>
          </p:cNvPr>
          <p:cNvGrpSpPr>
            <a:grpSpLocks noChangeAspect="1"/>
          </p:cNvGrpSpPr>
          <p:nvPr/>
        </p:nvGrpSpPr>
        <p:grpSpPr>
          <a:xfrm>
            <a:off x="5322862" y="4762500"/>
            <a:ext cx="1371600" cy="1391824"/>
            <a:chOff x="512883" y="7837984"/>
            <a:chExt cx="644110" cy="667490"/>
          </a:xfrm>
        </p:grpSpPr>
        <p:sp>
          <p:nvSpPr>
            <p:cNvPr id="4" name="Freeform 25">
              <a:extLst>
                <a:ext uri="{FF2B5EF4-FFF2-40B4-BE49-F238E27FC236}">
                  <a16:creationId xmlns:a16="http://schemas.microsoft.com/office/drawing/2014/main" id="{765CD9BC-7337-19E0-4CD6-5CDA05C111A0}"/>
                </a:ext>
              </a:extLst>
            </p:cNvPr>
            <p:cNvSpPr/>
            <p:nvPr/>
          </p:nvSpPr>
          <p:spPr>
            <a:xfrm>
              <a:off x="530605" y="7883682"/>
              <a:ext cx="626388" cy="621792"/>
            </a:xfrm>
            <a:custGeom>
              <a:avLst/>
              <a:gdLst>
                <a:gd name="connsiteX0" fmla="*/ 626388 w 626388"/>
                <a:gd name="connsiteY0" fmla="*/ 311353 h 622706"/>
                <a:gd name="connsiteX1" fmla="*/ 313194 w 626388"/>
                <a:gd name="connsiteY1" fmla="*/ 622706 h 622706"/>
                <a:gd name="connsiteX2" fmla="*/ 0 w 626388"/>
                <a:gd name="connsiteY2" fmla="*/ 311353 h 622706"/>
                <a:gd name="connsiteX3" fmla="*/ 313194 w 626388"/>
                <a:gd name="connsiteY3" fmla="*/ 0 h 622706"/>
                <a:gd name="connsiteX4" fmla="*/ 626388 w 626388"/>
                <a:gd name="connsiteY4" fmla="*/ 311353 h 62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388" h="622706">
                  <a:moveTo>
                    <a:pt x="626388" y="311353"/>
                  </a:moveTo>
                  <a:cubicBezTo>
                    <a:pt x="626388" y="483309"/>
                    <a:pt x="486166" y="622706"/>
                    <a:pt x="313194" y="622706"/>
                  </a:cubicBezTo>
                  <a:cubicBezTo>
                    <a:pt x="140222" y="622706"/>
                    <a:pt x="0" y="483309"/>
                    <a:pt x="0" y="311353"/>
                  </a:cubicBezTo>
                  <a:cubicBezTo>
                    <a:pt x="0" y="139398"/>
                    <a:pt x="140222" y="0"/>
                    <a:pt x="313194" y="0"/>
                  </a:cubicBezTo>
                  <a:cubicBezTo>
                    <a:pt x="486166" y="0"/>
                    <a:pt x="626388" y="139398"/>
                    <a:pt x="626388" y="311353"/>
                  </a:cubicBezTo>
                  <a:close/>
                </a:path>
              </a:pathLst>
            </a:custGeom>
            <a:solidFill>
              <a:schemeClr val="accent2"/>
            </a:solidFill>
            <a:ln w="11301" cap="flat">
              <a:noFill/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4800" b="1" dirty="0">
                  <a:solidFill>
                    <a:schemeClr val="bg1"/>
                  </a:solidFill>
                  <a:latin typeface="Montserrat"/>
                </a:rPr>
                <a:t>At</a:t>
              </a:r>
              <a:endParaRPr lang="en-US" sz="4400" b="1" dirty="0">
                <a:solidFill>
                  <a:schemeClr val="bg1"/>
                </a:solidFill>
                <a:latin typeface="Montserrat"/>
              </a:endParaRPr>
            </a:p>
          </p:txBody>
        </p:sp>
        <p:sp>
          <p:nvSpPr>
            <p:cNvPr id="5" name="Freeform 26">
              <a:extLst>
                <a:ext uri="{FF2B5EF4-FFF2-40B4-BE49-F238E27FC236}">
                  <a16:creationId xmlns:a16="http://schemas.microsoft.com/office/drawing/2014/main" id="{B9A0429A-A4EE-C22E-6403-76233FDA68C7}"/>
                </a:ext>
              </a:extLst>
            </p:cNvPr>
            <p:cNvSpPr/>
            <p:nvPr/>
          </p:nvSpPr>
          <p:spPr>
            <a:xfrm>
              <a:off x="512883" y="7837984"/>
              <a:ext cx="228744" cy="227399"/>
            </a:xfrm>
            <a:custGeom>
              <a:avLst/>
              <a:gdLst>
                <a:gd name="connsiteX0" fmla="*/ 228744 w 228744"/>
                <a:gd name="connsiteY0" fmla="*/ 113700 h 227399"/>
                <a:gd name="connsiteX1" fmla="*/ 114372 w 228744"/>
                <a:gd name="connsiteY1" fmla="*/ 227400 h 227399"/>
                <a:gd name="connsiteX2" fmla="*/ 0 w 228744"/>
                <a:gd name="connsiteY2" fmla="*/ 113700 h 227399"/>
                <a:gd name="connsiteX3" fmla="*/ 114372 w 228744"/>
                <a:gd name="connsiteY3" fmla="*/ 0 h 227399"/>
                <a:gd name="connsiteX4" fmla="*/ 228744 w 228744"/>
                <a:gd name="connsiteY4" fmla="*/ 113700 h 22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44" h="227399">
                  <a:moveTo>
                    <a:pt x="228744" y="113700"/>
                  </a:moveTo>
                  <a:cubicBezTo>
                    <a:pt x="228744" y="176495"/>
                    <a:pt x="177538" y="227400"/>
                    <a:pt x="114372" y="227400"/>
                  </a:cubicBezTo>
                  <a:cubicBezTo>
                    <a:pt x="51206" y="227400"/>
                    <a:pt x="0" y="176495"/>
                    <a:pt x="0" y="113700"/>
                  </a:cubicBezTo>
                  <a:cubicBezTo>
                    <a:pt x="0" y="50905"/>
                    <a:pt x="51206" y="0"/>
                    <a:pt x="114372" y="0"/>
                  </a:cubicBezTo>
                  <a:cubicBezTo>
                    <a:pt x="177538" y="0"/>
                    <a:pt x="228744" y="50905"/>
                    <a:pt x="228744" y="113700"/>
                  </a:cubicBezTo>
                  <a:close/>
                </a:path>
              </a:pathLst>
            </a:custGeom>
            <a:solidFill>
              <a:srgbClr val="FFFFFF"/>
            </a:solidFill>
            <a:ln w="38100" cap="flat">
              <a:solidFill>
                <a:schemeClr val="accent2"/>
              </a:solidFill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1600" b="1" dirty="0">
                  <a:solidFill>
                    <a:schemeClr val="accent2"/>
                  </a:solidFill>
                  <a:latin typeface="Montserrat SemiBold"/>
                </a:rPr>
                <a:t>211</a:t>
              </a:r>
              <a:endParaRPr lang="en-US" sz="1100" b="1" dirty="0">
                <a:solidFill>
                  <a:schemeClr val="accent2"/>
                </a:solidFill>
                <a:latin typeface="Montserrat SemiBold"/>
              </a:endParaRPr>
            </a:p>
          </p:txBody>
        </p:sp>
      </p:grpSp>
      <p:sp>
        <p:nvSpPr>
          <p:cNvPr id="11" name="Title 1">
            <a:extLst>
              <a:ext uri="{FF2B5EF4-FFF2-40B4-BE49-F238E27FC236}">
                <a16:creationId xmlns:a16="http://schemas.microsoft.com/office/drawing/2014/main" id="{F251A64B-1AC0-9581-1F8B-2A1277B78F4D}"/>
              </a:ext>
            </a:extLst>
          </p:cNvPr>
          <p:cNvSpPr txBox="1">
            <a:spLocks/>
          </p:cNvSpPr>
          <p:nvPr/>
        </p:nvSpPr>
        <p:spPr>
          <a:xfrm>
            <a:off x="168402" y="419100"/>
            <a:ext cx="3695699" cy="914400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i="0" kern="1200">
                <a:solidFill>
                  <a:schemeClr val="bg1"/>
                </a:solidFill>
                <a:latin typeface="Montserrat" pitchFamily="2" charset="77"/>
                <a:ea typeface="+mj-ea"/>
                <a:cs typeface="+mj-cs"/>
              </a:defRPr>
            </a:lvl1pPr>
          </a:lstStyle>
          <a:p>
            <a:r>
              <a:rPr lang="en-US" sz="2800" b="0" dirty="0">
                <a:latin typeface="Montserrat"/>
              </a:rPr>
              <a:t>Diagnostics </a:t>
            </a:r>
            <a:r>
              <a:rPr lang="en-US" dirty="0">
                <a:latin typeface="Montserrat"/>
              </a:rPr>
              <a:t>identify </a:t>
            </a:r>
          </a:p>
          <a:p>
            <a:r>
              <a:rPr lang="en-US" sz="2800" b="0" dirty="0">
                <a:latin typeface="Montserrat"/>
              </a:rPr>
              <a:t>&amp; monitor cancerous cells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A973A50-EDE7-63A6-3E00-1147BBA8B11B}"/>
              </a:ext>
            </a:extLst>
          </p:cNvPr>
          <p:cNvGrpSpPr>
            <a:grpSpLocks noChangeAspect="1"/>
          </p:cNvGrpSpPr>
          <p:nvPr/>
        </p:nvGrpSpPr>
        <p:grpSpPr>
          <a:xfrm>
            <a:off x="5334282" y="436976"/>
            <a:ext cx="1371600" cy="1391824"/>
            <a:chOff x="512883" y="7837984"/>
            <a:chExt cx="644110" cy="667490"/>
          </a:xfrm>
        </p:grpSpPr>
        <p:sp>
          <p:nvSpPr>
            <p:cNvPr id="15" name="Freeform 25">
              <a:extLst>
                <a:ext uri="{FF2B5EF4-FFF2-40B4-BE49-F238E27FC236}">
                  <a16:creationId xmlns:a16="http://schemas.microsoft.com/office/drawing/2014/main" id="{1528A6FD-0340-7AA8-2B6D-4150570F277F}"/>
                </a:ext>
              </a:extLst>
            </p:cNvPr>
            <p:cNvSpPr/>
            <p:nvPr/>
          </p:nvSpPr>
          <p:spPr>
            <a:xfrm>
              <a:off x="530605" y="7883682"/>
              <a:ext cx="626388" cy="621792"/>
            </a:xfrm>
            <a:custGeom>
              <a:avLst/>
              <a:gdLst>
                <a:gd name="connsiteX0" fmla="*/ 626388 w 626388"/>
                <a:gd name="connsiteY0" fmla="*/ 311353 h 622706"/>
                <a:gd name="connsiteX1" fmla="*/ 313194 w 626388"/>
                <a:gd name="connsiteY1" fmla="*/ 622706 h 622706"/>
                <a:gd name="connsiteX2" fmla="*/ 0 w 626388"/>
                <a:gd name="connsiteY2" fmla="*/ 311353 h 622706"/>
                <a:gd name="connsiteX3" fmla="*/ 313194 w 626388"/>
                <a:gd name="connsiteY3" fmla="*/ 0 h 622706"/>
                <a:gd name="connsiteX4" fmla="*/ 626388 w 626388"/>
                <a:gd name="connsiteY4" fmla="*/ 311353 h 62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388" h="622706">
                  <a:moveTo>
                    <a:pt x="626388" y="311353"/>
                  </a:moveTo>
                  <a:cubicBezTo>
                    <a:pt x="626388" y="483309"/>
                    <a:pt x="486166" y="622706"/>
                    <a:pt x="313194" y="622706"/>
                  </a:cubicBezTo>
                  <a:cubicBezTo>
                    <a:pt x="140222" y="622706"/>
                    <a:pt x="0" y="483309"/>
                    <a:pt x="0" y="311353"/>
                  </a:cubicBezTo>
                  <a:cubicBezTo>
                    <a:pt x="0" y="139398"/>
                    <a:pt x="140222" y="0"/>
                    <a:pt x="313194" y="0"/>
                  </a:cubicBezTo>
                  <a:cubicBezTo>
                    <a:pt x="486166" y="0"/>
                    <a:pt x="626388" y="139398"/>
                    <a:pt x="626388" y="311353"/>
                  </a:cubicBezTo>
                  <a:close/>
                </a:path>
              </a:pathLst>
            </a:custGeom>
            <a:solidFill>
              <a:schemeClr val="accent1"/>
            </a:solidFill>
            <a:ln w="11301" cap="flat">
              <a:noFill/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4800" b="1" dirty="0">
                  <a:solidFill>
                    <a:schemeClr val="bg1"/>
                  </a:solidFill>
                  <a:latin typeface="Montserrat"/>
                </a:rPr>
                <a:t>Ga</a:t>
              </a:r>
              <a:endParaRPr lang="en-US" sz="4400" b="1" dirty="0">
                <a:solidFill>
                  <a:schemeClr val="bg1"/>
                </a:solidFill>
                <a:latin typeface="Montserrat"/>
              </a:endParaRPr>
            </a:p>
          </p:txBody>
        </p:sp>
        <p:sp>
          <p:nvSpPr>
            <p:cNvPr id="16" name="Freeform 26">
              <a:extLst>
                <a:ext uri="{FF2B5EF4-FFF2-40B4-BE49-F238E27FC236}">
                  <a16:creationId xmlns:a16="http://schemas.microsoft.com/office/drawing/2014/main" id="{BA028E75-9A7D-E7E6-6023-708D164CB2C7}"/>
                </a:ext>
              </a:extLst>
            </p:cNvPr>
            <p:cNvSpPr/>
            <p:nvPr/>
          </p:nvSpPr>
          <p:spPr>
            <a:xfrm>
              <a:off x="512883" y="7837984"/>
              <a:ext cx="228744" cy="227399"/>
            </a:xfrm>
            <a:custGeom>
              <a:avLst/>
              <a:gdLst>
                <a:gd name="connsiteX0" fmla="*/ 228744 w 228744"/>
                <a:gd name="connsiteY0" fmla="*/ 113700 h 227399"/>
                <a:gd name="connsiteX1" fmla="*/ 114372 w 228744"/>
                <a:gd name="connsiteY1" fmla="*/ 227400 h 227399"/>
                <a:gd name="connsiteX2" fmla="*/ 0 w 228744"/>
                <a:gd name="connsiteY2" fmla="*/ 113700 h 227399"/>
                <a:gd name="connsiteX3" fmla="*/ 114372 w 228744"/>
                <a:gd name="connsiteY3" fmla="*/ 0 h 227399"/>
                <a:gd name="connsiteX4" fmla="*/ 228744 w 228744"/>
                <a:gd name="connsiteY4" fmla="*/ 113700 h 22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44" h="227399">
                  <a:moveTo>
                    <a:pt x="228744" y="113700"/>
                  </a:moveTo>
                  <a:cubicBezTo>
                    <a:pt x="228744" y="176495"/>
                    <a:pt x="177538" y="227400"/>
                    <a:pt x="114372" y="227400"/>
                  </a:cubicBezTo>
                  <a:cubicBezTo>
                    <a:pt x="51206" y="227400"/>
                    <a:pt x="0" y="176495"/>
                    <a:pt x="0" y="113700"/>
                  </a:cubicBezTo>
                  <a:cubicBezTo>
                    <a:pt x="0" y="50905"/>
                    <a:pt x="51206" y="0"/>
                    <a:pt x="114372" y="0"/>
                  </a:cubicBezTo>
                  <a:cubicBezTo>
                    <a:pt x="177538" y="0"/>
                    <a:pt x="228744" y="50905"/>
                    <a:pt x="228744" y="113700"/>
                  </a:cubicBezTo>
                  <a:close/>
                </a:path>
              </a:pathLst>
            </a:custGeom>
            <a:solidFill>
              <a:srgbClr val="FFFFFF"/>
            </a:solidFill>
            <a:ln w="38100" cap="flat">
              <a:solidFill>
                <a:schemeClr val="accent1"/>
              </a:solidFill>
              <a:prstDash val="solid"/>
              <a:miter/>
            </a:ln>
          </p:spPr>
          <p:txBody>
            <a:bodyPr lIns="0" tIns="0" rIns="0" bIns="0" rtlCol="0" anchor="ctr"/>
            <a:lstStyle/>
            <a:p>
              <a:pPr algn="ctr"/>
              <a:r>
                <a:rPr lang="en-US" sz="1600" b="1" dirty="0">
                  <a:solidFill>
                    <a:schemeClr val="accent1"/>
                  </a:solidFill>
                  <a:latin typeface="Montserrat SemiBold"/>
                </a:rPr>
                <a:t>68</a:t>
              </a:r>
              <a:endParaRPr lang="en-US" sz="1100" b="1" dirty="0">
                <a:solidFill>
                  <a:schemeClr val="accent1"/>
                </a:solidFill>
                <a:latin typeface="Montserrat SemiBold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50830EAA-7803-0431-BEF2-61E6EA66D796}"/>
              </a:ext>
            </a:extLst>
          </p:cNvPr>
          <p:cNvSpPr txBox="1"/>
          <p:nvPr/>
        </p:nvSpPr>
        <p:spPr>
          <a:xfrm>
            <a:off x="10954172" y="3045680"/>
            <a:ext cx="1352128" cy="752418"/>
          </a:xfrm>
          <a:prstGeom prst="rect">
            <a:avLst/>
          </a:prstGeom>
        </p:spPr>
        <p:txBody>
          <a:bodyPr vert="horz" wrap="square" lIns="0" tIns="0" rIns="0" bIns="0" rtlCol="0" anchor="ctr" anchorCtr="0">
            <a:norm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n-US" sz="1600" b="1" dirty="0">
                <a:solidFill>
                  <a:schemeClr val="accent3"/>
                </a:solidFill>
                <a:latin typeface="Montserrat SemiBold" pitchFamily="2" charset="77"/>
              </a:rPr>
              <a:t>Cancer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n-US" sz="1600" b="1" dirty="0">
                <a:solidFill>
                  <a:schemeClr val="accent3"/>
                </a:solidFill>
                <a:latin typeface="Montserrat SemiBold" pitchFamily="2" charset="77"/>
              </a:rPr>
              <a:t>cell</a:t>
            </a:r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8D4A8238-34DC-2D17-5E0A-2810CEF9999E}"/>
              </a:ext>
            </a:extLst>
          </p:cNvPr>
          <p:cNvCxnSpPr/>
          <p:nvPr/>
        </p:nvCxnSpPr>
        <p:spPr>
          <a:xfrm>
            <a:off x="6010064" y="2276418"/>
            <a:ext cx="0" cy="2286000"/>
          </a:xfrm>
          <a:prstGeom prst="straightConnector1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B6EE763D-FE84-0187-44A8-540CF81C74F5}"/>
              </a:ext>
            </a:extLst>
          </p:cNvPr>
          <p:cNvCxnSpPr>
            <a:cxnSpLocks/>
          </p:cNvCxnSpPr>
          <p:nvPr/>
        </p:nvCxnSpPr>
        <p:spPr>
          <a:xfrm>
            <a:off x="7524695" y="1676400"/>
            <a:ext cx="0" cy="3257588"/>
          </a:xfrm>
          <a:prstGeom prst="straightConnector1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588098FE-FB53-7247-3626-9121F0213235}"/>
              </a:ext>
            </a:extLst>
          </p:cNvPr>
          <p:cNvCxnSpPr>
            <a:cxnSpLocks/>
          </p:cNvCxnSpPr>
          <p:nvPr/>
        </p:nvCxnSpPr>
        <p:spPr>
          <a:xfrm>
            <a:off x="8981864" y="2302107"/>
            <a:ext cx="0" cy="2028882"/>
          </a:xfrm>
          <a:prstGeom prst="straightConnector1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9249E021-54B9-4782-873C-FB9DCFDD403E}"/>
              </a:ext>
            </a:extLst>
          </p:cNvPr>
          <p:cNvCxnSpPr>
            <a:cxnSpLocks/>
          </p:cNvCxnSpPr>
          <p:nvPr/>
        </p:nvCxnSpPr>
        <p:spPr>
          <a:xfrm>
            <a:off x="10353464" y="1828800"/>
            <a:ext cx="0" cy="2819400"/>
          </a:xfrm>
          <a:prstGeom prst="straightConnector1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92A0BF19-A48F-E0A8-B2A8-3B4762653123}"/>
              </a:ext>
            </a:extLst>
          </p:cNvPr>
          <p:cNvSpPr txBox="1"/>
          <p:nvPr/>
        </p:nvSpPr>
        <p:spPr>
          <a:xfrm>
            <a:off x="5305527" y="3052791"/>
            <a:ext cx="1388936" cy="75241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 anchor="ctr" anchorCtr="0">
            <a:norm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n-US" sz="1600" b="1" dirty="0">
                <a:solidFill>
                  <a:schemeClr val="accent3"/>
                </a:solidFill>
                <a:latin typeface="Montserrat SemiBold" pitchFamily="2" charset="77"/>
              </a:rPr>
              <a:t>Radioactive compound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90C6D49-26E2-B5EC-E432-888197887371}"/>
              </a:ext>
            </a:extLst>
          </p:cNvPr>
          <p:cNvSpPr txBox="1"/>
          <p:nvPr/>
        </p:nvSpPr>
        <p:spPr>
          <a:xfrm>
            <a:off x="6677127" y="3052791"/>
            <a:ext cx="1695137" cy="75241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 anchor="ctr" anchorCtr="0">
            <a:norm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n-US" sz="1600" b="1" dirty="0">
                <a:solidFill>
                  <a:schemeClr val="accent3"/>
                </a:solidFill>
                <a:latin typeface="Montserrat SemiBold" pitchFamily="2" charset="77"/>
              </a:rPr>
              <a:t>Linker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05614D0-C816-1264-61B5-6285CB337158}"/>
              </a:ext>
            </a:extLst>
          </p:cNvPr>
          <p:cNvSpPr txBox="1"/>
          <p:nvPr/>
        </p:nvSpPr>
        <p:spPr>
          <a:xfrm>
            <a:off x="8345613" y="3045680"/>
            <a:ext cx="1293685" cy="75241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 anchor="ctr" anchorCtr="0">
            <a:norm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n-US" sz="1600" b="1" dirty="0">
                <a:solidFill>
                  <a:schemeClr val="accent3"/>
                </a:solidFill>
                <a:latin typeface="Montserrat SemiBold" pitchFamily="2" charset="77"/>
              </a:rPr>
              <a:t>Targeting molecule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75CBFC2-25A3-A3E0-AC4F-CDAE7419B8E8}"/>
              </a:ext>
            </a:extLst>
          </p:cNvPr>
          <p:cNvSpPr txBox="1"/>
          <p:nvPr/>
        </p:nvSpPr>
        <p:spPr>
          <a:xfrm>
            <a:off x="9725236" y="3036827"/>
            <a:ext cx="1352128" cy="75241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 anchor="ctr" anchorCtr="0">
            <a:norm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n-US" sz="1600" b="1" dirty="0">
                <a:solidFill>
                  <a:schemeClr val="accent3"/>
                </a:solidFill>
                <a:latin typeface="Montserrat SemiBold" pitchFamily="2" charset="77"/>
              </a:rPr>
              <a:t>Target protein</a:t>
            </a:r>
          </a:p>
        </p:txBody>
      </p:sp>
    </p:spTree>
    <p:extLst>
      <p:ext uri="{BB962C8B-B14F-4D97-AF65-F5344CB8AC3E}">
        <p14:creationId xmlns:p14="http://schemas.microsoft.com/office/powerpoint/2010/main" val="18530246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A person with a hat&#10;&#10;Description automatically generated with low confidence">
            <a:extLst>
              <a:ext uri="{FF2B5EF4-FFF2-40B4-BE49-F238E27FC236}">
                <a16:creationId xmlns:a16="http://schemas.microsoft.com/office/drawing/2014/main" id="{3F60FAB0-CB3B-307D-3A94-5CABB3DE8F1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67338" y="0"/>
            <a:ext cx="10230990" cy="6858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1905E0AD-FF7A-0684-B5B7-1D73A78A816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6200000">
            <a:off x="5484046" y="-253372"/>
            <a:ext cx="7364743" cy="736474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D366CAA-D0B3-A261-A7BB-DA6F9CF73142}"/>
              </a:ext>
            </a:extLst>
          </p:cNvPr>
          <p:cNvSpPr/>
          <p:nvPr/>
        </p:nvSpPr>
        <p:spPr>
          <a:xfrm>
            <a:off x="3980319" y="-253373"/>
            <a:ext cx="2916609" cy="7113030"/>
          </a:xfrm>
          <a:prstGeom prst="rect">
            <a:avLst/>
          </a:prstGeom>
          <a:gradFill flip="none" rotWithShape="1">
            <a:gsLst>
              <a:gs pos="10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9" name="Picture 18" descr="A person wearing a hat&#10;&#10;Description automatically generated with medium confidence">
            <a:extLst>
              <a:ext uri="{FF2B5EF4-FFF2-40B4-BE49-F238E27FC236}">
                <a16:creationId xmlns:a16="http://schemas.microsoft.com/office/drawing/2014/main" id="{71F44F96-68AA-D22F-0F55-C4645374C0E1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9911" y="172995"/>
            <a:ext cx="9427933" cy="6685005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BBDA0044-DEE9-2BA8-9227-4E782D31A288}"/>
              </a:ext>
            </a:extLst>
          </p:cNvPr>
          <p:cNvSpPr/>
          <p:nvPr/>
        </p:nvSpPr>
        <p:spPr>
          <a:xfrm>
            <a:off x="1511300" y="-495300"/>
            <a:ext cx="2663690" cy="76066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8C14EA8-B578-A958-82C0-134D7E8D786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526473" y="1019175"/>
            <a:ext cx="6370455" cy="914400"/>
          </a:xfrm>
        </p:spPr>
        <p:txBody>
          <a:bodyPr>
            <a:normAutofit fontScale="90000"/>
          </a:bodyPr>
          <a:lstStyle/>
          <a:p>
            <a:r>
              <a:rPr lang="en-US" dirty="0"/>
              <a:t>Nusano is addressing medical radioisotope scarcity </a:t>
            </a:r>
            <a:r>
              <a:rPr lang="en-US" b="0" dirty="0">
                <a:solidFill>
                  <a:schemeClr val="tx1"/>
                </a:solidFill>
              </a:rPr>
              <a:t>to</a:t>
            </a:r>
            <a:r>
              <a:rPr lang="en-US" dirty="0"/>
              <a:t> </a:t>
            </a:r>
            <a:r>
              <a:rPr lang="en-US" b="0" dirty="0">
                <a:solidFill>
                  <a:schemeClr val="tx1"/>
                </a:solidFill>
              </a:rPr>
              <a:t>expedite</a:t>
            </a:r>
            <a:r>
              <a:rPr lang="en-US" dirty="0"/>
              <a:t> </a:t>
            </a:r>
            <a:r>
              <a:rPr lang="en-US" dirty="0">
                <a:solidFill>
                  <a:schemeClr val="accent2"/>
                </a:solidFill>
              </a:rPr>
              <a:t>patient care </a:t>
            </a:r>
            <a:r>
              <a:rPr lang="en-US" b="0" dirty="0">
                <a:solidFill>
                  <a:schemeClr val="tx1"/>
                </a:solidFill>
              </a:rPr>
              <a:t>and</a:t>
            </a:r>
            <a:r>
              <a:rPr lang="en-US" dirty="0">
                <a:solidFill>
                  <a:schemeClr val="accent2"/>
                </a:solidFill>
              </a:rPr>
              <a:t> catalyze innovation</a:t>
            </a:r>
            <a:r>
              <a:rPr lang="en-US" dirty="0"/>
              <a:t> </a:t>
            </a:r>
            <a:endParaRPr lang="en-US" dirty="0">
              <a:solidFill>
                <a:schemeClr val="bg1"/>
              </a:solidFill>
              <a:latin typeface="Montserrat" pitchFamily="2" charset="77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B081404-BEFA-6820-4EB8-28FAD58CE0B4}"/>
              </a:ext>
            </a:extLst>
          </p:cNvPr>
          <p:cNvGrpSpPr/>
          <p:nvPr/>
        </p:nvGrpSpPr>
        <p:grpSpPr>
          <a:xfrm>
            <a:off x="526472" y="2582052"/>
            <a:ext cx="5569528" cy="3541658"/>
            <a:chOff x="526472" y="2582051"/>
            <a:chExt cx="5569528" cy="3837503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2E23A8C7-AA70-81F1-6633-A88BF17554E5}"/>
                </a:ext>
              </a:extLst>
            </p:cNvPr>
            <p:cNvSpPr/>
            <p:nvPr/>
          </p:nvSpPr>
          <p:spPr>
            <a:xfrm>
              <a:off x="526473" y="2582051"/>
              <a:ext cx="5569527" cy="857853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  <a:effectLst>
              <a:outerShdw blurRad="2413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0" tIns="91440" rtlCol="0" anchor="ctr" anchorCtr="0"/>
            <a:lstStyle/>
            <a:p>
              <a:pPr algn="l"/>
              <a:r>
                <a:rPr lang="en-US" b="1" i="0" dirty="0">
                  <a:solidFill>
                    <a:schemeClr val="accent2"/>
                  </a:solidFill>
                  <a:latin typeface="Montserrat" pitchFamily="2" charset="77"/>
                </a:rPr>
                <a:t>Ease supply chain shortages</a:t>
              </a:r>
              <a:endParaRPr lang="en-US" b="0" i="0" dirty="0">
                <a:solidFill>
                  <a:schemeClr val="accent3">
                    <a:lumMod val="50000"/>
                  </a:schemeClr>
                </a:solidFill>
                <a:latin typeface="Montserrat" pitchFamily="2" charset="77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9F5EB23-20F9-5CAB-E67B-66BC9973D94F}"/>
                </a:ext>
              </a:extLst>
            </p:cNvPr>
            <p:cNvSpPr/>
            <p:nvPr/>
          </p:nvSpPr>
          <p:spPr>
            <a:xfrm>
              <a:off x="526473" y="3562645"/>
              <a:ext cx="5569527" cy="857853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  <a:effectLst>
              <a:outerShdw blurRad="2413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0" tIns="91440" rtlCol="0" anchor="ctr" anchorCtr="0"/>
            <a:lstStyle/>
            <a:p>
              <a:pPr algn="l"/>
              <a:r>
                <a:rPr lang="en-US" b="1" dirty="0">
                  <a:solidFill>
                    <a:schemeClr val="accent1"/>
                  </a:solidFill>
                  <a:latin typeface="Montserrat" pitchFamily="2" charset="77"/>
                </a:rPr>
                <a:t>Enable innovation</a:t>
              </a:r>
              <a:endParaRPr lang="en-US" dirty="0">
                <a:solidFill>
                  <a:schemeClr val="accent3">
                    <a:lumMod val="50000"/>
                  </a:schemeClr>
                </a:solidFill>
                <a:latin typeface="Montserrat" pitchFamily="2" charset="77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706FA62-7C3D-D4D7-AC8F-D40A905852DB}"/>
                </a:ext>
              </a:extLst>
            </p:cNvPr>
            <p:cNvSpPr/>
            <p:nvPr/>
          </p:nvSpPr>
          <p:spPr>
            <a:xfrm>
              <a:off x="526473" y="4562173"/>
              <a:ext cx="5569527" cy="857853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  <a:effectLst>
              <a:outerShdw blurRad="2413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0" tIns="91440" rtlCol="0" anchor="ctr" anchorCtr="0"/>
            <a:lstStyle/>
            <a:p>
              <a:pPr algn="l">
                <a:lnSpc>
                  <a:spcPct val="105000"/>
                </a:lnSpc>
              </a:pPr>
              <a:r>
                <a:rPr lang="en-US" b="1" dirty="0">
                  <a:solidFill>
                    <a:schemeClr val="tx2"/>
                  </a:solidFill>
                  <a:latin typeface="Montserrat" pitchFamily="2" charset="77"/>
                </a:rPr>
                <a:t>Provide unprecedented flexibility</a:t>
              </a:r>
              <a:endParaRPr lang="en-US" dirty="0">
                <a:solidFill>
                  <a:schemeClr val="accent3">
                    <a:lumMod val="50000"/>
                  </a:schemeClr>
                </a:solidFill>
                <a:latin typeface="Montserrat" pitchFamily="2" charset="77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E7D6A79-2E6F-FB16-C7BA-E7E99A22D063}"/>
                </a:ext>
              </a:extLst>
            </p:cNvPr>
            <p:cNvSpPr/>
            <p:nvPr/>
          </p:nvSpPr>
          <p:spPr>
            <a:xfrm>
              <a:off x="526472" y="5561701"/>
              <a:ext cx="5569527" cy="857853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  <a:effectLst>
              <a:outerShdw blurRad="2413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0" tIns="91440" rtlCol="0" anchor="ctr" anchorCtr="0"/>
            <a:lstStyle/>
            <a:p>
              <a:pPr algn="l">
                <a:lnSpc>
                  <a:spcPct val="105000"/>
                </a:lnSpc>
              </a:pPr>
              <a:r>
                <a:rPr lang="en-US" b="1" dirty="0">
                  <a:solidFill>
                    <a:schemeClr val="accent4">
                      <a:lumMod val="75000"/>
                    </a:schemeClr>
                  </a:solidFill>
                  <a:latin typeface="Montserrat" pitchFamily="2" charset="77"/>
                </a:rPr>
                <a:t>Increase manufacturing capacity of industry</a:t>
              </a:r>
              <a:endParaRPr lang="en-US" dirty="0">
                <a:solidFill>
                  <a:schemeClr val="accent3">
                    <a:lumMod val="50000"/>
                  </a:schemeClr>
                </a:solidFill>
                <a:latin typeface="Montserrat" pitchFamily="2" charset="77"/>
              </a:endParaRPr>
            </a:p>
          </p:txBody>
        </p:sp>
      </p:grpSp>
      <p:grpSp>
        <p:nvGrpSpPr>
          <p:cNvPr id="9" name="Graphic 7">
            <a:extLst>
              <a:ext uri="{FF2B5EF4-FFF2-40B4-BE49-F238E27FC236}">
                <a16:creationId xmlns:a16="http://schemas.microsoft.com/office/drawing/2014/main" id="{0284CC91-FC24-B755-07D9-530937AE78D3}"/>
              </a:ext>
            </a:extLst>
          </p:cNvPr>
          <p:cNvGrpSpPr>
            <a:grpSpLocks noChangeAspect="1"/>
          </p:cNvGrpSpPr>
          <p:nvPr/>
        </p:nvGrpSpPr>
        <p:grpSpPr>
          <a:xfrm>
            <a:off x="710819" y="2670975"/>
            <a:ext cx="554748" cy="640080"/>
            <a:chOff x="5886408" y="2991028"/>
            <a:chExt cx="2971849" cy="3428978"/>
          </a:xfrm>
          <a:solidFill>
            <a:schemeClr val="accent2"/>
          </a:solidFill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95838B2F-61F0-D7D5-C545-D2D050E730F5}"/>
                </a:ext>
              </a:extLst>
            </p:cNvPr>
            <p:cNvSpPr/>
            <p:nvPr/>
          </p:nvSpPr>
          <p:spPr>
            <a:xfrm>
              <a:off x="6572250" y="4019550"/>
              <a:ext cx="1600200" cy="1371600"/>
            </a:xfrm>
            <a:custGeom>
              <a:avLst/>
              <a:gdLst>
                <a:gd name="connsiteX0" fmla="*/ 1600200 w 1600200"/>
                <a:gd name="connsiteY0" fmla="*/ 1257300 h 1371600"/>
                <a:gd name="connsiteX1" fmla="*/ 1600200 w 1600200"/>
                <a:gd name="connsiteY1" fmla="*/ 114300 h 1371600"/>
                <a:gd name="connsiteX2" fmla="*/ 1485900 w 1600200"/>
                <a:gd name="connsiteY2" fmla="*/ 0 h 1371600"/>
                <a:gd name="connsiteX3" fmla="*/ 114300 w 1600200"/>
                <a:gd name="connsiteY3" fmla="*/ 0 h 1371600"/>
                <a:gd name="connsiteX4" fmla="*/ 0 w 1600200"/>
                <a:gd name="connsiteY4" fmla="*/ 114300 h 1371600"/>
                <a:gd name="connsiteX5" fmla="*/ 0 w 1600200"/>
                <a:gd name="connsiteY5" fmla="*/ 1257300 h 1371600"/>
                <a:gd name="connsiteX6" fmla="*/ 114300 w 1600200"/>
                <a:gd name="connsiteY6" fmla="*/ 1371600 h 1371600"/>
                <a:gd name="connsiteX7" fmla="*/ 1485900 w 1600200"/>
                <a:gd name="connsiteY7" fmla="*/ 1371600 h 1371600"/>
                <a:gd name="connsiteX8" fmla="*/ 1600200 w 1600200"/>
                <a:gd name="connsiteY8" fmla="*/ 1257300 h 1371600"/>
                <a:gd name="connsiteX9" fmla="*/ 685800 w 1600200"/>
                <a:gd name="connsiteY9" fmla="*/ 228600 h 1371600"/>
                <a:gd name="connsiteX10" fmla="*/ 914400 w 1600200"/>
                <a:gd name="connsiteY10" fmla="*/ 228600 h 1371600"/>
                <a:gd name="connsiteX11" fmla="*/ 914400 w 1600200"/>
                <a:gd name="connsiteY11" fmla="*/ 500805 h 1371600"/>
                <a:gd name="connsiteX12" fmla="*/ 851299 w 1600200"/>
                <a:gd name="connsiteY12" fmla="*/ 469255 h 1371600"/>
                <a:gd name="connsiteX13" fmla="*/ 749054 w 1600200"/>
                <a:gd name="connsiteY13" fmla="*/ 469255 h 1371600"/>
                <a:gd name="connsiteX14" fmla="*/ 685800 w 1600200"/>
                <a:gd name="connsiteY14" fmla="*/ 500805 h 1371600"/>
                <a:gd name="connsiteX15" fmla="*/ 1371600 w 1600200"/>
                <a:gd name="connsiteY15" fmla="*/ 1143000 h 1371600"/>
                <a:gd name="connsiteX16" fmla="*/ 228600 w 1600200"/>
                <a:gd name="connsiteY16" fmla="*/ 1143000 h 1371600"/>
                <a:gd name="connsiteX17" fmla="*/ 228600 w 1600200"/>
                <a:gd name="connsiteY17" fmla="*/ 228600 h 1371600"/>
                <a:gd name="connsiteX18" fmla="*/ 457200 w 1600200"/>
                <a:gd name="connsiteY18" fmla="*/ 228600 h 1371600"/>
                <a:gd name="connsiteX19" fmla="*/ 457200 w 1600200"/>
                <a:gd name="connsiteY19" fmla="*/ 685800 h 1371600"/>
                <a:gd name="connsiteX20" fmla="*/ 511523 w 1600200"/>
                <a:gd name="connsiteY20" fmla="*/ 782986 h 1371600"/>
                <a:gd name="connsiteX21" fmla="*/ 622699 w 1600200"/>
                <a:gd name="connsiteY21" fmla="*/ 788045 h 1371600"/>
                <a:gd name="connsiteX22" fmla="*/ 800100 w 1600200"/>
                <a:gd name="connsiteY22" fmla="*/ 699345 h 1371600"/>
                <a:gd name="connsiteX23" fmla="*/ 977501 w 1600200"/>
                <a:gd name="connsiteY23" fmla="*/ 788045 h 1371600"/>
                <a:gd name="connsiteX24" fmla="*/ 1088677 w 1600200"/>
                <a:gd name="connsiteY24" fmla="*/ 782986 h 1371600"/>
                <a:gd name="connsiteX25" fmla="*/ 1143000 w 1600200"/>
                <a:gd name="connsiteY25" fmla="*/ 685800 h 1371600"/>
                <a:gd name="connsiteX26" fmla="*/ 1143000 w 1600200"/>
                <a:gd name="connsiteY26" fmla="*/ 228600 h 1371600"/>
                <a:gd name="connsiteX27" fmla="*/ 1371600 w 1600200"/>
                <a:gd name="connsiteY27" fmla="*/ 2286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00200" h="1371600">
                  <a:moveTo>
                    <a:pt x="1600200" y="1257300"/>
                  </a:moveTo>
                  <a:lnTo>
                    <a:pt x="1600200" y="114300"/>
                  </a:lnTo>
                  <a:cubicBezTo>
                    <a:pt x="1600200" y="51199"/>
                    <a:pt x="1549001" y="0"/>
                    <a:pt x="1485900" y="0"/>
                  </a:cubicBezTo>
                  <a:lnTo>
                    <a:pt x="114300" y="0"/>
                  </a:lnTo>
                  <a:cubicBezTo>
                    <a:pt x="51199" y="0"/>
                    <a:pt x="0" y="51199"/>
                    <a:pt x="0" y="114300"/>
                  </a:cubicBezTo>
                  <a:lnTo>
                    <a:pt x="0" y="1257300"/>
                  </a:lnTo>
                  <a:cubicBezTo>
                    <a:pt x="0" y="1320401"/>
                    <a:pt x="51199" y="1371600"/>
                    <a:pt x="114300" y="1371600"/>
                  </a:cubicBezTo>
                  <a:lnTo>
                    <a:pt x="1485900" y="1371600"/>
                  </a:lnTo>
                  <a:cubicBezTo>
                    <a:pt x="1549001" y="1371600"/>
                    <a:pt x="1600200" y="1320401"/>
                    <a:pt x="1600200" y="1257300"/>
                  </a:cubicBezTo>
                  <a:close/>
                  <a:moveTo>
                    <a:pt x="685800" y="228600"/>
                  </a:moveTo>
                  <a:lnTo>
                    <a:pt x="914400" y="228600"/>
                  </a:lnTo>
                  <a:lnTo>
                    <a:pt x="914400" y="500805"/>
                  </a:lnTo>
                  <a:lnTo>
                    <a:pt x="851299" y="469255"/>
                  </a:lnTo>
                  <a:cubicBezTo>
                    <a:pt x="819150" y="453180"/>
                    <a:pt x="781202" y="453180"/>
                    <a:pt x="749054" y="469255"/>
                  </a:cubicBezTo>
                  <a:lnTo>
                    <a:pt x="685800" y="500805"/>
                  </a:lnTo>
                  <a:close/>
                  <a:moveTo>
                    <a:pt x="1371600" y="1143000"/>
                  </a:moveTo>
                  <a:lnTo>
                    <a:pt x="228600" y="1143000"/>
                  </a:lnTo>
                  <a:lnTo>
                    <a:pt x="228600" y="228600"/>
                  </a:lnTo>
                  <a:lnTo>
                    <a:pt x="457200" y="228600"/>
                  </a:lnTo>
                  <a:lnTo>
                    <a:pt x="457200" y="685800"/>
                  </a:lnTo>
                  <a:cubicBezTo>
                    <a:pt x="457200" y="725390"/>
                    <a:pt x="477740" y="762149"/>
                    <a:pt x="511523" y="782986"/>
                  </a:cubicBezTo>
                  <a:cubicBezTo>
                    <a:pt x="545158" y="803822"/>
                    <a:pt x="587129" y="805609"/>
                    <a:pt x="622699" y="788045"/>
                  </a:cubicBezTo>
                  <a:lnTo>
                    <a:pt x="800100" y="699345"/>
                  </a:lnTo>
                  <a:lnTo>
                    <a:pt x="977501" y="788045"/>
                  </a:lnTo>
                  <a:cubicBezTo>
                    <a:pt x="1013963" y="806204"/>
                    <a:pt x="1055785" y="803373"/>
                    <a:pt x="1088677" y="782986"/>
                  </a:cubicBezTo>
                  <a:cubicBezTo>
                    <a:pt x="1122460" y="762149"/>
                    <a:pt x="1143000" y="725390"/>
                    <a:pt x="1143000" y="685800"/>
                  </a:cubicBezTo>
                  <a:lnTo>
                    <a:pt x="1143000" y="228600"/>
                  </a:lnTo>
                  <a:lnTo>
                    <a:pt x="1371600" y="228600"/>
                  </a:lnTo>
                  <a:close/>
                </a:path>
              </a:pathLst>
            </a:custGeom>
            <a:grpFill/>
            <a:ln w="38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657E315-A1DF-5D0C-05FF-070951D19A1F}"/>
                </a:ext>
              </a:extLst>
            </p:cNvPr>
            <p:cNvSpPr/>
            <p:nvPr/>
          </p:nvSpPr>
          <p:spPr>
            <a:xfrm>
              <a:off x="5886408" y="2991028"/>
              <a:ext cx="1600288" cy="3121308"/>
            </a:xfrm>
            <a:custGeom>
              <a:avLst/>
              <a:gdLst>
                <a:gd name="connsiteX0" fmla="*/ 42 w 1600288"/>
                <a:gd name="connsiteY0" fmla="*/ 1714322 h 3121308"/>
                <a:gd name="connsiteX1" fmla="*/ 1162968 w 1600288"/>
                <a:gd name="connsiteY1" fmla="*/ 264731 h 3121308"/>
                <a:gd name="connsiteX2" fmla="*/ 1079624 w 1600288"/>
                <a:gd name="connsiteY2" fmla="*/ 209071 h 3121308"/>
                <a:gd name="connsiteX3" fmla="*/ 1047925 w 1600288"/>
                <a:gd name="connsiteY3" fmla="*/ 50567 h 3121308"/>
                <a:gd name="connsiteX4" fmla="*/ 1206429 w 1600288"/>
                <a:gd name="connsiteY4" fmla="*/ 18867 h 3121308"/>
                <a:gd name="connsiteX5" fmla="*/ 1549329 w 1600288"/>
                <a:gd name="connsiteY5" fmla="*/ 247468 h 3121308"/>
                <a:gd name="connsiteX6" fmla="*/ 1581028 w 1600288"/>
                <a:gd name="connsiteY6" fmla="*/ 405972 h 3121308"/>
                <a:gd name="connsiteX7" fmla="*/ 1352428 w 1600288"/>
                <a:gd name="connsiteY7" fmla="*/ 748872 h 3121308"/>
                <a:gd name="connsiteX8" fmla="*/ 1193924 w 1600288"/>
                <a:gd name="connsiteY8" fmla="*/ 780571 h 3121308"/>
                <a:gd name="connsiteX9" fmla="*/ 1162225 w 1600288"/>
                <a:gd name="connsiteY9" fmla="*/ 622067 h 3121308"/>
                <a:gd name="connsiteX10" fmla="*/ 1257921 w 1600288"/>
                <a:gd name="connsiteY10" fmla="*/ 478598 h 3121308"/>
                <a:gd name="connsiteX11" fmla="*/ 228611 w 1600288"/>
                <a:gd name="connsiteY11" fmla="*/ 1714333 h 3121308"/>
                <a:gd name="connsiteX12" fmla="*/ 1066659 w 1600288"/>
                <a:gd name="connsiteY12" fmla="*/ 2899167 h 3121308"/>
                <a:gd name="connsiteX13" fmla="*/ 1136607 w 1600288"/>
                <a:gd name="connsiteY13" fmla="*/ 3044869 h 3121308"/>
                <a:gd name="connsiteX14" fmla="*/ 990905 w 1600288"/>
                <a:gd name="connsiteY14" fmla="*/ 3114817 h 3121308"/>
                <a:gd name="connsiteX15" fmla="*/ 0 w 1600288"/>
                <a:gd name="connsiteY15" fmla="*/ 1714337 h 31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0288" h="3121308">
                  <a:moveTo>
                    <a:pt x="42" y="1714322"/>
                  </a:moveTo>
                  <a:cubicBezTo>
                    <a:pt x="42" y="1005890"/>
                    <a:pt x="498619" y="412826"/>
                    <a:pt x="1162968" y="264731"/>
                  </a:cubicBezTo>
                  <a:lnTo>
                    <a:pt x="1079624" y="209071"/>
                  </a:lnTo>
                  <a:cubicBezTo>
                    <a:pt x="1027088" y="174096"/>
                    <a:pt x="1012801" y="103107"/>
                    <a:pt x="1047925" y="50567"/>
                  </a:cubicBezTo>
                  <a:cubicBezTo>
                    <a:pt x="1082897" y="-1969"/>
                    <a:pt x="1154933" y="-15365"/>
                    <a:pt x="1206429" y="18867"/>
                  </a:cubicBezTo>
                  <a:lnTo>
                    <a:pt x="1549329" y="247468"/>
                  </a:lnTo>
                  <a:cubicBezTo>
                    <a:pt x="1601865" y="282440"/>
                    <a:pt x="1616152" y="353432"/>
                    <a:pt x="1581028" y="405972"/>
                  </a:cubicBezTo>
                  <a:lnTo>
                    <a:pt x="1352428" y="748872"/>
                  </a:lnTo>
                  <a:cubicBezTo>
                    <a:pt x="1317601" y="801408"/>
                    <a:pt x="1246613" y="815547"/>
                    <a:pt x="1193924" y="780571"/>
                  </a:cubicBezTo>
                  <a:cubicBezTo>
                    <a:pt x="1141388" y="745595"/>
                    <a:pt x="1127101" y="674607"/>
                    <a:pt x="1162225" y="622067"/>
                  </a:cubicBezTo>
                  <a:lnTo>
                    <a:pt x="1257921" y="478598"/>
                  </a:lnTo>
                  <a:cubicBezTo>
                    <a:pt x="673315" y="586497"/>
                    <a:pt x="228611" y="1099056"/>
                    <a:pt x="228611" y="1714333"/>
                  </a:cubicBezTo>
                  <a:cubicBezTo>
                    <a:pt x="228611" y="2246705"/>
                    <a:pt x="565408" y="2722802"/>
                    <a:pt x="1066659" y="2899167"/>
                  </a:cubicBezTo>
                  <a:cubicBezTo>
                    <a:pt x="1126190" y="2920153"/>
                    <a:pt x="1157592" y="2985338"/>
                    <a:pt x="1136607" y="3044869"/>
                  </a:cubicBezTo>
                  <a:cubicBezTo>
                    <a:pt x="1115324" y="3105292"/>
                    <a:pt x="1049244" y="3135505"/>
                    <a:pt x="990905" y="3114817"/>
                  </a:cubicBezTo>
                  <a:cubicBezTo>
                    <a:pt x="398107" y="2906307"/>
                    <a:pt x="0" y="2343597"/>
                    <a:pt x="0" y="1714337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1580F20-1B18-9C66-C6BB-0D397DE947A6}"/>
                </a:ext>
              </a:extLst>
            </p:cNvPr>
            <p:cNvSpPr/>
            <p:nvPr/>
          </p:nvSpPr>
          <p:spPr>
            <a:xfrm>
              <a:off x="7258011" y="3298265"/>
              <a:ext cx="1600246" cy="3121741"/>
            </a:xfrm>
            <a:custGeom>
              <a:avLst/>
              <a:gdLst>
                <a:gd name="connsiteX0" fmla="*/ 463792 w 1600246"/>
                <a:gd name="connsiteY0" fmla="*/ 76404 h 3121741"/>
                <a:gd name="connsiteX1" fmla="*/ 609494 w 1600246"/>
                <a:gd name="connsiteY1" fmla="*/ 6456 h 3121741"/>
                <a:gd name="connsiteX2" fmla="*/ 1600246 w 1600246"/>
                <a:gd name="connsiteY2" fmla="*/ 1407088 h 3121741"/>
                <a:gd name="connsiteX3" fmla="*/ 437320 w 1600246"/>
                <a:gd name="connsiteY3" fmla="*/ 2856679 h 3121741"/>
                <a:gd name="connsiteX4" fmla="*/ 520664 w 1600246"/>
                <a:gd name="connsiteY4" fmla="*/ 2912340 h 3121741"/>
                <a:gd name="connsiteX5" fmla="*/ 552363 w 1600246"/>
                <a:gd name="connsiteY5" fmla="*/ 3070843 h 3121741"/>
                <a:gd name="connsiteX6" fmla="*/ 393859 w 1600246"/>
                <a:gd name="connsiteY6" fmla="*/ 3102542 h 3121741"/>
                <a:gd name="connsiteX7" fmla="*/ 50959 w 1600246"/>
                <a:gd name="connsiteY7" fmla="*/ 2873942 h 3121741"/>
                <a:gd name="connsiteX8" fmla="*/ 19260 w 1600246"/>
                <a:gd name="connsiteY8" fmla="*/ 2715439 h 3121741"/>
                <a:gd name="connsiteX9" fmla="*/ 247860 w 1600246"/>
                <a:gd name="connsiteY9" fmla="*/ 2372539 h 3121741"/>
                <a:gd name="connsiteX10" fmla="*/ 406364 w 1600246"/>
                <a:gd name="connsiteY10" fmla="*/ 2340840 h 3121741"/>
                <a:gd name="connsiteX11" fmla="*/ 438063 w 1600246"/>
                <a:gd name="connsiteY11" fmla="*/ 2499343 h 3121741"/>
                <a:gd name="connsiteX12" fmla="*/ 342367 w 1600246"/>
                <a:gd name="connsiteY12" fmla="*/ 2642812 h 3121741"/>
                <a:gd name="connsiteX13" fmla="*/ 1371677 w 1600246"/>
                <a:gd name="connsiteY13" fmla="*/ 1407077 h 3121741"/>
                <a:gd name="connsiteX14" fmla="*/ 533629 w 1600246"/>
                <a:gd name="connsiteY14" fmla="*/ 222091 h 3121741"/>
                <a:gd name="connsiteX15" fmla="*/ 463830 w 1600246"/>
                <a:gd name="connsiteY15" fmla="*/ 76389 h 312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0246" h="3121741">
                  <a:moveTo>
                    <a:pt x="463792" y="76404"/>
                  </a:moveTo>
                  <a:cubicBezTo>
                    <a:pt x="484777" y="16873"/>
                    <a:pt x="549814" y="-14381"/>
                    <a:pt x="609494" y="6456"/>
                  </a:cubicBezTo>
                  <a:cubicBezTo>
                    <a:pt x="1202140" y="215115"/>
                    <a:pt x="1600246" y="777981"/>
                    <a:pt x="1600246" y="1407088"/>
                  </a:cubicBezTo>
                  <a:cubicBezTo>
                    <a:pt x="1600246" y="2115368"/>
                    <a:pt x="1101670" y="2708585"/>
                    <a:pt x="437320" y="2856679"/>
                  </a:cubicBezTo>
                  <a:lnTo>
                    <a:pt x="520664" y="2912340"/>
                  </a:lnTo>
                  <a:cubicBezTo>
                    <a:pt x="573200" y="2947464"/>
                    <a:pt x="587487" y="3018303"/>
                    <a:pt x="552363" y="3070843"/>
                  </a:cubicBezTo>
                  <a:cubicBezTo>
                    <a:pt x="517985" y="3122636"/>
                    <a:pt x="447291" y="3137964"/>
                    <a:pt x="393859" y="3102542"/>
                  </a:cubicBezTo>
                  <a:lnTo>
                    <a:pt x="50959" y="2873942"/>
                  </a:lnTo>
                  <a:cubicBezTo>
                    <a:pt x="-1577" y="2838818"/>
                    <a:pt x="-15864" y="2767979"/>
                    <a:pt x="19260" y="2715439"/>
                  </a:cubicBezTo>
                  <a:lnTo>
                    <a:pt x="247860" y="2372539"/>
                  </a:lnTo>
                  <a:cubicBezTo>
                    <a:pt x="282836" y="2320003"/>
                    <a:pt x="353527" y="2305715"/>
                    <a:pt x="406364" y="2340840"/>
                  </a:cubicBezTo>
                  <a:cubicBezTo>
                    <a:pt x="458900" y="2375964"/>
                    <a:pt x="473187" y="2446803"/>
                    <a:pt x="438063" y="2499343"/>
                  </a:cubicBezTo>
                  <a:lnTo>
                    <a:pt x="342367" y="2642812"/>
                  </a:lnTo>
                  <a:cubicBezTo>
                    <a:pt x="926974" y="2534913"/>
                    <a:pt x="1371677" y="2022354"/>
                    <a:pt x="1371677" y="1407077"/>
                  </a:cubicBezTo>
                  <a:cubicBezTo>
                    <a:pt x="1371677" y="874706"/>
                    <a:pt x="1034881" y="398608"/>
                    <a:pt x="533629" y="222091"/>
                  </a:cubicBezTo>
                  <a:cubicBezTo>
                    <a:pt x="474098" y="201105"/>
                    <a:pt x="442696" y="135920"/>
                    <a:pt x="463830" y="76389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8" name="Graphic 15">
            <a:extLst>
              <a:ext uri="{FF2B5EF4-FFF2-40B4-BE49-F238E27FC236}">
                <a16:creationId xmlns:a16="http://schemas.microsoft.com/office/drawing/2014/main" id="{1397F8CA-7C3E-3B1C-CC9C-79140017F297}"/>
              </a:ext>
            </a:extLst>
          </p:cNvPr>
          <p:cNvSpPr>
            <a:spLocks noChangeAspect="1"/>
          </p:cNvSpPr>
          <p:nvPr/>
        </p:nvSpPr>
        <p:spPr>
          <a:xfrm>
            <a:off x="730331" y="3648905"/>
            <a:ext cx="548640" cy="509458"/>
          </a:xfrm>
          <a:custGeom>
            <a:avLst/>
            <a:gdLst>
              <a:gd name="connsiteX0" fmla="*/ 1309653 w 3333711"/>
              <a:gd name="connsiteY0" fmla="*/ 119063 h 3095621"/>
              <a:gd name="connsiteX1" fmla="*/ 1428716 w 3333711"/>
              <a:gd name="connsiteY1" fmla="*/ 0 h 3095621"/>
              <a:gd name="connsiteX2" fmla="*/ 1904966 w 3333711"/>
              <a:gd name="connsiteY2" fmla="*/ 0 h 3095621"/>
              <a:gd name="connsiteX3" fmla="*/ 2024028 w 3333711"/>
              <a:gd name="connsiteY3" fmla="*/ 119063 h 3095621"/>
              <a:gd name="connsiteX4" fmla="*/ 2024028 w 3333711"/>
              <a:gd name="connsiteY4" fmla="*/ 406451 h 3095621"/>
              <a:gd name="connsiteX5" fmla="*/ 2305462 w 3333711"/>
              <a:gd name="connsiteY5" fmla="*/ 523132 h 3095621"/>
              <a:gd name="connsiteX6" fmla="*/ 2508760 w 3333711"/>
              <a:gd name="connsiteY6" fmla="*/ 319834 h 3095621"/>
              <a:gd name="connsiteX7" fmla="*/ 2592995 w 3333711"/>
              <a:gd name="connsiteY7" fmla="*/ 285007 h 3095621"/>
              <a:gd name="connsiteX8" fmla="*/ 2677082 w 3333711"/>
              <a:gd name="connsiteY8" fmla="*/ 319834 h 3095621"/>
              <a:gd name="connsiteX9" fmla="*/ 3013878 w 3333711"/>
              <a:gd name="connsiteY9" fmla="*/ 656631 h 3095621"/>
              <a:gd name="connsiteX10" fmla="*/ 3013878 w 3333711"/>
              <a:gd name="connsiteY10" fmla="*/ 824956 h 3095621"/>
              <a:gd name="connsiteX11" fmla="*/ 2810580 w 3333711"/>
              <a:gd name="connsiteY11" fmla="*/ 1028254 h 3095621"/>
              <a:gd name="connsiteX12" fmla="*/ 2927261 w 3333711"/>
              <a:gd name="connsiteY12" fmla="*/ 1309688 h 3095621"/>
              <a:gd name="connsiteX13" fmla="*/ 3214650 w 3333711"/>
              <a:gd name="connsiteY13" fmla="*/ 1309688 h 3095621"/>
              <a:gd name="connsiteX14" fmla="*/ 3333712 w 3333711"/>
              <a:gd name="connsiteY14" fmla="*/ 1428750 h 3095621"/>
              <a:gd name="connsiteX15" fmla="*/ 3333712 w 3333711"/>
              <a:gd name="connsiteY15" fmla="*/ 1905000 h 3095621"/>
              <a:gd name="connsiteX16" fmla="*/ 3214650 w 3333711"/>
              <a:gd name="connsiteY16" fmla="*/ 2024063 h 3095621"/>
              <a:gd name="connsiteX17" fmla="*/ 2927261 w 3333711"/>
              <a:gd name="connsiteY17" fmla="*/ 2024063 h 3095621"/>
              <a:gd name="connsiteX18" fmla="*/ 2759534 w 3333711"/>
              <a:gd name="connsiteY18" fmla="*/ 2389285 h 3095621"/>
              <a:gd name="connsiteX19" fmla="*/ 2660264 w 3333711"/>
              <a:gd name="connsiteY19" fmla="*/ 2442564 h 3095621"/>
              <a:gd name="connsiteX20" fmla="*/ 2065714 w 3333711"/>
              <a:gd name="connsiteY20" fmla="*/ 2442564 h 3095621"/>
              <a:gd name="connsiteX21" fmla="*/ 2063778 w 3333711"/>
              <a:gd name="connsiteY21" fmla="*/ 2449411 h 3095621"/>
              <a:gd name="connsiteX22" fmla="*/ 2039371 w 3333711"/>
              <a:gd name="connsiteY22" fmla="*/ 2543171 h 3095621"/>
              <a:gd name="connsiteX23" fmla="*/ 2103368 w 3333711"/>
              <a:gd name="connsiteY23" fmla="*/ 2704056 h 3095621"/>
              <a:gd name="connsiteX24" fmla="*/ 1920457 w 3333711"/>
              <a:gd name="connsiteY24" fmla="*/ 2933548 h 3095621"/>
              <a:gd name="connsiteX25" fmla="*/ 1666856 w 3333711"/>
              <a:gd name="connsiteY25" fmla="*/ 3095621 h 3095621"/>
              <a:gd name="connsiteX26" fmla="*/ 1413255 w 3333711"/>
              <a:gd name="connsiteY26" fmla="*/ 2933548 h 3095621"/>
              <a:gd name="connsiteX27" fmla="*/ 1230344 w 3333711"/>
              <a:gd name="connsiteY27" fmla="*/ 2704056 h 3095621"/>
              <a:gd name="connsiteX28" fmla="*/ 1294341 w 3333711"/>
              <a:gd name="connsiteY28" fmla="*/ 2543171 h 3095621"/>
              <a:gd name="connsiteX29" fmla="*/ 1269934 w 3333711"/>
              <a:gd name="connsiteY29" fmla="*/ 2449411 h 3095621"/>
              <a:gd name="connsiteX30" fmla="*/ 1267999 w 3333711"/>
              <a:gd name="connsiteY30" fmla="*/ 2442564 h 3095621"/>
              <a:gd name="connsiteX31" fmla="*/ 673448 w 3333711"/>
              <a:gd name="connsiteY31" fmla="*/ 2442564 h 3095621"/>
              <a:gd name="connsiteX32" fmla="*/ 574178 w 3333711"/>
              <a:gd name="connsiteY32" fmla="*/ 2389285 h 3095621"/>
              <a:gd name="connsiteX33" fmla="*/ 406451 w 3333711"/>
              <a:gd name="connsiteY33" fmla="*/ 2024063 h 3095621"/>
              <a:gd name="connsiteX34" fmla="*/ 119063 w 3333711"/>
              <a:gd name="connsiteY34" fmla="*/ 2024063 h 3095621"/>
              <a:gd name="connsiteX35" fmla="*/ 0 w 3333711"/>
              <a:gd name="connsiteY35" fmla="*/ 1905000 h 3095621"/>
              <a:gd name="connsiteX36" fmla="*/ 0 w 3333711"/>
              <a:gd name="connsiteY36" fmla="*/ 1428750 h 3095621"/>
              <a:gd name="connsiteX37" fmla="*/ 119063 w 3333711"/>
              <a:gd name="connsiteY37" fmla="*/ 1309688 h 3095621"/>
              <a:gd name="connsiteX38" fmla="*/ 406451 w 3333711"/>
              <a:gd name="connsiteY38" fmla="*/ 1309688 h 3095621"/>
              <a:gd name="connsiteX39" fmla="*/ 523132 w 3333711"/>
              <a:gd name="connsiteY39" fmla="*/ 1028254 h 3095621"/>
              <a:gd name="connsiteX40" fmla="*/ 319834 w 3333711"/>
              <a:gd name="connsiteY40" fmla="*/ 824956 h 3095621"/>
              <a:gd name="connsiteX41" fmla="*/ 285007 w 3333711"/>
              <a:gd name="connsiteY41" fmla="*/ 740721 h 3095621"/>
              <a:gd name="connsiteX42" fmla="*/ 319834 w 3333711"/>
              <a:gd name="connsiteY42" fmla="*/ 656635 h 3095621"/>
              <a:gd name="connsiteX43" fmla="*/ 656631 w 3333711"/>
              <a:gd name="connsiteY43" fmla="*/ 319838 h 3095621"/>
              <a:gd name="connsiteX44" fmla="*/ 740717 w 3333711"/>
              <a:gd name="connsiteY44" fmla="*/ 285011 h 3095621"/>
              <a:gd name="connsiteX45" fmla="*/ 824953 w 3333711"/>
              <a:gd name="connsiteY45" fmla="*/ 319838 h 3095621"/>
              <a:gd name="connsiteX46" fmla="*/ 1028251 w 3333711"/>
              <a:gd name="connsiteY46" fmla="*/ 523136 h 3095621"/>
              <a:gd name="connsiteX47" fmla="*/ 1309684 w 3333711"/>
              <a:gd name="connsiteY47" fmla="*/ 406455 h 3095621"/>
              <a:gd name="connsiteX48" fmla="*/ 1050097 w 3333711"/>
              <a:gd name="connsiteY48" fmla="*/ 2204428 h 3095621"/>
              <a:gd name="connsiteX49" fmla="*/ 833403 w 3333711"/>
              <a:gd name="connsiteY49" fmla="*/ 1653159 h 3095621"/>
              <a:gd name="connsiteX50" fmla="*/ 1666841 w 3333711"/>
              <a:gd name="connsiteY50" fmla="*/ 833399 h 3095621"/>
              <a:gd name="connsiteX51" fmla="*/ 2500278 w 3333711"/>
              <a:gd name="connsiteY51" fmla="*/ 1653159 h 3095621"/>
              <a:gd name="connsiteX52" fmla="*/ 2283585 w 3333711"/>
              <a:gd name="connsiteY52" fmla="*/ 2204428 h 3095621"/>
              <a:gd name="connsiteX53" fmla="*/ 2594039 w 3333711"/>
              <a:gd name="connsiteY53" fmla="*/ 2204428 h 3095621"/>
              <a:gd name="connsiteX54" fmla="*/ 2716972 w 3333711"/>
              <a:gd name="connsiteY54" fmla="*/ 1881321 h 3095621"/>
              <a:gd name="connsiteX55" fmla="*/ 2833653 w 3333711"/>
              <a:gd name="connsiteY55" fmla="*/ 1785922 h 3095621"/>
              <a:gd name="connsiteX56" fmla="*/ 3095591 w 3333711"/>
              <a:gd name="connsiteY56" fmla="*/ 1785922 h 3095621"/>
              <a:gd name="connsiteX57" fmla="*/ 3095591 w 3333711"/>
              <a:gd name="connsiteY57" fmla="*/ 1547797 h 3095621"/>
              <a:gd name="connsiteX58" fmla="*/ 2833653 w 3333711"/>
              <a:gd name="connsiteY58" fmla="*/ 1547797 h 3095621"/>
              <a:gd name="connsiteX59" fmla="*/ 2716972 w 3333711"/>
              <a:gd name="connsiteY59" fmla="*/ 1452399 h 3095621"/>
              <a:gd name="connsiteX60" fmla="*/ 2560998 w 3333711"/>
              <a:gd name="connsiteY60" fmla="*/ 1076013 h 3095621"/>
              <a:gd name="connsiteX61" fmla="*/ 2576029 w 3333711"/>
              <a:gd name="connsiteY61" fmla="*/ 925994 h 3095621"/>
              <a:gd name="connsiteX62" fmla="*/ 2761321 w 3333711"/>
              <a:gd name="connsiteY62" fmla="*/ 740702 h 3095621"/>
              <a:gd name="connsiteX63" fmla="*/ 2592995 w 3333711"/>
              <a:gd name="connsiteY63" fmla="*/ 572376 h 3095621"/>
              <a:gd name="connsiteX64" fmla="*/ 2407703 w 3333711"/>
              <a:gd name="connsiteY64" fmla="*/ 757668 h 3095621"/>
              <a:gd name="connsiteX65" fmla="*/ 2257684 w 3333711"/>
              <a:gd name="connsiteY65" fmla="*/ 772699 h 3095621"/>
              <a:gd name="connsiteX66" fmla="*/ 1881298 w 3333711"/>
              <a:gd name="connsiteY66" fmla="*/ 616725 h 3095621"/>
              <a:gd name="connsiteX67" fmla="*/ 1785900 w 3333711"/>
              <a:gd name="connsiteY67" fmla="*/ 500043 h 3095621"/>
              <a:gd name="connsiteX68" fmla="*/ 1785900 w 3333711"/>
              <a:gd name="connsiteY68" fmla="*/ 238106 h 3095621"/>
              <a:gd name="connsiteX69" fmla="*/ 1547775 w 3333711"/>
              <a:gd name="connsiteY69" fmla="*/ 238106 h 3095621"/>
              <a:gd name="connsiteX70" fmla="*/ 1547775 w 3333711"/>
              <a:gd name="connsiteY70" fmla="*/ 500043 h 3095621"/>
              <a:gd name="connsiteX71" fmla="*/ 1452376 w 3333711"/>
              <a:gd name="connsiteY71" fmla="*/ 616725 h 3095621"/>
              <a:gd name="connsiteX72" fmla="*/ 1075990 w 3333711"/>
              <a:gd name="connsiteY72" fmla="*/ 772699 h 3095621"/>
              <a:gd name="connsiteX73" fmla="*/ 925971 w 3333711"/>
              <a:gd name="connsiteY73" fmla="*/ 757668 h 3095621"/>
              <a:gd name="connsiteX74" fmla="*/ 740679 w 3333711"/>
              <a:gd name="connsiteY74" fmla="*/ 572376 h 3095621"/>
              <a:gd name="connsiteX75" fmla="*/ 572353 w 3333711"/>
              <a:gd name="connsiteY75" fmla="*/ 740702 h 3095621"/>
              <a:gd name="connsiteX76" fmla="*/ 757645 w 3333711"/>
              <a:gd name="connsiteY76" fmla="*/ 925994 h 3095621"/>
              <a:gd name="connsiteX77" fmla="*/ 772679 w 3333711"/>
              <a:gd name="connsiteY77" fmla="*/ 1076013 h 3095621"/>
              <a:gd name="connsiteX78" fmla="*/ 616706 w 3333711"/>
              <a:gd name="connsiteY78" fmla="*/ 1452399 h 3095621"/>
              <a:gd name="connsiteX79" fmla="*/ 500024 w 3333711"/>
              <a:gd name="connsiteY79" fmla="*/ 1547797 h 3095621"/>
              <a:gd name="connsiteX80" fmla="*/ 238087 w 3333711"/>
              <a:gd name="connsiteY80" fmla="*/ 1547797 h 3095621"/>
              <a:gd name="connsiteX81" fmla="*/ 238087 w 3333711"/>
              <a:gd name="connsiteY81" fmla="*/ 1785922 h 3095621"/>
              <a:gd name="connsiteX82" fmla="*/ 500024 w 3333711"/>
              <a:gd name="connsiteY82" fmla="*/ 1785922 h 3095621"/>
              <a:gd name="connsiteX83" fmla="*/ 616706 w 3333711"/>
              <a:gd name="connsiteY83" fmla="*/ 1881321 h 3095621"/>
              <a:gd name="connsiteX84" fmla="*/ 739639 w 3333711"/>
              <a:gd name="connsiteY84" fmla="*/ 2204428 h 3095621"/>
              <a:gd name="connsiteX85" fmla="*/ 1071528 w 3333711"/>
              <a:gd name="connsiteY85" fmla="*/ 1653159 h 3095621"/>
              <a:gd name="connsiteX86" fmla="*/ 1666841 w 3333711"/>
              <a:gd name="connsiteY86" fmla="*/ 1071524 h 3095621"/>
              <a:gd name="connsiteX87" fmla="*/ 2262153 w 3333711"/>
              <a:gd name="connsiteY87" fmla="*/ 1653159 h 3095621"/>
              <a:gd name="connsiteX88" fmla="*/ 2034742 w 3333711"/>
              <a:gd name="connsiteY88" fmla="*/ 2110359 h 3095621"/>
              <a:gd name="connsiteX89" fmla="*/ 1833227 w 3333711"/>
              <a:gd name="connsiteY89" fmla="*/ 2389560 h 3095621"/>
              <a:gd name="connsiteX90" fmla="*/ 1812836 w 3333711"/>
              <a:gd name="connsiteY90" fmla="*/ 2468290 h 3095621"/>
              <a:gd name="connsiteX91" fmla="*/ 1520834 w 3333711"/>
              <a:gd name="connsiteY91" fmla="*/ 2468290 h 3095621"/>
              <a:gd name="connsiteX92" fmla="*/ 1500447 w 3333711"/>
              <a:gd name="connsiteY92" fmla="*/ 2389560 h 3095621"/>
              <a:gd name="connsiteX93" fmla="*/ 1298932 w 3333711"/>
              <a:gd name="connsiteY93" fmla="*/ 2110359 h 3095621"/>
              <a:gd name="connsiteX94" fmla="*/ 1071521 w 3333711"/>
              <a:gd name="connsiteY94" fmla="*/ 1653159 h 309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3333711" h="3095621">
                <a:moveTo>
                  <a:pt x="1309653" y="119063"/>
                </a:moveTo>
                <a:cubicBezTo>
                  <a:pt x="1309653" y="53279"/>
                  <a:pt x="1362932" y="0"/>
                  <a:pt x="1428716" y="0"/>
                </a:cubicBezTo>
                <a:lnTo>
                  <a:pt x="1904966" y="0"/>
                </a:lnTo>
                <a:cubicBezTo>
                  <a:pt x="1970749" y="0"/>
                  <a:pt x="2024028" y="53279"/>
                  <a:pt x="2024028" y="119063"/>
                </a:cubicBezTo>
                <a:lnTo>
                  <a:pt x="2024028" y="406451"/>
                </a:lnTo>
                <a:cubicBezTo>
                  <a:pt x="2123149" y="434580"/>
                  <a:pt x="2217355" y="473869"/>
                  <a:pt x="2305462" y="523132"/>
                </a:cubicBezTo>
                <a:lnTo>
                  <a:pt x="2508760" y="319834"/>
                </a:lnTo>
                <a:cubicBezTo>
                  <a:pt x="2531082" y="297512"/>
                  <a:pt x="2561296" y="285007"/>
                  <a:pt x="2592995" y="285007"/>
                </a:cubicBezTo>
                <a:cubicBezTo>
                  <a:pt x="2624545" y="285007"/>
                  <a:pt x="2654759" y="297512"/>
                  <a:pt x="2677082" y="319834"/>
                </a:cubicBezTo>
                <a:lnTo>
                  <a:pt x="3013878" y="656631"/>
                </a:lnTo>
                <a:cubicBezTo>
                  <a:pt x="3060314" y="703067"/>
                  <a:pt x="3060314" y="778520"/>
                  <a:pt x="3013878" y="824956"/>
                </a:cubicBezTo>
                <a:lnTo>
                  <a:pt x="2810580" y="1028254"/>
                </a:lnTo>
                <a:cubicBezTo>
                  <a:pt x="2859843" y="1116361"/>
                  <a:pt x="2899132" y="1210570"/>
                  <a:pt x="2927261" y="1309688"/>
                </a:cubicBezTo>
                <a:lnTo>
                  <a:pt x="3214650" y="1309688"/>
                </a:lnTo>
                <a:cubicBezTo>
                  <a:pt x="3280433" y="1309688"/>
                  <a:pt x="3333712" y="1362967"/>
                  <a:pt x="3333712" y="1428750"/>
                </a:cubicBezTo>
                <a:lnTo>
                  <a:pt x="3333712" y="1905000"/>
                </a:lnTo>
                <a:cubicBezTo>
                  <a:pt x="3333712" y="1970784"/>
                  <a:pt x="3280433" y="2024063"/>
                  <a:pt x="3214650" y="2024063"/>
                </a:cubicBezTo>
                <a:lnTo>
                  <a:pt x="2927261" y="2024063"/>
                </a:lnTo>
                <a:cubicBezTo>
                  <a:pt x="2890053" y="2155328"/>
                  <a:pt x="2832903" y="2278262"/>
                  <a:pt x="2759534" y="2389285"/>
                </a:cubicBezTo>
                <a:cubicBezTo>
                  <a:pt x="2737360" y="2422474"/>
                  <a:pt x="2700151" y="2442564"/>
                  <a:pt x="2660264" y="2442564"/>
                </a:cubicBezTo>
                <a:lnTo>
                  <a:pt x="2065714" y="2442564"/>
                </a:lnTo>
                <a:cubicBezTo>
                  <a:pt x="2064971" y="2444797"/>
                  <a:pt x="2064372" y="2447030"/>
                  <a:pt x="2063778" y="2449411"/>
                </a:cubicBezTo>
                <a:lnTo>
                  <a:pt x="2039371" y="2543171"/>
                </a:lnTo>
                <a:cubicBezTo>
                  <a:pt x="2078961" y="2584994"/>
                  <a:pt x="2103368" y="2641248"/>
                  <a:pt x="2103368" y="2704056"/>
                </a:cubicBezTo>
                <a:cubicBezTo>
                  <a:pt x="2103368" y="2817167"/>
                  <a:pt x="2024044" y="2909141"/>
                  <a:pt x="1920457" y="2933548"/>
                </a:cubicBezTo>
                <a:cubicBezTo>
                  <a:pt x="1876555" y="3029838"/>
                  <a:pt x="1778474" y="3095621"/>
                  <a:pt x="1666856" y="3095621"/>
                </a:cubicBezTo>
                <a:cubicBezTo>
                  <a:pt x="1555238" y="3095621"/>
                  <a:pt x="1457157" y="3029838"/>
                  <a:pt x="1413255" y="2933548"/>
                </a:cubicBezTo>
                <a:cubicBezTo>
                  <a:pt x="1309669" y="2909141"/>
                  <a:pt x="1230344" y="2817164"/>
                  <a:pt x="1230344" y="2704056"/>
                </a:cubicBezTo>
                <a:cubicBezTo>
                  <a:pt x="1230344" y="2641252"/>
                  <a:pt x="1254751" y="2584994"/>
                  <a:pt x="1294341" y="2543171"/>
                </a:cubicBezTo>
                <a:lnTo>
                  <a:pt x="1269934" y="2449411"/>
                </a:lnTo>
                <a:cubicBezTo>
                  <a:pt x="1269340" y="2447030"/>
                  <a:pt x="1268742" y="2444797"/>
                  <a:pt x="1267999" y="2442564"/>
                </a:cubicBezTo>
                <a:lnTo>
                  <a:pt x="673448" y="2442564"/>
                </a:lnTo>
                <a:cubicBezTo>
                  <a:pt x="633561" y="2442564"/>
                  <a:pt x="596356" y="2422474"/>
                  <a:pt x="574178" y="2389285"/>
                </a:cubicBezTo>
                <a:cubicBezTo>
                  <a:pt x="500805" y="2278258"/>
                  <a:pt x="443655" y="2155328"/>
                  <a:pt x="406451" y="2024063"/>
                </a:cubicBezTo>
                <a:lnTo>
                  <a:pt x="119063" y="2024063"/>
                </a:lnTo>
                <a:cubicBezTo>
                  <a:pt x="53279" y="2024063"/>
                  <a:pt x="0" y="1970784"/>
                  <a:pt x="0" y="1905000"/>
                </a:cubicBezTo>
                <a:lnTo>
                  <a:pt x="0" y="1428750"/>
                </a:lnTo>
                <a:cubicBezTo>
                  <a:pt x="0" y="1362967"/>
                  <a:pt x="53279" y="1309688"/>
                  <a:pt x="119063" y="1309688"/>
                </a:cubicBezTo>
                <a:lnTo>
                  <a:pt x="406451" y="1309688"/>
                </a:lnTo>
                <a:cubicBezTo>
                  <a:pt x="434580" y="1210567"/>
                  <a:pt x="473869" y="1116361"/>
                  <a:pt x="523132" y="1028254"/>
                </a:cubicBezTo>
                <a:lnTo>
                  <a:pt x="319834" y="824956"/>
                </a:lnTo>
                <a:cubicBezTo>
                  <a:pt x="297511" y="802634"/>
                  <a:pt x="285007" y="772420"/>
                  <a:pt x="285007" y="740721"/>
                </a:cubicBezTo>
                <a:cubicBezTo>
                  <a:pt x="285007" y="709171"/>
                  <a:pt x="297511" y="678957"/>
                  <a:pt x="319834" y="656635"/>
                </a:cubicBezTo>
                <a:lnTo>
                  <a:pt x="656631" y="319838"/>
                </a:lnTo>
                <a:cubicBezTo>
                  <a:pt x="678953" y="297515"/>
                  <a:pt x="709167" y="285011"/>
                  <a:pt x="740717" y="285011"/>
                </a:cubicBezTo>
                <a:cubicBezTo>
                  <a:pt x="772417" y="285011"/>
                  <a:pt x="802630" y="297515"/>
                  <a:pt x="824953" y="319838"/>
                </a:cubicBezTo>
                <a:lnTo>
                  <a:pt x="1028251" y="523136"/>
                </a:lnTo>
                <a:cubicBezTo>
                  <a:pt x="1116357" y="473873"/>
                  <a:pt x="1210567" y="434584"/>
                  <a:pt x="1309684" y="406455"/>
                </a:cubicBezTo>
                <a:close/>
                <a:moveTo>
                  <a:pt x="1050097" y="2204428"/>
                </a:moveTo>
                <a:cubicBezTo>
                  <a:pt x="915707" y="2059172"/>
                  <a:pt x="833403" y="1865845"/>
                  <a:pt x="833403" y="1653159"/>
                </a:cubicBezTo>
                <a:cubicBezTo>
                  <a:pt x="833403" y="1198207"/>
                  <a:pt x="1208749" y="833399"/>
                  <a:pt x="1666841" y="833399"/>
                </a:cubicBezTo>
                <a:cubicBezTo>
                  <a:pt x="2124932" y="833399"/>
                  <a:pt x="2500278" y="1198176"/>
                  <a:pt x="2500278" y="1653159"/>
                </a:cubicBezTo>
                <a:cubicBezTo>
                  <a:pt x="2500278" y="1865685"/>
                  <a:pt x="2417975" y="2059153"/>
                  <a:pt x="2283585" y="2204428"/>
                </a:cubicBezTo>
                <a:lnTo>
                  <a:pt x="2594039" y="2204428"/>
                </a:lnTo>
                <a:cubicBezTo>
                  <a:pt x="2651486" y="2105604"/>
                  <a:pt x="2693457" y="1996813"/>
                  <a:pt x="2716972" y="1881321"/>
                </a:cubicBezTo>
                <a:cubicBezTo>
                  <a:pt x="2728284" y="1825809"/>
                  <a:pt x="2777098" y="1785922"/>
                  <a:pt x="2833653" y="1785922"/>
                </a:cubicBezTo>
                <a:lnTo>
                  <a:pt x="3095591" y="1785922"/>
                </a:lnTo>
                <a:lnTo>
                  <a:pt x="3095591" y="1547797"/>
                </a:lnTo>
                <a:lnTo>
                  <a:pt x="2833653" y="1547797"/>
                </a:lnTo>
                <a:cubicBezTo>
                  <a:pt x="2777098" y="1547797"/>
                  <a:pt x="2728284" y="1507910"/>
                  <a:pt x="2716972" y="1452399"/>
                </a:cubicBezTo>
                <a:cubicBezTo>
                  <a:pt x="2689289" y="1315776"/>
                  <a:pt x="2635415" y="1188526"/>
                  <a:pt x="2560998" y="1076013"/>
                </a:cubicBezTo>
                <a:cubicBezTo>
                  <a:pt x="2529745" y="1028833"/>
                  <a:pt x="2535993" y="966178"/>
                  <a:pt x="2576029" y="925994"/>
                </a:cubicBezTo>
                <a:lnTo>
                  <a:pt x="2761321" y="740702"/>
                </a:lnTo>
                <a:lnTo>
                  <a:pt x="2592995" y="572376"/>
                </a:lnTo>
                <a:lnTo>
                  <a:pt x="2407703" y="757668"/>
                </a:lnTo>
                <a:cubicBezTo>
                  <a:pt x="2367519" y="797704"/>
                  <a:pt x="2304864" y="803952"/>
                  <a:pt x="2257684" y="772699"/>
                </a:cubicBezTo>
                <a:cubicBezTo>
                  <a:pt x="2145171" y="698285"/>
                  <a:pt x="2017921" y="644408"/>
                  <a:pt x="1881298" y="616725"/>
                </a:cubicBezTo>
                <a:cubicBezTo>
                  <a:pt x="1825786" y="605417"/>
                  <a:pt x="1785900" y="556748"/>
                  <a:pt x="1785900" y="500043"/>
                </a:cubicBezTo>
                <a:lnTo>
                  <a:pt x="1785900" y="238106"/>
                </a:lnTo>
                <a:lnTo>
                  <a:pt x="1547775" y="238106"/>
                </a:lnTo>
                <a:lnTo>
                  <a:pt x="1547775" y="500043"/>
                </a:lnTo>
                <a:cubicBezTo>
                  <a:pt x="1547775" y="556748"/>
                  <a:pt x="1507888" y="605413"/>
                  <a:pt x="1452376" y="616725"/>
                </a:cubicBezTo>
                <a:cubicBezTo>
                  <a:pt x="1315753" y="644408"/>
                  <a:pt x="1188503" y="698282"/>
                  <a:pt x="1075990" y="772699"/>
                </a:cubicBezTo>
                <a:cubicBezTo>
                  <a:pt x="1028811" y="803952"/>
                  <a:pt x="966155" y="797704"/>
                  <a:pt x="925971" y="757668"/>
                </a:cubicBezTo>
                <a:lnTo>
                  <a:pt x="740679" y="572376"/>
                </a:lnTo>
                <a:lnTo>
                  <a:pt x="572353" y="740702"/>
                </a:lnTo>
                <a:lnTo>
                  <a:pt x="757645" y="925994"/>
                </a:lnTo>
                <a:cubicBezTo>
                  <a:pt x="797681" y="966178"/>
                  <a:pt x="803929" y="1028833"/>
                  <a:pt x="772679" y="1076013"/>
                </a:cubicBezTo>
                <a:cubicBezTo>
                  <a:pt x="698266" y="1188526"/>
                  <a:pt x="644389" y="1315776"/>
                  <a:pt x="616706" y="1452399"/>
                </a:cubicBezTo>
                <a:cubicBezTo>
                  <a:pt x="605394" y="1507910"/>
                  <a:pt x="556729" y="1547797"/>
                  <a:pt x="500024" y="1547797"/>
                </a:cubicBezTo>
                <a:lnTo>
                  <a:pt x="238087" y="1547797"/>
                </a:lnTo>
                <a:lnTo>
                  <a:pt x="238087" y="1785922"/>
                </a:lnTo>
                <a:lnTo>
                  <a:pt x="500024" y="1785922"/>
                </a:lnTo>
                <a:cubicBezTo>
                  <a:pt x="556729" y="1785922"/>
                  <a:pt x="605394" y="1825809"/>
                  <a:pt x="616706" y="1881321"/>
                </a:cubicBezTo>
                <a:cubicBezTo>
                  <a:pt x="640221" y="1996810"/>
                  <a:pt x="682192" y="2105604"/>
                  <a:pt x="739639" y="2204428"/>
                </a:cubicBezTo>
                <a:close/>
                <a:moveTo>
                  <a:pt x="1071528" y="1653159"/>
                </a:moveTo>
                <a:cubicBezTo>
                  <a:pt x="1071528" y="1334072"/>
                  <a:pt x="1335847" y="1071524"/>
                  <a:pt x="1666841" y="1071524"/>
                </a:cubicBezTo>
                <a:cubicBezTo>
                  <a:pt x="1997835" y="1071524"/>
                  <a:pt x="2262153" y="1334056"/>
                  <a:pt x="2262153" y="1653159"/>
                </a:cubicBezTo>
                <a:cubicBezTo>
                  <a:pt x="2262153" y="1838005"/>
                  <a:pt x="2173899" y="2003351"/>
                  <a:pt x="2034742" y="2110359"/>
                </a:cubicBezTo>
                <a:cubicBezTo>
                  <a:pt x="1952290" y="2173761"/>
                  <a:pt x="1865525" y="2264843"/>
                  <a:pt x="1833227" y="2389560"/>
                </a:cubicBezTo>
                <a:lnTo>
                  <a:pt x="1812836" y="2468290"/>
                </a:lnTo>
                <a:lnTo>
                  <a:pt x="1520834" y="2468290"/>
                </a:lnTo>
                <a:lnTo>
                  <a:pt x="1500447" y="2389560"/>
                </a:lnTo>
                <a:cubicBezTo>
                  <a:pt x="1468149" y="2264843"/>
                  <a:pt x="1381384" y="2173758"/>
                  <a:pt x="1298932" y="2110359"/>
                </a:cubicBezTo>
                <a:cubicBezTo>
                  <a:pt x="1159779" y="2003351"/>
                  <a:pt x="1071521" y="1838005"/>
                  <a:pt x="1071521" y="1653159"/>
                </a:cubicBezTo>
                <a:close/>
              </a:path>
            </a:pathLst>
          </a:custGeom>
          <a:solidFill>
            <a:schemeClr val="accent1"/>
          </a:solidFill>
          <a:ln w="381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21" name="Graphic 19">
            <a:extLst>
              <a:ext uri="{FF2B5EF4-FFF2-40B4-BE49-F238E27FC236}">
                <a16:creationId xmlns:a16="http://schemas.microsoft.com/office/drawing/2014/main" id="{0BAA57BE-B1EE-31B3-664D-042EFDEBD41E}"/>
              </a:ext>
            </a:extLst>
          </p:cNvPr>
          <p:cNvGrpSpPr>
            <a:grpSpLocks noChangeAspect="1"/>
          </p:cNvGrpSpPr>
          <p:nvPr/>
        </p:nvGrpSpPr>
        <p:grpSpPr>
          <a:xfrm>
            <a:off x="686810" y="4518140"/>
            <a:ext cx="548640" cy="508914"/>
            <a:chOff x="5562592" y="3028050"/>
            <a:chExt cx="3619500" cy="3357414"/>
          </a:xfrm>
          <a:solidFill>
            <a:schemeClr val="tx2"/>
          </a:solidFill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B4CBC14-A4A8-B752-26F6-9AAA1E8B6E57}"/>
                </a:ext>
              </a:extLst>
            </p:cNvPr>
            <p:cNvSpPr/>
            <p:nvPr/>
          </p:nvSpPr>
          <p:spPr>
            <a:xfrm>
              <a:off x="6819683" y="3028050"/>
              <a:ext cx="1105278" cy="1582056"/>
            </a:xfrm>
            <a:custGeom>
              <a:avLst/>
              <a:gdLst>
                <a:gd name="connsiteX0" fmla="*/ 122099 w 1105278"/>
                <a:gd name="connsiteY0" fmla="*/ 774367 h 1582056"/>
                <a:gd name="connsiteX1" fmla="*/ 400259 w 1105278"/>
                <a:gd name="connsiteY1" fmla="*/ 774367 h 1582056"/>
                <a:gd name="connsiteX2" fmla="*/ 400259 w 1105278"/>
                <a:gd name="connsiteY2" fmla="*/ 1460167 h 1582056"/>
                <a:gd name="connsiteX3" fmla="*/ 552659 w 1105278"/>
                <a:gd name="connsiteY3" fmla="*/ 1582057 h 1582056"/>
                <a:gd name="connsiteX4" fmla="*/ 705059 w 1105278"/>
                <a:gd name="connsiteY4" fmla="*/ 1460167 h 1582056"/>
                <a:gd name="connsiteX5" fmla="*/ 705059 w 1105278"/>
                <a:gd name="connsiteY5" fmla="*/ 774367 h 1582056"/>
                <a:gd name="connsiteX6" fmla="*/ 983219 w 1105278"/>
                <a:gd name="connsiteY6" fmla="*/ 774367 h 1582056"/>
                <a:gd name="connsiteX7" fmla="*/ 1093649 w 1105278"/>
                <a:gd name="connsiteY7" fmla="*/ 705757 h 1582056"/>
                <a:gd name="connsiteX8" fmla="*/ 1078470 w 1105278"/>
                <a:gd name="connsiteY8" fmla="*/ 579996 h 1582056"/>
                <a:gd name="connsiteX9" fmla="*/ 647901 w 1105278"/>
                <a:gd name="connsiteY9" fmla="*/ 42863 h 1582056"/>
                <a:gd name="connsiteX10" fmla="*/ 461272 w 1105278"/>
                <a:gd name="connsiteY10" fmla="*/ 42863 h 1582056"/>
                <a:gd name="connsiteX11" fmla="*/ 26856 w 1105278"/>
                <a:gd name="connsiteY11" fmla="*/ 579996 h 1582056"/>
                <a:gd name="connsiteX12" fmla="*/ 11673 w 1105278"/>
                <a:gd name="connsiteY12" fmla="*/ 705757 h 1582056"/>
                <a:gd name="connsiteX13" fmla="*/ 122102 w 1105278"/>
                <a:gd name="connsiteY13" fmla="*/ 774367 h 158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5278" h="1582056">
                  <a:moveTo>
                    <a:pt x="122099" y="774367"/>
                  </a:moveTo>
                  <a:lnTo>
                    <a:pt x="400259" y="774367"/>
                  </a:lnTo>
                  <a:lnTo>
                    <a:pt x="400259" y="1460167"/>
                  </a:lnTo>
                  <a:cubicBezTo>
                    <a:pt x="453538" y="1498267"/>
                    <a:pt x="503099" y="1540238"/>
                    <a:pt x="552659" y="1582057"/>
                  </a:cubicBezTo>
                  <a:cubicBezTo>
                    <a:pt x="598349" y="1540086"/>
                    <a:pt x="651780" y="1498267"/>
                    <a:pt x="705059" y="1460167"/>
                  </a:cubicBezTo>
                  <a:lnTo>
                    <a:pt x="705059" y="774367"/>
                  </a:lnTo>
                  <a:lnTo>
                    <a:pt x="983219" y="774367"/>
                  </a:lnTo>
                  <a:cubicBezTo>
                    <a:pt x="1028909" y="774367"/>
                    <a:pt x="1070880" y="747728"/>
                    <a:pt x="1093649" y="705757"/>
                  </a:cubicBezTo>
                  <a:cubicBezTo>
                    <a:pt x="1112699" y="663786"/>
                    <a:pt x="1108828" y="614378"/>
                    <a:pt x="1078470" y="579996"/>
                  </a:cubicBezTo>
                  <a:lnTo>
                    <a:pt x="647901" y="42863"/>
                  </a:lnTo>
                  <a:cubicBezTo>
                    <a:pt x="602212" y="-14288"/>
                    <a:pt x="506962" y="-14288"/>
                    <a:pt x="461272" y="42863"/>
                  </a:cubicBezTo>
                  <a:lnTo>
                    <a:pt x="26856" y="579996"/>
                  </a:lnTo>
                  <a:cubicBezTo>
                    <a:pt x="-3654" y="618096"/>
                    <a:pt x="-7377" y="667657"/>
                    <a:pt x="11673" y="705757"/>
                  </a:cubicBezTo>
                  <a:cubicBezTo>
                    <a:pt x="34446" y="747728"/>
                    <a:pt x="76413" y="774367"/>
                    <a:pt x="122102" y="774367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57F7E87-5579-D0C6-2274-CB45427C306D}"/>
                </a:ext>
              </a:extLst>
            </p:cNvPr>
            <p:cNvSpPr/>
            <p:nvPr/>
          </p:nvSpPr>
          <p:spPr>
            <a:xfrm>
              <a:off x="5562592" y="4137566"/>
              <a:ext cx="1962180" cy="2247898"/>
            </a:xfrm>
            <a:custGeom>
              <a:avLst/>
              <a:gdLst>
                <a:gd name="connsiteX0" fmla="*/ 849676 w 1962180"/>
                <a:gd name="connsiteY0" fmla="*/ 400220 h 2247898"/>
                <a:gd name="connsiteX1" fmla="*/ 777347 w 1962180"/>
                <a:gd name="connsiteY1" fmla="*/ 400220 h 2247898"/>
                <a:gd name="connsiteX2" fmla="*/ 777347 w 1962180"/>
                <a:gd name="connsiteY2" fmla="*/ 122059 h 2247898"/>
                <a:gd name="connsiteX3" fmla="*/ 708736 w 1962180"/>
                <a:gd name="connsiteY3" fmla="*/ 11630 h 2247898"/>
                <a:gd name="connsiteX4" fmla="*/ 582976 w 1962180"/>
                <a:gd name="connsiteY4" fmla="*/ 26809 h 2247898"/>
                <a:gd name="connsiteX5" fmla="*/ 45690 w 1962180"/>
                <a:gd name="connsiteY5" fmla="*/ 453491 h 2247898"/>
                <a:gd name="connsiteX6" fmla="*/ 0 w 1962180"/>
                <a:gd name="connsiteY6" fmla="*/ 548741 h 2247898"/>
                <a:gd name="connsiteX7" fmla="*/ 45690 w 1962180"/>
                <a:gd name="connsiteY7" fmla="*/ 643991 h 2247898"/>
                <a:gd name="connsiteX8" fmla="*/ 582976 w 1962180"/>
                <a:gd name="connsiteY8" fmla="*/ 1074559 h 2247898"/>
                <a:gd name="connsiteX9" fmla="*/ 659176 w 1962180"/>
                <a:gd name="connsiteY9" fmla="*/ 1101203 h 2247898"/>
                <a:gd name="connsiteX10" fmla="*/ 712455 w 1962180"/>
                <a:gd name="connsiteY10" fmla="*/ 1089742 h 2247898"/>
                <a:gd name="connsiteX11" fmla="*/ 781065 w 1962180"/>
                <a:gd name="connsiteY11" fmla="*/ 979313 h 2247898"/>
                <a:gd name="connsiteX12" fmla="*/ 781065 w 1962180"/>
                <a:gd name="connsiteY12" fmla="*/ 701153 h 2247898"/>
                <a:gd name="connsiteX13" fmla="*/ 853394 w 1962180"/>
                <a:gd name="connsiteY13" fmla="*/ 701153 h 2247898"/>
                <a:gd name="connsiteX14" fmla="*/ 1657381 w 1962180"/>
                <a:gd name="connsiteY14" fmla="*/ 1508835 h 2247898"/>
                <a:gd name="connsiteX15" fmla="*/ 1657381 w 1962180"/>
                <a:gd name="connsiteY15" fmla="*/ 2095499 h 2247898"/>
                <a:gd name="connsiteX16" fmla="*/ 1809781 w 1962180"/>
                <a:gd name="connsiteY16" fmla="*/ 2247899 h 2247898"/>
                <a:gd name="connsiteX17" fmla="*/ 1962181 w 1962180"/>
                <a:gd name="connsiteY17" fmla="*/ 2095499 h 2247898"/>
                <a:gd name="connsiteX18" fmla="*/ 1962181 w 1962180"/>
                <a:gd name="connsiteY18" fmla="*/ 1508835 h 2247898"/>
                <a:gd name="connsiteX19" fmla="*/ 849699 w 1962180"/>
                <a:gd name="connsiteY19" fmla="*/ 400201 h 224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2180" h="2247898">
                  <a:moveTo>
                    <a:pt x="849676" y="400220"/>
                  </a:moveTo>
                  <a:lnTo>
                    <a:pt x="777347" y="400220"/>
                  </a:lnTo>
                  <a:lnTo>
                    <a:pt x="777347" y="122059"/>
                  </a:lnTo>
                  <a:cubicBezTo>
                    <a:pt x="777347" y="76370"/>
                    <a:pt x="750707" y="34399"/>
                    <a:pt x="708736" y="11630"/>
                  </a:cubicBezTo>
                  <a:cubicBezTo>
                    <a:pt x="666765" y="-7420"/>
                    <a:pt x="617357" y="-3549"/>
                    <a:pt x="582976" y="26809"/>
                  </a:cubicBezTo>
                  <a:lnTo>
                    <a:pt x="45690" y="453491"/>
                  </a:lnTo>
                  <a:cubicBezTo>
                    <a:pt x="19049" y="476412"/>
                    <a:pt x="0" y="510641"/>
                    <a:pt x="0" y="548741"/>
                  </a:cubicBezTo>
                  <a:cubicBezTo>
                    <a:pt x="0" y="586841"/>
                    <a:pt x="15181" y="621070"/>
                    <a:pt x="45690" y="643991"/>
                  </a:cubicBezTo>
                  <a:lnTo>
                    <a:pt x="582976" y="1074559"/>
                  </a:lnTo>
                  <a:cubicBezTo>
                    <a:pt x="605897" y="1093609"/>
                    <a:pt x="632536" y="1101203"/>
                    <a:pt x="659176" y="1101203"/>
                  </a:cubicBezTo>
                  <a:cubicBezTo>
                    <a:pt x="678226" y="1101203"/>
                    <a:pt x="693405" y="1097332"/>
                    <a:pt x="712455" y="1089742"/>
                  </a:cubicBezTo>
                  <a:cubicBezTo>
                    <a:pt x="754426" y="1070692"/>
                    <a:pt x="781065" y="1028721"/>
                    <a:pt x="781065" y="979313"/>
                  </a:cubicBezTo>
                  <a:lnTo>
                    <a:pt x="781065" y="701153"/>
                  </a:lnTo>
                  <a:lnTo>
                    <a:pt x="853394" y="701153"/>
                  </a:lnTo>
                  <a:cubicBezTo>
                    <a:pt x="1295431" y="701153"/>
                    <a:pt x="1657381" y="1063103"/>
                    <a:pt x="1657381" y="1508835"/>
                  </a:cubicBezTo>
                  <a:lnTo>
                    <a:pt x="1657381" y="2095499"/>
                  </a:lnTo>
                  <a:cubicBezTo>
                    <a:pt x="1657381" y="2179288"/>
                    <a:pt x="1725991" y="2247899"/>
                    <a:pt x="1809781" y="2247899"/>
                  </a:cubicBezTo>
                  <a:cubicBezTo>
                    <a:pt x="1893570" y="2247899"/>
                    <a:pt x="1962181" y="2179288"/>
                    <a:pt x="1962181" y="2095499"/>
                  </a:cubicBezTo>
                  <a:lnTo>
                    <a:pt x="1962181" y="1508835"/>
                  </a:lnTo>
                  <a:cubicBezTo>
                    <a:pt x="1962181" y="895501"/>
                    <a:pt x="1462994" y="400201"/>
                    <a:pt x="849699" y="400201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6EB15CE-FA42-1902-E30A-58A8084D71DA}"/>
                </a:ext>
              </a:extLst>
            </p:cNvPr>
            <p:cNvSpPr/>
            <p:nvPr/>
          </p:nvSpPr>
          <p:spPr>
            <a:xfrm>
              <a:off x="7570431" y="4137514"/>
              <a:ext cx="1611660" cy="1097520"/>
            </a:xfrm>
            <a:custGeom>
              <a:avLst/>
              <a:gdLst>
                <a:gd name="connsiteX0" fmla="*/ 1565986 w 1611660"/>
                <a:gd name="connsiteY0" fmla="*/ 453536 h 1097520"/>
                <a:gd name="connsiteX1" fmla="*/ 1028700 w 1611660"/>
                <a:gd name="connsiteY1" fmla="*/ 26854 h 1097520"/>
                <a:gd name="connsiteX2" fmla="*/ 902940 w 1611660"/>
                <a:gd name="connsiteY2" fmla="*/ 11675 h 1097520"/>
                <a:gd name="connsiteX3" fmla="*/ 834329 w 1611660"/>
                <a:gd name="connsiteY3" fmla="*/ 122104 h 1097520"/>
                <a:gd name="connsiteX4" fmla="*/ 834329 w 1611660"/>
                <a:gd name="connsiteY4" fmla="*/ 400264 h 1097520"/>
                <a:gd name="connsiteX5" fmla="*/ 762000 w 1611660"/>
                <a:gd name="connsiteY5" fmla="*/ 400264 h 1097520"/>
                <a:gd name="connsiteX6" fmla="*/ 0 w 1611660"/>
                <a:gd name="connsiteY6" fmla="*/ 701193 h 1097520"/>
                <a:gd name="connsiteX7" fmla="*/ 152400 w 1611660"/>
                <a:gd name="connsiteY7" fmla="*/ 979354 h 1097520"/>
                <a:gd name="connsiteX8" fmla="*/ 762000 w 1611660"/>
                <a:gd name="connsiteY8" fmla="*/ 697475 h 1097520"/>
                <a:gd name="connsiteX9" fmla="*/ 834329 w 1611660"/>
                <a:gd name="connsiteY9" fmla="*/ 697475 h 1097520"/>
                <a:gd name="connsiteX10" fmla="*/ 834329 w 1611660"/>
                <a:gd name="connsiteY10" fmla="*/ 975635 h 1097520"/>
                <a:gd name="connsiteX11" fmla="*/ 902940 w 1611660"/>
                <a:gd name="connsiteY11" fmla="*/ 1086064 h 1097520"/>
                <a:gd name="connsiteX12" fmla="*/ 956219 w 1611660"/>
                <a:gd name="connsiteY12" fmla="*/ 1097521 h 1097520"/>
                <a:gd name="connsiteX13" fmla="*/ 1032419 w 1611660"/>
                <a:gd name="connsiteY13" fmla="*/ 1070882 h 1097520"/>
                <a:gd name="connsiteX14" fmla="*/ 1565971 w 1611660"/>
                <a:gd name="connsiteY14" fmla="*/ 644047 h 1097520"/>
                <a:gd name="connsiteX15" fmla="*/ 1611661 w 1611660"/>
                <a:gd name="connsiteY15" fmla="*/ 548797 h 1097520"/>
                <a:gd name="connsiteX16" fmla="*/ 1565971 w 1611660"/>
                <a:gd name="connsiteY16" fmla="*/ 453547 h 109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1660" h="1097520">
                  <a:moveTo>
                    <a:pt x="1565986" y="453536"/>
                  </a:moveTo>
                  <a:lnTo>
                    <a:pt x="1028700" y="26854"/>
                  </a:lnTo>
                  <a:cubicBezTo>
                    <a:pt x="990600" y="-3657"/>
                    <a:pt x="941040" y="-7375"/>
                    <a:pt x="902940" y="11675"/>
                  </a:cubicBezTo>
                  <a:cubicBezTo>
                    <a:pt x="860969" y="30725"/>
                    <a:pt x="834329" y="72696"/>
                    <a:pt x="834329" y="122104"/>
                  </a:cubicBezTo>
                  <a:lnTo>
                    <a:pt x="834329" y="400264"/>
                  </a:lnTo>
                  <a:lnTo>
                    <a:pt x="762000" y="400264"/>
                  </a:lnTo>
                  <a:cubicBezTo>
                    <a:pt x="464790" y="400264"/>
                    <a:pt x="198082" y="514564"/>
                    <a:pt x="0" y="701193"/>
                  </a:cubicBezTo>
                  <a:cubicBezTo>
                    <a:pt x="61021" y="788854"/>
                    <a:pt x="110429" y="880233"/>
                    <a:pt x="152400" y="979354"/>
                  </a:cubicBezTo>
                  <a:cubicBezTo>
                    <a:pt x="297211" y="807904"/>
                    <a:pt x="518221" y="697475"/>
                    <a:pt x="762000" y="697475"/>
                  </a:cubicBezTo>
                  <a:lnTo>
                    <a:pt x="834329" y="697475"/>
                  </a:lnTo>
                  <a:lnTo>
                    <a:pt x="834329" y="975635"/>
                  </a:lnTo>
                  <a:cubicBezTo>
                    <a:pt x="834329" y="1021325"/>
                    <a:pt x="860969" y="1063296"/>
                    <a:pt x="902940" y="1086064"/>
                  </a:cubicBezTo>
                  <a:cubicBezTo>
                    <a:pt x="918119" y="1093654"/>
                    <a:pt x="937169" y="1097521"/>
                    <a:pt x="956219" y="1097521"/>
                  </a:cubicBezTo>
                  <a:cubicBezTo>
                    <a:pt x="982858" y="1097521"/>
                    <a:pt x="1009498" y="1089932"/>
                    <a:pt x="1032419" y="1070882"/>
                  </a:cubicBezTo>
                  <a:lnTo>
                    <a:pt x="1565971" y="644047"/>
                  </a:lnTo>
                  <a:cubicBezTo>
                    <a:pt x="1592611" y="621130"/>
                    <a:pt x="1611661" y="586897"/>
                    <a:pt x="1611661" y="548797"/>
                  </a:cubicBezTo>
                  <a:cubicBezTo>
                    <a:pt x="1611661" y="514568"/>
                    <a:pt x="1596482" y="476468"/>
                    <a:pt x="1565971" y="453547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6" name="Graphic 24">
            <a:extLst>
              <a:ext uri="{FF2B5EF4-FFF2-40B4-BE49-F238E27FC236}">
                <a16:creationId xmlns:a16="http://schemas.microsoft.com/office/drawing/2014/main" id="{0F85F8BF-E910-FBB7-6964-98F84A5DD410}"/>
              </a:ext>
            </a:extLst>
          </p:cNvPr>
          <p:cNvGrpSpPr>
            <a:grpSpLocks noChangeAspect="1"/>
          </p:cNvGrpSpPr>
          <p:nvPr/>
        </p:nvGrpSpPr>
        <p:grpSpPr>
          <a:xfrm>
            <a:off x="729458" y="5453531"/>
            <a:ext cx="548640" cy="548640"/>
            <a:chOff x="5562607" y="2895600"/>
            <a:chExt cx="3619484" cy="3619484"/>
          </a:xfrm>
          <a:solidFill>
            <a:schemeClr val="accent4"/>
          </a:solidFill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8756D01F-C96F-D9C2-DEBE-EE9BDBD00150}"/>
                </a:ext>
              </a:extLst>
            </p:cNvPr>
            <p:cNvSpPr/>
            <p:nvPr/>
          </p:nvSpPr>
          <p:spPr>
            <a:xfrm>
              <a:off x="6046431" y="3379447"/>
              <a:ext cx="861136" cy="861120"/>
            </a:xfrm>
            <a:custGeom>
              <a:avLst/>
              <a:gdLst>
                <a:gd name="connsiteX0" fmla="*/ 213436 w 861136"/>
                <a:gd name="connsiteY0" fmla="*/ 365821 h 861120"/>
                <a:gd name="connsiteX1" fmla="*/ 708736 w 861136"/>
                <a:gd name="connsiteY1" fmla="*/ 861121 h 861120"/>
                <a:gd name="connsiteX2" fmla="*/ 861136 w 861136"/>
                <a:gd name="connsiteY2" fmla="*/ 708721 h 861120"/>
                <a:gd name="connsiteX3" fmla="*/ 365836 w 861136"/>
                <a:gd name="connsiteY3" fmla="*/ 213421 h 861120"/>
                <a:gd name="connsiteX4" fmla="*/ 605897 w 861136"/>
                <a:gd name="connsiteY4" fmla="*/ 213421 h 861120"/>
                <a:gd name="connsiteX5" fmla="*/ 605897 w 861136"/>
                <a:gd name="connsiteY5" fmla="*/ 0 h 861120"/>
                <a:gd name="connsiteX6" fmla="*/ 106710 w 861136"/>
                <a:gd name="connsiteY6" fmla="*/ 0 h 861120"/>
                <a:gd name="connsiteX7" fmla="*/ 0 w 861136"/>
                <a:gd name="connsiteY7" fmla="*/ 106710 h 861120"/>
                <a:gd name="connsiteX8" fmla="*/ 0 w 861136"/>
                <a:gd name="connsiteY8" fmla="*/ 605897 h 861120"/>
                <a:gd name="connsiteX9" fmla="*/ 213421 w 861136"/>
                <a:gd name="connsiteY9" fmla="*/ 605897 h 86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1136" h="861120">
                  <a:moveTo>
                    <a:pt x="213436" y="365821"/>
                  </a:moveTo>
                  <a:lnTo>
                    <a:pt x="708736" y="861121"/>
                  </a:lnTo>
                  <a:lnTo>
                    <a:pt x="861136" y="708721"/>
                  </a:lnTo>
                  <a:lnTo>
                    <a:pt x="365836" y="213421"/>
                  </a:lnTo>
                  <a:lnTo>
                    <a:pt x="605897" y="213421"/>
                  </a:lnTo>
                  <a:lnTo>
                    <a:pt x="605897" y="0"/>
                  </a:lnTo>
                  <a:lnTo>
                    <a:pt x="106710" y="0"/>
                  </a:lnTo>
                  <a:cubicBezTo>
                    <a:pt x="45689" y="0"/>
                    <a:pt x="0" y="49560"/>
                    <a:pt x="0" y="106710"/>
                  </a:cubicBezTo>
                  <a:lnTo>
                    <a:pt x="0" y="605897"/>
                  </a:lnTo>
                  <a:lnTo>
                    <a:pt x="213421" y="605897"/>
                  </a:lnTo>
                  <a:close/>
                </a:path>
              </a:pathLst>
            </a:custGeom>
            <a:grpFill/>
            <a:ln w="38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6318CBBA-A6DD-4A7A-677F-B4D5835470A8}"/>
                </a:ext>
              </a:extLst>
            </p:cNvPr>
            <p:cNvSpPr/>
            <p:nvPr/>
          </p:nvSpPr>
          <p:spPr>
            <a:xfrm>
              <a:off x="6046454" y="5170147"/>
              <a:ext cx="861120" cy="861136"/>
            </a:xfrm>
            <a:custGeom>
              <a:avLst/>
              <a:gdLst>
                <a:gd name="connsiteX0" fmla="*/ 106695 w 861120"/>
                <a:gd name="connsiteY0" fmla="*/ 861121 h 861136"/>
                <a:gd name="connsiteX1" fmla="*/ 605881 w 861120"/>
                <a:gd name="connsiteY1" fmla="*/ 861121 h 861136"/>
                <a:gd name="connsiteX2" fmla="*/ 605881 w 861120"/>
                <a:gd name="connsiteY2" fmla="*/ 647700 h 861136"/>
                <a:gd name="connsiteX3" fmla="*/ 365821 w 861120"/>
                <a:gd name="connsiteY3" fmla="*/ 647700 h 861136"/>
                <a:gd name="connsiteX4" fmla="*/ 861121 w 861120"/>
                <a:gd name="connsiteY4" fmla="*/ 152400 h 861136"/>
                <a:gd name="connsiteX5" fmla="*/ 708721 w 861120"/>
                <a:gd name="connsiteY5" fmla="*/ 0 h 861136"/>
                <a:gd name="connsiteX6" fmla="*/ 213421 w 861120"/>
                <a:gd name="connsiteY6" fmla="*/ 495300 h 861136"/>
                <a:gd name="connsiteX7" fmla="*/ 213421 w 861120"/>
                <a:gd name="connsiteY7" fmla="*/ 255239 h 861136"/>
                <a:gd name="connsiteX8" fmla="*/ 0 w 861120"/>
                <a:gd name="connsiteY8" fmla="*/ 255239 h 861136"/>
                <a:gd name="connsiteX9" fmla="*/ 0 w 861120"/>
                <a:gd name="connsiteY9" fmla="*/ 754426 h 861136"/>
                <a:gd name="connsiteX10" fmla="*/ 106710 w 861120"/>
                <a:gd name="connsiteY10" fmla="*/ 861136 h 86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1120" h="861136">
                  <a:moveTo>
                    <a:pt x="106695" y="861121"/>
                  </a:moveTo>
                  <a:lnTo>
                    <a:pt x="605881" y="861121"/>
                  </a:lnTo>
                  <a:lnTo>
                    <a:pt x="605881" y="647700"/>
                  </a:lnTo>
                  <a:lnTo>
                    <a:pt x="365821" y="647700"/>
                  </a:lnTo>
                  <a:lnTo>
                    <a:pt x="861121" y="152400"/>
                  </a:lnTo>
                  <a:lnTo>
                    <a:pt x="708721" y="0"/>
                  </a:lnTo>
                  <a:lnTo>
                    <a:pt x="213421" y="495300"/>
                  </a:lnTo>
                  <a:lnTo>
                    <a:pt x="213421" y="255239"/>
                  </a:lnTo>
                  <a:lnTo>
                    <a:pt x="0" y="255239"/>
                  </a:lnTo>
                  <a:lnTo>
                    <a:pt x="0" y="754426"/>
                  </a:lnTo>
                  <a:cubicBezTo>
                    <a:pt x="0" y="815447"/>
                    <a:pt x="45690" y="861136"/>
                    <a:pt x="106710" y="861136"/>
                  </a:cubicBezTo>
                  <a:close/>
                </a:path>
              </a:pathLst>
            </a:custGeom>
            <a:grpFill/>
            <a:ln w="38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1BAA99E-606F-B42F-8CCD-DA2686399C61}"/>
                </a:ext>
              </a:extLst>
            </p:cNvPr>
            <p:cNvSpPr/>
            <p:nvPr/>
          </p:nvSpPr>
          <p:spPr>
            <a:xfrm>
              <a:off x="7837139" y="5170116"/>
              <a:ext cx="861120" cy="861136"/>
            </a:xfrm>
            <a:custGeom>
              <a:avLst/>
              <a:gdLst>
                <a:gd name="connsiteX0" fmla="*/ 255224 w 861120"/>
                <a:gd name="connsiteY0" fmla="*/ 647715 h 861136"/>
                <a:gd name="connsiteX1" fmla="*/ 255224 w 861120"/>
                <a:gd name="connsiteY1" fmla="*/ 861136 h 861136"/>
                <a:gd name="connsiteX2" fmla="*/ 754411 w 861120"/>
                <a:gd name="connsiteY2" fmla="*/ 861136 h 861136"/>
                <a:gd name="connsiteX3" fmla="*/ 861121 w 861120"/>
                <a:gd name="connsiteY3" fmla="*/ 754426 h 861136"/>
                <a:gd name="connsiteX4" fmla="*/ 861121 w 861120"/>
                <a:gd name="connsiteY4" fmla="*/ 255239 h 861136"/>
                <a:gd name="connsiteX5" fmla="*/ 647700 w 861120"/>
                <a:gd name="connsiteY5" fmla="*/ 255239 h 861136"/>
                <a:gd name="connsiteX6" fmla="*/ 647700 w 861120"/>
                <a:gd name="connsiteY6" fmla="*/ 495300 h 861136"/>
                <a:gd name="connsiteX7" fmla="*/ 152400 w 861120"/>
                <a:gd name="connsiteY7" fmla="*/ 0 h 861136"/>
                <a:gd name="connsiteX8" fmla="*/ 0 w 861120"/>
                <a:gd name="connsiteY8" fmla="*/ 152400 h 861136"/>
                <a:gd name="connsiteX9" fmla="*/ 495300 w 861120"/>
                <a:gd name="connsiteY9" fmla="*/ 647700 h 86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1120" h="861136">
                  <a:moveTo>
                    <a:pt x="255224" y="647715"/>
                  </a:moveTo>
                  <a:lnTo>
                    <a:pt x="255224" y="861136"/>
                  </a:lnTo>
                  <a:lnTo>
                    <a:pt x="754411" y="861136"/>
                  </a:lnTo>
                  <a:cubicBezTo>
                    <a:pt x="815432" y="861136"/>
                    <a:pt x="861121" y="811576"/>
                    <a:pt x="861121" y="754426"/>
                  </a:cubicBezTo>
                  <a:lnTo>
                    <a:pt x="861121" y="255239"/>
                  </a:lnTo>
                  <a:lnTo>
                    <a:pt x="647700" y="255239"/>
                  </a:lnTo>
                  <a:lnTo>
                    <a:pt x="647700" y="495300"/>
                  </a:lnTo>
                  <a:lnTo>
                    <a:pt x="152400" y="0"/>
                  </a:lnTo>
                  <a:lnTo>
                    <a:pt x="0" y="152400"/>
                  </a:lnTo>
                  <a:lnTo>
                    <a:pt x="495300" y="647700"/>
                  </a:lnTo>
                  <a:close/>
                </a:path>
              </a:pathLst>
            </a:custGeom>
            <a:grpFill/>
            <a:ln w="38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42925BC-F465-D0EF-2DBB-A0084B86CB77}"/>
                </a:ext>
              </a:extLst>
            </p:cNvPr>
            <p:cNvSpPr/>
            <p:nvPr/>
          </p:nvSpPr>
          <p:spPr>
            <a:xfrm>
              <a:off x="7837116" y="3379431"/>
              <a:ext cx="861136" cy="861136"/>
            </a:xfrm>
            <a:custGeom>
              <a:avLst/>
              <a:gdLst>
                <a:gd name="connsiteX0" fmla="*/ 152415 w 861136"/>
                <a:gd name="connsiteY0" fmla="*/ 861136 h 861136"/>
                <a:gd name="connsiteX1" fmla="*/ 647715 w 861136"/>
                <a:gd name="connsiteY1" fmla="*/ 365836 h 861136"/>
                <a:gd name="connsiteX2" fmla="*/ 647715 w 861136"/>
                <a:gd name="connsiteY2" fmla="*/ 605897 h 861136"/>
                <a:gd name="connsiteX3" fmla="*/ 861136 w 861136"/>
                <a:gd name="connsiteY3" fmla="*/ 605897 h 861136"/>
                <a:gd name="connsiteX4" fmla="*/ 861136 w 861136"/>
                <a:gd name="connsiteY4" fmla="*/ 106710 h 861136"/>
                <a:gd name="connsiteX5" fmla="*/ 754426 w 861136"/>
                <a:gd name="connsiteY5" fmla="*/ 0 h 861136"/>
                <a:gd name="connsiteX6" fmla="*/ 255239 w 861136"/>
                <a:gd name="connsiteY6" fmla="*/ 0 h 861136"/>
                <a:gd name="connsiteX7" fmla="*/ 255239 w 861136"/>
                <a:gd name="connsiteY7" fmla="*/ 213421 h 861136"/>
                <a:gd name="connsiteX8" fmla="*/ 495300 w 861136"/>
                <a:gd name="connsiteY8" fmla="*/ 213421 h 861136"/>
                <a:gd name="connsiteX9" fmla="*/ 0 w 861136"/>
                <a:gd name="connsiteY9" fmla="*/ 708721 h 86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1136" h="861136">
                  <a:moveTo>
                    <a:pt x="152415" y="861136"/>
                  </a:moveTo>
                  <a:lnTo>
                    <a:pt x="647715" y="365836"/>
                  </a:lnTo>
                  <a:lnTo>
                    <a:pt x="647715" y="605897"/>
                  </a:lnTo>
                  <a:lnTo>
                    <a:pt x="861136" y="605897"/>
                  </a:lnTo>
                  <a:lnTo>
                    <a:pt x="861136" y="106710"/>
                  </a:lnTo>
                  <a:cubicBezTo>
                    <a:pt x="861136" y="45689"/>
                    <a:pt x="811576" y="0"/>
                    <a:pt x="754426" y="0"/>
                  </a:cubicBezTo>
                  <a:lnTo>
                    <a:pt x="255239" y="0"/>
                  </a:lnTo>
                  <a:lnTo>
                    <a:pt x="255239" y="213421"/>
                  </a:lnTo>
                  <a:lnTo>
                    <a:pt x="495300" y="213421"/>
                  </a:lnTo>
                  <a:lnTo>
                    <a:pt x="0" y="708721"/>
                  </a:lnTo>
                  <a:close/>
                </a:path>
              </a:pathLst>
            </a:custGeom>
            <a:grpFill/>
            <a:ln w="38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F0795E7-BBD2-A965-9BDB-A3A3E9AA3226}"/>
                </a:ext>
              </a:extLst>
            </p:cNvPr>
            <p:cNvSpPr/>
            <p:nvPr/>
          </p:nvSpPr>
          <p:spPr>
            <a:xfrm>
              <a:off x="5562607" y="2895600"/>
              <a:ext cx="3619484" cy="3619484"/>
            </a:xfrm>
            <a:custGeom>
              <a:avLst/>
              <a:gdLst>
                <a:gd name="connsiteX0" fmla="*/ 3512774 w 3619484"/>
                <a:gd name="connsiteY0" fmla="*/ 0 h 3619484"/>
                <a:gd name="connsiteX1" fmla="*/ 106710 w 3619484"/>
                <a:gd name="connsiteY1" fmla="*/ 0 h 3619484"/>
                <a:gd name="connsiteX2" fmla="*/ 0 w 3619484"/>
                <a:gd name="connsiteY2" fmla="*/ 106710 h 3619484"/>
                <a:gd name="connsiteX3" fmla="*/ 0 w 3619484"/>
                <a:gd name="connsiteY3" fmla="*/ 3512774 h 3619484"/>
                <a:gd name="connsiteX4" fmla="*/ 106710 w 3619484"/>
                <a:gd name="connsiteY4" fmla="*/ 3619485 h 3619484"/>
                <a:gd name="connsiteX5" fmla="*/ 3512774 w 3619484"/>
                <a:gd name="connsiteY5" fmla="*/ 3619485 h 3619484"/>
                <a:gd name="connsiteX6" fmla="*/ 3619485 w 3619484"/>
                <a:gd name="connsiteY6" fmla="*/ 3512774 h 3619484"/>
                <a:gd name="connsiteX7" fmla="*/ 3619485 w 3619484"/>
                <a:gd name="connsiteY7" fmla="*/ 106710 h 3619484"/>
                <a:gd name="connsiteX8" fmla="*/ 3512774 w 3619484"/>
                <a:gd name="connsiteY8" fmla="*/ 0 h 3619484"/>
                <a:gd name="connsiteX9" fmla="*/ 3406064 w 3619484"/>
                <a:gd name="connsiteY9" fmla="*/ 3406064 h 3619484"/>
                <a:gd name="connsiteX10" fmla="*/ 213398 w 3619484"/>
                <a:gd name="connsiteY10" fmla="*/ 3406064 h 3619484"/>
                <a:gd name="connsiteX11" fmla="*/ 213398 w 3619484"/>
                <a:gd name="connsiteY11" fmla="*/ 213398 h 3619484"/>
                <a:gd name="connsiteX12" fmla="*/ 3402330 w 3619484"/>
                <a:gd name="connsiteY12" fmla="*/ 213398 h 3619484"/>
                <a:gd name="connsiteX13" fmla="*/ 3402330 w 3619484"/>
                <a:gd name="connsiteY13" fmla="*/ 3406064 h 3619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9484" h="3619484">
                  <a:moveTo>
                    <a:pt x="3512774" y="0"/>
                  </a:moveTo>
                  <a:lnTo>
                    <a:pt x="106710" y="0"/>
                  </a:lnTo>
                  <a:cubicBezTo>
                    <a:pt x="45690" y="0"/>
                    <a:pt x="0" y="49560"/>
                    <a:pt x="0" y="106710"/>
                  </a:cubicBezTo>
                  <a:lnTo>
                    <a:pt x="0" y="3512774"/>
                  </a:lnTo>
                  <a:cubicBezTo>
                    <a:pt x="0" y="3573795"/>
                    <a:pt x="49560" y="3619485"/>
                    <a:pt x="106710" y="3619485"/>
                  </a:cubicBezTo>
                  <a:lnTo>
                    <a:pt x="3512774" y="3619485"/>
                  </a:lnTo>
                  <a:cubicBezTo>
                    <a:pt x="3573795" y="3619485"/>
                    <a:pt x="3619485" y="3569924"/>
                    <a:pt x="3619485" y="3512774"/>
                  </a:cubicBezTo>
                  <a:lnTo>
                    <a:pt x="3619485" y="106710"/>
                  </a:lnTo>
                  <a:cubicBezTo>
                    <a:pt x="3619485" y="49560"/>
                    <a:pt x="3569924" y="0"/>
                    <a:pt x="3512774" y="0"/>
                  </a:cubicBezTo>
                  <a:close/>
                  <a:moveTo>
                    <a:pt x="3406064" y="3406064"/>
                  </a:moveTo>
                  <a:lnTo>
                    <a:pt x="213398" y="3406064"/>
                  </a:lnTo>
                  <a:lnTo>
                    <a:pt x="213398" y="213398"/>
                  </a:lnTo>
                  <a:lnTo>
                    <a:pt x="3402330" y="213398"/>
                  </a:lnTo>
                  <a:lnTo>
                    <a:pt x="3402330" y="3406064"/>
                  </a:lnTo>
                  <a:close/>
                </a:path>
              </a:pathLst>
            </a:custGeom>
            <a:grpFill/>
            <a:ln w="38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44780055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49F3CDCA-9EC0-7107-2E5C-27E43400EBA6}"/>
              </a:ext>
            </a:extLst>
          </p:cNvPr>
          <p:cNvSpPr txBox="1"/>
          <p:nvPr/>
        </p:nvSpPr>
        <p:spPr>
          <a:xfrm>
            <a:off x="6878878" y="6317890"/>
            <a:ext cx="486764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141414">
                    <a:lumMod val="75000"/>
                    <a:lumOff val="25000"/>
                  </a:srgbClr>
                </a:solidFill>
                <a:effectLst/>
                <a:uLnTx/>
                <a:uFillTx/>
                <a:latin typeface="Montserrat" panose="00000500000000000000" pitchFamily="2" charset="0"/>
              </a:rPr>
              <a:t>Source: NIH, *2023 as of </a:t>
            </a:r>
            <a:r>
              <a:rPr lang="en-US" sz="1050" dirty="0">
                <a:solidFill>
                  <a:srgbClr val="141414">
                    <a:lumMod val="75000"/>
                    <a:lumOff val="25000"/>
                  </a:srgbClr>
                </a:solidFill>
                <a:latin typeface="Montserrat" panose="00000500000000000000" pitchFamily="2" charset="0"/>
              </a:rPr>
              <a:t>2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141414">
                    <a:lumMod val="75000"/>
                    <a:lumOff val="25000"/>
                  </a:srgbClr>
                </a:solidFill>
                <a:effectLst/>
                <a:uLnTx/>
                <a:uFillTx/>
                <a:latin typeface="Montserrat" panose="00000500000000000000" pitchFamily="2" charset="0"/>
              </a:rPr>
              <a:t>Q23 </a:t>
            </a:r>
            <a:b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141414">
                    <a:lumMod val="75000"/>
                    <a:lumOff val="25000"/>
                  </a:srgbClr>
                </a:solidFill>
                <a:effectLst/>
                <a:uLnTx/>
                <a:uFillTx/>
                <a:latin typeface="Montserrat" panose="00000500000000000000" pitchFamily="2" charset="0"/>
              </a:rPr>
            </a:b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141414">
                    <a:lumMod val="75000"/>
                    <a:lumOff val="25000"/>
                  </a:srgbClr>
                </a:solidFill>
                <a:effectLst/>
                <a:uLnTx/>
                <a:uFillTx/>
                <a:latin typeface="Montserrat" panose="00000500000000000000" pitchFamily="2" charset="0"/>
              </a:rPr>
              <a:t>(Ac, At, Cu, Lu, Pb Re, Sn – excludes: Cu-64 and Pb-203)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0E57E3-13B0-D4BE-B8FE-1FDC08856B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Consistent </a:t>
            </a:r>
            <a:r>
              <a:rPr lang="en-US" b="0" dirty="0">
                <a:solidFill>
                  <a:schemeClr val="tx1"/>
                </a:solidFill>
              </a:rPr>
              <a:t>&amp;</a:t>
            </a:r>
            <a:r>
              <a:rPr lang="en-US" dirty="0"/>
              <a:t> growing demand for </a:t>
            </a:r>
            <a:r>
              <a:rPr lang="en-US" dirty="0">
                <a:solidFill>
                  <a:schemeClr val="accent2"/>
                </a:solidFill>
              </a:rPr>
              <a:t>radiopharmaceutical APIs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69B0FC6-896F-084A-1B69-0874A650C965}"/>
              </a:ext>
            </a:extLst>
          </p:cNvPr>
          <p:cNvSpPr txBox="1"/>
          <p:nvPr/>
        </p:nvSpPr>
        <p:spPr>
          <a:xfrm>
            <a:off x="1641103" y="1681787"/>
            <a:ext cx="8909795" cy="7315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sz="1600" dirty="0">
                <a:latin typeface="Montserrat" pitchFamily="2" charset="77"/>
              </a:rPr>
              <a:t>Radiotherapeutic Ongoing Clinical Trials</a:t>
            </a:r>
          </a:p>
          <a:p>
            <a:pPr algn="ctr"/>
            <a:r>
              <a:rPr lang="en-US" sz="1600" dirty="0">
                <a:latin typeface="Montserrat" pitchFamily="2" charset="77"/>
              </a:rPr>
              <a:t>2003-2023* </a:t>
            </a:r>
            <a:endParaRPr lang="en-US" sz="1600" b="1" dirty="0">
              <a:solidFill>
                <a:schemeClr val="accent4">
                  <a:lumMod val="75000"/>
                </a:schemeClr>
              </a:solidFill>
              <a:latin typeface="Montserrat" pitchFamily="2" charset="77"/>
            </a:endParaRP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81DCFE6A-DC94-2BFF-3A1C-2D103899BF5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9857438"/>
              </p:ext>
            </p:extLst>
          </p:nvPr>
        </p:nvGraphicFramePr>
        <p:xfrm>
          <a:off x="2618324" y="2290031"/>
          <a:ext cx="6955353" cy="3716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0961074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7E22D-9A3D-8CF3-15A2-022E8DF60C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>
                <a:solidFill>
                  <a:schemeClr val="tx1"/>
                </a:solidFill>
              </a:rPr>
              <a:t>Current production methods </a:t>
            </a:r>
            <a:r>
              <a:rPr lang="en-US" dirty="0">
                <a:solidFill>
                  <a:schemeClr val="accent2"/>
                </a:solidFill>
              </a:rPr>
              <a:t>unable to support </a:t>
            </a:r>
            <a:r>
              <a:rPr lang="en-US" dirty="0"/>
              <a:t>growing clinical demand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8D69DDF-DD6D-CA00-5A36-22A40F642941}"/>
              </a:ext>
            </a:extLst>
          </p:cNvPr>
          <p:cNvSpPr txBox="1"/>
          <p:nvPr/>
        </p:nvSpPr>
        <p:spPr>
          <a:xfrm>
            <a:off x="1793329" y="1703697"/>
            <a:ext cx="343766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b="1" i="0" dirty="0">
                <a:solidFill>
                  <a:schemeClr val="accent4">
                    <a:lumMod val="75000"/>
                  </a:schemeClr>
                </a:solidFill>
                <a:latin typeface="Montserrat" pitchFamily="2" charset="77"/>
              </a:rPr>
              <a:t>CYCLOTRONS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3"/>
                </a:solidFill>
                <a:latin typeface="Montserrat" pitchFamily="2" charset="77"/>
              </a:rPr>
              <a:t>Limited production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600" b="0" i="0" dirty="0">
                <a:solidFill>
                  <a:schemeClr val="accent3"/>
                </a:solidFill>
                <a:latin typeface="Montserrat" pitchFamily="2" charset="77"/>
              </a:rPr>
              <a:t>Frequent maintenance</a:t>
            </a:r>
            <a:endParaRPr lang="en-US" b="0" i="0" dirty="0">
              <a:solidFill>
                <a:schemeClr val="accent3"/>
              </a:solidFill>
              <a:latin typeface="Montserrat" pitchFamily="2" charset="77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C854C14-FCE7-3D80-0FCA-3870BE3D6EC5}"/>
              </a:ext>
            </a:extLst>
          </p:cNvPr>
          <p:cNvSpPr txBox="1"/>
          <p:nvPr/>
        </p:nvSpPr>
        <p:spPr>
          <a:xfrm>
            <a:off x="2405572" y="2815781"/>
            <a:ext cx="376662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b="1" i="0" dirty="0">
                <a:solidFill>
                  <a:schemeClr val="accent5">
                    <a:lumMod val="75000"/>
                  </a:schemeClr>
                </a:solidFill>
                <a:latin typeface="Montserrat" pitchFamily="2" charset="77"/>
              </a:rPr>
              <a:t>RESEARCH REACTORS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3"/>
                </a:solidFill>
                <a:latin typeface="Montserrat" pitchFamily="2" charset="77"/>
              </a:rPr>
              <a:t>High production; high waste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3"/>
                </a:solidFill>
                <a:latin typeface="Montserrat" pitchFamily="2" charset="77"/>
              </a:rPr>
              <a:t>Aging infrastructure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9F9CA2B-9587-6A63-1F9E-A48DC17B23D7}"/>
              </a:ext>
            </a:extLst>
          </p:cNvPr>
          <p:cNvGrpSpPr/>
          <p:nvPr/>
        </p:nvGrpSpPr>
        <p:grpSpPr>
          <a:xfrm>
            <a:off x="6162536" y="1389436"/>
            <a:ext cx="5708110" cy="5170900"/>
            <a:chOff x="6163851" y="1451113"/>
            <a:chExt cx="5708110" cy="4949686"/>
          </a:xfrm>
        </p:grpSpPr>
        <p:sp>
          <p:nvSpPr>
            <p:cNvPr id="8" name="Folded Corner 7">
              <a:extLst>
                <a:ext uri="{FF2B5EF4-FFF2-40B4-BE49-F238E27FC236}">
                  <a16:creationId xmlns:a16="http://schemas.microsoft.com/office/drawing/2014/main" id="{8049F79B-D42B-4299-27D5-D21BF53739A7}"/>
                </a:ext>
              </a:extLst>
            </p:cNvPr>
            <p:cNvSpPr/>
            <p:nvPr/>
          </p:nvSpPr>
          <p:spPr>
            <a:xfrm>
              <a:off x="6163851" y="1451113"/>
              <a:ext cx="5708110" cy="4949686"/>
            </a:xfrm>
            <a:prstGeom prst="foldedCorner">
              <a:avLst>
                <a:gd name="adj" fmla="val 10391"/>
              </a:avLst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08A03A6-8A33-B32D-9A30-5B2AF4C9450E}"/>
                </a:ext>
              </a:extLst>
            </p:cNvPr>
            <p:cNvSpPr txBox="1"/>
            <p:nvPr/>
          </p:nvSpPr>
          <p:spPr>
            <a:xfrm>
              <a:off x="6444593" y="2539957"/>
              <a:ext cx="5007090" cy="369331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lnSpc>
                  <a:spcPct val="110000"/>
                </a:lnSpc>
              </a:pPr>
              <a:r>
                <a:rPr lang="en-US" sz="2000" b="0" i="0" dirty="0">
                  <a:solidFill>
                    <a:srgbClr val="333333"/>
                  </a:solidFill>
                  <a:effectLst/>
                  <a:latin typeface="Roboto" panose="02000000000000000000" pitchFamily="2" charset="0"/>
                </a:rPr>
                <a:t>As of June 2021 the </a:t>
              </a:r>
              <a:r>
                <a:rPr lang="en-US" sz="2000" b="0" i="0" u="sng" dirty="0">
                  <a:solidFill>
                    <a:srgbClr val="00B0F0"/>
                  </a:solidFill>
                  <a:effectLst/>
                  <a:latin typeface="Roboto" panose="02000000000000000000" pitchFamily="2" charset="0"/>
                  <a:hlinkClick r:id="rId3" tooltip="IAEA Research Reactor Database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IAEA research reactor database</a:t>
              </a:r>
              <a:r>
                <a:rPr lang="en-US" sz="2000" b="0" i="0" dirty="0">
                  <a:solidFill>
                    <a:srgbClr val="00B0F0"/>
                  </a:solidFill>
                  <a:effectLst/>
                  <a:latin typeface="Roboto" panose="02000000000000000000" pitchFamily="2" charset="0"/>
                </a:rPr>
                <a:t> </a:t>
              </a:r>
              <a:r>
                <a:rPr lang="en-US" sz="2000" b="0" i="0" dirty="0">
                  <a:solidFill>
                    <a:srgbClr val="333333"/>
                  </a:solidFill>
                  <a:effectLst/>
                  <a:latin typeface="Roboto" panose="02000000000000000000" pitchFamily="2" charset="0"/>
                </a:rPr>
                <a:t>showed that there were 223 operational research reactors, 11 under construction, 16 planned, 27 temporarily or in extended shutdown, 58 permanently shutdown, and 511 decommissioned or undergoing decommissioning. </a:t>
              </a:r>
              <a:r>
                <a:rPr lang="en-US" sz="2000" b="0" i="0" dirty="0">
                  <a:solidFill>
                    <a:srgbClr val="333333"/>
                  </a:solidFill>
                  <a:effectLst/>
                  <a:highlight>
                    <a:srgbClr val="FFFF00"/>
                  </a:highlight>
                  <a:latin typeface="Roboto" panose="02000000000000000000" pitchFamily="2" charset="0"/>
                </a:rPr>
                <a:t>A majority of the operational and temporary shutdown research reactors are over 40 years old.</a:t>
              </a:r>
            </a:p>
            <a:p>
              <a:pPr algn="just"/>
              <a:endParaRPr lang="en-US" b="0" i="0" dirty="0">
                <a:solidFill>
                  <a:srgbClr val="333333"/>
                </a:solidFill>
                <a:effectLst/>
                <a:highlight>
                  <a:srgbClr val="FFFF00"/>
                </a:highlight>
                <a:latin typeface="Roboto" panose="02000000000000000000" pitchFamily="2" charset="0"/>
              </a:endParaRPr>
            </a:p>
            <a:p>
              <a:r>
                <a:rPr lang="en-US" sz="900" dirty="0">
                  <a:solidFill>
                    <a:schemeClr val="accent3"/>
                  </a:solidFill>
                </a:rPr>
                <a:t>SOURCE: https://world-nuclear.org/information-library/non-power-nuclear-applications/radioisotopes-research/research-reactors.aspx</a:t>
              </a:r>
              <a:endParaRPr lang="en-US" dirty="0">
                <a:solidFill>
                  <a:schemeClr val="accent3"/>
                </a:solidFill>
              </a:endParaRPr>
            </a:p>
          </p:txBody>
        </p:sp>
        <p:pic>
          <p:nvPicPr>
            <p:cNvPr id="3074" name="Picture 2" descr="WNA Logo">
              <a:extLst>
                <a:ext uri="{FF2B5EF4-FFF2-40B4-BE49-F238E27FC236}">
                  <a16:creationId xmlns:a16="http://schemas.microsoft.com/office/drawing/2014/main" id="{235FAB83-594C-17EB-0381-1126A85144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58475" y="1823793"/>
              <a:ext cx="1613001" cy="5486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AFB1BF5C-80A2-A737-217F-AB1E8041F0F2}"/>
              </a:ext>
            </a:extLst>
          </p:cNvPr>
          <p:cNvSpPr txBox="1"/>
          <p:nvPr/>
        </p:nvSpPr>
        <p:spPr>
          <a:xfrm>
            <a:off x="1705091" y="3974886"/>
            <a:ext cx="3299761" cy="86177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l"/>
            <a:r>
              <a:rPr lang="en-US" b="1" i="0" dirty="0">
                <a:solidFill>
                  <a:schemeClr val="accent6">
                    <a:lumMod val="75000"/>
                  </a:schemeClr>
                </a:solidFill>
                <a:latin typeface="Montserrat" pitchFamily="2" charset="77"/>
              </a:rPr>
              <a:t>ACCELERATORS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3"/>
                </a:solidFill>
                <a:latin typeface="Montserrat" pitchFamily="2" charset="77"/>
              </a:rPr>
              <a:t>Costly to build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accent3"/>
                </a:solidFill>
                <a:latin typeface="Montserrat" pitchFamily="2" charset="77"/>
              </a:rPr>
              <a:t>Moderate output</a:t>
            </a:r>
            <a:endParaRPr lang="en-US" dirty="0">
              <a:solidFill>
                <a:schemeClr val="accent3"/>
              </a:solidFill>
              <a:latin typeface="Montserrat" pitchFamily="2" charset="77"/>
            </a:endParaRPr>
          </a:p>
        </p:txBody>
      </p:sp>
      <p:pic>
        <p:nvPicPr>
          <p:cNvPr id="20" name="Picture 19" descr="Careers – Nuclear Engineering and Radiological Sciences">
            <a:extLst>
              <a:ext uri="{FF2B5EF4-FFF2-40B4-BE49-F238E27FC236}">
                <a16:creationId xmlns:a16="http://schemas.microsoft.com/office/drawing/2014/main" id="{8D561EC5-6877-3846-14D6-EF75B7D1157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079180" y="-1535732"/>
            <a:ext cx="1495626" cy="1303366"/>
          </a:xfrm>
          <a:custGeom>
            <a:avLst/>
            <a:gdLst>
              <a:gd name="connsiteX0" fmla="*/ 0 w 1775549"/>
              <a:gd name="connsiteY0" fmla="*/ 0 h 1547304"/>
              <a:gd name="connsiteX1" fmla="*/ 1775549 w 1775549"/>
              <a:gd name="connsiteY1" fmla="*/ 0 h 1547304"/>
              <a:gd name="connsiteX2" fmla="*/ 1775549 w 1775549"/>
              <a:gd name="connsiteY2" fmla="*/ 1547304 h 1547304"/>
              <a:gd name="connsiteX3" fmla="*/ 0 w 1775549"/>
              <a:gd name="connsiteY3" fmla="*/ 1547304 h 1547304"/>
              <a:gd name="connsiteX4" fmla="*/ 0 w 1775549"/>
              <a:gd name="connsiteY4" fmla="*/ 0 h 154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5549" h="1547304">
                <a:moveTo>
                  <a:pt x="0" y="0"/>
                </a:moveTo>
                <a:lnTo>
                  <a:pt x="1775549" y="0"/>
                </a:lnTo>
                <a:lnTo>
                  <a:pt x="1775549" y="1547304"/>
                </a:lnTo>
                <a:lnTo>
                  <a:pt x="0" y="1547304"/>
                </a:lnTo>
                <a:lnTo>
                  <a:pt x="0" y="0"/>
                </a:lnTo>
                <a:close/>
              </a:path>
            </a:pathLst>
          </a:cu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0" descr="A picture containing indoor, ceiling, airport, preparing&#10;&#10;Description automatically generated">
            <a:extLst>
              <a:ext uri="{FF2B5EF4-FFF2-40B4-BE49-F238E27FC236}">
                <a16:creationId xmlns:a16="http://schemas.microsoft.com/office/drawing/2014/main" id="{FF0D2472-EAE6-F802-0335-6157E05A902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88953" y="-1434558"/>
            <a:ext cx="1515858" cy="1311202"/>
          </a:xfrm>
          <a:custGeom>
            <a:avLst/>
            <a:gdLst>
              <a:gd name="connsiteX0" fmla="*/ 0 w 1799566"/>
              <a:gd name="connsiteY0" fmla="*/ 0 h 1556607"/>
              <a:gd name="connsiteX1" fmla="*/ 1799566 w 1799566"/>
              <a:gd name="connsiteY1" fmla="*/ 0 h 1556607"/>
              <a:gd name="connsiteX2" fmla="*/ 1799566 w 1799566"/>
              <a:gd name="connsiteY2" fmla="*/ 1556607 h 1556607"/>
              <a:gd name="connsiteX3" fmla="*/ 0 w 1799566"/>
              <a:gd name="connsiteY3" fmla="*/ 1556607 h 1556607"/>
              <a:gd name="connsiteX4" fmla="*/ 0 w 1799566"/>
              <a:gd name="connsiteY4" fmla="*/ 0 h 155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99566" h="1556607">
                <a:moveTo>
                  <a:pt x="0" y="0"/>
                </a:moveTo>
                <a:lnTo>
                  <a:pt x="1799566" y="0"/>
                </a:lnTo>
                <a:lnTo>
                  <a:pt x="1799566" y="1556607"/>
                </a:lnTo>
                <a:lnTo>
                  <a:pt x="0" y="1556607"/>
                </a:lnTo>
                <a:lnTo>
                  <a:pt x="0" y="0"/>
                </a:lnTo>
                <a:close/>
              </a:path>
            </a:pathLst>
          </a:custGeom>
          <a:effectLst/>
        </p:spPr>
      </p:pic>
      <p:sp>
        <p:nvSpPr>
          <p:cNvPr id="22" name="Oval 21">
            <a:extLst>
              <a:ext uri="{FF2B5EF4-FFF2-40B4-BE49-F238E27FC236}">
                <a16:creationId xmlns:a16="http://schemas.microsoft.com/office/drawing/2014/main" id="{F4AE2F4D-18A0-898F-37FB-18D330086520}"/>
              </a:ext>
            </a:extLst>
          </p:cNvPr>
          <p:cNvSpPr>
            <a:spLocks noChangeAspect="1"/>
          </p:cNvSpPr>
          <p:nvPr/>
        </p:nvSpPr>
        <p:spPr>
          <a:xfrm>
            <a:off x="566969" y="3933631"/>
            <a:ext cx="1005840" cy="1005840"/>
          </a:xfrm>
          <a:prstGeom prst="ellipse">
            <a:avLst/>
          </a:pr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2157E71A-C9E9-5E86-6D72-DD6A7C4AB8EF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30442" y="-1543566"/>
            <a:ext cx="1514678" cy="1311200"/>
          </a:xfrm>
          <a:custGeom>
            <a:avLst/>
            <a:gdLst>
              <a:gd name="connsiteX0" fmla="*/ 0 w 1798166"/>
              <a:gd name="connsiteY0" fmla="*/ 0 h 1556607"/>
              <a:gd name="connsiteX1" fmla="*/ 1798166 w 1798166"/>
              <a:gd name="connsiteY1" fmla="*/ 0 h 1556607"/>
              <a:gd name="connsiteX2" fmla="*/ 1798166 w 1798166"/>
              <a:gd name="connsiteY2" fmla="*/ 1556607 h 1556607"/>
              <a:gd name="connsiteX3" fmla="*/ 0 w 1798166"/>
              <a:gd name="connsiteY3" fmla="*/ 1556607 h 1556607"/>
              <a:gd name="connsiteX4" fmla="*/ 0 w 1798166"/>
              <a:gd name="connsiteY4" fmla="*/ 0 h 155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98166" h="1556607">
                <a:moveTo>
                  <a:pt x="0" y="0"/>
                </a:moveTo>
                <a:lnTo>
                  <a:pt x="1798166" y="0"/>
                </a:lnTo>
                <a:lnTo>
                  <a:pt x="1798166" y="1556607"/>
                </a:lnTo>
                <a:lnTo>
                  <a:pt x="0" y="1556607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/>
        </p:spPr>
      </p:pic>
      <p:sp>
        <p:nvSpPr>
          <p:cNvPr id="25" name="Oval 24">
            <a:extLst>
              <a:ext uri="{FF2B5EF4-FFF2-40B4-BE49-F238E27FC236}">
                <a16:creationId xmlns:a16="http://schemas.microsoft.com/office/drawing/2014/main" id="{854BA540-E91B-6F5D-309E-E43407C6B5C7}"/>
              </a:ext>
            </a:extLst>
          </p:cNvPr>
          <p:cNvSpPr>
            <a:spLocks noChangeAspect="1"/>
          </p:cNvSpPr>
          <p:nvPr/>
        </p:nvSpPr>
        <p:spPr>
          <a:xfrm>
            <a:off x="1001289" y="2633378"/>
            <a:ext cx="1280160" cy="1280160"/>
          </a:xfrm>
          <a:prstGeom prst="ellipse">
            <a:avLst/>
          </a:prstGeom>
          <a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E2C1C24E-CFE1-BF5B-70F2-3FFF910326CB}"/>
              </a:ext>
            </a:extLst>
          </p:cNvPr>
          <p:cNvSpPr>
            <a:spLocks noChangeAspect="1"/>
          </p:cNvSpPr>
          <p:nvPr/>
        </p:nvSpPr>
        <p:spPr>
          <a:xfrm>
            <a:off x="566969" y="1662442"/>
            <a:ext cx="1005840" cy="1005840"/>
          </a:xfrm>
          <a:prstGeom prst="ellipse">
            <a:avLst/>
          </a:pr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CEA8C7A-F382-185A-BBF7-40DDA8ECBAF5}"/>
              </a:ext>
            </a:extLst>
          </p:cNvPr>
          <p:cNvSpPr/>
          <p:nvPr/>
        </p:nvSpPr>
        <p:spPr>
          <a:xfrm>
            <a:off x="5715818" y="8796020"/>
            <a:ext cx="2743200" cy="5486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67445C0-C72F-852B-AF8A-B5391503F76C}"/>
              </a:ext>
            </a:extLst>
          </p:cNvPr>
          <p:cNvSpPr>
            <a:spLocks/>
          </p:cNvSpPr>
          <p:nvPr/>
        </p:nvSpPr>
        <p:spPr>
          <a:xfrm>
            <a:off x="5715818" y="9344660"/>
            <a:ext cx="2743200" cy="548640"/>
          </a:xfrm>
          <a:prstGeom prst="rect">
            <a:avLst/>
          </a:prstGeom>
          <a:solidFill>
            <a:srgbClr val="00549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A98E1CA-B29C-9E98-EE1B-A43722F06AAF}"/>
              </a:ext>
            </a:extLst>
          </p:cNvPr>
          <p:cNvSpPr/>
          <p:nvPr/>
        </p:nvSpPr>
        <p:spPr>
          <a:xfrm>
            <a:off x="5715818" y="9893300"/>
            <a:ext cx="2743200" cy="54864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082" name="Picture 3081" descr="A flag with red blue and white stripes&#10;&#10;Description automatically generated with low confidence">
            <a:extLst>
              <a:ext uri="{FF2B5EF4-FFF2-40B4-BE49-F238E27FC236}">
                <a16:creationId xmlns:a16="http://schemas.microsoft.com/office/drawing/2014/main" id="{EACA2DA9-A265-AF92-E45B-18F236D17EA7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07580" y="8242300"/>
            <a:ext cx="2743200" cy="1651000"/>
          </a:xfrm>
          <a:prstGeom prst="rect">
            <a:avLst/>
          </a:prstGeom>
        </p:spPr>
      </p:pic>
      <p:sp>
        <p:nvSpPr>
          <p:cNvPr id="3084" name="TextBox 3083">
            <a:extLst>
              <a:ext uri="{FF2B5EF4-FFF2-40B4-BE49-F238E27FC236}">
                <a16:creationId xmlns:a16="http://schemas.microsoft.com/office/drawing/2014/main" id="{995C80CC-1884-3B59-9E94-5BCCBF994214}"/>
              </a:ext>
            </a:extLst>
          </p:cNvPr>
          <p:cNvSpPr txBox="1"/>
          <p:nvPr/>
        </p:nvSpPr>
        <p:spPr>
          <a:xfrm>
            <a:off x="1722888" y="5036715"/>
            <a:ext cx="4123783" cy="1446550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60000"/>
                  <a:lumOff val="40000"/>
                </a:schemeClr>
              </a:gs>
              <a:gs pos="100000">
                <a:schemeClr val="accent2"/>
              </a:gs>
            </a:gsLst>
            <a:lin ang="16200000" scaled="1"/>
            <a:tileRect/>
          </a:gradFill>
          <a:ln>
            <a:noFill/>
          </a:ln>
        </p:spPr>
        <p:txBody>
          <a:bodyPr wrap="square" lIns="731520" tIns="91440" bIns="91440" rtlCol="0">
            <a:spAutoFit/>
          </a:bodyPr>
          <a:lstStyle/>
          <a:p>
            <a:pPr algn="l"/>
            <a:r>
              <a:rPr lang="en-US" b="1" i="0" dirty="0">
                <a:solidFill>
                  <a:schemeClr val="bg1"/>
                </a:solidFill>
                <a:latin typeface="Montserrat" pitchFamily="2" charset="77"/>
              </a:rPr>
              <a:t>INTERNATIONAL SUPPLY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1"/>
                </a:solidFill>
                <a:latin typeface="Montserrat" pitchFamily="2" charset="77"/>
              </a:rPr>
              <a:t>Geopolitically stressed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1"/>
                </a:solidFill>
                <a:latin typeface="Montserrat" pitchFamily="2" charset="77"/>
              </a:rPr>
              <a:t>Russian-dominated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1"/>
                </a:solidFill>
                <a:latin typeface="Montserrat" pitchFamily="2" charset="77"/>
              </a:rPr>
              <a:t>Undesirable starting material (uranium, radium)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5357FA9-9B95-5D91-29E9-947488205841}"/>
              </a:ext>
            </a:extLst>
          </p:cNvPr>
          <p:cNvSpPr>
            <a:spLocks noChangeAspect="1"/>
          </p:cNvSpPr>
          <p:nvPr/>
        </p:nvSpPr>
        <p:spPr>
          <a:xfrm>
            <a:off x="1070892" y="5007170"/>
            <a:ext cx="1280160" cy="1280160"/>
          </a:xfrm>
          <a:prstGeom prst="ellipse">
            <a:avLst/>
          </a:prstGeom>
          <a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791463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9C8E0E12-E8DF-C381-484D-63798BDA8EEB}"/>
              </a:ext>
            </a:extLst>
          </p:cNvPr>
          <p:cNvSpPr/>
          <p:nvPr/>
        </p:nvSpPr>
        <p:spPr>
          <a:xfrm>
            <a:off x="0" y="5365546"/>
            <a:ext cx="12192001" cy="1274742"/>
          </a:xfrm>
          <a:prstGeom prst="rect">
            <a:avLst/>
          </a:prstGeom>
          <a:gradFill flip="none" rotWithShape="1">
            <a:gsLst>
              <a:gs pos="0">
                <a:schemeClr val="accent6"/>
              </a:gs>
              <a:gs pos="100000">
                <a:schemeClr val="accent6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Graphic 34">
            <a:extLst>
              <a:ext uri="{FF2B5EF4-FFF2-40B4-BE49-F238E27FC236}">
                <a16:creationId xmlns:a16="http://schemas.microsoft.com/office/drawing/2014/main" id="{A9C173AC-4182-74E5-6747-3206CA33D0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V="1">
            <a:off x="-486694" y="-3210051"/>
            <a:ext cx="13165183" cy="7771115"/>
          </a:xfrm>
          <a:prstGeom prst="rect">
            <a:avLst/>
          </a:prstGeom>
        </p:spPr>
      </p:pic>
      <p:sp>
        <p:nvSpPr>
          <p:cNvPr id="1028" name="TextBox 1027">
            <a:extLst>
              <a:ext uri="{FF2B5EF4-FFF2-40B4-BE49-F238E27FC236}">
                <a16:creationId xmlns:a16="http://schemas.microsoft.com/office/drawing/2014/main" id="{97A83751-0DFF-7AE6-AA38-009A7BB325E3}"/>
              </a:ext>
            </a:extLst>
          </p:cNvPr>
          <p:cNvSpPr txBox="1"/>
          <p:nvPr/>
        </p:nvSpPr>
        <p:spPr>
          <a:xfrm>
            <a:off x="6268278" y="-2544417"/>
            <a:ext cx="0" cy="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vert="horz" wrap="none" lIns="0" tIns="0" rIns="0" bIns="0" rtlCol="0" anchor="b" anchorCtr="0">
            <a:normAutofit fontScale="25000" lnSpcReduction="20000"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040" name="Rounded Rectangle 1039">
            <a:extLst>
              <a:ext uri="{FF2B5EF4-FFF2-40B4-BE49-F238E27FC236}">
                <a16:creationId xmlns:a16="http://schemas.microsoft.com/office/drawing/2014/main" id="{B98BA4F3-D4B2-BD73-D54A-1E582CB2B480}"/>
              </a:ext>
            </a:extLst>
          </p:cNvPr>
          <p:cNvSpPr/>
          <p:nvPr/>
        </p:nvSpPr>
        <p:spPr>
          <a:xfrm>
            <a:off x="4221480" y="885511"/>
            <a:ext cx="3749040" cy="1922649"/>
          </a:xfrm>
          <a:prstGeom prst="roundRect">
            <a:avLst>
              <a:gd name="adj" fmla="val 4949"/>
            </a:avLst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200" b="1" dirty="0">
                <a:solidFill>
                  <a:schemeClr val="accent2"/>
                </a:solidFill>
                <a:effectLst/>
                <a:latin typeface="Montserrat" pitchFamily="2" charset="77"/>
              </a:rPr>
              <a:t>Present technologies only able to generate very low currents </a:t>
            </a:r>
            <a:r>
              <a:rPr lang="en-US" sz="2200" dirty="0">
                <a:solidFill>
                  <a:schemeClr val="accent2"/>
                </a:solidFill>
                <a:effectLst/>
                <a:latin typeface="Montserrat" pitchFamily="2" charset="77"/>
              </a:rPr>
              <a:t>(~50-125 uA)</a:t>
            </a:r>
            <a:r>
              <a:rPr lang="en-US" sz="2200" b="1" dirty="0">
                <a:solidFill>
                  <a:schemeClr val="accent2"/>
                </a:solidFill>
                <a:effectLst/>
                <a:latin typeface="Montserrat" pitchFamily="2" charset="77"/>
              </a:rPr>
              <a:t>:</a:t>
            </a:r>
          </a:p>
        </p:txBody>
      </p:sp>
      <p:sp>
        <p:nvSpPr>
          <p:cNvPr id="1045" name="Rounded Rectangle 1044">
            <a:extLst>
              <a:ext uri="{FF2B5EF4-FFF2-40B4-BE49-F238E27FC236}">
                <a16:creationId xmlns:a16="http://schemas.microsoft.com/office/drawing/2014/main" id="{96DF1002-D143-BBF8-6560-BD09235F3175}"/>
              </a:ext>
            </a:extLst>
          </p:cNvPr>
          <p:cNvSpPr/>
          <p:nvPr/>
        </p:nvSpPr>
        <p:spPr>
          <a:xfrm>
            <a:off x="4221480" y="4121930"/>
            <a:ext cx="3749040" cy="991221"/>
          </a:xfrm>
          <a:prstGeom prst="roundRect">
            <a:avLst>
              <a:gd name="adj" fmla="val 4949"/>
            </a:avLst>
          </a:prstGeom>
          <a:solidFill>
            <a:schemeClr val="accent2"/>
          </a:solidFill>
          <a:ln w="698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2"/>
            <a:r>
              <a:rPr lang="en-US" b="1" dirty="0">
                <a:solidFill>
                  <a:schemeClr val="bg1"/>
                </a:solidFill>
                <a:latin typeface="Montserrat" pitchFamily="2" charset="77"/>
              </a:rPr>
              <a:t>Insufficient for isotope production at scale</a:t>
            </a:r>
          </a:p>
        </p:txBody>
      </p:sp>
      <p:sp>
        <p:nvSpPr>
          <p:cNvPr id="1046" name="Rounded Rectangle 1045">
            <a:extLst>
              <a:ext uri="{FF2B5EF4-FFF2-40B4-BE49-F238E27FC236}">
                <a16:creationId xmlns:a16="http://schemas.microsoft.com/office/drawing/2014/main" id="{C5E4BD77-42CD-EAB5-F6BF-D371F4C20F83}"/>
              </a:ext>
            </a:extLst>
          </p:cNvPr>
          <p:cNvSpPr/>
          <p:nvPr/>
        </p:nvSpPr>
        <p:spPr>
          <a:xfrm>
            <a:off x="4221480" y="3008404"/>
            <a:ext cx="3749040" cy="991221"/>
          </a:xfrm>
          <a:prstGeom prst="roundRect">
            <a:avLst>
              <a:gd name="adj" fmla="val 4949"/>
            </a:avLst>
          </a:prstGeom>
          <a:solidFill>
            <a:schemeClr val="accent2"/>
          </a:solidFill>
          <a:ln w="698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2"/>
            <a:r>
              <a:rPr lang="en-US" b="1" dirty="0">
                <a:solidFill>
                  <a:schemeClr val="bg1"/>
                </a:solidFill>
                <a:latin typeface="Montserrat" pitchFamily="2" charset="77"/>
              </a:rPr>
              <a:t>Limits applicability to r</a:t>
            </a:r>
            <a:r>
              <a:rPr lang="en-US" b="1" dirty="0">
                <a:solidFill>
                  <a:schemeClr val="bg1"/>
                </a:solidFill>
                <a:effectLst/>
                <a:latin typeface="Montserrat" pitchFamily="2" charset="77"/>
              </a:rPr>
              <a:t>esearch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585DADC-61DC-ACD8-15A7-FADB639FC208}"/>
              </a:ext>
            </a:extLst>
          </p:cNvPr>
          <p:cNvGrpSpPr/>
          <p:nvPr/>
        </p:nvGrpSpPr>
        <p:grpSpPr>
          <a:xfrm>
            <a:off x="5684520" y="462012"/>
            <a:ext cx="822960" cy="822960"/>
            <a:chOff x="8690349" y="1081245"/>
            <a:chExt cx="822960" cy="822960"/>
          </a:xfrm>
        </p:grpSpPr>
        <p:sp>
          <p:nvSpPr>
            <p:cNvPr id="1038" name="Oval 1037">
              <a:extLst>
                <a:ext uri="{FF2B5EF4-FFF2-40B4-BE49-F238E27FC236}">
                  <a16:creationId xmlns:a16="http://schemas.microsoft.com/office/drawing/2014/main" id="{6490B52C-B349-37E5-17D8-713BAD260B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90349" y="1081245"/>
              <a:ext cx="822960" cy="8229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52" name="Graphic 1050">
              <a:extLst>
                <a:ext uri="{FF2B5EF4-FFF2-40B4-BE49-F238E27FC236}">
                  <a16:creationId xmlns:a16="http://schemas.microsoft.com/office/drawing/2014/main" id="{EA78409D-C69F-5313-0F28-875237003CE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81755" y="1172685"/>
              <a:ext cx="640148" cy="640080"/>
              <a:chOff x="5938685" y="3273178"/>
              <a:chExt cx="2867482" cy="2867177"/>
            </a:xfrm>
            <a:solidFill>
              <a:schemeClr val="accent2"/>
            </a:solidFill>
          </p:grpSpPr>
          <p:sp>
            <p:nvSpPr>
              <p:cNvPr id="1053" name="Freeform 1052">
                <a:extLst>
                  <a:ext uri="{FF2B5EF4-FFF2-40B4-BE49-F238E27FC236}">
                    <a16:creationId xmlns:a16="http://schemas.microsoft.com/office/drawing/2014/main" id="{5CE3DFC7-8872-35FF-26FE-25DAEDEBF6EF}"/>
                  </a:ext>
                </a:extLst>
              </p:cNvPr>
              <p:cNvSpPr/>
              <p:nvPr/>
            </p:nvSpPr>
            <p:spPr>
              <a:xfrm>
                <a:off x="5938685" y="3273178"/>
                <a:ext cx="2867482" cy="2867177"/>
              </a:xfrm>
              <a:custGeom>
                <a:avLst/>
                <a:gdLst>
                  <a:gd name="connsiteX0" fmla="*/ 1433665 w 2867482"/>
                  <a:gd name="connsiteY0" fmla="*/ 274884 h 2867177"/>
                  <a:gd name="connsiteX1" fmla="*/ 2592591 w 2867482"/>
                  <a:gd name="connsiteY1" fmla="*/ 1433352 h 2867177"/>
                  <a:gd name="connsiteX2" fmla="*/ 1433665 w 2867482"/>
                  <a:gd name="connsiteY2" fmla="*/ 2591974 h 2867177"/>
                  <a:gd name="connsiteX3" fmla="*/ 275044 w 2867482"/>
                  <a:gd name="connsiteY3" fmla="*/ 1433352 h 2867177"/>
                  <a:gd name="connsiteX4" fmla="*/ 1433665 w 2867482"/>
                  <a:gd name="connsiteY4" fmla="*/ 274884 h 2867177"/>
                  <a:gd name="connsiteX5" fmla="*/ 1433665 w 2867482"/>
                  <a:gd name="connsiteY5" fmla="*/ 0 h 2867177"/>
                  <a:gd name="connsiteX6" fmla="*/ 0 w 2867482"/>
                  <a:gd name="connsiteY6" fmla="*/ 1433360 h 2867177"/>
                  <a:gd name="connsiteX7" fmla="*/ 1433665 w 2867482"/>
                  <a:gd name="connsiteY7" fmla="*/ 2867178 h 2867177"/>
                  <a:gd name="connsiteX8" fmla="*/ 2867482 w 2867482"/>
                  <a:gd name="connsiteY8" fmla="*/ 1433360 h 2867177"/>
                  <a:gd name="connsiteX9" fmla="*/ 1433665 w 2867482"/>
                  <a:gd name="connsiteY9" fmla="*/ 0 h 286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67482" h="2867177">
                    <a:moveTo>
                      <a:pt x="1433665" y="274884"/>
                    </a:moveTo>
                    <a:cubicBezTo>
                      <a:pt x="2075269" y="274884"/>
                      <a:pt x="2592591" y="791901"/>
                      <a:pt x="2592591" y="1433352"/>
                    </a:cubicBezTo>
                    <a:cubicBezTo>
                      <a:pt x="2592591" y="2074957"/>
                      <a:pt x="2075269" y="2591974"/>
                      <a:pt x="1433665" y="2591974"/>
                    </a:cubicBezTo>
                    <a:cubicBezTo>
                      <a:pt x="792213" y="2591974"/>
                      <a:pt x="275044" y="2074957"/>
                      <a:pt x="275044" y="1433352"/>
                    </a:cubicBezTo>
                    <a:cubicBezTo>
                      <a:pt x="274895" y="791901"/>
                      <a:pt x="792213" y="274884"/>
                      <a:pt x="1433665" y="274884"/>
                    </a:cubicBezTo>
                    <a:close/>
                    <a:moveTo>
                      <a:pt x="1433665" y="0"/>
                    </a:moveTo>
                    <a:cubicBezTo>
                      <a:pt x="643395" y="0"/>
                      <a:pt x="0" y="643395"/>
                      <a:pt x="0" y="1433360"/>
                    </a:cubicBezTo>
                    <a:cubicBezTo>
                      <a:pt x="0" y="2223630"/>
                      <a:pt x="643395" y="2867178"/>
                      <a:pt x="1433665" y="2867178"/>
                    </a:cubicBezTo>
                    <a:cubicBezTo>
                      <a:pt x="2223935" y="2867178"/>
                      <a:pt x="2867482" y="2223630"/>
                      <a:pt x="2867482" y="1433360"/>
                    </a:cubicBezTo>
                    <a:cubicBezTo>
                      <a:pt x="2867482" y="643395"/>
                      <a:pt x="2223783" y="0"/>
                      <a:pt x="1433665" y="0"/>
                    </a:cubicBezTo>
                    <a:close/>
                  </a:path>
                </a:pathLst>
              </a:custGeom>
              <a:grpFill/>
              <a:ln w="25400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54" name="Freeform 1053">
                <a:extLst>
                  <a:ext uri="{FF2B5EF4-FFF2-40B4-BE49-F238E27FC236}">
                    <a16:creationId xmlns:a16="http://schemas.microsoft.com/office/drawing/2014/main" id="{3E91AF8C-21B1-0E08-E16F-85F341CD7717}"/>
                  </a:ext>
                </a:extLst>
              </p:cNvPr>
              <p:cNvSpPr/>
              <p:nvPr/>
            </p:nvSpPr>
            <p:spPr>
              <a:xfrm>
                <a:off x="6452696" y="3789710"/>
                <a:ext cx="1838544" cy="1835260"/>
              </a:xfrm>
              <a:custGeom>
                <a:avLst/>
                <a:gdLst>
                  <a:gd name="connsiteX0" fmla="*/ 1696818 w 1838544"/>
                  <a:gd name="connsiteY0" fmla="*/ 58 h 1835260"/>
                  <a:gd name="connsiteX1" fmla="*/ 1602311 w 1838544"/>
                  <a:gd name="connsiteY1" fmla="*/ 41732 h 1835260"/>
                  <a:gd name="connsiteX2" fmla="*/ 42725 w 1838544"/>
                  <a:gd name="connsiteY2" fmla="*/ 1597888 h 1835260"/>
                  <a:gd name="connsiteX3" fmla="*/ 40344 w 1838544"/>
                  <a:gd name="connsiteY3" fmla="*/ 1794789 h 1835260"/>
                  <a:gd name="connsiteX4" fmla="*/ 237245 w 1838544"/>
                  <a:gd name="connsiteY4" fmla="*/ 1792556 h 1835260"/>
                  <a:gd name="connsiteX5" fmla="*/ 1796525 w 1838544"/>
                  <a:gd name="connsiteY5" fmla="*/ 236400 h 1835260"/>
                  <a:gd name="connsiteX6" fmla="*/ 1696810 w 1838544"/>
                  <a:gd name="connsiteY6" fmla="*/ 62 h 183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8544" h="1835260">
                    <a:moveTo>
                      <a:pt x="1696818" y="58"/>
                    </a:moveTo>
                    <a:cubicBezTo>
                      <a:pt x="1661099" y="1098"/>
                      <a:pt x="1627167" y="15835"/>
                      <a:pt x="1602311" y="41732"/>
                    </a:cubicBezTo>
                    <a:lnTo>
                      <a:pt x="42725" y="1597888"/>
                    </a:lnTo>
                    <a:cubicBezTo>
                      <a:pt x="-13236" y="1651019"/>
                      <a:pt x="-14425" y="1740169"/>
                      <a:pt x="40344" y="1794789"/>
                    </a:cubicBezTo>
                    <a:cubicBezTo>
                      <a:pt x="94816" y="1849558"/>
                      <a:pt x="183962" y="1848666"/>
                      <a:pt x="237245" y="1792556"/>
                    </a:cubicBezTo>
                    <a:lnTo>
                      <a:pt x="1796525" y="236400"/>
                    </a:lnTo>
                    <a:cubicBezTo>
                      <a:pt x="1886418" y="148888"/>
                      <a:pt x="1822274" y="-3512"/>
                      <a:pt x="1696810" y="62"/>
                    </a:cubicBezTo>
                    <a:close/>
                  </a:path>
                </a:pathLst>
              </a:custGeom>
              <a:grpFill/>
              <a:ln w="25400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54C565D-F9AA-E1DD-3788-E9D28A6F78DF}"/>
              </a:ext>
            </a:extLst>
          </p:cNvPr>
          <p:cNvGrpSpPr>
            <a:grpSpLocks noChangeAspect="1"/>
          </p:cNvGrpSpPr>
          <p:nvPr/>
        </p:nvGrpSpPr>
        <p:grpSpPr>
          <a:xfrm>
            <a:off x="4417821" y="4343220"/>
            <a:ext cx="548640" cy="548640"/>
            <a:chOff x="5597400" y="2373164"/>
            <a:chExt cx="4114800" cy="4114800"/>
          </a:xfrm>
        </p:grpSpPr>
        <p:sp>
          <p:nvSpPr>
            <p:cNvPr id="8" name="Graphic 4">
              <a:extLst>
                <a:ext uri="{FF2B5EF4-FFF2-40B4-BE49-F238E27FC236}">
                  <a16:creationId xmlns:a16="http://schemas.microsoft.com/office/drawing/2014/main" id="{88818C94-FB44-599D-893C-16C91363B92D}"/>
                </a:ext>
              </a:extLst>
            </p:cNvPr>
            <p:cNvSpPr/>
            <p:nvPr/>
          </p:nvSpPr>
          <p:spPr>
            <a:xfrm>
              <a:off x="5597400" y="2373164"/>
              <a:ext cx="4114800" cy="4114800"/>
            </a:xfrm>
            <a:custGeom>
              <a:avLst/>
              <a:gdLst>
                <a:gd name="connsiteX0" fmla="*/ 4114800 w 4114800"/>
                <a:gd name="connsiteY0" fmla="*/ 2468880 h 4114800"/>
                <a:gd name="connsiteX1" fmla="*/ 4114800 w 4114800"/>
                <a:gd name="connsiteY1" fmla="*/ 1645920 h 4114800"/>
                <a:gd name="connsiteX2" fmla="*/ 3778752 w 4114800"/>
                <a:gd name="connsiteY2" fmla="*/ 1645920 h 4114800"/>
                <a:gd name="connsiteX3" fmla="*/ 3566160 w 4114800"/>
                <a:gd name="connsiteY3" fmla="*/ 1131570 h 4114800"/>
                <a:gd name="connsiteX4" fmla="*/ 3806190 w 4114800"/>
                <a:gd name="connsiteY4" fmla="*/ 891540 h 4114800"/>
                <a:gd name="connsiteX5" fmla="*/ 3223260 w 4114800"/>
                <a:gd name="connsiteY5" fmla="*/ 308610 h 4114800"/>
                <a:gd name="connsiteX6" fmla="*/ 2983230 w 4114800"/>
                <a:gd name="connsiteY6" fmla="*/ 548640 h 4114800"/>
                <a:gd name="connsiteX7" fmla="*/ 2468880 w 4114800"/>
                <a:gd name="connsiteY7" fmla="*/ 336048 h 4114800"/>
                <a:gd name="connsiteX8" fmla="*/ 2468880 w 4114800"/>
                <a:gd name="connsiteY8" fmla="*/ 0 h 4114800"/>
                <a:gd name="connsiteX9" fmla="*/ 1645920 w 4114800"/>
                <a:gd name="connsiteY9" fmla="*/ 0 h 4114800"/>
                <a:gd name="connsiteX10" fmla="*/ 1645920 w 4114800"/>
                <a:gd name="connsiteY10" fmla="*/ 336048 h 4114800"/>
                <a:gd name="connsiteX11" fmla="*/ 1131570 w 4114800"/>
                <a:gd name="connsiteY11" fmla="*/ 548640 h 4114800"/>
                <a:gd name="connsiteX12" fmla="*/ 891540 w 4114800"/>
                <a:gd name="connsiteY12" fmla="*/ 308610 h 4114800"/>
                <a:gd name="connsiteX13" fmla="*/ 308610 w 4114800"/>
                <a:gd name="connsiteY13" fmla="*/ 891540 h 4114800"/>
                <a:gd name="connsiteX14" fmla="*/ 548640 w 4114800"/>
                <a:gd name="connsiteY14" fmla="*/ 1131570 h 4114800"/>
                <a:gd name="connsiteX15" fmla="*/ 336048 w 4114800"/>
                <a:gd name="connsiteY15" fmla="*/ 1645920 h 4114800"/>
                <a:gd name="connsiteX16" fmla="*/ 0 w 4114800"/>
                <a:gd name="connsiteY16" fmla="*/ 1645920 h 4114800"/>
                <a:gd name="connsiteX17" fmla="*/ 0 w 4114800"/>
                <a:gd name="connsiteY17" fmla="*/ 2468880 h 4114800"/>
                <a:gd name="connsiteX18" fmla="*/ 336048 w 4114800"/>
                <a:gd name="connsiteY18" fmla="*/ 2468880 h 4114800"/>
                <a:gd name="connsiteX19" fmla="*/ 548640 w 4114800"/>
                <a:gd name="connsiteY19" fmla="*/ 2983230 h 4114800"/>
                <a:gd name="connsiteX20" fmla="*/ 308610 w 4114800"/>
                <a:gd name="connsiteY20" fmla="*/ 3223260 h 4114800"/>
                <a:gd name="connsiteX21" fmla="*/ 891540 w 4114800"/>
                <a:gd name="connsiteY21" fmla="*/ 3806190 h 4114800"/>
                <a:gd name="connsiteX22" fmla="*/ 1131570 w 4114800"/>
                <a:gd name="connsiteY22" fmla="*/ 3566160 h 4114800"/>
                <a:gd name="connsiteX23" fmla="*/ 1645920 w 4114800"/>
                <a:gd name="connsiteY23" fmla="*/ 3778752 h 4114800"/>
                <a:gd name="connsiteX24" fmla="*/ 1645920 w 4114800"/>
                <a:gd name="connsiteY24" fmla="*/ 4114800 h 4114800"/>
                <a:gd name="connsiteX25" fmla="*/ 2468880 w 4114800"/>
                <a:gd name="connsiteY25" fmla="*/ 4114800 h 4114800"/>
                <a:gd name="connsiteX26" fmla="*/ 2468880 w 4114800"/>
                <a:gd name="connsiteY26" fmla="*/ 3778752 h 4114800"/>
                <a:gd name="connsiteX27" fmla="*/ 2983230 w 4114800"/>
                <a:gd name="connsiteY27" fmla="*/ 3566160 h 4114800"/>
                <a:gd name="connsiteX28" fmla="*/ 3223260 w 4114800"/>
                <a:gd name="connsiteY28" fmla="*/ 3806190 h 4114800"/>
                <a:gd name="connsiteX29" fmla="*/ 3806190 w 4114800"/>
                <a:gd name="connsiteY29" fmla="*/ 3223260 h 4114800"/>
                <a:gd name="connsiteX30" fmla="*/ 3566160 w 4114800"/>
                <a:gd name="connsiteY30" fmla="*/ 2983230 h 4114800"/>
                <a:gd name="connsiteX31" fmla="*/ 3778752 w 4114800"/>
                <a:gd name="connsiteY31" fmla="*/ 2468880 h 4114800"/>
                <a:gd name="connsiteX32" fmla="*/ 2057400 w 4114800"/>
                <a:gd name="connsiteY32" fmla="*/ 3003815 h 4114800"/>
                <a:gd name="connsiteX33" fmla="*/ 1110996 w 4114800"/>
                <a:gd name="connsiteY33" fmla="*/ 2057412 h 4114800"/>
                <a:gd name="connsiteX34" fmla="*/ 2057400 w 4114800"/>
                <a:gd name="connsiteY34" fmla="*/ 1111008 h 4114800"/>
                <a:gd name="connsiteX35" fmla="*/ 3003804 w 4114800"/>
                <a:gd name="connsiteY35" fmla="*/ 2057412 h 4114800"/>
                <a:gd name="connsiteX36" fmla="*/ 2057400 w 4114800"/>
                <a:gd name="connsiteY36" fmla="*/ 3003815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14800" h="4114800">
                  <a:moveTo>
                    <a:pt x="4114800" y="2468880"/>
                  </a:moveTo>
                  <a:lnTo>
                    <a:pt x="4114800" y="1645920"/>
                  </a:lnTo>
                  <a:lnTo>
                    <a:pt x="3778752" y="1645920"/>
                  </a:lnTo>
                  <a:cubicBezTo>
                    <a:pt x="3737610" y="1460765"/>
                    <a:pt x="3662178" y="1289315"/>
                    <a:pt x="3566160" y="1131570"/>
                  </a:cubicBezTo>
                  <a:lnTo>
                    <a:pt x="3806190" y="891540"/>
                  </a:lnTo>
                  <a:lnTo>
                    <a:pt x="3223260" y="308610"/>
                  </a:lnTo>
                  <a:lnTo>
                    <a:pt x="2983230" y="548640"/>
                  </a:lnTo>
                  <a:cubicBezTo>
                    <a:pt x="2825485" y="452622"/>
                    <a:pt x="2647182" y="377190"/>
                    <a:pt x="2468880" y="336048"/>
                  </a:cubicBezTo>
                  <a:lnTo>
                    <a:pt x="2468880" y="0"/>
                  </a:lnTo>
                  <a:lnTo>
                    <a:pt x="1645920" y="0"/>
                  </a:lnTo>
                  <a:lnTo>
                    <a:pt x="1645920" y="336048"/>
                  </a:lnTo>
                  <a:cubicBezTo>
                    <a:pt x="1460765" y="377190"/>
                    <a:pt x="1289315" y="452622"/>
                    <a:pt x="1131570" y="548640"/>
                  </a:cubicBezTo>
                  <a:lnTo>
                    <a:pt x="891540" y="308610"/>
                  </a:lnTo>
                  <a:lnTo>
                    <a:pt x="308610" y="891540"/>
                  </a:lnTo>
                  <a:lnTo>
                    <a:pt x="548640" y="1131570"/>
                  </a:lnTo>
                  <a:cubicBezTo>
                    <a:pt x="452622" y="1289315"/>
                    <a:pt x="377190" y="1467618"/>
                    <a:pt x="336048" y="1645920"/>
                  </a:cubicBezTo>
                  <a:lnTo>
                    <a:pt x="0" y="1645920"/>
                  </a:lnTo>
                  <a:lnTo>
                    <a:pt x="0" y="2468880"/>
                  </a:lnTo>
                  <a:lnTo>
                    <a:pt x="336048" y="2468880"/>
                  </a:lnTo>
                  <a:cubicBezTo>
                    <a:pt x="377190" y="2654035"/>
                    <a:pt x="452622" y="2825485"/>
                    <a:pt x="548640" y="2983230"/>
                  </a:cubicBezTo>
                  <a:lnTo>
                    <a:pt x="308610" y="3223260"/>
                  </a:lnTo>
                  <a:lnTo>
                    <a:pt x="891540" y="3806190"/>
                  </a:lnTo>
                  <a:lnTo>
                    <a:pt x="1131570" y="3566160"/>
                  </a:lnTo>
                  <a:cubicBezTo>
                    <a:pt x="1289315" y="3662178"/>
                    <a:pt x="1467618" y="3737610"/>
                    <a:pt x="1645920" y="3778752"/>
                  </a:cubicBezTo>
                  <a:lnTo>
                    <a:pt x="1645920" y="4114800"/>
                  </a:lnTo>
                  <a:lnTo>
                    <a:pt x="2468880" y="4114800"/>
                  </a:lnTo>
                  <a:lnTo>
                    <a:pt x="2468880" y="3778752"/>
                  </a:lnTo>
                  <a:cubicBezTo>
                    <a:pt x="2654035" y="3737610"/>
                    <a:pt x="2825485" y="3662178"/>
                    <a:pt x="2983230" y="3566160"/>
                  </a:cubicBezTo>
                  <a:lnTo>
                    <a:pt x="3223260" y="3806190"/>
                  </a:lnTo>
                  <a:lnTo>
                    <a:pt x="3806190" y="3223260"/>
                  </a:lnTo>
                  <a:lnTo>
                    <a:pt x="3566160" y="2983230"/>
                  </a:lnTo>
                  <a:cubicBezTo>
                    <a:pt x="3662178" y="2825485"/>
                    <a:pt x="3737610" y="2647182"/>
                    <a:pt x="3778752" y="2468880"/>
                  </a:cubicBezTo>
                  <a:close/>
                  <a:moveTo>
                    <a:pt x="2057400" y="3003815"/>
                  </a:moveTo>
                  <a:cubicBezTo>
                    <a:pt x="1536198" y="3003815"/>
                    <a:pt x="1110996" y="2578631"/>
                    <a:pt x="1110996" y="2057412"/>
                  </a:cubicBezTo>
                  <a:cubicBezTo>
                    <a:pt x="1110996" y="1536209"/>
                    <a:pt x="1536204" y="1111008"/>
                    <a:pt x="2057400" y="1111008"/>
                  </a:cubicBezTo>
                  <a:cubicBezTo>
                    <a:pt x="2578597" y="1111008"/>
                    <a:pt x="3003804" y="1536215"/>
                    <a:pt x="3003804" y="2057412"/>
                  </a:cubicBezTo>
                  <a:cubicBezTo>
                    <a:pt x="3003804" y="2578608"/>
                    <a:pt x="2578597" y="3003815"/>
                    <a:pt x="2057400" y="3003815"/>
                  </a:cubicBezTo>
                  <a:close/>
                </a:path>
              </a:pathLst>
            </a:custGeom>
            <a:solidFill>
              <a:schemeClr val="bg1"/>
            </a:solidFill>
            <a:ln w="57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46B06DE-377D-2A2D-57F9-4E6702CCB4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966857" y="4235933"/>
              <a:ext cx="1404257" cy="3892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12" name="Graphic 11">
            <a:extLst>
              <a:ext uri="{FF2B5EF4-FFF2-40B4-BE49-F238E27FC236}">
                <a16:creationId xmlns:a16="http://schemas.microsoft.com/office/drawing/2014/main" id="{8E20E83B-A2EE-2F94-6C4A-FCBAF2AAED9D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417821" y="3229694"/>
            <a:ext cx="548640" cy="548640"/>
          </a:xfrm>
          <a:prstGeom prst="rect">
            <a:avLst/>
          </a:prstGeom>
        </p:spPr>
      </p:pic>
      <p:sp>
        <p:nvSpPr>
          <p:cNvPr id="1044" name="Rounded Rectangle 1043">
            <a:extLst>
              <a:ext uri="{FF2B5EF4-FFF2-40B4-BE49-F238E27FC236}">
                <a16:creationId xmlns:a16="http://schemas.microsoft.com/office/drawing/2014/main" id="{C70550F2-7BFE-E089-7F37-A809737F9957}"/>
              </a:ext>
            </a:extLst>
          </p:cNvPr>
          <p:cNvSpPr/>
          <p:nvPr/>
        </p:nvSpPr>
        <p:spPr>
          <a:xfrm>
            <a:off x="319572" y="4121930"/>
            <a:ext cx="3749040" cy="991221"/>
          </a:xfrm>
          <a:prstGeom prst="roundRect">
            <a:avLst>
              <a:gd name="adj" fmla="val 4949"/>
            </a:avLst>
          </a:prstGeom>
          <a:solidFill>
            <a:schemeClr val="accent3"/>
          </a:solidFill>
          <a:ln w="698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2"/>
            <a:r>
              <a:rPr lang="en-US" b="1" dirty="0">
                <a:solidFill>
                  <a:schemeClr val="bg1"/>
                </a:solidFill>
                <a:effectLst/>
                <a:latin typeface="Montserrat" pitchFamily="2" charset="77"/>
              </a:rPr>
              <a:t>Wide range of </a:t>
            </a:r>
            <a:br>
              <a:rPr lang="en-US" b="1" dirty="0">
                <a:solidFill>
                  <a:schemeClr val="bg1"/>
                </a:solidFill>
                <a:effectLst/>
                <a:latin typeface="Montserrat" pitchFamily="2" charset="77"/>
              </a:rPr>
            </a:br>
            <a:r>
              <a:rPr lang="en-US" b="1" dirty="0">
                <a:solidFill>
                  <a:schemeClr val="bg1"/>
                </a:solidFill>
                <a:effectLst/>
                <a:latin typeface="Montserrat" pitchFamily="2" charset="77"/>
              </a:rPr>
              <a:t>radioisotopes</a:t>
            </a:r>
            <a:endParaRPr lang="en-US" b="1" dirty="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1039" name="Rounded Rectangle 1038">
            <a:extLst>
              <a:ext uri="{FF2B5EF4-FFF2-40B4-BE49-F238E27FC236}">
                <a16:creationId xmlns:a16="http://schemas.microsoft.com/office/drawing/2014/main" id="{518E278A-62BD-CFD2-2EB2-D8F957DCA45C}"/>
              </a:ext>
            </a:extLst>
          </p:cNvPr>
          <p:cNvSpPr/>
          <p:nvPr/>
        </p:nvSpPr>
        <p:spPr>
          <a:xfrm>
            <a:off x="319572" y="885510"/>
            <a:ext cx="3749040" cy="1922649"/>
          </a:xfrm>
          <a:prstGeom prst="roundRect">
            <a:avLst>
              <a:gd name="adj" fmla="val 4949"/>
            </a:avLst>
          </a:prstGeom>
          <a:solidFill>
            <a:schemeClr val="bg1"/>
          </a:solidFill>
          <a:ln w="698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200" b="1" dirty="0">
                <a:solidFill>
                  <a:schemeClr val="accent3"/>
                </a:solidFill>
                <a:effectLst/>
                <a:latin typeface="Montserrat" pitchFamily="2" charset="77"/>
              </a:rPr>
              <a:t>Accelerating heavy ions</a:t>
            </a:r>
            <a:r>
              <a:rPr lang="en-US" sz="2200" b="1" dirty="0">
                <a:solidFill>
                  <a:schemeClr val="accent3"/>
                </a:solidFill>
                <a:latin typeface="Montserrat" pitchFamily="2" charset="77"/>
              </a:rPr>
              <a:t> </a:t>
            </a:r>
            <a:br>
              <a:rPr lang="en-US" sz="2200" b="1" dirty="0">
                <a:solidFill>
                  <a:schemeClr val="accent3"/>
                </a:solidFill>
                <a:latin typeface="Montserrat" pitchFamily="2" charset="77"/>
              </a:rPr>
            </a:br>
            <a:r>
              <a:rPr lang="en-US" sz="2200" dirty="0">
                <a:solidFill>
                  <a:schemeClr val="accent3"/>
                </a:solidFill>
                <a:latin typeface="Montserrat" pitchFamily="2" charset="77"/>
              </a:rPr>
              <a:t>(</a:t>
            </a:r>
            <a:r>
              <a:rPr lang="en-US" sz="2200" dirty="0">
                <a:solidFill>
                  <a:schemeClr val="accent3"/>
                </a:solidFill>
                <a:effectLst/>
                <a:latin typeface="Montserrat" pitchFamily="2" charset="77"/>
              </a:rPr>
              <a:t>He</a:t>
            </a:r>
            <a:r>
              <a:rPr lang="en-US" sz="2200" baseline="30000" dirty="0">
                <a:solidFill>
                  <a:schemeClr val="accent3"/>
                </a:solidFill>
                <a:effectLst/>
                <a:latin typeface="Montserrat" pitchFamily="2" charset="77"/>
              </a:rPr>
              <a:t>++</a:t>
            </a:r>
            <a:r>
              <a:rPr lang="en-US" sz="2200" dirty="0">
                <a:solidFill>
                  <a:schemeClr val="accent3"/>
                </a:solidFill>
                <a:effectLst/>
                <a:latin typeface="Montserrat" pitchFamily="2" charset="77"/>
              </a:rPr>
              <a:t> &amp; </a:t>
            </a:r>
            <a:r>
              <a:rPr lang="en-US" sz="2200" baseline="30000" dirty="0">
                <a:solidFill>
                  <a:schemeClr val="accent3"/>
                </a:solidFill>
                <a:latin typeface="Montserrat" pitchFamily="2" charset="77"/>
              </a:rPr>
              <a:t>2</a:t>
            </a:r>
            <a:r>
              <a:rPr lang="en-US" sz="2200" dirty="0">
                <a:solidFill>
                  <a:schemeClr val="accent3"/>
                </a:solidFill>
                <a:latin typeface="Montserrat" pitchFamily="2" charset="77"/>
              </a:rPr>
              <a:t>H</a:t>
            </a:r>
            <a:r>
              <a:rPr lang="en-US" sz="2200" baseline="30000" dirty="0">
                <a:solidFill>
                  <a:schemeClr val="accent3"/>
                </a:solidFill>
                <a:effectLst/>
                <a:latin typeface="Montserrat" pitchFamily="2" charset="77"/>
              </a:rPr>
              <a:t>+</a:t>
            </a:r>
            <a:r>
              <a:rPr lang="en-US" sz="2200" dirty="0">
                <a:solidFill>
                  <a:schemeClr val="accent3"/>
                </a:solidFill>
                <a:effectLst/>
                <a:latin typeface="Montserrat" pitchFamily="2" charset="77"/>
              </a:rPr>
              <a:t>) </a:t>
            </a:r>
            <a:br>
              <a:rPr lang="en-US" sz="2200" dirty="0">
                <a:solidFill>
                  <a:schemeClr val="accent3"/>
                </a:solidFill>
                <a:effectLst/>
                <a:latin typeface="Montserrat" pitchFamily="2" charset="77"/>
              </a:rPr>
            </a:br>
            <a:r>
              <a:rPr lang="en-US" sz="2200" b="1" dirty="0">
                <a:solidFill>
                  <a:schemeClr val="accent3"/>
                </a:solidFill>
                <a:effectLst/>
                <a:latin typeface="Montserrat" pitchFamily="2" charset="77"/>
              </a:rPr>
              <a:t>results in: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D929DA9-64C9-966C-8E7E-866ED4B7561C}"/>
              </a:ext>
            </a:extLst>
          </p:cNvPr>
          <p:cNvGrpSpPr/>
          <p:nvPr/>
        </p:nvGrpSpPr>
        <p:grpSpPr>
          <a:xfrm>
            <a:off x="1782612" y="436717"/>
            <a:ext cx="822960" cy="822960"/>
            <a:chOff x="2630173" y="1045015"/>
            <a:chExt cx="822960" cy="822960"/>
          </a:xfrm>
        </p:grpSpPr>
        <p:sp>
          <p:nvSpPr>
            <p:cNvPr id="1037" name="Oval 1036">
              <a:extLst>
                <a:ext uri="{FF2B5EF4-FFF2-40B4-BE49-F238E27FC236}">
                  <a16:creationId xmlns:a16="http://schemas.microsoft.com/office/drawing/2014/main" id="{873A3210-E51A-B7B9-F69E-020D5515F3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30173" y="1045015"/>
              <a:ext cx="822960" cy="8229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3" name="Graphic 43">
              <a:extLst>
                <a:ext uri="{FF2B5EF4-FFF2-40B4-BE49-F238E27FC236}">
                  <a16:creationId xmlns:a16="http://schemas.microsoft.com/office/drawing/2014/main" id="{60BB630F-5B1C-02D4-15FA-B7CEB6AD6A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693357" y="1143838"/>
              <a:ext cx="685800" cy="685800"/>
              <a:chOff x="9261027" y="2371271"/>
              <a:chExt cx="3619501" cy="3619500"/>
            </a:xfrm>
            <a:solidFill>
              <a:schemeClr val="accent3"/>
            </a:solidFill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6A0806BE-1C69-E8C8-8696-F6D7656AC5F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261027" y="2371271"/>
                <a:ext cx="3619501" cy="3619500"/>
              </a:xfrm>
              <a:custGeom>
                <a:avLst/>
                <a:gdLst>
                  <a:gd name="connsiteX0" fmla="*/ 1809750 w 3619500"/>
                  <a:gd name="connsiteY0" fmla="*/ 0 h 3619500"/>
                  <a:gd name="connsiteX1" fmla="*/ 0 w 3619500"/>
                  <a:gd name="connsiteY1" fmla="*/ 1809750 h 3619500"/>
                  <a:gd name="connsiteX2" fmla="*/ 1809750 w 3619500"/>
                  <a:gd name="connsiteY2" fmla="*/ 3619500 h 3619500"/>
                  <a:gd name="connsiteX3" fmla="*/ 3619500 w 3619500"/>
                  <a:gd name="connsiteY3" fmla="*/ 1809750 h 3619500"/>
                  <a:gd name="connsiteX4" fmla="*/ 1809750 w 3619500"/>
                  <a:gd name="connsiteY4" fmla="*/ 0 h 3619500"/>
                  <a:gd name="connsiteX5" fmla="*/ 1809750 w 3619500"/>
                  <a:gd name="connsiteY5" fmla="*/ 3227032 h 3619500"/>
                  <a:gd name="connsiteX6" fmla="*/ 392468 w 3619500"/>
                  <a:gd name="connsiteY6" fmla="*/ 1809750 h 3619500"/>
                  <a:gd name="connsiteX7" fmla="*/ 1809750 w 3619500"/>
                  <a:gd name="connsiteY7" fmla="*/ 392468 h 3619500"/>
                  <a:gd name="connsiteX8" fmla="*/ 3227032 w 3619500"/>
                  <a:gd name="connsiteY8" fmla="*/ 1809750 h 3619500"/>
                  <a:gd name="connsiteX9" fmla="*/ 1809750 w 3619500"/>
                  <a:gd name="connsiteY9" fmla="*/ 3227032 h 361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9500" h="3619500">
                    <a:moveTo>
                      <a:pt x="1809750" y="0"/>
                    </a:moveTo>
                    <a:cubicBezTo>
                      <a:pt x="811568" y="0"/>
                      <a:pt x="0" y="811568"/>
                      <a:pt x="0" y="1809750"/>
                    </a:cubicBezTo>
                    <a:cubicBezTo>
                      <a:pt x="0" y="2807932"/>
                      <a:pt x="811568" y="3619500"/>
                      <a:pt x="1809750" y="3619500"/>
                    </a:cubicBezTo>
                    <a:cubicBezTo>
                      <a:pt x="2807932" y="3619500"/>
                      <a:pt x="3619500" y="2807932"/>
                      <a:pt x="3619500" y="1809750"/>
                    </a:cubicBezTo>
                    <a:cubicBezTo>
                      <a:pt x="3619500" y="811568"/>
                      <a:pt x="2807932" y="0"/>
                      <a:pt x="1809750" y="0"/>
                    </a:cubicBezTo>
                    <a:close/>
                    <a:moveTo>
                      <a:pt x="1809750" y="3227032"/>
                    </a:moveTo>
                    <a:cubicBezTo>
                      <a:pt x="1028700" y="3227032"/>
                      <a:pt x="392468" y="2590800"/>
                      <a:pt x="392468" y="1809750"/>
                    </a:cubicBezTo>
                    <a:cubicBezTo>
                      <a:pt x="392468" y="1028700"/>
                      <a:pt x="1028700" y="392468"/>
                      <a:pt x="1809750" y="392468"/>
                    </a:cubicBezTo>
                    <a:cubicBezTo>
                      <a:pt x="2590800" y="392468"/>
                      <a:pt x="3227032" y="1028700"/>
                      <a:pt x="3227032" y="1809750"/>
                    </a:cubicBezTo>
                    <a:cubicBezTo>
                      <a:pt x="3227032" y="2590800"/>
                      <a:pt x="2590800" y="3227032"/>
                      <a:pt x="1809750" y="3227032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D9406C69-44D7-65EC-69A3-C37AB4E07114}"/>
                  </a:ext>
                </a:extLst>
              </p:cNvPr>
              <p:cNvSpPr/>
              <p:nvPr/>
            </p:nvSpPr>
            <p:spPr>
              <a:xfrm>
                <a:off x="10876406" y="3914321"/>
                <a:ext cx="388741" cy="1280205"/>
              </a:xfrm>
              <a:custGeom>
                <a:avLst/>
                <a:gdLst>
                  <a:gd name="connsiteX0" fmla="*/ 194371 w 388741"/>
                  <a:gd name="connsiteY0" fmla="*/ 0 h 1280205"/>
                  <a:gd name="connsiteX1" fmla="*/ 0 w 388741"/>
                  <a:gd name="connsiteY1" fmla="*/ 194371 h 1280205"/>
                  <a:gd name="connsiteX2" fmla="*/ 0 w 388741"/>
                  <a:gd name="connsiteY2" fmla="*/ 1085835 h 1280205"/>
                  <a:gd name="connsiteX3" fmla="*/ 194371 w 388741"/>
                  <a:gd name="connsiteY3" fmla="*/ 1280206 h 1280205"/>
                  <a:gd name="connsiteX4" fmla="*/ 388742 w 388741"/>
                  <a:gd name="connsiteY4" fmla="*/ 1085835 h 1280205"/>
                  <a:gd name="connsiteX5" fmla="*/ 388742 w 388741"/>
                  <a:gd name="connsiteY5" fmla="*/ 194371 h 1280205"/>
                  <a:gd name="connsiteX6" fmla="*/ 194371 w 388741"/>
                  <a:gd name="connsiteY6" fmla="*/ 0 h 1280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8741" h="1280205">
                    <a:moveTo>
                      <a:pt x="194371" y="0"/>
                    </a:moveTo>
                    <a:cubicBezTo>
                      <a:pt x="87660" y="0"/>
                      <a:pt x="0" y="87660"/>
                      <a:pt x="0" y="194371"/>
                    </a:cubicBezTo>
                    <a:lnTo>
                      <a:pt x="0" y="1085835"/>
                    </a:lnTo>
                    <a:cubicBezTo>
                      <a:pt x="0" y="1192545"/>
                      <a:pt x="87660" y="1280206"/>
                      <a:pt x="194371" y="1280206"/>
                    </a:cubicBezTo>
                    <a:cubicBezTo>
                      <a:pt x="301081" y="1280206"/>
                      <a:pt x="388742" y="1192545"/>
                      <a:pt x="388742" y="1085835"/>
                    </a:cubicBezTo>
                    <a:lnTo>
                      <a:pt x="388742" y="194371"/>
                    </a:lnTo>
                    <a:cubicBezTo>
                      <a:pt x="388742" y="87660"/>
                      <a:pt x="301081" y="0"/>
                      <a:pt x="194371" y="0"/>
                    </a:cubicBezTo>
                    <a:close/>
                  </a:path>
                </a:pathLst>
              </a:custGeom>
              <a:grpFill/>
              <a:ln w="381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3E3DF89D-1749-D049-475D-54D949A7FD15}"/>
                  </a:ext>
                </a:extLst>
              </p:cNvPr>
              <p:cNvSpPr/>
              <p:nvPr/>
            </p:nvSpPr>
            <p:spPr>
              <a:xfrm>
                <a:off x="10830724" y="3232372"/>
                <a:ext cx="480120" cy="479972"/>
              </a:xfrm>
              <a:custGeom>
                <a:avLst/>
                <a:gdLst>
                  <a:gd name="connsiteX0" fmla="*/ 480121 w 480120"/>
                  <a:gd name="connsiteY0" fmla="*/ 239912 h 479972"/>
                  <a:gd name="connsiteX1" fmla="*/ 240060 w 480120"/>
                  <a:gd name="connsiteY1" fmla="*/ 479972 h 479972"/>
                  <a:gd name="connsiteX2" fmla="*/ 0 w 480120"/>
                  <a:gd name="connsiteY2" fmla="*/ 239912 h 479972"/>
                  <a:gd name="connsiteX3" fmla="*/ 240060 w 480120"/>
                  <a:gd name="connsiteY3" fmla="*/ 0 h 479972"/>
                  <a:gd name="connsiteX4" fmla="*/ 480121 w 480120"/>
                  <a:gd name="connsiteY4" fmla="*/ 239912 h 47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120" h="479972">
                    <a:moveTo>
                      <a:pt x="480121" y="239912"/>
                    </a:moveTo>
                    <a:cubicBezTo>
                      <a:pt x="480121" y="372519"/>
                      <a:pt x="372668" y="479972"/>
                      <a:pt x="240060" y="479972"/>
                    </a:cubicBezTo>
                    <a:cubicBezTo>
                      <a:pt x="107453" y="479972"/>
                      <a:pt x="0" y="372519"/>
                      <a:pt x="0" y="239912"/>
                    </a:cubicBezTo>
                    <a:cubicBezTo>
                      <a:pt x="0" y="107453"/>
                      <a:pt x="107453" y="0"/>
                      <a:pt x="240060" y="0"/>
                    </a:cubicBezTo>
                    <a:cubicBezTo>
                      <a:pt x="372668" y="0"/>
                      <a:pt x="480121" y="107453"/>
                      <a:pt x="480121" y="239912"/>
                    </a:cubicBezTo>
                  </a:path>
                </a:pathLst>
              </a:custGeom>
              <a:grpFill/>
              <a:ln w="381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1043" name="Rounded Rectangle 1042">
            <a:extLst>
              <a:ext uri="{FF2B5EF4-FFF2-40B4-BE49-F238E27FC236}">
                <a16:creationId xmlns:a16="http://schemas.microsoft.com/office/drawing/2014/main" id="{D409E34F-4437-FAF3-1E5F-F90DBA439A5E}"/>
              </a:ext>
            </a:extLst>
          </p:cNvPr>
          <p:cNvSpPr/>
          <p:nvPr/>
        </p:nvSpPr>
        <p:spPr>
          <a:xfrm>
            <a:off x="319572" y="3008404"/>
            <a:ext cx="3749040" cy="991221"/>
          </a:xfrm>
          <a:prstGeom prst="roundRect">
            <a:avLst>
              <a:gd name="adj" fmla="val 4949"/>
            </a:avLst>
          </a:prstGeom>
          <a:solidFill>
            <a:schemeClr val="accent3"/>
          </a:solidFill>
          <a:ln w="698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2"/>
            <a:r>
              <a:rPr lang="en-US" b="1" dirty="0">
                <a:solidFill>
                  <a:schemeClr val="bg1"/>
                </a:solidFill>
                <a:latin typeface="Montserrat" pitchFamily="2" charset="77"/>
              </a:rPr>
              <a:t>Rich </a:t>
            </a:r>
            <a:br>
              <a:rPr lang="en-US" b="1" dirty="0">
                <a:solidFill>
                  <a:schemeClr val="bg1"/>
                </a:solidFill>
                <a:latin typeface="Montserrat" pitchFamily="2" charset="77"/>
              </a:rPr>
            </a:br>
            <a:r>
              <a:rPr lang="en-US" b="1" dirty="0">
                <a:solidFill>
                  <a:schemeClr val="bg1"/>
                </a:solidFill>
                <a:latin typeface="Montserrat" pitchFamily="2" charset="77"/>
              </a:rPr>
              <a:t>production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F1E01AAE-0712-4DA7-B5F7-BF24C99055DE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5884" y="3229694"/>
            <a:ext cx="548640" cy="548640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D9C50DDE-CF08-8047-DE24-068BD4D22A3C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66759" y="4343220"/>
            <a:ext cx="548640" cy="54864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17EA73AB-E5C2-9093-B2E1-64653F738044}"/>
              </a:ext>
            </a:extLst>
          </p:cNvPr>
          <p:cNvSpPr/>
          <p:nvPr/>
        </p:nvSpPr>
        <p:spPr>
          <a:xfrm>
            <a:off x="8153114" y="885510"/>
            <a:ext cx="3749040" cy="1922649"/>
          </a:xfrm>
          <a:prstGeom prst="roundRect">
            <a:avLst>
              <a:gd name="adj" fmla="val 4949"/>
            </a:avLst>
          </a:prstGeom>
          <a:solidFill>
            <a:schemeClr val="bg1"/>
          </a:solidFill>
          <a:ln w="698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200" b="1" dirty="0">
                <a:solidFill>
                  <a:schemeClr val="accent1"/>
                </a:solidFill>
                <a:latin typeface="Montserrat" pitchFamily="2" charset="77"/>
              </a:rPr>
              <a:t>Nusano</a:t>
            </a:r>
          </a:p>
          <a:p>
            <a:pPr algn="ctr"/>
            <a:r>
              <a:rPr lang="en-US" sz="2200" b="1" dirty="0">
                <a:solidFill>
                  <a:schemeClr val="accent1"/>
                </a:solidFill>
                <a:latin typeface="Montserrat" pitchFamily="2" charset="77"/>
              </a:rPr>
              <a:t>Ion Source &amp; Platform:</a:t>
            </a:r>
            <a:endParaRPr lang="en-US" sz="2200" b="1" dirty="0">
              <a:solidFill>
                <a:schemeClr val="accent1"/>
              </a:solidFill>
              <a:effectLst/>
              <a:latin typeface="Montserrat" pitchFamily="2" charset="77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69C15F6A-1118-C454-642A-4BE20CCF72BB}"/>
              </a:ext>
            </a:extLst>
          </p:cNvPr>
          <p:cNvSpPr/>
          <p:nvPr/>
        </p:nvSpPr>
        <p:spPr>
          <a:xfrm>
            <a:off x="8153114" y="3008404"/>
            <a:ext cx="3749040" cy="991221"/>
          </a:xfrm>
          <a:prstGeom prst="roundRect">
            <a:avLst>
              <a:gd name="adj" fmla="val 4949"/>
            </a:avLst>
          </a:prstGeom>
          <a:solidFill>
            <a:schemeClr val="accent1"/>
          </a:solidFill>
          <a:ln w="698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2"/>
            <a:r>
              <a:rPr lang="en-US" b="1" dirty="0">
                <a:solidFill>
                  <a:schemeClr val="bg1"/>
                </a:solidFill>
                <a:latin typeface="Montserrat" pitchFamily="2" charset="77"/>
              </a:rPr>
              <a:t>Unprecedented production &amp; adaptability</a:t>
            </a: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721CEDD2-BC39-F913-3D18-0A5D126DE3D7}"/>
              </a:ext>
            </a:extLst>
          </p:cNvPr>
          <p:cNvSpPr/>
          <p:nvPr/>
        </p:nvSpPr>
        <p:spPr>
          <a:xfrm>
            <a:off x="8153114" y="4121930"/>
            <a:ext cx="3749040" cy="991221"/>
          </a:xfrm>
          <a:prstGeom prst="roundRect">
            <a:avLst>
              <a:gd name="adj" fmla="val 4949"/>
            </a:avLst>
          </a:prstGeom>
          <a:solidFill>
            <a:schemeClr val="accent1"/>
          </a:solidFill>
          <a:ln w="698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2"/>
            <a:r>
              <a:rPr lang="en-US" b="1" dirty="0">
                <a:solidFill>
                  <a:schemeClr val="bg1"/>
                </a:solidFill>
                <a:latin typeface="Montserrat" pitchFamily="2" charset="77"/>
              </a:rPr>
              <a:t>Generates variety of rare isotopes needed by healthcare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2EF5EFEB-5C87-1A2B-F5F2-22707AE19EAD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282817" y="3206834"/>
            <a:ext cx="637875" cy="59436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034D3C04-EA61-A548-488F-70025D324EA6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331885" y="4343220"/>
            <a:ext cx="588807" cy="548640"/>
          </a:xfrm>
          <a:prstGeom prst="rect">
            <a:avLst/>
          </a:prstGeom>
        </p:spPr>
      </p:pic>
      <p:grpSp>
        <p:nvGrpSpPr>
          <p:cNvPr id="33" name="Group 32">
            <a:extLst>
              <a:ext uri="{FF2B5EF4-FFF2-40B4-BE49-F238E27FC236}">
                <a16:creationId xmlns:a16="http://schemas.microsoft.com/office/drawing/2014/main" id="{730E5025-EBE4-50BD-AD69-1F5A6C661B69}"/>
              </a:ext>
            </a:extLst>
          </p:cNvPr>
          <p:cNvGrpSpPr/>
          <p:nvPr/>
        </p:nvGrpSpPr>
        <p:grpSpPr>
          <a:xfrm>
            <a:off x="9616154" y="470223"/>
            <a:ext cx="822960" cy="822960"/>
            <a:chOff x="9520677" y="1077437"/>
            <a:chExt cx="822960" cy="822960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914F219C-B135-B018-8306-DBA7970435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20677" y="1077437"/>
              <a:ext cx="822960" cy="8229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85B6EECF-B75F-7146-7D59-0485D794F1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12117" y="1168877"/>
              <a:ext cx="640080" cy="640080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32" name="Picture 31" descr="A purple logo with black background&#10;&#10;Description automatically generated">
              <a:extLst>
                <a:ext uri="{FF2B5EF4-FFF2-40B4-BE49-F238E27FC236}">
                  <a16:creationId xmlns:a16="http://schemas.microsoft.com/office/drawing/2014/main" id="{BA59F567-B31E-607B-D69F-76F75C63405B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9277" y="1306037"/>
              <a:ext cx="365760" cy="365760"/>
            </a:xfrm>
            <a:prstGeom prst="rect">
              <a:avLst/>
            </a:prstGeom>
          </p:spPr>
        </p:pic>
      </p:grpSp>
      <p:pic>
        <p:nvPicPr>
          <p:cNvPr id="38" name="Picture 37" descr="A close-up of a machine&#10;&#10;Description automatically generated">
            <a:extLst>
              <a:ext uri="{FF2B5EF4-FFF2-40B4-BE49-F238E27FC236}">
                <a16:creationId xmlns:a16="http://schemas.microsoft.com/office/drawing/2014/main" id="{98F94F22-6CFB-17CB-336B-4083C98EA8DF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9158" y="5313906"/>
            <a:ext cx="2438400" cy="1371600"/>
          </a:xfrm>
          <a:prstGeom prst="rect">
            <a:avLst/>
          </a:prstGeom>
          <a:noFill/>
        </p:spPr>
      </p:pic>
      <p:grpSp>
        <p:nvGrpSpPr>
          <p:cNvPr id="48" name="Group 47">
            <a:extLst>
              <a:ext uri="{FF2B5EF4-FFF2-40B4-BE49-F238E27FC236}">
                <a16:creationId xmlns:a16="http://schemas.microsoft.com/office/drawing/2014/main" id="{AE73DD85-B917-6DE1-477C-23811A00EB4B}"/>
              </a:ext>
            </a:extLst>
          </p:cNvPr>
          <p:cNvGrpSpPr/>
          <p:nvPr/>
        </p:nvGrpSpPr>
        <p:grpSpPr>
          <a:xfrm>
            <a:off x="1755693" y="5549942"/>
            <a:ext cx="1964253" cy="802564"/>
            <a:chOff x="1755693" y="5622084"/>
            <a:chExt cx="1964253" cy="802564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8264FEE-52C8-DA4B-770A-269A84338355}"/>
                </a:ext>
              </a:extLst>
            </p:cNvPr>
            <p:cNvSpPr txBox="1"/>
            <p:nvPr/>
          </p:nvSpPr>
          <p:spPr>
            <a:xfrm>
              <a:off x="1755694" y="5622084"/>
              <a:ext cx="1964252" cy="648130"/>
            </a:xfrm>
            <a:prstGeom prst="rect">
              <a:avLst/>
            </a:prstGeom>
          </p:spPr>
          <p:txBody>
            <a:bodyPr vert="horz" wrap="square" lIns="0" tIns="0" rIns="0" bIns="0" rtlCol="0" anchor="t" anchorCtr="0">
              <a:noAutofit/>
            </a:bodyPr>
            <a:lstStyle/>
            <a:p>
              <a:pPr algn="l">
                <a:lnSpc>
                  <a:spcPct val="100000"/>
                </a:lnSpc>
                <a:spcBef>
                  <a:spcPts val="0"/>
                </a:spcBef>
              </a:pPr>
              <a:r>
                <a:rPr lang="en-US" sz="3200" b="1" dirty="0">
                  <a:solidFill>
                    <a:schemeClr val="accent1"/>
                  </a:solidFill>
                  <a:latin typeface="Montserrat" pitchFamily="2" charset="77"/>
                </a:rPr>
                <a:t>36mA</a:t>
              </a:r>
              <a:endParaRPr lang="en-US" sz="600" b="1" dirty="0">
                <a:solidFill>
                  <a:schemeClr val="accent1"/>
                </a:solidFill>
                <a:latin typeface="Montserrat" pitchFamily="2" charset="7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91D5AAD-4348-979B-26BE-D89C5CEB4743}"/>
                </a:ext>
              </a:extLst>
            </p:cNvPr>
            <p:cNvSpPr txBox="1"/>
            <p:nvPr/>
          </p:nvSpPr>
          <p:spPr>
            <a:xfrm>
              <a:off x="1755693" y="6094046"/>
              <a:ext cx="1964252" cy="330602"/>
            </a:xfrm>
            <a:prstGeom prst="rect">
              <a:avLst/>
            </a:prstGeom>
          </p:spPr>
          <p:txBody>
            <a:bodyPr vert="horz" wrap="square" lIns="0" tIns="0" rIns="0" bIns="0" rtlCol="0" anchor="t" anchorCtr="0">
              <a:noAutofit/>
            </a:bodyPr>
            <a:lstStyle/>
            <a:p>
              <a:pPr algn="l">
                <a:lnSpc>
                  <a:spcPct val="100000"/>
                </a:lnSpc>
                <a:spcBef>
                  <a:spcPts val="0"/>
                </a:spcBef>
              </a:pPr>
              <a:r>
                <a:rPr lang="en-US" sz="1400" b="1" dirty="0">
                  <a:solidFill>
                    <a:schemeClr val="accent1"/>
                  </a:solidFill>
                  <a:latin typeface="Montserrat" pitchFamily="2" charset="77"/>
                </a:rPr>
                <a:t>ALPHA BEAM </a:t>
              </a:r>
              <a:br>
                <a:rPr lang="en-US" sz="1400" b="1" dirty="0">
                  <a:solidFill>
                    <a:schemeClr val="accent1"/>
                  </a:solidFill>
                  <a:latin typeface="Montserrat" pitchFamily="2" charset="77"/>
                </a:rPr>
              </a:br>
              <a:r>
                <a:rPr lang="en-US" sz="1400" b="1" dirty="0">
                  <a:solidFill>
                    <a:schemeClr val="accent1"/>
                  </a:solidFill>
                  <a:latin typeface="Montserrat" pitchFamily="2" charset="77"/>
                </a:rPr>
                <a:t>CURRENT</a:t>
              </a:r>
              <a:endParaRPr lang="en-US" sz="100" b="1" dirty="0">
                <a:solidFill>
                  <a:schemeClr val="accent1"/>
                </a:solidFill>
                <a:latin typeface="Montserrat" pitchFamily="2" charset="77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959AD3D-F3B5-6855-C967-80E0F31AE82B}"/>
              </a:ext>
            </a:extLst>
          </p:cNvPr>
          <p:cNvGrpSpPr/>
          <p:nvPr/>
        </p:nvGrpSpPr>
        <p:grpSpPr>
          <a:xfrm>
            <a:off x="3889899" y="5549942"/>
            <a:ext cx="2194336" cy="752644"/>
            <a:chOff x="3868634" y="5635098"/>
            <a:chExt cx="2194336" cy="752644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2ADD04B9-8B9B-2D4B-C2BB-9C373D11550A}"/>
                </a:ext>
              </a:extLst>
            </p:cNvPr>
            <p:cNvSpPr txBox="1"/>
            <p:nvPr/>
          </p:nvSpPr>
          <p:spPr>
            <a:xfrm>
              <a:off x="3868634" y="5635098"/>
              <a:ext cx="2194336" cy="487722"/>
            </a:xfrm>
            <a:prstGeom prst="rect">
              <a:avLst/>
            </a:prstGeom>
          </p:spPr>
          <p:txBody>
            <a:bodyPr vert="horz" wrap="square" lIns="0" tIns="0" rIns="0" bIns="0" rtlCol="0" anchor="t" anchorCtr="0">
              <a:noAutofit/>
            </a:bodyPr>
            <a:lstStyle/>
            <a:p>
              <a:pPr algn="l">
                <a:lnSpc>
                  <a:spcPct val="100000"/>
                </a:lnSpc>
                <a:spcBef>
                  <a:spcPts val="0"/>
                </a:spcBef>
              </a:pPr>
              <a:r>
                <a:rPr lang="en-US" sz="3200" b="1" dirty="0">
                  <a:solidFill>
                    <a:schemeClr val="accent1"/>
                  </a:solidFill>
                  <a:latin typeface="Montserrat" pitchFamily="2" charset="77"/>
                </a:rPr>
                <a:t>≥36mA</a:t>
              </a:r>
              <a:endParaRPr lang="en-US" sz="400" dirty="0">
                <a:solidFill>
                  <a:schemeClr val="accent1"/>
                </a:solidFill>
                <a:latin typeface="Montserrat" pitchFamily="2" charset="77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0A9D4E6-42FC-ABD4-3B73-E70639444C6D}"/>
                </a:ext>
              </a:extLst>
            </p:cNvPr>
            <p:cNvSpPr txBox="1"/>
            <p:nvPr/>
          </p:nvSpPr>
          <p:spPr>
            <a:xfrm>
              <a:off x="3868635" y="6094046"/>
              <a:ext cx="2022042" cy="293696"/>
            </a:xfrm>
            <a:prstGeom prst="rect">
              <a:avLst/>
            </a:prstGeom>
          </p:spPr>
          <p:txBody>
            <a:bodyPr vert="horz" wrap="square" lIns="0" tIns="0" rIns="0" bIns="0" rtlCol="0" anchor="t" anchorCtr="0">
              <a:noAutofit/>
            </a:bodyPr>
            <a:lstStyle/>
            <a:p>
              <a:pPr algn="l">
                <a:lnSpc>
                  <a:spcPct val="100000"/>
                </a:lnSpc>
                <a:spcBef>
                  <a:spcPts val="0"/>
                </a:spcBef>
              </a:pPr>
              <a:r>
                <a:rPr lang="en-US" sz="1400" b="1" dirty="0">
                  <a:solidFill>
                    <a:schemeClr val="accent1"/>
                  </a:solidFill>
                  <a:latin typeface="Montserrat" pitchFamily="2" charset="77"/>
                </a:rPr>
                <a:t>DEUTERIUM BEAM </a:t>
              </a:r>
              <a:br>
                <a:rPr lang="en-US" sz="1400" b="1" dirty="0">
                  <a:solidFill>
                    <a:schemeClr val="accent1"/>
                  </a:solidFill>
                  <a:latin typeface="Montserrat" pitchFamily="2" charset="77"/>
                </a:rPr>
              </a:br>
              <a:r>
                <a:rPr lang="en-US" sz="1400" b="1" dirty="0">
                  <a:solidFill>
                    <a:schemeClr val="accent1"/>
                  </a:solidFill>
                  <a:latin typeface="Montserrat" pitchFamily="2" charset="77"/>
                </a:rPr>
                <a:t>CURRENT</a:t>
              </a:r>
              <a:endParaRPr lang="en-US" sz="100" b="1" dirty="0">
                <a:solidFill>
                  <a:schemeClr val="accent1"/>
                </a:solidFill>
                <a:latin typeface="Montserrat" pitchFamily="2" charset="77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C76CE2B-7395-8016-7583-23781E1323CD}"/>
              </a:ext>
            </a:extLst>
          </p:cNvPr>
          <p:cNvGrpSpPr/>
          <p:nvPr/>
        </p:nvGrpSpPr>
        <p:grpSpPr>
          <a:xfrm>
            <a:off x="6416074" y="5549942"/>
            <a:ext cx="3657694" cy="932222"/>
            <a:chOff x="6416074" y="5651969"/>
            <a:chExt cx="3657694" cy="932222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2506AD3-6692-D7EF-2B6E-89C9790BF333}"/>
                </a:ext>
              </a:extLst>
            </p:cNvPr>
            <p:cNvSpPr txBox="1"/>
            <p:nvPr/>
          </p:nvSpPr>
          <p:spPr>
            <a:xfrm>
              <a:off x="6416074" y="5651969"/>
              <a:ext cx="3657694" cy="705495"/>
            </a:xfrm>
            <a:prstGeom prst="rect">
              <a:avLst/>
            </a:prstGeom>
          </p:spPr>
          <p:txBody>
            <a:bodyPr vert="horz" wrap="square" lIns="0" tIns="0" rIns="0" bIns="0" rtlCol="0" anchor="t" anchorCtr="0">
              <a:noAutofit/>
            </a:bodyPr>
            <a:lstStyle/>
            <a:p>
              <a:pPr algn="l">
                <a:lnSpc>
                  <a:spcPct val="100000"/>
                </a:lnSpc>
                <a:spcBef>
                  <a:spcPts val="0"/>
                </a:spcBef>
              </a:pPr>
              <a:r>
                <a:rPr lang="en-US" sz="3200" b="1" dirty="0">
                  <a:solidFill>
                    <a:schemeClr val="accent1"/>
                  </a:solidFill>
                  <a:latin typeface="Montserrat" pitchFamily="2" charset="77"/>
                </a:rPr>
                <a:t>288 – 720x</a:t>
              </a:r>
              <a:endParaRPr lang="en-US" sz="400" dirty="0">
                <a:solidFill>
                  <a:schemeClr val="accent1"/>
                </a:solidFill>
                <a:latin typeface="Montserrat" pitchFamily="2" charset="77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6C28D21-A6C9-F776-CFD7-3509614B286F}"/>
                </a:ext>
              </a:extLst>
            </p:cNvPr>
            <p:cNvSpPr txBox="1"/>
            <p:nvPr/>
          </p:nvSpPr>
          <p:spPr>
            <a:xfrm>
              <a:off x="6416074" y="6094046"/>
              <a:ext cx="3632144" cy="490145"/>
            </a:xfrm>
            <a:prstGeom prst="rect">
              <a:avLst/>
            </a:prstGeom>
          </p:spPr>
          <p:txBody>
            <a:bodyPr vert="horz" wrap="square" lIns="0" tIns="0" rIns="0" bIns="0" rtlCol="0" anchor="t" anchorCtr="0">
              <a:noAutofit/>
            </a:bodyPr>
            <a:lstStyle/>
            <a:p>
              <a:pPr algn="l">
                <a:lnSpc>
                  <a:spcPct val="100000"/>
                </a:lnSpc>
                <a:spcBef>
                  <a:spcPts val="0"/>
                </a:spcBef>
              </a:pPr>
              <a:r>
                <a:rPr lang="en-US" sz="1400" b="1" dirty="0">
                  <a:solidFill>
                    <a:schemeClr val="accent1"/>
                  </a:solidFill>
                  <a:latin typeface="Montserrat" pitchFamily="2" charset="77"/>
                </a:rPr>
                <a:t>GREATER ALPHA PRODUCTION</a:t>
              </a:r>
            </a:p>
            <a:p>
              <a:pPr algn="l">
                <a:lnSpc>
                  <a:spcPct val="100000"/>
                </a:lnSpc>
                <a:spcBef>
                  <a:spcPts val="0"/>
                </a:spcBef>
              </a:pPr>
              <a:r>
                <a:rPr lang="en-US" sz="1400" dirty="0">
                  <a:solidFill>
                    <a:schemeClr val="accent1"/>
                  </a:solidFill>
                  <a:latin typeface="Montserrat" pitchFamily="2" charset="77"/>
                </a:rPr>
                <a:t>than existing alpha ion beams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1554364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8" name="Graphic 8077">
            <a:extLst>
              <a:ext uri="{FF2B5EF4-FFF2-40B4-BE49-F238E27FC236}">
                <a16:creationId xmlns:a16="http://schemas.microsoft.com/office/drawing/2014/main" id="{55859D32-9A5D-AE66-6B17-2174594DFDE6}"/>
              </a:ext>
            </a:extLst>
          </p:cNvPr>
          <p:cNvSpPr/>
          <p:nvPr/>
        </p:nvSpPr>
        <p:spPr>
          <a:xfrm>
            <a:off x="-144129" y="2986818"/>
            <a:ext cx="12480258" cy="3941134"/>
          </a:xfrm>
          <a:custGeom>
            <a:avLst/>
            <a:gdLst>
              <a:gd name="connsiteX0" fmla="*/ 13290803 w 13419668"/>
              <a:gd name="connsiteY0" fmla="*/ 4401125 h 4401251"/>
              <a:gd name="connsiteX1" fmla="*/ 13250006 w 13419668"/>
              <a:gd name="connsiteY1" fmla="*/ 4362690 h 4401251"/>
              <a:gd name="connsiteX2" fmla="*/ 13291301 w 13419668"/>
              <a:gd name="connsiteY2" fmla="*/ 4321519 h 4401251"/>
              <a:gd name="connsiteX3" fmla="*/ 13330234 w 13419668"/>
              <a:gd name="connsiteY3" fmla="*/ 4361695 h 4401251"/>
              <a:gd name="connsiteX4" fmla="*/ 13290927 w 13419668"/>
              <a:gd name="connsiteY4" fmla="*/ 4401249 h 4401251"/>
              <a:gd name="connsiteX5" fmla="*/ 13205226 w 13419668"/>
              <a:gd name="connsiteY5" fmla="*/ 4321394 h 4401251"/>
              <a:gd name="connsiteX6" fmla="*/ 13164179 w 13419668"/>
              <a:gd name="connsiteY6" fmla="*/ 4362317 h 4401251"/>
              <a:gd name="connsiteX7" fmla="*/ 13204231 w 13419668"/>
              <a:gd name="connsiteY7" fmla="*/ 4401249 h 4401251"/>
              <a:gd name="connsiteX8" fmla="*/ 13244407 w 13419668"/>
              <a:gd name="connsiteY8" fmla="*/ 4361944 h 4401251"/>
              <a:gd name="connsiteX9" fmla="*/ 13205350 w 13419668"/>
              <a:gd name="connsiteY9" fmla="*/ 4321394 h 4401251"/>
              <a:gd name="connsiteX10" fmla="*/ 13154104 w 13419668"/>
              <a:gd name="connsiteY10" fmla="*/ 4365924 h 4401251"/>
              <a:gd name="connsiteX11" fmla="*/ 13116663 w 13419668"/>
              <a:gd name="connsiteY11" fmla="*/ 4321394 h 4401251"/>
              <a:gd name="connsiteX12" fmla="*/ 13074746 w 13419668"/>
              <a:gd name="connsiteY12" fmla="*/ 4358212 h 4401251"/>
              <a:gd name="connsiteX13" fmla="*/ 13110444 w 13419668"/>
              <a:gd name="connsiteY13" fmla="*/ 4400876 h 4401251"/>
              <a:gd name="connsiteX14" fmla="*/ 13154104 w 13419668"/>
              <a:gd name="connsiteY14" fmla="*/ 4365800 h 4401251"/>
              <a:gd name="connsiteX15" fmla="*/ 13024246 w 13419668"/>
              <a:gd name="connsiteY15" fmla="*/ 4321394 h 4401251"/>
              <a:gd name="connsiteX16" fmla="*/ 12985064 w 13419668"/>
              <a:gd name="connsiteY16" fmla="*/ 4364058 h 4401251"/>
              <a:gd name="connsiteX17" fmla="*/ 13026733 w 13419668"/>
              <a:gd name="connsiteY17" fmla="*/ 4401125 h 4401251"/>
              <a:gd name="connsiteX18" fmla="*/ 13064796 w 13419668"/>
              <a:gd name="connsiteY18" fmla="*/ 4360202 h 4401251"/>
              <a:gd name="connsiteX19" fmla="*/ 13024370 w 13419668"/>
              <a:gd name="connsiteY19" fmla="*/ 4321519 h 4401251"/>
              <a:gd name="connsiteX20" fmla="*/ 12933444 w 13419668"/>
              <a:gd name="connsiteY20" fmla="*/ 4401001 h 4401251"/>
              <a:gd name="connsiteX21" fmla="*/ 12975113 w 13419668"/>
              <a:gd name="connsiteY21" fmla="*/ 4363810 h 4401251"/>
              <a:gd name="connsiteX22" fmla="*/ 12935559 w 13419668"/>
              <a:gd name="connsiteY22" fmla="*/ 4321270 h 4401251"/>
              <a:gd name="connsiteX23" fmla="*/ 12895383 w 13419668"/>
              <a:gd name="connsiteY23" fmla="*/ 4360202 h 4401251"/>
              <a:gd name="connsiteX24" fmla="*/ 12933444 w 13419668"/>
              <a:gd name="connsiteY24" fmla="*/ 4401001 h 4401251"/>
              <a:gd name="connsiteX25" fmla="*/ 12849982 w 13419668"/>
              <a:gd name="connsiteY25" fmla="*/ 4321394 h 4401251"/>
              <a:gd name="connsiteX26" fmla="*/ 12808562 w 13419668"/>
              <a:gd name="connsiteY26" fmla="*/ 4362068 h 4401251"/>
              <a:gd name="connsiteX27" fmla="*/ 12848489 w 13419668"/>
              <a:gd name="connsiteY27" fmla="*/ 4401125 h 4401251"/>
              <a:gd name="connsiteX28" fmla="*/ 12888292 w 13419668"/>
              <a:gd name="connsiteY28" fmla="*/ 4362068 h 4401251"/>
              <a:gd name="connsiteX29" fmla="*/ 12849982 w 13419668"/>
              <a:gd name="connsiteY29" fmla="*/ 4321394 h 4401251"/>
              <a:gd name="connsiteX30" fmla="*/ 12719004 w 13419668"/>
              <a:gd name="connsiteY30" fmla="*/ 4359083 h 4401251"/>
              <a:gd name="connsiteX31" fmla="*/ 12758808 w 13419668"/>
              <a:gd name="connsiteY31" fmla="*/ 4401125 h 4401251"/>
              <a:gd name="connsiteX32" fmla="*/ 12798611 w 13419668"/>
              <a:gd name="connsiteY32" fmla="*/ 4362068 h 4401251"/>
              <a:gd name="connsiteX33" fmla="*/ 12760424 w 13419668"/>
              <a:gd name="connsiteY33" fmla="*/ 4321394 h 4401251"/>
              <a:gd name="connsiteX34" fmla="*/ 12719004 w 13419668"/>
              <a:gd name="connsiteY34" fmla="*/ 4359083 h 4401251"/>
              <a:gd name="connsiteX35" fmla="*/ 12671240 w 13419668"/>
              <a:gd name="connsiteY35" fmla="*/ 4321394 h 4401251"/>
              <a:gd name="connsiteX36" fmla="*/ 12628949 w 13419668"/>
              <a:gd name="connsiteY36" fmla="*/ 4361570 h 4401251"/>
              <a:gd name="connsiteX37" fmla="*/ 12668752 w 13419668"/>
              <a:gd name="connsiteY37" fmla="*/ 4401125 h 4401251"/>
              <a:gd name="connsiteX38" fmla="*/ 12709054 w 13419668"/>
              <a:gd name="connsiteY38" fmla="*/ 4362441 h 4401251"/>
              <a:gd name="connsiteX39" fmla="*/ 12671240 w 13419668"/>
              <a:gd name="connsiteY39" fmla="*/ 4321270 h 4401251"/>
              <a:gd name="connsiteX40" fmla="*/ 12543123 w 13419668"/>
              <a:gd name="connsiteY40" fmla="*/ 4360327 h 4401251"/>
              <a:gd name="connsiteX41" fmla="*/ 12581310 w 13419668"/>
              <a:gd name="connsiteY41" fmla="*/ 4401125 h 4401251"/>
              <a:gd name="connsiteX42" fmla="*/ 12623352 w 13419668"/>
              <a:gd name="connsiteY42" fmla="*/ 4360949 h 4401251"/>
              <a:gd name="connsiteX43" fmla="*/ 12583175 w 13419668"/>
              <a:gd name="connsiteY43" fmla="*/ 4321394 h 4401251"/>
              <a:gd name="connsiteX44" fmla="*/ 12542998 w 13419668"/>
              <a:gd name="connsiteY44" fmla="*/ 4360327 h 4401251"/>
              <a:gd name="connsiteX45" fmla="*/ 12495484 w 13419668"/>
              <a:gd name="connsiteY45" fmla="*/ 4321394 h 4401251"/>
              <a:gd name="connsiteX46" fmla="*/ 12453566 w 13419668"/>
              <a:gd name="connsiteY46" fmla="*/ 4361322 h 4401251"/>
              <a:gd name="connsiteX47" fmla="*/ 12492748 w 13419668"/>
              <a:gd name="connsiteY47" fmla="*/ 4401001 h 4401251"/>
              <a:gd name="connsiteX48" fmla="*/ 12533298 w 13419668"/>
              <a:gd name="connsiteY48" fmla="*/ 4362690 h 4401251"/>
              <a:gd name="connsiteX49" fmla="*/ 12495484 w 13419668"/>
              <a:gd name="connsiteY49" fmla="*/ 4321394 h 4401251"/>
              <a:gd name="connsiteX50" fmla="*/ 12406050 w 13419668"/>
              <a:gd name="connsiteY50" fmla="*/ 4321394 h 4401251"/>
              <a:gd name="connsiteX51" fmla="*/ 12364008 w 13419668"/>
              <a:gd name="connsiteY51" fmla="*/ 4361197 h 4401251"/>
              <a:gd name="connsiteX52" fmla="*/ 12403065 w 13419668"/>
              <a:gd name="connsiteY52" fmla="*/ 4401001 h 4401251"/>
              <a:gd name="connsiteX53" fmla="*/ 12443739 w 13419668"/>
              <a:gd name="connsiteY53" fmla="*/ 4362814 h 4401251"/>
              <a:gd name="connsiteX54" fmla="*/ 12406050 w 13419668"/>
              <a:gd name="connsiteY54" fmla="*/ 4321394 h 4401251"/>
              <a:gd name="connsiteX55" fmla="*/ 12318856 w 13419668"/>
              <a:gd name="connsiteY55" fmla="*/ 4321394 h 4401251"/>
              <a:gd name="connsiteX56" fmla="*/ 12277188 w 13419668"/>
              <a:gd name="connsiteY56" fmla="*/ 4361819 h 4401251"/>
              <a:gd name="connsiteX57" fmla="*/ 12316867 w 13419668"/>
              <a:gd name="connsiteY57" fmla="*/ 4401125 h 4401251"/>
              <a:gd name="connsiteX58" fmla="*/ 12356919 w 13419668"/>
              <a:gd name="connsiteY58" fmla="*/ 4362317 h 4401251"/>
              <a:gd name="connsiteX59" fmla="*/ 12318856 w 13419668"/>
              <a:gd name="connsiteY59" fmla="*/ 4321394 h 4401251"/>
              <a:gd name="connsiteX60" fmla="*/ 12228180 w 13419668"/>
              <a:gd name="connsiteY60" fmla="*/ 4321394 h 4401251"/>
              <a:gd name="connsiteX61" fmla="*/ 12187630 w 13419668"/>
              <a:gd name="connsiteY61" fmla="*/ 4362939 h 4401251"/>
              <a:gd name="connsiteX62" fmla="*/ 12228428 w 13419668"/>
              <a:gd name="connsiteY62" fmla="*/ 4401125 h 4401251"/>
              <a:gd name="connsiteX63" fmla="*/ 12267361 w 13419668"/>
              <a:gd name="connsiteY63" fmla="*/ 4361197 h 4401251"/>
              <a:gd name="connsiteX64" fmla="*/ 12228180 w 13419668"/>
              <a:gd name="connsiteY64" fmla="*/ 4321394 h 4401251"/>
              <a:gd name="connsiteX65" fmla="*/ 12138747 w 13419668"/>
              <a:gd name="connsiteY65" fmla="*/ 4321394 h 4401251"/>
              <a:gd name="connsiteX66" fmla="*/ 12097948 w 13419668"/>
              <a:gd name="connsiteY66" fmla="*/ 4362690 h 4401251"/>
              <a:gd name="connsiteX67" fmla="*/ 12138498 w 13419668"/>
              <a:gd name="connsiteY67" fmla="*/ 4401001 h 4401251"/>
              <a:gd name="connsiteX68" fmla="*/ 12177680 w 13419668"/>
              <a:gd name="connsiteY68" fmla="*/ 4361322 h 4401251"/>
              <a:gd name="connsiteX69" fmla="*/ 12138747 w 13419668"/>
              <a:gd name="connsiteY69" fmla="*/ 4321270 h 4401251"/>
              <a:gd name="connsiteX70" fmla="*/ 12088122 w 13419668"/>
              <a:gd name="connsiteY70" fmla="*/ 4361570 h 4401251"/>
              <a:gd name="connsiteX71" fmla="*/ 12049189 w 13419668"/>
              <a:gd name="connsiteY71" fmla="*/ 4321394 h 4401251"/>
              <a:gd name="connsiteX72" fmla="*/ 12007893 w 13419668"/>
              <a:gd name="connsiteY72" fmla="*/ 4362566 h 4401251"/>
              <a:gd name="connsiteX73" fmla="*/ 12048691 w 13419668"/>
              <a:gd name="connsiteY73" fmla="*/ 4401001 h 4401251"/>
              <a:gd name="connsiteX74" fmla="*/ 12087998 w 13419668"/>
              <a:gd name="connsiteY74" fmla="*/ 4361446 h 4401251"/>
              <a:gd name="connsiteX75" fmla="*/ 11962991 w 13419668"/>
              <a:gd name="connsiteY75" fmla="*/ 4321394 h 4401251"/>
              <a:gd name="connsiteX76" fmla="*/ 11922192 w 13419668"/>
              <a:gd name="connsiteY76" fmla="*/ 4362566 h 4401251"/>
              <a:gd name="connsiteX77" fmla="*/ 11962493 w 13419668"/>
              <a:gd name="connsiteY77" fmla="*/ 4401249 h 4401251"/>
              <a:gd name="connsiteX78" fmla="*/ 12002420 w 13419668"/>
              <a:gd name="connsiteY78" fmla="*/ 4361695 h 4401251"/>
              <a:gd name="connsiteX79" fmla="*/ 11963115 w 13419668"/>
              <a:gd name="connsiteY79" fmla="*/ 4321394 h 4401251"/>
              <a:gd name="connsiteX80" fmla="*/ 11874677 w 13419668"/>
              <a:gd name="connsiteY80" fmla="*/ 4321394 h 4401251"/>
              <a:gd name="connsiteX81" fmla="*/ 11832634 w 13419668"/>
              <a:gd name="connsiteY81" fmla="*/ 4361197 h 4401251"/>
              <a:gd name="connsiteX82" fmla="*/ 11871691 w 13419668"/>
              <a:gd name="connsiteY82" fmla="*/ 4401001 h 4401251"/>
              <a:gd name="connsiteX83" fmla="*/ 11912366 w 13419668"/>
              <a:gd name="connsiteY83" fmla="*/ 4362814 h 4401251"/>
              <a:gd name="connsiteX84" fmla="*/ 11874677 w 13419668"/>
              <a:gd name="connsiteY84" fmla="*/ 4321394 h 4401251"/>
              <a:gd name="connsiteX85" fmla="*/ 11743077 w 13419668"/>
              <a:gd name="connsiteY85" fmla="*/ 4361197 h 4401251"/>
              <a:gd name="connsiteX86" fmla="*/ 11782134 w 13419668"/>
              <a:gd name="connsiteY86" fmla="*/ 4401001 h 4401251"/>
              <a:gd name="connsiteX87" fmla="*/ 11822808 w 13419668"/>
              <a:gd name="connsiteY87" fmla="*/ 4359829 h 4401251"/>
              <a:gd name="connsiteX88" fmla="*/ 11782134 w 13419668"/>
              <a:gd name="connsiteY88" fmla="*/ 4321270 h 4401251"/>
              <a:gd name="connsiteX89" fmla="*/ 11743077 w 13419668"/>
              <a:gd name="connsiteY89" fmla="*/ 4361197 h 4401251"/>
              <a:gd name="connsiteX90" fmla="*/ 11656131 w 13419668"/>
              <a:gd name="connsiteY90" fmla="*/ 4361322 h 4401251"/>
              <a:gd name="connsiteX91" fmla="*/ 11698423 w 13419668"/>
              <a:gd name="connsiteY91" fmla="*/ 4400876 h 4401251"/>
              <a:gd name="connsiteX92" fmla="*/ 11735863 w 13419668"/>
              <a:gd name="connsiteY92" fmla="*/ 4359581 h 4401251"/>
              <a:gd name="connsiteX93" fmla="*/ 11695313 w 13419668"/>
              <a:gd name="connsiteY93" fmla="*/ 4321145 h 4401251"/>
              <a:gd name="connsiteX94" fmla="*/ 11656131 w 13419668"/>
              <a:gd name="connsiteY94" fmla="*/ 4361197 h 4401251"/>
              <a:gd name="connsiteX95" fmla="*/ 11566575 w 13419668"/>
              <a:gd name="connsiteY95" fmla="*/ 4361322 h 4401251"/>
              <a:gd name="connsiteX96" fmla="*/ 11608865 w 13419668"/>
              <a:gd name="connsiteY96" fmla="*/ 4400876 h 4401251"/>
              <a:gd name="connsiteX97" fmla="*/ 11646305 w 13419668"/>
              <a:gd name="connsiteY97" fmla="*/ 4359581 h 4401251"/>
              <a:gd name="connsiteX98" fmla="*/ 11605756 w 13419668"/>
              <a:gd name="connsiteY98" fmla="*/ 4321145 h 4401251"/>
              <a:gd name="connsiteX99" fmla="*/ 11566575 w 13419668"/>
              <a:gd name="connsiteY99" fmla="*/ 4361197 h 4401251"/>
              <a:gd name="connsiteX100" fmla="*/ 11518438 w 13419668"/>
              <a:gd name="connsiteY100" fmla="*/ 4321270 h 4401251"/>
              <a:gd name="connsiteX101" fmla="*/ 11476519 w 13419668"/>
              <a:gd name="connsiteY101" fmla="*/ 4361944 h 4401251"/>
              <a:gd name="connsiteX102" fmla="*/ 11516821 w 13419668"/>
              <a:gd name="connsiteY102" fmla="*/ 4401001 h 4401251"/>
              <a:gd name="connsiteX103" fmla="*/ 11556748 w 13419668"/>
              <a:gd name="connsiteY103" fmla="*/ 4361944 h 4401251"/>
              <a:gd name="connsiteX104" fmla="*/ 11518438 w 13419668"/>
              <a:gd name="connsiteY104" fmla="*/ 4321270 h 4401251"/>
              <a:gd name="connsiteX105" fmla="*/ 11390818 w 13419668"/>
              <a:gd name="connsiteY105" fmla="*/ 4359332 h 4401251"/>
              <a:gd name="connsiteX106" fmla="*/ 11428009 w 13419668"/>
              <a:gd name="connsiteY106" fmla="*/ 4400876 h 4401251"/>
              <a:gd name="connsiteX107" fmla="*/ 11470922 w 13419668"/>
              <a:gd name="connsiteY107" fmla="*/ 4361570 h 4401251"/>
              <a:gd name="connsiteX108" fmla="*/ 11431741 w 13419668"/>
              <a:gd name="connsiteY108" fmla="*/ 4321145 h 4401251"/>
              <a:gd name="connsiteX109" fmla="*/ 11390818 w 13419668"/>
              <a:gd name="connsiteY109" fmla="*/ 4359207 h 4401251"/>
              <a:gd name="connsiteX110" fmla="*/ 11340318 w 13419668"/>
              <a:gd name="connsiteY110" fmla="*/ 4321270 h 4401251"/>
              <a:gd name="connsiteX111" fmla="*/ 11301261 w 13419668"/>
              <a:gd name="connsiteY111" fmla="*/ 4364058 h 4401251"/>
              <a:gd name="connsiteX112" fmla="*/ 11343054 w 13419668"/>
              <a:gd name="connsiteY112" fmla="*/ 4400876 h 4401251"/>
              <a:gd name="connsiteX113" fmla="*/ 11380868 w 13419668"/>
              <a:gd name="connsiteY113" fmla="*/ 4359829 h 4401251"/>
              <a:gd name="connsiteX114" fmla="*/ 11340193 w 13419668"/>
              <a:gd name="connsiteY114" fmla="*/ 4321270 h 4401251"/>
              <a:gd name="connsiteX115" fmla="*/ 11249516 w 13419668"/>
              <a:gd name="connsiteY115" fmla="*/ 4400876 h 4401251"/>
              <a:gd name="connsiteX116" fmla="*/ 11291310 w 13419668"/>
              <a:gd name="connsiteY116" fmla="*/ 4363810 h 4401251"/>
              <a:gd name="connsiteX117" fmla="*/ 11251756 w 13419668"/>
              <a:gd name="connsiteY117" fmla="*/ 4321145 h 4401251"/>
              <a:gd name="connsiteX118" fmla="*/ 11211579 w 13419668"/>
              <a:gd name="connsiteY118" fmla="*/ 4359954 h 4401251"/>
              <a:gd name="connsiteX119" fmla="*/ 11249516 w 13419668"/>
              <a:gd name="connsiteY119" fmla="*/ 4400876 h 4401251"/>
              <a:gd name="connsiteX120" fmla="*/ 11166178 w 13419668"/>
              <a:gd name="connsiteY120" fmla="*/ 4321394 h 4401251"/>
              <a:gd name="connsiteX121" fmla="*/ 11122519 w 13419668"/>
              <a:gd name="connsiteY121" fmla="*/ 4356098 h 4401251"/>
              <a:gd name="connsiteX122" fmla="*/ 11158964 w 13419668"/>
              <a:gd name="connsiteY122" fmla="*/ 4400876 h 4401251"/>
              <a:gd name="connsiteX123" fmla="*/ 11201752 w 13419668"/>
              <a:gd name="connsiteY123" fmla="*/ 4364805 h 4401251"/>
              <a:gd name="connsiteX124" fmla="*/ 11166178 w 13419668"/>
              <a:gd name="connsiteY124" fmla="*/ 4321394 h 4401251"/>
              <a:gd name="connsiteX125" fmla="*/ 11035076 w 13419668"/>
              <a:gd name="connsiteY125" fmla="*/ 4359829 h 4401251"/>
              <a:gd name="connsiteX126" fmla="*/ 11075999 w 13419668"/>
              <a:gd name="connsiteY126" fmla="*/ 4400876 h 4401251"/>
              <a:gd name="connsiteX127" fmla="*/ 11114932 w 13419668"/>
              <a:gd name="connsiteY127" fmla="*/ 4360949 h 4401251"/>
              <a:gd name="connsiteX128" fmla="*/ 11075626 w 13419668"/>
              <a:gd name="connsiteY128" fmla="*/ 4321145 h 4401251"/>
              <a:gd name="connsiteX129" fmla="*/ 11035076 w 13419668"/>
              <a:gd name="connsiteY129" fmla="*/ 4359829 h 4401251"/>
              <a:gd name="connsiteX130" fmla="*/ 10985571 w 13419668"/>
              <a:gd name="connsiteY130" fmla="*/ 4321145 h 4401251"/>
              <a:gd name="connsiteX131" fmla="*/ 10945519 w 13419668"/>
              <a:gd name="connsiteY131" fmla="*/ 4363187 h 4401251"/>
              <a:gd name="connsiteX132" fmla="*/ 10986814 w 13419668"/>
              <a:gd name="connsiteY132" fmla="*/ 4400876 h 4401251"/>
              <a:gd name="connsiteX133" fmla="*/ 11025250 w 13419668"/>
              <a:gd name="connsiteY133" fmla="*/ 4360451 h 4401251"/>
              <a:gd name="connsiteX134" fmla="*/ 10985571 w 13419668"/>
              <a:gd name="connsiteY134" fmla="*/ 4321145 h 4401251"/>
              <a:gd name="connsiteX135" fmla="*/ 10898127 w 13419668"/>
              <a:gd name="connsiteY135" fmla="*/ 4321145 h 4401251"/>
              <a:gd name="connsiteX136" fmla="*/ 10855463 w 13419668"/>
              <a:gd name="connsiteY136" fmla="*/ 4361073 h 4401251"/>
              <a:gd name="connsiteX137" fmla="*/ 10895018 w 13419668"/>
              <a:gd name="connsiteY137" fmla="*/ 4400876 h 4401251"/>
              <a:gd name="connsiteX138" fmla="*/ 10935568 w 13419668"/>
              <a:gd name="connsiteY138" fmla="*/ 4362566 h 4401251"/>
              <a:gd name="connsiteX139" fmla="*/ 10898004 w 13419668"/>
              <a:gd name="connsiteY139" fmla="*/ 4321145 h 4401251"/>
              <a:gd name="connsiteX140" fmla="*/ 10769763 w 13419668"/>
              <a:gd name="connsiteY140" fmla="*/ 4361570 h 4401251"/>
              <a:gd name="connsiteX141" fmla="*/ 10809317 w 13419668"/>
              <a:gd name="connsiteY141" fmla="*/ 4400876 h 4401251"/>
              <a:gd name="connsiteX142" fmla="*/ 10849867 w 13419668"/>
              <a:gd name="connsiteY142" fmla="*/ 4359083 h 4401251"/>
              <a:gd name="connsiteX143" fmla="*/ 10808322 w 13419668"/>
              <a:gd name="connsiteY143" fmla="*/ 4321145 h 4401251"/>
              <a:gd name="connsiteX144" fmla="*/ 10769763 w 13419668"/>
              <a:gd name="connsiteY144" fmla="*/ 4361570 h 4401251"/>
              <a:gd name="connsiteX145" fmla="*/ 10721252 w 13419668"/>
              <a:gd name="connsiteY145" fmla="*/ 4321145 h 4401251"/>
              <a:gd name="connsiteX146" fmla="*/ 10680205 w 13419668"/>
              <a:gd name="connsiteY146" fmla="*/ 4362068 h 4401251"/>
              <a:gd name="connsiteX147" fmla="*/ 10720132 w 13419668"/>
              <a:gd name="connsiteY147" fmla="*/ 4401001 h 4401251"/>
              <a:gd name="connsiteX148" fmla="*/ 10759936 w 13419668"/>
              <a:gd name="connsiteY148" fmla="*/ 4361819 h 4401251"/>
              <a:gd name="connsiteX149" fmla="*/ 10721252 w 13419668"/>
              <a:gd name="connsiteY149" fmla="*/ 4321270 h 4401251"/>
              <a:gd name="connsiteX150" fmla="*/ 10670378 w 13419668"/>
              <a:gd name="connsiteY150" fmla="*/ 4362317 h 4401251"/>
              <a:gd name="connsiteX151" fmla="*/ 10629456 w 13419668"/>
              <a:gd name="connsiteY151" fmla="*/ 4321145 h 4401251"/>
              <a:gd name="connsiteX152" fmla="*/ 10590647 w 13419668"/>
              <a:gd name="connsiteY152" fmla="*/ 4361322 h 4401251"/>
              <a:gd name="connsiteX153" fmla="*/ 10629953 w 13419668"/>
              <a:gd name="connsiteY153" fmla="*/ 4400876 h 4401251"/>
              <a:gd name="connsiteX154" fmla="*/ 10670378 w 13419668"/>
              <a:gd name="connsiteY154" fmla="*/ 4362317 h 4401251"/>
              <a:gd name="connsiteX155" fmla="*/ 10543381 w 13419668"/>
              <a:gd name="connsiteY155" fmla="*/ 4321145 h 4401251"/>
              <a:gd name="connsiteX156" fmla="*/ 10503702 w 13419668"/>
              <a:gd name="connsiteY156" fmla="*/ 4363685 h 4401251"/>
              <a:gd name="connsiteX157" fmla="*/ 10545371 w 13419668"/>
              <a:gd name="connsiteY157" fmla="*/ 4400876 h 4401251"/>
              <a:gd name="connsiteX158" fmla="*/ 10583433 w 13419668"/>
              <a:gd name="connsiteY158" fmla="*/ 4360078 h 4401251"/>
              <a:gd name="connsiteX159" fmla="*/ 10543257 w 13419668"/>
              <a:gd name="connsiteY159" fmla="*/ 4321145 h 4401251"/>
              <a:gd name="connsiteX160" fmla="*/ 10456062 w 13419668"/>
              <a:gd name="connsiteY160" fmla="*/ 4321145 h 4401251"/>
              <a:gd name="connsiteX161" fmla="*/ 10414145 w 13419668"/>
              <a:gd name="connsiteY161" fmla="*/ 4361322 h 4401251"/>
              <a:gd name="connsiteX162" fmla="*/ 10453575 w 13419668"/>
              <a:gd name="connsiteY162" fmla="*/ 4400876 h 4401251"/>
              <a:gd name="connsiteX163" fmla="*/ 10493875 w 13419668"/>
              <a:gd name="connsiteY163" fmla="*/ 4362317 h 4401251"/>
              <a:gd name="connsiteX164" fmla="*/ 10456187 w 13419668"/>
              <a:gd name="connsiteY164" fmla="*/ 4321145 h 4401251"/>
              <a:gd name="connsiteX165" fmla="*/ 10366505 w 13419668"/>
              <a:gd name="connsiteY165" fmla="*/ 4321145 h 4401251"/>
              <a:gd name="connsiteX166" fmla="*/ 10324090 w 13419668"/>
              <a:gd name="connsiteY166" fmla="*/ 4361322 h 4401251"/>
              <a:gd name="connsiteX167" fmla="*/ 10363893 w 13419668"/>
              <a:gd name="connsiteY167" fmla="*/ 4400876 h 4401251"/>
              <a:gd name="connsiteX168" fmla="*/ 10404194 w 13419668"/>
              <a:gd name="connsiteY168" fmla="*/ 4362317 h 4401251"/>
              <a:gd name="connsiteX169" fmla="*/ 10366380 w 13419668"/>
              <a:gd name="connsiteY169" fmla="*/ 4321145 h 4401251"/>
              <a:gd name="connsiteX170" fmla="*/ 10318492 w 13419668"/>
              <a:gd name="connsiteY170" fmla="*/ 4362814 h 4401251"/>
              <a:gd name="connsiteX171" fmla="*/ 10277694 w 13419668"/>
              <a:gd name="connsiteY171" fmla="*/ 4321145 h 4401251"/>
              <a:gd name="connsiteX172" fmla="*/ 10238388 w 13419668"/>
              <a:gd name="connsiteY172" fmla="*/ 4360824 h 4401251"/>
              <a:gd name="connsiteX173" fmla="*/ 10277321 w 13419668"/>
              <a:gd name="connsiteY173" fmla="*/ 4400876 h 4401251"/>
              <a:gd name="connsiteX174" fmla="*/ 10318617 w 13419668"/>
              <a:gd name="connsiteY174" fmla="*/ 4362814 h 4401251"/>
              <a:gd name="connsiteX175" fmla="*/ 10190625 w 13419668"/>
              <a:gd name="connsiteY175" fmla="*/ 4321145 h 4401251"/>
              <a:gd name="connsiteX176" fmla="*/ 10148831 w 13419668"/>
              <a:gd name="connsiteY176" fmla="*/ 4361197 h 4401251"/>
              <a:gd name="connsiteX177" fmla="*/ 10188137 w 13419668"/>
              <a:gd name="connsiteY177" fmla="*/ 4400752 h 4401251"/>
              <a:gd name="connsiteX178" fmla="*/ 10228562 w 13419668"/>
              <a:gd name="connsiteY178" fmla="*/ 4362317 h 4401251"/>
              <a:gd name="connsiteX179" fmla="*/ 10190625 w 13419668"/>
              <a:gd name="connsiteY179" fmla="*/ 4321145 h 4401251"/>
              <a:gd name="connsiteX180" fmla="*/ 10059274 w 13419668"/>
              <a:gd name="connsiteY180" fmla="*/ 4360078 h 4401251"/>
              <a:gd name="connsiteX181" fmla="*/ 10097459 w 13419668"/>
              <a:gd name="connsiteY181" fmla="*/ 4400752 h 4401251"/>
              <a:gd name="connsiteX182" fmla="*/ 10139129 w 13419668"/>
              <a:gd name="connsiteY182" fmla="*/ 4360576 h 4401251"/>
              <a:gd name="connsiteX183" fmla="*/ 10099450 w 13419668"/>
              <a:gd name="connsiteY183" fmla="*/ 4321021 h 4401251"/>
              <a:gd name="connsiteX184" fmla="*/ 10059398 w 13419668"/>
              <a:gd name="connsiteY184" fmla="*/ 4359954 h 4401251"/>
              <a:gd name="connsiteX185" fmla="*/ 10010888 w 13419668"/>
              <a:gd name="connsiteY185" fmla="*/ 4321145 h 4401251"/>
              <a:gd name="connsiteX186" fmla="*/ 9969841 w 13419668"/>
              <a:gd name="connsiteY186" fmla="*/ 4362068 h 4401251"/>
              <a:gd name="connsiteX187" fmla="*/ 10009768 w 13419668"/>
              <a:gd name="connsiteY187" fmla="*/ 4401001 h 4401251"/>
              <a:gd name="connsiteX188" fmla="*/ 10049571 w 13419668"/>
              <a:gd name="connsiteY188" fmla="*/ 4361695 h 4401251"/>
              <a:gd name="connsiteX189" fmla="*/ 10010888 w 13419668"/>
              <a:gd name="connsiteY189" fmla="*/ 4321145 h 4401251"/>
              <a:gd name="connsiteX190" fmla="*/ 9923569 w 13419668"/>
              <a:gd name="connsiteY190" fmla="*/ 4321145 h 4401251"/>
              <a:gd name="connsiteX191" fmla="*/ 9883019 w 13419668"/>
              <a:gd name="connsiteY191" fmla="*/ 4362690 h 4401251"/>
              <a:gd name="connsiteX192" fmla="*/ 9923818 w 13419668"/>
              <a:gd name="connsiteY192" fmla="*/ 4400876 h 4401251"/>
              <a:gd name="connsiteX193" fmla="*/ 9962751 w 13419668"/>
              <a:gd name="connsiteY193" fmla="*/ 4360949 h 4401251"/>
              <a:gd name="connsiteX194" fmla="*/ 9923569 w 13419668"/>
              <a:gd name="connsiteY194" fmla="*/ 4321145 h 4401251"/>
              <a:gd name="connsiteX195" fmla="*/ 9833141 w 13419668"/>
              <a:gd name="connsiteY195" fmla="*/ 4321145 h 4401251"/>
              <a:gd name="connsiteX196" fmla="*/ 9793462 w 13419668"/>
              <a:gd name="connsiteY196" fmla="*/ 4363561 h 4401251"/>
              <a:gd name="connsiteX197" fmla="*/ 9835131 w 13419668"/>
              <a:gd name="connsiteY197" fmla="*/ 4400876 h 4401251"/>
              <a:gd name="connsiteX198" fmla="*/ 9873318 w 13419668"/>
              <a:gd name="connsiteY198" fmla="*/ 4360202 h 4401251"/>
              <a:gd name="connsiteX199" fmla="*/ 9833265 w 13419668"/>
              <a:gd name="connsiteY199" fmla="*/ 4321270 h 4401251"/>
              <a:gd name="connsiteX200" fmla="*/ 9703531 w 13419668"/>
              <a:gd name="connsiteY200" fmla="*/ 4358834 h 4401251"/>
              <a:gd name="connsiteX201" fmla="*/ 9743708 w 13419668"/>
              <a:gd name="connsiteY201" fmla="*/ 4400876 h 4401251"/>
              <a:gd name="connsiteX202" fmla="*/ 9783636 w 13419668"/>
              <a:gd name="connsiteY202" fmla="*/ 4361819 h 4401251"/>
              <a:gd name="connsiteX203" fmla="*/ 9745325 w 13419668"/>
              <a:gd name="connsiteY203" fmla="*/ 4321145 h 4401251"/>
              <a:gd name="connsiteX204" fmla="*/ 9703531 w 13419668"/>
              <a:gd name="connsiteY204" fmla="*/ 4358834 h 4401251"/>
              <a:gd name="connsiteX205" fmla="*/ 9617706 w 13419668"/>
              <a:gd name="connsiteY205" fmla="*/ 4361322 h 4401251"/>
              <a:gd name="connsiteX206" fmla="*/ 9657011 w 13419668"/>
              <a:gd name="connsiteY206" fmla="*/ 4400876 h 4401251"/>
              <a:gd name="connsiteX207" fmla="*/ 9697934 w 13419668"/>
              <a:gd name="connsiteY207" fmla="*/ 4359456 h 4401251"/>
              <a:gd name="connsiteX208" fmla="*/ 9656638 w 13419668"/>
              <a:gd name="connsiteY208" fmla="*/ 4321145 h 4401251"/>
              <a:gd name="connsiteX209" fmla="*/ 9617706 w 13419668"/>
              <a:gd name="connsiteY209" fmla="*/ 4361322 h 4401251"/>
              <a:gd name="connsiteX210" fmla="*/ 9569568 w 13419668"/>
              <a:gd name="connsiteY210" fmla="*/ 4321145 h 4401251"/>
              <a:gd name="connsiteX211" fmla="*/ 9528148 w 13419668"/>
              <a:gd name="connsiteY211" fmla="*/ 4361570 h 4401251"/>
              <a:gd name="connsiteX212" fmla="*/ 9567703 w 13419668"/>
              <a:gd name="connsiteY212" fmla="*/ 4400876 h 4401251"/>
              <a:gd name="connsiteX213" fmla="*/ 9607879 w 13419668"/>
              <a:gd name="connsiteY213" fmla="*/ 4362068 h 4401251"/>
              <a:gd name="connsiteX214" fmla="*/ 9569568 w 13419668"/>
              <a:gd name="connsiteY214" fmla="*/ 4321145 h 4401251"/>
              <a:gd name="connsiteX215" fmla="*/ 9438466 w 13419668"/>
              <a:gd name="connsiteY215" fmla="*/ 4359829 h 4401251"/>
              <a:gd name="connsiteX216" fmla="*/ 9476279 w 13419668"/>
              <a:gd name="connsiteY216" fmla="*/ 4400752 h 4401251"/>
              <a:gd name="connsiteX217" fmla="*/ 9518198 w 13419668"/>
              <a:gd name="connsiteY217" fmla="*/ 4360824 h 4401251"/>
              <a:gd name="connsiteX218" fmla="*/ 9478767 w 13419668"/>
              <a:gd name="connsiteY218" fmla="*/ 4321145 h 4401251"/>
              <a:gd name="connsiteX219" fmla="*/ 9438466 w 13419668"/>
              <a:gd name="connsiteY219" fmla="*/ 4359829 h 4401251"/>
              <a:gd name="connsiteX220" fmla="*/ 9393812 w 13419668"/>
              <a:gd name="connsiteY220" fmla="*/ 4321145 h 4401251"/>
              <a:gd name="connsiteX221" fmla="*/ 9351646 w 13419668"/>
              <a:gd name="connsiteY221" fmla="*/ 4361073 h 4401251"/>
              <a:gd name="connsiteX222" fmla="*/ 9390827 w 13419668"/>
              <a:gd name="connsiteY222" fmla="*/ 4400876 h 4401251"/>
              <a:gd name="connsiteX223" fmla="*/ 9431252 w 13419668"/>
              <a:gd name="connsiteY223" fmla="*/ 4362441 h 4401251"/>
              <a:gd name="connsiteX224" fmla="*/ 9393688 w 13419668"/>
              <a:gd name="connsiteY224" fmla="*/ 4321021 h 4401251"/>
              <a:gd name="connsiteX225" fmla="*/ 9341819 w 13419668"/>
              <a:gd name="connsiteY225" fmla="*/ 4361322 h 4401251"/>
              <a:gd name="connsiteX226" fmla="*/ 9303011 w 13419668"/>
              <a:gd name="connsiteY226" fmla="*/ 4321145 h 4401251"/>
              <a:gd name="connsiteX227" fmla="*/ 9262088 w 13419668"/>
              <a:gd name="connsiteY227" fmla="*/ 4362317 h 4401251"/>
              <a:gd name="connsiteX228" fmla="*/ 9302513 w 13419668"/>
              <a:gd name="connsiteY228" fmla="*/ 4400876 h 4401251"/>
              <a:gd name="connsiteX229" fmla="*/ 9341819 w 13419668"/>
              <a:gd name="connsiteY229" fmla="*/ 4361322 h 4401251"/>
              <a:gd name="connsiteX230" fmla="*/ 9212209 w 13419668"/>
              <a:gd name="connsiteY230" fmla="*/ 4321145 h 4401251"/>
              <a:gd name="connsiteX231" fmla="*/ 9172531 w 13419668"/>
              <a:gd name="connsiteY231" fmla="*/ 4363561 h 4401251"/>
              <a:gd name="connsiteX232" fmla="*/ 9214200 w 13419668"/>
              <a:gd name="connsiteY232" fmla="*/ 4400752 h 4401251"/>
              <a:gd name="connsiteX233" fmla="*/ 9252262 w 13419668"/>
              <a:gd name="connsiteY233" fmla="*/ 4360078 h 4401251"/>
              <a:gd name="connsiteX234" fmla="*/ 9212209 w 13419668"/>
              <a:gd name="connsiteY234" fmla="*/ 4321145 h 4401251"/>
              <a:gd name="connsiteX235" fmla="*/ 9124393 w 13419668"/>
              <a:gd name="connsiteY235" fmla="*/ 4321145 h 4401251"/>
              <a:gd name="connsiteX236" fmla="*/ 9082476 w 13419668"/>
              <a:gd name="connsiteY236" fmla="*/ 4361819 h 4401251"/>
              <a:gd name="connsiteX237" fmla="*/ 9122776 w 13419668"/>
              <a:gd name="connsiteY237" fmla="*/ 4400876 h 4401251"/>
              <a:gd name="connsiteX238" fmla="*/ 9162704 w 13419668"/>
              <a:gd name="connsiteY238" fmla="*/ 4361819 h 4401251"/>
              <a:gd name="connsiteX239" fmla="*/ 9124393 w 13419668"/>
              <a:gd name="connsiteY239" fmla="*/ 4321145 h 4401251"/>
              <a:gd name="connsiteX240" fmla="*/ 8996650 w 13419668"/>
              <a:gd name="connsiteY240" fmla="*/ 4361073 h 4401251"/>
              <a:gd name="connsiteX241" fmla="*/ 9035707 w 13419668"/>
              <a:gd name="connsiteY241" fmla="*/ 4400876 h 4401251"/>
              <a:gd name="connsiteX242" fmla="*/ 9076878 w 13419668"/>
              <a:gd name="connsiteY242" fmla="*/ 4359705 h 4401251"/>
              <a:gd name="connsiteX243" fmla="*/ 9035831 w 13419668"/>
              <a:gd name="connsiteY243" fmla="*/ 4321145 h 4401251"/>
              <a:gd name="connsiteX244" fmla="*/ 8996650 w 13419668"/>
              <a:gd name="connsiteY244" fmla="*/ 4361073 h 4401251"/>
              <a:gd name="connsiteX245" fmla="*/ 8948140 w 13419668"/>
              <a:gd name="connsiteY245" fmla="*/ 4321145 h 4401251"/>
              <a:gd name="connsiteX246" fmla="*/ 8907093 w 13419668"/>
              <a:gd name="connsiteY246" fmla="*/ 4362068 h 4401251"/>
              <a:gd name="connsiteX247" fmla="*/ 8947020 w 13419668"/>
              <a:gd name="connsiteY247" fmla="*/ 4401001 h 4401251"/>
              <a:gd name="connsiteX248" fmla="*/ 8986823 w 13419668"/>
              <a:gd name="connsiteY248" fmla="*/ 4361695 h 4401251"/>
              <a:gd name="connsiteX249" fmla="*/ 8948140 w 13419668"/>
              <a:gd name="connsiteY249" fmla="*/ 4321145 h 4401251"/>
              <a:gd name="connsiteX250" fmla="*/ 8897266 w 13419668"/>
              <a:gd name="connsiteY250" fmla="*/ 4361197 h 4401251"/>
              <a:gd name="connsiteX251" fmla="*/ 8855223 w 13419668"/>
              <a:gd name="connsiteY251" fmla="*/ 4321145 h 4401251"/>
              <a:gd name="connsiteX252" fmla="*/ 8817535 w 13419668"/>
              <a:gd name="connsiteY252" fmla="*/ 4362441 h 4401251"/>
              <a:gd name="connsiteX253" fmla="*/ 8857960 w 13419668"/>
              <a:gd name="connsiteY253" fmla="*/ 4400876 h 4401251"/>
              <a:gd name="connsiteX254" fmla="*/ 8897266 w 13419668"/>
              <a:gd name="connsiteY254" fmla="*/ 4361197 h 4401251"/>
              <a:gd name="connsiteX255" fmla="*/ 8730714 w 13419668"/>
              <a:gd name="connsiteY255" fmla="*/ 4358834 h 4401251"/>
              <a:gd name="connsiteX256" fmla="*/ 8770517 w 13419668"/>
              <a:gd name="connsiteY256" fmla="*/ 4400876 h 4401251"/>
              <a:gd name="connsiteX257" fmla="*/ 8810321 w 13419668"/>
              <a:gd name="connsiteY257" fmla="*/ 4361819 h 4401251"/>
              <a:gd name="connsiteX258" fmla="*/ 8772134 w 13419668"/>
              <a:gd name="connsiteY258" fmla="*/ 4321145 h 4401251"/>
              <a:gd name="connsiteX259" fmla="*/ 8730714 w 13419668"/>
              <a:gd name="connsiteY259" fmla="*/ 4358834 h 4401251"/>
              <a:gd name="connsiteX260" fmla="*/ 8641157 w 13419668"/>
              <a:gd name="connsiteY260" fmla="*/ 4358834 h 4401251"/>
              <a:gd name="connsiteX261" fmla="*/ 8680960 w 13419668"/>
              <a:gd name="connsiteY261" fmla="*/ 4400876 h 4401251"/>
              <a:gd name="connsiteX262" fmla="*/ 8720763 w 13419668"/>
              <a:gd name="connsiteY262" fmla="*/ 4361819 h 4401251"/>
              <a:gd name="connsiteX263" fmla="*/ 8682577 w 13419668"/>
              <a:gd name="connsiteY263" fmla="*/ 4321145 h 4401251"/>
              <a:gd name="connsiteX264" fmla="*/ 8641157 w 13419668"/>
              <a:gd name="connsiteY264" fmla="*/ 4358834 h 4401251"/>
              <a:gd name="connsiteX265" fmla="*/ 8592274 w 13419668"/>
              <a:gd name="connsiteY265" fmla="*/ 4321145 h 4401251"/>
              <a:gd name="connsiteX266" fmla="*/ 8551102 w 13419668"/>
              <a:gd name="connsiteY266" fmla="*/ 4362441 h 4401251"/>
              <a:gd name="connsiteX267" fmla="*/ 8592025 w 13419668"/>
              <a:gd name="connsiteY267" fmla="*/ 4400876 h 4401251"/>
              <a:gd name="connsiteX268" fmla="*/ 8631205 w 13419668"/>
              <a:gd name="connsiteY268" fmla="*/ 4361197 h 4401251"/>
              <a:gd name="connsiteX269" fmla="*/ 8592274 w 13419668"/>
              <a:gd name="connsiteY269" fmla="*/ 4321145 h 4401251"/>
              <a:gd name="connsiteX270" fmla="*/ 8545505 w 13419668"/>
              <a:gd name="connsiteY270" fmla="*/ 4361197 h 4401251"/>
              <a:gd name="connsiteX271" fmla="*/ 8503089 w 13419668"/>
              <a:gd name="connsiteY271" fmla="*/ 4321145 h 4401251"/>
              <a:gd name="connsiteX272" fmla="*/ 8465400 w 13419668"/>
              <a:gd name="connsiteY272" fmla="*/ 4362441 h 4401251"/>
              <a:gd name="connsiteX273" fmla="*/ 8505826 w 13419668"/>
              <a:gd name="connsiteY273" fmla="*/ 4401001 h 4401251"/>
              <a:gd name="connsiteX274" fmla="*/ 8545629 w 13419668"/>
              <a:gd name="connsiteY274" fmla="*/ 4361322 h 4401251"/>
              <a:gd name="connsiteX275" fmla="*/ 8417761 w 13419668"/>
              <a:gd name="connsiteY275" fmla="*/ 4321145 h 4401251"/>
              <a:gd name="connsiteX276" fmla="*/ 8375719 w 13419668"/>
              <a:gd name="connsiteY276" fmla="*/ 4360949 h 4401251"/>
              <a:gd name="connsiteX277" fmla="*/ 8414776 w 13419668"/>
              <a:gd name="connsiteY277" fmla="*/ 4400752 h 4401251"/>
              <a:gd name="connsiteX278" fmla="*/ 8455450 w 13419668"/>
              <a:gd name="connsiteY278" fmla="*/ 4362566 h 4401251"/>
              <a:gd name="connsiteX279" fmla="*/ 8417761 w 13419668"/>
              <a:gd name="connsiteY279" fmla="*/ 4321145 h 4401251"/>
              <a:gd name="connsiteX280" fmla="*/ 8286161 w 13419668"/>
              <a:gd name="connsiteY280" fmla="*/ 4360949 h 4401251"/>
              <a:gd name="connsiteX281" fmla="*/ 8325218 w 13419668"/>
              <a:gd name="connsiteY281" fmla="*/ 4400752 h 4401251"/>
              <a:gd name="connsiteX282" fmla="*/ 8365892 w 13419668"/>
              <a:gd name="connsiteY282" fmla="*/ 4359581 h 4401251"/>
              <a:gd name="connsiteX283" fmla="*/ 8325218 w 13419668"/>
              <a:gd name="connsiteY283" fmla="*/ 4321021 h 4401251"/>
              <a:gd name="connsiteX284" fmla="*/ 8286161 w 13419668"/>
              <a:gd name="connsiteY284" fmla="*/ 4360949 h 4401251"/>
              <a:gd name="connsiteX285" fmla="*/ 8238397 w 13419668"/>
              <a:gd name="connsiteY285" fmla="*/ 4321021 h 4401251"/>
              <a:gd name="connsiteX286" fmla="*/ 8196604 w 13419668"/>
              <a:gd name="connsiteY286" fmla="*/ 4361073 h 4401251"/>
              <a:gd name="connsiteX287" fmla="*/ 8235910 w 13419668"/>
              <a:gd name="connsiteY287" fmla="*/ 4400628 h 4401251"/>
              <a:gd name="connsiteX288" fmla="*/ 8276335 w 13419668"/>
              <a:gd name="connsiteY288" fmla="*/ 4362193 h 4401251"/>
              <a:gd name="connsiteX289" fmla="*/ 8238397 w 13419668"/>
              <a:gd name="connsiteY289" fmla="*/ 4321021 h 4401251"/>
              <a:gd name="connsiteX290" fmla="*/ 8151701 w 13419668"/>
              <a:gd name="connsiteY290" fmla="*/ 4321021 h 4401251"/>
              <a:gd name="connsiteX291" fmla="*/ 8109783 w 13419668"/>
              <a:gd name="connsiteY291" fmla="*/ 4361197 h 4401251"/>
              <a:gd name="connsiteX292" fmla="*/ 8149213 w 13419668"/>
              <a:gd name="connsiteY292" fmla="*/ 4400752 h 4401251"/>
              <a:gd name="connsiteX293" fmla="*/ 8189514 w 13419668"/>
              <a:gd name="connsiteY293" fmla="*/ 4362193 h 4401251"/>
              <a:gd name="connsiteX294" fmla="*/ 8151825 w 13419668"/>
              <a:gd name="connsiteY294" fmla="*/ 4321021 h 4401251"/>
              <a:gd name="connsiteX295" fmla="*/ 8020225 w 13419668"/>
              <a:gd name="connsiteY295" fmla="*/ 4361073 h 4401251"/>
              <a:gd name="connsiteX296" fmla="*/ 8062517 w 13419668"/>
              <a:gd name="connsiteY296" fmla="*/ 4400628 h 4401251"/>
              <a:gd name="connsiteX297" fmla="*/ 8099957 w 13419668"/>
              <a:gd name="connsiteY297" fmla="*/ 4359332 h 4401251"/>
              <a:gd name="connsiteX298" fmla="*/ 8059407 w 13419668"/>
              <a:gd name="connsiteY298" fmla="*/ 4320897 h 4401251"/>
              <a:gd name="connsiteX299" fmla="*/ 8020225 w 13419668"/>
              <a:gd name="connsiteY299" fmla="*/ 4360949 h 4401251"/>
              <a:gd name="connsiteX300" fmla="*/ 7971094 w 13419668"/>
              <a:gd name="connsiteY300" fmla="*/ 4321021 h 4401251"/>
              <a:gd name="connsiteX301" fmla="*/ 7930295 w 13419668"/>
              <a:gd name="connsiteY301" fmla="*/ 4362690 h 4401251"/>
              <a:gd name="connsiteX302" fmla="*/ 7971591 w 13419668"/>
              <a:gd name="connsiteY302" fmla="*/ 4400752 h 4401251"/>
              <a:gd name="connsiteX303" fmla="*/ 8010524 w 13419668"/>
              <a:gd name="connsiteY303" fmla="*/ 4360824 h 4401251"/>
              <a:gd name="connsiteX304" fmla="*/ 7971217 w 13419668"/>
              <a:gd name="connsiteY304" fmla="*/ 4321145 h 4401251"/>
              <a:gd name="connsiteX305" fmla="*/ 7924573 w 13419668"/>
              <a:gd name="connsiteY305" fmla="*/ 4361695 h 4401251"/>
              <a:gd name="connsiteX306" fmla="*/ 7882655 w 13419668"/>
              <a:gd name="connsiteY306" fmla="*/ 4321021 h 4401251"/>
              <a:gd name="connsiteX307" fmla="*/ 7844345 w 13419668"/>
              <a:gd name="connsiteY307" fmla="*/ 4361695 h 4401251"/>
              <a:gd name="connsiteX308" fmla="*/ 7884272 w 13419668"/>
              <a:gd name="connsiteY308" fmla="*/ 4400752 h 4401251"/>
              <a:gd name="connsiteX309" fmla="*/ 7924573 w 13419668"/>
              <a:gd name="connsiteY309" fmla="*/ 4361695 h 4401251"/>
              <a:gd name="connsiteX310" fmla="*/ 7797202 w 13419668"/>
              <a:gd name="connsiteY310" fmla="*/ 4321145 h 4401251"/>
              <a:gd name="connsiteX311" fmla="*/ 7754787 w 13419668"/>
              <a:gd name="connsiteY311" fmla="*/ 4360576 h 4401251"/>
              <a:gd name="connsiteX312" fmla="*/ 7793471 w 13419668"/>
              <a:gd name="connsiteY312" fmla="*/ 4400752 h 4401251"/>
              <a:gd name="connsiteX313" fmla="*/ 7834518 w 13419668"/>
              <a:gd name="connsiteY313" fmla="*/ 4362939 h 4401251"/>
              <a:gd name="connsiteX314" fmla="*/ 7797202 w 13419668"/>
              <a:gd name="connsiteY314" fmla="*/ 4321145 h 4401251"/>
              <a:gd name="connsiteX315" fmla="*/ 7665230 w 13419668"/>
              <a:gd name="connsiteY315" fmla="*/ 4361197 h 4401251"/>
              <a:gd name="connsiteX316" fmla="*/ 7704535 w 13419668"/>
              <a:gd name="connsiteY316" fmla="*/ 4400752 h 4401251"/>
              <a:gd name="connsiteX317" fmla="*/ 7744960 w 13419668"/>
              <a:gd name="connsiteY317" fmla="*/ 4359332 h 4401251"/>
              <a:gd name="connsiteX318" fmla="*/ 7704038 w 13419668"/>
              <a:gd name="connsiteY318" fmla="*/ 4321021 h 4401251"/>
              <a:gd name="connsiteX319" fmla="*/ 7665230 w 13419668"/>
              <a:gd name="connsiteY319" fmla="*/ 4361197 h 4401251"/>
              <a:gd name="connsiteX320" fmla="*/ 7618088 w 13419668"/>
              <a:gd name="connsiteY320" fmla="*/ 4321021 h 4401251"/>
              <a:gd name="connsiteX321" fmla="*/ 7578409 w 13419668"/>
              <a:gd name="connsiteY321" fmla="*/ 4363437 h 4401251"/>
              <a:gd name="connsiteX322" fmla="*/ 7620078 w 13419668"/>
              <a:gd name="connsiteY322" fmla="*/ 4400752 h 4401251"/>
              <a:gd name="connsiteX323" fmla="*/ 7658264 w 13419668"/>
              <a:gd name="connsiteY323" fmla="*/ 4360078 h 4401251"/>
              <a:gd name="connsiteX324" fmla="*/ 7618213 w 13419668"/>
              <a:gd name="connsiteY324" fmla="*/ 4321145 h 4401251"/>
              <a:gd name="connsiteX325" fmla="*/ 7568458 w 13419668"/>
              <a:gd name="connsiteY325" fmla="*/ 4362939 h 4401251"/>
              <a:gd name="connsiteX326" fmla="*/ 7531516 w 13419668"/>
              <a:gd name="connsiteY326" fmla="*/ 4321021 h 4401251"/>
              <a:gd name="connsiteX327" fmla="*/ 7488852 w 13419668"/>
              <a:gd name="connsiteY327" fmla="*/ 4360451 h 4401251"/>
              <a:gd name="connsiteX328" fmla="*/ 7527535 w 13419668"/>
              <a:gd name="connsiteY328" fmla="*/ 4400752 h 4401251"/>
              <a:gd name="connsiteX329" fmla="*/ 7568458 w 13419668"/>
              <a:gd name="connsiteY329" fmla="*/ 4362939 h 4401251"/>
              <a:gd name="connsiteX330" fmla="*/ 7440964 w 13419668"/>
              <a:gd name="connsiteY330" fmla="*/ 4321021 h 4401251"/>
              <a:gd name="connsiteX331" fmla="*/ 7399294 w 13419668"/>
              <a:gd name="connsiteY331" fmla="*/ 4361446 h 4401251"/>
              <a:gd name="connsiteX332" fmla="*/ 7438973 w 13419668"/>
              <a:gd name="connsiteY332" fmla="*/ 4400752 h 4401251"/>
              <a:gd name="connsiteX333" fmla="*/ 7479025 w 13419668"/>
              <a:gd name="connsiteY333" fmla="*/ 4361944 h 4401251"/>
              <a:gd name="connsiteX334" fmla="*/ 7440964 w 13419668"/>
              <a:gd name="connsiteY334" fmla="*/ 4321021 h 4401251"/>
              <a:gd name="connsiteX335" fmla="*/ 7389468 w 13419668"/>
              <a:gd name="connsiteY335" fmla="*/ 4361446 h 4401251"/>
              <a:gd name="connsiteX336" fmla="*/ 7350908 w 13419668"/>
              <a:gd name="connsiteY336" fmla="*/ 4321021 h 4401251"/>
              <a:gd name="connsiteX337" fmla="*/ 7309364 w 13419668"/>
              <a:gd name="connsiteY337" fmla="*/ 4361944 h 4401251"/>
              <a:gd name="connsiteX338" fmla="*/ 7349913 w 13419668"/>
              <a:gd name="connsiteY338" fmla="*/ 4400752 h 4401251"/>
              <a:gd name="connsiteX339" fmla="*/ 7389468 w 13419668"/>
              <a:gd name="connsiteY339" fmla="*/ 4361446 h 4401251"/>
              <a:gd name="connsiteX340" fmla="*/ 7303393 w 13419668"/>
              <a:gd name="connsiteY340" fmla="*/ 4365551 h 4401251"/>
              <a:gd name="connsiteX341" fmla="*/ 7265704 w 13419668"/>
              <a:gd name="connsiteY341" fmla="*/ 4321021 h 4401251"/>
              <a:gd name="connsiteX342" fmla="*/ 7223662 w 13419668"/>
              <a:gd name="connsiteY342" fmla="*/ 4357715 h 4401251"/>
              <a:gd name="connsiteX343" fmla="*/ 7259361 w 13419668"/>
              <a:gd name="connsiteY343" fmla="*/ 4400503 h 4401251"/>
              <a:gd name="connsiteX344" fmla="*/ 7303269 w 13419668"/>
              <a:gd name="connsiteY344" fmla="*/ 4365551 h 4401251"/>
              <a:gd name="connsiteX345" fmla="*/ 7213711 w 13419668"/>
              <a:gd name="connsiteY345" fmla="*/ 4361073 h 4401251"/>
              <a:gd name="connsiteX346" fmla="*/ 7171669 w 13419668"/>
              <a:gd name="connsiteY346" fmla="*/ 4321021 h 4401251"/>
              <a:gd name="connsiteX347" fmla="*/ 7133980 w 13419668"/>
              <a:gd name="connsiteY347" fmla="*/ 4362317 h 4401251"/>
              <a:gd name="connsiteX348" fmla="*/ 7174405 w 13419668"/>
              <a:gd name="connsiteY348" fmla="*/ 4400752 h 4401251"/>
              <a:gd name="connsiteX349" fmla="*/ 7213711 w 13419668"/>
              <a:gd name="connsiteY349" fmla="*/ 4361073 h 4401251"/>
              <a:gd name="connsiteX350" fmla="*/ 7084475 w 13419668"/>
              <a:gd name="connsiteY350" fmla="*/ 4321021 h 4401251"/>
              <a:gd name="connsiteX351" fmla="*/ 7044423 w 13419668"/>
              <a:gd name="connsiteY351" fmla="*/ 4362814 h 4401251"/>
              <a:gd name="connsiteX352" fmla="*/ 7085346 w 13419668"/>
              <a:gd name="connsiteY352" fmla="*/ 4400752 h 4401251"/>
              <a:gd name="connsiteX353" fmla="*/ 7124154 w 13419668"/>
              <a:gd name="connsiteY353" fmla="*/ 4360576 h 4401251"/>
              <a:gd name="connsiteX354" fmla="*/ 7084475 w 13419668"/>
              <a:gd name="connsiteY354" fmla="*/ 4321021 h 4401251"/>
              <a:gd name="connsiteX355" fmla="*/ 7037209 w 13419668"/>
              <a:gd name="connsiteY355" fmla="*/ 4362068 h 4401251"/>
              <a:gd name="connsiteX356" fmla="*/ 6999271 w 13419668"/>
              <a:gd name="connsiteY356" fmla="*/ 4321021 h 4401251"/>
              <a:gd name="connsiteX357" fmla="*/ 6957477 w 13419668"/>
              <a:gd name="connsiteY357" fmla="*/ 4361322 h 4401251"/>
              <a:gd name="connsiteX358" fmla="*/ 6997032 w 13419668"/>
              <a:gd name="connsiteY358" fmla="*/ 4400752 h 4401251"/>
              <a:gd name="connsiteX359" fmla="*/ 7037209 w 13419668"/>
              <a:gd name="connsiteY359" fmla="*/ 4362068 h 4401251"/>
              <a:gd name="connsiteX360" fmla="*/ 6909340 w 13419668"/>
              <a:gd name="connsiteY360" fmla="*/ 4321021 h 4401251"/>
              <a:gd name="connsiteX361" fmla="*/ 6867920 w 13419668"/>
              <a:gd name="connsiteY361" fmla="*/ 4361695 h 4401251"/>
              <a:gd name="connsiteX362" fmla="*/ 6907848 w 13419668"/>
              <a:gd name="connsiteY362" fmla="*/ 4400752 h 4401251"/>
              <a:gd name="connsiteX363" fmla="*/ 6947651 w 13419668"/>
              <a:gd name="connsiteY363" fmla="*/ 4361695 h 4401251"/>
              <a:gd name="connsiteX364" fmla="*/ 6909340 w 13419668"/>
              <a:gd name="connsiteY364" fmla="*/ 4321021 h 4401251"/>
              <a:gd name="connsiteX365" fmla="*/ 6777865 w 13419668"/>
              <a:gd name="connsiteY365" fmla="*/ 4360824 h 4401251"/>
              <a:gd name="connsiteX366" fmla="*/ 6820281 w 13419668"/>
              <a:gd name="connsiteY366" fmla="*/ 4400752 h 4401251"/>
              <a:gd name="connsiteX367" fmla="*/ 6858093 w 13419668"/>
              <a:gd name="connsiteY367" fmla="*/ 4359705 h 4401251"/>
              <a:gd name="connsiteX368" fmla="*/ 6817668 w 13419668"/>
              <a:gd name="connsiteY368" fmla="*/ 4321021 h 4401251"/>
              <a:gd name="connsiteX369" fmla="*/ 6777865 w 13419668"/>
              <a:gd name="connsiteY369" fmla="*/ 4360824 h 4401251"/>
              <a:gd name="connsiteX370" fmla="*/ 6731345 w 13419668"/>
              <a:gd name="connsiteY370" fmla="*/ 4321021 h 4401251"/>
              <a:gd name="connsiteX371" fmla="*/ 6692164 w 13419668"/>
              <a:gd name="connsiteY371" fmla="*/ 4363685 h 4401251"/>
              <a:gd name="connsiteX372" fmla="*/ 6733833 w 13419668"/>
              <a:gd name="connsiteY372" fmla="*/ 4400628 h 4401251"/>
              <a:gd name="connsiteX373" fmla="*/ 6772144 w 13419668"/>
              <a:gd name="connsiteY373" fmla="*/ 4359705 h 4401251"/>
              <a:gd name="connsiteX374" fmla="*/ 6731220 w 13419668"/>
              <a:gd name="connsiteY374" fmla="*/ 4321021 h 4401251"/>
              <a:gd name="connsiteX375" fmla="*/ 6643902 w 13419668"/>
              <a:gd name="connsiteY375" fmla="*/ 4321021 h 4401251"/>
              <a:gd name="connsiteX376" fmla="*/ 6602482 w 13419668"/>
              <a:gd name="connsiteY376" fmla="*/ 4361446 h 4401251"/>
              <a:gd name="connsiteX377" fmla="*/ 6642036 w 13419668"/>
              <a:gd name="connsiteY377" fmla="*/ 4400752 h 4401251"/>
              <a:gd name="connsiteX378" fmla="*/ 6682213 w 13419668"/>
              <a:gd name="connsiteY378" fmla="*/ 4361944 h 4401251"/>
              <a:gd name="connsiteX379" fmla="*/ 6643902 w 13419668"/>
              <a:gd name="connsiteY379" fmla="*/ 4321021 h 4401251"/>
              <a:gd name="connsiteX380" fmla="*/ 6554842 w 13419668"/>
              <a:gd name="connsiteY380" fmla="*/ 4321021 h 4401251"/>
              <a:gd name="connsiteX381" fmla="*/ 6512924 w 13419668"/>
              <a:gd name="connsiteY381" fmla="*/ 4360949 h 4401251"/>
              <a:gd name="connsiteX382" fmla="*/ 6552106 w 13419668"/>
              <a:gd name="connsiteY382" fmla="*/ 4400628 h 4401251"/>
              <a:gd name="connsiteX383" fmla="*/ 6592656 w 13419668"/>
              <a:gd name="connsiteY383" fmla="*/ 4362317 h 4401251"/>
              <a:gd name="connsiteX384" fmla="*/ 6554842 w 13419668"/>
              <a:gd name="connsiteY384" fmla="*/ 4321021 h 4401251"/>
              <a:gd name="connsiteX385" fmla="*/ 6463792 w 13419668"/>
              <a:gd name="connsiteY385" fmla="*/ 4321021 h 4401251"/>
              <a:gd name="connsiteX386" fmla="*/ 6423491 w 13419668"/>
              <a:gd name="connsiteY386" fmla="*/ 4362566 h 4401251"/>
              <a:gd name="connsiteX387" fmla="*/ 6464165 w 13419668"/>
              <a:gd name="connsiteY387" fmla="*/ 4400752 h 4401251"/>
              <a:gd name="connsiteX388" fmla="*/ 6503223 w 13419668"/>
              <a:gd name="connsiteY388" fmla="*/ 4360700 h 4401251"/>
              <a:gd name="connsiteX389" fmla="*/ 6463792 w 13419668"/>
              <a:gd name="connsiteY389" fmla="*/ 4320897 h 4401251"/>
              <a:gd name="connsiteX390" fmla="*/ 6378713 w 13419668"/>
              <a:gd name="connsiteY390" fmla="*/ 4321021 h 4401251"/>
              <a:gd name="connsiteX391" fmla="*/ 6336546 w 13419668"/>
              <a:gd name="connsiteY391" fmla="*/ 4360949 h 4401251"/>
              <a:gd name="connsiteX392" fmla="*/ 6375728 w 13419668"/>
              <a:gd name="connsiteY392" fmla="*/ 4400752 h 4401251"/>
              <a:gd name="connsiteX393" fmla="*/ 6416153 w 13419668"/>
              <a:gd name="connsiteY393" fmla="*/ 4362317 h 4401251"/>
              <a:gd name="connsiteX394" fmla="*/ 6378588 w 13419668"/>
              <a:gd name="connsiteY394" fmla="*/ 4320897 h 4401251"/>
              <a:gd name="connsiteX395" fmla="*/ 6288284 w 13419668"/>
              <a:gd name="connsiteY395" fmla="*/ 4321021 h 4401251"/>
              <a:gd name="connsiteX396" fmla="*/ 6247113 w 13419668"/>
              <a:gd name="connsiteY396" fmla="*/ 4361944 h 4401251"/>
              <a:gd name="connsiteX397" fmla="*/ 6287290 w 13419668"/>
              <a:gd name="connsiteY397" fmla="*/ 4400752 h 4401251"/>
              <a:gd name="connsiteX398" fmla="*/ 6326844 w 13419668"/>
              <a:gd name="connsiteY398" fmla="*/ 4361446 h 4401251"/>
              <a:gd name="connsiteX399" fmla="*/ 6288409 w 13419668"/>
              <a:gd name="connsiteY399" fmla="*/ 4321021 h 4401251"/>
              <a:gd name="connsiteX400" fmla="*/ 6237287 w 13419668"/>
              <a:gd name="connsiteY400" fmla="*/ 4361197 h 4401251"/>
              <a:gd name="connsiteX401" fmla="*/ 6198354 w 13419668"/>
              <a:gd name="connsiteY401" fmla="*/ 4321021 h 4401251"/>
              <a:gd name="connsiteX402" fmla="*/ 6157058 w 13419668"/>
              <a:gd name="connsiteY402" fmla="*/ 4362193 h 4401251"/>
              <a:gd name="connsiteX403" fmla="*/ 6197857 w 13419668"/>
              <a:gd name="connsiteY403" fmla="*/ 4400628 h 4401251"/>
              <a:gd name="connsiteX404" fmla="*/ 6237162 w 13419668"/>
              <a:gd name="connsiteY404" fmla="*/ 4361073 h 4401251"/>
              <a:gd name="connsiteX405" fmla="*/ 6151461 w 13419668"/>
              <a:gd name="connsiteY405" fmla="*/ 4361695 h 4401251"/>
              <a:gd name="connsiteX406" fmla="*/ 6109667 w 13419668"/>
              <a:gd name="connsiteY406" fmla="*/ 4321021 h 4401251"/>
              <a:gd name="connsiteX407" fmla="*/ 6071356 w 13419668"/>
              <a:gd name="connsiteY407" fmla="*/ 4361695 h 4401251"/>
              <a:gd name="connsiteX408" fmla="*/ 6111160 w 13419668"/>
              <a:gd name="connsiteY408" fmla="*/ 4400752 h 4401251"/>
              <a:gd name="connsiteX409" fmla="*/ 6151461 w 13419668"/>
              <a:gd name="connsiteY409" fmla="*/ 4361695 h 4401251"/>
              <a:gd name="connsiteX410" fmla="*/ 6061406 w 13419668"/>
              <a:gd name="connsiteY410" fmla="*/ 4362566 h 4401251"/>
              <a:gd name="connsiteX411" fmla="*/ 6020856 w 13419668"/>
              <a:gd name="connsiteY411" fmla="*/ 4320897 h 4401251"/>
              <a:gd name="connsiteX412" fmla="*/ 5981675 w 13419668"/>
              <a:gd name="connsiteY412" fmla="*/ 4360700 h 4401251"/>
              <a:gd name="connsiteX413" fmla="*/ 6020608 w 13419668"/>
              <a:gd name="connsiteY413" fmla="*/ 4400628 h 4401251"/>
              <a:gd name="connsiteX414" fmla="*/ 6061406 w 13419668"/>
              <a:gd name="connsiteY414" fmla="*/ 4362566 h 4401251"/>
              <a:gd name="connsiteX415" fmla="*/ 5971848 w 13419668"/>
              <a:gd name="connsiteY415" fmla="*/ 4360700 h 4401251"/>
              <a:gd name="connsiteX416" fmla="*/ 5929433 w 13419668"/>
              <a:gd name="connsiteY416" fmla="*/ 4321021 h 4401251"/>
              <a:gd name="connsiteX417" fmla="*/ 5892118 w 13419668"/>
              <a:gd name="connsiteY417" fmla="*/ 4362690 h 4401251"/>
              <a:gd name="connsiteX418" fmla="*/ 5932792 w 13419668"/>
              <a:gd name="connsiteY418" fmla="*/ 4400876 h 4401251"/>
              <a:gd name="connsiteX419" fmla="*/ 5971724 w 13419668"/>
              <a:gd name="connsiteY419" fmla="*/ 4360824 h 4401251"/>
              <a:gd name="connsiteX420" fmla="*/ 5846468 w 13419668"/>
              <a:gd name="connsiteY420" fmla="*/ 4321021 h 4401251"/>
              <a:gd name="connsiteX421" fmla="*/ 5805297 w 13419668"/>
              <a:gd name="connsiteY421" fmla="*/ 4361944 h 4401251"/>
              <a:gd name="connsiteX422" fmla="*/ 5845473 w 13419668"/>
              <a:gd name="connsiteY422" fmla="*/ 4400752 h 4401251"/>
              <a:gd name="connsiteX423" fmla="*/ 5885028 w 13419668"/>
              <a:gd name="connsiteY423" fmla="*/ 4361446 h 4401251"/>
              <a:gd name="connsiteX424" fmla="*/ 5846468 w 13419668"/>
              <a:gd name="connsiteY424" fmla="*/ 4321021 h 4401251"/>
              <a:gd name="connsiteX425" fmla="*/ 5760269 w 13419668"/>
              <a:gd name="connsiteY425" fmla="*/ 4321145 h 4401251"/>
              <a:gd name="connsiteX426" fmla="*/ 5715739 w 13419668"/>
              <a:gd name="connsiteY426" fmla="*/ 4358585 h 4401251"/>
              <a:gd name="connsiteX427" fmla="*/ 5752557 w 13419668"/>
              <a:gd name="connsiteY427" fmla="*/ 4400503 h 4401251"/>
              <a:gd name="connsiteX428" fmla="*/ 5795346 w 13419668"/>
              <a:gd name="connsiteY428" fmla="*/ 4364805 h 4401251"/>
              <a:gd name="connsiteX429" fmla="*/ 5760269 w 13419668"/>
              <a:gd name="connsiteY429" fmla="*/ 4321145 h 4401251"/>
              <a:gd name="connsiteX430" fmla="*/ 5705913 w 13419668"/>
              <a:gd name="connsiteY430" fmla="*/ 4360202 h 4401251"/>
              <a:gd name="connsiteX431" fmla="*/ 5666234 w 13419668"/>
              <a:gd name="connsiteY431" fmla="*/ 4320897 h 4401251"/>
              <a:gd name="connsiteX432" fmla="*/ 5626182 w 13419668"/>
              <a:gd name="connsiteY432" fmla="*/ 4363063 h 4401251"/>
              <a:gd name="connsiteX433" fmla="*/ 5667478 w 13419668"/>
              <a:gd name="connsiteY433" fmla="*/ 4400628 h 4401251"/>
              <a:gd name="connsiteX434" fmla="*/ 5705913 w 13419668"/>
              <a:gd name="connsiteY434" fmla="*/ 4360202 h 4401251"/>
              <a:gd name="connsiteX435" fmla="*/ 5577174 w 13419668"/>
              <a:gd name="connsiteY435" fmla="*/ 4320897 h 4401251"/>
              <a:gd name="connsiteX436" fmla="*/ 5536127 w 13419668"/>
              <a:gd name="connsiteY436" fmla="*/ 4362317 h 4401251"/>
              <a:gd name="connsiteX437" fmla="*/ 5577174 w 13419668"/>
              <a:gd name="connsiteY437" fmla="*/ 4400503 h 4401251"/>
              <a:gd name="connsiteX438" fmla="*/ 5616231 w 13419668"/>
              <a:gd name="connsiteY438" fmla="*/ 4360700 h 4401251"/>
              <a:gd name="connsiteX439" fmla="*/ 5577049 w 13419668"/>
              <a:gd name="connsiteY439" fmla="*/ 4320772 h 4401251"/>
              <a:gd name="connsiteX440" fmla="*/ 5450301 w 13419668"/>
              <a:gd name="connsiteY440" fmla="*/ 4360078 h 4401251"/>
              <a:gd name="connsiteX441" fmla="*/ 5488736 w 13419668"/>
              <a:gd name="connsiteY441" fmla="*/ 4400503 h 4401251"/>
              <a:gd name="connsiteX442" fmla="*/ 5530529 w 13419668"/>
              <a:gd name="connsiteY442" fmla="*/ 4360078 h 4401251"/>
              <a:gd name="connsiteX443" fmla="*/ 5490104 w 13419668"/>
              <a:gd name="connsiteY443" fmla="*/ 4320897 h 4401251"/>
              <a:gd name="connsiteX444" fmla="*/ 5450301 w 13419668"/>
              <a:gd name="connsiteY444" fmla="*/ 4360078 h 4401251"/>
              <a:gd name="connsiteX445" fmla="*/ 5402288 w 13419668"/>
              <a:gd name="connsiteY445" fmla="*/ 4320897 h 4401251"/>
              <a:gd name="connsiteX446" fmla="*/ 5360868 w 13419668"/>
              <a:gd name="connsiteY446" fmla="*/ 4361322 h 4401251"/>
              <a:gd name="connsiteX447" fmla="*/ 5400423 w 13419668"/>
              <a:gd name="connsiteY447" fmla="*/ 4400628 h 4401251"/>
              <a:gd name="connsiteX448" fmla="*/ 5440599 w 13419668"/>
              <a:gd name="connsiteY448" fmla="*/ 4361819 h 4401251"/>
              <a:gd name="connsiteX449" fmla="*/ 5402288 w 13419668"/>
              <a:gd name="connsiteY449" fmla="*/ 4320897 h 4401251"/>
              <a:gd name="connsiteX450" fmla="*/ 5351042 w 13419668"/>
              <a:gd name="connsiteY450" fmla="*/ 4362814 h 4401251"/>
              <a:gd name="connsiteX451" fmla="*/ 5310865 w 13419668"/>
              <a:gd name="connsiteY451" fmla="*/ 4320897 h 4401251"/>
              <a:gd name="connsiteX452" fmla="*/ 5271311 w 13419668"/>
              <a:gd name="connsiteY452" fmla="*/ 4360451 h 4401251"/>
              <a:gd name="connsiteX453" fmla="*/ 5309994 w 13419668"/>
              <a:gd name="connsiteY453" fmla="*/ 4400628 h 4401251"/>
              <a:gd name="connsiteX454" fmla="*/ 5351042 w 13419668"/>
              <a:gd name="connsiteY454" fmla="*/ 4362814 h 4401251"/>
              <a:gd name="connsiteX455" fmla="*/ 5264096 w 13419668"/>
              <a:gd name="connsiteY455" fmla="*/ 4362690 h 4401251"/>
              <a:gd name="connsiteX456" fmla="*/ 5226905 w 13419668"/>
              <a:gd name="connsiteY456" fmla="*/ 4321021 h 4401251"/>
              <a:gd name="connsiteX457" fmla="*/ 5184365 w 13419668"/>
              <a:gd name="connsiteY457" fmla="*/ 4360576 h 4401251"/>
              <a:gd name="connsiteX458" fmla="*/ 5223298 w 13419668"/>
              <a:gd name="connsiteY458" fmla="*/ 4400752 h 4401251"/>
              <a:gd name="connsiteX459" fmla="*/ 5264096 w 13419668"/>
              <a:gd name="connsiteY459" fmla="*/ 4362690 h 4401251"/>
              <a:gd name="connsiteX460" fmla="*/ 5136974 w 13419668"/>
              <a:gd name="connsiteY460" fmla="*/ 4321021 h 4401251"/>
              <a:gd name="connsiteX461" fmla="*/ 5094808 w 13419668"/>
              <a:gd name="connsiteY461" fmla="*/ 4360949 h 4401251"/>
              <a:gd name="connsiteX462" fmla="*/ 5133989 w 13419668"/>
              <a:gd name="connsiteY462" fmla="*/ 4400752 h 4401251"/>
              <a:gd name="connsiteX463" fmla="*/ 5174414 w 13419668"/>
              <a:gd name="connsiteY463" fmla="*/ 4362317 h 4401251"/>
              <a:gd name="connsiteX464" fmla="*/ 5136850 w 13419668"/>
              <a:gd name="connsiteY464" fmla="*/ 4320897 h 4401251"/>
              <a:gd name="connsiteX465" fmla="*/ 5084981 w 13419668"/>
              <a:gd name="connsiteY465" fmla="*/ 4361197 h 4401251"/>
              <a:gd name="connsiteX466" fmla="*/ 5046049 w 13419668"/>
              <a:gd name="connsiteY466" fmla="*/ 4321021 h 4401251"/>
              <a:gd name="connsiteX467" fmla="*/ 5004753 w 13419668"/>
              <a:gd name="connsiteY467" fmla="*/ 4362193 h 4401251"/>
              <a:gd name="connsiteX468" fmla="*/ 5045551 w 13419668"/>
              <a:gd name="connsiteY468" fmla="*/ 4400628 h 4401251"/>
              <a:gd name="connsiteX469" fmla="*/ 5084857 w 13419668"/>
              <a:gd name="connsiteY469" fmla="*/ 4361073 h 4401251"/>
              <a:gd name="connsiteX470" fmla="*/ 4998907 w 13419668"/>
              <a:gd name="connsiteY470" fmla="*/ 4365675 h 4401251"/>
              <a:gd name="connsiteX471" fmla="*/ 4961218 w 13419668"/>
              <a:gd name="connsiteY471" fmla="*/ 4321145 h 4401251"/>
              <a:gd name="connsiteX472" fmla="*/ 4919176 w 13419668"/>
              <a:gd name="connsiteY472" fmla="*/ 4357839 h 4401251"/>
              <a:gd name="connsiteX473" fmla="*/ 4954874 w 13419668"/>
              <a:gd name="connsiteY473" fmla="*/ 4400628 h 4401251"/>
              <a:gd name="connsiteX474" fmla="*/ 4998782 w 13419668"/>
              <a:gd name="connsiteY474" fmla="*/ 4365675 h 4401251"/>
              <a:gd name="connsiteX475" fmla="*/ 4869173 w 13419668"/>
              <a:gd name="connsiteY475" fmla="*/ 4321021 h 4401251"/>
              <a:gd name="connsiteX476" fmla="*/ 4829618 w 13419668"/>
              <a:gd name="connsiteY476" fmla="*/ 4363312 h 4401251"/>
              <a:gd name="connsiteX477" fmla="*/ 4870914 w 13419668"/>
              <a:gd name="connsiteY477" fmla="*/ 4400752 h 4401251"/>
              <a:gd name="connsiteX478" fmla="*/ 4909349 w 13419668"/>
              <a:gd name="connsiteY478" fmla="*/ 4360202 h 4401251"/>
              <a:gd name="connsiteX479" fmla="*/ 4869297 w 13419668"/>
              <a:gd name="connsiteY479" fmla="*/ 4321021 h 4401251"/>
              <a:gd name="connsiteX480" fmla="*/ 4780984 w 13419668"/>
              <a:gd name="connsiteY480" fmla="*/ 4321021 h 4401251"/>
              <a:gd name="connsiteX481" fmla="*/ 4739937 w 13419668"/>
              <a:gd name="connsiteY481" fmla="*/ 4361944 h 4401251"/>
              <a:gd name="connsiteX482" fmla="*/ 4779864 w 13419668"/>
              <a:gd name="connsiteY482" fmla="*/ 4400876 h 4401251"/>
              <a:gd name="connsiteX483" fmla="*/ 4819668 w 13419668"/>
              <a:gd name="connsiteY483" fmla="*/ 4361695 h 4401251"/>
              <a:gd name="connsiteX484" fmla="*/ 4780984 w 13419668"/>
              <a:gd name="connsiteY484" fmla="*/ 4321145 h 4401251"/>
              <a:gd name="connsiteX485" fmla="*/ 4693665 w 13419668"/>
              <a:gd name="connsiteY485" fmla="*/ 4321021 h 4401251"/>
              <a:gd name="connsiteX486" fmla="*/ 4652991 w 13419668"/>
              <a:gd name="connsiteY486" fmla="*/ 4362566 h 4401251"/>
              <a:gd name="connsiteX487" fmla="*/ 4693665 w 13419668"/>
              <a:gd name="connsiteY487" fmla="*/ 4400752 h 4401251"/>
              <a:gd name="connsiteX488" fmla="*/ 4732722 w 13419668"/>
              <a:gd name="connsiteY488" fmla="*/ 4360949 h 4401251"/>
              <a:gd name="connsiteX489" fmla="*/ 4693665 w 13419668"/>
              <a:gd name="connsiteY489" fmla="*/ 4321021 h 4401251"/>
              <a:gd name="connsiteX490" fmla="*/ 4563434 w 13419668"/>
              <a:gd name="connsiteY490" fmla="*/ 4359954 h 4401251"/>
              <a:gd name="connsiteX491" fmla="*/ 4604605 w 13419668"/>
              <a:gd name="connsiteY491" fmla="*/ 4400752 h 4401251"/>
              <a:gd name="connsiteX492" fmla="*/ 4643289 w 13419668"/>
              <a:gd name="connsiteY492" fmla="*/ 4360576 h 4401251"/>
              <a:gd name="connsiteX493" fmla="*/ 4603735 w 13419668"/>
              <a:gd name="connsiteY493" fmla="*/ 4321021 h 4401251"/>
              <a:gd name="connsiteX494" fmla="*/ 4563434 w 13419668"/>
              <a:gd name="connsiteY494" fmla="*/ 4359954 h 4401251"/>
              <a:gd name="connsiteX495" fmla="*/ 4553607 w 13419668"/>
              <a:gd name="connsiteY495" fmla="*/ 4361446 h 4401251"/>
              <a:gd name="connsiteX496" fmla="*/ 4515048 w 13419668"/>
              <a:gd name="connsiteY496" fmla="*/ 4321021 h 4401251"/>
              <a:gd name="connsiteX497" fmla="*/ 4473876 w 13419668"/>
              <a:gd name="connsiteY497" fmla="*/ 4361944 h 4401251"/>
              <a:gd name="connsiteX498" fmla="*/ 4514053 w 13419668"/>
              <a:gd name="connsiteY498" fmla="*/ 4400752 h 4401251"/>
              <a:gd name="connsiteX499" fmla="*/ 4553607 w 13419668"/>
              <a:gd name="connsiteY499" fmla="*/ 4361446 h 4401251"/>
              <a:gd name="connsiteX500" fmla="*/ 4423998 w 13419668"/>
              <a:gd name="connsiteY500" fmla="*/ 4321021 h 4401251"/>
              <a:gd name="connsiteX501" fmla="*/ 4383946 w 13419668"/>
              <a:gd name="connsiteY501" fmla="*/ 4363561 h 4401251"/>
              <a:gd name="connsiteX502" fmla="*/ 4425988 w 13419668"/>
              <a:gd name="connsiteY502" fmla="*/ 4400752 h 4401251"/>
              <a:gd name="connsiteX503" fmla="*/ 4464174 w 13419668"/>
              <a:gd name="connsiteY503" fmla="*/ 4359954 h 4401251"/>
              <a:gd name="connsiteX504" fmla="*/ 4423998 w 13419668"/>
              <a:gd name="connsiteY504" fmla="*/ 4321021 h 4401251"/>
              <a:gd name="connsiteX505" fmla="*/ 4298120 w 13419668"/>
              <a:gd name="connsiteY505" fmla="*/ 4359207 h 4401251"/>
              <a:gd name="connsiteX506" fmla="*/ 4335435 w 13419668"/>
              <a:gd name="connsiteY506" fmla="*/ 4400628 h 4401251"/>
              <a:gd name="connsiteX507" fmla="*/ 4378224 w 13419668"/>
              <a:gd name="connsiteY507" fmla="*/ 4361197 h 4401251"/>
              <a:gd name="connsiteX508" fmla="*/ 4338918 w 13419668"/>
              <a:gd name="connsiteY508" fmla="*/ 4320897 h 4401251"/>
              <a:gd name="connsiteX509" fmla="*/ 4298120 w 13419668"/>
              <a:gd name="connsiteY509" fmla="*/ 4359083 h 4401251"/>
              <a:gd name="connsiteX510" fmla="*/ 4288294 w 13419668"/>
              <a:gd name="connsiteY510" fmla="*/ 4361073 h 4401251"/>
              <a:gd name="connsiteX511" fmla="*/ 4246251 w 13419668"/>
              <a:gd name="connsiteY511" fmla="*/ 4321021 h 4401251"/>
              <a:gd name="connsiteX512" fmla="*/ 4208563 w 13419668"/>
              <a:gd name="connsiteY512" fmla="*/ 4362317 h 4401251"/>
              <a:gd name="connsiteX513" fmla="*/ 4248988 w 13419668"/>
              <a:gd name="connsiteY513" fmla="*/ 4400752 h 4401251"/>
              <a:gd name="connsiteX514" fmla="*/ 4288294 w 13419668"/>
              <a:gd name="connsiteY514" fmla="*/ 4361073 h 4401251"/>
              <a:gd name="connsiteX515" fmla="*/ 4159181 w 13419668"/>
              <a:gd name="connsiteY515" fmla="*/ 4321021 h 4401251"/>
              <a:gd name="connsiteX516" fmla="*/ 4119005 w 13419668"/>
              <a:gd name="connsiteY516" fmla="*/ 4362690 h 4401251"/>
              <a:gd name="connsiteX517" fmla="*/ 4159803 w 13419668"/>
              <a:gd name="connsiteY517" fmla="*/ 4400752 h 4401251"/>
              <a:gd name="connsiteX518" fmla="*/ 4198736 w 13419668"/>
              <a:gd name="connsiteY518" fmla="*/ 4360700 h 4401251"/>
              <a:gd name="connsiteX519" fmla="*/ 4159181 w 13419668"/>
              <a:gd name="connsiteY519" fmla="*/ 4321021 h 4401251"/>
              <a:gd name="connsiteX520" fmla="*/ 4032060 w 13419668"/>
              <a:gd name="connsiteY520" fmla="*/ 4358710 h 4401251"/>
              <a:gd name="connsiteX521" fmla="*/ 4071863 w 13419668"/>
              <a:gd name="connsiteY521" fmla="*/ 4400752 h 4401251"/>
              <a:gd name="connsiteX522" fmla="*/ 4111791 w 13419668"/>
              <a:gd name="connsiteY522" fmla="*/ 4361819 h 4401251"/>
              <a:gd name="connsiteX523" fmla="*/ 4073604 w 13419668"/>
              <a:gd name="connsiteY523" fmla="*/ 4321021 h 4401251"/>
              <a:gd name="connsiteX524" fmla="*/ 4032060 w 13419668"/>
              <a:gd name="connsiteY524" fmla="*/ 4358710 h 4401251"/>
              <a:gd name="connsiteX525" fmla="*/ 3982679 w 13419668"/>
              <a:gd name="connsiteY525" fmla="*/ 4321021 h 4401251"/>
              <a:gd name="connsiteX526" fmla="*/ 3942502 w 13419668"/>
              <a:gd name="connsiteY526" fmla="*/ 4362939 h 4401251"/>
              <a:gd name="connsiteX527" fmla="*/ 3983674 w 13419668"/>
              <a:gd name="connsiteY527" fmla="*/ 4400628 h 4401251"/>
              <a:gd name="connsiteX528" fmla="*/ 4022233 w 13419668"/>
              <a:gd name="connsiteY528" fmla="*/ 4360327 h 4401251"/>
              <a:gd name="connsiteX529" fmla="*/ 3982679 w 13419668"/>
              <a:gd name="connsiteY529" fmla="*/ 4320897 h 4401251"/>
              <a:gd name="connsiteX530" fmla="*/ 3893494 w 13419668"/>
              <a:gd name="connsiteY530" fmla="*/ 4321021 h 4401251"/>
              <a:gd name="connsiteX531" fmla="*/ 3852447 w 13419668"/>
              <a:gd name="connsiteY531" fmla="*/ 4362441 h 4401251"/>
              <a:gd name="connsiteX532" fmla="*/ 3893494 w 13419668"/>
              <a:gd name="connsiteY532" fmla="*/ 4400628 h 4401251"/>
              <a:gd name="connsiteX533" fmla="*/ 3932551 w 13419668"/>
              <a:gd name="connsiteY533" fmla="*/ 4360824 h 4401251"/>
              <a:gd name="connsiteX534" fmla="*/ 3893370 w 13419668"/>
              <a:gd name="connsiteY534" fmla="*/ 4320897 h 4401251"/>
              <a:gd name="connsiteX535" fmla="*/ 3846850 w 13419668"/>
              <a:gd name="connsiteY535" fmla="*/ 4361695 h 4401251"/>
              <a:gd name="connsiteX536" fmla="*/ 3805057 w 13419668"/>
              <a:gd name="connsiteY536" fmla="*/ 4321021 h 4401251"/>
              <a:gd name="connsiteX537" fmla="*/ 3766746 w 13419668"/>
              <a:gd name="connsiteY537" fmla="*/ 4361695 h 4401251"/>
              <a:gd name="connsiteX538" fmla="*/ 3806549 w 13419668"/>
              <a:gd name="connsiteY538" fmla="*/ 4400752 h 4401251"/>
              <a:gd name="connsiteX539" fmla="*/ 3846850 w 13419668"/>
              <a:gd name="connsiteY539" fmla="*/ 4361695 h 4401251"/>
              <a:gd name="connsiteX540" fmla="*/ 3677064 w 13419668"/>
              <a:gd name="connsiteY540" fmla="*/ 4360949 h 4401251"/>
              <a:gd name="connsiteX541" fmla="*/ 3716121 w 13419668"/>
              <a:gd name="connsiteY541" fmla="*/ 4400752 h 4401251"/>
              <a:gd name="connsiteX542" fmla="*/ 3756795 w 13419668"/>
              <a:gd name="connsiteY542" fmla="*/ 4359581 h 4401251"/>
              <a:gd name="connsiteX543" fmla="*/ 3716121 w 13419668"/>
              <a:gd name="connsiteY543" fmla="*/ 4321021 h 4401251"/>
              <a:gd name="connsiteX544" fmla="*/ 3677064 w 13419668"/>
              <a:gd name="connsiteY544" fmla="*/ 4360949 h 4401251"/>
              <a:gd name="connsiteX545" fmla="*/ 3667238 w 13419668"/>
              <a:gd name="connsiteY545" fmla="*/ 4361695 h 4401251"/>
              <a:gd name="connsiteX546" fmla="*/ 3625693 w 13419668"/>
              <a:gd name="connsiteY546" fmla="*/ 4321021 h 4401251"/>
              <a:gd name="connsiteX547" fmla="*/ 3587507 w 13419668"/>
              <a:gd name="connsiteY547" fmla="*/ 4361695 h 4401251"/>
              <a:gd name="connsiteX548" fmla="*/ 3627310 w 13419668"/>
              <a:gd name="connsiteY548" fmla="*/ 4400752 h 4401251"/>
              <a:gd name="connsiteX549" fmla="*/ 3667238 w 13419668"/>
              <a:gd name="connsiteY549" fmla="*/ 4361695 h 4401251"/>
              <a:gd name="connsiteX550" fmla="*/ 3497949 w 13419668"/>
              <a:gd name="connsiteY550" fmla="*/ 4360327 h 4401251"/>
              <a:gd name="connsiteX551" fmla="*/ 3536384 w 13419668"/>
              <a:gd name="connsiteY551" fmla="*/ 4400752 h 4401251"/>
              <a:gd name="connsiteX552" fmla="*/ 3577805 w 13419668"/>
              <a:gd name="connsiteY552" fmla="*/ 4360202 h 4401251"/>
              <a:gd name="connsiteX553" fmla="*/ 3537753 w 13419668"/>
              <a:gd name="connsiteY553" fmla="*/ 4321021 h 4401251"/>
              <a:gd name="connsiteX554" fmla="*/ 3497949 w 13419668"/>
              <a:gd name="connsiteY554" fmla="*/ 4360327 h 4401251"/>
              <a:gd name="connsiteX555" fmla="*/ 3411004 w 13419668"/>
              <a:gd name="connsiteY555" fmla="*/ 4359954 h 4401251"/>
              <a:gd name="connsiteX556" fmla="*/ 3452175 w 13419668"/>
              <a:gd name="connsiteY556" fmla="*/ 4400752 h 4401251"/>
              <a:gd name="connsiteX557" fmla="*/ 3490859 w 13419668"/>
              <a:gd name="connsiteY557" fmla="*/ 4360576 h 4401251"/>
              <a:gd name="connsiteX558" fmla="*/ 3451305 w 13419668"/>
              <a:gd name="connsiteY558" fmla="*/ 4321021 h 4401251"/>
              <a:gd name="connsiteX559" fmla="*/ 3411004 w 13419668"/>
              <a:gd name="connsiteY559" fmla="*/ 4359954 h 4401251"/>
              <a:gd name="connsiteX560" fmla="*/ 3363116 w 13419668"/>
              <a:gd name="connsiteY560" fmla="*/ 4321021 h 4401251"/>
              <a:gd name="connsiteX561" fmla="*/ 3321446 w 13419668"/>
              <a:gd name="connsiteY561" fmla="*/ 4361570 h 4401251"/>
              <a:gd name="connsiteX562" fmla="*/ 3361250 w 13419668"/>
              <a:gd name="connsiteY562" fmla="*/ 4400752 h 4401251"/>
              <a:gd name="connsiteX563" fmla="*/ 3401177 w 13419668"/>
              <a:gd name="connsiteY563" fmla="*/ 4361819 h 4401251"/>
              <a:gd name="connsiteX564" fmla="*/ 3363116 w 13419668"/>
              <a:gd name="connsiteY564" fmla="*/ 4321021 h 4401251"/>
              <a:gd name="connsiteX565" fmla="*/ 3231516 w 13419668"/>
              <a:gd name="connsiteY565" fmla="*/ 4358710 h 4401251"/>
              <a:gd name="connsiteX566" fmla="*/ 3271817 w 13419668"/>
              <a:gd name="connsiteY566" fmla="*/ 4400752 h 4401251"/>
              <a:gd name="connsiteX567" fmla="*/ 3311620 w 13419668"/>
              <a:gd name="connsiteY567" fmla="*/ 4361695 h 4401251"/>
              <a:gd name="connsiteX568" fmla="*/ 3273309 w 13419668"/>
              <a:gd name="connsiteY568" fmla="*/ 4321021 h 4401251"/>
              <a:gd name="connsiteX569" fmla="*/ 3231516 w 13419668"/>
              <a:gd name="connsiteY569" fmla="*/ 4358710 h 4401251"/>
              <a:gd name="connsiteX570" fmla="*/ 3185742 w 13419668"/>
              <a:gd name="connsiteY570" fmla="*/ 4320897 h 4401251"/>
              <a:gd name="connsiteX571" fmla="*/ 3145814 w 13419668"/>
              <a:gd name="connsiteY571" fmla="*/ 4362814 h 4401251"/>
              <a:gd name="connsiteX572" fmla="*/ 3186861 w 13419668"/>
              <a:gd name="connsiteY572" fmla="*/ 4400628 h 4401251"/>
              <a:gd name="connsiteX573" fmla="*/ 3225919 w 13419668"/>
              <a:gd name="connsiteY573" fmla="*/ 4360327 h 4401251"/>
              <a:gd name="connsiteX574" fmla="*/ 3185742 w 13419668"/>
              <a:gd name="connsiteY574" fmla="*/ 4320897 h 4401251"/>
              <a:gd name="connsiteX575" fmla="*/ 3056133 w 13419668"/>
              <a:gd name="connsiteY575" fmla="*/ 4360451 h 4401251"/>
              <a:gd name="connsiteX576" fmla="*/ 3094816 w 13419668"/>
              <a:gd name="connsiteY576" fmla="*/ 4400628 h 4401251"/>
              <a:gd name="connsiteX577" fmla="*/ 3135864 w 13419668"/>
              <a:gd name="connsiteY577" fmla="*/ 4359829 h 4401251"/>
              <a:gd name="connsiteX578" fmla="*/ 3095563 w 13419668"/>
              <a:gd name="connsiteY578" fmla="*/ 4321021 h 4401251"/>
              <a:gd name="connsiteX579" fmla="*/ 3056133 w 13419668"/>
              <a:gd name="connsiteY579" fmla="*/ 4360576 h 4401251"/>
              <a:gd name="connsiteX580" fmla="*/ 2966700 w 13419668"/>
              <a:gd name="connsiteY580" fmla="*/ 4359083 h 4401251"/>
              <a:gd name="connsiteX581" fmla="*/ 3003891 w 13419668"/>
              <a:gd name="connsiteY581" fmla="*/ 4400503 h 4401251"/>
              <a:gd name="connsiteX582" fmla="*/ 3046306 w 13419668"/>
              <a:gd name="connsiteY582" fmla="*/ 4361197 h 4401251"/>
              <a:gd name="connsiteX583" fmla="*/ 3007374 w 13419668"/>
              <a:gd name="connsiteY583" fmla="*/ 4320897 h 4401251"/>
              <a:gd name="connsiteX584" fmla="*/ 2966575 w 13419668"/>
              <a:gd name="connsiteY584" fmla="*/ 4359083 h 4401251"/>
              <a:gd name="connsiteX585" fmla="*/ 2920677 w 13419668"/>
              <a:gd name="connsiteY585" fmla="*/ 4320897 h 4401251"/>
              <a:gd name="connsiteX586" fmla="*/ 2879754 w 13419668"/>
              <a:gd name="connsiteY586" fmla="*/ 4362068 h 4401251"/>
              <a:gd name="connsiteX587" fmla="*/ 2920179 w 13419668"/>
              <a:gd name="connsiteY587" fmla="*/ 4400503 h 4401251"/>
              <a:gd name="connsiteX588" fmla="*/ 2959485 w 13419668"/>
              <a:gd name="connsiteY588" fmla="*/ 4360949 h 4401251"/>
              <a:gd name="connsiteX589" fmla="*/ 2920677 w 13419668"/>
              <a:gd name="connsiteY589" fmla="*/ 4320772 h 4401251"/>
              <a:gd name="connsiteX590" fmla="*/ 2869928 w 13419668"/>
              <a:gd name="connsiteY590" fmla="*/ 4362814 h 4401251"/>
              <a:gd name="connsiteX591" fmla="*/ 2832986 w 13419668"/>
              <a:gd name="connsiteY591" fmla="*/ 4320897 h 4401251"/>
              <a:gd name="connsiteX592" fmla="*/ 2790321 w 13419668"/>
              <a:gd name="connsiteY592" fmla="*/ 4360327 h 4401251"/>
              <a:gd name="connsiteX593" fmla="*/ 2829005 w 13419668"/>
              <a:gd name="connsiteY593" fmla="*/ 4400628 h 4401251"/>
              <a:gd name="connsiteX594" fmla="*/ 2869928 w 13419668"/>
              <a:gd name="connsiteY594" fmla="*/ 4362814 h 4401251"/>
              <a:gd name="connsiteX595" fmla="*/ 2780370 w 13419668"/>
              <a:gd name="connsiteY595" fmla="*/ 4362566 h 4401251"/>
              <a:gd name="connsiteX596" fmla="*/ 2743179 w 13419668"/>
              <a:gd name="connsiteY596" fmla="*/ 4320897 h 4401251"/>
              <a:gd name="connsiteX597" fmla="*/ 2700764 w 13419668"/>
              <a:gd name="connsiteY597" fmla="*/ 4360576 h 4401251"/>
              <a:gd name="connsiteX598" fmla="*/ 2739697 w 13419668"/>
              <a:gd name="connsiteY598" fmla="*/ 4400628 h 4401251"/>
              <a:gd name="connsiteX599" fmla="*/ 2780370 w 13419668"/>
              <a:gd name="connsiteY599" fmla="*/ 4362566 h 4401251"/>
              <a:gd name="connsiteX600" fmla="*/ 2610833 w 13419668"/>
              <a:gd name="connsiteY600" fmla="*/ 4358585 h 4401251"/>
              <a:gd name="connsiteX601" fmla="*/ 2651010 w 13419668"/>
              <a:gd name="connsiteY601" fmla="*/ 4400628 h 4401251"/>
              <a:gd name="connsiteX602" fmla="*/ 2690937 w 13419668"/>
              <a:gd name="connsiteY602" fmla="*/ 4361570 h 4401251"/>
              <a:gd name="connsiteX603" fmla="*/ 2652627 w 13419668"/>
              <a:gd name="connsiteY603" fmla="*/ 4320897 h 4401251"/>
              <a:gd name="connsiteX604" fmla="*/ 2610833 w 13419668"/>
              <a:gd name="connsiteY604" fmla="*/ 4358585 h 4401251"/>
              <a:gd name="connsiteX605" fmla="*/ 2525007 w 13419668"/>
              <a:gd name="connsiteY605" fmla="*/ 4358958 h 4401251"/>
              <a:gd name="connsiteX606" fmla="*/ 2562199 w 13419668"/>
              <a:gd name="connsiteY606" fmla="*/ 4400503 h 4401251"/>
              <a:gd name="connsiteX607" fmla="*/ 2605112 w 13419668"/>
              <a:gd name="connsiteY607" fmla="*/ 4361197 h 4401251"/>
              <a:gd name="connsiteX608" fmla="*/ 2565930 w 13419668"/>
              <a:gd name="connsiteY608" fmla="*/ 4320772 h 4401251"/>
              <a:gd name="connsiteX609" fmla="*/ 2525007 w 13419668"/>
              <a:gd name="connsiteY609" fmla="*/ 4358834 h 4401251"/>
              <a:gd name="connsiteX610" fmla="*/ 2435450 w 13419668"/>
              <a:gd name="connsiteY610" fmla="*/ 4361570 h 4401251"/>
              <a:gd name="connsiteX611" fmla="*/ 2475253 w 13419668"/>
              <a:gd name="connsiteY611" fmla="*/ 4400628 h 4401251"/>
              <a:gd name="connsiteX612" fmla="*/ 2515057 w 13419668"/>
              <a:gd name="connsiteY612" fmla="*/ 4358585 h 4401251"/>
              <a:gd name="connsiteX613" fmla="*/ 2473636 w 13419668"/>
              <a:gd name="connsiteY613" fmla="*/ 4320897 h 4401251"/>
              <a:gd name="connsiteX614" fmla="*/ 2435450 w 13419668"/>
              <a:gd name="connsiteY614" fmla="*/ 4361570 h 4401251"/>
              <a:gd name="connsiteX615" fmla="*/ 2385572 w 13419668"/>
              <a:gd name="connsiteY615" fmla="*/ 4320897 h 4401251"/>
              <a:gd name="connsiteX616" fmla="*/ 2345893 w 13419668"/>
              <a:gd name="connsiteY616" fmla="*/ 4363063 h 4401251"/>
              <a:gd name="connsiteX617" fmla="*/ 2387064 w 13419668"/>
              <a:gd name="connsiteY617" fmla="*/ 4400628 h 4401251"/>
              <a:gd name="connsiteX618" fmla="*/ 2425499 w 13419668"/>
              <a:gd name="connsiteY618" fmla="*/ 4360078 h 4401251"/>
              <a:gd name="connsiteX619" fmla="*/ 2385447 w 13419668"/>
              <a:gd name="connsiteY619" fmla="*/ 4320897 h 4401251"/>
              <a:gd name="connsiteX620" fmla="*/ 2258947 w 13419668"/>
              <a:gd name="connsiteY620" fmla="*/ 4360576 h 4401251"/>
              <a:gd name="connsiteX621" fmla="*/ 2300865 w 13419668"/>
              <a:gd name="connsiteY621" fmla="*/ 4400503 h 4401251"/>
              <a:gd name="connsiteX622" fmla="*/ 2338678 w 13419668"/>
              <a:gd name="connsiteY622" fmla="*/ 4359581 h 4401251"/>
              <a:gd name="connsiteX623" fmla="*/ 2298377 w 13419668"/>
              <a:gd name="connsiteY623" fmla="*/ 4320897 h 4401251"/>
              <a:gd name="connsiteX624" fmla="*/ 2258947 w 13419668"/>
              <a:gd name="connsiteY624" fmla="*/ 4360700 h 4401251"/>
              <a:gd name="connsiteX625" fmla="*/ 2169390 w 13419668"/>
              <a:gd name="connsiteY625" fmla="*/ 4359705 h 4401251"/>
              <a:gd name="connsiteX626" fmla="*/ 2210561 w 13419668"/>
              <a:gd name="connsiteY626" fmla="*/ 4400503 h 4401251"/>
              <a:gd name="connsiteX627" fmla="*/ 2249245 w 13419668"/>
              <a:gd name="connsiteY627" fmla="*/ 4360327 h 4401251"/>
              <a:gd name="connsiteX628" fmla="*/ 2209691 w 13419668"/>
              <a:gd name="connsiteY628" fmla="*/ 4320772 h 4401251"/>
              <a:gd name="connsiteX629" fmla="*/ 2169390 w 13419668"/>
              <a:gd name="connsiteY629" fmla="*/ 4359705 h 4401251"/>
              <a:gd name="connsiteX630" fmla="*/ 2079459 w 13419668"/>
              <a:gd name="connsiteY630" fmla="*/ 4358461 h 4401251"/>
              <a:gd name="connsiteX631" fmla="*/ 2119760 w 13419668"/>
              <a:gd name="connsiteY631" fmla="*/ 4400503 h 4401251"/>
              <a:gd name="connsiteX632" fmla="*/ 2159563 w 13419668"/>
              <a:gd name="connsiteY632" fmla="*/ 4361446 h 4401251"/>
              <a:gd name="connsiteX633" fmla="*/ 2121253 w 13419668"/>
              <a:gd name="connsiteY633" fmla="*/ 4320772 h 4401251"/>
              <a:gd name="connsiteX634" fmla="*/ 2079459 w 13419668"/>
              <a:gd name="connsiteY634" fmla="*/ 4358461 h 4401251"/>
              <a:gd name="connsiteX635" fmla="*/ 1993509 w 13419668"/>
              <a:gd name="connsiteY635" fmla="*/ 4360327 h 4401251"/>
              <a:gd name="connsiteX636" fmla="*/ 2032193 w 13419668"/>
              <a:gd name="connsiteY636" fmla="*/ 4400503 h 4401251"/>
              <a:gd name="connsiteX637" fmla="*/ 2073737 w 13419668"/>
              <a:gd name="connsiteY637" fmla="*/ 4359705 h 4401251"/>
              <a:gd name="connsiteX638" fmla="*/ 2032939 w 13419668"/>
              <a:gd name="connsiteY638" fmla="*/ 4320772 h 4401251"/>
              <a:gd name="connsiteX639" fmla="*/ 1993385 w 13419668"/>
              <a:gd name="connsiteY639" fmla="*/ 4360327 h 4401251"/>
              <a:gd name="connsiteX640" fmla="*/ 1983682 w 13419668"/>
              <a:gd name="connsiteY640" fmla="*/ 4362441 h 4401251"/>
              <a:gd name="connsiteX641" fmla="*/ 1943133 w 13419668"/>
              <a:gd name="connsiteY641" fmla="*/ 4320772 h 4401251"/>
              <a:gd name="connsiteX642" fmla="*/ 1903827 w 13419668"/>
              <a:gd name="connsiteY642" fmla="*/ 4360576 h 4401251"/>
              <a:gd name="connsiteX643" fmla="*/ 1942760 w 13419668"/>
              <a:gd name="connsiteY643" fmla="*/ 4400503 h 4401251"/>
              <a:gd name="connsiteX644" fmla="*/ 1983558 w 13419668"/>
              <a:gd name="connsiteY644" fmla="*/ 4362441 h 4401251"/>
              <a:gd name="connsiteX645" fmla="*/ 1853576 w 13419668"/>
              <a:gd name="connsiteY645" fmla="*/ 4320772 h 4401251"/>
              <a:gd name="connsiteX646" fmla="*/ 1814519 w 13419668"/>
              <a:gd name="connsiteY646" fmla="*/ 4363561 h 4401251"/>
              <a:gd name="connsiteX647" fmla="*/ 1856312 w 13419668"/>
              <a:gd name="connsiteY647" fmla="*/ 4400379 h 4401251"/>
              <a:gd name="connsiteX648" fmla="*/ 1894125 w 13419668"/>
              <a:gd name="connsiteY648" fmla="*/ 4359332 h 4401251"/>
              <a:gd name="connsiteX649" fmla="*/ 1853451 w 13419668"/>
              <a:gd name="connsiteY649" fmla="*/ 4320772 h 4401251"/>
              <a:gd name="connsiteX650" fmla="*/ 1804568 w 13419668"/>
              <a:gd name="connsiteY650" fmla="*/ 4361944 h 4401251"/>
              <a:gd name="connsiteX651" fmla="*/ 1763645 w 13419668"/>
              <a:gd name="connsiteY651" fmla="*/ 4320772 h 4401251"/>
              <a:gd name="connsiteX652" fmla="*/ 1724837 w 13419668"/>
              <a:gd name="connsiteY652" fmla="*/ 4360949 h 4401251"/>
              <a:gd name="connsiteX653" fmla="*/ 1764143 w 13419668"/>
              <a:gd name="connsiteY653" fmla="*/ 4400503 h 4401251"/>
              <a:gd name="connsiteX654" fmla="*/ 1804568 w 13419668"/>
              <a:gd name="connsiteY654" fmla="*/ 4361944 h 4401251"/>
              <a:gd name="connsiteX655" fmla="*/ 1678690 w 13419668"/>
              <a:gd name="connsiteY655" fmla="*/ 4320772 h 4401251"/>
              <a:gd name="connsiteX656" fmla="*/ 1638016 w 13419668"/>
              <a:gd name="connsiteY656" fmla="*/ 4362193 h 4401251"/>
              <a:gd name="connsiteX657" fmla="*/ 1678690 w 13419668"/>
              <a:gd name="connsiteY657" fmla="*/ 4400503 h 4401251"/>
              <a:gd name="connsiteX658" fmla="*/ 1717747 w 13419668"/>
              <a:gd name="connsiteY658" fmla="*/ 4360700 h 4401251"/>
              <a:gd name="connsiteX659" fmla="*/ 1678690 w 13419668"/>
              <a:gd name="connsiteY659" fmla="*/ 4320772 h 4401251"/>
              <a:gd name="connsiteX660" fmla="*/ 1548334 w 13419668"/>
              <a:gd name="connsiteY660" fmla="*/ 4360824 h 4401251"/>
              <a:gd name="connsiteX661" fmla="*/ 1590625 w 13419668"/>
              <a:gd name="connsiteY661" fmla="*/ 4400379 h 4401251"/>
              <a:gd name="connsiteX662" fmla="*/ 1628065 w 13419668"/>
              <a:gd name="connsiteY662" fmla="*/ 4359083 h 4401251"/>
              <a:gd name="connsiteX663" fmla="*/ 1587515 w 13419668"/>
              <a:gd name="connsiteY663" fmla="*/ 4320648 h 4401251"/>
              <a:gd name="connsiteX664" fmla="*/ 1548334 w 13419668"/>
              <a:gd name="connsiteY664" fmla="*/ 4360700 h 4401251"/>
              <a:gd name="connsiteX665" fmla="*/ 1498456 w 13419668"/>
              <a:gd name="connsiteY665" fmla="*/ 4320772 h 4401251"/>
              <a:gd name="connsiteX666" fmla="*/ 1458403 w 13419668"/>
              <a:gd name="connsiteY666" fmla="*/ 4363187 h 4401251"/>
              <a:gd name="connsiteX667" fmla="*/ 1500321 w 13419668"/>
              <a:gd name="connsiteY667" fmla="*/ 4400503 h 4401251"/>
              <a:gd name="connsiteX668" fmla="*/ 1538508 w 13419668"/>
              <a:gd name="connsiteY668" fmla="*/ 4359829 h 4401251"/>
              <a:gd name="connsiteX669" fmla="*/ 1498456 w 13419668"/>
              <a:gd name="connsiteY669" fmla="*/ 4320772 h 4401251"/>
              <a:gd name="connsiteX670" fmla="*/ 1412505 w 13419668"/>
              <a:gd name="connsiteY670" fmla="*/ 4320772 h 4401251"/>
              <a:gd name="connsiteX671" fmla="*/ 1372578 w 13419668"/>
              <a:gd name="connsiteY671" fmla="*/ 4362690 h 4401251"/>
              <a:gd name="connsiteX672" fmla="*/ 1413625 w 13419668"/>
              <a:gd name="connsiteY672" fmla="*/ 4400503 h 4401251"/>
              <a:gd name="connsiteX673" fmla="*/ 1452682 w 13419668"/>
              <a:gd name="connsiteY673" fmla="*/ 4360202 h 4401251"/>
              <a:gd name="connsiteX674" fmla="*/ 1412505 w 13419668"/>
              <a:gd name="connsiteY674" fmla="*/ 4320772 h 4401251"/>
              <a:gd name="connsiteX675" fmla="*/ 1322948 w 13419668"/>
              <a:gd name="connsiteY675" fmla="*/ 4320772 h 4401251"/>
              <a:gd name="connsiteX676" fmla="*/ 1282896 w 13419668"/>
              <a:gd name="connsiteY676" fmla="*/ 4362566 h 4401251"/>
              <a:gd name="connsiteX677" fmla="*/ 1323819 w 13419668"/>
              <a:gd name="connsiteY677" fmla="*/ 4400503 h 4401251"/>
              <a:gd name="connsiteX678" fmla="*/ 1362627 w 13419668"/>
              <a:gd name="connsiteY678" fmla="*/ 4360327 h 4401251"/>
              <a:gd name="connsiteX679" fmla="*/ 1322948 w 13419668"/>
              <a:gd name="connsiteY679" fmla="*/ 4320772 h 4401251"/>
              <a:gd name="connsiteX680" fmla="*/ 13381107 w 13419668"/>
              <a:gd name="connsiteY680" fmla="*/ 4320772 h 4401251"/>
              <a:gd name="connsiteX681" fmla="*/ 13339936 w 13419668"/>
              <a:gd name="connsiteY681" fmla="*/ 4361695 h 4401251"/>
              <a:gd name="connsiteX682" fmla="*/ 13380112 w 13419668"/>
              <a:gd name="connsiteY682" fmla="*/ 4400503 h 4401251"/>
              <a:gd name="connsiteX683" fmla="*/ 13419666 w 13419668"/>
              <a:gd name="connsiteY683" fmla="*/ 4361197 h 4401251"/>
              <a:gd name="connsiteX684" fmla="*/ 13381231 w 13419668"/>
              <a:gd name="connsiteY684" fmla="*/ 4320772 h 4401251"/>
              <a:gd name="connsiteX685" fmla="*/ 1106393 w 13419668"/>
              <a:gd name="connsiteY685" fmla="*/ 4359083 h 4401251"/>
              <a:gd name="connsiteX686" fmla="*/ 1146818 w 13419668"/>
              <a:gd name="connsiteY686" fmla="*/ 4400503 h 4401251"/>
              <a:gd name="connsiteX687" fmla="*/ 1186124 w 13419668"/>
              <a:gd name="connsiteY687" fmla="*/ 4360949 h 4401251"/>
              <a:gd name="connsiteX688" fmla="*/ 1147316 w 13419668"/>
              <a:gd name="connsiteY688" fmla="*/ 4320772 h 4401251"/>
              <a:gd name="connsiteX689" fmla="*/ 1106393 w 13419668"/>
              <a:gd name="connsiteY689" fmla="*/ 4359083 h 4401251"/>
              <a:gd name="connsiteX690" fmla="*/ 1096567 w 13419668"/>
              <a:gd name="connsiteY690" fmla="*/ 4360949 h 4401251"/>
              <a:gd name="connsiteX691" fmla="*/ 1057758 w 13419668"/>
              <a:gd name="connsiteY691" fmla="*/ 4320772 h 4401251"/>
              <a:gd name="connsiteX692" fmla="*/ 1016836 w 13419668"/>
              <a:gd name="connsiteY692" fmla="*/ 4361944 h 4401251"/>
              <a:gd name="connsiteX693" fmla="*/ 1057261 w 13419668"/>
              <a:gd name="connsiteY693" fmla="*/ 4400503 h 4401251"/>
              <a:gd name="connsiteX694" fmla="*/ 1096567 w 13419668"/>
              <a:gd name="connsiteY694" fmla="*/ 4360949 h 4401251"/>
              <a:gd name="connsiteX695" fmla="*/ 967703 w 13419668"/>
              <a:gd name="connsiteY695" fmla="*/ 4320772 h 4401251"/>
              <a:gd name="connsiteX696" fmla="*/ 927278 w 13419668"/>
              <a:gd name="connsiteY696" fmla="*/ 4362441 h 4401251"/>
              <a:gd name="connsiteX697" fmla="*/ 968201 w 13419668"/>
              <a:gd name="connsiteY697" fmla="*/ 4400503 h 4401251"/>
              <a:gd name="connsiteX698" fmla="*/ 1007009 w 13419668"/>
              <a:gd name="connsiteY698" fmla="*/ 4360451 h 4401251"/>
              <a:gd name="connsiteX699" fmla="*/ 967703 w 13419668"/>
              <a:gd name="connsiteY699" fmla="*/ 4320772 h 4401251"/>
              <a:gd name="connsiteX700" fmla="*/ 837348 w 13419668"/>
              <a:gd name="connsiteY700" fmla="*/ 4358461 h 4401251"/>
              <a:gd name="connsiteX701" fmla="*/ 877524 w 13419668"/>
              <a:gd name="connsiteY701" fmla="*/ 4400503 h 4401251"/>
              <a:gd name="connsiteX702" fmla="*/ 917452 w 13419668"/>
              <a:gd name="connsiteY702" fmla="*/ 4361446 h 4401251"/>
              <a:gd name="connsiteX703" fmla="*/ 879141 w 13419668"/>
              <a:gd name="connsiteY703" fmla="*/ 4320772 h 4401251"/>
              <a:gd name="connsiteX704" fmla="*/ 837348 w 13419668"/>
              <a:gd name="connsiteY704" fmla="*/ 4358461 h 4401251"/>
              <a:gd name="connsiteX705" fmla="*/ 751397 w 13419668"/>
              <a:gd name="connsiteY705" fmla="*/ 4359954 h 4401251"/>
              <a:gd name="connsiteX706" fmla="*/ 789832 w 13419668"/>
              <a:gd name="connsiteY706" fmla="*/ 4400379 h 4401251"/>
              <a:gd name="connsiteX707" fmla="*/ 831626 w 13419668"/>
              <a:gd name="connsiteY707" fmla="*/ 4359954 h 4401251"/>
              <a:gd name="connsiteX708" fmla="*/ 791201 w 13419668"/>
              <a:gd name="connsiteY708" fmla="*/ 4320772 h 4401251"/>
              <a:gd name="connsiteX709" fmla="*/ 751397 w 13419668"/>
              <a:gd name="connsiteY709" fmla="*/ 4359954 h 4401251"/>
              <a:gd name="connsiteX710" fmla="*/ 741695 w 13419668"/>
              <a:gd name="connsiteY710" fmla="*/ 4360451 h 4401251"/>
              <a:gd name="connsiteX711" fmla="*/ 699156 w 13419668"/>
              <a:gd name="connsiteY711" fmla="*/ 4320772 h 4401251"/>
              <a:gd name="connsiteX712" fmla="*/ 661964 w 13419668"/>
              <a:gd name="connsiteY712" fmla="*/ 4362441 h 4401251"/>
              <a:gd name="connsiteX713" fmla="*/ 702763 w 13419668"/>
              <a:gd name="connsiteY713" fmla="*/ 4400503 h 4401251"/>
              <a:gd name="connsiteX714" fmla="*/ 741695 w 13419668"/>
              <a:gd name="connsiteY714" fmla="*/ 4360327 h 4401251"/>
              <a:gd name="connsiteX715" fmla="*/ 652138 w 13419668"/>
              <a:gd name="connsiteY715" fmla="*/ 4360824 h 4401251"/>
              <a:gd name="connsiteX716" fmla="*/ 610096 w 13419668"/>
              <a:gd name="connsiteY716" fmla="*/ 4320772 h 4401251"/>
              <a:gd name="connsiteX717" fmla="*/ 572407 w 13419668"/>
              <a:gd name="connsiteY717" fmla="*/ 4362068 h 4401251"/>
              <a:gd name="connsiteX718" fmla="*/ 612832 w 13419668"/>
              <a:gd name="connsiteY718" fmla="*/ 4400503 h 4401251"/>
              <a:gd name="connsiteX719" fmla="*/ 652138 w 13419668"/>
              <a:gd name="connsiteY719" fmla="*/ 4360824 h 4401251"/>
              <a:gd name="connsiteX720" fmla="*/ 526758 w 13419668"/>
              <a:gd name="connsiteY720" fmla="*/ 4320772 h 4401251"/>
              <a:gd name="connsiteX721" fmla="*/ 485586 w 13419668"/>
              <a:gd name="connsiteY721" fmla="*/ 4361695 h 4401251"/>
              <a:gd name="connsiteX722" fmla="*/ 525763 w 13419668"/>
              <a:gd name="connsiteY722" fmla="*/ 4400503 h 4401251"/>
              <a:gd name="connsiteX723" fmla="*/ 565317 w 13419668"/>
              <a:gd name="connsiteY723" fmla="*/ 4361197 h 4401251"/>
              <a:gd name="connsiteX724" fmla="*/ 526882 w 13419668"/>
              <a:gd name="connsiteY724" fmla="*/ 4320772 h 4401251"/>
              <a:gd name="connsiteX725" fmla="*/ 436578 w 13419668"/>
              <a:gd name="connsiteY725" fmla="*/ 4320772 h 4401251"/>
              <a:gd name="connsiteX726" fmla="*/ 396029 w 13419668"/>
              <a:gd name="connsiteY726" fmla="*/ 4362317 h 4401251"/>
              <a:gd name="connsiteX727" fmla="*/ 436827 w 13419668"/>
              <a:gd name="connsiteY727" fmla="*/ 4400503 h 4401251"/>
              <a:gd name="connsiteX728" fmla="*/ 475760 w 13419668"/>
              <a:gd name="connsiteY728" fmla="*/ 4360576 h 4401251"/>
              <a:gd name="connsiteX729" fmla="*/ 436578 w 13419668"/>
              <a:gd name="connsiteY729" fmla="*/ 4320772 h 4401251"/>
              <a:gd name="connsiteX730" fmla="*/ 347891 w 13419668"/>
              <a:gd name="connsiteY730" fmla="*/ 4320772 h 4401251"/>
              <a:gd name="connsiteX731" fmla="*/ 305974 w 13419668"/>
              <a:gd name="connsiteY731" fmla="*/ 4361446 h 4401251"/>
              <a:gd name="connsiteX732" fmla="*/ 346275 w 13419668"/>
              <a:gd name="connsiteY732" fmla="*/ 4400503 h 4401251"/>
              <a:gd name="connsiteX733" fmla="*/ 386202 w 13419668"/>
              <a:gd name="connsiteY733" fmla="*/ 4361446 h 4401251"/>
              <a:gd name="connsiteX734" fmla="*/ 347891 w 13419668"/>
              <a:gd name="connsiteY734" fmla="*/ 4320772 h 4401251"/>
              <a:gd name="connsiteX735" fmla="*/ 260200 w 13419668"/>
              <a:gd name="connsiteY735" fmla="*/ 4320772 h 4401251"/>
              <a:gd name="connsiteX736" fmla="*/ 220272 w 13419668"/>
              <a:gd name="connsiteY736" fmla="*/ 4362690 h 4401251"/>
              <a:gd name="connsiteX737" fmla="*/ 261319 w 13419668"/>
              <a:gd name="connsiteY737" fmla="*/ 4400503 h 4401251"/>
              <a:gd name="connsiteX738" fmla="*/ 300376 w 13419668"/>
              <a:gd name="connsiteY738" fmla="*/ 4360202 h 4401251"/>
              <a:gd name="connsiteX739" fmla="*/ 260200 w 13419668"/>
              <a:gd name="connsiteY739" fmla="*/ 4320772 h 4401251"/>
              <a:gd name="connsiteX740" fmla="*/ 171886 w 13419668"/>
              <a:gd name="connsiteY740" fmla="*/ 4320772 h 4401251"/>
              <a:gd name="connsiteX741" fmla="*/ 130590 w 13419668"/>
              <a:gd name="connsiteY741" fmla="*/ 4361446 h 4401251"/>
              <a:gd name="connsiteX742" fmla="*/ 170394 w 13419668"/>
              <a:gd name="connsiteY742" fmla="*/ 4400503 h 4401251"/>
              <a:gd name="connsiteX743" fmla="*/ 210321 w 13419668"/>
              <a:gd name="connsiteY743" fmla="*/ 4361446 h 4401251"/>
              <a:gd name="connsiteX744" fmla="*/ 171886 w 13419668"/>
              <a:gd name="connsiteY744" fmla="*/ 4320772 h 4401251"/>
              <a:gd name="connsiteX745" fmla="*/ 81831 w 13419668"/>
              <a:gd name="connsiteY745" fmla="*/ 4320772 h 4401251"/>
              <a:gd name="connsiteX746" fmla="*/ 41033 w 13419668"/>
              <a:gd name="connsiteY746" fmla="*/ 4361944 h 4401251"/>
              <a:gd name="connsiteX747" fmla="*/ 81209 w 13419668"/>
              <a:gd name="connsiteY747" fmla="*/ 4400628 h 4401251"/>
              <a:gd name="connsiteX748" fmla="*/ 120764 w 13419668"/>
              <a:gd name="connsiteY748" fmla="*/ 4361073 h 4401251"/>
              <a:gd name="connsiteX749" fmla="*/ 81831 w 13419668"/>
              <a:gd name="connsiteY749" fmla="*/ 4320772 h 4401251"/>
              <a:gd name="connsiteX750" fmla="*/ 1234386 w 13419668"/>
              <a:gd name="connsiteY750" fmla="*/ 4320772 h 4401251"/>
              <a:gd name="connsiteX751" fmla="*/ 1193338 w 13419668"/>
              <a:gd name="connsiteY751" fmla="*/ 4361695 h 4401251"/>
              <a:gd name="connsiteX752" fmla="*/ 1233266 w 13419668"/>
              <a:gd name="connsiteY752" fmla="*/ 4400628 h 4401251"/>
              <a:gd name="connsiteX753" fmla="*/ 1273069 w 13419668"/>
              <a:gd name="connsiteY753" fmla="*/ 4361322 h 4401251"/>
              <a:gd name="connsiteX754" fmla="*/ 1234386 w 13419668"/>
              <a:gd name="connsiteY754" fmla="*/ 4320772 h 4401251"/>
              <a:gd name="connsiteX755" fmla="*/ 13250378 w 13419668"/>
              <a:gd name="connsiteY755" fmla="*/ 4271142 h 4401251"/>
              <a:gd name="connsiteX756" fmla="*/ 13290182 w 13419668"/>
              <a:gd name="connsiteY756" fmla="*/ 4310448 h 4401251"/>
              <a:gd name="connsiteX757" fmla="*/ 13329611 w 13419668"/>
              <a:gd name="connsiteY757" fmla="*/ 4271142 h 4401251"/>
              <a:gd name="connsiteX758" fmla="*/ 13290431 w 13419668"/>
              <a:gd name="connsiteY758" fmla="*/ 4231464 h 4401251"/>
              <a:gd name="connsiteX759" fmla="*/ 13250378 w 13419668"/>
              <a:gd name="connsiteY759" fmla="*/ 4271142 h 4401251"/>
              <a:gd name="connsiteX760" fmla="*/ 13204605 w 13419668"/>
              <a:gd name="connsiteY760" fmla="*/ 4231464 h 4401251"/>
              <a:gd name="connsiteX761" fmla="*/ 13164676 w 13419668"/>
              <a:gd name="connsiteY761" fmla="*/ 4270521 h 4401251"/>
              <a:gd name="connsiteX762" fmla="*/ 13203361 w 13419668"/>
              <a:gd name="connsiteY762" fmla="*/ 4310448 h 4401251"/>
              <a:gd name="connsiteX763" fmla="*/ 13243911 w 13419668"/>
              <a:gd name="connsiteY763" fmla="*/ 4271889 h 4401251"/>
              <a:gd name="connsiteX764" fmla="*/ 13204605 w 13419668"/>
              <a:gd name="connsiteY764" fmla="*/ 4231588 h 4401251"/>
              <a:gd name="connsiteX765" fmla="*/ 13075119 w 13419668"/>
              <a:gd name="connsiteY765" fmla="*/ 4272138 h 4401251"/>
              <a:gd name="connsiteX766" fmla="*/ 13115420 w 13419668"/>
              <a:gd name="connsiteY766" fmla="*/ 4310448 h 4401251"/>
              <a:gd name="connsiteX767" fmla="*/ 13154104 w 13419668"/>
              <a:gd name="connsiteY767" fmla="*/ 4270148 h 4401251"/>
              <a:gd name="connsiteX768" fmla="*/ 13113429 w 13419668"/>
              <a:gd name="connsiteY768" fmla="*/ 4231464 h 4401251"/>
              <a:gd name="connsiteX769" fmla="*/ 13075244 w 13419668"/>
              <a:gd name="connsiteY769" fmla="*/ 4272138 h 4401251"/>
              <a:gd name="connsiteX770" fmla="*/ 13064547 w 13419668"/>
              <a:gd name="connsiteY770" fmla="*/ 4271142 h 4401251"/>
              <a:gd name="connsiteX771" fmla="*/ 13024867 w 13419668"/>
              <a:gd name="connsiteY771" fmla="*/ 4231464 h 4401251"/>
              <a:gd name="connsiteX772" fmla="*/ 12985562 w 13419668"/>
              <a:gd name="connsiteY772" fmla="*/ 4271142 h 4401251"/>
              <a:gd name="connsiteX773" fmla="*/ 13024867 w 13419668"/>
              <a:gd name="connsiteY773" fmla="*/ 4310448 h 4401251"/>
              <a:gd name="connsiteX774" fmla="*/ 13064547 w 13419668"/>
              <a:gd name="connsiteY774" fmla="*/ 4271142 h 4401251"/>
              <a:gd name="connsiteX775" fmla="*/ 12896004 w 13419668"/>
              <a:gd name="connsiteY775" fmla="*/ 4272013 h 4401251"/>
              <a:gd name="connsiteX776" fmla="*/ 12936180 w 13419668"/>
              <a:gd name="connsiteY776" fmla="*/ 4310448 h 4401251"/>
              <a:gd name="connsiteX777" fmla="*/ 12974988 w 13419668"/>
              <a:gd name="connsiteY777" fmla="*/ 4270272 h 4401251"/>
              <a:gd name="connsiteX778" fmla="*/ 12934440 w 13419668"/>
              <a:gd name="connsiteY778" fmla="*/ 4231464 h 4401251"/>
              <a:gd name="connsiteX779" fmla="*/ 12896129 w 13419668"/>
              <a:gd name="connsiteY779" fmla="*/ 4272013 h 4401251"/>
              <a:gd name="connsiteX780" fmla="*/ 12808810 w 13419668"/>
              <a:gd name="connsiteY780" fmla="*/ 4270521 h 4401251"/>
              <a:gd name="connsiteX781" fmla="*/ 12847867 w 13419668"/>
              <a:gd name="connsiteY781" fmla="*/ 4310448 h 4401251"/>
              <a:gd name="connsiteX782" fmla="*/ 12887796 w 13419668"/>
              <a:gd name="connsiteY782" fmla="*/ 4271765 h 4401251"/>
              <a:gd name="connsiteX783" fmla="*/ 12849235 w 13419668"/>
              <a:gd name="connsiteY783" fmla="*/ 4231464 h 4401251"/>
              <a:gd name="connsiteX784" fmla="*/ 12808810 w 13419668"/>
              <a:gd name="connsiteY784" fmla="*/ 4270521 h 4401251"/>
              <a:gd name="connsiteX785" fmla="*/ 12719253 w 13419668"/>
              <a:gd name="connsiteY785" fmla="*/ 4271640 h 4401251"/>
              <a:gd name="connsiteX786" fmla="*/ 12759429 w 13419668"/>
              <a:gd name="connsiteY786" fmla="*/ 4310324 h 4401251"/>
              <a:gd name="connsiteX787" fmla="*/ 12798237 w 13419668"/>
              <a:gd name="connsiteY787" fmla="*/ 4270521 h 4401251"/>
              <a:gd name="connsiteX788" fmla="*/ 12758435 w 13419668"/>
              <a:gd name="connsiteY788" fmla="*/ 4231339 h 4401251"/>
              <a:gd name="connsiteX789" fmla="*/ 12719253 w 13419668"/>
              <a:gd name="connsiteY789" fmla="*/ 4271516 h 4401251"/>
              <a:gd name="connsiteX790" fmla="*/ 12629447 w 13419668"/>
              <a:gd name="connsiteY790" fmla="*/ 4271765 h 4401251"/>
              <a:gd name="connsiteX791" fmla="*/ 12669997 w 13419668"/>
              <a:gd name="connsiteY791" fmla="*/ 4310324 h 4401251"/>
              <a:gd name="connsiteX792" fmla="*/ 12708681 w 13419668"/>
              <a:gd name="connsiteY792" fmla="*/ 4270396 h 4401251"/>
              <a:gd name="connsiteX793" fmla="*/ 12668752 w 13419668"/>
              <a:gd name="connsiteY793" fmla="*/ 4231339 h 4401251"/>
              <a:gd name="connsiteX794" fmla="*/ 12629447 w 13419668"/>
              <a:gd name="connsiteY794" fmla="*/ 4271765 h 4401251"/>
              <a:gd name="connsiteX795" fmla="*/ 12622979 w 13419668"/>
              <a:gd name="connsiteY795" fmla="*/ 4271765 h 4401251"/>
              <a:gd name="connsiteX796" fmla="*/ 12583548 w 13419668"/>
              <a:gd name="connsiteY796" fmla="*/ 4231464 h 4401251"/>
              <a:gd name="connsiteX797" fmla="*/ 12543621 w 13419668"/>
              <a:gd name="connsiteY797" fmla="*/ 4270645 h 4401251"/>
              <a:gd name="connsiteX798" fmla="*/ 12582429 w 13419668"/>
              <a:gd name="connsiteY798" fmla="*/ 4310448 h 4401251"/>
              <a:gd name="connsiteX799" fmla="*/ 12622854 w 13419668"/>
              <a:gd name="connsiteY799" fmla="*/ 4271765 h 4401251"/>
              <a:gd name="connsiteX800" fmla="*/ 12454187 w 13419668"/>
              <a:gd name="connsiteY800" fmla="*/ 4270272 h 4401251"/>
              <a:gd name="connsiteX801" fmla="*/ 12492623 w 13419668"/>
              <a:gd name="connsiteY801" fmla="*/ 4310448 h 4401251"/>
              <a:gd name="connsiteX802" fmla="*/ 12533173 w 13419668"/>
              <a:gd name="connsiteY802" fmla="*/ 4272138 h 4401251"/>
              <a:gd name="connsiteX803" fmla="*/ 12494365 w 13419668"/>
              <a:gd name="connsiteY803" fmla="*/ 4231588 h 4401251"/>
              <a:gd name="connsiteX804" fmla="*/ 12454187 w 13419668"/>
              <a:gd name="connsiteY804" fmla="*/ 4270396 h 4401251"/>
              <a:gd name="connsiteX805" fmla="*/ 12404558 w 13419668"/>
              <a:gd name="connsiteY805" fmla="*/ 4231464 h 4401251"/>
              <a:gd name="connsiteX806" fmla="*/ 12364630 w 13419668"/>
              <a:gd name="connsiteY806" fmla="*/ 4270521 h 4401251"/>
              <a:gd name="connsiteX807" fmla="*/ 12403314 w 13419668"/>
              <a:gd name="connsiteY807" fmla="*/ 4310448 h 4401251"/>
              <a:gd name="connsiteX808" fmla="*/ 12443615 w 13419668"/>
              <a:gd name="connsiteY808" fmla="*/ 4271765 h 4401251"/>
              <a:gd name="connsiteX809" fmla="*/ 12404558 w 13419668"/>
              <a:gd name="connsiteY809" fmla="*/ 4231464 h 4401251"/>
              <a:gd name="connsiteX810" fmla="*/ 12356421 w 13419668"/>
              <a:gd name="connsiteY810" fmla="*/ 4272262 h 4401251"/>
              <a:gd name="connsiteX811" fmla="*/ 12318235 w 13419668"/>
              <a:gd name="connsiteY811" fmla="*/ 4231588 h 4401251"/>
              <a:gd name="connsiteX812" fmla="*/ 12277436 w 13419668"/>
              <a:gd name="connsiteY812" fmla="*/ 4270148 h 4401251"/>
              <a:gd name="connsiteX813" fmla="*/ 12315995 w 13419668"/>
              <a:gd name="connsiteY813" fmla="*/ 4310573 h 4401251"/>
              <a:gd name="connsiteX814" fmla="*/ 12356296 w 13419668"/>
              <a:gd name="connsiteY814" fmla="*/ 4272262 h 4401251"/>
              <a:gd name="connsiteX815" fmla="*/ 12227060 w 13419668"/>
              <a:gd name="connsiteY815" fmla="*/ 4231464 h 4401251"/>
              <a:gd name="connsiteX816" fmla="*/ 12188003 w 13419668"/>
              <a:gd name="connsiteY816" fmla="*/ 4271765 h 4401251"/>
              <a:gd name="connsiteX817" fmla="*/ 12228304 w 13419668"/>
              <a:gd name="connsiteY817" fmla="*/ 4310448 h 4401251"/>
              <a:gd name="connsiteX818" fmla="*/ 12266988 w 13419668"/>
              <a:gd name="connsiteY818" fmla="*/ 4270521 h 4401251"/>
              <a:gd name="connsiteX819" fmla="*/ 12227060 w 13419668"/>
              <a:gd name="connsiteY819" fmla="*/ 4231464 h 4401251"/>
              <a:gd name="connsiteX820" fmla="*/ 12139244 w 13419668"/>
              <a:gd name="connsiteY820" fmla="*/ 4231464 h 4401251"/>
              <a:gd name="connsiteX821" fmla="*/ 12098322 w 13419668"/>
              <a:gd name="connsiteY821" fmla="*/ 4269899 h 4401251"/>
              <a:gd name="connsiteX822" fmla="*/ 12136756 w 13419668"/>
              <a:gd name="connsiteY822" fmla="*/ 4310448 h 4401251"/>
              <a:gd name="connsiteX823" fmla="*/ 12177182 w 13419668"/>
              <a:gd name="connsiteY823" fmla="*/ 4272262 h 4401251"/>
              <a:gd name="connsiteX824" fmla="*/ 12139120 w 13419668"/>
              <a:gd name="connsiteY824" fmla="*/ 4231464 h 4401251"/>
              <a:gd name="connsiteX825" fmla="*/ 12048070 w 13419668"/>
              <a:gd name="connsiteY825" fmla="*/ 4231464 h 4401251"/>
              <a:gd name="connsiteX826" fmla="*/ 12008515 w 13419668"/>
              <a:gd name="connsiteY826" fmla="*/ 4271640 h 4401251"/>
              <a:gd name="connsiteX827" fmla="*/ 12048816 w 13419668"/>
              <a:gd name="connsiteY827" fmla="*/ 4310448 h 4401251"/>
              <a:gd name="connsiteX828" fmla="*/ 12087749 w 13419668"/>
              <a:gd name="connsiteY828" fmla="*/ 4270769 h 4401251"/>
              <a:gd name="connsiteX829" fmla="*/ 12047945 w 13419668"/>
              <a:gd name="connsiteY829" fmla="*/ 4231588 h 4401251"/>
              <a:gd name="connsiteX830" fmla="*/ 11965727 w 13419668"/>
              <a:gd name="connsiteY830" fmla="*/ 4231588 h 4401251"/>
              <a:gd name="connsiteX831" fmla="*/ 11923063 w 13419668"/>
              <a:gd name="connsiteY831" fmla="*/ 4267535 h 4401251"/>
              <a:gd name="connsiteX832" fmla="*/ 11958512 w 13419668"/>
              <a:gd name="connsiteY832" fmla="*/ 4310324 h 4401251"/>
              <a:gd name="connsiteX833" fmla="*/ 12001923 w 13419668"/>
              <a:gd name="connsiteY833" fmla="*/ 4274750 h 4401251"/>
              <a:gd name="connsiteX834" fmla="*/ 11965727 w 13419668"/>
              <a:gd name="connsiteY834" fmla="*/ 4231588 h 4401251"/>
              <a:gd name="connsiteX835" fmla="*/ 11833257 w 13419668"/>
              <a:gd name="connsiteY835" fmla="*/ 4272138 h 4401251"/>
              <a:gd name="connsiteX836" fmla="*/ 11873557 w 13419668"/>
              <a:gd name="connsiteY836" fmla="*/ 4310448 h 4401251"/>
              <a:gd name="connsiteX837" fmla="*/ 11912241 w 13419668"/>
              <a:gd name="connsiteY837" fmla="*/ 4270148 h 4401251"/>
              <a:gd name="connsiteX838" fmla="*/ 11871567 w 13419668"/>
              <a:gd name="connsiteY838" fmla="*/ 4231464 h 4401251"/>
              <a:gd name="connsiteX839" fmla="*/ 11833381 w 13419668"/>
              <a:gd name="connsiteY839" fmla="*/ 4272138 h 4401251"/>
              <a:gd name="connsiteX840" fmla="*/ 11783378 w 13419668"/>
              <a:gd name="connsiteY840" fmla="*/ 4231464 h 4401251"/>
              <a:gd name="connsiteX841" fmla="*/ 11743575 w 13419668"/>
              <a:gd name="connsiteY841" fmla="*/ 4270645 h 4401251"/>
              <a:gd name="connsiteX842" fmla="*/ 11782383 w 13419668"/>
              <a:gd name="connsiteY842" fmla="*/ 4310448 h 4401251"/>
              <a:gd name="connsiteX843" fmla="*/ 11822559 w 13419668"/>
              <a:gd name="connsiteY843" fmla="*/ 4271640 h 4401251"/>
              <a:gd name="connsiteX844" fmla="*/ 11783378 w 13419668"/>
              <a:gd name="connsiteY844" fmla="*/ 4231464 h 4401251"/>
              <a:gd name="connsiteX845" fmla="*/ 11735366 w 13419668"/>
              <a:gd name="connsiteY845" fmla="*/ 4272013 h 4401251"/>
              <a:gd name="connsiteX846" fmla="*/ 11697055 w 13419668"/>
              <a:gd name="connsiteY846" fmla="*/ 4231464 h 4401251"/>
              <a:gd name="connsiteX847" fmla="*/ 11656505 w 13419668"/>
              <a:gd name="connsiteY847" fmla="*/ 4270272 h 4401251"/>
              <a:gd name="connsiteX848" fmla="*/ 11695313 w 13419668"/>
              <a:gd name="connsiteY848" fmla="*/ 4310448 h 4401251"/>
              <a:gd name="connsiteX849" fmla="*/ 11735489 w 13419668"/>
              <a:gd name="connsiteY849" fmla="*/ 4272013 h 4401251"/>
              <a:gd name="connsiteX850" fmla="*/ 11645808 w 13419668"/>
              <a:gd name="connsiteY850" fmla="*/ 4272262 h 4401251"/>
              <a:gd name="connsiteX851" fmla="*/ 11607622 w 13419668"/>
              <a:gd name="connsiteY851" fmla="*/ 4231588 h 4401251"/>
              <a:gd name="connsiteX852" fmla="*/ 11566823 w 13419668"/>
              <a:gd name="connsiteY852" fmla="*/ 4270272 h 4401251"/>
              <a:gd name="connsiteX853" fmla="*/ 11605507 w 13419668"/>
              <a:gd name="connsiteY853" fmla="*/ 4310697 h 4401251"/>
              <a:gd name="connsiteX854" fmla="*/ 11645808 w 13419668"/>
              <a:gd name="connsiteY854" fmla="*/ 4272386 h 4401251"/>
              <a:gd name="connsiteX855" fmla="*/ 11556250 w 13419668"/>
              <a:gd name="connsiteY855" fmla="*/ 4271018 h 4401251"/>
              <a:gd name="connsiteX856" fmla="*/ 11516821 w 13419668"/>
              <a:gd name="connsiteY856" fmla="*/ 4231464 h 4401251"/>
              <a:gd name="connsiteX857" fmla="*/ 11477017 w 13419668"/>
              <a:gd name="connsiteY857" fmla="*/ 4271391 h 4401251"/>
              <a:gd name="connsiteX858" fmla="*/ 11517069 w 13419668"/>
              <a:gd name="connsiteY858" fmla="*/ 4310448 h 4401251"/>
              <a:gd name="connsiteX859" fmla="*/ 11556250 w 13419668"/>
              <a:gd name="connsiteY859" fmla="*/ 4271018 h 4401251"/>
              <a:gd name="connsiteX860" fmla="*/ 11391315 w 13419668"/>
              <a:gd name="connsiteY860" fmla="*/ 4270272 h 4401251"/>
              <a:gd name="connsiteX861" fmla="*/ 11429751 w 13419668"/>
              <a:gd name="connsiteY861" fmla="*/ 4310448 h 4401251"/>
              <a:gd name="connsiteX862" fmla="*/ 11470549 w 13419668"/>
              <a:gd name="connsiteY862" fmla="*/ 4272138 h 4401251"/>
              <a:gd name="connsiteX863" fmla="*/ 11431492 w 13419668"/>
              <a:gd name="connsiteY863" fmla="*/ 4231464 h 4401251"/>
              <a:gd name="connsiteX864" fmla="*/ 11391315 w 13419668"/>
              <a:gd name="connsiteY864" fmla="*/ 4270272 h 4401251"/>
              <a:gd name="connsiteX865" fmla="*/ 11340442 w 13419668"/>
              <a:gd name="connsiteY865" fmla="*/ 4231464 h 4401251"/>
              <a:gd name="connsiteX866" fmla="*/ 11301882 w 13419668"/>
              <a:gd name="connsiteY866" fmla="*/ 4271765 h 4401251"/>
              <a:gd name="connsiteX867" fmla="*/ 11341810 w 13419668"/>
              <a:gd name="connsiteY867" fmla="*/ 4310448 h 4401251"/>
              <a:gd name="connsiteX868" fmla="*/ 11380868 w 13419668"/>
              <a:gd name="connsiteY868" fmla="*/ 4270521 h 4401251"/>
              <a:gd name="connsiteX869" fmla="*/ 11340566 w 13419668"/>
              <a:gd name="connsiteY869" fmla="*/ 4231464 h 4401251"/>
              <a:gd name="connsiteX870" fmla="*/ 11212200 w 13419668"/>
              <a:gd name="connsiteY870" fmla="*/ 4270148 h 4401251"/>
              <a:gd name="connsiteX871" fmla="*/ 11250511 w 13419668"/>
              <a:gd name="connsiteY871" fmla="*/ 4310448 h 4401251"/>
              <a:gd name="connsiteX872" fmla="*/ 11291185 w 13419668"/>
              <a:gd name="connsiteY872" fmla="*/ 4272262 h 4401251"/>
              <a:gd name="connsiteX873" fmla="*/ 11252502 w 13419668"/>
              <a:gd name="connsiteY873" fmla="*/ 4231464 h 4401251"/>
              <a:gd name="connsiteX874" fmla="*/ 11212200 w 13419668"/>
              <a:gd name="connsiteY874" fmla="*/ 4270148 h 4401251"/>
              <a:gd name="connsiteX875" fmla="*/ 11160705 w 13419668"/>
              <a:gd name="connsiteY875" fmla="*/ 4231588 h 4401251"/>
              <a:gd name="connsiteX876" fmla="*/ 11122768 w 13419668"/>
              <a:gd name="connsiteY876" fmla="*/ 4272511 h 4401251"/>
              <a:gd name="connsiteX877" fmla="*/ 11163317 w 13419668"/>
              <a:gd name="connsiteY877" fmla="*/ 4310573 h 4401251"/>
              <a:gd name="connsiteX878" fmla="*/ 11201752 w 13419668"/>
              <a:gd name="connsiteY878" fmla="*/ 4270023 h 4401251"/>
              <a:gd name="connsiteX879" fmla="*/ 11160830 w 13419668"/>
              <a:gd name="connsiteY879" fmla="*/ 4231588 h 4401251"/>
              <a:gd name="connsiteX880" fmla="*/ 11074133 w 13419668"/>
              <a:gd name="connsiteY880" fmla="*/ 4231588 h 4401251"/>
              <a:gd name="connsiteX881" fmla="*/ 11035449 w 13419668"/>
              <a:gd name="connsiteY881" fmla="*/ 4272386 h 4401251"/>
              <a:gd name="connsiteX882" fmla="*/ 11076124 w 13419668"/>
              <a:gd name="connsiteY882" fmla="*/ 4310573 h 4401251"/>
              <a:gd name="connsiteX883" fmla="*/ 11114434 w 13419668"/>
              <a:gd name="connsiteY883" fmla="*/ 4270272 h 4401251"/>
              <a:gd name="connsiteX884" fmla="*/ 11074133 w 13419668"/>
              <a:gd name="connsiteY884" fmla="*/ 4231588 h 4401251"/>
              <a:gd name="connsiteX885" fmla="*/ 10989427 w 13419668"/>
              <a:gd name="connsiteY885" fmla="*/ 4231588 h 4401251"/>
              <a:gd name="connsiteX886" fmla="*/ 10946141 w 13419668"/>
              <a:gd name="connsiteY886" fmla="*/ 4267411 h 4401251"/>
              <a:gd name="connsiteX887" fmla="*/ 10981839 w 13419668"/>
              <a:gd name="connsiteY887" fmla="*/ 4310200 h 4401251"/>
              <a:gd name="connsiteX888" fmla="*/ 11024752 w 13419668"/>
              <a:gd name="connsiteY888" fmla="*/ 4274874 h 4401251"/>
              <a:gd name="connsiteX889" fmla="*/ 10989427 w 13419668"/>
              <a:gd name="connsiteY889" fmla="*/ 4231464 h 4401251"/>
              <a:gd name="connsiteX890" fmla="*/ 10896013 w 13419668"/>
              <a:gd name="connsiteY890" fmla="*/ 4231588 h 4401251"/>
              <a:gd name="connsiteX891" fmla="*/ 10856086 w 13419668"/>
              <a:gd name="connsiteY891" fmla="*/ 4271267 h 4401251"/>
              <a:gd name="connsiteX892" fmla="*/ 10896013 w 13419668"/>
              <a:gd name="connsiteY892" fmla="*/ 4310573 h 4401251"/>
              <a:gd name="connsiteX893" fmla="*/ 10935319 w 13419668"/>
              <a:gd name="connsiteY893" fmla="*/ 4271267 h 4401251"/>
              <a:gd name="connsiteX894" fmla="*/ 10896013 w 13419668"/>
              <a:gd name="connsiteY894" fmla="*/ 4231588 h 4401251"/>
              <a:gd name="connsiteX895" fmla="*/ 10809939 w 13419668"/>
              <a:gd name="connsiteY895" fmla="*/ 4231588 h 4401251"/>
              <a:gd name="connsiteX896" fmla="*/ 10770260 w 13419668"/>
              <a:gd name="connsiteY896" fmla="*/ 4271018 h 4401251"/>
              <a:gd name="connsiteX897" fmla="*/ 10809317 w 13419668"/>
              <a:gd name="connsiteY897" fmla="*/ 4310573 h 4401251"/>
              <a:gd name="connsiteX898" fmla="*/ 10849493 w 13419668"/>
              <a:gd name="connsiteY898" fmla="*/ 4271640 h 4401251"/>
              <a:gd name="connsiteX899" fmla="*/ 10809814 w 13419668"/>
              <a:gd name="connsiteY899" fmla="*/ 4231588 h 4401251"/>
              <a:gd name="connsiteX900" fmla="*/ 10680827 w 13419668"/>
              <a:gd name="connsiteY900" fmla="*/ 4271391 h 4401251"/>
              <a:gd name="connsiteX901" fmla="*/ 10720257 w 13419668"/>
              <a:gd name="connsiteY901" fmla="*/ 4310697 h 4401251"/>
              <a:gd name="connsiteX902" fmla="*/ 10759811 w 13419668"/>
              <a:gd name="connsiteY902" fmla="*/ 4271391 h 4401251"/>
              <a:gd name="connsiteX903" fmla="*/ 10720008 w 13419668"/>
              <a:gd name="connsiteY903" fmla="*/ 4231713 h 4401251"/>
              <a:gd name="connsiteX904" fmla="*/ 10680827 w 13419668"/>
              <a:gd name="connsiteY904" fmla="*/ 4271391 h 4401251"/>
              <a:gd name="connsiteX905" fmla="*/ 10670254 w 13419668"/>
              <a:gd name="connsiteY905" fmla="*/ 4271889 h 4401251"/>
              <a:gd name="connsiteX906" fmla="*/ 10631073 w 13419668"/>
              <a:gd name="connsiteY906" fmla="*/ 4231588 h 4401251"/>
              <a:gd name="connsiteX907" fmla="*/ 10591269 w 13419668"/>
              <a:gd name="connsiteY907" fmla="*/ 4270769 h 4401251"/>
              <a:gd name="connsiteX908" fmla="*/ 10630077 w 13419668"/>
              <a:gd name="connsiteY908" fmla="*/ 4310573 h 4401251"/>
              <a:gd name="connsiteX909" fmla="*/ 10670254 w 13419668"/>
              <a:gd name="connsiteY909" fmla="*/ 4271889 h 4401251"/>
              <a:gd name="connsiteX910" fmla="*/ 10504075 w 13419668"/>
              <a:gd name="connsiteY910" fmla="*/ 4272386 h 4401251"/>
              <a:gd name="connsiteX911" fmla="*/ 10544749 w 13419668"/>
              <a:gd name="connsiteY911" fmla="*/ 4310573 h 4401251"/>
              <a:gd name="connsiteX912" fmla="*/ 10583060 w 13419668"/>
              <a:gd name="connsiteY912" fmla="*/ 4270272 h 4401251"/>
              <a:gd name="connsiteX913" fmla="*/ 10542759 w 13419668"/>
              <a:gd name="connsiteY913" fmla="*/ 4231588 h 4401251"/>
              <a:gd name="connsiteX914" fmla="*/ 10504075 w 13419668"/>
              <a:gd name="connsiteY914" fmla="*/ 4272386 h 4401251"/>
              <a:gd name="connsiteX915" fmla="*/ 10452953 w 13419668"/>
              <a:gd name="connsiteY915" fmla="*/ 4231588 h 4401251"/>
              <a:gd name="connsiteX916" fmla="*/ 10414518 w 13419668"/>
              <a:gd name="connsiteY916" fmla="*/ 4272635 h 4401251"/>
              <a:gd name="connsiteX917" fmla="*/ 10455441 w 13419668"/>
              <a:gd name="connsiteY917" fmla="*/ 4310573 h 4401251"/>
              <a:gd name="connsiteX918" fmla="*/ 10493502 w 13419668"/>
              <a:gd name="connsiteY918" fmla="*/ 4270023 h 4401251"/>
              <a:gd name="connsiteX919" fmla="*/ 10452953 w 13419668"/>
              <a:gd name="connsiteY919" fmla="*/ 4231588 h 4401251"/>
              <a:gd name="connsiteX920" fmla="*/ 10365137 w 13419668"/>
              <a:gd name="connsiteY920" fmla="*/ 4231588 h 4401251"/>
              <a:gd name="connsiteX921" fmla="*/ 10324587 w 13419668"/>
              <a:gd name="connsiteY921" fmla="*/ 4270769 h 4401251"/>
              <a:gd name="connsiteX922" fmla="*/ 10364018 w 13419668"/>
              <a:gd name="connsiteY922" fmla="*/ 4310573 h 4401251"/>
              <a:gd name="connsiteX923" fmla="*/ 10403820 w 13419668"/>
              <a:gd name="connsiteY923" fmla="*/ 4271765 h 4401251"/>
              <a:gd name="connsiteX924" fmla="*/ 10365137 w 13419668"/>
              <a:gd name="connsiteY924" fmla="*/ 4231588 h 4401251"/>
              <a:gd name="connsiteX925" fmla="*/ 10318243 w 13419668"/>
              <a:gd name="connsiteY925" fmla="*/ 4271267 h 4401251"/>
              <a:gd name="connsiteX926" fmla="*/ 10278316 w 13419668"/>
              <a:gd name="connsiteY926" fmla="*/ 4231588 h 4401251"/>
              <a:gd name="connsiteX927" fmla="*/ 10239010 w 13419668"/>
              <a:gd name="connsiteY927" fmla="*/ 4271267 h 4401251"/>
              <a:gd name="connsiteX928" fmla="*/ 10278316 w 13419668"/>
              <a:gd name="connsiteY928" fmla="*/ 4310573 h 4401251"/>
              <a:gd name="connsiteX929" fmla="*/ 10318243 w 13419668"/>
              <a:gd name="connsiteY929" fmla="*/ 4271267 h 4401251"/>
              <a:gd name="connsiteX930" fmla="*/ 10189380 w 13419668"/>
              <a:gd name="connsiteY930" fmla="*/ 4231588 h 4401251"/>
              <a:gd name="connsiteX931" fmla="*/ 10149453 w 13419668"/>
              <a:gd name="connsiteY931" fmla="*/ 4270645 h 4401251"/>
              <a:gd name="connsiteX932" fmla="*/ 10188137 w 13419668"/>
              <a:gd name="connsiteY932" fmla="*/ 4310573 h 4401251"/>
              <a:gd name="connsiteX933" fmla="*/ 10228437 w 13419668"/>
              <a:gd name="connsiteY933" fmla="*/ 4272013 h 4401251"/>
              <a:gd name="connsiteX934" fmla="*/ 10189380 w 13419668"/>
              <a:gd name="connsiteY934" fmla="*/ 4231588 h 4401251"/>
              <a:gd name="connsiteX935" fmla="*/ 10059896 w 13419668"/>
              <a:gd name="connsiteY935" fmla="*/ 4272138 h 4401251"/>
              <a:gd name="connsiteX936" fmla="*/ 10100072 w 13419668"/>
              <a:gd name="connsiteY936" fmla="*/ 4310573 h 4401251"/>
              <a:gd name="connsiteX937" fmla="*/ 10138880 w 13419668"/>
              <a:gd name="connsiteY937" fmla="*/ 4270396 h 4401251"/>
              <a:gd name="connsiteX938" fmla="*/ 10098330 w 13419668"/>
              <a:gd name="connsiteY938" fmla="*/ 4231588 h 4401251"/>
              <a:gd name="connsiteX939" fmla="*/ 10059896 w 13419668"/>
              <a:gd name="connsiteY939" fmla="*/ 4272138 h 4401251"/>
              <a:gd name="connsiteX940" fmla="*/ 10049322 w 13419668"/>
              <a:gd name="connsiteY940" fmla="*/ 4271267 h 4401251"/>
              <a:gd name="connsiteX941" fmla="*/ 10009520 w 13419668"/>
              <a:gd name="connsiteY941" fmla="*/ 4231588 h 4401251"/>
              <a:gd name="connsiteX942" fmla="*/ 9970338 w 13419668"/>
              <a:gd name="connsiteY942" fmla="*/ 4271267 h 4401251"/>
              <a:gd name="connsiteX943" fmla="*/ 10009768 w 13419668"/>
              <a:gd name="connsiteY943" fmla="*/ 4310448 h 4401251"/>
              <a:gd name="connsiteX944" fmla="*/ 10049322 w 13419668"/>
              <a:gd name="connsiteY944" fmla="*/ 4271142 h 4401251"/>
              <a:gd name="connsiteX945" fmla="*/ 9883144 w 13419668"/>
              <a:gd name="connsiteY945" fmla="*/ 4272013 h 4401251"/>
              <a:gd name="connsiteX946" fmla="*/ 9923444 w 13419668"/>
              <a:gd name="connsiteY946" fmla="*/ 4310573 h 4401251"/>
              <a:gd name="connsiteX947" fmla="*/ 9962128 w 13419668"/>
              <a:gd name="connsiteY947" fmla="*/ 4270645 h 4401251"/>
              <a:gd name="connsiteX948" fmla="*/ 9922201 w 13419668"/>
              <a:gd name="connsiteY948" fmla="*/ 4231588 h 4401251"/>
              <a:gd name="connsiteX949" fmla="*/ 9883144 w 13419668"/>
              <a:gd name="connsiteY949" fmla="*/ 4271889 h 4401251"/>
              <a:gd name="connsiteX950" fmla="*/ 9837121 w 13419668"/>
              <a:gd name="connsiteY950" fmla="*/ 4231713 h 4401251"/>
              <a:gd name="connsiteX951" fmla="*/ 9793835 w 13419668"/>
              <a:gd name="connsiteY951" fmla="*/ 4267535 h 4401251"/>
              <a:gd name="connsiteX952" fmla="*/ 9829534 w 13419668"/>
              <a:gd name="connsiteY952" fmla="*/ 4310324 h 4401251"/>
              <a:gd name="connsiteX953" fmla="*/ 9872447 w 13419668"/>
              <a:gd name="connsiteY953" fmla="*/ 4274998 h 4401251"/>
              <a:gd name="connsiteX954" fmla="*/ 9837121 w 13419668"/>
              <a:gd name="connsiteY954" fmla="*/ 4231588 h 4401251"/>
              <a:gd name="connsiteX955" fmla="*/ 9703780 w 13419668"/>
              <a:gd name="connsiteY955" fmla="*/ 4270023 h 4401251"/>
              <a:gd name="connsiteX956" fmla="*/ 9742464 w 13419668"/>
              <a:gd name="connsiteY956" fmla="*/ 4310573 h 4401251"/>
              <a:gd name="connsiteX957" fmla="*/ 9783014 w 13419668"/>
              <a:gd name="connsiteY957" fmla="*/ 4272511 h 4401251"/>
              <a:gd name="connsiteX958" fmla="*/ 9745076 w 13419668"/>
              <a:gd name="connsiteY958" fmla="*/ 4231588 h 4401251"/>
              <a:gd name="connsiteX959" fmla="*/ 9703780 w 13419668"/>
              <a:gd name="connsiteY959" fmla="*/ 4270023 h 4401251"/>
              <a:gd name="connsiteX960" fmla="*/ 9697312 w 13419668"/>
              <a:gd name="connsiteY960" fmla="*/ 4272635 h 4401251"/>
              <a:gd name="connsiteX961" fmla="*/ 9658628 w 13419668"/>
              <a:gd name="connsiteY961" fmla="*/ 4231588 h 4401251"/>
              <a:gd name="connsiteX962" fmla="*/ 9618079 w 13419668"/>
              <a:gd name="connsiteY962" fmla="*/ 4270023 h 4401251"/>
              <a:gd name="connsiteX963" fmla="*/ 9656141 w 13419668"/>
              <a:gd name="connsiteY963" fmla="*/ 4310573 h 4401251"/>
              <a:gd name="connsiteX964" fmla="*/ 9697312 w 13419668"/>
              <a:gd name="connsiteY964" fmla="*/ 4272635 h 4401251"/>
              <a:gd name="connsiteX965" fmla="*/ 9569195 w 13419668"/>
              <a:gd name="connsiteY965" fmla="*/ 4231713 h 4401251"/>
              <a:gd name="connsiteX966" fmla="*/ 9528521 w 13419668"/>
              <a:gd name="connsiteY966" fmla="*/ 4270023 h 4401251"/>
              <a:gd name="connsiteX967" fmla="*/ 9566459 w 13419668"/>
              <a:gd name="connsiteY967" fmla="*/ 4310697 h 4401251"/>
              <a:gd name="connsiteX968" fmla="*/ 9607506 w 13419668"/>
              <a:gd name="connsiteY968" fmla="*/ 4272884 h 4401251"/>
              <a:gd name="connsiteX969" fmla="*/ 9569195 w 13419668"/>
              <a:gd name="connsiteY969" fmla="*/ 4231837 h 4401251"/>
              <a:gd name="connsiteX970" fmla="*/ 9517949 w 13419668"/>
              <a:gd name="connsiteY970" fmla="*/ 4271391 h 4401251"/>
              <a:gd name="connsiteX971" fmla="*/ 9478270 w 13419668"/>
              <a:gd name="connsiteY971" fmla="*/ 4231713 h 4401251"/>
              <a:gd name="connsiteX972" fmla="*/ 9438964 w 13419668"/>
              <a:gd name="connsiteY972" fmla="*/ 4271391 h 4401251"/>
              <a:gd name="connsiteX973" fmla="*/ 9478270 w 13419668"/>
              <a:gd name="connsiteY973" fmla="*/ 4310697 h 4401251"/>
              <a:gd name="connsiteX974" fmla="*/ 9517949 w 13419668"/>
              <a:gd name="connsiteY974" fmla="*/ 4271391 h 4401251"/>
              <a:gd name="connsiteX975" fmla="*/ 9351770 w 13419668"/>
              <a:gd name="connsiteY975" fmla="*/ 4270769 h 4401251"/>
              <a:gd name="connsiteX976" fmla="*/ 9390827 w 13419668"/>
              <a:gd name="connsiteY976" fmla="*/ 4310697 h 4401251"/>
              <a:gd name="connsiteX977" fmla="*/ 9430755 w 13419668"/>
              <a:gd name="connsiteY977" fmla="*/ 4272013 h 4401251"/>
              <a:gd name="connsiteX978" fmla="*/ 9392071 w 13419668"/>
              <a:gd name="connsiteY978" fmla="*/ 4231713 h 4401251"/>
              <a:gd name="connsiteX979" fmla="*/ 9351770 w 13419668"/>
              <a:gd name="connsiteY979" fmla="*/ 4270769 h 4401251"/>
              <a:gd name="connsiteX980" fmla="*/ 9303011 w 13419668"/>
              <a:gd name="connsiteY980" fmla="*/ 4231713 h 4401251"/>
              <a:gd name="connsiteX981" fmla="*/ 9262213 w 13419668"/>
              <a:gd name="connsiteY981" fmla="*/ 4270272 h 4401251"/>
              <a:gd name="connsiteX982" fmla="*/ 9300772 w 13419668"/>
              <a:gd name="connsiteY982" fmla="*/ 4310697 h 4401251"/>
              <a:gd name="connsiteX983" fmla="*/ 9341197 w 13419668"/>
              <a:gd name="connsiteY983" fmla="*/ 4272511 h 4401251"/>
              <a:gd name="connsiteX984" fmla="*/ 9303135 w 13419668"/>
              <a:gd name="connsiteY984" fmla="*/ 4231713 h 4401251"/>
              <a:gd name="connsiteX985" fmla="*/ 9172655 w 13419668"/>
              <a:gd name="connsiteY985" fmla="*/ 4270148 h 4401251"/>
              <a:gd name="connsiteX986" fmla="*/ 9211090 w 13419668"/>
              <a:gd name="connsiteY986" fmla="*/ 4310697 h 4401251"/>
              <a:gd name="connsiteX987" fmla="*/ 9251639 w 13419668"/>
              <a:gd name="connsiteY987" fmla="*/ 4272635 h 4401251"/>
              <a:gd name="connsiteX988" fmla="*/ 9213702 w 13419668"/>
              <a:gd name="connsiteY988" fmla="*/ 4231713 h 4401251"/>
              <a:gd name="connsiteX989" fmla="*/ 9172655 w 13419668"/>
              <a:gd name="connsiteY989" fmla="*/ 4270148 h 4401251"/>
              <a:gd name="connsiteX990" fmla="*/ 9124642 w 13419668"/>
              <a:gd name="connsiteY990" fmla="*/ 4231713 h 4401251"/>
              <a:gd name="connsiteX991" fmla="*/ 9082849 w 13419668"/>
              <a:gd name="connsiteY991" fmla="*/ 4269525 h 4401251"/>
              <a:gd name="connsiteX992" fmla="*/ 9120787 w 13419668"/>
              <a:gd name="connsiteY992" fmla="*/ 4310697 h 4401251"/>
              <a:gd name="connsiteX993" fmla="*/ 9161958 w 13419668"/>
              <a:gd name="connsiteY993" fmla="*/ 4273381 h 4401251"/>
              <a:gd name="connsiteX994" fmla="*/ 9124642 w 13419668"/>
              <a:gd name="connsiteY994" fmla="*/ 4231837 h 4401251"/>
              <a:gd name="connsiteX995" fmla="*/ 9035209 w 13419668"/>
              <a:gd name="connsiteY995" fmla="*/ 4231713 h 4401251"/>
              <a:gd name="connsiteX996" fmla="*/ 8997148 w 13419668"/>
              <a:gd name="connsiteY996" fmla="*/ 4272635 h 4401251"/>
              <a:gd name="connsiteX997" fmla="*/ 9037697 w 13419668"/>
              <a:gd name="connsiteY997" fmla="*/ 4310697 h 4401251"/>
              <a:gd name="connsiteX998" fmla="*/ 9076381 w 13419668"/>
              <a:gd name="connsiteY998" fmla="*/ 4270148 h 4401251"/>
              <a:gd name="connsiteX999" fmla="*/ 9035209 w 13419668"/>
              <a:gd name="connsiteY999" fmla="*/ 4231713 h 4401251"/>
              <a:gd name="connsiteX1000" fmla="*/ 8986574 w 13419668"/>
              <a:gd name="connsiteY1000" fmla="*/ 4272511 h 4401251"/>
              <a:gd name="connsiteX1001" fmla="*/ 8948015 w 13419668"/>
              <a:gd name="connsiteY1001" fmla="*/ 4231713 h 4401251"/>
              <a:gd name="connsiteX1002" fmla="*/ 8907590 w 13419668"/>
              <a:gd name="connsiteY1002" fmla="*/ 4270272 h 4401251"/>
              <a:gd name="connsiteX1003" fmla="*/ 8945776 w 13419668"/>
              <a:gd name="connsiteY1003" fmla="*/ 4310697 h 4401251"/>
              <a:gd name="connsiteX1004" fmla="*/ 8986574 w 13419668"/>
              <a:gd name="connsiteY1004" fmla="*/ 4272635 h 4401251"/>
              <a:gd name="connsiteX1005" fmla="*/ 8818032 w 13419668"/>
              <a:gd name="connsiteY1005" fmla="*/ 4270148 h 4401251"/>
              <a:gd name="connsiteX1006" fmla="*/ 8856219 w 13419668"/>
              <a:gd name="connsiteY1006" fmla="*/ 4310573 h 4401251"/>
              <a:gd name="connsiteX1007" fmla="*/ 8897018 w 13419668"/>
              <a:gd name="connsiteY1007" fmla="*/ 4272511 h 4401251"/>
              <a:gd name="connsiteX1008" fmla="*/ 8858458 w 13419668"/>
              <a:gd name="connsiteY1008" fmla="*/ 4231588 h 4401251"/>
              <a:gd name="connsiteX1009" fmla="*/ 8817908 w 13419668"/>
              <a:gd name="connsiteY1009" fmla="*/ 4270148 h 4401251"/>
              <a:gd name="connsiteX1010" fmla="*/ 8769398 w 13419668"/>
              <a:gd name="connsiteY1010" fmla="*/ 4231588 h 4401251"/>
              <a:gd name="connsiteX1011" fmla="*/ 8730838 w 13419668"/>
              <a:gd name="connsiteY1011" fmla="*/ 4272511 h 4401251"/>
              <a:gd name="connsiteX1012" fmla="*/ 8771637 w 13419668"/>
              <a:gd name="connsiteY1012" fmla="*/ 4310573 h 4401251"/>
              <a:gd name="connsiteX1013" fmla="*/ 8809823 w 13419668"/>
              <a:gd name="connsiteY1013" fmla="*/ 4270148 h 4401251"/>
              <a:gd name="connsiteX1014" fmla="*/ 8769274 w 13419668"/>
              <a:gd name="connsiteY1014" fmla="*/ 4231588 h 4401251"/>
              <a:gd name="connsiteX1015" fmla="*/ 8682453 w 13419668"/>
              <a:gd name="connsiteY1015" fmla="*/ 4231588 h 4401251"/>
              <a:gd name="connsiteX1016" fmla="*/ 8641405 w 13419668"/>
              <a:gd name="connsiteY1016" fmla="*/ 4269899 h 4401251"/>
              <a:gd name="connsiteX1017" fmla="*/ 8679716 w 13419668"/>
              <a:gd name="connsiteY1017" fmla="*/ 4310573 h 4401251"/>
              <a:gd name="connsiteX1018" fmla="*/ 8720390 w 13419668"/>
              <a:gd name="connsiteY1018" fmla="*/ 4272635 h 4401251"/>
              <a:gd name="connsiteX1019" fmla="*/ 8682577 w 13419668"/>
              <a:gd name="connsiteY1019" fmla="*/ 4231588 h 4401251"/>
              <a:gd name="connsiteX1020" fmla="*/ 8551475 w 13419668"/>
              <a:gd name="connsiteY1020" fmla="*/ 4271142 h 4401251"/>
              <a:gd name="connsiteX1021" fmla="*/ 8591278 w 13419668"/>
              <a:gd name="connsiteY1021" fmla="*/ 4310448 h 4401251"/>
              <a:gd name="connsiteX1022" fmla="*/ 8630708 w 13419668"/>
              <a:gd name="connsiteY1022" fmla="*/ 4271142 h 4401251"/>
              <a:gd name="connsiteX1023" fmla="*/ 8591527 w 13419668"/>
              <a:gd name="connsiteY1023" fmla="*/ 4231464 h 4401251"/>
              <a:gd name="connsiteX1024" fmla="*/ 8551475 w 13419668"/>
              <a:gd name="connsiteY1024" fmla="*/ 4271142 h 4401251"/>
              <a:gd name="connsiteX1025" fmla="*/ 8503711 w 13419668"/>
              <a:gd name="connsiteY1025" fmla="*/ 4231588 h 4401251"/>
              <a:gd name="connsiteX1026" fmla="*/ 8465773 w 13419668"/>
              <a:gd name="connsiteY1026" fmla="*/ 4272635 h 4401251"/>
              <a:gd name="connsiteX1027" fmla="*/ 8506447 w 13419668"/>
              <a:gd name="connsiteY1027" fmla="*/ 4310573 h 4401251"/>
              <a:gd name="connsiteX1028" fmla="*/ 8545007 w 13419668"/>
              <a:gd name="connsiteY1028" fmla="*/ 4269899 h 4401251"/>
              <a:gd name="connsiteX1029" fmla="*/ 8503711 w 13419668"/>
              <a:gd name="connsiteY1029" fmla="*/ 4231588 h 4401251"/>
              <a:gd name="connsiteX1030" fmla="*/ 8455201 w 13419668"/>
              <a:gd name="connsiteY1030" fmla="*/ 4270645 h 4401251"/>
              <a:gd name="connsiteX1031" fmla="*/ 8414900 w 13419668"/>
              <a:gd name="connsiteY1031" fmla="*/ 4231588 h 4401251"/>
              <a:gd name="connsiteX1032" fmla="*/ 8376340 w 13419668"/>
              <a:gd name="connsiteY1032" fmla="*/ 4271889 h 4401251"/>
              <a:gd name="connsiteX1033" fmla="*/ 8416268 w 13419668"/>
              <a:gd name="connsiteY1033" fmla="*/ 4310573 h 4401251"/>
              <a:gd name="connsiteX1034" fmla="*/ 8455325 w 13419668"/>
              <a:gd name="connsiteY1034" fmla="*/ 4270645 h 4401251"/>
              <a:gd name="connsiteX1035" fmla="*/ 8324721 w 13419668"/>
              <a:gd name="connsiteY1035" fmla="*/ 4231588 h 4401251"/>
              <a:gd name="connsiteX1036" fmla="*/ 8286784 w 13419668"/>
              <a:gd name="connsiteY1036" fmla="*/ 4272511 h 4401251"/>
              <a:gd name="connsiteX1037" fmla="*/ 8327333 w 13419668"/>
              <a:gd name="connsiteY1037" fmla="*/ 4310573 h 4401251"/>
              <a:gd name="connsiteX1038" fmla="*/ 8365768 w 13419668"/>
              <a:gd name="connsiteY1038" fmla="*/ 4270023 h 4401251"/>
              <a:gd name="connsiteX1039" fmla="*/ 8324845 w 13419668"/>
              <a:gd name="connsiteY1039" fmla="*/ 4231588 h 4401251"/>
              <a:gd name="connsiteX1040" fmla="*/ 8237029 w 13419668"/>
              <a:gd name="connsiteY1040" fmla="*/ 4231588 h 4401251"/>
              <a:gd name="connsiteX1041" fmla="*/ 8197101 w 13419668"/>
              <a:gd name="connsiteY1041" fmla="*/ 4270645 h 4401251"/>
              <a:gd name="connsiteX1042" fmla="*/ 8235785 w 13419668"/>
              <a:gd name="connsiteY1042" fmla="*/ 4310573 h 4401251"/>
              <a:gd name="connsiteX1043" fmla="*/ 8276086 w 13419668"/>
              <a:gd name="connsiteY1043" fmla="*/ 4272013 h 4401251"/>
              <a:gd name="connsiteX1044" fmla="*/ 8237029 w 13419668"/>
              <a:gd name="connsiteY1044" fmla="*/ 4231588 h 4401251"/>
              <a:gd name="connsiteX1045" fmla="*/ 8188892 w 13419668"/>
              <a:gd name="connsiteY1045" fmla="*/ 4271142 h 4401251"/>
              <a:gd name="connsiteX1046" fmla="*/ 8149462 w 13419668"/>
              <a:gd name="connsiteY1046" fmla="*/ 4231588 h 4401251"/>
              <a:gd name="connsiteX1047" fmla="*/ 8109907 w 13419668"/>
              <a:gd name="connsiteY1047" fmla="*/ 4271391 h 4401251"/>
              <a:gd name="connsiteX1048" fmla="*/ 8149711 w 13419668"/>
              <a:gd name="connsiteY1048" fmla="*/ 4310448 h 4401251"/>
              <a:gd name="connsiteX1049" fmla="*/ 8188892 w 13419668"/>
              <a:gd name="connsiteY1049" fmla="*/ 4271018 h 4401251"/>
              <a:gd name="connsiteX1050" fmla="*/ 8099335 w 13419668"/>
              <a:gd name="connsiteY1050" fmla="*/ 4272262 h 4401251"/>
              <a:gd name="connsiteX1051" fmla="*/ 8061148 w 13419668"/>
              <a:gd name="connsiteY1051" fmla="*/ 4231588 h 4401251"/>
              <a:gd name="connsiteX1052" fmla="*/ 8020474 w 13419668"/>
              <a:gd name="connsiteY1052" fmla="*/ 4270272 h 4401251"/>
              <a:gd name="connsiteX1053" fmla="*/ 8059158 w 13419668"/>
              <a:gd name="connsiteY1053" fmla="*/ 4310573 h 4401251"/>
              <a:gd name="connsiteX1054" fmla="*/ 8099459 w 13419668"/>
              <a:gd name="connsiteY1054" fmla="*/ 4272262 h 4401251"/>
              <a:gd name="connsiteX1055" fmla="*/ 7969228 w 13419668"/>
              <a:gd name="connsiteY1055" fmla="*/ 4231588 h 4401251"/>
              <a:gd name="connsiteX1056" fmla="*/ 7930544 w 13419668"/>
              <a:gd name="connsiteY1056" fmla="*/ 4272511 h 4401251"/>
              <a:gd name="connsiteX1057" fmla="*/ 7971715 w 13419668"/>
              <a:gd name="connsiteY1057" fmla="*/ 4310448 h 4401251"/>
              <a:gd name="connsiteX1058" fmla="*/ 8009777 w 13419668"/>
              <a:gd name="connsiteY1058" fmla="*/ 4269899 h 4401251"/>
              <a:gd name="connsiteX1059" fmla="*/ 7969228 w 13419668"/>
              <a:gd name="connsiteY1059" fmla="*/ 4231464 h 4401251"/>
              <a:gd name="connsiteX1060" fmla="*/ 7883899 w 13419668"/>
              <a:gd name="connsiteY1060" fmla="*/ 4231588 h 4401251"/>
              <a:gd name="connsiteX1061" fmla="*/ 7844842 w 13419668"/>
              <a:gd name="connsiteY1061" fmla="*/ 4271391 h 4401251"/>
              <a:gd name="connsiteX1062" fmla="*/ 7884397 w 13419668"/>
              <a:gd name="connsiteY1062" fmla="*/ 4310573 h 4401251"/>
              <a:gd name="connsiteX1063" fmla="*/ 7924076 w 13419668"/>
              <a:gd name="connsiteY1063" fmla="*/ 4271142 h 4401251"/>
              <a:gd name="connsiteX1064" fmla="*/ 7883899 w 13419668"/>
              <a:gd name="connsiteY1064" fmla="*/ 4231588 h 4401251"/>
              <a:gd name="connsiteX1065" fmla="*/ 7755285 w 13419668"/>
              <a:gd name="connsiteY1065" fmla="*/ 4271267 h 4401251"/>
              <a:gd name="connsiteX1066" fmla="*/ 7794715 w 13419668"/>
              <a:gd name="connsiteY1066" fmla="*/ 4310573 h 4401251"/>
              <a:gd name="connsiteX1067" fmla="*/ 7834270 w 13419668"/>
              <a:gd name="connsiteY1067" fmla="*/ 4271267 h 4401251"/>
              <a:gd name="connsiteX1068" fmla="*/ 7794466 w 13419668"/>
              <a:gd name="connsiteY1068" fmla="*/ 4231588 h 4401251"/>
              <a:gd name="connsiteX1069" fmla="*/ 7755285 w 13419668"/>
              <a:gd name="connsiteY1069" fmla="*/ 4271267 h 4401251"/>
              <a:gd name="connsiteX1070" fmla="*/ 7665727 w 13419668"/>
              <a:gd name="connsiteY1070" fmla="*/ 4270272 h 4401251"/>
              <a:gd name="connsiteX1071" fmla="*/ 7704162 w 13419668"/>
              <a:gd name="connsiteY1071" fmla="*/ 4310448 h 4401251"/>
              <a:gd name="connsiteX1072" fmla="*/ 7744712 w 13419668"/>
              <a:gd name="connsiteY1072" fmla="*/ 4272138 h 4401251"/>
              <a:gd name="connsiteX1073" fmla="*/ 7705904 w 13419668"/>
              <a:gd name="connsiteY1073" fmla="*/ 4231588 h 4401251"/>
              <a:gd name="connsiteX1074" fmla="*/ 7665727 w 13419668"/>
              <a:gd name="connsiteY1074" fmla="*/ 4270396 h 4401251"/>
              <a:gd name="connsiteX1075" fmla="*/ 7657518 w 13419668"/>
              <a:gd name="connsiteY1075" fmla="*/ 4272262 h 4401251"/>
              <a:gd name="connsiteX1076" fmla="*/ 7619456 w 13419668"/>
              <a:gd name="connsiteY1076" fmla="*/ 4231464 h 4401251"/>
              <a:gd name="connsiteX1077" fmla="*/ 7578534 w 13419668"/>
              <a:gd name="connsiteY1077" fmla="*/ 4270023 h 4401251"/>
              <a:gd name="connsiteX1078" fmla="*/ 7617093 w 13419668"/>
              <a:gd name="connsiteY1078" fmla="*/ 4310573 h 4401251"/>
              <a:gd name="connsiteX1079" fmla="*/ 7657518 w 13419668"/>
              <a:gd name="connsiteY1079" fmla="*/ 4272386 h 4401251"/>
              <a:gd name="connsiteX1080" fmla="*/ 7528406 w 13419668"/>
              <a:gd name="connsiteY1080" fmla="*/ 4231464 h 4401251"/>
              <a:gd name="connsiteX1081" fmla="*/ 7488976 w 13419668"/>
              <a:gd name="connsiteY1081" fmla="*/ 4271516 h 4401251"/>
              <a:gd name="connsiteX1082" fmla="*/ 7528903 w 13419668"/>
              <a:gd name="connsiteY1082" fmla="*/ 4310448 h 4401251"/>
              <a:gd name="connsiteX1083" fmla="*/ 7567960 w 13419668"/>
              <a:gd name="connsiteY1083" fmla="*/ 4270894 h 4401251"/>
              <a:gd name="connsiteX1084" fmla="*/ 7528406 w 13419668"/>
              <a:gd name="connsiteY1084" fmla="*/ 4231464 h 4401251"/>
              <a:gd name="connsiteX1085" fmla="*/ 7438102 w 13419668"/>
              <a:gd name="connsiteY1085" fmla="*/ 4310448 h 4401251"/>
              <a:gd name="connsiteX1086" fmla="*/ 7478403 w 13419668"/>
              <a:gd name="connsiteY1086" fmla="*/ 4272138 h 4401251"/>
              <a:gd name="connsiteX1087" fmla="*/ 7440217 w 13419668"/>
              <a:gd name="connsiteY1087" fmla="*/ 4231464 h 4401251"/>
              <a:gd name="connsiteX1088" fmla="*/ 7399419 w 13419668"/>
              <a:gd name="connsiteY1088" fmla="*/ 4270148 h 4401251"/>
              <a:gd name="connsiteX1089" fmla="*/ 7438102 w 13419668"/>
              <a:gd name="connsiteY1089" fmla="*/ 4310448 h 4401251"/>
              <a:gd name="connsiteX1090" fmla="*/ 7388970 w 13419668"/>
              <a:gd name="connsiteY1090" fmla="*/ 4270148 h 4401251"/>
              <a:gd name="connsiteX1091" fmla="*/ 7348794 w 13419668"/>
              <a:gd name="connsiteY1091" fmla="*/ 4231339 h 4401251"/>
              <a:gd name="connsiteX1092" fmla="*/ 7309736 w 13419668"/>
              <a:gd name="connsiteY1092" fmla="*/ 4272013 h 4401251"/>
              <a:gd name="connsiteX1093" fmla="*/ 7350535 w 13419668"/>
              <a:gd name="connsiteY1093" fmla="*/ 4310324 h 4401251"/>
              <a:gd name="connsiteX1094" fmla="*/ 7388970 w 13419668"/>
              <a:gd name="connsiteY1094" fmla="*/ 4270148 h 4401251"/>
              <a:gd name="connsiteX1095" fmla="*/ 7262470 w 13419668"/>
              <a:gd name="connsiteY1095" fmla="*/ 4231339 h 4401251"/>
              <a:gd name="connsiteX1096" fmla="*/ 7224036 w 13419668"/>
              <a:gd name="connsiteY1096" fmla="*/ 4271889 h 4401251"/>
              <a:gd name="connsiteX1097" fmla="*/ 7264212 w 13419668"/>
              <a:gd name="connsiteY1097" fmla="*/ 4310324 h 4401251"/>
              <a:gd name="connsiteX1098" fmla="*/ 7303269 w 13419668"/>
              <a:gd name="connsiteY1098" fmla="*/ 4270148 h 4401251"/>
              <a:gd name="connsiteX1099" fmla="*/ 7262470 w 13419668"/>
              <a:gd name="connsiteY1099" fmla="*/ 4231339 h 4401251"/>
              <a:gd name="connsiteX1100" fmla="*/ 7172664 w 13419668"/>
              <a:gd name="connsiteY1100" fmla="*/ 4310200 h 4401251"/>
              <a:gd name="connsiteX1101" fmla="*/ 7213338 w 13419668"/>
              <a:gd name="connsiteY1101" fmla="*/ 4272013 h 4401251"/>
              <a:gd name="connsiteX1102" fmla="*/ 7174779 w 13419668"/>
              <a:gd name="connsiteY1102" fmla="*/ 4231215 h 4401251"/>
              <a:gd name="connsiteX1103" fmla="*/ 7134353 w 13419668"/>
              <a:gd name="connsiteY1103" fmla="*/ 4269899 h 4401251"/>
              <a:gd name="connsiteX1104" fmla="*/ 7172664 w 13419668"/>
              <a:gd name="connsiteY1104" fmla="*/ 4310200 h 4401251"/>
              <a:gd name="connsiteX1105" fmla="*/ 7085470 w 13419668"/>
              <a:gd name="connsiteY1105" fmla="*/ 4231215 h 4401251"/>
              <a:gd name="connsiteX1106" fmla="*/ 7044920 w 13419668"/>
              <a:gd name="connsiteY1106" fmla="*/ 4269650 h 4401251"/>
              <a:gd name="connsiteX1107" fmla="*/ 7082982 w 13419668"/>
              <a:gd name="connsiteY1107" fmla="*/ 4310200 h 4401251"/>
              <a:gd name="connsiteX1108" fmla="*/ 7123905 w 13419668"/>
              <a:gd name="connsiteY1108" fmla="*/ 4272262 h 4401251"/>
              <a:gd name="connsiteX1109" fmla="*/ 7085470 w 13419668"/>
              <a:gd name="connsiteY1109" fmla="*/ 4231215 h 4401251"/>
              <a:gd name="connsiteX1110" fmla="*/ 6997405 w 13419668"/>
              <a:gd name="connsiteY1110" fmla="*/ 4231215 h 4401251"/>
              <a:gd name="connsiteX1111" fmla="*/ 6957726 w 13419668"/>
              <a:gd name="connsiteY1111" fmla="*/ 4271018 h 4401251"/>
              <a:gd name="connsiteX1112" fmla="*/ 6997530 w 13419668"/>
              <a:gd name="connsiteY1112" fmla="*/ 4310200 h 4401251"/>
              <a:gd name="connsiteX1113" fmla="*/ 7036711 w 13419668"/>
              <a:gd name="connsiteY1113" fmla="*/ 4270769 h 4401251"/>
              <a:gd name="connsiteX1114" fmla="*/ 6997405 w 13419668"/>
              <a:gd name="connsiteY1114" fmla="*/ 4231215 h 4401251"/>
              <a:gd name="connsiteX1115" fmla="*/ 6868169 w 13419668"/>
              <a:gd name="connsiteY1115" fmla="*/ 4269650 h 4401251"/>
              <a:gd name="connsiteX1116" fmla="*/ 6906604 w 13419668"/>
              <a:gd name="connsiteY1116" fmla="*/ 4310200 h 4401251"/>
              <a:gd name="connsiteX1117" fmla="*/ 6947154 w 13419668"/>
              <a:gd name="connsiteY1117" fmla="*/ 4272138 h 4401251"/>
              <a:gd name="connsiteX1118" fmla="*/ 6909216 w 13419668"/>
              <a:gd name="connsiteY1118" fmla="*/ 4231215 h 4401251"/>
              <a:gd name="connsiteX1119" fmla="*/ 6868169 w 13419668"/>
              <a:gd name="connsiteY1119" fmla="*/ 4269650 h 4401251"/>
              <a:gd name="connsiteX1120" fmla="*/ 6818290 w 13419668"/>
              <a:gd name="connsiteY1120" fmla="*/ 4231215 h 4401251"/>
              <a:gd name="connsiteX1121" fmla="*/ 6778363 w 13419668"/>
              <a:gd name="connsiteY1121" fmla="*/ 4270894 h 4401251"/>
              <a:gd name="connsiteX1122" fmla="*/ 6818290 w 13419668"/>
              <a:gd name="connsiteY1122" fmla="*/ 4310200 h 4401251"/>
              <a:gd name="connsiteX1123" fmla="*/ 6857596 w 13419668"/>
              <a:gd name="connsiteY1123" fmla="*/ 4270894 h 4401251"/>
              <a:gd name="connsiteX1124" fmla="*/ 6818290 w 13419668"/>
              <a:gd name="connsiteY1124" fmla="*/ 4231215 h 4401251"/>
              <a:gd name="connsiteX1125" fmla="*/ 6733335 w 13419668"/>
              <a:gd name="connsiteY1125" fmla="*/ 4231215 h 4401251"/>
              <a:gd name="connsiteX1126" fmla="*/ 6692661 w 13419668"/>
              <a:gd name="connsiteY1126" fmla="*/ 4269525 h 4401251"/>
              <a:gd name="connsiteX1127" fmla="*/ 6730723 w 13419668"/>
              <a:gd name="connsiteY1127" fmla="*/ 4310075 h 4401251"/>
              <a:gd name="connsiteX1128" fmla="*/ 6771895 w 13419668"/>
              <a:gd name="connsiteY1128" fmla="*/ 4272262 h 4401251"/>
              <a:gd name="connsiteX1129" fmla="*/ 6733335 w 13419668"/>
              <a:gd name="connsiteY1129" fmla="*/ 4231215 h 4401251"/>
              <a:gd name="connsiteX1130" fmla="*/ 6643653 w 13419668"/>
              <a:gd name="connsiteY1130" fmla="*/ 4231215 h 4401251"/>
              <a:gd name="connsiteX1131" fmla="*/ 6603104 w 13419668"/>
              <a:gd name="connsiteY1131" fmla="*/ 4269650 h 4401251"/>
              <a:gd name="connsiteX1132" fmla="*/ 6641165 w 13419668"/>
              <a:gd name="connsiteY1132" fmla="*/ 4310200 h 4401251"/>
              <a:gd name="connsiteX1133" fmla="*/ 6682089 w 13419668"/>
              <a:gd name="connsiteY1133" fmla="*/ 4272262 h 4401251"/>
              <a:gd name="connsiteX1134" fmla="*/ 6643653 w 13419668"/>
              <a:gd name="connsiteY1134" fmla="*/ 4231215 h 4401251"/>
              <a:gd name="connsiteX1135" fmla="*/ 13379614 w 13419668"/>
              <a:gd name="connsiteY1135" fmla="*/ 4231215 h 4401251"/>
              <a:gd name="connsiteX1136" fmla="*/ 13340185 w 13419668"/>
              <a:gd name="connsiteY1136" fmla="*/ 4271267 h 4401251"/>
              <a:gd name="connsiteX1137" fmla="*/ 13380112 w 13419668"/>
              <a:gd name="connsiteY1137" fmla="*/ 4310200 h 4401251"/>
              <a:gd name="connsiteX1138" fmla="*/ 13419169 w 13419668"/>
              <a:gd name="connsiteY1138" fmla="*/ 4270645 h 4401251"/>
              <a:gd name="connsiteX1139" fmla="*/ 13379614 w 13419668"/>
              <a:gd name="connsiteY1139" fmla="*/ 4231215 h 4401251"/>
              <a:gd name="connsiteX1140" fmla="*/ 6423989 w 13419668"/>
              <a:gd name="connsiteY1140" fmla="*/ 4271889 h 4401251"/>
              <a:gd name="connsiteX1141" fmla="*/ 6464290 w 13419668"/>
              <a:gd name="connsiteY1141" fmla="*/ 4310200 h 4401251"/>
              <a:gd name="connsiteX1142" fmla="*/ 6502974 w 13419668"/>
              <a:gd name="connsiteY1142" fmla="*/ 4269899 h 4401251"/>
              <a:gd name="connsiteX1143" fmla="*/ 6462299 w 13419668"/>
              <a:gd name="connsiteY1143" fmla="*/ 4231215 h 4401251"/>
              <a:gd name="connsiteX1144" fmla="*/ 6424114 w 13419668"/>
              <a:gd name="connsiteY1144" fmla="*/ 4271889 h 4401251"/>
              <a:gd name="connsiteX1145" fmla="*/ 6375976 w 13419668"/>
              <a:gd name="connsiteY1145" fmla="*/ 4231215 h 4401251"/>
              <a:gd name="connsiteX1146" fmla="*/ 6336795 w 13419668"/>
              <a:gd name="connsiteY1146" fmla="*/ 4271391 h 4401251"/>
              <a:gd name="connsiteX1147" fmla="*/ 6376971 w 13419668"/>
              <a:gd name="connsiteY1147" fmla="*/ 4310200 h 4401251"/>
              <a:gd name="connsiteX1148" fmla="*/ 6415779 w 13419668"/>
              <a:gd name="connsiteY1148" fmla="*/ 4270396 h 4401251"/>
              <a:gd name="connsiteX1149" fmla="*/ 6375976 w 13419668"/>
              <a:gd name="connsiteY1149" fmla="*/ 4231215 h 4401251"/>
              <a:gd name="connsiteX1150" fmla="*/ 6326222 w 13419668"/>
              <a:gd name="connsiteY1150" fmla="*/ 4270769 h 4401251"/>
              <a:gd name="connsiteX1151" fmla="*/ 6286792 w 13419668"/>
              <a:gd name="connsiteY1151" fmla="*/ 4231215 h 4401251"/>
              <a:gd name="connsiteX1152" fmla="*/ 6247237 w 13419668"/>
              <a:gd name="connsiteY1152" fmla="*/ 4271018 h 4401251"/>
              <a:gd name="connsiteX1153" fmla="*/ 6287041 w 13419668"/>
              <a:gd name="connsiteY1153" fmla="*/ 4310075 h 4401251"/>
              <a:gd name="connsiteX1154" fmla="*/ 6326222 w 13419668"/>
              <a:gd name="connsiteY1154" fmla="*/ 4270645 h 4401251"/>
              <a:gd name="connsiteX1155" fmla="*/ 6197732 w 13419668"/>
              <a:gd name="connsiteY1155" fmla="*/ 4231215 h 4401251"/>
              <a:gd name="connsiteX1156" fmla="*/ 6157432 w 13419668"/>
              <a:gd name="connsiteY1156" fmla="*/ 4270521 h 4401251"/>
              <a:gd name="connsiteX1157" fmla="*/ 6196986 w 13419668"/>
              <a:gd name="connsiteY1157" fmla="*/ 4310200 h 4401251"/>
              <a:gd name="connsiteX1158" fmla="*/ 6236665 w 13419668"/>
              <a:gd name="connsiteY1158" fmla="*/ 4271267 h 4401251"/>
              <a:gd name="connsiteX1159" fmla="*/ 6197732 w 13419668"/>
              <a:gd name="connsiteY1159" fmla="*/ 4231215 h 4401251"/>
              <a:gd name="connsiteX1160" fmla="*/ 6112155 w 13419668"/>
              <a:gd name="connsiteY1160" fmla="*/ 4310200 h 4401251"/>
              <a:gd name="connsiteX1161" fmla="*/ 6151088 w 13419668"/>
              <a:gd name="connsiteY1161" fmla="*/ 4269899 h 4401251"/>
              <a:gd name="connsiteX1162" fmla="*/ 6110041 w 13419668"/>
              <a:gd name="connsiteY1162" fmla="*/ 4231215 h 4401251"/>
              <a:gd name="connsiteX1163" fmla="*/ 6071855 w 13419668"/>
              <a:gd name="connsiteY1163" fmla="*/ 4271889 h 4401251"/>
              <a:gd name="connsiteX1164" fmla="*/ 6112155 w 13419668"/>
              <a:gd name="connsiteY1164" fmla="*/ 4310200 h 4401251"/>
              <a:gd name="connsiteX1165" fmla="*/ 6023468 w 13419668"/>
              <a:gd name="connsiteY1165" fmla="*/ 4231215 h 4401251"/>
              <a:gd name="connsiteX1166" fmla="*/ 5982297 w 13419668"/>
              <a:gd name="connsiteY1166" fmla="*/ 4268904 h 4401251"/>
              <a:gd name="connsiteX1167" fmla="*/ 6019613 w 13419668"/>
              <a:gd name="connsiteY1167" fmla="*/ 4310075 h 4401251"/>
              <a:gd name="connsiteX1168" fmla="*/ 6061157 w 13419668"/>
              <a:gd name="connsiteY1168" fmla="*/ 4272760 h 4401251"/>
              <a:gd name="connsiteX1169" fmla="*/ 6023468 w 13419668"/>
              <a:gd name="connsiteY1169" fmla="*/ 4231215 h 4401251"/>
              <a:gd name="connsiteX1170" fmla="*/ 5930926 w 13419668"/>
              <a:gd name="connsiteY1170" fmla="*/ 4231215 h 4401251"/>
              <a:gd name="connsiteX1171" fmla="*/ 5892739 w 13419668"/>
              <a:gd name="connsiteY1171" fmla="*/ 4271889 h 4401251"/>
              <a:gd name="connsiteX1172" fmla="*/ 5933040 w 13419668"/>
              <a:gd name="connsiteY1172" fmla="*/ 4310200 h 4401251"/>
              <a:gd name="connsiteX1173" fmla="*/ 5971724 w 13419668"/>
              <a:gd name="connsiteY1173" fmla="*/ 4269899 h 4401251"/>
              <a:gd name="connsiteX1174" fmla="*/ 5930926 w 13419668"/>
              <a:gd name="connsiteY1174" fmla="*/ 4231215 h 4401251"/>
              <a:gd name="connsiteX1175" fmla="*/ 5844105 w 13419668"/>
              <a:gd name="connsiteY1175" fmla="*/ 4310200 h 4401251"/>
              <a:gd name="connsiteX1176" fmla="*/ 5884406 w 13419668"/>
              <a:gd name="connsiteY1176" fmla="*/ 4271889 h 4401251"/>
              <a:gd name="connsiteX1177" fmla="*/ 5846219 w 13419668"/>
              <a:gd name="connsiteY1177" fmla="*/ 4231215 h 4401251"/>
              <a:gd name="connsiteX1178" fmla="*/ 5805421 w 13419668"/>
              <a:gd name="connsiteY1178" fmla="*/ 4269899 h 4401251"/>
              <a:gd name="connsiteX1179" fmla="*/ 5844105 w 13419668"/>
              <a:gd name="connsiteY1179" fmla="*/ 4310200 h 4401251"/>
              <a:gd name="connsiteX1180" fmla="*/ 5754423 w 13419668"/>
              <a:gd name="connsiteY1180" fmla="*/ 4231215 h 4401251"/>
              <a:gd name="connsiteX1181" fmla="*/ 5715863 w 13419668"/>
              <a:gd name="connsiteY1181" fmla="*/ 4272138 h 4401251"/>
              <a:gd name="connsiteX1182" fmla="*/ 5756662 w 13419668"/>
              <a:gd name="connsiteY1182" fmla="*/ 4310200 h 4401251"/>
              <a:gd name="connsiteX1183" fmla="*/ 5794848 w 13419668"/>
              <a:gd name="connsiteY1183" fmla="*/ 4269774 h 4401251"/>
              <a:gd name="connsiteX1184" fmla="*/ 5754298 w 13419668"/>
              <a:gd name="connsiteY1184" fmla="*/ 4231215 h 4401251"/>
              <a:gd name="connsiteX1185" fmla="*/ 5626306 w 13419668"/>
              <a:gd name="connsiteY1185" fmla="*/ 4271516 h 4401251"/>
              <a:gd name="connsiteX1186" fmla="*/ 5666607 w 13419668"/>
              <a:gd name="connsiteY1186" fmla="*/ 4310075 h 4401251"/>
              <a:gd name="connsiteX1187" fmla="*/ 5705291 w 13419668"/>
              <a:gd name="connsiteY1187" fmla="*/ 4270148 h 4401251"/>
              <a:gd name="connsiteX1188" fmla="*/ 5665363 w 13419668"/>
              <a:gd name="connsiteY1188" fmla="*/ 4231090 h 4401251"/>
              <a:gd name="connsiteX1189" fmla="*/ 5626306 w 13419668"/>
              <a:gd name="connsiteY1189" fmla="*/ 4271391 h 4401251"/>
              <a:gd name="connsiteX1190" fmla="*/ 5575806 w 13419668"/>
              <a:gd name="connsiteY1190" fmla="*/ 4231215 h 4401251"/>
              <a:gd name="connsiteX1191" fmla="*/ 5536500 w 13419668"/>
              <a:gd name="connsiteY1191" fmla="*/ 4271516 h 4401251"/>
              <a:gd name="connsiteX1192" fmla="*/ 5577049 w 13419668"/>
              <a:gd name="connsiteY1192" fmla="*/ 4310200 h 4401251"/>
              <a:gd name="connsiteX1193" fmla="*/ 5615858 w 13419668"/>
              <a:gd name="connsiteY1193" fmla="*/ 4270272 h 4401251"/>
              <a:gd name="connsiteX1194" fmla="*/ 5575930 w 13419668"/>
              <a:gd name="connsiteY1194" fmla="*/ 4231215 h 4401251"/>
              <a:gd name="connsiteX1195" fmla="*/ 5450798 w 13419668"/>
              <a:gd name="connsiteY1195" fmla="*/ 4270769 h 4401251"/>
              <a:gd name="connsiteX1196" fmla="*/ 5489980 w 13419668"/>
              <a:gd name="connsiteY1196" fmla="*/ 4310200 h 4401251"/>
              <a:gd name="connsiteX1197" fmla="*/ 5530032 w 13419668"/>
              <a:gd name="connsiteY1197" fmla="*/ 4271142 h 4401251"/>
              <a:gd name="connsiteX1198" fmla="*/ 5490229 w 13419668"/>
              <a:gd name="connsiteY1198" fmla="*/ 4231339 h 4401251"/>
              <a:gd name="connsiteX1199" fmla="*/ 5450798 w 13419668"/>
              <a:gd name="connsiteY1199" fmla="*/ 4270894 h 4401251"/>
              <a:gd name="connsiteX1200" fmla="*/ 5401169 w 13419668"/>
              <a:gd name="connsiteY1200" fmla="*/ 4231215 h 4401251"/>
              <a:gd name="connsiteX1201" fmla="*/ 5361241 w 13419668"/>
              <a:gd name="connsiteY1201" fmla="*/ 4270272 h 4401251"/>
              <a:gd name="connsiteX1202" fmla="*/ 5399925 w 13419668"/>
              <a:gd name="connsiteY1202" fmla="*/ 4310200 h 4401251"/>
              <a:gd name="connsiteX1203" fmla="*/ 5440226 w 13419668"/>
              <a:gd name="connsiteY1203" fmla="*/ 4271640 h 4401251"/>
              <a:gd name="connsiteX1204" fmla="*/ 5401169 w 13419668"/>
              <a:gd name="connsiteY1204" fmla="*/ 4231215 h 4401251"/>
              <a:gd name="connsiteX1205" fmla="*/ 5310865 w 13419668"/>
              <a:gd name="connsiteY1205" fmla="*/ 4231215 h 4401251"/>
              <a:gd name="connsiteX1206" fmla="*/ 5271684 w 13419668"/>
              <a:gd name="connsiteY1206" fmla="*/ 4271018 h 4401251"/>
              <a:gd name="connsiteX1207" fmla="*/ 5311114 w 13419668"/>
              <a:gd name="connsiteY1207" fmla="*/ 4310200 h 4401251"/>
              <a:gd name="connsiteX1208" fmla="*/ 5350668 w 13419668"/>
              <a:gd name="connsiteY1208" fmla="*/ 4270894 h 4401251"/>
              <a:gd name="connsiteX1209" fmla="*/ 5310865 w 13419668"/>
              <a:gd name="connsiteY1209" fmla="*/ 4231215 h 4401251"/>
              <a:gd name="connsiteX1210" fmla="*/ 5263474 w 13419668"/>
              <a:gd name="connsiteY1210" fmla="*/ 4271765 h 4401251"/>
              <a:gd name="connsiteX1211" fmla="*/ 5225164 w 13419668"/>
              <a:gd name="connsiteY1211" fmla="*/ 4231215 h 4401251"/>
              <a:gd name="connsiteX1212" fmla="*/ 5184614 w 13419668"/>
              <a:gd name="connsiteY1212" fmla="*/ 4270023 h 4401251"/>
              <a:gd name="connsiteX1213" fmla="*/ 5223422 w 13419668"/>
              <a:gd name="connsiteY1213" fmla="*/ 4310200 h 4401251"/>
              <a:gd name="connsiteX1214" fmla="*/ 5263599 w 13419668"/>
              <a:gd name="connsiteY1214" fmla="*/ 4271765 h 4401251"/>
              <a:gd name="connsiteX1215" fmla="*/ 5094932 w 13419668"/>
              <a:gd name="connsiteY1215" fmla="*/ 4269650 h 4401251"/>
              <a:gd name="connsiteX1216" fmla="*/ 5133367 w 13419668"/>
              <a:gd name="connsiteY1216" fmla="*/ 4310200 h 4401251"/>
              <a:gd name="connsiteX1217" fmla="*/ 5173917 w 13419668"/>
              <a:gd name="connsiteY1217" fmla="*/ 4272138 h 4401251"/>
              <a:gd name="connsiteX1218" fmla="*/ 5135979 w 13419668"/>
              <a:gd name="connsiteY1218" fmla="*/ 4231215 h 4401251"/>
              <a:gd name="connsiteX1219" fmla="*/ 5094932 w 13419668"/>
              <a:gd name="connsiteY1219" fmla="*/ 4269650 h 4401251"/>
              <a:gd name="connsiteX1220" fmla="*/ 5046173 w 13419668"/>
              <a:gd name="connsiteY1220" fmla="*/ 4231215 h 4401251"/>
              <a:gd name="connsiteX1221" fmla="*/ 5005002 w 13419668"/>
              <a:gd name="connsiteY1221" fmla="*/ 4269774 h 4401251"/>
              <a:gd name="connsiteX1222" fmla="*/ 5043810 w 13419668"/>
              <a:gd name="connsiteY1222" fmla="*/ 4310200 h 4401251"/>
              <a:gd name="connsiteX1223" fmla="*/ 5084235 w 13419668"/>
              <a:gd name="connsiteY1223" fmla="*/ 4272013 h 4401251"/>
              <a:gd name="connsiteX1224" fmla="*/ 5046173 w 13419668"/>
              <a:gd name="connsiteY1224" fmla="*/ 4231215 h 4401251"/>
              <a:gd name="connsiteX1225" fmla="*/ 4958979 w 13419668"/>
              <a:gd name="connsiteY1225" fmla="*/ 4231215 h 4401251"/>
              <a:gd name="connsiteX1226" fmla="*/ 4919300 w 13419668"/>
              <a:gd name="connsiteY1226" fmla="*/ 4270645 h 4401251"/>
              <a:gd name="connsiteX1227" fmla="*/ 4958357 w 13419668"/>
              <a:gd name="connsiteY1227" fmla="*/ 4310200 h 4401251"/>
              <a:gd name="connsiteX1228" fmla="*/ 4998534 w 13419668"/>
              <a:gd name="connsiteY1228" fmla="*/ 4271267 h 4401251"/>
              <a:gd name="connsiteX1229" fmla="*/ 4958855 w 13419668"/>
              <a:gd name="connsiteY1229" fmla="*/ 4231215 h 4401251"/>
              <a:gd name="connsiteX1230" fmla="*/ 4870417 w 13419668"/>
              <a:gd name="connsiteY1230" fmla="*/ 4231215 h 4401251"/>
              <a:gd name="connsiteX1231" fmla="*/ 4829867 w 13419668"/>
              <a:gd name="connsiteY1231" fmla="*/ 4269650 h 4401251"/>
              <a:gd name="connsiteX1232" fmla="*/ 4867929 w 13419668"/>
              <a:gd name="connsiteY1232" fmla="*/ 4310200 h 4401251"/>
              <a:gd name="connsiteX1233" fmla="*/ 4908852 w 13419668"/>
              <a:gd name="connsiteY1233" fmla="*/ 4272262 h 4401251"/>
              <a:gd name="connsiteX1234" fmla="*/ 4870417 w 13419668"/>
              <a:gd name="connsiteY1234" fmla="*/ 4231215 h 4401251"/>
              <a:gd name="connsiteX1235" fmla="*/ 4740310 w 13419668"/>
              <a:gd name="connsiteY1235" fmla="*/ 4271889 h 4401251"/>
              <a:gd name="connsiteX1236" fmla="*/ 4780610 w 13419668"/>
              <a:gd name="connsiteY1236" fmla="*/ 4310200 h 4401251"/>
              <a:gd name="connsiteX1237" fmla="*/ 4819294 w 13419668"/>
              <a:gd name="connsiteY1237" fmla="*/ 4269899 h 4401251"/>
              <a:gd name="connsiteX1238" fmla="*/ 4778620 w 13419668"/>
              <a:gd name="connsiteY1238" fmla="*/ 4231215 h 4401251"/>
              <a:gd name="connsiteX1239" fmla="*/ 4740434 w 13419668"/>
              <a:gd name="connsiteY1239" fmla="*/ 4271889 h 4401251"/>
              <a:gd name="connsiteX1240" fmla="*/ 4653115 w 13419668"/>
              <a:gd name="connsiteY1240" fmla="*/ 4271889 h 4401251"/>
              <a:gd name="connsiteX1241" fmla="*/ 4693790 w 13419668"/>
              <a:gd name="connsiteY1241" fmla="*/ 4310075 h 4401251"/>
              <a:gd name="connsiteX1242" fmla="*/ 4732100 w 13419668"/>
              <a:gd name="connsiteY1242" fmla="*/ 4269774 h 4401251"/>
              <a:gd name="connsiteX1243" fmla="*/ 4691800 w 13419668"/>
              <a:gd name="connsiteY1243" fmla="*/ 4231090 h 4401251"/>
              <a:gd name="connsiteX1244" fmla="*/ 4653115 w 13419668"/>
              <a:gd name="connsiteY1244" fmla="*/ 4271889 h 4401251"/>
              <a:gd name="connsiteX1245" fmla="*/ 4603237 w 13419668"/>
              <a:gd name="connsiteY1245" fmla="*/ 4231090 h 4401251"/>
              <a:gd name="connsiteX1246" fmla="*/ 4563558 w 13419668"/>
              <a:gd name="connsiteY1246" fmla="*/ 4270894 h 4401251"/>
              <a:gd name="connsiteX1247" fmla="*/ 4603237 w 13419668"/>
              <a:gd name="connsiteY1247" fmla="*/ 4310075 h 4401251"/>
              <a:gd name="connsiteX1248" fmla="*/ 4642419 w 13419668"/>
              <a:gd name="connsiteY1248" fmla="*/ 4270645 h 4401251"/>
              <a:gd name="connsiteX1249" fmla="*/ 4603113 w 13419668"/>
              <a:gd name="connsiteY1249" fmla="*/ 4231090 h 4401251"/>
              <a:gd name="connsiteX1250" fmla="*/ 4552985 w 13419668"/>
              <a:gd name="connsiteY1250" fmla="*/ 4271765 h 4401251"/>
              <a:gd name="connsiteX1251" fmla="*/ 4514799 w 13419668"/>
              <a:gd name="connsiteY1251" fmla="*/ 4231090 h 4401251"/>
              <a:gd name="connsiteX1252" fmla="*/ 4474001 w 13419668"/>
              <a:gd name="connsiteY1252" fmla="*/ 4269650 h 4401251"/>
              <a:gd name="connsiteX1253" fmla="*/ 4512684 w 13419668"/>
              <a:gd name="connsiteY1253" fmla="*/ 4310075 h 4401251"/>
              <a:gd name="connsiteX1254" fmla="*/ 4552985 w 13419668"/>
              <a:gd name="connsiteY1254" fmla="*/ 4271765 h 4401251"/>
              <a:gd name="connsiteX1255" fmla="*/ 4384195 w 13419668"/>
              <a:gd name="connsiteY1255" fmla="*/ 4270894 h 4401251"/>
              <a:gd name="connsiteX1256" fmla="*/ 4424371 w 13419668"/>
              <a:gd name="connsiteY1256" fmla="*/ 4309951 h 4401251"/>
              <a:gd name="connsiteX1257" fmla="*/ 4463552 w 13419668"/>
              <a:gd name="connsiteY1257" fmla="*/ 4270396 h 4401251"/>
              <a:gd name="connsiteX1258" fmla="*/ 4423998 w 13419668"/>
              <a:gd name="connsiteY1258" fmla="*/ 4230966 h 4401251"/>
              <a:gd name="connsiteX1259" fmla="*/ 4384319 w 13419668"/>
              <a:gd name="connsiteY1259" fmla="*/ 4270894 h 4401251"/>
              <a:gd name="connsiteX1260" fmla="*/ 4338421 w 13419668"/>
              <a:gd name="connsiteY1260" fmla="*/ 4230966 h 4401251"/>
              <a:gd name="connsiteX1261" fmla="*/ 4298493 w 13419668"/>
              <a:gd name="connsiteY1261" fmla="*/ 4270023 h 4401251"/>
              <a:gd name="connsiteX1262" fmla="*/ 4337301 w 13419668"/>
              <a:gd name="connsiteY1262" fmla="*/ 4309951 h 4401251"/>
              <a:gd name="connsiteX1263" fmla="*/ 4377851 w 13419668"/>
              <a:gd name="connsiteY1263" fmla="*/ 4271267 h 4401251"/>
              <a:gd name="connsiteX1264" fmla="*/ 4338545 w 13419668"/>
              <a:gd name="connsiteY1264" fmla="*/ 4230966 h 4401251"/>
              <a:gd name="connsiteX1265" fmla="*/ 4208936 w 13419668"/>
              <a:gd name="connsiteY1265" fmla="*/ 4269650 h 4401251"/>
              <a:gd name="connsiteX1266" fmla="*/ 4247246 w 13419668"/>
              <a:gd name="connsiteY1266" fmla="*/ 4309951 h 4401251"/>
              <a:gd name="connsiteX1267" fmla="*/ 4287920 w 13419668"/>
              <a:gd name="connsiteY1267" fmla="*/ 4271765 h 4401251"/>
              <a:gd name="connsiteX1268" fmla="*/ 4249236 w 13419668"/>
              <a:gd name="connsiteY1268" fmla="*/ 4230966 h 4401251"/>
              <a:gd name="connsiteX1269" fmla="*/ 4208936 w 13419668"/>
              <a:gd name="connsiteY1269" fmla="*/ 4269650 h 4401251"/>
              <a:gd name="connsiteX1270" fmla="*/ 4159306 w 13419668"/>
              <a:gd name="connsiteY1270" fmla="*/ 4230966 h 4401251"/>
              <a:gd name="connsiteX1271" fmla="*/ 4119378 w 13419668"/>
              <a:gd name="connsiteY1271" fmla="*/ 4270023 h 4401251"/>
              <a:gd name="connsiteX1272" fmla="*/ 4158062 w 13419668"/>
              <a:gd name="connsiteY1272" fmla="*/ 4309951 h 4401251"/>
              <a:gd name="connsiteX1273" fmla="*/ 4198363 w 13419668"/>
              <a:gd name="connsiteY1273" fmla="*/ 4271267 h 4401251"/>
              <a:gd name="connsiteX1274" fmla="*/ 4159306 w 13419668"/>
              <a:gd name="connsiteY1274" fmla="*/ 4230966 h 4401251"/>
              <a:gd name="connsiteX1275" fmla="*/ 4032308 w 13419668"/>
              <a:gd name="connsiteY1275" fmla="*/ 4269401 h 4401251"/>
              <a:gd name="connsiteX1276" fmla="*/ 4070743 w 13419668"/>
              <a:gd name="connsiteY1276" fmla="*/ 4309951 h 4401251"/>
              <a:gd name="connsiteX1277" fmla="*/ 4111293 w 13419668"/>
              <a:gd name="connsiteY1277" fmla="*/ 4271889 h 4401251"/>
              <a:gd name="connsiteX1278" fmla="*/ 4073356 w 13419668"/>
              <a:gd name="connsiteY1278" fmla="*/ 4230966 h 4401251"/>
              <a:gd name="connsiteX1279" fmla="*/ 4032308 w 13419668"/>
              <a:gd name="connsiteY1279" fmla="*/ 4269401 h 4401251"/>
              <a:gd name="connsiteX1280" fmla="*/ 3981062 w 13419668"/>
              <a:gd name="connsiteY1280" fmla="*/ 4230966 h 4401251"/>
              <a:gd name="connsiteX1281" fmla="*/ 3942751 w 13419668"/>
              <a:gd name="connsiteY1281" fmla="*/ 4272013 h 4401251"/>
              <a:gd name="connsiteX1282" fmla="*/ 3983798 w 13419668"/>
              <a:gd name="connsiteY1282" fmla="*/ 4309951 h 4401251"/>
              <a:gd name="connsiteX1283" fmla="*/ 4021736 w 13419668"/>
              <a:gd name="connsiteY1283" fmla="*/ 4269401 h 4401251"/>
              <a:gd name="connsiteX1284" fmla="*/ 3981062 w 13419668"/>
              <a:gd name="connsiteY1284" fmla="*/ 4231090 h 4401251"/>
              <a:gd name="connsiteX1285" fmla="*/ 3892997 w 13419668"/>
              <a:gd name="connsiteY1285" fmla="*/ 4230966 h 4401251"/>
              <a:gd name="connsiteX1286" fmla="*/ 3852820 w 13419668"/>
              <a:gd name="connsiteY1286" fmla="*/ 4270521 h 4401251"/>
              <a:gd name="connsiteX1287" fmla="*/ 3892499 w 13419668"/>
              <a:gd name="connsiteY1287" fmla="*/ 4309951 h 4401251"/>
              <a:gd name="connsiteX1288" fmla="*/ 3932054 w 13419668"/>
              <a:gd name="connsiteY1288" fmla="*/ 4270769 h 4401251"/>
              <a:gd name="connsiteX1289" fmla="*/ 3892997 w 13419668"/>
              <a:gd name="connsiteY1289" fmla="*/ 4230966 h 4401251"/>
              <a:gd name="connsiteX1290" fmla="*/ 3767119 w 13419668"/>
              <a:gd name="connsiteY1290" fmla="*/ 4270521 h 4401251"/>
              <a:gd name="connsiteX1291" fmla="*/ 3806425 w 13419668"/>
              <a:gd name="connsiteY1291" fmla="*/ 4309951 h 4401251"/>
              <a:gd name="connsiteX1292" fmla="*/ 3846477 w 13419668"/>
              <a:gd name="connsiteY1292" fmla="*/ 4270769 h 4401251"/>
              <a:gd name="connsiteX1293" fmla="*/ 3806549 w 13419668"/>
              <a:gd name="connsiteY1293" fmla="*/ 4230966 h 4401251"/>
              <a:gd name="connsiteX1294" fmla="*/ 3767119 w 13419668"/>
              <a:gd name="connsiteY1294" fmla="*/ 4270521 h 4401251"/>
              <a:gd name="connsiteX1295" fmla="*/ 3756546 w 13419668"/>
              <a:gd name="connsiteY1295" fmla="*/ 4270521 h 4401251"/>
              <a:gd name="connsiteX1296" fmla="*/ 3716867 w 13419668"/>
              <a:gd name="connsiteY1296" fmla="*/ 4230842 h 4401251"/>
              <a:gd name="connsiteX1297" fmla="*/ 3677562 w 13419668"/>
              <a:gd name="connsiteY1297" fmla="*/ 4270521 h 4401251"/>
              <a:gd name="connsiteX1298" fmla="*/ 3716867 w 13419668"/>
              <a:gd name="connsiteY1298" fmla="*/ 4309826 h 4401251"/>
              <a:gd name="connsiteX1299" fmla="*/ 3756546 w 13419668"/>
              <a:gd name="connsiteY1299" fmla="*/ 4270521 h 4401251"/>
              <a:gd name="connsiteX1300" fmla="*/ 3628554 w 13419668"/>
              <a:gd name="connsiteY1300" fmla="*/ 4230842 h 4401251"/>
              <a:gd name="connsiteX1301" fmla="*/ 3588004 w 13419668"/>
              <a:gd name="connsiteY1301" fmla="*/ 4269277 h 4401251"/>
              <a:gd name="connsiteX1302" fmla="*/ 3626066 w 13419668"/>
              <a:gd name="connsiteY1302" fmla="*/ 4309826 h 4401251"/>
              <a:gd name="connsiteX1303" fmla="*/ 3666989 w 13419668"/>
              <a:gd name="connsiteY1303" fmla="*/ 4271889 h 4401251"/>
              <a:gd name="connsiteX1304" fmla="*/ 3628554 w 13419668"/>
              <a:gd name="connsiteY1304" fmla="*/ 4230842 h 4401251"/>
              <a:gd name="connsiteX1305" fmla="*/ 3498447 w 13419668"/>
              <a:gd name="connsiteY1305" fmla="*/ 4271516 h 4401251"/>
              <a:gd name="connsiteX1306" fmla="*/ 3538748 w 13419668"/>
              <a:gd name="connsiteY1306" fmla="*/ 4309826 h 4401251"/>
              <a:gd name="connsiteX1307" fmla="*/ 3577432 w 13419668"/>
              <a:gd name="connsiteY1307" fmla="*/ 4269525 h 4401251"/>
              <a:gd name="connsiteX1308" fmla="*/ 3536757 w 13419668"/>
              <a:gd name="connsiteY1308" fmla="*/ 4230842 h 4401251"/>
              <a:gd name="connsiteX1309" fmla="*/ 3498571 w 13419668"/>
              <a:gd name="connsiteY1309" fmla="*/ 4271516 h 4401251"/>
              <a:gd name="connsiteX1310" fmla="*/ 3490237 w 13419668"/>
              <a:gd name="connsiteY1310" fmla="*/ 4269401 h 4401251"/>
              <a:gd name="connsiteX1311" fmla="*/ 3449812 w 13419668"/>
              <a:gd name="connsiteY1311" fmla="*/ 4230842 h 4401251"/>
              <a:gd name="connsiteX1312" fmla="*/ 3411253 w 13419668"/>
              <a:gd name="connsiteY1312" fmla="*/ 4271765 h 4401251"/>
              <a:gd name="connsiteX1313" fmla="*/ 3452051 w 13419668"/>
              <a:gd name="connsiteY1313" fmla="*/ 4309826 h 4401251"/>
              <a:gd name="connsiteX1314" fmla="*/ 3490237 w 13419668"/>
              <a:gd name="connsiteY1314" fmla="*/ 4269401 h 4401251"/>
              <a:gd name="connsiteX1315" fmla="*/ 3362742 w 13419668"/>
              <a:gd name="connsiteY1315" fmla="*/ 4230966 h 4401251"/>
              <a:gd name="connsiteX1316" fmla="*/ 3321695 w 13419668"/>
              <a:gd name="connsiteY1316" fmla="*/ 4269277 h 4401251"/>
              <a:gd name="connsiteX1317" fmla="*/ 3360006 w 13419668"/>
              <a:gd name="connsiteY1317" fmla="*/ 4309951 h 4401251"/>
              <a:gd name="connsiteX1318" fmla="*/ 3400680 w 13419668"/>
              <a:gd name="connsiteY1318" fmla="*/ 4272013 h 4401251"/>
              <a:gd name="connsiteX1319" fmla="*/ 3362867 w 13419668"/>
              <a:gd name="connsiteY1319" fmla="*/ 4230966 h 4401251"/>
              <a:gd name="connsiteX1320" fmla="*/ 3272936 w 13419668"/>
              <a:gd name="connsiteY1320" fmla="*/ 4230966 h 4401251"/>
              <a:gd name="connsiteX1321" fmla="*/ 3231765 w 13419668"/>
              <a:gd name="connsiteY1321" fmla="*/ 4269401 h 4401251"/>
              <a:gd name="connsiteX1322" fmla="*/ 3270448 w 13419668"/>
              <a:gd name="connsiteY1322" fmla="*/ 4309951 h 4401251"/>
              <a:gd name="connsiteX1323" fmla="*/ 3310998 w 13419668"/>
              <a:gd name="connsiteY1323" fmla="*/ 4271889 h 4401251"/>
              <a:gd name="connsiteX1324" fmla="*/ 3272936 w 13419668"/>
              <a:gd name="connsiteY1324" fmla="*/ 4230966 h 4401251"/>
              <a:gd name="connsiteX1325" fmla="*/ 3185369 w 13419668"/>
              <a:gd name="connsiteY1325" fmla="*/ 4230966 h 4401251"/>
              <a:gd name="connsiteX1326" fmla="*/ 3146063 w 13419668"/>
              <a:gd name="connsiteY1326" fmla="*/ 4270645 h 4401251"/>
              <a:gd name="connsiteX1327" fmla="*/ 3185369 w 13419668"/>
              <a:gd name="connsiteY1327" fmla="*/ 4309951 h 4401251"/>
              <a:gd name="connsiteX1328" fmla="*/ 3225296 w 13419668"/>
              <a:gd name="connsiteY1328" fmla="*/ 4270645 h 4401251"/>
              <a:gd name="connsiteX1329" fmla="*/ 3185369 w 13419668"/>
              <a:gd name="connsiteY1329" fmla="*/ 4230966 h 4401251"/>
              <a:gd name="connsiteX1330" fmla="*/ 3095687 w 13419668"/>
              <a:gd name="connsiteY1330" fmla="*/ 4230966 h 4401251"/>
              <a:gd name="connsiteX1331" fmla="*/ 3056506 w 13419668"/>
              <a:gd name="connsiteY1331" fmla="*/ 4270769 h 4401251"/>
              <a:gd name="connsiteX1332" fmla="*/ 3095936 w 13419668"/>
              <a:gd name="connsiteY1332" fmla="*/ 4309951 h 4401251"/>
              <a:gd name="connsiteX1333" fmla="*/ 3135491 w 13419668"/>
              <a:gd name="connsiteY1333" fmla="*/ 4270645 h 4401251"/>
              <a:gd name="connsiteX1334" fmla="*/ 3095687 w 13419668"/>
              <a:gd name="connsiteY1334" fmla="*/ 4230966 h 4401251"/>
              <a:gd name="connsiteX1335" fmla="*/ 3005135 w 13419668"/>
              <a:gd name="connsiteY1335" fmla="*/ 4230966 h 4401251"/>
              <a:gd name="connsiteX1336" fmla="*/ 2966948 w 13419668"/>
              <a:gd name="connsiteY1336" fmla="*/ 4271640 h 4401251"/>
              <a:gd name="connsiteX1337" fmla="*/ 3007249 w 13419668"/>
              <a:gd name="connsiteY1337" fmla="*/ 4309951 h 4401251"/>
              <a:gd name="connsiteX1338" fmla="*/ 3045933 w 13419668"/>
              <a:gd name="connsiteY1338" fmla="*/ 4269650 h 4401251"/>
              <a:gd name="connsiteX1339" fmla="*/ 3005135 w 13419668"/>
              <a:gd name="connsiteY1339" fmla="*/ 4230966 h 4401251"/>
              <a:gd name="connsiteX1340" fmla="*/ 2919931 w 13419668"/>
              <a:gd name="connsiteY1340" fmla="*/ 4230966 h 4401251"/>
              <a:gd name="connsiteX1341" fmla="*/ 2879754 w 13419668"/>
              <a:gd name="connsiteY1341" fmla="*/ 4270148 h 4401251"/>
              <a:gd name="connsiteX1342" fmla="*/ 2918936 w 13419668"/>
              <a:gd name="connsiteY1342" fmla="*/ 4309951 h 4401251"/>
              <a:gd name="connsiteX1343" fmla="*/ 2958739 w 13419668"/>
              <a:gd name="connsiteY1343" fmla="*/ 4271142 h 4401251"/>
              <a:gd name="connsiteX1344" fmla="*/ 2920055 w 13419668"/>
              <a:gd name="connsiteY1344" fmla="*/ 4230966 h 4401251"/>
              <a:gd name="connsiteX1345" fmla="*/ 2830995 w 13419668"/>
              <a:gd name="connsiteY1345" fmla="*/ 4230966 h 4401251"/>
              <a:gd name="connsiteX1346" fmla="*/ 2790072 w 13419668"/>
              <a:gd name="connsiteY1346" fmla="*/ 4269401 h 4401251"/>
              <a:gd name="connsiteX1347" fmla="*/ 2828507 w 13419668"/>
              <a:gd name="connsiteY1347" fmla="*/ 4309951 h 4401251"/>
              <a:gd name="connsiteX1348" fmla="*/ 2868933 w 13419668"/>
              <a:gd name="connsiteY1348" fmla="*/ 4271765 h 4401251"/>
              <a:gd name="connsiteX1349" fmla="*/ 2830871 w 13419668"/>
              <a:gd name="connsiteY1349" fmla="*/ 4230966 h 4401251"/>
              <a:gd name="connsiteX1350" fmla="*/ 2700515 w 13419668"/>
              <a:gd name="connsiteY1350" fmla="*/ 4271765 h 4401251"/>
              <a:gd name="connsiteX1351" fmla="*/ 2741314 w 13419668"/>
              <a:gd name="connsiteY1351" fmla="*/ 4309826 h 4401251"/>
              <a:gd name="connsiteX1352" fmla="*/ 2779500 w 13419668"/>
              <a:gd name="connsiteY1352" fmla="*/ 4269401 h 4401251"/>
              <a:gd name="connsiteX1353" fmla="*/ 2739074 w 13419668"/>
              <a:gd name="connsiteY1353" fmla="*/ 4230842 h 4401251"/>
              <a:gd name="connsiteX1354" fmla="*/ 2700515 w 13419668"/>
              <a:gd name="connsiteY1354" fmla="*/ 4271640 h 4401251"/>
              <a:gd name="connsiteX1355" fmla="*/ 2649517 w 13419668"/>
              <a:gd name="connsiteY1355" fmla="*/ 4309951 h 4401251"/>
              <a:gd name="connsiteX1356" fmla="*/ 2689818 w 13419668"/>
              <a:gd name="connsiteY1356" fmla="*/ 4271640 h 4401251"/>
              <a:gd name="connsiteX1357" fmla="*/ 2651632 w 13419668"/>
              <a:gd name="connsiteY1357" fmla="*/ 4230966 h 4401251"/>
              <a:gd name="connsiteX1358" fmla="*/ 2610585 w 13419668"/>
              <a:gd name="connsiteY1358" fmla="*/ 4269650 h 4401251"/>
              <a:gd name="connsiteX1359" fmla="*/ 2649517 w 13419668"/>
              <a:gd name="connsiteY1359" fmla="*/ 4309951 h 4401251"/>
              <a:gd name="connsiteX1360" fmla="*/ 2565059 w 13419668"/>
              <a:gd name="connsiteY1360" fmla="*/ 4230966 h 4401251"/>
              <a:gd name="connsiteX1361" fmla="*/ 2524883 w 13419668"/>
              <a:gd name="connsiteY1361" fmla="*/ 4269774 h 4401251"/>
              <a:gd name="connsiteX1362" fmla="*/ 2563442 w 13419668"/>
              <a:gd name="connsiteY1362" fmla="*/ 4309951 h 4401251"/>
              <a:gd name="connsiteX1363" fmla="*/ 2604241 w 13419668"/>
              <a:gd name="connsiteY1363" fmla="*/ 4271516 h 4401251"/>
              <a:gd name="connsiteX1364" fmla="*/ 2565184 w 13419668"/>
              <a:gd name="connsiteY1364" fmla="*/ 4230966 h 4401251"/>
              <a:gd name="connsiteX1365" fmla="*/ 2474134 w 13419668"/>
              <a:gd name="connsiteY1365" fmla="*/ 4230966 h 4401251"/>
              <a:gd name="connsiteX1366" fmla="*/ 2435326 w 13419668"/>
              <a:gd name="connsiteY1366" fmla="*/ 4271142 h 4401251"/>
              <a:gd name="connsiteX1367" fmla="*/ 2475129 w 13419668"/>
              <a:gd name="connsiteY1367" fmla="*/ 4309951 h 4401251"/>
              <a:gd name="connsiteX1368" fmla="*/ 2514310 w 13419668"/>
              <a:gd name="connsiteY1368" fmla="*/ 4270148 h 4401251"/>
              <a:gd name="connsiteX1369" fmla="*/ 2474134 w 13419668"/>
              <a:gd name="connsiteY1369" fmla="*/ 4230966 h 4401251"/>
              <a:gd name="connsiteX1370" fmla="*/ 2424753 w 13419668"/>
              <a:gd name="connsiteY1370" fmla="*/ 4271765 h 4401251"/>
              <a:gd name="connsiteX1371" fmla="*/ 2386193 w 13419668"/>
              <a:gd name="connsiteY1371" fmla="*/ 4230966 h 4401251"/>
              <a:gd name="connsiteX1372" fmla="*/ 2345768 w 13419668"/>
              <a:gd name="connsiteY1372" fmla="*/ 4269525 h 4401251"/>
              <a:gd name="connsiteX1373" fmla="*/ 2383955 w 13419668"/>
              <a:gd name="connsiteY1373" fmla="*/ 4309951 h 4401251"/>
              <a:gd name="connsiteX1374" fmla="*/ 2424753 w 13419668"/>
              <a:gd name="connsiteY1374" fmla="*/ 4271889 h 4401251"/>
              <a:gd name="connsiteX1375" fmla="*/ 2299746 w 13419668"/>
              <a:gd name="connsiteY1375" fmla="*/ 4230966 h 4401251"/>
              <a:gd name="connsiteX1376" fmla="*/ 2258698 w 13419668"/>
              <a:gd name="connsiteY1376" fmla="*/ 4269277 h 4401251"/>
              <a:gd name="connsiteX1377" fmla="*/ 2297009 w 13419668"/>
              <a:gd name="connsiteY1377" fmla="*/ 4309951 h 4401251"/>
              <a:gd name="connsiteX1378" fmla="*/ 2337683 w 13419668"/>
              <a:gd name="connsiteY1378" fmla="*/ 4272013 h 4401251"/>
              <a:gd name="connsiteX1379" fmla="*/ 2299870 w 13419668"/>
              <a:gd name="connsiteY1379" fmla="*/ 4230966 h 4401251"/>
              <a:gd name="connsiteX1380" fmla="*/ 2208447 w 13419668"/>
              <a:gd name="connsiteY1380" fmla="*/ 4230966 h 4401251"/>
              <a:gd name="connsiteX1381" fmla="*/ 2169017 w 13419668"/>
              <a:gd name="connsiteY1381" fmla="*/ 4271018 h 4401251"/>
              <a:gd name="connsiteX1382" fmla="*/ 2208944 w 13419668"/>
              <a:gd name="connsiteY1382" fmla="*/ 4309951 h 4401251"/>
              <a:gd name="connsiteX1383" fmla="*/ 2248001 w 13419668"/>
              <a:gd name="connsiteY1383" fmla="*/ 4270396 h 4401251"/>
              <a:gd name="connsiteX1384" fmla="*/ 2208447 w 13419668"/>
              <a:gd name="connsiteY1384" fmla="*/ 4230966 h 4401251"/>
              <a:gd name="connsiteX1385" fmla="*/ 2119138 w 13419668"/>
              <a:gd name="connsiteY1385" fmla="*/ 4230966 h 4401251"/>
              <a:gd name="connsiteX1386" fmla="*/ 2079210 w 13419668"/>
              <a:gd name="connsiteY1386" fmla="*/ 4270769 h 4401251"/>
              <a:gd name="connsiteX1387" fmla="*/ 2119138 w 13419668"/>
              <a:gd name="connsiteY1387" fmla="*/ 4309951 h 4401251"/>
              <a:gd name="connsiteX1388" fmla="*/ 2158444 w 13419668"/>
              <a:gd name="connsiteY1388" fmla="*/ 4270645 h 4401251"/>
              <a:gd name="connsiteX1389" fmla="*/ 2119138 w 13419668"/>
              <a:gd name="connsiteY1389" fmla="*/ 4230966 h 4401251"/>
              <a:gd name="connsiteX1390" fmla="*/ 2036422 w 13419668"/>
              <a:gd name="connsiteY1390" fmla="*/ 4231090 h 4401251"/>
              <a:gd name="connsiteX1391" fmla="*/ 1993758 w 13419668"/>
              <a:gd name="connsiteY1391" fmla="*/ 4267038 h 4401251"/>
              <a:gd name="connsiteX1392" fmla="*/ 2029208 w 13419668"/>
              <a:gd name="connsiteY1392" fmla="*/ 4309826 h 4401251"/>
              <a:gd name="connsiteX1393" fmla="*/ 2072618 w 13419668"/>
              <a:gd name="connsiteY1393" fmla="*/ 4274252 h 4401251"/>
              <a:gd name="connsiteX1394" fmla="*/ 2036422 w 13419668"/>
              <a:gd name="connsiteY1394" fmla="*/ 4231090 h 4401251"/>
              <a:gd name="connsiteX1395" fmla="*/ 1903952 w 13419668"/>
              <a:gd name="connsiteY1395" fmla="*/ 4270521 h 4401251"/>
              <a:gd name="connsiteX1396" fmla="*/ 1943133 w 13419668"/>
              <a:gd name="connsiteY1396" fmla="*/ 4309951 h 4401251"/>
              <a:gd name="connsiteX1397" fmla="*/ 1982812 w 13419668"/>
              <a:gd name="connsiteY1397" fmla="*/ 4270769 h 4401251"/>
              <a:gd name="connsiteX1398" fmla="*/ 1943133 w 13419668"/>
              <a:gd name="connsiteY1398" fmla="*/ 4230966 h 4401251"/>
              <a:gd name="connsiteX1399" fmla="*/ 1903827 w 13419668"/>
              <a:gd name="connsiteY1399" fmla="*/ 4270521 h 4401251"/>
              <a:gd name="connsiteX1400" fmla="*/ 1853078 w 13419668"/>
              <a:gd name="connsiteY1400" fmla="*/ 4230966 h 4401251"/>
              <a:gd name="connsiteX1401" fmla="*/ 1814519 w 13419668"/>
              <a:gd name="connsiteY1401" fmla="*/ 4271267 h 4401251"/>
              <a:gd name="connsiteX1402" fmla="*/ 1854446 w 13419668"/>
              <a:gd name="connsiteY1402" fmla="*/ 4309951 h 4401251"/>
              <a:gd name="connsiteX1403" fmla="*/ 1893503 w 13419668"/>
              <a:gd name="connsiteY1403" fmla="*/ 4270023 h 4401251"/>
              <a:gd name="connsiteX1404" fmla="*/ 1853202 w 13419668"/>
              <a:gd name="connsiteY1404" fmla="*/ 4230966 h 4401251"/>
              <a:gd name="connsiteX1405" fmla="*/ 1765262 w 13419668"/>
              <a:gd name="connsiteY1405" fmla="*/ 4309951 h 4401251"/>
              <a:gd name="connsiteX1406" fmla="*/ 1803821 w 13419668"/>
              <a:gd name="connsiteY1406" fmla="*/ 4269525 h 4401251"/>
              <a:gd name="connsiteX1407" fmla="*/ 1763023 w 13419668"/>
              <a:gd name="connsiteY1407" fmla="*/ 4230966 h 4401251"/>
              <a:gd name="connsiteX1408" fmla="*/ 1724837 w 13419668"/>
              <a:gd name="connsiteY1408" fmla="*/ 4271640 h 4401251"/>
              <a:gd name="connsiteX1409" fmla="*/ 1765138 w 13419668"/>
              <a:gd name="connsiteY1409" fmla="*/ 4309951 h 4401251"/>
              <a:gd name="connsiteX1410" fmla="*/ 1637767 w 13419668"/>
              <a:gd name="connsiteY1410" fmla="*/ 4270645 h 4401251"/>
              <a:gd name="connsiteX1411" fmla="*/ 1677446 w 13419668"/>
              <a:gd name="connsiteY1411" fmla="*/ 4309951 h 4401251"/>
              <a:gd name="connsiteX1412" fmla="*/ 1716752 w 13419668"/>
              <a:gd name="connsiteY1412" fmla="*/ 4270645 h 4401251"/>
              <a:gd name="connsiteX1413" fmla="*/ 1677446 w 13419668"/>
              <a:gd name="connsiteY1413" fmla="*/ 4230966 h 4401251"/>
              <a:gd name="connsiteX1414" fmla="*/ 1637767 w 13419668"/>
              <a:gd name="connsiteY1414" fmla="*/ 4270645 h 4401251"/>
              <a:gd name="connsiteX1415" fmla="*/ 1588262 w 13419668"/>
              <a:gd name="connsiteY1415" fmla="*/ 4230966 h 4401251"/>
              <a:gd name="connsiteX1416" fmla="*/ 1548210 w 13419668"/>
              <a:gd name="connsiteY1416" fmla="*/ 4270396 h 4401251"/>
              <a:gd name="connsiteX1417" fmla="*/ 1587515 w 13419668"/>
              <a:gd name="connsiteY1417" fmla="*/ 4309951 h 4401251"/>
              <a:gd name="connsiteX1418" fmla="*/ 1627070 w 13419668"/>
              <a:gd name="connsiteY1418" fmla="*/ 4270894 h 4401251"/>
              <a:gd name="connsiteX1419" fmla="*/ 1588137 w 13419668"/>
              <a:gd name="connsiteY1419" fmla="*/ 4230966 h 4401251"/>
              <a:gd name="connsiteX1420" fmla="*/ 1537637 w 13419668"/>
              <a:gd name="connsiteY1420" fmla="*/ 4271640 h 4401251"/>
              <a:gd name="connsiteX1421" fmla="*/ 1499326 w 13419668"/>
              <a:gd name="connsiteY1421" fmla="*/ 4230966 h 4401251"/>
              <a:gd name="connsiteX1422" fmla="*/ 1458403 w 13419668"/>
              <a:gd name="connsiteY1422" fmla="*/ 4269650 h 4401251"/>
              <a:gd name="connsiteX1423" fmla="*/ 1497336 w 13419668"/>
              <a:gd name="connsiteY1423" fmla="*/ 4309951 h 4401251"/>
              <a:gd name="connsiteX1424" fmla="*/ 1537637 w 13419668"/>
              <a:gd name="connsiteY1424" fmla="*/ 4271640 h 4401251"/>
              <a:gd name="connsiteX1425" fmla="*/ 1412132 w 13419668"/>
              <a:gd name="connsiteY1425" fmla="*/ 4230966 h 4401251"/>
              <a:gd name="connsiteX1426" fmla="*/ 1372826 w 13419668"/>
              <a:gd name="connsiteY1426" fmla="*/ 4270521 h 4401251"/>
              <a:gd name="connsiteX1427" fmla="*/ 1412132 w 13419668"/>
              <a:gd name="connsiteY1427" fmla="*/ 4309826 h 4401251"/>
              <a:gd name="connsiteX1428" fmla="*/ 1452060 w 13419668"/>
              <a:gd name="connsiteY1428" fmla="*/ 4270645 h 4401251"/>
              <a:gd name="connsiteX1429" fmla="*/ 1412132 w 13419668"/>
              <a:gd name="connsiteY1429" fmla="*/ 4230842 h 4401251"/>
              <a:gd name="connsiteX1430" fmla="*/ 1322077 w 13419668"/>
              <a:gd name="connsiteY1430" fmla="*/ 4230966 h 4401251"/>
              <a:gd name="connsiteX1431" fmla="*/ 1283269 w 13419668"/>
              <a:gd name="connsiteY1431" fmla="*/ 4271142 h 4401251"/>
              <a:gd name="connsiteX1432" fmla="*/ 1323072 w 13419668"/>
              <a:gd name="connsiteY1432" fmla="*/ 4309951 h 4401251"/>
              <a:gd name="connsiteX1433" fmla="*/ 1362254 w 13419668"/>
              <a:gd name="connsiteY1433" fmla="*/ 4270148 h 4401251"/>
              <a:gd name="connsiteX1434" fmla="*/ 1322077 w 13419668"/>
              <a:gd name="connsiteY1434" fmla="*/ 4230966 h 4401251"/>
              <a:gd name="connsiteX1435" fmla="*/ 1233266 w 13419668"/>
              <a:gd name="connsiteY1435" fmla="*/ 4230966 h 4401251"/>
              <a:gd name="connsiteX1436" fmla="*/ 1193712 w 13419668"/>
              <a:gd name="connsiteY1436" fmla="*/ 4270396 h 4401251"/>
              <a:gd name="connsiteX1437" fmla="*/ 1232769 w 13419668"/>
              <a:gd name="connsiteY1437" fmla="*/ 4309951 h 4401251"/>
              <a:gd name="connsiteX1438" fmla="*/ 1272696 w 13419668"/>
              <a:gd name="connsiteY1438" fmla="*/ 4271018 h 4401251"/>
              <a:gd name="connsiteX1439" fmla="*/ 1233266 w 13419668"/>
              <a:gd name="connsiteY1439" fmla="*/ 4230966 h 4401251"/>
              <a:gd name="connsiteX1440" fmla="*/ 1147316 w 13419668"/>
              <a:gd name="connsiteY1440" fmla="*/ 4230966 h 4401251"/>
              <a:gd name="connsiteX1441" fmla="*/ 1106517 w 13419668"/>
              <a:gd name="connsiteY1441" fmla="*/ 4269650 h 4401251"/>
              <a:gd name="connsiteX1442" fmla="*/ 1145201 w 13419668"/>
              <a:gd name="connsiteY1442" fmla="*/ 4309951 h 4401251"/>
              <a:gd name="connsiteX1443" fmla="*/ 1185502 w 13419668"/>
              <a:gd name="connsiteY1443" fmla="*/ 4271640 h 4401251"/>
              <a:gd name="connsiteX1444" fmla="*/ 1147316 w 13419668"/>
              <a:gd name="connsiteY1444" fmla="*/ 4230966 h 4401251"/>
              <a:gd name="connsiteX1445" fmla="*/ 1016960 w 13419668"/>
              <a:gd name="connsiteY1445" fmla="*/ 4270023 h 4401251"/>
              <a:gd name="connsiteX1446" fmla="*/ 1056017 w 13419668"/>
              <a:gd name="connsiteY1446" fmla="*/ 4309951 h 4401251"/>
              <a:gd name="connsiteX1447" fmla="*/ 1095945 w 13419668"/>
              <a:gd name="connsiteY1447" fmla="*/ 4271267 h 4401251"/>
              <a:gd name="connsiteX1448" fmla="*/ 1057261 w 13419668"/>
              <a:gd name="connsiteY1448" fmla="*/ 4230966 h 4401251"/>
              <a:gd name="connsiteX1449" fmla="*/ 1016960 w 13419668"/>
              <a:gd name="connsiteY1449" fmla="*/ 4270023 h 4401251"/>
              <a:gd name="connsiteX1450" fmla="*/ 927403 w 13419668"/>
              <a:gd name="connsiteY1450" fmla="*/ 4270769 h 4401251"/>
              <a:gd name="connsiteX1451" fmla="*/ 967206 w 13419668"/>
              <a:gd name="connsiteY1451" fmla="*/ 4309826 h 4401251"/>
              <a:gd name="connsiteX1452" fmla="*/ 1006387 w 13419668"/>
              <a:gd name="connsiteY1452" fmla="*/ 4270396 h 4401251"/>
              <a:gd name="connsiteX1453" fmla="*/ 966957 w 13419668"/>
              <a:gd name="connsiteY1453" fmla="*/ 4230966 h 4401251"/>
              <a:gd name="connsiteX1454" fmla="*/ 927403 w 13419668"/>
              <a:gd name="connsiteY1454" fmla="*/ 4270894 h 4401251"/>
              <a:gd name="connsiteX1455" fmla="*/ 879390 w 13419668"/>
              <a:gd name="connsiteY1455" fmla="*/ 4230966 h 4401251"/>
              <a:gd name="connsiteX1456" fmla="*/ 837596 w 13419668"/>
              <a:gd name="connsiteY1456" fmla="*/ 4268779 h 4401251"/>
              <a:gd name="connsiteX1457" fmla="*/ 875534 w 13419668"/>
              <a:gd name="connsiteY1457" fmla="*/ 4309951 h 4401251"/>
              <a:gd name="connsiteX1458" fmla="*/ 916705 w 13419668"/>
              <a:gd name="connsiteY1458" fmla="*/ 4272635 h 4401251"/>
              <a:gd name="connsiteX1459" fmla="*/ 879390 w 13419668"/>
              <a:gd name="connsiteY1459" fmla="*/ 4231090 h 4401251"/>
              <a:gd name="connsiteX1460" fmla="*/ 791201 w 13419668"/>
              <a:gd name="connsiteY1460" fmla="*/ 4230966 h 4401251"/>
              <a:gd name="connsiteX1461" fmla="*/ 751895 w 13419668"/>
              <a:gd name="connsiteY1461" fmla="*/ 4270645 h 4401251"/>
              <a:gd name="connsiteX1462" fmla="*/ 791201 w 13419668"/>
              <a:gd name="connsiteY1462" fmla="*/ 4309951 h 4401251"/>
              <a:gd name="connsiteX1463" fmla="*/ 831128 w 13419668"/>
              <a:gd name="connsiteY1463" fmla="*/ 4270645 h 4401251"/>
              <a:gd name="connsiteX1464" fmla="*/ 791201 w 13419668"/>
              <a:gd name="connsiteY1464" fmla="*/ 4230966 h 4401251"/>
              <a:gd name="connsiteX1465" fmla="*/ 741322 w 13419668"/>
              <a:gd name="connsiteY1465" fmla="*/ 4270645 h 4401251"/>
              <a:gd name="connsiteX1466" fmla="*/ 701519 w 13419668"/>
              <a:gd name="connsiteY1466" fmla="*/ 4230966 h 4401251"/>
              <a:gd name="connsiteX1467" fmla="*/ 662338 w 13419668"/>
              <a:gd name="connsiteY1467" fmla="*/ 4270645 h 4401251"/>
              <a:gd name="connsiteX1468" fmla="*/ 701768 w 13419668"/>
              <a:gd name="connsiteY1468" fmla="*/ 4309826 h 4401251"/>
              <a:gd name="connsiteX1469" fmla="*/ 741322 w 13419668"/>
              <a:gd name="connsiteY1469" fmla="*/ 4270521 h 4401251"/>
              <a:gd name="connsiteX1470" fmla="*/ 651765 w 13419668"/>
              <a:gd name="connsiteY1470" fmla="*/ 4270645 h 4401251"/>
              <a:gd name="connsiteX1471" fmla="*/ 612086 w 13419668"/>
              <a:gd name="connsiteY1471" fmla="*/ 4230966 h 4401251"/>
              <a:gd name="connsiteX1472" fmla="*/ 572780 w 13419668"/>
              <a:gd name="connsiteY1472" fmla="*/ 4270645 h 4401251"/>
              <a:gd name="connsiteX1473" fmla="*/ 612086 w 13419668"/>
              <a:gd name="connsiteY1473" fmla="*/ 4309951 h 4401251"/>
              <a:gd name="connsiteX1474" fmla="*/ 651765 w 13419668"/>
              <a:gd name="connsiteY1474" fmla="*/ 4270645 h 4401251"/>
              <a:gd name="connsiteX1475" fmla="*/ 526509 w 13419668"/>
              <a:gd name="connsiteY1475" fmla="*/ 4230966 h 4401251"/>
              <a:gd name="connsiteX1476" fmla="*/ 485586 w 13419668"/>
              <a:gd name="connsiteY1476" fmla="*/ 4269401 h 4401251"/>
              <a:gd name="connsiteX1477" fmla="*/ 524021 w 13419668"/>
              <a:gd name="connsiteY1477" fmla="*/ 4309951 h 4401251"/>
              <a:gd name="connsiteX1478" fmla="*/ 564571 w 13419668"/>
              <a:gd name="connsiteY1478" fmla="*/ 4271889 h 4401251"/>
              <a:gd name="connsiteX1479" fmla="*/ 526633 w 13419668"/>
              <a:gd name="connsiteY1479" fmla="*/ 4230966 h 4401251"/>
              <a:gd name="connsiteX1480" fmla="*/ 434588 w 13419668"/>
              <a:gd name="connsiteY1480" fmla="*/ 4309951 h 4401251"/>
              <a:gd name="connsiteX1481" fmla="*/ 474889 w 13419668"/>
              <a:gd name="connsiteY1481" fmla="*/ 4271640 h 4401251"/>
              <a:gd name="connsiteX1482" fmla="*/ 436703 w 13419668"/>
              <a:gd name="connsiteY1482" fmla="*/ 4230966 h 4401251"/>
              <a:gd name="connsiteX1483" fmla="*/ 395904 w 13419668"/>
              <a:gd name="connsiteY1483" fmla="*/ 4269650 h 4401251"/>
              <a:gd name="connsiteX1484" fmla="*/ 434588 w 13419668"/>
              <a:gd name="connsiteY1484" fmla="*/ 4309951 h 4401251"/>
              <a:gd name="connsiteX1485" fmla="*/ 344906 w 13419668"/>
              <a:gd name="connsiteY1485" fmla="*/ 4230966 h 4401251"/>
              <a:gd name="connsiteX1486" fmla="*/ 306098 w 13419668"/>
              <a:gd name="connsiteY1486" fmla="*/ 4271889 h 4401251"/>
              <a:gd name="connsiteX1487" fmla="*/ 347145 w 13419668"/>
              <a:gd name="connsiteY1487" fmla="*/ 4309951 h 4401251"/>
              <a:gd name="connsiteX1488" fmla="*/ 385331 w 13419668"/>
              <a:gd name="connsiteY1488" fmla="*/ 4269525 h 4401251"/>
              <a:gd name="connsiteX1489" fmla="*/ 344782 w 13419668"/>
              <a:gd name="connsiteY1489" fmla="*/ 4230966 h 4401251"/>
              <a:gd name="connsiteX1490" fmla="*/ 259205 w 13419668"/>
              <a:gd name="connsiteY1490" fmla="*/ 4230966 h 4401251"/>
              <a:gd name="connsiteX1491" fmla="*/ 220521 w 13419668"/>
              <a:gd name="connsiteY1491" fmla="*/ 4271142 h 4401251"/>
              <a:gd name="connsiteX1492" fmla="*/ 260324 w 13419668"/>
              <a:gd name="connsiteY1492" fmla="*/ 4309951 h 4401251"/>
              <a:gd name="connsiteX1493" fmla="*/ 299754 w 13419668"/>
              <a:gd name="connsiteY1493" fmla="*/ 4270148 h 4401251"/>
              <a:gd name="connsiteX1494" fmla="*/ 259205 w 13419668"/>
              <a:gd name="connsiteY1494" fmla="*/ 4230966 h 4401251"/>
              <a:gd name="connsiteX1495" fmla="*/ 170269 w 13419668"/>
              <a:gd name="connsiteY1495" fmla="*/ 4230966 h 4401251"/>
              <a:gd name="connsiteX1496" fmla="*/ 130964 w 13419668"/>
              <a:gd name="connsiteY1496" fmla="*/ 4270521 h 4401251"/>
              <a:gd name="connsiteX1497" fmla="*/ 170145 w 13419668"/>
              <a:gd name="connsiteY1497" fmla="*/ 4309951 h 4401251"/>
              <a:gd name="connsiteX1498" fmla="*/ 209948 w 13419668"/>
              <a:gd name="connsiteY1498" fmla="*/ 4270769 h 4401251"/>
              <a:gd name="connsiteX1499" fmla="*/ 170394 w 13419668"/>
              <a:gd name="connsiteY1499" fmla="*/ 4230966 h 4401251"/>
              <a:gd name="connsiteX1500" fmla="*/ 79344 w 13419668"/>
              <a:gd name="connsiteY1500" fmla="*/ 4230966 h 4401251"/>
              <a:gd name="connsiteX1501" fmla="*/ 41406 w 13419668"/>
              <a:gd name="connsiteY1501" fmla="*/ 4272013 h 4401251"/>
              <a:gd name="connsiteX1502" fmla="*/ 81956 w 13419668"/>
              <a:gd name="connsiteY1502" fmla="*/ 4309951 h 4401251"/>
              <a:gd name="connsiteX1503" fmla="*/ 120266 w 13419668"/>
              <a:gd name="connsiteY1503" fmla="*/ 4269277 h 4401251"/>
              <a:gd name="connsiteX1504" fmla="*/ 79219 w 13419668"/>
              <a:gd name="connsiteY1504" fmla="*/ 4230966 h 4401251"/>
              <a:gd name="connsiteX1505" fmla="*/ 6552355 w 13419668"/>
              <a:gd name="connsiteY1505" fmla="*/ 4230966 h 4401251"/>
              <a:gd name="connsiteX1506" fmla="*/ 6513422 w 13419668"/>
              <a:gd name="connsiteY1506" fmla="*/ 4270894 h 4401251"/>
              <a:gd name="connsiteX1507" fmla="*/ 6552977 w 13419668"/>
              <a:gd name="connsiteY1507" fmla="*/ 4309951 h 4401251"/>
              <a:gd name="connsiteX1508" fmla="*/ 6592407 w 13419668"/>
              <a:gd name="connsiteY1508" fmla="*/ 4270396 h 4401251"/>
              <a:gd name="connsiteX1509" fmla="*/ 6552355 w 13419668"/>
              <a:gd name="connsiteY1509" fmla="*/ 4230966 h 4401251"/>
              <a:gd name="connsiteX1510" fmla="*/ 13379118 w 13419668"/>
              <a:gd name="connsiteY1510" fmla="*/ 4141657 h 4401251"/>
              <a:gd name="connsiteX1511" fmla="*/ 13340309 w 13419668"/>
              <a:gd name="connsiteY1511" fmla="*/ 4182456 h 4401251"/>
              <a:gd name="connsiteX1512" fmla="*/ 13378744 w 13419668"/>
              <a:gd name="connsiteY1512" fmla="*/ 4219896 h 4401251"/>
              <a:gd name="connsiteX1513" fmla="*/ 13418422 w 13419668"/>
              <a:gd name="connsiteY1513" fmla="*/ 4181336 h 4401251"/>
              <a:gd name="connsiteX1514" fmla="*/ 13379118 w 13419668"/>
              <a:gd name="connsiteY1514" fmla="*/ 4141782 h 4401251"/>
              <a:gd name="connsiteX1515" fmla="*/ 13202241 w 13419668"/>
              <a:gd name="connsiteY1515" fmla="*/ 4141657 h 4401251"/>
              <a:gd name="connsiteX1516" fmla="*/ 13165049 w 13419668"/>
              <a:gd name="connsiteY1516" fmla="*/ 4183202 h 4401251"/>
              <a:gd name="connsiteX1517" fmla="*/ 13203733 w 13419668"/>
              <a:gd name="connsiteY1517" fmla="*/ 4219647 h 4401251"/>
              <a:gd name="connsiteX1518" fmla="*/ 13243164 w 13419668"/>
              <a:gd name="connsiteY1518" fmla="*/ 4180092 h 4401251"/>
              <a:gd name="connsiteX1519" fmla="*/ 13202116 w 13419668"/>
              <a:gd name="connsiteY1519" fmla="*/ 4141533 h 4401251"/>
              <a:gd name="connsiteX1520" fmla="*/ 13113927 w 13419668"/>
              <a:gd name="connsiteY1520" fmla="*/ 4141657 h 4401251"/>
              <a:gd name="connsiteX1521" fmla="*/ 13075493 w 13419668"/>
              <a:gd name="connsiteY1521" fmla="*/ 4182082 h 4401251"/>
              <a:gd name="connsiteX1522" fmla="*/ 13113057 w 13419668"/>
              <a:gd name="connsiteY1522" fmla="*/ 4219771 h 4401251"/>
              <a:gd name="connsiteX1523" fmla="*/ 13153607 w 13419668"/>
              <a:gd name="connsiteY1523" fmla="*/ 4181585 h 4401251"/>
              <a:gd name="connsiteX1524" fmla="*/ 13113927 w 13419668"/>
              <a:gd name="connsiteY1524" fmla="*/ 4141782 h 4401251"/>
              <a:gd name="connsiteX1525" fmla="*/ 13023127 w 13419668"/>
              <a:gd name="connsiteY1525" fmla="*/ 4141657 h 4401251"/>
              <a:gd name="connsiteX1526" fmla="*/ 12986059 w 13419668"/>
              <a:gd name="connsiteY1526" fmla="*/ 4183326 h 4401251"/>
              <a:gd name="connsiteX1527" fmla="*/ 13024867 w 13419668"/>
              <a:gd name="connsiteY1527" fmla="*/ 4219771 h 4401251"/>
              <a:gd name="connsiteX1528" fmla="*/ 13064173 w 13419668"/>
              <a:gd name="connsiteY1528" fmla="*/ 4180217 h 4401251"/>
              <a:gd name="connsiteX1529" fmla="*/ 13023250 w 13419668"/>
              <a:gd name="connsiteY1529" fmla="*/ 4141657 h 4401251"/>
              <a:gd name="connsiteX1530" fmla="*/ 12974367 w 13419668"/>
              <a:gd name="connsiteY1530" fmla="*/ 4178973 h 4401251"/>
              <a:gd name="connsiteX1531" fmla="*/ 12935186 w 13419668"/>
              <a:gd name="connsiteY1531" fmla="*/ 4141657 h 4401251"/>
              <a:gd name="connsiteX1532" fmla="*/ 12896378 w 13419668"/>
              <a:gd name="connsiteY1532" fmla="*/ 4181709 h 4401251"/>
              <a:gd name="connsiteX1533" fmla="*/ 12936429 w 13419668"/>
              <a:gd name="connsiteY1533" fmla="*/ 4219896 h 4401251"/>
              <a:gd name="connsiteX1534" fmla="*/ 12974367 w 13419668"/>
              <a:gd name="connsiteY1534" fmla="*/ 4179097 h 4401251"/>
              <a:gd name="connsiteX1535" fmla="*/ 12887049 w 13419668"/>
              <a:gd name="connsiteY1535" fmla="*/ 4181585 h 4401251"/>
              <a:gd name="connsiteX1536" fmla="*/ 12848240 w 13419668"/>
              <a:gd name="connsiteY1536" fmla="*/ 4141657 h 4401251"/>
              <a:gd name="connsiteX1537" fmla="*/ 12809059 w 13419668"/>
              <a:gd name="connsiteY1537" fmla="*/ 4178973 h 4401251"/>
              <a:gd name="connsiteX1538" fmla="*/ 12846997 w 13419668"/>
              <a:gd name="connsiteY1538" fmla="*/ 4219771 h 4401251"/>
              <a:gd name="connsiteX1539" fmla="*/ 12887049 w 13419668"/>
              <a:gd name="connsiteY1539" fmla="*/ 4181585 h 4401251"/>
              <a:gd name="connsiteX1540" fmla="*/ 12758684 w 13419668"/>
              <a:gd name="connsiteY1540" fmla="*/ 4219771 h 4401251"/>
              <a:gd name="connsiteX1541" fmla="*/ 12797492 w 13419668"/>
              <a:gd name="connsiteY1541" fmla="*/ 4183326 h 4401251"/>
              <a:gd name="connsiteX1542" fmla="*/ 12760424 w 13419668"/>
              <a:gd name="connsiteY1542" fmla="*/ 4141657 h 4401251"/>
              <a:gd name="connsiteX1543" fmla="*/ 12719502 w 13419668"/>
              <a:gd name="connsiteY1543" fmla="*/ 4180217 h 4401251"/>
              <a:gd name="connsiteX1544" fmla="*/ 12758684 w 13419668"/>
              <a:gd name="connsiteY1544" fmla="*/ 4219771 h 4401251"/>
              <a:gd name="connsiteX1545" fmla="*/ 12707934 w 13419668"/>
              <a:gd name="connsiteY1545" fmla="*/ 4179470 h 4401251"/>
              <a:gd name="connsiteX1546" fmla="*/ 12669872 w 13419668"/>
              <a:gd name="connsiteY1546" fmla="*/ 4141657 h 4401251"/>
              <a:gd name="connsiteX1547" fmla="*/ 12629696 w 13419668"/>
              <a:gd name="connsiteY1547" fmla="*/ 4181087 h 4401251"/>
              <a:gd name="connsiteX1548" fmla="*/ 12669997 w 13419668"/>
              <a:gd name="connsiteY1548" fmla="*/ 4219647 h 4401251"/>
              <a:gd name="connsiteX1549" fmla="*/ 12707934 w 13419668"/>
              <a:gd name="connsiteY1549" fmla="*/ 4179346 h 4401251"/>
              <a:gd name="connsiteX1550" fmla="*/ 12583548 w 13419668"/>
              <a:gd name="connsiteY1550" fmla="*/ 4141657 h 4401251"/>
              <a:gd name="connsiteX1551" fmla="*/ 12544119 w 13419668"/>
              <a:gd name="connsiteY1551" fmla="*/ 4178102 h 4401251"/>
              <a:gd name="connsiteX1552" fmla="*/ 12580563 w 13419668"/>
              <a:gd name="connsiteY1552" fmla="*/ 4219771 h 4401251"/>
              <a:gd name="connsiteX1553" fmla="*/ 12622232 w 13419668"/>
              <a:gd name="connsiteY1553" fmla="*/ 4182580 h 4401251"/>
              <a:gd name="connsiteX1554" fmla="*/ 12583548 w 13419668"/>
              <a:gd name="connsiteY1554" fmla="*/ 4141657 h 4401251"/>
              <a:gd name="connsiteX1555" fmla="*/ 12491752 w 13419668"/>
              <a:gd name="connsiteY1555" fmla="*/ 4141657 h 4401251"/>
              <a:gd name="connsiteX1556" fmla="*/ 12454561 w 13419668"/>
              <a:gd name="connsiteY1556" fmla="*/ 4183202 h 4401251"/>
              <a:gd name="connsiteX1557" fmla="*/ 12493244 w 13419668"/>
              <a:gd name="connsiteY1557" fmla="*/ 4219771 h 4401251"/>
              <a:gd name="connsiteX1558" fmla="*/ 12532551 w 13419668"/>
              <a:gd name="connsiteY1558" fmla="*/ 4180341 h 4401251"/>
              <a:gd name="connsiteX1559" fmla="*/ 12491627 w 13419668"/>
              <a:gd name="connsiteY1559" fmla="*/ 4141782 h 4401251"/>
              <a:gd name="connsiteX1560" fmla="*/ 12442994 w 13419668"/>
              <a:gd name="connsiteY1560" fmla="*/ 4181336 h 4401251"/>
              <a:gd name="connsiteX1561" fmla="*/ 12403190 w 13419668"/>
              <a:gd name="connsiteY1561" fmla="*/ 4141657 h 4401251"/>
              <a:gd name="connsiteX1562" fmla="*/ 12364879 w 13419668"/>
              <a:gd name="connsiteY1562" fmla="*/ 4179222 h 4401251"/>
              <a:gd name="connsiteX1563" fmla="*/ 12402569 w 13419668"/>
              <a:gd name="connsiteY1563" fmla="*/ 4219771 h 4401251"/>
              <a:gd name="connsiteX1564" fmla="*/ 12442994 w 13419668"/>
              <a:gd name="connsiteY1564" fmla="*/ 4181336 h 4401251"/>
              <a:gd name="connsiteX1565" fmla="*/ 12277561 w 13419668"/>
              <a:gd name="connsiteY1565" fmla="*/ 4183078 h 4401251"/>
              <a:gd name="connsiteX1566" fmla="*/ 12319603 w 13419668"/>
              <a:gd name="connsiteY1566" fmla="*/ 4219647 h 4401251"/>
              <a:gd name="connsiteX1567" fmla="*/ 12355551 w 13419668"/>
              <a:gd name="connsiteY1567" fmla="*/ 4180465 h 4401251"/>
              <a:gd name="connsiteX1568" fmla="*/ 12315499 w 13419668"/>
              <a:gd name="connsiteY1568" fmla="*/ 4141657 h 4401251"/>
              <a:gd name="connsiteX1569" fmla="*/ 12277436 w 13419668"/>
              <a:gd name="connsiteY1569" fmla="*/ 4183078 h 4401251"/>
              <a:gd name="connsiteX1570" fmla="*/ 12225817 w 13419668"/>
              <a:gd name="connsiteY1570" fmla="*/ 4141657 h 4401251"/>
              <a:gd name="connsiteX1571" fmla="*/ 12188003 w 13419668"/>
              <a:gd name="connsiteY1571" fmla="*/ 4183202 h 4401251"/>
              <a:gd name="connsiteX1572" fmla="*/ 12227309 w 13419668"/>
              <a:gd name="connsiteY1572" fmla="*/ 4219771 h 4401251"/>
              <a:gd name="connsiteX1573" fmla="*/ 12266117 w 13419668"/>
              <a:gd name="connsiteY1573" fmla="*/ 4180341 h 4401251"/>
              <a:gd name="connsiteX1574" fmla="*/ 12225940 w 13419668"/>
              <a:gd name="connsiteY1574" fmla="*/ 4141657 h 4401251"/>
              <a:gd name="connsiteX1575" fmla="*/ 12137876 w 13419668"/>
              <a:gd name="connsiteY1575" fmla="*/ 4141657 h 4401251"/>
              <a:gd name="connsiteX1576" fmla="*/ 12098322 w 13419668"/>
              <a:gd name="connsiteY1576" fmla="*/ 4181585 h 4401251"/>
              <a:gd name="connsiteX1577" fmla="*/ 12135886 w 13419668"/>
              <a:gd name="connsiteY1577" fmla="*/ 4219771 h 4401251"/>
              <a:gd name="connsiteX1578" fmla="*/ 12176311 w 13419668"/>
              <a:gd name="connsiteY1578" fmla="*/ 4181958 h 4401251"/>
              <a:gd name="connsiteX1579" fmla="*/ 12137876 w 13419668"/>
              <a:gd name="connsiteY1579" fmla="*/ 4141657 h 4401251"/>
              <a:gd name="connsiteX1580" fmla="*/ 12048568 w 13419668"/>
              <a:gd name="connsiteY1580" fmla="*/ 4141657 h 4401251"/>
              <a:gd name="connsiteX1581" fmla="*/ 12008515 w 13419668"/>
              <a:gd name="connsiteY1581" fmla="*/ 4181212 h 4401251"/>
              <a:gd name="connsiteX1582" fmla="*/ 12045955 w 13419668"/>
              <a:gd name="connsiteY1582" fmla="*/ 4219647 h 4401251"/>
              <a:gd name="connsiteX1583" fmla="*/ 12086754 w 13419668"/>
              <a:gd name="connsiteY1583" fmla="*/ 4182207 h 4401251"/>
              <a:gd name="connsiteX1584" fmla="*/ 12048568 w 13419668"/>
              <a:gd name="connsiteY1584" fmla="*/ 4141533 h 4401251"/>
              <a:gd name="connsiteX1585" fmla="*/ 11959756 w 13419668"/>
              <a:gd name="connsiteY1585" fmla="*/ 4141657 h 4401251"/>
              <a:gd name="connsiteX1586" fmla="*/ 11922938 w 13419668"/>
              <a:gd name="connsiteY1586" fmla="*/ 4183575 h 4401251"/>
              <a:gd name="connsiteX1587" fmla="*/ 11961995 w 13419668"/>
              <a:gd name="connsiteY1587" fmla="*/ 4219647 h 4401251"/>
              <a:gd name="connsiteX1588" fmla="*/ 12001052 w 13419668"/>
              <a:gd name="connsiteY1588" fmla="*/ 4179719 h 4401251"/>
              <a:gd name="connsiteX1589" fmla="*/ 11959632 w 13419668"/>
              <a:gd name="connsiteY1589" fmla="*/ 4141533 h 4401251"/>
              <a:gd name="connsiteX1590" fmla="*/ 11911495 w 13419668"/>
              <a:gd name="connsiteY1590" fmla="*/ 4180838 h 4401251"/>
              <a:gd name="connsiteX1591" fmla="*/ 11871194 w 13419668"/>
              <a:gd name="connsiteY1591" fmla="*/ 4141657 h 4401251"/>
              <a:gd name="connsiteX1592" fmla="*/ 11833381 w 13419668"/>
              <a:gd name="connsiteY1592" fmla="*/ 4179719 h 4401251"/>
              <a:gd name="connsiteX1593" fmla="*/ 11871567 w 13419668"/>
              <a:gd name="connsiteY1593" fmla="*/ 4219771 h 4401251"/>
              <a:gd name="connsiteX1594" fmla="*/ 11911495 w 13419668"/>
              <a:gd name="connsiteY1594" fmla="*/ 4180963 h 4401251"/>
              <a:gd name="connsiteX1595" fmla="*/ 11781512 w 13419668"/>
              <a:gd name="connsiteY1595" fmla="*/ 4141657 h 4401251"/>
              <a:gd name="connsiteX1596" fmla="*/ 11743947 w 13419668"/>
              <a:gd name="connsiteY1596" fmla="*/ 4182829 h 4401251"/>
              <a:gd name="connsiteX1597" fmla="*/ 11782258 w 13419668"/>
              <a:gd name="connsiteY1597" fmla="*/ 4219647 h 4401251"/>
              <a:gd name="connsiteX1598" fmla="*/ 11821937 w 13419668"/>
              <a:gd name="connsiteY1598" fmla="*/ 4180590 h 4401251"/>
              <a:gd name="connsiteX1599" fmla="*/ 11781512 w 13419668"/>
              <a:gd name="connsiteY1599" fmla="*/ 4141533 h 4401251"/>
              <a:gd name="connsiteX1600" fmla="*/ 11656505 w 13419668"/>
              <a:gd name="connsiteY1600" fmla="*/ 4180465 h 4401251"/>
              <a:gd name="connsiteX1601" fmla="*/ 11693074 w 13419668"/>
              <a:gd name="connsiteY1601" fmla="*/ 4219647 h 4401251"/>
              <a:gd name="connsiteX1602" fmla="*/ 11734619 w 13419668"/>
              <a:gd name="connsiteY1602" fmla="*/ 4183078 h 4401251"/>
              <a:gd name="connsiteX1603" fmla="*/ 11697303 w 13419668"/>
              <a:gd name="connsiteY1603" fmla="*/ 4141657 h 4401251"/>
              <a:gd name="connsiteX1604" fmla="*/ 11656630 w 13419668"/>
              <a:gd name="connsiteY1604" fmla="*/ 4180465 h 4401251"/>
              <a:gd name="connsiteX1605" fmla="*/ 11605258 w 13419668"/>
              <a:gd name="connsiteY1605" fmla="*/ 4141657 h 4401251"/>
              <a:gd name="connsiteX1606" fmla="*/ 11566947 w 13419668"/>
              <a:gd name="connsiteY1606" fmla="*/ 4182953 h 4401251"/>
              <a:gd name="connsiteX1607" fmla="*/ 11605880 w 13419668"/>
              <a:gd name="connsiteY1607" fmla="*/ 4219896 h 4401251"/>
              <a:gd name="connsiteX1608" fmla="*/ 11645062 w 13419668"/>
              <a:gd name="connsiteY1608" fmla="*/ 4180838 h 4401251"/>
              <a:gd name="connsiteX1609" fmla="*/ 11605258 w 13419668"/>
              <a:gd name="connsiteY1609" fmla="*/ 4141782 h 4401251"/>
              <a:gd name="connsiteX1610" fmla="*/ 11515825 w 13419668"/>
              <a:gd name="connsiteY1610" fmla="*/ 4141657 h 4401251"/>
              <a:gd name="connsiteX1611" fmla="*/ 11477266 w 13419668"/>
              <a:gd name="connsiteY1611" fmla="*/ 4182705 h 4401251"/>
              <a:gd name="connsiteX1612" fmla="*/ 11516074 w 13419668"/>
              <a:gd name="connsiteY1612" fmla="*/ 4219771 h 4401251"/>
              <a:gd name="connsiteX1613" fmla="*/ 11555380 w 13419668"/>
              <a:gd name="connsiteY1613" fmla="*/ 4180838 h 4401251"/>
              <a:gd name="connsiteX1614" fmla="*/ 11515701 w 13419668"/>
              <a:gd name="connsiteY1614" fmla="*/ 4141533 h 4401251"/>
              <a:gd name="connsiteX1615" fmla="*/ 11469803 w 13419668"/>
              <a:gd name="connsiteY1615" fmla="*/ 4180838 h 4401251"/>
              <a:gd name="connsiteX1616" fmla="*/ 11429377 w 13419668"/>
              <a:gd name="connsiteY1616" fmla="*/ 4141782 h 4401251"/>
              <a:gd name="connsiteX1617" fmla="*/ 11391564 w 13419668"/>
              <a:gd name="connsiteY1617" fmla="*/ 4179968 h 4401251"/>
              <a:gd name="connsiteX1618" fmla="*/ 11429875 w 13419668"/>
              <a:gd name="connsiteY1618" fmla="*/ 4219896 h 4401251"/>
              <a:gd name="connsiteX1619" fmla="*/ 11469803 w 13419668"/>
              <a:gd name="connsiteY1619" fmla="*/ 4180963 h 4401251"/>
              <a:gd name="connsiteX1620" fmla="*/ 11302007 w 13419668"/>
              <a:gd name="connsiteY1620" fmla="*/ 4180838 h 4401251"/>
              <a:gd name="connsiteX1621" fmla="*/ 11338203 w 13419668"/>
              <a:gd name="connsiteY1621" fmla="*/ 4219896 h 4401251"/>
              <a:gd name="connsiteX1622" fmla="*/ 11380120 w 13419668"/>
              <a:gd name="connsiteY1622" fmla="*/ 4183078 h 4401251"/>
              <a:gd name="connsiteX1623" fmla="*/ 11341935 w 13419668"/>
              <a:gd name="connsiteY1623" fmla="*/ 4141782 h 4401251"/>
              <a:gd name="connsiteX1624" fmla="*/ 11302131 w 13419668"/>
              <a:gd name="connsiteY1624" fmla="*/ 4180838 h 4401251"/>
              <a:gd name="connsiteX1625" fmla="*/ 11249640 w 13419668"/>
              <a:gd name="connsiteY1625" fmla="*/ 4141906 h 4401251"/>
              <a:gd name="connsiteX1626" fmla="*/ 11212449 w 13419668"/>
              <a:gd name="connsiteY1626" fmla="*/ 4183451 h 4401251"/>
              <a:gd name="connsiteX1627" fmla="*/ 11251133 w 13419668"/>
              <a:gd name="connsiteY1627" fmla="*/ 4220020 h 4401251"/>
              <a:gd name="connsiteX1628" fmla="*/ 11290439 w 13419668"/>
              <a:gd name="connsiteY1628" fmla="*/ 4180465 h 4401251"/>
              <a:gd name="connsiteX1629" fmla="*/ 11249516 w 13419668"/>
              <a:gd name="connsiteY1629" fmla="*/ 4141906 h 4401251"/>
              <a:gd name="connsiteX1630" fmla="*/ 11201006 w 13419668"/>
              <a:gd name="connsiteY1630" fmla="*/ 4181087 h 4401251"/>
              <a:gd name="connsiteX1631" fmla="*/ 11160705 w 13419668"/>
              <a:gd name="connsiteY1631" fmla="*/ 4141906 h 4401251"/>
              <a:gd name="connsiteX1632" fmla="*/ 11122892 w 13419668"/>
              <a:gd name="connsiteY1632" fmla="*/ 4179968 h 4401251"/>
              <a:gd name="connsiteX1633" fmla="*/ 11161078 w 13419668"/>
              <a:gd name="connsiteY1633" fmla="*/ 4220020 h 4401251"/>
              <a:gd name="connsiteX1634" fmla="*/ 11201006 w 13419668"/>
              <a:gd name="connsiteY1634" fmla="*/ 4181212 h 4401251"/>
              <a:gd name="connsiteX1635" fmla="*/ 11035574 w 13419668"/>
              <a:gd name="connsiteY1635" fmla="*/ 4181087 h 4401251"/>
              <a:gd name="connsiteX1636" fmla="*/ 11072391 w 13419668"/>
              <a:gd name="connsiteY1636" fmla="*/ 4220020 h 4401251"/>
              <a:gd name="connsiteX1637" fmla="*/ 11113563 w 13419668"/>
              <a:gd name="connsiteY1637" fmla="*/ 4183078 h 4401251"/>
              <a:gd name="connsiteX1638" fmla="*/ 11075875 w 13419668"/>
              <a:gd name="connsiteY1638" fmla="*/ 4142030 h 4401251"/>
              <a:gd name="connsiteX1639" fmla="*/ 11035449 w 13419668"/>
              <a:gd name="connsiteY1639" fmla="*/ 4181087 h 4401251"/>
              <a:gd name="connsiteX1640" fmla="*/ 10946016 w 13419668"/>
              <a:gd name="connsiteY1640" fmla="*/ 4180714 h 4401251"/>
              <a:gd name="connsiteX1641" fmla="*/ 10982586 w 13419668"/>
              <a:gd name="connsiteY1641" fmla="*/ 4219896 h 4401251"/>
              <a:gd name="connsiteX1642" fmla="*/ 11024130 w 13419668"/>
              <a:gd name="connsiteY1642" fmla="*/ 4183326 h 4401251"/>
              <a:gd name="connsiteX1643" fmla="*/ 10986814 w 13419668"/>
              <a:gd name="connsiteY1643" fmla="*/ 4141906 h 4401251"/>
              <a:gd name="connsiteX1644" fmla="*/ 10946141 w 13419668"/>
              <a:gd name="connsiteY1644" fmla="*/ 4180714 h 4401251"/>
              <a:gd name="connsiteX1645" fmla="*/ 10856334 w 13419668"/>
              <a:gd name="connsiteY1645" fmla="*/ 4181834 h 4401251"/>
              <a:gd name="connsiteX1646" fmla="*/ 10897008 w 13419668"/>
              <a:gd name="connsiteY1646" fmla="*/ 4220020 h 4401251"/>
              <a:gd name="connsiteX1647" fmla="*/ 10934573 w 13419668"/>
              <a:gd name="connsiteY1647" fmla="*/ 4182331 h 4401251"/>
              <a:gd name="connsiteX1648" fmla="*/ 10896138 w 13419668"/>
              <a:gd name="connsiteY1648" fmla="*/ 4141906 h 4401251"/>
              <a:gd name="connsiteX1649" fmla="*/ 10856459 w 13419668"/>
              <a:gd name="connsiteY1649" fmla="*/ 4181709 h 4401251"/>
              <a:gd name="connsiteX1650" fmla="*/ 10809192 w 13419668"/>
              <a:gd name="connsiteY1650" fmla="*/ 4142030 h 4401251"/>
              <a:gd name="connsiteX1651" fmla="*/ 10770633 w 13419668"/>
              <a:gd name="connsiteY1651" fmla="*/ 4182331 h 4401251"/>
              <a:gd name="connsiteX1652" fmla="*/ 10808073 w 13419668"/>
              <a:gd name="connsiteY1652" fmla="*/ 4220144 h 4401251"/>
              <a:gd name="connsiteX1653" fmla="*/ 10848747 w 13419668"/>
              <a:gd name="connsiteY1653" fmla="*/ 4181958 h 4401251"/>
              <a:gd name="connsiteX1654" fmla="*/ 10809068 w 13419668"/>
              <a:gd name="connsiteY1654" fmla="*/ 4142030 h 4401251"/>
              <a:gd name="connsiteX1655" fmla="*/ 10681076 w 13419668"/>
              <a:gd name="connsiteY1655" fmla="*/ 4181958 h 4401251"/>
              <a:gd name="connsiteX1656" fmla="*/ 10718142 w 13419668"/>
              <a:gd name="connsiteY1656" fmla="*/ 4220020 h 4401251"/>
              <a:gd name="connsiteX1657" fmla="*/ 10759065 w 13419668"/>
              <a:gd name="connsiteY1657" fmla="*/ 4182207 h 4401251"/>
              <a:gd name="connsiteX1658" fmla="*/ 10719884 w 13419668"/>
              <a:gd name="connsiteY1658" fmla="*/ 4141906 h 4401251"/>
              <a:gd name="connsiteX1659" fmla="*/ 10680951 w 13419668"/>
              <a:gd name="connsiteY1659" fmla="*/ 4181834 h 4401251"/>
              <a:gd name="connsiteX1660" fmla="*/ 10630451 w 13419668"/>
              <a:gd name="connsiteY1660" fmla="*/ 4142030 h 4401251"/>
              <a:gd name="connsiteX1661" fmla="*/ 10591518 w 13419668"/>
              <a:gd name="connsiteY1661" fmla="*/ 4181834 h 4401251"/>
              <a:gd name="connsiteX1662" fmla="*/ 10628460 w 13419668"/>
              <a:gd name="connsiteY1662" fmla="*/ 4220020 h 4401251"/>
              <a:gd name="connsiteX1663" fmla="*/ 10669508 w 13419668"/>
              <a:gd name="connsiteY1663" fmla="*/ 4182331 h 4401251"/>
              <a:gd name="connsiteX1664" fmla="*/ 10630451 w 13419668"/>
              <a:gd name="connsiteY1664" fmla="*/ 4141906 h 4401251"/>
              <a:gd name="connsiteX1665" fmla="*/ 10544003 w 13419668"/>
              <a:gd name="connsiteY1665" fmla="*/ 4142030 h 4401251"/>
              <a:gd name="connsiteX1666" fmla="*/ 10504075 w 13419668"/>
              <a:gd name="connsiteY1666" fmla="*/ 4181585 h 4401251"/>
              <a:gd name="connsiteX1667" fmla="*/ 10541391 w 13419668"/>
              <a:gd name="connsiteY1667" fmla="*/ 4220144 h 4401251"/>
              <a:gd name="connsiteX1668" fmla="*/ 10582189 w 13419668"/>
              <a:gd name="connsiteY1668" fmla="*/ 4182705 h 4401251"/>
              <a:gd name="connsiteX1669" fmla="*/ 10544127 w 13419668"/>
              <a:gd name="connsiteY1669" fmla="*/ 4142030 h 4401251"/>
              <a:gd name="connsiteX1670" fmla="*/ 10492632 w 13419668"/>
              <a:gd name="connsiteY1670" fmla="*/ 4180963 h 4401251"/>
              <a:gd name="connsiteX1671" fmla="*/ 10455690 w 13419668"/>
              <a:gd name="connsiteY1671" fmla="*/ 4142030 h 4401251"/>
              <a:gd name="connsiteX1672" fmla="*/ 10414518 w 13419668"/>
              <a:gd name="connsiteY1672" fmla="*/ 4180341 h 4401251"/>
              <a:gd name="connsiteX1673" fmla="*/ 10453450 w 13419668"/>
              <a:gd name="connsiteY1673" fmla="*/ 4220144 h 4401251"/>
              <a:gd name="connsiteX1674" fmla="*/ 10492507 w 13419668"/>
              <a:gd name="connsiteY1674" fmla="*/ 4180963 h 4401251"/>
              <a:gd name="connsiteX1675" fmla="*/ 10364141 w 13419668"/>
              <a:gd name="connsiteY1675" fmla="*/ 4141906 h 4401251"/>
              <a:gd name="connsiteX1676" fmla="*/ 10324836 w 13419668"/>
              <a:gd name="connsiteY1676" fmla="*/ 4182207 h 4401251"/>
              <a:gd name="connsiteX1677" fmla="*/ 10362898 w 13419668"/>
              <a:gd name="connsiteY1677" fmla="*/ 4220144 h 4401251"/>
              <a:gd name="connsiteX1678" fmla="*/ 10402950 w 13419668"/>
              <a:gd name="connsiteY1678" fmla="*/ 4181958 h 4401251"/>
              <a:gd name="connsiteX1679" fmla="*/ 10364141 w 13419668"/>
              <a:gd name="connsiteY1679" fmla="*/ 4141906 h 4401251"/>
              <a:gd name="connsiteX1680" fmla="*/ 10239134 w 13419668"/>
              <a:gd name="connsiteY1680" fmla="*/ 4180963 h 4401251"/>
              <a:gd name="connsiteX1681" fmla="*/ 10275331 w 13419668"/>
              <a:gd name="connsiteY1681" fmla="*/ 4220020 h 4401251"/>
              <a:gd name="connsiteX1682" fmla="*/ 10317249 w 13419668"/>
              <a:gd name="connsiteY1682" fmla="*/ 4183202 h 4401251"/>
              <a:gd name="connsiteX1683" fmla="*/ 10278938 w 13419668"/>
              <a:gd name="connsiteY1683" fmla="*/ 4141906 h 4401251"/>
              <a:gd name="connsiteX1684" fmla="*/ 10239134 w 13419668"/>
              <a:gd name="connsiteY1684" fmla="*/ 4180963 h 4401251"/>
              <a:gd name="connsiteX1685" fmla="*/ 10227691 w 13419668"/>
              <a:gd name="connsiteY1685" fmla="*/ 4179968 h 4401251"/>
              <a:gd name="connsiteX1686" fmla="*/ 10186271 w 13419668"/>
              <a:gd name="connsiteY1686" fmla="*/ 4142030 h 4401251"/>
              <a:gd name="connsiteX1687" fmla="*/ 10149577 w 13419668"/>
              <a:gd name="connsiteY1687" fmla="*/ 4181212 h 4401251"/>
              <a:gd name="connsiteX1688" fmla="*/ 10189008 w 13419668"/>
              <a:gd name="connsiteY1688" fmla="*/ 4220144 h 4401251"/>
              <a:gd name="connsiteX1689" fmla="*/ 10227691 w 13419668"/>
              <a:gd name="connsiteY1689" fmla="*/ 4180092 h 4401251"/>
              <a:gd name="connsiteX1690" fmla="*/ 10098330 w 13419668"/>
              <a:gd name="connsiteY1690" fmla="*/ 4141906 h 4401251"/>
              <a:gd name="connsiteX1691" fmla="*/ 10060144 w 13419668"/>
              <a:gd name="connsiteY1691" fmla="*/ 4182580 h 4401251"/>
              <a:gd name="connsiteX1692" fmla="*/ 10097833 w 13419668"/>
              <a:gd name="connsiteY1692" fmla="*/ 4220020 h 4401251"/>
              <a:gd name="connsiteX1693" fmla="*/ 10138134 w 13419668"/>
              <a:gd name="connsiteY1693" fmla="*/ 4181585 h 4401251"/>
              <a:gd name="connsiteX1694" fmla="*/ 10098330 w 13419668"/>
              <a:gd name="connsiteY1694" fmla="*/ 4141906 h 4401251"/>
              <a:gd name="connsiteX1695" fmla="*/ 10048701 w 13419668"/>
              <a:gd name="connsiteY1695" fmla="*/ 4181087 h 4401251"/>
              <a:gd name="connsiteX1696" fmla="*/ 10008275 w 13419668"/>
              <a:gd name="connsiteY1696" fmla="*/ 4142030 h 4401251"/>
              <a:gd name="connsiteX1697" fmla="*/ 9970587 w 13419668"/>
              <a:gd name="connsiteY1697" fmla="*/ 4180217 h 4401251"/>
              <a:gd name="connsiteX1698" fmla="*/ 10008897 w 13419668"/>
              <a:gd name="connsiteY1698" fmla="*/ 4220144 h 4401251"/>
              <a:gd name="connsiteX1699" fmla="*/ 10048701 w 13419668"/>
              <a:gd name="connsiteY1699" fmla="*/ 4181212 h 4401251"/>
              <a:gd name="connsiteX1700" fmla="*/ 9921206 w 13419668"/>
              <a:gd name="connsiteY1700" fmla="*/ 4141906 h 4401251"/>
              <a:gd name="connsiteX1701" fmla="*/ 9883393 w 13419668"/>
              <a:gd name="connsiteY1701" fmla="*/ 4183451 h 4401251"/>
              <a:gd name="connsiteX1702" fmla="*/ 9922698 w 13419668"/>
              <a:gd name="connsiteY1702" fmla="*/ 4220020 h 4401251"/>
              <a:gd name="connsiteX1703" fmla="*/ 9961506 w 13419668"/>
              <a:gd name="connsiteY1703" fmla="*/ 4180590 h 4401251"/>
              <a:gd name="connsiteX1704" fmla="*/ 9921330 w 13419668"/>
              <a:gd name="connsiteY1704" fmla="*/ 4141906 h 4401251"/>
              <a:gd name="connsiteX1705" fmla="*/ 9793711 w 13419668"/>
              <a:gd name="connsiteY1705" fmla="*/ 4182082 h 4401251"/>
              <a:gd name="connsiteX1706" fmla="*/ 9834509 w 13419668"/>
              <a:gd name="connsiteY1706" fmla="*/ 4220020 h 4401251"/>
              <a:gd name="connsiteX1707" fmla="*/ 9871701 w 13419668"/>
              <a:gd name="connsiteY1707" fmla="*/ 4182082 h 4401251"/>
              <a:gd name="connsiteX1708" fmla="*/ 9833017 w 13419668"/>
              <a:gd name="connsiteY1708" fmla="*/ 4142030 h 4401251"/>
              <a:gd name="connsiteX1709" fmla="*/ 9793711 w 13419668"/>
              <a:gd name="connsiteY1709" fmla="*/ 4182207 h 4401251"/>
              <a:gd name="connsiteX1710" fmla="*/ 9704029 w 13419668"/>
              <a:gd name="connsiteY1710" fmla="*/ 4182829 h 4401251"/>
              <a:gd name="connsiteX1711" fmla="*/ 9745698 w 13419668"/>
              <a:gd name="connsiteY1711" fmla="*/ 4220020 h 4401251"/>
              <a:gd name="connsiteX1712" fmla="*/ 9782143 w 13419668"/>
              <a:gd name="connsiteY1712" fmla="*/ 4181336 h 4401251"/>
              <a:gd name="connsiteX1713" fmla="*/ 9742589 w 13419668"/>
              <a:gd name="connsiteY1713" fmla="*/ 4141906 h 4401251"/>
              <a:gd name="connsiteX1714" fmla="*/ 9703905 w 13419668"/>
              <a:gd name="connsiteY1714" fmla="*/ 4182829 h 4401251"/>
              <a:gd name="connsiteX1715" fmla="*/ 9696441 w 13419668"/>
              <a:gd name="connsiteY1715" fmla="*/ 4179222 h 4401251"/>
              <a:gd name="connsiteX1716" fmla="*/ 9657260 w 13419668"/>
              <a:gd name="connsiteY1716" fmla="*/ 4141906 h 4401251"/>
              <a:gd name="connsiteX1717" fmla="*/ 9618328 w 13419668"/>
              <a:gd name="connsiteY1717" fmla="*/ 4181834 h 4401251"/>
              <a:gd name="connsiteX1718" fmla="*/ 9658379 w 13419668"/>
              <a:gd name="connsiteY1718" fmla="*/ 4220020 h 4401251"/>
              <a:gd name="connsiteX1719" fmla="*/ 9696441 w 13419668"/>
              <a:gd name="connsiteY1719" fmla="*/ 4179222 h 4401251"/>
              <a:gd name="connsiteX1720" fmla="*/ 9566708 w 13419668"/>
              <a:gd name="connsiteY1720" fmla="*/ 4141906 h 4401251"/>
              <a:gd name="connsiteX1721" fmla="*/ 9528770 w 13419668"/>
              <a:gd name="connsiteY1721" fmla="*/ 4182829 h 4401251"/>
              <a:gd name="connsiteX1722" fmla="*/ 9566708 w 13419668"/>
              <a:gd name="connsiteY1722" fmla="*/ 4220020 h 4401251"/>
              <a:gd name="connsiteX1723" fmla="*/ 9606760 w 13419668"/>
              <a:gd name="connsiteY1723" fmla="*/ 4181336 h 4401251"/>
              <a:gd name="connsiteX1724" fmla="*/ 9566583 w 13419668"/>
              <a:gd name="connsiteY1724" fmla="*/ 4142030 h 4401251"/>
              <a:gd name="connsiteX1725" fmla="*/ 9478643 w 13419668"/>
              <a:gd name="connsiteY1725" fmla="*/ 4141906 h 4401251"/>
              <a:gd name="connsiteX1726" fmla="*/ 9439337 w 13419668"/>
              <a:gd name="connsiteY1726" fmla="*/ 4178476 h 4401251"/>
              <a:gd name="connsiteX1727" fmla="*/ 9475782 w 13419668"/>
              <a:gd name="connsiteY1727" fmla="*/ 4220020 h 4401251"/>
              <a:gd name="connsiteX1728" fmla="*/ 9517202 w 13419668"/>
              <a:gd name="connsiteY1728" fmla="*/ 4182829 h 4401251"/>
              <a:gd name="connsiteX1729" fmla="*/ 9478519 w 13419668"/>
              <a:gd name="connsiteY1729" fmla="*/ 4142030 h 4401251"/>
              <a:gd name="connsiteX1730" fmla="*/ 9391076 w 13419668"/>
              <a:gd name="connsiteY1730" fmla="*/ 4141906 h 4401251"/>
              <a:gd name="connsiteX1731" fmla="*/ 9351894 w 13419668"/>
              <a:gd name="connsiteY1731" fmla="*/ 4182207 h 4401251"/>
              <a:gd name="connsiteX1732" fmla="*/ 9389832 w 13419668"/>
              <a:gd name="connsiteY1732" fmla="*/ 4220020 h 4401251"/>
              <a:gd name="connsiteX1733" fmla="*/ 9429884 w 13419668"/>
              <a:gd name="connsiteY1733" fmla="*/ 4181834 h 4401251"/>
              <a:gd name="connsiteX1734" fmla="*/ 9391076 w 13419668"/>
              <a:gd name="connsiteY1734" fmla="*/ 4141782 h 4401251"/>
              <a:gd name="connsiteX1735" fmla="*/ 9300150 w 13419668"/>
              <a:gd name="connsiteY1735" fmla="*/ 4141906 h 4401251"/>
              <a:gd name="connsiteX1736" fmla="*/ 9262337 w 13419668"/>
              <a:gd name="connsiteY1736" fmla="*/ 4183451 h 4401251"/>
              <a:gd name="connsiteX1737" fmla="*/ 9301643 w 13419668"/>
              <a:gd name="connsiteY1737" fmla="*/ 4220020 h 4401251"/>
              <a:gd name="connsiteX1738" fmla="*/ 9340451 w 13419668"/>
              <a:gd name="connsiteY1738" fmla="*/ 4180590 h 4401251"/>
              <a:gd name="connsiteX1739" fmla="*/ 9300274 w 13419668"/>
              <a:gd name="connsiteY1739" fmla="*/ 4141906 h 4401251"/>
              <a:gd name="connsiteX1740" fmla="*/ 9172655 w 13419668"/>
              <a:gd name="connsiteY1740" fmla="*/ 4181087 h 4401251"/>
              <a:gd name="connsiteX1741" fmla="*/ 9209597 w 13419668"/>
              <a:gd name="connsiteY1741" fmla="*/ 4219896 h 4401251"/>
              <a:gd name="connsiteX1742" fmla="*/ 9250645 w 13419668"/>
              <a:gd name="connsiteY1742" fmla="*/ 4182829 h 4401251"/>
              <a:gd name="connsiteX1743" fmla="*/ 9212831 w 13419668"/>
              <a:gd name="connsiteY1743" fmla="*/ 4141782 h 4401251"/>
              <a:gd name="connsiteX1744" fmla="*/ 9172531 w 13419668"/>
              <a:gd name="connsiteY1744" fmla="*/ 4180963 h 4401251"/>
              <a:gd name="connsiteX1745" fmla="*/ 9122901 w 13419668"/>
              <a:gd name="connsiteY1745" fmla="*/ 4141906 h 4401251"/>
              <a:gd name="connsiteX1746" fmla="*/ 9082973 w 13419668"/>
              <a:gd name="connsiteY1746" fmla="*/ 4181585 h 4401251"/>
              <a:gd name="connsiteX1747" fmla="*/ 9120538 w 13419668"/>
              <a:gd name="connsiteY1747" fmla="*/ 4220020 h 4401251"/>
              <a:gd name="connsiteX1748" fmla="*/ 9161212 w 13419668"/>
              <a:gd name="connsiteY1748" fmla="*/ 4182456 h 4401251"/>
              <a:gd name="connsiteX1749" fmla="*/ 9123025 w 13419668"/>
              <a:gd name="connsiteY1749" fmla="*/ 4141906 h 4401251"/>
              <a:gd name="connsiteX1750" fmla="*/ 8997272 w 13419668"/>
              <a:gd name="connsiteY1750" fmla="*/ 4180838 h 4401251"/>
              <a:gd name="connsiteX1751" fmla="*/ 9033468 w 13419668"/>
              <a:gd name="connsiteY1751" fmla="*/ 4219896 h 4401251"/>
              <a:gd name="connsiteX1752" fmla="*/ 9075510 w 13419668"/>
              <a:gd name="connsiteY1752" fmla="*/ 4183078 h 4401251"/>
              <a:gd name="connsiteX1753" fmla="*/ 9037199 w 13419668"/>
              <a:gd name="connsiteY1753" fmla="*/ 4141782 h 4401251"/>
              <a:gd name="connsiteX1754" fmla="*/ 8997272 w 13419668"/>
              <a:gd name="connsiteY1754" fmla="*/ 4180838 h 4401251"/>
              <a:gd name="connsiteX1755" fmla="*/ 8907714 w 13419668"/>
              <a:gd name="connsiteY1755" fmla="*/ 4180963 h 4401251"/>
              <a:gd name="connsiteX1756" fmla="*/ 8944035 w 13419668"/>
              <a:gd name="connsiteY1756" fmla="*/ 4219896 h 4401251"/>
              <a:gd name="connsiteX1757" fmla="*/ 8985828 w 13419668"/>
              <a:gd name="connsiteY1757" fmla="*/ 4182953 h 4401251"/>
              <a:gd name="connsiteX1758" fmla="*/ 8947518 w 13419668"/>
              <a:gd name="connsiteY1758" fmla="*/ 4141782 h 4401251"/>
              <a:gd name="connsiteX1759" fmla="*/ 8907839 w 13419668"/>
              <a:gd name="connsiteY1759" fmla="*/ 4180963 h 4401251"/>
              <a:gd name="connsiteX1760" fmla="*/ 8855348 w 13419668"/>
              <a:gd name="connsiteY1760" fmla="*/ 4141906 h 4401251"/>
              <a:gd name="connsiteX1761" fmla="*/ 8818157 w 13419668"/>
              <a:gd name="connsiteY1761" fmla="*/ 4183451 h 4401251"/>
              <a:gd name="connsiteX1762" fmla="*/ 8856841 w 13419668"/>
              <a:gd name="connsiteY1762" fmla="*/ 4219896 h 4401251"/>
              <a:gd name="connsiteX1763" fmla="*/ 8896147 w 13419668"/>
              <a:gd name="connsiteY1763" fmla="*/ 4180341 h 4401251"/>
              <a:gd name="connsiteX1764" fmla="*/ 8855223 w 13419668"/>
              <a:gd name="connsiteY1764" fmla="*/ 4141782 h 4401251"/>
              <a:gd name="connsiteX1765" fmla="*/ 8808828 w 13419668"/>
              <a:gd name="connsiteY1765" fmla="*/ 4181585 h 4401251"/>
              <a:gd name="connsiteX1766" fmla="*/ 8769646 w 13419668"/>
              <a:gd name="connsiteY1766" fmla="*/ 4141906 h 4401251"/>
              <a:gd name="connsiteX1767" fmla="*/ 8730838 w 13419668"/>
              <a:gd name="connsiteY1767" fmla="*/ 4179595 h 4401251"/>
              <a:gd name="connsiteX1768" fmla="*/ 8769025 w 13419668"/>
              <a:gd name="connsiteY1768" fmla="*/ 4220144 h 4401251"/>
              <a:gd name="connsiteX1769" fmla="*/ 8808828 w 13419668"/>
              <a:gd name="connsiteY1769" fmla="*/ 4181709 h 4401251"/>
              <a:gd name="connsiteX1770" fmla="*/ 8641281 w 13419668"/>
              <a:gd name="connsiteY1770" fmla="*/ 4183326 h 4401251"/>
              <a:gd name="connsiteX1771" fmla="*/ 8683323 w 13419668"/>
              <a:gd name="connsiteY1771" fmla="*/ 4219896 h 4401251"/>
              <a:gd name="connsiteX1772" fmla="*/ 8719270 w 13419668"/>
              <a:gd name="connsiteY1772" fmla="*/ 4180714 h 4401251"/>
              <a:gd name="connsiteX1773" fmla="*/ 8679219 w 13419668"/>
              <a:gd name="connsiteY1773" fmla="*/ 4141906 h 4401251"/>
              <a:gd name="connsiteX1774" fmla="*/ 8641157 w 13419668"/>
              <a:gd name="connsiteY1774" fmla="*/ 4183326 h 4401251"/>
              <a:gd name="connsiteX1775" fmla="*/ 8589910 w 13419668"/>
              <a:gd name="connsiteY1775" fmla="*/ 4141906 h 4401251"/>
              <a:gd name="connsiteX1776" fmla="*/ 8551599 w 13419668"/>
              <a:gd name="connsiteY1776" fmla="*/ 4183078 h 4401251"/>
              <a:gd name="connsiteX1777" fmla="*/ 8590532 w 13419668"/>
              <a:gd name="connsiteY1777" fmla="*/ 4220020 h 4401251"/>
              <a:gd name="connsiteX1778" fmla="*/ 8629713 w 13419668"/>
              <a:gd name="connsiteY1778" fmla="*/ 4180963 h 4401251"/>
              <a:gd name="connsiteX1779" fmla="*/ 8589910 w 13419668"/>
              <a:gd name="connsiteY1779" fmla="*/ 4141906 h 4401251"/>
              <a:gd name="connsiteX1780" fmla="*/ 8465898 w 13419668"/>
              <a:gd name="connsiteY1780" fmla="*/ 4180963 h 4401251"/>
              <a:gd name="connsiteX1781" fmla="*/ 8502094 w 13419668"/>
              <a:gd name="connsiteY1781" fmla="*/ 4220020 h 4401251"/>
              <a:gd name="connsiteX1782" fmla="*/ 8544136 w 13419668"/>
              <a:gd name="connsiteY1782" fmla="*/ 4183202 h 4401251"/>
              <a:gd name="connsiteX1783" fmla="*/ 8505826 w 13419668"/>
              <a:gd name="connsiteY1783" fmla="*/ 4141906 h 4401251"/>
              <a:gd name="connsiteX1784" fmla="*/ 8465898 w 13419668"/>
              <a:gd name="connsiteY1784" fmla="*/ 4180963 h 4401251"/>
              <a:gd name="connsiteX1785" fmla="*/ 8376465 w 13419668"/>
              <a:gd name="connsiteY1785" fmla="*/ 4182953 h 4401251"/>
              <a:gd name="connsiteX1786" fmla="*/ 8414526 w 13419668"/>
              <a:gd name="connsiteY1786" fmla="*/ 4220144 h 4401251"/>
              <a:gd name="connsiteX1787" fmla="*/ 8454454 w 13419668"/>
              <a:gd name="connsiteY1787" fmla="*/ 4181336 h 4401251"/>
              <a:gd name="connsiteX1788" fmla="*/ 8414278 w 13419668"/>
              <a:gd name="connsiteY1788" fmla="*/ 4142030 h 4401251"/>
              <a:gd name="connsiteX1789" fmla="*/ 8376465 w 13419668"/>
              <a:gd name="connsiteY1789" fmla="*/ 4182953 h 4401251"/>
              <a:gd name="connsiteX1790" fmla="*/ 8326213 w 13419668"/>
              <a:gd name="connsiteY1790" fmla="*/ 4142030 h 4401251"/>
              <a:gd name="connsiteX1791" fmla="*/ 8287032 w 13419668"/>
              <a:gd name="connsiteY1791" fmla="*/ 4178600 h 4401251"/>
              <a:gd name="connsiteX1792" fmla="*/ 8323601 w 13419668"/>
              <a:gd name="connsiteY1792" fmla="*/ 4220144 h 4401251"/>
              <a:gd name="connsiteX1793" fmla="*/ 8365022 w 13419668"/>
              <a:gd name="connsiteY1793" fmla="*/ 4182829 h 4401251"/>
              <a:gd name="connsiteX1794" fmla="*/ 8326338 w 13419668"/>
              <a:gd name="connsiteY1794" fmla="*/ 4142030 h 4401251"/>
              <a:gd name="connsiteX1795" fmla="*/ 8197350 w 13419668"/>
              <a:gd name="connsiteY1795" fmla="*/ 4182953 h 4401251"/>
              <a:gd name="connsiteX1796" fmla="*/ 8235412 w 13419668"/>
              <a:gd name="connsiteY1796" fmla="*/ 4220144 h 4401251"/>
              <a:gd name="connsiteX1797" fmla="*/ 8275340 w 13419668"/>
              <a:gd name="connsiteY1797" fmla="*/ 4181336 h 4401251"/>
              <a:gd name="connsiteX1798" fmla="*/ 8235163 w 13419668"/>
              <a:gd name="connsiteY1798" fmla="*/ 4142030 h 4401251"/>
              <a:gd name="connsiteX1799" fmla="*/ 8197350 w 13419668"/>
              <a:gd name="connsiteY1799" fmla="*/ 4182953 h 4401251"/>
              <a:gd name="connsiteX1800" fmla="*/ 8109907 w 13419668"/>
              <a:gd name="connsiteY1800" fmla="*/ 4181212 h 4401251"/>
              <a:gd name="connsiteX1801" fmla="*/ 8146850 w 13419668"/>
              <a:gd name="connsiteY1801" fmla="*/ 4220020 h 4401251"/>
              <a:gd name="connsiteX1802" fmla="*/ 8187897 w 13419668"/>
              <a:gd name="connsiteY1802" fmla="*/ 4182953 h 4401251"/>
              <a:gd name="connsiteX1803" fmla="*/ 8150083 w 13419668"/>
              <a:gd name="connsiteY1803" fmla="*/ 4141906 h 4401251"/>
              <a:gd name="connsiteX1804" fmla="*/ 8109783 w 13419668"/>
              <a:gd name="connsiteY1804" fmla="*/ 4181087 h 4401251"/>
              <a:gd name="connsiteX1805" fmla="*/ 8058910 w 13419668"/>
              <a:gd name="connsiteY1805" fmla="*/ 4141906 h 4401251"/>
              <a:gd name="connsiteX1806" fmla="*/ 8020474 w 13419668"/>
              <a:gd name="connsiteY1806" fmla="*/ 4182953 h 4401251"/>
              <a:gd name="connsiteX1807" fmla="*/ 8059158 w 13419668"/>
              <a:gd name="connsiteY1807" fmla="*/ 4220144 h 4401251"/>
              <a:gd name="connsiteX1808" fmla="*/ 8098589 w 13419668"/>
              <a:gd name="connsiteY1808" fmla="*/ 4181212 h 4401251"/>
              <a:gd name="connsiteX1809" fmla="*/ 8059033 w 13419668"/>
              <a:gd name="connsiteY1809" fmla="*/ 4141906 h 4401251"/>
              <a:gd name="connsiteX1810" fmla="*/ 7968730 w 13419668"/>
              <a:gd name="connsiteY1810" fmla="*/ 4141906 h 4401251"/>
              <a:gd name="connsiteX1811" fmla="*/ 7930792 w 13419668"/>
              <a:gd name="connsiteY1811" fmla="*/ 4183451 h 4401251"/>
              <a:gd name="connsiteX1812" fmla="*/ 7970098 w 13419668"/>
              <a:gd name="connsiteY1812" fmla="*/ 4220020 h 4401251"/>
              <a:gd name="connsiteX1813" fmla="*/ 8008906 w 13419668"/>
              <a:gd name="connsiteY1813" fmla="*/ 4180590 h 4401251"/>
              <a:gd name="connsiteX1814" fmla="*/ 7968730 w 13419668"/>
              <a:gd name="connsiteY1814" fmla="*/ 4141906 h 4401251"/>
              <a:gd name="connsiteX1815" fmla="*/ 7883526 w 13419668"/>
              <a:gd name="connsiteY1815" fmla="*/ 4141906 h 4401251"/>
              <a:gd name="connsiteX1816" fmla="*/ 7844967 w 13419668"/>
              <a:gd name="connsiteY1816" fmla="*/ 4182207 h 4401251"/>
              <a:gd name="connsiteX1817" fmla="*/ 7882407 w 13419668"/>
              <a:gd name="connsiteY1817" fmla="*/ 4220020 h 4401251"/>
              <a:gd name="connsiteX1818" fmla="*/ 7923080 w 13419668"/>
              <a:gd name="connsiteY1818" fmla="*/ 4181834 h 4401251"/>
              <a:gd name="connsiteX1819" fmla="*/ 7883401 w 13419668"/>
              <a:gd name="connsiteY1819" fmla="*/ 4141906 h 4401251"/>
              <a:gd name="connsiteX1820" fmla="*/ 7755534 w 13419668"/>
              <a:gd name="connsiteY1820" fmla="*/ 4182829 h 4401251"/>
              <a:gd name="connsiteX1821" fmla="*/ 7793596 w 13419668"/>
              <a:gd name="connsiteY1821" fmla="*/ 4220020 h 4401251"/>
              <a:gd name="connsiteX1822" fmla="*/ 7833524 w 13419668"/>
              <a:gd name="connsiteY1822" fmla="*/ 4181212 h 4401251"/>
              <a:gd name="connsiteX1823" fmla="*/ 7793347 w 13419668"/>
              <a:gd name="connsiteY1823" fmla="*/ 4141906 h 4401251"/>
              <a:gd name="connsiteX1824" fmla="*/ 7755534 w 13419668"/>
              <a:gd name="connsiteY1824" fmla="*/ 4182829 h 4401251"/>
              <a:gd name="connsiteX1825" fmla="*/ 7703913 w 13419668"/>
              <a:gd name="connsiteY1825" fmla="*/ 4141906 h 4401251"/>
              <a:gd name="connsiteX1826" fmla="*/ 7665976 w 13419668"/>
              <a:gd name="connsiteY1826" fmla="*/ 4182829 h 4401251"/>
              <a:gd name="connsiteX1827" fmla="*/ 7703913 w 13419668"/>
              <a:gd name="connsiteY1827" fmla="*/ 4220020 h 4401251"/>
              <a:gd name="connsiteX1828" fmla="*/ 7743966 w 13419668"/>
              <a:gd name="connsiteY1828" fmla="*/ 4181336 h 4401251"/>
              <a:gd name="connsiteX1829" fmla="*/ 7703789 w 13419668"/>
              <a:gd name="connsiteY1829" fmla="*/ 4142030 h 4401251"/>
              <a:gd name="connsiteX1830" fmla="*/ 7578657 w 13419668"/>
              <a:gd name="connsiteY1830" fmla="*/ 4183326 h 4401251"/>
              <a:gd name="connsiteX1831" fmla="*/ 7620700 w 13419668"/>
              <a:gd name="connsiteY1831" fmla="*/ 4219896 h 4401251"/>
              <a:gd name="connsiteX1832" fmla="*/ 7656647 w 13419668"/>
              <a:gd name="connsiteY1832" fmla="*/ 4180714 h 4401251"/>
              <a:gd name="connsiteX1833" fmla="*/ 7616596 w 13419668"/>
              <a:gd name="connsiteY1833" fmla="*/ 4141906 h 4401251"/>
              <a:gd name="connsiteX1834" fmla="*/ 7578534 w 13419668"/>
              <a:gd name="connsiteY1834" fmla="*/ 4183326 h 4401251"/>
              <a:gd name="connsiteX1835" fmla="*/ 7528282 w 13419668"/>
              <a:gd name="connsiteY1835" fmla="*/ 4141906 h 4401251"/>
              <a:gd name="connsiteX1836" fmla="*/ 7489101 w 13419668"/>
              <a:gd name="connsiteY1836" fmla="*/ 4182207 h 4401251"/>
              <a:gd name="connsiteX1837" fmla="*/ 7527038 w 13419668"/>
              <a:gd name="connsiteY1837" fmla="*/ 4220020 h 4401251"/>
              <a:gd name="connsiteX1838" fmla="*/ 7567090 w 13419668"/>
              <a:gd name="connsiteY1838" fmla="*/ 4181834 h 4401251"/>
              <a:gd name="connsiteX1839" fmla="*/ 7528282 w 13419668"/>
              <a:gd name="connsiteY1839" fmla="*/ 4141782 h 4401251"/>
              <a:gd name="connsiteX1840" fmla="*/ 7438724 w 13419668"/>
              <a:gd name="connsiteY1840" fmla="*/ 4220020 h 4401251"/>
              <a:gd name="connsiteX1841" fmla="*/ 7477532 w 13419668"/>
              <a:gd name="connsiteY1841" fmla="*/ 4183575 h 4401251"/>
              <a:gd name="connsiteX1842" fmla="*/ 7440466 w 13419668"/>
              <a:gd name="connsiteY1842" fmla="*/ 4141906 h 4401251"/>
              <a:gd name="connsiteX1843" fmla="*/ 7399543 w 13419668"/>
              <a:gd name="connsiteY1843" fmla="*/ 4180465 h 4401251"/>
              <a:gd name="connsiteX1844" fmla="*/ 7438724 w 13419668"/>
              <a:gd name="connsiteY1844" fmla="*/ 4220020 h 4401251"/>
              <a:gd name="connsiteX1845" fmla="*/ 7387975 w 13419668"/>
              <a:gd name="connsiteY1845" fmla="*/ 4181585 h 4401251"/>
              <a:gd name="connsiteX1846" fmla="*/ 7351779 w 13419668"/>
              <a:gd name="connsiteY1846" fmla="*/ 4142030 h 4401251"/>
              <a:gd name="connsiteX1847" fmla="*/ 7309861 w 13419668"/>
              <a:gd name="connsiteY1847" fmla="*/ 4179595 h 4401251"/>
              <a:gd name="connsiteX1848" fmla="*/ 7348172 w 13419668"/>
              <a:gd name="connsiteY1848" fmla="*/ 4220144 h 4401251"/>
              <a:gd name="connsiteX1849" fmla="*/ 7387975 w 13419668"/>
              <a:gd name="connsiteY1849" fmla="*/ 4181709 h 4401251"/>
              <a:gd name="connsiteX1850" fmla="*/ 7261351 w 13419668"/>
              <a:gd name="connsiteY1850" fmla="*/ 4141906 h 4401251"/>
              <a:gd name="connsiteX1851" fmla="*/ 7224159 w 13419668"/>
              <a:gd name="connsiteY1851" fmla="*/ 4183451 h 4401251"/>
              <a:gd name="connsiteX1852" fmla="*/ 7262844 w 13419668"/>
              <a:gd name="connsiteY1852" fmla="*/ 4219896 h 4401251"/>
              <a:gd name="connsiteX1853" fmla="*/ 7302274 w 13419668"/>
              <a:gd name="connsiteY1853" fmla="*/ 4180341 h 4401251"/>
              <a:gd name="connsiteX1854" fmla="*/ 7261227 w 13419668"/>
              <a:gd name="connsiteY1854" fmla="*/ 4141782 h 4401251"/>
              <a:gd name="connsiteX1855" fmla="*/ 7171669 w 13419668"/>
              <a:gd name="connsiteY1855" fmla="*/ 4141906 h 4401251"/>
              <a:gd name="connsiteX1856" fmla="*/ 7134603 w 13419668"/>
              <a:gd name="connsiteY1856" fmla="*/ 4183575 h 4401251"/>
              <a:gd name="connsiteX1857" fmla="*/ 7173411 w 13419668"/>
              <a:gd name="connsiteY1857" fmla="*/ 4220020 h 4401251"/>
              <a:gd name="connsiteX1858" fmla="*/ 7212716 w 13419668"/>
              <a:gd name="connsiteY1858" fmla="*/ 4180465 h 4401251"/>
              <a:gd name="connsiteX1859" fmla="*/ 7171794 w 13419668"/>
              <a:gd name="connsiteY1859" fmla="*/ 4141906 h 4401251"/>
              <a:gd name="connsiteX1860" fmla="*/ 7045045 w 13419668"/>
              <a:gd name="connsiteY1860" fmla="*/ 4182829 h 4401251"/>
              <a:gd name="connsiteX1861" fmla="*/ 7083107 w 13419668"/>
              <a:gd name="connsiteY1861" fmla="*/ 4220020 h 4401251"/>
              <a:gd name="connsiteX1862" fmla="*/ 7123034 w 13419668"/>
              <a:gd name="connsiteY1862" fmla="*/ 4181212 h 4401251"/>
              <a:gd name="connsiteX1863" fmla="*/ 7082858 w 13419668"/>
              <a:gd name="connsiteY1863" fmla="*/ 4141906 h 4401251"/>
              <a:gd name="connsiteX1864" fmla="*/ 7045045 w 13419668"/>
              <a:gd name="connsiteY1864" fmla="*/ 4182829 h 4401251"/>
              <a:gd name="connsiteX1865" fmla="*/ 7035716 w 13419668"/>
              <a:gd name="connsiteY1865" fmla="*/ 4179968 h 4401251"/>
              <a:gd name="connsiteX1866" fmla="*/ 6997902 w 13419668"/>
              <a:gd name="connsiteY1866" fmla="*/ 4141906 h 4401251"/>
              <a:gd name="connsiteX1867" fmla="*/ 6957726 w 13419668"/>
              <a:gd name="connsiteY1867" fmla="*/ 4181212 h 4401251"/>
              <a:gd name="connsiteX1868" fmla="*/ 6997654 w 13419668"/>
              <a:gd name="connsiteY1868" fmla="*/ 4220020 h 4401251"/>
              <a:gd name="connsiteX1869" fmla="*/ 7035841 w 13419668"/>
              <a:gd name="connsiteY1869" fmla="*/ 4179968 h 4401251"/>
              <a:gd name="connsiteX1870" fmla="*/ 6907972 w 13419668"/>
              <a:gd name="connsiteY1870" fmla="*/ 4141906 h 4401251"/>
              <a:gd name="connsiteX1871" fmla="*/ 6868044 w 13419668"/>
              <a:gd name="connsiteY1871" fmla="*/ 4181461 h 4401251"/>
              <a:gd name="connsiteX1872" fmla="*/ 6905360 w 13419668"/>
              <a:gd name="connsiteY1872" fmla="*/ 4220020 h 4401251"/>
              <a:gd name="connsiteX1873" fmla="*/ 6946158 w 13419668"/>
              <a:gd name="connsiteY1873" fmla="*/ 4182580 h 4401251"/>
              <a:gd name="connsiteX1874" fmla="*/ 6908097 w 13419668"/>
              <a:gd name="connsiteY1874" fmla="*/ 4141906 h 4401251"/>
              <a:gd name="connsiteX1875" fmla="*/ 6816425 w 13419668"/>
              <a:gd name="connsiteY1875" fmla="*/ 4141906 h 4401251"/>
              <a:gd name="connsiteX1876" fmla="*/ 6778487 w 13419668"/>
              <a:gd name="connsiteY1876" fmla="*/ 4183451 h 4401251"/>
              <a:gd name="connsiteX1877" fmla="*/ 6817793 w 13419668"/>
              <a:gd name="connsiteY1877" fmla="*/ 4220020 h 4401251"/>
              <a:gd name="connsiteX1878" fmla="*/ 6856601 w 13419668"/>
              <a:gd name="connsiteY1878" fmla="*/ 4180590 h 4401251"/>
              <a:gd name="connsiteX1879" fmla="*/ 6816425 w 13419668"/>
              <a:gd name="connsiteY1879" fmla="*/ 4141906 h 4401251"/>
              <a:gd name="connsiteX1880" fmla="*/ 6692786 w 13419668"/>
              <a:gd name="connsiteY1880" fmla="*/ 4182082 h 4401251"/>
              <a:gd name="connsiteX1881" fmla="*/ 6730101 w 13419668"/>
              <a:gd name="connsiteY1881" fmla="*/ 4220020 h 4401251"/>
              <a:gd name="connsiteX1882" fmla="*/ 6770899 w 13419668"/>
              <a:gd name="connsiteY1882" fmla="*/ 4181958 h 4401251"/>
              <a:gd name="connsiteX1883" fmla="*/ 6731345 w 13419668"/>
              <a:gd name="connsiteY1883" fmla="*/ 4141906 h 4401251"/>
              <a:gd name="connsiteX1884" fmla="*/ 6692661 w 13419668"/>
              <a:gd name="connsiteY1884" fmla="*/ 4182082 h 4401251"/>
              <a:gd name="connsiteX1885" fmla="*/ 6681218 w 13419668"/>
              <a:gd name="connsiteY1885" fmla="*/ 4179470 h 4401251"/>
              <a:gd name="connsiteX1886" fmla="*/ 6642285 w 13419668"/>
              <a:gd name="connsiteY1886" fmla="*/ 4141906 h 4401251"/>
              <a:gd name="connsiteX1887" fmla="*/ 6603228 w 13419668"/>
              <a:gd name="connsiteY1887" fmla="*/ 4181709 h 4401251"/>
              <a:gd name="connsiteX1888" fmla="*/ 6643032 w 13419668"/>
              <a:gd name="connsiteY1888" fmla="*/ 4220144 h 4401251"/>
              <a:gd name="connsiteX1889" fmla="*/ 6681218 w 13419668"/>
              <a:gd name="connsiteY1889" fmla="*/ 4179595 h 4401251"/>
              <a:gd name="connsiteX1890" fmla="*/ 6552106 w 13419668"/>
              <a:gd name="connsiteY1890" fmla="*/ 4141906 h 4401251"/>
              <a:gd name="connsiteX1891" fmla="*/ 6513671 w 13419668"/>
              <a:gd name="connsiteY1891" fmla="*/ 4182331 h 4401251"/>
              <a:gd name="connsiteX1892" fmla="*/ 6551235 w 13419668"/>
              <a:gd name="connsiteY1892" fmla="*/ 4220020 h 4401251"/>
              <a:gd name="connsiteX1893" fmla="*/ 6591785 w 13419668"/>
              <a:gd name="connsiteY1893" fmla="*/ 4181834 h 4401251"/>
              <a:gd name="connsiteX1894" fmla="*/ 6552106 w 13419668"/>
              <a:gd name="connsiteY1894" fmla="*/ 4142030 h 4401251"/>
              <a:gd name="connsiteX1895" fmla="*/ 6461305 w 13419668"/>
              <a:gd name="connsiteY1895" fmla="*/ 4141906 h 4401251"/>
              <a:gd name="connsiteX1896" fmla="*/ 6424114 w 13419668"/>
              <a:gd name="connsiteY1896" fmla="*/ 4183451 h 4401251"/>
              <a:gd name="connsiteX1897" fmla="*/ 6462797 w 13419668"/>
              <a:gd name="connsiteY1897" fmla="*/ 4219896 h 4401251"/>
              <a:gd name="connsiteX1898" fmla="*/ 6502103 w 13419668"/>
              <a:gd name="connsiteY1898" fmla="*/ 4180341 h 4401251"/>
              <a:gd name="connsiteX1899" fmla="*/ 6461180 w 13419668"/>
              <a:gd name="connsiteY1899" fmla="*/ 4141782 h 4401251"/>
              <a:gd name="connsiteX1900" fmla="*/ 6336795 w 13419668"/>
              <a:gd name="connsiteY1900" fmla="*/ 4182829 h 4401251"/>
              <a:gd name="connsiteX1901" fmla="*/ 6378339 w 13419668"/>
              <a:gd name="connsiteY1901" fmla="*/ 4220020 h 4401251"/>
              <a:gd name="connsiteX1902" fmla="*/ 6414785 w 13419668"/>
              <a:gd name="connsiteY1902" fmla="*/ 4181336 h 4401251"/>
              <a:gd name="connsiteX1903" fmla="*/ 6375230 w 13419668"/>
              <a:gd name="connsiteY1903" fmla="*/ 4141906 h 4401251"/>
              <a:gd name="connsiteX1904" fmla="*/ 6336671 w 13419668"/>
              <a:gd name="connsiteY1904" fmla="*/ 4182829 h 4401251"/>
              <a:gd name="connsiteX1905" fmla="*/ 6285797 w 13419668"/>
              <a:gd name="connsiteY1905" fmla="*/ 4141906 h 4401251"/>
              <a:gd name="connsiteX1906" fmla="*/ 6247237 w 13419668"/>
              <a:gd name="connsiteY1906" fmla="*/ 4182829 h 4401251"/>
              <a:gd name="connsiteX1907" fmla="*/ 6285797 w 13419668"/>
              <a:gd name="connsiteY1907" fmla="*/ 4220020 h 4401251"/>
              <a:gd name="connsiteX1908" fmla="*/ 6325227 w 13419668"/>
              <a:gd name="connsiteY1908" fmla="*/ 4181212 h 4401251"/>
              <a:gd name="connsiteX1909" fmla="*/ 6285673 w 13419668"/>
              <a:gd name="connsiteY1909" fmla="*/ 4141782 h 4401251"/>
              <a:gd name="connsiteX1910" fmla="*/ 6197234 w 13419668"/>
              <a:gd name="connsiteY1910" fmla="*/ 4141906 h 4401251"/>
              <a:gd name="connsiteX1911" fmla="*/ 6157555 w 13419668"/>
              <a:gd name="connsiteY1911" fmla="*/ 4181834 h 4401251"/>
              <a:gd name="connsiteX1912" fmla="*/ 6195369 w 13419668"/>
              <a:gd name="connsiteY1912" fmla="*/ 4220020 h 4401251"/>
              <a:gd name="connsiteX1913" fmla="*/ 6235794 w 13419668"/>
              <a:gd name="connsiteY1913" fmla="*/ 4182207 h 4401251"/>
              <a:gd name="connsiteX1914" fmla="*/ 6197234 w 13419668"/>
              <a:gd name="connsiteY1914" fmla="*/ 4141906 h 4401251"/>
              <a:gd name="connsiteX1915" fmla="*/ 6109792 w 13419668"/>
              <a:gd name="connsiteY1915" fmla="*/ 4141906 h 4401251"/>
              <a:gd name="connsiteX1916" fmla="*/ 6071978 w 13419668"/>
              <a:gd name="connsiteY1916" fmla="*/ 4182829 h 4401251"/>
              <a:gd name="connsiteX1917" fmla="*/ 6110041 w 13419668"/>
              <a:gd name="connsiteY1917" fmla="*/ 4219896 h 4401251"/>
              <a:gd name="connsiteX1918" fmla="*/ 6150093 w 13419668"/>
              <a:gd name="connsiteY1918" fmla="*/ 4181087 h 4401251"/>
              <a:gd name="connsiteX1919" fmla="*/ 6109792 w 13419668"/>
              <a:gd name="connsiteY1919" fmla="*/ 4141906 h 4401251"/>
              <a:gd name="connsiteX1920" fmla="*/ 6060411 w 13419668"/>
              <a:gd name="connsiteY1920" fmla="*/ 4179222 h 4401251"/>
              <a:gd name="connsiteX1921" fmla="*/ 6021230 w 13419668"/>
              <a:gd name="connsiteY1921" fmla="*/ 4141906 h 4401251"/>
              <a:gd name="connsiteX1922" fmla="*/ 5982421 w 13419668"/>
              <a:gd name="connsiteY1922" fmla="*/ 4181958 h 4401251"/>
              <a:gd name="connsiteX1923" fmla="*/ 6022473 w 13419668"/>
              <a:gd name="connsiteY1923" fmla="*/ 4220144 h 4401251"/>
              <a:gd name="connsiteX1924" fmla="*/ 6060411 w 13419668"/>
              <a:gd name="connsiteY1924" fmla="*/ 4179346 h 4401251"/>
              <a:gd name="connsiteX1925" fmla="*/ 5930677 w 13419668"/>
              <a:gd name="connsiteY1925" fmla="*/ 4141906 h 4401251"/>
              <a:gd name="connsiteX1926" fmla="*/ 5892864 w 13419668"/>
              <a:gd name="connsiteY1926" fmla="*/ 4182829 h 4401251"/>
              <a:gd name="connsiteX1927" fmla="*/ 5930926 w 13419668"/>
              <a:gd name="connsiteY1927" fmla="*/ 4219896 h 4401251"/>
              <a:gd name="connsiteX1928" fmla="*/ 5970854 w 13419668"/>
              <a:gd name="connsiteY1928" fmla="*/ 4181087 h 4401251"/>
              <a:gd name="connsiteX1929" fmla="*/ 5930677 w 13419668"/>
              <a:gd name="connsiteY1929" fmla="*/ 4141782 h 4401251"/>
              <a:gd name="connsiteX1930" fmla="*/ 5805421 w 13419668"/>
              <a:gd name="connsiteY1930" fmla="*/ 4180963 h 4401251"/>
              <a:gd name="connsiteX1931" fmla="*/ 5842239 w 13419668"/>
              <a:gd name="connsiteY1931" fmla="*/ 4219896 h 4401251"/>
              <a:gd name="connsiteX1932" fmla="*/ 5883410 w 13419668"/>
              <a:gd name="connsiteY1932" fmla="*/ 4182953 h 4401251"/>
              <a:gd name="connsiteX1933" fmla="*/ 5845722 w 13419668"/>
              <a:gd name="connsiteY1933" fmla="*/ 4141906 h 4401251"/>
              <a:gd name="connsiteX1934" fmla="*/ 5805297 w 13419668"/>
              <a:gd name="connsiteY1934" fmla="*/ 4180963 h 4401251"/>
              <a:gd name="connsiteX1935" fmla="*/ 5754921 w 13419668"/>
              <a:gd name="connsiteY1935" fmla="*/ 4141782 h 4401251"/>
              <a:gd name="connsiteX1936" fmla="*/ 5715863 w 13419668"/>
              <a:gd name="connsiteY1936" fmla="*/ 4182207 h 4401251"/>
              <a:gd name="connsiteX1937" fmla="*/ 5753925 w 13419668"/>
              <a:gd name="connsiteY1937" fmla="*/ 4219896 h 4401251"/>
              <a:gd name="connsiteX1938" fmla="*/ 5793853 w 13419668"/>
              <a:gd name="connsiteY1938" fmla="*/ 4181585 h 4401251"/>
              <a:gd name="connsiteX1939" fmla="*/ 5754921 w 13419668"/>
              <a:gd name="connsiteY1939" fmla="*/ 4141657 h 4401251"/>
              <a:gd name="connsiteX1940" fmla="*/ 5664244 w 13419668"/>
              <a:gd name="connsiteY1940" fmla="*/ 4141782 h 4401251"/>
              <a:gd name="connsiteX1941" fmla="*/ 5626306 w 13419668"/>
              <a:gd name="connsiteY1941" fmla="*/ 4183326 h 4401251"/>
              <a:gd name="connsiteX1942" fmla="*/ 5665488 w 13419668"/>
              <a:gd name="connsiteY1942" fmla="*/ 4219896 h 4401251"/>
              <a:gd name="connsiteX1943" fmla="*/ 5704296 w 13419668"/>
              <a:gd name="connsiteY1943" fmla="*/ 4180465 h 4401251"/>
              <a:gd name="connsiteX1944" fmla="*/ 5664119 w 13419668"/>
              <a:gd name="connsiteY1944" fmla="*/ 4141782 h 4401251"/>
              <a:gd name="connsiteX1945" fmla="*/ 5536624 w 13419668"/>
              <a:gd name="connsiteY1945" fmla="*/ 4182705 h 4401251"/>
              <a:gd name="connsiteX1946" fmla="*/ 5578293 w 13419668"/>
              <a:gd name="connsiteY1946" fmla="*/ 4219771 h 4401251"/>
              <a:gd name="connsiteX1947" fmla="*/ 5614738 w 13419668"/>
              <a:gd name="connsiteY1947" fmla="*/ 4180963 h 4401251"/>
              <a:gd name="connsiteX1948" fmla="*/ 5575184 w 13419668"/>
              <a:gd name="connsiteY1948" fmla="*/ 4141657 h 4401251"/>
              <a:gd name="connsiteX1949" fmla="*/ 5536624 w 13419668"/>
              <a:gd name="connsiteY1949" fmla="*/ 4182705 h 4401251"/>
              <a:gd name="connsiteX1950" fmla="*/ 5529161 w 13419668"/>
              <a:gd name="connsiteY1950" fmla="*/ 4181461 h 4401251"/>
              <a:gd name="connsiteX1951" fmla="*/ 5489233 w 13419668"/>
              <a:gd name="connsiteY1951" fmla="*/ 4141782 h 4401251"/>
              <a:gd name="connsiteX1952" fmla="*/ 5450923 w 13419668"/>
              <a:gd name="connsiteY1952" fmla="*/ 4179346 h 4401251"/>
              <a:gd name="connsiteX1953" fmla="*/ 5488612 w 13419668"/>
              <a:gd name="connsiteY1953" fmla="*/ 4219896 h 4401251"/>
              <a:gd name="connsiteX1954" fmla="*/ 5529161 w 13419668"/>
              <a:gd name="connsiteY1954" fmla="*/ 4181461 h 4401251"/>
              <a:gd name="connsiteX1955" fmla="*/ 5403159 w 13419668"/>
              <a:gd name="connsiteY1955" fmla="*/ 4141906 h 4401251"/>
              <a:gd name="connsiteX1956" fmla="*/ 5361739 w 13419668"/>
              <a:gd name="connsiteY1956" fmla="*/ 4175988 h 4401251"/>
              <a:gd name="connsiteX1957" fmla="*/ 5395696 w 13419668"/>
              <a:gd name="connsiteY1957" fmla="*/ 4219771 h 4401251"/>
              <a:gd name="connsiteX1958" fmla="*/ 5439479 w 13419668"/>
              <a:gd name="connsiteY1958" fmla="*/ 4184943 h 4401251"/>
              <a:gd name="connsiteX1959" fmla="*/ 5403159 w 13419668"/>
              <a:gd name="connsiteY1959" fmla="*/ 4141906 h 4401251"/>
              <a:gd name="connsiteX1960" fmla="*/ 5309746 w 13419668"/>
              <a:gd name="connsiteY1960" fmla="*/ 4141782 h 4401251"/>
              <a:gd name="connsiteX1961" fmla="*/ 5271932 w 13419668"/>
              <a:gd name="connsiteY1961" fmla="*/ 4182705 h 4401251"/>
              <a:gd name="connsiteX1962" fmla="*/ 5309994 w 13419668"/>
              <a:gd name="connsiteY1962" fmla="*/ 4219771 h 4401251"/>
              <a:gd name="connsiteX1963" fmla="*/ 5349922 w 13419668"/>
              <a:gd name="connsiteY1963" fmla="*/ 4180963 h 4401251"/>
              <a:gd name="connsiteX1964" fmla="*/ 5309746 w 13419668"/>
              <a:gd name="connsiteY1964" fmla="*/ 4141657 h 4401251"/>
              <a:gd name="connsiteX1965" fmla="*/ 5223795 w 13419668"/>
              <a:gd name="connsiteY1965" fmla="*/ 4141782 h 4401251"/>
              <a:gd name="connsiteX1966" fmla="*/ 5184614 w 13419668"/>
              <a:gd name="connsiteY1966" fmla="*/ 4182082 h 4401251"/>
              <a:gd name="connsiteX1967" fmla="*/ 5222551 w 13419668"/>
              <a:gd name="connsiteY1967" fmla="*/ 4219896 h 4401251"/>
              <a:gd name="connsiteX1968" fmla="*/ 5262603 w 13419668"/>
              <a:gd name="connsiteY1968" fmla="*/ 4181709 h 4401251"/>
              <a:gd name="connsiteX1969" fmla="*/ 5223795 w 13419668"/>
              <a:gd name="connsiteY1969" fmla="*/ 4141657 h 4401251"/>
              <a:gd name="connsiteX1970" fmla="*/ 5132870 w 13419668"/>
              <a:gd name="connsiteY1970" fmla="*/ 4141782 h 4401251"/>
              <a:gd name="connsiteX1971" fmla="*/ 5095056 w 13419668"/>
              <a:gd name="connsiteY1971" fmla="*/ 4183326 h 4401251"/>
              <a:gd name="connsiteX1972" fmla="*/ 5134362 w 13419668"/>
              <a:gd name="connsiteY1972" fmla="*/ 4219896 h 4401251"/>
              <a:gd name="connsiteX1973" fmla="*/ 5173170 w 13419668"/>
              <a:gd name="connsiteY1973" fmla="*/ 4180465 h 4401251"/>
              <a:gd name="connsiteX1974" fmla="*/ 5132994 w 13419668"/>
              <a:gd name="connsiteY1974" fmla="*/ 4141782 h 4401251"/>
              <a:gd name="connsiteX1975" fmla="*/ 5043934 w 13419668"/>
              <a:gd name="connsiteY1975" fmla="*/ 4141782 h 4401251"/>
              <a:gd name="connsiteX1976" fmla="*/ 5005250 w 13419668"/>
              <a:gd name="connsiteY1976" fmla="*/ 4182705 h 4401251"/>
              <a:gd name="connsiteX1977" fmla="*/ 5043934 w 13419668"/>
              <a:gd name="connsiteY1977" fmla="*/ 4220020 h 4401251"/>
              <a:gd name="connsiteX1978" fmla="*/ 5083364 w 13419668"/>
              <a:gd name="connsiteY1978" fmla="*/ 4181212 h 4401251"/>
              <a:gd name="connsiteX1979" fmla="*/ 5043810 w 13419668"/>
              <a:gd name="connsiteY1979" fmla="*/ 4141782 h 4401251"/>
              <a:gd name="connsiteX1980" fmla="*/ 4919673 w 13419668"/>
              <a:gd name="connsiteY1980" fmla="*/ 4182829 h 4401251"/>
              <a:gd name="connsiteX1981" fmla="*/ 4957735 w 13419668"/>
              <a:gd name="connsiteY1981" fmla="*/ 4219896 h 4401251"/>
              <a:gd name="connsiteX1982" fmla="*/ 4997787 w 13419668"/>
              <a:gd name="connsiteY1982" fmla="*/ 4181087 h 4401251"/>
              <a:gd name="connsiteX1983" fmla="*/ 4957486 w 13419668"/>
              <a:gd name="connsiteY1983" fmla="*/ 4141906 h 4401251"/>
              <a:gd name="connsiteX1984" fmla="*/ 4919673 w 13419668"/>
              <a:gd name="connsiteY1984" fmla="*/ 4182829 h 4401251"/>
              <a:gd name="connsiteX1985" fmla="*/ 4908105 w 13419668"/>
              <a:gd name="connsiteY1985" fmla="*/ 4179097 h 4401251"/>
              <a:gd name="connsiteX1986" fmla="*/ 4868924 w 13419668"/>
              <a:gd name="connsiteY1986" fmla="*/ 4141782 h 4401251"/>
              <a:gd name="connsiteX1987" fmla="*/ 4830116 w 13419668"/>
              <a:gd name="connsiteY1987" fmla="*/ 4181834 h 4401251"/>
              <a:gd name="connsiteX1988" fmla="*/ 4870168 w 13419668"/>
              <a:gd name="connsiteY1988" fmla="*/ 4220020 h 4401251"/>
              <a:gd name="connsiteX1989" fmla="*/ 4908105 w 13419668"/>
              <a:gd name="connsiteY1989" fmla="*/ 4179222 h 4401251"/>
              <a:gd name="connsiteX1990" fmla="*/ 4780610 w 13419668"/>
              <a:gd name="connsiteY1990" fmla="*/ 4141782 h 4401251"/>
              <a:gd name="connsiteX1991" fmla="*/ 4740683 w 13419668"/>
              <a:gd name="connsiteY1991" fmla="*/ 4177605 h 4401251"/>
              <a:gd name="connsiteX1992" fmla="*/ 4776381 w 13419668"/>
              <a:gd name="connsiteY1992" fmla="*/ 4219896 h 4401251"/>
              <a:gd name="connsiteX1993" fmla="*/ 4818548 w 13419668"/>
              <a:gd name="connsiteY1993" fmla="*/ 4183326 h 4401251"/>
              <a:gd name="connsiteX1994" fmla="*/ 4780610 w 13419668"/>
              <a:gd name="connsiteY1994" fmla="*/ 4141782 h 4401251"/>
              <a:gd name="connsiteX1995" fmla="*/ 4693043 w 13419668"/>
              <a:gd name="connsiteY1995" fmla="*/ 4141782 h 4401251"/>
              <a:gd name="connsiteX1996" fmla="*/ 4653115 w 13419668"/>
              <a:gd name="connsiteY1996" fmla="*/ 4181336 h 4401251"/>
              <a:gd name="connsiteX1997" fmla="*/ 4690431 w 13419668"/>
              <a:gd name="connsiteY1997" fmla="*/ 4219771 h 4401251"/>
              <a:gd name="connsiteX1998" fmla="*/ 4731105 w 13419668"/>
              <a:gd name="connsiteY1998" fmla="*/ 4182331 h 4401251"/>
              <a:gd name="connsiteX1999" fmla="*/ 4692919 w 13419668"/>
              <a:gd name="connsiteY1999" fmla="*/ 4141657 h 4401251"/>
              <a:gd name="connsiteX2000" fmla="*/ 4603237 w 13419668"/>
              <a:gd name="connsiteY2000" fmla="*/ 4141782 h 4401251"/>
              <a:gd name="connsiteX2001" fmla="*/ 4563558 w 13419668"/>
              <a:gd name="connsiteY2001" fmla="*/ 4181585 h 4401251"/>
              <a:gd name="connsiteX2002" fmla="*/ 4601123 w 13419668"/>
              <a:gd name="connsiteY2002" fmla="*/ 4219896 h 4401251"/>
              <a:gd name="connsiteX2003" fmla="*/ 4641672 w 13419668"/>
              <a:gd name="connsiteY2003" fmla="*/ 4182207 h 4401251"/>
              <a:gd name="connsiteX2004" fmla="*/ 4603237 w 13419668"/>
              <a:gd name="connsiteY2004" fmla="*/ 4141782 h 4401251"/>
              <a:gd name="connsiteX2005" fmla="*/ 4513307 w 13419668"/>
              <a:gd name="connsiteY2005" fmla="*/ 4141782 h 4401251"/>
              <a:gd name="connsiteX2006" fmla="*/ 4474125 w 13419668"/>
              <a:gd name="connsiteY2006" fmla="*/ 4182082 h 4401251"/>
              <a:gd name="connsiteX2007" fmla="*/ 4512063 w 13419668"/>
              <a:gd name="connsiteY2007" fmla="*/ 4219896 h 4401251"/>
              <a:gd name="connsiteX2008" fmla="*/ 4552115 w 13419668"/>
              <a:gd name="connsiteY2008" fmla="*/ 4181709 h 4401251"/>
              <a:gd name="connsiteX2009" fmla="*/ 4513307 w 13419668"/>
              <a:gd name="connsiteY2009" fmla="*/ 4141657 h 4401251"/>
              <a:gd name="connsiteX2010" fmla="*/ 4423127 w 13419668"/>
              <a:gd name="connsiteY2010" fmla="*/ 4141782 h 4401251"/>
              <a:gd name="connsiteX2011" fmla="*/ 4384443 w 13419668"/>
              <a:gd name="connsiteY2011" fmla="*/ 4182705 h 4401251"/>
              <a:gd name="connsiteX2012" fmla="*/ 4423127 w 13419668"/>
              <a:gd name="connsiteY2012" fmla="*/ 4220020 h 4401251"/>
              <a:gd name="connsiteX2013" fmla="*/ 4462557 w 13419668"/>
              <a:gd name="connsiteY2013" fmla="*/ 4181212 h 4401251"/>
              <a:gd name="connsiteX2014" fmla="*/ 4423003 w 13419668"/>
              <a:gd name="connsiteY2014" fmla="*/ 4141782 h 4401251"/>
              <a:gd name="connsiteX2015" fmla="*/ 4376980 w 13419668"/>
              <a:gd name="connsiteY2015" fmla="*/ 4181087 h 4401251"/>
              <a:gd name="connsiteX2016" fmla="*/ 4336555 w 13419668"/>
              <a:gd name="connsiteY2016" fmla="*/ 4141906 h 4401251"/>
              <a:gd name="connsiteX2017" fmla="*/ 4298742 w 13419668"/>
              <a:gd name="connsiteY2017" fmla="*/ 4179968 h 4401251"/>
              <a:gd name="connsiteX2018" fmla="*/ 4336928 w 13419668"/>
              <a:gd name="connsiteY2018" fmla="*/ 4220020 h 4401251"/>
              <a:gd name="connsiteX2019" fmla="*/ 4376980 w 13419668"/>
              <a:gd name="connsiteY2019" fmla="*/ 4181212 h 4401251"/>
              <a:gd name="connsiteX2020" fmla="*/ 4246003 w 13419668"/>
              <a:gd name="connsiteY2020" fmla="*/ 4141906 h 4401251"/>
              <a:gd name="connsiteX2021" fmla="*/ 4209309 w 13419668"/>
              <a:gd name="connsiteY2021" fmla="*/ 4183824 h 4401251"/>
              <a:gd name="connsiteX2022" fmla="*/ 4248366 w 13419668"/>
              <a:gd name="connsiteY2022" fmla="*/ 4219896 h 4401251"/>
              <a:gd name="connsiteX2023" fmla="*/ 4287298 w 13419668"/>
              <a:gd name="connsiteY2023" fmla="*/ 4179968 h 4401251"/>
              <a:gd name="connsiteX2024" fmla="*/ 4246003 w 13419668"/>
              <a:gd name="connsiteY2024" fmla="*/ 4141782 h 4401251"/>
              <a:gd name="connsiteX2025" fmla="*/ 4197741 w 13419668"/>
              <a:gd name="connsiteY2025" fmla="*/ 4180341 h 4401251"/>
              <a:gd name="connsiteX2026" fmla="*/ 4156694 w 13419668"/>
              <a:gd name="connsiteY2026" fmla="*/ 4141906 h 4401251"/>
              <a:gd name="connsiteX2027" fmla="*/ 4119627 w 13419668"/>
              <a:gd name="connsiteY2027" fmla="*/ 4180714 h 4401251"/>
              <a:gd name="connsiteX2028" fmla="*/ 4158560 w 13419668"/>
              <a:gd name="connsiteY2028" fmla="*/ 4220020 h 4401251"/>
              <a:gd name="connsiteX2029" fmla="*/ 4197741 w 13419668"/>
              <a:gd name="connsiteY2029" fmla="*/ 4180341 h 4401251"/>
              <a:gd name="connsiteX2030" fmla="*/ 4032308 w 13419668"/>
              <a:gd name="connsiteY2030" fmla="*/ 4182705 h 4401251"/>
              <a:gd name="connsiteX2031" fmla="*/ 4073853 w 13419668"/>
              <a:gd name="connsiteY2031" fmla="*/ 4219896 h 4401251"/>
              <a:gd name="connsiteX2032" fmla="*/ 4110298 w 13419668"/>
              <a:gd name="connsiteY2032" fmla="*/ 4181212 h 4401251"/>
              <a:gd name="connsiteX2033" fmla="*/ 4070743 w 13419668"/>
              <a:gd name="connsiteY2033" fmla="*/ 4141782 h 4401251"/>
              <a:gd name="connsiteX2034" fmla="*/ 4032184 w 13419668"/>
              <a:gd name="connsiteY2034" fmla="*/ 4182705 h 4401251"/>
              <a:gd name="connsiteX2035" fmla="*/ 3981932 w 13419668"/>
              <a:gd name="connsiteY2035" fmla="*/ 4219896 h 4401251"/>
              <a:gd name="connsiteX2036" fmla="*/ 4020741 w 13419668"/>
              <a:gd name="connsiteY2036" fmla="*/ 4183451 h 4401251"/>
              <a:gd name="connsiteX2037" fmla="*/ 3983674 w 13419668"/>
              <a:gd name="connsiteY2037" fmla="*/ 4141782 h 4401251"/>
              <a:gd name="connsiteX2038" fmla="*/ 3942751 w 13419668"/>
              <a:gd name="connsiteY2038" fmla="*/ 4180341 h 4401251"/>
              <a:gd name="connsiteX2039" fmla="*/ 3981932 w 13419668"/>
              <a:gd name="connsiteY2039" fmla="*/ 4219896 h 4401251"/>
              <a:gd name="connsiteX2040" fmla="*/ 3892251 w 13419668"/>
              <a:gd name="connsiteY2040" fmla="*/ 4141782 h 4401251"/>
              <a:gd name="connsiteX2041" fmla="*/ 3853069 w 13419668"/>
              <a:gd name="connsiteY2041" fmla="*/ 4182207 h 4401251"/>
              <a:gd name="connsiteX2042" fmla="*/ 3891255 w 13419668"/>
              <a:gd name="connsiteY2042" fmla="*/ 4219896 h 4401251"/>
              <a:gd name="connsiteX2043" fmla="*/ 3931183 w 13419668"/>
              <a:gd name="connsiteY2043" fmla="*/ 4181585 h 4401251"/>
              <a:gd name="connsiteX2044" fmla="*/ 3892251 w 13419668"/>
              <a:gd name="connsiteY2044" fmla="*/ 4141657 h 4401251"/>
              <a:gd name="connsiteX2045" fmla="*/ 3767368 w 13419668"/>
              <a:gd name="connsiteY2045" fmla="*/ 4180838 h 4401251"/>
              <a:gd name="connsiteX2046" fmla="*/ 3803564 w 13419668"/>
              <a:gd name="connsiteY2046" fmla="*/ 4219896 h 4401251"/>
              <a:gd name="connsiteX2047" fmla="*/ 3845482 w 13419668"/>
              <a:gd name="connsiteY2047" fmla="*/ 4183078 h 4401251"/>
              <a:gd name="connsiteX2048" fmla="*/ 3807171 w 13419668"/>
              <a:gd name="connsiteY2048" fmla="*/ 4141782 h 4401251"/>
              <a:gd name="connsiteX2049" fmla="*/ 3767368 w 13419668"/>
              <a:gd name="connsiteY2049" fmla="*/ 4180838 h 4401251"/>
              <a:gd name="connsiteX2050" fmla="*/ 3715748 w 13419668"/>
              <a:gd name="connsiteY2050" fmla="*/ 4141782 h 4401251"/>
              <a:gd name="connsiteX2051" fmla="*/ 3677935 w 13419668"/>
              <a:gd name="connsiteY2051" fmla="*/ 4182705 h 4401251"/>
              <a:gd name="connsiteX2052" fmla="*/ 3715997 w 13419668"/>
              <a:gd name="connsiteY2052" fmla="*/ 4219771 h 4401251"/>
              <a:gd name="connsiteX2053" fmla="*/ 3755924 w 13419668"/>
              <a:gd name="connsiteY2053" fmla="*/ 4180963 h 4401251"/>
              <a:gd name="connsiteX2054" fmla="*/ 3715748 w 13419668"/>
              <a:gd name="connsiteY2054" fmla="*/ 4141657 h 4401251"/>
              <a:gd name="connsiteX2055" fmla="*/ 3666367 w 13419668"/>
              <a:gd name="connsiteY2055" fmla="*/ 4179097 h 4401251"/>
              <a:gd name="connsiteX2056" fmla="*/ 3627186 w 13419668"/>
              <a:gd name="connsiteY2056" fmla="*/ 4141782 h 4401251"/>
              <a:gd name="connsiteX2057" fmla="*/ 3588377 w 13419668"/>
              <a:gd name="connsiteY2057" fmla="*/ 4181834 h 4401251"/>
              <a:gd name="connsiteX2058" fmla="*/ 3628429 w 13419668"/>
              <a:gd name="connsiteY2058" fmla="*/ 4220020 h 4401251"/>
              <a:gd name="connsiteX2059" fmla="*/ 3666367 w 13419668"/>
              <a:gd name="connsiteY2059" fmla="*/ 4179222 h 4401251"/>
              <a:gd name="connsiteX2060" fmla="*/ 3535762 w 13419668"/>
              <a:gd name="connsiteY2060" fmla="*/ 4141782 h 4401251"/>
              <a:gd name="connsiteX2061" fmla="*/ 3498944 w 13419668"/>
              <a:gd name="connsiteY2061" fmla="*/ 4183699 h 4401251"/>
              <a:gd name="connsiteX2062" fmla="*/ 3537877 w 13419668"/>
              <a:gd name="connsiteY2062" fmla="*/ 4219896 h 4401251"/>
              <a:gd name="connsiteX2063" fmla="*/ 3576934 w 13419668"/>
              <a:gd name="connsiteY2063" fmla="*/ 4180092 h 4401251"/>
              <a:gd name="connsiteX2064" fmla="*/ 3535762 w 13419668"/>
              <a:gd name="connsiteY2064" fmla="*/ 4141782 h 4401251"/>
              <a:gd name="connsiteX2065" fmla="*/ 3411501 w 13419668"/>
              <a:gd name="connsiteY2065" fmla="*/ 4180963 h 4401251"/>
              <a:gd name="connsiteX2066" fmla="*/ 3448444 w 13419668"/>
              <a:gd name="connsiteY2066" fmla="*/ 4219771 h 4401251"/>
              <a:gd name="connsiteX2067" fmla="*/ 3489491 w 13419668"/>
              <a:gd name="connsiteY2067" fmla="*/ 4182705 h 4401251"/>
              <a:gd name="connsiteX2068" fmla="*/ 3451678 w 13419668"/>
              <a:gd name="connsiteY2068" fmla="*/ 4141657 h 4401251"/>
              <a:gd name="connsiteX2069" fmla="*/ 3411377 w 13419668"/>
              <a:gd name="connsiteY2069" fmla="*/ 4180838 h 4401251"/>
              <a:gd name="connsiteX2070" fmla="*/ 3321944 w 13419668"/>
              <a:gd name="connsiteY2070" fmla="*/ 4181585 h 4401251"/>
              <a:gd name="connsiteX2071" fmla="*/ 3362494 w 13419668"/>
              <a:gd name="connsiteY2071" fmla="*/ 4219771 h 4401251"/>
              <a:gd name="connsiteX2072" fmla="*/ 3400058 w 13419668"/>
              <a:gd name="connsiteY2072" fmla="*/ 4182082 h 4401251"/>
              <a:gd name="connsiteX2073" fmla="*/ 3361623 w 13419668"/>
              <a:gd name="connsiteY2073" fmla="*/ 4141657 h 4401251"/>
              <a:gd name="connsiteX2074" fmla="*/ 3321944 w 13419668"/>
              <a:gd name="connsiteY2074" fmla="*/ 4181461 h 4401251"/>
              <a:gd name="connsiteX2075" fmla="*/ 3272314 w 13419668"/>
              <a:gd name="connsiteY2075" fmla="*/ 4141782 h 4401251"/>
              <a:gd name="connsiteX2076" fmla="*/ 3232262 w 13419668"/>
              <a:gd name="connsiteY2076" fmla="*/ 4181336 h 4401251"/>
              <a:gd name="connsiteX2077" fmla="*/ 3269702 w 13419668"/>
              <a:gd name="connsiteY2077" fmla="*/ 4219896 h 4401251"/>
              <a:gd name="connsiteX2078" fmla="*/ 3310500 w 13419668"/>
              <a:gd name="connsiteY2078" fmla="*/ 4182580 h 4401251"/>
              <a:gd name="connsiteX2079" fmla="*/ 3272439 w 13419668"/>
              <a:gd name="connsiteY2079" fmla="*/ 4141906 h 4401251"/>
              <a:gd name="connsiteX2080" fmla="*/ 3184996 w 13419668"/>
              <a:gd name="connsiteY2080" fmla="*/ 4141782 h 4401251"/>
              <a:gd name="connsiteX2081" fmla="*/ 3146561 w 13419668"/>
              <a:gd name="connsiteY2081" fmla="*/ 4182207 h 4401251"/>
              <a:gd name="connsiteX2082" fmla="*/ 3184125 w 13419668"/>
              <a:gd name="connsiteY2082" fmla="*/ 4219896 h 4401251"/>
              <a:gd name="connsiteX2083" fmla="*/ 3224799 w 13419668"/>
              <a:gd name="connsiteY2083" fmla="*/ 4181585 h 4401251"/>
              <a:gd name="connsiteX2084" fmla="*/ 3184996 w 13419668"/>
              <a:gd name="connsiteY2084" fmla="*/ 4141782 h 4401251"/>
              <a:gd name="connsiteX2085" fmla="*/ 3057003 w 13419668"/>
              <a:gd name="connsiteY2085" fmla="*/ 4181709 h 4401251"/>
              <a:gd name="connsiteX2086" fmla="*/ 3094070 w 13419668"/>
              <a:gd name="connsiteY2086" fmla="*/ 4219771 h 4401251"/>
              <a:gd name="connsiteX2087" fmla="*/ 3134993 w 13419668"/>
              <a:gd name="connsiteY2087" fmla="*/ 4181958 h 4401251"/>
              <a:gd name="connsiteX2088" fmla="*/ 3095812 w 13419668"/>
              <a:gd name="connsiteY2088" fmla="*/ 4141657 h 4401251"/>
              <a:gd name="connsiteX2089" fmla="*/ 3057003 w 13419668"/>
              <a:gd name="connsiteY2089" fmla="*/ 4181709 h 4401251"/>
              <a:gd name="connsiteX2090" fmla="*/ 3009115 w 13419668"/>
              <a:gd name="connsiteY2090" fmla="*/ 4141906 h 4401251"/>
              <a:gd name="connsiteX2091" fmla="*/ 2967695 w 13419668"/>
              <a:gd name="connsiteY2091" fmla="*/ 4175988 h 4401251"/>
              <a:gd name="connsiteX2092" fmla="*/ 3001652 w 13419668"/>
              <a:gd name="connsiteY2092" fmla="*/ 4219771 h 4401251"/>
              <a:gd name="connsiteX2093" fmla="*/ 3045435 w 13419668"/>
              <a:gd name="connsiteY2093" fmla="*/ 4184943 h 4401251"/>
              <a:gd name="connsiteX2094" fmla="*/ 3009115 w 13419668"/>
              <a:gd name="connsiteY2094" fmla="*/ 4141906 h 4401251"/>
              <a:gd name="connsiteX2095" fmla="*/ 2958117 w 13419668"/>
              <a:gd name="connsiteY2095" fmla="*/ 4181834 h 4401251"/>
              <a:gd name="connsiteX2096" fmla="*/ 2919309 w 13419668"/>
              <a:gd name="connsiteY2096" fmla="*/ 4141782 h 4401251"/>
              <a:gd name="connsiteX2097" fmla="*/ 2880127 w 13419668"/>
              <a:gd name="connsiteY2097" fmla="*/ 4179097 h 4401251"/>
              <a:gd name="connsiteX2098" fmla="*/ 2917940 w 13419668"/>
              <a:gd name="connsiteY2098" fmla="*/ 4219896 h 4401251"/>
              <a:gd name="connsiteX2099" fmla="*/ 2958117 w 13419668"/>
              <a:gd name="connsiteY2099" fmla="*/ 4181834 h 4401251"/>
              <a:gd name="connsiteX2100" fmla="*/ 2828756 w 13419668"/>
              <a:gd name="connsiteY2100" fmla="*/ 4141782 h 4401251"/>
              <a:gd name="connsiteX2101" fmla="*/ 2790570 w 13419668"/>
              <a:gd name="connsiteY2101" fmla="*/ 4183078 h 4401251"/>
              <a:gd name="connsiteX2102" fmla="*/ 2829503 w 13419668"/>
              <a:gd name="connsiteY2102" fmla="*/ 4219896 h 4401251"/>
              <a:gd name="connsiteX2103" fmla="*/ 2868560 w 13419668"/>
              <a:gd name="connsiteY2103" fmla="*/ 4180714 h 4401251"/>
              <a:gd name="connsiteX2104" fmla="*/ 2828632 w 13419668"/>
              <a:gd name="connsiteY2104" fmla="*/ 4141782 h 4401251"/>
              <a:gd name="connsiteX2105" fmla="*/ 2701013 w 13419668"/>
              <a:gd name="connsiteY2105" fmla="*/ 4181087 h 4401251"/>
              <a:gd name="connsiteX2106" fmla="*/ 2737955 w 13419668"/>
              <a:gd name="connsiteY2106" fmla="*/ 4219896 h 4401251"/>
              <a:gd name="connsiteX2107" fmla="*/ 2779002 w 13419668"/>
              <a:gd name="connsiteY2107" fmla="*/ 4182829 h 4401251"/>
              <a:gd name="connsiteX2108" fmla="*/ 2741189 w 13419668"/>
              <a:gd name="connsiteY2108" fmla="*/ 4141782 h 4401251"/>
              <a:gd name="connsiteX2109" fmla="*/ 2700888 w 13419668"/>
              <a:gd name="connsiteY2109" fmla="*/ 4180963 h 4401251"/>
              <a:gd name="connsiteX2110" fmla="*/ 2611331 w 13419668"/>
              <a:gd name="connsiteY2110" fmla="*/ 4182082 h 4401251"/>
              <a:gd name="connsiteX2111" fmla="*/ 2652378 w 13419668"/>
              <a:gd name="connsiteY2111" fmla="*/ 4219896 h 4401251"/>
              <a:gd name="connsiteX2112" fmla="*/ 2689445 w 13419668"/>
              <a:gd name="connsiteY2112" fmla="*/ 4181834 h 4401251"/>
              <a:gd name="connsiteX2113" fmla="*/ 2650637 w 13419668"/>
              <a:gd name="connsiteY2113" fmla="*/ 4141906 h 4401251"/>
              <a:gd name="connsiteX2114" fmla="*/ 2611331 w 13419668"/>
              <a:gd name="connsiteY2114" fmla="*/ 4182207 h 4401251"/>
              <a:gd name="connsiteX2115" fmla="*/ 2603868 w 13419668"/>
              <a:gd name="connsiteY2115" fmla="*/ 4180590 h 4401251"/>
              <a:gd name="connsiteX2116" fmla="*/ 2563069 w 13419668"/>
              <a:gd name="connsiteY2116" fmla="*/ 4141782 h 4401251"/>
              <a:gd name="connsiteX2117" fmla="*/ 2525629 w 13419668"/>
              <a:gd name="connsiteY2117" fmla="*/ 4180217 h 4401251"/>
              <a:gd name="connsiteX2118" fmla="*/ 2564189 w 13419668"/>
              <a:gd name="connsiteY2118" fmla="*/ 4219896 h 4401251"/>
              <a:gd name="connsiteX2119" fmla="*/ 2603868 w 13419668"/>
              <a:gd name="connsiteY2119" fmla="*/ 4180590 h 4401251"/>
              <a:gd name="connsiteX2120" fmla="*/ 2514186 w 13419668"/>
              <a:gd name="connsiteY2120" fmla="*/ 4179844 h 4401251"/>
              <a:gd name="connsiteX2121" fmla="*/ 2472766 w 13419668"/>
              <a:gd name="connsiteY2121" fmla="*/ 4141906 h 4401251"/>
              <a:gd name="connsiteX2122" fmla="*/ 2436072 w 13419668"/>
              <a:gd name="connsiteY2122" fmla="*/ 4181087 h 4401251"/>
              <a:gd name="connsiteX2123" fmla="*/ 2475502 w 13419668"/>
              <a:gd name="connsiteY2123" fmla="*/ 4220020 h 4401251"/>
              <a:gd name="connsiteX2124" fmla="*/ 2514186 w 13419668"/>
              <a:gd name="connsiteY2124" fmla="*/ 4179968 h 4401251"/>
              <a:gd name="connsiteX2125" fmla="*/ 2384950 w 13419668"/>
              <a:gd name="connsiteY2125" fmla="*/ 4219896 h 4401251"/>
              <a:gd name="connsiteX2126" fmla="*/ 2424504 w 13419668"/>
              <a:gd name="connsiteY2126" fmla="*/ 4183699 h 4401251"/>
              <a:gd name="connsiteX2127" fmla="*/ 2386940 w 13419668"/>
              <a:gd name="connsiteY2127" fmla="*/ 4141782 h 4401251"/>
              <a:gd name="connsiteX2128" fmla="*/ 2346390 w 13419668"/>
              <a:gd name="connsiteY2128" fmla="*/ 4180092 h 4401251"/>
              <a:gd name="connsiteX2129" fmla="*/ 2384825 w 13419668"/>
              <a:gd name="connsiteY2129" fmla="*/ 4219896 h 4401251"/>
              <a:gd name="connsiteX2130" fmla="*/ 2297009 w 13419668"/>
              <a:gd name="connsiteY2130" fmla="*/ 4141782 h 4401251"/>
              <a:gd name="connsiteX2131" fmla="*/ 2259196 w 13419668"/>
              <a:gd name="connsiteY2131" fmla="*/ 4183326 h 4401251"/>
              <a:gd name="connsiteX2132" fmla="*/ 2298502 w 13419668"/>
              <a:gd name="connsiteY2132" fmla="*/ 4219896 h 4401251"/>
              <a:gd name="connsiteX2133" fmla="*/ 2337310 w 13419668"/>
              <a:gd name="connsiteY2133" fmla="*/ 4180465 h 4401251"/>
              <a:gd name="connsiteX2134" fmla="*/ 2297134 w 13419668"/>
              <a:gd name="connsiteY2134" fmla="*/ 4141782 h 4401251"/>
              <a:gd name="connsiteX2135" fmla="*/ 2247628 w 13419668"/>
              <a:gd name="connsiteY2135" fmla="*/ 4179719 h 4401251"/>
              <a:gd name="connsiteX2136" fmla="*/ 2209691 w 13419668"/>
              <a:gd name="connsiteY2136" fmla="*/ 4141782 h 4401251"/>
              <a:gd name="connsiteX2137" fmla="*/ 2169514 w 13419668"/>
              <a:gd name="connsiteY2137" fmla="*/ 4181087 h 4401251"/>
              <a:gd name="connsiteX2138" fmla="*/ 2209442 w 13419668"/>
              <a:gd name="connsiteY2138" fmla="*/ 4219896 h 4401251"/>
              <a:gd name="connsiteX2139" fmla="*/ 2247504 w 13419668"/>
              <a:gd name="connsiteY2139" fmla="*/ 4179719 h 4401251"/>
              <a:gd name="connsiteX2140" fmla="*/ 2117894 w 13419668"/>
              <a:gd name="connsiteY2140" fmla="*/ 4141782 h 4401251"/>
              <a:gd name="connsiteX2141" fmla="*/ 2079957 w 13419668"/>
              <a:gd name="connsiteY2141" fmla="*/ 4183326 h 4401251"/>
              <a:gd name="connsiteX2142" fmla="*/ 2119263 w 13419668"/>
              <a:gd name="connsiteY2142" fmla="*/ 4219896 h 4401251"/>
              <a:gd name="connsiteX2143" fmla="*/ 2158071 w 13419668"/>
              <a:gd name="connsiteY2143" fmla="*/ 4180465 h 4401251"/>
              <a:gd name="connsiteX2144" fmla="*/ 2117894 w 13419668"/>
              <a:gd name="connsiteY2144" fmla="*/ 4141782 h 4401251"/>
              <a:gd name="connsiteX2145" fmla="*/ 1994131 w 13419668"/>
              <a:gd name="connsiteY2145" fmla="*/ 4180714 h 4401251"/>
              <a:gd name="connsiteX2146" fmla="*/ 2030327 w 13419668"/>
              <a:gd name="connsiteY2146" fmla="*/ 4219771 h 4401251"/>
              <a:gd name="connsiteX2147" fmla="*/ 2072369 w 13419668"/>
              <a:gd name="connsiteY2147" fmla="*/ 4182953 h 4401251"/>
              <a:gd name="connsiteX2148" fmla="*/ 2034059 w 13419668"/>
              <a:gd name="connsiteY2148" fmla="*/ 4141657 h 4401251"/>
              <a:gd name="connsiteX2149" fmla="*/ 1994131 w 13419668"/>
              <a:gd name="connsiteY2149" fmla="*/ 4180714 h 4401251"/>
              <a:gd name="connsiteX2150" fmla="*/ 1904698 w 13419668"/>
              <a:gd name="connsiteY2150" fmla="*/ 4182705 h 4401251"/>
              <a:gd name="connsiteX2151" fmla="*/ 1942760 w 13419668"/>
              <a:gd name="connsiteY2151" fmla="*/ 4219896 h 4401251"/>
              <a:gd name="connsiteX2152" fmla="*/ 1982688 w 13419668"/>
              <a:gd name="connsiteY2152" fmla="*/ 4181087 h 4401251"/>
              <a:gd name="connsiteX2153" fmla="*/ 1942511 w 13419668"/>
              <a:gd name="connsiteY2153" fmla="*/ 4141782 h 4401251"/>
              <a:gd name="connsiteX2154" fmla="*/ 1904698 w 13419668"/>
              <a:gd name="connsiteY2154" fmla="*/ 4182705 h 4401251"/>
              <a:gd name="connsiteX2155" fmla="*/ 1851958 w 13419668"/>
              <a:gd name="connsiteY2155" fmla="*/ 4141782 h 4401251"/>
              <a:gd name="connsiteX2156" fmla="*/ 1815265 w 13419668"/>
              <a:gd name="connsiteY2156" fmla="*/ 4183699 h 4401251"/>
              <a:gd name="connsiteX2157" fmla="*/ 1854322 w 13419668"/>
              <a:gd name="connsiteY2157" fmla="*/ 4219771 h 4401251"/>
              <a:gd name="connsiteX2158" fmla="*/ 1893255 w 13419668"/>
              <a:gd name="connsiteY2158" fmla="*/ 4179844 h 4401251"/>
              <a:gd name="connsiteX2159" fmla="*/ 1851958 w 13419668"/>
              <a:gd name="connsiteY2159" fmla="*/ 4141657 h 4401251"/>
              <a:gd name="connsiteX2160" fmla="*/ 1725583 w 13419668"/>
              <a:gd name="connsiteY2160" fmla="*/ 4180838 h 4401251"/>
              <a:gd name="connsiteX2161" fmla="*/ 1761904 w 13419668"/>
              <a:gd name="connsiteY2161" fmla="*/ 4219771 h 4401251"/>
              <a:gd name="connsiteX2162" fmla="*/ 1803697 w 13419668"/>
              <a:gd name="connsiteY2162" fmla="*/ 4182829 h 4401251"/>
              <a:gd name="connsiteX2163" fmla="*/ 1765386 w 13419668"/>
              <a:gd name="connsiteY2163" fmla="*/ 4141657 h 4401251"/>
              <a:gd name="connsiteX2164" fmla="*/ 1725707 w 13419668"/>
              <a:gd name="connsiteY2164" fmla="*/ 4180838 h 4401251"/>
              <a:gd name="connsiteX2165" fmla="*/ 1677446 w 13419668"/>
              <a:gd name="connsiteY2165" fmla="*/ 4219896 h 4401251"/>
              <a:gd name="connsiteX2166" fmla="*/ 1716254 w 13419668"/>
              <a:gd name="connsiteY2166" fmla="*/ 4183451 h 4401251"/>
              <a:gd name="connsiteX2167" fmla="*/ 1679187 w 13419668"/>
              <a:gd name="connsiteY2167" fmla="*/ 4141782 h 4401251"/>
              <a:gd name="connsiteX2168" fmla="*/ 1638265 w 13419668"/>
              <a:gd name="connsiteY2168" fmla="*/ 4180341 h 4401251"/>
              <a:gd name="connsiteX2169" fmla="*/ 1677446 w 13419668"/>
              <a:gd name="connsiteY2169" fmla="*/ 4219896 h 4401251"/>
              <a:gd name="connsiteX2170" fmla="*/ 1585898 w 13419668"/>
              <a:gd name="connsiteY2170" fmla="*/ 4141782 h 4401251"/>
              <a:gd name="connsiteX2171" fmla="*/ 1548583 w 13419668"/>
              <a:gd name="connsiteY2171" fmla="*/ 4180963 h 4401251"/>
              <a:gd name="connsiteX2172" fmla="*/ 1588511 w 13419668"/>
              <a:gd name="connsiteY2172" fmla="*/ 4219771 h 4401251"/>
              <a:gd name="connsiteX2173" fmla="*/ 1626697 w 13419668"/>
              <a:gd name="connsiteY2173" fmla="*/ 4179719 h 4401251"/>
              <a:gd name="connsiteX2174" fmla="*/ 1585898 w 13419668"/>
              <a:gd name="connsiteY2174" fmla="*/ 4141782 h 4401251"/>
              <a:gd name="connsiteX2175" fmla="*/ 1497709 w 13419668"/>
              <a:gd name="connsiteY2175" fmla="*/ 4141782 h 4401251"/>
              <a:gd name="connsiteX2176" fmla="*/ 1459025 w 13419668"/>
              <a:gd name="connsiteY2176" fmla="*/ 4182705 h 4401251"/>
              <a:gd name="connsiteX2177" fmla="*/ 1497709 w 13419668"/>
              <a:gd name="connsiteY2177" fmla="*/ 4219896 h 4401251"/>
              <a:gd name="connsiteX2178" fmla="*/ 1537139 w 13419668"/>
              <a:gd name="connsiteY2178" fmla="*/ 4181087 h 4401251"/>
              <a:gd name="connsiteX2179" fmla="*/ 1497585 w 13419668"/>
              <a:gd name="connsiteY2179" fmla="*/ 4141657 h 4401251"/>
              <a:gd name="connsiteX2180" fmla="*/ 1451562 w 13419668"/>
              <a:gd name="connsiteY2180" fmla="*/ 4181709 h 4401251"/>
              <a:gd name="connsiteX2181" fmla="*/ 1411883 w 13419668"/>
              <a:gd name="connsiteY2181" fmla="*/ 4141906 h 4401251"/>
              <a:gd name="connsiteX2182" fmla="*/ 1373448 w 13419668"/>
              <a:gd name="connsiteY2182" fmla="*/ 4179346 h 4401251"/>
              <a:gd name="connsiteX2183" fmla="*/ 1411013 w 13419668"/>
              <a:gd name="connsiteY2183" fmla="*/ 4220020 h 4401251"/>
              <a:gd name="connsiteX2184" fmla="*/ 1451687 w 13419668"/>
              <a:gd name="connsiteY2184" fmla="*/ 4181834 h 4401251"/>
              <a:gd name="connsiteX2185" fmla="*/ 1320460 w 13419668"/>
              <a:gd name="connsiteY2185" fmla="*/ 4141906 h 4401251"/>
              <a:gd name="connsiteX2186" fmla="*/ 1283891 w 13419668"/>
              <a:gd name="connsiteY2186" fmla="*/ 4184073 h 4401251"/>
              <a:gd name="connsiteX2187" fmla="*/ 1323072 w 13419668"/>
              <a:gd name="connsiteY2187" fmla="*/ 4220020 h 4401251"/>
              <a:gd name="connsiteX2188" fmla="*/ 1361756 w 13419668"/>
              <a:gd name="connsiteY2188" fmla="*/ 4179968 h 4401251"/>
              <a:gd name="connsiteX2189" fmla="*/ 1320336 w 13419668"/>
              <a:gd name="connsiteY2189" fmla="*/ 4141906 h 4401251"/>
              <a:gd name="connsiteX2190" fmla="*/ 1194209 w 13419668"/>
              <a:gd name="connsiteY2190" fmla="*/ 4180963 h 4401251"/>
              <a:gd name="connsiteX2191" fmla="*/ 1230530 w 13419668"/>
              <a:gd name="connsiteY2191" fmla="*/ 4219896 h 4401251"/>
              <a:gd name="connsiteX2192" fmla="*/ 1272323 w 13419668"/>
              <a:gd name="connsiteY2192" fmla="*/ 4182953 h 4401251"/>
              <a:gd name="connsiteX2193" fmla="*/ 1234012 w 13419668"/>
              <a:gd name="connsiteY2193" fmla="*/ 4141782 h 4401251"/>
              <a:gd name="connsiteX2194" fmla="*/ 1194333 w 13419668"/>
              <a:gd name="connsiteY2194" fmla="*/ 4180963 h 4401251"/>
              <a:gd name="connsiteX2195" fmla="*/ 1145077 w 13419668"/>
              <a:gd name="connsiteY2195" fmla="*/ 4141782 h 4401251"/>
              <a:gd name="connsiteX2196" fmla="*/ 1106891 w 13419668"/>
              <a:gd name="connsiteY2196" fmla="*/ 4183078 h 4401251"/>
              <a:gd name="connsiteX2197" fmla="*/ 1145823 w 13419668"/>
              <a:gd name="connsiteY2197" fmla="*/ 4219896 h 4401251"/>
              <a:gd name="connsiteX2198" fmla="*/ 1184880 w 13419668"/>
              <a:gd name="connsiteY2198" fmla="*/ 4180714 h 4401251"/>
              <a:gd name="connsiteX2199" fmla="*/ 1144953 w 13419668"/>
              <a:gd name="connsiteY2199" fmla="*/ 4141782 h 4401251"/>
              <a:gd name="connsiteX2200" fmla="*/ 1095447 w 13419668"/>
              <a:gd name="connsiteY2200" fmla="*/ 4179844 h 4401251"/>
              <a:gd name="connsiteX2201" fmla="*/ 1057634 w 13419668"/>
              <a:gd name="connsiteY2201" fmla="*/ 4141782 h 4401251"/>
              <a:gd name="connsiteX2202" fmla="*/ 1017458 w 13419668"/>
              <a:gd name="connsiteY2202" fmla="*/ 4181087 h 4401251"/>
              <a:gd name="connsiteX2203" fmla="*/ 1057385 w 13419668"/>
              <a:gd name="connsiteY2203" fmla="*/ 4219896 h 4401251"/>
              <a:gd name="connsiteX2204" fmla="*/ 1095572 w 13419668"/>
              <a:gd name="connsiteY2204" fmla="*/ 4179844 h 4401251"/>
              <a:gd name="connsiteX2205" fmla="*/ 927776 w 13419668"/>
              <a:gd name="connsiteY2205" fmla="*/ 4180963 h 4401251"/>
              <a:gd name="connsiteX2206" fmla="*/ 964594 w 13419668"/>
              <a:gd name="connsiteY2206" fmla="*/ 4219896 h 4401251"/>
              <a:gd name="connsiteX2207" fmla="*/ 1005765 w 13419668"/>
              <a:gd name="connsiteY2207" fmla="*/ 4182953 h 4401251"/>
              <a:gd name="connsiteX2208" fmla="*/ 968077 w 13419668"/>
              <a:gd name="connsiteY2208" fmla="*/ 4141906 h 4401251"/>
              <a:gd name="connsiteX2209" fmla="*/ 927651 w 13419668"/>
              <a:gd name="connsiteY2209" fmla="*/ 4180963 h 4401251"/>
              <a:gd name="connsiteX2210" fmla="*/ 916332 w 13419668"/>
              <a:gd name="connsiteY2210" fmla="*/ 4180714 h 4401251"/>
              <a:gd name="connsiteX2211" fmla="*/ 879265 w 13419668"/>
              <a:gd name="connsiteY2211" fmla="*/ 4141906 h 4401251"/>
              <a:gd name="connsiteX2212" fmla="*/ 838094 w 13419668"/>
              <a:gd name="connsiteY2212" fmla="*/ 4180217 h 4401251"/>
              <a:gd name="connsiteX2213" fmla="*/ 877275 w 13419668"/>
              <a:gd name="connsiteY2213" fmla="*/ 4219896 h 4401251"/>
              <a:gd name="connsiteX2214" fmla="*/ 916332 w 13419668"/>
              <a:gd name="connsiteY2214" fmla="*/ 4180590 h 4401251"/>
              <a:gd name="connsiteX2215" fmla="*/ 790952 w 13419668"/>
              <a:gd name="connsiteY2215" fmla="*/ 4141782 h 4401251"/>
              <a:gd name="connsiteX2216" fmla="*/ 752517 w 13419668"/>
              <a:gd name="connsiteY2216" fmla="*/ 4182207 h 4401251"/>
              <a:gd name="connsiteX2217" fmla="*/ 790081 w 13419668"/>
              <a:gd name="connsiteY2217" fmla="*/ 4219896 h 4401251"/>
              <a:gd name="connsiteX2218" fmla="*/ 830755 w 13419668"/>
              <a:gd name="connsiteY2218" fmla="*/ 4181585 h 4401251"/>
              <a:gd name="connsiteX2219" fmla="*/ 790952 w 13419668"/>
              <a:gd name="connsiteY2219" fmla="*/ 4141782 h 4401251"/>
              <a:gd name="connsiteX2220" fmla="*/ 702265 w 13419668"/>
              <a:gd name="connsiteY2220" fmla="*/ 4141782 h 4401251"/>
              <a:gd name="connsiteX2221" fmla="*/ 663084 w 13419668"/>
              <a:gd name="connsiteY2221" fmla="*/ 4178351 h 4401251"/>
              <a:gd name="connsiteX2222" fmla="*/ 699653 w 13419668"/>
              <a:gd name="connsiteY2222" fmla="*/ 4219896 h 4401251"/>
              <a:gd name="connsiteX2223" fmla="*/ 741073 w 13419668"/>
              <a:gd name="connsiteY2223" fmla="*/ 4182580 h 4401251"/>
              <a:gd name="connsiteX2224" fmla="*/ 702390 w 13419668"/>
              <a:gd name="connsiteY2224" fmla="*/ 4141782 h 4401251"/>
              <a:gd name="connsiteX2225" fmla="*/ 573402 w 13419668"/>
              <a:gd name="connsiteY2225" fmla="*/ 4182829 h 4401251"/>
              <a:gd name="connsiteX2226" fmla="*/ 611464 w 13419668"/>
              <a:gd name="connsiteY2226" fmla="*/ 4219896 h 4401251"/>
              <a:gd name="connsiteX2227" fmla="*/ 651392 w 13419668"/>
              <a:gd name="connsiteY2227" fmla="*/ 4181087 h 4401251"/>
              <a:gd name="connsiteX2228" fmla="*/ 611215 w 13419668"/>
              <a:gd name="connsiteY2228" fmla="*/ 4141782 h 4401251"/>
              <a:gd name="connsiteX2229" fmla="*/ 573402 w 13419668"/>
              <a:gd name="connsiteY2229" fmla="*/ 4182705 h 4401251"/>
              <a:gd name="connsiteX2230" fmla="*/ 485959 w 13419668"/>
              <a:gd name="connsiteY2230" fmla="*/ 4181087 h 4401251"/>
              <a:gd name="connsiteX2231" fmla="*/ 522902 w 13419668"/>
              <a:gd name="connsiteY2231" fmla="*/ 4219896 h 4401251"/>
              <a:gd name="connsiteX2232" fmla="*/ 563949 w 13419668"/>
              <a:gd name="connsiteY2232" fmla="*/ 4182829 h 4401251"/>
              <a:gd name="connsiteX2233" fmla="*/ 526136 w 13419668"/>
              <a:gd name="connsiteY2233" fmla="*/ 4141782 h 4401251"/>
              <a:gd name="connsiteX2234" fmla="*/ 485835 w 13419668"/>
              <a:gd name="connsiteY2234" fmla="*/ 4180963 h 4401251"/>
              <a:gd name="connsiteX2235" fmla="*/ 435334 w 13419668"/>
              <a:gd name="connsiteY2235" fmla="*/ 4141782 h 4401251"/>
              <a:gd name="connsiteX2236" fmla="*/ 396402 w 13419668"/>
              <a:gd name="connsiteY2236" fmla="*/ 4182456 h 4401251"/>
              <a:gd name="connsiteX2237" fmla="*/ 434712 w 13419668"/>
              <a:gd name="connsiteY2237" fmla="*/ 4220020 h 4401251"/>
              <a:gd name="connsiteX2238" fmla="*/ 474516 w 13419668"/>
              <a:gd name="connsiteY2238" fmla="*/ 4181585 h 4401251"/>
              <a:gd name="connsiteX2239" fmla="*/ 435334 w 13419668"/>
              <a:gd name="connsiteY2239" fmla="*/ 4141906 h 4401251"/>
              <a:gd name="connsiteX2240" fmla="*/ 306720 w 13419668"/>
              <a:gd name="connsiteY2240" fmla="*/ 4182331 h 4401251"/>
              <a:gd name="connsiteX2241" fmla="*/ 348016 w 13419668"/>
              <a:gd name="connsiteY2241" fmla="*/ 4219896 h 4401251"/>
              <a:gd name="connsiteX2242" fmla="*/ 384958 w 13419668"/>
              <a:gd name="connsiteY2242" fmla="*/ 4181585 h 4401251"/>
              <a:gd name="connsiteX2243" fmla="*/ 345901 w 13419668"/>
              <a:gd name="connsiteY2243" fmla="*/ 4141782 h 4401251"/>
              <a:gd name="connsiteX2244" fmla="*/ 306844 w 13419668"/>
              <a:gd name="connsiteY2244" fmla="*/ 4182331 h 4401251"/>
              <a:gd name="connsiteX2245" fmla="*/ 258334 w 13419668"/>
              <a:gd name="connsiteY2245" fmla="*/ 4141906 h 4401251"/>
              <a:gd name="connsiteX2246" fmla="*/ 221143 w 13419668"/>
              <a:gd name="connsiteY2246" fmla="*/ 4183451 h 4401251"/>
              <a:gd name="connsiteX2247" fmla="*/ 259827 w 13419668"/>
              <a:gd name="connsiteY2247" fmla="*/ 4219896 h 4401251"/>
              <a:gd name="connsiteX2248" fmla="*/ 299257 w 13419668"/>
              <a:gd name="connsiteY2248" fmla="*/ 4180341 h 4401251"/>
              <a:gd name="connsiteX2249" fmla="*/ 258210 w 13419668"/>
              <a:gd name="connsiteY2249" fmla="*/ 4141782 h 4401251"/>
              <a:gd name="connsiteX2250" fmla="*/ 131585 w 13419668"/>
              <a:gd name="connsiteY2250" fmla="*/ 4182829 h 4401251"/>
              <a:gd name="connsiteX2251" fmla="*/ 169647 w 13419668"/>
              <a:gd name="connsiteY2251" fmla="*/ 4219896 h 4401251"/>
              <a:gd name="connsiteX2252" fmla="*/ 209575 w 13419668"/>
              <a:gd name="connsiteY2252" fmla="*/ 4181087 h 4401251"/>
              <a:gd name="connsiteX2253" fmla="*/ 169274 w 13419668"/>
              <a:gd name="connsiteY2253" fmla="*/ 4141906 h 4401251"/>
              <a:gd name="connsiteX2254" fmla="*/ 131461 w 13419668"/>
              <a:gd name="connsiteY2254" fmla="*/ 4182829 h 4401251"/>
              <a:gd name="connsiteX2255" fmla="*/ 80463 w 13419668"/>
              <a:gd name="connsiteY2255" fmla="*/ 4141782 h 4401251"/>
              <a:gd name="connsiteX2256" fmla="*/ 42028 w 13419668"/>
              <a:gd name="connsiteY2256" fmla="*/ 4182207 h 4401251"/>
              <a:gd name="connsiteX2257" fmla="*/ 79592 w 13419668"/>
              <a:gd name="connsiteY2257" fmla="*/ 4219896 h 4401251"/>
              <a:gd name="connsiteX2258" fmla="*/ 120142 w 13419668"/>
              <a:gd name="connsiteY2258" fmla="*/ 4181709 h 4401251"/>
              <a:gd name="connsiteX2259" fmla="*/ 80463 w 13419668"/>
              <a:gd name="connsiteY2259" fmla="*/ 4141906 h 4401251"/>
              <a:gd name="connsiteX2260" fmla="*/ 13290057 w 13419668"/>
              <a:gd name="connsiteY2260" fmla="*/ 4141782 h 4401251"/>
              <a:gd name="connsiteX2261" fmla="*/ 13250876 w 13419668"/>
              <a:gd name="connsiteY2261" fmla="*/ 4182207 h 4401251"/>
              <a:gd name="connsiteX2262" fmla="*/ 13289061 w 13419668"/>
              <a:gd name="connsiteY2262" fmla="*/ 4220020 h 4401251"/>
              <a:gd name="connsiteX2263" fmla="*/ 13328990 w 13419668"/>
              <a:gd name="connsiteY2263" fmla="*/ 4181709 h 4401251"/>
              <a:gd name="connsiteX2264" fmla="*/ 13290057 w 13419668"/>
              <a:gd name="connsiteY2264" fmla="*/ 4141782 h 4401251"/>
              <a:gd name="connsiteX2265" fmla="*/ 13251249 w 13419668"/>
              <a:gd name="connsiteY2265" fmla="*/ 4095013 h 4401251"/>
              <a:gd name="connsiteX2266" fmla="*/ 13289186 w 13419668"/>
              <a:gd name="connsiteY2266" fmla="*/ 4133945 h 4401251"/>
              <a:gd name="connsiteX2267" fmla="*/ 13328741 w 13419668"/>
              <a:gd name="connsiteY2267" fmla="*/ 4094515 h 4401251"/>
              <a:gd name="connsiteX2268" fmla="*/ 13291550 w 13419668"/>
              <a:gd name="connsiteY2268" fmla="*/ 4056453 h 4401251"/>
              <a:gd name="connsiteX2269" fmla="*/ 13251249 w 13419668"/>
              <a:gd name="connsiteY2269" fmla="*/ 4095013 h 4401251"/>
              <a:gd name="connsiteX2270" fmla="*/ 13205226 w 13419668"/>
              <a:gd name="connsiteY2270" fmla="*/ 4133945 h 4401251"/>
              <a:gd name="connsiteX2271" fmla="*/ 13243039 w 13419668"/>
              <a:gd name="connsiteY2271" fmla="*/ 4095013 h 4401251"/>
              <a:gd name="connsiteX2272" fmla="*/ 13202614 w 13419668"/>
              <a:gd name="connsiteY2272" fmla="*/ 4056453 h 4401251"/>
              <a:gd name="connsiteX2273" fmla="*/ 13165547 w 13419668"/>
              <a:gd name="connsiteY2273" fmla="*/ 4094640 h 4401251"/>
              <a:gd name="connsiteX2274" fmla="*/ 13205226 w 13419668"/>
              <a:gd name="connsiteY2274" fmla="*/ 4134070 h 4401251"/>
              <a:gd name="connsiteX2275" fmla="*/ 13113678 w 13419668"/>
              <a:gd name="connsiteY2275" fmla="*/ 4133945 h 4401251"/>
              <a:gd name="connsiteX2276" fmla="*/ 13153482 w 13419668"/>
              <a:gd name="connsiteY2276" fmla="*/ 4094018 h 4401251"/>
              <a:gd name="connsiteX2277" fmla="*/ 13112186 w 13419668"/>
              <a:gd name="connsiteY2277" fmla="*/ 4056453 h 4401251"/>
              <a:gd name="connsiteX2278" fmla="*/ 13075991 w 13419668"/>
              <a:gd name="connsiteY2278" fmla="*/ 4095510 h 4401251"/>
              <a:gd name="connsiteX2279" fmla="*/ 13113678 w 13419668"/>
              <a:gd name="connsiteY2279" fmla="*/ 4133821 h 4401251"/>
              <a:gd name="connsiteX2280" fmla="*/ 13024742 w 13419668"/>
              <a:gd name="connsiteY2280" fmla="*/ 4133945 h 4401251"/>
              <a:gd name="connsiteX2281" fmla="*/ 13063924 w 13419668"/>
              <a:gd name="connsiteY2281" fmla="*/ 4096381 h 4401251"/>
              <a:gd name="connsiteX2282" fmla="*/ 13024992 w 13419668"/>
              <a:gd name="connsiteY2282" fmla="*/ 4056453 h 4401251"/>
              <a:gd name="connsiteX2283" fmla="*/ 12986557 w 13419668"/>
              <a:gd name="connsiteY2283" fmla="*/ 4093272 h 4401251"/>
              <a:gd name="connsiteX2284" fmla="*/ 13024742 w 13419668"/>
              <a:gd name="connsiteY2284" fmla="*/ 4134070 h 4401251"/>
              <a:gd name="connsiteX2285" fmla="*/ 12935933 w 13419668"/>
              <a:gd name="connsiteY2285" fmla="*/ 4133945 h 4401251"/>
              <a:gd name="connsiteX2286" fmla="*/ 12974367 w 13419668"/>
              <a:gd name="connsiteY2286" fmla="*/ 4095510 h 4401251"/>
              <a:gd name="connsiteX2287" fmla="*/ 12934563 w 13419668"/>
              <a:gd name="connsiteY2287" fmla="*/ 4056329 h 4401251"/>
              <a:gd name="connsiteX2288" fmla="*/ 12896876 w 13419668"/>
              <a:gd name="connsiteY2288" fmla="*/ 4093893 h 4401251"/>
              <a:gd name="connsiteX2289" fmla="*/ 12935933 w 13419668"/>
              <a:gd name="connsiteY2289" fmla="*/ 4133945 h 4401251"/>
              <a:gd name="connsiteX2290" fmla="*/ 12809432 w 13419668"/>
              <a:gd name="connsiteY2290" fmla="*/ 4094142 h 4401251"/>
              <a:gd name="connsiteX2291" fmla="*/ 12849360 w 13419668"/>
              <a:gd name="connsiteY2291" fmla="*/ 4133945 h 4401251"/>
              <a:gd name="connsiteX2292" fmla="*/ 12886800 w 13419668"/>
              <a:gd name="connsiteY2292" fmla="*/ 4092525 h 4401251"/>
              <a:gd name="connsiteX2293" fmla="*/ 12847618 w 13419668"/>
              <a:gd name="connsiteY2293" fmla="*/ 4056453 h 4401251"/>
              <a:gd name="connsiteX2294" fmla="*/ 12809432 w 13419668"/>
              <a:gd name="connsiteY2294" fmla="*/ 4094266 h 4401251"/>
              <a:gd name="connsiteX2295" fmla="*/ 12719876 w 13419668"/>
              <a:gd name="connsiteY2295" fmla="*/ 4093396 h 4401251"/>
              <a:gd name="connsiteX2296" fmla="*/ 12759056 w 13419668"/>
              <a:gd name="connsiteY2296" fmla="*/ 4133945 h 4401251"/>
              <a:gd name="connsiteX2297" fmla="*/ 12797243 w 13419668"/>
              <a:gd name="connsiteY2297" fmla="*/ 4093147 h 4401251"/>
              <a:gd name="connsiteX2298" fmla="*/ 12758808 w 13419668"/>
              <a:gd name="connsiteY2298" fmla="*/ 4056453 h 4401251"/>
              <a:gd name="connsiteX2299" fmla="*/ 12719876 w 13419668"/>
              <a:gd name="connsiteY2299" fmla="*/ 4093520 h 4401251"/>
              <a:gd name="connsiteX2300" fmla="*/ 12670493 w 13419668"/>
              <a:gd name="connsiteY2300" fmla="*/ 4056329 h 4401251"/>
              <a:gd name="connsiteX2301" fmla="*/ 12630193 w 13419668"/>
              <a:gd name="connsiteY2301" fmla="*/ 4095013 h 4401251"/>
              <a:gd name="connsiteX2302" fmla="*/ 12668131 w 13419668"/>
              <a:gd name="connsiteY2302" fmla="*/ 4133945 h 4401251"/>
              <a:gd name="connsiteX2303" fmla="*/ 12707684 w 13419668"/>
              <a:gd name="connsiteY2303" fmla="*/ 4094515 h 4401251"/>
              <a:gd name="connsiteX2304" fmla="*/ 12670493 w 13419668"/>
              <a:gd name="connsiteY2304" fmla="*/ 4056453 h 4401251"/>
              <a:gd name="connsiteX2305" fmla="*/ 12544616 w 13419668"/>
              <a:gd name="connsiteY2305" fmla="*/ 4092649 h 4401251"/>
              <a:gd name="connsiteX2306" fmla="*/ 12582305 w 13419668"/>
              <a:gd name="connsiteY2306" fmla="*/ 4133821 h 4401251"/>
              <a:gd name="connsiteX2307" fmla="*/ 12621984 w 13419668"/>
              <a:gd name="connsiteY2307" fmla="*/ 4093769 h 4401251"/>
              <a:gd name="connsiteX2308" fmla="*/ 12583424 w 13419668"/>
              <a:gd name="connsiteY2308" fmla="*/ 4056329 h 4401251"/>
              <a:gd name="connsiteX2309" fmla="*/ 12544491 w 13419668"/>
              <a:gd name="connsiteY2309" fmla="*/ 4092649 h 4401251"/>
              <a:gd name="connsiteX2310" fmla="*/ 12493991 w 13419668"/>
              <a:gd name="connsiteY2310" fmla="*/ 4133945 h 4401251"/>
              <a:gd name="connsiteX2311" fmla="*/ 12532426 w 13419668"/>
              <a:gd name="connsiteY2311" fmla="*/ 4095510 h 4401251"/>
              <a:gd name="connsiteX2312" fmla="*/ 12492623 w 13419668"/>
              <a:gd name="connsiteY2312" fmla="*/ 4056329 h 4401251"/>
              <a:gd name="connsiteX2313" fmla="*/ 12454934 w 13419668"/>
              <a:gd name="connsiteY2313" fmla="*/ 4093893 h 4401251"/>
              <a:gd name="connsiteX2314" fmla="*/ 12493991 w 13419668"/>
              <a:gd name="connsiteY2314" fmla="*/ 4133945 h 4401251"/>
              <a:gd name="connsiteX2315" fmla="*/ 12402569 w 13419668"/>
              <a:gd name="connsiteY2315" fmla="*/ 4133945 h 4401251"/>
              <a:gd name="connsiteX2316" fmla="*/ 12442869 w 13419668"/>
              <a:gd name="connsiteY2316" fmla="*/ 4094515 h 4401251"/>
              <a:gd name="connsiteX2317" fmla="*/ 12402070 w 13419668"/>
              <a:gd name="connsiteY2317" fmla="*/ 4056453 h 4401251"/>
              <a:gd name="connsiteX2318" fmla="*/ 12365377 w 13419668"/>
              <a:gd name="connsiteY2318" fmla="*/ 4095013 h 4401251"/>
              <a:gd name="connsiteX2319" fmla="*/ 12402569 w 13419668"/>
              <a:gd name="connsiteY2319" fmla="*/ 4133821 h 4401251"/>
              <a:gd name="connsiteX2320" fmla="*/ 12277934 w 13419668"/>
              <a:gd name="connsiteY2320" fmla="*/ 4095883 h 4401251"/>
              <a:gd name="connsiteX2321" fmla="*/ 12316618 w 13419668"/>
              <a:gd name="connsiteY2321" fmla="*/ 4134070 h 4401251"/>
              <a:gd name="connsiteX2322" fmla="*/ 12355426 w 13419668"/>
              <a:gd name="connsiteY2322" fmla="*/ 4093893 h 4401251"/>
              <a:gd name="connsiteX2323" fmla="*/ 12317488 w 13419668"/>
              <a:gd name="connsiteY2323" fmla="*/ 4056578 h 4401251"/>
              <a:gd name="connsiteX2324" fmla="*/ 12277934 w 13419668"/>
              <a:gd name="connsiteY2324" fmla="*/ 4096008 h 4401251"/>
              <a:gd name="connsiteX2325" fmla="*/ 12188377 w 13419668"/>
              <a:gd name="connsiteY2325" fmla="*/ 4095137 h 4401251"/>
              <a:gd name="connsiteX2326" fmla="*/ 12226314 w 13419668"/>
              <a:gd name="connsiteY2326" fmla="*/ 4134070 h 4401251"/>
              <a:gd name="connsiteX2327" fmla="*/ 12265868 w 13419668"/>
              <a:gd name="connsiteY2327" fmla="*/ 4094640 h 4401251"/>
              <a:gd name="connsiteX2328" fmla="*/ 12228677 w 13419668"/>
              <a:gd name="connsiteY2328" fmla="*/ 4056578 h 4401251"/>
              <a:gd name="connsiteX2329" fmla="*/ 12188377 w 13419668"/>
              <a:gd name="connsiteY2329" fmla="*/ 4095262 h 4401251"/>
              <a:gd name="connsiteX2330" fmla="*/ 12139991 w 13419668"/>
              <a:gd name="connsiteY2330" fmla="*/ 4056453 h 4401251"/>
              <a:gd name="connsiteX2331" fmla="*/ 12098819 w 13419668"/>
              <a:gd name="connsiteY2331" fmla="*/ 4094142 h 4401251"/>
              <a:gd name="connsiteX2332" fmla="*/ 12138747 w 13419668"/>
              <a:gd name="connsiteY2332" fmla="*/ 4133821 h 4401251"/>
              <a:gd name="connsiteX2333" fmla="*/ 12176186 w 13419668"/>
              <a:gd name="connsiteY2333" fmla="*/ 4095262 h 4401251"/>
              <a:gd name="connsiteX2334" fmla="*/ 12139866 w 13419668"/>
              <a:gd name="connsiteY2334" fmla="*/ 4056329 h 4401251"/>
              <a:gd name="connsiteX2335" fmla="*/ 12009262 w 13419668"/>
              <a:gd name="connsiteY2335" fmla="*/ 4093893 h 4401251"/>
              <a:gd name="connsiteX2336" fmla="*/ 12048940 w 13419668"/>
              <a:gd name="connsiteY2336" fmla="*/ 4133945 h 4401251"/>
              <a:gd name="connsiteX2337" fmla="*/ 12086630 w 13419668"/>
              <a:gd name="connsiteY2337" fmla="*/ 4092774 h 4401251"/>
              <a:gd name="connsiteX2338" fmla="*/ 12047697 w 13419668"/>
              <a:gd name="connsiteY2338" fmla="*/ 4056453 h 4401251"/>
              <a:gd name="connsiteX2339" fmla="*/ 12009262 w 13419668"/>
              <a:gd name="connsiteY2339" fmla="*/ 4094018 h 4401251"/>
              <a:gd name="connsiteX2340" fmla="*/ 11961000 w 13419668"/>
              <a:gd name="connsiteY2340" fmla="*/ 4133945 h 4401251"/>
              <a:gd name="connsiteX2341" fmla="*/ 12001052 w 13419668"/>
              <a:gd name="connsiteY2341" fmla="*/ 4094266 h 4401251"/>
              <a:gd name="connsiteX2342" fmla="*/ 11959881 w 13419668"/>
              <a:gd name="connsiteY2342" fmla="*/ 4056453 h 4401251"/>
              <a:gd name="connsiteX2343" fmla="*/ 11923560 w 13419668"/>
              <a:gd name="connsiteY2343" fmla="*/ 4095386 h 4401251"/>
              <a:gd name="connsiteX2344" fmla="*/ 11961000 w 13419668"/>
              <a:gd name="connsiteY2344" fmla="*/ 4133945 h 4401251"/>
              <a:gd name="connsiteX2345" fmla="*/ 11834003 w 13419668"/>
              <a:gd name="connsiteY2345" fmla="*/ 4092774 h 4401251"/>
              <a:gd name="connsiteX2346" fmla="*/ 11871691 w 13419668"/>
              <a:gd name="connsiteY2346" fmla="*/ 4133945 h 4401251"/>
              <a:gd name="connsiteX2347" fmla="*/ 11911370 w 13419668"/>
              <a:gd name="connsiteY2347" fmla="*/ 4093893 h 4401251"/>
              <a:gd name="connsiteX2348" fmla="*/ 11872936 w 13419668"/>
              <a:gd name="connsiteY2348" fmla="*/ 4056453 h 4401251"/>
              <a:gd name="connsiteX2349" fmla="*/ 11834003 w 13419668"/>
              <a:gd name="connsiteY2349" fmla="*/ 4092774 h 4401251"/>
              <a:gd name="connsiteX2350" fmla="*/ 11781512 w 13419668"/>
              <a:gd name="connsiteY2350" fmla="*/ 4133945 h 4401251"/>
              <a:gd name="connsiteX2351" fmla="*/ 11821813 w 13419668"/>
              <a:gd name="connsiteY2351" fmla="*/ 4094515 h 4401251"/>
              <a:gd name="connsiteX2352" fmla="*/ 11781015 w 13419668"/>
              <a:gd name="connsiteY2352" fmla="*/ 4056453 h 4401251"/>
              <a:gd name="connsiteX2353" fmla="*/ 11744321 w 13419668"/>
              <a:gd name="connsiteY2353" fmla="*/ 4095013 h 4401251"/>
              <a:gd name="connsiteX2354" fmla="*/ 11781512 w 13419668"/>
              <a:gd name="connsiteY2354" fmla="*/ 4133821 h 4401251"/>
              <a:gd name="connsiteX2355" fmla="*/ 11657002 w 13419668"/>
              <a:gd name="connsiteY2355" fmla="*/ 4092401 h 4401251"/>
              <a:gd name="connsiteX2356" fmla="*/ 11692204 w 13419668"/>
              <a:gd name="connsiteY2356" fmla="*/ 4133697 h 4401251"/>
              <a:gd name="connsiteX2357" fmla="*/ 11734370 w 13419668"/>
              <a:gd name="connsiteY2357" fmla="*/ 4097127 h 4401251"/>
              <a:gd name="connsiteX2358" fmla="*/ 11699915 w 13419668"/>
              <a:gd name="connsiteY2358" fmla="*/ 4056453 h 4401251"/>
              <a:gd name="connsiteX2359" fmla="*/ 11657127 w 13419668"/>
              <a:gd name="connsiteY2359" fmla="*/ 4092401 h 4401251"/>
              <a:gd name="connsiteX2360" fmla="*/ 11567321 w 13419668"/>
              <a:gd name="connsiteY2360" fmla="*/ 4095510 h 4401251"/>
              <a:gd name="connsiteX2361" fmla="*/ 11605756 w 13419668"/>
              <a:gd name="connsiteY2361" fmla="*/ 4133945 h 4401251"/>
              <a:gd name="connsiteX2362" fmla="*/ 11644813 w 13419668"/>
              <a:gd name="connsiteY2362" fmla="*/ 4093893 h 4401251"/>
              <a:gd name="connsiteX2363" fmla="*/ 11607124 w 13419668"/>
              <a:gd name="connsiteY2363" fmla="*/ 4056329 h 4401251"/>
              <a:gd name="connsiteX2364" fmla="*/ 11567321 w 13419668"/>
              <a:gd name="connsiteY2364" fmla="*/ 4095510 h 4401251"/>
              <a:gd name="connsiteX2365" fmla="*/ 11477763 w 13419668"/>
              <a:gd name="connsiteY2365" fmla="*/ 4093769 h 4401251"/>
              <a:gd name="connsiteX2366" fmla="*/ 11517442 w 13419668"/>
              <a:gd name="connsiteY2366" fmla="*/ 4133821 h 4401251"/>
              <a:gd name="connsiteX2367" fmla="*/ 11555255 w 13419668"/>
              <a:gd name="connsiteY2367" fmla="*/ 4092649 h 4401251"/>
              <a:gd name="connsiteX2368" fmla="*/ 11516323 w 13419668"/>
              <a:gd name="connsiteY2368" fmla="*/ 4056329 h 4401251"/>
              <a:gd name="connsiteX2369" fmla="*/ 11477763 w 13419668"/>
              <a:gd name="connsiteY2369" fmla="*/ 4093769 h 4401251"/>
              <a:gd name="connsiteX2370" fmla="*/ 11429502 w 13419668"/>
              <a:gd name="connsiteY2370" fmla="*/ 4133821 h 4401251"/>
              <a:gd name="connsiteX2371" fmla="*/ 11469430 w 13419668"/>
              <a:gd name="connsiteY2371" fmla="*/ 4094142 h 4401251"/>
              <a:gd name="connsiteX2372" fmla="*/ 11428258 w 13419668"/>
              <a:gd name="connsiteY2372" fmla="*/ 4056453 h 4401251"/>
              <a:gd name="connsiteX2373" fmla="*/ 11391937 w 13419668"/>
              <a:gd name="connsiteY2373" fmla="*/ 4095386 h 4401251"/>
              <a:gd name="connsiteX2374" fmla="*/ 11429377 w 13419668"/>
              <a:gd name="connsiteY2374" fmla="*/ 4133945 h 4401251"/>
              <a:gd name="connsiteX2375" fmla="*/ 11302504 w 13419668"/>
              <a:gd name="connsiteY2375" fmla="*/ 4094391 h 4401251"/>
              <a:gd name="connsiteX2376" fmla="*/ 11342059 w 13419668"/>
              <a:gd name="connsiteY2376" fmla="*/ 4133821 h 4401251"/>
              <a:gd name="connsiteX2377" fmla="*/ 11379872 w 13419668"/>
              <a:gd name="connsiteY2377" fmla="*/ 4094889 h 4401251"/>
              <a:gd name="connsiteX2378" fmla="*/ 11339572 w 13419668"/>
              <a:gd name="connsiteY2378" fmla="*/ 4056329 h 4401251"/>
              <a:gd name="connsiteX2379" fmla="*/ 11302380 w 13419668"/>
              <a:gd name="connsiteY2379" fmla="*/ 4094391 h 4401251"/>
              <a:gd name="connsiteX2380" fmla="*/ 11250387 w 13419668"/>
              <a:gd name="connsiteY2380" fmla="*/ 4133821 h 4401251"/>
              <a:gd name="connsiteX2381" fmla="*/ 11290315 w 13419668"/>
              <a:gd name="connsiteY2381" fmla="*/ 4094018 h 4401251"/>
              <a:gd name="connsiteX2382" fmla="*/ 11249143 w 13419668"/>
              <a:gd name="connsiteY2382" fmla="*/ 4056329 h 4401251"/>
              <a:gd name="connsiteX2383" fmla="*/ 11212823 w 13419668"/>
              <a:gd name="connsiteY2383" fmla="*/ 4095262 h 4401251"/>
              <a:gd name="connsiteX2384" fmla="*/ 11250387 w 13419668"/>
              <a:gd name="connsiteY2384" fmla="*/ 4133821 h 4401251"/>
              <a:gd name="connsiteX2385" fmla="*/ 11162695 w 13419668"/>
              <a:gd name="connsiteY2385" fmla="*/ 4133821 h 4401251"/>
              <a:gd name="connsiteX2386" fmla="*/ 11200757 w 13419668"/>
              <a:gd name="connsiteY2386" fmla="*/ 4095137 h 4401251"/>
              <a:gd name="connsiteX2387" fmla="*/ 11160581 w 13419668"/>
              <a:gd name="connsiteY2387" fmla="*/ 4056329 h 4401251"/>
              <a:gd name="connsiteX2388" fmla="*/ 11123265 w 13419668"/>
              <a:gd name="connsiteY2388" fmla="*/ 4094266 h 4401251"/>
              <a:gd name="connsiteX2389" fmla="*/ 11162695 w 13419668"/>
              <a:gd name="connsiteY2389" fmla="*/ 4133945 h 4401251"/>
              <a:gd name="connsiteX2390" fmla="*/ 11035822 w 13419668"/>
              <a:gd name="connsiteY2390" fmla="*/ 4095137 h 4401251"/>
              <a:gd name="connsiteX2391" fmla="*/ 11073884 w 13419668"/>
              <a:gd name="connsiteY2391" fmla="*/ 4133945 h 4401251"/>
              <a:gd name="connsiteX2392" fmla="*/ 11113315 w 13419668"/>
              <a:gd name="connsiteY2392" fmla="*/ 4094266 h 4401251"/>
              <a:gd name="connsiteX2393" fmla="*/ 11075999 w 13419668"/>
              <a:gd name="connsiteY2393" fmla="*/ 4056329 h 4401251"/>
              <a:gd name="connsiteX2394" fmla="*/ 11035822 w 13419668"/>
              <a:gd name="connsiteY2394" fmla="*/ 4095137 h 4401251"/>
              <a:gd name="connsiteX2395" fmla="*/ 10946265 w 13419668"/>
              <a:gd name="connsiteY2395" fmla="*/ 4095510 h 4401251"/>
              <a:gd name="connsiteX2396" fmla="*/ 10984700 w 13419668"/>
              <a:gd name="connsiteY2396" fmla="*/ 4133945 h 4401251"/>
              <a:gd name="connsiteX2397" fmla="*/ 11023757 w 13419668"/>
              <a:gd name="connsiteY2397" fmla="*/ 4093893 h 4401251"/>
              <a:gd name="connsiteX2398" fmla="*/ 10986068 w 13419668"/>
              <a:gd name="connsiteY2398" fmla="*/ 4056329 h 4401251"/>
              <a:gd name="connsiteX2399" fmla="*/ 10946265 w 13419668"/>
              <a:gd name="connsiteY2399" fmla="*/ 4095510 h 4401251"/>
              <a:gd name="connsiteX2400" fmla="*/ 10856708 w 13419668"/>
              <a:gd name="connsiteY2400" fmla="*/ 4095013 h 4401251"/>
              <a:gd name="connsiteX2401" fmla="*/ 10894645 w 13419668"/>
              <a:gd name="connsiteY2401" fmla="*/ 4133945 h 4401251"/>
              <a:gd name="connsiteX2402" fmla="*/ 10934200 w 13419668"/>
              <a:gd name="connsiteY2402" fmla="*/ 4094515 h 4401251"/>
              <a:gd name="connsiteX2403" fmla="*/ 10897008 w 13419668"/>
              <a:gd name="connsiteY2403" fmla="*/ 4056453 h 4401251"/>
              <a:gd name="connsiteX2404" fmla="*/ 10856708 w 13419668"/>
              <a:gd name="connsiteY2404" fmla="*/ 4095137 h 4401251"/>
              <a:gd name="connsiteX2405" fmla="*/ 10808073 w 13419668"/>
              <a:gd name="connsiteY2405" fmla="*/ 4133821 h 4401251"/>
              <a:gd name="connsiteX2406" fmla="*/ 10848622 w 13419668"/>
              <a:gd name="connsiteY2406" fmla="*/ 4094640 h 4401251"/>
              <a:gd name="connsiteX2407" fmla="*/ 10807948 w 13419668"/>
              <a:gd name="connsiteY2407" fmla="*/ 4056329 h 4401251"/>
              <a:gd name="connsiteX2408" fmla="*/ 10771131 w 13419668"/>
              <a:gd name="connsiteY2408" fmla="*/ 4094764 h 4401251"/>
              <a:gd name="connsiteX2409" fmla="*/ 10808073 w 13419668"/>
              <a:gd name="connsiteY2409" fmla="*/ 4133821 h 4401251"/>
              <a:gd name="connsiteX2410" fmla="*/ 10719262 w 13419668"/>
              <a:gd name="connsiteY2410" fmla="*/ 4133821 h 4401251"/>
              <a:gd name="connsiteX2411" fmla="*/ 10758941 w 13419668"/>
              <a:gd name="connsiteY2411" fmla="*/ 4093769 h 4401251"/>
              <a:gd name="connsiteX2412" fmla="*/ 10717521 w 13419668"/>
              <a:gd name="connsiteY2412" fmla="*/ 4056329 h 4401251"/>
              <a:gd name="connsiteX2413" fmla="*/ 10681448 w 13419668"/>
              <a:gd name="connsiteY2413" fmla="*/ 4095510 h 4401251"/>
              <a:gd name="connsiteX2414" fmla="*/ 10719262 w 13419668"/>
              <a:gd name="connsiteY2414" fmla="*/ 4133821 h 4401251"/>
              <a:gd name="connsiteX2415" fmla="*/ 10592015 w 13419668"/>
              <a:gd name="connsiteY2415" fmla="*/ 4093147 h 4401251"/>
              <a:gd name="connsiteX2416" fmla="*/ 10630326 w 13419668"/>
              <a:gd name="connsiteY2416" fmla="*/ 4133821 h 4401251"/>
              <a:gd name="connsiteX2417" fmla="*/ 10669383 w 13419668"/>
              <a:gd name="connsiteY2417" fmla="*/ 4096132 h 4401251"/>
              <a:gd name="connsiteX2418" fmla="*/ 10630326 w 13419668"/>
              <a:gd name="connsiteY2418" fmla="*/ 4056329 h 4401251"/>
              <a:gd name="connsiteX2419" fmla="*/ 10592015 w 13419668"/>
              <a:gd name="connsiteY2419" fmla="*/ 4093272 h 4401251"/>
              <a:gd name="connsiteX2420" fmla="*/ 10543878 w 13419668"/>
              <a:gd name="connsiteY2420" fmla="*/ 4056205 h 4401251"/>
              <a:gd name="connsiteX2421" fmla="*/ 10504448 w 13419668"/>
              <a:gd name="connsiteY2421" fmla="*/ 4095759 h 4401251"/>
              <a:gd name="connsiteX2422" fmla="*/ 10543257 w 13419668"/>
              <a:gd name="connsiteY2422" fmla="*/ 4133821 h 4401251"/>
              <a:gd name="connsiteX2423" fmla="*/ 10581940 w 13419668"/>
              <a:gd name="connsiteY2423" fmla="*/ 4093396 h 4401251"/>
              <a:gd name="connsiteX2424" fmla="*/ 10543878 w 13419668"/>
              <a:gd name="connsiteY2424" fmla="*/ 4056205 h 4401251"/>
              <a:gd name="connsiteX2425" fmla="*/ 10414891 w 13419668"/>
              <a:gd name="connsiteY2425" fmla="*/ 4094142 h 4401251"/>
              <a:gd name="connsiteX2426" fmla="*/ 10455067 w 13419668"/>
              <a:gd name="connsiteY2426" fmla="*/ 4133697 h 4401251"/>
              <a:gd name="connsiteX2427" fmla="*/ 10492259 w 13419668"/>
              <a:gd name="connsiteY2427" fmla="*/ 4092028 h 4401251"/>
              <a:gd name="connsiteX2428" fmla="*/ 10452828 w 13419668"/>
              <a:gd name="connsiteY2428" fmla="*/ 4056205 h 4401251"/>
              <a:gd name="connsiteX2429" fmla="*/ 10414891 w 13419668"/>
              <a:gd name="connsiteY2429" fmla="*/ 4094266 h 4401251"/>
              <a:gd name="connsiteX2430" fmla="*/ 10325209 w 13419668"/>
              <a:gd name="connsiteY2430" fmla="*/ 4095013 h 4401251"/>
              <a:gd name="connsiteX2431" fmla="*/ 10363271 w 13419668"/>
              <a:gd name="connsiteY2431" fmla="*/ 4133697 h 4401251"/>
              <a:gd name="connsiteX2432" fmla="*/ 10402701 w 13419668"/>
              <a:gd name="connsiteY2432" fmla="*/ 4094018 h 4401251"/>
              <a:gd name="connsiteX2433" fmla="*/ 10365386 w 13419668"/>
              <a:gd name="connsiteY2433" fmla="*/ 4056080 h 4401251"/>
              <a:gd name="connsiteX2434" fmla="*/ 10325209 w 13419668"/>
              <a:gd name="connsiteY2434" fmla="*/ 4094889 h 4401251"/>
              <a:gd name="connsiteX2435" fmla="*/ 10239632 w 13419668"/>
              <a:gd name="connsiteY2435" fmla="*/ 4093022 h 4401251"/>
              <a:gd name="connsiteX2436" fmla="*/ 10277943 w 13419668"/>
              <a:gd name="connsiteY2436" fmla="*/ 4133697 h 4401251"/>
              <a:gd name="connsiteX2437" fmla="*/ 10317124 w 13419668"/>
              <a:gd name="connsiteY2437" fmla="*/ 4093147 h 4401251"/>
              <a:gd name="connsiteX2438" fmla="*/ 10278192 w 13419668"/>
              <a:gd name="connsiteY2438" fmla="*/ 4056205 h 4401251"/>
              <a:gd name="connsiteX2439" fmla="*/ 10239756 w 13419668"/>
              <a:gd name="connsiteY2439" fmla="*/ 4093022 h 4401251"/>
              <a:gd name="connsiteX2440" fmla="*/ 10150075 w 13419668"/>
              <a:gd name="connsiteY2440" fmla="*/ 4092525 h 4401251"/>
              <a:gd name="connsiteX2441" fmla="*/ 10187763 w 13419668"/>
              <a:gd name="connsiteY2441" fmla="*/ 4133697 h 4401251"/>
              <a:gd name="connsiteX2442" fmla="*/ 10227442 w 13419668"/>
              <a:gd name="connsiteY2442" fmla="*/ 4093645 h 4401251"/>
              <a:gd name="connsiteX2443" fmla="*/ 10189008 w 13419668"/>
              <a:gd name="connsiteY2443" fmla="*/ 4056205 h 4401251"/>
              <a:gd name="connsiteX2444" fmla="*/ 10150075 w 13419668"/>
              <a:gd name="connsiteY2444" fmla="*/ 4092525 h 4401251"/>
              <a:gd name="connsiteX2445" fmla="*/ 10097708 w 13419668"/>
              <a:gd name="connsiteY2445" fmla="*/ 4133697 h 4401251"/>
              <a:gd name="connsiteX2446" fmla="*/ 10137885 w 13419668"/>
              <a:gd name="connsiteY2446" fmla="*/ 4094266 h 4401251"/>
              <a:gd name="connsiteX2447" fmla="*/ 10096962 w 13419668"/>
              <a:gd name="connsiteY2447" fmla="*/ 4056329 h 4401251"/>
              <a:gd name="connsiteX2448" fmla="*/ 10060393 w 13419668"/>
              <a:gd name="connsiteY2448" fmla="*/ 4095013 h 4401251"/>
              <a:gd name="connsiteX2449" fmla="*/ 10097584 w 13419668"/>
              <a:gd name="connsiteY2449" fmla="*/ 4133821 h 4401251"/>
              <a:gd name="connsiteX2450" fmla="*/ 10007903 w 13419668"/>
              <a:gd name="connsiteY2450" fmla="*/ 4133697 h 4401251"/>
              <a:gd name="connsiteX2451" fmla="*/ 10048452 w 13419668"/>
              <a:gd name="connsiteY2451" fmla="*/ 4094515 h 4401251"/>
              <a:gd name="connsiteX2452" fmla="*/ 10007778 w 13419668"/>
              <a:gd name="connsiteY2452" fmla="*/ 4056205 h 4401251"/>
              <a:gd name="connsiteX2453" fmla="*/ 9970960 w 13419668"/>
              <a:gd name="connsiteY2453" fmla="*/ 4094640 h 4401251"/>
              <a:gd name="connsiteX2454" fmla="*/ 10007903 w 13419668"/>
              <a:gd name="connsiteY2454" fmla="*/ 4133697 h 4401251"/>
              <a:gd name="connsiteX2455" fmla="*/ 9883517 w 13419668"/>
              <a:gd name="connsiteY2455" fmla="*/ 4094391 h 4401251"/>
              <a:gd name="connsiteX2456" fmla="*/ 9923942 w 13419668"/>
              <a:gd name="connsiteY2456" fmla="*/ 4133697 h 4401251"/>
              <a:gd name="connsiteX2457" fmla="*/ 9960885 w 13419668"/>
              <a:gd name="connsiteY2457" fmla="*/ 4091779 h 4401251"/>
              <a:gd name="connsiteX2458" fmla="*/ 9921330 w 13419668"/>
              <a:gd name="connsiteY2458" fmla="*/ 4056205 h 4401251"/>
              <a:gd name="connsiteX2459" fmla="*/ 9883517 w 13419668"/>
              <a:gd name="connsiteY2459" fmla="*/ 4094391 h 4401251"/>
              <a:gd name="connsiteX2460" fmla="*/ 9835256 w 13419668"/>
              <a:gd name="connsiteY2460" fmla="*/ 4056205 h 4401251"/>
              <a:gd name="connsiteX2461" fmla="*/ 9793960 w 13419668"/>
              <a:gd name="connsiteY2461" fmla="*/ 4093769 h 4401251"/>
              <a:gd name="connsiteX2462" fmla="*/ 9833763 w 13419668"/>
              <a:gd name="connsiteY2462" fmla="*/ 4133697 h 4401251"/>
              <a:gd name="connsiteX2463" fmla="*/ 9871452 w 13419668"/>
              <a:gd name="connsiteY2463" fmla="*/ 4095386 h 4401251"/>
              <a:gd name="connsiteX2464" fmla="*/ 9835256 w 13419668"/>
              <a:gd name="connsiteY2464" fmla="*/ 4056329 h 4401251"/>
              <a:gd name="connsiteX2465" fmla="*/ 9744952 w 13419668"/>
              <a:gd name="connsiteY2465" fmla="*/ 4056205 h 4401251"/>
              <a:gd name="connsiteX2466" fmla="*/ 9704278 w 13419668"/>
              <a:gd name="connsiteY2466" fmla="*/ 4094515 h 4401251"/>
              <a:gd name="connsiteX2467" fmla="*/ 9744827 w 13419668"/>
              <a:gd name="connsiteY2467" fmla="*/ 4133697 h 4401251"/>
              <a:gd name="connsiteX2468" fmla="*/ 9781769 w 13419668"/>
              <a:gd name="connsiteY2468" fmla="*/ 4094640 h 4401251"/>
              <a:gd name="connsiteX2469" fmla="*/ 9744952 w 13419668"/>
              <a:gd name="connsiteY2469" fmla="*/ 4056205 h 4401251"/>
              <a:gd name="connsiteX2470" fmla="*/ 9656887 w 13419668"/>
              <a:gd name="connsiteY2470" fmla="*/ 4133697 h 4401251"/>
              <a:gd name="connsiteX2471" fmla="*/ 9696069 w 13419668"/>
              <a:gd name="connsiteY2471" fmla="*/ 4093147 h 4401251"/>
              <a:gd name="connsiteX2472" fmla="*/ 9654151 w 13419668"/>
              <a:gd name="connsiteY2472" fmla="*/ 4056205 h 4401251"/>
              <a:gd name="connsiteX2473" fmla="*/ 9618576 w 13419668"/>
              <a:gd name="connsiteY2473" fmla="*/ 4095883 h 4401251"/>
              <a:gd name="connsiteX2474" fmla="*/ 9656762 w 13419668"/>
              <a:gd name="connsiteY2474" fmla="*/ 4133697 h 4401251"/>
              <a:gd name="connsiteX2475" fmla="*/ 9568200 w 13419668"/>
              <a:gd name="connsiteY2475" fmla="*/ 4133697 h 4401251"/>
              <a:gd name="connsiteX2476" fmla="*/ 9606635 w 13419668"/>
              <a:gd name="connsiteY2476" fmla="*/ 4095262 h 4401251"/>
              <a:gd name="connsiteX2477" fmla="*/ 9566832 w 13419668"/>
              <a:gd name="connsiteY2477" fmla="*/ 4056080 h 4401251"/>
              <a:gd name="connsiteX2478" fmla="*/ 9529143 w 13419668"/>
              <a:gd name="connsiteY2478" fmla="*/ 4093645 h 4401251"/>
              <a:gd name="connsiteX2479" fmla="*/ 9568200 w 13419668"/>
              <a:gd name="connsiteY2479" fmla="*/ 4133697 h 4401251"/>
              <a:gd name="connsiteX2480" fmla="*/ 9476528 w 13419668"/>
              <a:gd name="connsiteY2480" fmla="*/ 4133697 h 4401251"/>
              <a:gd name="connsiteX2481" fmla="*/ 9517078 w 13419668"/>
              <a:gd name="connsiteY2481" fmla="*/ 4094515 h 4401251"/>
              <a:gd name="connsiteX2482" fmla="*/ 9476404 w 13419668"/>
              <a:gd name="connsiteY2482" fmla="*/ 4056205 h 4401251"/>
              <a:gd name="connsiteX2483" fmla="*/ 9439586 w 13419668"/>
              <a:gd name="connsiteY2483" fmla="*/ 4094640 h 4401251"/>
              <a:gd name="connsiteX2484" fmla="*/ 9476528 w 13419668"/>
              <a:gd name="connsiteY2484" fmla="*/ 4133697 h 4401251"/>
              <a:gd name="connsiteX2485" fmla="*/ 9352143 w 13419668"/>
              <a:gd name="connsiteY2485" fmla="*/ 4093893 h 4401251"/>
              <a:gd name="connsiteX2486" fmla="*/ 9392071 w 13419668"/>
              <a:gd name="connsiteY2486" fmla="*/ 4133697 h 4401251"/>
              <a:gd name="connsiteX2487" fmla="*/ 9429511 w 13419668"/>
              <a:gd name="connsiteY2487" fmla="*/ 4092276 h 4401251"/>
              <a:gd name="connsiteX2488" fmla="*/ 9390329 w 13419668"/>
              <a:gd name="connsiteY2488" fmla="*/ 4056205 h 4401251"/>
              <a:gd name="connsiteX2489" fmla="*/ 9352143 w 13419668"/>
              <a:gd name="connsiteY2489" fmla="*/ 4094018 h 4401251"/>
              <a:gd name="connsiteX2490" fmla="*/ 9262585 w 13419668"/>
              <a:gd name="connsiteY2490" fmla="*/ 4094515 h 4401251"/>
              <a:gd name="connsiteX2491" fmla="*/ 9300274 w 13419668"/>
              <a:gd name="connsiteY2491" fmla="*/ 4133572 h 4401251"/>
              <a:gd name="connsiteX2492" fmla="*/ 9340078 w 13419668"/>
              <a:gd name="connsiteY2492" fmla="*/ 4094391 h 4401251"/>
              <a:gd name="connsiteX2493" fmla="*/ 9303135 w 13419668"/>
              <a:gd name="connsiteY2493" fmla="*/ 4056080 h 4401251"/>
              <a:gd name="connsiteX2494" fmla="*/ 9262585 w 13419668"/>
              <a:gd name="connsiteY2494" fmla="*/ 4094515 h 4401251"/>
              <a:gd name="connsiteX2495" fmla="*/ 9213578 w 13419668"/>
              <a:gd name="connsiteY2495" fmla="*/ 4056080 h 4401251"/>
              <a:gd name="connsiteX2496" fmla="*/ 9173029 w 13419668"/>
              <a:gd name="connsiteY2496" fmla="*/ 4094391 h 4401251"/>
              <a:gd name="connsiteX2497" fmla="*/ 9213578 w 13419668"/>
              <a:gd name="connsiteY2497" fmla="*/ 4133448 h 4401251"/>
              <a:gd name="connsiteX2498" fmla="*/ 9250396 w 13419668"/>
              <a:gd name="connsiteY2498" fmla="*/ 4094266 h 4401251"/>
              <a:gd name="connsiteX2499" fmla="*/ 9213454 w 13419668"/>
              <a:gd name="connsiteY2499" fmla="*/ 4055956 h 4401251"/>
              <a:gd name="connsiteX2500" fmla="*/ 9083471 w 13419668"/>
              <a:gd name="connsiteY2500" fmla="*/ 4092898 h 4401251"/>
              <a:gd name="connsiteX2501" fmla="*/ 9122527 w 13419668"/>
              <a:gd name="connsiteY2501" fmla="*/ 4133572 h 4401251"/>
              <a:gd name="connsiteX2502" fmla="*/ 9160963 w 13419668"/>
              <a:gd name="connsiteY2502" fmla="*/ 4093022 h 4401251"/>
              <a:gd name="connsiteX2503" fmla="*/ 9122652 w 13419668"/>
              <a:gd name="connsiteY2503" fmla="*/ 4056080 h 4401251"/>
              <a:gd name="connsiteX2504" fmla="*/ 9083595 w 13419668"/>
              <a:gd name="connsiteY2504" fmla="*/ 4092898 h 4401251"/>
              <a:gd name="connsiteX2505" fmla="*/ 9035209 w 13419668"/>
              <a:gd name="connsiteY2505" fmla="*/ 4133572 h 4401251"/>
              <a:gd name="connsiteX2506" fmla="*/ 9075137 w 13419668"/>
              <a:gd name="connsiteY2506" fmla="*/ 4093769 h 4401251"/>
              <a:gd name="connsiteX2507" fmla="*/ 9033965 w 13419668"/>
              <a:gd name="connsiteY2507" fmla="*/ 4056080 h 4401251"/>
              <a:gd name="connsiteX2508" fmla="*/ 8997645 w 13419668"/>
              <a:gd name="connsiteY2508" fmla="*/ 4095013 h 4401251"/>
              <a:gd name="connsiteX2509" fmla="*/ 9035209 w 13419668"/>
              <a:gd name="connsiteY2509" fmla="*/ 4133572 h 4401251"/>
              <a:gd name="connsiteX2510" fmla="*/ 8908212 w 13419668"/>
              <a:gd name="connsiteY2510" fmla="*/ 4091654 h 4401251"/>
              <a:gd name="connsiteX2511" fmla="*/ 8945155 w 13419668"/>
              <a:gd name="connsiteY2511" fmla="*/ 4133572 h 4401251"/>
              <a:gd name="connsiteX2512" fmla="*/ 8985580 w 13419668"/>
              <a:gd name="connsiteY2512" fmla="*/ 4094266 h 4401251"/>
              <a:gd name="connsiteX2513" fmla="*/ 8947891 w 13419668"/>
              <a:gd name="connsiteY2513" fmla="*/ 4055956 h 4401251"/>
              <a:gd name="connsiteX2514" fmla="*/ 8908212 w 13419668"/>
              <a:gd name="connsiteY2514" fmla="*/ 4091530 h 4401251"/>
              <a:gd name="connsiteX2515" fmla="*/ 8818654 w 13419668"/>
              <a:gd name="connsiteY2515" fmla="*/ 4092028 h 4401251"/>
              <a:gd name="connsiteX2516" fmla="*/ 8855970 w 13419668"/>
              <a:gd name="connsiteY2516" fmla="*/ 4133697 h 4401251"/>
              <a:gd name="connsiteX2517" fmla="*/ 8896022 w 13419668"/>
              <a:gd name="connsiteY2517" fmla="*/ 4094142 h 4401251"/>
              <a:gd name="connsiteX2518" fmla="*/ 8857960 w 13419668"/>
              <a:gd name="connsiteY2518" fmla="*/ 4056205 h 4401251"/>
              <a:gd name="connsiteX2519" fmla="*/ 8818654 w 13419668"/>
              <a:gd name="connsiteY2519" fmla="*/ 4092152 h 4401251"/>
              <a:gd name="connsiteX2520" fmla="*/ 8731212 w 13419668"/>
              <a:gd name="connsiteY2520" fmla="*/ 4092152 h 4401251"/>
              <a:gd name="connsiteX2521" fmla="*/ 8766413 w 13419668"/>
              <a:gd name="connsiteY2521" fmla="*/ 4133448 h 4401251"/>
              <a:gd name="connsiteX2522" fmla="*/ 8808579 w 13419668"/>
              <a:gd name="connsiteY2522" fmla="*/ 4096878 h 4401251"/>
              <a:gd name="connsiteX2523" fmla="*/ 8774125 w 13419668"/>
              <a:gd name="connsiteY2523" fmla="*/ 4056205 h 4401251"/>
              <a:gd name="connsiteX2524" fmla="*/ 8731336 w 13419668"/>
              <a:gd name="connsiteY2524" fmla="*/ 4092152 h 4401251"/>
              <a:gd name="connsiteX2525" fmla="*/ 8641530 w 13419668"/>
              <a:gd name="connsiteY2525" fmla="*/ 4095137 h 4401251"/>
              <a:gd name="connsiteX2526" fmla="*/ 8679841 w 13419668"/>
              <a:gd name="connsiteY2526" fmla="*/ 4133697 h 4401251"/>
              <a:gd name="connsiteX2527" fmla="*/ 8719022 w 13419668"/>
              <a:gd name="connsiteY2527" fmla="*/ 4093769 h 4401251"/>
              <a:gd name="connsiteX2528" fmla="*/ 8681458 w 13419668"/>
              <a:gd name="connsiteY2528" fmla="*/ 4056080 h 4401251"/>
              <a:gd name="connsiteX2529" fmla="*/ 8641530 w 13419668"/>
              <a:gd name="connsiteY2529" fmla="*/ 4095137 h 4401251"/>
              <a:gd name="connsiteX2530" fmla="*/ 8591403 w 13419668"/>
              <a:gd name="connsiteY2530" fmla="*/ 4056080 h 4401251"/>
              <a:gd name="connsiteX2531" fmla="*/ 8551972 w 13419668"/>
              <a:gd name="connsiteY2531" fmla="*/ 4095635 h 4401251"/>
              <a:gd name="connsiteX2532" fmla="*/ 8590780 w 13419668"/>
              <a:gd name="connsiteY2532" fmla="*/ 4133697 h 4401251"/>
              <a:gd name="connsiteX2533" fmla="*/ 8629465 w 13419668"/>
              <a:gd name="connsiteY2533" fmla="*/ 4093272 h 4401251"/>
              <a:gd name="connsiteX2534" fmla="*/ 8591403 w 13419668"/>
              <a:gd name="connsiteY2534" fmla="*/ 4056080 h 4401251"/>
              <a:gd name="connsiteX2535" fmla="*/ 8505204 w 13419668"/>
              <a:gd name="connsiteY2535" fmla="*/ 4133697 h 4401251"/>
              <a:gd name="connsiteX2536" fmla="*/ 8543887 w 13419668"/>
              <a:gd name="connsiteY2536" fmla="*/ 4095510 h 4401251"/>
              <a:gd name="connsiteX2537" fmla="*/ 8504333 w 13419668"/>
              <a:gd name="connsiteY2537" fmla="*/ 4056080 h 4401251"/>
              <a:gd name="connsiteX2538" fmla="*/ 8466395 w 13419668"/>
              <a:gd name="connsiteY2538" fmla="*/ 4093396 h 4401251"/>
              <a:gd name="connsiteX2539" fmla="*/ 8505204 w 13419668"/>
              <a:gd name="connsiteY2539" fmla="*/ 4133572 h 4401251"/>
              <a:gd name="connsiteX2540" fmla="*/ 8376838 w 13419668"/>
              <a:gd name="connsiteY2540" fmla="*/ 4092276 h 4401251"/>
              <a:gd name="connsiteX2541" fmla="*/ 8414402 w 13419668"/>
              <a:gd name="connsiteY2541" fmla="*/ 4133697 h 4401251"/>
              <a:gd name="connsiteX2542" fmla="*/ 8454205 w 13419668"/>
              <a:gd name="connsiteY2542" fmla="*/ 4093769 h 4401251"/>
              <a:gd name="connsiteX2543" fmla="*/ 8415895 w 13419668"/>
              <a:gd name="connsiteY2543" fmla="*/ 4056080 h 4401251"/>
              <a:gd name="connsiteX2544" fmla="*/ 8376838 w 13419668"/>
              <a:gd name="connsiteY2544" fmla="*/ 4092276 h 4401251"/>
              <a:gd name="connsiteX2545" fmla="*/ 8325094 w 13419668"/>
              <a:gd name="connsiteY2545" fmla="*/ 4133697 h 4401251"/>
              <a:gd name="connsiteX2546" fmla="*/ 8364648 w 13419668"/>
              <a:gd name="connsiteY2546" fmla="*/ 4093520 h 4401251"/>
              <a:gd name="connsiteX2547" fmla="*/ 8323104 w 13419668"/>
              <a:gd name="connsiteY2547" fmla="*/ 4056205 h 4401251"/>
              <a:gd name="connsiteX2548" fmla="*/ 8287281 w 13419668"/>
              <a:gd name="connsiteY2548" fmla="*/ 4095510 h 4401251"/>
              <a:gd name="connsiteX2549" fmla="*/ 8325218 w 13419668"/>
              <a:gd name="connsiteY2549" fmla="*/ 4133572 h 4401251"/>
              <a:gd name="connsiteX2550" fmla="*/ 8237278 w 13419668"/>
              <a:gd name="connsiteY2550" fmla="*/ 4133697 h 4401251"/>
              <a:gd name="connsiteX2551" fmla="*/ 8275091 w 13419668"/>
              <a:gd name="connsiteY2551" fmla="*/ 4094764 h 4401251"/>
              <a:gd name="connsiteX2552" fmla="*/ 8234790 w 13419668"/>
              <a:gd name="connsiteY2552" fmla="*/ 4056205 h 4401251"/>
              <a:gd name="connsiteX2553" fmla="*/ 8197723 w 13419668"/>
              <a:gd name="connsiteY2553" fmla="*/ 4094391 h 4401251"/>
              <a:gd name="connsiteX2554" fmla="*/ 8237402 w 13419668"/>
              <a:gd name="connsiteY2554" fmla="*/ 4133821 h 4401251"/>
              <a:gd name="connsiteX2555" fmla="*/ 8150083 w 13419668"/>
              <a:gd name="connsiteY2555" fmla="*/ 4056205 h 4401251"/>
              <a:gd name="connsiteX2556" fmla="*/ 8110156 w 13419668"/>
              <a:gd name="connsiteY2556" fmla="*/ 4095137 h 4401251"/>
              <a:gd name="connsiteX2557" fmla="*/ 8148343 w 13419668"/>
              <a:gd name="connsiteY2557" fmla="*/ 4133697 h 4401251"/>
              <a:gd name="connsiteX2558" fmla="*/ 8187524 w 13419668"/>
              <a:gd name="connsiteY2558" fmla="*/ 4093893 h 4401251"/>
              <a:gd name="connsiteX2559" fmla="*/ 8150083 w 13419668"/>
              <a:gd name="connsiteY2559" fmla="*/ 4056205 h 4401251"/>
              <a:gd name="connsiteX2560" fmla="*/ 8020599 w 13419668"/>
              <a:gd name="connsiteY2560" fmla="*/ 4095635 h 4401251"/>
              <a:gd name="connsiteX2561" fmla="*/ 8059282 w 13419668"/>
              <a:gd name="connsiteY2561" fmla="*/ 4133821 h 4401251"/>
              <a:gd name="connsiteX2562" fmla="*/ 8098091 w 13419668"/>
              <a:gd name="connsiteY2562" fmla="*/ 4093645 h 4401251"/>
              <a:gd name="connsiteX2563" fmla="*/ 8060153 w 13419668"/>
              <a:gd name="connsiteY2563" fmla="*/ 4056329 h 4401251"/>
              <a:gd name="connsiteX2564" fmla="*/ 8020599 w 13419668"/>
              <a:gd name="connsiteY2564" fmla="*/ 4095759 h 4401251"/>
              <a:gd name="connsiteX2565" fmla="*/ 7931041 w 13419668"/>
              <a:gd name="connsiteY2565" fmla="*/ 4093272 h 4401251"/>
              <a:gd name="connsiteX2566" fmla="*/ 7970223 w 13419668"/>
              <a:gd name="connsiteY2566" fmla="*/ 4133821 h 4401251"/>
              <a:gd name="connsiteX2567" fmla="*/ 8008409 w 13419668"/>
              <a:gd name="connsiteY2567" fmla="*/ 4093022 h 4401251"/>
              <a:gd name="connsiteX2568" fmla="*/ 7969849 w 13419668"/>
              <a:gd name="connsiteY2568" fmla="*/ 4056329 h 4401251"/>
              <a:gd name="connsiteX2569" fmla="*/ 7930917 w 13419668"/>
              <a:gd name="connsiteY2569" fmla="*/ 4093396 h 4401251"/>
              <a:gd name="connsiteX2570" fmla="*/ 7882158 w 13419668"/>
              <a:gd name="connsiteY2570" fmla="*/ 4133697 h 4401251"/>
              <a:gd name="connsiteX2571" fmla="*/ 7922832 w 13419668"/>
              <a:gd name="connsiteY2571" fmla="*/ 4094640 h 4401251"/>
              <a:gd name="connsiteX2572" fmla="*/ 7882282 w 13419668"/>
              <a:gd name="connsiteY2572" fmla="*/ 4056205 h 4401251"/>
              <a:gd name="connsiteX2573" fmla="*/ 7845340 w 13419668"/>
              <a:gd name="connsiteY2573" fmla="*/ 4094515 h 4401251"/>
              <a:gd name="connsiteX2574" fmla="*/ 7882158 w 13419668"/>
              <a:gd name="connsiteY2574" fmla="*/ 4133697 h 4401251"/>
              <a:gd name="connsiteX2575" fmla="*/ 7793222 w 13419668"/>
              <a:gd name="connsiteY2575" fmla="*/ 4133697 h 4401251"/>
              <a:gd name="connsiteX2576" fmla="*/ 7833150 w 13419668"/>
              <a:gd name="connsiteY2576" fmla="*/ 4093893 h 4401251"/>
              <a:gd name="connsiteX2577" fmla="*/ 7791978 w 13419668"/>
              <a:gd name="connsiteY2577" fmla="*/ 4056205 h 4401251"/>
              <a:gd name="connsiteX2578" fmla="*/ 7755658 w 13419668"/>
              <a:gd name="connsiteY2578" fmla="*/ 4095137 h 4401251"/>
              <a:gd name="connsiteX2579" fmla="*/ 7793222 w 13419668"/>
              <a:gd name="connsiteY2579" fmla="*/ 4133697 h 4401251"/>
              <a:gd name="connsiteX2580" fmla="*/ 7705780 w 13419668"/>
              <a:gd name="connsiteY2580" fmla="*/ 4133697 h 4401251"/>
              <a:gd name="connsiteX2581" fmla="*/ 7743717 w 13419668"/>
              <a:gd name="connsiteY2581" fmla="*/ 4094764 h 4401251"/>
              <a:gd name="connsiteX2582" fmla="*/ 7703416 w 13419668"/>
              <a:gd name="connsiteY2582" fmla="*/ 4056080 h 4401251"/>
              <a:gd name="connsiteX2583" fmla="*/ 7666225 w 13419668"/>
              <a:gd name="connsiteY2583" fmla="*/ 4094142 h 4401251"/>
              <a:gd name="connsiteX2584" fmla="*/ 7705780 w 13419668"/>
              <a:gd name="connsiteY2584" fmla="*/ 4133572 h 4401251"/>
              <a:gd name="connsiteX2585" fmla="*/ 7620078 w 13419668"/>
              <a:gd name="connsiteY2585" fmla="*/ 4056205 h 4401251"/>
              <a:gd name="connsiteX2586" fmla="*/ 7578782 w 13419668"/>
              <a:gd name="connsiteY2586" fmla="*/ 4093769 h 4401251"/>
              <a:gd name="connsiteX2587" fmla="*/ 7618585 w 13419668"/>
              <a:gd name="connsiteY2587" fmla="*/ 4133697 h 4401251"/>
              <a:gd name="connsiteX2588" fmla="*/ 7656274 w 13419668"/>
              <a:gd name="connsiteY2588" fmla="*/ 4095386 h 4401251"/>
              <a:gd name="connsiteX2589" fmla="*/ 7620078 w 13419668"/>
              <a:gd name="connsiteY2589" fmla="*/ 4056329 h 4401251"/>
              <a:gd name="connsiteX2590" fmla="*/ 7530645 w 13419668"/>
              <a:gd name="connsiteY2590" fmla="*/ 4056205 h 4401251"/>
              <a:gd name="connsiteX2591" fmla="*/ 7489224 w 13419668"/>
              <a:gd name="connsiteY2591" fmla="*/ 4093645 h 4401251"/>
              <a:gd name="connsiteX2592" fmla="*/ 7528903 w 13419668"/>
              <a:gd name="connsiteY2592" fmla="*/ 4133697 h 4401251"/>
              <a:gd name="connsiteX2593" fmla="*/ 7566717 w 13419668"/>
              <a:gd name="connsiteY2593" fmla="*/ 4095510 h 4401251"/>
              <a:gd name="connsiteX2594" fmla="*/ 7530645 w 13419668"/>
              <a:gd name="connsiteY2594" fmla="*/ 4056329 h 4401251"/>
              <a:gd name="connsiteX2595" fmla="*/ 7399543 w 13419668"/>
              <a:gd name="connsiteY2595" fmla="*/ 4095137 h 4401251"/>
              <a:gd name="connsiteX2596" fmla="*/ 7437854 w 13419668"/>
              <a:gd name="connsiteY2596" fmla="*/ 4133697 h 4401251"/>
              <a:gd name="connsiteX2597" fmla="*/ 7477035 w 13419668"/>
              <a:gd name="connsiteY2597" fmla="*/ 4093769 h 4401251"/>
              <a:gd name="connsiteX2598" fmla="*/ 7439470 w 13419668"/>
              <a:gd name="connsiteY2598" fmla="*/ 4056080 h 4401251"/>
              <a:gd name="connsiteX2599" fmla="*/ 7399543 w 13419668"/>
              <a:gd name="connsiteY2599" fmla="*/ 4095137 h 4401251"/>
              <a:gd name="connsiteX2600" fmla="*/ 7309985 w 13419668"/>
              <a:gd name="connsiteY2600" fmla="*/ 4094266 h 4401251"/>
              <a:gd name="connsiteX2601" fmla="*/ 7350411 w 13419668"/>
              <a:gd name="connsiteY2601" fmla="*/ 4133572 h 4401251"/>
              <a:gd name="connsiteX2602" fmla="*/ 7387353 w 13419668"/>
              <a:gd name="connsiteY2602" fmla="*/ 4091654 h 4401251"/>
              <a:gd name="connsiteX2603" fmla="*/ 7347675 w 13419668"/>
              <a:gd name="connsiteY2603" fmla="*/ 4056080 h 4401251"/>
              <a:gd name="connsiteX2604" fmla="*/ 7309861 w 13419668"/>
              <a:gd name="connsiteY2604" fmla="*/ 4094266 h 4401251"/>
              <a:gd name="connsiteX2605" fmla="*/ 7224408 w 13419668"/>
              <a:gd name="connsiteY2605" fmla="*/ 4092152 h 4401251"/>
              <a:gd name="connsiteX2606" fmla="*/ 7261973 w 13419668"/>
              <a:gd name="connsiteY2606" fmla="*/ 4133572 h 4401251"/>
              <a:gd name="connsiteX2607" fmla="*/ 7301900 w 13419668"/>
              <a:gd name="connsiteY2607" fmla="*/ 4093769 h 4401251"/>
              <a:gd name="connsiteX2608" fmla="*/ 7263590 w 13419668"/>
              <a:gd name="connsiteY2608" fmla="*/ 4056080 h 4401251"/>
              <a:gd name="connsiteX2609" fmla="*/ 7224533 w 13419668"/>
              <a:gd name="connsiteY2609" fmla="*/ 4092276 h 4401251"/>
              <a:gd name="connsiteX2610" fmla="*/ 7173659 w 13419668"/>
              <a:gd name="connsiteY2610" fmla="*/ 4133572 h 4401251"/>
              <a:gd name="connsiteX2611" fmla="*/ 7212343 w 13419668"/>
              <a:gd name="connsiteY2611" fmla="*/ 4095386 h 4401251"/>
              <a:gd name="connsiteX2612" fmla="*/ 7172788 w 13419668"/>
              <a:gd name="connsiteY2612" fmla="*/ 4055956 h 4401251"/>
              <a:gd name="connsiteX2613" fmla="*/ 7134975 w 13419668"/>
              <a:gd name="connsiteY2613" fmla="*/ 4093272 h 4401251"/>
              <a:gd name="connsiteX2614" fmla="*/ 7173783 w 13419668"/>
              <a:gd name="connsiteY2614" fmla="*/ 4133448 h 4401251"/>
              <a:gd name="connsiteX2615" fmla="*/ 7083231 w 13419668"/>
              <a:gd name="connsiteY2615" fmla="*/ 4133572 h 4401251"/>
              <a:gd name="connsiteX2616" fmla="*/ 7122661 w 13419668"/>
              <a:gd name="connsiteY2616" fmla="*/ 4093272 h 4401251"/>
              <a:gd name="connsiteX2617" fmla="*/ 7080992 w 13419668"/>
              <a:gd name="connsiteY2617" fmla="*/ 4056080 h 4401251"/>
              <a:gd name="connsiteX2618" fmla="*/ 7045169 w 13419668"/>
              <a:gd name="connsiteY2618" fmla="*/ 4095510 h 4401251"/>
              <a:gd name="connsiteX2619" fmla="*/ 7083231 w 13419668"/>
              <a:gd name="connsiteY2619" fmla="*/ 4133572 h 4401251"/>
              <a:gd name="connsiteX2620" fmla="*/ 6957851 w 13419668"/>
              <a:gd name="connsiteY2620" fmla="*/ 4093022 h 4401251"/>
              <a:gd name="connsiteX2621" fmla="*/ 6996908 w 13419668"/>
              <a:gd name="connsiteY2621" fmla="*/ 4133572 h 4401251"/>
              <a:gd name="connsiteX2622" fmla="*/ 7035218 w 13419668"/>
              <a:gd name="connsiteY2622" fmla="*/ 4092898 h 4401251"/>
              <a:gd name="connsiteX2623" fmla="*/ 6996783 w 13419668"/>
              <a:gd name="connsiteY2623" fmla="*/ 4056080 h 4401251"/>
              <a:gd name="connsiteX2624" fmla="*/ 6957851 w 13419668"/>
              <a:gd name="connsiteY2624" fmla="*/ 4093022 h 4401251"/>
              <a:gd name="connsiteX2625" fmla="*/ 6868293 w 13419668"/>
              <a:gd name="connsiteY2625" fmla="*/ 4094515 h 4401251"/>
              <a:gd name="connsiteX2626" fmla="*/ 6905982 w 13419668"/>
              <a:gd name="connsiteY2626" fmla="*/ 4133572 h 4401251"/>
              <a:gd name="connsiteX2627" fmla="*/ 6945785 w 13419668"/>
              <a:gd name="connsiteY2627" fmla="*/ 4094391 h 4401251"/>
              <a:gd name="connsiteX2628" fmla="*/ 6908843 w 13419668"/>
              <a:gd name="connsiteY2628" fmla="*/ 4056080 h 4401251"/>
              <a:gd name="connsiteX2629" fmla="*/ 6868293 w 13419668"/>
              <a:gd name="connsiteY2629" fmla="*/ 4094515 h 4401251"/>
              <a:gd name="connsiteX2630" fmla="*/ 6820653 w 13419668"/>
              <a:gd name="connsiteY2630" fmla="*/ 4056205 h 4401251"/>
              <a:gd name="connsiteX2631" fmla="*/ 6778736 w 13419668"/>
              <a:gd name="connsiteY2631" fmla="*/ 4093147 h 4401251"/>
              <a:gd name="connsiteX2632" fmla="*/ 6817917 w 13419668"/>
              <a:gd name="connsiteY2632" fmla="*/ 4133697 h 4401251"/>
              <a:gd name="connsiteX2633" fmla="*/ 6856104 w 13419668"/>
              <a:gd name="connsiteY2633" fmla="*/ 4095883 h 4401251"/>
              <a:gd name="connsiteX2634" fmla="*/ 6820530 w 13419668"/>
              <a:gd name="connsiteY2634" fmla="*/ 4056205 h 4401251"/>
              <a:gd name="connsiteX2635" fmla="*/ 6693035 w 13419668"/>
              <a:gd name="connsiteY2635" fmla="*/ 4094266 h 4401251"/>
              <a:gd name="connsiteX2636" fmla="*/ 6732589 w 13419668"/>
              <a:gd name="connsiteY2636" fmla="*/ 4133697 h 4401251"/>
              <a:gd name="connsiteX2637" fmla="*/ 6770527 w 13419668"/>
              <a:gd name="connsiteY2637" fmla="*/ 4094764 h 4401251"/>
              <a:gd name="connsiteX2638" fmla="*/ 6730226 w 13419668"/>
              <a:gd name="connsiteY2638" fmla="*/ 4056080 h 4401251"/>
              <a:gd name="connsiteX2639" fmla="*/ 6693035 w 13419668"/>
              <a:gd name="connsiteY2639" fmla="*/ 4094142 h 4401251"/>
              <a:gd name="connsiteX2640" fmla="*/ 6603477 w 13419668"/>
              <a:gd name="connsiteY2640" fmla="*/ 4093769 h 4401251"/>
              <a:gd name="connsiteX2641" fmla="*/ 6642534 w 13419668"/>
              <a:gd name="connsiteY2641" fmla="*/ 4133821 h 4401251"/>
              <a:gd name="connsiteX2642" fmla="*/ 6680969 w 13419668"/>
              <a:gd name="connsiteY2642" fmla="*/ 4095386 h 4401251"/>
              <a:gd name="connsiteX2643" fmla="*/ 6641165 w 13419668"/>
              <a:gd name="connsiteY2643" fmla="*/ 4056205 h 4401251"/>
              <a:gd name="connsiteX2644" fmla="*/ 6603477 w 13419668"/>
              <a:gd name="connsiteY2644" fmla="*/ 4093769 h 4401251"/>
              <a:gd name="connsiteX2645" fmla="*/ 6513920 w 13419668"/>
              <a:gd name="connsiteY2645" fmla="*/ 4093147 h 4401251"/>
              <a:gd name="connsiteX2646" fmla="*/ 6552230 w 13419668"/>
              <a:gd name="connsiteY2646" fmla="*/ 4133821 h 4401251"/>
              <a:gd name="connsiteX2647" fmla="*/ 6591287 w 13419668"/>
              <a:gd name="connsiteY2647" fmla="*/ 4096132 h 4401251"/>
              <a:gd name="connsiteX2648" fmla="*/ 6552230 w 13419668"/>
              <a:gd name="connsiteY2648" fmla="*/ 4056329 h 4401251"/>
              <a:gd name="connsiteX2649" fmla="*/ 6513920 w 13419668"/>
              <a:gd name="connsiteY2649" fmla="*/ 4093272 h 4401251"/>
              <a:gd name="connsiteX2650" fmla="*/ 6462299 w 13419668"/>
              <a:gd name="connsiteY2650" fmla="*/ 4133821 h 4401251"/>
              <a:gd name="connsiteX2651" fmla="*/ 6501730 w 13419668"/>
              <a:gd name="connsiteY2651" fmla="*/ 4093520 h 4401251"/>
              <a:gd name="connsiteX2652" fmla="*/ 6460061 w 13419668"/>
              <a:gd name="connsiteY2652" fmla="*/ 4056329 h 4401251"/>
              <a:gd name="connsiteX2653" fmla="*/ 6424238 w 13419668"/>
              <a:gd name="connsiteY2653" fmla="*/ 4095759 h 4401251"/>
              <a:gd name="connsiteX2654" fmla="*/ 6462299 w 13419668"/>
              <a:gd name="connsiteY2654" fmla="*/ 4133821 h 4401251"/>
              <a:gd name="connsiteX2655" fmla="*/ 6336795 w 13419668"/>
              <a:gd name="connsiteY2655" fmla="*/ 4094266 h 4401251"/>
              <a:gd name="connsiteX2656" fmla="*/ 6376971 w 13419668"/>
              <a:gd name="connsiteY2656" fmla="*/ 4133697 h 4401251"/>
              <a:gd name="connsiteX2657" fmla="*/ 6414162 w 13419668"/>
              <a:gd name="connsiteY2657" fmla="*/ 4091903 h 4401251"/>
              <a:gd name="connsiteX2658" fmla="*/ 6374732 w 13419668"/>
              <a:gd name="connsiteY2658" fmla="*/ 4056080 h 4401251"/>
              <a:gd name="connsiteX2659" fmla="*/ 6336795 w 13419668"/>
              <a:gd name="connsiteY2659" fmla="*/ 4094142 h 4401251"/>
              <a:gd name="connsiteX2660" fmla="*/ 6247237 w 13419668"/>
              <a:gd name="connsiteY2660" fmla="*/ 4095510 h 4401251"/>
              <a:gd name="connsiteX2661" fmla="*/ 6285673 w 13419668"/>
              <a:gd name="connsiteY2661" fmla="*/ 4133945 h 4401251"/>
              <a:gd name="connsiteX2662" fmla="*/ 6324729 w 13419668"/>
              <a:gd name="connsiteY2662" fmla="*/ 4093893 h 4401251"/>
              <a:gd name="connsiteX2663" fmla="*/ 6287041 w 13419668"/>
              <a:gd name="connsiteY2663" fmla="*/ 4056329 h 4401251"/>
              <a:gd name="connsiteX2664" fmla="*/ 6247237 w 13419668"/>
              <a:gd name="connsiteY2664" fmla="*/ 4095510 h 4401251"/>
              <a:gd name="connsiteX2665" fmla="*/ 6157680 w 13419668"/>
              <a:gd name="connsiteY2665" fmla="*/ 4094018 h 4401251"/>
              <a:gd name="connsiteX2666" fmla="*/ 6197483 w 13419668"/>
              <a:gd name="connsiteY2666" fmla="*/ 4133945 h 4401251"/>
              <a:gd name="connsiteX2667" fmla="*/ 6235048 w 13419668"/>
              <a:gd name="connsiteY2667" fmla="*/ 4092525 h 4401251"/>
              <a:gd name="connsiteX2668" fmla="*/ 6195991 w 13419668"/>
              <a:gd name="connsiteY2668" fmla="*/ 4056329 h 4401251"/>
              <a:gd name="connsiteX2669" fmla="*/ 6157680 w 13419668"/>
              <a:gd name="connsiteY2669" fmla="*/ 4094018 h 4401251"/>
              <a:gd name="connsiteX2670" fmla="*/ 6109792 w 13419668"/>
              <a:gd name="connsiteY2670" fmla="*/ 4133945 h 4401251"/>
              <a:gd name="connsiteX2671" fmla="*/ 6149471 w 13419668"/>
              <a:gd name="connsiteY2671" fmla="*/ 4093893 h 4401251"/>
              <a:gd name="connsiteX2672" fmla="*/ 6108050 w 13419668"/>
              <a:gd name="connsiteY2672" fmla="*/ 4056453 h 4401251"/>
              <a:gd name="connsiteX2673" fmla="*/ 6071978 w 13419668"/>
              <a:gd name="connsiteY2673" fmla="*/ 4095635 h 4401251"/>
              <a:gd name="connsiteX2674" fmla="*/ 6109792 w 13419668"/>
              <a:gd name="connsiteY2674" fmla="*/ 4133945 h 4401251"/>
              <a:gd name="connsiteX2675" fmla="*/ 6019364 w 13419668"/>
              <a:gd name="connsiteY2675" fmla="*/ 4133945 h 4401251"/>
              <a:gd name="connsiteX2676" fmla="*/ 6059913 w 13419668"/>
              <a:gd name="connsiteY2676" fmla="*/ 4094764 h 4401251"/>
              <a:gd name="connsiteX2677" fmla="*/ 6019239 w 13419668"/>
              <a:gd name="connsiteY2677" fmla="*/ 4056453 h 4401251"/>
              <a:gd name="connsiteX2678" fmla="*/ 5982421 w 13419668"/>
              <a:gd name="connsiteY2678" fmla="*/ 4094889 h 4401251"/>
              <a:gd name="connsiteX2679" fmla="*/ 6019364 w 13419668"/>
              <a:gd name="connsiteY2679" fmla="*/ 4133945 h 4401251"/>
              <a:gd name="connsiteX2680" fmla="*/ 5930552 w 13419668"/>
              <a:gd name="connsiteY2680" fmla="*/ 4133945 h 4401251"/>
              <a:gd name="connsiteX2681" fmla="*/ 5970231 w 13419668"/>
              <a:gd name="connsiteY2681" fmla="*/ 4093893 h 4401251"/>
              <a:gd name="connsiteX2682" fmla="*/ 5928811 w 13419668"/>
              <a:gd name="connsiteY2682" fmla="*/ 4056453 h 4401251"/>
              <a:gd name="connsiteX2683" fmla="*/ 5892739 w 13419668"/>
              <a:gd name="connsiteY2683" fmla="*/ 4095635 h 4401251"/>
              <a:gd name="connsiteX2684" fmla="*/ 5930552 w 13419668"/>
              <a:gd name="connsiteY2684" fmla="*/ 4133945 h 4401251"/>
              <a:gd name="connsiteX2685" fmla="*/ 5847214 w 13419668"/>
              <a:gd name="connsiteY2685" fmla="*/ 4056453 h 4401251"/>
              <a:gd name="connsiteX2686" fmla="*/ 5805297 w 13419668"/>
              <a:gd name="connsiteY2686" fmla="*/ 4093396 h 4401251"/>
              <a:gd name="connsiteX2687" fmla="*/ 5844478 w 13419668"/>
              <a:gd name="connsiteY2687" fmla="*/ 4133945 h 4401251"/>
              <a:gd name="connsiteX2688" fmla="*/ 5882664 w 13419668"/>
              <a:gd name="connsiteY2688" fmla="*/ 4096132 h 4401251"/>
              <a:gd name="connsiteX2689" fmla="*/ 5847090 w 13419668"/>
              <a:gd name="connsiteY2689" fmla="*/ 4056453 h 4401251"/>
              <a:gd name="connsiteX2690" fmla="*/ 5755667 w 13419668"/>
              <a:gd name="connsiteY2690" fmla="*/ 4056453 h 4401251"/>
              <a:gd name="connsiteX2691" fmla="*/ 5715739 w 13419668"/>
              <a:gd name="connsiteY2691" fmla="*/ 4095510 h 4401251"/>
              <a:gd name="connsiteX2692" fmla="*/ 5754050 w 13419668"/>
              <a:gd name="connsiteY2692" fmla="*/ 4134070 h 4401251"/>
              <a:gd name="connsiteX2693" fmla="*/ 5793231 w 13419668"/>
              <a:gd name="connsiteY2693" fmla="*/ 4094142 h 4401251"/>
              <a:gd name="connsiteX2694" fmla="*/ 5755667 w 13419668"/>
              <a:gd name="connsiteY2694" fmla="*/ 4056453 h 4401251"/>
              <a:gd name="connsiteX2695" fmla="*/ 5667726 w 13419668"/>
              <a:gd name="connsiteY2695" fmla="*/ 4056453 h 4401251"/>
              <a:gd name="connsiteX2696" fmla="*/ 5626306 w 13419668"/>
              <a:gd name="connsiteY2696" fmla="*/ 4093893 h 4401251"/>
              <a:gd name="connsiteX2697" fmla="*/ 5665985 w 13419668"/>
              <a:gd name="connsiteY2697" fmla="*/ 4133945 h 4401251"/>
              <a:gd name="connsiteX2698" fmla="*/ 5703798 w 13419668"/>
              <a:gd name="connsiteY2698" fmla="*/ 4095759 h 4401251"/>
              <a:gd name="connsiteX2699" fmla="*/ 5667726 w 13419668"/>
              <a:gd name="connsiteY2699" fmla="*/ 4056578 h 4401251"/>
              <a:gd name="connsiteX2700" fmla="*/ 5536749 w 13419668"/>
              <a:gd name="connsiteY2700" fmla="*/ 4092401 h 4401251"/>
              <a:gd name="connsiteX2701" fmla="*/ 5571950 w 13419668"/>
              <a:gd name="connsiteY2701" fmla="*/ 4133697 h 4401251"/>
              <a:gd name="connsiteX2702" fmla="*/ 5614116 w 13419668"/>
              <a:gd name="connsiteY2702" fmla="*/ 4097127 h 4401251"/>
              <a:gd name="connsiteX2703" fmla="*/ 5579662 w 13419668"/>
              <a:gd name="connsiteY2703" fmla="*/ 4056453 h 4401251"/>
              <a:gd name="connsiteX2704" fmla="*/ 5536749 w 13419668"/>
              <a:gd name="connsiteY2704" fmla="*/ 4092401 h 4401251"/>
              <a:gd name="connsiteX2705" fmla="*/ 5488487 w 13419668"/>
              <a:gd name="connsiteY2705" fmla="*/ 4133945 h 4401251"/>
              <a:gd name="connsiteX2706" fmla="*/ 5528415 w 13419668"/>
              <a:gd name="connsiteY2706" fmla="*/ 4094142 h 4401251"/>
              <a:gd name="connsiteX2707" fmla="*/ 5487243 w 13419668"/>
              <a:gd name="connsiteY2707" fmla="*/ 4056453 h 4401251"/>
              <a:gd name="connsiteX2708" fmla="*/ 5450923 w 13419668"/>
              <a:gd name="connsiteY2708" fmla="*/ 4095386 h 4401251"/>
              <a:gd name="connsiteX2709" fmla="*/ 5488487 w 13419668"/>
              <a:gd name="connsiteY2709" fmla="*/ 4133945 h 4401251"/>
              <a:gd name="connsiteX2710" fmla="*/ 5400671 w 13419668"/>
              <a:gd name="connsiteY2710" fmla="*/ 4133945 h 4401251"/>
              <a:gd name="connsiteX2711" fmla="*/ 5438982 w 13419668"/>
              <a:gd name="connsiteY2711" fmla="*/ 4095386 h 4401251"/>
              <a:gd name="connsiteX2712" fmla="*/ 5399054 w 13419668"/>
              <a:gd name="connsiteY2712" fmla="*/ 4056329 h 4401251"/>
              <a:gd name="connsiteX2713" fmla="*/ 5361490 w 13419668"/>
              <a:gd name="connsiteY2713" fmla="*/ 4094018 h 4401251"/>
              <a:gd name="connsiteX2714" fmla="*/ 5400671 w 13419668"/>
              <a:gd name="connsiteY2714" fmla="*/ 4133945 h 4401251"/>
              <a:gd name="connsiteX2715" fmla="*/ 5311238 w 13419668"/>
              <a:gd name="connsiteY2715" fmla="*/ 4133945 h 4401251"/>
              <a:gd name="connsiteX2716" fmla="*/ 5349300 w 13419668"/>
              <a:gd name="connsiteY2716" fmla="*/ 4095262 h 4401251"/>
              <a:gd name="connsiteX2717" fmla="*/ 5309248 w 13419668"/>
              <a:gd name="connsiteY2717" fmla="*/ 4056453 h 4401251"/>
              <a:gd name="connsiteX2718" fmla="*/ 5271932 w 13419668"/>
              <a:gd name="connsiteY2718" fmla="*/ 4094266 h 4401251"/>
              <a:gd name="connsiteX2719" fmla="*/ 5311238 w 13419668"/>
              <a:gd name="connsiteY2719" fmla="*/ 4133945 h 4401251"/>
              <a:gd name="connsiteX2720" fmla="*/ 5223671 w 13419668"/>
              <a:gd name="connsiteY2720" fmla="*/ 4056329 h 4401251"/>
              <a:gd name="connsiteX2721" fmla="*/ 5184365 w 13419668"/>
              <a:gd name="connsiteY2721" fmla="*/ 4096008 h 4401251"/>
              <a:gd name="connsiteX2722" fmla="*/ 5223298 w 13419668"/>
              <a:gd name="connsiteY2722" fmla="*/ 4133945 h 4401251"/>
              <a:gd name="connsiteX2723" fmla="*/ 5261857 w 13419668"/>
              <a:gd name="connsiteY2723" fmla="*/ 4093520 h 4401251"/>
              <a:gd name="connsiteX2724" fmla="*/ 5223671 w 13419668"/>
              <a:gd name="connsiteY2724" fmla="*/ 4056453 h 4401251"/>
              <a:gd name="connsiteX2725" fmla="*/ 5135731 w 13419668"/>
              <a:gd name="connsiteY2725" fmla="*/ 4056329 h 4401251"/>
              <a:gd name="connsiteX2726" fmla="*/ 5094932 w 13419668"/>
              <a:gd name="connsiteY2726" fmla="*/ 4094391 h 4401251"/>
              <a:gd name="connsiteX2727" fmla="*/ 5135233 w 13419668"/>
              <a:gd name="connsiteY2727" fmla="*/ 4133821 h 4401251"/>
              <a:gd name="connsiteX2728" fmla="*/ 5172424 w 13419668"/>
              <a:gd name="connsiteY2728" fmla="*/ 4095013 h 4401251"/>
              <a:gd name="connsiteX2729" fmla="*/ 5135731 w 13419668"/>
              <a:gd name="connsiteY2729" fmla="*/ 4056453 h 4401251"/>
              <a:gd name="connsiteX2730" fmla="*/ 5046422 w 13419668"/>
              <a:gd name="connsiteY2730" fmla="*/ 4056329 h 4401251"/>
              <a:gd name="connsiteX2731" fmla="*/ 5005250 w 13419668"/>
              <a:gd name="connsiteY2731" fmla="*/ 4094018 h 4401251"/>
              <a:gd name="connsiteX2732" fmla="*/ 5045302 w 13419668"/>
              <a:gd name="connsiteY2732" fmla="*/ 4133697 h 4401251"/>
              <a:gd name="connsiteX2733" fmla="*/ 5082742 w 13419668"/>
              <a:gd name="connsiteY2733" fmla="*/ 4095137 h 4401251"/>
              <a:gd name="connsiteX2734" fmla="*/ 5046422 w 13419668"/>
              <a:gd name="connsiteY2734" fmla="*/ 4056205 h 4401251"/>
              <a:gd name="connsiteX2735" fmla="*/ 4959228 w 13419668"/>
              <a:gd name="connsiteY2735" fmla="*/ 4133821 h 4401251"/>
              <a:gd name="connsiteX2736" fmla="*/ 4997041 w 13419668"/>
              <a:gd name="connsiteY2736" fmla="*/ 4094889 h 4401251"/>
              <a:gd name="connsiteX2737" fmla="*/ 4956616 w 13419668"/>
              <a:gd name="connsiteY2737" fmla="*/ 4056329 h 4401251"/>
              <a:gd name="connsiteX2738" fmla="*/ 4919549 w 13419668"/>
              <a:gd name="connsiteY2738" fmla="*/ 4094515 h 4401251"/>
              <a:gd name="connsiteX2739" fmla="*/ 4959228 w 13419668"/>
              <a:gd name="connsiteY2739" fmla="*/ 4133945 h 4401251"/>
              <a:gd name="connsiteX2740" fmla="*/ 4869297 w 13419668"/>
              <a:gd name="connsiteY2740" fmla="*/ 4133821 h 4401251"/>
              <a:gd name="connsiteX2741" fmla="*/ 4907484 w 13419668"/>
              <a:gd name="connsiteY2741" fmla="*/ 4095262 h 4401251"/>
              <a:gd name="connsiteX2742" fmla="*/ 4867556 w 13419668"/>
              <a:gd name="connsiteY2742" fmla="*/ 4056329 h 4401251"/>
              <a:gd name="connsiteX2743" fmla="*/ 4830116 w 13419668"/>
              <a:gd name="connsiteY2743" fmla="*/ 4094142 h 4401251"/>
              <a:gd name="connsiteX2744" fmla="*/ 4869297 w 13419668"/>
              <a:gd name="connsiteY2744" fmla="*/ 4133945 h 4401251"/>
              <a:gd name="connsiteX2745" fmla="*/ 4777501 w 13419668"/>
              <a:gd name="connsiteY2745" fmla="*/ 4133821 h 4401251"/>
              <a:gd name="connsiteX2746" fmla="*/ 4818051 w 13419668"/>
              <a:gd name="connsiteY2746" fmla="*/ 4094640 h 4401251"/>
              <a:gd name="connsiteX2747" fmla="*/ 4777377 w 13419668"/>
              <a:gd name="connsiteY2747" fmla="*/ 4056329 h 4401251"/>
              <a:gd name="connsiteX2748" fmla="*/ 4740558 w 13419668"/>
              <a:gd name="connsiteY2748" fmla="*/ 4094764 h 4401251"/>
              <a:gd name="connsiteX2749" fmla="*/ 4777501 w 13419668"/>
              <a:gd name="connsiteY2749" fmla="*/ 4133821 h 4401251"/>
              <a:gd name="connsiteX2750" fmla="*/ 4653115 w 13419668"/>
              <a:gd name="connsiteY2750" fmla="*/ 4093272 h 4401251"/>
              <a:gd name="connsiteX2751" fmla="*/ 4692173 w 13419668"/>
              <a:gd name="connsiteY2751" fmla="*/ 4133821 h 4401251"/>
              <a:gd name="connsiteX2752" fmla="*/ 4730483 w 13419668"/>
              <a:gd name="connsiteY2752" fmla="*/ 4093147 h 4401251"/>
              <a:gd name="connsiteX2753" fmla="*/ 4692048 w 13419668"/>
              <a:gd name="connsiteY2753" fmla="*/ 4056329 h 4401251"/>
              <a:gd name="connsiteX2754" fmla="*/ 4653115 w 13419668"/>
              <a:gd name="connsiteY2754" fmla="*/ 4093272 h 4401251"/>
              <a:gd name="connsiteX2755" fmla="*/ 4563434 w 13419668"/>
              <a:gd name="connsiteY2755" fmla="*/ 4095137 h 4401251"/>
              <a:gd name="connsiteX2756" fmla="*/ 4601496 w 13419668"/>
              <a:gd name="connsiteY2756" fmla="*/ 4133821 h 4401251"/>
              <a:gd name="connsiteX2757" fmla="*/ 4640926 w 13419668"/>
              <a:gd name="connsiteY2757" fmla="*/ 4094142 h 4401251"/>
              <a:gd name="connsiteX2758" fmla="*/ 4603610 w 13419668"/>
              <a:gd name="connsiteY2758" fmla="*/ 4056205 h 4401251"/>
              <a:gd name="connsiteX2759" fmla="*/ 4563434 w 13419668"/>
              <a:gd name="connsiteY2759" fmla="*/ 4095013 h 4401251"/>
              <a:gd name="connsiteX2760" fmla="*/ 4514550 w 13419668"/>
              <a:gd name="connsiteY2760" fmla="*/ 4056329 h 4401251"/>
              <a:gd name="connsiteX2761" fmla="*/ 4473876 w 13419668"/>
              <a:gd name="connsiteY2761" fmla="*/ 4094640 h 4401251"/>
              <a:gd name="connsiteX2762" fmla="*/ 4514301 w 13419668"/>
              <a:gd name="connsiteY2762" fmla="*/ 4133821 h 4401251"/>
              <a:gd name="connsiteX2763" fmla="*/ 4551244 w 13419668"/>
              <a:gd name="connsiteY2763" fmla="*/ 4094764 h 4401251"/>
              <a:gd name="connsiteX2764" fmla="*/ 4514426 w 13419668"/>
              <a:gd name="connsiteY2764" fmla="*/ 4056329 h 4401251"/>
              <a:gd name="connsiteX2765" fmla="*/ 4424620 w 13419668"/>
              <a:gd name="connsiteY2765" fmla="*/ 4056329 h 4401251"/>
              <a:gd name="connsiteX2766" fmla="*/ 4384319 w 13419668"/>
              <a:gd name="connsiteY2766" fmla="*/ 4095013 h 4401251"/>
              <a:gd name="connsiteX2767" fmla="*/ 4422256 w 13419668"/>
              <a:gd name="connsiteY2767" fmla="*/ 4133945 h 4401251"/>
              <a:gd name="connsiteX2768" fmla="*/ 4461811 w 13419668"/>
              <a:gd name="connsiteY2768" fmla="*/ 4094515 h 4401251"/>
              <a:gd name="connsiteX2769" fmla="*/ 4424620 w 13419668"/>
              <a:gd name="connsiteY2769" fmla="*/ 4056453 h 4401251"/>
              <a:gd name="connsiteX2770" fmla="*/ 4338296 w 13419668"/>
              <a:gd name="connsiteY2770" fmla="*/ 4133821 h 4401251"/>
              <a:gd name="connsiteX2771" fmla="*/ 4376110 w 13419668"/>
              <a:gd name="connsiteY2771" fmla="*/ 4094889 h 4401251"/>
              <a:gd name="connsiteX2772" fmla="*/ 4335684 w 13419668"/>
              <a:gd name="connsiteY2772" fmla="*/ 4056329 h 4401251"/>
              <a:gd name="connsiteX2773" fmla="*/ 4298617 w 13419668"/>
              <a:gd name="connsiteY2773" fmla="*/ 4094515 h 4401251"/>
              <a:gd name="connsiteX2774" fmla="*/ 4338296 w 13419668"/>
              <a:gd name="connsiteY2774" fmla="*/ 4133945 h 4401251"/>
              <a:gd name="connsiteX2775" fmla="*/ 4247122 w 13419668"/>
              <a:gd name="connsiteY2775" fmla="*/ 4133821 h 4401251"/>
              <a:gd name="connsiteX2776" fmla="*/ 4286552 w 13419668"/>
              <a:gd name="connsiteY2776" fmla="*/ 4093520 h 4401251"/>
              <a:gd name="connsiteX2777" fmla="*/ 4244883 w 13419668"/>
              <a:gd name="connsiteY2777" fmla="*/ 4056329 h 4401251"/>
              <a:gd name="connsiteX2778" fmla="*/ 4209060 w 13419668"/>
              <a:gd name="connsiteY2778" fmla="*/ 4095759 h 4401251"/>
              <a:gd name="connsiteX2779" fmla="*/ 4247122 w 13419668"/>
              <a:gd name="connsiteY2779" fmla="*/ 4133821 h 4401251"/>
              <a:gd name="connsiteX2780" fmla="*/ 4158933 w 13419668"/>
              <a:gd name="connsiteY2780" fmla="*/ 4133821 h 4401251"/>
              <a:gd name="connsiteX2781" fmla="*/ 4196995 w 13419668"/>
              <a:gd name="connsiteY2781" fmla="*/ 4095137 h 4401251"/>
              <a:gd name="connsiteX2782" fmla="*/ 4156818 w 13419668"/>
              <a:gd name="connsiteY2782" fmla="*/ 4056329 h 4401251"/>
              <a:gd name="connsiteX2783" fmla="*/ 4119503 w 13419668"/>
              <a:gd name="connsiteY2783" fmla="*/ 4094266 h 4401251"/>
              <a:gd name="connsiteX2784" fmla="*/ 4158933 w 13419668"/>
              <a:gd name="connsiteY2784" fmla="*/ 4133945 h 4401251"/>
              <a:gd name="connsiteX2785" fmla="*/ 4032060 w 13419668"/>
              <a:gd name="connsiteY2785" fmla="*/ 4094018 h 4401251"/>
              <a:gd name="connsiteX2786" fmla="*/ 4071987 w 13419668"/>
              <a:gd name="connsiteY2786" fmla="*/ 4133821 h 4401251"/>
              <a:gd name="connsiteX2787" fmla="*/ 4109427 w 13419668"/>
              <a:gd name="connsiteY2787" fmla="*/ 4092401 h 4401251"/>
              <a:gd name="connsiteX2788" fmla="*/ 4070246 w 13419668"/>
              <a:gd name="connsiteY2788" fmla="*/ 4056329 h 4401251"/>
              <a:gd name="connsiteX2789" fmla="*/ 4032060 w 13419668"/>
              <a:gd name="connsiteY2789" fmla="*/ 4094142 h 4401251"/>
              <a:gd name="connsiteX2790" fmla="*/ 3942502 w 13419668"/>
              <a:gd name="connsiteY2790" fmla="*/ 4095510 h 4401251"/>
              <a:gd name="connsiteX2791" fmla="*/ 3980937 w 13419668"/>
              <a:gd name="connsiteY2791" fmla="*/ 4133945 h 4401251"/>
              <a:gd name="connsiteX2792" fmla="*/ 4019994 w 13419668"/>
              <a:gd name="connsiteY2792" fmla="*/ 4093893 h 4401251"/>
              <a:gd name="connsiteX2793" fmla="*/ 3982306 w 13419668"/>
              <a:gd name="connsiteY2793" fmla="*/ 4056329 h 4401251"/>
              <a:gd name="connsiteX2794" fmla="*/ 3942502 w 13419668"/>
              <a:gd name="connsiteY2794" fmla="*/ 4095510 h 4401251"/>
              <a:gd name="connsiteX2795" fmla="*/ 3852945 w 13419668"/>
              <a:gd name="connsiteY2795" fmla="*/ 4093396 h 4401251"/>
              <a:gd name="connsiteX2796" fmla="*/ 3892126 w 13419668"/>
              <a:gd name="connsiteY2796" fmla="*/ 4133945 h 4401251"/>
              <a:gd name="connsiteX2797" fmla="*/ 3930313 w 13419668"/>
              <a:gd name="connsiteY2797" fmla="*/ 4093147 h 4401251"/>
              <a:gd name="connsiteX2798" fmla="*/ 3891753 w 13419668"/>
              <a:gd name="connsiteY2798" fmla="*/ 4056453 h 4401251"/>
              <a:gd name="connsiteX2799" fmla="*/ 3852820 w 13419668"/>
              <a:gd name="connsiteY2799" fmla="*/ 4093520 h 4401251"/>
              <a:gd name="connsiteX2800" fmla="*/ 3804186 w 13419668"/>
              <a:gd name="connsiteY2800" fmla="*/ 4133821 h 4401251"/>
              <a:gd name="connsiteX2801" fmla="*/ 3844735 w 13419668"/>
              <a:gd name="connsiteY2801" fmla="*/ 4094640 h 4401251"/>
              <a:gd name="connsiteX2802" fmla="*/ 3804062 w 13419668"/>
              <a:gd name="connsiteY2802" fmla="*/ 4056329 h 4401251"/>
              <a:gd name="connsiteX2803" fmla="*/ 3767243 w 13419668"/>
              <a:gd name="connsiteY2803" fmla="*/ 4094764 h 4401251"/>
              <a:gd name="connsiteX2804" fmla="*/ 3804186 w 13419668"/>
              <a:gd name="connsiteY2804" fmla="*/ 4133821 h 4401251"/>
              <a:gd name="connsiteX2805" fmla="*/ 3715499 w 13419668"/>
              <a:gd name="connsiteY2805" fmla="*/ 4133821 h 4401251"/>
              <a:gd name="connsiteX2806" fmla="*/ 3755178 w 13419668"/>
              <a:gd name="connsiteY2806" fmla="*/ 4093769 h 4401251"/>
              <a:gd name="connsiteX2807" fmla="*/ 3713758 w 13419668"/>
              <a:gd name="connsiteY2807" fmla="*/ 4056329 h 4401251"/>
              <a:gd name="connsiteX2808" fmla="*/ 3677686 w 13419668"/>
              <a:gd name="connsiteY2808" fmla="*/ 4095510 h 4401251"/>
              <a:gd name="connsiteX2809" fmla="*/ 3715499 w 13419668"/>
              <a:gd name="connsiteY2809" fmla="*/ 4133821 h 4401251"/>
              <a:gd name="connsiteX2810" fmla="*/ 3626439 w 13419668"/>
              <a:gd name="connsiteY2810" fmla="*/ 4133821 h 4401251"/>
              <a:gd name="connsiteX2811" fmla="*/ 3665621 w 13419668"/>
              <a:gd name="connsiteY2811" fmla="*/ 4093272 h 4401251"/>
              <a:gd name="connsiteX2812" fmla="*/ 3623827 w 13419668"/>
              <a:gd name="connsiteY2812" fmla="*/ 4056329 h 4401251"/>
              <a:gd name="connsiteX2813" fmla="*/ 3588253 w 13419668"/>
              <a:gd name="connsiteY2813" fmla="*/ 4096008 h 4401251"/>
              <a:gd name="connsiteX2814" fmla="*/ 3626439 w 13419668"/>
              <a:gd name="connsiteY2814" fmla="*/ 4133821 h 4401251"/>
              <a:gd name="connsiteX2815" fmla="*/ 3498695 w 13419668"/>
              <a:gd name="connsiteY2815" fmla="*/ 4092649 h 4401251"/>
              <a:gd name="connsiteX2816" fmla="*/ 3536384 w 13419668"/>
              <a:gd name="connsiteY2816" fmla="*/ 4133821 h 4401251"/>
              <a:gd name="connsiteX2817" fmla="*/ 3576063 w 13419668"/>
              <a:gd name="connsiteY2817" fmla="*/ 4093769 h 4401251"/>
              <a:gd name="connsiteX2818" fmla="*/ 3537628 w 13419668"/>
              <a:gd name="connsiteY2818" fmla="*/ 4056329 h 4401251"/>
              <a:gd name="connsiteX2819" fmla="*/ 3498695 w 13419668"/>
              <a:gd name="connsiteY2819" fmla="*/ 4092649 h 4401251"/>
              <a:gd name="connsiteX2820" fmla="*/ 3450683 w 13419668"/>
              <a:gd name="connsiteY2820" fmla="*/ 4056329 h 4401251"/>
              <a:gd name="connsiteX2821" fmla="*/ 3411128 w 13419668"/>
              <a:gd name="connsiteY2821" fmla="*/ 4095759 h 4401251"/>
              <a:gd name="connsiteX2822" fmla="*/ 3449812 w 13419668"/>
              <a:gd name="connsiteY2822" fmla="*/ 4133945 h 4401251"/>
              <a:gd name="connsiteX2823" fmla="*/ 3488620 w 13419668"/>
              <a:gd name="connsiteY2823" fmla="*/ 4093769 h 4401251"/>
              <a:gd name="connsiteX2824" fmla="*/ 3450807 w 13419668"/>
              <a:gd name="connsiteY2824" fmla="*/ 4056453 h 4401251"/>
              <a:gd name="connsiteX2825" fmla="*/ 3321571 w 13419668"/>
              <a:gd name="connsiteY2825" fmla="*/ 4095510 h 4401251"/>
              <a:gd name="connsiteX2826" fmla="*/ 3360006 w 13419668"/>
              <a:gd name="connsiteY2826" fmla="*/ 4133945 h 4401251"/>
              <a:gd name="connsiteX2827" fmla="*/ 3399063 w 13419668"/>
              <a:gd name="connsiteY2827" fmla="*/ 4093893 h 4401251"/>
              <a:gd name="connsiteX2828" fmla="*/ 3361374 w 13419668"/>
              <a:gd name="connsiteY2828" fmla="*/ 4056329 h 4401251"/>
              <a:gd name="connsiteX2829" fmla="*/ 3321571 w 13419668"/>
              <a:gd name="connsiteY2829" fmla="*/ 4095510 h 4401251"/>
              <a:gd name="connsiteX2830" fmla="*/ 3232013 w 13419668"/>
              <a:gd name="connsiteY2830" fmla="*/ 4094391 h 4401251"/>
              <a:gd name="connsiteX2831" fmla="*/ 3272190 w 13419668"/>
              <a:gd name="connsiteY2831" fmla="*/ 4133945 h 4401251"/>
              <a:gd name="connsiteX2832" fmla="*/ 3309381 w 13419668"/>
              <a:gd name="connsiteY2832" fmla="*/ 4092276 h 4401251"/>
              <a:gd name="connsiteX2833" fmla="*/ 3269951 w 13419668"/>
              <a:gd name="connsiteY2833" fmla="*/ 4056453 h 4401251"/>
              <a:gd name="connsiteX2834" fmla="*/ 3232013 w 13419668"/>
              <a:gd name="connsiteY2834" fmla="*/ 4094515 h 4401251"/>
              <a:gd name="connsiteX2835" fmla="*/ 3183503 w 13419668"/>
              <a:gd name="connsiteY2835" fmla="*/ 4133945 h 4401251"/>
              <a:gd name="connsiteX2836" fmla="*/ 3223804 w 13419668"/>
              <a:gd name="connsiteY2836" fmla="*/ 4094515 h 4401251"/>
              <a:gd name="connsiteX2837" fmla="*/ 3183006 w 13419668"/>
              <a:gd name="connsiteY2837" fmla="*/ 4056453 h 4401251"/>
              <a:gd name="connsiteX2838" fmla="*/ 3146312 w 13419668"/>
              <a:gd name="connsiteY2838" fmla="*/ 4095013 h 4401251"/>
              <a:gd name="connsiteX2839" fmla="*/ 3183503 w 13419668"/>
              <a:gd name="connsiteY2839" fmla="*/ 4133821 h 4401251"/>
              <a:gd name="connsiteX2840" fmla="*/ 3094568 w 13419668"/>
              <a:gd name="connsiteY2840" fmla="*/ 4133945 h 4401251"/>
              <a:gd name="connsiteX2841" fmla="*/ 3134247 w 13419668"/>
              <a:gd name="connsiteY2841" fmla="*/ 4093893 h 4401251"/>
              <a:gd name="connsiteX2842" fmla="*/ 3092826 w 13419668"/>
              <a:gd name="connsiteY2842" fmla="*/ 4056453 h 4401251"/>
              <a:gd name="connsiteX2843" fmla="*/ 3056755 w 13419668"/>
              <a:gd name="connsiteY2843" fmla="*/ 4095635 h 4401251"/>
              <a:gd name="connsiteX2844" fmla="*/ 3094568 w 13419668"/>
              <a:gd name="connsiteY2844" fmla="*/ 4133945 h 4401251"/>
              <a:gd name="connsiteX2845" fmla="*/ 2967321 w 13419668"/>
              <a:gd name="connsiteY2845" fmla="*/ 4092774 h 4401251"/>
              <a:gd name="connsiteX2846" fmla="*/ 3005010 w 13419668"/>
              <a:gd name="connsiteY2846" fmla="*/ 4133945 h 4401251"/>
              <a:gd name="connsiteX2847" fmla="*/ 3044689 w 13419668"/>
              <a:gd name="connsiteY2847" fmla="*/ 4093893 h 4401251"/>
              <a:gd name="connsiteX2848" fmla="*/ 3006254 w 13419668"/>
              <a:gd name="connsiteY2848" fmla="*/ 4056453 h 4401251"/>
              <a:gd name="connsiteX2849" fmla="*/ 2967321 w 13419668"/>
              <a:gd name="connsiteY2849" fmla="*/ 4092774 h 4401251"/>
              <a:gd name="connsiteX2850" fmla="*/ 2879879 w 13419668"/>
              <a:gd name="connsiteY2850" fmla="*/ 4094515 h 4401251"/>
              <a:gd name="connsiteX2851" fmla="*/ 2920055 w 13419668"/>
              <a:gd name="connsiteY2851" fmla="*/ 4133945 h 4401251"/>
              <a:gd name="connsiteX2852" fmla="*/ 2957246 w 13419668"/>
              <a:gd name="connsiteY2852" fmla="*/ 4092152 h 4401251"/>
              <a:gd name="connsiteX2853" fmla="*/ 2917816 w 13419668"/>
              <a:gd name="connsiteY2853" fmla="*/ 4056329 h 4401251"/>
              <a:gd name="connsiteX2854" fmla="*/ 2879879 w 13419668"/>
              <a:gd name="connsiteY2854" fmla="*/ 4094391 h 4401251"/>
              <a:gd name="connsiteX2855" fmla="*/ 2790321 w 13419668"/>
              <a:gd name="connsiteY2855" fmla="*/ 4094640 h 4401251"/>
              <a:gd name="connsiteX2856" fmla="*/ 2830747 w 13419668"/>
              <a:gd name="connsiteY2856" fmla="*/ 4133945 h 4401251"/>
              <a:gd name="connsiteX2857" fmla="*/ 2867689 w 13419668"/>
              <a:gd name="connsiteY2857" fmla="*/ 4092028 h 4401251"/>
              <a:gd name="connsiteX2858" fmla="*/ 2828134 w 13419668"/>
              <a:gd name="connsiteY2858" fmla="*/ 4056453 h 4401251"/>
              <a:gd name="connsiteX2859" fmla="*/ 2790321 w 13419668"/>
              <a:gd name="connsiteY2859" fmla="*/ 4094640 h 4401251"/>
              <a:gd name="connsiteX2860" fmla="*/ 2741314 w 13419668"/>
              <a:gd name="connsiteY2860" fmla="*/ 4056453 h 4401251"/>
              <a:gd name="connsiteX2861" fmla="*/ 2700764 w 13419668"/>
              <a:gd name="connsiteY2861" fmla="*/ 4094764 h 4401251"/>
              <a:gd name="connsiteX2862" fmla="*/ 2741314 w 13419668"/>
              <a:gd name="connsiteY2862" fmla="*/ 4133821 h 4401251"/>
              <a:gd name="connsiteX2863" fmla="*/ 2778132 w 13419668"/>
              <a:gd name="connsiteY2863" fmla="*/ 4094640 h 4401251"/>
              <a:gd name="connsiteX2864" fmla="*/ 2741189 w 13419668"/>
              <a:gd name="connsiteY2864" fmla="*/ 4056329 h 4401251"/>
              <a:gd name="connsiteX2865" fmla="*/ 2611207 w 13419668"/>
              <a:gd name="connsiteY2865" fmla="*/ 4093396 h 4401251"/>
              <a:gd name="connsiteX2866" fmla="*/ 2650388 w 13419668"/>
              <a:gd name="connsiteY2866" fmla="*/ 4133945 h 4401251"/>
              <a:gd name="connsiteX2867" fmla="*/ 2688698 w 13419668"/>
              <a:gd name="connsiteY2867" fmla="*/ 4093272 h 4401251"/>
              <a:gd name="connsiteX2868" fmla="*/ 2650263 w 13419668"/>
              <a:gd name="connsiteY2868" fmla="*/ 4056453 h 4401251"/>
              <a:gd name="connsiteX2869" fmla="*/ 2611331 w 13419668"/>
              <a:gd name="connsiteY2869" fmla="*/ 4093396 h 4401251"/>
              <a:gd name="connsiteX2870" fmla="*/ 2562323 w 13419668"/>
              <a:gd name="connsiteY2870" fmla="*/ 4133945 h 4401251"/>
              <a:gd name="connsiteX2871" fmla="*/ 2602997 w 13419668"/>
              <a:gd name="connsiteY2871" fmla="*/ 4094889 h 4401251"/>
              <a:gd name="connsiteX2872" fmla="*/ 2562447 w 13419668"/>
              <a:gd name="connsiteY2872" fmla="*/ 4056453 h 4401251"/>
              <a:gd name="connsiteX2873" fmla="*/ 2525505 w 13419668"/>
              <a:gd name="connsiteY2873" fmla="*/ 4094764 h 4401251"/>
              <a:gd name="connsiteX2874" fmla="*/ 2562323 w 13419668"/>
              <a:gd name="connsiteY2874" fmla="*/ 4133945 h 4401251"/>
              <a:gd name="connsiteX2875" fmla="*/ 2474756 w 13419668"/>
              <a:gd name="connsiteY2875" fmla="*/ 4133945 h 4401251"/>
              <a:gd name="connsiteX2876" fmla="*/ 2513440 w 13419668"/>
              <a:gd name="connsiteY2876" fmla="*/ 4095759 h 4401251"/>
              <a:gd name="connsiteX2877" fmla="*/ 2473885 w 13419668"/>
              <a:gd name="connsiteY2877" fmla="*/ 4056329 h 4401251"/>
              <a:gd name="connsiteX2878" fmla="*/ 2436072 w 13419668"/>
              <a:gd name="connsiteY2878" fmla="*/ 4093645 h 4401251"/>
              <a:gd name="connsiteX2879" fmla="*/ 2474880 w 13419668"/>
              <a:gd name="connsiteY2879" fmla="*/ 4133821 h 4401251"/>
              <a:gd name="connsiteX2880" fmla="*/ 2346390 w 13419668"/>
              <a:gd name="connsiteY2880" fmla="*/ 4093272 h 4401251"/>
              <a:gd name="connsiteX2881" fmla="*/ 2384701 w 13419668"/>
              <a:gd name="connsiteY2881" fmla="*/ 4133945 h 4401251"/>
              <a:gd name="connsiteX2882" fmla="*/ 2423758 w 13419668"/>
              <a:gd name="connsiteY2882" fmla="*/ 4096257 h 4401251"/>
              <a:gd name="connsiteX2883" fmla="*/ 2384701 w 13419668"/>
              <a:gd name="connsiteY2883" fmla="*/ 4056453 h 4401251"/>
              <a:gd name="connsiteX2884" fmla="*/ 2346390 w 13419668"/>
              <a:gd name="connsiteY2884" fmla="*/ 4093396 h 4401251"/>
              <a:gd name="connsiteX2885" fmla="*/ 2258947 w 13419668"/>
              <a:gd name="connsiteY2885" fmla="*/ 4093272 h 4401251"/>
              <a:gd name="connsiteX2886" fmla="*/ 2298004 w 13419668"/>
              <a:gd name="connsiteY2886" fmla="*/ 4133821 h 4401251"/>
              <a:gd name="connsiteX2887" fmla="*/ 2336315 w 13419668"/>
              <a:gd name="connsiteY2887" fmla="*/ 4093147 h 4401251"/>
              <a:gd name="connsiteX2888" fmla="*/ 2297880 w 13419668"/>
              <a:gd name="connsiteY2888" fmla="*/ 4056329 h 4401251"/>
              <a:gd name="connsiteX2889" fmla="*/ 2258947 w 13419668"/>
              <a:gd name="connsiteY2889" fmla="*/ 4093272 h 4401251"/>
              <a:gd name="connsiteX2890" fmla="*/ 2209939 w 13419668"/>
              <a:gd name="connsiteY2890" fmla="*/ 4056329 h 4401251"/>
              <a:gd name="connsiteX2891" fmla="*/ 2169390 w 13419668"/>
              <a:gd name="connsiteY2891" fmla="*/ 4094640 h 4401251"/>
              <a:gd name="connsiteX2892" fmla="*/ 2209939 w 13419668"/>
              <a:gd name="connsiteY2892" fmla="*/ 4133697 h 4401251"/>
              <a:gd name="connsiteX2893" fmla="*/ 2246758 w 13419668"/>
              <a:gd name="connsiteY2893" fmla="*/ 4094515 h 4401251"/>
              <a:gd name="connsiteX2894" fmla="*/ 2209815 w 13419668"/>
              <a:gd name="connsiteY2894" fmla="*/ 4056205 h 4401251"/>
              <a:gd name="connsiteX2895" fmla="*/ 2121750 w 13419668"/>
              <a:gd name="connsiteY2895" fmla="*/ 4056329 h 4401251"/>
              <a:gd name="connsiteX2896" fmla="*/ 2079832 w 13419668"/>
              <a:gd name="connsiteY2896" fmla="*/ 4093272 h 4401251"/>
              <a:gd name="connsiteX2897" fmla="*/ 2119014 w 13419668"/>
              <a:gd name="connsiteY2897" fmla="*/ 4133821 h 4401251"/>
              <a:gd name="connsiteX2898" fmla="*/ 2157200 w 13419668"/>
              <a:gd name="connsiteY2898" fmla="*/ 4096008 h 4401251"/>
              <a:gd name="connsiteX2899" fmla="*/ 2121626 w 13419668"/>
              <a:gd name="connsiteY2899" fmla="*/ 4056329 h 4401251"/>
              <a:gd name="connsiteX2900" fmla="*/ 1994131 w 13419668"/>
              <a:gd name="connsiteY2900" fmla="*/ 4093147 h 4401251"/>
              <a:gd name="connsiteX2901" fmla="*/ 2032442 w 13419668"/>
              <a:gd name="connsiteY2901" fmla="*/ 4133821 h 4401251"/>
              <a:gd name="connsiteX2902" fmla="*/ 2071499 w 13419668"/>
              <a:gd name="connsiteY2902" fmla="*/ 4096132 h 4401251"/>
              <a:gd name="connsiteX2903" fmla="*/ 2032442 w 13419668"/>
              <a:gd name="connsiteY2903" fmla="*/ 4056329 h 4401251"/>
              <a:gd name="connsiteX2904" fmla="*/ 1994131 w 13419668"/>
              <a:gd name="connsiteY2904" fmla="*/ 4093272 h 4401251"/>
              <a:gd name="connsiteX2905" fmla="*/ 1904573 w 13419668"/>
              <a:gd name="connsiteY2905" fmla="*/ 4092152 h 4401251"/>
              <a:gd name="connsiteX2906" fmla="*/ 1941889 w 13419668"/>
              <a:gd name="connsiteY2906" fmla="*/ 4133821 h 4401251"/>
              <a:gd name="connsiteX2907" fmla="*/ 1981941 w 13419668"/>
              <a:gd name="connsiteY2907" fmla="*/ 4094266 h 4401251"/>
              <a:gd name="connsiteX2908" fmla="*/ 1943879 w 13419668"/>
              <a:gd name="connsiteY2908" fmla="*/ 4056329 h 4401251"/>
              <a:gd name="connsiteX2909" fmla="*/ 1904573 w 13419668"/>
              <a:gd name="connsiteY2909" fmla="*/ 4092276 h 4401251"/>
              <a:gd name="connsiteX2910" fmla="*/ 1851958 w 13419668"/>
              <a:gd name="connsiteY2910" fmla="*/ 4133821 h 4401251"/>
              <a:gd name="connsiteX2911" fmla="*/ 1892384 w 13419668"/>
              <a:gd name="connsiteY2911" fmla="*/ 4094515 h 4401251"/>
              <a:gd name="connsiteX2912" fmla="*/ 1851585 w 13419668"/>
              <a:gd name="connsiteY2912" fmla="*/ 4056329 h 4401251"/>
              <a:gd name="connsiteX2913" fmla="*/ 1814892 w 13419668"/>
              <a:gd name="connsiteY2913" fmla="*/ 4094889 h 4401251"/>
              <a:gd name="connsiteX2914" fmla="*/ 1851958 w 13419668"/>
              <a:gd name="connsiteY2914" fmla="*/ 4133821 h 4401251"/>
              <a:gd name="connsiteX2915" fmla="*/ 1762525 w 13419668"/>
              <a:gd name="connsiteY2915" fmla="*/ 4133821 h 4401251"/>
              <a:gd name="connsiteX2916" fmla="*/ 1802826 w 13419668"/>
              <a:gd name="connsiteY2916" fmla="*/ 4094391 h 4401251"/>
              <a:gd name="connsiteX2917" fmla="*/ 1762028 w 13419668"/>
              <a:gd name="connsiteY2917" fmla="*/ 4056329 h 4401251"/>
              <a:gd name="connsiteX2918" fmla="*/ 1725334 w 13419668"/>
              <a:gd name="connsiteY2918" fmla="*/ 4094889 h 4401251"/>
              <a:gd name="connsiteX2919" fmla="*/ 1762525 w 13419668"/>
              <a:gd name="connsiteY2919" fmla="*/ 4133697 h 4401251"/>
              <a:gd name="connsiteX2920" fmla="*/ 1637892 w 13419668"/>
              <a:gd name="connsiteY2920" fmla="*/ 4094266 h 4401251"/>
              <a:gd name="connsiteX2921" fmla="*/ 1678068 w 13419668"/>
              <a:gd name="connsiteY2921" fmla="*/ 4133821 h 4401251"/>
              <a:gd name="connsiteX2922" fmla="*/ 1715259 w 13419668"/>
              <a:gd name="connsiteY2922" fmla="*/ 4092152 h 4401251"/>
              <a:gd name="connsiteX2923" fmla="*/ 1675829 w 13419668"/>
              <a:gd name="connsiteY2923" fmla="*/ 4056329 h 4401251"/>
              <a:gd name="connsiteX2924" fmla="*/ 1637892 w 13419668"/>
              <a:gd name="connsiteY2924" fmla="*/ 4094391 h 4401251"/>
              <a:gd name="connsiteX2925" fmla="*/ 1588884 w 13419668"/>
              <a:gd name="connsiteY2925" fmla="*/ 4056329 h 4401251"/>
              <a:gd name="connsiteX2926" fmla="*/ 1548334 w 13419668"/>
              <a:gd name="connsiteY2926" fmla="*/ 4094640 h 4401251"/>
              <a:gd name="connsiteX2927" fmla="*/ 1588884 w 13419668"/>
              <a:gd name="connsiteY2927" fmla="*/ 4133697 h 4401251"/>
              <a:gd name="connsiteX2928" fmla="*/ 1625702 w 13419668"/>
              <a:gd name="connsiteY2928" fmla="*/ 4094515 h 4401251"/>
              <a:gd name="connsiteX2929" fmla="*/ 1588759 w 13419668"/>
              <a:gd name="connsiteY2929" fmla="*/ 4056205 h 4401251"/>
              <a:gd name="connsiteX2930" fmla="*/ 1458777 w 13419668"/>
              <a:gd name="connsiteY2930" fmla="*/ 4095386 h 4401251"/>
              <a:gd name="connsiteX2931" fmla="*/ 1497087 w 13419668"/>
              <a:gd name="connsiteY2931" fmla="*/ 4133945 h 4401251"/>
              <a:gd name="connsiteX2932" fmla="*/ 1536269 w 13419668"/>
              <a:gd name="connsiteY2932" fmla="*/ 4094018 h 4401251"/>
              <a:gd name="connsiteX2933" fmla="*/ 1498704 w 13419668"/>
              <a:gd name="connsiteY2933" fmla="*/ 4056329 h 4401251"/>
              <a:gd name="connsiteX2934" fmla="*/ 1458777 w 13419668"/>
              <a:gd name="connsiteY2934" fmla="*/ 4095386 h 4401251"/>
              <a:gd name="connsiteX2935" fmla="*/ 1410142 w 13419668"/>
              <a:gd name="connsiteY2935" fmla="*/ 4133821 h 4401251"/>
              <a:gd name="connsiteX2936" fmla="*/ 1450692 w 13419668"/>
              <a:gd name="connsiteY2936" fmla="*/ 4094640 h 4401251"/>
              <a:gd name="connsiteX2937" fmla="*/ 1410018 w 13419668"/>
              <a:gd name="connsiteY2937" fmla="*/ 4056329 h 4401251"/>
              <a:gd name="connsiteX2938" fmla="*/ 1373200 w 13419668"/>
              <a:gd name="connsiteY2938" fmla="*/ 4094764 h 4401251"/>
              <a:gd name="connsiteX2939" fmla="*/ 1410142 w 13419668"/>
              <a:gd name="connsiteY2939" fmla="*/ 4133821 h 4401251"/>
              <a:gd name="connsiteX2940" fmla="*/ 1323197 w 13419668"/>
              <a:gd name="connsiteY2940" fmla="*/ 4133821 h 4401251"/>
              <a:gd name="connsiteX2941" fmla="*/ 1361134 w 13419668"/>
              <a:gd name="connsiteY2941" fmla="*/ 4094889 h 4401251"/>
              <a:gd name="connsiteX2942" fmla="*/ 1320833 w 13419668"/>
              <a:gd name="connsiteY2942" fmla="*/ 4056329 h 4401251"/>
              <a:gd name="connsiteX2943" fmla="*/ 1283642 w 13419668"/>
              <a:gd name="connsiteY2943" fmla="*/ 4094391 h 4401251"/>
              <a:gd name="connsiteX2944" fmla="*/ 1323197 w 13419668"/>
              <a:gd name="connsiteY2944" fmla="*/ 4133821 h 4401251"/>
              <a:gd name="connsiteX2945" fmla="*/ 1231773 w 13419668"/>
              <a:gd name="connsiteY2945" fmla="*/ 4133821 h 4401251"/>
              <a:gd name="connsiteX2946" fmla="*/ 1271577 w 13419668"/>
              <a:gd name="connsiteY2946" fmla="*/ 4093893 h 4401251"/>
              <a:gd name="connsiteX2947" fmla="*/ 1230281 w 13419668"/>
              <a:gd name="connsiteY2947" fmla="*/ 4056329 h 4401251"/>
              <a:gd name="connsiteX2948" fmla="*/ 1194085 w 13419668"/>
              <a:gd name="connsiteY2948" fmla="*/ 4095386 h 4401251"/>
              <a:gd name="connsiteX2949" fmla="*/ 1231773 w 13419668"/>
              <a:gd name="connsiteY2949" fmla="*/ 4133697 h 4401251"/>
              <a:gd name="connsiteX2950" fmla="*/ 1106642 w 13419668"/>
              <a:gd name="connsiteY2950" fmla="*/ 4095386 h 4401251"/>
              <a:gd name="connsiteX2951" fmla="*/ 1144953 w 13419668"/>
              <a:gd name="connsiteY2951" fmla="*/ 4133945 h 4401251"/>
              <a:gd name="connsiteX2952" fmla="*/ 1184134 w 13419668"/>
              <a:gd name="connsiteY2952" fmla="*/ 4094018 h 4401251"/>
              <a:gd name="connsiteX2953" fmla="*/ 1146570 w 13419668"/>
              <a:gd name="connsiteY2953" fmla="*/ 4056329 h 4401251"/>
              <a:gd name="connsiteX2954" fmla="*/ 1106642 w 13419668"/>
              <a:gd name="connsiteY2954" fmla="*/ 4095386 h 4401251"/>
              <a:gd name="connsiteX2955" fmla="*/ 1056390 w 13419668"/>
              <a:gd name="connsiteY2955" fmla="*/ 4056329 h 4401251"/>
              <a:gd name="connsiteX2956" fmla="*/ 1017084 w 13419668"/>
              <a:gd name="connsiteY2956" fmla="*/ 4095883 h 4401251"/>
              <a:gd name="connsiteX2957" fmla="*/ 1055893 w 13419668"/>
              <a:gd name="connsiteY2957" fmla="*/ 4133821 h 4401251"/>
              <a:gd name="connsiteX2958" fmla="*/ 1094452 w 13419668"/>
              <a:gd name="connsiteY2958" fmla="*/ 4093396 h 4401251"/>
              <a:gd name="connsiteX2959" fmla="*/ 1056390 w 13419668"/>
              <a:gd name="connsiteY2959" fmla="*/ 4056205 h 4401251"/>
              <a:gd name="connsiteX2960" fmla="*/ 968574 w 13419668"/>
              <a:gd name="connsiteY2960" fmla="*/ 4056329 h 4401251"/>
              <a:gd name="connsiteX2961" fmla="*/ 927527 w 13419668"/>
              <a:gd name="connsiteY2961" fmla="*/ 4094142 h 4401251"/>
              <a:gd name="connsiteX2962" fmla="*/ 967455 w 13419668"/>
              <a:gd name="connsiteY2962" fmla="*/ 4133821 h 4401251"/>
              <a:gd name="connsiteX2963" fmla="*/ 1004895 w 13419668"/>
              <a:gd name="connsiteY2963" fmla="*/ 4095262 h 4401251"/>
              <a:gd name="connsiteX2964" fmla="*/ 968574 w 13419668"/>
              <a:gd name="connsiteY2964" fmla="*/ 4056329 h 4401251"/>
              <a:gd name="connsiteX2965" fmla="*/ 837845 w 13419668"/>
              <a:gd name="connsiteY2965" fmla="*/ 4095137 h 4401251"/>
              <a:gd name="connsiteX2966" fmla="*/ 875907 w 13419668"/>
              <a:gd name="connsiteY2966" fmla="*/ 4133821 h 4401251"/>
              <a:gd name="connsiteX2967" fmla="*/ 915337 w 13419668"/>
              <a:gd name="connsiteY2967" fmla="*/ 4094142 h 4401251"/>
              <a:gd name="connsiteX2968" fmla="*/ 878022 w 13419668"/>
              <a:gd name="connsiteY2968" fmla="*/ 4056205 h 4401251"/>
              <a:gd name="connsiteX2969" fmla="*/ 837845 w 13419668"/>
              <a:gd name="connsiteY2969" fmla="*/ 4095013 h 4401251"/>
              <a:gd name="connsiteX2970" fmla="*/ 790828 w 13419668"/>
              <a:gd name="connsiteY2970" fmla="*/ 4133821 h 4401251"/>
              <a:gd name="connsiteX2971" fmla="*/ 829636 w 13419668"/>
              <a:gd name="connsiteY2971" fmla="*/ 4095883 h 4401251"/>
              <a:gd name="connsiteX2972" fmla="*/ 790206 w 13419668"/>
              <a:gd name="connsiteY2972" fmla="*/ 4056329 h 4401251"/>
              <a:gd name="connsiteX2973" fmla="*/ 752144 w 13419668"/>
              <a:gd name="connsiteY2973" fmla="*/ 4093520 h 4401251"/>
              <a:gd name="connsiteX2974" fmla="*/ 790703 w 13419668"/>
              <a:gd name="connsiteY2974" fmla="*/ 4133945 h 4401251"/>
              <a:gd name="connsiteX2975" fmla="*/ 700897 w 13419668"/>
              <a:gd name="connsiteY2975" fmla="*/ 4133821 h 4401251"/>
              <a:gd name="connsiteX2976" fmla="*/ 740078 w 13419668"/>
              <a:gd name="connsiteY2976" fmla="*/ 4093272 h 4401251"/>
              <a:gd name="connsiteX2977" fmla="*/ 698285 w 13419668"/>
              <a:gd name="connsiteY2977" fmla="*/ 4056329 h 4401251"/>
              <a:gd name="connsiteX2978" fmla="*/ 662711 w 13419668"/>
              <a:gd name="connsiteY2978" fmla="*/ 4096008 h 4401251"/>
              <a:gd name="connsiteX2979" fmla="*/ 700897 w 13419668"/>
              <a:gd name="connsiteY2979" fmla="*/ 4133821 h 4401251"/>
              <a:gd name="connsiteX2980" fmla="*/ 612335 w 13419668"/>
              <a:gd name="connsiteY2980" fmla="*/ 4133821 h 4401251"/>
              <a:gd name="connsiteX2981" fmla="*/ 650645 w 13419668"/>
              <a:gd name="connsiteY2981" fmla="*/ 4095262 h 4401251"/>
              <a:gd name="connsiteX2982" fmla="*/ 610718 w 13419668"/>
              <a:gd name="connsiteY2982" fmla="*/ 4056205 h 4401251"/>
              <a:gd name="connsiteX2983" fmla="*/ 573153 w 13419668"/>
              <a:gd name="connsiteY2983" fmla="*/ 4093893 h 4401251"/>
              <a:gd name="connsiteX2984" fmla="*/ 612335 w 13419668"/>
              <a:gd name="connsiteY2984" fmla="*/ 4133821 h 4401251"/>
              <a:gd name="connsiteX2985" fmla="*/ 525763 w 13419668"/>
              <a:gd name="connsiteY2985" fmla="*/ 4056205 h 4401251"/>
              <a:gd name="connsiteX2986" fmla="*/ 485710 w 13419668"/>
              <a:gd name="connsiteY2986" fmla="*/ 4095013 h 4401251"/>
              <a:gd name="connsiteX2987" fmla="*/ 523772 w 13419668"/>
              <a:gd name="connsiteY2987" fmla="*/ 4133697 h 4401251"/>
              <a:gd name="connsiteX2988" fmla="*/ 563078 w 13419668"/>
              <a:gd name="connsiteY2988" fmla="*/ 4094018 h 4401251"/>
              <a:gd name="connsiteX2989" fmla="*/ 525763 w 13419668"/>
              <a:gd name="connsiteY2989" fmla="*/ 4056205 h 4401251"/>
              <a:gd name="connsiteX2990" fmla="*/ 396153 w 13419668"/>
              <a:gd name="connsiteY2990" fmla="*/ 4095635 h 4401251"/>
              <a:gd name="connsiteX2991" fmla="*/ 434837 w 13419668"/>
              <a:gd name="connsiteY2991" fmla="*/ 4133821 h 4401251"/>
              <a:gd name="connsiteX2992" fmla="*/ 473645 w 13419668"/>
              <a:gd name="connsiteY2992" fmla="*/ 4093645 h 4401251"/>
              <a:gd name="connsiteX2993" fmla="*/ 435707 w 13419668"/>
              <a:gd name="connsiteY2993" fmla="*/ 4056329 h 4401251"/>
              <a:gd name="connsiteX2994" fmla="*/ 396153 w 13419668"/>
              <a:gd name="connsiteY2994" fmla="*/ 4095759 h 4401251"/>
              <a:gd name="connsiteX2995" fmla="*/ 306720 w 13419668"/>
              <a:gd name="connsiteY2995" fmla="*/ 4092276 h 4401251"/>
              <a:gd name="connsiteX2996" fmla="*/ 341921 w 13419668"/>
              <a:gd name="connsiteY2996" fmla="*/ 4133572 h 4401251"/>
              <a:gd name="connsiteX2997" fmla="*/ 384088 w 13419668"/>
              <a:gd name="connsiteY2997" fmla="*/ 4097003 h 4401251"/>
              <a:gd name="connsiteX2998" fmla="*/ 349633 w 13419668"/>
              <a:gd name="connsiteY2998" fmla="*/ 4056329 h 4401251"/>
              <a:gd name="connsiteX2999" fmla="*/ 306720 w 13419668"/>
              <a:gd name="connsiteY2999" fmla="*/ 4092276 h 4401251"/>
              <a:gd name="connsiteX3000" fmla="*/ 259827 w 13419668"/>
              <a:gd name="connsiteY3000" fmla="*/ 4133821 h 4401251"/>
              <a:gd name="connsiteX3001" fmla="*/ 298511 w 13419668"/>
              <a:gd name="connsiteY3001" fmla="*/ 4095635 h 4401251"/>
              <a:gd name="connsiteX3002" fmla="*/ 258832 w 13419668"/>
              <a:gd name="connsiteY3002" fmla="*/ 4056205 h 4401251"/>
              <a:gd name="connsiteX3003" fmla="*/ 221019 w 13419668"/>
              <a:gd name="connsiteY3003" fmla="*/ 4093520 h 4401251"/>
              <a:gd name="connsiteX3004" fmla="*/ 259827 w 13419668"/>
              <a:gd name="connsiteY3004" fmla="*/ 4133697 h 4401251"/>
              <a:gd name="connsiteX3005" fmla="*/ 170021 w 13419668"/>
              <a:gd name="connsiteY3005" fmla="*/ 4133821 h 4401251"/>
              <a:gd name="connsiteX3006" fmla="*/ 208829 w 13419668"/>
              <a:gd name="connsiteY3006" fmla="*/ 4095883 h 4401251"/>
              <a:gd name="connsiteX3007" fmla="*/ 169523 w 13419668"/>
              <a:gd name="connsiteY3007" fmla="*/ 4056329 h 4401251"/>
              <a:gd name="connsiteX3008" fmla="*/ 131461 w 13419668"/>
              <a:gd name="connsiteY3008" fmla="*/ 4093520 h 4401251"/>
              <a:gd name="connsiteX3009" fmla="*/ 170021 w 13419668"/>
              <a:gd name="connsiteY3009" fmla="*/ 4133945 h 4401251"/>
              <a:gd name="connsiteX3010" fmla="*/ 41904 w 13419668"/>
              <a:gd name="connsiteY3010" fmla="*/ 4092525 h 4401251"/>
              <a:gd name="connsiteX3011" fmla="*/ 79592 w 13419668"/>
              <a:gd name="connsiteY3011" fmla="*/ 4133697 h 4401251"/>
              <a:gd name="connsiteX3012" fmla="*/ 119271 w 13419668"/>
              <a:gd name="connsiteY3012" fmla="*/ 4093645 h 4401251"/>
              <a:gd name="connsiteX3013" fmla="*/ 80836 w 13419668"/>
              <a:gd name="connsiteY3013" fmla="*/ 4056205 h 4401251"/>
              <a:gd name="connsiteX3014" fmla="*/ 41904 w 13419668"/>
              <a:gd name="connsiteY3014" fmla="*/ 4092525 h 4401251"/>
              <a:gd name="connsiteX3015" fmla="*/ 13340309 w 13419668"/>
              <a:gd name="connsiteY3015" fmla="*/ 4094266 h 4401251"/>
              <a:gd name="connsiteX3016" fmla="*/ 13380486 w 13419668"/>
              <a:gd name="connsiteY3016" fmla="*/ 4133697 h 4401251"/>
              <a:gd name="connsiteX3017" fmla="*/ 13417677 w 13419668"/>
              <a:gd name="connsiteY3017" fmla="*/ 4091903 h 4401251"/>
              <a:gd name="connsiteX3018" fmla="*/ 13378246 w 13419668"/>
              <a:gd name="connsiteY3018" fmla="*/ 4056080 h 4401251"/>
              <a:gd name="connsiteX3019" fmla="*/ 13340309 w 13419668"/>
              <a:gd name="connsiteY3019" fmla="*/ 4094142 h 4401251"/>
              <a:gd name="connsiteX3020" fmla="*/ 13251125 w 13419668"/>
              <a:gd name="connsiteY3020" fmla="*/ 4004958 h 4401251"/>
              <a:gd name="connsiteX3021" fmla="*/ 13289061 w 13419668"/>
              <a:gd name="connsiteY3021" fmla="*/ 4043766 h 4401251"/>
              <a:gd name="connsiteX3022" fmla="*/ 13327871 w 13419668"/>
              <a:gd name="connsiteY3022" fmla="*/ 4003465 h 4401251"/>
              <a:gd name="connsiteX3023" fmla="*/ 13289061 w 13419668"/>
              <a:gd name="connsiteY3023" fmla="*/ 3966771 h 4401251"/>
              <a:gd name="connsiteX3024" fmla="*/ 13251000 w 13419668"/>
              <a:gd name="connsiteY3024" fmla="*/ 4004833 h 4401251"/>
              <a:gd name="connsiteX3025" fmla="*/ 13165423 w 13419668"/>
              <a:gd name="connsiteY3025" fmla="*/ 4003216 h 4401251"/>
              <a:gd name="connsiteX3026" fmla="*/ 13203982 w 13419668"/>
              <a:gd name="connsiteY3026" fmla="*/ 4043766 h 4401251"/>
              <a:gd name="connsiteX3027" fmla="*/ 13242294 w 13419668"/>
              <a:gd name="connsiteY3027" fmla="*/ 4005207 h 4401251"/>
              <a:gd name="connsiteX3028" fmla="*/ 13204480 w 13419668"/>
              <a:gd name="connsiteY3028" fmla="*/ 3966896 h 4401251"/>
              <a:gd name="connsiteX3029" fmla="*/ 13165423 w 13419668"/>
              <a:gd name="connsiteY3029" fmla="*/ 4003216 h 4401251"/>
              <a:gd name="connsiteX3030" fmla="*/ 13113306 w 13419668"/>
              <a:gd name="connsiteY3030" fmla="*/ 4043766 h 4401251"/>
              <a:gd name="connsiteX3031" fmla="*/ 13152486 w 13419668"/>
              <a:gd name="connsiteY3031" fmla="*/ 4003341 h 4401251"/>
              <a:gd name="connsiteX3032" fmla="*/ 13112808 w 13419668"/>
              <a:gd name="connsiteY3032" fmla="*/ 3967021 h 4401251"/>
              <a:gd name="connsiteX3033" fmla="*/ 13075617 w 13419668"/>
              <a:gd name="connsiteY3033" fmla="*/ 4005207 h 4401251"/>
              <a:gd name="connsiteX3034" fmla="*/ 13113182 w 13419668"/>
              <a:gd name="connsiteY3034" fmla="*/ 4043766 h 4401251"/>
              <a:gd name="connsiteX3035" fmla="*/ 13024867 w 13419668"/>
              <a:gd name="connsiteY3035" fmla="*/ 4043766 h 4401251"/>
              <a:gd name="connsiteX3036" fmla="*/ 13063054 w 13419668"/>
              <a:gd name="connsiteY3036" fmla="*/ 4005082 h 4401251"/>
              <a:gd name="connsiteX3037" fmla="*/ 13022255 w 13419668"/>
              <a:gd name="connsiteY3037" fmla="*/ 3966896 h 4401251"/>
              <a:gd name="connsiteX3038" fmla="*/ 12986308 w 13419668"/>
              <a:gd name="connsiteY3038" fmla="*/ 4006202 h 4401251"/>
              <a:gd name="connsiteX3039" fmla="*/ 13024992 w 13419668"/>
              <a:gd name="connsiteY3039" fmla="*/ 4043642 h 4401251"/>
              <a:gd name="connsiteX3040" fmla="*/ 12896627 w 13419668"/>
              <a:gd name="connsiteY3040" fmla="*/ 4003714 h 4401251"/>
              <a:gd name="connsiteX3041" fmla="*/ 12932699 w 13419668"/>
              <a:gd name="connsiteY3041" fmla="*/ 4043642 h 4401251"/>
              <a:gd name="connsiteX3042" fmla="*/ 12973496 w 13419668"/>
              <a:gd name="connsiteY3042" fmla="*/ 4004833 h 4401251"/>
              <a:gd name="connsiteX3043" fmla="*/ 12935310 w 13419668"/>
              <a:gd name="connsiteY3043" fmla="*/ 3966896 h 4401251"/>
              <a:gd name="connsiteX3044" fmla="*/ 12896751 w 13419668"/>
              <a:gd name="connsiteY3044" fmla="*/ 4003714 h 4401251"/>
              <a:gd name="connsiteX3045" fmla="*/ 12809308 w 13419668"/>
              <a:gd name="connsiteY3045" fmla="*/ 4002719 h 4401251"/>
              <a:gd name="connsiteX3046" fmla="*/ 12847867 w 13419668"/>
              <a:gd name="connsiteY3046" fmla="*/ 4043766 h 4401251"/>
              <a:gd name="connsiteX3047" fmla="*/ 12886054 w 13419668"/>
              <a:gd name="connsiteY3047" fmla="*/ 4005829 h 4401251"/>
              <a:gd name="connsiteX3048" fmla="*/ 12849484 w 13419668"/>
              <a:gd name="connsiteY3048" fmla="*/ 3967021 h 4401251"/>
              <a:gd name="connsiteX3049" fmla="*/ 12809308 w 13419668"/>
              <a:gd name="connsiteY3049" fmla="*/ 4002719 h 4401251"/>
              <a:gd name="connsiteX3050" fmla="*/ 12758931 w 13419668"/>
              <a:gd name="connsiteY3050" fmla="*/ 3966896 h 4401251"/>
              <a:gd name="connsiteX3051" fmla="*/ 12719751 w 13419668"/>
              <a:gd name="connsiteY3051" fmla="*/ 4003714 h 4401251"/>
              <a:gd name="connsiteX3052" fmla="*/ 12759429 w 13419668"/>
              <a:gd name="connsiteY3052" fmla="*/ 4043642 h 4401251"/>
              <a:gd name="connsiteX3053" fmla="*/ 12796496 w 13419668"/>
              <a:gd name="connsiteY3053" fmla="*/ 4004709 h 4401251"/>
              <a:gd name="connsiteX3054" fmla="*/ 12758931 w 13419668"/>
              <a:gd name="connsiteY3054" fmla="*/ 3966896 h 4401251"/>
              <a:gd name="connsiteX3055" fmla="*/ 12668255 w 13419668"/>
              <a:gd name="connsiteY3055" fmla="*/ 3966896 h 4401251"/>
              <a:gd name="connsiteX3056" fmla="*/ 12630068 w 13419668"/>
              <a:gd name="connsiteY3056" fmla="*/ 4004833 h 4401251"/>
              <a:gd name="connsiteX3057" fmla="*/ 12670867 w 13419668"/>
              <a:gd name="connsiteY3057" fmla="*/ 4043642 h 4401251"/>
              <a:gd name="connsiteX3058" fmla="*/ 12706814 w 13419668"/>
              <a:gd name="connsiteY3058" fmla="*/ 4003589 h 4401251"/>
              <a:gd name="connsiteX3059" fmla="*/ 12668131 w 13419668"/>
              <a:gd name="connsiteY3059" fmla="*/ 3966896 h 4401251"/>
              <a:gd name="connsiteX3060" fmla="*/ 12582056 w 13419668"/>
              <a:gd name="connsiteY3060" fmla="*/ 4043766 h 4401251"/>
              <a:gd name="connsiteX3061" fmla="*/ 12621113 w 13419668"/>
              <a:gd name="connsiteY3061" fmla="*/ 4003092 h 4401251"/>
              <a:gd name="connsiteX3062" fmla="*/ 12581310 w 13419668"/>
              <a:gd name="connsiteY3062" fmla="*/ 3966896 h 4401251"/>
              <a:gd name="connsiteX3063" fmla="*/ 12544367 w 13419668"/>
              <a:gd name="connsiteY3063" fmla="*/ 4005331 h 4401251"/>
              <a:gd name="connsiteX3064" fmla="*/ 12582056 w 13419668"/>
              <a:gd name="connsiteY3064" fmla="*/ 4043642 h 4401251"/>
              <a:gd name="connsiteX3065" fmla="*/ 12491006 w 13419668"/>
              <a:gd name="connsiteY3065" fmla="*/ 4043766 h 4401251"/>
              <a:gd name="connsiteX3066" fmla="*/ 12531681 w 13419668"/>
              <a:gd name="connsiteY3066" fmla="*/ 4004709 h 4401251"/>
              <a:gd name="connsiteX3067" fmla="*/ 12493369 w 13419668"/>
              <a:gd name="connsiteY3067" fmla="*/ 3967021 h 4401251"/>
              <a:gd name="connsiteX3068" fmla="*/ 12454934 w 13419668"/>
              <a:gd name="connsiteY3068" fmla="*/ 4003963 h 4401251"/>
              <a:gd name="connsiteX3069" fmla="*/ 12491131 w 13419668"/>
              <a:gd name="connsiteY3069" fmla="*/ 4043766 h 4401251"/>
              <a:gd name="connsiteX3070" fmla="*/ 12402569 w 13419668"/>
              <a:gd name="connsiteY3070" fmla="*/ 4043766 h 4401251"/>
              <a:gd name="connsiteX3071" fmla="*/ 12441998 w 13419668"/>
              <a:gd name="connsiteY3071" fmla="*/ 4003589 h 4401251"/>
              <a:gd name="connsiteX3072" fmla="*/ 12402569 w 13419668"/>
              <a:gd name="connsiteY3072" fmla="*/ 3967021 h 4401251"/>
              <a:gd name="connsiteX3073" fmla="*/ 12365253 w 13419668"/>
              <a:gd name="connsiteY3073" fmla="*/ 4005082 h 4401251"/>
              <a:gd name="connsiteX3074" fmla="*/ 12402569 w 13419668"/>
              <a:gd name="connsiteY3074" fmla="*/ 4043766 h 4401251"/>
              <a:gd name="connsiteX3075" fmla="*/ 12316742 w 13419668"/>
              <a:gd name="connsiteY3075" fmla="*/ 3967021 h 4401251"/>
              <a:gd name="connsiteX3076" fmla="*/ 12277934 w 13419668"/>
              <a:gd name="connsiteY3076" fmla="*/ 4004212 h 4401251"/>
              <a:gd name="connsiteX3077" fmla="*/ 12317986 w 13419668"/>
              <a:gd name="connsiteY3077" fmla="*/ 4043766 h 4401251"/>
              <a:gd name="connsiteX3078" fmla="*/ 12354679 w 13419668"/>
              <a:gd name="connsiteY3078" fmla="*/ 4004460 h 4401251"/>
              <a:gd name="connsiteX3079" fmla="*/ 12316742 w 13419668"/>
              <a:gd name="connsiteY3079" fmla="*/ 3967021 h 4401251"/>
              <a:gd name="connsiteX3080" fmla="*/ 12227185 w 13419668"/>
              <a:gd name="connsiteY3080" fmla="*/ 3967021 h 4401251"/>
              <a:gd name="connsiteX3081" fmla="*/ 12188377 w 13419668"/>
              <a:gd name="connsiteY3081" fmla="*/ 4004212 h 4401251"/>
              <a:gd name="connsiteX3082" fmla="*/ 12228428 w 13419668"/>
              <a:gd name="connsiteY3082" fmla="*/ 4043766 h 4401251"/>
              <a:gd name="connsiteX3083" fmla="*/ 12265122 w 13419668"/>
              <a:gd name="connsiteY3083" fmla="*/ 4004460 h 4401251"/>
              <a:gd name="connsiteX3084" fmla="*/ 12227185 w 13419668"/>
              <a:gd name="connsiteY3084" fmla="*/ 3967021 h 4401251"/>
              <a:gd name="connsiteX3085" fmla="*/ 12138871 w 13419668"/>
              <a:gd name="connsiteY3085" fmla="*/ 3967021 h 4401251"/>
              <a:gd name="connsiteX3086" fmla="*/ 12098819 w 13419668"/>
              <a:gd name="connsiteY3086" fmla="*/ 4002968 h 4401251"/>
              <a:gd name="connsiteX3087" fmla="*/ 12137627 w 13419668"/>
              <a:gd name="connsiteY3087" fmla="*/ 4043891 h 4401251"/>
              <a:gd name="connsiteX3088" fmla="*/ 12175565 w 13419668"/>
              <a:gd name="connsiteY3088" fmla="*/ 4005704 h 4401251"/>
              <a:gd name="connsiteX3089" fmla="*/ 12138871 w 13419668"/>
              <a:gd name="connsiteY3089" fmla="*/ 3967021 h 4401251"/>
              <a:gd name="connsiteX3090" fmla="*/ 12049438 w 13419668"/>
              <a:gd name="connsiteY3090" fmla="*/ 3967021 h 4401251"/>
              <a:gd name="connsiteX3091" fmla="*/ 12009137 w 13419668"/>
              <a:gd name="connsiteY3091" fmla="*/ 4005829 h 4401251"/>
              <a:gd name="connsiteX3092" fmla="*/ 12047945 w 13419668"/>
              <a:gd name="connsiteY3092" fmla="*/ 4043766 h 4401251"/>
              <a:gd name="connsiteX3093" fmla="*/ 12086007 w 13419668"/>
              <a:gd name="connsiteY3093" fmla="*/ 4005704 h 4401251"/>
              <a:gd name="connsiteX3094" fmla="*/ 12049438 w 13419668"/>
              <a:gd name="connsiteY3094" fmla="*/ 3966896 h 4401251"/>
              <a:gd name="connsiteX3095" fmla="*/ 11961249 w 13419668"/>
              <a:gd name="connsiteY3095" fmla="*/ 4043766 h 4401251"/>
              <a:gd name="connsiteX3096" fmla="*/ 12000182 w 13419668"/>
              <a:gd name="connsiteY3096" fmla="*/ 4003092 h 4401251"/>
              <a:gd name="connsiteX3097" fmla="*/ 11960378 w 13419668"/>
              <a:gd name="connsiteY3097" fmla="*/ 3967021 h 4401251"/>
              <a:gd name="connsiteX3098" fmla="*/ 11923436 w 13419668"/>
              <a:gd name="connsiteY3098" fmla="*/ 4005456 h 4401251"/>
              <a:gd name="connsiteX3099" fmla="*/ 11961249 w 13419668"/>
              <a:gd name="connsiteY3099" fmla="*/ 4043766 h 4401251"/>
              <a:gd name="connsiteX3100" fmla="*/ 11834003 w 13419668"/>
              <a:gd name="connsiteY3100" fmla="*/ 4003589 h 4401251"/>
              <a:gd name="connsiteX3101" fmla="*/ 11872811 w 13419668"/>
              <a:gd name="connsiteY3101" fmla="*/ 4043891 h 4401251"/>
              <a:gd name="connsiteX3102" fmla="*/ 11910749 w 13419668"/>
              <a:gd name="connsiteY3102" fmla="*/ 4005082 h 4401251"/>
              <a:gd name="connsiteX3103" fmla="*/ 11872687 w 13419668"/>
              <a:gd name="connsiteY3103" fmla="*/ 3967021 h 4401251"/>
              <a:gd name="connsiteX3104" fmla="*/ 11833879 w 13419668"/>
              <a:gd name="connsiteY3104" fmla="*/ 4003589 h 4401251"/>
              <a:gd name="connsiteX3105" fmla="*/ 11782756 w 13419668"/>
              <a:gd name="connsiteY3105" fmla="*/ 4043891 h 4401251"/>
              <a:gd name="connsiteX3106" fmla="*/ 11821316 w 13419668"/>
              <a:gd name="connsiteY3106" fmla="*/ 4005580 h 4401251"/>
              <a:gd name="connsiteX3107" fmla="*/ 11780766 w 13419668"/>
              <a:gd name="connsiteY3107" fmla="*/ 3967021 h 4401251"/>
              <a:gd name="connsiteX3108" fmla="*/ 11744445 w 13419668"/>
              <a:gd name="connsiteY3108" fmla="*/ 4006077 h 4401251"/>
              <a:gd name="connsiteX3109" fmla="*/ 11782756 w 13419668"/>
              <a:gd name="connsiteY3109" fmla="*/ 4043891 h 4401251"/>
              <a:gd name="connsiteX3110" fmla="*/ 11697801 w 13419668"/>
              <a:gd name="connsiteY3110" fmla="*/ 3967145 h 4401251"/>
              <a:gd name="connsiteX3111" fmla="*/ 11657002 w 13419668"/>
              <a:gd name="connsiteY3111" fmla="*/ 4005456 h 4401251"/>
              <a:gd name="connsiteX3112" fmla="*/ 11695313 w 13419668"/>
              <a:gd name="connsiteY3112" fmla="*/ 4044015 h 4401251"/>
              <a:gd name="connsiteX3113" fmla="*/ 11733872 w 13419668"/>
              <a:gd name="connsiteY3113" fmla="*/ 4006450 h 4401251"/>
              <a:gd name="connsiteX3114" fmla="*/ 11697801 w 13419668"/>
              <a:gd name="connsiteY3114" fmla="*/ 3967145 h 4401251"/>
              <a:gd name="connsiteX3115" fmla="*/ 11607124 w 13419668"/>
              <a:gd name="connsiteY3115" fmla="*/ 3967145 h 4401251"/>
              <a:gd name="connsiteX3116" fmla="*/ 11567569 w 13419668"/>
              <a:gd name="connsiteY3116" fmla="*/ 4003589 h 4401251"/>
              <a:gd name="connsiteX3117" fmla="*/ 11606875 w 13419668"/>
              <a:gd name="connsiteY3117" fmla="*/ 4044015 h 4401251"/>
              <a:gd name="connsiteX3118" fmla="*/ 11644315 w 13419668"/>
              <a:gd name="connsiteY3118" fmla="*/ 4005456 h 4401251"/>
              <a:gd name="connsiteX3119" fmla="*/ 11607124 w 13419668"/>
              <a:gd name="connsiteY3119" fmla="*/ 3967269 h 4401251"/>
              <a:gd name="connsiteX3120" fmla="*/ 11477888 w 13419668"/>
              <a:gd name="connsiteY3120" fmla="*/ 4005207 h 4401251"/>
              <a:gd name="connsiteX3121" fmla="*/ 11515825 w 13419668"/>
              <a:gd name="connsiteY3121" fmla="*/ 4044015 h 4401251"/>
              <a:gd name="connsiteX3122" fmla="*/ 11554633 w 13419668"/>
              <a:gd name="connsiteY3122" fmla="*/ 4003714 h 4401251"/>
              <a:gd name="connsiteX3123" fmla="*/ 11515825 w 13419668"/>
              <a:gd name="connsiteY3123" fmla="*/ 3967145 h 4401251"/>
              <a:gd name="connsiteX3124" fmla="*/ 11477763 w 13419668"/>
              <a:gd name="connsiteY3124" fmla="*/ 4005207 h 4401251"/>
              <a:gd name="connsiteX3125" fmla="*/ 11428258 w 13419668"/>
              <a:gd name="connsiteY3125" fmla="*/ 4043891 h 4401251"/>
              <a:gd name="connsiteX3126" fmla="*/ 11468932 w 13419668"/>
              <a:gd name="connsiteY3126" fmla="*/ 4004958 h 4401251"/>
              <a:gd name="connsiteX3127" fmla="*/ 11430622 w 13419668"/>
              <a:gd name="connsiteY3127" fmla="*/ 3967145 h 4401251"/>
              <a:gd name="connsiteX3128" fmla="*/ 11392062 w 13419668"/>
              <a:gd name="connsiteY3128" fmla="*/ 4003963 h 4401251"/>
              <a:gd name="connsiteX3129" fmla="*/ 11428134 w 13419668"/>
              <a:gd name="connsiteY3129" fmla="*/ 4043891 h 4401251"/>
              <a:gd name="connsiteX3130" fmla="*/ 11302629 w 13419668"/>
              <a:gd name="connsiteY3130" fmla="*/ 4003216 h 4401251"/>
              <a:gd name="connsiteX3131" fmla="*/ 11340940 w 13419668"/>
              <a:gd name="connsiteY3131" fmla="*/ 4044015 h 4401251"/>
              <a:gd name="connsiteX3132" fmla="*/ 11379499 w 13419668"/>
              <a:gd name="connsiteY3132" fmla="*/ 4005704 h 4401251"/>
              <a:gd name="connsiteX3133" fmla="*/ 11341935 w 13419668"/>
              <a:gd name="connsiteY3133" fmla="*/ 3967145 h 4401251"/>
              <a:gd name="connsiteX3134" fmla="*/ 11302629 w 13419668"/>
              <a:gd name="connsiteY3134" fmla="*/ 4003216 h 4401251"/>
              <a:gd name="connsiteX3135" fmla="*/ 11250636 w 13419668"/>
              <a:gd name="connsiteY3135" fmla="*/ 4044015 h 4401251"/>
              <a:gd name="connsiteX3136" fmla="*/ 11289817 w 13419668"/>
              <a:gd name="connsiteY3136" fmla="*/ 4003589 h 4401251"/>
              <a:gd name="connsiteX3137" fmla="*/ 11250138 w 13419668"/>
              <a:gd name="connsiteY3137" fmla="*/ 3967269 h 4401251"/>
              <a:gd name="connsiteX3138" fmla="*/ 11213071 w 13419668"/>
              <a:gd name="connsiteY3138" fmla="*/ 4005580 h 4401251"/>
              <a:gd name="connsiteX3139" fmla="*/ 11250636 w 13419668"/>
              <a:gd name="connsiteY3139" fmla="*/ 4044139 h 4401251"/>
              <a:gd name="connsiteX3140" fmla="*/ 11159710 w 13419668"/>
              <a:gd name="connsiteY3140" fmla="*/ 4044015 h 4401251"/>
              <a:gd name="connsiteX3141" fmla="*/ 11200260 w 13419668"/>
              <a:gd name="connsiteY3141" fmla="*/ 4004958 h 4401251"/>
              <a:gd name="connsiteX3142" fmla="*/ 11161824 w 13419668"/>
              <a:gd name="connsiteY3142" fmla="*/ 3967269 h 4401251"/>
              <a:gd name="connsiteX3143" fmla="*/ 11123390 w 13419668"/>
              <a:gd name="connsiteY3143" fmla="*/ 4004212 h 4401251"/>
              <a:gd name="connsiteX3144" fmla="*/ 11159586 w 13419668"/>
              <a:gd name="connsiteY3144" fmla="*/ 4044015 h 4401251"/>
              <a:gd name="connsiteX3145" fmla="*/ 11074630 w 13419668"/>
              <a:gd name="connsiteY3145" fmla="*/ 3967269 h 4401251"/>
              <a:gd name="connsiteX3146" fmla="*/ 11036071 w 13419668"/>
              <a:gd name="connsiteY3146" fmla="*/ 4004833 h 4401251"/>
              <a:gd name="connsiteX3147" fmla="*/ 11076496 w 13419668"/>
              <a:gd name="connsiteY3147" fmla="*/ 4044015 h 4401251"/>
              <a:gd name="connsiteX3148" fmla="*/ 11112817 w 13419668"/>
              <a:gd name="connsiteY3148" fmla="*/ 4004336 h 4401251"/>
              <a:gd name="connsiteX3149" fmla="*/ 11074506 w 13419668"/>
              <a:gd name="connsiteY3149" fmla="*/ 3967269 h 4401251"/>
              <a:gd name="connsiteX3150" fmla="*/ 10985073 w 13419668"/>
              <a:gd name="connsiteY3150" fmla="*/ 3967269 h 4401251"/>
              <a:gd name="connsiteX3151" fmla="*/ 10946514 w 13419668"/>
              <a:gd name="connsiteY3151" fmla="*/ 4004833 h 4401251"/>
              <a:gd name="connsiteX3152" fmla="*/ 10986939 w 13419668"/>
              <a:gd name="connsiteY3152" fmla="*/ 4044015 h 4401251"/>
              <a:gd name="connsiteX3153" fmla="*/ 11023260 w 13419668"/>
              <a:gd name="connsiteY3153" fmla="*/ 4004336 h 4401251"/>
              <a:gd name="connsiteX3154" fmla="*/ 10985073 w 13419668"/>
              <a:gd name="connsiteY3154" fmla="*/ 3967145 h 4401251"/>
              <a:gd name="connsiteX3155" fmla="*/ 10897133 w 13419668"/>
              <a:gd name="connsiteY3155" fmla="*/ 3967269 h 4401251"/>
              <a:gd name="connsiteX3156" fmla="*/ 10856832 w 13419668"/>
              <a:gd name="connsiteY3156" fmla="*/ 4006077 h 4401251"/>
              <a:gd name="connsiteX3157" fmla="*/ 10895640 w 13419668"/>
              <a:gd name="connsiteY3157" fmla="*/ 4044015 h 4401251"/>
              <a:gd name="connsiteX3158" fmla="*/ 10933702 w 13419668"/>
              <a:gd name="connsiteY3158" fmla="*/ 4005953 h 4401251"/>
              <a:gd name="connsiteX3159" fmla="*/ 10897133 w 13419668"/>
              <a:gd name="connsiteY3159" fmla="*/ 3967145 h 4401251"/>
              <a:gd name="connsiteX3160" fmla="*/ 10771131 w 13419668"/>
              <a:gd name="connsiteY3160" fmla="*/ 4006077 h 4401251"/>
              <a:gd name="connsiteX3161" fmla="*/ 10809317 w 13419668"/>
              <a:gd name="connsiteY3161" fmla="*/ 4044015 h 4401251"/>
              <a:gd name="connsiteX3162" fmla="*/ 10847876 w 13419668"/>
              <a:gd name="connsiteY3162" fmla="*/ 4002968 h 4401251"/>
              <a:gd name="connsiteX3163" fmla="*/ 10807700 w 13419668"/>
              <a:gd name="connsiteY3163" fmla="*/ 3967145 h 4401251"/>
              <a:gd name="connsiteX3164" fmla="*/ 10771131 w 13419668"/>
              <a:gd name="connsiteY3164" fmla="*/ 4005953 h 4401251"/>
              <a:gd name="connsiteX3165" fmla="*/ 10681573 w 13419668"/>
              <a:gd name="connsiteY3165" fmla="*/ 4003589 h 4401251"/>
              <a:gd name="connsiteX3166" fmla="*/ 10720132 w 13419668"/>
              <a:gd name="connsiteY3166" fmla="*/ 4044139 h 4401251"/>
              <a:gd name="connsiteX3167" fmla="*/ 10758443 w 13419668"/>
              <a:gd name="connsiteY3167" fmla="*/ 4005580 h 4401251"/>
              <a:gd name="connsiteX3168" fmla="*/ 10720630 w 13419668"/>
              <a:gd name="connsiteY3168" fmla="*/ 3967269 h 4401251"/>
              <a:gd name="connsiteX3169" fmla="*/ 10681573 w 13419668"/>
              <a:gd name="connsiteY3169" fmla="*/ 4003589 h 4401251"/>
              <a:gd name="connsiteX3170" fmla="*/ 10592015 w 13419668"/>
              <a:gd name="connsiteY3170" fmla="*/ 4003589 h 4401251"/>
              <a:gd name="connsiteX3171" fmla="*/ 10630575 w 13419668"/>
              <a:gd name="connsiteY3171" fmla="*/ 4044139 h 4401251"/>
              <a:gd name="connsiteX3172" fmla="*/ 10668885 w 13419668"/>
              <a:gd name="connsiteY3172" fmla="*/ 4005580 h 4401251"/>
              <a:gd name="connsiteX3173" fmla="*/ 10631073 w 13419668"/>
              <a:gd name="connsiteY3173" fmla="*/ 3967269 h 4401251"/>
              <a:gd name="connsiteX3174" fmla="*/ 10592015 w 13419668"/>
              <a:gd name="connsiteY3174" fmla="*/ 4003589 h 4401251"/>
              <a:gd name="connsiteX3175" fmla="*/ 10504573 w 13419668"/>
              <a:gd name="connsiteY3175" fmla="*/ 4005082 h 4401251"/>
              <a:gd name="connsiteX3176" fmla="*/ 10545246 w 13419668"/>
              <a:gd name="connsiteY3176" fmla="*/ 4044015 h 4401251"/>
              <a:gd name="connsiteX3177" fmla="*/ 10581318 w 13419668"/>
              <a:gd name="connsiteY3177" fmla="*/ 4004087 h 4401251"/>
              <a:gd name="connsiteX3178" fmla="*/ 10542883 w 13419668"/>
              <a:gd name="connsiteY3178" fmla="*/ 3967145 h 4401251"/>
              <a:gd name="connsiteX3179" fmla="*/ 10504573 w 13419668"/>
              <a:gd name="connsiteY3179" fmla="*/ 4004958 h 4401251"/>
              <a:gd name="connsiteX3180" fmla="*/ 10455565 w 13419668"/>
              <a:gd name="connsiteY3180" fmla="*/ 3967394 h 4401251"/>
              <a:gd name="connsiteX3181" fmla="*/ 10415015 w 13419668"/>
              <a:gd name="connsiteY3181" fmla="*/ 4005953 h 4401251"/>
              <a:gd name="connsiteX3182" fmla="*/ 10453575 w 13419668"/>
              <a:gd name="connsiteY3182" fmla="*/ 4044264 h 4401251"/>
              <a:gd name="connsiteX3183" fmla="*/ 10491885 w 13419668"/>
              <a:gd name="connsiteY3183" fmla="*/ 4006450 h 4401251"/>
              <a:gd name="connsiteX3184" fmla="*/ 10455565 w 13419668"/>
              <a:gd name="connsiteY3184" fmla="*/ 3967394 h 4401251"/>
              <a:gd name="connsiteX3185" fmla="*/ 10325582 w 13419668"/>
              <a:gd name="connsiteY3185" fmla="*/ 4003589 h 4401251"/>
              <a:gd name="connsiteX3186" fmla="*/ 10364640 w 13419668"/>
              <a:gd name="connsiteY3186" fmla="*/ 4044264 h 4401251"/>
              <a:gd name="connsiteX3187" fmla="*/ 10402452 w 13419668"/>
              <a:gd name="connsiteY3187" fmla="*/ 4005953 h 4401251"/>
              <a:gd name="connsiteX3188" fmla="*/ 10365510 w 13419668"/>
              <a:gd name="connsiteY3188" fmla="*/ 3967518 h 4401251"/>
              <a:gd name="connsiteX3189" fmla="*/ 10325707 w 13419668"/>
              <a:gd name="connsiteY3189" fmla="*/ 4003714 h 4401251"/>
              <a:gd name="connsiteX3190" fmla="*/ 10239756 w 13419668"/>
              <a:gd name="connsiteY3190" fmla="*/ 4005829 h 4401251"/>
              <a:gd name="connsiteX3191" fmla="*/ 10277445 w 13419668"/>
              <a:gd name="connsiteY3191" fmla="*/ 4044264 h 4401251"/>
              <a:gd name="connsiteX3192" fmla="*/ 10316502 w 13419668"/>
              <a:gd name="connsiteY3192" fmla="*/ 4003714 h 4401251"/>
              <a:gd name="connsiteX3193" fmla="*/ 10276699 w 13419668"/>
              <a:gd name="connsiteY3193" fmla="*/ 3967518 h 4401251"/>
              <a:gd name="connsiteX3194" fmla="*/ 10239632 w 13419668"/>
              <a:gd name="connsiteY3194" fmla="*/ 4005829 h 4401251"/>
              <a:gd name="connsiteX3195" fmla="*/ 10187888 w 13419668"/>
              <a:gd name="connsiteY3195" fmla="*/ 4044264 h 4401251"/>
              <a:gd name="connsiteX3196" fmla="*/ 10226945 w 13419668"/>
              <a:gd name="connsiteY3196" fmla="*/ 4003589 h 4401251"/>
              <a:gd name="connsiteX3197" fmla="*/ 10187141 w 13419668"/>
              <a:gd name="connsiteY3197" fmla="*/ 3967394 h 4401251"/>
              <a:gd name="connsiteX3198" fmla="*/ 10150199 w 13419668"/>
              <a:gd name="connsiteY3198" fmla="*/ 4005829 h 4401251"/>
              <a:gd name="connsiteX3199" fmla="*/ 10187888 w 13419668"/>
              <a:gd name="connsiteY3199" fmla="*/ 4044139 h 4401251"/>
              <a:gd name="connsiteX3200" fmla="*/ 10098330 w 13419668"/>
              <a:gd name="connsiteY3200" fmla="*/ 4044264 h 4401251"/>
              <a:gd name="connsiteX3201" fmla="*/ 10137387 w 13419668"/>
              <a:gd name="connsiteY3201" fmla="*/ 4003714 h 4401251"/>
              <a:gd name="connsiteX3202" fmla="*/ 10097584 w 13419668"/>
              <a:gd name="connsiteY3202" fmla="*/ 3967518 h 4401251"/>
              <a:gd name="connsiteX3203" fmla="*/ 10060642 w 13419668"/>
              <a:gd name="connsiteY3203" fmla="*/ 4005953 h 4401251"/>
              <a:gd name="connsiteX3204" fmla="*/ 10098330 w 13419668"/>
              <a:gd name="connsiteY3204" fmla="*/ 4044388 h 4401251"/>
              <a:gd name="connsiteX3205" fmla="*/ 9971084 w 13419668"/>
              <a:gd name="connsiteY3205" fmla="*/ 4004585 h 4401251"/>
              <a:gd name="connsiteX3206" fmla="*/ 10007529 w 13419668"/>
              <a:gd name="connsiteY3206" fmla="*/ 4044139 h 4401251"/>
              <a:gd name="connsiteX3207" fmla="*/ 10047954 w 13419668"/>
              <a:gd name="connsiteY3207" fmla="*/ 4004833 h 4401251"/>
              <a:gd name="connsiteX3208" fmla="*/ 10009395 w 13419668"/>
              <a:gd name="connsiteY3208" fmla="*/ 3967394 h 4401251"/>
              <a:gd name="connsiteX3209" fmla="*/ 9971209 w 13419668"/>
              <a:gd name="connsiteY3209" fmla="*/ 4004585 h 4401251"/>
              <a:gd name="connsiteX3210" fmla="*/ 9883641 w 13419668"/>
              <a:gd name="connsiteY3210" fmla="*/ 4005456 h 4401251"/>
              <a:gd name="connsiteX3211" fmla="*/ 9921579 w 13419668"/>
              <a:gd name="connsiteY3211" fmla="*/ 4044264 h 4401251"/>
              <a:gd name="connsiteX3212" fmla="*/ 9960387 w 13419668"/>
              <a:gd name="connsiteY3212" fmla="*/ 4003963 h 4401251"/>
              <a:gd name="connsiteX3213" fmla="*/ 9921579 w 13419668"/>
              <a:gd name="connsiteY3213" fmla="*/ 3967394 h 4401251"/>
              <a:gd name="connsiteX3214" fmla="*/ 9883517 w 13419668"/>
              <a:gd name="connsiteY3214" fmla="*/ 4005456 h 4401251"/>
              <a:gd name="connsiteX3215" fmla="*/ 9794084 w 13419668"/>
              <a:gd name="connsiteY3215" fmla="*/ 4005331 h 4401251"/>
              <a:gd name="connsiteX3216" fmla="*/ 9831897 w 13419668"/>
              <a:gd name="connsiteY3216" fmla="*/ 4044264 h 4401251"/>
              <a:gd name="connsiteX3217" fmla="*/ 9870830 w 13419668"/>
              <a:gd name="connsiteY3217" fmla="*/ 4004212 h 4401251"/>
              <a:gd name="connsiteX3218" fmla="*/ 9832271 w 13419668"/>
              <a:gd name="connsiteY3218" fmla="*/ 3967394 h 4401251"/>
              <a:gd name="connsiteX3219" fmla="*/ 9794084 w 13419668"/>
              <a:gd name="connsiteY3219" fmla="*/ 4005331 h 4401251"/>
              <a:gd name="connsiteX3220" fmla="*/ 9744703 w 13419668"/>
              <a:gd name="connsiteY3220" fmla="*/ 3967518 h 4401251"/>
              <a:gd name="connsiteX3221" fmla="*/ 9704402 w 13419668"/>
              <a:gd name="connsiteY3221" fmla="*/ 4006326 h 4401251"/>
              <a:gd name="connsiteX3222" fmla="*/ 9743210 w 13419668"/>
              <a:gd name="connsiteY3222" fmla="*/ 4044264 h 4401251"/>
              <a:gd name="connsiteX3223" fmla="*/ 9781272 w 13419668"/>
              <a:gd name="connsiteY3223" fmla="*/ 4006202 h 4401251"/>
              <a:gd name="connsiteX3224" fmla="*/ 9744703 w 13419668"/>
              <a:gd name="connsiteY3224" fmla="*/ 3967394 h 4401251"/>
              <a:gd name="connsiteX3225" fmla="*/ 9657011 w 13419668"/>
              <a:gd name="connsiteY3225" fmla="*/ 4044264 h 4401251"/>
              <a:gd name="connsiteX3226" fmla="*/ 9695695 w 13419668"/>
              <a:gd name="connsiteY3226" fmla="*/ 4006077 h 4401251"/>
              <a:gd name="connsiteX3227" fmla="*/ 9655270 w 13419668"/>
              <a:gd name="connsiteY3227" fmla="*/ 3967394 h 4401251"/>
              <a:gd name="connsiteX3228" fmla="*/ 9618825 w 13419668"/>
              <a:gd name="connsiteY3228" fmla="*/ 4006326 h 4401251"/>
              <a:gd name="connsiteX3229" fmla="*/ 9657136 w 13419668"/>
              <a:gd name="connsiteY3229" fmla="*/ 4044264 h 4401251"/>
              <a:gd name="connsiteX3230" fmla="*/ 9566086 w 13419668"/>
              <a:gd name="connsiteY3230" fmla="*/ 4044264 h 4401251"/>
              <a:gd name="connsiteX3231" fmla="*/ 9606014 w 13419668"/>
              <a:gd name="connsiteY3231" fmla="*/ 4004585 h 4401251"/>
              <a:gd name="connsiteX3232" fmla="*/ 9567081 w 13419668"/>
              <a:gd name="connsiteY3232" fmla="*/ 3967518 h 4401251"/>
              <a:gd name="connsiteX3233" fmla="*/ 9529267 w 13419668"/>
              <a:gd name="connsiteY3233" fmla="*/ 4005082 h 4401251"/>
              <a:gd name="connsiteX3234" fmla="*/ 9566086 w 13419668"/>
              <a:gd name="connsiteY3234" fmla="*/ 4044264 h 4401251"/>
              <a:gd name="connsiteX3235" fmla="*/ 9439710 w 13419668"/>
              <a:gd name="connsiteY3235" fmla="*/ 4003838 h 4401251"/>
              <a:gd name="connsiteX3236" fmla="*/ 9478270 w 13419668"/>
              <a:gd name="connsiteY3236" fmla="*/ 4044388 h 4401251"/>
              <a:gd name="connsiteX3237" fmla="*/ 9516581 w 13419668"/>
              <a:gd name="connsiteY3237" fmla="*/ 4005829 h 4401251"/>
              <a:gd name="connsiteX3238" fmla="*/ 9478767 w 13419668"/>
              <a:gd name="connsiteY3238" fmla="*/ 3967518 h 4401251"/>
              <a:gd name="connsiteX3239" fmla="*/ 9439710 w 13419668"/>
              <a:gd name="connsiteY3239" fmla="*/ 4003838 h 4401251"/>
              <a:gd name="connsiteX3240" fmla="*/ 9352267 w 13419668"/>
              <a:gd name="connsiteY3240" fmla="*/ 4005580 h 4401251"/>
              <a:gd name="connsiteX3241" fmla="*/ 9390205 w 13419668"/>
              <a:gd name="connsiteY3241" fmla="*/ 4044388 h 4401251"/>
              <a:gd name="connsiteX3242" fmla="*/ 9429013 w 13419668"/>
              <a:gd name="connsiteY3242" fmla="*/ 4004087 h 4401251"/>
              <a:gd name="connsiteX3243" fmla="*/ 9390329 w 13419668"/>
              <a:gd name="connsiteY3243" fmla="*/ 3967394 h 4401251"/>
              <a:gd name="connsiteX3244" fmla="*/ 9352267 w 13419668"/>
              <a:gd name="connsiteY3244" fmla="*/ 4005456 h 4401251"/>
              <a:gd name="connsiteX3245" fmla="*/ 9302886 w 13419668"/>
              <a:gd name="connsiteY3245" fmla="*/ 3967518 h 4401251"/>
              <a:gd name="connsiteX3246" fmla="*/ 9262834 w 13419668"/>
              <a:gd name="connsiteY3246" fmla="*/ 4003465 h 4401251"/>
              <a:gd name="connsiteX3247" fmla="*/ 9301643 w 13419668"/>
              <a:gd name="connsiteY3247" fmla="*/ 4044388 h 4401251"/>
              <a:gd name="connsiteX3248" fmla="*/ 9339580 w 13419668"/>
              <a:gd name="connsiteY3248" fmla="*/ 4006202 h 4401251"/>
              <a:gd name="connsiteX3249" fmla="*/ 9302886 w 13419668"/>
              <a:gd name="connsiteY3249" fmla="*/ 3967518 h 4401251"/>
              <a:gd name="connsiteX3250" fmla="*/ 9173277 w 13419668"/>
              <a:gd name="connsiteY3250" fmla="*/ 4003714 h 4401251"/>
              <a:gd name="connsiteX3251" fmla="*/ 9212334 w 13419668"/>
              <a:gd name="connsiteY3251" fmla="*/ 4044388 h 4401251"/>
              <a:gd name="connsiteX3252" fmla="*/ 9250022 w 13419668"/>
              <a:gd name="connsiteY3252" fmla="*/ 4006077 h 4401251"/>
              <a:gd name="connsiteX3253" fmla="*/ 9213080 w 13419668"/>
              <a:gd name="connsiteY3253" fmla="*/ 3967642 h 4401251"/>
              <a:gd name="connsiteX3254" fmla="*/ 9173277 w 13419668"/>
              <a:gd name="connsiteY3254" fmla="*/ 4003838 h 4401251"/>
              <a:gd name="connsiteX3255" fmla="*/ 9083719 w 13419668"/>
              <a:gd name="connsiteY3255" fmla="*/ 4003714 h 4401251"/>
              <a:gd name="connsiteX3256" fmla="*/ 9122776 w 13419668"/>
              <a:gd name="connsiteY3256" fmla="*/ 4044388 h 4401251"/>
              <a:gd name="connsiteX3257" fmla="*/ 9160465 w 13419668"/>
              <a:gd name="connsiteY3257" fmla="*/ 4006077 h 4401251"/>
              <a:gd name="connsiteX3258" fmla="*/ 9123523 w 13419668"/>
              <a:gd name="connsiteY3258" fmla="*/ 3967642 h 4401251"/>
              <a:gd name="connsiteX3259" fmla="*/ 9083719 w 13419668"/>
              <a:gd name="connsiteY3259" fmla="*/ 4003838 h 4401251"/>
              <a:gd name="connsiteX3260" fmla="*/ 9034463 w 13419668"/>
              <a:gd name="connsiteY3260" fmla="*/ 4044264 h 4401251"/>
              <a:gd name="connsiteX3261" fmla="*/ 9074764 w 13419668"/>
              <a:gd name="connsiteY3261" fmla="*/ 4004958 h 4401251"/>
              <a:gd name="connsiteX3262" fmla="*/ 9036080 w 13419668"/>
              <a:gd name="connsiteY3262" fmla="*/ 3967518 h 4401251"/>
              <a:gd name="connsiteX3263" fmla="*/ 8997894 w 13419668"/>
              <a:gd name="connsiteY3263" fmla="*/ 4004709 h 4401251"/>
              <a:gd name="connsiteX3264" fmla="*/ 9034339 w 13419668"/>
              <a:gd name="connsiteY3264" fmla="*/ 4044264 h 4401251"/>
              <a:gd name="connsiteX3265" fmla="*/ 8947020 w 13419668"/>
              <a:gd name="connsiteY3265" fmla="*/ 4044264 h 4401251"/>
              <a:gd name="connsiteX3266" fmla="*/ 8985206 w 13419668"/>
              <a:gd name="connsiteY3266" fmla="*/ 4005580 h 4401251"/>
              <a:gd name="connsiteX3267" fmla="*/ 8944408 w 13419668"/>
              <a:gd name="connsiteY3267" fmla="*/ 3967394 h 4401251"/>
              <a:gd name="connsiteX3268" fmla="*/ 8908461 w 13419668"/>
              <a:gd name="connsiteY3268" fmla="*/ 4006699 h 4401251"/>
              <a:gd name="connsiteX3269" fmla="*/ 8947144 w 13419668"/>
              <a:gd name="connsiteY3269" fmla="*/ 4044139 h 4401251"/>
              <a:gd name="connsiteX3270" fmla="*/ 8856716 w 13419668"/>
              <a:gd name="connsiteY3270" fmla="*/ 4044264 h 4401251"/>
              <a:gd name="connsiteX3271" fmla="*/ 8895649 w 13419668"/>
              <a:gd name="connsiteY3271" fmla="*/ 4006450 h 4401251"/>
              <a:gd name="connsiteX3272" fmla="*/ 8855473 w 13419668"/>
              <a:gd name="connsiteY3272" fmla="*/ 3967518 h 4401251"/>
              <a:gd name="connsiteX3273" fmla="*/ 8818779 w 13419668"/>
              <a:gd name="connsiteY3273" fmla="*/ 4006202 h 4401251"/>
              <a:gd name="connsiteX3274" fmla="*/ 8856716 w 13419668"/>
              <a:gd name="connsiteY3274" fmla="*/ 4044388 h 4401251"/>
              <a:gd name="connsiteX3275" fmla="*/ 8731461 w 13419668"/>
              <a:gd name="connsiteY3275" fmla="*/ 4003589 h 4401251"/>
              <a:gd name="connsiteX3276" fmla="*/ 8770517 w 13419668"/>
              <a:gd name="connsiteY3276" fmla="*/ 4044264 h 4401251"/>
              <a:gd name="connsiteX3277" fmla="*/ 8808331 w 13419668"/>
              <a:gd name="connsiteY3277" fmla="*/ 4005953 h 4401251"/>
              <a:gd name="connsiteX3278" fmla="*/ 8771388 w 13419668"/>
              <a:gd name="connsiteY3278" fmla="*/ 3967518 h 4401251"/>
              <a:gd name="connsiteX3279" fmla="*/ 8731584 w 13419668"/>
              <a:gd name="connsiteY3279" fmla="*/ 4003714 h 4401251"/>
              <a:gd name="connsiteX3280" fmla="*/ 8682204 w 13419668"/>
              <a:gd name="connsiteY3280" fmla="*/ 3967394 h 4401251"/>
              <a:gd name="connsiteX3281" fmla="*/ 8641779 w 13419668"/>
              <a:gd name="connsiteY3281" fmla="*/ 4006077 h 4401251"/>
              <a:gd name="connsiteX3282" fmla="*/ 8680462 w 13419668"/>
              <a:gd name="connsiteY3282" fmla="*/ 4044264 h 4401251"/>
              <a:gd name="connsiteX3283" fmla="*/ 8718773 w 13419668"/>
              <a:gd name="connsiteY3283" fmla="*/ 4006326 h 4401251"/>
              <a:gd name="connsiteX3284" fmla="*/ 8682328 w 13419668"/>
              <a:gd name="connsiteY3284" fmla="*/ 3967394 h 4401251"/>
              <a:gd name="connsiteX3285" fmla="*/ 8552346 w 13419668"/>
              <a:gd name="connsiteY3285" fmla="*/ 4003589 h 4401251"/>
              <a:gd name="connsiteX3286" fmla="*/ 8591403 w 13419668"/>
              <a:gd name="connsiteY3286" fmla="*/ 4044139 h 4401251"/>
              <a:gd name="connsiteX3287" fmla="*/ 8629091 w 13419668"/>
              <a:gd name="connsiteY3287" fmla="*/ 4005704 h 4401251"/>
              <a:gd name="connsiteX3288" fmla="*/ 8592025 w 13419668"/>
              <a:gd name="connsiteY3288" fmla="*/ 3967394 h 4401251"/>
              <a:gd name="connsiteX3289" fmla="*/ 8552221 w 13419668"/>
              <a:gd name="connsiteY3289" fmla="*/ 4003589 h 4401251"/>
              <a:gd name="connsiteX3290" fmla="*/ 8503089 w 13419668"/>
              <a:gd name="connsiteY3290" fmla="*/ 4044139 h 4401251"/>
              <a:gd name="connsiteX3291" fmla="*/ 8543266 w 13419668"/>
              <a:gd name="connsiteY3291" fmla="*/ 4007694 h 4401251"/>
              <a:gd name="connsiteX3292" fmla="*/ 8507567 w 13419668"/>
              <a:gd name="connsiteY3292" fmla="*/ 3967518 h 4401251"/>
              <a:gd name="connsiteX3293" fmla="*/ 8466644 w 13419668"/>
              <a:gd name="connsiteY3293" fmla="*/ 4001724 h 4401251"/>
              <a:gd name="connsiteX3294" fmla="*/ 8503089 w 13419668"/>
              <a:gd name="connsiteY3294" fmla="*/ 4044139 h 4401251"/>
              <a:gd name="connsiteX3295" fmla="*/ 8413780 w 13419668"/>
              <a:gd name="connsiteY3295" fmla="*/ 4044139 h 4401251"/>
              <a:gd name="connsiteX3296" fmla="*/ 8453708 w 13419668"/>
              <a:gd name="connsiteY3296" fmla="*/ 4004460 h 4401251"/>
              <a:gd name="connsiteX3297" fmla="*/ 8414776 w 13419668"/>
              <a:gd name="connsiteY3297" fmla="*/ 3967394 h 4401251"/>
              <a:gd name="connsiteX3298" fmla="*/ 8376963 w 13419668"/>
              <a:gd name="connsiteY3298" fmla="*/ 4004958 h 4401251"/>
              <a:gd name="connsiteX3299" fmla="*/ 8413780 w 13419668"/>
              <a:gd name="connsiteY3299" fmla="*/ 4044139 h 4401251"/>
              <a:gd name="connsiteX3300" fmla="*/ 8325094 w 13419668"/>
              <a:gd name="connsiteY3300" fmla="*/ 4044139 h 4401251"/>
              <a:gd name="connsiteX3301" fmla="*/ 8364151 w 13419668"/>
              <a:gd name="connsiteY3301" fmla="*/ 4003465 h 4401251"/>
              <a:gd name="connsiteX3302" fmla="*/ 8324347 w 13419668"/>
              <a:gd name="connsiteY3302" fmla="*/ 3967269 h 4401251"/>
              <a:gd name="connsiteX3303" fmla="*/ 8287405 w 13419668"/>
              <a:gd name="connsiteY3303" fmla="*/ 4005704 h 4401251"/>
              <a:gd name="connsiteX3304" fmla="*/ 8325094 w 13419668"/>
              <a:gd name="connsiteY3304" fmla="*/ 4044015 h 4401251"/>
              <a:gd name="connsiteX3305" fmla="*/ 8233795 w 13419668"/>
              <a:gd name="connsiteY3305" fmla="*/ 4044139 h 4401251"/>
              <a:gd name="connsiteX3306" fmla="*/ 8274718 w 13419668"/>
              <a:gd name="connsiteY3306" fmla="*/ 4005331 h 4401251"/>
              <a:gd name="connsiteX3307" fmla="*/ 8236531 w 13419668"/>
              <a:gd name="connsiteY3307" fmla="*/ 3967394 h 4401251"/>
              <a:gd name="connsiteX3308" fmla="*/ 8197848 w 13419668"/>
              <a:gd name="connsiteY3308" fmla="*/ 4004087 h 4401251"/>
              <a:gd name="connsiteX3309" fmla="*/ 8233795 w 13419668"/>
              <a:gd name="connsiteY3309" fmla="*/ 4044139 h 4401251"/>
              <a:gd name="connsiteX3310" fmla="*/ 8110529 w 13419668"/>
              <a:gd name="connsiteY3310" fmla="*/ 4004460 h 4401251"/>
              <a:gd name="connsiteX3311" fmla="*/ 8150457 w 13419668"/>
              <a:gd name="connsiteY3311" fmla="*/ 4044264 h 4401251"/>
              <a:gd name="connsiteX3312" fmla="*/ 8187275 w 13419668"/>
              <a:gd name="connsiteY3312" fmla="*/ 4005082 h 4401251"/>
              <a:gd name="connsiteX3313" fmla="*/ 8149462 w 13419668"/>
              <a:gd name="connsiteY3313" fmla="*/ 3967518 h 4401251"/>
              <a:gd name="connsiteX3314" fmla="*/ 8110405 w 13419668"/>
              <a:gd name="connsiteY3314" fmla="*/ 4004585 h 4401251"/>
              <a:gd name="connsiteX3315" fmla="*/ 8020971 w 13419668"/>
              <a:gd name="connsiteY3315" fmla="*/ 4005207 h 4401251"/>
              <a:gd name="connsiteX3316" fmla="*/ 8061646 w 13419668"/>
              <a:gd name="connsiteY3316" fmla="*/ 4044264 h 4401251"/>
              <a:gd name="connsiteX3317" fmla="*/ 8097842 w 13419668"/>
              <a:gd name="connsiteY3317" fmla="*/ 4004460 h 4401251"/>
              <a:gd name="connsiteX3318" fmla="*/ 8059407 w 13419668"/>
              <a:gd name="connsiteY3318" fmla="*/ 3967518 h 4401251"/>
              <a:gd name="connsiteX3319" fmla="*/ 8021096 w 13419668"/>
              <a:gd name="connsiteY3319" fmla="*/ 4005207 h 4401251"/>
              <a:gd name="connsiteX3320" fmla="*/ 7931415 w 13419668"/>
              <a:gd name="connsiteY3320" fmla="*/ 4005207 h 4401251"/>
              <a:gd name="connsiteX3321" fmla="*/ 7972088 w 13419668"/>
              <a:gd name="connsiteY3321" fmla="*/ 4044264 h 4401251"/>
              <a:gd name="connsiteX3322" fmla="*/ 8008285 w 13419668"/>
              <a:gd name="connsiteY3322" fmla="*/ 4004460 h 4401251"/>
              <a:gd name="connsiteX3323" fmla="*/ 7969849 w 13419668"/>
              <a:gd name="connsiteY3323" fmla="*/ 3967518 h 4401251"/>
              <a:gd name="connsiteX3324" fmla="*/ 7931538 w 13419668"/>
              <a:gd name="connsiteY3324" fmla="*/ 4005331 h 4401251"/>
              <a:gd name="connsiteX3325" fmla="*/ 7845713 w 13419668"/>
              <a:gd name="connsiteY3325" fmla="*/ 4003589 h 4401251"/>
              <a:gd name="connsiteX3326" fmla="*/ 7884024 w 13419668"/>
              <a:gd name="connsiteY3326" fmla="*/ 4044388 h 4401251"/>
              <a:gd name="connsiteX3327" fmla="*/ 7922583 w 13419668"/>
              <a:gd name="connsiteY3327" fmla="*/ 4006077 h 4401251"/>
              <a:gd name="connsiteX3328" fmla="*/ 7885018 w 13419668"/>
              <a:gd name="connsiteY3328" fmla="*/ 3967518 h 4401251"/>
              <a:gd name="connsiteX3329" fmla="*/ 7845713 w 13419668"/>
              <a:gd name="connsiteY3329" fmla="*/ 4003589 h 4401251"/>
              <a:gd name="connsiteX3330" fmla="*/ 7793845 w 13419668"/>
              <a:gd name="connsiteY3330" fmla="*/ 4044388 h 4401251"/>
              <a:gd name="connsiteX3331" fmla="*/ 7832777 w 13419668"/>
              <a:gd name="connsiteY3331" fmla="*/ 4003714 h 4401251"/>
              <a:gd name="connsiteX3332" fmla="*/ 7792974 w 13419668"/>
              <a:gd name="connsiteY3332" fmla="*/ 3967518 h 4401251"/>
              <a:gd name="connsiteX3333" fmla="*/ 7756031 w 13419668"/>
              <a:gd name="connsiteY3333" fmla="*/ 4005953 h 4401251"/>
              <a:gd name="connsiteX3334" fmla="*/ 7793845 w 13419668"/>
              <a:gd name="connsiteY3334" fmla="*/ 4044264 h 4401251"/>
              <a:gd name="connsiteX3335" fmla="*/ 7704287 w 13419668"/>
              <a:gd name="connsiteY3335" fmla="*/ 4044388 h 4401251"/>
              <a:gd name="connsiteX3336" fmla="*/ 7743344 w 13419668"/>
              <a:gd name="connsiteY3336" fmla="*/ 4003714 h 4401251"/>
              <a:gd name="connsiteX3337" fmla="*/ 7703541 w 13419668"/>
              <a:gd name="connsiteY3337" fmla="*/ 3967518 h 4401251"/>
              <a:gd name="connsiteX3338" fmla="*/ 7666598 w 13419668"/>
              <a:gd name="connsiteY3338" fmla="*/ 4005953 h 4401251"/>
              <a:gd name="connsiteX3339" fmla="*/ 7704287 w 13419668"/>
              <a:gd name="connsiteY3339" fmla="*/ 4044264 h 4401251"/>
              <a:gd name="connsiteX3340" fmla="*/ 7618834 w 13419668"/>
              <a:gd name="connsiteY3340" fmla="*/ 3967642 h 4401251"/>
              <a:gd name="connsiteX3341" fmla="*/ 7579280 w 13419668"/>
              <a:gd name="connsiteY3341" fmla="*/ 4004087 h 4401251"/>
              <a:gd name="connsiteX3342" fmla="*/ 7618585 w 13419668"/>
              <a:gd name="connsiteY3342" fmla="*/ 4044512 h 4401251"/>
              <a:gd name="connsiteX3343" fmla="*/ 7656025 w 13419668"/>
              <a:gd name="connsiteY3343" fmla="*/ 4005953 h 4401251"/>
              <a:gd name="connsiteX3344" fmla="*/ 7618834 w 13419668"/>
              <a:gd name="connsiteY3344" fmla="*/ 3967767 h 4401251"/>
              <a:gd name="connsiteX3345" fmla="*/ 7489598 w 13419668"/>
              <a:gd name="connsiteY3345" fmla="*/ 4004709 h 4401251"/>
              <a:gd name="connsiteX3346" fmla="*/ 7529526 w 13419668"/>
              <a:gd name="connsiteY3346" fmla="*/ 4044512 h 4401251"/>
              <a:gd name="connsiteX3347" fmla="*/ 7566343 w 13419668"/>
              <a:gd name="connsiteY3347" fmla="*/ 4005331 h 4401251"/>
              <a:gd name="connsiteX3348" fmla="*/ 7528531 w 13419668"/>
              <a:gd name="connsiteY3348" fmla="*/ 3967767 h 4401251"/>
              <a:gd name="connsiteX3349" fmla="*/ 7489473 w 13419668"/>
              <a:gd name="connsiteY3349" fmla="*/ 4004833 h 4401251"/>
              <a:gd name="connsiteX3350" fmla="*/ 7400040 w 13419668"/>
              <a:gd name="connsiteY3350" fmla="*/ 4004336 h 4401251"/>
              <a:gd name="connsiteX3351" fmla="*/ 7439595 w 13419668"/>
              <a:gd name="connsiteY3351" fmla="*/ 4044512 h 4401251"/>
              <a:gd name="connsiteX3352" fmla="*/ 7476910 w 13419668"/>
              <a:gd name="connsiteY3352" fmla="*/ 4005704 h 4401251"/>
              <a:gd name="connsiteX3353" fmla="*/ 7439470 w 13419668"/>
              <a:gd name="connsiteY3353" fmla="*/ 3967767 h 4401251"/>
              <a:gd name="connsiteX3354" fmla="*/ 7400040 w 13419668"/>
              <a:gd name="connsiteY3354" fmla="*/ 4004460 h 4401251"/>
              <a:gd name="connsiteX3355" fmla="*/ 7310483 w 13419668"/>
              <a:gd name="connsiteY3355" fmla="*/ 4003838 h 4401251"/>
              <a:gd name="connsiteX3356" fmla="*/ 7349540 w 13419668"/>
              <a:gd name="connsiteY3356" fmla="*/ 4044512 h 4401251"/>
              <a:gd name="connsiteX3357" fmla="*/ 7387353 w 13419668"/>
              <a:gd name="connsiteY3357" fmla="*/ 4006202 h 4401251"/>
              <a:gd name="connsiteX3358" fmla="*/ 7350411 w 13419668"/>
              <a:gd name="connsiteY3358" fmla="*/ 3967767 h 4401251"/>
              <a:gd name="connsiteX3359" fmla="*/ 7310607 w 13419668"/>
              <a:gd name="connsiteY3359" fmla="*/ 4003963 h 4401251"/>
              <a:gd name="connsiteX3360" fmla="*/ 7224657 w 13419668"/>
              <a:gd name="connsiteY3360" fmla="*/ 4003838 h 4401251"/>
              <a:gd name="connsiteX3361" fmla="*/ 7262967 w 13419668"/>
              <a:gd name="connsiteY3361" fmla="*/ 4044637 h 4401251"/>
              <a:gd name="connsiteX3362" fmla="*/ 7301527 w 13419668"/>
              <a:gd name="connsiteY3362" fmla="*/ 4006326 h 4401251"/>
              <a:gd name="connsiteX3363" fmla="*/ 7263963 w 13419668"/>
              <a:gd name="connsiteY3363" fmla="*/ 3967767 h 4401251"/>
              <a:gd name="connsiteX3364" fmla="*/ 7224657 w 13419668"/>
              <a:gd name="connsiteY3364" fmla="*/ 4003838 h 4401251"/>
              <a:gd name="connsiteX3365" fmla="*/ 7171918 w 13419668"/>
              <a:gd name="connsiteY3365" fmla="*/ 4044512 h 4401251"/>
              <a:gd name="connsiteX3366" fmla="*/ 7211845 w 13419668"/>
              <a:gd name="connsiteY3366" fmla="*/ 4004833 h 4401251"/>
              <a:gd name="connsiteX3367" fmla="*/ 7172913 w 13419668"/>
              <a:gd name="connsiteY3367" fmla="*/ 3967767 h 4401251"/>
              <a:gd name="connsiteX3368" fmla="*/ 7135100 w 13419668"/>
              <a:gd name="connsiteY3368" fmla="*/ 4005331 h 4401251"/>
              <a:gd name="connsiteX3369" fmla="*/ 7171918 w 13419668"/>
              <a:gd name="connsiteY3369" fmla="*/ 4044512 h 4401251"/>
              <a:gd name="connsiteX3370" fmla="*/ 7083729 w 13419668"/>
              <a:gd name="connsiteY3370" fmla="*/ 4044512 h 4401251"/>
              <a:gd name="connsiteX3371" fmla="*/ 7122412 w 13419668"/>
              <a:gd name="connsiteY3371" fmla="*/ 4006326 h 4401251"/>
              <a:gd name="connsiteX3372" fmla="*/ 7081987 w 13419668"/>
              <a:gd name="connsiteY3372" fmla="*/ 3967642 h 4401251"/>
              <a:gd name="connsiteX3373" fmla="*/ 7045542 w 13419668"/>
              <a:gd name="connsiteY3373" fmla="*/ 4006575 h 4401251"/>
              <a:gd name="connsiteX3374" fmla="*/ 7083853 w 13419668"/>
              <a:gd name="connsiteY3374" fmla="*/ 4044512 h 4401251"/>
              <a:gd name="connsiteX3375" fmla="*/ 6958100 w 13419668"/>
              <a:gd name="connsiteY3375" fmla="*/ 4004709 h 4401251"/>
              <a:gd name="connsiteX3376" fmla="*/ 6998027 w 13419668"/>
              <a:gd name="connsiteY3376" fmla="*/ 4044512 h 4401251"/>
              <a:gd name="connsiteX3377" fmla="*/ 7034845 w 13419668"/>
              <a:gd name="connsiteY3377" fmla="*/ 4005331 h 4401251"/>
              <a:gd name="connsiteX3378" fmla="*/ 6997032 w 13419668"/>
              <a:gd name="connsiteY3378" fmla="*/ 3967767 h 4401251"/>
              <a:gd name="connsiteX3379" fmla="*/ 6957975 w 13419668"/>
              <a:gd name="connsiteY3379" fmla="*/ 4004833 h 4401251"/>
              <a:gd name="connsiteX3380" fmla="*/ 6907475 w 13419668"/>
              <a:gd name="connsiteY3380" fmla="*/ 3967642 h 4401251"/>
              <a:gd name="connsiteX3381" fmla="*/ 6868542 w 13419668"/>
              <a:gd name="connsiteY3381" fmla="*/ 4004709 h 4401251"/>
              <a:gd name="connsiteX3382" fmla="*/ 6908469 w 13419668"/>
              <a:gd name="connsiteY3382" fmla="*/ 4044388 h 4401251"/>
              <a:gd name="connsiteX3383" fmla="*/ 6945288 w 13419668"/>
              <a:gd name="connsiteY3383" fmla="*/ 4005207 h 4401251"/>
              <a:gd name="connsiteX3384" fmla="*/ 6907475 w 13419668"/>
              <a:gd name="connsiteY3384" fmla="*/ 3967642 h 4401251"/>
              <a:gd name="connsiteX3385" fmla="*/ 6778985 w 13419668"/>
              <a:gd name="connsiteY3385" fmla="*/ 4003838 h 4401251"/>
              <a:gd name="connsiteX3386" fmla="*/ 6818042 w 13419668"/>
              <a:gd name="connsiteY3386" fmla="*/ 4044388 h 4401251"/>
              <a:gd name="connsiteX3387" fmla="*/ 6855730 w 13419668"/>
              <a:gd name="connsiteY3387" fmla="*/ 4005953 h 4401251"/>
              <a:gd name="connsiteX3388" fmla="*/ 6818788 w 13419668"/>
              <a:gd name="connsiteY3388" fmla="*/ 3967518 h 4401251"/>
              <a:gd name="connsiteX3389" fmla="*/ 6778985 w 13419668"/>
              <a:gd name="connsiteY3389" fmla="*/ 4003714 h 4401251"/>
              <a:gd name="connsiteX3390" fmla="*/ 6729355 w 13419668"/>
              <a:gd name="connsiteY3390" fmla="*/ 4044388 h 4401251"/>
              <a:gd name="connsiteX3391" fmla="*/ 6770029 w 13419668"/>
              <a:gd name="connsiteY3391" fmla="*/ 4005456 h 4401251"/>
              <a:gd name="connsiteX3392" fmla="*/ 6731718 w 13419668"/>
              <a:gd name="connsiteY3392" fmla="*/ 3967642 h 4401251"/>
              <a:gd name="connsiteX3393" fmla="*/ 6693158 w 13419668"/>
              <a:gd name="connsiteY3393" fmla="*/ 4004460 h 4401251"/>
              <a:gd name="connsiteX3394" fmla="*/ 6729230 w 13419668"/>
              <a:gd name="connsiteY3394" fmla="*/ 4044388 h 4401251"/>
              <a:gd name="connsiteX3395" fmla="*/ 6641788 w 13419668"/>
              <a:gd name="connsiteY3395" fmla="*/ 4044388 h 4401251"/>
              <a:gd name="connsiteX3396" fmla="*/ 6680596 w 13419668"/>
              <a:gd name="connsiteY3396" fmla="*/ 4006450 h 4401251"/>
              <a:gd name="connsiteX3397" fmla="*/ 6640295 w 13419668"/>
              <a:gd name="connsiteY3397" fmla="*/ 3967642 h 4401251"/>
              <a:gd name="connsiteX3398" fmla="*/ 6603725 w 13419668"/>
              <a:gd name="connsiteY3398" fmla="*/ 4006450 h 4401251"/>
              <a:gd name="connsiteX3399" fmla="*/ 6641788 w 13419668"/>
              <a:gd name="connsiteY3399" fmla="*/ 4044512 h 4401251"/>
              <a:gd name="connsiteX3400" fmla="*/ 6550489 w 13419668"/>
              <a:gd name="connsiteY3400" fmla="*/ 4044388 h 4401251"/>
              <a:gd name="connsiteX3401" fmla="*/ 6591039 w 13419668"/>
              <a:gd name="connsiteY3401" fmla="*/ 4005207 h 4401251"/>
              <a:gd name="connsiteX3402" fmla="*/ 6552603 w 13419668"/>
              <a:gd name="connsiteY3402" fmla="*/ 3967518 h 4401251"/>
              <a:gd name="connsiteX3403" fmla="*/ 6514293 w 13419668"/>
              <a:gd name="connsiteY3403" fmla="*/ 4004585 h 4401251"/>
              <a:gd name="connsiteX3404" fmla="*/ 6550613 w 13419668"/>
              <a:gd name="connsiteY3404" fmla="*/ 4044264 h 4401251"/>
              <a:gd name="connsiteX3405" fmla="*/ 6424611 w 13419668"/>
              <a:gd name="connsiteY3405" fmla="*/ 4004833 h 4401251"/>
              <a:gd name="connsiteX3406" fmla="*/ 6461056 w 13419668"/>
              <a:gd name="connsiteY3406" fmla="*/ 4044388 h 4401251"/>
              <a:gd name="connsiteX3407" fmla="*/ 6501481 w 13419668"/>
              <a:gd name="connsiteY3407" fmla="*/ 4005082 h 4401251"/>
              <a:gd name="connsiteX3408" fmla="*/ 6462922 w 13419668"/>
              <a:gd name="connsiteY3408" fmla="*/ 3967642 h 4401251"/>
              <a:gd name="connsiteX3409" fmla="*/ 6424736 w 13419668"/>
              <a:gd name="connsiteY3409" fmla="*/ 4004833 h 4401251"/>
              <a:gd name="connsiteX3410" fmla="*/ 6337292 w 13419668"/>
              <a:gd name="connsiteY3410" fmla="*/ 4003838 h 4401251"/>
              <a:gd name="connsiteX3411" fmla="*/ 6376349 w 13419668"/>
              <a:gd name="connsiteY3411" fmla="*/ 4044512 h 4401251"/>
              <a:gd name="connsiteX3412" fmla="*/ 6414162 w 13419668"/>
              <a:gd name="connsiteY3412" fmla="*/ 4006202 h 4401251"/>
              <a:gd name="connsiteX3413" fmla="*/ 6377220 w 13419668"/>
              <a:gd name="connsiteY3413" fmla="*/ 3967767 h 4401251"/>
              <a:gd name="connsiteX3414" fmla="*/ 6337417 w 13419668"/>
              <a:gd name="connsiteY3414" fmla="*/ 4003963 h 4401251"/>
              <a:gd name="connsiteX3415" fmla="*/ 6286170 w 13419668"/>
              <a:gd name="connsiteY3415" fmla="*/ 3967642 h 4401251"/>
              <a:gd name="connsiteX3416" fmla="*/ 6247611 w 13419668"/>
              <a:gd name="connsiteY3416" fmla="*/ 4005207 h 4401251"/>
              <a:gd name="connsiteX3417" fmla="*/ 6288036 w 13419668"/>
              <a:gd name="connsiteY3417" fmla="*/ 4044388 h 4401251"/>
              <a:gd name="connsiteX3418" fmla="*/ 6324357 w 13419668"/>
              <a:gd name="connsiteY3418" fmla="*/ 4004709 h 4401251"/>
              <a:gd name="connsiteX3419" fmla="*/ 6286046 w 13419668"/>
              <a:gd name="connsiteY3419" fmla="*/ 3967642 h 4401251"/>
              <a:gd name="connsiteX3420" fmla="*/ 6158178 w 13419668"/>
              <a:gd name="connsiteY3420" fmla="*/ 4003838 h 4401251"/>
              <a:gd name="connsiteX3421" fmla="*/ 6197111 w 13419668"/>
              <a:gd name="connsiteY3421" fmla="*/ 4044512 h 4401251"/>
              <a:gd name="connsiteX3422" fmla="*/ 6234923 w 13419668"/>
              <a:gd name="connsiteY3422" fmla="*/ 4006202 h 4401251"/>
              <a:gd name="connsiteX3423" fmla="*/ 6198105 w 13419668"/>
              <a:gd name="connsiteY3423" fmla="*/ 3967642 h 4401251"/>
              <a:gd name="connsiteX3424" fmla="*/ 6158178 w 13419668"/>
              <a:gd name="connsiteY3424" fmla="*/ 4003714 h 4401251"/>
              <a:gd name="connsiteX3425" fmla="*/ 6110289 w 13419668"/>
              <a:gd name="connsiteY3425" fmla="*/ 4044512 h 4401251"/>
              <a:gd name="connsiteX3426" fmla="*/ 6149222 w 13419668"/>
              <a:gd name="connsiteY3426" fmla="*/ 4006699 h 4401251"/>
              <a:gd name="connsiteX3427" fmla="*/ 6109046 w 13419668"/>
              <a:gd name="connsiteY3427" fmla="*/ 3967767 h 4401251"/>
              <a:gd name="connsiteX3428" fmla="*/ 6072352 w 13419668"/>
              <a:gd name="connsiteY3428" fmla="*/ 4006450 h 4401251"/>
              <a:gd name="connsiteX3429" fmla="*/ 6110289 w 13419668"/>
              <a:gd name="connsiteY3429" fmla="*/ 4044637 h 4401251"/>
              <a:gd name="connsiteX3430" fmla="*/ 5982794 w 13419668"/>
              <a:gd name="connsiteY3430" fmla="*/ 4005580 h 4401251"/>
              <a:gd name="connsiteX3431" fmla="*/ 6019862 w 13419668"/>
              <a:gd name="connsiteY3431" fmla="*/ 4044512 h 4401251"/>
              <a:gd name="connsiteX3432" fmla="*/ 6059540 w 13419668"/>
              <a:gd name="connsiteY3432" fmla="*/ 4004585 h 4401251"/>
              <a:gd name="connsiteX3433" fmla="*/ 6020359 w 13419668"/>
              <a:gd name="connsiteY3433" fmla="*/ 3967767 h 4401251"/>
              <a:gd name="connsiteX3434" fmla="*/ 5982794 w 13419668"/>
              <a:gd name="connsiteY3434" fmla="*/ 4005580 h 4401251"/>
              <a:gd name="connsiteX3435" fmla="*/ 5893237 w 13419668"/>
              <a:gd name="connsiteY3435" fmla="*/ 4006575 h 4401251"/>
              <a:gd name="connsiteX3436" fmla="*/ 5931423 w 13419668"/>
              <a:gd name="connsiteY3436" fmla="*/ 4044512 h 4401251"/>
              <a:gd name="connsiteX3437" fmla="*/ 5969983 w 13419668"/>
              <a:gd name="connsiteY3437" fmla="*/ 4003465 h 4401251"/>
              <a:gd name="connsiteX3438" fmla="*/ 5929806 w 13419668"/>
              <a:gd name="connsiteY3438" fmla="*/ 3967642 h 4401251"/>
              <a:gd name="connsiteX3439" fmla="*/ 5893237 w 13419668"/>
              <a:gd name="connsiteY3439" fmla="*/ 4006450 h 4401251"/>
              <a:gd name="connsiteX3440" fmla="*/ 5805918 w 13419668"/>
              <a:gd name="connsiteY3440" fmla="*/ 4005456 h 4401251"/>
              <a:gd name="connsiteX3441" fmla="*/ 5846593 w 13419668"/>
              <a:gd name="connsiteY3441" fmla="*/ 4044512 h 4401251"/>
              <a:gd name="connsiteX3442" fmla="*/ 5882789 w 13419668"/>
              <a:gd name="connsiteY3442" fmla="*/ 4004709 h 4401251"/>
              <a:gd name="connsiteX3443" fmla="*/ 5844354 w 13419668"/>
              <a:gd name="connsiteY3443" fmla="*/ 3967767 h 4401251"/>
              <a:gd name="connsiteX3444" fmla="*/ 5806043 w 13419668"/>
              <a:gd name="connsiteY3444" fmla="*/ 4005456 h 4401251"/>
              <a:gd name="connsiteX3445" fmla="*/ 5756537 w 13419668"/>
              <a:gd name="connsiteY3445" fmla="*/ 3967767 h 4401251"/>
              <a:gd name="connsiteX3446" fmla="*/ 5716237 w 13419668"/>
              <a:gd name="connsiteY3446" fmla="*/ 4006575 h 4401251"/>
              <a:gd name="connsiteX3447" fmla="*/ 5755045 w 13419668"/>
              <a:gd name="connsiteY3447" fmla="*/ 4044512 h 4401251"/>
              <a:gd name="connsiteX3448" fmla="*/ 5793107 w 13419668"/>
              <a:gd name="connsiteY3448" fmla="*/ 4006450 h 4401251"/>
              <a:gd name="connsiteX3449" fmla="*/ 5756537 w 13419668"/>
              <a:gd name="connsiteY3449" fmla="*/ 3967642 h 4401251"/>
              <a:gd name="connsiteX3450" fmla="*/ 5626804 w 13419668"/>
              <a:gd name="connsiteY3450" fmla="*/ 4004460 h 4401251"/>
              <a:gd name="connsiteX3451" fmla="*/ 5666358 w 13419668"/>
              <a:gd name="connsiteY3451" fmla="*/ 4044637 h 4401251"/>
              <a:gd name="connsiteX3452" fmla="*/ 5703674 w 13419668"/>
              <a:gd name="connsiteY3452" fmla="*/ 4005829 h 4401251"/>
              <a:gd name="connsiteX3453" fmla="*/ 5666234 w 13419668"/>
              <a:gd name="connsiteY3453" fmla="*/ 3967891 h 4401251"/>
              <a:gd name="connsiteX3454" fmla="*/ 5626804 w 13419668"/>
              <a:gd name="connsiteY3454" fmla="*/ 4004585 h 4401251"/>
              <a:gd name="connsiteX3455" fmla="*/ 5575184 w 13419668"/>
              <a:gd name="connsiteY3455" fmla="*/ 3967767 h 4401251"/>
              <a:gd name="connsiteX3456" fmla="*/ 5537246 w 13419668"/>
              <a:gd name="connsiteY3456" fmla="*/ 4005953 h 4401251"/>
              <a:gd name="connsiteX3457" fmla="*/ 5578293 w 13419668"/>
              <a:gd name="connsiteY3457" fmla="*/ 4044512 h 4401251"/>
              <a:gd name="connsiteX3458" fmla="*/ 5614116 w 13419668"/>
              <a:gd name="connsiteY3458" fmla="*/ 4004336 h 4401251"/>
              <a:gd name="connsiteX3459" fmla="*/ 5575308 w 13419668"/>
              <a:gd name="connsiteY3459" fmla="*/ 3967767 h 4401251"/>
              <a:gd name="connsiteX3460" fmla="*/ 5489233 w 13419668"/>
              <a:gd name="connsiteY3460" fmla="*/ 4044637 h 4401251"/>
              <a:gd name="connsiteX3461" fmla="*/ 5528166 w 13419668"/>
              <a:gd name="connsiteY3461" fmla="*/ 4003963 h 4401251"/>
              <a:gd name="connsiteX3462" fmla="*/ 5488239 w 13419668"/>
              <a:gd name="connsiteY3462" fmla="*/ 3967891 h 4401251"/>
              <a:gd name="connsiteX3463" fmla="*/ 5451296 w 13419668"/>
              <a:gd name="connsiteY3463" fmla="*/ 4006450 h 4401251"/>
              <a:gd name="connsiteX3464" fmla="*/ 5489109 w 13419668"/>
              <a:gd name="connsiteY3464" fmla="*/ 4044761 h 4401251"/>
              <a:gd name="connsiteX3465" fmla="*/ 5398183 w 13419668"/>
              <a:gd name="connsiteY3465" fmla="*/ 4044637 h 4401251"/>
              <a:gd name="connsiteX3466" fmla="*/ 5438733 w 13419668"/>
              <a:gd name="connsiteY3466" fmla="*/ 4005580 h 4401251"/>
              <a:gd name="connsiteX3467" fmla="*/ 5400298 w 13419668"/>
              <a:gd name="connsiteY3467" fmla="*/ 3967891 h 4401251"/>
              <a:gd name="connsiteX3468" fmla="*/ 5361863 w 13419668"/>
              <a:gd name="connsiteY3468" fmla="*/ 4004833 h 4401251"/>
              <a:gd name="connsiteX3469" fmla="*/ 5398059 w 13419668"/>
              <a:gd name="connsiteY3469" fmla="*/ 4044637 h 4401251"/>
              <a:gd name="connsiteX3470" fmla="*/ 5310367 w 13419668"/>
              <a:gd name="connsiteY3470" fmla="*/ 4044637 h 4401251"/>
              <a:gd name="connsiteX3471" fmla="*/ 5349300 w 13419668"/>
              <a:gd name="connsiteY3471" fmla="*/ 4006824 h 4401251"/>
              <a:gd name="connsiteX3472" fmla="*/ 5309124 w 13419668"/>
              <a:gd name="connsiteY3472" fmla="*/ 3967891 h 4401251"/>
              <a:gd name="connsiteX3473" fmla="*/ 5272430 w 13419668"/>
              <a:gd name="connsiteY3473" fmla="*/ 4006575 h 4401251"/>
              <a:gd name="connsiteX3474" fmla="*/ 5310367 w 13419668"/>
              <a:gd name="connsiteY3474" fmla="*/ 4044761 h 4401251"/>
              <a:gd name="connsiteX3475" fmla="*/ 5185112 w 13419668"/>
              <a:gd name="connsiteY3475" fmla="*/ 4005580 h 4401251"/>
              <a:gd name="connsiteX3476" fmla="*/ 5225785 w 13419668"/>
              <a:gd name="connsiteY3476" fmla="*/ 4044637 h 4401251"/>
              <a:gd name="connsiteX3477" fmla="*/ 5261982 w 13419668"/>
              <a:gd name="connsiteY3477" fmla="*/ 4004833 h 4401251"/>
              <a:gd name="connsiteX3478" fmla="*/ 5223547 w 13419668"/>
              <a:gd name="connsiteY3478" fmla="*/ 3967891 h 4401251"/>
              <a:gd name="connsiteX3479" fmla="*/ 5185236 w 13419668"/>
              <a:gd name="connsiteY3479" fmla="*/ 4005704 h 4401251"/>
              <a:gd name="connsiteX3480" fmla="*/ 5095554 w 13419668"/>
              <a:gd name="connsiteY3480" fmla="*/ 4005829 h 4401251"/>
              <a:gd name="connsiteX3481" fmla="*/ 5133491 w 13419668"/>
              <a:gd name="connsiteY3481" fmla="*/ 4044637 h 4401251"/>
              <a:gd name="connsiteX3482" fmla="*/ 5172300 w 13419668"/>
              <a:gd name="connsiteY3482" fmla="*/ 4004336 h 4401251"/>
              <a:gd name="connsiteX3483" fmla="*/ 5133616 w 13419668"/>
              <a:gd name="connsiteY3483" fmla="*/ 3967642 h 4401251"/>
              <a:gd name="connsiteX3484" fmla="*/ 5095554 w 13419668"/>
              <a:gd name="connsiteY3484" fmla="*/ 4005704 h 4401251"/>
              <a:gd name="connsiteX3485" fmla="*/ 5044681 w 13419668"/>
              <a:gd name="connsiteY3485" fmla="*/ 3967767 h 4401251"/>
              <a:gd name="connsiteX3486" fmla="*/ 5005997 w 13419668"/>
              <a:gd name="connsiteY3486" fmla="*/ 4005207 h 4401251"/>
              <a:gd name="connsiteX3487" fmla="*/ 5046298 w 13419668"/>
              <a:gd name="connsiteY3487" fmla="*/ 4044637 h 4401251"/>
              <a:gd name="connsiteX3488" fmla="*/ 5082867 w 13419668"/>
              <a:gd name="connsiteY3488" fmla="*/ 4005082 h 4401251"/>
              <a:gd name="connsiteX3489" fmla="*/ 5044805 w 13419668"/>
              <a:gd name="connsiteY3489" fmla="*/ 3967767 h 4401251"/>
              <a:gd name="connsiteX3490" fmla="*/ 4920171 w 13419668"/>
              <a:gd name="connsiteY3490" fmla="*/ 4005580 h 4401251"/>
              <a:gd name="connsiteX3491" fmla="*/ 4957238 w 13419668"/>
              <a:gd name="connsiteY3491" fmla="*/ 4044512 h 4401251"/>
              <a:gd name="connsiteX3492" fmla="*/ 4996917 w 13419668"/>
              <a:gd name="connsiteY3492" fmla="*/ 4004585 h 4401251"/>
              <a:gd name="connsiteX3493" fmla="*/ 4957735 w 13419668"/>
              <a:gd name="connsiteY3493" fmla="*/ 3967767 h 4401251"/>
              <a:gd name="connsiteX3494" fmla="*/ 4920171 w 13419668"/>
              <a:gd name="connsiteY3494" fmla="*/ 4005580 h 4401251"/>
              <a:gd name="connsiteX3495" fmla="*/ 4830614 w 13419668"/>
              <a:gd name="connsiteY3495" fmla="*/ 4004460 h 4401251"/>
              <a:gd name="connsiteX3496" fmla="*/ 4866561 w 13419668"/>
              <a:gd name="connsiteY3496" fmla="*/ 4044388 h 4401251"/>
              <a:gd name="connsiteX3497" fmla="*/ 4907359 w 13419668"/>
              <a:gd name="connsiteY3497" fmla="*/ 4005580 h 4401251"/>
              <a:gd name="connsiteX3498" fmla="*/ 4869173 w 13419668"/>
              <a:gd name="connsiteY3498" fmla="*/ 3967642 h 4401251"/>
              <a:gd name="connsiteX3499" fmla="*/ 4830614 w 13419668"/>
              <a:gd name="connsiteY3499" fmla="*/ 4004460 h 4401251"/>
              <a:gd name="connsiteX3500" fmla="*/ 4777252 w 13419668"/>
              <a:gd name="connsiteY3500" fmla="*/ 4044388 h 4401251"/>
              <a:gd name="connsiteX3501" fmla="*/ 4817802 w 13419668"/>
              <a:gd name="connsiteY3501" fmla="*/ 4005331 h 4401251"/>
              <a:gd name="connsiteX3502" fmla="*/ 4779366 w 13419668"/>
              <a:gd name="connsiteY3502" fmla="*/ 3967642 h 4401251"/>
              <a:gd name="connsiteX3503" fmla="*/ 4740931 w 13419668"/>
              <a:gd name="connsiteY3503" fmla="*/ 4004585 h 4401251"/>
              <a:gd name="connsiteX3504" fmla="*/ 4777128 w 13419668"/>
              <a:gd name="connsiteY3504" fmla="*/ 4044388 h 4401251"/>
              <a:gd name="connsiteX3505" fmla="*/ 4653613 w 13419668"/>
              <a:gd name="connsiteY3505" fmla="*/ 4005953 h 4401251"/>
              <a:gd name="connsiteX3506" fmla="*/ 4691924 w 13419668"/>
              <a:gd name="connsiteY3506" fmla="*/ 4044512 h 4401251"/>
              <a:gd name="connsiteX3507" fmla="*/ 4730483 w 13419668"/>
              <a:gd name="connsiteY3507" fmla="*/ 4003963 h 4401251"/>
              <a:gd name="connsiteX3508" fmla="*/ 4691426 w 13419668"/>
              <a:gd name="connsiteY3508" fmla="*/ 3967642 h 4401251"/>
              <a:gd name="connsiteX3509" fmla="*/ 4653613 w 13419668"/>
              <a:gd name="connsiteY3509" fmla="*/ 4005953 h 4401251"/>
              <a:gd name="connsiteX3510" fmla="*/ 4564180 w 13419668"/>
              <a:gd name="connsiteY3510" fmla="*/ 4003838 h 4401251"/>
              <a:gd name="connsiteX3511" fmla="*/ 4603237 w 13419668"/>
              <a:gd name="connsiteY3511" fmla="*/ 4044388 h 4401251"/>
              <a:gd name="connsiteX3512" fmla="*/ 4640926 w 13419668"/>
              <a:gd name="connsiteY3512" fmla="*/ 4005953 h 4401251"/>
              <a:gd name="connsiteX3513" fmla="*/ 4603984 w 13419668"/>
              <a:gd name="connsiteY3513" fmla="*/ 3967518 h 4401251"/>
              <a:gd name="connsiteX3514" fmla="*/ 4564180 w 13419668"/>
              <a:gd name="connsiteY3514" fmla="*/ 4003714 h 4401251"/>
              <a:gd name="connsiteX3515" fmla="*/ 4474623 w 13419668"/>
              <a:gd name="connsiteY3515" fmla="*/ 4003838 h 4401251"/>
              <a:gd name="connsiteX3516" fmla="*/ 4513680 w 13419668"/>
              <a:gd name="connsiteY3516" fmla="*/ 4044388 h 4401251"/>
              <a:gd name="connsiteX3517" fmla="*/ 4551368 w 13419668"/>
              <a:gd name="connsiteY3517" fmla="*/ 4005953 h 4401251"/>
              <a:gd name="connsiteX3518" fmla="*/ 4514426 w 13419668"/>
              <a:gd name="connsiteY3518" fmla="*/ 3967518 h 4401251"/>
              <a:gd name="connsiteX3519" fmla="*/ 4474623 w 13419668"/>
              <a:gd name="connsiteY3519" fmla="*/ 4003714 h 4401251"/>
              <a:gd name="connsiteX3520" fmla="*/ 4385065 w 13419668"/>
              <a:gd name="connsiteY3520" fmla="*/ 4003838 h 4401251"/>
              <a:gd name="connsiteX3521" fmla="*/ 4423998 w 13419668"/>
              <a:gd name="connsiteY3521" fmla="*/ 4044512 h 4401251"/>
              <a:gd name="connsiteX3522" fmla="*/ 4461811 w 13419668"/>
              <a:gd name="connsiteY3522" fmla="*/ 4006202 h 4401251"/>
              <a:gd name="connsiteX3523" fmla="*/ 4424993 w 13419668"/>
              <a:gd name="connsiteY3523" fmla="*/ 3967642 h 4401251"/>
              <a:gd name="connsiteX3524" fmla="*/ 4385065 w 13419668"/>
              <a:gd name="connsiteY3524" fmla="*/ 4003714 h 4401251"/>
              <a:gd name="connsiteX3525" fmla="*/ 4336306 w 13419668"/>
              <a:gd name="connsiteY3525" fmla="*/ 4044512 h 4401251"/>
              <a:gd name="connsiteX3526" fmla="*/ 4375985 w 13419668"/>
              <a:gd name="connsiteY3526" fmla="*/ 4004585 h 4401251"/>
              <a:gd name="connsiteX3527" fmla="*/ 4336804 w 13419668"/>
              <a:gd name="connsiteY3527" fmla="*/ 3967767 h 4401251"/>
              <a:gd name="connsiteX3528" fmla="*/ 4299240 w 13419668"/>
              <a:gd name="connsiteY3528" fmla="*/ 4005580 h 4401251"/>
              <a:gd name="connsiteX3529" fmla="*/ 4336306 w 13419668"/>
              <a:gd name="connsiteY3529" fmla="*/ 4044512 h 4401251"/>
              <a:gd name="connsiteX3530" fmla="*/ 4209682 w 13419668"/>
              <a:gd name="connsiteY3530" fmla="*/ 4004460 h 4401251"/>
              <a:gd name="connsiteX3531" fmla="*/ 4245630 w 13419668"/>
              <a:gd name="connsiteY3531" fmla="*/ 4044388 h 4401251"/>
              <a:gd name="connsiteX3532" fmla="*/ 4286428 w 13419668"/>
              <a:gd name="connsiteY3532" fmla="*/ 4005580 h 4401251"/>
              <a:gd name="connsiteX3533" fmla="*/ 4248242 w 13419668"/>
              <a:gd name="connsiteY3533" fmla="*/ 3967642 h 4401251"/>
              <a:gd name="connsiteX3534" fmla="*/ 4209682 w 13419668"/>
              <a:gd name="connsiteY3534" fmla="*/ 4004460 h 4401251"/>
              <a:gd name="connsiteX3535" fmla="*/ 4120124 w 13419668"/>
              <a:gd name="connsiteY3535" fmla="*/ 4005580 h 4401251"/>
              <a:gd name="connsiteX3536" fmla="*/ 4157191 w 13419668"/>
              <a:gd name="connsiteY3536" fmla="*/ 4044512 h 4401251"/>
              <a:gd name="connsiteX3537" fmla="*/ 4196870 w 13419668"/>
              <a:gd name="connsiteY3537" fmla="*/ 4004585 h 4401251"/>
              <a:gd name="connsiteX3538" fmla="*/ 4157689 w 13419668"/>
              <a:gd name="connsiteY3538" fmla="*/ 3967767 h 4401251"/>
              <a:gd name="connsiteX3539" fmla="*/ 4120124 w 13419668"/>
              <a:gd name="connsiteY3539" fmla="*/ 4005580 h 4401251"/>
              <a:gd name="connsiteX3540" fmla="*/ 4032806 w 13419668"/>
              <a:gd name="connsiteY3540" fmla="*/ 4003963 h 4401251"/>
              <a:gd name="connsiteX3541" fmla="*/ 4071863 w 13419668"/>
              <a:gd name="connsiteY3541" fmla="*/ 4044637 h 4401251"/>
              <a:gd name="connsiteX3542" fmla="*/ 4109552 w 13419668"/>
              <a:gd name="connsiteY3542" fmla="*/ 4006326 h 4401251"/>
              <a:gd name="connsiteX3543" fmla="*/ 4072609 w 13419668"/>
              <a:gd name="connsiteY3543" fmla="*/ 3967891 h 4401251"/>
              <a:gd name="connsiteX3544" fmla="*/ 4032806 w 13419668"/>
              <a:gd name="connsiteY3544" fmla="*/ 4004087 h 4401251"/>
              <a:gd name="connsiteX3545" fmla="*/ 3943248 w 13419668"/>
              <a:gd name="connsiteY3545" fmla="*/ 4003963 h 4401251"/>
              <a:gd name="connsiteX3546" fmla="*/ 3982306 w 13419668"/>
              <a:gd name="connsiteY3546" fmla="*/ 4044637 h 4401251"/>
              <a:gd name="connsiteX3547" fmla="*/ 4020119 w 13419668"/>
              <a:gd name="connsiteY3547" fmla="*/ 4006326 h 4401251"/>
              <a:gd name="connsiteX3548" fmla="*/ 3983176 w 13419668"/>
              <a:gd name="connsiteY3548" fmla="*/ 3967891 h 4401251"/>
              <a:gd name="connsiteX3549" fmla="*/ 3943373 w 13419668"/>
              <a:gd name="connsiteY3549" fmla="*/ 4004087 h 4401251"/>
              <a:gd name="connsiteX3550" fmla="*/ 3892873 w 13419668"/>
              <a:gd name="connsiteY3550" fmla="*/ 3967767 h 4401251"/>
              <a:gd name="connsiteX3551" fmla="*/ 3853691 w 13419668"/>
              <a:gd name="connsiteY3551" fmla="*/ 4004585 h 4401251"/>
              <a:gd name="connsiteX3552" fmla="*/ 3893370 w 13419668"/>
              <a:gd name="connsiteY3552" fmla="*/ 4044512 h 4401251"/>
              <a:gd name="connsiteX3553" fmla="*/ 3930437 w 13419668"/>
              <a:gd name="connsiteY3553" fmla="*/ 4005456 h 4401251"/>
              <a:gd name="connsiteX3554" fmla="*/ 3892873 w 13419668"/>
              <a:gd name="connsiteY3554" fmla="*/ 3967642 h 4401251"/>
              <a:gd name="connsiteX3555" fmla="*/ 3805803 w 13419668"/>
              <a:gd name="connsiteY3555" fmla="*/ 4044637 h 4401251"/>
              <a:gd name="connsiteX3556" fmla="*/ 3844735 w 13419668"/>
              <a:gd name="connsiteY3556" fmla="*/ 4006824 h 4401251"/>
              <a:gd name="connsiteX3557" fmla="*/ 3804559 w 13419668"/>
              <a:gd name="connsiteY3557" fmla="*/ 3967891 h 4401251"/>
              <a:gd name="connsiteX3558" fmla="*/ 3767865 w 13419668"/>
              <a:gd name="connsiteY3558" fmla="*/ 4006575 h 4401251"/>
              <a:gd name="connsiteX3559" fmla="*/ 3805803 w 13419668"/>
              <a:gd name="connsiteY3559" fmla="*/ 4044761 h 4401251"/>
              <a:gd name="connsiteX3560" fmla="*/ 3716494 w 13419668"/>
              <a:gd name="connsiteY3560" fmla="*/ 4044637 h 4401251"/>
              <a:gd name="connsiteX3561" fmla="*/ 3755178 w 13419668"/>
              <a:gd name="connsiteY3561" fmla="*/ 4006450 h 4401251"/>
              <a:gd name="connsiteX3562" fmla="*/ 3714753 w 13419668"/>
              <a:gd name="connsiteY3562" fmla="*/ 3967767 h 4401251"/>
              <a:gd name="connsiteX3563" fmla="*/ 3678308 w 13419668"/>
              <a:gd name="connsiteY3563" fmla="*/ 4006699 h 4401251"/>
              <a:gd name="connsiteX3564" fmla="*/ 3716618 w 13419668"/>
              <a:gd name="connsiteY3564" fmla="*/ 4044637 h 4401251"/>
              <a:gd name="connsiteX3565" fmla="*/ 3625693 w 13419668"/>
              <a:gd name="connsiteY3565" fmla="*/ 4044637 h 4401251"/>
              <a:gd name="connsiteX3566" fmla="*/ 3665496 w 13419668"/>
              <a:gd name="connsiteY3566" fmla="*/ 4004709 h 4401251"/>
              <a:gd name="connsiteX3567" fmla="*/ 3626315 w 13419668"/>
              <a:gd name="connsiteY3567" fmla="*/ 3967891 h 4401251"/>
              <a:gd name="connsiteX3568" fmla="*/ 3588750 w 13419668"/>
              <a:gd name="connsiteY3568" fmla="*/ 4005704 h 4401251"/>
              <a:gd name="connsiteX3569" fmla="*/ 3625817 w 13419668"/>
              <a:gd name="connsiteY3569" fmla="*/ 4044761 h 4401251"/>
              <a:gd name="connsiteX3570" fmla="*/ 3499193 w 13419668"/>
              <a:gd name="connsiteY3570" fmla="*/ 4004212 h 4401251"/>
              <a:gd name="connsiteX3571" fmla="*/ 3537753 w 13419668"/>
              <a:gd name="connsiteY3571" fmla="*/ 4044761 h 4401251"/>
              <a:gd name="connsiteX3572" fmla="*/ 3576063 w 13419668"/>
              <a:gd name="connsiteY3572" fmla="*/ 4006202 h 4401251"/>
              <a:gd name="connsiteX3573" fmla="*/ 3538250 w 13419668"/>
              <a:gd name="connsiteY3573" fmla="*/ 3967891 h 4401251"/>
              <a:gd name="connsiteX3574" fmla="*/ 3499193 w 13419668"/>
              <a:gd name="connsiteY3574" fmla="*/ 4004212 h 4401251"/>
              <a:gd name="connsiteX3575" fmla="*/ 3411874 w 13419668"/>
              <a:gd name="connsiteY3575" fmla="*/ 4003963 h 4401251"/>
              <a:gd name="connsiteX3576" fmla="*/ 3450807 w 13419668"/>
              <a:gd name="connsiteY3576" fmla="*/ 4044637 h 4401251"/>
              <a:gd name="connsiteX3577" fmla="*/ 3488620 w 13419668"/>
              <a:gd name="connsiteY3577" fmla="*/ 4006326 h 4401251"/>
              <a:gd name="connsiteX3578" fmla="*/ 3451802 w 13419668"/>
              <a:gd name="connsiteY3578" fmla="*/ 3967767 h 4401251"/>
              <a:gd name="connsiteX3579" fmla="*/ 3411874 w 13419668"/>
              <a:gd name="connsiteY3579" fmla="*/ 4003838 h 4401251"/>
              <a:gd name="connsiteX3580" fmla="*/ 3322317 w 13419668"/>
              <a:gd name="connsiteY3580" fmla="*/ 4004212 h 4401251"/>
              <a:gd name="connsiteX3581" fmla="*/ 3361499 w 13419668"/>
              <a:gd name="connsiteY3581" fmla="*/ 4044761 h 4401251"/>
              <a:gd name="connsiteX3582" fmla="*/ 3399063 w 13419668"/>
              <a:gd name="connsiteY3582" fmla="*/ 4006326 h 4401251"/>
              <a:gd name="connsiteX3583" fmla="*/ 3361996 w 13419668"/>
              <a:gd name="connsiteY3583" fmla="*/ 3968015 h 4401251"/>
              <a:gd name="connsiteX3584" fmla="*/ 3322317 w 13419668"/>
              <a:gd name="connsiteY3584" fmla="*/ 4004336 h 4401251"/>
              <a:gd name="connsiteX3585" fmla="*/ 3273558 w 13419668"/>
              <a:gd name="connsiteY3585" fmla="*/ 3967891 h 4401251"/>
              <a:gd name="connsiteX3586" fmla="*/ 3232760 w 13419668"/>
              <a:gd name="connsiteY3586" fmla="*/ 4006077 h 4401251"/>
              <a:gd name="connsiteX3587" fmla="*/ 3270946 w 13419668"/>
              <a:gd name="connsiteY3587" fmla="*/ 4044761 h 4401251"/>
              <a:gd name="connsiteX3588" fmla="*/ 3309630 w 13419668"/>
              <a:gd name="connsiteY3588" fmla="*/ 4007321 h 4401251"/>
              <a:gd name="connsiteX3589" fmla="*/ 3273683 w 13419668"/>
              <a:gd name="connsiteY3589" fmla="*/ 3968015 h 4401251"/>
              <a:gd name="connsiteX3590" fmla="*/ 3184747 w 13419668"/>
              <a:gd name="connsiteY3590" fmla="*/ 4044637 h 4401251"/>
              <a:gd name="connsiteX3591" fmla="*/ 3223680 w 13419668"/>
              <a:gd name="connsiteY3591" fmla="*/ 4003963 h 4401251"/>
              <a:gd name="connsiteX3592" fmla="*/ 3183876 w 13419668"/>
              <a:gd name="connsiteY3592" fmla="*/ 3967891 h 4401251"/>
              <a:gd name="connsiteX3593" fmla="*/ 3146934 w 13419668"/>
              <a:gd name="connsiteY3593" fmla="*/ 4006326 h 4401251"/>
              <a:gd name="connsiteX3594" fmla="*/ 3184747 w 13419668"/>
              <a:gd name="connsiteY3594" fmla="*/ 4044637 h 4401251"/>
              <a:gd name="connsiteX3595" fmla="*/ 3094070 w 13419668"/>
              <a:gd name="connsiteY3595" fmla="*/ 4044637 h 4401251"/>
              <a:gd name="connsiteX3596" fmla="*/ 3134247 w 13419668"/>
              <a:gd name="connsiteY3596" fmla="*/ 4005082 h 4401251"/>
              <a:gd name="connsiteX3597" fmla="*/ 3095439 w 13419668"/>
              <a:gd name="connsiteY3597" fmla="*/ 3967767 h 4401251"/>
              <a:gd name="connsiteX3598" fmla="*/ 3057501 w 13419668"/>
              <a:gd name="connsiteY3598" fmla="*/ 4005207 h 4401251"/>
              <a:gd name="connsiteX3599" fmla="*/ 3094195 w 13419668"/>
              <a:gd name="connsiteY3599" fmla="*/ 4044637 h 4401251"/>
              <a:gd name="connsiteX3600" fmla="*/ 2967819 w 13419668"/>
              <a:gd name="connsiteY3600" fmla="*/ 4005704 h 4401251"/>
              <a:gd name="connsiteX3601" fmla="*/ 3004886 w 13419668"/>
              <a:gd name="connsiteY3601" fmla="*/ 4044637 h 4401251"/>
              <a:gd name="connsiteX3602" fmla="*/ 3044565 w 13419668"/>
              <a:gd name="connsiteY3602" fmla="*/ 4004709 h 4401251"/>
              <a:gd name="connsiteX3603" fmla="*/ 3005383 w 13419668"/>
              <a:gd name="connsiteY3603" fmla="*/ 3967891 h 4401251"/>
              <a:gd name="connsiteX3604" fmla="*/ 2967819 w 13419668"/>
              <a:gd name="connsiteY3604" fmla="*/ 4005704 h 4401251"/>
              <a:gd name="connsiteX3605" fmla="*/ 2880501 w 13419668"/>
              <a:gd name="connsiteY3605" fmla="*/ 4004087 h 4401251"/>
              <a:gd name="connsiteX3606" fmla="*/ 2919558 w 13419668"/>
              <a:gd name="connsiteY3606" fmla="*/ 4044637 h 4401251"/>
              <a:gd name="connsiteX3607" fmla="*/ 2957246 w 13419668"/>
              <a:gd name="connsiteY3607" fmla="*/ 4006202 h 4401251"/>
              <a:gd name="connsiteX3608" fmla="*/ 2920304 w 13419668"/>
              <a:gd name="connsiteY3608" fmla="*/ 3967767 h 4401251"/>
              <a:gd name="connsiteX3609" fmla="*/ 2880501 w 13419668"/>
              <a:gd name="connsiteY3609" fmla="*/ 4003963 h 4401251"/>
              <a:gd name="connsiteX3610" fmla="*/ 2790943 w 13419668"/>
              <a:gd name="connsiteY3610" fmla="*/ 4004087 h 4401251"/>
              <a:gd name="connsiteX3611" fmla="*/ 2830125 w 13419668"/>
              <a:gd name="connsiteY3611" fmla="*/ 4044637 h 4401251"/>
              <a:gd name="connsiteX3612" fmla="*/ 2867813 w 13419668"/>
              <a:gd name="connsiteY3612" fmla="*/ 4006202 h 4401251"/>
              <a:gd name="connsiteX3613" fmla="*/ 2830747 w 13419668"/>
              <a:gd name="connsiteY3613" fmla="*/ 3967891 h 4401251"/>
              <a:gd name="connsiteX3614" fmla="*/ 2791068 w 13419668"/>
              <a:gd name="connsiteY3614" fmla="*/ 4004212 h 4401251"/>
              <a:gd name="connsiteX3615" fmla="*/ 2741562 w 13419668"/>
              <a:gd name="connsiteY3615" fmla="*/ 3967767 h 4401251"/>
              <a:gd name="connsiteX3616" fmla="*/ 2701261 w 13419668"/>
              <a:gd name="connsiteY3616" fmla="*/ 4006575 h 4401251"/>
              <a:gd name="connsiteX3617" fmla="*/ 2740070 w 13419668"/>
              <a:gd name="connsiteY3617" fmla="*/ 4044512 h 4401251"/>
              <a:gd name="connsiteX3618" fmla="*/ 2778132 w 13419668"/>
              <a:gd name="connsiteY3618" fmla="*/ 4006450 h 4401251"/>
              <a:gd name="connsiteX3619" fmla="*/ 2741562 w 13419668"/>
              <a:gd name="connsiteY3619" fmla="*/ 3967642 h 4401251"/>
              <a:gd name="connsiteX3620" fmla="*/ 2611828 w 13419668"/>
              <a:gd name="connsiteY3620" fmla="*/ 4005829 h 4401251"/>
              <a:gd name="connsiteX3621" fmla="*/ 2649766 w 13419668"/>
              <a:gd name="connsiteY3621" fmla="*/ 4044637 h 4401251"/>
              <a:gd name="connsiteX3622" fmla="*/ 2688574 w 13419668"/>
              <a:gd name="connsiteY3622" fmla="*/ 4004336 h 4401251"/>
              <a:gd name="connsiteX3623" fmla="*/ 2649766 w 13419668"/>
              <a:gd name="connsiteY3623" fmla="*/ 3967642 h 4401251"/>
              <a:gd name="connsiteX3624" fmla="*/ 2611704 w 13419668"/>
              <a:gd name="connsiteY3624" fmla="*/ 4005704 h 4401251"/>
              <a:gd name="connsiteX3625" fmla="*/ 2526002 w 13419668"/>
              <a:gd name="connsiteY3625" fmla="*/ 4006699 h 4401251"/>
              <a:gd name="connsiteX3626" fmla="*/ 2564189 w 13419668"/>
              <a:gd name="connsiteY3626" fmla="*/ 4044637 h 4401251"/>
              <a:gd name="connsiteX3627" fmla="*/ 2602748 w 13419668"/>
              <a:gd name="connsiteY3627" fmla="*/ 4003589 h 4401251"/>
              <a:gd name="connsiteX3628" fmla="*/ 2562572 w 13419668"/>
              <a:gd name="connsiteY3628" fmla="*/ 3967767 h 4401251"/>
              <a:gd name="connsiteX3629" fmla="*/ 2526002 w 13419668"/>
              <a:gd name="connsiteY3629" fmla="*/ 4006575 h 4401251"/>
              <a:gd name="connsiteX3630" fmla="*/ 2473014 w 13419668"/>
              <a:gd name="connsiteY3630" fmla="*/ 4044637 h 4401251"/>
              <a:gd name="connsiteX3631" fmla="*/ 2513191 w 13419668"/>
              <a:gd name="connsiteY3631" fmla="*/ 4008192 h 4401251"/>
              <a:gd name="connsiteX3632" fmla="*/ 2477492 w 13419668"/>
              <a:gd name="connsiteY3632" fmla="*/ 3968015 h 4401251"/>
              <a:gd name="connsiteX3633" fmla="*/ 2436569 w 13419668"/>
              <a:gd name="connsiteY3633" fmla="*/ 4002221 h 4401251"/>
              <a:gd name="connsiteX3634" fmla="*/ 2473014 w 13419668"/>
              <a:gd name="connsiteY3634" fmla="*/ 4044637 h 4401251"/>
              <a:gd name="connsiteX3635" fmla="*/ 2346888 w 13419668"/>
              <a:gd name="connsiteY3635" fmla="*/ 4004585 h 4401251"/>
              <a:gd name="connsiteX3636" fmla="*/ 2382835 w 13419668"/>
              <a:gd name="connsiteY3636" fmla="*/ 4044512 h 4401251"/>
              <a:gd name="connsiteX3637" fmla="*/ 2423633 w 13419668"/>
              <a:gd name="connsiteY3637" fmla="*/ 4005704 h 4401251"/>
              <a:gd name="connsiteX3638" fmla="*/ 2385447 w 13419668"/>
              <a:gd name="connsiteY3638" fmla="*/ 3967767 h 4401251"/>
              <a:gd name="connsiteX3639" fmla="*/ 2346888 w 13419668"/>
              <a:gd name="connsiteY3639" fmla="*/ 4004585 h 4401251"/>
              <a:gd name="connsiteX3640" fmla="*/ 2299994 w 13419668"/>
              <a:gd name="connsiteY3640" fmla="*/ 3967891 h 4401251"/>
              <a:gd name="connsiteX3641" fmla="*/ 2259445 w 13419668"/>
              <a:gd name="connsiteY3641" fmla="*/ 4006450 h 4401251"/>
              <a:gd name="connsiteX3642" fmla="*/ 2298004 w 13419668"/>
              <a:gd name="connsiteY3642" fmla="*/ 4044761 h 4401251"/>
              <a:gd name="connsiteX3643" fmla="*/ 2336315 w 13419668"/>
              <a:gd name="connsiteY3643" fmla="*/ 4006948 h 4401251"/>
              <a:gd name="connsiteX3644" fmla="*/ 2299994 w 13419668"/>
              <a:gd name="connsiteY3644" fmla="*/ 3967891 h 4401251"/>
              <a:gd name="connsiteX3645" fmla="*/ 2209566 w 13419668"/>
              <a:gd name="connsiteY3645" fmla="*/ 3967891 h 4401251"/>
              <a:gd name="connsiteX3646" fmla="*/ 2170012 w 13419668"/>
              <a:gd name="connsiteY3646" fmla="*/ 4004336 h 4401251"/>
              <a:gd name="connsiteX3647" fmla="*/ 2209317 w 13419668"/>
              <a:gd name="connsiteY3647" fmla="*/ 4044761 h 4401251"/>
              <a:gd name="connsiteX3648" fmla="*/ 2246758 w 13419668"/>
              <a:gd name="connsiteY3648" fmla="*/ 4006202 h 4401251"/>
              <a:gd name="connsiteX3649" fmla="*/ 2209566 w 13419668"/>
              <a:gd name="connsiteY3649" fmla="*/ 3968015 h 4401251"/>
              <a:gd name="connsiteX3650" fmla="*/ 2080454 w 13419668"/>
              <a:gd name="connsiteY3650" fmla="*/ 4004087 h 4401251"/>
              <a:gd name="connsiteX3651" fmla="*/ 2119511 w 13419668"/>
              <a:gd name="connsiteY3651" fmla="*/ 4044637 h 4401251"/>
              <a:gd name="connsiteX3652" fmla="*/ 2157200 w 13419668"/>
              <a:gd name="connsiteY3652" fmla="*/ 4006202 h 4401251"/>
              <a:gd name="connsiteX3653" fmla="*/ 2120133 w 13419668"/>
              <a:gd name="connsiteY3653" fmla="*/ 3967891 h 4401251"/>
              <a:gd name="connsiteX3654" fmla="*/ 2080330 w 13419668"/>
              <a:gd name="connsiteY3654" fmla="*/ 4004087 h 4401251"/>
              <a:gd name="connsiteX3655" fmla="*/ 2031198 w 13419668"/>
              <a:gd name="connsiteY3655" fmla="*/ 4044637 h 4401251"/>
              <a:gd name="connsiteX3656" fmla="*/ 2071374 w 13419668"/>
              <a:gd name="connsiteY3656" fmla="*/ 4008192 h 4401251"/>
              <a:gd name="connsiteX3657" fmla="*/ 2035676 w 13419668"/>
              <a:gd name="connsiteY3657" fmla="*/ 3968015 h 4401251"/>
              <a:gd name="connsiteX3658" fmla="*/ 1994753 w 13419668"/>
              <a:gd name="connsiteY3658" fmla="*/ 4002221 h 4401251"/>
              <a:gd name="connsiteX3659" fmla="*/ 2031198 w 13419668"/>
              <a:gd name="connsiteY3659" fmla="*/ 4044637 h 4401251"/>
              <a:gd name="connsiteX3660" fmla="*/ 1905071 w 13419668"/>
              <a:gd name="connsiteY3660" fmla="*/ 4006699 h 4401251"/>
              <a:gd name="connsiteX3661" fmla="*/ 1943257 w 13419668"/>
              <a:gd name="connsiteY3661" fmla="*/ 4044637 h 4401251"/>
              <a:gd name="connsiteX3662" fmla="*/ 1981817 w 13419668"/>
              <a:gd name="connsiteY3662" fmla="*/ 4003589 h 4401251"/>
              <a:gd name="connsiteX3663" fmla="*/ 1941640 w 13419668"/>
              <a:gd name="connsiteY3663" fmla="*/ 3967767 h 4401251"/>
              <a:gd name="connsiteX3664" fmla="*/ 1905071 w 13419668"/>
              <a:gd name="connsiteY3664" fmla="*/ 4006575 h 4401251"/>
              <a:gd name="connsiteX3665" fmla="*/ 1853451 w 13419668"/>
              <a:gd name="connsiteY3665" fmla="*/ 4044637 h 4401251"/>
              <a:gd name="connsiteX3666" fmla="*/ 1892384 w 13419668"/>
              <a:gd name="connsiteY3666" fmla="*/ 4006824 h 4401251"/>
              <a:gd name="connsiteX3667" fmla="*/ 1852207 w 13419668"/>
              <a:gd name="connsiteY3667" fmla="*/ 3967891 h 4401251"/>
              <a:gd name="connsiteX3668" fmla="*/ 1815514 w 13419668"/>
              <a:gd name="connsiteY3668" fmla="*/ 4006575 h 4401251"/>
              <a:gd name="connsiteX3669" fmla="*/ 1853451 w 13419668"/>
              <a:gd name="connsiteY3669" fmla="*/ 4044761 h 4401251"/>
              <a:gd name="connsiteX3670" fmla="*/ 1762152 w 13419668"/>
              <a:gd name="connsiteY3670" fmla="*/ 4044637 h 4401251"/>
              <a:gd name="connsiteX3671" fmla="*/ 1802826 w 13419668"/>
              <a:gd name="connsiteY3671" fmla="*/ 4005580 h 4401251"/>
              <a:gd name="connsiteX3672" fmla="*/ 1764516 w 13419668"/>
              <a:gd name="connsiteY3672" fmla="*/ 3967767 h 4401251"/>
              <a:gd name="connsiteX3673" fmla="*/ 1726081 w 13419668"/>
              <a:gd name="connsiteY3673" fmla="*/ 4004709 h 4401251"/>
              <a:gd name="connsiteX3674" fmla="*/ 1762277 w 13419668"/>
              <a:gd name="connsiteY3674" fmla="*/ 4044512 h 4401251"/>
              <a:gd name="connsiteX3675" fmla="*/ 1679312 w 13419668"/>
              <a:gd name="connsiteY3675" fmla="*/ 3967891 h 4401251"/>
              <a:gd name="connsiteX3676" fmla="*/ 1638513 w 13419668"/>
              <a:gd name="connsiteY3676" fmla="*/ 4006202 h 4401251"/>
              <a:gd name="connsiteX3677" fmla="*/ 1676824 w 13419668"/>
              <a:gd name="connsiteY3677" fmla="*/ 4044761 h 4401251"/>
              <a:gd name="connsiteX3678" fmla="*/ 1715383 w 13419668"/>
              <a:gd name="connsiteY3678" fmla="*/ 4007197 h 4401251"/>
              <a:gd name="connsiteX3679" fmla="*/ 1679312 w 13419668"/>
              <a:gd name="connsiteY3679" fmla="*/ 3967891 h 4401251"/>
              <a:gd name="connsiteX3680" fmla="*/ 1549080 w 13419668"/>
              <a:gd name="connsiteY3680" fmla="*/ 4003963 h 4401251"/>
              <a:gd name="connsiteX3681" fmla="*/ 1588013 w 13419668"/>
              <a:gd name="connsiteY3681" fmla="*/ 4044637 h 4401251"/>
              <a:gd name="connsiteX3682" fmla="*/ 1625826 w 13419668"/>
              <a:gd name="connsiteY3682" fmla="*/ 4006326 h 4401251"/>
              <a:gd name="connsiteX3683" fmla="*/ 1589008 w 13419668"/>
              <a:gd name="connsiteY3683" fmla="*/ 3967767 h 4401251"/>
              <a:gd name="connsiteX3684" fmla="*/ 1549080 w 13419668"/>
              <a:gd name="connsiteY3684" fmla="*/ 4003838 h 4401251"/>
              <a:gd name="connsiteX3685" fmla="*/ 1459523 w 13419668"/>
              <a:gd name="connsiteY3685" fmla="*/ 4004087 h 4401251"/>
              <a:gd name="connsiteX3686" fmla="*/ 1498580 w 13419668"/>
              <a:gd name="connsiteY3686" fmla="*/ 4044637 h 4401251"/>
              <a:gd name="connsiteX3687" fmla="*/ 1536269 w 13419668"/>
              <a:gd name="connsiteY3687" fmla="*/ 4006202 h 4401251"/>
              <a:gd name="connsiteX3688" fmla="*/ 1499202 w 13419668"/>
              <a:gd name="connsiteY3688" fmla="*/ 3967891 h 4401251"/>
              <a:gd name="connsiteX3689" fmla="*/ 1459399 w 13419668"/>
              <a:gd name="connsiteY3689" fmla="*/ 4004087 h 4401251"/>
              <a:gd name="connsiteX3690" fmla="*/ 1410515 w 13419668"/>
              <a:gd name="connsiteY3690" fmla="*/ 4044637 h 4401251"/>
              <a:gd name="connsiteX3691" fmla="*/ 1450443 w 13419668"/>
              <a:gd name="connsiteY3691" fmla="*/ 4004958 h 4401251"/>
              <a:gd name="connsiteX3692" fmla="*/ 1411510 w 13419668"/>
              <a:gd name="connsiteY3692" fmla="*/ 3967891 h 4401251"/>
              <a:gd name="connsiteX3693" fmla="*/ 1373697 w 13419668"/>
              <a:gd name="connsiteY3693" fmla="*/ 4005456 h 4401251"/>
              <a:gd name="connsiteX3694" fmla="*/ 1410515 w 13419668"/>
              <a:gd name="connsiteY3694" fmla="*/ 4044637 h 4401251"/>
              <a:gd name="connsiteX3695" fmla="*/ 1322202 w 13419668"/>
              <a:gd name="connsiteY3695" fmla="*/ 4044637 h 4401251"/>
              <a:gd name="connsiteX3696" fmla="*/ 1361010 w 13419668"/>
              <a:gd name="connsiteY3696" fmla="*/ 4006699 h 4401251"/>
              <a:gd name="connsiteX3697" fmla="*/ 1320709 w 13419668"/>
              <a:gd name="connsiteY3697" fmla="*/ 3967891 h 4401251"/>
              <a:gd name="connsiteX3698" fmla="*/ 1284015 w 13419668"/>
              <a:gd name="connsiteY3698" fmla="*/ 4006575 h 4401251"/>
              <a:gd name="connsiteX3699" fmla="*/ 1322077 w 13419668"/>
              <a:gd name="connsiteY3699" fmla="*/ 4044637 h 4401251"/>
              <a:gd name="connsiteX3700" fmla="*/ 1230778 w 13419668"/>
              <a:gd name="connsiteY3700" fmla="*/ 4044637 h 4401251"/>
              <a:gd name="connsiteX3701" fmla="*/ 1271328 w 13419668"/>
              <a:gd name="connsiteY3701" fmla="*/ 4005580 h 4401251"/>
              <a:gd name="connsiteX3702" fmla="*/ 1232893 w 13419668"/>
              <a:gd name="connsiteY3702" fmla="*/ 3967891 h 4401251"/>
              <a:gd name="connsiteX3703" fmla="*/ 1194458 w 13419668"/>
              <a:gd name="connsiteY3703" fmla="*/ 4004833 h 4401251"/>
              <a:gd name="connsiteX3704" fmla="*/ 1230654 w 13419668"/>
              <a:gd name="connsiteY3704" fmla="*/ 4044637 h 4401251"/>
              <a:gd name="connsiteX3705" fmla="*/ 1107264 w 13419668"/>
              <a:gd name="connsiteY3705" fmla="*/ 4004087 h 4401251"/>
              <a:gd name="connsiteX3706" fmla="*/ 1146321 w 13419668"/>
              <a:gd name="connsiteY3706" fmla="*/ 4044761 h 4401251"/>
              <a:gd name="connsiteX3707" fmla="*/ 1184009 w 13419668"/>
              <a:gd name="connsiteY3707" fmla="*/ 4006450 h 4401251"/>
              <a:gd name="connsiteX3708" fmla="*/ 1147067 w 13419668"/>
              <a:gd name="connsiteY3708" fmla="*/ 3968015 h 4401251"/>
              <a:gd name="connsiteX3709" fmla="*/ 1107264 w 13419668"/>
              <a:gd name="connsiteY3709" fmla="*/ 4004212 h 4401251"/>
              <a:gd name="connsiteX3710" fmla="*/ 1056390 w 13419668"/>
              <a:gd name="connsiteY3710" fmla="*/ 3967891 h 4401251"/>
              <a:gd name="connsiteX3711" fmla="*/ 1017706 w 13419668"/>
              <a:gd name="connsiteY3711" fmla="*/ 4005331 h 4401251"/>
              <a:gd name="connsiteX3712" fmla="*/ 1058007 w 13419668"/>
              <a:gd name="connsiteY3712" fmla="*/ 4044761 h 4401251"/>
              <a:gd name="connsiteX3713" fmla="*/ 1094576 w 13419668"/>
              <a:gd name="connsiteY3713" fmla="*/ 4005207 h 4401251"/>
              <a:gd name="connsiteX3714" fmla="*/ 1056515 w 13419668"/>
              <a:gd name="connsiteY3714" fmla="*/ 3967891 h 4401251"/>
              <a:gd name="connsiteX3715" fmla="*/ 928149 w 13419668"/>
              <a:gd name="connsiteY3715" fmla="*/ 4004087 h 4401251"/>
              <a:gd name="connsiteX3716" fmla="*/ 967206 w 13419668"/>
              <a:gd name="connsiteY3716" fmla="*/ 4044761 h 4401251"/>
              <a:gd name="connsiteX3717" fmla="*/ 1004895 w 13419668"/>
              <a:gd name="connsiteY3717" fmla="*/ 4006450 h 4401251"/>
              <a:gd name="connsiteX3718" fmla="*/ 967952 w 13419668"/>
              <a:gd name="connsiteY3718" fmla="*/ 3968015 h 4401251"/>
              <a:gd name="connsiteX3719" fmla="*/ 928149 w 13419668"/>
              <a:gd name="connsiteY3719" fmla="*/ 4004212 h 4401251"/>
              <a:gd name="connsiteX3720" fmla="*/ 877027 w 13419668"/>
              <a:gd name="connsiteY3720" fmla="*/ 3967891 h 4401251"/>
              <a:gd name="connsiteX3721" fmla="*/ 838467 w 13419668"/>
              <a:gd name="connsiteY3721" fmla="*/ 4005456 h 4401251"/>
              <a:gd name="connsiteX3722" fmla="*/ 878892 w 13419668"/>
              <a:gd name="connsiteY3722" fmla="*/ 4044637 h 4401251"/>
              <a:gd name="connsiteX3723" fmla="*/ 915213 w 13419668"/>
              <a:gd name="connsiteY3723" fmla="*/ 4004958 h 4401251"/>
              <a:gd name="connsiteX3724" fmla="*/ 876902 w 13419668"/>
              <a:gd name="connsiteY3724" fmla="*/ 3967891 h 4401251"/>
              <a:gd name="connsiteX3725" fmla="*/ 13379241 w 13419668"/>
              <a:gd name="connsiteY3725" fmla="*/ 3967891 h 4401251"/>
              <a:gd name="connsiteX3726" fmla="*/ 13340681 w 13419668"/>
              <a:gd name="connsiteY3726" fmla="*/ 4005456 h 4401251"/>
              <a:gd name="connsiteX3727" fmla="*/ 13381107 w 13419668"/>
              <a:gd name="connsiteY3727" fmla="*/ 4044637 h 4401251"/>
              <a:gd name="connsiteX3728" fmla="*/ 13417428 w 13419668"/>
              <a:gd name="connsiteY3728" fmla="*/ 4004958 h 4401251"/>
              <a:gd name="connsiteX3729" fmla="*/ 13379118 w 13419668"/>
              <a:gd name="connsiteY3729" fmla="*/ 3967891 h 4401251"/>
              <a:gd name="connsiteX3730" fmla="*/ 663208 w 13419668"/>
              <a:gd name="connsiteY3730" fmla="*/ 4005082 h 4401251"/>
              <a:gd name="connsiteX3731" fmla="*/ 699653 w 13419668"/>
              <a:gd name="connsiteY3731" fmla="*/ 4044637 h 4401251"/>
              <a:gd name="connsiteX3732" fmla="*/ 740078 w 13419668"/>
              <a:gd name="connsiteY3732" fmla="*/ 4005331 h 4401251"/>
              <a:gd name="connsiteX3733" fmla="*/ 701519 w 13419668"/>
              <a:gd name="connsiteY3733" fmla="*/ 3967891 h 4401251"/>
              <a:gd name="connsiteX3734" fmla="*/ 663333 w 13419668"/>
              <a:gd name="connsiteY3734" fmla="*/ 4005082 h 4401251"/>
              <a:gd name="connsiteX3735" fmla="*/ 611340 w 13419668"/>
              <a:gd name="connsiteY3735" fmla="*/ 4044761 h 4401251"/>
              <a:gd name="connsiteX3736" fmla="*/ 650397 w 13419668"/>
              <a:gd name="connsiteY3736" fmla="*/ 4004087 h 4401251"/>
              <a:gd name="connsiteX3737" fmla="*/ 610593 w 13419668"/>
              <a:gd name="connsiteY3737" fmla="*/ 3967891 h 4401251"/>
              <a:gd name="connsiteX3738" fmla="*/ 573651 w 13419668"/>
              <a:gd name="connsiteY3738" fmla="*/ 4006326 h 4401251"/>
              <a:gd name="connsiteX3739" fmla="*/ 611340 w 13419668"/>
              <a:gd name="connsiteY3739" fmla="*/ 4044637 h 4401251"/>
              <a:gd name="connsiteX3740" fmla="*/ 486208 w 13419668"/>
              <a:gd name="connsiteY3740" fmla="*/ 4005580 h 4401251"/>
              <a:gd name="connsiteX3741" fmla="*/ 526633 w 13419668"/>
              <a:gd name="connsiteY3741" fmla="*/ 4044761 h 4401251"/>
              <a:gd name="connsiteX3742" fmla="*/ 562954 w 13419668"/>
              <a:gd name="connsiteY3742" fmla="*/ 4005082 h 4401251"/>
              <a:gd name="connsiteX3743" fmla="*/ 524643 w 13419668"/>
              <a:gd name="connsiteY3743" fmla="*/ 3968015 h 4401251"/>
              <a:gd name="connsiteX3744" fmla="*/ 486084 w 13419668"/>
              <a:gd name="connsiteY3744" fmla="*/ 4005580 h 4401251"/>
              <a:gd name="connsiteX3745" fmla="*/ 435583 w 13419668"/>
              <a:gd name="connsiteY3745" fmla="*/ 3968015 h 4401251"/>
              <a:gd name="connsiteX3746" fmla="*/ 396650 w 13419668"/>
              <a:gd name="connsiteY3746" fmla="*/ 4005082 h 4401251"/>
              <a:gd name="connsiteX3747" fmla="*/ 436578 w 13419668"/>
              <a:gd name="connsiteY3747" fmla="*/ 4044761 h 4401251"/>
              <a:gd name="connsiteX3748" fmla="*/ 473396 w 13419668"/>
              <a:gd name="connsiteY3748" fmla="*/ 4005580 h 4401251"/>
              <a:gd name="connsiteX3749" fmla="*/ 435583 w 13419668"/>
              <a:gd name="connsiteY3749" fmla="*/ 3968015 h 4401251"/>
              <a:gd name="connsiteX3750" fmla="*/ 345031 w 13419668"/>
              <a:gd name="connsiteY3750" fmla="*/ 3968015 h 4401251"/>
              <a:gd name="connsiteX3751" fmla="*/ 307093 w 13419668"/>
              <a:gd name="connsiteY3751" fmla="*/ 4006202 h 4401251"/>
              <a:gd name="connsiteX3752" fmla="*/ 348140 w 13419668"/>
              <a:gd name="connsiteY3752" fmla="*/ 4044761 h 4401251"/>
              <a:gd name="connsiteX3753" fmla="*/ 383963 w 13419668"/>
              <a:gd name="connsiteY3753" fmla="*/ 4004585 h 4401251"/>
              <a:gd name="connsiteX3754" fmla="*/ 345155 w 13419668"/>
              <a:gd name="connsiteY3754" fmla="*/ 3968015 h 4401251"/>
              <a:gd name="connsiteX3755" fmla="*/ 221392 w 13419668"/>
              <a:gd name="connsiteY3755" fmla="*/ 4004833 h 4401251"/>
              <a:gd name="connsiteX3756" fmla="*/ 257339 w 13419668"/>
              <a:gd name="connsiteY3756" fmla="*/ 4044761 h 4401251"/>
              <a:gd name="connsiteX3757" fmla="*/ 298137 w 13419668"/>
              <a:gd name="connsiteY3757" fmla="*/ 4005953 h 4401251"/>
              <a:gd name="connsiteX3758" fmla="*/ 259951 w 13419668"/>
              <a:gd name="connsiteY3758" fmla="*/ 3968015 h 4401251"/>
              <a:gd name="connsiteX3759" fmla="*/ 221392 w 13419668"/>
              <a:gd name="connsiteY3759" fmla="*/ 4004833 h 4401251"/>
              <a:gd name="connsiteX3760" fmla="*/ 168403 w 13419668"/>
              <a:gd name="connsiteY3760" fmla="*/ 4044885 h 4401251"/>
              <a:gd name="connsiteX3761" fmla="*/ 208580 w 13419668"/>
              <a:gd name="connsiteY3761" fmla="*/ 4008441 h 4401251"/>
              <a:gd name="connsiteX3762" fmla="*/ 172881 w 13419668"/>
              <a:gd name="connsiteY3762" fmla="*/ 3968264 h 4401251"/>
              <a:gd name="connsiteX3763" fmla="*/ 131959 w 13419668"/>
              <a:gd name="connsiteY3763" fmla="*/ 4002470 h 4401251"/>
              <a:gd name="connsiteX3764" fmla="*/ 168403 w 13419668"/>
              <a:gd name="connsiteY3764" fmla="*/ 4044885 h 4401251"/>
              <a:gd name="connsiteX3765" fmla="*/ 78473 w 13419668"/>
              <a:gd name="connsiteY3765" fmla="*/ 4044885 h 4401251"/>
              <a:gd name="connsiteX3766" fmla="*/ 119023 w 13419668"/>
              <a:gd name="connsiteY3766" fmla="*/ 4005829 h 4401251"/>
              <a:gd name="connsiteX3767" fmla="*/ 80587 w 13419668"/>
              <a:gd name="connsiteY3767" fmla="*/ 3968140 h 4401251"/>
              <a:gd name="connsiteX3768" fmla="*/ 42152 w 13419668"/>
              <a:gd name="connsiteY3768" fmla="*/ 4005082 h 4401251"/>
              <a:gd name="connsiteX3769" fmla="*/ 78349 w 13419668"/>
              <a:gd name="connsiteY3769" fmla="*/ 4044885 h 4401251"/>
              <a:gd name="connsiteX3770" fmla="*/ 789584 w 13419668"/>
              <a:gd name="connsiteY3770" fmla="*/ 4044885 h 4401251"/>
              <a:gd name="connsiteX3771" fmla="*/ 829511 w 13419668"/>
              <a:gd name="connsiteY3771" fmla="*/ 4005207 h 4401251"/>
              <a:gd name="connsiteX3772" fmla="*/ 790579 w 13419668"/>
              <a:gd name="connsiteY3772" fmla="*/ 3968140 h 4401251"/>
              <a:gd name="connsiteX3773" fmla="*/ 752766 w 13419668"/>
              <a:gd name="connsiteY3773" fmla="*/ 4005704 h 4401251"/>
              <a:gd name="connsiteX3774" fmla="*/ 789584 w 13419668"/>
              <a:gd name="connsiteY3774" fmla="*/ 4044885 h 4401251"/>
              <a:gd name="connsiteX3775" fmla="*/ 13341179 w 13419668"/>
              <a:gd name="connsiteY3775" fmla="*/ 3916396 h 4401251"/>
              <a:gd name="connsiteX3776" fmla="*/ 13379241 w 13419668"/>
              <a:gd name="connsiteY3776" fmla="*/ 3954955 h 4401251"/>
              <a:gd name="connsiteX3777" fmla="*/ 13417179 w 13419668"/>
              <a:gd name="connsiteY3777" fmla="*/ 3916893 h 4401251"/>
              <a:gd name="connsiteX3778" fmla="*/ 13379614 w 13419668"/>
              <a:gd name="connsiteY3778" fmla="*/ 3878956 h 4401251"/>
              <a:gd name="connsiteX3779" fmla="*/ 13341055 w 13419668"/>
              <a:gd name="connsiteY3779" fmla="*/ 3916520 h 4401251"/>
              <a:gd name="connsiteX3780" fmla="*/ 13203733 w 13419668"/>
              <a:gd name="connsiteY3780" fmla="*/ 3954955 h 4401251"/>
              <a:gd name="connsiteX3781" fmla="*/ 13241671 w 13419668"/>
              <a:gd name="connsiteY3781" fmla="*/ 3916271 h 4401251"/>
              <a:gd name="connsiteX3782" fmla="*/ 13202988 w 13419668"/>
              <a:gd name="connsiteY3782" fmla="*/ 3878831 h 4401251"/>
              <a:gd name="connsiteX3783" fmla="*/ 13165547 w 13419668"/>
              <a:gd name="connsiteY3783" fmla="*/ 3916893 h 4401251"/>
              <a:gd name="connsiteX3784" fmla="*/ 13203609 w 13419668"/>
              <a:gd name="connsiteY3784" fmla="*/ 3954955 h 4401251"/>
              <a:gd name="connsiteX3785" fmla="*/ 13112684 w 13419668"/>
              <a:gd name="connsiteY3785" fmla="*/ 3954955 h 4401251"/>
              <a:gd name="connsiteX3786" fmla="*/ 13152237 w 13419668"/>
              <a:gd name="connsiteY3786" fmla="*/ 3917888 h 4401251"/>
              <a:gd name="connsiteX3787" fmla="*/ 13115046 w 13419668"/>
              <a:gd name="connsiteY3787" fmla="*/ 3878956 h 4401251"/>
              <a:gd name="connsiteX3788" fmla="*/ 13076238 w 13419668"/>
              <a:gd name="connsiteY3788" fmla="*/ 3915525 h 4401251"/>
              <a:gd name="connsiteX3789" fmla="*/ 13112808 w 13419668"/>
              <a:gd name="connsiteY3789" fmla="*/ 3954955 h 4401251"/>
              <a:gd name="connsiteX3790" fmla="*/ 12986557 w 13419668"/>
              <a:gd name="connsiteY3790" fmla="*/ 3915649 h 4401251"/>
              <a:gd name="connsiteX3791" fmla="*/ 13023250 w 13419668"/>
              <a:gd name="connsiteY3791" fmla="*/ 3954955 h 4401251"/>
              <a:gd name="connsiteX3792" fmla="*/ 13062681 w 13419668"/>
              <a:gd name="connsiteY3792" fmla="*/ 3917764 h 4401251"/>
              <a:gd name="connsiteX3793" fmla="*/ 13025365 w 13419668"/>
              <a:gd name="connsiteY3793" fmla="*/ 3878956 h 4401251"/>
              <a:gd name="connsiteX3794" fmla="*/ 12986557 w 13419668"/>
              <a:gd name="connsiteY3794" fmla="*/ 3915649 h 4401251"/>
              <a:gd name="connsiteX3795" fmla="*/ 12897000 w 13419668"/>
              <a:gd name="connsiteY3795" fmla="*/ 3916893 h 4401251"/>
              <a:gd name="connsiteX3796" fmla="*/ 12934937 w 13419668"/>
              <a:gd name="connsiteY3796" fmla="*/ 3954955 h 4401251"/>
              <a:gd name="connsiteX3797" fmla="*/ 12972999 w 13419668"/>
              <a:gd name="connsiteY3797" fmla="*/ 3916396 h 4401251"/>
              <a:gd name="connsiteX3798" fmla="*/ 12934440 w 13419668"/>
              <a:gd name="connsiteY3798" fmla="*/ 3878831 h 4401251"/>
              <a:gd name="connsiteX3799" fmla="*/ 12896876 w 13419668"/>
              <a:gd name="connsiteY3799" fmla="*/ 3916769 h 4401251"/>
              <a:gd name="connsiteX3800" fmla="*/ 12847493 w 13419668"/>
              <a:gd name="connsiteY3800" fmla="*/ 3878956 h 4401251"/>
              <a:gd name="connsiteX3801" fmla="*/ 12809681 w 13419668"/>
              <a:gd name="connsiteY3801" fmla="*/ 3917266 h 4401251"/>
              <a:gd name="connsiteX3802" fmla="*/ 12848614 w 13419668"/>
              <a:gd name="connsiteY3802" fmla="*/ 3954955 h 4401251"/>
              <a:gd name="connsiteX3803" fmla="*/ 12885805 w 13419668"/>
              <a:gd name="connsiteY3803" fmla="*/ 3916022 h 4401251"/>
              <a:gd name="connsiteX3804" fmla="*/ 12847493 w 13419668"/>
              <a:gd name="connsiteY3804" fmla="*/ 3878831 h 4401251"/>
              <a:gd name="connsiteX3805" fmla="*/ 12757937 w 13419668"/>
              <a:gd name="connsiteY3805" fmla="*/ 3878956 h 4401251"/>
              <a:gd name="connsiteX3806" fmla="*/ 12720123 w 13419668"/>
              <a:gd name="connsiteY3806" fmla="*/ 3917266 h 4401251"/>
              <a:gd name="connsiteX3807" fmla="*/ 12759056 w 13419668"/>
              <a:gd name="connsiteY3807" fmla="*/ 3954955 h 4401251"/>
              <a:gd name="connsiteX3808" fmla="*/ 12796247 w 13419668"/>
              <a:gd name="connsiteY3808" fmla="*/ 3916022 h 4401251"/>
              <a:gd name="connsiteX3809" fmla="*/ 12757937 w 13419668"/>
              <a:gd name="connsiteY3809" fmla="*/ 3878831 h 4401251"/>
              <a:gd name="connsiteX3810" fmla="*/ 12630691 w 13419668"/>
              <a:gd name="connsiteY3810" fmla="*/ 3916271 h 4401251"/>
              <a:gd name="connsiteX3811" fmla="*/ 12668504 w 13419668"/>
              <a:gd name="connsiteY3811" fmla="*/ 3955079 h 4401251"/>
              <a:gd name="connsiteX3812" fmla="*/ 12706690 w 13419668"/>
              <a:gd name="connsiteY3812" fmla="*/ 3917266 h 4401251"/>
              <a:gd name="connsiteX3813" fmla="*/ 12669374 w 13419668"/>
              <a:gd name="connsiteY3813" fmla="*/ 3879080 h 4401251"/>
              <a:gd name="connsiteX3814" fmla="*/ 12630566 w 13419668"/>
              <a:gd name="connsiteY3814" fmla="*/ 3916396 h 4401251"/>
              <a:gd name="connsiteX3815" fmla="*/ 12582056 w 13419668"/>
              <a:gd name="connsiteY3815" fmla="*/ 3955079 h 4401251"/>
              <a:gd name="connsiteX3816" fmla="*/ 12620864 w 13419668"/>
              <a:gd name="connsiteY3816" fmla="*/ 3917266 h 4401251"/>
              <a:gd name="connsiteX3817" fmla="*/ 12583052 w 13419668"/>
              <a:gd name="connsiteY3817" fmla="*/ 3878956 h 4401251"/>
              <a:gd name="connsiteX3818" fmla="*/ 12544740 w 13419668"/>
              <a:gd name="connsiteY3818" fmla="*/ 3916147 h 4401251"/>
              <a:gd name="connsiteX3819" fmla="*/ 12581931 w 13419668"/>
              <a:gd name="connsiteY3819" fmla="*/ 3954955 h 4401251"/>
              <a:gd name="connsiteX3820" fmla="*/ 12494240 w 13419668"/>
              <a:gd name="connsiteY3820" fmla="*/ 3955079 h 4401251"/>
              <a:gd name="connsiteX3821" fmla="*/ 12531307 w 13419668"/>
              <a:gd name="connsiteY3821" fmla="*/ 3915525 h 4401251"/>
              <a:gd name="connsiteX3822" fmla="*/ 12491876 w 13419668"/>
              <a:gd name="connsiteY3822" fmla="*/ 3878956 h 4401251"/>
              <a:gd name="connsiteX3823" fmla="*/ 12455308 w 13419668"/>
              <a:gd name="connsiteY3823" fmla="*/ 3917888 h 4401251"/>
              <a:gd name="connsiteX3824" fmla="*/ 12494240 w 13419668"/>
              <a:gd name="connsiteY3824" fmla="*/ 3955079 h 4401251"/>
              <a:gd name="connsiteX3825" fmla="*/ 12404310 w 13419668"/>
              <a:gd name="connsiteY3825" fmla="*/ 3955079 h 4401251"/>
              <a:gd name="connsiteX3826" fmla="*/ 12441749 w 13419668"/>
              <a:gd name="connsiteY3826" fmla="*/ 3915898 h 4401251"/>
              <a:gd name="connsiteX3827" fmla="*/ 12402693 w 13419668"/>
              <a:gd name="connsiteY3827" fmla="*/ 3878956 h 4401251"/>
              <a:gd name="connsiteX3828" fmla="*/ 12365749 w 13419668"/>
              <a:gd name="connsiteY3828" fmla="*/ 3917515 h 4401251"/>
              <a:gd name="connsiteX3829" fmla="*/ 12404310 w 13419668"/>
              <a:gd name="connsiteY3829" fmla="*/ 3955079 h 4401251"/>
              <a:gd name="connsiteX3830" fmla="*/ 12316244 w 13419668"/>
              <a:gd name="connsiteY3830" fmla="*/ 3878956 h 4401251"/>
              <a:gd name="connsiteX3831" fmla="*/ 12278431 w 13419668"/>
              <a:gd name="connsiteY3831" fmla="*/ 3917266 h 4401251"/>
              <a:gd name="connsiteX3832" fmla="*/ 12317363 w 13419668"/>
              <a:gd name="connsiteY3832" fmla="*/ 3954955 h 4401251"/>
              <a:gd name="connsiteX3833" fmla="*/ 12354556 w 13419668"/>
              <a:gd name="connsiteY3833" fmla="*/ 3916022 h 4401251"/>
              <a:gd name="connsiteX3834" fmla="*/ 12316244 w 13419668"/>
              <a:gd name="connsiteY3834" fmla="*/ 3878831 h 4401251"/>
              <a:gd name="connsiteX3835" fmla="*/ 12188874 w 13419668"/>
              <a:gd name="connsiteY3835" fmla="*/ 3917515 h 4401251"/>
              <a:gd name="connsiteX3836" fmla="*/ 12228056 w 13419668"/>
              <a:gd name="connsiteY3836" fmla="*/ 3954955 h 4401251"/>
              <a:gd name="connsiteX3837" fmla="*/ 12264998 w 13419668"/>
              <a:gd name="connsiteY3837" fmla="*/ 3915898 h 4401251"/>
              <a:gd name="connsiteX3838" fmla="*/ 12226439 w 13419668"/>
              <a:gd name="connsiteY3838" fmla="*/ 3878956 h 4401251"/>
              <a:gd name="connsiteX3839" fmla="*/ 12188874 w 13419668"/>
              <a:gd name="connsiteY3839" fmla="*/ 3917515 h 4401251"/>
              <a:gd name="connsiteX3840" fmla="*/ 12136632 w 13419668"/>
              <a:gd name="connsiteY3840" fmla="*/ 3878956 h 4401251"/>
              <a:gd name="connsiteX3841" fmla="*/ 12099316 w 13419668"/>
              <a:gd name="connsiteY3841" fmla="*/ 3917764 h 4401251"/>
              <a:gd name="connsiteX3842" fmla="*/ 12138747 w 13419668"/>
              <a:gd name="connsiteY3842" fmla="*/ 3954955 h 4401251"/>
              <a:gd name="connsiteX3843" fmla="*/ 12175440 w 13419668"/>
              <a:gd name="connsiteY3843" fmla="*/ 3915649 h 4401251"/>
              <a:gd name="connsiteX3844" fmla="*/ 12136632 w 13419668"/>
              <a:gd name="connsiteY3844" fmla="*/ 3878956 h 4401251"/>
              <a:gd name="connsiteX3845" fmla="*/ 12009883 w 13419668"/>
              <a:gd name="connsiteY3845" fmla="*/ 3915276 h 4401251"/>
              <a:gd name="connsiteX3846" fmla="*/ 12046702 w 13419668"/>
              <a:gd name="connsiteY3846" fmla="*/ 3955079 h 4401251"/>
              <a:gd name="connsiteX3847" fmla="*/ 12085883 w 13419668"/>
              <a:gd name="connsiteY3847" fmla="*/ 3918261 h 4401251"/>
              <a:gd name="connsiteX3848" fmla="*/ 12049562 w 13419668"/>
              <a:gd name="connsiteY3848" fmla="*/ 3879080 h 4401251"/>
              <a:gd name="connsiteX3849" fmla="*/ 12009883 w 13419668"/>
              <a:gd name="connsiteY3849" fmla="*/ 3915276 h 4401251"/>
              <a:gd name="connsiteX3850" fmla="*/ 11960503 w 13419668"/>
              <a:gd name="connsiteY3850" fmla="*/ 3954955 h 4401251"/>
              <a:gd name="connsiteX3851" fmla="*/ 12000057 w 13419668"/>
              <a:gd name="connsiteY3851" fmla="*/ 3917888 h 4401251"/>
              <a:gd name="connsiteX3852" fmla="*/ 11962866 w 13419668"/>
              <a:gd name="connsiteY3852" fmla="*/ 3878956 h 4401251"/>
              <a:gd name="connsiteX3853" fmla="*/ 11923933 w 13419668"/>
              <a:gd name="connsiteY3853" fmla="*/ 3915525 h 4401251"/>
              <a:gd name="connsiteX3854" fmla="*/ 11960503 w 13419668"/>
              <a:gd name="connsiteY3854" fmla="*/ 3954955 h 4401251"/>
              <a:gd name="connsiteX3855" fmla="*/ 11872687 w 13419668"/>
              <a:gd name="connsiteY3855" fmla="*/ 3954955 h 4401251"/>
              <a:gd name="connsiteX3856" fmla="*/ 11910500 w 13419668"/>
              <a:gd name="connsiteY3856" fmla="*/ 3916147 h 4401251"/>
              <a:gd name="connsiteX3857" fmla="*/ 11871691 w 13419668"/>
              <a:gd name="connsiteY3857" fmla="*/ 3878956 h 4401251"/>
              <a:gd name="connsiteX3858" fmla="*/ 11834376 w 13419668"/>
              <a:gd name="connsiteY3858" fmla="*/ 3917142 h 4401251"/>
              <a:gd name="connsiteX3859" fmla="*/ 11872687 w 13419668"/>
              <a:gd name="connsiteY3859" fmla="*/ 3954955 h 4401251"/>
              <a:gd name="connsiteX3860" fmla="*/ 11783751 w 13419668"/>
              <a:gd name="connsiteY3860" fmla="*/ 3954955 h 4401251"/>
              <a:gd name="connsiteX3861" fmla="*/ 11820942 w 13419668"/>
              <a:gd name="connsiteY3861" fmla="*/ 3915525 h 4401251"/>
              <a:gd name="connsiteX3862" fmla="*/ 11781512 w 13419668"/>
              <a:gd name="connsiteY3862" fmla="*/ 3878956 h 4401251"/>
              <a:gd name="connsiteX3863" fmla="*/ 11744818 w 13419668"/>
              <a:gd name="connsiteY3863" fmla="*/ 3917764 h 4401251"/>
              <a:gd name="connsiteX3864" fmla="*/ 11783751 w 13419668"/>
              <a:gd name="connsiteY3864" fmla="*/ 3955079 h 4401251"/>
              <a:gd name="connsiteX3865" fmla="*/ 11696557 w 13419668"/>
              <a:gd name="connsiteY3865" fmla="*/ 3878831 h 4401251"/>
              <a:gd name="connsiteX3866" fmla="*/ 11657625 w 13419668"/>
              <a:gd name="connsiteY3866" fmla="*/ 3916022 h 4401251"/>
              <a:gd name="connsiteX3867" fmla="*/ 11695313 w 13419668"/>
              <a:gd name="connsiteY3867" fmla="*/ 3954955 h 4401251"/>
              <a:gd name="connsiteX3868" fmla="*/ 11733624 w 13419668"/>
              <a:gd name="connsiteY3868" fmla="*/ 3917142 h 4401251"/>
              <a:gd name="connsiteX3869" fmla="*/ 11696433 w 13419668"/>
              <a:gd name="connsiteY3869" fmla="*/ 3878831 h 4401251"/>
              <a:gd name="connsiteX3870" fmla="*/ 11568067 w 13419668"/>
              <a:gd name="connsiteY3870" fmla="*/ 3916022 h 4401251"/>
              <a:gd name="connsiteX3871" fmla="*/ 11605880 w 13419668"/>
              <a:gd name="connsiteY3871" fmla="*/ 3954831 h 4401251"/>
              <a:gd name="connsiteX3872" fmla="*/ 11644191 w 13419668"/>
              <a:gd name="connsiteY3872" fmla="*/ 3917017 h 4401251"/>
              <a:gd name="connsiteX3873" fmla="*/ 11607000 w 13419668"/>
              <a:gd name="connsiteY3873" fmla="*/ 3878707 h 4401251"/>
              <a:gd name="connsiteX3874" fmla="*/ 11568192 w 13419668"/>
              <a:gd name="connsiteY3874" fmla="*/ 3915898 h 4401251"/>
              <a:gd name="connsiteX3875" fmla="*/ 11517193 w 13419668"/>
              <a:gd name="connsiteY3875" fmla="*/ 3878831 h 4401251"/>
              <a:gd name="connsiteX3876" fmla="*/ 11478510 w 13419668"/>
              <a:gd name="connsiteY3876" fmla="*/ 3916147 h 4401251"/>
              <a:gd name="connsiteX3877" fmla="*/ 11516447 w 13419668"/>
              <a:gd name="connsiteY3877" fmla="*/ 3954831 h 4401251"/>
              <a:gd name="connsiteX3878" fmla="*/ 11554633 w 13419668"/>
              <a:gd name="connsiteY3878" fmla="*/ 3916893 h 4401251"/>
              <a:gd name="connsiteX3879" fmla="*/ 11517318 w 13419668"/>
              <a:gd name="connsiteY3879" fmla="*/ 3878707 h 4401251"/>
              <a:gd name="connsiteX3880" fmla="*/ 11430248 w 13419668"/>
              <a:gd name="connsiteY3880" fmla="*/ 3954831 h 4401251"/>
              <a:gd name="connsiteX3881" fmla="*/ 11468559 w 13419668"/>
              <a:gd name="connsiteY3881" fmla="*/ 3916520 h 4401251"/>
              <a:gd name="connsiteX3882" fmla="*/ 11430248 w 13419668"/>
              <a:gd name="connsiteY3882" fmla="*/ 3878707 h 4401251"/>
              <a:gd name="connsiteX3883" fmla="*/ 11392435 w 13419668"/>
              <a:gd name="connsiteY3883" fmla="*/ 3916396 h 4401251"/>
              <a:gd name="connsiteX3884" fmla="*/ 11430248 w 13419668"/>
              <a:gd name="connsiteY3884" fmla="*/ 3954706 h 4401251"/>
              <a:gd name="connsiteX3885" fmla="*/ 11303002 w 13419668"/>
              <a:gd name="connsiteY3885" fmla="*/ 3916022 h 4401251"/>
              <a:gd name="connsiteX3886" fmla="*/ 11340318 w 13419668"/>
              <a:gd name="connsiteY3886" fmla="*/ 3954831 h 4401251"/>
              <a:gd name="connsiteX3887" fmla="*/ 11379126 w 13419668"/>
              <a:gd name="connsiteY3887" fmla="*/ 3917017 h 4401251"/>
              <a:gd name="connsiteX3888" fmla="*/ 11341189 w 13419668"/>
              <a:gd name="connsiteY3888" fmla="*/ 3878831 h 4401251"/>
              <a:gd name="connsiteX3889" fmla="*/ 11303002 w 13419668"/>
              <a:gd name="connsiteY3889" fmla="*/ 3916147 h 4401251"/>
              <a:gd name="connsiteX3890" fmla="*/ 11213445 w 13419668"/>
              <a:gd name="connsiteY3890" fmla="*/ 3915400 h 4401251"/>
              <a:gd name="connsiteX3891" fmla="*/ 11250138 w 13419668"/>
              <a:gd name="connsiteY3891" fmla="*/ 3954706 h 4401251"/>
              <a:gd name="connsiteX3892" fmla="*/ 11289568 w 13419668"/>
              <a:gd name="connsiteY3892" fmla="*/ 3917515 h 4401251"/>
              <a:gd name="connsiteX3893" fmla="*/ 11252253 w 13419668"/>
              <a:gd name="connsiteY3893" fmla="*/ 3878707 h 4401251"/>
              <a:gd name="connsiteX3894" fmla="*/ 11213445 w 13419668"/>
              <a:gd name="connsiteY3894" fmla="*/ 3915400 h 4401251"/>
              <a:gd name="connsiteX3895" fmla="*/ 11123887 w 13419668"/>
              <a:gd name="connsiteY3895" fmla="*/ 3916644 h 4401251"/>
              <a:gd name="connsiteX3896" fmla="*/ 11161824 w 13419668"/>
              <a:gd name="connsiteY3896" fmla="*/ 3954706 h 4401251"/>
              <a:gd name="connsiteX3897" fmla="*/ 11199886 w 13419668"/>
              <a:gd name="connsiteY3897" fmla="*/ 3916147 h 4401251"/>
              <a:gd name="connsiteX3898" fmla="*/ 11161327 w 13419668"/>
              <a:gd name="connsiteY3898" fmla="*/ 3878582 h 4401251"/>
              <a:gd name="connsiteX3899" fmla="*/ 11123763 w 13419668"/>
              <a:gd name="connsiteY3899" fmla="*/ 3916520 h 4401251"/>
              <a:gd name="connsiteX3900" fmla="*/ 11075377 w 13419668"/>
              <a:gd name="connsiteY3900" fmla="*/ 3878707 h 4401251"/>
              <a:gd name="connsiteX3901" fmla="*/ 11036693 w 13419668"/>
              <a:gd name="connsiteY3901" fmla="*/ 3916147 h 4401251"/>
              <a:gd name="connsiteX3902" fmla="*/ 11074630 w 13419668"/>
              <a:gd name="connsiteY3902" fmla="*/ 3954831 h 4401251"/>
              <a:gd name="connsiteX3903" fmla="*/ 11112692 w 13419668"/>
              <a:gd name="connsiteY3903" fmla="*/ 3916893 h 4401251"/>
              <a:gd name="connsiteX3904" fmla="*/ 11075253 w 13419668"/>
              <a:gd name="connsiteY3904" fmla="*/ 3878831 h 4401251"/>
              <a:gd name="connsiteX3905" fmla="*/ 10947135 w 13419668"/>
              <a:gd name="connsiteY3905" fmla="*/ 3915276 h 4401251"/>
              <a:gd name="connsiteX3906" fmla="*/ 10984203 w 13419668"/>
              <a:gd name="connsiteY3906" fmla="*/ 3954831 h 4401251"/>
              <a:gd name="connsiteX3907" fmla="*/ 11023135 w 13419668"/>
              <a:gd name="connsiteY3907" fmla="*/ 3917640 h 4401251"/>
              <a:gd name="connsiteX3908" fmla="*/ 10986566 w 13419668"/>
              <a:gd name="connsiteY3908" fmla="*/ 3878707 h 4401251"/>
              <a:gd name="connsiteX3909" fmla="*/ 10947135 w 13419668"/>
              <a:gd name="connsiteY3909" fmla="*/ 3915276 h 4401251"/>
              <a:gd name="connsiteX3910" fmla="*/ 10895267 w 13419668"/>
              <a:gd name="connsiteY3910" fmla="*/ 3878707 h 4401251"/>
              <a:gd name="connsiteX3911" fmla="*/ 10857454 w 13419668"/>
              <a:gd name="connsiteY3911" fmla="*/ 3917017 h 4401251"/>
              <a:gd name="connsiteX3912" fmla="*/ 10896387 w 13419668"/>
              <a:gd name="connsiteY3912" fmla="*/ 3954706 h 4401251"/>
              <a:gd name="connsiteX3913" fmla="*/ 10933578 w 13419668"/>
              <a:gd name="connsiteY3913" fmla="*/ 3915773 h 4401251"/>
              <a:gd name="connsiteX3914" fmla="*/ 10895267 w 13419668"/>
              <a:gd name="connsiteY3914" fmla="*/ 3878582 h 4401251"/>
              <a:gd name="connsiteX3915" fmla="*/ 10771628 w 13419668"/>
              <a:gd name="connsiteY3915" fmla="*/ 3916022 h 4401251"/>
              <a:gd name="connsiteX3916" fmla="*/ 10808943 w 13419668"/>
              <a:gd name="connsiteY3916" fmla="*/ 3954831 h 4401251"/>
              <a:gd name="connsiteX3917" fmla="*/ 10847752 w 13419668"/>
              <a:gd name="connsiteY3917" fmla="*/ 3917017 h 4401251"/>
              <a:gd name="connsiteX3918" fmla="*/ 10809814 w 13419668"/>
              <a:gd name="connsiteY3918" fmla="*/ 3878831 h 4401251"/>
              <a:gd name="connsiteX3919" fmla="*/ 10771628 w 13419668"/>
              <a:gd name="connsiteY3919" fmla="*/ 3916147 h 4401251"/>
              <a:gd name="connsiteX3920" fmla="*/ 10721003 w 13419668"/>
              <a:gd name="connsiteY3920" fmla="*/ 3954831 h 4401251"/>
              <a:gd name="connsiteX3921" fmla="*/ 10758070 w 13419668"/>
              <a:gd name="connsiteY3921" fmla="*/ 3915276 h 4401251"/>
              <a:gd name="connsiteX3922" fmla="*/ 10718640 w 13419668"/>
              <a:gd name="connsiteY3922" fmla="*/ 3878707 h 4401251"/>
              <a:gd name="connsiteX3923" fmla="*/ 10682070 w 13419668"/>
              <a:gd name="connsiteY3923" fmla="*/ 3917515 h 4401251"/>
              <a:gd name="connsiteX3924" fmla="*/ 10721003 w 13419668"/>
              <a:gd name="connsiteY3924" fmla="*/ 3954706 h 4401251"/>
              <a:gd name="connsiteX3925" fmla="*/ 10631446 w 13419668"/>
              <a:gd name="connsiteY3925" fmla="*/ 3954831 h 4401251"/>
              <a:gd name="connsiteX3926" fmla="*/ 10668513 w 13419668"/>
              <a:gd name="connsiteY3926" fmla="*/ 3915276 h 4401251"/>
              <a:gd name="connsiteX3927" fmla="*/ 10629083 w 13419668"/>
              <a:gd name="connsiteY3927" fmla="*/ 3878707 h 4401251"/>
              <a:gd name="connsiteX3928" fmla="*/ 10592513 w 13419668"/>
              <a:gd name="connsiteY3928" fmla="*/ 3917515 h 4401251"/>
              <a:gd name="connsiteX3929" fmla="*/ 10631446 w 13419668"/>
              <a:gd name="connsiteY3929" fmla="*/ 3954706 h 4401251"/>
              <a:gd name="connsiteX3930" fmla="*/ 10505319 w 13419668"/>
              <a:gd name="connsiteY3930" fmla="*/ 3917515 h 4401251"/>
              <a:gd name="connsiteX3931" fmla="*/ 10544749 w 13419668"/>
              <a:gd name="connsiteY3931" fmla="*/ 3954706 h 4401251"/>
              <a:gd name="connsiteX3932" fmla="*/ 10581443 w 13419668"/>
              <a:gd name="connsiteY3932" fmla="*/ 3915400 h 4401251"/>
              <a:gd name="connsiteX3933" fmla="*/ 10542635 w 13419668"/>
              <a:gd name="connsiteY3933" fmla="*/ 3878707 h 4401251"/>
              <a:gd name="connsiteX3934" fmla="*/ 10505319 w 13419668"/>
              <a:gd name="connsiteY3934" fmla="*/ 3917515 h 4401251"/>
              <a:gd name="connsiteX3935" fmla="*/ 10452704 w 13419668"/>
              <a:gd name="connsiteY3935" fmla="*/ 3878707 h 4401251"/>
              <a:gd name="connsiteX3936" fmla="*/ 10415762 w 13419668"/>
              <a:gd name="connsiteY3936" fmla="*/ 3917888 h 4401251"/>
              <a:gd name="connsiteX3937" fmla="*/ 10455565 w 13419668"/>
              <a:gd name="connsiteY3937" fmla="*/ 3954706 h 4401251"/>
              <a:gd name="connsiteX3938" fmla="*/ 10491885 w 13419668"/>
              <a:gd name="connsiteY3938" fmla="*/ 3915027 h 4401251"/>
              <a:gd name="connsiteX3939" fmla="*/ 10452704 w 13419668"/>
              <a:gd name="connsiteY3939" fmla="*/ 3878707 h 4401251"/>
              <a:gd name="connsiteX3940" fmla="*/ 10365012 w 13419668"/>
              <a:gd name="connsiteY3940" fmla="*/ 3878707 h 4401251"/>
              <a:gd name="connsiteX3941" fmla="*/ 10326329 w 13419668"/>
              <a:gd name="connsiteY3941" fmla="*/ 3916147 h 4401251"/>
              <a:gd name="connsiteX3942" fmla="*/ 10364266 w 13419668"/>
              <a:gd name="connsiteY3942" fmla="*/ 3954831 h 4401251"/>
              <a:gd name="connsiteX3943" fmla="*/ 10402328 w 13419668"/>
              <a:gd name="connsiteY3943" fmla="*/ 3916893 h 4401251"/>
              <a:gd name="connsiteX3944" fmla="*/ 10364888 w 13419668"/>
              <a:gd name="connsiteY3944" fmla="*/ 3878831 h 4401251"/>
              <a:gd name="connsiteX3945" fmla="*/ 10240379 w 13419668"/>
              <a:gd name="connsiteY3945" fmla="*/ 3916022 h 4401251"/>
              <a:gd name="connsiteX3946" fmla="*/ 10277694 w 13419668"/>
              <a:gd name="connsiteY3946" fmla="*/ 3954706 h 4401251"/>
              <a:gd name="connsiteX3947" fmla="*/ 10316378 w 13419668"/>
              <a:gd name="connsiteY3947" fmla="*/ 3916769 h 4401251"/>
              <a:gd name="connsiteX3948" fmla="*/ 10278441 w 13419668"/>
              <a:gd name="connsiteY3948" fmla="*/ 3878582 h 4401251"/>
              <a:gd name="connsiteX3949" fmla="*/ 10240254 w 13419668"/>
              <a:gd name="connsiteY3949" fmla="*/ 3915898 h 4401251"/>
              <a:gd name="connsiteX3950" fmla="*/ 10188510 w 13419668"/>
              <a:gd name="connsiteY3950" fmla="*/ 3954706 h 4401251"/>
              <a:gd name="connsiteX3951" fmla="*/ 10226820 w 13419668"/>
              <a:gd name="connsiteY3951" fmla="*/ 3916396 h 4401251"/>
              <a:gd name="connsiteX3952" fmla="*/ 10188510 w 13419668"/>
              <a:gd name="connsiteY3952" fmla="*/ 3878582 h 4401251"/>
              <a:gd name="connsiteX3953" fmla="*/ 10150697 w 13419668"/>
              <a:gd name="connsiteY3953" fmla="*/ 3916271 h 4401251"/>
              <a:gd name="connsiteX3954" fmla="*/ 10188510 w 13419668"/>
              <a:gd name="connsiteY3954" fmla="*/ 3954582 h 4401251"/>
              <a:gd name="connsiteX3955" fmla="*/ 10061264 w 13419668"/>
              <a:gd name="connsiteY3955" fmla="*/ 3915400 h 4401251"/>
              <a:gd name="connsiteX3956" fmla="*/ 10097957 w 13419668"/>
              <a:gd name="connsiteY3956" fmla="*/ 3954706 h 4401251"/>
              <a:gd name="connsiteX3957" fmla="*/ 10137387 w 13419668"/>
              <a:gd name="connsiteY3957" fmla="*/ 3917515 h 4401251"/>
              <a:gd name="connsiteX3958" fmla="*/ 10100072 w 13419668"/>
              <a:gd name="connsiteY3958" fmla="*/ 3878707 h 4401251"/>
              <a:gd name="connsiteX3959" fmla="*/ 10061264 w 13419668"/>
              <a:gd name="connsiteY3959" fmla="*/ 3915400 h 4401251"/>
              <a:gd name="connsiteX3960" fmla="*/ 10010639 w 13419668"/>
              <a:gd name="connsiteY3960" fmla="*/ 3954831 h 4401251"/>
              <a:gd name="connsiteX3961" fmla="*/ 10047705 w 13419668"/>
              <a:gd name="connsiteY3961" fmla="*/ 3915276 h 4401251"/>
              <a:gd name="connsiteX3962" fmla="*/ 10008275 w 13419668"/>
              <a:gd name="connsiteY3962" fmla="*/ 3878707 h 4401251"/>
              <a:gd name="connsiteX3963" fmla="*/ 9971706 w 13419668"/>
              <a:gd name="connsiteY3963" fmla="*/ 3917640 h 4401251"/>
              <a:gd name="connsiteX3964" fmla="*/ 10010639 w 13419668"/>
              <a:gd name="connsiteY3964" fmla="*/ 3954831 h 4401251"/>
              <a:gd name="connsiteX3965" fmla="*/ 9923196 w 13419668"/>
              <a:gd name="connsiteY3965" fmla="*/ 3878707 h 4401251"/>
              <a:gd name="connsiteX3966" fmla="*/ 9884512 w 13419668"/>
              <a:gd name="connsiteY3966" fmla="*/ 3916022 h 4401251"/>
              <a:gd name="connsiteX3967" fmla="*/ 9922450 w 13419668"/>
              <a:gd name="connsiteY3967" fmla="*/ 3954706 h 4401251"/>
              <a:gd name="connsiteX3968" fmla="*/ 9960636 w 13419668"/>
              <a:gd name="connsiteY3968" fmla="*/ 3916769 h 4401251"/>
              <a:gd name="connsiteX3969" fmla="*/ 9923320 w 13419668"/>
              <a:gd name="connsiteY3969" fmla="*/ 3878582 h 4401251"/>
              <a:gd name="connsiteX3970" fmla="*/ 9794955 w 13419668"/>
              <a:gd name="connsiteY3970" fmla="*/ 3915525 h 4401251"/>
              <a:gd name="connsiteX3971" fmla="*/ 9832271 w 13419668"/>
              <a:gd name="connsiteY3971" fmla="*/ 3954831 h 4401251"/>
              <a:gd name="connsiteX3972" fmla="*/ 9870954 w 13419668"/>
              <a:gd name="connsiteY3972" fmla="*/ 3917391 h 4401251"/>
              <a:gd name="connsiteX3973" fmla="*/ 9834136 w 13419668"/>
              <a:gd name="connsiteY3973" fmla="*/ 3878707 h 4401251"/>
              <a:gd name="connsiteX3974" fmla="*/ 9794955 w 13419668"/>
              <a:gd name="connsiteY3974" fmla="*/ 3915525 h 4401251"/>
              <a:gd name="connsiteX3975" fmla="*/ 9743086 w 13419668"/>
              <a:gd name="connsiteY3975" fmla="*/ 3878707 h 4401251"/>
              <a:gd name="connsiteX3976" fmla="*/ 9705273 w 13419668"/>
              <a:gd name="connsiteY3976" fmla="*/ 3917017 h 4401251"/>
              <a:gd name="connsiteX3977" fmla="*/ 9744206 w 13419668"/>
              <a:gd name="connsiteY3977" fmla="*/ 3954706 h 4401251"/>
              <a:gd name="connsiteX3978" fmla="*/ 9781397 w 13419668"/>
              <a:gd name="connsiteY3978" fmla="*/ 3915773 h 4401251"/>
              <a:gd name="connsiteX3979" fmla="*/ 9743086 w 13419668"/>
              <a:gd name="connsiteY3979" fmla="*/ 3878582 h 4401251"/>
              <a:gd name="connsiteX3980" fmla="*/ 9656762 w 13419668"/>
              <a:gd name="connsiteY3980" fmla="*/ 3954831 h 4401251"/>
              <a:gd name="connsiteX3981" fmla="*/ 9695571 w 13419668"/>
              <a:gd name="connsiteY3981" fmla="*/ 3917017 h 4401251"/>
              <a:gd name="connsiteX3982" fmla="*/ 9657633 w 13419668"/>
              <a:gd name="connsiteY3982" fmla="*/ 3878831 h 4401251"/>
              <a:gd name="connsiteX3983" fmla="*/ 9619447 w 13419668"/>
              <a:gd name="connsiteY3983" fmla="*/ 3916147 h 4401251"/>
              <a:gd name="connsiteX3984" fmla="*/ 9656762 w 13419668"/>
              <a:gd name="connsiteY3984" fmla="*/ 3954955 h 4401251"/>
              <a:gd name="connsiteX3985" fmla="*/ 9529889 w 13419668"/>
              <a:gd name="connsiteY3985" fmla="*/ 3917142 h 4401251"/>
              <a:gd name="connsiteX3986" fmla="*/ 9568200 w 13419668"/>
              <a:gd name="connsiteY3986" fmla="*/ 3954955 h 4401251"/>
              <a:gd name="connsiteX3987" fmla="*/ 9605889 w 13419668"/>
              <a:gd name="connsiteY3987" fmla="*/ 3916022 h 4401251"/>
              <a:gd name="connsiteX3988" fmla="*/ 9566957 w 13419668"/>
              <a:gd name="connsiteY3988" fmla="*/ 3878831 h 4401251"/>
              <a:gd name="connsiteX3989" fmla="*/ 9529765 w 13419668"/>
              <a:gd name="connsiteY3989" fmla="*/ 3917142 h 4401251"/>
              <a:gd name="connsiteX3990" fmla="*/ 9479265 w 13419668"/>
              <a:gd name="connsiteY3990" fmla="*/ 3954955 h 4401251"/>
              <a:gd name="connsiteX3991" fmla="*/ 9516456 w 13419668"/>
              <a:gd name="connsiteY3991" fmla="*/ 3915525 h 4401251"/>
              <a:gd name="connsiteX3992" fmla="*/ 9477025 w 13419668"/>
              <a:gd name="connsiteY3992" fmla="*/ 3878956 h 4401251"/>
              <a:gd name="connsiteX3993" fmla="*/ 9440332 w 13419668"/>
              <a:gd name="connsiteY3993" fmla="*/ 3917764 h 4401251"/>
              <a:gd name="connsiteX3994" fmla="*/ 9479265 w 13419668"/>
              <a:gd name="connsiteY3994" fmla="*/ 3954955 h 4401251"/>
              <a:gd name="connsiteX3995" fmla="*/ 9392568 w 13419668"/>
              <a:gd name="connsiteY3995" fmla="*/ 3878831 h 4401251"/>
              <a:gd name="connsiteX3996" fmla="*/ 9353263 w 13419668"/>
              <a:gd name="connsiteY3996" fmla="*/ 3915525 h 4401251"/>
              <a:gd name="connsiteX3997" fmla="*/ 9390454 w 13419668"/>
              <a:gd name="connsiteY3997" fmla="*/ 3954955 h 4401251"/>
              <a:gd name="connsiteX3998" fmla="*/ 9429262 w 13419668"/>
              <a:gd name="connsiteY3998" fmla="*/ 3917640 h 4401251"/>
              <a:gd name="connsiteX3999" fmla="*/ 9392568 w 13419668"/>
              <a:gd name="connsiteY3999" fmla="*/ 3878831 h 4401251"/>
              <a:gd name="connsiteX4000" fmla="*/ 9263705 w 13419668"/>
              <a:gd name="connsiteY4000" fmla="*/ 3915152 h 4401251"/>
              <a:gd name="connsiteX4001" fmla="*/ 9300523 w 13419668"/>
              <a:gd name="connsiteY4001" fmla="*/ 3954955 h 4401251"/>
              <a:gd name="connsiteX4002" fmla="*/ 9339704 w 13419668"/>
              <a:gd name="connsiteY4002" fmla="*/ 3918137 h 4401251"/>
              <a:gd name="connsiteX4003" fmla="*/ 9303384 w 13419668"/>
              <a:gd name="connsiteY4003" fmla="*/ 3878956 h 4401251"/>
              <a:gd name="connsiteX4004" fmla="*/ 9263705 w 13419668"/>
              <a:gd name="connsiteY4004" fmla="*/ 3915152 h 4401251"/>
              <a:gd name="connsiteX4005" fmla="*/ 9212831 w 13419668"/>
              <a:gd name="connsiteY4005" fmla="*/ 3878831 h 4401251"/>
              <a:gd name="connsiteX4006" fmla="*/ 9174023 w 13419668"/>
              <a:gd name="connsiteY4006" fmla="*/ 3916147 h 4401251"/>
              <a:gd name="connsiteX4007" fmla="*/ 9211837 w 13419668"/>
              <a:gd name="connsiteY4007" fmla="*/ 3954955 h 4401251"/>
              <a:gd name="connsiteX4008" fmla="*/ 9250022 w 13419668"/>
              <a:gd name="connsiteY4008" fmla="*/ 3917142 h 4401251"/>
              <a:gd name="connsiteX4009" fmla="*/ 9212707 w 13419668"/>
              <a:gd name="connsiteY4009" fmla="*/ 3878956 h 4401251"/>
              <a:gd name="connsiteX4010" fmla="*/ 9084466 w 13419668"/>
              <a:gd name="connsiteY4010" fmla="*/ 3917640 h 4401251"/>
              <a:gd name="connsiteX4011" fmla="*/ 9124021 w 13419668"/>
              <a:gd name="connsiteY4011" fmla="*/ 3954831 h 4401251"/>
              <a:gd name="connsiteX4012" fmla="*/ 9160590 w 13419668"/>
              <a:gd name="connsiteY4012" fmla="*/ 3915400 h 4401251"/>
              <a:gd name="connsiteX4013" fmla="*/ 9121781 w 13419668"/>
              <a:gd name="connsiteY4013" fmla="*/ 3878707 h 4401251"/>
              <a:gd name="connsiteX4014" fmla="*/ 9084466 w 13419668"/>
              <a:gd name="connsiteY4014" fmla="*/ 3917640 h 4401251"/>
              <a:gd name="connsiteX4015" fmla="*/ 9037324 w 13419668"/>
              <a:gd name="connsiteY4015" fmla="*/ 3954831 h 4401251"/>
              <a:gd name="connsiteX4016" fmla="*/ 9074515 w 13419668"/>
              <a:gd name="connsiteY4016" fmla="*/ 3915400 h 4401251"/>
              <a:gd name="connsiteX4017" fmla="*/ 9035209 w 13419668"/>
              <a:gd name="connsiteY4017" fmla="*/ 3878707 h 4401251"/>
              <a:gd name="connsiteX4018" fmla="*/ 8998516 w 13419668"/>
              <a:gd name="connsiteY4018" fmla="*/ 3917515 h 4401251"/>
              <a:gd name="connsiteX4019" fmla="*/ 9037324 w 13419668"/>
              <a:gd name="connsiteY4019" fmla="*/ 3954831 h 4401251"/>
              <a:gd name="connsiteX4020" fmla="*/ 8947269 w 13419668"/>
              <a:gd name="connsiteY4020" fmla="*/ 3954831 h 4401251"/>
              <a:gd name="connsiteX4021" fmla="*/ 8984957 w 13419668"/>
              <a:gd name="connsiteY4021" fmla="*/ 3915898 h 4401251"/>
              <a:gd name="connsiteX4022" fmla="*/ 8946149 w 13419668"/>
              <a:gd name="connsiteY4022" fmla="*/ 3878707 h 4401251"/>
              <a:gd name="connsiteX4023" fmla="*/ 8908958 w 13419668"/>
              <a:gd name="connsiteY4023" fmla="*/ 3917017 h 4401251"/>
              <a:gd name="connsiteX4024" fmla="*/ 8947269 w 13419668"/>
              <a:gd name="connsiteY4024" fmla="*/ 3954831 h 4401251"/>
              <a:gd name="connsiteX4025" fmla="*/ 8858333 w 13419668"/>
              <a:gd name="connsiteY4025" fmla="*/ 3954831 h 4401251"/>
              <a:gd name="connsiteX4026" fmla="*/ 8895400 w 13419668"/>
              <a:gd name="connsiteY4026" fmla="*/ 3915276 h 4401251"/>
              <a:gd name="connsiteX4027" fmla="*/ 8855970 w 13419668"/>
              <a:gd name="connsiteY4027" fmla="*/ 3878707 h 4401251"/>
              <a:gd name="connsiteX4028" fmla="*/ 8819400 w 13419668"/>
              <a:gd name="connsiteY4028" fmla="*/ 3917640 h 4401251"/>
              <a:gd name="connsiteX4029" fmla="*/ 8858333 w 13419668"/>
              <a:gd name="connsiteY4029" fmla="*/ 3954831 h 4401251"/>
              <a:gd name="connsiteX4030" fmla="*/ 8732083 w 13419668"/>
              <a:gd name="connsiteY4030" fmla="*/ 3917640 h 4401251"/>
              <a:gd name="connsiteX4031" fmla="*/ 8771637 w 13419668"/>
              <a:gd name="connsiteY4031" fmla="*/ 3954831 h 4401251"/>
              <a:gd name="connsiteX4032" fmla="*/ 8808206 w 13419668"/>
              <a:gd name="connsiteY4032" fmla="*/ 3915400 h 4401251"/>
              <a:gd name="connsiteX4033" fmla="*/ 8769398 w 13419668"/>
              <a:gd name="connsiteY4033" fmla="*/ 3878707 h 4401251"/>
              <a:gd name="connsiteX4034" fmla="*/ 8732083 w 13419668"/>
              <a:gd name="connsiteY4034" fmla="*/ 3917640 h 4401251"/>
              <a:gd name="connsiteX4035" fmla="*/ 8642649 w 13419668"/>
              <a:gd name="connsiteY4035" fmla="*/ 3915400 h 4401251"/>
              <a:gd name="connsiteX4036" fmla="*/ 8679841 w 13419668"/>
              <a:gd name="connsiteY4036" fmla="*/ 3954831 h 4401251"/>
              <a:gd name="connsiteX4037" fmla="*/ 8718773 w 13419668"/>
              <a:gd name="connsiteY4037" fmla="*/ 3917515 h 4401251"/>
              <a:gd name="connsiteX4038" fmla="*/ 8682079 w 13419668"/>
              <a:gd name="connsiteY4038" fmla="*/ 3878707 h 4401251"/>
              <a:gd name="connsiteX4039" fmla="*/ 8642649 w 13419668"/>
              <a:gd name="connsiteY4039" fmla="*/ 3915276 h 4401251"/>
              <a:gd name="connsiteX4040" fmla="*/ 8553092 w 13419668"/>
              <a:gd name="connsiteY4040" fmla="*/ 3915898 h 4401251"/>
              <a:gd name="connsiteX4041" fmla="*/ 8590780 w 13419668"/>
              <a:gd name="connsiteY4041" fmla="*/ 3954955 h 4401251"/>
              <a:gd name="connsiteX4042" fmla="*/ 8629216 w 13419668"/>
              <a:gd name="connsiteY4042" fmla="*/ 3917266 h 4401251"/>
              <a:gd name="connsiteX4043" fmla="*/ 8592149 w 13419668"/>
              <a:gd name="connsiteY4043" fmla="*/ 3878831 h 4401251"/>
              <a:gd name="connsiteX4044" fmla="*/ 8553216 w 13419668"/>
              <a:gd name="connsiteY4044" fmla="*/ 3915898 h 4401251"/>
              <a:gd name="connsiteX4045" fmla="*/ 8506074 w 13419668"/>
              <a:gd name="connsiteY4045" fmla="*/ 3954955 h 4401251"/>
              <a:gd name="connsiteX4046" fmla="*/ 8543266 w 13419668"/>
              <a:gd name="connsiteY4046" fmla="*/ 3915525 h 4401251"/>
              <a:gd name="connsiteX4047" fmla="*/ 8503835 w 13419668"/>
              <a:gd name="connsiteY4047" fmla="*/ 3878956 h 4401251"/>
              <a:gd name="connsiteX4048" fmla="*/ 8467142 w 13419668"/>
              <a:gd name="connsiteY4048" fmla="*/ 3917764 h 4401251"/>
              <a:gd name="connsiteX4049" fmla="*/ 8506074 w 13419668"/>
              <a:gd name="connsiteY4049" fmla="*/ 3954955 h 4401251"/>
              <a:gd name="connsiteX4050" fmla="*/ 8377585 w 13419668"/>
              <a:gd name="connsiteY4050" fmla="*/ 3918013 h 4401251"/>
              <a:gd name="connsiteX4051" fmla="*/ 8416765 w 13419668"/>
              <a:gd name="connsiteY4051" fmla="*/ 3954955 h 4401251"/>
              <a:gd name="connsiteX4052" fmla="*/ 8453584 w 13419668"/>
              <a:gd name="connsiteY4052" fmla="*/ 3915152 h 4401251"/>
              <a:gd name="connsiteX4053" fmla="*/ 8413905 w 13419668"/>
              <a:gd name="connsiteY4053" fmla="*/ 3878831 h 4401251"/>
              <a:gd name="connsiteX4054" fmla="*/ 8377585 w 13419668"/>
              <a:gd name="connsiteY4054" fmla="*/ 3918013 h 4401251"/>
              <a:gd name="connsiteX4055" fmla="*/ 8325218 w 13419668"/>
              <a:gd name="connsiteY4055" fmla="*/ 3954831 h 4401251"/>
              <a:gd name="connsiteX4056" fmla="*/ 8364151 w 13419668"/>
              <a:gd name="connsiteY4056" fmla="*/ 3917142 h 4401251"/>
              <a:gd name="connsiteX4057" fmla="*/ 8326338 w 13419668"/>
              <a:gd name="connsiteY4057" fmla="*/ 3878831 h 4401251"/>
              <a:gd name="connsiteX4058" fmla="*/ 8288027 w 13419668"/>
              <a:gd name="connsiteY4058" fmla="*/ 3916022 h 4401251"/>
              <a:gd name="connsiteX4059" fmla="*/ 8325218 w 13419668"/>
              <a:gd name="connsiteY4059" fmla="*/ 3954955 h 4401251"/>
              <a:gd name="connsiteX4060" fmla="*/ 8198470 w 13419668"/>
              <a:gd name="connsiteY4060" fmla="*/ 3915525 h 4401251"/>
              <a:gd name="connsiteX4061" fmla="*/ 8235163 w 13419668"/>
              <a:gd name="connsiteY4061" fmla="*/ 3954831 h 4401251"/>
              <a:gd name="connsiteX4062" fmla="*/ 8274593 w 13419668"/>
              <a:gd name="connsiteY4062" fmla="*/ 3917640 h 4401251"/>
              <a:gd name="connsiteX4063" fmla="*/ 8237278 w 13419668"/>
              <a:gd name="connsiteY4063" fmla="*/ 3878831 h 4401251"/>
              <a:gd name="connsiteX4064" fmla="*/ 8198470 w 13419668"/>
              <a:gd name="connsiteY4064" fmla="*/ 3915525 h 4401251"/>
              <a:gd name="connsiteX4065" fmla="*/ 8111275 w 13419668"/>
              <a:gd name="connsiteY4065" fmla="*/ 3916769 h 4401251"/>
              <a:gd name="connsiteX4066" fmla="*/ 8149835 w 13419668"/>
              <a:gd name="connsiteY4066" fmla="*/ 3954831 h 4401251"/>
              <a:gd name="connsiteX4067" fmla="*/ 8187399 w 13419668"/>
              <a:gd name="connsiteY4067" fmla="*/ 3916271 h 4401251"/>
              <a:gd name="connsiteX4068" fmla="*/ 8149462 w 13419668"/>
              <a:gd name="connsiteY4068" fmla="*/ 3878707 h 4401251"/>
              <a:gd name="connsiteX4069" fmla="*/ 8111400 w 13419668"/>
              <a:gd name="connsiteY4069" fmla="*/ 3916769 h 4401251"/>
              <a:gd name="connsiteX4070" fmla="*/ 8060775 w 13419668"/>
              <a:gd name="connsiteY4070" fmla="*/ 3878831 h 4401251"/>
              <a:gd name="connsiteX4071" fmla="*/ 8021842 w 13419668"/>
              <a:gd name="connsiteY4071" fmla="*/ 3915898 h 4401251"/>
              <a:gd name="connsiteX4072" fmla="*/ 8059407 w 13419668"/>
              <a:gd name="connsiteY4072" fmla="*/ 3954955 h 4401251"/>
              <a:gd name="connsiteX4073" fmla="*/ 8097842 w 13419668"/>
              <a:gd name="connsiteY4073" fmla="*/ 3917266 h 4401251"/>
              <a:gd name="connsiteX4074" fmla="*/ 8060775 w 13419668"/>
              <a:gd name="connsiteY4074" fmla="*/ 3878831 h 4401251"/>
              <a:gd name="connsiteX4075" fmla="*/ 7932161 w 13419668"/>
              <a:gd name="connsiteY4075" fmla="*/ 3916022 h 4401251"/>
              <a:gd name="connsiteX4076" fmla="*/ 7969974 w 13419668"/>
              <a:gd name="connsiteY4076" fmla="*/ 3954831 h 4401251"/>
              <a:gd name="connsiteX4077" fmla="*/ 8008285 w 13419668"/>
              <a:gd name="connsiteY4077" fmla="*/ 3917017 h 4401251"/>
              <a:gd name="connsiteX4078" fmla="*/ 7971094 w 13419668"/>
              <a:gd name="connsiteY4078" fmla="*/ 3878707 h 4401251"/>
              <a:gd name="connsiteX4079" fmla="*/ 7932285 w 13419668"/>
              <a:gd name="connsiteY4079" fmla="*/ 3915898 h 4401251"/>
              <a:gd name="connsiteX4080" fmla="*/ 7884646 w 13419668"/>
              <a:gd name="connsiteY4080" fmla="*/ 3954831 h 4401251"/>
              <a:gd name="connsiteX4081" fmla="*/ 7922210 w 13419668"/>
              <a:gd name="connsiteY4081" fmla="*/ 3915773 h 4401251"/>
              <a:gd name="connsiteX4082" fmla="*/ 7883278 w 13419668"/>
              <a:gd name="connsiteY4082" fmla="*/ 3878707 h 4401251"/>
              <a:gd name="connsiteX4083" fmla="*/ 7846210 w 13419668"/>
              <a:gd name="connsiteY4083" fmla="*/ 3917142 h 4401251"/>
              <a:gd name="connsiteX4084" fmla="*/ 7884646 w 13419668"/>
              <a:gd name="connsiteY4084" fmla="*/ 3954831 h 4401251"/>
              <a:gd name="connsiteX4085" fmla="*/ 7756653 w 13419668"/>
              <a:gd name="connsiteY4085" fmla="*/ 3917515 h 4401251"/>
              <a:gd name="connsiteX4086" fmla="*/ 7795462 w 13419668"/>
              <a:gd name="connsiteY4086" fmla="*/ 3954831 h 4401251"/>
              <a:gd name="connsiteX4087" fmla="*/ 7832653 w 13419668"/>
              <a:gd name="connsiteY4087" fmla="*/ 3915400 h 4401251"/>
              <a:gd name="connsiteX4088" fmla="*/ 7793347 w 13419668"/>
              <a:gd name="connsiteY4088" fmla="*/ 3878707 h 4401251"/>
              <a:gd name="connsiteX4089" fmla="*/ 7756653 w 13419668"/>
              <a:gd name="connsiteY4089" fmla="*/ 3917515 h 4401251"/>
              <a:gd name="connsiteX4090" fmla="*/ 7704287 w 13419668"/>
              <a:gd name="connsiteY4090" fmla="*/ 3954831 h 4401251"/>
              <a:gd name="connsiteX4091" fmla="*/ 7743220 w 13419668"/>
              <a:gd name="connsiteY4091" fmla="*/ 3917142 h 4401251"/>
              <a:gd name="connsiteX4092" fmla="*/ 7705406 w 13419668"/>
              <a:gd name="connsiteY4092" fmla="*/ 3878707 h 4401251"/>
              <a:gd name="connsiteX4093" fmla="*/ 7667096 w 13419668"/>
              <a:gd name="connsiteY4093" fmla="*/ 3915898 h 4401251"/>
              <a:gd name="connsiteX4094" fmla="*/ 7704287 w 13419668"/>
              <a:gd name="connsiteY4094" fmla="*/ 3954831 h 4401251"/>
              <a:gd name="connsiteX4095" fmla="*/ 7619456 w 13419668"/>
              <a:gd name="connsiteY4095" fmla="*/ 3878831 h 4401251"/>
              <a:gd name="connsiteX4096" fmla="*/ 7580026 w 13419668"/>
              <a:gd name="connsiteY4096" fmla="*/ 3915400 h 4401251"/>
              <a:gd name="connsiteX4097" fmla="*/ 7617093 w 13419668"/>
              <a:gd name="connsiteY4097" fmla="*/ 3954955 h 4401251"/>
              <a:gd name="connsiteX4098" fmla="*/ 7656025 w 13419668"/>
              <a:gd name="connsiteY4098" fmla="*/ 3917764 h 4401251"/>
              <a:gd name="connsiteX4099" fmla="*/ 7619456 w 13419668"/>
              <a:gd name="connsiteY4099" fmla="*/ 3878831 h 4401251"/>
              <a:gd name="connsiteX4100" fmla="*/ 7528157 w 13419668"/>
              <a:gd name="connsiteY4100" fmla="*/ 3878831 h 4401251"/>
              <a:gd name="connsiteX4101" fmla="*/ 7490344 w 13419668"/>
              <a:gd name="connsiteY4101" fmla="*/ 3917142 h 4401251"/>
              <a:gd name="connsiteX4102" fmla="*/ 7529277 w 13419668"/>
              <a:gd name="connsiteY4102" fmla="*/ 3954831 h 4401251"/>
              <a:gd name="connsiteX4103" fmla="*/ 7566468 w 13419668"/>
              <a:gd name="connsiteY4103" fmla="*/ 3915898 h 4401251"/>
              <a:gd name="connsiteX4104" fmla="*/ 7528157 w 13419668"/>
              <a:gd name="connsiteY4104" fmla="*/ 3878707 h 4401251"/>
              <a:gd name="connsiteX4105" fmla="*/ 7400911 w 13419668"/>
              <a:gd name="connsiteY4105" fmla="*/ 3916147 h 4401251"/>
              <a:gd name="connsiteX4106" fmla="*/ 7438724 w 13419668"/>
              <a:gd name="connsiteY4106" fmla="*/ 3954955 h 4401251"/>
              <a:gd name="connsiteX4107" fmla="*/ 7477035 w 13419668"/>
              <a:gd name="connsiteY4107" fmla="*/ 3917142 h 4401251"/>
              <a:gd name="connsiteX4108" fmla="*/ 7439844 w 13419668"/>
              <a:gd name="connsiteY4108" fmla="*/ 3878831 h 4401251"/>
              <a:gd name="connsiteX4109" fmla="*/ 7401036 w 13419668"/>
              <a:gd name="connsiteY4109" fmla="*/ 3916022 h 4401251"/>
              <a:gd name="connsiteX4110" fmla="*/ 7311354 w 13419668"/>
              <a:gd name="connsiteY4110" fmla="*/ 3916022 h 4401251"/>
              <a:gd name="connsiteX4111" fmla="*/ 7349043 w 13419668"/>
              <a:gd name="connsiteY4111" fmla="*/ 3955079 h 4401251"/>
              <a:gd name="connsiteX4112" fmla="*/ 7387477 w 13419668"/>
              <a:gd name="connsiteY4112" fmla="*/ 3917391 h 4401251"/>
              <a:gd name="connsiteX4113" fmla="*/ 7350411 w 13419668"/>
              <a:gd name="connsiteY4113" fmla="*/ 3878956 h 4401251"/>
              <a:gd name="connsiteX4114" fmla="*/ 7311478 w 13419668"/>
              <a:gd name="connsiteY4114" fmla="*/ 3916022 h 4401251"/>
              <a:gd name="connsiteX4115" fmla="*/ 7225404 w 13419668"/>
              <a:gd name="connsiteY4115" fmla="*/ 3918137 h 4401251"/>
              <a:gd name="connsiteX4116" fmla="*/ 7264585 w 13419668"/>
              <a:gd name="connsiteY4116" fmla="*/ 3955079 h 4401251"/>
              <a:gd name="connsiteX4117" fmla="*/ 7301403 w 13419668"/>
              <a:gd name="connsiteY4117" fmla="*/ 3915276 h 4401251"/>
              <a:gd name="connsiteX4118" fmla="*/ 7261724 w 13419668"/>
              <a:gd name="connsiteY4118" fmla="*/ 3878956 h 4401251"/>
              <a:gd name="connsiteX4119" fmla="*/ 7225404 w 13419668"/>
              <a:gd name="connsiteY4119" fmla="*/ 3918137 h 4401251"/>
              <a:gd name="connsiteX4120" fmla="*/ 7174281 w 13419668"/>
              <a:gd name="connsiteY4120" fmla="*/ 3955079 h 4401251"/>
              <a:gd name="connsiteX4121" fmla="*/ 7211845 w 13419668"/>
              <a:gd name="connsiteY4121" fmla="*/ 3916022 h 4401251"/>
              <a:gd name="connsiteX4122" fmla="*/ 7172913 w 13419668"/>
              <a:gd name="connsiteY4122" fmla="*/ 3878956 h 4401251"/>
              <a:gd name="connsiteX4123" fmla="*/ 7135846 w 13419668"/>
              <a:gd name="connsiteY4123" fmla="*/ 3917391 h 4401251"/>
              <a:gd name="connsiteX4124" fmla="*/ 7174281 w 13419668"/>
              <a:gd name="connsiteY4124" fmla="*/ 3955079 h 4401251"/>
              <a:gd name="connsiteX4125" fmla="*/ 7046288 w 13419668"/>
              <a:gd name="connsiteY4125" fmla="*/ 3917764 h 4401251"/>
              <a:gd name="connsiteX4126" fmla="*/ 7085097 w 13419668"/>
              <a:gd name="connsiteY4126" fmla="*/ 3955079 h 4401251"/>
              <a:gd name="connsiteX4127" fmla="*/ 7122288 w 13419668"/>
              <a:gd name="connsiteY4127" fmla="*/ 3915649 h 4401251"/>
              <a:gd name="connsiteX4128" fmla="*/ 7082982 w 13419668"/>
              <a:gd name="connsiteY4128" fmla="*/ 3878956 h 4401251"/>
              <a:gd name="connsiteX4129" fmla="*/ 7046288 w 13419668"/>
              <a:gd name="connsiteY4129" fmla="*/ 3917764 h 4401251"/>
              <a:gd name="connsiteX4130" fmla="*/ 6996783 w 13419668"/>
              <a:gd name="connsiteY4130" fmla="*/ 3878956 h 4401251"/>
              <a:gd name="connsiteX4131" fmla="*/ 6959094 w 13419668"/>
              <a:gd name="connsiteY4131" fmla="*/ 3917391 h 4401251"/>
              <a:gd name="connsiteX4132" fmla="*/ 6998151 w 13419668"/>
              <a:gd name="connsiteY4132" fmla="*/ 3954955 h 4401251"/>
              <a:gd name="connsiteX4133" fmla="*/ 7035218 w 13419668"/>
              <a:gd name="connsiteY4133" fmla="*/ 3916022 h 4401251"/>
              <a:gd name="connsiteX4134" fmla="*/ 6996783 w 13419668"/>
              <a:gd name="connsiteY4134" fmla="*/ 3878956 h 4401251"/>
              <a:gd name="connsiteX4135" fmla="*/ 6906977 w 13419668"/>
              <a:gd name="connsiteY4135" fmla="*/ 3878956 h 4401251"/>
              <a:gd name="connsiteX4136" fmla="*/ 6869537 w 13419668"/>
              <a:gd name="connsiteY4136" fmla="*/ 3917640 h 4401251"/>
              <a:gd name="connsiteX4137" fmla="*/ 6908843 w 13419668"/>
              <a:gd name="connsiteY4137" fmla="*/ 3954955 h 4401251"/>
              <a:gd name="connsiteX4138" fmla="*/ 6945661 w 13419668"/>
              <a:gd name="connsiteY4138" fmla="*/ 3915773 h 4401251"/>
              <a:gd name="connsiteX4139" fmla="*/ 6906977 w 13419668"/>
              <a:gd name="connsiteY4139" fmla="*/ 3878956 h 4401251"/>
              <a:gd name="connsiteX4140" fmla="*/ 6817793 w 13419668"/>
              <a:gd name="connsiteY4140" fmla="*/ 3878956 h 4401251"/>
              <a:gd name="connsiteX4141" fmla="*/ 6779980 w 13419668"/>
              <a:gd name="connsiteY4141" fmla="*/ 3917266 h 4401251"/>
              <a:gd name="connsiteX4142" fmla="*/ 6818913 w 13419668"/>
              <a:gd name="connsiteY4142" fmla="*/ 3954955 h 4401251"/>
              <a:gd name="connsiteX4143" fmla="*/ 6856104 w 13419668"/>
              <a:gd name="connsiteY4143" fmla="*/ 3916022 h 4401251"/>
              <a:gd name="connsiteX4144" fmla="*/ 6817793 w 13419668"/>
              <a:gd name="connsiteY4144" fmla="*/ 3878831 h 4401251"/>
              <a:gd name="connsiteX4145" fmla="*/ 6732589 w 13419668"/>
              <a:gd name="connsiteY4145" fmla="*/ 3955079 h 4401251"/>
              <a:gd name="connsiteX4146" fmla="*/ 6770277 w 13419668"/>
              <a:gd name="connsiteY4146" fmla="*/ 3916022 h 4401251"/>
              <a:gd name="connsiteX4147" fmla="*/ 6731345 w 13419668"/>
              <a:gd name="connsiteY4147" fmla="*/ 3878956 h 4401251"/>
              <a:gd name="connsiteX4148" fmla="*/ 6694278 w 13419668"/>
              <a:gd name="connsiteY4148" fmla="*/ 3917391 h 4401251"/>
              <a:gd name="connsiteX4149" fmla="*/ 6732714 w 13419668"/>
              <a:gd name="connsiteY4149" fmla="*/ 3955079 h 4401251"/>
              <a:gd name="connsiteX4150" fmla="*/ 6641788 w 13419668"/>
              <a:gd name="connsiteY4150" fmla="*/ 3955079 h 4401251"/>
              <a:gd name="connsiteX4151" fmla="*/ 6680720 w 13419668"/>
              <a:gd name="connsiteY4151" fmla="*/ 3917391 h 4401251"/>
              <a:gd name="connsiteX4152" fmla="*/ 6643032 w 13419668"/>
              <a:gd name="connsiteY4152" fmla="*/ 3878956 h 4401251"/>
              <a:gd name="connsiteX4153" fmla="*/ 6604596 w 13419668"/>
              <a:gd name="connsiteY4153" fmla="*/ 3916022 h 4401251"/>
              <a:gd name="connsiteX4154" fmla="*/ 6641664 w 13419668"/>
              <a:gd name="connsiteY4154" fmla="*/ 3954955 h 4401251"/>
              <a:gd name="connsiteX4155" fmla="*/ 6551732 w 13419668"/>
              <a:gd name="connsiteY4155" fmla="*/ 3955079 h 4401251"/>
              <a:gd name="connsiteX4156" fmla="*/ 6591287 w 13419668"/>
              <a:gd name="connsiteY4156" fmla="*/ 3918013 h 4401251"/>
              <a:gd name="connsiteX4157" fmla="*/ 6553971 w 13419668"/>
              <a:gd name="connsiteY4157" fmla="*/ 3879080 h 4401251"/>
              <a:gd name="connsiteX4158" fmla="*/ 6515163 w 13419668"/>
              <a:gd name="connsiteY4158" fmla="*/ 3915649 h 4401251"/>
              <a:gd name="connsiteX4159" fmla="*/ 6551732 w 13419668"/>
              <a:gd name="connsiteY4159" fmla="*/ 3955079 h 4401251"/>
              <a:gd name="connsiteX4160" fmla="*/ 6459688 w 13419668"/>
              <a:gd name="connsiteY4160" fmla="*/ 3954955 h 4401251"/>
              <a:gd name="connsiteX4161" fmla="*/ 6501357 w 13419668"/>
              <a:gd name="connsiteY4161" fmla="*/ 3920500 h 4401251"/>
              <a:gd name="connsiteX4162" fmla="*/ 6467026 w 13419668"/>
              <a:gd name="connsiteY4162" fmla="*/ 3879204 h 4401251"/>
              <a:gd name="connsiteX4163" fmla="*/ 6425730 w 13419668"/>
              <a:gd name="connsiteY4163" fmla="*/ 3913161 h 4401251"/>
              <a:gd name="connsiteX4164" fmla="*/ 6459812 w 13419668"/>
              <a:gd name="connsiteY4164" fmla="*/ 3954955 h 4401251"/>
              <a:gd name="connsiteX4165" fmla="*/ 6338537 w 13419668"/>
              <a:gd name="connsiteY4165" fmla="*/ 3913161 h 4401251"/>
              <a:gd name="connsiteX4166" fmla="*/ 6372991 w 13419668"/>
              <a:gd name="connsiteY4166" fmla="*/ 3954831 h 4401251"/>
              <a:gd name="connsiteX4167" fmla="*/ 6414287 w 13419668"/>
              <a:gd name="connsiteY4167" fmla="*/ 3920500 h 4401251"/>
              <a:gd name="connsiteX4168" fmla="*/ 6380330 w 13419668"/>
              <a:gd name="connsiteY4168" fmla="*/ 3879204 h 4401251"/>
              <a:gd name="connsiteX4169" fmla="*/ 6338537 w 13419668"/>
              <a:gd name="connsiteY4169" fmla="*/ 3913286 h 4401251"/>
              <a:gd name="connsiteX4170" fmla="*/ 6248730 w 13419668"/>
              <a:gd name="connsiteY4170" fmla="*/ 3917142 h 4401251"/>
              <a:gd name="connsiteX4171" fmla="*/ 6287414 w 13419668"/>
              <a:gd name="connsiteY4171" fmla="*/ 3955079 h 4401251"/>
              <a:gd name="connsiteX4172" fmla="*/ 6324854 w 13419668"/>
              <a:gd name="connsiteY4172" fmla="*/ 3916396 h 4401251"/>
              <a:gd name="connsiteX4173" fmla="*/ 6286792 w 13419668"/>
              <a:gd name="connsiteY4173" fmla="*/ 3879080 h 4401251"/>
              <a:gd name="connsiteX4174" fmla="*/ 6248855 w 13419668"/>
              <a:gd name="connsiteY4174" fmla="*/ 3917266 h 4401251"/>
              <a:gd name="connsiteX4175" fmla="*/ 6198230 w 13419668"/>
              <a:gd name="connsiteY4175" fmla="*/ 3879080 h 4401251"/>
              <a:gd name="connsiteX4176" fmla="*/ 6159297 w 13419668"/>
              <a:gd name="connsiteY4176" fmla="*/ 3916147 h 4401251"/>
              <a:gd name="connsiteX4177" fmla="*/ 6196862 w 13419668"/>
              <a:gd name="connsiteY4177" fmla="*/ 3955204 h 4401251"/>
              <a:gd name="connsiteX4178" fmla="*/ 6235296 w 13419668"/>
              <a:gd name="connsiteY4178" fmla="*/ 3917515 h 4401251"/>
              <a:gd name="connsiteX4179" fmla="*/ 6198230 w 13419668"/>
              <a:gd name="connsiteY4179" fmla="*/ 3879080 h 4401251"/>
              <a:gd name="connsiteX4180" fmla="*/ 6111533 w 13419668"/>
              <a:gd name="connsiteY4180" fmla="*/ 3955204 h 4401251"/>
              <a:gd name="connsiteX4181" fmla="*/ 6149346 w 13419668"/>
              <a:gd name="connsiteY4181" fmla="*/ 3916396 h 4401251"/>
              <a:gd name="connsiteX4182" fmla="*/ 6110538 w 13419668"/>
              <a:gd name="connsiteY4182" fmla="*/ 3879204 h 4401251"/>
              <a:gd name="connsiteX4183" fmla="*/ 6073223 w 13419668"/>
              <a:gd name="connsiteY4183" fmla="*/ 3917391 h 4401251"/>
              <a:gd name="connsiteX4184" fmla="*/ 6111533 w 13419668"/>
              <a:gd name="connsiteY4184" fmla="*/ 3955204 h 4401251"/>
              <a:gd name="connsiteX4185" fmla="*/ 6020234 w 13419668"/>
              <a:gd name="connsiteY4185" fmla="*/ 3955204 h 4401251"/>
              <a:gd name="connsiteX4186" fmla="*/ 6059789 w 13419668"/>
              <a:gd name="connsiteY4186" fmla="*/ 3918137 h 4401251"/>
              <a:gd name="connsiteX4187" fmla="*/ 6022598 w 13419668"/>
              <a:gd name="connsiteY4187" fmla="*/ 3879204 h 4401251"/>
              <a:gd name="connsiteX4188" fmla="*/ 5983665 w 13419668"/>
              <a:gd name="connsiteY4188" fmla="*/ 3915773 h 4401251"/>
              <a:gd name="connsiteX4189" fmla="*/ 6020234 w 13419668"/>
              <a:gd name="connsiteY4189" fmla="*/ 3955204 h 4401251"/>
              <a:gd name="connsiteX4190" fmla="*/ 5931299 w 13419668"/>
              <a:gd name="connsiteY4190" fmla="*/ 3955204 h 4401251"/>
              <a:gd name="connsiteX4191" fmla="*/ 5970231 w 13419668"/>
              <a:gd name="connsiteY4191" fmla="*/ 3917515 h 4401251"/>
              <a:gd name="connsiteX4192" fmla="*/ 5932418 w 13419668"/>
              <a:gd name="connsiteY4192" fmla="*/ 3879204 h 4401251"/>
              <a:gd name="connsiteX4193" fmla="*/ 5894108 w 13419668"/>
              <a:gd name="connsiteY4193" fmla="*/ 3916396 h 4401251"/>
              <a:gd name="connsiteX4194" fmla="*/ 5931299 w 13419668"/>
              <a:gd name="connsiteY4194" fmla="*/ 3955328 h 4401251"/>
              <a:gd name="connsiteX4195" fmla="*/ 5806914 w 13419668"/>
              <a:gd name="connsiteY4195" fmla="*/ 3915400 h 4401251"/>
              <a:gd name="connsiteX4196" fmla="*/ 5843732 w 13419668"/>
              <a:gd name="connsiteY4196" fmla="*/ 3955204 h 4401251"/>
              <a:gd name="connsiteX4197" fmla="*/ 5882913 w 13419668"/>
              <a:gd name="connsiteY4197" fmla="*/ 3918386 h 4401251"/>
              <a:gd name="connsiteX4198" fmla="*/ 5846593 w 13419668"/>
              <a:gd name="connsiteY4198" fmla="*/ 3879204 h 4401251"/>
              <a:gd name="connsiteX4199" fmla="*/ 5806914 w 13419668"/>
              <a:gd name="connsiteY4199" fmla="*/ 3915400 h 4401251"/>
              <a:gd name="connsiteX4200" fmla="*/ 5756289 w 13419668"/>
              <a:gd name="connsiteY4200" fmla="*/ 3879080 h 4401251"/>
              <a:gd name="connsiteX4201" fmla="*/ 5717356 w 13419668"/>
              <a:gd name="connsiteY4201" fmla="*/ 3916147 h 4401251"/>
              <a:gd name="connsiteX4202" fmla="*/ 5754921 w 13419668"/>
              <a:gd name="connsiteY4202" fmla="*/ 3955204 h 4401251"/>
              <a:gd name="connsiteX4203" fmla="*/ 5793356 w 13419668"/>
              <a:gd name="connsiteY4203" fmla="*/ 3917515 h 4401251"/>
              <a:gd name="connsiteX4204" fmla="*/ 5756289 w 13419668"/>
              <a:gd name="connsiteY4204" fmla="*/ 3879080 h 4401251"/>
              <a:gd name="connsiteX4205" fmla="*/ 5627674 w 13419668"/>
              <a:gd name="connsiteY4205" fmla="*/ 3917515 h 4401251"/>
              <a:gd name="connsiteX4206" fmla="*/ 5666732 w 13419668"/>
              <a:gd name="connsiteY4206" fmla="*/ 3955079 h 4401251"/>
              <a:gd name="connsiteX4207" fmla="*/ 5703798 w 13419668"/>
              <a:gd name="connsiteY4207" fmla="*/ 3916147 h 4401251"/>
              <a:gd name="connsiteX4208" fmla="*/ 5665363 w 13419668"/>
              <a:gd name="connsiteY4208" fmla="*/ 3879080 h 4401251"/>
              <a:gd name="connsiteX4209" fmla="*/ 5627674 w 13419668"/>
              <a:gd name="connsiteY4209" fmla="*/ 3917515 h 4401251"/>
              <a:gd name="connsiteX4210" fmla="*/ 5577547 w 13419668"/>
              <a:gd name="connsiteY4210" fmla="*/ 3879080 h 4401251"/>
              <a:gd name="connsiteX4211" fmla="*/ 5538241 w 13419668"/>
              <a:gd name="connsiteY4211" fmla="*/ 3915773 h 4401251"/>
              <a:gd name="connsiteX4212" fmla="*/ 5575432 w 13419668"/>
              <a:gd name="connsiteY4212" fmla="*/ 3955204 h 4401251"/>
              <a:gd name="connsiteX4213" fmla="*/ 5614241 w 13419668"/>
              <a:gd name="connsiteY4213" fmla="*/ 3917888 h 4401251"/>
              <a:gd name="connsiteX4214" fmla="*/ 5577547 w 13419668"/>
              <a:gd name="connsiteY4214" fmla="*/ 3879080 h 4401251"/>
              <a:gd name="connsiteX4215" fmla="*/ 5452291 w 13419668"/>
              <a:gd name="connsiteY4215" fmla="*/ 3916396 h 4401251"/>
              <a:gd name="connsiteX4216" fmla="*/ 5489731 w 13419668"/>
              <a:gd name="connsiteY4216" fmla="*/ 3955079 h 4401251"/>
              <a:gd name="connsiteX4217" fmla="*/ 5528415 w 13419668"/>
              <a:gd name="connsiteY4217" fmla="*/ 3917142 h 4401251"/>
              <a:gd name="connsiteX4218" fmla="*/ 5490477 w 13419668"/>
              <a:gd name="connsiteY4218" fmla="*/ 3879080 h 4401251"/>
              <a:gd name="connsiteX4219" fmla="*/ 5452416 w 13419668"/>
              <a:gd name="connsiteY4219" fmla="*/ 3916520 h 4401251"/>
              <a:gd name="connsiteX4220" fmla="*/ 5400920 w 13419668"/>
              <a:gd name="connsiteY4220" fmla="*/ 3955079 h 4401251"/>
              <a:gd name="connsiteX4221" fmla="*/ 5438733 w 13419668"/>
              <a:gd name="connsiteY4221" fmla="*/ 3916271 h 4401251"/>
              <a:gd name="connsiteX4222" fmla="*/ 5400049 w 13419668"/>
              <a:gd name="connsiteY4222" fmla="*/ 3878956 h 4401251"/>
              <a:gd name="connsiteX4223" fmla="*/ 5362734 w 13419668"/>
              <a:gd name="connsiteY4223" fmla="*/ 3917142 h 4401251"/>
              <a:gd name="connsiteX4224" fmla="*/ 5400920 w 13419668"/>
              <a:gd name="connsiteY4224" fmla="*/ 3955079 h 4401251"/>
              <a:gd name="connsiteX4225" fmla="*/ 5310865 w 13419668"/>
              <a:gd name="connsiteY4225" fmla="*/ 3955079 h 4401251"/>
              <a:gd name="connsiteX4226" fmla="*/ 5349175 w 13419668"/>
              <a:gd name="connsiteY4226" fmla="*/ 3916769 h 4401251"/>
              <a:gd name="connsiteX4227" fmla="*/ 5310865 w 13419668"/>
              <a:gd name="connsiteY4227" fmla="*/ 3878956 h 4401251"/>
              <a:gd name="connsiteX4228" fmla="*/ 5273052 w 13419668"/>
              <a:gd name="connsiteY4228" fmla="*/ 3916644 h 4401251"/>
              <a:gd name="connsiteX4229" fmla="*/ 5310865 w 13419668"/>
              <a:gd name="connsiteY4229" fmla="*/ 3954955 h 4401251"/>
              <a:gd name="connsiteX4230" fmla="*/ 5185858 w 13419668"/>
              <a:gd name="connsiteY4230" fmla="*/ 3917017 h 4401251"/>
              <a:gd name="connsiteX4231" fmla="*/ 5224417 w 13419668"/>
              <a:gd name="connsiteY4231" fmla="*/ 3955079 h 4401251"/>
              <a:gd name="connsiteX4232" fmla="*/ 5261982 w 13419668"/>
              <a:gd name="connsiteY4232" fmla="*/ 3916520 h 4401251"/>
              <a:gd name="connsiteX4233" fmla="*/ 5224044 w 13419668"/>
              <a:gd name="connsiteY4233" fmla="*/ 3878956 h 4401251"/>
              <a:gd name="connsiteX4234" fmla="*/ 5185982 w 13419668"/>
              <a:gd name="connsiteY4234" fmla="*/ 3917017 h 4401251"/>
              <a:gd name="connsiteX4235" fmla="*/ 5096300 w 13419668"/>
              <a:gd name="connsiteY4235" fmla="*/ 3917515 h 4401251"/>
              <a:gd name="connsiteX4236" fmla="*/ 5135482 w 13419668"/>
              <a:gd name="connsiteY4236" fmla="*/ 3954955 h 4401251"/>
              <a:gd name="connsiteX4237" fmla="*/ 5172424 w 13419668"/>
              <a:gd name="connsiteY4237" fmla="*/ 3915898 h 4401251"/>
              <a:gd name="connsiteX4238" fmla="*/ 5133865 w 13419668"/>
              <a:gd name="connsiteY4238" fmla="*/ 3878956 h 4401251"/>
              <a:gd name="connsiteX4239" fmla="*/ 5096300 w 13419668"/>
              <a:gd name="connsiteY4239" fmla="*/ 3917515 h 4401251"/>
              <a:gd name="connsiteX4240" fmla="*/ 5006743 w 13419668"/>
              <a:gd name="connsiteY4240" fmla="*/ 3917515 h 4401251"/>
              <a:gd name="connsiteX4241" fmla="*/ 5045800 w 13419668"/>
              <a:gd name="connsiteY4241" fmla="*/ 3955079 h 4401251"/>
              <a:gd name="connsiteX4242" fmla="*/ 5082867 w 13419668"/>
              <a:gd name="connsiteY4242" fmla="*/ 3916147 h 4401251"/>
              <a:gd name="connsiteX4243" fmla="*/ 5044432 w 13419668"/>
              <a:gd name="connsiteY4243" fmla="*/ 3879080 h 4401251"/>
              <a:gd name="connsiteX4244" fmla="*/ 5006743 w 13419668"/>
              <a:gd name="connsiteY4244" fmla="*/ 3917515 h 4401251"/>
              <a:gd name="connsiteX4245" fmla="*/ 4954999 w 13419668"/>
              <a:gd name="connsiteY4245" fmla="*/ 3954955 h 4401251"/>
              <a:gd name="connsiteX4246" fmla="*/ 4996668 w 13419668"/>
              <a:gd name="connsiteY4246" fmla="*/ 3920500 h 4401251"/>
              <a:gd name="connsiteX4247" fmla="*/ 4962338 w 13419668"/>
              <a:gd name="connsiteY4247" fmla="*/ 3879204 h 4401251"/>
              <a:gd name="connsiteX4248" fmla="*/ 4921042 w 13419668"/>
              <a:gd name="connsiteY4248" fmla="*/ 3913161 h 4401251"/>
              <a:gd name="connsiteX4249" fmla="*/ 4955123 w 13419668"/>
              <a:gd name="connsiteY4249" fmla="*/ 3954955 h 4401251"/>
              <a:gd name="connsiteX4250" fmla="*/ 4831360 w 13419668"/>
              <a:gd name="connsiteY4250" fmla="*/ 3918013 h 4401251"/>
              <a:gd name="connsiteX4251" fmla="*/ 4870292 w 13419668"/>
              <a:gd name="connsiteY4251" fmla="*/ 3955204 h 4401251"/>
              <a:gd name="connsiteX4252" fmla="*/ 4907359 w 13419668"/>
              <a:gd name="connsiteY4252" fmla="*/ 3915649 h 4401251"/>
              <a:gd name="connsiteX4253" fmla="*/ 4867929 w 13419668"/>
              <a:gd name="connsiteY4253" fmla="*/ 3879080 h 4401251"/>
              <a:gd name="connsiteX4254" fmla="*/ 4831360 w 13419668"/>
              <a:gd name="connsiteY4254" fmla="*/ 3918013 h 4401251"/>
              <a:gd name="connsiteX4255" fmla="*/ 4779616 w 13419668"/>
              <a:gd name="connsiteY4255" fmla="*/ 3955204 h 4401251"/>
              <a:gd name="connsiteX4256" fmla="*/ 4817926 w 13419668"/>
              <a:gd name="connsiteY4256" fmla="*/ 3916893 h 4401251"/>
              <a:gd name="connsiteX4257" fmla="*/ 4779616 w 13419668"/>
              <a:gd name="connsiteY4257" fmla="*/ 3879080 h 4401251"/>
              <a:gd name="connsiteX4258" fmla="*/ 4741802 w 13419668"/>
              <a:gd name="connsiteY4258" fmla="*/ 3916769 h 4401251"/>
              <a:gd name="connsiteX4259" fmla="*/ 4779616 w 13419668"/>
              <a:gd name="connsiteY4259" fmla="*/ 3955079 h 4401251"/>
              <a:gd name="connsiteX4260" fmla="*/ 4692421 w 13419668"/>
              <a:gd name="connsiteY4260" fmla="*/ 3879080 h 4401251"/>
              <a:gd name="connsiteX4261" fmla="*/ 4654608 w 13419668"/>
              <a:gd name="connsiteY4261" fmla="*/ 3917391 h 4401251"/>
              <a:gd name="connsiteX4262" fmla="*/ 4693541 w 13419668"/>
              <a:gd name="connsiteY4262" fmla="*/ 3955079 h 4401251"/>
              <a:gd name="connsiteX4263" fmla="*/ 4730732 w 13419668"/>
              <a:gd name="connsiteY4263" fmla="*/ 3916147 h 4401251"/>
              <a:gd name="connsiteX4264" fmla="*/ 4692421 w 13419668"/>
              <a:gd name="connsiteY4264" fmla="*/ 3878956 h 4401251"/>
              <a:gd name="connsiteX4265" fmla="*/ 4565175 w 13419668"/>
              <a:gd name="connsiteY4265" fmla="*/ 3916022 h 4401251"/>
              <a:gd name="connsiteX4266" fmla="*/ 4602615 w 13419668"/>
              <a:gd name="connsiteY4266" fmla="*/ 3955204 h 4401251"/>
              <a:gd name="connsiteX4267" fmla="*/ 4641175 w 13419668"/>
              <a:gd name="connsiteY4267" fmla="*/ 3917640 h 4401251"/>
              <a:gd name="connsiteX4268" fmla="*/ 4604232 w 13419668"/>
              <a:gd name="connsiteY4268" fmla="*/ 3879080 h 4401251"/>
              <a:gd name="connsiteX4269" fmla="*/ 4565175 w 13419668"/>
              <a:gd name="connsiteY4269" fmla="*/ 3916022 h 4401251"/>
              <a:gd name="connsiteX4270" fmla="*/ 4475618 w 13419668"/>
              <a:gd name="connsiteY4270" fmla="*/ 3915649 h 4401251"/>
              <a:gd name="connsiteX4271" fmla="*/ 4512684 w 13419668"/>
              <a:gd name="connsiteY4271" fmla="*/ 3955204 h 4401251"/>
              <a:gd name="connsiteX4272" fmla="*/ 4551617 w 13419668"/>
              <a:gd name="connsiteY4272" fmla="*/ 3918013 h 4401251"/>
              <a:gd name="connsiteX4273" fmla="*/ 4515048 w 13419668"/>
              <a:gd name="connsiteY4273" fmla="*/ 3879080 h 4401251"/>
              <a:gd name="connsiteX4274" fmla="*/ 4475618 w 13419668"/>
              <a:gd name="connsiteY4274" fmla="*/ 3915649 h 4401251"/>
              <a:gd name="connsiteX4275" fmla="*/ 4424744 w 13419668"/>
              <a:gd name="connsiteY4275" fmla="*/ 3879080 h 4401251"/>
              <a:gd name="connsiteX4276" fmla="*/ 4386060 w 13419668"/>
              <a:gd name="connsiteY4276" fmla="*/ 3916520 h 4401251"/>
              <a:gd name="connsiteX4277" fmla="*/ 4423998 w 13419668"/>
              <a:gd name="connsiteY4277" fmla="*/ 3955204 h 4401251"/>
              <a:gd name="connsiteX4278" fmla="*/ 4462060 w 13419668"/>
              <a:gd name="connsiteY4278" fmla="*/ 3917266 h 4401251"/>
              <a:gd name="connsiteX4279" fmla="*/ 4424620 w 13419668"/>
              <a:gd name="connsiteY4279" fmla="*/ 3879204 h 4401251"/>
              <a:gd name="connsiteX4280" fmla="*/ 4336431 w 13419668"/>
              <a:gd name="connsiteY4280" fmla="*/ 3955079 h 4401251"/>
              <a:gd name="connsiteX4281" fmla="*/ 4376234 w 13419668"/>
              <a:gd name="connsiteY4281" fmla="*/ 3918261 h 4401251"/>
              <a:gd name="connsiteX4282" fmla="*/ 4339416 w 13419668"/>
              <a:gd name="connsiteY4282" fmla="*/ 3879080 h 4401251"/>
              <a:gd name="connsiteX4283" fmla="*/ 4300234 w 13419668"/>
              <a:gd name="connsiteY4283" fmla="*/ 3915276 h 4401251"/>
              <a:gd name="connsiteX4284" fmla="*/ 4336431 w 13419668"/>
              <a:gd name="connsiteY4284" fmla="*/ 3954955 h 4401251"/>
              <a:gd name="connsiteX4285" fmla="*/ 4210553 w 13419668"/>
              <a:gd name="connsiteY4285" fmla="*/ 3917888 h 4401251"/>
              <a:gd name="connsiteX4286" fmla="*/ 4249361 w 13419668"/>
              <a:gd name="connsiteY4286" fmla="*/ 3955204 h 4401251"/>
              <a:gd name="connsiteX4287" fmla="*/ 4286552 w 13419668"/>
              <a:gd name="connsiteY4287" fmla="*/ 3915773 h 4401251"/>
              <a:gd name="connsiteX4288" fmla="*/ 4247246 w 13419668"/>
              <a:gd name="connsiteY4288" fmla="*/ 3879080 h 4401251"/>
              <a:gd name="connsiteX4289" fmla="*/ 4210553 w 13419668"/>
              <a:gd name="connsiteY4289" fmla="*/ 3917888 h 4401251"/>
              <a:gd name="connsiteX4290" fmla="*/ 4159928 w 13419668"/>
              <a:gd name="connsiteY4290" fmla="*/ 3955204 h 4401251"/>
              <a:gd name="connsiteX4291" fmla="*/ 4196995 w 13419668"/>
              <a:gd name="connsiteY4291" fmla="*/ 3915649 h 4401251"/>
              <a:gd name="connsiteX4292" fmla="*/ 4157564 w 13419668"/>
              <a:gd name="connsiteY4292" fmla="*/ 3879080 h 4401251"/>
              <a:gd name="connsiteX4293" fmla="*/ 4120995 w 13419668"/>
              <a:gd name="connsiteY4293" fmla="*/ 3918013 h 4401251"/>
              <a:gd name="connsiteX4294" fmla="*/ 4159928 w 13419668"/>
              <a:gd name="connsiteY4294" fmla="*/ 3955204 h 4401251"/>
              <a:gd name="connsiteX4295" fmla="*/ 4033801 w 13419668"/>
              <a:gd name="connsiteY4295" fmla="*/ 3916147 h 4401251"/>
              <a:gd name="connsiteX4296" fmla="*/ 4071490 w 13419668"/>
              <a:gd name="connsiteY4296" fmla="*/ 3955204 h 4401251"/>
              <a:gd name="connsiteX4297" fmla="*/ 4109925 w 13419668"/>
              <a:gd name="connsiteY4297" fmla="*/ 3917515 h 4401251"/>
              <a:gd name="connsiteX4298" fmla="*/ 4072858 w 13419668"/>
              <a:gd name="connsiteY4298" fmla="*/ 3879080 h 4401251"/>
              <a:gd name="connsiteX4299" fmla="*/ 4033925 w 13419668"/>
              <a:gd name="connsiteY4299" fmla="*/ 3916147 h 4401251"/>
              <a:gd name="connsiteX4300" fmla="*/ 3981684 w 13419668"/>
              <a:gd name="connsiteY4300" fmla="*/ 3879080 h 4401251"/>
              <a:gd name="connsiteX4301" fmla="*/ 3944244 w 13419668"/>
              <a:gd name="connsiteY4301" fmla="*/ 3917764 h 4401251"/>
              <a:gd name="connsiteX4302" fmla="*/ 3983549 w 13419668"/>
              <a:gd name="connsiteY4302" fmla="*/ 3955079 h 4401251"/>
              <a:gd name="connsiteX4303" fmla="*/ 4020367 w 13419668"/>
              <a:gd name="connsiteY4303" fmla="*/ 3915898 h 4401251"/>
              <a:gd name="connsiteX4304" fmla="*/ 3981684 w 13419668"/>
              <a:gd name="connsiteY4304" fmla="*/ 3879080 h 4401251"/>
              <a:gd name="connsiteX4305" fmla="*/ 3892997 w 13419668"/>
              <a:gd name="connsiteY4305" fmla="*/ 3879080 h 4401251"/>
              <a:gd name="connsiteX4306" fmla="*/ 3854686 w 13419668"/>
              <a:gd name="connsiteY4306" fmla="*/ 3916893 h 4401251"/>
              <a:gd name="connsiteX4307" fmla="*/ 3892997 w 13419668"/>
              <a:gd name="connsiteY4307" fmla="*/ 3955204 h 4401251"/>
              <a:gd name="connsiteX4308" fmla="*/ 3930810 w 13419668"/>
              <a:gd name="connsiteY4308" fmla="*/ 3916893 h 4401251"/>
              <a:gd name="connsiteX4309" fmla="*/ 3892997 w 13419668"/>
              <a:gd name="connsiteY4309" fmla="*/ 3879204 h 4401251"/>
              <a:gd name="connsiteX4310" fmla="*/ 3768736 w 13419668"/>
              <a:gd name="connsiteY4310" fmla="*/ 3916644 h 4401251"/>
              <a:gd name="connsiteX4311" fmla="*/ 3806300 w 13419668"/>
              <a:gd name="connsiteY4311" fmla="*/ 3955204 h 4401251"/>
              <a:gd name="connsiteX4312" fmla="*/ 3844860 w 13419668"/>
              <a:gd name="connsiteY4312" fmla="*/ 3917142 h 4401251"/>
              <a:gd name="connsiteX4313" fmla="*/ 3806798 w 13419668"/>
              <a:gd name="connsiteY4313" fmla="*/ 3879080 h 4401251"/>
              <a:gd name="connsiteX4314" fmla="*/ 3768860 w 13419668"/>
              <a:gd name="connsiteY4314" fmla="*/ 3916644 h 4401251"/>
              <a:gd name="connsiteX4315" fmla="*/ 3717614 w 13419668"/>
              <a:gd name="connsiteY4315" fmla="*/ 3955204 h 4401251"/>
              <a:gd name="connsiteX4316" fmla="*/ 3755178 w 13419668"/>
              <a:gd name="connsiteY4316" fmla="*/ 3916147 h 4401251"/>
              <a:gd name="connsiteX4317" fmla="*/ 3716245 w 13419668"/>
              <a:gd name="connsiteY4317" fmla="*/ 3879080 h 4401251"/>
              <a:gd name="connsiteX4318" fmla="*/ 3679179 w 13419668"/>
              <a:gd name="connsiteY4318" fmla="*/ 3917515 h 4401251"/>
              <a:gd name="connsiteX4319" fmla="*/ 3717614 w 13419668"/>
              <a:gd name="connsiteY4319" fmla="*/ 3955204 h 4401251"/>
              <a:gd name="connsiteX4320" fmla="*/ 3628429 w 13419668"/>
              <a:gd name="connsiteY4320" fmla="*/ 3955204 h 4401251"/>
              <a:gd name="connsiteX4321" fmla="*/ 3665621 w 13419668"/>
              <a:gd name="connsiteY4321" fmla="*/ 3915773 h 4401251"/>
              <a:gd name="connsiteX4322" fmla="*/ 3626315 w 13419668"/>
              <a:gd name="connsiteY4322" fmla="*/ 3879080 h 4401251"/>
              <a:gd name="connsiteX4323" fmla="*/ 3589621 w 13419668"/>
              <a:gd name="connsiteY4323" fmla="*/ 3917888 h 4401251"/>
              <a:gd name="connsiteX4324" fmla="*/ 3628429 w 13419668"/>
              <a:gd name="connsiteY4324" fmla="*/ 3955204 h 4401251"/>
              <a:gd name="connsiteX4325" fmla="*/ 3536633 w 13419668"/>
              <a:gd name="connsiteY4325" fmla="*/ 3955204 h 4401251"/>
              <a:gd name="connsiteX4326" fmla="*/ 3576188 w 13419668"/>
              <a:gd name="connsiteY4326" fmla="*/ 3918137 h 4401251"/>
              <a:gd name="connsiteX4327" fmla="*/ 3538996 w 13419668"/>
              <a:gd name="connsiteY4327" fmla="*/ 3879204 h 4401251"/>
              <a:gd name="connsiteX4328" fmla="*/ 3500064 w 13419668"/>
              <a:gd name="connsiteY4328" fmla="*/ 3915773 h 4401251"/>
              <a:gd name="connsiteX4329" fmla="*/ 3536633 w 13419668"/>
              <a:gd name="connsiteY4329" fmla="*/ 3955204 h 4401251"/>
              <a:gd name="connsiteX4330" fmla="*/ 3412870 w 13419668"/>
              <a:gd name="connsiteY4330" fmla="*/ 3915898 h 4401251"/>
              <a:gd name="connsiteX4331" fmla="*/ 3450061 w 13419668"/>
              <a:gd name="connsiteY4331" fmla="*/ 3955328 h 4401251"/>
              <a:gd name="connsiteX4332" fmla="*/ 3488869 w 13419668"/>
              <a:gd name="connsiteY4332" fmla="*/ 3918013 h 4401251"/>
              <a:gd name="connsiteX4333" fmla="*/ 3452175 w 13419668"/>
              <a:gd name="connsiteY4333" fmla="*/ 3879204 h 4401251"/>
              <a:gd name="connsiteX4334" fmla="*/ 3412870 w 13419668"/>
              <a:gd name="connsiteY4334" fmla="*/ 3915898 h 4401251"/>
              <a:gd name="connsiteX4335" fmla="*/ 3360379 w 13419668"/>
              <a:gd name="connsiteY4335" fmla="*/ 3879204 h 4401251"/>
              <a:gd name="connsiteX4336" fmla="*/ 3323188 w 13419668"/>
              <a:gd name="connsiteY4336" fmla="*/ 3918137 h 4401251"/>
              <a:gd name="connsiteX4337" fmla="*/ 3362742 w 13419668"/>
              <a:gd name="connsiteY4337" fmla="*/ 3955204 h 4401251"/>
              <a:gd name="connsiteX4338" fmla="*/ 3399312 w 13419668"/>
              <a:gd name="connsiteY4338" fmla="*/ 3915773 h 4401251"/>
              <a:gd name="connsiteX4339" fmla="*/ 3360379 w 13419668"/>
              <a:gd name="connsiteY4339" fmla="*/ 3879204 h 4401251"/>
              <a:gd name="connsiteX4340" fmla="*/ 3233630 w 13419668"/>
              <a:gd name="connsiteY4340" fmla="*/ 3917266 h 4401251"/>
              <a:gd name="connsiteX4341" fmla="*/ 3272314 w 13419668"/>
              <a:gd name="connsiteY4341" fmla="*/ 3955204 h 4401251"/>
              <a:gd name="connsiteX4342" fmla="*/ 3309754 w 13419668"/>
              <a:gd name="connsiteY4342" fmla="*/ 3916520 h 4401251"/>
              <a:gd name="connsiteX4343" fmla="*/ 3271692 w 13419668"/>
              <a:gd name="connsiteY4343" fmla="*/ 3879080 h 4401251"/>
              <a:gd name="connsiteX4344" fmla="*/ 3233630 w 13419668"/>
              <a:gd name="connsiteY4344" fmla="*/ 3917142 h 4401251"/>
              <a:gd name="connsiteX4345" fmla="*/ 3186613 w 13419668"/>
              <a:gd name="connsiteY4345" fmla="*/ 3955328 h 4401251"/>
              <a:gd name="connsiteX4346" fmla="*/ 3223680 w 13419668"/>
              <a:gd name="connsiteY4346" fmla="*/ 3915773 h 4401251"/>
              <a:gd name="connsiteX4347" fmla="*/ 3184249 w 13419668"/>
              <a:gd name="connsiteY4347" fmla="*/ 3879204 h 4401251"/>
              <a:gd name="connsiteX4348" fmla="*/ 3147680 w 13419668"/>
              <a:gd name="connsiteY4348" fmla="*/ 3918013 h 4401251"/>
              <a:gd name="connsiteX4349" fmla="*/ 3186613 w 13419668"/>
              <a:gd name="connsiteY4349" fmla="*/ 3955204 h 4401251"/>
              <a:gd name="connsiteX4350" fmla="*/ 3097055 w 13419668"/>
              <a:gd name="connsiteY4350" fmla="*/ 3955328 h 4401251"/>
              <a:gd name="connsiteX4351" fmla="*/ 3134122 w 13419668"/>
              <a:gd name="connsiteY4351" fmla="*/ 3915773 h 4401251"/>
              <a:gd name="connsiteX4352" fmla="*/ 3094692 w 13419668"/>
              <a:gd name="connsiteY4352" fmla="*/ 3879204 h 4401251"/>
              <a:gd name="connsiteX4353" fmla="*/ 3058123 w 13419668"/>
              <a:gd name="connsiteY4353" fmla="*/ 3918137 h 4401251"/>
              <a:gd name="connsiteX4354" fmla="*/ 3097055 w 13419668"/>
              <a:gd name="connsiteY4354" fmla="*/ 3955328 h 4401251"/>
              <a:gd name="connsiteX4355" fmla="*/ 3005259 w 13419668"/>
              <a:gd name="connsiteY4355" fmla="*/ 3955328 h 4401251"/>
              <a:gd name="connsiteX4356" fmla="*/ 3044689 w 13419668"/>
              <a:gd name="connsiteY4356" fmla="*/ 3918137 h 4401251"/>
              <a:gd name="connsiteX4357" fmla="*/ 3007374 w 13419668"/>
              <a:gd name="connsiteY4357" fmla="*/ 3879204 h 4401251"/>
              <a:gd name="connsiteX4358" fmla="*/ 2968565 w 13419668"/>
              <a:gd name="connsiteY4358" fmla="*/ 3915898 h 4401251"/>
              <a:gd name="connsiteX4359" fmla="*/ 3005135 w 13419668"/>
              <a:gd name="connsiteY4359" fmla="*/ 3955328 h 4401251"/>
              <a:gd name="connsiteX4360" fmla="*/ 2920055 w 13419668"/>
              <a:gd name="connsiteY4360" fmla="*/ 3879329 h 4401251"/>
              <a:gd name="connsiteX4361" fmla="*/ 2881371 w 13419668"/>
              <a:gd name="connsiteY4361" fmla="*/ 3916769 h 4401251"/>
              <a:gd name="connsiteX4362" fmla="*/ 2919309 w 13419668"/>
              <a:gd name="connsiteY4362" fmla="*/ 3955452 h 4401251"/>
              <a:gd name="connsiteX4363" fmla="*/ 2957371 w 13419668"/>
              <a:gd name="connsiteY4363" fmla="*/ 3917515 h 4401251"/>
              <a:gd name="connsiteX4364" fmla="*/ 2919931 w 13419668"/>
              <a:gd name="connsiteY4364" fmla="*/ 3879453 h 4401251"/>
              <a:gd name="connsiteX4365" fmla="*/ 2791814 w 13419668"/>
              <a:gd name="connsiteY4365" fmla="*/ 3916271 h 4401251"/>
              <a:gd name="connsiteX4366" fmla="*/ 2829254 w 13419668"/>
              <a:gd name="connsiteY4366" fmla="*/ 3955452 h 4401251"/>
              <a:gd name="connsiteX4367" fmla="*/ 2867813 w 13419668"/>
              <a:gd name="connsiteY4367" fmla="*/ 3917888 h 4401251"/>
              <a:gd name="connsiteX4368" fmla="*/ 2830871 w 13419668"/>
              <a:gd name="connsiteY4368" fmla="*/ 3879329 h 4401251"/>
              <a:gd name="connsiteX4369" fmla="*/ 2791814 w 13419668"/>
              <a:gd name="connsiteY4369" fmla="*/ 3916271 h 4401251"/>
              <a:gd name="connsiteX4370" fmla="*/ 2739448 w 13419668"/>
              <a:gd name="connsiteY4370" fmla="*/ 3879329 h 4401251"/>
              <a:gd name="connsiteX4371" fmla="*/ 2702256 w 13419668"/>
              <a:gd name="connsiteY4371" fmla="*/ 3918261 h 4401251"/>
              <a:gd name="connsiteX4372" fmla="*/ 2741811 w 13419668"/>
              <a:gd name="connsiteY4372" fmla="*/ 3955328 h 4401251"/>
              <a:gd name="connsiteX4373" fmla="*/ 2778380 w 13419668"/>
              <a:gd name="connsiteY4373" fmla="*/ 3915898 h 4401251"/>
              <a:gd name="connsiteX4374" fmla="*/ 2739448 w 13419668"/>
              <a:gd name="connsiteY4374" fmla="*/ 3879329 h 4401251"/>
              <a:gd name="connsiteX4375" fmla="*/ 2652129 w 13419668"/>
              <a:gd name="connsiteY4375" fmla="*/ 3879329 h 4401251"/>
              <a:gd name="connsiteX4376" fmla="*/ 2612823 w 13419668"/>
              <a:gd name="connsiteY4376" fmla="*/ 3916022 h 4401251"/>
              <a:gd name="connsiteX4377" fmla="*/ 2650015 w 13419668"/>
              <a:gd name="connsiteY4377" fmla="*/ 3955452 h 4401251"/>
              <a:gd name="connsiteX4378" fmla="*/ 2688823 w 13419668"/>
              <a:gd name="connsiteY4378" fmla="*/ 3918137 h 4401251"/>
              <a:gd name="connsiteX4379" fmla="*/ 2652129 w 13419668"/>
              <a:gd name="connsiteY4379" fmla="*/ 3879329 h 4401251"/>
              <a:gd name="connsiteX4380" fmla="*/ 2526873 w 13419668"/>
              <a:gd name="connsiteY4380" fmla="*/ 3916644 h 4401251"/>
              <a:gd name="connsiteX4381" fmla="*/ 2564189 w 13419668"/>
              <a:gd name="connsiteY4381" fmla="*/ 3955328 h 4401251"/>
              <a:gd name="connsiteX4382" fmla="*/ 2602873 w 13419668"/>
              <a:gd name="connsiteY4382" fmla="*/ 3917391 h 4401251"/>
              <a:gd name="connsiteX4383" fmla="*/ 2564935 w 13419668"/>
              <a:gd name="connsiteY4383" fmla="*/ 3879204 h 4401251"/>
              <a:gd name="connsiteX4384" fmla="*/ 2526749 w 13419668"/>
              <a:gd name="connsiteY4384" fmla="*/ 3916520 h 4401251"/>
              <a:gd name="connsiteX4385" fmla="*/ 2475253 w 13419668"/>
              <a:gd name="connsiteY4385" fmla="*/ 3955328 h 4401251"/>
              <a:gd name="connsiteX4386" fmla="*/ 2513315 w 13419668"/>
              <a:gd name="connsiteY4386" fmla="*/ 3916769 h 4401251"/>
              <a:gd name="connsiteX4387" fmla="*/ 2474756 w 13419668"/>
              <a:gd name="connsiteY4387" fmla="*/ 3879204 h 4401251"/>
              <a:gd name="connsiteX4388" fmla="*/ 2437191 w 13419668"/>
              <a:gd name="connsiteY4388" fmla="*/ 3917142 h 4401251"/>
              <a:gd name="connsiteX4389" fmla="*/ 2475253 w 13419668"/>
              <a:gd name="connsiteY4389" fmla="*/ 3955204 h 4401251"/>
              <a:gd name="connsiteX4390" fmla="*/ 2347758 w 13419668"/>
              <a:gd name="connsiteY4390" fmla="*/ 3918510 h 4401251"/>
              <a:gd name="connsiteX4391" fmla="*/ 2386940 w 13419668"/>
              <a:gd name="connsiteY4391" fmla="*/ 3955452 h 4401251"/>
              <a:gd name="connsiteX4392" fmla="*/ 2423758 w 13419668"/>
              <a:gd name="connsiteY4392" fmla="*/ 3915649 h 4401251"/>
              <a:gd name="connsiteX4393" fmla="*/ 2384079 w 13419668"/>
              <a:gd name="connsiteY4393" fmla="*/ 3879329 h 4401251"/>
              <a:gd name="connsiteX4394" fmla="*/ 2347758 w 13419668"/>
              <a:gd name="connsiteY4394" fmla="*/ 3918510 h 4401251"/>
              <a:gd name="connsiteX4395" fmla="*/ 2260564 w 13419668"/>
              <a:gd name="connsiteY4395" fmla="*/ 3917266 h 4401251"/>
              <a:gd name="connsiteX4396" fmla="*/ 2299124 w 13419668"/>
              <a:gd name="connsiteY4396" fmla="*/ 3955328 h 4401251"/>
              <a:gd name="connsiteX4397" fmla="*/ 2336688 w 13419668"/>
              <a:gd name="connsiteY4397" fmla="*/ 3916769 h 4401251"/>
              <a:gd name="connsiteX4398" fmla="*/ 2298751 w 13419668"/>
              <a:gd name="connsiteY4398" fmla="*/ 3879204 h 4401251"/>
              <a:gd name="connsiteX4399" fmla="*/ 2260689 w 13419668"/>
              <a:gd name="connsiteY4399" fmla="*/ 3917266 h 4401251"/>
              <a:gd name="connsiteX4400" fmla="*/ 2171007 w 13419668"/>
              <a:gd name="connsiteY4400" fmla="*/ 3917266 h 4401251"/>
              <a:gd name="connsiteX4401" fmla="*/ 2209566 w 13419668"/>
              <a:gd name="connsiteY4401" fmla="*/ 3955328 h 4401251"/>
              <a:gd name="connsiteX4402" fmla="*/ 2247131 w 13419668"/>
              <a:gd name="connsiteY4402" fmla="*/ 3916769 h 4401251"/>
              <a:gd name="connsiteX4403" fmla="*/ 2209193 w 13419668"/>
              <a:gd name="connsiteY4403" fmla="*/ 3879204 h 4401251"/>
              <a:gd name="connsiteX4404" fmla="*/ 2171131 w 13419668"/>
              <a:gd name="connsiteY4404" fmla="*/ 3917266 h 4401251"/>
              <a:gd name="connsiteX4405" fmla="*/ 2118889 w 13419668"/>
              <a:gd name="connsiteY4405" fmla="*/ 3879204 h 4401251"/>
              <a:gd name="connsiteX4406" fmla="*/ 2081449 w 13419668"/>
              <a:gd name="connsiteY4406" fmla="*/ 3917888 h 4401251"/>
              <a:gd name="connsiteX4407" fmla="*/ 2120755 w 13419668"/>
              <a:gd name="connsiteY4407" fmla="*/ 3955204 h 4401251"/>
              <a:gd name="connsiteX4408" fmla="*/ 2157573 w 13419668"/>
              <a:gd name="connsiteY4408" fmla="*/ 3916022 h 4401251"/>
              <a:gd name="connsiteX4409" fmla="*/ 2118889 w 13419668"/>
              <a:gd name="connsiteY4409" fmla="*/ 3879204 h 4401251"/>
              <a:gd name="connsiteX4410" fmla="*/ 2032317 w 13419668"/>
              <a:gd name="connsiteY4410" fmla="*/ 3955204 h 4401251"/>
              <a:gd name="connsiteX4411" fmla="*/ 2071747 w 13419668"/>
              <a:gd name="connsiteY4411" fmla="*/ 3918013 h 4401251"/>
              <a:gd name="connsiteX4412" fmla="*/ 2034432 w 13419668"/>
              <a:gd name="connsiteY4412" fmla="*/ 3879204 h 4401251"/>
              <a:gd name="connsiteX4413" fmla="*/ 1995624 w 13419668"/>
              <a:gd name="connsiteY4413" fmla="*/ 3915898 h 4401251"/>
              <a:gd name="connsiteX4414" fmla="*/ 2032317 w 13419668"/>
              <a:gd name="connsiteY4414" fmla="*/ 3955204 h 4401251"/>
              <a:gd name="connsiteX4415" fmla="*/ 1944252 w 13419668"/>
              <a:gd name="connsiteY4415" fmla="*/ 3955204 h 4401251"/>
              <a:gd name="connsiteX4416" fmla="*/ 1982066 w 13419668"/>
              <a:gd name="connsiteY4416" fmla="*/ 3916396 h 4401251"/>
              <a:gd name="connsiteX4417" fmla="*/ 1943257 w 13419668"/>
              <a:gd name="connsiteY4417" fmla="*/ 3879080 h 4401251"/>
              <a:gd name="connsiteX4418" fmla="*/ 1905942 w 13419668"/>
              <a:gd name="connsiteY4418" fmla="*/ 3917266 h 4401251"/>
              <a:gd name="connsiteX4419" fmla="*/ 1944128 w 13419668"/>
              <a:gd name="connsiteY4419" fmla="*/ 3955079 h 4401251"/>
              <a:gd name="connsiteX4420" fmla="*/ 1854944 w 13419668"/>
              <a:gd name="connsiteY4420" fmla="*/ 3955204 h 4401251"/>
              <a:gd name="connsiteX4421" fmla="*/ 1892508 w 13419668"/>
              <a:gd name="connsiteY4421" fmla="*/ 3916147 h 4401251"/>
              <a:gd name="connsiteX4422" fmla="*/ 1853576 w 13419668"/>
              <a:gd name="connsiteY4422" fmla="*/ 3879080 h 4401251"/>
              <a:gd name="connsiteX4423" fmla="*/ 1816509 w 13419668"/>
              <a:gd name="connsiteY4423" fmla="*/ 3917515 h 4401251"/>
              <a:gd name="connsiteX4424" fmla="*/ 1854944 w 13419668"/>
              <a:gd name="connsiteY4424" fmla="*/ 3955204 h 4401251"/>
              <a:gd name="connsiteX4425" fmla="*/ 1765386 w 13419668"/>
              <a:gd name="connsiteY4425" fmla="*/ 3955204 h 4401251"/>
              <a:gd name="connsiteX4426" fmla="*/ 1802951 w 13419668"/>
              <a:gd name="connsiteY4426" fmla="*/ 3916147 h 4401251"/>
              <a:gd name="connsiteX4427" fmla="*/ 1764018 w 13419668"/>
              <a:gd name="connsiteY4427" fmla="*/ 3879080 h 4401251"/>
              <a:gd name="connsiteX4428" fmla="*/ 1726951 w 13419668"/>
              <a:gd name="connsiteY4428" fmla="*/ 3917515 h 4401251"/>
              <a:gd name="connsiteX4429" fmla="*/ 1765386 w 13419668"/>
              <a:gd name="connsiteY4429" fmla="*/ 3955204 h 4401251"/>
              <a:gd name="connsiteX4430" fmla="*/ 1639757 w 13419668"/>
              <a:gd name="connsiteY4430" fmla="*/ 3915898 h 4401251"/>
              <a:gd name="connsiteX4431" fmla="*/ 1677073 w 13419668"/>
              <a:gd name="connsiteY4431" fmla="*/ 3955204 h 4401251"/>
              <a:gd name="connsiteX4432" fmla="*/ 1715757 w 13419668"/>
              <a:gd name="connsiteY4432" fmla="*/ 3917764 h 4401251"/>
              <a:gd name="connsiteX4433" fmla="*/ 1678939 w 13419668"/>
              <a:gd name="connsiteY4433" fmla="*/ 3879080 h 4401251"/>
              <a:gd name="connsiteX4434" fmla="*/ 1639757 w 13419668"/>
              <a:gd name="connsiteY4434" fmla="*/ 3915898 h 4401251"/>
              <a:gd name="connsiteX4435" fmla="*/ 1550075 w 13419668"/>
              <a:gd name="connsiteY4435" fmla="*/ 3917266 h 4401251"/>
              <a:gd name="connsiteX4436" fmla="*/ 1588884 w 13419668"/>
              <a:gd name="connsiteY4436" fmla="*/ 3955079 h 4401251"/>
              <a:gd name="connsiteX4437" fmla="*/ 1626199 w 13419668"/>
              <a:gd name="connsiteY4437" fmla="*/ 3916271 h 4401251"/>
              <a:gd name="connsiteX4438" fmla="*/ 1588013 w 13419668"/>
              <a:gd name="connsiteY4438" fmla="*/ 3878956 h 4401251"/>
              <a:gd name="connsiteX4439" fmla="*/ 1550200 w 13419668"/>
              <a:gd name="connsiteY4439" fmla="*/ 3917266 h 4401251"/>
              <a:gd name="connsiteX4440" fmla="*/ 1499575 w 13419668"/>
              <a:gd name="connsiteY4440" fmla="*/ 3879080 h 4401251"/>
              <a:gd name="connsiteX4441" fmla="*/ 1460642 w 13419668"/>
              <a:gd name="connsiteY4441" fmla="*/ 3916147 h 4401251"/>
              <a:gd name="connsiteX4442" fmla="*/ 1498207 w 13419668"/>
              <a:gd name="connsiteY4442" fmla="*/ 3955204 h 4401251"/>
              <a:gd name="connsiteX4443" fmla="*/ 1536642 w 13419668"/>
              <a:gd name="connsiteY4443" fmla="*/ 3917515 h 4401251"/>
              <a:gd name="connsiteX4444" fmla="*/ 1499575 w 13419668"/>
              <a:gd name="connsiteY4444" fmla="*/ 3879080 h 4401251"/>
              <a:gd name="connsiteX4445" fmla="*/ 1374568 w 13419668"/>
              <a:gd name="connsiteY4445" fmla="*/ 3916520 h 4401251"/>
              <a:gd name="connsiteX4446" fmla="*/ 1412132 w 13419668"/>
              <a:gd name="connsiteY4446" fmla="*/ 3955079 h 4401251"/>
              <a:gd name="connsiteX4447" fmla="*/ 1450692 w 13419668"/>
              <a:gd name="connsiteY4447" fmla="*/ 3917017 h 4401251"/>
              <a:gd name="connsiteX4448" fmla="*/ 1412630 w 13419668"/>
              <a:gd name="connsiteY4448" fmla="*/ 3878956 h 4401251"/>
              <a:gd name="connsiteX4449" fmla="*/ 1374692 w 13419668"/>
              <a:gd name="connsiteY4449" fmla="*/ 3916520 h 4401251"/>
              <a:gd name="connsiteX4450" fmla="*/ 1322326 w 13419668"/>
              <a:gd name="connsiteY4450" fmla="*/ 3955079 h 4401251"/>
              <a:gd name="connsiteX4451" fmla="*/ 1361134 w 13419668"/>
              <a:gd name="connsiteY4451" fmla="*/ 3917266 h 4401251"/>
              <a:gd name="connsiteX4452" fmla="*/ 1323197 w 13419668"/>
              <a:gd name="connsiteY4452" fmla="*/ 3879080 h 4401251"/>
              <a:gd name="connsiteX4453" fmla="*/ 1285010 w 13419668"/>
              <a:gd name="connsiteY4453" fmla="*/ 3916396 h 4401251"/>
              <a:gd name="connsiteX4454" fmla="*/ 1322326 w 13419668"/>
              <a:gd name="connsiteY4454" fmla="*/ 3955204 h 4401251"/>
              <a:gd name="connsiteX4455" fmla="*/ 1232644 w 13419668"/>
              <a:gd name="connsiteY4455" fmla="*/ 3955079 h 4401251"/>
              <a:gd name="connsiteX4456" fmla="*/ 1271577 w 13419668"/>
              <a:gd name="connsiteY4456" fmla="*/ 3917391 h 4401251"/>
              <a:gd name="connsiteX4457" fmla="*/ 1233764 w 13419668"/>
              <a:gd name="connsiteY4457" fmla="*/ 3879080 h 4401251"/>
              <a:gd name="connsiteX4458" fmla="*/ 1195453 w 13419668"/>
              <a:gd name="connsiteY4458" fmla="*/ 3916271 h 4401251"/>
              <a:gd name="connsiteX4459" fmla="*/ 1232644 w 13419668"/>
              <a:gd name="connsiteY4459" fmla="*/ 3955204 h 4401251"/>
              <a:gd name="connsiteX4460" fmla="*/ 1145326 w 13419668"/>
              <a:gd name="connsiteY4460" fmla="*/ 3879080 h 4401251"/>
              <a:gd name="connsiteX4461" fmla="*/ 1108134 w 13419668"/>
              <a:gd name="connsiteY4461" fmla="*/ 3918013 h 4401251"/>
              <a:gd name="connsiteX4462" fmla="*/ 1147689 w 13419668"/>
              <a:gd name="connsiteY4462" fmla="*/ 3955079 h 4401251"/>
              <a:gd name="connsiteX4463" fmla="*/ 1184258 w 13419668"/>
              <a:gd name="connsiteY4463" fmla="*/ 3915649 h 4401251"/>
              <a:gd name="connsiteX4464" fmla="*/ 1145326 w 13419668"/>
              <a:gd name="connsiteY4464" fmla="*/ 3879080 h 4401251"/>
              <a:gd name="connsiteX4465" fmla="*/ 1057510 w 13419668"/>
              <a:gd name="connsiteY4465" fmla="*/ 3879080 h 4401251"/>
              <a:gd name="connsiteX4466" fmla="*/ 1018577 w 13419668"/>
              <a:gd name="connsiteY4466" fmla="*/ 3916271 h 4401251"/>
              <a:gd name="connsiteX4467" fmla="*/ 1056266 w 13419668"/>
              <a:gd name="connsiteY4467" fmla="*/ 3955204 h 4401251"/>
              <a:gd name="connsiteX4468" fmla="*/ 1094576 w 13419668"/>
              <a:gd name="connsiteY4468" fmla="*/ 3917391 h 4401251"/>
              <a:gd name="connsiteX4469" fmla="*/ 1057385 w 13419668"/>
              <a:gd name="connsiteY4469" fmla="*/ 3879080 h 4401251"/>
              <a:gd name="connsiteX4470" fmla="*/ 966833 w 13419668"/>
              <a:gd name="connsiteY4470" fmla="*/ 3879080 h 4401251"/>
              <a:gd name="connsiteX4471" fmla="*/ 929020 w 13419668"/>
              <a:gd name="connsiteY4471" fmla="*/ 3917391 h 4401251"/>
              <a:gd name="connsiteX4472" fmla="*/ 967952 w 13419668"/>
              <a:gd name="connsiteY4472" fmla="*/ 3955079 h 4401251"/>
              <a:gd name="connsiteX4473" fmla="*/ 1005143 w 13419668"/>
              <a:gd name="connsiteY4473" fmla="*/ 3916147 h 4401251"/>
              <a:gd name="connsiteX4474" fmla="*/ 966833 w 13419668"/>
              <a:gd name="connsiteY4474" fmla="*/ 3878956 h 4401251"/>
              <a:gd name="connsiteX4475" fmla="*/ 839462 w 13419668"/>
              <a:gd name="connsiteY4475" fmla="*/ 3918013 h 4401251"/>
              <a:gd name="connsiteX4476" fmla="*/ 879017 w 13419668"/>
              <a:gd name="connsiteY4476" fmla="*/ 3955204 h 4401251"/>
              <a:gd name="connsiteX4477" fmla="*/ 915586 w 13419668"/>
              <a:gd name="connsiteY4477" fmla="*/ 3915773 h 4401251"/>
              <a:gd name="connsiteX4478" fmla="*/ 876778 w 13419668"/>
              <a:gd name="connsiteY4478" fmla="*/ 3879080 h 4401251"/>
              <a:gd name="connsiteX4479" fmla="*/ 839462 w 13419668"/>
              <a:gd name="connsiteY4479" fmla="*/ 3918013 h 4401251"/>
              <a:gd name="connsiteX4480" fmla="*/ 753636 w 13419668"/>
              <a:gd name="connsiteY4480" fmla="*/ 3917515 h 4401251"/>
              <a:gd name="connsiteX4481" fmla="*/ 791947 w 13419668"/>
              <a:gd name="connsiteY4481" fmla="*/ 3955328 h 4401251"/>
              <a:gd name="connsiteX4482" fmla="*/ 829636 w 13419668"/>
              <a:gd name="connsiteY4482" fmla="*/ 3916396 h 4401251"/>
              <a:gd name="connsiteX4483" fmla="*/ 790703 w 13419668"/>
              <a:gd name="connsiteY4483" fmla="*/ 3879204 h 4401251"/>
              <a:gd name="connsiteX4484" fmla="*/ 753512 w 13419668"/>
              <a:gd name="connsiteY4484" fmla="*/ 3917515 h 4401251"/>
              <a:gd name="connsiteX4485" fmla="*/ 700648 w 13419668"/>
              <a:gd name="connsiteY4485" fmla="*/ 3955204 h 4401251"/>
              <a:gd name="connsiteX4486" fmla="*/ 740203 w 13419668"/>
              <a:gd name="connsiteY4486" fmla="*/ 3918137 h 4401251"/>
              <a:gd name="connsiteX4487" fmla="*/ 703012 w 13419668"/>
              <a:gd name="connsiteY4487" fmla="*/ 3879204 h 4401251"/>
              <a:gd name="connsiteX4488" fmla="*/ 664079 w 13419668"/>
              <a:gd name="connsiteY4488" fmla="*/ 3915773 h 4401251"/>
              <a:gd name="connsiteX4489" fmla="*/ 700648 w 13419668"/>
              <a:gd name="connsiteY4489" fmla="*/ 3955204 h 4401251"/>
              <a:gd name="connsiteX4490" fmla="*/ 611713 w 13419668"/>
              <a:gd name="connsiteY4490" fmla="*/ 3955204 h 4401251"/>
              <a:gd name="connsiteX4491" fmla="*/ 650521 w 13419668"/>
              <a:gd name="connsiteY4491" fmla="*/ 3917391 h 4401251"/>
              <a:gd name="connsiteX4492" fmla="*/ 612708 w 13419668"/>
              <a:gd name="connsiteY4492" fmla="*/ 3879080 h 4401251"/>
              <a:gd name="connsiteX4493" fmla="*/ 574397 w 13419668"/>
              <a:gd name="connsiteY4493" fmla="*/ 3916271 h 4401251"/>
              <a:gd name="connsiteX4494" fmla="*/ 611588 w 13419668"/>
              <a:gd name="connsiteY4494" fmla="*/ 3955079 h 4401251"/>
              <a:gd name="connsiteX4495" fmla="*/ 487203 w 13419668"/>
              <a:gd name="connsiteY4495" fmla="*/ 3917640 h 4401251"/>
              <a:gd name="connsiteX4496" fmla="*/ 526384 w 13419668"/>
              <a:gd name="connsiteY4496" fmla="*/ 3955079 h 4401251"/>
              <a:gd name="connsiteX4497" fmla="*/ 563327 w 13419668"/>
              <a:gd name="connsiteY4497" fmla="*/ 3916022 h 4401251"/>
              <a:gd name="connsiteX4498" fmla="*/ 524767 w 13419668"/>
              <a:gd name="connsiteY4498" fmla="*/ 3879080 h 4401251"/>
              <a:gd name="connsiteX4499" fmla="*/ 487203 w 13419668"/>
              <a:gd name="connsiteY4499" fmla="*/ 3917640 h 4401251"/>
              <a:gd name="connsiteX4500" fmla="*/ 397646 w 13419668"/>
              <a:gd name="connsiteY4500" fmla="*/ 3918013 h 4401251"/>
              <a:gd name="connsiteX4501" fmla="*/ 437200 w 13419668"/>
              <a:gd name="connsiteY4501" fmla="*/ 3955204 h 4401251"/>
              <a:gd name="connsiteX4502" fmla="*/ 473769 w 13419668"/>
              <a:gd name="connsiteY4502" fmla="*/ 3915773 h 4401251"/>
              <a:gd name="connsiteX4503" fmla="*/ 434961 w 13419668"/>
              <a:gd name="connsiteY4503" fmla="*/ 3879080 h 4401251"/>
              <a:gd name="connsiteX4504" fmla="*/ 397646 w 13419668"/>
              <a:gd name="connsiteY4504" fmla="*/ 3918013 h 4401251"/>
              <a:gd name="connsiteX4505" fmla="*/ 308213 w 13419668"/>
              <a:gd name="connsiteY4505" fmla="*/ 3916147 h 4401251"/>
              <a:gd name="connsiteX4506" fmla="*/ 345653 w 13419668"/>
              <a:gd name="connsiteY4506" fmla="*/ 3955328 h 4401251"/>
              <a:gd name="connsiteX4507" fmla="*/ 384212 w 13419668"/>
              <a:gd name="connsiteY4507" fmla="*/ 3917764 h 4401251"/>
              <a:gd name="connsiteX4508" fmla="*/ 347270 w 13419668"/>
              <a:gd name="connsiteY4508" fmla="*/ 3879204 h 4401251"/>
              <a:gd name="connsiteX4509" fmla="*/ 308213 w 13419668"/>
              <a:gd name="connsiteY4509" fmla="*/ 3916147 h 4401251"/>
              <a:gd name="connsiteX4510" fmla="*/ 260573 w 13419668"/>
              <a:gd name="connsiteY4510" fmla="*/ 3955328 h 4401251"/>
              <a:gd name="connsiteX4511" fmla="*/ 298262 w 13419668"/>
              <a:gd name="connsiteY4511" fmla="*/ 3916396 h 4401251"/>
              <a:gd name="connsiteX4512" fmla="*/ 259329 w 13419668"/>
              <a:gd name="connsiteY4512" fmla="*/ 3879204 h 4401251"/>
              <a:gd name="connsiteX4513" fmla="*/ 222138 w 13419668"/>
              <a:gd name="connsiteY4513" fmla="*/ 3917515 h 4401251"/>
              <a:gd name="connsiteX4514" fmla="*/ 260449 w 13419668"/>
              <a:gd name="connsiteY4514" fmla="*/ 3955328 h 4401251"/>
              <a:gd name="connsiteX4515" fmla="*/ 169274 w 13419668"/>
              <a:gd name="connsiteY4515" fmla="*/ 3955328 h 4401251"/>
              <a:gd name="connsiteX4516" fmla="*/ 208829 w 13419668"/>
              <a:gd name="connsiteY4516" fmla="*/ 3918261 h 4401251"/>
              <a:gd name="connsiteX4517" fmla="*/ 171638 w 13419668"/>
              <a:gd name="connsiteY4517" fmla="*/ 3879329 h 4401251"/>
              <a:gd name="connsiteX4518" fmla="*/ 132829 w 13419668"/>
              <a:gd name="connsiteY4518" fmla="*/ 3915898 h 4401251"/>
              <a:gd name="connsiteX4519" fmla="*/ 169399 w 13419668"/>
              <a:gd name="connsiteY4519" fmla="*/ 3955328 h 4401251"/>
              <a:gd name="connsiteX4520" fmla="*/ 81458 w 13419668"/>
              <a:gd name="connsiteY4520" fmla="*/ 3955328 h 4401251"/>
              <a:gd name="connsiteX4521" fmla="*/ 119147 w 13419668"/>
              <a:gd name="connsiteY4521" fmla="*/ 3916396 h 4401251"/>
              <a:gd name="connsiteX4522" fmla="*/ 80214 w 13419668"/>
              <a:gd name="connsiteY4522" fmla="*/ 3879204 h 4401251"/>
              <a:gd name="connsiteX4523" fmla="*/ 43023 w 13419668"/>
              <a:gd name="connsiteY4523" fmla="*/ 3917515 h 4401251"/>
              <a:gd name="connsiteX4524" fmla="*/ 81334 w 13419668"/>
              <a:gd name="connsiteY4524" fmla="*/ 3955328 h 4401251"/>
              <a:gd name="connsiteX4525" fmla="*/ 13289310 w 13419668"/>
              <a:gd name="connsiteY4525" fmla="*/ 3879204 h 4401251"/>
              <a:gd name="connsiteX4526" fmla="*/ 13252119 w 13419668"/>
              <a:gd name="connsiteY4526" fmla="*/ 3918137 h 4401251"/>
              <a:gd name="connsiteX4527" fmla="*/ 13291674 w 13419668"/>
              <a:gd name="connsiteY4527" fmla="*/ 3955204 h 4401251"/>
              <a:gd name="connsiteX4528" fmla="*/ 13328243 w 13419668"/>
              <a:gd name="connsiteY4528" fmla="*/ 3915773 h 4401251"/>
              <a:gd name="connsiteX4529" fmla="*/ 13289310 w 13419668"/>
              <a:gd name="connsiteY4529" fmla="*/ 3879204 h 4401251"/>
              <a:gd name="connsiteX4530" fmla="*/ 13289808 w 13419668"/>
              <a:gd name="connsiteY4530" fmla="*/ 3792508 h 4401251"/>
              <a:gd name="connsiteX4531" fmla="*/ 13252866 w 13419668"/>
              <a:gd name="connsiteY4531" fmla="*/ 3831067 h 4401251"/>
              <a:gd name="connsiteX4532" fmla="*/ 13291425 w 13419668"/>
              <a:gd name="connsiteY4532" fmla="*/ 3867761 h 4401251"/>
              <a:gd name="connsiteX4533" fmla="*/ 13328118 w 13419668"/>
              <a:gd name="connsiteY4533" fmla="*/ 3829575 h 4401251"/>
              <a:gd name="connsiteX4534" fmla="*/ 13289933 w 13419668"/>
              <a:gd name="connsiteY4534" fmla="*/ 3792508 h 4401251"/>
              <a:gd name="connsiteX4535" fmla="*/ 13241796 w 13419668"/>
              <a:gd name="connsiteY4535" fmla="*/ 3830818 h 4401251"/>
              <a:gd name="connsiteX4536" fmla="*/ 13204605 w 13419668"/>
              <a:gd name="connsiteY4536" fmla="*/ 3792508 h 4401251"/>
              <a:gd name="connsiteX4537" fmla="*/ 13166667 w 13419668"/>
              <a:gd name="connsiteY4537" fmla="*/ 3829823 h 4401251"/>
              <a:gd name="connsiteX4538" fmla="*/ 13203609 w 13419668"/>
              <a:gd name="connsiteY4538" fmla="*/ 3867761 h 4401251"/>
              <a:gd name="connsiteX4539" fmla="*/ 13241920 w 13419668"/>
              <a:gd name="connsiteY4539" fmla="*/ 3830818 h 4401251"/>
              <a:gd name="connsiteX4540" fmla="*/ 13114052 w 13419668"/>
              <a:gd name="connsiteY4540" fmla="*/ 3792508 h 4401251"/>
              <a:gd name="connsiteX4541" fmla="*/ 13077110 w 13419668"/>
              <a:gd name="connsiteY4541" fmla="*/ 3830694 h 4401251"/>
              <a:gd name="connsiteX4542" fmla="*/ 13115046 w 13419668"/>
              <a:gd name="connsiteY4542" fmla="*/ 3867761 h 4401251"/>
              <a:gd name="connsiteX4543" fmla="*/ 13152362 w 13419668"/>
              <a:gd name="connsiteY4543" fmla="*/ 3829823 h 4401251"/>
              <a:gd name="connsiteX4544" fmla="*/ 13114052 w 13419668"/>
              <a:gd name="connsiteY4544" fmla="*/ 3792508 h 4401251"/>
              <a:gd name="connsiteX4545" fmla="*/ 13025614 w 13419668"/>
              <a:gd name="connsiteY4545" fmla="*/ 3792508 h 4401251"/>
              <a:gd name="connsiteX4546" fmla="*/ 12987427 w 13419668"/>
              <a:gd name="connsiteY4546" fmla="*/ 3829699 h 4401251"/>
              <a:gd name="connsiteX4547" fmla="*/ 13024121 w 13419668"/>
              <a:gd name="connsiteY4547" fmla="*/ 3867885 h 4401251"/>
              <a:gd name="connsiteX4548" fmla="*/ 13062556 w 13419668"/>
              <a:gd name="connsiteY4548" fmla="*/ 3831067 h 4401251"/>
              <a:gd name="connsiteX4549" fmla="*/ 13025490 w 13419668"/>
              <a:gd name="connsiteY4549" fmla="*/ 3792508 h 4401251"/>
              <a:gd name="connsiteX4550" fmla="*/ 12897870 w 13419668"/>
              <a:gd name="connsiteY4550" fmla="*/ 3829326 h 4401251"/>
              <a:gd name="connsiteX4551" fmla="*/ 12934316 w 13419668"/>
              <a:gd name="connsiteY4551" fmla="*/ 3867761 h 4401251"/>
              <a:gd name="connsiteX4552" fmla="*/ 12972999 w 13419668"/>
              <a:gd name="connsiteY4552" fmla="*/ 3831316 h 4401251"/>
              <a:gd name="connsiteX4553" fmla="*/ 12936305 w 13419668"/>
              <a:gd name="connsiteY4553" fmla="*/ 3792508 h 4401251"/>
              <a:gd name="connsiteX4554" fmla="*/ 12897870 w 13419668"/>
              <a:gd name="connsiteY4554" fmla="*/ 3829326 h 4401251"/>
              <a:gd name="connsiteX4555" fmla="*/ 12810925 w 13419668"/>
              <a:gd name="connsiteY4555" fmla="*/ 3829326 h 4401251"/>
              <a:gd name="connsiteX4556" fmla="*/ 12847867 w 13419668"/>
              <a:gd name="connsiteY4556" fmla="*/ 3867761 h 4401251"/>
              <a:gd name="connsiteX4557" fmla="*/ 12886179 w 13419668"/>
              <a:gd name="connsiteY4557" fmla="*/ 3831192 h 4401251"/>
              <a:gd name="connsiteX4558" fmla="*/ 12849609 w 13419668"/>
              <a:gd name="connsiteY4558" fmla="*/ 3792508 h 4401251"/>
              <a:gd name="connsiteX4559" fmla="*/ 12810925 w 13419668"/>
              <a:gd name="connsiteY4559" fmla="*/ 3829326 h 4401251"/>
              <a:gd name="connsiteX4560" fmla="*/ 12761046 w 13419668"/>
              <a:gd name="connsiteY4560" fmla="*/ 3792508 h 4401251"/>
              <a:gd name="connsiteX4561" fmla="*/ 12721493 w 13419668"/>
              <a:gd name="connsiteY4561" fmla="*/ 3828331 h 4401251"/>
              <a:gd name="connsiteX4562" fmla="*/ 12757439 w 13419668"/>
              <a:gd name="connsiteY4562" fmla="*/ 3867636 h 4401251"/>
              <a:gd name="connsiteX4563" fmla="*/ 12796620 w 13419668"/>
              <a:gd name="connsiteY4563" fmla="*/ 3832062 h 4401251"/>
              <a:gd name="connsiteX4564" fmla="*/ 12761046 w 13419668"/>
              <a:gd name="connsiteY4564" fmla="*/ 3792508 h 4401251"/>
              <a:gd name="connsiteX4565" fmla="*/ 12632183 w 13419668"/>
              <a:gd name="connsiteY4565" fmla="*/ 3826838 h 4401251"/>
              <a:gd name="connsiteX4566" fmla="*/ 12666265 w 13419668"/>
              <a:gd name="connsiteY4566" fmla="*/ 3867636 h 4401251"/>
              <a:gd name="connsiteX4567" fmla="*/ 12707063 w 13419668"/>
              <a:gd name="connsiteY4567" fmla="*/ 3833804 h 4401251"/>
              <a:gd name="connsiteX4568" fmla="*/ 12673107 w 13419668"/>
              <a:gd name="connsiteY4568" fmla="*/ 3792757 h 4401251"/>
              <a:gd name="connsiteX4569" fmla="*/ 12632183 w 13419668"/>
              <a:gd name="connsiteY4569" fmla="*/ 3826963 h 4401251"/>
              <a:gd name="connsiteX4570" fmla="*/ 12545612 w 13419668"/>
              <a:gd name="connsiteY4570" fmla="*/ 3829699 h 4401251"/>
              <a:gd name="connsiteX4571" fmla="*/ 12582429 w 13419668"/>
              <a:gd name="connsiteY4571" fmla="*/ 3867761 h 4401251"/>
              <a:gd name="connsiteX4572" fmla="*/ 12620739 w 13419668"/>
              <a:gd name="connsiteY4572" fmla="*/ 3830818 h 4401251"/>
              <a:gd name="connsiteX4573" fmla="*/ 12583548 w 13419668"/>
              <a:gd name="connsiteY4573" fmla="*/ 3792383 h 4401251"/>
              <a:gd name="connsiteX4574" fmla="*/ 12545487 w 13419668"/>
              <a:gd name="connsiteY4574" fmla="*/ 3829699 h 4401251"/>
              <a:gd name="connsiteX4575" fmla="*/ 12456053 w 13419668"/>
              <a:gd name="connsiteY4575" fmla="*/ 3830818 h 4401251"/>
              <a:gd name="connsiteX4576" fmla="*/ 12493991 w 13419668"/>
              <a:gd name="connsiteY4576" fmla="*/ 3867761 h 4401251"/>
              <a:gd name="connsiteX4577" fmla="*/ 12531307 w 13419668"/>
              <a:gd name="connsiteY4577" fmla="*/ 3829699 h 4401251"/>
              <a:gd name="connsiteX4578" fmla="*/ 12492872 w 13419668"/>
              <a:gd name="connsiteY4578" fmla="*/ 3792508 h 4401251"/>
              <a:gd name="connsiteX4579" fmla="*/ 12456053 w 13419668"/>
              <a:gd name="connsiteY4579" fmla="*/ 3830818 h 4401251"/>
              <a:gd name="connsiteX4580" fmla="*/ 12366496 w 13419668"/>
              <a:gd name="connsiteY4580" fmla="*/ 3829699 h 4401251"/>
              <a:gd name="connsiteX4581" fmla="*/ 12403314 w 13419668"/>
              <a:gd name="connsiteY4581" fmla="*/ 3867761 h 4401251"/>
              <a:gd name="connsiteX4582" fmla="*/ 12441626 w 13419668"/>
              <a:gd name="connsiteY4582" fmla="*/ 3830818 h 4401251"/>
              <a:gd name="connsiteX4583" fmla="*/ 12404433 w 13419668"/>
              <a:gd name="connsiteY4583" fmla="*/ 3792383 h 4401251"/>
              <a:gd name="connsiteX4584" fmla="*/ 12366372 w 13419668"/>
              <a:gd name="connsiteY4584" fmla="*/ 3829699 h 4401251"/>
              <a:gd name="connsiteX4585" fmla="*/ 12354803 w 13419668"/>
              <a:gd name="connsiteY4585" fmla="*/ 3831440 h 4401251"/>
              <a:gd name="connsiteX4586" fmla="*/ 12318484 w 13419668"/>
              <a:gd name="connsiteY4586" fmla="*/ 3792632 h 4401251"/>
              <a:gd name="connsiteX4587" fmla="*/ 12279551 w 13419668"/>
              <a:gd name="connsiteY4587" fmla="*/ 3829201 h 4401251"/>
              <a:gd name="connsiteX4588" fmla="*/ 12316244 w 13419668"/>
              <a:gd name="connsiteY4588" fmla="*/ 3867885 h 4401251"/>
              <a:gd name="connsiteX4589" fmla="*/ 12354803 w 13419668"/>
              <a:gd name="connsiteY4589" fmla="*/ 3831565 h 4401251"/>
              <a:gd name="connsiteX4590" fmla="*/ 12189994 w 13419668"/>
              <a:gd name="connsiteY4590" fmla="*/ 3830445 h 4401251"/>
              <a:gd name="connsiteX4591" fmla="*/ 12227931 w 13419668"/>
              <a:gd name="connsiteY4591" fmla="*/ 3867761 h 4401251"/>
              <a:gd name="connsiteX4592" fmla="*/ 12265247 w 13419668"/>
              <a:gd name="connsiteY4592" fmla="*/ 3830072 h 4401251"/>
              <a:gd name="connsiteX4593" fmla="*/ 12227682 w 13419668"/>
              <a:gd name="connsiteY4593" fmla="*/ 3792383 h 4401251"/>
              <a:gd name="connsiteX4594" fmla="*/ 12190118 w 13419668"/>
              <a:gd name="connsiteY4594" fmla="*/ 3830321 h 4401251"/>
              <a:gd name="connsiteX4595" fmla="*/ 12137503 w 13419668"/>
              <a:gd name="connsiteY4595" fmla="*/ 3792508 h 4401251"/>
              <a:gd name="connsiteX4596" fmla="*/ 12100561 w 13419668"/>
              <a:gd name="connsiteY4596" fmla="*/ 3831067 h 4401251"/>
              <a:gd name="connsiteX4597" fmla="*/ 12139120 w 13419668"/>
              <a:gd name="connsiteY4597" fmla="*/ 3867761 h 4401251"/>
              <a:gd name="connsiteX4598" fmla="*/ 12175814 w 13419668"/>
              <a:gd name="connsiteY4598" fmla="*/ 3829575 h 4401251"/>
              <a:gd name="connsiteX4599" fmla="*/ 12137627 w 13419668"/>
              <a:gd name="connsiteY4599" fmla="*/ 3792508 h 4401251"/>
              <a:gd name="connsiteX4600" fmla="*/ 12010879 w 13419668"/>
              <a:gd name="connsiteY4600" fmla="*/ 3829699 h 4401251"/>
              <a:gd name="connsiteX4601" fmla="*/ 12048070 w 13419668"/>
              <a:gd name="connsiteY4601" fmla="*/ 3867885 h 4401251"/>
              <a:gd name="connsiteX4602" fmla="*/ 12086132 w 13419668"/>
              <a:gd name="connsiteY4602" fmla="*/ 3831067 h 4401251"/>
              <a:gd name="connsiteX4603" fmla="*/ 12049314 w 13419668"/>
              <a:gd name="connsiteY4603" fmla="*/ 3792632 h 4401251"/>
              <a:gd name="connsiteX4604" fmla="*/ 12010879 w 13419668"/>
              <a:gd name="connsiteY4604" fmla="*/ 3829699 h 4401251"/>
              <a:gd name="connsiteX4605" fmla="*/ 11924680 w 13419668"/>
              <a:gd name="connsiteY4605" fmla="*/ 3830943 h 4401251"/>
              <a:gd name="connsiteX4606" fmla="*/ 11962742 w 13419668"/>
              <a:gd name="connsiteY4606" fmla="*/ 3867885 h 4401251"/>
              <a:gd name="connsiteX4607" fmla="*/ 11999933 w 13419668"/>
              <a:gd name="connsiteY4607" fmla="*/ 3829823 h 4401251"/>
              <a:gd name="connsiteX4608" fmla="*/ 11961498 w 13419668"/>
              <a:gd name="connsiteY4608" fmla="*/ 3792632 h 4401251"/>
              <a:gd name="connsiteX4609" fmla="*/ 11924680 w 13419668"/>
              <a:gd name="connsiteY4609" fmla="*/ 3830943 h 4401251"/>
              <a:gd name="connsiteX4610" fmla="*/ 11835122 w 13419668"/>
              <a:gd name="connsiteY4610" fmla="*/ 3829326 h 4401251"/>
              <a:gd name="connsiteX4611" fmla="*/ 11871567 w 13419668"/>
              <a:gd name="connsiteY4611" fmla="*/ 3867761 h 4401251"/>
              <a:gd name="connsiteX4612" fmla="*/ 11910251 w 13419668"/>
              <a:gd name="connsiteY4612" fmla="*/ 3831316 h 4401251"/>
              <a:gd name="connsiteX4613" fmla="*/ 11873557 w 13419668"/>
              <a:gd name="connsiteY4613" fmla="*/ 3792508 h 4401251"/>
              <a:gd name="connsiteX4614" fmla="*/ 11835122 w 13419668"/>
              <a:gd name="connsiteY4614" fmla="*/ 3829326 h 4401251"/>
              <a:gd name="connsiteX4615" fmla="*/ 11783751 w 13419668"/>
              <a:gd name="connsiteY4615" fmla="*/ 3792508 h 4401251"/>
              <a:gd name="connsiteX4616" fmla="*/ 11745565 w 13419668"/>
              <a:gd name="connsiteY4616" fmla="*/ 3829699 h 4401251"/>
              <a:gd name="connsiteX4617" fmla="*/ 11782258 w 13419668"/>
              <a:gd name="connsiteY4617" fmla="*/ 3867885 h 4401251"/>
              <a:gd name="connsiteX4618" fmla="*/ 11820694 w 13419668"/>
              <a:gd name="connsiteY4618" fmla="*/ 3831067 h 4401251"/>
              <a:gd name="connsiteX4619" fmla="*/ 11783626 w 13419668"/>
              <a:gd name="connsiteY4619" fmla="*/ 3792508 h 4401251"/>
              <a:gd name="connsiteX4620" fmla="*/ 11733872 w 13419668"/>
              <a:gd name="connsiteY4620" fmla="*/ 3829699 h 4401251"/>
              <a:gd name="connsiteX4621" fmla="*/ 11695810 w 13419668"/>
              <a:gd name="connsiteY4621" fmla="*/ 3792508 h 4401251"/>
              <a:gd name="connsiteX4622" fmla="*/ 11658619 w 13419668"/>
              <a:gd name="connsiteY4622" fmla="*/ 3830943 h 4401251"/>
              <a:gd name="connsiteX4623" fmla="*/ 11696930 w 13419668"/>
              <a:gd name="connsiteY4623" fmla="*/ 3867885 h 4401251"/>
              <a:gd name="connsiteX4624" fmla="*/ 11733749 w 13419668"/>
              <a:gd name="connsiteY4624" fmla="*/ 3829823 h 4401251"/>
              <a:gd name="connsiteX4625" fmla="*/ 11605880 w 13419668"/>
              <a:gd name="connsiteY4625" fmla="*/ 3867761 h 4401251"/>
              <a:gd name="connsiteX4626" fmla="*/ 11644315 w 13419668"/>
              <a:gd name="connsiteY4626" fmla="*/ 3831316 h 4401251"/>
              <a:gd name="connsiteX4627" fmla="*/ 11607871 w 13419668"/>
              <a:gd name="connsiteY4627" fmla="*/ 3792632 h 4401251"/>
              <a:gd name="connsiteX4628" fmla="*/ 11569062 w 13419668"/>
              <a:gd name="connsiteY4628" fmla="*/ 3829326 h 4401251"/>
              <a:gd name="connsiteX4629" fmla="*/ 11605880 w 13419668"/>
              <a:gd name="connsiteY4629" fmla="*/ 3867761 h 4401251"/>
              <a:gd name="connsiteX4630" fmla="*/ 11518064 w 13419668"/>
              <a:gd name="connsiteY4630" fmla="*/ 3792508 h 4401251"/>
              <a:gd name="connsiteX4631" fmla="*/ 11479380 w 13419668"/>
              <a:gd name="connsiteY4631" fmla="*/ 3829450 h 4401251"/>
              <a:gd name="connsiteX4632" fmla="*/ 11516447 w 13419668"/>
              <a:gd name="connsiteY4632" fmla="*/ 3867761 h 4401251"/>
              <a:gd name="connsiteX4633" fmla="*/ 11554633 w 13419668"/>
              <a:gd name="connsiteY4633" fmla="*/ 3831067 h 4401251"/>
              <a:gd name="connsiteX4634" fmla="*/ 11518064 w 13419668"/>
              <a:gd name="connsiteY4634" fmla="*/ 3792508 h 4401251"/>
              <a:gd name="connsiteX4635" fmla="*/ 11429875 w 13419668"/>
              <a:gd name="connsiteY4635" fmla="*/ 3792508 h 4401251"/>
              <a:gd name="connsiteX4636" fmla="*/ 11393182 w 13419668"/>
              <a:gd name="connsiteY4636" fmla="*/ 3831067 h 4401251"/>
              <a:gd name="connsiteX4637" fmla="*/ 11431368 w 13419668"/>
              <a:gd name="connsiteY4637" fmla="*/ 3867761 h 4401251"/>
              <a:gd name="connsiteX4638" fmla="*/ 11468434 w 13419668"/>
              <a:gd name="connsiteY4638" fmla="*/ 3829450 h 4401251"/>
              <a:gd name="connsiteX4639" fmla="*/ 11429875 w 13419668"/>
              <a:gd name="connsiteY4639" fmla="*/ 3792508 h 4401251"/>
              <a:gd name="connsiteX4640" fmla="*/ 11340566 w 13419668"/>
              <a:gd name="connsiteY4640" fmla="*/ 3792508 h 4401251"/>
              <a:gd name="connsiteX4641" fmla="*/ 11303624 w 13419668"/>
              <a:gd name="connsiteY4641" fmla="*/ 3830818 h 4401251"/>
              <a:gd name="connsiteX4642" fmla="*/ 11341561 w 13419668"/>
              <a:gd name="connsiteY4642" fmla="*/ 3867761 h 4401251"/>
              <a:gd name="connsiteX4643" fmla="*/ 11378877 w 13419668"/>
              <a:gd name="connsiteY4643" fmla="*/ 3829699 h 4401251"/>
              <a:gd name="connsiteX4644" fmla="*/ 11340566 w 13419668"/>
              <a:gd name="connsiteY4644" fmla="*/ 3792508 h 4401251"/>
              <a:gd name="connsiteX4645" fmla="*/ 11252377 w 13419668"/>
              <a:gd name="connsiteY4645" fmla="*/ 3792508 h 4401251"/>
              <a:gd name="connsiteX4646" fmla="*/ 11214066 w 13419668"/>
              <a:gd name="connsiteY4646" fmla="*/ 3829575 h 4401251"/>
              <a:gd name="connsiteX4647" fmla="*/ 11250760 w 13419668"/>
              <a:gd name="connsiteY4647" fmla="*/ 3867885 h 4401251"/>
              <a:gd name="connsiteX4648" fmla="*/ 11289319 w 13419668"/>
              <a:gd name="connsiteY4648" fmla="*/ 3831192 h 4401251"/>
              <a:gd name="connsiteX4649" fmla="*/ 11252377 w 13419668"/>
              <a:gd name="connsiteY4649" fmla="*/ 3792508 h 4401251"/>
              <a:gd name="connsiteX4650" fmla="*/ 11199886 w 13419668"/>
              <a:gd name="connsiteY4650" fmla="*/ 3829326 h 4401251"/>
              <a:gd name="connsiteX4651" fmla="*/ 11161078 w 13419668"/>
              <a:gd name="connsiteY4651" fmla="*/ 3792632 h 4401251"/>
              <a:gd name="connsiteX4652" fmla="*/ 11124633 w 13419668"/>
              <a:gd name="connsiteY4652" fmla="*/ 3831316 h 4401251"/>
              <a:gd name="connsiteX4653" fmla="*/ 11163069 w 13419668"/>
              <a:gd name="connsiteY4653" fmla="*/ 3867761 h 4401251"/>
              <a:gd name="connsiteX4654" fmla="*/ 11199886 w 13419668"/>
              <a:gd name="connsiteY4654" fmla="*/ 3829201 h 4401251"/>
              <a:gd name="connsiteX4655" fmla="*/ 11075004 w 13419668"/>
              <a:gd name="connsiteY4655" fmla="*/ 3792508 h 4401251"/>
              <a:gd name="connsiteX4656" fmla="*/ 11037813 w 13419668"/>
              <a:gd name="connsiteY4656" fmla="*/ 3830818 h 4401251"/>
              <a:gd name="connsiteX4657" fmla="*/ 11076124 w 13419668"/>
              <a:gd name="connsiteY4657" fmla="*/ 3867761 h 4401251"/>
              <a:gd name="connsiteX4658" fmla="*/ 11113066 w 13419668"/>
              <a:gd name="connsiteY4658" fmla="*/ 3829823 h 4401251"/>
              <a:gd name="connsiteX4659" fmla="*/ 11075128 w 13419668"/>
              <a:gd name="connsiteY4659" fmla="*/ 3792508 h 4401251"/>
              <a:gd name="connsiteX4660" fmla="*/ 10984949 w 13419668"/>
              <a:gd name="connsiteY4660" fmla="*/ 3792508 h 4401251"/>
              <a:gd name="connsiteX4661" fmla="*/ 10948131 w 13419668"/>
              <a:gd name="connsiteY4661" fmla="*/ 3831316 h 4401251"/>
              <a:gd name="connsiteX4662" fmla="*/ 10986814 w 13419668"/>
              <a:gd name="connsiteY4662" fmla="*/ 3867885 h 4401251"/>
              <a:gd name="connsiteX4663" fmla="*/ 11023384 w 13419668"/>
              <a:gd name="connsiteY4663" fmla="*/ 3829450 h 4401251"/>
              <a:gd name="connsiteX4664" fmla="*/ 10984949 w 13419668"/>
              <a:gd name="connsiteY4664" fmla="*/ 3792508 h 4401251"/>
              <a:gd name="connsiteX4665" fmla="*/ 10933827 w 13419668"/>
              <a:gd name="connsiteY4665" fmla="*/ 3831440 h 4401251"/>
              <a:gd name="connsiteX4666" fmla="*/ 10897506 w 13419668"/>
              <a:gd name="connsiteY4666" fmla="*/ 3792632 h 4401251"/>
              <a:gd name="connsiteX4667" fmla="*/ 10858573 w 13419668"/>
              <a:gd name="connsiteY4667" fmla="*/ 3829201 h 4401251"/>
              <a:gd name="connsiteX4668" fmla="*/ 10895267 w 13419668"/>
              <a:gd name="connsiteY4668" fmla="*/ 3867885 h 4401251"/>
              <a:gd name="connsiteX4669" fmla="*/ 10933827 w 13419668"/>
              <a:gd name="connsiteY4669" fmla="*/ 3831565 h 4401251"/>
              <a:gd name="connsiteX4670" fmla="*/ 10810560 w 13419668"/>
              <a:gd name="connsiteY4670" fmla="*/ 3792508 h 4401251"/>
              <a:gd name="connsiteX4671" fmla="*/ 10772374 w 13419668"/>
              <a:gd name="connsiteY4671" fmla="*/ 3829699 h 4401251"/>
              <a:gd name="connsiteX4672" fmla="*/ 10809068 w 13419668"/>
              <a:gd name="connsiteY4672" fmla="*/ 3867885 h 4401251"/>
              <a:gd name="connsiteX4673" fmla="*/ 10847503 w 13419668"/>
              <a:gd name="connsiteY4673" fmla="*/ 3831067 h 4401251"/>
              <a:gd name="connsiteX4674" fmla="*/ 10810436 w 13419668"/>
              <a:gd name="connsiteY4674" fmla="*/ 3792508 h 4401251"/>
              <a:gd name="connsiteX4675" fmla="*/ 10723740 w 13419668"/>
              <a:gd name="connsiteY4675" fmla="*/ 3792881 h 4401251"/>
              <a:gd name="connsiteX4676" fmla="*/ 10683066 w 13419668"/>
              <a:gd name="connsiteY4676" fmla="*/ 3826963 h 4401251"/>
              <a:gd name="connsiteX4677" fmla="*/ 10716899 w 13419668"/>
              <a:gd name="connsiteY4677" fmla="*/ 3867761 h 4401251"/>
              <a:gd name="connsiteX4678" fmla="*/ 10757946 w 13419668"/>
              <a:gd name="connsiteY4678" fmla="*/ 3833804 h 4401251"/>
              <a:gd name="connsiteX4679" fmla="*/ 10723740 w 13419668"/>
              <a:gd name="connsiteY4679" fmla="*/ 3792881 h 4401251"/>
              <a:gd name="connsiteX4680" fmla="*/ 10630575 w 13419668"/>
              <a:gd name="connsiteY4680" fmla="*/ 3792632 h 4401251"/>
              <a:gd name="connsiteX4681" fmla="*/ 10593260 w 13419668"/>
              <a:gd name="connsiteY4681" fmla="*/ 3830570 h 4401251"/>
              <a:gd name="connsiteX4682" fmla="*/ 10630824 w 13419668"/>
              <a:gd name="connsiteY4682" fmla="*/ 3867885 h 4401251"/>
              <a:gd name="connsiteX4683" fmla="*/ 10668513 w 13419668"/>
              <a:gd name="connsiteY4683" fmla="*/ 3830197 h 4401251"/>
              <a:gd name="connsiteX4684" fmla="*/ 10630575 w 13419668"/>
              <a:gd name="connsiteY4684" fmla="*/ 3792632 h 4401251"/>
              <a:gd name="connsiteX4685" fmla="*/ 10544874 w 13419668"/>
              <a:gd name="connsiteY4685" fmla="*/ 3792632 h 4401251"/>
              <a:gd name="connsiteX4686" fmla="*/ 10506314 w 13419668"/>
              <a:gd name="connsiteY4686" fmla="*/ 3829699 h 4401251"/>
              <a:gd name="connsiteX4687" fmla="*/ 10543506 w 13419668"/>
              <a:gd name="connsiteY4687" fmla="*/ 3867885 h 4401251"/>
              <a:gd name="connsiteX4688" fmla="*/ 10581567 w 13419668"/>
              <a:gd name="connsiteY4688" fmla="*/ 3831067 h 4401251"/>
              <a:gd name="connsiteX4689" fmla="*/ 10544874 w 13419668"/>
              <a:gd name="connsiteY4689" fmla="*/ 3792632 h 4401251"/>
              <a:gd name="connsiteX4690" fmla="*/ 10492134 w 13419668"/>
              <a:gd name="connsiteY4690" fmla="*/ 3829201 h 4401251"/>
              <a:gd name="connsiteX4691" fmla="*/ 10453575 w 13419668"/>
              <a:gd name="connsiteY4691" fmla="*/ 3792508 h 4401251"/>
              <a:gd name="connsiteX4692" fmla="*/ 10417005 w 13419668"/>
              <a:gd name="connsiteY4692" fmla="*/ 3831440 h 4401251"/>
              <a:gd name="connsiteX4693" fmla="*/ 10455938 w 13419668"/>
              <a:gd name="connsiteY4693" fmla="*/ 3867761 h 4401251"/>
              <a:gd name="connsiteX4694" fmla="*/ 10492259 w 13419668"/>
              <a:gd name="connsiteY4694" fmla="*/ 3829201 h 4401251"/>
              <a:gd name="connsiteX4695" fmla="*/ 10402577 w 13419668"/>
              <a:gd name="connsiteY4695" fmla="*/ 3830321 h 4401251"/>
              <a:gd name="connsiteX4696" fmla="*/ 10365137 w 13419668"/>
              <a:gd name="connsiteY4696" fmla="*/ 3792508 h 4401251"/>
              <a:gd name="connsiteX4697" fmla="*/ 10327324 w 13419668"/>
              <a:gd name="connsiteY4697" fmla="*/ 3830321 h 4401251"/>
              <a:gd name="connsiteX4698" fmla="*/ 10365137 w 13419668"/>
              <a:gd name="connsiteY4698" fmla="*/ 3867761 h 4401251"/>
              <a:gd name="connsiteX4699" fmla="*/ 10402577 w 13419668"/>
              <a:gd name="connsiteY4699" fmla="*/ 3830321 h 4401251"/>
              <a:gd name="connsiteX4700" fmla="*/ 10241125 w 13419668"/>
              <a:gd name="connsiteY4700" fmla="*/ 3831565 h 4401251"/>
              <a:gd name="connsiteX4701" fmla="*/ 10279684 w 13419668"/>
              <a:gd name="connsiteY4701" fmla="*/ 3867885 h 4401251"/>
              <a:gd name="connsiteX4702" fmla="*/ 10316253 w 13419668"/>
              <a:gd name="connsiteY4702" fmla="*/ 3829201 h 4401251"/>
              <a:gd name="connsiteX4703" fmla="*/ 10277196 w 13419668"/>
              <a:gd name="connsiteY4703" fmla="*/ 3792632 h 4401251"/>
              <a:gd name="connsiteX4704" fmla="*/ 10241000 w 13419668"/>
              <a:gd name="connsiteY4704" fmla="*/ 3831565 h 4401251"/>
              <a:gd name="connsiteX4705" fmla="*/ 10190127 w 13419668"/>
              <a:gd name="connsiteY4705" fmla="*/ 3867885 h 4401251"/>
              <a:gd name="connsiteX4706" fmla="*/ 10226820 w 13419668"/>
              <a:gd name="connsiteY4706" fmla="*/ 3829201 h 4401251"/>
              <a:gd name="connsiteX4707" fmla="*/ 10187888 w 13419668"/>
              <a:gd name="connsiteY4707" fmla="*/ 3792632 h 4401251"/>
              <a:gd name="connsiteX4708" fmla="*/ 10151567 w 13419668"/>
              <a:gd name="connsiteY4708" fmla="*/ 3831440 h 4401251"/>
              <a:gd name="connsiteX4709" fmla="*/ 10190127 w 13419668"/>
              <a:gd name="connsiteY4709" fmla="*/ 3867761 h 4401251"/>
              <a:gd name="connsiteX4710" fmla="*/ 10099947 w 13419668"/>
              <a:gd name="connsiteY4710" fmla="*/ 3792508 h 4401251"/>
              <a:gd name="connsiteX4711" fmla="*/ 10062010 w 13419668"/>
              <a:gd name="connsiteY4711" fmla="*/ 3829823 h 4401251"/>
              <a:gd name="connsiteX4712" fmla="*/ 10098952 w 13419668"/>
              <a:gd name="connsiteY4712" fmla="*/ 3867761 h 4401251"/>
              <a:gd name="connsiteX4713" fmla="*/ 10137263 w 13419668"/>
              <a:gd name="connsiteY4713" fmla="*/ 3830818 h 4401251"/>
              <a:gd name="connsiteX4714" fmla="*/ 10100072 w 13419668"/>
              <a:gd name="connsiteY4714" fmla="*/ 3792508 h 4401251"/>
              <a:gd name="connsiteX4715" fmla="*/ 9972452 w 13419668"/>
              <a:gd name="connsiteY4715" fmla="*/ 3830321 h 4401251"/>
              <a:gd name="connsiteX4716" fmla="*/ 10009892 w 13419668"/>
              <a:gd name="connsiteY4716" fmla="*/ 3867885 h 4401251"/>
              <a:gd name="connsiteX4717" fmla="*/ 10047705 w 13419668"/>
              <a:gd name="connsiteY4717" fmla="*/ 3830445 h 4401251"/>
              <a:gd name="connsiteX4718" fmla="*/ 10010017 w 13419668"/>
              <a:gd name="connsiteY4718" fmla="*/ 3792632 h 4401251"/>
              <a:gd name="connsiteX4719" fmla="*/ 9972577 w 13419668"/>
              <a:gd name="connsiteY4719" fmla="*/ 3830445 h 4401251"/>
              <a:gd name="connsiteX4720" fmla="*/ 9924066 w 13419668"/>
              <a:gd name="connsiteY4720" fmla="*/ 3792632 h 4401251"/>
              <a:gd name="connsiteX4721" fmla="*/ 9885507 w 13419668"/>
              <a:gd name="connsiteY4721" fmla="*/ 3829699 h 4401251"/>
              <a:gd name="connsiteX4722" fmla="*/ 9922698 w 13419668"/>
              <a:gd name="connsiteY4722" fmla="*/ 3867885 h 4401251"/>
              <a:gd name="connsiteX4723" fmla="*/ 9960885 w 13419668"/>
              <a:gd name="connsiteY4723" fmla="*/ 3831067 h 4401251"/>
              <a:gd name="connsiteX4724" fmla="*/ 9924191 w 13419668"/>
              <a:gd name="connsiteY4724" fmla="*/ 3792632 h 4401251"/>
              <a:gd name="connsiteX4725" fmla="*/ 9833017 w 13419668"/>
              <a:gd name="connsiteY4725" fmla="*/ 3792632 h 4401251"/>
              <a:gd name="connsiteX4726" fmla="*/ 9796074 w 13419668"/>
              <a:gd name="connsiteY4726" fmla="*/ 3831192 h 4401251"/>
              <a:gd name="connsiteX4727" fmla="*/ 9834633 w 13419668"/>
              <a:gd name="connsiteY4727" fmla="*/ 3867885 h 4401251"/>
              <a:gd name="connsiteX4728" fmla="*/ 9871327 w 13419668"/>
              <a:gd name="connsiteY4728" fmla="*/ 3829699 h 4401251"/>
              <a:gd name="connsiteX4729" fmla="*/ 9833141 w 13419668"/>
              <a:gd name="connsiteY4729" fmla="*/ 3792632 h 4401251"/>
              <a:gd name="connsiteX4730" fmla="*/ 9747812 w 13419668"/>
              <a:gd name="connsiteY4730" fmla="*/ 3792881 h 4401251"/>
              <a:gd name="connsiteX4731" fmla="*/ 9706766 w 13419668"/>
              <a:gd name="connsiteY4731" fmla="*/ 3826963 h 4401251"/>
              <a:gd name="connsiteX4732" fmla="*/ 9740722 w 13419668"/>
              <a:gd name="connsiteY4732" fmla="*/ 3867761 h 4401251"/>
              <a:gd name="connsiteX4733" fmla="*/ 9781646 w 13419668"/>
              <a:gd name="connsiteY4733" fmla="*/ 3833928 h 4401251"/>
              <a:gd name="connsiteX4734" fmla="*/ 9747812 w 13419668"/>
              <a:gd name="connsiteY4734" fmla="*/ 3792757 h 4401251"/>
              <a:gd name="connsiteX4735" fmla="*/ 9620318 w 13419668"/>
              <a:gd name="connsiteY4735" fmla="*/ 3831067 h 4401251"/>
              <a:gd name="connsiteX4736" fmla="*/ 9658379 w 13419668"/>
              <a:gd name="connsiteY4736" fmla="*/ 3867885 h 4401251"/>
              <a:gd name="connsiteX4737" fmla="*/ 9695571 w 13419668"/>
              <a:gd name="connsiteY4737" fmla="*/ 3829699 h 4401251"/>
              <a:gd name="connsiteX4738" fmla="*/ 9657136 w 13419668"/>
              <a:gd name="connsiteY4738" fmla="*/ 3792632 h 4401251"/>
              <a:gd name="connsiteX4739" fmla="*/ 9620318 w 13419668"/>
              <a:gd name="connsiteY4739" fmla="*/ 3831067 h 4401251"/>
              <a:gd name="connsiteX4740" fmla="*/ 9567703 w 13419668"/>
              <a:gd name="connsiteY4740" fmla="*/ 3792632 h 4401251"/>
              <a:gd name="connsiteX4741" fmla="*/ 9530760 w 13419668"/>
              <a:gd name="connsiteY4741" fmla="*/ 3830818 h 4401251"/>
              <a:gd name="connsiteX4742" fmla="*/ 9568574 w 13419668"/>
              <a:gd name="connsiteY4742" fmla="*/ 3867885 h 4401251"/>
              <a:gd name="connsiteX4743" fmla="*/ 9605889 w 13419668"/>
              <a:gd name="connsiteY4743" fmla="*/ 3829948 h 4401251"/>
              <a:gd name="connsiteX4744" fmla="*/ 9567578 w 13419668"/>
              <a:gd name="connsiteY4744" fmla="*/ 3792632 h 4401251"/>
              <a:gd name="connsiteX4745" fmla="*/ 9441203 w 13419668"/>
              <a:gd name="connsiteY4745" fmla="*/ 3830943 h 4401251"/>
              <a:gd name="connsiteX4746" fmla="*/ 9479265 w 13419668"/>
              <a:gd name="connsiteY4746" fmla="*/ 3867885 h 4401251"/>
              <a:gd name="connsiteX4747" fmla="*/ 9516456 w 13419668"/>
              <a:gd name="connsiteY4747" fmla="*/ 3829823 h 4401251"/>
              <a:gd name="connsiteX4748" fmla="*/ 9478021 w 13419668"/>
              <a:gd name="connsiteY4748" fmla="*/ 3792632 h 4401251"/>
              <a:gd name="connsiteX4749" fmla="*/ 9441203 w 13419668"/>
              <a:gd name="connsiteY4749" fmla="*/ 3830943 h 4401251"/>
              <a:gd name="connsiteX4750" fmla="*/ 9391076 w 13419668"/>
              <a:gd name="connsiteY4750" fmla="*/ 3792508 h 4401251"/>
              <a:gd name="connsiteX4751" fmla="*/ 9354257 w 13419668"/>
              <a:gd name="connsiteY4751" fmla="*/ 3831316 h 4401251"/>
              <a:gd name="connsiteX4752" fmla="*/ 9392942 w 13419668"/>
              <a:gd name="connsiteY4752" fmla="*/ 3867885 h 4401251"/>
              <a:gd name="connsiteX4753" fmla="*/ 9429511 w 13419668"/>
              <a:gd name="connsiteY4753" fmla="*/ 3829450 h 4401251"/>
              <a:gd name="connsiteX4754" fmla="*/ 9391076 w 13419668"/>
              <a:gd name="connsiteY4754" fmla="*/ 3792508 h 4401251"/>
              <a:gd name="connsiteX4755" fmla="*/ 9301643 w 13419668"/>
              <a:gd name="connsiteY4755" fmla="*/ 3792508 h 4401251"/>
              <a:gd name="connsiteX4756" fmla="*/ 9264700 w 13419668"/>
              <a:gd name="connsiteY4756" fmla="*/ 3831067 h 4401251"/>
              <a:gd name="connsiteX4757" fmla="*/ 9303260 w 13419668"/>
              <a:gd name="connsiteY4757" fmla="*/ 3867761 h 4401251"/>
              <a:gd name="connsiteX4758" fmla="*/ 9339953 w 13419668"/>
              <a:gd name="connsiteY4758" fmla="*/ 3829575 h 4401251"/>
              <a:gd name="connsiteX4759" fmla="*/ 9301767 w 13419668"/>
              <a:gd name="connsiteY4759" fmla="*/ 3792508 h 4401251"/>
              <a:gd name="connsiteX4760" fmla="*/ 9175143 w 13419668"/>
              <a:gd name="connsiteY4760" fmla="*/ 3831316 h 4401251"/>
              <a:gd name="connsiteX4761" fmla="*/ 9213827 w 13419668"/>
              <a:gd name="connsiteY4761" fmla="*/ 3867761 h 4401251"/>
              <a:gd name="connsiteX4762" fmla="*/ 9250271 w 13419668"/>
              <a:gd name="connsiteY4762" fmla="*/ 3829326 h 4401251"/>
              <a:gd name="connsiteX4763" fmla="*/ 9211837 w 13419668"/>
              <a:gd name="connsiteY4763" fmla="*/ 3792508 h 4401251"/>
              <a:gd name="connsiteX4764" fmla="*/ 9175143 w 13419668"/>
              <a:gd name="connsiteY4764" fmla="*/ 3831316 h 4401251"/>
              <a:gd name="connsiteX4765" fmla="*/ 9124269 w 13419668"/>
              <a:gd name="connsiteY4765" fmla="*/ 3792632 h 4401251"/>
              <a:gd name="connsiteX4766" fmla="*/ 9085461 w 13419668"/>
              <a:gd name="connsiteY4766" fmla="*/ 3829450 h 4401251"/>
              <a:gd name="connsiteX4767" fmla="*/ 9122404 w 13419668"/>
              <a:gd name="connsiteY4767" fmla="*/ 3867885 h 4401251"/>
              <a:gd name="connsiteX4768" fmla="*/ 9160838 w 13419668"/>
              <a:gd name="connsiteY4768" fmla="*/ 3831316 h 4401251"/>
              <a:gd name="connsiteX4769" fmla="*/ 9124393 w 13419668"/>
              <a:gd name="connsiteY4769" fmla="*/ 3792632 h 4401251"/>
              <a:gd name="connsiteX4770" fmla="*/ 8999262 w 13419668"/>
              <a:gd name="connsiteY4770" fmla="*/ 3830445 h 4401251"/>
              <a:gd name="connsiteX4771" fmla="*/ 9036702 w 13419668"/>
              <a:gd name="connsiteY4771" fmla="*/ 3867885 h 4401251"/>
              <a:gd name="connsiteX4772" fmla="*/ 9074515 w 13419668"/>
              <a:gd name="connsiteY4772" fmla="*/ 3830321 h 4401251"/>
              <a:gd name="connsiteX4773" fmla="*/ 9036702 w 13419668"/>
              <a:gd name="connsiteY4773" fmla="*/ 3792508 h 4401251"/>
              <a:gd name="connsiteX4774" fmla="*/ 8999262 w 13419668"/>
              <a:gd name="connsiteY4774" fmla="*/ 3830321 h 4401251"/>
              <a:gd name="connsiteX4775" fmla="*/ 8909704 w 13419668"/>
              <a:gd name="connsiteY4775" fmla="*/ 3829823 h 4401251"/>
              <a:gd name="connsiteX4776" fmla="*/ 8946523 w 13419668"/>
              <a:gd name="connsiteY4776" fmla="*/ 3867885 h 4401251"/>
              <a:gd name="connsiteX4777" fmla="*/ 8984834 w 13419668"/>
              <a:gd name="connsiteY4777" fmla="*/ 3830943 h 4401251"/>
              <a:gd name="connsiteX4778" fmla="*/ 8947642 w 13419668"/>
              <a:gd name="connsiteY4778" fmla="*/ 3792508 h 4401251"/>
              <a:gd name="connsiteX4779" fmla="*/ 8909580 w 13419668"/>
              <a:gd name="connsiteY4779" fmla="*/ 3829823 h 4401251"/>
              <a:gd name="connsiteX4780" fmla="*/ 8856965 w 13419668"/>
              <a:gd name="connsiteY4780" fmla="*/ 3792632 h 4401251"/>
              <a:gd name="connsiteX4781" fmla="*/ 8820147 w 13419668"/>
              <a:gd name="connsiteY4781" fmla="*/ 3831067 h 4401251"/>
              <a:gd name="connsiteX4782" fmla="*/ 8858209 w 13419668"/>
              <a:gd name="connsiteY4782" fmla="*/ 3867885 h 4401251"/>
              <a:gd name="connsiteX4783" fmla="*/ 8895400 w 13419668"/>
              <a:gd name="connsiteY4783" fmla="*/ 3829823 h 4401251"/>
              <a:gd name="connsiteX4784" fmla="*/ 8856965 w 13419668"/>
              <a:gd name="connsiteY4784" fmla="*/ 3792632 h 4401251"/>
              <a:gd name="connsiteX4785" fmla="*/ 8772756 w 13419668"/>
              <a:gd name="connsiteY4785" fmla="*/ 3792632 h 4401251"/>
              <a:gd name="connsiteX4786" fmla="*/ 8733202 w 13419668"/>
              <a:gd name="connsiteY4786" fmla="*/ 3828455 h 4401251"/>
              <a:gd name="connsiteX4787" fmla="*/ 8769149 w 13419668"/>
              <a:gd name="connsiteY4787" fmla="*/ 3867761 h 4401251"/>
              <a:gd name="connsiteX4788" fmla="*/ 8808331 w 13419668"/>
              <a:gd name="connsiteY4788" fmla="*/ 3832187 h 4401251"/>
              <a:gd name="connsiteX4789" fmla="*/ 8772756 w 13419668"/>
              <a:gd name="connsiteY4789" fmla="*/ 3792632 h 4401251"/>
              <a:gd name="connsiteX4790" fmla="*/ 8681830 w 13419668"/>
              <a:gd name="connsiteY4790" fmla="*/ 3792632 h 4401251"/>
              <a:gd name="connsiteX4791" fmla="*/ 8643520 w 13419668"/>
              <a:gd name="connsiteY4791" fmla="*/ 3829823 h 4401251"/>
              <a:gd name="connsiteX4792" fmla="*/ 8680836 w 13419668"/>
              <a:gd name="connsiteY4792" fmla="*/ 3867885 h 4401251"/>
              <a:gd name="connsiteX4793" fmla="*/ 8718773 w 13419668"/>
              <a:gd name="connsiteY4793" fmla="*/ 3830943 h 4401251"/>
              <a:gd name="connsiteX4794" fmla="*/ 8681830 w 13419668"/>
              <a:gd name="connsiteY4794" fmla="*/ 3792632 h 4401251"/>
              <a:gd name="connsiteX4795" fmla="*/ 8629216 w 13419668"/>
              <a:gd name="connsiteY4795" fmla="*/ 3831067 h 4401251"/>
              <a:gd name="connsiteX4796" fmla="*/ 8592397 w 13419668"/>
              <a:gd name="connsiteY4796" fmla="*/ 3792632 h 4401251"/>
              <a:gd name="connsiteX4797" fmla="*/ 8553963 w 13419668"/>
              <a:gd name="connsiteY4797" fmla="*/ 3829699 h 4401251"/>
              <a:gd name="connsiteX4798" fmla="*/ 8591154 w 13419668"/>
              <a:gd name="connsiteY4798" fmla="*/ 3867885 h 4401251"/>
              <a:gd name="connsiteX4799" fmla="*/ 8629216 w 13419668"/>
              <a:gd name="connsiteY4799" fmla="*/ 3831067 h 4401251"/>
              <a:gd name="connsiteX4800" fmla="*/ 8467764 w 13419668"/>
              <a:gd name="connsiteY4800" fmla="*/ 3829201 h 4401251"/>
              <a:gd name="connsiteX4801" fmla="*/ 8503960 w 13419668"/>
              <a:gd name="connsiteY4801" fmla="*/ 3867885 h 4401251"/>
              <a:gd name="connsiteX4802" fmla="*/ 8542892 w 13419668"/>
              <a:gd name="connsiteY4802" fmla="*/ 3831689 h 4401251"/>
              <a:gd name="connsiteX4803" fmla="*/ 8506447 w 13419668"/>
              <a:gd name="connsiteY4803" fmla="*/ 3792632 h 4401251"/>
              <a:gd name="connsiteX4804" fmla="*/ 8467764 w 13419668"/>
              <a:gd name="connsiteY4804" fmla="*/ 3829201 h 4401251"/>
              <a:gd name="connsiteX4805" fmla="*/ 8415273 w 13419668"/>
              <a:gd name="connsiteY4805" fmla="*/ 3792632 h 4401251"/>
              <a:gd name="connsiteX4806" fmla="*/ 8378331 w 13419668"/>
              <a:gd name="connsiteY4806" fmla="*/ 3830818 h 4401251"/>
              <a:gd name="connsiteX4807" fmla="*/ 8416144 w 13419668"/>
              <a:gd name="connsiteY4807" fmla="*/ 3867885 h 4401251"/>
              <a:gd name="connsiteX4808" fmla="*/ 8453459 w 13419668"/>
              <a:gd name="connsiteY4808" fmla="*/ 3829948 h 4401251"/>
              <a:gd name="connsiteX4809" fmla="*/ 8415148 w 13419668"/>
              <a:gd name="connsiteY4809" fmla="*/ 3792632 h 4401251"/>
              <a:gd name="connsiteX4810" fmla="*/ 8363902 w 13419668"/>
              <a:gd name="connsiteY4810" fmla="*/ 3831440 h 4401251"/>
              <a:gd name="connsiteX4811" fmla="*/ 8327209 w 13419668"/>
              <a:gd name="connsiteY4811" fmla="*/ 3792632 h 4401251"/>
              <a:gd name="connsiteX4812" fmla="*/ 8288773 w 13419668"/>
              <a:gd name="connsiteY4812" fmla="*/ 3829450 h 4401251"/>
              <a:gd name="connsiteX4813" fmla="*/ 8325218 w 13419668"/>
              <a:gd name="connsiteY4813" fmla="*/ 3867885 h 4401251"/>
              <a:gd name="connsiteX4814" fmla="*/ 8363902 w 13419668"/>
              <a:gd name="connsiteY4814" fmla="*/ 3831440 h 4401251"/>
              <a:gd name="connsiteX4815" fmla="*/ 8199091 w 13419668"/>
              <a:gd name="connsiteY4815" fmla="*/ 3829326 h 4401251"/>
              <a:gd name="connsiteX4816" fmla="*/ 8235412 w 13419668"/>
              <a:gd name="connsiteY4816" fmla="*/ 3867885 h 4401251"/>
              <a:gd name="connsiteX4817" fmla="*/ 8274345 w 13419668"/>
              <a:gd name="connsiteY4817" fmla="*/ 3831565 h 4401251"/>
              <a:gd name="connsiteX4818" fmla="*/ 8237776 w 13419668"/>
              <a:gd name="connsiteY4818" fmla="*/ 3792632 h 4401251"/>
              <a:gd name="connsiteX4819" fmla="*/ 8199216 w 13419668"/>
              <a:gd name="connsiteY4819" fmla="*/ 3829326 h 4401251"/>
              <a:gd name="connsiteX4820" fmla="*/ 8150954 w 13419668"/>
              <a:gd name="connsiteY4820" fmla="*/ 3792757 h 4401251"/>
              <a:gd name="connsiteX4821" fmla="*/ 8112146 w 13419668"/>
              <a:gd name="connsiteY4821" fmla="*/ 3829450 h 4401251"/>
              <a:gd name="connsiteX4822" fmla="*/ 8148964 w 13419668"/>
              <a:gd name="connsiteY4822" fmla="*/ 3867885 h 4401251"/>
              <a:gd name="connsiteX4823" fmla="*/ 8187399 w 13419668"/>
              <a:gd name="connsiteY4823" fmla="*/ 3831316 h 4401251"/>
              <a:gd name="connsiteX4824" fmla="*/ 8150954 w 13419668"/>
              <a:gd name="connsiteY4824" fmla="*/ 3792632 h 4401251"/>
              <a:gd name="connsiteX4825" fmla="*/ 8022589 w 13419668"/>
              <a:gd name="connsiteY4825" fmla="*/ 3829450 h 4401251"/>
              <a:gd name="connsiteX4826" fmla="*/ 8059407 w 13419668"/>
              <a:gd name="connsiteY4826" fmla="*/ 3868010 h 4401251"/>
              <a:gd name="connsiteX4827" fmla="*/ 8097842 w 13419668"/>
              <a:gd name="connsiteY4827" fmla="*/ 3831565 h 4401251"/>
              <a:gd name="connsiteX4828" fmla="*/ 8061397 w 13419668"/>
              <a:gd name="connsiteY4828" fmla="*/ 3792881 h 4401251"/>
              <a:gd name="connsiteX4829" fmla="*/ 8022589 w 13419668"/>
              <a:gd name="connsiteY4829" fmla="*/ 3829575 h 4401251"/>
              <a:gd name="connsiteX4830" fmla="*/ 7969974 w 13419668"/>
              <a:gd name="connsiteY4830" fmla="*/ 3792632 h 4401251"/>
              <a:gd name="connsiteX4831" fmla="*/ 7933155 w 13419668"/>
              <a:gd name="connsiteY4831" fmla="*/ 3831316 h 4401251"/>
              <a:gd name="connsiteX4832" fmla="*/ 7971840 w 13419668"/>
              <a:gd name="connsiteY4832" fmla="*/ 3867885 h 4401251"/>
              <a:gd name="connsiteX4833" fmla="*/ 8008409 w 13419668"/>
              <a:gd name="connsiteY4833" fmla="*/ 3829575 h 4401251"/>
              <a:gd name="connsiteX4834" fmla="*/ 7970098 w 13419668"/>
              <a:gd name="connsiteY4834" fmla="*/ 3792632 h 4401251"/>
              <a:gd name="connsiteX4835" fmla="*/ 7921961 w 13419668"/>
              <a:gd name="connsiteY4835" fmla="*/ 3831440 h 4401251"/>
              <a:gd name="connsiteX4836" fmla="*/ 7885267 w 13419668"/>
              <a:gd name="connsiteY4836" fmla="*/ 3792632 h 4401251"/>
              <a:gd name="connsiteX4837" fmla="*/ 7846832 w 13419668"/>
              <a:gd name="connsiteY4837" fmla="*/ 3829450 h 4401251"/>
              <a:gd name="connsiteX4838" fmla="*/ 7883278 w 13419668"/>
              <a:gd name="connsiteY4838" fmla="*/ 3867885 h 4401251"/>
              <a:gd name="connsiteX4839" fmla="*/ 7921961 w 13419668"/>
              <a:gd name="connsiteY4839" fmla="*/ 3831440 h 4401251"/>
              <a:gd name="connsiteX4840" fmla="*/ 7794093 w 13419668"/>
              <a:gd name="connsiteY4840" fmla="*/ 3792757 h 4401251"/>
              <a:gd name="connsiteX4841" fmla="*/ 7757151 w 13419668"/>
              <a:gd name="connsiteY4841" fmla="*/ 3831067 h 4401251"/>
              <a:gd name="connsiteX4842" fmla="*/ 7795088 w 13419668"/>
              <a:gd name="connsiteY4842" fmla="*/ 3868010 h 4401251"/>
              <a:gd name="connsiteX4843" fmla="*/ 7832404 w 13419668"/>
              <a:gd name="connsiteY4843" fmla="*/ 3829948 h 4401251"/>
              <a:gd name="connsiteX4844" fmla="*/ 7794093 w 13419668"/>
              <a:gd name="connsiteY4844" fmla="*/ 3792757 h 4401251"/>
              <a:gd name="connsiteX4845" fmla="*/ 7705655 w 13419668"/>
              <a:gd name="connsiteY4845" fmla="*/ 3792757 h 4401251"/>
              <a:gd name="connsiteX4846" fmla="*/ 7667593 w 13419668"/>
              <a:gd name="connsiteY4846" fmla="*/ 3829948 h 4401251"/>
              <a:gd name="connsiteX4847" fmla="*/ 7704412 w 13419668"/>
              <a:gd name="connsiteY4847" fmla="*/ 3868010 h 4401251"/>
              <a:gd name="connsiteX4848" fmla="*/ 7742846 w 13419668"/>
              <a:gd name="connsiteY4848" fmla="*/ 3831192 h 4401251"/>
              <a:gd name="connsiteX4849" fmla="*/ 7705780 w 13419668"/>
              <a:gd name="connsiteY4849" fmla="*/ 3792757 h 4401251"/>
              <a:gd name="connsiteX4850" fmla="*/ 7655901 w 13419668"/>
              <a:gd name="connsiteY4850" fmla="*/ 3831689 h 4401251"/>
              <a:gd name="connsiteX4851" fmla="*/ 7619581 w 13419668"/>
              <a:gd name="connsiteY4851" fmla="*/ 3792881 h 4401251"/>
              <a:gd name="connsiteX4852" fmla="*/ 7580648 w 13419668"/>
              <a:gd name="connsiteY4852" fmla="*/ 3829450 h 4401251"/>
              <a:gd name="connsiteX4853" fmla="*/ 7617342 w 13419668"/>
              <a:gd name="connsiteY4853" fmla="*/ 3868134 h 4401251"/>
              <a:gd name="connsiteX4854" fmla="*/ 7655901 w 13419668"/>
              <a:gd name="connsiteY4854" fmla="*/ 3831813 h 4401251"/>
              <a:gd name="connsiteX4855" fmla="*/ 7528157 w 13419668"/>
              <a:gd name="connsiteY4855" fmla="*/ 3792757 h 4401251"/>
              <a:gd name="connsiteX4856" fmla="*/ 7491215 w 13419668"/>
              <a:gd name="connsiteY4856" fmla="*/ 3831316 h 4401251"/>
              <a:gd name="connsiteX4857" fmla="*/ 7529774 w 13419668"/>
              <a:gd name="connsiteY4857" fmla="*/ 3868010 h 4401251"/>
              <a:gd name="connsiteX4858" fmla="*/ 7566468 w 13419668"/>
              <a:gd name="connsiteY4858" fmla="*/ 3829823 h 4401251"/>
              <a:gd name="connsiteX4859" fmla="*/ 7528282 w 13419668"/>
              <a:gd name="connsiteY4859" fmla="*/ 3792757 h 4401251"/>
              <a:gd name="connsiteX4860" fmla="*/ 7476910 w 13419668"/>
              <a:gd name="connsiteY4860" fmla="*/ 3829450 h 4401251"/>
              <a:gd name="connsiteX4861" fmla="*/ 7438351 w 13419668"/>
              <a:gd name="connsiteY4861" fmla="*/ 3792757 h 4401251"/>
              <a:gd name="connsiteX4862" fmla="*/ 7401782 w 13419668"/>
              <a:gd name="connsiteY4862" fmla="*/ 3831689 h 4401251"/>
              <a:gd name="connsiteX4863" fmla="*/ 7440715 w 13419668"/>
              <a:gd name="connsiteY4863" fmla="*/ 3868010 h 4401251"/>
              <a:gd name="connsiteX4864" fmla="*/ 7477035 w 13419668"/>
              <a:gd name="connsiteY4864" fmla="*/ 3829450 h 4401251"/>
              <a:gd name="connsiteX4865" fmla="*/ 7350660 w 13419668"/>
              <a:gd name="connsiteY4865" fmla="*/ 3792881 h 4401251"/>
              <a:gd name="connsiteX4866" fmla="*/ 7312100 w 13419668"/>
              <a:gd name="connsiteY4866" fmla="*/ 3829823 h 4401251"/>
              <a:gd name="connsiteX4867" fmla="*/ 7349167 w 13419668"/>
              <a:gd name="connsiteY4867" fmla="*/ 3868134 h 4401251"/>
              <a:gd name="connsiteX4868" fmla="*/ 7387353 w 13419668"/>
              <a:gd name="connsiteY4868" fmla="*/ 3831440 h 4401251"/>
              <a:gd name="connsiteX4869" fmla="*/ 7350660 w 13419668"/>
              <a:gd name="connsiteY4869" fmla="*/ 3792881 h 4401251"/>
              <a:gd name="connsiteX4870" fmla="*/ 7225901 w 13419668"/>
              <a:gd name="connsiteY4870" fmla="*/ 3831192 h 4401251"/>
              <a:gd name="connsiteX4871" fmla="*/ 7263838 w 13419668"/>
              <a:gd name="connsiteY4871" fmla="*/ 3868134 h 4401251"/>
              <a:gd name="connsiteX4872" fmla="*/ 7301154 w 13419668"/>
              <a:gd name="connsiteY4872" fmla="*/ 3830072 h 4401251"/>
              <a:gd name="connsiteX4873" fmla="*/ 7262719 w 13419668"/>
              <a:gd name="connsiteY4873" fmla="*/ 3792881 h 4401251"/>
              <a:gd name="connsiteX4874" fmla="*/ 7225901 w 13419668"/>
              <a:gd name="connsiteY4874" fmla="*/ 3831192 h 4401251"/>
              <a:gd name="connsiteX4875" fmla="*/ 7136343 w 13419668"/>
              <a:gd name="connsiteY4875" fmla="*/ 3831192 h 4401251"/>
              <a:gd name="connsiteX4876" fmla="*/ 7174281 w 13419668"/>
              <a:gd name="connsiteY4876" fmla="*/ 3868134 h 4401251"/>
              <a:gd name="connsiteX4877" fmla="*/ 7211597 w 13419668"/>
              <a:gd name="connsiteY4877" fmla="*/ 3830072 h 4401251"/>
              <a:gd name="connsiteX4878" fmla="*/ 7173162 w 13419668"/>
              <a:gd name="connsiteY4878" fmla="*/ 3792881 h 4401251"/>
              <a:gd name="connsiteX4879" fmla="*/ 7136343 w 13419668"/>
              <a:gd name="connsiteY4879" fmla="*/ 3831192 h 4401251"/>
              <a:gd name="connsiteX4880" fmla="*/ 7121915 w 13419668"/>
              <a:gd name="connsiteY4880" fmla="*/ 3831192 h 4401251"/>
              <a:gd name="connsiteX4881" fmla="*/ 7084848 w 13419668"/>
              <a:gd name="connsiteY4881" fmla="*/ 3792632 h 4401251"/>
              <a:gd name="connsiteX4882" fmla="*/ 7046662 w 13419668"/>
              <a:gd name="connsiteY4882" fmla="*/ 3829823 h 4401251"/>
              <a:gd name="connsiteX4883" fmla="*/ 7083356 w 13419668"/>
              <a:gd name="connsiteY4883" fmla="*/ 3868010 h 4401251"/>
              <a:gd name="connsiteX4884" fmla="*/ 7121790 w 13419668"/>
              <a:gd name="connsiteY4884" fmla="*/ 3831192 h 4401251"/>
              <a:gd name="connsiteX4885" fmla="*/ 6999022 w 13419668"/>
              <a:gd name="connsiteY4885" fmla="*/ 3792757 h 4401251"/>
              <a:gd name="connsiteX4886" fmla="*/ 6959841 w 13419668"/>
              <a:gd name="connsiteY4886" fmla="*/ 3829077 h 4401251"/>
              <a:gd name="connsiteX4887" fmla="*/ 6996162 w 13419668"/>
              <a:gd name="connsiteY4887" fmla="*/ 3868010 h 4401251"/>
              <a:gd name="connsiteX4888" fmla="*/ 7034970 w 13419668"/>
              <a:gd name="connsiteY4888" fmla="*/ 3831938 h 4401251"/>
              <a:gd name="connsiteX4889" fmla="*/ 6999022 w 13419668"/>
              <a:gd name="connsiteY4889" fmla="*/ 3792757 h 4401251"/>
              <a:gd name="connsiteX4890" fmla="*/ 6870159 w 13419668"/>
              <a:gd name="connsiteY4890" fmla="*/ 3829575 h 4401251"/>
              <a:gd name="connsiteX4891" fmla="*/ 6907101 w 13419668"/>
              <a:gd name="connsiteY4891" fmla="*/ 3868010 h 4401251"/>
              <a:gd name="connsiteX4892" fmla="*/ 6945412 w 13419668"/>
              <a:gd name="connsiteY4892" fmla="*/ 3831440 h 4401251"/>
              <a:gd name="connsiteX4893" fmla="*/ 6908843 w 13419668"/>
              <a:gd name="connsiteY4893" fmla="*/ 3792757 h 4401251"/>
              <a:gd name="connsiteX4894" fmla="*/ 6870159 w 13419668"/>
              <a:gd name="connsiteY4894" fmla="*/ 3829575 h 4401251"/>
              <a:gd name="connsiteX4895" fmla="*/ 6818166 w 13419668"/>
              <a:gd name="connsiteY4895" fmla="*/ 3792632 h 4401251"/>
              <a:gd name="connsiteX4896" fmla="*/ 6780726 w 13419668"/>
              <a:gd name="connsiteY4896" fmla="*/ 3830694 h 4401251"/>
              <a:gd name="connsiteX4897" fmla="*/ 6818788 w 13419668"/>
              <a:gd name="connsiteY4897" fmla="*/ 3867885 h 4401251"/>
              <a:gd name="connsiteX4898" fmla="*/ 6855979 w 13419668"/>
              <a:gd name="connsiteY4898" fmla="*/ 3830197 h 4401251"/>
              <a:gd name="connsiteX4899" fmla="*/ 6818290 w 13419668"/>
              <a:gd name="connsiteY4899" fmla="*/ 3792632 h 4401251"/>
              <a:gd name="connsiteX4900" fmla="*/ 6694403 w 13419668"/>
              <a:gd name="connsiteY4900" fmla="*/ 3829823 h 4401251"/>
              <a:gd name="connsiteX4901" fmla="*/ 6731220 w 13419668"/>
              <a:gd name="connsiteY4901" fmla="*/ 3867885 h 4401251"/>
              <a:gd name="connsiteX4902" fmla="*/ 6769531 w 13419668"/>
              <a:gd name="connsiteY4902" fmla="*/ 3830943 h 4401251"/>
              <a:gd name="connsiteX4903" fmla="*/ 6732340 w 13419668"/>
              <a:gd name="connsiteY4903" fmla="*/ 3792508 h 4401251"/>
              <a:gd name="connsiteX4904" fmla="*/ 6694278 w 13419668"/>
              <a:gd name="connsiteY4904" fmla="*/ 3829823 h 4401251"/>
              <a:gd name="connsiteX4905" fmla="*/ 6680098 w 13419668"/>
              <a:gd name="connsiteY4905" fmla="*/ 3831316 h 4401251"/>
              <a:gd name="connsiteX4906" fmla="*/ 6643404 w 13419668"/>
              <a:gd name="connsiteY4906" fmla="*/ 3792508 h 4401251"/>
              <a:gd name="connsiteX4907" fmla="*/ 6604970 w 13419668"/>
              <a:gd name="connsiteY4907" fmla="*/ 3829326 h 4401251"/>
              <a:gd name="connsiteX4908" fmla="*/ 6641415 w 13419668"/>
              <a:gd name="connsiteY4908" fmla="*/ 3867761 h 4401251"/>
              <a:gd name="connsiteX4909" fmla="*/ 6680098 w 13419668"/>
              <a:gd name="connsiteY4909" fmla="*/ 3831316 h 4401251"/>
              <a:gd name="connsiteX4910" fmla="*/ 6556211 w 13419668"/>
              <a:gd name="connsiteY4910" fmla="*/ 3792881 h 4401251"/>
              <a:gd name="connsiteX4911" fmla="*/ 6515537 w 13419668"/>
              <a:gd name="connsiteY4911" fmla="*/ 3826963 h 4401251"/>
              <a:gd name="connsiteX4912" fmla="*/ 6549369 w 13419668"/>
              <a:gd name="connsiteY4912" fmla="*/ 3867761 h 4401251"/>
              <a:gd name="connsiteX4913" fmla="*/ 6590417 w 13419668"/>
              <a:gd name="connsiteY4913" fmla="*/ 3833804 h 4401251"/>
              <a:gd name="connsiteX4914" fmla="*/ 6556211 w 13419668"/>
              <a:gd name="connsiteY4914" fmla="*/ 3792881 h 4401251"/>
              <a:gd name="connsiteX4915" fmla="*/ 6462548 w 13419668"/>
              <a:gd name="connsiteY4915" fmla="*/ 3792632 h 4401251"/>
              <a:gd name="connsiteX4916" fmla="*/ 6425855 w 13419668"/>
              <a:gd name="connsiteY4916" fmla="*/ 3831067 h 4401251"/>
              <a:gd name="connsiteX4917" fmla="*/ 6463916 w 13419668"/>
              <a:gd name="connsiteY4917" fmla="*/ 3867885 h 4401251"/>
              <a:gd name="connsiteX4918" fmla="*/ 6501108 w 13419668"/>
              <a:gd name="connsiteY4918" fmla="*/ 3829699 h 4401251"/>
              <a:gd name="connsiteX4919" fmla="*/ 6462548 w 13419668"/>
              <a:gd name="connsiteY4919" fmla="*/ 3792632 h 4401251"/>
              <a:gd name="connsiteX4920" fmla="*/ 6338785 w 13419668"/>
              <a:gd name="connsiteY4920" fmla="*/ 3829699 h 4401251"/>
              <a:gd name="connsiteX4921" fmla="*/ 6375976 w 13419668"/>
              <a:gd name="connsiteY4921" fmla="*/ 3867885 h 4401251"/>
              <a:gd name="connsiteX4922" fmla="*/ 6414038 w 13419668"/>
              <a:gd name="connsiteY4922" fmla="*/ 3831067 h 4401251"/>
              <a:gd name="connsiteX4923" fmla="*/ 6377220 w 13419668"/>
              <a:gd name="connsiteY4923" fmla="*/ 3792632 h 4401251"/>
              <a:gd name="connsiteX4924" fmla="*/ 6338785 w 13419668"/>
              <a:gd name="connsiteY4924" fmla="*/ 3829699 h 4401251"/>
              <a:gd name="connsiteX4925" fmla="*/ 6286792 w 13419668"/>
              <a:gd name="connsiteY4925" fmla="*/ 3792508 h 4401251"/>
              <a:gd name="connsiteX4926" fmla="*/ 6249352 w 13419668"/>
              <a:gd name="connsiteY4926" fmla="*/ 3830570 h 4401251"/>
              <a:gd name="connsiteX4927" fmla="*/ 6287414 w 13419668"/>
              <a:gd name="connsiteY4927" fmla="*/ 3867761 h 4401251"/>
              <a:gd name="connsiteX4928" fmla="*/ 6324606 w 13419668"/>
              <a:gd name="connsiteY4928" fmla="*/ 3830072 h 4401251"/>
              <a:gd name="connsiteX4929" fmla="*/ 6286916 w 13419668"/>
              <a:gd name="connsiteY4929" fmla="*/ 3792508 h 4401251"/>
              <a:gd name="connsiteX4930" fmla="*/ 6196613 w 13419668"/>
              <a:gd name="connsiteY4930" fmla="*/ 3792508 h 4401251"/>
              <a:gd name="connsiteX4931" fmla="*/ 6159795 w 13419668"/>
              <a:gd name="connsiteY4931" fmla="*/ 3831316 h 4401251"/>
              <a:gd name="connsiteX4932" fmla="*/ 6198479 w 13419668"/>
              <a:gd name="connsiteY4932" fmla="*/ 3867885 h 4401251"/>
              <a:gd name="connsiteX4933" fmla="*/ 6235048 w 13419668"/>
              <a:gd name="connsiteY4933" fmla="*/ 3829450 h 4401251"/>
              <a:gd name="connsiteX4934" fmla="*/ 6196613 w 13419668"/>
              <a:gd name="connsiteY4934" fmla="*/ 3792508 h 4401251"/>
              <a:gd name="connsiteX4935" fmla="*/ 6110414 w 13419668"/>
              <a:gd name="connsiteY4935" fmla="*/ 3792508 h 4401251"/>
              <a:gd name="connsiteX4936" fmla="*/ 6073472 w 13419668"/>
              <a:gd name="connsiteY4936" fmla="*/ 3830818 h 4401251"/>
              <a:gd name="connsiteX4937" fmla="*/ 6111409 w 13419668"/>
              <a:gd name="connsiteY4937" fmla="*/ 3867761 h 4401251"/>
              <a:gd name="connsiteX4938" fmla="*/ 6148725 w 13419668"/>
              <a:gd name="connsiteY4938" fmla="*/ 3829699 h 4401251"/>
              <a:gd name="connsiteX4939" fmla="*/ 6110414 w 13419668"/>
              <a:gd name="connsiteY4939" fmla="*/ 3792508 h 4401251"/>
              <a:gd name="connsiteX4940" fmla="*/ 6021976 w 13419668"/>
              <a:gd name="connsiteY4940" fmla="*/ 3792508 h 4401251"/>
              <a:gd name="connsiteX4941" fmla="*/ 5983914 w 13419668"/>
              <a:gd name="connsiteY4941" fmla="*/ 3829699 h 4401251"/>
              <a:gd name="connsiteX4942" fmla="*/ 6020732 w 13419668"/>
              <a:gd name="connsiteY4942" fmla="*/ 3867761 h 4401251"/>
              <a:gd name="connsiteX4943" fmla="*/ 6059167 w 13419668"/>
              <a:gd name="connsiteY4943" fmla="*/ 3830943 h 4401251"/>
              <a:gd name="connsiteX4944" fmla="*/ 6022100 w 13419668"/>
              <a:gd name="connsiteY4944" fmla="*/ 3792508 h 4401251"/>
              <a:gd name="connsiteX4945" fmla="*/ 5931299 w 13419668"/>
              <a:gd name="connsiteY4945" fmla="*/ 3792508 h 4401251"/>
              <a:gd name="connsiteX4946" fmla="*/ 5894356 w 13419668"/>
              <a:gd name="connsiteY4946" fmla="*/ 3830818 h 4401251"/>
              <a:gd name="connsiteX4947" fmla="*/ 5932294 w 13419668"/>
              <a:gd name="connsiteY4947" fmla="*/ 3867761 h 4401251"/>
              <a:gd name="connsiteX4948" fmla="*/ 5969609 w 13419668"/>
              <a:gd name="connsiteY4948" fmla="*/ 3829699 h 4401251"/>
              <a:gd name="connsiteX4949" fmla="*/ 5931299 w 13419668"/>
              <a:gd name="connsiteY4949" fmla="*/ 3792508 h 4401251"/>
              <a:gd name="connsiteX4950" fmla="*/ 5846219 w 13419668"/>
              <a:gd name="connsiteY4950" fmla="*/ 3792508 h 4401251"/>
              <a:gd name="connsiteX4951" fmla="*/ 5807411 w 13419668"/>
              <a:gd name="connsiteY4951" fmla="*/ 3829326 h 4401251"/>
              <a:gd name="connsiteX4952" fmla="*/ 5844354 w 13419668"/>
              <a:gd name="connsiteY4952" fmla="*/ 3867761 h 4401251"/>
              <a:gd name="connsiteX4953" fmla="*/ 5882789 w 13419668"/>
              <a:gd name="connsiteY4953" fmla="*/ 3831192 h 4401251"/>
              <a:gd name="connsiteX4954" fmla="*/ 5846344 w 13419668"/>
              <a:gd name="connsiteY4954" fmla="*/ 3792508 h 4401251"/>
              <a:gd name="connsiteX4955" fmla="*/ 5756413 w 13419668"/>
              <a:gd name="connsiteY4955" fmla="*/ 3792508 h 4401251"/>
              <a:gd name="connsiteX4956" fmla="*/ 5717854 w 13419668"/>
              <a:gd name="connsiteY4956" fmla="*/ 3829450 h 4401251"/>
              <a:gd name="connsiteX4957" fmla="*/ 5754921 w 13419668"/>
              <a:gd name="connsiteY4957" fmla="*/ 3867761 h 4401251"/>
              <a:gd name="connsiteX4958" fmla="*/ 5793107 w 13419668"/>
              <a:gd name="connsiteY4958" fmla="*/ 3831067 h 4401251"/>
              <a:gd name="connsiteX4959" fmla="*/ 5756413 w 13419668"/>
              <a:gd name="connsiteY4959" fmla="*/ 3792508 h 4401251"/>
              <a:gd name="connsiteX4960" fmla="*/ 5628296 w 13419668"/>
              <a:gd name="connsiteY4960" fmla="*/ 3829326 h 4401251"/>
              <a:gd name="connsiteX4961" fmla="*/ 5665239 w 13419668"/>
              <a:gd name="connsiteY4961" fmla="*/ 3867761 h 4401251"/>
              <a:gd name="connsiteX4962" fmla="*/ 5703549 w 13419668"/>
              <a:gd name="connsiteY4962" fmla="*/ 3831192 h 4401251"/>
              <a:gd name="connsiteX4963" fmla="*/ 5666980 w 13419668"/>
              <a:gd name="connsiteY4963" fmla="*/ 3792508 h 4401251"/>
              <a:gd name="connsiteX4964" fmla="*/ 5628296 w 13419668"/>
              <a:gd name="connsiteY4964" fmla="*/ 3829326 h 4401251"/>
              <a:gd name="connsiteX4965" fmla="*/ 5575806 w 13419668"/>
              <a:gd name="connsiteY4965" fmla="*/ 3792383 h 4401251"/>
              <a:gd name="connsiteX4966" fmla="*/ 5538863 w 13419668"/>
              <a:gd name="connsiteY4966" fmla="*/ 3830943 h 4401251"/>
              <a:gd name="connsiteX4967" fmla="*/ 5577423 w 13419668"/>
              <a:gd name="connsiteY4967" fmla="*/ 3867636 h 4401251"/>
              <a:gd name="connsiteX4968" fmla="*/ 5614116 w 13419668"/>
              <a:gd name="connsiteY4968" fmla="*/ 3829450 h 4401251"/>
              <a:gd name="connsiteX4969" fmla="*/ 5575930 w 13419668"/>
              <a:gd name="connsiteY4969" fmla="*/ 3792383 h 4401251"/>
              <a:gd name="connsiteX4970" fmla="*/ 5489233 w 13419668"/>
              <a:gd name="connsiteY4970" fmla="*/ 3792383 h 4401251"/>
              <a:gd name="connsiteX4971" fmla="*/ 5452540 w 13419668"/>
              <a:gd name="connsiteY4971" fmla="*/ 3830943 h 4401251"/>
              <a:gd name="connsiteX4972" fmla="*/ 5490726 w 13419668"/>
              <a:gd name="connsiteY4972" fmla="*/ 3867636 h 4401251"/>
              <a:gd name="connsiteX4973" fmla="*/ 5527793 w 13419668"/>
              <a:gd name="connsiteY4973" fmla="*/ 3829326 h 4401251"/>
              <a:gd name="connsiteX4974" fmla="*/ 5489233 w 13419668"/>
              <a:gd name="connsiteY4974" fmla="*/ 3792383 h 4401251"/>
              <a:gd name="connsiteX4975" fmla="*/ 5362982 w 13419668"/>
              <a:gd name="connsiteY4975" fmla="*/ 3829575 h 4401251"/>
              <a:gd name="connsiteX4976" fmla="*/ 5399800 w 13419668"/>
              <a:gd name="connsiteY4976" fmla="*/ 3867636 h 4401251"/>
              <a:gd name="connsiteX4977" fmla="*/ 5438111 w 13419668"/>
              <a:gd name="connsiteY4977" fmla="*/ 3830694 h 4401251"/>
              <a:gd name="connsiteX4978" fmla="*/ 5400920 w 13419668"/>
              <a:gd name="connsiteY4978" fmla="*/ 3792259 h 4401251"/>
              <a:gd name="connsiteX4979" fmla="*/ 5362858 w 13419668"/>
              <a:gd name="connsiteY4979" fmla="*/ 3829575 h 4401251"/>
              <a:gd name="connsiteX4980" fmla="*/ 5273425 w 13419668"/>
              <a:gd name="connsiteY4980" fmla="*/ 3830072 h 4401251"/>
              <a:gd name="connsiteX4981" fmla="*/ 5310865 w 13419668"/>
              <a:gd name="connsiteY4981" fmla="*/ 3867636 h 4401251"/>
              <a:gd name="connsiteX4982" fmla="*/ 5348678 w 13419668"/>
              <a:gd name="connsiteY4982" fmla="*/ 3830197 h 4401251"/>
              <a:gd name="connsiteX4983" fmla="*/ 5310989 w 13419668"/>
              <a:gd name="connsiteY4983" fmla="*/ 3792383 h 4401251"/>
              <a:gd name="connsiteX4984" fmla="*/ 5273549 w 13419668"/>
              <a:gd name="connsiteY4984" fmla="*/ 3830197 h 4401251"/>
              <a:gd name="connsiteX4985" fmla="*/ 5224417 w 13419668"/>
              <a:gd name="connsiteY4985" fmla="*/ 3792383 h 4401251"/>
              <a:gd name="connsiteX4986" fmla="*/ 5186480 w 13419668"/>
              <a:gd name="connsiteY4986" fmla="*/ 3829948 h 4401251"/>
              <a:gd name="connsiteX4987" fmla="*/ 5224168 w 13419668"/>
              <a:gd name="connsiteY4987" fmla="*/ 3867636 h 4401251"/>
              <a:gd name="connsiteX4988" fmla="*/ 5261733 w 13419668"/>
              <a:gd name="connsiteY4988" fmla="*/ 3830321 h 4401251"/>
              <a:gd name="connsiteX4989" fmla="*/ 5224417 w 13419668"/>
              <a:gd name="connsiteY4989" fmla="*/ 3792383 h 4401251"/>
              <a:gd name="connsiteX4990" fmla="*/ 5096922 w 13419668"/>
              <a:gd name="connsiteY4990" fmla="*/ 3830570 h 4401251"/>
              <a:gd name="connsiteX4991" fmla="*/ 5135109 w 13419668"/>
              <a:gd name="connsiteY4991" fmla="*/ 3867636 h 4401251"/>
              <a:gd name="connsiteX4992" fmla="*/ 5172051 w 13419668"/>
              <a:gd name="connsiteY4992" fmla="*/ 3829699 h 4401251"/>
              <a:gd name="connsiteX4993" fmla="*/ 5134114 w 13419668"/>
              <a:gd name="connsiteY4993" fmla="*/ 3792259 h 4401251"/>
              <a:gd name="connsiteX4994" fmla="*/ 5096798 w 13419668"/>
              <a:gd name="connsiteY4994" fmla="*/ 3830570 h 4401251"/>
              <a:gd name="connsiteX4995" fmla="*/ 5045675 w 13419668"/>
              <a:gd name="connsiteY4995" fmla="*/ 3792383 h 4401251"/>
              <a:gd name="connsiteX4996" fmla="*/ 5007365 w 13419668"/>
              <a:gd name="connsiteY4996" fmla="*/ 3829575 h 4401251"/>
              <a:gd name="connsiteX4997" fmla="*/ 5044681 w 13419668"/>
              <a:gd name="connsiteY4997" fmla="*/ 3867636 h 4401251"/>
              <a:gd name="connsiteX4998" fmla="*/ 5082618 w 13419668"/>
              <a:gd name="connsiteY4998" fmla="*/ 3830694 h 4401251"/>
              <a:gd name="connsiteX4999" fmla="*/ 5045675 w 13419668"/>
              <a:gd name="connsiteY4999" fmla="*/ 3792383 h 4401251"/>
              <a:gd name="connsiteX5000" fmla="*/ 4921166 w 13419668"/>
              <a:gd name="connsiteY5000" fmla="*/ 3829450 h 4401251"/>
              <a:gd name="connsiteX5001" fmla="*/ 4957984 w 13419668"/>
              <a:gd name="connsiteY5001" fmla="*/ 3867636 h 4401251"/>
              <a:gd name="connsiteX5002" fmla="*/ 4996419 w 13419668"/>
              <a:gd name="connsiteY5002" fmla="*/ 3830818 h 4401251"/>
              <a:gd name="connsiteX5003" fmla="*/ 4959352 w 13419668"/>
              <a:gd name="connsiteY5003" fmla="*/ 3792383 h 4401251"/>
              <a:gd name="connsiteX5004" fmla="*/ 4921166 w 13419668"/>
              <a:gd name="connsiteY5004" fmla="*/ 3829575 h 4401251"/>
              <a:gd name="connsiteX5005" fmla="*/ 4869919 w 13419668"/>
              <a:gd name="connsiteY5005" fmla="*/ 3792259 h 4401251"/>
              <a:gd name="connsiteX5006" fmla="*/ 4831608 w 13419668"/>
              <a:gd name="connsiteY5006" fmla="*/ 3829201 h 4401251"/>
              <a:gd name="connsiteX5007" fmla="*/ 4868178 w 13419668"/>
              <a:gd name="connsiteY5007" fmla="*/ 3867512 h 4401251"/>
              <a:gd name="connsiteX5008" fmla="*/ 4906861 w 13419668"/>
              <a:gd name="connsiteY5008" fmla="*/ 3830943 h 4401251"/>
              <a:gd name="connsiteX5009" fmla="*/ 4870043 w 13419668"/>
              <a:gd name="connsiteY5009" fmla="*/ 3792259 h 4401251"/>
              <a:gd name="connsiteX5010" fmla="*/ 4779989 w 13419668"/>
              <a:gd name="connsiteY5010" fmla="*/ 3792259 h 4401251"/>
              <a:gd name="connsiteX5011" fmla="*/ 4742051 w 13419668"/>
              <a:gd name="connsiteY5011" fmla="*/ 3829575 h 4401251"/>
              <a:gd name="connsiteX5012" fmla="*/ 4778993 w 13419668"/>
              <a:gd name="connsiteY5012" fmla="*/ 3867512 h 4401251"/>
              <a:gd name="connsiteX5013" fmla="*/ 4817304 w 13419668"/>
              <a:gd name="connsiteY5013" fmla="*/ 3830570 h 4401251"/>
              <a:gd name="connsiteX5014" fmla="*/ 4780113 w 13419668"/>
              <a:gd name="connsiteY5014" fmla="*/ 3792259 h 4401251"/>
              <a:gd name="connsiteX5015" fmla="*/ 4655106 w 13419668"/>
              <a:gd name="connsiteY5015" fmla="*/ 3829823 h 4401251"/>
              <a:gd name="connsiteX5016" fmla="*/ 4692670 w 13419668"/>
              <a:gd name="connsiteY5016" fmla="*/ 3867636 h 4401251"/>
              <a:gd name="connsiteX5017" fmla="*/ 4730359 w 13419668"/>
              <a:gd name="connsiteY5017" fmla="*/ 3830445 h 4401251"/>
              <a:gd name="connsiteX5018" fmla="*/ 4693168 w 13419668"/>
              <a:gd name="connsiteY5018" fmla="*/ 3792383 h 4401251"/>
              <a:gd name="connsiteX5019" fmla="*/ 4655106 w 13419668"/>
              <a:gd name="connsiteY5019" fmla="*/ 3829823 h 4401251"/>
              <a:gd name="connsiteX5020" fmla="*/ 4602366 w 13419668"/>
              <a:gd name="connsiteY5020" fmla="*/ 3792259 h 4401251"/>
              <a:gd name="connsiteX5021" fmla="*/ 4565548 w 13419668"/>
              <a:gd name="connsiteY5021" fmla="*/ 3831067 h 4401251"/>
              <a:gd name="connsiteX5022" fmla="*/ 4604232 w 13419668"/>
              <a:gd name="connsiteY5022" fmla="*/ 3867636 h 4401251"/>
              <a:gd name="connsiteX5023" fmla="*/ 4640677 w 13419668"/>
              <a:gd name="connsiteY5023" fmla="*/ 3829201 h 4401251"/>
              <a:gd name="connsiteX5024" fmla="*/ 4602242 w 13419668"/>
              <a:gd name="connsiteY5024" fmla="*/ 3792259 h 4401251"/>
              <a:gd name="connsiteX5025" fmla="*/ 4475991 w 13419668"/>
              <a:gd name="connsiteY5025" fmla="*/ 3829450 h 4401251"/>
              <a:gd name="connsiteX5026" fmla="*/ 4513182 w 13419668"/>
              <a:gd name="connsiteY5026" fmla="*/ 3867636 h 4401251"/>
              <a:gd name="connsiteX5027" fmla="*/ 4551244 w 13419668"/>
              <a:gd name="connsiteY5027" fmla="*/ 3830818 h 4401251"/>
              <a:gd name="connsiteX5028" fmla="*/ 4514426 w 13419668"/>
              <a:gd name="connsiteY5028" fmla="*/ 3792383 h 4401251"/>
              <a:gd name="connsiteX5029" fmla="*/ 4475991 w 13419668"/>
              <a:gd name="connsiteY5029" fmla="*/ 3829450 h 4401251"/>
              <a:gd name="connsiteX5030" fmla="*/ 4423625 w 13419668"/>
              <a:gd name="connsiteY5030" fmla="*/ 3792259 h 4401251"/>
              <a:gd name="connsiteX5031" fmla="*/ 4386558 w 13419668"/>
              <a:gd name="connsiteY5031" fmla="*/ 3830694 h 4401251"/>
              <a:gd name="connsiteX5032" fmla="*/ 4424993 w 13419668"/>
              <a:gd name="connsiteY5032" fmla="*/ 3867512 h 4401251"/>
              <a:gd name="connsiteX5033" fmla="*/ 4461811 w 13419668"/>
              <a:gd name="connsiteY5033" fmla="*/ 3829450 h 4401251"/>
              <a:gd name="connsiteX5034" fmla="*/ 4423749 w 13419668"/>
              <a:gd name="connsiteY5034" fmla="*/ 3792259 h 4401251"/>
              <a:gd name="connsiteX5035" fmla="*/ 4337177 w 13419668"/>
              <a:gd name="connsiteY5035" fmla="*/ 3792259 h 4401251"/>
              <a:gd name="connsiteX5036" fmla="*/ 4300234 w 13419668"/>
              <a:gd name="connsiteY5036" fmla="*/ 3830570 h 4401251"/>
              <a:gd name="connsiteX5037" fmla="*/ 4338172 w 13419668"/>
              <a:gd name="connsiteY5037" fmla="*/ 3867512 h 4401251"/>
              <a:gd name="connsiteX5038" fmla="*/ 4375487 w 13419668"/>
              <a:gd name="connsiteY5038" fmla="*/ 3829575 h 4401251"/>
              <a:gd name="connsiteX5039" fmla="*/ 4337177 w 13419668"/>
              <a:gd name="connsiteY5039" fmla="*/ 3792259 h 4401251"/>
              <a:gd name="connsiteX5040" fmla="*/ 4251475 w 13419668"/>
              <a:gd name="connsiteY5040" fmla="*/ 3792508 h 4401251"/>
              <a:gd name="connsiteX5041" fmla="*/ 4210801 w 13419668"/>
              <a:gd name="connsiteY5041" fmla="*/ 3826589 h 4401251"/>
              <a:gd name="connsiteX5042" fmla="*/ 4244634 w 13419668"/>
              <a:gd name="connsiteY5042" fmla="*/ 3867388 h 4401251"/>
              <a:gd name="connsiteX5043" fmla="*/ 4285681 w 13419668"/>
              <a:gd name="connsiteY5043" fmla="*/ 3833430 h 4401251"/>
              <a:gd name="connsiteX5044" fmla="*/ 4251475 w 13419668"/>
              <a:gd name="connsiteY5044" fmla="*/ 3792508 h 4401251"/>
              <a:gd name="connsiteX5045" fmla="*/ 4120995 w 13419668"/>
              <a:gd name="connsiteY5045" fmla="*/ 3829326 h 4401251"/>
              <a:gd name="connsiteX5046" fmla="*/ 4157813 w 13419668"/>
              <a:gd name="connsiteY5046" fmla="*/ 3867512 h 4401251"/>
              <a:gd name="connsiteX5047" fmla="*/ 4196249 w 13419668"/>
              <a:gd name="connsiteY5047" fmla="*/ 3830694 h 4401251"/>
              <a:gd name="connsiteX5048" fmla="*/ 4159181 w 13419668"/>
              <a:gd name="connsiteY5048" fmla="*/ 3792259 h 4401251"/>
              <a:gd name="connsiteX5049" fmla="*/ 4120995 w 13419668"/>
              <a:gd name="connsiteY5049" fmla="*/ 3829450 h 4401251"/>
              <a:gd name="connsiteX5050" fmla="*/ 4109303 w 13419668"/>
              <a:gd name="connsiteY5050" fmla="*/ 3830570 h 4401251"/>
              <a:gd name="connsiteX5051" fmla="*/ 4072485 w 13419668"/>
              <a:gd name="connsiteY5051" fmla="*/ 3792259 h 4401251"/>
              <a:gd name="connsiteX5052" fmla="*/ 4034050 w 13419668"/>
              <a:gd name="connsiteY5052" fmla="*/ 3829450 h 4401251"/>
              <a:gd name="connsiteX5053" fmla="*/ 4071365 w 13419668"/>
              <a:gd name="connsiteY5053" fmla="*/ 3867512 h 4401251"/>
              <a:gd name="connsiteX5054" fmla="*/ 4109303 w 13419668"/>
              <a:gd name="connsiteY5054" fmla="*/ 3830570 h 4401251"/>
              <a:gd name="connsiteX5055" fmla="*/ 4019746 w 13419668"/>
              <a:gd name="connsiteY5055" fmla="*/ 3831067 h 4401251"/>
              <a:gd name="connsiteX5056" fmla="*/ 3983425 w 13419668"/>
              <a:gd name="connsiteY5056" fmla="*/ 3792259 h 4401251"/>
              <a:gd name="connsiteX5057" fmla="*/ 3944492 w 13419668"/>
              <a:gd name="connsiteY5057" fmla="*/ 3828828 h 4401251"/>
              <a:gd name="connsiteX5058" fmla="*/ 3981186 w 13419668"/>
              <a:gd name="connsiteY5058" fmla="*/ 3867512 h 4401251"/>
              <a:gd name="connsiteX5059" fmla="*/ 4019746 w 13419668"/>
              <a:gd name="connsiteY5059" fmla="*/ 3831192 h 4401251"/>
              <a:gd name="connsiteX5060" fmla="*/ 3893743 w 13419668"/>
              <a:gd name="connsiteY5060" fmla="*/ 3792134 h 4401251"/>
              <a:gd name="connsiteX5061" fmla="*/ 3854935 w 13419668"/>
              <a:gd name="connsiteY5061" fmla="*/ 3828953 h 4401251"/>
              <a:gd name="connsiteX5062" fmla="*/ 3891878 w 13419668"/>
              <a:gd name="connsiteY5062" fmla="*/ 3867388 h 4401251"/>
              <a:gd name="connsiteX5063" fmla="*/ 3930313 w 13419668"/>
              <a:gd name="connsiteY5063" fmla="*/ 3830818 h 4401251"/>
              <a:gd name="connsiteX5064" fmla="*/ 3893867 w 13419668"/>
              <a:gd name="connsiteY5064" fmla="*/ 3792134 h 4401251"/>
              <a:gd name="connsiteX5065" fmla="*/ 3805057 w 13419668"/>
              <a:gd name="connsiteY5065" fmla="*/ 3867388 h 4401251"/>
              <a:gd name="connsiteX5066" fmla="*/ 3843865 w 13419668"/>
              <a:gd name="connsiteY5066" fmla="*/ 3831067 h 4401251"/>
              <a:gd name="connsiteX5067" fmla="*/ 3807295 w 13419668"/>
              <a:gd name="connsiteY5067" fmla="*/ 3792134 h 4401251"/>
              <a:gd name="connsiteX5068" fmla="*/ 3768736 w 13419668"/>
              <a:gd name="connsiteY5068" fmla="*/ 3828828 h 4401251"/>
              <a:gd name="connsiteX5069" fmla="*/ 3805057 w 13419668"/>
              <a:gd name="connsiteY5069" fmla="*/ 3867388 h 4401251"/>
              <a:gd name="connsiteX5070" fmla="*/ 3679179 w 13419668"/>
              <a:gd name="connsiteY5070" fmla="*/ 3828828 h 4401251"/>
              <a:gd name="connsiteX5071" fmla="*/ 3715499 w 13419668"/>
              <a:gd name="connsiteY5071" fmla="*/ 3867388 h 4401251"/>
              <a:gd name="connsiteX5072" fmla="*/ 3754432 w 13419668"/>
              <a:gd name="connsiteY5072" fmla="*/ 3831067 h 4401251"/>
              <a:gd name="connsiteX5073" fmla="*/ 3717862 w 13419668"/>
              <a:gd name="connsiteY5073" fmla="*/ 3792134 h 4401251"/>
              <a:gd name="connsiteX5074" fmla="*/ 3679303 w 13419668"/>
              <a:gd name="connsiteY5074" fmla="*/ 3828828 h 4401251"/>
              <a:gd name="connsiteX5075" fmla="*/ 3626439 w 13419668"/>
              <a:gd name="connsiteY5075" fmla="*/ 3792259 h 4401251"/>
              <a:gd name="connsiteX5076" fmla="*/ 3589746 w 13419668"/>
              <a:gd name="connsiteY5076" fmla="*/ 3830694 h 4401251"/>
              <a:gd name="connsiteX5077" fmla="*/ 3627807 w 13419668"/>
              <a:gd name="connsiteY5077" fmla="*/ 3867512 h 4401251"/>
              <a:gd name="connsiteX5078" fmla="*/ 3664999 w 13419668"/>
              <a:gd name="connsiteY5078" fmla="*/ 3829326 h 4401251"/>
              <a:gd name="connsiteX5079" fmla="*/ 3626439 w 13419668"/>
              <a:gd name="connsiteY5079" fmla="*/ 3792259 h 4401251"/>
              <a:gd name="connsiteX5080" fmla="*/ 3536136 w 13419668"/>
              <a:gd name="connsiteY5080" fmla="*/ 3792259 h 4401251"/>
              <a:gd name="connsiteX5081" fmla="*/ 3500064 w 13419668"/>
              <a:gd name="connsiteY5081" fmla="*/ 3831440 h 4401251"/>
              <a:gd name="connsiteX5082" fmla="*/ 3538872 w 13419668"/>
              <a:gd name="connsiteY5082" fmla="*/ 3867512 h 4401251"/>
              <a:gd name="connsiteX5083" fmla="*/ 3575317 w 13419668"/>
              <a:gd name="connsiteY5083" fmla="*/ 3828580 h 4401251"/>
              <a:gd name="connsiteX5084" fmla="*/ 3536136 w 13419668"/>
              <a:gd name="connsiteY5084" fmla="*/ 3792259 h 4401251"/>
              <a:gd name="connsiteX5085" fmla="*/ 3451678 w 13419668"/>
              <a:gd name="connsiteY5085" fmla="*/ 3792259 h 4401251"/>
              <a:gd name="connsiteX5086" fmla="*/ 3413118 w 13419668"/>
              <a:gd name="connsiteY5086" fmla="*/ 3829201 h 4401251"/>
              <a:gd name="connsiteX5087" fmla="*/ 3450185 w 13419668"/>
              <a:gd name="connsiteY5087" fmla="*/ 3867512 h 4401251"/>
              <a:gd name="connsiteX5088" fmla="*/ 3488372 w 13419668"/>
              <a:gd name="connsiteY5088" fmla="*/ 3830818 h 4401251"/>
              <a:gd name="connsiteX5089" fmla="*/ 3451678 w 13419668"/>
              <a:gd name="connsiteY5089" fmla="*/ 3792259 h 4401251"/>
              <a:gd name="connsiteX5090" fmla="*/ 3362369 w 13419668"/>
              <a:gd name="connsiteY5090" fmla="*/ 3792259 h 4401251"/>
              <a:gd name="connsiteX5091" fmla="*/ 3323561 w 13419668"/>
              <a:gd name="connsiteY5091" fmla="*/ 3829077 h 4401251"/>
              <a:gd name="connsiteX5092" fmla="*/ 3360504 w 13419668"/>
              <a:gd name="connsiteY5092" fmla="*/ 3867512 h 4401251"/>
              <a:gd name="connsiteX5093" fmla="*/ 3398939 w 13419668"/>
              <a:gd name="connsiteY5093" fmla="*/ 3830943 h 4401251"/>
              <a:gd name="connsiteX5094" fmla="*/ 3362494 w 13419668"/>
              <a:gd name="connsiteY5094" fmla="*/ 3792259 h 4401251"/>
              <a:gd name="connsiteX5095" fmla="*/ 3272439 w 13419668"/>
              <a:gd name="connsiteY5095" fmla="*/ 3792259 h 4401251"/>
              <a:gd name="connsiteX5096" fmla="*/ 3234128 w 13419668"/>
              <a:gd name="connsiteY5096" fmla="*/ 3829450 h 4401251"/>
              <a:gd name="connsiteX5097" fmla="*/ 3271444 w 13419668"/>
              <a:gd name="connsiteY5097" fmla="*/ 3867512 h 4401251"/>
              <a:gd name="connsiteX5098" fmla="*/ 3309381 w 13419668"/>
              <a:gd name="connsiteY5098" fmla="*/ 3830570 h 4401251"/>
              <a:gd name="connsiteX5099" fmla="*/ 3272439 w 13419668"/>
              <a:gd name="connsiteY5099" fmla="*/ 3792259 h 4401251"/>
              <a:gd name="connsiteX5100" fmla="*/ 3188728 w 13419668"/>
              <a:gd name="connsiteY5100" fmla="*/ 3792508 h 4401251"/>
              <a:gd name="connsiteX5101" fmla="*/ 3148053 w 13419668"/>
              <a:gd name="connsiteY5101" fmla="*/ 3826589 h 4401251"/>
              <a:gd name="connsiteX5102" fmla="*/ 3181886 w 13419668"/>
              <a:gd name="connsiteY5102" fmla="*/ 3867388 h 4401251"/>
              <a:gd name="connsiteX5103" fmla="*/ 3222933 w 13419668"/>
              <a:gd name="connsiteY5103" fmla="*/ 3833430 h 4401251"/>
              <a:gd name="connsiteX5104" fmla="*/ 3188728 w 13419668"/>
              <a:gd name="connsiteY5104" fmla="*/ 3792508 h 4401251"/>
              <a:gd name="connsiteX5105" fmla="*/ 3058372 w 13419668"/>
              <a:gd name="connsiteY5105" fmla="*/ 3830570 h 4401251"/>
              <a:gd name="connsiteX5106" fmla="*/ 3096309 w 13419668"/>
              <a:gd name="connsiteY5106" fmla="*/ 3867512 h 4401251"/>
              <a:gd name="connsiteX5107" fmla="*/ 3133625 w 13419668"/>
              <a:gd name="connsiteY5107" fmla="*/ 3829450 h 4401251"/>
              <a:gd name="connsiteX5108" fmla="*/ 3095190 w 13419668"/>
              <a:gd name="connsiteY5108" fmla="*/ 3792259 h 4401251"/>
              <a:gd name="connsiteX5109" fmla="*/ 3058372 w 13419668"/>
              <a:gd name="connsiteY5109" fmla="*/ 3830570 h 4401251"/>
              <a:gd name="connsiteX5110" fmla="*/ 3043818 w 13419668"/>
              <a:gd name="connsiteY5110" fmla="*/ 3833555 h 4401251"/>
              <a:gd name="connsiteX5111" fmla="*/ 3009737 w 13419668"/>
              <a:gd name="connsiteY5111" fmla="*/ 3792508 h 4401251"/>
              <a:gd name="connsiteX5112" fmla="*/ 2968939 w 13419668"/>
              <a:gd name="connsiteY5112" fmla="*/ 3826465 h 4401251"/>
              <a:gd name="connsiteX5113" fmla="*/ 3002647 w 13419668"/>
              <a:gd name="connsiteY5113" fmla="*/ 3867388 h 4401251"/>
              <a:gd name="connsiteX5114" fmla="*/ 3043818 w 13419668"/>
              <a:gd name="connsiteY5114" fmla="*/ 3833555 h 4401251"/>
              <a:gd name="connsiteX5115" fmla="*/ 2881869 w 13419668"/>
              <a:gd name="connsiteY5115" fmla="*/ 3829201 h 4401251"/>
              <a:gd name="connsiteX5116" fmla="*/ 2918811 w 13419668"/>
              <a:gd name="connsiteY5116" fmla="*/ 3867636 h 4401251"/>
              <a:gd name="connsiteX5117" fmla="*/ 2957122 w 13419668"/>
              <a:gd name="connsiteY5117" fmla="*/ 3831067 h 4401251"/>
              <a:gd name="connsiteX5118" fmla="*/ 2920552 w 13419668"/>
              <a:gd name="connsiteY5118" fmla="*/ 3792383 h 4401251"/>
              <a:gd name="connsiteX5119" fmla="*/ 2881869 w 13419668"/>
              <a:gd name="connsiteY5119" fmla="*/ 3829201 h 4401251"/>
              <a:gd name="connsiteX5120" fmla="*/ 2831120 w 13419668"/>
              <a:gd name="connsiteY5120" fmla="*/ 3792383 h 4401251"/>
              <a:gd name="connsiteX5121" fmla="*/ 2792311 w 13419668"/>
              <a:gd name="connsiteY5121" fmla="*/ 3829201 h 4401251"/>
              <a:gd name="connsiteX5122" fmla="*/ 2829254 w 13419668"/>
              <a:gd name="connsiteY5122" fmla="*/ 3867636 h 4401251"/>
              <a:gd name="connsiteX5123" fmla="*/ 2867689 w 13419668"/>
              <a:gd name="connsiteY5123" fmla="*/ 3831067 h 4401251"/>
              <a:gd name="connsiteX5124" fmla="*/ 2831244 w 13419668"/>
              <a:gd name="connsiteY5124" fmla="*/ 3792383 h 4401251"/>
              <a:gd name="connsiteX5125" fmla="*/ 2702878 w 13419668"/>
              <a:gd name="connsiteY5125" fmla="*/ 3830570 h 4401251"/>
              <a:gd name="connsiteX5126" fmla="*/ 2741189 w 13419668"/>
              <a:gd name="connsiteY5126" fmla="*/ 3867512 h 4401251"/>
              <a:gd name="connsiteX5127" fmla="*/ 2778132 w 13419668"/>
              <a:gd name="connsiteY5127" fmla="*/ 3829575 h 4401251"/>
              <a:gd name="connsiteX5128" fmla="*/ 2740194 w 13419668"/>
              <a:gd name="connsiteY5128" fmla="*/ 3792259 h 4401251"/>
              <a:gd name="connsiteX5129" fmla="*/ 2702878 w 13419668"/>
              <a:gd name="connsiteY5129" fmla="*/ 3830570 h 4401251"/>
              <a:gd name="connsiteX5130" fmla="*/ 2650388 w 13419668"/>
              <a:gd name="connsiteY5130" fmla="*/ 3792259 h 4401251"/>
              <a:gd name="connsiteX5131" fmla="*/ 2613321 w 13419668"/>
              <a:gd name="connsiteY5131" fmla="*/ 3830818 h 4401251"/>
              <a:gd name="connsiteX5132" fmla="*/ 2651756 w 13419668"/>
              <a:gd name="connsiteY5132" fmla="*/ 3867636 h 4401251"/>
              <a:gd name="connsiteX5133" fmla="*/ 2688450 w 13419668"/>
              <a:gd name="connsiteY5133" fmla="*/ 3829450 h 4401251"/>
              <a:gd name="connsiteX5134" fmla="*/ 2650263 w 13419668"/>
              <a:gd name="connsiteY5134" fmla="*/ 3792259 h 4401251"/>
              <a:gd name="connsiteX5135" fmla="*/ 2567920 w 13419668"/>
              <a:gd name="connsiteY5135" fmla="*/ 3792632 h 4401251"/>
              <a:gd name="connsiteX5136" fmla="*/ 2527246 w 13419668"/>
              <a:gd name="connsiteY5136" fmla="*/ 3826714 h 4401251"/>
              <a:gd name="connsiteX5137" fmla="*/ 2561079 w 13419668"/>
              <a:gd name="connsiteY5137" fmla="*/ 3867512 h 4401251"/>
              <a:gd name="connsiteX5138" fmla="*/ 2602126 w 13419668"/>
              <a:gd name="connsiteY5138" fmla="*/ 3833555 h 4401251"/>
              <a:gd name="connsiteX5139" fmla="*/ 2567920 w 13419668"/>
              <a:gd name="connsiteY5139" fmla="*/ 3792632 h 4401251"/>
              <a:gd name="connsiteX5140" fmla="*/ 2512693 w 13419668"/>
              <a:gd name="connsiteY5140" fmla="*/ 3830818 h 4401251"/>
              <a:gd name="connsiteX5141" fmla="*/ 2475626 w 13419668"/>
              <a:gd name="connsiteY5141" fmla="*/ 3792259 h 4401251"/>
              <a:gd name="connsiteX5142" fmla="*/ 2437440 w 13419668"/>
              <a:gd name="connsiteY5142" fmla="*/ 3829450 h 4401251"/>
              <a:gd name="connsiteX5143" fmla="*/ 2474134 w 13419668"/>
              <a:gd name="connsiteY5143" fmla="*/ 3867636 h 4401251"/>
              <a:gd name="connsiteX5144" fmla="*/ 2512569 w 13419668"/>
              <a:gd name="connsiteY5144" fmla="*/ 3830818 h 4401251"/>
              <a:gd name="connsiteX5145" fmla="*/ 2347883 w 13419668"/>
              <a:gd name="connsiteY5145" fmla="*/ 3828953 h 4401251"/>
              <a:gd name="connsiteX5146" fmla="*/ 2384203 w 13419668"/>
              <a:gd name="connsiteY5146" fmla="*/ 3867512 h 4401251"/>
              <a:gd name="connsiteX5147" fmla="*/ 2423136 w 13419668"/>
              <a:gd name="connsiteY5147" fmla="*/ 3831192 h 4401251"/>
              <a:gd name="connsiteX5148" fmla="*/ 2386567 w 13419668"/>
              <a:gd name="connsiteY5148" fmla="*/ 3792259 h 4401251"/>
              <a:gd name="connsiteX5149" fmla="*/ 2348007 w 13419668"/>
              <a:gd name="connsiteY5149" fmla="*/ 3828953 h 4401251"/>
              <a:gd name="connsiteX5150" fmla="*/ 2260937 w 13419668"/>
              <a:gd name="connsiteY5150" fmla="*/ 3829201 h 4401251"/>
              <a:gd name="connsiteX5151" fmla="*/ 2297880 w 13419668"/>
              <a:gd name="connsiteY5151" fmla="*/ 3867636 h 4401251"/>
              <a:gd name="connsiteX5152" fmla="*/ 2336191 w 13419668"/>
              <a:gd name="connsiteY5152" fmla="*/ 3831067 h 4401251"/>
              <a:gd name="connsiteX5153" fmla="*/ 2299621 w 13419668"/>
              <a:gd name="connsiteY5153" fmla="*/ 3792383 h 4401251"/>
              <a:gd name="connsiteX5154" fmla="*/ 2260937 w 13419668"/>
              <a:gd name="connsiteY5154" fmla="*/ 3829201 h 4401251"/>
              <a:gd name="connsiteX5155" fmla="*/ 2208323 w 13419668"/>
              <a:gd name="connsiteY5155" fmla="*/ 3792259 h 4401251"/>
              <a:gd name="connsiteX5156" fmla="*/ 2171504 w 13419668"/>
              <a:gd name="connsiteY5156" fmla="*/ 3831067 h 4401251"/>
              <a:gd name="connsiteX5157" fmla="*/ 2210188 w 13419668"/>
              <a:gd name="connsiteY5157" fmla="*/ 3867636 h 4401251"/>
              <a:gd name="connsiteX5158" fmla="*/ 2246758 w 13419668"/>
              <a:gd name="connsiteY5158" fmla="*/ 3829201 h 4401251"/>
              <a:gd name="connsiteX5159" fmla="*/ 2208323 w 13419668"/>
              <a:gd name="connsiteY5159" fmla="*/ 3792259 h 4401251"/>
              <a:gd name="connsiteX5160" fmla="*/ 2119387 w 13419668"/>
              <a:gd name="connsiteY5160" fmla="*/ 3792259 h 4401251"/>
              <a:gd name="connsiteX5161" fmla="*/ 2081947 w 13419668"/>
              <a:gd name="connsiteY5161" fmla="*/ 3830321 h 4401251"/>
              <a:gd name="connsiteX5162" fmla="*/ 2120009 w 13419668"/>
              <a:gd name="connsiteY5162" fmla="*/ 3867512 h 4401251"/>
              <a:gd name="connsiteX5163" fmla="*/ 2157200 w 13419668"/>
              <a:gd name="connsiteY5163" fmla="*/ 3829823 h 4401251"/>
              <a:gd name="connsiteX5164" fmla="*/ 2119511 w 13419668"/>
              <a:gd name="connsiteY5164" fmla="*/ 3792259 h 4401251"/>
              <a:gd name="connsiteX5165" fmla="*/ 1995624 w 13419668"/>
              <a:gd name="connsiteY5165" fmla="*/ 3828828 h 4401251"/>
              <a:gd name="connsiteX5166" fmla="*/ 2031820 w 13419668"/>
              <a:gd name="connsiteY5166" fmla="*/ 3867512 h 4401251"/>
              <a:gd name="connsiteX5167" fmla="*/ 2070752 w 13419668"/>
              <a:gd name="connsiteY5167" fmla="*/ 3831316 h 4401251"/>
              <a:gd name="connsiteX5168" fmla="*/ 2034307 w 13419668"/>
              <a:gd name="connsiteY5168" fmla="*/ 3792259 h 4401251"/>
              <a:gd name="connsiteX5169" fmla="*/ 1995624 w 13419668"/>
              <a:gd name="connsiteY5169" fmla="*/ 3828828 h 4401251"/>
              <a:gd name="connsiteX5170" fmla="*/ 1981319 w 13419668"/>
              <a:gd name="connsiteY5170" fmla="*/ 3830694 h 4401251"/>
              <a:gd name="connsiteX5171" fmla="*/ 1944252 w 13419668"/>
              <a:gd name="connsiteY5171" fmla="*/ 3792134 h 4401251"/>
              <a:gd name="connsiteX5172" fmla="*/ 1906066 w 13419668"/>
              <a:gd name="connsiteY5172" fmla="*/ 3829326 h 4401251"/>
              <a:gd name="connsiteX5173" fmla="*/ 1942760 w 13419668"/>
              <a:gd name="connsiteY5173" fmla="*/ 3867512 h 4401251"/>
              <a:gd name="connsiteX5174" fmla="*/ 1981195 w 13419668"/>
              <a:gd name="connsiteY5174" fmla="*/ 3830694 h 4401251"/>
              <a:gd name="connsiteX5175" fmla="*/ 1891762 w 13419668"/>
              <a:gd name="connsiteY5175" fmla="*/ 3830943 h 4401251"/>
              <a:gd name="connsiteX5176" fmla="*/ 1855068 w 13419668"/>
              <a:gd name="connsiteY5176" fmla="*/ 3792134 h 4401251"/>
              <a:gd name="connsiteX5177" fmla="*/ 1816633 w 13419668"/>
              <a:gd name="connsiteY5177" fmla="*/ 3828953 h 4401251"/>
              <a:gd name="connsiteX5178" fmla="*/ 1853078 w 13419668"/>
              <a:gd name="connsiteY5178" fmla="*/ 3867388 h 4401251"/>
              <a:gd name="connsiteX5179" fmla="*/ 1891762 w 13419668"/>
              <a:gd name="connsiteY5179" fmla="*/ 3830943 h 4401251"/>
              <a:gd name="connsiteX5180" fmla="*/ 1802204 w 13419668"/>
              <a:gd name="connsiteY5180" fmla="*/ 3830694 h 4401251"/>
              <a:gd name="connsiteX5181" fmla="*/ 1765138 w 13419668"/>
              <a:gd name="connsiteY5181" fmla="*/ 3792134 h 4401251"/>
              <a:gd name="connsiteX5182" fmla="*/ 1726951 w 13419668"/>
              <a:gd name="connsiteY5182" fmla="*/ 3829326 h 4401251"/>
              <a:gd name="connsiteX5183" fmla="*/ 1763645 w 13419668"/>
              <a:gd name="connsiteY5183" fmla="*/ 3867512 h 4401251"/>
              <a:gd name="connsiteX5184" fmla="*/ 1802080 w 13419668"/>
              <a:gd name="connsiteY5184" fmla="*/ 3830694 h 4401251"/>
              <a:gd name="connsiteX5185" fmla="*/ 1640130 w 13419668"/>
              <a:gd name="connsiteY5185" fmla="*/ 3831440 h 4401251"/>
              <a:gd name="connsiteX5186" fmla="*/ 1679312 w 13419668"/>
              <a:gd name="connsiteY5186" fmla="*/ 3867512 h 4401251"/>
              <a:gd name="connsiteX5187" fmla="*/ 1715383 w 13419668"/>
              <a:gd name="connsiteY5187" fmla="*/ 3828704 h 4401251"/>
              <a:gd name="connsiteX5188" fmla="*/ 1676575 w 13419668"/>
              <a:gd name="connsiteY5188" fmla="*/ 3792259 h 4401251"/>
              <a:gd name="connsiteX5189" fmla="*/ 1640255 w 13419668"/>
              <a:gd name="connsiteY5189" fmla="*/ 3831440 h 4401251"/>
              <a:gd name="connsiteX5190" fmla="*/ 1550449 w 13419668"/>
              <a:gd name="connsiteY5190" fmla="*/ 3830197 h 4401251"/>
              <a:gd name="connsiteX5191" fmla="*/ 1588386 w 13419668"/>
              <a:gd name="connsiteY5191" fmla="*/ 3867512 h 4401251"/>
              <a:gd name="connsiteX5192" fmla="*/ 1625702 w 13419668"/>
              <a:gd name="connsiteY5192" fmla="*/ 3829823 h 4401251"/>
              <a:gd name="connsiteX5193" fmla="*/ 1588137 w 13419668"/>
              <a:gd name="connsiteY5193" fmla="*/ 3792134 h 4401251"/>
              <a:gd name="connsiteX5194" fmla="*/ 1550573 w 13419668"/>
              <a:gd name="connsiteY5194" fmla="*/ 3830072 h 4401251"/>
              <a:gd name="connsiteX5195" fmla="*/ 1460891 w 13419668"/>
              <a:gd name="connsiteY5195" fmla="*/ 3830445 h 4401251"/>
              <a:gd name="connsiteX5196" fmla="*/ 1499077 w 13419668"/>
              <a:gd name="connsiteY5196" fmla="*/ 3867512 h 4401251"/>
              <a:gd name="connsiteX5197" fmla="*/ 1536020 w 13419668"/>
              <a:gd name="connsiteY5197" fmla="*/ 3829575 h 4401251"/>
              <a:gd name="connsiteX5198" fmla="*/ 1498082 w 13419668"/>
              <a:gd name="connsiteY5198" fmla="*/ 3792134 h 4401251"/>
              <a:gd name="connsiteX5199" fmla="*/ 1460767 w 13419668"/>
              <a:gd name="connsiteY5199" fmla="*/ 3830445 h 4401251"/>
              <a:gd name="connsiteX5200" fmla="*/ 1411386 w 13419668"/>
              <a:gd name="connsiteY5200" fmla="*/ 3792259 h 4401251"/>
              <a:gd name="connsiteX5201" fmla="*/ 1374692 w 13419668"/>
              <a:gd name="connsiteY5201" fmla="*/ 3830818 h 4401251"/>
              <a:gd name="connsiteX5202" fmla="*/ 1412878 w 13419668"/>
              <a:gd name="connsiteY5202" fmla="*/ 3867512 h 4401251"/>
              <a:gd name="connsiteX5203" fmla="*/ 1449945 w 13419668"/>
              <a:gd name="connsiteY5203" fmla="*/ 3829201 h 4401251"/>
              <a:gd name="connsiteX5204" fmla="*/ 1411386 w 13419668"/>
              <a:gd name="connsiteY5204" fmla="*/ 3792259 h 4401251"/>
              <a:gd name="connsiteX5205" fmla="*/ 1323072 w 13419668"/>
              <a:gd name="connsiteY5205" fmla="*/ 3792259 h 4401251"/>
              <a:gd name="connsiteX5206" fmla="*/ 1285135 w 13419668"/>
              <a:gd name="connsiteY5206" fmla="*/ 3829575 h 4401251"/>
              <a:gd name="connsiteX5207" fmla="*/ 1322077 w 13419668"/>
              <a:gd name="connsiteY5207" fmla="*/ 3867512 h 4401251"/>
              <a:gd name="connsiteX5208" fmla="*/ 1360388 w 13419668"/>
              <a:gd name="connsiteY5208" fmla="*/ 3830570 h 4401251"/>
              <a:gd name="connsiteX5209" fmla="*/ 1323197 w 13419668"/>
              <a:gd name="connsiteY5209" fmla="*/ 3792259 h 4401251"/>
              <a:gd name="connsiteX5210" fmla="*/ 1233764 w 13419668"/>
              <a:gd name="connsiteY5210" fmla="*/ 3792259 h 4401251"/>
              <a:gd name="connsiteX5211" fmla="*/ 1195453 w 13419668"/>
              <a:gd name="connsiteY5211" fmla="*/ 3829326 h 4401251"/>
              <a:gd name="connsiteX5212" fmla="*/ 1232147 w 13419668"/>
              <a:gd name="connsiteY5212" fmla="*/ 3867636 h 4401251"/>
              <a:gd name="connsiteX5213" fmla="*/ 1270706 w 13419668"/>
              <a:gd name="connsiteY5213" fmla="*/ 3830943 h 4401251"/>
              <a:gd name="connsiteX5214" fmla="*/ 1233764 w 13419668"/>
              <a:gd name="connsiteY5214" fmla="*/ 3792259 h 4401251"/>
              <a:gd name="connsiteX5215" fmla="*/ 1108508 w 13419668"/>
              <a:gd name="connsiteY5215" fmla="*/ 3829077 h 4401251"/>
              <a:gd name="connsiteX5216" fmla="*/ 1145326 w 13419668"/>
              <a:gd name="connsiteY5216" fmla="*/ 3867636 h 4401251"/>
              <a:gd name="connsiteX5217" fmla="*/ 1183761 w 13419668"/>
              <a:gd name="connsiteY5217" fmla="*/ 3831192 h 4401251"/>
              <a:gd name="connsiteX5218" fmla="*/ 1147316 w 13419668"/>
              <a:gd name="connsiteY5218" fmla="*/ 3792383 h 4401251"/>
              <a:gd name="connsiteX5219" fmla="*/ 1108508 w 13419668"/>
              <a:gd name="connsiteY5219" fmla="*/ 3829077 h 4401251"/>
              <a:gd name="connsiteX5220" fmla="*/ 1057510 w 13419668"/>
              <a:gd name="connsiteY5220" fmla="*/ 3792383 h 4401251"/>
              <a:gd name="connsiteX5221" fmla="*/ 1018950 w 13419668"/>
              <a:gd name="connsiteY5221" fmla="*/ 3829450 h 4401251"/>
              <a:gd name="connsiteX5222" fmla="*/ 1056141 w 13419668"/>
              <a:gd name="connsiteY5222" fmla="*/ 3867636 h 4401251"/>
              <a:gd name="connsiteX5223" fmla="*/ 1094328 w 13419668"/>
              <a:gd name="connsiteY5223" fmla="*/ 3830818 h 4401251"/>
              <a:gd name="connsiteX5224" fmla="*/ 1057634 w 13419668"/>
              <a:gd name="connsiteY5224" fmla="*/ 3792383 h 4401251"/>
              <a:gd name="connsiteX5225" fmla="*/ 966584 w 13419668"/>
              <a:gd name="connsiteY5225" fmla="*/ 3792383 h 4401251"/>
              <a:gd name="connsiteX5226" fmla="*/ 929517 w 13419668"/>
              <a:gd name="connsiteY5226" fmla="*/ 3830818 h 4401251"/>
              <a:gd name="connsiteX5227" fmla="*/ 967952 w 13419668"/>
              <a:gd name="connsiteY5227" fmla="*/ 3867636 h 4401251"/>
              <a:gd name="connsiteX5228" fmla="*/ 1004770 w 13419668"/>
              <a:gd name="connsiteY5228" fmla="*/ 3829575 h 4401251"/>
              <a:gd name="connsiteX5229" fmla="*/ 966708 w 13419668"/>
              <a:gd name="connsiteY5229" fmla="*/ 3792383 h 4401251"/>
              <a:gd name="connsiteX5230" fmla="*/ 915088 w 13419668"/>
              <a:gd name="connsiteY5230" fmla="*/ 3831316 h 4401251"/>
              <a:gd name="connsiteX5231" fmla="*/ 878768 w 13419668"/>
              <a:gd name="connsiteY5231" fmla="*/ 3792383 h 4401251"/>
              <a:gd name="connsiteX5232" fmla="*/ 839835 w 13419668"/>
              <a:gd name="connsiteY5232" fmla="*/ 3828953 h 4401251"/>
              <a:gd name="connsiteX5233" fmla="*/ 876529 w 13419668"/>
              <a:gd name="connsiteY5233" fmla="*/ 3867636 h 4401251"/>
              <a:gd name="connsiteX5234" fmla="*/ 915088 w 13419668"/>
              <a:gd name="connsiteY5234" fmla="*/ 3831316 h 4401251"/>
              <a:gd name="connsiteX5235" fmla="*/ 753636 w 13419668"/>
              <a:gd name="connsiteY5235" fmla="*/ 3829450 h 4401251"/>
              <a:gd name="connsiteX5236" fmla="*/ 790454 w 13419668"/>
              <a:gd name="connsiteY5236" fmla="*/ 3867636 h 4401251"/>
              <a:gd name="connsiteX5237" fmla="*/ 828889 w 13419668"/>
              <a:gd name="connsiteY5237" fmla="*/ 3830818 h 4401251"/>
              <a:gd name="connsiteX5238" fmla="*/ 791823 w 13419668"/>
              <a:gd name="connsiteY5238" fmla="*/ 3792383 h 4401251"/>
              <a:gd name="connsiteX5239" fmla="*/ 753636 w 13419668"/>
              <a:gd name="connsiteY5239" fmla="*/ 3829575 h 4401251"/>
              <a:gd name="connsiteX5240" fmla="*/ 702265 w 13419668"/>
              <a:gd name="connsiteY5240" fmla="*/ 3792259 h 4401251"/>
              <a:gd name="connsiteX5241" fmla="*/ 664079 w 13419668"/>
              <a:gd name="connsiteY5241" fmla="*/ 3829450 h 4401251"/>
              <a:gd name="connsiteX5242" fmla="*/ 700773 w 13419668"/>
              <a:gd name="connsiteY5242" fmla="*/ 3867636 h 4401251"/>
              <a:gd name="connsiteX5243" fmla="*/ 739208 w 13419668"/>
              <a:gd name="connsiteY5243" fmla="*/ 3830818 h 4401251"/>
              <a:gd name="connsiteX5244" fmla="*/ 702141 w 13419668"/>
              <a:gd name="connsiteY5244" fmla="*/ 3792259 h 4401251"/>
              <a:gd name="connsiteX5245" fmla="*/ 612957 w 13419668"/>
              <a:gd name="connsiteY5245" fmla="*/ 3792259 h 4401251"/>
              <a:gd name="connsiteX5246" fmla="*/ 574522 w 13419668"/>
              <a:gd name="connsiteY5246" fmla="*/ 3829077 h 4401251"/>
              <a:gd name="connsiteX5247" fmla="*/ 610966 w 13419668"/>
              <a:gd name="connsiteY5247" fmla="*/ 3867512 h 4401251"/>
              <a:gd name="connsiteX5248" fmla="*/ 649650 w 13419668"/>
              <a:gd name="connsiteY5248" fmla="*/ 3831067 h 4401251"/>
              <a:gd name="connsiteX5249" fmla="*/ 612957 w 13419668"/>
              <a:gd name="connsiteY5249" fmla="*/ 3792259 h 4401251"/>
              <a:gd name="connsiteX5250" fmla="*/ 562829 w 13419668"/>
              <a:gd name="connsiteY5250" fmla="*/ 3828953 h 4401251"/>
              <a:gd name="connsiteX5251" fmla="*/ 524145 w 13419668"/>
              <a:gd name="connsiteY5251" fmla="*/ 3792383 h 4401251"/>
              <a:gd name="connsiteX5252" fmla="*/ 487576 w 13419668"/>
              <a:gd name="connsiteY5252" fmla="*/ 3831440 h 4401251"/>
              <a:gd name="connsiteX5253" fmla="*/ 526509 w 13419668"/>
              <a:gd name="connsiteY5253" fmla="*/ 3867636 h 4401251"/>
              <a:gd name="connsiteX5254" fmla="*/ 562705 w 13419668"/>
              <a:gd name="connsiteY5254" fmla="*/ 3828953 h 4401251"/>
              <a:gd name="connsiteX5255" fmla="*/ 398019 w 13419668"/>
              <a:gd name="connsiteY5255" fmla="*/ 3829201 h 4401251"/>
              <a:gd name="connsiteX5256" fmla="*/ 434837 w 13419668"/>
              <a:gd name="connsiteY5256" fmla="*/ 3867761 h 4401251"/>
              <a:gd name="connsiteX5257" fmla="*/ 473272 w 13419668"/>
              <a:gd name="connsiteY5257" fmla="*/ 3831316 h 4401251"/>
              <a:gd name="connsiteX5258" fmla="*/ 436827 w 13419668"/>
              <a:gd name="connsiteY5258" fmla="*/ 3792508 h 4401251"/>
              <a:gd name="connsiteX5259" fmla="*/ 398019 w 13419668"/>
              <a:gd name="connsiteY5259" fmla="*/ 3829201 h 4401251"/>
              <a:gd name="connsiteX5260" fmla="*/ 383715 w 13419668"/>
              <a:gd name="connsiteY5260" fmla="*/ 3830818 h 4401251"/>
              <a:gd name="connsiteX5261" fmla="*/ 346896 w 13419668"/>
              <a:gd name="connsiteY5261" fmla="*/ 3792508 h 4401251"/>
              <a:gd name="connsiteX5262" fmla="*/ 308461 w 13419668"/>
              <a:gd name="connsiteY5262" fmla="*/ 3829699 h 4401251"/>
              <a:gd name="connsiteX5263" fmla="*/ 345777 w 13419668"/>
              <a:gd name="connsiteY5263" fmla="*/ 3867761 h 4401251"/>
              <a:gd name="connsiteX5264" fmla="*/ 383715 w 13419668"/>
              <a:gd name="connsiteY5264" fmla="*/ 3830818 h 4401251"/>
              <a:gd name="connsiteX5265" fmla="*/ 297515 w 13419668"/>
              <a:gd name="connsiteY5265" fmla="*/ 3829201 h 4401251"/>
              <a:gd name="connsiteX5266" fmla="*/ 258707 w 13419668"/>
              <a:gd name="connsiteY5266" fmla="*/ 3792508 h 4401251"/>
              <a:gd name="connsiteX5267" fmla="*/ 222262 w 13419668"/>
              <a:gd name="connsiteY5267" fmla="*/ 3831192 h 4401251"/>
              <a:gd name="connsiteX5268" fmla="*/ 260697 w 13419668"/>
              <a:gd name="connsiteY5268" fmla="*/ 3867636 h 4401251"/>
              <a:gd name="connsiteX5269" fmla="*/ 297515 w 13419668"/>
              <a:gd name="connsiteY5269" fmla="*/ 3829077 h 4401251"/>
              <a:gd name="connsiteX5270" fmla="*/ 132705 w 13419668"/>
              <a:gd name="connsiteY5270" fmla="*/ 3829077 h 4401251"/>
              <a:gd name="connsiteX5271" fmla="*/ 169025 w 13419668"/>
              <a:gd name="connsiteY5271" fmla="*/ 3867636 h 4401251"/>
              <a:gd name="connsiteX5272" fmla="*/ 207958 w 13419668"/>
              <a:gd name="connsiteY5272" fmla="*/ 3831316 h 4401251"/>
              <a:gd name="connsiteX5273" fmla="*/ 171389 w 13419668"/>
              <a:gd name="connsiteY5273" fmla="*/ 3792383 h 4401251"/>
              <a:gd name="connsiteX5274" fmla="*/ 132829 w 13419668"/>
              <a:gd name="connsiteY5274" fmla="*/ 3829077 h 4401251"/>
              <a:gd name="connsiteX5275" fmla="*/ 79966 w 13419668"/>
              <a:gd name="connsiteY5275" fmla="*/ 3792508 h 4401251"/>
              <a:gd name="connsiteX5276" fmla="*/ 43147 w 13419668"/>
              <a:gd name="connsiteY5276" fmla="*/ 3830943 h 4401251"/>
              <a:gd name="connsiteX5277" fmla="*/ 81209 w 13419668"/>
              <a:gd name="connsiteY5277" fmla="*/ 3867761 h 4401251"/>
              <a:gd name="connsiteX5278" fmla="*/ 118401 w 13419668"/>
              <a:gd name="connsiteY5278" fmla="*/ 3829699 h 4401251"/>
              <a:gd name="connsiteX5279" fmla="*/ 79966 w 13419668"/>
              <a:gd name="connsiteY5279" fmla="*/ 3792508 h 4401251"/>
              <a:gd name="connsiteX5280" fmla="*/ 13417303 w 13419668"/>
              <a:gd name="connsiteY5280" fmla="*/ 3829575 h 4401251"/>
              <a:gd name="connsiteX5281" fmla="*/ 13379241 w 13419668"/>
              <a:gd name="connsiteY5281" fmla="*/ 3792383 h 4401251"/>
              <a:gd name="connsiteX5282" fmla="*/ 13342174 w 13419668"/>
              <a:gd name="connsiteY5282" fmla="*/ 3830818 h 4401251"/>
              <a:gd name="connsiteX5283" fmla="*/ 13380610 w 13419668"/>
              <a:gd name="connsiteY5283" fmla="*/ 3867636 h 4401251"/>
              <a:gd name="connsiteX5284" fmla="*/ 13417428 w 13419668"/>
              <a:gd name="connsiteY5284" fmla="*/ 3829575 h 4401251"/>
              <a:gd name="connsiteX5285" fmla="*/ 13253363 w 13419668"/>
              <a:gd name="connsiteY5285" fmla="*/ 3740764 h 4401251"/>
              <a:gd name="connsiteX5286" fmla="*/ 13288191 w 13419668"/>
              <a:gd name="connsiteY5286" fmla="*/ 3777830 h 4401251"/>
              <a:gd name="connsiteX5287" fmla="*/ 13327373 w 13419668"/>
              <a:gd name="connsiteY5287" fmla="*/ 3742256 h 4401251"/>
              <a:gd name="connsiteX5288" fmla="*/ 13291052 w 13419668"/>
              <a:gd name="connsiteY5288" fmla="*/ 3703821 h 4401251"/>
              <a:gd name="connsiteX5289" fmla="*/ 13253363 w 13419668"/>
              <a:gd name="connsiteY5289" fmla="*/ 3740764 h 4401251"/>
              <a:gd name="connsiteX5290" fmla="*/ 13204356 w 13419668"/>
              <a:gd name="connsiteY5290" fmla="*/ 3703697 h 4401251"/>
              <a:gd name="connsiteX5291" fmla="*/ 13166791 w 13419668"/>
              <a:gd name="connsiteY5291" fmla="*/ 3737903 h 4401251"/>
              <a:gd name="connsiteX5292" fmla="*/ 13201620 w 13419668"/>
              <a:gd name="connsiteY5292" fmla="*/ 3777706 h 4401251"/>
              <a:gd name="connsiteX5293" fmla="*/ 13240677 w 13419668"/>
              <a:gd name="connsiteY5293" fmla="*/ 3742007 h 4401251"/>
              <a:gd name="connsiteX5294" fmla="*/ 13204356 w 13419668"/>
              <a:gd name="connsiteY5294" fmla="*/ 3703697 h 4401251"/>
              <a:gd name="connsiteX5295" fmla="*/ 13113927 w 13419668"/>
              <a:gd name="connsiteY5295" fmla="*/ 3703697 h 4401251"/>
              <a:gd name="connsiteX5296" fmla="*/ 13077234 w 13419668"/>
              <a:gd name="connsiteY5296" fmla="*/ 3738773 h 4401251"/>
              <a:gd name="connsiteX5297" fmla="*/ 13113057 w 13419668"/>
              <a:gd name="connsiteY5297" fmla="*/ 3777706 h 4401251"/>
              <a:gd name="connsiteX5298" fmla="*/ 13151243 w 13419668"/>
              <a:gd name="connsiteY5298" fmla="*/ 3741137 h 4401251"/>
              <a:gd name="connsiteX5299" fmla="*/ 13114052 w 13419668"/>
              <a:gd name="connsiteY5299" fmla="*/ 3703697 h 4401251"/>
              <a:gd name="connsiteX5300" fmla="*/ 13023997 w 13419668"/>
              <a:gd name="connsiteY5300" fmla="*/ 3703697 h 4401251"/>
              <a:gd name="connsiteX5301" fmla="*/ 12987551 w 13419668"/>
              <a:gd name="connsiteY5301" fmla="*/ 3739022 h 4401251"/>
              <a:gd name="connsiteX5302" fmla="*/ 13023748 w 13419668"/>
              <a:gd name="connsiteY5302" fmla="*/ 3777582 h 4401251"/>
              <a:gd name="connsiteX5303" fmla="*/ 13061562 w 13419668"/>
              <a:gd name="connsiteY5303" fmla="*/ 3740639 h 4401251"/>
              <a:gd name="connsiteX5304" fmla="*/ 13023997 w 13419668"/>
              <a:gd name="connsiteY5304" fmla="*/ 3703572 h 4401251"/>
              <a:gd name="connsiteX5305" fmla="*/ 12934440 w 13419668"/>
              <a:gd name="connsiteY5305" fmla="*/ 3703697 h 4401251"/>
              <a:gd name="connsiteX5306" fmla="*/ 12897995 w 13419668"/>
              <a:gd name="connsiteY5306" fmla="*/ 3739022 h 4401251"/>
              <a:gd name="connsiteX5307" fmla="*/ 12934191 w 13419668"/>
              <a:gd name="connsiteY5307" fmla="*/ 3777582 h 4401251"/>
              <a:gd name="connsiteX5308" fmla="*/ 12972003 w 13419668"/>
              <a:gd name="connsiteY5308" fmla="*/ 3740639 h 4401251"/>
              <a:gd name="connsiteX5309" fmla="*/ 12934440 w 13419668"/>
              <a:gd name="connsiteY5309" fmla="*/ 3703572 h 4401251"/>
              <a:gd name="connsiteX5310" fmla="*/ 12885681 w 13419668"/>
              <a:gd name="connsiteY5310" fmla="*/ 3741137 h 4401251"/>
              <a:gd name="connsiteX5311" fmla="*/ 12848365 w 13419668"/>
              <a:gd name="connsiteY5311" fmla="*/ 3703697 h 4401251"/>
              <a:gd name="connsiteX5312" fmla="*/ 12811672 w 13419668"/>
              <a:gd name="connsiteY5312" fmla="*/ 3738773 h 4401251"/>
              <a:gd name="connsiteX5313" fmla="*/ 12847370 w 13419668"/>
              <a:gd name="connsiteY5313" fmla="*/ 3777830 h 4401251"/>
              <a:gd name="connsiteX5314" fmla="*/ 12885556 w 13419668"/>
              <a:gd name="connsiteY5314" fmla="*/ 3741261 h 4401251"/>
              <a:gd name="connsiteX5315" fmla="*/ 12758684 w 13419668"/>
              <a:gd name="connsiteY5315" fmla="*/ 3703697 h 4401251"/>
              <a:gd name="connsiteX5316" fmla="*/ 12722114 w 13419668"/>
              <a:gd name="connsiteY5316" fmla="*/ 3738898 h 4401251"/>
              <a:gd name="connsiteX5317" fmla="*/ 12758061 w 13419668"/>
              <a:gd name="connsiteY5317" fmla="*/ 3777706 h 4401251"/>
              <a:gd name="connsiteX5318" fmla="*/ 12796124 w 13419668"/>
              <a:gd name="connsiteY5318" fmla="*/ 3740888 h 4401251"/>
              <a:gd name="connsiteX5319" fmla="*/ 12758684 w 13419668"/>
              <a:gd name="connsiteY5319" fmla="*/ 3703572 h 4401251"/>
              <a:gd name="connsiteX5320" fmla="*/ 12672235 w 13419668"/>
              <a:gd name="connsiteY5320" fmla="*/ 3703821 h 4401251"/>
              <a:gd name="connsiteX5321" fmla="*/ 12633053 w 13419668"/>
              <a:gd name="connsiteY5321" fmla="*/ 3735788 h 4401251"/>
              <a:gd name="connsiteX5322" fmla="*/ 12665395 w 13419668"/>
              <a:gd name="connsiteY5322" fmla="*/ 3777457 h 4401251"/>
              <a:gd name="connsiteX5323" fmla="*/ 12706565 w 13419668"/>
              <a:gd name="connsiteY5323" fmla="*/ 3743997 h 4401251"/>
              <a:gd name="connsiteX5324" fmla="*/ 12672235 w 13419668"/>
              <a:gd name="connsiteY5324" fmla="*/ 3703697 h 4401251"/>
              <a:gd name="connsiteX5325" fmla="*/ 12545859 w 13419668"/>
              <a:gd name="connsiteY5325" fmla="*/ 3742629 h 4401251"/>
              <a:gd name="connsiteX5326" fmla="*/ 12585539 w 13419668"/>
              <a:gd name="connsiteY5326" fmla="*/ 3777582 h 4401251"/>
              <a:gd name="connsiteX5327" fmla="*/ 12619869 w 13419668"/>
              <a:gd name="connsiteY5327" fmla="*/ 3740141 h 4401251"/>
              <a:gd name="connsiteX5328" fmla="*/ 12581682 w 13419668"/>
              <a:gd name="connsiteY5328" fmla="*/ 3703697 h 4401251"/>
              <a:gd name="connsiteX5329" fmla="*/ 12545859 w 13419668"/>
              <a:gd name="connsiteY5329" fmla="*/ 3742629 h 4401251"/>
              <a:gd name="connsiteX5330" fmla="*/ 12530311 w 13419668"/>
              <a:gd name="connsiteY5330" fmla="*/ 3740017 h 4401251"/>
              <a:gd name="connsiteX5331" fmla="*/ 12494861 w 13419668"/>
              <a:gd name="connsiteY5331" fmla="*/ 3703697 h 4401251"/>
              <a:gd name="connsiteX5332" fmla="*/ 12456178 w 13419668"/>
              <a:gd name="connsiteY5332" fmla="*/ 3739893 h 4401251"/>
              <a:gd name="connsiteX5333" fmla="*/ 12493120 w 13419668"/>
              <a:gd name="connsiteY5333" fmla="*/ 3777830 h 4401251"/>
              <a:gd name="connsiteX5334" fmla="*/ 12530188 w 13419668"/>
              <a:gd name="connsiteY5334" fmla="*/ 3740141 h 4401251"/>
              <a:gd name="connsiteX5335" fmla="*/ 12440754 w 13419668"/>
              <a:gd name="connsiteY5335" fmla="*/ 3739147 h 4401251"/>
              <a:gd name="connsiteX5336" fmla="*/ 12404433 w 13419668"/>
              <a:gd name="connsiteY5336" fmla="*/ 3703697 h 4401251"/>
              <a:gd name="connsiteX5337" fmla="*/ 12366745 w 13419668"/>
              <a:gd name="connsiteY5337" fmla="*/ 3740764 h 4401251"/>
              <a:gd name="connsiteX5338" fmla="*/ 12404558 w 13419668"/>
              <a:gd name="connsiteY5338" fmla="*/ 3777706 h 4401251"/>
              <a:gd name="connsiteX5339" fmla="*/ 12440754 w 13419668"/>
              <a:gd name="connsiteY5339" fmla="*/ 3739147 h 4401251"/>
              <a:gd name="connsiteX5340" fmla="*/ 12315499 w 13419668"/>
              <a:gd name="connsiteY5340" fmla="*/ 3703697 h 4401251"/>
              <a:gd name="connsiteX5341" fmla="*/ 12280298 w 13419668"/>
              <a:gd name="connsiteY5341" fmla="*/ 3740266 h 4401251"/>
              <a:gd name="connsiteX5342" fmla="*/ 12317612 w 13419668"/>
              <a:gd name="connsiteY5342" fmla="*/ 3777706 h 4401251"/>
              <a:gd name="connsiteX5343" fmla="*/ 12354431 w 13419668"/>
              <a:gd name="connsiteY5343" fmla="*/ 3739644 h 4401251"/>
              <a:gd name="connsiteX5344" fmla="*/ 12315623 w 13419668"/>
              <a:gd name="connsiteY5344" fmla="*/ 3703697 h 4401251"/>
              <a:gd name="connsiteX5345" fmla="*/ 12264749 w 13419668"/>
              <a:gd name="connsiteY5345" fmla="*/ 3740888 h 4401251"/>
              <a:gd name="connsiteX5346" fmla="*/ 12227185 w 13419668"/>
              <a:gd name="connsiteY5346" fmla="*/ 3703697 h 4401251"/>
              <a:gd name="connsiteX5347" fmla="*/ 12190740 w 13419668"/>
              <a:gd name="connsiteY5347" fmla="*/ 3739022 h 4401251"/>
              <a:gd name="connsiteX5348" fmla="*/ 12226811 w 13419668"/>
              <a:gd name="connsiteY5348" fmla="*/ 3777830 h 4401251"/>
              <a:gd name="connsiteX5349" fmla="*/ 12264873 w 13419668"/>
              <a:gd name="connsiteY5349" fmla="*/ 3741012 h 4401251"/>
              <a:gd name="connsiteX5350" fmla="*/ 12137627 w 13419668"/>
              <a:gd name="connsiteY5350" fmla="*/ 3777706 h 4401251"/>
              <a:gd name="connsiteX5351" fmla="*/ 12175192 w 13419668"/>
              <a:gd name="connsiteY5351" fmla="*/ 3740515 h 4401251"/>
              <a:gd name="connsiteX5352" fmla="*/ 12140115 w 13419668"/>
              <a:gd name="connsiteY5352" fmla="*/ 3703821 h 4401251"/>
              <a:gd name="connsiteX5353" fmla="*/ 12101058 w 13419668"/>
              <a:gd name="connsiteY5353" fmla="*/ 3739395 h 4401251"/>
              <a:gd name="connsiteX5354" fmla="*/ 12137503 w 13419668"/>
              <a:gd name="connsiteY5354" fmla="*/ 3777830 h 4401251"/>
              <a:gd name="connsiteX5355" fmla="*/ 12048194 w 13419668"/>
              <a:gd name="connsiteY5355" fmla="*/ 3703697 h 4401251"/>
              <a:gd name="connsiteX5356" fmla="*/ 12011625 w 13419668"/>
              <a:gd name="connsiteY5356" fmla="*/ 3738898 h 4401251"/>
              <a:gd name="connsiteX5357" fmla="*/ 12047572 w 13419668"/>
              <a:gd name="connsiteY5357" fmla="*/ 3777706 h 4401251"/>
              <a:gd name="connsiteX5358" fmla="*/ 12085634 w 13419668"/>
              <a:gd name="connsiteY5358" fmla="*/ 3740888 h 4401251"/>
              <a:gd name="connsiteX5359" fmla="*/ 12048194 w 13419668"/>
              <a:gd name="connsiteY5359" fmla="*/ 3703572 h 4401251"/>
              <a:gd name="connsiteX5360" fmla="*/ 11961995 w 13419668"/>
              <a:gd name="connsiteY5360" fmla="*/ 3703697 h 4401251"/>
              <a:gd name="connsiteX5361" fmla="*/ 11924929 w 13419668"/>
              <a:gd name="connsiteY5361" fmla="*/ 3738400 h 4401251"/>
              <a:gd name="connsiteX5362" fmla="*/ 11960378 w 13419668"/>
              <a:gd name="connsiteY5362" fmla="*/ 3777706 h 4401251"/>
              <a:gd name="connsiteX5363" fmla="*/ 11998814 w 13419668"/>
              <a:gd name="connsiteY5363" fmla="*/ 3741510 h 4401251"/>
              <a:gd name="connsiteX5364" fmla="*/ 11961995 w 13419668"/>
              <a:gd name="connsiteY5364" fmla="*/ 3703697 h 4401251"/>
              <a:gd name="connsiteX5365" fmla="*/ 11870572 w 13419668"/>
              <a:gd name="connsiteY5365" fmla="*/ 3703697 h 4401251"/>
              <a:gd name="connsiteX5366" fmla="*/ 11835371 w 13419668"/>
              <a:gd name="connsiteY5366" fmla="*/ 3740141 h 4401251"/>
              <a:gd name="connsiteX5367" fmla="*/ 11872811 w 13419668"/>
              <a:gd name="connsiteY5367" fmla="*/ 3777582 h 4401251"/>
              <a:gd name="connsiteX5368" fmla="*/ 11909505 w 13419668"/>
              <a:gd name="connsiteY5368" fmla="*/ 3739395 h 4401251"/>
              <a:gd name="connsiteX5369" fmla="*/ 11870696 w 13419668"/>
              <a:gd name="connsiteY5369" fmla="*/ 3703572 h 4401251"/>
              <a:gd name="connsiteX5370" fmla="*/ 11780641 w 13419668"/>
              <a:gd name="connsiteY5370" fmla="*/ 3703697 h 4401251"/>
              <a:gd name="connsiteX5371" fmla="*/ 11745814 w 13419668"/>
              <a:gd name="connsiteY5371" fmla="*/ 3740639 h 4401251"/>
              <a:gd name="connsiteX5372" fmla="*/ 11783626 w 13419668"/>
              <a:gd name="connsiteY5372" fmla="*/ 3777706 h 4401251"/>
              <a:gd name="connsiteX5373" fmla="*/ 11819947 w 13419668"/>
              <a:gd name="connsiteY5373" fmla="*/ 3739147 h 4401251"/>
              <a:gd name="connsiteX5374" fmla="*/ 11780766 w 13419668"/>
              <a:gd name="connsiteY5374" fmla="*/ 3703697 h 4401251"/>
              <a:gd name="connsiteX5375" fmla="*/ 11659366 w 13419668"/>
              <a:gd name="connsiteY5375" fmla="*/ 3740515 h 4401251"/>
              <a:gd name="connsiteX5376" fmla="*/ 11694070 w 13419668"/>
              <a:gd name="connsiteY5376" fmla="*/ 3777582 h 4401251"/>
              <a:gd name="connsiteX5377" fmla="*/ 11733375 w 13419668"/>
              <a:gd name="connsiteY5377" fmla="*/ 3742132 h 4401251"/>
              <a:gd name="connsiteX5378" fmla="*/ 11697179 w 13419668"/>
              <a:gd name="connsiteY5378" fmla="*/ 3703697 h 4401251"/>
              <a:gd name="connsiteX5379" fmla="*/ 11659366 w 13419668"/>
              <a:gd name="connsiteY5379" fmla="*/ 3740515 h 4401251"/>
              <a:gd name="connsiteX5380" fmla="*/ 11643817 w 13419668"/>
              <a:gd name="connsiteY5380" fmla="*/ 3740764 h 4401251"/>
              <a:gd name="connsiteX5381" fmla="*/ 11606254 w 13419668"/>
              <a:gd name="connsiteY5381" fmla="*/ 3703572 h 4401251"/>
              <a:gd name="connsiteX5382" fmla="*/ 11569808 w 13419668"/>
              <a:gd name="connsiteY5382" fmla="*/ 3738898 h 4401251"/>
              <a:gd name="connsiteX5383" fmla="*/ 11605880 w 13419668"/>
              <a:gd name="connsiteY5383" fmla="*/ 3777706 h 4401251"/>
              <a:gd name="connsiteX5384" fmla="*/ 11643942 w 13419668"/>
              <a:gd name="connsiteY5384" fmla="*/ 3740888 h 4401251"/>
              <a:gd name="connsiteX5385" fmla="*/ 11515452 w 13419668"/>
              <a:gd name="connsiteY5385" fmla="*/ 3703572 h 4401251"/>
              <a:gd name="connsiteX5386" fmla="*/ 11480251 w 13419668"/>
              <a:gd name="connsiteY5386" fmla="*/ 3740141 h 4401251"/>
              <a:gd name="connsiteX5387" fmla="*/ 11517567 w 13419668"/>
              <a:gd name="connsiteY5387" fmla="*/ 3777582 h 4401251"/>
              <a:gd name="connsiteX5388" fmla="*/ 11554384 w 13419668"/>
              <a:gd name="connsiteY5388" fmla="*/ 3739520 h 4401251"/>
              <a:gd name="connsiteX5389" fmla="*/ 11515576 w 13419668"/>
              <a:gd name="connsiteY5389" fmla="*/ 3703572 h 4401251"/>
              <a:gd name="connsiteX5390" fmla="*/ 11430994 w 13419668"/>
              <a:gd name="connsiteY5390" fmla="*/ 3703572 h 4401251"/>
              <a:gd name="connsiteX5391" fmla="*/ 11393554 w 13419668"/>
              <a:gd name="connsiteY5391" fmla="*/ 3737903 h 4401251"/>
              <a:gd name="connsiteX5392" fmla="*/ 11428631 w 13419668"/>
              <a:gd name="connsiteY5392" fmla="*/ 3777582 h 4401251"/>
              <a:gd name="connsiteX5393" fmla="*/ 11467439 w 13419668"/>
              <a:gd name="connsiteY5393" fmla="*/ 3741759 h 4401251"/>
              <a:gd name="connsiteX5394" fmla="*/ 11430994 w 13419668"/>
              <a:gd name="connsiteY5394" fmla="*/ 3703572 h 4401251"/>
              <a:gd name="connsiteX5395" fmla="*/ 11378006 w 13419668"/>
              <a:gd name="connsiteY5395" fmla="*/ 3740515 h 4401251"/>
              <a:gd name="connsiteX5396" fmla="*/ 11343178 w 13419668"/>
              <a:gd name="connsiteY5396" fmla="*/ 3703697 h 4401251"/>
              <a:gd name="connsiteX5397" fmla="*/ 11303997 w 13419668"/>
              <a:gd name="connsiteY5397" fmla="*/ 3739271 h 4401251"/>
              <a:gd name="connsiteX5398" fmla="*/ 11340318 w 13419668"/>
              <a:gd name="connsiteY5398" fmla="*/ 3777706 h 4401251"/>
              <a:gd name="connsiteX5399" fmla="*/ 11378006 w 13419668"/>
              <a:gd name="connsiteY5399" fmla="*/ 3740639 h 4401251"/>
              <a:gd name="connsiteX5400" fmla="*/ 11251879 w 13419668"/>
              <a:gd name="connsiteY5400" fmla="*/ 3703572 h 4401251"/>
              <a:gd name="connsiteX5401" fmla="*/ 11214440 w 13419668"/>
              <a:gd name="connsiteY5401" fmla="*/ 3737903 h 4401251"/>
              <a:gd name="connsiteX5402" fmla="*/ 11249516 w 13419668"/>
              <a:gd name="connsiteY5402" fmla="*/ 3777582 h 4401251"/>
              <a:gd name="connsiteX5403" fmla="*/ 11288325 w 13419668"/>
              <a:gd name="connsiteY5403" fmla="*/ 3741759 h 4401251"/>
              <a:gd name="connsiteX5404" fmla="*/ 11251879 w 13419668"/>
              <a:gd name="connsiteY5404" fmla="*/ 3703572 h 4401251"/>
              <a:gd name="connsiteX5405" fmla="*/ 11161949 w 13419668"/>
              <a:gd name="connsiteY5405" fmla="*/ 3703572 h 4401251"/>
              <a:gd name="connsiteX5406" fmla="*/ 11124882 w 13419668"/>
              <a:gd name="connsiteY5406" fmla="*/ 3738276 h 4401251"/>
              <a:gd name="connsiteX5407" fmla="*/ 11160332 w 13419668"/>
              <a:gd name="connsiteY5407" fmla="*/ 3777582 h 4401251"/>
              <a:gd name="connsiteX5408" fmla="*/ 11198767 w 13419668"/>
              <a:gd name="connsiteY5408" fmla="*/ 3741385 h 4401251"/>
              <a:gd name="connsiteX5409" fmla="*/ 11161949 w 13419668"/>
              <a:gd name="connsiteY5409" fmla="*/ 3703572 h 4401251"/>
              <a:gd name="connsiteX5410" fmla="*/ 11038434 w 13419668"/>
              <a:gd name="connsiteY5410" fmla="*/ 3739893 h 4401251"/>
              <a:gd name="connsiteX5411" fmla="*/ 11072640 w 13419668"/>
              <a:gd name="connsiteY5411" fmla="*/ 3777457 h 4401251"/>
              <a:gd name="connsiteX5412" fmla="*/ 11112444 w 13419668"/>
              <a:gd name="connsiteY5412" fmla="*/ 3742629 h 4401251"/>
              <a:gd name="connsiteX5413" fmla="*/ 11076745 w 13419668"/>
              <a:gd name="connsiteY5413" fmla="*/ 3703572 h 4401251"/>
              <a:gd name="connsiteX5414" fmla="*/ 11038434 w 13419668"/>
              <a:gd name="connsiteY5414" fmla="*/ 3739893 h 4401251"/>
              <a:gd name="connsiteX5415" fmla="*/ 10949001 w 13419668"/>
              <a:gd name="connsiteY5415" fmla="*/ 3741883 h 4401251"/>
              <a:gd name="connsiteX5416" fmla="*/ 10985073 w 13419668"/>
              <a:gd name="connsiteY5416" fmla="*/ 3777582 h 4401251"/>
              <a:gd name="connsiteX5417" fmla="*/ 11022886 w 13419668"/>
              <a:gd name="connsiteY5417" fmla="*/ 3740639 h 4401251"/>
              <a:gd name="connsiteX5418" fmla="*/ 10985197 w 13419668"/>
              <a:gd name="connsiteY5418" fmla="*/ 3703572 h 4401251"/>
              <a:gd name="connsiteX5419" fmla="*/ 10949001 w 13419668"/>
              <a:gd name="connsiteY5419" fmla="*/ 3742007 h 4401251"/>
              <a:gd name="connsiteX5420" fmla="*/ 10894770 w 13419668"/>
              <a:gd name="connsiteY5420" fmla="*/ 3703448 h 4401251"/>
              <a:gd name="connsiteX5421" fmla="*/ 10859319 w 13419668"/>
              <a:gd name="connsiteY5421" fmla="*/ 3739768 h 4401251"/>
              <a:gd name="connsiteX5422" fmla="*/ 10896387 w 13419668"/>
              <a:gd name="connsiteY5422" fmla="*/ 3777457 h 4401251"/>
              <a:gd name="connsiteX5423" fmla="*/ 10933329 w 13419668"/>
              <a:gd name="connsiteY5423" fmla="*/ 3739644 h 4401251"/>
              <a:gd name="connsiteX5424" fmla="*/ 10894770 w 13419668"/>
              <a:gd name="connsiteY5424" fmla="*/ 3703448 h 4401251"/>
              <a:gd name="connsiteX5425" fmla="*/ 10810685 w 13419668"/>
              <a:gd name="connsiteY5425" fmla="*/ 3703448 h 4401251"/>
              <a:gd name="connsiteX5426" fmla="*/ 10772748 w 13419668"/>
              <a:gd name="connsiteY5426" fmla="*/ 3737281 h 4401251"/>
              <a:gd name="connsiteX5427" fmla="*/ 10807202 w 13419668"/>
              <a:gd name="connsiteY5427" fmla="*/ 3777457 h 4401251"/>
              <a:gd name="connsiteX5428" fmla="*/ 10846508 w 13419668"/>
              <a:gd name="connsiteY5428" fmla="*/ 3742132 h 4401251"/>
              <a:gd name="connsiteX5429" fmla="*/ 10810560 w 13419668"/>
              <a:gd name="connsiteY5429" fmla="*/ 3703448 h 4401251"/>
              <a:gd name="connsiteX5430" fmla="*/ 10757075 w 13419668"/>
              <a:gd name="connsiteY5430" fmla="*/ 3741137 h 4401251"/>
              <a:gd name="connsiteX5431" fmla="*/ 10722994 w 13419668"/>
              <a:gd name="connsiteY5431" fmla="*/ 3703697 h 4401251"/>
              <a:gd name="connsiteX5432" fmla="*/ 10683066 w 13419668"/>
              <a:gd name="connsiteY5432" fmla="*/ 3738400 h 4401251"/>
              <a:gd name="connsiteX5433" fmla="*/ 10718640 w 13419668"/>
              <a:gd name="connsiteY5433" fmla="*/ 3777582 h 4401251"/>
              <a:gd name="connsiteX5434" fmla="*/ 10756950 w 13419668"/>
              <a:gd name="connsiteY5434" fmla="*/ 3741261 h 4401251"/>
              <a:gd name="connsiteX5435" fmla="*/ 10631073 w 13419668"/>
              <a:gd name="connsiteY5435" fmla="*/ 3703448 h 4401251"/>
              <a:gd name="connsiteX5436" fmla="*/ 10593633 w 13419668"/>
              <a:gd name="connsiteY5436" fmla="*/ 3737778 h 4401251"/>
              <a:gd name="connsiteX5437" fmla="*/ 10628709 w 13419668"/>
              <a:gd name="connsiteY5437" fmla="*/ 3777457 h 4401251"/>
              <a:gd name="connsiteX5438" fmla="*/ 10667517 w 13419668"/>
              <a:gd name="connsiteY5438" fmla="*/ 3741634 h 4401251"/>
              <a:gd name="connsiteX5439" fmla="*/ 10631073 w 13419668"/>
              <a:gd name="connsiteY5439" fmla="*/ 3703448 h 4401251"/>
              <a:gd name="connsiteX5440" fmla="*/ 10507185 w 13419668"/>
              <a:gd name="connsiteY5440" fmla="*/ 3740390 h 4401251"/>
              <a:gd name="connsiteX5441" fmla="*/ 10541889 w 13419668"/>
              <a:gd name="connsiteY5441" fmla="*/ 3777457 h 4401251"/>
              <a:gd name="connsiteX5442" fmla="*/ 10581194 w 13419668"/>
              <a:gd name="connsiteY5442" fmla="*/ 3742007 h 4401251"/>
              <a:gd name="connsiteX5443" fmla="*/ 10544998 w 13419668"/>
              <a:gd name="connsiteY5443" fmla="*/ 3703572 h 4401251"/>
              <a:gd name="connsiteX5444" fmla="*/ 10507185 w 13419668"/>
              <a:gd name="connsiteY5444" fmla="*/ 3740390 h 4401251"/>
              <a:gd name="connsiteX5445" fmla="*/ 10454073 w 13419668"/>
              <a:gd name="connsiteY5445" fmla="*/ 3777582 h 4401251"/>
              <a:gd name="connsiteX5446" fmla="*/ 10491636 w 13419668"/>
              <a:gd name="connsiteY5446" fmla="*/ 3740390 h 4401251"/>
              <a:gd name="connsiteX5447" fmla="*/ 10456560 w 13419668"/>
              <a:gd name="connsiteY5447" fmla="*/ 3703697 h 4401251"/>
              <a:gd name="connsiteX5448" fmla="*/ 10417503 w 13419668"/>
              <a:gd name="connsiteY5448" fmla="*/ 3739271 h 4401251"/>
              <a:gd name="connsiteX5449" fmla="*/ 10453948 w 13419668"/>
              <a:gd name="connsiteY5449" fmla="*/ 3777706 h 4401251"/>
              <a:gd name="connsiteX5450" fmla="*/ 10367749 w 13419668"/>
              <a:gd name="connsiteY5450" fmla="*/ 3703697 h 4401251"/>
              <a:gd name="connsiteX5451" fmla="*/ 10328567 w 13419668"/>
              <a:gd name="connsiteY5451" fmla="*/ 3735664 h 4401251"/>
              <a:gd name="connsiteX5452" fmla="*/ 10360908 w 13419668"/>
              <a:gd name="connsiteY5452" fmla="*/ 3777333 h 4401251"/>
              <a:gd name="connsiteX5453" fmla="*/ 10402080 w 13419668"/>
              <a:gd name="connsiteY5453" fmla="*/ 3743873 h 4401251"/>
              <a:gd name="connsiteX5454" fmla="*/ 10367749 w 13419668"/>
              <a:gd name="connsiteY5454" fmla="*/ 3703572 h 4401251"/>
              <a:gd name="connsiteX5455" fmla="*/ 10277943 w 13419668"/>
              <a:gd name="connsiteY5455" fmla="*/ 3777582 h 4401251"/>
              <a:gd name="connsiteX5456" fmla="*/ 10315383 w 13419668"/>
              <a:gd name="connsiteY5456" fmla="*/ 3740266 h 4401251"/>
              <a:gd name="connsiteX5457" fmla="*/ 10280306 w 13419668"/>
              <a:gd name="connsiteY5457" fmla="*/ 3703572 h 4401251"/>
              <a:gd name="connsiteX5458" fmla="*/ 10241249 w 13419668"/>
              <a:gd name="connsiteY5458" fmla="*/ 3739271 h 4401251"/>
              <a:gd name="connsiteX5459" fmla="*/ 10277818 w 13419668"/>
              <a:gd name="connsiteY5459" fmla="*/ 3777457 h 4401251"/>
              <a:gd name="connsiteX5460" fmla="*/ 10225825 w 13419668"/>
              <a:gd name="connsiteY5460" fmla="*/ 3739147 h 4401251"/>
              <a:gd name="connsiteX5461" fmla="*/ 10189629 w 13419668"/>
              <a:gd name="connsiteY5461" fmla="*/ 3703448 h 4401251"/>
              <a:gd name="connsiteX5462" fmla="*/ 10151692 w 13419668"/>
              <a:gd name="connsiteY5462" fmla="*/ 3740390 h 4401251"/>
              <a:gd name="connsiteX5463" fmla="*/ 10189380 w 13419668"/>
              <a:gd name="connsiteY5463" fmla="*/ 3777582 h 4401251"/>
              <a:gd name="connsiteX5464" fmla="*/ 10225825 w 13419668"/>
              <a:gd name="connsiteY5464" fmla="*/ 3739147 h 4401251"/>
              <a:gd name="connsiteX5465" fmla="*/ 10136268 w 13419668"/>
              <a:gd name="connsiteY5465" fmla="*/ 3739893 h 4401251"/>
              <a:gd name="connsiteX5466" fmla="*/ 10100818 w 13419668"/>
              <a:gd name="connsiteY5466" fmla="*/ 3703572 h 4401251"/>
              <a:gd name="connsiteX5467" fmla="*/ 10062134 w 13419668"/>
              <a:gd name="connsiteY5467" fmla="*/ 3739768 h 4401251"/>
              <a:gd name="connsiteX5468" fmla="*/ 10099076 w 13419668"/>
              <a:gd name="connsiteY5468" fmla="*/ 3777706 h 4401251"/>
              <a:gd name="connsiteX5469" fmla="*/ 10136144 w 13419668"/>
              <a:gd name="connsiteY5469" fmla="*/ 3740017 h 4401251"/>
              <a:gd name="connsiteX5470" fmla="*/ 10009768 w 13419668"/>
              <a:gd name="connsiteY5470" fmla="*/ 3703572 h 4401251"/>
              <a:gd name="connsiteX5471" fmla="*/ 9972701 w 13419668"/>
              <a:gd name="connsiteY5471" fmla="*/ 3738276 h 4401251"/>
              <a:gd name="connsiteX5472" fmla="*/ 10008151 w 13419668"/>
              <a:gd name="connsiteY5472" fmla="*/ 3777582 h 4401251"/>
              <a:gd name="connsiteX5473" fmla="*/ 10046586 w 13419668"/>
              <a:gd name="connsiteY5473" fmla="*/ 3741385 h 4401251"/>
              <a:gd name="connsiteX5474" fmla="*/ 10009768 w 13419668"/>
              <a:gd name="connsiteY5474" fmla="*/ 3703572 h 4401251"/>
              <a:gd name="connsiteX5475" fmla="*/ 9960263 w 13419668"/>
              <a:gd name="connsiteY5475" fmla="*/ 3739644 h 4401251"/>
              <a:gd name="connsiteX5476" fmla="*/ 9921455 w 13419668"/>
              <a:gd name="connsiteY5476" fmla="*/ 3703572 h 4401251"/>
              <a:gd name="connsiteX5477" fmla="*/ 9886129 w 13419668"/>
              <a:gd name="connsiteY5477" fmla="*/ 3740017 h 4401251"/>
              <a:gd name="connsiteX5478" fmla="*/ 9923320 w 13419668"/>
              <a:gd name="connsiteY5478" fmla="*/ 3777582 h 4401251"/>
              <a:gd name="connsiteX5479" fmla="*/ 9960138 w 13419668"/>
              <a:gd name="connsiteY5479" fmla="*/ 3739520 h 4401251"/>
              <a:gd name="connsiteX5480" fmla="*/ 9796696 w 13419668"/>
              <a:gd name="connsiteY5480" fmla="*/ 3742007 h 4401251"/>
              <a:gd name="connsiteX5481" fmla="*/ 9832892 w 13419668"/>
              <a:gd name="connsiteY5481" fmla="*/ 3777582 h 4401251"/>
              <a:gd name="connsiteX5482" fmla="*/ 9870705 w 13419668"/>
              <a:gd name="connsiteY5482" fmla="*/ 3740515 h 4401251"/>
              <a:gd name="connsiteX5483" fmla="*/ 9832892 w 13419668"/>
              <a:gd name="connsiteY5483" fmla="*/ 3703448 h 4401251"/>
              <a:gd name="connsiteX5484" fmla="*/ 9796696 w 13419668"/>
              <a:gd name="connsiteY5484" fmla="*/ 3741883 h 4401251"/>
              <a:gd name="connsiteX5485" fmla="*/ 9707138 w 13419668"/>
              <a:gd name="connsiteY5485" fmla="*/ 3742505 h 4401251"/>
              <a:gd name="connsiteX5486" fmla="*/ 9743708 w 13419668"/>
              <a:gd name="connsiteY5486" fmla="*/ 3777582 h 4401251"/>
              <a:gd name="connsiteX5487" fmla="*/ 9781023 w 13419668"/>
              <a:gd name="connsiteY5487" fmla="*/ 3740017 h 4401251"/>
              <a:gd name="connsiteX5488" fmla="*/ 9742713 w 13419668"/>
              <a:gd name="connsiteY5488" fmla="*/ 3703448 h 4401251"/>
              <a:gd name="connsiteX5489" fmla="*/ 9707015 w 13419668"/>
              <a:gd name="connsiteY5489" fmla="*/ 3742380 h 4401251"/>
              <a:gd name="connsiteX5490" fmla="*/ 9657384 w 13419668"/>
              <a:gd name="connsiteY5490" fmla="*/ 3703572 h 4401251"/>
              <a:gd name="connsiteX5491" fmla="*/ 9620318 w 13419668"/>
              <a:gd name="connsiteY5491" fmla="*/ 3738276 h 4401251"/>
              <a:gd name="connsiteX5492" fmla="*/ 9655768 w 13419668"/>
              <a:gd name="connsiteY5492" fmla="*/ 3777582 h 4401251"/>
              <a:gd name="connsiteX5493" fmla="*/ 9694202 w 13419668"/>
              <a:gd name="connsiteY5493" fmla="*/ 3741385 h 4401251"/>
              <a:gd name="connsiteX5494" fmla="*/ 9657384 w 13419668"/>
              <a:gd name="connsiteY5494" fmla="*/ 3703572 h 4401251"/>
              <a:gd name="connsiteX5495" fmla="*/ 9567329 w 13419668"/>
              <a:gd name="connsiteY5495" fmla="*/ 3703572 h 4401251"/>
              <a:gd name="connsiteX5496" fmla="*/ 9530760 w 13419668"/>
              <a:gd name="connsiteY5496" fmla="*/ 3738773 h 4401251"/>
              <a:gd name="connsiteX5497" fmla="*/ 9566832 w 13419668"/>
              <a:gd name="connsiteY5497" fmla="*/ 3777582 h 4401251"/>
              <a:gd name="connsiteX5498" fmla="*/ 9604769 w 13419668"/>
              <a:gd name="connsiteY5498" fmla="*/ 3740764 h 4401251"/>
              <a:gd name="connsiteX5499" fmla="*/ 9567329 w 13419668"/>
              <a:gd name="connsiteY5499" fmla="*/ 3703572 h 4401251"/>
              <a:gd name="connsiteX5500" fmla="*/ 9515212 w 13419668"/>
              <a:gd name="connsiteY5500" fmla="*/ 3739147 h 4401251"/>
              <a:gd name="connsiteX5501" fmla="*/ 9479016 w 13419668"/>
              <a:gd name="connsiteY5501" fmla="*/ 3703448 h 4401251"/>
              <a:gd name="connsiteX5502" fmla="*/ 9441079 w 13419668"/>
              <a:gd name="connsiteY5502" fmla="*/ 3740390 h 4401251"/>
              <a:gd name="connsiteX5503" fmla="*/ 9478767 w 13419668"/>
              <a:gd name="connsiteY5503" fmla="*/ 3777582 h 4401251"/>
              <a:gd name="connsiteX5504" fmla="*/ 9515212 w 13419668"/>
              <a:gd name="connsiteY5504" fmla="*/ 3739147 h 4401251"/>
              <a:gd name="connsiteX5505" fmla="*/ 9389708 w 13419668"/>
              <a:gd name="connsiteY5505" fmla="*/ 3703572 h 4401251"/>
              <a:gd name="connsiteX5506" fmla="*/ 9354755 w 13419668"/>
              <a:gd name="connsiteY5506" fmla="*/ 3740390 h 4401251"/>
              <a:gd name="connsiteX5507" fmla="*/ 9392319 w 13419668"/>
              <a:gd name="connsiteY5507" fmla="*/ 3777582 h 4401251"/>
              <a:gd name="connsiteX5508" fmla="*/ 9428765 w 13419668"/>
              <a:gd name="connsiteY5508" fmla="*/ 3739271 h 4401251"/>
              <a:gd name="connsiteX5509" fmla="*/ 9389583 w 13419668"/>
              <a:gd name="connsiteY5509" fmla="*/ 3703697 h 4401251"/>
              <a:gd name="connsiteX5510" fmla="*/ 9301021 w 13419668"/>
              <a:gd name="connsiteY5510" fmla="*/ 3703572 h 4401251"/>
              <a:gd name="connsiteX5511" fmla="*/ 9265198 w 13419668"/>
              <a:gd name="connsiteY5511" fmla="*/ 3739644 h 4401251"/>
              <a:gd name="connsiteX5512" fmla="*/ 9302016 w 13419668"/>
              <a:gd name="connsiteY5512" fmla="*/ 3777706 h 4401251"/>
              <a:gd name="connsiteX5513" fmla="*/ 9339332 w 13419668"/>
              <a:gd name="connsiteY5513" fmla="*/ 3740141 h 4401251"/>
              <a:gd name="connsiteX5514" fmla="*/ 9301021 w 13419668"/>
              <a:gd name="connsiteY5514" fmla="*/ 3703572 h 4401251"/>
              <a:gd name="connsiteX5515" fmla="*/ 9211960 w 13419668"/>
              <a:gd name="connsiteY5515" fmla="*/ 3703572 h 4401251"/>
              <a:gd name="connsiteX5516" fmla="*/ 9175640 w 13419668"/>
              <a:gd name="connsiteY5516" fmla="*/ 3739022 h 4401251"/>
              <a:gd name="connsiteX5517" fmla="*/ 9211837 w 13419668"/>
              <a:gd name="connsiteY5517" fmla="*/ 3777582 h 4401251"/>
              <a:gd name="connsiteX5518" fmla="*/ 9249650 w 13419668"/>
              <a:gd name="connsiteY5518" fmla="*/ 3740515 h 4401251"/>
              <a:gd name="connsiteX5519" fmla="*/ 9211837 w 13419668"/>
              <a:gd name="connsiteY5519" fmla="*/ 3703448 h 4401251"/>
              <a:gd name="connsiteX5520" fmla="*/ 9121657 w 13419668"/>
              <a:gd name="connsiteY5520" fmla="*/ 3703572 h 4401251"/>
              <a:gd name="connsiteX5521" fmla="*/ 9086083 w 13419668"/>
              <a:gd name="connsiteY5521" fmla="*/ 3739893 h 4401251"/>
              <a:gd name="connsiteX5522" fmla="*/ 9123150 w 13419668"/>
              <a:gd name="connsiteY5522" fmla="*/ 3777706 h 4401251"/>
              <a:gd name="connsiteX5523" fmla="*/ 9160216 w 13419668"/>
              <a:gd name="connsiteY5523" fmla="*/ 3739893 h 4401251"/>
              <a:gd name="connsiteX5524" fmla="*/ 9121657 w 13419668"/>
              <a:gd name="connsiteY5524" fmla="*/ 3703572 h 4401251"/>
              <a:gd name="connsiteX5525" fmla="*/ 9035956 w 13419668"/>
              <a:gd name="connsiteY5525" fmla="*/ 3777582 h 4401251"/>
              <a:gd name="connsiteX5526" fmla="*/ 9073396 w 13419668"/>
              <a:gd name="connsiteY5526" fmla="*/ 3740266 h 4401251"/>
              <a:gd name="connsiteX5527" fmla="*/ 9038319 w 13419668"/>
              <a:gd name="connsiteY5527" fmla="*/ 3703572 h 4401251"/>
              <a:gd name="connsiteX5528" fmla="*/ 8999262 w 13419668"/>
              <a:gd name="connsiteY5528" fmla="*/ 3739271 h 4401251"/>
              <a:gd name="connsiteX5529" fmla="*/ 9035831 w 13419668"/>
              <a:gd name="connsiteY5529" fmla="*/ 3777457 h 4401251"/>
              <a:gd name="connsiteX5530" fmla="*/ 8947518 w 13419668"/>
              <a:gd name="connsiteY5530" fmla="*/ 3703572 h 4401251"/>
              <a:gd name="connsiteX5531" fmla="*/ 8909953 w 13419668"/>
              <a:gd name="connsiteY5531" fmla="*/ 3737778 h 4401251"/>
              <a:gd name="connsiteX5532" fmla="*/ 8944781 w 13419668"/>
              <a:gd name="connsiteY5532" fmla="*/ 3777582 h 4401251"/>
              <a:gd name="connsiteX5533" fmla="*/ 8983838 w 13419668"/>
              <a:gd name="connsiteY5533" fmla="*/ 3741883 h 4401251"/>
              <a:gd name="connsiteX5534" fmla="*/ 8947518 w 13419668"/>
              <a:gd name="connsiteY5534" fmla="*/ 3703572 h 4401251"/>
              <a:gd name="connsiteX5535" fmla="*/ 8857960 w 13419668"/>
              <a:gd name="connsiteY5535" fmla="*/ 3703572 h 4401251"/>
              <a:gd name="connsiteX5536" fmla="*/ 8820396 w 13419668"/>
              <a:gd name="connsiteY5536" fmla="*/ 3737778 h 4401251"/>
              <a:gd name="connsiteX5537" fmla="*/ 8855223 w 13419668"/>
              <a:gd name="connsiteY5537" fmla="*/ 3777582 h 4401251"/>
              <a:gd name="connsiteX5538" fmla="*/ 8894281 w 13419668"/>
              <a:gd name="connsiteY5538" fmla="*/ 3741883 h 4401251"/>
              <a:gd name="connsiteX5539" fmla="*/ 8857960 w 13419668"/>
              <a:gd name="connsiteY5539" fmla="*/ 3703572 h 4401251"/>
              <a:gd name="connsiteX5540" fmla="*/ 8733948 w 13419668"/>
              <a:gd name="connsiteY5540" fmla="*/ 3742505 h 4401251"/>
              <a:gd name="connsiteX5541" fmla="*/ 8770517 w 13419668"/>
              <a:gd name="connsiteY5541" fmla="*/ 3777582 h 4401251"/>
              <a:gd name="connsiteX5542" fmla="*/ 8807833 w 13419668"/>
              <a:gd name="connsiteY5542" fmla="*/ 3740017 h 4401251"/>
              <a:gd name="connsiteX5543" fmla="*/ 8769523 w 13419668"/>
              <a:gd name="connsiteY5543" fmla="*/ 3703448 h 4401251"/>
              <a:gd name="connsiteX5544" fmla="*/ 8733823 w 13419668"/>
              <a:gd name="connsiteY5544" fmla="*/ 3742380 h 4401251"/>
              <a:gd name="connsiteX5545" fmla="*/ 8644267 w 13419668"/>
              <a:gd name="connsiteY5545" fmla="*/ 3740888 h 4401251"/>
              <a:gd name="connsiteX5546" fmla="*/ 8679343 w 13419668"/>
              <a:gd name="connsiteY5546" fmla="*/ 3777582 h 4401251"/>
              <a:gd name="connsiteX5547" fmla="*/ 8718275 w 13419668"/>
              <a:gd name="connsiteY5547" fmla="*/ 3741759 h 4401251"/>
              <a:gd name="connsiteX5548" fmla="*/ 8681707 w 13419668"/>
              <a:gd name="connsiteY5548" fmla="*/ 3703572 h 4401251"/>
              <a:gd name="connsiteX5549" fmla="*/ 8644267 w 13419668"/>
              <a:gd name="connsiteY5549" fmla="*/ 3740764 h 4401251"/>
              <a:gd name="connsiteX5550" fmla="*/ 8554709 w 13419668"/>
              <a:gd name="connsiteY5550" fmla="*/ 3741261 h 4401251"/>
              <a:gd name="connsiteX5551" fmla="*/ 8590034 w 13419668"/>
              <a:gd name="connsiteY5551" fmla="*/ 3777706 h 4401251"/>
              <a:gd name="connsiteX5552" fmla="*/ 8628594 w 13419668"/>
              <a:gd name="connsiteY5552" fmla="*/ 3741510 h 4401251"/>
              <a:gd name="connsiteX5553" fmla="*/ 8591651 w 13419668"/>
              <a:gd name="connsiteY5553" fmla="*/ 3703697 h 4401251"/>
              <a:gd name="connsiteX5554" fmla="*/ 8554584 w 13419668"/>
              <a:gd name="connsiteY5554" fmla="*/ 3741261 h 4401251"/>
              <a:gd name="connsiteX5555" fmla="*/ 8504706 w 13419668"/>
              <a:gd name="connsiteY5555" fmla="*/ 3703697 h 4401251"/>
              <a:gd name="connsiteX5556" fmla="*/ 8468012 w 13419668"/>
              <a:gd name="connsiteY5556" fmla="*/ 3738773 h 4401251"/>
              <a:gd name="connsiteX5557" fmla="*/ 8503835 w 13419668"/>
              <a:gd name="connsiteY5557" fmla="*/ 3777706 h 4401251"/>
              <a:gd name="connsiteX5558" fmla="*/ 8542021 w 13419668"/>
              <a:gd name="connsiteY5558" fmla="*/ 3741137 h 4401251"/>
              <a:gd name="connsiteX5559" fmla="*/ 8504830 w 13419668"/>
              <a:gd name="connsiteY5559" fmla="*/ 3703697 h 4401251"/>
              <a:gd name="connsiteX5560" fmla="*/ 8378455 w 13419668"/>
              <a:gd name="connsiteY5560" fmla="*/ 3742753 h 4401251"/>
              <a:gd name="connsiteX5561" fmla="*/ 8418258 w 13419668"/>
              <a:gd name="connsiteY5561" fmla="*/ 3777582 h 4401251"/>
              <a:gd name="connsiteX5562" fmla="*/ 8452464 w 13419668"/>
              <a:gd name="connsiteY5562" fmla="*/ 3740017 h 4401251"/>
              <a:gd name="connsiteX5563" fmla="*/ 8414154 w 13419668"/>
              <a:gd name="connsiteY5563" fmla="*/ 3703697 h 4401251"/>
              <a:gd name="connsiteX5564" fmla="*/ 8378455 w 13419668"/>
              <a:gd name="connsiteY5564" fmla="*/ 3742753 h 4401251"/>
              <a:gd name="connsiteX5565" fmla="*/ 8288898 w 13419668"/>
              <a:gd name="connsiteY5565" fmla="*/ 3740888 h 4401251"/>
              <a:gd name="connsiteX5566" fmla="*/ 8326960 w 13419668"/>
              <a:gd name="connsiteY5566" fmla="*/ 3777706 h 4401251"/>
              <a:gd name="connsiteX5567" fmla="*/ 8362907 w 13419668"/>
              <a:gd name="connsiteY5567" fmla="*/ 3741883 h 4401251"/>
              <a:gd name="connsiteX5568" fmla="*/ 8326462 w 13419668"/>
              <a:gd name="connsiteY5568" fmla="*/ 3703697 h 4401251"/>
              <a:gd name="connsiteX5569" fmla="*/ 8288898 w 13419668"/>
              <a:gd name="connsiteY5569" fmla="*/ 3740888 h 4401251"/>
              <a:gd name="connsiteX5570" fmla="*/ 8199340 w 13419668"/>
              <a:gd name="connsiteY5570" fmla="*/ 3742629 h 4401251"/>
              <a:gd name="connsiteX5571" fmla="*/ 8239019 w 13419668"/>
              <a:gd name="connsiteY5571" fmla="*/ 3777582 h 4401251"/>
              <a:gd name="connsiteX5572" fmla="*/ 8273350 w 13419668"/>
              <a:gd name="connsiteY5572" fmla="*/ 3740141 h 4401251"/>
              <a:gd name="connsiteX5573" fmla="*/ 8235163 w 13419668"/>
              <a:gd name="connsiteY5573" fmla="*/ 3703697 h 4401251"/>
              <a:gd name="connsiteX5574" fmla="*/ 8199340 w 13419668"/>
              <a:gd name="connsiteY5574" fmla="*/ 3742629 h 4401251"/>
              <a:gd name="connsiteX5575" fmla="*/ 8149835 w 13419668"/>
              <a:gd name="connsiteY5575" fmla="*/ 3703697 h 4401251"/>
              <a:gd name="connsiteX5576" fmla="*/ 8112892 w 13419668"/>
              <a:gd name="connsiteY5576" fmla="*/ 3738524 h 4401251"/>
              <a:gd name="connsiteX5577" fmla="*/ 8148343 w 13419668"/>
              <a:gd name="connsiteY5577" fmla="*/ 3777830 h 4401251"/>
              <a:gd name="connsiteX5578" fmla="*/ 8186902 w 13419668"/>
              <a:gd name="connsiteY5578" fmla="*/ 3741510 h 4401251"/>
              <a:gd name="connsiteX5579" fmla="*/ 8149835 w 13419668"/>
              <a:gd name="connsiteY5579" fmla="*/ 3703821 h 4401251"/>
              <a:gd name="connsiteX5580" fmla="*/ 8097344 w 13419668"/>
              <a:gd name="connsiteY5580" fmla="*/ 3741137 h 4401251"/>
              <a:gd name="connsiteX5581" fmla="*/ 8060029 w 13419668"/>
              <a:gd name="connsiteY5581" fmla="*/ 3703697 h 4401251"/>
              <a:gd name="connsiteX5582" fmla="*/ 8023335 w 13419668"/>
              <a:gd name="connsiteY5582" fmla="*/ 3738773 h 4401251"/>
              <a:gd name="connsiteX5583" fmla="*/ 8059033 w 13419668"/>
              <a:gd name="connsiteY5583" fmla="*/ 3777830 h 4401251"/>
              <a:gd name="connsiteX5584" fmla="*/ 8097220 w 13419668"/>
              <a:gd name="connsiteY5584" fmla="*/ 3741261 h 4401251"/>
              <a:gd name="connsiteX5585" fmla="*/ 7969228 w 13419668"/>
              <a:gd name="connsiteY5585" fmla="*/ 3703697 h 4401251"/>
              <a:gd name="connsiteX5586" fmla="*/ 7933654 w 13419668"/>
              <a:gd name="connsiteY5586" fmla="*/ 3740017 h 4401251"/>
              <a:gd name="connsiteX5587" fmla="*/ 7970720 w 13419668"/>
              <a:gd name="connsiteY5587" fmla="*/ 3777830 h 4401251"/>
              <a:gd name="connsiteX5588" fmla="*/ 8007787 w 13419668"/>
              <a:gd name="connsiteY5588" fmla="*/ 3740017 h 4401251"/>
              <a:gd name="connsiteX5589" fmla="*/ 7969228 w 13419668"/>
              <a:gd name="connsiteY5589" fmla="*/ 3703697 h 4401251"/>
              <a:gd name="connsiteX5590" fmla="*/ 7882655 w 13419668"/>
              <a:gd name="connsiteY5590" fmla="*/ 3703697 h 4401251"/>
              <a:gd name="connsiteX5591" fmla="*/ 7847081 w 13419668"/>
              <a:gd name="connsiteY5591" fmla="*/ 3739893 h 4401251"/>
              <a:gd name="connsiteX5592" fmla="*/ 7884148 w 13419668"/>
              <a:gd name="connsiteY5592" fmla="*/ 3777706 h 4401251"/>
              <a:gd name="connsiteX5593" fmla="*/ 7921215 w 13419668"/>
              <a:gd name="connsiteY5593" fmla="*/ 3739893 h 4401251"/>
              <a:gd name="connsiteX5594" fmla="*/ 7882780 w 13419668"/>
              <a:gd name="connsiteY5594" fmla="*/ 3703697 h 4401251"/>
              <a:gd name="connsiteX5595" fmla="*/ 7757524 w 13419668"/>
              <a:gd name="connsiteY5595" fmla="*/ 3742753 h 4401251"/>
              <a:gd name="connsiteX5596" fmla="*/ 7797327 w 13419668"/>
              <a:gd name="connsiteY5596" fmla="*/ 3777582 h 4401251"/>
              <a:gd name="connsiteX5597" fmla="*/ 7831533 w 13419668"/>
              <a:gd name="connsiteY5597" fmla="*/ 3740017 h 4401251"/>
              <a:gd name="connsiteX5598" fmla="*/ 7793222 w 13419668"/>
              <a:gd name="connsiteY5598" fmla="*/ 3703697 h 4401251"/>
              <a:gd name="connsiteX5599" fmla="*/ 7757524 w 13419668"/>
              <a:gd name="connsiteY5599" fmla="*/ 3742753 h 4401251"/>
              <a:gd name="connsiteX5600" fmla="*/ 7703167 w 13419668"/>
              <a:gd name="connsiteY5600" fmla="*/ 3703697 h 4401251"/>
              <a:gd name="connsiteX5601" fmla="*/ 7667967 w 13419668"/>
              <a:gd name="connsiteY5601" fmla="*/ 3740266 h 4401251"/>
              <a:gd name="connsiteX5602" fmla="*/ 7705406 w 13419668"/>
              <a:gd name="connsiteY5602" fmla="*/ 3777706 h 4401251"/>
              <a:gd name="connsiteX5603" fmla="*/ 7742100 w 13419668"/>
              <a:gd name="connsiteY5603" fmla="*/ 3739520 h 4401251"/>
              <a:gd name="connsiteX5604" fmla="*/ 7703292 w 13419668"/>
              <a:gd name="connsiteY5604" fmla="*/ 3703697 h 4401251"/>
              <a:gd name="connsiteX5605" fmla="*/ 7617839 w 13419668"/>
              <a:gd name="connsiteY5605" fmla="*/ 3703572 h 4401251"/>
              <a:gd name="connsiteX5606" fmla="*/ 7581519 w 13419668"/>
              <a:gd name="connsiteY5606" fmla="*/ 3739022 h 4401251"/>
              <a:gd name="connsiteX5607" fmla="*/ 7617715 w 13419668"/>
              <a:gd name="connsiteY5607" fmla="*/ 3777582 h 4401251"/>
              <a:gd name="connsiteX5608" fmla="*/ 7655528 w 13419668"/>
              <a:gd name="connsiteY5608" fmla="*/ 3740515 h 4401251"/>
              <a:gd name="connsiteX5609" fmla="*/ 7617715 w 13419668"/>
              <a:gd name="connsiteY5609" fmla="*/ 3703448 h 4401251"/>
              <a:gd name="connsiteX5610" fmla="*/ 7492086 w 13419668"/>
              <a:gd name="connsiteY5610" fmla="*/ 3742007 h 4401251"/>
              <a:gd name="connsiteX5611" fmla="*/ 7528282 w 13419668"/>
              <a:gd name="connsiteY5611" fmla="*/ 3777582 h 4401251"/>
              <a:gd name="connsiteX5612" fmla="*/ 7566095 w 13419668"/>
              <a:gd name="connsiteY5612" fmla="*/ 3740515 h 4401251"/>
              <a:gd name="connsiteX5613" fmla="*/ 7528282 w 13419668"/>
              <a:gd name="connsiteY5613" fmla="*/ 3703448 h 4401251"/>
              <a:gd name="connsiteX5614" fmla="*/ 7492086 w 13419668"/>
              <a:gd name="connsiteY5614" fmla="*/ 3741883 h 4401251"/>
              <a:gd name="connsiteX5615" fmla="*/ 7438973 w 13419668"/>
              <a:gd name="connsiteY5615" fmla="*/ 3703572 h 4401251"/>
              <a:gd name="connsiteX5616" fmla="*/ 7402404 w 13419668"/>
              <a:gd name="connsiteY5616" fmla="*/ 3738773 h 4401251"/>
              <a:gd name="connsiteX5617" fmla="*/ 7438351 w 13419668"/>
              <a:gd name="connsiteY5617" fmla="*/ 3777582 h 4401251"/>
              <a:gd name="connsiteX5618" fmla="*/ 7476413 w 13419668"/>
              <a:gd name="connsiteY5618" fmla="*/ 3740764 h 4401251"/>
              <a:gd name="connsiteX5619" fmla="*/ 7438973 w 13419668"/>
              <a:gd name="connsiteY5619" fmla="*/ 3703448 h 4401251"/>
              <a:gd name="connsiteX5620" fmla="*/ 7348421 w 13419668"/>
              <a:gd name="connsiteY5620" fmla="*/ 3703572 h 4401251"/>
              <a:gd name="connsiteX5621" fmla="*/ 7312846 w 13419668"/>
              <a:gd name="connsiteY5621" fmla="*/ 3739893 h 4401251"/>
              <a:gd name="connsiteX5622" fmla="*/ 7349913 w 13419668"/>
              <a:gd name="connsiteY5622" fmla="*/ 3777706 h 4401251"/>
              <a:gd name="connsiteX5623" fmla="*/ 7386980 w 13419668"/>
              <a:gd name="connsiteY5623" fmla="*/ 3739893 h 4401251"/>
              <a:gd name="connsiteX5624" fmla="*/ 7348421 w 13419668"/>
              <a:gd name="connsiteY5624" fmla="*/ 3703572 h 4401251"/>
              <a:gd name="connsiteX5625" fmla="*/ 7262719 w 13419668"/>
              <a:gd name="connsiteY5625" fmla="*/ 3777582 h 4401251"/>
              <a:gd name="connsiteX5626" fmla="*/ 7300159 w 13419668"/>
              <a:gd name="connsiteY5626" fmla="*/ 3740266 h 4401251"/>
              <a:gd name="connsiteX5627" fmla="*/ 7265083 w 13419668"/>
              <a:gd name="connsiteY5627" fmla="*/ 3703572 h 4401251"/>
              <a:gd name="connsiteX5628" fmla="*/ 7226025 w 13419668"/>
              <a:gd name="connsiteY5628" fmla="*/ 3739271 h 4401251"/>
              <a:gd name="connsiteX5629" fmla="*/ 7262595 w 13419668"/>
              <a:gd name="connsiteY5629" fmla="*/ 3777457 h 4401251"/>
              <a:gd name="connsiteX5630" fmla="*/ 7173659 w 13419668"/>
              <a:gd name="connsiteY5630" fmla="*/ 3703572 h 4401251"/>
              <a:gd name="connsiteX5631" fmla="*/ 7136592 w 13419668"/>
              <a:gd name="connsiteY5631" fmla="*/ 3738276 h 4401251"/>
              <a:gd name="connsiteX5632" fmla="*/ 7172042 w 13419668"/>
              <a:gd name="connsiteY5632" fmla="*/ 3777582 h 4401251"/>
              <a:gd name="connsiteX5633" fmla="*/ 7210477 w 13419668"/>
              <a:gd name="connsiteY5633" fmla="*/ 3741385 h 4401251"/>
              <a:gd name="connsiteX5634" fmla="*/ 7173659 w 13419668"/>
              <a:gd name="connsiteY5634" fmla="*/ 3703572 h 4401251"/>
              <a:gd name="connsiteX5635" fmla="*/ 7083604 w 13419668"/>
              <a:gd name="connsiteY5635" fmla="*/ 3777582 h 4401251"/>
              <a:gd name="connsiteX5636" fmla="*/ 7120920 w 13419668"/>
              <a:gd name="connsiteY5636" fmla="*/ 3743251 h 4401251"/>
              <a:gd name="connsiteX5637" fmla="*/ 7085967 w 13419668"/>
              <a:gd name="connsiteY5637" fmla="*/ 3703572 h 4401251"/>
              <a:gd name="connsiteX5638" fmla="*/ 7046910 w 13419668"/>
              <a:gd name="connsiteY5638" fmla="*/ 3739271 h 4401251"/>
              <a:gd name="connsiteX5639" fmla="*/ 7083480 w 13419668"/>
              <a:gd name="connsiteY5639" fmla="*/ 3777457 h 4401251"/>
              <a:gd name="connsiteX5640" fmla="*/ 6998649 w 13419668"/>
              <a:gd name="connsiteY5640" fmla="*/ 3703572 h 4401251"/>
              <a:gd name="connsiteX5641" fmla="*/ 6960836 w 13419668"/>
              <a:gd name="connsiteY5641" fmla="*/ 3737281 h 4401251"/>
              <a:gd name="connsiteX5642" fmla="*/ 6995166 w 13419668"/>
              <a:gd name="connsiteY5642" fmla="*/ 3777457 h 4401251"/>
              <a:gd name="connsiteX5643" fmla="*/ 7034596 w 13419668"/>
              <a:gd name="connsiteY5643" fmla="*/ 3742256 h 4401251"/>
              <a:gd name="connsiteX5644" fmla="*/ 6998525 w 13419668"/>
              <a:gd name="connsiteY5644" fmla="*/ 3703572 h 4401251"/>
              <a:gd name="connsiteX5645" fmla="*/ 6908594 w 13419668"/>
              <a:gd name="connsiteY5645" fmla="*/ 3703572 h 4401251"/>
              <a:gd name="connsiteX5646" fmla="*/ 6871278 w 13419668"/>
              <a:gd name="connsiteY5646" fmla="*/ 3737903 h 4401251"/>
              <a:gd name="connsiteX5647" fmla="*/ 6906231 w 13419668"/>
              <a:gd name="connsiteY5647" fmla="*/ 3777582 h 4401251"/>
              <a:gd name="connsiteX5648" fmla="*/ 6945163 w 13419668"/>
              <a:gd name="connsiteY5648" fmla="*/ 3741759 h 4401251"/>
              <a:gd name="connsiteX5649" fmla="*/ 6908594 w 13419668"/>
              <a:gd name="connsiteY5649" fmla="*/ 3703572 h 4401251"/>
              <a:gd name="connsiteX5650" fmla="*/ 6819534 w 13419668"/>
              <a:gd name="connsiteY5650" fmla="*/ 3703572 h 4401251"/>
              <a:gd name="connsiteX5651" fmla="*/ 6781721 w 13419668"/>
              <a:gd name="connsiteY5651" fmla="*/ 3737281 h 4401251"/>
              <a:gd name="connsiteX5652" fmla="*/ 6816051 w 13419668"/>
              <a:gd name="connsiteY5652" fmla="*/ 3777457 h 4401251"/>
              <a:gd name="connsiteX5653" fmla="*/ 6855482 w 13419668"/>
              <a:gd name="connsiteY5653" fmla="*/ 3742256 h 4401251"/>
              <a:gd name="connsiteX5654" fmla="*/ 6819410 w 13419668"/>
              <a:gd name="connsiteY5654" fmla="*/ 3703572 h 4401251"/>
              <a:gd name="connsiteX5655" fmla="*/ 6731345 w 13419668"/>
              <a:gd name="connsiteY5655" fmla="*/ 3703572 h 4401251"/>
              <a:gd name="connsiteX5656" fmla="*/ 6694900 w 13419668"/>
              <a:gd name="connsiteY5656" fmla="*/ 3738898 h 4401251"/>
              <a:gd name="connsiteX5657" fmla="*/ 6731097 w 13419668"/>
              <a:gd name="connsiteY5657" fmla="*/ 3777582 h 4401251"/>
              <a:gd name="connsiteX5658" fmla="*/ 6768909 w 13419668"/>
              <a:gd name="connsiteY5658" fmla="*/ 3740764 h 4401251"/>
              <a:gd name="connsiteX5659" fmla="*/ 6731345 w 13419668"/>
              <a:gd name="connsiteY5659" fmla="*/ 3703697 h 4401251"/>
              <a:gd name="connsiteX5660" fmla="*/ 6640793 w 13419668"/>
              <a:gd name="connsiteY5660" fmla="*/ 3703572 h 4401251"/>
              <a:gd name="connsiteX5661" fmla="*/ 6605342 w 13419668"/>
              <a:gd name="connsiteY5661" fmla="*/ 3739893 h 4401251"/>
              <a:gd name="connsiteX5662" fmla="*/ 6642534 w 13419668"/>
              <a:gd name="connsiteY5662" fmla="*/ 3777582 h 4401251"/>
              <a:gd name="connsiteX5663" fmla="*/ 6679476 w 13419668"/>
              <a:gd name="connsiteY5663" fmla="*/ 3739644 h 4401251"/>
              <a:gd name="connsiteX5664" fmla="*/ 6640917 w 13419668"/>
              <a:gd name="connsiteY5664" fmla="*/ 3703572 h 4401251"/>
              <a:gd name="connsiteX5665" fmla="*/ 6552106 w 13419668"/>
              <a:gd name="connsiteY5665" fmla="*/ 3703572 h 4401251"/>
              <a:gd name="connsiteX5666" fmla="*/ 6515661 w 13419668"/>
              <a:gd name="connsiteY5666" fmla="*/ 3738898 h 4401251"/>
              <a:gd name="connsiteX5667" fmla="*/ 6551857 w 13419668"/>
              <a:gd name="connsiteY5667" fmla="*/ 3777457 h 4401251"/>
              <a:gd name="connsiteX5668" fmla="*/ 6589671 w 13419668"/>
              <a:gd name="connsiteY5668" fmla="*/ 3740515 h 4401251"/>
              <a:gd name="connsiteX5669" fmla="*/ 6552106 w 13419668"/>
              <a:gd name="connsiteY5669" fmla="*/ 3703448 h 4401251"/>
              <a:gd name="connsiteX5670" fmla="*/ 6462673 w 13419668"/>
              <a:gd name="connsiteY5670" fmla="*/ 3703572 h 4401251"/>
              <a:gd name="connsiteX5671" fmla="*/ 6426228 w 13419668"/>
              <a:gd name="connsiteY5671" fmla="*/ 3738898 h 4401251"/>
              <a:gd name="connsiteX5672" fmla="*/ 6462424 w 13419668"/>
              <a:gd name="connsiteY5672" fmla="*/ 3777582 h 4401251"/>
              <a:gd name="connsiteX5673" fmla="*/ 6500361 w 13419668"/>
              <a:gd name="connsiteY5673" fmla="*/ 3740764 h 4401251"/>
              <a:gd name="connsiteX5674" fmla="*/ 6462797 w 13419668"/>
              <a:gd name="connsiteY5674" fmla="*/ 3703697 h 4401251"/>
              <a:gd name="connsiteX5675" fmla="*/ 6339780 w 13419668"/>
              <a:gd name="connsiteY5675" fmla="*/ 3740764 h 4401251"/>
              <a:gd name="connsiteX5676" fmla="*/ 6374857 w 13419668"/>
              <a:gd name="connsiteY5676" fmla="*/ 3777457 h 4401251"/>
              <a:gd name="connsiteX5677" fmla="*/ 6413790 w 13419668"/>
              <a:gd name="connsiteY5677" fmla="*/ 3741634 h 4401251"/>
              <a:gd name="connsiteX5678" fmla="*/ 6377220 w 13419668"/>
              <a:gd name="connsiteY5678" fmla="*/ 3703448 h 4401251"/>
              <a:gd name="connsiteX5679" fmla="*/ 6339780 w 13419668"/>
              <a:gd name="connsiteY5679" fmla="*/ 3740639 h 4401251"/>
              <a:gd name="connsiteX5680" fmla="*/ 6250223 w 13419668"/>
              <a:gd name="connsiteY5680" fmla="*/ 3741883 h 4401251"/>
              <a:gd name="connsiteX5681" fmla="*/ 6286295 w 13419668"/>
              <a:gd name="connsiteY5681" fmla="*/ 3777582 h 4401251"/>
              <a:gd name="connsiteX5682" fmla="*/ 6324107 w 13419668"/>
              <a:gd name="connsiteY5682" fmla="*/ 3740639 h 4401251"/>
              <a:gd name="connsiteX5683" fmla="*/ 6286419 w 13419668"/>
              <a:gd name="connsiteY5683" fmla="*/ 3703572 h 4401251"/>
              <a:gd name="connsiteX5684" fmla="*/ 6250223 w 13419668"/>
              <a:gd name="connsiteY5684" fmla="*/ 3742007 h 4401251"/>
              <a:gd name="connsiteX5685" fmla="*/ 6234674 w 13419668"/>
              <a:gd name="connsiteY5685" fmla="*/ 3740266 h 4401251"/>
              <a:gd name="connsiteX5686" fmla="*/ 6196613 w 13419668"/>
              <a:gd name="connsiteY5686" fmla="*/ 3703448 h 4401251"/>
              <a:gd name="connsiteX5687" fmla="*/ 6160541 w 13419668"/>
              <a:gd name="connsiteY5687" fmla="*/ 3739271 h 4401251"/>
              <a:gd name="connsiteX5688" fmla="*/ 6197111 w 13419668"/>
              <a:gd name="connsiteY5688" fmla="*/ 3777582 h 4401251"/>
              <a:gd name="connsiteX5689" fmla="*/ 6234674 w 13419668"/>
              <a:gd name="connsiteY5689" fmla="*/ 3740266 h 4401251"/>
              <a:gd name="connsiteX5690" fmla="*/ 6110663 w 13419668"/>
              <a:gd name="connsiteY5690" fmla="*/ 3703572 h 4401251"/>
              <a:gd name="connsiteX5691" fmla="*/ 6073844 w 13419668"/>
              <a:gd name="connsiteY5691" fmla="*/ 3738649 h 4401251"/>
              <a:gd name="connsiteX5692" fmla="*/ 6109667 w 13419668"/>
              <a:gd name="connsiteY5692" fmla="*/ 3777582 h 4401251"/>
              <a:gd name="connsiteX5693" fmla="*/ 6147854 w 13419668"/>
              <a:gd name="connsiteY5693" fmla="*/ 3741012 h 4401251"/>
              <a:gd name="connsiteX5694" fmla="*/ 6110663 w 13419668"/>
              <a:gd name="connsiteY5694" fmla="*/ 3703572 h 4401251"/>
              <a:gd name="connsiteX5695" fmla="*/ 6058421 w 13419668"/>
              <a:gd name="connsiteY5695" fmla="*/ 3739147 h 4401251"/>
              <a:gd name="connsiteX5696" fmla="*/ 6022224 w 13419668"/>
              <a:gd name="connsiteY5696" fmla="*/ 3703448 h 4401251"/>
              <a:gd name="connsiteX5697" fmla="*/ 5984287 w 13419668"/>
              <a:gd name="connsiteY5697" fmla="*/ 3740390 h 4401251"/>
              <a:gd name="connsiteX5698" fmla="*/ 6021976 w 13419668"/>
              <a:gd name="connsiteY5698" fmla="*/ 3777582 h 4401251"/>
              <a:gd name="connsiteX5699" fmla="*/ 6058421 w 13419668"/>
              <a:gd name="connsiteY5699" fmla="*/ 3739147 h 4401251"/>
              <a:gd name="connsiteX5700" fmla="*/ 5930428 w 13419668"/>
              <a:gd name="connsiteY5700" fmla="*/ 3703572 h 4401251"/>
              <a:gd name="connsiteX5701" fmla="*/ 5894730 w 13419668"/>
              <a:gd name="connsiteY5701" fmla="*/ 3739644 h 4401251"/>
              <a:gd name="connsiteX5702" fmla="*/ 5931672 w 13419668"/>
              <a:gd name="connsiteY5702" fmla="*/ 3777457 h 4401251"/>
              <a:gd name="connsiteX5703" fmla="*/ 5968739 w 13419668"/>
              <a:gd name="connsiteY5703" fmla="*/ 3739768 h 4401251"/>
              <a:gd name="connsiteX5704" fmla="*/ 5930304 w 13419668"/>
              <a:gd name="connsiteY5704" fmla="*/ 3703572 h 4401251"/>
              <a:gd name="connsiteX5705" fmla="*/ 5882416 w 13419668"/>
              <a:gd name="connsiteY5705" fmla="*/ 3739644 h 4401251"/>
              <a:gd name="connsiteX5706" fmla="*/ 5843732 w 13419668"/>
              <a:gd name="connsiteY5706" fmla="*/ 3703448 h 4401251"/>
              <a:gd name="connsiteX5707" fmla="*/ 5808282 w 13419668"/>
              <a:gd name="connsiteY5707" fmla="*/ 3739768 h 4401251"/>
              <a:gd name="connsiteX5708" fmla="*/ 5845349 w 13419668"/>
              <a:gd name="connsiteY5708" fmla="*/ 3777457 h 4401251"/>
              <a:gd name="connsiteX5709" fmla="*/ 5882291 w 13419668"/>
              <a:gd name="connsiteY5709" fmla="*/ 3739644 h 4401251"/>
              <a:gd name="connsiteX5710" fmla="*/ 5718849 w 13419668"/>
              <a:gd name="connsiteY5710" fmla="*/ 3742132 h 4401251"/>
              <a:gd name="connsiteX5711" fmla="*/ 5755169 w 13419668"/>
              <a:gd name="connsiteY5711" fmla="*/ 3777582 h 4401251"/>
              <a:gd name="connsiteX5712" fmla="*/ 5792734 w 13419668"/>
              <a:gd name="connsiteY5712" fmla="*/ 3740390 h 4401251"/>
              <a:gd name="connsiteX5713" fmla="*/ 5754796 w 13419668"/>
              <a:gd name="connsiteY5713" fmla="*/ 3703572 h 4401251"/>
              <a:gd name="connsiteX5714" fmla="*/ 5718849 w 13419668"/>
              <a:gd name="connsiteY5714" fmla="*/ 3742256 h 4401251"/>
              <a:gd name="connsiteX5715" fmla="*/ 5703300 w 13419668"/>
              <a:gd name="connsiteY5715" fmla="*/ 3739520 h 4401251"/>
              <a:gd name="connsiteX5716" fmla="*/ 5664492 w 13419668"/>
              <a:gd name="connsiteY5716" fmla="*/ 3703448 h 4401251"/>
              <a:gd name="connsiteX5717" fmla="*/ 5629167 w 13419668"/>
              <a:gd name="connsiteY5717" fmla="*/ 3739893 h 4401251"/>
              <a:gd name="connsiteX5718" fmla="*/ 5666358 w 13419668"/>
              <a:gd name="connsiteY5718" fmla="*/ 3777457 h 4401251"/>
              <a:gd name="connsiteX5719" fmla="*/ 5703176 w 13419668"/>
              <a:gd name="connsiteY5719" fmla="*/ 3739395 h 4401251"/>
              <a:gd name="connsiteX5720" fmla="*/ 5613743 w 13419668"/>
              <a:gd name="connsiteY5720" fmla="*/ 3740017 h 4401251"/>
              <a:gd name="connsiteX5721" fmla="*/ 5575432 w 13419668"/>
              <a:gd name="connsiteY5721" fmla="*/ 3703448 h 4401251"/>
              <a:gd name="connsiteX5722" fmla="*/ 5539610 w 13419668"/>
              <a:gd name="connsiteY5722" fmla="*/ 3739520 h 4401251"/>
              <a:gd name="connsiteX5723" fmla="*/ 5576303 w 13419668"/>
              <a:gd name="connsiteY5723" fmla="*/ 3777582 h 4401251"/>
              <a:gd name="connsiteX5724" fmla="*/ 5613619 w 13419668"/>
              <a:gd name="connsiteY5724" fmla="*/ 3740017 h 4401251"/>
              <a:gd name="connsiteX5725" fmla="*/ 5488487 w 13419668"/>
              <a:gd name="connsiteY5725" fmla="*/ 3703572 h 4401251"/>
              <a:gd name="connsiteX5726" fmla="*/ 5453037 w 13419668"/>
              <a:gd name="connsiteY5726" fmla="*/ 3739893 h 4401251"/>
              <a:gd name="connsiteX5727" fmla="*/ 5490229 w 13419668"/>
              <a:gd name="connsiteY5727" fmla="*/ 3777582 h 4401251"/>
              <a:gd name="connsiteX5728" fmla="*/ 5527171 w 13419668"/>
              <a:gd name="connsiteY5728" fmla="*/ 3739644 h 4401251"/>
              <a:gd name="connsiteX5729" fmla="*/ 5488612 w 13419668"/>
              <a:gd name="connsiteY5729" fmla="*/ 3703572 h 4401251"/>
              <a:gd name="connsiteX5730" fmla="*/ 5363480 w 13419668"/>
              <a:gd name="connsiteY5730" fmla="*/ 3741883 h 4401251"/>
              <a:gd name="connsiteX5731" fmla="*/ 5402661 w 13419668"/>
              <a:gd name="connsiteY5731" fmla="*/ 3777457 h 4401251"/>
              <a:gd name="connsiteX5732" fmla="*/ 5437489 w 13419668"/>
              <a:gd name="connsiteY5732" fmla="*/ 3740515 h 4401251"/>
              <a:gd name="connsiteX5733" fmla="*/ 5399800 w 13419668"/>
              <a:gd name="connsiteY5733" fmla="*/ 3703572 h 4401251"/>
              <a:gd name="connsiteX5734" fmla="*/ 5363480 w 13419668"/>
              <a:gd name="connsiteY5734" fmla="*/ 3742007 h 4401251"/>
              <a:gd name="connsiteX5735" fmla="*/ 5273923 w 13419668"/>
              <a:gd name="connsiteY5735" fmla="*/ 3740017 h 4401251"/>
              <a:gd name="connsiteX5736" fmla="*/ 5311238 w 13419668"/>
              <a:gd name="connsiteY5736" fmla="*/ 3777582 h 4401251"/>
              <a:gd name="connsiteX5737" fmla="*/ 5347807 w 13419668"/>
              <a:gd name="connsiteY5737" fmla="*/ 3742505 h 4401251"/>
              <a:gd name="connsiteX5738" fmla="*/ 5312109 w 13419668"/>
              <a:gd name="connsiteY5738" fmla="*/ 3703572 h 4401251"/>
              <a:gd name="connsiteX5739" fmla="*/ 5273798 w 13419668"/>
              <a:gd name="connsiteY5739" fmla="*/ 3740141 h 4401251"/>
              <a:gd name="connsiteX5740" fmla="*/ 5187599 w 13419668"/>
              <a:gd name="connsiteY5740" fmla="*/ 3740515 h 4401251"/>
              <a:gd name="connsiteX5741" fmla="*/ 5222427 w 13419668"/>
              <a:gd name="connsiteY5741" fmla="*/ 3777457 h 4401251"/>
              <a:gd name="connsiteX5742" fmla="*/ 5261609 w 13419668"/>
              <a:gd name="connsiteY5742" fmla="*/ 3741883 h 4401251"/>
              <a:gd name="connsiteX5743" fmla="*/ 5225288 w 13419668"/>
              <a:gd name="connsiteY5743" fmla="*/ 3703448 h 4401251"/>
              <a:gd name="connsiteX5744" fmla="*/ 5187599 w 13419668"/>
              <a:gd name="connsiteY5744" fmla="*/ 3740390 h 4401251"/>
              <a:gd name="connsiteX5745" fmla="*/ 5098166 w 13419668"/>
              <a:gd name="connsiteY5745" fmla="*/ 3741883 h 4401251"/>
              <a:gd name="connsiteX5746" fmla="*/ 5134362 w 13419668"/>
              <a:gd name="connsiteY5746" fmla="*/ 3777457 h 4401251"/>
              <a:gd name="connsiteX5747" fmla="*/ 5172175 w 13419668"/>
              <a:gd name="connsiteY5747" fmla="*/ 3740390 h 4401251"/>
              <a:gd name="connsiteX5748" fmla="*/ 5134362 w 13419668"/>
              <a:gd name="connsiteY5748" fmla="*/ 3703324 h 4401251"/>
              <a:gd name="connsiteX5749" fmla="*/ 5098166 w 13419668"/>
              <a:gd name="connsiteY5749" fmla="*/ 3741759 h 4401251"/>
              <a:gd name="connsiteX5750" fmla="*/ 5043934 w 13419668"/>
              <a:gd name="connsiteY5750" fmla="*/ 3703448 h 4401251"/>
              <a:gd name="connsiteX5751" fmla="*/ 5008484 w 13419668"/>
              <a:gd name="connsiteY5751" fmla="*/ 3739768 h 4401251"/>
              <a:gd name="connsiteX5752" fmla="*/ 5045551 w 13419668"/>
              <a:gd name="connsiteY5752" fmla="*/ 3777457 h 4401251"/>
              <a:gd name="connsiteX5753" fmla="*/ 5082494 w 13419668"/>
              <a:gd name="connsiteY5753" fmla="*/ 3739644 h 4401251"/>
              <a:gd name="connsiteX5754" fmla="*/ 5043934 w 13419668"/>
              <a:gd name="connsiteY5754" fmla="*/ 3703448 h 4401251"/>
              <a:gd name="connsiteX5755" fmla="*/ 4957362 w 13419668"/>
              <a:gd name="connsiteY5755" fmla="*/ 3703448 h 4401251"/>
              <a:gd name="connsiteX5756" fmla="*/ 4921663 w 13419668"/>
              <a:gd name="connsiteY5756" fmla="*/ 3739520 h 4401251"/>
              <a:gd name="connsiteX5757" fmla="*/ 4958606 w 13419668"/>
              <a:gd name="connsiteY5757" fmla="*/ 3777333 h 4401251"/>
              <a:gd name="connsiteX5758" fmla="*/ 4995673 w 13419668"/>
              <a:gd name="connsiteY5758" fmla="*/ 3739644 h 4401251"/>
              <a:gd name="connsiteX5759" fmla="*/ 4957238 w 13419668"/>
              <a:gd name="connsiteY5759" fmla="*/ 3703448 h 4401251"/>
              <a:gd name="connsiteX5760" fmla="*/ 4867805 w 13419668"/>
              <a:gd name="connsiteY5760" fmla="*/ 3703448 h 4401251"/>
              <a:gd name="connsiteX5761" fmla="*/ 4832106 w 13419668"/>
              <a:gd name="connsiteY5761" fmla="*/ 3739644 h 4401251"/>
              <a:gd name="connsiteX5762" fmla="*/ 4869173 w 13419668"/>
              <a:gd name="connsiteY5762" fmla="*/ 3777457 h 4401251"/>
              <a:gd name="connsiteX5763" fmla="*/ 4906240 w 13419668"/>
              <a:gd name="connsiteY5763" fmla="*/ 3739644 h 4401251"/>
              <a:gd name="connsiteX5764" fmla="*/ 4867805 w 13419668"/>
              <a:gd name="connsiteY5764" fmla="*/ 3703448 h 4401251"/>
              <a:gd name="connsiteX5765" fmla="*/ 4777501 w 13419668"/>
              <a:gd name="connsiteY5765" fmla="*/ 3703448 h 4401251"/>
              <a:gd name="connsiteX5766" fmla="*/ 4742673 w 13419668"/>
              <a:gd name="connsiteY5766" fmla="*/ 3740390 h 4401251"/>
              <a:gd name="connsiteX5767" fmla="*/ 4780486 w 13419668"/>
              <a:gd name="connsiteY5767" fmla="*/ 3777457 h 4401251"/>
              <a:gd name="connsiteX5768" fmla="*/ 4816807 w 13419668"/>
              <a:gd name="connsiteY5768" fmla="*/ 3738898 h 4401251"/>
              <a:gd name="connsiteX5769" fmla="*/ 4777625 w 13419668"/>
              <a:gd name="connsiteY5769" fmla="*/ 3703448 h 4401251"/>
              <a:gd name="connsiteX5770" fmla="*/ 4691675 w 13419668"/>
              <a:gd name="connsiteY5770" fmla="*/ 3703324 h 4401251"/>
              <a:gd name="connsiteX5771" fmla="*/ 4656101 w 13419668"/>
              <a:gd name="connsiteY5771" fmla="*/ 3739644 h 4401251"/>
              <a:gd name="connsiteX5772" fmla="*/ 4693168 w 13419668"/>
              <a:gd name="connsiteY5772" fmla="*/ 3777457 h 4401251"/>
              <a:gd name="connsiteX5773" fmla="*/ 4730235 w 13419668"/>
              <a:gd name="connsiteY5773" fmla="*/ 3739644 h 4401251"/>
              <a:gd name="connsiteX5774" fmla="*/ 4691675 w 13419668"/>
              <a:gd name="connsiteY5774" fmla="*/ 3703324 h 4401251"/>
              <a:gd name="connsiteX5775" fmla="*/ 4566668 w 13419668"/>
              <a:gd name="connsiteY5775" fmla="*/ 3738027 h 4401251"/>
              <a:gd name="connsiteX5776" fmla="*/ 4599008 w 13419668"/>
              <a:gd name="connsiteY5776" fmla="*/ 3777208 h 4401251"/>
              <a:gd name="connsiteX5777" fmla="*/ 4640553 w 13419668"/>
              <a:gd name="connsiteY5777" fmla="*/ 3744246 h 4401251"/>
              <a:gd name="connsiteX5778" fmla="*/ 4606720 w 13419668"/>
              <a:gd name="connsiteY5778" fmla="*/ 3703572 h 4401251"/>
              <a:gd name="connsiteX5779" fmla="*/ 4566792 w 13419668"/>
              <a:gd name="connsiteY5779" fmla="*/ 3738027 h 4401251"/>
              <a:gd name="connsiteX5780" fmla="*/ 4477110 w 13419668"/>
              <a:gd name="connsiteY5780" fmla="*/ 3741759 h 4401251"/>
              <a:gd name="connsiteX5781" fmla="*/ 4513182 w 13419668"/>
              <a:gd name="connsiteY5781" fmla="*/ 3777457 h 4401251"/>
              <a:gd name="connsiteX5782" fmla="*/ 4550995 w 13419668"/>
              <a:gd name="connsiteY5782" fmla="*/ 3740515 h 4401251"/>
              <a:gd name="connsiteX5783" fmla="*/ 4513307 w 13419668"/>
              <a:gd name="connsiteY5783" fmla="*/ 3703448 h 4401251"/>
              <a:gd name="connsiteX5784" fmla="*/ 4477110 w 13419668"/>
              <a:gd name="connsiteY5784" fmla="*/ 3741883 h 4401251"/>
              <a:gd name="connsiteX5785" fmla="*/ 4423252 w 13419668"/>
              <a:gd name="connsiteY5785" fmla="*/ 3703324 h 4401251"/>
              <a:gd name="connsiteX5786" fmla="*/ 4387429 w 13419668"/>
              <a:gd name="connsiteY5786" fmla="*/ 3739395 h 4401251"/>
              <a:gd name="connsiteX5787" fmla="*/ 4424247 w 13419668"/>
              <a:gd name="connsiteY5787" fmla="*/ 3777457 h 4401251"/>
              <a:gd name="connsiteX5788" fmla="*/ 4461562 w 13419668"/>
              <a:gd name="connsiteY5788" fmla="*/ 3739893 h 4401251"/>
              <a:gd name="connsiteX5789" fmla="*/ 4423252 w 13419668"/>
              <a:gd name="connsiteY5789" fmla="*/ 3703324 h 4401251"/>
              <a:gd name="connsiteX5790" fmla="*/ 4336431 w 13419668"/>
              <a:gd name="connsiteY5790" fmla="*/ 3703448 h 4401251"/>
              <a:gd name="connsiteX5791" fmla="*/ 4300732 w 13419668"/>
              <a:gd name="connsiteY5791" fmla="*/ 3739644 h 4401251"/>
              <a:gd name="connsiteX5792" fmla="*/ 4337799 w 13419668"/>
              <a:gd name="connsiteY5792" fmla="*/ 3777457 h 4401251"/>
              <a:gd name="connsiteX5793" fmla="*/ 4374866 w 13419668"/>
              <a:gd name="connsiteY5793" fmla="*/ 3739644 h 4401251"/>
              <a:gd name="connsiteX5794" fmla="*/ 4336431 w 13419668"/>
              <a:gd name="connsiteY5794" fmla="*/ 3703448 h 4401251"/>
              <a:gd name="connsiteX5795" fmla="*/ 4247619 w 13419668"/>
              <a:gd name="connsiteY5795" fmla="*/ 3703448 h 4401251"/>
              <a:gd name="connsiteX5796" fmla="*/ 4211175 w 13419668"/>
              <a:gd name="connsiteY5796" fmla="*/ 3738773 h 4401251"/>
              <a:gd name="connsiteX5797" fmla="*/ 4247371 w 13419668"/>
              <a:gd name="connsiteY5797" fmla="*/ 3777333 h 4401251"/>
              <a:gd name="connsiteX5798" fmla="*/ 4285184 w 13419668"/>
              <a:gd name="connsiteY5798" fmla="*/ 3740390 h 4401251"/>
              <a:gd name="connsiteX5799" fmla="*/ 4247619 w 13419668"/>
              <a:gd name="connsiteY5799" fmla="*/ 3703324 h 4401251"/>
              <a:gd name="connsiteX5800" fmla="*/ 4157316 w 13419668"/>
              <a:gd name="connsiteY5800" fmla="*/ 3703448 h 4401251"/>
              <a:gd name="connsiteX5801" fmla="*/ 4121617 w 13419668"/>
              <a:gd name="connsiteY5801" fmla="*/ 3739520 h 4401251"/>
              <a:gd name="connsiteX5802" fmla="*/ 4158560 w 13419668"/>
              <a:gd name="connsiteY5802" fmla="*/ 3777333 h 4401251"/>
              <a:gd name="connsiteX5803" fmla="*/ 4195626 w 13419668"/>
              <a:gd name="connsiteY5803" fmla="*/ 3739644 h 4401251"/>
              <a:gd name="connsiteX5804" fmla="*/ 4157191 w 13419668"/>
              <a:gd name="connsiteY5804" fmla="*/ 3703448 h 4401251"/>
              <a:gd name="connsiteX5805" fmla="*/ 4035294 w 13419668"/>
              <a:gd name="connsiteY5805" fmla="*/ 3740390 h 4401251"/>
              <a:gd name="connsiteX5806" fmla="*/ 4070122 w 13419668"/>
              <a:gd name="connsiteY5806" fmla="*/ 3777457 h 4401251"/>
              <a:gd name="connsiteX5807" fmla="*/ 4109303 w 13419668"/>
              <a:gd name="connsiteY5807" fmla="*/ 3741883 h 4401251"/>
              <a:gd name="connsiteX5808" fmla="*/ 4072983 w 13419668"/>
              <a:gd name="connsiteY5808" fmla="*/ 3703448 h 4401251"/>
              <a:gd name="connsiteX5809" fmla="*/ 4035294 w 13419668"/>
              <a:gd name="connsiteY5809" fmla="*/ 3740390 h 4401251"/>
              <a:gd name="connsiteX5810" fmla="*/ 3981559 w 13419668"/>
              <a:gd name="connsiteY5810" fmla="*/ 3703324 h 4401251"/>
              <a:gd name="connsiteX5811" fmla="*/ 3945612 w 13419668"/>
              <a:gd name="connsiteY5811" fmla="*/ 3739271 h 4401251"/>
              <a:gd name="connsiteX5812" fmla="*/ 3982306 w 13419668"/>
              <a:gd name="connsiteY5812" fmla="*/ 3777457 h 4401251"/>
              <a:gd name="connsiteX5813" fmla="*/ 4019746 w 13419668"/>
              <a:gd name="connsiteY5813" fmla="*/ 3740017 h 4401251"/>
              <a:gd name="connsiteX5814" fmla="*/ 3981559 w 13419668"/>
              <a:gd name="connsiteY5814" fmla="*/ 3703324 h 4401251"/>
              <a:gd name="connsiteX5815" fmla="*/ 3893619 w 13419668"/>
              <a:gd name="connsiteY5815" fmla="*/ 3703324 h 4401251"/>
              <a:gd name="connsiteX5816" fmla="*/ 3856303 w 13419668"/>
              <a:gd name="connsiteY5816" fmla="*/ 3737654 h 4401251"/>
              <a:gd name="connsiteX5817" fmla="*/ 3891255 w 13419668"/>
              <a:gd name="connsiteY5817" fmla="*/ 3777333 h 4401251"/>
              <a:gd name="connsiteX5818" fmla="*/ 3930188 w 13419668"/>
              <a:gd name="connsiteY5818" fmla="*/ 3741510 h 4401251"/>
              <a:gd name="connsiteX5819" fmla="*/ 3893619 w 13419668"/>
              <a:gd name="connsiteY5819" fmla="*/ 3703324 h 4401251"/>
              <a:gd name="connsiteX5820" fmla="*/ 3769482 w 13419668"/>
              <a:gd name="connsiteY5820" fmla="*/ 3741759 h 4401251"/>
              <a:gd name="connsiteX5821" fmla="*/ 3808664 w 13419668"/>
              <a:gd name="connsiteY5821" fmla="*/ 3777333 h 4401251"/>
              <a:gd name="connsiteX5822" fmla="*/ 3843492 w 13419668"/>
              <a:gd name="connsiteY5822" fmla="*/ 3740390 h 4401251"/>
              <a:gd name="connsiteX5823" fmla="*/ 3805803 w 13419668"/>
              <a:gd name="connsiteY5823" fmla="*/ 3703448 h 4401251"/>
              <a:gd name="connsiteX5824" fmla="*/ 3769482 w 13419668"/>
              <a:gd name="connsiteY5824" fmla="*/ 3741883 h 4401251"/>
              <a:gd name="connsiteX5825" fmla="*/ 3679925 w 13419668"/>
              <a:gd name="connsiteY5825" fmla="*/ 3741634 h 4401251"/>
              <a:gd name="connsiteX5826" fmla="*/ 3718982 w 13419668"/>
              <a:gd name="connsiteY5826" fmla="*/ 3777333 h 4401251"/>
              <a:gd name="connsiteX5827" fmla="*/ 3753934 w 13419668"/>
              <a:gd name="connsiteY5827" fmla="*/ 3740515 h 4401251"/>
              <a:gd name="connsiteX5828" fmla="*/ 3716494 w 13419668"/>
              <a:gd name="connsiteY5828" fmla="*/ 3703324 h 4401251"/>
              <a:gd name="connsiteX5829" fmla="*/ 3679925 w 13419668"/>
              <a:gd name="connsiteY5829" fmla="*/ 3741510 h 4401251"/>
              <a:gd name="connsiteX5830" fmla="*/ 3625569 w 13419668"/>
              <a:gd name="connsiteY5830" fmla="*/ 3703448 h 4401251"/>
              <a:gd name="connsiteX5831" fmla="*/ 3590367 w 13419668"/>
              <a:gd name="connsiteY5831" fmla="*/ 3740017 h 4401251"/>
              <a:gd name="connsiteX5832" fmla="*/ 3627807 w 13419668"/>
              <a:gd name="connsiteY5832" fmla="*/ 3777457 h 4401251"/>
              <a:gd name="connsiteX5833" fmla="*/ 3664501 w 13419668"/>
              <a:gd name="connsiteY5833" fmla="*/ 3739271 h 4401251"/>
              <a:gd name="connsiteX5834" fmla="*/ 3625693 w 13419668"/>
              <a:gd name="connsiteY5834" fmla="*/ 3703448 h 4401251"/>
              <a:gd name="connsiteX5835" fmla="*/ 3500810 w 13419668"/>
              <a:gd name="connsiteY5835" fmla="*/ 3741759 h 4401251"/>
              <a:gd name="connsiteX5836" fmla="*/ 3539991 w 13419668"/>
              <a:gd name="connsiteY5836" fmla="*/ 3777333 h 4401251"/>
              <a:gd name="connsiteX5837" fmla="*/ 3574819 w 13419668"/>
              <a:gd name="connsiteY5837" fmla="*/ 3740390 h 4401251"/>
              <a:gd name="connsiteX5838" fmla="*/ 3537130 w 13419668"/>
              <a:gd name="connsiteY5838" fmla="*/ 3703448 h 4401251"/>
              <a:gd name="connsiteX5839" fmla="*/ 3500810 w 13419668"/>
              <a:gd name="connsiteY5839" fmla="*/ 3741883 h 4401251"/>
              <a:gd name="connsiteX5840" fmla="*/ 3451802 w 13419668"/>
              <a:gd name="connsiteY5840" fmla="*/ 3703324 h 4401251"/>
              <a:gd name="connsiteX5841" fmla="*/ 3414487 w 13419668"/>
              <a:gd name="connsiteY5841" fmla="*/ 3737654 h 4401251"/>
              <a:gd name="connsiteX5842" fmla="*/ 3449439 w 13419668"/>
              <a:gd name="connsiteY5842" fmla="*/ 3777333 h 4401251"/>
              <a:gd name="connsiteX5843" fmla="*/ 3488372 w 13419668"/>
              <a:gd name="connsiteY5843" fmla="*/ 3741510 h 4401251"/>
              <a:gd name="connsiteX5844" fmla="*/ 3451802 w 13419668"/>
              <a:gd name="connsiteY5844" fmla="*/ 3703324 h 4401251"/>
              <a:gd name="connsiteX5845" fmla="*/ 3360255 w 13419668"/>
              <a:gd name="connsiteY5845" fmla="*/ 3703324 h 4401251"/>
              <a:gd name="connsiteX5846" fmla="*/ 3324681 w 13419668"/>
              <a:gd name="connsiteY5846" fmla="*/ 3739644 h 4401251"/>
              <a:gd name="connsiteX5847" fmla="*/ 3361747 w 13419668"/>
              <a:gd name="connsiteY5847" fmla="*/ 3777457 h 4401251"/>
              <a:gd name="connsiteX5848" fmla="*/ 3398814 w 13419668"/>
              <a:gd name="connsiteY5848" fmla="*/ 3739644 h 4401251"/>
              <a:gd name="connsiteX5849" fmla="*/ 3360255 w 13419668"/>
              <a:gd name="connsiteY5849" fmla="*/ 3703324 h 4401251"/>
              <a:gd name="connsiteX5850" fmla="*/ 3235248 w 13419668"/>
              <a:gd name="connsiteY5850" fmla="*/ 3740390 h 4401251"/>
              <a:gd name="connsiteX5851" fmla="*/ 3270075 w 13419668"/>
              <a:gd name="connsiteY5851" fmla="*/ 3777457 h 4401251"/>
              <a:gd name="connsiteX5852" fmla="*/ 3309257 w 13419668"/>
              <a:gd name="connsiteY5852" fmla="*/ 3741883 h 4401251"/>
              <a:gd name="connsiteX5853" fmla="*/ 3272936 w 13419668"/>
              <a:gd name="connsiteY5853" fmla="*/ 3703448 h 4401251"/>
              <a:gd name="connsiteX5854" fmla="*/ 3235248 w 13419668"/>
              <a:gd name="connsiteY5854" fmla="*/ 3740390 h 4401251"/>
              <a:gd name="connsiteX5855" fmla="*/ 3183752 w 13419668"/>
              <a:gd name="connsiteY5855" fmla="*/ 3703448 h 4401251"/>
              <a:gd name="connsiteX5856" fmla="*/ 3148551 w 13419668"/>
              <a:gd name="connsiteY5856" fmla="*/ 3740017 h 4401251"/>
              <a:gd name="connsiteX5857" fmla="*/ 3185991 w 13419668"/>
              <a:gd name="connsiteY5857" fmla="*/ 3777457 h 4401251"/>
              <a:gd name="connsiteX5858" fmla="*/ 3222684 w 13419668"/>
              <a:gd name="connsiteY5858" fmla="*/ 3739271 h 4401251"/>
              <a:gd name="connsiteX5859" fmla="*/ 3183876 w 13419668"/>
              <a:gd name="connsiteY5859" fmla="*/ 3703448 h 4401251"/>
              <a:gd name="connsiteX5860" fmla="*/ 3058993 w 13419668"/>
              <a:gd name="connsiteY5860" fmla="*/ 3741634 h 4401251"/>
              <a:gd name="connsiteX5861" fmla="*/ 3098051 w 13419668"/>
              <a:gd name="connsiteY5861" fmla="*/ 3777333 h 4401251"/>
              <a:gd name="connsiteX5862" fmla="*/ 3133003 w 13419668"/>
              <a:gd name="connsiteY5862" fmla="*/ 3740515 h 4401251"/>
              <a:gd name="connsiteX5863" fmla="*/ 3095563 w 13419668"/>
              <a:gd name="connsiteY5863" fmla="*/ 3703324 h 4401251"/>
              <a:gd name="connsiteX5864" fmla="*/ 3058993 w 13419668"/>
              <a:gd name="connsiteY5864" fmla="*/ 3741510 h 4401251"/>
              <a:gd name="connsiteX5865" fmla="*/ 2969436 w 13419668"/>
              <a:gd name="connsiteY5865" fmla="*/ 3742505 h 4401251"/>
              <a:gd name="connsiteX5866" fmla="*/ 3009239 w 13419668"/>
              <a:gd name="connsiteY5866" fmla="*/ 3777333 h 4401251"/>
              <a:gd name="connsiteX5867" fmla="*/ 3043445 w 13419668"/>
              <a:gd name="connsiteY5867" fmla="*/ 3739768 h 4401251"/>
              <a:gd name="connsiteX5868" fmla="*/ 3005135 w 13419668"/>
              <a:gd name="connsiteY5868" fmla="*/ 3703448 h 4401251"/>
              <a:gd name="connsiteX5869" fmla="*/ 2969436 w 13419668"/>
              <a:gd name="connsiteY5869" fmla="*/ 3742505 h 4401251"/>
              <a:gd name="connsiteX5870" fmla="*/ 2919931 w 13419668"/>
              <a:gd name="connsiteY5870" fmla="*/ 3703448 h 4401251"/>
              <a:gd name="connsiteX5871" fmla="*/ 2883113 w 13419668"/>
              <a:gd name="connsiteY5871" fmla="*/ 3738276 h 4401251"/>
              <a:gd name="connsiteX5872" fmla="*/ 2918563 w 13419668"/>
              <a:gd name="connsiteY5872" fmla="*/ 3777457 h 4401251"/>
              <a:gd name="connsiteX5873" fmla="*/ 2956998 w 13419668"/>
              <a:gd name="connsiteY5873" fmla="*/ 3741137 h 4401251"/>
              <a:gd name="connsiteX5874" fmla="*/ 2919931 w 13419668"/>
              <a:gd name="connsiteY5874" fmla="*/ 3703448 h 4401251"/>
              <a:gd name="connsiteX5875" fmla="*/ 2828881 w 13419668"/>
              <a:gd name="connsiteY5875" fmla="*/ 3703448 h 4401251"/>
              <a:gd name="connsiteX5876" fmla="*/ 2793431 w 13419668"/>
              <a:gd name="connsiteY5876" fmla="*/ 3739768 h 4401251"/>
              <a:gd name="connsiteX5877" fmla="*/ 2830498 w 13419668"/>
              <a:gd name="connsiteY5877" fmla="*/ 3777457 h 4401251"/>
              <a:gd name="connsiteX5878" fmla="*/ 2867440 w 13419668"/>
              <a:gd name="connsiteY5878" fmla="*/ 3739644 h 4401251"/>
              <a:gd name="connsiteX5879" fmla="*/ 2828881 w 13419668"/>
              <a:gd name="connsiteY5879" fmla="*/ 3703448 h 4401251"/>
              <a:gd name="connsiteX5880" fmla="*/ 2738826 w 13419668"/>
              <a:gd name="connsiteY5880" fmla="*/ 3703448 h 4401251"/>
              <a:gd name="connsiteX5881" fmla="*/ 2703874 w 13419668"/>
              <a:gd name="connsiteY5881" fmla="*/ 3740266 h 4401251"/>
              <a:gd name="connsiteX5882" fmla="*/ 2741438 w 13419668"/>
              <a:gd name="connsiteY5882" fmla="*/ 3777457 h 4401251"/>
              <a:gd name="connsiteX5883" fmla="*/ 2777883 w 13419668"/>
              <a:gd name="connsiteY5883" fmla="*/ 3739147 h 4401251"/>
              <a:gd name="connsiteX5884" fmla="*/ 2738701 w 13419668"/>
              <a:gd name="connsiteY5884" fmla="*/ 3703572 h 4401251"/>
              <a:gd name="connsiteX5885" fmla="*/ 2650263 w 13419668"/>
              <a:gd name="connsiteY5885" fmla="*/ 3703448 h 4401251"/>
              <a:gd name="connsiteX5886" fmla="*/ 2614316 w 13419668"/>
              <a:gd name="connsiteY5886" fmla="*/ 3739395 h 4401251"/>
              <a:gd name="connsiteX5887" fmla="*/ 2651010 w 13419668"/>
              <a:gd name="connsiteY5887" fmla="*/ 3777582 h 4401251"/>
              <a:gd name="connsiteX5888" fmla="*/ 2688450 w 13419668"/>
              <a:gd name="connsiteY5888" fmla="*/ 3740141 h 4401251"/>
              <a:gd name="connsiteX5889" fmla="*/ 2650263 w 13419668"/>
              <a:gd name="connsiteY5889" fmla="*/ 3703448 h 4401251"/>
              <a:gd name="connsiteX5890" fmla="*/ 2563318 w 13419668"/>
              <a:gd name="connsiteY5890" fmla="*/ 3703572 h 4401251"/>
              <a:gd name="connsiteX5891" fmla="*/ 2527744 w 13419668"/>
              <a:gd name="connsiteY5891" fmla="*/ 3739768 h 4401251"/>
              <a:gd name="connsiteX5892" fmla="*/ 2564811 w 13419668"/>
              <a:gd name="connsiteY5892" fmla="*/ 3777582 h 4401251"/>
              <a:gd name="connsiteX5893" fmla="*/ 2601878 w 13419668"/>
              <a:gd name="connsiteY5893" fmla="*/ 3739768 h 4401251"/>
              <a:gd name="connsiteX5894" fmla="*/ 2563442 w 13419668"/>
              <a:gd name="connsiteY5894" fmla="*/ 3703572 h 4401251"/>
              <a:gd name="connsiteX5895" fmla="*/ 2512071 w 13419668"/>
              <a:gd name="connsiteY5895" fmla="*/ 3743127 h 4401251"/>
              <a:gd name="connsiteX5896" fmla="*/ 2480104 w 13419668"/>
              <a:gd name="connsiteY5896" fmla="*/ 3703945 h 4401251"/>
              <a:gd name="connsiteX5897" fmla="*/ 2438435 w 13419668"/>
              <a:gd name="connsiteY5897" fmla="*/ 3736410 h 4401251"/>
              <a:gd name="connsiteX5898" fmla="*/ 2471895 w 13419668"/>
              <a:gd name="connsiteY5898" fmla="*/ 3777582 h 4401251"/>
              <a:gd name="connsiteX5899" fmla="*/ 2512196 w 13419668"/>
              <a:gd name="connsiteY5899" fmla="*/ 3743251 h 4401251"/>
              <a:gd name="connsiteX5900" fmla="*/ 2384328 w 13419668"/>
              <a:gd name="connsiteY5900" fmla="*/ 3703572 h 4401251"/>
              <a:gd name="connsiteX5901" fmla="*/ 2348629 w 13419668"/>
              <a:gd name="connsiteY5901" fmla="*/ 3739644 h 4401251"/>
              <a:gd name="connsiteX5902" fmla="*/ 2385572 w 13419668"/>
              <a:gd name="connsiteY5902" fmla="*/ 3777457 h 4401251"/>
              <a:gd name="connsiteX5903" fmla="*/ 2422638 w 13419668"/>
              <a:gd name="connsiteY5903" fmla="*/ 3739768 h 4401251"/>
              <a:gd name="connsiteX5904" fmla="*/ 2384203 w 13419668"/>
              <a:gd name="connsiteY5904" fmla="*/ 3703572 h 4401251"/>
              <a:gd name="connsiteX5905" fmla="*/ 2336315 w 13419668"/>
              <a:gd name="connsiteY5905" fmla="*/ 3740017 h 4401251"/>
              <a:gd name="connsiteX5906" fmla="*/ 2298004 w 13419668"/>
              <a:gd name="connsiteY5906" fmla="*/ 3703448 h 4401251"/>
              <a:gd name="connsiteX5907" fmla="*/ 2262181 w 13419668"/>
              <a:gd name="connsiteY5907" fmla="*/ 3739395 h 4401251"/>
              <a:gd name="connsiteX5908" fmla="*/ 2298875 w 13419668"/>
              <a:gd name="connsiteY5908" fmla="*/ 3777457 h 4401251"/>
              <a:gd name="connsiteX5909" fmla="*/ 2336191 w 13419668"/>
              <a:gd name="connsiteY5909" fmla="*/ 3740017 h 4401251"/>
              <a:gd name="connsiteX5910" fmla="*/ 2172748 w 13419668"/>
              <a:gd name="connsiteY5910" fmla="*/ 3740515 h 4401251"/>
              <a:gd name="connsiteX5911" fmla="*/ 2207576 w 13419668"/>
              <a:gd name="connsiteY5911" fmla="*/ 3777457 h 4401251"/>
              <a:gd name="connsiteX5912" fmla="*/ 2246758 w 13419668"/>
              <a:gd name="connsiteY5912" fmla="*/ 3741883 h 4401251"/>
              <a:gd name="connsiteX5913" fmla="*/ 2210437 w 13419668"/>
              <a:gd name="connsiteY5913" fmla="*/ 3703448 h 4401251"/>
              <a:gd name="connsiteX5914" fmla="*/ 2172748 w 13419668"/>
              <a:gd name="connsiteY5914" fmla="*/ 3740390 h 4401251"/>
              <a:gd name="connsiteX5915" fmla="*/ 2118889 w 13419668"/>
              <a:gd name="connsiteY5915" fmla="*/ 3703448 h 4401251"/>
              <a:gd name="connsiteX5916" fmla="*/ 2083066 w 13419668"/>
              <a:gd name="connsiteY5916" fmla="*/ 3739520 h 4401251"/>
              <a:gd name="connsiteX5917" fmla="*/ 2119885 w 13419668"/>
              <a:gd name="connsiteY5917" fmla="*/ 3777582 h 4401251"/>
              <a:gd name="connsiteX5918" fmla="*/ 2157200 w 13419668"/>
              <a:gd name="connsiteY5918" fmla="*/ 3740017 h 4401251"/>
              <a:gd name="connsiteX5919" fmla="*/ 2118889 w 13419668"/>
              <a:gd name="connsiteY5919" fmla="*/ 3703448 h 4401251"/>
              <a:gd name="connsiteX5920" fmla="*/ 2033437 w 13419668"/>
              <a:gd name="connsiteY5920" fmla="*/ 3703448 h 4401251"/>
              <a:gd name="connsiteX5921" fmla="*/ 1996494 w 13419668"/>
              <a:gd name="connsiteY5921" fmla="*/ 3738276 h 4401251"/>
              <a:gd name="connsiteX5922" fmla="*/ 2032068 w 13419668"/>
              <a:gd name="connsiteY5922" fmla="*/ 3777457 h 4401251"/>
              <a:gd name="connsiteX5923" fmla="*/ 2070379 w 13419668"/>
              <a:gd name="connsiteY5923" fmla="*/ 3741137 h 4401251"/>
              <a:gd name="connsiteX5924" fmla="*/ 2033437 w 13419668"/>
              <a:gd name="connsiteY5924" fmla="*/ 3703448 h 4401251"/>
              <a:gd name="connsiteX5925" fmla="*/ 1943506 w 13419668"/>
              <a:gd name="connsiteY5925" fmla="*/ 3703448 h 4401251"/>
              <a:gd name="connsiteX5926" fmla="*/ 1906937 w 13419668"/>
              <a:gd name="connsiteY5926" fmla="*/ 3738649 h 4401251"/>
              <a:gd name="connsiteX5927" fmla="*/ 1943009 w 13419668"/>
              <a:gd name="connsiteY5927" fmla="*/ 3777457 h 4401251"/>
              <a:gd name="connsiteX5928" fmla="*/ 1980946 w 13419668"/>
              <a:gd name="connsiteY5928" fmla="*/ 3740639 h 4401251"/>
              <a:gd name="connsiteX5929" fmla="*/ 1943506 w 13419668"/>
              <a:gd name="connsiteY5929" fmla="*/ 3703448 h 4401251"/>
              <a:gd name="connsiteX5930" fmla="*/ 1817379 w 13419668"/>
              <a:gd name="connsiteY5930" fmla="*/ 3740515 h 4401251"/>
              <a:gd name="connsiteX5931" fmla="*/ 1855193 w 13419668"/>
              <a:gd name="connsiteY5931" fmla="*/ 3777457 h 4401251"/>
              <a:gd name="connsiteX5932" fmla="*/ 1891264 w 13419668"/>
              <a:gd name="connsiteY5932" fmla="*/ 3741759 h 4401251"/>
              <a:gd name="connsiteX5933" fmla="*/ 1855068 w 13419668"/>
              <a:gd name="connsiteY5933" fmla="*/ 3703324 h 4401251"/>
              <a:gd name="connsiteX5934" fmla="*/ 1817379 w 13419668"/>
              <a:gd name="connsiteY5934" fmla="*/ 3740390 h 4401251"/>
              <a:gd name="connsiteX5935" fmla="*/ 1764764 w 13419668"/>
              <a:gd name="connsiteY5935" fmla="*/ 3703448 h 4401251"/>
              <a:gd name="connsiteX5936" fmla="*/ 1727946 w 13419668"/>
              <a:gd name="connsiteY5936" fmla="*/ 3738400 h 4401251"/>
              <a:gd name="connsiteX5937" fmla="*/ 1763645 w 13419668"/>
              <a:gd name="connsiteY5937" fmla="*/ 3777457 h 4401251"/>
              <a:gd name="connsiteX5938" fmla="*/ 1801956 w 13419668"/>
              <a:gd name="connsiteY5938" fmla="*/ 3741012 h 4401251"/>
              <a:gd name="connsiteX5939" fmla="*/ 1764889 w 13419668"/>
              <a:gd name="connsiteY5939" fmla="*/ 3703448 h 4401251"/>
              <a:gd name="connsiteX5940" fmla="*/ 1676700 w 13419668"/>
              <a:gd name="connsiteY5940" fmla="*/ 3703448 h 4401251"/>
              <a:gd name="connsiteX5941" fmla="*/ 1641499 w 13419668"/>
              <a:gd name="connsiteY5941" fmla="*/ 3740017 h 4401251"/>
              <a:gd name="connsiteX5942" fmla="*/ 1678814 w 13419668"/>
              <a:gd name="connsiteY5942" fmla="*/ 3777457 h 4401251"/>
              <a:gd name="connsiteX5943" fmla="*/ 1715632 w 13419668"/>
              <a:gd name="connsiteY5943" fmla="*/ 3739395 h 4401251"/>
              <a:gd name="connsiteX5944" fmla="*/ 1676824 w 13419668"/>
              <a:gd name="connsiteY5944" fmla="*/ 3703448 h 4401251"/>
              <a:gd name="connsiteX5945" fmla="*/ 1551941 w 13419668"/>
              <a:gd name="connsiteY5945" fmla="*/ 3741012 h 4401251"/>
              <a:gd name="connsiteX5946" fmla="*/ 1587267 w 13419668"/>
              <a:gd name="connsiteY5946" fmla="*/ 3777457 h 4401251"/>
              <a:gd name="connsiteX5947" fmla="*/ 1625826 w 13419668"/>
              <a:gd name="connsiteY5947" fmla="*/ 3741261 h 4401251"/>
              <a:gd name="connsiteX5948" fmla="*/ 1588884 w 13419668"/>
              <a:gd name="connsiteY5948" fmla="*/ 3703448 h 4401251"/>
              <a:gd name="connsiteX5949" fmla="*/ 1551817 w 13419668"/>
              <a:gd name="connsiteY5949" fmla="*/ 3741012 h 4401251"/>
              <a:gd name="connsiteX5950" fmla="*/ 1499575 w 13419668"/>
              <a:gd name="connsiteY5950" fmla="*/ 3703448 h 4401251"/>
              <a:gd name="connsiteX5951" fmla="*/ 1462384 w 13419668"/>
              <a:gd name="connsiteY5951" fmla="*/ 3737903 h 4401251"/>
              <a:gd name="connsiteX5952" fmla="*/ 1497460 w 13419668"/>
              <a:gd name="connsiteY5952" fmla="*/ 3777457 h 4401251"/>
              <a:gd name="connsiteX5953" fmla="*/ 1536269 w 13419668"/>
              <a:gd name="connsiteY5953" fmla="*/ 3741385 h 4401251"/>
              <a:gd name="connsiteX5954" fmla="*/ 1499451 w 13419668"/>
              <a:gd name="connsiteY5954" fmla="*/ 3703448 h 4401251"/>
              <a:gd name="connsiteX5955" fmla="*/ 1449696 w 13419668"/>
              <a:gd name="connsiteY5955" fmla="*/ 3739022 h 4401251"/>
              <a:gd name="connsiteX5956" fmla="*/ 1413500 w 13419668"/>
              <a:gd name="connsiteY5956" fmla="*/ 3703324 h 4401251"/>
              <a:gd name="connsiteX5957" fmla="*/ 1375563 w 13419668"/>
              <a:gd name="connsiteY5957" fmla="*/ 3740266 h 4401251"/>
              <a:gd name="connsiteX5958" fmla="*/ 1413252 w 13419668"/>
              <a:gd name="connsiteY5958" fmla="*/ 3777457 h 4401251"/>
              <a:gd name="connsiteX5959" fmla="*/ 1449696 w 13419668"/>
              <a:gd name="connsiteY5959" fmla="*/ 3739022 h 4401251"/>
              <a:gd name="connsiteX5960" fmla="*/ 1360139 w 13419668"/>
              <a:gd name="connsiteY5960" fmla="*/ 3740390 h 4401251"/>
              <a:gd name="connsiteX5961" fmla="*/ 1325436 w 13419668"/>
              <a:gd name="connsiteY5961" fmla="*/ 3703448 h 4401251"/>
              <a:gd name="connsiteX5962" fmla="*/ 1286130 w 13419668"/>
              <a:gd name="connsiteY5962" fmla="*/ 3738898 h 4401251"/>
              <a:gd name="connsiteX5963" fmla="*/ 1322450 w 13419668"/>
              <a:gd name="connsiteY5963" fmla="*/ 3777457 h 4401251"/>
              <a:gd name="connsiteX5964" fmla="*/ 1360263 w 13419668"/>
              <a:gd name="connsiteY5964" fmla="*/ 3740515 h 4401251"/>
              <a:gd name="connsiteX5965" fmla="*/ 1270582 w 13419668"/>
              <a:gd name="connsiteY5965" fmla="*/ 3740390 h 4401251"/>
              <a:gd name="connsiteX5966" fmla="*/ 1235754 w 13419668"/>
              <a:gd name="connsiteY5966" fmla="*/ 3703572 h 4401251"/>
              <a:gd name="connsiteX5967" fmla="*/ 1196572 w 13419668"/>
              <a:gd name="connsiteY5967" fmla="*/ 3739147 h 4401251"/>
              <a:gd name="connsiteX5968" fmla="*/ 1232893 w 13419668"/>
              <a:gd name="connsiteY5968" fmla="*/ 3777582 h 4401251"/>
              <a:gd name="connsiteX5969" fmla="*/ 1270582 w 13419668"/>
              <a:gd name="connsiteY5969" fmla="*/ 3740515 h 4401251"/>
              <a:gd name="connsiteX5970" fmla="*/ 1145699 w 13419668"/>
              <a:gd name="connsiteY5970" fmla="*/ 3703448 h 4401251"/>
              <a:gd name="connsiteX5971" fmla="*/ 1110125 w 13419668"/>
              <a:gd name="connsiteY5971" fmla="*/ 3739768 h 4401251"/>
              <a:gd name="connsiteX5972" fmla="*/ 1147191 w 13419668"/>
              <a:gd name="connsiteY5972" fmla="*/ 3777582 h 4401251"/>
              <a:gd name="connsiteX5973" fmla="*/ 1184258 w 13419668"/>
              <a:gd name="connsiteY5973" fmla="*/ 3739768 h 4401251"/>
              <a:gd name="connsiteX5974" fmla="*/ 1145699 w 13419668"/>
              <a:gd name="connsiteY5974" fmla="*/ 3703448 h 4401251"/>
              <a:gd name="connsiteX5975" fmla="*/ 1094701 w 13419668"/>
              <a:gd name="connsiteY5975" fmla="*/ 3740639 h 4401251"/>
              <a:gd name="connsiteX5976" fmla="*/ 1057137 w 13419668"/>
              <a:gd name="connsiteY5976" fmla="*/ 3703448 h 4401251"/>
              <a:gd name="connsiteX5977" fmla="*/ 1020692 w 13419668"/>
              <a:gd name="connsiteY5977" fmla="*/ 3738773 h 4401251"/>
              <a:gd name="connsiteX5978" fmla="*/ 1056763 w 13419668"/>
              <a:gd name="connsiteY5978" fmla="*/ 3777582 h 4401251"/>
              <a:gd name="connsiteX5979" fmla="*/ 1094825 w 13419668"/>
              <a:gd name="connsiteY5979" fmla="*/ 3740764 h 4401251"/>
              <a:gd name="connsiteX5980" fmla="*/ 966957 w 13419668"/>
              <a:gd name="connsiteY5980" fmla="*/ 3703324 h 4401251"/>
              <a:gd name="connsiteX5981" fmla="*/ 931010 w 13419668"/>
              <a:gd name="connsiteY5981" fmla="*/ 3739271 h 4401251"/>
              <a:gd name="connsiteX5982" fmla="*/ 967703 w 13419668"/>
              <a:gd name="connsiteY5982" fmla="*/ 3777457 h 4401251"/>
              <a:gd name="connsiteX5983" fmla="*/ 1005143 w 13419668"/>
              <a:gd name="connsiteY5983" fmla="*/ 3740017 h 4401251"/>
              <a:gd name="connsiteX5984" fmla="*/ 966957 w 13419668"/>
              <a:gd name="connsiteY5984" fmla="*/ 3703324 h 4401251"/>
              <a:gd name="connsiteX5985" fmla="*/ 841701 w 13419668"/>
              <a:gd name="connsiteY5985" fmla="*/ 3738027 h 4401251"/>
              <a:gd name="connsiteX5986" fmla="*/ 874041 w 13419668"/>
              <a:gd name="connsiteY5986" fmla="*/ 3777208 h 4401251"/>
              <a:gd name="connsiteX5987" fmla="*/ 915586 w 13419668"/>
              <a:gd name="connsiteY5987" fmla="*/ 3744246 h 4401251"/>
              <a:gd name="connsiteX5988" fmla="*/ 881753 w 13419668"/>
              <a:gd name="connsiteY5988" fmla="*/ 3703572 h 4401251"/>
              <a:gd name="connsiteX5989" fmla="*/ 841825 w 13419668"/>
              <a:gd name="connsiteY5989" fmla="*/ 3738027 h 4401251"/>
              <a:gd name="connsiteX5990" fmla="*/ 790579 w 13419668"/>
              <a:gd name="connsiteY5990" fmla="*/ 3703448 h 4401251"/>
              <a:gd name="connsiteX5991" fmla="*/ 754880 w 13419668"/>
              <a:gd name="connsiteY5991" fmla="*/ 3739520 h 4401251"/>
              <a:gd name="connsiteX5992" fmla="*/ 791823 w 13419668"/>
              <a:gd name="connsiteY5992" fmla="*/ 3777333 h 4401251"/>
              <a:gd name="connsiteX5993" fmla="*/ 828889 w 13419668"/>
              <a:gd name="connsiteY5993" fmla="*/ 3739644 h 4401251"/>
              <a:gd name="connsiteX5994" fmla="*/ 790454 w 13419668"/>
              <a:gd name="connsiteY5994" fmla="*/ 3703448 h 4401251"/>
              <a:gd name="connsiteX5995" fmla="*/ 700897 w 13419668"/>
              <a:gd name="connsiteY5995" fmla="*/ 3703448 h 4401251"/>
              <a:gd name="connsiteX5996" fmla="*/ 665447 w 13419668"/>
              <a:gd name="connsiteY5996" fmla="*/ 3739768 h 4401251"/>
              <a:gd name="connsiteX5997" fmla="*/ 702638 w 13419668"/>
              <a:gd name="connsiteY5997" fmla="*/ 3777457 h 4401251"/>
              <a:gd name="connsiteX5998" fmla="*/ 739581 w 13419668"/>
              <a:gd name="connsiteY5998" fmla="*/ 3739520 h 4401251"/>
              <a:gd name="connsiteX5999" fmla="*/ 701021 w 13419668"/>
              <a:gd name="connsiteY5999" fmla="*/ 3703448 h 4401251"/>
              <a:gd name="connsiteX6000" fmla="*/ 575890 w 13419668"/>
              <a:gd name="connsiteY6000" fmla="*/ 3741759 h 4401251"/>
              <a:gd name="connsiteX6001" fmla="*/ 615071 w 13419668"/>
              <a:gd name="connsiteY6001" fmla="*/ 3777333 h 4401251"/>
              <a:gd name="connsiteX6002" fmla="*/ 649899 w 13419668"/>
              <a:gd name="connsiteY6002" fmla="*/ 3740390 h 4401251"/>
              <a:gd name="connsiteX6003" fmla="*/ 612210 w 13419668"/>
              <a:gd name="connsiteY6003" fmla="*/ 3703448 h 4401251"/>
              <a:gd name="connsiteX6004" fmla="*/ 575890 w 13419668"/>
              <a:gd name="connsiteY6004" fmla="*/ 3741883 h 4401251"/>
              <a:gd name="connsiteX6005" fmla="*/ 524892 w 13419668"/>
              <a:gd name="connsiteY6005" fmla="*/ 3703324 h 4401251"/>
              <a:gd name="connsiteX6006" fmla="*/ 489442 w 13419668"/>
              <a:gd name="connsiteY6006" fmla="*/ 3739644 h 4401251"/>
              <a:gd name="connsiteX6007" fmla="*/ 526509 w 13419668"/>
              <a:gd name="connsiteY6007" fmla="*/ 3777333 h 4401251"/>
              <a:gd name="connsiteX6008" fmla="*/ 563451 w 13419668"/>
              <a:gd name="connsiteY6008" fmla="*/ 3739520 h 4401251"/>
              <a:gd name="connsiteX6009" fmla="*/ 524892 w 13419668"/>
              <a:gd name="connsiteY6009" fmla="*/ 3703324 h 4401251"/>
              <a:gd name="connsiteX6010" fmla="*/ 399885 w 13419668"/>
              <a:gd name="connsiteY6010" fmla="*/ 3741012 h 4401251"/>
              <a:gd name="connsiteX6011" fmla="*/ 435210 w 13419668"/>
              <a:gd name="connsiteY6011" fmla="*/ 3777457 h 4401251"/>
              <a:gd name="connsiteX6012" fmla="*/ 473769 w 13419668"/>
              <a:gd name="connsiteY6012" fmla="*/ 3741261 h 4401251"/>
              <a:gd name="connsiteX6013" fmla="*/ 436827 w 13419668"/>
              <a:gd name="connsiteY6013" fmla="*/ 3703448 h 4401251"/>
              <a:gd name="connsiteX6014" fmla="*/ 399760 w 13419668"/>
              <a:gd name="connsiteY6014" fmla="*/ 3741012 h 4401251"/>
              <a:gd name="connsiteX6015" fmla="*/ 310327 w 13419668"/>
              <a:gd name="connsiteY6015" fmla="*/ 3741883 h 4401251"/>
              <a:gd name="connsiteX6016" fmla="*/ 346523 w 13419668"/>
              <a:gd name="connsiteY6016" fmla="*/ 3777457 h 4401251"/>
              <a:gd name="connsiteX6017" fmla="*/ 384336 w 13419668"/>
              <a:gd name="connsiteY6017" fmla="*/ 3740390 h 4401251"/>
              <a:gd name="connsiteX6018" fmla="*/ 346523 w 13419668"/>
              <a:gd name="connsiteY6018" fmla="*/ 3703324 h 4401251"/>
              <a:gd name="connsiteX6019" fmla="*/ 310327 w 13419668"/>
              <a:gd name="connsiteY6019" fmla="*/ 3741759 h 4401251"/>
              <a:gd name="connsiteX6020" fmla="*/ 260573 w 13419668"/>
              <a:gd name="connsiteY6020" fmla="*/ 3703448 h 4401251"/>
              <a:gd name="connsiteX6021" fmla="*/ 223506 w 13419668"/>
              <a:gd name="connsiteY6021" fmla="*/ 3738151 h 4401251"/>
              <a:gd name="connsiteX6022" fmla="*/ 258956 w 13419668"/>
              <a:gd name="connsiteY6022" fmla="*/ 3777457 h 4401251"/>
              <a:gd name="connsiteX6023" fmla="*/ 297391 w 13419668"/>
              <a:gd name="connsiteY6023" fmla="*/ 3741261 h 4401251"/>
              <a:gd name="connsiteX6024" fmla="*/ 260573 w 13419668"/>
              <a:gd name="connsiteY6024" fmla="*/ 3703448 h 4401251"/>
              <a:gd name="connsiteX6025" fmla="*/ 133949 w 13419668"/>
              <a:gd name="connsiteY6025" fmla="*/ 3742380 h 4401251"/>
              <a:gd name="connsiteX6026" fmla="*/ 173628 w 13419668"/>
              <a:gd name="connsiteY6026" fmla="*/ 3777333 h 4401251"/>
              <a:gd name="connsiteX6027" fmla="*/ 207958 w 13419668"/>
              <a:gd name="connsiteY6027" fmla="*/ 3739893 h 4401251"/>
              <a:gd name="connsiteX6028" fmla="*/ 169772 w 13419668"/>
              <a:gd name="connsiteY6028" fmla="*/ 3703448 h 4401251"/>
              <a:gd name="connsiteX6029" fmla="*/ 133949 w 13419668"/>
              <a:gd name="connsiteY6029" fmla="*/ 3742380 h 4401251"/>
              <a:gd name="connsiteX6030" fmla="*/ 44391 w 13419668"/>
              <a:gd name="connsiteY6030" fmla="*/ 3741385 h 4401251"/>
              <a:gd name="connsiteX6031" fmla="*/ 83075 w 13419668"/>
              <a:gd name="connsiteY6031" fmla="*/ 3777457 h 4401251"/>
              <a:gd name="connsiteX6032" fmla="*/ 118401 w 13419668"/>
              <a:gd name="connsiteY6032" fmla="*/ 3740888 h 4401251"/>
              <a:gd name="connsiteX6033" fmla="*/ 81209 w 13419668"/>
              <a:gd name="connsiteY6033" fmla="*/ 3703448 h 4401251"/>
              <a:gd name="connsiteX6034" fmla="*/ 44391 w 13419668"/>
              <a:gd name="connsiteY6034" fmla="*/ 3741385 h 4401251"/>
              <a:gd name="connsiteX6035" fmla="*/ 13417801 w 13419668"/>
              <a:gd name="connsiteY6035" fmla="*/ 3740515 h 4401251"/>
              <a:gd name="connsiteX6036" fmla="*/ 13380112 w 13419668"/>
              <a:gd name="connsiteY6036" fmla="*/ 3703448 h 4401251"/>
              <a:gd name="connsiteX6037" fmla="*/ 13343791 w 13419668"/>
              <a:gd name="connsiteY6037" fmla="*/ 3738898 h 4401251"/>
              <a:gd name="connsiteX6038" fmla="*/ 13379988 w 13419668"/>
              <a:gd name="connsiteY6038" fmla="*/ 3777582 h 4401251"/>
              <a:gd name="connsiteX6039" fmla="*/ 13417801 w 13419668"/>
              <a:gd name="connsiteY6039" fmla="*/ 3740639 h 4401251"/>
              <a:gd name="connsiteX6040" fmla="*/ 13254980 w 13419668"/>
              <a:gd name="connsiteY6040" fmla="*/ 3648594 h 4401251"/>
              <a:gd name="connsiteX6041" fmla="*/ 13290555 w 13419668"/>
              <a:gd name="connsiteY6041" fmla="*/ 3687527 h 4401251"/>
              <a:gd name="connsiteX6042" fmla="*/ 13327994 w 13419668"/>
              <a:gd name="connsiteY6042" fmla="*/ 3650087 h 4401251"/>
              <a:gd name="connsiteX6043" fmla="*/ 13292048 w 13419668"/>
              <a:gd name="connsiteY6043" fmla="*/ 3614512 h 4401251"/>
              <a:gd name="connsiteX6044" fmla="*/ 13254980 w 13419668"/>
              <a:gd name="connsiteY6044" fmla="*/ 3648594 h 4401251"/>
              <a:gd name="connsiteX6045" fmla="*/ 13204978 w 13419668"/>
              <a:gd name="connsiteY6045" fmla="*/ 3614512 h 4401251"/>
              <a:gd name="connsiteX6046" fmla="*/ 13167786 w 13419668"/>
              <a:gd name="connsiteY6046" fmla="*/ 3651828 h 4401251"/>
              <a:gd name="connsiteX6047" fmla="*/ 13203982 w 13419668"/>
              <a:gd name="connsiteY6047" fmla="*/ 3687527 h 4401251"/>
              <a:gd name="connsiteX6048" fmla="*/ 13240801 w 13419668"/>
              <a:gd name="connsiteY6048" fmla="*/ 3649838 h 4401251"/>
              <a:gd name="connsiteX6049" fmla="*/ 13204978 w 13419668"/>
              <a:gd name="connsiteY6049" fmla="*/ 3614512 h 4401251"/>
              <a:gd name="connsiteX6050" fmla="*/ 13115793 w 13419668"/>
              <a:gd name="connsiteY6050" fmla="*/ 3614512 h 4401251"/>
              <a:gd name="connsiteX6051" fmla="*/ 13078229 w 13419668"/>
              <a:gd name="connsiteY6051" fmla="*/ 3651579 h 4401251"/>
              <a:gd name="connsiteX6052" fmla="*/ 13114052 w 13419668"/>
              <a:gd name="connsiteY6052" fmla="*/ 3687651 h 4401251"/>
              <a:gd name="connsiteX6053" fmla="*/ 13151243 w 13419668"/>
              <a:gd name="connsiteY6053" fmla="*/ 3650335 h 4401251"/>
              <a:gd name="connsiteX6054" fmla="*/ 13115669 w 13419668"/>
              <a:gd name="connsiteY6054" fmla="*/ 3614637 h 4401251"/>
              <a:gd name="connsiteX6055" fmla="*/ 12988672 w 13419668"/>
              <a:gd name="connsiteY6055" fmla="*/ 3649838 h 4401251"/>
              <a:gd name="connsiteX6056" fmla="*/ 13025739 w 13419668"/>
              <a:gd name="connsiteY6056" fmla="*/ 3687651 h 4401251"/>
              <a:gd name="connsiteX6057" fmla="*/ 13061686 w 13419668"/>
              <a:gd name="connsiteY6057" fmla="*/ 3649091 h 4401251"/>
              <a:gd name="connsiteX6058" fmla="*/ 13024867 w 13419668"/>
              <a:gd name="connsiteY6058" fmla="*/ 3614637 h 4401251"/>
              <a:gd name="connsiteX6059" fmla="*/ 12988547 w 13419668"/>
              <a:gd name="connsiteY6059" fmla="*/ 3649838 h 4401251"/>
              <a:gd name="connsiteX6060" fmla="*/ 12936554 w 13419668"/>
              <a:gd name="connsiteY6060" fmla="*/ 3614512 h 4401251"/>
              <a:gd name="connsiteX6061" fmla="*/ 12899238 w 13419668"/>
              <a:gd name="connsiteY6061" fmla="*/ 3651704 h 4401251"/>
              <a:gd name="connsiteX6062" fmla="*/ 12935310 w 13419668"/>
              <a:gd name="connsiteY6062" fmla="*/ 3687527 h 4401251"/>
              <a:gd name="connsiteX6063" fmla="*/ 12972377 w 13419668"/>
              <a:gd name="connsiteY6063" fmla="*/ 3649962 h 4401251"/>
              <a:gd name="connsiteX6064" fmla="*/ 12936678 w 13419668"/>
              <a:gd name="connsiteY6064" fmla="*/ 3614388 h 4401251"/>
              <a:gd name="connsiteX6065" fmla="*/ 12851350 w 13419668"/>
              <a:gd name="connsiteY6065" fmla="*/ 3614512 h 4401251"/>
              <a:gd name="connsiteX6066" fmla="*/ 12813164 w 13419668"/>
              <a:gd name="connsiteY6066" fmla="*/ 3650460 h 4401251"/>
              <a:gd name="connsiteX6067" fmla="*/ 12847742 w 13419668"/>
              <a:gd name="connsiteY6067" fmla="*/ 3687527 h 4401251"/>
              <a:gd name="connsiteX6068" fmla="*/ 12886303 w 13419668"/>
              <a:gd name="connsiteY6068" fmla="*/ 3651206 h 4401251"/>
              <a:gd name="connsiteX6069" fmla="*/ 12851350 w 13419668"/>
              <a:gd name="connsiteY6069" fmla="*/ 3614637 h 4401251"/>
              <a:gd name="connsiteX6070" fmla="*/ 12757688 w 13419668"/>
              <a:gd name="connsiteY6070" fmla="*/ 3614512 h 4401251"/>
              <a:gd name="connsiteX6071" fmla="*/ 12723606 w 13419668"/>
              <a:gd name="connsiteY6071" fmla="*/ 3651579 h 4401251"/>
              <a:gd name="connsiteX6072" fmla="*/ 12759180 w 13419668"/>
              <a:gd name="connsiteY6072" fmla="*/ 3687527 h 4401251"/>
              <a:gd name="connsiteX6073" fmla="*/ 12796620 w 13419668"/>
              <a:gd name="connsiteY6073" fmla="*/ 3650087 h 4401251"/>
              <a:gd name="connsiteX6074" fmla="*/ 12757688 w 13419668"/>
              <a:gd name="connsiteY6074" fmla="*/ 3614512 h 4401251"/>
              <a:gd name="connsiteX6075" fmla="*/ 12673354 w 13419668"/>
              <a:gd name="connsiteY6075" fmla="*/ 3614512 h 4401251"/>
              <a:gd name="connsiteX6076" fmla="*/ 12634049 w 13419668"/>
              <a:gd name="connsiteY6076" fmla="*/ 3649216 h 4401251"/>
              <a:gd name="connsiteX6077" fmla="*/ 12667508 w 13419668"/>
              <a:gd name="connsiteY6077" fmla="*/ 3687278 h 4401251"/>
              <a:gd name="connsiteX6078" fmla="*/ 12707188 w 13419668"/>
              <a:gd name="connsiteY6078" fmla="*/ 3652201 h 4401251"/>
              <a:gd name="connsiteX6079" fmla="*/ 12673479 w 13419668"/>
              <a:gd name="connsiteY6079" fmla="*/ 3614512 h 4401251"/>
              <a:gd name="connsiteX6080" fmla="*/ 12585165 w 13419668"/>
              <a:gd name="connsiteY6080" fmla="*/ 3614388 h 4401251"/>
              <a:gd name="connsiteX6081" fmla="*/ 12546855 w 13419668"/>
              <a:gd name="connsiteY6081" fmla="*/ 3650708 h 4401251"/>
              <a:gd name="connsiteX6082" fmla="*/ 12581931 w 13419668"/>
              <a:gd name="connsiteY6082" fmla="*/ 3687527 h 4401251"/>
              <a:gd name="connsiteX6083" fmla="*/ 12619869 w 13419668"/>
              <a:gd name="connsiteY6083" fmla="*/ 3650957 h 4401251"/>
              <a:gd name="connsiteX6084" fmla="*/ 12585041 w 13419668"/>
              <a:gd name="connsiteY6084" fmla="*/ 3614512 h 4401251"/>
              <a:gd name="connsiteX6085" fmla="*/ 12530311 w 13419668"/>
              <a:gd name="connsiteY6085" fmla="*/ 3653321 h 4401251"/>
              <a:gd name="connsiteX6086" fmla="*/ 12495110 w 13419668"/>
              <a:gd name="connsiteY6086" fmla="*/ 3614512 h 4401251"/>
              <a:gd name="connsiteX6087" fmla="*/ 12457421 w 13419668"/>
              <a:gd name="connsiteY6087" fmla="*/ 3648345 h 4401251"/>
              <a:gd name="connsiteX6088" fmla="*/ 12492995 w 13419668"/>
              <a:gd name="connsiteY6088" fmla="*/ 3687527 h 4401251"/>
              <a:gd name="connsiteX6089" fmla="*/ 12530311 w 13419668"/>
              <a:gd name="connsiteY6089" fmla="*/ 3653321 h 4401251"/>
              <a:gd name="connsiteX6090" fmla="*/ 12406175 w 13419668"/>
              <a:gd name="connsiteY6090" fmla="*/ 3614388 h 4401251"/>
              <a:gd name="connsiteX6091" fmla="*/ 12367740 w 13419668"/>
              <a:gd name="connsiteY6091" fmla="*/ 3650584 h 4401251"/>
              <a:gd name="connsiteX6092" fmla="*/ 12402816 w 13419668"/>
              <a:gd name="connsiteY6092" fmla="*/ 3687402 h 4401251"/>
              <a:gd name="connsiteX6093" fmla="*/ 12440879 w 13419668"/>
              <a:gd name="connsiteY6093" fmla="*/ 3650957 h 4401251"/>
              <a:gd name="connsiteX6094" fmla="*/ 12406175 w 13419668"/>
              <a:gd name="connsiteY6094" fmla="*/ 3614388 h 4401251"/>
              <a:gd name="connsiteX6095" fmla="*/ 12354803 w 13419668"/>
              <a:gd name="connsiteY6095" fmla="*/ 3650211 h 4401251"/>
              <a:gd name="connsiteX6096" fmla="*/ 12318980 w 13419668"/>
              <a:gd name="connsiteY6096" fmla="*/ 3614512 h 4401251"/>
              <a:gd name="connsiteX6097" fmla="*/ 12281790 w 13419668"/>
              <a:gd name="connsiteY6097" fmla="*/ 3648470 h 4401251"/>
              <a:gd name="connsiteX6098" fmla="*/ 12317116 w 13419668"/>
              <a:gd name="connsiteY6098" fmla="*/ 3687527 h 4401251"/>
              <a:gd name="connsiteX6099" fmla="*/ 12354803 w 13419668"/>
              <a:gd name="connsiteY6099" fmla="*/ 3650211 h 4401251"/>
              <a:gd name="connsiteX6100" fmla="*/ 12192108 w 13419668"/>
              <a:gd name="connsiteY6100" fmla="*/ 3649589 h 4401251"/>
              <a:gd name="connsiteX6101" fmla="*/ 12228802 w 13419668"/>
              <a:gd name="connsiteY6101" fmla="*/ 3687402 h 4401251"/>
              <a:gd name="connsiteX6102" fmla="*/ 12265122 w 13419668"/>
              <a:gd name="connsiteY6102" fmla="*/ 3651828 h 4401251"/>
              <a:gd name="connsiteX6103" fmla="*/ 12228056 w 13419668"/>
              <a:gd name="connsiteY6103" fmla="*/ 3614388 h 4401251"/>
              <a:gd name="connsiteX6104" fmla="*/ 12191984 w 13419668"/>
              <a:gd name="connsiteY6104" fmla="*/ 3649589 h 4401251"/>
              <a:gd name="connsiteX6105" fmla="*/ 12143597 w 13419668"/>
              <a:gd name="connsiteY6105" fmla="*/ 3614761 h 4401251"/>
              <a:gd name="connsiteX6106" fmla="*/ 12102800 w 13419668"/>
              <a:gd name="connsiteY6106" fmla="*/ 3647599 h 4401251"/>
              <a:gd name="connsiteX6107" fmla="*/ 12134393 w 13419668"/>
              <a:gd name="connsiteY6107" fmla="*/ 3687278 h 4401251"/>
              <a:gd name="connsiteX6108" fmla="*/ 12175689 w 13419668"/>
              <a:gd name="connsiteY6108" fmla="*/ 3654067 h 4401251"/>
              <a:gd name="connsiteX6109" fmla="*/ 12143722 w 13419668"/>
              <a:gd name="connsiteY6109" fmla="*/ 3614885 h 4401251"/>
              <a:gd name="connsiteX6110" fmla="*/ 12013366 w 13419668"/>
              <a:gd name="connsiteY6110" fmla="*/ 3645982 h 4401251"/>
              <a:gd name="connsiteX6111" fmla="*/ 12046080 w 13419668"/>
              <a:gd name="connsiteY6111" fmla="*/ 3687278 h 4401251"/>
              <a:gd name="connsiteX6112" fmla="*/ 12086007 w 13419668"/>
              <a:gd name="connsiteY6112" fmla="*/ 3652574 h 4401251"/>
              <a:gd name="connsiteX6113" fmla="*/ 12052672 w 13419668"/>
              <a:gd name="connsiteY6113" fmla="*/ 3614512 h 4401251"/>
              <a:gd name="connsiteX6114" fmla="*/ 12013366 w 13419668"/>
              <a:gd name="connsiteY6114" fmla="*/ 3645982 h 4401251"/>
              <a:gd name="connsiteX6115" fmla="*/ 11962617 w 13419668"/>
              <a:gd name="connsiteY6115" fmla="*/ 3614388 h 4401251"/>
              <a:gd name="connsiteX6116" fmla="*/ 11925923 w 13419668"/>
              <a:gd name="connsiteY6116" fmla="*/ 3652201 h 4401251"/>
              <a:gd name="connsiteX6117" fmla="*/ 11962617 w 13419668"/>
              <a:gd name="connsiteY6117" fmla="*/ 3687402 h 4401251"/>
              <a:gd name="connsiteX6118" fmla="*/ 11999062 w 13419668"/>
              <a:gd name="connsiteY6118" fmla="*/ 3649216 h 4401251"/>
              <a:gd name="connsiteX6119" fmla="*/ 11962617 w 13419668"/>
              <a:gd name="connsiteY6119" fmla="*/ 3614388 h 4401251"/>
              <a:gd name="connsiteX6120" fmla="*/ 11874179 w 13419668"/>
              <a:gd name="connsiteY6120" fmla="*/ 3614388 h 4401251"/>
              <a:gd name="connsiteX6121" fmla="*/ 11836366 w 13419668"/>
              <a:gd name="connsiteY6121" fmla="*/ 3651082 h 4401251"/>
              <a:gd name="connsiteX6122" fmla="*/ 11871940 w 13419668"/>
              <a:gd name="connsiteY6122" fmla="*/ 3687402 h 4401251"/>
              <a:gd name="connsiteX6123" fmla="*/ 11909381 w 13419668"/>
              <a:gd name="connsiteY6123" fmla="*/ 3650335 h 4401251"/>
              <a:gd name="connsiteX6124" fmla="*/ 11874179 w 13419668"/>
              <a:gd name="connsiteY6124" fmla="*/ 3614264 h 4401251"/>
              <a:gd name="connsiteX6125" fmla="*/ 11783503 w 13419668"/>
              <a:gd name="connsiteY6125" fmla="*/ 3687527 h 4401251"/>
              <a:gd name="connsiteX6126" fmla="*/ 11819823 w 13419668"/>
              <a:gd name="connsiteY6126" fmla="*/ 3652325 h 4401251"/>
              <a:gd name="connsiteX6127" fmla="*/ 11786488 w 13419668"/>
              <a:gd name="connsiteY6127" fmla="*/ 3614637 h 4401251"/>
              <a:gd name="connsiteX6128" fmla="*/ 11746809 w 13419668"/>
              <a:gd name="connsiteY6128" fmla="*/ 3649340 h 4401251"/>
              <a:gd name="connsiteX6129" fmla="*/ 11783503 w 13419668"/>
              <a:gd name="connsiteY6129" fmla="*/ 3687527 h 4401251"/>
              <a:gd name="connsiteX6130" fmla="*/ 11660734 w 13419668"/>
              <a:gd name="connsiteY6130" fmla="*/ 3649713 h 4401251"/>
              <a:gd name="connsiteX6131" fmla="*/ 11697427 w 13419668"/>
              <a:gd name="connsiteY6131" fmla="*/ 3687527 h 4401251"/>
              <a:gd name="connsiteX6132" fmla="*/ 11733749 w 13419668"/>
              <a:gd name="connsiteY6132" fmla="*/ 3651952 h 4401251"/>
              <a:gd name="connsiteX6133" fmla="*/ 11696681 w 13419668"/>
              <a:gd name="connsiteY6133" fmla="*/ 3614512 h 4401251"/>
              <a:gd name="connsiteX6134" fmla="*/ 11660610 w 13419668"/>
              <a:gd name="connsiteY6134" fmla="*/ 3649713 h 4401251"/>
              <a:gd name="connsiteX6135" fmla="*/ 11571177 w 13419668"/>
              <a:gd name="connsiteY6135" fmla="*/ 3649091 h 4401251"/>
              <a:gd name="connsiteX6136" fmla="*/ 11607373 w 13419668"/>
              <a:gd name="connsiteY6136" fmla="*/ 3687527 h 4401251"/>
              <a:gd name="connsiteX6137" fmla="*/ 11644315 w 13419668"/>
              <a:gd name="connsiteY6137" fmla="*/ 3652574 h 4401251"/>
              <a:gd name="connsiteX6138" fmla="*/ 11607871 w 13419668"/>
              <a:gd name="connsiteY6138" fmla="*/ 3614512 h 4401251"/>
              <a:gd name="connsiteX6139" fmla="*/ 11571301 w 13419668"/>
              <a:gd name="connsiteY6139" fmla="*/ 3649091 h 4401251"/>
              <a:gd name="connsiteX6140" fmla="*/ 11520925 w 13419668"/>
              <a:gd name="connsiteY6140" fmla="*/ 3614637 h 4401251"/>
              <a:gd name="connsiteX6141" fmla="*/ 11481619 w 13419668"/>
              <a:gd name="connsiteY6141" fmla="*/ 3649340 h 4401251"/>
              <a:gd name="connsiteX6142" fmla="*/ 11515079 w 13419668"/>
              <a:gd name="connsiteY6142" fmla="*/ 3687402 h 4401251"/>
              <a:gd name="connsiteX6143" fmla="*/ 11554758 w 13419668"/>
              <a:gd name="connsiteY6143" fmla="*/ 3652325 h 4401251"/>
              <a:gd name="connsiteX6144" fmla="*/ 11521049 w 13419668"/>
              <a:gd name="connsiteY6144" fmla="*/ 3614637 h 4401251"/>
              <a:gd name="connsiteX6145" fmla="*/ 11394550 w 13419668"/>
              <a:gd name="connsiteY6145" fmla="*/ 3651206 h 4401251"/>
              <a:gd name="connsiteX6146" fmla="*/ 11430124 w 13419668"/>
              <a:gd name="connsiteY6146" fmla="*/ 3687527 h 4401251"/>
              <a:gd name="connsiteX6147" fmla="*/ 11467564 w 13419668"/>
              <a:gd name="connsiteY6147" fmla="*/ 3650460 h 4401251"/>
              <a:gd name="connsiteX6148" fmla="*/ 11432362 w 13419668"/>
              <a:gd name="connsiteY6148" fmla="*/ 3614388 h 4401251"/>
              <a:gd name="connsiteX6149" fmla="*/ 11394550 w 13419668"/>
              <a:gd name="connsiteY6149" fmla="*/ 3651082 h 4401251"/>
              <a:gd name="connsiteX6150" fmla="*/ 11378131 w 13419668"/>
              <a:gd name="connsiteY6150" fmla="*/ 3649216 h 4401251"/>
              <a:gd name="connsiteX6151" fmla="*/ 11341561 w 13419668"/>
              <a:gd name="connsiteY6151" fmla="*/ 3614637 h 4401251"/>
              <a:gd name="connsiteX6152" fmla="*/ 11305117 w 13419668"/>
              <a:gd name="connsiteY6152" fmla="*/ 3649713 h 4401251"/>
              <a:gd name="connsiteX6153" fmla="*/ 11342059 w 13419668"/>
              <a:gd name="connsiteY6153" fmla="*/ 3687651 h 4401251"/>
              <a:gd name="connsiteX6154" fmla="*/ 11378255 w 13419668"/>
              <a:gd name="connsiteY6154" fmla="*/ 3649216 h 4401251"/>
              <a:gd name="connsiteX6155" fmla="*/ 11252253 w 13419668"/>
              <a:gd name="connsiteY6155" fmla="*/ 3614637 h 4401251"/>
              <a:gd name="connsiteX6156" fmla="*/ 11215559 w 13419668"/>
              <a:gd name="connsiteY6156" fmla="*/ 3652450 h 4401251"/>
              <a:gd name="connsiteX6157" fmla="*/ 11252253 w 13419668"/>
              <a:gd name="connsiteY6157" fmla="*/ 3687651 h 4401251"/>
              <a:gd name="connsiteX6158" fmla="*/ 11288698 w 13419668"/>
              <a:gd name="connsiteY6158" fmla="*/ 3649464 h 4401251"/>
              <a:gd name="connsiteX6159" fmla="*/ 11252253 w 13419668"/>
              <a:gd name="connsiteY6159" fmla="*/ 3614637 h 4401251"/>
              <a:gd name="connsiteX6160" fmla="*/ 11163317 w 13419668"/>
              <a:gd name="connsiteY6160" fmla="*/ 3614637 h 4401251"/>
              <a:gd name="connsiteX6161" fmla="*/ 11126001 w 13419668"/>
              <a:gd name="connsiteY6161" fmla="*/ 3651828 h 4401251"/>
              <a:gd name="connsiteX6162" fmla="*/ 11162073 w 13419668"/>
              <a:gd name="connsiteY6162" fmla="*/ 3687651 h 4401251"/>
              <a:gd name="connsiteX6163" fmla="*/ 11199140 w 13419668"/>
              <a:gd name="connsiteY6163" fmla="*/ 3650087 h 4401251"/>
              <a:gd name="connsiteX6164" fmla="*/ 11163442 w 13419668"/>
              <a:gd name="connsiteY6164" fmla="*/ 3614512 h 4401251"/>
              <a:gd name="connsiteX6165" fmla="*/ 11039927 w 13419668"/>
              <a:gd name="connsiteY6165" fmla="*/ 3648718 h 4401251"/>
              <a:gd name="connsiteX6166" fmla="*/ 11075501 w 13419668"/>
              <a:gd name="connsiteY6166" fmla="*/ 3687651 h 4401251"/>
              <a:gd name="connsiteX6167" fmla="*/ 11112941 w 13419668"/>
              <a:gd name="connsiteY6167" fmla="*/ 3650211 h 4401251"/>
              <a:gd name="connsiteX6168" fmla="*/ 11076994 w 13419668"/>
              <a:gd name="connsiteY6168" fmla="*/ 3614637 h 4401251"/>
              <a:gd name="connsiteX6169" fmla="*/ 11039927 w 13419668"/>
              <a:gd name="connsiteY6169" fmla="*/ 3648718 h 4401251"/>
              <a:gd name="connsiteX6170" fmla="*/ 10985073 w 13419668"/>
              <a:gd name="connsiteY6170" fmla="*/ 3614637 h 4401251"/>
              <a:gd name="connsiteX6171" fmla="*/ 10950369 w 13419668"/>
              <a:gd name="connsiteY6171" fmla="*/ 3651206 h 4401251"/>
              <a:gd name="connsiteX6172" fmla="*/ 10985446 w 13419668"/>
              <a:gd name="connsiteY6172" fmla="*/ 3687775 h 4401251"/>
              <a:gd name="connsiteX6173" fmla="*/ 11023384 w 13419668"/>
              <a:gd name="connsiteY6173" fmla="*/ 3650833 h 4401251"/>
              <a:gd name="connsiteX6174" fmla="*/ 10984949 w 13419668"/>
              <a:gd name="connsiteY6174" fmla="*/ 3614637 h 4401251"/>
              <a:gd name="connsiteX6175" fmla="*/ 10860812 w 13419668"/>
              <a:gd name="connsiteY6175" fmla="*/ 3649340 h 4401251"/>
              <a:gd name="connsiteX6176" fmla="*/ 10897008 w 13419668"/>
              <a:gd name="connsiteY6176" fmla="*/ 3687775 h 4401251"/>
              <a:gd name="connsiteX6177" fmla="*/ 10933950 w 13419668"/>
              <a:gd name="connsiteY6177" fmla="*/ 3652823 h 4401251"/>
              <a:gd name="connsiteX6178" fmla="*/ 10897506 w 13419668"/>
              <a:gd name="connsiteY6178" fmla="*/ 3614761 h 4401251"/>
              <a:gd name="connsiteX6179" fmla="*/ 10860936 w 13419668"/>
              <a:gd name="connsiteY6179" fmla="*/ 3649340 h 4401251"/>
              <a:gd name="connsiteX6180" fmla="*/ 10846384 w 13419668"/>
              <a:gd name="connsiteY6180" fmla="*/ 3655684 h 4401251"/>
              <a:gd name="connsiteX6181" fmla="*/ 10813546 w 13419668"/>
              <a:gd name="connsiteY6181" fmla="*/ 3614885 h 4401251"/>
              <a:gd name="connsiteX6182" fmla="*/ 10773867 w 13419668"/>
              <a:gd name="connsiteY6182" fmla="*/ 3646479 h 4401251"/>
              <a:gd name="connsiteX6183" fmla="*/ 10807078 w 13419668"/>
              <a:gd name="connsiteY6183" fmla="*/ 3687775 h 4401251"/>
              <a:gd name="connsiteX6184" fmla="*/ 10846259 w 13419668"/>
              <a:gd name="connsiteY6184" fmla="*/ 3655808 h 4401251"/>
              <a:gd name="connsiteX6185" fmla="*/ 10721376 w 13419668"/>
              <a:gd name="connsiteY6185" fmla="*/ 3614637 h 4401251"/>
              <a:gd name="connsiteX6186" fmla="*/ 10684185 w 13419668"/>
              <a:gd name="connsiteY6186" fmla="*/ 3651952 h 4401251"/>
              <a:gd name="connsiteX6187" fmla="*/ 10720381 w 13419668"/>
              <a:gd name="connsiteY6187" fmla="*/ 3687651 h 4401251"/>
              <a:gd name="connsiteX6188" fmla="*/ 10757199 w 13419668"/>
              <a:gd name="connsiteY6188" fmla="*/ 3649962 h 4401251"/>
              <a:gd name="connsiteX6189" fmla="*/ 10721376 w 13419668"/>
              <a:gd name="connsiteY6189" fmla="*/ 3614637 h 4401251"/>
              <a:gd name="connsiteX6190" fmla="*/ 10594628 w 13419668"/>
              <a:gd name="connsiteY6190" fmla="*/ 3649589 h 4401251"/>
              <a:gd name="connsiteX6191" fmla="*/ 10631446 w 13419668"/>
              <a:gd name="connsiteY6191" fmla="*/ 3687651 h 4401251"/>
              <a:gd name="connsiteX6192" fmla="*/ 10667766 w 13419668"/>
              <a:gd name="connsiteY6192" fmla="*/ 3649340 h 4401251"/>
              <a:gd name="connsiteX6193" fmla="*/ 10631197 w 13419668"/>
              <a:gd name="connsiteY6193" fmla="*/ 3614637 h 4401251"/>
              <a:gd name="connsiteX6194" fmla="*/ 10594628 w 13419668"/>
              <a:gd name="connsiteY6194" fmla="*/ 3649589 h 4401251"/>
              <a:gd name="connsiteX6195" fmla="*/ 10544874 w 13419668"/>
              <a:gd name="connsiteY6195" fmla="*/ 3687651 h 4401251"/>
              <a:gd name="connsiteX6196" fmla="*/ 10581692 w 13419668"/>
              <a:gd name="connsiteY6196" fmla="*/ 3652574 h 4401251"/>
              <a:gd name="connsiteX6197" fmla="*/ 10545123 w 13419668"/>
              <a:gd name="connsiteY6197" fmla="*/ 3614637 h 4401251"/>
              <a:gd name="connsiteX6198" fmla="*/ 10508677 w 13419668"/>
              <a:gd name="connsiteY6198" fmla="*/ 3649464 h 4401251"/>
              <a:gd name="connsiteX6199" fmla="*/ 10544998 w 13419668"/>
              <a:gd name="connsiteY6199" fmla="*/ 3687775 h 4401251"/>
              <a:gd name="connsiteX6200" fmla="*/ 10418996 w 13419668"/>
              <a:gd name="connsiteY6200" fmla="*/ 3649216 h 4401251"/>
              <a:gd name="connsiteX6201" fmla="*/ 10455192 w 13419668"/>
              <a:gd name="connsiteY6201" fmla="*/ 3687651 h 4401251"/>
              <a:gd name="connsiteX6202" fmla="*/ 10492134 w 13419668"/>
              <a:gd name="connsiteY6202" fmla="*/ 3652699 h 4401251"/>
              <a:gd name="connsiteX6203" fmla="*/ 10455690 w 13419668"/>
              <a:gd name="connsiteY6203" fmla="*/ 3614637 h 4401251"/>
              <a:gd name="connsiteX6204" fmla="*/ 10419120 w 13419668"/>
              <a:gd name="connsiteY6204" fmla="*/ 3649216 h 4401251"/>
              <a:gd name="connsiteX6205" fmla="*/ 10367874 w 13419668"/>
              <a:gd name="connsiteY6205" fmla="*/ 3614637 h 4401251"/>
              <a:gd name="connsiteX6206" fmla="*/ 10329438 w 13419668"/>
              <a:gd name="connsiteY6206" fmla="*/ 3650335 h 4401251"/>
              <a:gd name="connsiteX6207" fmla="*/ 10363769 w 13419668"/>
              <a:gd name="connsiteY6207" fmla="*/ 3687527 h 4401251"/>
              <a:gd name="connsiteX6208" fmla="*/ 10402452 w 13419668"/>
              <a:gd name="connsiteY6208" fmla="*/ 3651455 h 4401251"/>
              <a:gd name="connsiteX6209" fmla="*/ 10367749 w 13419668"/>
              <a:gd name="connsiteY6209" fmla="*/ 3614637 h 4401251"/>
              <a:gd name="connsiteX6210" fmla="*/ 10280804 w 13419668"/>
              <a:gd name="connsiteY6210" fmla="*/ 3614637 h 4401251"/>
              <a:gd name="connsiteX6211" fmla="*/ 10242369 w 13419668"/>
              <a:gd name="connsiteY6211" fmla="*/ 3650833 h 4401251"/>
              <a:gd name="connsiteX6212" fmla="*/ 10277321 w 13419668"/>
              <a:gd name="connsiteY6212" fmla="*/ 3687775 h 4401251"/>
              <a:gd name="connsiteX6213" fmla="*/ 10315383 w 13419668"/>
              <a:gd name="connsiteY6213" fmla="*/ 3651331 h 4401251"/>
              <a:gd name="connsiteX6214" fmla="*/ 10280804 w 13419668"/>
              <a:gd name="connsiteY6214" fmla="*/ 3614761 h 4401251"/>
              <a:gd name="connsiteX6215" fmla="*/ 10191371 w 13419668"/>
              <a:gd name="connsiteY6215" fmla="*/ 3614637 h 4401251"/>
              <a:gd name="connsiteX6216" fmla="*/ 10152811 w 13419668"/>
              <a:gd name="connsiteY6216" fmla="*/ 3650584 h 4401251"/>
              <a:gd name="connsiteX6217" fmla="*/ 10187639 w 13419668"/>
              <a:gd name="connsiteY6217" fmla="*/ 3687651 h 4401251"/>
              <a:gd name="connsiteX6218" fmla="*/ 10225825 w 13419668"/>
              <a:gd name="connsiteY6218" fmla="*/ 3651331 h 4401251"/>
              <a:gd name="connsiteX6219" fmla="*/ 10191371 w 13419668"/>
              <a:gd name="connsiteY6219" fmla="*/ 3614512 h 4401251"/>
              <a:gd name="connsiteX6220" fmla="*/ 10136268 w 13419668"/>
              <a:gd name="connsiteY6220" fmla="*/ 3652823 h 4401251"/>
              <a:gd name="connsiteX6221" fmla="*/ 10100321 w 13419668"/>
              <a:gd name="connsiteY6221" fmla="*/ 3614637 h 4401251"/>
              <a:gd name="connsiteX6222" fmla="*/ 10063253 w 13419668"/>
              <a:gd name="connsiteY6222" fmla="*/ 3649216 h 4401251"/>
              <a:gd name="connsiteX6223" fmla="*/ 10099574 w 13419668"/>
              <a:gd name="connsiteY6223" fmla="*/ 3687775 h 4401251"/>
              <a:gd name="connsiteX6224" fmla="*/ 10136144 w 13419668"/>
              <a:gd name="connsiteY6224" fmla="*/ 3652823 h 4401251"/>
              <a:gd name="connsiteX6225" fmla="*/ 10011012 w 13419668"/>
              <a:gd name="connsiteY6225" fmla="*/ 3614637 h 4401251"/>
              <a:gd name="connsiteX6226" fmla="*/ 9973820 w 13419668"/>
              <a:gd name="connsiteY6226" fmla="*/ 3651952 h 4401251"/>
              <a:gd name="connsiteX6227" fmla="*/ 10009892 w 13419668"/>
              <a:gd name="connsiteY6227" fmla="*/ 3687775 h 4401251"/>
              <a:gd name="connsiteX6228" fmla="*/ 10046835 w 13419668"/>
              <a:gd name="connsiteY6228" fmla="*/ 3650211 h 4401251"/>
              <a:gd name="connsiteX6229" fmla="*/ 10011012 w 13419668"/>
              <a:gd name="connsiteY6229" fmla="*/ 3614761 h 4401251"/>
              <a:gd name="connsiteX6230" fmla="*/ 9960760 w 13419668"/>
              <a:gd name="connsiteY6230" fmla="*/ 3650584 h 4401251"/>
              <a:gd name="connsiteX6231" fmla="*/ 9925062 w 13419668"/>
              <a:gd name="connsiteY6231" fmla="*/ 3614637 h 4401251"/>
              <a:gd name="connsiteX6232" fmla="*/ 9887746 w 13419668"/>
              <a:gd name="connsiteY6232" fmla="*/ 3648345 h 4401251"/>
              <a:gd name="connsiteX6233" fmla="*/ 9922947 w 13419668"/>
              <a:gd name="connsiteY6233" fmla="*/ 3687651 h 4401251"/>
              <a:gd name="connsiteX6234" fmla="*/ 9960760 w 13419668"/>
              <a:gd name="connsiteY6234" fmla="*/ 3650584 h 4401251"/>
              <a:gd name="connsiteX6235" fmla="*/ 9832643 w 13419668"/>
              <a:gd name="connsiteY6235" fmla="*/ 3614637 h 4401251"/>
              <a:gd name="connsiteX6236" fmla="*/ 9798188 w 13419668"/>
              <a:gd name="connsiteY6236" fmla="*/ 3651455 h 4401251"/>
              <a:gd name="connsiteX6237" fmla="*/ 9833514 w 13419668"/>
              <a:gd name="connsiteY6237" fmla="*/ 3687775 h 4401251"/>
              <a:gd name="connsiteX6238" fmla="*/ 9871202 w 13419668"/>
              <a:gd name="connsiteY6238" fmla="*/ 3650584 h 4401251"/>
              <a:gd name="connsiteX6239" fmla="*/ 9832643 w 13419668"/>
              <a:gd name="connsiteY6239" fmla="*/ 3614637 h 4401251"/>
              <a:gd name="connsiteX6240" fmla="*/ 9747315 w 13419668"/>
              <a:gd name="connsiteY6240" fmla="*/ 3614637 h 4401251"/>
              <a:gd name="connsiteX6241" fmla="*/ 9708632 w 13419668"/>
              <a:gd name="connsiteY6241" fmla="*/ 3650087 h 4401251"/>
              <a:gd name="connsiteX6242" fmla="*/ 9742713 w 13419668"/>
              <a:gd name="connsiteY6242" fmla="*/ 3687527 h 4401251"/>
              <a:gd name="connsiteX6243" fmla="*/ 9781646 w 13419668"/>
              <a:gd name="connsiteY6243" fmla="*/ 3651704 h 4401251"/>
              <a:gd name="connsiteX6244" fmla="*/ 9747191 w 13419668"/>
              <a:gd name="connsiteY6244" fmla="*/ 3614637 h 4401251"/>
              <a:gd name="connsiteX6245" fmla="*/ 9659997 w 13419668"/>
              <a:gd name="connsiteY6245" fmla="*/ 3614512 h 4401251"/>
              <a:gd name="connsiteX6246" fmla="*/ 9621562 w 13419668"/>
              <a:gd name="connsiteY6246" fmla="*/ 3650708 h 4401251"/>
              <a:gd name="connsiteX6247" fmla="*/ 9656514 w 13419668"/>
              <a:gd name="connsiteY6247" fmla="*/ 3687651 h 4401251"/>
              <a:gd name="connsiteX6248" fmla="*/ 9694576 w 13419668"/>
              <a:gd name="connsiteY6248" fmla="*/ 3651206 h 4401251"/>
              <a:gd name="connsiteX6249" fmla="*/ 9659997 w 13419668"/>
              <a:gd name="connsiteY6249" fmla="*/ 3614637 h 4401251"/>
              <a:gd name="connsiteX6250" fmla="*/ 9605018 w 13419668"/>
              <a:gd name="connsiteY6250" fmla="*/ 3653072 h 4401251"/>
              <a:gd name="connsiteX6251" fmla="*/ 9569444 w 13419668"/>
              <a:gd name="connsiteY6251" fmla="*/ 3614512 h 4401251"/>
              <a:gd name="connsiteX6252" fmla="*/ 9532129 w 13419668"/>
              <a:gd name="connsiteY6252" fmla="*/ 3648718 h 4401251"/>
              <a:gd name="connsiteX6253" fmla="*/ 9568076 w 13419668"/>
              <a:gd name="connsiteY6253" fmla="*/ 3687527 h 4401251"/>
              <a:gd name="connsiteX6254" fmla="*/ 9605018 w 13419668"/>
              <a:gd name="connsiteY6254" fmla="*/ 3652948 h 4401251"/>
              <a:gd name="connsiteX6255" fmla="*/ 9480011 w 13419668"/>
              <a:gd name="connsiteY6255" fmla="*/ 3614512 h 4401251"/>
              <a:gd name="connsiteX6256" fmla="*/ 9442571 w 13419668"/>
              <a:gd name="connsiteY6256" fmla="*/ 3651579 h 4401251"/>
              <a:gd name="connsiteX6257" fmla="*/ 9478394 w 13419668"/>
              <a:gd name="connsiteY6257" fmla="*/ 3687651 h 4401251"/>
              <a:gd name="connsiteX6258" fmla="*/ 9515585 w 13419668"/>
              <a:gd name="connsiteY6258" fmla="*/ 3650335 h 4401251"/>
              <a:gd name="connsiteX6259" fmla="*/ 9480011 w 13419668"/>
              <a:gd name="connsiteY6259" fmla="*/ 3614637 h 4401251"/>
              <a:gd name="connsiteX6260" fmla="*/ 9429511 w 13419668"/>
              <a:gd name="connsiteY6260" fmla="*/ 3649962 h 4401251"/>
              <a:gd name="connsiteX6261" fmla="*/ 9393314 w 13419668"/>
              <a:gd name="connsiteY6261" fmla="*/ 3614512 h 4401251"/>
              <a:gd name="connsiteX6262" fmla="*/ 9356372 w 13419668"/>
              <a:gd name="connsiteY6262" fmla="*/ 3648843 h 4401251"/>
              <a:gd name="connsiteX6263" fmla="*/ 9392195 w 13419668"/>
              <a:gd name="connsiteY6263" fmla="*/ 3687651 h 4401251"/>
              <a:gd name="connsiteX6264" fmla="*/ 9429511 w 13419668"/>
              <a:gd name="connsiteY6264" fmla="*/ 3650087 h 4401251"/>
              <a:gd name="connsiteX6265" fmla="*/ 9266939 w 13419668"/>
              <a:gd name="connsiteY6265" fmla="*/ 3650833 h 4401251"/>
              <a:gd name="connsiteX6266" fmla="*/ 9304752 w 13419668"/>
              <a:gd name="connsiteY6266" fmla="*/ 3687527 h 4401251"/>
              <a:gd name="connsiteX6267" fmla="*/ 9339953 w 13419668"/>
              <a:gd name="connsiteY6267" fmla="*/ 3650833 h 4401251"/>
              <a:gd name="connsiteX6268" fmla="*/ 9301767 w 13419668"/>
              <a:gd name="connsiteY6268" fmla="*/ 3614388 h 4401251"/>
              <a:gd name="connsiteX6269" fmla="*/ 9266939 w 13419668"/>
              <a:gd name="connsiteY6269" fmla="*/ 3650708 h 4401251"/>
              <a:gd name="connsiteX6270" fmla="*/ 9177382 w 13419668"/>
              <a:gd name="connsiteY6270" fmla="*/ 3648967 h 4401251"/>
              <a:gd name="connsiteX6271" fmla="*/ 9213329 w 13419668"/>
              <a:gd name="connsiteY6271" fmla="*/ 3687527 h 4401251"/>
              <a:gd name="connsiteX6272" fmla="*/ 9250396 w 13419668"/>
              <a:gd name="connsiteY6272" fmla="*/ 3649713 h 4401251"/>
              <a:gd name="connsiteX6273" fmla="*/ 9214076 w 13419668"/>
              <a:gd name="connsiteY6273" fmla="*/ 3614512 h 4401251"/>
              <a:gd name="connsiteX6274" fmla="*/ 9177257 w 13419668"/>
              <a:gd name="connsiteY6274" fmla="*/ 3648967 h 4401251"/>
              <a:gd name="connsiteX6275" fmla="*/ 9124144 w 13419668"/>
              <a:gd name="connsiteY6275" fmla="*/ 3687527 h 4401251"/>
              <a:gd name="connsiteX6276" fmla="*/ 9160963 w 13419668"/>
              <a:gd name="connsiteY6276" fmla="*/ 3652450 h 4401251"/>
              <a:gd name="connsiteX6277" fmla="*/ 9124393 w 13419668"/>
              <a:gd name="connsiteY6277" fmla="*/ 3614512 h 4401251"/>
              <a:gd name="connsiteX6278" fmla="*/ 9087949 w 13419668"/>
              <a:gd name="connsiteY6278" fmla="*/ 3649340 h 4401251"/>
              <a:gd name="connsiteX6279" fmla="*/ 9124269 w 13419668"/>
              <a:gd name="connsiteY6279" fmla="*/ 3687651 h 4401251"/>
              <a:gd name="connsiteX6280" fmla="*/ 9037448 w 13419668"/>
              <a:gd name="connsiteY6280" fmla="*/ 3614512 h 4401251"/>
              <a:gd name="connsiteX6281" fmla="*/ 9000754 w 13419668"/>
              <a:gd name="connsiteY6281" fmla="*/ 3652325 h 4401251"/>
              <a:gd name="connsiteX6282" fmla="*/ 9037448 w 13419668"/>
              <a:gd name="connsiteY6282" fmla="*/ 3687527 h 4401251"/>
              <a:gd name="connsiteX6283" fmla="*/ 9073893 w 13419668"/>
              <a:gd name="connsiteY6283" fmla="*/ 3649340 h 4401251"/>
              <a:gd name="connsiteX6284" fmla="*/ 9037448 w 13419668"/>
              <a:gd name="connsiteY6284" fmla="*/ 3614512 h 4401251"/>
              <a:gd name="connsiteX6285" fmla="*/ 8984211 w 13419668"/>
              <a:gd name="connsiteY6285" fmla="*/ 3648594 h 4401251"/>
              <a:gd name="connsiteX6286" fmla="*/ 8947144 w 13419668"/>
              <a:gd name="connsiteY6286" fmla="*/ 3614512 h 4401251"/>
              <a:gd name="connsiteX6287" fmla="*/ 8911197 w 13419668"/>
              <a:gd name="connsiteY6287" fmla="*/ 3650087 h 4401251"/>
              <a:gd name="connsiteX6288" fmla="*/ 8948637 w 13419668"/>
              <a:gd name="connsiteY6288" fmla="*/ 3687527 h 4401251"/>
              <a:gd name="connsiteX6289" fmla="*/ 8984211 w 13419668"/>
              <a:gd name="connsiteY6289" fmla="*/ 3648594 h 4401251"/>
              <a:gd name="connsiteX6290" fmla="*/ 8861070 w 13419668"/>
              <a:gd name="connsiteY6290" fmla="*/ 3614637 h 4401251"/>
              <a:gd name="connsiteX6291" fmla="*/ 8821640 w 13419668"/>
              <a:gd name="connsiteY6291" fmla="*/ 3649713 h 4401251"/>
              <a:gd name="connsiteX6292" fmla="*/ 8858582 w 13419668"/>
              <a:gd name="connsiteY6292" fmla="*/ 3687651 h 4401251"/>
              <a:gd name="connsiteX6293" fmla="*/ 8894654 w 13419668"/>
              <a:gd name="connsiteY6293" fmla="*/ 3652201 h 4401251"/>
              <a:gd name="connsiteX6294" fmla="*/ 8861070 w 13419668"/>
              <a:gd name="connsiteY6294" fmla="*/ 3614761 h 4401251"/>
              <a:gd name="connsiteX6295" fmla="*/ 8773751 w 13419668"/>
              <a:gd name="connsiteY6295" fmla="*/ 3614637 h 4401251"/>
              <a:gd name="connsiteX6296" fmla="*/ 8735565 w 13419668"/>
              <a:gd name="connsiteY6296" fmla="*/ 3650584 h 4401251"/>
              <a:gd name="connsiteX6297" fmla="*/ 8770144 w 13419668"/>
              <a:gd name="connsiteY6297" fmla="*/ 3687651 h 4401251"/>
              <a:gd name="connsiteX6298" fmla="*/ 8808704 w 13419668"/>
              <a:gd name="connsiteY6298" fmla="*/ 3651331 h 4401251"/>
              <a:gd name="connsiteX6299" fmla="*/ 8773751 w 13419668"/>
              <a:gd name="connsiteY6299" fmla="*/ 3614761 h 4401251"/>
              <a:gd name="connsiteX6300" fmla="*/ 8646007 w 13419668"/>
              <a:gd name="connsiteY6300" fmla="*/ 3649091 h 4401251"/>
              <a:gd name="connsiteX6301" fmla="*/ 8681955 w 13419668"/>
              <a:gd name="connsiteY6301" fmla="*/ 3687651 h 4401251"/>
              <a:gd name="connsiteX6302" fmla="*/ 8719022 w 13419668"/>
              <a:gd name="connsiteY6302" fmla="*/ 3649838 h 4401251"/>
              <a:gd name="connsiteX6303" fmla="*/ 8682701 w 13419668"/>
              <a:gd name="connsiteY6303" fmla="*/ 3614637 h 4401251"/>
              <a:gd name="connsiteX6304" fmla="*/ 8645884 w 13419668"/>
              <a:gd name="connsiteY6304" fmla="*/ 3649091 h 4401251"/>
              <a:gd name="connsiteX6305" fmla="*/ 8590532 w 13419668"/>
              <a:gd name="connsiteY6305" fmla="*/ 3614637 h 4401251"/>
              <a:gd name="connsiteX6306" fmla="*/ 8556451 w 13419668"/>
              <a:gd name="connsiteY6306" fmla="*/ 3651704 h 4401251"/>
              <a:gd name="connsiteX6307" fmla="*/ 8592025 w 13419668"/>
              <a:gd name="connsiteY6307" fmla="*/ 3687651 h 4401251"/>
              <a:gd name="connsiteX6308" fmla="*/ 8629465 w 13419668"/>
              <a:gd name="connsiteY6308" fmla="*/ 3650211 h 4401251"/>
              <a:gd name="connsiteX6309" fmla="*/ 8590532 w 13419668"/>
              <a:gd name="connsiteY6309" fmla="*/ 3614637 h 4401251"/>
              <a:gd name="connsiteX6310" fmla="*/ 8469256 w 13419668"/>
              <a:gd name="connsiteY6310" fmla="*/ 3649838 h 4401251"/>
              <a:gd name="connsiteX6311" fmla="*/ 8506323 w 13419668"/>
              <a:gd name="connsiteY6311" fmla="*/ 3687651 h 4401251"/>
              <a:gd name="connsiteX6312" fmla="*/ 8542270 w 13419668"/>
              <a:gd name="connsiteY6312" fmla="*/ 3649091 h 4401251"/>
              <a:gd name="connsiteX6313" fmla="*/ 8505452 w 13419668"/>
              <a:gd name="connsiteY6313" fmla="*/ 3614637 h 4401251"/>
              <a:gd name="connsiteX6314" fmla="*/ 8469132 w 13419668"/>
              <a:gd name="connsiteY6314" fmla="*/ 3649838 h 4401251"/>
              <a:gd name="connsiteX6315" fmla="*/ 8379699 w 13419668"/>
              <a:gd name="connsiteY6315" fmla="*/ 3652077 h 4401251"/>
              <a:gd name="connsiteX6316" fmla="*/ 8416019 w 13419668"/>
              <a:gd name="connsiteY6316" fmla="*/ 3687651 h 4401251"/>
              <a:gd name="connsiteX6317" fmla="*/ 8452713 w 13419668"/>
              <a:gd name="connsiteY6317" fmla="*/ 3649838 h 4401251"/>
              <a:gd name="connsiteX6318" fmla="*/ 8416641 w 13419668"/>
              <a:gd name="connsiteY6318" fmla="*/ 3614637 h 4401251"/>
              <a:gd name="connsiteX6319" fmla="*/ 8379575 w 13419668"/>
              <a:gd name="connsiteY6319" fmla="*/ 3652077 h 4401251"/>
              <a:gd name="connsiteX6320" fmla="*/ 8290141 w 13419668"/>
              <a:gd name="connsiteY6320" fmla="*/ 3650460 h 4401251"/>
              <a:gd name="connsiteX6321" fmla="*/ 8327706 w 13419668"/>
              <a:gd name="connsiteY6321" fmla="*/ 3687775 h 4401251"/>
              <a:gd name="connsiteX6322" fmla="*/ 8363156 w 13419668"/>
              <a:gd name="connsiteY6322" fmla="*/ 3648718 h 4401251"/>
              <a:gd name="connsiteX6323" fmla="*/ 8325964 w 13419668"/>
              <a:gd name="connsiteY6323" fmla="*/ 3614761 h 4401251"/>
              <a:gd name="connsiteX6324" fmla="*/ 8290141 w 13419668"/>
              <a:gd name="connsiteY6324" fmla="*/ 3650460 h 4401251"/>
              <a:gd name="connsiteX6325" fmla="*/ 8273598 w 13419668"/>
              <a:gd name="connsiteY6325" fmla="*/ 3653569 h 4401251"/>
              <a:gd name="connsiteX6326" fmla="*/ 8238397 w 13419668"/>
              <a:gd name="connsiteY6326" fmla="*/ 3614637 h 4401251"/>
              <a:gd name="connsiteX6327" fmla="*/ 8200708 w 13419668"/>
              <a:gd name="connsiteY6327" fmla="*/ 3648470 h 4401251"/>
              <a:gd name="connsiteX6328" fmla="*/ 8236282 w 13419668"/>
              <a:gd name="connsiteY6328" fmla="*/ 3687651 h 4401251"/>
              <a:gd name="connsiteX6329" fmla="*/ 8273598 w 13419668"/>
              <a:gd name="connsiteY6329" fmla="*/ 3653445 h 4401251"/>
              <a:gd name="connsiteX6330" fmla="*/ 8153069 w 13419668"/>
              <a:gd name="connsiteY6330" fmla="*/ 3614761 h 4401251"/>
              <a:gd name="connsiteX6331" fmla="*/ 8114634 w 13419668"/>
              <a:gd name="connsiteY6331" fmla="*/ 3650335 h 4401251"/>
              <a:gd name="connsiteX6332" fmla="*/ 8148840 w 13419668"/>
              <a:gd name="connsiteY6332" fmla="*/ 3687651 h 4401251"/>
              <a:gd name="connsiteX6333" fmla="*/ 8187648 w 13419668"/>
              <a:gd name="connsiteY6333" fmla="*/ 3651579 h 4401251"/>
              <a:gd name="connsiteX6334" fmla="*/ 8153069 w 13419668"/>
              <a:gd name="connsiteY6334" fmla="*/ 3614637 h 4401251"/>
              <a:gd name="connsiteX6335" fmla="*/ 8025076 w 13419668"/>
              <a:gd name="connsiteY6335" fmla="*/ 3650211 h 4401251"/>
              <a:gd name="connsiteX6336" fmla="*/ 8062143 w 13419668"/>
              <a:gd name="connsiteY6336" fmla="*/ 3687651 h 4401251"/>
              <a:gd name="connsiteX6337" fmla="*/ 8098215 w 13419668"/>
              <a:gd name="connsiteY6337" fmla="*/ 3651828 h 4401251"/>
              <a:gd name="connsiteX6338" fmla="*/ 8060899 w 13419668"/>
              <a:gd name="connsiteY6338" fmla="*/ 3614637 h 4401251"/>
              <a:gd name="connsiteX6339" fmla="*/ 8025201 w 13419668"/>
              <a:gd name="connsiteY6339" fmla="*/ 3650211 h 4401251"/>
              <a:gd name="connsiteX6340" fmla="*/ 8008657 w 13419668"/>
              <a:gd name="connsiteY6340" fmla="*/ 3649340 h 4401251"/>
              <a:gd name="connsiteX6341" fmla="*/ 7971715 w 13419668"/>
              <a:gd name="connsiteY6341" fmla="*/ 3614637 h 4401251"/>
              <a:gd name="connsiteX6342" fmla="*/ 7935519 w 13419668"/>
              <a:gd name="connsiteY6342" fmla="*/ 3649713 h 4401251"/>
              <a:gd name="connsiteX6343" fmla="*/ 7972088 w 13419668"/>
              <a:gd name="connsiteY6343" fmla="*/ 3687651 h 4401251"/>
              <a:gd name="connsiteX6344" fmla="*/ 8008533 w 13419668"/>
              <a:gd name="connsiteY6344" fmla="*/ 3649216 h 4401251"/>
              <a:gd name="connsiteX6345" fmla="*/ 7887880 w 13419668"/>
              <a:gd name="connsiteY6345" fmla="*/ 3614761 h 4401251"/>
              <a:gd name="connsiteX6346" fmla="*/ 7848449 w 13419668"/>
              <a:gd name="connsiteY6346" fmla="*/ 3649838 h 4401251"/>
              <a:gd name="connsiteX6347" fmla="*/ 7885392 w 13419668"/>
              <a:gd name="connsiteY6347" fmla="*/ 3687775 h 4401251"/>
              <a:gd name="connsiteX6348" fmla="*/ 7921463 w 13419668"/>
              <a:gd name="connsiteY6348" fmla="*/ 3652325 h 4401251"/>
              <a:gd name="connsiteX6349" fmla="*/ 7887880 w 13419668"/>
              <a:gd name="connsiteY6349" fmla="*/ 3614885 h 4401251"/>
              <a:gd name="connsiteX6350" fmla="*/ 7796083 w 13419668"/>
              <a:gd name="connsiteY6350" fmla="*/ 3614761 h 4401251"/>
              <a:gd name="connsiteX6351" fmla="*/ 7758892 w 13419668"/>
              <a:gd name="connsiteY6351" fmla="*/ 3652077 h 4401251"/>
              <a:gd name="connsiteX6352" fmla="*/ 7795088 w 13419668"/>
              <a:gd name="connsiteY6352" fmla="*/ 3687775 h 4401251"/>
              <a:gd name="connsiteX6353" fmla="*/ 7831906 w 13419668"/>
              <a:gd name="connsiteY6353" fmla="*/ 3650087 h 4401251"/>
              <a:gd name="connsiteX6354" fmla="*/ 7796083 w 13419668"/>
              <a:gd name="connsiteY6354" fmla="*/ 3614761 h 4401251"/>
              <a:gd name="connsiteX6355" fmla="*/ 7669335 w 13419668"/>
              <a:gd name="connsiteY6355" fmla="*/ 3651952 h 4401251"/>
              <a:gd name="connsiteX6356" fmla="*/ 7705282 w 13419668"/>
              <a:gd name="connsiteY6356" fmla="*/ 3687900 h 4401251"/>
              <a:gd name="connsiteX6357" fmla="*/ 7742349 w 13419668"/>
              <a:gd name="connsiteY6357" fmla="*/ 3650460 h 4401251"/>
              <a:gd name="connsiteX6358" fmla="*/ 7706650 w 13419668"/>
              <a:gd name="connsiteY6358" fmla="*/ 3614885 h 4401251"/>
              <a:gd name="connsiteX6359" fmla="*/ 7669210 w 13419668"/>
              <a:gd name="connsiteY6359" fmla="*/ 3652077 h 4401251"/>
              <a:gd name="connsiteX6360" fmla="*/ 7616968 w 13419668"/>
              <a:gd name="connsiteY6360" fmla="*/ 3614885 h 4401251"/>
              <a:gd name="connsiteX6361" fmla="*/ 7583384 w 13419668"/>
              <a:gd name="connsiteY6361" fmla="*/ 3652325 h 4401251"/>
              <a:gd name="connsiteX6362" fmla="*/ 7619456 w 13419668"/>
              <a:gd name="connsiteY6362" fmla="*/ 3687900 h 4401251"/>
              <a:gd name="connsiteX6363" fmla="*/ 7656398 w 13419668"/>
              <a:gd name="connsiteY6363" fmla="*/ 3649962 h 4401251"/>
              <a:gd name="connsiteX6364" fmla="*/ 7616968 w 13419668"/>
              <a:gd name="connsiteY6364" fmla="*/ 3614885 h 4401251"/>
              <a:gd name="connsiteX6365" fmla="*/ 7528157 w 13419668"/>
              <a:gd name="connsiteY6365" fmla="*/ 3614885 h 4401251"/>
              <a:gd name="connsiteX6366" fmla="*/ 7493703 w 13419668"/>
              <a:gd name="connsiteY6366" fmla="*/ 3651704 h 4401251"/>
              <a:gd name="connsiteX6367" fmla="*/ 7529028 w 13419668"/>
              <a:gd name="connsiteY6367" fmla="*/ 3688024 h 4401251"/>
              <a:gd name="connsiteX6368" fmla="*/ 7566717 w 13419668"/>
              <a:gd name="connsiteY6368" fmla="*/ 3650833 h 4401251"/>
              <a:gd name="connsiteX6369" fmla="*/ 7528157 w 13419668"/>
              <a:gd name="connsiteY6369" fmla="*/ 3614885 h 4401251"/>
              <a:gd name="connsiteX6370" fmla="*/ 7442829 w 13419668"/>
              <a:gd name="connsiteY6370" fmla="*/ 3614885 h 4401251"/>
              <a:gd name="connsiteX6371" fmla="*/ 7404145 w 13419668"/>
              <a:gd name="connsiteY6371" fmla="*/ 3650335 h 4401251"/>
              <a:gd name="connsiteX6372" fmla="*/ 7438227 w 13419668"/>
              <a:gd name="connsiteY6372" fmla="*/ 3687775 h 4401251"/>
              <a:gd name="connsiteX6373" fmla="*/ 7477159 w 13419668"/>
              <a:gd name="connsiteY6373" fmla="*/ 3651952 h 4401251"/>
              <a:gd name="connsiteX6374" fmla="*/ 7442704 w 13419668"/>
              <a:gd name="connsiteY6374" fmla="*/ 3614885 h 4401251"/>
              <a:gd name="connsiteX6375" fmla="*/ 7387726 w 13419668"/>
              <a:gd name="connsiteY6375" fmla="*/ 3651082 h 4401251"/>
              <a:gd name="connsiteX6376" fmla="*/ 7352525 w 13419668"/>
              <a:gd name="connsiteY6376" fmla="*/ 3614761 h 4401251"/>
              <a:gd name="connsiteX6377" fmla="*/ 7314837 w 13419668"/>
              <a:gd name="connsiteY6377" fmla="*/ 3648096 h 4401251"/>
              <a:gd name="connsiteX6378" fmla="*/ 7349664 w 13419668"/>
              <a:gd name="connsiteY6378" fmla="*/ 3687775 h 4401251"/>
              <a:gd name="connsiteX6379" fmla="*/ 7387851 w 13419668"/>
              <a:gd name="connsiteY6379" fmla="*/ 3651082 h 4401251"/>
              <a:gd name="connsiteX6380" fmla="*/ 7227518 w 13419668"/>
              <a:gd name="connsiteY6380" fmla="*/ 3652201 h 4401251"/>
              <a:gd name="connsiteX6381" fmla="*/ 7263838 w 13419668"/>
              <a:gd name="connsiteY6381" fmla="*/ 3687775 h 4401251"/>
              <a:gd name="connsiteX6382" fmla="*/ 7300532 w 13419668"/>
              <a:gd name="connsiteY6382" fmla="*/ 3649962 h 4401251"/>
              <a:gd name="connsiteX6383" fmla="*/ 7264461 w 13419668"/>
              <a:gd name="connsiteY6383" fmla="*/ 3614761 h 4401251"/>
              <a:gd name="connsiteX6384" fmla="*/ 7227393 w 13419668"/>
              <a:gd name="connsiteY6384" fmla="*/ 3652201 h 4401251"/>
              <a:gd name="connsiteX6385" fmla="*/ 7210851 w 13419668"/>
              <a:gd name="connsiteY6385" fmla="*/ 3653321 h 4401251"/>
              <a:gd name="connsiteX6386" fmla="*/ 7175400 w 13419668"/>
              <a:gd name="connsiteY6386" fmla="*/ 3614637 h 4401251"/>
              <a:gd name="connsiteX6387" fmla="*/ 7137960 w 13419668"/>
              <a:gd name="connsiteY6387" fmla="*/ 3648718 h 4401251"/>
              <a:gd name="connsiteX6388" fmla="*/ 7173783 w 13419668"/>
              <a:gd name="connsiteY6388" fmla="*/ 3687651 h 4401251"/>
              <a:gd name="connsiteX6389" fmla="*/ 7210851 w 13419668"/>
              <a:gd name="connsiteY6389" fmla="*/ 3653196 h 4401251"/>
              <a:gd name="connsiteX6390" fmla="*/ 7086963 w 13419668"/>
              <a:gd name="connsiteY6390" fmla="*/ 3614637 h 4401251"/>
              <a:gd name="connsiteX6391" fmla="*/ 7048279 w 13419668"/>
              <a:gd name="connsiteY6391" fmla="*/ 3650584 h 4401251"/>
              <a:gd name="connsiteX6392" fmla="*/ 7085967 w 13419668"/>
              <a:gd name="connsiteY6392" fmla="*/ 3687775 h 4401251"/>
              <a:gd name="connsiteX6393" fmla="*/ 7121293 w 13419668"/>
              <a:gd name="connsiteY6393" fmla="*/ 3651455 h 4401251"/>
              <a:gd name="connsiteX6394" fmla="*/ 7086838 w 13419668"/>
              <a:gd name="connsiteY6394" fmla="*/ 3614637 h 4401251"/>
              <a:gd name="connsiteX6395" fmla="*/ 7000515 w 13419668"/>
              <a:gd name="connsiteY6395" fmla="*/ 3614637 h 4401251"/>
              <a:gd name="connsiteX6396" fmla="*/ 6962328 w 13419668"/>
              <a:gd name="connsiteY6396" fmla="*/ 3650584 h 4401251"/>
              <a:gd name="connsiteX6397" fmla="*/ 6996908 w 13419668"/>
              <a:gd name="connsiteY6397" fmla="*/ 3687651 h 4401251"/>
              <a:gd name="connsiteX6398" fmla="*/ 7035467 w 13419668"/>
              <a:gd name="connsiteY6398" fmla="*/ 3651331 h 4401251"/>
              <a:gd name="connsiteX6399" fmla="*/ 7000515 w 13419668"/>
              <a:gd name="connsiteY6399" fmla="*/ 3614761 h 4401251"/>
              <a:gd name="connsiteX6400" fmla="*/ 6872771 w 13419668"/>
              <a:gd name="connsiteY6400" fmla="*/ 3650833 h 4401251"/>
              <a:gd name="connsiteX6401" fmla="*/ 6910584 w 13419668"/>
              <a:gd name="connsiteY6401" fmla="*/ 3687527 h 4401251"/>
              <a:gd name="connsiteX6402" fmla="*/ 6945785 w 13419668"/>
              <a:gd name="connsiteY6402" fmla="*/ 3650833 h 4401251"/>
              <a:gd name="connsiteX6403" fmla="*/ 6907599 w 13419668"/>
              <a:gd name="connsiteY6403" fmla="*/ 3614388 h 4401251"/>
              <a:gd name="connsiteX6404" fmla="*/ 6872771 w 13419668"/>
              <a:gd name="connsiteY6404" fmla="*/ 3650708 h 4401251"/>
              <a:gd name="connsiteX6405" fmla="*/ 6824137 w 13419668"/>
              <a:gd name="connsiteY6405" fmla="*/ 3614885 h 4401251"/>
              <a:gd name="connsiteX6406" fmla="*/ 6783338 w 13419668"/>
              <a:gd name="connsiteY6406" fmla="*/ 3647723 h 4401251"/>
              <a:gd name="connsiteX6407" fmla="*/ 6814932 w 13419668"/>
              <a:gd name="connsiteY6407" fmla="*/ 3687402 h 4401251"/>
              <a:gd name="connsiteX6408" fmla="*/ 6856228 w 13419668"/>
              <a:gd name="connsiteY6408" fmla="*/ 3654191 h 4401251"/>
              <a:gd name="connsiteX6409" fmla="*/ 6824261 w 13419668"/>
              <a:gd name="connsiteY6409" fmla="*/ 3615010 h 4401251"/>
              <a:gd name="connsiteX6410" fmla="*/ 6733335 w 13419668"/>
              <a:gd name="connsiteY6410" fmla="*/ 3614512 h 4401251"/>
              <a:gd name="connsiteX6411" fmla="*/ 6696020 w 13419668"/>
              <a:gd name="connsiteY6411" fmla="*/ 3651704 h 4401251"/>
              <a:gd name="connsiteX6412" fmla="*/ 6732091 w 13419668"/>
              <a:gd name="connsiteY6412" fmla="*/ 3687527 h 4401251"/>
              <a:gd name="connsiteX6413" fmla="*/ 6769158 w 13419668"/>
              <a:gd name="connsiteY6413" fmla="*/ 3649962 h 4401251"/>
              <a:gd name="connsiteX6414" fmla="*/ 6733460 w 13419668"/>
              <a:gd name="connsiteY6414" fmla="*/ 3614388 h 4401251"/>
              <a:gd name="connsiteX6415" fmla="*/ 6606462 w 13419668"/>
              <a:gd name="connsiteY6415" fmla="*/ 3650833 h 4401251"/>
              <a:gd name="connsiteX6416" fmla="*/ 6641539 w 13419668"/>
              <a:gd name="connsiteY6416" fmla="*/ 3687651 h 4401251"/>
              <a:gd name="connsiteX6417" fmla="*/ 6679476 w 13419668"/>
              <a:gd name="connsiteY6417" fmla="*/ 3651082 h 4401251"/>
              <a:gd name="connsiteX6418" fmla="*/ 6644649 w 13419668"/>
              <a:gd name="connsiteY6418" fmla="*/ 3614637 h 4401251"/>
              <a:gd name="connsiteX6419" fmla="*/ 6606338 w 13419668"/>
              <a:gd name="connsiteY6419" fmla="*/ 3650957 h 4401251"/>
              <a:gd name="connsiteX6420" fmla="*/ 6516905 w 13419668"/>
              <a:gd name="connsiteY6420" fmla="*/ 3649838 h 4401251"/>
              <a:gd name="connsiteX6421" fmla="*/ 6553971 w 13419668"/>
              <a:gd name="connsiteY6421" fmla="*/ 3687651 h 4401251"/>
              <a:gd name="connsiteX6422" fmla="*/ 6589919 w 13419668"/>
              <a:gd name="connsiteY6422" fmla="*/ 3649091 h 4401251"/>
              <a:gd name="connsiteX6423" fmla="*/ 6553101 w 13419668"/>
              <a:gd name="connsiteY6423" fmla="*/ 3614637 h 4401251"/>
              <a:gd name="connsiteX6424" fmla="*/ 6516780 w 13419668"/>
              <a:gd name="connsiteY6424" fmla="*/ 3649838 h 4401251"/>
              <a:gd name="connsiteX6425" fmla="*/ 6427347 w 13419668"/>
              <a:gd name="connsiteY6425" fmla="*/ 3650833 h 4401251"/>
              <a:gd name="connsiteX6426" fmla="*/ 6465409 w 13419668"/>
              <a:gd name="connsiteY6426" fmla="*/ 3687651 h 4401251"/>
              <a:gd name="connsiteX6427" fmla="*/ 6500361 w 13419668"/>
              <a:gd name="connsiteY6427" fmla="*/ 3648096 h 4401251"/>
              <a:gd name="connsiteX6428" fmla="*/ 6462797 w 13419668"/>
              <a:gd name="connsiteY6428" fmla="*/ 3614637 h 4401251"/>
              <a:gd name="connsiteX6429" fmla="*/ 6427472 w 13419668"/>
              <a:gd name="connsiteY6429" fmla="*/ 3650833 h 4401251"/>
              <a:gd name="connsiteX6430" fmla="*/ 6382320 w 13419668"/>
              <a:gd name="connsiteY6430" fmla="*/ 3614885 h 4401251"/>
              <a:gd name="connsiteX6431" fmla="*/ 6341522 w 13419668"/>
              <a:gd name="connsiteY6431" fmla="*/ 3647723 h 4401251"/>
              <a:gd name="connsiteX6432" fmla="*/ 6373115 w 13419668"/>
              <a:gd name="connsiteY6432" fmla="*/ 3687402 h 4401251"/>
              <a:gd name="connsiteX6433" fmla="*/ 6414411 w 13419668"/>
              <a:gd name="connsiteY6433" fmla="*/ 3654191 h 4401251"/>
              <a:gd name="connsiteX6434" fmla="*/ 6382444 w 13419668"/>
              <a:gd name="connsiteY6434" fmla="*/ 3615010 h 4401251"/>
              <a:gd name="connsiteX6435" fmla="*/ 6290151 w 13419668"/>
              <a:gd name="connsiteY6435" fmla="*/ 3614637 h 4401251"/>
              <a:gd name="connsiteX6436" fmla="*/ 6251715 w 13419668"/>
              <a:gd name="connsiteY6436" fmla="*/ 3650335 h 4401251"/>
              <a:gd name="connsiteX6437" fmla="*/ 6286046 w 13419668"/>
              <a:gd name="connsiteY6437" fmla="*/ 3687527 h 4401251"/>
              <a:gd name="connsiteX6438" fmla="*/ 6324729 w 13419668"/>
              <a:gd name="connsiteY6438" fmla="*/ 3651455 h 4401251"/>
              <a:gd name="connsiteX6439" fmla="*/ 6290026 w 13419668"/>
              <a:gd name="connsiteY6439" fmla="*/ 3614637 h 4401251"/>
              <a:gd name="connsiteX6440" fmla="*/ 6196737 w 13419668"/>
              <a:gd name="connsiteY6440" fmla="*/ 3614637 h 4401251"/>
              <a:gd name="connsiteX6441" fmla="*/ 6162282 w 13419668"/>
              <a:gd name="connsiteY6441" fmla="*/ 3651455 h 4401251"/>
              <a:gd name="connsiteX6442" fmla="*/ 6197483 w 13419668"/>
              <a:gd name="connsiteY6442" fmla="*/ 3687775 h 4401251"/>
              <a:gd name="connsiteX6443" fmla="*/ 6235296 w 13419668"/>
              <a:gd name="connsiteY6443" fmla="*/ 3650708 h 4401251"/>
              <a:gd name="connsiteX6444" fmla="*/ 6196737 w 13419668"/>
              <a:gd name="connsiteY6444" fmla="*/ 3614761 h 4401251"/>
              <a:gd name="connsiteX6445" fmla="*/ 6114519 w 13419668"/>
              <a:gd name="connsiteY6445" fmla="*/ 3614637 h 4401251"/>
              <a:gd name="connsiteX6446" fmla="*/ 6075088 w 13419668"/>
              <a:gd name="connsiteY6446" fmla="*/ 3649713 h 4401251"/>
              <a:gd name="connsiteX6447" fmla="*/ 6112031 w 13419668"/>
              <a:gd name="connsiteY6447" fmla="*/ 3687651 h 4401251"/>
              <a:gd name="connsiteX6448" fmla="*/ 6148103 w 13419668"/>
              <a:gd name="connsiteY6448" fmla="*/ 3652201 h 4401251"/>
              <a:gd name="connsiteX6449" fmla="*/ 6114519 w 13419668"/>
              <a:gd name="connsiteY6449" fmla="*/ 3614761 h 4401251"/>
              <a:gd name="connsiteX6450" fmla="*/ 5985531 w 13419668"/>
              <a:gd name="connsiteY6450" fmla="*/ 3650335 h 4401251"/>
              <a:gd name="connsiteX6451" fmla="*/ 6023095 w 13419668"/>
              <a:gd name="connsiteY6451" fmla="*/ 3687651 h 4401251"/>
              <a:gd name="connsiteX6452" fmla="*/ 6058545 w 13419668"/>
              <a:gd name="connsiteY6452" fmla="*/ 3648594 h 4401251"/>
              <a:gd name="connsiteX6453" fmla="*/ 6021354 w 13419668"/>
              <a:gd name="connsiteY6453" fmla="*/ 3614637 h 4401251"/>
              <a:gd name="connsiteX6454" fmla="*/ 5985531 w 13419668"/>
              <a:gd name="connsiteY6454" fmla="*/ 3650335 h 4401251"/>
              <a:gd name="connsiteX6455" fmla="*/ 5895974 w 13419668"/>
              <a:gd name="connsiteY6455" fmla="*/ 3651704 h 4401251"/>
              <a:gd name="connsiteX6456" fmla="*/ 5931921 w 13419668"/>
              <a:gd name="connsiteY6456" fmla="*/ 3687651 h 4401251"/>
              <a:gd name="connsiteX6457" fmla="*/ 5968988 w 13419668"/>
              <a:gd name="connsiteY6457" fmla="*/ 3650211 h 4401251"/>
              <a:gd name="connsiteX6458" fmla="*/ 5933289 w 13419668"/>
              <a:gd name="connsiteY6458" fmla="*/ 3614637 h 4401251"/>
              <a:gd name="connsiteX6459" fmla="*/ 5895849 w 13419668"/>
              <a:gd name="connsiteY6459" fmla="*/ 3651828 h 4401251"/>
              <a:gd name="connsiteX6460" fmla="*/ 5810023 w 13419668"/>
              <a:gd name="connsiteY6460" fmla="*/ 3650957 h 4401251"/>
              <a:gd name="connsiteX6461" fmla="*/ 5847836 w 13419668"/>
              <a:gd name="connsiteY6461" fmla="*/ 3687651 h 4401251"/>
              <a:gd name="connsiteX6462" fmla="*/ 5883037 w 13419668"/>
              <a:gd name="connsiteY6462" fmla="*/ 3650957 h 4401251"/>
              <a:gd name="connsiteX6463" fmla="*/ 5844851 w 13419668"/>
              <a:gd name="connsiteY6463" fmla="*/ 3614512 h 4401251"/>
              <a:gd name="connsiteX6464" fmla="*/ 5810023 w 13419668"/>
              <a:gd name="connsiteY6464" fmla="*/ 3650833 h 4401251"/>
              <a:gd name="connsiteX6465" fmla="*/ 5759150 w 13419668"/>
              <a:gd name="connsiteY6465" fmla="*/ 3614761 h 4401251"/>
              <a:gd name="connsiteX6466" fmla="*/ 5720466 w 13419668"/>
              <a:gd name="connsiteY6466" fmla="*/ 3650211 h 4401251"/>
              <a:gd name="connsiteX6467" fmla="*/ 5754548 w 13419668"/>
              <a:gd name="connsiteY6467" fmla="*/ 3687775 h 4401251"/>
              <a:gd name="connsiteX6468" fmla="*/ 5793604 w 13419668"/>
              <a:gd name="connsiteY6468" fmla="*/ 3651952 h 4401251"/>
              <a:gd name="connsiteX6469" fmla="*/ 5759274 w 13419668"/>
              <a:gd name="connsiteY6469" fmla="*/ 3614885 h 4401251"/>
              <a:gd name="connsiteX6470" fmla="*/ 5630908 w 13419668"/>
              <a:gd name="connsiteY6470" fmla="*/ 3650957 h 4401251"/>
              <a:gd name="connsiteX6471" fmla="*/ 5668721 w 13419668"/>
              <a:gd name="connsiteY6471" fmla="*/ 3687651 h 4401251"/>
              <a:gd name="connsiteX6472" fmla="*/ 5703923 w 13419668"/>
              <a:gd name="connsiteY6472" fmla="*/ 3650957 h 4401251"/>
              <a:gd name="connsiteX6473" fmla="*/ 5665736 w 13419668"/>
              <a:gd name="connsiteY6473" fmla="*/ 3614512 h 4401251"/>
              <a:gd name="connsiteX6474" fmla="*/ 5630908 w 13419668"/>
              <a:gd name="connsiteY6474" fmla="*/ 3650833 h 4401251"/>
              <a:gd name="connsiteX6475" fmla="*/ 5541475 w 13419668"/>
              <a:gd name="connsiteY6475" fmla="*/ 3648221 h 4401251"/>
              <a:gd name="connsiteX6476" fmla="*/ 5576552 w 13419668"/>
              <a:gd name="connsiteY6476" fmla="*/ 3687651 h 4401251"/>
              <a:gd name="connsiteX6477" fmla="*/ 5614490 w 13419668"/>
              <a:gd name="connsiteY6477" fmla="*/ 3650708 h 4401251"/>
              <a:gd name="connsiteX6478" fmla="*/ 5579040 w 13419668"/>
              <a:gd name="connsiteY6478" fmla="*/ 3614637 h 4401251"/>
              <a:gd name="connsiteX6479" fmla="*/ 5541475 w 13419668"/>
              <a:gd name="connsiteY6479" fmla="*/ 3648221 h 4401251"/>
              <a:gd name="connsiteX6480" fmla="*/ 5454281 w 13419668"/>
              <a:gd name="connsiteY6480" fmla="*/ 3649838 h 4401251"/>
              <a:gd name="connsiteX6481" fmla="*/ 5491348 w 13419668"/>
              <a:gd name="connsiteY6481" fmla="*/ 3687651 h 4401251"/>
              <a:gd name="connsiteX6482" fmla="*/ 5527295 w 13419668"/>
              <a:gd name="connsiteY6482" fmla="*/ 3649091 h 4401251"/>
              <a:gd name="connsiteX6483" fmla="*/ 5490477 w 13419668"/>
              <a:gd name="connsiteY6483" fmla="*/ 3614637 h 4401251"/>
              <a:gd name="connsiteX6484" fmla="*/ 5454157 w 13419668"/>
              <a:gd name="connsiteY6484" fmla="*/ 3649838 h 4401251"/>
              <a:gd name="connsiteX6485" fmla="*/ 5364724 w 13419668"/>
              <a:gd name="connsiteY6485" fmla="*/ 3650833 h 4401251"/>
              <a:gd name="connsiteX6486" fmla="*/ 5402786 w 13419668"/>
              <a:gd name="connsiteY6486" fmla="*/ 3687651 h 4401251"/>
              <a:gd name="connsiteX6487" fmla="*/ 5437738 w 13419668"/>
              <a:gd name="connsiteY6487" fmla="*/ 3648096 h 4401251"/>
              <a:gd name="connsiteX6488" fmla="*/ 5400174 w 13419668"/>
              <a:gd name="connsiteY6488" fmla="*/ 3614637 h 4401251"/>
              <a:gd name="connsiteX6489" fmla="*/ 5364848 w 13419668"/>
              <a:gd name="connsiteY6489" fmla="*/ 3650833 h 4401251"/>
              <a:gd name="connsiteX6490" fmla="*/ 5312607 w 13419668"/>
              <a:gd name="connsiteY6490" fmla="*/ 3614637 h 4401251"/>
              <a:gd name="connsiteX6491" fmla="*/ 5275291 w 13419668"/>
              <a:gd name="connsiteY6491" fmla="*/ 3651828 h 4401251"/>
              <a:gd name="connsiteX6492" fmla="*/ 5311363 w 13419668"/>
              <a:gd name="connsiteY6492" fmla="*/ 3687651 h 4401251"/>
              <a:gd name="connsiteX6493" fmla="*/ 5348429 w 13419668"/>
              <a:gd name="connsiteY6493" fmla="*/ 3650211 h 4401251"/>
              <a:gd name="connsiteX6494" fmla="*/ 5312731 w 13419668"/>
              <a:gd name="connsiteY6494" fmla="*/ 3614637 h 4401251"/>
              <a:gd name="connsiteX6495" fmla="*/ 5189216 w 13419668"/>
              <a:gd name="connsiteY6495" fmla="*/ 3648718 h 4401251"/>
              <a:gd name="connsiteX6496" fmla="*/ 5224790 w 13419668"/>
              <a:gd name="connsiteY6496" fmla="*/ 3687651 h 4401251"/>
              <a:gd name="connsiteX6497" fmla="*/ 5262355 w 13419668"/>
              <a:gd name="connsiteY6497" fmla="*/ 3650211 h 4401251"/>
              <a:gd name="connsiteX6498" fmla="*/ 5226407 w 13419668"/>
              <a:gd name="connsiteY6498" fmla="*/ 3614637 h 4401251"/>
              <a:gd name="connsiteX6499" fmla="*/ 5189341 w 13419668"/>
              <a:gd name="connsiteY6499" fmla="*/ 3648718 h 4401251"/>
              <a:gd name="connsiteX6500" fmla="*/ 5099659 w 13419668"/>
              <a:gd name="connsiteY6500" fmla="*/ 3648718 h 4401251"/>
              <a:gd name="connsiteX6501" fmla="*/ 5135233 w 13419668"/>
              <a:gd name="connsiteY6501" fmla="*/ 3687651 h 4401251"/>
              <a:gd name="connsiteX6502" fmla="*/ 5172797 w 13419668"/>
              <a:gd name="connsiteY6502" fmla="*/ 3650211 h 4401251"/>
              <a:gd name="connsiteX6503" fmla="*/ 5136850 w 13419668"/>
              <a:gd name="connsiteY6503" fmla="*/ 3614637 h 4401251"/>
              <a:gd name="connsiteX6504" fmla="*/ 5099783 w 13419668"/>
              <a:gd name="connsiteY6504" fmla="*/ 3648718 h 4401251"/>
              <a:gd name="connsiteX6505" fmla="*/ 5048661 w 13419668"/>
              <a:gd name="connsiteY6505" fmla="*/ 3614761 h 4401251"/>
              <a:gd name="connsiteX6506" fmla="*/ 5009977 w 13419668"/>
              <a:gd name="connsiteY6506" fmla="*/ 3650211 h 4401251"/>
              <a:gd name="connsiteX6507" fmla="*/ 5044058 w 13419668"/>
              <a:gd name="connsiteY6507" fmla="*/ 3687651 h 4401251"/>
              <a:gd name="connsiteX6508" fmla="*/ 5082991 w 13419668"/>
              <a:gd name="connsiteY6508" fmla="*/ 3651828 h 4401251"/>
              <a:gd name="connsiteX6509" fmla="*/ 5048536 w 13419668"/>
              <a:gd name="connsiteY6509" fmla="*/ 3614761 h 4401251"/>
              <a:gd name="connsiteX6510" fmla="*/ 4960223 w 13419668"/>
              <a:gd name="connsiteY6510" fmla="*/ 3614761 h 4401251"/>
              <a:gd name="connsiteX6511" fmla="*/ 4923032 w 13419668"/>
              <a:gd name="connsiteY6511" fmla="*/ 3652077 h 4401251"/>
              <a:gd name="connsiteX6512" fmla="*/ 4959103 w 13419668"/>
              <a:gd name="connsiteY6512" fmla="*/ 3687900 h 4401251"/>
              <a:gd name="connsiteX6513" fmla="*/ 4996046 w 13419668"/>
              <a:gd name="connsiteY6513" fmla="*/ 3650335 h 4401251"/>
              <a:gd name="connsiteX6514" fmla="*/ 4960223 w 13419668"/>
              <a:gd name="connsiteY6514" fmla="*/ 3614885 h 4401251"/>
              <a:gd name="connsiteX6515" fmla="*/ 4872034 w 13419668"/>
              <a:gd name="connsiteY6515" fmla="*/ 3614761 h 4401251"/>
              <a:gd name="connsiteX6516" fmla="*/ 4833474 w 13419668"/>
              <a:gd name="connsiteY6516" fmla="*/ 3650708 h 4401251"/>
              <a:gd name="connsiteX6517" fmla="*/ 4868302 w 13419668"/>
              <a:gd name="connsiteY6517" fmla="*/ 3687775 h 4401251"/>
              <a:gd name="connsiteX6518" fmla="*/ 4906488 w 13419668"/>
              <a:gd name="connsiteY6518" fmla="*/ 3651455 h 4401251"/>
              <a:gd name="connsiteX6519" fmla="*/ 4872034 w 13419668"/>
              <a:gd name="connsiteY6519" fmla="*/ 3614637 h 4401251"/>
              <a:gd name="connsiteX6520" fmla="*/ 4781357 w 13419668"/>
              <a:gd name="connsiteY6520" fmla="*/ 3614761 h 4401251"/>
              <a:gd name="connsiteX6521" fmla="*/ 4743917 w 13419668"/>
              <a:gd name="connsiteY6521" fmla="*/ 3651828 h 4401251"/>
              <a:gd name="connsiteX6522" fmla="*/ 4779740 w 13419668"/>
              <a:gd name="connsiteY6522" fmla="*/ 3687900 h 4401251"/>
              <a:gd name="connsiteX6523" fmla="*/ 4816931 w 13419668"/>
              <a:gd name="connsiteY6523" fmla="*/ 3650584 h 4401251"/>
              <a:gd name="connsiteX6524" fmla="*/ 4781357 w 13419668"/>
              <a:gd name="connsiteY6524" fmla="*/ 3614885 h 4401251"/>
              <a:gd name="connsiteX6525" fmla="*/ 4696526 w 13419668"/>
              <a:gd name="connsiteY6525" fmla="*/ 3614761 h 4401251"/>
              <a:gd name="connsiteX6526" fmla="*/ 4657842 w 13419668"/>
              <a:gd name="connsiteY6526" fmla="*/ 3650211 h 4401251"/>
              <a:gd name="connsiteX6527" fmla="*/ 4691924 w 13419668"/>
              <a:gd name="connsiteY6527" fmla="*/ 3687775 h 4401251"/>
              <a:gd name="connsiteX6528" fmla="*/ 4730981 w 13419668"/>
              <a:gd name="connsiteY6528" fmla="*/ 3651952 h 4401251"/>
              <a:gd name="connsiteX6529" fmla="*/ 4696650 w 13419668"/>
              <a:gd name="connsiteY6529" fmla="*/ 3614885 h 4401251"/>
              <a:gd name="connsiteX6530" fmla="*/ 4568409 w 13419668"/>
              <a:gd name="connsiteY6530" fmla="*/ 3648470 h 4401251"/>
              <a:gd name="connsiteX6531" fmla="*/ 4603610 w 13419668"/>
              <a:gd name="connsiteY6531" fmla="*/ 3687775 h 4401251"/>
              <a:gd name="connsiteX6532" fmla="*/ 4641423 w 13419668"/>
              <a:gd name="connsiteY6532" fmla="*/ 3650708 h 4401251"/>
              <a:gd name="connsiteX6533" fmla="*/ 4605849 w 13419668"/>
              <a:gd name="connsiteY6533" fmla="*/ 3614761 h 4401251"/>
              <a:gd name="connsiteX6534" fmla="*/ 4568409 w 13419668"/>
              <a:gd name="connsiteY6534" fmla="*/ 3648470 h 4401251"/>
              <a:gd name="connsiteX6535" fmla="*/ 4512684 w 13419668"/>
              <a:gd name="connsiteY6535" fmla="*/ 3614761 h 4401251"/>
              <a:gd name="connsiteX6536" fmla="*/ 4478852 w 13419668"/>
              <a:gd name="connsiteY6536" fmla="*/ 3652077 h 4401251"/>
              <a:gd name="connsiteX6537" fmla="*/ 4514675 w 13419668"/>
              <a:gd name="connsiteY6537" fmla="*/ 3687775 h 4401251"/>
              <a:gd name="connsiteX6538" fmla="*/ 4551866 w 13419668"/>
              <a:gd name="connsiteY6538" fmla="*/ 3650087 h 4401251"/>
              <a:gd name="connsiteX6539" fmla="*/ 4512684 w 13419668"/>
              <a:gd name="connsiteY6539" fmla="*/ 3614885 h 4401251"/>
              <a:gd name="connsiteX6540" fmla="*/ 4389294 w 13419668"/>
              <a:gd name="connsiteY6540" fmla="*/ 3649838 h 4401251"/>
              <a:gd name="connsiteX6541" fmla="*/ 4425988 w 13419668"/>
              <a:gd name="connsiteY6541" fmla="*/ 3687651 h 4401251"/>
              <a:gd name="connsiteX6542" fmla="*/ 4462308 w 13419668"/>
              <a:gd name="connsiteY6542" fmla="*/ 3652077 h 4401251"/>
              <a:gd name="connsiteX6543" fmla="*/ 4425242 w 13419668"/>
              <a:gd name="connsiteY6543" fmla="*/ 3614637 h 4401251"/>
              <a:gd name="connsiteX6544" fmla="*/ 4389170 w 13419668"/>
              <a:gd name="connsiteY6544" fmla="*/ 3649838 h 4401251"/>
              <a:gd name="connsiteX6545" fmla="*/ 4341655 w 13419668"/>
              <a:gd name="connsiteY6545" fmla="*/ 3614761 h 4401251"/>
              <a:gd name="connsiteX6546" fmla="*/ 4302225 w 13419668"/>
              <a:gd name="connsiteY6546" fmla="*/ 3649838 h 4401251"/>
              <a:gd name="connsiteX6547" fmla="*/ 4339167 w 13419668"/>
              <a:gd name="connsiteY6547" fmla="*/ 3687775 h 4401251"/>
              <a:gd name="connsiteX6548" fmla="*/ 4375239 w 13419668"/>
              <a:gd name="connsiteY6548" fmla="*/ 3652325 h 4401251"/>
              <a:gd name="connsiteX6549" fmla="*/ 4341655 w 13419668"/>
              <a:gd name="connsiteY6549" fmla="*/ 3614885 h 4401251"/>
              <a:gd name="connsiteX6550" fmla="*/ 4285433 w 13419668"/>
              <a:gd name="connsiteY6550" fmla="*/ 3655684 h 4401251"/>
              <a:gd name="connsiteX6551" fmla="*/ 4252595 w 13419668"/>
              <a:gd name="connsiteY6551" fmla="*/ 3614885 h 4401251"/>
              <a:gd name="connsiteX6552" fmla="*/ 4212916 w 13419668"/>
              <a:gd name="connsiteY6552" fmla="*/ 3646479 h 4401251"/>
              <a:gd name="connsiteX6553" fmla="*/ 4246127 w 13419668"/>
              <a:gd name="connsiteY6553" fmla="*/ 3687775 h 4401251"/>
              <a:gd name="connsiteX6554" fmla="*/ 4285308 w 13419668"/>
              <a:gd name="connsiteY6554" fmla="*/ 3655808 h 4401251"/>
              <a:gd name="connsiteX6555" fmla="*/ 4162540 w 13419668"/>
              <a:gd name="connsiteY6555" fmla="*/ 3614761 h 4401251"/>
              <a:gd name="connsiteX6556" fmla="*/ 4123110 w 13419668"/>
              <a:gd name="connsiteY6556" fmla="*/ 3649838 h 4401251"/>
              <a:gd name="connsiteX6557" fmla="*/ 4160052 w 13419668"/>
              <a:gd name="connsiteY6557" fmla="*/ 3687775 h 4401251"/>
              <a:gd name="connsiteX6558" fmla="*/ 4196124 w 13419668"/>
              <a:gd name="connsiteY6558" fmla="*/ 3652201 h 4401251"/>
              <a:gd name="connsiteX6559" fmla="*/ 4162540 w 13419668"/>
              <a:gd name="connsiteY6559" fmla="*/ 3614761 h 4401251"/>
              <a:gd name="connsiteX6560" fmla="*/ 4037160 w 13419668"/>
              <a:gd name="connsiteY6560" fmla="*/ 3648718 h 4401251"/>
              <a:gd name="connsiteX6561" fmla="*/ 4072734 w 13419668"/>
              <a:gd name="connsiteY6561" fmla="*/ 3687651 h 4401251"/>
              <a:gd name="connsiteX6562" fmla="*/ 4110298 w 13419668"/>
              <a:gd name="connsiteY6562" fmla="*/ 3650211 h 4401251"/>
              <a:gd name="connsiteX6563" fmla="*/ 4074351 w 13419668"/>
              <a:gd name="connsiteY6563" fmla="*/ 3614637 h 4401251"/>
              <a:gd name="connsiteX6564" fmla="*/ 4037284 w 13419668"/>
              <a:gd name="connsiteY6564" fmla="*/ 3648718 h 4401251"/>
              <a:gd name="connsiteX6565" fmla="*/ 3982057 w 13419668"/>
              <a:gd name="connsiteY6565" fmla="*/ 3614637 h 4401251"/>
              <a:gd name="connsiteX6566" fmla="*/ 3947602 w 13419668"/>
              <a:gd name="connsiteY6566" fmla="*/ 3651455 h 4401251"/>
              <a:gd name="connsiteX6567" fmla="*/ 3982927 w 13419668"/>
              <a:gd name="connsiteY6567" fmla="*/ 3687775 h 4401251"/>
              <a:gd name="connsiteX6568" fmla="*/ 4020616 w 13419668"/>
              <a:gd name="connsiteY6568" fmla="*/ 3650584 h 4401251"/>
              <a:gd name="connsiteX6569" fmla="*/ 3982057 w 13419668"/>
              <a:gd name="connsiteY6569" fmla="*/ 3614637 h 4401251"/>
              <a:gd name="connsiteX6570" fmla="*/ 3931183 w 13419668"/>
              <a:gd name="connsiteY6570" fmla="*/ 3650460 h 4401251"/>
              <a:gd name="connsiteX6571" fmla="*/ 3895360 w 13419668"/>
              <a:gd name="connsiteY6571" fmla="*/ 3614761 h 4401251"/>
              <a:gd name="connsiteX6572" fmla="*/ 3858169 w 13419668"/>
              <a:gd name="connsiteY6572" fmla="*/ 3648718 h 4401251"/>
              <a:gd name="connsiteX6573" fmla="*/ 3893494 w 13419668"/>
              <a:gd name="connsiteY6573" fmla="*/ 3687775 h 4401251"/>
              <a:gd name="connsiteX6574" fmla="*/ 3931183 w 13419668"/>
              <a:gd name="connsiteY6574" fmla="*/ 3650460 h 4401251"/>
              <a:gd name="connsiteX6575" fmla="*/ 3770975 w 13419668"/>
              <a:gd name="connsiteY6575" fmla="*/ 3650460 h 4401251"/>
              <a:gd name="connsiteX6576" fmla="*/ 3808539 w 13419668"/>
              <a:gd name="connsiteY6576" fmla="*/ 3687775 h 4401251"/>
              <a:gd name="connsiteX6577" fmla="*/ 3843989 w 13419668"/>
              <a:gd name="connsiteY6577" fmla="*/ 3648718 h 4401251"/>
              <a:gd name="connsiteX6578" fmla="*/ 3806798 w 13419668"/>
              <a:gd name="connsiteY6578" fmla="*/ 3614761 h 4401251"/>
              <a:gd name="connsiteX6579" fmla="*/ 3770975 w 13419668"/>
              <a:gd name="connsiteY6579" fmla="*/ 3650460 h 4401251"/>
              <a:gd name="connsiteX6580" fmla="*/ 3754556 w 13419668"/>
              <a:gd name="connsiteY6580" fmla="*/ 3649091 h 4401251"/>
              <a:gd name="connsiteX6581" fmla="*/ 3717738 w 13419668"/>
              <a:gd name="connsiteY6581" fmla="*/ 3614637 h 4401251"/>
              <a:gd name="connsiteX6582" fmla="*/ 3681417 w 13419668"/>
              <a:gd name="connsiteY6582" fmla="*/ 3649838 h 4401251"/>
              <a:gd name="connsiteX6583" fmla="*/ 3718484 w 13419668"/>
              <a:gd name="connsiteY6583" fmla="*/ 3687651 h 4401251"/>
              <a:gd name="connsiteX6584" fmla="*/ 3754432 w 13419668"/>
              <a:gd name="connsiteY6584" fmla="*/ 3649091 h 4401251"/>
              <a:gd name="connsiteX6585" fmla="*/ 3630419 w 13419668"/>
              <a:gd name="connsiteY6585" fmla="*/ 3614637 h 4401251"/>
              <a:gd name="connsiteX6586" fmla="*/ 3591984 w 13419668"/>
              <a:gd name="connsiteY6586" fmla="*/ 3650833 h 4401251"/>
              <a:gd name="connsiteX6587" fmla="*/ 3626937 w 13419668"/>
              <a:gd name="connsiteY6587" fmla="*/ 3687775 h 4401251"/>
              <a:gd name="connsiteX6588" fmla="*/ 3664999 w 13419668"/>
              <a:gd name="connsiteY6588" fmla="*/ 3651331 h 4401251"/>
              <a:gd name="connsiteX6589" fmla="*/ 3630419 w 13419668"/>
              <a:gd name="connsiteY6589" fmla="*/ 3614761 h 4401251"/>
              <a:gd name="connsiteX6590" fmla="*/ 3502427 w 13419668"/>
              <a:gd name="connsiteY6590" fmla="*/ 3650460 h 4401251"/>
              <a:gd name="connsiteX6591" fmla="*/ 3539991 w 13419668"/>
              <a:gd name="connsiteY6591" fmla="*/ 3687775 h 4401251"/>
              <a:gd name="connsiteX6592" fmla="*/ 3575441 w 13419668"/>
              <a:gd name="connsiteY6592" fmla="*/ 3648718 h 4401251"/>
              <a:gd name="connsiteX6593" fmla="*/ 3538250 w 13419668"/>
              <a:gd name="connsiteY6593" fmla="*/ 3614761 h 4401251"/>
              <a:gd name="connsiteX6594" fmla="*/ 3502427 w 13419668"/>
              <a:gd name="connsiteY6594" fmla="*/ 3650460 h 4401251"/>
              <a:gd name="connsiteX6595" fmla="*/ 3455285 w 13419668"/>
              <a:gd name="connsiteY6595" fmla="*/ 3614761 h 4401251"/>
              <a:gd name="connsiteX6596" fmla="*/ 3416352 w 13419668"/>
              <a:gd name="connsiteY6596" fmla="*/ 3649962 h 4401251"/>
              <a:gd name="connsiteX6597" fmla="*/ 3450185 w 13419668"/>
              <a:gd name="connsiteY6597" fmla="*/ 3687651 h 4401251"/>
              <a:gd name="connsiteX6598" fmla="*/ 3489367 w 13419668"/>
              <a:gd name="connsiteY6598" fmla="*/ 3652077 h 4401251"/>
              <a:gd name="connsiteX6599" fmla="*/ 3455161 w 13419668"/>
              <a:gd name="connsiteY6599" fmla="*/ 3614761 h 4401251"/>
              <a:gd name="connsiteX6600" fmla="*/ 3326919 w 13419668"/>
              <a:gd name="connsiteY6600" fmla="*/ 3650957 h 4401251"/>
              <a:gd name="connsiteX6601" fmla="*/ 3364733 w 13419668"/>
              <a:gd name="connsiteY6601" fmla="*/ 3687651 h 4401251"/>
              <a:gd name="connsiteX6602" fmla="*/ 3399934 w 13419668"/>
              <a:gd name="connsiteY6602" fmla="*/ 3650957 h 4401251"/>
              <a:gd name="connsiteX6603" fmla="*/ 3361747 w 13419668"/>
              <a:gd name="connsiteY6603" fmla="*/ 3614512 h 4401251"/>
              <a:gd name="connsiteX6604" fmla="*/ 3326919 w 13419668"/>
              <a:gd name="connsiteY6604" fmla="*/ 3650833 h 4401251"/>
              <a:gd name="connsiteX6605" fmla="*/ 3270822 w 13419668"/>
              <a:gd name="connsiteY6605" fmla="*/ 3614761 h 4401251"/>
              <a:gd name="connsiteX6606" fmla="*/ 3237362 w 13419668"/>
              <a:gd name="connsiteY6606" fmla="*/ 3652325 h 4401251"/>
              <a:gd name="connsiteX6607" fmla="*/ 3273558 w 13419668"/>
              <a:gd name="connsiteY6607" fmla="*/ 3687651 h 4401251"/>
              <a:gd name="connsiteX6608" fmla="*/ 3310376 w 13419668"/>
              <a:gd name="connsiteY6608" fmla="*/ 3649589 h 4401251"/>
              <a:gd name="connsiteX6609" fmla="*/ 3270822 w 13419668"/>
              <a:gd name="connsiteY6609" fmla="*/ 3614761 h 4401251"/>
              <a:gd name="connsiteX6610" fmla="*/ 3187608 w 13419668"/>
              <a:gd name="connsiteY6610" fmla="*/ 3614761 h 4401251"/>
              <a:gd name="connsiteX6611" fmla="*/ 3150292 w 13419668"/>
              <a:gd name="connsiteY6611" fmla="*/ 3651952 h 4401251"/>
              <a:gd name="connsiteX6612" fmla="*/ 3186364 w 13419668"/>
              <a:gd name="connsiteY6612" fmla="*/ 3687775 h 4401251"/>
              <a:gd name="connsiteX6613" fmla="*/ 3223431 w 13419668"/>
              <a:gd name="connsiteY6613" fmla="*/ 3650211 h 4401251"/>
              <a:gd name="connsiteX6614" fmla="*/ 3187732 w 13419668"/>
              <a:gd name="connsiteY6614" fmla="*/ 3614637 h 4401251"/>
              <a:gd name="connsiteX6615" fmla="*/ 3060610 w 13419668"/>
              <a:gd name="connsiteY6615" fmla="*/ 3649713 h 4401251"/>
              <a:gd name="connsiteX6616" fmla="*/ 3097428 w 13419668"/>
              <a:gd name="connsiteY6616" fmla="*/ 3687775 h 4401251"/>
              <a:gd name="connsiteX6617" fmla="*/ 3133749 w 13419668"/>
              <a:gd name="connsiteY6617" fmla="*/ 3649464 h 4401251"/>
              <a:gd name="connsiteX6618" fmla="*/ 3097180 w 13419668"/>
              <a:gd name="connsiteY6618" fmla="*/ 3614761 h 4401251"/>
              <a:gd name="connsiteX6619" fmla="*/ 3060610 w 13419668"/>
              <a:gd name="connsiteY6619" fmla="*/ 3649713 h 4401251"/>
              <a:gd name="connsiteX6620" fmla="*/ 2971053 w 13419668"/>
              <a:gd name="connsiteY6620" fmla="*/ 3651331 h 4401251"/>
              <a:gd name="connsiteX6621" fmla="*/ 3006503 w 13419668"/>
              <a:gd name="connsiteY6621" fmla="*/ 3687775 h 4401251"/>
              <a:gd name="connsiteX6622" fmla="*/ 3044067 w 13419668"/>
              <a:gd name="connsiteY6622" fmla="*/ 3650833 h 4401251"/>
              <a:gd name="connsiteX6623" fmla="*/ 3008991 w 13419668"/>
              <a:gd name="connsiteY6623" fmla="*/ 3614637 h 4401251"/>
              <a:gd name="connsiteX6624" fmla="*/ 2971053 w 13419668"/>
              <a:gd name="connsiteY6624" fmla="*/ 3651206 h 4401251"/>
              <a:gd name="connsiteX6625" fmla="*/ 2958117 w 13419668"/>
              <a:gd name="connsiteY6625" fmla="*/ 3650087 h 4401251"/>
              <a:gd name="connsiteX6626" fmla="*/ 2921796 w 13419668"/>
              <a:gd name="connsiteY6626" fmla="*/ 3614761 h 4401251"/>
              <a:gd name="connsiteX6627" fmla="*/ 2884978 w 13419668"/>
              <a:gd name="connsiteY6627" fmla="*/ 3649216 h 4401251"/>
              <a:gd name="connsiteX6628" fmla="*/ 2920926 w 13419668"/>
              <a:gd name="connsiteY6628" fmla="*/ 3687775 h 4401251"/>
              <a:gd name="connsiteX6629" fmla="*/ 2958117 w 13419668"/>
              <a:gd name="connsiteY6629" fmla="*/ 3650087 h 4401251"/>
              <a:gd name="connsiteX6630" fmla="*/ 2828881 w 13419668"/>
              <a:gd name="connsiteY6630" fmla="*/ 3614885 h 4401251"/>
              <a:gd name="connsiteX6631" fmla="*/ 2795545 w 13419668"/>
              <a:gd name="connsiteY6631" fmla="*/ 3652574 h 4401251"/>
              <a:gd name="connsiteX6632" fmla="*/ 2831866 w 13419668"/>
              <a:gd name="connsiteY6632" fmla="*/ 3687775 h 4401251"/>
              <a:gd name="connsiteX6633" fmla="*/ 2868560 w 13419668"/>
              <a:gd name="connsiteY6633" fmla="*/ 3649589 h 4401251"/>
              <a:gd name="connsiteX6634" fmla="*/ 2828881 w 13419668"/>
              <a:gd name="connsiteY6634" fmla="*/ 3614885 h 4401251"/>
              <a:gd name="connsiteX6635" fmla="*/ 2779002 w 13419668"/>
              <a:gd name="connsiteY6635" fmla="*/ 3650708 h 4401251"/>
              <a:gd name="connsiteX6636" fmla="*/ 2743303 w 13419668"/>
              <a:gd name="connsiteY6636" fmla="*/ 3614761 h 4401251"/>
              <a:gd name="connsiteX6637" fmla="*/ 2705988 w 13419668"/>
              <a:gd name="connsiteY6637" fmla="*/ 3648470 h 4401251"/>
              <a:gd name="connsiteX6638" fmla="*/ 2741189 w 13419668"/>
              <a:gd name="connsiteY6638" fmla="*/ 3687775 h 4401251"/>
              <a:gd name="connsiteX6639" fmla="*/ 2779002 w 13419668"/>
              <a:gd name="connsiteY6639" fmla="*/ 3650708 h 4401251"/>
              <a:gd name="connsiteX6640" fmla="*/ 2616431 w 13419668"/>
              <a:gd name="connsiteY6640" fmla="*/ 3648470 h 4401251"/>
              <a:gd name="connsiteX6641" fmla="*/ 2651632 w 13419668"/>
              <a:gd name="connsiteY6641" fmla="*/ 3687775 h 4401251"/>
              <a:gd name="connsiteX6642" fmla="*/ 2689445 w 13419668"/>
              <a:gd name="connsiteY6642" fmla="*/ 3650708 h 4401251"/>
              <a:gd name="connsiteX6643" fmla="*/ 2653871 w 13419668"/>
              <a:gd name="connsiteY6643" fmla="*/ 3614761 h 4401251"/>
              <a:gd name="connsiteX6644" fmla="*/ 2616431 w 13419668"/>
              <a:gd name="connsiteY6644" fmla="*/ 3648470 h 4401251"/>
              <a:gd name="connsiteX6645" fmla="*/ 2529236 w 13419668"/>
              <a:gd name="connsiteY6645" fmla="*/ 3651828 h 4401251"/>
              <a:gd name="connsiteX6646" fmla="*/ 2565184 w 13419668"/>
              <a:gd name="connsiteY6646" fmla="*/ 3687775 h 4401251"/>
              <a:gd name="connsiteX6647" fmla="*/ 2602251 w 13419668"/>
              <a:gd name="connsiteY6647" fmla="*/ 3650335 h 4401251"/>
              <a:gd name="connsiteX6648" fmla="*/ 2566552 w 13419668"/>
              <a:gd name="connsiteY6648" fmla="*/ 3614761 h 4401251"/>
              <a:gd name="connsiteX6649" fmla="*/ 2529112 w 13419668"/>
              <a:gd name="connsiteY6649" fmla="*/ 3651952 h 4401251"/>
              <a:gd name="connsiteX6650" fmla="*/ 2512693 w 13419668"/>
              <a:gd name="connsiteY6650" fmla="*/ 3652823 h 4401251"/>
              <a:gd name="connsiteX6651" fmla="*/ 2476746 w 13419668"/>
              <a:gd name="connsiteY6651" fmla="*/ 3614637 h 4401251"/>
              <a:gd name="connsiteX6652" fmla="*/ 2439679 w 13419668"/>
              <a:gd name="connsiteY6652" fmla="*/ 3649216 h 4401251"/>
              <a:gd name="connsiteX6653" fmla="*/ 2476000 w 13419668"/>
              <a:gd name="connsiteY6653" fmla="*/ 3687775 h 4401251"/>
              <a:gd name="connsiteX6654" fmla="*/ 2512569 w 13419668"/>
              <a:gd name="connsiteY6654" fmla="*/ 3652823 h 4401251"/>
              <a:gd name="connsiteX6655" fmla="*/ 2388557 w 13419668"/>
              <a:gd name="connsiteY6655" fmla="*/ 3614637 h 4401251"/>
              <a:gd name="connsiteX6656" fmla="*/ 2350122 w 13419668"/>
              <a:gd name="connsiteY6656" fmla="*/ 3650833 h 4401251"/>
              <a:gd name="connsiteX6657" fmla="*/ 2385074 w 13419668"/>
              <a:gd name="connsiteY6657" fmla="*/ 3687775 h 4401251"/>
              <a:gd name="connsiteX6658" fmla="*/ 2423136 w 13419668"/>
              <a:gd name="connsiteY6658" fmla="*/ 3651331 h 4401251"/>
              <a:gd name="connsiteX6659" fmla="*/ 2388557 w 13419668"/>
              <a:gd name="connsiteY6659" fmla="*/ 3614761 h 4401251"/>
              <a:gd name="connsiteX6660" fmla="*/ 2298751 w 13419668"/>
              <a:gd name="connsiteY6660" fmla="*/ 3614637 h 4401251"/>
              <a:gd name="connsiteX6661" fmla="*/ 2264171 w 13419668"/>
              <a:gd name="connsiteY6661" fmla="*/ 3651206 h 4401251"/>
              <a:gd name="connsiteX6662" fmla="*/ 2299248 w 13419668"/>
              <a:gd name="connsiteY6662" fmla="*/ 3687651 h 4401251"/>
              <a:gd name="connsiteX6663" fmla="*/ 2337186 w 13419668"/>
              <a:gd name="connsiteY6663" fmla="*/ 3650708 h 4401251"/>
              <a:gd name="connsiteX6664" fmla="*/ 2298751 w 13419668"/>
              <a:gd name="connsiteY6664" fmla="*/ 3614512 h 4401251"/>
              <a:gd name="connsiteX6665" fmla="*/ 2213795 w 13419668"/>
              <a:gd name="connsiteY6665" fmla="*/ 3614761 h 4401251"/>
              <a:gd name="connsiteX6666" fmla="*/ 2174490 w 13419668"/>
              <a:gd name="connsiteY6666" fmla="*/ 3649464 h 4401251"/>
              <a:gd name="connsiteX6667" fmla="*/ 2207949 w 13419668"/>
              <a:gd name="connsiteY6667" fmla="*/ 3687527 h 4401251"/>
              <a:gd name="connsiteX6668" fmla="*/ 2247628 w 13419668"/>
              <a:gd name="connsiteY6668" fmla="*/ 3652450 h 4401251"/>
              <a:gd name="connsiteX6669" fmla="*/ 2213920 w 13419668"/>
              <a:gd name="connsiteY6669" fmla="*/ 3614761 h 4401251"/>
              <a:gd name="connsiteX6670" fmla="*/ 2119760 w 13419668"/>
              <a:gd name="connsiteY6670" fmla="*/ 3614637 h 4401251"/>
              <a:gd name="connsiteX6671" fmla="*/ 2084932 w 13419668"/>
              <a:gd name="connsiteY6671" fmla="*/ 3651082 h 4401251"/>
              <a:gd name="connsiteX6672" fmla="*/ 2119885 w 13419668"/>
              <a:gd name="connsiteY6672" fmla="*/ 3687775 h 4401251"/>
              <a:gd name="connsiteX6673" fmla="*/ 2157946 w 13419668"/>
              <a:gd name="connsiteY6673" fmla="*/ 3650957 h 4401251"/>
              <a:gd name="connsiteX6674" fmla="*/ 2119636 w 13419668"/>
              <a:gd name="connsiteY6674" fmla="*/ 3614637 h 4401251"/>
              <a:gd name="connsiteX6675" fmla="*/ 2035676 w 13419668"/>
              <a:gd name="connsiteY6675" fmla="*/ 3614637 h 4401251"/>
              <a:gd name="connsiteX6676" fmla="*/ 1997862 w 13419668"/>
              <a:gd name="connsiteY6676" fmla="*/ 3651331 h 4401251"/>
              <a:gd name="connsiteX6677" fmla="*/ 2033437 w 13419668"/>
              <a:gd name="connsiteY6677" fmla="*/ 3687651 h 4401251"/>
              <a:gd name="connsiteX6678" fmla="*/ 2070877 w 13419668"/>
              <a:gd name="connsiteY6678" fmla="*/ 3650584 h 4401251"/>
              <a:gd name="connsiteX6679" fmla="*/ 2035676 w 13419668"/>
              <a:gd name="connsiteY6679" fmla="*/ 3614512 h 4401251"/>
              <a:gd name="connsiteX6680" fmla="*/ 1946865 w 13419668"/>
              <a:gd name="connsiteY6680" fmla="*/ 3614637 h 4401251"/>
              <a:gd name="connsiteX6681" fmla="*/ 1908305 w 13419668"/>
              <a:gd name="connsiteY6681" fmla="*/ 3650584 h 4401251"/>
              <a:gd name="connsiteX6682" fmla="*/ 1943133 w 13419668"/>
              <a:gd name="connsiteY6682" fmla="*/ 3687651 h 4401251"/>
              <a:gd name="connsiteX6683" fmla="*/ 1981319 w 13419668"/>
              <a:gd name="connsiteY6683" fmla="*/ 3651331 h 4401251"/>
              <a:gd name="connsiteX6684" fmla="*/ 1946865 w 13419668"/>
              <a:gd name="connsiteY6684" fmla="*/ 3614512 h 4401251"/>
              <a:gd name="connsiteX6685" fmla="*/ 1818748 w 13419668"/>
              <a:gd name="connsiteY6685" fmla="*/ 3651828 h 4401251"/>
              <a:gd name="connsiteX6686" fmla="*/ 1854695 w 13419668"/>
              <a:gd name="connsiteY6686" fmla="*/ 3687775 h 4401251"/>
              <a:gd name="connsiteX6687" fmla="*/ 1891762 w 13419668"/>
              <a:gd name="connsiteY6687" fmla="*/ 3650335 h 4401251"/>
              <a:gd name="connsiteX6688" fmla="*/ 1856063 w 13419668"/>
              <a:gd name="connsiteY6688" fmla="*/ 3614761 h 4401251"/>
              <a:gd name="connsiteX6689" fmla="*/ 1818623 w 13419668"/>
              <a:gd name="connsiteY6689" fmla="*/ 3651952 h 4401251"/>
              <a:gd name="connsiteX6690" fmla="*/ 1729190 w 13419668"/>
              <a:gd name="connsiteY6690" fmla="*/ 3651331 h 4401251"/>
              <a:gd name="connsiteX6691" fmla="*/ 1764640 w 13419668"/>
              <a:gd name="connsiteY6691" fmla="*/ 3687775 h 4401251"/>
              <a:gd name="connsiteX6692" fmla="*/ 1802204 w 13419668"/>
              <a:gd name="connsiteY6692" fmla="*/ 3650833 h 4401251"/>
              <a:gd name="connsiteX6693" fmla="*/ 1767128 w 13419668"/>
              <a:gd name="connsiteY6693" fmla="*/ 3614637 h 4401251"/>
              <a:gd name="connsiteX6694" fmla="*/ 1729190 w 13419668"/>
              <a:gd name="connsiteY6694" fmla="*/ 3651206 h 4401251"/>
              <a:gd name="connsiteX6695" fmla="*/ 1681924 w 13419668"/>
              <a:gd name="connsiteY6695" fmla="*/ 3614885 h 4401251"/>
              <a:gd name="connsiteX6696" fmla="*/ 1643116 w 13419668"/>
              <a:gd name="connsiteY6696" fmla="*/ 3650211 h 4401251"/>
              <a:gd name="connsiteX6697" fmla="*/ 1677073 w 13419668"/>
              <a:gd name="connsiteY6697" fmla="*/ 3687775 h 4401251"/>
              <a:gd name="connsiteX6698" fmla="*/ 1716130 w 13419668"/>
              <a:gd name="connsiteY6698" fmla="*/ 3652077 h 4401251"/>
              <a:gd name="connsiteX6699" fmla="*/ 1681800 w 13419668"/>
              <a:gd name="connsiteY6699" fmla="*/ 3614885 h 4401251"/>
              <a:gd name="connsiteX6700" fmla="*/ 1587515 w 13419668"/>
              <a:gd name="connsiteY6700" fmla="*/ 3614885 h 4401251"/>
              <a:gd name="connsiteX6701" fmla="*/ 1553683 w 13419668"/>
              <a:gd name="connsiteY6701" fmla="*/ 3652201 h 4401251"/>
              <a:gd name="connsiteX6702" fmla="*/ 1589506 w 13419668"/>
              <a:gd name="connsiteY6702" fmla="*/ 3687900 h 4401251"/>
              <a:gd name="connsiteX6703" fmla="*/ 1626697 w 13419668"/>
              <a:gd name="connsiteY6703" fmla="*/ 3650211 h 4401251"/>
              <a:gd name="connsiteX6704" fmla="*/ 1587515 w 13419668"/>
              <a:gd name="connsiteY6704" fmla="*/ 3615010 h 4401251"/>
              <a:gd name="connsiteX6705" fmla="*/ 1537139 w 13419668"/>
              <a:gd name="connsiteY6705" fmla="*/ 3651082 h 4401251"/>
              <a:gd name="connsiteX6706" fmla="*/ 1501814 w 13419668"/>
              <a:gd name="connsiteY6706" fmla="*/ 3614885 h 4401251"/>
              <a:gd name="connsiteX6707" fmla="*/ 1464250 w 13419668"/>
              <a:gd name="connsiteY6707" fmla="*/ 3648345 h 4401251"/>
              <a:gd name="connsiteX6708" fmla="*/ 1499202 w 13419668"/>
              <a:gd name="connsiteY6708" fmla="*/ 3687900 h 4401251"/>
              <a:gd name="connsiteX6709" fmla="*/ 1537264 w 13419668"/>
              <a:gd name="connsiteY6709" fmla="*/ 3651082 h 4401251"/>
              <a:gd name="connsiteX6710" fmla="*/ 1376931 w 13419668"/>
              <a:gd name="connsiteY6710" fmla="*/ 3649838 h 4401251"/>
              <a:gd name="connsiteX6711" fmla="*/ 1413749 w 13419668"/>
              <a:gd name="connsiteY6711" fmla="*/ 3687900 h 4401251"/>
              <a:gd name="connsiteX6712" fmla="*/ 1450070 w 13419668"/>
              <a:gd name="connsiteY6712" fmla="*/ 3649589 h 4401251"/>
              <a:gd name="connsiteX6713" fmla="*/ 1413500 w 13419668"/>
              <a:gd name="connsiteY6713" fmla="*/ 3614885 h 4401251"/>
              <a:gd name="connsiteX6714" fmla="*/ 1376931 w 13419668"/>
              <a:gd name="connsiteY6714" fmla="*/ 3649838 h 4401251"/>
              <a:gd name="connsiteX6715" fmla="*/ 1328918 w 13419668"/>
              <a:gd name="connsiteY6715" fmla="*/ 3615134 h 4401251"/>
              <a:gd name="connsiteX6716" fmla="*/ 1287622 w 13419668"/>
              <a:gd name="connsiteY6716" fmla="*/ 3647848 h 4401251"/>
              <a:gd name="connsiteX6717" fmla="*/ 1322326 w 13419668"/>
              <a:gd name="connsiteY6717" fmla="*/ 3687775 h 4401251"/>
              <a:gd name="connsiteX6718" fmla="*/ 1360388 w 13419668"/>
              <a:gd name="connsiteY6718" fmla="*/ 3654440 h 4401251"/>
              <a:gd name="connsiteX6719" fmla="*/ 1328918 w 13419668"/>
              <a:gd name="connsiteY6719" fmla="*/ 3615134 h 4401251"/>
              <a:gd name="connsiteX6720" fmla="*/ 1236251 w 13419668"/>
              <a:gd name="connsiteY6720" fmla="*/ 3614761 h 4401251"/>
              <a:gd name="connsiteX6721" fmla="*/ 1197816 w 13419668"/>
              <a:gd name="connsiteY6721" fmla="*/ 3650957 h 4401251"/>
              <a:gd name="connsiteX6722" fmla="*/ 1232893 w 13419668"/>
              <a:gd name="connsiteY6722" fmla="*/ 3687775 h 4401251"/>
              <a:gd name="connsiteX6723" fmla="*/ 1270955 w 13419668"/>
              <a:gd name="connsiteY6723" fmla="*/ 3651331 h 4401251"/>
              <a:gd name="connsiteX6724" fmla="*/ 1236251 w 13419668"/>
              <a:gd name="connsiteY6724" fmla="*/ 3614761 h 4401251"/>
              <a:gd name="connsiteX6725" fmla="*/ 1111866 w 13419668"/>
              <a:gd name="connsiteY6725" fmla="*/ 3648843 h 4401251"/>
              <a:gd name="connsiteX6726" fmla="*/ 1147440 w 13419668"/>
              <a:gd name="connsiteY6726" fmla="*/ 3687775 h 4401251"/>
              <a:gd name="connsiteX6727" fmla="*/ 1184880 w 13419668"/>
              <a:gd name="connsiteY6727" fmla="*/ 3650335 h 4401251"/>
              <a:gd name="connsiteX6728" fmla="*/ 1148933 w 13419668"/>
              <a:gd name="connsiteY6728" fmla="*/ 3614761 h 4401251"/>
              <a:gd name="connsiteX6729" fmla="*/ 1111866 w 13419668"/>
              <a:gd name="connsiteY6729" fmla="*/ 3648843 h 4401251"/>
              <a:gd name="connsiteX6730" fmla="*/ 1022309 w 13419668"/>
              <a:gd name="connsiteY6730" fmla="*/ 3650460 h 4401251"/>
              <a:gd name="connsiteX6731" fmla="*/ 1059500 w 13419668"/>
              <a:gd name="connsiteY6731" fmla="*/ 3687775 h 4401251"/>
              <a:gd name="connsiteX6732" fmla="*/ 1095323 w 13419668"/>
              <a:gd name="connsiteY6732" fmla="*/ 3651704 h 4401251"/>
              <a:gd name="connsiteX6733" fmla="*/ 1057883 w 13419668"/>
              <a:gd name="connsiteY6733" fmla="*/ 3614637 h 4401251"/>
              <a:gd name="connsiteX6734" fmla="*/ 1022309 w 13419668"/>
              <a:gd name="connsiteY6734" fmla="*/ 3650335 h 4401251"/>
              <a:gd name="connsiteX6735" fmla="*/ 932751 w 13419668"/>
              <a:gd name="connsiteY6735" fmla="*/ 3649464 h 4401251"/>
              <a:gd name="connsiteX6736" fmla="*/ 968947 w 13419668"/>
              <a:gd name="connsiteY6736" fmla="*/ 3687900 h 4401251"/>
              <a:gd name="connsiteX6737" fmla="*/ 1005890 w 13419668"/>
              <a:gd name="connsiteY6737" fmla="*/ 3652948 h 4401251"/>
              <a:gd name="connsiteX6738" fmla="*/ 969445 w 13419668"/>
              <a:gd name="connsiteY6738" fmla="*/ 3614885 h 4401251"/>
              <a:gd name="connsiteX6739" fmla="*/ 932876 w 13419668"/>
              <a:gd name="connsiteY6739" fmla="*/ 3649464 h 4401251"/>
              <a:gd name="connsiteX6740" fmla="*/ 877897 w 13419668"/>
              <a:gd name="connsiteY6740" fmla="*/ 3614761 h 4401251"/>
              <a:gd name="connsiteX6741" fmla="*/ 843318 w 13419668"/>
              <a:gd name="connsiteY6741" fmla="*/ 3651331 h 4401251"/>
              <a:gd name="connsiteX6742" fmla="*/ 878395 w 13419668"/>
              <a:gd name="connsiteY6742" fmla="*/ 3687775 h 4401251"/>
              <a:gd name="connsiteX6743" fmla="*/ 916332 w 13419668"/>
              <a:gd name="connsiteY6743" fmla="*/ 3650833 h 4401251"/>
              <a:gd name="connsiteX6744" fmla="*/ 877897 w 13419668"/>
              <a:gd name="connsiteY6744" fmla="*/ 3614637 h 4401251"/>
              <a:gd name="connsiteX6745" fmla="*/ 794559 w 13419668"/>
              <a:gd name="connsiteY6745" fmla="*/ 3614761 h 4401251"/>
              <a:gd name="connsiteX6746" fmla="*/ 756124 w 13419668"/>
              <a:gd name="connsiteY6746" fmla="*/ 3650957 h 4401251"/>
              <a:gd name="connsiteX6747" fmla="*/ 791076 w 13419668"/>
              <a:gd name="connsiteY6747" fmla="*/ 3687900 h 4401251"/>
              <a:gd name="connsiteX6748" fmla="*/ 829138 w 13419668"/>
              <a:gd name="connsiteY6748" fmla="*/ 3651455 h 4401251"/>
              <a:gd name="connsiteX6749" fmla="*/ 794559 w 13419668"/>
              <a:gd name="connsiteY6749" fmla="*/ 3614885 h 4401251"/>
              <a:gd name="connsiteX6750" fmla="*/ 703882 w 13419668"/>
              <a:gd name="connsiteY6750" fmla="*/ 3614761 h 4401251"/>
              <a:gd name="connsiteX6751" fmla="*/ 666691 w 13419668"/>
              <a:gd name="connsiteY6751" fmla="*/ 3652077 h 4401251"/>
              <a:gd name="connsiteX6752" fmla="*/ 702763 w 13419668"/>
              <a:gd name="connsiteY6752" fmla="*/ 3687900 h 4401251"/>
              <a:gd name="connsiteX6753" fmla="*/ 739705 w 13419668"/>
              <a:gd name="connsiteY6753" fmla="*/ 3650335 h 4401251"/>
              <a:gd name="connsiteX6754" fmla="*/ 703882 w 13419668"/>
              <a:gd name="connsiteY6754" fmla="*/ 3614885 h 4401251"/>
              <a:gd name="connsiteX6755" fmla="*/ 616439 w 13419668"/>
              <a:gd name="connsiteY6755" fmla="*/ 3614761 h 4401251"/>
              <a:gd name="connsiteX6756" fmla="*/ 577009 w 13419668"/>
              <a:gd name="connsiteY6756" fmla="*/ 3649838 h 4401251"/>
              <a:gd name="connsiteX6757" fmla="*/ 613952 w 13419668"/>
              <a:gd name="connsiteY6757" fmla="*/ 3687775 h 4401251"/>
              <a:gd name="connsiteX6758" fmla="*/ 650023 w 13419668"/>
              <a:gd name="connsiteY6758" fmla="*/ 3652201 h 4401251"/>
              <a:gd name="connsiteX6759" fmla="*/ 616439 w 13419668"/>
              <a:gd name="connsiteY6759" fmla="*/ 3614761 h 4401251"/>
              <a:gd name="connsiteX6760" fmla="*/ 564073 w 13419668"/>
              <a:gd name="connsiteY6760" fmla="*/ 3648843 h 4401251"/>
              <a:gd name="connsiteX6761" fmla="*/ 526758 w 13419668"/>
              <a:gd name="connsiteY6761" fmla="*/ 3614637 h 4401251"/>
              <a:gd name="connsiteX6762" fmla="*/ 491183 w 13419668"/>
              <a:gd name="connsiteY6762" fmla="*/ 3653196 h 4401251"/>
              <a:gd name="connsiteX6763" fmla="*/ 528126 w 13419668"/>
              <a:gd name="connsiteY6763" fmla="*/ 3687775 h 4401251"/>
              <a:gd name="connsiteX6764" fmla="*/ 564073 w 13419668"/>
              <a:gd name="connsiteY6764" fmla="*/ 3648967 h 4401251"/>
              <a:gd name="connsiteX6765" fmla="*/ 401502 w 13419668"/>
              <a:gd name="connsiteY6765" fmla="*/ 3648843 h 4401251"/>
              <a:gd name="connsiteX6766" fmla="*/ 437076 w 13419668"/>
              <a:gd name="connsiteY6766" fmla="*/ 3687775 h 4401251"/>
              <a:gd name="connsiteX6767" fmla="*/ 474516 w 13419668"/>
              <a:gd name="connsiteY6767" fmla="*/ 3650335 h 4401251"/>
              <a:gd name="connsiteX6768" fmla="*/ 438568 w 13419668"/>
              <a:gd name="connsiteY6768" fmla="*/ 3614761 h 4401251"/>
              <a:gd name="connsiteX6769" fmla="*/ 401502 w 13419668"/>
              <a:gd name="connsiteY6769" fmla="*/ 3648843 h 4401251"/>
              <a:gd name="connsiteX6770" fmla="*/ 13345533 w 13419668"/>
              <a:gd name="connsiteY6770" fmla="*/ 3648345 h 4401251"/>
              <a:gd name="connsiteX6771" fmla="*/ 13380610 w 13419668"/>
              <a:gd name="connsiteY6771" fmla="*/ 3687775 h 4401251"/>
              <a:gd name="connsiteX6772" fmla="*/ 13418547 w 13419668"/>
              <a:gd name="connsiteY6772" fmla="*/ 3650833 h 4401251"/>
              <a:gd name="connsiteX6773" fmla="*/ 13383097 w 13419668"/>
              <a:gd name="connsiteY6773" fmla="*/ 3614761 h 4401251"/>
              <a:gd name="connsiteX6774" fmla="*/ 13345533 w 13419668"/>
              <a:gd name="connsiteY6774" fmla="*/ 3648345 h 4401251"/>
              <a:gd name="connsiteX6775" fmla="*/ 261444 w 13419668"/>
              <a:gd name="connsiteY6775" fmla="*/ 3687775 h 4401251"/>
              <a:gd name="connsiteX6776" fmla="*/ 297764 w 13419668"/>
              <a:gd name="connsiteY6776" fmla="*/ 3652574 h 4401251"/>
              <a:gd name="connsiteX6777" fmla="*/ 264429 w 13419668"/>
              <a:gd name="connsiteY6777" fmla="*/ 3614885 h 4401251"/>
              <a:gd name="connsiteX6778" fmla="*/ 224750 w 13419668"/>
              <a:gd name="connsiteY6778" fmla="*/ 3649589 h 4401251"/>
              <a:gd name="connsiteX6779" fmla="*/ 261444 w 13419668"/>
              <a:gd name="connsiteY6779" fmla="*/ 3687775 h 4401251"/>
              <a:gd name="connsiteX6780" fmla="*/ 172757 w 13419668"/>
              <a:gd name="connsiteY6780" fmla="*/ 3614761 h 4401251"/>
              <a:gd name="connsiteX6781" fmla="*/ 135317 w 13419668"/>
              <a:gd name="connsiteY6781" fmla="*/ 3651828 h 4401251"/>
              <a:gd name="connsiteX6782" fmla="*/ 171140 w 13419668"/>
              <a:gd name="connsiteY6782" fmla="*/ 3687900 h 4401251"/>
              <a:gd name="connsiteX6783" fmla="*/ 208331 w 13419668"/>
              <a:gd name="connsiteY6783" fmla="*/ 3650584 h 4401251"/>
              <a:gd name="connsiteX6784" fmla="*/ 172757 w 13419668"/>
              <a:gd name="connsiteY6784" fmla="*/ 3614885 h 4401251"/>
              <a:gd name="connsiteX6785" fmla="*/ 45635 w 13419668"/>
              <a:gd name="connsiteY6785" fmla="*/ 3651455 h 4401251"/>
              <a:gd name="connsiteX6786" fmla="*/ 81209 w 13419668"/>
              <a:gd name="connsiteY6786" fmla="*/ 3687775 h 4401251"/>
              <a:gd name="connsiteX6787" fmla="*/ 118649 w 13419668"/>
              <a:gd name="connsiteY6787" fmla="*/ 3650708 h 4401251"/>
              <a:gd name="connsiteX6788" fmla="*/ 83448 w 13419668"/>
              <a:gd name="connsiteY6788" fmla="*/ 3614637 h 4401251"/>
              <a:gd name="connsiteX6789" fmla="*/ 45635 w 13419668"/>
              <a:gd name="connsiteY6789" fmla="*/ 3651331 h 4401251"/>
              <a:gd name="connsiteX6790" fmla="*/ 384958 w 13419668"/>
              <a:gd name="connsiteY6790" fmla="*/ 3650708 h 4401251"/>
              <a:gd name="connsiteX6791" fmla="*/ 349260 w 13419668"/>
              <a:gd name="connsiteY6791" fmla="*/ 3614761 h 4401251"/>
              <a:gd name="connsiteX6792" fmla="*/ 311944 w 13419668"/>
              <a:gd name="connsiteY6792" fmla="*/ 3648470 h 4401251"/>
              <a:gd name="connsiteX6793" fmla="*/ 347145 w 13419668"/>
              <a:gd name="connsiteY6793" fmla="*/ 3687775 h 4401251"/>
              <a:gd name="connsiteX6794" fmla="*/ 384958 w 13419668"/>
              <a:gd name="connsiteY6794" fmla="*/ 3650708 h 4401251"/>
              <a:gd name="connsiteX6795" fmla="*/ 13328741 w 13419668"/>
              <a:gd name="connsiteY6795" fmla="*/ 3566002 h 4401251"/>
              <a:gd name="connsiteX6796" fmla="*/ 13291799 w 13419668"/>
              <a:gd name="connsiteY6796" fmla="*/ 3527940 h 4401251"/>
              <a:gd name="connsiteX6797" fmla="*/ 13256472 w 13419668"/>
              <a:gd name="connsiteY6797" fmla="*/ 3564261 h 4401251"/>
              <a:gd name="connsiteX6798" fmla="*/ 13291425 w 13419668"/>
              <a:gd name="connsiteY6798" fmla="*/ 3600333 h 4401251"/>
              <a:gd name="connsiteX6799" fmla="*/ 13328741 w 13419668"/>
              <a:gd name="connsiteY6799" fmla="*/ 3566002 h 4401251"/>
              <a:gd name="connsiteX6800" fmla="*/ 13206471 w 13419668"/>
              <a:gd name="connsiteY6800" fmla="*/ 3527940 h 4401251"/>
              <a:gd name="connsiteX6801" fmla="*/ 13169031 w 13419668"/>
              <a:gd name="connsiteY6801" fmla="*/ 3565629 h 4401251"/>
              <a:gd name="connsiteX6802" fmla="*/ 13205973 w 13419668"/>
              <a:gd name="connsiteY6802" fmla="*/ 3600208 h 4401251"/>
              <a:gd name="connsiteX6803" fmla="*/ 13241298 w 13419668"/>
              <a:gd name="connsiteY6803" fmla="*/ 3564509 h 4401251"/>
              <a:gd name="connsiteX6804" fmla="*/ 13206346 w 13419668"/>
              <a:gd name="connsiteY6804" fmla="*/ 3527816 h 4401251"/>
              <a:gd name="connsiteX6805" fmla="*/ 13117161 w 13419668"/>
              <a:gd name="connsiteY6805" fmla="*/ 3527940 h 4401251"/>
              <a:gd name="connsiteX6806" fmla="*/ 13079472 w 13419668"/>
              <a:gd name="connsiteY6806" fmla="*/ 3565380 h 4401251"/>
              <a:gd name="connsiteX6807" fmla="*/ 13116167 w 13419668"/>
              <a:gd name="connsiteY6807" fmla="*/ 3600333 h 4401251"/>
              <a:gd name="connsiteX6808" fmla="*/ 13151865 w 13419668"/>
              <a:gd name="connsiteY6808" fmla="*/ 3564883 h 4401251"/>
              <a:gd name="connsiteX6809" fmla="*/ 13117161 w 13419668"/>
              <a:gd name="connsiteY6809" fmla="*/ 3527940 h 4401251"/>
              <a:gd name="connsiteX6810" fmla="*/ 13028101 w 13419668"/>
              <a:gd name="connsiteY6810" fmla="*/ 3527940 h 4401251"/>
              <a:gd name="connsiteX6811" fmla="*/ 12990040 w 13419668"/>
              <a:gd name="connsiteY6811" fmla="*/ 3564883 h 4401251"/>
              <a:gd name="connsiteX6812" fmla="*/ 13026237 w 13419668"/>
              <a:gd name="connsiteY6812" fmla="*/ 3600208 h 4401251"/>
              <a:gd name="connsiteX6813" fmla="*/ 13062307 w 13419668"/>
              <a:gd name="connsiteY6813" fmla="*/ 3565256 h 4401251"/>
              <a:gd name="connsiteX6814" fmla="*/ 13028101 w 13419668"/>
              <a:gd name="connsiteY6814" fmla="*/ 3527940 h 4401251"/>
              <a:gd name="connsiteX6815" fmla="*/ 12939167 w 13419668"/>
              <a:gd name="connsiteY6815" fmla="*/ 3527940 h 4401251"/>
              <a:gd name="connsiteX6816" fmla="*/ 12900482 w 13419668"/>
              <a:gd name="connsiteY6816" fmla="*/ 3564261 h 4401251"/>
              <a:gd name="connsiteX6817" fmla="*/ 12936057 w 13419668"/>
              <a:gd name="connsiteY6817" fmla="*/ 3600208 h 4401251"/>
              <a:gd name="connsiteX6818" fmla="*/ 12972750 w 13419668"/>
              <a:gd name="connsiteY6818" fmla="*/ 3565878 h 4401251"/>
              <a:gd name="connsiteX6819" fmla="*/ 12939167 w 13419668"/>
              <a:gd name="connsiteY6819" fmla="*/ 3527940 h 4401251"/>
              <a:gd name="connsiteX6820" fmla="*/ 12886924 w 13419668"/>
              <a:gd name="connsiteY6820" fmla="*/ 3565629 h 4401251"/>
              <a:gd name="connsiteX6821" fmla="*/ 12849609 w 13419668"/>
              <a:gd name="connsiteY6821" fmla="*/ 3527816 h 4401251"/>
              <a:gd name="connsiteX6822" fmla="*/ 12814533 w 13419668"/>
              <a:gd name="connsiteY6822" fmla="*/ 3564385 h 4401251"/>
              <a:gd name="connsiteX6823" fmla="*/ 12849858 w 13419668"/>
              <a:gd name="connsiteY6823" fmla="*/ 3600208 h 4401251"/>
              <a:gd name="connsiteX6824" fmla="*/ 12886924 w 13419668"/>
              <a:gd name="connsiteY6824" fmla="*/ 3565629 h 4401251"/>
              <a:gd name="connsiteX6825" fmla="*/ 12797243 w 13419668"/>
              <a:gd name="connsiteY6825" fmla="*/ 3566375 h 4401251"/>
              <a:gd name="connsiteX6826" fmla="*/ 12760797 w 13419668"/>
              <a:gd name="connsiteY6826" fmla="*/ 3527816 h 4401251"/>
              <a:gd name="connsiteX6827" fmla="*/ 12724974 w 13419668"/>
              <a:gd name="connsiteY6827" fmla="*/ 3563515 h 4401251"/>
              <a:gd name="connsiteX6828" fmla="*/ 12759429 w 13419668"/>
              <a:gd name="connsiteY6828" fmla="*/ 3600084 h 4401251"/>
              <a:gd name="connsiteX6829" fmla="*/ 12797243 w 13419668"/>
              <a:gd name="connsiteY6829" fmla="*/ 3566251 h 4401251"/>
              <a:gd name="connsiteX6830" fmla="*/ 12707684 w 13419668"/>
              <a:gd name="connsiteY6830" fmla="*/ 3564758 h 4401251"/>
              <a:gd name="connsiteX6831" fmla="*/ 12669623 w 13419668"/>
              <a:gd name="connsiteY6831" fmla="*/ 3527692 h 4401251"/>
              <a:gd name="connsiteX6832" fmla="*/ 12635293 w 13419668"/>
              <a:gd name="connsiteY6832" fmla="*/ 3565007 h 4401251"/>
              <a:gd name="connsiteX6833" fmla="*/ 12671365 w 13419668"/>
              <a:gd name="connsiteY6833" fmla="*/ 3599959 h 4401251"/>
              <a:gd name="connsiteX6834" fmla="*/ 12707684 w 13419668"/>
              <a:gd name="connsiteY6834" fmla="*/ 3564634 h 4401251"/>
              <a:gd name="connsiteX6835" fmla="*/ 12584295 w 13419668"/>
              <a:gd name="connsiteY6835" fmla="*/ 3527816 h 4401251"/>
              <a:gd name="connsiteX6836" fmla="*/ 12548099 w 13419668"/>
              <a:gd name="connsiteY6836" fmla="*/ 3563763 h 4401251"/>
              <a:gd name="connsiteX6837" fmla="*/ 12586161 w 13419668"/>
              <a:gd name="connsiteY6837" fmla="*/ 3600208 h 4401251"/>
              <a:gd name="connsiteX6838" fmla="*/ 12620367 w 13419668"/>
              <a:gd name="connsiteY6838" fmla="*/ 3563390 h 4401251"/>
              <a:gd name="connsiteX6839" fmla="*/ 12584295 w 13419668"/>
              <a:gd name="connsiteY6839" fmla="*/ 3527940 h 4401251"/>
              <a:gd name="connsiteX6840" fmla="*/ 12494365 w 13419668"/>
              <a:gd name="connsiteY6840" fmla="*/ 3527816 h 4401251"/>
              <a:gd name="connsiteX6841" fmla="*/ 12458542 w 13419668"/>
              <a:gd name="connsiteY6841" fmla="*/ 3564012 h 4401251"/>
              <a:gd name="connsiteX6842" fmla="*/ 12496977 w 13419668"/>
              <a:gd name="connsiteY6842" fmla="*/ 3600084 h 4401251"/>
              <a:gd name="connsiteX6843" fmla="*/ 12530809 w 13419668"/>
              <a:gd name="connsiteY6843" fmla="*/ 3562892 h 4401251"/>
              <a:gd name="connsiteX6844" fmla="*/ 12494365 w 13419668"/>
              <a:gd name="connsiteY6844" fmla="*/ 3527816 h 4401251"/>
              <a:gd name="connsiteX6845" fmla="*/ 12407543 w 13419668"/>
              <a:gd name="connsiteY6845" fmla="*/ 3527816 h 4401251"/>
              <a:gd name="connsiteX6846" fmla="*/ 12368984 w 13419668"/>
              <a:gd name="connsiteY6846" fmla="*/ 3564261 h 4401251"/>
              <a:gd name="connsiteX6847" fmla="*/ 12404682 w 13419668"/>
              <a:gd name="connsiteY6847" fmla="*/ 3600084 h 4401251"/>
              <a:gd name="connsiteX6848" fmla="*/ 12441252 w 13419668"/>
              <a:gd name="connsiteY6848" fmla="*/ 3565629 h 4401251"/>
              <a:gd name="connsiteX6849" fmla="*/ 12407420 w 13419668"/>
              <a:gd name="connsiteY6849" fmla="*/ 3527816 h 4401251"/>
              <a:gd name="connsiteX6850" fmla="*/ 12355426 w 13419668"/>
              <a:gd name="connsiteY6850" fmla="*/ 3566375 h 4401251"/>
              <a:gd name="connsiteX6851" fmla="*/ 12318980 w 13419668"/>
              <a:gd name="connsiteY6851" fmla="*/ 3527816 h 4401251"/>
              <a:gd name="connsiteX6852" fmla="*/ 12283158 w 13419668"/>
              <a:gd name="connsiteY6852" fmla="*/ 3563515 h 4401251"/>
              <a:gd name="connsiteX6853" fmla="*/ 12317612 w 13419668"/>
              <a:gd name="connsiteY6853" fmla="*/ 3600084 h 4401251"/>
              <a:gd name="connsiteX6854" fmla="*/ 12355426 w 13419668"/>
              <a:gd name="connsiteY6854" fmla="*/ 3566251 h 4401251"/>
              <a:gd name="connsiteX6855" fmla="*/ 12265868 w 13419668"/>
              <a:gd name="connsiteY6855" fmla="*/ 3564012 h 4401251"/>
              <a:gd name="connsiteX6856" fmla="*/ 12229921 w 13419668"/>
              <a:gd name="connsiteY6856" fmla="*/ 3527816 h 4401251"/>
              <a:gd name="connsiteX6857" fmla="*/ 12193476 w 13419668"/>
              <a:gd name="connsiteY6857" fmla="*/ 3565878 h 4401251"/>
              <a:gd name="connsiteX6858" fmla="*/ 12230294 w 13419668"/>
              <a:gd name="connsiteY6858" fmla="*/ 3600084 h 4401251"/>
              <a:gd name="connsiteX6859" fmla="*/ 12265744 w 13419668"/>
              <a:gd name="connsiteY6859" fmla="*/ 3564012 h 4401251"/>
              <a:gd name="connsiteX6860" fmla="*/ 12176311 w 13419668"/>
              <a:gd name="connsiteY6860" fmla="*/ 3565504 h 4401251"/>
              <a:gd name="connsiteX6861" fmla="*/ 12138871 w 13419668"/>
              <a:gd name="connsiteY6861" fmla="*/ 3527816 h 4401251"/>
              <a:gd name="connsiteX6862" fmla="*/ 12103919 w 13419668"/>
              <a:gd name="connsiteY6862" fmla="*/ 3564509 h 4401251"/>
              <a:gd name="connsiteX6863" fmla="*/ 12139244 w 13419668"/>
              <a:gd name="connsiteY6863" fmla="*/ 3600208 h 4401251"/>
              <a:gd name="connsiteX6864" fmla="*/ 12176186 w 13419668"/>
              <a:gd name="connsiteY6864" fmla="*/ 3565629 h 4401251"/>
              <a:gd name="connsiteX6865" fmla="*/ 12046204 w 13419668"/>
              <a:gd name="connsiteY6865" fmla="*/ 3599959 h 4401251"/>
              <a:gd name="connsiteX6866" fmla="*/ 12086754 w 13419668"/>
              <a:gd name="connsiteY6866" fmla="*/ 3566251 h 4401251"/>
              <a:gd name="connsiteX6867" fmla="*/ 12053045 w 13419668"/>
              <a:gd name="connsiteY6867" fmla="*/ 3527940 h 4401251"/>
              <a:gd name="connsiteX6868" fmla="*/ 12014610 w 13419668"/>
              <a:gd name="connsiteY6868" fmla="*/ 3560902 h 4401251"/>
              <a:gd name="connsiteX6869" fmla="*/ 12046204 w 13419668"/>
              <a:gd name="connsiteY6869" fmla="*/ 3599959 h 4401251"/>
              <a:gd name="connsiteX6870" fmla="*/ 11962991 w 13419668"/>
              <a:gd name="connsiteY6870" fmla="*/ 3527940 h 4401251"/>
              <a:gd name="connsiteX6871" fmla="*/ 11927168 w 13419668"/>
              <a:gd name="connsiteY6871" fmla="*/ 3564136 h 4401251"/>
              <a:gd name="connsiteX6872" fmla="*/ 11965602 w 13419668"/>
              <a:gd name="connsiteY6872" fmla="*/ 3600208 h 4401251"/>
              <a:gd name="connsiteX6873" fmla="*/ 11999435 w 13419668"/>
              <a:gd name="connsiteY6873" fmla="*/ 3563017 h 4401251"/>
              <a:gd name="connsiteX6874" fmla="*/ 11962991 w 13419668"/>
              <a:gd name="connsiteY6874" fmla="*/ 3527940 h 4401251"/>
              <a:gd name="connsiteX6875" fmla="*/ 11875299 w 13419668"/>
              <a:gd name="connsiteY6875" fmla="*/ 3527940 h 4401251"/>
              <a:gd name="connsiteX6876" fmla="*/ 11837485 w 13419668"/>
              <a:gd name="connsiteY6876" fmla="*/ 3565256 h 4401251"/>
              <a:gd name="connsiteX6877" fmla="*/ 11874055 w 13419668"/>
              <a:gd name="connsiteY6877" fmla="*/ 3600333 h 4401251"/>
              <a:gd name="connsiteX6878" fmla="*/ 11909878 w 13419668"/>
              <a:gd name="connsiteY6878" fmla="*/ 3565007 h 4401251"/>
              <a:gd name="connsiteX6879" fmla="*/ 11875299 w 13419668"/>
              <a:gd name="connsiteY6879" fmla="*/ 3527940 h 4401251"/>
              <a:gd name="connsiteX6880" fmla="*/ 11786239 w 13419668"/>
              <a:gd name="connsiteY6880" fmla="*/ 3527940 h 4401251"/>
              <a:gd name="connsiteX6881" fmla="*/ 11748052 w 13419668"/>
              <a:gd name="connsiteY6881" fmla="*/ 3564758 h 4401251"/>
              <a:gd name="connsiteX6882" fmla="*/ 11784124 w 13419668"/>
              <a:gd name="connsiteY6882" fmla="*/ 3600208 h 4401251"/>
              <a:gd name="connsiteX6883" fmla="*/ 11820320 w 13419668"/>
              <a:gd name="connsiteY6883" fmla="*/ 3565380 h 4401251"/>
              <a:gd name="connsiteX6884" fmla="*/ 11786239 w 13419668"/>
              <a:gd name="connsiteY6884" fmla="*/ 3527940 h 4401251"/>
              <a:gd name="connsiteX6885" fmla="*/ 11734495 w 13419668"/>
              <a:gd name="connsiteY6885" fmla="*/ 3566500 h 4401251"/>
              <a:gd name="connsiteX6886" fmla="*/ 11698050 w 13419668"/>
              <a:gd name="connsiteY6886" fmla="*/ 3527940 h 4401251"/>
              <a:gd name="connsiteX6887" fmla="*/ 11662227 w 13419668"/>
              <a:gd name="connsiteY6887" fmla="*/ 3563763 h 4401251"/>
              <a:gd name="connsiteX6888" fmla="*/ 11696681 w 13419668"/>
              <a:gd name="connsiteY6888" fmla="*/ 3600333 h 4401251"/>
              <a:gd name="connsiteX6889" fmla="*/ 11734495 w 13419668"/>
              <a:gd name="connsiteY6889" fmla="*/ 3566500 h 4401251"/>
              <a:gd name="connsiteX6890" fmla="*/ 11644937 w 13419668"/>
              <a:gd name="connsiteY6890" fmla="*/ 3564385 h 4401251"/>
              <a:gd name="connsiteX6891" fmla="*/ 11606377 w 13419668"/>
              <a:gd name="connsiteY6891" fmla="*/ 3527940 h 4401251"/>
              <a:gd name="connsiteX6892" fmla="*/ 11572545 w 13419668"/>
              <a:gd name="connsiteY6892" fmla="*/ 3565753 h 4401251"/>
              <a:gd name="connsiteX6893" fmla="*/ 11609114 w 13419668"/>
              <a:gd name="connsiteY6893" fmla="*/ 3600208 h 4401251"/>
              <a:gd name="connsiteX6894" fmla="*/ 11644813 w 13419668"/>
              <a:gd name="connsiteY6894" fmla="*/ 3564385 h 4401251"/>
              <a:gd name="connsiteX6895" fmla="*/ 11555380 w 13419668"/>
              <a:gd name="connsiteY6895" fmla="*/ 3564385 h 4401251"/>
              <a:gd name="connsiteX6896" fmla="*/ 11516821 w 13419668"/>
              <a:gd name="connsiteY6896" fmla="*/ 3527940 h 4401251"/>
              <a:gd name="connsiteX6897" fmla="*/ 11482987 w 13419668"/>
              <a:gd name="connsiteY6897" fmla="*/ 3565753 h 4401251"/>
              <a:gd name="connsiteX6898" fmla="*/ 11519557 w 13419668"/>
              <a:gd name="connsiteY6898" fmla="*/ 3600208 h 4401251"/>
              <a:gd name="connsiteX6899" fmla="*/ 11555255 w 13419668"/>
              <a:gd name="connsiteY6899" fmla="*/ 3564385 h 4401251"/>
              <a:gd name="connsiteX6900" fmla="*/ 11432114 w 13419668"/>
              <a:gd name="connsiteY6900" fmla="*/ 3527816 h 4401251"/>
              <a:gd name="connsiteX6901" fmla="*/ 11395793 w 13419668"/>
              <a:gd name="connsiteY6901" fmla="*/ 3563639 h 4401251"/>
              <a:gd name="connsiteX6902" fmla="*/ 11433731 w 13419668"/>
              <a:gd name="connsiteY6902" fmla="*/ 3600208 h 4401251"/>
              <a:gd name="connsiteX6903" fmla="*/ 11468061 w 13419668"/>
              <a:gd name="connsiteY6903" fmla="*/ 3563515 h 4401251"/>
              <a:gd name="connsiteX6904" fmla="*/ 11432114 w 13419668"/>
              <a:gd name="connsiteY6904" fmla="*/ 3527940 h 4401251"/>
              <a:gd name="connsiteX6905" fmla="*/ 11342183 w 13419668"/>
              <a:gd name="connsiteY6905" fmla="*/ 3527816 h 4401251"/>
              <a:gd name="connsiteX6906" fmla="*/ 11306236 w 13419668"/>
              <a:gd name="connsiteY6906" fmla="*/ 3564012 h 4401251"/>
              <a:gd name="connsiteX6907" fmla="*/ 11344671 w 13419668"/>
              <a:gd name="connsiteY6907" fmla="*/ 3600084 h 4401251"/>
              <a:gd name="connsiteX6908" fmla="*/ 11378504 w 13419668"/>
              <a:gd name="connsiteY6908" fmla="*/ 3563017 h 4401251"/>
              <a:gd name="connsiteX6909" fmla="*/ 11342183 w 13419668"/>
              <a:gd name="connsiteY6909" fmla="*/ 3527816 h 4401251"/>
              <a:gd name="connsiteX6910" fmla="*/ 11253621 w 13419668"/>
              <a:gd name="connsiteY6910" fmla="*/ 3527816 h 4401251"/>
              <a:gd name="connsiteX6911" fmla="*/ 11216803 w 13419668"/>
              <a:gd name="connsiteY6911" fmla="*/ 3566002 h 4401251"/>
              <a:gd name="connsiteX6912" fmla="*/ 11254243 w 13419668"/>
              <a:gd name="connsiteY6912" fmla="*/ 3600084 h 4401251"/>
              <a:gd name="connsiteX6913" fmla="*/ 11289071 w 13419668"/>
              <a:gd name="connsiteY6913" fmla="*/ 3563888 h 4401251"/>
              <a:gd name="connsiteX6914" fmla="*/ 11253621 w 13419668"/>
              <a:gd name="connsiteY6914" fmla="*/ 3527692 h 4401251"/>
              <a:gd name="connsiteX6915" fmla="*/ 11163442 w 13419668"/>
              <a:gd name="connsiteY6915" fmla="*/ 3527816 h 4401251"/>
              <a:gd name="connsiteX6916" fmla="*/ 11127246 w 13419668"/>
              <a:gd name="connsiteY6916" fmla="*/ 3563763 h 4401251"/>
              <a:gd name="connsiteX6917" fmla="*/ 11165308 w 13419668"/>
              <a:gd name="connsiteY6917" fmla="*/ 3600208 h 4401251"/>
              <a:gd name="connsiteX6918" fmla="*/ 11199514 w 13419668"/>
              <a:gd name="connsiteY6918" fmla="*/ 3563390 h 4401251"/>
              <a:gd name="connsiteX6919" fmla="*/ 11163442 w 13419668"/>
              <a:gd name="connsiteY6919" fmla="*/ 3527940 h 4401251"/>
              <a:gd name="connsiteX6920" fmla="*/ 11113812 w 13419668"/>
              <a:gd name="connsiteY6920" fmla="*/ 3565380 h 4401251"/>
              <a:gd name="connsiteX6921" fmla="*/ 11076247 w 13419668"/>
              <a:gd name="connsiteY6921" fmla="*/ 3527816 h 4401251"/>
              <a:gd name="connsiteX6922" fmla="*/ 11041420 w 13419668"/>
              <a:gd name="connsiteY6922" fmla="*/ 3564634 h 4401251"/>
              <a:gd name="connsiteX6923" fmla="*/ 11076870 w 13419668"/>
              <a:gd name="connsiteY6923" fmla="*/ 3600208 h 4401251"/>
              <a:gd name="connsiteX6924" fmla="*/ 11113687 w 13419668"/>
              <a:gd name="connsiteY6924" fmla="*/ 3565504 h 4401251"/>
              <a:gd name="connsiteX6925" fmla="*/ 11024254 w 13419668"/>
              <a:gd name="connsiteY6925" fmla="*/ 3565504 h 4401251"/>
              <a:gd name="connsiteX6926" fmla="*/ 10986814 w 13419668"/>
              <a:gd name="connsiteY6926" fmla="*/ 3527816 h 4401251"/>
              <a:gd name="connsiteX6927" fmla="*/ 10951862 w 13419668"/>
              <a:gd name="connsiteY6927" fmla="*/ 3564509 h 4401251"/>
              <a:gd name="connsiteX6928" fmla="*/ 10987188 w 13419668"/>
              <a:gd name="connsiteY6928" fmla="*/ 3600208 h 4401251"/>
              <a:gd name="connsiteX6929" fmla="*/ 11024130 w 13419668"/>
              <a:gd name="connsiteY6929" fmla="*/ 3565629 h 4401251"/>
              <a:gd name="connsiteX6930" fmla="*/ 10934573 w 13419668"/>
              <a:gd name="connsiteY6930" fmla="*/ 3566500 h 4401251"/>
              <a:gd name="connsiteX6931" fmla="*/ 10898252 w 13419668"/>
              <a:gd name="connsiteY6931" fmla="*/ 3527816 h 4401251"/>
              <a:gd name="connsiteX6932" fmla="*/ 10862305 w 13419668"/>
              <a:gd name="connsiteY6932" fmla="*/ 3563390 h 4401251"/>
              <a:gd name="connsiteX6933" fmla="*/ 10896635 w 13419668"/>
              <a:gd name="connsiteY6933" fmla="*/ 3600084 h 4401251"/>
              <a:gd name="connsiteX6934" fmla="*/ 10934573 w 13419668"/>
              <a:gd name="connsiteY6934" fmla="*/ 3566500 h 4401251"/>
              <a:gd name="connsiteX6935" fmla="*/ 10811182 w 13419668"/>
              <a:gd name="connsiteY6935" fmla="*/ 3527816 h 4401251"/>
              <a:gd name="connsiteX6936" fmla="*/ 10774986 w 13419668"/>
              <a:gd name="connsiteY6936" fmla="*/ 3563763 h 4401251"/>
              <a:gd name="connsiteX6937" fmla="*/ 10813048 w 13419668"/>
              <a:gd name="connsiteY6937" fmla="*/ 3600208 h 4401251"/>
              <a:gd name="connsiteX6938" fmla="*/ 10847254 w 13419668"/>
              <a:gd name="connsiteY6938" fmla="*/ 3563390 h 4401251"/>
              <a:gd name="connsiteX6939" fmla="*/ 10811182 w 13419668"/>
              <a:gd name="connsiteY6939" fmla="*/ 3527940 h 4401251"/>
              <a:gd name="connsiteX6940" fmla="*/ 10721501 w 13419668"/>
              <a:gd name="connsiteY6940" fmla="*/ 3527816 h 4401251"/>
              <a:gd name="connsiteX6941" fmla="*/ 10685429 w 13419668"/>
              <a:gd name="connsiteY6941" fmla="*/ 3563888 h 4401251"/>
              <a:gd name="connsiteX6942" fmla="*/ 10723740 w 13419668"/>
              <a:gd name="connsiteY6942" fmla="*/ 3600208 h 4401251"/>
              <a:gd name="connsiteX6943" fmla="*/ 10757697 w 13419668"/>
              <a:gd name="connsiteY6943" fmla="*/ 3563266 h 4401251"/>
              <a:gd name="connsiteX6944" fmla="*/ 10721501 w 13419668"/>
              <a:gd name="connsiteY6944" fmla="*/ 3527940 h 4401251"/>
              <a:gd name="connsiteX6945" fmla="*/ 10668264 w 13419668"/>
              <a:gd name="connsiteY6945" fmla="*/ 3565629 h 4401251"/>
              <a:gd name="connsiteX6946" fmla="*/ 10634431 w 13419668"/>
              <a:gd name="connsiteY6946" fmla="*/ 3527816 h 4401251"/>
              <a:gd name="connsiteX6947" fmla="*/ 10595871 w 13419668"/>
              <a:gd name="connsiteY6947" fmla="*/ 3564261 h 4401251"/>
              <a:gd name="connsiteX6948" fmla="*/ 10631570 w 13419668"/>
              <a:gd name="connsiteY6948" fmla="*/ 3600084 h 4401251"/>
              <a:gd name="connsiteX6949" fmla="*/ 10668139 w 13419668"/>
              <a:gd name="connsiteY6949" fmla="*/ 3565629 h 4401251"/>
              <a:gd name="connsiteX6950" fmla="*/ 10541889 w 13419668"/>
              <a:gd name="connsiteY6950" fmla="*/ 3599835 h 4401251"/>
              <a:gd name="connsiteX6951" fmla="*/ 10582438 w 13419668"/>
              <a:gd name="connsiteY6951" fmla="*/ 3566127 h 4401251"/>
              <a:gd name="connsiteX6952" fmla="*/ 10548730 w 13419668"/>
              <a:gd name="connsiteY6952" fmla="*/ 3527816 h 4401251"/>
              <a:gd name="connsiteX6953" fmla="*/ 10510294 w 13419668"/>
              <a:gd name="connsiteY6953" fmla="*/ 3560778 h 4401251"/>
              <a:gd name="connsiteX6954" fmla="*/ 10541889 w 13419668"/>
              <a:gd name="connsiteY6954" fmla="*/ 3599835 h 4401251"/>
              <a:gd name="connsiteX6955" fmla="*/ 10492881 w 13419668"/>
              <a:gd name="connsiteY6955" fmla="*/ 3563763 h 4401251"/>
              <a:gd name="connsiteX6956" fmla="*/ 10456809 w 13419668"/>
              <a:gd name="connsiteY6956" fmla="*/ 3527692 h 4401251"/>
              <a:gd name="connsiteX6957" fmla="*/ 10420613 w 13419668"/>
              <a:gd name="connsiteY6957" fmla="*/ 3566002 h 4401251"/>
              <a:gd name="connsiteX6958" fmla="*/ 10457555 w 13419668"/>
              <a:gd name="connsiteY6958" fmla="*/ 3599959 h 4401251"/>
              <a:gd name="connsiteX6959" fmla="*/ 10492881 w 13419668"/>
              <a:gd name="connsiteY6959" fmla="*/ 3563763 h 4401251"/>
              <a:gd name="connsiteX6960" fmla="*/ 10403323 w 13419668"/>
              <a:gd name="connsiteY6960" fmla="*/ 3565131 h 4401251"/>
              <a:gd name="connsiteX6961" fmla="*/ 10365634 w 13419668"/>
              <a:gd name="connsiteY6961" fmla="*/ 3527692 h 4401251"/>
              <a:gd name="connsiteX6962" fmla="*/ 10331055 w 13419668"/>
              <a:gd name="connsiteY6962" fmla="*/ 3564634 h 4401251"/>
              <a:gd name="connsiteX6963" fmla="*/ 10366754 w 13419668"/>
              <a:gd name="connsiteY6963" fmla="*/ 3599959 h 4401251"/>
              <a:gd name="connsiteX6964" fmla="*/ 10403448 w 13419668"/>
              <a:gd name="connsiteY6964" fmla="*/ 3565007 h 4401251"/>
              <a:gd name="connsiteX6965" fmla="*/ 10281301 w 13419668"/>
              <a:gd name="connsiteY6965" fmla="*/ 3527692 h 4401251"/>
              <a:gd name="connsiteX6966" fmla="*/ 10243612 w 13419668"/>
              <a:gd name="connsiteY6966" fmla="*/ 3565131 h 4401251"/>
              <a:gd name="connsiteX6967" fmla="*/ 10280306 w 13419668"/>
              <a:gd name="connsiteY6967" fmla="*/ 3599959 h 4401251"/>
              <a:gd name="connsiteX6968" fmla="*/ 10316004 w 13419668"/>
              <a:gd name="connsiteY6968" fmla="*/ 3564509 h 4401251"/>
              <a:gd name="connsiteX6969" fmla="*/ 10281301 w 13419668"/>
              <a:gd name="connsiteY6969" fmla="*/ 3527567 h 4401251"/>
              <a:gd name="connsiteX6970" fmla="*/ 10190500 w 13419668"/>
              <a:gd name="connsiteY6970" fmla="*/ 3527692 h 4401251"/>
              <a:gd name="connsiteX6971" fmla="*/ 10154179 w 13419668"/>
              <a:gd name="connsiteY6971" fmla="*/ 3563515 h 4401251"/>
              <a:gd name="connsiteX6972" fmla="*/ 10192117 w 13419668"/>
              <a:gd name="connsiteY6972" fmla="*/ 3600084 h 4401251"/>
              <a:gd name="connsiteX6973" fmla="*/ 10226447 w 13419668"/>
              <a:gd name="connsiteY6973" fmla="*/ 3563390 h 4401251"/>
              <a:gd name="connsiteX6974" fmla="*/ 10190500 w 13419668"/>
              <a:gd name="connsiteY6974" fmla="*/ 3527816 h 4401251"/>
              <a:gd name="connsiteX6975" fmla="*/ 10136890 w 13419668"/>
              <a:gd name="connsiteY6975" fmla="*/ 3565380 h 4401251"/>
              <a:gd name="connsiteX6976" fmla="*/ 10103057 w 13419668"/>
              <a:gd name="connsiteY6976" fmla="*/ 3527692 h 4401251"/>
              <a:gd name="connsiteX6977" fmla="*/ 10064622 w 13419668"/>
              <a:gd name="connsiteY6977" fmla="*/ 3564261 h 4401251"/>
              <a:gd name="connsiteX6978" fmla="*/ 10100445 w 13419668"/>
              <a:gd name="connsiteY6978" fmla="*/ 3599959 h 4401251"/>
              <a:gd name="connsiteX6979" fmla="*/ 10136890 w 13419668"/>
              <a:gd name="connsiteY6979" fmla="*/ 3565380 h 4401251"/>
              <a:gd name="connsiteX6980" fmla="*/ 10047208 w 13419668"/>
              <a:gd name="connsiteY6980" fmla="*/ 3563515 h 4401251"/>
              <a:gd name="connsiteX6981" fmla="*/ 10011509 w 13419668"/>
              <a:gd name="connsiteY6981" fmla="*/ 3527692 h 4401251"/>
              <a:gd name="connsiteX6982" fmla="*/ 9974940 w 13419668"/>
              <a:gd name="connsiteY6982" fmla="*/ 3566127 h 4401251"/>
              <a:gd name="connsiteX6983" fmla="*/ 10012629 w 13419668"/>
              <a:gd name="connsiteY6983" fmla="*/ 3599959 h 4401251"/>
              <a:gd name="connsiteX6984" fmla="*/ 10047208 w 13419668"/>
              <a:gd name="connsiteY6984" fmla="*/ 3563515 h 4401251"/>
              <a:gd name="connsiteX6985" fmla="*/ 9961506 w 13419668"/>
              <a:gd name="connsiteY6985" fmla="*/ 3565380 h 4401251"/>
              <a:gd name="connsiteX6986" fmla="*/ 9924066 w 13419668"/>
              <a:gd name="connsiteY6986" fmla="*/ 3527692 h 4401251"/>
              <a:gd name="connsiteX6987" fmla="*/ 9889114 w 13419668"/>
              <a:gd name="connsiteY6987" fmla="*/ 3564385 h 4401251"/>
              <a:gd name="connsiteX6988" fmla="*/ 9924440 w 13419668"/>
              <a:gd name="connsiteY6988" fmla="*/ 3600084 h 4401251"/>
              <a:gd name="connsiteX6989" fmla="*/ 9961382 w 13419668"/>
              <a:gd name="connsiteY6989" fmla="*/ 3565504 h 4401251"/>
              <a:gd name="connsiteX6990" fmla="*/ 9871949 w 13419668"/>
              <a:gd name="connsiteY6990" fmla="*/ 3563888 h 4401251"/>
              <a:gd name="connsiteX6991" fmla="*/ 9836002 w 13419668"/>
              <a:gd name="connsiteY6991" fmla="*/ 3527692 h 4401251"/>
              <a:gd name="connsiteX6992" fmla="*/ 9799557 w 13419668"/>
              <a:gd name="connsiteY6992" fmla="*/ 3565753 h 4401251"/>
              <a:gd name="connsiteX6993" fmla="*/ 9836375 w 13419668"/>
              <a:gd name="connsiteY6993" fmla="*/ 3599959 h 4401251"/>
              <a:gd name="connsiteX6994" fmla="*/ 9871825 w 13419668"/>
              <a:gd name="connsiteY6994" fmla="*/ 3563888 h 4401251"/>
              <a:gd name="connsiteX6995" fmla="*/ 9782392 w 13419668"/>
              <a:gd name="connsiteY6995" fmla="*/ 3565256 h 4401251"/>
              <a:gd name="connsiteX6996" fmla="*/ 9744827 w 13419668"/>
              <a:gd name="connsiteY6996" fmla="*/ 3527692 h 4401251"/>
              <a:gd name="connsiteX6997" fmla="*/ 9710000 w 13419668"/>
              <a:gd name="connsiteY6997" fmla="*/ 3564509 h 4401251"/>
              <a:gd name="connsiteX6998" fmla="*/ 9745574 w 13419668"/>
              <a:gd name="connsiteY6998" fmla="*/ 3600084 h 4401251"/>
              <a:gd name="connsiteX6999" fmla="*/ 9782392 w 13419668"/>
              <a:gd name="connsiteY6999" fmla="*/ 3565256 h 4401251"/>
              <a:gd name="connsiteX7000" fmla="*/ 9659624 w 13419668"/>
              <a:gd name="connsiteY7000" fmla="*/ 3527692 h 4401251"/>
              <a:gd name="connsiteX7001" fmla="*/ 9622805 w 13419668"/>
              <a:gd name="connsiteY7001" fmla="*/ 3565878 h 4401251"/>
              <a:gd name="connsiteX7002" fmla="*/ 9660246 w 13419668"/>
              <a:gd name="connsiteY7002" fmla="*/ 3599959 h 4401251"/>
              <a:gd name="connsiteX7003" fmla="*/ 9695073 w 13419668"/>
              <a:gd name="connsiteY7003" fmla="*/ 3563763 h 4401251"/>
              <a:gd name="connsiteX7004" fmla="*/ 9659624 w 13419668"/>
              <a:gd name="connsiteY7004" fmla="*/ 3527567 h 4401251"/>
              <a:gd name="connsiteX7005" fmla="*/ 9569071 w 13419668"/>
              <a:gd name="connsiteY7005" fmla="*/ 3527692 h 4401251"/>
              <a:gd name="connsiteX7006" fmla="*/ 9533123 w 13419668"/>
              <a:gd name="connsiteY7006" fmla="*/ 3563888 h 4401251"/>
              <a:gd name="connsiteX7007" fmla="*/ 9571559 w 13419668"/>
              <a:gd name="connsiteY7007" fmla="*/ 3599959 h 4401251"/>
              <a:gd name="connsiteX7008" fmla="*/ 9605391 w 13419668"/>
              <a:gd name="connsiteY7008" fmla="*/ 3562892 h 4401251"/>
              <a:gd name="connsiteX7009" fmla="*/ 9569071 w 13419668"/>
              <a:gd name="connsiteY7009" fmla="*/ 3527692 h 4401251"/>
              <a:gd name="connsiteX7010" fmla="*/ 9481504 w 13419668"/>
              <a:gd name="connsiteY7010" fmla="*/ 3527692 h 4401251"/>
              <a:gd name="connsiteX7011" fmla="*/ 9443567 w 13419668"/>
              <a:gd name="connsiteY7011" fmla="*/ 3564758 h 4401251"/>
              <a:gd name="connsiteX7012" fmla="*/ 9480011 w 13419668"/>
              <a:gd name="connsiteY7012" fmla="*/ 3599959 h 4401251"/>
              <a:gd name="connsiteX7013" fmla="*/ 9515958 w 13419668"/>
              <a:gd name="connsiteY7013" fmla="*/ 3564883 h 4401251"/>
              <a:gd name="connsiteX7014" fmla="*/ 9481628 w 13419668"/>
              <a:gd name="connsiteY7014" fmla="*/ 3527692 h 4401251"/>
              <a:gd name="connsiteX7015" fmla="*/ 9430008 w 13419668"/>
              <a:gd name="connsiteY7015" fmla="*/ 3563639 h 4401251"/>
              <a:gd name="connsiteX7016" fmla="*/ 9393812 w 13419668"/>
              <a:gd name="connsiteY7016" fmla="*/ 3527692 h 4401251"/>
              <a:gd name="connsiteX7017" fmla="*/ 9357740 w 13419668"/>
              <a:gd name="connsiteY7017" fmla="*/ 3566127 h 4401251"/>
              <a:gd name="connsiteX7018" fmla="*/ 9394807 w 13419668"/>
              <a:gd name="connsiteY7018" fmla="*/ 3599959 h 4401251"/>
              <a:gd name="connsiteX7019" fmla="*/ 9430008 w 13419668"/>
              <a:gd name="connsiteY7019" fmla="*/ 3563639 h 4401251"/>
              <a:gd name="connsiteX7020" fmla="*/ 9340451 w 13419668"/>
              <a:gd name="connsiteY7020" fmla="*/ 3564136 h 4401251"/>
              <a:gd name="connsiteX7021" fmla="*/ 9301892 w 13419668"/>
              <a:gd name="connsiteY7021" fmla="*/ 3527692 h 4401251"/>
              <a:gd name="connsiteX7022" fmla="*/ 9268058 w 13419668"/>
              <a:gd name="connsiteY7022" fmla="*/ 3565504 h 4401251"/>
              <a:gd name="connsiteX7023" fmla="*/ 9304628 w 13419668"/>
              <a:gd name="connsiteY7023" fmla="*/ 3599959 h 4401251"/>
              <a:gd name="connsiteX7024" fmla="*/ 9340326 w 13419668"/>
              <a:gd name="connsiteY7024" fmla="*/ 3564136 h 4401251"/>
              <a:gd name="connsiteX7025" fmla="*/ 9250893 w 13419668"/>
              <a:gd name="connsiteY7025" fmla="*/ 3565753 h 4401251"/>
              <a:gd name="connsiteX7026" fmla="*/ 9213951 w 13419668"/>
              <a:gd name="connsiteY7026" fmla="*/ 3527692 h 4401251"/>
              <a:gd name="connsiteX7027" fmla="*/ 9178625 w 13419668"/>
              <a:gd name="connsiteY7027" fmla="*/ 3564012 h 4401251"/>
              <a:gd name="connsiteX7028" fmla="*/ 9213578 w 13419668"/>
              <a:gd name="connsiteY7028" fmla="*/ 3600084 h 4401251"/>
              <a:gd name="connsiteX7029" fmla="*/ 9250893 w 13419668"/>
              <a:gd name="connsiteY7029" fmla="*/ 3565878 h 4401251"/>
              <a:gd name="connsiteX7030" fmla="*/ 9161336 w 13419668"/>
              <a:gd name="connsiteY7030" fmla="*/ 3566127 h 4401251"/>
              <a:gd name="connsiteX7031" fmla="*/ 9124767 w 13419668"/>
              <a:gd name="connsiteY7031" fmla="*/ 3527692 h 4401251"/>
              <a:gd name="connsiteX7032" fmla="*/ 9089068 w 13419668"/>
              <a:gd name="connsiteY7032" fmla="*/ 3563515 h 4401251"/>
              <a:gd name="connsiteX7033" fmla="*/ 9123647 w 13419668"/>
              <a:gd name="connsiteY7033" fmla="*/ 3599959 h 4401251"/>
              <a:gd name="connsiteX7034" fmla="*/ 9161336 w 13419668"/>
              <a:gd name="connsiteY7034" fmla="*/ 3566127 h 4401251"/>
              <a:gd name="connsiteX7035" fmla="*/ 9037821 w 13419668"/>
              <a:gd name="connsiteY7035" fmla="*/ 3527692 h 4401251"/>
              <a:gd name="connsiteX7036" fmla="*/ 9001750 w 13419668"/>
              <a:gd name="connsiteY7036" fmla="*/ 3563763 h 4401251"/>
              <a:gd name="connsiteX7037" fmla="*/ 9040061 w 13419668"/>
              <a:gd name="connsiteY7037" fmla="*/ 3600084 h 4401251"/>
              <a:gd name="connsiteX7038" fmla="*/ 9074018 w 13419668"/>
              <a:gd name="connsiteY7038" fmla="*/ 3563141 h 4401251"/>
              <a:gd name="connsiteX7039" fmla="*/ 9037821 w 13419668"/>
              <a:gd name="connsiteY7039" fmla="*/ 3527816 h 4401251"/>
              <a:gd name="connsiteX7040" fmla="*/ 8984460 w 13419668"/>
              <a:gd name="connsiteY7040" fmla="*/ 3564509 h 4401251"/>
              <a:gd name="connsiteX7041" fmla="*/ 8949632 w 13419668"/>
              <a:gd name="connsiteY7041" fmla="*/ 3527692 h 4401251"/>
              <a:gd name="connsiteX7042" fmla="*/ 8912068 w 13419668"/>
              <a:gd name="connsiteY7042" fmla="*/ 3565256 h 4401251"/>
              <a:gd name="connsiteX7043" fmla="*/ 8948886 w 13419668"/>
              <a:gd name="connsiteY7043" fmla="*/ 3600084 h 4401251"/>
              <a:gd name="connsiteX7044" fmla="*/ 8984460 w 13419668"/>
              <a:gd name="connsiteY7044" fmla="*/ 3564509 h 4401251"/>
              <a:gd name="connsiteX7045" fmla="*/ 8859204 w 13419668"/>
              <a:gd name="connsiteY7045" fmla="*/ 3527692 h 4401251"/>
              <a:gd name="connsiteX7046" fmla="*/ 8822635 w 13419668"/>
              <a:gd name="connsiteY7046" fmla="*/ 3566127 h 4401251"/>
              <a:gd name="connsiteX7047" fmla="*/ 8860324 w 13419668"/>
              <a:gd name="connsiteY7047" fmla="*/ 3599959 h 4401251"/>
              <a:gd name="connsiteX7048" fmla="*/ 8894902 w 13419668"/>
              <a:gd name="connsiteY7048" fmla="*/ 3563515 h 4401251"/>
              <a:gd name="connsiteX7049" fmla="*/ 8859204 w 13419668"/>
              <a:gd name="connsiteY7049" fmla="*/ 3527692 h 4401251"/>
              <a:gd name="connsiteX7050" fmla="*/ 8809077 w 13419668"/>
              <a:gd name="connsiteY7050" fmla="*/ 3564261 h 4401251"/>
              <a:gd name="connsiteX7051" fmla="*/ 8770517 w 13419668"/>
              <a:gd name="connsiteY7051" fmla="*/ 3527816 h 4401251"/>
              <a:gd name="connsiteX7052" fmla="*/ 8736685 w 13419668"/>
              <a:gd name="connsiteY7052" fmla="*/ 3565629 h 4401251"/>
              <a:gd name="connsiteX7053" fmla="*/ 8773254 w 13419668"/>
              <a:gd name="connsiteY7053" fmla="*/ 3600084 h 4401251"/>
              <a:gd name="connsiteX7054" fmla="*/ 8809077 w 13419668"/>
              <a:gd name="connsiteY7054" fmla="*/ 3564261 h 4401251"/>
              <a:gd name="connsiteX7055" fmla="*/ 8719519 w 13419668"/>
              <a:gd name="connsiteY7055" fmla="*/ 3565256 h 4401251"/>
              <a:gd name="connsiteX7056" fmla="*/ 8681955 w 13419668"/>
              <a:gd name="connsiteY7056" fmla="*/ 3527692 h 4401251"/>
              <a:gd name="connsiteX7057" fmla="*/ 8647127 w 13419668"/>
              <a:gd name="connsiteY7057" fmla="*/ 3564509 h 4401251"/>
              <a:gd name="connsiteX7058" fmla="*/ 8682701 w 13419668"/>
              <a:gd name="connsiteY7058" fmla="*/ 3600084 h 4401251"/>
              <a:gd name="connsiteX7059" fmla="*/ 8719519 w 13419668"/>
              <a:gd name="connsiteY7059" fmla="*/ 3565256 h 4401251"/>
              <a:gd name="connsiteX7060" fmla="*/ 8589412 w 13419668"/>
              <a:gd name="connsiteY7060" fmla="*/ 3599835 h 4401251"/>
              <a:gd name="connsiteX7061" fmla="*/ 8629962 w 13419668"/>
              <a:gd name="connsiteY7061" fmla="*/ 3566127 h 4401251"/>
              <a:gd name="connsiteX7062" fmla="*/ 8596253 w 13419668"/>
              <a:gd name="connsiteY7062" fmla="*/ 3527816 h 4401251"/>
              <a:gd name="connsiteX7063" fmla="*/ 8557819 w 13419668"/>
              <a:gd name="connsiteY7063" fmla="*/ 3560778 h 4401251"/>
              <a:gd name="connsiteX7064" fmla="*/ 8589412 w 13419668"/>
              <a:gd name="connsiteY7064" fmla="*/ 3599835 h 4401251"/>
              <a:gd name="connsiteX7065" fmla="*/ 8508437 w 13419668"/>
              <a:gd name="connsiteY7065" fmla="*/ 3527692 h 4401251"/>
              <a:gd name="connsiteX7066" fmla="*/ 8470375 w 13419668"/>
              <a:gd name="connsiteY7066" fmla="*/ 3564634 h 4401251"/>
              <a:gd name="connsiteX7067" fmla="*/ 8506572 w 13419668"/>
              <a:gd name="connsiteY7067" fmla="*/ 3599959 h 4401251"/>
              <a:gd name="connsiteX7068" fmla="*/ 8542643 w 13419668"/>
              <a:gd name="connsiteY7068" fmla="*/ 3565007 h 4401251"/>
              <a:gd name="connsiteX7069" fmla="*/ 8508437 w 13419668"/>
              <a:gd name="connsiteY7069" fmla="*/ 3527692 h 4401251"/>
              <a:gd name="connsiteX7070" fmla="*/ 8418880 w 13419668"/>
              <a:gd name="connsiteY7070" fmla="*/ 3527692 h 4401251"/>
              <a:gd name="connsiteX7071" fmla="*/ 8380819 w 13419668"/>
              <a:gd name="connsiteY7071" fmla="*/ 3564634 h 4401251"/>
              <a:gd name="connsiteX7072" fmla="*/ 8417014 w 13419668"/>
              <a:gd name="connsiteY7072" fmla="*/ 3599959 h 4401251"/>
              <a:gd name="connsiteX7073" fmla="*/ 8453086 w 13419668"/>
              <a:gd name="connsiteY7073" fmla="*/ 3565007 h 4401251"/>
              <a:gd name="connsiteX7074" fmla="*/ 8418880 w 13419668"/>
              <a:gd name="connsiteY7074" fmla="*/ 3527692 h 4401251"/>
              <a:gd name="connsiteX7075" fmla="*/ 8363529 w 13419668"/>
              <a:gd name="connsiteY7075" fmla="*/ 3565380 h 4401251"/>
              <a:gd name="connsiteX7076" fmla="*/ 8329696 w 13419668"/>
              <a:gd name="connsiteY7076" fmla="*/ 3527692 h 4401251"/>
              <a:gd name="connsiteX7077" fmla="*/ 8291261 w 13419668"/>
              <a:gd name="connsiteY7077" fmla="*/ 3564261 h 4401251"/>
              <a:gd name="connsiteX7078" fmla="*/ 8327084 w 13419668"/>
              <a:gd name="connsiteY7078" fmla="*/ 3599959 h 4401251"/>
              <a:gd name="connsiteX7079" fmla="*/ 8363529 w 13419668"/>
              <a:gd name="connsiteY7079" fmla="*/ 3565380 h 4401251"/>
              <a:gd name="connsiteX7080" fmla="*/ 8239641 w 13419668"/>
              <a:gd name="connsiteY7080" fmla="*/ 3527692 h 4401251"/>
              <a:gd name="connsiteX7081" fmla="*/ 8201704 w 13419668"/>
              <a:gd name="connsiteY7081" fmla="*/ 3564758 h 4401251"/>
              <a:gd name="connsiteX7082" fmla="*/ 8238148 w 13419668"/>
              <a:gd name="connsiteY7082" fmla="*/ 3599959 h 4401251"/>
              <a:gd name="connsiteX7083" fmla="*/ 8274096 w 13419668"/>
              <a:gd name="connsiteY7083" fmla="*/ 3564883 h 4401251"/>
              <a:gd name="connsiteX7084" fmla="*/ 8239766 w 13419668"/>
              <a:gd name="connsiteY7084" fmla="*/ 3527692 h 4401251"/>
              <a:gd name="connsiteX7085" fmla="*/ 8188145 w 13419668"/>
              <a:gd name="connsiteY7085" fmla="*/ 3566251 h 4401251"/>
              <a:gd name="connsiteX7086" fmla="*/ 8151576 w 13419668"/>
              <a:gd name="connsiteY7086" fmla="*/ 3527692 h 4401251"/>
              <a:gd name="connsiteX7087" fmla="*/ 8115878 w 13419668"/>
              <a:gd name="connsiteY7087" fmla="*/ 3563515 h 4401251"/>
              <a:gd name="connsiteX7088" fmla="*/ 8150457 w 13419668"/>
              <a:gd name="connsiteY7088" fmla="*/ 3600084 h 4401251"/>
              <a:gd name="connsiteX7089" fmla="*/ 8188145 w 13419668"/>
              <a:gd name="connsiteY7089" fmla="*/ 3566251 h 4401251"/>
              <a:gd name="connsiteX7090" fmla="*/ 8098589 w 13419668"/>
              <a:gd name="connsiteY7090" fmla="*/ 3566251 h 4401251"/>
              <a:gd name="connsiteX7091" fmla="*/ 8062143 w 13419668"/>
              <a:gd name="connsiteY7091" fmla="*/ 3527692 h 4401251"/>
              <a:gd name="connsiteX7092" fmla="*/ 8026321 w 13419668"/>
              <a:gd name="connsiteY7092" fmla="*/ 3563390 h 4401251"/>
              <a:gd name="connsiteX7093" fmla="*/ 8060775 w 13419668"/>
              <a:gd name="connsiteY7093" fmla="*/ 3599959 h 4401251"/>
              <a:gd name="connsiteX7094" fmla="*/ 8098589 w 13419668"/>
              <a:gd name="connsiteY7094" fmla="*/ 3566127 h 4401251"/>
              <a:gd name="connsiteX7095" fmla="*/ 8009031 w 13419668"/>
              <a:gd name="connsiteY7095" fmla="*/ 3565753 h 4401251"/>
              <a:gd name="connsiteX7096" fmla="*/ 7972088 w 13419668"/>
              <a:gd name="connsiteY7096" fmla="*/ 3527692 h 4401251"/>
              <a:gd name="connsiteX7097" fmla="*/ 7936763 w 13419668"/>
              <a:gd name="connsiteY7097" fmla="*/ 3564012 h 4401251"/>
              <a:gd name="connsiteX7098" fmla="*/ 7971715 w 13419668"/>
              <a:gd name="connsiteY7098" fmla="*/ 3600084 h 4401251"/>
              <a:gd name="connsiteX7099" fmla="*/ 8009031 w 13419668"/>
              <a:gd name="connsiteY7099" fmla="*/ 3565878 h 4401251"/>
              <a:gd name="connsiteX7100" fmla="*/ 7921712 w 13419668"/>
              <a:gd name="connsiteY7100" fmla="*/ 3564509 h 4401251"/>
              <a:gd name="connsiteX7101" fmla="*/ 7886885 w 13419668"/>
              <a:gd name="connsiteY7101" fmla="*/ 3527692 h 4401251"/>
              <a:gd name="connsiteX7102" fmla="*/ 7849320 w 13419668"/>
              <a:gd name="connsiteY7102" fmla="*/ 3565256 h 4401251"/>
              <a:gd name="connsiteX7103" fmla="*/ 7886138 w 13419668"/>
              <a:gd name="connsiteY7103" fmla="*/ 3600084 h 4401251"/>
              <a:gd name="connsiteX7104" fmla="*/ 7921712 w 13419668"/>
              <a:gd name="connsiteY7104" fmla="*/ 3564509 h 4401251"/>
              <a:gd name="connsiteX7105" fmla="*/ 7797451 w 13419668"/>
              <a:gd name="connsiteY7105" fmla="*/ 3527692 h 4401251"/>
              <a:gd name="connsiteX7106" fmla="*/ 7759762 w 13419668"/>
              <a:gd name="connsiteY7106" fmla="*/ 3565131 h 4401251"/>
              <a:gd name="connsiteX7107" fmla="*/ 7796456 w 13419668"/>
              <a:gd name="connsiteY7107" fmla="*/ 3599959 h 4401251"/>
              <a:gd name="connsiteX7108" fmla="*/ 7832155 w 13419668"/>
              <a:gd name="connsiteY7108" fmla="*/ 3564509 h 4401251"/>
              <a:gd name="connsiteX7109" fmla="*/ 7797451 w 13419668"/>
              <a:gd name="connsiteY7109" fmla="*/ 3527567 h 4401251"/>
              <a:gd name="connsiteX7110" fmla="*/ 7706775 w 13419668"/>
              <a:gd name="connsiteY7110" fmla="*/ 3527692 h 4401251"/>
              <a:gd name="connsiteX7111" fmla="*/ 7670329 w 13419668"/>
              <a:gd name="connsiteY7111" fmla="*/ 3566251 h 4401251"/>
              <a:gd name="connsiteX7112" fmla="*/ 7708143 w 13419668"/>
              <a:gd name="connsiteY7112" fmla="*/ 3600084 h 4401251"/>
              <a:gd name="connsiteX7113" fmla="*/ 7742598 w 13419668"/>
              <a:gd name="connsiteY7113" fmla="*/ 3563515 h 4401251"/>
              <a:gd name="connsiteX7114" fmla="*/ 7706775 w 13419668"/>
              <a:gd name="connsiteY7114" fmla="*/ 3527692 h 4401251"/>
              <a:gd name="connsiteX7115" fmla="*/ 7656772 w 13419668"/>
              <a:gd name="connsiteY7115" fmla="*/ 3565007 h 4401251"/>
              <a:gd name="connsiteX7116" fmla="*/ 7618959 w 13419668"/>
              <a:gd name="connsiteY7116" fmla="*/ 3527692 h 4401251"/>
              <a:gd name="connsiteX7117" fmla="*/ 7584379 w 13419668"/>
              <a:gd name="connsiteY7117" fmla="*/ 3564758 h 4401251"/>
              <a:gd name="connsiteX7118" fmla="*/ 7620202 w 13419668"/>
              <a:gd name="connsiteY7118" fmla="*/ 3600084 h 4401251"/>
              <a:gd name="connsiteX7119" fmla="*/ 7656772 w 13419668"/>
              <a:gd name="connsiteY7119" fmla="*/ 3565007 h 4401251"/>
              <a:gd name="connsiteX7120" fmla="*/ 7567090 w 13419668"/>
              <a:gd name="connsiteY7120" fmla="*/ 3566251 h 4401251"/>
              <a:gd name="connsiteX7121" fmla="*/ 7530645 w 13419668"/>
              <a:gd name="connsiteY7121" fmla="*/ 3527692 h 4401251"/>
              <a:gd name="connsiteX7122" fmla="*/ 7494822 w 13419668"/>
              <a:gd name="connsiteY7122" fmla="*/ 3563390 h 4401251"/>
              <a:gd name="connsiteX7123" fmla="*/ 7529277 w 13419668"/>
              <a:gd name="connsiteY7123" fmla="*/ 3599959 h 4401251"/>
              <a:gd name="connsiteX7124" fmla="*/ 7567090 w 13419668"/>
              <a:gd name="connsiteY7124" fmla="*/ 3566127 h 4401251"/>
              <a:gd name="connsiteX7125" fmla="*/ 7477532 w 13419668"/>
              <a:gd name="connsiteY7125" fmla="*/ 3564012 h 4401251"/>
              <a:gd name="connsiteX7126" fmla="*/ 7441834 w 13419668"/>
              <a:gd name="connsiteY7126" fmla="*/ 3527692 h 4401251"/>
              <a:gd name="connsiteX7127" fmla="*/ 7405264 w 13419668"/>
              <a:gd name="connsiteY7127" fmla="*/ 3565629 h 4401251"/>
              <a:gd name="connsiteX7128" fmla="*/ 7441958 w 13419668"/>
              <a:gd name="connsiteY7128" fmla="*/ 3599959 h 4401251"/>
              <a:gd name="connsiteX7129" fmla="*/ 7477532 w 13419668"/>
              <a:gd name="connsiteY7129" fmla="*/ 3564012 h 4401251"/>
              <a:gd name="connsiteX7130" fmla="*/ 7387975 w 13419668"/>
              <a:gd name="connsiteY7130" fmla="*/ 3564261 h 4401251"/>
              <a:gd name="connsiteX7131" fmla="*/ 7349540 w 13419668"/>
              <a:gd name="connsiteY7131" fmla="*/ 3527692 h 4401251"/>
              <a:gd name="connsiteX7132" fmla="*/ 7315707 w 13419668"/>
              <a:gd name="connsiteY7132" fmla="*/ 3565380 h 4401251"/>
              <a:gd name="connsiteX7133" fmla="*/ 7352152 w 13419668"/>
              <a:gd name="connsiteY7133" fmla="*/ 3599959 h 4401251"/>
              <a:gd name="connsiteX7134" fmla="*/ 7387975 w 13419668"/>
              <a:gd name="connsiteY7134" fmla="*/ 3564261 h 4401251"/>
              <a:gd name="connsiteX7135" fmla="*/ 7300657 w 13419668"/>
              <a:gd name="connsiteY7135" fmla="*/ 3563515 h 4401251"/>
              <a:gd name="connsiteX7136" fmla="*/ 7264958 w 13419668"/>
              <a:gd name="connsiteY7136" fmla="*/ 3527692 h 4401251"/>
              <a:gd name="connsiteX7137" fmla="*/ 7228513 w 13419668"/>
              <a:gd name="connsiteY7137" fmla="*/ 3566251 h 4401251"/>
              <a:gd name="connsiteX7138" fmla="*/ 7266202 w 13419668"/>
              <a:gd name="connsiteY7138" fmla="*/ 3600084 h 4401251"/>
              <a:gd name="connsiteX7139" fmla="*/ 7300657 w 13419668"/>
              <a:gd name="connsiteY7139" fmla="*/ 3563515 h 4401251"/>
              <a:gd name="connsiteX7140" fmla="*/ 7211099 w 13419668"/>
              <a:gd name="connsiteY7140" fmla="*/ 3564509 h 4401251"/>
              <a:gd name="connsiteX7141" fmla="*/ 7176271 w 13419668"/>
              <a:gd name="connsiteY7141" fmla="*/ 3527692 h 4401251"/>
              <a:gd name="connsiteX7142" fmla="*/ 7138707 w 13419668"/>
              <a:gd name="connsiteY7142" fmla="*/ 3565256 h 4401251"/>
              <a:gd name="connsiteX7143" fmla="*/ 7175525 w 13419668"/>
              <a:gd name="connsiteY7143" fmla="*/ 3600084 h 4401251"/>
              <a:gd name="connsiteX7144" fmla="*/ 7211099 w 13419668"/>
              <a:gd name="connsiteY7144" fmla="*/ 3564509 h 4401251"/>
              <a:gd name="connsiteX7145" fmla="*/ 7087335 w 13419668"/>
              <a:gd name="connsiteY7145" fmla="*/ 3527692 h 4401251"/>
              <a:gd name="connsiteX7146" fmla="*/ 7049274 w 13419668"/>
              <a:gd name="connsiteY7146" fmla="*/ 3564634 h 4401251"/>
              <a:gd name="connsiteX7147" fmla="*/ 7085470 w 13419668"/>
              <a:gd name="connsiteY7147" fmla="*/ 3599959 h 4401251"/>
              <a:gd name="connsiteX7148" fmla="*/ 7121541 w 13419668"/>
              <a:gd name="connsiteY7148" fmla="*/ 3565007 h 4401251"/>
              <a:gd name="connsiteX7149" fmla="*/ 7087335 w 13419668"/>
              <a:gd name="connsiteY7149" fmla="*/ 3527692 h 4401251"/>
              <a:gd name="connsiteX7150" fmla="*/ 7035716 w 13419668"/>
              <a:gd name="connsiteY7150" fmla="*/ 3566127 h 4401251"/>
              <a:gd name="connsiteX7151" fmla="*/ 6999147 w 13419668"/>
              <a:gd name="connsiteY7151" fmla="*/ 3527692 h 4401251"/>
              <a:gd name="connsiteX7152" fmla="*/ 6963448 w 13419668"/>
              <a:gd name="connsiteY7152" fmla="*/ 3563515 h 4401251"/>
              <a:gd name="connsiteX7153" fmla="*/ 6998027 w 13419668"/>
              <a:gd name="connsiteY7153" fmla="*/ 3599959 h 4401251"/>
              <a:gd name="connsiteX7154" fmla="*/ 7035716 w 13419668"/>
              <a:gd name="connsiteY7154" fmla="*/ 3566127 h 4401251"/>
              <a:gd name="connsiteX7155" fmla="*/ 6946158 w 13419668"/>
              <a:gd name="connsiteY7155" fmla="*/ 3564261 h 4401251"/>
              <a:gd name="connsiteX7156" fmla="*/ 6907723 w 13419668"/>
              <a:gd name="connsiteY7156" fmla="*/ 3527692 h 4401251"/>
              <a:gd name="connsiteX7157" fmla="*/ 6873891 w 13419668"/>
              <a:gd name="connsiteY7157" fmla="*/ 3565380 h 4401251"/>
              <a:gd name="connsiteX7158" fmla="*/ 6910335 w 13419668"/>
              <a:gd name="connsiteY7158" fmla="*/ 3599959 h 4401251"/>
              <a:gd name="connsiteX7159" fmla="*/ 6946158 w 13419668"/>
              <a:gd name="connsiteY7159" fmla="*/ 3564261 h 4401251"/>
              <a:gd name="connsiteX7160" fmla="*/ 6856601 w 13419668"/>
              <a:gd name="connsiteY7160" fmla="*/ 3564758 h 4401251"/>
              <a:gd name="connsiteX7161" fmla="*/ 6818664 w 13419668"/>
              <a:gd name="connsiteY7161" fmla="*/ 3527567 h 4401251"/>
              <a:gd name="connsiteX7162" fmla="*/ 6784333 w 13419668"/>
              <a:gd name="connsiteY7162" fmla="*/ 3564758 h 4401251"/>
              <a:gd name="connsiteX7163" fmla="*/ 6820281 w 13419668"/>
              <a:gd name="connsiteY7163" fmla="*/ 3599835 h 4401251"/>
              <a:gd name="connsiteX7164" fmla="*/ 6856725 w 13419668"/>
              <a:gd name="connsiteY7164" fmla="*/ 3564634 h 4401251"/>
              <a:gd name="connsiteX7165" fmla="*/ 6733957 w 13419668"/>
              <a:gd name="connsiteY7165" fmla="*/ 3527567 h 4401251"/>
              <a:gd name="connsiteX7166" fmla="*/ 6697014 w 13419668"/>
              <a:gd name="connsiteY7166" fmla="*/ 3565629 h 4401251"/>
              <a:gd name="connsiteX7167" fmla="*/ 6734330 w 13419668"/>
              <a:gd name="connsiteY7167" fmla="*/ 3599835 h 4401251"/>
              <a:gd name="connsiteX7168" fmla="*/ 6769283 w 13419668"/>
              <a:gd name="connsiteY7168" fmla="*/ 3563763 h 4401251"/>
              <a:gd name="connsiteX7169" fmla="*/ 6733957 w 13419668"/>
              <a:gd name="connsiteY7169" fmla="*/ 3527443 h 4401251"/>
              <a:gd name="connsiteX7170" fmla="*/ 6645519 w 13419668"/>
              <a:gd name="connsiteY7170" fmla="*/ 3527567 h 4401251"/>
              <a:gd name="connsiteX7171" fmla="*/ 6607458 w 13419668"/>
              <a:gd name="connsiteY7171" fmla="*/ 3564509 h 4401251"/>
              <a:gd name="connsiteX7172" fmla="*/ 6643653 w 13419668"/>
              <a:gd name="connsiteY7172" fmla="*/ 3599835 h 4401251"/>
              <a:gd name="connsiteX7173" fmla="*/ 6679725 w 13419668"/>
              <a:gd name="connsiteY7173" fmla="*/ 3564883 h 4401251"/>
              <a:gd name="connsiteX7174" fmla="*/ 6645519 w 13419668"/>
              <a:gd name="connsiteY7174" fmla="*/ 3527567 h 4401251"/>
              <a:gd name="connsiteX7175" fmla="*/ 6554718 w 13419668"/>
              <a:gd name="connsiteY7175" fmla="*/ 3527567 h 4401251"/>
              <a:gd name="connsiteX7176" fmla="*/ 6517900 w 13419668"/>
              <a:gd name="connsiteY7176" fmla="*/ 3565753 h 4401251"/>
              <a:gd name="connsiteX7177" fmla="*/ 6555340 w 13419668"/>
              <a:gd name="connsiteY7177" fmla="*/ 3599835 h 4401251"/>
              <a:gd name="connsiteX7178" fmla="*/ 6590168 w 13419668"/>
              <a:gd name="connsiteY7178" fmla="*/ 3563639 h 4401251"/>
              <a:gd name="connsiteX7179" fmla="*/ 6554718 w 13419668"/>
              <a:gd name="connsiteY7179" fmla="*/ 3527443 h 4401251"/>
              <a:gd name="connsiteX7180" fmla="*/ 6466902 w 13419668"/>
              <a:gd name="connsiteY7180" fmla="*/ 3527567 h 4401251"/>
              <a:gd name="connsiteX7181" fmla="*/ 6428342 w 13419668"/>
              <a:gd name="connsiteY7181" fmla="*/ 3564012 h 4401251"/>
              <a:gd name="connsiteX7182" fmla="*/ 6464041 w 13419668"/>
              <a:gd name="connsiteY7182" fmla="*/ 3599835 h 4401251"/>
              <a:gd name="connsiteX7183" fmla="*/ 6500610 w 13419668"/>
              <a:gd name="connsiteY7183" fmla="*/ 3565380 h 4401251"/>
              <a:gd name="connsiteX7184" fmla="*/ 6466778 w 13419668"/>
              <a:gd name="connsiteY7184" fmla="*/ 3527567 h 4401251"/>
              <a:gd name="connsiteX7185" fmla="*/ 6414785 w 13419668"/>
              <a:gd name="connsiteY7185" fmla="*/ 3563390 h 4401251"/>
              <a:gd name="connsiteX7186" fmla="*/ 6378588 w 13419668"/>
              <a:gd name="connsiteY7186" fmla="*/ 3527567 h 4401251"/>
              <a:gd name="connsiteX7187" fmla="*/ 6342516 w 13419668"/>
              <a:gd name="connsiteY7187" fmla="*/ 3566002 h 4401251"/>
              <a:gd name="connsiteX7188" fmla="*/ 6379708 w 13419668"/>
              <a:gd name="connsiteY7188" fmla="*/ 3599835 h 4401251"/>
              <a:gd name="connsiteX7189" fmla="*/ 6414785 w 13419668"/>
              <a:gd name="connsiteY7189" fmla="*/ 3563515 h 4401251"/>
              <a:gd name="connsiteX7190" fmla="*/ 6325227 w 13419668"/>
              <a:gd name="connsiteY7190" fmla="*/ 3565753 h 4401251"/>
              <a:gd name="connsiteX7191" fmla="*/ 6288409 w 13419668"/>
              <a:gd name="connsiteY7191" fmla="*/ 3527567 h 4401251"/>
              <a:gd name="connsiteX7192" fmla="*/ 6252959 w 13419668"/>
              <a:gd name="connsiteY7192" fmla="*/ 3563763 h 4401251"/>
              <a:gd name="connsiteX7193" fmla="*/ 6287787 w 13419668"/>
              <a:gd name="connsiteY7193" fmla="*/ 3599959 h 4401251"/>
              <a:gd name="connsiteX7194" fmla="*/ 6325227 w 13419668"/>
              <a:gd name="connsiteY7194" fmla="*/ 3565878 h 4401251"/>
              <a:gd name="connsiteX7195" fmla="*/ 6235670 w 13419668"/>
              <a:gd name="connsiteY7195" fmla="*/ 3565256 h 4401251"/>
              <a:gd name="connsiteX7196" fmla="*/ 6198230 w 13419668"/>
              <a:gd name="connsiteY7196" fmla="*/ 3527567 h 4401251"/>
              <a:gd name="connsiteX7197" fmla="*/ 6163277 w 13419668"/>
              <a:gd name="connsiteY7197" fmla="*/ 3564261 h 4401251"/>
              <a:gd name="connsiteX7198" fmla="*/ 6198603 w 13419668"/>
              <a:gd name="connsiteY7198" fmla="*/ 3599959 h 4401251"/>
              <a:gd name="connsiteX7199" fmla="*/ 6235545 w 13419668"/>
              <a:gd name="connsiteY7199" fmla="*/ 3565380 h 4401251"/>
              <a:gd name="connsiteX7200" fmla="*/ 6113026 w 13419668"/>
              <a:gd name="connsiteY7200" fmla="*/ 3527567 h 4401251"/>
              <a:gd name="connsiteX7201" fmla="*/ 6076083 w 13419668"/>
              <a:gd name="connsiteY7201" fmla="*/ 3565629 h 4401251"/>
              <a:gd name="connsiteX7202" fmla="*/ 6113399 w 13419668"/>
              <a:gd name="connsiteY7202" fmla="*/ 3599835 h 4401251"/>
              <a:gd name="connsiteX7203" fmla="*/ 6148351 w 13419668"/>
              <a:gd name="connsiteY7203" fmla="*/ 3563763 h 4401251"/>
              <a:gd name="connsiteX7204" fmla="*/ 6113026 w 13419668"/>
              <a:gd name="connsiteY7204" fmla="*/ 3527443 h 4401251"/>
              <a:gd name="connsiteX7205" fmla="*/ 6024587 w 13419668"/>
              <a:gd name="connsiteY7205" fmla="*/ 3527567 h 4401251"/>
              <a:gd name="connsiteX7206" fmla="*/ 5986526 w 13419668"/>
              <a:gd name="connsiteY7206" fmla="*/ 3564509 h 4401251"/>
              <a:gd name="connsiteX7207" fmla="*/ 6022722 w 13419668"/>
              <a:gd name="connsiteY7207" fmla="*/ 3599835 h 4401251"/>
              <a:gd name="connsiteX7208" fmla="*/ 6058793 w 13419668"/>
              <a:gd name="connsiteY7208" fmla="*/ 3564883 h 4401251"/>
              <a:gd name="connsiteX7209" fmla="*/ 6024587 w 13419668"/>
              <a:gd name="connsiteY7209" fmla="*/ 3527567 h 4401251"/>
              <a:gd name="connsiteX7210" fmla="*/ 5969237 w 13419668"/>
              <a:gd name="connsiteY7210" fmla="*/ 3565380 h 4401251"/>
              <a:gd name="connsiteX7211" fmla="*/ 5935403 w 13419668"/>
              <a:gd name="connsiteY7211" fmla="*/ 3527567 h 4401251"/>
              <a:gd name="connsiteX7212" fmla="*/ 5896844 w 13419668"/>
              <a:gd name="connsiteY7212" fmla="*/ 3564012 h 4401251"/>
              <a:gd name="connsiteX7213" fmla="*/ 5932667 w 13419668"/>
              <a:gd name="connsiteY7213" fmla="*/ 3599835 h 4401251"/>
              <a:gd name="connsiteX7214" fmla="*/ 5969237 w 13419668"/>
              <a:gd name="connsiteY7214" fmla="*/ 3565380 h 4401251"/>
              <a:gd name="connsiteX7215" fmla="*/ 5883410 w 13419668"/>
              <a:gd name="connsiteY7215" fmla="*/ 3563390 h 4401251"/>
              <a:gd name="connsiteX7216" fmla="*/ 5847214 w 13419668"/>
              <a:gd name="connsiteY7216" fmla="*/ 3527567 h 4401251"/>
              <a:gd name="connsiteX7217" fmla="*/ 5811143 w 13419668"/>
              <a:gd name="connsiteY7217" fmla="*/ 3566002 h 4401251"/>
              <a:gd name="connsiteX7218" fmla="*/ 5848334 w 13419668"/>
              <a:gd name="connsiteY7218" fmla="*/ 3599835 h 4401251"/>
              <a:gd name="connsiteX7219" fmla="*/ 5883410 w 13419668"/>
              <a:gd name="connsiteY7219" fmla="*/ 3563515 h 4401251"/>
              <a:gd name="connsiteX7220" fmla="*/ 5793853 w 13419668"/>
              <a:gd name="connsiteY7220" fmla="*/ 3566127 h 4401251"/>
              <a:gd name="connsiteX7221" fmla="*/ 5757408 w 13419668"/>
              <a:gd name="connsiteY7221" fmla="*/ 3527567 h 4401251"/>
              <a:gd name="connsiteX7222" fmla="*/ 5721585 w 13419668"/>
              <a:gd name="connsiteY7222" fmla="*/ 3563390 h 4401251"/>
              <a:gd name="connsiteX7223" fmla="*/ 5756040 w 13419668"/>
              <a:gd name="connsiteY7223" fmla="*/ 3599959 h 4401251"/>
              <a:gd name="connsiteX7224" fmla="*/ 5793853 w 13419668"/>
              <a:gd name="connsiteY7224" fmla="*/ 3566127 h 4401251"/>
              <a:gd name="connsiteX7225" fmla="*/ 5704420 w 13419668"/>
              <a:gd name="connsiteY7225" fmla="*/ 3565131 h 4401251"/>
              <a:gd name="connsiteX7226" fmla="*/ 5666856 w 13419668"/>
              <a:gd name="connsiteY7226" fmla="*/ 3527567 h 4401251"/>
              <a:gd name="connsiteX7227" fmla="*/ 5632028 w 13419668"/>
              <a:gd name="connsiteY7227" fmla="*/ 3564385 h 4401251"/>
              <a:gd name="connsiteX7228" fmla="*/ 5667602 w 13419668"/>
              <a:gd name="connsiteY7228" fmla="*/ 3599959 h 4401251"/>
              <a:gd name="connsiteX7229" fmla="*/ 5704420 w 13419668"/>
              <a:gd name="connsiteY7229" fmla="*/ 3565131 h 4401251"/>
              <a:gd name="connsiteX7230" fmla="*/ 5614863 w 13419668"/>
              <a:gd name="connsiteY7230" fmla="*/ 3565131 h 4401251"/>
              <a:gd name="connsiteX7231" fmla="*/ 5577423 w 13419668"/>
              <a:gd name="connsiteY7231" fmla="*/ 3527443 h 4401251"/>
              <a:gd name="connsiteX7232" fmla="*/ 5542470 w 13419668"/>
              <a:gd name="connsiteY7232" fmla="*/ 3564136 h 4401251"/>
              <a:gd name="connsiteX7233" fmla="*/ 5577920 w 13419668"/>
              <a:gd name="connsiteY7233" fmla="*/ 3599835 h 4401251"/>
              <a:gd name="connsiteX7234" fmla="*/ 5614863 w 13419668"/>
              <a:gd name="connsiteY7234" fmla="*/ 3565131 h 4401251"/>
              <a:gd name="connsiteX7235" fmla="*/ 5492094 w 13419668"/>
              <a:gd name="connsiteY7235" fmla="*/ 3527443 h 4401251"/>
              <a:gd name="connsiteX7236" fmla="*/ 5455277 w 13419668"/>
              <a:gd name="connsiteY7236" fmla="*/ 3565629 h 4401251"/>
              <a:gd name="connsiteX7237" fmla="*/ 5492716 w 13419668"/>
              <a:gd name="connsiteY7237" fmla="*/ 3599710 h 4401251"/>
              <a:gd name="connsiteX7238" fmla="*/ 5527544 w 13419668"/>
              <a:gd name="connsiteY7238" fmla="*/ 3563515 h 4401251"/>
              <a:gd name="connsiteX7239" fmla="*/ 5492094 w 13419668"/>
              <a:gd name="connsiteY7239" fmla="*/ 3527318 h 4401251"/>
              <a:gd name="connsiteX7240" fmla="*/ 5403159 w 13419668"/>
              <a:gd name="connsiteY7240" fmla="*/ 3527443 h 4401251"/>
              <a:gd name="connsiteX7241" fmla="*/ 5365719 w 13419668"/>
              <a:gd name="connsiteY7241" fmla="*/ 3565131 h 4401251"/>
              <a:gd name="connsiteX7242" fmla="*/ 5402661 w 13419668"/>
              <a:gd name="connsiteY7242" fmla="*/ 3599835 h 4401251"/>
              <a:gd name="connsiteX7243" fmla="*/ 5438111 w 13419668"/>
              <a:gd name="connsiteY7243" fmla="*/ 3564261 h 4401251"/>
              <a:gd name="connsiteX7244" fmla="*/ 5403283 w 13419668"/>
              <a:gd name="connsiteY7244" fmla="*/ 3527567 h 4401251"/>
              <a:gd name="connsiteX7245" fmla="*/ 5314223 w 13419668"/>
              <a:gd name="connsiteY7245" fmla="*/ 3527443 h 4401251"/>
              <a:gd name="connsiteX7246" fmla="*/ 5276161 w 13419668"/>
              <a:gd name="connsiteY7246" fmla="*/ 3564385 h 4401251"/>
              <a:gd name="connsiteX7247" fmla="*/ 5312358 w 13419668"/>
              <a:gd name="connsiteY7247" fmla="*/ 3599710 h 4401251"/>
              <a:gd name="connsiteX7248" fmla="*/ 5348429 w 13419668"/>
              <a:gd name="connsiteY7248" fmla="*/ 3564758 h 4401251"/>
              <a:gd name="connsiteX7249" fmla="*/ 5314223 w 13419668"/>
              <a:gd name="connsiteY7249" fmla="*/ 3527443 h 4401251"/>
              <a:gd name="connsiteX7250" fmla="*/ 5262603 w 13419668"/>
              <a:gd name="connsiteY7250" fmla="*/ 3565504 h 4401251"/>
              <a:gd name="connsiteX7251" fmla="*/ 5225661 w 13419668"/>
              <a:gd name="connsiteY7251" fmla="*/ 3527443 h 4401251"/>
              <a:gd name="connsiteX7252" fmla="*/ 5190336 w 13419668"/>
              <a:gd name="connsiteY7252" fmla="*/ 3563763 h 4401251"/>
              <a:gd name="connsiteX7253" fmla="*/ 5225288 w 13419668"/>
              <a:gd name="connsiteY7253" fmla="*/ 3599835 h 4401251"/>
              <a:gd name="connsiteX7254" fmla="*/ 5262603 w 13419668"/>
              <a:gd name="connsiteY7254" fmla="*/ 3565629 h 4401251"/>
              <a:gd name="connsiteX7255" fmla="*/ 5173046 w 13419668"/>
              <a:gd name="connsiteY7255" fmla="*/ 3566002 h 4401251"/>
              <a:gd name="connsiteX7256" fmla="*/ 5136601 w 13419668"/>
              <a:gd name="connsiteY7256" fmla="*/ 3527443 h 4401251"/>
              <a:gd name="connsiteX7257" fmla="*/ 5100778 w 13419668"/>
              <a:gd name="connsiteY7257" fmla="*/ 3563141 h 4401251"/>
              <a:gd name="connsiteX7258" fmla="*/ 5135233 w 13419668"/>
              <a:gd name="connsiteY7258" fmla="*/ 3599710 h 4401251"/>
              <a:gd name="connsiteX7259" fmla="*/ 5173046 w 13419668"/>
              <a:gd name="connsiteY7259" fmla="*/ 3566002 h 4401251"/>
              <a:gd name="connsiteX7260" fmla="*/ 5083613 w 13419668"/>
              <a:gd name="connsiteY7260" fmla="*/ 3565007 h 4401251"/>
              <a:gd name="connsiteX7261" fmla="*/ 5046049 w 13419668"/>
              <a:gd name="connsiteY7261" fmla="*/ 3527443 h 4401251"/>
              <a:gd name="connsiteX7262" fmla="*/ 5011221 w 13419668"/>
              <a:gd name="connsiteY7262" fmla="*/ 3564261 h 4401251"/>
              <a:gd name="connsiteX7263" fmla="*/ 5046671 w 13419668"/>
              <a:gd name="connsiteY7263" fmla="*/ 3599835 h 4401251"/>
              <a:gd name="connsiteX7264" fmla="*/ 5083489 w 13419668"/>
              <a:gd name="connsiteY7264" fmla="*/ 3565131 h 4401251"/>
              <a:gd name="connsiteX7265" fmla="*/ 4961591 w 13419668"/>
              <a:gd name="connsiteY7265" fmla="*/ 3527443 h 4401251"/>
              <a:gd name="connsiteX7266" fmla="*/ 4923903 w 13419668"/>
              <a:gd name="connsiteY7266" fmla="*/ 3564883 h 4401251"/>
              <a:gd name="connsiteX7267" fmla="*/ 4960596 w 13419668"/>
              <a:gd name="connsiteY7267" fmla="*/ 3599835 h 4401251"/>
              <a:gd name="connsiteX7268" fmla="*/ 4996294 w 13419668"/>
              <a:gd name="connsiteY7268" fmla="*/ 3564509 h 4401251"/>
              <a:gd name="connsiteX7269" fmla="*/ 4961715 w 13419668"/>
              <a:gd name="connsiteY7269" fmla="*/ 3527567 h 4401251"/>
              <a:gd name="connsiteX7270" fmla="*/ 4871785 w 13419668"/>
              <a:gd name="connsiteY7270" fmla="*/ 3527443 h 4401251"/>
              <a:gd name="connsiteX7271" fmla="*/ 4834345 w 13419668"/>
              <a:gd name="connsiteY7271" fmla="*/ 3565131 h 4401251"/>
              <a:gd name="connsiteX7272" fmla="*/ 4871287 w 13419668"/>
              <a:gd name="connsiteY7272" fmla="*/ 3599835 h 4401251"/>
              <a:gd name="connsiteX7273" fmla="*/ 4906737 w 13419668"/>
              <a:gd name="connsiteY7273" fmla="*/ 3564261 h 4401251"/>
              <a:gd name="connsiteX7274" fmla="*/ 4871909 w 13419668"/>
              <a:gd name="connsiteY7274" fmla="*/ 3527567 h 4401251"/>
              <a:gd name="connsiteX7275" fmla="*/ 4781233 w 13419668"/>
              <a:gd name="connsiteY7275" fmla="*/ 3527443 h 4401251"/>
              <a:gd name="connsiteX7276" fmla="*/ 4744787 w 13419668"/>
              <a:gd name="connsiteY7276" fmla="*/ 3566002 h 4401251"/>
              <a:gd name="connsiteX7277" fmla="*/ 4782601 w 13419668"/>
              <a:gd name="connsiteY7277" fmla="*/ 3599710 h 4401251"/>
              <a:gd name="connsiteX7278" fmla="*/ 4817055 w 13419668"/>
              <a:gd name="connsiteY7278" fmla="*/ 3563141 h 4401251"/>
              <a:gd name="connsiteX7279" fmla="*/ 4781233 w 13419668"/>
              <a:gd name="connsiteY7279" fmla="*/ 3527443 h 4401251"/>
              <a:gd name="connsiteX7280" fmla="*/ 4731229 w 13419668"/>
              <a:gd name="connsiteY7280" fmla="*/ 3566127 h 4401251"/>
              <a:gd name="connsiteX7281" fmla="*/ 4694909 w 13419668"/>
              <a:gd name="connsiteY7281" fmla="*/ 3527443 h 4401251"/>
              <a:gd name="connsiteX7282" fmla="*/ 4658962 w 13419668"/>
              <a:gd name="connsiteY7282" fmla="*/ 3563017 h 4401251"/>
              <a:gd name="connsiteX7283" fmla="*/ 4693292 w 13419668"/>
              <a:gd name="connsiteY7283" fmla="*/ 3599710 h 4401251"/>
              <a:gd name="connsiteX7284" fmla="*/ 4731229 w 13419668"/>
              <a:gd name="connsiteY7284" fmla="*/ 3566127 h 4401251"/>
              <a:gd name="connsiteX7285" fmla="*/ 4641796 w 13419668"/>
              <a:gd name="connsiteY7285" fmla="*/ 3564634 h 4401251"/>
              <a:gd name="connsiteX7286" fmla="*/ 4603984 w 13419668"/>
              <a:gd name="connsiteY7286" fmla="*/ 3527318 h 4401251"/>
              <a:gd name="connsiteX7287" fmla="*/ 4569404 w 13419668"/>
              <a:gd name="connsiteY7287" fmla="*/ 3564385 h 4401251"/>
              <a:gd name="connsiteX7288" fmla="*/ 4605227 w 13419668"/>
              <a:gd name="connsiteY7288" fmla="*/ 3599710 h 4401251"/>
              <a:gd name="connsiteX7289" fmla="*/ 4641796 w 13419668"/>
              <a:gd name="connsiteY7289" fmla="*/ 3564634 h 4401251"/>
              <a:gd name="connsiteX7290" fmla="*/ 4552239 w 13419668"/>
              <a:gd name="connsiteY7290" fmla="*/ 3563888 h 4401251"/>
              <a:gd name="connsiteX7291" fmla="*/ 4513680 w 13419668"/>
              <a:gd name="connsiteY7291" fmla="*/ 3527443 h 4401251"/>
              <a:gd name="connsiteX7292" fmla="*/ 4479847 w 13419668"/>
              <a:gd name="connsiteY7292" fmla="*/ 3565256 h 4401251"/>
              <a:gd name="connsiteX7293" fmla="*/ 4516416 w 13419668"/>
              <a:gd name="connsiteY7293" fmla="*/ 3599710 h 4401251"/>
              <a:gd name="connsiteX7294" fmla="*/ 4552239 w 13419668"/>
              <a:gd name="connsiteY7294" fmla="*/ 3563888 h 4401251"/>
              <a:gd name="connsiteX7295" fmla="*/ 4462682 w 13419668"/>
              <a:gd name="connsiteY7295" fmla="*/ 3565007 h 4401251"/>
              <a:gd name="connsiteX7296" fmla="*/ 4425242 w 13419668"/>
              <a:gd name="connsiteY7296" fmla="*/ 3527318 h 4401251"/>
              <a:gd name="connsiteX7297" fmla="*/ 4390289 w 13419668"/>
              <a:gd name="connsiteY7297" fmla="*/ 3564012 h 4401251"/>
              <a:gd name="connsiteX7298" fmla="*/ 4425615 w 13419668"/>
              <a:gd name="connsiteY7298" fmla="*/ 3599710 h 4401251"/>
              <a:gd name="connsiteX7299" fmla="*/ 4462557 w 13419668"/>
              <a:gd name="connsiteY7299" fmla="*/ 3565131 h 4401251"/>
              <a:gd name="connsiteX7300" fmla="*/ 4341530 w 13419668"/>
              <a:gd name="connsiteY7300" fmla="*/ 3527318 h 4401251"/>
              <a:gd name="connsiteX7301" fmla="*/ 4303095 w 13419668"/>
              <a:gd name="connsiteY7301" fmla="*/ 3563888 h 4401251"/>
              <a:gd name="connsiteX7302" fmla="*/ 4338918 w 13419668"/>
              <a:gd name="connsiteY7302" fmla="*/ 3599586 h 4401251"/>
              <a:gd name="connsiteX7303" fmla="*/ 4375487 w 13419668"/>
              <a:gd name="connsiteY7303" fmla="*/ 3565007 h 4401251"/>
              <a:gd name="connsiteX7304" fmla="*/ 4341655 w 13419668"/>
              <a:gd name="connsiteY7304" fmla="*/ 3527318 h 4401251"/>
              <a:gd name="connsiteX7305" fmla="*/ 4252222 w 13419668"/>
              <a:gd name="connsiteY7305" fmla="*/ 3527318 h 4401251"/>
              <a:gd name="connsiteX7306" fmla="*/ 4213538 w 13419668"/>
              <a:gd name="connsiteY7306" fmla="*/ 3563639 h 4401251"/>
              <a:gd name="connsiteX7307" fmla="*/ 4249112 w 13419668"/>
              <a:gd name="connsiteY7307" fmla="*/ 3599586 h 4401251"/>
              <a:gd name="connsiteX7308" fmla="*/ 4285806 w 13419668"/>
              <a:gd name="connsiteY7308" fmla="*/ 3565256 h 4401251"/>
              <a:gd name="connsiteX7309" fmla="*/ 4252222 w 13419668"/>
              <a:gd name="connsiteY7309" fmla="*/ 3527318 h 4401251"/>
              <a:gd name="connsiteX7310" fmla="*/ 4196249 w 13419668"/>
              <a:gd name="connsiteY7310" fmla="*/ 3563017 h 4401251"/>
              <a:gd name="connsiteX7311" fmla="*/ 4160425 w 13419668"/>
              <a:gd name="connsiteY7311" fmla="*/ 3527194 h 4401251"/>
              <a:gd name="connsiteX7312" fmla="*/ 4123980 w 13419668"/>
              <a:gd name="connsiteY7312" fmla="*/ 3565753 h 4401251"/>
              <a:gd name="connsiteX7313" fmla="*/ 4161793 w 13419668"/>
              <a:gd name="connsiteY7313" fmla="*/ 3599586 h 4401251"/>
              <a:gd name="connsiteX7314" fmla="*/ 4196249 w 13419668"/>
              <a:gd name="connsiteY7314" fmla="*/ 3563017 h 4401251"/>
              <a:gd name="connsiteX7315" fmla="*/ 4110422 w 13419668"/>
              <a:gd name="connsiteY7315" fmla="*/ 3565380 h 4401251"/>
              <a:gd name="connsiteX7316" fmla="*/ 4073480 w 13419668"/>
              <a:gd name="connsiteY7316" fmla="*/ 3527318 h 4401251"/>
              <a:gd name="connsiteX7317" fmla="*/ 4038154 w 13419668"/>
              <a:gd name="connsiteY7317" fmla="*/ 3563639 h 4401251"/>
              <a:gd name="connsiteX7318" fmla="*/ 4073107 w 13419668"/>
              <a:gd name="connsiteY7318" fmla="*/ 3599710 h 4401251"/>
              <a:gd name="connsiteX7319" fmla="*/ 4110422 w 13419668"/>
              <a:gd name="connsiteY7319" fmla="*/ 3565504 h 4401251"/>
              <a:gd name="connsiteX7320" fmla="*/ 4020865 w 13419668"/>
              <a:gd name="connsiteY7320" fmla="*/ 3565878 h 4401251"/>
              <a:gd name="connsiteX7321" fmla="*/ 3984420 w 13419668"/>
              <a:gd name="connsiteY7321" fmla="*/ 3527318 h 4401251"/>
              <a:gd name="connsiteX7322" fmla="*/ 3948597 w 13419668"/>
              <a:gd name="connsiteY7322" fmla="*/ 3563141 h 4401251"/>
              <a:gd name="connsiteX7323" fmla="*/ 3983052 w 13419668"/>
              <a:gd name="connsiteY7323" fmla="*/ 3599710 h 4401251"/>
              <a:gd name="connsiteX7324" fmla="*/ 4020865 w 13419668"/>
              <a:gd name="connsiteY7324" fmla="*/ 3565878 h 4401251"/>
              <a:gd name="connsiteX7325" fmla="*/ 3931432 w 13419668"/>
              <a:gd name="connsiteY7325" fmla="*/ 3564883 h 4401251"/>
              <a:gd name="connsiteX7326" fmla="*/ 3893867 w 13419668"/>
              <a:gd name="connsiteY7326" fmla="*/ 3527318 h 4401251"/>
              <a:gd name="connsiteX7327" fmla="*/ 3859040 w 13419668"/>
              <a:gd name="connsiteY7327" fmla="*/ 3564136 h 4401251"/>
              <a:gd name="connsiteX7328" fmla="*/ 3894490 w 13419668"/>
              <a:gd name="connsiteY7328" fmla="*/ 3599710 h 4401251"/>
              <a:gd name="connsiteX7329" fmla="*/ 3931308 w 13419668"/>
              <a:gd name="connsiteY7329" fmla="*/ 3565007 h 4401251"/>
              <a:gd name="connsiteX7330" fmla="*/ 3807793 w 13419668"/>
              <a:gd name="connsiteY7330" fmla="*/ 3527318 h 4401251"/>
              <a:gd name="connsiteX7331" fmla="*/ 3771721 w 13419668"/>
              <a:gd name="connsiteY7331" fmla="*/ 3563390 h 4401251"/>
              <a:gd name="connsiteX7332" fmla="*/ 3810032 w 13419668"/>
              <a:gd name="connsiteY7332" fmla="*/ 3599586 h 4401251"/>
              <a:gd name="connsiteX7333" fmla="*/ 3843989 w 13419668"/>
              <a:gd name="connsiteY7333" fmla="*/ 3562644 h 4401251"/>
              <a:gd name="connsiteX7334" fmla="*/ 3807793 w 13419668"/>
              <a:gd name="connsiteY7334" fmla="*/ 3527318 h 4401251"/>
              <a:gd name="connsiteX7335" fmla="*/ 3718733 w 13419668"/>
              <a:gd name="connsiteY7335" fmla="*/ 3527318 h 4401251"/>
              <a:gd name="connsiteX7336" fmla="*/ 3682164 w 13419668"/>
              <a:gd name="connsiteY7336" fmla="*/ 3565753 h 4401251"/>
              <a:gd name="connsiteX7337" fmla="*/ 3719853 w 13419668"/>
              <a:gd name="connsiteY7337" fmla="*/ 3599586 h 4401251"/>
              <a:gd name="connsiteX7338" fmla="*/ 3754432 w 13419668"/>
              <a:gd name="connsiteY7338" fmla="*/ 3563141 h 4401251"/>
              <a:gd name="connsiteX7339" fmla="*/ 3718733 w 13419668"/>
              <a:gd name="connsiteY7339" fmla="*/ 3527318 h 4401251"/>
              <a:gd name="connsiteX7340" fmla="*/ 3664874 w 13419668"/>
              <a:gd name="connsiteY7340" fmla="*/ 3564136 h 4401251"/>
              <a:gd name="connsiteX7341" fmla="*/ 3630046 w 13419668"/>
              <a:gd name="connsiteY7341" fmla="*/ 3527318 h 4401251"/>
              <a:gd name="connsiteX7342" fmla="*/ 3592482 w 13419668"/>
              <a:gd name="connsiteY7342" fmla="*/ 3564883 h 4401251"/>
              <a:gd name="connsiteX7343" fmla="*/ 3629300 w 13419668"/>
              <a:gd name="connsiteY7343" fmla="*/ 3599710 h 4401251"/>
              <a:gd name="connsiteX7344" fmla="*/ 3664874 w 13419668"/>
              <a:gd name="connsiteY7344" fmla="*/ 3564136 h 4401251"/>
              <a:gd name="connsiteX7345" fmla="*/ 3539121 w 13419668"/>
              <a:gd name="connsiteY7345" fmla="*/ 3527318 h 4401251"/>
              <a:gd name="connsiteX7346" fmla="*/ 3503049 w 13419668"/>
              <a:gd name="connsiteY7346" fmla="*/ 3563390 h 4401251"/>
              <a:gd name="connsiteX7347" fmla="*/ 3541360 w 13419668"/>
              <a:gd name="connsiteY7347" fmla="*/ 3599710 h 4401251"/>
              <a:gd name="connsiteX7348" fmla="*/ 3575317 w 13419668"/>
              <a:gd name="connsiteY7348" fmla="*/ 3562768 h 4401251"/>
              <a:gd name="connsiteX7349" fmla="*/ 3539121 w 13419668"/>
              <a:gd name="connsiteY7349" fmla="*/ 3527443 h 4401251"/>
              <a:gd name="connsiteX7350" fmla="*/ 3489615 w 13419668"/>
              <a:gd name="connsiteY7350" fmla="*/ 3564883 h 4401251"/>
              <a:gd name="connsiteX7351" fmla="*/ 3452051 w 13419668"/>
              <a:gd name="connsiteY7351" fmla="*/ 3527318 h 4401251"/>
              <a:gd name="connsiteX7352" fmla="*/ 3417223 w 13419668"/>
              <a:gd name="connsiteY7352" fmla="*/ 3564136 h 4401251"/>
              <a:gd name="connsiteX7353" fmla="*/ 3452797 w 13419668"/>
              <a:gd name="connsiteY7353" fmla="*/ 3599710 h 4401251"/>
              <a:gd name="connsiteX7354" fmla="*/ 3489615 w 13419668"/>
              <a:gd name="connsiteY7354" fmla="*/ 3564883 h 4401251"/>
              <a:gd name="connsiteX7355" fmla="*/ 3400058 w 13419668"/>
              <a:gd name="connsiteY7355" fmla="*/ 3564634 h 4401251"/>
              <a:gd name="connsiteX7356" fmla="*/ 3362245 w 13419668"/>
              <a:gd name="connsiteY7356" fmla="*/ 3527318 h 4401251"/>
              <a:gd name="connsiteX7357" fmla="*/ 3327666 w 13419668"/>
              <a:gd name="connsiteY7357" fmla="*/ 3564385 h 4401251"/>
              <a:gd name="connsiteX7358" fmla="*/ 3363489 w 13419668"/>
              <a:gd name="connsiteY7358" fmla="*/ 3599710 h 4401251"/>
              <a:gd name="connsiteX7359" fmla="*/ 3400058 w 13419668"/>
              <a:gd name="connsiteY7359" fmla="*/ 3564634 h 4401251"/>
              <a:gd name="connsiteX7360" fmla="*/ 13418547 w 13419668"/>
              <a:gd name="connsiteY7360" fmla="*/ 3564634 h 4401251"/>
              <a:gd name="connsiteX7361" fmla="*/ 13380858 w 13419668"/>
              <a:gd name="connsiteY7361" fmla="*/ 3527194 h 4401251"/>
              <a:gd name="connsiteX7362" fmla="*/ 13346280 w 13419668"/>
              <a:gd name="connsiteY7362" fmla="*/ 3564136 h 4401251"/>
              <a:gd name="connsiteX7363" fmla="*/ 13381978 w 13419668"/>
              <a:gd name="connsiteY7363" fmla="*/ 3599462 h 4401251"/>
              <a:gd name="connsiteX7364" fmla="*/ 13418671 w 13419668"/>
              <a:gd name="connsiteY7364" fmla="*/ 3564509 h 4401251"/>
              <a:gd name="connsiteX7365" fmla="*/ 3186737 w 13419668"/>
              <a:gd name="connsiteY7365" fmla="*/ 3527318 h 4401251"/>
              <a:gd name="connsiteX7366" fmla="*/ 3150914 w 13419668"/>
              <a:gd name="connsiteY7366" fmla="*/ 3563515 h 4401251"/>
              <a:gd name="connsiteX7367" fmla="*/ 3189349 w 13419668"/>
              <a:gd name="connsiteY7367" fmla="*/ 3599586 h 4401251"/>
              <a:gd name="connsiteX7368" fmla="*/ 3223182 w 13419668"/>
              <a:gd name="connsiteY7368" fmla="*/ 3562395 h 4401251"/>
              <a:gd name="connsiteX7369" fmla="*/ 3186737 w 13419668"/>
              <a:gd name="connsiteY7369" fmla="*/ 3527318 h 4401251"/>
              <a:gd name="connsiteX7370" fmla="*/ 3099543 w 13419668"/>
              <a:gd name="connsiteY7370" fmla="*/ 3527318 h 4401251"/>
              <a:gd name="connsiteX7371" fmla="*/ 3061357 w 13419668"/>
              <a:gd name="connsiteY7371" fmla="*/ 3564136 h 4401251"/>
              <a:gd name="connsiteX7372" fmla="*/ 3097428 w 13419668"/>
              <a:gd name="connsiteY7372" fmla="*/ 3599586 h 4401251"/>
              <a:gd name="connsiteX7373" fmla="*/ 3133625 w 13419668"/>
              <a:gd name="connsiteY7373" fmla="*/ 3564758 h 4401251"/>
              <a:gd name="connsiteX7374" fmla="*/ 3099543 w 13419668"/>
              <a:gd name="connsiteY7374" fmla="*/ 3527318 h 4401251"/>
              <a:gd name="connsiteX7375" fmla="*/ 3009488 w 13419668"/>
              <a:gd name="connsiteY7375" fmla="*/ 3527318 h 4401251"/>
              <a:gd name="connsiteX7376" fmla="*/ 2971675 w 13419668"/>
              <a:gd name="connsiteY7376" fmla="*/ 3564634 h 4401251"/>
              <a:gd name="connsiteX7377" fmla="*/ 3008244 w 13419668"/>
              <a:gd name="connsiteY7377" fmla="*/ 3599710 h 4401251"/>
              <a:gd name="connsiteX7378" fmla="*/ 3044067 w 13419668"/>
              <a:gd name="connsiteY7378" fmla="*/ 3564385 h 4401251"/>
              <a:gd name="connsiteX7379" fmla="*/ 3009488 w 13419668"/>
              <a:gd name="connsiteY7379" fmla="*/ 3527318 h 4401251"/>
              <a:gd name="connsiteX7380" fmla="*/ 2958117 w 13419668"/>
              <a:gd name="connsiteY7380" fmla="*/ 3565878 h 4401251"/>
              <a:gd name="connsiteX7381" fmla="*/ 2921672 w 13419668"/>
              <a:gd name="connsiteY7381" fmla="*/ 3527318 h 4401251"/>
              <a:gd name="connsiteX7382" fmla="*/ 2885849 w 13419668"/>
              <a:gd name="connsiteY7382" fmla="*/ 3563017 h 4401251"/>
              <a:gd name="connsiteX7383" fmla="*/ 2920304 w 13419668"/>
              <a:gd name="connsiteY7383" fmla="*/ 3599586 h 4401251"/>
              <a:gd name="connsiteX7384" fmla="*/ 2958117 w 13419668"/>
              <a:gd name="connsiteY7384" fmla="*/ 3565753 h 4401251"/>
              <a:gd name="connsiteX7385" fmla="*/ 2868684 w 13419668"/>
              <a:gd name="connsiteY7385" fmla="*/ 3564883 h 4401251"/>
              <a:gd name="connsiteX7386" fmla="*/ 2831120 w 13419668"/>
              <a:gd name="connsiteY7386" fmla="*/ 3527318 h 4401251"/>
              <a:gd name="connsiteX7387" fmla="*/ 2796292 w 13419668"/>
              <a:gd name="connsiteY7387" fmla="*/ 3564136 h 4401251"/>
              <a:gd name="connsiteX7388" fmla="*/ 2831742 w 13419668"/>
              <a:gd name="connsiteY7388" fmla="*/ 3599710 h 4401251"/>
              <a:gd name="connsiteX7389" fmla="*/ 2868560 w 13419668"/>
              <a:gd name="connsiteY7389" fmla="*/ 3565007 h 4401251"/>
              <a:gd name="connsiteX7390" fmla="*/ 2779126 w 13419668"/>
              <a:gd name="connsiteY7390" fmla="*/ 3563515 h 4401251"/>
              <a:gd name="connsiteX7391" fmla="*/ 2743179 w 13419668"/>
              <a:gd name="connsiteY7391" fmla="*/ 3527318 h 4401251"/>
              <a:gd name="connsiteX7392" fmla="*/ 2706734 w 13419668"/>
              <a:gd name="connsiteY7392" fmla="*/ 3565380 h 4401251"/>
              <a:gd name="connsiteX7393" fmla="*/ 2743552 w 13419668"/>
              <a:gd name="connsiteY7393" fmla="*/ 3599586 h 4401251"/>
              <a:gd name="connsiteX7394" fmla="*/ 2779002 w 13419668"/>
              <a:gd name="connsiteY7394" fmla="*/ 3563515 h 4401251"/>
              <a:gd name="connsiteX7395" fmla="*/ 2689569 w 13419668"/>
              <a:gd name="connsiteY7395" fmla="*/ 3565753 h 4401251"/>
              <a:gd name="connsiteX7396" fmla="*/ 2653000 w 13419668"/>
              <a:gd name="connsiteY7396" fmla="*/ 3527318 h 4401251"/>
              <a:gd name="connsiteX7397" fmla="*/ 2617301 w 13419668"/>
              <a:gd name="connsiteY7397" fmla="*/ 3563141 h 4401251"/>
              <a:gd name="connsiteX7398" fmla="*/ 2651880 w 13419668"/>
              <a:gd name="connsiteY7398" fmla="*/ 3599586 h 4401251"/>
              <a:gd name="connsiteX7399" fmla="*/ 2689569 w 13419668"/>
              <a:gd name="connsiteY7399" fmla="*/ 3565753 h 4401251"/>
              <a:gd name="connsiteX7400" fmla="*/ 2567423 w 13419668"/>
              <a:gd name="connsiteY7400" fmla="*/ 3527194 h 4401251"/>
              <a:gd name="connsiteX7401" fmla="*/ 2529983 w 13419668"/>
              <a:gd name="connsiteY7401" fmla="*/ 3564883 h 4401251"/>
              <a:gd name="connsiteX7402" fmla="*/ 2566925 w 13419668"/>
              <a:gd name="connsiteY7402" fmla="*/ 3599586 h 4401251"/>
              <a:gd name="connsiteX7403" fmla="*/ 2602375 w 13419668"/>
              <a:gd name="connsiteY7403" fmla="*/ 3564012 h 4401251"/>
              <a:gd name="connsiteX7404" fmla="*/ 2567547 w 13419668"/>
              <a:gd name="connsiteY7404" fmla="*/ 3527318 h 4401251"/>
              <a:gd name="connsiteX7405" fmla="*/ 2478487 w 13419668"/>
              <a:gd name="connsiteY7405" fmla="*/ 3527194 h 4401251"/>
              <a:gd name="connsiteX7406" fmla="*/ 2440425 w 13419668"/>
              <a:gd name="connsiteY7406" fmla="*/ 3564136 h 4401251"/>
              <a:gd name="connsiteX7407" fmla="*/ 2476622 w 13419668"/>
              <a:gd name="connsiteY7407" fmla="*/ 3599462 h 4401251"/>
              <a:gd name="connsiteX7408" fmla="*/ 2512693 w 13419668"/>
              <a:gd name="connsiteY7408" fmla="*/ 3564509 h 4401251"/>
              <a:gd name="connsiteX7409" fmla="*/ 2478487 w 13419668"/>
              <a:gd name="connsiteY7409" fmla="*/ 3527194 h 4401251"/>
              <a:gd name="connsiteX7410" fmla="*/ 2388681 w 13419668"/>
              <a:gd name="connsiteY7410" fmla="*/ 3527194 h 4401251"/>
              <a:gd name="connsiteX7411" fmla="*/ 2350868 w 13419668"/>
              <a:gd name="connsiteY7411" fmla="*/ 3564509 h 4401251"/>
              <a:gd name="connsiteX7412" fmla="*/ 2387437 w 13419668"/>
              <a:gd name="connsiteY7412" fmla="*/ 3599586 h 4401251"/>
              <a:gd name="connsiteX7413" fmla="*/ 2423260 w 13419668"/>
              <a:gd name="connsiteY7413" fmla="*/ 3564261 h 4401251"/>
              <a:gd name="connsiteX7414" fmla="*/ 2388681 w 13419668"/>
              <a:gd name="connsiteY7414" fmla="*/ 3527194 h 4401251"/>
              <a:gd name="connsiteX7415" fmla="*/ 2337434 w 13419668"/>
              <a:gd name="connsiteY7415" fmla="*/ 3564261 h 4401251"/>
              <a:gd name="connsiteX7416" fmla="*/ 2299372 w 13419668"/>
              <a:gd name="connsiteY7416" fmla="*/ 3527318 h 4401251"/>
              <a:gd name="connsiteX7417" fmla="*/ 2265167 w 13419668"/>
              <a:gd name="connsiteY7417" fmla="*/ 3564634 h 4401251"/>
              <a:gd name="connsiteX7418" fmla="*/ 2301238 w 13419668"/>
              <a:gd name="connsiteY7418" fmla="*/ 3599586 h 4401251"/>
              <a:gd name="connsiteX7419" fmla="*/ 2337434 w 13419668"/>
              <a:gd name="connsiteY7419" fmla="*/ 3564261 h 4401251"/>
              <a:gd name="connsiteX7420" fmla="*/ 2247753 w 13419668"/>
              <a:gd name="connsiteY7420" fmla="*/ 3566002 h 4401251"/>
              <a:gd name="connsiteX7421" fmla="*/ 2211432 w 13419668"/>
              <a:gd name="connsiteY7421" fmla="*/ 3527318 h 4401251"/>
              <a:gd name="connsiteX7422" fmla="*/ 2175485 w 13419668"/>
              <a:gd name="connsiteY7422" fmla="*/ 3562892 h 4401251"/>
              <a:gd name="connsiteX7423" fmla="*/ 2209815 w 13419668"/>
              <a:gd name="connsiteY7423" fmla="*/ 3599586 h 4401251"/>
              <a:gd name="connsiteX7424" fmla="*/ 2247753 w 13419668"/>
              <a:gd name="connsiteY7424" fmla="*/ 3566002 h 4401251"/>
              <a:gd name="connsiteX7425" fmla="*/ 2158320 w 13419668"/>
              <a:gd name="connsiteY7425" fmla="*/ 3564509 h 4401251"/>
              <a:gd name="connsiteX7426" fmla="*/ 2120506 w 13419668"/>
              <a:gd name="connsiteY7426" fmla="*/ 3527194 h 4401251"/>
              <a:gd name="connsiteX7427" fmla="*/ 2085927 w 13419668"/>
              <a:gd name="connsiteY7427" fmla="*/ 3564261 h 4401251"/>
              <a:gd name="connsiteX7428" fmla="*/ 2121750 w 13419668"/>
              <a:gd name="connsiteY7428" fmla="*/ 3599586 h 4401251"/>
              <a:gd name="connsiteX7429" fmla="*/ 2158320 w 13419668"/>
              <a:gd name="connsiteY7429" fmla="*/ 3564509 h 4401251"/>
              <a:gd name="connsiteX7430" fmla="*/ 2036795 w 13419668"/>
              <a:gd name="connsiteY7430" fmla="*/ 3527194 h 4401251"/>
              <a:gd name="connsiteX7431" fmla="*/ 1998733 w 13419668"/>
              <a:gd name="connsiteY7431" fmla="*/ 3564136 h 4401251"/>
              <a:gd name="connsiteX7432" fmla="*/ 2034929 w 13419668"/>
              <a:gd name="connsiteY7432" fmla="*/ 3599462 h 4401251"/>
              <a:gd name="connsiteX7433" fmla="*/ 2071001 w 13419668"/>
              <a:gd name="connsiteY7433" fmla="*/ 3564509 h 4401251"/>
              <a:gd name="connsiteX7434" fmla="*/ 2036795 w 13419668"/>
              <a:gd name="connsiteY7434" fmla="*/ 3527194 h 4401251"/>
              <a:gd name="connsiteX7435" fmla="*/ 1946865 w 13419668"/>
              <a:gd name="connsiteY7435" fmla="*/ 3527194 h 4401251"/>
              <a:gd name="connsiteX7436" fmla="*/ 1909176 w 13419668"/>
              <a:gd name="connsiteY7436" fmla="*/ 3564634 h 4401251"/>
              <a:gd name="connsiteX7437" fmla="*/ 1945869 w 13419668"/>
              <a:gd name="connsiteY7437" fmla="*/ 3599462 h 4401251"/>
              <a:gd name="connsiteX7438" fmla="*/ 1981568 w 13419668"/>
              <a:gd name="connsiteY7438" fmla="*/ 3564012 h 4401251"/>
              <a:gd name="connsiteX7439" fmla="*/ 1946865 w 13419668"/>
              <a:gd name="connsiteY7439" fmla="*/ 3527069 h 4401251"/>
              <a:gd name="connsiteX7440" fmla="*/ 1857556 w 13419668"/>
              <a:gd name="connsiteY7440" fmla="*/ 3527194 h 4401251"/>
              <a:gd name="connsiteX7441" fmla="*/ 1819618 w 13419668"/>
              <a:gd name="connsiteY7441" fmla="*/ 3564261 h 4401251"/>
              <a:gd name="connsiteX7442" fmla="*/ 1856063 w 13419668"/>
              <a:gd name="connsiteY7442" fmla="*/ 3599462 h 4401251"/>
              <a:gd name="connsiteX7443" fmla="*/ 1892011 w 13419668"/>
              <a:gd name="connsiteY7443" fmla="*/ 3564385 h 4401251"/>
              <a:gd name="connsiteX7444" fmla="*/ 1857680 w 13419668"/>
              <a:gd name="connsiteY7444" fmla="*/ 3527194 h 4401251"/>
              <a:gd name="connsiteX7445" fmla="*/ 1802329 w 13419668"/>
              <a:gd name="connsiteY7445" fmla="*/ 3564012 h 4401251"/>
              <a:gd name="connsiteX7446" fmla="*/ 1767625 w 13419668"/>
              <a:gd name="connsiteY7446" fmla="*/ 3527194 h 4401251"/>
              <a:gd name="connsiteX7447" fmla="*/ 1730061 w 13419668"/>
              <a:gd name="connsiteY7447" fmla="*/ 3564758 h 4401251"/>
              <a:gd name="connsiteX7448" fmla="*/ 1766879 w 13419668"/>
              <a:gd name="connsiteY7448" fmla="*/ 3599586 h 4401251"/>
              <a:gd name="connsiteX7449" fmla="*/ 1802453 w 13419668"/>
              <a:gd name="connsiteY7449" fmla="*/ 3564136 h 4401251"/>
              <a:gd name="connsiteX7450" fmla="*/ 1716503 w 13419668"/>
              <a:gd name="connsiteY7450" fmla="*/ 3565753 h 4401251"/>
              <a:gd name="connsiteX7451" fmla="*/ 1680058 w 13419668"/>
              <a:gd name="connsiteY7451" fmla="*/ 3527194 h 4401251"/>
              <a:gd name="connsiteX7452" fmla="*/ 1644235 w 13419668"/>
              <a:gd name="connsiteY7452" fmla="*/ 3562892 h 4401251"/>
              <a:gd name="connsiteX7453" fmla="*/ 1678690 w 13419668"/>
              <a:gd name="connsiteY7453" fmla="*/ 3599462 h 4401251"/>
              <a:gd name="connsiteX7454" fmla="*/ 1716503 w 13419668"/>
              <a:gd name="connsiteY7454" fmla="*/ 3565629 h 4401251"/>
              <a:gd name="connsiteX7455" fmla="*/ 1627070 w 13419668"/>
              <a:gd name="connsiteY7455" fmla="*/ 3564509 h 4401251"/>
              <a:gd name="connsiteX7456" fmla="*/ 1589257 w 13419668"/>
              <a:gd name="connsiteY7456" fmla="*/ 3527194 h 4401251"/>
              <a:gd name="connsiteX7457" fmla="*/ 1554678 w 13419668"/>
              <a:gd name="connsiteY7457" fmla="*/ 3564261 h 4401251"/>
              <a:gd name="connsiteX7458" fmla="*/ 1590501 w 13419668"/>
              <a:gd name="connsiteY7458" fmla="*/ 3599586 h 4401251"/>
              <a:gd name="connsiteX7459" fmla="*/ 1627070 w 13419668"/>
              <a:gd name="connsiteY7459" fmla="*/ 3564509 h 4401251"/>
              <a:gd name="connsiteX7460" fmla="*/ 1537388 w 13419668"/>
              <a:gd name="connsiteY7460" fmla="*/ 3565753 h 4401251"/>
              <a:gd name="connsiteX7461" fmla="*/ 1500943 w 13419668"/>
              <a:gd name="connsiteY7461" fmla="*/ 3527194 h 4401251"/>
              <a:gd name="connsiteX7462" fmla="*/ 1465120 w 13419668"/>
              <a:gd name="connsiteY7462" fmla="*/ 3562892 h 4401251"/>
              <a:gd name="connsiteX7463" fmla="*/ 1499575 w 13419668"/>
              <a:gd name="connsiteY7463" fmla="*/ 3599462 h 4401251"/>
              <a:gd name="connsiteX7464" fmla="*/ 1537388 w 13419668"/>
              <a:gd name="connsiteY7464" fmla="*/ 3565629 h 4401251"/>
              <a:gd name="connsiteX7465" fmla="*/ 1414371 w 13419668"/>
              <a:gd name="connsiteY7465" fmla="*/ 3527194 h 4401251"/>
              <a:gd name="connsiteX7466" fmla="*/ 1377802 w 13419668"/>
              <a:gd name="connsiteY7466" fmla="*/ 3565629 h 4401251"/>
              <a:gd name="connsiteX7467" fmla="*/ 1415491 w 13419668"/>
              <a:gd name="connsiteY7467" fmla="*/ 3599462 h 4401251"/>
              <a:gd name="connsiteX7468" fmla="*/ 1450070 w 13419668"/>
              <a:gd name="connsiteY7468" fmla="*/ 3563017 h 4401251"/>
              <a:gd name="connsiteX7469" fmla="*/ 1414371 w 13419668"/>
              <a:gd name="connsiteY7469" fmla="*/ 3527194 h 4401251"/>
              <a:gd name="connsiteX7470" fmla="*/ 1360512 w 13419668"/>
              <a:gd name="connsiteY7470" fmla="*/ 3565007 h 4401251"/>
              <a:gd name="connsiteX7471" fmla="*/ 1326679 w 13419668"/>
              <a:gd name="connsiteY7471" fmla="*/ 3527194 h 4401251"/>
              <a:gd name="connsiteX7472" fmla="*/ 1288120 w 13419668"/>
              <a:gd name="connsiteY7472" fmla="*/ 3563639 h 4401251"/>
              <a:gd name="connsiteX7473" fmla="*/ 1323819 w 13419668"/>
              <a:gd name="connsiteY7473" fmla="*/ 3599462 h 4401251"/>
              <a:gd name="connsiteX7474" fmla="*/ 1360388 w 13419668"/>
              <a:gd name="connsiteY7474" fmla="*/ 3565007 h 4401251"/>
              <a:gd name="connsiteX7475" fmla="*/ 1235008 w 13419668"/>
              <a:gd name="connsiteY7475" fmla="*/ 3527194 h 4401251"/>
              <a:gd name="connsiteX7476" fmla="*/ 1198687 w 13419668"/>
              <a:gd name="connsiteY7476" fmla="*/ 3563017 h 4401251"/>
              <a:gd name="connsiteX7477" fmla="*/ 1236624 w 13419668"/>
              <a:gd name="connsiteY7477" fmla="*/ 3599586 h 4401251"/>
              <a:gd name="connsiteX7478" fmla="*/ 1270955 w 13419668"/>
              <a:gd name="connsiteY7478" fmla="*/ 3562892 h 4401251"/>
              <a:gd name="connsiteX7479" fmla="*/ 1235008 w 13419668"/>
              <a:gd name="connsiteY7479" fmla="*/ 3527318 h 4401251"/>
              <a:gd name="connsiteX7480" fmla="*/ 1185129 w 13419668"/>
              <a:gd name="connsiteY7480" fmla="*/ 3564758 h 4401251"/>
              <a:gd name="connsiteX7481" fmla="*/ 1147565 w 13419668"/>
              <a:gd name="connsiteY7481" fmla="*/ 3527194 h 4401251"/>
              <a:gd name="connsiteX7482" fmla="*/ 1112737 w 13419668"/>
              <a:gd name="connsiteY7482" fmla="*/ 3564012 h 4401251"/>
              <a:gd name="connsiteX7483" fmla="*/ 1148311 w 13419668"/>
              <a:gd name="connsiteY7483" fmla="*/ 3599586 h 4401251"/>
              <a:gd name="connsiteX7484" fmla="*/ 1185129 w 13419668"/>
              <a:gd name="connsiteY7484" fmla="*/ 3564758 h 4401251"/>
              <a:gd name="connsiteX7485" fmla="*/ 1095572 w 13419668"/>
              <a:gd name="connsiteY7485" fmla="*/ 3563763 h 4401251"/>
              <a:gd name="connsiteX7486" fmla="*/ 1057012 w 13419668"/>
              <a:gd name="connsiteY7486" fmla="*/ 3527318 h 4401251"/>
              <a:gd name="connsiteX7487" fmla="*/ 1023179 w 13419668"/>
              <a:gd name="connsiteY7487" fmla="*/ 3565131 h 4401251"/>
              <a:gd name="connsiteX7488" fmla="*/ 1059749 w 13419668"/>
              <a:gd name="connsiteY7488" fmla="*/ 3599586 h 4401251"/>
              <a:gd name="connsiteX7489" fmla="*/ 1095572 w 13419668"/>
              <a:gd name="connsiteY7489" fmla="*/ 3563763 h 4401251"/>
              <a:gd name="connsiteX7490" fmla="*/ 1006014 w 13419668"/>
              <a:gd name="connsiteY7490" fmla="*/ 3564883 h 4401251"/>
              <a:gd name="connsiteX7491" fmla="*/ 968574 w 13419668"/>
              <a:gd name="connsiteY7491" fmla="*/ 3527194 h 4401251"/>
              <a:gd name="connsiteX7492" fmla="*/ 933622 w 13419668"/>
              <a:gd name="connsiteY7492" fmla="*/ 3563888 h 4401251"/>
              <a:gd name="connsiteX7493" fmla="*/ 969072 w 13419668"/>
              <a:gd name="connsiteY7493" fmla="*/ 3599586 h 4401251"/>
              <a:gd name="connsiteX7494" fmla="*/ 1006014 w 13419668"/>
              <a:gd name="connsiteY7494" fmla="*/ 3564883 h 4401251"/>
              <a:gd name="connsiteX7495" fmla="*/ 916457 w 13419668"/>
              <a:gd name="connsiteY7495" fmla="*/ 3563390 h 4401251"/>
              <a:gd name="connsiteX7496" fmla="*/ 880509 w 13419668"/>
              <a:gd name="connsiteY7496" fmla="*/ 3527194 h 4401251"/>
              <a:gd name="connsiteX7497" fmla="*/ 844064 w 13419668"/>
              <a:gd name="connsiteY7497" fmla="*/ 3565256 h 4401251"/>
              <a:gd name="connsiteX7498" fmla="*/ 880882 w 13419668"/>
              <a:gd name="connsiteY7498" fmla="*/ 3599462 h 4401251"/>
              <a:gd name="connsiteX7499" fmla="*/ 916332 w 13419668"/>
              <a:gd name="connsiteY7499" fmla="*/ 3563390 h 4401251"/>
              <a:gd name="connsiteX7500" fmla="*/ 793440 w 13419668"/>
              <a:gd name="connsiteY7500" fmla="*/ 3527194 h 4401251"/>
              <a:gd name="connsiteX7501" fmla="*/ 756870 w 13419668"/>
              <a:gd name="connsiteY7501" fmla="*/ 3565629 h 4401251"/>
              <a:gd name="connsiteX7502" fmla="*/ 794559 w 13419668"/>
              <a:gd name="connsiteY7502" fmla="*/ 3599462 h 4401251"/>
              <a:gd name="connsiteX7503" fmla="*/ 829138 w 13419668"/>
              <a:gd name="connsiteY7503" fmla="*/ 3563017 h 4401251"/>
              <a:gd name="connsiteX7504" fmla="*/ 793440 w 13419668"/>
              <a:gd name="connsiteY7504" fmla="*/ 3527194 h 4401251"/>
              <a:gd name="connsiteX7505" fmla="*/ 703758 w 13419668"/>
              <a:gd name="connsiteY7505" fmla="*/ 3527194 h 4401251"/>
              <a:gd name="connsiteX7506" fmla="*/ 667313 w 13419668"/>
              <a:gd name="connsiteY7506" fmla="*/ 3565753 h 4401251"/>
              <a:gd name="connsiteX7507" fmla="*/ 705126 w 13419668"/>
              <a:gd name="connsiteY7507" fmla="*/ 3599586 h 4401251"/>
              <a:gd name="connsiteX7508" fmla="*/ 739581 w 13419668"/>
              <a:gd name="connsiteY7508" fmla="*/ 3563017 h 4401251"/>
              <a:gd name="connsiteX7509" fmla="*/ 703758 w 13419668"/>
              <a:gd name="connsiteY7509" fmla="*/ 3527194 h 4401251"/>
              <a:gd name="connsiteX7510" fmla="*/ 614574 w 13419668"/>
              <a:gd name="connsiteY7510" fmla="*/ 3527194 h 4401251"/>
              <a:gd name="connsiteX7511" fmla="*/ 577756 w 13419668"/>
              <a:gd name="connsiteY7511" fmla="*/ 3565380 h 4401251"/>
              <a:gd name="connsiteX7512" fmla="*/ 615195 w 13419668"/>
              <a:gd name="connsiteY7512" fmla="*/ 3599462 h 4401251"/>
              <a:gd name="connsiteX7513" fmla="*/ 650023 w 13419668"/>
              <a:gd name="connsiteY7513" fmla="*/ 3563266 h 4401251"/>
              <a:gd name="connsiteX7514" fmla="*/ 614574 w 13419668"/>
              <a:gd name="connsiteY7514" fmla="*/ 3527069 h 4401251"/>
              <a:gd name="connsiteX7515" fmla="*/ 564198 w 13419668"/>
              <a:gd name="connsiteY7515" fmla="*/ 3563141 h 4401251"/>
              <a:gd name="connsiteX7516" fmla="*/ 528001 w 13419668"/>
              <a:gd name="connsiteY7516" fmla="*/ 3527318 h 4401251"/>
              <a:gd name="connsiteX7517" fmla="*/ 491930 w 13419668"/>
              <a:gd name="connsiteY7517" fmla="*/ 3565753 h 4401251"/>
              <a:gd name="connsiteX7518" fmla="*/ 529121 w 13419668"/>
              <a:gd name="connsiteY7518" fmla="*/ 3599586 h 4401251"/>
              <a:gd name="connsiteX7519" fmla="*/ 564198 w 13419668"/>
              <a:gd name="connsiteY7519" fmla="*/ 3563266 h 4401251"/>
              <a:gd name="connsiteX7520" fmla="*/ 474640 w 13419668"/>
              <a:gd name="connsiteY7520" fmla="*/ 3565878 h 4401251"/>
              <a:gd name="connsiteX7521" fmla="*/ 438195 w 13419668"/>
              <a:gd name="connsiteY7521" fmla="*/ 3527318 h 4401251"/>
              <a:gd name="connsiteX7522" fmla="*/ 402372 w 13419668"/>
              <a:gd name="connsiteY7522" fmla="*/ 3563141 h 4401251"/>
              <a:gd name="connsiteX7523" fmla="*/ 436827 w 13419668"/>
              <a:gd name="connsiteY7523" fmla="*/ 3599710 h 4401251"/>
              <a:gd name="connsiteX7524" fmla="*/ 474640 w 13419668"/>
              <a:gd name="connsiteY7524" fmla="*/ 3565878 h 4401251"/>
              <a:gd name="connsiteX7525" fmla="*/ 385083 w 13419668"/>
              <a:gd name="connsiteY7525" fmla="*/ 3565878 h 4401251"/>
              <a:gd name="connsiteX7526" fmla="*/ 348513 w 13419668"/>
              <a:gd name="connsiteY7526" fmla="*/ 3527443 h 4401251"/>
              <a:gd name="connsiteX7527" fmla="*/ 312815 w 13419668"/>
              <a:gd name="connsiteY7527" fmla="*/ 3563266 h 4401251"/>
              <a:gd name="connsiteX7528" fmla="*/ 347394 w 13419668"/>
              <a:gd name="connsiteY7528" fmla="*/ 3599710 h 4401251"/>
              <a:gd name="connsiteX7529" fmla="*/ 385083 w 13419668"/>
              <a:gd name="connsiteY7529" fmla="*/ 3565878 h 4401251"/>
              <a:gd name="connsiteX7530" fmla="*/ 261941 w 13419668"/>
              <a:gd name="connsiteY7530" fmla="*/ 3527443 h 4401251"/>
              <a:gd name="connsiteX7531" fmla="*/ 225496 w 13419668"/>
              <a:gd name="connsiteY7531" fmla="*/ 3566002 h 4401251"/>
              <a:gd name="connsiteX7532" fmla="*/ 263309 w 13419668"/>
              <a:gd name="connsiteY7532" fmla="*/ 3599710 h 4401251"/>
              <a:gd name="connsiteX7533" fmla="*/ 297764 w 13419668"/>
              <a:gd name="connsiteY7533" fmla="*/ 3563141 h 4401251"/>
              <a:gd name="connsiteX7534" fmla="*/ 261941 w 13419668"/>
              <a:gd name="connsiteY7534" fmla="*/ 3527443 h 4401251"/>
              <a:gd name="connsiteX7535" fmla="*/ 208207 w 13419668"/>
              <a:gd name="connsiteY7535" fmla="*/ 3564261 h 4401251"/>
              <a:gd name="connsiteX7536" fmla="*/ 173503 w 13419668"/>
              <a:gd name="connsiteY7536" fmla="*/ 3527443 h 4401251"/>
              <a:gd name="connsiteX7537" fmla="*/ 135939 w 13419668"/>
              <a:gd name="connsiteY7537" fmla="*/ 3565007 h 4401251"/>
              <a:gd name="connsiteX7538" fmla="*/ 172757 w 13419668"/>
              <a:gd name="connsiteY7538" fmla="*/ 3599835 h 4401251"/>
              <a:gd name="connsiteX7539" fmla="*/ 208331 w 13419668"/>
              <a:gd name="connsiteY7539" fmla="*/ 3564385 h 4401251"/>
              <a:gd name="connsiteX7540" fmla="*/ 82204 w 13419668"/>
              <a:gd name="connsiteY7540" fmla="*/ 3527443 h 4401251"/>
              <a:gd name="connsiteX7541" fmla="*/ 46382 w 13419668"/>
              <a:gd name="connsiteY7541" fmla="*/ 3563639 h 4401251"/>
              <a:gd name="connsiteX7542" fmla="*/ 84817 w 13419668"/>
              <a:gd name="connsiteY7542" fmla="*/ 3599710 h 4401251"/>
              <a:gd name="connsiteX7543" fmla="*/ 118649 w 13419668"/>
              <a:gd name="connsiteY7543" fmla="*/ 3562519 h 4401251"/>
              <a:gd name="connsiteX7544" fmla="*/ 82204 w 13419668"/>
              <a:gd name="connsiteY7544" fmla="*/ 3527443 h 4401251"/>
              <a:gd name="connsiteX7545" fmla="*/ 13418422 w 13419668"/>
              <a:gd name="connsiteY7545" fmla="*/ 3474703 h 4401251"/>
              <a:gd name="connsiteX7546" fmla="*/ 13382599 w 13419668"/>
              <a:gd name="connsiteY7546" fmla="*/ 3438258 h 4401251"/>
              <a:gd name="connsiteX7547" fmla="*/ 13346776 w 13419668"/>
              <a:gd name="connsiteY7547" fmla="*/ 3474082 h 4401251"/>
              <a:gd name="connsiteX7548" fmla="*/ 13381854 w 13419668"/>
              <a:gd name="connsiteY7548" fmla="*/ 3509905 h 4401251"/>
              <a:gd name="connsiteX7549" fmla="*/ 13418298 w 13419668"/>
              <a:gd name="connsiteY7549" fmla="*/ 3474828 h 4401251"/>
              <a:gd name="connsiteX7550" fmla="*/ 13328865 w 13419668"/>
              <a:gd name="connsiteY7550" fmla="*/ 3475325 h 4401251"/>
              <a:gd name="connsiteX7551" fmla="*/ 13293665 w 13419668"/>
              <a:gd name="connsiteY7551" fmla="*/ 3438258 h 4401251"/>
              <a:gd name="connsiteX7552" fmla="*/ 13257219 w 13419668"/>
              <a:gd name="connsiteY7552" fmla="*/ 3473335 h 4401251"/>
              <a:gd name="connsiteX7553" fmla="*/ 13291674 w 13419668"/>
              <a:gd name="connsiteY7553" fmla="*/ 3509905 h 4401251"/>
              <a:gd name="connsiteX7554" fmla="*/ 13328865 w 13419668"/>
              <a:gd name="connsiteY7554" fmla="*/ 3475450 h 4401251"/>
              <a:gd name="connsiteX7555" fmla="*/ 13206595 w 13419668"/>
              <a:gd name="connsiteY7555" fmla="*/ 3438134 h 4401251"/>
              <a:gd name="connsiteX7556" fmla="*/ 13169901 w 13419668"/>
              <a:gd name="connsiteY7556" fmla="*/ 3473708 h 4401251"/>
              <a:gd name="connsiteX7557" fmla="*/ 13205350 w 13419668"/>
              <a:gd name="connsiteY7557" fmla="*/ 3509780 h 4401251"/>
              <a:gd name="connsiteX7558" fmla="*/ 13241422 w 13419668"/>
              <a:gd name="connsiteY7558" fmla="*/ 3474952 h 4401251"/>
              <a:gd name="connsiteX7559" fmla="*/ 13206471 w 13419668"/>
              <a:gd name="connsiteY7559" fmla="*/ 3438258 h 4401251"/>
              <a:gd name="connsiteX7560" fmla="*/ 13115793 w 13419668"/>
              <a:gd name="connsiteY7560" fmla="*/ 3438134 h 4401251"/>
              <a:gd name="connsiteX7561" fmla="*/ 13080219 w 13419668"/>
              <a:gd name="connsiteY7561" fmla="*/ 3474828 h 4401251"/>
              <a:gd name="connsiteX7562" fmla="*/ 13116912 w 13419668"/>
              <a:gd name="connsiteY7562" fmla="*/ 3509656 h 4401251"/>
              <a:gd name="connsiteX7563" fmla="*/ 13151741 w 13419668"/>
              <a:gd name="connsiteY7563" fmla="*/ 3473584 h 4401251"/>
              <a:gd name="connsiteX7564" fmla="*/ 13115669 w 13419668"/>
              <a:gd name="connsiteY7564" fmla="*/ 3438134 h 4401251"/>
              <a:gd name="connsiteX7565" fmla="*/ 13025739 w 13419668"/>
              <a:gd name="connsiteY7565" fmla="*/ 3438134 h 4401251"/>
              <a:gd name="connsiteX7566" fmla="*/ 12990661 w 13419668"/>
              <a:gd name="connsiteY7566" fmla="*/ 3475325 h 4401251"/>
              <a:gd name="connsiteX7567" fmla="*/ 13027852 w 13419668"/>
              <a:gd name="connsiteY7567" fmla="*/ 3509780 h 4401251"/>
              <a:gd name="connsiteX7568" fmla="*/ 13062183 w 13419668"/>
              <a:gd name="connsiteY7568" fmla="*/ 3473211 h 4401251"/>
              <a:gd name="connsiteX7569" fmla="*/ 13025614 w 13419668"/>
              <a:gd name="connsiteY7569" fmla="*/ 3438258 h 4401251"/>
              <a:gd name="connsiteX7570" fmla="*/ 12937301 w 13419668"/>
              <a:gd name="connsiteY7570" fmla="*/ 3438134 h 4401251"/>
              <a:gd name="connsiteX7571" fmla="*/ 12901104 w 13419668"/>
              <a:gd name="connsiteY7571" fmla="*/ 3474206 h 4401251"/>
              <a:gd name="connsiteX7572" fmla="*/ 12937176 w 13419668"/>
              <a:gd name="connsiteY7572" fmla="*/ 3509656 h 4401251"/>
              <a:gd name="connsiteX7573" fmla="*/ 12972750 w 13419668"/>
              <a:gd name="connsiteY7573" fmla="*/ 3474206 h 4401251"/>
              <a:gd name="connsiteX7574" fmla="*/ 12937301 w 13419668"/>
              <a:gd name="connsiteY7574" fmla="*/ 3438009 h 4401251"/>
              <a:gd name="connsiteX7575" fmla="*/ 12887049 w 13419668"/>
              <a:gd name="connsiteY7575" fmla="*/ 3475201 h 4401251"/>
              <a:gd name="connsiteX7576" fmla="*/ 12851848 w 13419668"/>
              <a:gd name="connsiteY7576" fmla="*/ 3438134 h 4401251"/>
              <a:gd name="connsiteX7577" fmla="*/ 12815527 w 13419668"/>
              <a:gd name="connsiteY7577" fmla="*/ 3473335 h 4401251"/>
              <a:gd name="connsiteX7578" fmla="*/ 12850107 w 13419668"/>
              <a:gd name="connsiteY7578" fmla="*/ 3509780 h 4401251"/>
              <a:gd name="connsiteX7579" fmla="*/ 12887173 w 13419668"/>
              <a:gd name="connsiteY7579" fmla="*/ 3475201 h 4401251"/>
              <a:gd name="connsiteX7580" fmla="*/ 12797367 w 13419668"/>
              <a:gd name="connsiteY7580" fmla="*/ 3473211 h 4401251"/>
              <a:gd name="connsiteX7581" fmla="*/ 12760176 w 13419668"/>
              <a:gd name="connsiteY7581" fmla="*/ 3438134 h 4401251"/>
              <a:gd name="connsiteX7582" fmla="*/ 12725721 w 13419668"/>
              <a:gd name="connsiteY7582" fmla="*/ 3475325 h 4401251"/>
              <a:gd name="connsiteX7583" fmla="*/ 12762290 w 13419668"/>
              <a:gd name="connsiteY7583" fmla="*/ 3509656 h 4401251"/>
              <a:gd name="connsiteX7584" fmla="*/ 12797243 w 13419668"/>
              <a:gd name="connsiteY7584" fmla="*/ 3473086 h 4401251"/>
              <a:gd name="connsiteX7585" fmla="*/ 12707809 w 13419668"/>
              <a:gd name="connsiteY7585" fmla="*/ 3474952 h 4401251"/>
              <a:gd name="connsiteX7586" fmla="*/ 12672359 w 13419668"/>
              <a:gd name="connsiteY7586" fmla="*/ 3438134 h 4401251"/>
              <a:gd name="connsiteX7587" fmla="*/ 12636163 w 13419668"/>
              <a:gd name="connsiteY7587" fmla="*/ 3473459 h 4401251"/>
              <a:gd name="connsiteX7588" fmla="*/ 12670867 w 13419668"/>
              <a:gd name="connsiteY7588" fmla="*/ 3509656 h 4401251"/>
              <a:gd name="connsiteX7589" fmla="*/ 12707684 w 13419668"/>
              <a:gd name="connsiteY7589" fmla="*/ 3474828 h 4401251"/>
              <a:gd name="connsiteX7590" fmla="*/ 12585663 w 13419668"/>
              <a:gd name="connsiteY7590" fmla="*/ 3438134 h 4401251"/>
              <a:gd name="connsiteX7591" fmla="*/ 12548721 w 13419668"/>
              <a:gd name="connsiteY7591" fmla="*/ 3473459 h 4401251"/>
              <a:gd name="connsiteX7592" fmla="*/ 12584046 w 13419668"/>
              <a:gd name="connsiteY7592" fmla="*/ 3509656 h 4401251"/>
              <a:gd name="connsiteX7593" fmla="*/ 12620367 w 13419668"/>
              <a:gd name="connsiteY7593" fmla="*/ 3474952 h 4401251"/>
              <a:gd name="connsiteX7594" fmla="*/ 12585663 w 13419668"/>
              <a:gd name="connsiteY7594" fmla="*/ 3438009 h 4401251"/>
              <a:gd name="connsiteX7595" fmla="*/ 12495982 w 13419668"/>
              <a:gd name="connsiteY7595" fmla="*/ 3438134 h 4401251"/>
              <a:gd name="connsiteX7596" fmla="*/ 12459287 w 13419668"/>
              <a:gd name="connsiteY7596" fmla="*/ 3473708 h 4401251"/>
              <a:gd name="connsiteX7597" fmla="*/ 12494737 w 13419668"/>
              <a:gd name="connsiteY7597" fmla="*/ 3509780 h 4401251"/>
              <a:gd name="connsiteX7598" fmla="*/ 12530809 w 13419668"/>
              <a:gd name="connsiteY7598" fmla="*/ 3474952 h 4401251"/>
              <a:gd name="connsiteX7599" fmla="*/ 12495982 w 13419668"/>
              <a:gd name="connsiteY7599" fmla="*/ 3438134 h 4401251"/>
              <a:gd name="connsiteX7600" fmla="*/ 12405056 w 13419668"/>
              <a:gd name="connsiteY7600" fmla="*/ 3438134 h 4401251"/>
              <a:gd name="connsiteX7601" fmla="*/ 12369731 w 13419668"/>
              <a:gd name="connsiteY7601" fmla="*/ 3474952 h 4401251"/>
              <a:gd name="connsiteX7602" fmla="*/ 12406673 w 13419668"/>
              <a:gd name="connsiteY7602" fmla="*/ 3509656 h 4401251"/>
              <a:gd name="connsiteX7603" fmla="*/ 12441377 w 13419668"/>
              <a:gd name="connsiteY7603" fmla="*/ 3473335 h 4401251"/>
              <a:gd name="connsiteX7604" fmla="*/ 12405180 w 13419668"/>
              <a:gd name="connsiteY7604" fmla="*/ 3438009 h 4401251"/>
              <a:gd name="connsiteX7605" fmla="*/ 12355675 w 13419668"/>
              <a:gd name="connsiteY7605" fmla="*/ 3475450 h 4401251"/>
              <a:gd name="connsiteX7606" fmla="*/ 12320722 w 13419668"/>
              <a:gd name="connsiteY7606" fmla="*/ 3438134 h 4401251"/>
              <a:gd name="connsiteX7607" fmla="*/ 12284029 w 13419668"/>
              <a:gd name="connsiteY7607" fmla="*/ 3472962 h 4401251"/>
              <a:gd name="connsiteX7608" fmla="*/ 12318235 w 13419668"/>
              <a:gd name="connsiteY7608" fmla="*/ 3509780 h 4401251"/>
              <a:gd name="connsiteX7609" fmla="*/ 12355675 w 13419668"/>
              <a:gd name="connsiteY7609" fmla="*/ 3475574 h 4401251"/>
              <a:gd name="connsiteX7610" fmla="*/ 12266117 w 13419668"/>
              <a:gd name="connsiteY7610" fmla="*/ 3475325 h 4401251"/>
              <a:gd name="connsiteX7611" fmla="*/ 12231041 w 13419668"/>
              <a:gd name="connsiteY7611" fmla="*/ 3438134 h 4401251"/>
              <a:gd name="connsiteX7612" fmla="*/ 12194471 w 13419668"/>
              <a:gd name="connsiteY7612" fmla="*/ 3473086 h 4401251"/>
              <a:gd name="connsiteX7613" fmla="*/ 12228802 w 13419668"/>
              <a:gd name="connsiteY7613" fmla="*/ 3509656 h 4401251"/>
              <a:gd name="connsiteX7614" fmla="*/ 12265993 w 13419668"/>
              <a:gd name="connsiteY7614" fmla="*/ 3475201 h 4401251"/>
              <a:gd name="connsiteX7615" fmla="*/ 12176560 w 13419668"/>
              <a:gd name="connsiteY7615" fmla="*/ 3475450 h 4401251"/>
              <a:gd name="connsiteX7616" fmla="*/ 12141608 w 13419668"/>
              <a:gd name="connsiteY7616" fmla="*/ 3438134 h 4401251"/>
              <a:gd name="connsiteX7617" fmla="*/ 12104914 w 13419668"/>
              <a:gd name="connsiteY7617" fmla="*/ 3472962 h 4401251"/>
              <a:gd name="connsiteX7618" fmla="*/ 12139120 w 13419668"/>
              <a:gd name="connsiteY7618" fmla="*/ 3509780 h 4401251"/>
              <a:gd name="connsiteX7619" fmla="*/ 12176560 w 13419668"/>
              <a:gd name="connsiteY7619" fmla="*/ 3475574 h 4401251"/>
              <a:gd name="connsiteX7620" fmla="*/ 12087002 w 13419668"/>
              <a:gd name="connsiteY7620" fmla="*/ 3473708 h 4401251"/>
              <a:gd name="connsiteX7621" fmla="*/ 12050433 w 13419668"/>
              <a:gd name="connsiteY7621" fmla="*/ 3438009 h 4401251"/>
              <a:gd name="connsiteX7622" fmla="*/ 12015481 w 13419668"/>
              <a:gd name="connsiteY7622" fmla="*/ 3474579 h 4401251"/>
              <a:gd name="connsiteX7623" fmla="*/ 12051428 w 13419668"/>
              <a:gd name="connsiteY7623" fmla="*/ 3509531 h 4401251"/>
              <a:gd name="connsiteX7624" fmla="*/ 12087002 w 13419668"/>
              <a:gd name="connsiteY7624" fmla="*/ 3473584 h 4401251"/>
              <a:gd name="connsiteX7625" fmla="*/ 11964731 w 13419668"/>
              <a:gd name="connsiteY7625" fmla="*/ 3438009 h 4401251"/>
              <a:gd name="connsiteX7626" fmla="*/ 11928038 w 13419668"/>
              <a:gd name="connsiteY7626" fmla="*/ 3473584 h 4401251"/>
              <a:gd name="connsiteX7627" fmla="*/ 11963488 w 13419668"/>
              <a:gd name="connsiteY7627" fmla="*/ 3509656 h 4401251"/>
              <a:gd name="connsiteX7628" fmla="*/ 11999560 w 13419668"/>
              <a:gd name="connsiteY7628" fmla="*/ 3474828 h 4401251"/>
              <a:gd name="connsiteX7629" fmla="*/ 11964608 w 13419668"/>
              <a:gd name="connsiteY7629" fmla="*/ 3438134 h 4401251"/>
              <a:gd name="connsiteX7630" fmla="*/ 11909878 w 13419668"/>
              <a:gd name="connsiteY7630" fmla="*/ 3477564 h 4401251"/>
              <a:gd name="connsiteX7631" fmla="*/ 11877911 w 13419668"/>
              <a:gd name="connsiteY7631" fmla="*/ 3438258 h 4401251"/>
              <a:gd name="connsiteX7632" fmla="*/ 11838481 w 13419668"/>
              <a:gd name="connsiteY7632" fmla="*/ 3470847 h 4401251"/>
              <a:gd name="connsiteX7633" fmla="*/ 11871070 w 13419668"/>
              <a:gd name="connsiteY7633" fmla="*/ 3509656 h 4401251"/>
              <a:gd name="connsiteX7634" fmla="*/ 11909753 w 13419668"/>
              <a:gd name="connsiteY7634" fmla="*/ 3477688 h 4401251"/>
              <a:gd name="connsiteX7635" fmla="*/ 11820445 w 13419668"/>
              <a:gd name="connsiteY7635" fmla="*/ 3475201 h 4401251"/>
              <a:gd name="connsiteX7636" fmla="*/ 11785990 w 13419668"/>
              <a:gd name="connsiteY7636" fmla="*/ 3438009 h 4401251"/>
              <a:gd name="connsiteX7637" fmla="*/ 11748923 w 13419668"/>
              <a:gd name="connsiteY7637" fmla="*/ 3473211 h 4401251"/>
              <a:gd name="connsiteX7638" fmla="*/ 11784000 w 13419668"/>
              <a:gd name="connsiteY7638" fmla="*/ 3509656 h 4401251"/>
              <a:gd name="connsiteX7639" fmla="*/ 11820569 w 13419668"/>
              <a:gd name="connsiteY7639" fmla="*/ 3475201 h 4401251"/>
              <a:gd name="connsiteX7640" fmla="*/ 11734619 w 13419668"/>
              <a:gd name="connsiteY7640" fmla="*/ 3473086 h 4401251"/>
              <a:gd name="connsiteX7641" fmla="*/ 11697303 w 13419668"/>
              <a:gd name="connsiteY7641" fmla="*/ 3438134 h 4401251"/>
              <a:gd name="connsiteX7642" fmla="*/ 11662973 w 13419668"/>
              <a:gd name="connsiteY7642" fmla="*/ 3475450 h 4401251"/>
              <a:gd name="connsiteX7643" fmla="*/ 11699666 w 13419668"/>
              <a:gd name="connsiteY7643" fmla="*/ 3509656 h 4401251"/>
              <a:gd name="connsiteX7644" fmla="*/ 11734619 w 13419668"/>
              <a:gd name="connsiteY7644" fmla="*/ 3473086 h 4401251"/>
              <a:gd name="connsiteX7645" fmla="*/ 11645062 w 13419668"/>
              <a:gd name="connsiteY7645" fmla="*/ 3473086 h 4401251"/>
              <a:gd name="connsiteX7646" fmla="*/ 11607871 w 13419668"/>
              <a:gd name="connsiteY7646" fmla="*/ 3438009 h 4401251"/>
              <a:gd name="connsiteX7647" fmla="*/ 11573416 w 13419668"/>
              <a:gd name="connsiteY7647" fmla="*/ 3475201 h 4401251"/>
              <a:gd name="connsiteX7648" fmla="*/ 11609985 w 13419668"/>
              <a:gd name="connsiteY7648" fmla="*/ 3509531 h 4401251"/>
              <a:gd name="connsiteX7649" fmla="*/ 11644937 w 13419668"/>
              <a:gd name="connsiteY7649" fmla="*/ 3472962 h 4401251"/>
              <a:gd name="connsiteX7650" fmla="*/ 11555504 w 13419668"/>
              <a:gd name="connsiteY7650" fmla="*/ 3474206 h 4401251"/>
              <a:gd name="connsiteX7651" fmla="*/ 11519432 w 13419668"/>
              <a:gd name="connsiteY7651" fmla="*/ 3438009 h 4401251"/>
              <a:gd name="connsiteX7652" fmla="*/ 11483983 w 13419668"/>
              <a:gd name="connsiteY7652" fmla="*/ 3474082 h 4401251"/>
              <a:gd name="connsiteX7653" fmla="*/ 11519432 w 13419668"/>
              <a:gd name="connsiteY7653" fmla="*/ 3509656 h 4401251"/>
              <a:gd name="connsiteX7654" fmla="*/ 11555629 w 13419668"/>
              <a:gd name="connsiteY7654" fmla="*/ 3474206 h 4401251"/>
              <a:gd name="connsiteX7655" fmla="*/ 11467937 w 13419668"/>
              <a:gd name="connsiteY7655" fmla="*/ 3477564 h 4401251"/>
              <a:gd name="connsiteX7656" fmla="*/ 11435970 w 13419668"/>
              <a:gd name="connsiteY7656" fmla="*/ 3438258 h 4401251"/>
              <a:gd name="connsiteX7657" fmla="*/ 11396539 w 13419668"/>
              <a:gd name="connsiteY7657" fmla="*/ 3470847 h 4401251"/>
              <a:gd name="connsiteX7658" fmla="*/ 11429128 w 13419668"/>
              <a:gd name="connsiteY7658" fmla="*/ 3509656 h 4401251"/>
              <a:gd name="connsiteX7659" fmla="*/ 11467813 w 13419668"/>
              <a:gd name="connsiteY7659" fmla="*/ 3477688 h 4401251"/>
              <a:gd name="connsiteX7660" fmla="*/ 11343800 w 13419668"/>
              <a:gd name="connsiteY7660" fmla="*/ 3438009 h 4401251"/>
              <a:gd name="connsiteX7661" fmla="*/ 11306983 w 13419668"/>
              <a:gd name="connsiteY7661" fmla="*/ 3473459 h 4401251"/>
              <a:gd name="connsiteX7662" fmla="*/ 11342308 w 13419668"/>
              <a:gd name="connsiteY7662" fmla="*/ 3509656 h 4401251"/>
              <a:gd name="connsiteX7663" fmla="*/ 11378504 w 13419668"/>
              <a:gd name="connsiteY7663" fmla="*/ 3474952 h 4401251"/>
              <a:gd name="connsiteX7664" fmla="*/ 11343676 w 13419668"/>
              <a:gd name="connsiteY7664" fmla="*/ 3438134 h 4401251"/>
              <a:gd name="connsiteX7665" fmla="*/ 11289071 w 13419668"/>
              <a:gd name="connsiteY7665" fmla="*/ 3474952 h 4401251"/>
              <a:gd name="connsiteX7666" fmla="*/ 11254367 w 13419668"/>
              <a:gd name="connsiteY7666" fmla="*/ 3438009 h 4401251"/>
              <a:gd name="connsiteX7667" fmla="*/ 11217425 w 13419668"/>
              <a:gd name="connsiteY7667" fmla="*/ 3473335 h 4401251"/>
              <a:gd name="connsiteX7668" fmla="*/ 11252626 w 13419668"/>
              <a:gd name="connsiteY7668" fmla="*/ 3509656 h 4401251"/>
              <a:gd name="connsiteX7669" fmla="*/ 11288947 w 13419668"/>
              <a:gd name="connsiteY7669" fmla="*/ 3475076 h 4401251"/>
              <a:gd name="connsiteX7670" fmla="*/ 11199514 w 13419668"/>
              <a:gd name="connsiteY7670" fmla="*/ 3474206 h 4401251"/>
              <a:gd name="connsiteX7671" fmla="*/ 11164188 w 13419668"/>
              <a:gd name="connsiteY7671" fmla="*/ 3438009 h 4401251"/>
              <a:gd name="connsiteX7672" fmla="*/ 11127992 w 13419668"/>
              <a:gd name="connsiteY7672" fmla="*/ 3474082 h 4401251"/>
              <a:gd name="connsiteX7673" fmla="*/ 11164063 w 13419668"/>
              <a:gd name="connsiteY7673" fmla="*/ 3509656 h 4401251"/>
              <a:gd name="connsiteX7674" fmla="*/ 11199638 w 13419668"/>
              <a:gd name="connsiteY7674" fmla="*/ 3474330 h 4401251"/>
              <a:gd name="connsiteX7675" fmla="*/ 11113812 w 13419668"/>
              <a:gd name="connsiteY7675" fmla="*/ 3473584 h 4401251"/>
              <a:gd name="connsiteX7676" fmla="*/ 11077243 w 13419668"/>
              <a:gd name="connsiteY7676" fmla="*/ 3437885 h 4401251"/>
              <a:gd name="connsiteX7677" fmla="*/ 11042290 w 13419668"/>
              <a:gd name="connsiteY7677" fmla="*/ 3474455 h 4401251"/>
              <a:gd name="connsiteX7678" fmla="*/ 11078238 w 13419668"/>
              <a:gd name="connsiteY7678" fmla="*/ 3509407 h 4401251"/>
              <a:gd name="connsiteX7679" fmla="*/ 11113812 w 13419668"/>
              <a:gd name="connsiteY7679" fmla="*/ 3473459 h 4401251"/>
              <a:gd name="connsiteX7680" fmla="*/ 11024254 w 13419668"/>
              <a:gd name="connsiteY7680" fmla="*/ 3473957 h 4401251"/>
              <a:gd name="connsiteX7681" fmla="*/ 10988059 w 13419668"/>
              <a:gd name="connsiteY7681" fmla="*/ 3437885 h 4401251"/>
              <a:gd name="connsiteX7682" fmla="*/ 10952733 w 13419668"/>
              <a:gd name="connsiteY7682" fmla="*/ 3474082 h 4401251"/>
              <a:gd name="connsiteX7683" fmla="*/ 10988307 w 13419668"/>
              <a:gd name="connsiteY7683" fmla="*/ 3509531 h 4401251"/>
              <a:gd name="connsiteX7684" fmla="*/ 11024379 w 13419668"/>
              <a:gd name="connsiteY7684" fmla="*/ 3473957 h 4401251"/>
              <a:gd name="connsiteX7685" fmla="*/ 10934697 w 13419668"/>
              <a:gd name="connsiteY7685" fmla="*/ 3474082 h 4401251"/>
              <a:gd name="connsiteX7686" fmla="*/ 10898625 w 13419668"/>
              <a:gd name="connsiteY7686" fmla="*/ 3437885 h 4401251"/>
              <a:gd name="connsiteX7687" fmla="*/ 10863051 w 13419668"/>
              <a:gd name="connsiteY7687" fmla="*/ 3473957 h 4401251"/>
              <a:gd name="connsiteX7688" fmla="*/ 10898376 w 13419668"/>
              <a:gd name="connsiteY7688" fmla="*/ 3509531 h 4401251"/>
              <a:gd name="connsiteX7689" fmla="*/ 10934573 w 13419668"/>
              <a:gd name="connsiteY7689" fmla="*/ 3474206 h 4401251"/>
              <a:gd name="connsiteX7690" fmla="*/ 10812178 w 13419668"/>
              <a:gd name="connsiteY7690" fmla="*/ 3437885 h 4401251"/>
              <a:gd name="connsiteX7691" fmla="*/ 10775733 w 13419668"/>
              <a:gd name="connsiteY7691" fmla="*/ 3473708 h 4401251"/>
              <a:gd name="connsiteX7692" fmla="*/ 10811556 w 13419668"/>
              <a:gd name="connsiteY7692" fmla="*/ 3509531 h 4401251"/>
              <a:gd name="connsiteX7693" fmla="*/ 10847379 w 13419668"/>
              <a:gd name="connsiteY7693" fmla="*/ 3474455 h 4401251"/>
              <a:gd name="connsiteX7694" fmla="*/ 10812302 w 13419668"/>
              <a:gd name="connsiteY7694" fmla="*/ 3438009 h 4401251"/>
              <a:gd name="connsiteX7695" fmla="*/ 10721252 w 13419668"/>
              <a:gd name="connsiteY7695" fmla="*/ 3437885 h 4401251"/>
              <a:gd name="connsiteX7696" fmla="*/ 10686175 w 13419668"/>
              <a:gd name="connsiteY7696" fmla="*/ 3475076 h 4401251"/>
              <a:gd name="connsiteX7697" fmla="*/ 10723366 w 13419668"/>
              <a:gd name="connsiteY7697" fmla="*/ 3509531 h 4401251"/>
              <a:gd name="connsiteX7698" fmla="*/ 10757697 w 13419668"/>
              <a:gd name="connsiteY7698" fmla="*/ 3472962 h 4401251"/>
              <a:gd name="connsiteX7699" fmla="*/ 10721127 w 13419668"/>
              <a:gd name="connsiteY7699" fmla="*/ 3438009 h 4401251"/>
              <a:gd name="connsiteX7700" fmla="*/ 10632814 w 13419668"/>
              <a:gd name="connsiteY7700" fmla="*/ 3437885 h 4401251"/>
              <a:gd name="connsiteX7701" fmla="*/ 10596618 w 13419668"/>
              <a:gd name="connsiteY7701" fmla="*/ 3473957 h 4401251"/>
              <a:gd name="connsiteX7702" fmla="*/ 10632690 w 13419668"/>
              <a:gd name="connsiteY7702" fmla="*/ 3509407 h 4401251"/>
              <a:gd name="connsiteX7703" fmla="*/ 10668264 w 13419668"/>
              <a:gd name="connsiteY7703" fmla="*/ 3473957 h 4401251"/>
              <a:gd name="connsiteX7704" fmla="*/ 10632814 w 13419668"/>
              <a:gd name="connsiteY7704" fmla="*/ 3437761 h 4401251"/>
              <a:gd name="connsiteX7705" fmla="*/ 10582562 w 13419668"/>
              <a:gd name="connsiteY7705" fmla="*/ 3473708 h 4401251"/>
              <a:gd name="connsiteX7706" fmla="*/ 10546117 w 13419668"/>
              <a:gd name="connsiteY7706" fmla="*/ 3437885 h 4401251"/>
              <a:gd name="connsiteX7707" fmla="*/ 10510917 w 13419668"/>
              <a:gd name="connsiteY7707" fmla="*/ 3474330 h 4401251"/>
              <a:gd name="connsiteX7708" fmla="*/ 10546739 w 13419668"/>
              <a:gd name="connsiteY7708" fmla="*/ 3509531 h 4401251"/>
              <a:gd name="connsiteX7709" fmla="*/ 10582562 w 13419668"/>
              <a:gd name="connsiteY7709" fmla="*/ 3473708 h 4401251"/>
              <a:gd name="connsiteX7710" fmla="*/ 10493005 w 13419668"/>
              <a:gd name="connsiteY7710" fmla="*/ 3472589 h 4401251"/>
              <a:gd name="connsiteX7711" fmla="*/ 10455565 w 13419668"/>
              <a:gd name="connsiteY7711" fmla="*/ 3437885 h 4401251"/>
              <a:gd name="connsiteX7712" fmla="*/ 10421484 w 13419668"/>
              <a:gd name="connsiteY7712" fmla="*/ 3475450 h 4401251"/>
              <a:gd name="connsiteX7713" fmla="*/ 10458426 w 13419668"/>
              <a:gd name="connsiteY7713" fmla="*/ 3509531 h 4401251"/>
              <a:gd name="connsiteX7714" fmla="*/ 10493129 w 13419668"/>
              <a:gd name="connsiteY7714" fmla="*/ 3472713 h 4401251"/>
              <a:gd name="connsiteX7715" fmla="*/ 10403448 w 13419668"/>
              <a:gd name="connsiteY7715" fmla="*/ 3473957 h 4401251"/>
              <a:gd name="connsiteX7716" fmla="*/ 10367376 w 13419668"/>
              <a:gd name="connsiteY7716" fmla="*/ 3437761 h 4401251"/>
              <a:gd name="connsiteX7717" fmla="*/ 10331926 w 13419668"/>
              <a:gd name="connsiteY7717" fmla="*/ 3473833 h 4401251"/>
              <a:gd name="connsiteX7718" fmla="*/ 10367376 w 13419668"/>
              <a:gd name="connsiteY7718" fmla="*/ 3509407 h 4401251"/>
              <a:gd name="connsiteX7719" fmla="*/ 10403572 w 13419668"/>
              <a:gd name="connsiteY7719" fmla="*/ 3473957 h 4401251"/>
              <a:gd name="connsiteX7720" fmla="*/ 10281674 w 13419668"/>
              <a:gd name="connsiteY7720" fmla="*/ 3437761 h 4401251"/>
              <a:gd name="connsiteX7721" fmla="*/ 10244483 w 13419668"/>
              <a:gd name="connsiteY7721" fmla="*/ 3472838 h 4401251"/>
              <a:gd name="connsiteX7722" fmla="*/ 10279435 w 13419668"/>
              <a:gd name="connsiteY7722" fmla="*/ 3509407 h 4401251"/>
              <a:gd name="connsiteX7723" fmla="*/ 10316129 w 13419668"/>
              <a:gd name="connsiteY7723" fmla="*/ 3475076 h 4401251"/>
              <a:gd name="connsiteX7724" fmla="*/ 10281798 w 13419668"/>
              <a:gd name="connsiteY7724" fmla="*/ 3437761 h 4401251"/>
              <a:gd name="connsiteX7725" fmla="*/ 10190625 w 13419668"/>
              <a:gd name="connsiteY7725" fmla="*/ 3437761 h 4401251"/>
              <a:gd name="connsiteX7726" fmla="*/ 10154925 w 13419668"/>
              <a:gd name="connsiteY7726" fmla="*/ 3474330 h 4401251"/>
              <a:gd name="connsiteX7727" fmla="*/ 10191495 w 13419668"/>
              <a:gd name="connsiteY7727" fmla="*/ 3509407 h 4401251"/>
              <a:gd name="connsiteX7728" fmla="*/ 10226571 w 13419668"/>
              <a:gd name="connsiteY7728" fmla="*/ 3473459 h 4401251"/>
              <a:gd name="connsiteX7729" fmla="*/ 10190748 w 13419668"/>
              <a:gd name="connsiteY7729" fmla="*/ 3437761 h 4401251"/>
              <a:gd name="connsiteX7730" fmla="*/ 10101067 w 13419668"/>
              <a:gd name="connsiteY7730" fmla="*/ 3437761 h 4401251"/>
              <a:gd name="connsiteX7731" fmla="*/ 10065369 w 13419668"/>
              <a:gd name="connsiteY7731" fmla="*/ 3474330 h 4401251"/>
              <a:gd name="connsiteX7732" fmla="*/ 10101938 w 13419668"/>
              <a:gd name="connsiteY7732" fmla="*/ 3509407 h 4401251"/>
              <a:gd name="connsiteX7733" fmla="*/ 10137015 w 13419668"/>
              <a:gd name="connsiteY7733" fmla="*/ 3473459 h 4401251"/>
              <a:gd name="connsiteX7734" fmla="*/ 10101192 w 13419668"/>
              <a:gd name="connsiteY7734" fmla="*/ 3437761 h 4401251"/>
              <a:gd name="connsiteX7735" fmla="*/ 10047208 w 13419668"/>
              <a:gd name="connsiteY7735" fmla="*/ 3477191 h 4401251"/>
              <a:gd name="connsiteX7736" fmla="*/ 10015241 w 13419668"/>
              <a:gd name="connsiteY7736" fmla="*/ 3437885 h 4401251"/>
              <a:gd name="connsiteX7737" fmla="*/ 9975811 w 13419668"/>
              <a:gd name="connsiteY7737" fmla="*/ 3470474 h 4401251"/>
              <a:gd name="connsiteX7738" fmla="*/ 10008400 w 13419668"/>
              <a:gd name="connsiteY7738" fmla="*/ 3509282 h 4401251"/>
              <a:gd name="connsiteX7739" fmla="*/ 10047083 w 13419668"/>
              <a:gd name="connsiteY7739" fmla="*/ 3477315 h 4401251"/>
              <a:gd name="connsiteX7740" fmla="*/ 9961631 w 13419668"/>
              <a:gd name="connsiteY7740" fmla="*/ 3473086 h 4401251"/>
              <a:gd name="connsiteX7741" fmla="*/ 9924689 w 13419668"/>
              <a:gd name="connsiteY7741" fmla="*/ 3437761 h 4401251"/>
              <a:gd name="connsiteX7742" fmla="*/ 9889985 w 13419668"/>
              <a:gd name="connsiteY7742" fmla="*/ 3474703 h 4401251"/>
              <a:gd name="connsiteX7743" fmla="*/ 9926306 w 13419668"/>
              <a:gd name="connsiteY7743" fmla="*/ 3509407 h 4401251"/>
              <a:gd name="connsiteX7744" fmla="*/ 9961631 w 13419668"/>
              <a:gd name="connsiteY7744" fmla="*/ 3473211 h 4401251"/>
              <a:gd name="connsiteX7745" fmla="*/ 9872073 w 13419668"/>
              <a:gd name="connsiteY7745" fmla="*/ 3472713 h 4401251"/>
              <a:gd name="connsiteX7746" fmla="*/ 9834758 w 13419668"/>
              <a:gd name="connsiteY7746" fmla="*/ 3437761 h 4401251"/>
              <a:gd name="connsiteX7747" fmla="*/ 9800427 w 13419668"/>
              <a:gd name="connsiteY7747" fmla="*/ 3475076 h 4401251"/>
              <a:gd name="connsiteX7748" fmla="*/ 9837121 w 13419668"/>
              <a:gd name="connsiteY7748" fmla="*/ 3509282 h 4401251"/>
              <a:gd name="connsiteX7749" fmla="*/ 9871949 w 13419668"/>
              <a:gd name="connsiteY7749" fmla="*/ 3472713 h 4401251"/>
              <a:gd name="connsiteX7750" fmla="*/ 9782516 w 13419668"/>
              <a:gd name="connsiteY7750" fmla="*/ 3474082 h 4401251"/>
              <a:gd name="connsiteX7751" fmla="*/ 9746569 w 13419668"/>
              <a:gd name="connsiteY7751" fmla="*/ 3437761 h 4401251"/>
              <a:gd name="connsiteX7752" fmla="*/ 9710870 w 13419668"/>
              <a:gd name="connsiteY7752" fmla="*/ 3473708 h 4401251"/>
              <a:gd name="connsiteX7753" fmla="*/ 9746195 w 13419668"/>
              <a:gd name="connsiteY7753" fmla="*/ 3509407 h 4401251"/>
              <a:gd name="connsiteX7754" fmla="*/ 9782516 w 13419668"/>
              <a:gd name="connsiteY7754" fmla="*/ 3474206 h 4401251"/>
              <a:gd name="connsiteX7755" fmla="*/ 9660494 w 13419668"/>
              <a:gd name="connsiteY7755" fmla="*/ 3437761 h 4401251"/>
              <a:gd name="connsiteX7756" fmla="*/ 9623427 w 13419668"/>
              <a:gd name="connsiteY7756" fmla="*/ 3472962 h 4401251"/>
              <a:gd name="connsiteX7757" fmla="*/ 9658628 w 13419668"/>
              <a:gd name="connsiteY7757" fmla="*/ 3509282 h 4401251"/>
              <a:gd name="connsiteX7758" fmla="*/ 9695073 w 13419668"/>
              <a:gd name="connsiteY7758" fmla="*/ 3474703 h 4401251"/>
              <a:gd name="connsiteX7759" fmla="*/ 9660494 w 13419668"/>
              <a:gd name="connsiteY7759" fmla="*/ 3437636 h 4401251"/>
              <a:gd name="connsiteX7760" fmla="*/ 9571185 w 13419668"/>
              <a:gd name="connsiteY7760" fmla="*/ 3437761 h 4401251"/>
              <a:gd name="connsiteX7761" fmla="*/ 9533870 w 13419668"/>
              <a:gd name="connsiteY7761" fmla="*/ 3472713 h 4401251"/>
              <a:gd name="connsiteX7762" fmla="*/ 9568698 w 13419668"/>
              <a:gd name="connsiteY7762" fmla="*/ 3509282 h 4401251"/>
              <a:gd name="connsiteX7763" fmla="*/ 9605391 w 13419668"/>
              <a:gd name="connsiteY7763" fmla="*/ 3475076 h 4401251"/>
              <a:gd name="connsiteX7764" fmla="*/ 9571061 w 13419668"/>
              <a:gd name="connsiteY7764" fmla="*/ 3437761 h 4401251"/>
              <a:gd name="connsiteX7765" fmla="*/ 9515958 w 13419668"/>
              <a:gd name="connsiteY7765" fmla="*/ 3473833 h 4401251"/>
              <a:gd name="connsiteX7766" fmla="*/ 9480384 w 13419668"/>
              <a:gd name="connsiteY7766" fmla="*/ 3437761 h 4401251"/>
              <a:gd name="connsiteX7767" fmla="*/ 9444313 w 13419668"/>
              <a:gd name="connsiteY7767" fmla="*/ 3473957 h 4401251"/>
              <a:gd name="connsiteX7768" fmla="*/ 9480509 w 13419668"/>
              <a:gd name="connsiteY7768" fmla="*/ 3509407 h 4401251"/>
              <a:gd name="connsiteX7769" fmla="*/ 9515958 w 13419668"/>
              <a:gd name="connsiteY7769" fmla="*/ 3473833 h 4401251"/>
              <a:gd name="connsiteX7770" fmla="*/ 9390703 w 13419668"/>
              <a:gd name="connsiteY7770" fmla="*/ 3509282 h 4401251"/>
              <a:gd name="connsiteX7771" fmla="*/ 9430008 w 13419668"/>
              <a:gd name="connsiteY7771" fmla="*/ 3477315 h 4401251"/>
              <a:gd name="connsiteX7772" fmla="*/ 9397419 w 13419668"/>
              <a:gd name="connsiteY7772" fmla="*/ 3437885 h 4401251"/>
              <a:gd name="connsiteX7773" fmla="*/ 9358611 w 13419668"/>
              <a:gd name="connsiteY7773" fmla="*/ 3470474 h 4401251"/>
              <a:gd name="connsiteX7774" fmla="*/ 9390578 w 13419668"/>
              <a:gd name="connsiteY7774" fmla="*/ 3509158 h 4401251"/>
              <a:gd name="connsiteX7775" fmla="*/ 9340575 w 13419668"/>
              <a:gd name="connsiteY7775" fmla="*/ 3472962 h 4401251"/>
              <a:gd name="connsiteX7776" fmla="*/ 9303509 w 13419668"/>
              <a:gd name="connsiteY7776" fmla="*/ 3437761 h 4401251"/>
              <a:gd name="connsiteX7777" fmla="*/ 9269054 w 13419668"/>
              <a:gd name="connsiteY7777" fmla="*/ 3474828 h 4401251"/>
              <a:gd name="connsiteX7778" fmla="*/ 9305498 w 13419668"/>
              <a:gd name="connsiteY7778" fmla="*/ 3509282 h 4401251"/>
              <a:gd name="connsiteX7779" fmla="*/ 9340575 w 13419668"/>
              <a:gd name="connsiteY7779" fmla="*/ 3472838 h 4401251"/>
              <a:gd name="connsiteX7780" fmla="*/ 9251018 w 13419668"/>
              <a:gd name="connsiteY7780" fmla="*/ 3473833 h 4401251"/>
              <a:gd name="connsiteX7781" fmla="*/ 9214822 w 13419668"/>
              <a:gd name="connsiteY7781" fmla="*/ 3437761 h 4401251"/>
              <a:gd name="connsiteX7782" fmla="*/ 9179496 w 13419668"/>
              <a:gd name="connsiteY7782" fmla="*/ 3473957 h 4401251"/>
              <a:gd name="connsiteX7783" fmla="*/ 9215070 w 13419668"/>
              <a:gd name="connsiteY7783" fmla="*/ 3509407 h 4401251"/>
              <a:gd name="connsiteX7784" fmla="*/ 9251142 w 13419668"/>
              <a:gd name="connsiteY7784" fmla="*/ 3473833 h 4401251"/>
              <a:gd name="connsiteX7785" fmla="*/ 9161460 w 13419668"/>
              <a:gd name="connsiteY7785" fmla="*/ 3474082 h 4401251"/>
              <a:gd name="connsiteX7786" fmla="*/ 9125513 w 13419668"/>
              <a:gd name="connsiteY7786" fmla="*/ 3437761 h 4401251"/>
              <a:gd name="connsiteX7787" fmla="*/ 9089815 w 13419668"/>
              <a:gd name="connsiteY7787" fmla="*/ 3473708 h 4401251"/>
              <a:gd name="connsiteX7788" fmla="*/ 9125140 w 13419668"/>
              <a:gd name="connsiteY7788" fmla="*/ 3509407 h 4401251"/>
              <a:gd name="connsiteX7789" fmla="*/ 9161460 w 13419668"/>
              <a:gd name="connsiteY7789" fmla="*/ 3474082 h 4401251"/>
              <a:gd name="connsiteX7790" fmla="*/ 9037946 w 13419668"/>
              <a:gd name="connsiteY7790" fmla="*/ 3437761 h 4401251"/>
              <a:gd name="connsiteX7791" fmla="*/ 9002372 w 13419668"/>
              <a:gd name="connsiteY7791" fmla="*/ 3474455 h 4401251"/>
              <a:gd name="connsiteX7792" fmla="*/ 9039065 w 13419668"/>
              <a:gd name="connsiteY7792" fmla="*/ 3509407 h 4401251"/>
              <a:gd name="connsiteX7793" fmla="*/ 9073893 w 13419668"/>
              <a:gd name="connsiteY7793" fmla="*/ 3473335 h 4401251"/>
              <a:gd name="connsiteX7794" fmla="*/ 9037821 w 13419668"/>
              <a:gd name="connsiteY7794" fmla="*/ 3437885 h 4401251"/>
              <a:gd name="connsiteX7795" fmla="*/ 8947891 w 13419668"/>
              <a:gd name="connsiteY7795" fmla="*/ 3437761 h 4401251"/>
              <a:gd name="connsiteX7796" fmla="*/ 8912814 w 13419668"/>
              <a:gd name="connsiteY7796" fmla="*/ 3474952 h 4401251"/>
              <a:gd name="connsiteX7797" fmla="*/ 8950005 w 13419668"/>
              <a:gd name="connsiteY7797" fmla="*/ 3509407 h 4401251"/>
              <a:gd name="connsiteX7798" fmla="*/ 8984335 w 13419668"/>
              <a:gd name="connsiteY7798" fmla="*/ 3472838 h 4401251"/>
              <a:gd name="connsiteX7799" fmla="*/ 8947766 w 13419668"/>
              <a:gd name="connsiteY7799" fmla="*/ 3437885 h 4401251"/>
              <a:gd name="connsiteX7800" fmla="*/ 8858831 w 13419668"/>
              <a:gd name="connsiteY7800" fmla="*/ 3437761 h 4401251"/>
              <a:gd name="connsiteX7801" fmla="*/ 8823256 w 13419668"/>
              <a:gd name="connsiteY7801" fmla="*/ 3474455 h 4401251"/>
              <a:gd name="connsiteX7802" fmla="*/ 8859950 w 13419668"/>
              <a:gd name="connsiteY7802" fmla="*/ 3509407 h 4401251"/>
              <a:gd name="connsiteX7803" fmla="*/ 8894778 w 13419668"/>
              <a:gd name="connsiteY7803" fmla="*/ 3473335 h 4401251"/>
              <a:gd name="connsiteX7804" fmla="*/ 8858707 w 13419668"/>
              <a:gd name="connsiteY7804" fmla="*/ 3437885 h 4401251"/>
              <a:gd name="connsiteX7805" fmla="*/ 8809202 w 13419668"/>
              <a:gd name="connsiteY7805" fmla="*/ 3474828 h 4401251"/>
              <a:gd name="connsiteX7806" fmla="*/ 8774000 w 13419668"/>
              <a:gd name="connsiteY7806" fmla="*/ 3437761 h 4401251"/>
              <a:gd name="connsiteX7807" fmla="*/ 8737680 w 13419668"/>
              <a:gd name="connsiteY7807" fmla="*/ 3472962 h 4401251"/>
              <a:gd name="connsiteX7808" fmla="*/ 8772259 w 13419668"/>
              <a:gd name="connsiteY7808" fmla="*/ 3509407 h 4401251"/>
              <a:gd name="connsiteX7809" fmla="*/ 8809325 w 13419668"/>
              <a:gd name="connsiteY7809" fmla="*/ 3474828 h 4401251"/>
              <a:gd name="connsiteX7810" fmla="*/ 8719644 w 13419668"/>
              <a:gd name="connsiteY7810" fmla="*/ 3474082 h 4401251"/>
              <a:gd name="connsiteX7811" fmla="*/ 8683696 w 13419668"/>
              <a:gd name="connsiteY7811" fmla="*/ 3437761 h 4401251"/>
              <a:gd name="connsiteX7812" fmla="*/ 8647998 w 13419668"/>
              <a:gd name="connsiteY7812" fmla="*/ 3473708 h 4401251"/>
              <a:gd name="connsiteX7813" fmla="*/ 8683323 w 13419668"/>
              <a:gd name="connsiteY7813" fmla="*/ 3509407 h 4401251"/>
              <a:gd name="connsiteX7814" fmla="*/ 8719644 w 13419668"/>
              <a:gd name="connsiteY7814" fmla="*/ 3474082 h 4401251"/>
              <a:gd name="connsiteX7815" fmla="*/ 8630086 w 13419668"/>
              <a:gd name="connsiteY7815" fmla="*/ 3474952 h 4401251"/>
              <a:gd name="connsiteX7816" fmla="*/ 8594885 w 13419668"/>
              <a:gd name="connsiteY7816" fmla="*/ 3437885 h 4401251"/>
              <a:gd name="connsiteX7817" fmla="*/ 8558440 w 13419668"/>
              <a:gd name="connsiteY7817" fmla="*/ 3472962 h 4401251"/>
              <a:gd name="connsiteX7818" fmla="*/ 8592895 w 13419668"/>
              <a:gd name="connsiteY7818" fmla="*/ 3509531 h 4401251"/>
              <a:gd name="connsiteX7819" fmla="*/ 8630086 w 13419668"/>
              <a:gd name="connsiteY7819" fmla="*/ 3475076 h 4401251"/>
              <a:gd name="connsiteX7820" fmla="*/ 8508313 w 13419668"/>
              <a:gd name="connsiteY7820" fmla="*/ 3437761 h 4401251"/>
              <a:gd name="connsiteX7821" fmla="*/ 8471122 w 13419668"/>
              <a:gd name="connsiteY7821" fmla="*/ 3472838 h 4401251"/>
              <a:gd name="connsiteX7822" fmla="*/ 8506074 w 13419668"/>
              <a:gd name="connsiteY7822" fmla="*/ 3509407 h 4401251"/>
              <a:gd name="connsiteX7823" fmla="*/ 8542768 w 13419668"/>
              <a:gd name="connsiteY7823" fmla="*/ 3475076 h 4401251"/>
              <a:gd name="connsiteX7824" fmla="*/ 8508437 w 13419668"/>
              <a:gd name="connsiteY7824" fmla="*/ 3437761 h 4401251"/>
              <a:gd name="connsiteX7825" fmla="*/ 8417636 w 13419668"/>
              <a:gd name="connsiteY7825" fmla="*/ 3437761 h 4401251"/>
              <a:gd name="connsiteX7826" fmla="*/ 8381565 w 13419668"/>
              <a:gd name="connsiteY7826" fmla="*/ 3473957 h 4401251"/>
              <a:gd name="connsiteX7827" fmla="*/ 8417761 w 13419668"/>
              <a:gd name="connsiteY7827" fmla="*/ 3509407 h 4401251"/>
              <a:gd name="connsiteX7828" fmla="*/ 8453210 w 13419668"/>
              <a:gd name="connsiteY7828" fmla="*/ 3473833 h 4401251"/>
              <a:gd name="connsiteX7829" fmla="*/ 8417761 w 13419668"/>
              <a:gd name="connsiteY7829" fmla="*/ 3437761 h 4401251"/>
              <a:gd name="connsiteX7830" fmla="*/ 8327582 w 13419668"/>
              <a:gd name="connsiteY7830" fmla="*/ 3437761 h 4401251"/>
              <a:gd name="connsiteX7831" fmla="*/ 8291883 w 13419668"/>
              <a:gd name="connsiteY7831" fmla="*/ 3474330 h 4401251"/>
              <a:gd name="connsiteX7832" fmla="*/ 8328452 w 13419668"/>
              <a:gd name="connsiteY7832" fmla="*/ 3509282 h 4401251"/>
              <a:gd name="connsiteX7833" fmla="*/ 8363405 w 13419668"/>
              <a:gd name="connsiteY7833" fmla="*/ 3473335 h 4401251"/>
              <a:gd name="connsiteX7834" fmla="*/ 8327457 w 13419668"/>
              <a:gd name="connsiteY7834" fmla="*/ 3437761 h 4401251"/>
              <a:gd name="connsiteX7835" fmla="*/ 8239766 w 13419668"/>
              <a:gd name="connsiteY7835" fmla="*/ 3437761 h 4401251"/>
              <a:gd name="connsiteX7836" fmla="*/ 8202450 w 13419668"/>
              <a:gd name="connsiteY7836" fmla="*/ 3472713 h 4401251"/>
              <a:gd name="connsiteX7837" fmla="*/ 8237278 w 13419668"/>
              <a:gd name="connsiteY7837" fmla="*/ 3509407 h 4401251"/>
              <a:gd name="connsiteX7838" fmla="*/ 8274096 w 13419668"/>
              <a:gd name="connsiteY7838" fmla="*/ 3475201 h 4401251"/>
              <a:gd name="connsiteX7839" fmla="*/ 8239890 w 13419668"/>
              <a:gd name="connsiteY7839" fmla="*/ 3437761 h 4401251"/>
              <a:gd name="connsiteX7840" fmla="*/ 8188270 w 13419668"/>
              <a:gd name="connsiteY7840" fmla="*/ 3473211 h 4401251"/>
              <a:gd name="connsiteX7841" fmla="*/ 8151328 w 13419668"/>
              <a:gd name="connsiteY7841" fmla="*/ 3437885 h 4401251"/>
              <a:gd name="connsiteX7842" fmla="*/ 8116624 w 13419668"/>
              <a:gd name="connsiteY7842" fmla="*/ 3474828 h 4401251"/>
              <a:gd name="connsiteX7843" fmla="*/ 8152945 w 13419668"/>
              <a:gd name="connsiteY7843" fmla="*/ 3509531 h 4401251"/>
              <a:gd name="connsiteX7844" fmla="*/ 8188270 w 13419668"/>
              <a:gd name="connsiteY7844" fmla="*/ 3473335 h 4401251"/>
              <a:gd name="connsiteX7845" fmla="*/ 8098712 w 13419668"/>
              <a:gd name="connsiteY7845" fmla="*/ 3475325 h 4401251"/>
              <a:gd name="connsiteX7846" fmla="*/ 8064009 w 13419668"/>
              <a:gd name="connsiteY7846" fmla="*/ 3437885 h 4401251"/>
              <a:gd name="connsiteX7847" fmla="*/ 8027191 w 13419668"/>
              <a:gd name="connsiteY7847" fmla="*/ 3472589 h 4401251"/>
              <a:gd name="connsiteX7848" fmla="*/ 8061273 w 13419668"/>
              <a:gd name="connsiteY7848" fmla="*/ 3509531 h 4401251"/>
              <a:gd name="connsiteX7849" fmla="*/ 8098837 w 13419668"/>
              <a:gd name="connsiteY7849" fmla="*/ 3475450 h 4401251"/>
              <a:gd name="connsiteX7850" fmla="*/ 8009155 w 13419668"/>
              <a:gd name="connsiteY7850" fmla="*/ 3473584 h 4401251"/>
              <a:gd name="connsiteX7851" fmla="*/ 7972711 w 13419668"/>
              <a:gd name="connsiteY7851" fmla="*/ 3437761 h 4401251"/>
              <a:gd name="connsiteX7852" fmla="*/ 7937509 w 13419668"/>
              <a:gd name="connsiteY7852" fmla="*/ 3474206 h 4401251"/>
              <a:gd name="connsiteX7853" fmla="*/ 7973332 w 13419668"/>
              <a:gd name="connsiteY7853" fmla="*/ 3509407 h 4401251"/>
              <a:gd name="connsiteX7854" fmla="*/ 8009155 w 13419668"/>
              <a:gd name="connsiteY7854" fmla="*/ 3473584 h 4401251"/>
              <a:gd name="connsiteX7855" fmla="*/ 7885516 w 13419668"/>
              <a:gd name="connsiteY7855" fmla="*/ 3437761 h 4401251"/>
              <a:gd name="connsiteX7856" fmla="*/ 7850066 w 13419668"/>
              <a:gd name="connsiteY7856" fmla="*/ 3474579 h 4401251"/>
              <a:gd name="connsiteX7857" fmla="*/ 7886885 w 13419668"/>
              <a:gd name="connsiteY7857" fmla="*/ 3509407 h 4401251"/>
              <a:gd name="connsiteX7858" fmla="*/ 7921588 w 13419668"/>
              <a:gd name="connsiteY7858" fmla="*/ 3473211 h 4401251"/>
              <a:gd name="connsiteX7859" fmla="*/ 7885392 w 13419668"/>
              <a:gd name="connsiteY7859" fmla="*/ 3437885 h 4401251"/>
              <a:gd name="connsiteX7860" fmla="*/ 7795834 w 13419668"/>
              <a:gd name="connsiteY7860" fmla="*/ 3437761 h 4401251"/>
              <a:gd name="connsiteX7861" fmla="*/ 7760633 w 13419668"/>
              <a:gd name="connsiteY7861" fmla="*/ 3474703 h 4401251"/>
              <a:gd name="connsiteX7862" fmla="*/ 7797700 w 13419668"/>
              <a:gd name="connsiteY7862" fmla="*/ 3509282 h 4401251"/>
              <a:gd name="connsiteX7863" fmla="*/ 7832279 w 13419668"/>
              <a:gd name="connsiteY7863" fmla="*/ 3472838 h 4401251"/>
              <a:gd name="connsiteX7864" fmla="*/ 7795959 w 13419668"/>
              <a:gd name="connsiteY7864" fmla="*/ 3437636 h 4401251"/>
              <a:gd name="connsiteX7865" fmla="*/ 7706152 w 13419668"/>
              <a:gd name="connsiteY7865" fmla="*/ 3437761 h 4401251"/>
              <a:gd name="connsiteX7866" fmla="*/ 7671076 w 13419668"/>
              <a:gd name="connsiteY7866" fmla="*/ 3474952 h 4401251"/>
              <a:gd name="connsiteX7867" fmla="*/ 7708267 w 13419668"/>
              <a:gd name="connsiteY7867" fmla="*/ 3509407 h 4401251"/>
              <a:gd name="connsiteX7868" fmla="*/ 7742598 w 13419668"/>
              <a:gd name="connsiteY7868" fmla="*/ 3472838 h 4401251"/>
              <a:gd name="connsiteX7869" fmla="*/ 7706029 w 13419668"/>
              <a:gd name="connsiteY7869" fmla="*/ 3437885 h 4401251"/>
              <a:gd name="connsiteX7870" fmla="*/ 7657021 w 13419668"/>
              <a:gd name="connsiteY7870" fmla="*/ 3473211 h 4401251"/>
              <a:gd name="connsiteX7871" fmla="*/ 7620327 w 13419668"/>
              <a:gd name="connsiteY7871" fmla="*/ 3437636 h 4401251"/>
              <a:gd name="connsiteX7872" fmla="*/ 7585375 w 13419668"/>
              <a:gd name="connsiteY7872" fmla="*/ 3474330 h 4401251"/>
              <a:gd name="connsiteX7873" fmla="*/ 7621446 w 13419668"/>
              <a:gd name="connsiteY7873" fmla="*/ 3509158 h 4401251"/>
              <a:gd name="connsiteX7874" fmla="*/ 7656896 w 13419668"/>
              <a:gd name="connsiteY7874" fmla="*/ 3473086 h 4401251"/>
              <a:gd name="connsiteX7875" fmla="*/ 7567463 w 13419668"/>
              <a:gd name="connsiteY7875" fmla="*/ 3472589 h 4401251"/>
              <a:gd name="connsiteX7876" fmla="*/ 7530148 w 13419668"/>
              <a:gd name="connsiteY7876" fmla="*/ 3437636 h 4401251"/>
              <a:gd name="connsiteX7877" fmla="*/ 7495942 w 13419668"/>
              <a:gd name="connsiteY7877" fmla="*/ 3475076 h 4401251"/>
              <a:gd name="connsiteX7878" fmla="*/ 7532635 w 13419668"/>
              <a:gd name="connsiteY7878" fmla="*/ 3509282 h 4401251"/>
              <a:gd name="connsiteX7879" fmla="*/ 7567463 w 13419668"/>
              <a:gd name="connsiteY7879" fmla="*/ 3472589 h 4401251"/>
              <a:gd name="connsiteX7880" fmla="*/ 7478030 w 13419668"/>
              <a:gd name="connsiteY7880" fmla="*/ 3474703 h 4401251"/>
              <a:gd name="connsiteX7881" fmla="*/ 7442704 w 13419668"/>
              <a:gd name="connsiteY7881" fmla="*/ 3437761 h 4401251"/>
              <a:gd name="connsiteX7882" fmla="*/ 7406384 w 13419668"/>
              <a:gd name="connsiteY7882" fmla="*/ 3472962 h 4401251"/>
              <a:gd name="connsiteX7883" fmla="*/ 7440964 w 13419668"/>
              <a:gd name="connsiteY7883" fmla="*/ 3509282 h 4401251"/>
              <a:gd name="connsiteX7884" fmla="*/ 7477906 w 13419668"/>
              <a:gd name="connsiteY7884" fmla="*/ 3474579 h 4401251"/>
              <a:gd name="connsiteX7885" fmla="*/ 7388473 w 13419668"/>
              <a:gd name="connsiteY7885" fmla="*/ 3474703 h 4401251"/>
              <a:gd name="connsiteX7886" fmla="*/ 7353147 w 13419668"/>
              <a:gd name="connsiteY7886" fmla="*/ 3437761 h 4401251"/>
              <a:gd name="connsiteX7887" fmla="*/ 7316951 w 13419668"/>
              <a:gd name="connsiteY7887" fmla="*/ 3473086 h 4401251"/>
              <a:gd name="connsiteX7888" fmla="*/ 7351654 w 13419668"/>
              <a:gd name="connsiteY7888" fmla="*/ 3509407 h 4401251"/>
              <a:gd name="connsiteX7889" fmla="*/ 7388597 w 13419668"/>
              <a:gd name="connsiteY7889" fmla="*/ 3474703 h 4401251"/>
              <a:gd name="connsiteX7890" fmla="*/ 7265953 w 13419668"/>
              <a:gd name="connsiteY7890" fmla="*/ 3437761 h 4401251"/>
              <a:gd name="connsiteX7891" fmla="*/ 7229509 w 13419668"/>
              <a:gd name="connsiteY7891" fmla="*/ 3473584 h 4401251"/>
              <a:gd name="connsiteX7892" fmla="*/ 7265331 w 13419668"/>
              <a:gd name="connsiteY7892" fmla="*/ 3509407 h 4401251"/>
              <a:gd name="connsiteX7893" fmla="*/ 7301154 w 13419668"/>
              <a:gd name="connsiteY7893" fmla="*/ 3474330 h 4401251"/>
              <a:gd name="connsiteX7894" fmla="*/ 7266077 w 13419668"/>
              <a:gd name="connsiteY7894" fmla="*/ 3437885 h 4401251"/>
              <a:gd name="connsiteX7895" fmla="*/ 7177142 w 13419668"/>
              <a:gd name="connsiteY7895" fmla="*/ 3437761 h 4401251"/>
              <a:gd name="connsiteX7896" fmla="*/ 7139951 w 13419668"/>
              <a:gd name="connsiteY7896" fmla="*/ 3472838 h 4401251"/>
              <a:gd name="connsiteX7897" fmla="*/ 7174903 w 13419668"/>
              <a:gd name="connsiteY7897" fmla="*/ 3509407 h 4401251"/>
              <a:gd name="connsiteX7898" fmla="*/ 7211473 w 13419668"/>
              <a:gd name="connsiteY7898" fmla="*/ 3475076 h 4401251"/>
              <a:gd name="connsiteX7899" fmla="*/ 7177018 w 13419668"/>
              <a:gd name="connsiteY7899" fmla="*/ 3437885 h 4401251"/>
              <a:gd name="connsiteX7900" fmla="*/ 7121915 w 13419668"/>
              <a:gd name="connsiteY7900" fmla="*/ 3474703 h 4401251"/>
              <a:gd name="connsiteX7901" fmla="*/ 7087212 w 13419668"/>
              <a:gd name="connsiteY7901" fmla="*/ 3437761 h 4401251"/>
              <a:gd name="connsiteX7902" fmla="*/ 7050269 w 13419668"/>
              <a:gd name="connsiteY7902" fmla="*/ 3473086 h 4401251"/>
              <a:gd name="connsiteX7903" fmla="*/ 7085470 w 13419668"/>
              <a:gd name="connsiteY7903" fmla="*/ 3509407 h 4401251"/>
              <a:gd name="connsiteX7904" fmla="*/ 7121790 w 13419668"/>
              <a:gd name="connsiteY7904" fmla="*/ 3474828 h 4401251"/>
              <a:gd name="connsiteX7905" fmla="*/ 7036213 w 13419668"/>
              <a:gd name="connsiteY7905" fmla="*/ 3474952 h 4401251"/>
              <a:gd name="connsiteX7906" fmla="*/ 7001012 w 13419668"/>
              <a:gd name="connsiteY7906" fmla="*/ 3437885 h 4401251"/>
              <a:gd name="connsiteX7907" fmla="*/ 6964567 w 13419668"/>
              <a:gd name="connsiteY7907" fmla="*/ 3472962 h 4401251"/>
              <a:gd name="connsiteX7908" fmla="*/ 6999022 w 13419668"/>
              <a:gd name="connsiteY7908" fmla="*/ 3509531 h 4401251"/>
              <a:gd name="connsiteX7909" fmla="*/ 7036213 w 13419668"/>
              <a:gd name="connsiteY7909" fmla="*/ 3475076 h 4401251"/>
              <a:gd name="connsiteX7910" fmla="*/ 6946656 w 13419668"/>
              <a:gd name="connsiteY7910" fmla="*/ 3474082 h 4401251"/>
              <a:gd name="connsiteX7911" fmla="*/ 6910584 w 13419668"/>
              <a:gd name="connsiteY7911" fmla="*/ 3437885 h 4401251"/>
              <a:gd name="connsiteX7912" fmla="*/ 6875010 w 13419668"/>
              <a:gd name="connsiteY7912" fmla="*/ 3473957 h 4401251"/>
              <a:gd name="connsiteX7913" fmla="*/ 6910335 w 13419668"/>
              <a:gd name="connsiteY7913" fmla="*/ 3509531 h 4401251"/>
              <a:gd name="connsiteX7914" fmla="*/ 6946532 w 13419668"/>
              <a:gd name="connsiteY7914" fmla="*/ 3474206 h 4401251"/>
              <a:gd name="connsiteX7915" fmla="*/ 6857099 w 13419668"/>
              <a:gd name="connsiteY7915" fmla="*/ 3472962 h 4401251"/>
              <a:gd name="connsiteX7916" fmla="*/ 6819907 w 13419668"/>
              <a:gd name="connsiteY7916" fmla="*/ 3437885 h 4401251"/>
              <a:gd name="connsiteX7917" fmla="*/ 6785453 w 13419668"/>
              <a:gd name="connsiteY7917" fmla="*/ 3475076 h 4401251"/>
              <a:gd name="connsiteX7918" fmla="*/ 6822022 w 13419668"/>
              <a:gd name="connsiteY7918" fmla="*/ 3509407 h 4401251"/>
              <a:gd name="connsiteX7919" fmla="*/ 6856974 w 13419668"/>
              <a:gd name="connsiteY7919" fmla="*/ 3472838 h 4401251"/>
              <a:gd name="connsiteX7920" fmla="*/ 6769780 w 13419668"/>
              <a:gd name="connsiteY7920" fmla="*/ 3475076 h 4401251"/>
              <a:gd name="connsiteX7921" fmla="*/ 6735450 w 13419668"/>
              <a:gd name="connsiteY7921" fmla="*/ 3437885 h 4401251"/>
              <a:gd name="connsiteX7922" fmla="*/ 6698259 w 13419668"/>
              <a:gd name="connsiteY7922" fmla="*/ 3472962 h 4401251"/>
              <a:gd name="connsiteX7923" fmla="*/ 6733211 w 13419668"/>
              <a:gd name="connsiteY7923" fmla="*/ 3509531 h 4401251"/>
              <a:gd name="connsiteX7924" fmla="*/ 6769780 w 13419668"/>
              <a:gd name="connsiteY7924" fmla="*/ 3475201 h 4401251"/>
              <a:gd name="connsiteX7925" fmla="*/ 6644649 w 13419668"/>
              <a:gd name="connsiteY7925" fmla="*/ 3437885 h 4401251"/>
              <a:gd name="connsiteX7926" fmla="*/ 6608577 w 13419668"/>
              <a:gd name="connsiteY7926" fmla="*/ 3474082 h 4401251"/>
              <a:gd name="connsiteX7927" fmla="*/ 6644773 w 13419668"/>
              <a:gd name="connsiteY7927" fmla="*/ 3509531 h 4401251"/>
              <a:gd name="connsiteX7928" fmla="*/ 6680223 w 13419668"/>
              <a:gd name="connsiteY7928" fmla="*/ 3473957 h 4401251"/>
              <a:gd name="connsiteX7929" fmla="*/ 6644773 w 13419668"/>
              <a:gd name="connsiteY7929" fmla="*/ 3437885 h 4401251"/>
              <a:gd name="connsiteX7930" fmla="*/ 6554096 w 13419668"/>
              <a:gd name="connsiteY7930" fmla="*/ 3437885 h 4401251"/>
              <a:gd name="connsiteX7931" fmla="*/ 6519019 w 13419668"/>
              <a:gd name="connsiteY7931" fmla="*/ 3475076 h 4401251"/>
              <a:gd name="connsiteX7932" fmla="*/ 6556211 w 13419668"/>
              <a:gd name="connsiteY7932" fmla="*/ 3509531 h 4401251"/>
              <a:gd name="connsiteX7933" fmla="*/ 6590541 w 13419668"/>
              <a:gd name="connsiteY7933" fmla="*/ 3472962 h 4401251"/>
              <a:gd name="connsiteX7934" fmla="*/ 6553971 w 13419668"/>
              <a:gd name="connsiteY7934" fmla="*/ 3438009 h 4401251"/>
              <a:gd name="connsiteX7935" fmla="*/ 6464912 w 13419668"/>
              <a:gd name="connsiteY7935" fmla="*/ 3437885 h 4401251"/>
              <a:gd name="connsiteX7936" fmla="*/ 6429462 w 13419668"/>
              <a:gd name="connsiteY7936" fmla="*/ 3474703 h 4401251"/>
              <a:gd name="connsiteX7937" fmla="*/ 6466280 w 13419668"/>
              <a:gd name="connsiteY7937" fmla="*/ 3509531 h 4401251"/>
              <a:gd name="connsiteX7938" fmla="*/ 6500984 w 13419668"/>
              <a:gd name="connsiteY7938" fmla="*/ 3473335 h 4401251"/>
              <a:gd name="connsiteX7939" fmla="*/ 6464787 w 13419668"/>
              <a:gd name="connsiteY7939" fmla="*/ 3438009 h 4401251"/>
              <a:gd name="connsiteX7940" fmla="*/ 6415407 w 13419668"/>
              <a:gd name="connsiteY7940" fmla="*/ 3473957 h 4401251"/>
              <a:gd name="connsiteX7941" fmla="*/ 6379210 w 13419668"/>
              <a:gd name="connsiteY7941" fmla="*/ 3437885 h 4401251"/>
              <a:gd name="connsiteX7942" fmla="*/ 6343885 w 13419668"/>
              <a:gd name="connsiteY7942" fmla="*/ 3474082 h 4401251"/>
              <a:gd name="connsiteX7943" fmla="*/ 6379459 w 13419668"/>
              <a:gd name="connsiteY7943" fmla="*/ 3509531 h 4401251"/>
              <a:gd name="connsiteX7944" fmla="*/ 6415531 w 13419668"/>
              <a:gd name="connsiteY7944" fmla="*/ 3473957 h 4401251"/>
              <a:gd name="connsiteX7945" fmla="*/ 6325849 w 13419668"/>
              <a:gd name="connsiteY7945" fmla="*/ 3474206 h 4401251"/>
              <a:gd name="connsiteX7946" fmla="*/ 6289902 w 13419668"/>
              <a:gd name="connsiteY7946" fmla="*/ 3437885 h 4401251"/>
              <a:gd name="connsiteX7947" fmla="*/ 6254203 w 13419668"/>
              <a:gd name="connsiteY7947" fmla="*/ 3473833 h 4401251"/>
              <a:gd name="connsiteX7948" fmla="*/ 6289529 w 13419668"/>
              <a:gd name="connsiteY7948" fmla="*/ 3509531 h 4401251"/>
              <a:gd name="connsiteX7949" fmla="*/ 6325849 w 13419668"/>
              <a:gd name="connsiteY7949" fmla="*/ 3474330 h 4401251"/>
              <a:gd name="connsiteX7950" fmla="*/ 6236292 w 13419668"/>
              <a:gd name="connsiteY7950" fmla="*/ 3473708 h 4401251"/>
              <a:gd name="connsiteX7951" fmla="*/ 6199847 w 13419668"/>
              <a:gd name="connsiteY7951" fmla="*/ 3437885 h 4401251"/>
              <a:gd name="connsiteX7952" fmla="*/ 6164645 w 13419668"/>
              <a:gd name="connsiteY7952" fmla="*/ 3474330 h 4401251"/>
              <a:gd name="connsiteX7953" fmla="*/ 6200468 w 13419668"/>
              <a:gd name="connsiteY7953" fmla="*/ 3509531 h 4401251"/>
              <a:gd name="connsiteX7954" fmla="*/ 6236292 w 13419668"/>
              <a:gd name="connsiteY7954" fmla="*/ 3473833 h 4401251"/>
              <a:gd name="connsiteX7955" fmla="*/ 6112777 w 13419668"/>
              <a:gd name="connsiteY7955" fmla="*/ 3437885 h 4401251"/>
              <a:gd name="connsiteX7956" fmla="*/ 6077203 w 13419668"/>
              <a:gd name="connsiteY7956" fmla="*/ 3474579 h 4401251"/>
              <a:gd name="connsiteX7957" fmla="*/ 6113897 w 13419668"/>
              <a:gd name="connsiteY7957" fmla="*/ 3509407 h 4401251"/>
              <a:gd name="connsiteX7958" fmla="*/ 6148725 w 13419668"/>
              <a:gd name="connsiteY7958" fmla="*/ 3473335 h 4401251"/>
              <a:gd name="connsiteX7959" fmla="*/ 6112652 w 13419668"/>
              <a:gd name="connsiteY7959" fmla="*/ 3437885 h 4401251"/>
              <a:gd name="connsiteX7960" fmla="*/ 6059291 w 13419668"/>
              <a:gd name="connsiteY7960" fmla="*/ 3473957 h 4401251"/>
              <a:gd name="connsiteX7961" fmla="*/ 6023717 w 13419668"/>
              <a:gd name="connsiteY7961" fmla="*/ 3437885 h 4401251"/>
              <a:gd name="connsiteX7962" fmla="*/ 5987645 w 13419668"/>
              <a:gd name="connsiteY7962" fmla="*/ 3474082 h 4401251"/>
              <a:gd name="connsiteX7963" fmla="*/ 6023841 w 13419668"/>
              <a:gd name="connsiteY7963" fmla="*/ 3509407 h 4401251"/>
              <a:gd name="connsiteX7964" fmla="*/ 6059291 w 13419668"/>
              <a:gd name="connsiteY7964" fmla="*/ 3473833 h 4401251"/>
              <a:gd name="connsiteX7965" fmla="*/ 5933786 w 13419668"/>
              <a:gd name="connsiteY7965" fmla="*/ 3437885 h 4401251"/>
              <a:gd name="connsiteX7966" fmla="*/ 5898088 w 13419668"/>
              <a:gd name="connsiteY7966" fmla="*/ 3474455 h 4401251"/>
              <a:gd name="connsiteX7967" fmla="*/ 5934782 w 13419668"/>
              <a:gd name="connsiteY7967" fmla="*/ 3509407 h 4401251"/>
              <a:gd name="connsiteX7968" fmla="*/ 5969734 w 13419668"/>
              <a:gd name="connsiteY7968" fmla="*/ 3473459 h 4401251"/>
              <a:gd name="connsiteX7969" fmla="*/ 5933786 w 13419668"/>
              <a:gd name="connsiteY7969" fmla="*/ 3437885 h 4401251"/>
              <a:gd name="connsiteX7970" fmla="*/ 5884032 w 13419668"/>
              <a:gd name="connsiteY7970" fmla="*/ 3475076 h 4401251"/>
              <a:gd name="connsiteX7971" fmla="*/ 5848956 w 13419668"/>
              <a:gd name="connsiteY7971" fmla="*/ 3437885 h 4401251"/>
              <a:gd name="connsiteX7972" fmla="*/ 5812387 w 13419668"/>
              <a:gd name="connsiteY7972" fmla="*/ 3472838 h 4401251"/>
              <a:gd name="connsiteX7973" fmla="*/ 5846717 w 13419668"/>
              <a:gd name="connsiteY7973" fmla="*/ 3509407 h 4401251"/>
              <a:gd name="connsiteX7974" fmla="*/ 5884032 w 13419668"/>
              <a:gd name="connsiteY7974" fmla="*/ 3474952 h 4401251"/>
              <a:gd name="connsiteX7975" fmla="*/ 5794475 w 13419668"/>
              <a:gd name="connsiteY7975" fmla="*/ 3473708 h 4401251"/>
              <a:gd name="connsiteX7976" fmla="*/ 5758030 w 13419668"/>
              <a:gd name="connsiteY7976" fmla="*/ 3437885 h 4401251"/>
              <a:gd name="connsiteX7977" fmla="*/ 5722829 w 13419668"/>
              <a:gd name="connsiteY7977" fmla="*/ 3474330 h 4401251"/>
              <a:gd name="connsiteX7978" fmla="*/ 5758652 w 13419668"/>
              <a:gd name="connsiteY7978" fmla="*/ 3509531 h 4401251"/>
              <a:gd name="connsiteX7979" fmla="*/ 5794475 w 13419668"/>
              <a:gd name="connsiteY7979" fmla="*/ 3473833 h 4401251"/>
              <a:gd name="connsiteX7980" fmla="*/ 5704918 w 13419668"/>
              <a:gd name="connsiteY7980" fmla="*/ 3473211 h 4401251"/>
              <a:gd name="connsiteX7981" fmla="*/ 5667975 w 13419668"/>
              <a:gd name="connsiteY7981" fmla="*/ 3437885 h 4401251"/>
              <a:gd name="connsiteX7982" fmla="*/ 5633272 w 13419668"/>
              <a:gd name="connsiteY7982" fmla="*/ 3474828 h 4401251"/>
              <a:gd name="connsiteX7983" fmla="*/ 5669592 w 13419668"/>
              <a:gd name="connsiteY7983" fmla="*/ 3509531 h 4401251"/>
              <a:gd name="connsiteX7984" fmla="*/ 5704918 w 13419668"/>
              <a:gd name="connsiteY7984" fmla="*/ 3473335 h 4401251"/>
              <a:gd name="connsiteX7985" fmla="*/ 5615360 w 13419668"/>
              <a:gd name="connsiteY7985" fmla="*/ 3473708 h 4401251"/>
              <a:gd name="connsiteX7986" fmla="*/ 5578915 w 13419668"/>
              <a:gd name="connsiteY7986" fmla="*/ 3437885 h 4401251"/>
              <a:gd name="connsiteX7987" fmla="*/ 5543714 w 13419668"/>
              <a:gd name="connsiteY7987" fmla="*/ 3474330 h 4401251"/>
              <a:gd name="connsiteX7988" fmla="*/ 5579537 w 13419668"/>
              <a:gd name="connsiteY7988" fmla="*/ 3509531 h 4401251"/>
              <a:gd name="connsiteX7989" fmla="*/ 5615360 w 13419668"/>
              <a:gd name="connsiteY7989" fmla="*/ 3473708 h 4401251"/>
              <a:gd name="connsiteX7990" fmla="*/ 5492468 w 13419668"/>
              <a:gd name="connsiteY7990" fmla="*/ 3437885 h 4401251"/>
              <a:gd name="connsiteX7991" fmla="*/ 5456396 w 13419668"/>
              <a:gd name="connsiteY7991" fmla="*/ 3474082 h 4401251"/>
              <a:gd name="connsiteX7992" fmla="*/ 5492592 w 13419668"/>
              <a:gd name="connsiteY7992" fmla="*/ 3509531 h 4401251"/>
              <a:gd name="connsiteX7993" fmla="*/ 5528042 w 13419668"/>
              <a:gd name="connsiteY7993" fmla="*/ 3473957 h 4401251"/>
              <a:gd name="connsiteX7994" fmla="*/ 5492592 w 13419668"/>
              <a:gd name="connsiteY7994" fmla="*/ 3437885 h 4401251"/>
              <a:gd name="connsiteX7995" fmla="*/ 5402039 w 13419668"/>
              <a:gd name="connsiteY7995" fmla="*/ 3437885 h 4401251"/>
              <a:gd name="connsiteX7996" fmla="*/ 5366838 w 13419668"/>
              <a:gd name="connsiteY7996" fmla="*/ 3474828 h 4401251"/>
              <a:gd name="connsiteX7997" fmla="*/ 5403905 w 13419668"/>
              <a:gd name="connsiteY7997" fmla="*/ 3509407 h 4401251"/>
              <a:gd name="connsiteX7998" fmla="*/ 5438484 w 13419668"/>
              <a:gd name="connsiteY7998" fmla="*/ 3472962 h 4401251"/>
              <a:gd name="connsiteX7999" fmla="*/ 5402164 w 13419668"/>
              <a:gd name="connsiteY7999" fmla="*/ 3437761 h 4401251"/>
              <a:gd name="connsiteX8000" fmla="*/ 5314472 w 13419668"/>
              <a:gd name="connsiteY8000" fmla="*/ 3437885 h 4401251"/>
              <a:gd name="connsiteX8001" fmla="*/ 5277281 w 13419668"/>
              <a:gd name="connsiteY8001" fmla="*/ 3472962 h 4401251"/>
              <a:gd name="connsiteX8002" fmla="*/ 5312233 w 13419668"/>
              <a:gd name="connsiteY8002" fmla="*/ 3509531 h 4401251"/>
              <a:gd name="connsiteX8003" fmla="*/ 5348802 w 13419668"/>
              <a:gd name="connsiteY8003" fmla="*/ 3475201 h 4401251"/>
              <a:gd name="connsiteX8004" fmla="*/ 5314348 w 13419668"/>
              <a:gd name="connsiteY8004" fmla="*/ 3438009 h 4401251"/>
              <a:gd name="connsiteX8005" fmla="*/ 5263101 w 13419668"/>
              <a:gd name="connsiteY8005" fmla="*/ 3475325 h 4401251"/>
              <a:gd name="connsiteX8006" fmla="*/ 5228149 w 13419668"/>
              <a:gd name="connsiteY8006" fmla="*/ 3438009 h 4401251"/>
              <a:gd name="connsiteX8007" fmla="*/ 5191455 w 13419668"/>
              <a:gd name="connsiteY8007" fmla="*/ 3472838 h 4401251"/>
              <a:gd name="connsiteX8008" fmla="*/ 5225661 w 13419668"/>
              <a:gd name="connsiteY8008" fmla="*/ 3509656 h 4401251"/>
              <a:gd name="connsiteX8009" fmla="*/ 5263101 w 13419668"/>
              <a:gd name="connsiteY8009" fmla="*/ 3475450 h 4401251"/>
              <a:gd name="connsiteX8010" fmla="*/ 5173419 w 13419668"/>
              <a:gd name="connsiteY8010" fmla="*/ 3473086 h 4401251"/>
              <a:gd name="connsiteX8011" fmla="*/ 5136352 w 13419668"/>
              <a:gd name="connsiteY8011" fmla="*/ 3437885 h 4401251"/>
              <a:gd name="connsiteX8012" fmla="*/ 5101898 w 13419668"/>
              <a:gd name="connsiteY8012" fmla="*/ 3474952 h 4401251"/>
              <a:gd name="connsiteX8013" fmla="*/ 5138343 w 13419668"/>
              <a:gd name="connsiteY8013" fmla="*/ 3509407 h 4401251"/>
              <a:gd name="connsiteX8014" fmla="*/ 5173419 w 13419668"/>
              <a:gd name="connsiteY8014" fmla="*/ 3472962 h 4401251"/>
              <a:gd name="connsiteX8015" fmla="*/ 5083986 w 13419668"/>
              <a:gd name="connsiteY8015" fmla="*/ 3475201 h 4401251"/>
              <a:gd name="connsiteX8016" fmla="*/ 5049034 w 13419668"/>
              <a:gd name="connsiteY8016" fmla="*/ 3437885 h 4401251"/>
              <a:gd name="connsiteX8017" fmla="*/ 5012465 w 13419668"/>
              <a:gd name="connsiteY8017" fmla="*/ 3472713 h 4401251"/>
              <a:gd name="connsiteX8018" fmla="*/ 5046671 w 13419668"/>
              <a:gd name="connsiteY8018" fmla="*/ 3509407 h 4401251"/>
              <a:gd name="connsiteX8019" fmla="*/ 5083986 w 13419668"/>
              <a:gd name="connsiteY8019" fmla="*/ 3475076 h 4401251"/>
              <a:gd name="connsiteX8020" fmla="*/ 4961591 w 13419668"/>
              <a:gd name="connsiteY8020" fmla="*/ 3437885 h 4401251"/>
              <a:gd name="connsiteX8021" fmla="*/ 4925022 w 13419668"/>
              <a:gd name="connsiteY8021" fmla="*/ 3473459 h 4401251"/>
              <a:gd name="connsiteX8022" fmla="*/ 4960596 w 13419668"/>
              <a:gd name="connsiteY8022" fmla="*/ 3509407 h 4401251"/>
              <a:gd name="connsiteX8023" fmla="*/ 4996543 w 13419668"/>
              <a:gd name="connsiteY8023" fmla="*/ 3474455 h 4401251"/>
              <a:gd name="connsiteX8024" fmla="*/ 4961591 w 13419668"/>
              <a:gd name="connsiteY8024" fmla="*/ 3437885 h 4401251"/>
              <a:gd name="connsiteX8025" fmla="*/ 4906986 w 13419668"/>
              <a:gd name="connsiteY8025" fmla="*/ 3474082 h 4401251"/>
              <a:gd name="connsiteX8026" fmla="*/ 4871661 w 13419668"/>
              <a:gd name="connsiteY8026" fmla="*/ 3437885 h 4401251"/>
              <a:gd name="connsiteX8027" fmla="*/ 4835464 w 13419668"/>
              <a:gd name="connsiteY8027" fmla="*/ 3473957 h 4401251"/>
              <a:gd name="connsiteX8028" fmla="*/ 4871536 w 13419668"/>
              <a:gd name="connsiteY8028" fmla="*/ 3509531 h 4401251"/>
              <a:gd name="connsiteX8029" fmla="*/ 4907110 w 13419668"/>
              <a:gd name="connsiteY8029" fmla="*/ 3474206 h 4401251"/>
              <a:gd name="connsiteX8030" fmla="*/ 4817428 w 13419668"/>
              <a:gd name="connsiteY8030" fmla="*/ 3474952 h 4401251"/>
              <a:gd name="connsiteX8031" fmla="*/ 4782974 w 13419668"/>
              <a:gd name="connsiteY8031" fmla="*/ 3437761 h 4401251"/>
              <a:gd name="connsiteX8032" fmla="*/ 4745907 w 13419668"/>
              <a:gd name="connsiteY8032" fmla="*/ 3472962 h 4401251"/>
              <a:gd name="connsiteX8033" fmla="*/ 4780984 w 13419668"/>
              <a:gd name="connsiteY8033" fmla="*/ 3509407 h 4401251"/>
              <a:gd name="connsiteX8034" fmla="*/ 4817553 w 13419668"/>
              <a:gd name="connsiteY8034" fmla="*/ 3474952 h 4401251"/>
              <a:gd name="connsiteX8035" fmla="*/ 4731727 w 13419668"/>
              <a:gd name="connsiteY8035" fmla="*/ 3474206 h 4401251"/>
              <a:gd name="connsiteX8036" fmla="*/ 4695780 w 13419668"/>
              <a:gd name="connsiteY8036" fmla="*/ 3437885 h 4401251"/>
              <a:gd name="connsiteX8037" fmla="*/ 4660081 w 13419668"/>
              <a:gd name="connsiteY8037" fmla="*/ 3473833 h 4401251"/>
              <a:gd name="connsiteX8038" fmla="*/ 4695406 w 13419668"/>
              <a:gd name="connsiteY8038" fmla="*/ 3509531 h 4401251"/>
              <a:gd name="connsiteX8039" fmla="*/ 4731727 w 13419668"/>
              <a:gd name="connsiteY8039" fmla="*/ 3474206 h 4401251"/>
              <a:gd name="connsiteX8040" fmla="*/ 4642170 w 13419668"/>
              <a:gd name="connsiteY8040" fmla="*/ 3472962 h 4401251"/>
              <a:gd name="connsiteX8041" fmla="*/ 4604978 w 13419668"/>
              <a:gd name="connsiteY8041" fmla="*/ 3437885 h 4401251"/>
              <a:gd name="connsiteX8042" fmla="*/ 4570648 w 13419668"/>
              <a:gd name="connsiteY8042" fmla="*/ 3475076 h 4401251"/>
              <a:gd name="connsiteX8043" fmla="*/ 4607217 w 13419668"/>
              <a:gd name="connsiteY8043" fmla="*/ 3509407 h 4401251"/>
              <a:gd name="connsiteX8044" fmla="*/ 4642170 w 13419668"/>
              <a:gd name="connsiteY8044" fmla="*/ 3472838 h 4401251"/>
              <a:gd name="connsiteX8045" fmla="*/ 4552612 w 13419668"/>
              <a:gd name="connsiteY8045" fmla="*/ 3474703 h 4401251"/>
              <a:gd name="connsiteX8046" fmla="*/ 4517038 w 13419668"/>
              <a:gd name="connsiteY8046" fmla="*/ 3438009 h 4401251"/>
              <a:gd name="connsiteX8047" fmla="*/ 4480966 w 13419668"/>
              <a:gd name="connsiteY8047" fmla="*/ 3473459 h 4401251"/>
              <a:gd name="connsiteX8048" fmla="*/ 4515794 w 13419668"/>
              <a:gd name="connsiteY8048" fmla="*/ 3509531 h 4401251"/>
              <a:gd name="connsiteX8049" fmla="*/ 4552488 w 13419668"/>
              <a:gd name="connsiteY8049" fmla="*/ 3474579 h 4401251"/>
              <a:gd name="connsiteX8050" fmla="*/ 4463055 w 13419668"/>
              <a:gd name="connsiteY8050" fmla="*/ 3474206 h 4401251"/>
              <a:gd name="connsiteX8051" fmla="*/ 4426983 w 13419668"/>
              <a:gd name="connsiteY8051" fmla="*/ 3438009 h 4401251"/>
              <a:gd name="connsiteX8052" fmla="*/ 4391533 w 13419668"/>
              <a:gd name="connsiteY8052" fmla="*/ 3474082 h 4401251"/>
              <a:gd name="connsiteX8053" fmla="*/ 4426983 w 13419668"/>
              <a:gd name="connsiteY8053" fmla="*/ 3509656 h 4401251"/>
              <a:gd name="connsiteX8054" fmla="*/ 4463179 w 13419668"/>
              <a:gd name="connsiteY8054" fmla="*/ 3474206 h 4401251"/>
              <a:gd name="connsiteX8055" fmla="*/ 4340784 w 13419668"/>
              <a:gd name="connsiteY8055" fmla="*/ 3438009 h 4401251"/>
              <a:gd name="connsiteX8056" fmla="*/ 4304090 w 13419668"/>
              <a:gd name="connsiteY8056" fmla="*/ 3473459 h 4401251"/>
              <a:gd name="connsiteX8057" fmla="*/ 4339540 w 13419668"/>
              <a:gd name="connsiteY8057" fmla="*/ 3509531 h 4401251"/>
              <a:gd name="connsiteX8058" fmla="*/ 4375736 w 13419668"/>
              <a:gd name="connsiteY8058" fmla="*/ 3474703 h 4401251"/>
              <a:gd name="connsiteX8059" fmla="*/ 4340908 w 13419668"/>
              <a:gd name="connsiteY8059" fmla="*/ 3437885 h 4401251"/>
              <a:gd name="connsiteX8060" fmla="*/ 4250605 w 13419668"/>
              <a:gd name="connsiteY8060" fmla="*/ 3438009 h 4401251"/>
              <a:gd name="connsiteX8061" fmla="*/ 4214533 w 13419668"/>
              <a:gd name="connsiteY8061" fmla="*/ 3474206 h 4401251"/>
              <a:gd name="connsiteX8062" fmla="*/ 4250729 w 13419668"/>
              <a:gd name="connsiteY8062" fmla="*/ 3509656 h 4401251"/>
              <a:gd name="connsiteX8063" fmla="*/ 4286179 w 13419668"/>
              <a:gd name="connsiteY8063" fmla="*/ 3474082 h 4401251"/>
              <a:gd name="connsiteX8064" fmla="*/ 4250729 w 13419668"/>
              <a:gd name="connsiteY8064" fmla="*/ 3438009 h 4401251"/>
              <a:gd name="connsiteX8065" fmla="*/ 4161793 w 13419668"/>
              <a:gd name="connsiteY8065" fmla="*/ 3438009 h 4401251"/>
              <a:gd name="connsiteX8066" fmla="*/ 4124976 w 13419668"/>
              <a:gd name="connsiteY8066" fmla="*/ 3473459 h 4401251"/>
              <a:gd name="connsiteX8067" fmla="*/ 4160301 w 13419668"/>
              <a:gd name="connsiteY8067" fmla="*/ 3509656 h 4401251"/>
              <a:gd name="connsiteX8068" fmla="*/ 4196497 w 13419668"/>
              <a:gd name="connsiteY8068" fmla="*/ 3474952 h 4401251"/>
              <a:gd name="connsiteX8069" fmla="*/ 4161669 w 13419668"/>
              <a:gd name="connsiteY8069" fmla="*/ 3438134 h 4401251"/>
              <a:gd name="connsiteX8070" fmla="*/ 4071365 w 13419668"/>
              <a:gd name="connsiteY8070" fmla="*/ 3509531 h 4401251"/>
              <a:gd name="connsiteX8071" fmla="*/ 4110671 w 13419668"/>
              <a:gd name="connsiteY8071" fmla="*/ 3477564 h 4401251"/>
              <a:gd name="connsiteX8072" fmla="*/ 4078082 w 13419668"/>
              <a:gd name="connsiteY8072" fmla="*/ 3438134 h 4401251"/>
              <a:gd name="connsiteX8073" fmla="*/ 4039274 w 13419668"/>
              <a:gd name="connsiteY8073" fmla="*/ 3470723 h 4401251"/>
              <a:gd name="connsiteX8074" fmla="*/ 4071241 w 13419668"/>
              <a:gd name="connsiteY8074" fmla="*/ 3509407 h 4401251"/>
              <a:gd name="connsiteX8075" fmla="*/ 4021362 w 13419668"/>
              <a:gd name="connsiteY8075" fmla="*/ 3475699 h 4401251"/>
              <a:gd name="connsiteX8076" fmla="*/ 3986783 w 13419668"/>
              <a:gd name="connsiteY8076" fmla="*/ 3438134 h 4401251"/>
              <a:gd name="connsiteX8077" fmla="*/ 3949841 w 13419668"/>
              <a:gd name="connsiteY8077" fmla="*/ 3472713 h 4401251"/>
              <a:gd name="connsiteX8078" fmla="*/ 3983798 w 13419668"/>
              <a:gd name="connsiteY8078" fmla="*/ 3509780 h 4401251"/>
              <a:gd name="connsiteX8079" fmla="*/ 4021487 w 13419668"/>
              <a:gd name="connsiteY8079" fmla="*/ 3475823 h 4401251"/>
              <a:gd name="connsiteX8080" fmla="*/ 3931805 w 13419668"/>
              <a:gd name="connsiteY8080" fmla="*/ 3473335 h 4401251"/>
              <a:gd name="connsiteX8081" fmla="*/ 3894863 w 13419668"/>
              <a:gd name="connsiteY8081" fmla="*/ 3438134 h 4401251"/>
              <a:gd name="connsiteX8082" fmla="*/ 3860284 w 13419668"/>
              <a:gd name="connsiteY8082" fmla="*/ 3475201 h 4401251"/>
              <a:gd name="connsiteX8083" fmla="*/ 3896728 w 13419668"/>
              <a:gd name="connsiteY8083" fmla="*/ 3509780 h 4401251"/>
              <a:gd name="connsiteX8084" fmla="*/ 3931930 w 13419668"/>
              <a:gd name="connsiteY8084" fmla="*/ 3473459 h 4401251"/>
              <a:gd name="connsiteX8085" fmla="*/ 3809907 w 13419668"/>
              <a:gd name="connsiteY8085" fmla="*/ 3438134 h 4401251"/>
              <a:gd name="connsiteX8086" fmla="*/ 3772841 w 13419668"/>
              <a:gd name="connsiteY8086" fmla="*/ 3473335 h 4401251"/>
              <a:gd name="connsiteX8087" fmla="*/ 3808042 w 13419668"/>
              <a:gd name="connsiteY8087" fmla="*/ 3509656 h 4401251"/>
              <a:gd name="connsiteX8088" fmla="*/ 3844487 w 13419668"/>
              <a:gd name="connsiteY8088" fmla="*/ 3475076 h 4401251"/>
              <a:gd name="connsiteX8089" fmla="*/ 3809907 w 13419668"/>
              <a:gd name="connsiteY8089" fmla="*/ 3438009 h 4401251"/>
              <a:gd name="connsiteX8090" fmla="*/ 3754929 w 13419668"/>
              <a:gd name="connsiteY8090" fmla="*/ 3474206 h 4401251"/>
              <a:gd name="connsiteX8091" fmla="*/ 3719355 w 13419668"/>
              <a:gd name="connsiteY8091" fmla="*/ 3438134 h 4401251"/>
              <a:gd name="connsiteX8092" fmla="*/ 3683283 w 13419668"/>
              <a:gd name="connsiteY8092" fmla="*/ 3474330 h 4401251"/>
              <a:gd name="connsiteX8093" fmla="*/ 3719479 w 13419668"/>
              <a:gd name="connsiteY8093" fmla="*/ 3509656 h 4401251"/>
              <a:gd name="connsiteX8094" fmla="*/ 3754929 w 13419668"/>
              <a:gd name="connsiteY8094" fmla="*/ 3474082 h 4401251"/>
              <a:gd name="connsiteX8095" fmla="*/ 3628678 w 13419668"/>
              <a:gd name="connsiteY8095" fmla="*/ 3438258 h 4401251"/>
              <a:gd name="connsiteX8096" fmla="*/ 3593726 w 13419668"/>
              <a:gd name="connsiteY8096" fmla="*/ 3475574 h 4401251"/>
              <a:gd name="connsiteX8097" fmla="*/ 3631166 w 13419668"/>
              <a:gd name="connsiteY8097" fmla="*/ 3509780 h 4401251"/>
              <a:gd name="connsiteX8098" fmla="*/ 3665372 w 13419668"/>
              <a:gd name="connsiteY8098" fmla="*/ 3472962 h 4401251"/>
              <a:gd name="connsiteX8099" fmla="*/ 3628678 w 13419668"/>
              <a:gd name="connsiteY8099" fmla="*/ 3438134 h 4401251"/>
              <a:gd name="connsiteX8100" fmla="*/ 3541484 w 13419668"/>
              <a:gd name="connsiteY8100" fmla="*/ 3438258 h 4401251"/>
              <a:gd name="connsiteX8101" fmla="*/ 3504293 w 13419668"/>
              <a:gd name="connsiteY8101" fmla="*/ 3473335 h 4401251"/>
              <a:gd name="connsiteX8102" fmla="*/ 3539245 w 13419668"/>
              <a:gd name="connsiteY8102" fmla="*/ 3509905 h 4401251"/>
              <a:gd name="connsiteX8103" fmla="*/ 3575815 w 13419668"/>
              <a:gd name="connsiteY8103" fmla="*/ 3475574 h 4401251"/>
              <a:gd name="connsiteX8104" fmla="*/ 3541360 w 13419668"/>
              <a:gd name="connsiteY8104" fmla="*/ 3438383 h 4401251"/>
              <a:gd name="connsiteX8105" fmla="*/ 3490113 w 13419668"/>
              <a:gd name="connsiteY8105" fmla="*/ 3475574 h 4401251"/>
              <a:gd name="connsiteX8106" fmla="*/ 3455036 w 13419668"/>
              <a:gd name="connsiteY8106" fmla="*/ 3438383 h 4401251"/>
              <a:gd name="connsiteX8107" fmla="*/ 3418467 w 13419668"/>
              <a:gd name="connsiteY8107" fmla="*/ 3473335 h 4401251"/>
              <a:gd name="connsiteX8108" fmla="*/ 3452797 w 13419668"/>
              <a:gd name="connsiteY8108" fmla="*/ 3509905 h 4401251"/>
              <a:gd name="connsiteX8109" fmla="*/ 3489989 w 13419668"/>
              <a:gd name="connsiteY8109" fmla="*/ 3475450 h 4401251"/>
              <a:gd name="connsiteX8110" fmla="*/ 3400556 w 13419668"/>
              <a:gd name="connsiteY8110" fmla="*/ 3474703 h 4401251"/>
              <a:gd name="connsiteX8111" fmla="*/ 3364608 w 13419668"/>
              <a:gd name="connsiteY8111" fmla="*/ 3438383 h 4401251"/>
              <a:gd name="connsiteX8112" fmla="*/ 3328910 w 13419668"/>
              <a:gd name="connsiteY8112" fmla="*/ 3474330 h 4401251"/>
              <a:gd name="connsiteX8113" fmla="*/ 3364235 w 13419668"/>
              <a:gd name="connsiteY8113" fmla="*/ 3510029 h 4401251"/>
              <a:gd name="connsiteX8114" fmla="*/ 3400556 w 13419668"/>
              <a:gd name="connsiteY8114" fmla="*/ 3474828 h 4401251"/>
              <a:gd name="connsiteX8115" fmla="*/ 3310998 w 13419668"/>
              <a:gd name="connsiteY8115" fmla="*/ 3474206 h 4401251"/>
              <a:gd name="connsiteX8116" fmla="*/ 3274553 w 13419668"/>
              <a:gd name="connsiteY8116" fmla="*/ 3438383 h 4401251"/>
              <a:gd name="connsiteX8117" fmla="*/ 3239352 w 13419668"/>
              <a:gd name="connsiteY8117" fmla="*/ 3474828 h 4401251"/>
              <a:gd name="connsiteX8118" fmla="*/ 3275175 w 13419668"/>
              <a:gd name="connsiteY8118" fmla="*/ 3510029 h 4401251"/>
              <a:gd name="connsiteX8119" fmla="*/ 3310998 w 13419668"/>
              <a:gd name="connsiteY8119" fmla="*/ 3474330 h 4401251"/>
              <a:gd name="connsiteX8120" fmla="*/ 3188728 w 13419668"/>
              <a:gd name="connsiteY8120" fmla="*/ 3438383 h 4401251"/>
              <a:gd name="connsiteX8121" fmla="*/ 3152034 w 13419668"/>
              <a:gd name="connsiteY8121" fmla="*/ 3473833 h 4401251"/>
              <a:gd name="connsiteX8122" fmla="*/ 3187484 w 13419668"/>
              <a:gd name="connsiteY8122" fmla="*/ 3509905 h 4401251"/>
              <a:gd name="connsiteX8123" fmla="*/ 3223680 w 13419668"/>
              <a:gd name="connsiteY8123" fmla="*/ 3475076 h 4401251"/>
              <a:gd name="connsiteX8124" fmla="*/ 3188852 w 13419668"/>
              <a:gd name="connsiteY8124" fmla="*/ 3438258 h 4401251"/>
              <a:gd name="connsiteX8125" fmla="*/ 3099294 w 13419668"/>
              <a:gd name="connsiteY8125" fmla="*/ 3438383 h 4401251"/>
              <a:gd name="connsiteX8126" fmla="*/ 3062352 w 13419668"/>
              <a:gd name="connsiteY8126" fmla="*/ 3473708 h 4401251"/>
              <a:gd name="connsiteX8127" fmla="*/ 3097677 w 13419668"/>
              <a:gd name="connsiteY8127" fmla="*/ 3509905 h 4401251"/>
              <a:gd name="connsiteX8128" fmla="*/ 3133998 w 13419668"/>
              <a:gd name="connsiteY8128" fmla="*/ 3475201 h 4401251"/>
              <a:gd name="connsiteX8129" fmla="*/ 3099294 w 13419668"/>
              <a:gd name="connsiteY8129" fmla="*/ 3438258 h 4401251"/>
              <a:gd name="connsiteX8130" fmla="*/ 3009488 w 13419668"/>
              <a:gd name="connsiteY8130" fmla="*/ 3438383 h 4401251"/>
              <a:gd name="connsiteX8131" fmla="*/ 2972794 w 13419668"/>
              <a:gd name="connsiteY8131" fmla="*/ 3473957 h 4401251"/>
              <a:gd name="connsiteX8132" fmla="*/ 3008369 w 13419668"/>
              <a:gd name="connsiteY8132" fmla="*/ 3510029 h 4401251"/>
              <a:gd name="connsiteX8133" fmla="*/ 3044441 w 13419668"/>
              <a:gd name="connsiteY8133" fmla="*/ 3475201 h 4401251"/>
              <a:gd name="connsiteX8134" fmla="*/ 3009488 w 13419668"/>
              <a:gd name="connsiteY8134" fmla="*/ 3438507 h 4401251"/>
              <a:gd name="connsiteX8135" fmla="*/ 2958615 w 13419668"/>
              <a:gd name="connsiteY8135" fmla="*/ 3473833 h 4401251"/>
              <a:gd name="connsiteX8136" fmla="*/ 2921796 w 13419668"/>
              <a:gd name="connsiteY8136" fmla="*/ 3438383 h 4401251"/>
              <a:gd name="connsiteX8137" fmla="*/ 2886969 w 13419668"/>
              <a:gd name="connsiteY8137" fmla="*/ 3475201 h 4401251"/>
              <a:gd name="connsiteX8138" fmla="*/ 2923165 w 13419668"/>
              <a:gd name="connsiteY8138" fmla="*/ 3509905 h 4401251"/>
              <a:gd name="connsiteX8139" fmla="*/ 2958490 w 13419668"/>
              <a:gd name="connsiteY8139" fmla="*/ 3473708 h 4401251"/>
              <a:gd name="connsiteX8140" fmla="*/ 2869057 w 13419668"/>
              <a:gd name="connsiteY8140" fmla="*/ 3474455 h 4401251"/>
              <a:gd name="connsiteX8141" fmla="*/ 2832861 w 13419668"/>
              <a:gd name="connsiteY8141" fmla="*/ 3438383 h 4401251"/>
              <a:gd name="connsiteX8142" fmla="*/ 2797536 w 13419668"/>
              <a:gd name="connsiteY8142" fmla="*/ 3474579 h 4401251"/>
              <a:gd name="connsiteX8143" fmla="*/ 2833110 w 13419668"/>
              <a:gd name="connsiteY8143" fmla="*/ 3510029 h 4401251"/>
              <a:gd name="connsiteX8144" fmla="*/ 2869182 w 13419668"/>
              <a:gd name="connsiteY8144" fmla="*/ 3474455 h 4401251"/>
              <a:gd name="connsiteX8145" fmla="*/ 2779500 w 13419668"/>
              <a:gd name="connsiteY8145" fmla="*/ 3473957 h 4401251"/>
              <a:gd name="connsiteX8146" fmla="*/ 2742806 w 13419668"/>
              <a:gd name="connsiteY8146" fmla="*/ 3438383 h 4401251"/>
              <a:gd name="connsiteX8147" fmla="*/ 2707978 w 13419668"/>
              <a:gd name="connsiteY8147" fmla="*/ 3475076 h 4401251"/>
              <a:gd name="connsiteX8148" fmla="*/ 2744050 w 13419668"/>
              <a:gd name="connsiteY8148" fmla="*/ 3509905 h 4401251"/>
              <a:gd name="connsiteX8149" fmla="*/ 2779500 w 13419668"/>
              <a:gd name="connsiteY8149" fmla="*/ 3473833 h 4401251"/>
              <a:gd name="connsiteX8150" fmla="*/ 2689942 w 13419668"/>
              <a:gd name="connsiteY8150" fmla="*/ 3473833 h 4401251"/>
              <a:gd name="connsiteX8151" fmla="*/ 2653000 w 13419668"/>
              <a:gd name="connsiteY8151" fmla="*/ 3438507 h 4401251"/>
              <a:gd name="connsiteX8152" fmla="*/ 2618296 w 13419668"/>
              <a:gd name="connsiteY8152" fmla="*/ 3475450 h 4401251"/>
              <a:gd name="connsiteX8153" fmla="*/ 2654617 w 13419668"/>
              <a:gd name="connsiteY8153" fmla="*/ 3510153 h 4401251"/>
              <a:gd name="connsiteX8154" fmla="*/ 2689942 w 13419668"/>
              <a:gd name="connsiteY8154" fmla="*/ 3473957 h 4401251"/>
              <a:gd name="connsiteX8155" fmla="*/ 2566179 w 13419668"/>
              <a:gd name="connsiteY8155" fmla="*/ 3438507 h 4401251"/>
              <a:gd name="connsiteX8156" fmla="*/ 2530978 w 13419668"/>
              <a:gd name="connsiteY8156" fmla="*/ 3475450 h 4401251"/>
              <a:gd name="connsiteX8157" fmla="*/ 2568045 w 13419668"/>
              <a:gd name="connsiteY8157" fmla="*/ 3510029 h 4401251"/>
              <a:gd name="connsiteX8158" fmla="*/ 2602624 w 13419668"/>
              <a:gd name="connsiteY8158" fmla="*/ 3473584 h 4401251"/>
              <a:gd name="connsiteX8159" fmla="*/ 2566303 w 13419668"/>
              <a:gd name="connsiteY8159" fmla="*/ 3438383 h 4401251"/>
              <a:gd name="connsiteX8160" fmla="*/ 2512942 w 13419668"/>
              <a:gd name="connsiteY8160" fmla="*/ 3474828 h 4401251"/>
              <a:gd name="connsiteX8161" fmla="*/ 2477741 w 13419668"/>
              <a:gd name="connsiteY8161" fmla="*/ 3438383 h 4401251"/>
              <a:gd name="connsiteX8162" fmla="*/ 2441296 w 13419668"/>
              <a:gd name="connsiteY8162" fmla="*/ 3474206 h 4401251"/>
              <a:gd name="connsiteX8163" fmla="*/ 2477119 w 13419668"/>
              <a:gd name="connsiteY8163" fmla="*/ 3509905 h 4401251"/>
              <a:gd name="connsiteX8164" fmla="*/ 2512942 w 13419668"/>
              <a:gd name="connsiteY8164" fmla="*/ 3474703 h 4401251"/>
              <a:gd name="connsiteX8165" fmla="*/ 2389303 w 13419668"/>
              <a:gd name="connsiteY8165" fmla="*/ 3438383 h 4401251"/>
              <a:gd name="connsiteX8166" fmla="*/ 2351863 w 13419668"/>
              <a:gd name="connsiteY8166" fmla="*/ 3473086 h 4401251"/>
              <a:gd name="connsiteX8167" fmla="*/ 2386567 w 13419668"/>
              <a:gd name="connsiteY8167" fmla="*/ 3509905 h 4401251"/>
              <a:gd name="connsiteX8168" fmla="*/ 2423509 w 13419668"/>
              <a:gd name="connsiteY8168" fmla="*/ 3475823 h 4401251"/>
              <a:gd name="connsiteX8169" fmla="*/ 2389427 w 13419668"/>
              <a:gd name="connsiteY8169" fmla="*/ 3438258 h 4401251"/>
              <a:gd name="connsiteX8170" fmla="*/ 2337683 w 13419668"/>
              <a:gd name="connsiteY8170" fmla="*/ 3475201 h 4401251"/>
              <a:gd name="connsiteX8171" fmla="*/ 2302233 w 13419668"/>
              <a:gd name="connsiteY8171" fmla="*/ 3438383 h 4401251"/>
              <a:gd name="connsiteX8172" fmla="*/ 2266037 w 13419668"/>
              <a:gd name="connsiteY8172" fmla="*/ 3473708 h 4401251"/>
              <a:gd name="connsiteX8173" fmla="*/ 2300741 w 13419668"/>
              <a:gd name="connsiteY8173" fmla="*/ 3509905 h 4401251"/>
              <a:gd name="connsiteX8174" fmla="*/ 2337559 w 13419668"/>
              <a:gd name="connsiteY8174" fmla="*/ 3475076 h 4401251"/>
              <a:gd name="connsiteX8175" fmla="*/ 2248126 w 13419668"/>
              <a:gd name="connsiteY8175" fmla="*/ 3475699 h 4401251"/>
              <a:gd name="connsiteX8176" fmla="*/ 2213174 w 13419668"/>
              <a:gd name="connsiteY8176" fmla="*/ 3438383 h 4401251"/>
              <a:gd name="connsiteX8177" fmla="*/ 2176480 w 13419668"/>
              <a:gd name="connsiteY8177" fmla="*/ 3473211 h 4401251"/>
              <a:gd name="connsiteX8178" fmla="*/ 2210686 w 13419668"/>
              <a:gd name="connsiteY8178" fmla="*/ 3510029 h 4401251"/>
              <a:gd name="connsiteX8179" fmla="*/ 2248126 w 13419668"/>
              <a:gd name="connsiteY8179" fmla="*/ 3475823 h 4401251"/>
              <a:gd name="connsiteX8180" fmla="*/ 2158568 w 13419668"/>
              <a:gd name="connsiteY8180" fmla="*/ 3475201 h 4401251"/>
              <a:gd name="connsiteX8181" fmla="*/ 2123243 w 13419668"/>
              <a:gd name="connsiteY8181" fmla="*/ 3438258 h 4401251"/>
              <a:gd name="connsiteX8182" fmla="*/ 2087047 w 13419668"/>
              <a:gd name="connsiteY8182" fmla="*/ 3473584 h 4401251"/>
              <a:gd name="connsiteX8183" fmla="*/ 2121750 w 13419668"/>
              <a:gd name="connsiteY8183" fmla="*/ 3509905 h 4401251"/>
              <a:gd name="connsiteX8184" fmla="*/ 2158693 w 13419668"/>
              <a:gd name="connsiteY8184" fmla="*/ 3475201 h 4401251"/>
              <a:gd name="connsiteX8185" fmla="*/ 2035924 w 13419668"/>
              <a:gd name="connsiteY8185" fmla="*/ 3438258 h 4401251"/>
              <a:gd name="connsiteX8186" fmla="*/ 1999604 w 13419668"/>
              <a:gd name="connsiteY8186" fmla="*/ 3474206 h 4401251"/>
              <a:gd name="connsiteX8187" fmla="*/ 2035551 w 13419668"/>
              <a:gd name="connsiteY8187" fmla="*/ 3509905 h 4401251"/>
              <a:gd name="connsiteX8188" fmla="*/ 2071250 w 13419668"/>
              <a:gd name="connsiteY8188" fmla="*/ 3474579 h 4401251"/>
              <a:gd name="connsiteX8189" fmla="*/ 2036049 w 13419668"/>
              <a:gd name="connsiteY8189" fmla="*/ 3438258 h 4401251"/>
              <a:gd name="connsiteX8190" fmla="*/ 1945247 w 13419668"/>
              <a:gd name="connsiteY8190" fmla="*/ 3438258 h 4401251"/>
              <a:gd name="connsiteX8191" fmla="*/ 1910046 w 13419668"/>
              <a:gd name="connsiteY8191" fmla="*/ 3475201 h 4401251"/>
              <a:gd name="connsiteX8192" fmla="*/ 1947113 w 13419668"/>
              <a:gd name="connsiteY8192" fmla="*/ 3509780 h 4401251"/>
              <a:gd name="connsiteX8193" fmla="*/ 1981692 w 13419668"/>
              <a:gd name="connsiteY8193" fmla="*/ 3473335 h 4401251"/>
              <a:gd name="connsiteX8194" fmla="*/ 1945372 w 13419668"/>
              <a:gd name="connsiteY8194" fmla="*/ 3438134 h 4401251"/>
              <a:gd name="connsiteX8195" fmla="*/ 1855566 w 13419668"/>
              <a:gd name="connsiteY8195" fmla="*/ 3438258 h 4401251"/>
              <a:gd name="connsiteX8196" fmla="*/ 1820489 w 13419668"/>
              <a:gd name="connsiteY8196" fmla="*/ 3475450 h 4401251"/>
              <a:gd name="connsiteX8197" fmla="*/ 1857680 w 13419668"/>
              <a:gd name="connsiteY8197" fmla="*/ 3509905 h 4401251"/>
              <a:gd name="connsiteX8198" fmla="*/ 1892011 w 13419668"/>
              <a:gd name="connsiteY8198" fmla="*/ 3473335 h 4401251"/>
              <a:gd name="connsiteX8199" fmla="*/ 1855441 w 13419668"/>
              <a:gd name="connsiteY8199" fmla="*/ 3438383 h 4401251"/>
              <a:gd name="connsiteX8200" fmla="*/ 1767874 w 13419668"/>
              <a:gd name="connsiteY8200" fmla="*/ 3438258 h 4401251"/>
              <a:gd name="connsiteX8201" fmla="*/ 1730932 w 13419668"/>
              <a:gd name="connsiteY8201" fmla="*/ 3473584 h 4401251"/>
              <a:gd name="connsiteX8202" fmla="*/ 1766257 w 13419668"/>
              <a:gd name="connsiteY8202" fmla="*/ 3509780 h 4401251"/>
              <a:gd name="connsiteX8203" fmla="*/ 1802578 w 13419668"/>
              <a:gd name="connsiteY8203" fmla="*/ 3475076 h 4401251"/>
              <a:gd name="connsiteX8204" fmla="*/ 1767874 w 13419668"/>
              <a:gd name="connsiteY8204" fmla="*/ 3438134 h 4401251"/>
              <a:gd name="connsiteX8205" fmla="*/ 1716876 w 13419668"/>
              <a:gd name="connsiteY8205" fmla="*/ 3475823 h 4401251"/>
              <a:gd name="connsiteX8206" fmla="*/ 1682173 w 13419668"/>
              <a:gd name="connsiteY8206" fmla="*/ 3438258 h 4401251"/>
              <a:gd name="connsiteX8207" fmla="*/ 1645355 w 13419668"/>
              <a:gd name="connsiteY8207" fmla="*/ 3472838 h 4401251"/>
              <a:gd name="connsiteX8208" fmla="*/ 1679312 w 13419668"/>
              <a:gd name="connsiteY8208" fmla="*/ 3509780 h 4401251"/>
              <a:gd name="connsiteX8209" fmla="*/ 1716876 w 13419668"/>
              <a:gd name="connsiteY8209" fmla="*/ 3475699 h 4401251"/>
              <a:gd name="connsiteX8210" fmla="*/ 1627319 w 13419668"/>
              <a:gd name="connsiteY8210" fmla="*/ 3474952 h 4401251"/>
              <a:gd name="connsiteX8211" fmla="*/ 1591744 w 13419668"/>
              <a:gd name="connsiteY8211" fmla="*/ 3438258 h 4401251"/>
              <a:gd name="connsiteX8212" fmla="*/ 1555673 w 13419668"/>
              <a:gd name="connsiteY8212" fmla="*/ 3473708 h 4401251"/>
              <a:gd name="connsiteX8213" fmla="*/ 1590501 w 13419668"/>
              <a:gd name="connsiteY8213" fmla="*/ 3509780 h 4401251"/>
              <a:gd name="connsiteX8214" fmla="*/ 1627194 w 13419668"/>
              <a:gd name="connsiteY8214" fmla="*/ 3474828 h 4401251"/>
              <a:gd name="connsiteX8215" fmla="*/ 1537761 w 13419668"/>
              <a:gd name="connsiteY8215" fmla="*/ 3475450 h 4401251"/>
              <a:gd name="connsiteX8216" fmla="*/ 1502685 w 13419668"/>
              <a:gd name="connsiteY8216" fmla="*/ 3438258 h 4401251"/>
              <a:gd name="connsiteX8217" fmla="*/ 1466115 w 13419668"/>
              <a:gd name="connsiteY8217" fmla="*/ 3473211 h 4401251"/>
              <a:gd name="connsiteX8218" fmla="*/ 1500446 w 13419668"/>
              <a:gd name="connsiteY8218" fmla="*/ 3509780 h 4401251"/>
              <a:gd name="connsiteX8219" fmla="*/ 1537637 w 13419668"/>
              <a:gd name="connsiteY8219" fmla="*/ 3475325 h 4401251"/>
              <a:gd name="connsiteX8220" fmla="*/ 1413749 w 13419668"/>
              <a:gd name="connsiteY8220" fmla="*/ 3438258 h 4401251"/>
              <a:gd name="connsiteX8221" fmla="*/ 1378672 w 13419668"/>
              <a:gd name="connsiteY8221" fmla="*/ 3475450 h 4401251"/>
              <a:gd name="connsiteX8222" fmla="*/ 1415864 w 13419668"/>
              <a:gd name="connsiteY8222" fmla="*/ 3509905 h 4401251"/>
              <a:gd name="connsiteX8223" fmla="*/ 1450194 w 13419668"/>
              <a:gd name="connsiteY8223" fmla="*/ 3473335 h 4401251"/>
              <a:gd name="connsiteX8224" fmla="*/ 1413625 w 13419668"/>
              <a:gd name="connsiteY8224" fmla="*/ 3438383 h 4401251"/>
              <a:gd name="connsiteX8225" fmla="*/ 1326057 w 13419668"/>
              <a:gd name="connsiteY8225" fmla="*/ 3438258 h 4401251"/>
              <a:gd name="connsiteX8226" fmla="*/ 1289115 w 13419668"/>
              <a:gd name="connsiteY8226" fmla="*/ 3473584 h 4401251"/>
              <a:gd name="connsiteX8227" fmla="*/ 1324440 w 13419668"/>
              <a:gd name="connsiteY8227" fmla="*/ 3509780 h 4401251"/>
              <a:gd name="connsiteX8228" fmla="*/ 1360761 w 13419668"/>
              <a:gd name="connsiteY8228" fmla="*/ 3475076 h 4401251"/>
              <a:gd name="connsiteX8229" fmla="*/ 1326057 w 13419668"/>
              <a:gd name="connsiteY8229" fmla="*/ 3438134 h 4401251"/>
              <a:gd name="connsiteX8230" fmla="*/ 1236251 w 13419668"/>
              <a:gd name="connsiteY8230" fmla="*/ 3438258 h 4401251"/>
              <a:gd name="connsiteX8231" fmla="*/ 1199558 w 13419668"/>
              <a:gd name="connsiteY8231" fmla="*/ 3473833 h 4401251"/>
              <a:gd name="connsiteX8232" fmla="*/ 1235132 w 13419668"/>
              <a:gd name="connsiteY8232" fmla="*/ 3509905 h 4401251"/>
              <a:gd name="connsiteX8233" fmla="*/ 1271204 w 13419668"/>
              <a:gd name="connsiteY8233" fmla="*/ 3475076 h 4401251"/>
              <a:gd name="connsiteX8234" fmla="*/ 1236251 w 13419668"/>
              <a:gd name="connsiteY8234" fmla="*/ 3438383 h 4401251"/>
              <a:gd name="connsiteX8235" fmla="*/ 1185378 w 13419668"/>
              <a:gd name="connsiteY8235" fmla="*/ 3475823 h 4401251"/>
              <a:gd name="connsiteX8236" fmla="*/ 1150550 w 13419668"/>
              <a:gd name="connsiteY8236" fmla="*/ 3438383 h 4401251"/>
              <a:gd name="connsiteX8237" fmla="*/ 1113732 w 13419668"/>
              <a:gd name="connsiteY8237" fmla="*/ 3473086 h 4401251"/>
              <a:gd name="connsiteX8238" fmla="*/ 1147813 w 13419668"/>
              <a:gd name="connsiteY8238" fmla="*/ 3510029 h 4401251"/>
              <a:gd name="connsiteX8239" fmla="*/ 1185378 w 13419668"/>
              <a:gd name="connsiteY8239" fmla="*/ 3475947 h 4401251"/>
              <a:gd name="connsiteX8240" fmla="*/ 1095820 w 13419668"/>
              <a:gd name="connsiteY8240" fmla="*/ 3475076 h 4401251"/>
              <a:gd name="connsiteX8241" fmla="*/ 1060246 w 13419668"/>
              <a:gd name="connsiteY8241" fmla="*/ 3438383 h 4401251"/>
              <a:gd name="connsiteX8242" fmla="*/ 1024174 w 13419668"/>
              <a:gd name="connsiteY8242" fmla="*/ 3473833 h 4401251"/>
              <a:gd name="connsiteX8243" fmla="*/ 1059002 w 13419668"/>
              <a:gd name="connsiteY8243" fmla="*/ 3509905 h 4401251"/>
              <a:gd name="connsiteX8244" fmla="*/ 1095696 w 13419668"/>
              <a:gd name="connsiteY8244" fmla="*/ 3475076 h 4401251"/>
              <a:gd name="connsiteX8245" fmla="*/ 1006138 w 13419668"/>
              <a:gd name="connsiteY8245" fmla="*/ 3473211 h 4401251"/>
              <a:gd name="connsiteX8246" fmla="*/ 968823 w 13419668"/>
              <a:gd name="connsiteY8246" fmla="*/ 3438258 h 4401251"/>
              <a:gd name="connsiteX8247" fmla="*/ 934617 w 13419668"/>
              <a:gd name="connsiteY8247" fmla="*/ 3475699 h 4401251"/>
              <a:gd name="connsiteX8248" fmla="*/ 971311 w 13419668"/>
              <a:gd name="connsiteY8248" fmla="*/ 3509905 h 4401251"/>
              <a:gd name="connsiteX8249" fmla="*/ 1006138 w 13419668"/>
              <a:gd name="connsiteY8249" fmla="*/ 3473211 h 4401251"/>
              <a:gd name="connsiteX8250" fmla="*/ 916581 w 13419668"/>
              <a:gd name="connsiteY8250" fmla="*/ 3473335 h 4401251"/>
              <a:gd name="connsiteX8251" fmla="*/ 879390 w 13419668"/>
              <a:gd name="connsiteY8251" fmla="*/ 3438258 h 4401251"/>
              <a:gd name="connsiteX8252" fmla="*/ 844935 w 13419668"/>
              <a:gd name="connsiteY8252" fmla="*/ 3475450 h 4401251"/>
              <a:gd name="connsiteX8253" fmla="*/ 881504 w 13419668"/>
              <a:gd name="connsiteY8253" fmla="*/ 3509780 h 4401251"/>
              <a:gd name="connsiteX8254" fmla="*/ 916457 w 13419668"/>
              <a:gd name="connsiteY8254" fmla="*/ 3473211 h 4401251"/>
              <a:gd name="connsiteX8255" fmla="*/ 792320 w 13419668"/>
              <a:gd name="connsiteY8255" fmla="*/ 3438383 h 4401251"/>
              <a:gd name="connsiteX8256" fmla="*/ 757617 w 13419668"/>
              <a:gd name="connsiteY8256" fmla="*/ 3475823 h 4401251"/>
              <a:gd name="connsiteX8257" fmla="*/ 795181 w 13419668"/>
              <a:gd name="connsiteY8257" fmla="*/ 3509905 h 4401251"/>
              <a:gd name="connsiteX8258" fmla="*/ 829263 w 13419668"/>
              <a:gd name="connsiteY8258" fmla="*/ 3472962 h 4401251"/>
              <a:gd name="connsiteX8259" fmla="*/ 792445 w 13419668"/>
              <a:gd name="connsiteY8259" fmla="*/ 3438258 h 4401251"/>
              <a:gd name="connsiteX8260" fmla="*/ 703136 w 13419668"/>
              <a:gd name="connsiteY8260" fmla="*/ 3438383 h 4401251"/>
              <a:gd name="connsiteX8261" fmla="*/ 668059 w 13419668"/>
              <a:gd name="connsiteY8261" fmla="*/ 3475574 h 4401251"/>
              <a:gd name="connsiteX8262" fmla="*/ 705250 w 13419668"/>
              <a:gd name="connsiteY8262" fmla="*/ 3510029 h 4401251"/>
              <a:gd name="connsiteX8263" fmla="*/ 739581 w 13419668"/>
              <a:gd name="connsiteY8263" fmla="*/ 3473459 h 4401251"/>
              <a:gd name="connsiteX8264" fmla="*/ 703012 w 13419668"/>
              <a:gd name="connsiteY8264" fmla="*/ 3438507 h 4401251"/>
              <a:gd name="connsiteX8265" fmla="*/ 615320 w 13419668"/>
              <a:gd name="connsiteY8265" fmla="*/ 3438383 h 4401251"/>
              <a:gd name="connsiteX8266" fmla="*/ 578502 w 13419668"/>
              <a:gd name="connsiteY8266" fmla="*/ 3473833 h 4401251"/>
              <a:gd name="connsiteX8267" fmla="*/ 613952 w 13419668"/>
              <a:gd name="connsiteY8267" fmla="*/ 3509905 h 4401251"/>
              <a:gd name="connsiteX8268" fmla="*/ 650148 w 13419668"/>
              <a:gd name="connsiteY8268" fmla="*/ 3475076 h 4401251"/>
              <a:gd name="connsiteX8269" fmla="*/ 615320 w 13419668"/>
              <a:gd name="connsiteY8269" fmla="*/ 3438258 h 4401251"/>
              <a:gd name="connsiteX8270" fmla="*/ 564446 w 13419668"/>
              <a:gd name="connsiteY8270" fmla="*/ 3475947 h 4401251"/>
              <a:gd name="connsiteX8271" fmla="*/ 529743 w 13419668"/>
              <a:gd name="connsiteY8271" fmla="*/ 3438383 h 4401251"/>
              <a:gd name="connsiteX8272" fmla="*/ 492925 w 13419668"/>
              <a:gd name="connsiteY8272" fmla="*/ 3472962 h 4401251"/>
              <a:gd name="connsiteX8273" fmla="*/ 526882 w 13419668"/>
              <a:gd name="connsiteY8273" fmla="*/ 3509905 h 4401251"/>
              <a:gd name="connsiteX8274" fmla="*/ 564446 w 13419668"/>
              <a:gd name="connsiteY8274" fmla="*/ 3475823 h 4401251"/>
              <a:gd name="connsiteX8275" fmla="*/ 474889 w 13419668"/>
              <a:gd name="connsiteY8275" fmla="*/ 3475947 h 4401251"/>
              <a:gd name="connsiteX8276" fmla="*/ 440185 w 13419668"/>
              <a:gd name="connsiteY8276" fmla="*/ 3438507 h 4401251"/>
              <a:gd name="connsiteX8277" fmla="*/ 403367 w 13419668"/>
              <a:gd name="connsiteY8277" fmla="*/ 3473211 h 4401251"/>
              <a:gd name="connsiteX8278" fmla="*/ 437449 w 13419668"/>
              <a:gd name="connsiteY8278" fmla="*/ 3510153 h 4401251"/>
              <a:gd name="connsiteX8279" fmla="*/ 475013 w 13419668"/>
              <a:gd name="connsiteY8279" fmla="*/ 3476072 h 4401251"/>
              <a:gd name="connsiteX8280" fmla="*/ 385207 w 13419668"/>
              <a:gd name="connsiteY8280" fmla="*/ 3473459 h 4401251"/>
              <a:gd name="connsiteX8281" fmla="*/ 348016 w 13419668"/>
              <a:gd name="connsiteY8281" fmla="*/ 3438383 h 4401251"/>
              <a:gd name="connsiteX8282" fmla="*/ 313561 w 13419668"/>
              <a:gd name="connsiteY8282" fmla="*/ 3475574 h 4401251"/>
              <a:gd name="connsiteX8283" fmla="*/ 350130 w 13419668"/>
              <a:gd name="connsiteY8283" fmla="*/ 3509905 h 4401251"/>
              <a:gd name="connsiteX8284" fmla="*/ 385083 w 13419668"/>
              <a:gd name="connsiteY8284" fmla="*/ 3473335 h 4401251"/>
              <a:gd name="connsiteX8285" fmla="*/ 263807 w 13419668"/>
              <a:gd name="connsiteY8285" fmla="*/ 3438383 h 4401251"/>
              <a:gd name="connsiteX8286" fmla="*/ 226243 w 13419668"/>
              <a:gd name="connsiteY8286" fmla="*/ 3473086 h 4401251"/>
              <a:gd name="connsiteX8287" fmla="*/ 260822 w 13419668"/>
              <a:gd name="connsiteY8287" fmla="*/ 3509905 h 4401251"/>
              <a:gd name="connsiteX8288" fmla="*/ 297764 w 13419668"/>
              <a:gd name="connsiteY8288" fmla="*/ 3475947 h 4401251"/>
              <a:gd name="connsiteX8289" fmla="*/ 263683 w 13419668"/>
              <a:gd name="connsiteY8289" fmla="*/ 3438383 h 4401251"/>
              <a:gd name="connsiteX8290" fmla="*/ 172633 w 13419668"/>
              <a:gd name="connsiteY8290" fmla="*/ 3438383 h 4401251"/>
              <a:gd name="connsiteX8291" fmla="*/ 136685 w 13419668"/>
              <a:gd name="connsiteY8291" fmla="*/ 3474703 h 4401251"/>
              <a:gd name="connsiteX8292" fmla="*/ 173006 w 13419668"/>
              <a:gd name="connsiteY8292" fmla="*/ 3510029 h 4401251"/>
              <a:gd name="connsiteX8293" fmla="*/ 208331 w 13419668"/>
              <a:gd name="connsiteY8293" fmla="*/ 3474330 h 4401251"/>
              <a:gd name="connsiteX8294" fmla="*/ 172757 w 13419668"/>
              <a:gd name="connsiteY8294" fmla="*/ 3438383 h 4401251"/>
              <a:gd name="connsiteX8295" fmla="*/ 83448 w 13419668"/>
              <a:gd name="connsiteY8295" fmla="*/ 3438383 h 4401251"/>
              <a:gd name="connsiteX8296" fmla="*/ 47128 w 13419668"/>
              <a:gd name="connsiteY8296" fmla="*/ 3474330 h 4401251"/>
              <a:gd name="connsiteX8297" fmla="*/ 83075 w 13419668"/>
              <a:gd name="connsiteY8297" fmla="*/ 3510029 h 4401251"/>
              <a:gd name="connsiteX8298" fmla="*/ 118774 w 13419668"/>
              <a:gd name="connsiteY8298" fmla="*/ 3474703 h 4401251"/>
              <a:gd name="connsiteX8299" fmla="*/ 83573 w 13419668"/>
              <a:gd name="connsiteY8299" fmla="*/ 3438383 h 4401251"/>
              <a:gd name="connsiteX8300" fmla="*/ 3311123 w 13419668"/>
              <a:gd name="connsiteY8300" fmla="*/ 3564509 h 4401251"/>
              <a:gd name="connsiteX8301" fmla="*/ 3272936 w 13419668"/>
              <a:gd name="connsiteY8301" fmla="*/ 3527692 h 4401251"/>
              <a:gd name="connsiteX8302" fmla="*/ 3238855 w 13419668"/>
              <a:gd name="connsiteY8302" fmla="*/ 3565131 h 4401251"/>
              <a:gd name="connsiteX8303" fmla="*/ 3275051 w 13419668"/>
              <a:gd name="connsiteY8303" fmla="*/ 3599959 h 4401251"/>
              <a:gd name="connsiteX8304" fmla="*/ 3311247 w 13419668"/>
              <a:gd name="connsiteY8304" fmla="*/ 3564509 h 4401251"/>
              <a:gd name="connsiteX8305" fmla="*/ 13328990 w 13419668"/>
              <a:gd name="connsiteY8305" fmla="*/ 3385146 h 4401251"/>
              <a:gd name="connsiteX8306" fmla="*/ 13292544 w 13419668"/>
              <a:gd name="connsiteY8306" fmla="*/ 3349199 h 4401251"/>
              <a:gd name="connsiteX8307" fmla="*/ 13258089 w 13419668"/>
              <a:gd name="connsiteY8307" fmla="*/ 3383405 h 4401251"/>
              <a:gd name="connsiteX8308" fmla="*/ 13292295 w 13419668"/>
              <a:gd name="connsiteY8308" fmla="*/ 3420222 h 4401251"/>
              <a:gd name="connsiteX8309" fmla="*/ 13328990 w 13419668"/>
              <a:gd name="connsiteY8309" fmla="*/ 3385270 h 4401251"/>
              <a:gd name="connsiteX8310" fmla="*/ 13204480 w 13419668"/>
              <a:gd name="connsiteY8310" fmla="*/ 3349199 h 4401251"/>
              <a:gd name="connsiteX8311" fmla="*/ 13170648 w 13419668"/>
              <a:gd name="connsiteY8311" fmla="*/ 3384773 h 4401251"/>
              <a:gd name="connsiteX8312" fmla="*/ 13206967 w 13419668"/>
              <a:gd name="connsiteY8312" fmla="*/ 3420098 h 4401251"/>
              <a:gd name="connsiteX8313" fmla="*/ 13241547 w 13419668"/>
              <a:gd name="connsiteY8313" fmla="*/ 3383653 h 4401251"/>
              <a:gd name="connsiteX8314" fmla="*/ 13204480 w 13419668"/>
              <a:gd name="connsiteY8314" fmla="*/ 3349199 h 4401251"/>
              <a:gd name="connsiteX8315" fmla="*/ 13116788 w 13419668"/>
              <a:gd name="connsiteY8315" fmla="*/ 3349199 h 4401251"/>
              <a:gd name="connsiteX8316" fmla="*/ 13080965 w 13419668"/>
              <a:gd name="connsiteY8316" fmla="*/ 3385892 h 4401251"/>
              <a:gd name="connsiteX8317" fmla="*/ 13115420 w 13419668"/>
              <a:gd name="connsiteY8317" fmla="*/ 3420222 h 4401251"/>
              <a:gd name="connsiteX8318" fmla="*/ 13151990 w 13419668"/>
              <a:gd name="connsiteY8318" fmla="*/ 3385768 h 4401251"/>
              <a:gd name="connsiteX8319" fmla="*/ 13116788 w 13419668"/>
              <a:gd name="connsiteY8319" fmla="*/ 3349323 h 4401251"/>
              <a:gd name="connsiteX8320" fmla="*/ 13062432 w 13419668"/>
              <a:gd name="connsiteY8320" fmla="*/ 3383653 h 4401251"/>
              <a:gd name="connsiteX8321" fmla="*/ 13028226 w 13419668"/>
              <a:gd name="connsiteY8321" fmla="*/ 3349074 h 4401251"/>
              <a:gd name="connsiteX8322" fmla="*/ 12991533 w 13419668"/>
              <a:gd name="connsiteY8322" fmla="*/ 3384773 h 4401251"/>
              <a:gd name="connsiteX8323" fmla="*/ 13027977 w 13419668"/>
              <a:gd name="connsiteY8323" fmla="*/ 3420098 h 4401251"/>
              <a:gd name="connsiteX8324" fmla="*/ 13062556 w 13419668"/>
              <a:gd name="connsiteY8324" fmla="*/ 3383653 h 4401251"/>
              <a:gd name="connsiteX8325" fmla="*/ 12935933 w 13419668"/>
              <a:gd name="connsiteY8325" fmla="*/ 3349199 h 4401251"/>
              <a:gd name="connsiteX8326" fmla="*/ 12901974 w 13419668"/>
              <a:gd name="connsiteY8326" fmla="*/ 3384524 h 4401251"/>
              <a:gd name="connsiteX8327" fmla="*/ 12938171 w 13419668"/>
              <a:gd name="connsiteY8327" fmla="*/ 3420098 h 4401251"/>
              <a:gd name="connsiteX8328" fmla="*/ 12972999 w 13419668"/>
              <a:gd name="connsiteY8328" fmla="*/ 3383902 h 4401251"/>
              <a:gd name="connsiteX8329" fmla="*/ 12936057 w 13419668"/>
              <a:gd name="connsiteY8329" fmla="*/ 3349199 h 4401251"/>
              <a:gd name="connsiteX8330" fmla="*/ 12887173 w 13419668"/>
              <a:gd name="connsiteY8330" fmla="*/ 3384399 h 4401251"/>
              <a:gd name="connsiteX8331" fmla="*/ 12849982 w 13419668"/>
              <a:gd name="connsiteY8331" fmla="*/ 3349074 h 4401251"/>
              <a:gd name="connsiteX8332" fmla="*/ 12816150 w 13419668"/>
              <a:gd name="connsiteY8332" fmla="*/ 3384026 h 4401251"/>
              <a:gd name="connsiteX8333" fmla="*/ 12851101 w 13419668"/>
              <a:gd name="connsiteY8333" fmla="*/ 3420098 h 4401251"/>
              <a:gd name="connsiteX8334" fmla="*/ 12887049 w 13419668"/>
              <a:gd name="connsiteY8334" fmla="*/ 3384399 h 4401251"/>
              <a:gd name="connsiteX8335" fmla="*/ 12797616 w 13419668"/>
              <a:gd name="connsiteY8335" fmla="*/ 3385146 h 4401251"/>
              <a:gd name="connsiteX8336" fmla="*/ 12761171 w 13419668"/>
              <a:gd name="connsiteY8336" fmla="*/ 3349199 h 4401251"/>
              <a:gd name="connsiteX8337" fmla="*/ 12726716 w 13419668"/>
              <a:gd name="connsiteY8337" fmla="*/ 3383405 h 4401251"/>
              <a:gd name="connsiteX8338" fmla="*/ 12760922 w 13419668"/>
              <a:gd name="connsiteY8338" fmla="*/ 3420222 h 4401251"/>
              <a:gd name="connsiteX8339" fmla="*/ 12797616 w 13419668"/>
              <a:gd name="connsiteY8339" fmla="*/ 3385270 h 4401251"/>
              <a:gd name="connsiteX8340" fmla="*/ 12708058 w 13419668"/>
              <a:gd name="connsiteY8340" fmla="*/ 3385643 h 4401251"/>
              <a:gd name="connsiteX8341" fmla="*/ 12672110 w 13419668"/>
              <a:gd name="connsiteY8341" fmla="*/ 3349199 h 4401251"/>
              <a:gd name="connsiteX8342" fmla="*/ 12637159 w 13419668"/>
              <a:gd name="connsiteY8342" fmla="*/ 3382907 h 4401251"/>
              <a:gd name="connsiteX8343" fmla="*/ 12670867 w 13419668"/>
              <a:gd name="connsiteY8343" fmla="*/ 3420222 h 4401251"/>
              <a:gd name="connsiteX8344" fmla="*/ 12708058 w 13419668"/>
              <a:gd name="connsiteY8344" fmla="*/ 3385768 h 4401251"/>
              <a:gd name="connsiteX8345" fmla="*/ 12583548 w 13419668"/>
              <a:gd name="connsiteY8345" fmla="*/ 3349199 h 4401251"/>
              <a:gd name="connsiteX8346" fmla="*/ 12549716 w 13419668"/>
              <a:gd name="connsiteY8346" fmla="*/ 3384773 h 4401251"/>
              <a:gd name="connsiteX8347" fmla="*/ 12586037 w 13419668"/>
              <a:gd name="connsiteY8347" fmla="*/ 3420098 h 4401251"/>
              <a:gd name="connsiteX8348" fmla="*/ 12620615 w 13419668"/>
              <a:gd name="connsiteY8348" fmla="*/ 3383653 h 4401251"/>
              <a:gd name="connsiteX8349" fmla="*/ 12583548 w 13419668"/>
              <a:gd name="connsiteY8349" fmla="*/ 3349199 h 4401251"/>
              <a:gd name="connsiteX8350" fmla="*/ 12496479 w 13419668"/>
              <a:gd name="connsiteY8350" fmla="*/ 3349199 h 4401251"/>
              <a:gd name="connsiteX8351" fmla="*/ 12460034 w 13419668"/>
              <a:gd name="connsiteY8351" fmla="*/ 3385270 h 4401251"/>
              <a:gd name="connsiteX8352" fmla="*/ 12493867 w 13419668"/>
              <a:gd name="connsiteY8352" fmla="*/ 3420222 h 4401251"/>
              <a:gd name="connsiteX8353" fmla="*/ 12531058 w 13419668"/>
              <a:gd name="connsiteY8353" fmla="*/ 3386390 h 4401251"/>
              <a:gd name="connsiteX8354" fmla="*/ 12496479 w 13419668"/>
              <a:gd name="connsiteY8354" fmla="*/ 3349199 h 4401251"/>
              <a:gd name="connsiteX8355" fmla="*/ 12404186 w 13419668"/>
              <a:gd name="connsiteY8355" fmla="*/ 3349199 h 4401251"/>
              <a:gd name="connsiteX8356" fmla="*/ 12370476 w 13419668"/>
              <a:gd name="connsiteY8356" fmla="*/ 3384897 h 4401251"/>
              <a:gd name="connsiteX8357" fmla="*/ 12407046 w 13419668"/>
              <a:gd name="connsiteY8357" fmla="*/ 3420098 h 4401251"/>
              <a:gd name="connsiteX8358" fmla="*/ 12441501 w 13419668"/>
              <a:gd name="connsiteY8358" fmla="*/ 3383529 h 4401251"/>
              <a:gd name="connsiteX8359" fmla="*/ 12404186 w 13419668"/>
              <a:gd name="connsiteY8359" fmla="*/ 3349199 h 4401251"/>
              <a:gd name="connsiteX8360" fmla="*/ 12355675 w 13419668"/>
              <a:gd name="connsiteY8360" fmla="*/ 3383778 h 4401251"/>
              <a:gd name="connsiteX8361" fmla="*/ 12317986 w 13419668"/>
              <a:gd name="connsiteY8361" fmla="*/ 3349074 h 4401251"/>
              <a:gd name="connsiteX8362" fmla="*/ 12284775 w 13419668"/>
              <a:gd name="connsiteY8362" fmla="*/ 3384524 h 4401251"/>
              <a:gd name="connsiteX8363" fmla="*/ 12320350 w 13419668"/>
              <a:gd name="connsiteY8363" fmla="*/ 3419974 h 4401251"/>
              <a:gd name="connsiteX8364" fmla="*/ 12355675 w 13419668"/>
              <a:gd name="connsiteY8364" fmla="*/ 3383653 h 4401251"/>
              <a:gd name="connsiteX8365" fmla="*/ 12266117 w 13419668"/>
              <a:gd name="connsiteY8365" fmla="*/ 3383529 h 4401251"/>
              <a:gd name="connsiteX8366" fmla="*/ 12231165 w 13419668"/>
              <a:gd name="connsiteY8366" fmla="*/ 3349074 h 4401251"/>
              <a:gd name="connsiteX8367" fmla="*/ 12195218 w 13419668"/>
              <a:gd name="connsiteY8367" fmla="*/ 3384773 h 4401251"/>
              <a:gd name="connsiteX8368" fmla="*/ 12230916 w 13419668"/>
              <a:gd name="connsiteY8368" fmla="*/ 3420098 h 4401251"/>
              <a:gd name="connsiteX8369" fmla="*/ 12266117 w 13419668"/>
              <a:gd name="connsiteY8369" fmla="*/ 3383653 h 4401251"/>
              <a:gd name="connsiteX8370" fmla="*/ 12138125 w 13419668"/>
              <a:gd name="connsiteY8370" fmla="*/ 3419974 h 4401251"/>
              <a:gd name="connsiteX8371" fmla="*/ 12176560 w 13419668"/>
              <a:gd name="connsiteY8371" fmla="*/ 3386763 h 4401251"/>
              <a:gd name="connsiteX8372" fmla="*/ 12141857 w 13419668"/>
              <a:gd name="connsiteY8372" fmla="*/ 3349074 h 4401251"/>
              <a:gd name="connsiteX8373" fmla="*/ 12105660 w 13419668"/>
              <a:gd name="connsiteY8373" fmla="*/ 3381414 h 4401251"/>
              <a:gd name="connsiteX8374" fmla="*/ 12138125 w 13419668"/>
              <a:gd name="connsiteY8374" fmla="*/ 3419849 h 4401251"/>
              <a:gd name="connsiteX8375" fmla="*/ 12087002 w 13419668"/>
              <a:gd name="connsiteY8375" fmla="*/ 3383778 h 4401251"/>
              <a:gd name="connsiteX8376" fmla="*/ 12049314 w 13419668"/>
              <a:gd name="connsiteY8376" fmla="*/ 3349074 h 4401251"/>
              <a:gd name="connsiteX8377" fmla="*/ 12016103 w 13419668"/>
              <a:gd name="connsiteY8377" fmla="*/ 3384524 h 4401251"/>
              <a:gd name="connsiteX8378" fmla="*/ 12051677 w 13419668"/>
              <a:gd name="connsiteY8378" fmla="*/ 3419974 h 4401251"/>
              <a:gd name="connsiteX8379" fmla="*/ 12087002 w 13419668"/>
              <a:gd name="connsiteY8379" fmla="*/ 3383653 h 4401251"/>
              <a:gd name="connsiteX8380" fmla="*/ 11962742 w 13419668"/>
              <a:gd name="connsiteY8380" fmla="*/ 3349199 h 4401251"/>
              <a:gd name="connsiteX8381" fmla="*/ 11928660 w 13419668"/>
              <a:gd name="connsiteY8381" fmla="*/ 3384524 h 4401251"/>
              <a:gd name="connsiteX8382" fmla="*/ 11964731 w 13419668"/>
              <a:gd name="connsiteY8382" fmla="*/ 3420098 h 4401251"/>
              <a:gd name="connsiteX8383" fmla="*/ 11999560 w 13419668"/>
              <a:gd name="connsiteY8383" fmla="*/ 3383902 h 4401251"/>
              <a:gd name="connsiteX8384" fmla="*/ 11962617 w 13419668"/>
              <a:gd name="connsiteY8384" fmla="*/ 3349199 h 4401251"/>
              <a:gd name="connsiteX8385" fmla="*/ 11873308 w 13419668"/>
              <a:gd name="connsiteY8385" fmla="*/ 3349199 h 4401251"/>
              <a:gd name="connsiteX8386" fmla="*/ 11839103 w 13419668"/>
              <a:gd name="connsiteY8386" fmla="*/ 3384399 h 4401251"/>
              <a:gd name="connsiteX8387" fmla="*/ 11875050 w 13419668"/>
              <a:gd name="connsiteY8387" fmla="*/ 3420098 h 4401251"/>
              <a:gd name="connsiteX8388" fmla="*/ 11910002 w 13419668"/>
              <a:gd name="connsiteY8388" fmla="*/ 3384026 h 4401251"/>
              <a:gd name="connsiteX8389" fmla="*/ 11873308 w 13419668"/>
              <a:gd name="connsiteY8389" fmla="*/ 3349199 h 4401251"/>
              <a:gd name="connsiteX8390" fmla="*/ 11820445 w 13419668"/>
              <a:gd name="connsiteY8390" fmla="*/ 3383653 h 4401251"/>
              <a:gd name="connsiteX8391" fmla="*/ 11786239 w 13419668"/>
              <a:gd name="connsiteY8391" fmla="*/ 3349074 h 4401251"/>
              <a:gd name="connsiteX8392" fmla="*/ 11749545 w 13419668"/>
              <a:gd name="connsiteY8392" fmla="*/ 3384773 h 4401251"/>
              <a:gd name="connsiteX8393" fmla="*/ 11785990 w 13419668"/>
              <a:gd name="connsiteY8393" fmla="*/ 3420098 h 4401251"/>
              <a:gd name="connsiteX8394" fmla="*/ 11820569 w 13419668"/>
              <a:gd name="connsiteY8394" fmla="*/ 3383653 h 4401251"/>
              <a:gd name="connsiteX8395" fmla="*/ 11734743 w 13419668"/>
              <a:gd name="connsiteY8395" fmla="*/ 3385146 h 4401251"/>
              <a:gd name="connsiteX8396" fmla="*/ 11698298 w 13419668"/>
              <a:gd name="connsiteY8396" fmla="*/ 3349199 h 4401251"/>
              <a:gd name="connsiteX8397" fmla="*/ 11663844 w 13419668"/>
              <a:gd name="connsiteY8397" fmla="*/ 3383405 h 4401251"/>
              <a:gd name="connsiteX8398" fmla="*/ 11698050 w 13419668"/>
              <a:gd name="connsiteY8398" fmla="*/ 3420222 h 4401251"/>
              <a:gd name="connsiteX8399" fmla="*/ 11734743 w 13419668"/>
              <a:gd name="connsiteY8399" fmla="*/ 3385270 h 4401251"/>
              <a:gd name="connsiteX8400" fmla="*/ 11645186 w 13419668"/>
              <a:gd name="connsiteY8400" fmla="*/ 3385519 h 4401251"/>
              <a:gd name="connsiteX8401" fmla="*/ 11608990 w 13419668"/>
              <a:gd name="connsiteY8401" fmla="*/ 3349199 h 4401251"/>
              <a:gd name="connsiteX8402" fmla="*/ 11574287 w 13419668"/>
              <a:gd name="connsiteY8402" fmla="*/ 3383156 h 4401251"/>
              <a:gd name="connsiteX8403" fmla="*/ 11608243 w 13419668"/>
              <a:gd name="connsiteY8403" fmla="*/ 3420222 h 4401251"/>
              <a:gd name="connsiteX8404" fmla="*/ 11645186 w 13419668"/>
              <a:gd name="connsiteY8404" fmla="*/ 3385519 h 4401251"/>
              <a:gd name="connsiteX8405" fmla="*/ 11555629 w 13419668"/>
              <a:gd name="connsiteY8405" fmla="*/ 3384524 h 4401251"/>
              <a:gd name="connsiteX8406" fmla="*/ 11518561 w 13419668"/>
              <a:gd name="connsiteY8406" fmla="*/ 3349199 h 4401251"/>
              <a:gd name="connsiteX8407" fmla="*/ 11484729 w 13419668"/>
              <a:gd name="connsiteY8407" fmla="*/ 3384151 h 4401251"/>
              <a:gd name="connsiteX8408" fmla="*/ 11519681 w 13419668"/>
              <a:gd name="connsiteY8408" fmla="*/ 3420222 h 4401251"/>
              <a:gd name="connsiteX8409" fmla="*/ 11555629 w 13419668"/>
              <a:gd name="connsiteY8409" fmla="*/ 3384524 h 4401251"/>
              <a:gd name="connsiteX8410" fmla="*/ 11431492 w 13419668"/>
              <a:gd name="connsiteY8410" fmla="*/ 3349323 h 4401251"/>
              <a:gd name="connsiteX8411" fmla="*/ 11397286 w 13419668"/>
              <a:gd name="connsiteY8411" fmla="*/ 3384524 h 4401251"/>
              <a:gd name="connsiteX8412" fmla="*/ 11433233 w 13419668"/>
              <a:gd name="connsiteY8412" fmla="*/ 3420222 h 4401251"/>
              <a:gd name="connsiteX8413" fmla="*/ 11468185 w 13419668"/>
              <a:gd name="connsiteY8413" fmla="*/ 3384151 h 4401251"/>
              <a:gd name="connsiteX8414" fmla="*/ 11431492 w 13419668"/>
              <a:gd name="connsiteY8414" fmla="*/ 3349323 h 4401251"/>
              <a:gd name="connsiteX8415" fmla="*/ 11378628 w 13419668"/>
              <a:gd name="connsiteY8415" fmla="*/ 3384151 h 4401251"/>
              <a:gd name="connsiteX8416" fmla="*/ 11344795 w 13419668"/>
              <a:gd name="connsiteY8416" fmla="*/ 3349323 h 4401251"/>
              <a:gd name="connsiteX8417" fmla="*/ 11307729 w 13419668"/>
              <a:gd name="connsiteY8417" fmla="*/ 3384648 h 4401251"/>
              <a:gd name="connsiteX8418" fmla="*/ 11343800 w 13419668"/>
              <a:gd name="connsiteY8418" fmla="*/ 3420222 h 4401251"/>
              <a:gd name="connsiteX8419" fmla="*/ 11378752 w 13419668"/>
              <a:gd name="connsiteY8419" fmla="*/ 3384151 h 4401251"/>
              <a:gd name="connsiteX8420" fmla="*/ 11289071 w 13419668"/>
              <a:gd name="connsiteY8420" fmla="*/ 3385643 h 4401251"/>
              <a:gd name="connsiteX8421" fmla="*/ 11253745 w 13419668"/>
              <a:gd name="connsiteY8421" fmla="*/ 3349323 h 4401251"/>
              <a:gd name="connsiteX8422" fmla="*/ 11218171 w 13419668"/>
              <a:gd name="connsiteY8422" fmla="*/ 3383156 h 4401251"/>
              <a:gd name="connsiteX8423" fmla="*/ 11252626 w 13419668"/>
              <a:gd name="connsiteY8423" fmla="*/ 3420347 h 4401251"/>
              <a:gd name="connsiteX8424" fmla="*/ 11289071 w 13419668"/>
              <a:gd name="connsiteY8424" fmla="*/ 3385768 h 4401251"/>
              <a:gd name="connsiteX8425" fmla="*/ 11162446 w 13419668"/>
              <a:gd name="connsiteY8425" fmla="*/ 3349323 h 4401251"/>
              <a:gd name="connsiteX8426" fmla="*/ 11128614 w 13419668"/>
              <a:gd name="connsiteY8426" fmla="*/ 3384897 h 4401251"/>
              <a:gd name="connsiteX8427" fmla="*/ 11164934 w 13419668"/>
              <a:gd name="connsiteY8427" fmla="*/ 3420222 h 4401251"/>
              <a:gd name="connsiteX8428" fmla="*/ 11199514 w 13419668"/>
              <a:gd name="connsiteY8428" fmla="*/ 3383778 h 4401251"/>
              <a:gd name="connsiteX8429" fmla="*/ 11162446 w 13419668"/>
              <a:gd name="connsiteY8429" fmla="*/ 3349323 h 4401251"/>
              <a:gd name="connsiteX8430" fmla="*/ 11113687 w 13419668"/>
              <a:gd name="connsiteY8430" fmla="*/ 3382907 h 4401251"/>
              <a:gd name="connsiteX8431" fmla="*/ 11077989 w 13419668"/>
              <a:gd name="connsiteY8431" fmla="*/ 3349199 h 4401251"/>
              <a:gd name="connsiteX8432" fmla="*/ 11042788 w 13419668"/>
              <a:gd name="connsiteY8432" fmla="*/ 3385643 h 4401251"/>
              <a:gd name="connsiteX8433" fmla="*/ 11079357 w 13419668"/>
              <a:gd name="connsiteY8433" fmla="*/ 3420098 h 4401251"/>
              <a:gd name="connsiteX8434" fmla="*/ 11113687 w 13419668"/>
              <a:gd name="connsiteY8434" fmla="*/ 3382907 h 4401251"/>
              <a:gd name="connsiteX8435" fmla="*/ 11024130 w 13419668"/>
              <a:gd name="connsiteY8435" fmla="*/ 3384275 h 4401251"/>
              <a:gd name="connsiteX8436" fmla="*/ 10986814 w 13419668"/>
              <a:gd name="connsiteY8436" fmla="*/ 3349199 h 4401251"/>
              <a:gd name="connsiteX8437" fmla="*/ 10953231 w 13419668"/>
              <a:gd name="connsiteY8437" fmla="*/ 3384399 h 4401251"/>
              <a:gd name="connsiteX8438" fmla="*/ 10988431 w 13419668"/>
              <a:gd name="connsiteY8438" fmla="*/ 3420222 h 4401251"/>
              <a:gd name="connsiteX8439" fmla="*/ 11024130 w 13419668"/>
              <a:gd name="connsiteY8439" fmla="*/ 3384275 h 4401251"/>
              <a:gd name="connsiteX8440" fmla="*/ 10896138 w 13419668"/>
              <a:gd name="connsiteY8440" fmla="*/ 3420098 h 4401251"/>
              <a:gd name="connsiteX8441" fmla="*/ 10934573 w 13419668"/>
              <a:gd name="connsiteY8441" fmla="*/ 3386887 h 4401251"/>
              <a:gd name="connsiteX8442" fmla="*/ 10899869 w 13419668"/>
              <a:gd name="connsiteY8442" fmla="*/ 3349199 h 4401251"/>
              <a:gd name="connsiteX8443" fmla="*/ 10863673 w 13419668"/>
              <a:gd name="connsiteY8443" fmla="*/ 3381539 h 4401251"/>
              <a:gd name="connsiteX8444" fmla="*/ 10896138 w 13419668"/>
              <a:gd name="connsiteY8444" fmla="*/ 3419974 h 4401251"/>
              <a:gd name="connsiteX8445" fmla="*/ 10812053 w 13419668"/>
              <a:gd name="connsiteY8445" fmla="*/ 3349199 h 4401251"/>
              <a:gd name="connsiteX8446" fmla="*/ 10776230 w 13419668"/>
              <a:gd name="connsiteY8446" fmla="*/ 3385768 h 4401251"/>
              <a:gd name="connsiteX8447" fmla="*/ 10810560 w 13419668"/>
              <a:gd name="connsiteY8447" fmla="*/ 3420098 h 4401251"/>
              <a:gd name="connsiteX8448" fmla="*/ 10847254 w 13419668"/>
              <a:gd name="connsiteY8448" fmla="*/ 3385768 h 4401251"/>
              <a:gd name="connsiteX8449" fmla="*/ 10812178 w 13419668"/>
              <a:gd name="connsiteY8449" fmla="*/ 3349199 h 4401251"/>
              <a:gd name="connsiteX8450" fmla="*/ 10723118 w 13419668"/>
              <a:gd name="connsiteY8450" fmla="*/ 3349199 h 4401251"/>
              <a:gd name="connsiteX8451" fmla="*/ 10686672 w 13419668"/>
              <a:gd name="connsiteY8451" fmla="*/ 3385146 h 4401251"/>
              <a:gd name="connsiteX8452" fmla="*/ 10720381 w 13419668"/>
              <a:gd name="connsiteY8452" fmla="*/ 3420098 h 4401251"/>
              <a:gd name="connsiteX8453" fmla="*/ 10757697 w 13419668"/>
              <a:gd name="connsiteY8453" fmla="*/ 3386390 h 4401251"/>
              <a:gd name="connsiteX8454" fmla="*/ 10723242 w 13419668"/>
              <a:gd name="connsiteY8454" fmla="*/ 3349199 h 4401251"/>
              <a:gd name="connsiteX8455" fmla="*/ 10633187 w 13419668"/>
              <a:gd name="connsiteY8455" fmla="*/ 3349199 h 4401251"/>
              <a:gd name="connsiteX8456" fmla="*/ 10596991 w 13419668"/>
              <a:gd name="connsiteY8456" fmla="*/ 3385519 h 4401251"/>
              <a:gd name="connsiteX8457" fmla="*/ 10631073 w 13419668"/>
              <a:gd name="connsiteY8457" fmla="*/ 3420222 h 4401251"/>
              <a:gd name="connsiteX8458" fmla="*/ 10668015 w 13419668"/>
              <a:gd name="connsiteY8458" fmla="*/ 3386141 h 4401251"/>
              <a:gd name="connsiteX8459" fmla="*/ 10633187 w 13419668"/>
              <a:gd name="connsiteY8459" fmla="*/ 3349199 h 4401251"/>
              <a:gd name="connsiteX8460" fmla="*/ 10582314 w 13419668"/>
              <a:gd name="connsiteY8460" fmla="*/ 3385146 h 4401251"/>
              <a:gd name="connsiteX8461" fmla="*/ 10545869 w 13419668"/>
              <a:gd name="connsiteY8461" fmla="*/ 3349199 h 4401251"/>
              <a:gd name="connsiteX8462" fmla="*/ 10511414 w 13419668"/>
              <a:gd name="connsiteY8462" fmla="*/ 3383405 h 4401251"/>
              <a:gd name="connsiteX8463" fmla="*/ 10545620 w 13419668"/>
              <a:gd name="connsiteY8463" fmla="*/ 3420222 h 4401251"/>
              <a:gd name="connsiteX8464" fmla="*/ 10582314 w 13419668"/>
              <a:gd name="connsiteY8464" fmla="*/ 3385270 h 4401251"/>
              <a:gd name="connsiteX8465" fmla="*/ 10492756 w 13419668"/>
              <a:gd name="connsiteY8465" fmla="*/ 3384026 h 4401251"/>
              <a:gd name="connsiteX8466" fmla="*/ 10455316 w 13419668"/>
              <a:gd name="connsiteY8466" fmla="*/ 3349074 h 4401251"/>
              <a:gd name="connsiteX8467" fmla="*/ 10421856 w 13419668"/>
              <a:gd name="connsiteY8467" fmla="*/ 3384399 h 4401251"/>
              <a:gd name="connsiteX8468" fmla="*/ 10457182 w 13419668"/>
              <a:gd name="connsiteY8468" fmla="*/ 3420098 h 4401251"/>
              <a:gd name="connsiteX8469" fmla="*/ 10492756 w 13419668"/>
              <a:gd name="connsiteY8469" fmla="*/ 3384026 h 4401251"/>
              <a:gd name="connsiteX8470" fmla="*/ 10403199 w 13419668"/>
              <a:gd name="connsiteY8470" fmla="*/ 3384399 h 4401251"/>
              <a:gd name="connsiteX8471" fmla="*/ 10366132 w 13419668"/>
              <a:gd name="connsiteY8471" fmla="*/ 3349074 h 4401251"/>
              <a:gd name="connsiteX8472" fmla="*/ 10332299 w 13419668"/>
              <a:gd name="connsiteY8472" fmla="*/ 3384026 h 4401251"/>
              <a:gd name="connsiteX8473" fmla="*/ 10367251 w 13419668"/>
              <a:gd name="connsiteY8473" fmla="*/ 3420098 h 4401251"/>
              <a:gd name="connsiteX8474" fmla="*/ 10403199 w 13419668"/>
              <a:gd name="connsiteY8474" fmla="*/ 3384399 h 4401251"/>
              <a:gd name="connsiteX8475" fmla="*/ 10278689 w 13419668"/>
              <a:gd name="connsiteY8475" fmla="*/ 3349199 h 4401251"/>
              <a:gd name="connsiteX8476" fmla="*/ 10244856 w 13419668"/>
              <a:gd name="connsiteY8476" fmla="*/ 3384773 h 4401251"/>
              <a:gd name="connsiteX8477" fmla="*/ 10281177 w 13419668"/>
              <a:gd name="connsiteY8477" fmla="*/ 3420098 h 4401251"/>
              <a:gd name="connsiteX8478" fmla="*/ 10315756 w 13419668"/>
              <a:gd name="connsiteY8478" fmla="*/ 3383653 h 4401251"/>
              <a:gd name="connsiteX8479" fmla="*/ 10278689 w 13419668"/>
              <a:gd name="connsiteY8479" fmla="*/ 3349199 h 4401251"/>
              <a:gd name="connsiteX8480" fmla="*/ 10226199 w 13419668"/>
              <a:gd name="connsiteY8480" fmla="*/ 3383280 h 4401251"/>
              <a:gd name="connsiteX8481" fmla="*/ 10191744 w 13419668"/>
              <a:gd name="connsiteY8481" fmla="*/ 3349074 h 4401251"/>
              <a:gd name="connsiteX8482" fmla="*/ 10155299 w 13419668"/>
              <a:gd name="connsiteY8482" fmla="*/ 3385022 h 4401251"/>
              <a:gd name="connsiteX8483" fmla="*/ 10191993 w 13419668"/>
              <a:gd name="connsiteY8483" fmla="*/ 3419974 h 4401251"/>
              <a:gd name="connsiteX8484" fmla="*/ 10226199 w 13419668"/>
              <a:gd name="connsiteY8484" fmla="*/ 3383156 h 4401251"/>
              <a:gd name="connsiteX8485" fmla="*/ 10099823 w 13419668"/>
              <a:gd name="connsiteY8485" fmla="*/ 3349199 h 4401251"/>
              <a:gd name="connsiteX8486" fmla="*/ 10065741 w 13419668"/>
              <a:gd name="connsiteY8486" fmla="*/ 3384399 h 4401251"/>
              <a:gd name="connsiteX8487" fmla="*/ 10101813 w 13419668"/>
              <a:gd name="connsiteY8487" fmla="*/ 3419974 h 4401251"/>
              <a:gd name="connsiteX8488" fmla="*/ 10136766 w 13419668"/>
              <a:gd name="connsiteY8488" fmla="*/ 3383902 h 4401251"/>
              <a:gd name="connsiteX8489" fmla="*/ 10099947 w 13419668"/>
              <a:gd name="connsiteY8489" fmla="*/ 3349074 h 4401251"/>
              <a:gd name="connsiteX8490" fmla="*/ 10047083 w 13419668"/>
              <a:gd name="connsiteY8490" fmla="*/ 3382783 h 4401251"/>
              <a:gd name="connsiteX8491" fmla="*/ 10012131 w 13419668"/>
              <a:gd name="connsiteY8491" fmla="*/ 3349074 h 4401251"/>
              <a:gd name="connsiteX8492" fmla="*/ 9976184 w 13419668"/>
              <a:gd name="connsiteY8492" fmla="*/ 3385519 h 4401251"/>
              <a:gd name="connsiteX8493" fmla="*/ 10013376 w 13419668"/>
              <a:gd name="connsiteY8493" fmla="*/ 3420098 h 4401251"/>
              <a:gd name="connsiteX8494" fmla="*/ 10047083 w 13419668"/>
              <a:gd name="connsiteY8494" fmla="*/ 3382783 h 4401251"/>
              <a:gd name="connsiteX8495" fmla="*/ 13418298 w 13419668"/>
              <a:gd name="connsiteY8495" fmla="*/ 3383280 h 4401251"/>
              <a:gd name="connsiteX8496" fmla="*/ 13383097 w 13419668"/>
              <a:gd name="connsiteY8496" fmla="*/ 3349074 h 4401251"/>
              <a:gd name="connsiteX8497" fmla="*/ 13347399 w 13419668"/>
              <a:gd name="connsiteY8497" fmla="*/ 3385022 h 4401251"/>
              <a:gd name="connsiteX8498" fmla="*/ 13383471 w 13419668"/>
              <a:gd name="connsiteY8498" fmla="*/ 3419974 h 4401251"/>
              <a:gd name="connsiteX8499" fmla="*/ 13418298 w 13419668"/>
              <a:gd name="connsiteY8499" fmla="*/ 3383280 h 4401251"/>
              <a:gd name="connsiteX8500" fmla="*/ 9871949 w 13419668"/>
              <a:gd name="connsiteY8500" fmla="*/ 3385146 h 4401251"/>
              <a:gd name="connsiteX8501" fmla="*/ 9835504 w 13419668"/>
              <a:gd name="connsiteY8501" fmla="*/ 3349074 h 4401251"/>
              <a:gd name="connsiteX8502" fmla="*/ 9800925 w 13419668"/>
              <a:gd name="connsiteY8502" fmla="*/ 3383280 h 4401251"/>
              <a:gd name="connsiteX8503" fmla="*/ 9835131 w 13419668"/>
              <a:gd name="connsiteY8503" fmla="*/ 3420098 h 4401251"/>
              <a:gd name="connsiteX8504" fmla="*/ 9871949 w 13419668"/>
              <a:gd name="connsiteY8504" fmla="*/ 3385146 h 4401251"/>
              <a:gd name="connsiteX8505" fmla="*/ 9782392 w 13419668"/>
              <a:gd name="connsiteY8505" fmla="*/ 3385146 h 4401251"/>
              <a:gd name="connsiteX8506" fmla="*/ 9745947 w 13419668"/>
              <a:gd name="connsiteY8506" fmla="*/ 3349199 h 4401251"/>
              <a:gd name="connsiteX8507" fmla="*/ 9711492 w 13419668"/>
              <a:gd name="connsiteY8507" fmla="*/ 3383405 h 4401251"/>
              <a:gd name="connsiteX8508" fmla="*/ 9745698 w 13419668"/>
              <a:gd name="connsiteY8508" fmla="*/ 3420222 h 4401251"/>
              <a:gd name="connsiteX8509" fmla="*/ 9782392 w 13419668"/>
              <a:gd name="connsiteY8509" fmla="*/ 3385270 h 4401251"/>
              <a:gd name="connsiteX8510" fmla="*/ 9660246 w 13419668"/>
              <a:gd name="connsiteY8510" fmla="*/ 3349199 h 4401251"/>
              <a:gd name="connsiteX8511" fmla="*/ 9623925 w 13419668"/>
              <a:gd name="connsiteY8511" fmla="*/ 3385395 h 4401251"/>
              <a:gd name="connsiteX8512" fmla="*/ 9657882 w 13419668"/>
              <a:gd name="connsiteY8512" fmla="*/ 3420098 h 4401251"/>
              <a:gd name="connsiteX8513" fmla="*/ 9694949 w 13419668"/>
              <a:gd name="connsiteY8513" fmla="*/ 3386141 h 4401251"/>
              <a:gd name="connsiteX8514" fmla="*/ 9660246 w 13419668"/>
              <a:gd name="connsiteY8514" fmla="*/ 3349199 h 4401251"/>
              <a:gd name="connsiteX8515" fmla="*/ 9568325 w 13419668"/>
              <a:gd name="connsiteY8515" fmla="*/ 3349199 h 4401251"/>
              <a:gd name="connsiteX8516" fmla="*/ 9534492 w 13419668"/>
              <a:gd name="connsiteY8516" fmla="*/ 3384773 h 4401251"/>
              <a:gd name="connsiteX8517" fmla="*/ 9570812 w 13419668"/>
              <a:gd name="connsiteY8517" fmla="*/ 3420098 h 4401251"/>
              <a:gd name="connsiteX8518" fmla="*/ 9605391 w 13419668"/>
              <a:gd name="connsiteY8518" fmla="*/ 3383653 h 4401251"/>
              <a:gd name="connsiteX8519" fmla="*/ 9568325 w 13419668"/>
              <a:gd name="connsiteY8519" fmla="*/ 3349199 h 4401251"/>
              <a:gd name="connsiteX8520" fmla="*/ 9480509 w 13419668"/>
              <a:gd name="connsiteY8520" fmla="*/ 3349199 h 4401251"/>
              <a:gd name="connsiteX8521" fmla="*/ 9444810 w 13419668"/>
              <a:gd name="connsiteY8521" fmla="*/ 3386017 h 4401251"/>
              <a:gd name="connsiteX8522" fmla="*/ 9479389 w 13419668"/>
              <a:gd name="connsiteY8522" fmla="*/ 3420098 h 4401251"/>
              <a:gd name="connsiteX8523" fmla="*/ 9515834 w 13419668"/>
              <a:gd name="connsiteY8523" fmla="*/ 3385519 h 4401251"/>
              <a:gd name="connsiteX8524" fmla="*/ 9480509 w 13419668"/>
              <a:gd name="connsiteY8524" fmla="*/ 3349199 h 4401251"/>
              <a:gd name="connsiteX8525" fmla="*/ 9430133 w 13419668"/>
              <a:gd name="connsiteY8525" fmla="*/ 3383778 h 4401251"/>
              <a:gd name="connsiteX8526" fmla="*/ 9392319 w 13419668"/>
              <a:gd name="connsiteY8526" fmla="*/ 3349199 h 4401251"/>
              <a:gd name="connsiteX8527" fmla="*/ 9359233 w 13419668"/>
              <a:gd name="connsiteY8527" fmla="*/ 3384773 h 4401251"/>
              <a:gd name="connsiteX8528" fmla="*/ 9394931 w 13419668"/>
              <a:gd name="connsiteY8528" fmla="*/ 3420098 h 4401251"/>
              <a:gd name="connsiteX8529" fmla="*/ 9430133 w 13419668"/>
              <a:gd name="connsiteY8529" fmla="*/ 3383778 h 4401251"/>
              <a:gd name="connsiteX8530" fmla="*/ 9340575 w 13419668"/>
              <a:gd name="connsiteY8530" fmla="*/ 3384648 h 4401251"/>
              <a:gd name="connsiteX8531" fmla="*/ 9303633 w 13419668"/>
              <a:gd name="connsiteY8531" fmla="*/ 3349199 h 4401251"/>
              <a:gd name="connsiteX8532" fmla="*/ 9269675 w 13419668"/>
              <a:gd name="connsiteY8532" fmla="*/ 3384026 h 4401251"/>
              <a:gd name="connsiteX8533" fmla="*/ 9304503 w 13419668"/>
              <a:gd name="connsiteY8533" fmla="*/ 3420222 h 4401251"/>
              <a:gd name="connsiteX8534" fmla="*/ 9340575 w 13419668"/>
              <a:gd name="connsiteY8534" fmla="*/ 3384648 h 4401251"/>
              <a:gd name="connsiteX8535" fmla="*/ 9251018 w 13419668"/>
              <a:gd name="connsiteY8535" fmla="*/ 3384524 h 4401251"/>
              <a:gd name="connsiteX8536" fmla="*/ 9213827 w 13419668"/>
              <a:gd name="connsiteY8536" fmla="*/ 3349199 h 4401251"/>
              <a:gd name="connsiteX8537" fmla="*/ 9179994 w 13419668"/>
              <a:gd name="connsiteY8537" fmla="*/ 3384151 h 4401251"/>
              <a:gd name="connsiteX8538" fmla="*/ 9214946 w 13419668"/>
              <a:gd name="connsiteY8538" fmla="*/ 3420222 h 4401251"/>
              <a:gd name="connsiteX8539" fmla="*/ 9250893 w 13419668"/>
              <a:gd name="connsiteY8539" fmla="*/ 3384524 h 4401251"/>
              <a:gd name="connsiteX8540" fmla="*/ 9161460 w 13419668"/>
              <a:gd name="connsiteY8540" fmla="*/ 3384524 h 4401251"/>
              <a:gd name="connsiteX8541" fmla="*/ 9124269 w 13419668"/>
              <a:gd name="connsiteY8541" fmla="*/ 3349323 h 4401251"/>
              <a:gd name="connsiteX8542" fmla="*/ 9090561 w 13419668"/>
              <a:gd name="connsiteY8542" fmla="*/ 3384399 h 4401251"/>
              <a:gd name="connsiteX8543" fmla="*/ 9125637 w 13419668"/>
              <a:gd name="connsiteY8543" fmla="*/ 3420347 h 4401251"/>
              <a:gd name="connsiteX8544" fmla="*/ 9161460 w 13419668"/>
              <a:gd name="connsiteY8544" fmla="*/ 3384524 h 4401251"/>
              <a:gd name="connsiteX8545" fmla="*/ 9036826 w 13419668"/>
              <a:gd name="connsiteY8545" fmla="*/ 3349447 h 4401251"/>
              <a:gd name="connsiteX8546" fmla="*/ 9003118 w 13419668"/>
              <a:gd name="connsiteY8546" fmla="*/ 3385146 h 4401251"/>
              <a:gd name="connsiteX8547" fmla="*/ 9039563 w 13419668"/>
              <a:gd name="connsiteY8547" fmla="*/ 3420347 h 4401251"/>
              <a:gd name="connsiteX8548" fmla="*/ 9074018 w 13419668"/>
              <a:gd name="connsiteY8548" fmla="*/ 3383778 h 4401251"/>
              <a:gd name="connsiteX8549" fmla="*/ 9036702 w 13419668"/>
              <a:gd name="connsiteY8549" fmla="*/ 3349447 h 4401251"/>
              <a:gd name="connsiteX8550" fmla="*/ 8947642 w 13419668"/>
              <a:gd name="connsiteY8550" fmla="*/ 3349447 h 4401251"/>
              <a:gd name="connsiteX8551" fmla="*/ 8913560 w 13419668"/>
              <a:gd name="connsiteY8551" fmla="*/ 3384773 h 4401251"/>
              <a:gd name="connsiteX8552" fmla="*/ 8949632 w 13419668"/>
              <a:gd name="connsiteY8552" fmla="*/ 3420347 h 4401251"/>
              <a:gd name="connsiteX8553" fmla="*/ 8984460 w 13419668"/>
              <a:gd name="connsiteY8553" fmla="*/ 3384151 h 4401251"/>
              <a:gd name="connsiteX8554" fmla="*/ 8947518 w 13419668"/>
              <a:gd name="connsiteY8554" fmla="*/ 3349447 h 4401251"/>
              <a:gd name="connsiteX8555" fmla="*/ 8860075 w 13419668"/>
              <a:gd name="connsiteY8555" fmla="*/ 3349447 h 4401251"/>
              <a:gd name="connsiteX8556" fmla="*/ 8824003 w 13419668"/>
              <a:gd name="connsiteY8556" fmla="*/ 3385892 h 4401251"/>
              <a:gd name="connsiteX8557" fmla="*/ 8858209 w 13419668"/>
              <a:gd name="connsiteY8557" fmla="*/ 3420471 h 4401251"/>
              <a:gd name="connsiteX8558" fmla="*/ 8895027 w 13419668"/>
              <a:gd name="connsiteY8558" fmla="*/ 3386266 h 4401251"/>
              <a:gd name="connsiteX8559" fmla="*/ 8860075 w 13419668"/>
              <a:gd name="connsiteY8559" fmla="*/ 3349447 h 4401251"/>
              <a:gd name="connsiteX8560" fmla="*/ 8809202 w 13419668"/>
              <a:gd name="connsiteY8560" fmla="*/ 3385022 h 4401251"/>
              <a:gd name="connsiteX8561" fmla="*/ 8772383 w 13419668"/>
              <a:gd name="connsiteY8561" fmla="*/ 3349447 h 4401251"/>
              <a:gd name="connsiteX8562" fmla="*/ 8738302 w 13419668"/>
              <a:gd name="connsiteY8562" fmla="*/ 3384151 h 4401251"/>
              <a:gd name="connsiteX8563" fmla="*/ 8773005 w 13419668"/>
              <a:gd name="connsiteY8563" fmla="*/ 3420471 h 4401251"/>
              <a:gd name="connsiteX8564" fmla="*/ 8809202 w 13419668"/>
              <a:gd name="connsiteY8564" fmla="*/ 3385022 h 4401251"/>
              <a:gd name="connsiteX8565" fmla="*/ 8719644 w 13419668"/>
              <a:gd name="connsiteY8565" fmla="*/ 3384026 h 4401251"/>
              <a:gd name="connsiteX8566" fmla="*/ 8684692 w 13419668"/>
              <a:gd name="connsiteY8566" fmla="*/ 3349572 h 4401251"/>
              <a:gd name="connsiteX8567" fmla="*/ 8648744 w 13419668"/>
              <a:gd name="connsiteY8567" fmla="*/ 3385270 h 4401251"/>
              <a:gd name="connsiteX8568" fmla="*/ 8684443 w 13419668"/>
              <a:gd name="connsiteY8568" fmla="*/ 3420596 h 4401251"/>
              <a:gd name="connsiteX8569" fmla="*/ 8719644 w 13419668"/>
              <a:gd name="connsiteY8569" fmla="*/ 3384151 h 4401251"/>
              <a:gd name="connsiteX8570" fmla="*/ 8630086 w 13419668"/>
              <a:gd name="connsiteY8570" fmla="*/ 3384026 h 4401251"/>
              <a:gd name="connsiteX8571" fmla="*/ 8595134 w 13419668"/>
              <a:gd name="connsiteY8571" fmla="*/ 3349572 h 4401251"/>
              <a:gd name="connsiteX8572" fmla="*/ 8559187 w 13419668"/>
              <a:gd name="connsiteY8572" fmla="*/ 3385270 h 4401251"/>
              <a:gd name="connsiteX8573" fmla="*/ 8594885 w 13419668"/>
              <a:gd name="connsiteY8573" fmla="*/ 3420596 h 4401251"/>
              <a:gd name="connsiteX8574" fmla="*/ 8630086 w 13419668"/>
              <a:gd name="connsiteY8574" fmla="*/ 3384151 h 4401251"/>
              <a:gd name="connsiteX8575" fmla="*/ 8506198 w 13419668"/>
              <a:gd name="connsiteY8575" fmla="*/ 3349572 h 4401251"/>
              <a:gd name="connsiteX8576" fmla="*/ 8471744 w 13419668"/>
              <a:gd name="connsiteY8576" fmla="*/ 3384524 h 4401251"/>
              <a:gd name="connsiteX8577" fmla="*/ 8507443 w 13419668"/>
              <a:gd name="connsiteY8577" fmla="*/ 3420471 h 4401251"/>
              <a:gd name="connsiteX8578" fmla="*/ 8542643 w 13419668"/>
              <a:gd name="connsiteY8578" fmla="*/ 3384648 h 4401251"/>
              <a:gd name="connsiteX8579" fmla="*/ 8506074 w 13419668"/>
              <a:gd name="connsiteY8579" fmla="*/ 3349572 h 4401251"/>
              <a:gd name="connsiteX8580" fmla="*/ 8417636 w 13419668"/>
              <a:gd name="connsiteY8580" fmla="*/ 3349572 h 4401251"/>
              <a:gd name="connsiteX8581" fmla="*/ 8382187 w 13419668"/>
              <a:gd name="connsiteY8581" fmla="*/ 3386514 h 4401251"/>
              <a:gd name="connsiteX8582" fmla="*/ 8417014 w 13419668"/>
              <a:gd name="connsiteY8582" fmla="*/ 3420471 h 4401251"/>
              <a:gd name="connsiteX8583" fmla="*/ 8453210 w 13419668"/>
              <a:gd name="connsiteY8583" fmla="*/ 3385643 h 4401251"/>
              <a:gd name="connsiteX8584" fmla="*/ 8417636 w 13419668"/>
              <a:gd name="connsiteY8584" fmla="*/ 3349447 h 4401251"/>
              <a:gd name="connsiteX8585" fmla="*/ 8363529 w 13419668"/>
              <a:gd name="connsiteY8585" fmla="*/ 3383778 h 4401251"/>
              <a:gd name="connsiteX8586" fmla="*/ 8329074 w 13419668"/>
              <a:gd name="connsiteY8586" fmla="*/ 3349572 h 4401251"/>
              <a:gd name="connsiteX8587" fmla="*/ 8292629 w 13419668"/>
              <a:gd name="connsiteY8587" fmla="*/ 3385519 h 4401251"/>
              <a:gd name="connsiteX8588" fmla="*/ 8329323 w 13419668"/>
              <a:gd name="connsiteY8588" fmla="*/ 3420471 h 4401251"/>
              <a:gd name="connsiteX8589" fmla="*/ 8363529 w 13419668"/>
              <a:gd name="connsiteY8589" fmla="*/ 3383653 h 4401251"/>
              <a:gd name="connsiteX8590" fmla="*/ 8238522 w 13419668"/>
              <a:gd name="connsiteY8590" fmla="*/ 3349572 h 4401251"/>
              <a:gd name="connsiteX8591" fmla="*/ 8203072 w 13419668"/>
              <a:gd name="connsiteY8591" fmla="*/ 3386514 h 4401251"/>
              <a:gd name="connsiteX8592" fmla="*/ 8237899 w 13419668"/>
              <a:gd name="connsiteY8592" fmla="*/ 3420471 h 4401251"/>
              <a:gd name="connsiteX8593" fmla="*/ 8274096 w 13419668"/>
              <a:gd name="connsiteY8593" fmla="*/ 3385643 h 4401251"/>
              <a:gd name="connsiteX8594" fmla="*/ 8238522 w 13419668"/>
              <a:gd name="connsiteY8594" fmla="*/ 3349447 h 4401251"/>
              <a:gd name="connsiteX8595" fmla="*/ 8188270 w 13419668"/>
              <a:gd name="connsiteY8595" fmla="*/ 3384026 h 4401251"/>
              <a:gd name="connsiteX8596" fmla="*/ 8153318 w 13419668"/>
              <a:gd name="connsiteY8596" fmla="*/ 3349572 h 4401251"/>
              <a:gd name="connsiteX8597" fmla="*/ 8117370 w 13419668"/>
              <a:gd name="connsiteY8597" fmla="*/ 3385270 h 4401251"/>
              <a:gd name="connsiteX8598" fmla="*/ 8153069 w 13419668"/>
              <a:gd name="connsiteY8598" fmla="*/ 3420596 h 4401251"/>
              <a:gd name="connsiteX8599" fmla="*/ 8188270 w 13419668"/>
              <a:gd name="connsiteY8599" fmla="*/ 3384151 h 4401251"/>
              <a:gd name="connsiteX8600" fmla="*/ 8098712 w 13419668"/>
              <a:gd name="connsiteY8600" fmla="*/ 3384399 h 4401251"/>
              <a:gd name="connsiteX8601" fmla="*/ 8061148 w 13419668"/>
              <a:gd name="connsiteY8601" fmla="*/ 3349572 h 4401251"/>
              <a:gd name="connsiteX8602" fmla="*/ 8027813 w 13419668"/>
              <a:gd name="connsiteY8602" fmla="*/ 3384897 h 4401251"/>
              <a:gd name="connsiteX8603" fmla="*/ 8063263 w 13419668"/>
              <a:gd name="connsiteY8603" fmla="*/ 3420471 h 4401251"/>
              <a:gd name="connsiteX8604" fmla="*/ 8098712 w 13419668"/>
              <a:gd name="connsiteY8604" fmla="*/ 3384399 h 4401251"/>
              <a:gd name="connsiteX8605" fmla="*/ 8009155 w 13419668"/>
              <a:gd name="connsiteY8605" fmla="*/ 3383653 h 4401251"/>
              <a:gd name="connsiteX8606" fmla="*/ 7973830 w 13419668"/>
              <a:gd name="connsiteY8606" fmla="*/ 3349572 h 4401251"/>
              <a:gd name="connsiteX8607" fmla="*/ 7938256 w 13419668"/>
              <a:gd name="connsiteY8607" fmla="*/ 3385643 h 4401251"/>
              <a:gd name="connsiteX8608" fmla="*/ 7974452 w 13419668"/>
              <a:gd name="connsiteY8608" fmla="*/ 3420471 h 4401251"/>
              <a:gd name="connsiteX8609" fmla="*/ 8009155 w 13419668"/>
              <a:gd name="connsiteY8609" fmla="*/ 3383653 h 4401251"/>
              <a:gd name="connsiteX8610" fmla="*/ 7885641 w 13419668"/>
              <a:gd name="connsiteY8610" fmla="*/ 3349696 h 4401251"/>
              <a:gd name="connsiteX8611" fmla="*/ 7850812 w 13419668"/>
              <a:gd name="connsiteY8611" fmla="*/ 3387260 h 4401251"/>
              <a:gd name="connsiteX8612" fmla="*/ 7886138 w 13419668"/>
              <a:gd name="connsiteY8612" fmla="*/ 3420596 h 4401251"/>
              <a:gd name="connsiteX8613" fmla="*/ 7921712 w 13419668"/>
              <a:gd name="connsiteY8613" fmla="*/ 3385146 h 4401251"/>
              <a:gd name="connsiteX8614" fmla="*/ 7885641 w 13419668"/>
              <a:gd name="connsiteY8614" fmla="*/ 3349572 h 4401251"/>
              <a:gd name="connsiteX8615" fmla="*/ 7795088 w 13419668"/>
              <a:gd name="connsiteY8615" fmla="*/ 3349696 h 4401251"/>
              <a:gd name="connsiteX8616" fmla="*/ 7761256 w 13419668"/>
              <a:gd name="connsiteY8616" fmla="*/ 3385270 h 4401251"/>
              <a:gd name="connsiteX8617" fmla="*/ 7797576 w 13419668"/>
              <a:gd name="connsiteY8617" fmla="*/ 3420596 h 4401251"/>
              <a:gd name="connsiteX8618" fmla="*/ 7832155 w 13419668"/>
              <a:gd name="connsiteY8618" fmla="*/ 3384151 h 4401251"/>
              <a:gd name="connsiteX8619" fmla="*/ 7795088 w 13419668"/>
              <a:gd name="connsiteY8619" fmla="*/ 3349696 h 4401251"/>
              <a:gd name="connsiteX8620" fmla="*/ 7706650 w 13419668"/>
              <a:gd name="connsiteY8620" fmla="*/ 3349696 h 4401251"/>
              <a:gd name="connsiteX8621" fmla="*/ 7671574 w 13419668"/>
              <a:gd name="connsiteY8621" fmla="*/ 3387012 h 4401251"/>
              <a:gd name="connsiteX8622" fmla="*/ 7706775 w 13419668"/>
              <a:gd name="connsiteY8622" fmla="*/ 3420596 h 4401251"/>
              <a:gd name="connsiteX8623" fmla="*/ 7742598 w 13419668"/>
              <a:gd name="connsiteY8623" fmla="*/ 3385395 h 4401251"/>
              <a:gd name="connsiteX8624" fmla="*/ 7706650 w 13419668"/>
              <a:gd name="connsiteY8624" fmla="*/ 3349696 h 4401251"/>
              <a:gd name="connsiteX8625" fmla="*/ 7656896 w 13419668"/>
              <a:gd name="connsiteY8625" fmla="*/ 3385768 h 4401251"/>
              <a:gd name="connsiteX8626" fmla="*/ 7620575 w 13419668"/>
              <a:gd name="connsiteY8626" fmla="*/ 3349572 h 4401251"/>
              <a:gd name="connsiteX8627" fmla="*/ 7585872 w 13419668"/>
              <a:gd name="connsiteY8627" fmla="*/ 3383653 h 4401251"/>
              <a:gd name="connsiteX8628" fmla="*/ 7619953 w 13419668"/>
              <a:gd name="connsiteY8628" fmla="*/ 3420596 h 4401251"/>
              <a:gd name="connsiteX8629" fmla="*/ 7656896 w 13419668"/>
              <a:gd name="connsiteY8629" fmla="*/ 3385768 h 4401251"/>
              <a:gd name="connsiteX8630" fmla="*/ 7567339 w 13419668"/>
              <a:gd name="connsiteY8630" fmla="*/ 3386266 h 4401251"/>
              <a:gd name="connsiteX8631" fmla="*/ 7531516 w 13419668"/>
              <a:gd name="connsiteY8631" fmla="*/ 3349696 h 4401251"/>
              <a:gd name="connsiteX8632" fmla="*/ 7496439 w 13419668"/>
              <a:gd name="connsiteY8632" fmla="*/ 3383280 h 4401251"/>
              <a:gd name="connsiteX8633" fmla="*/ 7530023 w 13419668"/>
              <a:gd name="connsiteY8633" fmla="*/ 3420720 h 4401251"/>
              <a:gd name="connsiteX8634" fmla="*/ 7567339 w 13419668"/>
              <a:gd name="connsiteY8634" fmla="*/ 3386390 h 4401251"/>
              <a:gd name="connsiteX8635" fmla="*/ 7477781 w 13419668"/>
              <a:gd name="connsiteY8635" fmla="*/ 3384897 h 4401251"/>
              <a:gd name="connsiteX8636" fmla="*/ 7440715 w 13419668"/>
              <a:gd name="connsiteY8636" fmla="*/ 3349572 h 4401251"/>
              <a:gd name="connsiteX8637" fmla="*/ 7406881 w 13419668"/>
              <a:gd name="connsiteY8637" fmla="*/ 3384524 h 4401251"/>
              <a:gd name="connsiteX8638" fmla="*/ 7441834 w 13419668"/>
              <a:gd name="connsiteY8638" fmla="*/ 3420596 h 4401251"/>
              <a:gd name="connsiteX8639" fmla="*/ 7477781 w 13419668"/>
              <a:gd name="connsiteY8639" fmla="*/ 3384897 h 4401251"/>
              <a:gd name="connsiteX8640" fmla="*/ 7388224 w 13419668"/>
              <a:gd name="connsiteY8640" fmla="*/ 3386141 h 4401251"/>
              <a:gd name="connsiteX8641" fmla="*/ 7352277 w 13419668"/>
              <a:gd name="connsiteY8641" fmla="*/ 3349696 h 4401251"/>
              <a:gd name="connsiteX8642" fmla="*/ 7317325 w 13419668"/>
              <a:gd name="connsiteY8642" fmla="*/ 3383405 h 4401251"/>
              <a:gd name="connsiteX8643" fmla="*/ 7351032 w 13419668"/>
              <a:gd name="connsiteY8643" fmla="*/ 3420720 h 4401251"/>
              <a:gd name="connsiteX8644" fmla="*/ 7388224 w 13419668"/>
              <a:gd name="connsiteY8644" fmla="*/ 3386266 h 4401251"/>
              <a:gd name="connsiteX8645" fmla="*/ 7264461 w 13419668"/>
              <a:gd name="connsiteY8645" fmla="*/ 3349696 h 4401251"/>
              <a:gd name="connsiteX8646" fmla="*/ 7229757 w 13419668"/>
              <a:gd name="connsiteY8646" fmla="*/ 3387385 h 4401251"/>
              <a:gd name="connsiteX8647" fmla="*/ 7265207 w 13419668"/>
              <a:gd name="connsiteY8647" fmla="*/ 3420596 h 4401251"/>
              <a:gd name="connsiteX8648" fmla="*/ 7300657 w 13419668"/>
              <a:gd name="connsiteY8648" fmla="*/ 3385022 h 4401251"/>
              <a:gd name="connsiteX8649" fmla="*/ 7264336 w 13419668"/>
              <a:gd name="connsiteY8649" fmla="*/ 3349696 h 4401251"/>
              <a:gd name="connsiteX8650" fmla="*/ 7174903 w 13419668"/>
              <a:gd name="connsiteY8650" fmla="*/ 3349696 h 4401251"/>
              <a:gd name="connsiteX8651" fmla="*/ 7140324 w 13419668"/>
              <a:gd name="connsiteY8651" fmla="*/ 3384524 h 4401251"/>
              <a:gd name="connsiteX8652" fmla="*/ 7175774 w 13419668"/>
              <a:gd name="connsiteY8652" fmla="*/ 3420596 h 4401251"/>
              <a:gd name="connsiteX8653" fmla="*/ 7211224 w 13419668"/>
              <a:gd name="connsiteY8653" fmla="*/ 3385022 h 4401251"/>
              <a:gd name="connsiteX8654" fmla="*/ 7174903 w 13419668"/>
              <a:gd name="connsiteY8654" fmla="*/ 3349696 h 4401251"/>
              <a:gd name="connsiteX8655" fmla="*/ 7087212 w 13419668"/>
              <a:gd name="connsiteY8655" fmla="*/ 3349696 h 4401251"/>
              <a:gd name="connsiteX8656" fmla="*/ 7050766 w 13419668"/>
              <a:gd name="connsiteY8656" fmla="*/ 3385643 h 4401251"/>
              <a:gd name="connsiteX8657" fmla="*/ 7084475 w 13419668"/>
              <a:gd name="connsiteY8657" fmla="*/ 3420596 h 4401251"/>
              <a:gd name="connsiteX8658" fmla="*/ 7121790 w 13419668"/>
              <a:gd name="connsiteY8658" fmla="*/ 3386887 h 4401251"/>
              <a:gd name="connsiteX8659" fmla="*/ 7087212 w 13419668"/>
              <a:gd name="connsiteY8659" fmla="*/ 3349696 h 4401251"/>
              <a:gd name="connsiteX8660" fmla="*/ 7035964 w 13419668"/>
              <a:gd name="connsiteY8660" fmla="*/ 3385022 h 4401251"/>
              <a:gd name="connsiteX8661" fmla="*/ 6998898 w 13419668"/>
              <a:gd name="connsiteY8661" fmla="*/ 3349696 h 4401251"/>
              <a:gd name="connsiteX8662" fmla="*/ 6965065 w 13419668"/>
              <a:gd name="connsiteY8662" fmla="*/ 3384648 h 4401251"/>
              <a:gd name="connsiteX8663" fmla="*/ 7000018 w 13419668"/>
              <a:gd name="connsiteY8663" fmla="*/ 3420720 h 4401251"/>
              <a:gd name="connsiteX8664" fmla="*/ 7035964 w 13419668"/>
              <a:gd name="connsiteY8664" fmla="*/ 3385022 h 4401251"/>
              <a:gd name="connsiteX8665" fmla="*/ 6946407 w 13419668"/>
              <a:gd name="connsiteY8665" fmla="*/ 3384275 h 4401251"/>
              <a:gd name="connsiteX8666" fmla="*/ 6908594 w 13419668"/>
              <a:gd name="connsiteY8666" fmla="*/ 3349696 h 4401251"/>
              <a:gd name="connsiteX8667" fmla="*/ 6875508 w 13419668"/>
              <a:gd name="connsiteY8667" fmla="*/ 3385270 h 4401251"/>
              <a:gd name="connsiteX8668" fmla="*/ 6911206 w 13419668"/>
              <a:gd name="connsiteY8668" fmla="*/ 3420596 h 4401251"/>
              <a:gd name="connsiteX8669" fmla="*/ 6946407 w 13419668"/>
              <a:gd name="connsiteY8669" fmla="*/ 3384275 h 4401251"/>
              <a:gd name="connsiteX8670" fmla="*/ 6856850 w 13419668"/>
              <a:gd name="connsiteY8670" fmla="*/ 3385022 h 4401251"/>
              <a:gd name="connsiteX8671" fmla="*/ 6819659 w 13419668"/>
              <a:gd name="connsiteY8671" fmla="*/ 3349696 h 4401251"/>
              <a:gd name="connsiteX8672" fmla="*/ 6785950 w 13419668"/>
              <a:gd name="connsiteY8672" fmla="*/ 3384648 h 4401251"/>
              <a:gd name="connsiteX8673" fmla="*/ 6820902 w 13419668"/>
              <a:gd name="connsiteY8673" fmla="*/ 3420720 h 4401251"/>
              <a:gd name="connsiteX8674" fmla="*/ 6856850 w 13419668"/>
              <a:gd name="connsiteY8674" fmla="*/ 3385022 h 4401251"/>
              <a:gd name="connsiteX8675" fmla="*/ 6734703 w 13419668"/>
              <a:gd name="connsiteY8675" fmla="*/ 3349696 h 4401251"/>
              <a:gd name="connsiteX8676" fmla="*/ 6698383 w 13419668"/>
              <a:gd name="connsiteY8676" fmla="*/ 3385892 h 4401251"/>
              <a:gd name="connsiteX8677" fmla="*/ 6732340 w 13419668"/>
              <a:gd name="connsiteY8677" fmla="*/ 3420596 h 4401251"/>
              <a:gd name="connsiteX8678" fmla="*/ 6769407 w 13419668"/>
              <a:gd name="connsiteY8678" fmla="*/ 3386639 h 4401251"/>
              <a:gd name="connsiteX8679" fmla="*/ 6734703 w 13419668"/>
              <a:gd name="connsiteY8679" fmla="*/ 3349696 h 4401251"/>
              <a:gd name="connsiteX8680" fmla="*/ 6644027 w 13419668"/>
              <a:gd name="connsiteY8680" fmla="*/ 3349696 h 4401251"/>
              <a:gd name="connsiteX8681" fmla="*/ 6608826 w 13419668"/>
              <a:gd name="connsiteY8681" fmla="*/ 3386887 h 4401251"/>
              <a:gd name="connsiteX8682" fmla="*/ 6643902 w 13419668"/>
              <a:gd name="connsiteY8682" fmla="*/ 3420596 h 4401251"/>
              <a:gd name="connsiteX8683" fmla="*/ 6679850 w 13419668"/>
              <a:gd name="connsiteY8683" fmla="*/ 3385519 h 4401251"/>
              <a:gd name="connsiteX8684" fmla="*/ 6644027 w 13419668"/>
              <a:gd name="connsiteY8684" fmla="*/ 3349696 h 4401251"/>
              <a:gd name="connsiteX8685" fmla="*/ 6555091 w 13419668"/>
              <a:gd name="connsiteY8685" fmla="*/ 3349696 h 4401251"/>
              <a:gd name="connsiteX8686" fmla="*/ 6519268 w 13419668"/>
              <a:gd name="connsiteY8686" fmla="*/ 3386390 h 4401251"/>
              <a:gd name="connsiteX8687" fmla="*/ 6553723 w 13419668"/>
              <a:gd name="connsiteY8687" fmla="*/ 3420720 h 4401251"/>
              <a:gd name="connsiteX8688" fmla="*/ 6590292 w 13419668"/>
              <a:gd name="connsiteY8688" fmla="*/ 3386266 h 4401251"/>
              <a:gd name="connsiteX8689" fmla="*/ 6555091 w 13419668"/>
              <a:gd name="connsiteY8689" fmla="*/ 3349820 h 4401251"/>
              <a:gd name="connsiteX8690" fmla="*/ 6465658 w 13419668"/>
              <a:gd name="connsiteY8690" fmla="*/ 3349696 h 4401251"/>
              <a:gd name="connsiteX8691" fmla="*/ 6429710 w 13419668"/>
              <a:gd name="connsiteY8691" fmla="*/ 3386141 h 4401251"/>
              <a:gd name="connsiteX8692" fmla="*/ 6463916 w 13419668"/>
              <a:gd name="connsiteY8692" fmla="*/ 3420596 h 4401251"/>
              <a:gd name="connsiteX8693" fmla="*/ 6500610 w 13419668"/>
              <a:gd name="connsiteY8693" fmla="*/ 3386266 h 4401251"/>
              <a:gd name="connsiteX8694" fmla="*/ 6465534 w 13419668"/>
              <a:gd name="connsiteY8694" fmla="*/ 3349572 h 4401251"/>
              <a:gd name="connsiteX8695" fmla="*/ 6376474 w 13419668"/>
              <a:gd name="connsiteY8695" fmla="*/ 3420596 h 4401251"/>
              <a:gd name="connsiteX8696" fmla="*/ 6414909 w 13419668"/>
              <a:gd name="connsiteY8696" fmla="*/ 3387385 h 4401251"/>
              <a:gd name="connsiteX8697" fmla="*/ 6380205 w 13419668"/>
              <a:gd name="connsiteY8697" fmla="*/ 3349696 h 4401251"/>
              <a:gd name="connsiteX8698" fmla="*/ 6344010 w 13419668"/>
              <a:gd name="connsiteY8698" fmla="*/ 3382036 h 4401251"/>
              <a:gd name="connsiteX8699" fmla="*/ 6376474 w 13419668"/>
              <a:gd name="connsiteY8699" fmla="*/ 3420471 h 4401251"/>
              <a:gd name="connsiteX8700" fmla="*/ 6325352 w 13419668"/>
              <a:gd name="connsiteY8700" fmla="*/ 3385022 h 4401251"/>
              <a:gd name="connsiteX8701" fmla="*/ 6288284 w 13419668"/>
              <a:gd name="connsiteY8701" fmla="*/ 3349696 h 4401251"/>
              <a:gd name="connsiteX8702" fmla="*/ 6254452 w 13419668"/>
              <a:gd name="connsiteY8702" fmla="*/ 3384524 h 4401251"/>
              <a:gd name="connsiteX8703" fmla="*/ 6289280 w 13419668"/>
              <a:gd name="connsiteY8703" fmla="*/ 3420596 h 4401251"/>
              <a:gd name="connsiteX8704" fmla="*/ 6325352 w 13419668"/>
              <a:gd name="connsiteY8704" fmla="*/ 3385022 h 4401251"/>
              <a:gd name="connsiteX8705" fmla="*/ 6197359 w 13419668"/>
              <a:gd name="connsiteY8705" fmla="*/ 3420596 h 4401251"/>
              <a:gd name="connsiteX8706" fmla="*/ 6235794 w 13419668"/>
              <a:gd name="connsiteY8706" fmla="*/ 3387385 h 4401251"/>
              <a:gd name="connsiteX8707" fmla="*/ 6201090 w 13419668"/>
              <a:gd name="connsiteY8707" fmla="*/ 3349696 h 4401251"/>
              <a:gd name="connsiteX8708" fmla="*/ 6164894 w 13419668"/>
              <a:gd name="connsiteY8708" fmla="*/ 3382036 h 4401251"/>
              <a:gd name="connsiteX8709" fmla="*/ 6197359 w 13419668"/>
              <a:gd name="connsiteY8709" fmla="*/ 3420471 h 4401251"/>
              <a:gd name="connsiteX8710" fmla="*/ 6111533 w 13419668"/>
              <a:gd name="connsiteY8710" fmla="*/ 3349820 h 4401251"/>
              <a:gd name="connsiteX8711" fmla="*/ 6077451 w 13419668"/>
              <a:gd name="connsiteY8711" fmla="*/ 3385146 h 4401251"/>
              <a:gd name="connsiteX8712" fmla="*/ 6113523 w 13419668"/>
              <a:gd name="connsiteY8712" fmla="*/ 3420720 h 4401251"/>
              <a:gd name="connsiteX8713" fmla="*/ 6148351 w 13419668"/>
              <a:gd name="connsiteY8713" fmla="*/ 3384524 h 4401251"/>
              <a:gd name="connsiteX8714" fmla="*/ 6111409 w 13419668"/>
              <a:gd name="connsiteY8714" fmla="*/ 3349820 h 4401251"/>
              <a:gd name="connsiteX8715" fmla="*/ 6022100 w 13419668"/>
              <a:gd name="connsiteY8715" fmla="*/ 3349820 h 4401251"/>
              <a:gd name="connsiteX8716" fmla="*/ 5988018 w 13419668"/>
              <a:gd name="connsiteY8716" fmla="*/ 3385022 h 4401251"/>
              <a:gd name="connsiteX8717" fmla="*/ 6024090 w 13419668"/>
              <a:gd name="connsiteY8717" fmla="*/ 3420596 h 4401251"/>
              <a:gd name="connsiteX8718" fmla="*/ 6059042 w 13419668"/>
              <a:gd name="connsiteY8718" fmla="*/ 3384524 h 4401251"/>
              <a:gd name="connsiteX8719" fmla="*/ 6022224 w 13419668"/>
              <a:gd name="connsiteY8719" fmla="*/ 3349696 h 4401251"/>
              <a:gd name="connsiteX8720" fmla="*/ 5969360 w 13419668"/>
              <a:gd name="connsiteY8720" fmla="*/ 3385022 h 4401251"/>
              <a:gd name="connsiteX8721" fmla="*/ 5935901 w 13419668"/>
              <a:gd name="connsiteY8721" fmla="*/ 3349696 h 4401251"/>
              <a:gd name="connsiteX8722" fmla="*/ 5898461 w 13419668"/>
              <a:gd name="connsiteY8722" fmla="*/ 3384648 h 4401251"/>
              <a:gd name="connsiteX8723" fmla="*/ 5934035 w 13419668"/>
              <a:gd name="connsiteY8723" fmla="*/ 3420720 h 4401251"/>
              <a:gd name="connsiteX8724" fmla="*/ 5969360 w 13419668"/>
              <a:gd name="connsiteY8724" fmla="*/ 3385022 h 4401251"/>
              <a:gd name="connsiteX8725" fmla="*/ 5883659 w 13419668"/>
              <a:gd name="connsiteY8725" fmla="*/ 3384151 h 4401251"/>
              <a:gd name="connsiteX8726" fmla="*/ 5848707 w 13419668"/>
              <a:gd name="connsiteY8726" fmla="*/ 3349696 h 4401251"/>
              <a:gd name="connsiteX8727" fmla="*/ 5812760 w 13419668"/>
              <a:gd name="connsiteY8727" fmla="*/ 3385395 h 4401251"/>
              <a:gd name="connsiteX8728" fmla="*/ 5848583 w 13419668"/>
              <a:gd name="connsiteY8728" fmla="*/ 3420596 h 4401251"/>
              <a:gd name="connsiteX8729" fmla="*/ 5883659 w 13419668"/>
              <a:gd name="connsiteY8729" fmla="*/ 3384026 h 4401251"/>
              <a:gd name="connsiteX8730" fmla="*/ 5794226 w 13419668"/>
              <a:gd name="connsiteY8730" fmla="*/ 3386141 h 4401251"/>
              <a:gd name="connsiteX8731" fmla="*/ 5758279 w 13419668"/>
              <a:gd name="connsiteY8731" fmla="*/ 3349696 h 4401251"/>
              <a:gd name="connsiteX8732" fmla="*/ 5723327 w 13419668"/>
              <a:gd name="connsiteY8732" fmla="*/ 3383405 h 4401251"/>
              <a:gd name="connsiteX8733" fmla="*/ 5757035 w 13419668"/>
              <a:gd name="connsiteY8733" fmla="*/ 3420720 h 4401251"/>
              <a:gd name="connsiteX8734" fmla="*/ 5794226 w 13419668"/>
              <a:gd name="connsiteY8734" fmla="*/ 3386266 h 4401251"/>
              <a:gd name="connsiteX8735" fmla="*/ 5704669 w 13419668"/>
              <a:gd name="connsiteY8735" fmla="*/ 3385022 h 4401251"/>
              <a:gd name="connsiteX8736" fmla="*/ 5667602 w 13419668"/>
              <a:gd name="connsiteY8736" fmla="*/ 3349696 h 4401251"/>
              <a:gd name="connsiteX8737" fmla="*/ 5633769 w 13419668"/>
              <a:gd name="connsiteY8737" fmla="*/ 3384524 h 4401251"/>
              <a:gd name="connsiteX8738" fmla="*/ 5668597 w 13419668"/>
              <a:gd name="connsiteY8738" fmla="*/ 3420596 h 4401251"/>
              <a:gd name="connsiteX8739" fmla="*/ 5704669 w 13419668"/>
              <a:gd name="connsiteY8739" fmla="*/ 3385022 h 4401251"/>
              <a:gd name="connsiteX8740" fmla="*/ 5615111 w 13419668"/>
              <a:gd name="connsiteY8740" fmla="*/ 3383778 h 4401251"/>
              <a:gd name="connsiteX8741" fmla="*/ 5579910 w 13419668"/>
              <a:gd name="connsiteY8741" fmla="*/ 3349696 h 4401251"/>
              <a:gd name="connsiteX8742" fmla="*/ 5544336 w 13419668"/>
              <a:gd name="connsiteY8742" fmla="*/ 3385768 h 4401251"/>
              <a:gd name="connsiteX8743" fmla="*/ 5580408 w 13419668"/>
              <a:gd name="connsiteY8743" fmla="*/ 3420720 h 4401251"/>
              <a:gd name="connsiteX8744" fmla="*/ 5615236 w 13419668"/>
              <a:gd name="connsiteY8744" fmla="*/ 3383902 h 4401251"/>
              <a:gd name="connsiteX8745" fmla="*/ 5491970 w 13419668"/>
              <a:gd name="connsiteY8745" fmla="*/ 3349696 h 4401251"/>
              <a:gd name="connsiteX8746" fmla="*/ 5456769 w 13419668"/>
              <a:gd name="connsiteY8746" fmla="*/ 3386887 h 4401251"/>
              <a:gd name="connsiteX8747" fmla="*/ 5491845 w 13419668"/>
              <a:gd name="connsiteY8747" fmla="*/ 3420596 h 4401251"/>
              <a:gd name="connsiteX8748" fmla="*/ 5527793 w 13419668"/>
              <a:gd name="connsiteY8748" fmla="*/ 3385519 h 4401251"/>
              <a:gd name="connsiteX8749" fmla="*/ 5491970 w 13419668"/>
              <a:gd name="connsiteY8749" fmla="*/ 3349696 h 4401251"/>
              <a:gd name="connsiteX8750" fmla="*/ 5402413 w 13419668"/>
              <a:gd name="connsiteY8750" fmla="*/ 3349696 h 4401251"/>
              <a:gd name="connsiteX8751" fmla="*/ 5367212 w 13419668"/>
              <a:gd name="connsiteY8751" fmla="*/ 3386887 h 4401251"/>
              <a:gd name="connsiteX8752" fmla="*/ 5402288 w 13419668"/>
              <a:gd name="connsiteY8752" fmla="*/ 3420596 h 4401251"/>
              <a:gd name="connsiteX8753" fmla="*/ 5438235 w 13419668"/>
              <a:gd name="connsiteY8753" fmla="*/ 3385519 h 4401251"/>
              <a:gd name="connsiteX8754" fmla="*/ 5402413 w 13419668"/>
              <a:gd name="connsiteY8754" fmla="*/ 3349696 h 4401251"/>
              <a:gd name="connsiteX8755" fmla="*/ 5314099 w 13419668"/>
              <a:gd name="connsiteY8755" fmla="*/ 3349696 h 4401251"/>
              <a:gd name="connsiteX8756" fmla="*/ 5277654 w 13419668"/>
              <a:gd name="connsiteY8756" fmla="*/ 3385643 h 4401251"/>
              <a:gd name="connsiteX8757" fmla="*/ 5311363 w 13419668"/>
              <a:gd name="connsiteY8757" fmla="*/ 3420596 h 4401251"/>
              <a:gd name="connsiteX8758" fmla="*/ 5348678 w 13419668"/>
              <a:gd name="connsiteY8758" fmla="*/ 3386887 h 4401251"/>
              <a:gd name="connsiteX8759" fmla="*/ 5314099 w 13419668"/>
              <a:gd name="connsiteY8759" fmla="*/ 3349696 h 4401251"/>
              <a:gd name="connsiteX8760" fmla="*/ 5262852 w 13419668"/>
              <a:gd name="connsiteY8760" fmla="*/ 3386266 h 4401251"/>
              <a:gd name="connsiteX8761" fmla="*/ 5226905 w 13419668"/>
              <a:gd name="connsiteY8761" fmla="*/ 3349820 h 4401251"/>
              <a:gd name="connsiteX8762" fmla="*/ 5191953 w 13419668"/>
              <a:gd name="connsiteY8762" fmla="*/ 3383529 h 4401251"/>
              <a:gd name="connsiteX8763" fmla="*/ 5225661 w 13419668"/>
              <a:gd name="connsiteY8763" fmla="*/ 3420845 h 4401251"/>
              <a:gd name="connsiteX8764" fmla="*/ 5262852 w 13419668"/>
              <a:gd name="connsiteY8764" fmla="*/ 3386390 h 4401251"/>
              <a:gd name="connsiteX8765" fmla="*/ 5173170 w 13419668"/>
              <a:gd name="connsiteY8765" fmla="*/ 3383902 h 4401251"/>
              <a:gd name="connsiteX8766" fmla="*/ 5137845 w 13419668"/>
              <a:gd name="connsiteY8766" fmla="*/ 3349820 h 4401251"/>
              <a:gd name="connsiteX8767" fmla="*/ 5102271 w 13419668"/>
              <a:gd name="connsiteY8767" fmla="*/ 3385892 h 4401251"/>
              <a:gd name="connsiteX8768" fmla="*/ 5138343 w 13419668"/>
              <a:gd name="connsiteY8768" fmla="*/ 3420720 h 4401251"/>
              <a:gd name="connsiteX8769" fmla="*/ 5173046 w 13419668"/>
              <a:gd name="connsiteY8769" fmla="*/ 3383902 h 4401251"/>
              <a:gd name="connsiteX8770" fmla="*/ 5083613 w 13419668"/>
              <a:gd name="connsiteY8770" fmla="*/ 3383902 h 4401251"/>
              <a:gd name="connsiteX8771" fmla="*/ 5048288 w 13419668"/>
              <a:gd name="connsiteY8771" fmla="*/ 3349820 h 4401251"/>
              <a:gd name="connsiteX8772" fmla="*/ 5012713 w 13419668"/>
              <a:gd name="connsiteY8772" fmla="*/ 3385892 h 4401251"/>
              <a:gd name="connsiteX8773" fmla="*/ 5048910 w 13419668"/>
              <a:gd name="connsiteY8773" fmla="*/ 3420720 h 4401251"/>
              <a:gd name="connsiteX8774" fmla="*/ 5083613 w 13419668"/>
              <a:gd name="connsiteY8774" fmla="*/ 3383902 h 4401251"/>
              <a:gd name="connsiteX8775" fmla="*/ 4961715 w 13419668"/>
              <a:gd name="connsiteY8775" fmla="*/ 3349820 h 4401251"/>
              <a:gd name="connsiteX8776" fmla="*/ 4925271 w 13419668"/>
              <a:gd name="connsiteY8776" fmla="*/ 3385892 h 4401251"/>
              <a:gd name="connsiteX8777" fmla="*/ 4959103 w 13419668"/>
              <a:gd name="connsiteY8777" fmla="*/ 3420845 h 4401251"/>
              <a:gd name="connsiteX8778" fmla="*/ 4996294 w 13419668"/>
              <a:gd name="connsiteY8778" fmla="*/ 3387012 h 4401251"/>
              <a:gd name="connsiteX8779" fmla="*/ 4961715 w 13419668"/>
              <a:gd name="connsiteY8779" fmla="*/ 3349820 h 4401251"/>
              <a:gd name="connsiteX8780" fmla="*/ 4906737 w 13419668"/>
              <a:gd name="connsiteY8780" fmla="*/ 3384648 h 4401251"/>
              <a:gd name="connsiteX8781" fmla="*/ 4872904 w 13419668"/>
              <a:gd name="connsiteY8781" fmla="*/ 3349820 h 4401251"/>
              <a:gd name="connsiteX8782" fmla="*/ 4835838 w 13419668"/>
              <a:gd name="connsiteY8782" fmla="*/ 3385146 h 4401251"/>
              <a:gd name="connsiteX8783" fmla="*/ 4871909 w 13419668"/>
              <a:gd name="connsiteY8783" fmla="*/ 3420720 h 4401251"/>
              <a:gd name="connsiteX8784" fmla="*/ 4906861 w 13419668"/>
              <a:gd name="connsiteY8784" fmla="*/ 3384648 h 4401251"/>
              <a:gd name="connsiteX8785" fmla="*/ 4781854 w 13419668"/>
              <a:gd name="connsiteY8785" fmla="*/ 3349820 h 4401251"/>
              <a:gd name="connsiteX8786" fmla="*/ 4746156 w 13419668"/>
              <a:gd name="connsiteY8786" fmla="*/ 3386639 h 4401251"/>
              <a:gd name="connsiteX8787" fmla="*/ 4780735 w 13419668"/>
              <a:gd name="connsiteY8787" fmla="*/ 3420720 h 4401251"/>
              <a:gd name="connsiteX8788" fmla="*/ 4817180 w 13419668"/>
              <a:gd name="connsiteY8788" fmla="*/ 3386141 h 4401251"/>
              <a:gd name="connsiteX8789" fmla="*/ 4781854 w 13419668"/>
              <a:gd name="connsiteY8789" fmla="*/ 3349820 h 4401251"/>
              <a:gd name="connsiteX8790" fmla="*/ 4731478 w 13419668"/>
              <a:gd name="connsiteY8790" fmla="*/ 3384773 h 4401251"/>
              <a:gd name="connsiteX8791" fmla="*/ 4694163 w 13419668"/>
              <a:gd name="connsiteY8791" fmla="*/ 3349696 h 4401251"/>
              <a:gd name="connsiteX8792" fmla="*/ 4660579 w 13419668"/>
              <a:gd name="connsiteY8792" fmla="*/ 3384897 h 4401251"/>
              <a:gd name="connsiteX8793" fmla="*/ 4695780 w 13419668"/>
              <a:gd name="connsiteY8793" fmla="*/ 3420720 h 4401251"/>
              <a:gd name="connsiteX8794" fmla="*/ 4731478 w 13419668"/>
              <a:gd name="connsiteY8794" fmla="*/ 3384773 h 4401251"/>
              <a:gd name="connsiteX8795" fmla="*/ 4641921 w 13419668"/>
              <a:gd name="connsiteY8795" fmla="*/ 3386017 h 4401251"/>
              <a:gd name="connsiteX8796" fmla="*/ 4605725 w 13419668"/>
              <a:gd name="connsiteY8796" fmla="*/ 3349696 h 4401251"/>
              <a:gd name="connsiteX8797" fmla="*/ 4571021 w 13419668"/>
              <a:gd name="connsiteY8797" fmla="*/ 3383653 h 4401251"/>
              <a:gd name="connsiteX8798" fmla="*/ 4604978 w 13419668"/>
              <a:gd name="connsiteY8798" fmla="*/ 3420720 h 4401251"/>
              <a:gd name="connsiteX8799" fmla="*/ 4641921 w 13419668"/>
              <a:gd name="connsiteY8799" fmla="*/ 3386017 h 4401251"/>
              <a:gd name="connsiteX8800" fmla="*/ 4552363 w 13419668"/>
              <a:gd name="connsiteY8800" fmla="*/ 3384524 h 4401251"/>
              <a:gd name="connsiteX8801" fmla="*/ 4514799 w 13419668"/>
              <a:gd name="connsiteY8801" fmla="*/ 3349696 h 4401251"/>
              <a:gd name="connsiteX8802" fmla="*/ 4481464 w 13419668"/>
              <a:gd name="connsiteY8802" fmla="*/ 3385022 h 4401251"/>
              <a:gd name="connsiteX8803" fmla="*/ 4516914 w 13419668"/>
              <a:gd name="connsiteY8803" fmla="*/ 3420596 h 4401251"/>
              <a:gd name="connsiteX8804" fmla="*/ 4552363 w 13419668"/>
              <a:gd name="connsiteY8804" fmla="*/ 3384524 h 4401251"/>
              <a:gd name="connsiteX8805" fmla="*/ 4462806 w 13419668"/>
              <a:gd name="connsiteY8805" fmla="*/ 3383902 h 4401251"/>
              <a:gd name="connsiteX8806" fmla="*/ 4427605 w 13419668"/>
              <a:gd name="connsiteY8806" fmla="*/ 3349696 h 4401251"/>
              <a:gd name="connsiteX8807" fmla="*/ 4391906 w 13419668"/>
              <a:gd name="connsiteY8807" fmla="*/ 3385643 h 4401251"/>
              <a:gd name="connsiteX8808" fmla="*/ 4427978 w 13419668"/>
              <a:gd name="connsiteY8808" fmla="*/ 3420596 h 4401251"/>
              <a:gd name="connsiteX8809" fmla="*/ 4462806 w 13419668"/>
              <a:gd name="connsiteY8809" fmla="*/ 3383902 h 4401251"/>
              <a:gd name="connsiteX8810" fmla="*/ 4340784 w 13419668"/>
              <a:gd name="connsiteY8810" fmla="*/ 3349696 h 4401251"/>
              <a:gd name="connsiteX8811" fmla="*/ 4304464 w 13419668"/>
              <a:gd name="connsiteY8811" fmla="*/ 3385892 h 4401251"/>
              <a:gd name="connsiteX8812" fmla="*/ 4338421 w 13419668"/>
              <a:gd name="connsiteY8812" fmla="*/ 3420596 h 4401251"/>
              <a:gd name="connsiteX8813" fmla="*/ 4375487 w 13419668"/>
              <a:gd name="connsiteY8813" fmla="*/ 3386639 h 4401251"/>
              <a:gd name="connsiteX8814" fmla="*/ 4340784 w 13419668"/>
              <a:gd name="connsiteY8814" fmla="*/ 3349696 h 4401251"/>
              <a:gd name="connsiteX8815" fmla="*/ 4248988 w 13419668"/>
              <a:gd name="connsiteY8815" fmla="*/ 3349696 h 4401251"/>
              <a:gd name="connsiteX8816" fmla="*/ 4215030 w 13419668"/>
              <a:gd name="connsiteY8816" fmla="*/ 3385022 h 4401251"/>
              <a:gd name="connsiteX8817" fmla="*/ 4251227 w 13419668"/>
              <a:gd name="connsiteY8817" fmla="*/ 3420596 h 4401251"/>
              <a:gd name="connsiteX8818" fmla="*/ 4286055 w 13419668"/>
              <a:gd name="connsiteY8818" fmla="*/ 3384399 h 4401251"/>
              <a:gd name="connsiteX8819" fmla="*/ 4249112 w 13419668"/>
              <a:gd name="connsiteY8819" fmla="*/ 3349696 h 4401251"/>
              <a:gd name="connsiteX8820" fmla="*/ 4161793 w 13419668"/>
              <a:gd name="connsiteY8820" fmla="*/ 3349696 h 4401251"/>
              <a:gd name="connsiteX8821" fmla="*/ 4125349 w 13419668"/>
              <a:gd name="connsiteY8821" fmla="*/ 3385768 h 4401251"/>
              <a:gd name="connsiteX8822" fmla="*/ 4159181 w 13419668"/>
              <a:gd name="connsiteY8822" fmla="*/ 3420720 h 4401251"/>
              <a:gd name="connsiteX8823" fmla="*/ 4196373 w 13419668"/>
              <a:gd name="connsiteY8823" fmla="*/ 3386887 h 4401251"/>
              <a:gd name="connsiteX8824" fmla="*/ 4161793 w 13419668"/>
              <a:gd name="connsiteY8824" fmla="*/ 3349696 h 4401251"/>
              <a:gd name="connsiteX8825" fmla="*/ 4110547 w 13419668"/>
              <a:gd name="connsiteY8825" fmla="*/ 3383529 h 4401251"/>
              <a:gd name="connsiteX8826" fmla="*/ 4074973 w 13419668"/>
              <a:gd name="connsiteY8826" fmla="*/ 3349696 h 4401251"/>
              <a:gd name="connsiteX8827" fmla="*/ 4039647 w 13419668"/>
              <a:gd name="connsiteY8827" fmla="*/ 3386141 h 4401251"/>
              <a:gd name="connsiteX8828" fmla="*/ 4076092 w 13419668"/>
              <a:gd name="connsiteY8828" fmla="*/ 3420720 h 4401251"/>
              <a:gd name="connsiteX8829" fmla="*/ 4110547 w 13419668"/>
              <a:gd name="connsiteY8829" fmla="*/ 3383529 h 4401251"/>
              <a:gd name="connsiteX8830" fmla="*/ 4020989 w 13419668"/>
              <a:gd name="connsiteY8830" fmla="*/ 3385022 h 4401251"/>
              <a:gd name="connsiteX8831" fmla="*/ 3983798 w 13419668"/>
              <a:gd name="connsiteY8831" fmla="*/ 3349696 h 4401251"/>
              <a:gd name="connsiteX8832" fmla="*/ 3950090 w 13419668"/>
              <a:gd name="connsiteY8832" fmla="*/ 3384648 h 4401251"/>
              <a:gd name="connsiteX8833" fmla="*/ 3985042 w 13419668"/>
              <a:gd name="connsiteY8833" fmla="*/ 3420720 h 4401251"/>
              <a:gd name="connsiteX8834" fmla="*/ 4020989 w 13419668"/>
              <a:gd name="connsiteY8834" fmla="*/ 3385022 h 4401251"/>
              <a:gd name="connsiteX8835" fmla="*/ 3931432 w 13419668"/>
              <a:gd name="connsiteY8835" fmla="*/ 3383529 h 4401251"/>
              <a:gd name="connsiteX8836" fmla="*/ 3895858 w 13419668"/>
              <a:gd name="connsiteY8836" fmla="*/ 3349696 h 4401251"/>
              <a:gd name="connsiteX8837" fmla="*/ 3860532 w 13419668"/>
              <a:gd name="connsiteY8837" fmla="*/ 3386141 h 4401251"/>
              <a:gd name="connsiteX8838" fmla="*/ 3896977 w 13419668"/>
              <a:gd name="connsiteY8838" fmla="*/ 3420720 h 4401251"/>
              <a:gd name="connsiteX8839" fmla="*/ 3931432 w 13419668"/>
              <a:gd name="connsiteY8839" fmla="*/ 3383529 h 4401251"/>
              <a:gd name="connsiteX8840" fmla="*/ 3808415 w 13419668"/>
              <a:gd name="connsiteY8840" fmla="*/ 3349820 h 4401251"/>
              <a:gd name="connsiteX8841" fmla="*/ 3773089 w 13419668"/>
              <a:gd name="connsiteY8841" fmla="*/ 3386887 h 4401251"/>
              <a:gd name="connsiteX8842" fmla="*/ 3808042 w 13419668"/>
              <a:gd name="connsiteY8842" fmla="*/ 3420720 h 4401251"/>
              <a:gd name="connsiteX8843" fmla="*/ 3844113 w 13419668"/>
              <a:gd name="connsiteY8843" fmla="*/ 3385768 h 4401251"/>
              <a:gd name="connsiteX8844" fmla="*/ 3808415 w 13419668"/>
              <a:gd name="connsiteY8844" fmla="*/ 3349820 h 4401251"/>
              <a:gd name="connsiteX8845" fmla="*/ 3718235 w 13419668"/>
              <a:gd name="connsiteY8845" fmla="*/ 3349820 h 4401251"/>
              <a:gd name="connsiteX8846" fmla="*/ 3683656 w 13419668"/>
              <a:gd name="connsiteY8846" fmla="*/ 3384648 h 4401251"/>
              <a:gd name="connsiteX8847" fmla="*/ 3719106 w 13419668"/>
              <a:gd name="connsiteY8847" fmla="*/ 3420720 h 4401251"/>
              <a:gd name="connsiteX8848" fmla="*/ 3754556 w 13419668"/>
              <a:gd name="connsiteY8848" fmla="*/ 3385146 h 4401251"/>
              <a:gd name="connsiteX8849" fmla="*/ 3718235 w 13419668"/>
              <a:gd name="connsiteY8849" fmla="*/ 3349820 h 4401251"/>
              <a:gd name="connsiteX8850" fmla="*/ 3629798 w 13419668"/>
              <a:gd name="connsiteY8850" fmla="*/ 3349820 h 4401251"/>
              <a:gd name="connsiteX8851" fmla="*/ 3593975 w 13419668"/>
              <a:gd name="connsiteY8851" fmla="*/ 3386514 h 4401251"/>
              <a:gd name="connsiteX8852" fmla="*/ 3628429 w 13419668"/>
              <a:gd name="connsiteY8852" fmla="*/ 3420845 h 4401251"/>
              <a:gd name="connsiteX8853" fmla="*/ 3664999 w 13419668"/>
              <a:gd name="connsiteY8853" fmla="*/ 3386390 h 4401251"/>
              <a:gd name="connsiteX8854" fmla="*/ 3629798 w 13419668"/>
              <a:gd name="connsiteY8854" fmla="*/ 3349945 h 4401251"/>
              <a:gd name="connsiteX8855" fmla="*/ 3540986 w 13419668"/>
              <a:gd name="connsiteY8855" fmla="*/ 3349820 h 4401251"/>
              <a:gd name="connsiteX8856" fmla="*/ 3504542 w 13419668"/>
              <a:gd name="connsiteY8856" fmla="*/ 3385768 h 4401251"/>
              <a:gd name="connsiteX8857" fmla="*/ 3538250 w 13419668"/>
              <a:gd name="connsiteY8857" fmla="*/ 3420720 h 4401251"/>
              <a:gd name="connsiteX8858" fmla="*/ 3575565 w 13419668"/>
              <a:gd name="connsiteY8858" fmla="*/ 3387012 h 4401251"/>
              <a:gd name="connsiteX8859" fmla="*/ 3541111 w 13419668"/>
              <a:gd name="connsiteY8859" fmla="*/ 3349820 h 4401251"/>
              <a:gd name="connsiteX8860" fmla="*/ 3489740 w 13419668"/>
              <a:gd name="connsiteY8860" fmla="*/ 3384151 h 4401251"/>
              <a:gd name="connsiteX8861" fmla="*/ 3454663 w 13419668"/>
              <a:gd name="connsiteY8861" fmla="*/ 3349820 h 4401251"/>
              <a:gd name="connsiteX8862" fmla="*/ 3418840 w 13419668"/>
              <a:gd name="connsiteY8862" fmla="*/ 3385643 h 4401251"/>
              <a:gd name="connsiteX8863" fmla="*/ 3454787 w 13419668"/>
              <a:gd name="connsiteY8863" fmla="*/ 3420720 h 4401251"/>
              <a:gd name="connsiteX8864" fmla="*/ 3489740 w 13419668"/>
              <a:gd name="connsiteY8864" fmla="*/ 3384026 h 4401251"/>
              <a:gd name="connsiteX8865" fmla="*/ 3400183 w 13419668"/>
              <a:gd name="connsiteY8865" fmla="*/ 3384773 h 4401251"/>
              <a:gd name="connsiteX8866" fmla="*/ 3362742 w 13419668"/>
              <a:gd name="connsiteY8866" fmla="*/ 3349820 h 4401251"/>
              <a:gd name="connsiteX8867" fmla="*/ 3329283 w 13419668"/>
              <a:gd name="connsiteY8867" fmla="*/ 3385022 h 4401251"/>
              <a:gd name="connsiteX8868" fmla="*/ 3364608 w 13419668"/>
              <a:gd name="connsiteY8868" fmla="*/ 3420720 h 4401251"/>
              <a:gd name="connsiteX8869" fmla="*/ 3400307 w 13419668"/>
              <a:gd name="connsiteY8869" fmla="*/ 3384773 h 4401251"/>
              <a:gd name="connsiteX8870" fmla="*/ 3310625 w 13419668"/>
              <a:gd name="connsiteY8870" fmla="*/ 3385643 h 4401251"/>
              <a:gd name="connsiteX8871" fmla="*/ 3273931 w 13419668"/>
              <a:gd name="connsiteY8871" fmla="*/ 3349820 h 4401251"/>
              <a:gd name="connsiteX8872" fmla="*/ 3239601 w 13419668"/>
              <a:gd name="connsiteY8872" fmla="*/ 3384275 h 4401251"/>
              <a:gd name="connsiteX8873" fmla="*/ 3274056 w 13419668"/>
              <a:gd name="connsiteY8873" fmla="*/ 3420845 h 4401251"/>
              <a:gd name="connsiteX8874" fmla="*/ 3310500 w 13419668"/>
              <a:gd name="connsiteY8874" fmla="*/ 3385643 h 4401251"/>
              <a:gd name="connsiteX8875" fmla="*/ 3188603 w 13419668"/>
              <a:gd name="connsiteY8875" fmla="*/ 3349820 h 4401251"/>
              <a:gd name="connsiteX8876" fmla="*/ 3152158 w 13419668"/>
              <a:gd name="connsiteY8876" fmla="*/ 3385892 h 4401251"/>
              <a:gd name="connsiteX8877" fmla="*/ 3185991 w 13419668"/>
              <a:gd name="connsiteY8877" fmla="*/ 3420845 h 4401251"/>
              <a:gd name="connsiteX8878" fmla="*/ 3223182 w 13419668"/>
              <a:gd name="connsiteY8878" fmla="*/ 3387012 h 4401251"/>
              <a:gd name="connsiteX8879" fmla="*/ 3188603 w 13419668"/>
              <a:gd name="connsiteY8879" fmla="*/ 3349820 h 4401251"/>
              <a:gd name="connsiteX8880" fmla="*/ 3098175 w 13419668"/>
              <a:gd name="connsiteY8880" fmla="*/ 3349820 h 4401251"/>
              <a:gd name="connsiteX8881" fmla="*/ 3062601 w 13419668"/>
              <a:gd name="connsiteY8881" fmla="*/ 3386639 h 4401251"/>
              <a:gd name="connsiteX8882" fmla="*/ 3097304 w 13419668"/>
              <a:gd name="connsiteY8882" fmla="*/ 3420720 h 4401251"/>
              <a:gd name="connsiteX8883" fmla="*/ 3133625 w 13419668"/>
              <a:gd name="connsiteY8883" fmla="*/ 3386017 h 4401251"/>
              <a:gd name="connsiteX8884" fmla="*/ 3098175 w 13419668"/>
              <a:gd name="connsiteY8884" fmla="*/ 3349820 h 4401251"/>
              <a:gd name="connsiteX8885" fmla="*/ 3008866 w 13419668"/>
              <a:gd name="connsiteY8885" fmla="*/ 3349820 h 4401251"/>
              <a:gd name="connsiteX8886" fmla="*/ 2973043 w 13419668"/>
              <a:gd name="connsiteY8886" fmla="*/ 3386514 h 4401251"/>
              <a:gd name="connsiteX8887" fmla="*/ 3007498 w 13419668"/>
              <a:gd name="connsiteY8887" fmla="*/ 3420845 h 4401251"/>
              <a:gd name="connsiteX8888" fmla="*/ 3044067 w 13419668"/>
              <a:gd name="connsiteY8888" fmla="*/ 3386390 h 4401251"/>
              <a:gd name="connsiteX8889" fmla="*/ 3008866 w 13419668"/>
              <a:gd name="connsiteY8889" fmla="*/ 3349945 h 4401251"/>
              <a:gd name="connsiteX8890" fmla="*/ 2958366 w 13419668"/>
              <a:gd name="connsiteY8890" fmla="*/ 3385768 h 4401251"/>
              <a:gd name="connsiteX8891" fmla="*/ 2921921 w 13419668"/>
              <a:gd name="connsiteY8891" fmla="*/ 3349820 h 4401251"/>
              <a:gd name="connsiteX8892" fmla="*/ 2887466 w 13419668"/>
              <a:gd name="connsiteY8892" fmla="*/ 3384026 h 4401251"/>
              <a:gd name="connsiteX8893" fmla="*/ 2921672 w 13419668"/>
              <a:gd name="connsiteY8893" fmla="*/ 3420845 h 4401251"/>
              <a:gd name="connsiteX8894" fmla="*/ 2958366 w 13419668"/>
              <a:gd name="connsiteY8894" fmla="*/ 3385892 h 4401251"/>
              <a:gd name="connsiteX8895" fmla="*/ 2868809 w 13419668"/>
              <a:gd name="connsiteY8895" fmla="*/ 3385146 h 4401251"/>
              <a:gd name="connsiteX8896" fmla="*/ 2831742 w 13419668"/>
              <a:gd name="connsiteY8896" fmla="*/ 3349696 h 4401251"/>
              <a:gd name="connsiteX8897" fmla="*/ 2797909 w 13419668"/>
              <a:gd name="connsiteY8897" fmla="*/ 3384524 h 4401251"/>
              <a:gd name="connsiteX8898" fmla="*/ 2832736 w 13419668"/>
              <a:gd name="connsiteY8898" fmla="*/ 3420720 h 4401251"/>
              <a:gd name="connsiteX8899" fmla="*/ 2868809 w 13419668"/>
              <a:gd name="connsiteY8899" fmla="*/ 3385146 h 4401251"/>
              <a:gd name="connsiteX8900" fmla="*/ 2779251 w 13419668"/>
              <a:gd name="connsiteY8900" fmla="*/ 3385146 h 4401251"/>
              <a:gd name="connsiteX8901" fmla="*/ 2742309 w 13419668"/>
              <a:gd name="connsiteY8901" fmla="*/ 3349696 h 4401251"/>
              <a:gd name="connsiteX8902" fmla="*/ 2708351 w 13419668"/>
              <a:gd name="connsiteY8902" fmla="*/ 3384524 h 4401251"/>
              <a:gd name="connsiteX8903" fmla="*/ 2743179 w 13419668"/>
              <a:gd name="connsiteY8903" fmla="*/ 3420720 h 4401251"/>
              <a:gd name="connsiteX8904" fmla="*/ 2779251 w 13419668"/>
              <a:gd name="connsiteY8904" fmla="*/ 3385146 h 4401251"/>
              <a:gd name="connsiteX8905" fmla="*/ 2689569 w 13419668"/>
              <a:gd name="connsiteY8905" fmla="*/ 3383405 h 4401251"/>
              <a:gd name="connsiteX8906" fmla="*/ 2653871 w 13419668"/>
              <a:gd name="connsiteY8906" fmla="*/ 3349696 h 4401251"/>
              <a:gd name="connsiteX8907" fmla="*/ 2618670 w 13419668"/>
              <a:gd name="connsiteY8907" fmla="*/ 3386141 h 4401251"/>
              <a:gd name="connsiteX8908" fmla="*/ 2655239 w 13419668"/>
              <a:gd name="connsiteY8908" fmla="*/ 3420596 h 4401251"/>
              <a:gd name="connsiteX8909" fmla="*/ 2689569 w 13419668"/>
              <a:gd name="connsiteY8909" fmla="*/ 3383405 h 4401251"/>
              <a:gd name="connsiteX8910" fmla="*/ 2564935 w 13419668"/>
              <a:gd name="connsiteY8910" fmla="*/ 3349820 h 4401251"/>
              <a:gd name="connsiteX8911" fmla="*/ 2531227 w 13419668"/>
              <a:gd name="connsiteY8911" fmla="*/ 3385519 h 4401251"/>
              <a:gd name="connsiteX8912" fmla="*/ 2567672 w 13419668"/>
              <a:gd name="connsiteY8912" fmla="*/ 3420720 h 4401251"/>
              <a:gd name="connsiteX8913" fmla="*/ 2602126 w 13419668"/>
              <a:gd name="connsiteY8913" fmla="*/ 3384151 h 4401251"/>
              <a:gd name="connsiteX8914" fmla="*/ 2564935 w 13419668"/>
              <a:gd name="connsiteY8914" fmla="*/ 3349820 h 4401251"/>
              <a:gd name="connsiteX8915" fmla="*/ 2476124 w 13419668"/>
              <a:gd name="connsiteY8915" fmla="*/ 3349820 h 4401251"/>
              <a:gd name="connsiteX8916" fmla="*/ 2441669 w 13419668"/>
              <a:gd name="connsiteY8916" fmla="*/ 3384773 h 4401251"/>
              <a:gd name="connsiteX8917" fmla="*/ 2477368 w 13419668"/>
              <a:gd name="connsiteY8917" fmla="*/ 3420720 h 4401251"/>
              <a:gd name="connsiteX8918" fmla="*/ 2512693 w 13419668"/>
              <a:gd name="connsiteY8918" fmla="*/ 3385022 h 4401251"/>
              <a:gd name="connsiteX8919" fmla="*/ 2476248 w 13419668"/>
              <a:gd name="connsiteY8919" fmla="*/ 3349820 h 4401251"/>
              <a:gd name="connsiteX8920" fmla="*/ 2386691 w 13419668"/>
              <a:gd name="connsiteY8920" fmla="*/ 3349820 h 4401251"/>
              <a:gd name="connsiteX8921" fmla="*/ 2352112 w 13419668"/>
              <a:gd name="connsiteY8921" fmla="*/ 3384648 h 4401251"/>
              <a:gd name="connsiteX8922" fmla="*/ 2387562 w 13419668"/>
              <a:gd name="connsiteY8922" fmla="*/ 3420720 h 4401251"/>
              <a:gd name="connsiteX8923" fmla="*/ 2423011 w 13419668"/>
              <a:gd name="connsiteY8923" fmla="*/ 3385146 h 4401251"/>
              <a:gd name="connsiteX8924" fmla="*/ 2386691 w 13419668"/>
              <a:gd name="connsiteY8924" fmla="*/ 3349820 h 4401251"/>
              <a:gd name="connsiteX8925" fmla="*/ 2337186 w 13419668"/>
              <a:gd name="connsiteY8925" fmla="*/ 3384151 h 4401251"/>
              <a:gd name="connsiteX8926" fmla="*/ 2302233 w 13419668"/>
              <a:gd name="connsiteY8926" fmla="*/ 3349696 h 4401251"/>
              <a:gd name="connsiteX8927" fmla="*/ 2266286 w 13419668"/>
              <a:gd name="connsiteY8927" fmla="*/ 3385395 h 4401251"/>
              <a:gd name="connsiteX8928" fmla="*/ 2302109 w 13419668"/>
              <a:gd name="connsiteY8928" fmla="*/ 3420596 h 4401251"/>
              <a:gd name="connsiteX8929" fmla="*/ 2337186 w 13419668"/>
              <a:gd name="connsiteY8929" fmla="*/ 3384151 h 4401251"/>
              <a:gd name="connsiteX8930" fmla="*/ 2247753 w 13419668"/>
              <a:gd name="connsiteY8930" fmla="*/ 3386390 h 4401251"/>
              <a:gd name="connsiteX8931" fmla="*/ 2211930 w 13419668"/>
              <a:gd name="connsiteY8931" fmla="*/ 3349820 h 4401251"/>
              <a:gd name="connsiteX8932" fmla="*/ 2176853 w 13419668"/>
              <a:gd name="connsiteY8932" fmla="*/ 3383405 h 4401251"/>
              <a:gd name="connsiteX8933" fmla="*/ 2210437 w 13419668"/>
              <a:gd name="connsiteY8933" fmla="*/ 3420845 h 4401251"/>
              <a:gd name="connsiteX8934" fmla="*/ 2247753 w 13419668"/>
              <a:gd name="connsiteY8934" fmla="*/ 3386514 h 4401251"/>
              <a:gd name="connsiteX8935" fmla="*/ 2158071 w 13419668"/>
              <a:gd name="connsiteY8935" fmla="*/ 3384648 h 4401251"/>
              <a:gd name="connsiteX8936" fmla="*/ 2120631 w 13419668"/>
              <a:gd name="connsiteY8936" fmla="*/ 3349696 h 4401251"/>
              <a:gd name="connsiteX8937" fmla="*/ 2087171 w 13419668"/>
              <a:gd name="connsiteY8937" fmla="*/ 3385022 h 4401251"/>
              <a:gd name="connsiteX8938" fmla="*/ 2122497 w 13419668"/>
              <a:gd name="connsiteY8938" fmla="*/ 3420720 h 4401251"/>
              <a:gd name="connsiteX8939" fmla="*/ 2158071 w 13419668"/>
              <a:gd name="connsiteY8939" fmla="*/ 3384648 h 4401251"/>
              <a:gd name="connsiteX8940" fmla="*/ 2035302 w 13419668"/>
              <a:gd name="connsiteY8940" fmla="*/ 3349820 h 4401251"/>
              <a:gd name="connsiteX8941" fmla="*/ 1999728 w 13419668"/>
              <a:gd name="connsiteY8941" fmla="*/ 3386639 h 4401251"/>
              <a:gd name="connsiteX8942" fmla="*/ 2034432 w 13419668"/>
              <a:gd name="connsiteY8942" fmla="*/ 3420720 h 4401251"/>
              <a:gd name="connsiteX8943" fmla="*/ 2070752 w 13419668"/>
              <a:gd name="connsiteY8943" fmla="*/ 3386017 h 4401251"/>
              <a:gd name="connsiteX8944" fmla="*/ 2035302 w 13419668"/>
              <a:gd name="connsiteY8944" fmla="*/ 3349820 h 4401251"/>
              <a:gd name="connsiteX8945" fmla="*/ 1946740 w 13419668"/>
              <a:gd name="connsiteY8945" fmla="*/ 3349820 h 4401251"/>
              <a:gd name="connsiteX8946" fmla="*/ 1910295 w 13419668"/>
              <a:gd name="connsiteY8946" fmla="*/ 3385768 h 4401251"/>
              <a:gd name="connsiteX8947" fmla="*/ 1944004 w 13419668"/>
              <a:gd name="connsiteY8947" fmla="*/ 3420720 h 4401251"/>
              <a:gd name="connsiteX8948" fmla="*/ 1981319 w 13419668"/>
              <a:gd name="connsiteY8948" fmla="*/ 3387012 h 4401251"/>
              <a:gd name="connsiteX8949" fmla="*/ 1946865 w 13419668"/>
              <a:gd name="connsiteY8949" fmla="*/ 3349820 h 4401251"/>
              <a:gd name="connsiteX8950" fmla="*/ 1854571 w 13419668"/>
              <a:gd name="connsiteY8950" fmla="*/ 3349820 h 4401251"/>
              <a:gd name="connsiteX8951" fmla="*/ 1820613 w 13419668"/>
              <a:gd name="connsiteY8951" fmla="*/ 3385270 h 4401251"/>
              <a:gd name="connsiteX8952" fmla="*/ 1856810 w 13419668"/>
              <a:gd name="connsiteY8952" fmla="*/ 3420720 h 4401251"/>
              <a:gd name="connsiteX8953" fmla="*/ 1891513 w 13419668"/>
              <a:gd name="connsiteY8953" fmla="*/ 3384399 h 4401251"/>
              <a:gd name="connsiteX8954" fmla="*/ 1854446 w 13419668"/>
              <a:gd name="connsiteY8954" fmla="*/ 3349820 h 4401251"/>
              <a:gd name="connsiteX8955" fmla="*/ 1802080 w 13419668"/>
              <a:gd name="connsiteY8955" fmla="*/ 3385022 h 4401251"/>
              <a:gd name="connsiteX8956" fmla="*/ 1768620 w 13419668"/>
              <a:gd name="connsiteY8956" fmla="*/ 3349696 h 4401251"/>
              <a:gd name="connsiteX8957" fmla="*/ 1731180 w 13419668"/>
              <a:gd name="connsiteY8957" fmla="*/ 3384648 h 4401251"/>
              <a:gd name="connsiteX8958" fmla="*/ 1766755 w 13419668"/>
              <a:gd name="connsiteY8958" fmla="*/ 3420720 h 4401251"/>
              <a:gd name="connsiteX8959" fmla="*/ 1802080 w 13419668"/>
              <a:gd name="connsiteY8959" fmla="*/ 3385022 h 4401251"/>
              <a:gd name="connsiteX8960" fmla="*/ 1716379 w 13419668"/>
              <a:gd name="connsiteY8960" fmla="*/ 3386266 h 4401251"/>
              <a:gd name="connsiteX8961" fmla="*/ 1680431 w 13419668"/>
              <a:gd name="connsiteY8961" fmla="*/ 3349820 h 4401251"/>
              <a:gd name="connsiteX8962" fmla="*/ 1645479 w 13419668"/>
              <a:gd name="connsiteY8962" fmla="*/ 3383529 h 4401251"/>
              <a:gd name="connsiteX8963" fmla="*/ 1679187 w 13419668"/>
              <a:gd name="connsiteY8963" fmla="*/ 3420845 h 4401251"/>
              <a:gd name="connsiteX8964" fmla="*/ 1716379 w 13419668"/>
              <a:gd name="connsiteY8964" fmla="*/ 3386390 h 4401251"/>
              <a:gd name="connsiteX8965" fmla="*/ 1626821 w 13419668"/>
              <a:gd name="connsiteY8965" fmla="*/ 3385395 h 4401251"/>
              <a:gd name="connsiteX8966" fmla="*/ 1590003 w 13419668"/>
              <a:gd name="connsiteY8966" fmla="*/ 3349820 h 4401251"/>
              <a:gd name="connsiteX8967" fmla="*/ 1555921 w 13419668"/>
              <a:gd name="connsiteY8967" fmla="*/ 3384524 h 4401251"/>
              <a:gd name="connsiteX8968" fmla="*/ 1590625 w 13419668"/>
              <a:gd name="connsiteY8968" fmla="*/ 3420845 h 4401251"/>
              <a:gd name="connsiteX8969" fmla="*/ 1626821 w 13419668"/>
              <a:gd name="connsiteY8969" fmla="*/ 3385395 h 4401251"/>
              <a:gd name="connsiteX8970" fmla="*/ 1537264 w 13419668"/>
              <a:gd name="connsiteY8970" fmla="*/ 3384773 h 4401251"/>
              <a:gd name="connsiteX8971" fmla="*/ 1499824 w 13419668"/>
              <a:gd name="connsiteY8971" fmla="*/ 3349820 h 4401251"/>
              <a:gd name="connsiteX8972" fmla="*/ 1466364 w 13419668"/>
              <a:gd name="connsiteY8972" fmla="*/ 3385022 h 4401251"/>
              <a:gd name="connsiteX8973" fmla="*/ 1501689 w 13419668"/>
              <a:gd name="connsiteY8973" fmla="*/ 3420720 h 4401251"/>
              <a:gd name="connsiteX8974" fmla="*/ 1537388 w 13419668"/>
              <a:gd name="connsiteY8974" fmla="*/ 3384773 h 4401251"/>
              <a:gd name="connsiteX8975" fmla="*/ 1413749 w 13419668"/>
              <a:gd name="connsiteY8975" fmla="*/ 3349820 h 4401251"/>
              <a:gd name="connsiteX8976" fmla="*/ 1378921 w 13419668"/>
              <a:gd name="connsiteY8976" fmla="*/ 3387385 h 4401251"/>
              <a:gd name="connsiteX8977" fmla="*/ 1414247 w 13419668"/>
              <a:gd name="connsiteY8977" fmla="*/ 3420720 h 4401251"/>
              <a:gd name="connsiteX8978" fmla="*/ 1449821 w 13419668"/>
              <a:gd name="connsiteY8978" fmla="*/ 3385270 h 4401251"/>
              <a:gd name="connsiteX8979" fmla="*/ 1413749 w 13419668"/>
              <a:gd name="connsiteY8979" fmla="*/ 3349820 h 4401251"/>
              <a:gd name="connsiteX8980" fmla="*/ 1360263 w 13419668"/>
              <a:gd name="connsiteY8980" fmla="*/ 3383529 h 4401251"/>
              <a:gd name="connsiteX8981" fmla="*/ 1325311 w 13419668"/>
              <a:gd name="connsiteY8981" fmla="*/ 3349820 h 4401251"/>
              <a:gd name="connsiteX8982" fmla="*/ 1289364 w 13419668"/>
              <a:gd name="connsiteY8982" fmla="*/ 3386266 h 4401251"/>
              <a:gd name="connsiteX8983" fmla="*/ 1326555 w 13419668"/>
              <a:gd name="connsiteY8983" fmla="*/ 3420845 h 4401251"/>
              <a:gd name="connsiteX8984" fmla="*/ 1360263 w 13419668"/>
              <a:gd name="connsiteY8984" fmla="*/ 3383529 h 4401251"/>
              <a:gd name="connsiteX8985" fmla="*/ 1235008 w 13419668"/>
              <a:gd name="connsiteY8985" fmla="*/ 3349820 h 4401251"/>
              <a:gd name="connsiteX8986" fmla="*/ 1199806 w 13419668"/>
              <a:gd name="connsiteY8986" fmla="*/ 3387012 h 4401251"/>
              <a:gd name="connsiteX8987" fmla="*/ 1234883 w 13419668"/>
              <a:gd name="connsiteY8987" fmla="*/ 3420720 h 4401251"/>
              <a:gd name="connsiteX8988" fmla="*/ 1270830 w 13419668"/>
              <a:gd name="connsiteY8988" fmla="*/ 3385643 h 4401251"/>
              <a:gd name="connsiteX8989" fmla="*/ 1235008 w 13419668"/>
              <a:gd name="connsiteY8989" fmla="*/ 3349820 h 4401251"/>
              <a:gd name="connsiteX8990" fmla="*/ 1185129 w 13419668"/>
              <a:gd name="connsiteY8990" fmla="*/ 3385768 h 4401251"/>
              <a:gd name="connsiteX8991" fmla="*/ 1148684 w 13419668"/>
              <a:gd name="connsiteY8991" fmla="*/ 3349820 h 4401251"/>
              <a:gd name="connsiteX8992" fmla="*/ 1114229 w 13419668"/>
              <a:gd name="connsiteY8992" fmla="*/ 3384026 h 4401251"/>
              <a:gd name="connsiteX8993" fmla="*/ 1148435 w 13419668"/>
              <a:gd name="connsiteY8993" fmla="*/ 3420845 h 4401251"/>
              <a:gd name="connsiteX8994" fmla="*/ 1185129 w 13419668"/>
              <a:gd name="connsiteY8994" fmla="*/ 3385892 h 4401251"/>
              <a:gd name="connsiteX8995" fmla="*/ 1095447 w 13419668"/>
              <a:gd name="connsiteY8995" fmla="*/ 3383902 h 4401251"/>
              <a:gd name="connsiteX8996" fmla="*/ 1060246 w 13419668"/>
              <a:gd name="connsiteY8996" fmla="*/ 3349820 h 4401251"/>
              <a:gd name="connsiteX8997" fmla="*/ 1024672 w 13419668"/>
              <a:gd name="connsiteY8997" fmla="*/ 3385892 h 4401251"/>
              <a:gd name="connsiteX8998" fmla="*/ 1060744 w 13419668"/>
              <a:gd name="connsiteY8998" fmla="*/ 3420845 h 4401251"/>
              <a:gd name="connsiteX8999" fmla="*/ 1095572 w 13419668"/>
              <a:gd name="connsiteY8999" fmla="*/ 3384026 h 4401251"/>
              <a:gd name="connsiteX9000" fmla="*/ 1005890 w 13419668"/>
              <a:gd name="connsiteY9000" fmla="*/ 3383653 h 4401251"/>
              <a:gd name="connsiteX9001" fmla="*/ 970440 w 13419668"/>
              <a:gd name="connsiteY9001" fmla="*/ 3349820 h 4401251"/>
              <a:gd name="connsiteX9002" fmla="*/ 934990 w 13419668"/>
              <a:gd name="connsiteY9002" fmla="*/ 3386017 h 4401251"/>
              <a:gd name="connsiteX9003" fmla="*/ 971311 w 13419668"/>
              <a:gd name="connsiteY9003" fmla="*/ 3420720 h 4401251"/>
              <a:gd name="connsiteX9004" fmla="*/ 1005890 w 13419668"/>
              <a:gd name="connsiteY9004" fmla="*/ 3383653 h 4401251"/>
              <a:gd name="connsiteX9005" fmla="*/ 916457 w 13419668"/>
              <a:gd name="connsiteY9005" fmla="*/ 3386266 h 4401251"/>
              <a:gd name="connsiteX9006" fmla="*/ 880509 w 13419668"/>
              <a:gd name="connsiteY9006" fmla="*/ 3349820 h 4401251"/>
              <a:gd name="connsiteX9007" fmla="*/ 845557 w 13419668"/>
              <a:gd name="connsiteY9007" fmla="*/ 3383529 h 4401251"/>
              <a:gd name="connsiteX9008" fmla="*/ 879265 w 13419668"/>
              <a:gd name="connsiteY9008" fmla="*/ 3420845 h 4401251"/>
              <a:gd name="connsiteX9009" fmla="*/ 916457 w 13419668"/>
              <a:gd name="connsiteY9009" fmla="*/ 3386390 h 4401251"/>
              <a:gd name="connsiteX9010" fmla="*/ 794559 w 13419668"/>
              <a:gd name="connsiteY9010" fmla="*/ 3349696 h 4401251"/>
              <a:gd name="connsiteX9011" fmla="*/ 758114 w 13419668"/>
              <a:gd name="connsiteY9011" fmla="*/ 3385643 h 4401251"/>
              <a:gd name="connsiteX9012" fmla="*/ 791823 w 13419668"/>
              <a:gd name="connsiteY9012" fmla="*/ 3420596 h 4401251"/>
              <a:gd name="connsiteX9013" fmla="*/ 829138 w 13419668"/>
              <a:gd name="connsiteY9013" fmla="*/ 3386887 h 4401251"/>
              <a:gd name="connsiteX9014" fmla="*/ 794559 w 13419668"/>
              <a:gd name="connsiteY9014" fmla="*/ 3349696 h 4401251"/>
              <a:gd name="connsiteX9015" fmla="*/ 704380 w 13419668"/>
              <a:gd name="connsiteY9015" fmla="*/ 3349696 h 4401251"/>
              <a:gd name="connsiteX9016" fmla="*/ 668557 w 13419668"/>
              <a:gd name="connsiteY9016" fmla="*/ 3386266 h 4401251"/>
              <a:gd name="connsiteX9017" fmla="*/ 702887 w 13419668"/>
              <a:gd name="connsiteY9017" fmla="*/ 3420596 h 4401251"/>
              <a:gd name="connsiteX9018" fmla="*/ 739581 w 13419668"/>
              <a:gd name="connsiteY9018" fmla="*/ 3386266 h 4401251"/>
              <a:gd name="connsiteX9019" fmla="*/ 704504 w 13419668"/>
              <a:gd name="connsiteY9019" fmla="*/ 3349696 h 4401251"/>
              <a:gd name="connsiteX9020" fmla="*/ 612708 w 13419668"/>
              <a:gd name="connsiteY9020" fmla="*/ 3349696 h 4401251"/>
              <a:gd name="connsiteX9021" fmla="*/ 578999 w 13419668"/>
              <a:gd name="connsiteY9021" fmla="*/ 3385395 h 4401251"/>
              <a:gd name="connsiteX9022" fmla="*/ 615569 w 13419668"/>
              <a:gd name="connsiteY9022" fmla="*/ 3420596 h 4401251"/>
              <a:gd name="connsiteX9023" fmla="*/ 650023 w 13419668"/>
              <a:gd name="connsiteY9023" fmla="*/ 3384026 h 4401251"/>
              <a:gd name="connsiteX9024" fmla="*/ 612708 w 13419668"/>
              <a:gd name="connsiteY9024" fmla="*/ 3349696 h 4401251"/>
              <a:gd name="connsiteX9025" fmla="*/ 564198 w 13419668"/>
              <a:gd name="connsiteY9025" fmla="*/ 3384151 h 4401251"/>
              <a:gd name="connsiteX9026" fmla="*/ 526384 w 13419668"/>
              <a:gd name="connsiteY9026" fmla="*/ 3349572 h 4401251"/>
              <a:gd name="connsiteX9027" fmla="*/ 493298 w 13419668"/>
              <a:gd name="connsiteY9027" fmla="*/ 3385146 h 4401251"/>
              <a:gd name="connsiteX9028" fmla="*/ 528996 w 13419668"/>
              <a:gd name="connsiteY9028" fmla="*/ 3420471 h 4401251"/>
              <a:gd name="connsiteX9029" fmla="*/ 564198 w 13419668"/>
              <a:gd name="connsiteY9029" fmla="*/ 3384151 h 4401251"/>
              <a:gd name="connsiteX9030" fmla="*/ 474640 w 13419668"/>
              <a:gd name="connsiteY9030" fmla="*/ 3384524 h 4401251"/>
              <a:gd name="connsiteX9031" fmla="*/ 437200 w 13419668"/>
              <a:gd name="connsiteY9031" fmla="*/ 3349572 h 4401251"/>
              <a:gd name="connsiteX9032" fmla="*/ 403740 w 13419668"/>
              <a:gd name="connsiteY9032" fmla="*/ 3384897 h 4401251"/>
              <a:gd name="connsiteX9033" fmla="*/ 439066 w 13419668"/>
              <a:gd name="connsiteY9033" fmla="*/ 3420596 h 4401251"/>
              <a:gd name="connsiteX9034" fmla="*/ 474640 w 13419668"/>
              <a:gd name="connsiteY9034" fmla="*/ 3384524 h 4401251"/>
              <a:gd name="connsiteX9035" fmla="*/ 385083 w 13419668"/>
              <a:gd name="connsiteY9035" fmla="*/ 3383778 h 4401251"/>
              <a:gd name="connsiteX9036" fmla="*/ 349757 w 13419668"/>
              <a:gd name="connsiteY9036" fmla="*/ 3349696 h 4401251"/>
              <a:gd name="connsiteX9037" fmla="*/ 314183 w 13419668"/>
              <a:gd name="connsiteY9037" fmla="*/ 3385768 h 4401251"/>
              <a:gd name="connsiteX9038" fmla="*/ 350255 w 13419668"/>
              <a:gd name="connsiteY9038" fmla="*/ 3420596 h 4401251"/>
              <a:gd name="connsiteX9039" fmla="*/ 384958 w 13419668"/>
              <a:gd name="connsiteY9039" fmla="*/ 3383778 h 4401251"/>
              <a:gd name="connsiteX9040" fmla="*/ 261692 w 13419668"/>
              <a:gd name="connsiteY9040" fmla="*/ 3349696 h 4401251"/>
              <a:gd name="connsiteX9041" fmla="*/ 226740 w 13419668"/>
              <a:gd name="connsiteY9041" fmla="*/ 3387136 h 4401251"/>
              <a:gd name="connsiteX9042" fmla="*/ 261941 w 13419668"/>
              <a:gd name="connsiteY9042" fmla="*/ 3420596 h 4401251"/>
              <a:gd name="connsiteX9043" fmla="*/ 297640 w 13419668"/>
              <a:gd name="connsiteY9043" fmla="*/ 3385270 h 4401251"/>
              <a:gd name="connsiteX9044" fmla="*/ 261692 w 13419668"/>
              <a:gd name="connsiteY9044" fmla="*/ 3349572 h 4401251"/>
              <a:gd name="connsiteX9045" fmla="*/ 172135 w 13419668"/>
              <a:gd name="connsiteY9045" fmla="*/ 3349696 h 4401251"/>
              <a:gd name="connsiteX9046" fmla="*/ 137183 w 13419668"/>
              <a:gd name="connsiteY9046" fmla="*/ 3387136 h 4401251"/>
              <a:gd name="connsiteX9047" fmla="*/ 172384 w 13419668"/>
              <a:gd name="connsiteY9047" fmla="*/ 3420596 h 4401251"/>
              <a:gd name="connsiteX9048" fmla="*/ 208082 w 13419668"/>
              <a:gd name="connsiteY9048" fmla="*/ 3385270 h 4401251"/>
              <a:gd name="connsiteX9049" fmla="*/ 172135 w 13419668"/>
              <a:gd name="connsiteY9049" fmla="*/ 3349572 h 4401251"/>
              <a:gd name="connsiteX9050" fmla="*/ 81458 w 13419668"/>
              <a:gd name="connsiteY9050" fmla="*/ 3349696 h 4401251"/>
              <a:gd name="connsiteX9051" fmla="*/ 47625 w 13419668"/>
              <a:gd name="connsiteY9051" fmla="*/ 3385270 h 4401251"/>
              <a:gd name="connsiteX9052" fmla="*/ 83946 w 13419668"/>
              <a:gd name="connsiteY9052" fmla="*/ 3420596 h 4401251"/>
              <a:gd name="connsiteX9053" fmla="*/ 118525 w 13419668"/>
              <a:gd name="connsiteY9053" fmla="*/ 3384151 h 4401251"/>
              <a:gd name="connsiteX9054" fmla="*/ 81458 w 13419668"/>
              <a:gd name="connsiteY9054" fmla="*/ 3349696 h 4401251"/>
              <a:gd name="connsiteX9055" fmla="*/ 9961755 w 13419668"/>
              <a:gd name="connsiteY9055" fmla="*/ 3384026 h 4401251"/>
              <a:gd name="connsiteX9056" fmla="*/ 9926803 w 13419668"/>
              <a:gd name="connsiteY9056" fmla="*/ 3349572 h 4401251"/>
              <a:gd name="connsiteX9057" fmla="*/ 9890856 w 13419668"/>
              <a:gd name="connsiteY9057" fmla="*/ 3385270 h 4401251"/>
              <a:gd name="connsiteX9058" fmla="*/ 9926679 w 13419668"/>
              <a:gd name="connsiteY9058" fmla="*/ 3420471 h 4401251"/>
              <a:gd name="connsiteX9059" fmla="*/ 9961755 w 13419668"/>
              <a:gd name="connsiteY9059" fmla="*/ 3383902 h 4401251"/>
              <a:gd name="connsiteX9060" fmla="*/ 13418050 w 13419668"/>
              <a:gd name="connsiteY9060" fmla="*/ 3295962 h 4401251"/>
              <a:gd name="connsiteX9061" fmla="*/ 13381480 w 13419668"/>
              <a:gd name="connsiteY9061" fmla="*/ 3260636 h 4401251"/>
              <a:gd name="connsiteX9062" fmla="*/ 13348269 w 13419668"/>
              <a:gd name="connsiteY9062" fmla="*/ 3295837 h 4401251"/>
              <a:gd name="connsiteX9063" fmla="*/ 13384341 w 13419668"/>
              <a:gd name="connsiteY9063" fmla="*/ 3330541 h 4401251"/>
              <a:gd name="connsiteX9064" fmla="*/ 13418173 w 13419668"/>
              <a:gd name="connsiteY9064" fmla="*/ 3295962 h 4401251"/>
              <a:gd name="connsiteX9065" fmla="*/ 13207341 w 13419668"/>
              <a:gd name="connsiteY9065" fmla="*/ 3260636 h 4401251"/>
              <a:gd name="connsiteX9066" fmla="*/ 13171393 w 13419668"/>
              <a:gd name="connsiteY9066" fmla="*/ 3296708 h 4401251"/>
              <a:gd name="connsiteX9067" fmla="*/ 13205848 w 13419668"/>
              <a:gd name="connsiteY9067" fmla="*/ 3330541 h 4401251"/>
              <a:gd name="connsiteX9068" fmla="*/ 13241173 w 13419668"/>
              <a:gd name="connsiteY9068" fmla="*/ 3295091 h 4401251"/>
              <a:gd name="connsiteX9069" fmla="*/ 13207216 w 13419668"/>
              <a:gd name="connsiteY9069" fmla="*/ 3260636 h 4401251"/>
              <a:gd name="connsiteX9070" fmla="*/ 13119028 w 13419668"/>
              <a:gd name="connsiteY9070" fmla="*/ 3260636 h 4401251"/>
              <a:gd name="connsiteX9071" fmla="*/ 13081961 w 13419668"/>
              <a:gd name="connsiteY9071" fmla="*/ 3295340 h 4401251"/>
              <a:gd name="connsiteX9072" fmla="*/ 13115171 w 13419668"/>
              <a:gd name="connsiteY9072" fmla="*/ 3330416 h 4401251"/>
              <a:gd name="connsiteX9073" fmla="*/ 13151865 w 13419668"/>
              <a:gd name="connsiteY9073" fmla="*/ 3296210 h 4401251"/>
              <a:gd name="connsiteX9074" fmla="*/ 13119152 w 13419668"/>
              <a:gd name="connsiteY9074" fmla="*/ 3260636 h 4401251"/>
              <a:gd name="connsiteX9075" fmla="*/ 13027480 w 13419668"/>
              <a:gd name="connsiteY9075" fmla="*/ 3260636 h 4401251"/>
              <a:gd name="connsiteX9076" fmla="*/ 12992403 w 13419668"/>
              <a:gd name="connsiteY9076" fmla="*/ 3294345 h 4401251"/>
              <a:gd name="connsiteX9077" fmla="*/ 13024620 w 13419668"/>
              <a:gd name="connsiteY9077" fmla="*/ 3330416 h 4401251"/>
              <a:gd name="connsiteX9078" fmla="*/ 13062307 w 13419668"/>
              <a:gd name="connsiteY9078" fmla="*/ 3297206 h 4401251"/>
              <a:gd name="connsiteX9079" fmla="*/ 13027605 w 13419668"/>
              <a:gd name="connsiteY9079" fmla="*/ 3260636 h 4401251"/>
              <a:gd name="connsiteX9080" fmla="*/ 12939414 w 13419668"/>
              <a:gd name="connsiteY9080" fmla="*/ 3260636 h 4401251"/>
              <a:gd name="connsiteX9081" fmla="*/ 12902721 w 13419668"/>
              <a:gd name="connsiteY9081" fmla="*/ 3295962 h 4401251"/>
              <a:gd name="connsiteX9082" fmla="*/ 12936429 w 13419668"/>
              <a:gd name="connsiteY9082" fmla="*/ 3330541 h 4401251"/>
              <a:gd name="connsiteX9083" fmla="*/ 12972626 w 13419668"/>
              <a:gd name="connsiteY9083" fmla="*/ 3295837 h 4401251"/>
              <a:gd name="connsiteX9084" fmla="*/ 12939414 w 13419668"/>
              <a:gd name="connsiteY9084" fmla="*/ 3260636 h 4401251"/>
              <a:gd name="connsiteX9085" fmla="*/ 12886675 w 13419668"/>
              <a:gd name="connsiteY9085" fmla="*/ 3296335 h 4401251"/>
              <a:gd name="connsiteX9086" fmla="*/ 12850356 w 13419668"/>
              <a:gd name="connsiteY9086" fmla="*/ 3260636 h 4401251"/>
              <a:gd name="connsiteX9087" fmla="*/ 12816771 w 13419668"/>
              <a:gd name="connsiteY9087" fmla="*/ 3295464 h 4401251"/>
              <a:gd name="connsiteX9088" fmla="*/ 12852469 w 13419668"/>
              <a:gd name="connsiteY9088" fmla="*/ 3330541 h 4401251"/>
              <a:gd name="connsiteX9089" fmla="*/ 12886551 w 13419668"/>
              <a:gd name="connsiteY9089" fmla="*/ 3296335 h 4401251"/>
              <a:gd name="connsiteX9090" fmla="*/ 12797118 w 13419668"/>
              <a:gd name="connsiteY9090" fmla="*/ 3297330 h 4401251"/>
              <a:gd name="connsiteX9091" fmla="*/ 12761793 w 13419668"/>
              <a:gd name="connsiteY9091" fmla="*/ 3260760 h 4401251"/>
              <a:gd name="connsiteX9092" fmla="*/ 12727214 w 13419668"/>
              <a:gd name="connsiteY9092" fmla="*/ 3294469 h 4401251"/>
              <a:gd name="connsiteX9093" fmla="*/ 12761918 w 13419668"/>
              <a:gd name="connsiteY9093" fmla="*/ 3330541 h 4401251"/>
              <a:gd name="connsiteX9094" fmla="*/ 12797118 w 13419668"/>
              <a:gd name="connsiteY9094" fmla="*/ 3297330 h 4401251"/>
              <a:gd name="connsiteX9095" fmla="*/ 12707560 w 13419668"/>
              <a:gd name="connsiteY9095" fmla="*/ 3296957 h 4401251"/>
              <a:gd name="connsiteX9096" fmla="*/ 12671861 w 13419668"/>
              <a:gd name="connsiteY9096" fmla="*/ 3260636 h 4401251"/>
              <a:gd name="connsiteX9097" fmla="*/ 12637656 w 13419668"/>
              <a:gd name="connsiteY9097" fmla="*/ 3294718 h 4401251"/>
              <a:gd name="connsiteX9098" fmla="*/ 12672733 w 13419668"/>
              <a:gd name="connsiteY9098" fmla="*/ 3330541 h 4401251"/>
              <a:gd name="connsiteX9099" fmla="*/ 12707560 w 13419668"/>
              <a:gd name="connsiteY9099" fmla="*/ 3296957 h 4401251"/>
              <a:gd name="connsiteX9100" fmla="*/ 12585290 w 13419668"/>
              <a:gd name="connsiteY9100" fmla="*/ 3260760 h 4401251"/>
              <a:gd name="connsiteX9101" fmla="*/ 12550586 w 13419668"/>
              <a:gd name="connsiteY9101" fmla="*/ 3294966 h 4401251"/>
              <a:gd name="connsiteX9102" fmla="*/ 12583175 w 13419668"/>
              <a:gd name="connsiteY9102" fmla="*/ 3330665 h 4401251"/>
              <a:gd name="connsiteX9103" fmla="*/ 12620367 w 13419668"/>
              <a:gd name="connsiteY9103" fmla="*/ 3297081 h 4401251"/>
              <a:gd name="connsiteX9104" fmla="*/ 12585290 w 13419668"/>
              <a:gd name="connsiteY9104" fmla="*/ 3260885 h 4401251"/>
              <a:gd name="connsiteX9105" fmla="*/ 12497599 w 13419668"/>
              <a:gd name="connsiteY9105" fmla="*/ 3260760 h 4401251"/>
              <a:gd name="connsiteX9106" fmla="*/ 12460904 w 13419668"/>
              <a:gd name="connsiteY9106" fmla="*/ 3296086 h 4401251"/>
              <a:gd name="connsiteX9107" fmla="*/ 12494612 w 13419668"/>
              <a:gd name="connsiteY9107" fmla="*/ 3330665 h 4401251"/>
              <a:gd name="connsiteX9108" fmla="*/ 12530809 w 13419668"/>
              <a:gd name="connsiteY9108" fmla="*/ 3295962 h 4401251"/>
              <a:gd name="connsiteX9109" fmla="*/ 12497599 w 13419668"/>
              <a:gd name="connsiteY9109" fmla="*/ 3260760 h 4401251"/>
              <a:gd name="connsiteX9110" fmla="*/ 12406548 w 13419668"/>
              <a:gd name="connsiteY9110" fmla="*/ 3260760 h 4401251"/>
              <a:gd name="connsiteX9111" fmla="*/ 12371472 w 13419668"/>
              <a:gd name="connsiteY9111" fmla="*/ 3294593 h 4401251"/>
              <a:gd name="connsiteX9112" fmla="*/ 12403688 w 13419668"/>
              <a:gd name="connsiteY9112" fmla="*/ 3330665 h 4401251"/>
              <a:gd name="connsiteX9113" fmla="*/ 12441252 w 13419668"/>
              <a:gd name="connsiteY9113" fmla="*/ 3297454 h 4401251"/>
              <a:gd name="connsiteX9114" fmla="*/ 12406548 w 13419668"/>
              <a:gd name="connsiteY9114" fmla="*/ 3260885 h 4401251"/>
              <a:gd name="connsiteX9115" fmla="*/ 12355301 w 13419668"/>
              <a:gd name="connsiteY9115" fmla="*/ 3295962 h 4401251"/>
              <a:gd name="connsiteX9116" fmla="*/ 12321594 w 13419668"/>
              <a:gd name="connsiteY9116" fmla="*/ 3260885 h 4401251"/>
              <a:gd name="connsiteX9117" fmla="*/ 12285522 w 13419668"/>
              <a:gd name="connsiteY9117" fmla="*/ 3293101 h 4401251"/>
              <a:gd name="connsiteX9118" fmla="*/ 12318733 w 13419668"/>
              <a:gd name="connsiteY9118" fmla="*/ 3330789 h 4401251"/>
              <a:gd name="connsiteX9119" fmla="*/ 12355301 w 13419668"/>
              <a:gd name="connsiteY9119" fmla="*/ 3296086 h 4401251"/>
              <a:gd name="connsiteX9120" fmla="*/ 12265744 w 13419668"/>
              <a:gd name="connsiteY9120" fmla="*/ 3295962 h 4401251"/>
              <a:gd name="connsiteX9121" fmla="*/ 12232036 w 13419668"/>
              <a:gd name="connsiteY9121" fmla="*/ 3260885 h 4401251"/>
              <a:gd name="connsiteX9122" fmla="*/ 12195964 w 13419668"/>
              <a:gd name="connsiteY9122" fmla="*/ 3293101 h 4401251"/>
              <a:gd name="connsiteX9123" fmla="*/ 12229175 w 13419668"/>
              <a:gd name="connsiteY9123" fmla="*/ 3330789 h 4401251"/>
              <a:gd name="connsiteX9124" fmla="*/ 12265868 w 13419668"/>
              <a:gd name="connsiteY9124" fmla="*/ 3296086 h 4401251"/>
              <a:gd name="connsiteX9125" fmla="*/ 12176186 w 13419668"/>
              <a:gd name="connsiteY9125" fmla="*/ 3296086 h 4401251"/>
              <a:gd name="connsiteX9126" fmla="*/ 12139618 w 13419668"/>
              <a:gd name="connsiteY9126" fmla="*/ 3260636 h 4401251"/>
              <a:gd name="connsiteX9127" fmla="*/ 12106282 w 13419668"/>
              <a:gd name="connsiteY9127" fmla="*/ 3295713 h 4401251"/>
              <a:gd name="connsiteX9128" fmla="*/ 12142354 w 13419668"/>
              <a:gd name="connsiteY9128" fmla="*/ 3330541 h 4401251"/>
              <a:gd name="connsiteX9129" fmla="*/ 12176186 w 13419668"/>
              <a:gd name="connsiteY9129" fmla="*/ 3296086 h 4401251"/>
              <a:gd name="connsiteX9130" fmla="*/ 12086630 w 13419668"/>
              <a:gd name="connsiteY9130" fmla="*/ 3295713 h 4401251"/>
              <a:gd name="connsiteX9131" fmla="*/ 12052796 w 13419668"/>
              <a:gd name="connsiteY9131" fmla="*/ 3260760 h 4401251"/>
              <a:gd name="connsiteX9132" fmla="*/ 12016849 w 13419668"/>
              <a:gd name="connsiteY9132" fmla="*/ 3293101 h 4401251"/>
              <a:gd name="connsiteX9133" fmla="*/ 12050185 w 13419668"/>
              <a:gd name="connsiteY9133" fmla="*/ 3330665 h 4401251"/>
              <a:gd name="connsiteX9134" fmla="*/ 12086630 w 13419668"/>
              <a:gd name="connsiteY9134" fmla="*/ 3295837 h 4401251"/>
              <a:gd name="connsiteX9135" fmla="*/ 11999435 w 13419668"/>
              <a:gd name="connsiteY9135" fmla="*/ 3294842 h 4401251"/>
              <a:gd name="connsiteX9136" fmla="*/ 11965229 w 13419668"/>
              <a:gd name="connsiteY9136" fmla="*/ 3260636 h 4401251"/>
              <a:gd name="connsiteX9137" fmla="*/ 11929531 w 13419668"/>
              <a:gd name="connsiteY9137" fmla="*/ 3296832 h 4401251"/>
              <a:gd name="connsiteX9138" fmla="*/ 11964359 w 13419668"/>
              <a:gd name="connsiteY9138" fmla="*/ 3330416 h 4401251"/>
              <a:gd name="connsiteX9139" fmla="*/ 11999435 w 13419668"/>
              <a:gd name="connsiteY9139" fmla="*/ 3294718 h 4401251"/>
              <a:gd name="connsiteX9140" fmla="*/ 11875175 w 13419668"/>
              <a:gd name="connsiteY9140" fmla="*/ 3260760 h 4401251"/>
              <a:gd name="connsiteX9141" fmla="*/ 11839973 w 13419668"/>
              <a:gd name="connsiteY9141" fmla="*/ 3297454 h 4401251"/>
              <a:gd name="connsiteX9142" fmla="*/ 11875175 w 13419668"/>
              <a:gd name="connsiteY9142" fmla="*/ 3330665 h 4401251"/>
              <a:gd name="connsiteX9143" fmla="*/ 11909878 w 13419668"/>
              <a:gd name="connsiteY9143" fmla="*/ 3294469 h 4401251"/>
              <a:gd name="connsiteX9144" fmla="*/ 11875299 w 13419668"/>
              <a:gd name="connsiteY9144" fmla="*/ 3260760 h 4401251"/>
              <a:gd name="connsiteX9145" fmla="*/ 11785742 w 13419668"/>
              <a:gd name="connsiteY9145" fmla="*/ 3260760 h 4401251"/>
              <a:gd name="connsiteX9146" fmla="*/ 11750291 w 13419668"/>
              <a:gd name="connsiteY9146" fmla="*/ 3297330 h 4401251"/>
              <a:gd name="connsiteX9147" fmla="*/ 11785368 w 13419668"/>
              <a:gd name="connsiteY9147" fmla="*/ 3330665 h 4401251"/>
              <a:gd name="connsiteX9148" fmla="*/ 11820196 w 13419668"/>
              <a:gd name="connsiteY9148" fmla="*/ 3294593 h 4401251"/>
              <a:gd name="connsiteX9149" fmla="*/ 11785742 w 13419668"/>
              <a:gd name="connsiteY9149" fmla="*/ 3260760 h 4401251"/>
              <a:gd name="connsiteX9150" fmla="*/ 11734246 w 13419668"/>
              <a:gd name="connsiteY9150" fmla="*/ 3295962 h 4401251"/>
              <a:gd name="connsiteX9151" fmla="*/ 11697552 w 13419668"/>
              <a:gd name="connsiteY9151" fmla="*/ 3260760 h 4401251"/>
              <a:gd name="connsiteX9152" fmla="*/ 11664341 w 13419668"/>
              <a:gd name="connsiteY9152" fmla="*/ 3295962 h 4401251"/>
              <a:gd name="connsiteX9153" fmla="*/ 11700537 w 13419668"/>
              <a:gd name="connsiteY9153" fmla="*/ 3330665 h 4401251"/>
              <a:gd name="connsiteX9154" fmla="*/ 11734246 w 13419668"/>
              <a:gd name="connsiteY9154" fmla="*/ 3295962 h 4401251"/>
              <a:gd name="connsiteX9155" fmla="*/ 11644688 w 13419668"/>
              <a:gd name="connsiteY9155" fmla="*/ 3296708 h 4401251"/>
              <a:gd name="connsiteX9156" fmla="*/ 11608617 w 13419668"/>
              <a:gd name="connsiteY9156" fmla="*/ 3260760 h 4401251"/>
              <a:gd name="connsiteX9157" fmla="*/ 11574784 w 13419668"/>
              <a:gd name="connsiteY9157" fmla="*/ 3295215 h 4401251"/>
              <a:gd name="connsiteX9158" fmla="*/ 11610233 w 13419668"/>
              <a:gd name="connsiteY9158" fmla="*/ 3330541 h 4401251"/>
              <a:gd name="connsiteX9159" fmla="*/ 11644688 w 13419668"/>
              <a:gd name="connsiteY9159" fmla="*/ 3296583 h 4401251"/>
              <a:gd name="connsiteX9160" fmla="*/ 11555131 w 13419668"/>
              <a:gd name="connsiteY9160" fmla="*/ 3295962 h 4401251"/>
              <a:gd name="connsiteX9161" fmla="*/ 11521298 w 13419668"/>
              <a:gd name="connsiteY9161" fmla="*/ 3260885 h 4401251"/>
              <a:gd name="connsiteX9162" fmla="*/ 11485226 w 13419668"/>
              <a:gd name="connsiteY9162" fmla="*/ 3293101 h 4401251"/>
              <a:gd name="connsiteX9163" fmla="*/ 11518438 w 13419668"/>
              <a:gd name="connsiteY9163" fmla="*/ 3330789 h 4401251"/>
              <a:gd name="connsiteX9164" fmla="*/ 11555007 w 13419668"/>
              <a:gd name="connsiteY9164" fmla="*/ 3296086 h 4401251"/>
              <a:gd name="connsiteX9165" fmla="*/ 11434104 w 13419668"/>
              <a:gd name="connsiteY9165" fmla="*/ 3260760 h 4401251"/>
              <a:gd name="connsiteX9166" fmla="*/ 11398032 w 13419668"/>
              <a:gd name="connsiteY9166" fmla="*/ 3296708 h 4401251"/>
              <a:gd name="connsiteX9167" fmla="*/ 11432487 w 13419668"/>
              <a:gd name="connsiteY9167" fmla="*/ 3330665 h 4401251"/>
              <a:gd name="connsiteX9168" fmla="*/ 11467937 w 13419668"/>
              <a:gd name="connsiteY9168" fmla="*/ 3295215 h 4401251"/>
              <a:gd name="connsiteX9169" fmla="*/ 11434104 w 13419668"/>
              <a:gd name="connsiteY9169" fmla="*/ 3260760 h 4401251"/>
              <a:gd name="connsiteX9170" fmla="*/ 11345293 w 13419668"/>
              <a:gd name="connsiteY9170" fmla="*/ 3260760 h 4401251"/>
              <a:gd name="connsiteX9171" fmla="*/ 11308599 w 13419668"/>
              <a:gd name="connsiteY9171" fmla="*/ 3296086 h 4401251"/>
              <a:gd name="connsiteX9172" fmla="*/ 11342308 w 13419668"/>
              <a:gd name="connsiteY9172" fmla="*/ 3330665 h 4401251"/>
              <a:gd name="connsiteX9173" fmla="*/ 11378504 w 13419668"/>
              <a:gd name="connsiteY9173" fmla="*/ 3295962 h 4401251"/>
              <a:gd name="connsiteX9174" fmla="*/ 11345293 w 13419668"/>
              <a:gd name="connsiteY9174" fmla="*/ 3260760 h 4401251"/>
              <a:gd name="connsiteX9175" fmla="*/ 11255860 w 13419668"/>
              <a:gd name="connsiteY9175" fmla="*/ 3260760 h 4401251"/>
              <a:gd name="connsiteX9176" fmla="*/ 11219167 w 13419668"/>
              <a:gd name="connsiteY9176" fmla="*/ 3295962 h 4401251"/>
              <a:gd name="connsiteX9177" fmla="*/ 11252750 w 13419668"/>
              <a:gd name="connsiteY9177" fmla="*/ 3330665 h 4401251"/>
              <a:gd name="connsiteX9178" fmla="*/ 11288947 w 13419668"/>
              <a:gd name="connsiteY9178" fmla="*/ 3296086 h 4401251"/>
              <a:gd name="connsiteX9179" fmla="*/ 11255860 w 13419668"/>
              <a:gd name="connsiteY9179" fmla="*/ 3260760 h 4401251"/>
              <a:gd name="connsiteX9180" fmla="*/ 11199389 w 13419668"/>
              <a:gd name="connsiteY9180" fmla="*/ 3295589 h 4401251"/>
              <a:gd name="connsiteX9181" fmla="*/ 11165805 w 13419668"/>
              <a:gd name="connsiteY9181" fmla="*/ 3260760 h 4401251"/>
              <a:gd name="connsiteX9182" fmla="*/ 11129485 w 13419668"/>
              <a:gd name="connsiteY9182" fmla="*/ 3296459 h 4401251"/>
              <a:gd name="connsiteX9183" fmla="*/ 11163566 w 13419668"/>
              <a:gd name="connsiteY9183" fmla="*/ 3330665 h 4401251"/>
              <a:gd name="connsiteX9184" fmla="*/ 11199389 w 13419668"/>
              <a:gd name="connsiteY9184" fmla="*/ 3295589 h 4401251"/>
              <a:gd name="connsiteX9185" fmla="*/ 11113439 w 13419668"/>
              <a:gd name="connsiteY9185" fmla="*/ 3296459 h 4401251"/>
              <a:gd name="connsiteX9186" fmla="*/ 11077118 w 13419668"/>
              <a:gd name="connsiteY9186" fmla="*/ 3260760 h 4401251"/>
              <a:gd name="connsiteX9187" fmla="*/ 11043534 w 13419668"/>
              <a:gd name="connsiteY9187" fmla="*/ 3295589 h 4401251"/>
              <a:gd name="connsiteX9188" fmla="*/ 11079233 w 13419668"/>
              <a:gd name="connsiteY9188" fmla="*/ 3330665 h 4401251"/>
              <a:gd name="connsiteX9189" fmla="*/ 11113439 w 13419668"/>
              <a:gd name="connsiteY9189" fmla="*/ 3296459 h 4401251"/>
              <a:gd name="connsiteX9190" fmla="*/ 11023882 w 13419668"/>
              <a:gd name="connsiteY9190" fmla="*/ 3297454 h 4401251"/>
              <a:gd name="connsiteX9191" fmla="*/ 10988556 w 13419668"/>
              <a:gd name="connsiteY9191" fmla="*/ 3260885 h 4401251"/>
              <a:gd name="connsiteX9192" fmla="*/ 10953977 w 13419668"/>
              <a:gd name="connsiteY9192" fmla="*/ 3294593 h 4401251"/>
              <a:gd name="connsiteX9193" fmla="*/ 10988680 w 13419668"/>
              <a:gd name="connsiteY9193" fmla="*/ 3330665 h 4401251"/>
              <a:gd name="connsiteX9194" fmla="*/ 11023882 w 13419668"/>
              <a:gd name="connsiteY9194" fmla="*/ 3297454 h 4401251"/>
              <a:gd name="connsiteX9195" fmla="*/ 10934200 w 13419668"/>
              <a:gd name="connsiteY9195" fmla="*/ 3295837 h 4401251"/>
              <a:gd name="connsiteX9196" fmla="*/ 10900367 w 13419668"/>
              <a:gd name="connsiteY9196" fmla="*/ 3260885 h 4401251"/>
              <a:gd name="connsiteX9197" fmla="*/ 10864420 w 13419668"/>
              <a:gd name="connsiteY9197" fmla="*/ 3293225 h 4401251"/>
              <a:gd name="connsiteX9198" fmla="*/ 10897755 w 13419668"/>
              <a:gd name="connsiteY9198" fmla="*/ 3330789 h 4401251"/>
              <a:gd name="connsiteX9199" fmla="*/ 10934200 w 13419668"/>
              <a:gd name="connsiteY9199" fmla="*/ 3295962 h 4401251"/>
              <a:gd name="connsiteX9200" fmla="*/ 10813795 w 13419668"/>
              <a:gd name="connsiteY9200" fmla="*/ 3260760 h 4401251"/>
              <a:gd name="connsiteX9201" fmla="*/ 10777101 w 13419668"/>
              <a:gd name="connsiteY9201" fmla="*/ 3296086 h 4401251"/>
              <a:gd name="connsiteX9202" fmla="*/ 10810810 w 13419668"/>
              <a:gd name="connsiteY9202" fmla="*/ 3330665 h 4401251"/>
              <a:gd name="connsiteX9203" fmla="*/ 10846881 w 13419668"/>
              <a:gd name="connsiteY9203" fmla="*/ 3295962 h 4401251"/>
              <a:gd name="connsiteX9204" fmla="*/ 10813670 w 13419668"/>
              <a:gd name="connsiteY9204" fmla="*/ 3260760 h 4401251"/>
              <a:gd name="connsiteX9205" fmla="*/ 10757448 w 13419668"/>
              <a:gd name="connsiteY9205" fmla="*/ 3294966 h 4401251"/>
              <a:gd name="connsiteX9206" fmla="*/ 10723242 w 13419668"/>
              <a:gd name="connsiteY9206" fmla="*/ 3260885 h 4401251"/>
              <a:gd name="connsiteX9207" fmla="*/ 10687543 w 13419668"/>
              <a:gd name="connsiteY9207" fmla="*/ 3297206 h 4401251"/>
              <a:gd name="connsiteX9208" fmla="*/ 10722372 w 13419668"/>
              <a:gd name="connsiteY9208" fmla="*/ 3330789 h 4401251"/>
              <a:gd name="connsiteX9209" fmla="*/ 10757448 w 13419668"/>
              <a:gd name="connsiteY9209" fmla="*/ 3295091 h 4401251"/>
              <a:gd name="connsiteX9210" fmla="*/ 10633187 w 13419668"/>
              <a:gd name="connsiteY9210" fmla="*/ 3260885 h 4401251"/>
              <a:gd name="connsiteX9211" fmla="*/ 10598110 w 13419668"/>
              <a:gd name="connsiteY9211" fmla="*/ 3294593 h 4401251"/>
              <a:gd name="connsiteX9212" fmla="*/ 10630326 w 13419668"/>
              <a:gd name="connsiteY9212" fmla="*/ 3330665 h 4401251"/>
              <a:gd name="connsiteX9213" fmla="*/ 10668015 w 13419668"/>
              <a:gd name="connsiteY9213" fmla="*/ 3297454 h 4401251"/>
              <a:gd name="connsiteX9214" fmla="*/ 10633311 w 13419668"/>
              <a:gd name="connsiteY9214" fmla="*/ 3260885 h 4401251"/>
              <a:gd name="connsiteX9215" fmla="*/ 10581940 w 13419668"/>
              <a:gd name="connsiteY9215" fmla="*/ 3297081 h 4401251"/>
              <a:gd name="connsiteX9216" fmla="*/ 10546242 w 13419668"/>
              <a:gd name="connsiteY9216" fmla="*/ 3260885 h 4401251"/>
              <a:gd name="connsiteX9217" fmla="*/ 10512036 w 13419668"/>
              <a:gd name="connsiteY9217" fmla="*/ 3295091 h 4401251"/>
              <a:gd name="connsiteX9218" fmla="*/ 10547113 w 13419668"/>
              <a:gd name="connsiteY9218" fmla="*/ 3330789 h 4401251"/>
              <a:gd name="connsiteX9219" fmla="*/ 10581940 w 13419668"/>
              <a:gd name="connsiteY9219" fmla="*/ 3297206 h 4401251"/>
              <a:gd name="connsiteX9220" fmla="*/ 10492383 w 13419668"/>
              <a:gd name="connsiteY9220" fmla="*/ 3296086 h 4401251"/>
              <a:gd name="connsiteX9221" fmla="*/ 10455690 w 13419668"/>
              <a:gd name="connsiteY9221" fmla="*/ 3260760 h 4401251"/>
              <a:gd name="connsiteX9222" fmla="*/ 10422478 w 13419668"/>
              <a:gd name="connsiteY9222" fmla="*/ 3295962 h 4401251"/>
              <a:gd name="connsiteX9223" fmla="*/ 10458675 w 13419668"/>
              <a:gd name="connsiteY9223" fmla="*/ 3330665 h 4401251"/>
              <a:gd name="connsiteX9224" fmla="*/ 10492383 w 13419668"/>
              <a:gd name="connsiteY9224" fmla="*/ 3296086 h 4401251"/>
              <a:gd name="connsiteX9225" fmla="*/ 10402826 w 13419668"/>
              <a:gd name="connsiteY9225" fmla="*/ 3297703 h 4401251"/>
              <a:gd name="connsiteX9226" fmla="*/ 10367749 w 13419668"/>
              <a:gd name="connsiteY9226" fmla="*/ 3260885 h 4401251"/>
              <a:gd name="connsiteX9227" fmla="*/ 10332921 w 13419668"/>
              <a:gd name="connsiteY9227" fmla="*/ 3294469 h 4401251"/>
              <a:gd name="connsiteX9228" fmla="*/ 10367376 w 13419668"/>
              <a:gd name="connsiteY9228" fmla="*/ 3330789 h 4401251"/>
              <a:gd name="connsiteX9229" fmla="*/ 10402701 w 13419668"/>
              <a:gd name="connsiteY9229" fmla="*/ 3297703 h 4401251"/>
              <a:gd name="connsiteX9230" fmla="*/ 10281052 w 13419668"/>
              <a:gd name="connsiteY9230" fmla="*/ 3260885 h 4401251"/>
              <a:gd name="connsiteX9231" fmla="*/ 10245852 w 13419668"/>
              <a:gd name="connsiteY9231" fmla="*/ 3297579 h 4401251"/>
              <a:gd name="connsiteX9232" fmla="*/ 10281052 w 13419668"/>
              <a:gd name="connsiteY9232" fmla="*/ 3330789 h 4401251"/>
              <a:gd name="connsiteX9233" fmla="*/ 10315756 w 13419668"/>
              <a:gd name="connsiteY9233" fmla="*/ 3294593 h 4401251"/>
              <a:gd name="connsiteX9234" fmla="*/ 10281177 w 13419668"/>
              <a:gd name="connsiteY9234" fmla="*/ 3260885 h 4401251"/>
              <a:gd name="connsiteX9235" fmla="*/ 10192988 w 13419668"/>
              <a:gd name="connsiteY9235" fmla="*/ 3260885 h 4401251"/>
              <a:gd name="connsiteX9236" fmla="*/ 10156294 w 13419668"/>
              <a:gd name="connsiteY9236" fmla="*/ 3296210 h 4401251"/>
              <a:gd name="connsiteX9237" fmla="*/ 10190002 w 13419668"/>
              <a:gd name="connsiteY9237" fmla="*/ 3330789 h 4401251"/>
              <a:gd name="connsiteX9238" fmla="*/ 10226199 w 13419668"/>
              <a:gd name="connsiteY9238" fmla="*/ 3296086 h 4401251"/>
              <a:gd name="connsiteX9239" fmla="*/ 10192988 w 13419668"/>
              <a:gd name="connsiteY9239" fmla="*/ 3260885 h 4401251"/>
              <a:gd name="connsiteX9240" fmla="*/ 10102684 w 13419668"/>
              <a:gd name="connsiteY9240" fmla="*/ 3260885 h 4401251"/>
              <a:gd name="connsiteX9241" fmla="*/ 10066737 w 13419668"/>
              <a:gd name="connsiteY9241" fmla="*/ 3296957 h 4401251"/>
              <a:gd name="connsiteX9242" fmla="*/ 10101192 w 13419668"/>
              <a:gd name="connsiteY9242" fmla="*/ 3330789 h 4401251"/>
              <a:gd name="connsiteX9243" fmla="*/ 10136517 w 13419668"/>
              <a:gd name="connsiteY9243" fmla="*/ 3295340 h 4401251"/>
              <a:gd name="connsiteX9244" fmla="*/ 10102560 w 13419668"/>
              <a:gd name="connsiteY9244" fmla="*/ 3260885 h 4401251"/>
              <a:gd name="connsiteX9245" fmla="*/ 10012380 w 13419668"/>
              <a:gd name="connsiteY9245" fmla="*/ 3260885 h 4401251"/>
              <a:gd name="connsiteX9246" fmla="*/ 9977304 w 13419668"/>
              <a:gd name="connsiteY9246" fmla="*/ 3294593 h 4401251"/>
              <a:gd name="connsiteX9247" fmla="*/ 10009520 w 13419668"/>
              <a:gd name="connsiteY9247" fmla="*/ 3330665 h 4401251"/>
              <a:gd name="connsiteX9248" fmla="*/ 10047208 w 13419668"/>
              <a:gd name="connsiteY9248" fmla="*/ 3297454 h 4401251"/>
              <a:gd name="connsiteX9249" fmla="*/ 10012505 w 13419668"/>
              <a:gd name="connsiteY9249" fmla="*/ 3260885 h 4401251"/>
              <a:gd name="connsiteX9250" fmla="*/ 9961134 w 13419668"/>
              <a:gd name="connsiteY9250" fmla="*/ 3297579 h 4401251"/>
              <a:gd name="connsiteX9251" fmla="*/ 9925932 w 13419668"/>
              <a:gd name="connsiteY9251" fmla="*/ 3260885 h 4401251"/>
              <a:gd name="connsiteX9252" fmla="*/ 9891229 w 13419668"/>
              <a:gd name="connsiteY9252" fmla="*/ 3294593 h 4401251"/>
              <a:gd name="connsiteX9253" fmla="*/ 9925932 w 13419668"/>
              <a:gd name="connsiteY9253" fmla="*/ 3330789 h 4401251"/>
              <a:gd name="connsiteX9254" fmla="*/ 9961134 w 13419668"/>
              <a:gd name="connsiteY9254" fmla="*/ 3297579 h 4401251"/>
              <a:gd name="connsiteX9255" fmla="*/ 9871452 w 13419668"/>
              <a:gd name="connsiteY9255" fmla="*/ 3295091 h 4401251"/>
              <a:gd name="connsiteX9256" fmla="*/ 9836748 w 13419668"/>
              <a:gd name="connsiteY9256" fmla="*/ 3260885 h 4401251"/>
              <a:gd name="connsiteX9257" fmla="*/ 9801672 w 13419668"/>
              <a:gd name="connsiteY9257" fmla="*/ 3294096 h 4401251"/>
              <a:gd name="connsiteX9258" fmla="*/ 9835877 w 13419668"/>
              <a:gd name="connsiteY9258" fmla="*/ 3330789 h 4401251"/>
              <a:gd name="connsiteX9259" fmla="*/ 9871452 w 13419668"/>
              <a:gd name="connsiteY9259" fmla="*/ 3295091 h 4401251"/>
              <a:gd name="connsiteX9260" fmla="*/ 9782018 w 13419668"/>
              <a:gd name="connsiteY9260" fmla="*/ 3297703 h 4401251"/>
              <a:gd name="connsiteX9261" fmla="*/ 9746817 w 13419668"/>
              <a:gd name="connsiteY9261" fmla="*/ 3261009 h 4401251"/>
              <a:gd name="connsiteX9262" fmla="*/ 9712114 w 13419668"/>
              <a:gd name="connsiteY9262" fmla="*/ 3294593 h 4401251"/>
              <a:gd name="connsiteX9263" fmla="*/ 9746693 w 13419668"/>
              <a:gd name="connsiteY9263" fmla="*/ 3330789 h 4401251"/>
              <a:gd name="connsiteX9264" fmla="*/ 9781894 w 13419668"/>
              <a:gd name="connsiteY9264" fmla="*/ 3297703 h 4401251"/>
              <a:gd name="connsiteX9265" fmla="*/ 9660618 w 13419668"/>
              <a:gd name="connsiteY9265" fmla="*/ 3261009 h 4401251"/>
              <a:gd name="connsiteX9266" fmla="*/ 9624920 w 13419668"/>
              <a:gd name="connsiteY9266" fmla="*/ 3297330 h 4401251"/>
              <a:gd name="connsiteX9267" fmla="*/ 9659747 w 13419668"/>
              <a:gd name="connsiteY9267" fmla="*/ 3330914 h 4401251"/>
              <a:gd name="connsiteX9268" fmla="*/ 9694824 w 13419668"/>
              <a:gd name="connsiteY9268" fmla="*/ 3295215 h 4401251"/>
              <a:gd name="connsiteX9269" fmla="*/ 9660618 w 13419668"/>
              <a:gd name="connsiteY9269" fmla="*/ 3261134 h 4401251"/>
              <a:gd name="connsiteX9270" fmla="*/ 9570563 w 13419668"/>
              <a:gd name="connsiteY9270" fmla="*/ 3261009 h 4401251"/>
              <a:gd name="connsiteX9271" fmla="*/ 9535487 w 13419668"/>
              <a:gd name="connsiteY9271" fmla="*/ 3294718 h 4401251"/>
              <a:gd name="connsiteX9272" fmla="*/ 9567703 w 13419668"/>
              <a:gd name="connsiteY9272" fmla="*/ 3330789 h 4401251"/>
              <a:gd name="connsiteX9273" fmla="*/ 9605391 w 13419668"/>
              <a:gd name="connsiteY9273" fmla="*/ 3297579 h 4401251"/>
              <a:gd name="connsiteX9274" fmla="*/ 9570688 w 13419668"/>
              <a:gd name="connsiteY9274" fmla="*/ 3261009 h 4401251"/>
              <a:gd name="connsiteX9275" fmla="*/ 9481006 w 13419668"/>
              <a:gd name="connsiteY9275" fmla="*/ 3261009 h 4401251"/>
              <a:gd name="connsiteX9276" fmla="*/ 9445929 w 13419668"/>
              <a:gd name="connsiteY9276" fmla="*/ 3294718 h 4401251"/>
              <a:gd name="connsiteX9277" fmla="*/ 9478145 w 13419668"/>
              <a:gd name="connsiteY9277" fmla="*/ 3330789 h 4401251"/>
              <a:gd name="connsiteX9278" fmla="*/ 9515834 w 13419668"/>
              <a:gd name="connsiteY9278" fmla="*/ 3297579 h 4401251"/>
              <a:gd name="connsiteX9279" fmla="*/ 9481130 w 13419668"/>
              <a:gd name="connsiteY9279" fmla="*/ 3261009 h 4401251"/>
              <a:gd name="connsiteX9280" fmla="*/ 9429635 w 13419668"/>
              <a:gd name="connsiteY9280" fmla="*/ 3296335 h 4401251"/>
              <a:gd name="connsiteX9281" fmla="*/ 9393065 w 13419668"/>
              <a:gd name="connsiteY9281" fmla="*/ 3261009 h 4401251"/>
              <a:gd name="connsiteX9282" fmla="*/ 9359855 w 13419668"/>
              <a:gd name="connsiteY9282" fmla="*/ 3296210 h 4401251"/>
              <a:gd name="connsiteX9283" fmla="*/ 9395927 w 13419668"/>
              <a:gd name="connsiteY9283" fmla="*/ 3330914 h 4401251"/>
              <a:gd name="connsiteX9284" fmla="*/ 9429759 w 13419668"/>
              <a:gd name="connsiteY9284" fmla="*/ 3296335 h 4401251"/>
              <a:gd name="connsiteX9285" fmla="*/ 9303135 w 13419668"/>
              <a:gd name="connsiteY9285" fmla="*/ 3330914 h 4401251"/>
              <a:gd name="connsiteX9286" fmla="*/ 9339829 w 13419668"/>
              <a:gd name="connsiteY9286" fmla="*/ 3299444 h 4401251"/>
              <a:gd name="connsiteX9287" fmla="*/ 9306618 w 13419668"/>
              <a:gd name="connsiteY9287" fmla="*/ 3261134 h 4401251"/>
              <a:gd name="connsiteX9288" fmla="*/ 9270297 w 13419668"/>
              <a:gd name="connsiteY9288" fmla="*/ 3292977 h 4401251"/>
              <a:gd name="connsiteX9289" fmla="*/ 9303135 w 13419668"/>
              <a:gd name="connsiteY9289" fmla="*/ 3330914 h 4401251"/>
              <a:gd name="connsiteX9290" fmla="*/ 9250520 w 13419668"/>
              <a:gd name="connsiteY9290" fmla="*/ 3296210 h 4401251"/>
              <a:gd name="connsiteX9291" fmla="*/ 9216687 w 13419668"/>
              <a:gd name="connsiteY9291" fmla="*/ 3261134 h 4401251"/>
              <a:gd name="connsiteX9292" fmla="*/ 9180616 w 13419668"/>
              <a:gd name="connsiteY9292" fmla="*/ 3293350 h 4401251"/>
              <a:gd name="connsiteX9293" fmla="*/ 9213827 w 13419668"/>
              <a:gd name="connsiteY9293" fmla="*/ 3330914 h 4401251"/>
              <a:gd name="connsiteX9294" fmla="*/ 9250396 w 13419668"/>
              <a:gd name="connsiteY9294" fmla="*/ 3296210 h 4401251"/>
              <a:gd name="connsiteX9295" fmla="*/ 9160963 w 13419668"/>
              <a:gd name="connsiteY9295" fmla="*/ 3297081 h 4401251"/>
              <a:gd name="connsiteX9296" fmla="*/ 9125015 w 13419668"/>
              <a:gd name="connsiteY9296" fmla="*/ 3261134 h 4401251"/>
              <a:gd name="connsiteX9297" fmla="*/ 9091058 w 13419668"/>
              <a:gd name="connsiteY9297" fmla="*/ 3295589 h 4401251"/>
              <a:gd name="connsiteX9298" fmla="*/ 9126508 w 13419668"/>
              <a:gd name="connsiteY9298" fmla="*/ 3331038 h 4401251"/>
              <a:gd name="connsiteX9299" fmla="*/ 9160963 w 13419668"/>
              <a:gd name="connsiteY9299" fmla="*/ 3297206 h 4401251"/>
              <a:gd name="connsiteX9300" fmla="*/ 9039190 w 13419668"/>
              <a:gd name="connsiteY9300" fmla="*/ 3261134 h 4401251"/>
              <a:gd name="connsiteX9301" fmla="*/ 9003989 w 13419668"/>
              <a:gd name="connsiteY9301" fmla="*/ 3297827 h 4401251"/>
              <a:gd name="connsiteX9302" fmla="*/ 9039190 w 13419668"/>
              <a:gd name="connsiteY9302" fmla="*/ 3331038 h 4401251"/>
              <a:gd name="connsiteX9303" fmla="*/ 9073893 w 13419668"/>
              <a:gd name="connsiteY9303" fmla="*/ 3294842 h 4401251"/>
              <a:gd name="connsiteX9304" fmla="*/ 9039314 w 13419668"/>
              <a:gd name="connsiteY9304" fmla="*/ 3261134 h 4401251"/>
              <a:gd name="connsiteX9305" fmla="*/ 8949632 w 13419668"/>
              <a:gd name="connsiteY9305" fmla="*/ 3261134 h 4401251"/>
              <a:gd name="connsiteX9306" fmla="*/ 8914556 w 13419668"/>
              <a:gd name="connsiteY9306" fmla="*/ 3294842 h 4401251"/>
              <a:gd name="connsiteX9307" fmla="*/ 8946772 w 13419668"/>
              <a:gd name="connsiteY9307" fmla="*/ 3330914 h 4401251"/>
              <a:gd name="connsiteX9308" fmla="*/ 8984460 w 13419668"/>
              <a:gd name="connsiteY9308" fmla="*/ 3297703 h 4401251"/>
              <a:gd name="connsiteX9309" fmla="*/ 8949757 w 13419668"/>
              <a:gd name="connsiteY9309" fmla="*/ 3261134 h 4401251"/>
              <a:gd name="connsiteX9310" fmla="*/ 8861567 w 13419668"/>
              <a:gd name="connsiteY9310" fmla="*/ 3261134 h 4401251"/>
              <a:gd name="connsiteX9311" fmla="*/ 8824873 w 13419668"/>
              <a:gd name="connsiteY9311" fmla="*/ 3296335 h 4401251"/>
              <a:gd name="connsiteX9312" fmla="*/ 8858582 w 13419668"/>
              <a:gd name="connsiteY9312" fmla="*/ 3330914 h 4401251"/>
              <a:gd name="connsiteX9313" fmla="*/ 8894778 w 13419668"/>
              <a:gd name="connsiteY9313" fmla="*/ 3296210 h 4401251"/>
              <a:gd name="connsiteX9314" fmla="*/ 8861567 w 13419668"/>
              <a:gd name="connsiteY9314" fmla="*/ 3261009 h 4401251"/>
              <a:gd name="connsiteX9315" fmla="*/ 8771761 w 13419668"/>
              <a:gd name="connsiteY9315" fmla="*/ 3331038 h 4401251"/>
              <a:gd name="connsiteX9316" fmla="*/ 8808455 w 13419668"/>
              <a:gd name="connsiteY9316" fmla="*/ 3299569 h 4401251"/>
              <a:gd name="connsiteX9317" fmla="*/ 8775244 w 13419668"/>
              <a:gd name="connsiteY9317" fmla="*/ 3261258 h 4401251"/>
              <a:gd name="connsiteX9318" fmla="*/ 8738924 w 13419668"/>
              <a:gd name="connsiteY9318" fmla="*/ 3293101 h 4401251"/>
              <a:gd name="connsiteX9319" fmla="*/ 8771761 w 13419668"/>
              <a:gd name="connsiteY9319" fmla="*/ 3331038 h 4401251"/>
              <a:gd name="connsiteX9320" fmla="*/ 8719146 w 13419668"/>
              <a:gd name="connsiteY9320" fmla="*/ 3297579 h 4401251"/>
              <a:gd name="connsiteX9321" fmla="*/ 8683572 w 13419668"/>
              <a:gd name="connsiteY9321" fmla="*/ 3261134 h 4401251"/>
              <a:gd name="connsiteX9322" fmla="*/ 8649241 w 13419668"/>
              <a:gd name="connsiteY9322" fmla="*/ 3295091 h 4401251"/>
              <a:gd name="connsiteX9323" fmla="*/ 8684194 w 13419668"/>
              <a:gd name="connsiteY9323" fmla="*/ 3331038 h 4401251"/>
              <a:gd name="connsiteX9324" fmla="*/ 8719146 w 13419668"/>
              <a:gd name="connsiteY9324" fmla="*/ 3297579 h 4401251"/>
              <a:gd name="connsiteX9325" fmla="*/ 8629465 w 13419668"/>
              <a:gd name="connsiteY9325" fmla="*/ 3296210 h 4401251"/>
              <a:gd name="connsiteX9326" fmla="*/ 8595631 w 13419668"/>
              <a:gd name="connsiteY9326" fmla="*/ 3261258 h 4401251"/>
              <a:gd name="connsiteX9327" fmla="*/ 8559684 w 13419668"/>
              <a:gd name="connsiteY9327" fmla="*/ 3293598 h 4401251"/>
              <a:gd name="connsiteX9328" fmla="*/ 8593020 w 13419668"/>
              <a:gd name="connsiteY9328" fmla="*/ 3331163 h 4401251"/>
              <a:gd name="connsiteX9329" fmla="*/ 8629465 w 13419668"/>
              <a:gd name="connsiteY9329" fmla="*/ 3296335 h 4401251"/>
              <a:gd name="connsiteX9330" fmla="*/ 8508686 w 13419668"/>
              <a:gd name="connsiteY9330" fmla="*/ 3261134 h 4401251"/>
              <a:gd name="connsiteX9331" fmla="*/ 8472366 w 13419668"/>
              <a:gd name="connsiteY9331" fmla="*/ 3296832 h 4401251"/>
              <a:gd name="connsiteX9332" fmla="*/ 8506447 w 13419668"/>
              <a:gd name="connsiteY9332" fmla="*/ 3331038 h 4401251"/>
              <a:gd name="connsiteX9333" fmla="*/ 8542146 w 13419668"/>
              <a:gd name="connsiteY9333" fmla="*/ 3295962 h 4401251"/>
              <a:gd name="connsiteX9334" fmla="*/ 8508562 w 13419668"/>
              <a:gd name="connsiteY9334" fmla="*/ 3261134 h 4401251"/>
              <a:gd name="connsiteX9335" fmla="*/ 8419875 w 13419668"/>
              <a:gd name="connsiteY9335" fmla="*/ 3261134 h 4401251"/>
              <a:gd name="connsiteX9336" fmla="*/ 8382933 w 13419668"/>
              <a:gd name="connsiteY9336" fmla="*/ 3296086 h 4401251"/>
              <a:gd name="connsiteX9337" fmla="*/ 8416393 w 13419668"/>
              <a:gd name="connsiteY9337" fmla="*/ 3331038 h 4401251"/>
              <a:gd name="connsiteX9338" fmla="*/ 8452837 w 13419668"/>
              <a:gd name="connsiteY9338" fmla="*/ 3296583 h 4401251"/>
              <a:gd name="connsiteX9339" fmla="*/ 8419875 w 13419668"/>
              <a:gd name="connsiteY9339" fmla="*/ 3261134 h 4401251"/>
              <a:gd name="connsiteX9340" fmla="*/ 8363280 w 13419668"/>
              <a:gd name="connsiteY9340" fmla="*/ 3298076 h 4401251"/>
              <a:gd name="connsiteX9341" fmla="*/ 8331811 w 13419668"/>
              <a:gd name="connsiteY9341" fmla="*/ 3261383 h 4401251"/>
              <a:gd name="connsiteX9342" fmla="*/ 8293500 w 13419668"/>
              <a:gd name="connsiteY9342" fmla="*/ 3294593 h 4401251"/>
              <a:gd name="connsiteX9343" fmla="*/ 8325343 w 13419668"/>
              <a:gd name="connsiteY9343" fmla="*/ 3330914 h 4401251"/>
              <a:gd name="connsiteX9344" fmla="*/ 8363280 w 13419668"/>
              <a:gd name="connsiteY9344" fmla="*/ 3298076 h 4401251"/>
              <a:gd name="connsiteX9345" fmla="*/ 8273722 w 13419668"/>
              <a:gd name="connsiteY9345" fmla="*/ 3294096 h 4401251"/>
              <a:gd name="connsiteX9346" fmla="*/ 8238273 w 13419668"/>
              <a:gd name="connsiteY9346" fmla="*/ 3261258 h 4401251"/>
              <a:gd name="connsiteX9347" fmla="*/ 8203818 w 13419668"/>
              <a:gd name="connsiteY9347" fmla="*/ 3295713 h 4401251"/>
              <a:gd name="connsiteX9348" fmla="*/ 8239766 w 13419668"/>
              <a:gd name="connsiteY9348" fmla="*/ 3331038 h 4401251"/>
              <a:gd name="connsiteX9349" fmla="*/ 8273598 w 13419668"/>
              <a:gd name="connsiteY9349" fmla="*/ 3294096 h 4401251"/>
              <a:gd name="connsiteX9350" fmla="*/ 8187773 w 13419668"/>
              <a:gd name="connsiteY9350" fmla="*/ 3295837 h 4401251"/>
              <a:gd name="connsiteX9351" fmla="*/ 8153567 w 13419668"/>
              <a:gd name="connsiteY9351" fmla="*/ 3261258 h 4401251"/>
              <a:gd name="connsiteX9352" fmla="*/ 8117993 w 13419668"/>
              <a:gd name="connsiteY9352" fmla="*/ 3293971 h 4401251"/>
              <a:gd name="connsiteX9353" fmla="*/ 8151701 w 13419668"/>
              <a:gd name="connsiteY9353" fmla="*/ 3331038 h 4401251"/>
              <a:gd name="connsiteX9354" fmla="*/ 8187773 w 13419668"/>
              <a:gd name="connsiteY9354" fmla="*/ 3295837 h 4401251"/>
              <a:gd name="connsiteX9355" fmla="*/ 8098215 w 13419668"/>
              <a:gd name="connsiteY9355" fmla="*/ 3296210 h 4401251"/>
              <a:gd name="connsiteX9356" fmla="*/ 8064383 w 13419668"/>
              <a:gd name="connsiteY9356" fmla="*/ 3261258 h 4401251"/>
              <a:gd name="connsiteX9357" fmla="*/ 8028435 w 13419668"/>
              <a:gd name="connsiteY9357" fmla="*/ 3293598 h 4401251"/>
              <a:gd name="connsiteX9358" fmla="*/ 8061770 w 13419668"/>
              <a:gd name="connsiteY9358" fmla="*/ 3331163 h 4401251"/>
              <a:gd name="connsiteX9359" fmla="*/ 8098215 w 13419668"/>
              <a:gd name="connsiteY9359" fmla="*/ 3296335 h 4401251"/>
              <a:gd name="connsiteX9360" fmla="*/ 8008782 w 13419668"/>
              <a:gd name="connsiteY9360" fmla="*/ 3297827 h 4401251"/>
              <a:gd name="connsiteX9361" fmla="*/ 7973457 w 13419668"/>
              <a:gd name="connsiteY9361" fmla="*/ 3261258 h 4401251"/>
              <a:gd name="connsiteX9362" fmla="*/ 7938877 w 13419668"/>
              <a:gd name="connsiteY9362" fmla="*/ 3294966 h 4401251"/>
              <a:gd name="connsiteX9363" fmla="*/ 7973581 w 13419668"/>
              <a:gd name="connsiteY9363" fmla="*/ 3331038 h 4401251"/>
              <a:gd name="connsiteX9364" fmla="*/ 8008782 w 13419668"/>
              <a:gd name="connsiteY9364" fmla="*/ 3297827 h 4401251"/>
              <a:gd name="connsiteX9365" fmla="*/ 7921588 w 13419668"/>
              <a:gd name="connsiteY9365" fmla="*/ 3295340 h 4401251"/>
              <a:gd name="connsiteX9366" fmla="*/ 7887382 w 13419668"/>
              <a:gd name="connsiteY9366" fmla="*/ 3261258 h 4401251"/>
              <a:gd name="connsiteX9367" fmla="*/ 7851683 w 13419668"/>
              <a:gd name="connsiteY9367" fmla="*/ 3297579 h 4401251"/>
              <a:gd name="connsiteX9368" fmla="*/ 7886511 w 13419668"/>
              <a:gd name="connsiteY9368" fmla="*/ 3331163 h 4401251"/>
              <a:gd name="connsiteX9369" fmla="*/ 7921588 w 13419668"/>
              <a:gd name="connsiteY9369" fmla="*/ 3295464 h 4401251"/>
              <a:gd name="connsiteX9370" fmla="*/ 7798820 w 13419668"/>
              <a:gd name="connsiteY9370" fmla="*/ 3261134 h 4401251"/>
              <a:gd name="connsiteX9371" fmla="*/ 7762126 w 13419668"/>
              <a:gd name="connsiteY9371" fmla="*/ 3296335 h 4401251"/>
              <a:gd name="connsiteX9372" fmla="*/ 7795834 w 13419668"/>
              <a:gd name="connsiteY9372" fmla="*/ 3330914 h 4401251"/>
              <a:gd name="connsiteX9373" fmla="*/ 7832030 w 13419668"/>
              <a:gd name="connsiteY9373" fmla="*/ 3296210 h 4401251"/>
              <a:gd name="connsiteX9374" fmla="*/ 7798820 w 13419668"/>
              <a:gd name="connsiteY9374" fmla="*/ 3261009 h 4401251"/>
              <a:gd name="connsiteX9375" fmla="*/ 7707769 w 13419668"/>
              <a:gd name="connsiteY9375" fmla="*/ 3261134 h 4401251"/>
              <a:gd name="connsiteX9376" fmla="*/ 7672444 w 13419668"/>
              <a:gd name="connsiteY9376" fmla="*/ 3297827 h 4401251"/>
              <a:gd name="connsiteX9377" fmla="*/ 7707645 w 13419668"/>
              <a:gd name="connsiteY9377" fmla="*/ 3331038 h 4401251"/>
              <a:gd name="connsiteX9378" fmla="*/ 7742349 w 13419668"/>
              <a:gd name="connsiteY9378" fmla="*/ 3294842 h 4401251"/>
              <a:gd name="connsiteX9379" fmla="*/ 7707769 w 13419668"/>
              <a:gd name="connsiteY9379" fmla="*/ 3261134 h 4401251"/>
              <a:gd name="connsiteX9380" fmla="*/ 7656398 w 13419668"/>
              <a:gd name="connsiteY9380" fmla="*/ 3297952 h 4401251"/>
              <a:gd name="connsiteX9381" fmla="*/ 7621322 w 13419668"/>
              <a:gd name="connsiteY9381" fmla="*/ 3261134 h 4401251"/>
              <a:gd name="connsiteX9382" fmla="*/ 7586494 w 13419668"/>
              <a:gd name="connsiteY9382" fmla="*/ 3294593 h 4401251"/>
              <a:gd name="connsiteX9383" fmla="*/ 7620949 w 13419668"/>
              <a:gd name="connsiteY9383" fmla="*/ 3330914 h 4401251"/>
              <a:gd name="connsiteX9384" fmla="*/ 7656274 w 13419668"/>
              <a:gd name="connsiteY9384" fmla="*/ 3297827 h 4401251"/>
              <a:gd name="connsiteX9385" fmla="*/ 7566841 w 13419668"/>
              <a:gd name="connsiteY9385" fmla="*/ 3296210 h 4401251"/>
              <a:gd name="connsiteX9386" fmla="*/ 7533008 w 13419668"/>
              <a:gd name="connsiteY9386" fmla="*/ 3261134 h 4401251"/>
              <a:gd name="connsiteX9387" fmla="*/ 7496937 w 13419668"/>
              <a:gd name="connsiteY9387" fmla="*/ 3293350 h 4401251"/>
              <a:gd name="connsiteX9388" fmla="*/ 7530148 w 13419668"/>
              <a:gd name="connsiteY9388" fmla="*/ 3330914 h 4401251"/>
              <a:gd name="connsiteX9389" fmla="*/ 7566717 w 13419668"/>
              <a:gd name="connsiteY9389" fmla="*/ 3296210 h 4401251"/>
              <a:gd name="connsiteX9390" fmla="*/ 7477408 w 13419668"/>
              <a:gd name="connsiteY9390" fmla="*/ 3297579 h 4401251"/>
              <a:gd name="connsiteX9391" fmla="*/ 7441958 w 13419668"/>
              <a:gd name="connsiteY9391" fmla="*/ 3261009 h 4401251"/>
              <a:gd name="connsiteX9392" fmla="*/ 7407504 w 13419668"/>
              <a:gd name="connsiteY9392" fmla="*/ 3294842 h 4401251"/>
              <a:gd name="connsiteX9393" fmla="*/ 7442332 w 13419668"/>
              <a:gd name="connsiteY9393" fmla="*/ 3330914 h 4401251"/>
              <a:gd name="connsiteX9394" fmla="*/ 7477408 w 13419668"/>
              <a:gd name="connsiteY9394" fmla="*/ 3297579 h 4401251"/>
              <a:gd name="connsiteX9395" fmla="*/ 7387726 w 13419668"/>
              <a:gd name="connsiteY9395" fmla="*/ 3296210 h 4401251"/>
              <a:gd name="connsiteX9396" fmla="*/ 7354018 w 13419668"/>
              <a:gd name="connsiteY9396" fmla="*/ 3261134 h 4401251"/>
              <a:gd name="connsiteX9397" fmla="*/ 7317946 w 13419668"/>
              <a:gd name="connsiteY9397" fmla="*/ 3293350 h 4401251"/>
              <a:gd name="connsiteX9398" fmla="*/ 7351157 w 13419668"/>
              <a:gd name="connsiteY9398" fmla="*/ 3331038 h 4401251"/>
              <a:gd name="connsiteX9399" fmla="*/ 7387726 w 13419668"/>
              <a:gd name="connsiteY9399" fmla="*/ 3296335 h 4401251"/>
              <a:gd name="connsiteX9400" fmla="*/ 7265953 w 13419668"/>
              <a:gd name="connsiteY9400" fmla="*/ 3261009 h 4401251"/>
              <a:gd name="connsiteX9401" fmla="*/ 7230877 w 13419668"/>
              <a:gd name="connsiteY9401" fmla="*/ 3294718 h 4401251"/>
              <a:gd name="connsiteX9402" fmla="*/ 7263092 w 13419668"/>
              <a:gd name="connsiteY9402" fmla="*/ 3330789 h 4401251"/>
              <a:gd name="connsiteX9403" fmla="*/ 7300781 w 13419668"/>
              <a:gd name="connsiteY9403" fmla="*/ 3297579 h 4401251"/>
              <a:gd name="connsiteX9404" fmla="*/ 7266077 w 13419668"/>
              <a:gd name="connsiteY9404" fmla="*/ 3261009 h 4401251"/>
              <a:gd name="connsiteX9405" fmla="*/ 7177888 w 13419668"/>
              <a:gd name="connsiteY9405" fmla="*/ 3261009 h 4401251"/>
              <a:gd name="connsiteX9406" fmla="*/ 7141195 w 13419668"/>
              <a:gd name="connsiteY9406" fmla="*/ 3296335 h 4401251"/>
              <a:gd name="connsiteX9407" fmla="*/ 7174903 w 13419668"/>
              <a:gd name="connsiteY9407" fmla="*/ 3330914 h 4401251"/>
              <a:gd name="connsiteX9408" fmla="*/ 7210975 w 13419668"/>
              <a:gd name="connsiteY9408" fmla="*/ 3296210 h 4401251"/>
              <a:gd name="connsiteX9409" fmla="*/ 7177764 w 13419668"/>
              <a:gd name="connsiteY9409" fmla="*/ 3261009 h 4401251"/>
              <a:gd name="connsiteX9410" fmla="*/ 7088455 w 13419668"/>
              <a:gd name="connsiteY9410" fmla="*/ 3261009 h 4401251"/>
              <a:gd name="connsiteX9411" fmla="*/ 7051637 w 13419668"/>
              <a:gd name="connsiteY9411" fmla="*/ 3296086 h 4401251"/>
              <a:gd name="connsiteX9412" fmla="*/ 7085221 w 13419668"/>
              <a:gd name="connsiteY9412" fmla="*/ 3330789 h 4401251"/>
              <a:gd name="connsiteX9413" fmla="*/ 7121541 w 13419668"/>
              <a:gd name="connsiteY9413" fmla="*/ 3296210 h 4401251"/>
              <a:gd name="connsiteX9414" fmla="*/ 7088455 w 13419668"/>
              <a:gd name="connsiteY9414" fmla="*/ 3260885 h 4401251"/>
              <a:gd name="connsiteX9415" fmla="*/ 7035467 w 13419668"/>
              <a:gd name="connsiteY9415" fmla="*/ 3296210 h 4401251"/>
              <a:gd name="connsiteX9416" fmla="*/ 6998773 w 13419668"/>
              <a:gd name="connsiteY9416" fmla="*/ 3261009 h 4401251"/>
              <a:gd name="connsiteX9417" fmla="*/ 6965563 w 13419668"/>
              <a:gd name="connsiteY9417" fmla="*/ 3296210 h 4401251"/>
              <a:gd name="connsiteX9418" fmla="*/ 7001758 w 13419668"/>
              <a:gd name="connsiteY9418" fmla="*/ 3330914 h 4401251"/>
              <a:gd name="connsiteX9419" fmla="*/ 7035467 w 13419668"/>
              <a:gd name="connsiteY9419" fmla="*/ 3296210 h 4401251"/>
              <a:gd name="connsiteX9420" fmla="*/ 6946034 w 13419668"/>
              <a:gd name="connsiteY9420" fmla="*/ 3297703 h 4401251"/>
              <a:gd name="connsiteX9421" fmla="*/ 6910709 w 13419668"/>
              <a:gd name="connsiteY9421" fmla="*/ 3261009 h 4401251"/>
              <a:gd name="connsiteX9422" fmla="*/ 6876129 w 13419668"/>
              <a:gd name="connsiteY9422" fmla="*/ 3294718 h 4401251"/>
              <a:gd name="connsiteX9423" fmla="*/ 6910833 w 13419668"/>
              <a:gd name="connsiteY9423" fmla="*/ 3330914 h 4401251"/>
              <a:gd name="connsiteX9424" fmla="*/ 6946034 w 13419668"/>
              <a:gd name="connsiteY9424" fmla="*/ 3297703 h 4401251"/>
              <a:gd name="connsiteX9425" fmla="*/ 6856476 w 13419668"/>
              <a:gd name="connsiteY9425" fmla="*/ 3297330 h 4401251"/>
              <a:gd name="connsiteX9426" fmla="*/ 6820778 w 13419668"/>
              <a:gd name="connsiteY9426" fmla="*/ 3261009 h 4401251"/>
              <a:gd name="connsiteX9427" fmla="*/ 6786572 w 13419668"/>
              <a:gd name="connsiteY9427" fmla="*/ 3295091 h 4401251"/>
              <a:gd name="connsiteX9428" fmla="*/ 6821649 w 13419668"/>
              <a:gd name="connsiteY9428" fmla="*/ 3330914 h 4401251"/>
              <a:gd name="connsiteX9429" fmla="*/ 6856476 w 13419668"/>
              <a:gd name="connsiteY9429" fmla="*/ 3297330 h 4401251"/>
              <a:gd name="connsiteX9430" fmla="*/ 6734579 w 13419668"/>
              <a:gd name="connsiteY9430" fmla="*/ 3261009 h 4401251"/>
              <a:gd name="connsiteX9431" fmla="*/ 6699502 w 13419668"/>
              <a:gd name="connsiteY9431" fmla="*/ 3294842 h 4401251"/>
              <a:gd name="connsiteX9432" fmla="*/ 6731718 w 13419668"/>
              <a:gd name="connsiteY9432" fmla="*/ 3330914 h 4401251"/>
              <a:gd name="connsiteX9433" fmla="*/ 6769283 w 13419668"/>
              <a:gd name="connsiteY9433" fmla="*/ 3297703 h 4401251"/>
              <a:gd name="connsiteX9434" fmla="*/ 6734579 w 13419668"/>
              <a:gd name="connsiteY9434" fmla="*/ 3261134 h 4401251"/>
              <a:gd name="connsiteX9435" fmla="*/ 6646638 w 13419668"/>
              <a:gd name="connsiteY9435" fmla="*/ 3261009 h 4401251"/>
              <a:gd name="connsiteX9436" fmla="*/ 6609945 w 13419668"/>
              <a:gd name="connsiteY9436" fmla="*/ 3296210 h 4401251"/>
              <a:gd name="connsiteX9437" fmla="*/ 6643529 w 13419668"/>
              <a:gd name="connsiteY9437" fmla="*/ 3330914 h 4401251"/>
              <a:gd name="connsiteX9438" fmla="*/ 6679725 w 13419668"/>
              <a:gd name="connsiteY9438" fmla="*/ 3296335 h 4401251"/>
              <a:gd name="connsiteX9439" fmla="*/ 6646638 w 13419668"/>
              <a:gd name="connsiteY9439" fmla="*/ 3261009 h 4401251"/>
              <a:gd name="connsiteX9440" fmla="*/ 6555465 w 13419668"/>
              <a:gd name="connsiteY9440" fmla="*/ 3261009 h 4401251"/>
              <a:gd name="connsiteX9441" fmla="*/ 6520388 w 13419668"/>
              <a:gd name="connsiteY9441" fmla="*/ 3294718 h 4401251"/>
              <a:gd name="connsiteX9442" fmla="*/ 6552603 w 13419668"/>
              <a:gd name="connsiteY9442" fmla="*/ 3330789 h 4401251"/>
              <a:gd name="connsiteX9443" fmla="*/ 6590292 w 13419668"/>
              <a:gd name="connsiteY9443" fmla="*/ 3297579 h 4401251"/>
              <a:gd name="connsiteX9444" fmla="*/ 6555588 w 13419668"/>
              <a:gd name="connsiteY9444" fmla="*/ 3261009 h 4401251"/>
              <a:gd name="connsiteX9445" fmla="*/ 6467400 w 13419668"/>
              <a:gd name="connsiteY9445" fmla="*/ 3261009 h 4401251"/>
              <a:gd name="connsiteX9446" fmla="*/ 6430706 w 13419668"/>
              <a:gd name="connsiteY9446" fmla="*/ 3296210 h 4401251"/>
              <a:gd name="connsiteX9447" fmla="*/ 6464414 w 13419668"/>
              <a:gd name="connsiteY9447" fmla="*/ 3330789 h 4401251"/>
              <a:gd name="connsiteX9448" fmla="*/ 6500610 w 13419668"/>
              <a:gd name="connsiteY9448" fmla="*/ 3296086 h 4401251"/>
              <a:gd name="connsiteX9449" fmla="*/ 6467400 w 13419668"/>
              <a:gd name="connsiteY9449" fmla="*/ 3260885 h 4401251"/>
              <a:gd name="connsiteX9450" fmla="*/ 6414536 w 13419668"/>
              <a:gd name="connsiteY9450" fmla="*/ 3296335 h 4401251"/>
              <a:gd name="connsiteX9451" fmla="*/ 6377967 w 13419668"/>
              <a:gd name="connsiteY9451" fmla="*/ 3261009 h 4401251"/>
              <a:gd name="connsiteX9452" fmla="*/ 6344756 w 13419668"/>
              <a:gd name="connsiteY9452" fmla="*/ 3296210 h 4401251"/>
              <a:gd name="connsiteX9453" fmla="*/ 6380827 w 13419668"/>
              <a:gd name="connsiteY9453" fmla="*/ 3330914 h 4401251"/>
              <a:gd name="connsiteX9454" fmla="*/ 6414660 w 13419668"/>
              <a:gd name="connsiteY9454" fmla="*/ 3296335 h 4401251"/>
              <a:gd name="connsiteX9455" fmla="*/ 6324978 w 13419668"/>
              <a:gd name="connsiteY9455" fmla="*/ 3296708 h 4401251"/>
              <a:gd name="connsiteX9456" fmla="*/ 6288658 w 13419668"/>
              <a:gd name="connsiteY9456" fmla="*/ 3261009 h 4401251"/>
              <a:gd name="connsiteX9457" fmla="*/ 6255074 w 13419668"/>
              <a:gd name="connsiteY9457" fmla="*/ 3295837 h 4401251"/>
              <a:gd name="connsiteX9458" fmla="*/ 6290772 w 13419668"/>
              <a:gd name="connsiteY9458" fmla="*/ 3330914 h 4401251"/>
              <a:gd name="connsiteX9459" fmla="*/ 6324978 w 13419668"/>
              <a:gd name="connsiteY9459" fmla="*/ 3296708 h 4401251"/>
              <a:gd name="connsiteX9460" fmla="*/ 6235421 w 13419668"/>
              <a:gd name="connsiteY9460" fmla="*/ 3295962 h 4401251"/>
              <a:gd name="connsiteX9461" fmla="*/ 6201464 w 13419668"/>
              <a:gd name="connsiteY9461" fmla="*/ 3261134 h 4401251"/>
              <a:gd name="connsiteX9462" fmla="*/ 6165641 w 13419668"/>
              <a:gd name="connsiteY9462" fmla="*/ 3293598 h 4401251"/>
              <a:gd name="connsiteX9463" fmla="*/ 6199100 w 13419668"/>
              <a:gd name="connsiteY9463" fmla="*/ 3331038 h 4401251"/>
              <a:gd name="connsiteX9464" fmla="*/ 6235421 w 13419668"/>
              <a:gd name="connsiteY9464" fmla="*/ 3296086 h 4401251"/>
              <a:gd name="connsiteX9465" fmla="*/ 6113648 w 13419668"/>
              <a:gd name="connsiteY9465" fmla="*/ 3261009 h 4401251"/>
              <a:gd name="connsiteX9466" fmla="*/ 6078571 w 13419668"/>
              <a:gd name="connsiteY9466" fmla="*/ 3294718 h 4401251"/>
              <a:gd name="connsiteX9467" fmla="*/ 6110787 w 13419668"/>
              <a:gd name="connsiteY9467" fmla="*/ 3330789 h 4401251"/>
              <a:gd name="connsiteX9468" fmla="*/ 6148476 w 13419668"/>
              <a:gd name="connsiteY9468" fmla="*/ 3297579 h 4401251"/>
              <a:gd name="connsiteX9469" fmla="*/ 6113772 w 13419668"/>
              <a:gd name="connsiteY9469" fmla="*/ 3261009 h 4401251"/>
              <a:gd name="connsiteX9470" fmla="*/ 6058793 w 13419668"/>
              <a:gd name="connsiteY9470" fmla="*/ 3293971 h 4401251"/>
              <a:gd name="connsiteX9471" fmla="*/ 6023468 w 13419668"/>
              <a:gd name="connsiteY9471" fmla="*/ 3261009 h 4401251"/>
              <a:gd name="connsiteX9472" fmla="*/ 5989013 w 13419668"/>
              <a:gd name="connsiteY9472" fmla="*/ 3295464 h 4401251"/>
              <a:gd name="connsiteX9473" fmla="*/ 6024837 w 13419668"/>
              <a:gd name="connsiteY9473" fmla="*/ 3330914 h 4401251"/>
              <a:gd name="connsiteX9474" fmla="*/ 6058793 w 13419668"/>
              <a:gd name="connsiteY9474" fmla="*/ 3293971 h 4401251"/>
              <a:gd name="connsiteX9475" fmla="*/ 5969237 w 13419668"/>
              <a:gd name="connsiteY9475" fmla="*/ 3296335 h 4401251"/>
              <a:gd name="connsiteX9476" fmla="*/ 5933289 w 13419668"/>
              <a:gd name="connsiteY9476" fmla="*/ 3261009 h 4401251"/>
              <a:gd name="connsiteX9477" fmla="*/ 5899456 w 13419668"/>
              <a:gd name="connsiteY9477" fmla="*/ 3295962 h 4401251"/>
              <a:gd name="connsiteX9478" fmla="*/ 5935901 w 13419668"/>
              <a:gd name="connsiteY9478" fmla="*/ 3330789 h 4401251"/>
              <a:gd name="connsiteX9479" fmla="*/ 5969237 w 13419668"/>
              <a:gd name="connsiteY9479" fmla="*/ 3296210 h 4401251"/>
              <a:gd name="connsiteX9480" fmla="*/ 5883286 w 13419668"/>
              <a:gd name="connsiteY9480" fmla="*/ 3296708 h 4401251"/>
              <a:gd name="connsiteX9481" fmla="*/ 5846966 w 13419668"/>
              <a:gd name="connsiteY9481" fmla="*/ 3261009 h 4401251"/>
              <a:gd name="connsiteX9482" fmla="*/ 5813382 w 13419668"/>
              <a:gd name="connsiteY9482" fmla="*/ 3295837 h 4401251"/>
              <a:gd name="connsiteX9483" fmla="*/ 5849080 w 13419668"/>
              <a:gd name="connsiteY9483" fmla="*/ 3330914 h 4401251"/>
              <a:gd name="connsiteX9484" fmla="*/ 5883286 w 13419668"/>
              <a:gd name="connsiteY9484" fmla="*/ 3296708 h 4401251"/>
              <a:gd name="connsiteX9485" fmla="*/ 5793729 w 13419668"/>
              <a:gd name="connsiteY9485" fmla="*/ 3295464 h 4401251"/>
              <a:gd name="connsiteX9486" fmla="*/ 5759274 w 13419668"/>
              <a:gd name="connsiteY9486" fmla="*/ 3261009 h 4401251"/>
              <a:gd name="connsiteX9487" fmla="*/ 5723948 w 13419668"/>
              <a:gd name="connsiteY9487" fmla="*/ 3293971 h 4401251"/>
              <a:gd name="connsiteX9488" fmla="*/ 5757906 w 13419668"/>
              <a:gd name="connsiteY9488" fmla="*/ 3330914 h 4401251"/>
              <a:gd name="connsiteX9489" fmla="*/ 5793729 w 13419668"/>
              <a:gd name="connsiteY9489" fmla="*/ 3295464 h 4401251"/>
              <a:gd name="connsiteX9490" fmla="*/ 5704296 w 13419668"/>
              <a:gd name="connsiteY9490" fmla="*/ 3297579 h 4401251"/>
              <a:gd name="connsiteX9491" fmla="*/ 5668846 w 13419668"/>
              <a:gd name="connsiteY9491" fmla="*/ 3261009 h 4401251"/>
              <a:gd name="connsiteX9492" fmla="*/ 5634391 w 13419668"/>
              <a:gd name="connsiteY9492" fmla="*/ 3294842 h 4401251"/>
              <a:gd name="connsiteX9493" fmla="*/ 5669219 w 13419668"/>
              <a:gd name="connsiteY9493" fmla="*/ 3330914 h 4401251"/>
              <a:gd name="connsiteX9494" fmla="*/ 5704296 w 13419668"/>
              <a:gd name="connsiteY9494" fmla="*/ 3297579 h 4401251"/>
              <a:gd name="connsiteX9495" fmla="*/ 5614614 w 13419668"/>
              <a:gd name="connsiteY9495" fmla="*/ 3296210 h 4401251"/>
              <a:gd name="connsiteX9496" fmla="*/ 5580781 w 13419668"/>
              <a:gd name="connsiteY9496" fmla="*/ 3261134 h 4401251"/>
              <a:gd name="connsiteX9497" fmla="*/ 5544709 w 13419668"/>
              <a:gd name="connsiteY9497" fmla="*/ 3293350 h 4401251"/>
              <a:gd name="connsiteX9498" fmla="*/ 5577920 w 13419668"/>
              <a:gd name="connsiteY9498" fmla="*/ 3331038 h 4401251"/>
              <a:gd name="connsiteX9499" fmla="*/ 5614490 w 13419668"/>
              <a:gd name="connsiteY9499" fmla="*/ 3296335 h 4401251"/>
              <a:gd name="connsiteX9500" fmla="*/ 5492841 w 13419668"/>
              <a:gd name="connsiteY9500" fmla="*/ 3261009 h 4401251"/>
              <a:gd name="connsiteX9501" fmla="*/ 5457764 w 13419668"/>
              <a:gd name="connsiteY9501" fmla="*/ 3294718 h 4401251"/>
              <a:gd name="connsiteX9502" fmla="*/ 5489980 w 13419668"/>
              <a:gd name="connsiteY9502" fmla="*/ 3330789 h 4401251"/>
              <a:gd name="connsiteX9503" fmla="*/ 5527668 w 13419668"/>
              <a:gd name="connsiteY9503" fmla="*/ 3297579 h 4401251"/>
              <a:gd name="connsiteX9504" fmla="*/ 5492965 w 13419668"/>
              <a:gd name="connsiteY9504" fmla="*/ 3261009 h 4401251"/>
              <a:gd name="connsiteX9505" fmla="*/ 5404900 w 13419668"/>
              <a:gd name="connsiteY9505" fmla="*/ 3261009 h 4401251"/>
              <a:gd name="connsiteX9506" fmla="*/ 5368207 w 13419668"/>
              <a:gd name="connsiteY9506" fmla="*/ 3296210 h 4401251"/>
              <a:gd name="connsiteX9507" fmla="*/ 5401791 w 13419668"/>
              <a:gd name="connsiteY9507" fmla="*/ 3330914 h 4401251"/>
              <a:gd name="connsiteX9508" fmla="*/ 5437987 w 13419668"/>
              <a:gd name="connsiteY9508" fmla="*/ 3296335 h 4401251"/>
              <a:gd name="connsiteX9509" fmla="*/ 5404900 w 13419668"/>
              <a:gd name="connsiteY9509" fmla="*/ 3261009 h 4401251"/>
              <a:gd name="connsiteX9510" fmla="*/ 5348429 w 13419668"/>
              <a:gd name="connsiteY9510" fmla="*/ 3295713 h 4401251"/>
              <a:gd name="connsiteX9511" fmla="*/ 5314845 w 13419668"/>
              <a:gd name="connsiteY9511" fmla="*/ 3260885 h 4401251"/>
              <a:gd name="connsiteX9512" fmla="*/ 5278525 w 13419668"/>
              <a:gd name="connsiteY9512" fmla="*/ 3296583 h 4401251"/>
              <a:gd name="connsiteX9513" fmla="*/ 5312731 w 13419668"/>
              <a:gd name="connsiteY9513" fmla="*/ 3330789 h 4401251"/>
              <a:gd name="connsiteX9514" fmla="*/ 5348429 w 13419668"/>
              <a:gd name="connsiteY9514" fmla="*/ 3295713 h 4401251"/>
              <a:gd name="connsiteX9515" fmla="*/ 5262479 w 13419668"/>
              <a:gd name="connsiteY9515" fmla="*/ 3296583 h 4401251"/>
              <a:gd name="connsiteX9516" fmla="*/ 5226159 w 13419668"/>
              <a:gd name="connsiteY9516" fmla="*/ 3260885 h 4401251"/>
              <a:gd name="connsiteX9517" fmla="*/ 5192574 w 13419668"/>
              <a:gd name="connsiteY9517" fmla="*/ 3295713 h 4401251"/>
              <a:gd name="connsiteX9518" fmla="*/ 5228273 w 13419668"/>
              <a:gd name="connsiteY9518" fmla="*/ 3330789 h 4401251"/>
              <a:gd name="connsiteX9519" fmla="*/ 5262355 w 13419668"/>
              <a:gd name="connsiteY9519" fmla="*/ 3296583 h 4401251"/>
              <a:gd name="connsiteX9520" fmla="*/ 5172922 w 13419668"/>
              <a:gd name="connsiteY9520" fmla="*/ 3295962 h 4401251"/>
              <a:gd name="connsiteX9521" fmla="*/ 5139089 w 13419668"/>
              <a:gd name="connsiteY9521" fmla="*/ 3261009 h 4401251"/>
              <a:gd name="connsiteX9522" fmla="*/ 5103141 w 13419668"/>
              <a:gd name="connsiteY9522" fmla="*/ 3293350 h 4401251"/>
              <a:gd name="connsiteX9523" fmla="*/ 5136477 w 13419668"/>
              <a:gd name="connsiteY9523" fmla="*/ 3330914 h 4401251"/>
              <a:gd name="connsiteX9524" fmla="*/ 5172922 w 13419668"/>
              <a:gd name="connsiteY9524" fmla="*/ 3296086 h 4401251"/>
              <a:gd name="connsiteX9525" fmla="*/ 5083364 w 13419668"/>
              <a:gd name="connsiteY9525" fmla="*/ 3295962 h 4401251"/>
              <a:gd name="connsiteX9526" fmla="*/ 5049531 w 13419668"/>
              <a:gd name="connsiteY9526" fmla="*/ 3261009 h 4401251"/>
              <a:gd name="connsiteX9527" fmla="*/ 5013584 w 13419668"/>
              <a:gd name="connsiteY9527" fmla="*/ 3293350 h 4401251"/>
              <a:gd name="connsiteX9528" fmla="*/ 5046919 w 13419668"/>
              <a:gd name="connsiteY9528" fmla="*/ 3330914 h 4401251"/>
              <a:gd name="connsiteX9529" fmla="*/ 5083364 w 13419668"/>
              <a:gd name="connsiteY9529" fmla="*/ 3296086 h 4401251"/>
              <a:gd name="connsiteX9530" fmla="*/ 4960720 w 13419668"/>
              <a:gd name="connsiteY9530" fmla="*/ 3261009 h 4401251"/>
              <a:gd name="connsiteX9531" fmla="*/ 4926390 w 13419668"/>
              <a:gd name="connsiteY9531" fmla="*/ 3295589 h 4401251"/>
              <a:gd name="connsiteX9532" fmla="*/ 4959477 w 13419668"/>
              <a:gd name="connsiteY9532" fmla="*/ 3330789 h 4401251"/>
              <a:gd name="connsiteX9533" fmla="*/ 4996294 w 13419668"/>
              <a:gd name="connsiteY9533" fmla="*/ 3296708 h 4401251"/>
              <a:gd name="connsiteX9534" fmla="*/ 4960720 w 13419668"/>
              <a:gd name="connsiteY9534" fmla="*/ 3261009 h 4401251"/>
              <a:gd name="connsiteX9535" fmla="*/ 4871661 w 13419668"/>
              <a:gd name="connsiteY9535" fmla="*/ 3261009 h 4401251"/>
              <a:gd name="connsiteX9536" fmla="*/ 4836957 w 13419668"/>
              <a:gd name="connsiteY9536" fmla="*/ 3295215 h 4401251"/>
              <a:gd name="connsiteX9537" fmla="*/ 4869546 w 13419668"/>
              <a:gd name="connsiteY9537" fmla="*/ 3330914 h 4401251"/>
              <a:gd name="connsiteX9538" fmla="*/ 4906737 w 13419668"/>
              <a:gd name="connsiteY9538" fmla="*/ 3297330 h 4401251"/>
              <a:gd name="connsiteX9539" fmla="*/ 4871661 w 13419668"/>
              <a:gd name="connsiteY9539" fmla="*/ 3261134 h 4401251"/>
              <a:gd name="connsiteX9540" fmla="*/ 4782476 w 13419668"/>
              <a:gd name="connsiteY9540" fmla="*/ 3261009 h 4401251"/>
              <a:gd name="connsiteX9541" fmla="*/ 4747400 w 13419668"/>
              <a:gd name="connsiteY9541" fmla="*/ 3294842 h 4401251"/>
              <a:gd name="connsiteX9542" fmla="*/ 4779616 w 13419668"/>
              <a:gd name="connsiteY9542" fmla="*/ 3330914 h 4401251"/>
              <a:gd name="connsiteX9543" fmla="*/ 4817180 w 13419668"/>
              <a:gd name="connsiteY9543" fmla="*/ 3297703 h 4401251"/>
              <a:gd name="connsiteX9544" fmla="*/ 4782476 w 13419668"/>
              <a:gd name="connsiteY9544" fmla="*/ 3261134 h 4401251"/>
              <a:gd name="connsiteX9545" fmla="*/ 4731229 w 13419668"/>
              <a:gd name="connsiteY9545" fmla="*/ 3297703 h 4401251"/>
              <a:gd name="connsiteX9546" fmla="*/ 4696029 w 13419668"/>
              <a:gd name="connsiteY9546" fmla="*/ 3261009 h 4401251"/>
              <a:gd name="connsiteX9547" fmla="*/ 4661449 w 13419668"/>
              <a:gd name="connsiteY9547" fmla="*/ 3294718 h 4401251"/>
              <a:gd name="connsiteX9548" fmla="*/ 4696153 w 13419668"/>
              <a:gd name="connsiteY9548" fmla="*/ 3330914 h 4401251"/>
              <a:gd name="connsiteX9549" fmla="*/ 4731354 w 13419668"/>
              <a:gd name="connsiteY9549" fmla="*/ 3297703 h 4401251"/>
              <a:gd name="connsiteX9550" fmla="*/ 4641672 w 13419668"/>
              <a:gd name="connsiteY9550" fmla="*/ 3297703 h 4401251"/>
              <a:gd name="connsiteX9551" fmla="*/ 4606471 w 13419668"/>
              <a:gd name="connsiteY9551" fmla="*/ 3261009 h 4401251"/>
              <a:gd name="connsiteX9552" fmla="*/ 4571767 w 13419668"/>
              <a:gd name="connsiteY9552" fmla="*/ 3294593 h 4401251"/>
              <a:gd name="connsiteX9553" fmla="*/ 4606347 w 13419668"/>
              <a:gd name="connsiteY9553" fmla="*/ 3330914 h 4401251"/>
              <a:gd name="connsiteX9554" fmla="*/ 4641672 w 13419668"/>
              <a:gd name="connsiteY9554" fmla="*/ 3297827 h 4401251"/>
              <a:gd name="connsiteX9555" fmla="*/ 4552115 w 13419668"/>
              <a:gd name="connsiteY9555" fmla="*/ 3297206 h 4401251"/>
              <a:gd name="connsiteX9556" fmla="*/ 4516416 w 13419668"/>
              <a:gd name="connsiteY9556" fmla="*/ 3261009 h 4401251"/>
              <a:gd name="connsiteX9557" fmla="*/ 4482210 w 13419668"/>
              <a:gd name="connsiteY9557" fmla="*/ 3295215 h 4401251"/>
              <a:gd name="connsiteX9558" fmla="*/ 4517287 w 13419668"/>
              <a:gd name="connsiteY9558" fmla="*/ 3330914 h 4401251"/>
              <a:gd name="connsiteX9559" fmla="*/ 4552115 w 13419668"/>
              <a:gd name="connsiteY9559" fmla="*/ 3297330 h 4401251"/>
              <a:gd name="connsiteX9560" fmla="*/ 4462557 w 13419668"/>
              <a:gd name="connsiteY9560" fmla="*/ 3296335 h 4401251"/>
              <a:gd name="connsiteX9561" fmla="*/ 4425988 w 13419668"/>
              <a:gd name="connsiteY9561" fmla="*/ 3260885 h 4401251"/>
              <a:gd name="connsiteX9562" fmla="*/ 4392653 w 13419668"/>
              <a:gd name="connsiteY9562" fmla="*/ 3295962 h 4401251"/>
              <a:gd name="connsiteX9563" fmla="*/ 4428724 w 13419668"/>
              <a:gd name="connsiteY9563" fmla="*/ 3330789 h 4401251"/>
              <a:gd name="connsiteX9564" fmla="*/ 4462557 w 13419668"/>
              <a:gd name="connsiteY9564" fmla="*/ 3296335 h 4401251"/>
              <a:gd name="connsiteX9565" fmla="*/ 4342401 w 13419668"/>
              <a:gd name="connsiteY9565" fmla="*/ 3260885 h 4401251"/>
              <a:gd name="connsiteX9566" fmla="*/ 4305583 w 13419668"/>
              <a:gd name="connsiteY9566" fmla="*/ 3295962 h 4401251"/>
              <a:gd name="connsiteX9567" fmla="*/ 4339167 w 13419668"/>
              <a:gd name="connsiteY9567" fmla="*/ 3330665 h 4401251"/>
              <a:gd name="connsiteX9568" fmla="*/ 4375487 w 13419668"/>
              <a:gd name="connsiteY9568" fmla="*/ 3296086 h 4401251"/>
              <a:gd name="connsiteX9569" fmla="*/ 4342401 w 13419668"/>
              <a:gd name="connsiteY9569" fmla="*/ 3260760 h 4401251"/>
              <a:gd name="connsiteX9570" fmla="*/ 4251973 w 13419668"/>
              <a:gd name="connsiteY9570" fmla="*/ 3260885 h 4401251"/>
              <a:gd name="connsiteX9571" fmla="*/ 4216026 w 13419668"/>
              <a:gd name="connsiteY9571" fmla="*/ 3296957 h 4401251"/>
              <a:gd name="connsiteX9572" fmla="*/ 4250480 w 13419668"/>
              <a:gd name="connsiteY9572" fmla="*/ 3330789 h 4401251"/>
              <a:gd name="connsiteX9573" fmla="*/ 4285806 w 13419668"/>
              <a:gd name="connsiteY9573" fmla="*/ 3295340 h 4401251"/>
              <a:gd name="connsiteX9574" fmla="*/ 4251849 w 13419668"/>
              <a:gd name="connsiteY9574" fmla="*/ 3260885 h 4401251"/>
              <a:gd name="connsiteX9575" fmla="*/ 4161669 w 13419668"/>
              <a:gd name="connsiteY9575" fmla="*/ 3260885 h 4401251"/>
              <a:gd name="connsiteX9576" fmla="*/ 4126468 w 13419668"/>
              <a:gd name="connsiteY9576" fmla="*/ 3297579 h 4401251"/>
              <a:gd name="connsiteX9577" fmla="*/ 4161669 w 13419668"/>
              <a:gd name="connsiteY9577" fmla="*/ 3330789 h 4401251"/>
              <a:gd name="connsiteX9578" fmla="*/ 4196373 w 13419668"/>
              <a:gd name="connsiteY9578" fmla="*/ 3294593 h 4401251"/>
              <a:gd name="connsiteX9579" fmla="*/ 4161669 w 13419668"/>
              <a:gd name="connsiteY9579" fmla="*/ 3260885 h 4401251"/>
              <a:gd name="connsiteX9580" fmla="*/ 4110422 w 13419668"/>
              <a:gd name="connsiteY9580" fmla="*/ 3297081 h 4401251"/>
              <a:gd name="connsiteX9581" fmla="*/ 4074724 w 13419668"/>
              <a:gd name="connsiteY9581" fmla="*/ 3260760 h 4401251"/>
              <a:gd name="connsiteX9582" fmla="*/ 4040518 w 13419668"/>
              <a:gd name="connsiteY9582" fmla="*/ 3294842 h 4401251"/>
              <a:gd name="connsiteX9583" fmla="*/ 4075595 w 13419668"/>
              <a:gd name="connsiteY9583" fmla="*/ 3330541 h 4401251"/>
              <a:gd name="connsiteX9584" fmla="*/ 4110422 w 13419668"/>
              <a:gd name="connsiteY9584" fmla="*/ 3296957 h 4401251"/>
              <a:gd name="connsiteX9585" fmla="*/ 4020865 w 13419668"/>
              <a:gd name="connsiteY9585" fmla="*/ 3296086 h 4401251"/>
              <a:gd name="connsiteX9586" fmla="*/ 3984171 w 13419668"/>
              <a:gd name="connsiteY9586" fmla="*/ 3260760 h 4401251"/>
              <a:gd name="connsiteX9587" fmla="*/ 3950961 w 13419668"/>
              <a:gd name="connsiteY9587" fmla="*/ 3295962 h 4401251"/>
              <a:gd name="connsiteX9588" fmla="*/ 3987032 w 13419668"/>
              <a:gd name="connsiteY9588" fmla="*/ 3330665 h 4401251"/>
              <a:gd name="connsiteX9589" fmla="*/ 4020741 w 13419668"/>
              <a:gd name="connsiteY9589" fmla="*/ 3296086 h 4401251"/>
              <a:gd name="connsiteX9590" fmla="*/ 3894365 w 13419668"/>
              <a:gd name="connsiteY9590" fmla="*/ 3330665 h 4401251"/>
              <a:gd name="connsiteX9591" fmla="*/ 3931059 w 13419668"/>
              <a:gd name="connsiteY9591" fmla="*/ 3299196 h 4401251"/>
              <a:gd name="connsiteX9592" fmla="*/ 3897848 w 13419668"/>
              <a:gd name="connsiteY9592" fmla="*/ 3260885 h 4401251"/>
              <a:gd name="connsiteX9593" fmla="*/ 3861528 w 13419668"/>
              <a:gd name="connsiteY9593" fmla="*/ 3292728 h 4401251"/>
              <a:gd name="connsiteX9594" fmla="*/ 3894365 w 13419668"/>
              <a:gd name="connsiteY9594" fmla="*/ 3330665 h 4401251"/>
              <a:gd name="connsiteX9595" fmla="*/ 3811027 w 13419668"/>
              <a:gd name="connsiteY9595" fmla="*/ 3260760 h 4401251"/>
              <a:gd name="connsiteX9596" fmla="*/ 3774333 w 13419668"/>
              <a:gd name="connsiteY9596" fmla="*/ 3295962 h 4401251"/>
              <a:gd name="connsiteX9597" fmla="*/ 3808042 w 13419668"/>
              <a:gd name="connsiteY9597" fmla="*/ 3330541 h 4401251"/>
              <a:gd name="connsiteX9598" fmla="*/ 3844238 w 13419668"/>
              <a:gd name="connsiteY9598" fmla="*/ 3295837 h 4401251"/>
              <a:gd name="connsiteX9599" fmla="*/ 3811027 w 13419668"/>
              <a:gd name="connsiteY9599" fmla="*/ 3260636 h 4401251"/>
              <a:gd name="connsiteX9600" fmla="*/ 3721967 w 13419668"/>
              <a:gd name="connsiteY9600" fmla="*/ 3260760 h 4401251"/>
              <a:gd name="connsiteX9601" fmla="*/ 3684900 w 13419668"/>
              <a:gd name="connsiteY9601" fmla="*/ 3295464 h 4401251"/>
              <a:gd name="connsiteX9602" fmla="*/ 3718111 w 13419668"/>
              <a:gd name="connsiteY9602" fmla="*/ 3330541 h 4401251"/>
              <a:gd name="connsiteX9603" fmla="*/ 3754805 w 13419668"/>
              <a:gd name="connsiteY9603" fmla="*/ 3296335 h 4401251"/>
              <a:gd name="connsiteX9604" fmla="*/ 3722091 w 13419668"/>
              <a:gd name="connsiteY9604" fmla="*/ 3260760 h 4401251"/>
              <a:gd name="connsiteX9605" fmla="*/ 3665123 w 13419668"/>
              <a:gd name="connsiteY9605" fmla="*/ 3295464 h 4401251"/>
              <a:gd name="connsiteX9606" fmla="*/ 3631539 w 13419668"/>
              <a:gd name="connsiteY9606" fmla="*/ 3260636 h 4401251"/>
              <a:gd name="connsiteX9607" fmla="*/ 3595219 w 13419668"/>
              <a:gd name="connsiteY9607" fmla="*/ 3296335 h 4401251"/>
              <a:gd name="connsiteX9608" fmla="*/ 3629300 w 13419668"/>
              <a:gd name="connsiteY9608" fmla="*/ 3330541 h 4401251"/>
              <a:gd name="connsiteX9609" fmla="*/ 3665123 w 13419668"/>
              <a:gd name="connsiteY9609" fmla="*/ 3295464 h 4401251"/>
              <a:gd name="connsiteX9610" fmla="*/ 3542355 w 13419668"/>
              <a:gd name="connsiteY9610" fmla="*/ 3260636 h 4401251"/>
              <a:gd name="connsiteX9611" fmla="*/ 3505661 w 13419668"/>
              <a:gd name="connsiteY9611" fmla="*/ 3295962 h 4401251"/>
              <a:gd name="connsiteX9612" fmla="*/ 3539369 w 13419668"/>
              <a:gd name="connsiteY9612" fmla="*/ 3330541 h 4401251"/>
              <a:gd name="connsiteX9613" fmla="*/ 3575441 w 13419668"/>
              <a:gd name="connsiteY9613" fmla="*/ 3295837 h 4401251"/>
              <a:gd name="connsiteX9614" fmla="*/ 3542230 w 13419668"/>
              <a:gd name="connsiteY9614" fmla="*/ 3260636 h 4401251"/>
              <a:gd name="connsiteX9615" fmla="*/ 3489615 w 13419668"/>
              <a:gd name="connsiteY9615" fmla="*/ 3296957 h 4401251"/>
              <a:gd name="connsiteX9616" fmla="*/ 3453917 w 13419668"/>
              <a:gd name="connsiteY9616" fmla="*/ 3260636 h 4401251"/>
              <a:gd name="connsiteX9617" fmla="*/ 3419711 w 13419668"/>
              <a:gd name="connsiteY9617" fmla="*/ 3294718 h 4401251"/>
              <a:gd name="connsiteX9618" fmla="*/ 3454787 w 13419668"/>
              <a:gd name="connsiteY9618" fmla="*/ 3330416 h 4401251"/>
              <a:gd name="connsiteX9619" fmla="*/ 3489615 w 13419668"/>
              <a:gd name="connsiteY9619" fmla="*/ 3296832 h 4401251"/>
              <a:gd name="connsiteX9620" fmla="*/ 3400058 w 13419668"/>
              <a:gd name="connsiteY9620" fmla="*/ 3295837 h 4401251"/>
              <a:gd name="connsiteX9621" fmla="*/ 3366350 w 13419668"/>
              <a:gd name="connsiteY9621" fmla="*/ 3260760 h 4401251"/>
              <a:gd name="connsiteX9622" fmla="*/ 3330278 w 13419668"/>
              <a:gd name="connsiteY9622" fmla="*/ 3292977 h 4401251"/>
              <a:gd name="connsiteX9623" fmla="*/ 3363489 w 13419668"/>
              <a:gd name="connsiteY9623" fmla="*/ 3330665 h 4401251"/>
              <a:gd name="connsiteX9624" fmla="*/ 3400058 w 13419668"/>
              <a:gd name="connsiteY9624" fmla="*/ 3295962 h 4401251"/>
              <a:gd name="connsiteX9625" fmla="*/ 3310500 w 13419668"/>
              <a:gd name="connsiteY9625" fmla="*/ 3295091 h 4401251"/>
              <a:gd name="connsiteX9626" fmla="*/ 3276046 w 13419668"/>
              <a:gd name="connsiteY9626" fmla="*/ 3260636 h 4401251"/>
              <a:gd name="connsiteX9627" fmla="*/ 3240596 w 13419668"/>
              <a:gd name="connsiteY9627" fmla="*/ 3293474 h 4401251"/>
              <a:gd name="connsiteX9628" fmla="*/ 3274429 w 13419668"/>
              <a:gd name="connsiteY9628" fmla="*/ 3330416 h 4401251"/>
              <a:gd name="connsiteX9629" fmla="*/ 3310376 w 13419668"/>
              <a:gd name="connsiteY9629" fmla="*/ 3295091 h 4401251"/>
              <a:gd name="connsiteX9630" fmla="*/ 3189474 w 13419668"/>
              <a:gd name="connsiteY9630" fmla="*/ 3260512 h 4401251"/>
              <a:gd name="connsiteX9631" fmla="*/ 3153526 w 13419668"/>
              <a:gd name="connsiteY9631" fmla="*/ 3296583 h 4401251"/>
              <a:gd name="connsiteX9632" fmla="*/ 3187981 w 13419668"/>
              <a:gd name="connsiteY9632" fmla="*/ 3330416 h 4401251"/>
              <a:gd name="connsiteX9633" fmla="*/ 3223307 w 13419668"/>
              <a:gd name="connsiteY9633" fmla="*/ 3294966 h 4401251"/>
              <a:gd name="connsiteX9634" fmla="*/ 3189349 w 13419668"/>
              <a:gd name="connsiteY9634" fmla="*/ 3260512 h 4401251"/>
              <a:gd name="connsiteX9635" fmla="*/ 3100289 w 13419668"/>
              <a:gd name="connsiteY9635" fmla="*/ 3260512 h 4401251"/>
              <a:gd name="connsiteX9636" fmla="*/ 3063969 w 13419668"/>
              <a:gd name="connsiteY9636" fmla="*/ 3296210 h 4401251"/>
              <a:gd name="connsiteX9637" fmla="*/ 3098051 w 13419668"/>
              <a:gd name="connsiteY9637" fmla="*/ 3330416 h 4401251"/>
              <a:gd name="connsiteX9638" fmla="*/ 3133749 w 13419668"/>
              <a:gd name="connsiteY9638" fmla="*/ 3295340 h 4401251"/>
              <a:gd name="connsiteX9639" fmla="*/ 3100165 w 13419668"/>
              <a:gd name="connsiteY9639" fmla="*/ 3260512 h 4401251"/>
              <a:gd name="connsiteX9640" fmla="*/ 3009612 w 13419668"/>
              <a:gd name="connsiteY9640" fmla="*/ 3260512 h 4401251"/>
              <a:gd name="connsiteX9641" fmla="*/ 2974536 w 13419668"/>
              <a:gd name="connsiteY9641" fmla="*/ 3294220 h 4401251"/>
              <a:gd name="connsiteX9642" fmla="*/ 3006752 w 13419668"/>
              <a:gd name="connsiteY9642" fmla="*/ 3330292 h 4401251"/>
              <a:gd name="connsiteX9643" fmla="*/ 3044441 w 13419668"/>
              <a:gd name="connsiteY9643" fmla="*/ 3297081 h 4401251"/>
              <a:gd name="connsiteX9644" fmla="*/ 3009737 w 13419668"/>
              <a:gd name="connsiteY9644" fmla="*/ 3260512 h 4401251"/>
              <a:gd name="connsiteX9645" fmla="*/ 2958242 w 13419668"/>
              <a:gd name="connsiteY9645" fmla="*/ 3295713 h 4401251"/>
              <a:gd name="connsiteX9646" fmla="*/ 2921548 w 13419668"/>
              <a:gd name="connsiteY9646" fmla="*/ 3260387 h 4401251"/>
              <a:gd name="connsiteX9647" fmla="*/ 2888337 w 13419668"/>
              <a:gd name="connsiteY9647" fmla="*/ 3295589 h 4401251"/>
              <a:gd name="connsiteX9648" fmla="*/ 2924409 w 13419668"/>
              <a:gd name="connsiteY9648" fmla="*/ 3330292 h 4401251"/>
              <a:gd name="connsiteX9649" fmla="*/ 2958117 w 13419668"/>
              <a:gd name="connsiteY9649" fmla="*/ 3295713 h 4401251"/>
              <a:gd name="connsiteX9650" fmla="*/ 2868684 w 13419668"/>
              <a:gd name="connsiteY9650" fmla="*/ 3294842 h 4401251"/>
              <a:gd name="connsiteX9651" fmla="*/ 2834229 w 13419668"/>
              <a:gd name="connsiteY9651" fmla="*/ 3260387 h 4401251"/>
              <a:gd name="connsiteX9652" fmla="*/ 2798904 w 13419668"/>
              <a:gd name="connsiteY9652" fmla="*/ 3293350 h 4401251"/>
              <a:gd name="connsiteX9653" fmla="*/ 2832861 w 13419668"/>
              <a:gd name="connsiteY9653" fmla="*/ 3330292 h 4401251"/>
              <a:gd name="connsiteX9654" fmla="*/ 2868684 w 13419668"/>
              <a:gd name="connsiteY9654" fmla="*/ 3294842 h 4401251"/>
              <a:gd name="connsiteX9655" fmla="*/ 2779126 w 13419668"/>
              <a:gd name="connsiteY9655" fmla="*/ 3295589 h 4401251"/>
              <a:gd name="connsiteX9656" fmla="*/ 2745418 w 13419668"/>
              <a:gd name="connsiteY9656" fmla="*/ 3260512 h 4401251"/>
              <a:gd name="connsiteX9657" fmla="*/ 2709346 w 13419668"/>
              <a:gd name="connsiteY9657" fmla="*/ 3292728 h 4401251"/>
              <a:gd name="connsiteX9658" fmla="*/ 2742557 w 13419668"/>
              <a:gd name="connsiteY9658" fmla="*/ 3330416 h 4401251"/>
              <a:gd name="connsiteX9659" fmla="*/ 2779126 w 13419668"/>
              <a:gd name="connsiteY9659" fmla="*/ 3295713 h 4401251"/>
              <a:gd name="connsiteX9660" fmla="*/ 2689569 w 13419668"/>
              <a:gd name="connsiteY9660" fmla="*/ 3297206 h 4401251"/>
              <a:gd name="connsiteX9661" fmla="*/ 2654493 w 13419668"/>
              <a:gd name="connsiteY9661" fmla="*/ 3260387 h 4401251"/>
              <a:gd name="connsiteX9662" fmla="*/ 2619665 w 13419668"/>
              <a:gd name="connsiteY9662" fmla="*/ 3293971 h 4401251"/>
              <a:gd name="connsiteX9663" fmla="*/ 2654119 w 13419668"/>
              <a:gd name="connsiteY9663" fmla="*/ 3330292 h 4401251"/>
              <a:gd name="connsiteX9664" fmla="*/ 2689445 w 13419668"/>
              <a:gd name="connsiteY9664" fmla="*/ 3297206 h 4401251"/>
              <a:gd name="connsiteX9665" fmla="*/ 2602375 w 13419668"/>
              <a:gd name="connsiteY9665" fmla="*/ 3293847 h 4401251"/>
              <a:gd name="connsiteX9666" fmla="*/ 2567547 w 13419668"/>
              <a:gd name="connsiteY9666" fmla="*/ 3260387 h 4401251"/>
              <a:gd name="connsiteX9667" fmla="*/ 2532471 w 13419668"/>
              <a:gd name="connsiteY9667" fmla="*/ 3297206 h 4401251"/>
              <a:gd name="connsiteX9668" fmla="*/ 2567796 w 13419668"/>
              <a:gd name="connsiteY9668" fmla="*/ 3330292 h 4401251"/>
              <a:gd name="connsiteX9669" fmla="*/ 2602251 w 13419668"/>
              <a:gd name="connsiteY9669" fmla="*/ 3293971 h 4401251"/>
              <a:gd name="connsiteX9670" fmla="*/ 2480104 w 13419668"/>
              <a:gd name="connsiteY9670" fmla="*/ 3260387 h 4401251"/>
              <a:gd name="connsiteX9671" fmla="*/ 2443038 w 13419668"/>
              <a:gd name="connsiteY9671" fmla="*/ 3295091 h 4401251"/>
              <a:gd name="connsiteX9672" fmla="*/ 2476248 w 13419668"/>
              <a:gd name="connsiteY9672" fmla="*/ 3330168 h 4401251"/>
              <a:gd name="connsiteX9673" fmla="*/ 2512942 w 13419668"/>
              <a:gd name="connsiteY9673" fmla="*/ 3295962 h 4401251"/>
              <a:gd name="connsiteX9674" fmla="*/ 2480229 w 13419668"/>
              <a:gd name="connsiteY9674" fmla="*/ 3260387 h 4401251"/>
              <a:gd name="connsiteX9675" fmla="*/ 2423260 w 13419668"/>
              <a:gd name="connsiteY9675" fmla="*/ 3293225 h 4401251"/>
              <a:gd name="connsiteX9676" fmla="*/ 2387810 w 13419668"/>
              <a:gd name="connsiteY9676" fmla="*/ 3260387 h 4401251"/>
              <a:gd name="connsiteX9677" fmla="*/ 2353356 w 13419668"/>
              <a:gd name="connsiteY9677" fmla="*/ 3294842 h 4401251"/>
              <a:gd name="connsiteX9678" fmla="*/ 2389303 w 13419668"/>
              <a:gd name="connsiteY9678" fmla="*/ 3330168 h 4401251"/>
              <a:gd name="connsiteX9679" fmla="*/ 2423136 w 13419668"/>
              <a:gd name="connsiteY9679" fmla="*/ 3293225 h 4401251"/>
              <a:gd name="connsiteX9680" fmla="*/ 2337186 w 13419668"/>
              <a:gd name="connsiteY9680" fmla="*/ 3294718 h 4401251"/>
              <a:gd name="connsiteX9681" fmla="*/ 2302731 w 13419668"/>
              <a:gd name="connsiteY9681" fmla="*/ 3260263 h 4401251"/>
              <a:gd name="connsiteX9682" fmla="*/ 2267406 w 13419668"/>
              <a:gd name="connsiteY9682" fmla="*/ 3293225 h 4401251"/>
              <a:gd name="connsiteX9683" fmla="*/ 2301363 w 13419668"/>
              <a:gd name="connsiteY9683" fmla="*/ 3330168 h 4401251"/>
              <a:gd name="connsiteX9684" fmla="*/ 2337186 w 13419668"/>
              <a:gd name="connsiteY9684" fmla="*/ 3294718 h 4401251"/>
              <a:gd name="connsiteX9685" fmla="*/ 2247753 w 13419668"/>
              <a:gd name="connsiteY9685" fmla="*/ 3296957 h 4401251"/>
              <a:gd name="connsiteX9686" fmla="*/ 2212552 w 13419668"/>
              <a:gd name="connsiteY9686" fmla="*/ 3260263 h 4401251"/>
              <a:gd name="connsiteX9687" fmla="*/ 2177848 w 13419668"/>
              <a:gd name="connsiteY9687" fmla="*/ 3293847 h 4401251"/>
              <a:gd name="connsiteX9688" fmla="*/ 2212427 w 13419668"/>
              <a:gd name="connsiteY9688" fmla="*/ 3330043 h 4401251"/>
              <a:gd name="connsiteX9689" fmla="*/ 2247753 w 13419668"/>
              <a:gd name="connsiteY9689" fmla="*/ 3296957 h 4401251"/>
              <a:gd name="connsiteX9690" fmla="*/ 2158195 w 13419668"/>
              <a:gd name="connsiteY9690" fmla="*/ 3295464 h 4401251"/>
              <a:gd name="connsiteX9691" fmla="*/ 2124487 w 13419668"/>
              <a:gd name="connsiteY9691" fmla="*/ 3260387 h 4401251"/>
              <a:gd name="connsiteX9692" fmla="*/ 2088415 w 13419668"/>
              <a:gd name="connsiteY9692" fmla="*/ 3292603 h 4401251"/>
              <a:gd name="connsiteX9693" fmla="*/ 2121626 w 13419668"/>
              <a:gd name="connsiteY9693" fmla="*/ 3330292 h 4401251"/>
              <a:gd name="connsiteX9694" fmla="*/ 2158195 w 13419668"/>
              <a:gd name="connsiteY9694" fmla="*/ 3295589 h 4401251"/>
              <a:gd name="connsiteX9695" fmla="*/ 2036422 w 13419668"/>
              <a:gd name="connsiteY9695" fmla="*/ 3260263 h 4401251"/>
              <a:gd name="connsiteX9696" fmla="*/ 2001097 w 13419668"/>
              <a:gd name="connsiteY9696" fmla="*/ 3296957 h 4401251"/>
              <a:gd name="connsiteX9697" fmla="*/ 2036298 w 13419668"/>
              <a:gd name="connsiteY9697" fmla="*/ 3330168 h 4401251"/>
              <a:gd name="connsiteX9698" fmla="*/ 2071001 w 13419668"/>
              <a:gd name="connsiteY9698" fmla="*/ 3294096 h 4401251"/>
              <a:gd name="connsiteX9699" fmla="*/ 2036422 w 13419668"/>
              <a:gd name="connsiteY9699" fmla="*/ 3260387 h 4401251"/>
              <a:gd name="connsiteX9700" fmla="*/ 1948233 w 13419668"/>
              <a:gd name="connsiteY9700" fmla="*/ 3260263 h 4401251"/>
              <a:gd name="connsiteX9701" fmla="*/ 1911539 w 13419668"/>
              <a:gd name="connsiteY9701" fmla="*/ 3295464 h 4401251"/>
              <a:gd name="connsiteX9702" fmla="*/ 1945247 w 13419668"/>
              <a:gd name="connsiteY9702" fmla="*/ 3330043 h 4401251"/>
              <a:gd name="connsiteX9703" fmla="*/ 1981444 w 13419668"/>
              <a:gd name="connsiteY9703" fmla="*/ 3295340 h 4401251"/>
              <a:gd name="connsiteX9704" fmla="*/ 1948233 w 13419668"/>
              <a:gd name="connsiteY9704" fmla="*/ 3260139 h 4401251"/>
              <a:gd name="connsiteX9705" fmla="*/ 1858675 w 13419668"/>
              <a:gd name="connsiteY9705" fmla="*/ 3260263 h 4401251"/>
              <a:gd name="connsiteX9706" fmla="*/ 1821982 w 13419668"/>
              <a:gd name="connsiteY9706" fmla="*/ 3295464 h 4401251"/>
              <a:gd name="connsiteX9707" fmla="*/ 1855690 w 13419668"/>
              <a:gd name="connsiteY9707" fmla="*/ 3330043 h 4401251"/>
              <a:gd name="connsiteX9708" fmla="*/ 1891886 w 13419668"/>
              <a:gd name="connsiteY9708" fmla="*/ 3295340 h 4401251"/>
              <a:gd name="connsiteX9709" fmla="*/ 1858675 w 13419668"/>
              <a:gd name="connsiteY9709" fmla="*/ 3260139 h 4401251"/>
              <a:gd name="connsiteX9710" fmla="*/ 1768123 w 13419668"/>
              <a:gd name="connsiteY9710" fmla="*/ 3260263 h 4401251"/>
              <a:gd name="connsiteX9711" fmla="*/ 1732424 w 13419668"/>
              <a:gd name="connsiteY9711" fmla="*/ 3296583 h 4401251"/>
              <a:gd name="connsiteX9712" fmla="*/ 1767252 w 13419668"/>
              <a:gd name="connsiteY9712" fmla="*/ 3330168 h 4401251"/>
              <a:gd name="connsiteX9713" fmla="*/ 1802329 w 13419668"/>
              <a:gd name="connsiteY9713" fmla="*/ 3294469 h 4401251"/>
              <a:gd name="connsiteX9714" fmla="*/ 1768123 w 13419668"/>
              <a:gd name="connsiteY9714" fmla="*/ 3260387 h 4401251"/>
              <a:gd name="connsiteX9715" fmla="*/ 1716379 w 13419668"/>
              <a:gd name="connsiteY9715" fmla="*/ 3296832 h 4401251"/>
              <a:gd name="connsiteX9716" fmla="*/ 1680929 w 13419668"/>
              <a:gd name="connsiteY9716" fmla="*/ 3260263 h 4401251"/>
              <a:gd name="connsiteX9717" fmla="*/ 1646474 w 13419668"/>
              <a:gd name="connsiteY9717" fmla="*/ 3294096 h 4401251"/>
              <a:gd name="connsiteX9718" fmla="*/ 1681302 w 13419668"/>
              <a:gd name="connsiteY9718" fmla="*/ 3330168 h 4401251"/>
              <a:gd name="connsiteX9719" fmla="*/ 1716379 w 13419668"/>
              <a:gd name="connsiteY9719" fmla="*/ 3296832 h 4401251"/>
              <a:gd name="connsiteX9720" fmla="*/ 1626697 w 13419668"/>
              <a:gd name="connsiteY9720" fmla="*/ 3295340 h 4401251"/>
              <a:gd name="connsiteX9721" fmla="*/ 1592864 w 13419668"/>
              <a:gd name="connsiteY9721" fmla="*/ 3260387 h 4401251"/>
              <a:gd name="connsiteX9722" fmla="*/ 1556917 w 13419668"/>
              <a:gd name="connsiteY9722" fmla="*/ 3292728 h 4401251"/>
              <a:gd name="connsiteX9723" fmla="*/ 1590252 w 13419668"/>
              <a:gd name="connsiteY9723" fmla="*/ 3330292 h 4401251"/>
              <a:gd name="connsiteX9724" fmla="*/ 1626697 w 13419668"/>
              <a:gd name="connsiteY9724" fmla="*/ 3295464 h 4401251"/>
              <a:gd name="connsiteX9725" fmla="*/ 1537139 w 13419668"/>
              <a:gd name="connsiteY9725" fmla="*/ 3295464 h 4401251"/>
              <a:gd name="connsiteX9726" fmla="*/ 1500446 w 13419668"/>
              <a:gd name="connsiteY9726" fmla="*/ 3260139 h 4401251"/>
              <a:gd name="connsiteX9727" fmla="*/ 1467235 w 13419668"/>
              <a:gd name="connsiteY9727" fmla="*/ 3295340 h 4401251"/>
              <a:gd name="connsiteX9728" fmla="*/ 1503431 w 13419668"/>
              <a:gd name="connsiteY9728" fmla="*/ 3330043 h 4401251"/>
              <a:gd name="connsiteX9729" fmla="*/ 1537139 w 13419668"/>
              <a:gd name="connsiteY9729" fmla="*/ 3295464 h 4401251"/>
              <a:gd name="connsiteX9730" fmla="*/ 1449945 w 13419668"/>
              <a:gd name="connsiteY9730" fmla="*/ 3294345 h 4401251"/>
              <a:gd name="connsiteX9731" fmla="*/ 1415739 w 13419668"/>
              <a:gd name="connsiteY9731" fmla="*/ 3260139 h 4401251"/>
              <a:gd name="connsiteX9732" fmla="*/ 1380041 w 13419668"/>
              <a:gd name="connsiteY9732" fmla="*/ 3296335 h 4401251"/>
              <a:gd name="connsiteX9733" fmla="*/ 1414869 w 13419668"/>
              <a:gd name="connsiteY9733" fmla="*/ 3329919 h 4401251"/>
              <a:gd name="connsiteX9734" fmla="*/ 1449945 w 13419668"/>
              <a:gd name="connsiteY9734" fmla="*/ 3294220 h 4401251"/>
              <a:gd name="connsiteX9735" fmla="*/ 1325809 w 13419668"/>
              <a:gd name="connsiteY9735" fmla="*/ 3260263 h 4401251"/>
              <a:gd name="connsiteX9736" fmla="*/ 1290483 w 13419668"/>
              <a:gd name="connsiteY9736" fmla="*/ 3296957 h 4401251"/>
              <a:gd name="connsiteX9737" fmla="*/ 1325684 w 13419668"/>
              <a:gd name="connsiteY9737" fmla="*/ 3330168 h 4401251"/>
              <a:gd name="connsiteX9738" fmla="*/ 1360388 w 13419668"/>
              <a:gd name="connsiteY9738" fmla="*/ 3293971 h 4401251"/>
              <a:gd name="connsiteX9739" fmla="*/ 1325809 w 13419668"/>
              <a:gd name="connsiteY9739" fmla="*/ 3260263 h 4401251"/>
              <a:gd name="connsiteX9740" fmla="*/ 1236251 w 13419668"/>
              <a:gd name="connsiteY9740" fmla="*/ 3260263 h 4401251"/>
              <a:gd name="connsiteX9741" fmla="*/ 1201175 w 13419668"/>
              <a:gd name="connsiteY9741" fmla="*/ 3293971 h 4401251"/>
              <a:gd name="connsiteX9742" fmla="*/ 1233390 w 13419668"/>
              <a:gd name="connsiteY9742" fmla="*/ 3330043 h 4401251"/>
              <a:gd name="connsiteX9743" fmla="*/ 1271079 w 13419668"/>
              <a:gd name="connsiteY9743" fmla="*/ 3296832 h 4401251"/>
              <a:gd name="connsiteX9744" fmla="*/ 1236376 w 13419668"/>
              <a:gd name="connsiteY9744" fmla="*/ 3260263 h 4401251"/>
              <a:gd name="connsiteX9745" fmla="*/ 1184880 w 13419668"/>
              <a:gd name="connsiteY9745" fmla="*/ 3295464 h 4401251"/>
              <a:gd name="connsiteX9746" fmla="*/ 1148186 w 13419668"/>
              <a:gd name="connsiteY9746" fmla="*/ 3260139 h 4401251"/>
              <a:gd name="connsiteX9747" fmla="*/ 1114976 w 13419668"/>
              <a:gd name="connsiteY9747" fmla="*/ 3295340 h 4401251"/>
              <a:gd name="connsiteX9748" fmla="*/ 1151172 w 13419668"/>
              <a:gd name="connsiteY9748" fmla="*/ 3330043 h 4401251"/>
              <a:gd name="connsiteX9749" fmla="*/ 1184880 w 13419668"/>
              <a:gd name="connsiteY9749" fmla="*/ 3295464 h 4401251"/>
              <a:gd name="connsiteX9750" fmla="*/ 1095323 w 13419668"/>
              <a:gd name="connsiteY9750" fmla="*/ 3296708 h 4401251"/>
              <a:gd name="connsiteX9751" fmla="*/ 1059749 w 13419668"/>
              <a:gd name="connsiteY9751" fmla="*/ 3260263 h 4401251"/>
              <a:gd name="connsiteX9752" fmla="*/ 1025418 w 13419668"/>
              <a:gd name="connsiteY9752" fmla="*/ 3294220 h 4401251"/>
              <a:gd name="connsiteX9753" fmla="*/ 1060370 w 13419668"/>
              <a:gd name="connsiteY9753" fmla="*/ 3330168 h 4401251"/>
              <a:gd name="connsiteX9754" fmla="*/ 1095323 w 13419668"/>
              <a:gd name="connsiteY9754" fmla="*/ 3296708 h 4401251"/>
              <a:gd name="connsiteX9755" fmla="*/ 1005765 w 13419668"/>
              <a:gd name="connsiteY9755" fmla="*/ 3297081 h 4401251"/>
              <a:gd name="connsiteX9756" fmla="*/ 970564 w 13419668"/>
              <a:gd name="connsiteY9756" fmla="*/ 3260387 h 4401251"/>
              <a:gd name="connsiteX9757" fmla="*/ 935861 w 13419668"/>
              <a:gd name="connsiteY9757" fmla="*/ 3293971 h 4401251"/>
              <a:gd name="connsiteX9758" fmla="*/ 970440 w 13419668"/>
              <a:gd name="connsiteY9758" fmla="*/ 3330292 h 4401251"/>
              <a:gd name="connsiteX9759" fmla="*/ 1005765 w 13419668"/>
              <a:gd name="connsiteY9759" fmla="*/ 3297206 h 4401251"/>
              <a:gd name="connsiteX9760" fmla="*/ 916208 w 13419668"/>
              <a:gd name="connsiteY9760" fmla="*/ 3297081 h 4401251"/>
              <a:gd name="connsiteX9761" fmla="*/ 881007 w 13419668"/>
              <a:gd name="connsiteY9761" fmla="*/ 3260387 h 4401251"/>
              <a:gd name="connsiteX9762" fmla="*/ 846303 w 13419668"/>
              <a:gd name="connsiteY9762" fmla="*/ 3293971 h 4401251"/>
              <a:gd name="connsiteX9763" fmla="*/ 880882 w 13419668"/>
              <a:gd name="connsiteY9763" fmla="*/ 3330168 h 4401251"/>
              <a:gd name="connsiteX9764" fmla="*/ 916084 w 13419668"/>
              <a:gd name="connsiteY9764" fmla="*/ 3297081 h 4401251"/>
              <a:gd name="connsiteX9765" fmla="*/ 796176 w 13419668"/>
              <a:gd name="connsiteY9765" fmla="*/ 3260387 h 4401251"/>
              <a:gd name="connsiteX9766" fmla="*/ 759234 w 13419668"/>
              <a:gd name="connsiteY9766" fmla="*/ 3295340 h 4401251"/>
              <a:gd name="connsiteX9767" fmla="*/ 792693 w 13419668"/>
              <a:gd name="connsiteY9767" fmla="*/ 3330292 h 4401251"/>
              <a:gd name="connsiteX9768" fmla="*/ 829138 w 13419668"/>
              <a:gd name="connsiteY9768" fmla="*/ 3295837 h 4401251"/>
              <a:gd name="connsiteX9769" fmla="*/ 796176 w 13419668"/>
              <a:gd name="connsiteY9769" fmla="*/ 3260387 h 4401251"/>
              <a:gd name="connsiteX9770" fmla="*/ 704877 w 13419668"/>
              <a:gd name="connsiteY9770" fmla="*/ 3260387 h 4401251"/>
              <a:gd name="connsiteX9771" fmla="*/ 669676 w 13419668"/>
              <a:gd name="connsiteY9771" fmla="*/ 3297081 h 4401251"/>
              <a:gd name="connsiteX9772" fmla="*/ 704877 w 13419668"/>
              <a:gd name="connsiteY9772" fmla="*/ 3330292 h 4401251"/>
              <a:gd name="connsiteX9773" fmla="*/ 739581 w 13419668"/>
              <a:gd name="connsiteY9773" fmla="*/ 3294096 h 4401251"/>
              <a:gd name="connsiteX9774" fmla="*/ 705002 w 13419668"/>
              <a:gd name="connsiteY9774" fmla="*/ 3260387 h 4401251"/>
              <a:gd name="connsiteX9775" fmla="*/ 616813 w 13419668"/>
              <a:gd name="connsiteY9775" fmla="*/ 3260387 h 4401251"/>
              <a:gd name="connsiteX9776" fmla="*/ 580119 w 13419668"/>
              <a:gd name="connsiteY9776" fmla="*/ 3295713 h 4401251"/>
              <a:gd name="connsiteX9777" fmla="*/ 613827 w 13419668"/>
              <a:gd name="connsiteY9777" fmla="*/ 3330292 h 4401251"/>
              <a:gd name="connsiteX9778" fmla="*/ 650023 w 13419668"/>
              <a:gd name="connsiteY9778" fmla="*/ 3295589 h 4401251"/>
              <a:gd name="connsiteX9779" fmla="*/ 616813 w 13419668"/>
              <a:gd name="connsiteY9779" fmla="*/ 3260387 h 4401251"/>
              <a:gd name="connsiteX9780" fmla="*/ 564073 w 13419668"/>
              <a:gd name="connsiteY9780" fmla="*/ 3296086 h 4401251"/>
              <a:gd name="connsiteX9781" fmla="*/ 527753 w 13419668"/>
              <a:gd name="connsiteY9781" fmla="*/ 3260387 h 4401251"/>
              <a:gd name="connsiteX9782" fmla="*/ 494169 w 13419668"/>
              <a:gd name="connsiteY9782" fmla="*/ 3295215 h 4401251"/>
              <a:gd name="connsiteX9783" fmla="*/ 529867 w 13419668"/>
              <a:gd name="connsiteY9783" fmla="*/ 3330292 h 4401251"/>
              <a:gd name="connsiteX9784" fmla="*/ 564073 w 13419668"/>
              <a:gd name="connsiteY9784" fmla="*/ 3296086 h 4401251"/>
              <a:gd name="connsiteX9785" fmla="*/ 474516 w 13419668"/>
              <a:gd name="connsiteY9785" fmla="*/ 3294842 h 4401251"/>
              <a:gd name="connsiteX9786" fmla="*/ 440061 w 13419668"/>
              <a:gd name="connsiteY9786" fmla="*/ 3260387 h 4401251"/>
              <a:gd name="connsiteX9787" fmla="*/ 404736 w 13419668"/>
              <a:gd name="connsiteY9787" fmla="*/ 3293350 h 4401251"/>
              <a:gd name="connsiteX9788" fmla="*/ 438693 w 13419668"/>
              <a:gd name="connsiteY9788" fmla="*/ 3330292 h 4401251"/>
              <a:gd name="connsiteX9789" fmla="*/ 474516 w 13419668"/>
              <a:gd name="connsiteY9789" fmla="*/ 3294842 h 4401251"/>
              <a:gd name="connsiteX9790" fmla="*/ 384958 w 13419668"/>
              <a:gd name="connsiteY9790" fmla="*/ 3295589 h 4401251"/>
              <a:gd name="connsiteX9791" fmla="*/ 351126 w 13419668"/>
              <a:gd name="connsiteY9791" fmla="*/ 3260512 h 4401251"/>
              <a:gd name="connsiteX9792" fmla="*/ 315054 w 13419668"/>
              <a:gd name="connsiteY9792" fmla="*/ 3292728 h 4401251"/>
              <a:gd name="connsiteX9793" fmla="*/ 348265 w 13419668"/>
              <a:gd name="connsiteY9793" fmla="*/ 3330292 h 4401251"/>
              <a:gd name="connsiteX9794" fmla="*/ 384834 w 13419668"/>
              <a:gd name="connsiteY9794" fmla="*/ 3295589 h 4401251"/>
              <a:gd name="connsiteX9795" fmla="*/ 297764 w 13419668"/>
              <a:gd name="connsiteY9795" fmla="*/ 3293474 h 4401251"/>
              <a:gd name="connsiteX9796" fmla="*/ 262439 w 13419668"/>
              <a:gd name="connsiteY9796" fmla="*/ 3260512 h 4401251"/>
              <a:gd name="connsiteX9797" fmla="*/ 227984 w 13419668"/>
              <a:gd name="connsiteY9797" fmla="*/ 3294966 h 4401251"/>
              <a:gd name="connsiteX9798" fmla="*/ 263807 w 13419668"/>
              <a:gd name="connsiteY9798" fmla="*/ 3330416 h 4401251"/>
              <a:gd name="connsiteX9799" fmla="*/ 297764 w 13419668"/>
              <a:gd name="connsiteY9799" fmla="*/ 3293474 h 4401251"/>
              <a:gd name="connsiteX9800" fmla="*/ 173130 w 13419668"/>
              <a:gd name="connsiteY9800" fmla="*/ 3260512 h 4401251"/>
              <a:gd name="connsiteX9801" fmla="*/ 138427 w 13419668"/>
              <a:gd name="connsiteY9801" fmla="*/ 3294718 h 4401251"/>
              <a:gd name="connsiteX9802" fmla="*/ 171016 w 13419668"/>
              <a:gd name="connsiteY9802" fmla="*/ 3330416 h 4401251"/>
              <a:gd name="connsiteX9803" fmla="*/ 208207 w 13419668"/>
              <a:gd name="connsiteY9803" fmla="*/ 3296832 h 4401251"/>
              <a:gd name="connsiteX9804" fmla="*/ 173130 w 13419668"/>
              <a:gd name="connsiteY9804" fmla="*/ 3260636 h 4401251"/>
              <a:gd name="connsiteX9805" fmla="*/ 83946 w 13419668"/>
              <a:gd name="connsiteY9805" fmla="*/ 3260512 h 4401251"/>
              <a:gd name="connsiteX9806" fmla="*/ 48745 w 13419668"/>
              <a:gd name="connsiteY9806" fmla="*/ 3297206 h 4401251"/>
              <a:gd name="connsiteX9807" fmla="*/ 83946 w 13419668"/>
              <a:gd name="connsiteY9807" fmla="*/ 3330416 h 4401251"/>
              <a:gd name="connsiteX9808" fmla="*/ 118649 w 13419668"/>
              <a:gd name="connsiteY9808" fmla="*/ 3294220 h 4401251"/>
              <a:gd name="connsiteX9809" fmla="*/ 83946 w 13419668"/>
              <a:gd name="connsiteY9809" fmla="*/ 3260512 h 4401251"/>
              <a:gd name="connsiteX9810" fmla="*/ 13328865 w 13419668"/>
              <a:gd name="connsiteY9810" fmla="*/ 3295464 h 4401251"/>
              <a:gd name="connsiteX9811" fmla="*/ 13294909 w 13419668"/>
              <a:gd name="connsiteY9811" fmla="*/ 3260636 h 4401251"/>
              <a:gd name="connsiteX9812" fmla="*/ 13259085 w 13419668"/>
              <a:gd name="connsiteY9812" fmla="*/ 3293101 h 4401251"/>
              <a:gd name="connsiteX9813" fmla="*/ 13292544 w 13419668"/>
              <a:gd name="connsiteY9813" fmla="*/ 3330541 h 4401251"/>
              <a:gd name="connsiteX9814" fmla="*/ 13328865 w 13419668"/>
              <a:gd name="connsiteY9814" fmla="*/ 3295589 h 4401251"/>
              <a:gd name="connsiteX9815" fmla="*/ 1416361 w 13419668"/>
              <a:gd name="connsiteY9815" fmla="*/ 3174811 h 4401251"/>
              <a:gd name="connsiteX9816" fmla="*/ 1380911 w 13419668"/>
              <a:gd name="connsiteY9816" fmla="*/ 3210385 h 4401251"/>
              <a:gd name="connsiteX9817" fmla="*/ 1415988 w 13419668"/>
              <a:gd name="connsiteY9817" fmla="*/ 3243720 h 4401251"/>
              <a:gd name="connsiteX9818" fmla="*/ 1449821 w 13419668"/>
              <a:gd name="connsiteY9818" fmla="*/ 3209390 h 4401251"/>
              <a:gd name="connsiteX9819" fmla="*/ 1416486 w 13419668"/>
              <a:gd name="connsiteY9819" fmla="*/ 3174811 h 4401251"/>
              <a:gd name="connsiteX9820" fmla="*/ 49367 w 13419668"/>
              <a:gd name="connsiteY9820" fmla="*/ 3208021 h 4401251"/>
              <a:gd name="connsiteX9821" fmla="*/ 82204 w 13419668"/>
              <a:gd name="connsiteY9821" fmla="*/ 3243596 h 4401251"/>
              <a:gd name="connsiteX9822" fmla="*/ 118401 w 13419668"/>
              <a:gd name="connsiteY9822" fmla="*/ 3208767 h 4401251"/>
              <a:gd name="connsiteX9823" fmla="*/ 84443 w 13419668"/>
              <a:gd name="connsiteY9823" fmla="*/ 3174811 h 4401251"/>
              <a:gd name="connsiteX9824" fmla="*/ 49491 w 13419668"/>
              <a:gd name="connsiteY9824" fmla="*/ 3208021 h 4401251"/>
              <a:gd name="connsiteX9825" fmla="*/ 13381729 w 13419668"/>
              <a:gd name="connsiteY9825" fmla="*/ 3243720 h 4401251"/>
              <a:gd name="connsiteX9826" fmla="*/ 13417677 w 13419668"/>
              <a:gd name="connsiteY9826" fmla="*/ 3211380 h 4401251"/>
              <a:gd name="connsiteX9827" fmla="*/ 13383222 w 13419668"/>
              <a:gd name="connsiteY9827" fmla="*/ 3174811 h 4401251"/>
              <a:gd name="connsiteX9828" fmla="*/ 13348891 w 13419668"/>
              <a:gd name="connsiteY9828" fmla="*/ 3208394 h 4401251"/>
              <a:gd name="connsiteX9829" fmla="*/ 13381729 w 13419668"/>
              <a:gd name="connsiteY9829" fmla="*/ 3243720 h 4401251"/>
              <a:gd name="connsiteX9830" fmla="*/ 13292544 w 13419668"/>
              <a:gd name="connsiteY9830" fmla="*/ 3243720 h 4401251"/>
              <a:gd name="connsiteX9831" fmla="*/ 13328243 w 13419668"/>
              <a:gd name="connsiteY9831" fmla="*/ 3211006 h 4401251"/>
              <a:gd name="connsiteX9832" fmla="*/ 13293416 w 13419668"/>
              <a:gd name="connsiteY9832" fmla="*/ 3174686 h 4401251"/>
              <a:gd name="connsiteX9833" fmla="*/ 13259334 w 13419668"/>
              <a:gd name="connsiteY9833" fmla="*/ 3208643 h 4401251"/>
              <a:gd name="connsiteX9834" fmla="*/ 13292544 w 13419668"/>
              <a:gd name="connsiteY9834" fmla="*/ 3243720 h 4401251"/>
              <a:gd name="connsiteX9835" fmla="*/ 13208833 w 13419668"/>
              <a:gd name="connsiteY9835" fmla="*/ 3174686 h 4401251"/>
              <a:gd name="connsiteX9836" fmla="*/ 13172637 w 13419668"/>
              <a:gd name="connsiteY9836" fmla="*/ 3209514 h 4401251"/>
              <a:gd name="connsiteX9837" fmla="*/ 13206967 w 13419668"/>
              <a:gd name="connsiteY9837" fmla="*/ 3243596 h 4401251"/>
              <a:gd name="connsiteX9838" fmla="*/ 13241547 w 13419668"/>
              <a:gd name="connsiteY9838" fmla="*/ 3210011 h 4401251"/>
              <a:gd name="connsiteX9839" fmla="*/ 13208958 w 13419668"/>
              <a:gd name="connsiteY9839" fmla="*/ 3174686 h 4401251"/>
              <a:gd name="connsiteX9840" fmla="*/ 13119277 w 13419668"/>
              <a:gd name="connsiteY9840" fmla="*/ 3174686 h 4401251"/>
              <a:gd name="connsiteX9841" fmla="*/ 13083080 w 13419668"/>
              <a:gd name="connsiteY9841" fmla="*/ 3209514 h 4401251"/>
              <a:gd name="connsiteX9842" fmla="*/ 13117410 w 13419668"/>
              <a:gd name="connsiteY9842" fmla="*/ 3243596 h 4401251"/>
              <a:gd name="connsiteX9843" fmla="*/ 13151990 w 13419668"/>
              <a:gd name="connsiteY9843" fmla="*/ 3210011 h 4401251"/>
              <a:gd name="connsiteX9844" fmla="*/ 13119401 w 13419668"/>
              <a:gd name="connsiteY9844" fmla="*/ 3174686 h 4401251"/>
              <a:gd name="connsiteX9845" fmla="*/ 12993399 w 13419668"/>
              <a:gd name="connsiteY9845" fmla="*/ 3207773 h 4401251"/>
              <a:gd name="connsiteX9846" fmla="*/ 13025988 w 13419668"/>
              <a:gd name="connsiteY9846" fmla="*/ 3243471 h 4401251"/>
              <a:gd name="connsiteX9847" fmla="*/ 13062307 w 13419668"/>
              <a:gd name="connsiteY9847" fmla="*/ 3208767 h 4401251"/>
              <a:gd name="connsiteX9848" fmla="*/ 13028475 w 13419668"/>
              <a:gd name="connsiteY9848" fmla="*/ 3174686 h 4401251"/>
              <a:gd name="connsiteX9849" fmla="*/ 12993399 w 13419668"/>
              <a:gd name="connsiteY9849" fmla="*/ 3207773 h 4401251"/>
              <a:gd name="connsiteX9850" fmla="*/ 12940659 w 13419668"/>
              <a:gd name="connsiteY9850" fmla="*/ 3174686 h 4401251"/>
              <a:gd name="connsiteX9851" fmla="*/ 12903840 w 13419668"/>
              <a:gd name="connsiteY9851" fmla="*/ 3208892 h 4401251"/>
              <a:gd name="connsiteX9852" fmla="*/ 12937673 w 13419668"/>
              <a:gd name="connsiteY9852" fmla="*/ 3243471 h 4401251"/>
              <a:gd name="connsiteX9853" fmla="*/ 12972750 w 13419668"/>
              <a:gd name="connsiteY9853" fmla="*/ 3210385 h 4401251"/>
              <a:gd name="connsiteX9854" fmla="*/ 12940659 w 13419668"/>
              <a:gd name="connsiteY9854" fmla="*/ 3174562 h 4401251"/>
              <a:gd name="connsiteX9855" fmla="*/ 12850603 w 13419668"/>
              <a:gd name="connsiteY9855" fmla="*/ 3243596 h 4401251"/>
              <a:gd name="connsiteX9856" fmla="*/ 12886303 w 13419668"/>
              <a:gd name="connsiteY9856" fmla="*/ 3210882 h 4401251"/>
              <a:gd name="connsiteX9857" fmla="*/ 12851599 w 13419668"/>
              <a:gd name="connsiteY9857" fmla="*/ 3174562 h 4401251"/>
              <a:gd name="connsiteX9858" fmla="*/ 12817518 w 13419668"/>
              <a:gd name="connsiteY9858" fmla="*/ 3208519 h 4401251"/>
              <a:gd name="connsiteX9859" fmla="*/ 12850728 w 13419668"/>
              <a:gd name="connsiteY9859" fmla="*/ 3243596 h 4401251"/>
              <a:gd name="connsiteX9860" fmla="*/ 12727959 w 13419668"/>
              <a:gd name="connsiteY9860" fmla="*/ 3207275 h 4401251"/>
              <a:gd name="connsiteX9861" fmla="*/ 12762788 w 13419668"/>
              <a:gd name="connsiteY9861" fmla="*/ 3243596 h 4401251"/>
              <a:gd name="connsiteX9862" fmla="*/ 12796869 w 13419668"/>
              <a:gd name="connsiteY9862" fmla="*/ 3209265 h 4401251"/>
              <a:gd name="connsiteX9863" fmla="*/ 12763286 w 13419668"/>
              <a:gd name="connsiteY9863" fmla="*/ 3174686 h 4401251"/>
              <a:gd name="connsiteX9864" fmla="*/ 12727959 w 13419668"/>
              <a:gd name="connsiteY9864" fmla="*/ 3207275 h 4401251"/>
              <a:gd name="connsiteX9865" fmla="*/ 12638403 w 13419668"/>
              <a:gd name="connsiteY9865" fmla="*/ 3207275 h 4401251"/>
              <a:gd name="connsiteX9866" fmla="*/ 12673231 w 13419668"/>
              <a:gd name="connsiteY9866" fmla="*/ 3243596 h 4401251"/>
              <a:gd name="connsiteX9867" fmla="*/ 12707312 w 13419668"/>
              <a:gd name="connsiteY9867" fmla="*/ 3209265 h 4401251"/>
              <a:gd name="connsiteX9868" fmla="*/ 12673852 w 13419668"/>
              <a:gd name="connsiteY9868" fmla="*/ 3174686 h 4401251"/>
              <a:gd name="connsiteX9869" fmla="*/ 12638403 w 13419668"/>
              <a:gd name="connsiteY9869" fmla="*/ 3207275 h 4401251"/>
              <a:gd name="connsiteX9870" fmla="*/ 12551582 w 13419668"/>
              <a:gd name="connsiteY9870" fmla="*/ 3209265 h 4401251"/>
              <a:gd name="connsiteX9871" fmla="*/ 12585663 w 13419668"/>
              <a:gd name="connsiteY9871" fmla="*/ 3243596 h 4401251"/>
              <a:gd name="connsiteX9872" fmla="*/ 12620490 w 13419668"/>
              <a:gd name="connsiteY9872" fmla="*/ 3207275 h 4401251"/>
              <a:gd name="connsiteX9873" fmla="*/ 12585165 w 13419668"/>
              <a:gd name="connsiteY9873" fmla="*/ 3174686 h 4401251"/>
              <a:gd name="connsiteX9874" fmla="*/ 12551582 w 13419668"/>
              <a:gd name="connsiteY9874" fmla="*/ 3209265 h 4401251"/>
              <a:gd name="connsiteX9875" fmla="*/ 12496977 w 13419668"/>
              <a:gd name="connsiteY9875" fmla="*/ 3174686 h 4401251"/>
              <a:gd name="connsiteX9876" fmla="*/ 12462148 w 13419668"/>
              <a:gd name="connsiteY9876" fmla="*/ 3210882 h 4401251"/>
              <a:gd name="connsiteX9877" fmla="*/ 12497847 w 13419668"/>
              <a:gd name="connsiteY9877" fmla="*/ 3243596 h 4401251"/>
              <a:gd name="connsiteX9878" fmla="*/ 12531058 w 13419668"/>
              <a:gd name="connsiteY9878" fmla="*/ 3208519 h 4401251"/>
              <a:gd name="connsiteX9879" fmla="*/ 12496977 w 13419668"/>
              <a:gd name="connsiteY9879" fmla="*/ 3174562 h 4401251"/>
              <a:gd name="connsiteX9880" fmla="*/ 12372591 w 13419668"/>
              <a:gd name="connsiteY9880" fmla="*/ 3209390 h 4401251"/>
              <a:gd name="connsiteX9881" fmla="*/ 12406797 w 13419668"/>
              <a:gd name="connsiteY9881" fmla="*/ 3243596 h 4401251"/>
              <a:gd name="connsiteX9882" fmla="*/ 12441501 w 13419668"/>
              <a:gd name="connsiteY9882" fmla="*/ 3207150 h 4401251"/>
              <a:gd name="connsiteX9883" fmla="*/ 12406050 w 13419668"/>
              <a:gd name="connsiteY9883" fmla="*/ 3174686 h 4401251"/>
              <a:gd name="connsiteX9884" fmla="*/ 12372591 w 13419668"/>
              <a:gd name="connsiteY9884" fmla="*/ 3209390 h 4401251"/>
              <a:gd name="connsiteX9885" fmla="*/ 12320847 w 13419668"/>
              <a:gd name="connsiteY9885" fmla="*/ 3243596 h 4401251"/>
              <a:gd name="connsiteX9886" fmla="*/ 12355177 w 13419668"/>
              <a:gd name="connsiteY9886" fmla="*/ 3209514 h 4401251"/>
              <a:gd name="connsiteX9887" fmla="*/ 12318856 w 13419668"/>
              <a:gd name="connsiteY9887" fmla="*/ 3174686 h 4401251"/>
              <a:gd name="connsiteX9888" fmla="*/ 12286267 w 13419668"/>
              <a:gd name="connsiteY9888" fmla="*/ 3210011 h 4401251"/>
              <a:gd name="connsiteX9889" fmla="*/ 12320847 w 13419668"/>
              <a:gd name="connsiteY9889" fmla="*/ 3243596 h 4401251"/>
              <a:gd name="connsiteX9890" fmla="*/ 12196835 w 13419668"/>
              <a:gd name="connsiteY9890" fmla="*/ 3205036 h 4401251"/>
              <a:gd name="connsiteX9891" fmla="*/ 12229175 w 13419668"/>
              <a:gd name="connsiteY9891" fmla="*/ 3243596 h 4401251"/>
              <a:gd name="connsiteX9892" fmla="*/ 12265496 w 13419668"/>
              <a:gd name="connsiteY9892" fmla="*/ 3211628 h 4401251"/>
              <a:gd name="connsiteX9893" fmla="*/ 12234399 w 13419668"/>
              <a:gd name="connsiteY9893" fmla="*/ 3174811 h 4401251"/>
              <a:gd name="connsiteX9894" fmla="*/ 12196959 w 13419668"/>
              <a:gd name="connsiteY9894" fmla="*/ 3205036 h 4401251"/>
              <a:gd name="connsiteX9895" fmla="*/ 12107028 w 13419668"/>
              <a:gd name="connsiteY9895" fmla="*/ 3208643 h 4401251"/>
              <a:gd name="connsiteX9896" fmla="*/ 12143225 w 13419668"/>
              <a:gd name="connsiteY9896" fmla="*/ 3243596 h 4401251"/>
              <a:gd name="connsiteX9897" fmla="*/ 12176063 w 13419668"/>
              <a:gd name="connsiteY9897" fmla="*/ 3208021 h 4401251"/>
              <a:gd name="connsiteX9898" fmla="*/ 12141110 w 13419668"/>
              <a:gd name="connsiteY9898" fmla="*/ 3174686 h 4401251"/>
              <a:gd name="connsiteX9899" fmla="*/ 12107028 w 13419668"/>
              <a:gd name="connsiteY9899" fmla="*/ 3208643 h 4401251"/>
              <a:gd name="connsiteX9900" fmla="*/ 12051926 w 13419668"/>
              <a:gd name="connsiteY9900" fmla="*/ 3243596 h 4401251"/>
              <a:gd name="connsiteX9901" fmla="*/ 12086381 w 13419668"/>
              <a:gd name="connsiteY9901" fmla="*/ 3209638 h 4401251"/>
              <a:gd name="connsiteX9902" fmla="*/ 12050309 w 13419668"/>
              <a:gd name="connsiteY9902" fmla="*/ 3174686 h 4401251"/>
              <a:gd name="connsiteX9903" fmla="*/ 12017471 w 13419668"/>
              <a:gd name="connsiteY9903" fmla="*/ 3209887 h 4401251"/>
              <a:gd name="connsiteX9904" fmla="*/ 12051926 w 13419668"/>
              <a:gd name="connsiteY9904" fmla="*/ 3243596 h 4401251"/>
              <a:gd name="connsiteX9905" fmla="*/ 11967717 w 13419668"/>
              <a:gd name="connsiteY9905" fmla="*/ 3174686 h 4401251"/>
              <a:gd name="connsiteX9906" fmla="*/ 11930774 w 13419668"/>
              <a:gd name="connsiteY9906" fmla="*/ 3208767 h 4401251"/>
              <a:gd name="connsiteX9907" fmla="*/ 11964483 w 13419668"/>
              <a:gd name="connsiteY9907" fmla="*/ 3243471 h 4401251"/>
              <a:gd name="connsiteX9908" fmla="*/ 11999684 w 13419668"/>
              <a:gd name="connsiteY9908" fmla="*/ 3210633 h 4401251"/>
              <a:gd name="connsiteX9909" fmla="*/ 11967717 w 13419668"/>
              <a:gd name="connsiteY9909" fmla="*/ 3174686 h 4401251"/>
              <a:gd name="connsiteX9910" fmla="*/ 11877538 w 13419668"/>
              <a:gd name="connsiteY9910" fmla="*/ 3174686 h 4401251"/>
              <a:gd name="connsiteX9911" fmla="*/ 11841217 w 13419668"/>
              <a:gd name="connsiteY9911" fmla="*/ 3209514 h 4401251"/>
              <a:gd name="connsiteX9912" fmla="*/ 11875423 w 13419668"/>
              <a:gd name="connsiteY9912" fmla="*/ 3243596 h 4401251"/>
              <a:gd name="connsiteX9913" fmla="*/ 11910002 w 13419668"/>
              <a:gd name="connsiteY9913" fmla="*/ 3210136 h 4401251"/>
              <a:gd name="connsiteX9914" fmla="*/ 11877413 w 13419668"/>
              <a:gd name="connsiteY9914" fmla="*/ 3174811 h 4401251"/>
              <a:gd name="connsiteX9915" fmla="*/ 11751536 w 13419668"/>
              <a:gd name="connsiteY9915" fmla="*/ 3208146 h 4401251"/>
              <a:gd name="connsiteX9916" fmla="*/ 11784497 w 13419668"/>
              <a:gd name="connsiteY9916" fmla="*/ 3243471 h 4401251"/>
              <a:gd name="connsiteX9917" fmla="*/ 11820445 w 13419668"/>
              <a:gd name="connsiteY9917" fmla="*/ 3208394 h 4401251"/>
              <a:gd name="connsiteX9918" fmla="*/ 11786239 w 13419668"/>
              <a:gd name="connsiteY9918" fmla="*/ 3174686 h 4401251"/>
              <a:gd name="connsiteX9919" fmla="*/ 11751536 w 13419668"/>
              <a:gd name="connsiteY9919" fmla="*/ 3208146 h 4401251"/>
              <a:gd name="connsiteX9920" fmla="*/ 11698298 w 13419668"/>
              <a:gd name="connsiteY9920" fmla="*/ 3243596 h 4401251"/>
              <a:gd name="connsiteX9921" fmla="*/ 11733997 w 13419668"/>
              <a:gd name="connsiteY9921" fmla="*/ 3211006 h 4401251"/>
              <a:gd name="connsiteX9922" fmla="*/ 11699294 w 13419668"/>
              <a:gd name="connsiteY9922" fmla="*/ 3174686 h 4401251"/>
              <a:gd name="connsiteX9923" fmla="*/ 11665088 w 13419668"/>
              <a:gd name="connsiteY9923" fmla="*/ 3208519 h 4401251"/>
              <a:gd name="connsiteX9924" fmla="*/ 11698174 w 13419668"/>
              <a:gd name="connsiteY9924" fmla="*/ 3243596 h 4401251"/>
              <a:gd name="connsiteX9925" fmla="*/ 11575655 w 13419668"/>
              <a:gd name="connsiteY9925" fmla="*/ 3207275 h 4401251"/>
              <a:gd name="connsiteX9926" fmla="*/ 11610482 w 13419668"/>
              <a:gd name="connsiteY9926" fmla="*/ 3243596 h 4401251"/>
              <a:gd name="connsiteX9927" fmla="*/ 11644564 w 13419668"/>
              <a:gd name="connsiteY9927" fmla="*/ 3209265 h 4401251"/>
              <a:gd name="connsiteX9928" fmla="*/ 11610980 w 13419668"/>
              <a:gd name="connsiteY9928" fmla="*/ 3174686 h 4401251"/>
              <a:gd name="connsiteX9929" fmla="*/ 11575655 w 13419668"/>
              <a:gd name="connsiteY9929" fmla="*/ 3207275 h 4401251"/>
              <a:gd name="connsiteX9930" fmla="*/ 11519930 w 13419668"/>
              <a:gd name="connsiteY9930" fmla="*/ 3243596 h 4401251"/>
              <a:gd name="connsiteX9931" fmla="*/ 11555007 w 13419668"/>
              <a:gd name="connsiteY9931" fmla="*/ 3210260 h 4401251"/>
              <a:gd name="connsiteX9932" fmla="*/ 11519557 w 13419668"/>
              <a:gd name="connsiteY9932" fmla="*/ 3174686 h 4401251"/>
              <a:gd name="connsiteX9933" fmla="*/ 11486222 w 13419668"/>
              <a:gd name="connsiteY9933" fmla="*/ 3209265 h 4401251"/>
              <a:gd name="connsiteX9934" fmla="*/ 11520054 w 13419668"/>
              <a:gd name="connsiteY9934" fmla="*/ 3243596 h 4401251"/>
              <a:gd name="connsiteX9935" fmla="*/ 11435721 w 13419668"/>
              <a:gd name="connsiteY9935" fmla="*/ 3174686 h 4401251"/>
              <a:gd name="connsiteX9936" fmla="*/ 11399276 w 13419668"/>
              <a:gd name="connsiteY9936" fmla="*/ 3209390 h 4401251"/>
              <a:gd name="connsiteX9937" fmla="*/ 11433482 w 13419668"/>
              <a:gd name="connsiteY9937" fmla="*/ 3243596 h 4401251"/>
              <a:gd name="connsiteX9938" fmla="*/ 11468185 w 13419668"/>
              <a:gd name="connsiteY9938" fmla="*/ 3210136 h 4401251"/>
              <a:gd name="connsiteX9939" fmla="*/ 11435721 w 13419668"/>
              <a:gd name="connsiteY9939" fmla="*/ 3174686 h 4401251"/>
              <a:gd name="connsiteX9940" fmla="*/ 11346288 w 13419668"/>
              <a:gd name="connsiteY9940" fmla="*/ 3174686 h 4401251"/>
              <a:gd name="connsiteX9941" fmla="*/ 11309719 w 13419668"/>
              <a:gd name="connsiteY9941" fmla="*/ 3209265 h 4401251"/>
              <a:gd name="connsiteX9942" fmla="*/ 11343800 w 13419668"/>
              <a:gd name="connsiteY9942" fmla="*/ 3243596 h 4401251"/>
              <a:gd name="connsiteX9943" fmla="*/ 11378628 w 13419668"/>
              <a:gd name="connsiteY9943" fmla="*/ 3210260 h 4401251"/>
              <a:gd name="connsiteX9944" fmla="*/ 11346288 w 13419668"/>
              <a:gd name="connsiteY9944" fmla="*/ 3174686 h 4401251"/>
              <a:gd name="connsiteX9945" fmla="*/ 11254367 w 13419668"/>
              <a:gd name="connsiteY9945" fmla="*/ 3174686 h 4401251"/>
              <a:gd name="connsiteX9946" fmla="*/ 11220286 w 13419668"/>
              <a:gd name="connsiteY9946" fmla="*/ 3211628 h 4401251"/>
              <a:gd name="connsiteX9947" fmla="*/ 11256606 w 13419668"/>
              <a:gd name="connsiteY9947" fmla="*/ 3243596 h 4401251"/>
              <a:gd name="connsiteX9948" fmla="*/ 11289195 w 13419668"/>
              <a:gd name="connsiteY9948" fmla="*/ 3208021 h 4401251"/>
              <a:gd name="connsiteX9949" fmla="*/ 11254492 w 13419668"/>
              <a:gd name="connsiteY9949" fmla="*/ 3174811 h 4401251"/>
              <a:gd name="connsiteX9950" fmla="*/ 11167422 w 13419668"/>
              <a:gd name="connsiteY9950" fmla="*/ 3174686 h 4401251"/>
              <a:gd name="connsiteX9951" fmla="*/ 11130604 w 13419668"/>
              <a:gd name="connsiteY9951" fmla="*/ 3208892 h 4401251"/>
              <a:gd name="connsiteX9952" fmla="*/ 11164437 w 13419668"/>
              <a:gd name="connsiteY9952" fmla="*/ 3243471 h 4401251"/>
              <a:gd name="connsiteX9953" fmla="*/ 11199514 w 13419668"/>
              <a:gd name="connsiteY9953" fmla="*/ 3210385 h 4401251"/>
              <a:gd name="connsiteX9954" fmla="*/ 11167422 w 13419668"/>
              <a:gd name="connsiteY9954" fmla="*/ 3174562 h 4401251"/>
              <a:gd name="connsiteX9955" fmla="*/ 11078860 w 13419668"/>
              <a:gd name="connsiteY9955" fmla="*/ 3243596 h 4401251"/>
              <a:gd name="connsiteX9956" fmla="*/ 11113190 w 13419668"/>
              <a:gd name="connsiteY9956" fmla="*/ 3209514 h 4401251"/>
              <a:gd name="connsiteX9957" fmla="*/ 11076870 w 13419668"/>
              <a:gd name="connsiteY9957" fmla="*/ 3174686 h 4401251"/>
              <a:gd name="connsiteX9958" fmla="*/ 11044280 w 13419668"/>
              <a:gd name="connsiteY9958" fmla="*/ 3210011 h 4401251"/>
              <a:gd name="connsiteX9959" fmla="*/ 11078860 w 13419668"/>
              <a:gd name="connsiteY9959" fmla="*/ 3243596 h 4401251"/>
              <a:gd name="connsiteX9960" fmla="*/ 10988307 w 13419668"/>
              <a:gd name="connsiteY9960" fmla="*/ 3243596 h 4401251"/>
              <a:gd name="connsiteX9961" fmla="*/ 11023508 w 13419668"/>
              <a:gd name="connsiteY9961" fmla="*/ 3210385 h 4401251"/>
              <a:gd name="connsiteX9962" fmla="*/ 10988183 w 13419668"/>
              <a:gd name="connsiteY9962" fmla="*/ 3174562 h 4401251"/>
              <a:gd name="connsiteX9963" fmla="*/ 10954599 w 13419668"/>
              <a:gd name="connsiteY9963" fmla="*/ 3209016 h 4401251"/>
              <a:gd name="connsiteX9964" fmla="*/ 10988307 w 13419668"/>
              <a:gd name="connsiteY9964" fmla="*/ 3243596 h 4401251"/>
              <a:gd name="connsiteX9965" fmla="*/ 10898376 w 13419668"/>
              <a:gd name="connsiteY9965" fmla="*/ 3243596 h 4401251"/>
              <a:gd name="connsiteX9966" fmla="*/ 10933950 w 13419668"/>
              <a:gd name="connsiteY9966" fmla="*/ 3210758 h 4401251"/>
              <a:gd name="connsiteX9967" fmla="*/ 10899123 w 13419668"/>
              <a:gd name="connsiteY9967" fmla="*/ 3174562 h 4401251"/>
              <a:gd name="connsiteX9968" fmla="*/ 10865166 w 13419668"/>
              <a:gd name="connsiteY9968" fmla="*/ 3208519 h 4401251"/>
              <a:gd name="connsiteX9969" fmla="*/ 10898376 w 13419668"/>
              <a:gd name="connsiteY9969" fmla="*/ 3243471 h 4401251"/>
              <a:gd name="connsiteX9970" fmla="*/ 10778345 w 13419668"/>
              <a:gd name="connsiteY9970" fmla="*/ 3209265 h 4401251"/>
              <a:gd name="connsiteX9971" fmla="*/ 10812551 w 13419668"/>
              <a:gd name="connsiteY9971" fmla="*/ 3243471 h 4401251"/>
              <a:gd name="connsiteX9972" fmla="*/ 10847254 w 13419668"/>
              <a:gd name="connsiteY9972" fmla="*/ 3207026 h 4401251"/>
              <a:gd name="connsiteX9973" fmla="*/ 10811805 w 13419668"/>
              <a:gd name="connsiteY9973" fmla="*/ 3174562 h 4401251"/>
              <a:gd name="connsiteX9974" fmla="*/ 10778345 w 13419668"/>
              <a:gd name="connsiteY9974" fmla="*/ 3209265 h 4401251"/>
              <a:gd name="connsiteX9975" fmla="*/ 10688663 w 13419668"/>
              <a:gd name="connsiteY9975" fmla="*/ 3207773 h 4401251"/>
              <a:gd name="connsiteX9976" fmla="*/ 10721376 w 13419668"/>
              <a:gd name="connsiteY9976" fmla="*/ 3243471 h 4401251"/>
              <a:gd name="connsiteX9977" fmla="*/ 10757697 w 13419668"/>
              <a:gd name="connsiteY9977" fmla="*/ 3208643 h 4401251"/>
              <a:gd name="connsiteX9978" fmla="*/ 10723740 w 13419668"/>
              <a:gd name="connsiteY9978" fmla="*/ 3174562 h 4401251"/>
              <a:gd name="connsiteX9979" fmla="*/ 10688663 w 13419668"/>
              <a:gd name="connsiteY9979" fmla="*/ 3207773 h 4401251"/>
              <a:gd name="connsiteX9980" fmla="*/ 10634431 w 13419668"/>
              <a:gd name="connsiteY9980" fmla="*/ 3174562 h 4401251"/>
              <a:gd name="connsiteX9981" fmla="*/ 10599230 w 13419668"/>
              <a:gd name="connsiteY9981" fmla="*/ 3210385 h 4401251"/>
              <a:gd name="connsiteX9982" fmla="*/ 10634431 w 13419668"/>
              <a:gd name="connsiteY9982" fmla="*/ 3243596 h 4401251"/>
              <a:gd name="connsiteX9983" fmla="*/ 10668015 w 13419668"/>
              <a:gd name="connsiteY9983" fmla="*/ 3209016 h 4401251"/>
              <a:gd name="connsiteX9984" fmla="*/ 10634431 w 13419668"/>
              <a:gd name="connsiteY9984" fmla="*/ 3174686 h 4401251"/>
              <a:gd name="connsiteX9985" fmla="*/ 10546864 w 13419668"/>
              <a:gd name="connsiteY9985" fmla="*/ 3243471 h 4401251"/>
              <a:gd name="connsiteX9986" fmla="*/ 10581567 w 13419668"/>
              <a:gd name="connsiteY9986" fmla="*/ 3209763 h 4401251"/>
              <a:gd name="connsiteX9987" fmla="*/ 10545744 w 13419668"/>
              <a:gd name="connsiteY9987" fmla="*/ 3174437 h 4401251"/>
              <a:gd name="connsiteX9988" fmla="*/ 10512658 w 13419668"/>
              <a:gd name="connsiteY9988" fmla="*/ 3209390 h 4401251"/>
              <a:gd name="connsiteX9989" fmla="*/ 10546864 w 13419668"/>
              <a:gd name="connsiteY9989" fmla="*/ 3243471 h 4401251"/>
              <a:gd name="connsiteX9990" fmla="*/ 10457555 w 13419668"/>
              <a:gd name="connsiteY9990" fmla="*/ 3243471 h 4401251"/>
              <a:gd name="connsiteX9991" fmla="*/ 10492134 w 13419668"/>
              <a:gd name="connsiteY9991" fmla="*/ 3209638 h 4401251"/>
              <a:gd name="connsiteX9992" fmla="*/ 10456062 w 13419668"/>
              <a:gd name="connsiteY9992" fmla="*/ 3174562 h 4401251"/>
              <a:gd name="connsiteX9993" fmla="*/ 10423224 w 13419668"/>
              <a:gd name="connsiteY9993" fmla="*/ 3209638 h 4401251"/>
              <a:gd name="connsiteX9994" fmla="*/ 10457555 w 13419668"/>
              <a:gd name="connsiteY9994" fmla="*/ 3243471 h 4401251"/>
              <a:gd name="connsiteX9995" fmla="*/ 10367251 w 13419668"/>
              <a:gd name="connsiteY9995" fmla="*/ 3243471 h 4401251"/>
              <a:gd name="connsiteX9996" fmla="*/ 10402452 w 13419668"/>
              <a:gd name="connsiteY9996" fmla="*/ 3210260 h 4401251"/>
              <a:gd name="connsiteX9997" fmla="*/ 10367251 w 13419668"/>
              <a:gd name="connsiteY9997" fmla="*/ 3174437 h 4401251"/>
              <a:gd name="connsiteX9998" fmla="*/ 10333668 w 13419668"/>
              <a:gd name="connsiteY9998" fmla="*/ 3208767 h 4401251"/>
              <a:gd name="connsiteX9999" fmla="*/ 10367251 w 13419668"/>
              <a:gd name="connsiteY9999" fmla="*/ 3243347 h 4401251"/>
              <a:gd name="connsiteX10000" fmla="*/ 10281798 w 13419668"/>
              <a:gd name="connsiteY10000" fmla="*/ 3174437 h 4401251"/>
              <a:gd name="connsiteX10001" fmla="*/ 10246971 w 13419668"/>
              <a:gd name="connsiteY10001" fmla="*/ 3210633 h 4401251"/>
              <a:gd name="connsiteX10002" fmla="*/ 10282545 w 13419668"/>
              <a:gd name="connsiteY10002" fmla="*/ 3243471 h 4401251"/>
              <a:gd name="connsiteX10003" fmla="*/ 10315880 w 13419668"/>
              <a:gd name="connsiteY10003" fmla="*/ 3208519 h 4401251"/>
              <a:gd name="connsiteX10004" fmla="*/ 10281923 w 13419668"/>
              <a:gd name="connsiteY10004" fmla="*/ 3174437 h 4401251"/>
              <a:gd name="connsiteX10005" fmla="*/ 10157289 w 13419668"/>
              <a:gd name="connsiteY10005" fmla="*/ 3207275 h 4401251"/>
              <a:gd name="connsiteX10006" fmla="*/ 10189629 w 13419668"/>
              <a:gd name="connsiteY10006" fmla="*/ 3243347 h 4401251"/>
              <a:gd name="connsiteX10007" fmla="*/ 10226323 w 13419668"/>
              <a:gd name="connsiteY10007" fmla="*/ 3209016 h 4401251"/>
              <a:gd name="connsiteX10008" fmla="*/ 10192739 w 13419668"/>
              <a:gd name="connsiteY10008" fmla="*/ 3174562 h 4401251"/>
              <a:gd name="connsiteX10009" fmla="*/ 10157289 w 13419668"/>
              <a:gd name="connsiteY10009" fmla="*/ 3207399 h 4401251"/>
              <a:gd name="connsiteX10010" fmla="*/ 10104052 w 13419668"/>
              <a:gd name="connsiteY10010" fmla="*/ 3174562 h 4401251"/>
              <a:gd name="connsiteX10011" fmla="*/ 10067732 w 13419668"/>
              <a:gd name="connsiteY10011" fmla="*/ 3209390 h 4401251"/>
              <a:gd name="connsiteX10012" fmla="*/ 10101938 w 13419668"/>
              <a:gd name="connsiteY10012" fmla="*/ 3243471 h 4401251"/>
              <a:gd name="connsiteX10013" fmla="*/ 10136517 w 13419668"/>
              <a:gd name="connsiteY10013" fmla="*/ 3210011 h 4401251"/>
              <a:gd name="connsiteX10014" fmla="*/ 10103928 w 13419668"/>
              <a:gd name="connsiteY10014" fmla="*/ 3174686 h 4401251"/>
              <a:gd name="connsiteX10015" fmla="*/ 9978174 w 13419668"/>
              <a:gd name="connsiteY10015" fmla="*/ 3209514 h 4401251"/>
              <a:gd name="connsiteX10016" fmla="*/ 10012629 w 13419668"/>
              <a:gd name="connsiteY10016" fmla="*/ 3243471 h 4401251"/>
              <a:gd name="connsiteX10017" fmla="*/ 10047083 w 13419668"/>
              <a:gd name="connsiteY10017" fmla="*/ 3206777 h 4401251"/>
              <a:gd name="connsiteX10018" fmla="*/ 10011385 w 13419668"/>
              <a:gd name="connsiteY10018" fmla="*/ 3174562 h 4401251"/>
              <a:gd name="connsiteX10019" fmla="*/ 9978174 w 13419668"/>
              <a:gd name="connsiteY10019" fmla="*/ 3209514 h 4401251"/>
              <a:gd name="connsiteX10020" fmla="*/ 9926181 w 13419668"/>
              <a:gd name="connsiteY10020" fmla="*/ 3243471 h 4401251"/>
              <a:gd name="connsiteX10021" fmla="*/ 9960760 w 13419668"/>
              <a:gd name="connsiteY10021" fmla="*/ 3209638 h 4401251"/>
              <a:gd name="connsiteX10022" fmla="*/ 9924689 w 13419668"/>
              <a:gd name="connsiteY10022" fmla="*/ 3174562 h 4401251"/>
              <a:gd name="connsiteX10023" fmla="*/ 9891851 w 13419668"/>
              <a:gd name="connsiteY10023" fmla="*/ 3209638 h 4401251"/>
              <a:gd name="connsiteX10024" fmla="*/ 9926181 w 13419668"/>
              <a:gd name="connsiteY10024" fmla="*/ 3243471 h 4401251"/>
              <a:gd name="connsiteX10025" fmla="*/ 9802293 w 13419668"/>
              <a:gd name="connsiteY10025" fmla="*/ 3208519 h 4401251"/>
              <a:gd name="connsiteX10026" fmla="*/ 9838490 w 13419668"/>
              <a:gd name="connsiteY10026" fmla="*/ 3243347 h 4401251"/>
              <a:gd name="connsiteX10027" fmla="*/ 9871327 w 13419668"/>
              <a:gd name="connsiteY10027" fmla="*/ 3207773 h 4401251"/>
              <a:gd name="connsiteX10028" fmla="*/ 9836375 w 13419668"/>
              <a:gd name="connsiteY10028" fmla="*/ 3174562 h 4401251"/>
              <a:gd name="connsiteX10029" fmla="*/ 9802418 w 13419668"/>
              <a:gd name="connsiteY10029" fmla="*/ 3208519 h 4401251"/>
              <a:gd name="connsiteX10030" fmla="*/ 9745823 w 13419668"/>
              <a:gd name="connsiteY10030" fmla="*/ 3243471 h 4401251"/>
              <a:gd name="connsiteX10031" fmla="*/ 9781521 w 13419668"/>
              <a:gd name="connsiteY10031" fmla="*/ 3210882 h 4401251"/>
              <a:gd name="connsiteX10032" fmla="*/ 9746817 w 13419668"/>
              <a:gd name="connsiteY10032" fmla="*/ 3174562 h 4401251"/>
              <a:gd name="connsiteX10033" fmla="*/ 9712611 w 13419668"/>
              <a:gd name="connsiteY10033" fmla="*/ 3208394 h 4401251"/>
              <a:gd name="connsiteX10034" fmla="*/ 9745698 w 13419668"/>
              <a:gd name="connsiteY10034" fmla="*/ 3243471 h 4401251"/>
              <a:gd name="connsiteX10035" fmla="*/ 9662235 w 13419668"/>
              <a:gd name="connsiteY10035" fmla="*/ 3174562 h 4401251"/>
              <a:gd name="connsiteX10036" fmla="*/ 9625915 w 13419668"/>
              <a:gd name="connsiteY10036" fmla="*/ 3209390 h 4401251"/>
              <a:gd name="connsiteX10037" fmla="*/ 9660246 w 13419668"/>
              <a:gd name="connsiteY10037" fmla="*/ 3243471 h 4401251"/>
              <a:gd name="connsiteX10038" fmla="*/ 9694824 w 13419668"/>
              <a:gd name="connsiteY10038" fmla="*/ 3209887 h 4401251"/>
              <a:gd name="connsiteX10039" fmla="*/ 9662235 w 13419668"/>
              <a:gd name="connsiteY10039" fmla="*/ 3174562 h 4401251"/>
              <a:gd name="connsiteX10040" fmla="*/ 9573300 w 13419668"/>
              <a:gd name="connsiteY10040" fmla="*/ 3174562 h 4401251"/>
              <a:gd name="connsiteX10041" fmla="*/ 9536357 w 13419668"/>
              <a:gd name="connsiteY10041" fmla="*/ 3208643 h 4401251"/>
              <a:gd name="connsiteX10042" fmla="*/ 9570066 w 13419668"/>
              <a:gd name="connsiteY10042" fmla="*/ 3243347 h 4401251"/>
              <a:gd name="connsiteX10043" fmla="*/ 9605267 w 13419668"/>
              <a:gd name="connsiteY10043" fmla="*/ 3210509 h 4401251"/>
              <a:gd name="connsiteX10044" fmla="*/ 9573300 w 13419668"/>
              <a:gd name="connsiteY10044" fmla="*/ 3174562 h 4401251"/>
              <a:gd name="connsiteX10045" fmla="*/ 9483743 w 13419668"/>
              <a:gd name="connsiteY10045" fmla="*/ 3174562 h 4401251"/>
              <a:gd name="connsiteX10046" fmla="*/ 9446800 w 13419668"/>
              <a:gd name="connsiteY10046" fmla="*/ 3208643 h 4401251"/>
              <a:gd name="connsiteX10047" fmla="*/ 9480509 w 13419668"/>
              <a:gd name="connsiteY10047" fmla="*/ 3243347 h 4401251"/>
              <a:gd name="connsiteX10048" fmla="*/ 9515710 w 13419668"/>
              <a:gd name="connsiteY10048" fmla="*/ 3210509 h 4401251"/>
              <a:gd name="connsiteX10049" fmla="*/ 9483743 w 13419668"/>
              <a:gd name="connsiteY10049" fmla="*/ 3174562 h 4401251"/>
              <a:gd name="connsiteX10050" fmla="*/ 9360477 w 13419668"/>
              <a:gd name="connsiteY10050" fmla="*/ 3207026 h 4401251"/>
              <a:gd name="connsiteX10051" fmla="*/ 9395305 w 13419668"/>
              <a:gd name="connsiteY10051" fmla="*/ 3243347 h 4401251"/>
              <a:gd name="connsiteX10052" fmla="*/ 9429386 w 13419668"/>
              <a:gd name="connsiteY10052" fmla="*/ 3209016 h 4401251"/>
              <a:gd name="connsiteX10053" fmla="*/ 9395927 w 13419668"/>
              <a:gd name="connsiteY10053" fmla="*/ 3174437 h 4401251"/>
              <a:gd name="connsiteX10054" fmla="*/ 9360477 w 13419668"/>
              <a:gd name="connsiteY10054" fmla="*/ 3207026 h 4401251"/>
              <a:gd name="connsiteX10055" fmla="*/ 9303509 w 13419668"/>
              <a:gd name="connsiteY10055" fmla="*/ 3243347 h 4401251"/>
              <a:gd name="connsiteX10056" fmla="*/ 9339704 w 13419668"/>
              <a:gd name="connsiteY10056" fmla="*/ 3211380 h 4401251"/>
              <a:gd name="connsiteX10057" fmla="*/ 9305623 w 13419668"/>
              <a:gd name="connsiteY10057" fmla="*/ 3174562 h 4401251"/>
              <a:gd name="connsiteX10058" fmla="*/ 9270920 w 13419668"/>
              <a:gd name="connsiteY10058" fmla="*/ 3207897 h 4401251"/>
              <a:gd name="connsiteX10059" fmla="*/ 9303509 w 13419668"/>
              <a:gd name="connsiteY10059" fmla="*/ 3243471 h 4401251"/>
              <a:gd name="connsiteX10060" fmla="*/ 9216065 w 13419668"/>
              <a:gd name="connsiteY10060" fmla="*/ 3243347 h 4401251"/>
              <a:gd name="connsiteX10061" fmla="*/ 9250396 w 13419668"/>
              <a:gd name="connsiteY10061" fmla="*/ 3209265 h 4401251"/>
              <a:gd name="connsiteX10062" fmla="*/ 9214076 w 13419668"/>
              <a:gd name="connsiteY10062" fmla="*/ 3174437 h 4401251"/>
              <a:gd name="connsiteX10063" fmla="*/ 9181487 w 13419668"/>
              <a:gd name="connsiteY10063" fmla="*/ 3209763 h 4401251"/>
              <a:gd name="connsiteX10064" fmla="*/ 9216065 w 13419668"/>
              <a:gd name="connsiteY10064" fmla="*/ 3243347 h 4401251"/>
              <a:gd name="connsiteX10065" fmla="*/ 9091929 w 13419668"/>
              <a:gd name="connsiteY10065" fmla="*/ 3206777 h 4401251"/>
              <a:gd name="connsiteX10066" fmla="*/ 9126508 w 13419668"/>
              <a:gd name="connsiteY10066" fmla="*/ 3243347 h 4401251"/>
              <a:gd name="connsiteX10067" fmla="*/ 9160838 w 13419668"/>
              <a:gd name="connsiteY10067" fmla="*/ 3209265 h 4401251"/>
              <a:gd name="connsiteX10068" fmla="*/ 9127503 w 13419668"/>
              <a:gd name="connsiteY10068" fmla="*/ 3174437 h 4401251"/>
              <a:gd name="connsiteX10069" fmla="*/ 9091929 w 13419668"/>
              <a:gd name="connsiteY10069" fmla="*/ 3206777 h 4401251"/>
              <a:gd name="connsiteX10070" fmla="*/ 9040061 w 13419668"/>
              <a:gd name="connsiteY10070" fmla="*/ 3174437 h 4401251"/>
              <a:gd name="connsiteX10071" fmla="*/ 9005232 w 13419668"/>
              <a:gd name="connsiteY10071" fmla="*/ 3210633 h 4401251"/>
              <a:gd name="connsiteX10072" fmla="*/ 9040931 w 13419668"/>
              <a:gd name="connsiteY10072" fmla="*/ 3243347 h 4401251"/>
              <a:gd name="connsiteX10073" fmla="*/ 9074142 w 13419668"/>
              <a:gd name="connsiteY10073" fmla="*/ 3208270 h 4401251"/>
              <a:gd name="connsiteX10074" fmla="*/ 9040061 w 13419668"/>
              <a:gd name="connsiteY10074" fmla="*/ 3174313 h 4401251"/>
              <a:gd name="connsiteX10075" fmla="*/ 8915675 w 13419668"/>
              <a:gd name="connsiteY10075" fmla="*/ 3209390 h 4401251"/>
              <a:gd name="connsiteX10076" fmla="*/ 8950130 w 13419668"/>
              <a:gd name="connsiteY10076" fmla="*/ 3243347 h 4401251"/>
              <a:gd name="connsiteX10077" fmla="*/ 8984585 w 13419668"/>
              <a:gd name="connsiteY10077" fmla="*/ 3206653 h 4401251"/>
              <a:gd name="connsiteX10078" fmla="*/ 8948886 w 13419668"/>
              <a:gd name="connsiteY10078" fmla="*/ 3174437 h 4401251"/>
              <a:gd name="connsiteX10079" fmla="*/ 8915675 w 13419668"/>
              <a:gd name="connsiteY10079" fmla="*/ 3209390 h 4401251"/>
              <a:gd name="connsiteX10080" fmla="*/ 8862438 w 13419668"/>
              <a:gd name="connsiteY10080" fmla="*/ 3174437 h 4401251"/>
              <a:gd name="connsiteX10081" fmla="*/ 8825993 w 13419668"/>
              <a:gd name="connsiteY10081" fmla="*/ 3209141 h 4401251"/>
              <a:gd name="connsiteX10082" fmla="*/ 8860199 w 13419668"/>
              <a:gd name="connsiteY10082" fmla="*/ 3243347 h 4401251"/>
              <a:gd name="connsiteX10083" fmla="*/ 8894902 w 13419668"/>
              <a:gd name="connsiteY10083" fmla="*/ 3209887 h 4401251"/>
              <a:gd name="connsiteX10084" fmla="*/ 8862438 w 13419668"/>
              <a:gd name="connsiteY10084" fmla="*/ 3174437 h 4401251"/>
              <a:gd name="connsiteX10085" fmla="*/ 8774000 w 13419668"/>
              <a:gd name="connsiteY10085" fmla="*/ 3243347 h 4401251"/>
              <a:gd name="connsiteX10086" fmla="*/ 8808579 w 13419668"/>
              <a:gd name="connsiteY10086" fmla="*/ 3209514 h 4401251"/>
              <a:gd name="connsiteX10087" fmla="*/ 8772508 w 13419668"/>
              <a:gd name="connsiteY10087" fmla="*/ 3174437 h 4401251"/>
              <a:gd name="connsiteX10088" fmla="*/ 8739670 w 13419668"/>
              <a:gd name="connsiteY10088" fmla="*/ 3209514 h 4401251"/>
              <a:gd name="connsiteX10089" fmla="*/ 8774000 w 13419668"/>
              <a:gd name="connsiteY10089" fmla="*/ 3243347 h 4401251"/>
              <a:gd name="connsiteX10090" fmla="*/ 8684692 w 13419668"/>
              <a:gd name="connsiteY10090" fmla="*/ 3243347 h 4401251"/>
              <a:gd name="connsiteX10091" fmla="*/ 8719022 w 13419668"/>
              <a:gd name="connsiteY10091" fmla="*/ 3209265 h 4401251"/>
              <a:gd name="connsiteX10092" fmla="*/ 8682826 w 13419668"/>
              <a:gd name="connsiteY10092" fmla="*/ 3174437 h 4401251"/>
              <a:gd name="connsiteX10093" fmla="*/ 8650112 w 13419668"/>
              <a:gd name="connsiteY10093" fmla="*/ 3209763 h 4401251"/>
              <a:gd name="connsiteX10094" fmla="*/ 8684692 w 13419668"/>
              <a:gd name="connsiteY10094" fmla="*/ 3243347 h 4401251"/>
              <a:gd name="connsiteX10095" fmla="*/ 8560555 w 13419668"/>
              <a:gd name="connsiteY10095" fmla="*/ 3208146 h 4401251"/>
              <a:gd name="connsiteX10096" fmla="*/ 8596502 w 13419668"/>
              <a:gd name="connsiteY10096" fmla="*/ 3243222 h 4401251"/>
              <a:gd name="connsiteX10097" fmla="*/ 8629589 w 13419668"/>
              <a:gd name="connsiteY10097" fmla="*/ 3207897 h 4401251"/>
              <a:gd name="connsiteX10098" fmla="*/ 8594885 w 13419668"/>
              <a:gd name="connsiteY10098" fmla="*/ 3174437 h 4401251"/>
              <a:gd name="connsiteX10099" fmla="*/ 8560679 w 13419668"/>
              <a:gd name="connsiteY10099" fmla="*/ 3208146 h 4401251"/>
              <a:gd name="connsiteX10100" fmla="*/ 8473859 w 13419668"/>
              <a:gd name="connsiteY10100" fmla="*/ 3208892 h 4401251"/>
              <a:gd name="connsiteX10101" fmla="*/ 8507815 w 13419668"/>
              <a:gd name="connsiteY10101" fmla="*/ 3243347 h 4401251"/>
              <a:gd name="connsiteX10102" fmla="*/ 8542892 w 13419668"/>
              <a:gd name="connsiteY10102" fmla="*/ 3207275 h 4401251"/>
              <a:gd name="connsiteX10103" fmla="*/ 8507691 w 13419668"/>
              <a:gd name="connsiteY10103" fmla="*/ 3174437 h 4401251"/>
              <a:gd name="connsiteX10104" fmla="*/ 8473983 w 13419668"/>
              <a:gd name="connsiteY10104" fmla="*/ 3208892 h 4401251"/>
              <a:gd name="connsiteX10105" fmla="*/ 8421119 w 13419668"/>
              <a:gd name="connsiteY10105" fmla="*/ 3174562 h 4401251"/>
              <a:gd name="connsiteX10106" fmla="*/ 8384301 w 13419668"/>
              <a:gd name="connsiteY10106" fmla="*/ 3208767 h 4401251"/>
              <a:gd name="connsiteX10107" fmla="*/ 8418134 w 13419668"/>
              <a:gd name="connsiteY10107" fmla="*/ 3243347 h 4401251"/>
              <a:gd name="connsiteX10108" fmla="*/ 8453210 w 13419668"/>
              <a:gd name="connsiteY10108" fmla="*/ 3210260 h 4401251"/>
              <a:gd name="connsiteX10109" fmla="*/ 8421119 w 13419668"/>
              <a:gd name="connsiteY10109" fmla="*/ 3174437 h 4401251"/>
              <a:gd name="connsiteX10110" fmla="*/ 8329696 w 13419668"/>
              <a:gd name="connsiteY10110" fmla="*/ 3174562 h 4401251"/>
              <a:gd name="connsiteX10111" fmla="*/ 8294868 w 13419668"/>
              <a:gd name="connsiteY10111" fmla="*/ 3210758 h 4401251"/>
              <a:gd name="connsiteX10112" fmla="*/ 8330442 w 13419668"/>
              <a:gd name="connsiteY10112" fmla="*/ 3243596 h 4401251"/>
              <a:gd name="connsiteX10113" fmla="*/ 8363654 w 13419668"/>
              <a:gd name="connsiteY10113" fmla="*/ 3208643 h 4401251"/>
              <a:gd name="connsiteX10114" fmla="*/ 8329696 w 13419668"/>
              <a:gd name="connsiteY10114" fmla="*/ 3174686 h 4401251"/>
              <a:gd name="connsiteX10115" fmla="*/ 8205186 w 13419668"/>
              <a:gd name="connsiteY10115" fmla="*/ 3209016 h 4401251"/>
              <a:gd name="connsiteX10116" fmla="*/ 8239144 w 13419668"/>
              <a:gd name="connsiteY10116" fmla="*/ 3243471 h 4401251"/>
              <a:gd name="connsiteX10117" fmla="*/ 8274221 w 13419668"/>
              <a:gd name="connsiteY10117" fmla="*/ 3207399 h 4401251"/>
              <a:gd name="connsiteX10118" fmla="*/ 8239019 w 13419668"/>
              <a:gd name="connsiteY10118" fmla="*/ 3174562 h 4401251"/>
              <a:gd name="connsiteX10119" fmla="*/ 8205311 w 13419668"/>
              <a:gd name="connsiteY10119" fmla="*/ 3209016 h 4401251"/>
              <a:gd name="connsiteX10120" fmla="*/ 8153691 w 13419668"/>
              <a:gd name="connsiteY10120" fmla="*/ 3243471 h 4401251"/>
              <a:gd name="connsiteX10121" fmla="*/ 8187773 w 13419668"/>
              <a:gd name="connsiteY10121" fmla="*/ 3209141 h 4401251"/>
              <a:gd name="connsiteX10122" fmla="*/ 8151203 w 13419668"/>
              <a:gd name="connsiteY10122" fmla="*/ 3174562 h 4401251"/>
              <a:gd name="connsiteX10123" fmla="*/ 8118863 w 13419668"/>
              <a:gd name="connsiteY10123" fmla="*/ 3210136 h 4401251"/>
              <a:gd name="connsiteX10124" fmla="*/ 8153691 w 13419668"/>
              <a:gd name="connsiteY10124" fmla="*/ 3243471 h 4401251"/>
              <a:gd name="connsiteX10125" fmla="*/ 8063636 w 13419668"/>
              <a:gd name="connsiteY10125" fmla="*/ 3243471 h 4401251"/>
              <a:gd name="connsiteX10126" fmla="*/ 8098215 w 13419668"/>
              <a:gd name="connsiteY10126" fmla="*/ 3209638 h 4401251"/>
              <a:gd name="connsiteX10127" fmla="*/ 8062143 w 13419668"/>
              <a:gd name="connsiteY10127" fmla="*/ 3174562 h 4401251"/>
              <a:gd name="connsiteX10128" fmla="*/ 8029306 w 13419668"/>
              <a:gd name="connsiteY10128" fmla="*/ 3209638 h 4401251"/>
              <a:gd name="connsiteX10129" fmla="*/ 8063636 w 13419668"/>
              <a:gd name="connsiteY10129" fmla="*/ 3243471 h 4401251"/>
              <a:gd name="connsiteX10130" fmla="*/ 7974079 w 13419668"/>
              <a:gd name="connsiteY10130" fmla="*/ 3243471 h 4401251"/>
              <a:gd name="connsiteX10131" fmla="*/ 8008657 w 13419668"/>
              <a:gd name="connsiteY10131" fmla="*/ 3209638 h 4401251"/>
              <a:gd name="connsiteX10132" fmla="*/ 7972586 w 13419668"/>
              <a:gd name="connsiteY10132" fmla="*/ 3174562 h 4401251"/>
              <a:gd name="connsiteX10133" fmla="*/ 7939748 w 13419668"/>
              <a:gd name="connsiteY10133" fmla="*/ 3209638 h 4401251"/>
              <a:gd name="connsiteX10134" fmla="*/ 7974079 w 13419668"/>
              <a:gd name="connsiteY10134" fmla="*/ 3243471 h 4401251"/>
              <a:gd name="connsiteX10135" fmla="*/ 7889497 w 13419668"/>
              <a:gd name="connsiteY10135" fmla="*/ 3174562 h 4401251"/>
              <a:gd name="connsiteX10136" fmla="*/ 7852928 w 13419668"/>
              <a:gd name="connsiteY10136" fmla="*/ 3209016 h 4401251"/>
              <a:gd name="connsiteX10137" fmla="*/ 7887009 w 13419668"/>
              <a:gd name="connsiteY10137" fmla="*/ 3243347 h 4401251"/>
              <a:gd name="connsiteX10138" fmla="*/ 7921837 w 13419668"/>
              <a:gd name="connsiteY10138" fmla="*/ 3210136 h 4401251"/>
              <a:gd name="connsiteX10139" fmla="*/ 7889497 w 13419668"/>
              <a:gd name="connsiteY10139" fmla="*/ 3174562 h 4401251"/>
              <a:gd name="connsiteX10140" fmla="*/ 7763246 w 13419668"/>
              <a:gd name="connsiteY10140" fmla="*/ 3207773 h 4401251"/>
              <a:gd name="connsiteX10141" fmla="*/ 7796083 w 13419668"/>
              <a:gd name="connsiteY10141" fmla="*/ 3243347 h 4401251"/>
              <a:gd name="connsiteX10142" fmla="*/ 7832279 w 13419668"/>
              <a:gd name="connsiteY10142" fmla="*/ 3208519 h 4401251"/>
              <a:gd name="connsiteX10143" fmla="*/ 7798322 w 13419668"/>
              <a:gd name="connsiteY10143" fmla="*/ 3174562 h 4401251"/>
              <a:gd name="connsiteX10144" fmla="*/ 7763370 w 13419668"/>
              <a:gd name="connsiteY10144" fmla="*/ 3207773 h 4401251"/>
              <a:gd name="connsiteX10145" fmla="*/ 7710257 w 13419668"/>
              <a:gd name="connsiteY10145" fmla="*/ 3174562 h 4401251"/>
              <a:gd name="connsiteX10146" fmla="*/ 7673688 w 13419668"/>
              <a:gd name="connsiteY10146" fmla="*/ 3209141 h 4401251"/>
              <a:gd name="connsiteX10147" fmla="*/ 7707769 w 13419668"/>
              <a:gd name="connsiteY10147" fmla="*/ 3243471 h 4401251"/>
              <a:gd name="connsiteX10148" fmla="*/ 7742598 w 13419668"/>
              <a:gd name="connsiteY10148" fmla="*/ 3210136 h 4401251"/>
              <a:gd name="connsiteX10149" fmla="*/ 7710257 w 13419668"/>
              <a:gd name="connsiteY10149" fmla="*/ 3174562 h 4401251"/>
              <a:gd name="connsiteX10150" fmla="*/ 7587365 w 13419668"/>
              <a:gd name="connsiteY10150" fmla="*/ 3207150 h 4401251"/>
              <a:gd name="connsiteX10151" fmla="*/ 7622192 w 13419668"/>
              <a:gd name="connsiteY10151" fmla="*/ 3243471 h 4401251"/>
              <a:gd name="connsiteX10152" fmla="*/ 7656274 w 13419668"/>
              <a:gd name="connsiteY10152" fmla="*/ 3209141 h 4401251"/>
              <a:gd name="connsiteX10153" fmla="*/ 7622815 w 13419668"/>
              <a:gd name="connsiteY10153" fmla="*/ 3174562 h 4401251"/>
              <a:gd name="connsiteX10154" fmla="*/ 7587365 w 13419668"/>
              <a:gd name="connsiteY10154" fmla="*/ 3207150 h 4401251"/>
              <a:gd name="connsiteX10155" fmla="*/ 7532635 w 13419668"/>
              <a:gd name="connsiteY10155" fmla="*/ 3243471 h 4401251"/>
              <a:gd name="connsiteX10156" fmla="*/ 7566717 w 13419668"/>
              <a:gd name="connsiteY10156" fmla="*/ 3209141 h 4401251"/>
              <a:gd name="connsiteX10157" fmla="*/ 7530148 w 13419668"/>
              <a:gd name="connsiteY10157" fmla="*/ 3174562 h 4401251"/>
              <a:gd name="connsiteX10158" fmla="*/ 7497807 w 13419668"/>
              <a:gd name="connsiteY10158" fmla="*/ 3210136 h 4401251"/>
              <a:gd name="connsiteX10159" fmla="*/ 7532635 w 13419668"/>
              <a:gd name="connsiteY10159" fmla="*/ 3243471 h 4401251"/>
              <a:gd name="connsiteX10160" fmla="*/ 7442829 w 13419668"/>
              <a:gd name="connsiteY10160" fmla="*/ 3243471 h 4401251"/>
              <a:gd name="connsiteX10161" fmla="*/ 7477159 w 13419668"/>
              <a:gd name="connsiteY10161" fmla="*/ 3209390 h 4401251"/>
              <a:gd name="connsiteX10162" fmla="*/ 7440839 w 13419668"/>
              <a:gd name="connsiteY10162" fmla="*/ 3174562 h 4401251"/>
              <a:gd name="connsiteX10163" fmla="*/ 7408250 w 13419668"/>
              <a:gd name="connsiteY10163" fmla="*/ 3209887 h 4401251"/>
              <a:gd name="connsiteX10164" fmla="*/ 7442829 w 13419668"/>
              <a:gd name="connsiteY10164" fmla="*/ 3243471 h 4401251"/>
              <a:gd name="connsiteX10165" fmla="*/ 7318693 w 13419668"/>
              <a:gd name="connsiteY10165" fmla="*/ 3209265 h 4401251"/>
              <a:gd name="connsiteX10166" fmla="*/ 7355635 w 13419668"/>
              <a:gd name="connsiteY10166" fmla="*/ 3243347 h 4401251"/>
              <a:gd name="connsiteX10167" fmla="*/ 7387602 w 13419668"/>
              <a:gd name="connsiteY10167" fmla="*/ 3207026 h 4401251"/>
              <a:gd name="connsiteX10168" fmla="*/ 7352028 w 13419668"/>
              <a:gd name="connsiteY10168" fmla="*/ 3174437 h 4401251"/>
              <a:gd name="connsiteX10169" fmla="*/ 7318817 w 13419668"/>
              <a:gd name="connsiteY10169" fmla="*/ 3209141 h 4401251"/>
              <a:gd name="connsiteX10170" fmla="*/ 7231996 w 13419668"/>
              <a:gd name="connsiteY10170" fmla="*/ 3209638 h 4401251"/>
              <a:gd name="connsiteX10171" fmla="*/ 7266575 w 13419668"/>
              <a:gd name="connsiteY10171" fmla="*/ 3243471 h 4401251"/>
              <a:gd name="connsiteX10172" fmla="*/ 7300906 w 13419668"/>
              <a:gd name="connsiteY10172" fmla="*/ 3206653 h 4401251"/>
              <a:gd name="connsiteX10173" fmla="*/ 7265083 w 13419668"/>
              <a:gd name="connsiteY10173" fmla="*/ 3174562 h 4401251"/>
              <a:gd name="connsiteX10174" fmla="*/ 7232120 w 13419668"/>
              <a:gd name="connsiteY10174" fmla="*/ 3209638 h 4401251"/>
              <a:gd name="connsiteX10175" fmla="*/ 7142439 w 13419668"/>
              <a:gd name="connsiteY10175" fmla="*/ 3207026 h 4401251"/>
              <a:gd name="connsiteX10176" fmla="*/ 7174405 w 13419668"/>
              <a:gd name="connsiteY10176" fmla="*/ 3243222 h 4401251"/>
              <a:gd name="connsiteX10177" fmla="*/ 7211224 w 13419668"/>
              <a:gd name="connsiteY10177" fmla="*/ 3209141 h 4401251"/>
              <a:gd name="connsiteX10178" fmla="*/ 7177888 w 13419668"/>
              <a:gd name="connsiteY10178" fmla="*/ 3174437 h 4401251"/>
              <a:gd name="connsiteX10179" fmla="*/ 7142314 w 13419668"/>
              <a:gd name="connsiteY10179" fmla="*/ 3207026 h 4401251"/>
              <a:gd name="connsiteX10180" fmla="*/ 7052881 w 13419668"/>
              <a:gd name="connsiteY10180" fmla="*/ 3206777 h 4401251"/>
              <a:gd name="connsiteX10181" fmla="*/ 7084599 w 13419668"/>
              <a:gd name="connsiteY10181" fmla="*/ 3243222 h 4401251"/>
              <a:gd name="connsiteX10182" fmla="*/ 7121666 w 13419668"/>
              <a:gd name="connsiteY10182" fmla="*/ 3209390 h 4401251"/>
              <a:gd name="connsiteX10183" fmla="*/ 7088580 w 13419668"/>
              <a:gd name="connsiteY10183" fmla="*/ 3174437 h 4401251"/>
              <a:gd name="connsiteX10184" fmla="*/ 7052757 w 13419668"/>
              <a:gd name="connsiteY10184" fmla="*/ 3206777 h 4401251"/>
              <a:gd name="connsiteX10185" fmla="*/ 6966433 w 13419668"/>
              <a:gd name="connsiteY10185" fmla="*/ 3208146 h 4401251"/>
              <a:gd name="connsiteX10186" fmla="*/ 7002381 w 13419668"/>
              <a:gd name="connsiteY10186" fmla="*/ 3243222 h 4401251"/>
              <a:gd name="connsiteX10187" fmla="*/ 7035467 w 13419668"/>
              <a:gd name="connsiteY10187" fmla="*/ 3207897 h 4401251"/>
              <a:gd name="connsiteX10188" fmla="*/ 7000764 w 13419668"/>
              <a:gd name="connsiteY10188" fmla="*/ 3174437 h 4401251"/>
              <a:gd name="connsiteX10189" fmla="*/ 6966558 w 13419668"/>
              <a:gd name="connsiteY10189" fmla="*/ 3208146 h 4401251"/>
              <a:gd name="connsiteX10190" fmla="*/ 6876876 w 13419668"/>
              <a:gd name="connsiteY10190" fmla="*/ 3206902 h 4401251"/>
              <a:gd name="connsiteX10191" fmla="*/ 6911579 w 13419668"/>
              <a:gd name="connsiteY10191" fmla="*/ 3243347 h 4401251"/>
              <a:gd name="connsiteX10192" fmla="*/ 6945785 w 13419668"/>
              <a:gd name="connsiteY10192" fmla="*/ 3209141 h 4401251"/>
              <a:gd name="connsiteX10193" fmla="*/ 6912326 w 13419668"/>
              <a:gd name="connsiteY10193" fmla="*/ 3174437 h 4401251"/>
              <a:gd name="connsiteX10194" fmla="*/ 6876876 w 13419668"/>
              <a:gd name="connsiteY10194" fmla="*/ 3206902 h 4401251"/>
              <a:gd name="connsiteX10195" fmla="*/ 6821898 w 13419668"/>
              <a:gd name="connsiteY10195" fmla="*/ 3243347 h 4401251"/>
              <a:gd name="connsiteX10196" fmla="*/ 6856228 w 13419668"/>
              <a:gd name="connsiteY10196" fmla="*/ 3209265 h 4401251"/>
              <a:gd name="connsiteX10197" fmla="*/ 6819907 w 13419668"/>
              <a:gd name="connsiteY10197" fmla="*/ 3174437 h 4401251"/>
              <a:gd name="connsiteX10198" fmla="*/ 6787318 w 13419668"/>
              <a:gd name="connsiteY10198" fmla="*/ 3209763 h 4401251"/>
              <a:gd name="connsiteX10199" fmla="*/ 6821898 w 13419668"/>
              <a:gd name="connsiteY10199" fmla="*/ 3243347 h 4401251"/>
              <a:gd name="connsiteX10200" fmla="*/ 6700498 w 13419668"/>
              <a:gd name="connsiteY10200" fmla="*/ 3209016 h 4401251"/>
              <a:gd name="connsiteX10201" fmla="*/ 6734579 w 13419668"/>
              <a:gd name="connsiteY10201" fmla="*/ 3243347 h 4401251"/>
              <a:gd name="connsiteX10202" fmla="*/ 6769407 w 13419668"/>
              <a:gd name="connsiteY10202" fmla="*/ 3207026 h 4401251"/>
              <a:gd name="connsiteX10203" fmla="*/ 6734082 w 13419668"/>
              <a:gd name="connsiteY10203" fmla="*/ 3174437 h 4401251"/>
              <a:gd name="connsiteX10204" fmla="*/ 6700498 w 13419668"/>
              <a:gd name="connsiteY10204" fmla="*/ 3209016 h 4401251"/>
              <a:gd name="connsiteX10205" fmla="*/ 6645892 w 13419668"/>
              <a:gd name="connsiteY10205" fmla="*/ 3174437 h 4401251"/>
              <a:gd name="connsiteX10206" fmla="*/ 6611064 w 13419668"/>
              <a:gd name="connsiteY10206" fmla="*/ 3210633 h 4401251"/>
              <a:gd name="connsiteX10207" fmla="*/ 6646763 w 13419668"/>
              <a:gd name="connsiteY10207" fmla="*/ 3243347 h 4401251"/>
              <a:gd name="connsiteX10208" fmla="*/ 6679974 w 13419668"/>
              <a:gd name="connsiteY10208" fmla="*/ 3208270 h 4401251"/>
              <a:gd name="connsiteX10209" fmla="*/ 6645892 w 13419668"/>
              <a:gd name="connsiteY10209" fmla="*/ 3174313 h 4401251"/>
              <a:gd name="connsiteX10210" fmla="*/ 6555713 w 13419668"/>
              <a:gd name="connsiteY10210" fmla="*/ 3174437 h 4401251"/>
              <a:gd name="connsiteX10211" fmla="*/ 6521507 w 13419668"/>
              <a:gd name="connsiteY10211" fmla="*/ 3211255 h 4401251"/>
              <a:gd name="connsiteX10212" fmla="*/ 6557703 w 13419668"/>
              <a:gd name="connsiteY10212" fmla="*/ 3243347 h 4401251"/>
              <a:gd name="connsiteX10213" fmla="*/ 6590417 w 13419668"/>
              <a:gd name="connsiteY10213" fmla="*/ 3207773 h 4401251"/>
              <a:gd name="connsiteX10214" fmla="*/ 6555837 w 13419668"/>
              <a:gd name="connsiteY10214" fmla="*/ 3174437 h 4401251"/>
              <a:gd name="connsiteX10215" fmla="*/ 6431826 w 13419668"/>
              <a:gd name="connsiteY10215" fmla="*/ 3209016 h 4401251"/>
              <a:gd name="connsiteX10216" fmla="*/ 6465907 w 13419668"/>
              <a:gd name="connsiteY10216" fmla="*/ 3243347 h 4401251"/>
              <a:gd name="connsiteX10217" fmla="*/ 6500735 w 13419668"/>
              <a:gd name="connsiteY10217" fmla="*/ 3207026 h 4401251"/>
              <a:gd name="connsiteX10218" fmla="*/ 6465409 w 13419668"/>
              <a:gd name="connsiteY10218" fmla="*/ 3174437 h 4401251"/>
              <a:gd name="connsiteX10219" fmla="*/ 6431826 w 13419668"/>
              <a:gd name="connsiteY10219" fmla="*/ 3209016 h 4401251"/>
              <a:gd name="connsiteX10220" fmla="*/ 6379956 w 13419668"/>
              <a:gd name="connsiteY10220" fmla="*/ 3243347 h 4401251"/>
              <a:gd name="connsiteX10221" fmla="*/ 6414287 w 13419668"/>
              <a:gd name="connsiteY10221" fmla="*/ 3209265 h 4401251"/>
              <a:gd name="connsiteX10222" fmla="*/ 6378091 w 13419668"/>
              <a:gd name="connsiteY10222" fmla="*/ 3174437 h 4401251"/>
              <a:gd name="connsiteX10223" fmla="*/ 6345378 w 13419668"/>
              <a:gd name="connsiteY10223" fmla="*/ 3209763 h 4401251"/>
              <a:gd name="connsiteX10224" fmla="*/ 6379956 w 13419668"/>
              <a:gd name="connsiteY10224" fmla="*/ 3243347 h 4401251"/>
              <a:gd name="connsiteX10225" fmla="*/ 6288160 w 13419668"/>
              <a:gd name="connsiteY10225" fmla="*/ 3243347 h 4401251"/>
              <a:gd name="connsiteX10226" fmla="*/ 6324606 w 13419668"/>
              <a:gd name="connsiteY10226" fmla="*/ 3211628 h 4401251"/>
              <a:gd name="connsiteX10227" fmla="*/ 6290772 w 13419668"/>
              <a:gd name="connsiteY10227" fmla="*/ 3174562 h 4401251"/>
              <a:gd name="connsiteX10228" fmla="*/ 6255820 w 13419668"/>
              <a:gd name="connsiteY10228" fmla="*/ 3207648 h 4401251"/>
              <a:gd name="connsiteX10229" fmla="*/ 6288160 w 13419668"/>
              <a:gd name="connsiteY10229" fmla="*/ 3243471 h 4401251"/>
              <a:gd name="connsiteX10230" fmla="*/ 6199722 w 13419668"/>
              <a:gd name="connsiteY10230" fmla="*/ 3243471 h 4401251"/>
              <a:gd name="connsiteX10231" fmla="*/ 6235172 w 13419668"/>
              <a:gd name="connsiteY10231" fmla="*/ 3210509 h 4401251"/>
              <a:gd name="connsiteX10232" fmla="*/ 6200096 w 13419668"/>
              <a:gd name="connsiteY10232" fmla="*/ 3174437 h 4401251"/>
              <a:gd name="connsiteX10233" fmla="*/ 6166263 w 13419668"/>
              <a:gd name="connsiteY10233" fmla="*/ 3208643 h 4401251"/>
              <a:gd name="connsiteX10234" fmla="*/ 6199722 w 13419668"/>
              <a:gd name="connsiteY10234" fmla="*/ 3243471 h 4401251"/>
              <a:gd name="connsiteX10235" fmla="*/ 6115887 w 13419668"/>
              <a:gd name="connsiteY10235" fmla="*/ 3174437 h 4401251"/>
              <a:gd name="connsiteX10236" fmla="*/ 6079566 w 13419668"/>
              <a:gd name="connsiteY10236" fmla="*/ 3209265 h 4401251"/>
              <a:gd name="connsiteX10237" fmla="*/ 6113772 w 13419668"/>
              <a:gd name="connsiteY10237" fmla="*/ 3243347 h 4401251"/>
              <a:gd name="connsiteX10238" fmla="*/ 6148351 w 13419668"/>
              <a:gd name="connsiteY10238" fmla="*/ 3209887 h 4401251"/>
              <a:gd name="connsiteX10239" fmla="*/ 6115762 w 13419668"/>
              <a:gd name="connsiteY10239" fmla="*/ 3174562 h 4401251"/>
              <a:gd name="connsiteX10240" fmla="*/ 6026578 w 13419668"/>
              <a:gd name="connsiteY10240" fmla="*/ 3174437 h 4401251"/>
              <a:gd name="connsiteX10241" fmla="*/ 5990009 w 13419668"/>
              <a:gd name="connsiteY10241" fmla="*/ 3209016 h 4401251"/>
              <a:gd name="connsiteX10242" fmla="*/ 6024090 w 13419668"/>
              <a:gd name="connsiteY10242" fmla="*/ 3243347 h 4401251"/>
              <a:gd name="connsiteX10243" fmla="*/ 6058918 w 13419668"/>
              <a:gd name="connsiteY10243" fmla="*/ 3210011 h 4401251"/>
              <a:gd name="connsiteX10244" fmla="*/ 6026578 w 13419668"/>
              <a:gd name="connsiteY10244" fmla="*/ 3174437 h 4401251"/>
              <a:gd name="connsiteX10245" fmla="*/ 5935403 w 13419668"/>
              <a:gd name="connsiteY10245" fmla="*/ 3174437 h 4401251"/>
              <a:gd name="connsiteX10246" fmla="*/ 5900451 w 13419668"/>
              <a:gd name="connsiteY10246" fmla="*/ 3210633 h 4401251"/>
              <a:gd name="connsiteX10247" fmla="*/ 5936025 w 13419668"/>
              <a:gd name="connsiteY10247" fmla="*/ 3243471 h 4401251"/>
              <a:gd name="connsiteX10248" fmla="*/ 5969360 w 13419668"/>
              <a:gd name="connsiteY10248" fmla="*/ 3208519 h 4401251"/>
              <a:gd name="connsiteX10249" fmla="*/ 5935403 w 13419668"/>
              <a:gd name="connsiteY10249" fmla="*/ 3174437 h 4401251"/>
              <a:gd name="connsiteX10250" fmla="*/ 5848458 w 13419668"/>
              <a:gd name="connsiteY10250" fmla="*/ 3243347 h 4401251"/>
              <a:gd name="connsiteX10251" fmla="*/ 5883037 w 13419668"/>
              <a:gd name="connsiteY10251" fmla="*/ 3209514 h 4401251"/>
              <a:gd name="connsiteX10252" fmla="*/ 5846966 w 13419668"/>
              <a:gd name="connsiteY10252" fmla="*/ 3174437 h 4401251"/>
              <a:gd name="connsiteX10253" fmla="*/ 5814128 w 13419668"/>
              <a:gd name="connsiteY10253" fmla="*/ 3209514 h 4401251"/>
              <a:gd name="connsiteX10254" fmla="*/ 5848458 w 13419668"/>
              <a:gd name="connsiteY10254" fmla="*/ 3243347 h 4401251"/>
              <a:gd name="connsiteX10255" fmla="*/ 5724571 w 13419668"/>
              <a:gd name="connsiteY10255" fmla="*/ 3206902 h 4401251"/>
              <a:gd name="connsiteX10256" fmla="*/ 5759274 w 13419668"/>
              <a:gd name="connsiteY10256" fmla="*/ 3243347 h 4401251"/>
              <a:gd name="connsiteX10257" fmla="*/ 5793480 w 13419668"/>
              <a:gd name="connsiteY10257" fmla="*/ 3209141 h 4401251"/>
              <a:gd name="connsiteX10258" fmla="*/ 5760020 w 13419668"/>
              <a:gd name="connsiteY10258" fmla="*/ 3174437 h 4401251"/>
              <a:gd name="connsiteX10259" fmla="*/ 5724571 w 13419668"/>
              <a:gd name="connsiteY10259" fmla="*/ 3206902 h 4401251"/>
              <a:gd name="connsiteX10260" fmla="*/ 5635013 w 13419668"/>
              <a:gd name="connsiteY10260" fmla="*/ 3207773 h 4401251"/>
              <a:gd name="connsiteX10261" fmla="*/ 5670587 w 13419668"/>
              <a:gd name="connsiteY10261" fmla="*/ 3243222 h 4401251"/>
              <a:gd name="connsiteX10262" fmla="*/ 5703923 w 13419668"/>
              <a:gd name="connsiteY10262" fmla="*/ 3208146 h 4401251"/>
              <a:gd name="connsiteX10263" fmla="*/ 5669592 w 13419668"/>
              <a:gd name="connsiteY10263" fmla="*/ 3174313 h 4401251"/>
              <a:gd name="connsiteX10264" fmla="*/ 5635013 w 13419668"/>
              <a:gd name="connsiteY10264" fmla="*/ 3207648 h 4401251"/>
              <a:gd name="connsiteX10265" fmla="*/ 5545456 w 13419668"/>
              <a:gd name="connsiteY10265" fmla="*/ 3208519 h 4401251"/>
              <a:gd name="connsiteX10266" fmla="*/ 5581776 w 13419668"/>
              <a:gd name="connsiteY10266" fmla="*/ 3243222 h 4401251"/>
              <a:gd name="connsiteX10267" fmla="*/ 5614490 w 13419668"/>
              <a:gd name="connsiteY10267" fmla="*/ 3207524 h 4401251"/>
              <a:gd name="connsiteX10268" fmla="*/ 5579413 w 13419668"/>
              <a:gd name="connsiteY10268" fmla="*/ 3174437 h 4401251"/>
              <a:gd name="connsiteX10269" fmla="*/ 5545580 w 13419668"/>
              <a:gd name="connsiteY10269" fmla="*/ 3208519 h 4401251"/>
              <a:gd name="connsiteX10270" fmla="*/ 5458635 w 13419668"/>
              <a:gd name="connsiteY10270" fmla="*/ 3209016 h 4401251"/>
              <a:gd name="connsiteX10271" fmla="*/ 5492716 w 13419668"/>
              <a:gd name="connsiteY10271" fmla="*/ 3243347 h 4401251"/>
              <a:gd name="connsiteX10272" fmla="*/ 5527544 w 13419668"/>
              <a:gd name="connsiteY10272" fmla="*/ 3207026 h 4401251"/>
              <a:gd name="connsiteX10273" fmla="*/ 5492219 w 13419668"/>
              <a:gd name="connsiteY10273" fmla="*/ 3174437 h 4401251"/>
              <a:gd name="connsiteX10274" fmla="*/ 5458635 w 13419668"/>
              <a:gd name="connsiteY10274" fmla="*/ 3209016 h 4401251"/>
              <a:gd name="connsiteX10275" fmla="*/ 5369077 w 13419668"/>
              <a:gd name="connsiteY10275" fmla="*/ 3207897 h 4401251"/>
              <a:gd name="connsiteX10276" fmla="*/ 5402039 w 13419668"/>
              <a:gd name="connsiteY10276" fmla="*/ 3243222 h 4401251"/>
              <a:gd name="connsiteX10277" fmla="*/ 5437987 w 13419668"/>
              <a:gd name="connsiteY10277" fmla="*/ 3208146 h 4401251"/>
              <a:gd name="connsiteX10278" fmla="*/ 5403781 w 13419668"/>
              <a:gd name="connsiteY10278" fmla="*/ 3174437 h 4401251"/>
              <a:gd name="connsiteX10279" fmla="*/ 5369077 w 13419668"/>
              <a:gd name="connsiteY10279" fmla="*/ 3207897 h 4401251"/>
              <a:gd name="connsiteX10280" fmla="*/ 5315840 w 13419668"/>
              <a:gd name="connsiteY10280" fmla="*/ 3174437 h 4401251"/>
              <a:gd name="connsiteX10281" fmla="*/ 5279520 w 13419668"/>
              <a:gd name="connsiteY10281" fmla="*/ 3209265 h 4401251"/>
              <a:gd name="connsiteX10282" fmla="*/ 5313850 w 13419668"/>
              <a:gd name="connsiteY10282" fmla="*/ 3243347 h 4401251"/>
              <a:gd name="connsiteX10283" fmla="*/ 5348429 w 13419668"/>
              <a:gd name="connsiteY10283" fmla="*/ 3209763 h 4401251"/>
              <a:gd name="connsiteX10284" fmla="*/ 5315840 w 13419668"/>
              <a:gd name="connsiteY10284" fmla="*/ 3174437 h 4401251"/>
              <a:gd name="connsiteX10285" fmla="*/ 5225537 w 13419668"/>
              <a:gd name="connsiteY10285" fmla="*/ 3243222 h 4401251"/>
              <a:gd name="connsiteX10286" fmla="*/ 5261982 w 13419668"/>
              <a:gd name="connsiteY10286" fmla="*/ 3211504 h 4401251"/>
              <a:gd name="connsiteX10287" fmla="*/ 5228149 w 13419668"/>
              <a:gd name="connsiteY10287" fmla="*/ 3174437 h 4401251"/>
              <a:gd name="connsiteX10288" fmla="*/ 5193197 w 13419668"/>
              <a:gd name="connsiteY10288" fmla="*/ 3207524 h 4401251"/>
              <a:gd name="connsiteX10289" fmla="*/ 5225537 w 13419668"/>
              <a:gd name="connsiteY10289" fmla="*/ 3243347 h 4401251"/>
              <a:gd name="connsiteX10290" fmla="*/ 5136974 w 13419668"/>
              <a:gd name="connsiteY10290" fmla="*/ 3243347 h 4401251"/>
              <a:gd name="connsiteX10291" fmla="*/ 5172549 w 13419668"/>
              <a:gd name="connsiteY10291" fmla="*/ 3210509 h 4401251"/>
              <a:gd name="connsiteX10292" fmla="*/ 5137596 w 13419668"/>
              <a:gd name="connsiteY10292" fmla="*/ 3174437 h 4401251"/>
              <a:gd name="connsiteX10293" fmla="*/ 5103639 w 13419668"/>
              <a:gd name="connsiteY10293" fmla="*/ 3208519 h 4401251"/>
              <a:gd name="connsiteX10294" fmla="*/ 5136974 w 13419668"/>
              <a:gd name="connsiteY10294" fmla="*/ 3243471 h 4401251"/>
              <a:gd name="connsiteX10295" fmla="*/ 5014082 w 13419668"/>
              <a:gd name="connsiteY10295" fmla="*/ 3208270 h 4401251"/>
              <a:gd name="connsiteX10296" fmla="*/ 5050278 w 13419668"/>
              <a:gd name="connsiteY10296" fmla="*/ 3243098 h 4401251"/>
              <a:gd name="connsiteX10297" fmla="*/ 5083116 w 13419668"/>
              <a:gd name="connsiteY10297" fmla="*/ 3207524 h 4401251"/>
              <a:gd name="connsiteX10298" fmla="*/ 5048163 w 13419668"/>
              <a:gd name="connsiteY10298" fmla="*/ 3174313 h 4401251"/>
              <a:gd name="connsiteX10299" fmla="*/ 5014206 w 13419668"/>
              <a:gd name="connsiteY10299" fmla="*/ 3208270 h 4401251"/>
              <a:gd name="connsiteX10300" fmla="*/ 4962213 w 13419668"/>
              <a:gd name="connsiteY10300" fmla="*/ 3174313 h 4401251"/>
              <a:gd name="connsiteX10301" fmla="*/ 4927509 w 13419668"/>
              <a:gd name="connsiteY10301" fmla="*/ 3210633 h 4401251"/>
              <a:gd name="connsiteX10302" fmla="*/ 4963208 w 13419668"/>
              <a:gd name="connsiteY10302" fmla="*/ 3243347 h 4401251"/>
              <a:gd name="connsiteX10303" fmla="*/ 4996419 w 13419668"/>
              <a:gd name="connsiteY10303" fmla="*/ 3208270 h 4401251"/>
              <a:gd name="connsiteX10304" fmla="*/ 4962338 w 13419668"/>
              <a:gd name="connsiteY10304" fmla="*/ 3174313 h 4401251"/>
              <a:gd name="connsiteX10305" fmla="*/ 4874397 w 13419668"/>
              <a:gd name="connsiteY10305" fmla="*/ 3174313 h 4401251"/>
              <a:gd name="connsiteX10306" fmla="*/ 4837828 w 13419668"/>
              <a:gd name="connsiteY10306" fmla="*/ 3208767 h 4401251"/>
              <a:gd name="connsiteX10307" fmla="*/ 4871909 w 13419668"/>
              <a:gd name="connsiteY10307" fmla="*/ 3243098 h 4401251"/>
              <a:gd name="connsiteX10308" fmla="*/ 4906737 w 13419668"/>
              <a:gd name="connsiteY10308" fmla="*/ 3209887 h 4401251"/>
              <a:gd name="connsiteX10309" fmla="*/ 4874397 w 13419668"/>
              <a:gd name="connsiteY10309" fmla="*/ 3174313 h 4401251"/>
              <a:gd name="connsiteX10310" fmla="*/ 4748270 w 13419668"/>
              <a:gd name="connsiteY10310" fmla="*/ 3208394 h 4401251"/>
              <a:gd name="connsiteX10311" fmla="*/ 4781979 w 13419668"/>
              <a:gd name="connsiteY10311" fmla="*/ 3243098 h 4401251"/>
              <a:gd name="connsiteX10312" fmla="*/ 4817304 w 13419668"/>
              <a:gd name="connsiteY10312" fmla="*/ 3207275 h 4401251"/>
              <a:gd name="connsiteX10313" fmla="*/ 4782352 w 13419668"/>
              <a:gd name="connsiteY10313" fmla="*/ 3174188 h 4401251"/>
              <a:gd name="connsiteX10314" fmla="*/ 4748395 w 13419668"/>
              <a:gd name="connsiteY10314" fmla="*/ 3208394 h 4401251"/>
              <a:gd name="connsiteX10315" fmla="*/ 4696402 w 13419668"/>
              <a:gd name="connsiteY10315" fmla="*/ 3243098 h 4401251"/>
              <a:gd name="connsiteX10316" fmla="*/ 4730732 w 13419668"/>
              <a:gd name="connsiteY10316" fmla="*/ 3209016 h 4401251"/>
              <a:gd name="connsiteX10317" fmla="*/ 4694536 w 13419668"/>
              <a:gd name="connsiteY10317" fmla="*/ 3174188 h 4401251"/>
              <a:gd name="connsiteX10318" fmla="*/ 4661823 w 13419668"/>
              <a:gd name="connsiteY10318" fmla="*/ 3209514 h 4401251"/>
              <a:gd name="connsiteX10319" fmla="*/ 4696402 w 13419668"/>
              <a:gd name="connsiteY10319" fmla="*/ 3243098 h 4401251"/>
              <a:gd name="connsiteX10320" fmla="*/ 4605600 w 13419668"/>
              <a:gd name="connsiteY10320" fmla="*/ 3243098 h 4401251"/>
              <a:gd name="connsiteX10321" fmla="*/ 4641175 w 13419668"/>
              <a:gd name="connsiteY10321" fmla="*/ 3210260 h 4401251"/>
              <a:gd name="connsiteX10322" fmla="*/ 4606347 w 13419668"/>
              <a:gd name="connsiteY10322" fmla="*/ 3174064 h 4401251"/>
              <a:gd name="connsiteX10323" fmla="*/ 4572390 w 13419668"/>
              <a:gd name="connsiteY10323" fmla="*/ 3208021 h 4401251"/>
              <a:gd name="connsiteX10324" fmla="*/ 4605600 w 13419668"/>
              <a:gd name="connsiteY10324" fmla="*/ 3242973 h 4401251"/>
              <a:gd name="connsiteX10325" fmla="*/ 4516043 w 13419668"/>
              <a:gd name="connsiteY10325" fmla="*/ 3243098 h 4401251"/>
              <a:gd name="connsiteX10326" fmla="*/ 4551617 w 13419668"/>
              <a:gd name="connsiteY10326" fmla="*/ 3210260 h 4401251"/>
              <a:gd name="connsiteX10327" fmla="*/ 4516789 w 13419668"/>
              <a:gd name="connsiteY10327" fmla="*/ 3174064 h 4401251"/>
              <a:gd name="connsiteX10328" fmla="*/ 4482832 w 13419668"/>
              <a:gd name="connsiteY10328" fmla="*/ 3208021 h 4401251"/>
              <a:gd name="connsiteX10329" fmla="*/ 4516043 w 13419668"/>
              <a:gd name="connsiteY10329" fmla="*/ 3242973 h 4401251"/>
              <a:gd name="connsiteX10330" fmla="*/ 4393275 w 13419668"/>
              <a:gd name="connsiteY10330" fmla="*/ 3206653 h 4401251"/>
              <a:gd name="connsiteX10331" fmla="*/ 4428103 w 13419668"/>
              <a:gd name="connsiteY10331" fmla="*/ 3242973 h 4401251"/>
              <a:gd name="connsiteX10332" fmla="*/ 4462184 w 13419668"/>
              <a:gd name="connsiteY10332" fmla="*/ 3208643 h 4401251"/>
              <a:gd name="connsiteX10333" fmla="*/ 4428724 w 13419668"/>
              <a:gd name="connsiteY10333" fmla="*/ 3174064 h 4401251"/>
              <a:gd name="connsiteX10334" fmla="*/ 4393275 w 13419668"/>
              <a:gd name="connsiteY10334" fmla="*/ 3206653 h 4401251"/>
              <a:gd name="connsiteX10335" fmla="*/ 4343023 w 13419668"/>
              <a:gd name="connsiteY10335" fmla="*/ 3174064 h 4401251"/>
              <a:gd name="connsiteX10336" fmla="*/ 4306454 w 13419668"/>
              <a:gd name="connsiteY10336" fmla="*/ 3208643 h 4401251"/>
              <a:gd name="connsiteX10337" fmla="*/ 4340535 w 13419668"/>
              <a:gd name="connsiteY10337" fmla="*/ 3242973 h 4401251"/>
              <a:gd name="connsiteX10338" fmla="*/ 4375363 w 13419668"/>
              <a:gd name="connsiteY10338" fmla="*/ 3209638 h 4401251"/>
              <a:gd name="connsiteX10339" fmla="*/ 4343023 w 13419668"/>
              <a:gd name="connsiteY10339" fmla="*/ 3174064 h 4401251"/>
              <a:gd name="connsiteX10340" fmla="*/ 4251849 w 13419668"/>
              <a:gd name="connsiteY10340" fmla="*/ 3174064 h 4401251"/>
              <a:gd name="connsiteX10341" fmla="*/ 4217021 w 13419668"/>
              <a:gd name="connsiteY10341" fmla="*/ 3210260 h 4401251"/>
              <a:gd name="connsiteX10342" fmla="*/ 4252595 w 13419668"/>
              <a:gd name="connsiteY10342" fmla="*/ 3243098 h 4401251"/>
              <a:gd name="connsiteX10343" fmla="*/ 4285806 w 13419668"/>
              <a:gd name="connsiteY10343" fmla="*/ 3208146 h 4401251"/>
              <a:gd name="connsiteX10344" fmla="*/ 4251849 w 13419668"/>
              <a:gd name="connsiteY10344" fmla="*/ 3174188 h 4401251"/>
              <a:gd name="connsiteX10345" fmla="*/ 4127463 w 13419668"/>
              <a:gd name="connsiteY10345" fmla="*/ 3206404 h 4401251"/>
              <a:gd name="connsiteX10346" fmla="*/ 4159181 w 13419668"/>
              <a:gd name="connsiteY10346" fmla="*/ 3242849 h 4401251"/>
              <a:gd name="connsiteX10347" fmla="*/ 4196249 w 13419668"/>
              <a:gd name="connsiteY10347" fmla="*/ 3209016 h 4401251"/>
              <a:gd name="connsiteX10348" fmla="*/ 4163162 w 13419668"/>
              <a:gd name="connsiteY10348" fmla="*/ 3174064 h 4401251"/>
              <a:gd name="connsiteX10349" fmla="*/ 4127339 w 13419668"/>
              <a:gd name="connsiteY10349" fmla="*/ 3206404 h 4401251"/>
              <a:gd name="connsiteX10350" fmla="*/ 4075843 w 13419668"/>
              <a:gd name="connsiteY10350" fmla="*/ 3242973 h 4401251"/>
              <a:gd name="connsiteX10351" fmla="*/ 4109925 w 13419668"/>
              <a:gd name="connsiteY10351" fmla="*/ 3208643 h 4401251"/>
              <a:gd name="connsiteX10352" fmla="*/ 4073356 w 13419668"/>
              <a:gd name="connsiteY10352" fmla="*/ 3174064 h 4401251"/>
              <a:gd name="connsiteX10353" fmla="*/ 4041015 w 13419668"/>
              <a:gd name="connsiteY10353" fmla="*/ 3209638 h 4401251"/>
              <a:gd name="connsiteX10354" fmla="*/ 4075843 w 13419668"/>
              <a:gd name="connsiteY10354" fmla="*/ 3242973 h 4401251"/>
              <a:gd name="connsiteX10355" fmla="*/ 3951458 w 13419668"/>
              <a:gd name="connsiteY10355" fmla="*/ 3206653 h 4401251"/>
              <a:gd name="connsiteX10356" fmla="*/ 3986286 w 13419668"/>
              <a:gd name="connsiteY10356" fmla="*/ 3242973 h 4401251"/>
              <a:gd name="connsiteX10357" fmla="*/ 4020367 w 13419668"/>
              <a:gd name="connsiteY10357" fmla="*/ 3208643 h 4401251"/>
              <a:gd name="connsiteX10358" fmla="*/ 3986783 w 13419668"/>
              <a:gd name="connsiteY10358" fmla="*/ 3174064 h 4401251"/>
              <a:gd name="connsiteX10359" fmla="*/ 3951458 w 13419668"/>
              <a:gd name="connsiteY10359" fmla="*/ 3206653 h 4401251"/>
              <a:gd name="connsiteX10360" fmla="*/ 3861901 w 13419668"/>
              <a:gd name="connsiteY10360" fmla="*/ 3206653 h 4401251"/>
              <a:gd name="connsiteX10361" fmla="*/ 3896728 w 13419668"/>
              <a:gd name="connsiteY10361" fmla="*/ 3242973 h 4401251"/>
              <a:gd name="connsiteX10362" fmla="*/ 3930810 w 13419668"/>
              <a:gd name="connsiteY10362" fmla="*/ 3208643 h 4401251"/>
              <a:gd name="connsiteX10363" fmla="*/ 3897351 w 13419668"/>
              <a:gd name="connsiteY10363" fmla="*/ 3174064 h 4401251"/>
              <a:gd name="connsiteX10364" fmla="*/ 3861901 w 13419668"/>
              <a:gd name="connsiteY10364" fmla="*/ 3206653 h 4401251"/>
              <a:gd name="connsiteX10365" fmla="*/ 3775080 w 13419668"/>
              <a:gd name="connsiteY10365" fmla="*/ 3208270 h 4401251"/>
              <a:gd name="connsiteX10366" fmla="*/ 3808788 w 13419668"/>
              <a:gd name="connsiteY10366" fmla="*/ 3242973 h 4401251"/>
              <a:gd name="connsiteX10367" fmla="*/ 3844113 w 13419668"/>
              <a:gd name="connsiteY10367" fmla="*/ 3207150 h 4401251"/>
              <a:gd name="connsiteX10368" fmla="*/ 3809161 w 13419668"/>
              <a:gd name="connsiteY10368" fmla="*/ 3174064 h 4401251"/>
              <a:gd name="connsiteX10369" fmla="*/ 3775080 w 13419668"/>
              <a:gd name="connsiteY10369" fmla="*/ 3208270 h 4401251"/>
              <a:gd name="connsiteX10370" fmla="*/ 3721843 w 13419668"/>
              <a:gd name="connsiteY10370" fmla="*/ 3174064 h 4401251"/>
              <a:gd name="connsiteX10371" fmla="*/ 3685522 w 13419668"/>
              <a:gd name="connsiteY10371" fmla="*/ 3208892 h 4401251"/>
              <a:gd name="connsiteX10372" fmla="*/ 3719853 w 13419668"/>
              <a:gd name="connsiteY10372" fmla="*/ 3242973 h 4401251"/>
              <a:gd name="connsiteX10373" fmla="*/ 3754432 w 13419668"/>
              <a:gd name="connsiteY10373" fmla="*/ 3209390 h 4401251"/>
              <a:gd name="connsiteX10374" fmla="*/ 3721843 w 13419668"/>
              <a:gd name="connsiteY10374" fmla="*/ 3174064 h 4401251"/>
              <a:gd name="connsiteX10375" fmla="*/ 3630917 w 13419668"/>
              <a:gd name="connsiteY10375" fmla="*/ 3174064 h 4401251"/>
              <a:gd name="connsiteX10376" fmla="*/ 3596089 w 13419668"/>
              <a:gd name="connsiteY10376" fmla="*/ 3210260 h 4401251"/>
              <a:gd name="connsiteX10377" fmla="*/ 3631788 w 13419668"/>
              <a:gd name="connsiteY10377" fmla="*/ 3242973 h 4401251"/>
              <a:gd name="connsiteX10378" fmla="*/ 3664999 w 13419668"/>
              <a:gd name="connsiteY10378" fmla="*/ 3207897 h 4401251"/>
              <a:gd name="connsiteX10379" fmla="*/ 3630917 w 13419668"/>
              <a:gd name="connsiteY10379" fmla="*/ 3173940 h 4401251"/>
              <a:gd name="connsiteX10380" fmla="*/ 3541733 w 13419668"/>
              <a:gd name="connsiteY10380" fmla="*/ 3174064 h 4401251"/>
              <a:gd name="connsiteX10381" fmla="*/ 3506532 w 13419668"/>
              <a:gd name="connsiteY10381" fmla="*/ 3209887 h 4401251"/>
              <a:gd name="connsiteX10382" fmla="*/ 3541733 w 13419668"/>
              <a:gd name="connsiteY10382" fmla="*/ 3243098 h 4401251"/>
              <a:gd name="connsiteX10383" fmla="*/ 3575317 w 13419668"/>
              <a:gd name="connsiteY10383" fmla="*/ 3208519 h 4401251"/>
              <a:gd name="connsiteX10384" fmla="*/ 3541733 w 13419668"/>
              <a:gd name="connsiteY10384" fmla="*/ 3174188 h 4401251"/>
              <a:gd name="connsiteX10385" fmla="*/ 3420084 w 13419668"/>
              <a:gd name="connsiteY10385" fmla="*/ 3206155 h 4401251"/>
              <a:gd name="connsiteX10386" fmla="*/ 3454414 w 13419668"/>
              <a:gd name="connsiteY10386" fmla="*/ 3242973 h 4401251"/>
              <a:gd name="connsiteX10387" fmla="*/ 3488993 w 13419668"/>
              <a:gd name="connsiteY10387" fmla="*/ 3209141 h 4401251"/>
              <a:gd name="connsiteX10388" fmla="*/ 3456031 w 13419668"/>
              <a:gd name="connsiteY10388" fmla="*/ 3174064 h 4401251"/>
              <a:gd name="connsiteX10389" fmla="*/ 3420208 w 13419668"/>
              <a:gd name="connsiteY10389" fmla="*/ 3206155 h 4401251"/>
              <a:gd name="connsiteX10390" fmla="*/ 3330527 w 13419668"/>
              <a:gd name="connsiteY10390" fmla="*/ 3207773 h 4401251"/>
              <a:gd name="connsiteX10391" fmla="*/ 3366474 w 13419668"/>
              <a:gd name="connsiteY10391" fmla="*/ 3242849 h 4401251"/>
              <a:gd name="connsiteX10392" fmla="*/ 3399560 w 13419668"/>
              <a:gd name="connsiteY10392" fmla="*/ 3207524 h 4401251"/>
              <a:gd name="connsiteX10393" fmla="*/ 3364857 w 13419668"/>
              <a:gd name="connsiteY10393" fmla="*/ 3174064 h 4401251"/>
              <a:gd name="connsiteX10394" fmla="*/ 3330651 w 13419668"/>
              <a:gd name="connsiteY10394" fmla="*/ 3207773 h 4401251"/>
              <a:gd name="connsiteX10395" fmla="*/ 3274304 w 13419668"/>
              <a:gd name="connsiteY10395" fmla="*/ 3242973 h 4401251"/>
              <a:gd name="connsiteX10396" fmla="*/ 3309879 w 13419668"/>
              <a:gd name="connsiteY10396" fmla="*/ 3210136 h 4401251"/>
              <a:gd name="connsiteX10397" fmla="*/ 3274926 w 13419668"/>
              <a:gd name="connsiteY10397" fmla="*/ 3174064 h 4401251"/>
              <a:gd name="connsiteX10398" fmla="*/ 3240969 w 13419668"/>
              <a:gd name="connsiteY10398" fmla="*/ 3208146 h 4401251"/>
              <a:gd name="connsiteX10399" fmla="*/ 3274304 w 13419668"/>
              <a:gd name="connsiteY10399" fmla="*/ 3243098 h 4401251"/>
              <a:gd name="connsiteX10400" fmla="*/ 3190220 w 13419668"/>
              <a:gd name="connsiteY10400" fmla="*/ 3173940 h 4401251"/>
              <a:gd name="connsiteX10401" fmla="*/ 3154148 w 13419668"/>
              <a:gd name="connsiteY10401" fmla="*/ 3209016 h 4401251"/>
              <a:gd name="connsiteX10402" fmla="*/ 3188728 w 13419668"/>
              <a:gd name="connsiteY10402" fmla="*/ 3242849 h 4401251"/>
              <a:gd name="connsiteX10403" fmla="*/ 3223058 w 13419668"/>
              <a:gd name="connsiteY10403" fmla="*/ 3209016 h 4401251"/>
              <a:gd name="connsiteX10404" fmla="*/ 3190220 w 13419668"/>
              <a:gd name="connsiteY10404" fmla="*/ 3173940 h 4401251"/>
              <a:gd name="connsiteX10405" fmla="*/ 3099419 w 13419668"/>
              <a:gd name="connsiteY10405" fmla="*/ 3173940 h 4401251"/>
              <a:gd name="connsiteX10406" fmla="*/ 3064715 w 13419668"/>
              <a:gd name="connsiteY10406" fmla="*/ 3210260 h 4401251"/>
              <a:gd name="connsiteX10407" fmla="*/ 3100414 w 13419668"/>
              <a:gd name="connsiteY10407" fmla="*/ 3242973 h 4401251"/>
              <a:gd name="connsiteX10408" fmla="*/ 3133625 w 13419668"/>
              <a:gd name="connsiteY10408" fmla="*/ 3207897 h 4401251"/>
              <a:gd name="connsiteX10409" fmla="*/ 3099543 w 13419668"/>
              <a:gd name="connsiteY10409" fmla="*/ 3173940 h 4401251"/>
              <a:gd name="connsiteX10410" fmla="*/ 3009986 w 13419668"/>
              <a:gd name="connsiteY10410" fmla="*/ 3173940 h 4401251"/>
              <a:gd name="connsiteX10411" fmla="*/ 2975158 w 13419668"/>
              <a:gd name="connsiteY10411" fmla="*/ 3210136 h 4401251"/>
              <a:gd name="connsiteX10412" fmla="*/ 3010732 w 13419668"/>
              <a:gd name="connsiteY10412" fmla="*/ 3242973 h 4401251"/>
              <a:gd name="connsiteX10413" fmla="*/ 3043943 w 13419668"/>
              <a:gd name="connsiteY10413" fmla="*/ 3208021 h 4401251"/>
              <a:gd name="connsiteX10414" fmla="*/ 3009986 w 13419668"/>
              <a:gd name="connsiteY10414" fmla="*/ 3174064 h 4401251"/>
              <a:gd name="connsiteX10415" fmla="*/ 2923289 w 13419668"/>
              <a:gd name="connsiteY10415" fmla="*/ 3242849 h 4401251"/>
              <a:gd name="connsiteX10416" fmla="*/ 2957619 w 13419668"/>
              <a:gd name="connsiteY10416" fmla="*/ 3208767 h 4401251"/>
              <a:gd name="connsiteX10417" fmla="*/ 2921299 w 13419668"/>
              <a:gd name="connsiteY10417" fmla="*/ 3173940 h 4401251"/>
              <a:gd name="connsiteX10418" fmla="*/ 2888710 w 13419668"/>
              <a:gd name="connsiteY10418" fmla="*/ 3209265 h 4401251"/>
              <a:gd name="connsiteX10419" fmla="*/ 2923289 w 13419668"/>
              <a:gd name="connsiteY10419" fmla="*/ 3242849 h 4401251"/>
              <a:gd name="connsiteX10420" fmla="*/ 2799153 w 13419668"/>
              <a:gd name="connsiteY10420" fmla="*/ 3207275 h 4401251"/>
              <a:gd name="connsiteX10421" fmla="*/ 2834727 w 13419668"/>
              <a:gd name="connsiteY10421" fmla="*/ 3242725 h 4401251"/>
              <a:gd name="connsiteX10422" fmla="*/ 2868062 w 13419668"/>
              <a:gd name="connsiteY10422" fmla="*/ 3207648 h 4401251"/>
              <a:gd name="connsiteX10423" fmla="*/ 2833732 w 13419668"/>
              <a:gd name="connsiteY10423" fmla="*/ 3173815 h 4401251"/>
              <a:gd name="connsiteX10424" fmla="*/ 2799153 w 13419668"/>
              <a:gd name="connsiteY10424" fmla="*/ 3207150 h 4401251"/>
              <a:gd name="connsiteX10425" fmla="*/ 2742433 w 13419668"/>
              <a:gd name="connsiteY10425" fmla="*/ 3242849 h 4401251"/>
              <a:gd name="connsiteX10426" fmla="*/ 2778380 w 13419668"/>
              <a:gd name="connsiteY10426" fmla="*/ 3210509 h 4401251"/>
              <a:gd name="connsiteX10427" fmla="*/ 2743926 w 13419668"/>
              <a:gd name="connsiteY10427" fmla="*/ 3173940 h 4401251"/>
              <a:gd name="connsiteX10428" fmla="*/ 2709595 w 13419668"/>
              <a:gd name="connsiteY10428" fmla="*/ 3207524 h 4401251"/>
              <a:gd name="connsiteX10429" fmla="*/ 2742433 w 13419668"/>
              <a:gd name="connsiteY10429" fmla="*/ 3242849 h 4401251"/>
              <a:gd name="connsiteX10430" fmla="*/ 2620038 w 13419668"/>
              <a:gd name="connsiteY10430" fmla="*/ 3208643 h 4401251"/>
              <a:gd name="connsiteX10431" fmla="*/ 2656980 w 13419668"/>
              <a:gd name="connsiteY10431" fmla="*/ 3242725 h 4401251"/>
              <a:gd name="connsiteX10432" fmla="*/ 2688947 w 13419668"/>
              <a:gd name="connsiteY10432" fmla="*/ 3206404 h 4401251"/>
              <a:gd name="connsiteX10433" fmla="*/ 2653373 w 13419668"/>
              <a:gd name="connsiteY10433" fmla="*/ 3173815 h 4401251"/>
              <a:gd name="connsiteX10434" fmla="*/ 2620162 w 13419668"/>
              <a:gd name="connsiteY10434" fmla="*/ 3208519 h 4401251"/>
              <a:gd name="connsiteX10435" fmla="*/ 2533341 w 13419668"/>
              <a:gd name="connsiteY10435" fmla="*/ 3206529 h 4401251"/>
              <a:gd name="connsiteX10436" fmla="*/ 2565308 w 13419668"/>
              <a:gd name="connsiteY10436" fmla="*/ 3242725 h 4401251"/>
              <a:gd name="connsiteX10437" fmla="*/ 2602126 w 13419668"/>
              <a:gd name="connsiteY10437" fmla="*/ 3208643 h 4401251"/>
              <a:gd name="connsiteX10438" fmla="*/ 2568791 w 13419668"/>
              <a:gd name="connsiteY10438" fmla="*/ 3173940 h 4401251"/>
              <a:gd name="connsiteX10439" fmla="*/ 2533217 w 13419668"/>
              <a:gd name="connsiteY10439" fmla="*/ 3206529 h 4401251"/>
              <a:gd name="connsiteX10440" fmla="*/ 2479855 w 13419668"/>
              <a:gd name="connsiteY10440" fmla="*/ 3173940 h 4401251"/>
              <a:gd name="connsiteX10441" fmla="*/ 2443784 w 13419668"/>
              <a:gd name="connsiteY10441" fmla="*/ 3209016 h 4401251"/>
              <a:gd name="connsiteX10442" fmla="*/ 2478363 w 13419668"/>
              <a:gd name="connsiteY10442" fmla="*/ 3242849 h 4401251"/>
              <a:gd name="connsiteX10443" fmla="*/ 2512693 w 13419668"/>
              <a:gd name="connsiteY10443" fmla="*/ 3209016 h 4401251"/>
              <a:gd name="connsiteX10444" fmla="*/ 2479855 w 13419668"/>
              <a:gd name="connsiteY10444" fmla="*/ 3173940 h 4401251"/>
              <a:gd name="connsiteX10445" fmla="*/ 2354226 w 13419668"/>
              <a:gd name="connsiteY10445" fmla="*/ 3206777 h 4401251"/>
              <a:gd name="connsiteX10446" fmla="*/ 2386567 w 13419668"/>
              <a:gd name="connsiteY10446" fmla="*/ 3242849 h 4401251"/>
              <a:gd name="connsiteX10447" fmla="*/ 2423260 w 13419668"/>
              <a:gd name="connsiteY10447" fmla="*/ 3208519 h 4401251"/>
              <a:gd name="connsiteX10448" fmla="*/ 2389676 w 13419668"/>
              <a:gd name="connsiteY10448" fmla="*/ 3174064 h 4401251"/>
              <a:gd name="connsiteX10449" fmla="*/ 2354226 w 13419668"/>
              <a:gd name="connsiteY10449" fmla="*/ 3206902 h 4401251"/>
              <a:gd name="connsiteX10450" fmla="*/ 2301487 w 13419668"/>
              <a:gd name="connsiteY10450" fmla="*/ 3242973 h 4401251"/>
              <a:gd name="connsiteX10451" fmla="*/ 2336688 w 13419668"/>
              <a:gd name="connsiteY10451" fmla="*/ 3209763 h 4401251"/>
              <a:gd name="connsiteX10452" fmla="*/ 2301363 w 13419668"/>
              <a:gd name="connsiteY10452" fmla="*/ 3173940 h 4401251"/>
              <a:gd name="connsiteX10453" fmla="*/ 2267779 w 13419668"/>
              <a:gd name="connsiteY10453" fmla="*/ 3208394 h 4401251"/>
              <a:gd name="connsiteX10454" fmla="*/ 2301487 w 13419668"/>
              <a:gd name="connsiteY10454" fmla="*/ 3242973 h 4401251"/>
              <a:gd name="connsiteX10455" fmla="*/ 2213422 w 13419668"/>
              <a:gd name="connsiteY10455" fmla="*/ 3242973 h 4401251"/>
              <a:gd name="connsiteX10456" fmla="*/ 2247255 w 13419668"/>
              <a:gd name="connsiteY10456" fmla="*/ 3208394 h 4401251"/>
              <a:gd name="connsiteX10457" fmla="*/ 2210437 w 13419668"/>
              <a:gd name="connsiteY10457" fmla="*/ 3174188 h 4401251"/>
              <a:gd name="connsiteX10458" fmla="*/ 2178346 w 13419668"/>
              <a:gd name="connsiteY10458" fmla="*/ 3210011 h 4401251"/>
              <a:gd name="connsiteX10459" fmla="*/ 2213422 w 13419668"/>
              <a:gd name="connsiteY10459" fmla="*/ 3242973 h 4401251"/>
              <a:gd name="connsiteX10460" fmla="*/ 2121875 w 13419668"/>
              <a:gd name="connsiteY10460" fmla="*/ 3242973 h 4401251"/>
              <a:gd name="connsiteX10461" fmla="*/ 2157573 w 13419668"/>
              <a:gd name="connsiteY10461" fmla="*/ 3210260 h 4401251"/>
              <a:gd name="connsiteX10462" fmla="*/ 2122745 w 13419668"/>
              <a:gd name="connsiteY10462" fmla="*/ 3173940 h 4401251"/>
              <a:gd name="connsiteX10463" fmla="*/ 2088664 w 13419668"/>
              <a:gd name="connsiteY10463" fmla="*/ 3207897 h 4401251"/>
              <a:gd name="connsiteX10464" fmla="*/ 2121875 w 13419668"/>
              <a:gd name="connsiteY10464" fmla="*/ 3242973 h 4401251"/>
              <a:gd name="connsiteX10465" fmla="*/ 2038288 w 13419668"/>
              <a:gd name="connsiteY10465" fmla="*/ 3173940 h 4401251"/>
              <a:gd name="connsiteX10466" fmla="*/ 2001843 w 13419668"/>
              <a:gd name="connsiteY10466" fmla="*/ 3208643 h 4401251"/>
              <a:gd name="connsiteX10467" fmla="*/ 2036049 w 13419668"/>
              <a:gd name="connsiteY10467" fmla="*/ 3242849 h 4401251"/>
              <a:gd name="connsiteX10468" fmla="*/ 2070752 w 13419668"/>
              <a:gd name="connsiteY10468" fmla="*/ 3209390 h 4401251"/>
              <a:gd name="connsiteX10469" fmla="*/ 2038288 w 13419668"/>
              <a:gd name="connsiteY10469" fmla="*/ 3173940 h 4401251"/>
              <a:gd name="connsiteX10470" fmla="*/ 1912285 w 13419668"/>
              <a:gd name="connsiteY10470" fmla="*/ 3207026 h 4401251"/>
              <a:gd name="connsiteX10471" fmla="*/ 1944874 w 13419668"/>
              <a:gd name="connsiteY10471" fmla="*/ 3242725 h 4401251"/>
              <a:gd name="connsiteX10472" fmla="*/ 1981195 w 13419668"/>
              <a:gd name="connsiteY10472" fmla="*/ 3208021 h 4401251"/>
              <a:gd name="connsiteX10473" fmla="*/ 1947362 w 13419668"/>
              <a:gd name="connsiteY10473" fmla="*/ 3173940 h 4401251"/>
              <a:gd name="connsiteX10474" fmla="*/ 1912285 w 13419668"/>
              <a:gd name="connsiteY10474" fmla="*/ 3207026 h 4401251"/>
              <a:gd name="connsiteX10475" fmla="*/ 1822728 w 13419668"/>
              <a:gd name="connsiteY10475" fmla="*/ 3207150 h 4401251"/>
              <a:gd name="connsiteX10476" fmla="*/ 1855566 w 13419668"/>
              <a:gd name="connsiteY10476" fmla="*/ 3242725 h 4401251"/>
              <a:gd name="connsiteX10477" fmla="*/ 1891762 w 13419668"/>
              <a:gd name="connsiteY10477" fmla="*/ 3207897 h 4401251"/>
              <a:gd name="connsiteX10478" fmla="*/ 1857805 w 13419668"/>
              <a:gd name="connsiteY10478" fmla="*/ 3173940 h 4401251"/>
              <a:gd name="connsiteX10479" fmla="*/ 1822852 w 13419668"/>
              <a:gd name="connsiteY10479" fmla="*/ 3207150 h 4401251"/>
              <a:gd name="connsiteX10480" fmla="*/ 1769491 w 13419668"/>
              <a:gd name="connsiteY10480" fmla="*/ 3173940 h 4401251"/>
              <a:gd name="connsiteX10481" fmla="*/ 1733170 w 13419668"/>
              <a:gd name="connsiteY10481" fmla="*/ 3208767 h 4401251"/>
              <a:gd name="connsiteX10482" fmla="*/ 1767501 w 13419668"/>
              <a:gd name="connsiteY10482" fmla="*/ 3242849 h 4401251"/>
              <a:gd name="connsiteX10483" fmla="*/ 1802080 w 13419668"/>
              <a:gd name="connsiteY10483" fmla="*/ 3209265 h 4401251"/>
              <a:gd name="connsiteX10484" fmla="*/ 1769491 w 13419668"/>
              <a:gd name="connsiteY10484" fmla="*/ 3173940 h 4401251"/>
              <a:gd name="connsiteX10485" fmla="*/ 1646847 w 13419668"/>
              <a:gd name="connsiteY10485" fmla="*/ 3206280 h 4401251"/>
              <a:gd name="connsiteX10486" fmla="*/ 1681426 w 13419668"/>
              <a:gd name="connsiteY10486" fmla="*/ 3242849 h 4401251"/>
              <a:gd name="connsiteX10487" fmla="*/ 1715757 w 13419668"/>
              <a:gd name="connsiteY10487" fmla="*/ 3208767 h 4401251"/>
              <a:gd name="connsiteX10488" fmla="*/ 1682421 w 13419668"/>
              <a:gd name="connsiteY10488" fmla="*/ 3173940 h 4401251"/>
              <a:gd name="connsiteX10489" fmla="*/ 1646847 w 13419668"/>
              <a:gd name="connsiteY10489" fmla="*/ 3206280 h 4401251"/>
              <a:gd name="connsiteX10490" fmla="*/ 1590501 w 13419668"/>
              <a:gd name="connsiteY10490" fmla="*/ 3242973 h 4401251"/>
              <a:gd name="connsiteX10491" fmla="*/ 1626075 w 13419668"/>
              <a:gd name="connsiteY10491" fmla="*/ 3210136 h 4401251"/>
              <a:gd name="connsiteX10492" fmla="*/ 1591247 w 13419668"/>
              <a:gd name="connsiteY10492" fmla="*/ 3173940 h 4401251"/>
              <a:gd name="connsiteX10493" fmla="*/ 1557290 w 13419668"/>
              <a:gd name="connsiteY10493" fmla="*/ 3207897 h 4401251"/>
              <a:gd name="connsiteX10494" fmla="*/ 1590501 w 13419668"/>
              <a:gd name="connsiteY10494" fmla="*/ 3242849 h 4401251"/>
              <a:gd name="connsiteX10495" fmla="*/ 1502436 w 13419668"/>
              <a:gd name="connsiteY10495" fmla="*/ 3242973 h 4401251"/>
              <a:gd name="connsiteX10496" fmla="*/ 1536642 w 13419668"/>
              <a:gd name="connsiteY10496" fmla="*/ 3208767 h 4401251"/>
              <a:gd name="connsiteX10497" fmla="*/ 1500197 w 13419668"/>
              <a:gd name="connsiteY10497" fmla="*/ 3174064 h 4401251"/>
              <a:gd name="connsiteX10498" fmla="*/ 1467732 w 13419668"/>
              <a:gd name="connsiteY10498" fmla="*/ 3209514 h 4401251"/>
              <a:gd name="connsiteX10499" fmla="*/ 1502436 w 13419668"/>
              <a:gd name="connsiteY10499" fmla="*/ 3242973 h 4401251"/>
              <a:gd name="connsiteX10500" fmla="*/ 1291478 w 13419668"/>
              <a:gd name="connsiteY10500" fmla="*/ 3206653 h 4401251"/>
              <a:gd name="connsiteX10501" fmla="*/ 1323445 w 13419668"/>
              <a:gd name="connsiteY10501" fmla="*/ 3242849 h 4401251"/>
              <a:gd name="connsiteX10502" fmla="*/ 1360263 w 13419668"/>
              <a:gd name="connsiteY10502" fmla="*/ 3208767 h 4401251"/>
              <a:gd name="connsiteX10503" fmla="*/ 1326928 w 13419668"/>
              <a:gd name="connsiteY10503" fmla="*/ 3174064 h 4401251"/>
              <a:gd name="connsiteX10504" fmla="*/ 1291354 w 13419668"/>
              <a:gd name="connsiteY10504" fmla="*/ 3206653 h 4401251"/>
              <a:gd name="connsiteX10505" fmla="*/ 1201921 w 13419668"/>
              <a:gd name="connsiteY10505" fmla="*/ 3208892 h 4401251"/>
              <a:gd name="connsiteX10506" fmla="*/ 1236251 w 13419668"/>
              <a:gd name="connsiteY10506" fmla="*/ 3242973 h 4401251"/>
              <a:gd name="connsiteX10507" fmla="*/ 1270830 w 13419668"/>
              <a:gd name="connsiteY10507" fmla="*/ 3206404 h 4401251"/>
              <a:gd name="connsiteX10508" fmla="*/ 1235256 w 13419668"/>
              <a:gd name="connsiteY10508" fmla="*/ 3174064 h 4401251"/>
              <a:gd name="connsiteX10509" fmla="*/ 1201921 w 13419668"/>
              <a:gd name="connsiteY10509" fmla="*/ 3208892 h 4401251"/>
              <a:gd name="connsiteX10510" fmla="*/ 1149057 w 13419668"/>
              <a:gd name="connsiteY10510" fmla="*/ 3243098 h 4401251"/>
              <a:gd name="connsiteX10511" fmla="*/ 1184383 w 13419668"/>
              <a:gd name="connsiteY10511" fmla="*/ 3210136 h 4401251"/>
              <a:gd name="connsiteX10512" fmla="*/ 1149306 w 13419668"/>
              <a:gd name="connsiteY10512" fmla="*/ 3174188 h 4401251"/>
              <a:gd name="connsiteX10513" fmla="*/ 1115598 w 13419668"/>
              <a:gd name="connsiteY10513" fmla="*/ 3208394 h 4401251"/>
              <a:gd name="connsiteX10514" fmla="*/ 1149057 w 13419668"/>
              <a:gd name="connsiteY10514" fmla="*/ 3243222 h 4401251"/>
              <a:gd name="connsiteX10515" fmla="*/ 1026040 w 13419668"/>
              <a:gd name="connsiteY10515" fmla="*/ 3206653 h 4401251"/>
              <a:gd name="connsiteX10516" fmla="*/ 1060868 w 13419668"/>
              <a:gd name="connsiteY10516" fmla="*/ 3242973 h 4401251"/>
              <a:gd name="connsiteX10517" fmla="*/ 1094950 w 13419668"/>
              <a:gd name="connsiteY10517" fmla="*/ 3208643 h 4401251"/>
              <a:gd name="connsiteX10518" fmla="*/ 1061490 w 13419668"/>
              <a:gd name="connsiteY10518" fmla="*/ 3174064 h 4401251"/>
              <a:gd name="connsiteX10519" fmla="*/ 1026040 w 13419668"/>
              <a:gd name="connsiteY10519" fmla="*/ 3206653 h 4401251"/>
              <a:gd name="connsiteX10520" fmla="*/ 936732 w 13419668"/>
              <a:gd name="connsiteY10520" fmla="*/ 3204414 h 4401251"/>
              <a:gd name="connsiteX10521" fmla="*/ 969072 w 13419668"/>
              <a:gd name="connsiteY10521" fmla="*/ 3242973 h 4401251"/>
              <a:gd name="connsiteX10522" fmla="*/ 1005392 w 13419668"/>
              <a:gd name="connsiteY10522" fmla="*/ 3211006 h 4401251"/>
              <a:gd name="connsiteX10523" fmla="*/ 974296 w 13419668"/>
              <a:gd name="connsiteY10523" fmla="*/ 3174188 h 4401251"/>
              <a:gd name="connsiteX10524" fmla="*/ 936856 w 13419668"/>
              <a:gd name="connsiteY10524" fmla="*/ 3204414 h 4401251"/>
              <a:gd name="connsiteX10525" fmla="*/ 846925 w 13419668"/>
              <a:gd name="connsiteY10525" fmla="*/ 3208767 h 4401251"/>
              <a:gd name="connsiteX10526" fmla="*/ 883868 w 13419668"/>
              <a:gd name="connsiteY10526" fmla="*/ 3242849 h 4401251"/>
              <a:gd name="connsiteX10527" fmla="*/ 915835 w 13419668"/>
              <a:gd name="connsiteY10527" fmla="*/ 3206529 h 4401251"/>
              <a:gd name="connsiteX10528" fmla="*/ 880261 w 13419668"/>
              <a:gd name="connsiteY10528" fmla="*/ 3173940 h 4401251"/>
              <a:gd name="connsiteX10529" fmla="*/ 847050 w 13419668"/>
              <a:gd name="connsiteY10529" fmla="*/ 3208643 h 4401251"/>
              <a:gd name="connsiteX10530" fmla="*/ 760229 w 13419668"/>
              <a:gd name="connsiteY10530" fmla="*/ 3206404 h 4401251"/>
              <a:gd name="connsiteX10531" fmla="*/ 791947 w 13419668"/>
              <a:gd name="connsiteY10531" fmla="*/ 3242849 h 4401251"/>
              <a:gd name="connsiteX10532" fmla="*/ 829014 w 13419668"/>
              <a:gd name="connsiteY10532" fmla="*/ 3209016 h 4401251"/>
              <a:gd name="connsiteX10533" fmla="*/ 795927 w 13419668"/>
              <a:gd name="connsiteY10533" fmla="*/ 3174064 h 4401251"/>
              <a:gd name="connsiteX10534" fmla="*/ 760104 w 13419668"/>
              <a:gd name="connsiteY10534" fmla="*/ 3206404 h 4401251"/>
              <a:gd name="connsiteX10535" fmla="*/ 705126 w 13419668"/>
              <a:gd name="connsiteY10535" fmla="*/ 3174064 h 4401251"/>
              <a:gd name="connsiteX10536" fmla="*/ 670671 w 13419668"/>
              <a:gd name="connsiteY10536" fmla="*/ 3210633 h 4401251"/>
              <a:gd name="connsiteX10537" fmla="*/ 706619 w 13419668"/>
              <a:gd name="connsiteY10537" fmla="*/ 3242973 h 4401251"/>
              <a:gd name="connsiteX10538" fmla="*/ 739456 w 13419668"/>
              <a:gd name="connsiteY10538" fmla="*/ 3207648 h 4401251"/>
              <a:gd name="connsiteX10539" fmla="*/ 705126 w 13419668"/>
              <a:gd name="connsiteY10539" fmla="*/ 3174064 h 4401251"/>
              <a:gd name="connsiteX10540" fmla="*/ 615942 w 13419668"/>
              <a:gd name="connsiteY10540" fmla="*/ 3174064 h 4401251"/>
              <a:gd name="connsiteX10541" fmla="*/ 580990 w 13419668"/>
              <a:gd name="connsiteY10541" fmla="*/ 3210260 h 4401251"/>
              <a:gd name="connsiteX10542" fmla="*/ 616564 w 13419668"/>
              <a:gd name="connsiteY10542" fmla="*/ 3243098 h 4401251"/>
              <a:gd name="connsiteX10543" fmla="*/ 649899 w 13419668"/>
              <a:gd name="connsiteY10543" fmla="*/ 3208146 h 4401251"/>
              <a:gd name="connsiteX10544" fmla="*/ 615942 w 13419668"/>
              <a:gd name="connsiteY10544" fmla="*/ 3174064 h 4401251"/>
              <a:gd name="connsiteX10545" fmla="*/ 529245 w 13419668"/>
              <a:gd name="connsiteY10545" fmla="*/ 3242973 h 4401251"/>
              <a:gd name="connsiteX10546" fmla="*/ 563576 w 13419668"/>
              <a:gd name="connsiteY10546" fmla="*/ 3208892 h 4401251"/>
              <a:gd name="connsiteX10547" fmla="*/ 527255 w 13419668"/>
              <a:gd name="connsiteY10547" fmla="*/ 3174064 h 4401251"/>
              <a:gd name="connsiteX10548" fmla="*/ 494666 w 13419668"/>
              <a:gd name="connsiteY10548" fmla="*/ 3209390 h 4401251"/>
              <a:gd name="connsiteX10549" fmla="*/ 529245 w 13419668"/>
              <a:gd name="connsiteY10549" fmla="*/ 3242973 h 4401251"/>
              <a:gd name="connsiteX10550" fmla="*/ 439937 w 13419668"/>
              <a:gd name="connsiteY10550" fmla="*/ 3242973 h 4401251"/>
              <a:gd name="connsiteX10551" fmla="*/ 474018 w 13419668"/>
              <a:gd name="connsiteY10551" fmla="*/ 3208643 h 4401251"/>
              <a:gd name="connsiteX10552" fmla="*/ 437449 w 13419668"/>
              <a:gd name="connsiteY10552" fmla="*/ 3174064 h 4401251"/>
              <a:gd name="connsiteX10553" fmla="*/ 405109 w 13419668"/>
              <a:gd name="connsiteY10553" fmla="*/ 3209638 h 4401251"/>
              <a:gd name="connsiteX10554" fmla="*/ 439937 w 13419668"/>
              <a:gd name="connsiteY10554" fmla="*/ 3242973 h 4401251"/>
              <a:gd name="connsiteX10555" fmla="*/ 348762 w 13419668"/>
              <a:gd name="connsiteY10555" fmla="*/ 3242973 h 4401251"/>
              <a:gd name="connsiteX10556" fmla="*/ 384336 w 13419668"/>
              <a:gd name="connsiteY10556" fmla="*/ 3210136 h 4401251"/>
              <a:gd name="connsiteX10557" fmla="*/ 349509 w 13419668"/>
              <a:gd name="connsiteY10557" fmla="*/ 3173940 h 4401251"/>
              <a:gd name="connsiteX10558" fmla="*/ 315551 w 13419668"/>
              <a:gd name="connsiteY10558" fmla="*/ 3207897 h 4401251"/>
              <a:gd name="connsiteX10559" fmla="*/ 348762 w 13419668"/>
              <a:gd name="connsiteY10559" fmla="*/ 3242849 h 4401251"/>
              <a:gd name="connsiteX10560" fmla="*/ 228730 w 13419668"/>
              <a:gd name="connsiteY10560" fmla="*/ 3208643 h 4401251"/>
              <a:gd name="connsiteX10561" fmla="*/ 262936 w 13419668"/>
              <a:gd name="connsiteY10561" fmla="*/ 3242849 h 4401251"/>
              <a:gd name="connsiteX10562" fmla="*/ 297640 w 13419668"/>
              <a:gd name="connsiteY10562" fmla="*/ 3206404 h 4401251"/>
              <a:gd name="connsiteX10563" fmla="*/ 262190 w 13419668"/>
              <a:gd name="connsiteY10563" fmla="*/ 3173940 h 4401251"/>
              <a:gd name="connsiteX10564" fmla="*/ 228730 w 13419668"/>
              <a:gd name="connsiteY10564" fmla="*/ 3208643 h 4401251"/>
              <a:gd name="connsiteX10565" fmla="*/ 175618 w 13419668"/>
              <a:gd name="connsiteY10565" fmla="*/ 3173940 h 4401251"/>
              <a:gd name="connsiteX10566" fmla="*/ 139173 w 13419668"/>
              <a:gd name="connsiteY10566" fmla="*/ 3208643 h 4401251"/>
              <a:gd name="connsiteX10567" fmla="*/ 173379 w 13419668"/>
              <a:gd name="connsiteY10567" fmla="*/ 3242849 h 4401251"/>
              <a:gd name="connsiteX10568" fmla="*/ 208082 w 13419668"/>
              <a:gd name="connsiteY10568" fmla="*/ 3209390 h 4401251"/>
              <a:gd name="connsiteX10569" fmla="*/ 175618 w 13419668"/>
              <a:gd name="connsiteY10569" fmla="*/ 3173940 h 4401251"/>
              <a:gd name="connsiteX10570" fmla="*/ 118276 w 13419668"/>
              <a:gd name="connsiteY10570" fmla="*/ 3119210 h 4401251"/>
              <a:gd name="connsiteX10571" fmla="*/ 84817 w 13419668"/>
              <a:gd name="connsiteY10571" fmla="*/ 3084631 h 4401251"/>
              <a:gd name="connsiteX10572" fmla="*/ 50362 w 13419668"/>
              <a:gd name="connsiteY10572" fmla="*/ 3118091 h 4401251"/>
              <a:gd name="connsiteX10573" fmla="*/ 83821 w 13419668"/>
              <a:gd name="connsiteY10573" fmla="*/ 3152421 h 4401251"/>
              <a:gd name="connsiteX10574" fmla="*/ 118276 w 13419668"/>
              <a:gd name="connsiteY10574" fmla="*/ 3119086 h 4401251"/>
              <a:gd name="connsiteX10575" fmla="*/ 13384341 w 13419668"/>
              <a:gd name="connsiteY10575" fmla="*/ 3084755 h 4401251"/>
              <a:gd name="connsiteX10576" fmla="*/ 13349389 w 13419668"/>
              <a:gd name="connsiteY10576" fmla="*/ 3117842 h 4401251"/>
              <a:gd name="connsiteX10577" fmla="*/ 13382475 w 13419668"/>
              <a:gd name="connsiteY10577" fmla="*/ 3152670 h 4401251"/>
              <a:gd name="connsiteX10578" fmla="*/ 13417303 w 13419668"/>
              <a:gd name="connsiteY10578" fmla="*/ 3119583 h 4401251"/>
              <a:gd name="connsiteX10579" fmla="*/ 13384341 w 13419668"/>
              <a:gd name="connsiteY10579" fmla="*/ 3084631 h 4401251"/>
              <a:gd name="connsiteX10580" fmla="*/ 13294535 w 13419668"/>
              <a:gd name="connsiteY10580" fmla="*/ 3084755 h 4401251"/>
              <a:gd name="connsiteX10581" fmla="*/ 13259831 w 13419668"/>
              <a:gd name="connsiteY10581" fmla="*/ 3118091 h 4401251"/>
              <a:gd name="connsiteX10582" fmla="*/ 13293167 w 13419668"/>
              <a:gd name="connsiteY10582" fmla="*/ 3152670 h 4401251"/>
              <a:gd name="connsiteX10583" fmla="*/ 13327746 w 13419668"/>
              <a:gd name="connsiteY10583" fmla="*/ 3119334 h 4401251"/>
              <a:gd name="connsiteX10584" fmla="*/ 13294535 w 13419668"/>
              <a:gd name="connsiteY10584" fmla="*/ 3084755 h 4401251"/>
              <a:gd name="connsiteX10585" fmla="*/ 13241422 w 13419668"/>
              <a:gd name="connsiteY10585" fmla="*/ 3119832 h 4401251"/>
              <a:gd name="connsiteX10586" fmla="*/ 13208584 w 13419668"/>
              <a:gd name="connsiteY10586" fmla="*/ 3084631 h 4401251"/>
              <a:gd name="connsiteX10587" fmla="*/ 13173508 w 13419668"/>
              <a:gd name="connsiteY10587" fmla="*/ 3117593 h 4401251"/>
              <a:gd name="connsiteX10588" fmla="*/ 13206346 w 13419668"/>
              <a:gd name="connsiteY10588" fmla="*/ 3152545 h 4401251"/>
              <a:gd name="connsiteX10589" fmla="*/ 13241422 w 13419668"/>
              <a:gd name="connsiteY10589" fmla="*/ 3119832 h 4401251"/>
              <a:gd name="connsiteX10590" fmla="*/ 13151865 w 13419668"/>
              <a:gd name="connsiteY10590" fmla="*/ 3118464 h 4401251"/>
              <a:gd name="connsiteX10591" fmla="*/ 13117535 w 13419668"/>
              <a:gd name="connsiteY10591" fmla="*/ 3084755 h 4401251"/>
              <a:gd name="connsiteX10592" fmla="*/ 13083826 w 13419668"/>
              <a:gd name="connsiteY10592" fmla="*/ 3118961 h 4401251"/>
              <a:gd name="connsiteX10593" fmla="*/ 13118031 w 13419668"/>
              <a:gd name="connsiteY10593" fmla="*/ 3152670 h 4401251"/>
              <a:gd name="connsiteX10594" fmla="*/ 13151741 w 13419668"/>
              <a:gd name="connsiteY10594" fmla="*/ 3118464 h 4401251"/>
              <a:gd name="connsiteX10595" fmla="*/ 13062307 w 13419668"/>
              <a:gd name="connsiteY10595" fmla="*/ 3119334 h 4401251"/>
              <a:gd name="connsiteX10596" fmla="*/ 13028973 w 13419668"/>
              <a:gd name="connsiteY10596" fmla="*/ 3084631 h 4401251"/>
              <a:gd name="connsiteX10597" fmla="*/ 12994393 w 13419668"/>
              <a:gd name="connsiteY10597" fmla="*/ 3117966 h 4401251"/>
              <a:gd name="connsiteX10598" fmla="*/ 13027729 w 13419668"/>
              <a:gd name="connsiteY10598" fmla="*/ 3152545 h 4401251"/>
              <a:gd name="connsiteX10599" fmla="*/ 13062432 w 13419668"/>
              <a:gd name="connsiteY10599" fmla="*/ 3119334 h 4401251"/>
              <a:gd name="connsiteX10600" fmla="*/ 12940037 w 13419668"/>
              <a:gd name="connsiteY10600" fmla="*/ 3152670 h 4401251"/>
              <a:gd name="connsiteX10601" fmla="*/ 12972750 w 13419668"/>
              <a:gd name="connsiteY10601" fmla="*/ 3117469 h 4401251"/>
              <a:gd name="connsiteX10602" fmla="*/ 12937425 w 13419668"/>
              <a:gd name="connsiteY10602" fmla="*/ 3084755 h 4401251"/>
              <a:gd name="connsiteX10603" fmla="*/ 12904836 w 13419668"/>
              <a:gd name="connsiteY10603" fmla="*/ 3119957 h 4401251"/>
              <a:gd name="connsiteX10604" fmla="*/ 12939912 w 13419668"/>
              <a:gd name="connsiteY10604" fmla="*/ 3152670 h 4401251"/>
              <a:gd name="connsiteX10605" fmla="*/ 12886054 w 13419668"/>
              <a:gd name="connsiteY10605" fmla="*/ 3117593 h 4401251"/>
              <a:gd name="connsiteX10606" fmla="*/ 12850977 w 13419668"/>
              <a:gd name="connsiteY10606" fmla="*/ 3084631 h 4401251"/>
              <a:gd name="connsiteX10607" fmla="*/ 12818014 w 13419668"/>
              <a:gd name="connsiteY10607" fmla="*/ 3119708 h 4401251"/>
              <a:gd name="connsiteX10608" fmla="*/ 12853092 w 13419668"/>
              <a:gd name="connsiteY10608" fmla="*/ 3152545 h 4401251"/>
              <a:gd name="connsiteX10609" fmla="*/ 12886054 w 13419668"/>
              <a:gd name="connsiteY10609" fmla="*/ 3117593 h 4401251"/>
              <a:gd name="connsiteX10610" fmla="*/ 12796371 w 13419668"/>
              <a:gd name="connsiteY10610" fmla="*/ 3118837 h 4401251"/>
              <a:gd name="connsiteX10611" fmla="*/ 12762663 w 13419668"/>
              <a:gd name="connsiteY10611" fmla="*/ 3084631 h 4401251"/>
              <a:gd name="connsiteX10612" fmla="*/ 12728457 w 13419668"/>
              <a:gd name="connsiteY10612" fmla="*/ 3118464 h 4401251"/>
              <a:gd name="connsiteX10613" fmla="*/ 12762290 w 13419668"/>
              <a:gd name="connsiteY10613" fmla="*/ 3152545 h 4401251"/>
              <a:gd name="connsiteX10614" fmla="*/ 12796371 w 13419668"/>
              <a:gd name="connsiteY10614" fmla="*/ 3118837 h 4401251"/>
              <a:gd name="connsiteX10615" fmla="*/ 12672235 w 13419668"/>
              <a:gd name="connsiteY10615" fmla="*/ 3084631 h 4401251"/>
              <a:gd name="connsiteX10616" fmla="*/ 12638901 w 13419668"/>
              <a:gd name="connsiteY10616" fmla="*/ 3119334 h 4401251"/>
              <a:gd name="connsiteX10617" fmla="*/ 12673479 w 13419668"/>
              <a:gd name="connsiteY10617" fmla="*/ 3152545 h 4401251"/>
              <a:gd name="connsiteX10618" fmla="*/ 12706814 w 13419668"/>
              <a:gd name="connsiteY10618" fmla="*/ 3118091 h 4401251"/>
              <a:gd name="connsiteX10619" fmla="*/ 12672235 w 13419668"/>
              <a:gd name="connsiteY10619" fmla="*/ 3084755 h 4401251"/>
              <a:gd name="connsiteX10620" fmla="*/ 12620367 w 13419668"/>
              <a:gd name="connsiteY10620" fmla="*/ 3118588 h 4401251"/>
              <a:gd name="connsiteX10621" fmla="*/ 12586284 w 13419668"/>
              <a:gd name="connsiteY10621" fmla="*/ 3084631 h 4401251"/>
              <a:gd name="connsiteX10622" fmla="*/ 12552452 w 13419668"/>
              <a:gd name="connsiteY10622" fmla="*/ 3118713 h 4401251"/>
              <a:gd name="connsiteX10623" fmla="*/ 12586409 w 13419668"/>
              <a:gd name="connsiteY10623" fmla="*/ 3152545 h 4401251"/>
              <a:gd name="connsiteX10624" fmla="*/ 12620367 w 13419668"/>
              <a:gd name="connsiteY10624" fmla="*/ 3118588 h 4401251"/>
              <a:gd name="connsiteX10625" fmla="*/ 12530809 w 13419668"/>
              <a:gd name="connsiteY10625" fmla="*/ 3117842 h 4401251"/>
              <a:gd name="connsiteX10626" fmla="*/ 12495857 w 13419668"/>
              <a:gd name="connsiteY10626" fmla="*/ 3084755 h 4401251"/>
              <a:gd name="connsiteX10627" fmla="*/ 12462895 w 13419668"/>
              <a:gd name="connsiteY10627" fmla="*/ 3119583 h 4401251"/>
              <a:gd name="connsiteX10628" fmla="*/ 12497599 w 13419668"/>
              <a:gd name="connsiteY10628" fmla="*/ 3152670 h 4401251"/>
              <a:gd name="connsiteX10629" fmla="*/ 12530809 w 13419668"/>
              <a:gd name="connsiteY10629" fmla="*/ 3117842 h 4401251"/>
              <a:gd name="connsiteX10630" fmla="*/ 12441252 w 13419668"/>
              <a:gd name="connsiteY10630" fmla="*/ 3118091 h 4401251"/>
              <a:gd name="connsiteX10631" fmla="*/ 12406673 w 13419668"/>
              <a:gd name="connsiteY10631" fmla="*/ 3084631 h 4401251"/>
              <a:gd name="connsiteX10632" fmla="*/ 12373337 w 13419668"/>
              <a:gd name="connsiteY10632" fmla="*/ 3119210 h 4401251"/>
              <a:gd name="connsiteX10633" fmla="*/ 12407792 w 13419668"/>
              <a:gd name="connsiteY10633" fmla="*/ 3152545 h 4401251"/>
              <a:gd name="connsiteX10634" fmla="*/ 12441252 w 13419668"/>
              <a:gd name="connsiteY10634" fmla="*/ 3117966 h 4401251"/>
              <a:gd name="connsiteX10635" fmla="*/ 12319977 w 13419668"/>
              <a:gd name="connsiteY10635" fmla="*/ 3084631 h 4401251"/>
              <a:gd name="connsiteX10636" fmla="*/ 12286516 w 13419668"/>
              <a:gd name="connsiteY10636" fmla="*/ 3119210 h 4401251"/>
              <a:gd name="connsiteX10637" fmla="*/ 12321096 w 13419668"/>
              <a:gd name="connsiteY10637" fmla="*/ 3152545 h 4401251"/>
              <a:gd name="connsiteX10638" fmla="*/ 12354431 w 13419668"/>
              <a:gd name="connsiteY10638" fmla="*/ 3118091 h 4401251"/>
              <a:gd name="connsiteX10639" fmla="*/ 12319852 w 13419668"/>
              <a:gd name="connsiteY10639" fmla="*/ 3084631 h 4401251"/>
              <a:gd name="connsiteX10640" fmla="*/ 12232036 w 13419668"/>
              <a:gd name="connsiteY10640" fmla="*/ 3084631 h 4401251"/>
              <a:gd name="connsiteX10641" fmla="*/ 12196959 w 13419668"/>
              <a:gd name="connsiteY10641" fmla="*/ 3117593 h 4401251"/>
              <a:gd name="connsiteX10642" fmla="*/ 12229921 w 13419668"/>
              <a:gd name="connsiteY10642" fmla="*/ 3152545 h 4401251"/>
              <a:gd name="connsiteX10643" fmla="*/ 12264873 w 13419668"/>
              <a:gd name="connsiteY10643" fmla="*/ 3119583 h 4401251"/>
              <a:gd name="connsiteX10644" fmla="*/ 12232036 w 13419668"/>
              <a:gd name="connsiteY10644" fmla="*/ 3084507 h 4401251"/>
              <a:gd name="connsiteX10645" fmla="*/ 12142727 w 13419668"/>
              <a:gd name="connsiteY10645" fmla="*/ 3084631 h 4401251"/>
              <a:gd name="connsiteX10646" fmla="*/ 12107402 w 13419668"/>
              <a:gd name="connsiteY10646" fmla="*/ 3117344 h 4401251"/>
              <a:gd name="connsiteX10647" fmla="*/ 12140115 w 13419668"/>
              <a:gd name="connsiteY10647" fmla="*/ 3152545 h 4401251"/>
              <a:gd name="connsiteX10648" fmla="*/ 12175316 w 13419668"/>
              <a:gd name="connsiteY10648" fmla="*/ 3119832 h 4401251"/>
              <a:gd name="connsiteX10649" fmla="*/ 12142727 w 13419668"/>
              <a:gd name="connsiteY10649" fmla="*/ 3084507 h 4401251"/>
              <a:gd name="connsiteX10650" fmla="*/ 12085759 w 13419668"/>
              <a:gd name="connsiteY10650" fmla="*/ 3118837 h 4401251"/>
              <a:gd name="connsiteX10651" fmla="*/ 12052050 w 13419668"/>
              <a:gd name="connsiteY10651" fmla="*/ 3084631 h 4401251"/>
              <a:gd name="connsiteX10652" fmla="*/ 12017844 w 13419668"/>
              <a:gd name="connsiteY10652" fmla="*/ 3118464 h 4401251"/>
              <a:gd name="connsiteX10653" fmla="*/ 12051677 w 13419668"/>
              <a:gd name="connsiteY10653" fmla="*/ 3152545 h 4401251"/>
              <a:gd name="connsiteX10654" fmla="*/ 12085759 w 13419668"/>
              <a:gd name="connsiteY10654" fmla="*/ 3118837 h 4401251"/>
              <a:gd name="connsiteX10655" fmla="*/ 11999435 w 13419668"/>
              <a:gd name="connsiteY10655" fmla="*/ 3118588 h 4401251"/>
              <a:gd name="connsiteX10656" fmla="*/ 11965354 w 13419668"/>
              <a:gd name="connsiteY10656" fmla="*/ 3084631 h 4401251"/>
              <a:gd name="connsiteX10657" fmla="*/ 11931521 w 13419668"/>
              <a:gd name="connsiteY10657" fmla="*/ 3118713 h 4401251"/>
              <a:gd name="connsiteX10658" fmla="*/ 11965478 w 13419668"/>
              <a:gd name="connsiteY10658" fmla="*/ 3152545 h 4401251"/>
              <a:gd name="connsiteX10659" fmla="*/ 11999435 w 13419668"/>
              <a:gd name="connsiteY10659" fmla="*/ 3118588 h 4401251"/>
              <a:gd name="connsiteX10660" fmla="*/ 11909878 w 13419668"/>
              <a:gd name="connsiteY10660" fmla="*/ 3118464 h 4401251"/>
              <a:gd name="connsiteX10661" fmla="*/ 11875547 w 13419668"/>
              <a:gd name="connsiteY10661" fmla="*/ 3084631 h 4401251"/>
              <a:gd name="connsiteX10662" fmla="*/ 11841839 w 13419668"/>
              <a:gd name="connsiteY10662" fmla="*/ 3118837 h 4401251"/>
              <a:gd name="connsiteX10663" fmla="*/ 11876045 w 13419668"/>
              <a:gd name="connsiteY10663" fmla="*/ 3152545 h 4401251"/>
              <a:gd name="connsiteX10664" fmla="*/ 11909878 w 13419668"/>
              <a:gd name="connsiteY10664" fmla="*/ 3118340 h 4401251"/>
              <a:gd name="connsiteX10665" fmla="*/ 11820320 w 13419668"/>
              <a:gd name="connsiteY10665" fmla="*/ 3120205 h 4401251"/>
              <a:gd name="connsiteX10666" fmla="*/ 11787731 w 13419668"/>
              <a:gd name="connsiteY10666" fmla="*/ 3084755 h 4401251"/>
              <a:gd name="connsiteX10667" fmla="*/ 11752282 w 13419668"/>
              <a:gd name="connsiteY10667" fmla="*/ 3117344 h 4401251"/>
              <a:gd name="connsiteX10668" fmla="*/ 11784871 w 13419668"/>
              <a:gd name="connsiteY10668" fmla="*/ 3152670 h 4401251"/>
              <a:gd name="connsiteX10669" fmla="*/ 11820320 w 13419668"/>
              <a:gd name="connsiteY10669" fmla="*/ 3120330 h 4401251"/>
              <a:gd name="connsiteX10670" fmla="*/ 11699915 w 13419668"/>
              <a:gd name="connsiteY10670" fmla="*/ 3084755 h 4401251"/>
              <a:gd name="connsiteX10671" fmla="*/ 11665585 w 13419668"/>
              <a:gd name="connsiteY10671" fmla="*/ 3118464 h 4401251"/>
              <a:gd name="connsiteX10672" fmla="*/ 11699294 w 13419668"/>
              <a:gd name="connsiteY10672" fmla="*/ 3152670 h 4401251"/>
              <a:gd name="connsiteX10673" fmla="*/ 11733500 w 13419668"/>
              <a:gd name="connsiteY10673" fmla="*/ 3118961 h 4401251"/>
              <a:gd name="connsiteX10674" fmla="*/ 11699791 w 13419668"/>
              <a:gd name="connsiteY10674" fmla="*/ 3084755 h 4401251"/>
              <a:gd name="connsiteX10675" fmla="*/ 11610980 w 13419668"/>
              <a:gd name="connsiteY10675" fmla="*/ 3084755 h 4401251"/>
              <a:gd name="connsiteX10676" fmla="*/ 11576027 w 13419668"/>
              <a:gd name="connsiteY10676" fmla="*/ 3117842 h 4401251"/>
              <a:gd name="connsiteX10677" fmla="*/ 11609114 w 13419668"/>
              <a:gd name="connsiteY10677" fmla="*/ 3152670 h 4401251"/>
              <a:gd name="connsiteX10678" fmla="*/ 11643942 w 13419668"/>
              <a:gd name="connsiteY10678" fmla="*/ 3119583 h 4401251"/>
              <a:gd name="connsiteX10679" fmla="*/ 11610980 w 13419668"/>
              <a:gd name="connsiteY10679" fmla="*/ 3084631 h 4401251"/>
              <a:gd name="connsiteX10680" fmla="*/ 11520801 w 13419668"/>
              <a:gd name="connsiteY10680" fmla="*/ 3084755 h 4401251"/>
              <a:gd name="connsiteX10681" fmla="*/ 11486471 w 13419668"/>
              <a:gd name="connsiteY10681" fmla="*/ 3118464 h 4401251"/>
              <a:gd name="connsiteX10682" fmla="*/ 11520303 w 13419668"/>
              <a:gd name="connsiteY10682" fmla="*/ 3152670 h 4401251"/>
              <a:gd name="connsiteX10683" fmla="*/ 11554509 w 13419668"/>
              <a:gd name="connsiteY10683" fmla="*/ 3118961 h 4401251"/>
              <a:gd name="connsiteX10684" fmla="*/ 11520801 w 13419668"/>
              <a:gd name="connsiteY10684" fmla="*/ 3084755 h 4401251"/>
              <a:gd name="connsiteX10685" fmla="*/ 11468185 w 13419668"/>
              <a:gd name="connsiteY10685" fmla="*/ 3117966 h 4401251"/>
              <a:gd name="connsiteX10686" fmla="*/ 11433358 w 13419668"/>
              <a:gd name="connsiteY10686" fmla="*/ 3084755 h 4401251"/>
              <a:gd name="connsiteX10687" fmla="*/ 11400272 w 13419668"/>
              <a:gd name="connsiteY10687" fmla="*/ 3119583 h 4401251"/>
              <a:gd name="connsiteX10688" fmla="*/ 11434975 w 13419668"/>
              <a:gd name="connsiteY10688" fmla="*/ 3152670 h 4401251"/>
              <a:gd name="connsiteX10689" fmla="*/ 11468185 w 13419668"/>
              <a:gd name="connsiteY10689" fmla="*/ 3117966 h 4401251"/>
              <a:gd name="connsiteX10690" fmla="*/ 11378628 w 13419668"/>
              <a:gd name="connsiteY10690" fmla="*/ 3117717 h 4401251"/>
              <a:gd name="connsiteX10691" fmla="*/ 11343552 w 13419668"/>
              <a:gd name="connsiteY10691" fmla="*/ 3084755 h 4401251"/>
              <a:gd name="connsiteX10692" fmla="*/ 11310714 w 13419668"/>
              <a:gd name="connsiteY10692" fmla="*/ 3119832 h 4401251"/>
              <a:gd name="connsiteX10693" fmla="*/ 11345666 w 13419668"/>
              <a:gd name="connsiteY10693" fmla="*/ 3152670 h 4401251"/>
              <a:gd name="connsiteX10694" fmla="*/ 11378628 w 13419668"/>
              <a:gd name="connsiteY10694" fmla="*/ 3117593 h 4401251"/>
              <a:gd name="connsiteX10695" fmla="*/ 11289071 w 13419668"/>
              <a:gd name="connsiteY10695" fmla="*/ 3118961 h 4401251"/>
              <a:gd name="connsiteX10696" fmla="*/ 11255238 w 13419668"/>
              <a:gd name="connsiteY10696" fmla="*/ 3084755 h 4401251"/>
              <a:gd name="connsiteX10697" fmla="*/ 11221156 w 13419668"/>
              <a:gd name="connsiteY10697" fmla="*/ 3118588 h 4401251"/>
              <a:gd name="connsiteX10698" fmla="*/ 11254865 w 13419668"/>
              <a:gd name="connsiteY10698" fmla="*/ 3152670 h 4401251"/>
              <a:gd name="connsiteX10699" fmla="*/ 11289071 w 13419668"/>
              <a:gd name="connsiteY10699" fmla="*/ 3118961 h 4401251"/>
              <a:gd name="connsiteX10700" fmla="*/ 11199514 w 13419668"/>
              <a:gd name="connsiteY10700" fmla="*/ 3119334 h 4401251"/>
              <a:gd name="connsiteX10701" fmla="*/ 11166178 w 13419668"/>
              <a:gd name="connsiteY10701" fmla="*/ 3084631 h 4401251"/>
              <a:gd name="connsiteX10702" fmla="*/ 11131599 w 13419668"/>
              <a:gd name="connsiteY10702" fmla="*/ 3117966 h 4401251"/>
              <a:gd name="connsiteX10703" fmla="*/ 11164934 w 13419668"/>
              <a:gd name="connsiteY10703" fmla="*/ 3152545 h 4401251"/>
              <a:gd name="connsiteX10704" fmla="*/ 11199514 w 13419668"/>
              <a:gd name="connsiteY10704" fmla="*/ 3119334 h 4401251"/>
              <a:gd name="connsiteX10705" fmla="*/ 11078238 w 13419668"/>
              <a:gd name="connsiteY10705" fmla="*/ 3084631 h 4401251"/>
              <a:gd name="connsiteX10706" fmla="*/ 11044903 w 13419668"/>
              <a:gd name="connsiteY10706" fmla="*/ 3119334 h 4401251"/>
              <a:gd name="connsiteX10707" fmla="*/ 11079481 w 13419668"/>
              <a:gd name="connsiteY10707" fmla="*/ 3152545 h 4401251"/>
              <a:gd name="connsiteX10708" fmla="*/ 11112817 w 13419668"/>
              <a:gd name="connsiteY10708" fmla="*/ 3118091 h 4401251"/>
              <a:gd name="connsiteX10709" fmla="*/ 11078238 w 13419668"/>
              <a:gd name="connsiteY10709" fmla="*/ 3084755 h 4401251"/>
              <a:gd name="connsiteX10710" fmla="*/ 10989427 w 13419668"/>
              <a:gd name="connsiteY10710" fmla="*/ 3084631 h 4401251"/>
              <a:gd name="connsiteX10711" fmla="*/ 10955345 w 13419668"/>
              <a:gd name="connsiteY10711" fmla="*/ 3118588 h 4401251"/>
              <a:gd name="connsiteX10712" fmla="*/ 10989302 w 13419668"/>
              <a:gd name="connsiteY10712" fmla="*/ 3152545 h 4401251"/>
              <a:gd name="connsiteX10713" fmla="*/ 11023384 w 13419668"/>
              <a:gd name="connsiteY10713" fmla="*/ 3118713 h 4401251"/>
              <a:gd name="connsiteX10714" fmla="*/ 10989551 w 13419668"/>
              <a:gd name="connsiteY10714" fmla="*/ 3084631 h 4401251"/>
              <a:gd name="connsiteX10715" fmla="*/ 10898875 w 13419668"/>
              <a:gd name="connsiteY10715" fmla="*/ 3084631 h 4401251"/>
              <a:gd name="connsiteX10716" fmla="*/ 10865788 w 13419668"/>
              <a:gd name="connsiteY10716" fmla="*/ 3119583 h 4401251"/>
              <a:gd name="connsiteX10717" fmla="*/ 10900615 w 13419668"/>
              <a:gd name="connsiteY10717" fmla="*/ 3152545 h 4401251"/>
              <a:gd name="connsiteX10718" fmla="*/ 10933702 w 13419668"/>
              <a:gd name="connsiteY10718" fmla="*/ 3117842 h 4401251"/>
              <a:gd name="connsiteX10719" fmla="*/ 10898875 w 13419668"/>
              <a:gd name="connsiteY10719" fmla="*/ 3084631 h 4401251"/>
              <a:gd name="connsiteX10720" fmla="*/ 10847254 w 13419668"/>
              <a:gd name="connsiteY10720" fmla="*/ 3119334 h 4401251"/>
              <a:gd name="connsiteX10721" fmla="*/ 10813919 w 13419668"/>
              <a:gd name="connsiteY10721" fmla="*/ 3084631 h 4401251"/>
              <a:gd name="connsiteX10722" fmla="*/ 10779340 w 13419668"/>
              <a:gd name="connsiteY10722" fmla="*/ 3117966 h 4401251"/>
              <a:gd name="connsiteX10723" fmla="*/ 10812675 w 13419668"/>
              <a:gd name="connsiteY10723" fmla="*/ 3152545 h 4401251"/>
              <a:gd name="connsiteX10724" fmla="*/ 10847254 w 13419668"/>
              <a:gd name="connsiteY10724" fmla="*/ 3119334 h 4401251"/>
              <a:gd name="connsiteX10725" fmla="*/ 10757697 w 13419668"/>
              <a:gd name="connsiteY10725" fmla="*/ 3118961 h 4401251"/>
              <a:gd name="connsiteX10726" fmla="*/ 10723988 w 13419668"/>
              <a:gd name="connsiteY10726" fmla="*/ 3084631 h 4401251"/>
              <a:gd name="connsiteX10727" fmla="*/ 10689782 w 13419668"/>
              <a:gd name="connsiteY10727" fmla="*/ 3118340 h 4401251"/>
              <a:gd name="connsiteX10728" fmla="*/ 10723366 w 13419668"/>
              <a:gd name="connsiteY10728" fmla="*/ 3152545 h 4401251"/>
              <a:gd name="connsiteX10729" fmla="*/ 10757697 w 13419668"/>
              <a:gd name="connsiteY10729" fmla="*/ 3118961 h 4401251"/>
              <a:gd name="connsiteX10730" fmla="*/ 10668139 w 13419668"/>
              <a:gd name="connsiteY10730" fmla="*/ 3117842 h 4401251"/>
              <a:gd name="connsiteX10731" fmla="*/ 10633187 w 13419668"/>
              <a:gd name="connsiteY10731" fmla="*/ 3084755 h 4401251"/>
              <a:gd name="connsiteX10732" fmla="*/ 10600225 w 13419668"/>
              <a:gd name="connsiteY10732" fmla="*/ 3119583 h 4401251"/>
              <a:gd name="connsiteX10733" fmla="*/ 10634929 w 13419668"/>
              <a:gd name="connsiteY10733" fmla="*/ 3152670 h 4401251"/>
              <a:gd name="connsiteX10734" fmla="*/ 10668139 w 13419668"/>
              <a:gd name="connsiteY10734" fmla="*/ 3117842 h 4401251"/>
              <a:gd name="connsiteX10735" fmla="*/ 10546366 w 13419668"/>
              <a:gd name="connsiteY10735" fmla="*/ 3084631 h 4401251"/>
              <a:gd name="connsiteX10736" fmla="*/ 10513404 w 13419668"/>
              <a:gd name="connsiteY10736" fmla="*/ 3119708 h 4401251"/>
              <a:gd name="connsiteX10737" fmla="*/ 10548481 w 13419668"/>
              <a:gd name="connsiteY10737" fmla="*/ 3152545 h 4401251"/>
              <a:gd name="connsiteX10738" fmla="*/ 10581443 w 13419668"/>
              <a:gd name="connsiteY10738" fmla="*/ 3117717 h 4401251"/>
              <a:gd name="connsiteX10739" fmla="*/ 10546491 w 13419668"/>
              <a:gd name="connsiteY10739" fmla="*/ 3084755 h 4401251"/>
              <a:gd name="connsiteX10740" fmla="*/ 10459172 w 13419668"/>
              <a:gd name="connsiteY10740" fmla="*/ 3084631 h 4401251"/>
              <a:gd name="connsiteX10741" fmla="*/ 10423847 w 13419668"/>
              <a:gd name="connsiteY10741" fmla="*/ 3117344 h 4401251"/>
              <a:gd name="connsiteX10742" fmla="*/ 10456560 w 13419668"/>
              <a:gd name="connsiteY10742" fmla="*/ 3152545 h 4401251"/>
              <a:gd name="connsiteX10743" fmla="*/ 10491761 w 13419668"/>
              <a:gd name="connsiteY10743" fmla="*/ 3119832 h 4401251"/>
              <a:gd name="connsiteX10744" fmla="*/ 10459172 w 13419668"/>
              <a:gd name="connsiteY10744" fmla="*/ 3084507 h 4401251"/>
              <a:gd name="connsiteX10745" fmla="*/ 10368122 w 13419668"/>
              <a:gd name="connsiteY10745" fmla="*/ 3084631 h 4401251"/>
              <a:gd name="connsiteX10746" fmla="*/ 10334414 w 13419668"/>
              <a:gd name="connsiteY10746" fmla="*/ 3118961 h 4401251"/>
              <a:gd name="connsiteX10747" fmla="*/ 10368620 w 13419668"/>
              <a:gd name="connsiteY10747" fmla="*/ 3152545 h 4401251"/>
              <a:gd name="connsiteX10748" fmla="*/ 10402328 w 13419668"/>
              <a:gd name="connsiteY10748" fmla="*/ 3118340 h 4401251"/>
              <a:gd name="connsiteX10749" fmla="*/ 10368122 w 13419668"/>
              <a:gd name="connsiteY10749" fmla="*/ 3084631 h 4401251"/>
              <a:gd name="connsiteX10750" fmla="*/ 10316004 w 13419668"/>
              <a:gd name="connsiteY10750" fmla="*/ 3118091 h 4401251"/>
              <a:gd name="connsiteX10751" fmla="*/ 10281426 w 13419668"/>
              <a:gd name="connsiteY10751" fmla="*/ 3084631 h 4401251"/>
              <a:gd name="connsiteX10752" fmla="*/ 10248091 w 13419668"/>
              <a:gd name="connsiteY10752" fmla="*/ 3119210 h 4401251"/>
              <a:gd name="connsiteX10753" fmla="*/ 10282545 w 13419668"/>
              <a:gd name="connsiteY10753" fmla="*/ 3152670 h 4401251"/>
              <a:gd name="connsiteX10754" fmla="*/ 10316004 w 13419668"/>
              <a:gd name="connsiteY10754" fmla="*/ 3118215 h 4401251"/>
              <a:gd name="connsiteX10755" fmla="*/ 10226447 w 13419668"/>
              <a:gd name="connsiteY10755" fmla="*/ 3118091 h 4401251"/>
              <a:gd name="connsiteX10756" fmla="*/ 10191868 w 13419668"/>
              <a:gd name="connsiteY10756" fmla="*/ 3084631 h 4401251"/>
              <a:gd name="connsiteX10757" fmla="*/ 10158533 w 13419668"/>
              <a:gd name="connsiteY10757" fmla="*/ 3119086 h 4401251"/>
              <a:gd name="connsiteX10758" fmla="*/ 10192988 w 13419668"/>
              <a:gd name="connsiteY10758" fmla="*/ 3152545 h 4401251"/>
              <a:gd name="connsiteX10759" fmla="*/ 10226571 w 13419668"/>
              <a:gd name="connsiteY10759" fmla="*/ 3118091 h 4401251"/>
              <a:gd name="connsiteX10760" fmla="*/ 10136890 w 13419668"/>
              <a:gd name="connsiteY10760" fmla="*/ 3117344 h 4401251"/>
              <a:gd name="connsiteX10761" fmla="*/ 10101564 w 13419668"/>
              <a:gd name="connsiteY10761" fmla="*/ 3084631 h 4401251"/>
              <a:gd name="connsiteX10762" fmla="*/ 10068975 w 13419668"/>
              <a:gd name="connsiteY10762" fmla="*/ 3119957 h 4401251"/>
              <a:gd name="connsiteX10763" fmla="*/ 10104177 w 13419668"/>
              <a:gd name="connsiteY10763" fmla="*/ 3152670 h 4401251"/>
              <a:gd name="connsiteX10764" fmla="*/ 10136890 w 13419668"/>
              <a:gd name="connsiteY10764" fmla="*/ 3117469 h 4401251"/>
              <a:gd name="connsiteX10765" fmla="*/ 10047333 w 13419668"/>
              <a:gd name="connsiteY10765" fmla="*/ 3119832 h 4401251"/>
              <a:gd name="connsiteX10766" fmla="*/ 10014495 w 13419668"/>
              <a:gd name="connsiteY10766" fmla="*/ 3084631 h 4401251"/>
              <a:gd name="connsiteX10767" fmla="*/ 9979418 w 13419668"/>
              <a:gd name="connsiteY10767" fmla="*/ 3117469 h 4401251"/>
              <a:gd name="connsiteX10768" fmla="*/ 10012256 w 13419668"/>
              <a:gd name="connsiteY10768" fmla="*/ 3152421 h 4401251"/>
              <a:gd name="connsiteX10769" fmla="*/ 10047333 w 13419668"/>
              <a:gd name="connsiteY10769" fmla="*/ 3119708 h 4401251"/>
              <a:gd name="connsiteX10770" fmla="*/ 9927798 w 13419668"/>
              <a:gd name="connsiteY10770" fmla="*/ 3084631 h 4401251"/>
              <a:gd name="connsiteX10771" fmla="*/ 9892597 w 13419668"/>
              <a:gd name="connsiteY10771" fmla="*/ 3117469 h 4401251"/>
              <a:gd name="connsiteX10772" fmla="*/ 9925435 w 13419668"/>
              <a:gd name="connsiteY10772" fmla="*/ 3152545 h 4401251"/>
              <a:gd name="connsiteX10773" fmla="*/ 9960512 w 13419668"/>
              <a:gd name="connsiteY10773" fmla="*/ 3119708 h 4401251"/>
              <a:gd name="connsiteX10774" fmla="*/ 9927798 w 13419668"/>
              <a:gd name="connsiteY10774" fmla="*/ 3084631 h 4401251"/>
              <a:gd name="connsiteX10775" fmla="*/ 9836250 w 13419668"/>
              <a:gd name="connsiteY10775" fmla="*/ 3084631 h 4401251"/>
              <a:gd name="connsiteX10776" fmla="*/ 9803164 w 13419668"/>
              <a:gd name="connsiteY10776" fmla="*/ 3119583 h 4401251"/>
              <a:gd name="connsiteX10777" fmla="*/ 9837992 w 13419668"/>
              <a:gd name="connsiteY10777" fmla="*/ 3152545 h 4401251"/>
              <a:gd name="connsiteX10778" fmla="*/ 9871079 w 13419668"/>
              <a:gd name="connsiteY10778" fmla="*/ 3117842 h 4401251"/>
              <a:gd name="connsiteX10779" fmla="*/ 9836250 w 13419668"/>
              <a:gd name="connsiteY10779" fmla="*/ 3084631 h 4401251"/>
              <a:gd name="connsiteX10780" fmla="*/ 9746195 w 13419668"/>
              <a:gd name="connsiteY10780" fmla="*/ 3084631 h 4401251"/>
              <a:gd name="connsiteX10781" fmla="*/ 9713607 w 13419668"/>
              <a:gd name="connsiteY10781" fmla="*/ 3120081 h 4401251"/>
              <a:gd name="connsiteX10782" fmla="*/ 9749057 w 13419668"/>
              <a:gd name="connsiteY10782" fmla="*/ 3152545 h 4401251"/>
              <a:gd name="connsiteX10783" fmla="*/ 9781646 w 13419668"/>
              <a:gd name="connsiteY10783" fmla="*/ 3117344 h 4401251"/>
              <a:gd name="connsiteX10784" fmla="*/ 9746320 w 13419668"/>
              <a:gd name="connsiteY10784" fmla="*/ 3084755 h 4401251"/>
              <a:gd name="connsiteX10785" fmla="*/ 9695198 w 13419668"/>
              <a:gd name="connsiteY10785" fmla="*/ 3118713 h 4401251"/>
              <a:gd name="connsiteX10786" fmla="*/ 9661241 w 13419668"/>
              <a:gd name="connsiteY10786" fmla="*/ 3084631 h 4401251"/>
              <a:gd name="connsiteX10787" fmla="*/ 9627159 w 13419668"/>
              <a:gd name="connsiteY10787" fmla="*/ 3118588 h 4401251"/>
              <a:gd name="connsiteX10788" fmla="*/ 9660992 w 13419668"/>
              <a:gd name="connsiteY10788" fmla="*/ 3152545 h 4401251"/>
              <a:gd name="connsiteX10789" fmla="*/ 9695073 w 13419668"/>
              <a:gd name="connsiteY10789" fmla="*/ 3118713 h 4401251"/>
              <a:gd name="connsiteX10790" fmla="*/ 9605640 w 13419668"/>
              <a:gd name="connsiteY10790" fmla="*/ 3119708 h 4401251"/>
              <a:gd name="connsiteX10791" fmla="*/ 9572802 w 13419668"/>
              <a:gd name="connsiteY10791" fmla="*/ 3084507 h 4401251"/>
              <a:gd name="connsiteX10792" fmla="*/ 9537726 w 13419668"/>
              <a:gd name="connsiteY10792" fmla="*/ 3117469 h 4401251"/>
              <a:gd name="connsiteX10793" fmla="*/ 9570563 w 13419668"/>
              <a:gd name="connsiteY10793" fmla="*/ 3152421 h 4401251"/>
              <a:gd name="connsiteX10794" fmla="*/ 9605640 w 13419668"/>
              <a:gd name="connsiteY10794" fmla="*/ 3119708 h 4401251"/>
              <a:gd name="connsiteX10795" fmla="*/ 9516083 w 13419668"/>
              <a:gd name="connsiteY10795" fmla="*/ 3117717 h 4401251"/>
              <a:gd name="connsiteX10796" fmla="*/ 9481255 w 13419668"/>
              <a:gd name="connsiteY10796" fmla="*/ 3084507 h 4401251"/>
              <a:gd name="connsiteX10797" fmla="*/ 9448169 w 13419668"/>
              <a:gd name="connsiteY10797" fmla="*/ 3119334 h 4401251"/>
              <a:gd name="connsiteX10798" fmla="*/ 9482872 w 13419668"/>
              <a:gd name="connsiteY10798" fmla="*/ 3152421 h 4401251"/>
              <a:gd name="connsiteX10799" fmla="*/ 9516083 w 13419668"/>
              <a:gd name="connsiteY10799" fmla="*/ 3117717 h 4401251"/>
              <a:gd name="connsiteX10800" fmla="*/ 9394185 w 13419668"/>
              <a:gd name="connsiteY10800" fmla="*/ 3084507 h 4401251"/>
              <a:gd name="connsiteX10801" fmla="*/ 9361347 w 13419668"/>
              <a:gd name="connsiteY10801" fmla="*/ 3119708 h 4401251"/>
              <a:gd name="connsiteX10802" fmla="*/ 9396424 w 13419668"/>
              <a:gd name="connsiteY10802" fmla="*/ 3152421 h 4401251"/>
              <a:gd name="connsiteX10803" fmla="*/ 9429262 w 13419668"/>
              <a:gd name="connsiteY10803" fmla="*/ 3117469 h 4401251"/>
              <a:gd name="connsiteX10804" fmla="*/ 9394185 w 13419668"/>
              <a:gd name="connsiteY10804" fmla="*/ 3084507 h 4401251"/>
              <a:gd name="connsiteX10805" fmla="*/ 9306866 w 13419668"/>
              <a:gd name="connsiteY10805" fmla="*/ 3084507 h 4401251"/>
              <a:gd name="connsiteX10806" fmla="*/ 9271666 w 13419668"/>
              <a:gd name="connsiteY10806" fmla="*/ 3117344 h 4401251"/>
              <a:gd name="connsiteX10807" fmla="*/ 9304628 w 13419668"/>
              <a:gd name="connsiteY10807" fmla="*/ 3152421 h 4401251"/>
              <a:gd name="connsiteX10808" fmla="*/ 9339580 w 13419668"/>
              <a:gd name="connsiteY10808" fmla="*/ 3119583 h 4401251"/>
              <a:gd name="connsiteX10809" fmla="*/ 9306866 w 13419668"/>
              <a:gd name="connsiteY10809" fmla="*/ 3084507 h 4401251"/>
              <a:gd name="connsiteX10810" fmla="*/ 9215319 w 13419668"/>
              <a:gd name="connsiteY10810" fmla="*/ 3084507 h 4401251"/>
              <a:gd name="connsiteX10811" fmla="*/ 9182108 w 13419668"/>
              <a:gd name="connsiteY10811" fmla="*/ 3119334 h 4401251"/>
              <a:gd name="connsiteX10812" fmla="*/ 9216936 w 13419668"/>
              <a:gd name="connsiteY10812" fmla="*/ 3152297 h 4401251"/>
              <a:gd name="connsiteX10813" fmla="*/ 9250022 w 13419668"/>
              <a:gd name="connsiteY10813" fmla="*/ 3117593 h 4401251"/>
              <a:gd name="connsiteX10814" fmla="*/ 9215195 w 13419668"/>
              <a:gd name="connsiteY10814" fmla="*/ 3084382 h 4401251"/>
              <a:gd name="connsiteX10815" fmla="*/ 9126384 w 13419668"/>
              <a:gd name="connsiteY10815" fmla="*/ 3084507 h 4401251"/>
              <a:gd name="connsiteX10816" fmla="*/ 9092551 w 13419668"/>
              <a:gd name="connsiteY10816" fmla="*/ 3118837 h 4401251"/>
              <a:gd name="connsiteX10817" fmla="*/ 9126757 w 13419668"/>
              <a:gd name="connsiteY10817" fmla="*/ 3152421 h 4401251"/>
              <a:gd name="connsiteX10818" fmla="*/ 9160465 w 13419668"/>
              <a:gd name="connsiteY10818" fmla="*/ 3118215 h 4401251"/>
              <a:gd name="connsiteX10819" fmla="*/ 9126260 w 13419668"/>
              <a:gd name="connsiteY10819" fmla="*/ 3084382 h 4401251"/>
              <a:gd name="connsiteX10820" fmla="*/ 9074142 w 13419668"/>
              <a:gd name="connsiteY10820" fmla="*/ 3118713 h 4401251"/>
              <a:gd name="connsiteX10821" fmla="*/ 9040309 w 13419668"/>
              <a:gd name="connsiteY10821" fmla="*/ 3084507 h 4401251"/>
              <a:gd name="connsiteX10822" fmla="*/ 9006103 w 13419668"/>
              <a:gd name="connsiteY10822" fmla="*/ 3118340 h 4401251"/>
              <a:gd name="connsiteX10823" fmla="*/ 9039812 w 13419668"/>
              <a:gd name="connsiteY10823" fmla="*/ 3152421 h 4401251"/>
              <a:gd name="connsiteX10824" fmla="*/ 9074018 w 13419668"/>
              <a:gd name="connsiteY10824" fmla="*/ 3118713 h 4401251"/>
              <a:gd name="connsiteX10825" fmla="*/ 8984585 w 13419668"/>
              <a:gd name="connsiteY10825" fmla="*/ 3117593 h 4401251"/>
              <a:gd name="connsiteX10826" fmla="*/ 8949632 w 13419668"/>
              <a:gd name="connsiteY10826" fmla="*/ 3084507 h 4401251"/>
              <a:gd name="connsiteX10827" fmla="*/ 8916670 w 13419668"/>
              <a:gd name="connsiteY10827" fmla="*/ 3119334 h 4401251"/>
              <a:gd name="connsiteX10828" fmla="*/ 8951374 w 13419668"/>
              <a:gd name="connsiteY10828" fmla="*/ 3152421 h 4401251"/>
              <a:gd name="connsiteX10829" fmla="*/ 8984585 w 13419668"/>
              <a:gd name="connsiteY10829" fmla="*/ 3117593 h 4401251"/>
              <a:gd name="connsiteX10830" fmla="*/ 8895027 w 13419668"/>
              <a:gd name="connsiteY10830" fmla="*/ 3119583 h 4401251"/>
              <a:gd name="connsiteX10831" fmla="*/ 8862189 w 13419668"/>
              <a:gd name="connsiteY10831" fmla="*/ 3084382 h 4401251"/>
              <a:gd name="connsiteX10832" fmla="*/ 8827112 w 13419668"/>
              <a:gd name="connsiteY10832" fmla="*/ 3117344 h 4401251"/>
              <a:gd name="connsiteX10833" fmla="*/ 8859950 w 13419668"/>
              <a:gd name="connsiteY10833" fmla="*/ 3152297 h 4401251"/>
              <a:gd name="connsiteX10834" fmla="*/ 8895027 w 13419668"/>
              <a:gd name="connsiteY10834" fmla="*/ 3119583 h 4401251"/>
              <a:gd name="connsiteX10835" fmla="*/ 8774125 w 13419668"/>
              <a:gd name="connsiteY10835" fmla="*/ 3084382 h 4401251"/>
              <a:gd name="connsiteX10836" fmla="*/ 8740292 w 13419668"/>
              <a:gd name="connsiteY10836" fmla="*/ 3118713 h 4401251"/>
              <a:gd name="connsiteX10837" fmla="*/ 8774498 w 13419668"/>
              <a:gd name="connsiteY10837" fmla="*/ 3152297 h 4401251"/>
              <a:gd name="connsiteX10838" fmla="*/ 8808206 w 13419668"/>
              <a:gd name="connsiteY10838" fmla="*/ 3118091 h 4401251"/>
              <a:gd name="connsiteX10839" fmla="*/ 8774000 w 13419668"/>
              <a:gd name="connsiteY10839" fmla="*/ 3084258 h 4401251"/>
              <a:gd name="connsiteX10840" fmla="*/ 8687926 w 13419668"/>
              <a:gd name="connsiteY10840" fmla="*/ 3084382 h 4401251"/>
              <a:gd name="connsiteX10841" fmla="*/ 8650983 w 13419668"/>
              <a:gd name="connsiteY10841" fmla="*/ 3115354 h 4401251"/>
              <a:gd name="connsiteX10842" fmla="*/ 8681830 w 13419668"/>
              <a:gd name="connsiteY10842" fmla="*/ 3152172 h 4401251"/>
              <a:gd name="connsiteX10843" fmla="*/ 8718649 w 13419668"/>
              <a:gd name="connsiteY10843" fmla="*/ 3121574 h 4401251"/>
              <a:gd name="connsiteX10844" fmla="*/ 8687926 w 13419668"/>
              <a:gd name="connsiteY10844" fmla="*/ 3084507 h 4401251"/>
              <a:gd name="connsiteX10845" fmla="*/ 8594512 w 13419668"/>
              <a:gd name="connsiteY10845" fmla="*/ 3084382 h 4401251"/>
              <a:gd name="connsiteX10846" fmla="*/ 8561301 w 13419668"/>
              <a:gd name="connsiteY10846" fmla="*/ 3119210 h 4401251"/>
              <a:gd name="connsiteX10847" fmla="*/ 8596129 w 13419668"/>
              <a:gd name="connsiteY10847" fmla="*/ 3152172 h 4401251"/>
              <a:gd name="connsiteX10848" fmla="*/ 8629216 w 13419668"/>
              <a:gd name="connsiteY10848" fmla="*/ 3117469 h 4401251"/>
              <a:gd name="connsiteX10849" fmla="*/ 8594388 w 13419668"/>
              <a:gd name="connsiteY10849" fmla="*/ 3084258 h 4401251"/>
              <a:gd name="connsiteX10850" fmla="*/ 8542892 w 13419668"/>
              <a:gd name="connsiteY10850" fmla="*/ 3118713 h 4401251"/>
              <a:gd name="connsiteX10851" fmla="*/ 8509184 w 13419668"/>
              <a:gd name="connsiteY10851" fmla="*/ 3084382 h 4401251"/>
              <a:gd name="connsiteX10852" fmla="*/ 8474978 w 13419668"/>
              <a:gd name="connsiteY10852" fmla="*/ 3118091 h 4401251"/>
              <a:gd name="connsiteX10853" fmla="*/ 8508562 w 13419668"/>
              <a:gd name="connsiteY10853" fmla="*/ 3152297 h 4401251"/>
              <a:gd name="connsiteX10854" fmla="*/ 8542892 w 13419668"/>
              <a:gd name="connsiteY10854" fmla="*/ 3118713 h 4401251"/>
              <a:gd name="connsiteX10855" fmla="*/ 8453335 w 13419668"/>
              <a:gd name="connsiteY10855" fmla="*/ 3116971 h 4401251"/>
              <a:gd name="connsiteX10856" fmla="*/ 8417885 w 13419668"/>
              <a:gd name="connsiteY10856" fmla="*/ 3084382 h 4401251"/>
              <a:gd name="connsiteX10857" fmla="*/ 8385421 w 13419668"/>
              <a:gd name="connsiteY10857" fmla="*/ 3119832 h 4401251"/>
              <a:gd name="connsiteX10858" fmla="*/ 8420746 w 13419668"/>
              <a:gd name="connsiteY10858" fmla="*/ 3152297 h 4401251"/>
              <a:gd name="connsiteX10859" fmla="*/ 8453335 w 13419668"/>
              <a:gd name="connsiteY10859" fmla="*/ 3116971 h 4401251"/>
              <a:gd name="connsiteX10860" fmla="*/ 8363777 w 13419668"/>
              <a:gd name="connsiteY10860" fmla="*/ 3117842 h 4401251"/>
              <a:gd name="connsiteX10861" fmla="*/ 8329199 w 13419668"/>
              <a:gd name="connsiteY10861" fmla="*/ 3084382 h 4401251"/>
              <a:gd name="connsiteX10862" fmla="*/ 8295863 w 13419668"/>
              <a:gd name="connsiteY10862" fmla="*/ 3118961 h 4401251"/>
              <a:gd name="connsiteX10863" fmla="*/ 8330318 w 13419668"/>
              <a:gd name="connsiteY10863" fmla="*/ 3152421 h 4401251"/>
              <a:gd name="connsiteX10864" fmla="*/ 8363777 w 13419668"/>
              <a:gd name="connsiteY10864" fmla="*/ 3117966 h 4401251"/>
              <a:gd name="connsiteX10865" fmla="*/ 8274221 w 13419668"/>
              <a:gd name="connsiteY10865" fmla="*/ 3118215 h 4401251"/>
              <a:gd name="connsiteX10866" fmla="*/ 8240015 w 13419668"/>
              <a:gd name="connsiteY10866" fmla="*/ 3084382 h 4401251"/>
              <a:gd name="connsiteX10867" fmla="*/ 8206306 w 13419668"/>
              <a:gd name="connsiteY10867" fmla="*/ 3118588 h 4401251"/>
              <a:gd name="connsiteX10868" fmla="*/ 8240387 w 13419668"/>
              <a:gd name="connsiteY10868" fmla="*/ 3152297 h 4401251"/>
              <a:gd name="connsiteX10869" fmla="*/ 8274221 w 13419668"/>
              <a:gd name="connsiteY10869" fmla="*/ 3118215 h 4401251"/>
              <a:gd name="connsiteX10870" fmla="*/ 8152074 w 13419668"/>
              <a:gd name="connsiteY10870" fmla="*/ 3084382 h 4401251"/>
              <a:gd name="connsiteX10871" fmla="*/ 8119485 w 13419668"/>
              <a:gd name="connsiteY10871" fmla="*/ 3119832 h 4401251"/>
              <a:gd name="connsiteX10872" fmla="*/ 8154935 w 13419668"/>
              <a:gd name="connsiteY10872" fmla="*/ 3152297 h 4401251"/>
              <a:gd name="connsiteX10873" fmla="*/ 8187524 w 13419668"/>
              <a:gd name="connsiteY10873" fmla="*/ 3117096 h 4401251"/>
              <a:gd name="connsiteX10874" fmla="*/ 8152199 w 13419668"/>
              <a:gd name="connsiteY10874" fmla="*/ 3084507 h 4401251"/>
              <a:gd name="connsiteX10875" fmla="*/ 8062766 w 13419668"/>
              <a:gd name="connsiteY10875" fmla="*/ 3084382 h 4401251"/>
              <a:gd name="connsiteX10876" fmla="*/ 8029928 w 13419668"/>
              <a:gd name="connsiteY10876" fmla="*/ 3119583 h 4401251"/>
              <a:gd name="connsiteX10877" fmla="*/ 8065004 w 13419668"/>
              <a:gd name="connsiteY10877" fmla="*/ 3152297 h 4401251"/>
              <a:gd name="connsiteX10878" fmla="*/ 8097842 w 13419668"/>
              <a:gd name="connsiteY10878" fmla="*/ 3117344 h 4401251"/>
              <a:gd name="connsiteX10879" fmla="*/ 8062766 w 13419668"/>
              <a:gd name="connsiteY10879" fmla="*/ 3084382 h 4401251"/>
              <a:gd name="connsiteX10880" fmla="*/ 7975820 w 13419668"/>
              <a:gd name="connsiteY10880" fmla="*/ 3084382 h 4401251"/>
              <a:gd name="connsiteX10881" fmla="*/ 7940370 w 13419668"/>
              <a:gd name="connsiteY10881" fmla="*/ 3116971 h 4401251"/>
              <a:gd name="connsiteX10882" fmla="*/ 7972959 w 13419668"/>
              <a:gd name="connsiteY10882" fmla="*/ 3152421 h 4401251"/>
              <a:gd name="connsiteX10883" fmla="*/ 8008285 w 13419668"/>
              <a:gd name="connsiteY10883" fmla="*/ 3119957 h 4401251"/>
              <a:gd name="connsiteX10884" fmla="*/ 7975944 w 13419668"/>
              <a:gd name="connsiteY10884" fmla="*/ 3084507 h 4401251"/>
              <a:gd name="connsiteX10885" fmla="*/ 7921961 w 13419668"/>
              <a:gd name="connsiteY10885" fmla="*/ 3117717 h 4401251"/>
              <a:gd name="connsiteX10886" fmla="*/ 7887257 w 13419668"/>
              <a:gd name="connsiteY10886" fmla="*/ 3084382 h 4401251"/>
              <a:gd name="connsiteX10887" fmla="*/ 7854047 w 13419668"/>
              <a:gd name="connsiteY10887" fmla="*/ 3118961 h 4401251"/>
              <a:gd name="connsiteX10888" fmla="*/ 7888626 w 13419668"/>
              <a:gd name="connsiteY10888" fmla="*/ 3152297 h 4401251"/>
              <a:gd name="connsiteX10889" fmla="*/ 7922086 w 13419668"/>
              <a:gd name="connsiteY10889" fmla="*/ 3117717 h 4401251"/>
              <a:gd name="connsiteX10890" fmla="*/ 7832404 w 13419668"/>
              <a:gd name="connsiteY10890" fmla="*/ 3119832 h 4401251"/>
              <a:gd name="connsiteX10891" fmla="*/ 7799815 w 13419668"/>
              <a:gd name="connsiteY10891" fmla="*/ 3084382 h 4401251"/>
              <a:gd name="connsiteX10892" fmla="*/ 7764365 w 13419668"/>
              <a:gd name="connsiteY10892" fmla="*/ 3116971 h 4401251"/>
              <a:gd name="connsiteX10893" fmla="*/ 7796954 w 13419668"/>
              <a:gd name="connsiteY10893" fmla="*/ 3152297 h 4401251"/>
              <a:gd name="connsiteX10894" fmla="*/ 7832404 w 13419668"/>
              <a:gd name="connsiteY10894" fmla="*/ 3119957 h 4401251"/>
              <a:gd name="connsiteX10895" fmla="*/ 7742846 w 13419668"/>
              <a:gd name="connsiteY10895" fmla="*/ 3118588 h 4401251"/>
              <a:gd name="connsiteX10896" fmla="*/ 7709138 w 13419668"/>
              <a:gd name="connsiteY10896" fmla="*/ 3084258 h 4401251"/>
              <a:gd name="connsiteX10897" fmla="*/ 7674932 w 13419668"/>
              <a:gd name="connsiteY10897" fmla="*/ 3117966 h 4401251"/>
              <a:gd name="connsiteX10898" fmla="*/ 7708640 w 13419668"/>
              <a:gd name="connsiteY10898" fmla="*/ 3152172 h 4401251"/>
              <a:gd name="connsiteX10899" fmla="*/ 7742846 w 13419668"/>
              <a:gd name="connsiteY10899" fmla="*/ 3118588 h 4401251"/>
              <a:gd name="connsiteX10900" fmla="*/ 7656025 w 13419668"/>
              <a:gd name="connsiteY10900" fmla="*/ 3119708 h 4401251"/>
              <a:gd name="connsiteX10901" fmla="*/ 7623561 w 13419668"/>
              <a:gd name="connsiteY10901" fmla="*/ 3084382 h 4401251"/>
              <a:gd name="connsiteX10902" fmla="*/ 7588111 w 13419668"/>
              <a:gd name="connsiteY10902" fmla="*/ 3116971 h 4401251"/>
              <a:gd name="connsiteX10903" fmla="*/ 7620824 w 13419668"/>
              <a:gd name="connsiteY10903" fmla="*/ 3152297 h 4401251"/>
              <a:gd name="connsiteX10904" fmla="*/ 7656025 w 13419668"/>
              <a:gd name="connsiteY10904" fmla="*/ 3119708 h 4401251"/>
              <a:gd name="connsiteX10905" fmla="*/ 7533257 w 13419668"/>
              <a:gd name="connsiteY10905" fmla="*/ 3084382 h 4401251"/>
              <a:gd name="connsiteX10906" fmla="*/ 7498553 w 13419668"/>
              <a:gd name="connsiteY10906" fmla="*/ 3117717 h 4401251"/>
              <a:gd name="connsiteX10907" fmla="*/ 7532013 w 13419668"/>
              <a:gd name="connsiteY10907" fmla="*/ 3152297 h 4401251"/>
              <a:gd name="connsiteX10908" fmla="*/ 7566592 w 13419668"/>
              <a:gd name="connsiteY10908" fmla="*/ 3118961 h 4401251"/>
              <a:gd name="connsiteX10909" fmla="*/ 7533382 w 13419668"/>
              <a:gd name="connsiteY10909" fmla="*/ 3084382 h 4401251"/>
              <a:gd name="connsiteX10910" fmla="*/ 7444073 w 13419668"/>
              <a:gd name="connsiteY10910" fmla="*/ 3084382 h 4401251"/>
              <a:gd name="connsiteX10911" fmla="*/ 7408996 w 13419668"/>
              <a:gd name="connsiteY10911" fmla="*/ 3117344 h 4401251"/>
              <a:gd name="connsiteX10912" fmla="*/ 7441958 w 13419668"/>
              <a:gd name="connsiteY10912" fmla="*/ 3152297 h 4401251"/>
              <a:gd name="connsiteX10913" fmla="*/ 7476910 w 13419668"/>
              <a:gd name="connsiteY10913" fmla="*/ 3119334 h 4401251"/>
              <a:gd name="connsiteX10914" fmla="*/ 7444073 w 13419668"/>
              <a:gd name="connsiteY10914" fmla="*/ 3084258 h 4401251"/>
              <a:gd name="connsiteX10915" fmla="*/ 7352899 w 13419668"/>
              <a:gd name="connsiteY10915" fmla="*/ 3084382 h 4401251"/>
              <a:gd name="connsiteX10916" fmla="*/ 7319563 w 13419668"/>
              <a:gd name="connsiteY10916" fmla="*/ 3119086 h 4401251"/>
              <a:gd name="connsiteX10917" fmla="*/ 7354142 w 13419668"/>
              <a:gd name="connsiteY10917" fmla="*/ 3152297 h 4401251"/>
              <a:gd name="connsiteX10918" fmla="*/ 7387477 w 13419668"/>
              <a:gd name="connsiteY10918" fmla="*/ 3117842 h 4401251"/>
              <a:gd name="connsiteX10919" fmla="*/ 7352899 w 13419668"/>
              <a:gd name="connsiteY10919" fmla="*/ 3084507 h 4401251"/>
              <a:gd name="connsiteX10920" fmla="*/ 7301154 w 13419668"/>
              <a:gd name="connsiteY10920" fmla="*/ 3117344 h 4401251"/>
              <a:gd name="connsiteX10921" fmla="*/ 7266077 w 13419668"/>
              <a:gd name="connsiteY10921" fmla="*/ 3084382 h 4401251"/>
              <a:gd name="connsiteX10922" fmla="*/ 7233240 w 13419668"/>
              <a:gd name="connsiteY10922" fmla="*/ 3119459 h 4401251"/>
              <a:gd name="connsiteX10923" fmla="*/ 7268192 w 13419668"/>
              <a:gd name="connsiteY10923" fmla="*/ 3152421 h 4401251"/>
              <a:gd name="connsiteX10924" fmla="*/ 7301154 w 13419668"/>
              <a:gd name="connsiteY10924" fmla="*/ 3117469 h 4401251"/>
              <a:gd name="connsiteX10925" fmla="*/ 7211597 w 13419668"/>
              <a:gd name="connsiteY10925" fmla="*/ 3119459 h 4401251"/>
              <a:gd name="connsiteX10926" fmla="*/ 7178759 w 13419668"/>
              <a:gd name="connsiteY10926" fmla="*/ 3084258 h 4401251"/>
              <a:gd name="connsiteX10927" fmla="*/ 7143682 w 13419668"/>
              <a:gd name="connsiteY10927" fmla="*/ 3117096 h 4401251"/>
              <a:gd name="connsiteX10928" fmla="*/ 7176520 w 13419668"/>
              <a:gd name="connsiteY10928" fmla="*/ 3152048 h 4401251"/>
              <a:gd name="connsiteX10929" fmla="*/ 7211597 w 13419668"/>
              <a:gd name="connsiteY10929" fmla="*/ 3119334 h 4401251"/>
              <a:gd name="connsiteX10930" fmla="*/ 7122039 w 13419668"/>
              <a:gd name="connsiteY10930" fmla="*/ 3118588 h 4401251"/>
              <a:gd name="connsiteX10931" fmla="*/ 7088206 w 13419668"/>
              <a:gd name="connsiteY10931" fmla="*/ 3084382 h 4401251"/>
              <a:gd name="connsiteX10932" fmla="*/ 7054125 w 13419668"/>
              <a:gd name="connsiteY10932" fmla="*/ 3118215 h 4401251"/>
              <a:gd name="connsiteX10933" fmla="*/ 7087834 w 13419668"/>
              <a:gd name="connsiteY10933" fmla="*/ 3152297 h 4401251"/>
              <a:gd name="connsiteX10934" fmla="*/ 7122039 w 13419668"/>
              <a:gd name="connsiteY10934" fmla="*/ 3118588 h 4401251"/>
              <a:gd name="connsiteX10935" fmla="*/ 7035218 w 13419668"/>
              <a:gd name="connsiteY10935" fmla="*/ 3118091 h 4401251"/>
              <a:gd name="connsiteX10936" fmla="*/ 7001012 w 13419668"/>
              <a:gd name="connsiteY10936" fmla="*/ 3084258 h 4401251"/>
              <a:gd name="connsiteX10937" fmla="*/ 6967180 w 13419668"/>
              <a:gd name="connsiteY10937" fmla="*/ 3118464 h 4401251"/>
              <a:gd name="connsiteX10938" fmla="*/ 7001386 w 13419668"/>
              <a:gd name="connsiteY10938" fmla="*/ 3152172 h 4401251"/>
              <a:gd name="connsiteX10939" fmla="*/ 7035094 w 13419668"/>
              <a:gd name="connsiteY10939" fmla="*/ 3118091 h 4401251"/>
              <a:gd name="connsiteX10940" fmla="*/ 6911455 w 13419668"/>
              <a:gd name="connsiteY10940" fmla="*/ 3084258 h 4401251"/>
              <a:gd name="connsiteX10941" fmla="*/ 6877622 w 13419668"/>
              <a:gd name="connsiteY10941" fmla="*/ 3118588 h 4401251"/>
              <a:gd name="connsiteX10942" fmla="*/ 6911828 w 13419668"/>
              <a:gd name="connsiteY10942" fmla="*/ 3152172 h 4401251"/>
              <a:gd name="connsiteX10943" fmla="*/ 6945537 w 13419668"/>
              <a:gd name="connsiteY10943" fmla="*/ 3117966 h 4401251"/>
              <a:gd name="connsiteX10944" fmla="*/ 6911331 w 13419668"/>
              <a:gd name="connsiteY10944" fmla="*/ 3084134 h 4401251"/>
              <a:gd name="connsiteX10945" fmla="*/ 6822644 w 13419668"/>
              <a:gd name="connsiteY10945" fmla="*/ 3084258 h 4401251"/>
              <a:gd name="connsiteX10946" fmla="*/ 6788064 w 13419668"/>
              <a:gd name="connsiteY10946" fmla="*/ 3117717 h 4401251"/>
              <a:gd name="connsiteX10947" fmla="*/ 6821649 w 13419668"/>
              <a:gd name="connsiteY10947" fmla="*/ 3152172 h 4401251"/>
              <a:gd name="connsiteX10948" fmla="*/ 6856104 w 13419668"/>
              <a:gd name="connsiteY10948" fmla="*/ 3118713 h 4401251"/>
              <a:gd name="connsiteX10949" fmla="*/ 6822768 w 13419668"/>
              <a:gd name="connsiteY10949" fmla="*/ 3084258 h 4401251"/>
              <a:gd name="connsiteX10950" fmla="*/ 6769656 w 13419668"/>
              <a:gd name="connsiteY10950" fmla="*/ 3118837 h 4401251"/>
              <a:gd name="connsiteX10951" fmla="*/ 6736196 w 13419668"/>
              <a:gd name="connsiteY10951" fmla="*/ 3084134 h 4401251"/>
              <a:gd name="connsiteX10952" fmla="*/ 6701617 w 13419668"/>
              <a:gd name="connsiteY10952" fmla="*/ 3117593 h 4401251"/>
              <a:gd name="connsiteX10953" fmla="*/ 6734952 w 13419668"/>
              <a:gd name="connsiteY10953" fmla="*/ 3152048 h 4401251"/>
              <a:gd name="connsiteX10954" fmla="*/ 6769531 w 13419668"/>
              <a:gd name="connsiteY10954" fmla="*/ 3118837 h 4401251"/>
              <a:gd name="connsiteX10955" fmla="*/ 6680098 w 13419668"/>
              <a:gd name="connsiteY10955" fmla="*/ 3117966 h 4401251"/>
              <a:gd name="connsiteX10956" fmla="*/ 6645768 w 13419668"/>
              <a:gd name="connsiteY10956" fmla="*/ 3084258 h 4401251"/>
              <a:gd name="connsiteX10957" fmla="*/ 6612184 w 13419668"/>
              <a:gd name="connsiteY10957" fmla="*/ 3118464 h 4401251"/>
              <a:gd name="connsiteX10958" fmla="*/ 6646390 w 13419668"/>
              <a:gd name="connsiteY10958" fmla="*/ 3152172 h 4401251"/>
              <a:gd name="connsiteX10959" fmla="*/ 6680098 w 13419668"/>
              <a:gd name="connsiteY10959" fmla="*/ 3117966 h 4401251"/>
              <a:gd name="connsiteX10960" fmla="*/ 6590541 w 13419668"/>
              <a:gd name="connsiteY10960" fmla="*/ 3118837 h 4401251"/>
              <a:gd name="connsiteX10961" fmla="*/ 6557205 w 13419668"/>
              <a:gd name="connsiteY10961" fmla="*/ 3084134 h 4401251"/>
              <a:gd name="connsiteX10962" fmla="*/ 6522627 w 13419668"/>
              <a:gd name="connsiteY10962" fmla="*/ 3117593 h 4401251"/>
              <a:gd name="connsiteX10963" fmla="*/ 6555962 w 13419668"/>
              <a:gd name="connsiteY10963" fmla="*/ 3152048 h 4401251"/>
              <a:gd name="connsiteX10964" fmla="*/ 6590541 w 13419668"/>
              <a:gd name="connsiteY10964" fmla="*/ 3118837 h 4401251"/>
              <a:gd name="connsiteX10965" fmla="*/ 6465658 w 13419668"/>
              <a:gd name="connsiteY10965" fmla="*/ 3152048 h 4401251"/>
              <a:gd name="connsiteX10966" fmla="*/ 6500984 w 13419668"/>
              <a:gd name="connsiteY10966" fmla="*/ 3119583 h 4401251"/>
              <a:gd name="connsiteX10967" fmla="*/ 6468395 w 13419668"/>
              <a:gd name="connsiteY10967" fmla="*/ 3084134 h 4401251"/>
              <a:gd name="connsiteX10968" fmla="*/ 6433069 w 13419668"/>
              <a:gd name="connsiteY10968" fmla="*/ 3116847 h 4401251"/>
              <a:gd name="connsiteX10969" fmla="*/ 6465658 w 13419668"/>
              <a:gd name="connsiteY10969" fmla="*/ 3152048 h 4401251"/>
              <a:gd name="connsiteX10970" fmla="*/ 6381201 w 13419668"/>
              <a:gd name="connsiteY10970" fmla="*/ 3084258 h 4401251"/>
              <a:gd name="connsiteX10971" fmla="*/ 6346248 w 13419668"/>
              <a:gd name="connsiteY10971" fmla="*/ 3117344 h 4401251"/>
              <a:gd name="connsiteX10972" fmla="*/ 6379335 w 13419668"/>
              <a:gd name="connsiteY10972" fmla="*/ 3152172 h 4401251"/>
              <a:gd name="connsiteX10973" fmla="*/ 6414162 w 13419668"/>
              <a:gd name="connsiteY10973" fmla="*/ 3119086 h 4401251"/>
              <a:gd name="connsiteX10974" fmla="*/ 6381201 w 13419668"/>
              <a:gd name="connsiteY10974" fmla="*/ 3084134 h 4401251"/>
              <a:gd name="connsiteX10975" fmla="*/ 6293757 w 13419668"/>
              <a:gd name="connsiteY10975" fmla="*/ 3084258 h 4401251"/>
              <a:gd name="connsiteX10976" fmla="*/ 6256815 w 13419668"/>
              <a:gd name="connsiteY10976" fmla="*/ 3115230 h 4401251"/>
              <a:gd name="connsiteX10977" fmla="*/ 6287663 w 13419668"/>
              <a:gd name="connsiteY10977" fmla="*/ 3152048 h 4401251"/>
              <a:gd name="connsiteX10978" fmla="*/ 6324481 w 13419668"/>
              <a:gd name="connsiteY10978" fmla="*/ 3121449 h 4401251"/>
              <a:gd name="connsiteX10979" fmla="*/ 6293757 w 13419668"/>
              <a:gd name="connsiteY10979" fmla="*/ 3084382 h 4401251"/>
              <a:gd name="connsiteX10980" fmla="*/ 6235048 w 13419668"/>
              <a:gd name="connsiteY10980" fmla="*/ 3117096 h 4401251"/>
              <a:gd name="connsiteX10981" fmla="*/ 6199971 w 13419668"/>
              <a:gd name="connsiteY10981" fmla="*/ 3084134 h 4401251"/>
              <a:gd name="connsiteX10982" fmla="*/ 6167009 w 13419668"/>
              <a:gd name="connsiteY10982" fmla="*/ 3119210 h 4401251"/>
              <a:gd name="connsiteX10983" fmla="*/ 6202086 w 13419668"/>
              <a:gd name="connsiteY10983" fmla="*/ 3152048 h 4401251"/>
              <a:gd name="connsiteX10984" fmla="*/ 6235048 w 13419668"/>
              <a:gd name="connsiteY10984" fmla="*/ 3117096 h 4401251"/>
              <a:gd name="connsiteX10985" fmla="*/ 6148600 w 13419668"/>
              <a:gd name="connsiteY10985" fmla="*/ 3119086 h 4401251"/>
              <a:gd name="connsiteX10986" fmla="*/ 6115513 w 13419668"/>
              <a:gd name="connsiteY10986" fmla="*/ 3084134 h 4401251"/>
              <a:gd name="connsiteX10987" fmla="*/ 6080685 w 13419668"/>
              <a:gd name="connsiteY10987" fmla="*/ 3117220 h 4401251"/>
              <a:gd name="connsiteX10988" fmla="*/ 6113772 w 13419668"/>
              <a:gd name="connsiteY10988" fmla="*/ 3152048 h 4401251"/>
              <a:gd name="connsiteX10989" fmla="*/ 6148725 w 13419668"/>
              <a:gd name="connsiteY10989" fmla="*/ 3119086 h 4401251"/>
              <a:gd name="connsiteX10990" fmla="*/ 6059042 w 13419668"/>
              <a:gd name="connsiteY10990" fmla="*/ 3117717 h 4401251"/>
              <a:gd name="connsiteX10991" fmla="*/ 6024464 w 13419668"/>
              <a:gd name="connsiteY10991" fmla="*/ 3084258 h 4401251"/>
              <a:gd name="connsiteX10992" fmla="*/ 5991128 w 13419668"/>
              <a:gd name="connsiteY10992" fmla="*/ 3118713 h 4401251"/>
              <a:gd name="connsiteX10993" fmla="*/ 6025583 w 13419668"/>
              <a:gd name="connsiteY10993" fmla="*/ 3152172 h 4401251"/>
              <a:gd name="connsiteX10994" fmla="*/ 6059167 w 13419668"/>
              <a:gd name="connsiteY10994" fmla="*/ 3117717 h 4401251"/>
              <a:gd name="connsiteX10995" fmla="*/ 5969485 w 13419668"/>
              <a:gd name="connsiteY10995" fmla="*/ 3118464 h 4401251"/>
              <a:gd name="connsiteX10996" fmla="*/ 5935777 w 13419668"/>
              <a:gd name="connsiteY10996" fmla="*/ 3084134 h 4401251"/>
              <a:gd name="connsiteX10997" fmla="*/ 5901571 w 13419668"/>
              <a:gd name="connsiteY10997" fmla="*/ 3117842 h 4401251"/>
              <a:gd name="connsiteX10998" fmla="*/ 5935279 w 13419668"/>
              <a:gd name="connsiteY10998" fmla="*/ 3152048 h 4401251"/>
              <a:gd name="connsiteX10999" fmla="*/ 5969485 w 13419668"/>
              <a:gd name="connsiteY10999" fmla="*/ 3118464 h 4401251"/>
              <a:gd name="connsiteX11000" fmla="*/ 5849826 w 13419668"/>
              <a:gd name="connsiteY11000" fmla="*/ 3084258 h 4401251"/>
              <a:gd name="connsiteX11001" fmla="*/ 5814750 w 13419668"/>
              <a:gd name="connsiteY11001" fmla="*/ 3117220 h 4401251"/>
              <a:gd name="connsiteX11002" fmla="*/ 5847712 w 13419668"/>
              <a:gd name="connsiteY11002" fmla="*/ 3152172 h 4401251"/>
              <a:gd name="connsiteX11003" fmla="*/ 5882664 w 13419668"/>
              <a:gd name="connsiteY11003" fmla="*/ 3119210 h 4401251"/>
              <a:gd name="connsiteX11004" fmla="*/ 5849826 w 13419668"/>
              <a:gd name="connsiteY11004" fmla="*/ 3084134 h 4401251"/>
              <a:gd name="connsiteX11005" fmla="*/ 5793231 w 13419668"/>
              <a:gd name="connsiteY11005" fmla="*/ 3117717 h 4401251"/>
              <a:gd name="connsiteX11006" fmla="*/ 5758777 w 13419668"/>
              <a:gd name="connsiteY11006" fmla="*/ 3084258 h 4401251"/>
              <a:gd name="connsiteX11007" fmla="*/ 5725317 w 13419668"/>
              <a:gd name="connsiteY11007" fmla="*/ 3118837 h 4401251"/>
              <a:gd name="connsiteX11008" fmla="*/ 5759896 w 13419668"/>
              <a:gd name="connsiteY11008" fmla="*/ 3152172 h 4401251"/>
              <a:gd name="connsiteX11009" fmla="*/ 5793356 w 13419668"/>
              <a:gd name="connsiteY11009" fmla="*/ 3117717 h 4401251"/>
              <a:gd name="connsiteX11010" fmla="*/ 5669094 w 13419668"/>
              <a:gd name="connsiteY11010" fmla="*/ 3084258 h 4401251"/>
              <a:gd name="connsiteX11011" fmla="*/ 5635759 w 13419668"/>
              <a:gd name="connsiteY11011" fmla="*/ 3118961 h 4401251"/>
              <a:gd name="connsiteX11012" fmla="*/ 5670338 w 13419668"/>
              <a:gd name="connsiteY11012" fmla="*/ 3152172 h 4401251"/>
              <a:gd name="connsiteX11013" fmla="*/ 5703674 w 13419668"/>
              <a:gd name="connsiteY11013" fmla="*/ 3117717 h 4401251"/>
              <a:gd name="connsiteX11014" fmla="*/ 5669094 w 13419668"/>
              <a:gd name="connsiteY11014" fmla="*/ 3084382 h 4401251"/>
              <a:gd name="connsiteX11015" fmla="*/ 5581279 w 13419668"/>
              <a:gd name="connsiteY11015" fmla="*/ 3084258 h 4401251"/>
              <a:gd name="connsiteX11016" fmla="*/ 5546078 w 13419668"/>
              <a:gd name="connsiteY11016" fmla="*/ 3117096 h 4401251"/>
              <a:gd name="connsiteX11017" fmla="*/ 5579040 w 13419668"/>
              <a:gd name="connsiteY11017" fmla="*/ 3152172 h 4401251"/>
              <a:gd name="connsiteX11018" fmla="*/ 5613992 w 13419668"/>
              <a:gd name="connsiteY11018" fmla="*/ 3119334 h 4401251"/>
              <a:gd name="connsiteX11019" fmla="*/ 5581279 w 13419668"/>
              <a:gd name="connsiteY11019" fmla="*/ 3084258 h 4401251"/>
              <a:gd name="connsiteX11020" fmla="*/ 5527668 w 13419668"/>
              <a:gd name="connsiteY11020" fmla="*/ 3117717 h 4401251"/>
              <a:gd name="connsiteX11021" fmla="*/ 5493089 w 13419668"/>
              <a:gd name="connsiteY11021" fmla="*/ 3084258 h 4401251"/>
              <a:gd name="connsiteX11022" fmla="*/ 5459754 w 13419668"/>
              <a:gd name="connsiteY11022" fmla="*/ 3118713 h 4401251"/>
              <a:gd name="connsiteX11023" fmla="*/ 5494209 w 13419668"/>
              <a:gd name="connsiteY11023" fmla="*/ 3152172 h 4401251"/>
              <a:gd name="connsiteX11024" fmla="*/ 5527668 w 13419668"/>
              <a:gd name="connsiteY11024" fmla="*/ 3117717 h 4401251"/>
              <a:gd name="connsiteX11025" fmla="*/ 5438111 w 13419668"/>
              <a:gd name="connsiteY11025" fmla="*/ 3117096 h 4401251"/>
              <a:gd name="connsiteX11026" fmla="*/ 5402910 w 13419668"/>
              <a:gd name="connsiteY11026" fmla="*/ 3084258 h 4401251"/>
              <a:gd name="connsiteX11027" fmla="*/ 5370197 w 13419668"/>
              <a:gd name="connsiteY11027" fmla="*/ 3119334 h 4401251"/>
              <a:gd name="connsiteX11028" fmla="*/ 5405149 w 13419668"/>
              <a:gd name="connsiteY11028" fmla="*/ 3152172 h 4401251"/>
              <a:gd name="connsiteX11029" fmla="*/ 5438111 w 13419668"/>
              <a:gd name="connsiteY11029" fmla="*/ 3117096 h 4401251"/>
              <a:gd name="connsiteX11030" fmla="*/ 5348554 w 13419668"/>
              <a:gd name="connsiteY11030" fmla="*/ 3119334 h 4401251"/>
              <a:gd name="connsiteX11031" fmla="*/ 5315592 w 13419668"/>
              <a:gd name="connsiteY11031" fmla="*/ 3084258 h 4401251"/>
              <a:gd name="connsiteX11032" fmla="*/ 5280515 w 13419668"/>
              <a:gd name="connsiteY11032" fmla="*/ 3117220 h 4401251"/>
              <a:gd name="connsiteX11033" fmla="*/ 5313477 w 13419668"/>
              <a:gd name="connsiteY11033" fmla="*/ 3152172 h 4401251"/>
              <a:gd name="connsiteX11034" fmla="*/ 5348554 w 13419668"/>
              <a:gd name="connsiteY11034" fmla="*/ 3119459 h 4401251"/>
              <a:gd name="connsiteX11035" fmla="*/ 5229020 w 13419668"/>
              <a:gd name="connsiteY11035" fmla="*/ 3084258 h 4401251"/>
              <a:gd name="connsiteX11036" fmla="*/ 5193818 w 13419668"/>
              <a:gd name="connsiteY11036" fmla="*/ 3117096 h 4401251"/>
              <a:gd name="connsiteX11037" fmla="*/ 5226656 w 13419668"/>
              <a:gd name="connsiteY11037" fmla="*/ 3152172 h 4401251"/>
              <a:gd name="connsiteX11038" fmla="*/ 5261733 w 13419668"/>
              <a:gd name="connsiteY11038" fmla="*/ 3119334 h 4401251"/>
              <a:gd name="connsiteX11039" fmla="*/ 5229020 w 13419668"/>
              <a:gd name="connsiteY11039" fmla="*/ 3084258 h 4401251"/>
              <a:gd name="connsiteX11040" fmla="*/ 5139711 w 13419668"/>
              <a:gd name="connsiteY11040" fmla="*/ 3084258 h 4401251"/>
              <a:gd name="connsiteX11041" fmla="*/ 5104261 w 13419668"/>
              <a:gd name="connsiteY11041" fmla="*/ 3116847 h 4401251"/>
              <a:gd name="connsiteX11042" fmla="*/ 5136850 w 13419668"/>
              <a:gd name="connsiteY11042" fmla="*/ 3152297 h 4401251"/>
              <a:gd name="connsiteX11043" fmla="*/ 5172175 w 13419668"/>
              <a:gd name="connsiteY11043" fmla="*/ 3119832 h 4401251"/>
              <a:gd name="connsiteX11044" fmla="*/ 5139835 w 13419668"/>
              <a:gd name="connsiteY11044" fmla="*/ 3084382 h 4401251"/>
              <a:gd name="connsiteX11045" fmla="*/ 5082618 w 13419668"/>
              <a:gd name="connsiteY11045" fmla="*/ 3118837 h 4401251"/>
              <a:gd name="connsiteX11046" fmla="*/ 5049283 w 13419668"/>
              <a:gd name="connsiteY11046" fmla="*/ 3084258 h 4401251"/>
              <a:gd name="connsiteX11047" fmla="*/ 5014704 w 13419668"/>
              <a:gd name="connsiteY11047" fmla="*/ 3117717 h 4401251"/>
              <a:gd name="connsiteX11048" fmla="*/ 5048163 w 13419668"/>
              <a:gd name="connsiteY11048" fmla="*/ 3152172 h 4401251"/>
              <a:gd name="connsiteX11049" fmla="*/ 5082618 w 13419668"/>
              <a:gd name="connsiteY11049" fmla="*/ 3118837 h 4401251"/>
              <a:gd name="connsiteX11050" fmla="*/ 4996294 w 13419668"/>
              <a:gd name="connsiteY11050" fmla="*/ 3117717 h 4401251"/>
              <a:gd name="connsiteX11051" fmla="*/ 4961591 w 13419668"/>
              <a:gd name="connsiteY11051" fmla="*/ 3084382 h 4401251"/>
              <a:gd name="connsiteX11052" fmla="*/ 4928380 w 13419668"/>
              <a:gd name="connsiteY11052" fmla="*/ 3118961 h 4401251"/>
              <a:gd name="connsiteX11053" fmla="*/ 4962959 w 13419668"/>
              <a:gd name="connsiteY11053" fmla="*/ 3152297 h 4401251"/>
              <a:gd name="connsiteX11054" fmla="*/ 4996419 w 13419668"/>
              <a:gd name="connsiteY11054" fmla="*/ 3117717 h 4401251"/>
              <a:gd name="connsiteX11055" fmla="*/ 4906737 w 13419668"/>
              <a:gd name="connsiteY11055" fmla="*/ 3118464 h 4401251"/>
              <a:gd name="connsiteX11056" fmla="*/ 4872780 w 13419668"/>
              <a:gd name="connsiteY11056" fmla="*/ 3084382 h 4401251"/>
              <a:gd name="connsiteX11057" fmla="*/ 4838699 w 13419668"/>
              <a:gd name="connsiteY11057" fmla="*/ 3118340 h 4401251"/>
              <a:gd name="connsiteX11058" fmla="*/ 4872531 w 13419668"/>
              <a:gd name="connsiteY11058" fmla="*/ 3152297 h 4401251"/>
              <a:gd name="connsiteX11059" fmla="*/ 4906613 w 13419668"/>
              <a:gd name="connsiteY11059" fmla="*/ 3118464 h 4401251"/>
              <a:gd name="connsiteX11060" fmla="*/ 4784466 w 13419668"/>
              <a:gd name="connsiteY11060" fmla="*/ 3152297 h 4401251"/>
              <a:gd name="connsiteX11061" fmla="*/ 4817180 w 13419668"/>
              <a:gd name="connsiteY11061" fmla="*/ 3117096 h 4401251"/>
              <a:gd name="connsiteX11062" fmla="*/ 4781854 w 13419668"/>
              <a:gd name="connsiteY11062" fmla="*/ 3084382 h 4401251"/>
              <a:gd name="connsiteX11063" fmla="*/ 4749265 w 13419668"/>
              <a:gd name="connsiteY11063" fmla="*/ 3119583 h 4401251"/>
              <a:gd name="connsiteX11064" fmla="*/ 4784342 w 13419668"/>
              <a:gd name="connsiteY11064" fmla="*/ 3152297 h 4401251"/>
              <a:gd name="connsiteX11065" fmla="*/ 4697521 w 13419668"/>
              <a:gd name="connsiteY11065" fmla="*/ 3084382 h 4401251"/>
              <a:gd name="connsiteX11066" fmla="*/ 4662444 w 13419668"/>
              <a:gd name="connsiteY11066" fmla="*/ 3117344 h 4401251"/>
              <a:gd name="connsiteX11067" fmla="*/ 4695406 w 13419668"/>
              <a:gd name="connsiteY11067" fmla="*/ 3152297 h 4401251"/>
              <a:gd name="connsiteX11068" fmla="*/ 4730359 w 13419668"/>
              <a:gd name="connsiteY11068" fmla="*/ 3119334 h 4401251"/>
              <a:gd name="connsiteX11069" fmla="*/ 4697521 w 13419668"/>
              <a:gd name="connsiteY11069" fmla="*/ 3084258 h 4401251"/>
              <a:gd name="connsiteX11070" fmla="*/ 4607839 w 13419668"/>
              <a:gd name="connsiteY11070" fmla="*/ 3084382 h 4401251"/>
              <a:gd name="connsiteX11071" fmla="*/ 4572887 w 13419668"/>
              <a:gd name="connsiteY11071" fmla="*/ 3117469 h 4401251"/>
              <a:gd name="connsiteX11072" fmla="*/ 4605973 w 13419668"/>
              <a:gd name="connsiteY11072" fmla="*/ 3152297 h 4401251"/>
              <a:gd name="connsiteX11073" fmla="*/ 4640801 w 13419668"/>
              <a:gd name="connsiteY11073" fmla="*/ 3119210 h 4401251"/>
              <a:gd name="connsiteX11074" fmla="*/ 4607839 w 13419668"/>
              <a:gd name="connsiteY11074" fmla="*/ 3084258 h 4401251"/>
              <a:gd name="connsiteX11075" fmla="*/ 4551368 w 13419668"/>
              <a:gd name="connsiteY11075" fmla="*/ 3117593 h 4401251"/>
              <a:gd name="connsiteX11076" fmla="*/ 4516665 w 13419668"/>
              <a:gd name="connsiteY11076" fmla="*/ 3084382 h 4401251"/>
              <a:gd name="connsiteX11077" fmla="*/ 4483454 w 13419668"/>
              <a:gd name="connsiteY11077" fmla="*/ 3119210 h 4401251"/>
              <a:gd name="connsiteX11078" fmla="*/ 4518282 w 13419668"/>
              <a:gd name="connsiteY11078" fmla="*/ 3152297 h 4401251"/>
              <a:gd name="connsiteX11079" fmla="*/ 4551493 w 13419668"/>
              <a:gd name="connsiteY11079" fmla="*/ 3117593 h 4401251"/>
              <a:gd name="connsiteX11080" fmla="*/ 4428476 w 13419668"/>
              <a:gd name="connsiteY11080" fmla="*/ 3084382 h 4401251"/>
              <a:gd name="connsiteX11081" fmla="*/ 4393772 w 13419668"/>
              <a:gd name="connsiteY11081" fmla="*/ 3117717 h 4401251"/>
              <a:gd name="connsiteX11082" fmla="*/ 4427108 w 13419668"/>
              <a:gd name="connsiteY11082" fmla="*/ 3152297 h 4401251"/>
              <a:gd name="connsiteX11083" fmla="*/ 4461687 w 13419668"/>
              <a:gd name="connsiteY11083" fmla="*/ 3118961 h 4401251"/>
              <a:gd name="connsiteX11084" fmla="*/ 4428476 w 13419668"/>
              <a:gd name="connsiteY11084" fmla="*/ 3084382 h 4401251"/>
              <a:gd name="connsiteX11085" fmla="*/ 4375363 w 13419668"/>
              <a:gd name="connsiteY11085" fmla="*/ 3117842 h 4401251"/>
              <a:gd name="connsiteX11086" fmla="*/ 4340784 w 13419668"/>
              <a:gd name="connsiteY11086" fmla="*/ 3084382 h 4401251"/>
              <a:gd name="connsiteX11087" fmla="*/ 4307449 w 13419668"/>
              <a:gd name="connsiteY11087" fmla="*/ 3118961 h 4401251"/>
              <a:gd name="connsiteX11088" fmla="*/ 4341904 w 13419668"/>
              <a:gd name="connsiteY11088" fmla="*/ 3152297 h 4401251"/>
              <a:gd name="connsiteX11089" fmla="*/ 4375363 w 13419668"/>
              <a:gd name="connsiteY11089" fmla="*/ 3117717 h 4401251"/>
              <a:gd name="connsiteX11090" fmla="*/ 4285806 w 13419668"/>
              <a:gd name="connsiteY11090" fmla="*/ 3117593 h 4401251"/>
              <a:gd name="connsiteX11091" fmla="*/ 4250853 w 13419668"/>
              <a:gd name="connsiteY11091" fmla="*/ 3084507 h 4401251"/>
              <a:gd name="connsiteX11092" fmla="*/ 4217891 w 13419668"/>
              <a:gd name="connsiteY11092" fmla="*/ 3119334 h 4401251"/>
              <a:gd name="connsiteX11093" fmla="*/ 4252595 w 13419668"/>
              <a:gd name="connsiteY11093" fmla="*/ 3152421 h 4401251"/>
              <a:gd name="connsiteX11094" fmla="*/ 4285806 w 13419668"/>
              <a:gd name="connsiteY11094" fmla="*/ 3117593 h 4401251"/>
              <a:gd name="connsiteX11095" fmla="*/ 4196249 w 13419668"/>
              <a:gd name="connsiteY11095" fmla="*/ 3117966 h 4401251"/>
              <a:gd name="connsiteX11096" fmla="*/ 4161669 w 13419668"/>
              <a:gd name="connsiteY11096" fmla="*/ 3084507 h 4401251"/>
              <a:gd name="connsiteX11097" fmla="*/ 4128334 w 13419668"/>
              <a:gd name="connsiteY11097" fmla="*/ 3119086 h 4401251"/>
              <a:gd name="connsiteX11098" fmla="*/ 4162789 w 13419668"/>
              <a:gd name="connsiteY11098" fmla="*/ 3152545 h 4401251"/>
              <a:gd name="connsiteX11099" fmla="*/ 4196249 w 13419668"/>
              <a:gd name="connsiteY11099" fmla="*/ 3118091 h 4401251"/>
              <a:gd name="connsiteX11100" fmla="*/ 4076589 w 13419668"/>
              <a:gd name="connsiteY11100" fmla="*/ 3084507 h 4401251"/>
              <a:gd name="connsiteX11101" fmla="*/ 4041513 w 13419668"/>
              <a:gd name="connsiteY11101" fmla="*/ 3117469 h 4401251"/>
              <a:gd name="connsiteX11102" fmla="*/ 4074475 w 13419668"/>
              <a:gd name="connsiteY11102" fmla="*/ 3152421 h 4401251"/>
              <a:gd name="connsiteX11103" fmla="*/ 4109427 w 13419668"/>
              <a:gd name="connsiteY11103" fmla="*/ 3119459 h 4401251"/>
              <a:gd name="connsiteX11104" fmla="*/ 4076589 w 13419668"/>
              <a:gd name="connsiteY11104" fmla="*/ 3084382 h 4401251"/>
              <a:gd name="connsiteX11105" fmla="*/ 3984918 w 13419668"/>
              <a:gd name="connsiteY11105" fmla="*/ 3084507 h 4401251"/>
              <a:gd name="connsiteX11106" fmla="*/ 3951956 w 13419668"/>
              <a:gd name="connsiteY11106" fmla="*/ 3119583 h 4401251"/>
              <a:gd name="connsiteX11107" fmla="*/ 3987032 w 13419668"/>
              <a:gd name="connsiteY11107" fmla="*/ 3152421 h 4401251"/>
              <a:gd name="connsiteX11108" fmla="*/ 4019994 w 13419668"/>
              <a:gd name="connsiteY11108" fmla="*/ 3117469 h 4401251"/>
              <a:gd name="connsiteX11109" fmla="*/ 3985042 w 13419668"/>
              <a:gd name="connsiteY11109" fmla="*/ 3084507 h 4401251"/>
              <a:gd name="connsiteX11110" fmla="*/ 3896107 w 13419668"/>
              <a:gd name="connsiteY11110" fmla="*/ 3084507 h 4401251"/>
              <a:gd name="connsiteX11111" fmla="*/ 3862398 w 13419668"/>
              <a:gd name="connsiteY11111" fmla="*/ 3118837 h 4401251"/>
              <a:gd name="connsiteX11112" fmla="*/ 3896728 w 13419668"/>
              <a:gd name="connsiteY11112" fmla="*/ 3152421 h 4401251"/>
              <a:gd name="connsiteX11113" fmla="*/ 3930313 w 13419668"/>
              <a:gd name="connsiteY11113" fmla="*/ 3118215 h 4401251"/>
              <a:gd name="connsiteX11114" fmla="*/ 3896107 w 13419668"/>
              <a:gd name="connsiteY11114" fmla="*/ 3084507 h 4401251"/>
              <a:gd name="connsiteX11115" fmla="*/ 3843989 w 13419668"/>
              <a:gd name="connsiteY11115" fmla="*/ 3118713 h 4401251"/>
              <a:gd name="connsiteX11116" fmla="*/ 3810156 w 13419668"/>
              <a:gd name="connsiteY11116" fmla="*/ 3084507 h 4401251"/>
              <a:gd name="connsiteX11117" fmla="*/ 3776075 w 13419668"/>
              <a:gd name="connsiteY11117" fmla="*/ 3118340 h 4401251"/>
              <a:gd name="connsiteX11118" fmla="*/ 3809783 w 13419668"/>
              <a:gd name="connsiteY11118" fmla="*/ 3152421 h 4401251"/>
              <a:gd name="connsiteX11119" fmla="*/ 3843989 w 13419668"/>
              <a:gd name="connsiteY11119" fmla="*/ 3118713 h 4401251"/>
              <a:gd name="connsiteX11120" fmla="*/ 3754432 w 13419668"/>
              <a:gd name="connsiteY11120" fmla="*/ 3119086 h 4401251"/>
              <a:gd name="connsiteX11121" fmla="*/ 3720972 w 13419668"/>
              <a:gd name="connsiteY11121" fmla="*/ 3084507 h 4401251"/>
              <a:gd name="connsiteX11122" fmla="*/ 3686517 w 13419668"/>
              <a:gd name="connsiteY11122" fmla="*/ 3117966 h 4401251"/>
              <a:gd name="connsiteX11123" fmla="*/ 3719977 w 13419668"/>
              <a:gd name="connsiteY11123" fmla="*/ 3152421 h 4401251"/>
              <a:gd name="connsiteX11124" fmla="*/ 3754556 w 13419668"/>
              <a:gd name="connsiteY11124" fmla="*/ 3119086 h 4401251"/>
              <a:gd name="connsiteX11125" fmla="*/ 3664874 w 13419668"/>
              <a:gd name="connsiteY11125" fmla="*/ 3119334 h 4401251"/>
              <a:gd name="connsiteX11126" fmla="*/ 3631663 w 13419668"/>
              <a:gd name="connsiteY11126" fmla="*/ 3084507 h 4401251"/>
              <a:gd name="connsiteX11127" fmla="*/ 3596960 w 13419668"/>
              <a:gd name="connsiteY11127" fmla="*/ 3117717 h 4401251"/>
              <a:gd name="connsiteX11128" fmla="*/ 3630171 w 13419668"/>
              <a:gd name="connsiteY11128" fmla="*/ 3152421 h 4401251"/>
              <a:gd name="connsiteX11129" fmla="*/ 3664999 w 13419668"/>
              <a:gd name="connsiteY11129" fmla="*/ 3119334 h 4401251"/>
              <a:gd name="connsiteX11130" fmla="*/ 3575317 w 13419668"/>
              <a:gd name="connsiteY11130" fmla="*/ 3118215 h 4401251"/>
              <a:gd name="connsiteX11131" fmla="*/ 3540986 w 13419668"/>
              <a:gd name="connsiteY11131" fmla="*/ 3084507 h 4401251"/>
              <a:gd name="connsiteX11132" fmla="*/ 3507403 w 13419668"/>
              <a:gd name="connsiteY11132" fmla="*/ 3118713 h 4401251"/>
              <a:gd name="connsiteX11133" fmla="*/ 3541609 w 13419668"/>
              <a:gd name="connsiteY11133" fmla="*/ 3152421 h 4401251"/>
              <a:gd name="connsiteX11134" fmla="*/ 3575317 w 13419668"/>
              <a:gd name="connsiteY11134" fmla="*/ 3118215 h 4401251"/>
              <a:gd name="connsiteX11135" fmla="*/ 3453170 w 13419668"/>
              <a:gd name="connsiteY11135" fmla="*/ 3084382 h 4401251"/>
              <a:gd name="connsiteX11136" fmla="*/ 3420582 w 13419668"/>
              <a:gd name="connsiteY11136" fmla="*/ 3119832 h 4401251"/>
              <a:gd name="connsiteX11137" fmla="*/ 3456031 w 13419668"/>
              <a:gd name="connsiteY11137" fmla="*/ 3152297 h 4401251"/>
              <a:gd name="connsiteX11138" fmla="*/ 3488620 w 13419668"/>
              <a:gd name="connsiteY11138" fmla="*/ 3117096 h 4401251"/>
              <a:gd name="connsiteX11139" fmla="*/ 3453295 w 13419668"/>
              <a:gd name="connsiteY11139" fmla="*/ 3084507 h 4401251"/>
              <a:gd name="connsiteX11140" fmla="*/ 3364981 w 13419668"/>
              <a:gd name="connsiteY11140" fmla="*/ 3084382 h 4401251"/>
              <a:gd name="connsiteX11141" fmla="*/ 3331024 w 13419668"/>
              <a:gd name="connsiteY11141" fmla="*/ 3118464 h 4401251"/>
              <a:gd name="connsiteX11142" fmla="*/ 3365106 w 13419668"/>
              <a:gd name="connsiteY11142" fmla="*/ 3152297 h 4401251"/>
              <a:gd name="connsiteX11143" fmla="*/ 3398939 w 13419668"/>
              <a:gd name="connsiteY11143" fmla="*/ 3118340 h 4401251"/>
              <a:gd name="connsiteX11144" fmla="*/ 3364857 w 13419668"/>
              <a:gd name="connsiteY11144" fmla="*/ 3084382 h 4401251"/>
              <a:gd name="connsiteX11145" fmla="*/ 3274926 w 13419668"/>
              <a:gd name="connsiteY11145" fmla="*/ 3084382 h 4401251"/>
              <a:gd name="connsiteX11146" fmla="*/ 3241591 w 13419668"/>
              <a:gd name="connsiteY11146" fmla="*/ 3119086 h 4401251"/>
              <a:gd name="connsiteX11147" fmla="*/ 3276170 w 13419668"/>
              <a:gd name="connsiteY11147" fmla="*/ 3152297 h 4401251"/>
              <a:gd name="connsiteX11148" fmla="*/ 3309506 w 13419668"/>
              <a:gd name="connsiteY11148" fmla="*/ 3117717 h 4401251"/>
              <a:gd name="connsiteX11149" fmla="*/ 3274926 w 13419668"/>
              <a:gd name="connsiteY11149" fmla="*/ 3084382 h 4401251"/>
              <a:gd name="connsiteX11150" fmla="*/ 3223182 w 13419668"/>
              <a:gd name="connsiteY11150" fmla="*/ 3117842 h 4401251"/>
              <a:gd name="connsiteX11151" fmla="*/ 3188603 w 13419668"/>
              <a:gd name="connsiteY11151" fmla="*/ 3084382 h 4401251"/>
              <a:gd name="connsiteX11152" fmla="*/ 3155268 w 13419668"/>
              <a:gd name="connsiteY11152" fmla="*/ 3118961 h 4401251"/>
              <a:gd name="connsiteX11153" fmla="*/ 3189722 w 13419668"/>
              <a:gd name="connsiteY11153" fmla="*/ 3152297 h 4401251"/>
              <a:gd name="connsiteX11154" fmla="*/ 3223182 w 13419668"/>
              <a:gd name="connsiteY11154" fmla="*/ 3117717 h 4401251"/>
              <a:gd name="connsiteX11155" fmla="*/ 3133625 w 13419668"/>
              <a:gd name="connsiteY11155" fmla="*/ 3119832 h 4401251"/>
              <a:gd name="connsiteX11156" fmla="*/ 3101036 w 13419668"/>
              <a:gd name="connsiteY11156" fmla="*/ 3084382 h 4401251"/>
              <a:gd name="connsiteX11157" fmla="*/ 3065586 w 13419668"/>
              <a:gd name="connsiteY11157" fmla="*/ 3116971 h 4401251"/>
              <a:gd name="connsiteX11158" fmla="*/ 3098175 w 13419668"/>
              <a:gd name="connsiteY11158" fmla="*/ 3152297 h 4401251"/>
              <a:gd name="connsiteX11159" fmla="*/ 3133625 w 13419668"/>
              <a:gd name="connsiteY11159" fmla="*/ 3119957 h 4401251"/>
              <a:gd name="connsiteX11160" fmla="*/ 3044067 w 13419668"/>
              <a:gd name="connsiteY11160" fmla="*/ 3118961 h 4401251"/>
              <a:gd name="connsiteX11161" fmla="*/ 3010608 w 13419668"/>
              <a:gd name="connsiteY11161" fmla="*/ 3084382 h 4401251"/>
              <a:gd name="connsiteX11162" fmla="*/ 2976153 w 13419668"/>
              <a:gd name="connsiteY11162" fmla="*/ 3117842 h 4401251"/>
              <a:gd name="connsiteX11163" fmla="*/ 3009612 w 13419668"/>
              <a:gd name="connsiteY11163" fmla="*/ 3152297 h 4401251"/>
              <a:gd name="connsiteX11164" fmla="*/ 3044191 w 13419668"/>
              <a:gd name="connsiteY11164" fmla="*/ 3118961 h 4401251"/>
              <a:gd name="connsiteX11165" fmla="*/ 2957246 w 13419668"/>
              <a:gd name="connsiteY11165" fmla="*/ 3119459 h 4401251"/>
              <a:gd name="connsiteX11166" fmla="*/ 2924409 w 13419668"/>
              <a:gd name="connsiteY11166" fmla="*/ 3084382 h 4401251"/>
              <a:gd name="connsiteX11167" fmla="*/ 2889332 w 13419668"/>
              <a:gd name="connsiteY11167" fmla="*/ 3117344 h 4401251"/>
              <a:gd name="connsiteX11168" fmla="*/ 2922294 w 13419668"/>
              <a:gd name="connsiteY11168" fmla="*/ 3152421 h 4401251"/>
              <a:gd name="connsiteX11169" fmla="*/ 2957246 w 13419668"/>
              <a:gd name="connsiteY11169" fmla="*/ 3119583 h 4401251"/>
              <a:gd name="connsiteX11170" fmla="*/ 2833607 w 13419668"/>
              <a:gd name="connsiteY11170" fmla="*/ 3084382 h 4401251"/>
              <a:gd name="connsiteX11171" fmla="*/ 2799774 w 13419668"/>
              <a:gd name="connsiteY11171" fmla="*/ 3118713 h 4401251"/>
              <a:gd name="connsiteX11172" fmla="*/ 2833980 w 13419668"/>
              <a:gd name="connsiteY11172" fmla="*/ 3152297 h 4401251"/>
              <a:gd name="connsiteX11173" fmla="*/ 2867689 w 13419668"/>
              <a:gd name="connsiteY11173" fmla="*/ 3118091 h 4401251"/>
              <a:gd name="connsiteX11174" fmla="*/ 2833483 w 13419668"/>
              <a:gd name="connsiteY11174" fmla="*/ 3084258 h 4401251"/>
              <a:gd name="connsiteX11175" fmla="*/ 2778256 w 13419668"/>
              <a:gd name="connsiteY11175" fmla="*/ 3117344 h 4401251"/>
              <a:gd name="connsiteX11176" fmla="*/ 2743179 w 13419668"/>
              <a:gd name="connsiteY11176" fmla="*/ 3084382 h 4401251"/>
              <a:gd name="connsiteX11177" fmla="*/ 2710217 w 13419668"/>
              <a:gd name="connsiteY11177" fmla="*/ 3119459 h 4401251"/>
              <a:gd name="connsiteX11178" fmla="*/ 2745294 w 13419668"/>
              <a:gd name="connsiteY11178" fmla="*/ 3152297 h 4401251"/>
              <a:gd name="connsiteX11179" fmla="*/ 2778256 w 13419668"/>
              <a:gd name="connsiteY11179" fmla="*/ 3117344 h 4401251"/>
              <a:gd name="connsiteX11180" fmla="*/ 2688698 w 13419668"/>
              <a:gd name="connsiteY11180" fmla="*/ 3118340 h 4401251"/>
              <a:gd name="connsiteX11181" fmla="*/ 2654741 w 13419668"/>
              <a:gd name="connsiteY11181" fmla="*/ 3084382 h 4401251"/>
              <a:gd name="connsiteX11182" fmla="*/ 2620784 w 13419668"/>
              <a:gd name="connsiteY11182" fmla="*/ 3118464 h 4401251"/>
              <a:gd name="connsiteX11183" fmla="*/ 2654866 w 13419668"/>
              <a:gd name="connsiteY11183" fmla="*/ 3152297 h 4401251"/>
              <a:gd name="connsiteX11184" fmla="*/ 2688698 w 13419668"/>
              <a:gd name="connsiteY11184" fmla="*/ 3118340 h 4401251"/>
              <a:gd name="connsiteX11185" fmla="*/ 2602375 w 13419668"/>
              <a:gd name="connsiteY11185" fmla="*/ 3119334 h 4401251"/>
              <a:gd name="connsiteX11186" fmla="*/ 2569289 w 13419668"/>
              <a:gd name="connsiteY11186" fmla="*/ 3084382 h 4401251"/>
              <a:gd name="connsiteX11187" fmla="*/ 2534461 w 13419668"/>
              <a:gd name="connsiteY11187" fmla="*/ 3117469 h 4401251"/>
              <a:gd name="connsiteX11188" fmla="*/ 2567547 w 13419668"/>
              <a:gd name="connsiteY11188" fmla="*/ 3152297 h 4401251"/>
              <a:gd name="connsiteX11189" fmla="*/ 2602499 w 13419668"/>
              <a:gd name="connsiteY11189" fmla="*/ 3119334 h 4401251"/>
              <a:gd name="connsiteX11190" fmla="*/ 2512818 w 13419668"/>
              <a:gd name="connsiteY11190" fmla="*/ 3117593 h 4401251"/>
              <a:gd name="connsiteX11191" fmla="*/ 2477865 w 13419668"/>
              <a:gd name="connsiteY11191" fmla="*/ 3084507 h 4401251"/>
              <a:gd name="connsiteX11192" fmla="*/ 2444903 w 13419668"/>
              <a:gd name="connsiteY11192" fmla="*/ 3119334 h 4401251"/>
              <a:gd name="connsiteX11193" fmla="*/ 2479731 w 13419668"/>
              <a:gd name="connsiteY11193" fmla="*/ 3152421 h 4401251"/>
              <a:gd name="connsiteX11194" fmla="*/ 2512818 w 13419668"/>
              <a:gd name="connsiteY11194" fmla="*/ 3117593 h 4401251"/>
              <a:gd name="connsiteX11195" fmla="*/ 2387810 w 13419668"/>
              <a:gd name="connsiteY11195" fmla="*/ 3152297 h 4401251"/>
              <a:gd name="connsiteX11196" fmla="*/ 2423136 w 13419668"/>
              <a:gd name="connsiteY11196" fmla="*/ 3119832 h 4401251"/>
              <a:gd name="connsiteX11197" fmla="*/ 2390547 w 13419668"/>
              <a:gd name="connsiteY11197" fmla="*/ 3084382 h 4401251"/>
              <a:gd name="connsiteX11198" fmla="*/ 2355222 w 13419668"/>
              <a:gd name="connsiteY11198" fmla="*/ 3117096 h 4401251"/>
              <a:gd name="connsiteX11199" fmla="*/ 2387810 w 13419668"/>
              <a:gd name="connsiteY11199" fmla="*/ 3152297 h 4401251"/>
              <a:gd name="connsiteX11200" fmla="*/ 2303975 w 13419668"/>
              <a:gd name="connsiteY11200" fmla="*/ 3084507 h 4401251"/>
              <a:gd name="connsiteX11201" fmla="*/ 2268525 w 13419668"/>
              <a:gd name="connsiteY11201" fmla="*/ 3117096 h 4401251"/>
              <a:gd name="connsiteX11202" fmla="*/ 2301114 w 13419668"/>
              <a:gd name="connsiteY11202" fmla="*/ 3152545 h 4401251"/>
              <a:gd name="connsiteX11203" fmla="*/ 2336439 w 13419668"/>
              <a:gd name="connsiteY11203" fmla="*/ 3120081 h 4401251"/>
              <a:gd name="connsiteX11204" fmla="*/ 2304099 w 13419668"/>
              <a:gd name="connsiteY11204" fmla="*/ 3084631 h 4401251"/>
              <a:gd name="connsiteX11205" fmla="*/ 2213174 w 13419668"/>
              <a:gd name="connsiteY11205" fmla="*/ 3084507 h 4401251"/>
              <a:gd name="connsiteX11206" fmla="*/ 2178843 w 13419668"/>
              <a:gd name="connsiteY11206" fmla="*/ 3118215 h 4401251"/>
              <a:gd name="connsiteX11207" fmla="*/ 2212676 w 13419668"/>
              <a:gd name="connsiteY11207" fmla="*/ 3152421 h 4401251"/>
              <a:gd name="connsiteX11208" fmla="*/ 2246882 w 13419668"/>
              <a:gd name="connsiteY11208" fmla="*/ 3118713 h 4401251"/>
              <a:gd name="connsiteX11209" fmla="*/ 2213174 w 13419668"/>
              <a:gd name="connsiteY11209" fmla="*/ 3084507 h 4401251"/>
              <a:gd name="connsiteX11210" fmla="*/ 2122248 w 13419668"/>
              <a:gd name="connsiteY11210" fmla="*/ 3084507 h 4401251"/>
              <a:gd name="connsiteX11211" fmla="*/ 2089286 w 13419668"/>
              <a:gd name="connsiteY11211" fmla="*/ 3119583 h 4401251"/>
              <a:gd name="connsiteX11212" fmla="*/ 2124362 w 13419668"/>
              <a:gd name="connsiteY11212" fmla="*/ 3152297 h 4401251"/>
              <a:gd name="connsiteX11213" fmla="*/ 2157200 w 13419668"/>
              <a:gd name="connsiteY11213" fmla="*/ 3117344 h 4401251"/>
              <a:gd name="connsiteX11214" fmla="*/ 2122123 w 13419668"/>
              <a:gd name="connsiteY11214" fmla="*/ 3084382 h 4401251"/>
              <a:gd name="connsiteX11215" fmla="*/ 2070877 w 13419668"/>
              <a:gd name="connsiteY11215" fmla="*/ 3119583 h 4401251"/>
              <a:gd name="connsiteX11216" fmla="*/ 2037914 w 13419668"/>
              <a:gd name="connsiteY11216" fmla="*/ 3084507 h 4401251"/>
              <a:gd name="connsiteX11217" fmla="*/ 2002838 w 13419668"/>
              <a:gd name="connsiteY11217" fmla="*/ 3117469 h 4401251"/>
              <a:gd name="connsiteX11218" fmla="*/ 2035800 w 13419668"/>
              <a:gd name="connsiteY11218" fmla="*/ 3152421 h 4401251"/>
              <a:gd name="connsiteX11219" fmla="*/ 2070877 w 13419668"/>
              <a:gd name="connsiteY11219" fmla="*/ 3119708 h 4401251"/>
              <a:gd name="connsiteX11220" fmla="*/ 1981319 w 13419668"/>
              <a:gd name="connsiteY11220" fmla="*/ 3119086 h 4401251"/>
              <a:gd name="connsiteX11221" fmla="*/ 1947984 w 13419668"/>
              <a:gd name="connsiteY11221" fmla="*/ 3084382 h 4401251"/>
              <a:gd name="connsiteX11222" fmla="*/ 1913405 w 13419668"/>
              <a:gd name="connsiteY11222" fmla="*/ 3117842 h 4401251"/>
              <a:gd name="connsiteX11223" fmla="*/ 1946740 w 13419668"/>
              <a:gd name="connsiteY11223" fmla="*/ 3152297 h 4401251"/>
              <a:gd name="connsiteX11224" fmla="*/ 1981319 w 13419668"/>
              <a:gd name="connsiteY11224" fmla="*/ 3119086 h 4401251"/>
              <a:gd name="connsiteX11225" fmla="*/ 1891762 w 13419668"/>
              <a:gd name="connsiteY11225" fmla="*/ 3119583 h 4401251"/>
              <a:gd name="connsiteX11226" fmla="*/ 1858924 w 13419668"/>
              <a:gd name="connsiteY11226" fmla="*/ 3084382 h 4401251"/>
              <a:gd name="connsiteX11227" fmla="*/ 1823847 w 13419668"/>
              <a:gd name="connsiteY11227" fmla="*/ 3117344 h 4401251"/>
              <a:gd name="connsiteX11228" fmla="*/ 1856685 w 13419668"/>
              <a:gd name="connsiteY11228" fmla="*/ 3152297 h 4401251"/>
              <a:gd name="connsiteX11229" fmla="*/ 1891762 w 13419668"/>
              <a:gd name="connsiteY11229" fmla="*/ 3119583 h 4401251"/>
              <a:gd name="connsiteX11230" fmla="*/ 1802204 w 13419668"/>
              <a:gd name="connsiteY11230" fmla="*/ 3118713 h 4401251"/>
              <a:gd name="connsiteX11231" fmla="*/ 1768496 w 13419668"/>
              <a:gd name="connsiteY11231" fmla="*/ 3084382 h 4401251"/>
              <a:gd name="connsiteX11232" fmla="*/ 1734290 w 13419668"/>
              <a:gd name="connsiteY11232" fmla="*/ 3118091 h 4401251"/>
              <a:gd name="connsiteX11233" fmla="*/ 1767874 w 13419668"/>
              <a:gd name="connsiteY11233" fmla="*/ 3152297 h 4401251"/>
              <a:gd name="connsiteX11234" fmla="*/ 1802204 w 13419668"/>
              <a:gd name="connsiteY11234" fmla="*/ 3118713 h 4401251"/>
              <a:gd name="connsiteX11235" fmla="*/ 1681800 w 13419668"/>
              <a:gd name="connsiteY11235" fmla="*/ 3084382 h 4401251"/>
              <a:gd name="connsiteX11236" fmla="*/ 1647469 w 13419668"/>
              <a:gd name="connsiteY11236" fmla="*/ 3118091 h 4401251"/>
              <a:gd name="connsiteX11237" fmla="*/ 1681302 w 13419668"/>
              <a:gd name="connsiteY11237" fmla="*/ 3152297 h 4401251"/>
              <a:gd name="connsiteX11238" fmla="*/ 1715508 w 13419668"/>
              <a:gd name="connsiteY11238" fmla="*/ 3118588 h 4401251"/>
              <a:gd name="connsiteX11239" fmla="*/ 1681800 w 13419668"/>
              <a:gd name="connsiteY11239" fmla="*/ 3084382 h 4401251"/>
              <a:gd name="connsiteX11240" fmla="*/ 1593113 w 13419668"/>
              <a:gd name="connsiteY11240" fmla="*/ 3084382 h 4401251"/>
              <a:gd name="connsiteX11241" fmla="*/ 1557912 w 13419668"/>
              <a:gd name="connsiteY11241" fmla="*/ 3117220 h 4401251"/>
              <a:gd name="connsiteX11242" fmla="*/ 1590874 w 13419668"/>
              <a:gd name="connsiteY11242" fmla="*/ 3152297 h 4401251"/>
              <a:gd name="connsiteX11243" fmla="*/ 1625826 w 13419668"/>
              <a:gd name="connsiteY11243" fmla="*/ 3119459 h 4401251"/>
              <a:gd name="connsiteX11244" fmla="*/ 1593113 w 13419668"/>
              <a:gd name="connsiteY11244" fmla="*/ 3084382 h 4401251"/>
              <a:gd name="connsiteX11245" fmla="*/ 1503928 w 13419668"/>
              <a:gd name="connsiteY11245" fmla="*/ 3084382 h 4401251"/>
              <a:gd name="connsiteX11246" fmla="*/ 1468479 w 13419668"/>
              <a:gd name="connsiteY11246" fmla="*/ 3116971 h 4401251"/>
              <a:gd name="connsiteX11247" fmla="*/ 1501068 w 13419668"/>
              <a:gd name="connsiteY11247" fmla="*/ 3152421 h 4401251"/>
              <a:gd name="connsiteX11248" fmla="*/ 1536393 w 13419668"/>
              <a:gd name="connsiteY11248" fmla="*/ 3119957 h 4401251"/>
              <a:gd name="connsiteX11249" fmla="*/ 1504053 w 13419668"/>
              <a:gd name="connsiteY11249" fmla="*/ 3084507 h 4401251"/>
              <a:gd name="connsiteX11250" fmla="*/ 1450070 w 13419668"/>
              <a:gd name="connsiteY11250" fmla="*/ 3118091 h 4401251"/>
              <a:gd name="connsiteX11251" fmla="*/ 1415739 w 13419668"/>
              <a:gd name="connsiteY11251" fmla="*/ 3084382 h 4401251"/>
              <a:gd name="connsiteX11252" fmla="*/ 1382155 w 13419668"/>
              <a:gd name="connsiteY11252" fmla="*/ 3118713 h 4401251"/>
              <a:gd name="connsiteX11253" fmla="*/ 1416361 w 13419668"/>
              <a:gd name="connsiteY11253" fmla="*/ 3152297 h 4401251"/>
              <a:gd name="connsiteX11254" fmla="*/ 1450070 w 13419668"/>
              <a:gd name="connsiteY11254" fmla="*/ 3118091 h 4401251"/>
              <a:gd name="connsiteX11255" fmla="*/ 1360512 w 13419668"/>
              <a:gd name="connsiteY11255" fmla="*/ 3117344 h 4401251"/>
              <a:gd name="connsiteX11256" fmla="*/ 1325436 w 13419668"/>
              <a:gd name="connsiteY11256" fmla="*/ 3084382 h 4401251"/>
              <a:gd name="connsiteX11257" fmla="*/ 1292598 w 13419668"/>
              <a:gd name="connsiteY11257" fmla="*/ 3119459 h 4401251"/>
              <a:gd name="connsiteX11258" fmla="*/ 1327550 w 13419668"/>
              <a:gd name="connsiteY11258" fmla="*/ 3152421 h 4401251"/>
              <a:gd name="connsiteX11259" fmla="*/ 1360512 w 13419668"/>
              <a:gd name="connsiteY11259" fmla="*/ 3117469 h 4401251"/>
              <a:gd name="connsiteX11260" fmla="*/ 1270955 w 13419668"/>
              <a:gd name="connsiteY11260" fmla="*/ 3117717 h 4401251"/>
              <a:gd name="connsiteX11261" fmla="*/ 1236251 w 13419668"/>
              <a:gd name="connsiteY11261" fmla="*/ 3084382 h 4401251"/>
              <a:gd name="connsiteX11262" fmla="*/ 1203040 w 13419668"/>
              <a:gd name="connsiteY11262" fmla="*/ 3118961 h 4401251"/>
              <a:gd name="connsiteX11263" fmla="*/ 1237620 w 13419668"/>
              <a:gd name="connsiteY11263" fmla="*/ 3152297 h 4401251"/>
              <a:gd name="connsiteX11264" fmla="*/ 1271079 w 13419668"/>
              <a:gd name="connsiteY11264" fmla="*/ 3117717 h 4401251"/>
              <a:gd name="connsiteX11265" fmla="*/ 1148933 w 13419668"/>
              <a:gd name="connsiteY11265" fmla="*/ 3084258 h 4401251"/>
              <a:gd name="connsiteX11266" fmla="*/ 1116220 w 13419668"/>
              <a:gd name="connsiteY11266" fmla="*/ 3119583 h 4401251"/>
              <a:gd name="connsiteX11267" fmla="*/ 1151545 w 13419668"/>
              <a:gd name="connsiteY11267" fmla="*/ 3152172 h 4401251"/>
              <a:gd name="connsiteX11268" fmla="*/ 1184258 w 13419668"/>
              <a:gd name="connsiteY11268" fmla="*/ 3117096 h 4401251"/>
              <a:gd name="connsiteX11269" fmla="*/ 1148933 w 13419668"/>
              <a:gd name="connsiteY11269" fmla="*/ 3084382 h 4401251"/>
              <a:gd name="connsiteX11270" fmla="*/ 1094576 w 13419668"/>
              <a:gd name="connsiteY11270" fmla="*/ 3119708 h 4401251"/>
              <a:gd name="connsiteX11271" fmla="*/ 1062112 w 13419668"/>
              <a:gd name="connsiteY11271" fmla="*/ 3084382 h 4401251"/>
              <a:gd name="connsiteX11272" fmla="*/ 1026662 w 13419668"/>
              <a:gd name="connsiteY11272" fmla="*/ 3116971 h 4401251"/>
              <a:gd name="connsiteX11273" fmla="*/ 1059375 w 13419668"/>
              <a:gd name="connsiteY11273" fmla="*/ 3152297 h 4401251"/>
              <a:gd name="connsiteX11274" fmla="*/ 1094576 w 13419668"/>
              <a:gd name="connsiteY11274" fmla="*/ 3119708 h 4401251"/>
              <a:gd name="connsiteX11275" fmla="*/ 970813 w 13419668"/>
              <a:gd name="connsiteY11275" fmla="*/ 3084382 h 4401251"/>
              <a:gd name="connsiteX11276" fmla="*/ 937105 w 13419668"/>
              <a:gd name="connsiteY11276" fmla="*/ 3118713 h 4401251"/>
              <a:gd name="connsiteX11277" fmla="*/ 971435 w 13419668"/>
              <a:gd name="connsiteY11277" fmla="*/ 3152297 h 4401251"/>
              <a:gd name="connsiteX11278" fmla="*/ 1005019 w 13419668"/>
              <a:gd name="connsiteY11278" fmla="*/ 3118091 h 4401251"/>
              <a:gd name="connsiteX11279" fmla="*/ 970813 w 13419668"/>
              <a:gd name="connsiteY11279" fmla="*/ 3084382 h 4401251"/>
              <a:gd name="connsiteX11280" fmla="*/ 915462 w 13419668"/>
              <a:gd name="connsiteY11280" fmla="*/ 3117842 h 4401251"/>
              <a:gd name="connsiteX11281" fmla="*/ 881007 w 13419668"/>
              <a:gd name="connsiteY11281" fmla="*/ 3084382 h 4401251"/>
              <a:gd name="connsiteX11282" fmla="*/ 847547 w 13419668"/>
              <a:gd name="connsiteY11282" fmla="*/ 3118961 h 4401251"/>
              <a:gd name="connsiteX11283" fmla="*/ 882126 w 13419668"/>
              <a:gd name="connsiteY11283" fmla="*/ 3152297 h 4401251"/>
              <a:gd name="connsiteX11284" fmla="*/ 915586 w 13419668"/>
              <a:gd name="connsiteY11284" fmla="*/ 3117842 h 4401251"/>
              <a:gd name="connsiteX11285" fmla="*/ 829014 w 13419668"/>
              <a:gd name="connsiteY11285" fmla="*/ 3118588 h 4401251"/>
              <a:gd name="connsiteX11286" fmla="*/ 795305 w 13419668"/>
              <a:gd name="connsiteY11286" fmla="*/ 3084258 h 4401251"/>
              <a:gd name="connsiteX11287" fmla="*/ 761099 w 13419668"/>
              <a:gd name="connsiteY11287" fmla="*/ 3117966 h 4401251"/>
              <a:gd name="connsiteX11288" fmla="*/ 794808 w 13419668"/>
              <a:gd name="connsiteY11288" fmla="*/ 3152172 h 4401251"/>
              <a:gd name="connsiteX11289" fmla="*/ 829014 w 13419668"/>
              <a:gd name="connsiteY11289" fmla="*/ 3118588 h 4401251"/>
              <a:gd name="connsiteX11290" fmla="*/ 739456 w 13419668"/>
              <a:gd name="connsiteY11290" fmla="*/ 3117717 h 4401251"/>
              <a:gd name="connsiteX11291" fmla="*/ 704877 w 13419668"/>
              <a:gd name="connsiteY11291" fmla="*/ 3084258 h 4401251"/>
              <a:gd name="connsiteX11292" fmla="*/ 671542 w 13419668"/>
              <a:gd name="connsiteY11292" fmla="*/ 3118837 h 4401251"/>
              <a:gd name="connsiteX11293" fmla="*/ 705997 w 13419668"/>
              <a:gd name="connsiteY11293" fmla="*/ 3152172 h 4401251"/>
              <a:gd name="connsiteX11294" fmla="*/ 739456 w 13419668"/>
              <a:gd name="connsiteY11294" fmla="*/ 3117593 h 4401251"/>
              <a:gd name="connsiteX11295" fmla="*/ 649899 w 13419668"/>
              <a:gd name="connsiteY11295" fmla="*/ 3118464 h 4401251"/>
              <a:gd name="connsiteX11296" fmla="*/ 616066 w 13419668"/>
              <a:gd name="connsiteY11296" fmla="*/ 3084258 h 4401251"/>
              <a:gd name="connsiteX11297" fmla="*/ 581985 w 13419668"/>
              <a:gd name="connsiteY11297" fmla="*/ 3118091 h 4401251"/>
              <a:gd name="connsiteX11298" fmla="*/ 615693 w 13419668"/>
              <a:gd name="connsiteY11298" fmla="*/ 3152172 h 4401251"/>
              <a:gd name="connsiteX11299" fmla="*/ 649899 w 13419668"/>
              <a:gd name="connsiteY11299" fmla="*/ 3118464 h 4401251"/>
              <a:gd name="connsiteX11300" fmla="*/ 563078 w 13419668"/>
              <a:gd name="connsiteY11300" fmla="*/ 3118091 h 4401251"/>
              <a:gd name="connsiteX11301" fmla="*/ 529121 w 13419668"/>
              <a:gd name="connsiteY11301" fmla="*/ 3084134 h 4401251"/>
              <a:gd name="connsiteX11302" fmla="*/ 495164 w 13419668"/>
              <a:gd name="connsiteY11302" fmla="*/ 3118215 h 4401251"/>
              <a:gd name="connsiteX11303" fmla="*/ 529245 w 13419668"/>
              <a:gd name="connsiteY11303" fmla="*/ 3152048 h 4401251"/>
              <a:gd name="connsiteX11304" fmla="*/ 563078 w 13419668"/>
              <a:gd name="connsiteY11304" fmla="*/ 3118091 h 4401251"/>
              <a:gd name="connsiteX11305" fmla="*/ 440185 w 13419668"/>
              <a:gd name="connsiteY11305" fmla="*/ 3084134 h 4401251"/>
              <a:gd name="connsiteX11306" fmla="*/ 405482 w 13419668"/>
              <a:gd name="connsiteY11306" fmla="*/ 3117469 h 4401251"/>
              <a:gd name="connsiteX11307" fmla="*/ 438817 w 13419668"/>
              <a:gd name="connsiteY11307" fmla="*/ 3152048 h 4401251"/>
              <a:gd name="connsiteX11308" fmla="*/ 473396 w 13419668"/>
              <a:gd name="connsiteY11308" fmla="*/ 3118713 h 4401251"/>
              <a:gd name="connsiteX11309" fmla="*/ 440185 w 13419668"/>
              <a:gd name="connsiteY11309" fmla="*/ 3084134 h 4401251"/>
              <a:gd name="connsiteX11310" fmla="*/ 351499 w 13419668"/>
              <a:gd name="connsiteY11310" fmla="*/ 3084134 h 4401251"/>
              <a:gd name="connsiteX11311" fmla="*/ 316049 w 13419668"/>
              <a:gd name="connsiteY11311" fmla="*/ 3116722 h 4401251"/>
              <a:gd name="connsiteX11312" fmla="*/ 348638 w 13419668"/>
              <a:gd name="connsiteY11312" fmla="*/ 3152172 h 4401251"/>
              <a:gd name="connsiteX11313" fmla="*/ 383963 w 13419668"/>
              <a:gd name="connsiteY11313" fmla="*/ 3119708 h 4401251"/>
              <a:gd name="connsiteX11314" fmla="*/ 351623 w 13419668"/>
              <a:gd name="connsiteY11314" fmla="*/ 3084258 h 4401251"/>
              <a:gd name="connsiteX11315" fmla="*/ 297640 w 13419668"/>
              <a:gd name="connsiteY11315" fmla="*/ 3118713 h 4401251"/>
              <a:gd name="connsiteX11316" fmla="*/ 264305 w 13419668"/>
              <a:gd name="connsiteY11316" fmla="*/ 3084009 h 4401251"/>
              <a:gd name="connsiteX11317" fmla="*/ 229725 w 13419668"/>
              <a:gd name="connsiteY11317" fmla="*/ 3117469 h 4401251"/>
              <a:gd name="connsiteX11318" fmla="*/ 263061 w 13419668"/>
              <a:gd name="connsiteY11318" fmla="*/ 3151923 h 4401251"/>
              <a:gd name="connsiteX11319" fmla="*/ 297640 w 13419668"/>
              <a:gd name="connsiteY11319" fmla="*/ 3118713 h 4401251"/>
              <a:gd name="connsiteX11320" fmla="*/ 208082 w 13419668"/>
              <a:gd name="connsiteY11320" fmla="*/ 3116971 h 4401251"/>
              <a:gd name="connsiteX11321" fmla="*/ 172881 w 13419668"/>
              <a:gd name="connsiteY11321" fmla="*/ 3084009 h 4401251"/>
              <a:gd name="connsiteX11322" fmla="*/ 140168 w 13419668"/>
              <a:gd name="connsiteY11322" fmla="*/ 3119086 h 4401251"/>
              <a:gd name="connsiteX11323" fmla="*/ 175120 w 13419668"/>
              <a:gd name="connsiteY11323" fmla="*/ 3151923 h 4401251"/>
              <a:gd name="connsiteX11324" fmla="*/ 208082 w 13419668"/>
              <a:gd name="connsiteY11324" fmla="*/ 3116847 h 4401251"/>
              <a:gd name="connsiteX11325" fmla="*/ 118152 w 13419668"/>
              <a:gd name="connsiteY11325" fmla="*/ 3028285 h 4401251"/>
              <a:gd name="connsiteX11326" fmla="*/ 83573 w 13419668"/>
              <a:gd name="connsiteY11326" fmla="*/ 2994825 h 4401251"/>
              <a:gd name="connsiteX11327" fmla="*/ 51233 w 13419668"/>
              <a:gd name="connsiteY11327" fmla="*/ 3027165 h 4401251"/>
              <a:gd name="connsiteX11328" fmla="*/ 83946 w 13419668"/>
              <a:gd name="connsiteY11328" fmla="*/ 3061744 h 4401251"/>
              <a:gd name="connsiteX11329" fmla="*/ 118276 w 13419668"/>
              <a:gd name="connsiteY11329" fmla="*/ 3028409 h 4401251"/>
              <a:gd name="connsiteX11330" fmla="*/ 13384092 w 13419668"/>
              <a:gd name="connsiteY11330" fmla="*/ 2994825 h 4401251"/>
              <a:gd name="connsiteX11331" fmla="*/ 13349886 w 13419668"/>
              <a:gd name="connsiteY11331" fmla="*/ 3028658 h 4401251"/>
              <a:gd name="connsiteX11332" fmla="*/ 13381605 w 13419668"/>
              <a:gd name="connsiteY11332" fmla="*/ 3061620 h 4401251"/>
              <a:gd name="connsiteX11333" fmla="*/ 13416805 w 13419668"/>
              <a:gd name="connsiteY11333" fmla="*/ 3029653 h 4401251"/>
              <a:gd name="connsiteX11334" fmla="*/ 13384092 w 13419668"/>
              <a:gd name="connsiteY11334" fmla="*/ 2994700 h 4401251"/>
              <a:gd name="connsiteX11335" fmla="*/ 13292420 w 13419668"/>
              <a:gd name="connsiteY11335" fmla="*/ 2994825 h 4401251"/>
              <a:gd name="connsiteX11336" fmla="*/ 13260329 w 13419668"/>
              <a:gd name="connsiteY11336" fmla="*/ 3030772 h 4401251"/>
              <a:gd name="connsiteX11337" fmla="*/ 13294037 w 13419668"/>
              <a:gd name="connsiteY11337" fmla="*/ 3061744 h 4401251"/>
              <a:gd name="connsiteX11338" fmla="*/ 13327248 w 13419668"/>
              <a:gd name="connsiteY11338" fmla="*/ 3027663 h 4401251"/>
              <a:gd name="connsiteX11339" fmla="*/ 13292420 w 13419668"/>
              <a:gd name="connsiteY11339" fmla="*/ 2994825 h 4401251"/>
              <a:gd name="connsiteX11340" fmla="*/ 13241298 w 13419668"/>
              <a:gd name="connsiteY11340" fmla="*/ 3026916 h 4401251"/>
              <a:gd name="connsiteX11341" fmla="*/ 13205350 w 13419668"/>
              <a:gd name="connsiteY11341" fmla="*/ 2994825 h 4401251"/>
              <a:gd name="connsiteX11342" fmla="*/ 13174378 w 13419668"/>
              <a:gd name="connsiteY11342" fmla="*/ 3028533 h 4401251"/>
              <a:gd name="connsiteX11343" fmla="*/ 13208460 w 13419668"/>
              <a:gd name="connsiteY11343" fmla="*/ 3061744 h 4401251"/>
              <a:gd name="connsiteX11344" fmla="*/ 13241298 w 13419668"/>
              <a:gd name="connsiteY11344" fmla="*/ 3026916 h 4401251"/>
              <a:gd name="connsiteX11345" fmla="*/ 13151741 w 13419668"/>
              <a:gd name="connsiteY11345" fmla="*/ 3028160 h 4401251"/>
              <a:gd name="connsiteX11346" fmla="*/ 13117037 w 13419668"/>
              <a:gd name="connsiteY11346" fmla="*/ 2994825 h 4401251"/>
              <a:gd name="connsiteX11347" fmla="*/ 13084697 w 13419668"/>
              <a:gd name="connsiteY11347" fmla="*/ 3027289 h 4401251"/>
              <a:gd name="connsiteX11348" fmla="*/ 13117535 w 13419668"/>
              <a:gd name="connsiteY11348" fmla="*/ 3061744 h 4401251"/>
              <a:gd name="connsiteX11349" fmla="*/ 13151741 w 13419668"/>
              <a:gd name="connsiteY11349" fmla="*/ 3028285 h 4401251"/>
              <a:gd name="connsiteX11350" fmla="*/ 13062058 w 13419668"/>
              <a:gd name="connsiteY11350" fmla="*/ 3026419 h 4401251"/>
              <a:gd name="connsiteX11351" fmla="*/ 13025739 w 13419668"/>
              <a:gd name="connsiteY11351" fmla="*/ 2994825 h 4401251"/>
              <a:gd name="connsiteX11352" fmla="*/ 12995263 w 13419668"/>
              <a:gd name="connsiteY11352" fmla="*/ 3028906 h 4401251"/>
              <a:gd name="connsiteX11353" fmla="*/ 13029718 w 13419668"/>
              <a:gd name="connsiteY11353" fmla="*/ 3061620 h 4401251"/>
              <a:gd name="connsiteX11354" fmla="*/ 13062058 w 13419668"/>
              <a:gd name="connsiteY11354" fmla="*/ 3026419 h 4401251"/>
              <a:gd name="connsiteX11355" fmla="*/ 12972626 w 13419668"/>
              <a:gd name="connsiteY11355" fmla="*/ 3027787 h 4401251"/>
              <a:gd name="connsiteX11356" fmla="*/ 12937550 w 13419668"/>
              <a:gd name="connsiteY11356" fmla="*/ 2994825 h 4401251"/>
              <a:gd name="connsiteX11357" fmla="*/ 12905582 w 13419668"/>
              <a:gd name="connsiteY11357" fmla="*/ 3027663 h 4401251"/>
              <a:gd name="connsiteX11358" fmla="*/ 12938793 w 13419668"/>
              <a:gd name="connsiteY11358" fmla="*/ 3061744 h 4401251"/>
              <a:gd name="connsiteX11359" fmla="*/ 12972626 w 13419668"/>
              <a:gd name="connsiteY11359" fmla="*/ 3027787 h 4401251"/>
              <a:gd name="connsiteX11360" fmla="*/ 12850356 w 13419668"/>
              <a:gd name="connsiteY11360" fmla="*/ 2994825 h 4401251"/>
              <a:gd name="connsiteX11361" fmla="*/ 12818637 w 13419668"/>
              <a:gd name="connsiteY11361" fmla="*/ 3031021 h 4401251"/>
              <a:gd name="connsiteX11362" fmla="*/ 12852594 w 13419668"/>
              <a:gd name="connsiteY11362" fmla="*/ 3061744 h 4401251"/>
              <a:gd name="connsiteX11363" fmla="*/ 12885556 w 13419668"/>
              <a:gd name="connsiteY11363" fmla="*/ 3027414 h 4401251"/>
              <a:gd name="connsiteX11364" fmla="*/ 12850356 w 13419668"/>
              <a:gd name="connsiteY11364" fmla="*/ 2994949 h 4401251"/>
              <a:gd name="connsiteX11365" fmla="*/ 12763286 w 13419668"/>
              <a:gd name="connsiteY11365" fmla="*/ 2994825 h 4401251"/>
              <a:gd name="connsiteX11366" fmla="*/ 12729080 w 13419668"/>
              <a:gd name="connsiteY11366" fmla="*/ 3028658 h 4401251"/>
              <a:gd name="connsiteX11367" fmla="*/ 12760673 w 13419668"/>
              <a:gd name="connsiteY11367" fmla="*/ 3061744 h 4401251"/>
              <a:gd name="connsiteX11368" fmla="*/ 12795999 w 13419668"/>
              <a:gd name="connsiteY11368" fmla="*/ 3029901 h 4401251"/>
              <a:gd name="connsiteX11369" fmla="*/ 12763410 w 13419668"/>
              <a:gd name="connsiteY11369" fmla="*/ 2994949 h 4401251"/>
              <a:gd name="connsiteX11370" fmla="*/ 12671986 w 13419668"/>
              <a:gd name="connsiteY11370" fmla="*/ 2994825 h 4401251"/>
              <a:gd name="connsiteX11371" fmla="*/ 12639522 w 13419668"/>
              <a:gd name="connsiteY11371" fmla="*/ 3030399 h 4401251"/>
              <a:gd name="connsiteX11372" fmla="*/ 12672858 w 13419668"/>
              <a:gd name="connsiteY11372" fmla="*/ 3061744 h 4401251"/>
              <a:gd name="connsiteX11373" fmla="*/ 12706441 w 13419668"/>
              <a:gd name="connsiteY11373" fmla="*/ 3028036 h 4401251"/>
              <a:gd name="connsiteX11374" fmla="*/ 12671986 w 13419668"/>
              <a:gd name="connsiteY11374" fmla="*/ 2994825 h 4401251"/>
              <a:gd name="connsiteX11375" fmla="*/ 12620490 w 13419668"/>
              <a:gd name="connsiteY11375" fmla="*/ 3028658 h 4401251"/>
              <a:gd name="connsiteX11376" fmla="*/ 12586284 w 13419668"/>
              <a:gd name="connsiteY11376" fmla="*/ 2994825 h 4401251"/>
              <a:gd name="connsiteX11377" fmla="*/ 12553572 w 13419668"/>
              <a:gd name="connsiteY11377" fmla="*/ 3026792 h 4401251"/>
              <a:gd name="connsiteX11378" fmla="*/ 12585912 w 13419668"/>
              <a:gd name="connsiteY11378" fmla="*/ 3061620 h 4401251"/>
              <a:gd name="connsiteX11379" fmla="*/ 12620490 w 13419668"/>
              <a:gd name="connsiteY11379" fmla="*/ 3028533 h 4401251"/>
              <a:gd name="connsiteX11380" fmla="*/ 12530933 w 13419668"/>
              <a:gd name="connsiteY11380" fmla="*/ 3027289 h 4401251"/>
              <a:gd name="connsiteX11381" fmla="*/ 12495235 w 13419668"/>
              <a:gd name="connsiteY11381" fmla="*/ 2994949 h 4401251"/>
              <a:gd name="connsiteX11382" fmla="*/ 12463890 w 13419668"/>
              <a:gd name="connsiteY11382" fmla="*/ 3028285 h 4401251"/>
              <a:gd name="connsiteX11383" fmla="*/ 12497722 w 13419668"/>
              <a:gd name="connsiteY11383" fmla="*/ 3061868 h 4401251"/>
              <a:gd name="connsiteX11384" fmla="*/ 12530933 w 13419668"/>
              <a:gd name="connsiteY11384" fmla="*/ 3027289 h 4401251"/>
              <a:gd name="connsiteX11385" fmla="*/ 12441377 w 13419668"/>
              <a:gd name="connsiteY11385" fmla="*/ 3027041 h 4401251"/>
              <a:gd name="connsiteX11386" fmla="*/ 12405429 w 13419668"/>
              <a:gd name="connsiteY11386" fmla="*/ 2994949 h 4401251"/>
              <a:gd name="connsiteX11387" fmla="*/ 12374457 w 13419668"/>
              <a:gd name="connsiteY11387" fmla="*/ 3028658 h 4401251"/>
              <a:gd name="connsiteX11388" fmla="*/ 12408539 w 13419668"/>
              <a:gd name="connsiteY11388" fmla="*/ 3061868 h 4401251"/>
              <a:gd name="connsiteX11389" fmla="*/ 12441377 w 13419668"/>
              <a:gd name="connsiteY11389" fmla="*/ 3027041 h 4401251"/>
              <a:gd name="connsiteX11390" fmla="*/ 12320226 w 13419668"/>
              <a:gd name="connsiteY11390" fmla="*/ 2994949 h 4401251"/>
              <a:gd name="connsiteX11391" fmla="*/ 12287263 w 13419668"/>
              <a:gd name="connsiteY11391" fmla="*/ 3030026 h 4401251"/>
              <a:gd name="connsiteX11392" fmla="*/ 12320101 w 13419668"/>
              <a:gd name="connsiteY11392" fmla="*/ 3061868 h 4401251"/>
              <a:gd name="connsiteX11393" fmla="*/ 12354182 w 13419668"/>
              <a:gd name="connsiteY11393" fmla="*/ 3028658 h 4401251"/>
              <a:gd name="connsiteX11394" fmla="*/ 12320226 w 13419668"/>
              <a:gd name="connsiteY11394" fmla="*/ 2994825 h 4401251"/>
              <a:gd name="connsiteX11395" fmla="*/ 12229548 w 13419668"/>
              <a:gd name="connsiteY11395" fmla="*/ 2994949 h 4401251"/>
              <a:gd name="connsiteX11396" fmla="*/ 12197830 w 13419668"/>
              <a:gd name="connsiteY11396" fmla="*/ 3031145 h 4401251"/>
              <a:gd name="connsiteX11397" fmla="*/ 12231787 w 13419668"/>
              <a:gd name="connsiteY11397" fmla="*/ 3061868 h 4401251"/>
              <a:gd name="connsiteX11398" fmla="*/ 12264749 w 13419668"/>
              <a:gd name="connsiteY11398" fmla="*/ 3027538 h 4401251"/>
              <a:gd name="connsiteX11399" fmla="*/ 12229548 w 13419668"/>
              <a:gd name="connsiteY11399" fmla="*/ 2995074 h 4401251"/>
              <a:gd name="connsiteX11400" fmla="*/ 12142478 w 13419668"/>
              <a:gd name="connsiteY11400" fmla="*/ 2994949 h 4401251"/>
              <a:gd name="connsiteX11401" fmla="*/ 12108272 w 13419668"/>
              <a:gd name="connsiteY11401" fmla="*/ 3028782 h 4401251"/>
              <a:gd name="connsiteX11402" fmla="*/ 12139866 w 13419668"/>
              <a:gd name="connsiteY11402" fmla="*/ 3061868 h 4401251"/>
              <a:gd name="connsiteX11403" fmla="*/ 12175192 w 13419668"/>
              <a:gd name="connsiteY11403" fmla="*/ 3030026 h 4401251"/>
              <a:gd name="connsiteX11404" fmla="*/ 12142603 w 13419668"/>
              <a:gd name="connsiteY11404" fmla="*/ 2995074 h 4401251"/>
              <a:gd name="connsiteX11405" fmla="*/ 12050309 w 13419668"/>
              <a:gd name="connsiteY11405" fmla="*/ 2994949 h 4401251"/>
              <a:gd name="connsiteX11406" fmla="*/ 12018715 w 13419668"/>
              <a:gd name="connsiteY11406" fmla="*/ 3031270 h 4401251"/>
              <a:gd name="connsiteX11407" fmla="*/ 12052796 w 13419668"/>
              <a:gd name="connsiteY11407" fmla="*/ 3061744 h 4401251"/>
              <a:gd name="connsiteX11408" fmla="*/ 12085634 w 13419668"/>
              <a:gd name="connsiteY11408" fmla="*/ 3027289 h 4401251"/>
              <a:gd name="connsiteX11409" fmla="*/ 12050433 w 13419668"/>
              <a:gd name="connsiteY11409" fmla="*/ 2994949 h 4401251"/>
              <a:gd name="connsiteX11410" fmla="*/ 11999560 w 13419668"/>
              <a:gd name="connsiteY11410" fmla="*/ 3027414 h 4401251"/>
              <a:gd name="connsiteX11411" fmla="*/ 11963985 w 13419668"/>
              <a:gd name="connsiteY11411" fmla="*/ 2994949 h 4401251"/>
              <a:gd name="connsiteX11412" fmla="*/ 11932641 w 13419668"/>
              <a:gd name="connsiteY11412" fmla="*/ 3028285 h 4401251"/>
              <a:gd name="connsiteX11413" fmla="*/ 11966348 w 13419668"/>
              <a:gd name="connsiteY11413" fmla="*/ 3061868 h 4401251"/>
              <a:gd name="connsiteX11414" fmla="*/ 11999560 w 13419668"/>
              <a:gd name="connsiteY11414" fmla="*/ 3027414 h 4401251"/>
              <a:gd name="connsiteX11415" fmla="*/ 11910002 w 13419668"/>
              <a:gd name="connsiteY11415" fmla="*/ 3027041 h 4401251"/>
              <a:gd name="connsiteX11416" fmla="*/ 11874055 w 13419668"/>
              <a:gd name="connsiteY11416" fmla="*/ 2994949 h 4401251"/>
              <a:gd name="connsiteX11417" fmla="*/ 11843083 w 13419668"/>
              <a:gd name="connsiteY11417" fmla="*/ 3028658 h 4401251"/>
              <a:gd name="connsiteX11418" fmla="*/ 11877164 w 13419668"/>
              <a:gd name="connsiteY11418" fmla="*/ 3061868 h 4401251"/>
              <a:gd name="connsiteX11419" fmla="*/ 11910002 w 13419668"/>
              <a:gd name="connsiteY11419" fmla="*/ 3027041 h 4401251"/>
              <a:gd name="connsiteX11420" fmla="*/ 11820445 w 13419668"/>
              <a:gd name="connsiteY11420" fmla="*/ 3026668 h 4401251"/>
              <a:gd name="connsiteX11421" fmla="*/ 11784249 w 13419668"/>
              <a:gd name="connsiteY11421" fmla="*/ 2994949 h 4401251"/>
              <a:gd name="connsiteX11422" fmla="*/ 11753525 w 13419668"/>
              <a:gd name="connsiteY11422" fmla="*/ 3028906 h 4401251"/>
              <a:gd name="connsiteX11423" fmla="*/ 11787856 w 13419668"/>
              <a:gd name="connsiteY11423" fmla="*/ 3061868 h 4401251"/>
              <a:gd name="connsiteX11424" fmla="*/ 11820320 w 13419668"/>
              <a:gd name="connsiteY11424" fmla="*/ 3026792 h 4401251"/>
              <a:gd name="connsiteX11425" fmla="*/ 11698547 w 13419668"/>
              <a:gd name="connsiteY11425" fmla="*/ 2994825 h 4401251"/>
              <a:gd name="connsiteX11426" fmla="*/ 11666456 w 13419668"/>
              <a:gd name="connsiteY11426" fmla="*/ 3030772 h 4401251"/>
              <a:gd name="connsiteX11427" fmla="*/ 11700164 w 13419668"/>
              <a:gd name="connsiteY11427" fmla="*/ 3061744 h 4401251"/>
              <a:gd name="connsiteX11428" fmla="*/ 11733375 w 13419668"/>
              <a:gd name="connsiteY11428" fmla="*/ 3027663 h 4401251"/>
              <a:gd name="connsiteX11429" fmla="*/ 11698547 w 13419668"/>
              <a:gd name="connsiteY11429" fmla="*/ 2994825 h 4401251"/>
              <a:gd name="connsiteX11430" fmla="*/ 11609612 w 13419668"/>
              <a:gd name="connsiteY11430" fmla="*/ 2994825 h 4401251"/>
              <a:gd name="connsiteX11431" fmla="*/ 11576898 w 13419668"/>
              <a:gd name="connsiteY11431" fmla="*/ 3030150 h 4401251"/>
              <a:gd name="connsiteX11432" fmla="*/ 11609985 w 13419668"/>
              <a:gd name="connsiteY11432" fmla="*/ 3061744 h 4401251"/>
              <a:gd name="connsiteX11433" fmla="*/ 11643817 w 13419668"/>
              <a:gd name="connsiteY11433" fmla="*/ 3028285 h 4401251"/>
              <a:gd name="connsiteX11434" fmla="*/ 11609612 w 13419668"/>
              <a:gd name="connsiteY11434" fmla="*/ 2994825 h 4401251"/>
              <a:gd name="connsiteX11435" fmla="*/ 11521174 w 13419668"/>
              <a:gd name="connsiteY11435" fmla="*/ 2994825 h 4401251"/>
              <a:gd name="connsiteX11436" fmla="*/ 11487341 w 13419668"/>
              <a:gd name="connsiteY11436" fmla="*/ 3029031 h 4401251"/>
              <a:gd name="connsiteX11437" fmla="*/ 11519308 w 13419668"/>
              <a:gd name="connsiteY11437" fmla="*/ 3061744 h 4401251"/>
              <a:gd name="connsiteX11438" fmla="*/ 11554136 w 13419668"/>
              <a:gd name="connsiteY11438" fmla="*/ 3029404 h 4401251"/>
              <a:gd name="connsiteX11439" fmla="*/ 11521049 w 13419668"/>
              <a:gd name="connsiteY11439" fmla="*/ 2994825 h 4401251"/>
              <a:gd name="connsiteX11440" fmla="*/ 11468310 w 13419668"/>
              <a:gd name="connsiteY11440" fmla="*/ 3027787 h 4401251"/>
              <a:gd name="connsiteX11441" fmla="*/ 11433233 w 13419668"/>
              <a:gd name="connsiteY11441" fmla="*/ 2994825 h 4401251"/>
              <a:gd name="connsiteX11442" fmla="*/ 11401266 w 13419668"/>
              <a:gd name="connsiteY11442" fmla="*/ 3027663 h 4401251"/>
              <a:gd name="connsiteX11443" fmla="*/ 11434478 w 13419668"/>
              <a:gd name="connsiteY11443" fmla="*/ 3061744 h 4401251"/>
              <a:gd name="connsiteX11444" fmla="*/ 11468310 w 13419668"/>
              <a:gd name="connsiteY11444" fmla="*/ 3027787 h 4401251"/>
              <a:gd name="connsiteX11445" fmla="*/ 11378752 w 13419668"/>
              <a:gd name="connsiteY11445" fmla="*/ 3028782 h 4401251"/>
              <a:gd name="connsiteX11446" fmla="*/ 11344795 w 13419668"/>
              <a:gd name="connsiteY11446" fmla="*/ 2994700 h 4401251"/>
              <a:gd name="connsiteX11447" fmla="*/ 11311958 w 13419668"/>
              <a:gd name="connsiteY11447" fmla="*/ 3026543 h 4401251"/>
              <a:gd name="connsiteX11448" fmla="*/ 11344049 w 13419668"/>
              <a:gd name="connsiteY11448" fmla="*/ 3061620 h 4401251"/>
              <a:gd name="connsiteX11449" fmla="*/ 11378877 w 13419668"/>
              <a:gd name="connsiteY11449" fmla="*/ 3028782 h 4401251"/>
              <a:gd name="connsiteX11450" fmla="*/ 11289195 w 13419668"/>
              <a:gd name="connsiteY11450" fmla="*/ 3027663 h 4401251"/>
              <a:gd name="connsiteX11451" fmla="*/ 11254119 w 13419668"/>
              <a:gd name="connsiteY11451" fmla="*/ 2994700 h 4401251"/>
              <a:gd name="connsiteX11452" fmla="*/ 11222276 w 13419668"/>
              <a:gd name="connsiteY11452" fmla="*/ 3027538 h 4401251"/>
              <a:gd name="connsiteX11453" fmla="*/ 11255487 w 13419668"/>
              <a:gd name="connsiteY11453" fmla="*/ 3061620 h 4401251"/>
              <a:gd name="connsiteX11454" fmla="*/ 11289195 w 13419668"/>
              <a:gd name="connsiteY11454" fmla="*/ 3027663 h 4401251"/>
              <a:gd name="connsiteX11455" fmla="*/ 11199638 w 13419668"/>
              <a:gd name="connsiteY11455" fmla="*/ 3027912 h 4401251"/>
              <a:gd name="connsiteX11456" fmla="*/ 11164686 w 13419668"/>
              <a:gd name="connsiteY11456" fmla="*/ 2994825 h 4401251"/>
              <a:gd name="connsiteX11457" fmla="*/ 11132594 w 13419668"/>
              <a:gd name="connsiteY11457" fmla="*/ 3027538 h 4401251"/>
              <a:gd name="connsiteX11458" fmla="*/ 11165680 w 13419668"/>
              <a:gd name="connsiteY11458" fmla="*/ 3061744 h 4401251"/>
              <a:gd name="connsiteX11459" fmla="*/ 11199638 w 13419668"/>
              <a:gd name="connsiteY11459" fmla="*/ 3028036 h 4401251"/>
              <a:gd name="connsiteX11460" fmla="*/ 11078984 w 13419668"/>
              <a:gd name="connsiteY11460" fmla="*/ 2994700 h 4401251"/>
              <a:gd name="connsiteX11461" fmla="*/ 11045524 w 13419668"/>
              <a:gd name="connsiteY11461" fmla="*/ 3029404 h 4401251"/>
              <a:gd name="connsiteX11462" fmla="*/ 11077989 w 13419668"/>
              <a:gd name="connsiteY11462" fmla="*/ 3061744 h 4401251"/>
              <a:gd name="connsiteX11463" fmla="*/ 11112444 w 13419668"/>
              <a:gd name="connsiteY11463" fmla="*/ 3029031 h 4401251"/>
              <a:gd name="connsiteX11464" fmla="*/ 11078984 w 13419668"/>
              <a:gd name="connsiteY11464" fmla="*/ 2994825 h 4401251"/>
              <a:gd name="connsiteX11465" fmla="*/ 10988307 w 13419668"/>
              <a:gd name="connsiteY11465" fmla="*/ 2994700 h 4401251"/>
              <a:gd name="connsiteX11466" fmla="*/ 10956091 w 13419668"/>
              <a:gd name="connsiteY11466" fmla="*/ 3030399 h 4401251"/>
              <a:gd name="connsiteX11467" fmla="*/ 10989551 w 13419668"/>
              <a:gd name="connsiteY11467" fmla="*/ 3061620 h 4401251"/>
              <a:gd name="connsiteX11468" fmla="*/ 11023011 w 13419668"/>
              <a:gd name="connsiteY11468" fmla="*/ 3027787 h 4401251"/>
              <a:gd name="connsiteX11469" fmla="*/ 10988431 w 13419668"/>
              <a:gd name="connsiteY11469" fmla="*/ 2994700 h 4401251"/>
              <a:gd name="connsiteX11470" fmla="*/ 10899869 w 13419668"/>
              <a:gd name="connsiteY11470" fmla="*/ 2994700 h 4401251"/>
              <a:gd name="connsiteX11471" fmla="*/ 10866534 w 13419668"/>
              <a:gd name="connsiteY11471" fmla="*/ 3029404 h 4401251"/>
              <a:gd name="connsiteX11472" fmla="*/ 10898998 w 13419668"/>
              <a:gd name="connsiteY11472" fmla="*/ 3061620 h 4401251"/>
              <a:gd name="connsiteX11473" fmla="*/ 10933453 w 13419668"/>
              <a:gd name="connsiteY11473" fmla="*/ 3028782 h 4401251"/>
              <a:gd name="connsiteX11474" fmla="*/ 10899869 w 13419668"/>
              <a:gd name="connsiteY11474" fmla="*/ 2994576 h 4401251"/>
              <a:gd name="connsiteX11475" fmla="*/ 10847379 w 13419668"/>
              <a:gd name="connsiteY11475" fmla="*/ 3031643 h 4401251"/>
              <a:gd name="connsiteX11476" fmla="*/ 10816407 w 13419668"/>
              <a:gd name="connsiteY11476" fmla="*/ 2994825 h 4401251"/>
              <a:gd name="connsiteX11477" fmla="*/ 10780957 w 13419668"/>
              <a:gd name="connsiteY11477" fmla="*/ 3023682 h 4401251"/>
              <a:gd name="connsiteX11478" fmla="*/ 10809814 w 13419668"/>
              <a:gd name="connsiteY11478" fmla="*/ 3061495 h 4401251"/>
              <a:gd name="connsiteX11479" fmla="*/ 10847379 w 13419668"/>
              <a:gd name="connsiteY11479" fmla="*/ 3031767 h 4401251"/>
              <a:gd name="connsiteX11480" fmla="*/ 10757946 w 13419668"/>
              <a:gd name="connsiteY11480" fmla="*/ 3028533 h 4401251"/>
              <a:gd name="connsiteX11481" fmla="*/ 10723740 w 13419668"/>
              <a:gd name="connsiteY11481" fmla="*/ 2994700 h 4401251"/>
              <a:gd name="connsiteX11482" fmla="*/ 10691026 w 13419668"/>
              <a:gd name="connsiteY11482" fmla="*/ 3026668 h 4401251"/>
              <a:gd name="connsiteX11483" fmla="*/ 10723366 w 13419668"/>
              <a:gd name="connsiteY11483" fmla="*/ 3061495 h 4401251"/>
              <a:gd name="connsiteX11484" fmla="*/ 10757946 w 13419668"/>
              <a:gd name="connsiteY11484" fmla="*/ 3028409 h 4401251"/>
              <a:gd name="connsiteX11485" fmla="*/ 10668388 w 13419668"/>
              <a:gd name="connsiteY11485" fmla="*/ 3028533 h 4401251"/>
              <a:gd name="connsiteX11486" fmla="*/ 10634182 w 13419668"/>
              <a:gd name="connsiteY11486" fmla="*/ 2994700 h 4401251"/>
              <a:gd name="connsiteX11487" fmla="*/ 10601469 w 13419668"/>
              <a:gd name="connsiteY11487" fmla="*/ 3026668 h 4401251"/>
              <a:gd name="connsiteX11488" fmla="*/ 10633685 w 13419668"/>
              <a:gd name="connsiteY11488" fmla="*/ 3061620 h 4401251"/>
              <a:gd name="connsiteX11489" fmla="*/ 10668388 w 13419668"/>
              <a:gd name="connsiteY11489" fmla="*/ 3028658 h 4401251"/>
              <a:gd name="connsiteX11490" fmla="*/ 10547610 w 13419668"/>
              <a:gd name="connsiteY11490" fmla="*/ 2994576 h 4401251"/>
              <a:gd name="connsiteX11491" fmla="*/ 10514275 w 13419668"/>
              <a:gd name="connsiteY11491" fmla="*/ 3029280 h 4401251"/>
              <a:gd name="connsiteX11492" fmla="*/ 10546739 w 13419668"/>
              <a:gd name="connsiteY11492" fmla="*/ 3061495 h 4401251"/>
              <a:gd name="connsiteX11493" fmla="*/ 10581194 w 13419668"/>
              <a:gd name="connsiteY11493" fmla="*/ 3028658 h 4401251"/>
              <a:gd name="connsiteX11494" fmla="*/ 10547610 w 13419668"/>
              <a:gd name="connsiteY11494" fmla="*/ 2994452 h 4401251"/>
              <a:gd name="connsiteX11495" fmla="*/ 10456311 w 13419668"/>
              <a:gd name="connsiteY11495" fmla="*/ 2994576 h 4401251"/>
              <a:gd name="connsiteX11496" fmla="*/ 10424717 w 13419668"/>
              <a:gd name="connsiteY11496" fmla="*/ 3030897 h 4401251"/>
              <a:gd name="connsiteX11497" fmla="*/ 10458799 w 13419668"/>
              <a:gd name="connsiteY11497" fmla="*/ 3061371 h 4401251"/>
              <a:gd name="connsiteX11498" fmla="*/ 10491636 w 13419668"/>
              <a:gd name="connsiteY11498" fmla="*/ 3026916 h 4401251"/>
              <a:gd name="connsiteX11499" fmla="*/ 10456436 w 13419668"/>
              <a:gd name="connsiteY11499" fmla="*/ 2994576 h 4401251"/>
              <a:gd name="connsiteX11500" fmla="*/ 10367997 w 13419668"/>
              <a:gd name="connsiteY11500" fmla="*/ 2994576 h 4401251"/>
              <a:gd name="connsiteX11501" fmla="*/ 10335036 w 13419668"/>
              <a:gd name="connsiteY11501" fmla="*/ 3029653 h 4401251"/>
              <a:gd name="connsiteX11502" fmla="*/ 10367874 w 13419668"/>
              <a:gd name="connsiteY11502" fmla="*/ 3061495 h 4401251"/>
              <a:gd name="connsiteX11503" fmla="*/ 10401955 w 13419668"/>
              <a:gd name="connsiteY11503" fmla="*/ 3028285 h 4401251"/>
              <a:gd name="connsiteX11504" fmla="*/ 10367997 w 13419668"/>
              <a:gd name="connsiteY11504" fmla="*/ 2994452 h 4401251"/>
              <a:gd name="connsiteX11505" fmla="*/ 10316004 w 13419668"/>
              <a:gd name="connsiteY11505" fmla="*/ 3027912 h 4401251"/>
              <a:gd name="connsiteX11506" fmla="*/ 10281177 w 13419668"/>
              <a:gd name="connsiteY11506" fmla="*/ 2994576 h 4401251"/>
              <a:gd name="connsiteX11507" fmla="*/ 10248961 w 13419668"/>
              <a:gd name="connsiteY11507" fmla="*/ 3027041 h 4401251"/>
              <a:gd name="connsiteX11508" fmla="*/ 10281798 w 13419668"/>
              <a:gd name="connsiteY11508" fmla="*/ 3061371 h 4401251"/>
              <a:gd name="connsiteX11509" fmla="*/ 10315880 w 13419668"/>
              <a:gd name="connsiteY11509" fmla="*/ 3027787 h 4401251"/>
              <a:gd name="connsiteX11510" fmla="*/ 10226323 w 13419668"/>
              <a:gd name="connsiteY11510" fmla="*/ 3026294 h 4401251"/>
              <a:gd name="connsiteX11511" fmla="*/ 10190002 w 13419668"/>
              <a:gd name="connsiteY11511" fmla="*/ 2994700 h 4401251"/>
              <a:gd name="connsiteX11512" fmla="*/ 10159404 w 13419668"/>
              <a:gd name="connsiteY11512" fmla="*/ 3028782 h 4401251"/>
              <a:gd name="connsiteX11513" fmla="*/ 10193858 w 13419668"/>
              <a:gd name="connsiteY11513" fmla="*/ 3061495 h 4401251"/>
              <a:gd name="connsiteX11514" fmla="*/ 10226199 w 13419668"/>
              <a:gd name="connsiteY11514" fmla="*/ 3026294 h 4401251"/>
              <a:gd name="connsiteX11515" fmla="*/ 10136890 w 13419668"/>
              <a:gd name="connsiteY11515" fmla="*/ 3028409 h 4401251"/>
              <a:gd name="connsiteX11516" fmla="*/ 10102560 w 13419668"/>
              <a:gd name="connsiteY11516" fmla="*/ 2994576 h 4401251"/>
              <a:gd name="connsiteX11517" fmla="*/ 10069971 w 13419668"/>
              <a:gd name="connsiteY11517" fmla="*/ 3026668 h 4401251"/>
              <a:gd name="connsiteX11518" fmla="*/ 10102311 w 13419668"/>
              <a:gd name="connsiteY11518" fmla="*/ 3061495 h 4401251"/>
              <a:gd name="connsiteX11519" fmla="*/ 10136890 w 13419668"/>
              <a:gd name="connsiteY11519" fmla="*/ 3028409 h 4401251"/>
              <a:gd name="connsiteX11520" fmla="*/ 10047333 w 13419668"/>
              <a:gd name="connsiteY11520" fmla="*/ 3026543 h 4401251"/>
              <a:gd name="connsiteX11521" fmla="*/ 10011260 w 13419668"/>
              <a:gd name="connsiteY11521" fmla="*/ 2994700 h 4401251"/>
              <a:gd name="connsiteX11522" fmla="*/ 9980413 w 13419668"/>
              <a:gd name="connsiteY11522" fmla="*/ 3028533 h 4401251"/>
              <a:gd name="connsiteX11523" fmla="*/ 10014619 w 13419668"/>
              <a:gd name="connsiteY11523" fmla="*/ 3061620 h 4401251"/>
              <a:gd name="connsiteX11524" fmla="*/ 10047333 w 13419668"/>
              <a:gd name="connsiteY11524" fmla="*/ 3026668 h 4401251"/>
              <a:gd name="connsiteX11525" fmla="*/ 9927549 w 13419668"/>
              <a:gd name="connsiteY11525" fmla="*/ 2994576 h 4401251"/>
              <a:gd name="connsiteX11526" fmla="*/ 9893343 w 13419668"/>
              <a:gd name="connsiteY11526" fmla="*/ 3028409 h 4401251"/>
              <a:gd name="connsiteX11527" fmla="*/ 9924937 w 13419668"/>
              <a:gd name="connsiteY11527" fmla="*/ 3061495 h 4401251"/>
              <a:gd name="connsiteX11528" fmla="*/ 9960263 w 13419668"/>
              <a:gd name="connsiteY11528" fmla="*/ 3029653 h 4401251"/>
              <a:gd name="connsiteX11529" fmla="*/ 9927674 w 13419668"/>
              <a:gd name="connsiteY11529" fmla="*/ 2994700 h 4401251"/>
              <a:gd name="connsiteX11530" fmla="*/ 9870705 w 13419668"/>
              <a:gd name="connsiteY11530" fmla="*/ 3027414 h 4401251"/>
              <a:gd name="connsiteX11531" fmla="*/ 9838738 w 13419668"/>
              <a:gd name="connsiteY11531" fmla="*/ 2994576 h 4401251"/>
              <a:gd name="connsiteX11532" fmla="*/ 9803661 w 13419668"/>
              <a:gd name="connsiteY11532" fmla="*/ 3027538 h 4401251"/>
              <a:gd name="connsiteX11533" fmla="*/ 9837495 w 13419668"/>
              <a:gd name="connsiteY11533" fmla="*/ 3061495 h 4401251"/>
              <a:gd name="connsiteX11534" fmla="*/ 9870705 w 13419668"/>
              <a:gd name="connsiteY11534" fmla="*/ 3027414 h 4401251"/>
              <a:gd name="connsiteX11535" fmla="*/ 9746942 w 13419668"/>
              <a:gd name="connsiteY11535" fmla="*/ 2994576 h 4401251"/>
              <a:gd name="connsiteX11536" fmla="*/ 9714228 w 13419668"/>
              <a:gd name="connsiteY11536" fmla="*/ 3029901 h 4401251"/>
              <a:gd name="connsiteX11537" fmla="*/ 9747315 w 13419668"/>
              <a:gd name="connsiteY11537" fmla="*/ 3061495 h 4401251"/>
              <a:gd name="connsiteX11538" fmla="*/ 9781148 w 13419668"/>
              <a:gd name="connsiteY11538" fmla="*/ 3028036 h 4401251"/>
              <a:gd name="connsiteX11539" fmla="*/ 9746942 w 13419668"/>
              <a:gd name="connsiteY11539" fmla="*/ 2994576 h 4401251"/>
              <a:gd name="connsiteX11540" fmla="*/ 9695198 w 13419668"/>
              <a:gd name="connsiteY11540" fmla="*/ 3027041 h 4401251"/>
              <a:gd name="connsiteX11541" fmla="*/ 9659624 w 13419668"/>
              <a:gd name="connsiteY11541" fmla="*/ 2994576 h 4401251"/>
              <a:gd name="connsiteX11542" fmla="*/ 9628278 w 13419668"/>
              <a:gd name="connsiteY11542" fmla="*/ 3027912 h 4401251"/>
              <a:gd name="connsiteX11543" fmla="*/ 9661987 w 13419668"/>
              <a:gd name="connsiteY11543" fmla="*/ 3061495 h 4401251"/>
              <a:gd name="connsiteX11544" fmla="*/ 9695198 w 13419668"/>
              <a:gd name="connsiteY11544" fmla="*/ 3027041 h 4401251"/>
              <a:gd name="connsiteX11545" fmla="*/ 9605640 w 13419668"/>
              <a:gd name="connsiteY11545" fmla="*/ 3028409 h 4401251"/>
              <a:gd name="connsiteX11546" fmla="*/ 9571434 w 13419668"/>
              <a:gd name="connsiteY11546" fmla="*/ 2994576 h 4401251"/>
              <a:gd name="connsiteX11547" fmla="*/ 9538845 w 13419668"/>
              <a:gd name="connsiteY11547" fmla="*/ 3026668 h 4401251"/>
              <a:gd name="connsiteX11548" fmla="*/ 9571185 w 13419668"/>
              <a:gd name="connsiteY11548" fmla="*/ 3061495 h 4401251"/>
              <a:gd name="connsiteX11549" fmla="*/ 9605765 w 13419668"/>
              <a:gd name="connsiteY11549" fmla="*/ 3028409 h 4401251"/>
              <a:gd name="connsiteX11550" fmla="*/ 9516083 w 13419668"/>
              <a:gd name="connsiteY11550" fmla="*/ 3027663 h 4401251"/>
              <a:gd name="connsiteX11551" fmla="*/ 9481006 w 13419668"/>
              <a:gd name="connsiteY11551" fmla="*/ 2994700 h 4401251"/>
              <a:gd name="connsiteX11552" fmla="*/ 9449039 w 13419668"/>
              <a:gd name="connsiteY11552" fmla="*/ 3027538 h 4401251"/>
              <a:gd name="connsiteX11553" fmla="*/ 9482250 w 13419668"/>
              <a:gd name="connsiteY11553" fmla="*/ 3061620 h 4401251"/>
              <a:gd name="connsiteX11554" fmla="*/ 9516083 w 13419668"/>
              <a:gd name="connsiteY11554" fmla="*/ 3027663 h 4401251"/>
              <a:gd name="connsiteX11555" fmla="*/ 9395305 w 13419668"/>
              <a:gd name="connsiteY11555" fmla="*/ 2994576 h 4401251"/>
              <a:gd name="connsiteX11556" fmla="*/ 9361969 w 13419668"/>
              <a:gd name="connsiteY11556" fmla="*/ 3029404 h 4401251"/>
              <a:gd name="connsiteX11557" fmla="*/ 9394434 w 13419668"/>
              <a:gd name="connsiteY11557" fmla="*/ 3061620 h 4401251"/>
              <a:gd name="connsiteX11558" fmla="*/ 9428765 w 13419668"/>
              <a:gd name="connsiteY11558" fmla="*/ 3028782 h 4401251"/>
              <a:gd name="connsiteX11559" fmla="*/ 9395180 w 13419668"/>
              <a:gd name="connsiteY11559" fmla="*/ 2994700 h 4401251"/>
              <a:gd name="connsiteX11560" fmla="*/ 9306743 w 13419668"/>
              <a:gd name="connsiteY11560" fmla="*/ 2994576 h 4401251"/>
              <a:gd name="connsiteX11561" fmla="*/ 9272412 w 13419668"/>
              <a:gd name="connsiteY11561" fmla="*/ 3028285 h 4401251"/>
              <a:gd name="connsiteX11562" fmla="*/ 9304006 w 13419668"/>
              <a:gd name="connsiteY11562" fmla="*/ 3061371 h 4401251"/>
              <a:gd name="connsiteX11563" fmla="*/ 9339332 w 13419668"/>
              <a:gd name="connsiteY11563" fmla="*/ 3029528 h 4401251"/>
              <a:gd name="connsiteX11564" fmla="*/ 9306743 w 13419668"/>
              <a:gd name="connsiteY11564" fmla="*/ 2994452 h 4401251"/>
              <a:gd name="connsiteX11565" fmla="*/ 9216314 w 13419668"/>
              <a:gd name="connsiteY11565" fmla="*/ 2994576 h 4401251"/>
              <a:gd name="connsiteX11566" fmla="*/ 9182979 w 13419668"/>
              <a:gd name="connsiteY11566" fmla="*/ 3029280 h 4401251"/>
              <a:gd name="connsiteX11567" fmla="*/ 9215444 w 13419668"/>
              <a:gd name="connsiteY11567" fmla="*/ 3061495 h 4401251"/>
              <a:gd name="connsiteX11568" fmla="*/ 9249899 w 13419668"/>
              <a:gd name="connsiteY11568" fmla="*/ 3028658 h 4401251"/>
              <a:gd name="connsiteX11569" fmla="*/ 9216314 w 13419668"/>
              <a:gd name="connsiteY11569" fmla="*/ 2994452 h 4401251"/>
              <a:gd name="connsiteX11570" fmla="*/ 9125513 w 13419668"/>
              <a:gd name="connsiteY11570" fmla="*/ 2994576 h 4401251"/>
              <a:gd name="connsiteX11571" fmla="*/ 9093422 w 13419668"/>
              <a:gd name="connsiteY11571" fmla="*/ 3030399 h 4401251"/>
              <a:gd name="connsiteX11572" fmla="*/ 9127006 w 13419668"/>
              <a:gd name="connsiteY11572" fmla="*/ 3061495 h 4401251"/>
              <a:gd name="connsiteX11573" fmla="*/ 9160341 w 13419668"/>
              <a:gd name="connsiteY11573" fmla="*/ 3027538 h 4401251"/>
              <a:gd name="connsiteX11574" fmla="*/ 9125513 w 13419668"/>
              <a:gd name="connsiteY11574" fmla="*/ 2994576 h 4401251"/>
              <a:gd name="connsiteX11575" fmla="*/ 9074267 w 13419668"/>
              <a:gd name="connsiteY11575" fmla="*/ 3027538 h 4401251"/>
              <a:gd name="connsiteX11576" fmla="*/ 9039190 w 13419668"/>
              <a:gd name="connsiteY11576" fmla="*/ 2994576 h 4401251"/>
              <a:gd name="connsiteX11577" fmla="*/ 9007347 w 13419668"/>
              <a:gd name="connsiteY11577" fmla="*/ 3027414 h 4401251"/>
              <a:gd name="connsiteX11578" fmla="*/ 9040558 w 13419668"/>
              <a:gd name="connsiteY11578" fmla="*/ 3061495 h 4401251"/>
              <a:gd name="connsiteX11579" fmla="*/ 9074267 w 13419668"/>
              <a:gd name="connsiteY11579" fmla="*/ 3027538 h 4401251"/>
              <a:gd name="connsiteX11580" fmla="*/ 8984709 w 13419668"/>
              <a:gd name="connsiteY11580" fmla="*/ 3027912 h 4401251"/>
              <a:gd name="connsiteX11581" fmla="*/ 8949881 w 13419668"/>
              <a:gd name="connsiteY11581" fmla="*/ 2994576 h 4401251"/>
              <a:gd name="connsiteX11582" fmla="*/ 8917665 w 13419668"/>
              <a:gd name="connsiteY11582" fmla="*/ 3027041 h 4401251"/>
              <a:gd name="connsiteX11583" fmla="*/ 8950503 w 13419668"/>
              <a:gd name="connsiteY11583" fmla="*/ 3061371 h 4401251"/>
              <a:gd name="connsiteX11584" fmla="*/ 8984585 w 13419668"/>
              <a:gd name="connsiteY11584" fmla="*/ 3027787 h 4401251"/>
              <a:gd name="connsiteX11585" fmla="*/ 8895151 w 13419668"/>
              <a:gd name="connsiteY11585" fmla="*/ 3028906 h 4401251"/>
              <a:gd name="connsiteX11586" fmla="*/ 8861318 w 13419668"/>
              <a:gd name="connsiteY11586" fmla="*/ 2994700 h 4401251"/>
              <a:gd name="connsiteX11587" fmla="*/ 8828232 w 13419668"/>
              <a:gd name="connsiteY11587" fmla="*/ 3026294 h 4401251"/>
              <a:gd name="connsiteX11588" fmla="*/ 8860075 w 13419668"/>
              <a:gd name="connsiteY11588" fmla="*/ 3061620 h 4401251"/>
              <a:gd name="connsiteX11589" fmla="*/ 8895027 w 13419668"/>
              <a:gd name="connsiteY11589" fmla="*/ 3029031 h 4401251"/>
              <a:gd name="connsiteX11590" fmla="*/ 8775244 w 13419668"/>
              <a:gd name="connsiteY11590" fmla="*/ 2994700 h 4401251"/>
              <a:gd name="connsiteX11591" fmla="*/ 8741038 w 13419668"/>
              <a:gd name="connsiteY11591" fmla="*/ 3028533 h 4401251"/>
              <a:gd name="connsiteX11592" fmla="*/ 8772632 w 13419668"/>
              <a:gd name="connsiteY11592" fmla="*/ 3061495 h 4401251"/>
              <a:gd name="connsiteX11593" fmla="*/ 8807833 w 13419668"/>
              <a:gd name="connsiteY11593" fmla="*/ 3029653 h 4401251"/>
              <a:gd name="connsiteX11594" fmla="*/ 8775244 w 13419668"/>
              <a:gd name="connsiteY11594" fmla="*/ 2994700 h 4401251"/>
              <a:gd name="connsiteX11595" fmla="*/ 8718400 w 13419668"/>
              <a:gd name="connsiteY11595" fmla="*/ 3027538 h 4401251"/>
              <a:gd name="connsiteX11596" fmla="*/ 8686433 w 13419668"/>
              <a:gd name="connsiteY11596" fmla="*/ 2994700 h 4401251"/>
              <a:gd name="connsiteX11597" fmla="*/ 8651357 w 13419668"/>
              <a:gd name="connsiteY11597" fmla="*/ 3027663 h 4401251"/>
              <a:gd name="connsiteX11598" fmla="*/ 8685189 w 13419668"/>
              <a:gd name="connsiteY11598" fmla="*/ 3061620 h 4401251"/>
              <a:gd name="connsiteX11599" fmla="*/ 8718400 w 13419668"/>
              <a:gd name="connsiteY11599" fmla="*/ 3027538 h 4401251"/>
              <a:gd name="connsiteX11600" fmla="*/ 8594885 w 13419668"/>
              <a:gd name="connsiteY11600" fmla="*/ 2994700 h 4401251"/>
              <a:gd name="connsiteX11601" fmla="*/ 8561924 w 13419668"/>
              <a:gd name="connsiteY11601" fmla="*/ 3029777 h 4401251"/>
              <a:gd name="connsiteX11602" fmla="*/ 8594761 w 13419668"/>
              <a:gd name="connsiteY11602" fmla="*/ 3061620 h 4401251"/>
              <a:gd name="connsiteX11603" fmla="*/ 8628843 w 13419668"/>
              <a:gd name="connsiteY11603" fmla="*/ 3028409 h 4401251"/>
              <a:gd name="connsiteX11604" fmla="*/ 8594885 w 13419668"/>
              <a:gd name="connsiteY11604" fmla="*/ 2994700 h 4401251"/>
              <a:gd name="connsiteX11605" fmla="*/ 8542768 w 13419668"/>
              <a:gd name="connsiteY11605" fmla="*/ 3026419 h 4401251"/>
              <a:gd name="connsiteX11606" fmla="*/ 8506447 w 13419668"/>
              <a:gd name="connsiteY11606" fmla="*/ 2994825 h 4401251"/>
              <a:gd name="connsiteX11607" fmla="*/ 8475848 w 13419668"/>
              <a:gd name="connsiteY11607" fmla="*/ 3028906 h 4401251"/>
              <a:gd name="connsiteX11608" fmla="*/ 8510303 w 13419668"/>
              <a:gd name="connsiteY11608" fmla="*/ 3061744 h 4401251"/>
              <a:gd name="connsiteX11609" fmla="*/ 8542643 w 13419668"/>
              <a:gd name="connsiteY11609" fmla="*/ 3026543 h 4401251"/>
              <a:gd name="connsiteX11610" fmla="*/ 8453335 w 13419668"/>
              <a:gd name="connsiteY11610" fmla="*/ 3028160 h 4401251"/>
              <a:gd name="connsiteX11611" fmla="*/ 8418756 w 13419668"/>
              <a:gd name="connsiteY11611" fmla="*/ 2994700 h 4401251"/>
              <a:gd name="connsiteX11612" fmla="*/ 8386416 w 13419668"/>
              <a:gd name="connsiteY11612" fmla="*/ 3027041 h 4401251"/>
              <a:gd name="connsiteX11613" fmla="*/ 8419129 w 13419668"/>
              <a:gd name="connsiteY11613" fmla="*/ 3061620 h 4401251"/>
              <a:gd name="connsiteX11614" fmla="*/ 8453335 w 13419668"/>
              <a:gd name="connsiteY11614" fmla="*/ 3028160 h 4401251"/>
              <a:gd name="connsiteX11615" fmla="*/ 8363777 w 13419668"/>
              <a:gd name="connsiteY11615" fmla="*/ 3028160 h 4401251"/>
              <a:gd name="connsiteX11616" fmla="*/ 8329199 w 13419668"/>
              <a:gd name="connsiteY11616" fmla="*/ 2994700 h 4401251"/>
              <a:gd name="connsiteX11617" fmla="*/ 8296859 w 13419668"/>
              <a:gd name="connsiteY11617" fmla="*/ 3027041 h 4401251"/>
              <a:gd name="connsiteX11618" fmla="*/ 8329571 w 13419668"/>
              <a:gd name="connsiteY11618" fmla="*/ 3061620 h 4401251"/>
              <a:gd name="connsiteX11619" fmla="*/ 8363777 w 13419668"/>
              <a:gd name="connsiteY11619" fmla="*/ 3028160 h 4401251"/>
              <a:gd name="connsiteX11620" fmla="*/ 8274221 w 13419668"/>
              <a:gd name="connsiteY11620" fmla="*/ 3028782 h 4401251"/>
              <a:gd name="connsiteX11621" fmla="*/ 8240263 w 13419668"/>
              <a:gd name="connsiteY11621" fmla="*/ 2994700 h 4401251"/>
              <a:gd name="connsiteX11622" fmla="*/ 8207426 w 13419668"/>
              <a:gd name="connsiteY11622" fmla="*/ 3026543 h 4401251"/>
              <a:gd name="connsiteX11623" fmla="*/ 8239517 w 13419668"/>
              <a:gd name="connsiteY11623" fmla="*/ 3061620 h 4401251"/>
              <a:gd name="connsiteX11624" fmla="*/ 8274345 w 13419668"/>
              <a:gd name="connsiteY11624" fmla="*/ 3028782 h 4401251"/>
              <a:gd name="connsiteX11625" fmla="*/ 8153939 w 13419668"/>
              <a:gd name="connsiteY11625" fmla="*/ 2994700 h 4401251"/>
              <a:gd name="connsiteX11626" fmla="*/ 8120107 w 13419668"/>
              <a:gd name="connsiteY11626" fmla="*/ 3029031 h 4401251"/>
              <a:gd name="connsiteX11627" fmla="*/ 8152199 w 13419668"/>
              <a:gd name="connsiteY11627" fmla="*/ 3061620 h 4401251"/>
              <a:gd name="connsiteX11628" fmla="*/ 8187026 w 13419668"/>
              <a:gd name="connsiteY11628" fmla="*/ 3029280 h 4401251"/>
              <a:gd name="connsiteX11629" fmla="*/ 8153939 w 13419668"/>
              <a:gd name="connsiteY11629" fmla="*/ 2994700 h 4401251"/>
              <a:gd name="connsiteX11630" fmla="*/ 8064755 w 13419668"/>
              <a:gd name="connsiteY11630" fmla="*/ 2994700 h 4401251"/>
              <a:gd name="connsiteX11631" fmla="*/ 8030549 w 13419668"/>
              <a:gd name="connsiteY11631" fmla="*/ 3028533 h 4401251"/>
              <a:gd name="connsiteX11632" fmla="*/ 8062267 w 13419668"/>
              <a:gd name="connsiteY11632" fmla="*/ 3061495 h 4401251"/>
              <a:gd name="connsiteX11633" fmla="*/ 8097469 w 13419668"/>
              <a:gd name="connsiteY11633" fmla="*/ 3029528 h 4401251"/>
              <a:gd name="connsiteX11634" fmla="*/ 8064755 w 13419668"/>
              <a:gd name="connsiteY11634" fmla="*/ 2994576 h 4401251"/>
              <a:gd name="connsiteX11635" fmla="*/ 7975198 w 13419668"/>
              <a:gd name="connsiteY11635" fmla="*/ 2994700 h 4401251"/>
              <a:gd name="connsiteX11636" fmla="*/ 7940992 w 13419668"/>
              <a:gd name="connsiteY11636" fmla="*/ 3028533 h 4401251"/>
              <a:gd name="connsiteX11637" fmla="*/ 7972586 w 13419668"/>
              <a:gd name="connsiteY11637" fmla="*/ 3061495 h 4401251"/>
              <a:gd name="connsiteX11638" fmla="*/ 8007787 w 13419668"/>
              <a:gd name="connsiteY11638" fmla="*/ 3029653 h 4401251"/>
              <a:gd name="connsiteX11639" fmla="*/ 7975198 w 13419668"/>
              <a:gd name="connsiteY11639" fmla="*/ 2994700 h 4401251"/>
              <a:gd name="connsiteX11640" fmla="*/ 7921837 w 13419668"/>
              <a:gd name="connsiteY11640" fmla="*/ 3026419 h 4401251"/>
              <a:gd name="connsiteX11641" fmla="*/ 7885516 w 13419668"/>
              <a:gd name="connsiteY11641" fmla="*/ 2994825 h 4401251"/>
              <a:gd name="connsiteX11642" fmla="*/ 7854917 w 13419668"/>
              <a:gd name="connsiteY11642" fmla="*/ 3028906 h 4401251"/>
              <a:gd name="connsiteX11643" fmla="*/ 7889372 w 13419668"/>
              <a:gd name="connsiteY11643" fmla="*/ 3061744 h 4401251"/>
              <a:gd name="connsiteX11644" fmla="*/ 7921712 w 13419668"/>
              <a:gd name="connsiteY11644" fmla="*/ 3026543 h 4401251"/>
              <a:gd name="connsiteX11645" fmla="*/ 7832279 w 13419668"/>
              <a:gd name="connsiteY11645" fmla="*/ 3026792 h 4401251"/>
              <a:gd name="connsiteX11646" fmla="*/ 7796332 w 13419668"/>
              <a:gd name="connsiteY11646" fmla="*/ 2994825 h 4401251"/>
              <a:gd name="connsiteX11647" fmla="*/ 7765360 w 13419668"/>
              <a:gd name="connsiteY11647" fmla="*/ 3028533 h 4401251"/>
              <a:gd name="connsiteX11648" fmla="*/ 7799441 w 13419668"/>
              <a:gd name="connsiteY11648" fmla="*/ 3061744 h 4401251"/>
              <a:gd name="connsiteX11649" fmla="*/ 7832279 w 13419668"/>
              <a:gd name="connsiteY11649" fmla="*/ 3026792 h 4401251"/>
              <a:gd name="connsiteX11650" fmla="*/ 7742722 w 13419668"/>
              <a:gd name="connsiteY11650" fmla="*/ 3026792 h 4401251"/>
              <a:gd name="connsiteX11651" fmla="*/ 7706899 w 13419668"/>
              <a:gd name="connsiteY11651" fmla="*/ 2994700 h 4401251"/>
              <a:gd name="connsiteX11652" fmla="*/ 7675802 w 13419668"/>
              <a:gd name="connsiteY11652" fmla="*/ 3028285 h 4401251"/>
              <a:gd name="connsiteX11653" fmla="*/ 7709760 w 13419668"/>
              <a:gd name="connsiteY11653" fmla="*/ 3061620 h 4401251"/>
              <a:gd name="connsiteX11654" fmla="*/ 7742722 w 13419668"/>
              <a:gd name="connsiteY11654" fmla="*/ 3026792 h 4401251"/>
              <a:gd name="connsiteX11655" fmla="*/ 7620824 w 13419668"/>
              <a:gd name="connsiteY11655" fmla="*/ 2994576 h 4401251"/>
              <a:gd name="connsiteX11656" fmla="*/ 7588733 w 13419668"/>
              <a:gd name="connsiteY11656" fmla="*/ 3030399 h 4401251"/>
              <a:gd name="connsiteX11657" fmla="*/ 7622317 w 13419668"/>
              <a:gd name="connsiteY11657" fmla="*/ 3061495 h 4401251"/>
              <a:gd name="connsiteX11658" fmla="*/ 7655652 w 13419668"/>
              <a:gd name="connsiteY11658" fmla="*/ 3027538 h 4401251"/>
              <a:gd name="connsiteX11659" fmla="*/ 7620824 w 13419668"/>
              <a:gd name="connsiteY11659" fmla="*/ 2994576 h 4401251"/>
              <a:gd name="connsiteX11660" fmla="*/ 7530769 w 13419668"/>
              <a:gd name="connsiteY11660" fmla="*/ 2994576 h 4401251"/>
              <a:gd name="connsiteX11661" fmla="*/ 7499176 w 13419668"/>
              <a:gd name="connsiteY11661" fmla="*/ 3030897 h 4401251"/>
              <a:gd name="connsiteX11662" fmla="*/ 7533257 w 13419668"/>
              <a:gd name="connsiteY11662" fmla="*/ 3061371 h 4401251"/>
              <a:gd name="connsiteX11663" fmla="*/ 7566095 w 13419668"/>
              <a:gd name="connsiteY11663" fmla="*/ 3026916 h 4401251"/>
              <a:gd name="connsiteX11664" fmla="*/ 7530894 w 13419668"/>
              <a:gd name="connsiteY11664" fmla="*/ 2994576 h 4401251"/>
              <a:gd name="connsiteX11665" fmla="*/ 7476413 w 13419668"/>
              <a:gd name="connsiteY11665" fmla="*/ 3026419 h 4401251"/>
              <a:gd name="connsiteX11666" fmla="*/ 7443575 w 13419668"/>
              <a:gd name="connsiteY11666" fmla="*/ 2994576 h 4401251"/>
              <a:gd name="connsiteX11667" fmla="*/ 7409494 w 13419668"/>
              <a:gd name="connsiteY11667" fmla="*/ 3028533 h 4401251"/>
              <a:gd name="connsiteX11668" fmla="*/ 7444197 w 13419668"/>
              <a:gd name="connsiteY11668" fmla="*/ 3061371 h 4401251"/>
              <a:gd name="connsiteX11669" fmla="*/ 7476289 w 13419668"/>
              <a:gd name="connsiteY11669" fmla="*/ 3026294 h 4401251"/>
              <a:gd name="connsiteX11670" fmla="*/ 7352152 w 13419668"/>
              <a:gd name="connsiteY11670" fmla="*/ 2994576 h 4401251"/>
              <a:gd name="connsiteX11671" fmla="*/ 7320061 w 13419668"/>
              <a:gd name="connsiteY11671" fmla="*/ 3030524 h 4401251"/>
              <a:gd name="connsiteX11672" fmla="*/ 7353769 w 13419668"/>
              <a:gd name="connsiteY11672" fmla="*/ 3061495 h 4401251"/>
              <a:gd name="connsiteX11673" fmla="*/ 7386980 w 13419668"/>
              <a:gd name="connsiteY11673" fmla="*/ 3027414 h 4401251"/>
              <a:gd name="connsiteX11674" fmla="*/ 7352152 w 13419668"/>
              <a:gd name="connsiteY11674" fmla="*/ 2994576 h 4401251"/>
              <a:gd name="connsiteX11675" fmla="*/ 7301030 w 13419668"/>
              <a:gd name="connsiteY11675" fmla="*/ 3028036 h 4401251"/>
              <a:gd name="connsiteX11676" fmla="*/ 7266451 w 13419668"/>
              <a:gd name="connsiteY11676" fmla="*/ 2994576 h 4401251"/>
              <a:gd name="connsiteX11677" fmla="*/ 7234111 w 13419668"/>
              <a:gd name="connsiteY11677" fmla="*/ 3026916 h 4401251"/>
              <a:gd name="connsiteX11678" fmla="*/ 7266824 w 13419668"/>
              <a:gd name="connsiteY11678" fmla="*/ 3061495 h 4401251"/>
              <a:gd name="connsiteX11679" fmla="*/ 7301154 w 13419668"/>
              <a:gd name="connsiteY11679" fmla="*/ 3028160 h 4401251"/>
              <a:gd name="connsiteX11680" fmla="*/ 7211473 w 13419668"/>
              <a:gd name="connsiteY11680" fmla="*/ 3027538 h 4401251"/>
              <a:gd name="connsiteX11681" fmla="*/ 7176396 w 13419668"/>
              <a:gd name="connsiteY11681" fmla="*/ 2994576 h 4401251"/>
              <a:gd name="connsiteX11682" fmla="*/ 7144429 w 13419668"/>
              <a:gd name="connsiteY11682" fmla="*/ 3027414 h 4401251"/>
              <a:gd name="connsiteX11683" fmla="*/ 7177639 w 13419668"/>
              <a:gd name="connsiteY11683" fmla="*/ 3061495 h 4401251"/>
              <a:gd name="connsiteX11684" fmla="*/ 7211473 w 13419668"/>
              <a:gd name="connsiteY11684" fmla="*/ 3027538 h 4401251"/>
              <a:gd name="connsiteX11685" fmla="*/ 7121915 w 13419668"/>
              <a:gd name="connsiteY11685" fmla="*/ 3026668 h 4401251"/>
              <a:gd name="connsiteX11686" fmla="*/ 7085967 w 13419668"/>
              <a:gd name="connsiteY11686" fmla="*/ 2994576 h 4401251"/>
              <a:gd name="connsiteX11687" fmla="*/ 7054996 w 13419668"/>
              <a:gd name="connsiteY11687" fmla="*/ 3028285 h 4401251"/>
              <a:gd name="connsiteX11688" fmla="*/ 7089077 w 13419668"/>
              <a:gd name="connsiteY11688" fmla="*/ 3061495 h 4401251"/>
              <a:gd name="connsiteX11689" fmla="*/ 7121915 w 13419668"/>
              <a:gd name="connsiteY11689" fmla="*/ 3026668 h 4401251"/>
              <a:gd name="connsiteX11690" fmla="*/ 6999893 w 13419668"/>
              <a:gd name="connsiteY11690" fmla="*/ 2994576 h 4401251"/>
              <a:gd name="connsiteX11691" fmla="*/ 6967801 w 13419668"/>
              <a:gd name="connsiteY11691" fmla="*/ 3030524 h 4401251"/>
              <a:gd name="connsiteX11692" fmla="*/ 7001510 w 13419668"/>
              <a:gd name="connsiteY11692" fmla="*/ 3061495 h 4401251"/>
              <a:gd name="connsiteX11693" fmla="*/ 7034721 w 13419668"/>
              <a:gd name="connsiteY11693" fmla="*/ 3027414 h 4401251"/>
              <a:gd name="connsiteX11694" fmla="*/ 6999893 w 13419668"/>
              <a:gd name="connsiteY11694" fmla="*/ 2994576 h 4401251"/>
              <a:gd name="connsiteX11695" fmla="*/ 6911953 w 13419668"/>
              <a:gd name="connsiteY11695" fmla="*/ 2994576 h 4401251"/>
              <a:gd name="connsiteX11696" fmla="*/ 6878120 w 13419668"/>
              <a:gd name="connsiteY11696" fmla="*/ 3028906 h 4401251"/>
              <a:gd name="connsiteX11697" fmla="*/ 6910211 w 13419668"/>
              <a:gd name="connsiteY11697" fmla="*/ 3061495 h 4401251"/>
              <a:gd name="connsiteX11698" fmla="*/ 6945039 w 13419668"/>
              <a:gd name="connsiteY11698" fmla="*/ 3029155 h 4401251"/>
              <a:gd name="connsiteX11699" fmla="*/ 6911953 w 13419668"/>
              <a:gd name="connsiteY11699" fmla="*/ 2994576 h 4401251"/>
              <a:gd name="connsiteX11700" fmla="*/ 6822893 w 13419668"/>
              <a:gd name="connsiteY11700" fmla="*/ 2994576 h 4401251"/>
              <a:gd name="connsiteX11701" fmla="*/ 6788563 w 13419668"/>
              <a:gd name="connsiteY11701" fmla="*/ 3028285 h 4401251"/>
              <a:gd name="connsiteX11702" fmla="*/ 6820156 w 13419668"/>
              <a:gd name="connsiteY11702" fmla="*/ 3061371 h 4401251"/>
              <a:gd name="connsiteX11703" fmla="*/ 6855482 w 13419668"/>
              <a:gd name="connsiteY11703" fmla="*/ 3029528 h 4401251"/>
              <a:gd name="connsiteX11704" fmla="*/ 6822893 w 13419668"/>
              <a:gd name="connsiteY11704" fmla="*/ 2994452 h 4401251"/>
              <a:gd name="connsiteX11705" fmla="*/ 6769531 w 13419668"/>
              <a:gd name="connsiteY11705" fmla="*/ 3026668 h 4401251"/>
              <a:gd name="connsiteX11706" fmla="*/ 6733584 w 13419668"/>
              <a:gd name="connsiteY11706" fmla="*/ 2994576 h 4401251"/>
              <a:gd name="connsiteX11707" fmla="*/ 6702612 w 13419668"/>
              <a:gd name="connsiteY11707" fmla="*/ 3028285 h 4401251"/>
              <a:gd name="connsiteX11708" fmla="*/ 6736693 w 13419668"/>
              <a:gd name="connsiteY11708" fmla="*/ 3061495 h 4401251"/>
              <a:gd name="connsiteX11709" fmla="*/ 6769531 w 13419668"/>
              <a:gd name="connsiteY11709" fmla="*/ 3026668 h 4401251"/>
              <a:gd name="connsiteX11710" fmla="*/ 6679974 w 13419668"/>
              <a:gd name="connsiteY11710" fmla="*/ 3027289 h 4401251"/>
              <a:gd name="connsiteX11711" fmla="*/ 6644649 w 13419668"/>
              <a:gd name="connsiteY11711" fmla="*/ 2994576 h 4401251"/>
              <a:gd name="connsiteX11712" fmla="*/ 6612931 w 13419668"/>
              <a:gd name="connsiteY11712" fmla="*/ 3027663 h 4401251"/>
              <a:gd name="connsiteX11713" fmla="*/ 6646390 w 13419668"/>
              <a:gd name="connsiteY11713" fmla="*/ 3061495 h 4401251"/>
              <a:gd name="connsiteX11714" fmla="*/ 6679974 w 13419668"/>
              <a:gd name="connsiteY11714" fmla="*/ 3027289 h 4401251"/>
              <a:gd name="connsiteX11715" fmla="*/ 6590417 w 13419668"/>
              <a:gd name="connsiteY11715" fmla="*/ 3026668 h 4401251"/>
              <a:gd name="connsiteX11716" fmla="*/ 6554469 w 13419668"/>
              <a:gd name="connsiteY11716" fmla="*/ 2994576 h 4401251"/>
              <a:gd name="connsiteX11717" fmla="*/ 6523497 w 13419668"/>
              <a:gd name="connsiteY11717" fmla="*/ 3028285 h 4401251"/>
              <a:gd name="connsiteX11718" fmla="*/ 6557579 w 13419668"/>
              <a:gd name="connsiteY11718" fmla="*/ 3061495 h 4401251"/>
              <a:gd name="connsiteX11719" fmla="*/ 6590417 w 13419668"/>
              <a:gd name="connsiteY11719" fmla="*/ 3026668 h 4401251"/>
              <a:gd name="connsiteX11720" fmla="*/ 6500859 w 13419668"/>
              <a:gd name="connsiteY11720" fmla="*/ 3028533 h 4401251"/>
              <a:gd name="connsiteX11721" fmla="*/ 6466778 w 13419668"/>
              <a:gd name="connsiteY11721" fmla="*/ 2994576 h 4401251"/>
              <a:gd name="connsiteX11722" fmla="*/ 6433940 w 13419668"/>
              <a:gd name="connsiteY11722" fmla="*/ 3026419 h 4401251"/>
              <a:gd name="connsiteX11723" fmla="*/ 6466032 w 13419668"/>
              <a:gd name="connsiteY11723" fmla="*/ 3061371 h 4401251"/>
              <a:gd name="connsiteX11724" fmla="*/ 6500735 w 13419668"/>
              <a:gd name="connsiteY11724" fmla="*/ 3028409 h 4401251"/>
              <a:gd name="connsiteX11725" fmla="*/ 6380205 w 13419668"/>
              <a:gd name="connsiteY11725" fmla="*/ 2994576 h 4401251"/>
              <a:gd name="connsiteX11726" fmla="*/ 6346746 w 13419668"/>
              <a:gd name="connsiteY11726" fmla="*/ 3029155 h 4401251"/>
              <a:gd name="connsiteX11727" fmla="*/ 6379086 w 13419668"/>
              <a:gd name="connsiteY11727" fmla="*/ 3061495 h 4401251"/>
              <a:gd name="connsiteX11728" fmla="*/ 6413665 w 13419668"/>
              <a:gd name="connsiteY11728" fmla="*/ 3028782 h 4401251"/>
              <a:gd name="connsiteX11729" fmla="*/ 6380205 w 13419668"/>
              <a:gd name="connsiteY11729" fmla="*/ 2994576 h 4401251"/>
              <a:gd name="connsiteX11730" fmla="*/ 6289902 w 13419668"/>
              <a:gd name="connsiteY11730" fmla="*/ 2994576 h 4401251"/>
              <a:gd name="connsiteX11731" fmla="*/ 6257188 w 13419668"/>
              <a:gd name="connsiteY11731" fmla="*/ 3029901 h 4401251"/>
              <a:gd name="connsiteX11732" fmla="*/ 6290275 w 13419668"/>
              <a:gd name="connsiteY11732" fmla="*/ 3061620 h 4401251"/>
              <a:gd name="connsiteX11733" fmla="*/ 6324107 w 13419668"/>
              <a:gd name="connsiteY11733" fmla="*/ 3028160 h 4401251"/>
              <a:gd name="connsiteX11734" fmla="*/ 6289902 w 13419668"/>
              <a:gd name="connsiteY11734" fmla="*/ 2994576 h 4401251"/>
              <a:gd name="connsiteX11735" fmla="*/ 6200344 w 13419668"/>
              <a:gd name="connsiteY11735" fmla="*/ 2994576 h 4401251"/>
              <a:gd name="connsiteX11736" fmla="*/ 6167631 w 13419668"/>
              <a:gd name="connsiteY11736" fmla="*/ 3029901 h 4401251"/>
              <a:gd name="connsiteX11737" fmla="*/ 6200717 w 13419668"/>
              <a:gd name="connsiteY11737" fmla="*/ 3061620 h 4401251"/>
              <a:gd name="connsiteX11738" fmla="*/ 6234550 w 13419668"/>
              <a:gd name="connsiteY11738" fmla="*/ 3028160 h 4401251"/>
              <a:gd name="connsiteX11739" fmla="*/ 6200344 w 13419668"/>
              <a:gd name="connsiteY11739" fmla="*/ 2994576 h 4401251"/>
              <a:gd name="connsiteX11740" fmla="*/ 6148600 w 13419668"/>
              <a:gd name="connsiteY11740" fmla="*/ 3027663 h 4401251"/>
              <a:gd name="connsiteX11741" fmla="*/ 6113523 w 13419668"/>
              <a:gd name="connsiteY11741" fmla="*/ 2994700 h 4401251"/>
              <a:gd name="connsiteX11742" fmla="*/ 6081556 w 13419668"/>
              <a:gd name="connsiteY11742" fmla="*/ 3027538 h 4401251"/>
              <a:gd name="connsiteX11743" fmla="*/ 6114767 w 13419668"/>
              <a:gd name="connsiteY11743" fmla="*/ 3061620 h 4401251"/>
              <a:gd name="connsiteX11744" fmla="*/ 6148600 w 13419668"/>
              <a:gd name="connsiteY11744" fmla="*/ 3027663 h 4401251"/>
              <a:gd name="connsiteX11745" fmla="*/ 6058918 w 13419668"/>
              <a:gd name="connsiteY11745" fmla="*/ 3026294 h 4401251"/>
              <a:gd name="connsiteX11746" fmla="*/ 6022598 w 13419668"/>
              <a:gd name="connsiteY11746" fmla="*/ 2994700 h 4401251"/>
              <a:gd name="connsiteX11747" fmla="*/ 5991999 w 13419668"/>
              <a:gd name="connsiteY11747" fmla="*/ 3028782 h 4401251"/>
              <a:gd name="connsiteX11748" fmla="*/ 6026454 w 13419668"/>
              <a:gd name="connsiteY11748" fmla="*/ 3061495 h 4401251"/>
              <a:gd name="connsiteX11749" fmla="*/ 6058793 w 13419668"/>
              <a:gd name="connsiteY11749" fmla="*/ 3026294 h 4401251"/>
              <a:gd name="connsiteX11750" fmla="*/ 5969485 w 13419668"/>
              <a:gd name="connsiteY11750" fmla="*/ 3027041 h 4401251"/>
              <a:gd name="connsiteX11751" fmla="*/ 5933786 w 13419668"/>
              <a:gd name="connsiteY11751" fmla="*/ 2994700 h 4401251"/>
              <a:gd name="connsiteX11752" fmla="*/ 5902441 w 13419668"/>
              <a:gd name="connsiteY11752" fmla="*/ 3028036 h 4401251"/>
              <a:gd name="connsiteX11753" fmla="*/ 5936274 w 13419668"/>
              <a:gd name="connsiteY11753" fmla="*/ 3061620 h 4401251"/>
              <a:gd name="connsiteX11754" fmla="*/ 5969485 w 13419668"/>
              <a:gd name="connsiteY11754" fmla="*/ 3027041 h 4401251"/>
              <a:gd name="connsiteX11755" fmla="*/ 5847339 w 13419668"/>
              <a:gd name="connsiteY11755" fmla="*/ 2994700 h 4401251"/>
              <a:gd name="connsiteX11756" fmla="*/ 5815496 w 13419668"/>
              <a:gd name="connsiteY11756" fmla="*/ 3030772 h 4401251"/>
              <a:gd name="connsiteX11757" fmla="*/ 5849329 w 13419668"/>
              <a:gd name="connsiteY11757" fmla="*/ 3061620 h 4401251"/>
              <a:gd name="connsiteX11758" fmla="*/ 5882416 w 13419668"/>
              <a:gd name="connsiteY11758" fmla="*/ 3027414 h 4401251"/>
              <a:gd name="connsiteX11759" fmla="*/ 5847339 w 13419668"/>
              <a:gd name="connsiteY11759" fmla="*/ 2994700 h 4401251"/>
              <a:gd name="connsiteX11760" fmla="*/ 5758154 w 13419668"/>
              <a:gd name="connsiteY11760" fmla="*/ 2994700 h 4401251"/>
              <a:gd name="connsiteX11761" fmla="*/ 5725815 w 13419668"/>
              <a:gd name="connsiteY11761" fmla="*/ 3030399 h 4401251"/>
              <a:gd name="connsiteX11762" fmla="*/ 5759274 w 13419668"/>
              <a:gd name="connsiteY11762" fmla="*/ 3061620 h 4401251"/>
              <a:gd name="connsiteX11763" fmla="*/ 5792734 w 13419668"/>
              <a:gd name="connsiteY11763" fmla="*/ 3027787 h 4401251"/>
              <a:gd name="connsiteX11764" fmla="*/ 5758154 w 13419668"/>
              <a:gd name="connsiteY11764" fmla="*/ 2994700 h 4401251"/>
              <a:gd name="connsiteX11765" fmla="*/ 5670090 w 13419668"/>
              <a:gd name="connsiteY11765" fmla="*/ 2994700 h 4401251"/>
              <a:gd name="connsiteX11766" fmla="*/ 5636257 w 13419668"/>
              <a:gd name="connsiteY11766" fmla="*/ 3028906 h 4401251"/>
              <a:gd name="connsiteX11767" fmla="*/ 5668224 w 13419668"/>
              <a:gd name="connsiteY11767" fmla="*/ 3061620 h 4401251"/>
              <a:gd name="connsiteX11768" fmla="*/ 5703052 w 13419668"/>
              <a:gd name="connsiteY11768" fmla="*/ 3029280 h 4401251"/>
              <a:gd name="connsiteX11769" fmla="*/ 5669965 w 13419668"/>
              <a:gd name="connsiteY11769" fmla="*/ 2994700 h 4401251"/>
              <a:gd name="connsiteX11770" fmla="*/ 5580905 w 13419668"/>
              <a:gd name="connsiteY11770" fmla="*/ 2994700 h 4401251"/>
              <a:gd name="connsiteX11771" fmla="*/ 5546699 w 13419668"/>
              <a:gd name="connsiteY11771" fmla="*/ 3028533 h 4401251"/>
              <a:gd name="connsiteX11772" fmla="*/ 5578293 w 13419668"/>
              <a:gd name="connsiteY11772" fmla="*/ 3061495 h 4401251"/>
              <a:gd name="connsiteX11773" fmla="*/ 5613494 w 13419668"/>
              <a:gd name="connsiteY11773" fmla="*/ 3029653 h 4401251"/>
              <a:gd name="connsiteX11774" fmla="*/ 5580905 w 13419668"/>
              <a:gd name="connsiteY11774" fmla="*/ 2994700 h 4401251"/>
              <a:gd name="connsiteX11775" fmla="*/ 5527544 w 13419668"/>
              <a:gd name="connsiteY11775" fmla="*/ 3026294 h 4401251"/>
              <a:gd name="connsiteX11776" fmla="*/ 5491224 w 13419668"/>
              <a:gd name="connsiteY11776" fmla="*/ 2994700 h 4401251"/>
              <a:gd name="connsiteX11777" fmla="*/ 5460749 w 13419668"/>
              <a:gd name="connsiteY11777" fmla="*/ 3028782 h 4401251"/>
              <a:gd name="connsiteX11778" fmla="*/ 5495328 w 13419668"/>
              <a:gd name="connsiteY11778" fmla="*/ 3061495 h 4401251"/>
              <a:gd name="connsiteX11779" fmla="*/ 5527668 w 13419668"/>
              <a:gd name="connsiteY11779" fmla="*/ 3026170 h 4401251"/>
              <a:gd name="connsiteX11780" fmla="*/ 5437987 w 13419668"/>
              <a:gd name="connsiteY11780" fmla="*/ 3026294 h 4401251"/>
              <a:gd name="connsiteX11781" fmla="*/ 5401666 w 13419668"/>
              <a:gd name="connsiteY11781" fmla="*/ 2994700 h 4401251"/>
              <a:gd name="connsiteX11782" fmla="*/ 5371067 w 13419668"/>
              <a:gd name="connsiteY11782" fmla="*/ 3028782 h 4401251"/>
              <a:gd name="connsiteX11783" fmla="*/ 5405522 w 13419668"/>
              <a:gd name="connsiteY11783" fmla="*/ 3061620 h 4401251"/>
              <a:gd name="connsiteX11784" fmla="*/ 5437862 w 13419668"/>
              <a:gd name="connsiteY11784" fmla="*/ 3026419 h 4401251"/>
              <a:gd name="connsiteX11785" fmla="*/ 5348429 w 13419668"/>
              <a:gd name="connsiteY11785" fmla="*/ 3026294 h 4401251"/>
              <a:gd name="connsiteX11786" fmla="*/ 5312109 w 13419668"/>
              <a:gd name="connsiteY11786" fmla="*/ 2994700 h 4401251"/>
              <a:gd name="connsiteX11787" fmla="*/ 5281634 w 13419668"/>
              <a:gd name="connsiteY11787" fmla="*/ 3028782 h 4401251"/>
              <a:gd name="connsiteX11788" fmla="*/ 5316213 w 13419668"/>
              <a:gd name="connsiteY11788" fmla="*/ 3061495 h 4401251"/>
              <a:gd name="connsiteX11789" fmla="*/ 5348554 w 13419668"/>
              <a:gd name="connsiteY11789" fmla="*/ 3026170 h 4401251"/>
              <a:gd name="connsiteX11790" fmla="*/ 5228646 w 13419668"/>
              <a:gd name="connsiteY11790" fmla="*/ 2994700 h 4401251"/>
              <a:gd name="connsiteX11791" fmla="*/ 5194441 w 13419668"/>
              <a:gd name="connsiteY11791" fmla="*/ 3028533 h 4401251"/>
              <a:gd name="connsiteX11792" fmla="*/ 5226034 w 13419668"/>
              <a:gd name="connsiteY11792" fmla="*/ 3061620 h 4401251"/>
              <a:gd name="connsiteX11793" fmla="*/ 5261360 w 13419668"/>
              <a:gd name="connsiteY11793" fmla="*/ 3029777 h 4401251"/>
              <a:gd name="connsiteX11794" fmla="*/ 5228771 w 13419668"/>
              <a:gd name="connsiteY11794" fmla="*/ 2994825 h 4401251"/>
              <a:gd name="connsiteX11795" fmla="*/ 5171678 w 13419668"/>
              <a:gd name="connsiteY11795" fmla="*/ 3026543 h 4401251"/>
              <a:gd name="connsiteX11796" fmla="*/ 5138840 w 13419668"/>
              <a:gd name="connsiteY11796" fmla="*/ 2994700 h 4401251"/>
              <a:gd name="connsiteX11797" fmla="*/ 5104758 w 13419668"/>
              <a:gd name="connsiteY11797" fmla="*/ 3028658 h 4401251"/>
              <a:gd name="connsiteX11798" fmla="*/ 5139462 w 13419668"/>
              <a:gd name="connsiteY11798" fmla="*/ 3061495 h 4401251"/>
              <a:gd name="connsiteX11799" fmla="*/ 5171553 w 13419668"/>
              <a:gd name="connsiteY11799" fmla="*/ 3026419 h 4401251"/>
              <a:gd name="connsiteX11800" fmla="*/ 5048536 w 13419668"/>
              <a:gd name="connsiteY11800" fmla="*/ 2994700 h 4401251"/>
              <a:gd name="connsiteX11801" fmla="*/ 5015201 w 13419668"/>
              <a:gd name="connsiteY11801" fmla="*/ 3029528 h 4401251"/>
              <a:gd name="connsiteX11802" fmla="*/ 5047666 w 13419668"/>
              <a:gd name="connsiteY11802" fmla="*/ 3061744 h 4401251"/>
              <a:gd name="connsiteX11803" fmla="*/ 5081996 w 13419668"/>
              <a:gd name="connsiteY11803" fmla="*/ 3028906 h 4401251"/>
              <a:gd name="connsiteX11804" fmla="*/ 5048412 w 13419668"/>
              <a:gd name="connsiteY11804" fmla="*/ 2994825 h 4401251"/>
              <a:gd name="connsiteX11805" fmla="*/ 4996170 w 13419668"/>
              <a:gd name="connsiteY11805" fmla="*/ 3026792 h 4401251"/>
              <a:gd name="connsiteX11806" fmla="*/ 4960223 w 13419668"/>
              <a:gd name="connsiteY11806" fmla="*/ 2994825 h 4401251"/>
              <a:gd name="connsiteX11807" fmla="*/ 4929251 w 13419668"/>
              <a:gd name="connsiteY11807" fmla="*/ 3028533 h 4401251"/>
              <a:gd name="connsiteX11808" fmla="*/ 4963332 w 13419668"/>
              <a:gd name="connsiteY11808" fmla="*/ 3061744 h 4401251"/>
              <a:gd name="connsiteX11809" fmla="*/ 4996170 w 13419668"/>
              <a:gd name="connsiteY11809" fmla="*/ 3026792 h 4401251"/>
              <a:gd name="connsiteX11810" fmla="*/ 4906613 w 13419668"/>
              <a:gd name="connsiteY11810" fmla="*/ 3028782 h 4401251"/>
              <a:gd name="connsiteX11811" fmla="*/ 4872655 w 13419668"/>
              <a:gd name="connsiteY11811" fmla="*/ 2994700 h 4401251"/>
              <a:gd name="connsiteX11812" fmla="*/ 4839818 w 13419668"/>
              <a:gd name="connsiteY11812" fmla="*/ 3026543 h 4401251"/>
              <a:gd name="connsiteX11813" fmla="*/ 4871909 w 13419668"/>
              <a:gd name="connsiteY11813" fmla="*/ 3061620 h 4401251"/>
              <a:gd name="connsiteX11814" fmla="*/ 4906737 w 13419668"/>
              <a:gd name="connsiteY11814" fmla="*/ 3028782 h 4401251"/>
              <a:gd name="connsiteX11815" fmla="*/ 4817055 w 13419668"/>
              <a:gd name="connsiteY11815" fmla="*/ 3027165 h 4401251"/>
              <a:gd name="connsiteX11816" fmla="*/ 4781357 w 13419668"/>
              <a:gd name="connsiteY11816" fmla="*/ 2994825 h 4401251"/>
              <a:gd name="connsiteX11817" fmla="*/ 4750012 w 13419668"/>
              <a:gd name="connsiteY11817" fmla="*/ 3028160 h 4401251"/>
              <a:gd name="connsiteX11818" fmla="*/ 4783845 w 13419668"/>
              <a:gd name="connsiteY11818" fmla="*/ 3061744 h 4401251"/>
              <a:gd name="connsiteX11819" fmla="*/ 4817055 w 13419668"/>
              <a:gd name="connsiteY11819" fmla="*/ 3027165 h 4401251"/>
              <a:gd name="connsiteX11820" fmla="*/ 4696899 w 13419668"/>
              <a:gd name="connsiteY11820" fmla="*/ 2994700 h 4401251"/>
              <a:gd name="connsiteX11821" fmla="*/ 4663067 w 13419668"/>
              <a:gd name="connsiteY11821" fmla="*/ 3028906 h 4401251"/>
              <a:gd name="connsiteX11822" fmla="*/ 4695033 w 13419668"/>
              <a:gd name="connsiteY11822" fmla="*/ 3061620 h 4401251"/>
              <a:gd name="connsiteX11823" fmla="*/ 4729986 w 13419668"/>
              <a:gd name="connsiteY11823" fmla="*/ 3029404 h 4401251"/>
              <a:gd name="connsiteX11824" fmla="*/ 4697023 w 13419668"/>
              <a:gd name="connsiteY11824" fmla="*/ 2994700 h 4401251"/>
              <a:gd name="connsiteX11825" fmla="*/ 4608461 w 13419668"/>
              <a:gd name="connsiteY11825" fmla="*/ 2994700 h 4401251"/>
              <a:gd name="connsiteX11826" fmla="*/ 4573384 w 13419668"/>
              <a:gd name="connsiteY11826" fmla="*/ 3027663 h 4401251"/>
              <a:gd name="connsiteX11827" fmla="*/ 4604232 w 13419668"/>
              <a:gd name="connsiteY11827" fmla="*/ 3061371 h 4401251"/>
              <a:gd name="connsiteX11828" fmla="*/ 4640304 w 13419668"/>
              <a:gd name="connsiteY11828" fmla="*/ 3030399 h 4401251"/>
              <a:gd name="connsiteX11829" fmla="*/ 4608461 w 13419668"/>
              <a:gd name="connsiteY11829" fmla="*/ 2994576 h 4401251"/>
              <a:gd name="connsiteX11830" fmla="*/ 4516292 w 13419668"/>
              <a:gd name="connsiteY11830" fmla="*/ 2994700 h 4401251"/>
              <a:gd name="connsiteX11831" fmla="*/ 4483951 w 13419668"/>
              <a:gd name="connsiteY11831" fmla="*/ 3030399 h 4401251"/>
              <a:gd name="connsiteX11832" fmla="*/ 4517287 w 13419668"/>
              <a:gd name="connsiteY11832" fmla="*/ 3061744 h 4401251"/>
              <a:gd name="connsiteX11833" fmla="*/ 4550871 w 13419668"/>
              <a:gd name="connsiteY11833" fmla="*/ 3027912 h 4401251"/>
              <a:gd name="connsiteX11834" fmla="*/ 4516292 w 13419668"/>
              <a:gd name="connsiteY11834" fmla="*/ 2994700 h 4401251"/>
              <a:gd name="connsiteX11835" fmla="*/ 4426485 w 13419668"/>
              <a:gd name="connsiteY11835" fmla="*/ 2994700 h 4401251"/>
              <a:gd name="connsiteX11836" fmla="*/ 4394394 w 13419668"/>
              <a:gd name="connsiteY11836" fmla="*/ 3030648 h 4401251"/>
              <a:gd name="connsiteX11837" fmla="*/ 4428103 w 13419668"/>
              <a:gd name="connsiteY11837" fmla="*/ 3061620 h 4401251"/>
              <a:gd name="connsiteX11838" fmla="*/ 4461314 w 13419668"/>
              <a:gd name="connsiteY11838" fmla="*/ 3027538 h 4401251"/>
              <a:gd name="connsiteX11839" fmla="*/ 4426485 w 13419668"/>
              <a:gd name="connsiteY11839" fmla="*/ 2994700 h 4401251"/>
              <a:gd name="connsiteX11840" fmla="*/ 4375363 w 13419668"/>
              <a:gd name="connsiteY11840" fmla="*/ 3028533 h 4401251"/>
              <a:gd name="connsiteX11841" fmla="*/ 4341157 w 13419668"/>
              <a:gd name="connsiteY11841" fmla="*/ 2994700 h 4401251"/>
              <a:gd name="connsiteX11842" fmla="*/ 4308444 w 13419668"/>
              <a:gd name="connsiteY11842" fmla="*/ 3026668 h 4401251"/>
              <a:gd name="connsiteX11843" fmla="*/ 4340784 w 13419668"/>
              <a:gd name="connsiteY11843" fmla="*/ 3061495 h 4401251"/>
              <a:gd name="connsiteX11844" fmla="*/ 4375363 w 13419668"/>
              <a:gd name="connsiteY11844" fmla="*/ 3028409 h 4401251"/>
              <a:gd name="connsiteX11845" fmla="*/ 4285806 w 13419668"/>
              <a:gd name="connsiteY11845" fmla="*/ 3028658 h 4401251"/>
              <a:gd name="connsiteX11846" fmla="*/ 4251724 w 13419668"/>
              <a:gd name="connsiteY11846" fmla="*/ 2994700 h 4401251"/>
              <a:gd name="connsiteX11847" fmla="*/ 4218886 w 13419668"/>
              <a:gd name="connsiteY11847" fmla="*/ 3026543 h 4401251"/>
              <a:gd name="connsiteX11848" fmla="*/ 4250978 w 13419668"/>
              <a:gd name="connsiteY11848" fmla="*/ 3061495 h 4401251"/>
              <a:gd name="connsiteX11849" fmla="*/ 4285681 w 13419668"/>
              <a:gd name="connsiteY11849" fmla="*/ 3028533 h 4401251"/>
              <a:gd name="connsiteX11850" fmla="*/ 4196249 w 13419668"/>
              <a:gd name="connsiteY11850" fmla="*/ 3027538 h 4401251"/>
              <a:gd name="connsiteX11851" fmla="*/ 4161047 w 13419668"/>
              <a:gd name="connsiteY11851" fmla="*/ 2994700 h 4401251"/>
              <a:gd name="connsiteX11852" fmla="*/ 4129205 w 13419668"/>
              <a:gd name="connsiteY11852" fmla="*/ 3027663 h 4401251"/>
              <a:gd name="connsiteX11853" fmla="*/ 4162540 w 13419668"/>
              <a:gd name="connsiteY11853" fmla="*/ 3061620 h 4401251"/>
              <a:gd name="connsiteX11854" fmla="*/ 4196249 w 13419668"/>
              <a:gd name="connsiteY11854" fmla="*/ 3027538 h 4401251"/>
              <a:gd name="connsiteX11855" fmla="*/ 4073853 w 13419668"/>
              <a:gd name="connsiteY11855" fmla="*/ 2994700 h 4401251"/>
              <a:gd name="connsiteX11856" fmla="*/ 4042259 w 13419668"/>
              <a:gd name="connsiteY11856" fmla="*/ 3031021 h 4401251"/>
              <a:gd name="connsiteX11857" fmla="*/ 4076341 w 13419668"/>
              <a:gd name="connsiteY11857" fmla="*/ 3061620 h 4401251"/>
              <a:gd name="connsiteX11858" fmla="*/ 4109179 w 13419668"/>
              <a:gd name="connsiteY11858" fmla="*/ 3027165 h 4401251"/>
              <a:gd name="connsiteX11859" fmla="*/ 4073977 w 13419668"/>
              <a:gd name="connsiteY11859" fmla="*/ 2994825 h 4401251"/>
              <a:gd name="connsiteX11860" fmla="*/ 4019497 w 13419668"/>
              <a:gd name="connsiteY11860" fmla="*/ 3028533 h 4401251"/>
              <a:gd name="connsiteX11861" fmla="*/ 3988649 w 13419668"/>
              <a:gd name="connsiteY11861" fmla="*/ 2994700 h 4401251"/>
              <a:gd name="connsiteX11862" fmla="*/ 3952577 w 13419668"/>
              <a:gd name="connsiteY11862" fmla="*/ 3026543 h 4401251"/>
              <a:gd name="connsiteX11863" fmla="*/ 3985167 w 13419668"/>
              <a:gd name="connsiteY11863" fmla="*/ 3061620 h 4401251"/>
              <a:gd name="connsiteX11864" fmla="*/ 4019373 w 13419668"/>
              <a:gd name="connsiteY11864" fmla="*/ 3028533 h 4401251"/>
              <a:gd name="connsiteX11865" fmla="*/ 3897226 w 13419668"/>
              <a:gd name="connsiteY11865" fmla="*/ 2994576 h 4401251"/>
              <a:gd name="connsiteX11866" fmla="*/ 3863020 w 13419668"/>
              <a:gd name="connsiteY11866" fmla="*/ 3028409 h 4401251"/>
              <a:gd name="connsiteX11867" fmla="*/ 3894614 w 13419668"/>
              <a:gd name="connsiteY11867" fmla="*/ 3061371 h 4401251"/>
              <a:gd name="connsiteX11868" fmla="*/ 3929815 w 13419668"/>
              <a:gd name="connsiteY11868" fmla="*/ 3029528 h 4401251"/>
              <a:gd name="connsiteX11869" fmla="*/ 3897226 w 13419668"/>
              <a:gd name="connsiteY11869" fmla="*/ 2994576 h 4401251"/>
              <a:gd name="connsiteX11870" fmla="*/ 3811151 w 13419668"/>
              <a:gd name="connsiteY11870" fmla="*/ 3061495 h 4401251"/>
              <a:gd name="connsiteX11871" fmla="*/ 3843989 w 13419668"/>
              <a:gd name="connsiteY11871" fmla="*/ 3029528 h 4401251"/>
              <a:gd name="connsiteX11872" fmla="*/ 3811027 w 13419668"/>
              <a:gd name="connsiteY11872" fmla="*/ 2994452 h 4401251"/>
              <a:gd name="connsiteX11873" fmla="*/ 3777070 w 13419668"/>
              <a:gd name="connsiteY11873" fmla="*/ 3028285 h 4401251"/>
              <a:gd name="connsiteX11874" fmla="*/ 3811151 w 13419668"/>
              <a:gd name="connsiteY11874" fmla="*/ 3061495 h 4401251"/>
              <a:gd name="connsiteX11875" fmla="*/ 3754432 w 13419668"/>
              <a:gd name="connsiteY11875" fmla="*/ 3026419 h 4401251"/>
              <a:gd name="connsiteX11876" fmla="*/ 3718360 w 13419668"/>
              <a:gd name="connsiteY11876" fmla="*/ 2994576 h 4401251"/>
              <a:gd name="connsiteX11877" fmla="*/ 3687512 w 13419668"/>
              <a:gd name="connsiteY11877" fmla="*/ 3028409 h 4401251"/>
              <a:gd name="connsiteX11878" fmla="*/ 3721718 w 13419668"/>
              <a:gd name="connsiteY11878" fmla="*/ 3061495 h 4401251"/>
              <a:gd name="connsiteX11879" fmla="*/ 3754307 w 13419668"/>
              <a:gd name="connsiteY11879" fmla="*/ 3026419 h 4401251"/>
              <a:gd name="connsiteX11880" fmla="*/ 3664874 w 13419668"/>
              <a:gd name="connsiteY11880" fmla="*/ 3028409 h 4401251"/>
              <a:gd name="connsiteX11881" fmla="*/ 3630793 w 13419668"/>
              <a:gd name="connsiteY11881" fmla="*/ 2994452 h 4401251"/>
              <a:gd name="connsiteX11882" fmla="*/ 3597955 w 13419668"/>
              <a:gd name="connsiteY11882" fmla="*/ 3026294 h 4401251"/>
              <a:gd name="connsiteX11883" fmla="*/ 3630046 w 13419668"/>
              <a:gd name="connsiteY11883" fmla="*/ 3061247 h 4401251"/>
              <a:gd name="connsiteX11884" fmla="*/ 3664750 w 13419668"/>
              <a:gd name="connsiteY11884" fmla="*/ 3028285 h 4401251"/>
              <a:gd name="connsiteX11885" fmla="*/ 3575317 w 13419668"/>
              <a:gd name="connsiteY11885" fmla="*/ 3027165 h 4401251"/>
              <a:gd name="connsiteX11886" fmla="*/ 3539991 w 13419668"/>
              <a:gd name="connsiteY11886" fmla="*/ 2994452 h 4401251"/>
              <a:gd name="connsiteX11887" fmla="*/ 3508398 w 13419668"/>
              <a:gd name="connsiteY11887" fmla="*/ 3027538 h 4401251"/>
              <a:gd name="connsiteX11888" fmla="*/ 3541857 w 13419668"/>
              <a:gd name="connsiteY11888" fmla="*/ 3061371 h 4401251"/>
              <a:gd name="connsiteX11889" fmla="*/ 3575317 w 13419668"/>
              <a:gd name="connsiteY11889" fmla="*/ 3027165 h 4401251"/>
              <a:gd name="connsiteX11890" fmla="*/ 3454166 w 13419668"/>
              <a:gd name="connsiteY11890" fmla="*/ 2994452 h 4401251"/>
              <a:gd name="connsiteX11891" fmla="*/ 3421203 w 13419668"/>
              <a:gd name="connsiteY11891" fmla="*/ 3029528 h 4401251"/>
              <a:gd name="connsiteX11892" fmla="*/ 3454041 w 13419668"/>
              <a:gd name="connsiteY11892" fmla="*/ 3061371 h 4401251"/>
              <a:gd name="connsiteX11893" fmla="*/ 3488123 w 13419668"/>
              <a:gd name="connsiteY11893" fmla="*/ 3028160 h 4401251"/>
              <a:gd name="connsiteX11894" fmla="*/ 3454166 w 13419668"/>
              <a:gd name="connsiteY11894" fmla="*/ 2994327 h 4401251"/>
              <a:gd name="connsiteX11895" fmla="*/ 3363364 w 13419668"/>
              <a:gd name="connsiteY11895" fmla="*/ 2994452 h 4401251"/>
              <a:gd name="connsiteX11896" fmla="*/ 3331771 w 13419668"/>
              <a:gd name="connsiteY11896" fmla="*/ 3030772 h 4401251"/>
              <a:gd name="connsiteX11897" fmla="*/ 3365852 w 13419668"/>
              <a:gd name="connsiteY11897" fmla="*/ 3061371 h 4401251"/>
              <a:gd name="connsiteX11898" fmla="*/ 3398690 w 13419668"/>
              <a:gd name="connsiteY11898" fmla="*/ 3026916 h 4401251"/>
              <a:gd name="connsiteX11899" fmla="*/ 3363489 w 13419668"/>
              <a:gd name="connsiteY11899" fmla="*/ 2994576 h 4401251"/>
              <a:gd name="connsiteX11900" fmla="*/ 3276295 w 13419668"/>
              <a:gd name="connsiteY11900" fmla="*/ 2994452 h 4401251"/>
              <a:gd name="connsiteX11901" fmla="*/ 3242089 w 13419668"/>
              <a:gd name="connsiteY11901" fmla="*/ 3028285 h 4401251"/>
              <a:gd name="connsiteX11902" fmla="*/ 3273807 w 13419668"/>
              <a:gd name="connsiteY11902" fmla="*/ 3061247 h 4401251"/>
              <a:gd name="connsiteX11903" fmla="*/ 3309008 w 13419668"/>
              <a:gd name="connsiteY11903" fmla="*/ 3029280 h 4401251"/>
              <a:gd name="connsiteX11904" fmla="*/ 3276295 w 13419668"/>
              <a:gd name="connsiteY11904" fmla="*/ 2994327 h 4401251"/>
              <a:gd name="connsiteX11905" fmla="*/ 3223182 w 13419668"/>
              <a:gd name="connsiteY11905" fmla="*/ 3027289 h 4401251"/>
              <a:gd name="connsiteX11906" fmla="*/ 3187981 w 13419668"/>
              <a:gd name="connsiteY11906" fmla="*/ 2994452 h 4401251"/>
              <a:gd name="connsiteX11907" fmla="*/ 3156138 w 13419668"/>
              <a:gd name="connsiteY11907" fmla="*/ 3027414 h 4401251"/>
              <a:gd name="connsiteX11908" fmla="*/ 3189474 w 13419668"/>
              <a:gd name="connsiteY11908" fmla="*/ 3061371 h 4401251"/>
              <a:gd name="connsiteX11909" fmla="*/ 3223182 w 13419668"/>
              <a:gd name="connsiteY11909" fmla="*/ 3027289 h 4401251"/>
              <a:gd name="connsiteX11910" fmla="*/ 3133625 w 13419668"/>
              <a:gd name="connsiteY11910" fmla="*/ 3026668 h 4401251"/>
              <a:gd name="connsiteX11911" fmla="*/ 3097926 w 13419668"/>
              <a:gd name="connsiteY11911" fmla="*/ 2994327 h 4401251"/>
              <a:gd name="connsiteX11912" fmla="*/ 3066705 w 13419668"/>
              <a:gd name="connsiteY11912" fmla="*/ 3027787 h 4401251"/>
              <a:gd name="connsiteX11913" fmla="*/ 3100538 w 13419668"/>
              <a:gd name="connsiteY11913" fmla="*/ 3061247 h 4401251"/>
              <a:gd name="connsiteX11914" fmla="*/ 3133625 w 13419668"/>
              <a:gd name="connsiteY11914" fmla="*/ 3026668 h 4401251"/>
              <a:gd name="connsiteX11915" fmla="*/ 3044067 w 13419668"/>
              <a:gd name="connsiteY11915" fmla="*/ 3027289 h 4401251"/>
              <a:gd name="connsiteX11916" fmla="*/ 3008991 w 13419668"/>
              <a:gd name="connsiteY11916" fmla="*/ 2994327 h 4401251"/>
              <a:gd name="connsiteX11917" fmla="*/ 2977148 w 13419668"/>
              <a:gd name="connsiteY11917" fmla="*/ 3027165 h 4401251"/>
              <a:gd name="connsiteX11918" fmla="*/ 3010359 w 13419668"/>
              <a:gd name="connsiteY11918" fmla="*/ 3061247 h 4401251"/>
              <a:gd name="connsiteX11919" fmla="*/ 3044067 w 13419668"/>
              <a:gd name="connsiteY11919" fmla="*/ 3027289 h 4401251"/>
              <a:gd name="connsiteX11920" fmla="*/ 2924160 w 13419668"/>
              <a:gd name="connsiteY11920" fmla="*/ 2994327 h 4401251"/>
              <a:gd name="connsiteX11921" fmla="*/ 2889830 w 13419668"/>
              <a:gd name="connsiteY11921" fmla="*/ 3028036 h 4401251"/>
              <a:gd name="connsiteX11922" fmla="*/ 2921423 w 13419668"/>
              <a:gd name="connsiteY11922" fmla="*/ 3061122 h 4401251"/>
              <a:gd name="connsiteX11923" fmla="*/ 2956749 w 13419668"/>
              <a:gd name="connsiteY11923" fmla="*/ 3029280 h 4401251"/>
              <a:gd name="connsiteX11924" fmla="*/ 2924160 w 13419668"/>
              <a:gd name="connsiteY11924" fmla="*/ 2994203 h 4401251"/>
              <a:gd name="connsiteX11925" fmla="*/ 2833483 w 13419668"/>
              <a:gd name="connsiteY11925" fmla="*/ 2994327 h 4401251"/>
              <a:gd name="connsiteX11926" fmla="*/ 2800397 w 13419668"/>
              <a:gd name="connsiteY11926" fmla="*/ 3029280 h 4401251"/>
              <a:gd name="connsiteX11927" fmla="*/ 2833110 w 13419668"/>
              <a:gd name="connsiteY11927" fmla="*/ 3061371 h 4401251"/>
              <a:gd name="connsiteX11928" fmla="*/ 2867316 w 13419668"/>
              <a:gd name="connsiteY11928" fmla="*/ 3028285 h 4401251"/>
              <a:gd name="connsiteX11929" fmla="*/ 2833483 w 13419668"/>
              <a:gd name="connsiteY11929" fmla="*/ 2994327 h 4401251"/>
              <a:gd name="connsiteX11930" fmla="*/ 2742930 w 13419668"/>
              <a:gd name="connsiteY11930" fmla="*/ 2994327 h 4401251"/>
              <a:gd name="connsiteX11931" fmla="*/ 2710839 w 13419668"/>
              <a:gd name="connsiteY11931" fmla="*/ 3030150 h 4401251"/>
              <a:gd name="connsiteX11932" fmla="*/ 2744423 w 13419668"/>
              <a:gd name="connsiteY11932" fmla="*/ 3061247 h 4401251"/>
              <a:gd name="connsiteX11933" fmla="*/ 2777758 w 13419668"/>
              <a:gd name="connsiteY11933" fmla="*/ 3027289 h 4401251"/>
              <a:gd name="connsiteX11934" fmla="*/ 2742930 w 13419668"/>
              <a:gd name="connsiteY11934" fmla="*/ 2994327 h 4401251"/>
              <a:gd name="connsiteX11935" fmla="*/ 2655363 w 13419668"/>
              <a:gd name="connsiteY11935" fmla="*/ 2994327 h 4401251"/>
              <a:gd name="connsiteX11936" fmla="*/ 2621157 w 13419668"/>
              <a:gd name="connsiteY11936" fmla="*/ 3028160 h 4401251"/>
              <a:gd name="connsiteX11937" fmla="*/ 2652751 w 13419668"/>
              <a:gd name="connsiteY11937" fmla="*/ 3061122 h 4401251"/>
              <a:gd name="connsiteX11938" fmla="*/ 2687952 w 13419668"/>
              <a:gd name="connsiteY11938" fmla="*/ 3029280 h 4401251"/>
              <a:gd name="connsiteX11939" fmla="*/ 2655363 w 13419668"/>
              <a:gd name="connsiteY11939" fmla="*/ 2994327 h 4401251"/>
              <a:gd name="connsiteX11940" fmla="*/ 2602002 w 13419668"/>
              <a:gd name="connsiteY11940" fmla="*/ 3031270 h 4401251"/>
              <a:gd name="connsiteX11941" fmla="*/ 2571030 w 13419668"/>
              <a:gd name="connsiteY11941" fmla="*/ 2994452 h 4401251"/>
              <a:gd name="connsiteX11942" fmla="*/ 2535580 w 13419668"/>
              <a:gd name="connsiteY11942" fmla="*/ 3023309 h 4401251"/>
              <a:gd name="connsiteX11943" fmla="*/ 2564438 w 13419668"/>
              <a:gd name="connsiteY11943" fmla="*/ 3061122 h 4401251"/>
              <a:gd name="connsiteX11944" fmla="*/ 2602002 w 13419668"/>
              <a:gd name="connsiteY11944" fmla="*/ 3031394 h 4401251"/>
              <a:gd name="connsiteX11945" fmla="*/ 2512569 w 13419668"/>
              <a:gd name="connsiteY11945" fmla="*/ 3027414 h 4401251"/>
              <a:gd name="connsiteX11946" fmla="*/ 2477617 w 13419668"/>
              <a:gd name="connsiteY11946" fmla="*/ 2994327 h 4401251"/>
              <a:gd name="connsiteX11947" fmla="*/ 2445525 w 13419668"/>
              <a:gd name="connsiteY11947" fmla="*/ 3027041 h 4401251"/>
              <a:gd name="connsiteX11948" fmla="*/ 2478612 w 13419668"/>
              <a:gd name="connsiteY11948" fmla="*/ 3061247 h 4401251"/>
              <a:gd name="connsiteX11949" fmla="*/ 2512569 w 13419668"/>
              <a:gd name="connsiteY11949" fmla="*/ 3027538 h 4401251"/>
              <a:gd name="connsiteX11950" fmla="*/ 2423011 w 13419668"/>
              <a:gd name="connsiteY11950" fmla="*/ 3028533 h 4401251"/>
              <a:gd name="connsiteX11951" fmla="*/ 2389179 w 13419668"/>
              <a:gd name="connsiteY11951" fmla="*/ 2994327 h 4401251"/>
              <a:gd name="connsiteX11952" fmla="*/ 2356092 w 13419668"/>
              <a:gd name="connsiteY11952" fmla="*/ 3025921 h 4401251"/>
              <a:gd name="connsiteX11953" fmla="*/ 2387935 w 13419668"/>
              <a:gd name="connsiteY11953" fmla="*/ 3061247 h 4401251"/>
              <a:gd name="connsiteX11954" fmla="*/ 2422887 w 13419668"/>
              <a:gd name="connsiteY11954" fmla="*/ 3028658 h 4401251"/>
              <a:gd name="connsiteX11955" fmla="*/ 2335942 w 13419668"/>
              <a:gd name="connsiteY11955" fmla="*/ 3027041 h 4401251"/>
              <a:gd name="connsiteX11956" fmla="*/ 2303850 w 13419668"/>
              <a:gd name="connsiteY11956" fmla="*/ 2994327 h 4401251"/>
              <a:gd name="connsiteX11957" fmla="*/ 2268898 w 13419668"/>
              <a:gd name="connsiteY11957" fmla="*/ 3027414 h 4401251"/>
              <a:gd name="connsiteX11958" fmla="*/ 2302855 w 13419668"/>
              <a:gd name="connsiteY11958" fmla="*/ 3061247 h 4401251"/>
              <a:gd name="connsiteX11959" fmla="*/ 2335942 w 13419668"/>
              <a:gd name="connsiteY11959" fmla="*/ 3027041 h 4401251"/>
              <a:gd name="connsiteX11960" fmla="*/ 2212925 w 13419668"/>
              <a:gd name="connsiteY11960" fmla="*/ 2994327 h 4401251"/>
              <a:gd name="connsiteX11961" fmla="*/ 2179465 w 13419668"/>
              <a:gd name="connsiteY11961" fmla="*/ 3028906 h 4401251"/>
              <a:gd name="connsiteX11962" fmla="*/ 2211805 w 13419668"/>
              <a:gd name="connsiteY11962" fmla="*/ 3061247 h 4401251"/>
              <a:gd name="connsiteX11963" fmla="*/ 2246384 w 13419668"/>
              <a:gd name="connsiteY11963" fmla="*/ 3028658 h 4401251"/>
              <a:gd name="connsiteX11964" fmla="*/ 2213049 w 13419668"/>
              <a:gd name="connsiteY11964" fmla="*/ 2994327 h 4401251"/>
              <a:gd name="connsiteX11965" fmla="*/ 2156827 w 13419668"/>
              <a:gd name="connsiteY11965" fmla="*/ 3028285 h 4401251"/>
              <a:gd name="connsiteX11966" fmla="*/ 2125979 w 13419668"/>
              <a:gd name="connsiteY11966" fmla="*/ 2994452 h 4401251"/>
              <a:gd name="connsiteX11967" fmla="*/ 2089908 w 13419668"/>
              <a:gd name="connsiteY11967" fmla="*/ 3026294 h 4401251"/>
              <a:gd name="connsiteX11968" fmla="*/ 2122497 w 13419668"/>
              <a:gd name="connsiteY11968" fmla="*/ 3061371 h 4401251"/>
              <a:gd name="connsiteX11969" fmla="*/ 2156703 w 13419668"/>
              <a:gd name="connsiteY11969" fmla="*/ 3028285 h 4401251"/>
              <a:gd name="connsiteX11970" fmla="*/ 2070752 w 13419668"/>
              <a:gd name="connsiteY11970" fmla="*/ 3026045 h 4401251"/>
              <a:gd name="connsiteX11971" fmla="*/ 2034432 w 13419668"/>
              <a:gd name="connsiteY11971" fmla="*/ 2994452 h 4401251"/>
              <a:gd name="connsiteX11972" fmla="*/ 2003833 w 13419668"/>
              <a:gd name="connsiteY11972" fmla="*/ 3028533 h 4401251"/>
              <a:gd name="connsiteX11973" fmla="*/ 2038288 w 13419668"/>
              <a:gd name="connsiteY11973" fmla="*/ 3061247 h 4401251"/>
              <a:gd name="connsiteX11974" fmla="*/ 2070628 w 13419668"/>
              <a:gd name="connsiteY11974" fmla="*/ 3026045 h 4401251"/>
              <a:gd name="connsiteX11975" fmla="*/ 1981319 w 13419668"/>
              <a:gd name="connsiteY11975" fmla="*/ 3027289 h 4401251"/>
              <a:gd name="connsiteX11976" fmla="*/ 1946243 w 13419668"/>
              <a:gd name="connsiteY11976" fmla="*/ 2994327 h 4401251"/>
              <a:gd name="connsiteX11977" fmla="*/ 1914400 w 13419668"/>
              <a:gd name="connsiteY11977" fmla="*/ 3027165 h 4401251"/>
              <a:gd name="connsiteX11978" fmla="*/ 1947611 w 13419668"/>
              <a:gd name="connsiteY11978" fmla="*/ 3061247 h 4401251"/>
              <a:gd name="connsiteX11979" fmla="*/ 1981319 w 13419668"/>
              <a:gd name="connsiteY11979" fmla="*/ 3027289 h 4401251"/>
              <a:gd name="connsiteX11980" fmla="*/ 1891762 w 13419668"/>
              <a:gd name="connsiteY11980" fmla="*/ 3028160 h 4401251"/>
              <a:gd name="connsiteX11981" fmla="*/ 1857556 w 13419668"/>
              <a:gd name="connsiteY11981" fmla="*/ 2994327 h 4401251"/>
              <a:gd name="connsiteX11982" fmla="*/ 1824843 w 13419668"/>
              <a:gd name="connsiteY11982" fmla="*/ 3026294 h 4401251"/>
              <a:gd name="connsiteX11983" fmla="*/ 1857183 w 13419668"/>
              <a:gd name="connsiteY11983" fmla="*/ 3061122 h 4401251"/>
              <a:gd name="connsiteX11984" fmla="*/ 1891762 w 13419668"/>
              <a:gd name="connsiteY11984" fmla="*/ 3028036 h 4401251"/>
              <a:gd name="connsiteX11985" fmla="*/ 1802204 w 13419668"/>
              <a:gd name="connsiteY11985" fmla="*/ 3028409 h 4401251"/>
              <a:gd name="connsiteX11986" fmla="*/ 1768247 w 13419668"/>
              <a:gd name="connsiteY11986" fmla="*/ 2994327 h 4401251"/>
              <a:gd name="connsiteX11987" fmla="*/ 1735410 w 13419668"/>
              <a:gd name="connsiteY11987" fmla="*/ 3026170 h 4401251"/>
              <a:gd name="connsiteX11988" fmla="*/ 1767501 w 13419668"/>
              <a:gd name="connsiteY11988" fmla="*/ 3061247 h 4401251"/>
              <a:gd name="connsiteX11989" fmla="*/ 1802329 w 13419668"/>
              <a:gd name="connsiteY11989" fmla="*/ 3028409 h 4401251"/>
              <a:gd name="connsiteX11990" fmla="*/ 1715135 w 13419668"/>
              <a:gd name="connsiteY11990" fmla="*/ 3027041 h 4401251"/>
              <a:gd name="connsiteX11991" fmla="*/ 1683043 w 13419668"/>
              <a:gd name="connsiteY11991" fmla="*/ 2994327 h 4401251"/>
              <a:gd name="connsiteX11992" fmla="*/ 1648091 w 13419668"/>
              <a:gd name="connsiteY11992" fmla="*/ 3027414 h 4401251"/>
              <a:gd name="connsiteX11993" fmla="*/ 1682048 w 13419668"/>
              <a:gd name="connsiteY11993" fmla="*/ 3061247 h 4401251"/>
              <a:gd name="connsiteX11994" fmla="*/ 1715135 w 13419668"/>
              <a:gd name="connsiteY11994" fmla="*/ 3027041 h 4401251"/>
              <a:gd name="connsiteX11995" fmla="*/ 1592864 w 13419668"/>
              <a:gd name="connsiteY11995" fmla="*/ 2994327 h 4401251"/>
              <a:gd name="connsiteX11996" fmla="*/ 1558658 w 13419668"/>
              <a:gd name="connsiteY11996" fmla="*/ 3028160 h 4401251"/>
              <a:gd name="connsiteX11997" fmla="*/ 1590252 w 13419668"/>
              <a:gd name="connsiteY11997" fmla="*/ 3061247 h 4401251"/>
              <a:gd name="connsiteX11998" fmla="*/ 1625577 w 13419668"/>
              <a:gd name="connsiteY11998" fmla="*/ 3029404 h 4401251"/>
              <a:gd name="connsiteX11999" fmla="*/ 1592988 w 13419668"/>
              <a:gd name="connsiteY11999" fmla="*/ 2994452 h 4401251"/>
              <a:gd name="connsiteX12000" fmla="*/ 1501814 w 13419668"/>
              <a:gd name="connsiteY12000" fmla="*/ 2994327 h 4401251"/>
              <a:gd name="connsiteX12001" fmla="*/ 1469101 w 13419668"/>
              <a:gd name="connsiteY12001" fmla="*/ 3029653 h 4401251"/>
              <a:gd name="connsiteX12002" fmla="*/ 1502187 w 13419668"/>
              <a:gd name="connsiteY12002" fmla="*/ 3061247 h 4401251"/>
              <a:gd name="connsiteX12003" fmla="*/ 1536020 w 13419668"/>
              <a:gd name="connsiteY12003" fmla="*/ 3027787 h 4401251"/>
              <a:gd name="connsiteX12004" fmla="*/ 1501814 w 13419668"/>
              <a:gd name="connsiteY12004" fmla="*/ 2994327 h 4401251"/>
              <a:gd name="connsiteX12005" fmla="*/ 1450070 w 13419668"/>
              <a:gd name="connsiteY12005" fmla="*/ 3027289 h 4401251"/>
              <a:gd name="connsiteX12006" fmla="*/ 1414869 w 13419668"/>
              <a:gd name="connsiteY12006" fmla="*/ 2994452 h 4401251"/>
              <a:gd name="connsiteX12007" fmla="*/ 1383026 w 13419668"/>
              <a:gd name="connsiteY12007" fmla="*/ 3027414 h 4401251"/>
              <a:gd name="connsiteX12008" fmla="*/ 1416361 w 13419668"/>
              <a:gd name="connsiteY12008" fmla="*/ 3061371 h 4401251"/>
              <a:gd name="connsiteX12009" fmla="*/ 1450070 w 13419668"/>
              <a:gd name="connsiteY12009" fmla="*/ 3027289 h 4401251"/>
              <a:gd name="connsiteX12010" fmla="*/ 1360388 w 13419668"/>
              <a:gd name="connsiteY12010" fmla="*/ 3026543 h 4401251"/>
              <a:gd name="connsiteX12011" fmla="*/ 1324440 w 13419668"/>
              <a:gd name="connsiteY12011" fmla="*/ 2994452 h 4401251"/>
              <a:gd name="connsiteX12012" fmla="*/ 1293469 w 13419668"/>
              <a:gd name="connsiteY12012" fmla="*/ 3028160 h 4401251"/>
              <a:gd name="connsiteX12013" fmla="*/ 1327550 w 13419668"/>
              <a:gd name="connsiteY12013" fmla="*/ 3061371 h 4401251"/>
              <a:gd name="connsiteX12014" fmla="*/ 1360388 w 13419668"/>
              <a:gd name="connsiteY12014" fmla="*/ 3026543 h 4401251"/>
              <a:gd name="connsiteX12015" fmla="*/ 1270830 w 13419668"/>
              <a:gd name="connsiteY12015" fmla="*/ 3028658 h 4401251"/>
              <a:gd name="connsiteX12016" fmla="*/ 1236998 w 13419668"/>
              <a:gd name="connsiteY12016" fmla="*/ 2994452 h 4401251"/>
              <a:gd name="connsiteX12017" fmla="*/ 1203911 w 13419668"/>
              <a:gd name="connsiteY12017" fmla="*/ 3026045 h 4401251"/>
              <a:gd name="connsiteX12018" fmla="*/ 1235754 w 13419668"/>
              <a:gd name="connsiteY12018" fmla="*/ 3061247 h 4401251"/>
              <a:gd name="connsiteX12019" fmla="*/ 1270706 w 13419668"/>
              <a:gd name="connsiteY12019" fmla="*/ 3028658 h 4401251"/>
              <a:gd name="connsiteX12020" fmla="*/ 1183636 w 13419668"/>
              <a:gd name="connsiteY12020" fmla="*/ 3028160 h 4401251"/>
              <a:gd name="connsiteX12021" fmla="*/ 1152664 w 13419668"/>
              <a:gd name="connsiteY12021" fmla="*/ 2994452 h 4401251"/>
              <a:gd name="connsiteX12022" fmla="*/ 1116717 w 13419668"/>
              <a:gd name="connsiteY12022" fmla="*/ 3026419 h 4401251"/>
              <a:gd name="connsiteX12023" fmla="*/ 1149555 w 13419668"/>
              <a:gd name="connsiteY12023" fmla="*/ 3061247 h 4401251"/>
              <a:gd name="connsiteX12024" fmla="*/ 1183636 w 13419668"/>
              <a:gd name="connsiteY12024" fmla="*/ 3028036 h 4401251"/>
              <a:gd name="connsiteX12025" fmla="*/ 1059251 w 13419668"/>
              <a:gd name="connsiteY12025" fmla="*/ 2994452 h 4401251"/>
              <a:gd name="connsiteX12026" fmla="*/ 1027160 w 13419668"/>
              <a:gd name="connsiteY12026" fmla="*/ 3030399 h 4401251"/>
              <a:gd name="connsiteX12027" fmla="*/ 1060868 w 13419668"/>
              <a:gd name="connsiteY12027" fmla="*/ 3061371 h 4401251"/>
              <a:gd name="connsiteX12028" fmla="*/ 1094079 w 13419668"/>
              <a:gd name="connsiteY12028" fmla="*/ 3027289 h 4401251"/>
              <a:gd name="connsiteX12029" fmla="*/ 1059251 w 13419668"/>
              <a:gd name="connsiteY12029" fmla="*/ 2994452 h 4401251"/>
              <a:gd name="connsiteX12030" fmla="*/ 971311 w 13419668"/>
              <a:gd name="connsiteY12030" fmla="*/ 2994452 h 4401251"/>
              <a:gd name="connsiteX12031" fmla="*/ 937478 w 13419668"/>
              <a:gd name="connsiteY12031" fmla="*/ 3028782 h 4401251"/>
              <a:gd name="connsiteX12032" fmla="*/ 969569 w 13419668"/>
              <a:gd name="connsiteY12032" fmla="*/ 3061371 h 4401251"/>
              <a:gd name="connsiteX12033" fmla="*/ 1004397 w 13419668"/>
              <a:gd name="connsiteY12033" fmla="*/ 3029031 h 4401251"/>
              <a:gd name="connsiteX12034" fmla="*/ 971311 w 13419668"/>
              <a:gd name="connsiteY12034" fmla="*/ 2994452 h 4401251"/>
              <a:gd name="connsiteX12035" fmla="*/ 880509 w 13419668"/>
              <a:gd name="connsiteY12035" fmla="*/ 2994452 h 4401251"/>
              <a:gd name="connsiteX12036" fmla="*/ 848045 w 13419668"/>
              <a:gd name="connsiteY12036" fmla="*/ 3030026 h 4401251"/>
              <a:gd name="connsiteX12037" fmla="*/ 881380 w 13419668"/>
              <a:gd name="connsiteY12037" fmla="*/ 3061371 h 4401251"/>
              <a:gd name="connsiteX12038" fmla="*/ 914964 w 13419668"/>
              <a:gd name="connsiteY12038" fmla="*/ 3027663 h 4401251"/>
              <a:gd name="connsiteX12039" fmla="*/ 880509 w 13419668"/>
              <a:gd name="connsiteY12039" fmla="*/ 2994452 h 4401251"/>
              <a:gd name="connsiteX12040" fmla="*/ 828889 w 13419668"/>
              <a:gd name="connsiteY12040" fmla="*/ 3026419 h 4401251"/>
              <a:gd name="connsiteX12041" fmla="*/ 792818 w 13419668"/>
              <a:gd name="connsiteY12041" fmla="*/ 2994576 h 4401251"/>
              <a:gd name="connsiteX12042" fmla="*/ 761970 w 13419668"/>
              <a:gd name="connsiteY12042" fmla="*/ 3028409 h 4401251"/>
              <a:gd name="connsiteX12043" fmla="*/ 796176 w 13419668"/>
              <a:gd name="connsiteY12043" fmla="*/ 3061495 h 4401251"/>
              <a:gd name="connsiteX12044" fmla="*/ 828765 w 13419668"/>
              <a:gd name="connsiteY12044" fmla="*/ 3026419 h 4401251"/>
              <a:gd name="connsiteX12045" fmla="*/ 739332 w 13419668"/>
              <a:gd name="connsiteY12045" fmla="*/ 3026916 h 4401251"/>
              <a:gd name="connsiteX12046" fmla="*/ 703633 w 13419668"/>
              <a:gd name="connsiteY12046" fmla="*/ 2994576 h 4401251"/>
              <a:gd name="connsiteX12047" fmla="*/ 672288 w 13419668"/>
              <a:gd name="connsiteY12047" fmla="*/ 3027912 h 4401251"/>
              <a:gd name="connsiteX12048" fmla="*/ 706121 w 13419668"/>
              <a:gd name="connsiteY12048" fmla="*/ 3061495 h 4401251"/>
              <a:gd name="connsiteX12049" fmla="*/ 739332 w 13419668"/>
              <a:gd name="connsiteY12049" fmla="*/ 3026916 h 4401251"/>
              <a:gd name="connsiteX12050" fmla="*/ 649775 w 13419668"/>
              <a:gd name="connsiteY12050" fmla="*/ 3028285 h 4401251"/>
              <a:gd name="connsiteX12051" fmla="*/ 615444 w 13419668"/>
              <a:gd name="connsiteY12051" fmla="*/ 2994452 h 4401251"/>
              <a:gd name="connsiteX12052" fmla="*/ 582855 w 13419668"/>
              <a:gd name="connsiteY12052" fmla="*/ 3026543 h 4401251"/>
              <a:gd name="connsiteX12053" fmla="*/ 615195 w 13419668"/>
              <a:gd name="connsiteY12053" fmla="*/ 3061371 h 4401251"/>
              <a:gd name="connsiteX12054" fmla="*/ 649775 w 13419668"/>
              <a:gd name="connsiteY12054" fmla="*/ 3028285 h 4401251"/>
              <a:gd name="connsiteX12055" fmla="*/ 529494 w 13419668"/>
              <a:gd name="connsiteY12055" fmla="*/ 2994452 h 4401251"/>
              <a:gd name="connsiteX12056" fmla="*/ 495661 w 13419668"/>
              <a:gd name="connsiteY12056" fmla="*/ 3028658 h 4401251"/>
              <a:gd name="connsiteX12057" fmla="*/ 527628 w 13419668"/>
              <a:gd name="connsiteY12057" fmla="*/ 3061371 h 4401251"/>
              <a:gd name="connsiteX12058" fmla="*/ 562456 w 13419668"/>
              <a:gd name="connsiteY12058" fmla="*/ 3029031 h 4401251"/>
              <a:gd name="connsiteX12059" fmla="*/ 529370 w 13419668"/>
              <a:gd name="connsiteY12059" fmla="*/ 2994452 h 4401251"/>
              <a:gd name="connsiteX12060" fmla="*/ 438195 w 13419668"/>
              <a:gd name="connsiteY12060" fmla="*/ 2994452 h 4401251"/>
              <a:gd name="connsiteX12061" fmla="*/ 406104 w 13419668"/>
              <a:gd name="connsiteY12061" fmla="*/ 3030399 h 4401251"/>
              <a:gd name="connsiteX12062" fmla="*/ 439812 w 13419668"/>
              <a:gd name="connsiteY12062" fmla="*/ 3061371 h 4401251"/>
              <a:gd name="connsiteX12063" fmla="*/ 473023 w 13419668"/>
              <a:gd name="connsiteY12063" fmla="*/ 3027289 h 4401251"/>
              <a:gd name="connsiteX12064" fmla="*/ 438195 w 13419668"/>
              <a:gd name="connsiteY12064" fmla="*/ 2994452 h 4401251"/>
              <a:gd name="connsiteX12065" fmla="*/ 383466 w 13419668"/>
              <a:gd name="connsiteY12065" fmla="*/ 3028409 h 4401251"/>
              <a:gd name="connsiteX12066" fmla="*/ 352618 w 13419668"/>
              <a:gd name="connsiteY12066" fmla="*/ 2994576 h 4401251"/>
              <a:gd name="connsiteX12067" fmla="*/ 316546 w 13419668"/>
              <a:gd name="connsiteY12067" fmla="*/ 3026419 h 4401251"/>
              <a:gd name="connsiteX12068" fmla="*/ 349135 w 13419668"/>
              <a:gd name="connsiteY12068" fmla="*/ 3061495 h 4401251"/>
              <a:gd name="connsiteX12069" fmla="*/ 383341 w 13419668"/>
              <a:gd name="connsiteY12069" fmla="*/ 3028409 h 4401251"/>
              <a:gd name="connsiteX12070" fmla="*/ 297515 w 13419668"/>
              <a:gd name="connsiteY12070" fmla="*/ 3027663 h 4401251"/>
              <a:gd name="connsiteX12071" fmla="*/ 262563 w 13419668"/>
              <a:gd name="connsiteY12071" fmla="*/ 2994576 h 4401251"/>
              <a:gd name="connsiteX12072" fmla="*/ 230472 w 13419668"/>
              <a:gd name="connsiteY12072" fmla="*/ 3027289 h 4401251"/>
              <a:gd name="connsiteX12073" fmla="*/ 263558 w 13419668"/>
              <a:gd name="connsiteY12073" fmla="*/ 3061495 h 4401251"/>
              <a:gd name="connsiteX12074" fmla="*/ 297515 w 13419668"/>
              <a:gd name="connsiteY12074" fmla="*/ 3027787 h 4401251"/>
              <a:gd name="connsiteX12075" fmla="*/ 207958 w 13419668"/>
              <a:gd name="connsiteY12075" fmla="*/ 3027912 h 4401251"/>
              <a:gd name="connsiteX12076" fmla="*/ 173255 w 13419668"/>
              <a:gd name="connsiteY12076" fmla="*/ 2994576 h 4401251"/>
              <a:gd name="connsiteX12077" fmla="*/ 140914 w 13419668"/>
              <a:gd name="connsiteY12077" fmla="*/ 3027041 h 4401251"/>
              <a:gd name="connsiteX12078" fmla="*/ 173752 w 13419668"/>
              <a:gd name="connsiteY12078" fmla="*/ 3061495 h 4401251"/>
              <a:gd name="connsiteX12079" fmla="*/ 207958 w 13419668"/>
              <a:gd name="connsiteY12079" fmla="*/ 3028036 h 4401251"/>
              <a:gd name="connsiteX12080" fmla="*/ 11963985 w 13419668"/>
              <a:gd name="connsiteY12080" fmla="*/ 2885242 h 4401251"/>
              <a:gd name="connsiteX12081" fmla="*/ 11999062 w 13419668"/>
              <a:gd name="connsiteY12081" fmla="*/ 2852155 h 4401251"/>
              <a:gd name="connsiteX12082" fmla="*/ 11966597 w 13419668"/>
              <a:gd name="connsiteY12082" fmla="*/ 2819939 h 4401251"/>
              <a:gd name="connsiteX12083" fmla="*/ 11933760 w 13419668"/>
              <a:gd name="connsiteY12083" fmla="*/ 2851036 h 4401251"/>
              <a:gd name="connsiteX12084" fmla="*/ 11963985 w 13419668"/>
              <a:gd name="connsiteY12084" fmla="*/ 2885242 h 4401251"/>
              <a:gd name="connsiteX12085" fmla="*/ 13385212 w 13419668"/>
              <a:gd name="connsiteY12085" fmla="*/ 2909123 h 4401251"/>
              <a:gd name="connsiteX12086" fmla="*/ 13350384 w 13419668"/>
              <a:gd name="connsiteY12086" fmla="*/ 2941837 h 4401251"/>
              <a:gd name="connsiteX12087" fmla="*/ 13385212 w 13419668"/>
              <a:gd name="connsiteY12087" fmla="*/ 2975048 h 4401251"/>
              <a:gd name="connsiteX12088" fmla="*/ 13416433 w 13419668"/>
              <a:gd name="connsiteY12088" fmla="*/ 2941712 h 4401251"/>
              <a:gd name="connsiteX12089" fmla="*/ 13385088 w 13419668"/>
              <a:gd name="connsiteY12089" fmla="*/ 2908999 h 4401251"/>
              <a:gd name="connsiteX12090" fmla="*/ 13294535 w 13419668"/>
              <a:gd name="connsiteY12090" fmla="*/ 2909123 h 4401251"/>
              <a:gd name="connsiteX12091" fmla="*/ 13260827 w 13419668"/>
              <a:gd name="connsiteY12091" fmla="*/ 2943081 h 4401251"/>
              <a:gd name="connsiteX12092" fmla="*/ 13293788 w 13419668"/>
              <a:gd name="connsiteY12092" fmla="*/ 2975296 h 4401251"/>
              <a:gd name="connsiteX12093" fmla="*/ 13326875 w 13419668"/>
              <a:gd name="connsiteY12093" fmla="*/ 2940842 h 4401251"/>
              <a:gd name="connsiteX12094" fmla="*/ 13294535 w 13419668"/>
              <a:gd name="connsiteY12094" fmla="*/ 2909248 h 4401251"/>
              <a:gd name="connsiteX12095" fmla="*/ 13207216 w 13419668"/>
              <a:gd name="connsiteY12095" fmla="*/ 2975172 h 4401251"/>
              <a:gd name="connsiteX12096" fmla="*/ 13241173 w 13419668"/>
              <a:gd name="connsiteY12096" fmla="*/ 2940966 h 4401251"/>
              <a:gd name="connsiteX12097" fmla="*/ 13205475 w 13419668"/>
              <a:gd name="connsiteY12097" fmla="*/ 2909123 h 4401251"/>
              <a:gd name="connsiteX12098" fmla="*/ 13175001 w 13419668"/>
              <a:gd name="connsiteY12098" fmla="*/ 2942583 h 4401251"/>
              <a:gd name="connsiteX12099" fmla="*/ 13207216 w 13419668"/>
              <a:gd name="connsiteY12099" fmla="*/ 2975048 h 4401251"/>
              <a:gd name="connsiteX12100" fmla="*/ 13119401 w 13419668"/>
              <a:gd name="connsiteY12100" fmla="*/ 2975172 h 4401251"/>
              <a:gd name="connsiteX12101" fmla="*/ 13151741 w 13419668"/>
              <a:gd name="connsiteY12101" fmla="*/ 2942210 h 4401251"/>
              <a:gd name="connsiteX12102" fmla="*/ 13117286 w 13419668"/>
              <a:gd name="connsiteY12102" fmla="*/ 2908999 h 4401251"/>
              <a:gd name="connsiteX12103" fmla="*/ 13085567 w 13419668"/>
              <a:gd name="connsiteY12103" fmla="*/ 2941339 h 4401251"/>
              <a:gd name="connsiteX12104" fmla="*/ 13119401 w 13419668"/>
              <a:gd name="connsiteY12104" fmla="*/ 2975172 h 4401251"/>
              <a:gd name="connsiteX12105" fmla="*/ 13029718 w 13419668"/>
              <a:gd name="connsiteY12105" fmla="*/ 2975172 h 4401251"/>
              <a:gd name="connsiteX12106" fmla="*/ 13062183 w 13419668"/>
              <a:gd name="connsiteY12106" fmla="*/ 2942334 h 4401251"/>
              <a:gd name="connsiteX12107" fmla="*/ 13027852 w 13419668"/>
              <a:gd name="connsiteY12107" fmla="*/ 2908999 h 4401251"/>
              <a:gd name="connsiteX12108" fmla="*/ 12996010 w 13419668"/>
              <a:gd name="connsiteY12108" fmla="*/ 2941215 h 4401251"/>
              <a:gd name="connsiteX12109" fmla="*/ 13029718 w 13419668"/>
              <a:gd name="connsiteY12109" fmla="*/ 2975172 h 4401251"/>
              <a:gd name="connsiteX12110" fmla="*/ 12938793 w 13419668"/>
              <a:gd name="connsiteY12110" fmla="*/ 2975172 h 4401251"/>
              <a:gd name="connsiteX12111" fmla="*/ 12972501 w 13419668"/>
              <a:gd name="connsiteY12111" fmla="*/ 2940717 h 4401251"/>
              <a:gd name="connsiteX12112" fmla="*/ 12936554 w 13419668"/>
              <a:gd name="connsiteY12112" fmla="*/ 2909123 h 4401251"/>
              <a:gd name="connsiteX12113" fmla="*/ 12906329 w 13419668"/>
              <a:gd name="connsiteY12113" fmla="*/ 2942956 h 4401251"/>
              <a:gd name="connsiteX12114" fmla="*/ 12938793 w 13419668"/>
              <a:gd name="connsiteY12114" fmla="*/ 2975172 h 4401251"/>
              <a:gd name="connsiteX12115" fmla="*/ 12819010 w 13419668"/>
              <a:gd name="connsiteY12115" fmla="*/ 2941215 h 4401251"/>
              <a:gd name="connsiteX12116" fmla="*/ 12853216 w 13419668"/>
              <a:gd name="connsiteY12116" fmla="*/ 2975172 h 4401251"/>
              <a:gd name="connsiteX12117" fmla="*/ 12885058 w 13419668"/>
              <a:gd name="connsiteY12117" fmla="*/ 2939473 h 4401251"/>
              <a:gd name="connsiteX12118" fmla="*/ 12851475 w 13419668"/>
              <a:gd name="connsiteY12118" fmla="*/ 2908999 h 4401251"/>
              <a:gd name="connsiteX12119" fmla="*/ 12819010 w 13419668"/>
              <a:gd name="connsiteY12119" fmla="*/ 2941215 h 4401251"/>
              <a:gd name="connsiteX12120" fmla="*/ 12729452 w 13419668"/>
              <a:gd name="connsiteY12120" fmla="*/ 2942583 h 4401251"/>
              <a:gd name="connsiteX12121" fmla="*/ 12762165 w 13419668"/>
              <a:gd name="connsiteY12121" fmla="*/ 2975172 h 4401251"/>
              <a:gd name="connsiteX12122" fmla="*/ 12795626 w 13419668"/>
              <a:gd name="connsiteY12122" fmla="*/ 2940966 h 4401251"/>
              <a:gd name="connsiteX12123" fmla="*/ 12763533 w 13419668"/>
              <a:gd name="connsiteY12123" fmla="*/ 2908999 h 4401251"/>
              <a:gd name="connsiteX12124" fmla="*/ 12729452 w 13419668"/>
              <a:gd name="connsiteY12124" fmla="*/ 2942583 h 4401251"/>
              <a:gd name="connsiteX12125" fmla="*/ 12675220 w 13419668"/>
              <a:gd name="connsiteY12125" fmla="*/ 2909123 h 4401251"/>
              <a:gd name="connsiteX12126" fmla="*/ 12639895 w 13419668"/>
              <a:gd name="connsiteY12126" fmla="*/ 2941339 h 4401251"/>
              <a:gd name="connsiteX12127" fmla="*/ 12674226 w 13419668"/>
              <a:gd name="connsiteY12127" fmla="*/ 2975172 h 4401251"/>
              <a:gd name="connsiteX12128" fmla="*/ 12706067 w 13419668"/>
              <a:gd name="connsiteY12128" fmla="*/ 2942334 h 4401251"/>
              <a:gd name="connsiteX12129" fmla="*/ 12675220 w 13419668"/>
              <a:gd name="connsiteY12129" fmla="*/ 2909123 h 4401251"/>
              <a:gd name="connsiteX12130" fmla="*/ 12587654 w 13419668"/>
              <a:gd name="connsiteY12130" fmla="*/ 2975172 h 4401251"/>
              <a:gd name="connsiteX12131" fmla="*/ 12620367 w 13419668"/>
              <a:gd name="connsiteY12131" fmla="*/ 2942583 h 4401251"/>
              <a:gd name="connsiteX12132" fmla="*/ 12586284 w 13419668"/>
              <a:gd name="connsiteY12132" fmla="*/ 2908999 h 4401251"/>
              <a:gd name="connsiteX12133" fmla="*/ 12554193 w 13419668"/>
              <a:gd name="connsiteY12133" fmla="*/ 2940966 h 4401251"/>
              <a:gd name="connsiteX12134" fmla="*/ 12587654 w 13419668"/>
              <a:gd name="connsiteY12134" fmla="*/ 2975172 h 4401251"/>
              <a:gd name="connsiteX12135" fmla="*/ 12497226 w 13419668"/>
              <a:gd name="connsiteY12135" fmla="*/ 2975172 h 4401251"/>
              <a:gd name="connsiteX12136" fmla="*/ 12530809 w 13419668"/>
              <a:gd name="connsiteY12136" fmla="*/ 2940593 h 4401251"/>
              <a:gd name="connsiteX12137" fmla="*/ 12494737 w 13419668"/>
              <a:gd name="connsiteY12137" fmla="*/ 2909248 h 4401251"/>
              <a:gd name="connsiteX12138" fmla="*/ 12464761 w 13419668"/>
              <a:gd name="connsiteY12138" fmla="*/ 2943205 h 4401251"/>
              <a:gd name="connsiteX12139" fmla="*/ 12497350 w 13419668"/>
              <a:gd name="connsiteY12139" fmla="*/ 2975296 h 4401251"/>
              <a:gd name="connsiteX12140" fmla="*/ 12408663 w 13419668"/>
              <a:gd name="connsiteY12140" fmla="*/ 2975172 h 4401251"/>
              <a:gd name="connsiteX12141" fmla="*/ 12441252 w 13419668"/>
              <a:gd name="connsiteY12141" fmla="*/ 2942459 h 4401251"/>
              <a:gd name="connsiteX12142" fmla="*/ 12407046 w 13419668"/>
              <a:gd name="connsiteY12142" fmla="*/ 2908999 h 4401251"/>
              <a:gd name="connsiteX12143" fmla="*/ 12375078 w 13419668"/>
              <a:gd name="connsiteY12143" fmla="*/ 2941090 h 4401251"/>
              <a:gd name="connsiteX12144" fmla="*/ 12408663 w 13419668"/>
              <a:gd name="connsiteY12144" fmla="*/ 2975172 h 4401251"/>
              <a:gd name="connsiteX12145" fmla="*/ 12321718 w 13419668"/>
              <a:gd name="connsiteY12145" fmla="*/ 2908999 h 4401251"/>
              <a:gd name="connsiteX12146" fmla="*/ 12287637 w 13419668"/>
              <a:gd name="connsiteY12146" fmla="*/ 2942583 h 4401251"/>
              <a:gd name="connsiteX12147" fmla="*/ 12320350 w 13419668"/>
              <a:gd name="connsiteY12147" fmla="*/ 2975172 h 4401251"/>
              <a:gd name="connsiteX12148" fmla="*/ 12353809 w 13419668"/>
              <a:gd name="connsiteY12148" fmla="*/ 2940966 h 4401251"/>
              <a:gd name="connsiteX12149" fmla="*/ 12321718 w 13419668"/>
              <a:gd name="connsiteY12149" fmla="*/ 2908999 h 4401251"/>
              <a:gd name="connsiteX12150" fmla="*/ 12198203 w 13419668"/>
              <a:gd name="connsiteY12150" fmla="*/ 2940220 h 4401251"/>
              <a:gd name="connsiteX12151" fmla="*/ 12231413 w 13419668"/>
              <a:gd name="connsiteY12151" fmla="*/ 2975048 h 4401251"/>
              <a:gd name="connsiteX12152" fmla="*/ 12264251 w 13419668"/>
              <a:gd name="connsiteY12152" fmla="*/ 2940220 h 4401251"/>
              <a:gd name="connsiteX12153" fmla="*/ 12231538 w 13419668"/>
              <a:gd name="connsiteY12153" fmla="*/ 2908875 h 4401251"/>
              <a:gd name="connsiteX12154" fmla="*/ 12198203 w 13419668"/>
              <a:gd name="connsiteY12154" fmla="*/ 2940095 h 4401251"/>
              <a:gd name="connsiteX12155" fmla="*/ 12144593 w 13419668"/>
              <a:gd name="connsiteY12155" fmla="*/ 2909123 h 4401251"/>
              <a:gd name="connsiteX12156" fmla="*/ 12108645 w 13419668"/>
              <a:gd name="connsiteY12156" fmla="*/ 2940593 h 4401251"/>
              <a:gd name="connsiteX12157" fmla="*/ 12142229 w 13419668"/>
              <a:gd name="connsiteY12157" fmla="*/ 2975048 h 4401251"/>
              <a:gd name="connsiteX12158" fmla="*/ 12174694 w 13419668"/>
              <a:gd name="connsiteY12158" fmla="*/ 2942832 h 4401251"/>
              <a:gd name="connsiteX12159" fmla="*/ 12144593 w 13419668"/>
              <a:gd name="connsiteY12159" fmla="*/ 2908999 h 4401251"/>
              <a:gd name="connsiteX12160" fmla="*/ 12019088 w 13419668"/>
              <a:gd name="connsiteY12160" fmla="*/ 2940344 h 4401251"/>
              <a:gd name="connsiteX12161" fmla="*/ 12052424 w 13419668"/>
              <a:gd name="connsiteY12161" fmla="*/ 2975172 h 4401251"/>
              <a:gd name="connsiteX12162" fmla="*/ 12085137 w 13419668"/>
              <a:gd name="connsiteY12162" fmla="*/ 2940220 h 4401251"/>
              <a:gd name="connsiteX12163" fmla="*/ 12052424 w 13419668"/>
              <a:gd name="connsiteY12163" fmla="*/ 2908999 h 4401251"/>
              <a:gd name="connsiteX12164" fmla="*/ 12019212 w 13419668"/>
              <a:gd name="connsiteY12164" fmla="*/ 2940344 h 4401251"/>
              <a:gd name="connsiteX12165" fmla="*/ 11933387 w 13419668"/>
              <a:gd name="connsiteY12165" fmla="*/ 2939473 h 4401251"/>
              <a:gd name="connsiteX12166" fmla="*/ 11965229 w 13419668"/>
              <a:gd name="connsiteY12166" fmla="*/ 2975048 h 4401251"/>
              <a:gd name="connsiteX12167" fmla="*/ 11999311 w 13419668"/>
              <a:gd name="connsiteY12167" fmla="*/ 2941090 h 4401251"/>
              <a:gd name="connsiteX12168" fmla="*/ 11966722 w 13419668"/>
              <a:gd name="connsiteY12168" fmla="*/ 2908999 h 4401251"/>
              <a:gd name="connsiteX12169" fmla="*/ 11933262 w 13419668"/>
              <a:gd name="connsiteY12169" fmla="*/ 2939473 h 4401251"/>
              <a:gd name="connsiteX12170" fmla="*/ 11843829 w 13419668"/>
              <a:gd name="connsiteY12170" fmla="*/ 2939598 h 4401251"/>
              <a:gd name="connsiteX12171" fmla="*/ 11875796 w 13419668"/>
              <a:gd name="connsiteY12171" fmla="*/ 2975048 h 4401251"/>
              <a:gd name="connsiteX12172" fmla="*/ 11909753 w 13419668"/>
              <a:gd name="connsiteY12172" fmla="*/ 2940966 h 4401251"/>
              <a:gd name="connsiteX12173" fmla="*/ 11877040 w 13419668"/>
              <a:gd name="connsiteY12173" fmla="*/ 2908999 h 4401251"/>
              <a:gd name="connsiteX12174" fmla="*/ 11843705 w 13419668"/>
              <a:gd name="connsiteY12174" fmla="*/ 2939598 h 4401251"/>
              <a:gd name="connsiteX12175" fmla="*/ 11785742 w 13419668"/>
              <a:gd name="connsiteY12175" fmla="*/ 2975048 h 4401251"/>
              <a:gd name="connsiteX12176" fmla="*/ 11820320 w 13419668"/>
              <a:gd name="connsiteY12176" fmla="*/ 2941588 h 4401251"/>
              <a:gd name="connsiteX12177" fmla="*/ 11785243 w 13419668"/>
              <a:gd name="connsiteY12177" fmla="*/ 2909123 h 4401251"/>
              <a:gd name="connsiteX12178" fmla="*/ 11754147 w 13419668"/>
              <a:gd name="connsiteY12178" fmla="*/ 2942085 h 4401251"/>
              <a:gd name="connsiteX12179" fmla="*/ 11785617 w 13419668"/>
              <a:gd name="connsiteY12179" fmla="*/ 2975172 h 4401251"/>
              <a:gd name="connsiteX12180" fmla="*/ 11666829 w 13419668"/>
              <a:gd name="connsiteY12180" fmla="*/ 2942459 h 4401251"/>
              <a:gd name="connsiteX12181" fmla="*/ 11699418 w 13419668"/>
              <a:gd name="connsiteY12181" fmla="*/ 2975172 h 4401251"/>
              <a:gd name="connsiteX12182" fmla="*/ 11733002 w 13419668"/>
              <a:gd name="connsiteY12182" fmla="*/ 2941090 h 4401251"/>
              <a:gd name="connsiteX12183" fmla="*/ 11701035 w 13419668"/>
              <a:gd name="connsiteY12183" fmla="*/ 2908999 h 4401251"/>
              <a:gd name="connsiteX12184" fmla="*/ 11666829 w 13419668"/>
              <a:gd name="connsiteY12184" fmla="*/ 2942459 h 4401251"/>
              <a:gd name="connsiteX12185" fmla="*/ 11612970 w 13419668"/>
              <a:gd name="connsiteY12185" fmla="*/ 2909123 h 4401251"/>
              <a:gd name="connsiteX12186" fmla="*/ 11577272 w 13419668"/>
              <a:gd name="connsiteY12186" fmla="*/ 2940966 h 4401251"/>
              <a:gd name="connsiteX12187" fmla="*/ 11611229 w 13419668"/>
              <a:gd name="connsiteY12187" fmla="*/ 2975172 h 4401251"/>
              <a:gd name="connsiteX12188" fmla="*/ 11643445 w 13419668"/>
              <a:gd name="connsiteY12188" fmla="*/ 2942708 h 4401251"/>
              <a:gd name="connsiteX12189" fmla="*/ 11612970 w 13419668"/>
              <a:gd name="connsiteY12189" fmla="*/ 2909248 h 4401251"/>
              <a:gd name="connsiteX12190" fmla="*/ 11487714 w 13419668"/>
              <a:gd name="connsiteY12190" fmla="*/ 2941961 h 4401251"/>
              <a:gd name="connsiteX12191" fmla="*/ 11519806 w 13419668"/>
              <a:gd name="connsiteY12191" fmla="*/ 2975048 h 4401251"/>
              <a:gd name="connsiteX12192" fmla="*/ 11553887 w 13419668"/>
              <a:gd name="connsiteY12192" fmla="*/ 2941464 h 4401251"/>
              <a:gd name="connsiteX12193" fmla="*/ 11522417 w 13419668"/>
              <a:gd name="connsiteY12193" fmla="*/ 2908999 h 4401251"/>
              <a:gd name="connsiteX12194" fmla="*/ 11487714 w 13419668"/>
              <a:gd name="connsiteY12194" fmla="*/ 2941961 h 4401251"/>
              <a:gd name="connsiteX12195" fmla="*/ 11402012 w 13419668"/>
              <a:gd name="connsiteY12195" fmla="*/ 2941339 h 4401251"/>
              <a:gd name="connsiteX12196" fmla="*/ 11435970 w 13419668"/>
              <a:gd name="connsiteY12196" fmla="*/ 2975048 h 4401251"/>
              <a:gd name="connsiteX12197" fmla="*/ 11468185 w 13419668"/>
              <a:gd name="connsiteY12197" fmla="*/ 2942085 h 4401251"/>
              <a:gd name="connsiteX12198" fmla="*/ 11433731 w 13419668"/>
              <a:gd name="connsiteY12198" fmla="*/ 2908999 h 4401251"/>
              <a:gd name="connsiteX12199" fmla="*/ 11402137 w 13419668"/>
              <a:gd name="connsiteY12199" fmla="*/ 2941339 h 4401251"/>
              <a:gd name="connsiteX12200" fmla="*/ 11346039 w 13419668"/>
              <a:gd name="connsiteY12200" fmla="*/ 2975048 h 4401251"/>
              <a:gd name="connsiteX12201" fmla="*/ 11378628 w 13419668"/>
              <a:gd name="connsiteY12201" fmla="*/ 2942334 h 4401251"/>
              <a:gd name="connsiteX12202" fmla="*/ 11344422 w 13419668"/>
              <a:gd name="connsiteY12202" fmla="*/ 2908875 h 4401251"/>
              <a:gd name="connsiteX12203" fmla="*/ 11312456 w 13419668"/>
              <a:gd name="connsiteY12203" fmla="*/ 2940966 h 4401251"/>
              <a:gd name="connsiteX12204" fmla="*/ 11346039 w 13419668"/>
              <a:gd name="connsiteY12204" fmla="*/ 2975048 h 4401251"/>
              <a:gd name="connsiteX12205" fmla="*/ 11223023 w 13419668"/>
              <a:gd name="connsiteY12205" fmla="*/ 2940220 h 4401251"/>
              <a:gd name="connsiteX12206" fmla="*/ 11255735 w 13419668"/>
              <a:gd name="connsiteY12206" fmla="*/ 2975048 h 4401251"/>
              <a:gd name="connsiteX12207" fmla="*/ 11289071 w 13419668"/>
              <a:gd name="connsiteY12207" fmla="*/ 2940220 h 4401251"/>
              <a:gd name="connsiteX12208" fmla="*/ 11255735 w 13419668"/>
              <a:gd name="connsiteY12208" fmla="*/ 2908875 h 4401251"/>
              <a:gd name="connsiteX12209" fmla="*/ 11223023 w 13419668"/>
              <a:gd name="connsiteY12209" fmla="*/ 2940095 h 4401251"/>
              <a:gd name="connsiteX12210" fmla="*/ 11166925 w 13419668"/>
              <a:gd name="connsiteY12210" fmla="*/ 2975048 h 4401251"/>
              <a:gd name="connsiteX12211" fmla="*/ 11199638 w 13419668"/>
              <a:gd name="connsiteY12211" fmla="*/ 2942459 h 4401251"/>
              <a:gd name="connsiteX12212" fmla="*/ 11165556 w 13419668"/>
              <a:gd name="connsiteY12212" fmla="*/ 2908875 h 4401251"/>
              <a:gd name="connsiteX12213" fmla="*/ 11133465 w 13419668"/>
              <a:gd name="connsiteY12213" fmla="*/ 2940842 h 4401251"/>
              <a:gd name="connsiteX12214" fmla="*/ 11166925 w 13419668"/>
              <a:gd name="connsiteY12214" fmla="*/ 2975048 h 4401251"/>
              <a:gd name="connsiteX12215" fmla="*/ 11046146 w 13419668"/>
              <a:gd name="connsiteY12215" fmla="*/ 2940717 h 4401251"/>
              <a:gd name="connsiteX12216" fmla="*/ 11080103 w 13419668"/>
              <a:gd name="connsiteY12216" fmla="*/ 2974923 h 4401251"/>
              <a:gd name="connsiteX12217" fmla="*/ 11112195 w 13419668"/>
              <a:gd name="connsiteY12217" fmla="*/ 2939473 h 4401251"/>
              <a:gd name="connsiteX12218" fmla="*/ 11078984 w 13419668"/>
              <a:gd name="connsiteY12218" fmla="*/ 2908750 h 4401251"/>
              <a:gd name="connsiteX12219" fmla="*/ 11046271 w 13419668"/>
              <a:gd name="connsiteY12219" fmla="*/ 2940717 h 4401251"/>
              <a:gd name="connsiteX12220" fmla="*/ 10992163 w 13419668"/>
              <a:gd name="connsiteY12220" fmla="*/ 2908875 h 4401251"/>
              <a:gd name="connsiteX12221" fmla="*/ 10956589 w 13419668"/>
              <a:gd name="connsiteY12221" fmla="*/ 2940717 h 4401251"/>
              <a:gd name="connsiteX12222" fmla="*/ 10990546 w 13419668"/>
              <a:gd name="connsiteY12222" fmla="*/ 2974799 h 4401251"/>
              <a:gd name="connsiteX12223" fmla="*/ 11022637 w 13419668"/>
              <a:gd name="connsiteY12223" fmla="*/ 2942334 h 4401251"/>
              <a:gd name="connsiteX12224" fmla="*/ 10992163 w 13419668"/>
              <a:gd name="connsiteY12224" fmla="*/ 2908875 h 4401251"/>
              <a:gd name="connsiteX12225" fmla="*/ 10902979 w 13419668"/>
              <a:gd name="connsiteY12225" fmla="*/ 2908875 h 4401251"/>
              <a:gd name="connsiteX12226" fmla="*/ 10867031 w 13419668"/>
              <a:gd name="connsiteY12226" fmla="*/ 2940468 h 4401251"/>
              <a:gd name="connsiteX12227" fmla="*/ 10900740 w 13419668"/>
              <a:gd name="connsiteY12227" fmla="*/ 2974923 h 4401251"/>
              <a:gd name="connsiteX12228" fmla="*/ 10933204 w 13419668"/>
              <a:gd name="connsiteY12228" fmla="*/ 2942708 h 4401251"/>
              <a:gd name="connsiteX12229" fmla="*/ 10902979 w 13419668"/>
              <a:gd name="connsiteY12229" fmla="*/ 2908875 h 4401251"/>
              <a:gd name="connsiteX12230" fmla="*/ 10814416 w 13419668"/>
              <a:gd name="connsiteY12230" fmla="*/ 2974923 h 4401251"/>
              <a:gd name="connsiteX12231" fmla="*/ 10847379 w 13419668"/>
              <a:gd name="connsiteY12231" fmla="*/ 2942583 h 4401251"/>
              <a:gd name="connsiteX12232" fmla="*/ 10813546 w 13419668"/>
              <a:gd name="connsiteY12232" fmla="*/ 2908750 h 4401251"/>
              <a:gd name="connsiteX12233" fmla="*/ 10781206 w 13419668"/>
              <a:gd name="connsiteY12233" fmla="*/ 2940468 h 4401251"/>
              <a:gd name="connsiteX12234" fmla="*/ 10814416 w 13419668"/>
              <a:gd name="connsiteY12234" fmla="*/ 2974923 h 4401251"/>
              <a:gd name="connsiteX12235" fmla="*/ 10723242 w 13419668"/>
              <a:gd name="connsiteY12235" fmla="*/ 2974923 h 4401251"/>
              <a:gd name="connsiteX12236" fmla="*/ 10757697 w 13419668"/>
              <a:gd name="connsiteY12236" fmla="*/ 2941339 h 4401251"/>
              <a:gd name="connsiteX12237" fmla="*/ 10722495 w 13419668"/>
              <a:gd name="connsiteY12237" fmla="*/ 2908999 h 4401251"/>
              <a:gd name="connsiteX12238" fmla="*/ 10691524 w 13419668"/>
              <a:gd name="connsiteY12238" fmla="*/ 2942085 h 4401251"/>
              <a:gd name="connsiteX12239" fmla="*/ 10723118 w 13419668"/>
              <a:gd name="connsiteY12239" fmla="*/ 2975048 h 4401251"/>
              <a:gd name="connsiteX12240" fmla="*/ 10634679 w 13419668"/>
              <a:gd name="connsiteY12240" fmla="*/ 2974923 h 4401251"/>
              <a:gd name="connsiteX12241" fmla="*/ 10668264 w 13419668"/>
              <a:gd name="connsiteY12241" fmla="*/ 2940344 h 4401251"/>
              <a:gd name="connsiteX12242" fmla="*/ 10632192 w 13419668"/>
              <a:gd name="connsiteY12242" fmla="*/ 2908999 h 4401251"/>
              <a:gd name="connsiteX12243" fmla="*/ 10602215 w 13419668"/>
              <a:gd name="connsiteY12243" fmla="*/ 2942956 h 4401251"/>
              <a:gd name="connsiteX12244" fmla="*/ 10634804 w 13419668"/>
              <a:gd name="connsiteY12244" fmla="*/ 2975048 h 4401251"/>
              <a:gd name="connsiteX12245" fmla="*/ 10514648 w 13419668"/>
              <a:gd name="connsiteY12245" fmla="*/ 2942334 h 4401251"/>
              <a:gd name="connsiteX12246" fmla="*/ 10547237 w 13419668"/>
              <a:gd name="connsiteY12246" fmla="*/ 2975048 h 4401251"/>
              <a:gd name="connsiteX12247" fmla="*/ 10580821 w 13419668"/>
              <a:gd name="connsiteY12247" fmla="*/ 2940966 h 4401251"/>
              <a:gd name="connsiteX12248" fmla="*/ 10548854 w 13419668"/>
              <a:gd name="connsiteY12248" fmla="*/ 2908875 h 4401251"/>
              <a:gd name="connsiteX12249" fmla="*/ 10514648 w 13419668"/>
              <a:gd name="connsiteY12249" fmla="*/ 2942334 h 4401251"/>
              <a:gd name="connsiteX12250" fmla="*/ 10458923 w 13419668"/>
              <a:gd name="connsiteY12250" fmla="*/ 2908875 h 4401251"/>
              <a:gd name="connsiteX12251" fmla="*/ 10425091 w 13419668"/>
              <a:gd name="connsiteY12251" fmla="*/ 2942708 h 4401251"/>
              <a:gd name="connsiteX12252" fmla="*/ 10458053 w 13419668"/>
              <a:gd name="connsiteY12252" fmla="*/ 2975048 h 4401251"/>
              <a:gd name="connsiteX12253" fmla="*/ 10491264 w 13419668"/>
              <a:gd name="connsiteY12253" fmla="*/ 2940593 h 4401251"/>
              <a:gd name="connsiteX12254" fmla="*/ 10458923 w 13419668"/>
              <a:gd name="connsiteY12254" fmla="*/ 2908875 h 4401251"/>
              <a:gd name="connsiteX12255" fmla="*/ 10335533 w 13419668"/>
              <a:gd name="connsiteY12255" fmla="*/ 2941090 h 4401251"/>
              <a:gd name="connsiteX12256" fmla="*/ 10369739 w 13419668"/>
              <a:gd name="connsiteY12256" fmla="*/ 2975048 h 4401251"/>
              <a:gd name="connsiteX12257" fmla="*/ 10401582 w 13419668"/>
              <a:gd name="connsiteY12257" fmla="*/ 2939349 h 4401251"/>
              <a:gd name="connsiteX12258" fmla="*/ 10367997 w 13419668"/>
              <a:gd name="connsiteY12258" fmla="*/ 2908875 h 4401251"/>
              <a:gd name="connsiteX12259" fmla="*/ 10335533 w 13419668"/>
              <a:gd name="connsiteY12259" fmla="*/ 2941090 h 4401251"/>
              <a:gd name="connsiteX12260" fmla="*/ 10281301 w 13419668"/>
              <a:gd name="connsiteY12260" fmla="*/ 2975048 h 4401251"/>
              <a:gd name="connsiteX12261" fmla="*/ 10315880 w 13419668"/>
              <a:gd name="connsiteY12261" fmla="*/ 2941464 h 4401251"/>
              <a:gd name="connsiteX12262" fmla="*/ 10280804 w 13419668"/>
              <a:gd name="connsiteY12262" fmla="*/ 2908999 h 4401251"/>
              <a:gd name="connsiteX12263" fmla="*/ 10249831 w 13419668"/>
              <a:gd name="connsiteY12263" fmla="*/ 2941961 h 4401251"/>
              <a:gd name="connsiteX12264" fmla="*/ 10281426 w 13419668"/>
              <a:gd name="connsiteY12264" fmla="*/ 2975048 h 4401251"/>
              <a:gd name="connsiteX12265" fmla="*/ 10193734 w 13419668"/>
              <a:gd name="connsiteY12265" fmla="*/ 2975048 h 4401251"/>
              <a:gd name="connsiteX12266" fmla="*/ 10226323 w 13419668"/>
              <a:gd name="connsiteY12266" fmla="*/ 2942334 h 4401251"/>
              <a:gd name="connsiteX12267" fmla="*/ 10192117 w 13419668"/>
              <a:gd name="connsiteY12267" fmla="*/ 2908875 h 4401251"/>
              <a:gd name="connsiteX12268" fmla="*/ 10160150 w 13419668"/>
              <a:gd name="connsiteY12268" fmla="*/ 2940966 h 4401251"/>
              <a:gd name="connsiteX12269" fmla="*/ 10193734 w 13419668"/>
              <a:gd name="connsiteY12269" fmla="*/ 2975048 h 4401251"/>
              <a:gd name="connsiteX12270" fmla="*/ 10100818 w 13419668"/>
              <a:gd name="connsiteY12270" fmla="*/ 2975048 h 4401251"/>
              <a:gd name="connsiteX12271" fmla="*/ 10136392 w 13419668"/>
              <a:gd name="connsiteY12271" fmla="*/ 2945817 h 4401251"/>
              <a:gd name="connsiteX12272" fmla="*/ 10105794 w 13419668"/>
              <a:gd name="connsiteY12272" fmla="*/ 2909123 h 4401251"/>
              <a:gd name="connsiteX12273" fmla="*/ 10070592 w 13419668"/>
              <a:gd name="connsiteY12273" fmla="*/ 2937732 h 4401251"/>
              <a:gd name="connsiteX12274" fmla="*/ 10100694 w 13419668"/>
              <a:gd name="connsiteY12274" fmla="*/ 2975048 h 4401251"/>
              <a:gd name="connsiteX12275" fmla="*/ 10014619 w 13419668"/>
              <a:gd name="connsiteY12275" fmla="*/ 2975048 h 4401251"/>
              <a:gd name="connsiteX12276" fmla="*/ 10047208 w 13419668"/>
              <a:gd name="connsiteY12276" fmla="*/ 2942334 h 4401251"/>
              <a:gd name="connsiteX12277" fmla="*/ 10013002 w 13419668"/>
              <a:gd name="connsiteY12277" fmla="*/ 2908875 h 4401251"/>
              <a:gd name="connsiteX12278" fmla="*/ 9981035 w 13419668"/>
              <a:gd name="connsiteY12278" fmla="*/ 2940966 h 4401251"/>
              <a:gd name="connsiteX12279" fmla="*/ 10014619 w 13419668"/>
              <a:gd name="connsiteY12279" fmla="*/ 2975048 h 4401251"/>
              <a:gd name="connsiteX12280" fmla="*/ 9893716 w 13419668"/>
              <a:gd name="connsiteY12280" fmla="*/ 2941339 h 4401251"/>
              <a:gd name="connsiteX12281" fmla="*/ 9928171 w 13419668"/>
              <a:gd name="connsiteY12281" fmla="*/ 2975048 h 4401251"/>
              <a:gd name="connsiteX12282" fmla="*/ 9959766 w 13419668"/>
              <a:gd name="connsiteY12282" fmla="*/ 2939100 h 4401251"/>
              <a:gd name="connsiteX12283" fmla="*/ 9925932 w 13419668"/>
              <a:gd name="connsiteY12283" fmla="*/ 2908875 h 4401251"/>
              <a:gd name="connsiteX12284" fmla="*/ 9893716 w 13419668"/>
              <a:gd name="connsiteY12284" fmla="*/ 2941339 h 4401251"/>
              <a:gd name="connsiteX12285" fmla="*/ 9838241 w 13419668"/>
              <a:gd name="connsiteY12285" fmla="*/ 2908875 h 4401251"/>
              <a:gd name="connsiteX12286" fmla="*/ 9804035 w 13419668"/>
              <a:gd name="connsiteY12286" fmla="*/ 2942334 h 4401251"/>
              <a:gd name="connsiteX12287" fmla="*/ 9836624 w 13419668"/>
              <a:gd name="connsiteY12287" fmla="*/ 2975048 h 4401251"/>
              <a:gd name="connsiteX12288" fmla="*/ 9870208 w 13419668"/>
              <a:gd name="connsiteY12288" fmla="*/ 2940966 h 4401251"/>
              <a:gd name="connsiteX12289" fmla="*/ 9838241 w 13419668"/>
              <a:gd name="connsiteY12289" fmla="*/ 2908875 h 4401251"/>
              <a:gd name="connsiteX12290" fmla="*/ 9748932 w 13419668"/>
              <a:gd name="connsiteY12290" fmla="*/ 2908875 h 4401251"/>
              <a:gd name="connsiteX12291" fmla="*/ 9714602 w 13419668"/>
              <a:gd name="connsiteY12291" fmla="*/ 2942085 h 4401251"/>
              <a:gd name="connsiteX12292" fmla="*/ 9746942 w 13419668"/>
              <a:gd name="connsiteY12292" fmla="*/ 2974923 h 4401251"/>
              <a:gd name="connsiteX12293" fmla="*/ 9780650 w 13419668"/>
              <a:gd name="connsiteY12293" fmla="*/ 2941090 h 4401251"/>
              <a:gd name="connsiteX12294" fmla="*/ 9748932 w 13419668"/>
              <a:gd name="connsiteY12294" fmla="*/ 2908875 h 4401251"/>
              <a:gd name="connsiteX12295" fmla="*/ 9628900 w 13419668"/>
              <a:gd name="connsiteY12295" fmla="*/ 2939349 h 4401251"/>
              <a:gd name="connsiteX12296" fmla="*/ 9660743 w 13419668"/>
              <a:gd name="connsiteY12296" fmla="*/ 2975048 h 4401251"/>
              <a:gd name="connsiteX12297" fmla="*/ 9694949 w 13419668"/>
              <a:gd name="connsiteY12297" fmla="*/ 2941090 h 4401251"/>
              <a:gd name="connsiteX12298" fmla="*/ 9662484 w 13419668"/>
              <a:gd name="connsiteY12298" fmla="*/ 2908875 h 4401251"/>
              <a:gd name="connsiteX12299" fmla="*/ 9629025 w 13419668"/>
              <a:gd name="connsiteY12299" fmla="*/ 2939349 h 4401251"/>
              <a:gd name="connsiteX12300" fmla="*/ 9572181 w 13419668"/>
              <a:gd name="connsiteY12300" fmla="*/ 2975048 h 4401251"/>
              <a:gd name="connsiteX12301" fmla="*/ 9605267 w 13419668"/>
              <a:gd name="connsiteY12301" fmla="*/ 2942956 h 4401251"/>
              <a:gd name="connsiteX12302" fmla="*/ 9571683 w 13419668"/>
              <a:gd name="connsiteY12302" fmla="*/ 2908875 h 4401251"/>
              <a:gd name="connsiteX12303" fmla="*/ 9539218 w 13419668"/>
              <a:gd name="connsiteY12303" fmla="*/ 2940344 h 4401251"/>
              <a:gd name="connsiteX12304" fmla="*/ 9572181 w 13419668"/>
              <a:gd name="connsiteY12304" fmla="*/ 2975048 h 4401251"/>
              <a:gd name="connsiteX12305" fmla="*/ 9483369 w 13419668"/>
              <a:gd name="connsiteY12305" fmla="*/ 2975048 h 4401251"/>
              <a:gd name="connsiteX12306" fmla="*/ 9515834 w 13419668"/>
              <a:gd name="connsiteY12306" fmla="*/ 2942210 h 4401251"/>
              <a:gd name="connsiteX12307" fmla="*/ 9481504 w 13419668"/>
              <a:gd name="connsiteY12307" fmla="*/ 2908875 h 4401251"/>
              <a:gd name="connsiteX12308" fmla="*/ 9449661 w 13419668"/>
              <a:gd name="connsiteY12308" fmla="*/ 2941090 h 4401251"/>
              <a:gd name="connsiteX12309" fmla="*/ 9483369 w 13419668"/>
              <a:gd name="connsiteY12309" fmla="*/ 2975048 h 4401251"/>
              <a:gd name="connsiteX12310" fmla="*/ 9362218 w 13419668"/>
              <a:gd name="connsiteY12310" fmla="*/ 2940842 h 4401251"/>
              <a:gd name="connsiteX12311" fmla="*/ 9396175 w 13419668"/>
              <a:gd name="connsiteY12311" fmla="*/ 2975048 h 4401251"/>
              <a:gd name="connsiteX12312" fmla="*/ 9428267 w 13419668"/>
              <a:gd name="connsiteY12312" fmla="*/ 2939598 h 4401251"/>
              <a:gd name="connsiteX12313" fmla="*/ 9395056 w 13419668"/>
              <a:gd name="connsiteY12313" fmla="*/ 2908875 h 4401251"/>
              <a:gd name="connsiteX12314" fmla="*/ 9362343 w 13419668"/>
              <a:gd name="connsiteY12314" fmla="*/ 2940842 h 4401251"/>
              <a:gd name="connsiteX12315" fmla="*/ 9305872 w 13419668"/>
              <a:gd name="connsiteY12315" fmla="*/ 2908999 h 4401251"/>
              <a:gd name="connsiteX12316" fmla="*/ 9272661 w 13419668"/>
              <a:gd name="connsiteY12316" fmla="*/ 2943329 h 4401251"/>
              <a:gd name="connsiteX12317" fmla="*/ 9305996 w 13419668"/>
              <a:gd name="connsiteY12317" fmla="*/ 2975172 h 4401251"/>
              <a:gd name="connsiteX12318" fmla="*/ 9338585 w 13419668"/>
              <a:gd name="connsiteY12318" fmla="*/ 2940220 h 4401251"/>
              <a:gd name="connsiteX12319" fmla="*/ 9305747 w 13419668"/>
              <a:gd name="connsiteY12319" fmla="*/ 2908999 h 4401251"/>
              <a:gd name="connsiteX12320" fmla="*/ 9219175 w 13419668"/>
              <a:gd name="connsiteY12320" fmla="*/ 2908999 h 4401251"/>
              <a:gd name="connsiteX12321" fmla="*/ 9183104 w 13419668"/>
              <a:gd name="connsiteY12321" fmla="*/ 2940344 h 4401251"/>
              <a:gd name="connsiteX12322" fmla="*/ 9216687 w 13419668"/>
              <a:gd name="connsiteY12322" fmla="*/ 2974923 h 4401251"/>
              <a:gd name="connsiteX12323" fmla="*/ 9249276 w 13419668"/>
              <a:gd name="connsiteY12323" fmla="*/ 2942832 h 4401251"/>
              <a:gd name="connsiteX12324" fmla="*/ 9219299 w 13419668"/>
              <a:gd name="connsiteY12324" fmla="*/ 2908875 h 4401251"/>
              <a:gd name="connsiteX12325" fmla="*/ 9129494 w 13419668"/>
              <a:gd name="connsiteY12325" fmla="*/ 2908999 h 4401251"/>
              <a:gd name="connsiteX12326" fmla="*/ 9093546 w 13419668"/>
              <a:gd name="connsiteY12326" fmla="*/ 2940468 h 4401251"/>
              <a:gd name="connsiteX12327" fmla="*/ 9127130 w 13419668"/>
              <a:gd name="connsiteY12327" fmla="*/ 2975048 h 4401251"/>
              <a:gd name="connsiteX12328" fmla="*/ 9159595 w 13419668"/>
              <a:gd name="connsiteY12328" fmla="*/ 2942956 h 4401251"/>
              <a:gd name="connsiteX12329" fmla="*/ 9129494 w 13419668"/>
              <a:gd name="connsiteY12329" fmla="*/ 2909123 h 4401251"/>
              <a:gd name="connsiteX12330" fmla="*/ 9040931 w 13419668"/>
              <a:gd name="connsiteY12330" fmla="*/ 2975048 h 4401251"/>
              <a:gd name="connsiteX12331" fmla="*/ 9073893 w 13419668"/>
              <a:gd name="connsiteY12331" fmla="*/ 2942708 h 4401251"/>
              <a:gd name="connsiteX12332" fmla="*/ 9040061 w 13419668"/>
              <a:gd name="connsiteY12332" fmla="*/ 2908875 h 4401251"/>
              <a:gd name="connsiteX12333" fmla="*/ 9007720 w 13419668"/>
              <a:gd name="connsiteY12333" fmla="*/ 2940593 h 4401251"/>
              <a:gd name="connsiteX12334" fmla="*/ 9040931 w 13419668"/>
              <a:gd name="connsiteY12334" fmla="*/ 2975048 h 4401251"/>
              <a:gd name="connsiteX12335" fmla="*/ 8950628 w 13419668"/>
              <a:gd name="connsiteY12335" fmla="*/ 2975048 h 4401251"/>
              <a:gd name="connsiteX12336" fmla="*/ 8984335 w 13419668"/>
              <a:gd name="connsiteY12336" fmla="*/ 2940593 h 4401251"/>
              <a:gd name="connsiteX12337" fmla="*/ 8948388 w 13419668"/>
              <a:gd name="connsiteY12337" fmla="*/ 2908999 h 4401251"/>
              <a:gd name="connsiteX12338" fmla="*/ 8918162 w 13419668"/>
              <a:gd name="connsiteY12338" fmla="*/ 2942832 h 4401251"/>
              <a:gd name="connsiteX12339" fmla="*/ 8950628 w 13419668"/>
              <a:gd name="connsiteY12339" fmla="*/ 2975048 h 4401251"/>
              <a:gd name="connsiteX12340" fmla="*/ 8828729 w 13419668"/>
              <a:gd name="connsiteY12340" fmla="*/ 2939598 h 4401251"/>
              <a:gd name="connsiteX12341" fmla="*/ 8860696 w 13419668"/>
              <a:gd name="connsiteY12341" fmla="*/ 2975048 h 4401251"/>
              <a:gd name="connsiteX12342" fmla="*/ 8894654 w 13419668"/>
              <a:gd name="connsiteY12342" fmla="*/ 2940966 h 4401251"/>
              <a:gd name="connsiteX12343" fmla="*/ 8861941 w 13419668"/>
              <a:gd name="connsiteY12343" fmla="*/ 2908999 h 4401251"/>
              <a:gd name="connsiteX12344" fmla="*/ 8828606 w 13419668"/>
              <a:gd name="connsiteY12344" fmla="*/ 2939598 h 4401251"/>
              <a:gd name="connsiteX12345" fmla="*/ 8775368 w 13419668"/>
              <a:gd name="connsiteY12345" fmla="*/ 2908999 h 4401251"/>
              <a:gd name="connsiteX12346" fmla="*/ 8741162 w 13419668"/>
              <a:gd name="connsiteY12346" fmla="*/ 2942459 h 4401251"/>
              <a:gd name="connsiteX12347" fmla="*/ 8773751 w 13419668"/>
              <a:gd name="connsiteY12347" fmla="*/ 2975172 h 4401251"/>
              <a:gd name="connsiteX12348" fmla="*/ 8807335 w 13419668"/>
              <a:gd name="connsiteY12348" fmla="*/ 2941090 h 4401251"/>
              <a:gd name="connsiteX12349" fmla="*/ 8775368 w 13419668"/>
              <a:gd name="connsiteY12349" fmla="*/ 2908999 h 4401251"/>
              <a:gd name="connsiteX12350" fmla="*/ 8651605 w 13419668"/>
              <a:gd name="connsiteY12350" fmla="*/ 2942210 h 4401251"/>
              <a:gd name="connsiteX12351" fmla="*/ 8683945 w 13419668"/>
              <a:gd name="connsiteY12351" fmla="*/ 2975172 h 4401251"/>
              <a:gd name="connsiteX12352" fmla="*/ 8717778 w 13419668"/>
              <a:gd name="connsiteY12352" fmla="*/ 2941339 h 4401251"/>
              <a:gd name="connsiteX12353" fmla="*/ 8686060 w 13419668"/>
              <a:gd name="connsiteY12353" fmla="*/ 2908999 h 4401251"/>
              <a:gd name="connsiteX12354" fmla="*/ 8651605 w 13419668"/>
              <a:gd name="connsiteY12354" fmla="*/ 2942210 h 4401251"/>
              <a:gd name="connsiteX12355" fmla="*/ 8597622 w 13419668"/>
              <a:gd name="connsiteY12355" fmla="*/ 2909123 h 4401251"/>
              <a:gd name="connsiteX12356" fmla="*/ 8562172 w 13419668"/>
              <a:gd name="connsiteY12356" fmla="*/ 2941090 h 4401251"/>
              <a:gd name="connsiteX12357" fmla="*/ 8596253 w 13419668"/>
              <a:gd name="connsiteY12357" fmla="*/ 2975048 h 4401251"/>
              <a:gd name="connsiteX12358" fmla="*/ 8628220 w 13419668"/>
              <a:gd name="connsiteY12358" fmla="*/ 2942334 h 4401251"/>
              <a:gd name="connsiteX12359" fmla="*/ 8597622 w 13419668"/>
              <a:gd name="connsiteY12359" fmla="*/ 2908999 h 4401251"/>
              <a:gd name="connsiteX12360" fmla="*/ 8476346 w 13419668"/>
              <a:gd name="connsiteY12360" fmla="*/ 2941464 h 4401251"/>
              <a:gd name="connsiteX12361" fmla="*/ 8510303 w 13419668"/>
              <a:gd name="connsiteY12361" fmla="*/ 2975172 h 4401251"/>
              <a:gd name="connsiteX12362" fmla="*/ 8542519 w 13419668"/>
              <a:gd name="connsiteY12362" fmla="*/ 2942210 h 4401251"/>
              <a:gd name="connsiteX12363" fmla="*/ 8508064 w 13419668"/>
              <a:gd name="connsiteY12363" fmla="*/ 2909123 h 4401251"/>
              <a:gd name="connsiteX12364" fmla="*/ 8476471 w 13419668"/>
              <a:gd name="connsiteY12364" fmla="*/ 2941464 h 4401251"/>
              <a:gd name="connsiteX12365" fmla="*/ 8418010 w 13419668"/>
              <a:gd name="connsiteY12365" fmla="*/ 2975172 h 4401251"/>
              <a:gd name="connsiteX12366" fmla="*/ 8452837 w 13419668"/>
              <a:gd name="connsiteY12366" fmla="*/ 2941961 h 4401251"/>
              <a:gd name="connsiteX12367" fmla="*/ 8418010 w 13419668"/>
              <a:gd name="connsiteY12367" fmla="*/ 2909248 h 4401251"/>
              <a:gd name="connsiteX12368" fmla="*/ 8386665 w 13419668"/>
              <a:gd name="connsiteY12368" fmla="*/ 2941961 h 4401251"/>
              <a:gd name="connsiteX12369" fmla="*/ 8417885 w 13419668"/>
              <a:gd name="connsiteY12369" fmla="*/ 2975296 h 4401251"/>
              <a:gd name="connsiteX12370" fmla="*/ 8297356 w 13419668"/>
              <a:gd name="connsiteY12370" fmla="*/ 2939598 h 4401251"/>
              <a:gd name="connsiteX12371" fmla="*/ 8329199 w 13419668"/>
              <a:gd name="connsiteY12371" fmla="*/ 2975172 h 4401251"/>
              <a:gd name="connsiteX12372" fmla="*/ 8363280 w 13419668"/>
              <a:gd name="connsiteY12372" fmla="*/ 2941215 h 4401251"/>
              <a:gd name="connsiteX12373" fmla="*/ 8330691 w 13419668"/>
              <a:gd name="connsiteY12373" fmla="*/ 2909123 h 4401251"/>
              <a:gd name="connsiteX12374" fmla="*/ 8297231 w 13419668"/>
              <a:gd name="connsiteY12374" fmla="*/ 2939598 h 4401251"/>
              <a:gd name="connsiteX12375" fmla="*/ 8240139 w 13419668"/>
              <a:gd name="connsiteY12375" fmla="*/ 2975296 h 4401251"/>
              <a:gd name="connsiteX12376" fmla="*/ 8273722 w 13419668"/>
              <a:gd name="connsiteY12376" fmla="*/ 2940717 h 4401251"/>
              <a:gd name="connsiteX12377" fmla="*/ 8237776 w 13419668"/>
              <a:gd name="connsiteY12377" fmla="*/ 2909248 h 4401251"/>
              <a:gd name="connsiteX12378" fmla="*/ 8207674 w 13419668"/>
              <a:gd name="connsiteY12378" fmla="*/ 2943081 h 4401251"/>
              <a:gd name="connsiteX12379" fmla="*/ 8240139 w 13419668"/>
              <a:gd name="connsiteY12379" fmla="*/ 2975296 h 4401251"/>
              <a:gd name="connsiteX12380" fmla="*/ 8120231 w 13419668"/>
              <a:gd name="connsiteY12380" fmla="*/ 2941339 h 4401251"/>
              <a:gd name="connsiteX12381" fmla="*/ 8154437 w 13419668"/>
              <a:gd name="connsiteY12381" fmla="*/ 2975296 h 4401251"/>
              <a:gd name="connsiteX12382" fmla="*/ 8186280 w 13419668"/>
              <a:gd name="connsiteY12382" fmla="*/ 2939598 h 4401251"/>
              <a:gd name="connsiteX12383" fmla="*/ 8152696 w 13419668"/>
              <a:gd name="connsiteY12383" fmla="*/ 2909123 h 4401251"/>
              <a:gd name="connsiteX12384" fmla="*/ 8120231 w 13419668"/>
              <a:gd name="connsiteY12384" fmla="*/ 2941339 h 4401251"/>
              <a:gd name="connsiteX12385" fmla="*/ 8065502 w 13419668"/>
              <a:gd name="connsiteY12385" fmla="*/ 2909248 h 4401251"/>
              <a:gd name="connsiteX12386" fmla="*/ 8030674 w 13419668"/>
              <a:gd name="connsiteY12386" fmla="*/ 2941961 h 4401251"/>
              <a:gd name="connsiteX12387" fmla="*/ 8065502 w 13419668"/>
              <a:gd name="connsiteY12387" fmla="*/ 2975172 h 4401251"/>
              <a:gd name="connsiteX12388" fmla="*/ 8096722 w 13419668"/>
              <a:gd name="connsiteY12388" fmla="*/ 2941837 h 4401251"/>
              <a:gd name="connsiteX12389" fmla="*/ 8065377 w 13419668"/>
              <a:gd name="connsiteY12389" fmla="*/ 2909123 h 4401251"/>
              <a:gd name="connsiteX12390" fmla="*/ 7974950 w 13419668"/>
              <a:gd name="connsiteY12390" fmla="*/ 2909248 h 4401251"/>
              <a:gd name="connsiteX12391" fmla="*/ 7941116 w 13419668"/>
              <a:gd name="connsiteY12391" fmla="*/ 2943081 h 4401251"/>
              <a:gd name="connsiteX12392" fmla="*/ 7974079 w 13419668"/>
              <a:gd name="connsiteY12392" fmla="*/ 2975421 h 4401251"/>
              <a:gd name="connsiteX12393" fmla="*/ 8007289 w 13419668"/>
              <a:gd name="connsiteY12393" fmla="*/ 2940966 h 4401251"/>
              <a:gd name="connsiteX12394" fmla="*/ 7974950 w 13419668"/>
              <a:gd name="connsiteY12394" fmla="*/ 2909248 h 4401251"/>
              <a:gd name="connsiteX12395" fmla="*/ 7855415 w 13419668"/>
              <a:gd name="connsiteY12395" fmla="*/ 2940593 h 4401251"/>
              <a:gd name="connsiteX12396" fmla="*/ 7888253 w 13419668"/>
              <a:gd name="connsiteY12396" fmla="*/ 2975421 h 4401251"/>
              <a:gd name="connsiteX12397" fmla="*/ 7921463 w 13419668"/>
              <a:gd name="connsiteY12397" fmla="*/ 2940593 h 4401251"/>
              <a:gd name="connsiteX12398" fmla="*/ 7888128 w 13419668"/>
              <a:gd name="connsiteY12398" fmla="*/ 2909372 h 4401251"/>
              <a:gd name="connsiteX12399" fmla="*/ 7855415 w 13419668"/>
              <a:gd name="connsiteY12399" fmla="*/ 2940717 h 4401251"/>
              <a:gd name="connsiteX12400" fmla="*/ 7765858 w 13419668"/>
              <a:gd name="connsiteY12400" fmla="*/ 2939722 h 4401251"/>
              <a:gd name="connsiteX12401" fmla="*/ 7797700 w 13419668"/>
              <a:gd name="connsiteY12401" fmla="*/ 2975421 h 4401251"/>
              <a:gd name="connsiteX12402" fmla="*/ 7831906 w 13419668"/>
              <a:gd name="connsiteY12402" fmla="*/ 2941464 h 4401251"/>
              <a:gd name="connsiteX12403" fmla="*/ 7799441 w 13419668"/>
              <a:gd name="connsiteY12403" fmla="*/ 2909248 h 4401251"/>
              <a:gd name="connsiteX12404" fmla="*/ 7765982 w 13419668"/>
              <a:gd name="connsiteY12404" fmla="*/ 2939722 h 4401251"/>
              <a:gd name="connsiteX12405" fmla="*/ 7676300 w 13419668"/>
              <a:gd name="connsiteY12405" fmla="*/ 2939847 h 4401251"/>
              <a:gd name="connsiteX12406" fmla="*/ 7708267 w 13419668"/>
              <a:gd name="connsiteY12406" fmla="*/ 2975296 h 4401251"/>
              <a:gd name="connsiteX12407" fmla="*/ 7742224 w 13419668"/>
              <a:gd name="connsiteY12407" fmla="*/ 2941215 h 4401251"/>
              <a:gd name="connsiteX12408" fmla="*/ 7709511 w 13419668"/>
              <a:gd name="connsiteY12408" fmla="*/ 2909248 h 4401251"/>
              <a:gd name="connsiteX12409" fmla="*/ 7676176 w 13419668"/>
              <a:gd name="connsiteY12409" fmla="*/ 2939847 h 4401251"/>
              <a:gd name="connsiteX12410" fmla="*/ 7622566 w 13419668"/>
              <a:gd name="connsiteY12410" fmla="*/ 2909248 h 4401251"/>
              <a:gd name="connsiteX12411" fmla="*/ 7588733 w 13419668"/>
              <a:gd name="connsiteY12411" fmla="*/ 2943081 h 4401251"/>
              <a:gd name="connsiteX12412" fmla="*/ 7621695 w 13419668"/>
              <a:gd name="connsiteY12412" fmla="*/ 2975421 h 4401251"/>
              <a:gd name="connsiteX12413" fmla="*/ 7654906 w 13419668"/>
              <a:gd name="connsiteY12413" fmla="*/ 2940966 h 4401251"/>
              <a:gd name="connsiteX12414" fmla="*/ 7622566 w 13419668"/>
              <a:gd name="connsiteY12414" fmla="*/ 2909248 h 4401251"/>
              <a:gd name="connsiteX12415" fmla="*/ 7534501 w 13419668"/>
              <a:gd name="connsiteY12415" fmla="*/ 2909248 h 4401251"/>
              <a:gd name="connsiteX12416" fmla="*/ 7499176 w 13419668"/>
              <a:gd name="connsiteY12416" fmla="*/ 2941464 h 4401251"/>
              <a:gd name="connsiteX12417" fmla="*/ 7533505 w 13419668"/>
              <a:gd name="connsiteY12417" fmla="*/ 2975296 h 4401251"/>
              <a:gd name="connsiteX12418" fmla="*/ 7565349 w 13419668"/>
              <a:gd name="connsiteY12418" fmla="*/ 2942459 h 4401251"/>
              <a:gd name="connsiteX12419" fmla="*/ 7534501 w 13419668"/>
              <a:gd name="connsiteY12419" fmla="*/ 2909248 h 4401251"/>
              <a:gd name="connsiteX12420" fmla="*/ 7444819 w 13419668"/>
              <a:gd name="connsiteY12420" fmla="*/ 2909248 h 4401251"/>
              <a:gd name="connsiteX12421" fmla="*/ 7409618 w 13419668"/>
              <a:gd name="connsiteY12421" fmla="*/ 2941588 h 4401251"/>
              <a:gd name="connsiteX12422" fmla="*/ 7444073 w 13419668"/>
              <a:gd name="connsiteY12422" fmla="*/ 2975296 h 4401251"/>
              <a:gd name="connsiteX12423" fmla="*/ 7475791 w 13419668"/>
              <a:gd name="connsiteY12423" fmla="*/ 2942334 h 4401251"/>
              <a:gd name="connsiteX12424" fmla="*/ 7444819 w 13419668"/>
              <a:gd name="connsiteY12424" fmla="*/ 2909248 h 4401251"/>
              <a:gd name="connsiteX12425" fmla="*/ 7320061 w 13419668"/>
              <a:gd name="connsiteY12425" fmla="*/ 2942210 h 4401251"/>
              <a:gd name="connsiteX12426" fmla="*/ 7352152 w 13419668"/>
              <a:gd name="connsiteY12426" fmla="*/ 2975296 h 4401251"/>
              <a:gd name="connsiteX12427" fmla="*/ 7386234 w 13419668"/>
              <a:gd name="connsiteY12427" fmla="*/ 2941712 h 4401251"/>
              <a:gd name="connsiteX12428" fmla="*/ 7354764 w 13419668"/>
              <a:gd name="connsiteY12428" fmla="*/ 2909248 h 4401251"/>
              <a:gd name="connsiteX12429" fmla="*/ 7320061 w 13419668"/>
              <a:gd name="connsiteY12429" fmla="*/ 2942210 h 4401251"/>
              <a:gd name="connsiteX12430" fmla="*/ 7234359 w 13419668"/>
              <a:gd name="connsiteY12430" fmla="*/ 2941215 h 4401251"/>
              <a:gd name="connsiteX12431" fmla="*/ 7267819 w 13419668"/>
              <a:gd name="connsiteY12431" fmla="*/ 2975421 h 4401251"/>
              <a:gd name="connsiteX12432" fmla="*/ 7300532 w 13419668"/>
              <a:gd name="connsiteY12432" fmla="*/ 2942832 h 4401251"/>
              <a:gd name="connsiteX12433" fmla="*/ 7266451 w 13419668"/>
              <a:gd name="connsiteY12433" fmla="*/ 2909248 h 4401251"/>
              <a:gd name="connsiteX12434" fmla="*/ 7234359 w 13419668"/>
              <a:gd name="connsiteY12434" fmla="*/ 2941215 h 4401251"/>
              <a:gd name="connsiteX12435" fmla="*/ 7178386 w 13419668"/>
              <a:gd name="connsiteY12435" fmla="*/ 2975421 h 4401251"/>
              <a:gd name="connsiteX12436" fmla="*/ 7210975 w 13419668"/>
              <a:gd name="connsiteY12436" fmla="*/ 2942708 h 4401251"/>
              <a:gd name="connsiteX12437" fmla="*/ 7176769 w 13419668"/>
              <a:gd name="connsiteY12437" fmla="*/ 2909248 h 4401251"/>
              <a:gd name="connsiteX12438" fmla="*/ 7144801 w 13419668"/>
              <a:gd name="connsiteY12438" fmla="*/ 2941339 h 4401251"/>
              <a:gd name="connsiteX12439" fmla="*/ 7178386 w 13419668"/>
              <a:gd name="connsiteY12439" fmla="*/ 2975421 h 4401251"/>
              <a:gd name="connsiteX12440" fmla="*/ 7055369 w 13419668"/>
              <a:gd name="connsiteY12440" fmla="*/ 2940095 h 4401251"/>
              <a:gd name="connsiteX12441" fmla="*/ 7087585 w 13419668"/>
              <a:gd name="connsiteY12441" fmla="*/ 2975421 h 4401251"/>
              <a:gd name="connsiteX12442" fmla="*/ 7121418 w 13419668"/>
              <a:gd name="connsiteY12442" fmla="*/ 2941090 h 4401251"/>
              <a:gd name="connsiteX12443" fmla="*/ 7088580 w 13419668"/>
              <a:gd name="connsiteY12443" fmla="*/ 2909248 h 4401251"/>
              <a:gd name="connsiteX12444" fmla="*/ 7055369 w 13419668"/>
              <a:gd name="connsiteY12444" fmla="*/ 2940095 h 4401251"/>
              <a:gd name="connsiteX12445" fmla="*/ 7003873 w 13419668"/>
              <a:gd name="connsiteY12445" fmla="*/ 2909372 h 4401251"/>
              <a:gd name="connsiteX12446" fmla="*/ 6967926 w 13419668"/>
              <a:gd name="connsiteY12446" fmla="*/ 2940966 h 4401251"/>
              <a:gd name="connsiteX12447" fmla="*/ 7001635 w 13419668"/>
              <a:gd name="connsiteY12447" fmla="*/ 2975421 h 4401251"/>
              <a:gd name="connsiteX12448" fmla="*/ 7034099 w 13419668"/>
              <a:gd name="connsiteY12448" fmla="*/ 2943205 h 4401251"/>
              <a:gd name="connsiteX12449" fmla="*/ 7003873 w 13419668"/>
              <a:gd name="connsiteY12449" fmla="*/ 2909372 h 4401251"/>
              <a:gd name="connsiteX12450" fmla="*/ 6914067 w 13419668"/>
              <a:gd name="connsiteY12450" fmla="*/ 2909372 h 4401251"/>
              <a:gd name="connsiteX12451" fmla="*/ 6878368 w 13419668"/>
              <a:gd name="connsiteY12451" fmla="*/ 2941215 h 4401251"/>
              <a:gd name="connsiteX12452" fmla="*/ 6912326 w 13419668"/>
              <a:gd name="connsiteY12452" fmla="*/ 2975421 h 4401251"/>
              <a:gd name="connsiteX12453" fmla="*/ 6944541 w 13419668"/>
              <a:gd name="connsiteY12453" fmla="*/ 2942956 h 4401251"/>
              <a:gd name="connsiteX12454" fmla="*/ 6914067 w 13419668"/>
              <a:gd name="connsiteY12454" fmla="*/ 2909496 h 4401251"/>
              <a:gd name="connsiteX12455" fmla="*/ 6824386 w 13419668"/>
              <a:gd name="connsiteY12455" fmla="*/ 2909372 h 4401251"/>
              <a:gd name="connsiteX12456" fmla="*/ 6788935 w 13419668"/>
              <a:gd name="connsiteY12456" fmla="*/ 2941339 h 4401251"/>
              <a:gd name="connsiteX12457" fmla="*/ 6823017 w 13419668"/>
              <a:gd name="connsiteY12457" fmla="*/ 2975296 h 4401251"/>
              <a:gd name="connsiteX12458" fmla="*/ 6854984 w 13419668"/>
              <a:gd name="connsiteY12458" fmla="*/ 2942583 h 4401251"/>
              <a:gd name="connsiteX12459" fmla="*/ 6824386 w 13419668"/>
              <a:gd name="connsiteY12459" fmla="*/ 2909248 h 4401251"/>
              <a:gd name="connsiteX12460" fmla="*/ 6736321 w 13419668"/>
              <a:gd name="connsiteY12460" fmla="*/ 2975421 h 4401251"/>
              <a:gd name="connsiteX12461" fmla="*/ 6769283 w 13419668"/>
              <a:gd name="connsiteY12461" fmla="*/ 2943081 h 4401251"/>
              <a:gd name="connsiteX12462" fmla="*/ 6735450 w 13419668"/>
              <a:gd name="connsiteY12462" fmla="*/ 2909248 h 4401251"/>
              <a:gd name="connsiteX12463" fmla="*/ 6703110 w 13419668"/>
              <a:gd name="connsiteY12463" fmla="*/ 2940966 h 4401251"/>
              <a:gd name="connsiteX12464" fmla="*/ 6736321 w 13419668"/>
              <a:gd name="connsiteY12464" fmla="*/ 2975421 h 4401251"/>
              <a:gd name="connsiteX12465" fmla="*/ 6646514 w 13419668"/>
              <a:gd name="connsiteY12465" fmla="*/ 2975421 h 4401251"/>
              <a:gd name="connsiteX12466" fmla="*/ 6679601 w 13419668"/>
              <a:gd name="connsiteY12466" fmla="*/ 2943329 h 4401251"/>
              <a:gd name="connsiteX12467" fmla="*/ 6646017 w 13419668"/>
              <a:gd name="connsiteY12467" fmla="*/ 2909248 h 4401251"/>
              <a:gd name="connsiteX12468" fmla="*/ 6613552 w 13419668"/>
              <a:gd name="connsiteY12468" fmla="*/ 2940717 h 4401251"/>
              <a:gd name="connsiteX12469" fmla="*/ 6646514 w 13419668"/>
              <a:gd name="connsiteY12469" fmla="*/ 2975421 h 4401251"/>
              <a:gd name="connsiteX12470" fmla="*/ 6523995 w 13419668"/>
              <a:gd name="connsiteY12470" fmla="*/ 2940593 h 4401251"/>
              <a:gd name="connsiteX12471" fmla="*/ 6556708 w 13419668"/>
              <a:gd name="connsiteY12471" fmla="*/ 2975421 h 4401251"/>
              <a:gd name="connsiteX12472" fmla="*/ 6590043 w 13419668"/>
              <a:gd name="connsiteY12472" fmla="*/ 2940593 h 4401251"/>
              <a:gd name="connsiteX12473" fmla="*/ 6556708 w 13419668"/>
              <a:gd name="connsiteY12473" fmla="*/ 2909248 h 4401251"/>
              <a:gd name="connsiteX12474" fmla="*/ 6523995 w 13419668"/>
              <a:gd name="connsiteY12474" fmla="*/ 2940468 h 4401251"/>
              <a:gd name="connsiteX12475" fmla="*/ 6467524 w 13419668"/>
              <a:gd name="connsiteY12475" fmla="*/ 2975421 h 4401251"/>
              <a:gd name="connsiteX12476" fmla="*/ 6500486 w 13419668"/>
              <a:gd name="connsiteY12476" fmla="*/ 2943205 h 4401251"/>
              <a:gd name="connsiteX12477" fmla="*/ 6466778 w 13419668"/>
              <a:gd name="connsiteY12477" fmla="*/ 2909248 h 4401251"/>
              <a:gd name="connsiteX12478" fmla="*/ 6434437 w 13419668"/>
              <a:gd name="connsiteY12478" fmla="*/ 2940842 h 4401251"/>
              <a:gd name="connsiteX12479" fmla="*/ 6467524 w 13419668"/>
              <a:gd name="connsiteY12479" fmla="*/ 2975296 h 4401251"/>
              <a:gd name="connsiteX12480" fmla="*/ 6346995 w 13419668"/>
              <a:gd name="connsiteY12480" fmla="*/ 2942459 h 4401251"/>
              <a:gd name="connsiteX12481" fmla="*/ 6379335 w 13419668"/>
              <a:gd name="connsiteY12481" fmla="*/ 2975421 h 4401251"/>
              <a:gd name="connsiteX12482" fmla="*/ 6413168 w 13419668"/>
              <a:gd name="connsiteY12482" fmla="*/ 2941588 h 4401251"/>
              <a:gd name="connsiteX12483" fmla="*/ 6381449 w 13419668"/>
              <a:gd name="connsiteY12483" fmla="*/ 2909248 h 4401251"/>
              <a:gd name="connsiteX12484" fmla="*/ 6346995 w 13419668"/>
              <a:gd name="connsiteY12484" fmla="*/ 2942459 h 4401251"/>
              <a:gd name="connsiteX12485" fmla="*/ 6257437 w 13419668"/>
              <a:gd name="connsiteY12485" fmla="*/ 2942832 h 4401251"/>
              <a:gd name="connsiteX12486" fmla="*/ 6290151 w 13419668"/>
              <a:gd name="connsiteY12486" fmla="*/ 2975421 h 4401251"/>
              <a:gd name="connsiteX12487" fmla="*/ 6323610 w 13419668"/>
              <a:gd name="connsiteY12487" fmla="*/ 2941215 h 4401251"/>
              <a:gd name="connsiteX12488" fmla="*/ 6291519 w 13419668"/>
              <a:gd name="connsiteY12488" fmla="*/ 2909248 h 4401251"/>
              <a:gd name="connsiteX12489" fmla="*/ 6257437 w 13419668"/>
              <a:gd name="connsiteY12489" fmla="*/ 2942832 h 4401251"/>
              <a:gd name="connsiteX12490" fmla="*/ 6201961 w 13419668"/>
              <a:gd name="connsiteY12490" fmla="*/ 2909248 h 4401251"/>
              <a:gd name="connsiteX12491" fmla="*/ 6167880 w 13419668"/>
              <a:gd name="connsiteY12491" fmla="*/ 2942832 h 4401251"/>
              <a:gd name="connsiteX12492" fmla="*/ 6200593 w 13419668"/>
              <a:gd name="connsiteY12492" fmla="*/ 2975421 h 4401251"/>
              <a:gd name="connsiteX12493" fmla="*/ 6234053 w 13419668"/>
              <a:gd name="connsiteY12493" fmla="*/ 2941215 h 4401251"/>
              <a:gd name="connsiteX12494" fmla="*/ 6201961 w 13419668"/>
              <a:gd name="connsiteY12494" fmla="*/ 2909248 h 4401251"/>
              <a:gd name="connsiteX12495" fmla="*/ 6115265 w 13419668"/>
              <a:gd name="connsiteY12495" fmla="*/ 2975421 h 4401251"/>
              <a:gd name="connsiteX12496" fmla="*/ 6148227 w 13419668"/>
              <a:gd name="connsiteY12496" fmla="*/ 2943205 h 4401251"/>
              <a:gd name="connsiteX12497" fmla="*/ 6114519 w 13419668"/>
              <a:gd name="connsiteY12497" fmla="*/ 2909248 h 4401251"/>
              <a:gd name="connsiteX12498" fmla="*/ 6082178 w 13419668"/>
              <a:gd name="connsiteY12498" fmla="*/ 2940842 h 4401251"/>
              <a:gd name="connsiteX12499" fmla="*/ 6115265 w 13419668"/>
              <a:gd name="connsiteY12499" fmla="*/ 2975296 h 4401251"/>
              <a:gd name="connsiteX12500" fmla="*/ 6025334 w 13419668"/>
              <a:gd name="connsiteY12500" fmla="*/ 2975421 h 4401251"/>
              <a:gd name="connsiteX12501" fmla="*/ 6058670 w 13419668"/>
              <a:gd name="connsiteY12501" fmla="*/ 2943578 h 4401251"/>
              <a:gd name="connsiteX12502" fmla="*/ 6025458 w 13419668"/>
              <a:gd name="connsiteY12502" fmla="*/ 2909248 h 4401251"/>
              <a:gd name="connsiteX12503" fmla="*/ 5992745 w 13419668"/>
              <a:gd name="connsiteY12503" fmla="*/ 2940468 h 4401251"/>
              <a:gd name="connsiteX12504" fmla="*/ 6025458 w 13419668"/>
              <a:gd name="connsiteY12504" fmla="*/ 2975421 h 4401251"/>
              <a:gd name="connsiteX12505" fmla="*/ 5936025 w 13419668"/>
              <a:gd name="connsiteY12505" fmla="*/ 2975421 h 4401251"/>
              <a:gd name="connsiteX12506" fmla="*/ 5969112 w 13419668"/>
              <a:gd name="connsiteY12506" fmla="*/ 2943329 h 4401251"/>
              <a:gd name="connsiteX12507" fmla="*/ 5935528 w 13419668"/>
              <a:gd name="connsiteY12507" fmla="*/ 2909248 h 4401251"/>
              <a:gd name="connsiteX12508" fmla="*/ 5903064 w 13419668"/>
              <a:gd name="connsiteY12508" fmla="*/ 2940717 h 4401251"/>
              <a:gd name="connsiteX12509" fmla="*/ 5936025 w 13419668"/>
              <a:gd name="connsiteY12509" fmla="*/ 2975421 h 4401251"/>
              <a:gd name="connsiteX12510" fmla="*/ 5851319 w 13419668"/>
              <a:gd name="connsiteY12510" fmla="*/ 2909372 h 4401251"/>
              <a:gd name="connsiteX12511" fmla="*/ 5815745 w 13419668"/>
              <a:gd name="connsiteY12511" fmla="*/ 2941215 h 4401251"/>
              <a:gd name="connsiteX12512" fmla="*/ 5849702 w 13419668"/>
              <a:gd name="connsiteY12512" fmla="*/ 2975296 h 4401251"/>
              <a:gd name="connsiteX12513" fmla="*/ 5881793 w 13419668"/>
              <a:gd name="connsiteY12513" fmla="*/ 2942832 h 4401251"/>
              <a:gd name="connsiteX12514" fmla="*/ 5851319 w 13419668"/>
              <a:gd name="connsiteY12514" fmla="*/ 2909372 h 4401251"/>
              <a:gd name="connsiteX12515" fmla="*/ 5762135 w 13419668"/>
              <a:gd name="connsiteY12515" fmla="*/ 2909372 h 4401251"/>
              <a:gd name="connsiteX12516" fmla="*/ 5726188 w 13419668"/>
              <a:gd name="connsiteY12516" fmla="*/ 2940966 h 4401251"/>
              <a:gd name="connsiteX12517" fmla="*/ 5759896 w 13419668"/>
              <a:gd name="connsiteY12517" fmla="*/ 2975421 h 4401251"/>
              <a:gd name="connsiteX12518" fmla="*/ 5792360 w 13419668"/>
              <a:gd name="connsiteY12518" fmla="*/ 2943205 h 4401251"/>
              <a:gd name="connsiteX12519" fmla="*/ 5762135 w 13419668"/>
              <a:gd name="connsiteY12519" fmla="*/ 2909372 h 4401251"/>
              <a:gd name="connsiteX12520" fmla="*/ 5636630 w 13419668"/>
              <a:gd name="connsiteY12520" fmla="*/ 2941464 h 4401251"/>
              <a:gd name="connsiteX12521" fmla="*/ 5670836 w 13419668"/>
              <a:gd name="connsiteY12521" fmla="*/ 2975421 h 4401251"/>
              <a:gd name="connsiteX12522" fmla="*/ 5702679 w 13419668"/>
              <a:gd name="connsiteY12522" fmla="*/ 2939722 h 4401251"/>
              <a:gd name="connsiteX12523" fmla="*/ 5669094 w 13419668"/>
              <a:gd name="connsiteY12523" fmla="*/ 2909248 h 4401251"/>
              <a:gd name="connsiteX12524" fmla="*/ 5636630 w 13419668"/>
              <a:gd name="connsiteY12524" fmla="*/ 2941464 h 4401251"/>
              <a:gd name="connsiteX12525" fmla="*/ 5547073 w 13419668"/>
              <a:gd name="connsiteY12525" fmla="*/ 2942459 h 4401251"/>
              <a:gd name="connsiteX12526" fmla="*/ 5579288 w 13419668"/>
              <a:gd name="connsiteY12526" fmla="*/ 2975421 h 4401251"/>
              <a:gd name="connsiteX12527" fmla="*/ 5613246 w 13419668"/>
              <a:gd name="connsiteY12527" fmla="*/ 2941712 h 4401251"/>
              <a:gd name="connsiteX12528" fmla="*/ 5581652 w 13419668"/>
              <a:gd name="connsiteY12528" fmla="*/ 2909372 h 4401251"/>
              <a:gd name="connsiteX12529" fmla="*/ 5547197 w 13419668"/>
              <a:gd name="connsiteY12529" fmla="*/ 2942459 h 4401251"/>
              <a:gd name="connsiteX12530" fmla="*/ 5461371 w 13419668"/>
              <a:gd name="connsiteY12530" fmla="*/ 2939971 h 4401251"/>
              <a:gd name="connsiteX12531" fmla="*/ 5493338 w 13419668"/>
              <a:gd name="connsiteY12531" fmla="*/ 2975421 h 4401251"/>
              <a:gd name="connsiteX12532" fmla="*/ 5527295 w 13419668"/>
              <a:gd name="connsiteY12532" fmla="*/ 2941339 h 4401251"/>
              <a:gd name="connsiteX12533" fmla="*/ 5494582 w 13419668"/>
              <a:gd name="connsiteY12533" fmla="*/ 2909372 h 4401251"/>
              <a:gd name="connsiteX12534" fmla="*/ 5461247 w 13419668"/>
              <a:gd name="connsiteY12534" fmla="*/ 2939971 h 4401251"/>
              <a:gd name="connsiteX12535" fmla="*/ 5403283 w 13419668"/>
              <a:gd name="connsiteY12535" fmla="*/ 2975421 h 4401251"/>
              <a:gd name="connsiteX12536" fmla="*/ 5437862 w 13419668"/>
              <a:gd name="connsiteY12536" fmla="*/ 2941961 h 4401251"/>
              <a:gd name="connsiteX12537" fmla="*/ 5402786 w 13419668"/>
              <a:gd name="connsiteY12537" fmla="*/ 2909496 h 4401251"/>
              <a:gd name="connsiteX12538" fmla="*/ 5371690 w 13419668"/>
              <a:gd name="connsiteY12538" fmla="*/ 2942459 h 4401251"/>
              <a:gd name="connsiteX12539" fmla="*/ 5403159 w 13419668"/>
              <a:gd name="connsiteY12539" fmla="*/ 2975545 h 4401251"/>
              <a:gd name="connsiteX12540" fmla="*/ 5282257 w 13419668"/>
              <a:gd name="connsiteY12540" fmla="*/ 2940593 h 4401251"/>
              <a:gd name="connsiteX12541" fmla="*/ 5314970 w 13419668"/>
              <a:gd name="connsiteY12541" fmla="*/ 2975421 h 4401251"/>
              <a:gd name="connsiteX12542" fmla="*/ 5348305 w 13419668"/>
              <a:gd name="connsiteY12542" fmla="*/ 2940593 h 4401251"/>
              <a:gd name="connsiteX12543" fmla="*/ 5314970 w 13419668"/>
              <a:gd name="connsiteY12543" fmla="*/ 2909248 h 4401251"/>
              <a:gd name="connsiteX12544" fmla="*/ 5282257 w 13419668"/>
              <a:gd name="connsiteY12544" fmla="*/ 2940468 h 4401251"/>
              <a:gd name="connsiteX12545" fmla="*/ 5229144 w 13419668"/>
              <a:gd name="connsiteY12545" fmla="*/ 2909372 h 4401251"/>
              <a:gd name="connsiteX12546" fmla="*/ 5194814 w 13419668"/>
              <a:gd name="connsiteY12546" fmla="*/ 2942583 h 4401251"/>
              <a:gd name="connsiteX12547" fmla="*/ 5227154 w 13419668"/>
              <a:gd name="connsiteY12547" fmla="*/ 2975421 h 4401251"/>
              <a:gd name="connsiteX12548" fmla="*/ 5260862 w 13419668"/>
              <a:gd name="connsiteY12548" fmla="*/ 2941588 h 4401251"/>
              <a:gd name="connsiteX12549" fmla="*/ 5229144 w 13419668"/>
              <a:gd name="connsiteY12549" fmla="*/ 2909372 h 4401251"/>
              <a:gd name="connsiteX12550" fmla="*/ 5138964 w 13419668"/>
              <a:gd name="connsiteY12550" fmla="*/ 2909372 h 4401251"/>
              <a:gd name="connsiteX12551" fmla="*/ 5105256 w 13419668"/>
              <a:gd name="connsiteY12551" fmla="*/ 2943329 h 4401251"/>
              <a:gd name="connsiteX12552" fmla="*/ 5138218 w 13419668"/>
              <a:gd name="connsiteY12552" fmla="*/ 2975545 h 4401251"/>
              <a:gd name="connsiteX12553" fmla="*/ 5171305 w 13419668"/>
              <a:gd name="connsiteY12553" fmla="*/ 2941090 h 4401251"/>
              <a:gd name="connsiteX12554" fmla="*/ 5138964 w 13419668"/>
              <a:gd name="connsiteY12554" fmla="*/ 2909496 h 4401251"/>
              <a:gd name="connsiteX12555" fmla="*/ 5015699 w 13419668"/>
              <a:gd name="connsiteY12555" fmla="*/ 2943081 h 4401251"/>
              <a:gd name="connsiteX12556" fmla="*/ 5048536 w 13419668"/>
              <a:gd name="connsiteY12556" fmla="*/ 2975545 h 4401251"/>
              <a:gd name="connsiteX12557" fmla="*/ 5081872 w 13419668"/>
              <a:gd name="connsiteY12557" fmla="*/ 2941215 h 4401251"/>
              <a:gd name="connsiteX12558" fmla="*/ 5049656 w 13419668"/>
              <a:gd name="connsiteY12558" fmla="*/ 2909372 h 4401251"/>
              <a:gd name="connsiteX12559" fmla="*/ 5015699 w 13419668"/>
              <a:gd name="connsiteY12559" fmla="*/ 2943081 h 4401251"/>
              <a:gd name="connsiteX12560" fmla="*/ 4960223 w 13419668"/>
              <a:gd name="connsiteY12560" fmla="*/ 2975421 h 4401251"/>
              <a:gd name="connsiteX12561" fmla="*/ 4995797 w 13419668"/>
              <a:gd name="connsiteY12561" fmla="*/ 2946190 h 4401251"/>
              <a:gd name="connsiteX12562" fmla="*/ 4965198 w 13419668"/>
              <a:gd name="connsiteY12562" fmla="*/ 2909496 h 4401251"/>
              <a:gd name="connsiteX12563" fmla="*/ 4929997 w 13419668"/>
              <a:gd name="connsiteY12563" fmla="*/ 2938105 h 4401251"/>
              <a:gd name="connsiteX12564" fmla="*/ 4960098 w 13419668"/>
              <a:gd name="connsiteY12564" fmla="*/ 2975421 h 4401251"/>
              <a:gd name="connsiteX12565" fmla="*/ 4870666 w 13419668"/>
              <a:gd name="connsiteY12565" fmla="*/ 2975421 h 4401251"/>
              <a:gd name="connsiteX12566" fmla="*/ 4906240 w 13419668"/>
              <a:gd name="connsiteY12566" fmla="*/ 2946190 h 4401251"/>
              <a:gd name="connsiteX12567" fmla="*/ 4875641 w 13419668"/>
              <a:gd name="connsiteY12567" fmla="*/ 2909496 h 4401251"/>
              <a:gd name="connsiteX12568" fmla="*/ 4840440 w 13419668"/>
              <a:gd name="connsiteY12568" fmla="*/ 2938105 h 4401251"/>
              <a:gd name="connsiteX12569" fmla="*/ 4870541 w 13419668"/>
              <a:gd name="connsiteY12569" fmla="*/ 2975421 h 4401251"/>
              <a:gd name="connsiteX12570" fmla="*/ 4750883 w 13419668"/>
              <a:gd name="connsiteY12570" fmla="*/ 2941339 h 4401251"/>
              <a:gd name="connsiteX12571" fmla="*/ 4784342 w 13419668"/>
              <a:gd name="connsiteY12571" fmla="*/ 2975545 h 4401251"/>
              <a:gd name="connsiteX12572" fmla="*/ 4817055 w 13419668"/>
              <a:gd name="connsiteY12572" fmla="*/ 2942956 h 4401251"/>
              <a:gd name="connsiteX12573" fmla="*/ 4782974 w 13419668"/>
              <a:gd name="connsiteY12573" fmla="*/ 2909372 h 4401251"/>
              <a:gd name="connsiteX12574" fmla="*/ 4750883 w 13419668"/>
              <a:gd name="connsiteY12574" fmla="*/ 2941339 h 4401251"/>
              <a:gd name="connsiteX12575" fmla="*/ 4663440 w 13419668"/>
              <a:gd name="connsiteY12575" fmla="*/ 2942583 h 4401251"/>
              <a:gd name="connsiteX12576" fmla="*/ 4695780 w 13419668"/>
              <a:gd name="connsiteY12576" fmla="*/ 2975545 h 4401251"/>
              <a:gd name="connsiteX12577" fmla="*/ 4729612 w 13419668"/>
              <a:gd name="connsiteY12577" fmla="*/ 2941712 h 4401251"/>
              <a:gd name="connsiteX12578" fmla="*/ 4697894 w 13419668"/>
              <a:gd name="connsiteY12578" fmla="*/ 2909372 h 4401251"/>
              <a:gd name="connsiteX12579" fmla="*/ 4663440 w 13419668"/>
              <a:gd name="connsiteY12579" fmla="*/ 2942583 h 4401251"/>
              <a:gd name="connsiteX12580" fmla="*/ 4574007 w 13419668"/>
              <a:gd name="connsiteY12580" fmla="*/ 2939598 h 4401251"/>
              <a:gd name="connsiteX12581" fmla="*/ 4603237 w 13419668"/>
              <a:gd name="connsiteY12581" fmla="*/ 2975172 h 4401251"/>
              <a:gd name="connsiteX12582" fmla="*/ 4639931 w 13419668"/>
              <a:gd name="connsiteY12582" fmla="*/ 2944573 h 4401251"/>
              <a:gd name="connsiteX12583" fmla="*/ 4611322 w 13419668"/>
              <a:gd name="connsiteY12583" fmla="*/ 2909372 h 4401251"/>
              <a:gd name="connsiteX12584" fmla="*/ 4574007 w 13419668"/>
              <a:gd name="connsiteY12584" fmla="*/ 2939473 h 4401251"/>
              <a:gd name="connsiteX12585" fmla="*/ 4484449 w 13419668"/>
              <a:gd name="connsiteY12585" fmla="*/ 2940966 h 4401251"/>
              <a:gd name="connsiteX12586" fmla="*/ 4518033 w 13419668"/>
              <a:gd name="connsiteY12586" fmla="*/ 2975545 h 4401251"/>
              <a:gd name="connsiteX12587" fmla="*/ 4550498 w 13419668"/>
              <a:gd name="connsiteY12587" fmla="*/ 2940468 h 4401251"/>
              <a:gd name="connsiteX12588" fmla="*/ 4517536 w 13419668"/>
              <a:gd name="connsiteY12588" fmla="*/ 2909496 h 4401251"/>
              <a:gd name="connsiteX12589" fmla="*/ 4484449 w 13419668"/>
              <a:gd name="connsiteY12589" fmla="*/ 2941090 h 4401251"/>
              <a:gd name="connsiteX12590" fmla="*/ 4429720 w 13419668"/>
              <a:gd name="connsiteY12590" fmla="*/ 2909496 h 4401251"/>
              <a:gd name="connsiteX12591" fmla="*/ 4394892 w 13419668"/>
              <a:gd name="connsiteY12591" fmla="*/ 2942210 h 4401251"/>
              <a:gd name="connsiteX12592" fmla="*/ 4429720 w 13419668"/>
              <a:gd name="connsiteY12592" fmla="*/ 2975545 h 4401251"/>
              <a:gd name="connsiteX12593" fmla="*/ 4461065 w 13419668"/>
              <a:gd name="connsiteY12593" fmla="*/ 2942210 h 4401251"/>
              <a:gd name="connsiteX12594" fmla="*/ 4429844 w 13419668"/>
              <a:gd name="connsiteY12594" fmla="*/ 2909496 h 4401251"/>
              <a:gd name="connsiteX12595" fmla="*/ 4340411 w 13419668"/>
              <a:gd name="connsiteY12595" fmla="*/ 2975545 h 4401251"/>
              <a:gd name="connsiteX12596" fmla="*/ 4375239 w 13419668"/>
              <a:gd name="connsiteY12596" fmla="*/ 2942334 h 4401251"/>
              <a:gd name="connsiteX12597" fmla="*/ 4340411 w 13419668"/>
              <a:gd name="connsiteY12597" fmla="*/ 2909621 h 4401251"/>
              <a:gd name="connsiteX12598" fmla="*/ 4309066 w 13419668"/>
              <a:gd name="connsiteY12598" fmla="*/ 2942334 h 4401251"/>
              <a:gd name="connsiteX12599" fmla="*/ 4340287 w 13419668"/>
              <a:gd name="connsiteY12599" fmla="*/ 2975670 h 4401251"/>
              <a:gd name="connsiteX12600" fmla="*/ 4251102 w 13419668"/>
              <a:gd name="connsiteY12600" fmla="*/ 2975545 h 4401251"/>
              <a:gd name="connsiteX12601" fmla="*/ 4285681 w 13419668"/>
              <a:gd name="connsiteY12601" fmla="*/ 2942085 h 4401251"/>
              <a:gd name="connsiteX12602" fmla="*/ 4250605 w 13419668"/>
              <a:gd name="connsiteY12602" fmla="*/ 2909621 h 4401251"/>
              <a:gd name="connsiteX12603" fmla="*/ 4219509 w 13419668"/>
              <a:gd name="connsiteY12603" fmla="*/ 2942583 h 4401251"/>
              <a:gd name="connsiteX12604" fmla="*/ 4250978 w 13419668"/>
              <a:gd name="connsiteY12604" fmla="*/ 2975670 h 4401251"/>
              <a:gd name="connsiteX12605" fmla="*/ 4161669 w 13419668"/>
              <a:gd name="connsiteY12605" fmla="*/ 2975545 h 4401251"/>
              <a:gd name="connsiteX12606" fmla="*/ 4196124 w 13419668"/>
              <a:gd name="connsiteY12606" fmla="*/ 2941961 h 4401251"/>
              <a:gd name="connsiteX12607" fmla="*/ 4160923 w 13419668"/>
              <a:gd name="connsiteY12607" fmla="*/ 2909621 h 4401251"/>
              <a:gd name="connsiteX12608" fmla="*/ 4129951 w 13419668"/>
              <a:gd name="connsiteY12608" fmla="*/ 2942708 h 4401251"/>
              <a:gd name="connsiteX12609" fmla="*/ 4161545 w 13419668"/>
              <a:gd name="connsiteY12609" fmla="*/ 2975670 h 4401251"/>
              <a:gd name="connsiteX12610" fmla="*/ 4042633 w 13419668"/>
              <a:gd name="connsiteY12610" fmla="*/ 2942708 h 4401251"/>
              <a:gd name="connsiteX12611" fmla="*/ 4074973 w 13419668"/>
              <a:gd name="connsiteY12611" fmla="*/ 2975670 h 4401251"/>
              <a:gd name="connsiteX12612" fmla="*/ 4108806 w 13419668"/>
              <a:gd name="connsiteY12612" fmla="*/ 2941837 h 4401251"/>
              <a:gd name="connsiteX12613" fmla="*/ 4077087 w 13419668"/>
              <a:gd name="connsiteY12613" fmla="*/ 2909496 h 4401251"/>
              <a:gd name="connsiteX12614" fmla="*/ 4042633 w 13419668"/>
              <a:gd name="connsiteY12614" fmla="*/ 2942708 h 4401251"/>
              <a:gd name="connsiteX12615" fmla="*/ 3953075 w 13419668"/>
              <a:gd name="connsiteY12615" fmla="*/ 2941712 h 4401251"/>
              <a:gd name="connsiteX12616" fmla="*/ 3987281 w 13419668"/>
              <a:gd name="connsiteY12616" fmla="*/ 2975670 h 4401251"/>
              <a:gd name="connsiteX12617" fmla="*/ 4019123 w 13419668"/>
              <a:gd name="connsiteY12617" fmla="*/ 2939971 h 4401251"/>
              <a:gd name="connsiteX12618" fmla="*/ 3985540 w 13419668"/>
              <a:gd name="connsiteY12618" fmla="*/ 2909496 h 4401251"/>
              <a:gd name="connsiteX12619" fmla="*/ 3953075 w 13419668"/>
              <a:gd name="connsiteY12619" fmla="*/ 2941712 h 4401251"/>
              <a:gd name="connsiteX12620" fmla="*/ 3863518 w 13419668"/>
              <a:gd name="connsiteY12620" fmla="*/ 2942459 h 4401251"/>
              <a:gd name="connsiteX12621" fmla="*/ 3895609 w 13419668"/>
              <a:gd name="connsiteY12621" fmla="*/ 2975545 h 4401251"/>
              <a:gd name="connsiteX12622" fmla="*/ 3929690 w 13419668"/>
              <a:gd name="connsiteY12622" fmla="*/ 2941961 h 4401251"/>
              <a:gd name="connsiteX12623" fmla="*/ 3898221 w 13419668"/>
              <a:gd name="connsiteY12623" fmla="*/ 2909496 h 4401251"/>
              <a:gd name="connsiteX12624" fmla="*/ 3863518 w 13419668"/>
              <a:gd name="connsiteY12624" fmla="*/ 2942459 h 4401251"/>
              <a:gd name="connsiteX12625" fmla="*/ 3810903 w 13419668"/>
              <a:gd name="connsiteY12625" fmla="*/ 2975670 h 4401251"/>
              <a:gd name="connsiteX12626" fmla="*/ 3843865 w 13419668"/>
              <a:gd name="connsiteY12626" fmla="*/ 2943454 h 4401251"/>
              <a:gd name="connsiteX12627" fmla="*/ 3810156 w 13419668"/>
              <a:gd name="connsiteY12627" fmla="*/ 2909496 h 4401251"/>
              <a:gd name="connsiteX12628" fmla="*/ 3777816 w 13419668"/>
              <a:gd name="connsiteY12628" fmla="*/ 2941090 h 4401251"/>
              <a:gd name="connsiteX12629" fmla="*/ 3810903 w 13419668"/>
              <a:gd name="connsiteY12629" fmla="*/ 2975545 h 4401251"/>
              <a:gd name="connsiteX12630" fmla="*/ 3688259 w 13419668"/>
              <a:gd name="connsiteY12630" fmla="*/ 2939598 h 4401251"/>
              <a:gd name="connsiteX12631" fmla="*/ 3719728 w 13419668"/>
              <a:gd name="connsiteY12631" fmla="*/ 2975545 h 4401251"/>
              <a:gd name="connsiteX12632" fmla="*/ 3754307 w 13419668"/>
              <a:gd name="connsiteY12632" fmla="*/ 2941961 h 4401251"/>
              <a:gd name="connsiteX12633" fmla="*/ 3722216 w 13419668"/>
              <a:gd name="connsiteY12633" fmla="*/ 2909496 h 4401251"/>
              <a:gd name="connsiteX12634" fmla="*/ 3688383 w 13419668"/>
              <a:gd name="connsiteY12634" fmla="*/ 2939598 h 4401251"/>
              <a:gd name="connsiteX12635" fmla="*/ 3632161 w 13419668"/>
              <a:gd name="connsiteY12635" fmla="*/ 2975670 h 4401251"/>
              <a:gd name="connsiteX12636" fmla="*/ 3664750 w 13419668"/>
              <a:gd name="connsiteY12636" fmla="*/ 2942956 h 4401251"/>
              <a:gd name="connsiteX12637" fmla="*/ 3630544 w 13419668"/>
              <a:gd name="connsiteY12637" fmla="*/ 2909496 h 4401251"/>
              <a:gd name="connsiteX12638" fmla="*/ 3598577 w 13419668"/>
              <a:gd name="connsiteY12638" fmla="*/ 2941588 h 4401251"/>
              <a:gd name="connsiteX12639" fmla="*/ 3632161 w 13419668"/>
              <a:gd name="connsiteY12639" fmla="*/ 2975670 h 4401251"/>
              <a:gd name="connsiteX12640" fmla="*/ 3539245 w 13419668"/>
              <a:gd name="connsiteY12640" fmla="*/ 2975670 h 4401251"/>
              <a:gd name="connsiteX12641" fmla="*/ 3574819 w 13419668"/>
              <a:gd name="connsiteY12641" fmla="*/ 2946439 h 4401251"/>
              <a:gd name="connsiteX12642" fmla="*/ 3544221 w 13419668"/>
              <a:gd name="connsiteY12642" fmla="*/ 2909746 h 4401251"/>
              <a:gd name="connsiteX12643" fmla="*/ 3509020 w 13419668"/>
              <a:gd name="connsiteY12643" fmla="*/ 2938354 h 4401251"/>
              <a:gd name="connsiteX12644" fmla="*/ 3539121 w 13419668"/>
              <a:gd name="connsiteY12644" fmla="*/ 2975670 h 4401251"/>
              <a:gd name="connsiteX12645" fmla="*/ 3421577 w 13419668"/>
              <a:gd name="connsiteY12645" fmla="*/ 2942583 h 4401251"/>
              <a:gd name="connsiteX12646" fmla="*/ 3453668 w 13419668"/>
              <a:gd name="connsiteY12646" fmla="*/ 2975670 h 4401251"/>
              <a:gd name="connsiteX12647" fmla="*/ 3487750 w 13419668"/>
              <a:gd name="connsiteY12647" fmla="*/ 2942085 h 4401251"/>
              <a:gd name="connsiteX12648" fmla="*/ 3456280 w 13419668"/>
              <a:gd name="connsiteY12648" fmla="*/ 2909621 h 4401251"/>
              <a:gd name="connsiteX12649" fmla="*/ 3421577 w 13419668"/>
              <a:gd name="connsiteY12649" fmla="*/ 2942583 h 4401251"/>
              <a:gd name="connsiteX12650" fmla="*/ 3332019 w 13419668"/>
              <a:gd name="connsiteY12650" fmla="*/ 2942832 h 4401251"/>
              <a:gd name="connsiteX12651" fmla="*/ 3364360 w 13419668"/>
              <a:gd name="connsiteY12651" fmla="*/ 2975794 h 4401251"/>
              <a:gd name="connsiteX12652" fmla="*/ 3398192 w 13419668"/>
              <a:gd name="connsiteY12652" fmla="*/ 2941961 h 4401251"/>
              <a:gd name="connsiteX12653" fmla="*/ 3366474 w 13419668"/>
              <a:gd name="connsiteY12653" fmla="*/ 2909621 h 4401251"/>
              <a:gd name="connsiteX12654" fmla="*/ 3332019 w 13419668"/>
              <a:gd name="connsiteY12654" fmla="*/ 2942832 h 4401251"/>
              <a:gd name="connsiteX12655" fmla="*/ 3242462 w 13419668"/>
              <a:gd name="connsiteY12655" fmla="*/ 2941837 h 4401251"/>
              <a:gd name="connsiteX12656" fmla="*/ 3276668 w 13419668"/>
              <a:gd name="connsiteY12656" fmla="*/ 2975794 h 4401251"/>
              <a:gd name="connsiteX12657" fmla="*/ 3308510 w 13419668"/>
              <a:gd name="connsiteY12657" fmla="*/ 2940095 h 4401251"/>
              <a:gd name="connsiteX12658" fmla="*/ 3274926 w 13419668"/>
              <a:gd name="connsiteY12658" fmla="*/ 2909621 h 4401251"/>
              <a:gd name="connsiteX12659" fmla="*/ 3242462 w 13419668"/>
              <a:gd name="connsiteY12659" fmla="*/ 2941837 h 4401251"/>
              <a:gd name="connsiteX12660" fmla="*/ 3156760 w 13419668"/>
              <a:gd name="connsiteY12660" fmla="*/ 2940095 h 4401251"/>
              <a:gd name="connsiteX12661" fmla="*/ 3188603 w 13419668"/>
              <a:gd name="connsiteY12661" fmla="*/ 2975670 h 4401251"/>
              <a:gd name="connsiteX12662" fmla="*/ 3222684 w 13419668"/>
              <a:gd name="connsiteY12662" fmla="*/ 2941712 h 4401251"/>
              <a:gd name="connsiteX12663" fmla="*/ 3190096 w 13419668"/>
              <a:gd name="connsiteY12663" fmla="*/ 2909621 h 4401251"/>
              <a:gd name="connsiteX12664" fmla="*/ 3156636 w 13419668"/>
              <a:gd name="connsiteY12664" fmla="*/ 2940095 h 4401251"/>
              <a:gd name="connsiteX12665" fmla="*/ 3100663 w 13419668"/>
              <a:gd name="connsiteY12665" fmla="*/ 2975794 h 4401251"/>
              <a:gd name="connsiteX12666" fmla="*/ 3133251 w 13419668"/>
              <a:gd name="connsiteY12666" fmla="*/ 2943081 h 4401251"/>
              <a:gd name="connsiteX12667" fmla="*/ 3099045 w 13419668"/>
              <a:gd name="connsiteY12667" fmla="*/ 2909621 h 4401251"/>
              <a:gd name="connsiteX12668" fmla="*/ 3067079 w 13419668"/>
              <a:gd name="connsiteY12668" fmla="*/ 2941712 h 4401251"/>
              <a:gd name="connsiteX12669" fmla="*/ 3100663 w 13419668"/>
              <a:gd name="connsiteY12669" fmla="*/ 2975794 h 4401251"/>
              <a:gd name="connsiteX12670" fmla="*/ 2977521 w 13419668"/>
              <a:gd name="connsiteY12670" fmla="*/ 2942085 h 4401251"/>
              <a:gd name="connsiteX12671" fmla="*/ 3011478 w 13419668"/>
              <a:gd name="connsiteY12671" fmla="*/ 2975794 h 4401251"/>
              <a:gd name="connsiteX12672" fmla="*/ 3043694 w 13419668"/>
              <a:gd name="connsiteY12672" fmla="*/ 2942832 h 4401251"/>
              <a:gd name="connsiteX12673" fmla="*/ 3009239 w 13419668"/>
              <a:gd name="connsiteY12673" fmla="*/ 2909746 h 4401251"/>
              <a:gd name="connsiteX12674" fmla="*/ 2977646 w 13419668"/>
              <a:gd name="connsiteY12674" fmla="*/ 2942085 h 4401251"/>
              <a:gd name="connsiteX12675" fmla="*/ 2890203 w 13419668"/>
              <a:gd name="connsiteY12675" fmla="*/ 2940717 h 4401251"/>
              <a:gd name="connsiteX12676" fmla="*/ 2923289 w 13419668"/>
              <a:gd name="connsiteY12676" fmla="*/ 2975794 h 4401251"/>
              <a:gd name="connsiteX12677" fmla="*/ 2956251 w 13419668"/>
              <a:gd name="connsiteY12677" fmla="*/ 2941215 h 4401251"/>
              <a:gd name="connsiteX12678" fmla="*/ 2923787 w 13419668"/>
              <a:gd name="connsiteY12678" fmla="*/ 2909746 h 4401251"/>
              <a:gd name="connsiteX12679" fmla="*/ 2890327 w 13419668"/>
              <a:gd name="connsiteY12679" fmla="*/ 2940842 h 4401251"/>
              <a:gd name="connsiteX12680" fmla="*/ 2800645 w 13419668"/>
              <a:gd name="connsiteY12680" fmla="*/ 2940717 h 4401251"/>
              <a:gd name="connsiteX12681" fmla="*/ 2833732 w 13419668"/>
              <a:gd name="connsiteY12681" fmla="*/ 2975794 h 4401251"/>
              <a:gd name="connsiteX12682" fmla="*/ 2866694 w 13419668"/>
              <a:gd name="connsiteY12682" fmla="*/ 2941215 h 4401251"/>
              <a:gd name="connsiteX12683" fmla="*/ 2834229 w 13419668"/>
              <a:gd name="connsiteY12683" fmla="*/ 2909746 h 4401251"/>
              <a:gd name="connsiteX12684" fmla="*/ 2800770 w 13419668"/>
              <a:gd name="connsiteY12684" fmla="*/ 2940842 h 4401251"/>
              <a:gd name="connsiteX12685" fmla="*/ 2745418 w 13419668"/>
              <a:gd name="connsiteY12685" fmla="*/ 2909621 h 4401251"/>
              <a:gd name="connsiteX12686" fmla="*/ 2711088 w 13419668"/>
              <a:gd name="connsiteY12686" fmla="*/ 2942832 h 4401251"/>
              <a:gd name="connsiteX12687" fmla="*/ 2743428 w 13419668"/>
              <a:gd name="connsiteY12687" fmla="*/ 2975670 h 4401251"/>
              <a:gd name="connsiteX12688" fmla="*/ 2777136 w 13419668"/>
              <a:gd name="connsiteY12688" fmla="*/ 2941837 h 4401251"/>
              <a:gd name="connsiteX12689" fmla="*/ 2745418 w 13419668"/>
              <a:gd name="connsiteY12689" fmla="*/ 2909621 h 4401251"/>
              <a:gd name="connsiteX12690" fmla="*/ 2656483 w 13419668"/>
              <a:gd name="connsiteY12690" fmla="*/ 2909621 h 4401251"/>
              <a:gd name="connsiteX12691" fmla="*/ 2621531 w 13419668"/>
              <a:gd name="connsiteY12691" fmla="*/ 2942210 h 4401251"/>
              <a:gd name="connsiteX12692" fmla="*/ 2656234 w 13419668"/>
              <a:gd name="connsiteY12692" fmla="*/ 2975545 h 4401251"/>
              <a:gd name="connsiteX12693" fmla="*/ 2687579 w 13419668"/>
              <a:gd name="connsiteY12693" fmla="*/ 2942334 h 4401251"/>
              <a:gd name="connsiteX12694" fmla="*/ 2656358 w 13419668"/>
              <a:gd name="connsiteY12694" fmla="*/ 2909496 h 4401251"/>
              <a:gd name="connsiteX12695" fmla="*/ 2569289 w 13419668"/>
              <a:gd name="connsiteY12695" fmla="*/ 2975670 h 4401251"/>
              <a:gd name="connsiteX12696" fmla="*/ 2602002 w 13419668"/>
              <a:gd name="connsiteY12696" fmla="*/ 2943081 h 4401251"/>
              <a:gd name="connsiteX12697" fmla="*/ 2567920 w 13419668"/>
              <a:gd name="connsiteY12697" fmla="*/ 2909496 h 4401251"/>
              <a:gd name="connsiteX12698" fmla="*/ 2535829 w 13419668"/>
              <a:gd name="connsiteY12698" fmla="*/ 2941464 h 4401251"/>
              <a:gd name="connsiteX12699" fmla="*/ 2569289 w 13419668"/>
              <a:gd name="connsiteY12699" fmla="*/ 2975670 h 4401251"/>
              <a:gd name="connsiteX12700" fmla="*/ 2446271 w 13419668"/>
              <a:gd name="connsiteY12700" fmla="*/ 2940842 h 4401251"/>
              <a:gd name="connsiteX12701" fmla="*/ 2479109 w 13419668"/>
              <a:gd name="connsiteY12701" fmla="*/ 2975670 h 4401251"/>
              <a:gd name="connsiteX12702" fmla="*/ 2512320 w 13419668"/>
              <a:gd name="connsiteY12702" fmla="*/ 2940842 h 4401251"/>
              <a:gd name="connsiteX12703" fmla="*/ 2478985 w 13419668"/>
              <a:gd name="connsiteY12703" fmla="*/ 2909621 h 4401251"/>
              <a:gd name="connsiteX12704" fmla="*/ 2446271 w 13419668"/>
              <a:gd name="connsiteY12704" fmla="*/ 2940966 h 4401251"/>
              <a:gd name="connsiteX12705" fmla="*/ 2389303 w 13419668"/>
              <a:gd name="connsiteY12705" fmla="*/ 2975670 h 4401251"/>
              <a:gd name="connsiteX12706" fmla="*/ 2422638 w 13419668"/>
              <a:gd name="connsiteY12706" fmla="*/ 2943827 h 4401251"/>
              <a:gd name="connsiteX12707" fmla="*/ 2389427 w 13419668"/>
              <a:gd name="connsiteY12707" fmla="*/ 2909496 h 4401251"/>
              <a:gd name="connsiteX12708" fmla="*/ 2356590 w 13419668"/>
              <a:gd name="connsiteY12708" fmla="*/ 2940717 h 4401251"/>
              <a:gd name="connsiteX12709" fmla="*/ 2389179 w 13419668"/>
              <a:gd name="connsiteY12709" fmla="*/ 2975670 h 4401251"/>
              <a:gd name="connsiteX12710" fmla="*/ 2269147 w 13419668"/>
              <a:gd name="connsiteY12710" fmla="*/ 2942583 h 4401251"/>
              <a:gd name="connsiteX12711" fmla="*/ 2301238 w 13419668"/>
              <a:gd name="connsiteY12711" fmla="*/ 2975670 h 4401251"/>
              <a:gd name="connsiteX12712" fmla="*/ 2335320 w 13419668"/>
              <a:gd name="connsiteY12712" fmla="*/ 2942085 h 4401251"/>
              <a:gd name="connsiteX12713" fmla="*/ 2303850 w 13419668"/>
              <a:gd name="connsiteY12713" fmla="*/ 2909621 h 4401251"/>
              <a:gd name="connsiteX12714" fmla="*/ 2269147 w 13419668"/>
              <a:gd name="connsiteY12714" fmla="*/ 2942583 h 4401251"/>
              <a:gd name="connsiteX12715" fmla="*/ 2215661 w 13419668"/>
              <a:gd name="connsiteY12715" fmla="*/ 2909746 h 4401251"/>
              <a:gd name="connsiteX12716" fmla="*/ 2179589 w 13419668"/>
              <a:gd name="connsiteY12716" fmla="*/ 2941090 h 4401251"/>
              <a:gd name="connsiteX12717" fmla="*/ 2213174 w 13419668"/>
              <a:gd name="connsiteY12717" fmla="*/ 2975670 h 4401251"/>
              <a:gd name="connsiteX12718" fmla="*/ 2245762 w 13419668"/>
              <a:gd name="connsiteY12718" fmla="*/ 2943578 h 4401251"/>
              <a:gd name="connsiteX12719" fmla="*/ 2215786 w 13419668"/>
              <a:gd name="connsiteY12719" fmla="*/ 2909621 h 4401251"/>
              <a:gd name="connsiteX12720" fmla="*/ 2090032 w 13419668"/>
              <a:gd name="connsiteY12720" fmla="*/ 2942708 h 4401251"/>
              <a:gd name="connsiteX12721" fmla="*/ 2122248 w 13419668"/>
              <a:gd name="connsiteY12721" fmla="*/ 2975670 h 4401251"/>
              <a:gd name="connsiteX12722" fmla="*/ 2156205 w 13419668"/>
              <a:gd name="connsiteY12722" fmla="*/ 2941961 h 4401251"/>
              <a:gd name="connsiteX12723" fmla="*/ 2124611 w 13419668"/>
              <a:gd name="connsiteY12723" fmla="*/ 2909621 h 4401251"/>
              <a:gd name="connsiteX12724" fmla="*/ 2090156 w 13419668"/>
              <a:gd name="connsiteY12724" fmla="*/ 2942708 h 4401251"/>
              <a:gd name="connsiteX12725" fmla="*/ 2035676 w 13419668"/>
              <a:gd name="connsiteY12725" fmla="*/ 2975670 h 4401251"/>
              <a:gd name="connsiteX12726" fmla="*/ 2070379 w 13419668"/>
              <a:gd name="connsiteY12726" fmla="*/ 2942334 h 4401251"/>
              <a:gd name="connsiteX12727" fmla="*/ 2035427 w 13419668"/>
              <a:gd name="connsiteY12727" fmla="*/ 2909746 h 4401251"/>
              <a:gd name="connsiteX12728" fmla="*/ 2004206 w 13419668"/>
              <a:gd name="connsiteY12728" fmla="*/ 2942583 h 4401251"/>
              <a:gd name="connsiteX12729" fmla="*/ 2035551 w 13419668"/>
              <a:gd name="connsiteY12729" fmla="*/ 2975794 h 4401251"/>
              <a:gd name="connsiteX12730" fmla="*/ 1948482 w 13419668"/>
              <a:gd name="connsiteY12730" fmla="*/ 2975670 h 4401251"/>
              <a:gd name="connsiteX12731" fmla="*/ 1980946 w 13419668"/>
              <a:gd name="connsiteY12731" fmla="*/ 2942832 h 4401251"/>
              <a:gd name="connsiteX12732" fmla="*/ 1946616 w 13419668"/>
              <a:gd name="connsiteY12732" fmla="*/ 2909496 h 4401251"/>
              <a:gd name="connsiteX12733" fmla="*/ 1914773 w 13419668"/>
              <a:gd name="connsiteY12733" fmla="*/ 2941712 h 4401251"/>
              <a:gd name="connsiteX12734" fmla="*/ 1948482 w 13419668"/>
              <a:gd name="connsiteY12734" fmla="*/ 2975670 h 4401251"/>
              <a:gd name="connsiteX12735" fmla="*/ 1858675 w 13419668"/>
              <a:gd name="connsiteY12735" fmla="*/ 2975670 h 4401251"/>
              <a:gd name="connsiteX12736" fmla="*/ 1891389 w 13419668"/>
              <a:gd name="connsiteY12736" fmla="*/ 2943081 h 4401251"/>
              <a:gd name="connsiteX12737" fmla="*/ 1857307 w 13419668"/>
              <a:gd name="connsiteY12737" fmla="*/ 2909496 h 4401251"/>
              <a:gd name="connsiteX12738" fmla="*/ 1825216 w 13419668"/>
              <a:gd name="connsiteY12738" fmla="*/ 2941464 h 4401251"/>
              <a:gd name="connsiteX12739" fmla="*/ 1858675 w 13419668"/>
              <a:gd name="connsiteY12739" fmla="*/ 2975670 h 4401251"/>
              <a:gd name="connsiteX12740" fmla="*/ 1735658 w 13419668"/>
              <a:gd name="connsiteY12740" fmla="*/ 2940842 h 4401251"/>
              <a:gd name="connsiteX12741" fmla="*/ 1768372 w 13419668"/>
              <a:gd name="connsiteY12741" fmla="*/ 2975670 h 4401251"/>
              <a:gd name="connsiteX12742" fmla="*/ 1801707 w 13419668"/>
              <a:gd name="connsiteY12742" fmla="*/ 2940842 h 4401251"/>
              <a:gd name="connsiteX12743" fmla="*/ 1768372 w 13419668"/>
              <a:gd name="connsiteY12743" fmla="*/ 2909496 h 4401251"/>
              <a:gd name="connsiteX12744" fmla="*/ 1735658 w 13419668"/>
              <a:gd name="connsiteY12744" fmla="*/ 2940717 h 4401251"/>
              <a:gd name="connsiteX12745" fmla="*/ 1648216 w 13419668"/>
              <a:gd name="connsiteY12745" fmla="*/ 2941712 h 4401251"/>
              <a:gd name="connsiteX12746" fmla="*/ 1682421 w 13419668"/>
              <a:gd name="connsiteY12746" fmla="*/ 2975670 h 4401251"/>
              <a:gd name="connsiteX12747" fmla="*/ 1714264 w 13419668"/>
              <a:gd name="connsiteY12747" fmla="*/ 2939971 h 4401251"/>
              <a:gd name="connsiteX12748" fmla="*/ 1680680 w 13419668"/>
              <a:gd name="connsiteY12748" fmla="*/ 2909496 h 4401251"/>
              <a:gd name="connsiteX12749" fmla="*/ 1648216 w 13419668"/>
              <a:gd name="connsiteY12749" fmla="*/ 2941712 h 4401251"/>
              <a:gd name="connsiteX12750" fmla="*/ 1593486 w 13419668"/>
              <a:gd name="connsiteY12750" fmla="*/ 2909621 h 4401251"/>
              <a:gd name="connsiteX12751" fmla="*/ 1558658 w 13419668"/>
              <a:gd name="connsiteY12751" fmla="*/ 2942334 h 4401251"/>
              <a:gd name="connsiteX12752" fmla="*/ 1593486 w 13419668"/>
              <a:gd name="connsiteY12752" fmla="*/ 2975545 h 4401251"/>
              <a:gd name="connsiteX12753" fmla="*/ 1624707 w 13419668"/>
              <a:gd name="connsiteY12753" fmla="*/ 2942210 h 4401251"/>
              <a:gd name="connsiteX12754" fmla="*/ 1593362 w 13419668"/>
              <a:gd name="connsiteY12754" fmla="*/ 2909496 h 4401251"/>
              <a:gd name="connsiteX12755" fmla="*/ 1469101 w 13419668"/>
              <a:gd name="connsiteY12755" fmla="*/ 2942085 h 4401251"/>
              <a:gd name="connsiteX12756" fmla="*/ 1503680 w 13419668"/>
              <a:gd name="connsiteY12756" fmla="*/ 2975670 h 4401251"/>
              <a:gd name="connsiteX12757" fmla="*/ 1535149 w 13419668"/>
              <a:gd name="connsiteY12757" fmla="*/ 2939722 h 4401251"/>
              <a:gd name="connsiteX12758" fmla="*/ 1501316 w 13419668"/>
              <a:gd name="connsiteY12758" fmla="*/ 2909621 h 4401251"/>
              <a:gd name="connsiteX12759" fmla="*/ 1469101 w 13419668"/>
              <a:gd name="connsiteY12759" fmla="*/ 2942085 h 4401251"/>
              <a:gd name="connsiteX12760" fmla="*/ 1413625 w 13419668"/>
              <a:gd name="connsiteY12760" fmla="*/ 2975670 h 4401251"/>
              <a:gd name="connsiteX12761" fmla="*/ 1449199 w 13419668"/>
              <a:gd name="connsiteY12761" fmla="*/ 2946439 h 4401251"/>
              <a:gd name="connsiteX12762" fmla="*/ 1418600 w 13419668"/>
              <a:gd name="connsiteY12762" fmla="*/ 2909746 h 4401251"/>
              <a:gd name="connsiteX12763" fmla="*/ 1383399 w 13419668"/>
              <a:gd name="connsiteY12763" fmla="*/ 2938354 h 4401251"/>
              <a:gd name="connsiteX12764" fmla="*/ 1413500 w 13419668"/>
              <a:gd name="connsiteY12764" fmla="*/ 2975670 h 4401251"/>
              <a:gd name="connsiteX12765" fmla="*/ 1325062 w 13419668"/>
              <a:gd name="connsiteY12765" fmla="*/ 2975670 h 4401251"/>
              <a:gd name="connsiteX12766" fmla="*/ 1359890 w 13419668"/>
              <a:gd name="connsiteY12766" fmla="*/ 2942334 h 4401251"/>
              <a:gd name="connsiteX12767" fmla="*/ 1325062 w 13419668"/>
              <a:gd name="connsiteY12767" fmla="*/ 2909621 h 4401251"/>
              <a:gd name="connsiteX12768" fmla="*/ 1293717 w 13419668"/>
              <a:gd name="connsiteY12768" fmla="*/ 2942334 h 4401251"/>
              <a:gd name="connsiteX12769" fmla="*/ 1325062 w 13419668"/>
              <a:gd name="connsiteY12769" fmla="*/ 2975670 h 4401251"/>
              <a:gd name="connsiteX12770" fmla="*/ 1237744 w 13419668"/>
              <a:gd name="connsiteY12770" fmla="*/ 2975670 h 4401251"/>
              <a:gd name="connsiteX12771" fmla="*/ 1270457 w 13419668"/>
              <a:gd name="connsiteY12771" fmla="*/ 2943081 h 4401251"/>
              <a:gd name="connsiteX12772" fmla="*/ 1236376 w 13419668"/>
              <a:gd name="connsiteY12772" fmla="*/ 2909496 h 4401251"/>
              <a:gd name="connsiteX12773" fmla="*/ 1204284 w 13419668"/>
              <a:gd name="connsiteY12773" fmla="*/ 2941464 h 4401251"/>
              <a:gd name="connsiteX12774" fmla="*/ 1237744 w 13419668"/>
              <a:gd name="connsiteY12774" fmla="*/ 2975670 h 4401251"/>
              <a:gd name="connsiteX12775" fmla="*/ 1152167 w 13419668"/>
              <a:gd name="connsiteY12775" fmla="*/ 2909621 h 4401251"/>
              <a:gd name="connsiteX12776" fmla="*/ 1116841 w 13419668"/>
              <a:gd name="connsiteY12776" fmla="*/ 2941837 h 4401251"/>
              <a:gd name="connsiteX12777" fmla="*/ 1151172 w 13419668"/>
              <a:gd name="connsiteY12777" fmla="*/ 2975670 h 4401251"/>
              <a:gd name="connsiteX12778" fmla="*/ 1183014 w 13419668"/>
              <a:gd name="connsiteY12778" fmla="*/ 2942832 h 4401251"/>
              <a:gd name="connsiteX12779" fmla="*/ 1152167 w 13419668"/>
              <a:gd name="connsiteY12779" fmla="*/ 2909621 h 4401251"/>
              <a:gd name="connsiteX12780" fmla="*/ 1062983 w 13419668"/>
              <a:gd name="connsiteY12780" fmla="*/ 2909621 h 4401251"/>
              <a:gd name="connsiteX12781" fmla="*/ 1027284 w 13419668"/>
              <a:gd name="connsiteY12781" fmla="*/ 2941464 h 4401251"/>
              <a:gd name="connsiteX12782" fmla="*/ 1061241 w 13419668"/>
              <a:gd name="connsiteY12782" fmla="*/ 2975670 h 4401251"/>
              <a:gd name="connsiteX12783" fmla="*/ 1093457 w 13419668"/>
              <a:gd name="connsiteY12783" fmla="*/ 2943205 h 4401251"/>
              <a:gd name="connsiteX12784" fmla="*/ 1062983 w 13419668"/>
              <a:gd name="connsiteY12784" fmla="*/ 2909746 h 4401251"/>
              <a:gd name="connsiteX12785" fmla="*/ 937727 w 13419668"/>
              <a:gd name="connsiteY12785" fmla="*/ 2942708 h 4401251"/>
              <a:gd name="connsiteX12786" fmla="*/ 970067 w 13419668"/>
              <a:gd name="connsiteY12786" fmla="*/ 2975670 h 4401251"/>
              <a:gd name="connsiteX12787" fmla="*/ 1003900 w 13419668"/>
              <a:gd name="connsiteY12787" fmla="*/ 2941837 h 4401251"/>
              <a:gd name="connsiteX12788" fmla="*/ 972181 w 13419668"/>
              <a:gd name="connsiteY12788" fmla="*/ 2909496 h 4401251"/>
              <a:gd name="connsiteX12789" fmla="*/ 937727 w 13419668"/>
              <a:gd name="connsiteY12789" fmla="*/ 2942708 h 4401251"/>
              <a:gd name="connsiteX12790" fmla="*/ 848169 w 13419668"/>
              <a:gd name="connsiteY12790" fmla="*/ 2943081 h 4401251"/>
              <a:gd name="connsiteX12791" fmla="*/ 880882 w 13419668"/>
              <a:gd name="connsiteY12791" fmla="*/ 2975670 h 4401251"/>
              <a:gd name="connsiteX12792" fmla="*/ 914342 w 13419668"/>
              <a:gd name="connsiteY12792" fmla="*/ 2941464 h 4401251"/>
              <a:gd name="connsiteX12793" fmla="*/ 882251 w 13419668"/>
              <a:gd name="connsiteY12793" fmla="*/ 2909496 h 4401251"/>
              <a:gd name="connsiteX12794" fmla="*/ 848169 w 13419668"/>
              <a:gd name="connsiteY12794" fmla="*/ 2943081 h 4401251"/>
              <a:gd name="connsiteX12795" fmla="*/ 794808 w 13419668"/>
              <a:gd name="connsiteY12795" fmla="*/ 2975670 h 4401251"/>
              <a:gd name="connsiteX12796" fmla="*/ 828516 w 13419668"/>
              <a:gd name="connsiteY12796" fmla="*/ 2941215 h 4401251"/>
              <a:gd name="connsiteX12797" fmla="*/ 792569 w 13419668"/>
              <a:gd name="connsiteY12797" fmla="*/ 2909621 h 4401251"/>
              <a:gd name="connsiteX12798" fmla="*/ 762343 w 13419668"/>
              <a:gd name="connsiteY12798" fmla="*/ 2943454 h 4401251"/>
              <a:gd name="connsiteX12799" fmla="*/ 794808 w 13419668"/>
              <a:gd name="connsiteY12799" fmla="*/ 2975670 h 4401251"/>
              <a:gd name="connsiteX12800" fmla="*/ 705997 w 13419668"/>
              <a:gd name="connsiteY12800" fmla="*/ 2975670 h 4401251"/>
              <a:gd name="connsiteX12801" fmla="*/ 738959 w 13419668"/>
              <a:gd name="connsiteY12801" fmla="*/ 2943329 h 4401251"/>
              <a:gd name="connsiteX12802" fmla="*/ 705126 w 13419668"/>
              <a:gd name="connsiteY12802" fmla="*/ 2909496 h 4401251"/>
              <a:gd name="connsiteX12803" fmla="*/ 672786 w 13419668"/>
              <a:gd name="connsiteY12803" fmla="*/ 2941215 h 4401251"/>
              <a:gd name="connsiteX12804" fmla="*/ 705997 w 13419668"/>
              <a:gd name="connsiteY12804" fmla="*/ 2975670 h 4401251"/>
              <a:gd name="connsiteX12805" fmla="*/ 614698 w 13419668"/>
              <a:gd name="connsiteY12805" fmla="*/ 2975670 h 4401251"/>
              <a:gd name="connsiteX12806" fmla="*/ 649277 w 13419668"/>
              <a:gd name="connsiteY12806" fmla="*/ 2942210 h 4401251"/>
              <a:gd name="connsiteX12807" fmla="*/ 614200 w 13419668"/>
              <a:gd name="connsiteY12807" fmla="*/ 2909746 h 4401251"/>
              <a:gd name="connsiteX12808" fmla="*/ 583104 w 13419668"/>
              <a:gd name="connsiteY12808" fmla="*/ 2942708 h 4401251"/>
              <a:gd name="connsiteX12809" fmla="*/ 614574 w 13419668"/>
              <a:gd name="connsiteY12809" fmla="*/ 2975794 h 4401251"/>
              <a:gd name="connsiteX12810" fmla="*/ 495786 w 13419668"/>
              <a:gd name="connsiteY12810" fmla="*/ 2942085 h 4401251"/>
              <a:gd name="connsiteX12811" fmla="*/ 530365 w 13419668"/>
              <a:gd name="connsiteY12811" fmla="*/ 2975670 h 4401251"/>
              <a:gd name="connsiteX12812" fmla="*/ 561834 w 13419668"/>
              <a:gd name="connsiteY12812" fmla="*/ 2939722 h 4401251"/>
              <a:gd name="connsiteX12813" fmla="*/ 528001 w 13419668"/>
              <a:gd name="connsiteY12813" fmla="*/ 2909621 h 4401251"/>
              <a:gd name="connsiteX12814" fmla="*/ 495786 w 13419668"/>
              <a:gd name="connsiteY12814" fmla="*/ 2942085 h 4401251"/>
              <a:gd name="connsiteX12815" fmla="*/ 441554 w 13419668"/>
              <a:gd name="connsiteY12815" fmla="*/ 2909621 h 4401251"/>
              <a:gd name="connsiteX12816" fmla="*/ 406228 w 13419668"/>
              <a:gd name="connsiteY12816" fmla="*/ 2941837 h 4401251"/>
              <a:gd name="connsiteX12817" fmla="*/ 440559 w 13419668"/>
              <a:gd name="connsiteY12817" fmla="*/ 2975670 h 4401251"/>
              <a:gd name="connsiteX12818" fmla="*/ 472401 w 13419668"/>
              <a:gd name="connsiteY12818" fmla="*/ 2942832 h 4401251"/>
              <a:gd name="connsiteX12819" fmla="*/ 441554 w 13419668"/>
              <a:gd name="connsiteY12819" fmla="*/ 2909621 h 4401251"/>
              <a:gd name="connsiteX12820" fmla="*/ 316671 w 13419668"/>
              <a:gd name="connsiteY12820" fmla="*/ 2943081 h 4401251"/>
              <a:gd name="connsiteX12821" fmla="*/ 349384 w 13419668"/>
              <a:gd name="connsiteY12821" fmla="*/ 2975670 h 4401251"/>
              <a:gd name="connsiteX12822" fmla="*/ 382844 w 13419668"/>
              <a:gd name="connsiteY12822" fmla="*/ 2941464 h 4401251"/>
              <a:gd name="connsiteX12823" fmla="*/ 350752 w 13419668"/>
              <a:gd name="connsiteY12823" fmla="*/ 2909496 h 4401251"/>
              <a:gd name="connsiteX12824" fmla="*/ 316671 w 13419668"/>
              <a:gd name="connsiteY12824" fmla="*/ 2943081 h 4401251"/>
              <a:gd name="connsiteX12825" fmla="*/ 262812 w 13419668"/>
              <a:gd name="connsiteY12825" fmla="*/ 2975670 h 4401251"/>
              <a:gd name="connsiteX12826" fmla="*/ 297018 w 13419668"/>
              <a:gd name="connsiteY12826" fmla="*/ 2941712 h 4401251"/>
              <a:gd name="connsiteX12827" fmla="*/ 261568 w 13419668"/>
              <a:gd name="connsiteY12827" fmla="*/ 2909621 h 4401251"/>
              <a:gd name="connsiteX12828" fmla="*/ 230845 w 13419668"/>
              <a:gd name="connsiteY12828" fmla="*/ 2942832 h 4401251"/>
              <a:gd name="connsiteX12829" fmla="*/ 262812 w 13419668"/>
              <a:gd name="connsiteY12829" fmla="*/ 2975545 h 4401251"/>
              <a:gd name="connsiteX12830" fmla="*/ 174996 w 13419668"/>
              <a:gd name="connsiteY12830" fmla="*/ 2975670 h 4401251"/>
              <a:gd name="connsiteX12831" fmla="*/ 207585 w 13419668"/>
              <a:gd name="connsiteY12831" fmla="*/ 2942956 h 4401251"/>
              <a:gd name="connsiteX12832" fmla="*/ 173379 w 13419668"/>
              <a:gd name="connsiteY12832" fmla="*/ 2909496 h 4401251"/>
              <a:gd name="connsiteX12833" fmla="*/ 141412 w 13419668"/>
              <a:gd name="connsiteY12833" fmla="*/ 2941588 h 4401251"/>
              <a:gd name="connsiteX12834" fmla="*/ 174996 w 13419668"/>
              <a:gd name="connsiteY12834" fmla="*/ 2975670 h 4401251"/>
              <a:gd name="connsiteX12835" fmla="*/ 82080 w 13419668"/>
              <a:gd name="connsiteY12835" fmla="*/ 2975670 h 4401251"/>
              <a:gd name="connsiteX12836" fmla="*/ 117654 w 13419668"/>
              <a:gd name="connsiteY12836" fmla="*/ 2946439 h 4401251"/>
              <a:gd name="connsiteX12837" fmla="*/ 87056 w 13419668"/>
              <a:gd name="connsiteY12837" fmla="*/ 2909746 h 4401251"/>
              <a:gd name="connsiteX12838" fmla="*/ 51854 w 13419668"/>
              <a:gd name="connsiteY12838" fmla="*/ 2938354 h 4401251"/>
              <a:gd name="connsiteX12839" fmla="*/ 81956 w 13419668"/>
              <a:gd name="connsiteY12839" fmla="*/ 2975670 h 4401251"/>
              <a:gd name="connsiteX12840" fmla="*/ 13350757 w 13419668"/>
              <a:gd name="connsiteY12840" fmla="*/ 2850911 h 4401251"/>
              <a:gd name="connsiteX12841" fmla="*/ 13383967 w 13419668"/>
              <a:gd name="connsiteY12841" fmla="*/ 2885863 h 4401251"/>
              <a:gd name="connsiteX12842" fmla="*/ 13416060 w 13419668"/>
              <a:gd name="connsiteY12842" fmla="*/ 2853399 h 4401251"/>
              <a:gd name="connsiteX12843" fmla="*/ 13384963 w 13419668"/>
              <a:gd name="connsiteY12843" fmla="*/ 2820561 h 4401251"/>
              <a:gd name="connsiteX12844" fmla="*/ 13350757 w 13419668"/>
              <a:gd name="connsiteY12844" fmla="*/ 2850911 h 4401251"/>
              <a:gd name="connsiteX12845" fmla="*/ 13294659 w 13419668"/>
              <a:gd name="connsiteY12845" fmla="*/ 2820561 h 4401251"/>
              <a:gd name="connsiteX12846" fmla="*/ 13261199 w 13419668"/>
              <a:gd name="connsiteY12846" fmla="*/ 2851657 h 4401251"/>
              <a:gd name="connsiteX12847" fmla="*/ 13295158 w 13419668"/>
              <a:gd name="connsiteY12847" fmla="*/ 2885863 h 4401251"/>
              <a:gd name="connsiteX12848" fmla="*/ 13326501 w 13419668"/>
              <a:gd name="connsiteY12848" fmla="*/ 2852652 h 4401251"/>
              <a:gd name="connsiteX12849" fmla="*/ 13294659 w 13419668"/>
              <a:gd name="connsiteY12849" fmla="*/ 2820561 h 4401251"/>
              <a:gd name="connsiteX12850" fmla="*/ 13205973 w 13419668"/>
              <a:gd name="connsiteY12850" fmla="*/ 2885863 h 4401251"/>
              <a:gd name="connsiteX12851" fmla="*/ 13240801 w 13419668"/>
              <a:gd name="connsiteY12851" fmla="*/ 2852528 h 4401251"/>
              <a:gd name="connsiteX12852" fmla="*/ 13208088 w 13419668"/>
              <a:gd name="connsiteY12852" fmla="*/ 2820561 h 4401251"/>
              <a:gd name="connsiteX12853" fmla="*/ 13175374 w 13419668"/>
              <a:gd name="connsiteY12853" fmla="*/ 2851906 h 4401251"/>
              <a:gd name="connsiteX12854" fmla="*/ 13205848 w 13419668"/>
              <a:gd name="connsiteY12854" fmla="*/ 2885988 h 4401251"/>
              <a:gd name="connsiteX12855" fmla="*/ 13085941 w 13419668"/>
              <a:gd name="connsiteY12855" fmla="*/ 2851036 h 4401251"/>
              <a:gd name="connsiteX12856" fmla="*/ 13118529 w 13419668"/>
              <a:gd name="connsiteY12856" fmla="*/ 2885988 h 4401251"/>
              <a:gd name="connsiteX12857" fmla="*/ 13151243 w 13419668"/>
              <a:gd name="connsiteY12857" fmla="*/ 2853399 h 4401251"/>
              <a:gd name="connsiteX12858" fmla="*/ 13119401 w 13419668"/>
              <a:gd name="connsiteY12858" fmla="*/ 2820561 h 4401251"/>
              <a:gd name="connsiteX12859" fmla="*/ 13085941 w 13419668"/>
              <a:gd name="connsiteY12859" fmla="*/ 2851036 h 4401251"/>
              <a:gd name="connsiteX12860" fmla="*/ 12996259 w 13419668"/>
              <a:gd name="connsiteY12860" fmla="*/ 2853772 h 4401251"/>
              <a:gd name="connsiteX12861" fmla="*/ 13028724 w 13419668"/>
              <a:gd name="connsiteY12861" fmla="*/ 2885988 h 4401251"/>
              <a:gd name="connsiteX12862" fmla="*/ 13061562 w 13419668"/>
              <a:gd name="connsiteY12862" fmla="*/ 2850662 h 4401251"/>
              <a:gd name="connsiteX12863" fmla="*/ 13027107 w 13419668"/>
              <a:gd name="connsiteY12863" fmla="*/ 2820686 h 4401251"/>
              <a:gd name="connsiteX12864" fmla="*/ 12996259 w 13419668"/>
              <a:gd name="connsiteY12864" fmla="*/ 2853772 h 4401251"/>
              <a:gd name="connsiteX12865" fmla="*/ 12934440 w 13419668"/>
              <a:gd name="connsiteY12865" fmla="*/ 2885615 h 4401251"/>
              <a:gd name="connsiteX12866" fmla="*/ 12972003 w 13419668"/>
              <a:gd name="connsiteY12866" fmla="*/ 2855389 h 4401251"/>
              <a:gd name="connsiteX12867" fmla="*/ 12942399 w 13419668"/>
              <a:gd name="connsiteY12867" fmla="*/ 2820686 h 4401251"/>
              <a:gd name="connsiteX12868" fmla="*/ 12906950 w 13419668"/>
              <a:gd name="connsiteY12868" fmla="*/ 2848921 h 4401251"/>
              <a:gd name="connsiteX12869" fmla="*/ 12934563 w 13419668"/>
              <a:gd name="connsiteY12869" fmla="*/ 2885490 h 4401251"/>
              <a:gd name="connsiteX12870" fmla="*/ 12853590 w 13419668"/>
              <a:gd name="connsiteY12870" fmla="*/ 2820686 h 4401251"/>
              <a:gd name="connsiteX12871" fmla="*/ 12819384 w 13419668"/>
              <a:gd name="connsiteY12871" fmla="*/ 2850911 h 4401251"/>
              <a:gd name="connsiteX12872" fmla="*/ 12852469 w 13419668"/>
              <a:gd name="connsiteY12872" fmla="*/ 2885988 h 4401251"/>
              <a:gd name="connsiteX12873" fmla="*/ 12884686 w 13419668"/>
              <a:gd name="connsiteY12873" fmla="*/ 2853523 h 4401251"/>
              <a:gd name="connsiteX12874" fmla="*/ 12853590 w 13419668"/>
              <a:gd name="connsiteY12874" fmla="*/ 2820686 h 4401251"/>
              <a:gd name="connsiteX12875" fmla="*/ 12729825 w 13419668"/>
              <a:gd name="connsiteY12875" fmla="*/ 2851160 h 4401251"/>
              <a:gd name="connsiteX12876" fmla="*/ 12763161 w 13419668"/>
              <a:gd name="connsiteY12876" fmla="*/ 2885988 h 4401251"/>
              <a:gd name="connsiteX12877" fmla="*/ 12795128 w 13419668"/>
              <a:gd name="connsiteY12877" fmla="*/ 2853274 h 4401251"/>
              <a:gd name="connsiteX12878" fmla="*/ 12763907 w 13419668"/>
              <a:gd name="connsiteY12878" fmla="*/ 2820561 h 4401251"/>
              <a:gd name="connsiteX12879" fmla="*/ 12729825 w 13419668"/>
              <a:gd name="connsiteY12879" fmla="*/ 2851036 h 4401251"/>
              <a:gd name="connsiteX12880" fmla="*/ 12640269 w 13419668"/>
              <a:gd name="connsiteY12880" fmla="*/ 2852528 h 4401251"/>
              <a:gd name="connsiteX12881" fmla="*/ 12674971 w 13419668"/>
              <a:gd name="connsiteY12881" fmla="*/ 2885988 h 4401251"/>
              <a:gd name="connsiteX12882" fmla="*/ 12705571 w 13419668"/>
              <a:gd name="connsiteY12882" fmla="*/ 2852031 h 4401251"/>
              <a:gd name="connsiteX12883" fmla="*/ 12672982 w 13419668"/>
              <a:gd name="connsiteY12883" fmla="*/ 2820686 h 4401251"/>
              <a:gd name="connsiteX12884" fmla="*/ 12640269 w 13419668"/>
              <a:gd name="connsiteY12884" fmla="*/ 2852528 h 4401251"/>
              <a:gd name="connsiteX12885" fmla="*/ 12582180 w 13419668"/>
              <a:gd name="connsiteY12885" fmla="*/ 2885615 h 4401251"/>
              <a:gd name="connsiteX12886" fmla="*/ 12619745 w 13419668"/>
              <a:gd name="connsiteY12886" fmla="*/ 2855389 h 4401251"/>
              <a:gd name="connsiteX12887" fmla="*/ 12590141 w 13419668"/>
              <a:gd name="connsiteY12887" fmla="*/ 2820686 h 4401251"/>
              <a:gd name="connsiteX12888" fmla="*/ 12554691 w 13419668"/>
              <a:gd name="connsiteY12888" fmla="*/ 2848921 h 4401251"/>
              <a:gd name="connsiteX12889" fmla="*/ 12582305 w 13419668"/>
              <a:gd name="connsiteY12889" fmla="*/ 2885490 h 4401251"/>
              <a:gd name="connsiteX12890" fmla="*/ 12464886 w 13419668"/>
              <a:gd name="connsiteY12890" fmla="*/ 2852901 h 4401251"/>
              <a:gd name="connsiteX12891" fmla="*/ 12496479 w 13419668"/>
              <a:gd name="connsiteY12891" fmla="*/ 2885863 h 4401251"/>
              <a:gd name="connsiteX12892" fmla="*/ 12530188 w 13419668"/>
              <a:gd name="connsiteY12892" fmla="*/ 2851409 h 4401251"/>
              <a:gd name="connsiteX12893" fmla="*/ 12496479 w 13419668"/>
              <a:gd name="connsiteY12893" fmla="*/ 2820561 h 4401251"/>
              <a:gd name="connsiteX12894" fmla="*/ 12464886 w 13419668"/>
              <a:gd name="connsiteY12894" fmla="*/ 2852901 h 4401251"/>
              <a:gd name="connsiteX12895" fmla="*/ 12403065 w 13419668"/>
              <a:gd name="connsiteY12895" fmla="*/ 2885615 h 4401251"/>
              <a:gd name="connsiteX12896" fmla="*/ 12440630 w 13419668"/>
              <a:gd name="connsiteY12896" fmla="*/ 2855389 h 4401251"/>
              <a:gd name="connsiteX12897" fmla="*/ 12411026 w 13419668"/>
              <a:gd name="connsiteY12897" fmla="*/ 2820686 h 4401251"/>
              <a:gd name="connsiteX12898" fmla="*/ 12375576 w 13419668"/>
              <a:gd name="connsiteY12898" fmla="*/ 2848921 h 4401251"/>
              <a:gd name="connsiteX12899" fmla="*/ 12403190 w 13419668"/>
              <a:gd name="connsiteY12899" fmla="*/ 2885490 h 4401251"/>
              <a:gd name="connsiteX12900" fmla="*/ 12288009 w 13419668"/>
              <a:gd name="connsiteY12900" fmla="*/ 2852279 h 4401251"/>
              <a:gd name="connsiteX12901" fmla="*/ 12322588 w 13419668"/>
              <a:gd name="connsiteY12901" fmla="*/ 2885863 h 4401251"/>
              <a:gd name="connsiteX12902" fmla="*/ 12353311 w 13419668"/>
              <a:gd name="connsiteY12902" fmla="*/ 2852155 h 4401251"/>
              <a:gd name="connsiteX12903" fmla="*/ 12320847 w 13419668"/>
              <a:gd name="connsiteY12903" fmla="*/ 2820561 h 4401251"/>
              <a:gd name="connsiteX12904" fmla="*/ 12287884 w 13419668"/>
              <a:gd name="connsiteY12904" fmla="*/ 2852279 h 4401251"/>
              <a:gd name="connsiteX12905" fmla="*/ 12233404 w 13419668"/>
              <a:gd name="connsiteY12905" fmla="*/ 2820686 h 4401251"/>
              <a:gd name="connsiteX12906" fmla="*/ 12198452 w 13419668"/>
              <a:gd name="connsiteY12906" fmla="*/ 2853274 h 4401251"/>
              <a:gd name="connsiteX12907" fmla="*/ 12231041 w 13419668"/>
              <a:gd name="connsiteY12907" fmla="*/ 2885988 h 4401251"/>
              <a:gd name="connsiteX12908" fmla="*/ 12263879 w 13419668"/>
              <a:gd name="connsiteY12908" fmla="*/ 2854145 h 4401251"/>
              <a:gd name="connsiteX12909" fmla="*/ 12233404 w 13419668"/>
              <a:gd name="connsiteY12909" fmla="*/ 2820686 h 4401251"/>
              <a:gd name="connsiteX12910" fmla="*/ 12109019 w 13419668"/>
              <a:gd name="connsiteY12910" fmla="*/ 2851036 h 4401251"/>
              <a:gd name="connsiteX12911" fmla="*/ 12142229 w 13419668"/>
              <a:gd name="connsiteY12911" fmla="*/ 2885988 h 4401251"/>
              <a:gd name="connsiteX12912" fmla="*/ 12174321 w 13419668"/>
              <a:gd name="connsiteY12912" fmla="*/ 2853523 h 4401251"/>
              <a:gd name="connsiteX12913" fmla="*/ 12143225 w 13419668"/>
              <a:gd name="connsiteY12913" fmla="*/ 2820686 h 4401251"/>
              <a:gd name="connsiteX12914" fmla="*/ 12109019 w 13419668"/>
              <a:gd name="connsiteY12914" fmla="*/ 2851036 h 4401251"/>
              <a:gd name="connsiteX12915" fmla="*/ 12053667 w 13419668"/>
              <a:gd name="connsiteY12915" fmla="*/ 2820686 h 4401251"/>
              <a:gd name="connsiteX12916" fmla="*/ 12019461 w 13419668"/>
              <a:gd name="connsiteY12916" fmla="*/ 2850911 h 4401251"/>
              <a:gd name="connsiteX12917" fmla="*/ 12052548 w 13419668"/>
              <a:gd name="connsiteY12917" fmla="*/ 2885988 h 4401251"/>
              <a:gd name="connsiteX12918" fmla="*/ 12084763 w 13419668"/>
              <a:gd name="connsiteY12918" fmla="*/ 2853523 h 4401251"/>
              <a:gd name="connsiteX12919" fmla="*/ 12053667 w 13419668"/>
              <a:gd name="connsiteY12919" fmla="*/ 2820686 h 4401251"/>
              <a:gd name="connsiteX12920" fmla="*/ 11876294 w 13419668"/>
              <a:gd name="connsiteY12920" fmla="*/ 2885988 h 4401251"/>
              <a:gd name="connsiteX12921" fmla="*/ 11909381 w 13419668"/>
              <a:gd name="connsiteY12921" fmla="*/ 2850911 h 4401251"/>
              <a:gd name="connsiteX12922" fmla="*/ 11875175 w 13419668"/>
              <a:gd name="connsiteY12922" fmla="*/ 2820561 h 4401251"/>
              <a:gd name="connsiteX12923" fmla="*/ 11844078 w 13419668"/>
              <a:gd name="connsiteY12923" fmla="*/ 2853399 h 4401251"/>
              <a:gd name="connsiteX12924" fmla="*/ 11876294 w 13419668"/>
              <a:gd name="connsiteY12924" fmla="*/ 2885863 h 4401251"/>
              <a:gd name="connsiteX12925" fmla="*/ 11786612 w 13419668"/>
              <a:gd name="connsiteY12925" fmla="*/ 2885988 h 4401251"/>
              <a:gd name="connsiteX12926" fmla="*/ 11819823 w 13419668"/>
              <a:gd name="connsiteY12926" fmla="*/ 2851036 h 4401251"/>
              <a:gd name="connsiteX12927" fmla="*/ 11785617 w 13419668"/>
              <a:gd name="connsiteY12927" fmla="*/ 2820686 h 4401251"/>
              <a:gd name="connsiteX12928" fmla="*/ 11754396 w 13419668"/>
              <a:gd name="connsiteY12928" fmla="*/ 2853523 h 4401251"/>
              <a:gd name="connsiteX12929" fmla="*/ 11786488 w 13419668"/>
              <a:gd name="connsiteY12929" fmla="*/ 2886112 h 4401251"/>
              <a:gd name="connsiteX12930" fmla="*/ 11701781 w 13419668"/>
              <a:gd name="connsiteY12930" fmla="*/ 2820686 h 4401251"/>
              <a:gd name="connsiteX12931" fmla="*/ 11667202 w 13419668"/>
              <a:gd name="connsiteY12931" fmla="*/ 2850662 h 4401251"/>
              <a:gd name="connsiteX12932" fmla="*/ 11699915 w 13419668"/>
              <a:gd name="connsiteY12932" fmla="*/ 2886112 h 4401251"/>
              <a:gd name="connsiteX12933" fmla="*/ 11732504 w 13419668"/>
              <a:gd name="connsiteY12933" fmla="*/ 2854021 h 4401251"/>
              <a:gd name="connsiteX12934" fmla="*/ 11701781 w 13419668"/>
              <a:gd name="connsiteY12934" fmla="*/ 2820810 h 4401251"/>
              <a:gd name="connsiteX12935" fmla="*/ 11612099 w 13419668"/>
              <a:gd name="connsiteY12935" fmla="*/ 2820686 h 4401251"/>
              <a:gd name="connsiteX12936" fmla="*/ 11577644 w 13419668"/>
              <a:gd name="connsiteY12936" fmla="*/ 2850662 h 4401251"/>
              <a:gd name="connsiteX12937" fmla="*/ 11610482 w 13419668"/>
              <a:gd name="connsiteY12937" fmla="*/ 2885988 h 4401251"/>
              <a:gd name="connsiteX12938" fmla="*/ 11642947 w 13419668"/>
              <a:gd name="connsiteY12938" fmla="*/ 2853772 h 4401251"/>
              <a:gd name="connsiteX12939" fmla="*/ 11612099 w 13419668"/>
              <a:gd name="connsiteY12939" fmla="*/ 2820686 h 4401251"/>
              <a:gd name="connsiteX12940" fmla="*/ 11520801 w 13419668"/>
              <a:gd name="connsiteY12940" fmla="*/ 2820686 h 4401251"/>
              <a:gd name="connsiteX12941" fmla="*/ 11488088 w 13419668"/>
              <a:gd name="connsiteY12941" fmla="*/ 2852528 h 4401251"/>
              <a:gd name="connsiteX12942" fmla="*/ 11522791 w 13419668"/>
              <a:gd name="connsiteY12942" fmla="*/ 2885988 h 4401251"/>
              <a:gd name="connsiteX12943" fmla="*/ 11553390 w 13419668"/>
              <a:gd name="connsiteY12943" fmla="*/ 2852031 h 4401251"/>
              <a:gd name="connsiteX12944" fmla="*/ 11520801 w 13419668"/>
              <a:gd name="connsiteY12944" fmla="*/ 2820686 h 4401251"/>
              <a:gd name="connsiteX12945" fmla="*/ 11435099 w 13419668"/>
              <a:gd name="connsiteY12945" fmla="*/ 2886112 h 4401251"/>
              <a:gd name="connsiteX12946" fmla="*/ 11467688 w 13419668"/>
              <a:gd name="connsiteY12946" fmla="*/ 2853399 h 4401251"/>
              <a:gd name="connsiteX12947" fmla="*/ 11432736 w 13419668"/>
              <a:gd name="connsiteY12947" fmla="*/ 2820810 h 4401251"/>
              <a:gd name="connsiteX12948" fmla="*/ 11402261 w 13419668"/>
              <a:gd name="connsiteY12948" fmla="*/ 2854269 h 4401251"/>
              <a:gd name="connsiteX12949" fmla="*/ 11435099 w 13419668"/>
              <a:gd name="connsiteY12949" fmla="*/ 2886112 h 4401251"/>
              <a:gd name="connsiteX12950" fmla="*/ 11345293 w 13419668"/>
              <a:gd name="connsiteY12950" fmla="*/ 2886112 h 4401251"/>
              <a:gd name="connsiteX12951" fmla="*/ 11378131 w 13419668"/>
              <a:gd name="connsiteY12951" fmla="*/ 2850787 h 4401251"/>
              <a:gd name="connsiteX12952" fmla="*/ 11343552 w 13419668"/>
              <a:gd name="connsiteY12952" fmla="*/ 2820810 h 4401251"/>
              <a:gd name="connsiteX12953" fmla="*/ 11312828 w 13419668"/>
              <a:gd name="connsiteY12953" fmla="*/ 2854021 h 4401251"/>
              <a:gd name="connsiteX12954" fmla="*/ 11345293 w 13419668"/>
              <a:gd name="connsiteY12954" fmla="*/ 2886237 h 4401251"/>
              <a:gd name="connsiteX12955" fmla="*/ 11254989 w 13419668"/>
              <a:gd name="connsiteY12955" fmla="*/ 2886112 h 4401251"/>
              <a:gd name="connsiteX12956" fmla="*/ 11288573 w 13419668"/>
              <a:gd name="connsiteY12956" fmla="*/ 2851533 h 4401251"/>
              <a:gd name="connsiteX12957" fmla="*/ 11254865 w 13419668"/>
              <a:gd name="connsiteY12957" fmla="*/ 2820686 h 4401251"/>
              <a:gd name="connsiteX12958" fmla="*/ 11223271 w 13419668"/>
              <a:gd name="connsiteY12958" fmla="*/ 2853150 h 4401251"/>
              <a:gd name="connsiteX12959" fmla="*/ 11254989 w 13419668"/>
              <a:gd name="connsiteY12959" fmla="*/ 2886112 h 4401251"/>
              <a:gd name="connsiteX12960" fmla="*/ 11133713 w 13419668"/>
              <a:gd name="connsiteY12960" fmla="*/ 2852528 h 4401251"/>
              <a:gd name="connsiteX12961" fmla="*/ 11164686 w 13419668"/>
              <a:gd name="connsiteY12961" fmla="*/ 2886112 h 4401251"/>
              <a:gd name="connsiteX12962" fmla="*/ 11199016 w 13419668"/>
              <a:gd name="connsiteY12962" fmla="*/ 2852279 h 4401251"/>
              <a:gd name="connsiteX12963" fmla="*/ 11165929 w 13419668"/>
              <a:gd name="connsiteY12963" fmla="*/ 2820810 h 4401251"/>
              <a:gd name="connsiteX12964" fmla="*/ 11133713 w 13419668"/>
              <a:gd name="connsiteY12964" fmla="*/ 2852528 h 4401251"/>
              <a:gd name="connsiteX12965" fmla="*/ 11046271 w 13419668"/>
              <a:gd name="connsiteY12965" fmla="*/ 2853523 h 4401251"/>
              <a:gd name="connsiteX12966" fmla="*/ 11078984 w 13419668"/>
              <a:gd name="connsiteY12966" fmla="*/ 2886112 h 4401251"/>
              <a:gd name="connsiteX12967" fmla="*/ 11111573 w 13419668"/>
              <a:gd name="connsiteY12967" fmla="*/ 2851160 h 4401251"/>
              <a:gd name="connsiteX12968" fmla="*/ 11078113 w 13419668"/>
              <a:gd name="connsiteY12968" fmla="*/ 2820686 h 4401251"/>
              <a:gd name="connsiteX12969" fmla="*/ 11046271 w 13419668"/>
              <a:gd name="connsiteY12969" fmla="*/ 2853523 h 4401251"/>
              <a:gd name="connsiteX12970" fmla="*/ 10989054 w 13419668"/>
              <a:gd name="connsiteY12970" fmla="*/ 2820686 h 4401251"/>
              <a:gd name="connsiteX12971" fmla="*/ 10956713 w 13419668"/>
              <a:gd name="connsiteY12971" fmla="*/ 2853025 h 4401251"/>
              <a:gd name="connsiteX12972" fmla="*/ 10991914 w 13419668"/>
              <a:gd name="connsiteY12972" fmla="*/ 2885988 h 4401251"/>
              <a:gd name="connsiteX12973" fmla="*/ 11022140 w 13419668"/>
              <a:gd name="connsiteY12973" fmla="*/ 2851657 h 4401251"/>
              <a:gd name="connsiteX12974" fmla="*/ 10989178 w 13419668"/>
              <a:gd name="connsiteY12974" fmla="*/ 2820686 h 4401251"/>
              <a:gd name="connsiteX12975" fmla="*/ 10901237 w 13419668"/>
              <a:gd name="connsiteY12975" fmla="*/ 2820686 h 4401251"/>
              <a:gd name="connsiteX12976" fmla="*/ 10867280 w 13419668"/>
              <a:gd name="connsiteY12976" fmla="*/ 2851284 h 4401251"/>
              <a:gd name="connsiteX12977" fmla="*/ 10900615 w 13419668"/>
              <a:gd name="connsiteY12977" fmla="*/ 2886112 h 4401251"/>
              <a:gd name="connsiteX12978" fmla="*/ 10932582 w 13419668"/>
              <a:gd name="connsiteY12978" fmla="*/ 2853399 h 4401251"/>
              <a:gd name="connsiteX12979" fmla="*/ 10901237 w 13419668"/>
              <a:gd name="connsiteY12979" fmla="*/ 2820810 h 4401251"/>
              <a:gd name="connsiteX12980" fmla="*/ 10781455 w 13419668"/>
              <a:gd name="connsiteY12980" fmla="*/ 2852031 h 4401251"/>
              <a:gd name="connsiteX12981" fmla="*/ 10812053 w 13419668"/>
              <a:gd name="connsiteY12981" fmla="*/ 2885988 h 4401251"/>
              <a:gd name="connsiteX12982" fmla="*/ 10846881 w 13419668"/>
              <a:gd name="connsiteY12982" fmla="*/ 2852652 h 4401251"/>
              <a:gd name="connsiteX12983" fmla="*/ 10814167 w 13419668"/>
              <a:gd name="connsiteY12983" fmla="*/ 2820686 h 4401251"/>
              <a:gd name="connsiteX12984" fmla="*/ 10781579 w 13419668"/>
              <a:gd name="connsiteY12984" fmla="*/ 2852031 h 4401251"/>
              <a:gd name="connsiteX12985" fmla="*/ 10724611 w 13419668"/>
              <a:gd name="connsiteY12985" fmla="*/ 2886112 h 4401251"/>
              <a:gd name="connsiteX12986" fmla="*/ 10757199 w 13419668"/>
              <a:gd name="connsiteY12986" fmla="*/ 2853399 h 4401251"/>
              <a:gd name="connsiteX12987" fmla="*/ 10722247 w 13419668"/>
              <a:gd name="connsiteY12987" fmla="*/ 2820810 h 4401251"/>
              <a:gd name="connsiteX12988" fmla="*/ 10691773 w 13419668"/>
              <a:gd name="connsiteY12988" fmla="*/ 2854269 h 4401251"/>
              <a:gd name="connsiteX12989" fmla="*/ 10724611 w 13419668"/>
              <a:gd name="connsiteY12989" fmla="*/ 2886112 h 4401251"/>
              <a:gd name="connsiteX12990" fmla="*/ 10602215 w 13419668"/>
              <a:gd name="connsiteY12990" fmla="*/ 2853896 h 4401251"/>
              <a:gd name="connsiteX12991" fmla="*/ 10634679 w 13419668"/>
              <a:gd name="connsiteY12991" fmla="*/ 2886112 h 4401251"/>
              <a:gd name="connsiteX12992" fmla="*/ 10667517 w 13419668"/>
              <a:gd name="connsiteY12992" fmla="*/ 2850787 h 4401251"/>
              <a:gd name="connsiteX12993" fmla="*/ 10633062 w 13419668"/>
              <a:gd name="connsiteY12993" fmla="*/ 2820810 h 4401251"/>
              <a:gd name="connsiteX12994" fmla="*/ 10602215 w 13419668"/>
              <a:gd name="connsiteY12994" fmla="*/ 2853896 h 4401251"/>
              <a:gd name="connsiteX12995" fmla="*/ 10514773 w 13419668"/>
              <a:gd name="connsiteY12995" fmla="*/ 2852652 h 4401251"/>
              <a:gd name="connsiteX12996" fmla="*/ 10549476 w 13419668"/>
              <a:gd name="connsiteY12996" fmla="*/ 2886112 h 4401251"/>
              <a:gd name="connsiteX12997" fmla="*/ 10580075 w 13419668"/>
              <a:gd name="connsiteY12997" fmla="*/ 2852155 h 4401251"/>
              <a:gd name="connsiteX12998" fmla="*/ 10547486 w 13419668"/>
              <a:gd name="connsiteY12998" fmla="*/ 2820810 h 4401251"/>
              <a:gd name="connsiteX12999" fmla="*/ 10514773 w 13419668"/>
              <a:gd name="connsiteY12999" fmla="*/ 2852652 h 4401251"/>
              <a:gd name="connsiteX13000" fmla="*/ 10425215 w 13419668"/>
              <a:gd name="connsiteY13000" fmla="*/ 2853274 h 4401251"/>
              <a:gd name="connsiteX13001" fmla="*/ 10460540 w 13419668"/>
              <a:gd name="connsiteY13001" fmla="*/ 2886112 h 4401251"/>
              <a:gd name="connsiteX13002" fmla="*/ 10490517 w 13419668"/>
              <a:gd name="connsiteY13002" fmla="*/ 2851657 h 4401251"/>
              <a:gd name="connsiteX13003" fmla="*/ 10457430 w 13419668"/>
              <a:gd name="connsiteY13003" fmla="*/ 2820810 h 4401251"/>
              <a:gd name="connsiteX13004" fmla="*/ 10425215 w 13419668"/>
              <a:gd name="connsiteY13004" fmla="*/ 2853274 h 4401251"/>
              <a:gd name="connsiteX13005" fmla="*/ 10370610 w 13419668"/>
              <a:gd name="connsiteY13005" fmla="*/ 2820934 h 4401251"/>
              <a:gd name="connsiteX13006" fmla="*/ 10335658 w 13419668"/>
              <a:gd name="connsiteY13006" fmla="*/ 2853523 h 4401251"/>
              <a:gd name="connsiteX13007" fmla="*/ 10368246 w 13419668"/>
              <a:gd name="connsiteY13007" fmla="*/ 2886237 h 4401251"/>
              <a:gd name="connsiteX13008" fmla="*/ 10401084 w 13419668"/>
              <a:gd name="connsiteY13008" fmla="*/ 2854394 h 4401251"/>
              <a:gd name="connsiteX13009" fmla="*/ 10370610 w 13419668"/>
              <a:gd name="connsiteY13009" fmla="*/ 2820934 h 4401251"/>
              <a:gd name="connsiteX13010" fmla="*/ 10280804 w 13419668"/>
              <a:gd name="connsiteY13010" fmla="*/ 2886237 h 4401251"/>
              <a:gd name="connsiteX13011" fmla="*/ 10315383 w 13419668"/>
              <a:gd name="connsiteY13011" fmla="*/ 2852652 h 4401251"/>
              <a:gd name="connsiteX13012" fmla="*/ 10282545 w 13419668"/>
              <a:gd name="connsiteY13012" fmla="*/ 2820934 h 4401251"/>
              <a:gd name="connsiteX13013" fmla="*/ 10250080 w 13419668"/>
              <a:gd name="connsiteY13013" fmla="*/ 2852404 h 4401251"/>
              <a:gd name="connsiteX13014" fmla="*/ 10280804 w 13419668"/>
              <a:gd name="connsiteY13014" fmla="*/ 2886237 h 4401251"/>
              <a:gd name="connsiteX13015" fmla="*/ 10191868 w 13419668"/>
              <a:gd name="connsiteY13015" fmla="*/ 2886237 h 4401251"/>
              <a:gd name="connsiteX13016" fmla="*/ 10225825 w 13419668"/>
              <a:gd name="connsiteY13016" fmla="*/ 2852031 h 4401251"/>
              <a:gd name="connsiteX13017" fmla="*/ 10192365 w 13419668"/>
              <a:gd name="connsiteY13017" fmla="*/ 2820934 h 4401251"/>
              <a:gd name="connsiteX13018" fmla="*/ 10160523 w 13419668"/>
              <a:gd name="connsiteY13018" fmla="*/ 2853025 h 4401251"/>
              <a:gd name="connsiteX13019" fmla="*/ 10191868 w 13419668"/>
              <a:gd name="connsiteY13019" fmla="*/ 2886237 h 4401251"/>
              <a:gd name="connsiteX13020" fmla="*/ 10102809 w 13419668"/>
              <a:gd name="connsiteY13020" fmla="*/ 2886237 h 4401251"/>
              <a:gd name="connsiteX13021" fmla="*/ 10136268 w 13419668"/>
              <a:gd name="connsiteY13021" fmla="*/ 2851533 h 4401251"/>
              <a:gd name="connsiteX13022" fmla="*/ 10102311 w 13419668"/>
              <a:gd name="connsiteY13022" fmla="*/ 2820934 h 4401251"/>
              <a:gd name="connsiteX13023" fmla="*/ 10070842 w 13419668"/>
              <a:gd name="connsiteY13023" fmla="*/ 2853523 h 4401251"/>
              <a:gd name="connsiteX13024" fmla="*/ 10102684 w 13419668"/>
              <a:gd name="connsiteY13024" fmla="*/ 2886361 h 4401251"/>
              <a:gd name="connsiteX13025" fmla="*/ 10012131 w 13419668"/>
              <a:gd name="connsiteY13025" fmla="*/ 2886237 h 4401251"/>
              <a:gd name="connsiteX13026" fmla="*/ 10046711 w 13419668"/>
              <a:gd name="connsiteY13026" fmla="*/ 2852652 h 4401251"/>
              <a:gd name="connsiteX13027" fmla="*/ 10013873 w 13419668"/>
              <a:gd name="connsiteY13027" fmla="*/ 2820934 h 4401251"/>
              <a:gd name="connsiteX13028" fmla="*/ 9981408 w 13419668"/>
              <a:gd name="connsiteY13028" fmla="*/ 2852404 h 4401251"/>
              <a:gd name="connsiteX13029" fmla="*/ 10012131 w 13419668"/>
              <a:gd name="connsiteY13029" fmla="*/ 2886237 h 4401251"/>
              <a:gd name="connsiteX13030" fmla="*/ 9893965 w 13419668"/>
              <a:gd name="connsiteY13030" fmla="*/ 2851657 h 4401251"/>
              <a:gd name="connsiteX13031" fmla="*/ 9927549 w 13419668"/>
              <a:gd name="connsiteY13031" fmla="*/ 2886237 h 4401251"/>
              <a:gd name="connsiteX13032" fmla="*/ 9959392 w 13419668"/>
              <a:gd name="connsiteY13032" fmla="*/ 2853399 h 4401251"/>
              <a:gd name="connsiteX13033" fmla="*/ 9927922 w 13419668"/>
              <a:gd name="connsiteY13033" fmla="*/ 2820934 h 4401251"/>
              <a:gd name="connsiteX13034" fmla="*/ 9894090 w 13419668"/>
              <a:gd name="connsiteY13034" fmla="*/ 2851657 h 4401251"/>
              <a:gd name="connsiteX13035" fmla="*/ 9804408 w 13419668"/>
              <a:gd name="connsiteY13035" fmla="*/ 2851284 h 4401251"/>
              <a:gd name="connsiteX13036" fmla="*/ 9837619 w 13419668"/>
              <a:gd name="connsiteY13036" fmla="*/ 2886237 h 4401251"/>
              <a:gd name="connsiteX13037" fmla="*/ 9869710 w 13419668"/>
              <a:gd name="connsiteY13037" fmla="*/ 2853772 h 4401251"/>
              <a:gd name="connsiteX13038" fmla="*/ 9838614 w 13419668"/>
              <a:gd name="connsiteY13038" fmla="*/ 2820934 h 4401251"/>
              <a:gd name="connsiteX13039" fmla="*/ 9804408 w 13419668"/>
              <a:gd name="connsiteY13039" fmla="*/ 2851284 h 4401251"/>
              <a:gd name="connsiteX13040" fmla="*/ 9747066 w 13419668"/>
              <a:gd name="connsiteY13040" fmla="*/ 2820810 h 4401251"/>
              <a:gd name="connsiteX13041" fmla="*/ 9714726 w 13419668"/>
              <a:gd name="connsiteY13041" fmla="*/ 2853150 h 4401251"/>
              <a:gd name="connsiteX13042" fmla="*/ 9749927 w 13419668"/>
              <a:gd name="connsiteY13042" fmla="*/ 2886112 h 4401251"/>
              <a:gd name="connsiteX13043" fmla="*/ 9780153 w 13419668"/>
              <a:gd name="connsiteY13043" fmla="*/ 2851782 h 4401251"/>
              <a:gd name="connsiteX13044" fmla="*/ 9747191 w 13419668"/>
              <a:gd name="connsiteY13044" fmla="*/ 2820810 h 4401251"/>
              <a:gd name="connsiteX13045" fmla="*/ 9660743 w 13419668"/>
              <a:gd name="connsiteY13045" fmla="*/ 2886237 h 4401251"/>
              <a:gd name="connsiteX13046" fmla="*/ 9694327 w 13419668"/>
              <a:gd name="connsiteY13046" fmla="*/ 2851657 h 4401251"/>
              <a:gd name="connsiteX13047" fmla="*/ 9660618 w 13419668"/>
              <a:gd name="connsiteY13047" fmla="*/ 2820810 h 4401251"/>
              <a:gd name="connsiteX13048" fmla="*/ 9629025 w 13419668"/>
              <a:gd name="connsiteY13048" fmla="*/ 2853274 h 4401251"/>
              <a:gd name="connsiteX13049" fmla="*/ 9660743 w 13419668"/>
              <a:gd name="connsiteY13049" fmla="*/ 2886237 h 4401251"/>
              <a:gd name="connsiteX13050" fmla="*/ 9571808 w 13419668"/>
              <a:gd name="connsiteY13050" fmla="*/ 2886237 h 4401251"/>
              <a:gd name="connsiteX13051" fmla="*/ 9604769 w 13419668"/>
              <a:gd name="connsiteY13051" fmla="*/ 2851036 h 4401251"/>
              <a:gd name="connsiteX13052" fmla="*/ 9570439 w 13419668"/>
              <a:gd name="connsiteY13052" fmla="*/ 2820934 h 4401251"/>
              <a:gd name="connsiteX13053" fmla="*/ 9539467 w 13419668"/>
              <a:gd name="connsiteY13053" fmla="*/ 2853896 h 4401251"/>
              <a:gd name="connsiteX13054" fmla="*/ 9571808 w 13419668"/>
              <a:gd name="connsiteY13054" fmla="*/ 2886237 h 4401251"/>
              <a:gd name="connsiteX13055" fmla="*/ 9450034 w 13419668"/>
              <a:gd name="connsiteY13055" fmla="*/ 2851533 h 4401251"/>
              <a:gd name="connsiteX13056" fmla="*/ 9480011 w 13419668"/>
              <a:gd name="connsiteY13056" fmla="*/ 2886112 h 4401251"/>
              <a:gd name="connsiteX13057" fmla="*/ 9515461 w 13419668"/>
              <a:gd name="connsiteY13057" fmla="*/ 2853399 h 4401251"/>
              <a:gd name="connsiteX13058" fmla="*/ 9483369 w 13419668"/>
              <a:gd name="connsiteY13058" fmla="*/ 2820810 h 4401251"/>
              <a:gd name="connsiteX13059" fmla="*/ 9450159 w 13419668"/>
              <a:gd name="connsiteY13059" fmla="*/ 2851533 h 4401251"/>
              <a:gd name="connsiteX13060" fmla="*/ 9395429 w 13419668"/>
              <a:gd name="connsiteY13060" fmla="*/ 2820810 h 4401251"/>
              <a:gd name="connsiteX13061" fmla="*/ 9362592 w 13419668"/>
              <a:gd name="connsiteY13061" fmla="*/ 2852652 h 4401251"/>
              <a:gd name="connsiteX13062" fmla="*/ 9397170 w 13419668"/>
              <a:gd name="connsiteY13062" fmla="*/ 2886237 h 4401251"/>
              <a:gd name="connsiteX13063" fmla="*/ 9427894 w 13419668"/>
              <a:gd name="connsiteY13063" fmla="*/ 2852404 h 4401251"/>
              <a:gd name="connsiteX13064" fmla="*/ 9395429 w 13419668"/>
              <a:gd name="connsiteY13064" fmla="*/ 2820934 h 4401251"/>
              <a:gd name="connsiteX13065" fmla="*/ 9307986 w 13419668"/>
              <a:gd name="connsiteY13065" fmla="*/ 2820810 h 4401251"/>
              <a:gd name="connsiteX13066" fmla="*/ 9273034 w 13419668"/>
              <a:gd name="connsiteY13066" fmla="*/ 2853399 h 4401251"/>
              <a:gd name="connsiteX13067" fmla="*/ 9305623 w 13419668"/>
              <a:gd name="connsiteY13067" fmla="*/ 2886112 h 4401251"/>
              <a:gd name="connsiteX13068" fmla="*/ 9338461 w 13419668"/>
              <a:gd name="connsiteY13068" fmla="*/ 2854269 h 4401251"/>
              <a:gd name="connsiteX13069" fmla="*/ 9307986 w 13419668"/>
              <a:gd name="connsiteY13069" fmla="*/ 2820810 h 4401251"/>
              <a:gd name="connsiteX13070" fmla="*/ 9183601 w 13419668"/>
              <a:gd name="connsiteY13070" fmla="*/ 2851284 h 4401251"/>
              <a:gd name="connsiteX13071" fmla="*/ 9216936 w 13419668"/>
              <a:gd name="connsiteY13071" fmla="*/ 2886112 h 4401251"/>
              <a:gd name="connsiteX13072" fmla="*/ 9248903 w 13419668"/>
              <a:gd name="connsiteY13072" fmla="*/ 2853399 h 4401251"/>
              <a:gd name="connsiteX13073" fmla="*/ 9217682 w 13419668"/>
              <a:gd name="connsiteY13073" fmla="*/ 2820686 h 4401251"/>
              <a:gd name="connsiteX13074" fmla="*/ 9183601 w 13419668"/>
              <a:gd name="connsiteY13074" fmla="*/ 2851160 h 4401251"/>
              <a:gd name="connsiteX13075" fmla="*/ 9127628 w 13419668"/>
              <a:gd name="connsiteY13075" fmla="*/ 2820810 h 4401251"/>
              <a:gd name="connsiteX13076" fmla="*/ 9094043 w 13419668"/>
              <a:gd name="connsiteY13076" fmla="*/ 2851782 h 4401251"/>
              <a:gd name="connsiteX13077" fmla="*/ 9127877 w 13419668"/>
              <a:gd name="connsiteY13077" fmla="*/ 2886112 h 4401251"/>
              <a:gd name="connsiteX13078" fmla="*/ 9159346 w 13419668"/>
              <a:gd name="connsiteY13078" fmla="*/ 2853025 h 4401251"/>
              <a:gd name="connsiteX13079" fmla="*/ 9127628 w 13419668"/>
              <a:gd name="connsiteY13079" fmla="*/ 2820810 h 4401251"/>
              <a:gd name="connsiteX13080" fmla="*/ 9040184 w 13419668"/>
              <a:gd name="connsiteY13080" fmla="*/ 2886112 h 4401251"/>
              <a:gd name="connsiteX13081" fmla="*/ 9073644 w 13419668"/>
              <a:gd name="connsiteY13081" fmla="*/ 2851409 h 4401251"/>
              <a:gd name="connsiteX13082" fmla="*/ 9039687 w 13419668"/>
              <a:gd name="connsiteY13082" fmla="*/ 2820810 h 4401251"/>
              <a:gd name="connsiteX13083" fmla="*/ 9008218 w 13419668"/>
              <a:gd name="connsiteY13083" fmla="*/ 2853399 h 4401251"/>
              <a:gd name="connsiteX13084" fmla="*/ 9040061 w 13419668"/>
              <a:gd name="connsiteY13084" fmla="*/ 2886237 h 4401251"/>
              <a:gd name="connsiteX13085" fmla="*/ 8918785 w 13419668"/>
              <a:gd name="connsiteY13085" fmla="*/ 2852901 h 4401251"/>
              <a:gd name="connsiteX13086" fmla="*/ 8950130 w 13419668"/>
              <a:gd name="connsiteY13086" fmla="*/ 2886112 h 4401251"/>
              <a:gd name="connsiteX13087" fmla="*/ 8984087 w 13419668"/>
              <a:gd name="connsiteY13087" fmla="*/ 2851906 h 4401251"/>
              <a:gd name="connsiteX13088" fmla="*/ 8950628 w 13419668"/>
              <a:gd name="connsiteY13088" fmla="*/ 2820810 h 4401251"/>
              <a:gd name="connsiteX13089" fmla="*/ 8918785 w 13419668"/>
              <a:gd name="connsiteY13089" fmla="*/ 2852901 h 4401251"/>
              <a:gd name="connsiteX13090" fmla="*/ 8862189 w 13419668"/>
              <a:gd name="connsiteY13090" fmla="*/ 2886237 h 4401251"/>
              <a:gd name="connsiteX13091" fmla="*/ 8894654 w 13419668"/>
              <a:gd name="connsiteY13091" fmla="*/ 2853399 h 4401251"/>
              <a:gd name="connsiteX13092" fmla="*/ 8859577 w 13419668"/>
              <a:gd name="connsiteY13092" fmla="*/ 2820934 h 4401251"/>
              <a:gd name="connsiteX13093" fmla="*/ 8829352 w 13419668"/>
              <a:gd name="connsiteY13093" fmla="*/ 2854518 h 4401251"/>
              <a:gd name="connsiteX13094" fmla="*/ 8862314 w 13419668"/>
              <a:gd name="connsiteY13094" fmla="*/ 2886237 h 4401251"/>
              <a:gd name="connsiteX13095" fmla="*/ 8741909 w 13419668"/>
              <a:gd name="connsiteY13095" fmla="*/ 2851036 h 4401251"/>
              <a:gd name="connsiteX13096" fmla="*/ 8774871 w 13419668"/>
              <a:gd name="connsiteY13096" fmla="*/ 2886237 h 4401251"/>
              <a:gd name="connsiteX13097" fmla="*/ 8807211 w 13419668"/>
              <a:gd name="connsiteY13097" fmla="*/ 2853896 h 4401251"/>
              <a:gd name="connsiteX13098" fmla="*/ 8776239 w 13419668"/>
              <a:gd name="connsiteY13098" fmla="*/ 2820934 h 4401251"/>
              <a:gd name="connsiteX13099" fmla="*/ 8741909 w 13419668"/>
              <a:gd name="connsiteY13099" fmla="*/ 2851160 h 4401251"/>
              <a:gd name="connsiteX13100" fmla="*/ 8652351 w 13419668"/>
              <a:gd name="connsiteY13100" fmla="*/ 2851657 h 4401251"/>
              <a:gd name="connsiteX13101" fmla="*/ 8685935 w 13419668"/>
              <a:gd name="connsiteY13101" fmla="*/ 2886237 h 4401251"/>
              <a:gd name="connsiteX13102" fmla="*/ 8717653 w 13419668"/>
              <a:gd name="connsiteY13102" fmla="*/ 2853399 h 4401251"/>
              <a:gd name="connsiteX13103" fmla="*/ 8686184 w 13419668"/>
              <a:gd name="connsiteY13103" fmla="*/ 2820934 h 4401251"/>
              <a:gd name="connsiteX13104" fmla="*/ 8652351 w 13419668"/>
              <a:gd name="connsiteY13104" fmla="*/ 2851657 h 4401251"/>
              <a:gd name="connsiteX13105" fmla="*/ 8597373 w 13419668"/>
              <a:gd name="connsiteY13105" fmla="*/ 2820934 h 4401251"/>
              <a:gd name="connsiteX13106" fmla="*/ 8562794 w 13419668"/>
              <a:gd name="connsiteY13106" fmla="*/ 2850911 h 4401251"/>
              <a:gd name="connsiteX13107" fmla="*/ 8595507 w 13419668"/>
              <a:gd name="connsiteY13107" fmla="*/ 2886361 h 4401251"/>
              <a:gd name="connsiteX13108" fmla="*/ 8628096 w 13419668"/>
              <a:gd name="connsiteY13108" fmla="*/ 2854269 h 4401251"/>
              <a:gd name="connsiteX13109" fmla="*/ 8597373 w 13419668"/>
              <a:gd name="connsiteY13109" fmla="*/ 2821059 h 4401251"/>
              <a:gd name="connsiteX13110" fmla="*/ 8508437 w 13419668"/>
              <a:gd name="connsiteY13110" fmla="*/ 2886237 h 4401251"/>
              <a:gd name="connsiteX13111" fmla="*/ 8542395 w 13419668"/>
              <a:gd name="connsiteY13111" fmla="*/ 2852031 h 4401251"/>
              <a:gd name="connsiteX13112" fmla="*/ 8508935 w 13419668"/>
              <a:gd name="connsiteY13112" fmla="*/ 2820934 h 4401251"/>
              <a:gd name="connsiteX13113" fmla="*/ 8477093 w 13419668"/>
              <a:gd name="connsiteY13113" fmla="*/ 2853025 h 4401251"/>
              <a:gd name="connsiteX13114" fmla="*/ 8508437 w 13419668"/>
              <a:gd name="connsiteY13114" fmla="*/ 2886237 h 4401251"/>
              <a:gd name="connsiteX13115" fmla="*/ 8419627 w 13419668"/>
              <a:gd name="connsiteY13115" fmla="*/ 2886237 h 4401251"/>
              <a:gd name="connsiteX13116" fmla="*/ 8452713 w 13419668"/>
              <a:gd name="connsiteY13116" fmla="*/ 2851160 h 4401251"/>
              <a:gd name="connsiteX13117" fmla="*/ 8418507 w 13419668"/>
              <a:gd name="connsiteY13117" fmla="*/ 2820810 h 4401251"/>
              <a:gd name="connsiteX13118" fmla="*/ 8387411 w 13419668"/>
              <a:gd name="connsiteY13118" fmla="*/ 2853648 h 4401251"/>
              <a:gd name="connsiteX13119" fmla="*/ 8419627 w 13419668"/>
              <a:gd name="connsiteY13119" fmla="*/ 2886112 h 4401251"/>
              <a:gd name="connsiteX13120" fmla="*/ 8329820 w 13419668"/>
              <a:gd name="connsiteY13120" fmla="*/ 2886237 h 4401251"/>
              <a:gd name="connsiteX13121" fmla="*/ 8363156 w 13419668"/>
              <a:gd name="connsiteY13121" fmla="*/ 2851409 h 4401251"/>
              <a:gd name="connsiteX13122" fmla="*/ 8329199 w 13419668"/>
              <a:gd name="connsiteY13122" fmla="*/ 2820810 h 4401251"/>
              <a:gd name="connsiteX13123" fmla="*/ 8297853 w 13419668"/>
              <a:gd name="connsiteY13123" fmla="*/ 2853399 h 4401251"/>
              <a:gd name="connsiteX13124" fmla="*/ 8329820 w 13419668"/>
              <a:gd name="connsiteY13124" fmla="*/ 2886112 h 4401251"/>
              <a:gd name="connsiteX13125" fmla="*/ 8208420 w 13419668"/>
              <a:gd name="connsiteY13125" fmla="*/ 2852155 h 4401251"/>
              <a:gd name="connsiteX13126" fmla="*/ 8239019 w 13419668"/>
              <a:gd name="connsiteY13126" fmla="*/ 2886112 h 4401251"/>
              <a:gd name="connsiteX13127" fmla="*/ 8273847 w 13419668"/>
              <a:gd name="connsiteY13127" fmla="*/ 2852777 h 4401251"/>
              <a:gd name="connsiteX13128" fmla="*/ 8241134 w 13419668"/>
              <a:gd name="connsiteY13128" fmla="*/ 2820810 h 4401251"/>
              <a:gd name="connsiteX13129" fmla="*/ 8208545 w 13419668"/>
              <a:gd name="connsiteY13129" fmla="*/ 2852155 h 4401251"/>
              <a:gd name="connsiteX13130" fmla="*/ 8120978 w 13419668"/>
              <a:gd name="connsiteY13130" fmla="*/ 2851533 h 4401251"/>
              <a:gd name="connsiteX13131" fmla="*/ 8154562 w 13419668"/>
              <a:gd name="connsiteY13131" fmla="*/ 2886112 h 4401251"/>
              <a:gd name="connsiteX13132" fmla="*/ 8186405 w 13419668"/>
              <a:gd name="connsiteY13132" fmla="*/ 2853274 h 4401251"/>
              <a:gd name="connsiteX13133" fmla="*/ 8154935 w 13419668"/>
              <a:gd name="connsiteY13133" fmla="*/ 2820810 h 4401251"/>
              <a:gd name="connsiteX13134" fmla="*/ 8121102 w 13419668"/>
              <a:gd name="connsiteY13134" fmla="*/ 2851533 h 4401251"/>
              <a:gd name="connsiteX13135" fmla="*/ 8065004 w 13419668"/>
              <a:gd name="connsiteY13135" fmla="*/ 2820810 h 4401251"/>
              <a:gd name="connsiteX13136" fmla="*/ 8031420 w 13419668"/>
              <a:gd name="connsiteY13136" fmla="*/ 2851782 h 4401251"/>
              <a:gd name="connsiteX13137" fmla="*/ 8065253 w 13419668"/>
              <a:gd name="connsiteY13137" fmla="*/ 2886112 h 4401251"/>
              <a:gd name="connsiteX13138" fmla="*/ 8096722 w 13419668"/>
              <a:gd name="connsiteY13138" fmla="*/ 2853025 h 4401251"/>
              <a:gd name="connsiteX13139" fmla="*/ 8065004 w 13419668"/>
              <a:gd name="connsiteY13139" fmla="*/ 2820810 h 4401251"/>
              <a:gd name="connsiteX13140" fmla="*/ 7974327 w 13419668"/>
              <a:gd name="connsiteY13140" fmla="*/ 2820810 h 4401251"/>
              <a:gd name="connsiteX13141" fmla="*/ 7941863 w 13419668"/>
              <a:gd name="connsiteY13141" fmla="*/ 2853025 h 4401251"/>
              <a:gd name="connsiteX13142" fmla="*/ 7976939 w 13419668"/>
              <a:gd name="connsiteY13142" fmla="*/ 2886112 h 4401251"/>
              <a:gd name="connsiteX13143" fmla="*/ 8007289 w 13419668"/>
              <a:gd name="connsiteY13143" fmla="*/ 2851906 h 4401251"/>
              <a:gd name="connsiteX13144" fmla="*/ 7974452 w 13419668"/>
              <a:gd name="connsiteY13144" fmla="*/ 2820810 h 4401251"/>
              <a:gd name="connsiteX13145" fmla="*/ 7888004 w 13419668"/>
              <a:gd name="connsiteY13145" fmla="*/ 2886237 h 4401251"/>
              <a:gd name="connsiteX13146" fmla="*/ 7921463 w 13419668"/>
              <a:gd name="connsiteY13146" fmla="*/ 2851533 h 4401251"/>
              <a:gd name="connsiteX13147" fmla="*/ 7887506 w 13419668"/>
              <a:gd name="connsiteY13147" fmla="*/ 2820934 h 4401251"/>
              <a:gd name="connsiteX13148" fmla="*/ 7856037 w 13419668"/>
              <a:gd name="connsiteY13148" fmla="*/ 2853523 h 4401251"/>
              <a:gd name="connsiteX13149" fmla="*/ 7887880 w 13419668"/>
              <a:gd name="connsiteY13149" fmla="*/ 2886361 h 4401251"/>
              <a:gd name="connsiteX13150" fmla="*/ 7797949 w 13419668"/>
              <a:gd name="connsiteY13150" fmla="*/ 2886237 h 4401251"/>
              <a:gd name="connsiteX13151" fmla="*/ 7831906 w 13419668"/>
              <a:gd name="connsiteY13151" fmla="*/ 2852031 h 4401251"/>
              <a:gd name="connsiteX13152" fmla="*/ 7798447 w 13419668"/>
              <a:gd name="connsiteY13152" fmla="*/ 2820934 h 4401251"/>
              <a:gd name="connsiteX13153" fmla="*/ 7766604 w 13419668"/>
              <a:gd name="connsiteY13153" fmla="*/ 2853025 h 4401251"/>
              <a:gd name="connsiteX13154" fmla="*/ 7797949 w 13419668"/>
              <a:gd name="connsiteY13154" fmla="*/ 2886237 h 4401251"/>
              <a:gd name="connsiteX13155" fmla="*/ 7677047 w 13419668"/>
              <a:gd name="connsiteY13155" fmla="*/ 2852155 h 4401251"/>
              <a:gd name="connsiteX13156" fmla="*/ 7707645 w 13419668"/>
              <a:gd name="connsiteY13156" fmla="*/ 2886112 h 4401251"/>
              <a:gd name="connsiteX13157" fmla="*/ 7742473 w 13419668"/>
              <a:gd name="connsiteY13157" fmla="*/ 2852777 h 4401251"/>
              <a:gd name="connsiteX13158" fmla="*/ 7709760 w 13419668"/>
              <a:gd name="connsiteY13158" fmla="*/ 2820810 h 4401251"/>
              <a:gd name="connsiteX13159" fmla="*/ 7677171 w 13419668"/>
              <a:gd name="connsiteY13159" fmla="*/ 2852155 h 4401251"/>
              <a:gd name="connsiteX13160" fmla="*/ 7589603 w 13419668"/>
              <a:gd name="connsiteY13160" fmla="*/ 2851782 h 4401251"/>
              <a:gd name="connsiteX13161" fmla="*/ 7623312 w 13419668"/>
              <a:gd name="connsiteY13161" fmla="*/ 2886237 h 4401251"/>
              <a:gd name="connsiteX13162" fmla="*/ 7654906 w 13419668"/>
              <a:gd name="connsiteY13162" fmla="*/ 2853274 h 4401251"/>
              <a:gd name="connsiteX13163" fmla="*/ 7623312 w 13419668"/>
              <a:gd name="connsiteY13163" fmla="*/ 2820934 h 4401251"/>
              <a:gd name="connsiteX13164" fmla="*/ 7589603 w 13419668"/>
              <a:gd name="connsiteY13164" fmla="*/ 2851782 h 4401251"/>
              <a:gd name="connsiteX13165" fmla="*/ 7535123 w 13419668"/>
              <a:gd name="connsiteY13165" fmla="*/ 2820934 h 4401251"/>
              <a:gd name="connsiteX13166" fmla="*/ 7500047 w 13419668"/>
              <a:gd name="connsiteY13166" fmla="*/ 2853399 h 4401251"/>
              <a:gd name="connsiteX13167" fmla="*/ 7532386 w 13419668"/>
              <a:gd name="connsiteY13167" fmla="*/ 2886361 h 4401251"/>
              <a:gd name="connsiteX13168" fmla="*/ 7565349 w 13419668"/>
              <a:gd name="connsiteY13168" fmla="*/ 2854643 h 4401251"/>
              <a:gd name="connsiteX13169" fmla="*/ 7535123 w 13419668"/>
              <a:gd name="connsiteY13169" fmla="*/ 2820934 h 4401251"/>
              <a:gd name="connsiteX13170" fmla="*/ 7410489 w 13419668"/>
              <a:gd name="connsiteY13170" fmla="*/ 2853025 h 4401251"/>
              <a:gd name="connsiteX13171" fmla="*/ 7445566 w 13419668"/>
              <a:gd name="connsiteY13171" fmla="*/ 2886112 h 4401251"/>
              <a:gd name="connsiteX13172" fmla="*/ 7475791 w 13419668"/>
              <a:gd name="connsiteY13172" fmla="*/ 2851906 h 4401251"/>
              <a:gd name="connsiteX13173" fmla="*/ 7442953 w 13419668"/>
              <a:gd name="connsiteY13173" fmla="*/ 2820810 h 4401251"/>
              <a:gd name="connsiteX13174" fmla="*/ 7410489 w 13419668"/>
              <a:gd name="connsiteY13174" fmla="*/ 2853025 h 4401251"/>
              <a:gd name="connsiteX13175" fmla="*/ 7353271 w 13419668"/>
              <a:gd name="connsiteY13175" fmla="*/ 2820810 h 4401251"/>
              <a:gd name="connsiteX13176" fmla="*/ 7320931 w 13419668"/>
              <a:gd name="connsiteY13176" fmla="*/ 2853150 h 4401251"/>
              <a:gd name="connsiteX13177" fmla="*/ 7356133 w 13419668"/>
              <a:gd name="connsiteY13177" fmla="*/ 2886112 h 4401251"/>
              <a:gd name="connsiteX13178" fmla="*/ 7386358 w 13419668"/>
              <a:gd name="connsiteY13178" fmla="*/ 2851782 h 4401251"/>
              <a:gd name="connsiteX13179" fmla="*/ 7353396 w 13419668"/>
              <a:gd name="connsiteY13179" fmla="*/ 2820810 h 4401251"/>
              <a:gd name="connsiteX13180" fmla="*/ 7265829 w 13419668"/>
              <a:gd name="connsiteY13180" fmla="*/ 2886112 h 4401251"/>
              <a:gd name="connsiteX13181" fmla="*/ 7300532 w 13419668"/>
              <a:gd name="connsiteY13181" fmla="*/ 2852652 h 4401251"/>
              <a:gd name="connsiteX13182" fmla="*/ 7267819 w 13419668"/>
              <a:gd name="connsiteY13182" fmla="*/ 2820810 h 4401251"/>
              <a:gd name="connsiteX13183" fmla="*/ 7235230 w 13419668"/>
              <a:gd name="connsiteY13183" fmla="*/ 2852155 h 4401251"/>
              <a:gd name="connsiteX13184" fmla="*/ 7265829 w 13419668"/>
              <a:gd name="connsiteY13184" fmla="*/ 2886112 h 4401251"/>
              <a:gd name="connsiteX13185" fmla="*/ 7145672 w 13419668"/>
              <a:gd name="connsiteY13185" fmla="*/ 2851284 h 4401251"/>
              <a:gd name="connsiteX13186" fmla="*/ 7178261 w 13419668"/>
              <a:gd name="connsiteY13186" fmla="*/ 2886237 h 4401251"/>
              <a:gd name="connsiteX13187" fmla="*/ 7210975 w 13419668"/>
              <a:gd name="connsiteY13187" fmla="*/ 2853648 h 4401251"/>
              <a:gd name="connsiteX13188" fmla="*/ 7179132 w 13419668"/>
              <a:gd name="connsiteY13188" fmla="*/ 2820810 h 4401251"/>
              <a:gd name="connsiteX13189" fmla="*/ 7145672 w 13419668"/>
              <a:gd name="connsiteY13189" fmla="*/ 2851284 h 4401251"/>
              <a:gd name="connsiteX13190" fmla="*/ 7087834 w 13419668"/>
              <a:gd name="connsiteY13190" fmla="*/ 2886237 h 4401251"/>
              <a:gd name="connsiteX13191" fmla="*/ 7121293 w 13419668"/>
              <a:gd name="connsiteY13191" fmla="*/ 2851533 h 4401251"/>
              <a:gd name="connsiteX13192" fmla="*/ 7087335 w 13419668"/>
              <a:gd name="connsiteY13192" fmla="*/ 2820934 h 4401251"/>
              <a:gd name="connsiteX13193" fmla="*/ 7055866 w 13419668"/>
              <a:gd name="connsiteY13193" fmla="*/ 2853523 h 4401251"/>
              <a:gd name="connsiteX13194" fmla="*/ 7087709 w 13419668"/>
              <a:gd name="connsiteY13194" fmla="*/ 2886361 h 4401251"/>
              <a:gd name="connsiteX13195" fmla="*/ 7003127 w 13419668"/>
              <a:gd name="connsiteY13195" fmla="*/ 2820934 h 4401251"/>
              <a:gd name="connsiteX13196" fmla="*/ 6968672 w 13419668"/>
              <a:gd name="connsiteY13196" fmla="*/ 2850911 h 4401251"/>
              <a:gd name="connsiteX13197" fmla="*/ 7001510 w 13419668"/>
              <a:gd name="connsiteY13197" fmla="*/ 2886237 h 4401251"/>
              <a:gd name="connsiteX13198" fmla="*/ 7033974 w 13419668"/>
              <a:gd name="connsiteY13198" fmla="*/ 2854021 h 4401251"/>
              <a:gd name="connsiteX13199" fmla="*/ 7003127 w 13419668"/>
              <a:gd name="connsiteY13199" fmla="*/ 2820810 h 4401251"/>
              <a:gd name="connsiteX13200" fmla="*/ 6878990 w 13419668"/>
              <a:gd name="connsiteY13200" fmla="*/ 2853025 h 4401251"/>
              <a:gd name="connsiteX13201" fmla="*/ 6913942 w 13419668"/>
              <a:gd name="connsiteY13201" fmla="*/ 2886237 h 4401251"/>
              <a:gd name="connsiteX13202" fmla="*/ 6944292 w 13419668"/>
              <a:gd name="connsiteY13202" fmla="*/ 2852031 h 4401251"/>
              <a:gd name="connsiteX13203" fmla="*/ 6911455 w 13419668"/>
              <a:gd name="connsiteY13203" fmla="*/ 2820810 h 4401251"/>
              <a:gd name="connsiteX13204" fmla="*/ 6878866 w 13419668"/>
              <a:gd name="connsiteY13204" fmla="*/ 2852901 h 4401251"/>
              <a:gd name="connsiteX13205" fmla="*/ 6789433 w 13419668"/>
              <a:gd name="connsiteY13205" fmla="*/ 2851657 h 4401251"/>
              <a:gd name="connsiteX13206" fmla="*/ 6823017 w 13419668"/>
              <a:gd name="connsiteY13206" fmla="*/ 2886237 h 4401251"/>
              <a:gd name="connsiteX13207" fmla="*/ 6854859 w 13419668"/>
              <a:gd name="connsiteY13207" fmla="*/ 2853399 h 4401251"/>
              <a:gd name="connsiteX13208" fmla="*/ 6823390 w 13419668"/>
              <a:gd name="connsiteY13208" fmla="*/ 2820934 h 4401251"/>
              <a:gd name="connsiteX13209" fmla="*/ 6789557 w 13419668"/>
              <a:gd name="connsiteY13209" fmla="*/ 2851657 h 4401251"/>
              <a:gd name="connsiteX13210" fmla="*/ 6703607 w 13419668"/>
              <a:gd name="connsiteY13210" fmla="*/ 2852652 h 4401251"/>
              <a:gd name="connsiteX13211" fmla="*/ 6734579 w 13419668"/>
              <a:gd name="connsiteY13211" fmla="*/ 2886237 h 4401251"/>
              <a:gd name="connsiteX13212" fmla="*/ 6768909 w 13419668"/>
              <a:gd name="connsiteY13212" fmla="*/ 2852404 h 4401251"/>
              <a:gd name="connsiteX13213" fmla="*/ 6735823 w 13419668"/>
              <a:gd name="connsiteY13213" fmla="*/ 2820934 h 4401251"/>
              <a:gd name="connsiteX13214" fmla="*/ 6703607 w 13419668"/>
              <a:gd name="connsiteY13214" fmla="*/ 2852652 h 4401251"/>
              <a:gd name="connsiteX13215" fmla="*/ 6644400 w 13419668"/>
              <a:gd name="connsiteY13215" fmla="*/ 2886237 h 4401251"/>
              <a:gd name="connsiteX13216" fmla="*/ 6679476 w 13419668"/>
              <a:gd name="connsiteY13216" fmla="*/ 2853150 h 4401251"/>
              <a:gd name="connsiteX13217" fmla="*/ 6647012 w 13419668"/>
              <a:gd name="connsiteY13217" fmla="*/ 2820934 h 4401251"/>
              <a:gd name="connsiteX13218" fmla="*/ 6614174 w 13419668"/>
              <a:gd name="connsiteY13218" fmla="*/ 2852031 h 4401251"/>
              <a:gd name="connsiteX13219" fmla="*/ 6644400 w 13419668"/>
              <a:gd name="connsiteY13219" fmla="*/ 2886237 h 4401251"/>
              <a:gd name="connsiteX13220" fmla="*/ 6524617 w 13419668"/>
              <a:gd name="connsiteY13220" fmla="*/ 2851782 h 4401251"/>
              <a:gd name="connsiteX13221" fmla="*/ 6554594 w 13419668"/>
              <a:gd name="connsiteY13221" fmla="*/ 2886237 h 4401251"/>
              <a:gd name="connsiteX13222" fmla="*/ 6589919 w 13419668"/>
              <a:gd name="connsiteY13222" fmla="*/ 2853399 h 4401251"/>
              <a:gd name="connsiteX13223" fmla="*/ 6557703 w 13419668"/>
              <a:gd name="connsiteY13223" fmla="*/ 2820934 h 4401251"/>
              <a:gd name="connsiteX13224" fmla="*/ 6524617 w 13419668"/>
              <a:gd name="connsiteY13224" fmla="*/ 2851782 h 4401251"/>
              <a:gd name="connsiteX13225" fmla="*/ 6435059 w 13419668"/>
              <a:gd name="connsiteY13225" fmla="*/ 2852901 h 4401251"/>
              <a:gd name="connsiteX13226" fmla="*/ 6466280 w 13419668"/>
              <a:gd name="connsiteY13226" fmla="*/ 2886237 h 4401251"/>
              <a:gd name="connsiteX13227" fmla="*/ 6500361 w 13419668"/>
              <a:gd name="connsiteY13227" fmla="*/ 2852155 h 4401251"/>
              <a:gd name="connsiteX13228" fmla="*/ 6467026 w 13419668"/>
              <a:gd name="connsiteY13228" fmla="*/ 2820810 h 4401251"/>
              <a:gd name="connsiteX13229" fmla="*/ 6435059 w 13419668"/>
              <a:gd name="connsiteY13229" fmla="*/ 2852777 h 4401251"/>
              <a:gd name="connsiteX13230" fmla="*/ 6347617 w 13419668"/>
              <a:gd name="connsiteY13230" fmla="*/ 2852652 h 4401251"/>
              <a:gd name="connsiteX13231" fmla="*/ 6382195 w 13419668"/>
              <a:gd name="connsiteY13231" fmla="*/ 2886237 h 4401251"/>
              <a:gd name="connsiteX13232" fmla="*/ 6412919 w 13419668"/>
              <a:gd name="connsiteY13232" fmla="*/ 2852528 h 4401251"/>
              <a:gd name="connsiteX13233" fmla="*/ 6380454 w 13419668"/>
              <a:gd name="connsiteY13233" fmla="*/ 2820934 h 4401251"/>
              <a:gd name="connsiteX13234" fmla="*/ 6347492 w 13419668"/>
              <a:gd name="connsiteY13234" fmla="*/ 2852652 h 4401251"/>
              <a:gd name="connsiteX13235" fmla="*/ 6258059 w 13419668"/>
              <a:gd name="connsiteY13235" fmla="*/ 2853772 h 4401251"/>
              <a:gd name="connsiteX13236" fmla="*/ 6290772 w 13419668"/>
              <a:gd name="connsiteY13236" fmla="*/ 2886361 h 4401251"/>
              <a:gd name="connsiteX13237" fmla="*/ 6323361 w 13419668"/>
              <a:gd name="connsiteY13237" fmla="*/ 2851409 h 4401251"/>
              <a:gd name="connsiteX13238" fmla="*/ 6289902 w 13419668"/>
              <a:gd name="connsiteY13238" fmla="*/ 2820934 h 4401251"/>
              <a:gd name="connsiteX13239" fmla="*/ 6258059 w 13419668"/>
              <a:gd name="connsiteY13239" fmla="*/ 2853772 h 4401251"/>
              <a:gd name="connsiteX13240" fmla="*/ 6201339 w 13419668"/>
              <a:gd name="connsiteY13240" fmla="*/ 2820934 h 4401251"/>
              <a:gd name="connsiteX13241" fmla="*/ 6168501 w 13419668"/>
              <a:gd name="connsiteY13241" fmla="*/ 2852777 h 4401251"/>
              <a:gd name="connsiteX13242" fmla="*/ 6203081 w 13419668"/>
              <a:gd name="connsiteY13242" fmla="*/ 2886361 h 4401251"/>
              <a:gd name="connsiteX13243" fmla="*/ 6233804 w 13419668"/>
              <a:gd name="connsiteY13243" fmla="*/ 2852528 h 4401251"/>
              <a:gd name="connsiteX13244" fmla="*/ 6201339 w 13419668"/>
              <a:gd name="connsiteY13244" fmla="*/ 2821059 h 4401251"/>
              <a:gd name="connsiteX13245" fmla="*/ 6082800 w 13419668"/>
              <a:gd name="connsiteY13245" fmla="*/ 2853025 h 4401251"/>
              <a:gd name="connsiteX13246" fmla="*/ 6114145 w 13419668"/>
              <a:gd name="connsiteY13246" fmla="*/ 2886237 h 4401251"/>
              <a:gd name="connsiteX13247" fmla="*/ 6148103 w 13419668"/>
              <a:gd name="connsiteY13247" fmla="*/ 2852031 h 4401251"/>
              <a:gd name="connsiteX13248" fmla="*/ 6114643 w 13419668"/>
              <a:gd name="connsiteY13248" fmla="*/ 2820934 h 4401251"/>
              <a:gd name="connsiteX13249" fmla="*/ 6082800 w 13419668"/>
              <a:gd name="connsiteY13249" fmla="*/ 2853025 h 4401251"/>
              <a:gd name="connsiteX13250" fmla="*/ 6024961 w 13419668"/>
              <a:gd name="connsiteY13250" fmla="*/ 2886237 h 4401251"/>
              <a:gd name="connsiteX13251" fmla="*/ 6058545 w 13419668"/>
              <a:gd name="connsiteY13251" fmla="*/ 2851657 h 4401251"/>
              <a:gd name="connsiteX13252" fmla="*/ 6024837 w 13419668"/>
              <a:gd name="connsiteY13252" fmla="*/ 2820810 h 4401251"/>
              <a:gd name="connsiteX13253" fmla="*/ 5993243 w 13419668"/>
              <a:gd name="connsiteY13253" fmla="*/ 2853274 h 4401251"/>
              <a:gd name="connsiteX13254" fmla="*/ 6024961 w 13419668"/>
              <a:gd name="connsiteY13254" fmla="*/ 2886237 h 4401251"/>
              <a:gd name="connsiteX13255" fmla="*/ 5936150 w 13419668"/>
              <a:gd name="connsiteY13255" fmla="*/ 2886237 h 4401251"/>
              <a:gd name="connsiteX13256" fmla="*/ 5968988 w 13419668"/>
              <a:gd name="connsiteY13256" fmla="*/ 2850911 h 4401251"/>
              <a:gd name="connsiteX13257" fmla="*/ 5934533 w 13419668"/>
              <a:gd name="connsiteY13257" fmla="*/ 2820934 h 4401251"/>
              <a:gd name="connsiteX13258" fmla="*/ 5903685 w 13419668"/>
              <a:gd name="connsiteY13258" fmla="*/ 2854021 h 4401251"/>
              <a:gd name="connsiteX13259" fmla="*/ 5936150 w 13419668"/>
              <a:gd name="connsiteY13259" fmla="*/ 2886237 h 4401251"/>
              <a:gd name="connsiteX13260" fmla="*/ 5816367 w 13419668"/>
              <a:gd name="connsiteY13260" fmla="*/ 2852155 h 4401251"/>
              <a:gd name="connsiteX13261" fmla="*/ 5850448 w 13419668"/>
              <a:gd name="connsiteY13261" fmla="*/ 2886237 h 4401251"/>
              <a:gd name="connsiteX13262" fmla="*/ 5881669 w 13419668"/>
              <a:gd name="connsiteY13262" fmla="*/ 2852901 h 4401251"/>
              <a:gd name="connsiteX13263" fmla="*/ 5849702 w 13419668"/>
              <a:gd name="connsiteY13263" fmla="*/ 2820934 h 4401251"/>
              <a:gd name="connsiteX13264" fmla="*/ 5816367 w 13419668"/>
              <a:gd name="connsiteY13264" fmla="*/ 2852279 h 4401251"/>
              <a:gd name="connsiteX13265" fmla="*/ 5761389 w 13419668"/>
              <a:gd name="connsiteY13265" fmla="*/ 2820934 h 4401251"/>
              <a:gd name="connsiteX13266" fmla="*/ 5726934 w 13419668"/>
              <a:gd name="connsiteY13266" fmla="*/ 2850911 h 4401251"/>
              <a:gd name="connsiteX13267" fmla="*/ 5759771 w 13419668"/>
              <a:gd name="connsiteY13267" fmla="*/ 2886237 h 4401251"/>
              <a:gd name="connsiteX13268" fmla="*/ 5792236 w 13419668"/>
              <a:gd name="connsiteY13268" fmla="*/ 2854021 h 4401251"/>
              <a:gd name="connsiteX13269" fmla="*/ 5761389 w 13419668"/>
              <a:gd name="connsiteY13269" fmla="*/ 2820934 h 4401251"/>
              <a:gd name="connsiteX13270" fmla="*/ 5637252 w 13419668"/>
              <a:gd name="connsiteY13270" fmla="*/ 2852528 h 4401251"/>
              <a:gd name="connsiteX13271" fmla="*/ 5671831 w 13419668"/>
              <a:gd name="connsiteY13271" fmla="*/ 2886112 h 4401251"/>
              <a:gd name="connsiteX13272" fmla="*/ 5702554 w 13419668"/>
              <a:gd name="connsiteY13272" fmla="*/ 2852404 h 4401251"/>
              <a:gd name="connsiteX13273" fmla="*/ 5670090 w 13419668"/>
              <a:gd name="connsiteY13273" fmla="*/ 2820810 h 4401251"/>
              <a:gd name="connsiteX13274" fmla="*/ 5637128 w 13419668"/>
              <a:gd name="connsiteY13274" fmla="*/ 2852528 h 4401251"/>
              <a:gd name="connsiteX13275" fmla="*/ 5580905 w 13419668"/>
              <a:gd name="connsiteY13275" fmla="*/ 2820810 h 4401251"/>
              <a:gd name="connsiteX13276" fmla="*/ 5547695 w 13419668"/>
              <a:gd name="connsiteY13276" fmla="*/ 2852155 h 4401251"/>
              <a:gd name="connsiteX13277" fmla="*/ 5581901 w 13419668"/>
              <a:gd name="connsiteY13277" fmla="*/ 2886112 h 4401251"/>
              <a:gd name="connsiteX13278" fmla="*/ 5612997 w 13419668"/>
              <a:gd name="connsiteY13278" fmla="*/ 2852652 h 4401251"/>
              <a:gd name="connsiteX13279" fmla="*/ 5580905 w 13419668"/>
              <a:gd name="connsiteY13279" fmla="*/ 2820810 h 4401251"/>
              <a:gd name="connsiteX13280" fmla="*/ 5461869 w 13419668"/>
              <a:gd name="connsiteY13280" fmla="*/ 2854021 h 4401251"/>
              <a:gd name="connsiteX13281" fmla="*/ 5494333 w 13419668"/>
              <a:gd name="connsiteY13281" fmla="*/ 2886237 h 4401251"/>
              <a:gd name="connsiteX13282" fmla="*/ 5527171 w 13419668"/>
              <a:gd name="connsiteY13282" fmla="*/ 2850911 h 4401251"/>
              <a:gd name="connsiteX13283" fmla="*/ 5492716 w 13419668"/>
              <a:gd name="connsiteY13283" fmla="*/ 2820934 h 4401251"/>
              <a:gd name="connsiteX13284" fmla="*/ 5461869 w 13419668"/>
              <a:gd name="connsiteY13284" fmla="*/ 2854021 h 4401251"/>
              <a:gd name="connsiteX13285" fmla="*/ 5372311 w 13419668"/>
              <a:gd name="connsiteY13285" fmla="*/ 2852652 h 4401251"/>
              <a:gd name="connsiteX13286" fmla="*/ 5403283 w 13419668"/>
              <a:gd name="connsiteY13286" fmla="*/ 2886237 h 4401251"/>
              <a:gd name="connsiteX13287" fmla="*/ 5437614 w 13419668"/>
              <a:gd name="connsiteY13287" fmla="*/ 2852404 h 4401251"/>
              <a:gd name="connsiteX13288" fmla="*/ 5404527 w 13419668"/>
              <a:gd name="connsiteY13288" fmla="*/ 2820934 h 4401251"/>
              <a:gd name="connsiteX13289" fmla="*/ 5372311 w 13419668"/>
              <a:gd name="connsiteY13289" fmla="*/ 2852652 h 4401251"/>
              <a:gd name="connsiteX13290" fmla="*/ 5314970 w 13419668"/>
              <a:gd name="connsiteY13290" fmla="*/ 2886237 h 4401251"/>
              <a:gd name="connsiteX13291" fmla="*/ 5348056 w 13419668"/>
              <a:gd name="connsiteY13291" fmla="*/ 2851160 h 4401251"/>
              <a:gd name="connsiteX13292" fmla="*/ 5313850 w 13419668"/>
              <a:gd name="connsiteY13292" fmla="*/ 2820810 h 4401251"/>
              <a:gd name="connsiteX13293" fmla="*/ 5282754 w 13419668"/>
              <a:gd name="connsiteY13293" fmla="*/ 2853648 h 4401251"/>
              <a:gd name="connsiteX13294" fmla="*/ 5314970 w 13419668"/>
              <a:gd name="connsiteY13294" fmla="*/ 2886112 h 4401251"/>
              <a:gd name="connsiteX13295" fmla="*/ 5195435 w 13419668"/>
              <a:gd name="connsiteY13295" fmla="*/ 2851036 h 4401251"/>
              <a:gd name="connsiteX13296" fmla="*/ 5228397 w 13419668"/>
              <a:gd name="connsiteY13296" fmla="*/ 2886237 h 4401251"/>
              <a:gd name="connsiteX13297" fmla="*/ 5260738 w 13419668"/>
              <a:gd name="connsiteY13297" fmla="*/ 2853896 h 4401251"/>
              <a:gd name="connsiteX13298" fmla="*/ 5229766 w 13419668"/>
              <a:gd name="connsiteY13298" fmla="*/ 2820934 h 4401251"/>
              <a:gd name="connsiteX13299" fmla="*/ 5195435 w 13419668"/>
              <a:gd name="connsiteY13299" fmla="*/ 2851160 h 4401251"/>
              <a:gd name="connsiteX13300" fmla="*/ 5138094 w 13419668"/>
              <a:gd name="connsiteY13300" fmla="*/ 2820810 h 4401251"/>
              <a:gd name="connsiteX13301" fmla="*/ 5105754 w 13419668"/>
              <a:gd name="connsiteY13301" fmla="*/ 2853150 h 4401251"/>
              <a:gd name="connsiteX13302" fmla="*/ 5140955 w 13419668"/>
              <a:gd name="connsiteY13302" fmla="*/ 2886112 h 4401251"/>
              <a:gd name="connsiteX13303" fmla="*/ 5171180 w 13419668"/>
              <a:gd name="connsiteY13303" fmla="*/ 2851782 h 4401251"/>
              <a:gd name="connsiteX13304" fmla="*/ 5138218 w 13419668"/>
              <a:gd name="connsiteY13304" fmla="*/ 2820810 h 4401251"/>
              <a:gd name="connsiteX13305" fmla="*/ 5016196 w 13419668"/>
              <a:gd name="connsiteY13305" fmla="*/ 2851409 h 4401251"/>
              <a:gd name="connsiteX13306" fmla="*/ 5049531 w 13419668"/>
              <a:gd name="connsiteY13306" fmla="*/ 2886237 h 4401251"/>
              <a:gd name="connsiteX13307" fmla="*/ 5081498 w 13419668"/>
              <a:gd name="connsiteY13307" fmla="*/ 2853523 h 4401251"/>
              <a:gd name="connsiteX13308" fmla="*/ 5050278 w 13419668"/>
              <a:gd name="connsiteY13308" fmla="*/ 2820810 h 4401251"/>
              <a:gd name="connsiteX13309" fmla="*/ 5016196 w 13419668"/>
              <a:gd name="connsiteY13309" fmla="*/ 2851284 h 4401251"/>
              <a:gd name="connsiteX13310" fmla="*/ 4961840 w 13419668"/>
              <a:gd name="connsiteY13310" fmla="*/ 2886237 h 4401251"/>
              <a:gd name="connsiteX13311" fmla="*/ 4995673 w 13419668"/>
              <a:gd name="connsiteY13311" fmla="*/ 2851906 h 4401251"/>
              <a:gd name="connsiteX13312" fmla="*/ 4962089 w 13419668"/>
              <a:gd name="connsiteY13312" fmla="*/ 2820934 h 4401251"/>
              <a:gd name="connsiteX13313" fmla="*/ 4930370 w 13419668"/>
              <a:gd name="connsiteY13313" fmla="*/ 2853150 h 4401251"/>
              <a:gd name="connsiteX13314" fmla="*/ 4961840 w 13419668"/>
              <a:gd name="connsiteY13314" fmla="*/ 2886237 h 4401251"/>
              <a:gd name="connsiteX13315" fmla="*/ 4873775 w 13419668"/>
              <a:gd name="connsiteY13315" fmla="*/ 2886237 h 4401251"/>
              <a:gd name="connsiteX13316" fmla="*/ 4906240 w 13419668"/>
              <a:gd name="connsiteY13316" fmla="*/ 2853399 h 4401251"/>
              <a:gd name="connsiteX13317" fmla="*/ 4871163 w 13419668"/>
              <a:gd name="connsiteY13317" fmla="*/ 2820934 h 4401251"/>
              <a:gd name="connsiteX13318" fmla="*/ 4840937 w 13419668"/>
              <a:gd name="connsiteY13318" fmla="*/ 2854518 h 4401251"/>
              <a:gd name="connsiteX13319" fmla="*/ 4873899 w 13419668"/>
              <a:gd name="connsiteY13319" fmla="*/ 2886237 h 4401251"/>
              <a:gd name="connsiteX13320" fmla="*/ 4783596 w 13419668"/>
              <a:gd name="connsiteY13320" fmla="*/ 2886237 h 4401251"/>
              <a:gd name="connsiteX13321" fmla="*/ 4816558 w 13419668"/>
              <a:gd name="connsiteY13321" fmla="*/ 2851036 h 4401251"/>
              <a:gd name="connsiteX13322" fmla="*/ 4782227 w 13419668"/>
              <a:gd name="connsiteY13322" fmla="*/ 2820934 h 4401251"/>
              <a:gd name="connsiteX13323" fmla="*/ 4751256 w 13419668"/>
              <a:gd name="connsiteY13323" fmla="*/ 2853896 h 4401251"/>
              <a:gd name="connsiteX13324" fmla="*/ 4783596 w 13419668"/>
              <a:gd name="connsiteY13324" fmla="*/ 2886237 h 4401251"/>
              <a:gd name="connsiteX13325" fmla="*/ 4696650 w 13419668"/>
              <a:gd name="connsiteY13325" fmla="*/ 2820810 h 4401251"/>
              <a:gd name="connsiteX13326" fmla="*/ 4663813 w 13419668"/>
              <a:gd name="connsiteY13326" fmla="*/ 2852652 h 4401251"/>
              <a:gd name="connsiteX13327" fmla="*/ 4698392 w 13419668"/>
              <a:gd name="connsiteY13327" fmla="*/ 2886237 h 4401251"/>
              <a:gd name="connsiteX13328" fmla="*/ 4729115 w 13419668"/>
              <a:gd name="connsiteY13328" fmla="*/ 2852404 h 4401251"/>
              <a:gd name="connsiteX13329" fmla="*/ 4696650 w 13419668"/>
              <a:gd name="connsiteY13329" fmla="*/ 2820934 h 4401251"/>
              <a:gd name="connsiteX13330" fmla="*/ 4608834 w 13419668"/>
              <a:gd name="connsiteY13330" fmla="*/ 2820810 h 4401251"/>
              <a:gd name="connsiteX13331" fmla="*/ 4574255 w 13419668"/>
              <a:gd name="connsiteY13331" fmla="*/ 2850787 h 4401251"/>
              <a:gd name="connsiteX13332" fmla="*/ 4606969 w 13419668"/>
              <a:gd name="connsiteY13332" fmla="*/ 2886237 h 4401251"/>
              <a:gd name="connsiteX13333" fmla="*/ 4639558 w 13419668"/>
              <a:gd name="connsiteY13333" fmla="*/ 2854145 h 4401251"/>
              <a:gd name="connsiteX13334" fmla="*/ 4608834 w 13419668"/>
              <a:gd name="connsiteY13334" fmla="*/ 2820934 h 4401251"/>
              <a:gd name="connsiteX13335" fmla="*/ 4518282 w 13419668"/>
              <a:gd name="connsiteY13335" fmla="*/ 2820810 h 4401251"/>
              <a:gd name="connsiteX13336" fmla="*/ 4484698 w 13419668"/>
              <a:gd name="connsiteY13336" fmla="*/ 2851782 h 4401251"/>
              <a:gd name="connsiteX13337" fmla="*/ 4518531 w 13419668"/>
              <a:gd name="connsiteY13337" fmla="*/ 2886112 h 4401251"/>
              <a:gd name="connsiteX13338" fmla="*/ 4550000 w 13419668"/>
              <a:gd name="connsiteY13338" fmla="*/ 2853025 h 4401251"/>
              <a:gd name="connsiteX13339" fmla="*/ 4518282 w 13419668"/>
              <a:gd name="connsiteY13339" fmla="*/ 2820810 h 4401251"/>
              <a:gd name="connsiteX13340" fmla="*/ 4429720 w 13419668"/>
              <a:gd name="connsiteY13340" fmla="*/ 2820810 h 4401251"/>
              <a:gd name="connsiteX13341" fmla="*/ 4395141 w 13419668"/>
              <a:gd name="connsiteY13341" fmla="*/ 2850787 h 4401251"/>
              <a:gd name="connsiteX13342" fmla="*/ 4427854 w 13419668"/>
              <a:gd name="connsiteY13342" fmla="*/ 2886237 h 4401251"/>
              <a:gd name="connsiteX13343" fmla="*/ 4460443 w 13419668"/>
              <a:gd name="connsiteY13343" fmla="*/ 2854145 h 4401251"/>
              <a:gd name="connsiteX13344" fmla="*/ 4429720 w 13419668"/>
              <a:gd name="connsiteY13344" fmla="*/ 2820934 h 4401251"/>
              <a:gd name="connsiteX13345" fmla="*/ 4340784 w 13419668"/>
              <a:gd name="connsiteY13345" fmla="*/ 2886112 h 4401251"/>
              <a:gd name="connsiteX13346" fmla="*/ 4374741 w 13419668"/>
              <a:gd name="connsiteY13346" fmla="*/ 2851906 h 4401251"/>
              <a:gd name="connsiteX13347" fmla="*/ 4341281 w 13419668"/>
              <a:gd name="connsiteY13347" fmla="*/ 2820810 h 4401251"/>
              <a:gd name="connsiteX13348" fmla="*/ 4309439 w 13419668"/>
              <a:gd name="connsiteY13348" fmla="*/ 2852901 h 4401251"/>
              <a:gd name="connsiteX13349" fmla="*/ 4340784 w 13419668"/>
              <a:gd name="connsiteY13349" fmla="*/ 2886112 h 4401251"/>
              <a:gd name="connsiteX13350" fmla="*/ 4250729 w 13419668"/>
              <a:gd name="connsiteY13350" fmla="*/ 2886112 h 4401251"/>
              <a:gd name="connsiteX13351" fmla="*/ 4285184 w 13419668"/>
              <a:gd name="connsiteY13351" fmla="*/ 2852404 h 4401251"/>
              <a:gd name="connsiteX13352" fmla="*/ 4252222 w 13419668"/>
              <a:gd name="connsiteY13352" fmla="*/ 2820810 h 4401251"/>
              <a:gd name="connsiteX13353" fmla="*/ 4219882 w 13419668"/>
              <a:gd name="connsiteY13353" fmla="*/ 2852404 h 4401251"/>
              <a:gd name="connsiteX13354" fmla="*/ 4250729 w 13419668"/>
              <a:gd name="connsiteY13354" fmla="*/ 2886112 h 4401251"/>
              <a:gd name="connsiteX13355" fmla="*/ 4160425 w 13419668"/>
              <a:gd name="connsiteY13355" fmla="*/ 2886112 h 4401251"/>
              <a:gd name="connsiteX13356" fmla="*/ 4195626 w 13419668"/>
              <a:gd name="connsiteY13356" fmla="*/ 2853150 h 4401251"/>
              <a:gd name="connsiteX13357" fmla="*/ 4163286 w 13419668"/>
              <a:gd name="connsiteY13357" fmla="*/ 2820810 h 4401251"/>
              <a:gd name="connsiteX13358" fmla="*/ 4130324 w 13419668"/>
              <a:gd name="connsiteY13358" fmla="*/ 2851782 h 4401251"/>
              <a:gd name="connsiteX13359" fmla="*/ 4160425 w 13419668"/>
              <a:gd name="connsiteY13359" fmla="*/ 2886112 h 4401251"/>
              <a:gd name="connsiteX13360" fmla="*/ 4076216 w 13419668"/>
              <a:gd name="connsiteY13360" fmla="*/ 2820810 h 4401251"/>
              <a:gd name="connsiteX13361" fmla="*/ 4042881 w 13419668"/>
              <a:gd name="connsiteY13361" fmla="*/ 2852031 h 4401251"/>
              <a:gd name="connsiteX13362" fmla="*/ 4076963 w 13419668"/>
              <a:gd name="connsiteY13362" fmla="*/ 2886112 h 4401251"/>
              <a:gd name="connsiteX13363" fmla="*/ 4108308 w 13419668"/>
              <a:gd name="connsiteY13363" fmla="*/ 2852777 h 4401251"/>
              <a:gd name="connsiteX13364" fmla="*/ 4076341 w 13419668"/>
              <a:gd name="connsiteY13364" fmla="*/ 2820686 h 4401251"/>
              <a:gd name="connsiteX13365" fmla="*/ 3953324 w 13419668"/>
              <a:gd name="connsiteY13365" fmla="*/ 2851036 h 4401251"/>
              <a:gd name="connsiteX13366" fmla="*/ 3986286 w 13419668"/>
              <a:gd name="connsiteY13366" fmla="*/ 2886237 h 4401251"/>
              <a:gd name="connsiteX13367" fmla="*/ 4018626 w 13419668"/>
              <a:gd name="connsiteY13367" fmla="*/ 2853896 h 4401251"/>
              <a:gd name="connsiteX13368" fmla="*/ 3987654 w 13419668"/>
              <a:gd name="connsiteY13368" fmla="*/ 2820934 h 4401251"/>
              <a:gd name="connsiteX13369" fmla="*/ 3953324 w 13419668"/>
              <a:gd name="connsiteY13369" fmla="*/ 2851160 h 4401251"/>
              <a:gd name="connsiteX13370" fmla="*/ 3895982 w 13419668"/>
              <a:gd name="connsiteY13370" fmla="*/ 2820810 h 4401251"/>
              <a:gd name="connsiteX13371" fmla="*/ 3863642 w 13419668"/>
              <a:gd name="connsiteY13371" fmla="*/ 2853150 h 4401251"/>
              <a:gd name="connsiteX13372" fmla="*/ 3898843 w 13419668"/>
              <a:gd name="connsiteY13372" fmla="*/ 2886112 h 4401251"/>
              <a:gd name="connsiteX13373" fmla="*/ 3929069 w 13419668"/>
              <a:gd name="connsiteY13373" fmla="*/ 2851782 h 4401251"/>
              <a:gd name="connsiteX13374" fmla="*/ 3896107 w 13419668"/>
              <a:gd name="connsiteY13374" fmla="*/ 2820810 h 4401251"/>
              <a:gd name="connsiteX13375" fmla="*/ 3777941 w 13419668"/>
              <a:gd name="connsiteY13375" fmla="*/ 2852901 h 4401251"/>
              <a:gd name="connsiteX13376" fmla="*/ 3809286 w 13419668"/>
              <a:gd name="connsiteY13376" fmla="*/ 2886112 h 4401251"/>
              <a:gd name="connsiteX13377" fmla="*/ 3843243 w 13419668"/>
              <a:gd name="connsiteY13377" fmla="*/ 2851906 h 4401251"/>
              <a:gd name="connsiteX13378" fmla="*/ 3809783 w 13419668"/>
              <a:gd name="connsiteY13378" fmla="*/ 2820810 h 4401251"/>
              <a:gd name="connsiteX13379" fmla="*/ 3777941 w 13419668"/>
              <a:gd name="connsiteY13379" fmla="*/ 2852901 h 4401251"/>
              <a:gd name="connsiteX13380" fmla="*/ 3720350 w 13419668"/>
              <a:gd name="connsiteY13380" fmla="*/ 2886112 h 4401251"/>
              <a:gd name="connsiteX13381" fmla="*/ 3753685 w 13419668"/>
              <a:gd name="connsiteY13381" fmla="*/ 2851284 h 4401251"/>
              <a:gd name="connsiteX13382" fmla="*/ 3719728 w 13419668"/>
              <a:gd name="connsiteY13382" fmla="*/ 2820686 h 4401251"/>
              <a:gd name="connsiteX13383" fmla="*/ 3688383 w 13419668"/>
              <a:gd name="connsiteY13383" fmla="*/ 2853274 h 4401251"/>
              <a:gd name="connsiteX13384" fmla="*/ 3720350 w 13419668"/>
              <a:gd name="connsiteY13384" fmla="*/ 2885988 h 4401251"/>
              <a:gd name="connsiteX13385" fmla="*/ 3629300 w 13419668"/>
              <a:gd name="connsiteY13385" fmla="*/ 2886112 h 4401251"/>
              <a:gd name="connsiteX13386" fmla="*/ 3664252 w 13419668"/>
              <a:gd name="connsiteY13386" fmla="*/ 2852901 h 4401251"/>
              <a:gd name="connsiteX13387" fmla="*/ 3631788 w 13419668"/>
              <a:gd name="connsiteY13387" fmla="*/ 2820810 h 4401251"/>
              <a:gd name="connsiteX13388" fmla="*/ 3598950 w 13419668"/>
              <a:gd name="connsiteY13388" fmla="*/ 2851906 h 4401251"/>
              <a:gd name="connsiteX13389" fmla="*/ 3629300 w 13419668"/>
              <a:gd name="connsiteY13389" fmla="*/ 2886112 h 4401251"/>
              <a:gd name="connsiteX13390" fmla="*/ 3539618 w 13419668"/>
              <a:gd name="connsiteY13390" fmla="*/ 2886112 h 4401251"/>
              <a:gd name="connsiteX13391" fmla="*/ 3574695 w 13419668"/>
              <a:gd name="connsiteY13391" fmla="*/ 2853025 h 4401251"/>
              <a:gd name="connsiteX13392" fmla="*/ 3542230 w 13419668"/>
              <a:gd name="connsiteY13392" fmla="*/ 2820810 h 4401251"/>
              <a:gd name="connsiteX13393" fmla="*/ 3509393 w 13419668"/>
              <a:gd name="connsiteY13393" fmla="*/ 2851906 h 4401251"/>
              <a:gd name="connsiteX13394" fmla="*/ 3539618 w 13419668"/>
              <a:gd name="connsiteY13394" fmla="*/ 2886112 h 4401251"/>
              <a:gd name="connsiteX13395" fmla="*/ 3421825 w 13419668"/>
              <a:gd name="connsiteY13395" fmla="*/ 2852901 h 4401251"/>
              <a:gd name="connsiteX13396" fmla="*/ 3456778 w 13419668"/>
              <a:gd name="connsiteY13396" fmla="*/ 2886112 h 4401251"/>
              <a:gd name="connsiteX13397" fmla="*/ 3487128 w 13419668"/>
              <a:gd name="connsiteY13397" fmla="*/ 2851906 h 4401251"/>
              <a:gd name="connsiteX13398" fmla="*/ 3454290 w 13419668"/>
              <a:gd name="connsiteY13398" fmla="*/ 2820686 h 4401251"/>
              <a:gd name="connsiteX13399" fmla="*/ 3421701 w 13419668"/>
              <a:gd name="connsiteY13399" fmla="*/ 2852777 h 4401251"/>
              <a:gd name="connsiteX13400" fmla="*/ 3332268 w 13419668"/>
              <a:gd name="connsiteY13400" fmla="*/ 2851906 h 4401251"/>
              <a:gd name="connsiteX13401" fmla="*/ 3366225 w 13419668"/>
              <a:gd name="connsiteY13401" fmla="*/ 2886112 h 4401251"/>
              <a:gd name="connsiteX13402" fmla="*/ 3397570 w 13419668"/>
              <a:gd name="connsiteY13402" fmla="*/ 2852901 h 4401251"/>
              <a:gd name="connsiteX13403" fmla="*/ 3365728 w 13419668"/>
              <a:gd name="connsiteY13403" fmla="*/ 2820810 h 4401251"/>
              <a:gd name="connsiteX13404" fmla="*/ 3332268 w 13419668"/>
              <a:gd name="connsiteY13404" fmla="*/ 2851906 h 4401251"/>
              <a:gd name="connsiteX13405" fmla="*/ 3243084 w 13419668"/>
              <a:gd name="connsiteY13405" fmla="*/ 2848423 h 4401251"/>
              <a:gd name="connsiteX13406" fmla="*/ 3273309 w 13419668"/>
              <a:gd name="connsiteY13406" fmla="*/ 2885988 h 4401251"/>
              <a:gd name="connsiteX13407" fmla="*/ 3308013 w 13419668"/>
              <a:gd name="connsiteY13407" fmla="*/ 2856384 h 4401251"/>
              <a:gd name="connsiteX13408" fmla="*/ 3279777 w 13419668"/>
              <a:gd name="connsiteY13408" fmla="*/ 2820934 h 4401251"/>
              <a:gd name="connsiteX13409" fmla="*/ 3243208 w 13419668"/>
              <a:gd name="connsiteY13409" fmla="*/ 2848548 h 4401251"/>
              <a:gd name="connsiteX13410" fmla="*/ 3187608 w 13419668"/>
              <a:gd name="connsiteY13410" fmla="*/ 2886112 h 4401251"/>
              <a:gd name="connsiteX13411" fmla="*/ 3222311 w 13419668"/>
              <a:gd name="connsiteY13411" fmla="*/ 2852652 h 4401251"/>
              <a:gd name="connsiteX13412" fmla="*/ 3189598 w 13419668"/>
              <a:gd name="connsiteY13412" fmla="*/ 2820810 h 4401251"/>
              <a:gd name="connsiteX13413" fmla="*/ 3157009 w 13419668"/>
              <a:gd name="connsiteY13413" fmla="*/ 2852155 h 4401251"/>
              <a:gd name="connsiteX13414" fmla="*/ 3187608 w 13419668"/>
              <a:gd name="connsiteY13414" fmla="*/ 2886112 h 4401251"/>
              <a:gd name="connsiteX13415" fmla="*/ 3099668 w 13419668"/>
              <a:gd name="connsiteY13415" fmla="*/ 2886112 h 4401251"/>
              <a:gd name="connsiteX13416" fmla="*/ 3132754 w 13419668"/>
              <a:gd name="connsiteY13416" fmla="*/ 2851036 h 4401251"/>
              <a:gd name="connsiteX13417" fmla="*/ 3098548 w 13419668"/>
              <a:gd name="connsiteY13417" fmla="*/ 2820686 h 4401251"/>
              <a:gd name="connsiteX13418" fmla="*/ 3067452 w 13419668"/>
              <a:gd name="connsiteY13418" fmla="*/ 2853523 h 4401251"/>
              <a:gd name="connsiteX13419" fmla="*/ 3099668 w 13419668"/>
              <a:gd name="connsiteY13419" fmla="*/ 2885988 h 4401251"/>
              <a:gd name="connsiteX13420" fmla="*/ 3010483 w 13419668"/>
              <a:gd name="connsiteY13420" fmla="*/ 2886112 h 4401251"/>
              <a:gd name="connsiteX13421" fmla="*/ 3043321 w 13419668"/>
              <a:gd name="connsiteY13421" fmla="*/ 2850787 h 4401251"/>
              <a:gd name="connsiteX13422" fmla="*/ 3008742 w 13419668"/>
              <a:gd name="connsiteY13422" fmla="*/ 2820810 h 4401251"/>
              <a:gd name="connsiteX13423" fmla="*/ 2978019 w 13419668"/>
              <a:gd name="connsiteY13423" fmla="*/ 2854021 h 4401251"/>
              <a:gd name="connsiteX13424" fmla="*/ 3010483 w 13419668"/>
              <a:gd name="connsiteY13424" fmla="*/ 2886237 h 4401251"/>
              <a:gd name="connsiteX13425" fmla="*/ 2890700 w 13419668"/>
              <a:gd name="connsiteY13425" fmla="*/ 2850911 h 4401251"/>
              <a:gd name="connsiteX13426" fmla="*/ 2923662 w 13419668"/>
              <a:gd name="connsiteY13426" fmla="*/ 2886112 h 4401251"/>
              <a:gd name="connsiteX13427" fmla="*/ 2956002 w 13419668"/>
              <a:gd name="connsiteY13427" fmla="*/ 2853772 h 4401251"/>
              <a:gd name="connsiteX13428" fmla="*/ 2925031 w 13419668"/>
              <a:gd name="connsiteY13428" fmla="*/ 2820686 h 4401251"/>
              <a:gd name="connsiteX13429" fmla="*/ 2890700 w 13419668"/>
              <a:gd name="connsiteY13429" fmla="*/ 2850787 h 4401251"/>
              <a:gd name="connsiteX13430" fmla="*/ 2801143 w 13419668"/>
              <a:gd name="connsiteY13430" fmla="*/ 2851906 h 4401251"/>
              <a:gd name="connsiteX13431" fmla="*/ 2835100 w 13419668"/>
              <a:gd name="connsiteY13431" fmla="*/ 2886112 h 4401251"/>
              <a:gd name="connsiteX13432" fmla="*/ 2866445 w 13419668"/>
              <a:gd name="connsiteY13432" fmla="*/ 2852901 h 4401251"/>
              <a:gd name="connsiteX13433" fmla="*/ 2834603 w 13419668"/>
              <a:gd name="connsiteY13433" fmla="*/ 2820810 h 4401251"/>
              <a:gd name="connsiteX13434" fmla="*/ 2801143 w 13419668"/>
              <a:gd name="connsiteY13434" fmla="*/ 2851906 h 4401251"/>
              <a:gd name="connsiteX13435" fmla="*/ 2711585 w 13419668"/>
              <a:gd name="connsiteY13435" fmla="*/ 2851284 h 4401251"/>
              <a:gd name="connsiteX13436" fmla="*/ 2744921 w 13419668"/>
              <a:gd name="connsiteY13436" fmla="*/ 2886112 h 4401251"/>
              <a:gd name="connsiteX13437" fmla="*/ 2776888 w 13419668"/>
              <a:gd name="connsiteY13437" fmla="*/ 2853399 h 4401251"/>
              <a:gd name="connsiteX13438" fmla="*/ 2745667 w 13419668"/>
              <a:gd name="connsiteY13438" fmla="*/ 2820686 h 4401251"/>
              <a:gd name="connsiteX13439" fmla="*/ 2711585 w 13419668"/>
              <a:gd name="connsiteY13439" fmla="*/ 2851160 h 4401251"/>
              <a:gd name="connsiteX13440" fmla="*/ 2656483 w 13419668"/>
              <a:gd name="connsiteY13440" fmla="*/ 2820810 h 4401251"/>
              <a:gd name="connsiteX13441" fmla="*/ 2622028 w 13419668"/>
              <a:gd name="connsiteY13441" fmla="*/ 2850787 h 4401251"/>
              <a:gd name="connsiteX13442" fmla="*/ 2654866 w 13419668"/>
              <a:gd name="connsiteY13442" fmla="*/ 2886112 h 4401251"/>
              <a:gd name="connsiteX13443" fmla="*/ 2687330 w 13419668"/>
              <a:gd name="connsiteY13443" fmla="*/ 2853896 h 4401251"/>
              <a:gd name="connsiteX13444" fmla="*/ 2656483 w 13419668"/>
              <a:gd name="connsiteY13444" fmla="*/ 2820810 h 4401251"/>
              <a:gd name="connsiteX13445" fmla="*/ 2567050 w 13419668"/>
              <a:gd name="connsiteY13445" fmla="*/ 2886112 h 4401251"/>
              <a:gd name="connsiteX13446" fmla="*/ 2601504 w 13419668"/>
              <a:gd name="connsiteY13446" fmla="*/ 2852404 h 4401251"/>
              <a:gd name="connsiteX13447" fmla="*/ 2568542 w 13419668"/>
              <a:gd name="connsiteY13447" fmla="*/ 2820810 h 4401251"/>
              <a:gd name="connsiteX13448" fmla="*/ 2536202 w 13419668"/>
              <a:gd name="connsiteY13448" fmla="*/ 2852404 h 4401251"/>
              <a:gd name="connsiteX13449" fmla="*/ 2567050 w 13419668"/>
              <a:gd name="connsiteY13449" fmla="*/ 2886112 h 4401251"/>
              <a:gd name="connsiteX13450" fmla="*/ 2446520 w 13419668"/>
              <a:gd name="connsiteY13450" fmla="*/ 2854021 h 4401251"/>
              <a:gd name="connsiteX13451" fmla="*/ 2478985 w 13419668"/>
              <a:gd name="connsiteY13451" fmla="*/ 2886237 h 4401251"/>
              <a:gd name="connsiteX13452" fmla="*/ 2511823 w 13419668"/>
              <a:gd name="connsiteY13452" fmla="*/ 2850911 h 4401251"/>
              <a:gd name="connsiteX13453" fmla="*/ 2477368 w 13419668"/>
              <a:gd name="connsiteY13453" fmla="*/ 2820934 h 4401251"/>
              <a:gd name="connsiteX13454" fmla="*/ 2446520 w 13419668"/>
              <a:gd name="connsiteY13454" fmla="*/ 2854021 h 4401251"/>
              <a:gd name="connsiteX13455" fmla="*/ 2389427 w 13419668"/>
              <a:gd name="connsiteY13455" fmla="*/ 2886237 h 4401251"/>
              <a:gd name="connsiteX13456" fmla="*/ 2422265 w 13419668"/>
              <a:gd name="connsiteY13456" fmla="*/ 2850911 h 4401251"/>
              <a:gd name="connsiteX13457" fmla="*/ 2387810 w 13419668"/>
              <a:gd name="connsiteY13457" fmla="*/ 2820934 h 4401251"/>
              <a:gd name="connsiteX13458" fmla="*/ 2356963 w 13419668"/>
              <a:gd name="connsiteY13458" fmla="*/ 2854021 h 4401251"/>
              <a:gd name="connsiteX13459" fmla="*/ 2389427 w 13419668"/>
              <a:gd name="connsiteY13459" fmla="*/ 2886237 h 4401251"/>
              <a:gd name="connsiteX13460" fmla="*/ 2304721 w 13419668"/>
              <a:gd name="connsiteY13460" fmla="*/ 2820934 h 4401251"/>
              <a:gd name="connsiteX13461" fmla="*/ 2269644 w 13419668"/>
              <a:gd name="connsiteY13461" fmla="*/ 2853399 h 4401251"/>
              <a:gd name="connsiteX13462" fmla="*/ 2301985 w 13419668"/>
              <a:gd name="connsiteY13462" fmla="*/ 2886361 h 4401251"/>
              <a:gd name="connsiteX13463" fmla="*/ 2334947 w 13419668"/>
              <a:gd name="connsiteY13463" fmla="*/ 2854643 h 4401251"/>
              <a:gd name="connsiteX13464" fmla="*/ 2304721 w 13419668"/>
              <a:gd name="connsiteY13464" fmla="*/ 2820934 h 4401251"/>
              <a:gd name="connsiteX13465" fmla="*/ 2179963 w 13419668"/>
              <a:gd name="connsiteY13465" fmla="*/ 2853648 h 4401251"/>
              <a:gd name="connsiteX13466" fmla="*/ 2212676 w 13419668"/>
              <a:gd name="connsiteY13466" fmla="*/ 2886237 h 4401251"/>
              <a:gd name="connsiteX13467" fmla="*/ 2245265 w 13419668"/>
              <a:gd name="connsiteY13467" fmla="*/ 2851284 h 4401251"/>
              <a:gd name="connsiteX13468" fmla="*/ 2211805 w 13419668"/>
              <a:gd name="connsiteY13468" fmla="*/ 2820810 h 4401251"/>
              <a:gd name="connsiteX13469" fmla="*/ 2179963 w 13419668"/>
              <a:gd name="connsiteY13469" fmla="*/ 2853648 h 4401251"/>
              <a:gd name="connsiteX13470" fmla="*/ 2122745 w 13419668"/>
              <a:gd name="connsiteY13470" fmla="*/ 2820810 h 4401251"/>
              <a:gd name="connsiteX13471" fmla="*/ 2090405 w 13419668"/>
              <a:gd name="connsiteY13471" fmla="*/ 2853150 h 4401251"/>
              <a:gd name="connsiteX13472" fmla="*/ 2125606 w 13419668"/>
              <a:gd name="connsiteY13472" fmla="*/ 2886112 h 4401251"/>
              <a:gd name="connsiteX13473" fmla="*/ 2155832 w 13419668"/>
              <a:gd name="connsiteY13473" fmla="*/ 2851782 h 4401251"/>
              <a:gd name="connsiteX13474" fmla="*/ 2122870 w 13419668"/>
              <a:gd name="connsiteY13474" fmla="*/ 2820810 h 4401251"/>
              <a:gd name="connsiteX13475" fmla="*/ 2004704 w 13419668"/>
              <a:gd name="connsiteY13475" fmla="*/ 2851657 h 4401251"/>
              <a:gd name="connsiteX13476" fmla="*/ 2034681 w 13419668"/>
              <a:gd name="connsiteY13476" fmla="*/ 2886237 h 4401251"/>
              <a:gd name="connsiteX13477" fmla="*/ 2070006 w 13419668"/>
              <a:gd name="connsiteY13477" fmla="*/ 2853399 h 4401251"/>
              <a:gd name="connsiteX13478" fmla="*/ 2037790 w 13419668"/>
              <a:gd name="connsiteY13478" fmla="*/ 2820934 h 4401251"/>
              <a:gd name="connsiteX13479" fmla="*/ 2004579 w 13419668"/>
              <a:gd name="connsiteY13479" fmla="*/ 2851782 h 4401251"/>
              <a:gd name="connsiteX13480" fmla="*/ 1947238 w 13419668"/>
              <a:gd name="connsiteY13480" fmla="*/ 2886237 h 4401251"/>
              <a:gd name="connsiteX13481" fmla="*/ 1980324 w 13419668"/>
              <a:gd name="connsiteY13481" fmla="*/ 2851160 h 4401251"/>
              <a:gd name="connsiteX13482" fmla="*/ 1946118 w 13419668"/>
              <a:gd name="connsiteY13482" fmla="*/ 2820810 h 4401251"/>
              <a:gd name="connsiteX13483" fmla="*/ 1915022 w 13419668"/>
              <a:gd name="connsiteY13483" fmla="*/ 2853648 h 4401251"/>
              <a:gd name="connsiteX13484" fmla="*/ 1947238 w 13419668"/>
              <a:gd name="connsiteY13484" fmla="*/ 2886112 h 4401251"/>
              <a:gd name="connsiteX13485" fmla="*/ 1857556 w 13419668"/>
              <a:gd name="connsiteY13485" fmla="*/ 2886237 h 4401251"/>
              <a:gd name="connsiteX13486" fmla="*/ 1890767 w 13419668"/>
              <a:gd name="connsiteY13486" fmla="*/ 2851284 h 4401251"/>
              <a:gd name="connsiteX13487" fmla="*/ 1856561 w 13419668"/>
              <a:gd name="connsiteY13487" fmla="*/ 2820934 h 4401251"/>
              <a:gd name="connsiteX13488" fmla="*/ 1825340 w 13419668"/>
              <a:gd name="connsiteY13488" fmla="*/ 2853772 h 4401251"/>
              <a:gd name="connsiteX13489" fmla="*/ 1857431 w 13419668"/>
              <a:gd name="connsiteY13489" fmla="*/ 2886361 h 4401251"/>
              <a:gd name="connsiteX13490" fmla="*/ 1735907 w 13419668"/>
              <a:gd name="connsiteY13490" fmla="*/ 2852652 h 4401251"/>
              <a:gd name="connsiteX13491" fmla="*/ 1766879 w 13419668"/>
              <a:gd name="connsiteY13491" fmla="*/ 2886237 h 4401251"/>
              <a:gd name="connsiteX13492" fmla="*/ 1801209 w 13419668"/>
              <a:gd name="connsiteY13492" fmla="*/ 2852404 h 4401251"/>
              <a:gd name="connsiteX13493" fmla="*/ 1768123 w 13419668"/>
              <a:gd name="connsiteY13493" fmla="*/ 2820934 h 4401251"/>
              <a:gd name="connsiteX13494" fmla="*/ 1735907 w 13419668"/>
              <a:gd name="connsiteY13494" fmla="*/ 2852652 h 4401251"/>
              <a:gd name="connsiteX13495" fmla="*/ 1648589 w 13419668"/>
              <a:gd name="connsiteY13495" fmla="*/ 2851409 h 4401251"/>
              <a:gd name="connsiteX13496" fmla="*/ 1681924 w 13419668"/>
              <a:gd name="connsiteY13496" fmla="*/ 2886237 h 4401251"/>
              <a:gd name="connsiteX13497" fmla="*/ 1713891 w 13419668"/>
              <a:gd name="connsiteY13497" fmla="*/ 2853523 h 4401251"/>
              <a:gd name="connsiteX13498" fmla="*/ 1682670 w 13419668"/>
              <a:gd name="connsiteY13498" fmla="*/ 2820810 h 4401251"/>
              <a:gd name="connsiteX13499" fmla="*/ 1648589 w 13419668"/>
              <a:gd name="connsiteY13499" fmla="*/ 2851284 h 4401251"/>
              <a:gd name="connsiteX13500" fmla="*/ 1559031 w 13419668"/>
              <a:gd name="connsiteY13500" fmla="*/ 2852777 h 4401251"/>
              <a:gd name="connsiteX13501" fmla="*/ 1593735 w 13419668"/>
              <a:gd name="connsiteY13501" fmla="*/ 2886237 h 4401251"/>
              <a:gd name="connsiteX13502" fmla="*/ 1624333 w 13419668"/>
              <a:gd name="connsiteY13502" fmla="*/ 2852279 h 4401251"/>
              <a:gd name="connsiteX13503" fmla="*/ 1591744 w 13419668"/>
              <a:gd name="connsiteY13503" fmla="*/ 2820934 h 4401251"/>
              <a:gd name="connsiteX13504" fmla="*/ 1559031 w 13419668"/>
              <a:gd name="connsiteY13504" fmla="*/ 2852777 h 4401251"/>
              <a:gd name="connsiteX13505" fmla="*/ 1504053 w 13419668"/>
              <a:gd name="connsiteY13505" fmla="*/ 2820934 h 4401251"/>
              <a:gd name="connsiteX13506" fmla="*/ 1469474 w 13419668"/>
              <a:gd name="connsiteY13506" fmla="*/ 2850911 h 4401251"/>
              <a:gd name="connsiteX13507" fmla="*/ 1502187 w 13419668"/>
              <a:gd name="connsiteY13507" fmla="*/ 2886361 h 4401251"/>
              <a:gd name="connsiteX13508" fmla="*/ 1534776 w 13419668"/>
              <a:gd name="connsiteY13508" fmla="*/ 2854269 h 4401251"/>
              <a:gd name="connsiteX13509" fmla="*/ 1504053 w 13419668"/>
              <a:gd name="connsiteY13509" fmla="*/ 2821059 h 4401251"/>
              <a:gd name="connsiteX13510" fmla="*/ 1414247 w 13419668"/>
              <a:gd name="connsiteY13510" fmla="*/ 2886237 h 4401251"/>
              <a:gd name="connsiteX13511" fmla="*/ 1448950 w 13419668"/>
              <a:gd name="connsiteY13511" fmla="*/ 2852777 h 4401251"/>
              <a:gd name="connsiteX13512" fmla="*/ 1416237 w 13419668"/>
              <a:gd name="connsiteY13512" fmla="*/ 2820934 h 4401251"/>
              <a:gd name="connsiteX13513" fmla="*/ 1383648 w 13419668"/>
              <a:gd name="connsiteY13513" fmla="*/ 2852279 h 4401251"/>
              <a:gd name="connsiteX13514" fmla="*/ 1414247 w 13419668"/>
              <a:gd name="connsiteY13514" fmla="*/ 2886237 h 4401251"/>
              <a:gd name="connsiteX13515" fmla="*/ 1327053 w 13419668"/>
              <a:gd name="connsiteY13515" fmla="*/ 2886237 h 4401251"/>
              <a:gd name="connsiteX13516" fmla="*/ 1359517 w 13419668"/>
              <a:gd name="connsiteY13516" fmla="*/ 2853399 h 4401251"/>
              <a:gd name="connsiteX13517" fmla="*/ 1324440 w 13419668"/>
              <a:gd name="connsiteY13517" fmla="*/ 2820934 h 4401251"/>
              <a:gd name="connsiteX13518" fmla="*/ 1294215 w 13419668"/>
              <a:gd name="connsiteY13518" fmla="*/ 2854518 h 4401251"/>
              <a:gd name="connsiteX13519" fmla="*/ 1327177 w 13419668"/>
              <a:gd name="connsiteY13519" fmla="*/ 2886237 h 4401251"/>
              <a:gd name="connsiteX13520" fmla="*/ 1235132 w 13419668"/>
              <a:gd name="connsiteY13520" fmla="*/ 2886237 h 4401251"/>
              <a:gd name="connsiteX13521" fmla="*/ 1269835 w 13419668"/>
              <a:gd name="connsiteY13521" fmla="*/ 2852777 h 4401251"/>
              <a:gd name="connsiteX13522" fmla="*/ 1237122 w 13419668"/>
              <a:gd name="connsiteY13522" fmla="*/ 2820934 h 4401251"/>
              <a:gd name="connsiteX13523" fmla="*/ 1204533 w 13419668"/>
              <a:gd name="connsiteY13523" fmla="*/ 2852279 h 4401251"/>
              <a:gd name="connsiteX13524" fmla="*/ 1235132 w 13419668"/>
              <a:gd name="connsiteY13524" fmla="*/ 2886237 h 4401251"/>
              <a:gd name="connsiteX13525" fmla="*/ 1150301 w 13419668"/>
              <a:gd name="connsiteY13525" fmla="*/ 2820934 h 4401251"/>
              <a:gd name="connsiteX13526" fmla="*/ 1117090 w 13419668"/>
              <a:gd name="connsiteY13526" fmla="*/ 2852279 h 4401251"/>
              <a:gd name="connsiteX13527" fmla="*/ 1151296 w 13419668"/>
              <a:gd name="connsiteY13527" fmla="*/ 2886237 h 4401251"/>
              <a:gd name="connsiteX13528" fmla="*/ 1182392 w 13419668"/>
              <a:gd name="connsiteY13528" fmla="*/ 2852777 h 4401251"/>
              <a:gd name="connsiteX13529" fmla="*/ 1150301 w 13419668"/>
              <a:gd name="connsiteY13529" fmla="*/ 2820934 h 4401251"/>
              <a:gd name="connsiteX13530" fmla="*/ 1027533 w 13419668"/>
              <a:gd name="connsiteY13530" fmla="*/ 2851160 h 4401251"/>
              <a:gd name="connsiteX13531" fmla="*/ 1060495 w 13419668"/>
              <a:gd name="connsiteY13531" fmla="*/ 2886361 h 4401251"/>
              <a:gd name="connsiteX13532" fmla="*/ 1092835 w 13419668"/>
              <a:gd name="connsiteY13532" fmla="*/ 2854021 h 4401251"/>
              <a:gd name="connsiteX13533" fmla="*/ 1061863 w 13419668"/>
              <a:gd name="connsiteY13533" fmla="*/ 2821059 h 4401251"/>
              <a:gd name="connsiteX13534" fmla="*/ 1027533 w 13419668"/>
              <a:gd name="connsiteY13534" fmla="*/ 2851284 h 4401251"/>
              <a:gd name="connsiteX13535" fmla="*/ 937975 w 13419668"/>
              <a:gd name="connsiteY13535" fmla="*/ 2851284 h 4401251"/>
              <a:gd name="connsiteX13536" fmla="*/ 971186 w 13419668"/>
              <a:gd name="connsiteY13536" fmla="*/ 2886237 h 4401251"/>
              <a:gd name="connsiteX13537" fmla="*/ 1003278 w 13419668"/>
              <a:gd name="connsiteY13537" fmla="*/ 2853772 h 4401251"/>
              <a:gd name="connsiteX13538" fmla="*/ 972181 w 13419668"/>
              <a:gd name="connsiteY13538" fmla="*/ 2820934 h 4401251"/>
              <a:gd name="connsiteX13539" fmla="*/ 937975 w 13419668"/>
              <a:gd name="connsiteY13539" fmla="*/ 2851284 h 4401251"/>
              <a:gd name="connsiteX13540" fmla="*/ 848294 w 13419668"/>
              <a:gd name="connsiteY13540" fmla="*/ 2853025 h 4401251"/>
              <a:gd name="connsiteX13541" fmla="*/ 883370 w 13419668"/>
              <a:gd name="connsiteY13541" fmla="*/ 2886112 h 4401251"/>
              <a:gd name="connsiteX13542" fmla="*/ 913596 w 13419668"/>
              <a:gd name="connsiteY13542" fmla="*/ 2851906 h 4401251"/>
              <a:gd name="connsiteX13543" fmla="*/ 880758 w 13419668"/>
              <a:gd name="connsiteY13543" fmla="*/ 2820810 h 4401251"/>
              <a:gd name="connsiteX13544" fmla="*/ 848294 w 13419668"/>
              <a:gd name="connsiteY13544" fmla="*/ 2853025 h 4401251"/>
              <a:gd name="connsiteX13545" fmla="*/ 762592 w 13419668"/>
              <a:gd name="connsiteY13545" fmla="*/ 2853399 h 4401251"/>
              <a:gd name="connsiteX13546" fmla="*/ 794435 w 13419668"/>
              <a:gd name="connsiteY13546" fmla="*/ 2886237 h 4401251"/>
              <a:gd name="connsiteX13547" fmla="*/ 828019 w 13419668"/>
              <a:gd name="connsiteY13547" fmla="*/ 2851657 h 4401251"/>
              <a:gd name="connsiteX13548" fmla="*/ 794186 w 13419668"/>
              <a:gd name="connsiteY13548" fmla="*/ 2820934 h 4401251"/>
              <a:gd name="connsiteX13549" fmla="*/ 762716 w 13419668"/>
              <a:gd name="connsiteY13549" fmla="*/ 2853399 h 4401251"/>
              <a:gd name="connsiteX13550" fmla="*/ 673035 w 13419668"/>
              <a:gd name="connsiteY13550" fmla="*/ 2852652 h 4401251"/>
              <a:gd name="connsiteX13551" fmla="*/ 704007 w 13419668"/>
              <a:gd name="connsiteY13551" fmla="*/ 2886237 h 4401251"/>
              <a:gd name="connsiteX13552" fmla="*/ 738337 w 13419668"/>
              <a:gd name="connsiteY13552" fmla="*/ 2852404 h 4401251"/>
              <a:gd name="connsiteX13553" fmla="*/ 705250 w 13419668"/>
              <a:gd name="connsiteY13553" fmla="*/ 2820934 h 4401251"/>
              <a:gd name="connsiteX13554" fmla="*/ 673035 w 13419668"/>
              <a:gd name="connsiteY13554" fmla="*/ 2852652 h 4401251"/>
              <a:gd name="connsiteX13555" fmla="*/ 614947 w 13419668"/>
              <a:gd name="connsiteY13555" fmla="*/ 2886237 h 4401251"/>
              <a:gd name="connsiteX13556" fmla="*/ 648780 w 13419668"/>
              <a:gd name="connsiteY13556" fmla="*/ 2851906 h 4401251"/>
              <a:gd name="connsiteX13557" fmla="*/ 615195 w 13419668"/>
              <a:gd name="connsiteY13557" fmla="*/ 2820934 h 4401251"/>
              <a:gd name="connsiteX13558" fmla="*/ 583477 w 13419668"/>
              <a:gd name="connsiteY13558" fmla="*/ 2853150 h 4401251"/>
              <a:gd name="connsiteX13559" fmla="*/ 614947 w 13419668"/>
              <a:gd name="connsiteY13559" fmla="*/ 2886237 h 4401251"/>
              <a:gd name="connsiteX13560" fmla="*/ 496034 w 13419668"/>
              <a:gd name="connsiteY13560" fmla="*/ 2852777 h 4401251"/>
              <a:gd name="connsiteX13561" fmla="*/ 530738 w 13419668"/>
              <a:gd name="connsiteY13561" fmla="*/ 2886237 h 4401251"/>
              <a:gd name="connsiteX13562" fmla="*/ 561337 w 13419668"/>
              <a:gd name="connsiteY13562" fmla="*/ 2852279 h 4401251"/>
              <a:gd name="connsiteX13563" fmla="*/ 528748 w 13419668"/>
              <a:gd name="connsiteY13563" fmla="*/ 2820934 h 4401251"/>
              <a:gd name="connsiteX13564" fmla="*/ 496034 w 13419668"/>
              <a:gd name="connsiteY13564" fmla="*/ 2852777 h 4401251"/>
              <a:gd name="connsiteX13565" fmla="*/ 439439 w 13419668"/>
              <a:gd name="connsiteY13565" fmla="*/ 2820934 h 4401251"/>
              <a:gd name="connsiteX13566" fmla="*/ 406477 w 13419668"/>
              <a:gd name="connsiteY13566" fmla="*/ 2852528 h 4401251"/>
              <a:gd name="connsiteX13567" fmla="*/ 440932 w 13419668"/>
              <a:gd name="connsiteY13567" fmla="*/ 2886237 h 4401251"/>
              <a:gd name="connsiteX13568" fmla="*/ 471779 w 13419668"/>
              <a:gd name="connsiteY13568" fmla="*/ 2852528 h 4401251"/>
              <a:gd name="connsiteX13569" fmla="*/ 439439 w 13419668"/>
              <a:gd name="connsiteY13569" fmla="*/ 2820934 h 4401251"/>
              <a:gd name="connsiteX13570" fmla="*/ 316795 w 13419668"/>
              <a:gd name="connsiteY13570" fmla="*/ 2853150 h 4401251"/>
              <a:gd name="connsiteX13571" fmla="*/ 351872 w 13419668"/>
              <a:gd name="connsiteY13571" fmla="*/ 2886237 h 4401251"/>
              <a:gd name="connsiteX13572" fmla="*/ 382097 w 13419668"/>
              <a:gd name="connsiteY13572" fmla="*/ 2852031 h 4401251"/>
              <a:gd name="connsiteX13573" fmla="*/ 349260 w 13419668"/>
              <a:gd name="connsiteY13573" fmla="*/ 2820934 h 4401251"/>
              <a:gd name="connsiteX13574" fmla="*/ 316795 w 13419668"/>
              <a:gd name="connsiteY13574" fmla="*/ 2853150 h 4401251"/>
              <a:gd name="connsiteX13575" fmla="*/ 263061 w 13419668"/>
              <a:gd name="connsiteY13575" fmla="*/ 2886361 h 4401251"/>
              <a:gd name="connsiteX13576" fmla="*/ 296396 w 13419668"/>
              <a:gd name="connsiteY13576" fmla="*/ 2851533 h 4401251"/>
              <a:gd name="connsiteX13577" fmla="*/ 262439 w 13419668"/>
              <a:gd name="connsiteY13577" fmla="*/ 2820934 h 4401251"/>
              <a:gd name="connsiteX13578" fmla="*/ 231094 w 13419668"/>
              <a:gd name="connsiteY13578" fmla="*/ 2853523 h 4401251"/>
              <a:gd name="connsiteX13579" fmla="*/ 263061 w 13419668"/>
              <a:gd name="connsiteY13579" fmla="*/ 2886237 h 4401251"/>
              <a:gd name="connsiteX13580" fmla="*/ 171762 w 13419668"/>
              <a:gd name="connsiteY13580" fmla="*/ 2886361 h 4401251"/>
              <a:gd name="connsiteX13581" fmla="*/ 206963 w 13419668"/>
              <a:gd name="connsiteY13581" fmla="*/ 2853399 h 4401251"/>
              <a:gd name="connsiteX13582" fmla="*/ 174623 w 13419668"/>
              <a:gd name="connsiteY13582" fmla="*/ 2821059 h 4401251"/>
              <a:gd name="connsiteX13583" fmla="*/ 141661 w 13419668"/>
              <a:gd name="connsiteY13583" fmla="*/ 2852031 h 4401251"/>
              <a:gd name="connsiteX13584" fmla="*/ 171886 w 13419668"/>
              <a:gd name="connsiteY13584" fmla="*/ 2886361 h 4401251"/>
              <a:gd name="connsiteX13585" fmla="*/ 84443 w 13419668"/>
              <a:gd name="connsiteY13585" fmla="*/ 2886361 h 4401251"/>
              <a:gd name="connsiteX13586" fmla="*/ 117281 w 13419668"/>
              <a:gd name="connsiteY13586" fmla="*/ 2851036 h 4401251"/>
              <a:gd name="connsiteX13587" fmla="*/ 82826 w 13419668"/>
              <a:gd name="connsiteY13587" fmla="*/ 2821059 h 4401251"/>
              <a:gd name="connsiteX13588" fmla="*/ 51979 w 13419668"/>
              <a:gd name="connsiteY13588" fmla="*/ 2854145 h 4401251"/>
              <a:gd name="connsiteX13589" fmla="*/ 84443 w 13419668"/>
              <a:gd name="connsiteY13589" fmla="*/ 2886361 h 4401251"/>
              <a:gd name="connsiteX13590" fmla="*/ 13351006 w 13419668"/>
              <a:gd name="connsiteY13590" fmla="*/ 2764712 h 4401251"/>
              <a:gd name="connsiteX13591" fmla="*/ 13384465 w 13419668"/>
              <a:gd name="connsiteY13591" fmla="*/ 2796057 h 4401251"/>
              <a:gd name="connsiteX13592" fmla="*/ 13415313 w 13419668"/>
              <a:gd name="connsiteY13592" fmla="*/ 2762597 h 4401251"/>
              <a:gd name="connsiteX13593" fmla="*/ 13382475 w 13419668"/>
              <a:gd name="connsiteY13593" fmla="*/ 2731750 h 4401251"/>
              <a:gd name="connsiteX13594" fmla="*/ 13351006 w 13419668"/>
              <a:gd name="connsiteY13594" fmla="*/ 2764588 h 4401251"/>
              <a:gd name="connsiteX13595" fmla="*/ 13261573 w 13419668"/>
              <a:gd name="connsiteY13595" fmla="*/ 2762846 h 4401251"/>
              <a:gd name="connsiteX13596" fmla="*/ 13293042 w 13419668"/>
              <a:gd name="connsiteY13596" fmla="*/ 2796182 h 4401251"/>
              <a:gd name="connsiteX13597" fmla="*/ 13325880 w 13419668"/>
              <a:gd name="connsiteY13597" fmla="*/ 2764588 h 4401251"/>
              <a:gd name="connsiteX13598" fmla="*/ 13294909 w 13419668"/>
              <a:gd name="connsiteY13598" fmla="*/ 2731874 h 4401251"/>
              <a:gd name="connsiteX13599" fmla="*/ 13261573 w 13419668"/>
              <a:gd name="connsiteY13599" fmla="*/ 2762846 h 4401251"/>
              <a:gd name="connsiteX13600" fmla="*/ 13208335 w 13419668"/>
              <a:gd name="connsiteY13600" fmla="*/ 2796182 h 4401251"/>
              <a:gd name="connsiteX13601" fmla="*/ 13239930 w 13419668"/>
              <a:gd name="connsiteY13601" fmla="*/ 2762971 h 4401251"/>
              <a:gd name="connsiteX13602" fmla="*/ 13206718 w 13419668"/>
              <a:gd name="connsiteY13602" fmla="*/ 2731874 h 4401251"/>
              <a:gd name="connsiteX13603" fmla="*/ 13175622 w 13419668"/>
              <a:gd name="connsiteY13603" fmla="*/ 2764463 h 4401251"/>
              <a:gd name="connsiteX13604" fmla="*/ 13208211 w 13419668"/>
              <a:gd name="connsiteY13604" fmla="*/ 2796182 h 4401251"/>
              <a:gd name="connsiteX13605" fmla="*/ 13086190 w 13419668"/>
              <a:gd name="connsiteY13605" fmla="*/ 2762597 h 4401251"/>
              <a:gd name="connsiteX13606" fmla="*/ 13117037 w 13419668"/>
              <a:gd name="connsiteY13606" fmla="*/ 2796057 h 4401251"/>
              <a:gd name="connsiteX13607" fmla="*/ 13150622 w 13419668"/>
              <a:gd name="connsiteY13607" fmla="*/ 2764712 h 4401251"/>
              <a:gd name="connsiteX13608" fmla="*/ 13119152 w 13419668"/>
              <a:gd name="connsiteY13608" fmla="*/ 2731750 h 4401251"/>
              <a:gd name="connsiteX13609" fmla="*/ 13086314 w 13419668"/>
              <a:gd name="connsiteY13609" fmla="*/ 2762597 h 4401251"/>
              <a:gd name="connsiteX13610" fmla="*/ 12996633 w 13419668"/>
              <a:gd name="connsiteY13610" fmla="*/ 2763095 h 4401251"/>
              <a:gd name="connsiteX13611" fmla="*/ 13027852 w 13419668"/>
              <a:gd name="connsiteY13611" fmla="*/ 2796057 h 4401251"/>
              <a:gd name="connsiteX13612" fmla="*/ 13060939 w 13419668"/>
              <a:gd name="connsiteY13612" fmla="*/ 2764215 h 4401251"/>
              <a:gd name="connsiteX13613" fmla="*/ 13028973 w 13419668"/>
              <a:gd name="connsiteY13613" fmla="*/ 2731750 h 4401251"/>
              <a:gd name="connsiteX13614" fmla="*/ 12996508 w 13419668"/>
              <a:gd name="connsiteY13614" fmla="*/ 2763095 h 4401251"/>
              <a:gd name="connsiteX13615" fmla="*/ 12939539 w 13419668"/>
              <a:gd name="connsiteY13615" fmla="*/ 2796182 h 4401251"/>
              <a:gd name="connsiteX13616" fmla="*/ 12971382 w 13419668"/>
              <a:gd name="connsiteY13616" fmla="*/ 2763095 h 4401251"/>
              <a:gd name="connsiteX13617" fmla="*/ 12938420 w 13419668"/>
              <a:gd name="connsiteY13617" fmla="*/ 2731874 h 4401251"/>
              <a:gd name="connsiteX13618" fmla="*/ 12907074 w 13419668"/>
              <a:gd name="connsiteY13618" fmla="*/ 2764339 h 4401251"/>
              <a:gd name="connsiteX13619" fmla="*/ 12939539 w 13419668"/>
              <a:gd name="connsiteY13619" fmla="*/ 2796306 h 4401251"/>
              <a:gd name="connsiteX13620" fmla="*/ 12819880 w 13419668"/>
              <a:gd name="connsiteY13620" fmla="*/ 2762722 h 4401251"/>
              <a:gd name="connsiteX13621" fmla="*/ 12851350 w 13419668"/>
              <a:gd name="connsiteY13621" fmla="*/ 2796182 h 4401251"/>
              <a:gd name="connsiteX13622" fmla="*/ 12884188 w 13419668"/>
              <a:gd name="connsiteY13622" fmla="*/ 2764712 h 4401251"/>
              <a:gd name="connsiteX13623" fmla="*/ 12853341 w 13419668"/>
              <a:gd name="connsiteY13623" fmla="*/ 2731874 h 4401251"/>
              <a:gd name="connsiteX13624" fmla="*/ 12820005 w 13419668"/>
              <a:gd name="connsiteY13624" fmla="*/ 2762722 h 4401251"/>
              <a:gd name="connsiteX13625" fmla="*/ 12762165 w 13419668"/>
              <a:gd name="connsiteY13625" fmla="*/ 2731874 h 4401251"/>
              <a:gd name="connsiteX13626" fmla="*/ 12730323 w 13419668"/>
              <a:gd name="connsiteY13626" fmla="*/ 2764339 h 4401251"/>
              <a:gd name="connsiteX13627" fmla="*/ 12763410 w 13419668"/>
              <a:gd name="connsiteY13627" fmla="*/ 2796182 h 4401251"/>
              <a:gd name="connsiteX13628" fmla="*/ 12794630 w 13419668"/>
              <a:gd name="connsiteY13628" fmla="*/ 2763219 h 4401251"/>
              <a:gd name="connsiteX13629" fmla="*/ 12762165 w 13419668"/>
              <a:gd name="connsiteY13629" fmla="*/ 2731874 h 4401251"/>
              <a:gd name="connsiteX13630" fmla="*/ 12641014 w 13419668"/>
              <a:gd name="connsiteY13630" fmla="*/ 2759986 h 4401251"/>
              <a:gd name="connsiteX13631" fmla="*/ 12669499 w 13419668"/>
              <a:gd name="connsiteY13631" fmla="*/ 2795809 h 4401251"/>
              <a:gd name="connsiteX13632" fmla="*/ 12704824 w 13419668"/>
              <a:gd name="connsiteY13632" fmla="*/ 2767449 h 4401251"/>
              <a:gd name="connsiteX13633" fmla="*/ 12676837 w 13419668"/>
              <a:gd name="connsiteY13633" fmla="*/ 2731999 h 4401251"/>
              <a:gd name="connsiteX13634" fmla="*/ 12640890 w 13419668"/>
              <a:gd name="connsiteY13634" fmla="*/ 2760110 h 4401251"/>
              <a:gd name="connsiteX13635" fmla="*/ 12585912 w 13419668"/>
              <a:gd name="connsiteY13635" fmla="*/ 2796057 h 4401251"/>
              <a:gd name="connsiteX13636" fmla="*/ 12619247 w 13419668"/>
              <a:gd name="connsiteY13636" fmla="*/ 2764588 h 4401251"/>
              <a:gd name="connsiteX13637" fmla="*/ 12587654 w 13419668"/>
              <a:gd name="connsiteY13637" fmla="*/ 2731750 h 4401251"/>
              <a:gd name="connsiteX13638" fmla="*/ 12554941 w 13419668"/>
              <a:gd name="connsiteY13638" fmla="*/ 2762722 h 4401251"/>
              <a:gd name="connsiteX13639" fmla="*/ 12585912 w 13419668"/>
              <a:gd name="connsiteY13639" fmla="*/ 2796057 h 4401251"/>
              <a:gd name="connsiteX13640" fmla="*/ 12465382 w 13419668"/>
              <a:gd name="connsiteY13640" fmla="*/ 2763344 h 4401251"/>
              <a:gd name="connsiteX13641" fmla="*/ 12496977 w 13419668"/>
              <a:gd name="connsiteY13641" fmla="*/ 2796057 h 4401251"/>
              <a:gd name="connsiteX13642" fmla="*/ 12529690 w 13419668"/>
              <a:gd name="connsiteY13642" fmla="*/ 2763841 h 4401251"/>
              <a:gd name="connsiteX13643" fmla="*/ 12497475 w 13419668"/>
              <a:gd name="connsiteY13643" fmla="*/ 2731750 h 4401251"/>
              <a:gd name="connsiteX13644" fmla="*/ 12465382 w 13419668"/>
              <a:gd name="connsiteY13644" fmla="*/ 2763344 h 4401251"/>
              <a:gd name="connsiteX13645" fmla="*/ 12407046 w 13419668"/>
              <a:gd name="connsiteY13645" fmla="*/ 2796057 h 4401251"/>
              <a:gd name="connsiteX13646" fmla="*/ 12440132 w 13419668"/>
              <a:gd name="connsiteY13646" fmla="*/ 2764215 h 4401251"/>
              <a:gd name="connsiteX13647" fmla="*/ 12408290 w 13419668"/>
              <a:gd name="connsiteY13647" fmla="*/ 2731750 h 4401251"/>
              <a:gd name="connsiteX13648" fmla="*/ 12375825 w 13419668"/>
              <a:gd name="connsiteY13648" fmla="*/ 2763095 h 4401251"/>
              <a:gd name="connsiteX13649" fmla="*/ 12407046 w 13419668"/>
              <a:gd name="connsiteY13649" fmla="*/ 2796057 h 4401251"/>
              <a:gd name="connsiteX13650" fmla="*/ 12319603 w 13419668"/>
              <a:gd name="connsiteY13650" fmla="*/ 2731750 h 4401251"/>
              <a:gd name="connsiteX13651" fmla="*/ 12288507 w 13419668"/>
              <a:gd name="connsiteY13651" fmla="*/ 2764961 h 4401251"/>
              <a:gd name="connsiteX13652" fmla="*/ 12322339 w 13419668"/>
              <a:gd name="connsiteY13652" fmla="*/ 2795933 h 4401251"/>
              <a:gd name="connsiteX13653" fmla="*/ 12352814 w 13419668"/>
              <a:gd name="connsiteY13653" fmla="*/ 2762224 h 4401251"/>
              <a:gd name="connsiteX13654" fmla="*/ 12319603 w 13419668"/>
              <a:gd name="connsiteY13654" fmla="*/ 2731750 h 4401251"/>
              <a:gd name="connsiteX13655" fmla="*/ 12231662 w 13419668"/>
              <a:gd name="connsiteY13655" fmla="*/ 2731750 h 4401251"/>
              <a:gd name="connsiteX13656" fmla="*/ 12198949 w 13419668"/>
              <a:gd name="connsiteY13656" fmla="*/ 2763344 h 4401251"/>
              <a:gd name="connsiteX13657" fmla="*/ 12231165 w 13419668"/>
              <a:gd name="connsiteY13657" fmla="*/ 2796057 h 4401251"/>
              <a:gd name="connsiteX13658" fmla="*/ 12263256 w 13419668"/>
              <a:gd name="connsiteY13658" fmla="*/ 2763841 h 4401251"/>
              <a:gd name="connsiteX13659" fmla="*/ 12231662 w 13419668"/>
              <a:gd name="connsiteY13659" fmla="*/ 2731750 h 4401251"/>
              <a:gd name="connsiteX13660" fmla="*/ 12142354 w 13419668"/>
              <a:gd name="connsiteY13660" fmla="*/ 2731750 h 4401251"/>
              <a:gd name="connsiteX13661" fmla="*/ 12109392 w 13419668"/>
              <a:gd name="connsiteY13661" fmla="*/ 2763095 h 4401251"/>
              <a:gd name="connsiteX13662" fmla="*/ 12141359 w 13419668"/>
              <a:gd name="connsiteY13662" fmla="*/ 2796057 h 4401251"/>
              <a:gd name="connsiteX13663" fmla="*/ 12173699 w 13419668"/>
              <a:gd name="connsiteY13663" fmla="*/ 2764090 h 4401251"/>
              <a:gd name="connsiteX13664" fmla="*/ 12142354 w 13419668"/>
              <a:gd name="connsiteY13664" fmla="*/ 2731750 h 4401251"/>
              <a:gd name="connsiteX13665" fmla="*/ 12019835 w 13419668"/>
              <a:gd name="connsiteY13665" fmla="*/ 2764588 h 4401251"/>
              <a:gd name="connsiteX13666" fmla="*/ 12053294 w 13419668"/>
              <a:gd name="connsiteY13666" fmla="*/ 2795933 h 4401251"/>
              <a:gd name="connsiteX13667" fmla="*/ 12084142 w 13419668"/>
              <a:gd name="connsiteY13667" fmla="*/ 2762473 h 4401251"/>
              <a:gd name="connsiteX13668" fmla="*/ 12051304 w 13419668"/>
              <a:gd name="connsiteY13668" fmla="*/ 2731626 h 4401251"/>
              <a:gd name="connsiteX13669" fmla="*/ 12019835 w 13419668"/>
              <a:gd name="connsiteY13669" fmla="*/ 2764463 h 4401251"/>
              <a:gd name="connsiteX13670" fmla="*/ 11964980 w 13419668"/>
              <a:gd name="connsiteY13670" fmla="*/ 2795933 h 4401251"/>
              <a:gd name="connsiteX13671" fmla="*/ 11998440 w 13419668"/>
              <a:gd name="connsiteY13671" fmla="*/ 2764463 h 4401251"/>
              <a:gd name="connsiteX13672" fmla="*/ 11966846 w 13419668"/>
              <a:gd name="connsiteY13672" fmla="*/ 2731626 h 4401251"/>
              <a:gd name="connsiteX13673" fmla="*/ 11934009 w 13419668"/>
              <a:gd name="connsiteY13673" fmla="*/ 2762597 h 4401251"/>
              <a:gd name="connsiteX13674" fmla="*/ 11964856 w 13419668"/>
              <a:gd name="connsiteY13674" fmla="*/ 2795933 h 4401251"/>
              <a:gd name="connsiteX13675" fmla="*/ 11876543 w 13419668"/>
              <a:gd name="connsiteY13675" fmla="*/ 2795933 h 4401251"/>
              <a:gd name="connsiteX13676" fmla="*/ 11908758 w 13419668"/>
              <a:gd name="connsiteY13676" fmla="*/ 2763219 h 4401251"/>
              <a:gd name="connsiteX13677" fmla="*/ 11876045 w 13419668"/>
              <a:gd name="connsiteY13677" fmla="*/ 2731626 h 4401251"/>
              <a:gd name="connsiteX13678" fmla="*/ 11844326 w 13419668"/>
              <a:gd name="connsiteY13678" fmla="*/ 2763717 h 4401251"/>
              <a:gd name="connsiteX13679" fmla="*/ 11876418 w 13419668"/>
              <a:gd name="connsiteY13679" fmla="*/ 2795933 h 4401251"/>
              <a:gd name="connsiteX13680" fmla="*/ 11786239 w 13419668"/>
              <a:gd name="connsiteY13680" fmla="*/ 2795933 h 4401251"/>
              <a:gd name="connsiteX13681" fmla="*/ 11819201 w 13419668"/>
              <a:gd name="connsiteY13681" fmla="*/ 2763966 h 4401251"/>
              <a:gd name="connsiteX13682" fmla="*/ 11787234 w 13419668"/>
              <a:gd name="connsiteY13682" fmla="*/ 2731626 h 4401251"/>
              <a:gd name="connsiteX13683" fmla="*/ 11754893 w 13419668"/>
              <a:gd name="connsiteY13683" fmla="*/ 2763095 h 4401251"/>
              <a:gd name="connsiteX13684" fmla="*/ 11786239 w 13419668"/>
              <a:gd name="connsiteY13684" fmla="*/ 2796057 h 4401251"/>
              <a:gd name="connsiteX13685" fmla="*/ 11699418 w 13419668"/>
              <a:gd name="connsiteY13685" fmla="*/ 2731626 h 4401251"/>
              <a:gd name="connsiteX13686" fmla="*/ 11667575 w 13419668"/>
              <a:gd name="connsiteY13686" fmla="*/ 2764090 h 4401251"/>
              <a:gd name="connsiteX13687" fmla="*/ 11700662 w 13419668"/>
              <a:gd name="connsiteY13687" fmla="*/ 2795933 h 4401251"/>
              <a:gd name="connsiteX13688" fmla="*/ 11731882 w 13419668"/>
              <a:gd name="connsiteY13688" fmla="*/ 2762971 h 4401251"/>
              <a:gd name="connsiteX13689" fmla="*/ 11699418 w 13419668"/>
              <a:gd name="connsiteY13689" fmla="*/ 2731626 h 4401251"/>
              <a:gd name="connsiteX13690" fmla="*/ 11578018 w 13419668"/>
              <a:gd name="connsiteY13690" fmla="*/ 2762971 h 4401251"/>
              <a:gd name="connsiteX13691" fmla="*/ 11609861 w 13419668"/>
              <a:gd name="connsiteY13691" fmla="*/ 2796057 h 4401251"/>
              <a:gd name="connsiteX13692" fmla="*/ 11642325 w 13419668"/>
              <a:gd name="connsiteY13692" fmla="*/ 2764215 h 4401251"/>
              <a:gd name="connsiteX13693" fmla="*/ 11611104 w 13419668"/>
              <a:gd name="connsiteY13693" fmla="*/ 2731750 h 4401251"/>
              <a:gd name="connsiteX13694" fmla="*/ 11578018 w 13419668"/>
              <a:gd name="connsiteY13694" fmla="*/ 2762971 h 4401251"/>
              <a:gd name="connsiteX13695" fmla="*/ 11521298 w 13419668"/>
              <a:gd name="connsiteY13695" fmla="*/ 2731750 h 4401251"/>
              <a:gd name="connsiteX13696" fmla="*/ 11488460 w 13419668"/>
              <a:gd name="connsiteY13696" fmla="*/ 2763095 h 4401251"/>
              <a:gd name="connsiteX13697" fmla="*/ 11520427 w 13419668"/>
              <a:gd name="connsiteY13697" fmla="*/ 2796057 h 4401251"/>
              <a:gd name="connsiteX13698" fmla="*/ 11552767 w 13419668"/>
              <a:gd name="connsiteY13698" fmla="*/ 2764090 h 4401251"/>
              <a:gd name="connsiteX13699" fmla="*/ 11521298 w 13419668"/>
              <a:gd name="connsiteY13699" fmla="*/ 2731750 h 4401251"/>
              <a:gd name="connsiteX13700" fmla="*/ 11434850 w 13419668"/>
              <a:gd name="connsiteY13700" fmla="*/ 2796057 h 4401251"/>
              <a:gd name="connsiteX13701" fmla="*/ 11466817 w 13419668"/>
              <a:gd name="connsiteY13701" fmla="*/ 2763095 h 4401251"/>
              <a:gd name="connsiteX13702" fmla="*/ 11433980 w 13419668"/>
              <a:gd name="connsiteY13702" fmla="*/ 2731626 h 4401251"/>
              <a:gd name="connsiteX13703" fmla="*/ 11402510 w 13419668"/>
              <a:gd name="connsiteY13703" fmla="*/ 2763966 h 4401251"/>
              <a:gd name="connsiteX13704" fmla="*/ 11434850 w 13419668"/>
              <a:gd name="connsiteY13704" fmla="*/ 2796057 h 4401251"/>
              <a:gd name="connsiteX13705" fmla="*/ 11343552 w 13419668"/>
              <a:gd name="connsiteY13705" fmla="*/ 2796057 h 4401251"/>
              <a:gd name="connsiteX13706" fmla="*/ 11377384 w 13419668"/>
              <a:gd name="connsiteY13706" fmla="*/ 2765085 h 4401251"/>
              <a:gd name="connsiteX13707" fmla="*/ 11346288 w 13419668"/>
              <a:gd name="connsiteY13707" fmla="*/ 2731874 h 4401251"/>
              <a:gd name="connsiteX13708" fmla="*/ 11313077 w 13419668"/>
              <a:gd name="connsiteY13708" fmla="*/ 2762349 h 4401251"/>
              <a:gd name="connsiteX13709" fmla="*/ 11343552 w 13419668"/>
              <a:gd name="connsiteY13709" fmla="*/ 2796057 h 4401251"/>
              <a:gd name="connsiteX13710" fmla="*/ 11254367 w 13419668"/>
              <a:gd name="connsiteY13710" fmla="*/ 2796057 h 4401251"/>
              <a:gd name="connsiteX13711" fmla="*/ 11287827 w 13419668"/>
              <a:gd name="connsiteY13711" fmla="*/ 2764588 h 4401251"/>
              <a:gd name="connsiteX13712" fmla="*/ 11256233 w 13419668"/>
              <a:gd name="connsiteY13712" fmla="*/ 2731750 h 4401251"/>
              <a:gd name="connsiteX13713" fmla="*/ 11223395 w 13419668"/>
              <a:gd name="connsiteY13713" fmla="*/ 2762722 h 4401251"/>
              <a:gd name="connsiteX13714" fmla="*/ 11254243 w 13419668"/>
              <a:gd name="connsiteY13714" fmla="*/ 2796057 h 4401251"/>
              <a:gd name="connsiteX13715" fmla="*/ 11164810 w 13419668"/>
              <a:gd name="connsiteY13715" fmla="*/ 2796057 h 4401251"/>
              <a:gd name="connsiteX13716" fmla="*/ 11198269 w 13419668"/>
              <a:gd name="connsiteY13716" fmla="*/ 2764588 h 4401251"/>
              <a:gd name="connsiteX13717" fmla="*/ 11166676 w 13419668"/>
              <a:gd name="connsiteY13717" fmla="*/ 2731750 h 4401251"/>
              <a:gd name="connsiteX13718" fmla="*/ 11133838 w 13419668"/>
              <a:gd name="connsiteY13718" fmla="*/ 2762722 h 4401251"/>
              <a:gd name="connsiteX13719" fmla="*/ 11164686 w 13419668"/>
              <a:gd name="connsiteY13719" fmla="*/ 2796057 h 4401251"/>
              <a:gd name="connsiteX13720" fmla="*/ 11046520 w 13419668"/>
              <a:gd name="connsiteY13720" fmla="*/ 2764339 h 4401251"/>
              <a:gd name="connsiteX13721" fmla="*/ 11079730 w 13419668"/>
              <a:gd name="connsiteY13721" fmla="*/ 2796057 h 4401251"/>
              <a:gd name="connsiteX13722" fmla="*/ 11110827 w 13419668"/>
              <a:gd name="connsiteY13722" fmla="*/ 2762971 h 4401251"/>
              <a:gd name="connsiteX13723" fmla="*/ 11078238 w 13419668"/>
              <a:gd name="connsiteY13723" fmla="*/ 2731750 h 4401251"/>
              <a:gd name="connsiteX13724" fmla="*/ 11046520 w 13419668"/>
              <a:gd name="connsiteY13724" fmla="*/ 2764339 h 4401251"/>
              <a:gd name="connsiteX13725" fmla="*/ 10957087 w 13419668"/>
              <a:gd name="connsiteY13725" fmla="*/ 2762722 h 4401251"/>
              <a:gd name="connsiteX13726" fmla="*/ 10988556 w 13419668"/>
              <a:gd name="connsiteY13726" fmla="*/ 2796182 h 4401251"/>
              <a:gd name="connsiteX13727" fmla="*/ 11021394 w 13419668"/>
              <a:gd name="connsiteY13727" fmla="*/ 2764588 h 4401251"/>
              <a:gd name="connsiteX13728" fmla="*/ 10990422 w 13419668"/>
              <a:gd name="connsiteY13728" fmla="*/ 2731750 h 4401251"/>
              <a:gd name="connsiteX13729" fmla="*/ 10957087 w 13419668"/>
              <a:gd name="connsiteY13729" fmla="*/ 2762597 h 4401251"/>
              <a:gd name="connsiteX13730" fmla="*/ 10867405 w 13419668"/>
              <a:gd name="connsiteY13730" fmla="*/ 2764463 h 4401251"/>
              <a:gd name="connsiteX13731" fmla="*/ 10900740 w 13419668"/>
              <a:gd name="connsiteY13731" fmla="*/ 2796057 h 4401251"/>
              <a:gd name="connsiteX13732" fmla="*/ 10931836 w 13419668"/>
              <a:gd name="connsiteY13732" fmla="*/ 2762846 h 4401251"/>
              <a:gd name="connsiteX13733" fmla="*/ 10899247 w 13419668"/>
              <a:gd name="connsiteY13733" fmla="*/ 2731750 h 4401251"/>
              <a:gd name="connsiteX13734" fmla="*/ 10867529 w 13419668"/>
              <a:gd name="connsiteY13734" fmla="*/ 2764463 h 4401251"/>
              <a:gd name="connsiteX13735" fmla="*/ 10812551 w 13419668"/>
              <a:gd name="connsiteY13735" fmla="*/ 2796057 h 4401251"/>
              <a:gd name="connsiteX13736" fmla="*/ 10846011 w 13419668"/>
              <a:gd name="connsiteY13736" fmla="*/ 2764588 h 4401251"/>
              <a:gd name="connsiteX13737" fmla="*/ 10814416 w 13419668"/>
              <a:gd name="connsiteY13737" fmla="*/ 2731750 h 4401251"/>
              <a:gd name="connsiteX13738" fmla="*/ 10781579 w 13419668"/>
              <a:gd name="connsiteY13738" fmla="*/ 2762722 h 4401251"/>
              <a:gd name="connsiteX13739" fmla="*/ 10812427 w 13419668"/>
              <a:gd name="connsiteY13739" fmla="*/ 2796057 h 4401251"/>
              <a:gd name="connsiteX13740" fmla="*/ 10724983 w 13419668"/>
              <a:gd name="connsiteY13740" fmla="*/ 2796057 h 4401251"/>
              <a:gd name="connsiteX13741" fmla="*/ 10756329 w 13419668"/>
              <a:gd name="connsiteY13741" fmla="*/ 2762473 h 4401251"/>
              <a:gd name="connsiteX13742" fmla="*/ 10722869 w 13419668"/>
              <a:gd name="connsiteY13742" fmla="*/ 2731626 h 4401251"/>
              <a:gd name="connsiteX13743" fmla="*/ 10692022 w 13419668"/>
              <a:gd name="connsiteY13743" fmla="*/ 2764463 h 4401251"/>
              <a:gd name="connsiteX13744" fmla="*/ 10724983 w 13419668"/>
              <a:gd name="connsiteY13744" fmla="*/ 2795933 h 4401251"/>
              <a:gd name="connsiteX13745" fmla="*/ 10602464 w 13419668"/>
              <a:gd name="connsiteY13745" fmla="*/ 2764463 h 4401251"/>
              <a:gd name="connsiteX13746" fmla="*/ 10635178 w 13419668"/>
              <a:gd name="connsiteY13746" fmla="*/ 2796057 h 4401251"/>
              <a:gd name="connsiteX13747" fmla="*/ 10666647 w 13419668"/>
              <a:gd name="connsiteY13747" fmla="*/ 2762722 h 4401251"/>
              <a:gd name="connsiteX13748" fmla="*/ 10633311 w 13419668"/>
              <a:gd name="connsiteY13748" fmla="*/ 2731750 h 4401251"/>
              <a:gd name="connsiteX13749" fmla="*/ 10602340 w 13419668"/>
              <a:gd name="connsiteY13749" fmla="*/ 2764463 h 4401251"/>
              <a:gd name="connsiteX13750" fmla="*/ 10515145 w 13419668"/>
              <a:gd name="connsiteY13750" fmla="*/ 2763841 h 4401251"/>
              <a:gd name="connsiteX13751" fmla="*/ 10547859 w 13419668"/>
              <a:gd name="connsiteY13751" fmla="*/ 2796057 h 4401251"/>
              <a:gd name="connsiteX13752" fmla="*/ 10579452 w 13419668"/>
              <a:gd name="connsiteY13752" fmla="*/ 2763344 h 4401251"/>
              <a:gd name="connsiteX13753" fmla="*/ 10547362 w 13419668"/>
              <a:gd name="connsiteY13753" fmla="*/ 2731750 h 4401251"/>
              <a:gd name="connsiteX13754" fmla="*/ 10515145 w 13419668"/>
              <a:gd name="connsiteY13754" fmla="*/ 2763841 h 4401251"/>
              <a:gd name="connsiteX13755" fmla="*/ 10425712 w 13419668"/>
              <a:gd name="connsiteY13755" fmla="*/ 2762100 h 4401251"/>
              <a:gd name="connsiteX13756" fmla="*/ 10456684 w 13419668"/>
              <a:gd name="connsiteY13756" fmla="*/ 2796057 h 4401251"/>
              <a:gd name="connsiteX13757" fmla="*/ 10490019 w 13419668"/>
              <a:gd name="connsiteY13757" fmla="*/ 2765085 h 4401251"/>
              <a:gd name="connsiteX13758" fmla="*/ 10459669 w 13419668"/>
              <a:gd name="connsiteY13758" fmla="*/ 2731750 h 4401251"/>
              <a:gd name="connsiteX13759" fmla="*/ 10425837 w 13419668"/>
              <a:gd name="connsiteY13759" fmla="*/ 2762100 h 4401251"/>
              <a:gd name="connsiteX13760" fmla="*/ 10368993 w 13419668"/>
              <a:gd name="connsiteY13760" fmla="*/ 2731750 h 4401251"/>
              <a:gd name="connsiteX13761" fmla="*/ 10336155 w 13419668"/>
              <a:gd name="connsiteY13761" fmla="*/ 2763095 h 4401251"/>
              <a:gd name="connsiteX13762" fmla="*/ 10368122 w 13419668"/>
              <a:gd name="connsiteY13762" fmla="*/ 2796057 h 4401251"/>
              <a:gd name="connsiteX13763" fmla="*/ 10400463 w 13419668"/>
              <a:gd name="connsiteY13763" fmla="*/ 2764090 h 4401251"/>
              <a:gd name="connsiteX13764" fmla="*/ 10368993 w 13419668"/>
              <a:gd name="connsiteY13764" fmla="*/ 2731750 h 4401251"/>
              <a:gd name="connsiteX13765" fmla="*/ 10281177 w 13419668"/>
              <a:gd name="connsiteY13765" fmla="*/ 2796057 h 4401251"/>
              <a:gd name="connsiteX13766" fmla="*/ 10314512 w 13419668"/>
              <a:gd name="connsiteY13766" fmla="*/ 2764588 h 4401251"/>
              <a:gd name="connsiteX13767" fmla="*/ 10282918 w 13419668"/>
              <a:gd name="connsiteY13767" fmla="*/ 2731750 h 4401251"/>
              <a:gd name="connsiteX13768" fmla="*/ 10250205 w 13419668"/>
              <a:gd name="connsiteY13768" fmla="*/ 2762722 h 4401251"/>
              <a:gd name="connsiteX13769" fmla="*/ 10281177 w 13419668"/>
              <a:gd name="connsiteY13769" fmla="*/ 2796057 h 4401251"/>
              <a:gd name="connsiteX13770" fmla="*/ 10191744 w 13419668"/>
              <a:gd name="connsiteY13770" fmla="*/ 2796057 h 4401251"/>
              <a:gd name="connsiteX13771" fmla="*/ 10224954 w 13419668"/>
              <a:gd name="connsiteY13771" fmla="*/ 2764339 h 4401251"/>
              <a:gd name="connsiteX13772" fmla="*/ 10193112 w 13419668"/>
              <a:gd name="connsiteY13772" fmla="*/ 2731750 h 4401251"/>
              <a:gd name="connsiteX13773" fmla="*/ 10160523 w 13419668"/>
              <a:gd name="connsiteY13773" fmla="*/ 2762971 h 4401251"/>
              <a:gd name="connsiteX13774" fmla="*/ 10191619 w 13419668"/>
              <a:gd name="connsiteY13774" fmla="*/ 2796057 h 4401251"/>
              <a:gd name="connsiteX13775" fmla="*/ 10102435 w 13419668"/>
              <a:gd name="connsiteY13775" fmla="*/ 2796057 h 4401251"/>
              <a:gd name="connsiteX13776" fmla="*/ 10135398 w 13419668"/>
              <a:gd name="connsiteY13776" fmla="*/ 2764090 h 4401251"/>
              <a:gd name="connsiteX13777" fmla="*/ 10103430 w 13419668"/>
              <a:gd name="connsiteY13777" fmla="*/ 2731750 h 4401251"/>
              <a:gd name="connsiteX13778" fmla="*/ 10071090 w 13419668"/>
              <a:gd name="connsiteY13778" fmla="*/ 2763219 h 4401251"/>
              <a:gd name="connsiteX13779" fmla="*/ 10102435 w 13419668"/>
              <a:gd name="connsiteY13779" fmla="*/ 2796182 h 4401251"/>
              <a:gd name="connsiteX13780" fmla="*/ 10013873 w 13419668"/>
              <a:gd name="connsiteY13780" fmla="*/ 2796057 h 4401251"/>
              <a:gd name="connsiteX13781" fmla="*/ 10045715 w 13419668"/>
              <a:gd name="connsiteY13781" fmla="*/ 2762971 h 4401251"/>
              <a:gd name="connsiteX13782" fmla="*/ 10012753 w 13419668"/>
              <a:gd name="connsiteY13782" fmla="*/ 2731750 h 4401251"/>
              <a:gd name="connsiteX13783" fmla="*/ 9981408 w 13419668"/>
              <a:gd name="connsiteY13783" fmla="*/ 2764215 h 4401251"/>
              <a:gd name="connsiteX13784" fmla="*/ 10013873 w 13419668"/>
              <a:gd name="connsiteY13784" fmla="*/ 2796182 h 4401251"/>
              <a:gd name="connsiteX13785" fmla="*/ 9926057 w 13419668"/>
              <a:gd name="connsiteY13785" fmla="*/ 2731626 h 4401251"/>
              <a:gd name="connsiteX13786" fmla="*/ 9894214 w 13419668"/>
              <a:gd name="connsiteY13786" fmla="*/ 2764090 h 4401251"/>
              <a:gd name="connsiteX13787" fmla="*/ 9927300 w 13419668"/>
              <a:gd name="connsiteY13787" fmla="*/ 2795933 h 4401251"/>
              <a:gd name="connsiteX13788" fmla="*/ 9958521 w 13419668"/>
              <a:gd name="connsiteY13788" fmla="*/ 2762971 h 4401251"/>
              <a:gd name="connsiteX13789" fmla="*/ 9926057 w 13419668"/>
              <a:gd name="connsiteY13789" fmla="*/ 2731626 h 4401251"/>
              <a:gd name="connsiteX13790" fmla="*/ 9804657 w 13419668"/>
              <a:gd name="connsiteY13790" fmla="*/ 2763966 h 4401251"/>
              <a:gd name="connsiteX13791" fmla="*/ 9837619 w 13419668"/>
              <a:gd name="connsiteY13791" fmla="*/ 2795933 h 4401251"/>
              <a:gd name="connsiteX13792" fmla="*/ 9869088 w 13419668"/>
              <a:gd name="connsiteY13792" fmla="*/ 2763095 h 4401251"/>
              <a:gd name="connsiteX13793" fmla="*/ 9836748 w 13419668"/>
              <a:gd name="connsiteY13793" fmla="*/ 2731626 h 4401251"/>
              <a:gd name="connsiteX13794" fmla="*/ 9804657 w 13419668"/>
              <a:gd name="connsiteY13794" fmla="*/ 2763966 h 4401251"/>
              <a:gd name="connsiteX13795" fmla="*/ 9715099 w 13419668"/>
              <a:gd name="connsiteY13795" fmla="*/ 2764588 h 4401251"/>
              <a:gd name="connsiteX13796" fmla="*/ 9748559 w 13419668"/>
              <a:gd name="connsiteY13796" fmla="*/ 2795933 h 4401251"/>
              <a:gd name="connsiteX13797" fmla="*/ 9779407 w 13419668"/>
              <a:gd name="connsiteY13797" fmla="*/ 2762473 h 4401251"/>
              <a:gd name="connsiteX13798" fmla="*/ 9746569 w 13419668"/>
              <a:gd name="connsiteY13798" fmla="*/ 2731626 h 4401251"/>
              <a:gd name="connsiteX13799" fmla="*/ 9715099 w 13419668"/>
              <a:gd name="connsiteY13799" fmla="*/ 2764463 h 4401251"/>
              <a:gd name="connsiteX13800" fmla="*/ 9629274 w 13419668"/>
              <a:gd name="connsiteY13800" fmla="*/ 2764961 h 4401251"/>
              <a:gd name="connsiteX13801" fmla="*/ 9662609 w 13419668"/>
              <a:gd name="connsiteY13801" fmla="*/ 2795933 h 4401251"/>
              <a:gd name="connsiteX13802" fmla="*/ 9693581 w 13419668"/>
              <a:gd name="connsiteY13802" fmla="*/ 2762100 h 4401251"/>
              <a:gd name="connsiteX13803" fmla="*/ 9659747 w 13419668"/>
              <a:gd name="connsiteY13803" fmla="*/ 2731750 h 4401251"/>
              <a:gd name="connsiteX13804" fmla="*/ 9629274 w 13419668"/>
              <a:gd name="connsiteY13804" fmla="*/ 2764961 h 4401251"/>
              <a:gd name="connsiteX13805" fmla="*/ 9570688 w 13419668"/>
              <a:gd name="connsiteY13805" fmla="*/ 2795933 h 4401251"/>
              <a:gd name="connsiteX13806" fmla="*/ 9604148 w 13419668"/>
              <a:gd name="connsiteY13806" fmla="*/ 2764463 h 4401251"/>
              <a:gd name="connsiteX13807" fmla="*/ 9572554 w 13419668"/>
              <a:gd name="connsiteY13807" fmla="*/ 2731626 h 4401251"/>
              <a:gd name="connsiteX13808" fmla="*/ 9539716 w 13419668"/>
              <a:gd name="connsiteY13808" fmla="*/ 2762597 h 4401251"/>
              <a:gd name="connsiteX13809" fmla="*/ 9570563 w 13419668"/>
              <a:gd name="connsiteY13809" fmla="*/ 2795933 h 4401251"/>
              <a:gd name="connsiteX13810" fmla="*/ 9481877 w 13419668"/>
              <a:gd name="connsiteY13810" fmla="*/ 2795933 h 4401251"/>
              <a:gd name="connsiteX13811" fmla="*/ 9514590 w 13419668"/>
              <a:gd name="connsiteY13811" fmla="*/ 2763717 h 4401251"/>
              <a:gd name="connsiteX13812" fmla="*/ 9482375 w 13419668"/>
              <a:gd name="connsiteY13812" fmla="*/ 2731626 h 4401251"/>
              <a:gd name="connsiteX13813" fmla="*/ 9450283 w 13419668"/>
              <a:gd name="connsiteY13813" fmla="*/ 2763219 h 4401251"/>
              <a:gd name="connsiteX13814" fmla="*/ 9481877 w 13419668"/>
              <a:gd name="connsiteY13814" fmla="*/ 2795933 h 4401251"/>
              <a:gd name="connsiteX13815" fmla="*/ 9362964 w 13419668"/>
              <a:gd name="connsiteY13815" fmla="*/ 2762971 h 4401251"/>
              <a:gd name="connsiteX13816" fmla="*/ 9394807 w 13419668"/>
              <a:gd name="connsiteY13816" fmla="*/ 2796057 h 4401251"/>
              <a:gd name="connsiteX13817" fmla="*/ 9427271 w 13419668"/>
              <a:gd name="connsiteY13817" fmla="*/ 2764090 h 4401251"/>
              <a:gd name="connsiteX13818" fmla="*/ 9395927 w 13419668"/>
              <a:gd name="connsiteY13818" fmla="*/ 2731626 h 4401251"/>
              <a:gd name="connsiteX13819" fmla="*/ 9362964 w 13419668"/>
              <a:gd name="connsiteY13819" fmla="*/ 2762846 h 4401251"/>
              <a:gd name="connsiteX13820" fmla="*/ 9273283 w 13419668"/>
              <a:gd name="connsiteY13820" fmla="*/ 2764339 h 4401251"/>
              <a:gd name="connsiteX13821" fmla="*/ 9306618 w 13419668"/>
              <a:gd name="connsiteY13821" fmla="*/ 2795933 h 4401251"/>
              <a:gd name="connsiteX13822" fmla="*/ 9337715 w 13419668"/>
              <a:gd name="connsiteY13822" fmla="*/ 2762722 h 4401251"/>
              <a:gd name="connsiteX13823" fmla="*/ 9305126 w 13419668"/>
              <a:gd name="connsiteY13823" fmla="*/ 2731626 h 4401251"/>
              <a:gd name="connsiteX13824" fmla="*/ 9273407 w 13419668"/>
              <a:gd name="connsiteY13824" fmla="*/ 2764339 h 4401251"/>
              <a:gd name="connsiteX13825" fmla="*/ 9183850 w 13419668"/>
              <a:gd name="connsiteY13825" fmla="*/ 2762597 h 4401251"/>
              <a:gd name="connsiteX13826" fmla="*/ 9215319 w 13419668"/>
              <a:gd name="connsiteY13826" fmla="*/ 2795933 h 4401251"/>
              <a:gd name="connsiteX13827" fmla="*/ 9248157 w 13419668"/>
              <a:gd name="connsiteY13827" fmla="*/ 2764339 h 4401251"/>
              <a:gd name="connsiteX13828" fmla="*/ 9217185 w 13419668"/>
              <a:gd name="connsiteY13828" fmla="*/ 2731626 h 4401251"/>
              <a:gd name="connsiteX13829" fmla="*/ 9183850 w 13419668"/>
              <a:gd name="connsiteY13829" fmla="*/ 2762597 h 4401251"/>
              <a:gd name="connsiteX13830" fmla="*/ 9094168 w 13419668"/>
              <a:gd name="connsiteY13830" fmla="*/ 2764463 h 4401251"/>
              <a:gd name="connsiteX13831" fmla="*/ 9127628 w 13419668"/>
              <a:gd name="connsiteY13831" fmla="*/ 2795933 h 4401251"/>
              <a:gd name="connsiteX13832" fmla="*/ 9158475 w 13419668"/>
              <a:gd name="connsiteY13832" fmla="*/ 2762597 h 4401251"/>
              <a:gd name="connsiteX13833" fmla="*/ 9125637 w 13419668"/>
              <a:gd name="connsiteY13833" fmla="*/ 2731626 h 4401251"/>
              <a:gd name="connsiteX13834" fmla="*/ 9094043 w 13419668"/>
              <a:gd name="connsiteY13834" fmla="*/ 2764463 h 4401251"/>
              <a:gd name="connsiteX13835" fmla="*/ 9039563 w 13419668"/>
              <a:gd name="connsiteY13835" fmla="*/ 2795933 h 4401251"/>
              <a:gd name="connsiteX13836" fmla="*/ 9072650 w 13419668"/>
              <a:gd name="connsiteY13836" fmla="*/ 2764090 h 4401251"/>
              <a:gd name="connsiteX13837" fmla="*/ 9040807 w 13419668"/>
              <a:gd name="connsiteY13837" fmla="*/ 2731626 h 4401251"/>
              <a:gd name="connsiteX13838" fmla="*/ 9008342 w 13419668"/>
              <a:gd name="connsiteY13838" fmla="*/ 2762971 h 4401251"/>
              <a:gd name="connsiteX13839" fmla="*/ 9039563 w 13419668"/>
              <a:gd name="connsiteY13839" fmla="*/ 2795933 h 4401251"/>
              <a:gd name="connsiteX13840" fmla="*/ 8918785 w 13419668"/>
              <a:gd name="connsiteY13840" fmla="*/ 2762846 h 4401251"/>
              <a:gd name="connsiteX13841" fmla="*/ 8949881 w 13419668"/>
              <a:gd name="connsiteY13841" fmla="*/ 2795933 h 4401251"/>
              <a:gd name="connsiteX13842" fmla="*/ 8983092 w 13419668"/>
              <a:gd name="connsiteY13842" fmla="*/ 2764215 h 4401251"/>
              <a:gd name="connsiteX13843" fmla="*/ 8951374 w 13419668"/>
              <a:gd name="connsiteY13843" fmla="*/ 2731626 h 4401251"/>
              <a:gd name="connsiteX13844" fmla="*/ 8918785 w 13419668"/>
              <a:gd name="connsiteY13844" fmla="*/ 2762846 h 4401251"/>
              <a:gd name="connsiteX13845" fmla="*/ 8829227 w 13419668"/>
              <a:gd name="connsiteY13845" fmla="*/ 2764588 h 4401251"/>
              <a:gd name="connsiteX13846" fmla="*/ 8862065 w 13419668"/>
              <a:gd name="connsiteY13846" fmla="*/ 2796057 h 4401251"/>
              <a:gd name="connsiteX13847" fmla="*/ 8893410 w 13419668"/>
              <a:gd name="connsiteY13847" fmla="*/ 2762597 h 4401251"/>
              <a:gd name="connsiteX13848" fmla="*/ 8860075 w 13419668"/>
              <a:gd name="connsiteY13848" fmla="*/ 2731750 h 4401251"/>
              <a:gd name="connsiteX13849" fmla="*/ 8829227 w 13419668"/>
              <a:gd name="connsiteY13849" fmla="*/ 2764588 h 4401251"/>
              <a:gd name="connsiteX13850" fmla="*/ 8742033 w 13419668"/>
              <a:gd name="connsiteY13850" fmla="*/ 2762846 h 4401251"/>
              <a:gd name="connsiteX13851" fmla="*/ 8773751 w 13419668"/>
              <a:gd name="connsiteY13851" fmla="*/ 2796057 h 4401251"/>
              <a:gd name="connsiteX13852" fmla="*/ 8806340 w 13419668"/>
              <a:gd name="connsiteY13852" fmla="*/ 2764339 h 4401251"/>
              <a:gd name="connsiteX13853" fmla="*/ 8775119 w 13419668"/>
              <a:gd name="connsiteY13853" fmla="*/ 2731750 h 4401251"/>
              <a:gd name="connsiteX13854" fmla="*/ 8742033 w 13419668"/>
              <a:gd name="connsiteY13854" fmla="*/ 2762846 h 4401251"/>
              <a:gd name="connsiteX13855" fmla="*/ 8652351 w 13419668"/>
              <a:gd name="connsiteY13855" fmla="*/ 2764588 h 4401251"/>
              <a:gd name="connsiteX13856" fmla="*/ 8685811 w 13419668"/>
              <a:gd name="connsiteY13856" fmla="*/ 2795933 h 4401251"/>
              <a:gd name="connsiteX13857" fmla="*/ 8716659 w 13419668"/>
              <a:gd name="connsiteY13857" fmla="*/ 2762473 h 4401251"/>
              <a:gd name="connsiteX13858" fmla="*/ 8683821 w 13419668"/>
              <a:gd name="connsiteY13858" fmla="*/ 2731626 h 4401251"/>
              <a:gd name="connsiteX13859" fmla="*/ 8652351 w 13419668"/>
              <a:gd name="connsiteY13859" fmla="*/ 2764463 h 4401251"/>
              <a:gd name="connsiteX13860" fmla="*/ 8562918 w 13419668"/>
              <a:gd name="connsiteY13860" fmla="*/ 2762597 h 4401251"/>
              <a:gd name="connsiteX13861" fmla="*/ 8594263 w 13419668"/>
              <a:gd name="connsiteY13861" fmla="*/ 2796182 h 4401251"/>
              <a:gd name="connsiteX13862" fmla="*/ 8627226 w 13419668"/>
              <a:gd name="connsiteY13862" fmla="*/ 2764712 h 4401251"/>
              <a:gd name="connsiteX13863" fmla="*/ 8596378 w 13419668"/>
              <a:gd name="connsiteY13863" fmla="*/ 2731874 h 4401251"/>
              <a:gd name="connsiteX13864" fmla="*/ 8562918 w 13419668"/>
              <a:gd name="connsiteY13864" fmla="*/ 2762722 h 4401251"/>
              <a:gd name="connsiteX13865" fmla="*/ 8476968 w 13419668"/>
              <a:gd name="connsiteY13865" fmla="*/ 2764588 h 4401251"/>
              <a:gd name="connsiteX13866" fmla="*/ 8509806 w 13419668"/>
              <a:gd name="connsiteY13866" fmla="*/ 2796057 h 4401251"/>
              <a:gd name="connsiteX13867" fmla="*/ 8541151 w 13419668"/>
              <a:gd name="connsiteY13867" fmla="*/ 2762597 h 4401251"/>
              <a:gd name="connsiteX13868" fmla="*/ 8507815 w 13419668"/>
              <a:gd name="connsiteY13868" fmla="*/ 2731750 h 4401251"/>
              <a:gd name="connsiteX13869" fmla="*/ 8476968 w 13419668"/>
              <a:gd name="connsiteY13869" fmla="*/ 2764588 h 4401251"/>
              <a:gd name="connsiteX13870" fmla="*/ 8387411 w 13419668"/>
              <a:gd name="connsiteY13870" fmla="*/ 2763095 h 4401251"/>
              <a:gd name="connsiteX13871" fmla="*/ 8418756 w 13419668"/>
              <a:gd name="connsiteY13871" fmla="*/ 2795933 h 4401251"/>
              <a:gd name="connsiteX13872" fmla="*/ 8451718 w 13419668"/>
              <a:gd name="connsiteY13872" fmla="*/ 2763966 h 4401251"/>
              <a:gd name="connsiteX13873" fmla="*/ 8419750 w 13419668"/>
              <a:gd name="connsiteY13873" fmla="*/ 2731626 h 4401251"/>
              <a:gd name="connsiteX13874" fmla="*/ 8387411 w 13419668"/>
              <a:gd name="connsiteY13874" fmla="*/ 2763095 h 4401251"/>
              <a:gd name="connsiteX13875" fmla="*/ 8328701 w 13419668"/>
              <a:gd name="connsiteY13875" fmla="*/ 2795933 h 4401251"/>
              <a:gd name="connsiteX13876" fmla="*/ 8362161 w 13419668"/>
              <a:gd name="connsiteY13876" fmla="*/ 2764463 h 4401251"/>
              <a:gd name="connsiteX13877" fmla="*/ 8330567 w 13419668"/>
              <a:gd name="connsiteY13877" fmla="*/ 2731626 h 4401251"/>
              <a:gd name="connsiteX13878" fmla="*/ 8297729 w 13419668"/>
              <a:gd name="connsiteY13878" fmla="*/ 2762597 h 4401251"/>
              <a:gd name="connsiteX13879" fmla="*/ 8328577 w 13419668"/>
              <a:gd name="connsiteY13879" fmla="*/ 2795933 h 4401251"/>
              <a:gd name="connsiteX13880" fmla="*/ 8240761 w 13419668"/>
              <a:gd name="connsiteY13880" fmla="*/ 2795933 h 4401251"/>
              <a:gd name="connsiteX13881" fmla="*/ 8272479 w 13419668"/>
              <a:gd name="connsiteY13881" fmla="*/ 2762722 h 4401251"/>
              <a:gd name="connsiteX13882" fmla="*/ 8239392 w 13419668"/>
              <a:gd name="connsiteY13882" fmla="*/ 2731626 h 4401251"/>
              <a:gd name="connsiteX13883" fmla="*/ 8208172 w 13419668"/>
              <a:gd name="connsiteY13883" fmla="*/ 2764215 h 4401251"/>
              <a:gd name="connsiteX13884" fmla="*/ 8240761 w 13419668"/>
              <a:gd name="connsiteY13884" fmla="*/ 2795933 h 4401251"/>
              <a:gd name="connsiteX13885" fmla="*/ 8153816 w 13419668"/>
              <a:gd name="connsiteY13885" fmla="*/ 2731626 h 4401251"/>
              <a:gd name="connsiteX13886" fmla="*/ 8120978 w 13419668"/>
              <a:gd name="connsiteY13886" fmla="*/ 2762971 h 4401251"/>
              <a:gd name="connsiteX13887" fmla="*/ 8152945 w 13419668"/>
              <a:gd name="connsiteY13887" fmla="*/ 2795933 h 4401251"/>
              <a:gd name="connsiteX13888" fmla="*/ 8185285 w 13419668"/>
              <a:gd name="connsiteY13888" fmla="*/ 2763966 h 4401251"/>
              <a:gd name="connsiteX13889" fmla="*/ 8153816 w 13419668"/>
              <a:gd name="connsiteY13889" fmla="*/ 2731626 h 4401251"/>
              <a:gd name="connsiteX13890" fmla="*/ 8031296 w 13419668"/>
              <a:gd name="connsiteY13890" fmla="*/ 2764215 h 4401251"/>
              <a:gd name="connsiteX13891" fmla="*/ 8064506 w 13419668"/>
              <a:gd name="connsiteY13891" fmla="*/ 2795933 h 4401251"/>
              <a:gd name="connsiteX13892" fmla="*/ 8095603 w 13419668"/>
              <a:gd name="connsiteY13892" fmla="*/ 2762846 h 4401251"/>
              <a:gd name="connsiteX13893" fmla="*/ 8063014 w 13419668"/>
              <a:gd name="connsiteY13893" fmla="*/ 2731626 h 4401251"/>
              <a:gd name="connsiteX13894" fmla="*/ 8031171 w 13419668"/>
              <a:gd name="connsiteY13894" fmla="*/ 2764215 h 4401251"/>
              <a:gd name="connsiteX13895" fmla="*/ 7974079 w 13419668"/>
              <a:gd name="connsiteY13895" fmla="*/ 2731626 h 4401251"/>
              <a:gd name="connsiteX13896" fmla="*/ 7941863 w 13419668"/>
              <a:gd name="connsiteY13896" fmla="*/ 2763717 h 4401251"/>
              <a:gd name="connsiteX13897" fmla="*/ 7974576 w 13419668"/>
              <a:gd name="connsiteY13897" fmla="*/ 2795933 h 4401251"/>
              <a:gd name="connsiteX13898" fmla="*/ 8006170 w 13419668"/>
              <a:gd name="connsiteY13898" fmla="*/ 2763344 h 4401251"/>
              <a:gd name="connsiteX13899" fmla="*/ 7974079 w 13419668"/>
              <a:gd name="connsiteY13899" fmla="*/ 2731626 h 4401251"/>
              <a:gd name="connsiteX13900" fmla="*/ 7888626 w 13419668"/>
              <a:gd name="connsiteY13900" fmla="*/ 2796057 h 4401251"/>
              <a:gd name="connsiteX13901" fmla="*/ 7920220 w 13419668"/>
              <a:gd name="connsiteY13901" fmla="*/ 2762722 h 4401251"/>
              <a:gd name="connsiteX13902" fmla="*/ 7887009 w 13419668"/>
              <a:gd name="connsiteY13902" fmla="*/ 2731626 h 4401251"/>
              <a:gd name="connsiteX13903" fmla="*/ 7855913 w 13419668"/>
              <a:gd name="connsiteY13903" fmla="*/ 2764215 h 4401251"/>
              <a:gd name="connsiteX13904" fmla="*/ 7888626 w 13419668"/>
              <a:gd name="connsiteY13904" fmla="*/ 2795933 h 4401251"/>
              <a:gd name="connsiteX13905" fmla="*/ 7797824 w 13419668"/>
              <a:gd name="connsiteY13905" fmla="*/ 2796057 h 4401251"/>
              <a:gd name="connsiteX13906" fmla="*/ 7830787 w 13419668"/>
              <a:gd name="connsiteY13906" fmla="*/ 2764090 h 4401251"/>
              <a:gd name="connsiteX13907" fmla="*/ 7798820 w 13419668"/>
              <a:gd name="connsiteY13907" fmla="*/ 2731750 h 4401251"/>
              <a:gd name="connsiteX13908" fmla="*/ 7766480 w 13419668"/>
              <a:gd name="connsiteY13908" fmla="*/ 2763219 h 4401251"/>
              <a:gd name="connsiteX13909" fmla="*/ 7797824 w 13419668"/>
              <a:gd name="connsiteY13909" fmla="*/ 2796182 h 4401251"/>
              <a:gd name="connsiteX13910" fmla="*/ 7708516 w 13419668"/>
              <a:gd name="connsiteY13910" fmla="*/ 2796057 h 4401251"/>
              <a:gd name="connsiteX13911" fmla="*/ 7741229 w 13419668"/>
              <a:gd name="connsiteY13911" fmla="*/ 2763841 h 4401251"/>
              <a:gd name="connsiteX13912" fmla="*/ 7709014 w 13419668"/>
              <a:gd name="connsiteY13912" fmla="*/ 2731750 h 4401251"/>
              <a:gd name="connsiteX13913" fmla="*/ 7676922 w 13419668"/>
              <a:gd name="connsiteY13913" fmla="*/ 2763468 h 4401251"/>
              <a:gd name="connsiteX13914" fmla="*/ 7708516 w 13419668"/>
              <a:gd name="connsiteY13914" fmla="*/ 2796057 h 4401251"/>
              <a:gd name="connsiteX13915" fmla="*/ 7589479 w 13419668"/>
              <a:gd name="connsiteY13915" fmla="*/ 2764712 h 4401251"/>
              <a:gd name="connsiteX13916" fmla="*/ 7623063 w 13419668"/>
              <a:gd name="connsiteY13916" fmla="*/ 2796057 h 4401251"/>
              <a:gd name="connsiteX13917" fmla="*/ 7653787 w 13419668"/>
              <a:gd name="connsiteY13917" fmla="*/ 2762597 h 4401251"/>
              <a:gd name="connsiteX13918" fmla="*/ 7620949 w 13419668"/>
              <a:gd name="connsiteY13918" fmla="*/ 2731750 h 4401251"/>
              <a:gd name="connsiteX13919" fmla="*/ 7589479 w 13419668"/>
              <a:gd name="connsiteY13919" fmla="*/ 2764712 h 4401251"/>
              <a:gd name="connsiteX13920" fmla="*/ 7531516 w 13419668"/>
              <a:gd name="connsiteY13920" fmla="*/ 2731750 h 4401251"/>
              <a:gd name="connsiteX13921" fmla="*/ 7499922 w 13419668"/>
              <a:gd name="connsiteY13921" fmla="*/ 2764588 h 4401251"/>
              <a:gd name="connsiteX13922" fmla="*/ 7533382 w 13419668"/>
              <a:gd name="connsiteY13922" fmla="*/ 2796057 h 4401251"/>
              <a:gd name="connsiteX13923" fmla="*/ 7564354 w 13419668"/>
              <a:gd name="connsiteY13923" fmla="*/ 2762722 h 4401251"/>
              <a:gd name="connsiteX13924" fmla="*/ 7531640 w 13419668"/>
              <a:gd name="connsiteY13924" fmla="*/ 2731750 h 4401251"/>
              <a:gd name="connsiteX13925" fmla="*/ 7410364 w 13419668"/>
              <a:gd name="connsiteY13925" fmla="*/ 2764215 h 4401251"/>
              <a:gd name="connsiteX13926" fmla="*/ 7443451 w 13419668"/>
              <a:gd name="connsiteY13926" fmla="*/ 2796057 h 4401251"/>
              <a:gd name="connsiteX13927" fmla="*/ 7474796 w 13419668"/>
              <a:gd name="connsiteY13927" fmla="*/ 2763095 h 4401251"/>
              <a:gd name="connsiteX13928" fmla="*/ 7442456 w 13419668"/>
              <a:gd name="connsiteY13928" fmla="*/ 2731750 h 4401251"/>
              <a:gd name="connsiteX13929" fmla="*/ 7410489 w 13419668"/>
              <a:gd name="connsiteY13929" fmla="*/ 2764215 h 4401251"/>
              <a:gd name="connsiteX13930" fmla="*/ 7320931 w 13419668"/>
              <a:gd name="connsiteY13930" fmla="*/ 2762722 h 4401251"/>
              <a:gd name="connsiteX13931" fmla="*/ 7352401 w 13419668"/>
              <a:gd name="connsiteY13931" fmla="*/ 2796057 h 4401251"/>
              <a:gd name="connsiteX13932" fmla="*/ 7385238 w 13419668"/>
              <a:gd name="connsiteY13932" fmla="*/ 2764463 h 4401251"/>
              <a:gd name="connsiteX13933" fmla="*/ 7354267 w 13419668"/>
              <a:gd name="connsiteY13933" fmla="*/ 2731750 h 4401251"/>
              <a:gd name="connsiteX13934" fmla="*/ 7320931 w 13419668"/>
              <a:gd name="connsiteY13934" fmla="*/ 2762722 h 4401251"/>
              <a:gd name="connsiteX13935" fmla="*/ 7267321 w 13419668"/>
              <a:gd name="connsiteY13935" fmla="*/ 2796057 h 4401251"/>
              <a:gd name="connsiteX13936" fmla="*/ 7299289 w 13419668"/>
              <a:gd name="connsiteY13936" fmla="*/ 2763095 h 4401251"/>
              <a:gd name="connsiteX13937" fmla="*/ 7266451 w 13419668"/>
              <a:gd name="connsiteY13937" fmla="*/ 2731750 h 4401251"/>
              <a:gd name="connsiteX13938" fmla="*/ 7234981 w 13419668"/>
              <a:gd name="connsiteY13938" fmla="*/ 2764090 h 4401251"/>
              <a:gd name="connsiteX13939" fmla="*/ 7267321 w 13419668"/>
              <a:gd name="connsiteY13939" fmla="*/ 2796057 h 4401251"/>
              <a:gd name="connsiteX13940" fmla="*/ 7178137 w 13419668"/>
              <a:gd name="connsiteY13940" fmla="*/ 2796057 h 4401251"/>
              <a:gd name="connsiteX13941" fmla="*/ 7209731 w 13419668"/>
              <a:gd name="connsiteY13941" fmla="*/ 2762722 h 4401251"/>
              <a:gd name="connsiteX13942" fmla="*/ 7176520 w 13419668"/>
              <a:gd name="connsiteY13942" fmla="*/ 2731626 h 4401251"/>
              <a:gd name="connsiteX13943" fmla="*/ 7145424 w 13419668"/>
              <a:gd name="connsiteY13943" fmla="*/ 2764215 h 4401251"/>
              <a:gd name="connsiteX13944" fmla="*/ 7178137 w 13419668"/>
              <a:gd name="connsiteY13944" fmla="*/ 2795933 h 4401251"/>
              <a:gd name="connsiteX13945" fmla="*/ 7055866 w 13419668"/>
              <a:gd name="connsiteY13945" fmla="*/ 2764588 h 4401251"/>
              <a:gd name="connsiteX13946" fmla="*/ 7088704 w 13419668"/>
              <a:gd name="connsiteY13946" fmla="*/ 2796057 h 4401251"/>
              <a:gd name="connsiteX13947" fmla="*/ 7120049 w 13419668"/>
              <a:gd name="connsiteY13947" fmla="*/ 2762597 h 4401251"/>
              <a:gd name="connsiteX13948" fmla="*/ 7086714 w 13419668"/>
              <a:gd name="connsiteY13948" fmla="*/ 2731750 h 4401251"/>
              <a:gd name="connsiteX13949" fmla="*/ 7055866 w 13419668"/>
              <a:gd name="connsiteY13949" fmla="*/ 2764588 h 4401251"/>
              <a:gd name="connsiteX13950" fmla="*/ 6968672 w 13419668"/>
              <a:gd name="connsiteY13950" fmla="*/ 2762722 h 4401251"/>
              <a:gd name="connsiteX13951" fmla="*/ 7000266 w 13419668"/>
              <a:gd name="connsiteY13951" fmla="*/ 2796057 h 4401251"/>
              <a:gd name="connsiteX13952" fmla="*/ 7032979 w 13419668"/>
              <a:gd name="connsiteY13952" fmla="*/ 2764339 h 4401251"/>
              <a:gd name="connsiteX13953" fmla="*/ 7001883 w 13419668"/>
              <a:gd name="connsiteY13953" fmla="*/ 2731626 h 4401251"/>
              <a:gd name="connsiteX13954" fmla="*/ 6968672 w 13419668"/>
              <a:gd name="connsiteY13954" fmla="*/ 2762597 h 4401251"/>
              <a:gd name="connsiteX13955" fmla="*/ 6879115 w 13419668"/>
              <a:gd name="connsiteY13955" fmla="*/ 2762597 h 4401251"/>
              <a:gd name="connsiteX13956" fmla="*/ 6910584 w 13419668"/>
              <a:gd name="connsiteY13956" fmla="*/ 2796057 h 4401251"/>
              <a:gd name="connsiteX13957" fmla="*/ 6943422 w 13419668"/>
              <a:gd name="connsiteY13957" fmla="*/ 2764588 h 4401251"/>
              <a:gd name="connsiteX13958" fmla="*/ 6912574 w 13419668"/>
              <a:gd name="connsiteY13958" fmla="*/ 2731750 h 4401251"/>
              <a:gd name="connsiteX13959" fmla="*/ 6879239 w 13419668"/>
              <a:gd name="connsiteY13959" fmla="*/ 2762597 h 4401251"/>
              <a:gd name="connsiteX13960" fmla="*/ 6821400 w 13419668"/>
              <a:gd name="connsiteY13960" fmla="*/ 2731750 h 4401251"/>
              <a:gd name="connsiteX13961" fmla="*/ 6789557 w 13419668"/>
              <a:gd name="connsiteY13961" fmla="*/ 2764215 h 4401251"/>
              <a:gd name="connsiteX13962" fmla="*/ 6822644 w 13419668"/>
              <a:gd name="connsiteY13962" fmla="*/ 2796057 h 4401251"/>
              <a:gd name="connsiteX13963" fmla="*/ 6853865 w 13419668"/>
              <a:gd name="connsiteY13963" fmla="*/ 2763095 h 4401251"/>
              <a:gd name="connsiteX13964" fmla="*/ 6821400 w 13419668"/>
              <a:gd name="connsiteY13964" fmla="*/ 2731750 h 4401251"/>
              <a:gd name="connsiteX13965" fmla="*/ 6736072 w 13419668"/>
              <a:gd name="connsiteY13965" fmla="*/ 2796182 h 4401251"/>
              <a:gd name="connsiteX13966" fmla="*/ 6768039 w 13419668"/>
              <a:gd name="connsiteY13966" fmla="*/ 2763219 h 4401251"/>
              <a:gd name="connsiteX13967" fmla="*/ 6735077 w 13419668"/>
              <a:gd name="connsiteY13967" fmla="*/ 2731874 h 4401251"/>
              <a:gd name="connsiteX13968" fmla="*/ 6703732 w 13419668"/>
              <a:gd name="connsiteY13968" fmla="*/ 2764215 h 4401251"/>
              <a:gd name="connsiteX13969" fmla="*/ 6736072 w 13419668"/>
              <a:gd name="connsiteY13969" fmla="*/ 2796182 h 4401251"/>
              <a:gd name="connsiteX13970" fmla="*/ 6645768 w 13419668"/>
              <a:gd name="connsiteY13970" fmla="*/ 2796182 h 4401251"/>
              <a:gd name="connsiteX13971" fmla="*/ 6678481 w 13419668"/>
              <a:gd name="connsiteY13971" fmla="*/ 2763966 h 4401251"/>
              <a:gd name="connsiteX13972" fmla="*/ 6646266 w 13419668"/>
              <a:gd name="connsiteY13972" fmla="*/ 2731874 h 4401251"/>
              <a:gd name="connsiteX13973" fmla="*/ 6614174 w 13419668"/>
              <a:gd name="connsiteY13973" fmla="*/ 2763468 h 4401251"/>
              <a:gd name="connsiteX13974" fmla="*/ 6645768 w 13419668"/>
              <a:gd name="connsiteY13974" fmla="*/ 2796182 h 4401251"/>
              <a:gd name="connsiteX13975" fmla="*/ 6554967 w 13419668"/>
              <a:gd name="connsiteY13975" fmla="*/ 2796182 h 4401251"/>
              <a:gd name="connsiteX13976" fmla="*/ 6588924 w 13419668"/>
              <a:gd name="connsiteY13976" fmla="*/ 2765209 h 4401251"/>
              <a:gd name="connsiteX13977" fmla="*/ 6557952 w 13419668"/>
              <a:gd name="connsiteY13977" fmla="*/ 2731874 h 4401251"/>
              <a:gd name="connsiteX13978" fmla="*/ 6524617 w 13419668"/>
              <a:gd name="connsiteY13978" fmla="*/ 2762224 h 4401251"/>
              <a:gd name="connsiteX13979" fmla="*/ 6554967 w 13419668"/>
              <a:gd name="connsiteY13979" fmla="*/ 2796057 h 4401251"/>
              <a:gd name="connsiteX13980" fmla="*/ 6466032 w 13419668"/>
              <a:gd name="connsiteY13980" fmla="*/ 2796182 h 4401251"/>
              <a:gd name="connsiteX13981" fmla="*/ 6499367 w 13419668"/>
              <a:gd name="connsiteY13981" fmla="*/ 2764588 h 4401251"/>
              <a:gd name="connsiteX13982" fmla="*/ 6467649 w 13419668"/>
              <a:gd name="connsiteY13982" fmla="*/ 2731874 h 4401251"/>
              <a:gd name="connsiteX13983" fmla="*/ 6434935 w 13419668"/>
              <a:gd name="connsiteY13983" fmla="*/ 2762971 h 4401251"/>
              <a:gd name="connsiteX13984" fmla="*/ 6465907 w 13419668"/>
              <a:gd name="connsiteY13984" fmla="*/ 2796182 h 4401251"/>
              <a:gd name="connsiteX13985" fmla="*/ 6379708 w 13419668"/>
              <a:gd name="connsiteY13985" fmla="*/ 2731874 h 4401251"/>
              <a:gd name="connsiteX13986" fmla="*/ 6347741 w 13419668"/>
              <a:gd name="connsiteY13986" fmla="*/ 2764215 h 4401251"/>
              <a:gd name="connsiteX13987" fmla="*/ 6380703 w 13419668"/>
              <a:gd name="connsiteY13987" fmla="*/ 2796182 h 4401251"/>
              <a:gd name="connsiteX13988" fmla="*/ 6412048 w 13419668"/>
              <a:gd name="connsiteY13988" fmla="*/ 2763344 h 4401251"/>
              <a:gd name="connsiteX13989" fmla="*/ 6379708 w 13419668"/>
              <a:gd name="connsiteY13989" fmla="*/ 2731874 h 4401251"/>
              <a:gd name="connsiteX13990" fmla="*/ 6289280 w 13419668"/>
              <a:gd name="connsiteY13990" fmla="*/ 2731874 h 4401251"/>
              <a:gd name="connsiteX13991" fmla="*/ 6258183 w 13419668"/>
              <a:gd name="connsiteY13991" fmla="*/ 2765085 h 4401251"/>
              <a:gd name="connsiteX13992" fmla="*/ 6292016 w 13419668"/>
              <a:gd name="connsiteY13992" fmla="*/ 2796057 h 4401251"/>
              <a:gd name="connsiteX13993" fmla="*/ 6322490 w 13419668"/>
              <a:gd name="connsiteY13993" fmla="*/ 2762349 h 4401251"/>
              <a:gd name="connsiteX13994" fmla="*/ 6289280 w 13419668"/>
              <a:gd name="connsiteY13994" fmla="*/ 2731874 h 4401251"/>
              <a:gd name="connsiteX13995" fmla="*/ 6168626 w 13419668"/>
              <a:gd name="connsiteY13995" fmla="*/ 2763219 h 4401251"/>
              <a:gd name="connsiteX13996" fmla="*/ 6200468 w 13419668"/>
              <a:gd name="connsiteY13996" fmla="*/ 2796306 h 4401251"/>
              <a:gd name="connsiteX13997" fmla="*/ 6232933 w 13419668"/>
              <a:gd name="connsiteY13997" fmla="*/ 2764339 h 4401251"/>
              <a:gd name="connsiteX13998" fmla="*/ 6201588 w 13419668"/>
              <a:gd name="connsiteY13998" fmla="*/ 2731874 h 4401251"/>
              <a:gd name="connsiteX13999" fmla="*/ 6168626 w 13419668"/>
              <a:gd name="connsiteY13999" fmla="*/ 2763095 h 4401251"/>
              <a:gd name="connsiteX14000" fmla="*/ 6114145 w 13419668"/>
              <a:gd name="connsiteY14000" fmla="*/ 2796182 h 4401251"/>
              <a:gd name="connsiteX14001" fmla="*/ 6147107 w 13419668"/>
              <a:gd name="connsiteY14001" fmla="*/ 2764215 h 4401251"/>
              <a:gd name="connsiteX14002" fmla="*/ 6115140 w 13419668"/>
              <a:gd name="connsiteY14002" fmla="*/ 2731874 h 4401251"/>
              <a:gd name="connsiteX14003" fmla="*/ 6082800 w 13419668"/>
              <a:gd name="connsiteY14003" fmla="*/ 2763344 h 4401251"/>
              <a:gd name="connsiteX14004" fmla="*/ 6114145 w 13419668"/>
              <a:gd name="connsiteY14004" fmla="*/ 2796306 h 4401251"/>
              <a:gd name="connsiteX14005" fmla="*/ 6026081 w 13419668"/>
              <a:gd name="connsiteY14005" fmla="*/ 2796182 h 4401251"/>
              <a:gd name="connsiteX14006" fmla="*/ 6057425 w 13419668"/>
              <a:gd name="connsiteY14006" fmla="*/ 2762597 h 4401251"/>
              <a:gd name="connsiteX14007" fmla="*/ 6023966 w 13419668"/>
              <a:gd name="connsiteY14007" fmla="*/ 2731750 h 4401251"/>
              <a:gd name="connsiteX14008" fmla="*/ 5993118 w 13419668"/>
              <a:gd name="connsiteY14008" fmla="*/ 2764588 h 4401251"/>
              <a:gd name="connsiteX14009" fmla="*/ 6026081 w 13419668"/>
              <a:gd name="connsiteY14009" fmla="*/ 2796057 h 4401251"/>
              <a:gd name="connsiteX14010" fmla="*/ 5903561 w 13419668"/>
              <a:gd name="connsiteY14010" fmla="*/ 2765085 h 4401251"/>
              <a:gd name="connsiteX14011" fmla="*/ 5936896 w 13419668"/>
              <a:gd name="connsiteY14011" fmla="*/ 2796057 h 4401251"/>
              <a:gd name="connsiteX14012" fmla="*/ 5967868 w 13419668"/>
              <a:gd name="connsiteY14012" fmla="*/ 2762224 h 4401251"/>
              <a:gd name="connsiteX14013" fmla="*/ 5934035 w 13419668"/>
              <a:gd name="connsiteY14013" fmla="*/ 2731874 h 4401251"/>
              <a:gd name="connsiteX14014" fmla="*/ 5903561 w 13419668"/>
              <a:gd name="connsiteY14014" fmla="*/ 2765085 h 4401251"/>
              <a:gd name="connsiteX14015" fmla="*/ 5816243 w 13419668"/>
              <a:gd name="connsiteY14015" fmla="*/ 2764339 h 4401251"/>
              <a:gd name="connsiteX14016" fmla="*/ 5849453 w 13419668"/>
              <a:gd name="connsiteY14016" fmla="*/ 2796057 h 4401251"/>
              <a:gd name="connsiteX14017" fmla="*/ 5880549 w 13419668"/>
              <a:gd name="connsiteY14017" fmla="*/ 2762971 h 4401251"/>
              <a:gd name="connsiteX14018" fmla="*/ 5847961 w 13419668"/>
              <a:gd name="connsiteY14018" fmla="*/ 2731750 h 4401251"/>
              <a:gd name="connsiteX14019" fmla="*/ 5816118 w 13419668"/>
              <a:gd name="connsiteY14019" fmla="*/ 2764339 h 4401251"/>
              <a:gd name="connsiteX14020" fmla="*/ 5758279 w 13419668"/>
              <a:gd name="connsiteY14020" fmla="*/ 2731750 h 4401251"/>
              <a:gd name="connsiteX14021" fmla="*/ 5726685 w 13419668"/>
              <a:gd name="connsiteY14021" fmla="*/ 2764463 h 4401251"/>
              <a:gd name="connsiteX14022" fmla="*/ 5760020 w 13419668"/>
              <a:gd name="connsiteY14022" fmla="*/ 2795933 h 4401251"/>
              <a:gd name="connsiteX14023" fmla="*/ 5790992 w 13419668"/>
              <a:gd name="connsiteY14023" fmla="*/ 2762597 h 4401251"/>
              <a:gd name="connsiteX14024" fmla="*/ 5758279 w 13419668"/>
              <a:gd name="connsiteY14024" fmla="*/ 2731626 h 4401251"/>
              <a:gd name="connsiteX14025" fmla="*/ 5637128 w 13419668"/>
              <a:gd name="connsiteY14025" fmla="*/ 2763966 h 4401251"/>
              <a:gd name="connsiteX14026" fmla="*/ 5669841 w 13419668"/>
              <a:gd name="connsiteY14026" fmla="*/ 2796182 h 4401251"/>
              <a:gd name="connsiteX14027" fmla="*/ 5701435 w 13419668"/>
              <a:gd name="connsiteY14027" fmla="*/ 2763468 h 4401251"/>
              <a:gd name="connsiteX14028" fmla="*/ 5669344 w 13419668"/>
              <a:gd name="connsiteY14028" fmla="*/ 2731874 h 4401251"/>
              <a:gd name="connsiteX14029" fmla="*/ 5637128 w 13419668"/>
              <a:gd name="connsiteY14029" fmla="*/ 2763966 h 4401251"/>
              <a:gd name="connsiteX14030" fmla="*/ 5547570 w 13419668"/>
              <a:gd name="connsiteY14030" fmla="*/ 2764712 h 4401251"/>
              <a:gd name="connsiteX14031" fmla="*/ 5581154 w 13419668"/>
              <a:gd name="connsiteY14031" fmla="*/ 2796057 h 4401251"/>
              <a:gd name="connsiteX14032" fmla="*/ 5611878 w 13419668"/>
              <a:gd name="connsiteY14032" fmla="*/ 2762597 h 4401251"/>
              <a:gd name="connsiteX14033" fmla="*/ 5579040 w 13419668"/>
              <a:gd name="connsiteY14033" fmla="*/ 2731750 h 4401251"/>
              <a:gd name="connsiteX14034" fmla="*/ 5547570 w 13419668"/>
              <a:gd name="connsiteY14034" fmla="*/ 2764712 h 4401251"/>
              <a:gd name="connsiteX14035" fmla="*/ 5461744 w 13419668"/>
              <a:gd name="connsiteY14035" fmla="*/ 2764712 h 4401251"/>
              <a:gd name="connsiteX14036" fmla="*/ 5494582 w 13419668"/>
              <a:gd name="connsiteY14036" fmla="*/ 2796182 h 4401251"/>
              <a:gd name="connsiteX14037" fmla="*/ 5525927 w 13419668"/>
              <a:gd name="connsiteY14037" fmla="*/ 2762722 h 4401251"/>
              <a:gd name="connsiteX14038" fmla="*/ 5492592 w 13419668"/>
              <a:gd name="connsiteY14038" fmla="*/ 2731874 h 4401251"/>
              <a:gd name="connsiteX14039" fmla="*/ 5461744 w 13419668"/>
              <a:gd name="connsiteY14039" fmla="*/ 2764712 h 4401251"/>
              <a:gd name="connsiteX14040" fmla="*/ 5404527 w 13419668"/>
              <a:gd name="connsiteY14040" fmla="*/ 2796182 h 4401251"/>
              <a:gd name="connsiteX14041" fmla="*/ 5436494 w 13419668"/>
              <a:gd name="connsiteY14041" fmla="*/ 2763219 h 4401251"/>
              <a:gd name="connsiteX14042" fmla="*/ 5403656 w 13419668"/>
              <a:gd name="connsiteY14042" fmla="*/ 2731874 h 4401251"/>
              <a:gd name="connsiteX14043" fmla="*/ 5372187 w 13419668"/>
              <a:gd name="connsiteY14043" fmla="*/ 2764215 h 4401251"/>
              <a:gd name="connsiteX14044" fmla="*/ 5404527 w 13419668"/>
              <a:gd name="connsiteY14044" fmla="*/ 2796182 h 4401251"/>
              <a:gd name="connsiteX14045" fmla="*/ 5314223 w 13419668"/>
              <a:gd name="connsiteY14045" fmla="*/ 2796182 h 4401251"/>
              <a:gd name="connsiteX14046" fmla="*/ 5346937 w 13419668"/>
              <a:gd name="connsiteY14046" fmla="*/ 2763966 h 4401251"/>
              <a:gd name="connsiteX14047" fmla="*/ 5314721 w 13419668"/>
              <a:gd name="connsiteY14047" fmla="*/ 2731874 h 4401251"/>
              <a:gd name="connsiteX14048" fmla="*/ 5282630 w 13419668"/>
              <a:gd name="connsiteY14048" fmla="*/ 2763468 h 4401251"/>
              <a:gd name="connsiteX14049" fmla="*/ 5314223 w 13419668"/>
              <a:gd name="connsiteY14049" fmla="*/ 2796182 h 4401251"/>
              <a:gd name="connsiteX14050" fmla="*/ 5195311 w 13419668"/>
              <a:gd name="connsiteY14050" fmla="*/ 2764712 h 4401251"/>
              <a:gd name="connsiteX14051" fmla="*/ 5228771 w 13419668"/>
              <a:gd name="connsiteY14051" fmla="*/ 2796182 h 4401251"/>
              <a:gd name="connsiteX14052" fmla="*/ 5259618 w 13419668"/>
              <a:gd name="connsiteY14052" fmla="*/ 2762846 h 4401251"/>
              <a:gd name="connsiteX14053" fmla="*/ 5226780 w 13419668"/>
              <a:gd name="connsiteY14053" fmla="*/ 2731874 h 4401251"/>
              <a:gd name="connsiteX14054" fmla="*/ 5195187 w 13419668"/>
              <a:gd name="connsiteY14054" fmla="*/ 2764712 h 4401251"/>
              <a:gd name="connsiteX14055" fmla="*/ 5105878 w 13419668"/>
              <a:gd name="connsiteY14055" fmla="*/ 2762722 h 4401251"/>
              <a:gd name="connsiteX14056" fmla="*/ 5137223 w 13419668"/>
              <a:gd name="connsiteY14056" fmla="*/ 2796306 h 4401251"/>
              <a:gd name="connsiteX14057" fmla="*/ 5170185 w 13419668"/>
              <a:gd name="connsiteY14057" fmla="*/ 2764836 h 4401251"/>
              <a:gd name="connsiteX14058" fmla="*/ 5139338 w 13419668"/>
              <a:gd name="connsiteY14058" fmla="*/ 2731999 h 4401251"/>
              <a:gd name="connsiteX14059" fmla="*/ 5105878 w 13419668"/>
              <a:gd name="connsiteY14059" fmla="*/ 2762846 h 4401251"/>
              <a:gd name="connsiteX14060" fmla="*/ 5047790 w 13419668"/>
              <a:gd name="connsiteY14060" fmla="*/ 2731874 h 4401251"/>
              <a:gd name="connsiteX14061" fmla="*/ 5016196 w 13419668"/>
              <a:gd name="connsiteY14061" fmla="*/ 2764712 h 4401251"/>
              <a:gd name="connsiteX14062" fmla="*/ 5049656 w 13419668"/>
              <a:gd name="connsiteY14062" fmla="*/ 2796182 h 4401251"/>
              <a:gd name="connsiteX14063" fmla="*/ 5080628 w 13419668"/>
              <a:gd name="connsiteY14063" fmla="*/ 2762846 h 4401251"/>
              <a:gd name="connsiteX14064" fmla="*/ 5047915 w 13419668"/>
              <a:gd name="connsiteY14064" fmla="*/ 2731874 h 4401251"/>
              <a:gd name="connsiteX14065" fmla="*/ 4961342 w 13419668"/>
              <a:gd name="connsiteY14065" fmla="*/ 2796182 h 4401251"/>
              <a:gd name="connsiteX14066" fmla="*/ 4994802 w 13419668"/>
              <a:gd name="connsiteY14066" fmla="*/ 2764712 h 4401251"/>
              <a:gd name="connsiteX14067" fmla="*/ 4963208 w 13419668"/>
              <a:gd name="connsiteY14067" fmla="*/ 2731874 h 4401251"/>
              <a:gd name="connsiteX14068" fmla="*/ 4930370 w 13419668"/>
              <a:gd name="connsiteY14068" fmla="*/ 2762846 h 4401251"/>
              <a:gd name="connsiteX14069" fmla="*/ 4961218 w 13419668"/>
              <a:gd name="connsiteY14069" fmla="*/ 2796182 h 4401251"/>
              <a:gd name="connsiteX14070" fmla="*/ 4840813 w 13419668"/>
              <a:gd name="connsiteY14070" fmla="*/ 2765209 h 4401251"/>
              <a:gd name="connsiteX14071" fmla="*/ 4874148 w 13419668"/>
              <a:gd name="connsiteY14071" fmla="*/ 2796182 h 4401251"/>
              <a:gd name="connsiteX14072" fmla="*/ 4905120 w 13419668"/>
              <a:gd name="connsiteY14072" fmla="*/ 2762349 h 4401251"/>
              <a:gd name="connsiteX14073" fmla="*/ 4871287 w 13419668"/>
              <a:gd name="connsiteY14073" fmla="*/ 2731999 h 4401251"/>
              <a:gd name="connsiteX14074" fmla="*/ 4840813 w 13419668"/>
              <a:gd name="connsiteY14074" fmla="*/ 2765209 h 4401251"/>
              <a:gd name="connsiteX14075" fmla="*/ 4782601 w 13419668"/>
              <a:gd name="connsiteY14075" fmla="*/ 2796182 h 4401251"/>
              <a:gd name="connsiteX14076" fmla="*/ 4815687 w 13419668"/>
              <a:gd name="connsiteY14076" fmla="*/ 2764339 h 4401251"/>
              <a:gd name="connsiteX14077" fmla="*/ 4783720 w 13419668"/>
              <a:gd name="connsiteY14077" fmla="*/ 2731874 h 4401251"/>
              <a:gd name="connsiteX14078" fmla="*/ 4751380 w 13419668"/>
              <a:gd name="connsiteY14078" fmla="*/ 2763219 h 4401251"/>
              <a:gd name="connsiteX14079" fmla="*/ 4782725 w 13419668"/>
              <a:gd name="connsiteY14079" fmla="*/ 2796182 h 4401251"/>
              <a:gd name="connsiteX14080" fmla="*/ 4696899 w 13419668"/>
              <a:gd name="connsiteY14080" fmla="*/ 2731874 h 4401251"/>
              <a:gd name="connsiteX14081" fmla="*/ 4664061 w 13419668"/>
              <a:gd name="connsiteY14081" fmla="*/ 2763219 h 4401251"/>
              <a:gd name="connsiteX14082" fmla="*/ 4696029 w 13419668"/>
              <a:gd name="connsiteY14082" fmla="*/ 2796182 h 4401251"/>
              <a:gd name="connsiteX14083" fmla="*/ 4728369 w 13419668"/>
              <a:gd name="connsiteY14083" fmla="*/ 2764215 h 4401251"/>
              <a:gd name="connsiteX14084" fmla="*/ 4696899 w 13419668"/>
              <a:gd name="connsiteY14084" fmla="*/ 2731874 h 4401251"/>
              <a:gd name="connsiteX14085" fmla="*/ 4605849 w 13419668"/>
              <a:gd name="connsiteY14085" fmla="*/ 2731874 h 4401251"/>
              <a:gd name="connsiteX14086" fmla="*/ 4574380 w 13419668"/>
              <a:gd name="connsiteY14086" fmla="*/ 2764712 h 4401251"/>
              <a:gd name="connsiteX14087" fmla="*/ 4607839 w 13419668"/>
              <a:gd name="connsiteY14087" fmla="*/ 2796057 h 4401251"/>
              <a:gd name="connsiteX14088" fmla="*/ 4638687 w 13419668"/>
              <a:gd name="connsiteY14088" fmla="*/ 2762722 h 4401251"/>
              <a:gd name="connsiteX14089" fmla="*/ 4605849 w 13419668"/>
              <a:gd name="connsiteY14089" fmla="*/ 2731874 h 4401251"/>
              <a:gd name="connsiteX14090" fmla="*/ 4516416 w 13419668"/>
              <a:gd name="connsiteY14090" fmla="*/ 2731874 h 4401251"/>
              <a:gd name="connsiteX14091" fmla="*/ 4484822 w 13419668"/>
              <a:gd name="connsiteY14091" fmla="*/ 2764588 h 4401251"/>
              <a:gd name="connsiteX14092" fmla="*/ 4518157 w 13419668"/>
              <a:gd name="connsiteY14092" fmla="*/ 2796057 h 4401251"/>
              <a:gd name="connsiteX14093" fmla="*/ 4549130 w 13419668"/>
              <a:gd name="connsiteY14093" fmla="*/ 2762722 h 4401251"/>
              <a:gd name="connsiteX14094" fmla="*/ 4516416 w 13419668"/>
              <a:gd name="connsiteY14094" fmla="*/ 2731750 h 4401251"/>
              <a:gd name="connsiteX14095" fmla="*/ 4427108 w 13419668"/>
              <a:gd name="connsiteY14095" fmla="*/ 2731874 h 4401251"/>
              <a:gd name="connsiteX14096" fmla="*/ 4395265 w 13419668"/>
              <a:gd name="connsiteY14096" fmla="*/ 2764339 h 4401251"/>
              <a:gd name="connsiteX14097" fmla="*/ 4428351 w 13419668"/>
              <a:gd name="connsiteY14097" fmla="*/ 2796182 h 4401251"/>
              <a:gd name="connsiteX14098" fmla="*/ 4459572 w 13419668"/>
              <a:gd name="connsiteY14098" fmla="*/ 2763219 h 4401251"/>
              <a:gd name="connsiteX14099" fmla="*/ 4427108 w 13419668"/>
              <a:gd name="connsiteY14099" fmla="*/ 2731874 h 4401251"/>
              <a:gd name="connsiteX14100" fmla="*/ 4340411 w 13419668"/>
              <a:gd name="connsiteY14100" fmla="*/ 2796182 h 4401251"/>
              <a:gd name="connsiteX14101" fmla="*/ 4373746 w 13419668"/>
              <a:gd name="connsiteY14101" fmla="*/ 2764712 h 4401251"/>
              <a:gd name="connsiteX14102" fmla="*/ 4342152 w 13419668"/>
              <a:gd name="connsiteY14102" fmla="*/ 2731874 h 4401251"/>
              <a:gd name="connsiteX14103" fmla="*/ 4309439 w 13419668"/>
              <a:gd name="connsiteY14103" fmla="*/ 2762846 h 4401251"/>
              <a:gd name="connsiteX14104" fmla="*/ 4340411 w 13419668"/>
              <a:gd name="connsiteY14104" fmla="*/ 2796182 h 4401251"/>
              <a:gd name="connsiteX14105" fmla="*/ 4219882 w 13419668"/>
              <a:gd name="connsiteY14105" fmla="*/ 2765209 h 4401251"/>
              <a:gd name="connsiteX14106" fmla="*/ 4253217 w 13419668"/>
              <a:gd name="connsiteY14106" fmla="*/ 2796182 h 4401251"/>
              <a:gd name="connsiteX14107" fmla="*/ 4284189 w 13419668"/>
              <a:gd name="connsiteY14107" fmla="*/ 2762349 h 4401251"/>
              <a:gd name="connsiteX14108" fmla="*/ 4250356 w 13419668"/>
              <a:gd name="connsiteY14108" fmla="*/ 2731999 h 4401251"/>
              <a:gd name="connsiteX14109" fmla="*/ 4219882 w 13419668"/>
              <a:gd name="connsiteY14109" fmla="*/ 2765209 h 4401251"/>
              <a:gd name="connsiteX14110" fmla="*/ 4162416 w 13419668"/>
              <a:gd name="connsiteY14110" fmla="*/ 2796182 h 4401251"/>
              <a:gd name="connsiteX14111" fmla="*/ 4194631 w 13419668"/>
              <a:gd name="connsiteY14111" fmla="*/ 2763468 h 4401251"/>
              <a:gd name="connsiteX14112" fmla="*/ 4161918 w 13419668"/>
              <a:gd name="connsiteY14112" fmla="*/ 2731874 h 4401251"/>
              <a:gd name="connsiteX14113" fmla="*/ 4130199 w 13419668"/>
              <a:gd name="connsiteY14113" fmla="*/ 2763966 h 4401251"/>
              <a:gd name="connsiteX14114" fmla="*/ 4162291 w 13419668"/>
              <a:gd name="connsiteY14114" fmla="*/ 2796182 h 4401251"/>
              <a:gd name="connsiteX14115" fmla="*/ 85065 w 13419668"/>
              <a:gd name="connsiteY14115" fmla="*/ 2796182 h 4401251"/>
              <a:gd name="connsiteX14116" fmla="*/ 116784 w 13419668"/>
              <a:gd name="connsiteY14116" fmla="*/ 2762971 h 4401251"/>
              <a:gd name="connsiteX14117" fmla="*/ 83697 w 13419668"/>
              <a:gd name="connsiteY14117" fmla="*/ 2731874 h 4401251"/>
              <a:gd name="connsiteX14118" fmla="*/ 52476 w 13419668"/>
              <a:gd name="connsiteY14118" fmla="*/ 2764463 h 4401251"/>
              <a:gd name="connsiteX14119" fmla="*/ 85065 w 13419668"/>
              <a:gd name="connsiteY14119" fmla="*/ 2796182 h 4401251"/>
              <a:gd name="connsiteX14120" fmla="*/ 4043130 w 13419668"/>
              <a:gd name="connsiteY14120" fmla="*/ 2762722 h 4401251"/>
              <a:gd name="connsiteX14121" fmla="*/ 4074600 w 13419668"/>
              <a:gd name="connsiteY14121" fmla="*/ 2796182 h 4401251"/>
              <a:gd name="connsiteX14122" fmla="*/ 4107437 w 13419668"/>
              <a:gd name="connsiteY14122" fmla="*/ 2764712 h 4401251"/>
              <a:gd name="connsiteX14123" fmla="*/ 4076589 w 13419668"/>
              <a:gd name="connsiteY14123" fmla="*/ 2731874 h 4401251"/>
              <a:gd name="connsiteX14124" fmla="*/ 4043254 w 13419668"/>
              <a:gd name="connsiteY14124" fmla="*/ 2762722 h 4401251"/>
              <a:gd name="connsiteX14125" fmla="*/ 3953573 w 13419668"/>
              <a:gd name="connsiteY14125" fmla="*/ 2762846 h 4401251"/>
              <a:gd name="connsiteX14126" fmla="*/ 3985167 w 13419668"/>
              <a:gd name="connsiteY14126" fmla="*/ 2796182 h 4401251"/>
              <a:gd name="connsiteX14127" fmla="*/ 4017880 w 13419668"/>
              <a:gd name="connsiteY14127" fmla="*/ 2764463 h 4401251"/>
              <a:gd name="connsiteX14128" fmla="*/ 3986783 w 13419668"/>
              <a:gd name="connsiteY14128" fmla="*/ 2731750 h 4401251"/>
              <a:gd name="connsiteX14129" fmla="*/ 3953573 w 13419668"/>
              <a:gd name="connsiteY14129" fmla="*/ 2762722 h 4401251"/>
              <a:gd name="connsiteX14130" fmla="*/ 3864015 w 13419668"/>
              <a:gd name="connsiteY14130" fmla="*/ 2763468 h 4401251"/>
              <a:gd name="connsiteX14131" fmla="*/ 3896231 w 13419668"/>
              <a:gd name="connsiteY14131" fmla="*/ 2796182 h 4401251"/>
              <a:gd name="connsiteX14132" fmla="*/ 3928322 w 13419668"/>
              <a:gd name="connsiteY14132" fmla="*/ 2763966 h 4401251"/>
              <a:gd name="connsiteX14133" fmla="*/ 3896604 w 13419668"/>
              <a:gd name="connsiteY14133" fmla="*/ 2731874 h 4401251"/>
              <a:gd name="connsiteX14134" fmla="*/ 3864015 w 13419668"/>
              <a:gd name="connsiteY14134" fmla="*/ 2763468 h 4401251"/>
              <a:gd name="connsiteX14135" fmla="*/ 3808664 w 13419668"/>
              <a:gd name="connsiteY14135" fmla="*/ 2796057 h 4401251"/>
              <a:gd name="connsiteX14136" fmla="*/ 3842497 w 13419668"/>
              <a:gd name="connsiteY14136" fmla="*/ 2765085 h 4401251"/>
              <a:gd name="connsiteX14137" fmla="*/ 3811400 w 13419668"/>
              <a:gd name="connsiteY14137" fmla="*/ 2731874 h 4401251"/>
              <a:gd name="connsiteX14138" fmla="*/ 3778189 w 13419668"/>
              <a:gd name="connsiteY14138" fmla="*/ 2762349 h 4401251"/>
              <a:gd name="connsiteX14139" fmla="*/ 3808664 w 13419668"/>
              <a:gd name="connsiteY14139" fmla="*/ 2796057 h 4401251"/>
              <a:gd name="connsiteX14140" fmla="*/ 3720723 w 13419668"/>
              <a:gd name="connsiteY14140" fmla="*/ 2796057 h 4401251"/>
              <a:gd name="connsiteX14141" fmla="*/ 3752939 w 13419668"/>
              <a:gd name="connsiteY14141" fmla="*/ 2763344 h 4401251"/>
              <a:gd name="connsiteX14142" fmla="*/ 3720226 w 13419668"/>
              <a:gd name="connsiteY14142" fmla="*/ 2731750 h 4401251"/>
              <a:gd name="connsiteX14143" fmla="*/ 3688632 w 13419668"/>
              <a:gd name="connsiteY14143" fmla="*/ 2763841 h 4401251"/>
              <a:gd name="connsiteX14144" fmla="*/ 3720723 w 13419668"/>
              <a:gd name="connsiteY14144" fmla="*/ 2796057 h 4401251"/>
              <a:gd name="connsiteX14145" fmla="*/ 3631663 w 13419668"/>
              <a:gd name="connsiteY14145" fmla="*/ 2796057 h 4401251"/>
              <a:gd name="connsiteX14146" fmla="*/ 3663257 w 13419668"/>
              <a:gd name="connsiteY14146" fmla="*/ 2762722 h 4401251"/>
              <a:gd name="connsiteX14147" fmla="*/ 3630046 w 13419668"/>
              <a:gd name="connsiteY14147" fmla="*/ 2731626 h 4401251"/>
              <a:gd name="connsiteX14148" fmla="*/ 3598950 w 13419668"/>
              <a:gd name="connsiteY14148" fmla="*/ 2764215 h 4401251"/>
              <a:gd name="connsiteX14149" fmla="*/ 3631663 w 13419668"/>
              <a:gd name="connsiteY14149" fmla="*/ 2795933 h 4401251"/>
              <a:gd name="connsiteX14150" fmla="*/ 3541111 w 13419668"/>
              <a:gd name="connsiteY14150" fmla="*/ 2796057 h 4401251"/>
              <a:gd name="connsiteX14151" fmla="*/ 3573824 w 13419668"/>
              <a:gd name="connsiteY14151" fmla="*/ 2763841 h 4401251"/>
              <a:gd name="connsiteX14152" fmla="*/ 3541609 w 13419668"/>
              <a:gd name="connsiteY14152" fmla="*/ 2731750 h 4401251"/>
              <a:gd name="connsiteX14153" fmla="*/ 3509517 w 13419668"/>
              <a:gd name="connsiteY14153" fmla="*/ 2763468 h 4401251"/>
              <a:gd name="connsiteX14154" fmla="*/ 3541111 w 13419668"/>
              <a:gd name="connsiteY14154" fmla="*/ 2796057 h 4401251"/>
              <a:gd name="connsiteX14155" fmla="*/ 3454166 w 13419668"/>
              <a:gd name="connsiteY14155" fmla="*/ 2731750 h 4401251"/>
              <a:gd name="connsiteX14156" fmla="*/ 3422199 w 13419668"/>
              <a:gd name="connsiteY14156" fmla="*/ 2764090 h 4401251"/>
              <a:gd name="connsiteX14157" fmla="*/ 3455161 w 13419668"/>
              <a:gd name="connsiteY14157" fmla="*/ 2796057 h 4401251"/>
              <a:gd name="connsiteX14158" fmla="*/ 3486506 w 13419668"/>
              <a:gd name="connsiteY14158" fmla="*/ 2763219 h 4401251"/>
              <a:gd name="connsiteX14159" fmla="*/ 3454166 w 13419668"/>
              <a:gd name="connsiteY14159" fmla="*/ 2731750 h 4401251"/>
              <a:gd name="connsiteX14160" fmla="*/ 3364110 w 13419668"/>
              <a:gd name="connsiteY14160" fmla="*/ 2731750 h 4401251"/>
              <a:gd name="connsiteX14161" fmla="*/ 3332641 w 13419668"/>
              <a:gd name="connsiteY14161" fmla="*/ 2764588 h 4401251"/>
              <a:gd name="connsiteX14162" fmla="*/ 3366101 w 13419668"/>
              <a:gd name="connsiteY14162" fmla="*/ 2795933 h 4401251"/>
              <a:gd name="connsiteX14163" fmla="*/ 3396948 w 13419668"/>
              <a:gd name="connsiteY14163" fmla="*/ 2762597 h 4401251"/>
              <a:gd name="connsiteX14164" fmla="*/ 3364110 w 13419668"/>
              <a:gd name="connsiteY14164" fmla="*/ 2731750 h 4401251"/>
              <a:gd name="connsiteX14165" fmla="*/ 3243084 w 13419668"/>
              <a:gd name="connsiteY14165" fmla="*/ 2762971 h 4401251"/>
              <a:gd name="connsiteX14166" fmla="*/ 3274802 w 13419668"/>
              <a:gd name="connsiteY14166" fmla="*/ 2796182 h 4401251"/>
              <a:gd name="connsiteX14167" fmla="*/ 3307391 w 13419668"/>
              <a:gd name="connsiteY14167" fmla="*/ 2764463 h 4401251"/>
              <a:gd name="connsiteX14168" fmla="*/ 3276170 w 13419668"/>
              <a:gd name="connsiteY14168" fmla="*/ 2731874 h 4401251"/>
              <a:gd name="connsiteX14169" fmla="*/ 3243084 w 13419668"/>
              <a:gd name="connsiteY14169" fmla="*/ 2762971 h 4401251"/>
              <a:gd name="connsiteX14170" fmla="*/ 3157258 w 13419668"/>
              <a:gd name="connsiteY14170" fmla="*/ 2762971 h 4401251"/>
              <a:gd name="connsiteX14171" fmla="*/ 3188354 w 13419668"/>
              <a:gd name="connsiteY14171" fmla="*/ 2796057 h 4401251"/>
              <a:gd name="connsiteX14172" fmla="*/ 3221565 w 13419668"/>
              <a:gd name="connsiteY14172" fmla="*/ 2764339 h 4401251"/>
              <a:gd name="connsiteX14173" fmla="*/ 3189847 w 13419668"/>
              <a:gd name="connsiteY14173" fmla="*/ 2731750 h 4401251"/>
              <a:gd name="connsiteX14174" fmla="*/ 3157258 w 13419668"/>
              <a:gd name="connsiteY14174" fmla="*/ 2762971 h 4401251"/>
              <a:gd name="connsiteX14175" fmla="*/ 3099792 w 13419668"/>
              <a:gd name="connsiteY14175" fmla="*/ 2796182 h 4401251"/>
              <a:gd name="connsiteX14176" fmla="*/ 3132007 w 13419668"/>
              <a:gd name="connsiteY14176" fmla="*/ 2763468 h 4401251"/>
              <a:gd name="connsiteX14177" fmla="*/ 3099294 w 13419668"/>
              <a:gd name="connsiteY14177" fmla="*/ 2731874 h 4401251"/>
              <a:gd name="connsiteX14178" fmla="*/ 3067576 w 13419668"/>
              <a:gd name="connsiteY14178" fmla="*/ 2763966 h 4401251"/>
              <a:gd name="connsiteX14179" fmla="*/ 3099668 w 13419668"/>
              <a:gd name="connsiteY14179" fmla="*/ 2796182 h 4401251"/>
              <a:gd name="connsiteX14180" fmla="*/ 2978143 w 13419668"/>
              <a:gd name="connsiteY14180" fmla="*/ 2762722 h 4401251"/>
              <a:gd name="connsiteX14181" fmla="*/ 3008991 w 13419668"/>
              <a:gd name="connsiteY14181" fmla="*/ 2796182 h 4401251"/>
              <a:gd name="connsiteX14182" fmla="*/ 3042575 w 13419668"/>
              <a:gd name="connsiteY14182" fmla="*/ 2764836 h 4401251"/>
              <a:gd name="connsiteX14183" fmla="*/ 3011105 w 13419668"/>
              <a:gd name="connsiteY14183" fmla="*/ 2731874 h 4401251"/>
              <a:gd name="connsiteX14184" fmla="*/ 2978267 w 13419668"/>
              <a:gd name="connsiteY14184" fmla="*/ 2762722 h 4401251"/>
              <a:gd name="connsiteX14185" fmla="*/ 2890825 w 13419668"/>
              <a:gd name="connsiteY14185" fmla="*/ 2764712 h 4401251"/>
              <a:gd name="connsiteX14186" fmla="*/ 2924284 w 13419668"/>
              <a:gd name="connsiteY14186" fmla="*/ 2796182 h 4401251"/>
              <a:gd name="connsiteX14187" fmla="*/ 2955132 w 13419668"/>
              <a:gd name="connsiteY14187" fmla="*/ 2762846 h 4401251"/>
              <a:gd name="connsiteX14188" fmla="*/ 2922294 w 13419668"/>
              <a:gd name="connsiteY14188" fmla="*/ 2731874 h 4401251"/>
              <a:gd name="connsiteX14189" fmla="*/ 2890700 w 13419668"/>
              <a:gd name="connsiteY14189" fmla="*/ 2764712 h 4401251"/>
              <a:gd name="connsiteX14190" fmla="*/ 2832736 w 13419668"/>
              <a:gd name="connsiteY14190" fmla="*/ 2731874 h 4401251"/>
              <a:gd name="connsiteX14191" fmla="*/ 2801267 w 13419668"/>
              <a:gd name="connsiteY14191" fmla="*/ 2764712 h 4401251"/>
              <a:gd name="connsiteX14192" fmla="*/ 2834727 w 13419668"/>
              <a:gd name="connsiteY14192" fmla="*/ 2796057 h 4401251"/>
              <a:gd name="connsiteX14193" fmla="*/ 2865574 w 13419668"/>
              <a:gd name="connsiteY14193" fmla="*/ 2762722 h 4401251"/>
              <a:gd name="connsiteX14194" fmla="*/ 2832736 w 13419668"/>
              <a:gd name="connsiteY14194" fmla="*/ 2731874 h 4401251"/>
              <a:gd name="connsiteX14195" fmla="*/ 2711710 w 13419668"/>
              <a:gd name="connsiteY14195" fmla="*/ 2764463 h 4401251"/>
              <a:gd name="connsiteX14196" fmla="*/ 2744921 w 13419668"/>
              <a:gd name="connsiteY14196" fmla="*/ 2796182 h 4401251"/>
              <a:gd name="connsiteX14197" fmla="*/ 2776017 w 13419668"/>
              <a:gd name="connsiteY14197" fmla="*/ 2763095 h 4401251"/>
              <a:gd name="connsiteX14198" fmla="*/ 2743428 w 13419668"/>
              <a:gd name="connsiteY14198" fmla="*/ 2731874 h 4401251"/>
              <a:gd name="connsiteX14199" fmla="*/ 2711585 w 13419668"/>
              <a:gd name="connsiteY14199" fmla="*/ 2764463 h 4401251"/>
              <a:gd name="connsiteX14200" fmla="*/ 2622152 w 13419668"/>
              <a:gd name="connsiteY14200" fmla="*/ 2764712 h 4401251"/>
              <a:gd name="connsiteX14201" fmla="*/ 2655612 w 13419668"/>
              <a:gd name="connsiteY14201" fmla="*/ 2796057 h 4401251"/>
              <a:gd name="connsiteX14202" fmla="*/ 2686459 w 13419668"/>
              <a:gd name="connsiteY14202" fmla="*/ 2762597 h 4401251"/>
              <a:gd name="connsiteX14203" fmla="*/ 2653622 w 13419668"/>
              <a:gd name="connsiteY14203" fmla="*/ 2731750 h 4401251"/>
              <a:gd name="connsiteX14204" fmla="*/ 2622152 w 13419668"/>
              <a:gd name="connsiteY14204" fmla="*/ 2764588 h 4401251"/>
              <a:gd name="connsiteX14205" fmla="*/ 2568418 w 13419668"/>
              <a:gd name="connsiteY14205" fmla="*/ 2796182 h 4401251"/>
              <a:gd name="connsiteX14206" fmla="*/ 2600634 w 13419668"/>
              <a:gd name="connsiteY14206" fmla="*/ 2763468 h 4401251"/>
              <a:gd name="connsiteX14207" fmla="*/ 2567920 w 13419668"/>
              <a:gd name="connsiteY14207" fmla="*/ 2731874 h 4401251"/>
              <a:gd name="connsiteX14208" fmla="*/ 2536202 w 13419668"/>
              <a:gd name="connsiteY14208" fmla="*/ 2763966 h 4401251"/>
              <a:gd name="connsiteX14209" fmla="*/ 2568293 w 13419668"/>
              <a:gd name="connsiteY14209" fmla="*/ 2796182 h 4401251"/>
              <a:gd name="connsiteX14210" fmla="*/ 2479482 w 13419668"/>
              <a:gd name="connsiteY14210" fmla="*/ 2796182 h 4401251"/>
              <a:gd name="connsiteX14211" fmla="*/ 2511076 w 13419668"/>
              <a:gd name="connsiteY14211" fmla="*/ 2762846 h 4401251"/>
              <a:gd name="connsiteX14212" fmla="*/ 2477865 w 13419668"/>
              <a:gd name="connsiteY14212" fmla="*/ 2731750 h 4401251"/>
              <a:gd name="connsiteX14213" fmla="*/ 2446769 w 13419668"/>
              <a:gd name="connsiteY14213" fmla="*/ 2764339 h 4401251"/>
              <a:gd name="connsiteX14214" fmla="*/ 2479482 w 13419668"/>
              <a:gd name="connsiteY14214" fmla="*/ 2796057 h 4401251"/>
              <a:gd name="connsiteX14215" fmla="*/ 2388184 w 13419668"/>
              <a:gd name="connsiteY14215" fmla="*/ 2796182 h 4401251"/>
              <a:gd name="connsiteX14216" fmla="*/ 2421643 w 13419668"/>
              <a:gd name="connsiteY14216" fmla="*/ 2764712 h 4401251"/>
              <a:gd name="connsiteX14217" fmla="*/ 2390049 w 13419668"/>
              <a:gd name="connsiteY14217" fmla="*/ 2731874 h 4401251"/>
              <a:gd name="connsiteX14218" fmla="*/ 2357212 w 13419668"/>
              <a:gd name="connsiteY14218" fmla="*/ 2762846 h 4401251"/>
              <a:gd name="connsiteX14219" fmla="*/ 2388059 w 13419668"/>
              <a:gd name="connsiteY14219" fmla="*/ 2796182 h 4401251"/>
              <a:gd name="connsiteX14220" fmla="*/ 2302233 w 13419668"/>
              <a:gd name="connsiteY14220" fmla="*/ 2731874 h 4401251"/>
              <a:gd name="connsiteX14221" fmla="*/ 2270018 w 13419668"/>
              <a:gd name="connsiteY14221" fmla="*/ 2763966 h 4401251"/>
              <a:gd name="connsiteX14222" fmla="*/ 2302731 w 13419668"/>
              <a:gd name="connsiteY14222" fmla="*/ 2796182 h 4401251"/>
              <a:gd name="connsiteX14223" fmla="*/ 2334325 w 13419668"/>
              <a:gd name="connsiteY14223" fmla="*/ 2763468 h 4401251"/>
              <a:gd name="connsiteX14224" fmla="*/ 2302233 w 13419668"/>
              <a:gd name="connsiteY14224" fmla="*/ 2731750 h 4401251"/>
              <a:gd name="connsiteX14225" fmla="*/ 2180460 w 13419668"/>
              <a:gd name="connsiteY14225" fmla="*/ 2762846 h 4401251"/>
              <a:gd name="connsiteX14226" fmla="*/ 2211930 w 13419668"/>
              <a:gd name="connsiteY14226" fmla="*/ 2796306 h 4401251"/>
              <a:gd name="connsiteX14227" fmla="*/ 2244767 w 13419668"/>
              <a:gd name="connsiteY14227" fmla="*/ 2764712 h 4401251"/>
              <a:gd name="connsiteX14228" fmla="*/ 2213795 w 13419668"/>
              <a:gd name="connsiteY14228" fmla="*/ 2731874 h 4401251"/>
              <a:gd name="connsiteX14229" fmla="*/ 2180460 w 13419668"/>
              <a:gd name="connsiteY14229" fmla="*/ 2762722 h 4401251"/>
              <a:gd name="connsiteX14230" fmla="*/ 2090778 w 13419668"/>
              <a:gd name="connsiteY14230" fmla="*/ 2764836 h 4401251"/>
              <a:gd name="connsiteX14231" fmla="*/ 2124238 w 13419668"/>
              <a:gd name="connsiteY14231" fmla="*/ 2796182 h 4401251"/>
              <a:gd name="connsiteX14232" fmla="*/ 2155086 w 13419668"/>
              <a:gd name="connsiteY14232" fmla="*/ 2762722 h 4401251"/>
              <a:gd name="connsiteX14233" fmla="*/ 2122248 w 13419668"/>
              <a:gd name="connsiteY14233" fmla="*/ 2731874 h 4401251"/>
              <a:gd name="connsiteX14234" fmla="*/ 2090778 w 13419668"/>
              <a:gd name="connsiteY14234" fmla="*/ 2764712 h 4401251"/>
              <a:gd name="connsiteX14235" fmla="*/ 2037790 w 13419668"/>
              <a:gd name="connsiteY14235" fmla="*/ 2796306 h 4401251"/>
              <a:gd name="connsiteX14236" fmla="*/ 2069260 w 13419668"/>
              <a:gd name="connsiteY14236" fmla="*/ 2762846 h 4401251"/>
              <a:gd name="connsiteX14237" fmla="*/ 2035924 w 13419668"/>
              <a:gd name="connsiteY14237" fmla="*/ 2731874 h 4401251"/>
              <a:gd name="connsiteX14238" fmla="*/ 2004952 w 13419668"/>
              <a:gd name="connsiteY14238" fmla="*/ 2764588 h 4401251"/>
              <a:gd name="connsiteX14239" fmla="*/ 2037790 w 13419668"/>
              <a:gd name="connsiteY14239" fmla="*/ 2796182 h 4401251"/>
              <a:gd name="connsiteX14240" fmla="*/ 1947611 w 13419668"/>
              <a:gd name="connsiteY14240" fmla="*/ 2796306 h 4401251"/>
              <a:gd name="connsiteX14241" fmla="*/ 1979827 w 13419668"/>
              <a:gd name="connsiteY14241" fmla="*/ 2763593 h 4401251"/>
              <a:gd name="connsiteX14242" fmla="*/ 1947113 w 13419668"/>
              <a:gd name="connsiteY14242" fmla="*/ 2731999 h 4401251"/>
              <a:gd name="connsiteX14243" fmla="*/ 1915519 w 13419668"/>
              <a:gd name="connsiteY14243" fmla="*/ 2764090 h 4401251"/>
              <a:gd name="connsiteX14244" fmla="*/ 1947611 w 13419668"/>
              <a:gd name="connsiteY14244" fmla="*/ 2796306 h 4401251"/>
              <a:gd name="connsiteX14245" fmla="*/ 1825962 w 13419668"/>
              <a:gd name="connsiteY14245" fmla="*/ 2763219 h 4401251"/>
              <a:gd name="connsiteX14246" fmla="*/ 1857183 w 13419668"/>
              <a:gd name="connsiteY14246" fmla="*/ 2796182 h 4401251"/>
              <a:gd name="connsiteX14247" fmla="*/ 1890269 w 13419668"/>
              <a:gd name="connsiteY14247" fmla="*/ 2764339 h 4401251"/>
              <a:gd name="connsiteX14248" fmla="*/ 1858302 w 13419668"/>
              <a:gd name="connsiteY14248" fmla="*/ 2731874 h 4401251"/>
              <a:gd name="connsiteX14249" fmla="*/ 1825838 w 13419668"/>
              <a:gd name="connsiteY14249" fmla="*/ 2763219 h 4401251"/>
              <a:gd name="connsiteX14250" fmla="*/ 1736405 w 13419668"/>
              <a:gd name="connsiteY14250" fmla="*/ 2765209 h 4401251"/>
              <a:gd name="connsiteX14251" fmla="*/ 1769740 w 13419668"/>
              <a:gd name="connsiteY14251" fmla="*/ 2796182 h 4401251"/>
              <a:gd name="connsiteX14252" fmla="*/ 1800712 w 13419668"/>
              <a:gd name="connsiteY14252" fmla="*/ 2762349 h 4401251"/>
              <a:gd name="connsiteX14253" fmla="*/ 1766879 w 13419668"/>
              <a:gd name="connsiteY14253" fmla="*/ 2731999 h 4401251"/>
              <a:gd name="connsiteX14254" fmla="*/ 1736405 w 13419668"/>
              <a:gd name="connsiteY14254" fmla="*/ 2765209 h 4401251"/>
              <a:gd name="connsiteX14255" fmla="*/ 1649086 w 13419668"/>
              <a:gd name="connsiteY14255" fmla="*/ 2764215 h 4401251"/>
              <a:gd name="connsiteX14256" fmla="*/ 1682048 w 13419668"/>
              <a:gd name="connsiteY14256" fmla="*/ 2796182 h 4401251"/>
              <a:gd name="connsiteX14257" fmla="*/ 1713393 w 13419668"/>
              <a:gd name="connsiteY14257" fmla="*/ 2763219 h 4401251"/>
              <a:gd name="connsiteX14258" fmla="*/ 1681053 w 13419668"/>
              <a:gd name="connsiteY14258" fmla="*/ 2731874 h 4401251"/>
              <a:gd name="connsiteX14259" fmla="*/ 1649086 w 13419668"/>
              <a:gd name="connsiteY14259" fmla="*/ 2764215 h 4401251"/>
              <a:gd name="connsiteX14260" fmla="*/ 1559529 w 13419668"/>
              <a:gd name="connsiteY14260" fmla="*/ 2763095 h 4401251"/>
              <a:gd name="connsiteX14261" fmla="*/ 1591371 w 13419668"/>
              <a:gd name="connsiteY14261" fmla="*/ 2796182 h 4401251"/>
              <a:gd name="connsiteX14262" fmla="*/ 1623836 w 13419668"/>
              <a:gd name="connsiteY14262" fmla="*/ 2764339 h 4401251"/>
              <a:gd name="connsiteX14263" fmla="*/ 1592491 w 13419668"/>
              <a:gd name="connsiteY14263" fmla="*/ 2731874 h 4401251"/>
              <a:gd name="connsiteX14264" fmla="*/ 1559529 w 13419668"/>
              <a:gd name="connsiteY14264" fmla="*/ 2763095 h 4401251"/>
              <a:gd name="connsiteX14265" fmla="*/ 1501814 w 13419668"/>
              <a:gd name="connsiteY14265" fmla="*/ 2731750 h 4401251"/>
              <a:gd name="connsiteX14266" fmla="*/ 1469971 w 13419668"/>
              <a:gd name="connsiteY14266" fmla="*/ 2764215 h 4401251"/>
              <a:gd name="connsiteX14267" fmla="*/ 1503058 w 13419668"/>
              <a:gd name="connsiteY14267" fmla="*/ 2796057 h 4401251"/>
              <a:gd name="connsiteX14268" fmla="*/ 1534279 w 13419668"/>
              <a:gd name="connsiteY14268" fmla="*/ 2762971 h 4401251"/>
              <a:gd name="connsiteX14269" fmla="*/ 1501814 w 13419668"/>
              <a:gd name="connsiteY14269" fmla="*/ 2731626 h 4401251"/>
              <a:gd name="connsiteX14270" fmla="*/ 1416237 w 13419668"/>
              <a:gd name="connsiteY14270" fmla="*/ 2796057 h 4401251"/>
              <a:gd name="connsiteX14271" fmla="*/ 1448453 w 13419668"/>
              <a:gd name="connsiteY14271" fmla="*/ 2763344 h 4401251"/>
              <a:gd name="connsiteX14272" fmla="*/ 1415739 w 13419668"/>
              <a:gd name="connsiteY14272" fmla="*/ 2731750 h 4401251"/>
              <a:gd name="connsiteX14273" fmla="*/ 1384021 w 13419668"/>
              <a:gd name="connsiteY14273" fmla="*/ 2763841 h 4401251"/>
              <a:gd name="connsiteX14274" fmla="*/ 1416113 w 13419668"/>
              <a:gd name="connsiteY14274" fmla="*/ 2796057 h 4401251"/>
              <a:gd name="connsiteX14275" fmla="*/ 1327799 w 13419668"/>
              <a:gd name="connsiteY14275" fmla="*/ 2796057 h 4401251"/>
              <a:gd name="connsiteX14276" fmla="*/ 1358771 w 13419668"/>
              <a:gd name="connsiteY14276" fmla="*/ 2762224 h 4401251"/>
              <a:gd name="connsiteX14277" fmla="*/ 1325062 w 13419668"/>
              <a:gd name="connsiteY14277" fmla="*/ 2731750 h 4401251"/>
              <a:gd name="connsiteX14278" fmla="*/ 1294588 w 13419668"/>
              <a:gd name="connsiteY14278" fmla="*/ 2764961 h 4401251"/>
              <a:gd name="connsiteX14279" fmla="*/ 1327799 w 13419668"/>
              <a:gd name="connsiteY14279" fmla="*/ 2796057 h 4401251"/>
              <a:gd name="connsiteX14280" fmla="*/ 1237868 w 13419668"/>
              <a:gd name="connsiteY14280" fmla="*/ 2796057 h 4401251"/>
              <a:gd name="connsiteX14281" fmla="*/ 1269213 w 13419668"/>
              <a:gd name="connsiteY14281" fmla="*/ 2762597 h 4401251"/>
              <a:gd name="connsiteX14282" fmla="*/ 1235754 w 13419668"/>
              <a:gd name="connsiteY14282" fmla="*/ 2731750 h 4401251"/>
              <a:gd name="connsiteX14283" fmla="*/ 1204906 w 13419668"/>
              <a:gd name="connsiteY14283" fmla="*/ 2764588 h 4401251"/>
              <a:gd name="connsiteX14284" fmla="*/ 1237744 w 13419668"/>
              <a:gd name="connsiteY14284" fmla="*/ 2796057 h 4401251"/>
              <a:gd name="connsiteX14285" fmla="*/ 1149306 w 13419668"/>
              <a:gd name="connsiteY14285" fmla="*/ 2731626 h 4401251"/>
              <a:gd name="connsiteX14286" fmla="*/ 1117712 w 13419668"/>
              <a:gd name="connsiteY14286" fmla="*/ 2764339 h 4401251"/>
              <a:gd name="connsiteX14287" fmla="*/ 1151047 w 13419668"/>
              <a:gd name="connsiteY14287" fmla="*/ 2795809 h 4401251"/>
              <a:gd name="connsiteX14288" fmla="*/ 1182019 w 13419668"/>
              <a:gd name="connsiteY14288" fmla="*/ 2762473 h 4401251"/>
              <a:gd name="connsiteX14289" fmla="*/ 1149306 w 13419668"/>
              <a:gd name="connsiteY14289" fmla="*/ 2731501 h 4401251"/>
              <a:gd name="connsiteX14290" fmla="*/ 1028155 w 13419668"/>
              <a:gd name="connsiteY14290" fmla="*/ 2762971 h 4401251"/>
              <a:gd name="connsiteX14291" fmla="*/ 1059997 w 13419668"/>
              <a:gd name="connsiteY14291" fmla="*/ 2796057 h 4401251"/>
              <a:gd name="connsiteX14292" fmla="*/ 1092462 w 13419668"/>
              <a:gd name="connsiteY14292" fmla="*/ 2764090 h 4401251"/>
              <a:gd name="connsiteX14293" fmla="*/ 1061117 w 13419668"/>
              <a:gd name="connsiteY14293" fmla="*/ 2731626 h 4401251"/>
              <a:gd name="connsiteX14294" fmla="*/ 1028155 w 13419668"/>
              <a:gd name="connsiteY14294" fmla="*/ 2762846 h 4401251"/>
              <a:gd name="connsiteX14295" fmla="*/ 971559 w 13419668"/>
              <a:gd name="connsiteY14295" fmla="*/ 2731750 h 4401251"/>
              <a:gd name="connsiteX14296" fmla="*/ 938597 w 13419668"/>
              <a:gd name="connsiteY14296" fmla="*/ 2762971 h 4401251"/>
              <a:gd name="connsiteX14297" fmla="*/ 970440 w 13419668"/>
              <a:gd name="connsiteY14297" fmla="*/ 2796057 h 4401251"/>
              <a:gd name="connsiteX14298" fmla="*/ 1002905 w 13419668"/>
              <a:gd name="connsiteY14298" fmla="*/ 2764090 h 4401251"/>
              <a:gd name="connsiteX14299" fmla="*/ 971559 w 13419668"/>
              <a:gd name="connsiteY14299" fmla="*/ 2731626 h 4401251"/>
              <a:gd name="connsiteX14300" fmla="*/ 881007 w 13419668"/>
              <a:gd name="connsiteY14300" fmla="*/ 2731750 h 4401251"/>
              <a:gd name="connsiteX14301" fmla="*/ 849040 w 13419668"/>
              <a:gd name="connsiteY14301" fmla="*/ 2764090 h 4401251"/>
              <a:gd name="connsiteX14302" fmla="*/ 882002 w 13419668"/>
              <a:gd name="connsiteY14302" fmla="*/ 2796057 h 4401251"/>
              <a:gd name="connsiteX14303" fmla="*/ 913347 w 13419668"/>
              <a:gd name="connsiteY14303" fmla="*/ 2763219 h 4401251"/>
              <a:gd name="connsiteX14304" fmla="*/ 881007 w 13419668"/>
              <a:gd name="connsiteY14304" fmla="*/ 2731750 h 4401251"/>
              <a:gd name="connsiteX14305" fmla="*/ 795679 w 13419668"/>
              <a:gd name="connsiteY14305" fmla="*/ 2796182 h 4401251"/>
              <a:gd name="connsiteX14306" fmla="*/ 827397 w 13419668"/>
              <a:gd name="connsiteY14306" fmla="*/ 2762971 h 4401251"/>
              <a:gd name="connsiteX14307" fmla="*/ 794310 w 13419668"/>
              <a:gd name="connsiteY14307" fmla="*/ 2731874 h 4401251"/>
              <a:gd name="connsiteX14308" fmla="*/ 763090 w 13419668"/>
              <a:gd name="connsiteY14308" fmla="*/ 2764463 h 4401251"/>
              <a:gd name="connsiteX14309" fmla="*/ 795679 w 13419668"/>
              <a:gd name="connsiteY14309" fmla="*/ 2796306 h 4401251"/>
              <a:gd name="connsiteX14310" fmla="*/ 706121 w 13419668"/>
              <a:gd name="connsiteY14310" fmla="*/ 2796182 h 4401251"/>
              <a:gd name="connsiteX14311" fmla="*/ 737839 w 13419668"/>
              <a:gd name="connsiteY14311" fmla="*/ 2762971 h 4401251"/>
              <a:gd name="connsiteX14312" fmla="*/ 704753 w 13419668"/>
              <a:gd name="connsiteY14312" fmla="*/ 2731874 h 4401251"/>
              <a:gd name="connsiteX14313" fmla="*/ 673532 w 13419668"/>
              <a:gd name="connsiteY14313" fmla="*/ 2764463 h 4401251"/>
              <a:gd name="connsiteX14314" fmla="*/ 706121 w 13419668"/>
              <a:gd name="connsiteY14314" fmla="*/ 2796306 h 4401251"/>
              <a:gd name="connsiteX14315" fmla="*/ 583975 w 13419668"/>
              <a:gd name="connsiteY14315" fmla="*/ 2762971 h 4401251"/>
              <a:gd name="connsiteX14316" fmla="*/ 615071 w 13419668"/>
              <a:gd name="connsiteY14316" fmla="*/ 2796057 h 4401251"/>
              <a:gd name="connsiteX14317" fmla="*/ 648282 w 13419668"/>
              <a:gd name="connsiteY14317" fmla="*/ 2764339 h 4401251"/>
              <a:gd name="connsiteX14318" fmla="*/ 616564 w 13419668"/>
              <a:gd name="connsiteY14318" fmla="*/ 2731750 h 4401251"/>
              <a:gd name="connsiteX14319" fmla="*/ 583975 w 13419668"/>
              <a:gd name="connsiteY14319" fmla="*/ 2762971 h 4401251"/>
              <a:gd name="connsiteX14320" fmla="*/ 496905 w 13419668"/>
              <a:gd name="connsiteY14320" fmla="*/ 2759986 h 4401251"/>
              <a:gd name="connsiteX14321" fmla="*/ 525389 w 13419668"/>
              <a:gd name="connsiteY14321" fmla="*/ 2795809 h 4401251"/>
              <a:gd name="connsiteX14322" fmla="*/ 560715 w 13419668"/>
              <a:gd name="connsiteY14322" fmla="*/ 2767449 h 4401251"/>
              <a:gd name="connsiteX14323" fmla="*/ 532728 w 13419668"/>
              <a:gd name="connsiteY14323" fmla="*/ 2731999 h 4401251"/>
              <a:gd name="connsiteX14324" fmla="*/ 496781 w 13419668"/>
              <a:gd name="connsiteY14324" fmla="*/ 2760110 h 4401251"/>
              <a:gd name="connsiteX14325" fmla="*/ 440310 w 13419668"/>
              <a:gd name="connsiteY14325" fmla="*/ 2731874 h 4401251"/>
              <a:gd name="connsiteX14326" fmla="*/ 407223 w 13419668"/>
              <a:gd name="connsiteY14326" fmla="*/ 2762971 h 4401251"/>
              <a:gd name="connsiteX14327" fmla="*/ 438942 w 13419668"/>
              <a:gd name="connsiteY14327" fmla="*/ 2796182 h 4401251"/>
              <a:gd name="connsiteX14328" fmla="*/ 471530 w 13419668"/>
              <a:gd name="connsiteY14328" fmla="*/ 2764463 h 4401251"/>
              <a:gd name="connsiteX14329" fmla="*/ 440310 w 13419668"/>
              <a:gd name="connsiteY14329" fmla="*/ 2731874 h 4401251"/>
              <a:gd name="connsiteX14330" fmla="*/ 317541 w 13419668"/>
              <a:gd name="connsiteY14330" fmla="*/ 2764463 h 4401251"/>
              <a:gd name="connsiteX14331" fmla="*/ 350877 w 13419668"/>
              <a:gd name="connsiteY14331" fmla="*/ 2796057 h 4401251"/>
              <a:gd name="connsiteX14332" fmla="*/ 381973 w 13419668"/>
              <a:gd name="connsiteY14332" fmla="*/ 2762846 h 4401251"/>
              <a:gd name="connsiteX14333" fmla="*/ 349384 w 13419668"/>
              <a:gd name="connsiteY14333" fmla="*/ 2731750 h 4401251"/>
              <a:gd name="connsiteX14334" fmla="*/ 317666 w 13419668"/>
              <a:gd name="connsiteY14334" fmla="*/ 2764463 h 4401251"/>
              <a:gd name="connsiteX14335" fmla="*/ 262688 w 13419668"/>
              <a:gd name="connsiteY14335" fmla="*/ 2796057 h 4401251"/>
              <a:gd name="connsiteX14336" fmla="*/ 296147 w 13419668"/>
              <a:gd name="connsiteY14336" fmla="*/ 2764588 h 4401251"/>
              <a:gd name="connsiteX14337" fmla="*/ 264553 w 13419668"/>
              <a:gd name="connsiteY14337" fmla="*/ 2731750 h 4401251"/>
              <a:gd name="connsiteX14338" fmla="*/ 231716 w 13419668"/>
              <a:gd name="connsiteY14338" fmla="*/ 2762722 h 4401251"/>
              <a:gd name="connsiteX14339" fmla="*/ 262563 w 13419668"/>
              <a:gd name="connsiteY14339" fmla="*/ 2796057 h 4401251"/>
              <a:gd name="connsiteX14340" fmla="*/ 174747 w 13419668"/>
              <a:gd name="connsiteY14340" fmla="*/ 2796057 h 4401251"/>
              <a:gd name="connsiteX14341" fmla="*/ 206465 w 13419668"/>
              <a:gd name="connsiteY14341" fmla="*/ 2762846 h 4401251"/>
              <a:gd name="connsiteX14342" fmla="*/ 173379 w 13419668"/>
              <a:gd name="connsiteY14342" fmla="*/ 2731750 h 4401251"/>
              <a:gd name="connsiteX14343" fmla="*/ 142158 w 13419668"/>
              <a:gd name="connsiteY14343" fmla="*/ 2764339 h 4401251"/>
              <a:gd name="connsiteX14344" fmla="*/ 174747 w 13419668"/>
              <a:gd name="connsiteY14344" fmla="*/ 2796057 h 4401251"/>
              <a:gd name="connsiteX14345" fmla="*/ 1533905 w 13419668"/>
              <a:gd name="connsiteY14345" fmla="*/ 2677393 h 4401251"/>
              <a:gd name="connsiteX14346" fmla="*/ 1502187 w 13419668"/>
              <a:gd name="connsiteY14346" fmla="*/ 2644929 h 4401251"/>
              <a:gd name="connsiteX14347" fmla="*/ 1470593 w 13419668"/>
              <a:gd name="connsiteY14347" fmla="*/ 2674782 h 4401251"/>
              <a:gd name="connsiteX14348" fmla="*/ 1501068 w 13419668"/>
              <a:gd name="connsiteY14348" fmla="*/ 2708366 h 4401251"/>
              <a:gd name="connsiteX14349" fmla="*/ 1533905 w 13419668"/>
              <a:gd name="connsiteY14349" fmla="*/ 2677393 h 4401251"/>
              <a:gd name="connsiteX14350" fmla="*/ 13415188 w 13419668"/>
              <a:gd name="connsiteY14350" fmla="*/ 2675652 h 4401251"/>
              <a:gd name="connsiteX14351" fmla="*/ 13384590 w 13419668"/>
              <a:gd name="connsiteY14351" fmla="*/ 2645053 h 4401251"/>
              <a:gd name="connsiteX14352" fmla="*/ 13351752 w 13419668"/>
              <a:gd name="connsiteY14352" fmla="*/ 2676647 h 4401251"/>
              <a:gd name="connsiteX14353" fmla="*/ 13384092 w 13419668"/>
              <a:gd name="connsiteY14353" fmla="*/ 2708366 h 4401251"/>
              <a:gd name="connsiteX14354" fmla="*/ 13415064 w 13419668"/>
              <a:gd name="connsiteY14354" fmla="*/ 2675652 h 4401251"/>
              <a:gd name="connsiteX14355" fmla="*/ 13294659 w 13419668"/>
              <a:gd name="connsiteY14355" fmla="*/ 2645053 h 4401251"/>
              <a:gd name="connsiteX14356" fmla="*/ 13262195 w 13419668"/>
              <a:gd name="connsiteY14356" fmla="*/ 2677145 h 4401251"/>
              <a:gd name="connsiteX14357" fmla="*/ 13292048 w 13419668"/>
              <a:gd name="connsiteY14357" fmla="*/ 2708366 h 4401251"/>
              <a:gd name="connsiteX14358" fmla="*/ 13325507 w 13419668"/>
              <a:gd name="connsiteY14358" fmla="*/ 2678140 h 4401251"/>
              <a:gd name="connsiteX14359" fmla="*/ 13294535 w 13419668"/>
              <a:gd name="connsiteY14359" fmla="*/ 2645053 h 4401251"/>
              <a:gd name="connsiteX14360" fmla="*/ 13175995 w 13419668"/>
              <a:gd name="connsiteY14360" fmla="*/ 2676150 h 4401251"/>
              <a:gd name="connsiteX14361" fmla="*/ 13204605 w 13419668"/>
              <a:gd name="connsiteY14361" fmla="*/ 2708241 h 4401251"/>
              <a:gd name="connsiteX14362" fmla="*/ 13239307 w 13419668"/>
              <a:gd name="connsiteY14362" fmla="*/ 2679011 h 4401251"/>
              <a:gd name="connsiteX14363" fmla="*/ 13208958 w 13419668"/>
              <a:gd name="connsiteY14363" fmla="*/ 2644929 h 4401251"/>
              <a:gd name="connsiteX14364" fmla="*/ 13175995 w 13419668"/>
              <a:gd name="connsiteY14364" fmla="*/ 2676025 h 4401251"/>
              <a:gd name="connsiteX14365" fmla="*/ 13116912 w 13419668"/>
              <a:gd name="connsiteY14365" fmla="*/ 2645053 h 4401251"/>
              <a:gd name="connsiteX14366" fmla="*/ 13086563 w 13419668"/>
              <a:gd name="connsiteY14366" fmla="*/ 2678637 h 4401251"/>
              <a:gd name="connsiteX14367" fmla="*/ 13117659 w 13419668"/>
              <a:gd name="connsiteY14367" fmla="*/ 2708366 h 4401251"/>
              <a:gd name="connsiteX14368" fmla="*/ 13149999 w 13419668"/>
              <a:gd name="connsiteY14368" fmla="*/ 2676523 h 4401251"/>
              <a:gd name="connsiteX14369" fmla="*/ 13117037 w 13419668"/>
              <a:gd name="connsiteY14369" fmla="*/ 2645053 h 4401251"/>
              <a:gd name="connsiteX14370" fmla="*/ 13027356 w 13419668"/>
              <a:gd name="connsiteY14370" fmla="*/ 2645053 h 4401251"/>
              <a:gd name="connsiteX14371" fmla="*/ 12997005 w 13419668"/>
              <a:gd name="connsiteY14371" fmla="*/ 2678637 h 4401251"/>
              <a:gd name="connsiteX14372" fmla="*/ 13028101 w 13419668"/>
              <a:gd name="connsiteY14372" fmla="*/ 2708366 h 4401251"/>
              <a:gd name="connsiteX14373" fmla="*/ 13060443 w 13419668"/>
              <a:gd name="connsiteY14373" fmla="*/ 2676523 h 4401251"/>
              <a:gd name="connsiteX14374" fmla="*/ 13027480 w 13419668"/>
              <a:gd name="connsiteY14374" fmla="*/ 2645053 h 4401251"/>
              <a:gd name="connsiteX14375" fmla="*/ 12970760 w 13419668"/>
              <a:gd name="connsiteY14375" fmla="*/ 2677393 h 4401251"/>
              <a:gd name="connsiteX14376" fmla="*/ 12938669 w 13419668"/>
              <a:gd name="connsiteY14376" fmla="*/ 2645053 h 4401251"/>
              <a:gd name="connsiteX14377" fmla="*/ 12907448 w 13419668"/>
              <a:gd name="connsiteY14377" fmla="*/ 2674906 h 4401251"/>
              <a:gd name="connsiteX14378" fmla="*/ 12937673 w 13419668"/>
              <a:gd name="connsiteY14378" fmla="*/ 2708366 h 4401251"/>
              <a:gd name="connsiteX14379" fmla="*/ 12970760 w 13419668"/>
              <a:gd name="connsiteY14379" fmla="*/ 2677393 h 4401251"/>
              <a:gd name="connsiteX14380" fmla="*/ 12851599 w 13419668"/>
              <a:gd name="connsiteY14380" fmla="*/ 2644929 h 4401251"/>
              <a:gd name="connsiteX14381" fmla="*/ 12820503 w 13419668"/>
              <a:gd name="connsiteY14381" fmla="*/ 2678264 h 4401251"/>
              <a:gd name="connsiteX14382" fmla="*/ 12851475 w 13419668"/>
              <a:gd name="connsiteY14382" fmla="*/ 2708366 h 4401251"/>
              <a:gd name="connsiteX14383" fmla="*/ 12883814 w 13419668"/>
              <a:gd name="connsiteY14383" fmla="*/ 2676896 h 4401251"/>
              <a:gd name="connsiteX14384" fmla="*/ 12851599 w 13419668"/>
              <a:gd name="connsiteY14384" fmla="*/ 2644929 h 4401251"/>
              <a:gd name="connsiteX14385" fmla="*/ 12730821 w 13419668"/>
              <a:gd name="connsiteY14385" fmla="*/ 2677393 h 4401251"/>
              <a:gd name="connsiteX14386" fmla="*/ 12760922 w 13419668"/>
              <a:gd name="connsiteY14386" fmla="*/ 2708366 h 4401251"/>
              <a:gd name="connsiteX14387" fmla="*/ 12794133 w 13419668"/>
              <a:gd name="connsiteY14387" fmla="*/ 2677891 h 4401251"/>
              <a:gd name="connsiteX14388" fmla="*/ 12762912 w 13419668"/>
              <a:gd name="connsiteY14388" fmla="*/ 2645053 h 4401251"/>
              <a:gd name="connsiteX14389" fmla="*/ 12730821 w 13419668"/>
              <a:gd name="connsiteY14389" fmla="*/ 2677393 h 4401251"/>
              <a:gd name="connsiteX14390" fmla="*/ 12641263 w 13419668"/>
              <a:gd name="connsiteY14390" fmla="*/ 2677393 h 4401251"/>
              <a:gd name="connsiteX14391" fmla="*/ 12671365 w 13419668"/>
              <a:gd name="connsiteY14391" fmla="*/ 2708366 h 4401251"/>
              <a:gd name="connsiteX14392" fmla="*/ 12704575 w 13419668"/>
              <a:gd name="connsiteY14392" fmla="*/ 2677891 h 4401251"/>
              <a:gd name="connsiteX14393" fmla="*/ 12673354 w 13419668"/>
              <a:gd name="connsiteY14393" fmla="*/ 2645053 h 4401251"/>
              <a:gd name="connsiteX14394" fmla="*/ 12641263 w 13419668"/>
              <a:gd name="connsiteY14394" fmla="*/ 2677393 h 4401251"/>
              <a:gd name="connsiteX14395" fmla="*/ 12585912 w 13419668"/>
              <a:gd name="connsiteY14395" fmla="*/ 2645053 h 4401251"/>
              <a:gd name="connsiteX14396" fmla="*/ 12555065 w 13419668"/>
              <a:gd name="connsiteY14396" fmla="*/ 2678264 h 4401251"/>
              <a:gd name="connsiteX14397" fmla="*/ 12585663 w 13419668"/>
              <a:gd name="connsiteY14397" fmla="*/ 2708366 h 4401251"/>
              <a:gd name="connsiteX14398" fmla="*/ 12618377 w 13419668"/>
              <a:gd name="connsiteY14398" fmla="*/ 2677020 h 4401251"/>
              <a:gd name="connsiteX14399" fmla="*/ 12585788 w 13419668"/>
              <a:gd name="connsiteY14399" fmla="*/ 2645053 h 4401251"/>
              <a:gd name="connsiteX14400" fmla="*/ 12465507 w 13419668"/>
              <a:gd name="connsiteY14400" fmla="*/ 2676150 h 4401251"/>
              <a:gd name="connsiteX14401" fmla="*/ 12494116 w 13419668"/>
              <a:gd name="connsiteY14401" fmla="*/ 2708241 h 4401251"/>
              <a:gd name="connsiteX14402" fmla="*/ 12528818 w 13419668"/>
              <a:gd name="connsiteY14402" fmla="*/ 2679011 h 4401251"/>
              <a:gd name="connsiteX14403" fmla="*/ 12498469 w 13419668"/>
              <a:gd name="connsiteY14403" fmla="*/ 2644929 h 4401251"/>
              <a:gd name="connsiteX14404" fmla="*/ 12465507 w 13419668"/>
              <a:gd name="connsiteY14404" fmla="*/ 2676025 h 4401251"/>
              <a:gd name="connsiteX14405" fmla="*/ 12375950 w 13419668"/>
              <a:gd name="connsiteY14405" fmla="*/ 2676772 h 4401251"/>
              <a:gd name="connsiteX14406" fmla="*/ 12405180 w 13419668"/>
              <a:gd name="connsiteY14406" fmla="*/ 2708241 h 4401251"/>
              <a:gd name="connsiteX14407" fmla="*/ 12439262 w 13419668"/>
              <a:gd name="connsiteY14407" fmla="*/ 2678389 h 4401251"/>
              <a:gd name="connsiteX14408" fmla="*/ 12408290 w 13419668"/>
              <a:gd name="connsiteY14408" fmla="*/ 2644929 h 4401251"/>
              <a:gd name="connsiteX14409" fmla="*/ 12375950 w 13419668"/>
              <a:gd name="connsiteY14409" fmla="*/ 2676772 h 4401251"/>
              <a:gd name="connsiteX14410" fmla="*/ 12321469 w 13419668"/>
              <a:gd name="connsiteY14410" fmla="*/ 2645053 h 4401251"/>
              <a:gd name="connsiteX14411" fmla="*/ 12288880 w 13419668"/>
              <a:gd name="connsiteY14411" fmla="*/ 2677020 h 4401251"/>
              <a:gd name="connsiteX14412" fmla="*/ 12318608 w 13419668"/>
              <a:gd name="connsiteY14412" fmla="*/ 2708366 h 4401251"/>
              <a:gd name="connsiteX14413" fmla="*/ 12352192 w 13419668"/>
              <a:gd name="connsiteY14413" fmla="*/ 2678264 h 4401251"/>
              <a:gd name="connsiteX14414" fmla="*/ 12321345 w 13419668"/>
              <a:gd name="connsiteY14414" fmla="*/ 2645053 h 4401251"/>
              <a:gd name="connsiteX14415" fmla="*/ 12229921 w 13419668"/>
              <a:gd name="connsiteY14415" fmla="*/ 2645053 h 4401251"/>
              <a:gd name="connsiteX14416" fmla="*/ 12199323 w 13419668"/>
              <a:gd name="connsiteY14416" fmla="*/ 2676025 h 4401251"/>
              <a:gd name="connsiteX14417" fmla="*/ 12231041 w 13419668"/>
              <a:gd name="connsiteY14417" fmla="*/ 2708490 h 4401251"/>
              <a:gd name="connsiteX14418" fmla="*/ 12262759 w 13419668"/>
              <a:gd name="connsiteY14418" fmla="*/ 2676399 h 4401251"/>
              <a:gd name="connsiteX14419" fmla="*/ 12229921 w 13419668"/>
              <a:gd name="connsiteY14419" fmla="*/ 2645178 h 4401251"/>
              <a:gd name="connsiteX14420" fmla="*/ 12109765 w 13419668"/>
              <a:gd name="connsiteY14420" fmla="*/ 2676274 h 4401251"/>
              <a:gd name="connsiteX14421" fmla="*/ 12138747 w 13419668"/>
              <a:gd name="connsiteY14421" fmla="*/ 2708366 h 4401251"/>
              <a:gd name="connsiteX14422" fmla="*/ 12173077 w 13419668"/>
              <a:gd name="connsiteY14422" fmla="*/ 2679135 h 4401251"/>
              <a:gd name="connsiteX14423" fmla="*/ 12143100 w 13419668"/>
              <a:gd name="connsiteY14423" fmla="*/ 2645178 h 4401251"/>
              <a:gd name="connsiteX14424" fmla="*/ 12109765 w 13419668"/>
              <a:gd name="connsiteY14424" fmla="*/ 2676274 h 4401251"/>
              <a:gd name="connsiteX14425" fmla="*/ 12050309 w 13419668"/>
              <a:gd name="connsiteY14425" fmla="*/ 2645178 h 4401251"/>
              <a:gd name="connsiteX14426" fmla="*/ 12020332 w 13419668"/>
              <a:gd name="connsiteY14426" fmla="*/ 2676647 h 4401251"/>
              <a:gd name="connsiteX14427" fmla="*/ 12052672 w 13419668"/>
              <a:gd name="connsiteY14427" fmla="*/ 2708490 h 4401251"/>
              <a:gd name="connsiteX14428" fmla="*/ 12083768 w 13419668"/>
              <a:gd name="connsiteY14428" fmla="*/ 2675776 h 4401251"/>
              <a:gd name="connsiteX14429" fmla="*/ 12050309 w 13419668"/>
              <a:gd name="connsiteY14429" fmla="*/ 2645178 h 4401251"/>
              <a:gd name="connsiteX14430" fmla="*/ 11966971 w 13419668"/>
              <a:gd name="connsiteY14430" fmla="*/ 2645178 h 4401251"/>
              <a:gd name="connsiteX14431" fmla="*/ 11934258 w 13419668"/>
              <a:gd name="connsiteY14431" fmla="*/ 2673413 h 4401251"/>
              <a:gd name="connsiteX14432" fmla="*/ 11962742 w 13419668"/>
              <a:gd name="connsiteY14432" fmla="*/ 2708366 h 4401251"/>
              <a:gd name="connsiteX14433" fmla="*/ 11997321 w 13419668"/>
              <a:gd name="connsiteY14433" fmla="*/ 2679011 h 4401251"/>
              <a:gd name="connsiteX14434" fmla="*/ 11966971 w 13419668"/>
              <a:gd name="connsiteY14434" fmla="*/ 2645053 h 4401251"/>
              <a:gd name="connsiteX14435" fmla="*/ 11875175 w 13419668"/>
              <a:gd name="connsiteY14435" fmla="*/ 2645178 h 4401251"/>
              <a:gd name="connsiteX14436" fmla="*/ 11844700 w 13419668"/>
              <a:gd name="connsiteY14436" fmla="*/ 2678637 h 4401251"/>
              <a:gd name="connsiteX14437" fmla="*/ 11875672 w 13419668"/>
              <a:gd name="connsiteY14437" fmla="*/ 2708490 h 4401251"/>
              <a:gd name="connsiteX14438" fmla="*/ 11908136 w 13419668"/>
              <a:gd name="connsiteY14438" fmla="*/ 2676772 h 4401251"/>
              <a:gd name="connsiteX14439" fmla="*/ 11875299 w 13419668"/>
              <a:gd name="connsiteY14439" fmla="*/ 2645178 h 4401251"/>
              <a:gd name="connsiteX14440" fmla="*/ 11755018 w 13419668"/>
              <a:gd name="connsiteY14440" fmla="*/ 2676896 h 4401251"/>
              <a:gd name="connsiteX14441" fmla="*/ 11784249 w 13419668"/>
              <a:gd name="connsiteY14441" fmla="*/ 2708366 h 4401251"/>
              <a:gd name="connsiteX14442" fmla="*/ 11818330 w 13419668"/>
              <a:gd name="connsiteY14442" fmla="*/ 2678513 h 4401251"/>
              <a:gd name="connsiteX14443" fmla="*/ 11787359 w 13419668"/>
              <a:gd name="connsiteY14443" fmla="*/ 2645053 h 4401251"/>
              <a:gd name="connsiteX14444" fmla="*/ 11755018 w 13419668"/>
              <a:gd name="connsiteY14444" fmla="*/ 2676896 h 4401251"/>
              <a:gd name="connsiteX14445" fmla="*/ 11731385 w 13419668"/>
              <a:gd name="connsiteY14445" fmla="*/ 2675155 h 4401251"/>
              <a:gd name="connsiteX14446" fmla="*/ 11700289 w 13419668"/>
              <a:gd name="connsiteY14446" fmla="*/ 2645053 h 4401251"/>
              <a:gd name="connsiteX14447" fmla="*/ 11667948 w 13419668"/>
              <a:gd name="connsiteY14447" fmla="*/ 2677269 h 4401251"/>
              <a:gd name="connsiteX14448" fmla="*/ 11700911 w 13419668"/>
              <a:gd name="connsiteY14448" fmla="*/ 2708490 h 4401251"/>
              <a:gd name="connsiteX14449" fmla="*/ 11731385 w 13419668"/>
              <a:gd name="connsiteY14449" fmla="*/ 2675155 h 4401251"/>
              <a:gd name="connsiteX14450" fmla="*/ 11609363 w 13419668"/>
              <a:gd name="connsiteY14450" fmla="*/ 2645053 h 4401251"/>
              <a:gd name="connsiteX14451" fmla="*/ 11578391 w 13419668"/>
              <a:gd name="connsiteY14451" fmla="*/ 2675776 h 4401251"/>
              <a:gd name="connsiteX14452" fmla="*/ 11609736 w 13419668"/>
              <a:gd name="connsiteY14452" fmla="*/ 2708490 h 4401251"/>
              <a:gd name="connsiteX14453" fmla="*/ 11641828 w 13419668"/>
              <a:gd name="connsiteY14453" fmla="*/ 2676772 h 4401251"/>
              <a:gd name="connsiteX14454" fmla="*/ 11609363 w 13419668"/>
              <a:gd name="connsiteY14454" fmla="*/ 2645053 h 4401251"/>
              <a:gd name="connsiteX14455" fmla="*/ 11488834 w 13419668"/>
              <a:gd name="connsiteY14455" fmla="*/ 2676274 h 4401251"/>
              <a:gd name="connsiteX14456" fmla="*/ 11517815 w 13419668"/>
              <a:gd name="connsiteY14456" fmla="*/ 2708366 h 4401251"/>
              <a:gd name="connsiteX14457" fmla="*/ 11552146 w 13419668"/>
              <a:gd name="connsiteY14457" fmla="*/ 2679135 h 4401251"/>
              <a:gd name="connsiteX14458" fmla="*/ 11522169 w 13419668"/>
              <a:gd name="connsiteY14458" fmla="*/ 2645178 h 4401251"/>
              <a:gd name="connsiteX14459" fmla="*/ 11488834 w 13419668"/>
              <a:gd name="connsiteY14459" fmla="*/ 2676274 h 4401251"/>
              <a:gd name="connsiteX14460" fmla="*/ 11402759 w 13419668"/>
              <a:gd name="connsiteY14460" fmla="*/ 2678513 h 4401251"/>
              <a:gd name="connsiteX14461" fmla="*/ 11436467 w 13419668"/>
              <a:gd name="connsiteY14461" fmla="*/ 2708490 h 4401251"/>
              <a:gd name="connsiteX14462" fmla="*/ 11466071 w 13419668"/>
              <a:gd name="connsiteY14462" fmla="*/ 2677020 h 4401251"/>
              <a:gd name="connsiteX14463" fmla="*/ 11433358 w 13419668"/>
              <a:gd name="connsiteY14463" fmla="*/ 2645178 h 4401251"/>
              <a:gd name="connsiteX14464" fmla="*/ 11402635 w 13419668"/>
              <a:gd name="connsiteY14464" fmla="*/ 2678513 h 4401251"/>
              <a:gd name="connsiteX14465" fmla="*/ 11342681 w 13419668"/>
              <a:gd name="connsiteY14465" fmla="*/ 2645302 h 4401251"/>
              <a:gd name="connsiteX14466" fmla="*/ 11313202 w 13419668"/>
              <a:gd name="connsiteY14466" fmla="*/ 2679757 h 4401251"/>
              <a:gd name="connsiteX14467" fmla="*/ 11345044 w 13419668"/>
              <a:gd name="connsiteY14467" fmla="*/ 2708614 h 4401251"/>
              <a:gd name="connsiteX14468" fmla="*/ 11376514 w 13419668"/>
              <a:gd name="connsiteY14468" fmla="*/ 2675901 h 4401251"/>
              <a:gd name="connsiteX14469" fmla="*/ 11342681 w 13419668"/>
              <a:gd name="connsiteY14469" fmla="*/ 2645302 h 4401251"/>
              <a:gd name="connsiteX14470" fmla="*/ 11286956 w 13419668"/>
              <a:gd name="connsiteY14470" fmla="*/ 2677518 h 4401251"/>
              <a:gd name="connsiteX14471" fmla="*/ 11254865 w 13419668"/>
              <a:gd name="connsiteY14471" fmla="*/ 2645178 h 4401251"/>
              <a:gd name="connsiteX14472" fmla="*/ 11223644 w 13419668"/>
              <a:gd name="connsiteY14472" fmla="*/ 2675030 h 4401251"/>
              <a:gd name="connsiteX14473" fmla="*/ 11253870 w 13419668"/>
              <a:gd name="connsiteY14473" fmla="*/ 2708490 h 4401251"/>
              <a:gd name="connsiteX14474" fmla="*/ 11286956 w 13419668"/>
              <a:gd name="connsiteY14474" fmla="*/ 2677518 h 4401251"/>
              <a:gd name="connsiteX14475" fmla="*/ 11134087 w 13419668"/>
              <a:gd name="connsiteY14475" fmla="*/ 2676896 h 4401251"/>
              <a:gd name="connsiteX14476" fmla="*/ 11163193 w 13419668"/>
              <a:gd name="connsiteY14476" fmla="*/ 2708490 h 4401251"/>
              <a:gd name="connsiteX14477" fmla="*/ 11197275 w 13419668"/>
              <a:gd name="connsiteY14477" fmla="*/ 2678637 h 4401251"/>
              <a:gd name="connsiteX14478" fmla="*/ 11166427 w 13419668"/>
              <a:gd name="connsiteY14478" fmla="*/ 2645053 h 4401251"/>
              <a:gd name="connsiteX14479" fmla="*/ 11134087 w 13419668"/>
              <a:gd name="connsiteY14479" fmla="*/ 2676772 h 4401251"/>
              <a:gd name="connsiteX14480" fmla="*/ 11047142 w 13419668"/>
              <a:gd name="connsiteY14480" fmla="*/ 2677518 h 4401251"/>
              <a:gd name="connsiteX14481" fmla="*/ 11077243 w 13419668"/>
              <a:gd name="connsiteY14481" fmla="*/ 2708490 h 4401251"/>
              <a:gd name="connsiteX14482" fmla="*/ 11110453 w 13419668"/>
              <a:gd name="connsiteY14482" fmla="*/ 2678016 h 4401251"/>
              <a:gd name="connsiteX14483" fmla="*/ 11079233 w 13419668"/>
              <a:gd name="connsiteY14483" fmla="*/ 2645178 h 4401251"/>
              <a:gd name="connsiteX14484" fmla="*/ 11047142 w 13419668"/>
              <a:gd name="connsiteY14484" fmla="*/ 2677518 h 4401251"/>
              <a:gd name="connsiteX14485" fmla="*/ 10990048 w 13419668"/>
              <a:gd name="connsiteY14485" fmla="*/ 2645178 h 4401251"/>
              <a:gd name="connsiteX14486" fmla="*/ 10957459 w 13419668"/>
              <a:gd name="connsiteY14486" fmla="*/ 2677145 h 4401251"/>
              <a:gd name="connsiteX14487" fmla="*/ 10987188 w 13419668"/>
              <a:gd name="connsiteY14487" fmla="*/ 2708490 h 4401251"/>
              <a:gd name="connsiteX14488" fmla="*/ 11020772 w 13419668"/>
              <a:gd name="connsiteY14488" fmla="*/ 2678389 h 4401251"/>
              <a:gd name="connsiteX14489" fmla="*/ 10989924 w 13419668"/>
              <a:gd name="connsiteY14489" fmla="*/ 2645178 h 4401251"/>
              <a:gd name="connsiteX14490" fmla="*/ 10898875 w 13419668"/>
              <a:gd name="connsiteY14490" fmla="*/ 2645178 h 4401251"/>
              <a:gd name="connsiteX14491" fmla="*/ 10868026 w 13419668"/>
              <a:gd name="connsiteY14491" fmla="*/ 2675901 h 4401251"/>
              <a:gd name="connsiteX14492" fmla="*/ 10899496 w 13419668"/>
              <a:gd name="connsiteY14492" fmla="*/ 2708614 h 4401251"/>
              <a:gd name="connsiteX14493" fmla="*/ 10931463 w 13419668"/>
              <a:gd name="connsiteY14493" fmla="*/ 2676772 h 4401251"/>
              <a:gd name="connsiteX14494" fmla="*/ 10898875 w 13419668"/>
              <a:gd name="connsiteY14494" fmla="*/ 2645178 h 4401251"/>
              <a:gd name="connsiteX14495" fmla="*/ 10812302 w 13419668"/>
              <a:gd name="connsiteY14495" fmla="*/ 2645178 h 4401251"/>
              <a:gd name="connsiteX14496" fmla="*/ 10781952 w 13419668"/>
              <a:gd name="connsiteY14496" fmla="*/ 2678762 h 4401251"/>
              <a:gd name="connsiteX14497" fmla="*/ 10813048 w 13419668"/>
              <a:gd name="connsiteY14497" fmla="*/ 2708490 h 4401251"/>
              <a:gd name="connsiteX14498" fmla="*/ 10845388 w 13419668"/>
              <a:gd name="connsiteY14498" fmla="*/ 2676647 h 4401251"/>
              <a:gd name="connsiteX14499" fmla="*/ 10812427 w 13419668"/>
              <a:gd name="connsiteY14499" fmla="*/ 2645178 h 4401251"/>
              <a:gd name="connsiteX14500" fmla="*/ 10692270 w 13419668"/>
              <a:gd name="connsiteY14500" fmla="*/ 2678016 h 4401251"/>
              <a:gd name="connsiteX14501" fmla="*/ 10722620 w 13419668"/>
              <a:gd name="connsiteY14501" fmla="*/ 2708490 h 4401251"/>
              <a:gd name="connsiteX14502" fmla="*/ 10755582 w 13419668"/>
              <a:gd name="connsiteY14502" fmla="*/ 2677393 h 4401251"/>
              <a:gd name="connsiteX14503" fmla="*/ 10723366 w 13419668"/>
              <a:gd name="connsiteY14503" fmla="*/ 2645053 h 4401251"/>
              <a:gd name="connsiteX14504" fmla="*/ 10692145 w 13419668"/>
              <a:gd name="connsiteY14504" fmla="*/ 2677891 h 4401251"/>
              <a:gd name="connsiteX14505" fmla="*/ 10633560 w 13419668"/>
              <a:gd name="connsiteY14505" fmla="*/ 2645178 h 4401251"/>
              <a:gd name="connsiteX14506" fmla="*/ 10602712 w 13419668"/>
              <a:gd name="connsiteY14506" fmla="*/ 2678389 h 4401251"/>
              <a:gd name="connsiteX14507" fmla="*/ 10633311 w 13419668"/>
              <a:gd name="connsiteY14507" fmla="*/ 2708490 h 4401251"/>
              <a:gd name="connsiteX14508" fmla="*/ 10666025 w 13419668"/>
              <a:gd name="connsiteY14508" fmla="*/ 2677145 h 4401251"/>
              <a:gd name="connsiteX14509" fmla="*/ 10633436 w 13419668"/>
              <a:gd name="connsiteY14509" fmla="*/ 2645178 h 4401251"/>
              <a:gd name="connsiteX14510" fmla="*/ 10546739 w 13419668"/>
              <a:gd name="connsiteY14510" fmla="*/ 2645178 h 4401251"/>
              <a:gd name="connsiteX14511" fmla="*/ 10515767 w 13419668"/>
              <a:gd name="connsiteY14511" fmla="*/ 2675776 h 4401251"/>
              <a:gd name="connsiteX14512" fmla="*/ 10547113 w 13419668"/>
              <a:gd name="connsiteY14512" fmla="*/ 2708614 h 4401251"/>
              <a:gd name="connsiteX14513" fmla="*/ 10579204 w 13419668"/>
              <a:gd name="connsiteY14513" fmla="*/ 2676896 h 4401251"/>
              <a:gd name="connsiteX14514" fmla="*/ 10546739 w 13419668"/>
              <a:gd name="connsiteY14514" fmla="*/ 2645178 h 4401251"/>
              <a:gd name="connsiteX14515" fmla="*/ 10426334 w 13419668"/>
              <a:gd name="connsiteY14515" fmla="*/ 2679011 h 4401251"/>
              <a:gd name="connsiteX14516" fmla="*/ 10460789 w 13419668"/>
              <a:gd name="connsiteY14516" fmla="*/ 2708490 h 4401251"/>
              <a:gd name="connsiteX14517" fmla="*/ 10489647 w 13419668"/>
              <a:gd name="connsiteY14517" fmla="*/ 2676647 h 4401251"/>
              <a:gd name="connsiteX14518" fmla="*/ 10456933 w 13419668"/>
              <a:gd name="connsiteY14518" fmla="*/ 2645178 h 4401251"/>
              <a:gd name="connsiteX14519" fmla="*/ 10426334 w 13419668"/>
              <a:gd name="connsiteY14519" fmla="*/ 2679011 h 4401251"/>
              <a:gd name="connsiteX14520" fmla="*/ 10336653 w 13419668"/>
              <a:gd name="connsiteY14520" fmla="*/ 2677518 h 4401251"/>
              <a:gd name="connsiteX14521" fmla="*/ 10366754 w 13419668"/>
              <a:gd name="connsiteY14521" fmla="*/ 2708490 h 4401251"/>
              <a:gd name="connsiteX14522" fmla="*/ 10399965 w 13419668"/>
              <a:gd name="connsiteY14522" fmla="*/ 2678016 h 4401251"/>
              <a:gd name="connsiteX14523" fmla="*/ 10368744 w 13419668"/>
              <a:gd name="connsiteY14523" fmla="*/ 2645178 h 4401251"/>
              <a:gd name="connsiteX14524" fmla="*/ 10336653 w 13419668"/>
              <a:gd name="connsiteY14524" fmla="*/ 2677518 h 4401251"/>
              <a:gd name="connsiteX14525" fmla="*/ 10280058 w 13419668"/>
              <a:gd name="connsiteY14525" fmla="*/ 2645302 h 4401251"/>
              <a:gd name="connsiteX14526" fmla="*/ 10250578 w 13419668"/>
              <a:gd name="connsiteY14526" fmla="*/ 2679757 h 4401251"/>
              <a:gd name="connsiteX14527" fmla="*/ 10282420 w 13419668"/>
              <a:gd name="connsiteY14527" fmla="*/ 2708614 h 4401251"/>
              <a:gd name="connsiteX14528" fmla="*/ 10313890 w 13419668"/>
              <a:gd name="connsiteY14528" fmla="*/ 2675901 h 4401251"/>
              <a:gd name="connsiteX14529" fmla="*/ 10280058 w 13419668"/>
              <a:gd name="connsiteY14529" fmla="*/ 2645302 h 4401251"/>
              <a:gd name="connsiteX14530" fmla="*/ 10160896 w 13419668"/>
              <a:gd name="connsiteY14530" fmla="*/ 2677020 h 4401251"/>
              <a:gd name="connsiteX14531" fmla="*/ 10190127 w 13419668"/>
              <a:gd name="connsiteY14531" fmla="*/ 2708490 h 4401251"/>
              <a:gd name="connsiteX14532" fmla="*/ 10224208 w 13419668"/>
              <a:gd name="connsiteY14532" fmla="*/ 2678637 h 4401251"/>
              <a:gd name="connsiteX14533" fmla="*/ 10193236 w 13419668"/>
              <a:gd name="connsiteY14533" fmla="*/ 2645178 h 4401251"/>
              <a:gd name="connsiteX14534" fmla="*/ 10160896 w 13419668"/>
              <a:gd name="connsiteY14534" fmla="*/ 2677020 h 4401251"/>
              <a:gd name="connsiteX14535" fmla="*/ 10101813 w 13419668"/>
              <a:gd name="connsiteY14535" fmla="*/ 2645302 h 4401251"/>
              <a:gd name="connsiteX14536" fmla="*/ 10071463 w 13419668"/>
              <a:gd name="connsiteY14536" fmla="*/ 2678886 h 4401251"/>
              <a:gd name="connsiteX14537" fmla="*/ 10102560 w 13419668"/>
              <a:gd name="connsiteY14537" fmla="*/ 2708614 h 4401251"/>
              <a:gd name="connsiteX14538" fmla="*/ 10134899 w 13419668"/>
              <a:gd name="connsiteY14538" fmla="*/ 2676772 h 4401251"/>
              <a:gd name="connsiteX14539" fmla="*/ 10101938 w 13419668"/>
              <a:gd name="connsiteY14539" fmla="*/ 2645302 h 4401251"/>
              <a:gd name="connsiteX14540" fmla="*/ 10012878 w 13419668"/>
              <a:gd name="connsiteY14540" fmla="*/ 2645302 h 4401251"/>
              <a:gd name="connsiteX14541" fmla="*/ 9981906 w 13419668"/>
              <a:gd name="connsiteY14541" fmla="*/ 2678389 h 4401251"/>
              <a:gd name="connsiteX14542" fmla="*/ 10012380 w 13419668"/>
              <a:gd name="connsiteY14542" fmla="*/ 2708614 h 4401251"/>
              <a:gd name="connsiteX14543" fmla="*/ 10045218 w 13419668"/>
              <a:gd name="connsiteY14543" fmla="*/ 2677393 h 4401251"/>
              <a:gd name="connsiteX14544" fmla="*/ 10012878 w 13419668"/>
              <a:gd name="connsiteY14544" fmla="*/ 2645302 h 4401251"/>
              <a:gd name="connsiteX14545" fmla="*/ 9925062 w 13419668"/>
              <a:gd name="connsiteY14545" fmla="*/ 2645302 h 4401251"/>
              <a:gd name="connsiteX14546" fmla="*/ 9894836 w 13419668"/>
              <a:gd name="connsiteY14546" fmla="*/ 2676647 h 4401251"/>
              <a:gd name="connsiteX14547" fmla="*/ 9926928 w 13419668"/>
              <a:gd name="connsiteY14547" fmla="*/ 2708614 h 4401251"/>
              <a:gd name="connsiteX14548" fmla="*/ 9958272 w 13419668"/>
              <a:gd name="connsiteY14548" fmla="*/ 2676150 h 4401251"/>
              <a:gd name="connsiteX14549" fmla="*/ 9925062 w 13419668"/>
              <a:gd name="connsiteY14549" fmla="*/ 2645302 h 4401251"/>
              <a:gd name="connsiteX14550" fmla="*/ 9805403 w 13419668"/>
              <a:gd name="connsiteY14550" fmla="*/ 2679135 h 4401251"/>
              <a:gd name="connsiteX14551" fmla="*/ 9839982 w 13419668"/>
              <a:gd name="connsiteY14551" fmla="*/ 2708490 h 4401251"/>
              <a:gd name="connsiteX14552" fmla="*/ 9868715 w 13419668"/>
              <a:gd name="connsiteY14552" fmla="*/ 2676523 h 4401251"/>
              <a:gd name="connsiteX14553" fmla="*/ 9835877 w 13419668"/>
              <a:gd name="connsiteY14553" fmla="*/ 2645178 h 4401251"/>
              <a:gd name="connsiteX14554" fmla="*/ 9805403 w 13419668"/>
              <a:gd name="connsiteY14554" fmla="*/ 2679135 h 4401251"/>
              <a:gd name="connsiteX14555" fmla="*/ 9715845 w 13419668"/>
              <a:gd name="connsiteY14555" fmla="*/ 2679135 h 4401251"/>
              <a:gd name="connsiteX14556" fmla="*/ 9750300 w 13419668"/>
              <a:gd name="connsiteY14556" fmla="*/ 2708614 h 4401251"/>
              <a:gd name="connsiteX14557" fmla="*/ 9779158 w 13419668"/>
              <a:gd name="connsiteY14557" fmla="*/ 2676647 h 4401251"/>
              <a:gd name="connsiteX14558" fmla="*/ 9746444 w 13419668"/>
              <a:gd name="connsiteY14558" fmla="*/ 2645302 h 4401251"/>
              <a:gd name="connsiteX14559" fmla="*/ 9715970 w 13419668"/>
              <a:gd name="connsiteY14559" fmla="*/ 2679135 h 4401251"/>
              <a:gd name="connsiteX14560" fmla="*/ 9692834 w 13419668"/>
              <a:gd name="connsiteY14560" fmla="*/ 2677642 h 4401251"/>
              <a:gd name="connsiteX14561" fmla="*/ 9660743 w 13419668"/>
              <a:gd name="connsiteY14561" fmla="*/ 2645302 h 4401251"/>
              <a:gd name="connsiteX14562" fmla="*/ 9629522 w 13419668"/>
              <a:gd name="connsiteY14562" fmla="*/ 2675155 h 4401251"/>
              <a:gd name="connsiteX14563" fmla="*/ 9659747 w 13419668"/>
              <a:gd name="connsiteY14563" fmla="*/ 2708614 h 4401251"/>
              <a:gd name="connsiteX14564" fmla="*/ 9692834 w 13419668"/>
              <a:gd name="connsiteY14564" fmla="*/ 2677642 h 4401251"/>
              <a:gd name="connsiteX14565" fmla="*/ 9603277 w 13419668"/>
              <a:gd name="connsiteY14565" fmla="*/ 2677767 h 4401251"/>
              <a:gd name="connsiteX14566" fmla="*/ 9571310 w 13419668"/>
              <a:gd name="connsiteY14566" fmla="*/ 2645302 h 4401251"/>
              <a:gd name="connsiteX14567" fmla="*/ 9539965 w 13419668"/>
              <a:gd name="connsiteY14567" fmla="*/ 2675030 h 4401251"/>
              <a:gd name="connsiteX14568" fmla="*/ 9570066 w 13419668"/>
              <a:gd name="connsiteY14568" fmla="*/ 2708614 h 4401251"/>
              <a:gd name="connsiteX14569" fmla="*/ 9603277 w 13419668"/>
              <a:gd name="connsiteY14569" fmla="*/ 2677767 h 4401251"/>
              <a:gd name="connsiteX14570" fmla="*/ 9513719 w 13419668"/>
              <a:gd name="connsiteY14570" fmla="*/ 2677767 h 4401251"/>
              <a:gd name="connsiteX14571" fmla="*/ 9481628 w 13419668"/>
              <a:gd name="connsiteY14571" fmla="*/ 2645302 h 4401251"/>
              <a:gd name="connsiteX14572" fmla="*/ 9450408 w 13419668"/>
              <a:gd name="connsiteY14572" fmla="*/ 2675155 h 4401251"/>
              <a:gd name="connsiteX14573" fmla="*/ 9480633 w 13419668"/>
              <a:gd name="connsiteY14573" fmla="*/ 2708614 h 4401251"/>
              <a:gd name="connsiteX14574" fmla="*/ 9513719 w 13419668"/>
              <a:gd name="connsiteY14574" fmla="*/ 2677642 h 4401251"/>
              <a:gd name="connsiteX14575" fmla="*/ 9426774 w 13419668"/>
              <a:gd name="connsiteY14575" fmla="*/ 2675279 h 4401251"/>
              <a:gd name="connsiteX14576" fmla="*/ 9395553 w 13419668"/>
              <a:gd name="connsiteY14576" fmla="*/ 2645302 h 4401251"/>
              <a:gd name="connsiteX14577" fmla="*/ 9363338 w 13419668"/>
              <a:gd name="connsiteY14577" fmla="*/ 2677642 h 4401251"/>
              <a:gd name="connsiteX14578" fmla="*/ 9396300 w 13419668"/>
              <a:gd name="connsiteY14578" fmla="*/ 2708739 h 4401251"/>
              <a:gd name="connsiteX14579" fmla="*/ 9426650 w 13419668"/>
              <a:gd name="connsiteY14579" fmla="*/ 2675279 h 4401251"/>
              <a:gd name="connsiteX14580" fmla="*/ 9305623 w 13419668"/>
              <a:gd name="connsiteY14580" fmla="*/ 2645302 h 4401251"/>
              <a:gd name="connsiteX14581" fmla="*/ 9273905 w 13419668"/>
              <a:gd name="connsiteY14581" fmla="*/ 2678016 h 4401251"/>
              <a:gd name="connsiteX14582" fmla="*/ 9304379 w 13419668"/>
              <a:gd name="connsiteY14582" fmla="*/ 2708614 h 4401251"/>
              <a:gd name="connsiteX14583" fmla="*/ 9337217 w 13419668"/>
              <a:gd name="connsiteY14583" fmla="*/ 2677767 h 4401251"/>
              <a:gd name="connsiteX14584" fmla="*/ 9305623 w 13419668"/>
              <a:gd name="connsiteY14584" fmla="*/ 2645302 h 4401251"/>
              <a:gd name="connsiteX14585" fmla="*/ 9247660 w 13419668"/>
              <a:gd name="connsiteY14585" fmla="*/ 2676523 h 4401251"/>
              <a:gd name="connsiteX14586" fmla="*/ 9217807 w 13419668"/>
              <a:gd name="connsiteY14586" fmla="*/ 2645302 h 4401251"/>
              <a:gd name="connsiteX14587" fmla="*/ 9184223 w 13419668"/>
              <a:gd name="connsiteY14587" fmla="*/ 2676150 h 4401251"/>
              <a:gd name="connsiteX14588" fmla="*/ 9216065 w 13419668"/>
              <a:gd name="connsiteY14588" fmla="*/ 2708490 h 4401251"/>
              <a:gd name="connsiteX14589" fmla="*/ 9247783 w 13419668"/>
              <a:gd name="connsiteY14589" fmla="*/ 2676399 h 4401251"/>
              <a:gd name="connsiteX14590" fmla="*/ 9125140 w 13419668"/>
              <a:gd name="connsiteY14590" fmla="*/ 2645302 h 4401251"/>
              <a:gd name="connsiteX14591" fmla="*/ 9094665 w 13419668"/>
              <a:gd name="connsiteY14591" fmla="*/ 2676399 h 4401251"/>
              <a:gd name="connsiteX14592" fmla="*/ 9126508 w 13419668"/>
              <a:gd name="connsiteY14592" fmla="*/ 2708614 h 4401251"/>
              <a:gd name="connsiteX14593" fmla="*/ 9158102 w 13419668"/>
              <a:gd name="connsiteY14593" fmla="*/ 2676399 h 4401251"/>
              <a:gd name="connsiteX14594" fmla="*/ 9125140 w 13419668"/>
              <a:gd name="connsiteY14594" fmla="*/ 2645302 h 4401251"/>
              <a:gd name="connsiteX14595" fmla="*/ 9071779 w 13419668"/>
              <a:gd name="connsiteY14595" fmla="*/ 2675155 h 4401251"/>
              <a:gd name="connsiteX14596" fmla="*/ 9040184 w 13419668"/>
              <a:gd name="connsiteY14596" fmla="*/ 2645302 h 4401251"/>
              <a:gd name="connsiteX14597" fmla="*/ 9008466 w 13419668"/>
              <a:gd name="connsiteY14597" fmla="*/ 2677642 h 4401251"/>
              <a:gd name="connsiteX14598" fmla="*/ 9041180 w 13419668"/>
              <a:gd name="connsiteY14598" fmla="*/ 2708614 h 4401251"/>
              <a:gd name="connsiteX14599" fmla="*/ 9071654 w 13419668"/>
              <a:gd name="connsiteY14599" fmla="*/ 2675155 h 4401251"/>
              <a:gd name="connsiteX14600" fmla="*/ 8949757 w 13419668"/>
              <a:gd name="connsiteY14600" fmla="*/ 2645302 h 4401251"/>
              <a:gd name="connsiteX14601" fmla="*/ 8918909 w 13419668"/>
              <a:gd name="connsiteY14601" fmla="*/ 2678513 h 4401251"/>
              <a:gd name="connsiteX14602" fmla="*/ 8949508 w 13419668"/>
              <a:gd name="connsiteY14602" fmla="*/ 2708614 h 4401251"/>
              <a:gd name="connsiteX14603" fmla="*/ 8982221 w 13419668"/>
              <a:gd name="connsiteY14603" fmla="*/ 2677269 h 4401251"/>
              <a:gd name="connsiteX14604" fmla="*/ 8949757 w 13419668"/>
              <a:gd name="connsiteY14604" fmla="*/ 2645302 h 4401251"/>
              <a:gd name="connsiteX14605" fmla="*/ 8860324 w 13419668"/>
              <a:gd name="connsiteY14605" fmla="*/ 2645302 h 4401251"/>
              <a:gd name="connsiteX14606" fmla="*/ 8829352 w 13419668"/>
              <a:gd name="connsiteY14606" fmla="*/ 2678389 h 4401251"/>
              <a:gd name="connsiteX14607" fmla="*/ 8859826 w 13419668"/>
              <a:gd name="connsiteY14607" fmla="*/ 2708614 h 4401251"/>
              <a:gd name="connsiteX14608" fmla="*/ 8892664 w 13419668"/>
              <a:gd name="connsiteY14608" fmla="*/ 2677393 h 4401251"/>
              <a:gd name="connsiteX14609" fmla="*/ 8860324 w 13419668"/>
              <a:gd name="connsiteY14609" fmla="*/ 2645302 h 4401251"/>
              <a:gd name="connsiteX14610" fmla="*/ 8773876 w 13419668"/>
              <a:gd name="connsiteY14610" fmla="*/ 2645302 h 4401251"/>
              <a:gd name="connsiteX14611" fmla="*/ 8742406 w 13419668"/>
              <a:gd name="connsiteY14611" fmla="*/ 2678264 h 4401251"/>
              <a:gd name="connsiteX14612" fmla="*/ 8773005 w 13419668"/>
              <a:gd name="connsiteY14612" fmla="*/ 2708739 h 4401251"/>
              <a:gd name="connsiteX14613" fmla="*/ 8805718 w 13419668"/>
              <a:gd name="connsiteY14613" fmla="*/ 2677642 h 4401251"/>
              <a:gd name="connsiteX14614" fmla="*/ 8773876 w 13419668"/>
              <a:gd name="connsiteY14614" fmla="*/ 2645302 h 4401251"/>
              <a:gd name="connsiteX14615" fmla="*/ 8683821 w 13419668"/>
              <a:gd name="connsiteY14615" fmla="*/ 2645302 h 4401251"/>
              <a:gd name="connsiteX14616" fmla="*/ 8652849 w 13419668"/>
              <a:gd name="connsiteY14616" fmla="*/ 2675901 h 4401251"/>
              <a:gd name="connsiteX14617" fmla="*/ 8684069 w 13419668"/>
              <a:gd name="connsiteY14617" fmla="*/ 2708739 h 4401251"/>
              <a:gd name="connsiteX14618" fmla="*/ 8716161 w 13419668"/>
              <a:gd name="connsiteY14618" fmla="*/ 2677145 h 4401251"/>
              <a:gd name="connsiteX14619" fmla="*/ 8683821 w 13419668"/>
              <a:gd name="connsiteY14619" fmla="*/ 2645302 h 4401251"/>
              <a:gd name="connsiteX14620" fmla="*/ 8593268 w 13419668"/>
              <a:gd name="connsiteY14620" fmla="*/ 2645427 h 4401251"/>
              <a:gd name="connsiteX14621" fmla="*/ 8563292 w 13419668"/>
              <a:gd name="connsiteY14621" fmla="*/ 2676896 h 4401251"/>
              <a:gd name="connsiteX14622" fmla="*/ 8595631 w 13419668"/>
              <a:gd name="connsiteY14622" fmla="*/ 2708739 h 4401251"/>
              <a:gd name="connsiteX14623" fmla="*/ 8626728 w 13419668"/>
              <a:gd name="connsiteY14623" fmla="*/ 2676025 h 4401251"/>
              <a:gd name="connsiteX14624" fmla="*/ 8593268 w 13419668"/>
              <a:gd name="connsiteY14624" fmla="*/ 2645427 h 4401251"/>
              <a:gd name="connsiteX14625" fmla="*/ 8477093 w 13419668"/>
              <a:gd name="connsiteY14625" fmla="*/ 2677145 h 4401251"/>
              <a:gd name="connsiteX14626" fmla="*/ 8506323 w 13419668"/>
              <a:gd name="connsiteY14626" fmla="*/ 2708614 h 4401251"/>
              <a:gd name="connsiteX14627" fmla="*/ 8540404 w 13419668"/>
              <a:gd name="connsiteY14627" fmla="*/ 2678762 h 4401251"/>
              <a:gd name="connsiteX14628" fmla="*/ 8509433 w 13419668"/>
              <a:gd name="connsiteY14628" fmla="*/ 2645302 h 4401251"/>
              <a:gd name="connsiteX14629" fmla="*/ 8477093 w 13419668"/>
              <a:gd name="connsiteY14629" fmla="*/ 2677145 h 4401251"/>
              <a:gd name="connsiteX14630" fmla="*/ 8450847 w 13419668"/>
              <a:gd name="connsiteY14630" fmla="*/ 2677891 h 4401251"/>
              <a:gd name="connsiteX14631" fmla="*/ 8418880 w 13419668"/>
              <a:gd name="connsiteY14631" fmla="*/ 2645427 h 4401251"/>
              <a:gd name="connsiteX14632" fmla="*/ 8387535 w 13419668"/>
              <a:gd name="connsiteY14632" fmla="*/ 2675155 h 4401251"/>
              <a:gd name="connsiteX14633" fmla="*/ 8417636 w 13419668"/>
              <a:gd name="connsiteY14633" fmla="*/ 2708739 h 4401251"/>
              <a:gd name="connsiteX14634" fmla="*/ 8450847 w 13419668"/>
              <a:gd name="connsiteY14634" fmla="*/ 2677891 h 4401251"/>
              <a:gd name="connsiteX14635" fmla="*/ 8361290 w 13419668"/>
              <a:gd name="connsiteY14635" fmla="*/ 2677767 h 4401251"/>
              <a:gd name="connsiteX14636" fmla="*/ 8329199 w 13419668"/>
              <a:gd name="connsiteY14636" fmla="*/ 2645427 h 4401251"/>
              <a:gd name="connsiteX14637" fmla="*/ 8297978 w 13419668"/>
              <a:gd name="connsiteY14637" fmla="*/ 2675279 h 4401251"/>
              <a:gd name="connsiteX14638" fmla="*/ 8328203 w 13419668"/>
              <a:gd name="connsiteY14638" fmla="*/ 2708739 h 4401251"/>
              <a:gd name="connsiteX14639" fmla="*/ 8361290 w 13419668"/>
              <a:gd name="connsiteY14639" fmla="*/ 2677767 h 4401251"/>
              <a:gd name="connsiteX14640" fmla="*/ 8238646 w 13419668"/>
              <a:gd name="connsiteY14640" fmla="*/ 2645427 h 4401251"/>
              <a:gd name="connsiteX14641" fmla="*/ 8208420 w 13419668"/>
              <a:gd name="connsiteY14641" fmla="*/ 2679135 h 4401251"/>
              <a:gd name="connsiteX14642" fmla="*/ 8239641 w 13419668"/>
              <a:gd name="connsiteY14642" fmla="*/ 2708739 h 4401251"/>
              <a:gd name="connsiteX14643" fmla="*/ 8271857 w 13419668"/>
              <a:gd name="connsiteY14643" fmla="*/ 2676772 h 4401251"/>
              <a:gd name="connsiteX14644" fmla="*/ 8238770 w 13419668"/>
              <a:gd name="connsiteY14644" fmla="*/ 2645427 h 4401251"/>
              <a:gd name="connsiteX14645" fmla="*/ 8153816 w 13419668"/>
              <a:gd name="connsiteY14645" fmla="*/ 2645427 h 4401251"/>
              <a:gd name="connsiteX14646" fmla="*/ 8121475 w 13419668"/>
              <a:gd name="connsiteY14646" fmla="*/ 2677518 h 4401251"/>
              <a:gd name="connsiteX14647" fmla="*/ 8151328 w 13419668"/>
              <a:gd name="connsiteY14647" fmla="*/ 2708739 h 4401251"/>
              <a:gd name="connsiteX14648" fmla="*/ 8184787 w 13419668"/>
              <a:gd name="connsiteY14648" fmla="*/ 2678513 h 4401251"/>
              <a:gd name="connsiteX14649" fmla="*/ 8153816 w 13419668"/>
              <a:gd name="connsiteY14649" fmla="*/ 2645427 h 4401251"/>
              <a:gd name="connsiteX14650" fmla="*/ 8095230 w 13419668"/>
              <a:gd name="connsiteY14650" fmla="*/ 2677767 h 4401251"/>
              <a:gd name="connsiteX14651" fmla="*/ 8063512 w 13419668"/>
              <a:gd name="connsiteY14651" fmla="*/ 2645302 h 4401251"/>
              <a:gd name="connsiteX14652" fmla="*/ 8031917 w 13419668"/>
              <a:gd name="connsiteY14652" fmla="*/ 2675155 h 4401251"/>
              <a:gd name="connsiteX14653" fmla="*/ 8062392 w 13419668"/>
              <a:gd name="connsiteY14653" fmla="*/ 2708739 h 4401251"/>
              <a:gd name="connsiteX14654" fmla="*/ 8095230 w 13419668"/>
              <a:gd name="connsiteY14654" fmla="*/ 2677767 h 4401251"/>
              <a:gd name="connsiteX14655" fmla="*/ 7973705 w 13419668"/>
              <a:gd name="connsiteY14655" fmla="*/ 2645302 h 4401251"/>
              <a:gd name="connsiteX14656" fmla="*/ 7942361 w 13419668"/>
              <a:gd name="connsiteY14656" fmla="*/ 2678389 h 4401251"/>
              <a:gd name="connsiteX14657" fmla="*/ 7973083 w 13419668"/>
              <a:gd name="connsiteY14657" fmla="*/ 2708739 h 4401251"/>
              <a:gd name="connsiteX14658" fmla="*/ 8005548 w 13419668"/>
              <a:gd name="connsiteY14658" fmla="*/ 2677518 h 4401251"/>
              <a:gd name="connsiteX14659" fmla="*/ 7973581 w 13419668"/>
              <a:gd name="connsiteY14659" fmla="*/ 2645302 h 4401251"/>
              <a:gd name="connsiteX14660" fmla="*/ 7919598 w 13419668"/>
              <a:gd name="connsiteY14660" fmla="*/ 2676274 h 4401251"/>
              <a:gd name="connsiteX14661" fmla="*/ 7888999 w 13419668"/>
              <a:gd name="connsiteY14661" fmla="*/ 2645302 h 4401251"/>
              <a:gd name="connsiteX14662" fmla="*/ 7856161 w 13419668"/>
              <a:gd name="connsiteY14662" fmla="*/ 2676647 h 4401251"/>
              <a:gd name="connsiteX14663" fmla="*/ 7887880 w 13419668"/>
              <a:gd name="connsiteY14663" fmla="*/ 2708739 h 4401251"/>
              <a:gd name="connsiteX14664" fmla="*/ 7919598 w 13419668"/>
              <a:gd name="connsiteY14664" fmla="*/ 2676274 h 4401251"/>
              <a:gd name="connsiteX14665" fmla="*/ 7766604 w 13419668"/>
              <a:gd name="connsiteY14665" fmla="*/ 2678264 h 4401251"/>
              <a:gd name="connsiteX14666" fmla="*/ 7796954 w 13419668"/>
              <a:gd name="connsiteY14666" fmla="*/ 2708739 h 4401251"/>
              <a:gd name="connsiteX14667" fmla="*/ 7829916 w 13419668"/>
              <a:gd name="connsiteY14667" fmla="*/ 2677642 h 4401251"/>
              <a:gd name="connsiteX14668" fmla="*/ 7797700 w 13419668"/>
              <a:gd name="connsiteY14668" fmla="*/ 2645302 h 4401251"/>
              <a:gd name="connsiteX14669" fmla="*/ 7766480 w 13419668"/>
              <a:gd name="connsiteY14669" fmla="*/ 2678140 h 4401251"/>
              <a:gd name="connsiteX14670" fmla="*/ 7707272 w 13419668"/>
              <a:gd name="connsiteY14670" fmla="*/ 2645427 h 4401251"/>
              <a:gd name="connsiteX14671" fmla="*/ 7677047 w 13419668"/>
              <a:gd name="connsiteY14671" fmla="*/ 2679135 h 4401251"/>
              <a:gd name="connsiteX14672" fmla="*/ 7708267 w 13419668"/>
              <a:gd name="connsiteY14672" fmla="*/ 2708614 h 4401251"/>
              <a:gd name="connsiteX14673" fmla="*/ 7740358 w 13419668"/>
              <a:gd name="connsiteY14673" fmla="*/ 2676647 h 4401251"/>
              <a:gd name="connsiteX14674" fmla="*/ 7707148 w 13419668"/>
              <a:gd name="connsiteY14674" fmla="*/ 2645302 h 4401251"/>
              <a:gd name="connsiteX14675" fmla="*/ 7590101 w 13419668"/>
              <a:gd name="connsiteY14675" fmla="*/ 2677767 h 4401251"/>
              <a:gd name="connsiteX14676" fmla="*/ 7620202 w 13419668"/>
              <a:gd name="connsiteY14676" fmla="*/ 2708739 h 4401251"/>
              <a:gd name="connsiteX14677" fmla="*/ 7653413 w 13419668"/>
              <a:gd name="connsiteY14677" fmla="*/ 2678264 h 4401251"/>
              <a:gd name="connsiteX14678" fmla="*/ 7622192 w 13419668"/>
              <a:gd name="connsiteY14678" fmla="*/ 2645427 h 4401251"/>
              <a:gd name="connsiteX14679" fmla="*/ 7590101 w 13419668"/>
              <a:gd name="connsiteY14679" fmla="*/ 2677767 h 4401251"/>
              <a:gd name="connsiteX14680" fmla="*/ 7563856 w 13419668"/>
              <a:gd name="connsiteY14680" fmla="*/ 2675528 h 4401251"/>
              <a:gd name="connsiteX14681" fmla="*/ 7532759 w 13419668"/>
              <a:gd name="connsiteY14681" fmla="*/ 2645427 h 4401251"/>
              <a:gd name="connsiteX14682" fmla="*/ 7500419 w 13419668"/>
              <a:gd name="connsiteY14682" fmla="*/ 2677642 h 4401251"/>
              <a:gd name="connsiteX14683" fmla="*/ 7533382 w 13419668"/>
              <a:gd name="connsiteY14683" fmla="*/ 2708863 h 4401251"/>
              <a:gd name="connsiteX14684" fmla="*/ 7563856 w 13419668"/>
              <a:gd name="connsiteY14684" fmla="*/ 2675528 h 4401251"/>
              <a:gd name="connsiteX14685" fmla="*/ 7474299 w 13419668"/>
              <a:gd name="connsiteY14685" fmla="*/ 2675901 h 4401251"/>
              <a:gd name="connsiteX14686" fmla="*/ 7443575 w 13419668"/>
              <a:gd name="connsiteY14686" fmla="*/ 2645551 h 4401251"/>
              <a:gd name="connsiteX14687" fmla="*/ 7410862 w 13419668"/>
              <a:gd name="connsiteY14687" fmla="*/ 2677393 h 4401251"/>
              <a:gd name="connsiteX14688" fmla="*/ 7443451 w 13419668"/>
              <a:gd name="connsiteY14688" fmla="*/ 2708863 h 4401251"/>
              <a:gd name="connsiteX14689" fmla="*/ 7474299 w 13419668"/>
              <a:gd name="connsiteY14689" fmla="*/ 2675901 h 4401251"/>
              <a:gd name="connsiteX14690" fmla="*/ 7351406 w 13419668"/>
              <a:gd name="connsiteY14690" fmla="*/ 2645551 h 4401251"/>
              <a:gd name="connsiteX14691" fmla="*/ 7321429 w 13419668"/>
              <a:gd name="connsiteY14691" fmla="*/ 2677020 h 4401251"/>
              <a:gd name="connsiteX14692" fmla="*/ 7353769 w 13419668"/>
              <a:gd name="connsiteY14692" fmla="*/ 2708863 h 4401251"/>
              <a:gd name="connsiteX14693" fmla="*/ 7384866 w 13419668"/>
              <a:gd name="connsiteY14693" fmla="*/ 2676150 h 4401251"/>
              <a:gd name="connsiteX14694" fmla="*/ 7351406 w 13419668"/>
              <a:gd name="connsiteY14694" fmla="*/ 2645551 h 4401251"/>
              <a:gd name="connsiteX14695" fmla="*/ 7267072 w 13419668"/>
              <a:gd name="connsiteY14695" fmla="*/ 2645427 h 4401251"/>
              <a:gd name="connsiteX14696" fmla="*/ 7235354 w 13419668"/>
              <a:gd name="connsiteY14696" fmla="*/ 2674782 h 4401251"/>
              <a:gd name="connsiteX14697" fmla="*/ 7264958 w 13419668"/>
              <a:gd name="connsiteY14697" fmla="*/ 2708863 h 4401251"/>
              <a:gd name="connsiteX14698" fmla="*/ 7298667 w 13419668"/>
              <a:gd name="connsiteY14698" fmla="*/ 2678513 h 4401251"/>
              <a:gd name="connsiteX14699" fmla="*/ 7267197 w 13419668"/>
              <a:gd name="connsiteY14699" fmla="*/ 2645551 h 4401251"/>
              <a:gd name="connsiteX14700" fmla="*/ 7175028 w 13419668"/>
              <a:gd name="connsiteY14700" fmla="*/ 2645551 h 4401251"/>
              <a:gd name="connsiteX14701" fmla="*/ 7145672 w 13419668"/>
              <a:gd name="connsiteY14701" fmla="*/ 2680130 h 4401251"/>
              <a:gd name="connsiteX14702" fmla="*/ 7177639 w 13419668"/>
              <a:gd name="connsiteY14702" fmla="*/ 2708863 h 4401251"/>
              <a:gd name="connsiteX14703" fmla="*/ 7208860 w 13419668"/>
              <a:gd name="connsiteY14703" fmla="*/ 2676025 h 4401251"/>
              <a:gd name="connsiteX14704" fmla="*/ 7174903 w 13419668"/>
              <a:gd name="connsiteY14704" fmla="*/ 2645551 h 4401251"/>
              <a:gd name="connsiteX14705" fmla="*/ 7087087 w 13419668"/>
              <a:gd name="connsiteY14705" fmla="*/ 2645551 h 4401251"/>
              <a:gd name="connsiteX14706" fmla="*/ 7056115 w 13419668"/>
              <a:gd name="connsiteY14706" fmla="*/ 2678637 h 4401251"/>
              <a:gd name="connsiteX14707" fmla="*/ 7086589 w 13419668"/>
              <a:gd name="connsiteY14707" fmla="*/ 2708863 h 4401251"/>
              <a:gd name="connsiteX14708" fmla="*/ 7119427 w 13419668"/>
              <a:gd name="connsiteY14708" fmla="*/ 2677642 h 4401251"/>
              <a:gd name="connsiteX14709" fmla="*/ 7087087 w 13419668"/>
              <a:gd name="connsiteY14709" fmla="*/ 2645551 h 4401251"/>
              <a:gd name="connsiteX14710" fmla="*/ 7032482 w 13419668"/>
              <a:gd name="connsiteY14710" fmla="*/ 2676772 h 4401251"/>
              <a:gd name="connsiteX14711" fmla="*/ 7002629 w 13419668"/>
              <a:gd name="connsiteY14711" fmla="*/ 2645551 h 4401251"/>
              <a:gd name="connsiteX14712" fmla="*/ 6969046 w 13419668"/>
              <a:gd name="connsiteY14712" fmla="*/ 2676399 h 4401251"/>
              <a:gd name="connsiteX14713" fmla="*/ 7000888 w 13419668"/>
              <a:gd name="connsiteY14713" fmla="*/ 2708739 h 4401251"/>
              <a:gd name="connsiteX14714" fmla="*/ 7032606 w 13419668"/>
              <a:gd name="connsiteY14714" fmla="*/ 2676647 h 4401251"/>
              <a:gd name="connsiteX14715" fmla="*/ 6910709 w 13419668"/>
              <a:gd name="connsiteY14715" fmla="*/ 2645427 h 4401251"/>
              <a:gd name="connsiteX14716" fmla="*/ 6879613 w 13419668"/>
              <a:gd name="connsiteY14716" fmla="*/ 2678886 h 4401251"/>
              <a:gd name="connsiteX14717" fmla="*/ 6910709 w 13419668"/>
              <a:gd name="connsiteY14717" fmla="*/ 2708987 h 4401251"/>
              <a:gd name="connsiteX14718" fmla="*/ 6942924 w 13419668"/>
              <a:gd name="connsiteY14718" fmla="*/ 2677393 h 4401251"/>
              <a:gd name="connsiteX14719" fmla="*/ 6910709 w 13419668"/>
              <a:gd name="connsiteY14719" fmla="*/ 2645427 h 4401251"/>
              <a:gd name="connsiteX14720" fmla="*/ 6853367 w 13419668"/>
              <a:gd name="connsiteY14720" fmla="*/ 2676647 h 4401251"/>
              <a:gd name="connsiteX14721" fmla="*/ 6823390 w 13419668"/>
              <a:gd name="connsiteY14721" fmla="*/ 2645551 h 4401251"/>
              <a:gd name="connsiteX14722" fmla="*/ 6789931 w 13419668"/>
              <a:gd name="connsiteY14722" fmla="*/ 2676523 h 4401251"/>
              <a:gd name="connsiteX14723" fmla="*/ 6821773 w 13419668"/>
              <a:gd name="connsiteY14723" fmla="*/ 2708863 h 4401251"/>
              <a:gd name="connsiteX14724" fmla="*/ 6853367 w 13419668"/>
              <a:gd name="connsiteY14724" fmla="*/ 2676647 h 4401251"/>
              <a:gd name="connsiteX14725" fmla="*/ 6767168 w 13419668"/>
              <a:gd name="connsiteY14725" fmla="*/ 2678016 h 4401251"/>
              <a:gd name="connsiteX14726" fmla="*/ 6735201 w 13419668"/>
              <a:gd name="connsiteY14726" fmla="*/ 2645551 h 4401251"/>
              <a:gd name="connsiteX14727" fmla="*/ 6703856 w 13419668"/>
              <a:gd name="connsiteY14727" fmla="*/ 2675279 h 4401251"/>
              <a:gd name="connsiteX14728" fmla="*/ 6733957 w 13419668"/>
              <a:gd name="connsiteY14728" fmla="*/ 2708863 h 4401251"/>
              <a:gd name="connsiteX14729" fmla="*/ 6767168 w 13419668"/>
              <a:gd name="connsiteY14729" fmla="*/ 2678016 h 4401251"/>
              <a:gd name="connsiteX14730" fmla="*/ 6645270 w 13419668"/>
              <a:gd name="connsiteY14730" fmla="*/ 2645551 h 4401251"/>
              <a:gd name="connsiteX14731" fmla="*/ 6614299 w 13419668"/>
              <a:gd name="connsiteY14731" fmla="*/ 2678637 h 4401251"/>
              <a:gd name="connsiteX14732" fmla="*/ 6644773 w 13419668"/>
              <a:gd name="connsiteY14732" fmla="*/ 2708863 h 4401251"/>
              <a:gd name="connsiteX14733" fmla="*/ 6677610 w 13419668"/>
              <a:gd name="connsiteY14733" fmla="*/ 2677642 h 4401251"/>
              <a:gd name="connsiteX14734" fmla="*/ 6645270 w 13419668"/>
              <a:gd name="connsiteY14734" fmla="*/ 2645551 h 4401251"/>
              <a:gd name="connsiteX14735" fmla="*/ 6554967 w 13419668"/>
              <a:gd name="connsiteY14735" fmla="*/ 2645551 h 4401251"/>
              <a:gd name="connsiteX14736" fmla="*/ 6524741 w 13419668"/>
              <a:gd name="connsiteY14736" fmla="*/ 2679259 h 4401251"/>
              <a:gd name="connsiteX14737" fmla="*/ 6555962 w 13419668"/>
              <a:gd name="connsiteY14737" fmla="*/ 2708739 h 4401251"/>
              <a:gd name="connsiteX14738" fmla="*/ 6588053 w 13419668"/>
              <a:gd name="connsiteY14738" fmla="*/ 2676772 h 4401251"/>
              <a:gd name="connsiteX14739" fmla="*/ 6554842 w 13419668"/>
              <a:gd name="connsiteY14739" fmla="*/ 2645427 h 4401251"/>
              <a:gd name="connsiteX14740" fmla="*/ 6498496 w 13419668"/>
              <a:gd name="connsiteY14740" fmla="*/ 2677891 h 4401251"/>
              <a:gd name="connsiteX14741" fmla="*/ 6466404 w 13419668"/>
              <a:gd name="connsiteY14741" fmla="*/ 2645551 h 4401251"/>
              <a:gd name="connsiteX14742" fmla="*/ 6435183 w 13419668"/>
              <a:gd name="connsiteY14742" fmla="*/ 2675403 h 4401251"/>
              <a:gd name="connsiteX14743" fmla="*/ 6465409 w 13419668"/>
              <a:gd name="connsiteY14743" fmla="*/ 2708863 h 4401251"/>
              <a:gd name="connsiteX14744" fmla="*/ 6498496 w 13419668"/>
              <a:gd name="connsiteY14744" fmla="*/ 2677891 h 4401251"/>
              <a:gd name="connsiteX14745" fmla="*/ 6377967 w 13419668"/>
              <a:gd name="connsiteY14745" fmla="*/ 2645675 h 4401251"/>
              <a:gd name="connsiteX14746" fmla="*/ 6348114 w 13419668"/>
              <a:gd name="connsiteY14746" fmla="*/ 2677269 h 4401251"/>
              <a:gd name="connsiteX14747" fmla="*/ 6380579 w 13419668"/>
              <a:gd name="connsiteY14747" fmla="*/ 2708863 h 4401251"/>
              <a:gd name="connsiteX14748" fmla="*/ 6411426 w 13419668"/>
              <a:gd name="connsiteY14748" fmla="*/ 2676025 h 4401251"/>
              <a:gd name="connsiteX14749" fmla="*/ 6377842 w 13419668"/>
              <a:gd name="connsiteY14749" fmla="*/ 2645675 h 4401251"/>
              <a:gd name="connsiteX14750" fmla="*/ 6258681 w 13419668"/>
              <a:gd name="connsiteY14750" fmla="*/ 2677891 h 4401251"/>
              <a:gd name="connsiteX14751" fmla="*/ 6288782 w 13419668"/>
              <a:gd name="connsiteY14751" fmla="*/ 2708863 h 4401251"/>
              <a:gd name="connsiteX14752" fmla="*/ 6321993 w 13419668"/>
              <a:gd name="connsiteY14752" fmla="*/ 2678389 h 4401251"/>
              <a:gd name="connsiteX14753" fmla="*/ 6290772 w 13419668"/>
              <a:gd name="connsiteY14753" fmla="*/ 2645551 h 4401251"/>
              <a:gd name="connsiteX14754" fmla="*/ 6258681 w 13419668"/>
              <a:gd name="connsiteY14754" fmla="*/ 2677891 h 4401251"/>
              <a:gd name="connsiteX14755" fmla="*/ 6169248 w 13419668"/>
              <a:gd name="connsiteY14755" fmla="*/ 2679384 h 4401251"/>
              <a:gd name="connsiteX14756" fmla="*/ 6203703 w 13419668"/>
              <a:gd name="connsiteY14756" fmla="*/ 2708863 h 4401251"/>
              <a:gd name="connsiteX14757" fmla="*/ 6232560 w 13419668"/>
              <a:gd name="connsiteY14757" fmla="*/ 2676896 h 4401251"/>
              <a:gd name="connsiteX14758" fmla="*/ 6199847 w 13419668"/>
              <a:gd name="connsiteY14758" fmla="*/ 2645551 h 4401251"/>
              <a:gd name="connsiteX14759" fmla="*/ 6169372 w 13419668"/>
              <a:gd name="connsiteY14759" fmla="*/ 2679384 h 4401251"/>
              <a:gd name="connsiteX14760" fmla="*/ 6115389 w 13419668"/>
              <a:gd name="connsiteY14760" fmla="*/ 2708987 h 4401251"/>
              <a:gd name="connsiteX14761" fmla="*/ 6146237 w 13419668"/>
              <a:gd name="connsiteY14761" fmla="*/ 2678637 h 4401251"/>
              <a:gd name="connsiteX14762" fmla="*/ 6114891 w 13419668"/>
              <a:gd name="connsiteY14762" fmla="*/ 2645427 h 4401251"/>
              <a:gd name="connsiteX14763" fmla="*/ 6082924 w 13419668"/>
              <a:gd name="connsiteY14763" fmla="*/ 2677518 h 4401251"/>
              <a:gd name="connsiteX14764" fmla="*/ 6115389 w 13419668"/>
              <a:gd name="connsiteY14764" fmla="*/ 2708863 h 4401251"/>
              <a:gd name="connsiteX14765" fmla="*/ 6056679 w 13419668"/>
              <a:gd name="connsiteY14765" fmla="*/ 2678016 h 4401251"/>
              <a:gd name="connsiteX14766" fmla="*/ 6024587 w 13419668"/>
              <a:gd name="connsiteY14766" fmla="*/ 2645551 h 4401251"/>
              <a:gd name="connsiteX14767" fmla="*/ 5993367 w 13419668"/>
              <a:gd name="connsiteY14767" fmla="*/ 2675403 h 4401251"/>
              <a:gd name="connsiteX14768" fmla="*/ 6023593 w 13419668"/>
              <a:gd name="connsiteY14768" fmla="*/ 2708863 h 4401251"/>
              <a:gd name="connsiteX14769" fmla="*/ 6056679 w 13419668"/>
              <a:gd name="connsiteY14769" fmla="*/ 2677891 h 4401251"/>
              <a:gd name="connsiteX14770" fmla="*/ 5933289 w 13419668"/>
              <a:gd name="connsiteY14770" fmla="*/ 2645675 h 4401251"/>
              <a:gd name="connsiteX14771" fmla="*/ 5903810 w 13419668"/>
              <a:gd name="connsiteY14771" fmla="*/ 2680130 h 4401251"/>
              <a:gd name="connsiteX14772" fmla="*/ 5935652 w 13419668"/>
              <a:gd name="connsiteY14772" fmla="*/ 2708987 h 4401251"/>
              <a:gd name="connsiteX14773" fmla="*/ 5967122 w 13419668"/>
              <a:gd name="connsiteY14773" fmla="*/ 2676274 h 4401251"/>
              <a:gd name="connsiteX14774" fmla="*/ 5933289 w 13419668"/>
              <a:gd name="connsiteY14774" fmla="*/ 2645675 h 4401251"/>
              <a:gd name="connsiteX14775" fmla="*/ 5846717 w 13419668"/>
              <a:gd name="connsiteY14775" fmla="*/ 2645675 h 4401251"/>
              <a:gd name="connsiteX14776" fmla="*/ 5816740 w 13419668"/>
              <a:gd name="connsiteY14776" fmla="*/ 2677145 h 4401251"/>
              <a:gd name="connsiteX14777" fmla="*/ 5849080 w 13419668"/>
              <a:gd name="connsiteY14777" fmla="*/ 2708987 h 4401251"/>
              <a:gd name="connsiteX14778" fmla="*/ 5880176 w 13419668"/>
              <a:gd name="connsiteY14778" fmla="*/ 2676274 h 4401251"/>
              <a:gd name="connsiteX14779" fmla="*/ 5846717 w 13419668"/>
              <a:gd name="connsiteY14779" fmla="*/ 2645675 h 4401251"/>
              <a:gd name="connsiteX14780" fmla="*/ 5727183 w 13419668"/>
              <a:gd name="connsiteY14780" fmla="*/ 2677891 h 4401251"/>
              <a:gd name="connsiteX14781" fmla="*/ 5757284 w 13419668"/>
              <a:gd name="connsiteY14781" fmla="*/ 2708863 h 4401251"/>
              <a:gd name="connsiteX14782" fmla="*/ 5790495 w 13419668"/>
              <a:gd name="connsiteY14782" fmla="*/ 2678389 h 4401251"/>
              <a:gd name="connsiteX14783" fmla="*/ 5759274 w 13419668"/>
              <a:gd name="connsiteY14783" fmla="*/ 2645551 h 4401251"/>
              <a:gd name="connsiteX14784" fmla="*/ 5727183 w 13419668"/>
              <a:gd name="connsiteY14784" fmla="*/ 2677891 h 4401251"/>
              <a:gd name="connsiteX14785" fmla="*/ 5668100 w 13419668"/>
              <a:gd name="connsiteY14785" fmla="*/ 2645551 h 4401251"/>
              <a:gd name="connsiteX14786" fmla="*/ 5637501 w 13419668"/>
              <a:gd name="connsiteY14786" fmla="*/ 2676523 h 4401251"/>
              <a:gd name="connsiteX14787" fmla="*/ 5669219 w 13419668"/>
              <a:gd name="connsiteY14787" fmla="*/ 2708987 h 4401251"/>
              <a:gd name="connsiteX14788" fmla="*/ 5700937 w 13419668"/>
              <a:gd name="connsiteY14788" fmla="*/ 2676896 h 4401251"/>
              <a:gd name="connsiteX14789" fmla="*/ 5668100 w 13419668"/>
              <a:gd name="connsiteY14789" fmla="*/ 2645675 h 4401251"/>
              <a:gd name="connsiteX14790" fmla="*/ 5548068 w 13419668"/>
              <a:gd name="connsiteY14790" fmla="*/ 2679384 h 4401251"/>
              <a:gd name="connsiteX14791" fmla="*/ 5582522 w 13419668"/>
              <a:gd name="connsiteY14791" fmla="*/ 2708863 h 4401251"/>
              <a:gd name="connsiteX14792" fmla="*/ 5611380 w 13419668"/>
              <a:gd name="connsiteY14792" fmla="*/ 2676896 h 4401251"/>
              <a:gd name="connsiteX14793" fmla="*/ 5578667 w 13419668"/>
              <a:gd name="connsiteY14793" fmla="*/ 2645551 h 4401251"/>
              <a:gd name="connsiteX14794" fmla="*/ 5548192 w 13419668"/>
              <a:gd name="connsiteY14794" fmla="*/ 2679384 h 4401251"/>
              <a:gd name="connsiteX14795" fmla="*/ 5493712 w 13419668"/>
              <a:gd name="connsiteY14795" fmla="*/ 2645427 h 4401251"/>
              <a:gd name="connsiteX14796" fmla="*/ 5461744 w 13419668"/>
              <a:gd name="connsiteY14796" fmla="*/ 2674657 h 4401251"/>
              <a:gd name="connsiteX14797" fmla="*/ 5491224 w 13419668"/>
              <a:gd name="connsiteY14797" fmla="*/ 2708863 h 4401251"/>
              <a:gd name="connsiteX14798" fmla="*/ 5525056 w 13419668"/>
              <a:gd name="connsiteY14798" fmla="*/ 2678637 h 4401251"/>
              <a:gd name="connsiteX14799" fmla="*/ 5493712 w 13419668"/>
              <a:gd name="connsiteY14799" fmla="*/ 2645427 h 4401251"/>
              <a:gd name="connsiteX14800" fmla="*/ 5372187 w 13419668"/>
              <a:gd name="connsiteY14800" fmla="*/ 2678016 h 4401251"/>
              <a:gd name="connsiteX14801" fmla="*/ 5402164 w 13419668"/>
              <a:gd name="connsiteY14801" fmla="*/ 2708739 h 4401251"/>
              <a:gd name="connsiteX14802" fmla="*/ 5435499 w 13419668"/>
              <a:gd name="connsiteY14802" fmla="*/ 2678016 h 4401251"/>
              <a:gd name="connsiteX14803" fmla="*/ 5403656 w 13419668"/>
              <a:gd name="connsiteY14803" fmla="*/ 2645302 h 4401251"/>
              <a:gd name="connsiteX14804" fmla="*/ 5372063 w 13419668"/>
              <a:gd name="connsiteY14804" fmla="*/ 2677891 h 4401251"/>
              <a:gd name="connsiteX14805" fmla="*/ 5346066 w 13419668"/>
              <a:gd name="connsiteY14805" fmla="*/ 2676274 h 4401251"/>
              <a:gd name="connsiteX14806" fmla="*/ 5315343 w 13419668"/>
              <a:gd name="connsiteY14806" fmla="*/ 2645427 h 4401251"/>
              <a:gd name="connsiteX14807" fmla="*/ 5282630 w 13419668"/>
              <a:gd name="connsiteY14807" fmla="*/ 2676896 h 4401251"/>
              <a:gd name="connsiteX14808" fmla="*/ 5314472 w 13419668"/>
              <a:gd name="connsiteY14808" fmla="*/ 2708863 h 4401251"/>
              <a:gd name="connsiteX14809" fmla="*/ 5346066 w 13419668"/>
              <a:gd name="connsiteY14809" fmla="*/ 2676274 h 4401251"/>
              <a:gd name="connsiteX14810" fmla="*/ 5225661 w 13419668"/>
              <a:gd name="connsiteY14810" fmla="*/ 2645551 h 4401251"/>
              <a:gd name="connsiteX14811" fmla="*/ 5195684 w 13419668"/>
              <a:gd name="connsiteY14811" fmla="*/ 2677020 h 4401251"/>
              <a:gd name="connsiteX14812" fmla="*/ 5228024 w 13419668"/>
              <a:gd name="connsiteY14812" fmla="*/ 2708863 h 4401251"/>
              <a:gd name="connsiteX14813" fmla="*/ 5259121 w 13419668"/>
              <a:gd name="connsiteY14813" fmla="*/ 2676150 h 4401251"/>
              <a:gd name="connsiteX14814" fmla="*/ 5225661 w 13419668"/>
              <a:gd name="connsiteY14814" fmla="*/ 2645551 h 4401251"/>
              <a:gd name="connsiteX14815" fmla="*/ 5106127 w 13419668"/>
              <a:gd name="connsiteY14815" fmla="*/ 2677767 h 4401251"/>
              <a:gd name="connsiteX14816" fmla="*/ 5136228 w 13419668"/>
              <a:gd name="connsiteY14816" fmla="*/ 2708739 h 4401251"/>
              <a:gd name="connsiteX14817" fmla="*/ 5169439 w 13419668"/>
              <a:gd name="connsiteY14817" fmla="*/ 2678264 h 4401251"/>
              <a:gd name="connsiteX14818" fmla="*/ 5138218 w 13419668"/>
              <a:gd name="connsiteY14818" fmla="*/ 2645427 h 4401251"/>
              <a:gd name="connsiteX14819" fmla="*/ 5106127 w 13419668"/>
              <a:gd name="connsiteY14819" fmla="*/ 2677767 h 4401251"/>
              <a:gd name="connsiteX14820" fmla="*/ 5047790 w 13419668"/>
              <a:gd name="connsiteY14820" fmla="*/ 2645302 h 4401251"/>
              <a:gd name="connsiteX14821" fmla="*/ 5016694 w 13419668"/>
              <a:gd name="connsiteY14821" fmla="*/ 2678637 h 4401251"/>
              <a:gd name="connsiteX14822" fmla="*/ 5047666 w 13419668"/>
              <a:gd name="connsiteY14822" fmla="*/ 2708739 h 4401251"/>
              <a:gd name="connsiteX14823" fmla="*/ 5080006 w 13419668"/>
              <a:gd name="connsiteY14823" fmla="*/ 2677269 h 4401251"/>
              <a:gd name="connsiteX14824" fmla="*/ 5047790 w 13419668"/>
              <a:gd name="connsiteY14824" fmla="*/ 2645302 h 4401251"/>
              <a:gd name="connsiteX14825" fmla="*/ 4962959 w 13419668"/>
              <a:gd name="connsiteY14825" fmla="*/ 2708739 h 4401251"/>
              <a:gd name="connsiteX14826" fmla="*/ 4993807 w 13419668"/>
              <a:gd name="connsiteY14826" fmla="*/ 2678389 h 4401251"/>
              <a:gd name="connsiteX14827" fmla="*/ 4962462 w 13419668"/>
              <a:gd name="connsiteY14827" fmla="*/ 2645178 h 4401251"/>
              <a:gd name="connsiteX14828" fmla="*/ 4930495 w 13419668"/>
              <a:gd name="connsiteY14828" fmla="*/ 2677269 h 4401251"/>
              <a:gd name="connsiteX14829" fmla="*/ 4962959 w 13419668"/>
              <a:gd name="connsiteY14829" fmla="*/ 2708614 h 4401251"/>
              <a:gd name="connsiteX14830" fmla="*/ 4871536 w 13419668"/>
              <a:gd name="connsiteY14830" fmla="*/ 2645427 h 4401251"/>
              <a:gd name="connsiteX14831" fmla="*/ 4840937 w 13419668"/>
              <a:gd name="connsiteY14831" fmla="*/ 2678886 h 4401251"/>
              <a:gd name="connsiteX14832" fmla="*/ 4871785 w 13419668"/>
              <a:gd name="connsiteY14832" fmla="*/ 2708739 h 4401251"/>
              <a:gd name="connsiteX14833" fmla="*/ 4904249 w 13419668"/>
              <a:gd name="connsiteY14833" fmla="*/ 2677145 h 4401251"/>
              <a:gd name="connsiteX14834" fmla="*/ 4871536 w 13419668"/>
              <a:gd name="connsiteY14834" fmla="*/ 2645427 h 4401251"/>
              <a:gd name="connsiteX14835" fmla="*/ 4814692 w 13419668"/>
              <a:gd name="connsiteY14835" fmla="*/ 2677891 h 4401251"/>
              <a:gd name="connsiteX14836" fmla="*/ 4782725 w 13419668"/>
              <a:gd name="connsiteY14836" fmla="*/ 2645427 h 4401251"/>
              <a:gd name="connsiteX14837" fmla="*/ 4751380 w 13419668"/>
              <a:gd name="connsiteY14837" fmla="*/ 2675155 h 4401251"/>
              <a:gd name="connsiteX14838" fmla="*/ 4781481 w 13419668"/>
              <a:gd name="connsiteY14838" fmla="*/ 2708739 h 4401251"/>
              <a:gd name="connsiteX14839" fmla="*/ 4814692 w 13419668"/>
              <a:gd name="connsiteY14839" fmla="*/ 2677891 h 4401251"/>
              <a:gd name="connsiteX14840" fmla="*/ 4664435 w 13419668"/>
              <a:gd name="connsiteY14840" fmla="*/ 2677767 h 4401251"/>
              <a:gd name="connsiteX14841" fmla="*/ 4694536 w 13419668"/>
              <a:gd name="connsiteY14841" fmla="*/ 2708739 h 4401251"/>
              <a:gd name="connsiteX14842" fmla="*/ 4727747 w 13419668"/>
              <a:gd name="connsiteY14842" fmla="*/ 2678264 h 4401251"/>
              <a:gd name="connsiteX14843" fmla="*/ 4696526 w 13419668"/>
              <a:gd name="connsiteY14843" fmla="*/ 2645427 h 4401251"/>
              <a:gd name="connsiteX14844" fmla="*/ 4664435 w 13419668"/>
              <a:gd name="connsiteY14844" fmla="*/ 2677767 h 4401251"/>
              <a:gd name="connsiteX14845" fmla="*/ 4574877 w 13419668"/>
              <a:gd name="connsiteY14845" fmla="*/ 2677767 h 4401251"/>
              <a:gd name="connsiteX14846" fmla="*/ 4604978 w 13419668"/>
              <a:gd name="connsiteY14846" fmla="*/ 2708739 h 4401251"/>
              <a:gd name="connsiteX14847" fmla="*/ 4638189 w 13419668"/>
              <a:gd name="connsiteY14847" fmla="*/ 2678264 h 4401251"/>
              <a:gd name="connsiteX14848" fmla="*/ 4606969 w 13419668"/>
              <a:gd name="connsiteY14848" fmla="*/ 2645427 h 4401251"/>
              <a:gd name="connsiteX14849" fmla="*/ 4574877 w 13419668"/>
              <a:gd name="connsiteY14849" fmla="*/ 2677767 h 4401251"/>
              <a:gd name="connsiteX14850" fmla="*/ 4516292 w 13419668"/>
              <a:gd name="connsiteY14850" fmla="*/ 2645302 h 4401251"/>
              <a:gd name="connsiteX14851" fmla="*/ 4485320 w 13419668"/>
              <a:gd name="connsiteY14851" fmla="*/ 2675901 h 4401251"/>
              <a:gd name="connsiteX14852" fmla="*/ 4516665 w 13419668"/>
              <a:gd name="connsiteY14852" fmla="*/ 2708739 h 4401251"/>
              <a:gd name="connsiteX14853" fmla="*/ 4548756 w 13419668"/>
              <a:gd name="connsiteY14853" fmla="*/ 2677020 h 4401251"/>
              <a:gd name="connsiteX14854" fmla="*/ 4516292 w 13419668"/>
              <a:gd name="connsiteY14854" fmla="*/ 2645302 h 4401251"/>
              <a:gd name="connsiteX14855" fmla="*/ 4428351 w 13419668"/>
              <a:gd name="connsiteY14855" fmla="*/ 2645302 h 4401251"/>
              <a:gd name="connsiteX14856" fmla="*/ 4395762 w 13419668"/>
              <a:gd name="connsiteY14856" fmla="*/ 2677269 h 4401251"/>
              <a:gd name="connsiteX14857" fmla="*/ 4425491 w 13419668"/>
              <a:gd name="connsiteY14857" fmla="*/ 2708614 h 4401251"/>
              <a:gd name="connsiteX14858" fmla="*/ 4459074 w 13419668"/>
              <a:gd name="connsiteY14858" fmla="*/ 2678513 h 4401251"/>
              <a:gd name="connsiteX14859" fmla="*/ 4428227 w 13419668"/>
              <a:gd name="connsiteY14859" fmla="*/ 2645302 h 4401251"/>
              <a:gd name="connsiteX14860" fmla="*/ 4342525 w 13419668"/>
              <a:gd name="connsiteY14860" fmla="*/ 2645302 h 4401251"/>
              <a:gd name="connsiteX14861" fmla="*/ 4309812 w 13419668"/>
              <a:gd name="connsiteY14861" fmla="*/ 2673538 h 4401251"/>
              <a:gd name="connsiteX14862" fmla="*/ 4338296 w 13419668"/>
              <a:gd name="connsiteY14862" fmla="*/ 2708490 h 4401251"/>
              <a:gd name="connsiteX14863" fmla="*/ 4372875 w 13419668"/>
              <a:gd name="connsiteY14863" fmla="*/ 2679135 h 4401251"/>
              <a:gd name="connsiteX14864" fmla="*/ 4342525 w 13419668"/>
              <a:gd name="connsiteY14864" fmla="*/ 2645178 h 4401251"/>
              <a:gd name="connsiteX14865" fmla="*/ 4283567 w 13419668"/>
              <a:gd name="connsiteY14865" fmla="*/ 2676150 h 4401251"/>
              <a:gd name="connsiteX14866" fmla="*/ 4252844 w 13419668"/>
              <a:gd name="connsiteY14866" fmla="*/ 2645302 h 4401251"/>
              <a:gd name="connsiteX14867" fmla="*/ 4220130 w 13419668"/>
              <a:gd name="connsiteY14867" fmla="*/ 2676647 h 4401251"/>
              <a:gd name="connsiteX14868" fmla="*/ 4251849 w 13419668"/>
              <a:gd name="connsiteY14868" fmla="*/ 2708739 h 4401251"/>
              <a:gd name="connsiteX14869" fmla="*/ 4283567 w 13419668"/>
              <a:gd name="connsiteY14869" fmla="*/ 2676274 h 4401251"/>
              <a:gd name="connsiteX14870" fmla="*/ 4163411 w 13419668"/>
              <a:gd name="connsiteY14870" fmla="*/ 2645302 h 4401251"/>
              <a:gd name="connsiteX14871" fmla="*/ 4130697 w 13419668"/>
              <a:gd name="connsiteY14871" fmla="*/ 2673538 h 4401251"/>
              <a:gd name="connsiteX14872" fmla="*/ 4159181 w 13419668"/>
              <a:gd name="connsiteY14872" fmla="*/ 2708490 h 4401251"/>
              <a:gd name="connsiteX14873" fmla="*/ 4193761 w 13419668"/>
              <a:gd name="connsiteY14873" fmla="*/ 2679135 h 4401251"/>
              <a:gd name="connsiteX14874" fmla="*/ 4163411 w 13419668"/>
              <a:gd name="connsiteY14874" fmla="*/ 2645178 h 4401251"/>
              <a:gd name="connsiteX14875" fmla="*/ 4075968 w 13419668"/>
              <a:gd name="connsiteY14875" fmla="*/ 2645302 h 4401251"/>
              <a:gd name="connsiteX14876" fmla="*/ 4043503 w 13419668"/>
              <a:gd name="connsiteY14876" fmla="*/ 2677393 h 4401251"/>
              <a:gd name="connsiteX14877" fmla="*/ 4073356 w 13419668"/>
              <a:gd name="connsiteY14877" fmla="*/ 2708614 h 4401251"/>
              <a:gd name="connsiteX14878" fmla="*/ 4106815 w 13419668"/>
              <a:gd name="connsiteY14878" fmla="*/ 2678389 h 4401251"/>
              <a:gd name="connsiteX14879" fmla="*/ 4075843 w 13419668"/>
              <a:gd name="connsiteY14879" fmla="*/ 2645302 h 4401251"/>
              <a:gd name="connsiteX14880" fmla="*/ 3954070 w 13419668"/>
              <a:gd name="connsiteY14880" fmla="*/ 2678389 h 4401251"/>
              <a:gd name="connsiteX14881" fmla="*/ 3987903 w 13419668"/>
              <a:gd name="connsiteY14881" fmla="*/ 2708614 h 4401251"/>
              <a:gd name="connsiteX14882" fmla="*/ 4017382 w 13419668"/>
              <a:gd name="connsiteY14882" fmla="*/ 2677393 h 4401251"/>
              <a:gd name="connsiteX14883" fmla="*/ 3985415 w 13419668"/>
              <a:gd name="connsiteY14883" fmla="*/ 2645302 h 4401251"/>
              <a:gd name="connsiteX14884" fmla="*/ 3954070 w 13419668"/>
              <a:gd name="connsiteY14884" fmla="*/ 2678513 h 4401251"/>
              <a:gd name="connsiteX14885" fmla="*/ 3894490 w 13419668"/>
              <a:gd name="connsiteY14885" fmla="*/ 2645427 h 4401251"/>
              <a:gd name="connsiteX14886" fmla="*/ 3864513 w 13419668"/>
              <a:gd name="connsiteY14886" fmla="*/ 2676896 h 4401251"/>
              <a:gd name="connsiteX14887" fmla="*/ 3896853 w 13419668"/>
              <a:gd name="connsiteY14887" fmla="*/ 2708739 h 4401251"/>
              <a:gd name="connsiteX14888" fmla="*/ 3927949 w 13419668"/>
              <a:gd name="connsiteY14888" fmla="*/ 2676025 h 4401251"/>
              <a:gd name="connsiteX14889" fmla="*/ 3894490 w 13419668"/>
              <a:gd name="connsiteY14889" fmla="*/ 2645427 h 4401251"/>
              <a:gd name="connsiteX14890" fmla="*/ 3807793 w 13419668"/>
              <a:gd name="connsiteY14890" fmla="*/ 2645427 h 4401251"/>
              <a:gd name="connsiteX14891" fmla="*/ 3778314 w 13419668"/>
              <a:gd name="connsiteY14891" fmla="*/ 2679881 h 4401251"/>
              <a:gd name="connsiteX14892" fmla="*/ 3810281 w 13419668"/>
              <a:gd name="connsiteY14892" fmla="*/ 2708739 h 4401251"/>
              <a:gd name="connsiteX14893" fmla="*/ 3841626 w 13419668"/>
              <a:gd name="connsiteY14893" fmla="*/ 2676025 h 4401251"/>
              <a:gd name="connsiteX14894" fmla="*/ 3807793 w 13419668"/>
              <a:gd name="connsiteY14894" fmla="*/ 2645551 h 4401251"/>
              <a:gd name="connsiteX14895" fmla="*/ 3720972 w 13419668"/>
              <a:gd name="connsiteY14895" fmla="*/ 2645302 h 4401251"/>
              <a:gd name="connsiteX14896" fmla="*/ 3688881 w 13419668"/>
              <a:gd name="connsiteY14896" fmla="*/ 2674284 h 4401251"/>
              <a:gd name="connsiteX14897" fmla="*/ 3718111 w 13419668"/>
              <a:gd name="connsiteY14897" fmla="*/ 2708614 h 4401251"/>
              <a:gd name="connsiteX14898" fmla="*/ 3752068 w 13419668"/>
              <a:gd name="connsiteY14898" fmla="*/ 2678637 h 4401251"/>
              <a:gd name="connsiteX14899" fmla="*/ 3720972 w 13419668"/>
              <a:gd name="connsiteY14899" fmla="*/ 2645302 h 4401251"/>
              <a:gd name="connsiteX14900" fmla="*/ 3628802 w 13419668"/>
              <a:gd name="connsiteY14900" fmla="*/ 2645427 h 4401251"/>
              <a:gd name="connsiteX14901" fmla="*/ 3599323 w 13419668"/>
              <a:gd name="connsiteY14901" fmla="*/ 2679881 h 4401251"/>
              <a:gd name="connsiteX14902" fmla="*/ 3631166 w 13419668"/>
              <a:gd name="connsiteY14902" fmla="*/ 2708739 h 4401251"/>
              <a:gd name="connsiteX14903" fmla="*/ 3662635 w 13419668"/>
              <a:gd name="connsiteY14903" fmla="*/ 2676025 h 4401251"/>
              <a:gd name="connsiteX14904" fmla="*/ 3628802 w 13419668"/>
              <a:gd name="connsiteY14904" fmla="*/ 2645427 h 4401251"/>
              <a:gd name="connsiteX14905" fmla="*/ 3539245 w 13419668"/>
              <a:gd name="connsiteY14905" fmla="*/ 2645427 h 4401251"/>
              <a:gd name="connsiteX14906" fmla="*/ 3509766 w 13419668"/>
              <a:gd name="connsiteY14906" fmla="*/ 2679881 h 4401251"/>
              <a:gd name="connsiteX14907" fmla="*/ 3541609 w 13419668"/>
              <a:gd name="connsiteY14907" fmla="*/ 2708739 h 4401251"/>
              <a:gd name="connsiteX14908" fmla="*/ 3573078 w 13419668"/>
              <a:gd name="connsiteY14908" fmla="*/ 2676025 h 4401251"/>
              <a:gd name="connsiteX14909" fmla="*/ 3539245 w 13419668"/>
              <a:gd name="connsiteY14909" fmla="*/ 2645427 h 4401251"/>
              <a:gd name="connsiteX14910" fmla="*/ 3422696 w 13419668"/>
              <a:gd name="connsiteY14910" fmla="*/ 2677642 h 4401251"/>
              <a:gd name="connsiteX14911" fmla="*/ 3452797 w 13419668"/>
              <a:gd name="connsiteY14911" fmla="*/ 2708614 h 4401251"/>
              <a:gd name="connsiteX14912" fmla="*/ 3486008 w 13419668"/>
              <a:gd name="connsiteY14912" fmla="*/ 2678140 h 4401251"/>
              <a:gd name="connsiteX14913" fmla="*/ 3454787 w 13419668"/>
              <a:gd name="connsiteY14913" fmla="*/ 2645302 h 4401251"/>
              <a:gd name="connsiteX14914" fmla="*/ 3422696 w 13419668"/>
              <a:gd name="connsiteY14914" fmla="*/ 2677642 h 4401251"/>
              <a:gd name="connsiteX14915" fmla="*/ 3363240 w 13419668"/>
              <a:gd name="connsiteY14915" fmla="*/ 2645302 h 4401251"/>
              <a:gd name="connsiteX14916" fmla="*/ 3333014 w 13419668"/>
              <a:gd name="connsiteY14916" fmla="*/ 2676647 h 4401251"/>
              <a:gd name="connsiteX14917" fmla="*/ 3365106 w 13419668"/>
              <a:gd name="connsiteY14917" fmla="*/ 2708614 h 4401251"/>
              <a:gd name="connsiteX14918" fmla="*/ 3396451 w 13419668"/>
              <a:gd name="connsiteY14918" fmla="*/ 2676150 h 4401251"/>
              <a:gd name="connsiteX14919" fmla="*/ 3363240 w 13419668"/>
              <a:gd name="connsiteY14919" fmla="*/ 2645302 h 4401251"/>
              <a:gd name="connsiteX14920" fmla="*/ 3243581 w 13419668"/>
              <a:gd name="connsiteY14920" fmla="*/ 2677642 h 4401251"/>
              <a:gd name="connsiteX14921" fmla="*/ 3273683 w 13419668"/>
              <a:gd name="connsiteY14921" fmla="*/ 2708614 h 4401251"/>
              <a:gd name="connsiteX14922" fmla="*/ 3306894 w 13419668"/>
              <a:gd name="connsiteY14922" fmla="*/ 2678140 h 4401251"/>
              <a:gd name="connsiteX14923" fmla="*/ 3275673 w 13419668"/>
              <a:gd name="connsiteY14923" fmla="*/ 2645302 h 4401251"/>
              <a:gd name="connsiteX14924" fmla="*/ 3243581 w 13419668"/>
              <a:gd name="connsiteY14924" fmla="*/ 2677642 h 4401251"/>
              <a:gd name="connsiteX14925" fmla="*/ 3220819 w 13419668"/>
              <a:gd name="connsiteY14925" fmla="*/ 2676150 h 4401251"/>
              <a:gd name="connsiteX14926" fmla="*/ 3190096 w 13419668"/>
              <a:gd name="connsiteY14926" fmla="*/ 2645302 h 4401251"/>
              <a:gd name="connsiteX14927" fmla="*/ 3157382 w 13419668"/>
              <a:gd name="connsiteY14927" fmla="*/ 2676772 h 4401251"/>
              <a:gd name="connsiteX14928" fmla="*/ 3189225 w 13419668"/>
              <a:gd name="connsiteY14928" fmla="*/ 2708739 h 4401251"/>
              <a:gd name="connsiteX14929" fmla="*/ 3220819 w 13419668"/>
              <a:gd name="connsiteY14929" fmla="*/ 2676150 h 4401251"/>
              <a:gd name="connsiteX14930" fmla="*/ 3131137 w 13419668"/>
              <a:gd name="connsiteY14930" fmla="*/ 2675155 h 4401251"/>
              <a:gd name="connsiteX14931" fmla="*/ 3099543 w 13419668"/>
              <a:gd name="connsiteY14931" fmla="*/ 2645302 h 4401251"/>
              <a:gd name="connsiteX14932" fmla="*/ 3067825 w 13419668"/>
              <a:gd name="connsiteY14932" fmla="*/ 2677642 h 4401251"/>
              <a:gd name="connsiteX14933" fmla="*/ 3100538 w 13419668"/>
              <a:gd name="connsiteY14933" fmla="*/ 2708614 h 4401251"/>
              <a:gd name="connsiteX14934" fmla="*/ 3131013 w 13419668"/>
              <a:gd name="connsiteY14934" fmla="*/ 2675155 h 4401251"/>
              <a:gd name="connsiteX14935" fmla="*/ 3041704 w 13419668"/>
              <a:gd name="connsiteY14935" fmla="*/ 2677767 h 4401251"/>
              <a:gd name="connsiteX14936" fmla="*/ 3009737 w 13419668"/>
              <a:gd name="connsiteY14936" fmla="*/ 2645302 h 4401251"/>
              <a:gd name="connsiteX14937" fmla="*/ 2978392 w 13419668"/>
              <a:gd name="connsiteY14937" fmla="*/ 2675030 h 4401251"/>
              <a:gd name="connsiteX14938" fmla="*/ 3008493 w 13419668"/>
              <a:gd name="connsiteY14938" fmla="*/ 2708614 h 4401251"/>
              <a:gd name="connsiteX14939" fmla="*/ 3041704 w 13419668"/>
              <a:gd name="connsiteY14939" fmla="*/ 2677767 h 4401251"/>
              <a:gd name="connsiteX14940" fmla="*/ 2921548 w 13419668"/>
              <a:gd name="connsiteY14940" fmla="*/ 2645302 h 4401251"/>
              <a:gd name="connsiteX14941" fmla="*/ 2891322 w 13419668"/>
              <a:gd name="connsiteY14941" fmla="*/ 2676647 h 4401251"/>
              <a:gd name="connsiteX14942" fmla="*/ 2923413 w 13419668"/>
              <a:gd name="connsiteY14942" fmla="*/ 2708614 h 4401251"/>
              <a:gd name="connsiteX14943" fmla="*/ 2954758 w 13419668"/>
              <a:gd name="connsiteY14943" fmla="*/ 2676150 h 4401251"/>
              <a:gd name="connsiteX14944" fmla="*/ 2921548 w 13419668"/>
              <a:gd name="connsiteY14944" fmla="*/ 2645302 h 4401251"/>
              <a:gd name="connsiteX14945" fmla="*/ 2832239 w 13419668"/>
              <a:gd name="connsiteY14945" fmla="*/ 2645302 h 4401251"/>
              <a:gd name="connsiteX14946" fmla="*/ 2801765 w 13419668"/>
              <a:gd name="connsiteY14946" fmla="*/ 2676399 h 4401251"/>
              <a:gd name="connsiteX14947" fmla="*/ 2833607 w 13419668"/>
              <a:gd name="connsiteY14947" fmla="*/ 2708614 h 4401251"/>
              <a:gd name="connsiteX14948" fmla="*/ 2865201 w 13419668"/>
              <a:gd name="connsiteY14948" fmla="*/ 2676399 h 4401251"/>
              <a:gd name="connsiteX14949" fmla="*/ 2832239 w 13419668"/>
              <a:gd name="connsiteY14949" fmla="*/ 2645302 h 4401251"/>
              <a:gd name="connsiteX14950" fmla="*/ 2743801 w 13419668"/>
              <a:gd name="connsiteY14950" fmla="*/ 2645302 h 4401251"/>
              <a:gd name="connsiteX14951" fmla="*/ 2712332 w 13419668"/>
              <a:gd name="connsiteY14951" fmla="*/ 2678264 h 4401251"/>
              <a:gd name="connsiteX14952" fmla="*/ 2742930 w 13419668"/>
              <a:gd name="connsiteY14952" fmla="*/ 2708739 h 4401251"/>
              <a:gd name="connsiteX14953" fmla="*/ 2775644 w 13419668"/>
              <a:gd name="connsiteY14953" fmla="*/ 2677642 h 4401251"/>
              <a:gd name="connsiteX14954" fmla="*/ 2743801 w 13419668"/>
              <a:gd name="connsiteY14954" fmla="*/ 2645302 h 4401251"/>
              <a:gd name="connsiteX14955" fmla="*/ 2654119 w 13419668"/>
              <a:gd name="connsiteY14955" fmla="*/ 2645302 h 4401251"/>
              <a:gd name="connsiteX14956" fmla="*/ 2622774 w 13419668"/>
              <a:gd name="connsiteY14956" fmla="*/ 2678389 h 4401251"/>
              <a:gd name="connsiteX14957" fmla="*/ 2653622 w 13419668"/>
              <a:gd name="connsiteY14957" fmla="*/ 2708739 h 4401251"/>
              <a:gd name="connsiteX14958" fmla="*/ 2686086 w 13419668"/>
              <a:gd name="connsiteY14958" fmla="*/ 2677518 h 4401251"/>
              <a:gd name="connsiteX14959" fmla="*/ 2654119 w 13419668"/>
              <a:gd name="connsiteY14959" fmla="*/ 2645302 h 4401251"/>
              <a:gd name="connsiteX14960" fmla="*/ 2568542 w 13419668"/>
              <a:gd name="connsiteY14960" fmla="*/ 2645302 h 4401251"/>
              <a:gd name="connsiteX14961" fmla="*/ 2536575 w 13419668"/>
              <a:gd name="connsiteY14961" fmla="*/ 2674533 h 4401251"/>
              <a:gd name="connsiteX14962" fmla="*/ 2566055 w 13419668"/>
              <a:gd name="connsiteY14962" fmla="*/ 2708739 h 4401251"/>
              <a:gd name="connsiteX14963" fmla="*/ 2599887 w 13419668"/>
              <a:gd name="connsiteY14963" fmla="*/ 2678513 h 4401251"/>
              <a:gd name="connsiteX14964" fmla="*/ 2568542 w 13419668"/>
              <a:gd name="connsiteY14964" fmla="*/ 2645302 h 4401251"/>
              <a:gd name="connsiteX14965" fmla="*/ 2477243 w 13419668"/>
              <a:gd name="connsiteY14965" fmla="*/ 2645302 h 4401251"/>
              <a:gd name="connsiteX14966" fmla="*/ 2447018 w 13419668"/>
              <a:gd name="connsiteY14966" fmla="*/ 2679011 h 4401251"/>
              <a:gd name="connsiteX14967" fmla="*/ 2478239 w 13419668"/>
              <a:gd name="connsiteY14967" fmla="*/ 2708490 h 4401251"/>
              <a:gd name="connsiteX14968" fmla="*/ 2510330 w 13419668"/>
              <a:gd name="connsiteY14968" fmla="*/ 2676523 h 4401251"/>
              <a:gd name="connsiteX14969" fmla="*/ 2477119 w 13419668"/>
              <a:gd name="connsiteY14969" fmla="*/ 2645178 h 4401251"/>
              <a:gd name="connsiteX14970" fmla="*/ 2387810 w 13419668"/>
              <a:gd name="connsiteY14970" fmla="*/ 2645302 h 4401251"/>
              <a:gd name="connsiteX14971" fmla="*/ 2357460 w 13419668"/>
              <a:gd name="connsiteY14971" fmla="*/ 2678886 h 4401251"/>
              <a:gd name="connsiteX14972" fmla="*/ 2388557 w 13419668"/>
              <a:gd name="connsiteY14972" fmla="*/ 2708614 h 4401251"/>
              <a:gd name="connsiteX14973" fmla="*/ 2420897 w 13419668"/>
              <a:gd name="connsiteY14973" fmla="*/ 2676772 h 4401251"/>
              <a:gd name="connsiteX14974" fmla="*/ 2387935 w 13419668"/>
              <a:gd name="connsiteY14974" fmla="*/ 2645302 h 4401251"/>
              <a:gd name="connsiteX14975" fmla="*/ 2333827 w 13419668"/>
              <a:gd name="connsiteY14975" fmla="*/ 2675652 h 4401251"/>
              <a:gd name="connsiteX14976" fmla="*/ 2303104 w 13419668"/>
              <a:gd name="connsiteY14976" fmla="*/ 2645302 h 4401251"/>
              <a:gd name="connsiteX14977" fmla="*/ 2270391 w 13419668"/>
              <a:gd name="connsiteY14977" fmla="*/ 2677145 h 4401251"/>
              <a:gd name="connsiteX14978" fmla="*/ 2302980 w 13419668"/>
              <a:gd name="connsiteY14978" fmla="*/ 2708614 h 4401251"/>
              <a:gd name="connsiteX14979" fmla="*/ 2333827 w 13419668"/>
              <a:gd name="connsiteY14979" fmla="*/ 2675652 h 4401251"/>
              <a:gd name="connsiteX14980" fmla="*/ 2244270 w 13419668"/>
              <a:gd name="connsiteY14980" fmla="*/ 2675279 h 4401251"/>
              <a:gd name="connsiteX14981" fmla="*/ 2213174 w 13419668"/>
              <a:gd name="connsiteY14981" fmla="*/ 2645178 h 4401251"/>
              <a:gd name="connsiteX14982" fmla="*/ 2180833 w 13419668"/>
              <a:gd name="connsiteY14982" fmla="*/ 2677393 h 4401251"/>
              <a:gd name="connsiteX14983" fmla="*/ 2213795 w 13419668"/>
              <a:gd name="connsiteY14983" fmla="*/ 2708614 h 4401251"/>
              <a:gd name="connsiteX14984" fmla="*/ 2244270 w 13419668"/>
              <a:gd name="connsiteY14984" fmla="*/ 2675279 h 4401251"/>
              <a:gd name="connsiteX14985" fmla="*/ 2121750 w 13419668"/>
              <a:gd name="connsiteY14985" fmla="*/ 2645302 h 4401251"/>
              <a:gd name="connsiteX14986" fmla="*/ 2091276 w 13419668"/>
              <a:gd name="connsiteY14986" fmla="*/ 2676399 h 4401251"/>
              <a:gd name="connsiteX14987" fmla="*/ 2123119 w 13419668"/>
              <a:gd name="connsiteY14987" fmla="*/ 2708614 h 4401251"/>
              <a:gd name="connsiteX14988" fmla="*/ 2154712 w 13419668"/>
              <a:gd name="connsiteY14988" fmla="*/ 2676399 h 4401251"/>
              <a:gd name="connsiteX14989" fmla="*/ 2121750 w 13419668"/>
              <a:gd name="connsiteY14989" fmla="*/ 2645302 h 4401251"/>
              <a:gd name="connsiteX14990" fmla="*/ 2005201 w 13419668"/>
              <a:gd name="connsiteY14990" fmla="*/ 2678140 h 4401251"/>
              <a:gd name="connsiteX14991" fmla="*/ 2035551 w 13419668"/>
              <a:gd name="connsiteY14991" fmla="*/ 2708614 h 4401251"/>
              <a:gd name="connsiteX14992" fmla="*/ 2068513 w 13419668"/>
              <a:gd name="connsiteY14992" fmla="*/ 2677518 h 4401251"/>
              <a:gd name="connsiteX14993" fmla="*/ 2036298 w 13419668"/>
              <a:gd name="connsiteY14993" fmla="*/ 2645178 h 4401251"/>
              <a:gd name="connsiteX14994" fmla="*/ 2005077 w 13419668"/>
              <a:gd name="connsiteY14994" fmla="*/ 2678016 h 4401251"/>
              <a:gd name="connsiteX14995" fmla="*/ 1947486 w 13419668"/>
              <a:gd name="connsiteY14995" fmla="*/ 2645178 h 4401251"/>
              <a:gd name="connsiteX14996" fmla="*/ 1915768 w 13419668"/>
              <a:gd name="connsiteY14996" fmla="*/ 2674533 h 4401251"/>
              <a:gd name="connsiteX14997" fmla="*/ 1945372 w 13419668"/>
              <a:gd name="connsiteY14997" fmla="*/ 2708614 h 4401251"/>
              <a:gd name="connsiteX14998" fmla="*/ 1979080 w 13419668"/>
              <a:gd name="connsiteY14998" fmla="*/ 2678264 h 4401251"/>
              <a:gd name="connsiteX14999" fmla="*/ 1947611 w 13419668"/>
              <a:gd name="connsiteY14999" fmla="*/ 2645302 h 4401251"/>
              <a:gd name="connsiteX15000" fmla="*/ 1889274 w 13419668"/>
              <a:gd name="connsiteY15000" fmla="*/ 2675155 h 4401251"/>
              <a:gd name="connsiteX15001" fmla="*/ 1857680 w 13419668"/>
              <a:gd name="connsiteY15001" fmla="*/ 2645302 h 4401251"/>
              <a:gd name="connsiteX15002" fmla="*/ 1825962 w 13419668"/>
              <a:gd name="connsiteY15002" fmla="*/ 2677642 h 4401251"/>
              <a:gd name="connsiteX15003" fmla="*/ 1858675 w 13419668"/>
              <a:gd name="connsiteY15003" fmla="*/ 2708614 h 4401251"/>
              <a:gd name="connsiteX15004" fmla="*/ 1889150 w 13419668"/>
              <a:gd name="connsiteY15004" fmla="*/ 2675155 h 4401251"/>
              <a:gd name="connsiteX15005" fmla="*/ 1766755 w 13419668"/>
              <a:gd name="connsiteY15005" fmla="*/ 2645302 h 4401251"/>
              <a:gd name="connsiteX15006" fmla="*/ 1736529 w 13419668"/>
              <a:gd name="connsiteY15006" fmla="*/ 2679011 h 4401251"/>
              <a:gd name="connsiteX15007" fmla="*/ 1767750 w 13419668"/>
              <a:gd name="connsiteY15007" fmla="*/ 2708614 h 4401251"/>
              <a:gd name="connsiteX15008" fmla="*/ 1799966 w 13419668"/>
              <a:gd name="connsiteY15008" fmla="*/ 2676647 h 4401251"/>
              <a:gd name="connsiteX15009" fmla="*/ 1766879 w 13419668"/>
              <a:gd name="connsiteY15009" fmla="*/ 2645302 h 4401251"/>
              <a:gd name="connsiteX15010" fmla="*/ 1649584 w 13419668"/>
              <a:gd name="connsiteY15010" fmla="*/ 2677642 h 4401251"/>
              <a:gd name="connsiteX15011" fmla="*/ 1679685 w 13419668"/>
              <a:gd name="connsiteY15011" fmla="*/ 2708614 h 4401251"/>
              <a:gd name="connsiteX15012" fmla="*/ 1712896 w 13419668"/>
              <a:gd name="connsiteY15012" fmla="*/ 2678140 h 4401251"/>
              <a:gd name="connsiteX15013" fmla="*/ 1681675 w 13419668"/>
              <a:gd name="connsiteY15013" fmla="*/ 2645302 h 4401251"/>
              <a:gd name="connsiteX15014" fmla="*/ 1649584 w 13419668"/>
              <a:gd name="connsiteY15014" fmla="*/ 2677642 h 4401251"/>
              <a:gd name="connsiteX15015" fmla="*/ 1560151 w 13419668"/>
              <a:gd name="connsiteY15015" fmla="*/ 2679135 h 4401251"/>
              <a:gd name="connsiteX15016" fmla="*/ 1594605 w 13419668"/>
              <a:gd name="connsiteY15016" fmla="*/ 2708614 h 4401251"/>
              <a:gd name="connsiteX15017" fmla="*/ 1623463 w 13419668"/>
              <a:gd name="connsiteY15017" fmla="*/ 2676772 h 4401251"/>
              <a:gd name="connsiteX15018" fmla="*/ 1590749 w 13419668"/>
              <a:gd name="connsiteY15018" fmla="*/ 2645302 h 4401251"/>
              <a:gd name="connsiteX15019" fmla="*/ 1560151 w 13419668"/>
              <a:gd name="connsiteY15019" fmla="*/ 2679135 h 4401251"/>
              <a:gd name="connsiteX15020" fmla="*/ 1413873 w 13419668"/>
              <a:gd name="connsiteY15020" fmla="*/ 2645427 h 4401251"/>
              <a:gd name="connsiteX15021" fmla="*/ 1384394 w 13419668"/>
              <a:gd name="connsiteY15021" fmla="*/ 2679881 h 4401251"/>
              <a:gd name="connsiteX15022" fmla="*/ 1416237 w 13419668"/>
              <a:gd name="connsiteY15022" fmla="*/ 2708739 h 4401251"/>
              <a:gd name="connsiteX15023" fmla="*/ 1447706 w 13419668"/>
              <a:gd name="connsiteY15023" fmla="*/ 2676025 h 4401251"/>
              <a:gd name="connsiteX15024" fmla="*/ 1413873 w 13419668"/>
              <a:gd name="connsiteY15024" fmla="*/ 2645427 h 4401251"/>
              <a:gd name="connsiteX15025" fmla="*/ 1325809 w 13419668"/>
              <a:gd name="connsiteY15025" fmla="*/ 2645427 h 4401251"/>
              <a:gd name="connsiteX15026" fmla="*/ 1294837 w 13419668"/>
              <a:gd name="connsiteY15026" fmla="*/ 2678513 h 4401251"/>
              <a:gd name="connsiteX15027" fmla="*/ 1325311 w 13419668"/>
              <a:gd name="connsiteY15027" fmla="*/ 2708739 h 4401251"/>
              <a:gd name="connsiteX15028" fmla="*/ 1358149 w 13419668"/>
              <a:gd name="connsiteY15028" fmla="*/ 2677518 h 4401251"/>
              <a:gd name="connsiteX15029" fmla="*/ 1325809 w 13419668"/>
              <a:gd name="connsiteY15029" fmla="*/ 2645427 h 4401251"/>
              <a:gd name="connsiteX15030" fmla="*/ 1268716 w 13419668"/>
              <a:gd name="connsiteY15030" fmla="*/ 2676274 h 4401251"/>
              <a:gd name="connsiteX15031" fmla="*/ 1237993 w 13419668"/>
              <a:gd name="connsiteY15031" fmla="*/ 2645427 h 4401251"/>
              <a:gd name="connsiteX15032" fmla="*/ 1205279 w 13419668"/>
              <a:gd name="connsiteY15032" fmla="*/ 2676772 h 4401251"/>
              <a:gd name="connsiteX15033" fmla="*/ 1236998 w 13419668"/>
              <a:gd name="connsiteY15033" fmla="*/ 2708863 h 4401251"/>
              <a:gd name="connsiteX15034" fmla="*/ 1268716 w 13419668"/>
              <a:gd name="connsiteY15034" fmla="*/ 2676399 h 4401251"/>
              <a:gd name="connsiteX15035" fmla="*/ 1148186 w 13419668"/>
              <a:gd name="connsiteY15035" fmla="*/ 2645551 h 4401251"/>
              <a:gd name="connsiteX15036" fmla="*/ 1118334 w 13419668"/>
              <a:gd name="connsiteY15036" fmla="*/ 2677145 h 4401251"/>
              <a:gd name="connsiteX15037" fmla="*/ 1150799 w 13419668"/>
              <a:gd name="connsiteY15037" fmla="*/ 2708863 h 4401251"/>
              <a:gd name="connsiteX15038" fmla="*/ 1181771 w 13419668"/>
              <a:gd name="connsiteY15038" fmla="*/ 2676150 h 4401251"/>
              <a:gd name="connsiteX15039" fmla="*/ 1148311 w 13419668"/>
              <a:gd name="connsiteY15039" fmla="*/ 2645675 h 4401251"/>
              <a:gd name="connsiteX15040" fmla="*/ 1092089 w 13419668"/>
              <a:gd name="connsiteY15040" fmla="*/ 2677145 h 4401251"/>
              <a:gd name="connsiteX15041" fmla="*/ 1059749 w 13419668"/>
              <a:gd name="connsiteY15041" fmla="*/ 2645302 h 4401251"/>
              <a:gd name="connsiteX15042" fmla="*/ 1028777 w 13419668"/>
              <a:gd name="connsiteY15042" fmla="*/ 2675901 h 4401251"/>
              <a:gd name="connsiteX15043" fmla="*/ 1059997 w 13419668"/>
              <a:gd name="connsiteY15043" fmla="*/ 2708739 h 4401251"/>
              <a:gd name="connsiteX15044" fmla="*/ 1092089 w 13419668"/>
              <a:gd name="connsiteY15044" fmla="*/ 2677020 h 4401251"/>
              <a:gd name="connsiteX15045" fmla="*/ 970191 w 13419668"/>
              <a:gd name="connsiteY15045" fmla="*/ 2645302 h 4401251"/>
              <a:gd name="connsiteX15046" fmla="*/ 939219 w 13419668"/>
              <a:gd name="connsiteY15046" fmla="*/ 2675901 h 4401251"/>
              <a:gd name="connsiteX15047" fmla="*/ 970440 w 13419668"/>
              <a:gd name="connsiteY15047" fmla="*/ 2708739 h 4401251"/>
              <a:gd name="connsiteX15048" fmla="*/ 1002531 w 13419668"/>
              <a:gd name="connsiteY15048" fmla="*/ 2677145 h 4401251"/>
              <a:gd name="connsiteX15049" fmla="*/ 970191 w 13419668"/>
              <a:gd name="connsiteY15049" fmla="*/ 2645302 h 4401251"/>
              <a:gd name="connsiteX15050" fmla="*/ 849786 w 13419668"/>
              <a:gd name="connsiteY15050" fmla="*/ 2679259 h 4401251"/>
              <a:gd name="connsiteX15051" fmla="*/ 884365 w 13419668"/>
              <a:gd name="connsiteY15051" fmla="*/ 2708614 h 4401251"/>
              <a:gd name="connsiteX15052" fmla="*/ 913098 w 13419668"/>
              <a:gd name="connsiteY15052" fmla="*/ 2676647 h 4401251"/>
              <a:gd name="connsiteX15053" fmla="*/ 880261 w 13419668"/>
              <a:gd name="connsiteY15053" fmla="*/ 2645302 h 4401251"/>
              <a:gd name="connsiteX15054" fmla="*/ 849786 w 13419668"/>
              <a:gd name="connsiteY15054" fmla="*/ 2679259 h 4401251"/>
              <a:gd name="connsiteX15055" fmla="*/ 795305 w 13419668"/>
              <a:gd name="connsiteY15055" fmla="*/ 2645302 h 4401251"/>
              <a:gd name="connsiteX15056" fmla="*/ 763587 w 13419668"/>
              <a:gd name="connsiteY15056" fmla="*/ 2674657 h 4401251"/>
              <a:gd name="connsiteX15057" fmla="*/ 793191 w 13419668"/>
              <a:gd name="connsiteY15057" fmla="*/ 2708614 h 4401251"/>
              <a:gd name="connsiteX15058" fmla="*/ 826775 w 13419668"/>
              <a:gd name="connsiteY15058" fmla="*/ 2678264 h 4401251"/>
              <a:gd name="connsiteX15059" fmla="*/ 795305 w 13419668"/>
              <a:gd name="connsiteY15059" fmla="*/ 2645302 h 4401251"/>
              <a:gd name="connsiteX15060" fmla="*/ 703385 w 13419668"/>
              <a:gd name="connsiteY15060" fmla="*/ 2645427 h 4401251"/>
              <a:gd name="connsiteX15061" fmla="*/ 673905 w 13419668"/>
              <a:gd name="connsiteY15061" fmla="*/ 2679881 h 4401251"/>
              <a:gd name="connsiteX15062" fmla="*/ 705872 w 13419668"/>
              <a:gd name="connsiteY15062" fmla="*/ 2708739 h 4401251"/>
              <a:gd name="connsiteX15063" fmla="*/ 737218 w 13419668"/>
              <a:gd name="connsiteY15063" fmla="*/ 2676025 h 4401251"/>
              <a:gd name="connsiteX15064" fmla="*/ 703385 w 13419668"/>
              <a:gd name="connsiteY15064" fmla="*/ 2645551 h 4401251"/>
              <a:gd name="connsiteX15065" fmla="*/ 647660 w 13419668"/>
              <a:gd name="connsiteY15065" fmla="*/ 2677767 h 4401251"/>
              <a:gd name="connsiteX15066" fmla="*/ 615693 w 13419668"/>
              <a:gd name="connsiteY15066" fmla="*/ 2645302 h 4401251"/>
              <a:gd name="connsiteX15067" fmla="*/ 584348 w 13419668"/>
              <a:gd name="connsiteY15067" fmla="*/ 2675030 h 4401251"/>
              <a:gd name="connsiteX15068" fmla="*/ 614449 w 13419668"/>
              <a:gd name="connsiteY15068" fmla="*/ 2708614 h 4401251"/>
              <a:gd name="connsiteX15069" fmla="*/ 647660 w 13419668"/>
              <a:gd name="connsiteY15069" fmla="*/ 2677767 h 4401251"/>
              <a:gd name="connsiteX15070" fmla="*/ 497403 w 13419668"/>
              <a:gd name="connsiteY15070" fmla="*/ 2677642 h 4401251"/>
              <a:gd name="connsiteX15071" fmla="*/ 527504 w 13419668"/>
              <a:gd name="connsiteY15071" fmla="*/ 2708614 h 4401251"/>
              <a:gd name="connsiteX15072" fmla="*/ 560715 w 13419668"/>
              <a:gd name="connsiteY15072" fmla="*/ 2678140 h 4401251"/>
              <a:gd name="connsiteX15073" fmla="*/ 529494 w 13419668"/>
              <a:gd name="connsiteY15073" fmla="*/ 2645302 h 4401251"/>
              <a:gd name="connsiteX15074" fmla="*/ 497403 w 13419668"/>
              <a:gd name="connsiteY15074" fmla="*/ 2677642 h 4401251"/>
              <a:gd name="connsiteX15075" fmla="*/ 407970 w 13419668"/>
              <a:gd name="connsiteY15075" fmla="*/ 2679135 h 4401251"/>
              <a:gd name="connsiteX15076" fmla="*/ 442424 w 13419668"/>
              <a:gd name="connsiteY15076" fmla="*/ 2708614 h 4401251"/>
              <a:gd name="connsiteX15077" fmla="*/ 471282 w 13419668"/>
              <a:gd name="connsiteY15077" fmla="*/ 2676772 h 4401251"/>
              <a:gd name="connsiteX15078" fmla="*/ 438568 w 13419668"/>
              <a:gd name="connsiteY15078" fmla="*/ 2645302 h 4401251"/>
              <a:gd name="connsiteX15079" fmla="*/ 407970 w 13419668"/>
              <a:gd name="connsiteY15079" fmla="*/ 2679135 h 4401251"/>
              <a:gd name="connsiteX15080" fmla="*/ 348762 w 13419668"/>
              <a:gd name="connsiteY15080" fmla="*/ 2645302 h 4401251"/>
              <a:gd name="connsiteX15081" fmla="*/ 318288 w 13419668"/>
              <a:gd name="connsiteY15081" fmla="*/ 2676399 h 4401251"/>
              <a:gd name="connsiteX15082" fmla="*/ 350130 w 13419668"/>
              <a:gd name="connsiteY15082" fmla="*/ 2708614 h 4401251"/>
              <a:gd name="connsiteX15083" fmla="*/ 381724 w 13419668"/>
              <a:gd name="connsiteY15083" fmla="*/ 2676399 h 4401251"/>
              <a:gd name="connsiteX15084" fmla="*/ 348762 w 13419668"/>
              <a:gd name="connsiteY15084" fmla="*/ 2645302 h 4401251"/>
              <a:gd name="connsiteX15085" fmla="*/ 263931 w 13419668"/>
              <a:gd name="connsiteY15085" fmla="*/ 2645302 h 4401251"/>
              <a:gd name="connsiteX15086" fmla="*/ 232213 w 13419668"/>
              <a:gd name="connsiteY15086" fmla="*/ 2674657 h 4401251"/>
              <a:gd name="connsiteX15087" fmla="*/ 261817 w 13419668"/>
              <a:gd name="connsiteY15087" fmla="*/ 2708614 h 4401251"/>
              <a:gd name="connsiteX15088" fmla="*/ 295401 w 13419668"/>
              <a:gd name="connsiteY15088" fmla="*/ 2678264 h 4401251"/>
              <a:gd name="connsiteX15089" fmla="*/ 263931 w 13419668"/>
              <a:gd name="connsiteY15089" fmla="*/ 2645302 h 4401251"/>
              <a:gd name="connsiteX15090" fmla="*/ 172011 w 13419668"/>
              <a:gd name="connsiteY15090" fmla="*/ 2645427 h 4401251"/>
              <a:gd name="connsiteX15091" fmla="*/ 142531 w 13419668"/>
              <a:gd name="connsiteY15091" fmla="*/ 2679881 h 4401251"/>
              <a:gd name="connsiteX15092" fmla="*/ 174498 w 13419668"/>
              <a:gd name="connsiteY15092" fmla="*/ 2708739 h 4401251"/>
              <a:gd name="connsiteX15093" fmla="*/ 205843 w 13419668"/>
              <a:gd name="connsiteY15093" fmla="*/ 2676025 h 4401251"/>
              <a:gd name="connsiteX15094" fmla="*/ 172011 w 13419668"/>
              <a:gd name="connsiteY15094" fmla="*/ 2645551 h 4401251"/>
              <a:gd name="connsiteX15095" fmla="*/ 84319 w 13419668"/>
              <a:gd name="connsiteY15095" fmla="*/ 2645302 h 4401251"/>
              <a:gd name="connsiteX15096" fmla="*/ 52974 w 13419668"/>
              <a:gd name="connsiteY15096" fmla="*/ 2675030 h 4401251"/>
              <a:gd name="connsiteX15097" fmla="*/ 83075 w 13419668"/>
              <a:gd name="connsiteY15097" fmla="*/ 2708614 h 4401251"/>
              <a:gd name="connsiteX15098" fmla="*/ 116286 w 13419668"/>
              <a:gd name="connsiteY15098" fmla="*/ 2677767 h 4401251"/>
              <a:gd name="connsiteX15099" fmla="*/ 84319 w 13419668"/>
              <a:gd name="connsiteY15099" fmla="*/ 2645302 h 4401251"/>
              <a:gd name="connsiteX15100" fmla="*/ 13381356 w 13419668"/>
              <a:gd name="connsiteY15100" fmla="*/ 2556615 h 4401251"/>
              <a:gd name="connsiteX15101" fmla="*/ 13352748 w 13419668"/>
              <a:gd name="connsiteY15101" fmla="*/ 2588583 h 4401251"/>
              <a:gd name="connsiteX15102" fmla="*/ 13383222 w 13419668"/>
              <a:gd name="connsiteY15102" fmla="*/ 2618808 h 4401251"/>
              <a:gd name="connsiteX15103" fmla="*/ 13414941 w 13419668"/>
              <a:gd name="connsiteY15103" fmla="*/ 2586717 h 4401251"/>
              <a:gd name="connsiteX15104" fmla="*/ 13381356 w 13419668"/>
              <a:gd name="connsiteY15104" fmla="*/ 2556740 h 4401251"/>
              <a:gd name="connsiteX15105" fmla="*/ 13292171 w 13419668"/>
              <a:gd name="connsiteY15105" fmla="*/ 2556615 h 4401251"/>
              <a:gd name="connsiteX15106" fmla="*/ 13263065 w 13419668"/>
              <a:gd name="connsiteY15106" fmla="*/ 2588209 h 4401251"/>
              <a:gd name="connsiteX15107" fmla="*/ 13293167 w 13419668"/>
              <a:gd name="connsiteY15107" fmla="*/ 2618808 h 4401251"/>
              <a:gd name="connsiteX15108" fmla="*/ 13325258 w 13419668"/>
              <a:gd name="connsiteY15108" fmla="*/ 2587090 h 4401251"/>
              <a:gd name="connsiteX15109" fmla="*/ 13292048 w 13419668"/>
              <a:gd name="connsiteY15109" fmla="*/ 2556615 h 4401251"/>
              <a:gd name="connsiteX15110" fmla="*/ 13176369 w 13419668"/>
              <a:gd name="connsiteY15110" fmla="*/ 2587339 h 4401251"/>
              <a:gd name="connsiteX15111" fmla="*/ 13208709 w 13419668"/>
              <a:gd name="connsiteY15111" fmla="*/ 2618933 h 4401251"/>
              <a:gd name="connsiteX15112" fmla="*/ 13238562 w 13419668"/>
              <a:gd name="connsiteY15112" fmla="*/ 2585224 h 4401251"/>
              <a:gd name="connsiteX15113" fmla="*/ 13206471 w 13419668"/>
              <a:gd name="connsiteY15113" fmla="*/ 2556740 h 4401251"/>
              <a:gd name="connsiteX15114" fmla="*/ 13176493 w 13419668"/>
              <a:gd name="connsiteY15114" fmla="*/ 2587463 h 4401251"/>
              <a:gd name="connsiteX15115" fmla="*/ 13086812 w 13419668"/>
              <a:gd name="connsiteY15115" fmla="*/ 2586592 h 4401251"/>
              <a:gd name="connsiteX15116" fmla="*/ 13118405 w 13419668"/>
              <a:gd name="connsiteY15116" fmla="*/ 2618933 h 4401251"/>
              <a:gd name="connsiteX15117" fmla="*/ 13149128 w 13419668"/>
              <a:gd name="connsiteY15117" fmla="*/ 2585970 h 4401251"/>
              <a:gd name="connsiteX15118" fmla="*/ 13117659 w 13419668"/>
              <a:gd name="connsiteY15118" fmla="*/ 2556615 h 4401251"/>
              <a:gd name="connsiteX15119" fmla="*/ 13086812 w 13419668"/>
              <a:gd name="connsiteY15119" fmla="*/ 2586592 h 4401251"/>
              <a:gd name="connsiteX15120" fmla="*/ 13029967 w 13419668"/>
              <a:gd name="connsiteY15120" fmla="*/ 2556615 h 4401251"/>
              <a:gd name="connsiteX15121" fmla="*/ 12997254 w 13419668"/>
              <a:gd name="connsiteY15121" fmla="*/ 2587587 h 4401251"/>
              <a:gd name="connsiteX15122" fmla="*/ 13029843 w 13419668"/>
              <a:gd name="connsiteY15122" fmla="*/ 2618808 h 4401251"/>
              <a:gd name="connsiteX15123" fmla="*/ 13059571 w 13419668"/>
              <a:gd name="connsiteY15123" fmla="*/ 2587712 h 4401251"/>
              <a:gd name="connsiteX15124" fmla="*/ 13029967 w 13419668"/>
              <a:gd name="connsiteY15124" fmla="*/ 2556491 h 4401251"/>
              <a:gd name="connsiteX15125" fmla="*/ 12970014 w 13419668"/>
              <a:gd name="connsiteY15125" fmla="*/ 2587712 h 4401251"/>
              <a:gd name="connsiteX15126" fmla="*/ 12937301 w 13419668"/>
              <a:gd name="connsiteY15126" fmla="*/ 2556740 h 4401251"/>
              <a:gd name="connsiteX15127" fmla="*/ 12907697 w 13419668"/>
              <a:gd name="connsiteY15127" fmla="*/ 2587836 h 4401251"/>
              <a:gd name="connsiteX15128" fmla="*/ 12940410 w 13419668"/>
              <a:gd name="connsiteY15128" fmla="*/ 2618933 h 4401251"/>
              <a:gd name="connsiteX15129" fmla="*/ 12970014 w 13419668"/>
              <a:gd name="connsiteY15129" fmla="*/ 2587712 h 4401251"/>
              <a:gd name="connsiteX15130" fmla="*/ 12883565 w 13419668"/>
              <a:gd name="connsiteY15130" fmla="*/ 2587339 h 4401251"/>
              <a:gd name="connsiteX15131" fmla="*/ 12853590 w 13419668"/>
              <a:gd name="connsiteY15131" fmla="*/ 2556615 h 4401251"/>
              <a:gd name="connsiteX15132" fmla="*/ 12821497 w 13419668"/>
              <a:gd name="connsiteY15132" fmla="*/ 2585100 h 4401251"/>
              <a:gd name="connsiteX15133" fmla="*/ 12851350 w 13419668"/>
              <a:gd name="connsiteY15133" fmla="*/ 2618808 h 4401251"/>
              <a:gd name="connsiteX15134" fmla="*/ 12883690 w 13419668"/>
              <a:gd name="connsiteY15134" fmla="*/ 2587214 h 4401251"/>
              <a:gd name="connsiteX15135" fmla="*/ 12794009 w 13419668"/>
              <a:gd name="connsiteY15135" fmla="*/ 2585722 h 4401251"/>
              <a:gd name="connsiteX15136" fmla="*/ 12762414 w 13419668"/>
              <a:gd name="connsiteY15136" fmla="*/ 2556491 h 4401251"/>
              <a:gd name="connsiteX15137" fmla="*/ 12731692 w 13419668"/>
              <a:gd name="connsiteY15137" fmla="*/ 2586717 h 4401251"/>
              <a:gd name="connsiteX15138" fmla="*/ 12763410 w 13419668"/>
              <a:gd name="connsiteY15138" fmla="*/ 2618808 h 4401251"/>
              <a:gd name="connsiteX15139" fmla="*/ 12794009 w 13419668"/>
              <a:gd name="connsiteY15139" fmla="*/ 2585722 h 4401251"/>
              <a:gd name="connsiteX15140" fmla="*/ 12642135 w 13419668"/>
              <a:gd name="connsiteY15140" fmla="*/ 2586468 h 4401251"/>
              <a:gd name="connsiteX15141" fmla="*/ 12673479 w 13419668"/>
              <a:gd name="connsiteY15141" fmla="*/ 2618933 h 4401251"/>
              <a:gd name="connsiteX15142" fmla="*/ 12704450 w 13419668"/>
              <a:gd name="connsiteY15142" fmla="*/ 2589080 h 4401251"/>
              <a:gd name="connsiteX15143" fmla="*/ 12673107 w 13419668"/>
              <a:gd name="connsiteY15143" fmla="*/ 2556615 h 4401251"/>
              <a:gd name="connsiteX15144" fmla="*/ 12642135 w 13419668"/>
              <a:gd name="connsiteY15144" fmla="*/ 2586468 h 4401251"/>
              <a:gd name="connsiteX15145" fmla="*/ 12555437 w 13419668"/>
              <a:gd name="connsiteY15145" fmla="*/ 2586592 h 4401251"/>
              <a:gd name="connsiteX15146" fmla="*/ 12587031 w 13419668"/>
              <a:gd name="connsiteY15146" fmla="*/ 2618933 h 4401251"/>
              <a:gd name="connsiteX15147" fmla="*/ 12617754 w 13419668"/>
              <a:gd name="connsiteY15147" fmla="*/ 2585970 h 4401251"/>
              <a:gd name="connsiteX15148" fmla="*/ 12586284 w 13419668"/>
              <a:gd name="connsiteY15148" fmla="*/ 2556615 h 4401251"/>
              <a:gd name="connsiteX15149" fmla="*/ 12555437 w 13419668"/>
              <a:gd name="connsiteY15149" fmla="*/ 2586592 h 4401251"/>
              <a:gd name="connsiteX15150" fmla="*/ 12499464 w 13419668"/>
              <a:gd name="connsiteY15150" fmla="*/ 2556740 h 4401251"/>
              <a:gd name="connsiteX15151" fmla="*/ 12465880 w 13419668"/>
              <a:gd name="connsiteY15151" fmla="*/ 2586717 h 4401251"/>
              <a:gd name="connsiteX15152" fmla="*/ 12494612 w 13419668"/>
              <a:gd name="connsiteY15152" fmla="*/ 2618684 h 4401251"/>
              <a:gd name="connsiteX15153" fmla="*/ 12528073 w 13419668"/>
              <a:gd name="connsiteY15153" fmla="*/ 2588583 h 4401251"/>
              <a:gd name="connsiteX15154" fmla="*/ 12499464 w 13419668"/>
              <a:gd name="connsiteY15154" fmla="*/ 2556615 h 4401251"/>
              <a:gd name="connsiteX15155" fmla="*/ 12407543 w 13419668"/>
              <a:gd name="connsiteY15155" fmla="*/ 2556615 h 4401251"/>
              <a:gd name="connsiteX15156" fmla="*/ 12376323 w 13419668"/>
              <a:gd name="connsiteY15156" fmla="*/ 2589080 h 4401251"/>
              <a:gd name="connsiteX15157" fmla="*/ 12407295 w 13419668"/>
              <a:gd name="connsiteY15157" fmla="*/ 2618808 h 4401251"/>
              <a:gd name="connsiteX15158" fmla="*/ 12438516 w 13419668"/>
              <a:gd name="connsiteY15158" fmla="*/ 2586344 h 4401251"/>
              <a:gd name="connsiteX15159" fmla="*/ 12407420 w 13419668"/>
              <a:gd name="connsiteY15159" fmla="*/ 2556615 h 4401251"/>
              <a:gd name="connsiteX15160" fmla="*/ 12289875 w 13419668"/>
              <a:gd name="connsiteY15160" fmla="*/ 2586219 h 4401251"/>
              <a:gd name="connsiteX15161" fmla="*/ 12320847 w 13419668"/>
              <a:gd name="connsiteY15161" fmla="*/ 2618933 h 4401251"/>
              <a:gd name="connsiteX15162" fmla="*/ 12352067 w 13419668"/>
              <a:gd name="connsiteY15162" fmla="*/ 2586344 h 4401251"/>
              <a:gd name="connsiteX15163" fmla="*/ 12320971 w 13419668"/>
              <a:gd name="connsiteY15163" fmla="*/ 2556615 h 4401251"/>
              <a:gd name="connsiteX15164" fmla="*/ 12289750 w 13419668"/>
              <a:gd name="connsiteY15164" fmla="*/ 2586219 h 4401251"/>
              <a:gd name="connsiteX15165" fmla="*/ 12229424 w 13419668"/>
              <a:gd name="connsiteY15165" fmla="*/ 2556740 h 4401251"/>
              <a:gd name="connsiteX15166" fmla="*/ 12200317 w 13419668"/>
              <a:gd name="connsiteY15166" fmla="*/ 2588334 h 4401251"/>
              <a:gd name="connsiteX15167" fmla="*/ 12230419 w 13419668"/>
              <a:gd name="connsiteY15167" fmla="*/ 2618933 h 4401251"/>
              <a:gd name="connsiteX15168" fmla="*/ 12262510 w 13419668"/>
              <a:gd name="connsiteY15168" fmla="*/ 2587214 h 4401251"/>
              <a:gd name="connsiteX15169" fmla="*/ 12229299 w 13419668"/>
              <a:gd name="connsiteY15169" fmla="*/ 2556740 h 4401251"/>
              <a:gd name="connsiteX15170" fmla="*/ 12140861 w 13419668"/>
              <a:gd name="connsiteY15170" fmla="*/ 2556615 h 4401251"/>
              <a:gd name="connsiteX15171" fmla="*/ 12110760 w 13419668"/>
              <a:gd name="connsiteY15171" fmla="*/ 2587339 h 4401251"/>
              <a:gd name="connsiteX15172" fmla="*/ 12139991 w 13419668"/>
              <a:gd name="connsiteY15172" fmla="*/ 2618933 h 4401251"/>
              <a:gd name="connsiteX15173" fmla="*/ 12173077 w 13419668"/>
              <a:gd name="connsiteY15173" fmla="*/ 2588334 h 4401251"/>
              <a:gd name="connsiteX15174" fmla="*/ 12140986 w 13419668"/>
              <a:gd name="connsiteY15174" fmla="*/ 2556740 h 4401251"/>
              <a:gd name="connsiteX15175" fmla="*/ 12051304 w 13419668"/>
              <a:gd name="connsiteY15175" fmla="*/ 2556615 h 4401251"/>
              <a:gd name="connsiteX15176" fmla="*/ 12021203 w 13419668"/>
              <a:gd name="connsiteY15176" fmla="*/ 2587339 h 4401251"/>
              <a:gd name="connsiteX15177" fmla="*/ 12050433 w 13419668"/>
              <a:gd name="connsiteY15177" fmla="*/ 2618933 h 4401251"/>
              <a:gd name="connsiteX15178" fmla="*/ 12083520 w 13419668"/>
              <a:gd name="connsiteY15178" fmla="*/ 2588334 h 4401251"/>
              <a:gd name="connsiteX15179" fmla="*/ 12051428 w 13419668"/>
              <a:gd name="connsiteY15179" fmla="*/ 2556740 h 4401251"/>
              <a:gd name="connsiteX15180" fmla="*/ 11934506 w 13419668"/>
              <a:gd name="connsiteY15180" fmla="*/ 2587463 h 4401251"/>
              <a:gd name="connsiteX15181" fmla="*/ 11966846 w 13419668"/>
              <a:gd name="connsiteY15181" fmla="*/ 2619057 h 4401251"/>
              <a:gd name="connsiteX15182" fmla="*/ 11996698 w 13419668"/>
              <a:gd name="connsiteY15182" fmla="*/ 2585348 h 4401251"/>
              <a:gd name="connsiteX15183" fmla="*/ 11964608 w 13419668"/>
              <a:gd name="connsiteY15183" fmla="*/ 2556864 h 4401251"/>
              <a:gd name="connsiteX15184" fmla="*/ 11934630 w 13419668"/>
              <a:gd name="connsiteY15184" fmla="*/ 2587587 h 4401251"/>
              <a:gd name="connsiteX15185" fmla="*/ 11907265 w 13419668"/>
              <a:gd name="connsiteY15185" fmla="*/ 2588085 h 4401251"/>
              <a:gd name="connsiteX15186" fmla="*/ 11874926 w 13419668"/>
              <a:gd name="connsiteY15186" fmla="*/ 2556740 h 4401251"/>
              <a:gd name="connsiteX15187" fmla="*/ 11844949 w 13419668"/>
              <a:gd name="connsiteY15187" fmla="*/ 2587463 h 4401251"/>
              <a:gd name="connsiteX15188" fmla="*/ 11877289 w 13419668"/>
              <a:gd name="connsiteY15188" fmla="*/ 2618933 h 4401251"/>
              <a:gd name="connsiteX15189" fmla="*/ 11907265 w 13419668"/>
              <a:gd name="connsiteY15189" fmla="*/ 2588085 h 4401251"/>
              <a:gd name="connsiteX15190" fmla="*/ 11755516 w 13419668"/>
              <a:gd name="connsiteY15190" fmla="*/ 2589951 h 4401251"/>
              <a:gd name="connsiteX15191" fmla="*/ 11787234 w 13419668"/>
              <a:gd name="connsiteY15191" fmla="*/ 2618933 h 4401251"/>
              <a:gd name="connsiteX15192" fmla="*/ 11817584 w 13419668"/>
              <a:gd name="connsiteY15192" fmla="*/ 2585722 h 4401251"/>
              <a:gd name="connsiteX15193" fmla="*/ 11785866 w 13419668"/>
              <a:gd name="connsiteY15193" fmla="*/ 2556740 h 4401251"/>
              <a:gd name="connsiteX15194" fmla="*/ 11755391 w 13419668"/>
              <a:gd name="connsiteY15194" fmla="*/ 2589951 h 4401251"/>
              <a:gd name="connsiteX15195" fmla="*/ 11731261 w 13419668"/>
              <a:gd name="connsiteY15195" fmla="*/ 2586966 h 4401251"/>
              <a:gd name="connsiteX15196" fmla="*/ 11700786 w 13419668"/>
              <a:gd name="connsiteY15196" fmla="*/ 2556740 h 4401251"/>
              <a:gd name="connsiteX15197" fmla="*/ 11669068 w 13419668"/>
              <a:gd name="connsiteY15197" fmla="*/ 2585722 h 4401251"/>
              <a:gd name="connsiteX15198" fmla="*/ 11699418 w 13419668"/>
              <a:gd name="connsiteY15198" fmla="*/ 2619057 h 4401251"/>
              <a:gd name="connsiteX15199" fmla="*/ 11731261 w 13419668"/>
              <a:gd name="connsiteY15199" fmla="*/ 2587090 h 4401251"/>
              <a:gd name="connsiteX15200" fmla="*/ 11579386 w 13419668"/>
              <a:gd name="connsiteY15200" fmla="*/ 2586344 h 4401251"/>
              <a:gd name="connsiteX15201" fmla="*/ 11610607 w 13419668"/>
              <a:gd name="connsiteY15201" fmla="*/ 2618933 h 4401251"/>
              <a:gd name="connsiteX15202" fmla="*/ 11641703 w 13419668"/>
              <a:gd name="connsiteY15202" fmla="*/ 2586219 h 4401251"/>
              <a:gd name="connsiteX15203" fmla="*/ 11610482 w 13419668"/>
              <a:gd name="connsiteY15203" fmla="*/ 2556615 h 4401251"/>
              <a:gd name="connsiteX15204" fmla="*/ 11579386 w 13419668"/>
              <a:gd name="connsiteY15204" fmla="*/ 2586344 h 4401251"/>
              <a:gd name="connsiteX15205" fmla="*/ 11519432 w 13419668"/>
              <a:gd name="connsiteY15205" fmla="*/ 2556615 h 4401251"/>
              <a:gd name="connsiteX15206" fmla="*/ 11489828 w 13419668"/>
              <a:gd name="connsiteY15206" fmla="*/ 2587836 h 4401251"/>
              <a:gd name="connsiteX15207" fmla="*/ 11519557 w 13419668"/>
              <a:gd name="connsiteY15207" fmla="*/ 2618933 h 4401251"/>
              <a:gd name="connsiteX15208" fmla="*/ 11552146 w 13419668"/>
              <a:gd name="connsiteY15208" fmla="*/ 2587712 h 4401251"/>
              <a:gd name="connsiteX15209" fmla="*/ 11519432 w 13419668"/>
              <a:gd name="connsiteY15209" fmla="*/ 2556615 h 4401251"/>
              <a:gd name="connsiteX15210" fmla="*/ 11436965 w 13419668"/>
              <a:gd name="connsiteY15210" fmla="*/ 2556740 h 4401251"/>
              <a:gd name="connsiteX15211" fmla="*/ 11403132 w 13419668"/>
              <a:gd name="connsiteY15211" fmla="*/ 2586468 h 4401251"/>
              <a:gd name="connsiteX15212" fmla="*/ 11431616 w 13419668"/>
              <a:gd name="connsiteY15212" fmla="*/ 2618684 h 4401251"/>
              <a:gd name="connsiteX15213" fmla="*/ 11465325 w 13419668"/>
              <a:gd name="connsiteY15213" fmla="*/ 2588831 h 4401251"/>
              <a:gd name="connsiteX15214" fmla="*/ 11436965 w 13419668"/>
              <a:gd name="connsiteY15214" fmla="*/ 2556740 h 4401251"/>
              <a:gd name="connsiteX15215" fmla="*/ 11346039 w 13419668"/>
              <a:gd name="connsiteY15215" fmla="*/ 2556491 h 4401251"/>
              <a:gd name="connsiteX15216" fmla="*/ 11313699 w 13419668"/>
              <a:gd name="connsiteY15216" fmla="*/ 2587960 h 4401251"/>
              <a:gd name="connsiteX15217" fmla="*/ 11343676 w 13419668"/>
              <a:gd name="connsiteY15217" fmla="*/ 2618808 h 4401251"/>
              <a:gd name="connsiteX15218" fmla="*/ 11376016 w 13419668"/>
              <a:gd name="connsiteY15218" fmla="*/ 2587463 h 4401251"/>
              <a:gd name="connsiteX15219" fmla="*/ 11346039 w 13419668"/>
              <a:gd name="connsiteY15219" fmla="*/ 2556491 h 4401251"/>
              <a:gd name="connsiteX15220" fmla="*/ 11286334 w 13419668"/>
              <a:gd name="connsiteY15220" fmla="*/ 2586095 h 4401251"/>
              <a:gd name="connsiteX15221" fmla="*/ 11255113 w 13419668"/>
              <a:gd name="connsiteY15221" fmla="*/ 2556491 h 4401251"/>
              <a:gd name="connsiteX15222" fmla="*/ 11224017 w 13419668"/>
              <a:gd name="connsiteY15222" fmla="*/ 2586219 h 4401251"/>
              <a:gd name="connsiteX15223" fmla="*/ 11255238 w 13419668"/>
              <a:gd name="connsiteY15223" fmla="*/ 2618808 h 4401251"/>
              <a:gd name="connsiteX15224" fmla="*/ 11286210 w 13419668"/>
              <a:gd name="connsiteY15224" fmla="*/ 2586095 h 4401251"/>
              <a:gd name="connsiteX15225" fmla="*/ 11196777 w 13419668"/>
              <a:gd name="connsiteY15225" fmla="*/ 2586468 h 4401251"/>
              <a:gd name="connsiteX15226" fmla="*/ 11165805 w 13419668"/>
              <a:gd name="connsiteY15226" fmla="*/ 2556491 h 4401251"/>
              <a:gd name="connsiteX15227" fmla="*/ 11134460 w 13419668"/>
              <a:gd name="connsiteY15227" fmla="*/ 2585846 h 4401251"/>
              <a:gd name="connsiteX15228" fmla="*/ 11165308 w 13419668"/>
              <a:gd name="connsiteY15228" fmla="*/ 2618684 h 4401251"/>
              <a:gd name="connsiteX15229" fmla="*/ 11196777 w 13419668"/>
              <a:gd name="connsiteY15229" fmla="*/ 2586344 h 4401251"/>
              <a:gd name="connsiteX15230" fmla="*/ 11079109 w 13419668"/>
              <a:gd name="connsiteY15230" fmla="*/ 2556491 h 4401251"/>
              <a:gd name="connsiteX15231" fmla="*/ 11048012 w 13419668"/>
              <a:gd name="connsiteY15231" fmla="*/ 2589080 h 4401251"/>
              <a:gd name="connsiteX15232" fmla="*/ 11078984 w 13419668"/>
              <a:gd name="connsiteY15232" fmla="*/ 2618808 h 4401251"/>
              <a:gd name="connsiteX15233" fmla="*/ 11110205 w 13419668"/>
              <a:gd name="connsiteY15233" fmla="*/ 2586219 h 4401251"/>
              <a:gd name="connsiteX15234" fmla="*/ 11079109 w 13419668"/>
              <a:gd name="connsiteY15234" fmla="*/ 2556491 h 4401251"/>
              <a:gd name="connsiteX15235" fmla="*/ 10958330 w 13419668"/>
              <a:gd name="connsiteY15235" fmla="*/ 2586219 h 4401251"/>
              <a:gd name="connsiteX15236" fmla="*/ 10989551 w 13419668"/>
              <a:gd name="connsiteY15236" fmla="*/ 2618808 h 4401251"/>
              <a:gd name="connsiteX15237" fmla="*/ 11020647 w 13419668"/>
              <a:gd name="connsiteY15237" fmla="*/ 2586095 h 4401251"/>
              <a:gd name="connsiteX15238" fmla="*/ 10989427 w 13419668"/>
              <a:gd name="connsiteY15238" fmla="*/ 2556491 h 4401251"/>
              <a:gd name="connsiteX15239" fmla="*/ 10958330 w 13419668"/>
              <a:gd name="connsiteY15239" fmla="*/ 2586219 h 4401251"/>
              <a:gd name="connsiteX15240" fmla="*/ 10868773 w 13419668"/>
              <a:gd name="connsiteY15240" fmla="*/ 2586344 h 4401251"/>
              <a:gd name="connsiteX15241" fmla="*/ 10900118 w 13419668"/>
              <a:gd name="connsiteY15241" fmla="*/ 2618808 h 4401251"/>
              <a:gd name="connsiteX15242" fmla="*/ 10931090 w 13419668"/>
              <a:gd name="connsiteY15242" fmla="*/ 2588956 h 4401251"/>
              <a:gd name="connsiteX15243" fmla="*/ 10899745 w 13419668"/>
              <a:gd name="connsiteY15243" fmla="*/ 2556491 h 4401251"/>
              <a:gd name="connsiteX15244" fmla="*/ 10868773 w 13419668"/>
              <a:gd name="connsiteY15244" fmla="*/ 2586344 h 4401251"/>
              <a:gd name="connsiteX15245" fmla="*/ 10814416 w 13419668"/>
              <a:gd name="connsiteY15245" fmla="*/ 2556367 h 4401251"/>
              <a:gd name="connsiteX15246" fmla="*/ 10782201 w 13419668"/>
              <a:gd name="connsiteY15246" fmla="*/ 2587960 h 4401251"/>
              <a:gd name="connsiteX15247" fmla="*/ 10812178 w 13419668"/>
              <a:gd name="connsiteY15247" fmla="*/ 2618684 h 4401251"/>
              <a:gd name="connsiteX15248" fmla="*/ 10844394 w 13419668"/>
              <a:gd name="connsiteY15248" fmla="*/ 2587214 h 4401251"/>
              <a:gd name="connsiteX15249" fmla="*/ 10814292 w 13419668"/>
              <a:gd name="connsiteY15249" fmla="*/ 2556367 h 4401251"/>
              <a:gd name="connsiteX15250" fmla="*/ 10724113 w 13419668"/>
              <a:gd name="connsiteY15250" fmla="*/ 2556367 h 4401251"/>
              <a:gd name="connsiteX15251" fmla="*/ 10692643 w 13419668"/>
              <a:gd name="connsiteY15251" fmla="*/ 2588707 h 4401251"/>
              <a:gd name="connsiteX15252" fmla="*/ 10723491 w 13419668"/>
              <a:gd name="connsiteY15252" fmla="*/ 2618684 h 4401251"/>
              <a:gd name="connsiteX15253" fmla="*/ 10754961 w 13419668"/>
              <a:gd name="connsiteY15253" fmla="*/ 2586344 h 4401251"/>
              <a:gd name="connsiteX15254" fmla="*/ 10724113 w 13419668"/>
              <a:gd name="connsiteY15254" fmla="*/ 2556367 h 4401251"/>
              <a:gd name="connsiteX15255" fmla="*/ 10603086 w 13419668"/>
              <a:gd name="connsiteY15255" fmla="*/ 2587214 h 4401251"/>
              <a:gd name="connsiteX15256" fmla="*/ 10635426 w 13419668"/>
              <a:gd name="connsiteY15256" fmla="*/ 2618808 h 4401251"/>
              <a:gd name="connsiteX15257" fmla="*/ 10665279 w 13419668"/>
              <a:gd name="connsiteY15257" fmla="*/ 2585100 h 4401251"/>
              <a:gd name="connsiteX15258" fmla="*/ 10633187 w 13419668"/>
              <a:gd name="connsiteY15258" fmla="*/ 2556615 h 4401251"/>
              <a:gd name="connsiteX15259" fmla="*/ 10603210 w 13419668"/>
              <a:gd name="connsiteY15259" fmla="*/ 2587339 h 4401251"/>
              <a:gd name="connsiteX15260" fmla="*/ 10550596 w 13419668"/>
              <a:gd name="connsiteY15260" fmla="*/ 2556615 h 4401251"/>
              <a:gd name="connsiteX15261" fmla="*/ 10516513 w 13419668"/>
              <a:gd name="connsiteY15261" fmla="*/ 2586219 h 4401251"/>
              <a:gd name="connsiteX15262" fmla="*/ 10544749 w 13419668"/>
              <a:gd name="connsiteY15262" fmla="*/ 2618559 h 4401251"/>
              <a:gd name="connsiteX15263" fmla="*/ 10578706 w 13419668"/>
              <a:gd name="connsiteY15263" fmla="*/ 2588956 h 4401251"/>
              <a:gd name="connsiteX15264" fmla="*/ 10550471 w 13419668"/>
              <a:gd name="connsiteY15264" fmla="*/ 2556615 h 4401251"/>
              <a:gd name="connsiteX15265" fmla="*/ 10459546 w 13419668"/>
              <a:gd name="connsiteY15265" fmla="*/ 2556615 h 4401251"/>
              <a:gd name="connsiteX15266" fmla="*/ 10426957 w 13419668"/>
              <a:gd name="connsiteY15266" fmla="*/ 2587712 h 4401251"/>
              <a:gd name="connsiteX15267" fmla="*/ 10456684 w 13419668"/>
              <a:gd name="connsiteY15267" fmla="*/ 2618808 h 4401251"/>
              <a:gd name="connsiteX15268" fmla="*/ 10489273 w 13419668"/>
              <a:gd name="connsiteY15268" fmla="*/ 2587587 h 4401251"/>
              <a:gd name="connsiteX15269" fmla="*/ 10459546 w 13419668"/>
              <a:gd name="connsiteY15269" fmla="*/ 2556615 h 4401251"/>
              <a:gd name="connsiteX15270" fmla="*/ 10399592 w 13419668"/>
              <a:gd name="connsiteY15270" fmla="*/ 2585597 h 4401251"/>
              <a:gd name="connsiteX15271" fmla="*/ 10367874 w 13419668"/>
              <a:gd name="connsiteY15271" fmla="*/ 2556491 h 4401251"/>
              <a:gd name="connsiteX15272" fmla="*/ 10337275 w 13419668"/>
              <a:gd name="connsiteY15272" fmla="*/ 2586717 h 4401251"/>
              <a:gd name="connsiteX15273" fmla="*/ 10368993 w 13419668"/>
              <a:gd name="connsiteY15273" fmla="*/ 2618684 h 4401251"/>
              <a:gd name="connsiteX15274" fmla="*/ 10399467 w 13419668"/>
              <a:gd name="connsiteY15274" fmla="*/ 2585473 h 4401251"/>
              <a:gd name="connsiteX15275" fmla="*/ 10281923 w 13419668"/>
              <a:gd name="connsiteY15275" fmla="*/ 2556491 h 4401251"/>
              <a:gd name="connsiteX15276" fmla="*/ 10250702 w 13419668"/>
              <a:gd name="connsiteY15276" fmla="*/ 2588956 h 4401251"/>
              <a:gd name="connsiteX15277" fmla="*/ 10281674 w 13419668"/>
              <a:gd name="connsiteY15277" fmla="*/ 2618684 h 4401251"/>
              <a:gd name="connsiteX15278" fmla="*/ 10312895 w 13419668"/>
              <a:gd name="connsiteY15278" fmla="*/ 2586219 h 4401251"/>
              <a:gd name="connsiteX15279" fmla="*/ 10281798 w 13419668"/>
              <a:gd name="connsiteY15279" fmla="*/ 2556491 h 4401251"/>
              <a:gd name="connsiteX15280" fmla="*/ 10193858 w 13419668"/>
              <a:gd name="connsiteY15280" fmla="*/ 2556491 h 4401251"/>
              <a:gd name="connsiteX15281" fmla="*/ 10161145 w 13419668"/>
              <a:gd name="connsiteY15281" fmla="*/ 2587587 h 4401251"/>
              <a:gd name="connsiteX15282" fmla="*/ 10193734 w 13419668"/>
              <a:gd name="connsiteY15282" fmla="*/ 2618808 h 4401251"/>
              <a:gd name="connsiteX15283" fmla="*/ 10223462 w 13419668"/>
              <a:gd name="connsiteY15283" fmla="*/ 2587712 h 4401251"/>
              <a:gd name="connsiteX15284" fmla="*/ 10193858 w 13419668"/>
              <a:gd name="connsiteY15284" fmla="*/ 2556491 h 4401251"/>
              <a:gd name="connsiteX15285" fmla="*/ 10133905 w 13419668"/>
              <a:gd name="connsiteY15285" fmla="*/ 2587836 h 4401251"/>
              <a:gd name="connsiteX15286" fmla="*/ 10101440 w 13419668"/>
              <a:gd name="connsiteY15286" fmla="*/ 2556615 h 4401251"/>
              <a:gd name="connsiteX15287" fmla="*/ 10071588 w 13419668"/>
              <a:gd name="connsiteY15287" fmla="*/ 2587463 h 4401251"/>
              <a:gd name="connsiteX15288" fmla="*/ 10104052 w 13419668"/>
              <a:gd name="connsiteY15288" fmla="*/ 2618808 h 4401251"/>
              <a:gd name="connsiteX15289" fmla="*/ 10133905 w 13419668"/>
              <a:gd name="connsiteY15289" fmla="*/ 2587836 h 4401251"/>
              <a:gd name="connsiteX15290" fmla="*/ 10014744 w 13419668"/>
              <a:gd name="connsiteY15290" fmla="*/ 2556491 h 4401251"/>
              <a:gd name="connsiteX15291" fmla="*/ 9982030 w 13419668"/>
              <a:gd name="connsiteY15291" fmla="*/ 2587587 h 4401251"/>
              <a:gd name="connsiteX15292" fmla="*/ 10014619 w 13419668"/>
              <a:gd name="connsiteY15292" fmla="*/ 2618808 h 4401251"/>
              <a:gd name="connsiteX15293" fmla="*/ 10044347 w 13419668"/>
              <a:gd name="connsiteY15293" fmla="*/ 2587712 h 4401251"/>
              <a:gd name="connsiteX15294" fmla="*/ 10014744 w 13419668"/>
              <a:gd name="connsiteY15294" fmla="*/ 2556491 h 4401251"/>
              <a:gd name="connsiteX15295" fmla="*/ 9895582 w 13419668"/>
              <a:gd name="connsiteY15295" fmla="*/ 2586095 h 4401251"/>
              <a:gd name="connsiteX15296" fmla="*/ 9926679 w 13419668"/>
              <a:gd name="connsiteY15296" fmla="*/ 2618808 h 4401251"/>
              <a:gd name="connsiteX15297" fmla="*/ 9957899 w 13419668"/>
              <a:gd name="connsiteY15297" fmla="*/ 2586219 h 4401251"/>
              <a:gd name="connsiteX15298" fmla="*/ 9926803 w 13419668"/>
              <a:gd name="connsiteY15298" fmla="*/ 2556491 h 4401251"/>
              <a:gd name="connsiteX15299" fmla="*/ 9895582 w 13419668"/>
              <a:gd name="connsiteY15299" fmla="*/ 2586095 h 4401251"/>
              <a:gd name="connsiteX15300" fmla="*/ 9806025 w 13419668"/>
              <a:gd name="connsiteY15300" fmla="*/ 2586095 h 4401251"/>
              <a:gd name="connsiteX15301" fmla="*/ 9837121 w 13419668"/>
              <a:gd name="connsiteY15301" fmla="*/ 2618684 h 4401251"/>
              <a:gd name="connsiteX15302" fmla="*/ 9868217 w 13419668"/>
              <a:gd name="connsiteY15302" fmla="*/ 2585970 h 4401251"/>
              <a:gd name="connsiteX15303" fmla="*/ 9836997 w 13419668"/>
              <a:gd name="connsiteY15303" fmla="*/ 2556367 h 4401251"/>
              <a:gd name="connsiteX15304" fmla="*/ 9805900 w 13419668"/>
              <a:gd name="connsiteY15304" fmla="*/ 2586095 h 4401251"/>
              <a:gd name="connsiteX15305" fmla="*/ 9716467 w 13419668"/>
              <a:gd name="connsiteY15305" fmla="*/ 2586095 h 4401251"/>
              <a:gd name="connsiteX15306" fmla="*/ 9747563 w 13419668"/>
              <a:gd name="connsiteY15306" fmla="*/ 2618684 h 4401251"/>
              <a:gd name="connsiteX15307" fmla="*/ 9778660 w 13419668"/>
              <a:gd name="connsiteY15307" fmla="*/ 2585970 h 4401251"/>
              <a:gd name="connsiteX15308" fmla="*/ 9747440 w 13419668"/>
              <a:gd name="connsiteY15308" fmla="*/ 2556367 h 4401251"/>
              <a:gd name="connsiteX15309" fmla="*/ 9716343 w 13419668"/>
              <a:gd name="connsiteY15309" fmla="*/ 2586095 h 4401251"/>
              <a:gd name="connsiteX15310" fmla="*/ 9662484 w 13419668"/>
              <a:gd name="connsiteY15310" fmla="*/ 2556367 h 4401251"/>
              <a:gd name="connsiteX15311" fmla="*/ 9629771 w 13419668"/>
              <a:gd name="connsiteY15311" fmla="*/ 2587463 h 4401251"/>
              <a:gd name="connsiteX15312" fmla="*/ 9662360 w 13419668"/>
              <a:gd name="connsiteY15312" fmla="*/ 2618684 h 4401251"/>
              <a:gd name="connsiteX15313" fmla="*/ 9692088 w 13419668"/>
              <a:gd name="connsiteY15313" fmla="*/ 2587587 h 4401251"/>
              <a:gd name="connsiteX15314" fmla="*/ 9662484 w 13419668"/>
              <a:gd name="connsiteY15314" fmla="*/ 2556367 h 4401251"/>
              <a:gd name="connsiteX15315" fmla="*/ 9572430 w 13419668"/>
              <a:gd name="connsiteY15315" fmla="*/ 2556367 h 4401251"/>
              <a:gd name="connsiteX15316" fmla="*/ 9540213 w 13419668"/>
              <a:gd name="connsiteY15316" fmla="*/ 2587960 h 4401251"/>
              <a:gd name="connsiteX15317" fmla="*/ 9570191 w 13419668"/>
              <a:gd name="connsiteY15317" fmla="*/ 2618684 h 4401251"/>
              <a:gd name="connsiteX15318" fmla="*/ 9602406 w 13419668"/>
              <a:gd name="connsiteY15318" fmla="*/ 2587214 h 4401251"/>
              <a:gd name="connsiteX15319" fmla="*/ 9572305 w 13419668"/>
              <a:gd name="connsiteY15319" fmla="*/ 2556367 h 4401251"/>
              <a:gd name="connsiteX15320" fmla="*/ 9482872 w 13419668"/>
              <a:gd name="connsiteY15320" fmla="*/ 2556367 h 4401251"/>
              <a:gd name="connsiteX15321" fmla="*/ 9450656 w 13419668"/>
              <a:gd name="connsiteY15321" fmla="*/ 2587960 h 4401251"/>
              <a:gd name="connsiteX15322" fmla="*/ 9480633 w 13419668"/>
              <a:gd name="connsiteY15322" fmla="*/ 2618684 h 4401251"/>
              <a:gd name="connsiteX15323" fmla="*/ 9512848 w 13419668"/>
              <a:gd name="connsiteY15323" fmla="*/ 2587214 h 4401251"/>
              <a:gd name="connsiteX15324" fmla="*/ 9482747 w 13419668"/>
              <a:gd name="connsiteY15324" fmla="*/ 2556367 h 4401251"/>
              <a:gd name="connsiteX15325" fmla="*/ 9364209 w 13419668"/>
              <a:gd name="connsiteY15325" fmla="*/ 2585970 h 4401251"/>
              <a:gd name="connsiteX15326" fmla="*/ 9395180 w 13419668"/>
              <a:gd name="connsiteY15326" fmla="*/ 2618684 h 4401251"/>
              <a:gd name="connsiteX15327" fmla="*/ 9426401 w 13419668"/>
              <a:gd name="connsiteY15327" fmla="*/ 2586095 h 4401251"/>
              <a:gd name="connsiteX15328" fmla="*/ 9395305 w 13419668"/>
              <a:gd name="connsiteY15328" fmla="*/ 2556367 h 4401251"/>
              <a:gd name="connsiteX15329" fmla="*/ 9364084 w 13419668"/>
              <a:gd name="connsiteY15329" fmla="*/ 2585970 h 4401251"/>
              <a:gd name="connsiteX15330" fmla="*/ 9307489 w 13419668"/>
              <a:gd name="connsiteY15330" fmla="*/ 2556491 h 4401251"/>
              <a:gd name="connsiteX15331" fmla="*/ 9274651 w 13419668"/>
              <a:gd name="connsiteY15331" fmla="*/ 2587339 h 4401251"/>
              <a:gd name="connsiteX15332" fmla="*/ 9304130 w 13419668"/>
              <a:gd name="connsiteY15332" fmla="*/ 2618684 h 4401251"/>
              <a:gd name="connsiteX15333" fmla="*/ 9336968 w 13419668"/>
              <a:gd name="connsiteY15333" fmla="*/ 2587712 h 4401251"/>
              <a:gd name="connsiteX15334" fmla="*/ 9307489 w 13419668"/>
              <a:gd name="connsiteY15334" fmla="*/ 2556491 h 4401251"/>
              <a:gd name="connsiteX15335" fmla="*/ 9185094 w 13419668"/>
              <a:gd name="connsiteY15335" fmla="*/ 2585970 h 4401251"/>
              <a:gd name="connsiteX15336" fmla="*/ 9216065 w 13419668"/>
              <a:gd name="connsiteY15336" fmla="*/ 2618684 h 4401251"/>
              <a:gd name="connsiteX15337" fmla="*/ 9247286 w 13419668"/>
              <a:gd name="connsiteY15337" fmla="*/ 2586095 h 4401251"/>
              <a:gd name="connsiteX15338" fmla="*/ 9216190 w 13419668"/>
              <a:gd name="connsiteY15338" fmla="*/ 2556367 h 4401251"/>
              <a:gd name="connsiteX15339" fmla="*/ 9184969 w 13419668"/>
              <a:gd name="connsiteY15339" fmla="*/ 2585970 h 4401251"/>
              <a:gd name="connsiteX15340" fmla="*/ 9157853 w 13419668"/>
              <a:gd name="connsiteY15340" fmla="*/ 2585970 h 4401251"/>
              <a:gd name="connsiteX15341" fmla="*/ 9126632 w 13419668"/>
              <a:gd name="connsiteY15341" fmla="*/ 2556491 h 4401251"/>
              <a:gd name="connsiteX15342" fmla="*/ 9095536 w 13419668"/>
              <a:gd name="connsiteY15342" fmla="*/ 2586344 h 4401251"/>
              <a:gd name="connsiteX15343" fmla="*/ 9126757 w 13419668"/>
              <a:gd name="connsiteY15343" fmla="*/ 2618808 h 4401251"/>
              <a:gd name="connsiteX15344" fmla="*/ 9157729 w 13419668"/>
              <a:gd name="connsiteY15344" fmla="*/ 2586095 h 4401251"/>
              <a:gd name="connsiteX15345" fmla="*/ 9041553 w 13419668"/>
              <a:gd name="connsiteY15345" fmla="*/ 2556491 h 4401251"/>
              <a:gd name="connsiteX15346" fmla="*/ 9008840 w 13419668"/>
              <a:gd name="connsiteY15346" fmla="*/ 2587587 h 4401251"/>
              <a:gd name="connsiteX15347" fmla="*/ 9041429 w 13419668"/>
              <a:gd name="connsiteY15347" fmla="*/ 2618808 h 4401251"/>
              <a:gd name="connsiteX15348" fmla="*/ 9071157 w 13419668"/>
              <a:gd name="connsiteY15348" fmla="*/ 2587712 h 4401251"/>
              <a:gd name="connsiteX15349" fmla="*/ 9041553 w 13419668"/>
              <a:gd name="connsiteY15349" fmla="*/ 2556491 h 4401251"/>
              <a:gd name="connsiteX15350" fmla="*/ 8981599 w 13419668"/>
              <a:gd name="connsiteY15350" fmla="*/ 2586468 h 4401251"/>
              <a:gd name="connsiteX15351" fmla="*/ 8950628 w 13419668"/>
              <a:gd name="connsiteY15351" fmla="*/ 2556491 h 4401251"/>
              <a:gd name="connsiteX15352" fmla="*/ 8919282 w 13419668"/>
              <a:gd name="connsiteY15352" fmla="*/ 2585846 h 4401251"/>
              <a:gd name="connsiteX15353" fmla="*/ 8950130 w 13419668"/>
              <a:gd name="connsiteY15353" fmla="*/ 2618684 h 4401251"/>
              <a:gd name="connsiteX15354" fmla="*/ 8981599 w 13419668"/>
              <a:gd name="connsiteY15354" fmla="*/ 2586344 h 4401251"/>
              <a:gd name="connsiteX15355" fmla="*/ 8829725 w 13419668"/>
              <a:gd name="connsiteY15355" fmla="*/ 2587836 h 4401251"/>
              <a:gd name="connsiteX15356" fmla="*/ 8859453 w 13419668"/>
              <a:gd name="connsiteY15356" fmla="*/ 2618808 h 4401251"/>
              <a:gd name="connsiteX15357" fmla="*/ 8891917 w 13419668"/>
              <a:gd name="connsiteY15357" fmla="*/ 2587587 h 4401251"/>
              <a:gd name="connsiteX15358" fmla="*/ 8862189 w 13419668"/>
              <a:gd name="connsiteY15358" fmla="*/ 2556491 h 4401251"/>
              <a:gd name="connsiteX15359" fmla="*/ 8829725 w 13419668"/>
              <a:gd name="connsiteY15359" fmla="*/ 2587712 h 4401251"/>
              <a:gd name="connsiteX15360" fmla="*/ 8772010 w 13419668"/>
              <a:gd name="connsiteY15360" fmla="*/ 2556740 h 4401251"/>
              <a:gd name="connsiteX15361" fmla="*/ 8743401 w 13419668"/>
              <a:gd name="connsiteY15361" fmla="*/ 2588707 h 4401251"/>
              <a:gd name="connsiteX15362" fmla="*/ 8773876 w 13419668"/>
              <a:gd name="connsiteY15362" fmla="*/ 2618933 h 4401251"/>
              <a:gd name="connsiteX15363" fmla="*/ 8805594 w 13419668"/>
              <a:gd name="connsiteY15363" fmla="*/ 2586841 h 4401251"/>
              <a:gd name="connsiteX15364" fmla="*/ 8772010 w 13419668"/>
              <a:gd name="connsiteY15364" fmla="*/ 2556864 h 4401251"/>
              <a:gd name="connsiteX15365" fmla="*/ 8682826 w 13419668"/>
              <a:gd name="connsiteY15365" fmla="*/ 2556740 h 4401251"/>
              <a:gd name="connsiteX15366" fmla="*/ 8653720 w 13419668"/>
              <a:gd name="connsiteY15366" fmla="*/ 2588334 h 4401251"/>
              <a:gd name="connsiteX15367" fmla="*/ 8683821 w 13419668"/>
              <a:gd name="connsiteY15367" fmla="*/ 2618933 h 4401251"/>
              <a:gd name="connsiteX15368" fmla="*/ 8715913 w 13419668"/>
              <a:gd name="connsiteY15368" fmla="*/ 2587214 h 4401251"/>
              <a:gd name="connsiteX15369" fmla="*/ 8682701 w 13419668"/>
              <a:gd name="connsiteY15369" fmla="*/ 2556740 h 4401251"/>
              <a:gd name="connsiteX15370" fmla="*/ 8626355 w 13419668"/>
              <a:gd name="connsiteY15370" fmla="*/ 2585722 h 4401251"/>
              <a:gd name="connsiteX15371" fmla="*/ 8594637 w 13419668"/>
              <a:gd name="connsiteY15371" fmla="*/ 2556615 h 4401251"/>
              <a:gd name="connsiteX15372" fmla="*/ 8564038 w 13419668"/>
              <a:gd name="connsiteY15372" fmla="*/ 2586841 h 4401251"/>
              <a:gd name="connsiteX15373" fmla="*/ 8595756 w 13419668"/>
              <a:gd name="connsiteY15373" fmla="*/ 2618808 h 4401251"/>
              <a:gd name="connsiteX15374" fmla="*/ 8626231 w 13419668"/>
              <a:gd name="connsiteY15374" fmla="*/ 2585597 h 4401251"/>
              <a:gd name="connsiteX15375" fmla="*/ 8539658 w 13419668"/>
              <a:gd name="connsiteY15375" fmla="*/ 2589453 h 4401251"/>
              <a:gd name="connsiteX15376" fmla="*/ 8508811 w 13419668"/>
              <a:gd name="connsiteY15376" fmla="*/ 2556615 h 4401251"/>
              <a:gd name="connsiteX15377" fmla="*/ 8477465 w 13419668"/>
              <a:gd name="connsiteY15377" fmla="*/ 2586095 h 4401251"/>
              <a:gd name="connsiteX15378" fmla="*/ 8508437 w 13419668"/>
              <a:gd name="connsiteY15378" fmla="*/ 2618933 h 4401251"/>
              <a:gd name="connsiteX15379" fmla="*/ 8539658 w 13419668"/>
              <a:gd name="connsiteY15379" fmla="*/ 2589453 h 4401251"/>
              <a:gd name="connsiteX15380" fmla="*/ 8388033 w 13419668"/>
              <a:gd name="connsiteY15380" fmla="*/ 2589827 h 4401251"/>
              <a:gd name="connsiteX15381" fmla="*/ 8419750 w 13419668"/>
              <a:gd name="connsiteY15381" fmla="*/ 2618808 h 4401251"/>
              <a:gd name="connsiteX15382" fmla="*/ 8450101 w 13419668"/>
              <a:gd name="connsiteY15382" fmla="*/ 2585597 h 4401251"/>
              <a:gd name="connsiteX15383" fmla="*/ 8418382 w 13419668"/>
              <a:gd name="connsiteY15383" fmla="*/ 2556615 h 4401251"/>
              <a:gd name="connsiteX15384" fmla="*/ 8387908 w 13419668"/>
              <a:gd name="connsiteY15384" fmla="*/ 2589827 h 4401251"/>
              <a:gd name="connsiteX15385" fmla="*/ 8330816 w 13419668"/>
              <a:gd name="connsiteY15385" fmla="*/ 2556491 h 4401251"/>
              <a:gd name="connsiteX15386" fmla="*/ 8298351 w 13419668"/>
              <a:gd name="connsiteY15386" fmla="*/ 2587836 h 4401251"/>
              <a:gd name="connsiteX15387" fmla="*/ 8328203 w 13419668"/>
              <a:gd name="connsiteY15387" fmla="*/ 2618808 h 4401251"/>
              <a:gd name="connsiteX15388" fmla="*/ 8360668 w 13419668"/>
              <a:gd name="connsiteY15388" fmla="*/ 2587463 h 4401251"/>
              <a:gd name="connsiteX15389" fmla="*/ 8330816 w 13419668"/>
              <a:gd name="connsiteY15389" fmla="*/ 2556491 h 4401251"/>
              <a:gd name="connsiteX15390" fmla="*/ 8271111 w 13419668"/>
              <a:gd name="connsiteY15390" fmla="*/ 2586468 h 4401251"/>
              <a:gd name="connsiteX15391" fmla="*/ 8240139 w 13419668"/>
              <a:gd name="connsiteY15391" fmla="*/ 2556491 h 4401251"/>
              <a:gd name="connsiteX15392" fmla="*/ 8208794 w 13419668"/>
              <a:gd name="connsiteY15392" fmla="*/ 2585846 h 4401251"/>
              <a:gd name="connsiteX15393" fmla="*/ 8239641 w 13419668"/>
              <a:gd name="connsiteY15393" fmla="*/ 2618684 h 4401251"/>
              <a:gd name="connsiteX15394" fmla="*/ 8271111 w 13419668"/>
              <a:gd name="connsiteY15394" fmla="*/ 2586344 h 4401251"/>
              <a:gd name="connsiteX15395" fmla="*/ 8122346 w 13419668"/>
              <a:gd name="connsiteY15395" fmla="*/ 2587712 h 4401251"/>
              <a:gd name="connsiteX15396" fmla="*/ 8154935 w 13419668"/>
              <a:gd name="connsiteY15396" fmla="*/ 2618808 h 4401251"/>
              <a:gd name="connsiteX15397" fmla="*/ 8184538 w 13419668"/>
              <a:gd name="connsiteY15397" fmla="*/ 2587712 h 4401251"/>
              <a:gd name="connsiteX15398" fmla="*/ 8151825 w 13419668"/>
              <a:gd name="connsiteY15398" fmla="*/ 2556615 h 4401251"/>
              <a:gd name="connsiteX15399" fmla="*/ 8122221 w 13419668"/>
              <a:gd name="connsiteY15399" fmla="*/ 2587836 h 4401251"/>
              <a:gd name="connsiteX15400" fmla="*/ 8067243 w 13419668"/>
              <a:gd name="connsiteY15400" fmla="*/ 2556740 h 4401251"/>
              <a:gd name="connsiteX15401" fmla="*/ 8032788 w 13419668"/>
              <a:gd name="connsiteY15401" fmla="*/ 2585846 h 4401251"/>
              <a:gd name="connsiteX15402" fmla="*/ 8060527 w 13419668"/>
              <a:gd name="connsiteY15402" fmla="*/ 2618684 h 4401251"/>
              <a:gd name="connsiteX15403" fmla="*/ 8094981 w 13419668"/>
              <a:gd name="connsiteY15403" fmla="*/ 2589577 h 4401251"/>
              <a:gd name="connsiteX15404" fmla="*/ 8067243 w 13419668"/>
              <a:gd name="connsiteY15404" fmla="*/ 2556864 h 4401251"/>
              <a:gd name="connsiteX15405" fmla="*/ 7974576 w 13419668"/>
              <a:gd name="connsiteY15405" fmla="*/ 2556491 h 4401251"/>
              <a:gd name="connsiteX15406" fmla="*/ 7943355 w 13419668"/>
              <a:gd name="connsiteY15406" fmla="*/ 2588956 h 4401251"/>
              <a:gd name="connsiteX15407" fmla="*/ 7974203 w 13419668"/>
              <a:gd name="connsiteY15407" fmla="*/ 2618808 h 4401251"/>
              <a:gd name="connsiteX15408" fmla="*/ 8005548 w 13419668"/>
              <a:gd name="connsiteY15408" fmla="*/ 2586344 h 4401251"/>
              <a:gd name="connsiteX15409" fmla="*/ 7974576 w 13419668"/>
              <a:gd name="connsiteY15409" fmla="*/ 2556491 h 4401251"/>
              <a:gd name="connsiteX15410" fmla="*/ 7856534 w 13419668"/>
              <a:gd name="connsiteY15410" fmla="*/ 2587712 h 4401251"/>
              <a:gd name="connsiteX15411" fmla="*/ 7886263 w 13419668"/>
              <a:gd name="connsiteY15411" fmla="*/ 2618684 h 4401251"/>
              <a:gd name="connsiteX15412" fmla="*/ 7918727 w 13419668"/>
              <a:gd name="connsiteY15412" fmla="*/ 2587463 h 4401251"/>
              <a:gd name="connsiteX15413" fmla="*/ 7888999 w 13419668"/>
              <a:gd name="connsiteY15413" fmla="*/ 2556367 h 4401251"/>
              <a:gd name="connsiteX15414" fmla="*/ 7856534 w 13419668"/>
              <a:gd name="connsiteY15414" fmla="*/ 2587587 h 4401251"/>
              <a:gd name="connsiteX15415" fmla="*/ 7800064 w 13419668"/>
              <a:gd name="connsiteY15415" fmla="*/ 2556491 h 4401251"/>
              <a:gd name="connsiteX15416" fmla="*/ 7766852 w 13419668"/>
              <a:gd name="connsiteY15416" fmla="*/ 2586966 h 4401251"/>
              <a:gd name="connsiteX15417" fmla="*/ 7795959 w 13419668"/>
              <a:gd name="connsiteY15417" fmla="*/ 2618559 h 4401251"/>
              <a:gd name="connsiteX15418" fmla="*/ 7829045 w 13419668"/>
              <a:gd name="connsiteY15418" fmla="*/ 2587960 h 4401251"/>
              <a:gd name="connsiteX15419" fmla="*/ 7799939 w 13419668"/>
              <a:gd name="connsiteY15419" fmla="*/ 2556367 h 4401251"/>
              <a:gd name="connsiteX15420" fmla="*/ 7708765 w 13419668"/>
              <a:gd name="connsiteY15420" fmla="*/ 2556491 h 4401251"/>
              <a:gd name="connsiteX15421" fmla="*/ 7677296 w 13419668"/>
              <a:gd name="connsiteY15421" fmla="*/ 2588831 h 4401251"/>
              <a:gd name="connsiteX15422" fmla="*/ 7708143 w 13419668"/>
              <a:gd name="connsiteY15422" fmla="*/ 2618808 h 4401251"/>
              <a:gd name="connsiteX15423" fmla="*/ 7739612 w 13419668"/>
              <a:gd name="connsiteY15423" fmla="*/ 2586468 h 4401251"/>
              <a:gd name="connsiteX15424" fmla="*/ 7708765 w 13419668"/>
              <a:gd name="connsiteY15424" fmla="*/ 2556491 h 4401251"/>
              <a:gd name="connsiteX15425" fmla="*/ 7590848 w 13419668"/>
              <a:gd name="connsiteY15425" fmla="*/ 2586095 h 4401251"/>
              <a:gd name="connsiteX15426" fmla="*/ 7621944 w 13419668"/>
              <a:gd name="connsiteY15426" fmla="*/ 2618808 h 4401251"/>
              <a:gd name="connsiteX15427" fmla="*/ 7653165 w 13419668"/>
              <a:gd name="connsiteY15427" fmla="*/ 2586219 h 4401251"/>
              <a:gd name="connsiteX15428" fmla="*/ 7622069 w 13419668"/>
              <a:gd name="connsiteY15428" fmla="*/ 2556491 h 4401251"/>
              <a:gd name="connsiteX15429" fmla="*/ 7590848 w 13419668"/>
              <a:gd name="connsiteY15429" fmla="*/ 2586095 h 4401251"/>
              <a:gd name="connsiteX15430" fmla="*/ 7533879 w 13419668"/>
              <a:gd name="connsiteY15430" fmla="*/ 2556615 h 4401251"/>
              <a:gd name="connsiteX15431" fmla="*/ 7501290 w 13419668"/>
              <a:gd name="connsiteY15431" fmla="*/ 2587712 h 4401251"/>
              <a:gd name="connsiteX15432" fmla="*/ 7531018 w 13419668"/>
              <a:gd name="connsiteY15432" fmla="*/ 2618808 h 4401251"/>
              <a:gd name="connsiteX15433" fmla="*/ 7563607 w 13419668"/>
              <a:gd name="connsiteY15433" fmla="*/ 2587587 h 4401251"/>
              <a:gd name="connsiteX15434" fmla="*/ 7533879 w 13419668"/>
              <a:gd name="connsiteY15434" fmla="*/ 2556615 h 4401251"/>
              <a:gd name="connsiteX15435" fmla="*/ 7441958 w 13419668"/>
              <a:gd name="connsiteY15435" fmla="*/ 2556491 h 4401251"/>
              <a:gd name="connsiteX15436" fmla="*/ 7411857 w 13419668"/>
              <a:gd name="connsiteY15436" fmla="*/ 2587214 h 4401251"/>
              <a:gd name="connsiteX15437" fmla="*/ 7441087 w 13419668"/>
              <a:gd name="connsiteY15437" fmla="*/ 2618808 h 4401251"/>
              <a:gd name="connsiteX15438" fmla="*/ 7474174 w 13419668"/>
              <a:gd name="connsiteY15438" fmla="*/ 2588209 h 4401251"/>
              <a:gd name="connsiteX15439" fmla="*/ 7442083 w 13419668"/>
              <a:gd name="connsiteY15439" fmla="*/ 2556491 h 4401251"/>
              <a:gd name="connsiteX15440" fmla="*/ 7356008 w 13419668"/>
              <a:gd name="connsiteY15440" fmla="*/ 2556740 h 4401251"/>
              <a:gd name="connsiteX15441" fmla="*/ 7322175 w 13419668"/>
              <a:gd name="connsiteY15441" fmla="*/ 2586592 h 4401251"/>
              <a:gd name="connsiteX15442" fmla="*/ 7350784 w 13419668"/>
              <a:gd name="connsiteY15442" fmla="*/ 2618684 h 4401251"/>
              <a:gd name="connsiteX15443" fmla="*/ 7384492 w 13419668"/>
              <a:gd name="connsiteY15443" fmla="*/ 2588707 h 4401251"/>
              <a:gd name="connsiteX15444" fmla="*/ 7356008 w 13419668"/>
              <a:gd name="connsiteY15444" fmla="*/ 2556615 h 4401251"/>
              <a:gd name="connsiteX15445" fmla="*/ 7235603 w 13419668"/>
              <a:gd name="connsiteY15445" fmla="*/ 2587339 h 4401251"/>
              <a:gd name="connsiteX15446" fmla="*/ 7267943 w 13419668"/>
              <a:gd name="connsiteY15446" fmla="*/ 2618933 h 4401251"/>
              <a:gd name="connsiteX15447" fmla="*/ 7297796 w 13419668"/>
              <a:gd name="connsiteY15447" fmla="*/ 2585224 h 4401251"/>
              <a:gd name="connsiteX15448" fmla="*/ 7265704 w 13419668"/>
              <a:gd name="connsiteY15448" fmla="*/ 2556740 h 4401251"/>
              <a:gd name="connsiteX15449" fmla="*/ 7235728 w 13419668"/>
              <a:gd name="connsiteY15449" fmla="*/ 2587463 h 4401251"/>
              <a:gd name="connsiteX15450" fmla="*/ 7177888 w 13419668"/>
              <a:gd name="connsiteY15450" fmla="*/ 2556491 h 4401251"/>
              <a:gd name="connsiteX15451" fmla="*/ 7146046 w 13419668"/>
              <a:gd name="connsiteY15451" fmla="*/ 2588458 h 4401251"/>
              <a:gd name="connsiteX15452" fmla="*/ 7176396 w 13419668"/>
              <a:gd name="connsiteY15452" fmla="*/ 2618808 h 4401251"/>
              <a:gd name="connsiteX15453" fmla="*/ 7208238 w 13419668"/>
              <a:gd name="connsiteY15453" fmla="*/ 2586966 h 4401251"/>
              <a:gd name="connsiteX15454" fmla="*/ 7177764 w 13419668"/>
              <a:gd name="connsiteY15454" fmla="*/ 2556491 h 4401251"/>
              <a:gd name="connsiteX15455" fmla="*/ 7118556 w 13419668"/>
              <a:gd name="connsiteY15455" fmla="*/ 2590573 h 4401251"/>
              <a:gd name="connsiteX15456" fmla="*/ 7088953 w 13419668"/>
              <a:gd name="connsiteY15456" fmla="*/ 2556491 h 4401251"/>
              <a:gd name="connsiteX15457" fmla="*/ 7056488 w 13419668"/>
              <a:gd name="connsiteY15457" fmla="*/ 2584727 h 4401251"/>
              <a:gd name="connsiteX15458" fmla="*/ 7086092 w 13419668"/>
              <a:gd name="connsiteY15458" fmla="*/ 2618684 h 4401251"/>
              <a:gd name="connsiteX15459" fmla="*/ 7118432 w 13419668"/>
              <a:gd name="connsiteY15459" fmla="*/ 2590448 h 4401251"/>
              <a:gd name="connsiteX15460" fmla="*/ 7002629 w 13419668"/>
              <a:gd name="connsiteY15460" fmla="*/ 2556615 h 4401251"/>
              <a:gd name="connsiteX15461" fmla="*/ 6969916 w 13419668"/>
              <a:gd name="connsiteY15461" fmla="*/ 2587587 h 4401251"/>
              <a:gd name="connsiteX15462" fmla="*/ 6999519 w 13419668"/>
              <a:gd name="connsiteY15462" fmla="*/ 2618808 h 4401251"/>
              <a:gd name="connsiteX15463" fmla="*/ 7032233 w 13419668"/>
              <a:gd name="connsiteY15463" fmla="*/ 2587712 h 4401251"/>
              <a:gd name="connsiteX15464" fmla="*/ 7002629 w 13419668"/>
              <a:gd name="connsiteY15464" fmla="*/ 2556615 h 4401251"/>
              <a:gd name="connsiteX15465" fmla="*/ 6880607 w 13419668"/>
              <a:gd name="connsiteY15465" fmla="*/ 2585100 h 4401251"/>
              <a:gd name="connsiteX15466" fmla="*/ 6910460 w 13419668"/>
              <a:gd name="connsiteY15466" fmla="*/ 2618808 h 4401251"/>
              <a:gd name="connsiteX15467" fmla="*/ 6942675 w 13419668"/>
              <a:gd name="connsiteY15467" fmla="*/ 2590200 h 4401251"/>
              <a:gd name="connsiteX15468" fmla="*/ 6912699 w 13419668"/>
              <a:gd name="connsiteY15468" fmla="*/ 2556491 h 4401251"/>
              <a:gd name="connsiteX15469" fmla="*/ 6880607 w 13419668"/>
              <a:gd name="connsiteY15469" fmla="*/ 2584975 h 4401251"/>
              <a:gd name="connsiteX15470" fmla="*/ 6853119 w 13419668"/>
              <a:gd name="connsiteY15470" fmla="*/ 2585722 h 4401251"/>
              <a:gd name="connsiteX15471" fmla="*/ 6821524 w 13419668"/>
              <a:gd name="connsiteY15471" fmla="*/ 2556491 h 4401251"/>
              <a:gd name="connsiteX15472" fmla="*/ 6790801 w 13419668"/>
              <a:gd name="connsiteY15472" fmla="*/ 2586717 h 4401251"/>
              <a:gd name="connsiteX15473" fmla="*/ 6822519 w 13419668"/>
              <a:gd name="connsiteY15473" fmla="*/ 2618808 h 4401251"/>
              <a:gd name="connsiteX15474" fmla="*/ 6853119 w 13419668"/>
              <a:gd name="connsiteY15474" fmla="*/ 2585722 h 4401251"/>
              <a:gd name="connsiteX15475" fmla="*/ 6766546 w 13419668"/>
              <a:gd name="connsiteY15475" fmla="*/ 2587712 h 4401251"/>
              <a:gd name="connsiteX15476" fmla="*/ 6733833 w 13419668"/>
              <a:gd name="connsiteY15476" fmla="*/ 2556740 h 4401251"/>
              <a:gd name="connsiteX15477" fmla="*/ 6704229 w 13419668"/>
              <a:gd name="connsiteY15477" fmla="*/ 2587836 h 4401251"/>
              <a:gd name="connsiteX15478" fmla="*/ 6736942 w 13419668"/>
              <a:gd name="connsiteY15478" fmla="*/ 2618933 h 4401251"/>
              <a:gd name="connsiteX15479" fmla="*/ 6766546 w 13419668"/>
              <a:gd name="connsiteY15479" fmla="*/ 2587712 h 4401251"/>
              <a:gd name="connsiteX15480" fmla="*/ 6676989 w 13419668"/>
              <a:gd name="connsiteY15480" fmla="*/ 2587712 h 4401251"/>
              <a:gd name="connsiteX15481" fmla="*/ 6644275 w 13419668"/>
              <a:gd name="connsiteY15481" fmla="*/ 2556740 h 4401251"/>
              <a:gd name="connsiteX15482" fmla="*/ 6614671 w 13419668"/>
              <a:gd name="connsiteY15482" fmla="*/ 2587836 h 4401251"/>
              <a:gd name="connsiteX15483" fmla="*/ 6647385 w 13419668"/>
              <a:gd name="connsiteY15483" fmla="*/ 2618933 h 4401251"/>
              <a:gd name="connsiteX15484" fmla="*/ 6676989 w 13419668"/>
              <a:gd name="connsiteY15484" fmla="*/ 2587712 h 4401251"/>
              <a:gd name="connsiteX15485" fmla="*/ 6556957 w 13419668"/>
              <a:gd name="connsiteY15485" fmla="*/ 2556615 h 4401251"/>
              <a:gd name="connsiteX15486" fmla="*/ 6525115 w 13419668"/>
              <a:gd name="connsiteY15486" fmla="*/ 2588583 h 4401251"/>
              <a:gd name="connsiteX15487" fmla="*/ 6555465 w 13419668"/>
              <a:gd name="connsiteY15487" fmla="*/ 2618933 h 4401251"/>
              <a:gd name="connsiteX15488" fmla="*/ 6587307 w 13419668"/>
              <a:gd name="connsiteY15488" fmla="*/ 2587090 h 4401251"/>
              <a:gd name="connsiteX15489" fmla="*/ 6556833 w 13419668"/>
              <a:gd name="connsiteY15489" fmla="*/ 2556615 h 4401251"/>
              <a:gd name="connsiteX15490" fmla="*/ 6497874 w 13419668"/>
              <a:gd name="connsiteY15490" fmla="*/ 2587712 h 4401251"/>
              <a:gd name="connsiteX15491" fmla="*/ 6465161 w 13419668"/>
              <a:gd name="connsiteY15491" fmla="*/ 2556740 h 4401251"/>
              <a:gd name="connsiteX15492" fmla="*/ 6435557 w 13419668"/>
              <a:gd name="connsiteY15492" fmla="*/ 2587836 h 4401251"/>
              <a:gd name="connsiteX15493" fmla="*/ 6468270 w 13419668"/>
              <a:gd name="connsiteY15493" fmla="*/ 2618933 h 4401251"/>
              <a:gd name="connsiteX15494" fmla="*/ 6497874 w 13419668"/>
              <a:gd name="connsiteY15494" fmla="*/ 2587712 h 4401251"/>
              <a:gd name="connsiteX15495" fmla="*/ 6411426 w 13419668"/>
              <a:gd name="connsiteY15495" fmla="*/ 2587090 h 4401251"/>
              <a:gd name="connsiteX15496" fmla="*/ 6381076 w 13419668"/>
              <a:gd name="connsiteY15496" fmla="*/ 2556615 h 4401251"/>
              <a:gd name="connsiteX15497" fmla="*/ 6349234 w 13419668"/>
              <a:gd name="connsiteY15497" fmla="*/ 2585348 h 4401251"/>
              <a:gd name="connsiteX15498" fmla="*/ 6379335 w 13419668"/>
              <a:gd name="connsiteY15498" fmla="*/ 2618808 h 4401251"/>
              <a:gd name="connsiteX15499" fmla="*/ 6411302 w 13419668"/>
              <a:gd name="connsiteY15499" fmla="*/ 2586966 h 4401251"/>
              <a:gd name="connsiteX15500" fmla="*/ 6259551 w 13419668"/>
              <a:gd name="connsiteY15500" fmla="*/ 2586219 h 4401251"/>
              <a:gd name="connsiteX15501" fmla="*/ 6290648 w 13419668"/>
              <a:gd name="connsiteY15501" fmla="*/ 2618933 h 4401251"/>
              <a:gd name="connsiteX15502" fmla="*/ 6321869 w 13419668"/>
              <a:gd name="connsiteY15502" fmla="*/ 2586344 h 4401251"/>
              <a:gd name="connsiteX15503" fmla="*/ 6290772 w 13419668"/>
              <a:gd name="connsiteY15503" fmla="*/ 2556615 h 4401251"/>
              <a:gd name="connsiteX15504" fmla="*/ 6259551 w 13419668"/>
              <a:gd name="connsiteY15504" fmla="*/ 2586219 h 4401251"/>
              <a:gd name="connsiteX15505" fmla="*/ 6170118 w 13419668"/>
              <a:gd name="connsiteY15505" fmla="*/ 2585224 h 4401251"/>
              <a:gd name="connsiteX15506" fmla="*/ 6199971 w 13419668"/>
              <a:gd name="connsiteY15506" fmla="*/ 2618933 h 4401251"/>
              <a:gd name="connsiteX15507" fmla="*/ 6232187 w 13419668"/>
              <a:gd name="connsiteY15507" fmla="*/ 2590324 h 4401251"/>
              <a:gd name="connsiteX15508" fmla="*/ 6202210 w 13419668"/>
              <a:gd name="connsiteY15508" fmla="*/ 2556615 h 4401251"/>
              <a:gd name="connsiteX15509" fmla="*/ 6170118 w 13419668"/>
              <a:gd name="connsiteY15509" fmla="*/ 2585100 h 4401251"/>
              <a:gd name="connsiteX15510" fmla="*/ 6117255 w 13419668"/>
              <a:gd name="connsiteY15510" fmla="*/ 2556864 h 4401251"/>
              <a:gd name="connsiteX15511" fmla="*/ 6083298 w 13419668"/>
              <a:gd name="connsiteY15511" fmla="*/ 2586468 h 4401251"/>
              <a:gd name="connsiteX15512" fmla="*/ 6111657 w 13419668"/>
              <a:gd name="connsiteY15512" fmla="*/ 2618808 h 4401251"/>
              <a:gd name="connsiteX15513" fmla="*/ 6145490 w 13419668"/>
              <a:gd name="connsiteY15513" fmla="*/ 2589080 h 4401251"/>
              <a:gd name="connsiteX15514" fmla="*/ 6117255 w 13419668"/>
              <a:gd name="connsiteY15514" fmla="*/ 2556864 h 4401251"/>
              <a:gd name="connsiteX15515" fmla="*/ 5993740 w 13419668"/>
              <a:gd name="connsiteY15515" fmla="*/ 2587836 h 4401251"/>
              <a:gd name="connsiteX15516" fmla="*/ 6023468 w 13419668"/>
              <a:gd name="connsiteY15516" fmla="*/ 2618808 h 4401251"/>
              <a:gd name="connsiteX15517" fmla="*/ 6055933 w 13419668"/>
              <a:gd name="connsiteY15517" fmla="*/ 2587587 h 4401251"/>
              <a:gd name="connsiteX15518" fmla="*/ 6026205 w 13419668"/>
              <a:gd name="connsiteY15518" fmla="*/ 2556491 h 4401251"/>
              <a:gd name="connsiteX15519" fmla="*/ 5993740 w 13419668"/>
              <a:gd name="connsiteY15519" fmla="*/ 2587712 h 4401251"/>
              <a:gd name="connsiteX15520" fmla="*/ 5904183 w 13419668"/>
              <a:gd name="connsiteY15520" fmla="*/ 2588334 h 4401251"/>
              <a:gd name="connsiteX15521" fmla="*/ 5934408 w 13419668"/>
              <a:gd name="connsiteY15521" fmla="*/ 2618808 h 4401251"/>
              <a:gd name="connsiteX15522" fmla="*/ 5966500 w 13419668"/>
              <a:gd name="connsiteY15522" fmla="*/ 2587090 h 4401251"/>
              <a:gd name="connsiteX15523" fmla="*/ 5936274 w 13419668"/>
              <a:gd name="connsiteY15523" fmla="*/ 2556491 h 4401251"/>
              <a:gd name="connsiteX15524" fmla="*/ 5904307 w 13419668"/>
              <a:gd name="connsiteY15524" fmla="*/ 2588209 h 4401251"/>
              <a:gd name="connsiteX15525" fmla="*/ 5848956 w 13419668"/>
              <a:gd name="connsiteY15525" fmla="*/ 2556615 h 4401251"/>
              <a:gd name="connsiteX15526" fmla="*/ 5817735 w 13419668"/>
              <a:gd name="connsiteY15526" fmla="*/ 2589080 h 4401251"/>
              <a:gd name="connsiteX15527" fmla="*/ 5848707 w 13419668"/>
              <a:gd name="connsiteY15527" fmla="*/ 2618808 h 4401251"/>
              <a:gd name="connsiteX15528" fmla="*/ 5880052 w 13419668"/>
              <a:gd name="connsiteY15528" fmla="*/ 2586344 h 4401251"/>
              <a:gd name="connsiteX15529" fmla="*/ 5848956 w 13419668"/>
              <a:gd name="connsiteY15529" fmla="*/ 2556615 h 4401251"/>
              <a:gd name="connsiteX15530" fmla="*/ 5790370 w 13419668"/>
              <a:gd name="connsiteY15530" fmla="*/ 2585722 h 4401251"/>
              <a:gd name="connsiteX15531" fmla="*/ 5758652 w 13419668"/>
              <a:gd name="connsiteY15531" fmla="*/ 2556615 h 4401251"/>
              <a:gd name="connsiteX15532" fmla="*/ 5728053 w 13419668"/>
              <a:gd name="connsiteY15532" fmla="*/ 2586841 h 4401251"/>
              <a:gd name="connsiteX15533" fmla="*/ 5759771 w 13419668"/>
              <a:gd name="connsiteY15533" fmla="*/ 2618808 h 4401251"/>
              <a:gd name="connsiteX15534" fmla="*/ 5790246 w 13419668"/>
              <a:gd name="connsiteY15534" fmla="*/ 2585597 h 4401251"/>
              <a:gd name="connsiteX15535" fmla="*/ 5700813 w 13419668"/>
              <a:gd name="connsiteY15535" fmla="*/ 2586219 h 4401251"/>
              <a:gd name="connsiteX15536" fmla="*/ 5669592 w 13419668"/>
              <a:gd name="connsiteY15536" fmla="*/ 2556740 h 4401251"/>
              <a:gd name="connsiteX15537" fmla="*/ 5638496 w 13419668"/>
              <a:gd name="connsiteY15537" fmla="*/ 2586592 h 4401251"/>
              <a:gd name="connsiteX15538" fmla="*/ 5669717 w 13419668"/>
              <a:gd name="connsiteY15538" fmla="*/ 2619057 h 4401251"/>
              <a:gd name="connsiteX15539" fmla="*/ 5700688 w 13419668"/>
              <a:gd name="connsiteY15539" fmla="*/ 2586344 h 4401251"/>
              <a:gd name="connsiteX15540" fmla="*/ 5578915 w 13419668"/>
              <a:gd name="connsiteY15540" fmla="*/ 2556615 h 4401251"/>
              <a:gd name="connsiteX15541" fmla="*/ 5548939 w 13419668"/>
              <a:gd name="connsiteY15541" fmla="*/ 2587463 h 4401251"/>
              <a:gd name="connsiteX15542" fmla="*/ 5578293 w 13419668"/>
              <a:gd name="connsiteY15542" fmla="*/ 2618933 h 4401251"/>
              <a:gd name="connsiteX15543" fmla="*/ 5611255 w 13419668"/>
              <a:gd name="connsiteY15543" fmla="*/ 2588085 h 4401251"/>
              <a:gd name="connsiteX15544" fmla="*/ 5578915 w 13419668"/>
              <a:gd name="connsiteY15544" fmla="*/ 2556615 h 4401251"/>
              <a:gd name="connsiteX15545" fmla="*/ 5495453 w 13419668"/>
              <a:gd name="connsiteY15545" fmla="*/ 2556740 h 4401251"/>
              <a:gd name="connsiteX15546" fmla="*/ 5462242 w 13419668"/>
              <a:gd name="connsiteY15546" fmla="*/ 2587214 h 4401251"/>
              <a:gd name="connsiteX15547" fmla="*/ 5491348 w 13419668"/>
              <a:gd name="connsiteY15547" fmla="*/ 2618808 h 4401251"/>
              <a:gd name="connsiteX15548" fmla="*/ 5524435 w 13419668"/>
              <a:gd name="connsiteY15548" fmla="*/ 2588334 h 4401251"/>
              <a:gd name="connsiteX15549" fmla="*/ 5495328 w 13419668"/>
              <a:gd name="connsiteY15549" fmla="*/ 2556740 h 4401251"/>
              <a:gd name="connsiteX15550" fmla="*/ 5405273 w 13419668"/>
              <a:gd name="connsiteY15550" fmla="*/ 2556740 h 4401251"/>
              <a:gd name="connsiteX15551" fmla="*/ 5372684 w 13419668"/>
              <a:gd name="connsiteY15551" fmla="*/ 2587960 h 4401251"/>
              <a:gd name="connsiteX15552" fmla="*/ 5405398 w 13419668"/>
              <a:gd name="connsiteY15552" fmla="*/ 2619057 h 4401251"/>
              <a:gd name="connsiteX15553" fmla="*/ 5435002 w 13419668"/>
              <a:gd name="connsiteY15553" fmla="*/ 2587836 h 4401251"/>
              <a:gd name="connsiteX15554" fmla="*/ 5405273 w 13419668"/>
              <a:gd name="connsiteY15554" fmla="*/ 2556740 h 4401251"/>
              <a:gd name="connsiteX15555" fmla="*/ 5345444 w 13419668"/>
              <a:gd name="connsiteY15555" fmla="*/ 2588209 h 4401251"/>
              <a:gd name="connsiteX15556" fmla="*/ 5313104 w 13419668"/>
              <a:gd name="connsiteY15556" fmla="*/ 2556864 h 4401251"/>
              <a:gd name="connsiteX15557" fmla="*/ 5283127 w 13419668"/>
              <a:gd name="connsiteY15557" fmla="*/ 2587587 h 4401251"/>
              <a:gd name="connsiteX15558" fmla="*/ 5315467 w 13419668"/>
              <a:gd name="connsiteY15558" fmla="*/ 2619057 h 4401251"/>
              <a:gd name="connsiteX15559" fmla="*/ 5345444 w 13419668"/>
              <a:gd name="connsiteY15559" fmla="*/ 2588209 h 4401251"/>
              <a:gd name="connsiteX15560" fmla="*/ 5196679 w 13419668"/>
              <a:gd name="connsiteY15560" fmla="*/ 2586344 h 4401251"/>
              <a:gd name="connsiteX15561" fmla="*/ 5227651 w 13419668"/>
              <a:gd name="connsiteY15561" fmla="*/ 2619057 h 4401251"/>
              <a:gd name="connsiteX15562" fmla="*/ 5258872 w 13419668"/>
              <a:gd name="connsiteY15562" fmla="*/ 2586468 h 4401251"/>
              <a:gd name="connsiteX15563" fmla="*/ 5227776 w 13419668"/>
              <a:gd name="connsiteY15563" fmla="*/ 2556740 h 4401251"/>
              <a:gd name="connsiteX15564" fmla="*/ 5196555 w 13419668"/>
              <a:gd name="connsiteY15564" fmla="*/ 2586344 h 4401251"/>
              <a:gd name="connsiteX15565" fmla="*/ 5137223 w 13419668"/>
              <a:gd name="connsiteY15565" fmla="*/ 2556740 h 4401251"/>
              <a:gd name="connsiteX15566" fmla="*/ 5107122 w 13419668"/>
              <a:gd name="connsiteY15566" fmla="*/ 2587463 h 4401251"/>
              <a:gd name="connsiteX15567" fmla="*/ 5136352 w 13419668"/>
              <a:gd name="connsiteY15567" fmla="*/ 2619057 h 4401251"/>
              <a:gd name="connsiteX15568" fmla="*/ 5169439 w 13419668"/>
              <a:gd name="connsiteY15568" fmla="*/ 2588458 h 4401251"/>
              <a:gd name="connsiteX15569" fmla="*/ 5137347 w 13419668"/>
              <a:gd name="connsiteY15569" fmla="*/ 2556740 h 4401251"/>
              <a:gd name="connsiteX15570" fmla="*/ 5050154 w 13419668"/>
              <a:gd name="connsiteY15570" fmla="*/ 2556864 h 4401251"/>
              <a:gd name="connsiteX15571" fmla="*/ 5017565 w 13419668"/>
              <a:gd name="connsiteY15571" fmla="*/ 2587960 h 4401251"/>
              <a:gd name="connsiteX15572" fmla="*/ 5047293 w 13419668"/>
              <a:gd name="connsiteY15572" fmla="*/ 2619057 h 4401251"/>
              <a:gd name="connsiteX15573" fmla="*/ 5079881 w 13419668"/>
              <a:gd name="connsiteY15573" fmla="*/ 2587836 h 4401251"/>
              <a:gd name="connsiteX15574" fmla="*/ 5050154 w 13419668"/>
              <a:gd name="connsiteY15574" fmla="*/ 2556864 h 4401251"/>
              <a:gd name="connsiteX15575" fmla="*/ 4993185 w 13419668"/>
              <a:gd name="connsiteY15575" fmla="*/ 2588085 h 4401251"/>
              <a:gd name="connsiteX15576" fmla="*/ 4960720 w 13419668"/>
              <a:gd name="connsiteY15576" fmla="*/ 2556864 h 4401251"/>
              <a:gd name="connsiteX15577" fmla="*/ 4930868 w 13419668"/>
              <a:gd name="connsiteY15577" fmla="*/ 2587712 h 4401251"/>
              <a:gd name="connsiteX15578" fmla="*/ 4963332 w 13419668"/>
              <a:gd name="connsiteY15578" fmla="*/ 2619057 h 4401251"/>
              <a:gd name="connsiteX15579" fmla="*/ 4993185 w 13419668"/>
              <a:gd name="connsiteY15579" fmla="*/ 2588085 h 4401251"/>
              <a:gd name="connsiteX15580" fmla="*/ 4841435 w 13419668"/>
              <a:gd name="connsiteY15580" fmla="*/ 2588831 h 4401251"/>
              <a:gd name="connsiteX15581" fmla="*/ 4871909 w 13419668"/>
              <a:gd name="connsiteY15581" fmla="*/ 2619057 h 4401251"/>
              <a:gd name="connsiteX15582" fmla="*/ 4903628 w 13419668"/>
              <a:gd name="connsiteY15582" fmla="*/ 2587090 h 4401251"/>
              <a:gd name="connsiteX15583" fmla="*/ 4873029 w 13419668"/>
              <a:gd name="connsiteY15583" fmla="*/ 2556864 h 4401251"/>
              <a:gd name="connsiteX15584" fmla="*/ 4841311 w 13419668"/>
              <a:gd name="connsiteY15584" fmla="*/ 2588956 h 4401251"/>
              <a:gd name="connsiteX15585" fmla="*/ 4751877 w 13419668"/>
              <a:gd name="connsiteY15585" fmla="*/ 2588831 h 4401251"/>
              <a:gd name="connsiteX15586" fmla="*/ 4782476 w 13419668"/>
              <a:gd name="connsiteY15586" fmla="*/ 2618933 h 4401251"/>
              <a:gd name="connsiteX15587" fmla="*/ 4814195 w 13419668"/>
              <a:gd name="connsiteY15587" fmla="*/ 2586841 h 4401251"/>
              <a:gd name="connsiteX15588" fmla="*/ 4783471 w 13419668"/>
              <a:gd name="connsiteY15588" fmla="*/ 2556615 h 4401251"/>
              <a:gd name="connsiteX15589" fmla="*/ 4751877 w 13419668"/>
              <a:gd name="connsiteY15589" fmla="*/ 2588707 h 4401251"/>
              <a:gd name="connsiteX15590" fmla="*/ 4699138 w 13419668"/>
              <a:gd name="connsiteY15590" fmla="*/ 2556864 h 4401251"/>
              <a:gd name="connsiteX15591" fmla="*/ 4665305 w 13419668"/>
              <a:gd name="connsiteY15591" fmla="*/ 2586717 h 4401251"/>
              <a:gd name="connsiteX15592" fmla="*/ 4693914 w 13419668"/>
              <a:gd name="connsiteY15592" fmla="*/ 2618808 h 4401251"/>
              <a:gd name="connsiteX15593" fmla="*/ 4727623 w 13419668"/>
              <a:gd name="connsiteY15593" fmla="*/ 2588831 h 4401251"/>
              <a:gd name="connsiteX15594" fmla="*/ 4699138 w 13419668"/>
              <a:gd name="connsiteY15594" fmla="*/ 2556740 h 4401251"/>
              <a:gd name="connsiteX15595" fmla="*/ 4638189 w 13419668"/>
              <a:gd name="connsiteY15595" fmla="*/ 2586717 h 4401251"/>
              <a:gd name="connsiteX15596" fmla="*/ 4607342 w 13419668"/>
              <a:gd name="connsiteY15596" fmla="*/ 2556740 h 4401251"/>
              <a:gd name="connsiteX15597" fmla="*/ 4575872 w 13419668"/>
              <a:gd name="connsiteY15597" fmla="*/ 2586095 h 4401251"/>
              <a:gd name="connsiteX15598" fmla="*/ 4606596 w 13419668"/>
              <a:gd name="connsiteY15598" fmla="*/ 2619057 h 4401251"/>
              <a:gd name="connsiteX15599" fmla="*/ 4638189 w 13419668"/>
              <a:gd name="connsiteY15599" fmla="*/ 2586717 h 4401251"/>
              <a:gd name="connsiteX15600" fmla="*/ 4517536 w 13419668"/>
              <a:gd name="connsiteY15600" fmla="*/ 2556740 h 4401251"/>
              <a:gd name="connsiteX15601" fmla="*/ 4486439 w 13419668"/>
              <a:gd name="connsiteY15601" fmla="*/ 2589329 h 4401251"/>
              <a:gd name="connsiteX15602" fmla="*/ 4517411 w 13419668"/>
              <a:gd name="connsiteY15602" fmla="*/ 2619057 h 4401251"/>
              <a:gd name="connsiteX15603" fmla="*/ 4548632 w 13419668"/>
              <a:gd name="connsiteY15603" fmla="*/ 2586468 h 4401251"/>
              <a:gd name="connsiteX15604" fmla="*/ 4517536 w 13419668"/>
              <a:gd name="connsiteY15604" fmla="*/ 2556740 h 4401251"/>
              <a:gd name="connsiteX15605" fmla="*/ 4428227 w 13419668"/>
              <a:gd name="connsiteY15605" fmla="*/ 2556740 h 4401251"/>
              <a:gd name="connsiteX15606" fmla="*/ 4396882 w 13419668"/>
              <a:gd name="connsiteY15606" fmla="*/ 2589080 h 4401251"/>
              <a:gd name="connsiteX15607" fmla="*/ 4427605 w 13419668"/>
              <a:gd name="connsiteY15607" fmla="*/ 2619057 h 4401251"/>
              <a:gd name="connsiteX15608" fmla="*/ 4459074 w 13419668"/>
              <a:gd name="connsiteY15608" fmla="*/ 2586717 h 4401251"/>
              <a:gd name="connsiteX15609" fmla="*/ 4428227 w 13419668"/>
              <a:gd name="connsiteY15609" fmla="*/ 2556740 h 4401251"/>
              <a:gd name="connsiteX15610" fmla="*/ 4372254 w 13419668"/>
              <a:gd name="connsiteY15610" fmla="*/ 2590697 h 4401251"/>
              <a:gd name="connsiteX15611" fmla="*/ 4342650 w 13419668"/>
              <a:gd name="connsiteY15611" fmla="*/ 2556615 h 4401251"/>
              <a:gd name="connsiteX15612" fmla="*/ 4310185 w 13419668"/>
              <a:gd name="connsiteY15612" fmla="*/ 2584851 h 4401251"/>
              <a:gd name="connsiteX15613" fmla="*/ 4339789 w 13419668"/>
              <a:gd name="connsiteY15613" fmla="*/ 2618808 h 4401251"/>
              <a:gd name="connsiteX15614" fmla="*/ 4372129 w 13419668"/>
              <a:gd name="connsiteY15614" fmla="*/ 2590573 h 4401251"/>
              <a:gd name="connsiteX15615" fmla="*/ 4252471 w 13419668"/>
              <a:gd name="connsiteY15615" fmla="*/ 2556615 h 4401251"/>
              <a:gd name="connsiteX15616" fmla="*/ 4220628 w 13419668"/>
              <a:gd name="connsiteY15616" fmla="*/ 2588583 h 4401251"/>
              <a:gd name="connsiteX15617" fmla="*/ 4250978 w 13419668"/>
              <a:gd name="connsiteY15617" fmla="*/ 2618933 h 4401251"/>
              <a:gd name="connsiteX15618" fmla="*/ 4282821 w 13419668"/>
              <a:gd name="connsiteY15618" fmla="*/ 2587090 h 4401251"/>
              <a:gd name="connsiteX15619" fmla="*/ 4252346 w 13419668"/>
              <a:gd name="connsiteY15619" fmla="*/ 2556615 h 4401251"/>
              <a:gd name="connsiteX15620" fmla="*/ 4131070 w 13419668"/>
              <a:gd name="connsiteY15620" fmla="*/ 2588334 h 4401251"/>
              <a:gd name="connsiteX15621" fmla="*/ 4161172 w 13419668"/>
              <a:gd name="connsiteY15621" fmla="*/ 2618933 h 4401251"/>
              <a:gd name="connsiteX15622" fmla="*/ 4193263 w 13419668"/>
              <a:gd name="connsiteY15622" fmla="*/ 2587339 h 4401251"/>
              <a:gd name="connsiteX15623" fmla="*/ 4163037 w 13419668"/>
              <a:gd name="connsiteY15623" fmla="*/ 2556615 h 4401251"/>
              <a:gd name="connsiteX15624" fmla="*/ 4130946 w 13419668"/>
              <a:gd name="connsiteY15624" fmla="*/ 2588334 h 4401251"/>
              <a:gd name="connsiteX15625" fmla="*/ 4074973 w 13419668"/>
              <a:gd name="connsiteY15625" fmla="*/ 2556615 h 4401251"/>
              <a:gd name="connsiteX15626" fmla="*/ 4044498 w 13419668"/>
              <a:gd name="connsiteY15626" fmla="*/ 2587090 h 4401251"/>
              <a:gd name="connsiteX15627" fmla="*/ 4073480 w 13419668"/>
              <a:gd name="connsiteY15627" fmla="*/ 2618933 h 4401251"/>
              <a:gd name="connsiteX15628" fmla="*/ 4106815 w 13419668"/>
              <a:gd name="connsiteY15628" fmla="*/ 2588583 h 4401251"/>
              <a:gd name="connsiteX15629" fmla="*/ 4074973 w 13419668"/>
              <a:gd name="connsiteY15629" fmla="*/ 2556615 h 4401251"/>
              <a:gd name="connsiteX15630" fmla="*/ 4017258 w 13419668"/>
              <a:gd name="connsiteY15630" fmla="*/ 2587463 h 4401251"/>
              <a:gd name="connsiteX15631" fmla="*/ 3987281 w 13419668"/>
              <a:gd name="connsiteY15631" fmla="*/ 2556740 h 4401251"/>
              <a:gd name="connsiteX15632" fmla="*/ 3955190 w 13419668"/>
              <a:gd name="connsiteY15632" fmla="*/ 2585224 h 4401251"/>
              <a:gd name="connsiteX15633" fmla="*/ 3985042 w 13419668"/>
              <a:gd name="connsiteY15633" fmla="*/ 2618933 h 4401251"/>
              <a:gd name="connsiteX15634" fmla="*/ 4017382 w 13419668"/>
              <a:gd name="connsiteY15634" fmla="*/ 2587339 h 4401251"/>
              <a:gd name="connsiteX15635" fmla="*/ 3899465 w 13419668"/>
              <a:gd name="connsiteY15635" fmla="*/ 2556864 h 4401251"/>
              <a:gd name="connsiteX15636" fmla="*/ 3865383 w 13419668"/>
              <a:gd name="connsiteY15636" fmla="*/ 2586468 h 4401251"/>
              <a:gd name="connsiteX15637" fmla="*/ 3893619 w 13419668"/>
              <a:gd name="connsiteY15637" fmla="*/ 2618808 h 4401251"/>
              <a:gd name="connsiteX15638" fmla="*/ 3927576 w 13419668"/>
              <a:gd name="connsiteY15638" fmla="*/ 2589204 h 4401251"/>
              <a:gd name="connsiteX15639" fmla="*/ 3899340 w 13419668"/>
              <a:gd name="connsiteY15639" fmla="*/ 2556864 h 4401251"/>
              <a:gd name="connsiteX15640" fmla="*/ 3810032 w 13419668"/>
              <a:gd name="connsiteY15640" fmla="*/ 2556615 h 4401251"/>
              <a:gd name="connsiteX15641" fmla="*/ 3778936 w 13419668"/>
              <a:gd name="connsiteY15641" fmla="*/ 2589204 h 4401251"/>
              <a:gd name="connsiteX15642" fmla="*/ 3810032 w 13419668"/>
              <a:gd name="connsiteY15642" fmla="*/ 2618933 h 4401251"/>
              <a:gd name="connsiteX15643" fmla="*/ 3841253 w 13419668"/>
              <a:gd name="connsiteY15643" fmla="*/ 2586344 h 4401251"/>
              <a:gd name="connsiteX15644" fmla="*/ 3810156 w 13419668"/>
              <a:gd name="connsiteY15644" fmla="*/ 2556615 h 4401251"/>
              <a:gd name="connsiteX15645" fmla="*/ 3689378 w 13419668"/>
              <a:gd name="connsiteY15645" fmla="*/ 2588707 h 4401251"/>
              <a:gd name="connsiteX15646" fmla="*/ 3719977 w 13419668"/>
              <a:gd name="connsiteY15646" fmla="*/ 2618808 h 4401251"/>
              <a:gd name="connsiteX15647" fmla="*/ 3751695 w 13419668"/>
              <a:gd name="connsiteY15647" fmla="*/ 2586717 h 4401251"/>
              <a:gd name="connsiteX15648" fmla="*/ 3720972 w 13419668"/>
              <a:gd name="connsiteY15648" fmla="*/ 2556491 h 4401251"/>
              <a:gd name="connsiteX15649" fmla="*/ 3689378 w 13419668"/>
              <a:gd name="connsiteY15649" fmla="*/ 2588583 h 4401251"/>
              <a:gd name="connsiteX15650" fmla="*/ 3662013 w 13419668"/>
              <a:gd name="connsiteY15650" fmla="*/ 2586219 h 4401251"/>
              <a:gd name="connsiteX15651" fmla="*/ 3630793 w 13419668"/>
              <a:gd name="connsiteY15651" fmla="*/ 2556615 h 4401251"/>
              <a:gd name="connsiteX15652" fmla="*/ 3599696 w 13419668"/>
              <a:gd name="connsiteY15652" fmla="*/ 2586344 h 4401251"/>
              <a:gd name="connsiteX15653" fmla="*/ 3630917 w 13419668"/>
              <a:gd name="connsiteY15653" fmla="*/ 2618933 h 4401251"/>
              <a:gd name="connsiteX15654" fmla="*/ 3662013 w 13419668"/>
              <a:gd name="connsiteY15654" fmla="*/ 2586219 h 4401251"/>
              <a:gd name="connsiteX15655" fmla="*/ 3541235 w 13419668"/>
              <a:gd name="connsiteY15655" fmla="*/ 2556615 h 4401251"/>
              <a:gd name="connsiteX15656" fmla="*/ 3510139 w 13419668"/>
              <a:gd name="connsiteY15656" fmla="*/ 2589204 h 4401251"/>
              <a:gd name="connsiteX15657" fmla="*/ 3541235 w 13419668"/>
              <a:gd name="connsiteY15657" fmla="*/ 2618808 h 4401251"/>
              <a:gd name="connsiteX15658" fmla="*/ 3572332 w 13419668"/>
              <a:gd name="connsiteY15658" fmla="*/ 2586095 h 4401251"/>
              <a:gd name="connsiteX15659" fmla="*/ 3541111 w 13419668"/>
              <a:gd name="connsiteY15659" fmla="*/ 2556491 h 4401251"/>
              <a:gd name="connsiteX15660" fmla="*/ 3423691 w 13419668"/>
              <a:gd name="connsiteY15660" fmla="*/ 2586344 h 4401251"/>
              <a:gd name="connsiteX15661" fmla="*/ 3454787 w 13419668"/>
              <a:gd name="connsiteY15661" fmla="*/ 2618933 h 4401251"/>
              <a:gd name="connsiteX15662" fmla="*/ 3485884 w 13419668"/>
              <a:gd name="connsiteY15662" fmla="*/ 2586219 h 4401251"/>
              <a:gd name="connsiteX15663" fmla="*/ 3454663 w 13419668"/>
              <a:gd name="connsiteY15663" fmla="*/ 2556615 h 4401251"/>
              <a:gd name="connsiteX15664" fmla="*/ 3423567 w 13419668"/>
              <a:gd name="connsiteY15664" fmla="*/ 2586344 h 4401251"/>
              <a:gd name="connsiteX15665" fmla="*/ 3334134 w 13419668"/>
              <a:gd name="connsiteY15665" fmla="*/ 2586344 h 4401251"/>
              <a:gd name="connsiteX15666" fmla="*/ 3365230 w 13419668"/>
              <a:gd name="connsiteY15666" fmla="*/ 2619057 h 4401251"/>
              <a:gd name="connsiteX15667" fmla="*/ 3396451 w 13419668"/>
              <a:gd name="connsiteY15667" fmla="*/ 2586468 h 4401251"/>
              <a:gd name="connsiteX15668" fmla="*/ 3365354 w 13419668"/>
              <a:gd name="connsiteY15668" fmla="*/ 2556740 h 4401251"/>
              <a:gd name="connsiteX15669" fmla="*/ 3334134 w 13419668"/>
              <a:gd name="connsiteY15669" fmla="*/ 2586344 h 4401251"/>
              <a:gd name="connsiteX15670" fmla="*/ 3278409 w 13419668"/>
              <a:gd name="connsiteY15670" fmla="*/ 2556864 h 4401251"/>
              <a:gd name="connsiteX15671" fmla="*/ 3244576 w 13419668"/>
              <a:gd name="connsiteY15671" fmla="*/ 2586717 h 4401251"/>
              <a:gd name="connsiteX15672" fmla="*/ 3273061 w 13419668"/>
              <a:gd name="connsiteY15672" fmla="*/ 2618933 h 4401251"/>
              <a:gd name="connsiteX15673" fmla="*/ 3306769 w 13419668"/>
              <a:gd name="connsiteY15673" fmla="*/ 2589080 h 4401251"/>
              <a:gd name="connsiteX15674" fmla="*/ 3278285 w 13419668"/>
              <a:gd name="connsiteY15674" fmla="*/ 2556989 h 4401251"/>
              <a:gd name="connsiteX15675" fmla="*/ 3191713 w 13419668"/>
              <a:gd name="connsiteY15675" fmla="*/ 2556864 h 4401251"/>
              <a:gd name="connsiteX15676" fmla="*/ 3157880 w 13419668"/>
              <a:gd name="connsiteY15676" fmla="*/ 2586592 h 4401251"/>
              <a:gd name="connsiteX15677" fmla="*/ 3186364 w 13419668"/>
              <a:gd name="connsiteY15677" fmla="*/ 2618808 h 4401251"/>
              <a:gd name="connsiteX15678" fmla="*/ 3220072 w 13419668"/>
              <a:gd name="connsiteY15678" fmla="*/ 2588956 h 4401251"/>
              <a:gd name="connsiteX15679" fmla="*/ 3191713 w 13419668"/>
              <a:gd name="connsiteY15679" fmla="*/ 2556864 h 4401251"/>
              <a:gd name="connsiteX15680" fmla="*/ 3068447 w 13419668"/>
              <a:gd name="connsiteY15680" fmla="*/ 2588707 h 4401251"/>
              <a:gd name="connsiteX15681" fmla="*/ 3098921 w 13419668"/>
              <a:gd name="connsiteY15681" fmla="*/ 2618933 h 4401251"/>
              <a:gd name="connsiteX15682" fmla="*/ 3130639 w 13419668"/>
              <a:gd name="connsiteY15682" fmla="*/ 2586966 h 4401251"/>
              <a:gd name="connsiteX15683" fmla="*/ 3100041 w 13419668"/>
              <a:gd name="connsiteY15683" fmla="*/ 2556740 h 4401251"/>
              <a:gd name="connsiteX15684" fmla="*/ 3068322 w 13419668"/>
              <a:gd name="connsiteY15684" fmla="*/ 2588831 h 4401251"/>
              <a:gd name="connsiteX15685" fmla="*/ 3041082 w 13419668"/>
              <a:gd name="connsiteY15685" fmla="*/ 2588085 h 4401251"/>
              <a:gd name="connsiteX15686" fmla="*/ 3008742 w 13419668"/>
              <a:gd name="connsiteY15686" fmla="*/ 2556740 h 4401251"/>
              <a:gd name="connsiteX15687" fmla="*/ 2978765 w 13419668"/>
              <a:gd name="connsiteY15687" fmla="*/ 2587463 h 4401251"/>
              <a:gd name="connsiteX15688" fmla="*/ 3011105 w 13419668"/>
              <a:gd name="connsiteY15688" fmla="*/ 2618933 h 4401251"/>
              <a:gd name="connsiteX15689" fmla="*/ 3041082 w 13419668"/>
              <a:gd name="connsiteY15689" fmla="*/ 2588085 h 4401251"/>
              <a:gd name="connsiteX15690" fmla="*/ 2923413 w 13419668"/>
              <a:gd name="connsiteY15690" fmla="*/ 2556615 h 4401251"/>
              <a:gd name="connsiteX15691" fmla="*/ 2892442 w 13419668"/>
              <a:gd name="connsiteY15691" fmla="*/ 2589329 h 4401251"/>
              <a:gd name="connsiteX15692" fmla="*/ 2923538 w 13419668"/>
              <a:gd name="connsiteY15692" fmla="*/ 2618933 h 4401251"/>
              <a:gd name="connsiteX15693" fmla="*/ 2954634 w 13419668"/>
              <a:gd name="connsiteY15693" fmla="*/ 2586219 h 4401251"/>
              <a:gd name="connsiteX15694" fmla="*/ 2923413 w 13419668"/>
              <a:gd name="connsiteY15694" fmla="*/ 2556615 h 4401251"/>
              <a:gd name="connsiteX15695" fmla="*/ 2865077 w 13419668"/>
              <a:gd name="connsiteY15695" fmla="*/ 2587090 h 4401251"/>
              <a:gd name="connsiteX15696" fmla="*/ 2834727 w 13419668"/>
              <a:gd name="connsiteY15696" fmla="*/ 2556615 h 4401251"/>
              <a:gd name="connsiteX15697" fmla="*/ 2802884 w 13419668"/>
              <a:gd name="connsiteY15697" fmla="*/ 2585348 h 4401251"/>
              <a:gd name="connsiteX15698" fmla="*/ 2832986 w 13419668"/>
              <a:gd name="connsiteY15698" fmla="*/ 2618808 h 4401251"/>
              <a:gd name="connsiteX15699" fmla="*/ 2864953 w 13419668"/>
              <a:gd name="connsiteY15699" fmla="*/ 2586966 h 4401251"/>
              <a:gd name="connsiteX15700" fmla="*/ 2713202 w 13419668"/>
              <a:gd name="connsiteY15700" fmla="*/ 2587836 h 4401251"/>
              <a:gd name="connsiteX15701" fmla="*/ 2745791 w 13419668"/>
              <a:gd name="connsiteY15701" fmla="*/ 2618933 h 4401251"/>
              <a:gd name="connsiteX15702" fmla="*/ 2775395 w 13419668"/>
              <a:gd name="connsiteY15702" fmla="*/ 2587836 h 4401251"/>
              <a:gd name="connsiteX15703" fmla="*/ 2742682 w 13419668"/>
              <a:gd name="connsiteY15703" fmla="*/ 2556740 h 4401251"/>
              <a:gd name="connsiteX15704" fmla="*/ 2713078 w 13419668"/>
              <a:gd name="connsiteY15704" fmla="*/ 2587960 h 4401251"/>
              <a:gd name="connsiteX15705" fmla="*/ 2653249 w 13419668"/>
              <a:gd name="connsiteY15705" fmla="*/ 2556615 h 4401251"/>
              <a:gd name="connsiteX15706" fmla="*/ 2623645 w 13419668"/>
              <a:gd name="connsiteY15706" fmla="*/ 2587836 h 4401251"/>
              <a:gd name="connsiteX15707" fmla="*/ 2653373 w 13419668"/>
              <a:gd name="connsiteY15707" fmla="*/ 2618933 h 4401251"/>
              <a:gd name="connsiteX15708" fmla="*/ 2685962 w 13419668"/>
              <a:gd name="connsiteY15708" fmla="*/ 2587712 h 4401251"/>
              <a:gd name="connsiteX15709" fmla="*/ 2653249 w 13419668"/>
              <a:gd name="connsiteY15709" fmla="*/ 2556615 h 4401251"/>
              <a:gd name="connsiteX15710" fmla="*/ 2599265 w 13419668"/>
              <a:gd name="connsiteY15710" fmla="*/ 2586219 h 4401251"/>
              <a:gd name="connsiteX15711" fmla="*/ 2568045 w 13419668"/>
              <a:gd name="connsiteY15711" fmla="*/ 2556615 h 4401251"/>
              <a:gd name="connsiteX15712" fmla="*/ 2536948 w 13419668"/>
              <a:gd name="connsiteY15712" fmla="*/ 2586344 h 4401251"/>
              <a:gd name="connsiteX15713" fmla="*/ 2568169 w 13419668"/>
              <a:gd name="connsiteY15713" fmla="*/ 2618933 h 4401251"/>
              <a:gd name="connsiteX15714" fmla="*/ 2599265 w 13419668"/>
              <a:gd name="connsiteY15714" fmla="*/ 2586219 h 4401251"/>
              <a:gd name="connsiteX15715" fmla="*/ 2479980 w 13419668"/>
              <a:gd name="connsiteY15715" fmla="*/ 2556615 h 4401251"/>
              <a:gd name="connsiteX15716" fmla="*/ 2447391 w 13419668"/>
              <a:gd name="connsiteY15716" fmla="*/ 2587836 h 4401251"/>
              <a:gd name="connsiteX15717" fmla="*/ 2480104 w 13419668"/>
              <a:gd name="connsiteY15717" fmla="*/ 2618933 h 4401251"/>
              <a:gd name="connsiteX15718" fmla="*/ 2509708 w 13419668"/>
              <a:gd name="connsiteY15718" fmla="*/ 2587712 h 4401251"/>
              <a:gd name="connsiteX15719" fmla="*/ 2479980 w 13419668"/>
              <a:gd name="connsiteY15719" fmla="*/ 2556615 h 4401251"/>
              <a:gd name="connsiteX15720" fmla="*/ 2391791 w 13419668"/>
              <a:gd name="connsiteY15720" fmla="*/ 2556864 h 4401251"/>
              <a:gd name="connsiteX15721" fmla="*/ 2357834 w 13419668"/>
              <a:gd name="connsiteY15721" fmla="*/ 2586468 h 4401251"/>
              <a:gd name="connsiteX15722" fmla="*/ 2386193 w 13419668"/>
              <a:gd name="connsiteY15722" fmla="*/ 2618808 h 4401251"/>
              <a:gd name="connsiteX15723" fmla="*/ 2420026 w 13419668"/>
              <a:gd name="connsiteY15723" fmla="*/ 2589080 h 4401251"/>
              <a:gd name="connsiteX15724" fmla="*/ 2391791 w 13419668"/>
              <a:gd name="connsiteY15724" fmla="*/ 2556864 h 4401251"/>
              <a:gd name="connsiteX15725" fmla="*/ 2271386 w 13419668"/>
              <a:gd name="connsiteY15725" fmla="*/ 2586219 h 4401251"/>
              <a:gd name="connsiteX15726" fmla="*/ 2302358 w 13419668"/>
              <a:gd name="connsiteY15726" fmla="*/ 2618933 h 4401251"/>
              <a:gd name="connsiteX15727" fmla="*/ 2333578 w 13419668"/>
              <a:gd name="connsiteY15727" fmla="*/ 2586344 h 4401251"/>
              <a:gd name="connsiteX15728" fmla="*/ 2302482 w 13419668"/>
              <a:gd name="connsiteY15728" fmla="*/ 2556615 h 4401251"/>
              <a:gd name="connsiteX15729" fmla="*/ 2271261 w 13419668"/>
              <a:gd name="connsiteY15729" fmla="*/ 2586219 h 4401251"/>
              <a:gd name="connsiteX15730" fmla="*/ 2212178 w 13419668"/>
              <a:gd name="connsiteY15730" fmla="*/ 2556615 h 4401251"/>
              <a:gd name="connsiteX15731" fmla="*/ 2181704 w 13419668"/>
              <a:gd name="connsiteY15731" fmla="*/ 2587090 h 4401251"/>
              <a:gd name="connsiteX15732" fmla="*/ 2210686 w 13419668"/>
              <a:gd name="connsiteY15732" fmla="*/ 2618933 h 4401251"/>
              <a:gd name="connsiteX15733" fmla="*/ 2244021 w 13419668"/>
              <a:gd name="connsiteY15733" fmla="*/ 2588583 h 4401251"/>
              <a:gd name="connsiteX15734" fmla="*/ 2212178 w 13419668"/>
              <a:gd name="connsiteY15734" fmla="*/ 2556615 h 4401251"/>
              <a:gd name="connsiteX15735" fmla="*/ 2124736 w 13419668"/>
              <a:gd name="connsiteY15735" fmla="*/ 2556740 h 4401251"/>
              <a:gd name="connsiteX15736" fmla="*/ 2092146 w 13419668"/>
              <a:gd name="connsiteY15736" fmla="*/ 2587836 h 4401251"/>
              <a:gd name="connsiteX15737" fmla="*/ 2121875 w 13419668"/>
              <a:gd name="connsiteY15737" fmla="*/ 2618933 h 4401251"/>
              <a:gd name="connsiteX15738" fmla="*/ 2154464 w 13419668"/>
              <a:gd name="connsiteY15738" fmla="*/ 2587712 h 4401251"/>
              <a:gd name="connsiteX15739" fmla="*/ 2124736 w 13419668"/>
              <a:gd name="connsiteY15739" fmla="*/ 2556740 h 4401251"/>
              <a:gd name="connsiteX15740" fmla="*/ 2039158 w 13419668"/>
              <a:gd name="connsiteY15740" fmla="*/ 2556740 h 4401251"/>
              <a:gd name="connsiteX15741" fmla="*/ 2005450 w 13419668"/>
              <a:gd name="connsiteY15741" fmla="*/ 2586592 h 4401251"/>
              <a:gd name="connsiteX15742" fmla="*/ 2034059 w 13419668"/>
              <a:gd name="connsiteY15742" fmla="*/ 2618808 h 4401251"/>
              <a:gd name="connsiteX15743" fmla="*/ 2067767 w 13419668"/>
              <a:gd name="connsiteY15743" fmla="*/ 2588831 h 4401251"/>
              <a:gd name="connsiteX15744" fmla="*/ 2039283 w 13419668"/>
              <a:gd name="connsiteY15744" fmla="*/ 2556740 h 4401251"/>
              <a:gd name="connsiteX15745" fmla="*/ 1978210 w 13419668"/>
              <a:gd name="connsiteY15745" fmla="*/ 2586095 h 4401251"/>
              <a:gd name="connsiteX15746" fmla="*/ 1946989 w 13419668"/>
              <a:gd name="connsiteY15746" fmla="*/ 2556491 h 4401251"/>
              <a:gd name="connsiteX15747" fmla="*/ 1915893 w 13419668"/>
              <a:gd name="connsiteY15747" fmla="*/ 2586219 h 4401251"/>
              <a:gd name="connsiteX15748" fmla="*/ 1947113 w 13419668"/>
              <a:gd name="connsiteY15748" fmla="*/ 2618808 h 4401251"/>
              <a:gd name="connsiteX15749" fmla="*/ 1978085 w 13419668"/>
              <a:gd name="connsiteY15749" fmla="*/ 2586095 h 4401251"/>
              <a:gd name="connsiteX15750" fmla="*/ 1860292 w 13419668"/>
              <a:gd name="connsiteY15750" fmla="*/ 2556740 h 4401251"/>
              <a:gd name="connsiteX15751" fmla="*/ 1826335 w 13419668"/>
              <a:gd name="connsiteY15751" fmla="*/ 2586344 h 4401251"/>
              <a:gd name="connsiteX15752" fmla="*/ 1854695 w 13419668"/>
              <a:gd name="connsiteY15752" fmla="*/ 2618684 h 4401251"/>
              <a:gd name="connsiteX15753" fmla="*/ 1888528 w 13419668"/>
              <a:gd name="connsiteY15753" fmla="*/ 2588956 h 4401251"/>
              <a:gd name="connsiteX15754" fmla="*/ 1860292 w 13419668"/>
              <a:gd name="connsiteY15754" fmla="*/ 2556740 h 4401251"/>
              <a:gd name="connsiteX15755" fmla="*/ 1799095 w 13419668"/>
              <a:gd name="connsiteY15755" fmla="*/ 2587587 h 4401251"/>
              <a:gd name="connsiteX15756" fmla="*/ 1766382 w 13419668"/>
              <a:gd name="connsiteY15756" fmla="*/ 2556615 h 4401251"/>
              <a:gd name="connsiteX15757" fmla="*/ 1736778 w 13419668"/>
              <a:gd name="connsiteY15757" fmla="*/ 2587712 h 4401251"/>
              <a:gd name="connsiteX15758" fmla="*/ 1769491 w 13419668"/>
              <a:gd name="connsiteY15758" fmla="*/ 2618808 h 4401251"/>
              <a:gd name="connsiteX15759" fmla="*/ 1799095 w 13419668"/>
              <a:gd name="connsiteY15759" fmla="*/ 2587587 h 4401251"/>
              <a:gd name="connsiteX15760" fmla="*/ 1712523 w 13419668"/>
              <a:gd name="connsiteY15760" fmla="*/ 2585224 h 4401251"/>
              <a:gd name="connsiteX15761" fmla="*/ 1680556 w 13419668"/>
              <a:gd name="connsiteY15761" fmla="*/ 2556367 h 4401251"/>
              <a:gd name="connsiteX15762" fmla="*/ 1650330 w 13419668"/>
              <a:gd name="connsiteY15762" fmla="*/ 2586966 h 4401251"/>
              <a:gd name="connsiteX15763" fmla="*/ 1682421 w 13419668"/>
              <a:gd name="connsiteY15763" fmla="*/ 2618684 h 4401251"/>
              <a:gd name="connsiteX15764" fmla="*/ 1712647 w 13419668"/>
              <a:gd name="connsiteY15764" fmla="*/ 2585224 h 4401251"/>
              <a:gd name="connsiteX15765" fmla="*/ 1589506 w 13419668"/>
              <a:gd name="connsiteY15765" fmla="*/ 2556615 h 4401251"/>
              <a:gd name="connsiteX15766" fmla="*/ 1560897 w 13419668"/>
              <a:gd name="connsiteY15766" fmla="*/ 2588583 h 4401251"/>
              <a:gd name="connsiteX15767" fmla="*/ 1591371 w 13419668"/>
              <a:gd name="connsiteY15767" fmla="*/ 2618808 h 4401251"/>
              <a:gd name="connsiteX15768" fmla="*/ 1623090 w 13419668"/>
              <a:gd name="connsiteY15768" fmla="*/ 2586717 h 4401251"/>
              <a:gd name="connsiteX15769" fmla="*/ 1589506 w 13419668"/>
              <a:gd name="connsiteY15769" fmla="*/ 2556740 h 4401251"/>
              <a:gd name="connsiteX15770" fmla="*/ 1501689 w 13419668"/>
              <a:gd name="connsiteY15770" fmla="*/ 2556367 h 4401251"/>
              <a:gd name="connsiteX15771" fmla="*/ 1471215 w 13419668"/>
              <a:gd name="connsiteY15771" fmla="*/ 2586841 h 4401251"/>
              <a:gd name="connsiteX15772" fmla="*/ 1500197 w 13419668"/>
              <a:gd name="connsiteY15772" fmla="*/ 2618684 h 4401251"/>
              <a:gd name="connsiteX15773" fmla="*/ 1533532 w 13419668"/>
              <a:gd name="connsiteY15773" fmla="*/ 2588334 h 4401251"/>
              <a:gd name="connsiteX15774" fmla="*/ 1501689 w 13419668"/>
              <a:gd name="connsiteY15774" fmla="*/ 2556367 h 4401251"/>
              <a:gd name="connsiteX15775" fmla="*/ 1384643 w 13419668"/>
              <a:gd name="connsiteY15775" fmla="*/ 2588583 h 4401251"/>
              <a:gd name="connsiteX15776" fmla="*/ 1415242 w 13419668"/>
              <a:gd name="connsiteY15776" fmla="*/ 2618684 h 4401251"/>
              <a:gd name="connsiteX15777" fmla="*/ 1446960 w 13419668"/>
              <a:gd name="connsiteY15777" fmla="*/ 2586592 h 4401251"/>
              <a:gd name="connsiteX15778" fmla="*/ 1416237 w 13419668"/>
              <a:gd name="connsiteY15778" fmla="*/ 2556367 h 4401251"/>
              <a:gd name="connsiteX15779" fmla="*/ 1384643 w 13419668"/>
              <a:gd name="connsiteY15779" fmla="*/ 2588458 h 4401251"/>
              <a:gd name="connsiteX15780" fmla="*/ 1328794 w 13419668"/>
              <a:gd name="connsiteY15780" fmla="*/ 2556615 h 4401251"/>
              <a:gd name="connsiteX15781" fmla="*/ 1295085 w 13419668"/>
              <a:gd name="connsiteY15781" fmla="*/ 2586468 h 4401251"/>
              <a:gd name="connsiteX15782" fmla="*/ 1323694 w 13419668"/>
              <a:gd name="connsiteY15782" fmla="*/ 2618684 h 4401251"/>
              <a:gd name="connsiteX15783" fmla="*/ 1357403 w 13419668"/>
              <a:gd name="connsiteY15783" fmla="*/ 2588707 h 4401251"/>
              <a:gd name="connsiteX15784" fmla="*/ 1328918 w 13419668"/>
              <a:gd name="connsiteY15784" fmla="*/ 2556615 h 4401251"/>
              <a:gd name="connsiteX15785" fmla="*/ 1267596 w 13419668"/>
              <a:gd name="connsiteY15785" fmla="*/ 2590448 h 4401251"/>
              <a:gd name="connsiteX15786" fmla="*/ 1237993 w 13419668"/>
              <a:gd name="connsiteY15786" fmla="*/ 2556367 h 4401251"/>
              <a:gd name="connsiteX15787" fmla="*/ 1205528 w 13419668"/>
              <a:gd name="connsiteY15787" fmla="*/ 2584602 h 4401251"/>
              <a:gd name="connsiteX15788" fmla="*/ 1235132 w 13419668"/>
              <a:gd name="connsiteY15788" fmla="*/ 2618559 h 4401251"/>
              <a:gd name="connsiteX15789" fmla="*/ 1267472 w 13419668"/>
              <a:gd name="connsiteY15789" fmla="*/ 2590324 h 4401251"/>
              <a:gd name="connsiteX15790" fmla="*/ 1119080 w 13419668"/>
              <a:gd name="connsiteY15790" fmla="*/ 2585970 h 4401251"/>
              <a:gd name="connsiteX15791" fmla="*/ 1150052 w 13419668"/>
              <a:gd name="connsiteY15791" fmla="*/ 2618684 h 4401251"/>
              <a:gd name="connsiteX15792" fmla="*/ 1181273 w 13419668"/>
              <a:gd name="connsiteY15792" fmla="*/ 2586095 h 4401251"/>
              <a:gd name="connsiteX15793" fmla="*/ 1150177 w 13419668"/>
              <a:gd name="connsiteY15793" fmla="*/ 2556367 h 4401251"/>
              <a:gd name="connsiteX15794" fmla="*/ 1118956 w 13419668"/>
              <a:gd name="connsiteY15794" fmla="*/ 2585970 h 4401251"/>
              <a:gd name="connsiteX15795" fmla="*/ 1058629 w 13419668"/>
              <a:gd name="connsiteY15795" fmla="*/ 2556491 h 4401251"/>
              <a:gd name="connsiteX15796" fmla="*/ 1029523 w 13419668"/>
              <a:gd name="connsiteY15796" fmla="*/ 2588085 h 4401251"/>
              <a:gd name="connsiteX15797" fmla="*/ 1059624 w 13419668"/>
              <a:gd name="connsiteY15797" fmla="*/ 2618684 h 4401251"/>
              <a:gd name="connsiteX15798" fmla="*/ 1091716 w 13419668"/>
              <a:gd name="connsiteY15798" fmla="*/ 2586966 h 4401251"/>
              <a:gd name="connsiteX15799" fmla="*/ 1058505 w 13419668"/>
              <a:gd name="connsiteY15799" fmla="*/ 2556491 h 4401251"/>
              <a:gd name="connsiteX15800" fmla="*/ 939965 w 13419668"/>
              <a:gd name="connsiteY15800" fmla="*/ 2586219 h 4401251"/>
              <a:gd name="connsiteX15801" fmla="*/ 971311 w 13419668"/>
              <a:gd name="connsiteY15801" fmla="*/ 2618684 h 4401251"/>
              <a:gd name="connsiteX15802" fmla="*/ 1002283 w 13419668"/>
              <a:gd name="connsiteY15802" fmla="*/ 2588831 h 4401251"/>
              <a:gd name="connsiteX15803" fmla="*/ 970937 w 13419668"/>
              <a:gd name="connsiteY15803" fmla="*/ 2556367 h 4401251"/>
              <a:gd name="connsiteX15804" fmla="*/ 939965 w 13419668"/>
              <a:gd name="connsiteY15804" fmla="*/ 2586219 h 4401251"/>
              <a:gd name="connsiteX15805" fmla="*/ 850657 w 13419668"/>
              <a:gd name="connsiteY15805" fmla="*/ 2584975 h 4401251"/>
              <a:gd name="connsiteX15806" fmla="*/ 880509 w 13419668"/>
              <a:gd name="connsiteY15806" fmla="*/ 2618684 h 4401251"/>
              <a:gd name="connsiteX15807" fmla="*/ 912725 w 13419668"/>
              <a:gd name="connsiteY15807" fmla="*/ 2590075 h 4401251"/>
              <a:gd name="connsiteX15808" fmla="*/ 882748 w 13419668"/>
              <a:gd name="connsiteY15808" fmla="*/ 2556367 h 4401251"/>
              <a:gd name="connsiteX15809" fmla="*/ 850657 w 13419668"/>
              <a:gd name="connsiteY15809" fmla="*/ 2584851 h 4401251"/>
              <a:gd name="connsiteX15810" fmla="*/ 796549 w 13419668"/>
              <a:gd name="connsiteY15810" fmla="*/ 2556367 h 4401251"/>
              <a:gd name="connsiteX15811" fmla="*/ 763836 w 13419668"/>
              <a:gd name="connsiteY15811" fmla="*/ 2587463 h 4401251"/>
              <a:gd name="connsiteX15812" fmla="*/ 796425 w 13419668"/>
              <a:gd name="connsiteY15812" fmla="*/ 2618684 h 4401251"/>
              <a:gd name="connsiteX15813" fmla="*/ 826153 w 13419668"/>
              <a:gd name="connsiteY15813" fmla="*/ 2587587 h 4401251"/>
              <a:gd name="connsiteX15814" fmla="*/ 796549 w 13419668"/>
              <a:gd name="connsiteY15814" fmla="*/ 2556367 h 4401251"/>
              <a:gd name="connsiteX15815" fmla="*/ 674278 w 13419668"/>
              <a:gd name="connsiteY15815" fmla="*/ 2587090 h 4401251"/>
              <a:gd name="connsiteX15816" fmla="*/ 706619 w 13419668"/>
              <a:gd name="connsiteY15816" fmla="*/ 2618684 h 4401251"/>
              <a:gd name="connsiteX15817" fmla="*/ 736471 w 13419668"/>
              <a:gd name="connsiteY15817" fmla="*/ 2584975 h 4401251"/>
              <a:gd name="connsiteX15818" fmla="*/ 704380 w 13419668"/>
              <a:gd name="connsiteY15818" fmla="*/ 2556491 h 4401251"/>
              <a:gd name="connsiteX15819" fmla="*/ 674403 w 13419668"/>
              <a:gd name="connsiteY15819" fmla="*/ 2587214 h 4401251"/>
              <a:gd name="connsiteX15820" fmla="*/ 584721 w 13419668"/>
              <a:gd name="connsiteY15820" fmla="*/ 2586344 h 4401251"/>
              <a:gd name="connsiteX15821" fmla="*/ 616315 w 13419668"/>
              <a:gd name="connsiteY15821" fmla="*/ 2618684 h 4401251"/>
              <a:gd name="connsiteX15822" fmla="*/ 647038 w 13419668"/>
              <a:gd name="connsiteY15822" fmla="*/ 2585722 h 4401251"/>
              <a:gd name="connsiteX15823" fmla="*/ 615569 w 13419668"/>
              <a:gd name="connsiteY15823" fmla="*/ 2556367 h 4401251"/>
              <a:gd name="connsiteX15824" fmla="*/ 584721 w 13419668"/>
              <a:gd name="connsiteY15824" fmla="*/ 2586344 h 4401251"/>
              <a:gd name="connsiteX15825" fmla="*/ 498522 w 13419668"/>
              <a:gd name="connsiteY15825" fmla="*/ 2584851 h 4401251"/>
              <a:gd name="connsiteX15826" fmla="*/ 528250 w 13419668"/>
              <a:gd name="connsiteY15826" fmla="*/ 2618684 h 4401251"/>
              <a:gd name="connsiteX15827" fmla="*/ 560466 w 13419668"/>
              <a:gd name="connsiteY15827" fmla="*/ 2590200 h 4401251"/>
              <a:gd name="connsiteX15828" fmla="*/ 530614 w 13419668"/>
              <a:gd name="connsiteY15828" fmla="*/ 2556491 h 4401251"/>
              <a:gd name="connsiteX15829" fmla="*/ 498522 w 13419668"/>
              <a:gd name="connsiteY15829" fmla="*/ 2584851 h 4401251"/>
              <a:gd name="connsiteX15830" fmla="*/ 441429 w 13419668"/>
              <a:gd name="connsiteY15830" fmla="*/ 2556491 h 4401251"/>
              <a:gd name="connsiteX15831" fmla="*/ 408716 w 13419668"/>
              <a:gd name="connsiteY15831" fmla="*/ 2587463 h 4401251"/>
              <a:gd name="connsiteX15832" fmla="*/ 438320 w 13419668"/>
              <a:gd name="connsiteY15832" fmla="*/ 2618684 h 4401251"/>
              <a:gd name="connsiteX15833" fmla="*/ 471033 w 13419668"/>
              <a:gd name="connsiteY15833" fmla="*/ 2587587 h 4401251"/>
              <a:gd name="connsiteX15834" fmla="*/ 441429 w 13419668"/>
              <a:gd name="connsiteY15834" fmla="*/ 2556491 h 4401251"/>
              <a:gd name="connsiteX15835" fmla="*/ 351747 w 13419668"/>
              <a:gd name="connsiteY15835" fmla="*/ 2556491 h 4401251"/>
              <a:gd name="connsiteX15836" fmla="*/ 319159 w 13419668"/>
              <a:gd name="connsiteY15836" fmla="*/ 2587587 h 4401251"/>
              <a:gd name="connsiteX15837" fmla="*/ 348887 w 13419668"/>
              <a:gd name="connsiteY15837" fmla="*/ 2618684 h 4401251"/>
              <a:gd name="connsiteX15838" fmla="*/ 381476 w 13419668"/>
              <a:gd name="connsiteY15838" fmla="*/ 2587463 h 4401251"/>
              <a:gd name="connsiteX15839" fmla="*/ 351747 w 13419668"/>
              <a:gd name="connsiteY15839" fmla="*/ 2556491 h 4401251"/>
              <a:gd name="connsiteX15840" fmla="*/ 232586 w 13419668"/>
              <a:gd name="connsiteY15840" fmla="*/ 2588085 h 4401251"/>
              <a:gd name="connsiteX15841" fmla="*/ 262812 w 13419668"/>
              <a:gd name="connsiteY15841" fmla="*/ 2618559 h 4401251"/>
              <a:gd name="connsiteX15842" fmla="*/ 294903 w 13419668"/>
              <a:gd name="connsiteY15842" fmla="*/ 2586841 h 4401251"/>
              <a:gd name="connsiteX15843" fmla="*/ 264678 w 13419668"/>
              <a:gd name="connsiteY15843" fmla="*/ 2556242 h 4401251"/>
              <a:gd name="connsiteX15844" fmla="*/ 232711 w 13419668"/>
              <a:gd name="connsiteY15844" fmla="*/ 2587960 h 4401251"/>
              <a:gd name="connsiteX15845" fmla="*/ 143029 w 13419668"/>
              <a:gd name="connsiteY15845" fmla="*/ 2587587 h 4401251"/>
              <a:gd name="connsiteX15846" fmla="*/ 172757 w 13419668"/>
              <a:gd name="connsiteY15846" fmla="*/ 2618559 h 4401251"/>
              <a:gd name="connsiteX15847" fmla="*/ 205222 w 13419668"/>
              <a:gd name="connsiteY15847" fmla="*/ 2587339 h 4401251"/>
              <a:gd name="connsiteX15848" fmla="*/ 175493 w 13419668"/>
              <a:gd name="connsiteY15848" fmla="*/ 2556242 h 4401251"/>
              <a:gd name="connsiteX15849" fmla="*/ 143029 w 13419668"/>
              <a:gd name="connsiteY15849" fmla="*/ 2587463 h 4401251"/>
              <a:gd name="connsiteX15850" fmla="*/ 84941 w 13419668"/>
              <a:gd name="connsiteY15850" fmla="*/ 2556367 h 4401251"/>
              <a:gd name="connsiteX15851" fmla="*/ 53471 w 13419668"/>
              <a:gd name="connsiteY15851" fmla="*/ 2588707 h 4401251"/>
              <a:gd name="connsiteX15852" fmla="*/ 84319 w 13419668"/>
              <a:gd name="connsiteY15852" fmla="*/ 2618684 h 4401251"/>
              <a:gd name="connsiteX15853" fmla="*/ 115789 w 13419668"/>
              <a:gd name="connsiteY15853" fmla="*/ 2586344 h 4401251"/>
              <a:gd name="connsiteX15854" fmla="*/ 84941 w 13419668"/>
              <a:gd name="connsiteY15854" fmla="*/ 2556367 h 4401251"/>
              <a:gd name="connsiteX15855" fmla="*/ 3927327 w 13419668"/>
              <a:gd name="connsiteY15855" fmla="*/ 2409716 h 4401251"/>
              <a:gd name="connsiteX15856" fmla="*/ 3898221 w 13419668"/>
              <a:gd name="connsiteY15856" fmla="*/ 2378744 h 4401251"/>
              <a:gd name="connsiteX15857" fmla="*/ 3867125 w 13419668"/>
              <a:gd name="connsiteY15857" fmla="*/ 2407229 h 4401251"/>
              <a:gd name="connsiteX15858" fmla="*/ 3895733 w 13419668"/>
              <a:gd name="connsiteY15858" fmla="*/ 2438823 h 4401251"/>
              <a:gd name="connsiteX15859" fmla="*/ 3927327 w 13419668"/>
              <a:gd name="connsiteY15859" fmla="*/ 2409592 h 4401251"/>
              <a:gd name="connsiteX15860" fmla="*/ 8776364 w 13419668"/>
              <a:gd name="connsiteY15860" fmla="*/ 2378744 h 4401251"/>
              <a:gd name="connsiteX15861" fmla="*/ 8745018 w 13419668"/>
              <a:gd name="connsiteY15861" fmla="*/ 2406980 h 4401251"/>
              <a:gd name="connsiteX15862" fmla="*/ 8773379 w 13419668"/>
              <a:gd name="connsiteY15862" fmla="*/ 2438947 h 4401251"/>
              <a:gd name="connsiteX15863" fmla="*/ 8805221 w 13419668"/>
              <a:gd name="connsiteY15863" fmla="*/ 2410090 h 4401251"/>
              <a:gd name="connsiteX15864" fmla="*/ 8776364 w 13419668"/>
              <a:gd name="connsiteY15864" fmla="*/ 2378869 h 4401251"/>
              <a:gd name="connsiteX15865" fmla="*/ 13414816 w 13419668"/>
              <a:gd name="connsiteY15865" fmla="*/ 2498652 h 4401251"/>
              <a:gd name="connsiteX15866" fmla="*/ 13382350 w 13419668"/>
              <a:gd name="connsiteY15866" fmla="*/ 2467680 h 4401251"/>
              <a:gd name="connsiteX15867" fmla="*/ 13353743 w 13419668"/>
              <a:gd name="connsiteY15867" fmla="*/ 2499025 h 4401251"/>
              <a:gd name="connsiteX15868" fmla="*/ 13384341 w 13419668"/>
              <a:gd name="connsiteY15868" fmla="*/ 2528753 h 4401251"/>
              <a:gd name="connsiteX15869" fmla="*/ 13414816 w 13419668"/>
              <a:gd name="connsiteY15869" fmla="*/ 2498528 h 4401251"/>
              <a:gd name="connsiteX15870" fmla="*/ 13295033 w 13419668"/>
              <a:gd name="connsiteY15870" fmla="*/ 2467804 h 4401251"/>
              <a:gd name="connsiteX15871" fmla="*/ 13264061 w 13419668"/>
              <a:gd name="connsiteY15871" fmla="*/ 2496910 h 4401251"/>
              <a:gd name="connsiteX15872" fmla="*/ 13295405 w 13419668"/>
              <a:gd name="connsiteY15872" fmla="*/ 2528877 h 4401251"/>
              <a:gd name="connsiteX15873" fmla="*/ 13325258 w 13419668"/>
              <a:gd name="connsiteY15873" fmla="*/ 2497906 h 4401251"/>
              <a:gd name="connsiteX15874" fmla="*/ 13295033 w 13419668"/>
              <a:gd name="connsiteY15874" fmla="*/ 2467804 h 4401251"/>
              <a:gd name="connsiteX15875" fmla="*/ 13238064 w 13419668"/>
              <a:gd name="connsiteY15875" fmla="*/ 2498652 h 4401251"/>
              <a:gd name="connsiteX15876" fmla="*/ 13208958 w 13419668"/>
              <a:gd name="connsiteY15876" fmla="*/ 2467680 h 4401251"/>
              <a:gd name="connsiteX15877" fmla="*/ 13176991 w 13419668"/>
              <a:gd name="connsiteY15877" fmla="*/ 2499025 h 4401251"/>
              <a:gd name="connsiteX15878" fmla="*/ 13207839 w 13419668"/>
              <a:gd name="connsiteY15878" fmla="*/ 2528877 h 4401251"/>
              <a:gd name="connsiteX15879" fmla="*/ 13237939 w 13419668"/>
              <a:gd name="connsiteY15879" fmla="*/ 2498652 h 4401251"/>
              <a:gd name="connsiteX15880" fmla="*/ 13118280 w 13419668"/>
              <a:gd name="connsiteY15880" fmla="*/ 2467680 h 4401251"/>
              <a:gd name="connsiteX15881" fmla="*/ 13087309 w 13419668"/>
              <a:gd name="connsiteY15881" fmla="*/ 2497159 h 4401251"/>
              <a:gd name="connsiteX15882" fmla="*/ 13119401 w 13419668"/>
              <a:gd name="connsiteY15882" fmla="*/ 2528877 h 4401251"/>
              <a:gd name="connsiteX15883" fmla="*/ 13148507 w 13419668"/>
              <a:gd name="connsiteY15883" fmla="*/ 2497532 h 4401251"/>
              <a:gd name="connsiteX15884" fmla="*/ 13118280 w 13419668"/>
              <a:gd name="connsiteY15884" fmla="*/ 2467680 h 4401251"/>
              <a:gd name="connsiteX15885" fmla="*/ 13058948 w 13419668"/>
              <a:gd name="connsiteY15885" fmla="*/ 2499398 h 4401251"/>
              <a:gd name="connsiteX15886" fmla="*/ 13030590 w 13419668"/>
              <a:gd name="connsiteY15886" fmla="*/ 2467680 h 4401251"/>
              <a:gd name="connsiteX15887" fmla="*/ 12997876 w 13419668"/>
              <a:gd name="connsiteY15887" fmla="*/ 2498279 h 4401251"/>
              <a:gd name="connsiteX15888" fmla="*/ 13028101 w 13419668"/>
              <a:gd name="connsiteY15888" fmla="*/ 2528753 h 4401251"/>
              <a:gd name="connsiteX15889" fmla="*/ 13058948 w 13419668"/>
              <a:gd name="connsiteY15889" fmla="*/ 2499274 h 4401251"/>
              <a:gd name="connsiteX15890" fmla="*/ 12941156 w 13419668"/>
              <a:gd name="connsiteY15890" fmla="*/ 2467680 h 4401251"/>
              <a:gd name="connsiteX15891" fmla="*/ 12908443 w 13419668"/>
              <a:gd name="connsiteY15891" fmla="*/ 2495169 h 4401251"/>
              <a:gd name="connsiteX15892" fmla="*/ 12938420 w 13419668"/>
              <a:gd name="connsiteY15892" fmla="*/ 2528753 h 4401251"/>
              <a:gd name="connsiteX15893" fmla="*/ 12969392 w 13419668"/>
              <a:gd name="connsiteY15893" fmla="*/ 2499398 h 4401251"/>
              <a:gd name="connsiteX15894" fmla="*/ 12941156 w 13419668"/>
              <a:gd name="connsiteY15894" fmla="*/ 2467680 h 4401251"/>
              <a:gd name="connsiteX15895" fmla="*/ 12883441 w 13419668"/>
              <a:gd name="connsiteY15895" fmla="*/ 2498652 h 4401251"/>
              <a:gd name="connsiteX15896" fmla="*/ 12850977 w 13419668"/>
              <a:gd name="connsiteY15896" fmla="*/ 2467680 h 4401251"/>
              <a:gd name="connsiteX15897" fmla="*/ 12822369 w 13419668"/>
              <a:gd name="connsiteY15897" fmla="*/ 2499025 h 4401251"/>
              <a:gd name="connsiteX15898" fmla="*/ 12852967 w 13419668"/>
              <a:gd name="connsiteY15898" fmla="*/ 2528753 h 4401251"/>
              <a:gd name="connsiteX15899" fmla="*/ 12883441 w 13419668"/>
              <a:gd name="connsiteY15899" fmla="*/ 2498528 h 4401251"/>
              <a:gd name="connsiteX15900" fmla="*/ 12793884 w 13419668"/>
              <a:gd name="connsiteY15900" fmla="*/ 2498279 h 4401251"/>
              <a:gd name="connsiteX15901" fmla="*/ 12761171 w 13419668"/>
              <a:gd name="connsiteY15901" fmla="*/ 2467680 h 4401251"/>
              <a:gd name="connsiteX15902" fmla="*/ 12732811 w 13419668"/>
              <a:gd name="connsiteY15902" fmla="*/ 2499398 h 4401251"/>
              <a:gd name="connsiteX15903" fmla="*/ 12763658 w 13419668"/>
              <a:gd name="connsiteY15903" fmla="*/ 2528877 h 4401251"/>
              <a:gd name="connsiteX15904" fmla="*/ 12793884 w 13419668"/>
              <a:gd name="connsiteY15904" fmla="*/ 2498403 h 4401251"/>
              <a:gd name="connsiteX15905" fmla="*/ 12674848 w 13419668"/>
              <a:gd name="connsiteY15905" fmla="*/ 2467804 h 4401251"/>
              <a:gd name="connsiteX15906" fmla="*/ 12643129 w 13419668"/>
              <a:gd name="connsiteY15906" fmla="*/ 2496164 h 4401251"/>
              <a:gd name="connsiteX15907" fmla="*/ 12673728 w 13419668"/>
              <a:gd name="connsiteY15907" fmla="*/ 2528877 h 4401251"/>
              <a:gd name="connsiteX15908" fmla="*/ 12704203 w 13419668"/>
              <a:gd name="connsiteY15908" fmla="*/ 2498652 h 4401251"/>
              <a:gd name="connsiteX15909" fmla="*/ 12674724 w 13419668"/>
              <a:gd name="connsiteY15909" fmla="*/ 2467804 h 4401251"/>
              <a:gd name="connsiteX15910" fmla="*/ 12588399 w 13419668"/>
              <a:gd name="connsiteY15910" fmla="*/ 2467680 h 4401251"/>
              <a:gd name="connsiteX15911" fmla="*/ 12556184 w 13419668"/>
              <a:gd name="connsiteY15911" fmla="*/ 2495791 h 4401251"/>
              <a:gd name="connsiteX15912" fmla="*/ 12586782 w 13419668"/>
              <a:gd name="connsiteY15912" fmla="*/ 2528877 h 4401251"/>
              <a:gd name="connsiteX15913" fmla="*/ 12617258 w 13419668"/>
              <a:gd name="connsiteY15913" fmla="*/ 2499025 h 4401251"/>
              <a:gd name="connsiteX15914" fmla="*/ 12588524 w 13419668"/>
              <a:gd name="connsiteY15914" fmla="*/ 2467680 h 4401251"/>
              <a:gd name="connsiteX15915" fmla="*/ 12499215 w 13419668"/>
              <a:gd name="connsiteY15915" fmla="*/ 2467680 h 4401251"/>
              <a:gd name="connsiteX15916" fmla="*/ 12466626 w 13419668"/>
              <a:gd name="connsiteY15916" fmla="*/ 2495418 h 4401251"/>
              <a:gd name="connsiteX15917" fmla="*/ 12496852 w 13419668"/>
              <a:gd name="connsiteY15917" fmla="*/ 2528753 h 4401251"/>
              <a:gd name="connsiteX15918" fmla="*/ 12527575 w 13419668"/>
              <a:gd name="connsiteY15918" fmla="*/ 2499150 h 4401251"/>
              <a:gd name="connsiteX15919" fmla="*/ 12499092 w 13419668"/>
              <a:gd name="connsiteY15919" fmla="*/ 2467556 h 4401251"/>
              <a:gd name="connsiteX15920" fmla="*/ 12438143 w 13419668"/>
              <a:gd name="connsiteY15920" fmla="*/ 2499398 h 4401251"/>
              <a:gd name="connsiteX15921" fmla="*/ 12409782 w 13419668"/>
              <a:gd name="connsiteY15921" fmla="*/ 2467680 h 4401251"/>
              <a:gd name="connsiteX15922" fmla="*/ 12377069 w 13419668"/>
              <a:gd name="connsiteY15922" fmla="*/ 2498279 h 4401251"/>
              <a:gd name="connsiteX15923" fmla="*/ 12407295 w 13419668"/>
              <a:gd name="connsiteY15923" fmla="*/ 2528753 h 4401251"/>
              <a:gd name="connsiteX15924" fmla="*/ 12438143 w 13419668"/>
              <a:gd name="connsiteY15924" fmla="*/ 2499274 h 4401251"/>
              <a:gd name="connsiteX15925" fmla="*/ 12321345 w 13419668"/>
              <a:gd name="connsiteY15925" fmla="*/ 2467680 h 4401251"/>
              <a:gd name="connsiteX15926" fmla="*/ 12291118 w 13419668"/>
              <a:gd name="connsiteY15926" fmla="*/ 2497532 h 4401251"/>
              <a:gd name="connsiteX15927" fmla="*/ 12323211 w 13419668"/>
              <a:gd name="connsiteY15927" fmla="*/ 2528753 h 4401251"/>
              <a:gd name="connsiteX15928" fmla="*/ 12352316 w 13419668"/>
              <a:gd name="connsiteY15928" fmla="*/ 2497159 h 4401251"/>
              <a:gd name="connsiteX15929" fmla="*/ 12321345 w 13419668"/>
              <a:gd name="connsiteY15929" fmla="*/ 2467680 h 4401251"/>
              <a:gd name="connsiteX15930" fmla="*/ 12232284 w 13419668"/>
              <a:gd name="connsiteY15930" fmla="*/ 2467680 h 4401251"/>
              <a:gd name="connsiteX15931" fmla="*/ 12201437 w 13419668"/>
              <a:gd name="connsiteY15931" fmla="*/ 2496910 h 4401251"/>
              <a:gd name="connsiteX15932" fmla="*/ 12233031 w 13419668"/>
              <a:gd name="connsiteY15932" fmla="*/ 2528753 h 4401251"/>
              <a:gd name="connsiteX15933" fmla="*/ 12262634 w 13419668"/>
              <a:gd name="connsiteY15933" fmla="*/ 2497657 h 4401251"/>
              <a:gd name="connsiteX15934" fmla="*/ 12232284 w 13419668"/>
              <a:gd name="connsiteY15934" fmla="*/ 2467680 h 4401251"/>
              <a:gd name="connsiteX15935" fmla="*/ 12143225 w 13419668"/>
              <a:gd name="connsiteY15935" fmla="*/ 2467680 h 4401251"/>
              <a:gd name="connsiteX15936" fmla="*/ 12111879 w 13419668"/>
              <a:gd name="connsiteY15936" fmla="*/ 2496413 h 4401251"/>
              <a:gd name="connsiteX15937" fmla="*/ 12142976 w 13419668"/>
              <a:gd name="connsiteY15937" fmla="*/ 2528753 h 4401251"/>
              <a:gd name="connsiteX15938" fmla="*/ 12173077 w 13419668"/>
              <a:gd name="connsiteY15938" fmla="*/ 2498154 h 4401251"/>
              <a:gd name="connsiteX15939" fmla="*/ 12143225 w 13419668"/>
              <a:gd name="connsiteY15939" fmla="*/ 2467680 h 4401251"/>
              <a:gd name="connsiteX15940" fmla="*/ 12053418 w 13419668"/>
              <a:gd name="connsiteY15940" fmla="*/ 2467680 h 4401251"/>
              <a:gd name="connsiteX15941" fmla="*/ 12022446 w 13419668"/>
              <a:gd name="connsiteY15941" fmla="*/ 2496786 h 4401251"/>
              <a:gd name="connsiteX15942" fmla="*/ 12053792 w 13419668"/>
              <a:gd name="connsiteY15942" fmla="*/ 2528753 h 4401251"/>
              <a:gd name="connsiteX15943" fmla="*/ 12083644 w 13419668"/>
              <a:gd name="connsiteY15943" fmla="*/ 2497781 h 4401251"/>
              <a:gd name="connsiteX15944" fmla="*/ 12053418 w 13419668"/>
              <a:gd name="connsiteY15944" fmla="*/ 2467680 h 4401251"/>
              <a:gd name="connsiteX15945" fmla="*/ 11965851 w 13419668"/>
              <a:gd name="connsiteY15945" fmla="*/ 2467680 h 4401251"/>
              <a:gd name="connsiteX15946" fmla="*/ 11935377 w 13419668"/>
              <a:gd name="connsiteY15946" fmla="*/ 2497532 h 4401251"/>
              <a:gd name="connsiteX15947" fmla="*/ 11967841 w 13419668"/>
              <a:gd name="connsiteY15947" fmla="*/ 2528753 h 4401251"/>
              <a:gd name="connsiteX15948" fmla="*/ 11996575 w 13419668"/>
              <a:gd name="connsiteY15948" fmla="*/ 2497035 h 4401251"/>
              <a:gd name="connsiteX15949" fmla="*/ 11965851 w 13419668"/>
              <a:gd name="connsiteY15949" fmla="*/ 2467680 h 4401251"/>
              <a:gd name="connsiteX15950" fmla="*/ 11845819 w 13419668"/>
              <a:gd name="connsiteY15950" fmla="*/ 2496910 h 4401251"/>
              <a:gd name="connsiteX15951" fmla="*/ 11877662 w 13419668"/>
              <a:gd name="connsiteY15951" fmla="*/ 2528753 h 4401251"/>
              <a:gd name="connsiteX15952" fmla="*/ 11906893 w 13419668"/>
              <a:gd name="connsiteY15952" fmla="*/ 2497657 h 4401251"/>
              <a:gd name="connsiteX15953" fmla="*/ 11876792 w 13419668"/>
              <a:gd name="connsiteY15953" fmla="*/ 2467680 h 4401251"/>
              <a:gd name="connsiteX15954" fmla="*/ 11845695 w 13419668"/>
              <a:gd name="connsiteY15954" fmla="*/ 2496910 h 4401251"/>
              <a:gd name="connsiteX15955" fmla="*/ 11785492 w 13419668"/>
              <a:gd name="connsiteY15955" fmla="*/ 2528753 h 4401251"/>
              <a:gd name="connsiteX15956" fmla="*/ 11817335 w 13419668"/>
              <a:gd name="connsiteY15956" fmla="*/ 2497284 h 4401251"/>
              <a:gd name="connsiteX15957" fmla="*/ 11786985 w 13419668"/>
              <a:gd name="connsiteY15957" fmla="*/ 2467680 h 4401251"/>
              <a:gd name="connsiteX15958" fmla="*/ 11756262 w 13419668"/>
              <a:gd name="connsiteY15958" fmla="*/ 2497284 h 4401251"/>
              <a:gd name="connsiteX15959" fmla="*/ 11785492 w 13419668"/>
              <a:gd name="connsiteY15959" fmla="*/ 2528753 h 4401251"/>
              <a:gd name="connsiteX15960" fmla="*/ 11670187 w 13419668"/>
              <a:gd name="connsiteY15960" fmla="*/ 2496786 h 4401251"/>
              <a:gd name="connsiteX15961" fmla="*/ 11698672 w 13419668"/>
              <a:gd name="connsiteY15961" fmla="*/ 2528753 h 4401251"/>
              <a:gd name="connsiteX15962" fmla="*/ 11731385 w 13419668"/>
              <a:gd name="connsiteY15962" fmla="*/ 2497781 h 4401251"/>
              <a:gd name="connsiteX15963" fmla="*/ 11701160 w 13419668"/>
              <a:gd name="connsiteY15963" fmla="*/ 2467680 h 4401251"/>
              <a:gd name="connsiteX15964" fmla="*/ 11670187 w 13419668"/>
              <a:gd name="connsiteY15964" fmla="*/ 2496786 h 4401251"/>
              <a:gd name="connsiteX15965" fmla="*/ 11610358 w 13419668"/>
              <a:gd name="connsiteY15965" fmla="*/ 2467556 h 4401251"/>
              <a:gd name="connsiteX15966" fmla="*/ 11580630 w 13419668"/>
              <a:gd name="connsiteY15966" fmla="*/ 2497906 h 4401251"/>
              <a:gd name="connsiteX15967" fmla="*/ 11613219 w 13419668"/>
              <a:gd name="connsiteY15967" fmla="*/ 2528629 h 4401251"/>
              <a:gd name="connsiteX15968" fmla="*/ 11641828 w 13419668"/>
              <a:gd name="connsiteY15968" fmla="*/ 2496537 h 4401251"/>
              <a:gd name="connsiteX15969" fmla="*/ 11610358 w 13419668"/>
              <a:gd name="connsiteY15969" fmla="*/ 2467556 h 4401251"/>
              <a:gd name="connsiteX15970" fmla="*/ 11491073 w 13419668"/>
              <a:gd name="connsiteY15970" fmla="*/ 2496786 h 4401251"/>
              <a:gd name="connsiteX15971" fmla="*/ 11519557 w 13419668"/>
              <a:gd name="connsiteY15971" fmla="*/ 2528753 h 4401251"/>
              <a:gd name="connsiteX15972" fmla="*/ 11552270 w 13419668"/>
              <a:gd name="connsiteY15972" fmla="*/ 2497781 h 4401251"/>
              <a:gd name="connsiteX15973" fmla="*/ 11522045 w 13419668"/>
              <a:gd name="connsiteY15973" fmla="*/ 2467680 h 4401251"/>
              <a:gd name="connsiteX15974" fmla="*/ 11491073 w 13419668"/>
              <a:gd name="connsiteY15974" fmla="*/ 2496786 h 4401251"/>
              <a:gd name="connsiteX15975" fmla="*/ 11403878 w 13419668"/>
              <a:gd name="connsiteY15975" fmla="*/ 2496413 h 4401251"/>
              <a:gd name="connsiteX15976" fmla="*/ 11435348 w 13419668"/>
              <a:gd name="connsiteY15976" fmla="*/ 2528753 h 4401251"/>
              <a:gd name="connsiteX15977" fmla="*/ 11465076 w 13419668"/>
              <a:gd name="connsiteY15977" fmla="*/ 2498030 h 4401251"/>
              <a:gd name="connsiteX15978" fmla="*/ 11435472 w 13419668"/>
              <a:gd name="connsiteY15978" fmla="*/ 2467556 h 4401251"/>
              <a:gd name="connsiteX15979" fmla="*/ 11403878 w 13419668"/>
              <a:gd name="connsiteY15979" fmla="*/ 2496413 h 4401251"/>
              <a:gd name="connsiteX15980" fmla="*/ 11375395 w 13419668"/>
              <a:gd name="connsiteY15980" fmla="*/ 2499274 h 4401251"/>
              <a:gd name="connsiteX15981" fmla="*/ 11347034 w 13419668"/>
              <a:gd name="connsiteY15981" fmla="*/ 2467556 h 4401251"/>
              <a:gd name="connsiteX15982" fmla="*/ 11314321 w 13419668"/>
              <a:gd name="connsiteY15982" fmla="*/ 2498154 h 4401251"/>
              <a:gd name="connsiteX15983" fmla="*/ 11344546 w 13419668"/>
              <a:gd name="connsiteY15983" fmla="*/ 2528629 h 4401251"/>
              <a:gd name="connsiteX15984" fmla="*/ 11375395 w 13419668"/>
              <a:gd name="connsiteY15984" fmla="*/ 2499150 h 4401251"/>
              <a:gd name="connsiteX15985" fmla="*/ 11285837 w 13419668"/>
              <a:gd name="connsiteY15985" fmla="*/ 2498528 h 4401251"/>
              <a:gd name="connsiteX15986" fmla="*/ 11256730 w 13419668"/>
              <a:gd name="connsiteY15986" fmla="*/ 2467556 h 4401251"/>
              <a:gd name="connsiteX15987" fmla="*/ 11224763 w 13419668"/>
              <a:gd name="connsiteY15987" fmla="*/ 2498901 h 4401251"/>
              <a:gd name="connsiteX15988" fmla="*/ 11255611 w 13419668"/>
              <a:gd name="connsiteY15988" fmla="*/ 2528753 h 4401251"/>
              <a:gd name="connsiteX15989" fmla="*/ 11285712 w 13419668"/>
              <a:gd name="connsiteY15989" fmla="*/ 2498528 h 4401251"/>
              <a:gd name="connsiteX15990" fmla="*/ 11165680 w 13419668"/>
              <a:gd name="connsiteY15990" fmla="*/ 2467556 h 4401251"/>
              <a:gd name="connsiteX15991" fmla="*/ 11135207 w 13419668"/>
              <a:gd name="connsiteY15991" fmla="*/ 2497408 h 4401251"/>
              <a:gd name="connsiteX15992" fmla="*/ 11167671 w 13419668"/>
              <a:gd name="connsiteY15992" fmla="*/ 2528629 h 4401251"/>
              <a:gd name="connsiteX15993" fmla="*/ 11196404 w 13419668"/>
              <a:gd name="connsiteY15993" fmla="*/ 2496910 h 4401251"/>
              <a:gd name="connsiteX15994" fmla="*/ 11165680 w 13419668"/>
              <a:gd name="connsiteY15994" fmla="*/ 2467556 h 4401251"/>
              <a:gd name="connsiteX15995" fmla="*/ 11080974 w 13419668"/>
              <a:gd name="connsiteY15995" fmla="*/ 2467556 h 4401251"/>
              <a:gd name="connsiteX15996" fmla="*/ 11049256 w 13419668"/>
              <a:gd name="connsiteY15996" fmla="*/ 2495791 h 4401251"/>
              <a:gd name="connsiteX15997" fmla="*/ 11079730 w 13419668"/>
              <a:gd name="connsiteY15997" fmla="*/ 2528629 h 4401251"/>
              <a:gd name="connsiteX15998" fmla="*/ 11110330 w 13419668"/>
              <a:gd name="connsiteY15998" fmla="*/ 2498528 h 4401251"/>
              <a:gd name="connsiteX15999" fmla="*/ 11080974 w 13419668"/>
              <a:gd name="connsiteY15999" fmla="*/ 2467556 h 4401251"/>
              <a:gd name="connsiteX16000" fmla="*/ 10990546 w 13419668"/>
              <a:gd name="connsiteY16000" fmla="*/ 2467556 h 4401251"/>
              <a:gd name="connsiteX16001" fmla="*/ 10959574 w 13419668"/>
              <a:gd name="connsiteY16001" fmla="*/ 2496662 h 4401251"/>
              <a:gd name="connsiteX16002" fmla="*/ 10990919 w 13419668"/>
              <a:gd name="connsiteY16002" fmla="*/ 2528629 h 4401251"/>
              <a:gd name="connsiteX16003" fmla="*/ 11020772 w 13419668"/>
              <a:gd name="connsiteY16003" fmla="*/ 2497657 h 4401251"/>
              <a:gd name="connsiteX16004" fmla="*/ 10990546 w 13419668"/>
              <a:gd name="connsiteY16004" fmla="*/ 2467556 h 4401251"/>
              <a:gd name="connsiteX16005" fmla="*/ 10900864 w 13419668"/>
              <a:gd name="connsiteY16005" fmla="*/ 2467556 h 4401251"/>
              <a:gd name="connsiteX16006" fmla="*/ 10870017 w 13419668"/>
              <a:gd name="connsiteY16006" fmla="*/ 2496786 h 4401251"/>
              <a:gd name="connsiteX16007" fmla="*/ 10901486 w 13419668"/>
              <a:gd name="connsiteY16007" fmla="*/ 2528629 h 4401251"/>
              <a:gd name="connsiteX16008" fmla="*/ 10931090 w 13419668"/>
              <a:gd name="connsiteY16008" fmla="*/ 2497532 h 4401251"/>
              <a:gd name="connsiteX16009" fmla="*/ 10900740 w 13419668"/>
              <a:gd name="connsiteY16009" fmla="*/ 2467556 h 4401251"/>
              <a:gd name="connsiteX16010" fmla="*/ 10813795 w 13419668"/>
              <a:gd name="connsiteY16010" fmla="*/ 2467556 h 4401251"/>
              <a:gd name="connsiteX16011" fmla="*/ 10782947 w 13419668"/>
              <a:gd name="connsiteY16011" fmla="*/ 2497035 h 4401251"/>
              <a:gd name="connsiteX16012" fmla="*/ 10815038 w 13419668"/>
              <a:gd name="connsiteY16012" fmla="*/ 2528629 h 4401251"/>
              <a:gd name="connsiteX16013" fmla="*/ 10844020 w 13419668"/>
              <a:gd name="connsiteY16013" fmla="*/ 2497159 h 4401251"/>
              <a:gd name="connsiteX16014" fmla="*/ 10813670 w 13419668"/>
              <a:gd name="connsiteY16014" fmla="*/ 2467431 h 4401251"/>
              <a:gd name="connsiteX16015" fmla="*/ 10693390 w 13419668"/>
              <a:gd name="connsiteY16015" fmla="*/ 2498030 h 4401251"/>
              <a:gd name="connsiteX16016" fmla="*/ 10726476 w 13419668"/>
              <a:gd name="connsiteY16016" fmla="*/ 2528629 h 4401251"/>
              <a:gd name="connsiteX16017" fmla="*/ 10754587 w 13419668"/>
              <a:gd name="connsiteY16017" fmla="*/ 2496289 h 4401251"/>
              <a:gd name="connsiteX16018" fmla="*/ 10723242 w 13419668"/>
              <a:gd name="connsiteY16018" fmla="*/ 2467556 h 4401251"/>
              <a:gd name="connsiteX16019" fmla="*/ 10693390 w 13419668"/>
              <a:gd name="connsiteY16019" fmla="*/ 2498030 h 4401251"/>
              <a:gd name="connsiteX16020" fmla="*/ 10603832 w 13419668"/>
              <a:gd name="connsiteY16020" fmla="*/ 2498030 h 4401251"/>
              <a:gd name="connsiteX16021" fmla="*/ 10637043 w 13419668"/>
              <a:gd name="connsiteY16021" fmla="*/ 2528504 h 4401251"/>
              <a:gd name="connsiteX16022" fmla="*/ 10665030 w 13419668"/>
              <a:gd name="connsiteY16022" fmla="*/ 2496164 h 4401251"/>
              <a:gd name="connsiteX16023" fmla="*/ 10633560 w 13419668"/>
              <a:gd name="connsiteY16023" fmla="*/ 2467556 h 4401251"/>
              <a:gd name="connsiteX16024" fmla="*/ 10603832 w 13419668"/>
              <a:gd name="connsiteY16024" fmla="*/ 2498030 h 4401251"/>
              <a:gd name="connsiteX16025" fmla="*/ 10547362 w 13419668"/>
              <a:gd name="connsiteY16025" fmla="*/ 2467431 h 4401251"/>
              <a:gd name="connsiteX16026" fmla="*/ 10517758 w 13419668"/>
              <a:gd name="connsiteY16026" fmla="*/ 2497906 h 4401251"/>
              <a:gd name="connsiteX16027" fmla="*/ 10550471 w 13419668"/>
              <a:gd name="connsiteY16027" fmla="*/ 2528504 h 4401251"/>
              <a:gd name="connsiteX16028" fmla="*/ 10578955 w 13419668"/>
              <a:gd name="connsiteY16028" fmla="*/ 2496289 h 4401251"/>
              <a:gd name="connsiteX16029" fmla="*/ 10547362 w 13419668"/>
              <a:gd name="connsiteY16029" fmla="*/ 2467431 h 4401251"/>
              <a:gd name="connsiteX16030" fmla="*/ 10428200 w 13419668"/>
              <a:gd name="connsiteY16030" fmla="*/ 2497035 h 4401251"/>
              <a:gd name="connsiteX16031" fmla="*/ 10457058 w 13419668"/>
              <a:gd name="connsiteY16031" fmla="*/ 2528629 h 4401251"/>
              <a:gd name="connsiteX16032" fmla="*/ 10489398 w 13419668"/>
              <a:gd name="connsiteY16032" fmla="*/ 2497159 h 4401251"/>
              <a:gd name="connsiteX16033" fmla="*/ 10458675 w 13419668"/>
              <a:gd name="connsiteY16033" fmla="*/ 2467431 h 4401251"/>
              <a:gd name="connsiteX16034" fmla="*/ 10428200 w 13419668"/>
              <a:gd name="connsiteY16034" fmla="*/ 2497035 h 4401251"/>
              <a:gd name="connsiteX16035" fmla="*/ 10399716 w 13419668"/>
              <a:gd name="connsiteY16035" fmla="*/ 2498901 h 4401251"/>
              <a:gd name="connsiteX16036" fmla="*/ 10367874 w 13419668"/>
              <a:gd name="connsiteY16036" fmla="*/ 2467431 h 4401251"/>
              <a:gd name="connsiteX16037" fmla="*/ 10338767 w 13419668"/>
              <a:gd name="connsiteY16037" fmla="*/ 2498279 h 4401251"/>
              <a:gd name="connsiteX16038" fmla="*/ 10368868 w 13419668"/>
              <a:gd name="connsiteY16038" fmla="*/ 2528504 h 4401251"/>
              <a:gd name="connsiteX16039" fmla="*/ 10399840 w 13419668"/>
              <a:gd name="connsiteY16039" fmla="*/ 2498776 h 4401251"/>
              <a:gd name="connsiteX16040" fmla="*/ 10284162 w 13419668"/>
              <a:gd name="connsiteY16040" fmla="*/ 2467431 h 4401251"/>
              <a:gd name="connsiteX16041" fmla="*/ 10251573 w 13419668"/>
              <a:gd name="connsiteY16041" fmla="*/ 2495169 h 4401251"/>
              <a:gd name="connsiteX16042" fmla="*/ 10281798 w 13419668"/>
              <a:gd name="connsiteY16042" fmla="*/ 2528504 h 4401251"/>
              <a:gd name="connsiteX16043" fmla="*/ 10312522 w 13419668"/>
              <a:gd name="connsiteY16043" fmla="*/ 2498901 h 4401251"/>
              <a:gd name="connsiteX16044" fmla="*/ 10284037 w 13419668"/>
              <a:gd name="connsiteY16044" fmla="*/ 2467307 h 4401251"/>
              <a:gd name="connsiteX16045" fmla="*/ 10223089 w 13419668"/>
              <a:gd name="connsiteY16045" fmla="*/ 2499150 h 4401251"/>
              <a:gd name="connsiteX16046" fmla="*/ 10194729 w 13419668"/>
              <a:gd name="connsiteY16046" fmla="*/ 2467431 h 4401251"/>
              <a:gd name="connsiteX16047" fmla="*/ 10162015 w 13419668"/>
              <a:gd name="connsiteY16047" fmla="*/ 2498030 h 4401251"/>
              <a:gd name="connsiteX16048" fmla="*/ 10192241 w 13419668"/>
              <a:gd name="connsiteY16048" fmla="*/ 2528504 h 4401251"/>
              <a:gd name="connsiteX16049" fmla="*/ 10223089 w 13419668"/>
              <a:gd name="connsiteY16049" fmla="*/ 2499025 h 4401251"/>
              <a:gd name="connsiteX16050" fmla="*/ 10104923 w 13419668"/>
              <a:gd name="connsiteY16050" fmla="*/ 2467431 h 4401251"/>
              <a:gd name="connsiteX16051" fmla="*/ 10072582 w 13419668"/>
              <a:gd name="connsiteY16051" fmla="*/ 2495418 h 4401251"/>
              <a:gd name="connsiteX16052" fmla="*/ 10103057 w 13419668"/>
              <a:gd name="connsiteY16052" fmla="*/ 2528629 h 4401251"/>
              <a:gd name="connsiteX16053" fmla="*/ 10133656 w 13419668"/>
              <a:gd name="connsiteY16053" fmla="*/ 2498901 h 4401251"/>
              <a:gd name="connsiteX16054" fmla="*/ 10105047 w 13419668"/>
              <a:gd name="connsiteY16054" fmla="*/ 2467431 h 4401251"/>
              <a:gd name="connsiteX16055" fmla="*/ 10043974 w 13419668"/>
              <a:gd name="connsiteY16055" fmla="*/ 2498279 h 4401251"/>
              <a:gd name="connsiteX16056" fmla="*/ 10014744 w 13419668"/>
              <a:gd name="connsiteY16056" fmla="*/ 2467431 h 4401251"/>
              <a:gd name="connsiteX16057" fmla="*/ 9982901 w 13419668"/>
              <a:gd name="connsiteY16057" fmla="*/ 2498901 h 4401251"/>
              <a:gd name="connsiteX16058" fmla="*/ 10013997 w 13419668"/>
              <a:gd name="connsiteY16058" fmla="*/ 2528504 h 4401251"/>
              <a:gd name="connsiteX16059" fmla="*/ 10043974 w 13419668"/>
              <a:gd name="connsiteY16059" fmla="*/ 2498154 h 4401251"/>
              <a:gd name="connsiteX16060" fmla="*/ 9927300 w 13419668"/>
              <a:gd name="connsiteY16060" fmla="*/ 2467556 h 4401251"/>
              <a:gd name="connsiteX16061" fmla="*/ 9896826 w 13419668"/>
              <a:gd name="connsiteY16061" fmla="*/ 2497159 h 4401251"/>
              <a:gd name="connsiteX16062" fmla="*/ 9928669 w 13419668"/>
              <a:gd name="connsiteY16062" fmla="*/ 2528629 h 4401251"/>
              <a:gd name="connsiteX16063" fmla="*/ 9958024 w 13419668"/>
              <a:gd name="connsiteY16063" fmla="*/ 2497284 h 4401251"/>
              <a:gd name="connsiteX16064" fmla="*/ 9927300 w 13419668"/>
              <a:gd name="connsiteY16064" fmla="*/ 2467556 h 4401251"/>
              <a:gd name="connsiteX16065" fmla="*/ 9837619 w 13419668"/>
              <a:gd name="connsiteY16065" fmla="*/ 2467556 h 4401251"/>
              <a:gd name="connsiteX16066" fmla="*/ 9807269 w 13419668"/>
              <a:gd name="connsiteY16066" fmla="*/ 2497284 h 4401251"/>
              <a:gd name="connsiteX16067" fmla="*/ 9839236 w 13419668"/>
              <a:gd name="connsiteY16067" fmla="*/ 2528629 h 4401251"/>
              <a:gd name="connsiteX16068" fmla="*/ 9868466 w 13419668"/>
              <a:gd name="connsiteY16068" fmla="*/ 2497159 h 4401251"/>
              <a:gd name="connsiteX16069" fmla="*/ 9837619 w 13419668"/>
              <a:gd name="connsiteY16069" fmla="*/ 2467556 h 4401251"/>
              <a:gd name="connsiteX16070" fmla="*/ 9717711 w 13419668"/>
              <a:gd name="connsiteY16070" fmla="*/ 2496289 h 4401251"/>
              <a:gd name="connsiteX16071" fmla="*/ 9745698 w 13419668"/>
              <a:gd name="connsiteY16071" fmla="*/ 2528629 h 4401251"/>
              <a:gd name="connsiteX16072" fmla="*/ 9778909 w 13419668"/>
              <a:gd name="connsiteY16072" fmla="*/ 2498154 h 4401251"/>
              <a:gd name="connsiteX16073" fmla="*/ 9749181 w 13419668"/>
              <a:gd name="connsiteY16073" fmla="*/ 2467556 h 4401251"/>
              <a:gd name="connsiteX16074" fmla="*/ 9717711 w 13419668"/>
              <a:gd name="connsiteY16074" fmla="*/ 2496164 h 4401251"/>
              <a:gd name="connsiteX16075" fmla="*/ 9661116 w 13419668"/>
              <a:gd name="connsiteY16075" fmla="*/ 2467680 h 4401251"/>
              <a:gd name="connsiteX16076" fmla="*/ 9630642 w 13419668"/>
              <a:gd name="connsiteY16076" fmla="*/ 2497532 h 4401251"/>
              <a:gd name="connsiteX16077" fmla="*/ 9663106 w 13419668"/>
              <a:gd name="connsiteY16077" fmla="*/ 2528753 h 4401251"/>
              <a:gd name="connsiteX16078" fmla="*/ 9691839 w 13419668"/>
              <a:gd name="connsiteY16078" fmla="*/ 2497035 h 4401251"/>
              <a:gd name="connsiteX16079" fmla="*/ 9661116 w 13419668"/>
              <a:gd name="connsiteY16079" fmla="*/ 2467680 h 4401251"/>
              <a:gd name="connsiteX16080" fmla="*/ 9541084 w 13419668"/>
              <a:gd name="connsiteY16080" fmla="*/ 2495667 h 4401251"/>
              <a:gd name="connsiteX16081" fmla="*/ 9571683 w 13419668"/>
              <a:gd name="connsiteY16081" fmla="*/ 2528753 h 4401251"/>
              <a:gd name="connsiteX16082" fmla="*/ 9602158 w 13419668"/>
              <a:gd name="connsiteY16082" fmla="*/ 2498901 h 4401251"/>
              <a:gd name="connsiteX16083" fmla="*/ 9573424 w 13419668"/>
              <a:gd name="connsiteY16083" fmla="*/ 2467556 h 4401251"/>
              <a:gd name="connsiteX16084" fmla="*/ 9541084 w 13419668"/>
              <a:gd name="connsiteY16084" fmla="*/ 2495667 h 4401251"/>
              <a:gd name="connsiteX16085" fmla="*/ 9482001 w 13419668"/>
              <a:gd name="connsiteY16085" fmla="*/ 2467680 h 4401251"/>
              <a:gd name="connsiteX16086" fmla="*/ 9451527 w 13419668"/>
              <a:gd name="connsiteY16086" fmla="*/ 2497532 h 4401251"/>
              <a:gd name="connsiteX16087" fmla="*/ 9483992 w 13419668"/>
              <a:gd name="connsiteY16087" fmla="*/ 2528753 h 4401251"/>
              <a:gd name="connsiteX16088" fmla="*/ 9512725 w 13419668"/>
              <a:gd name="connsiteY16088" fmla="*/ 2497035 h 4401251"/>
              <a:gd name="connsiteX16089" fmla="*/ 9482001 w 13419668"/>
              <a:gd name="connsiteY16089" fmla="*/ 2467680 h 4401251"/>
              <a:gd name="connsiteX16090" fmla="*/ 9397295 w 13419668"/>
              <a:gd name="connsiteY16090" fmla="*/ 2467680 h 4401251"/>
              <a:gd name="connsiteX16091" fmla="*/ 9365577 w 13419668"/>
              <a:gd name="connsiteY16091" fmla="*/ 2495915 h 4401251"/>
              <a:gd name="connsiteX16092" fmla="*/ 9396051 w 13419668"/>
              <a:gd name="connsiteY16092" fmla="*/ 2528753 h 4401251"/>
              <a:gd name="connsiteX16093" fmla="*/ 9426650 w 13419668"/>
              <a:gd name="connsiteY16093" fmla="*/ 2498652 h 4401251"/>
              <a:gd name="connsiteX16094" fmla="*/ 9397295 w 13419668"/>
              <a:gd name="connsiteY16094" fmla="*/ 2467680 h 4401251"/>
              <a:gd name="connsiteX16095" fmla="*/ 9306743 w 13419668"/>
              <a:gd name="connsiteY16095" fmla="*/ 2467680 h 4401251"/>
              <a:gd name="connsiteX16096" fmla="*/ 9275895 w 13419668"/>
              <a:gd name="connsiteY16096" fmla="*/ 2496910 h 4401251"/>
              <a:gd name="connsiteX16097" fmla="*/ 9307489 w 13419668"/>
              <a:gd name="connsiteY16097" fmla="*/ 2528753 h 4401251"/>
              <a:gd name="connsiteX16098" fmla="*/ 9337092 w 13419668"/>
              <a:gd name="connsiteY16098" fmla="*/ 2497657 h 4401251"/>
              <a:gd name="connsiteX16099" fmla="*/ 9306743 w 13419668"/>
              <a:gd name="connsiteY16099" fmla="*/ 2467680 h 4401251"/>
              <a:gd name="connsiteX16100" fmla="*/ 9186337 w 13419668"/>
              <a:gd name="connsiteY16100" fmla="*/ 2496786 h 4401251"/>
              <a:gd name="connsiteX16101" fmla="*/ 9214822 w 13419668"/>
              <a:gd name="connsiteY16101" fmla="*/ 2528753 h 4401251"/>
              <a:gd name="connsiteX16102" fmla="*/ 9247535 w 13419668"/>
              <a:gd name="connsiteY16102" fmla="*/ 2497781 h 4401251"/>
              <a:gd name="connsiteX16103" fmla="*/ 9217310 w 13419668"/>
              <a:gd name="connsiteY16103" fmla="*/ 2467680 h 4401251"/>
              <a:gd name="connsiteX16104" fmla="*/ 9186337 w 13419668"/>
              <a:gd name="connsiteY16104" fmla="*/ 2496786 h 4401251"/>
              <a:gd name="connsiteX16105" fmla="*/ 9157978 w 13419668"/>
              <a:gd name="connsiteY16105" fmla="*/ 2499398 h 4401251"/>
              <a:gd name="connsiteX16106" fmla="*/ 9126508 w 13419668"/>
              <a:gd name="connsiteY16106" fmla="*/ 2467556 h 4401251"/>
              <a:gd name="connsiteX16107" fmla="*/ 9096904 w 13419668"/>
              <a:gd name="connsiteY16107" fmla="*/ 2498030 h 4401251"/>
              <a:gd name="connsiteX16108" fmla="*/ 9126632 w 13419668"/>
              <a:gd name="connsiteY16108" fmla="*/ 2528753 h 4401251"/>
              <a:gd name="connsiteX16109" fmla="*/ 9157978 w 13419668"/>
              <a:gd name="connsiteY16109" fmla="*/ 2499398 h 4401251"/>
              <a:gd name="connsiteX16110" fmla="*/ 9041304 w 13419668"/>
              <a:gd name="connsiteY16110" fmla="*/ 2467556 h 4401251"/>
              <a:gd name="connsiteX16111" fmla="*/ 9009711 w 13419668"/>
              <a:gd name="connsiteY16111" fmla="*/ 2496413 h 4401251"/>
              <a:gd name="connsiteX16112" fmla="*/ 9041180 w 13419668"/>
              <a:gd name="connsiteY16112" fmla="*/ 2528753 h 4401251"/>
              <a:gd name="connsiteX16113" fmla="*/ 9070908 w 13419668"/>
              <a:gd name="connsiteY16113" fmla="*/ 2498030 h 4401251"/>
              <a:gd name="connsiteX16114" fmla="*/ 9041304 w 13419668"/>
              <a:gd name="connsiteY16114" fmla="*/ 2467556 h 4401251"/>
              <a:gd name="connsiteX16115" fmla="*/ 8920153 w 13419668"/>
              <a:gd name="connsiteY16115" fmla="*/ 2496910 h 4401251"/>
              <a:gd name="connsiteX16116" fmla="*/ 8951996 w 13419668"/>
              <a:gd name="connsiteY16116" fmla="*/ 2528753 h 4401251"/>
              <a:gd name="connsiteX16117" fmla="*/ 8981226 w 13419668"/>
              <a:gd name="connsiteY16117" fmla="*/ 2497657 h 4401251"/>
              <a:gd name="connsiteX16118" fmla="*/ 8951249 w 13419668"/>
              <a:gd name="connsiteY16118" fmla="*/ 2467680 h 4401251"/>
              <a:gd name="connsiteX16119" fmla="*/ 8920153 w 13419668"/>
              <a:gd name="connsiteY16119" fmla="*/ 2496910 h 4401251"/>
              <a:gd name="connsiteX16120" fmla="*/ 8830595 w 13419668"/>
              <a:gd name="connsiteY16120" fmla="*/ 2498279 h 4401251"/>
              <a:gd name="connsiteX16121" fmla="*/ 8863806 w 13419668"/>
              <a:gd name="connsiteY16121" fmla="*/ 2528753 h 4401251"/>
              <a:gd name="connsiteX16122" fmla="*/ 8891793 w 13419668"/>
              <a:gd name="connsiteY16122" fmla="*/ 2496413 h 4401251"/>
              <a:gd name="connsiteX16123" fmla="*/ 8860324 w 13419668"/>
              <a:gd name="connsiteY16123" fmla="*/ 2467804 h 4401251"/>
              <a:gd name="connsiteX16124" fmla="*/ 8830595 w 13419668"/>
              <a:gd name="connsiteY16124" fmla="*/ 2498279 h 4401251"/>
              <a:gd name="connsiteX16125" fmla="*/ 8744521 w 13419668"/>
              <a:gd name="connsiteY16125" fmla="*/ 2497284 h 4401251"/>
              <a:gd name="connsiteX16126" fmla="*/ 8773379 w 13419668"/>
              <a:gd name="connsiteY16126" fmla="*/ 2528877 h 4401251"/>
              <a:gd name="connsiteX16127" fmla="*/ 8805718 w 13419668"/>
              <a:gd name="connsiteY16127" fmla="*/ 2497408 h 4401251"/>
              <a:gd name="connsiteX16128" fmla="*/ 8774996 w 13419668"/>
              <a:gd name="connsiteY16128" fmla="*/ 2467680 h 4401251"/>
              <a:gd name="connsiteX16129" fmla="*/ 8744521 w 13419668"/>
              <a:gd name="connsiteY16129" fmla="*/ 2497284 h 4401251"/>
              <a:gd name="connsiteX16130" fmla="*/ 8685935 w 13419668"/>
              <a:gd name="connsiteY16130" fmla="*/ 2467804 h 4401251"/>
              <a:gd name="connsiteX16131" fmla="*/ 8654963 w 13419668"/>
              <a:gd name="connsiteY16131" fmla="*/ 2496910 h 4401251"/>
              <a:gd name="connsiteX16132" fmla="*/ 8686309 w 13419668"/>
              <a:gd name="connsiteY16132" fmla="*/ 2528877 h 4401251"/>
              <a:gd name="connsiteX16133" fmla="*/ 8716161 w 13419668"/>
              <a:gd name="connsiteY16133" fmla="*/ 2497906 h 4401251"/>
              <a:gd name="connsiteX16134" fmla="*/ 8685935 w 13419668"/>
              <a:gd name="connsiteY16134" fmla="*/ 2467804 h 4401251"/>
              <a:gd name="connsiteX16135" fmla="*/ 8596751 w 13419668"/>
              <a:gd name="connsiteY16135" fmla="*/ 2467804 h 4401251"/>
              <a:gd name="connsiteX16136" fmla="*/ 8565406 w 13419668"/>
              <a:gd name="connsiteY16136" fmla="*/ 2496413 h 4401251"/>
              <a:gd name="connsiteX16137" fmla="*/ 8596378 w 13419668"/>
              <a:gd name="connsiteY16137" fmla="*/ 2528877 h 4401251"/>
              <a:gd name="connsiteX16138" fmla="*/ 8626603 w 13419668"/>
              <a:gd name="connsiteY16138" fmla="*/ 2498403 h 4401251"/>
              <a:gd name="connsiteX16139" fmla="*/ 8596876 w 13419668"/>
              <a:gd name="connsiteY16139" fmla="*/ 2467929 h 4401251"/>
              <a:gd name="connsiteX16140" fmla="*/ 8478336 w 13419668"/>
              <a:gd name="connsiteY16140" fmla="*/ 2495791 h 4401251"/>
              <a:gd name="connsiteX16141" fmla="*/ 8508935 w 13419668"/>
              <a:gd name="connsiteY16141" fmla="*/ 2528877 h 4401251"/>
              <a:gd name="connsiteX16142" fmla="*/ 8539410 w 13419668"/>
              <a:gd name="connsiteY16142" fmla="*/ 2499025 h 4401251"/>
              <a:gd name="connsiteX16143" fmla="*/ 8510677 w 13419668"/>
              <a:gd name="connsiteY16143" fmla="*/ 2467680 h 4401251"/>
              <a:gd name="connsiteX16144" fmla="*/ 8478336 w 13419668"/>
              <a:gd name="connsiteY16144" fmla="*/ 2495791 h 4401251"/>
              <a:gd name="connsiteX16145" fmla="*/ 8421119 w 13419668"/>
              <a:gd name="connsiteY16145" fmla="*/ 2467680 h 4401251"/>
              <a:gd name="connsiteX16146" fmla="*/ 8388779 w 13419668"/>
              <a:gd name="connsiteY16146" fmla="*/ 2495667 h 4401251"/>
              <a:gd name="connsiteX16147" fmla="*/ 8419253 w 13419668"/>
              <a:gd name="connsiteY16147" fmla="*/ 2528877 h 4401251"/>
              <a:gd name="connsiteX16148" fmla="*/ 8449852 w 13419668"/>
              <a:gd name="connsiteY16148" fmla="*/ 2499150 h 4401251"/>
              <a:gd name="connsiteX16149" fmla="*/ 8421244 w 13419668"/>
              <a:gd name="connsiteY16149" fmla="*/ 2467680 h 4401251"/>
              <a:gd name="connsiteX16150" fmla="*/ 8329571 w 13419668"/>
              <a:gd name="connsiteY16150" fmla="*/ 2467680 h 4401251"/>
              <a:gd name="connsiteX16151" fmla="*/ 8299098 w 13419668"/>
              <a:gd name="connsiteY16151" fmla="*/ 2497532 h 4401251"/>
              <a:gd name="connsiteX16152" fmla="*/ 8331562 w 13419668"/>
              <a:gd name="connsiteY16152" fmla="*/ 2528753 h 4401251"/>
              <a:gd name="connsiteX16153" fmla="*/ 8360295 w 13419668"/>
              <a:gd name="connsiteY16153" fmla="*/ 2497035 h 4401251"/>
              <a:gd name="connsiteX16154" fmla="*/ 8329571 w 13419668"/>
              <a:gd name="connsiteY16154" fmla="*/ 2467680 h 4401251"/>
              <a:gd name="connsiteX16155" fmla="*/ 8209540 w 13419668"/>
              <a:gd name="connsiteY16155" fmla="*/ 2495667 h 4401251"/>
              <a:gd name="connsiteX16156" fmla="*/ 8240139 w 13419668"/>
              <a:gd name="connsiteY16156" fmla="*/ 2528753 h 4401251"/>
              <a:gd name="connsiteX16157" fmla="*/ 8270613 w 13419668"/>
              <a:gd name="connsiteY16157" fmla="*/ 2498901 h 4401251"/>
              <a:gd name="connsiteX16158" fmla="*/ 8241880 w 13419668"/>
              <a:gd name="connsiteY16158" fmla="*/ 2467556 h 4401251"/>
              <a:gd name="connsiteX16159" fmla="*/ 8209540 w 13419668"/>
              <a:gd name="connsiteY16159" fmla="*/ 2495667 h 4401251"/>
              <a:gd name="connsiteX16160" fmla="*/ 8184538 w 13419668"/>
              <a:gd name="connsiteY16160" fmla="*/ 2500269 h 4401251"/>
              <a:gd name="connsiteX16161" fmla="*/ 8153939 w 13419668"/>
              <a:gd name="connsiteY16161" fmla="*/ 2467556 h 4401251"/>
              <a:gd name="connsiteX16162" fmla="*/ 8123466 w 13419668"/>
              <a:gd name="connsiteY16162" fmla="*/ 2497159 h 4401251"/>
              <a:gd name="connsiteX16163" fmla="*/ 8152322 w 13419668"/>
              <a:gd name="connsiteY16163" fmla="*/ 2528753 h 4401251"/>
              <a:gd name="connsiteX16164" fmla="*/ 8184538 w 13419668"/>
              <a:gd name="connsiteY16164" fmla="*/ 2500269 h 4401251"/>
              <a:gd name="connsiteX16165" fmla="*/ 8063760 w 13419668"/>
              <a:gd name="connsiteY16165" fmla="*/ 2467556 h 4401251"/>
              <a:gd name="connsiteX16166" fmla="*/ 8033908 w 13419668"/>
              <a:gd name="connsiteY16166" fmla="*/ 2497781 h 4401251"/>
              <a:gd name="connsiteX16167" fmla="*/ 8066372 w 13419668"/>
              <a:gd name="connsiteY16167" fmla="*/ 2528629 h 4401251"/>
              <a:gd name="connsiteX16168" fmla="*/ 8095105 w 13419668"/>
              <a:gd name="connsiteY16168" fmla="*/ 2496662 h 4401251"/>
              <a:gd name="connsiteX16169" fmla="*/ 8063760 w 13419668"/>
              <a:gd name="connsiteY16169" fmla="*/ 2467556 h 4401251"/>
              <a:gd name="connsiteX16170" fmla="*/ 7944350 w 13419668"/>
              <a:gd name="connsiteY16170" fmla="*/ 2498403 h 4401251"/>
              <a:gd name="connsiteX16171" fmla="*/ 7974327 w 13419668"/>
              <a:gd name="connsiteY16171" fmla="*/ 2528753 h 4401251"/>
              <a:gd name="connsiteX16172" fmla="*/ 8005423 w 13419668"/>
              <a:gd name="connsiteY16172" fmla="*/ 2496164 h 4401251"/>
              <a:gd name="connsiteX16173" fmla="*/ 7973581 w 13419668"/>
              <a:gd name="connsiteY16173" fmla="*/ 2467556 h 4401251"/>
              <a:gd name="connsiteX16174" fmla="*/ 7944350 w 13419668"/>
              <a:gd name="connsiteY16174" fmla="*/ 2498403 h 4401251"/>
              <a:gd name="connsiteX16175" fmla="*/ 7857156 w 13419668"/>
              <a:gd name="connsiteY16175" fmla="*/ 2497781 h 4401251"/>
              <a:gd name="connsiteX16176" fmla="*/ 7889870 w 13419668"/>
              <a:gd name="connsiteY16176" fmla="*/ 2528753 h 4401251"/>
              <a:gd name="connsiteX16177" fmla="*/ 7918354 w 13419668"/>
              <a:gd name="connsiteY16177" fmla="*/ 2496786 h 4401251"/>
              <a:gd name="connsiteX16178" fmla="*/ 7887506 w 13419668"/>
              <a:gd name="connsiteY16178" fmla="*/ 2467680 h 4401251"/>
              <a:gd name="connsiteX16179" fmla="*/ 7857281 w 13419668"/>
              <a:gd name="connsiteY16179" fmla="*/ 2497781 h 4401251"/>
              <a:gd name="connsiteX16180" fmla="*/ 7797949 w 13419668"/>
              <a:gd name="connsiteY16180" fmla="*/ 2467680 h 4401251"/>
              <a:gd name="connsiteX16181" fmla="*/ 7767599 w 13419668"/>
              <a:gd name="connsiteY16181" fmla="*/ 2497657 h 4401251"/>
              <a:gd name="connsiteX16182" fmla="*/ 7800188 w 13419668"/>
              <a:gd name="connsiteY16182" fmla="*/ 2528753 h 4401251"/>
              <a:gd name="connsiteX16183" fmla="*/ 7828797 w 13419668"/>
              <a:gd name="connsiteY16183" fmla="*/ 2496910 h 4401251"/>
              <a:gd name="connsiteX16184" fmla="*/ 7797949 w 13419668"/>
              <a:gd name="connsiteY16184" fmla="*/ 2467680 h 4401251"/>
              <a:gd name="connsiteX16185" fmla="*/ 7709386 w 13419668"/>
              <a:gd name="connsiteY16185" fmla="*/ 2467680 h 4401251"/>
              <a:gd name="connsiteX16186" fmla="*/ 7678042 w 13419668"/>
              <a:gd name="connsiteY16186" fmla="*/ 2496786 h 4401251"/>
              <a:gd name="connsiteX16187" fmla="*/ 7709760 w 13419668"/>
              <a:gd name="connsiteY16187" fmla="*/ 2528877 h 4401251"/>
              <a:gd name="connsiteX16188" fmla="*/ 7739239 w 13419668"/>
              <a:gd name="connsiteY16188" fmla="*/ 2497906 h 4401251"/>
              <a:gd name="connsiteX16189" fmla="*/ 7709386 w 13419668"/>
              <a:gd name="connsiteY16189" fmla="*/ 2467680 h 4401251"/>
              <a:gd name="connsiteX16190" fmla="*/ 7622566 w 13419668"/>
              <a:gd name="connsiteY16190" fmla="*/ 2467680 h 4401251"/>
              <a:gd name="connsiteX16191" fmla="*/ 7592091 w 13419668"/>
              <a:gd name="connsiteY16191" fmla="*/ 2497284 h 4401251"/>
              <a:gd name="connsiteX16192" fmla="*/ 7623934 w 13419668"/>
              <a:gd name="connsiteY16192" fmla="*/ 2528753 h 4401251"/>
              <a:gd name="connsiteX16193" fmla="*/ 7653289 w 13419668"/>
              <a:gd name="connsiteY16193" fmla="*/ 2497408 h 4401251"/>
              <a:gd name="connsiteX16194" fmla="*/ 7622566 w 13419668"/>
              <a:gd name="connsiteY16194" fmla="*/ 2467680 h 4401251"/>
              <a:gd name="connsiteX16195" fmla="*/ 7532759 w 13419668"/>
              <a:gd name="connsiteY16195" fmla="*/ 2467680 h 4401251"/>
              <a:gd name="connsiteX16196" fmla="*/ 7502534 w 13419668"/>
              <a:gd name="connsiteY16196" fmla="*/ 2497532 h 4401251"/>
              <a:gd name="connsiteX16197" fmla="*/ 7534625 w 13419668"/>
              <a:gd name="connsiteY16197" fmla="*/ 2528753 h 4401251"/>
              <a:gd name="connsiteX16198" fmla="*/ 7563732 w 13419668"/>
              <a:gd name="connsiteY16198" fmla="*/ 2497159 h 4401251"/>
              <a:gd name="connsiteX16199" fmla="*/ 7532759 w 13419668"/>
              <a:gd name="connsiteY16199" fmla="*/ 2467680 h 4401251"/>
              <a:gd name="connsiteX16200" fmla="*/ 7444695 w 13419668"/>
              <a:gd name="connsiteY16200" fmla="*/ 2467680 h 4401251"/>
              <a:gd name="connsiteX16201" fmla="*/ 7412977 w 13419668"/>
              <a:gd name="connsiteY16201" fmla="*/ 2496040 h 4401251"/>
              <a:gd name="connsiteX16202" fmla="*/ 7443575 w 13419668"/>
              <a:gd name="connsiteY16202" fmla="*/ 2528753 h 4401251"/>
              <a:gd name="connsiteX16203" fmla="*/ 7474050 w 13419668"/>
              <a:gd name="connsiteY16203" fmla="*/ 2498528 h 4401251"/>
              <a:gd name="connsiteX16204" fmla="*/ 7444570 w 13419668"/>
              <a:gd name="connsiteY16204" fmla="*/ 2467680 h 4401251"/>
              <a:gd name="connsiteX16205" fmla="*/ 7356133 w 13419668"/>
              <a:gd name="connsiteY16205" fmla="*/ 2467680 h 4401251"/>
              <a:gd name="connsiteX16206" fmla="*/ 7323668 w 13419668"/>
              <a:gd name="connsiteY16206" fmla="*/ 2495045 h 4401251"/>
              <a:gd name="connsiteX16207" fmla="*/ 7353147 w 13419668"/>
              <a:gd name="connsiteY16207" fmla="*/ 2528753 h 4401251"/>
              <a:gd name="connsiteX16208" fmla="*/ 7384617 w 13419668"/>
              <a:gd name="connsiteY16208" fmla="*/ 2499523 h 4401251"/>
              <a:gd name="connsiteX16209" fmla="*/ 7356133 w 13419668"/>
              <a:gd name="connsiteY16209" fmla="*/ 2467804 h 4401251"/>
              <a:gd name="connsiteX16210" fmla="*/ 7236350 w 13419668"/>
              <a:gd name="connsiteY16210" fmla="*/ 2498030 h 4401251"/>
              <a:gd name="connsiteX16211" fmla="*/ 7269436 w 13419668"/>
              <a:gd name="connsiteY16211" fmla="*/ 2528629 h 4401251"/>
              <a:gd name="connsiteX16212" fmla="*/ 7297547 w 13419668"/>
              <a:gd name="connsiteY16212" fmla="*/ 2496289 h 4401251"/>
              <a:gd name="connsiteX16213" fmla="*/ 7266202 w 13419668"/>
              <a:gd name="connsiteY16213" fmla="*/ 2467556 h 4401251"/>
              <a:gd name="connsiteX16214" fmla="*/ 7236350 w 13419668"/>
              <a:gd name="connsiteY16214" fmla="*/ 2498030 h 4401251"/>
              <a:gd name="connsiteX16215" fmla="*/ 7146792 w 13419668"/>
              <a:gd name="connsiteY16215" fmla="*/ 2496786 h 4401251"/>
              <a:gd name="connsiteX16216" fmla="*/ 7178635 w 13419668"/>
              <a:gd name="connsiteY16216" fmla="*/ 2528629 h 4401251"/>
              <a:gd name="connsiteX16217" fmla="*/ 7207865 w 13419668"/>
              <a:gd name="connsiteY16217" fmla="*/ 2497532 h 4401251"/>
              <a:gd name="connsiteX16218" fmla="*/ 7177764 w 13419668"/>
              <a:gd name="connsiteY16218" fmla="*/ 2467556 h 4401251"/>
              <a:gd name="connsiteX16219" fmla="*/ 7146668 w 13419668"/>
              <a:gd name="connsiteY16219" fmla="*/ 2496786 h 4401251"/>
              <a:gd name="connsiteX16220" fmla="*/ 7118432 w 13419668"/>
              <a:gd name="connsiteY16220" fmla="*/ 2498154 h 4401251"/>
              <a:gd name="connsiteX16221" fmla="*/ 7089077 w 13419668"/>
              <a:gd name="connsiteY16221" fmla="*/ 2467431 h 4401251"/>
              <a:gd name="connsiteX16222" fmla="*/ 7057359 w 13419668"/>
              <a:gd name="connsiteY16222" fmla="*/ 2499025 h 4401251"/>
              <a:gd name="connsiteX16223" fmla="*/ 7088580 w 13419668"/>
              <a:gd name="connsiteY16223" fmla="*/ 2528504 h 4401251"/>
              <a:gd name="connsiteX16224" fmla="*/ 7118432 w 13419668"/>
              <a:gd name="connsiteY16224" fmla="*/ 2498030 h 4401251"/>
              <a:gd name="connsiteX16225" fmla="*/ 7032357 w 13419668"/>
              <a:gd name="connsiteY16225" fmla="*/ 2499274 h 4401251"/>
              <a:gd name="connsiteX16226" fmla="*/ 7000888 w 13419668"/>
              <a:gd name="connsiteY16226" fmla="*/ 2467431 h 4401251"/>
              <a:gd name="connsiteX16227" fmla="*/ 6971285 w 13419668"/>
              <a:gd name="connsiteY16227" fmla="*/ 2497906 h 4401251"/>
              <a:gd name="connsiteX16228" fmla="*/ 7001012 w 13419668"/>
              <a:gd name="connsiteY16228" fmla="*/ 2528629 h 4401251"/>
              <a:gd name="connsiteX16229" fmla="*/ 7032357 w 13419668"/>
              <a:gd name="connsiteY16229" fmla="*/ 2499274 h 4401251"/>
              <a:gd name="connsiteX16230" fmla="*/ 6913942 w 13419668"/>
              <a:gd name="connsiteY16230" fmla="*/ 2467556 h 4401251"/>
              <a:gd name="connsiteX16231" fmla="*/ 6881727 w 13419668"/>
              <a:gd name="connsiteY16231" fmla="*/ 2495294 h 4401251"/>
              <a:gd name="connsiteX16232" fmla="*/ 6911704 w 13419668"/>
              <a:gd name="connsiteY16232" fmla="*/ 2528629 h 4401251"/>
              <a:gd name="connsiteX16233" fmla="*/ 6942800 w 13419668"/>
              <a:gd name="connsiteY16233" fmla="*/ 2499025 h 4401251"/>
              <a:gd name="connsiteX16234" fmla="*/ 6913942 w 13419668"/>
              <a:gd name="connsiteY16234" fmla="*/ 2467680 h 4401251"/>
              <a:gd name="connsiteX16235" fmla="*/ 6792045 w 13419668"/>
              <a:gd name="connsiteY16235" fmla="*/ 2496164 h 4401251"/>
              <a:gd name="connsiteX16236" fmla="*/ 6820032 w 13419668"/>
              <a:gd name="connsiteY16236" fmla="*/ 2528504 h 4401251"/>
              <a:gd name="connsiteX16237" fmla="*/ 6853243 w 13419668"/>
              <a:gd name="connsiteY16237" fmla="*/ 2498030 h 4401251"/>
              <a:gd name="connsiteX16238" fmla="*/ 6823515 w 13419668"/>
              <a:gd name="connsiteY16238" fmla="*/ 2467431 h 4401251"/>
              <a:gd name="connsiteX16239" fmla="*/ 6792045 w 13419668"/>
              <a:gd name="connsiteY16239" fmla="*/ 2496040 h 4401251"/>
              <a:gd name="connsiteX16240" fmla="*/ 6736570 w 13419668"/>
              <a:gd name="connsiteY16240" fmla="*/ 2467431 h 4401251"/>
              <a:gd name="connsiteX16241" fmla="*/ 6704975 w 13419668"/>
              <a:gd name="connsiteY16241" fmla="*/ 2496289 h 4401251"/>
              <a:gd name="connsiteX16242" fmla="*/ 6736445 w 13419668"/>
              <a:gd name="connsiteY16242" fmla="*/ 2528629 h 4401251"/>
              <a:gd name="connsiteX16243" fmla="*/ 6766173 w 13419668"/>
              <a:gd name="connsiteY16243" fmla="*/ 2497906 h 4401251"/>
              <a:gd name="connsiteX16244" fmla="*/ 6736570 w 13419668"/>
              <a:gd name="connsiteY16244" fmla="*/ 2467431 h 4401251"/>
              <a:gd name="connsiteX16245" fmla="*/ 6647883 w 13419668"/>
              <a:gd name="connsiteY16245" fmla="*/ 2467431 h 4401251"/>
              <a:gd name="connsiteX16246" fmla="*/ 6615542 w 13419668"/>
              <a:gd name="connsiteY16246" fmla="*/ 2495418 h 4401251"/>
              <a:gd name="connsiteX16247" fmla="*/ 6646017 w 13419668"/>
              <a:gd name="connsiteY16247" fmla="*/ 2528629 h 4401251"/>
              <a:gd name="connsiteX16248" fmla="*/ 6676616 w 13419668"/>
              <a:gd name="connsiteY16248" fmla="*/ 2498901 h 4401251"/>
              <a:gd name="connsiteX16249" fmla="*/ 6648007 w 13419668"/>
              <a:gd name="connsiteY16249" fmla="*/ 2467556 h 4401251"/>
              <a:gd name="connsiteX16250" fmla="*/ 6557205 w 13419668"/>
              <a:gd name="connsiteY16250" fmla="*/ 2467431 h 4401251"/>
              <a:gd name="connsiteX16251" fmla="*/ 6525861 w 13419668"/>
              <a:gd name="connsiteY16251" fmla="*/ 2496537 h 4401251"/>
              <a:gd name="connsiteX16252" fmla="*/ 6557579 w 13419668"/>
              <a:gd name="connsiteY16252" fmla="*/ 2528629 h 4401251"/>
              <a:gd name="connsiteX16253" fmla="*/ 6587058 w 13419668"/>
              <a:gd name="connsiteY16253" fmla="*/ 2497657 h 4401251"/>
              <a:gd name="connsiteX16254" fmla="*/ 6557205 w 13419668"/>
              <a:gd name="connsiteY16254" fmla="*/ 2467431 h 4401251"/>
              <a:gd name="connsiteX16255" fmla="*/ 6436303 w 13419668"/>
              <a:gd name="connsiteY16255" fmla="*/ 2496786 h 4401251"/>
              <a:gd name="connsiteX16256" fmla="*/ 6468146 w 13419668"/>
              <a:gd name="connsiteY16256" fmla="*/ 2528629 h 4401251"/>
              <a:gd name="connsiteX16257" fmla="*/ 6497376 w 13419668"/>
              <a:gd name="connsiteY16257" fmla="*/ 2497532 h 4401251"/>
              <a:gd name="connsiteX16258" fmla="*/ 6467275 w 13419668"/>
              <a:gd name="connsiteY16258" fmla="*/ 2467556 h 4401251"/>
              <a:gd name="connsiteX16259" fmla="*/ 6436179 w 13419668"/>
              <a:gd name="connsiteY16259" fmla="*/ 2496786 h 4401251"/>
              <a:gd name="connsiteX16260" fmla="*/ 6411426 w 13419668"/>
              <a:gd name="connsiteY16260" fmla="*/ 2500145 h 4401251"/>
              <a:gd name="connsiteX16261" fmla="*/ 6380827 w 13419668"/>
              <a:gd name="connsiteY16261" fmla="*/ 2467431 h 4401251"/>
              <a:gd name="connsiteX16262" fmla="*/ 6350353 w 13419668"/>
              <a:gd name="connsiteY16262" fmla="*/ 2497035 h 4401251"/>
              <a:gd name="connsiteX16263" fmla="*/ 6379210 w 13419668"/>
              <a:gd name="connsiteY16263" fmla="*/ 2528629 h 4401251"/>
              <a:gd name="connsiteX16264" fmla="*/ 6411426 w 13419668"/>
              <a:gd name="connsiteY16264" fmla="*/ 2500145 h 4401251"/>
              <a:gd name="connsiteX16265" fmla="*/ 6321869 w 13419668"/>
              <a:gd name="connsiteY16265" fmla="*/ 2499647 h 4401251"/>
              <a:gd name="connsiteX16266" fmla="*/ 6290772 w 13419668"/>
              <a:gd name="connsiteY16266" fmla="*/ 2467431 h 4401251"/>
              <a:gd name="connsiteX16267" fmla="*/ 6260796 w 13419668"/>
              <a:gd name="connsiteY16267" fmla="*/ 2497408 h 4401251"/>
              <a:gd name="connsiteX16268" fmla="*/ 6290026 w 13419668"/>
              <a:gd name="connsiteY16268" fmla="*/ 2528504 h 4401251"/>
              <a:gd name="connsiteX16269" fmla="*/ 6321869 w 13419668"/>
              <a:gd name="connsiteY16269" fmla="*/ 2499523 h 4401251"/>
              <a:gd name="connsiteX16270" fmla="*/ 6201713 w 13419668"/>
              <a:gd name="connsiteY16270" fmla="*/ 2467431 h 4401251"/>
              <a:gd name="connsiteX16271" fmla="*/ 6171238 w 13419668"/>
              <a:gd name="connsiteY16271" fmla="*/ 2497035 h 4401251"/>
              <a:gd name="connsiteX16272" fmla="*/ 6203081 w 13419668"/>
              <a:gd name="connsiteY16272" fmla="*/ 2528504 h 4401251"/>
              <a:gd name="connsiteX16273" fmla="*/ 6232436 w 13419668"/>
              <a:gd name="connsiteY16273" fmla="*/ 2497159 h 4401251"/>
              <a:gd name="connsiteX16274" fmla="*/ 6201713 w 13419668"/>
              <a:gd name="connsiteY16274" fmla="*/ 2467431 h 4401251"/>
              <a:gd name="connsiteX16275" fmla="*/ 6116508 w 13419668"/>
              <a:gd name="connsiteY16275" fmla="*/ 2467431 h 4401251"/>
              <a:gd name="connsiteX16276" fmla="*/ 6084169 w 13419668"/>
              <a:gd name="connsiteY16276" fmla="*/ 2495418 h 4401251"/>
              <a:gd name="connsiteX16277" fmla="*/ 6114643 w 13419668"/>
              <a:gd name="connsiteY16277" fmla="*/ 2528629 h 4401251"/>
              <a:gd name="connsiteX16278" fmla="*/ 6145241 w 13419668"/>
              <a:gd name="connsiteY16278" fmla="*/ 2498901 h 4401251"/>
              <a:gd name="connsiteX16279" fmla="*/ 6116633 w 13419668"/>
              <a:gd name="connsiteY16279" fmla="*/ 2467431 h 4401251"/>
              <a:gd name="connsiteX16280" fmla="*/ 5994486 w 13419668"/>
              <a:gd name="connsiteY16280" fmla="*/ 2496786 h 4401251"/>
              <a:gd name="connsiteX16281" fmla="*/ 6026329 w 13419668"/>
              <a:gd name="connsiteY16281" fmla="*/ 2528753 h 4401251"/>
              <a:gd name="connsiteX16282" fmla="*/ 6055684 w 13419668"/>
              <a:gd name="connsiteY16282" fmla="*/ 2497657 h 4401251"/>
              <a:gd name="connsiteX16283" fmla="*/ 6025707 w 13419668"/>
              <a:gd name="connsiteY16283" fmla="*/ 2467556 h 4401251"/>
              <a:gd name="connsiteX16284" fmla="*/ 5994486 w 13419668"/>
              <a:gd name="connsiteY16284" fmla="*/ 2496786 h 4401251"/>
              <a:gd name="connsiteX16285" fmla="*/ 5966127 w 13419668"/>
              <a:gd name="connsiteY16285" fmla="*/ 2497159 h 4401251"/>
              <a:gd name="connsiteX16286" fmla="*/ 5935652 w 13419668"/>
              <a:gd name="connsiteY16286" fmla="*/ 2467556 h 4401251"/>
              <a:gd name="connsiteX16287" fmla="*/ 5905053 w 13419668"/>
              <a:gd name="connsiteY16287" fmla="*/ 2500145 h 4401251"/>
              <a:gd name="connsiteX16288" fmla="*/ 5937270 w 13419668"/>
              <a:gd name="connsiteY16288" fmla="*/ 2528629 h 4401251"/>
              <a:gd name="connsiteX16289" fmla="*/ 5966127 w 13419668"/>
              <a:gd name="connsiteY16289" fmla="*/ 2497035 h 4401251"/>
              <a:gd name="connsiteX16290" fmla="*/ 5848583 w 13419668"/>
              <a:gd name="connsiteY16290" fmla="*/ 2467556 h 4401251"/>
              <a:gd name="connsiteX16291" fmla="*/ 5818979 w 13419668"/>
              <a:gd name="connsiteY16291" fmla="*/ 2498030 h 4401251"/>
              <a:gd name="connsiteX16292" fmla="*/ 5851692 w 13419668"/>
              <a:gd name="connsiteY16292" fmla="*/ 2528629 h 4401251"/>
              <a:gd name="connsiteX16293" fmla="*/ 5880176 w 13419668"/>
              <a:gd name="connsiteY16293" fmla="*/ 2496413 h 4401251"/>
              <a:gd name="connsiteX16294" fmla="*/ 5848583 w 13419668"/>
              <a:gd name="connsiteY16294" fmla="*/ 2467556 h 4401251"/>
              <a:gd name="connsiteX16295" fmla="*/ 5760891 w 13419668"/>
              <a:gd name="connsiteY16295" fmla="*/ 2467556 h 4401251"/>
              <a:gd name="connsiteX16296" fmla="*/ 5729421 w 13419668"/>
              <a:gd name="connsiteY16296" fmla="*/ 2496040 h 4401251"/>
              <a:gd name="connsiteX16297" fmla="*/ 5760269 w 13419668"/>
              <a:gd name="connsiteY16297" fmla="*/ 2528629 h 4401251"/>
              <a:gd name="connsiteX16298" fmla="*/ 5790619 w 13419668"/>
              <a:gd name="connsiteY16298" fmla="*/ 2498279 h 4401251"/>
              <a:gd name="connsiteX16299" fmla="*/ 5761015 w 13419668"/>
              <a:gd name="connsiteY16299" fmla="*/ 2467680 h 4401251"/>
              <a:gd name="connsiteX16300" fmla="*/ 5700937 w 13419668"/>
              <a:gd name="connsiteY16300" fmla="*/ 2499274 h 4401251"/>
              <a:gd name="connsiteX16301" fmla="*/ 5669468 w 13419668"/>
              <a:gd name="connsiteY16301" fmla="*/ 2467431 h 4401251"/>
              <a:gd name="connsiteX16302" fmla="*/ 5639864 w 13419668"/>
              <a:gd name="connsiteY16302" fmla="*/ 2497906 h 4401251"/>
              <a:gd name="connsiteX16303" fmla="*/ 5669592 w 13419668"/>
              <a:gd name="connsiteY16303" fmla="*/ 2528629 h 4401251"/>
              <a:gd name="connsiteX16304" fmla="*/ 5700937 w 13419668"/>
              <a:gd name="connsiteY16304" fmla="*/ 2499274 h 4401251"/>
              <a:gd name="connsiteX16305" fmla="*/ 5582522 w 13419668"/>
              <a:gd name="connsiteY16305" fmla="*/ 2467556 h 4401251"/>
              <a:gd name="connsiteX16306" fmla="*/ 5550307 w 13419668"/>
              <a:gd name="connsiteY16306" fmla="*/ 2495294 h 4401251"/>
              <a:gd name="connsiteX16307" fmla="*/ 5580284 w 13419668"/>
              <a:gd name="connsiteY16307" fmla="*/ 2528629 h 4401251"/>
              <a:gd name="connsiteX16308" fmla="*/ 5611380 w 13419668"/>
              <a:gd name="connsiteY16308" fmla="*/ 2499025 h 4401251"/>
              <a:gd name="connsiteX16309" fmla="*/ 5582522 w 13419668"/>
              <a:gd name="connsiteY16309" fmla="*/ 2467680 h 4401251"/>
              <a:gd name="connsiteX16310" fmla="*/ 5463112 w 13419668"/>
              <a:gd name="connsiteY16310" fmla="*/ 2495542 h 4401251"/>
              <a:gd name="connsiteX16311" fmla="*/ 5493712 w 13419668"/>
              <a:gd name="connsiteY16311" fmla="*/ 2528629 h 4401251"/>
              <a:gd name="connsiteX16312" fmla="*/ 5524186 w 13419668"/>
              <a:gd name="connsiteY16312" fmla="*/ 2498776 h 4401251"/>
              <a:gd name="connsiteX16313" fmla="*/ 5495453 w 13419668"/>
              <a:gd name="connsiteY16313" fmla="*/ 2467431 h 4401251"/>
              <a:gd name="connsiteX16314" fmla="*/ 5463112 w 13419668"/>
              <a:gd name="connsiteY16314" fmla="*/ 2495542 h 4401251"/>
              <a:gd name="connsiteX16315" fmla="*/ 5404900 w 13419668"/>
              <a:gd name="connsiteY16315" fmla="*/ 2467431 h 4401251"/>
              <a:gd name="connsiteX16316" fmla="*/ 5373431 w 13419668"/>
              <a:gd name="connsiteY16316" fmla="*/ 2496413 h 4401251"/>
              <a:gd name="connsiteX16317" fmla="*/ 5405025 w 13419668"/>
              <a:gd name="connsiteY16317" fmla="*/ 2528629 h 4401251"/>
              <a:gd name="connsiteX16318" fmla="*/ 5434629 w 13419668"/>
              <a:gd name="connsiteY16318" fmla="*/ 2497781 h 4401251"/>
              <a:gd name="connsiteX16319" fmla="*/ 5404900 w 13419668"/>
              <a:gd name="connsiteY16319" fmla="*/ 2467431 h 4401251"/>
              <a:gd name="connsiteX16320" fmla="*/ 5314348 w 13419668"/>
              <a:gd name="connsiteY16320" fmla="*/ 2467431 h 4401251"/>
              <a:gd name="connsiteX16321" fmla="*/ 5283998 w 13419668"/>
              <a:gd name="connsiteY16321" fmla="*/ 2497408 h 4401251"/>
              <a:gd name="connsiteX16322" fmla="*/ 5316587 w 13419668"/>
              <a:gd name="connsiteY16322" fmla="*/ 2528504 h 4401251"/>
              <a:gd name="connsiteX16323" fmla="*/ 5345195 w 13419668"/>
              <a:gd name="connsiteY16323" fmla="*/ 2496662 h 4401251"/>
              <a:gd name="connsiteX16324" fmla="*/ 5314348 w 13419668"/>
              <a:gd name="connsiteY16324" fmla="*/ 2467431 h 4401251"/>
              <a:gd name="connsiteX16325" fmla="*/ 5197923 w 13419668"/>
              <a:gd name="connsiteY16325" fmla="*/ 2497159 h 4401251"/>
              <a:gd name="connsiteX16326" fmla="*/ 5226905 w 13419668"/>
              <a:gd name="connsiteY16326" fmla="*/ 2528629 h 4401251"/>
              <a:gd name="connsiteX16327" fmla="*/ 5259121 w 13419668"/>
              <a:gd name="connsiteY16327" fmla="*/ 2497035 h 4401251"/>
              <a:gd name="connsiteX16328" fmla="*/ 5228273 w 13419668"/>
              <a:gd name="connsiteY16328" fmla="*/ 2467431 h 4401251"/>
              <a:gd name="connsiteX16329" fmla="*/ 5197923 w 13419668"/>
              <a:gd name="connsiteY16329" fmla="*/ 2497159 h 4401251"/>
              <a:gd name="connsiteX16330" fmla="*/ 5140208 w 13419668"/>
              <a:gd name="connsiteY16330" fmla="*/ 2467556 h 4401251"/>
              <a:gd name="connsiteX16331" fmla="*/ 5108490 w 13419668"/>
              <a:gd name="connsiteY16331" fmla="*/ 2495791 h 4401251"/>
              <a:gd name="connsiteX16332" fmla="*/ 5138964 w 13419668"/>
              <a:gd name="connsiteY16332" fmla="*/ 2528629 h 4401251"/>
              <a:gd name="connsiteX16333" fmla="*/ 5169563 w 13419668"/>
              <a:gd name="connsiteY16333" fmla="*/ 2498528 h 4401251"/>
              <a:gd name="connsiteX16334" fmla="*/ 5140208 w 13419668"/>
              <a:gd name="connsiteY16334" fmla="*/ 2467556 h 4401251"/>
              <a:gd name="connsiteX16335" fmla="*/ 5051024 w 13419668"/>
              <a:gd name="connsiteY16335" fmla="*/ 2467556 h 4401251"/>
              <a:gd name="connsiteX16336" fmla="*/ 5018933 w 13419668"/>
              <a:gd name="connsiteY16336" fmla="*/ 2495418 h 4401251"/>
              <a:gd name="connsiteX16337" fmla="*/ 5049034 w 13419668"/>
              <a:gd name="connsiteY16337" fmla="*/ 2528629 h 4401251"/>
              <a:gd name="connsiteX16338" fmla="*/ 5080006 w 13419668"/>
              <a:gd name="connsiteY16338" fmla="*/ 2498901 h 4401251"/>
              <a:gd name="connsiteX16339" fmla="*/ 5051024 w 13419668"/>
              <a:gd name="connsiteY16339" fmla="*/ 2467680 h 4401251"/>
              <a:gd name="connsiteX16340" fmla="*/ 4931738 w 13419668"/>
              <a:gd name="connsiteY16340" fmla="*/ 2495915 h 4401251"/>
              <a:gd name="connsiteX16341" fmla="*/ 4962711 w 13419668"/>
              <a:gd name="connsiteY16341" fmla="*/ 2528629 h 4401251"/>
              <a:gd name="connsiteX16342" fmla="*/ 4992812 w 13419668"/>
              <a:gd name="connsiteY16342" fmla="*/ 2498403 h 4401251"/>
              <a:gd name="connsiteX16343" fmla="*/ 4963706 w 13419668"/>
              <a:gd name="connsiteY16343" fmla="*/ 2467556 h 4401251"/>
              <a:gd name="connsiteX16344" fmla="*/ 4931738 w 13419668"/>
              <a:gd name="connsiteY16344" fmla="*/ 2496040 h 4401251"/>
              <a:gd name="connsiteX16345" fmla="*/ 4842181 w 13419668"/>
              <a:gd name="connsiteY16345" fmla="*/ 2495915 h 4401251"/>
              <a:gd name="connsiteX16346" fmla="*/ 4873153 w 13419668"/>
              <a:gd name="connsiteY16346" fmla="*/ 2528629 h 4401251"/>
              <a:gd name="connsiteX16347" fmla="*/ 4903255 w 13419668"/>
              <a:gd name="connsiteY16347" fmla="*/ 2498403 h 4401251"/>
              <a:gd name="connsiteX16348" fmla="*/ 4874148 w 13419668"/>
              <a:gd name="connsiteY16348" fmla="*/ 2467556 h 4401251"/>
              <a:gd name="connsiteX16349" fmla="*/ 4842181 w 13419668"/>
              <a:gd name="connsiteY16349" fmla="*/ 2496040 h 4401251"/>
              <a:gd name="connsiteX16350" fmla="*/ 4784964 w 13419668"/>
              <a:gd name="connsiteY16350" fmla="*/ 2467431 h 4401251"/>
              <a:gd name="connsiteX16351" fmla="*/ 4752748 w 13419668"/>
              <a:gd name="connsiteY16351" fmla="*/ 2495542 h 4401251"/>
              <a:gd name="connsiteX16352" fmla="*/ 4783347 w 13419668"/>
              <a:gd name="connsiteY16352" fmla="*/ 2528629 h 4401251"/>
              <a:gd name="connsiteX16353" fmla="*/ 4813821 w 13419668"/>
              <a:gd name="connsiteY16353" fmla="*/ 2498776 h 4401251"/>
              <a:gd name="connsiteX16354" fmla="*/ 4785088 w 13419668"/>
              <a:gd name="connsiteY16354" fmla="*/ 2467431 h 4401251"/>
              <a:gd name="connsiteX16355" fmla="*/ 4727747 w 13419668"/>
              <a:gd name="connsiteY16355" fmla="*/ 2499771 h 4401251"/>
              <a:gd name="connsiteX16356" fmla="*/ 4696775 w 13419668"/>
              <a:gd name="connsiteY16356" fmla="*/ 2467556 h 4401251"/>
              <a:gd name="connsiteX16357" fmla="*/ 4666673 w 13419668"/>
              <a:gd name="connsiteY16357" fmla="*/ 2497532 h 4401251"/>
              <a:gd name="connsiteX16358" fmla="*/ 4695904 w 13419668"/>
              <a:gd name="connsiteY16358" fmla="*/ 2528753 h 4401251"/>
              <a:gd name="connsiteX16359" fmla="*/ 4727747 w 13419668"/>
              <a:gd name="connsiteY16359" fmla="*/ 2499896 h 4401251"/>
              <a:gd name="connsiteX16360" fmla="*/ 4577116 w 13419668"/>
              <a:gd name="connsiteY16360" fmla="*/ 2497284 h 4401251"/>
              <a:gd name="connsiteX16361" fmla="*/ 4606098 w 13419668"/>
              <a:gd name="connsiteY16361" fmla="*/ 2528753 h 4401251"/>
              <a:gd name="connsiteX16362" fmla="*/ 4638314 w 13419668"/>
              <a:gd name="connsiteY16362" fmla="*/ 2497159 h 4401251"/>
              <a:gd name="connsiteX16363" fmla="*/ 4607466 w 13419668"/>
              <a:gd name="connsiteY16363" fmla="*/ 2467556 h 4401251"/>
              <a:gd name="connsiteX16364" fmla="*/ 4577116 w 13419668"/>
              <a:gd name="connsiteY16364" fmla="*/ 2497284 h 4401251"/>
              <a:gd name="connsiteX16365" fmla="*/ 4518406 w 13419668"/>
              <a:gd name="connsiteY16365" fmla="*/ 2467556 h 4401251"/>
              <a:gd name="connsiteX16366" fmla="*/ 4487559 w 13419668"/>
              <a:gd name="connsiteY16366" fmla="*/ 2496786 h 4401251"/>
              <a:gd name="connsiteX16367" fmla="*/ 4519153 w 13419668"/>
              <a:gd name="connsiteY16367" fmla="*/ 2528629 h 4401251"/>
              <a:gd name="connsiteX16368" fmla="*/ 4548756 w 13419668"/>
              <a:gd name="connsiteY16368" fmla="*/ 2497532 h 4401251"/>
              <a:gd name="connsiteX16369" fmla="*/ 4518406 w 13419668"/>
              <a:gd name="connsiteY16369" fmla="*/ 2467556 h 4401251"/>
              <a:gd name="connsiteX16370" fmla="*/ 4459199 w 13419668"/>
              <a:gd name="connsiteY16370" fmla="*/ 2499274 h 4401251"/>
              <a:gd name="connsiteX16371" fmla="*/ 4427729 w 13419668"/>
              <a:gd name="connsiteY16371" fmla="*/ 2467431 h 4401251"/>
              <a:gd name="connsiteX16372" fmla="*/ 4398126 w 13419668"/>
              <a:gd name="connsiteY16372" fmla="*/ 2497906 h 4401251"/>
              <a:gd name="connsiteX16373" fmla="*/ 4427854 w 13419668"/>
              <a:gd name="connsiteY16373" fmla="*/ 2528629 h 4401251"/>
              <a:gd name="connsiteX16374" fmla="*/ 4459199 w 13419668"/>
              <a:gd name="connsiteY16374" fmla="*/ 2499274 h 4401251"/>
              <a:gd name="connsiteX16375" fmla="*/ 4342401 w 13419668"/>
              <a:gd name="connsiteY16375" fmla="*/ 2467431 h 4401251"/>
              <a:gd name="connsiteX16376" fmla="*/ 4310932 w 13419668"/>
              <a:gd name="connsiteY16376" fmla="*/ 2496413 h 4401251"/>
              <a:gd name="connsiteX16377" fmla="*/ 4342525 w 13419668"/>
              <a:gd name="connsiteY16377" fmla="*/ 2528629 h 4401251"/>
              <a:gd name="connsiteX16378" fmla="*/ 4372129 w 13419668"/>
              <a:gd name="connsiteY16378" fmla="*/ 2497906 h 4401251"/>
              <a:gd name="connsiteX16379" fmla="*/ 4342525 w 13419668"/>
              <a:gd name="connsiteY16379" fmla="*/ 2467556 h 4401251"/>
              <a:gd name="connsiteX16380" fmla="*/ 4282447 w 13419668"/>
              <a:gd name="connsiteY16380" fmla="*/ 2498901 h 4401251"/>
              <a:gd name="connsiteX16381" fmla="*/ 4253963 w 13419668"/>
              <a:gd name="connsiteY16381" fmla="*/ 2467431 h 4401251"/>
              <a:gd name="connsiteX16382" fmla="*/ 4221374 w 13419668"/>
              <a:gd name="connsiteY16382" fmla="*/ 2498279 h 4401251"/>
              <a:gd name="connsiteX16383" fmla="*/ 4251724 w 13419668"/>
              <a:gd name="connsiteY16383" fmla="*/ 2528629 h 4401251"/>
              <a:gd name="connsiteX16384" fmla="*/ 4282323 w 13419668"/>
              <a:gd name="connsiteY16384" fmla="*/ 2499025 h 4401251"/>
              <a:gd name="connsiteX16385" fmla="*/ 4131817 w 13419668"/>
              <a:gd name="connsiteY16385" fmla="*/ 2497532 h 4401251"/>
              <a:gd name="connsiteX16386" fmla="*/ 4164530 w 13419668"/>
              <a:gd name="connsiteY16386" fmla="*/ 2528504 h 4401251"/>
              <a:gd name="connsiteX16387" fmla="*/ 4193014 w 13419668"/>
              <a:gd name="connsiteY16387" fmla="*/ 2496537 h 4401251"/>
              <a:gd name="connsiteX16388" fmla="*/ 4162167 w 13419668"/>
              <a:gd name="connsiteY16388" fmla="*/ 2467431 h 4401251"/>
              <a:gd name="connsiteX16389" fmla="*/ 4131941 w 13419668"/>
              <a:gd name="connsiteY16389" fmla="*/ 2497532 h 4401251"/>
              <a:gd name="connsiteX16390" fmla="*/ 4077087 w 13419668"/>
              <a:gd name="connsiteY16390" fmla="*/ 2467431 h 4401251"/>
              <a:gd name="connsiteX16391" fmla="*/ 4045742 w 13419668"/>
              <a:gd name="connsiteY16391" fmla="*/ 2496164 h 4401251"/>
              <a:gd name="connsiteX16392" fmla="*/ 4076838 w 13419668"/>
              <a:gd name="connsiteY16392" fmla="*/ 2528504 h 4401251"/>
              <a:gd name="connsiteX16393" fmla="*/ 4106939 w 13419668"/>
              <a:gd name="connsiteY16393" fmla="*/ 2497906 h 4401251"/>
              <a:gd name="connsiteX16394" fmla="*/ 4077087 w 13419668"/>
              <a:gd name="connsiteY16394" fmla="*/ 2467431 h 4401251"/>
              <a:gd name="connsiteX16395" fmla="*/ 3956309 w 13419668"/>
              <a:gd name="connsiteY16395" fmla="*/ 2496910 h 4401251"/>
              <a:gd name="connsiteX16396" fmla="*/ 3985167 w 13419668"/>
              <a:gd name="connsiteY16396" fmla="*/ 2528504 h 4401251"/>
              <a:gd name="connsiteX16397" fmla="*/ 4017506 w 13419668"/>
              <a:gd name="connsiteY16397" fmla="*/ 2497035 h 4401251"/>
              <a:gd name="connsiteX16398" fmla="*/ 3986783 w 13419668"/>
              <a:gd name="connsiteY16398" fmla="*/ 2467307 h 4401251"/>
              <a:gd name="connsiteX16399" fmla="*/ 3956309 w 13419668"/>
              <a:gd name="connsiteY16399" fmla="*/ 2496910 h 4401251"/>
              <a:gd name="connsiteX16400" fmla="*/ 3897226 w 13419668"/>
              <a:gd name="connsiteY16400" fmla="*/ 2467307 h 4401251"/>
              <a:gd name="connsiteX16401" fmla="*/ 3866752 w 13419668"/>
              <a:gd name="connsiteY16401" fmla="*/ 2496910 h 4401251"/>
              <a:gd name="connsiteX16402" fmla="*/ 3898594 w 13419668"/>
              <a:gd name="connsiteY16402" fmla="*/ 2528380 h 4401251"/>
              <a:gd name="connsiteX16403" fmla="*/ 3927949 w 13419668"/>
              <a:gd name="connsiteY16403" fmla="*/ 2497035 h 4401251"/>
              <a:gd name="connsiteX16404" fmla="*/ 3897226 w 13419668"/>
              <a:gd name="connsiteY16404" fmla="*/ 2467307 h 4401251"/>
              <a:gd name="connsiteX16405" fmla="*/ 3779558 w 13419668"/>
              <a:gd name="connsiteY16405" fmla="*/ 2497035 h 4401251"/>
              <a:gd name="connsiteX16406" fmla="*/ 3811898 w 13419668"/>
              <a:gd name="connsiteY16406" fmla="*/ 2528504 h 4401251"/>
              <a:gd name="connsiteX16407" fmla="*/ 3840755 w 13419668"/>
              <a:gd name="connsiteY16407" fmla="*/ 2496910 h 4401251"/>
              <a:gd name="connsiteX16408" fmla="*/ 3810281 w 13419668"/>
              <a:gd name="connsiteY16408" fmla="*/ 2467307 h 4401251"/>
              <a:gd name="connsiteX16409" fmla="*/ 3779558 w 13419668"/>
              <a:gd name="connsiteY16409" fmla="*/ 2497035 h 4401251"/>
              <a:gd name="connsiteX16410" fmla="*/ 3722714 w 13419668"/>
              <a:gd name="connsiteY16410" fmla="*/ 2467307 h 4401251"/>
              <a:gd name="connsiteX16411" fmla="*/ 3690125 w 13419668"/>
              <a:gd name="connsiteY16411" fmla="*/ 2495045 h 4401251"/>
              <a:gd name="connsiteX16412" fmla="*/ 3720350 w 13419668"/>
              <a:gd name="connsiteY16412" fmla="*/ 2528380 h 4401251"/>
              <a:gd name="connsiteX16413" fmla="*/ 3751073 w 13419668"/>
              <a:gd name="connsiteY16413" fmla="*/ 2498776 h 4401251"/>
              <a:gd name="connsiteX16414" fmla="*/ 3722589 w 13419668"/>
              <a:gd name="connsiteY16414" fmla="*/ 2467182 h 4401251"/>
              <a:gd name="connsiteX16415" fmla="*/ 3600443 w 13419668"/>
              <a:gd name="connsiteY16415" fmla="*/ 2496662 h 4401251"/>
              <a:gd name="connsiteX16416" fmla="*/ 3632285 w 13419668"/>
              <a:gd name="connsiteY16416" fmla="*/ 2528504 h 4401251"/>
              <a:gd name="connsiteX16417" fmla="*/ 3661516 w 13419668"/>
              <a:gd name="connsiteY16417" fmla="*/ 2497408 h 4401251"/>
              <a:gd name="connsiteX16418" fmla="*/ 3631539 w 13419668"/>
              <a:gd name="connsiteY16418" fmla="*/ 2467431 h 4401251"/>
              <a:gd name="connsiteX16419" fmla="*/ 3600443 w 13419668"/>
              <a:gd name="connsiteY16419" fmla="*/ 2496662 h 4401251"/>
              <a:gd name="connsiteX16420" fmla="*/ 3543723 w 13419668"/>
              <a:gd name="connsiteY16420" fmla="*/ 2467431 h 4401251"/>
              <a:gd name="connsiteX16421" fmla="*/ 3511009 w 13419668"/>
              <a:gd name="connsiteY16421" fmla="*/ 2494920 h 4401251"/>
              <a:gd name="connsiteX16422" fmla="*/ 3540986 w 13419668"/>
              <a:gd name="connsiteY16422" fmla="*/ 2528504 h 4401251"/>
              <a:gd name="connsiteX16423" fmla="*/ 3571959 w 13419668"/>
              <a:gd name="connsiteY16423" fmla="*/ 2499150 h 4401251"/>
              <a:gd name="connsiteX16424" fmla="*/ 3543723 w 13419668"/>
              <a:gd name="connsiteY16424" fmla="*/ 2467431 h 4401251"/>
              <a:gd name="connsiteX16425" fmla="*/ 3456653 w 13419668"/>
              <a:gd name="connsiteY16425" fmla="*/ 2467431 h 4401251"/>
              <a:gd name="connsiteX16426" fmla="*/ 3424935 w 13419668"/>
              <a:gd name="connsiteY16426" fmla="*/ 2495667 h 4401251"/>
              <a:gd name="connsiteX16427" fmla="*/ 3455409 w 13419668"/>
              <a:gd name="connsiteY16427" fmla="*/ 2528504 h 4401251"/>
              <a:gd name="connsiteX16428" fmla="*/ 3486008 w 13419668"/>
              <a:gd name="connsiteY16428" fmla="*/ 2498403 h 4401251"/>
              <a:gd name="connsiteX16429" fmla="*/ 3456653 w 13419668"/>
              <a:gd name="connsiteY16429" fmla="*/ 2467431 h 4401251"/>
              <a:gd name="connsiteX16430" fmla="*/ 3335253 w 13419668"/>
              <a:gd name="connsiteY16430" fmla="*/ 2496910 h 4401251"/>
              <a:gd name="connsiteX16431" fmla="*/ 3364110 w 13419668"/>
              <a:gd name="connsiteY16431" fmla="*/ 2528504 h 4401251"/>
              <a:gd name="connsiteX16432" fmla="*/ 3396451 w 13419668"/>
              <a:gd name="connsiteY16432" fmla="*/ 2497035 h 4401251"/>
              <a:gd name="connsiteX16433" fmla="*/ 3365728 w 13419668"/>
              <a:gd name="connsiteY16433" fmla="*/ 2467307 h 4401251"/>
              <a:gd name="connsiteX16434" fmla="*/ 3335253 w 13419668"/>
              <a:gd name="connsiteY16434" fmla="*/ 2496910 h 4401251"/>
              <a:gd name="connsiteX16435" fmla="*/ 3245696 w 13419668"/>
              <a:gd name="connsiteY16435" fmla="*/ 2497657 h 4401251"/>
              <a:gd name="connsiteX16436" fmla="*/ 3275175 w 13419668"/>
              <a:gd name="connsiteY16436" fmla="*/ 2528504 h 4401251"/>
              <a:gd name="connsiteX16437" fmla="*/ 3306769 w 13419668"/>
              <a:gd name="connsiteY16437" fmla="*/ 2496413 h 4401251"/>
              <a:gd name="connsiteX16438" fmla="*/ 3275300 w 13419668"/>
              <a:gd name="connsiteY16438" fmla="*/ 2467431 h 4401251"/>
              <a:gd name="connsiteX16439" fmla="*/ 3245571 w 13419668"/>
              <a:gd name="connsiteY16439" fmla="*/ 2497781 h 4401251"/>
              <a:gd name="connsiteX16440" fmla="*/ 3191340 w 13419668"/>
              <a:gd name="connsiteY16440" fmla="*/ 2467307 h 4401251"/>
              <a:gd name="connsiteX16441" fmla="*/ 3158751 w 13419668"/>
              <a:gd name="connsiteY16441" fmla="*/ 2494920 h 4401251"/>
              <a:gd name="connsiteX16442" fmla="*/ 3188852 w 13419668"/>
              <a:gd name="connsiteY16442" fmla="*/ 2528380 h 4401251"/>
              <a:gd name="connsiteX16443" fmla="*/ 3219699 w 13419668"/>
              <a:gd name="connsiteY16443" fmla="*/ 2498901 h 4401251"/>
              <a:gd name="connsiteX16444" fmla="*/ 3191340 w 13419668"/>
              <a:gd name="connsiteY16444" fmla="*/ 2467182 h 4401251"/>
              <a:gd name="connsiteX16445" fmla="*/ 3099916 w 13419668"/>
              <a:gd name="connsiteY16445" fmla="*/ 2467307 h 4401251"/>
              <a:gd name="connsiteX16446" fmla="*/ 3068944 w 13419668"/>
              <a:gd name="connsiteY16446" fmla="*/ 2496786 h 4401251"/>
              <a:gd name="connsiteX16447" fmla="*/ 3101036 w 13419668"/>
              <a:gd name="connsiteY16447" fmla="*/ 2528504 h 4401251"/>
              <a:gd name="connsiteX16448" fmla="*/ 3130142 w 13419668"/>
              <a:gd name="connsiteY16448" fmla="*/ 2497159 h 4401251"/>
              <a:gd name="connsiteX16449" fmla="*/ 3099916 w 13419668"/>
              <a:gd name="connsiteY16449" fmla="*/ 2467307 h 4401251"/>
              <a:gd name="connsiteX16450" fmla="*/ 3009612 w 13419668"/>
              <a:gd name="connsiteY16450" fmla="*/ 2467307 h 4401251"/>
              <a:gd name="connsiteX16451" fmla="*/ 2979387 w 13419668"/>
              <a:gd name="connsiteY16451" fmla="*/ 2497408 h 4401251"/>
              <a:gd name="connsiteX16452" fmla="*/ 3012100 w 13419668"/>
              <a:gd name="connsiteY16452" fmla="*/ 2528380 h 4401251"/>
              <a:gd name="connsiteX16453" fmla="*/ 3040585 w 13419668"/>
              <a:gd name="connsiteY16453" fmla="*/ 2496413 h 4401251"/>
              <a:gd name="connsiteX16454" fmla="*/ 3009612 w 13419668"/>
              <a:gd name="connsiteY16454" fmla="*/ 2467307 h 4401251"/>
              <a:gd name="connsiteX16455" fmla="*/ 2954510 w 13419668"/>
              <a:gd name="connsiteY16455" fmla="*/ 2498279 h 4401251"/>
              <a:gd name="connsiteX16456" fmla="*/ 2922170 w 13419668"/>
              <a:gd name="connsiteY16456" fmla="*/ 2467182 h 4401251"/>
              <a:gd name="connsiteX16457" fmla="*/ 2893437 w 13419668"/>
              <a:gd name="connsiteY16457" fmla="*/ 2498528 h 4401251"/>
              <a:gd name="connsiteX16458" fmla="*/ 2923911 w 13419668"/>
              <a:gd name="connsiteY16458" fmla="*/ 2528380 h 4401251"/>
              <a:gd name="connsiteX16459" fmla="*/ 2954510 w 13419668"/>
              <a:gd name="connsiteY16459" fmla="*/ 2498279 h 4401251"/>
              <a:gd name="connsiteX16460" fmla="*/ 2834105 w 13419668"/>
              <a:gd name="connsiteY16460" fmla="*/ 2467307 h 4401251"/>
              <a:gd name="connsiteX16461" fmla="*/ 2803879 w 13419668"/>
              <a:gd name="connsiteY16461" fmla="*/ 2497159 h 4401251"/>
              <a:gd name="connsiteX16462" fmla="*/ 2835971 w 13419668"/>
              <a:gd name="connsiteY16462" fmla="*/ 2528380 h 4401251"/>
              <a:gd name="connsiteX16463" fmla="*/ 2865077 w 13419668"/>
              <a:gd name="connsiteY16463" fmla="*/ 2496786 h 4401251"/>
              <a:gd name="connsiteX16464" fmla="*/ 2834105 w 13419668"/>
              <a:gd name="connsiteY16464" fmla="*/ 2467307 h 4401251"/>
              <a:gd name="connsiteX16465" fmla="*/ 2744796 w 13419668"/>
              <a:gd name="connsiteY16465" fmla="*/ 2467307 h 4401251"/>
              <a:gd name="connsiteX16466" fmla="*/ 2714322 w 13419668"/>
              <a:gd name="connsiteY16466" fmla="*/ 2496910 h 4401251"/>
              <a:gd name="connsiteX16467" fmla="*/ 2746164 w 13419668"/>
              <a:gd name="connsiteY16467" fmla="*/ 2528380 h 4401251"/>
              <a:gd name="connsiteX16468" fmla="*/ 2775520 w 13419668"/>
              <a:gd name="connsiteY16468" fmla="*/ 2497035 h 4401251"/>
              <a:gd name="connsiteX16469" fmla="*/ 2744796 w 13419668"/>
              <a:gd name="connsiteY16469" fmla="*/ 2467307 h 4401251"/>
              <a:gd name="connsiteX16470" fmla="*/ 2655239 w 13419668"/>
              <a:gd name="connsiteY16470" fmla="*/ 2467307 h 4401251"/>
              <a:gd name="connsiteX16471" fmla="*/ 2624764 w 13419668"/>
              <a:gd name="connsiteY16471" fmla="*/ 2496910 h 4401251"/>
              <a:gd name="connsiteX16472" fmla="*/ 2656607 w 13419668"/>
              <a:gd name="connsiteY16472" fmla="*/ 2528380 h 4401251"/>
              <a:gd name="connsiteX16473" fmla="*/ 2685962 w 13419668"/>
              <a:gd name="connsiteY16473" fmla="*/ 2497035 h 4401251"/>
              <a:gd name="connsiteX16474" fmla="*/ 2655239 w 13419668"/>
              <a:gd name="connsiteY16474" fmla="*/ 2467307 h 4401251"/>
              <a:gd name="connsiteX16475" fmla="*/ 2568542 w 13419668"/>
              <a:gd name="connsiteY16475" fmla="*/ 2467307 h 4401251"/>
              <a:gd name="connsiteX16476" fmla="*/ 2537570 w 13419668"/>
              <a:gd name="connsiteY16476" fmla="*/ 2496786 h 4401251"/>
              <a:gd name="connsiteX16477" fmla="*/ 2569662 w 13419668"/>
              <a:gd name="connsiteY16477" fmla="*/ 2528504 h 4401251"/>
              <a:gd name="connsiteX16478" fmla="*/ 2598768 w 13419668"/>
              <a:gd name="connsiteY16478" fmla="*/ 2497159 h 4401251"/>
              <a:gd name="connsiteX16479" fmla="*/ 2568542 w 13419668"/>
              <a:gd name="connsiteY16479" fmla="*/ 2467307 h 4401251"/>
              <a:gd name="connsiteX16480" fmla="*/ 2509210 w 13419668"/>
              <a:gd name="connsiteY16480" fmla="*/ 2499025 h 4401251"/>
              <a:gd name="connsiteX16481" fmla="*/ 2480851 w 13419668"/>
              <a:gd name="connsiteY16481" fmla="*/ 2467307 h 4401251"/>
              <a:gd name="connsiteX16482" fmla="*/ 2448137 w 13419668"/>
              <a:gd name="connsiteY16482" fmla="*/ 2497906 h 4401251"/>
              <a:gd name="connsiteX16483" fmla="*/ 2478363 w 13419668"/>
              <a:gd name="connsiteY16483" fmla="*/ 2528380 h 4401251"/>
              <a:gd name="connsiteX16484" fmla="*/ 2509210 w 13419668"/>
              <a:gd name="connsiteY16484" fmla="*/ 2498901 h 4401251"/>
              <a:gd name="connsiteX16485" fmla="*/ 2390049 w 13419668"/>
              <a:gd name="connsiteY16485" fmla="*/ 2467307 h 4401251"/>
              <a:gd name="connsiteX16486" fmla="*/ 2358580 w 13419668"/>
              <a:gd name="connsiteY16486" fmla="*/ 2496289 h 4401251"/>
              <a:gd name="connsiteX16487" fmla="*/ 2390174 w 13419668"/>
              <a:gd name="connsiteY16487" fmla="*/ 2528504 h 4401251"/>
              <a:gd name="connsiteX16488" fmla="*/ 2419778 w 13419668"/>
              <a:gd name="connsiteY16488" fmla="*/ 2497781 h 4401251"/>
              <a:gd name="connsiteX16489" fmla="*/ 2390174 w 13419668"/>
              <a:gd name="connsiteY16489" fmla="*/ 2467431 h 4401251"/>
              <a:gd name="connsiteX16490" fmla="*/ 2272505 w 13419668"/>
              <a:gd name="connsiteY16490" fmla="*/ 2496910 h 4401251"/>
              <a:gd name="connsiteX16491" fmla="*/ 2301363 w 13419668"/>
              <a:gd name="connsiteY16491" fmla="*/ 2528504 h 4401251"/>
              <a:gd name="connsiteX16492" fmla="*/ 2333703 w 13419668"/>
              <a:gd name="connsiteY16492" fmla="*/ 2497035 h 4401251"/>
              <a:gd name="connsiteX16493" fmla="*/ 2302980 w 13419668"/>
              <a:gd name="connsiteY16493" fmla="*/ 2467307 h 4401251"/>
              <a:gd name="connsiteX16494" fmla="*/ 2272505 w 13419668"/>
              <a:gd name="connsiteY16494" fmla="*/ 2496910 h 4401251"/>
              <a:gd name="connsiteX16495" fmla="*/ 2213174 w 13419668"/>
              <a:gd name="connsiteY16495" fmla="*/ 2467307 h 4401251"/>
              <a:gd name="connsiteX16496" fmla="*/ 2182948 w 13419668"/>
              <a:gd name="connsiteY16496" fmla="*/ 2497159 h 4401251"/>
              <a:gd name="connsiteX16497" fmla="*/ 2215039 w 13419668"/>
              <a:gd name="connsiteY16497" fmla="*/ 2528380 h 4401251"/>
              <a:gd name="connsiteX16498" fmla="*/ 2244145 w 13419668"/>
              <a:gd name="connsiteY16498" fmla="*/ 2496786 h 4401251"/>
              <a:gd name="connsiteX16499" fmla="*/ 2213174 w 13419668"/>
              <a:gd name="connsiteY16499" fmla="*/ 2467307 h 4401251"/>
              <a:gd name="connsiteX16500" fmla="*/ 2154464 w 13419668"/>
              <a:gd name="connsiteY16500" fmla="*/ 2497906 h 4401251"/>
              <a:gd name="connsiteX16501" fmla="*/ 2121750 w 13419668"/>
              <a:gd name="connsiteY16501" fmla="*/ 2467307 h 4401251"/>
              <a:gd name="connsiteX16502" fmla="*/ 2093390 w 13419668"/>
              <a:gd name="connsiteY16502" fmla="*/ 2499025 h 4401251"/>
              <a:gd name="connsiteX16503" fmla="*/ 2124238 w 13419668"/>
              <a:gd name="connsiteY16503" fmla="*/ 2528504 h 4401251"/>
              <a:gd name="connsiteX16504" fmla="*/ 2154464 w 13419668"/>
              <a:gd name="connsiteY16504" fmla="*/ 2498030 h 4401251"/>
              <a:gd name="connsiteX16505" fmla="*/ 2006196 w 13419668"/>
              <a:gd name="connsiteY16505" fmla="*/ 2495418 h 4401251"/>
              <a:gd name="connsiteX16506" fmla="*/ 2036795 w 13419668"/>
              <a:gd name="connsiteY16506" fmla="*/ 2528504 h 4401251"/>
              <a:gd name="connsiteX16507" fmla="*/ 2067269 w 13419668"/>
              <a:gd name="connsiteY16507" fmla="*/ 2498652 h 4401251"/>
              <a:gd name="connsiteX16508" fmla="*/ 2038536 w 13419668"/>
              <a:gd name="connsiteY16508" fmla="*/ 2467307 h 4401251"/>
              <a:gd name="connsiteX16509" fmla="*/ 2006196 w 13419668"/>
              <a:gd name="connsiteY16509" fmla="*/ 2495418 h 4401251"/>
              <a:gd name="connsiteX16510" fmla="*/ 1916639 w 13419668"/>
              <a:gd name="connsiteY16510" fmla="*/ 2497906 h 4401251"/>
              <a:gd name="connsiteX16511" fmla="*/ 1949850 w 13419668"/>
              <a:gd name="connsiteY16511" fmla="*/ 2528380 h 4401251"/>
              <a:gd name="connsiteX16512" fmla="*/ 1977837 w 13419668"/>
              <a:gd name="connsiteY16512" fmla="*/ 2496040 h 4401251"/>
              <a:gd name="connsiteX16513" fmla="*/ 1946367 w 13419668"/>
              <a:gd name="connsiteY16513" fmla="*/ 2467431 h 4401251"/>
              <a:gd name="connsiteX16514" fmla="*/ 1916639 w 13419668"/>
              <a:gd name="connsiteY16514" fmla="*/ 2497906 h 4401251"/>
              <a:gd name="connsiteX16515" fmla="*/ 1859919 w 13419668"/>
              <a:gd name="connsiteY16515" fmla="*/ 2467307 h 4401251"/>
              <a:gd name="connsiteX16516" fmla="*/ 1827206 w 13419668"/>
              <a:gd name="connsiteY16516" fmla="*/ 2494796 h 4401251"/>
              <a:gd name="connsiteX16517" fmla="*/ 1857183 w 13419668"/>
              <a:gd name="connsiteY16517" fmla="*/ 2528380 h 4401251"/>
              <a:gd name="connsiteX16518" fmla="*/ 1888155 w 13419668"/>
              <a:gd name="connsiteY16518" fmla="*/ 2499025 h 4401251"/>
              <a:gd name="connsiteX16519" fmla="*/ 1859919 w 13419668"/>
              <a:gd name="connsiteY16519" fmla="*/ 2467307 h 4401251"/>
              <a:gd name="connsiteX16520" fmla="*/ 1737524 w 13419668"/>
              <a:gd name="connsiteY16520" fmla="*/ 2497906 h 4401251"/>
              <a:gd name="connsiteX16521" fmla="*/ 1770735 w 13419668"/>
              <a:gd name="connsiteY16521" fmla="*/ 2528380 h 4401251"/>
              <a:gd name="connsiteX16522" fmla="*/ 1798722 w 13419668"/>
              <a:gd name="connsiteY16522" fmla="*/ 2496040 h 4401251"/>
              <a:gd name="connsiteX16523" fmla="*/ 1767252 w 13419668"/>
              <a:gd name="connsiteY16523" fmla="*/ 2467431 h 4401251"/>
              <a:gd name="connsiteX16524" fmla="*/ 1737524 w 13419668"/>
              <a:gd name="connsiteY16524" fmla="*/ 2497906 h 4401251"/>
              <a:gd name="connsiteX16525" fmla="*/ 1683043 w 13419668"/>
              <a:gd name="connsiteY16525" fmla="*/ 2467431 h 4401251"/>
              <a:gd name="connsiteX16526" fmla="*/ 1651574 w 13419668"/>
              <a:gd name="connsiteY16526" fmla="*/ 2495915 h 4401251"/>
              <a:gd name="connsiteX16527" fmla="*/ 1682421 w 13419668"/>
              <a:gd name="connsiteY16527" fmla="*/ 2528504 h 4401251"/>
              <a:gd name="connsiteX16528" fmla="*/ 1712771 w 13419668"/>
              <a:gd name="connsiteY16528" fmla="*/ 2498154 h 4401251"/>
              <a:gd name="connsiteX16529" fmla="*/ 1683168 w 13419668"/>
              <a:gd name="connsiteY16529" fmla="*/ 2467556 h 4401251"/>
              <a:gd name="connsiteX16530" fmla="*/ 1594108 w 13419668"/>
              <a:gd name="connsiteY16530" fmla="*/ 2467431 h 4401251"/>
              <a:gd name="connsiteX16531" fmla="*/ 1562016 w 13419668"/>
              <a:gd name="connsiteY16531" fmla="*/ 2495294 h 4401251"/>
              <a:gd name="connsiteX16532" fmla="*/ 1592118 w 13419668"/>
              <a:gd name="connsiteY16532" fmla="*/ 2528504 h 4401251"/>
              <a:gd name="connsiteX16533" fmla="*/ 1623090 w 13419668"/>
              <a:gd name="connsiteY16533" fmla="*/ 2498776 h 4401251"/>
              <a:gd name="connsiteX16534" fmla="*/ 1594108 w 13419668"/>
              <a:gd name="connsiteY16534" fmla="*/ 2467556 h 4401251"/>
              <a:gd name="connsiteX16535" fmla="*/ 1502685 w 13419668"/>
              <a:gd name="connsiteY16535" fmla="*/ 2467431 h 4401251"/>
              <a:gd name="connsiteX16536" fmla="*/ 1472459 w 13419668"/>
              <a:gd name="connsiteY16536" fmla="*/ 2497284 h 4401251"/>
              <a:gd name="connsiteX16537" fmla="*/ 1504550 w 13419668"/>
              <a:gd name="connsiteY16537" fmla="*/ 2528504 h 4401251"/>
              <a:gd name="connsiteX16538" fmla="*/ 1533657 w 13419668"/>
              <a:gd name="connsiteY16538" fmla="*/ 2496910 h 4401251"/>
              <a:gd name="connsiteX16539" fmla="*/ 1502685 w 13419668"/>
              <a:gd name="connsiteY16539" fmla="*/ 2467431 h 4401251"/>
              <a:gd name="connsiteX16540" fmla="*/ 1385389 w 13419668"/>
              <a:gd name="connsiteY16540" fmla="*/ 2495418 h 4401251"/>
              <a:gd name="connsiteX16541" fmla="*/ 1415988 w 13419668"/>
              <a:gd name="connsiteY16541" fmla="*/ 2528504 h 4401251"/>
              <a:gd name="connsiteX16542" fmla="*/ 1446463 w 13419668"/>
              <a:gd name="connsiteY16542" fmla="*/ 2498652 h 4401251"/>
              <a:gd name="connsiteX16543" fmla="*/ 1417729 w 13419668"/>
              <a:gd name="connsiteY16543" fmla="*/ 2467307 h 4401251"/>
              <a:gd name="connsiteX16544" fmla="*/ 1385389 w 13419668"/>
              <a:gd name="connsiteY16544" fmla="*/ 2495418 h 4401251"/>
              <a:gd name="connsiteX16545" fmla="*/ 1295832 w 13419668"/>
              <a:gd name="connsiteY16545" fmla="*/ 2497532 h 4401251"/>
              <a:gd name="connsiteX16546" fmla="*/ 1328545 w 13419668"/>
              <a:gd name="connsiteY16546" fmla="*/ 2528504 h 4401251"/>
              <a:gd name="connsiteX16547" fmla="*/ 1357029 w 13419668"/>
              <a:gd name="connsiteY16547" fmla="*/ 2496537 h 4401251"/>
              <a:gd name="connsiteX16548" fmla="*/ 1326182 w 13419668"/>
              <a:gd name="connsiteY16548" fmla="*/ 2467431 h 4401251"/>
              <a:gd name="connsiteX16549" fmla="*/ 1295956 w 13419668"/>
              <a:gd name="connsiteY16549" fmla="*/ 2497532 h 4401251"/>
              <a:gd name="connsiteX16550" fmla="*/ 1206274 w 13419668"/>
              <a:gd name="connsiteY16550" fmla="*/ 2498030 h 4401251"/>
              <a:gd name="connsiteX16551" fmla="*/ 1239485 w 13419668"/>
              <a:gd name="connsiteY16551" fmla="*/ 2528504 h 4401251"/>
              <a:gd name="connsiteX16552" fmla="*/ 1267472 w 13419668"/>
              <a:gd name="connsiteY16552" fmla="*/ 2496164 h 4401251"/>
              <a:gd name="connsiteX16553" fmla="*/ 1236002 w 13419668"/>
              <a:gd name="connsiteY16553" fmla="*/ 2467556 h 4401251"/>
              <a:gd name="connsiteX16554" fmla="*/ 1206274 w 13419668"/>
              <a:gd name="connsiteY16554" fmla="*/ 2498030 h 4401251"/>
              <a:gd name="connsiteX16555" fmla="*/ 1150052 w 13419668"/>
              <a:gd name="connsiteY16555" fmla="*/ 2467431 h 4401251"/>
              <a:gd name="connsiteX16556" fmla="*/ 1120200 w 13419668"/>
              <a:gd name="connsiteY16556" fmla="*/ 2497657 h 4401251"/>
              <a:gd name="connsiteX16557" fmla="*/ 1152664 w 13419668"/>
              <a:gd name="connsiteY16557" fmla="*/ 2528504 h 4401251"/>
              <a:gd name="connsiteX16558" fmla="*/ 1181397 w 13419668"/>
              <a:gd name="connsiteY16558" fmla="*/ 2496537 h 4401251"/>
              <a:gd name="connsiteX16559" fmla="*/ 1150052 w 13419668"/>
              <a:gd name="connsiteY16559" fmla="*/ 2467431 h 4401251"/>
              <a:gd name="connsiteX16560" fmla="*/ 1030642 w 13419668"/>
              <a:gd name="connsiteY16560" fmla="*/ 2498279 h 4401251"/>
              <a:gd name="connsiteX16561" fmla="*/ 1060619 w 13419668"/>
              <a:gd name="connsiteY16561" fmla="*/ 2528629 h 4401251"/>
              <a:gd name="connsiteX16562" fmla="*/ 1091716 w 13419668"/>
              <a:gd name="connsiteY16562" fmla="*/ 2496040 h 4401251"/>
              <a:gd name="connsiteX16563" fmla="*/ 1059873 w 13419668"/>
              <a:gd name="connsiteY16563" fmla="*/ 2467431 h 4401251"/>
              <a:gd name="connsiteX16564" fmla="*/ 1030642 w 13419668"/>
              <a:gd name="connsiteY16564" fmla="*/ 2498279 h 4401251"/>
              <a:gd name="connsiteX16565" fmla="*/ 941085 w 13419668"/>
              <a:gd name="connsiteY16565" fmla="*/ 2498154 h 4401251"/>
              <a:gd name="connsiteX16566" fmla="*/ 970937 w 13419668"/>
              <a:gd name="connsiteY16566" fmla="*/ 2528629 h 4401251"/>
              <a:gd name="connsiteX16567" fmla="*/ 1002158 w 13419668"/>
              <a:gd name="connsiteY16567" fmla="*/ 2496164 h 4401251"/>
              <a:gd name="connsiteX16568" fmla="*/ 970440 w 13419668"/>
              <a:gd name="connsiteY16568" fmla="*/ 2467431 h 4401251"/>
              <a:gd name="connsiteX16569" fmla="*/ 941085 w 13419668"/>
              <a:gd name="connsiteY16569" fmla="*/ 2498154 h 4401251"/>
              <a:gd name="connsiteX16570" fmla="*/ 882997 w 13419668"/>
              <a:gd name="connsiteY16570" fmla="*/ 2467556 h 4401251"/>
              <a:gd name="connsiteX16571" fmla="*/ 851528 w 13419668"/>
              <a:gd name="connsiteY16571" fmla="*/ 2496040 h 4401251"/>
              <a:gd name="connsiteX16572" fmla="*/ 882375 w 13419668"/>
              <a:gd name="connsiteY16572" fmla="*/ 2528629 h 4401251"/>
              <a:gd name="connsiteX16573" fmla="*/ 912725 w 13419668"/>
              <a:gd name="connsiteY16573" fmla="*/ 2498279 h 4401251"/>
              <a:gd name="connsiteX16574" fmla="*/ 883121 w 13419668"/>
              <a:gd name="connsiteY16574" fmla="*/ 2467680 h 4401251"/>
              <a:gd name="connsiteX16575" fmla="*/ 796798 w 13419668"/>
              <a:gd name="connsiteY16575" fmla="*/ 2467431 h 4401251"/>
              <a:gd name="connsiteX16576" fmla="*/ 764458 w 13419668"/>
              <a:gd name="connsiteY16576" fmla="*/ 2495418 h 4401251"/>
              <a:gd name="connsiteX16577" fmla="*/ 794932 w 13419668"/>
              <a:gd name="connsiteY16577" fmla="*/ 2528629 h 4401251"/>
              <a:gd name="connsiteX16578" fmla="*/ 825531 w 13419668"/>
              <a:gd name="connsiteY16578" fmla="*/ 2498901 h 4401251"/>
              <a:gd name="connsiteX16579" fmla="*/ 796922 w 13419668"/>
              <a:gd name="connsiteY16579" fmla="*/ 2467431 h 4401251"/>
              <a:gd name="connsiteX16580" fmla="*/ 674776 w 13419668"/>
              <a:gd name="connsiteY16580" fmla="*/ 2498030 h 4401251"/>
              <a:gd name="connsiteX16581" fmla="*/ 707987 w 13419668"/>
              <a:gd name="connsiteY16581" fmla="*/ 2528504 h 4401251"/>
              <a:gd name="connsiteX16582" fmla="*/ 735974 w 13419668"/>
              <a:gd name="connsiteY16582" fmla="*/ 2496164 h 4401251"/>
              <a:gd name="connsiteX16583" fmla="*/ 704504 w 13419668"/>
              <a:gd name="connsiteY16583" fmla="*/ 2467556 h 4401251"/>
              <a:gd name="connsiteX16584" fmla="*/ 674776 w 13419668"/>
              <a:gd name="connsiteY16584" fmla="*/ 2498030 h 4401251"/>
              <a:gd name="connsiteX16585" fmla="*/ 585219 w 13419668"/>
              <a:gd name="connsiteY16585" fmla="*/ 2495542 h 4401251"/>
              <a:gd name="connsiteX16586" fmla="*/ 615817 w 13419668"/>
              <a:gd name="connsiteY16586" fmla="*/ 2528629 h 4401251"/>
              <a:gd name="connsiteX16587" fmla="*/ 646292 w 13419668"/>
              <a:gd name="connsiteY16587" fmla="*/ 2498776 h 4401251"/>
              <a:gd name="connsiteX16588" fmla="*/ 617559 w 13419668"/>
              <a:gd name="connsiteY16588" fmla="*/ 2467431 h 4401251"/>
              <a:gd name="connsiteX16589" fmla="*/ 585219 w 13419668"/>
              <a:gd name="connsiteY16589" fmla="*/ 2495542 h 4401251"/>
              <a:gd name="connsiteX16590" fmla="*/ 530116 w 13419668"/>
              <a:gd name="connsiteY16590" fmla="*/ 2467556 h 4401251"/>
              <a:gd name="connsiteX16591" fmla="*/ 499144 w 13419668"/>
              <a:gd name="connsiteY16591" fmla="*/ 2496662 h 4401251"/>
              <a:gd name="connsiteX16592" fmla="*/ 530489 w 13419668"/>
              <a:gd name="connsiteY16592" fmla="*/ 2528629 h 4401251"/>
              <a:gd name="connsiteX16593" fmla="*/ 560342 w 13419668"/>
              <a:gd name="connsiteY16593" fmla="*/ 2497657 h 4401251"/>
              <a:gd name="connsiteX16594" fmla="*/ 530116 w 13419668"/>
              <a:gd name="connsiteY16594" fmla="*/ 2467556 h 4401251"/>
              <a:gd name="connsiteX16595" fmla="*/ 409587 w 13419668"/>
              <a:gd name="connsiteY16595" fmla="*/ 2496662 h 4401251"/>
              <a:gd name="connsiteX16596" fmla="*/ 438071 w 13419668"/>
              <a:gd name="connsiteY16596" fmla="*/ 2528629 h 4401251"/>
              <a:gd name="connsiteX16597" fmla="*/ 470784 w 13419668"/>
              <a:gd name="connsiteY16597" fmla="*/ 2497657 h 4401251"/>
              <a:gd name="connsiteX16598" fmla="*/ 440559 w 13419668"/>
              <a:gd name="connsiteY16598" fmla="*/ 2467556 h 4401251"/>
              <a:gd name="connsiteX16599" fmla="*/ 409587 w 13419668"/>
              <a:gd name="connsiteY16599" fmla="*/ 2496662 h 4401251"/>
              <a:gd name="connsiteX16600" fmla="*/ 351747 w 13419668"/>
              <a:gd name="connsiteY16600" fmla="*/ 2467556 h 4401251"/>
              <a:gd name="connsiteX16601" fmla="*/ 320029 w 13419668"/>
              <a:gd name="connsiteY16601" fmla="*/ 2495915 h 4401251"/>
              <a:gd name="connsiteX16602" fmla="*/ 350628 w 13419668"/>
              <a:gd name="connsiteY16602" fmla="*/ 2528629 h 4401251"/>
              <a:gd name="connsiteX16603" fmla="*/ 381102 w 13419668"/>
              <a:gd name="connsiteY16603" fmla="*/ 2498403 h 4401251"/>
              <a:gd name="connsiteX16604" fmla="*/ 351623 w 13419668"/>
              <a:gd name="connsiteY16604" fmla="*/ 2467556 h 4401251"/>
              <a:gd name="connsiteX16605" fmla="*/ 263807 w 13419668"/>
              <a:gd name="connsiteY16605" fmla="*/ 2467556 h 4401251"/>
              <a:gd name="connsiteX16606" fmla="*/ 232959 w 13419668"/>
              <a:gd name="connsiteY16606" fmla="*/ 2497035 h 4401251"/>
              <a:gd name="connsiteX16607" fmla="*/ 265051 w 13419668"/>
              <a:gd name="connsiteY16607" fmla="*/ 2528629 h 4401251"/>
              <a:gd name="connsiteX16608" fmla="*/ 294033 w 13419668"/>
              <a:gd name="connsiteY16608" fmla="*/ 2497159 h 4401251"/>
              <a:gd name="connsiteX16609" fmla="*/ 263683 w 13419668"/>
              <a:gd name="connsiteY16609" fmla="*/ 2467431 h 4401251"/>
              <a:gd name="connsiteX16610" fmla="*/ 173876 w 13419668"/>
              <a:gd name="connsiteY16610" fmla="*/ 2467556 h 4401251"/>
              <a:gd name="connsiteX16611" fmla="*/ 143402 w 13419668"/>
              <a:gd name="connsiteY16611" fmla="*/ 2497408 h 4401251"/>
              <a:gd name="connsiteX16612" fmla="*/ 175867 w 13419668"/>
              <a:gd name="connsiteY16612" fmla="*/ 2528629 h 4401251"/>
              <a:gd name="connsiteX16613" fmla="*/ 204600 w 13419668"/>
              <a:gd name="connsiteY16613" fmla="*/ 2496910 h 4401251"/>
              <a:gd name="connsiteX16614" fmla="*/ 173876 w 13419668"/>
              <a:gd name="connsiteY16614" fmla="*/ 2467556 h 4401251"/>
              <a:gd name="connsiteX16615" fmla="*/ 86434 w 13419668"/>
              <a:gd name="connsiteY16615" fmla="*/ 2467556 h 4401251"/>
              <a:gd name="connsiteX16616" fmla="*/ 53845 w 13419668"/>
              <a:gd name="connsiteY16616" fmla="*/ 2495294 h 4401251"/>
              <a:gd name="connsiteX16617" fmla="*/ 84070 w 13419668"/>
              <a:gd name="connsiteY16617" fmla="*/ 2528629 h 4401251"/>
              <a:gd name="connsiteX16618" fmla="*/ 114793 w 13419668"/>
              <a:gd name="connsiteY16618" fmla="*/ 2499025 h 4401251"/>
              <a:gd name="connsiteX16619" fmla="*/ 86309 w 13419668"/>
              <a:gd name="connsiteY16619" fmla="*/ 2467431 h 4401251"/>
              <a:gd name="connsiteX16620" fmla="*/ 13383595 w 13419668"/>
              <a:gd name="connsiteY16620" fmla="*/ 2378620 h 4401251"/>
              <a:gd name="connsiteX16621" fmla="*/ 13354241 w 13419668"/>
              <a:gd name="connsiteY16621" fmla="*/ 2408970 h 4401251"/>
              <a:gd name="connsiteX16622" fmla="*/ 13384590 w 13419668"/>
              <a:gd name="connsiteY16622" fmla="*/ 2438823 h 4401251"/>
              <a:gd name="connsiteX16623" fmla="*/ 13414443 w 13419668"/>
              <a:gd name="connsiteY16623" fmla="*/ 2407975 h 4401251"/>
              <a:gd name="connsiteX16624" fmla="*/ 13383595 w 13419668"/>
              <a:gd name="connsiteY16624" fmla="*/ 2378620 h 4401251"/>
              <a:gd name="connsiteX16625" fmla="*/ 13264807 w 13419668"/>
              <a:gd name="connsiteY16625" fmla="*/ 2409592 h 4401251"/>
              <a:gd name="connsiteX16626" fmla="*/ 13295654 w 13419668"/>
              <a:gd name="connsiteY16626" fmla="*/ 2438823 h 4401251"/>
              <a:gd name="connsiteX16627" fmla="*/ 13324884 w 13419668"/>
              <a:gd name="connsiteY16627" fmla="*/ 2407353 h 4401251"/>
              <a:gd name="connsiteX16628" fmla="*/ 13293291 w 13419668"/>
              <a:gd name="connsiteY16628" fmla="*/ 2378620 h 4401251"/>
              <a:gd name="connsiteX16629" fmla="*/ 13264682 w 13419668"/>
              <a:gd name="connsiteY16629" fmla="*/ 2409592 h 4401251"/>
              <a:gd name="connsiteX16630" fmla="*/ 13177363 w 13419668"/>
              <a:gd name="connsiteY16630" fmla="*/ 2407229 h 4401251"/>
              <a:gd name="connsiteX16631" fmla="*/ 13206595 w 13419668"/>
              <a:gd name="connsiteY16631" fmla="*/ 2438823 h 4401251"/>
              <a:gd name="connsiteX16632" fmla="*/ 13237567 w 13419668"/>
              <a:gd name="connsiteY16632" fmla="*/ 2409716 h 4401251"/>
              <a:gd name="connsiteX16633" fmla="*/ 13209082 w 13419668"/>
              <a:gd name="connsiteY16633" fmla="*/ 2378620 h 4401251"/>
              <a:gd name="connsiteX16634" fmla="*/ 13177488 w 13419668"/>
              <a:gd name="connsiteY16634" fmla="*/ 2407229 h 4401251"/>
              <a:gd name="connsiteX16635" fmla="*/ 13087931 w 13419668"/>
              <a:gd name="connsiteY16635" fmla="*/ 2409716 h 4401251"/>
              <a:gd name="connsiteX16636" fmla="*/ 13119526 w 13419668"/>
              <a:gd name="connsiteY16636" fmla="*/ 2438947 h 4401251"/>
              <a:gd name="connsiteX16637" fmla="*/ 13148133 w 13419668"/>
              <a:gd name="connsiteY16637" fmla="*/ 2407353 h 4401251"/>
              <a:gd name="connsiteX16638" fmla="*/ 13117037 w 13419668"/>
              <a:gd name="connsiteY16638" fmla="*/ 2378744 h 4401251"/>
              <a:gd name="connsiteX16639" fmla="*/ 13087931 w 13419668"/>
              <a:gd name="connsiteY16639" fmla="*/ 2409716 h 4401251"/>
              <a:gd name="connsiteX16640" fmla="*/ 13028724 w 13419668"/>
              <a:gd name="connsiteY16640" fmla="*/ 2378744 h 4401251"/>
              <a:gd name="connsiteX16641" fmla="*/ 12998250 w 13419668"/>
              <a:gd name="connsiteY16641" fmla="*/ 2408473 h 4401251"/>
              <a:gd name="connsiteX16642" fmla="*/ 13028599 w 13419668"/>
              <a:gd name="connsiteY16642" fmla="*/ 2438947 h 4401251"/>
              <a:gd name="connsiteX16643" fmla="*/ 13058452 w 13419668"/>
              <a:gd name="connsiteY16643" fmla="*/ 2408597 h 4401251"/>
              <a:gd name="connsiteX16644" fmla="*/ 13028724 w 13419668"/>
              <a:gd name="connsiteY16644" fmla="*/ 2378744 h 4401251"/>
              <a:gd name="connsiteX16645" fmla="*/ 12938544 w 13419668"/>
              <a:gd name="connsiteY16645" fmla="*/ 2378744 h 4401251"/>
              <a:gd name="connsiteX16646" fmla="*/ 12908816 w 13419668"/>
              <a:gd name="connsiteY16646" fmla="*/ 2409219 h 4401251"/>
              <a:gd name="connsiteX16647" fmla="*/ 12939788 w 13419668"/>
              <a:gd name="connsiteY16647" fmla="*/ 2438947 h 4401251"/>
              <a:gd name="connsiteX16648" fmla="*/ 12969018 w 13419668"/>
              <a:gd name="connsiteY16648" fmla="*/ 2407975 h 4401251"/>
              <a:gd name="connsiteX16649" fmla="*/ 12938544 w 13419668"/>
              <a:gd name="connsiteY16649" fmla="*/ 2378744 h 4401251"/>
              <a:gd name="connsiteX16650" fmla="*/ 12852718 w 13419668"/>
              <a:gd name="connsiteY16650" fmla="*/ 2378744 h 4401251"/>
              <a:gd name="connsiteX16651" fmla="*/ 12822990 w 13419668"/>
              <a:gd name="connsiteY16651" fmla="*/ 2408721 h 4401251"/>
              <a:gd name="connsiteX16652" fmla="*/ 12852843 w 13419668"/>
              <a:gd name="connsiteY16652" fmla="*/ 2438947 h 4401251"/>
              <a:gd name="connsiteX16653" fmla="*/ 12883069 w 13419668"/>
              <a:gd name="connsiteY16653" fmla="*/ 2408473 h 4401251"/>
              <a:gd name="connsiteX16654" fmla="*/ 12852594 w 13419668"/>
              <a:gd name="connsiteY16654" fmla="*/ 2378744 h 4401251"/>
              <a:gd name="connsiteX16655" fmla="*/ 12733433 w 13419668"/>
              <a:gd name="connsiteY16655" fmla="*/ 2409592 h 4401251"/>
              <a:gd name="connsiteX16656" fmla="*/ 12764280 w 13419668"/>
              <a:gd name="connsiteY16656" fmla="*/ 2438947 h 4401251"/>
              <a:gd name="connsiteX16657" fmla="*/ 12793635 w 13419668"/>
              <a:gd name="connsiteY16657" fmla="*/ 2407602 h 4401251"/>
              <a:gd name="connsiteX16658" fmla="*/ 12762165 w 13419668"/>
              <a:gd name="connsiteY16658" fmla="*/ 2378744 h 4401251"/>
              <a:gd name="connsiteX16659" fmla="*/ 12733433 w 13419668"/>
              <a:gd name="connsiteY16659" fmla="*/ 2409592 h 4401251"/>
              <a:gd name="connsiteX16660" fmla="*/ 12672858 w 13419668"/>
              <a:gd name="connsiteY16660" fmla="*/ 2378744 h 4401251"/>
              <a:gd name="connsiteX16661" fmla="*/ 12643875 w 13419668"/>
              <a:gd name="connsiteY16661" fmla="*/ 2409343 h 4401251"/>
              <a:gd name="connsiteX16662" fmla="*/ 12674475 w 13419668"/>
              <a:gd name="connsiteY16662" fmla="*/ 2438947 h 4401251"/>
              <a:gd name="connsiteX16663" fmla="*/ 12704078 w 13419668"/>
              <a:gd name="connsiteY16663" fmla="*/ 2407851 h 4401251"/>
              <a:gd name="connsiteX16664" fmla="*/ 12672858 w 13419668"/>
              <a:gd name="connsiteY16664" fmla="*/ 2378744 h 4401251"/>
              <a:gd name="connsiteX16665" fmla="*/ 12585290 w 13419668"/>
              <a:gd name="connsiteY16665" fmla="*/ 2438947 h 4401251"/>
              <a:gd name="connsiteX16666" fmla="*/ 12616511 w 13419668"/>
              <a:gd name="connsiteY16666" fmla="*/ 2410090 h 4401251"/>
              <a:gd name="connsiteX16667" fmla="*/ 12588275 w 13419668"/>
              <a:gd name="connsiteY16667" fmla="*/ 2378744 h 4401251"/>
              <a:gd name="connsiteX16668" fmla="*/ 12556309 w 13419668"/>
              <a:gd name="connsiteY16668" fmla="*/ 2407104 h 4401251"/>
              <a:gd name="connsiteX16669" fmla="*/ 12585165 w 13419668"/>
              <a:gd name="connsiteY16669" fmla="*/ 2438947 h 4401251"/>
              <a:gd name="connsiteX16670" fmla="*/ 12497226 w 13419668"/>
              <a:gd name="connsiteY16670" fmla="*/ 2378744 h 4401251"/>
              <a:gd name="connsiteX16671" fmla="*/ 12466750 w 13419668"/>
              <a:gd name="connsiteY16671" fmla="*/ 2408473 h 4401251"/>
              <a:gd name="connsiteX16672" fmla="*/ 12497101 w 13419668"/>
              <a:gd name="connsiteY16672" fmla="*/ 2438947 h 4401251"/>
              <a:gd name="connsiteX16673" fmla="*/ 12526954 w 13419668"/>
              <a:gd name="connsiteY16673" fmla="*/ 2408597 h 4401251"/>
              <a:gd name="connsiteX16674" fmla="*/ 12497226 w 13419668"/>
              <a:gd name="connsiteY16674" fmla="*/ 2378744 h 4401251"/>
              <a:gd name="connsiteX16675" fmla="*/ 12406175 w 13419668"/>
              <a:gd name="connsiteY16675" fmla="*/ 2378744 h 4401251"/>
              <a:gd name="connsiteX16676" fmla="*/ 12377318 w 13419668"/>
              <a:gd name="connsiteY16676" fmla="*/ 2409965 h 4401251"/>
              <a:gd name="connsiteX16677" fmla="*/ 12409160 w 13419668"/>
              <a:gd name="connsiteY16677" fmla="*/ 2438823 h 4401251"/>
              <a:gd name="connsiteX16678" fmla="*/ 12437520 w 13419668"/>
              <a:gd name="connsiteY16678" fmla="*/ 2406856 h 4401251"/>
              <a:gd name="connsiteX16679" fmla="*/ 12406175 w 13419668"/>
              <a:gd name="connsiteY16679" fmla="*/ 2378620 h 4401251"/>
              <a:gd name="connsiteX16680" fmla="*/ 12291616 w 13419668"/>
              <a:gd name="connsiteY16680" fmla="*/ 2409592 h 4401251"/>
              <a:gd name="connsiteX16681" fmla="*/ 12322464 w 13419668"/>
              <a:gd name="connsiteY16681" fmla="*/ 2438947 h 4401251"/>
              <a:gd name="connsiteX16682" fmla="*/ 12351818 w 13419668"/>
              <a:gd name="connsiteY16682" fmla="*/ 2407602 h 4401251"/>
              <a:gd name="connsiteX16683" fmla="*/ 12320350 w 13419668"/>
              <a:gd name="connsiteY16683" fmla="*/ 2378744 h 4401251"/>
              <a:gd name="connsiteX16684" fmla="*/ 12291616 w 13419668"/>
              <a:gd name="connsiteY16684" fmla="*/ 2409592 h 4401251"/>
              <a:gd name="connsiteX16685" fmla="*/ 12233404 w 13419668"/>
              <a:gd name="connsiteY16685" fmla="*/ 2378744 h 4401251"/>
              <a:gd name="connsiteX16686" fmla="*/ 12202059 w 13419668"/>
              <a:gd name="connsiteY16686" fmla="*/ 2406980 h 4401251"/>
              <a:gd name="connsiteX16687" fmla="*/ 12230419 w 13419668"/>
              <a:gd name="connsiteY16687" fmla="*/ 2438947 h 4401251"/>
              <a:gd name="connsiteX16688" fmla="*/ 12262262 w 13419668"/>
              <a:gd name="connsiteY16688" fmla="*/ 2410090 h 4401251"/>
              <a:gd name="connsiteX16689" fmla="*/ 12233404 w 13419668"/>
              <a:gd name="connsiteY16689" fmla="*/ 2378869 h 4401251"/>
              <a:gd name="connsiteX16690" fmla="*/ 12172704 w 13419668"/>
              <a:gd name="connsiteY16690" fmla="*/ 2407851 h 4401251"/>
              <a:gd name="connsiteX16691" fmla="*/ 12141608 w 13419668"/>
              <a:gd name="connsiteY16691" fmla="*/ 2378744 h 4401251"/>
              <a:gd name="connsiteX16692" fmla="*/ 12112501 w 13419668"/>
              <a:gd name="connsiteY16692" fmla="*/ 2409219 h 4401251"/>
              <a:gd name="connsiteX16693" fmla="*/ 12142976 w 13419668"/>
              <a:gd name="connsiteY16693" fmla="*/ 2438947 h 4401251"/>
              <a:gd name="connsiteX16694" fmla="*/ 12172704 w 13419668"/>
              <a:gd name="connsiteY16694" fmla="*/ 2407851 h 4401251"/>
              <a:gd name="connsiteX16695" fmla="*/ 12052672 w 13419668"/>
              <a:gd name="connsiteY16695" fmla="*/ 2378744 h 4401251"/>
              <a:gd name="connsiteX16696" fmla="*/ 12022944 w 13419668"/>
              <a:gd name="connsiteY16696" fmla="*/ 2408721 h 4401251"/>
              <a:gd name="connsiteX16697" fmla="*/ 12052796 w 13419668"/>
              <a:gd name="connsiteY16697" fmla="*/ 2438947 h 4401251"/>
              <a:gd name="connsiteX16698" fmla="*/ 12083022 w 13419668"/>
              <a:gd name="connsiteY16698" fmla="*/ 2408473 h 4401251"/>
              <a:gd name="connsiteX16699" fmla="*/ 12052548 w 13419668"/>
              <a:gd name="connsiteY16699" fmla="*/ 2378744 h 4401251"/>
              <a:gd name="connsiteX16700" fmla="*/ 11935626 w 13419668"/>
              <a:gd name="connsiteY16700" fmla="*/ 2407602 h 4401251"/>
              <a:gd name="connsiteX16701" fmla="*/ 11965105 w 13419668"/>
              <a:gd name="connsiteY16701" fmla="*/ 2438823 h 4401251"/>
              <a:gd name="connsiteX16702" fmla="*/ 11995828 w 13419668"/>
              <a:gd name="connsiteY16702" fmla="*/ 2409343 h 4401251"/>
              <a:gd name="connsiteX16703" fmla="*/ 11966971 w 13419668"/>
              <a:gd name="connsiteY16703" fmla="*/ 2378496 h 4401251"/>
              <a:gd name="connsiteX16704" fmla="*/ 11935626 w 13419668"/>
              <a:gd name="connsiteY16704" fmla="*/ 2407477 h 4401251"/>
              <a:gd name="connsiteX16705" fmla="*/ 11906271 w 13419668"/>
              <a:gd name="connsiteY16705" fmla="*/ 2408473 h 4401251"/>
              <a:gd name="connsiteX16706" fmla="*/ 11876418 w 13419668"/>
              <a:gd name="connsiteY16706" fmla="*/ 2378744 h 4401251"/>
              <a:gd name="connsiteX16707" fmla="*/ 11846068 w 13419668"/>
              <a:gd name="connsiteY16707" fmla="*/ 2408597 h 4401251"/>
              <a:gd name="connsiteX16708" fmla="*/ 11876543 w 13419668"/>
              <a:gd name="connsiteY16708" fmla="*/ 2438947 h 4401251"/>
              <a:gd name="connsiteX16709" fmla="*/ 11906271 w 13419668"/>
              <a:gd name="connsiteY16709" fmla="*/ 2408473 h 4401251"/>
              <a:gd name="connsiteX16710" fmla="*/ 11756511 w 13419668"/>
              <a:gd name="connsiteY16710" fmla="*/ 2408597 h 4401251"/>
              <a:gd name="connsiteX16711" fmla="*/ 11786985 w 13419668"/>
              <a:gd name="connsiteY16711" fmla="*/ 2438823 h 4401251"/>
              <a:gd name="connsiteX16712" fmla="*/ 11816713 w 13419668"/>
              <a:gd name="connsiteY16712" fmla="*/ 2408348 h 4401251"/>
              <a:gd name="connsiteX16713" fmla="*/ 11786736 w 13419668"/>
              <a:gd name="connsiteY16713" fmla="*/ 2378620 h 4401251"/>
              <a:gd name="connsiteX16714" fmla="*/ 11756511 w 13419668"/>
              <a:gd name="connsiteY16714" fmla="*/ 2408597 h 4401251"/>
              <a:gd name="connsiteX16715" fmla="*/ 11702030 w 13419668"/>
              <a:gd name="connsiteY16715" fmla="*/ 2378744 h 4401251"/>
              <a:gd name="connsiteX16716" fmla="*/ 11670685 w 13419668"/>
              <a:gd name="connsiteY16716" fmla="*/ 2406980 h 4401251"/>
              <a:gd name="connsiteX16717" fmla="*/ 11699045 w 13419668"/>
              <a:gd name="connsiteY16717" fmla="*/ 2438947 h 4401251"/>
              <a:gd name="connsiteX16718" fmla="*/ 11730887 w 13419668"/>
              <a:gd name="connsiteY16718" fmla="*/ 2410090 h 4401251"/>
              <a:gd name="connsiteX16719" fmla="*/ 11702030 w 13419668"/>
              <a:gd name="connsiteY16719" fmla="*/ 2378869 h 4401251"/>
              <a:gd name="connsiteX16720" fmla="*/ 11611478 w 13419668"/>
              <a:gd name="connsiteY16720" fmla="*/ 2378744 h 4401251"/>
              <a:gd name="connsiteX16721" fmla="*/ 11581128 w 13419668"/>
              <a:gd name="connsiteY16721" fmla="*/ 2407975 h 4401251"/>
              <a:gd name="connsiteX16722" fmla="*/ 11610358 w 13419668"/>
              <a:gd name="connsiteY16722" fmla="*/ 2438947 h 4401251"/>
              <a:gd name="connsiteX16723" fmla="*/ 11641330 w 13419668"/>
              <a:gd name="connsiteY16723" fmla="*/ 2409095 h 4401251"/>
              <a:gd name="connsiteX16724" fmla="*/ 11611478 w 13419668"/>
              <a:gd name="connsiteY16724" fmla="*/ 2378744 h 4401251"/>
              <a:gd name="connsiteX16725" fmla="*/ 11521920 w 13419668"/>
              <a:gd name="connsiteY16725" fmla="*/ 2378744 h 4401251"/>
              <a:gd name="connsiteX16726" fmla="*/ 11491570 w 13419668"/>
              <a:gd name="connsiteY16726" fmla="*/ 2408099 h 4401251"/>
              <a:gd name="connsiteX16727" fmla="*/ 11520925 w 13419668"/>
              <a:gd name="connsiteY16727" fmla="*/ 2438947 h 4401251"/>
              <a:gd name="connsiteX16728" fmla="*/ 11551773 w 13419668"/>
              <a:gd name="connsiteY16728" fmla="*/ 2409095 h 4401251"/>
              <a:gd name="connsiteX16729" fmla="*/ 11521920 w 13419668"/>
              <a:gd name="connsiteY16729" fmla="*/ 2378744 h 4401251"/>
              <a:gd name="connsiteX16730" fmla="*/ 11433109 w 13419668"/>
              <a:gd name="connsiteY16730" fmla="*/ 2438947 h 4401251"/>
              <a:gd name="connsiteX16731" fmla="*/ 11464330 w 13419668"/>
              <a:gd name="connsiteY16731" fmla="*/ 2410090 h 4401251"/>
              <a:gd name="connsiteX16732" fmla="*/ 11436094 w 13419668"/>
              <a:gd name="connsiteY16732" fmla="*/ 2378744 h 4401251"/>
              <a:gd name="connsiteX16733" fmla="*/ 11404128 w 13419668"/>
              <a:gd name="connsiteY16733" fmla="*/ 2407104 h 4401251"/>
              <a:gd name="connsiteX16734" fmla="*/ 11432984 w 13419668"/>
              <a:gd name="connsiteY16734" fmla="*/ 2438947 h 4401251"/>
              <a:gd name="connsiteX16735" fmla="*/ 11314694 w 13419668"/>
              <a:gd name="connsiteY16735" fmla="*/ 2408224 h 4401251"/>
              <a:gd name="connsiteX16736" fmla="*/ 11344671 w 13419668"/>
              <a:gd name="connsiteY16736" fmla="*/ 2439071 h 4401251"/>
              <a:gd name="connsiteX16737" fmla="*/ 11374897 w 13419668"/>
              <a:gd name="connsiteY16737" fmla="*/ 2409095 h 4401251"/>
              <a:gd name="connsiteX16738" fmla="*/ 11345542 w 13419668"/>
              <a:gd name="connsiteY16738" fmla="*/ 2378869 h 4401251"/>
              <a:gd name="connsiteX16739" fmla="*/ 11314694 w 13419668"/>
              <a:gd name="connsiteY16739" fmla="*/ 2408224 h 4401251"/>
              <a:gd name="connsiteX16740" fmla="*/ 11225137 w 13419668"/>
              <a:gd name="connsiteY16740" fmla="*/ 2409592 h 4401251"/>
              <a:gd name="connsiteX16741" fmla="*/ 11256358 w 13419668"/>
              <a:gd name="connsiteY16741" fmla="*/ 2439071 h 4401251"/>
              <a:gd name="connsiteX16742" fmla="*/ 11285339 w 13419668"/>
              <a:gd name="connsiteY16742" fmla="*/ 2407726 h 4401251"/>
              <a:gd name="connsiteX16743" fmla="*/ 11254616 w 13419668"/>
              <a:gd name="connsiteY16743" fmla="*/ 2378869 h 4401251"/>
              <a:gd name="connsiteX16744" fmla="*/ 11225137 w 13419668"/>
              <a:gd name="connsiteY16744" fmla="*/ 2409592 h 4401251"/>
              <a:gd name="connsiteX16745" fmla="*/ 11135579 w 13419668"/>
              <a:gd name="connsiteY16745" fmla="*/ 2409841 h 4401251"/>
              <a:gd name="connsiteX16746" fmla="*/ 11167173 w 13419668"/>
              <a:gd name="connsiteY16746" fmla="*/ 2439071 h 4401251"/>
              <a:gd name="connsiteX16747" fmla="*/ 11195782 w 13419668"/>
              <a:gd name="connsiteY16747" fmla="*/ 2407477 h 4401251"/>
              <a:gd name="connsiteX16748" fmla="*/ 11164686 w 13419668"/>
              <a:gd name="connsiteY16748" fmla="*/ 2378869 h 4401251"/>
              <a:gd name="connsiteX16749" fmla="*/ 11135579 w 13419668"/>
              <a:gd name="connsiteY16749" fmla="*/ 2409841 h 4401251"/>
              <a:gd name="connsiteX16750" fmla="*/ 11078113 w 13419668"/>
              <a:gd name="connsiteY16750" fmla="*/ 2378744 h 4401251"/>
              <a:gd name="connsiteX16751" fmla="*/ 11049753 w 13419668"/>
              <a:gd name="connsiteY16751" fmla="*/ 2410090 h 4401251"/>
              <a:gd name="connsiteX16752" fmla="*/ 11080974 w 13419668"/>
              <a:gd name="connsiteY16752" fmla="*/ 2438947 h 4401251"/>
              <a:gd name="connsiteX16753" fmla="*/ 11109956 w 13419668"/>
              <a:gd name="connsiteY16753" fmla="*/ 2407229 h 4401251"/>
              <a:gd name="connsiteX16754" fmla="*/ 11078113 w 13419668"/>
              <a:gd name="connsiteY16754" fmla="*/ 2378744 h 4401251"/>
              <a:gd name="connsiteX16755" fmla="*/ 10989427 w 13419668"/>
              <a:gd name="connsiteY16755" fmla="*/ 2378744 h 4401251"/>
              <a:gd name="connsiteX16756" fmla="*/ 10960196 w 13419668"/>
              <a:gd name="connsiteY16756" fmla="*/ 2409219 h 4401251"/>
              <a:gd name="connsiteX16757" fmla="*/ 10990546 w 13419668"/>
              <a:gd name="connsiteY16757" fmla="*/ 2438947 h 4401251"/>
              <a:gd name="connsiteX16758" fmla="*/ 11020398 w 13419668"/>
              <a:gd name="connsiteY16758" fmla="*/ 2407975 h 4401251"/>
              <a:gd name="connsiteX16759" fmla="*/ 10989427 w 13419668"/>
              <a:gd name="connsiteY16759" fmla="*/ 2378744 h 4401251"/>
              <a:gd name="connsiteX16760" fmla="*/ 10870639 w 13419668"/>
              <a:gd name="connsiteY16760" fmla="*/ 2407851 h 4401251"/>
              <a:gd name="connsiteX16761" fmla="*/ 10899745 w 13419668"/>
              <a:gd name="connsiteY16761" fmla="*/ 2439071 h 4401251"/>
              <a:gd name="connsiteX16762" fmla="*/ 10930841 w 13419668"/>
              <a:gd name="connsiteY16762" fmla="*/ 2409468 h 4401251"/>
              <a:gd name="connsiteX16763" fmla="*/ 10901237 w 13419668"/>
              <a:gd name="connsiteY16763" fmla="*/ 2378869 h 4401251"/>
              <a:gd name="connsiteX16764" fmla="*/ 10870639 w 13419668"/>
              <a:gd name="connsiteY16764" fmla="*/ 2407851 h 4401251"/>
              <a:gd name="connsiteX16765" fmla="*/ 10783320 w 13419668"/>
              <a:gd name="connsiteY16765" fmla="*/ 2407353 h 4401251"/>
              <a:gd name="connsiteX16766" fmla="*/ 10812551 w 13419668"/>
              <a:gd name="connsiteY16766" fmla="*/ 2438947 h 4401251"/>
              <a:gd name="connsiteX16767" fmla="*/ 10843523 w 13419668"/>
              <a:gd name="connsiteY16767" fmla="*/ 2409841 h 4401251"/>
              <a:gd name="connsiteX16768" fmla="*/ 10815038 w 13419668"/>
              <a:gd name="connsiteY16768" fmla="*/ 2378744 h 4401251"/>
              <a:gd name="connsiteX16769" fmla="*/ 10783445 w 13419668"/>
              <a:gd name="connsiteY16769" fmla="*/ 2407353 h 4401251"/>
              <a:gd name="connsiteX16770" fmla="*/ 10725605 w 13419668"/>
              <a:gd name="connsiteY16770" fmla="*/ 2378744 h 4401251"/>
              <a:gd name="connsiteX16771" fmla="*/ 10693763 w 13419668"/>
              <a:gd name="connsiteY16771" fmla="*/ 2407229 h 4401251"/>
              <a:gd name="connsiteX16772" fmla="*/ 10722745 w 13419668"/>
              <a:gd name="connsiteY16772" fmla="*/ 2438947 h 4401251"/>
              <a:gd name="connsiteX16773" fmla="*/ 10753965 w 13419668"/>
              <a:gd name="connsiteY16773" fmla="*/ 2409965 h 4401251"/>
              <a:gd name="connsiteX16774" fmla="*/ 10725605 w 13419668"/>
              <a:gd name="connsiteY16774" fmla="*/ 2378744 h 4401251"/>
              <a:gd name="connsiteX16775" fmla="*/ 10664532 w 13419668"/>
              <a:gd name="connsiteY16775" fmla="*/ 2408473 h 4401251"/>
              <a:gd name="connsiteX16776" fmla="*/ 10634556 w 13419668"/>
              <a:gd name="connsiteY16776" fmla="*/ 2378744 h 4401251"/>
              <a:gd name="connsiteX16777" fmla="*/ 10604329 w 13419668"/>
              <a:gd name="connsiteY16777" fmla="*/ 2408721 h 4401251"/>
              <a:gd name="connsiteX16778" fmla="*/ 10634804 w 13419668"/>
              <a:gd name="connsiteY16778" fmla="*/ 2438947 h 4401251"/>
              <a:gd name="connsiteX16779" fmla="*/ 10664532 w 13419668"/>
              <a:gd name="connsiteY16779" fmla="*/ 2408473 h 4401251"/>
              <a:gd name="connsiteX16780" fmla="*/ 10518629 w 13419668"/>
              <a:gd name="connsiteY16780" fmla="*/ 2409592 h 4401251"/>
              <a:gd name="connsiteX16781" fmla="*/ 10549476 w 13419668"/>
              <a:gd name="connsiteY16781" fmla="*/ 2438947 h 4401251"/>
              <a:gd name="connsiteX16782" fmla="*/ 10578831 w 13419668"/>
              <a:gd name="connsiteY16782" fmla="*/ 2407602 h 4401251"/>
              <a:gd name="connsiteX16783" fmla="*/ 10547362 w 13419668"/>
              <a:gd name="connsiteY16783" fmla="*/ 2378744 h 4401251"/>
              <a:gd name="connsiteX16784" fmla="*/ 10518629 w 13419668"/>
              <a:gd name="connsiteY16784" fmla="*/ 2409592 h 4401251"/>
              <a:gd name="connsiteX16785" fmla="*/ 10429071 w 13419668"/>
              <a:gd name="connsiteY16785" fmla="*/ 2407975 h 4401251"/>
              <a:gd name="connsiteX16786" fmla="*/ 10458301 w 13419668"/>
              <a:gd name="connsiteY16786" fmla="*/ 2438947 h 4401251"/>
              <a:gd name="connsiteX16787" fmla="*/ 10489273 w 13419668"/>
              <a:gd name="connsiteY16787" fmla="*/ 2409219 h 4401251"/>
              <a:gd name="connsiteX16788" fmla="*/ 10459546 w 13419668"/>
              <a:gd name="connsiteY16788" fmla="*/ 2378869 h 4401251"/>
              <a:gd name="connsiteX16789" fmla="*/ 10429071 w 13419668"/>
              <a:gd name="connsiteY16789" fmla="*/ 2408099 h 4401251"/>
              <a:gd name="connsiteX16790" fmla="*/ 10399716 w 13419668"/>
              <a:gd name="connsiteY16790" fmla="*/ 2409219 h 4401251"/>
              <a:gd name="connsiteX16791" fmla="*/ 10369988 w 13419668"/>
              <a:gd name="connsiteY16791" fmla="*/ 2378744 h 4401251"/>
              <a:gd name="connsiteX16792" fmla="*/ 10339513 w 13419668"/>
              <a:gd name="connsiteY16792" fmla="*/ 2407851 h 4401251"/>
              <a:gd name="connsiteX16793" fmla="*/ 10368620 w 13419668"/>
              <a:gd name="connsiteY16793" fmla="*/ 2438947 h 4401251"/>
              <a:gd name="connsiteX16794" fmla="*/ 10399716 w 13419668"/>
              <a:gd name="connsiteY16794" fmla="*/ 2409219 h 4401251"/>
              <a:gd name="connsiteX16795" fmla="*/ 10252195 w 13419668"/>
              <a:gd name="connsiteY16795" fmla="*/ 2408721 h 4401251"/>
              <a:gd name="connsiteX16796" fmla="*/ 10282669 w 13419668"/>
              <a:gd name="connsiteY16796" fmla="*/ 2438947 h 4401251"/>
              <a:gd name="connsiteX16797" fmla="*/ 10312398 w 13419668"/>
              <a:gd name="connsiteY16797" fmla="*/ 2408473 h 4401251"/>
              <a:gd name="connsiteX16798" fmla="*/ 10282420 w 13419668"/>
              <a:gd name="connsiteY16798" fmla="*/ 2378744 h 4401251"/>
              <a:gd name="connsiteX16799" fmla="*/ 10252195 w 13419668"/>
              <a:gd name="connsiteY16799" fmla="*/ 2408721 h 4401251"/>
              <a:gd name="connsiteX16800" fmla="*/ 10162638 w 13419668"/>
              <a:gd name="connsiteY16800" fmla="*/ 2408721 h 4401251"/>
              <a:gd name="connsiteX16801" fmla="*/ 10193112 w 13419668"/>
              <a:gd name="connsiteY16801" fmla="*/ 2438947 h 4401251"/>
              <a:gd name="connsiteX16802" fmla="*/ 10222840 w 13419668"/>
              <a:gd name="connsiteY16802" fmla="*/ 2408473 h 4401251"/>
              <a:gd name="connsiteX16803" fmla="*/ 10192863 w 13419668"/>
              <a:gd name="connsiteY16803" fmla="*/ 2378744 h 4401251"/>
              <a:gd name="connsiteX16804" fmla="*/ 10162638 w 13419668"/>
              <a:gd name="connsiteY16804" fmla="*/ 2408721 h 4401251"/>
              <a:gd name="connsiteX16805" fmla="*/ 10103555 w 13419668"/>
              <a:gd name="connsiteY16805" fmla="*/ 2378744 h 4401251"/>
              <a:gd name="connsiteX16806" fmla="*/ 10073080 w 13419668"/>
              <a:gd name="connsiteY16806" fmla="*/ 2408473 h 4401251"/>
              <a:gd name="connsiteX16807" fmla="*/ 10103306 w 13419668"/>
              <a:gd name="connsiteY16807" fmla="*/ 2438947 h 4401251"/>
              <a:gd name="connsiteX16808" fmla="*/ 10133282 w 13419668"/>
              <a:gd name="connsiteY16808" fmla="*/ 2408721 h 4401251"/>
              <a:gd name="connsiteX16809" fmla="*/ 10103555 w 13419668"/>
              <a:gd name="connsiteY16809" fmla="*/ 2378744 h 4401251"/>
              <a:gd name="connsiteX16810" fmla="*/ 10012380 w 13419668"/>
              <a:gd name="connsiteY16810" fmla="*/ 2378744 h 4401251"/>
              <a:gd name="connsiteX16811" fmla="*/ 9983523 w 13419668"/>
              <a:gd name="connsiteY16811" fmla="*/ 2409965 h 4401251"/>
              <a:gd name="connsiteX16812" fmla="*/ 10015241 w 13419668"/>
              <a:gd name="connsiteY16812" fmla="*/ 2438947 h 4401251"/>
              <a:gd name="connsiteX16813" fmla="*/ 10043726 w 13419668"/>
              <a:gd name="connsiteY16813" fmla="*/ 2407104 h 4401251"/>
              <a:gd name="connsiteX16814" fmla="*/ 10012380 w 13419668"/>
              <a:gd name="connsiteY16814" fmla="*/ 2378744 h 4401251"/>
              <a:gd name="connsiteX16815" fmla="*/ 9925932 w 13419668"/>
              <a:gd name="connsiteY16815" fmla="*/ 2378744 h 4401251"/>
              <a:gd name="connsiteX16816" fmla="*/ 9897697 w 13419668"/>
              <a:gd name="connsiteY16816" fmla="*/ 2410214 h 4401251"/>
              <a:gd name="connsiteX16817" fmla="*/ 9929042 w 13419668"/>
              <a:gd name="connsiteY16817" fmla="*/ 2438947 h 4401251"/>
              <a:gd name="connsiteX16818" fmla="*/ 9957899 w 13419668"/>
              <a:gd name="connsiteY16818" fmla="*/ 2407104 h 4401251"/>
              <a:gd name="connsiteX16819" fmla="*/ 9925932 w 13419668"/>
              <a:gd name="connsiteY16819" fmla="*/ 2378744 h 4401251"/>
              <a:gd name="connsiteX16820" fmla="*/ 9838490 w 13419668"/>
              <a:gd name="connsiteY16820" fmla="*/ 2378744 h 4401251"/>
              <a:gd name="connsiteX16821" fmla="*/ 9808140 w 13419668"/>
              <a:gd name="connsiteY16821" fmla="*/ 2408099 h 4401251"/>
              <a:gd name="connsiteX16822" fmla="*/ 9837495 w 13419668"/>
              <a:gd name="connsiteY16822" fmla="*/ 2438947 h 4401251"/>
              <a:gd name="connsiteX16823" fmla="*/ 9868342 w 13419668"/>
              <a:gd name="connsiteY16823" fmla="*/ 2409095 h 4401251"/>
              <a:gd name="connsiteX16824" fmla="*/ 9838490 w 13419668"/>
              <a:gd name="connsiteY16824" fmla="*/ 2378744 h 4401251"/>
              <a:gd name="connsiteX16825" fmla="*/ 9718582 w 13419668"/>
              <a:gd name="connsiteY16825" fmla="*/ 2407353 h 4401251"/>
              <a:gd name="connsiteX16826" fmla="*/ 9747315 w 13419668"/>
              <a:gd name="connsiteY16826" fmla="*/ 2438947 h 4401251"/>
              <a:gd name="connsiteX16827" fmla="*/ 9778784 w 13419668"/>
              <a:gd name="connsiteY16827" fmla="*/ 2409716 h 4401251"/>
              <a:gd name="connsiteX16828" fmla="*/ 9749679 w 13419668"/>
              <a:gd name="connsiteY16828" fmla="*/ 2378744 h 4401251"/>
              <a:gd name="connsiteX16829" fmla="*/ 9718582 w 13419668"/>
              <a:gd name="connsiteY16829" fmla="*/ 2407353 h 4401251"/>
              <a:gd name="connsiteX16830" fmla="*/ 9662235 w 13419668"/>
              <a:gd name="connsiteY16830" fmla="*/ 2378620 h 4401251"/>
              <a:gd name="connsiteX16831" fmla="*/ 9631264 w 13419668"/>
              <a:gd name="connsiteY16831" fmla="*/ 2407975 h 4401251"/>
              <a:gd name="connsiteX16832" fmla="*/ 9661116 w 13419668"/>
              <a:gd name="connsiteY16832" fmla="*/ 2438947 h 4401251"/>
              <a:gd name="connsiteX16833" fmla="*/ 9691466 w 13419668"/>
              <a:gd name="connsiteY16833" fmla="*/ 2409095 h 4401251"/>
              <a:gd name="connsiteX16834" fmla="*/ 9662235 w 13419668"/>
              <a:gd name="connsiteY16834" fmla="*/ 2378744 h 4401251"/>
              <a:gd name="connsiteX16835" fmla="*/ 9573300 w 13419668"/>
              <a:gd name="connsiteY16835" fmla="*/ 2378620 h 4401251"/>
              <a:gd name="connsiteX16836" fmla="*/ 9541706 w 13419668"/>
              <a:gd name="connsiteY16836" fmla="*/ 2407353 h 4401251"/>
              <a:gd name="connsiteX16837" fmla="*/ 9570937 w 13419668"/>
              <a:gd name="connsiteY16837" fmla="*/ 2438823 h 4401251"/>
              <a:gd name="connsiteX16838" fmla="*/ 9601909 w 13419668"/>
              <a:gd name="connsiteY16838" fmla="*/ 2409592 h 4401251"/>
              <a:gd name="connsiteX16839" fmla="*/ 9573300 w 13419668"/>
              <a:gd name="connsiteY16839" fmla="*/ 2378496 h 4401251"/>
              <a:gd name="connsiteX16840" fmla="*/ 9481504 w 13419668"/>
              <a:gd name="connsiteY16840" fmla="*/ 2378620 h 4401251"/>
              <a:gd name="connsiteX16841" fmla="*/ 9452148 w 13419668"/>
              <a:gd name="connsiteY16841" fmla="*/ 2409468 h 4401251"/>
              <a:gd name="connsiteX16842" fmla="*/ 9483494 w 13419668"/>
              <a:gd name="connsiteY16842" fmla="*/ 2438823 h 4401251"/>
              <a:gd name="connsiteX16843" fmla="*/ 9512351 w 13419668"/>
              <a:gd name="connsiteY16843" fmla="*/ 2407353 h 4401251"/>
              <a:gd name="connsiteX16844" fmla="*/ 9481504 w 13419668"/>
              <a:gd name="connsiteY16844" fmla="*/ 2378620 h 4401251"/>
              <a:gd name="connsiteX16845" fmla="*/ 9395056 w 13419668"/>
              <a:gd name="connsiteY16845" fmla="*/ 2378620 h 4401251"/>
              <a:gd name="connsiteX16846" fmla="*/ 9366448 w 13419668"/>
              <a:gd name="connsiteY16846" fmla="*/ 2409716 h 4401251"/>
              <a:gd name="connsiteX16847" fmla="*/ 9397419 w 13419668"/>
              <a:gd name="connsiteY16847" fmla="*/ 2438947 h 4401251"/>
              <a:gd name="connsiteX16848" fmla="*/ 9426650 w 13419668"/>
              <a:gd name="connsiteY16848" fmla="*/ 2407477 h 4401251"/>
              <a:gd name="connsiteX16849" fmla="*/ 9395056 w 13419668"/>
              <a:gd name="connsiteY16849" fmla="*/ 2378744 h 4401251"/>
              <a:gd name="connsiteX16850" fmla="*/ 9305498 w 13419668"/>
              <a:gd name="connsiteY16850" fmla="*/ 2378620 h 4401251"/>
              <a:gd name="connsiteX16851" fmla="*/ 9276890 w 13419668"/>
              <a:gd name="connsiteY16851" fmla="*/ 2409716 h 4401251"/>
              <a:gd name="connsiteX16852" fmla="*/ 9307862 w 13419668"/>
              <a:gd name="connsiteY16852" fmla="*/ 2438947 h 4401251"/>
              <a:gd name="connsiteX16853" fmla="*/ 9337092 w 13419668"/>
              <a:gd name="connsiteY16853" fmla="*/ 2407477 h 4401251"/>
              <a:gd name="connsiteX16854" fmla="*/ 9305498 w 13419668"/>
              <a:gd name="connsiteY16854" fmla="*/ 2378744 h 4401251"/>
              <a:gd name="connsiteX16855" fmla="*/ 9247411 w 13419668"/>
              <a:gd name="connsiteY16855" fmla="*/ 2409219 h 4401251"/>
              <a:gd name="connsiteX16856" fmla="*/ 9217682 w 13419668"/>
              <a:gd name="connsiteY16856" fmla="*/ 2378744 h 4401251"/>
              <a:gd name="connsiteX16857" fmla="*/ 9187208 w 13419668"/>
              <a:gd name="connsiteY16857" fmla="*/ 2407851 h 4401251"/>
              <a:gd name="connsiteX16858" fmla="*/ 9216314 w 13419668"/>
              <a:gd name="connsiteY16858" fmla="*/ 2438947 h 4401251"/>
              <a:gd name="connsiteX16859" fmla="*/ 9247411 w 13419668"/>
              <a:gd name="connsiteY16859" fmla="*/ 2409219 h 4401251"/>
              <a:gd name="connsiteX16860" fmla="*/ 9128000 w 13419668"/>
              <a:gd name="connsiteY16860" fmla="*/ 2378744 h 4401251"/>
              <a:gd name="connsiteX16861" fmla="*/ 9097650 w 13419668"/>
              <a:gd name="connsiteY16861" fmla="*/ 2408099 h 4401251"/>
              <a:gd name="connsiteX16862" fmla="*/ 9127006 w 13419668"/>
              <a:gd name="connsiteY16862" fmla="*/ 2438947 h 4401251"/>
              <a:gd name="connsiteX16863" fmla="*/ 9157853 w 13419668"/>
              <a:gd name="connsiteY16863" fmla="*/ 2409095 h 4401251"/>
              <a:gd name="connsiteX16864" fmla="*/ 9128000 w 13419668"/>
              <a:gd name="connsiteY16864" fmla="*/ 2378744 h 4401251"/>
              <a:gd name="connsiteX16865" fmla="*/ 9041180 w 13419668"/>
              <a:gd name="connsiteY16865" fmla="*/ 2378744 h 4401251"/>
              <a:gd name="connsiteX16866" fmla="*/ 9010332 w 13419668"/>
              <a:gd name="connsiteY16866" fmla="*/ 2408099 h 4401251"/>
              <a:gd name="connsiteX16867" fmla="*/ 9040184 w 13419668"/>
              <a:gd name="connsiteY16867" fmla="*/ 2438947 h 4401251"/>
              <a:gd name="connsiteX16868" fmla="*/ 9070534 w 13419668"/>
              <a:gd name="connsiteY16868" fmla="*/ 2409095 h 4401251"/>
              <a:gd name="connsiteX16869" fmla="*/ 9041180 w 13419668"/>
              <a:gd name="connsiteY16869" fmla="*/ 2378744 h 4401251"/>
              <a:gd name="connsiteX16870" fmla="*/ 8951249 w 13419668"/>
              <a:gd name="connsiteY16870" fmla="*/ 2378744 h 4401251"/>
              <a:gd name="connsiteX16871" fmla="*/ 8920775 w 13419668"/>
              <a:gd name="connsiteY16871" fmla="*/ 2408473 h 4401251"/>
              <a:gd name="connsiteX16872" fmla="*/ 8951000 w 13419668"/>
              <a:gd name="connsiteY16872" fmla="*/ 2438947 h 4401251"/>
              <a:gd name="connsiteX16873" fmla="*/ 8980978 w 13419668"/>
              <a:gd name="connsiteY16873" fmla="*/ 2408721 h 4401251"/>
              <a:gd name="connsiteX16874" fmla="*/ 8951249 w 13419668"/>
              <a:gd name="connsiteY16874" fmla="*/ 2378744 h 4401251"/>
              <a:gd name="connsiteX16875" fmla="*/ 8891420 w 13419668"/>
              <a:gd name="connsiteY16875" fmla="*/ 2408846 h 4401251"/>
              <a:gd name="connsiteX16876" fmla="*/ 8861941 w 13419668"/>
              <a:gd name="connsiteY16876" fmla="*/ 2378620 h 4401251"/>
              <a:gd name="connsiteX16877" fmla="*/ 8831217 w 13419668"/>
              <a:gd name="connsiteY16877" fmla="*/ 2408099 h 4401251"/>
              <a:gd name="connsiteX16878" fmla="*/ 8861318 w 13419668"/>
              <a:gd name="connsiteY16878" fmla="*/ 2438823 h 4401251"/>
              <a:gd name="connsiteX16879" fmla="*/ 8891420 w 13419668"/>
              <a:gd name="connsiteY16879" fmla="*/ 2408721 h 4401251"/>
              <a:gd name="connsiteX16880" fmla="*/ 8716036 w 13419668"/>
              <a:gd name="connsiteY16880" fmla="*/ 2408846 h 4401251"/>
              <a:gd name="connsiteX16881" fmla="*/ 8686060 w 13419668"/>
              <a:gd name="connsiteY16881" fmla="*/ 2378620 h 4401251"/>
              <a:gd name="connsiteX16882" fmla="*/ 8655834 w 13419668"/>
              <a:gd name="connsiteY16882" fmla="*/ 2407975 h 4401251"/>
              <a:gd name="connsiteX16883" fmla="*/ 8685189 w 13419668"/>
              <a:gd name="connsiteY16883" fmla="*/ 2438823 h 4401251"/>
              <a:gd name="connsiteX16884" fmla="*/ 8716036 w 13419668"/>
              <a:gd name="connsiteY16884" fmla="*/ 2408846 h 4401251"/>
              <a:gd name="connsiteX16885" fmla="*/ 8626480 w 13419668"/>
              <a:gd name="connsiteY16885" fmla="*/ 2407229 h 4401251"/>
              <a:gd name="connsiteX16886" fmla="*/ 8594885 w 13419668"/>
              <a:gd name="connsiteY16886" fmla="*/ 2378620 h 4401251"/>
              <a:gd name="connsiteX16887" fmla="*/ 8566277 w 13419668"/>
              <a:gd name="connsiteY16887" fmla="*/ 2409716 h 4401251"/>
              <a:gd name="connsiteX16888" fmla="*/ 8597249 w 13419668"/>
              <a:gd name="connsiteY16888" fmla="*/ 2438823 h 4401251"/>
              <a:gd name="connsiteX16889" fmla="*/ 8626480 w 13419668"/>
              <a:gd name="connsiteY16889" fmla="*/ 2407229 h 4401251"/>
              <a:gd name="connsiteX16890" fmla="*/ 8507815 w 13419668"/>
              <a:gd name="connsiteY16890" fmla="*/ 2378620 h 4401251"/>
              <a:gd name="connsiteX16891" fmla="*/ 8478958 w 13419668"/>
              <a:gd name="connsiteY16891" fmla="*/ 2409841 h 4401251"/>
              <a:gd name="connsiteX16892" fmla="*/ 8510677 w 13419668"/>
              <a:gd name="connsiteY16892" fmla="*/ 2438823 h 4401251"/>
              <a:gd name="connsiteX16893" fmla="*/ 8539161 w 13419668"/>
              <a:gd name="connsiteY16893" fmla="*/ 2406980 h 4401251"/>
              <a:gd name="connsiteX16894" fmla="*/ 8507815 w 13419668"/>
              <a:gd name="connsiteY16894" fmla="*/ 2378620 h 4401251"/>
              <a:gd name="connsiteX16895" fmla="*/ 8419253 w 13419668"/>
              <a:gd name="connsiteY16895" fmla="*/ 2378620 h 4401251"/>
              <a:gd name="connsiteX16896" fmla="*/ 8389401 w 13419668"/>
              <a:gd name="connsiteY16896" fmla="*/ 2408970 h 4401251"/>
              <a:gd name="connsiteX16897" fmla="*/ 8420248 w 13419668"/>
              <a:gd name="connsiteY16897" fmla="*/ 2438823 h 4401251"/>
              <a:gd name="connsiteX16898" fmla="*/ 8449603 w 13419668"/>
              <a:gd name="connsiteY16898" fmla="*/ 2407975 h 4401251"/>
              <a:gd name="connsiteX16899" fmla="*/ 8419253 w 13419668"/>
              <a:gd name="connsiteY16899" fmla="*/ 2378620 h 4401251"/>
              <a:gd name="connsiteX16900" fmla="*/ 8330816 w 13419668"/>
              <a:gd name="connsiteY16900" fmla="*/ 2378620 h 4401251"/>
              <a:gd name="connsiteX16901" fmla="*/ 8299844 w 13419668"/>
              <a:gd name="connsiteY16901" fmla="*/ 2407851 h 4401251"/>
              <a:gd name="connsiteX16902" fmla="*/ 8329571 w 13419668"/>
              <a:gd name="connsiteY16902" fmla="*/ 2438823 h 4401251"/>
              <a:gd name="connsiteX16903" fmla="*/ 8359921 w 13419668"/>
              <a:gd name="connsiteY16903" fmla="*/ 2409095 h 4401251"/>
              <a:gd name="connsiteX16904" fmla="*/ 8330691 w 13419668"/>
              <a:gd name="connsiteY16904" fmla="*/ 2378620 h 4401251"/>
              <a:gd name="connsiteX16905" fmla="*/ 8210286 w 13419668"/>
              <a:gd name="connsiteY16905" fmla="*/ 2409343 h 4401251"/>
              <a:gd name="connsiteX16906" fmla="*/ 8241507 w 13419668"/>
              <a:gd name="connsiteY16906" fmla="*/ 2438823 h 4401251"/>
              <a:gd name="connsiteX16907" fmla="*/ 8270488 w 13419668"/>
              <a:gd name="connsiteY16907" fmla="*/ 2407477 h 4401251"/>
              <a:gd name="connsiteX16908" fmla="*/ 8239766 w 13419668"/>
              <a:gd name="connsiteY16908" fmla="*/ 2378620 h 4401251"/>
              <a:gd name="connsiteX16909" fmla="*/ 8210411 w 13419668"/>
              <a:gd name="connsiteY16909" fmla="*/ 2409343 h 4401251"/>
              <a:gd name="connsiteX16910" fmla="*/ 8124460 w 13419668"/>
              <a:gd name="connsiteY16910" fmla="*/ 2407229 h 4401251"/>
              <a:gd name="connsiteX16911" fmla="*/ 8153193 w 13419668"/>
              <a:gd name="connsiteY16911" fmla="*/ 2438823 h 4401251"/>
              <a:gd name="connsiteX16912" fmla="*/ 8184663 w 13419668"/>
              <a:gd name="connsiteY16912" fmla="*/ 2409592 h 4401251"/>
              <a:gd name="connsiteX16913" fmla="*/ 8155556 w 13419668"/>
              <a:gd name="connsiteY16913" fmla="*/ 2378620 h 4401251"/>
              <a:gd name="connsiteX16914" fmla="*/ 8124460 w 13419668"/>
              <a:gd name="connsiteY16914" fmla="*/ 2407229 h 4401251"/>
              <a:gd name="connsiteX16915" fmla="*/ 8035027 w 13419668"/>
              <a:gd name="connsiteY16915" fmla="*/ 2409468 h 4401251"/>
              <a:gd name="connsiteX16916" fmla="*/ 8065875 w 13419668"/>
              <a:gd name="connsiteY16916" fmla="*/ 2438698 h 4401251"/>
              <a:gd name="connsiteX16917" fmla="*/ 8095105 w 13419668"/>
              <a:gd name="connsiteY16917" fmla="*/ 2407229 h 4401251"/>
              <a:gd name="connsiteX16918" fmla="*/ 8063512 w 13419668"/>
              <a:gd name="connsiteY16918" fmla="*/ 2378496 h 4401251"/>
              <a:gd name="connsiteX16919" fmla="*/ 8034903 w 13419668"/>
              <a:gd name="connsiteY16919" fmla="*/ 2409468 h 4401251"/>
              <a:gd name="connsiteX16920" fmla="*/ 7974079 w 13419668"/>
              <a:gd name="connsiteY16920" fmla="*/ 2378496 h 4401251"/>
              <a:gd name="connsiteX16921" fmla="*/ 7945470 w 13419668"/>
              <a:gd name="connsiteY16921" fmla="*/ 2409592 h 4401251"/>
              <a:gd name="connsiteX16922" fmla="*/ 7976442 w 13419668"/>
              <a:gd name="connsiteY16922" fmla="*/ 2438823 h 4401251"/>
              <a:gd name="connsiteX16923" fmla="*/ 8005672 w 13419668"/>
              <a:gd name="connsiteY16923" fmla="*/ 2407353 h 4401251"/>
              <a:gd name="connsiteX16924" fmla="*/ 7974079 w 13419668"/>
              <a:gd name="connsiteY16924" fmla="*/ 2378620 h 4401251"/>
              <a:gd name="connsiteX16925" fmla="*/ 7888128 w 13419668"/>
              <a:gd name="connsiteY16925" fmla="*/ 2378496 h 4401251"/>
              <a:gd name="connsiteX16926" fmla="*/ 7858152 w 13419668"/>
              <a:gd name="connsiteY16926" fmla="*/ 2408597 h 4401251"/>
              <a:gd name="connsiteX16927" fmla="*/ 7888874 w 13419668"/>
              <a:gd name="connsiteY16927" fmla="*/ 2438698 h 4401251"/>
              <a:gd name="connsiteX16928" fmla="*/ 7918354 w 13419668"/>
              <a:gd name="connsiteY16928" fmla="*/ 2407975 h 4401251"/>
              <a:gd name="connsiteX16929" fmla="*/ 7888253 w 13419668"/>
              <a:gd name="connsiteY16929" fmla="*/ 2378496 h 4401251"/>
              <a:gd name="connsiteX16930" fmla="*/ 7828797 w 13419668"/>
              <a:gd name="connsiteY16930" fmla="*/ 2407477 h 4401251"/>
              <a:gd name="connsiteX16931" fmla="*/ 7798198 w 13419668"/>
              <a:gd name="connsiteY16931" fmla="*/ 2378496 h 4401251"/>
              <a:gd name="connsiteX16932" fmla="*/ 7768594 w 13419668"/>
              <a:gd name="connsiteY16932" fmla="*/ 2409095 h 4401251"/>
              <a:gd name="connsiteX16933" fmla="*/ 7799690 w 13419668"/>
              <a:gd name="connsiteY16933" fmla="*/ 2438698 h 4401251"/>
              <a:gd name="connsiteX16934" fmla="*/ 7828797 w 13419668"/>
              <a:gd name="connsiteY16934" fmla="*/ 2407477 h 4401251"/>
              <a:gd name="connsiteX16935" fmla="*/ 7679036 w 13419668"/>
              <a:gd name="connsiteY16935" fmla="*/ 2409219 h 4401251"/>
              <a:gd name="connsiteX16936" fmla="*/ 7710257 w 13419668"/>
              <a:gd name="connsiteY16936" fmla="*/ 2438698 h 4401251"/>
              <a:gd name="connsiteX16937" fmla="*/ 7739239 w 13419668"/>
              <a:gd name="connsiteY16937" fmla="*/ 2407353 h 4401251"/>
              <a:gd name="connsiteX16938" fmla="*/ 7708516 w 13419668"/>
              <a:gd name="connsiteY16938" fmla="*/ 2378496 h 4401251"/>
              <a:gd name="connsiteX16939" fmla="*/ 7679161 w 13419668"/>
              <a:gd name="connsiteY16939" fmla="*/ 2409219 h 4401251"/>
              <a:gd name="connsiteX16940" fmla="*/ 7593211 w 13419668"/>
              <a:gd name="connsiteY16940" fmla="*/ 2409219 h 4401251"/>
              <a:gd name="connsiteX16941" fmla="*/ 7624058 w 13419668"/>
              <a:gd name="connsiteY16941" fmla="*/ 2438574 h 4401251"/>
              <a:gd name="connsiteX16942" fmla="*/ 7653413 w 13419668"/>
              <a:gd name="connsiteY16942" fmla="*/ 2407229 h 4401251"/>
              <a:gd name="connsiteX16943" fmla="*/ 7621944 w 13419668"/>
              <a:gd name="connsiteY16943" fmla="*/ 2378371 h 4401251"/>
              <a:gd name="connsiteX16944" fmla="*/ 7593211 w 13419668"/>
              <a:gd name="connsiteY16944" fmla="*/ 2409219 h 4401251"/>
              <a:gd name="connsiteX16945" fmla="*/ 7532013 w 13419668"/>
              <a:gd name="connsiteY16945" fmla="*/ 2378247 h 4401251"/>
              <a:gd name="connsiteX16946" fmla="*/ 7503653 w 13419668"/>
              <a:gd name="connsiteY16946" fmla="*/ 2409592 h 4401251"/>
              <a:gd name="connsiteX16947" fmla="*/ 7534874 w 13419668"/>
              <a:gd name="connsiteY16947" fmla="*/ 2438449 h 4401251"/>
              <a:gd name="connsiteX16948" fmla="*/ 7563856 w 13419668"/>
              <a:gd name="connsiteY16948" fmla="*/ 2406731 h 4401251"/>
              <a:gd name="connsiteX16949" fmla="*/ 7532013 w 13419668"/>
              <a:gd name="connsiteY16949" fmla="*/ 2378247 h 4401251"/>
              <a:gd name="connsiteX16950" fmla="*/ 7413971 w 13419668"/>
              <a:gd name="connsiteY16950" fmla="*/ 2406980 h 4401251"/>
              <a:gd name="connsiteX16951" fmla="*/ 7442704 w 13419668"/>
              <a:gd name="connsiteY16951" fmla="*/ 2438574 h 4401251"/>
              <a:gd name="connsiteX16952" fmla="*/ 7474174 w 13419668"/>
              <a:gd name="connsiteY16952" fmla="*/ 2409343 h 4401251"/>
              <a:gd name="connsiteX16953" fmla="*/ 7445068 w 13419668"/>
              <a:gd name="connsiteY16953" fmla="*/ 2378371 h 4401251"/>
              <a:gd name="connsiteX16954" fmla="*/ 7413971 w 13419668"/>
              <a:gd name="connsiteY16954" fmla="*/ 2406980 h 4401251"/>
              <a:gd name="connsiteX16955" fmla="*/ 7352899 w 13419668"/>
              <a:gd name="connsiteY16955" fmla="*/ 2378247 h 4401251"/>
              <a:gd name="connsiteX16956" fmla="*/ 7324538 w 13419668"/>
              <a:gd name="connsiteY16956" fmla="*/ 2409592 h 4401251"/>
              <a:gd name="connsiteX16957" fmla="*/ 7355759 w 13419668"/>
              <a:gd name="connsiteY16957" fmla="*/ 2438449 h 4401251"/>
              <a:gd name="connsiteX16958" fmla="*/ 7384741 w 13419668"/>
              <a:gd name="connsiteY16958" fmla="*/ 2406731 h 4401251"/>
              <a:gd name="connsiteX16959" fmla="*/ 7352899 w 13419668"/>
              <a:gd name="connsiteY16959" fmla="*/ 2378247 h 4401251"/>
              <a:gd name="connsiteX16960" fmla="*/ 7266948 w 13419668"/>
              <a:gd name="connsiteY16960" fmla="*/ 2378247 h 4401251"/>
              <a:gd name="connsiteX16961" fmla="*/ 7237096 w 13419668"/>
              <a:gd name="connsiteY16961" fmla="*/ 2408597 h 4401251"/>
              <a:gd name="connsiteX16962" fmla="*/ 7267943 w 13419668"/>
              <a:gd name="connsiteY16962" fmla="*/ 2438449 h 4401251"/>
              <a:gd name="connsiteX16963" fmla="*/ 7297298 w 13419668"/>
              <a:gd name="connsiteY16963" fmla="*/ 2407477 h 4401251"/>
              <a:gd name="connsiteX16964" fmla="*/ 7266948 w 13419668"/>
              <a:gd name="connsiteY16964" fmla="*/ 2378247 h 4401251"/>
              <a:gd name="connsiteX16965" fmla="*/ 7207741 w 13419668"/>
              <a:gd name="connsiteY16965" fmla="*/ 2407229 h 4401251"/>
              <a:gd name="connsiteX16966" fmla="*/ 7177142 w 13419668"/>
              <a:gd name="connsiteY16966" fmla="*/ 2378247 h 4401251"/>
              <a:gd name="connsiteX16967" fmla="*/ 7147538 w 13419668"/>
              <a:gd name="connsiteY16967" fmla="*/ 2408846 h 4401251"/>
              <a:gd name="connsiteX16968" fmla="*/ 7178635 w 13419668"/>
              <a:gd name="connsiteY16968" fmla="*/ 2438449 h 4401251"/>
              <a:gd name="connsiteX16969" fmla="*/ 7207741 w 13419668"/>
              <a:gd name="connsiteY16969" fmla="*/ 2407229 h 4401251"/>
              <a:gd name="connsiteX16970" fmla="*/ 7088828 w 13419668"/>
              <a:gd name="connsiteY16970" fmla="*/ 2378122 h 4401251"/>
              <a:gd name="connsiteX16971" fmla="*/ 7057856 w 13419668"/>
              <a:gd name="connsiteY16971" fmla="*/ 2407477 h 4401251"/>
              <a:gd name="connsiteX16972" fmla="*/ 7087709 w 13419668"/>
              <a:gd name="connsiteY16972" fmla="*/ 2438449 h 4401251"/>
              <a:gd name="connsiteX16973" fmla="*/ 7118059 w 13419668"/>
              <a:gd name="connsiteY16973" fmla="*/ 2408597 h 4401251"/>
              <a:gd name="connsiteX16974" fmla="*/ 7088828 w 13419668"/>
              <a:gd name="connsiteY16974" fmla="*/ 2378247 h 4401251"/>
              <a:gd name="connsiteX16975" fmla="*/ 7002256 w 13419668"/>
              <a:gd name="connsiteY16975" fmla="*/ 2378122 h 4401251"/>
              <a:gd name="connsiteX16976" fmla="*/ 6972155 w 13419668"/>
              <a:gd name="connsiteY16976" fmla="*/ 2407602 h 4401251"/>
              <a:gd name="connsiteX16977" fmla="*/ 7001635 w 13419668"/>
              <a:gd name="connsiteY16977" fmla="*/ 2438325 h 4401251"/>
              <a:gd name="connsiteX16978" fmla="*/ 7032357 w 13419668"/>
              <a:gd name="connsiteY16978" fmla="*/ 2408224 h 4401251"/>
              <a:gd name="connsiteX16979" fmla="*/ 7002256 w 13419668"/>
              <a:gd name="connsiteY16979" fmla="*/ 2378122 h 4401251"/>
              <a:gd name="connsiteX16980" fmla="*/ 6823888 w 13419668"/>
              <a:gd name="connsiteY16980" fmla="*/ 2378122 h 4401251"/>
              <a:gd name="connsiteX16981" fmla="*/ 6792916 w 13419668"/>
              <a:gd name="connsiteY16981" fmla="*/ 2406731 h 4401251"/>
              <a:gd name="connsiteX16982" fmla="*/ 6821649 w 13419668"/>
              <a:gd name="connsiteY16982" fmla="*/ 2438325 h 4401251"/>
              <a:gd name="connsiteX16983" fmla="*/ 6853119 w 13419668"/>
              <a:gd name="connsiteY16983" fmla="*/ 2409095 h 4401251"/>
              <a:gd name="connsiteX16984" fmla="*/ 6823888 w 13419668"/>
              <a:gd name="connsiteY16984" fmla="*/ 2378247 h 4401251"/>
              <a:gd name="connsiteX16985" fmla="*/ 6737316 w 13419668"/>
              <a:gd name="connsiteY16985" fmla="*/ 2378122 h 4401251"/>
              <a:gd name="connsiteX16986" fmla="*/ 6705473 w 13419668"/>
              <a:gd name="connsiteY16986" fmla="*/ 2406607 h 4401251"/>
              <a:gd name="connsiteX16987" fmla="*/ 6734454 w 13419668"/>
              <a:gd name="connsiteY16987" fmla="*/ 2438325 h 4401251"/>
              <a:gd name="connsiteX16988" fmla="*/ 6765675 w 13419668"/>
              <a:gd name="connsiteY16988" fmla="*/ 2409343 h 4401251"/>
              <a:gd name="connsiteX16989" fmla="*/ 6737316 w 13419668"/>
              <a:gd name="connsiteY16989" fmla="*/ 2378122 h 4401251"/>
              <a:gd name="connsiteX16990" fmla="*/ 6676118 w 13419668"/>
              <a:gd name="connsiteY16990" fmla="*/ 2408597 h 4401251"/>
              <a:gd name="connsiteX16991" fmla="*/ 6647012 w 13419668"/>
              <a:gd name="connsiteY16991" fmla="*/ 2378122 h 4401251"/>
              <a:gd name="connsiteX16992" fmla="*/ 6616040 w 13419668"/>
              <a:gd name="connsiteY16992" fmla="*/ 2407353 h 4401251"/>
              <a:gd name="connsiteX16993" fmla="*/ 6645768 w 13419668"/>
              <a:gd name="connsiteY16993" fmla="*/ 2438325 h 4401251"/>
              <a:gd name="connsiteX16994" fmla="*/ 6676242 w 13419668"/>
              <a:gd name="connsiteY16994" fmla="*/ 2408597 h 4401251"/>
              <a:gd name="connsiteX16995" fmla="*/ 6526358 w 13419668"/>
              <a:gd name="connsiteY16995" fmla="*/ 2406980 h 4401251"/>
              <a:gd name="connsiteX16996" fmla="*/ 6555837 w 13419668"/>
              <a:gd name="connsiteY16996" fmla="*/ 2438201 h 4401251"/>
              <a:gd name="connsiteX16997" fmla="*/ 6586561 w 13419668"/>
              <a:gd name="connsiteY16997" fmla="*/ 2408721 h 4401251"/>
              <a:gd name="connsiteX16998" fmla="*/ 6557703 w 13419668"/>
              <a:gd name="connsiteY16998" fmla="*/ 2377874 h 4401251"/>
              <a:gd name="connsiteX16999" fmla="*/ 6526358 w 13419668"/>
              <a:gd name="connsiteY16999" fmla="*/ 2406856 h 4401251"/>
              <a:gd name="connsiteX17000" fmla="*/ 6465783 w 13419668"/>
              <a:gd name="connsiteY17000" fmla="*/ 2378122 h 4401251"/>
              <a:gd name="connsiteX17001" fmla="*/ 6436801 w 13419668"/>
              <a:gd name="connsiteY17001" fmla="*/ 2409343 h 4401251"/>
              <a:gd name="connsiteX17002" fmla="*/ 6468519 w 13419668"/>
              <a:gd name="connsiteY17002" fmla="*/ 2438325 h 4401251"/>
              <a:gd name="connsiteX17003" fmla="*/ 6497003 w 13419668"/>
              <a:gd name="connsiteY17003" fmla="*/ 2406482 h 4401251"/>
              <a:gd name="connsiteX17004" fmla="*/ 6465783 w 13419668"/>
              <a:gd name="connsiteY17004" fmla="*/ 2378122 h 4401251"/>
              <a:gd name="connsiteX17005" fmla="*/ 6381325 w 13419668"/>
              <a:gd name="connsiteY17005" fmla="*/ 2378122 h 4401251"/>
              <a:gd name="connsiteX17006" fmla="*/ 6350975 w 13419668"/>
              <a:gd name="connsiteY17006" fmla="*/ 2407477 h 4401251"/>
              <a:gd name="connsiteX17007" fmla="*/ 6380330 w 13419668"/>
              <a:gd name="connsiteY17007" fmla="*/ 2438325 h 4401251"/>
              <a:gd name="connsiteX17008" fmla="*/ 6411177 w 13419668"/>
              <a:gd name="connsiteY17008" fmla="*/ 2408473 h 4401251"/>
              <a:gd name="connsiteX17009" fmla="*/ 6381325 w 13419668"/>
              <a:gd name="connsiteY17009" fmla="*/ 2378122 h 4401251"/>
              <a:gd name="connsiteX17010" fmla="*/ 6289777 w 13419668"/>
              <a:gd name="connsiteY17010" fmla="*/ 2378122 h 4401251"/>
              <a:gd name="connsiteX17011" fmla="*/ 6261418 w 13419668"/>
              <a:gd name="connsiteY17011" fmla="*/ 2409468 h 4401251"/>
              <a:gd name="connsiteX17012" fmla="*/ 6292638 w 13419668"/>
              <a:gd name="connsiteY17012" fmla="*/ 2438325 h 4401251"/>
              <a:gd name="connsiteX17013" fmla="*/ 6321620 w 13419668"/>
              <a:gd name="connsiteY17013" fmla="*/ 2406607 h 4401251"/>
              <a:gd name="connsiteX17014" fmla="*/ 6289777 w 13419668"/>
              <a:gd name="connsiteY17014" fmla="*/ 2378122 h 4401251"/>
              <a:gd name="connsiteX17015" fmla="*/ 6203205 w 13419668"/>
              <a:gd name="connsiteY17015" fmla="*/ 2378122 h 4401251"/>
              <a:gd name="connsiteX17016" fmla="*/ 6171860 w 13419668"/>
              <a:gd name="connsiteY17016" fmla="*/ 2406358 h 4401251"/>
              <a:gd name="connsiteX17017" fmla="*/ 6200220 w 13419668"/>
              <a:gd name="connsiteY17017" fmla="*/ 2438325 h 4401251"/>
              <a:gd name="connsiteX17018" fmla="*/ 6232063 w 13419668"/>
              <a:gd name="connsiteY17018" fmla="*/ 2409468 h 4401251"/>
              <a:gd name="connsiteX17019" fmla="*/ 6203205 w 13419668"/>
              <a:gd name="connsiteY17019" fmla="*/ 2378247 h 4401251"/>
              <a:gd name="connsiteX17020" fmla="*/ 6114519 w 13419668"/>
              <a:gd name="connsiteY17020" fmla="*/ 2378122 h 4401251"/>
              <a:gd name="connsiteX17021" fmla="*/ 6084541 w 13419668"/>
              <a:gd name="connsiteY17021" fmla="*/ 2408224 h 4401251"/>
              <a:gd name="connsiteX17022" fmla="*/ 6115265 w 13419668"/>
              <a:gd name="connsiteY17022" fmla="*/ 2438325 h 4401251"/>
              <a:gd name="connsiteX17023" fmla="*/ 6144744 w 13419668"/>
              <a:gd name="connsiteY17023" fmla="*/ 2407602 h 4401251"/>
              <a:gd name="connsiteX17024" fmla="*/ 6114643 w 13419668"/>
              <a:gd name="connsiteY17024" fmla="*/ 2378122 h 4401251"/>
              <a:gd name="connsiteX17025" fmla="*/ 5994984 w 13419668"/>
              <a:gd name="connsiteY17025" fmla="*/ 2408846 h 4401251"/>
              <a:gd name="connsiteX17026" fmla="*/ 6026205 w 13419668"/>
              <a:gd name="connsiteY17026" fmla="*/ 2438325 h 4401251"/>
              <a:gd name="connsiteX17027" fmla="*/ 6055187 w 13419668"/>
              <a:gd name="connsiteY17027" fmla="*/ 2406980 h 4401251"/>
              <a:gd name="connsiteX17028" fmla="*/ 6024464 w 13419668"/>
              <a:gd name="connsiteY17028" fmla="*/ 2378122 h 4401251"/>
              <a:gd name="connsiteX17029" fmla="*/ 5994984 w 13419668"/>
              <a:gd name="connsiteY17029" fmla="*/ 2408846 h 4401251"/>
              <a:gd name="connsiteX17030" fmla="*/ 5935777 w 13419668"/>
              <a:gd name="connsiteY17030" fmla="*/ 2378122 h 4401251"/>
              <a:gd name="connsiteX17031" fmla="*/ 5905302 w 13419668"/>
              <a:gd name="connsiteY17031" fmla="*/ 2407851 h 4401251"/>
              <a:gd name="connsiteX17032" fmla="*/ 5935652 w 13419668"/>
              <a:gd name="connsiteY17032" fmla="*/ 2438325 h 4401251"/>
              <a:gd name="connsiteX17033" fmla="*/ 5965504 w 13419668"/>
              <a:gd name="connsiteY17033" fmla="*/ 2407975 h 4401251"/>
              <a:gd name="connsiteX17034" fmla="*/ 5935777 w 13419668"/>
              <a:gd name="connsiteY17034" fmla="*/ 2378122 h 4401251"/>
              <a:gd name="connsiteX17035" fmla="*/ 5879803 w 13419668"/>
              <a:gd name="connsiteY17035" fmla="*/ 2408597 h 4401251"/>
              <a:gd name="connsiteX17036" fmla="*/ 5850075 w 13419668"/>
              <a:gd name="connsiteY17036" fmla="*/ 2378122 h 4401251"/>
              <a:gd name="connsiteX17037" fmla="*/ 5819601 w 13419668"/>
              <a:gd name="connsiteY17037" fmla="*/ 2407229 h 4401251"/>
              <a:gd name="connsiteX17038" fmla="*/ 5848707 w 13419668"/>
              <a:gd name="connsiteY17038" fmla="*/ 2438325 h 4401251"/>
              <a:gd name="connsiteX17039" fmla="*/ 5879803 w 13419668"/>
              <a:gd name="connsiteY17039" fmla="*/ 2408597 h 4401251"/>
              <a:gd name="connsiteX17040" fmla="*/ 5730044 w 13419668"/>
              <a:gd name="connsiteY17040" fmla="*/ 2407104 h 4401251"/>
              <a:gd name="connsiteX17041" fmla="*/ 5759150 w 13419668"/>
              <a:gd name="connsiteY17041" fmla="*/ 2438325 h 4401251"/>
              <a:gd name="connsiteX17042" fmla="*/ 5790246 w 13419668"/>
              <a:gd name="connsiteY17042" fmla="*/ 2408721 h 4401251"/>
              <a:gd name="connsiteX17043" fmla="*/ 5760642 w 13419668"/>
              <a:gd name="connsiteY17043" fmla="*/ 2378122 h 4401251"/>
              <a:gd name="connsiteX17044" fmla="*/ 5730044 w 13419668"/>
              <a:gd name="connsiteY17044" fmla="*/ 2407104 h 4401251"/>
              <a:gd name="connsiteX17045" fmla="*/ 5700688 w 13419668"/>
              <a:gd name="connsiteY17045" fmla="*/ 2408846 h 4401251"/>
              <a:gd name="connsiteX17046" fmla="*/ 5671209 w 13419668"/>
              <a:gd name="connsiteY17046" fmla="*/ 2378122 h 4401251"/>
              <a:gd name="connsiteX17047" fmla="*/ 5640486 w 13419668"/>
              <a:gd name="connsiteY17047" fmla="*/ 2406980 h 4401251"/>
              <a:gd name="connsiteX17048" fmla="*/ 5669468 w 13419668"/>
              <a:gd name="connsiteY17048" fmla="*/ 2438325 h 4401251"/>
              <a:gd name="connsiteX17049" fmla="*/ 5700688 w 13419668"/>
              <a:gd name="connsiteY17049" fmla="*/ 2408846 h 4401251"/>
              <a:gd name="connsiteX17050" fmla="*/ 5611131 w 13419668"/>
              <a:gd name="connsiteY17050" fmla="*/ 2408348 h 4401251"/>
              <a:gd name="connsiteX17051" fmla="*/ 5581154 w 13419668"/>
              <a:gd name="connsiteY17051" fmla="*/ 2378122 h 4401251"/>
              <a:gd name="connsiteX17052" fmla="*/ 5550928 w 13419668"/>
              <a:gd name="connsiteY17052" fmla="*/ 2407477 h 4401251"/>
              <a:gd name="connsiteX17053" fmla="*/ 5580284 w 13419668"/>
              <a:gd name="connsiteY17053" fmla="*/ 2438325 h 4401251"/>
              <a:gd name="connsiteX17054" fmla="*/ 5611131 w 13419668"/>
              <a:gd name="connsiteY17054" fmla="*/ 2408348 h 4401251"/>
              <a:gd name="connsiteX17055" fmla="*/ 5463610 w 13419668"/>
              <a:gd name="connsiteY17055" fmla="*/ 2409095 h 4401251"/>
              <a:gd name="connsiteX17056" fmla="*/ 5495204 w 13419668"/>
              <a:gd name="connsiteY17056" fmla="*/ 2438325 h 4401251"/>
              <a:gd name="connsiteX17057" fmla="*/ 5523813 w 13419668"/>
              <a:gd name="connsiteY17057" fmla="*/ 2406731 h 4401251"/>
              <a:gd name="connsiteX17058" fmla="*/ 5492716 w 13419668"/>
              <a:gd name="connsiteY17058" fmla="*/ 2378122 h 4401251"/>
              <a:gd name="connsiteX17059" fmla="*/ 5463610 w 13419668"/>
              <a:gd name="connsiteY17059" fmla="*/ 2409095 h 4401251"/>
              <a:gd name="connsiteX17060" fmla="*/ 5403408 w 13419668"/>
              <a:gd name="connsiteY17060" fmla="*/ 2378122 h 4401251"/>
              <a:gd name="connsiteX17061" fmla="*/ 5374053 w 13419668"/>
              <a:gd name="connsiteY17061" fmla="*/ 2408970 h 4401251"/>
              <a:gd name="connsiteX17062" fmla="*/ 5405398 w 13419668"/>
              <a:gd name="connsiteY17062" fmla="*/ 2438325 h 4401251"/>
              <a:gd name="connsiteX17063" fmla="*/ 5434255 w 13419668"/>
              <a:gd name="connsiteY17063" fmla="*/ 2406856 h 4401251"/>
              <a:gd name="connsiteX17064" fmla="*/ 5403408 w 13419668"/>
              <a:gd name="connsiteY17064" fmla="*/ 2378122 h 4401251"/>
              <a:gd name="connsiteX17065" fmla="*/ 5284495 w 13419668"/>
              <a:gd name="connsiteY17065" fmla="*/ 2409095 h 4401251"/>
              <a:gd name="connsiteX17066" fmla="*/ 5316089 w 13419668"/>
              <a:gd name="connsiteY17066" fmla="*/ 2438325 h 4401251"/>
              <a:gd name="connsiteX17067" fmla="*/ 5344698 w 13419668"/>
              <a:gd name="connsiteY17067" fmla="*/ 2406731 h 4401251"/>
              <a:gd name="connsiteX17068" fmla="*/ 5313601 w 13419668"/>
              <a:gd name="connsiteY17068" fmla="*/ 2378122 h 4401251"/>
              <a:gd name="connsiteX17069" fmla="*/ 5284495 w 13419668"/>
              <a:gd name="connsiteY17069" fmla="*/ 2409095 h 4401251"/>
              <a:gd name="connsiteX17070" fmla="*/ 5229517 w 13419668"/>
              <a:gd name="connsiteY17070" fmla="*/ 2378122 h 4401251"/>
              <a:gd name="connsiteX17071" fmla="*/ 5198545 w 13419668"/>
              <a:gd name="connsiteY17071" fmla="*/ 2406856 h 4401251"/>
              <a:gd name="connsiteX17072" fmla="*/ 5227278 w 13419668"/>
              <a:gd name="connsiteY17072" fmla="*/ 2438325 h 4401251"/>
              <a:gd name="connsiteX17073" fmla="*/ 5258748 w 13419668"/>
              <a:gd name="connsiteY17073" fmla="*/ 2408970 h 4401251"/>
              <a:gd name="connsiteX17074" fmla="*/ 5229517 w 13419668"/>
              <a:gd name="connsiteY17074" fmla="*/ 2378122 h 4401251"/>
              <a:gd name="connsiteX17075" fmla="*/ 5138343 w 13419668"/>
              <a:gd name="connsiteY17075" fmla="*/ 2378122 h 4401251"/>
              <a:gd name="connsiteX17076" fmla="*/ 5109112 w 13419668"/>
              <a:gd name="connsiteY17076" fmla="*/ 2408473 h 4401251"/>
              <a:gd name="connsiteX17077" fmla="*/ 5139462 w 13419668"/>
              <a:gd name="connsiteY17077" fmla="*/ 2438325 h 4401251"/>
              <a:gd name="connsiteX17078" fmla="*/ 5169314 w 13419668"/>
              <a:gd name="connsiteY17078" fmla="*/ 2407477 h 4401251"/>
              <a:gd name="connsiteX17079" fmla="*/ 5138343 w 13419668"/>
              <a:gd name="connsiteY17079" fmla="*/ 2378122 h 4401251"/>
              <a:gd name="connsiteX17080" fmla="*/ 5019554 w 13419668"/>
              <a:gd name="connsiteY17080" fmla="*/ 2408348 h 4401251"/>
              <a:gd name="connsiteX17081" fmla="*/ 5049656 w 13419668"/>
              <a:gd name="connsiteY17081" fmla="*/ 2438325 h 4401251"/>
              <a:gd name="connsiteX17082" fmla="*/ 5079757 w 13419668"/>
              <a:gd name="connsiteY17082" fmla="*/ 2407602 h 4401251"/>
              <a:gd name="connsiteX17083" fmla="*/ 5049034 w 13419668"/>
              <a:gd name="connsiteY17083" fmla="*/ 2378122 h 4401251"/>
              <a:gd name="connsiteX17084" fmla="*/ 5019554 w 13419668"/>
              <a:gd name="connsiteY17084" fmla="*/ 2408348 h 4401251"/>
              <a:gd name="connsiteX17085" fmla="*/ 4932112 w 13419668"/>
              <a:gd name="connsiteY17085" fmla="*/ 2407104 h 4401251"/>
              <a:gd name="connsiteX17086" fmla="*/ 4961591 w 13419668"/>
              <a:gd name="connsiteY17086" fmla="*/ 2438325 h 4401251"/>
              <a:gd name="connsiteX17087" fmla="*/ 4992314 w 13419668"/>
              <a:gd name="connsiteY17087" fmla="*/ 2408846 h 4401251"/>
              <a:gd name="connsiteX17088" fmla="*/ 4963457 w 13419668"/>
              <a:gd name="connsiteY17088" fmla="*/ 2377998 h 4401251"/>
              <a:gd name="connsiteX17089" fmla="*/ 4932112 w 13419668"/>
              <a:gd name="connsiteY17089" fmla="*/ 2406980 h 4401251"/>
              <a:gd name="connsiteX17090" fmla="*/ 4871412 w 13419668"/>
              <a:gd name="connsiteY17090" fmla="*/ 2378247 h 4401251"/>
              <a:gd name="connsiteX17091" fmla="*/ 4842554 w 13419668"/>
              <a:gd name="connsiteY17091" fmla="*/ 2409468 h 4401251"/>
              <a:gd name="connsiteX17092" fmla="*/ 4874397 w 13419668"/>
              <a:gd name="connsiteY17092" fmla="*/ 2438325 h 4401251"/>
              <a:gd name="connsiteX17093" fmla="*/ 4902757 w 13419668"/>
              <a:gd name="connsiteY17093" fmla="*/ 2406358 h 4401251"/>
              <a:gd name="connsiteX17094" fmla="*/ 4871412 w 13419668"/>
              <a:gd name="connsiteY17094" fmla="*/ 2378122 h 4401251"/>
              <a:gd name="connsiteX17095" fmla="*/ 4813199 w 13419668"/>
              <a:gd name="connsiteY17095" fmla="*/ 2407229 h 4401251"/>
              <a:gd name="connsiteX17096" fmla="*/ 4782601 w 13419668"/>
              <a:gd name="connsiteY17096" fmla="*/ 2378247 h 4401251"/>
              <a:gd name="connsiteX17097" fmla="*/ 4752997 w 13419668"/>
              <a:gd name="connsiteY17097" fmla="*/ 2408846 h 4401251"/>
              <a:gd name="connsiteX17098" fmla="*/ 4784093 w 13419668"/>
              <a:gd name="connsiteY17098" fmla="*/ 2438449 h 4401251"/>
              <a:gd name="connsiteX17099" fmla="*/ 4813199 w 13419668"/>
              <a:gd name="connsiteY17099" fmla="*/ 2407229 h 4401251"/>
              <a:gd name="connsiteX17100" fmla="*/ 4667171 w 13419668"/>
              <a:gd name="connsiteY17100" fmla="*/ 2409095 h 4401251"/>
              <a:gd name="connsiteX17101" fmla="*/ 4698019 w 13419668"/>
              <a:gd name="connsiteY17101" fmla="*/ 2438449 h 4401251"/>
              <a:gd name="connsiteX17102" fmla="*/ 4727374 w 13419668"/>
              <a:gd name="connsiteY17102" fmla="*/ 2407104 h 4401251"/>
              <a:gd name="connsiteX17103" fmla="*/ 4695904 w 13419668"/>
              <a:gd name="connsiteY17103" fmla="*/ 2378247 h 4401251"/>
              <a:gd name="connsiteX17104" fmla="*/ 4667171 w 13419668"/>
              <a:gd name="connsiteY17104" fmla="*/ 2409095 h 4401251"/>
              <a:gd name="connsiteX17105" fmla="*/ 4637816 w 13419668"/>
              <a:gd name="connsiteY17105" fmla="*/ 2407353 h 4401251"/>
              <a:gd name="connsiteX17106" fmla="*/ 4606720 w 13419668"/>
              <a:gd name="connsiteY17106" fmla="*/ 2378247 h 4401251"/>
              <a:gd name="connsiteX17107" fmla="*/ 4577614 w 13419668"/>
              <a:gd name="connsiteY17107" fmla="*/ 2408721 h 4401251"/>
              <a:gd name="connsiteX17108" fmla="*/ 4608088 w 13419668"/>
              <a:gd name="connsiteY17108" fmla="*/ 2438449 h 4401251"/>
              <a:gd name="connsiteX17109" fmla="*/ 4637816 w 13419668"/>
              <a:gd name="connsiteY17109" fmla="*/ 2407353 h 4401251"/>
              <a:gd name="connsiteX17110" fmla="*/ 4488056 w 13419668"/>
              <a:gd name="connsiteY17110" fmla="*/ 2408348 h 4401251"/>
              <a:gd name="connsiteX17111" fmla="*/ 4518157 w 13419668"/>
              <a:gd name="connsiteY17111" fmla="*/ 2438325 h 4401251"/>
              <a:gd name="connsiteX17112" fmla="*/ 4548259 w 13419668"/>
              <a:gd name="connsiteY17112" fmla="*/ 2407602 h 4401251"/>
              <a:gd name="connsiteX17113" fmla="*/ 4517536 w 13419668"/>
              <a:gd name="connsiteY17113" fmla="*/ 2378122 h 4401251"/>
              <a:gd name="connsiteX17114" fmla="*/ 4488056 w 13419668"/>
              <a:gd name="connsiteY17114" fmla="*/ 2408348 h 4401251"/>
              <a:gd name="connsiteX17115" fmla="*/ 4428227 w 13419668"/>
              <a:gd name="connsiteY17115" fmla="*/ 2378247 h 4401251"/>
              <a:gd name="connsiteX17116" fmla="*/ 4398499 w 13419668"/>
              <a:gd name="connsiteY17116" fmla="*/ 2408224 h 4401251"/>
              <a:gd name="connsiteX17117" fmla="*/ 4428476 w 13419668"/>
              <a:gd name="connsiteY17117" fmla="*/ 2438449 h 4401251"/>
              <a:gd name="connsiteX17118" fmla="*/ 4458701 w 13419668"/>
              <a:gd name="connsiteY17118" fmla="*/ 2407975 h 4401251"/>
              <a:gd name="connsiteX17119" fmla="*/ 4428227 w 13419668"/>
              <a:gd name="connsiteY17119" fmla="*/ 2378247 h 4401251"/>
              <a:gd name="connsiteX17120" fmla="*/ 4341530 w 13419668"/>
              <a:gd name="connsiteY17120" fmla="*/ 2378247 h 4401251"/>
              <a:gd name="connsiteX17121" fmla="*/ 4311056 w 13419668"/>
              <a:gd name="connsiteY17121" fmla="*/ 2407975 h 4401251"/>
              <a:gd name="connsiteX17122" fmla="*/ 4341406 w 13419668"/>
              <a:gd name="connsiteY17122" fmla="*/ 2438449 h 4401251"/>
              <a:gd name="connsiteX17123" fmla="*/ 4371258 w 13419668"/>
              <a:gd name="connsiteY17123" fmla="*/ 2408099 h 4401251"/>
              <a:gd name="connsiteX17124" fmla="*/ 4341530 w 13419668"/>
              <a:gd name="connsiteY17124" fmla="*/ 2378247 h 4401251"/>
              <a:gd name="connsiteX17125" fmla="*/ 4252595 w 13419668"/>
              <a:gd name="connsiteY17125" fmla="*/ 2378247 h 4401251"/>
              <a:gd name="connsiteX17126" fmla="*/ 4221623 w 13419668"/>
              <a:gd name="connsiteY17126" fmla="*/ 2407477 h 4401251"/>
              <a:gd name="connsiteX17127" fmla="*/ 4251351 w 13419668"/>
              <a:gd name="connsiteY17127" fmla="*/ 2438449 h 4401251"/>
              <a:gd name="connsiteX17128" fmla="*/ 4281701 w 13419668"/>
              <a:gd name="connsiteY17128" fmla="*/ 2408721 h 4401251"/>
              <a:gd name="connsiteX17129" fmla="*/ 4252471 w 13419668"/>
              <a:gd name="connsiteY17129" fmla="*/ 2378247 h 4401251"/>
              <a:gd name="connsiteX17130" fmla="*/ 4162416 w 13419668"/>
              <a:gd name="connsiteY17130" fmla="*/ 2378247 h 4401251"/>
              <a:gd name="connsiteX17131" fmla="*/ 4131941 w 13419668"/>
              <a:gd name="connsiteY17131" fmla="*/ 2407975 h 4401251"/>
              <a:gd name="connsiteX17132" fmla="*/ 4162291 w 13419668"/>
              <a:gd name="connsiteY17132" fmla="*/ 2438449 h 4401251"/>
              <a:gd name="connsiteX17133" fmla="*/ 4192143 w 13419668"/>
              <a:gd name="connsiteY17133" fmla="*/ 2408099 h 4401251"/>
              <a:gd name="connsiteX17134" fmla="*/ 4162416 w 13419668"/>
              <a:gd name="connsiteY17134" fmla="*/ 2378247 h 4401251"/>
              <a:gd name="connsiteX17135" fmla="*/ 4046239 w 13419668"/>
              <a:gd name="connsiteY17135" fmla="*/ 2408348 h 4401251"/>
              <a:gd name="connsiteX17136" fmla="*/ 4076341 w 13419668"/>
              <a:gd name="connsiteY17136" fmla="*/ 2438325 h 4401251"/>
              <a:gd name="connsiteX17137" fmla="*/ 4106442 w 13419668"/>
              <a:gd name="connsiteY17137" fmla="*/ 2407602 h 4401251"/>
              <a:gd name="connsiteX17138" fmla="*/ 4075719 w 13419668"/>
              <a:gd name="connsiteY17138" fmla="*/ 2378122 h 4401251"/>
              <a:gd name="connsiteX17139" fmla="*/ 4046239 w 13419668"/>
              <a:gd name="connsiteY17139" fmla="*/ 2408348 h 4401251"/>
              <a:gd name="connsiteX17140" fmla="*/ 3956682 w 13419668"/>
              <a:gd name="connsiteY17140" fmla="*/ 2408348 h 4401251"/>
              <a:gd name="connsiteX17141" fmla="*/ 3986783 w 13419668"/>
              <a:gd name="connsiteY17141" fmla="*/ 2438325 h 4401251"/>
              <a:gd name="connsiteX17142" fmla="*/ 4016885 w 13419668"/>
              <a:gd name="connsiteY17142" fmla="*/ 2407602 h 4401251"/>
              <a:gd name="connsiteX17143" fmla="*/ 3986161 w 13419668"/>
              <a:gd name="connsiteY17143" fmla="*/ 2378122 h 4401251"/>
              <a:gd name="connsiteX17144" fmla="*/ 3956682 w 13419668"/>
              <a:gd name="connsiteY17144" fmla="*/ 2408348 h 4401251"/>
              <a:gd name="connsiteX17145" fmla="*/ 3810281 w 13419668"/>
              <a:gd name="connsiteY17145" fmla="*/ 2378247 h 4401251"/>
              <a:gd name="connsiteX17146" fmla="*/ 3779806 w 13419668"/>
              <a:gd name="connsiteY17146" fmla="*/ 2407975 h 4401251"/>
              <a:gd name="connsiteX17147" fmla="*/ 3810032 w 13419668"/>
              <a:gd name="connsiteY17147" fmla="*/ 2438449 h 4401251"/>
              <a:gd name="connsiteX17148" fmla="*/ 3840009 w 13419668"/>
              <a:gd name="connsiteY17148" fmla="*/ 2408224 h 4401251"/>
              <a:gd name="connsiteX17149" fmla="*/ 3810281 w 13419668"/>
              <a:gd name="connsiteY17149" fmla="*/ 2378247 h 4401251"/>
              <a:gd name="connsiteX17150" fmla="*/ 3690249 w 13419668"/>
              <a:gd name="connsiteY17150" fmla="*/ 2407353 h 4401251"/>
              <a:gd name="connsiteX17151" fmla="*/ 3719977 w 13419668"/>
              <a:gd name="connsiteY17151" fmla="*/ 2438449 h 4401251"/>
              <a:gd name="connsiteX17152" fmla="*/ 3750451 w 13419668"/>
              <a:gd name="connsiteY17152" fmla="*/ 2408721 h 4401251"/>
              <a:gd name="connsiteX17153" fmla="*/ 3721345 w 13419668"/>
              <a:gd name="connsiteY17153" fmla="*/ 2378247 h 4401251"/>
              <a:gd name="connsiteX17154" fmla="*/ 3690249 w 13419668"/>
              <a:gd name="connsiteY17154" fmla="*/ 2407353 h 4401251"/>
              <a:gd name="connsiteX17155" fmla="*/ 3630544 w 13419668"/>
              <a:gd name="connsiteY17155" fmla="*/ 2378247 h 4401251"/>
              <a:gd name="connsiteX17156" fmla="*/ 3600692 w 13419668"/>
              <a:gd name="connsiteY17156" fmla="*/ 2408473 h 4401251"/>
              <a:gd name="connsiteX17157" fmla="*/ 3631539 w 13419668"/>
              <a:gd name="connsiteY17157" fmla="*/ 2438449 h 4401251"/>
              <a:gd name="connsiteX17158" fmla="*/ 3660894 w 13419668"/>
              <a:gd name="connsiteY17158" fmla="*/ 2407602 h 4401251"/>
              <a:gd name="connsiteX17159" fmla="*/ 3630544 w 13419668"/>
              <a:gd name="connsiteY17159" fmla="*/ 2378247 h 4401251"/>
              <a:gd name="connsiteX17160" fmla="*/ 3541982 w 13419668"/>
              <a:gd name="connsiteY17160" fmla="*/ 2378247 h 4401251"/>
              <a:gd name="connsiteX17161" fmla="*/ 3511134 w 13419668"/>
              <a:gd name="connsiteY17161" fmla="*/ 2407602 h 4401251"/>
              <a:gd name="connsiteX17162" fmla="*/ 3540986 w 13419668"/>
              <a:gd name="connsiteY17162" fmla="*/ 2438449 h 4401251"/>
              <a:gd name="connsiteX17163" fmla="*/ 3571336 w 13419668"/>
              <a:gd name="connsiteY17163" fmla="*/ 2408597 h 4401251"/>
              <a:gd name="connsiteX17164" fmla="*/ 3541982 w 13419668"/>
              <a:gd name="connsiteY17164" fmla="*/ 2378247 h 4401251"/>
              <a:gd name="connsiteX17165" fmla="*/ 3455161 w 13419668"/>
              <a:gd name="connsiteY17165" fmla="*/ 2378247 h 4401251"/>
              <a:gd name="connsiteX17166" fmla="*/ 3425433 w 13419668"/>
              <a:gd name="connsiteY17166" fmla="*/ 2408099 h 4401251"/>
              <a:gd name="connsiteX17167" fmla="*/ 3455285 w 13419668"/>
              <a:gd name="connsiteY17167" fmla="*/ 2438449 h 4401251"/>
              <a:gd name="connsiteX17168" fmla="*/ 3485635 w 13419668"/>
              <a:gd name="connsiteY17168" fmla="*/ 2407975 h 4401251"/>
              <a:gd name="connsiteX17169" fmla="*/ 3455285 w 13419668"/>
              <a:gd name="connsiteY17169" fmla="*/ 2378247 h 4401251"/>
              <a:gd name="connsiteX17170" fmla="*/ 3364235 w 13419668"/>
              <a:gd name="connsiteY17170" fmla="*/ 2378247 h 4401251"/>
              <a:gd name="connsiteX17171" fmla="*/ 3335875 w 13419668"/>
              <a:gd name="connsiteY17171" fmla="*/ 2409592 h 4401251"/>
              <a:gd name="connsiteX17172" fmla="*/ 3367096 w 13419668"/>
              <a:gd name="connsiteY17172" fmla="*/ 2438449 h 4401251"/>
              <a:gd name="connsiteX17173" fmla="*/ 3396078 w 13419668"/>
              <a:gd name="connsiteY17173" fmla="*/ 2406731 h 4401251"/>
              <a:gd name="connsiteX17174" fmla="*/ 3364235 w 13419668"/>
              <a:gd name="connsiteY17174" fmla="*/ 2378247 h 4401251"/>
              <a:gd name="connsiteX17175" fmla="*/ 3274553 w 13419668"/>
              <a:gd name="connsiteY17175" fmla="*/ 2378247 h 4401251"/>
              <a:gd name="connsiteX17176" fmla="*/ 3246318 w 13419668"/>
              <a:gd name="connsiteY17176" fmla="*/ 2409716 h 4401251"/>
              <a:gd name="connsiteX17177" fmla="*/ 3277663 w 13419668"/>
              <a:gd name="connsiteY17177" fmla="*/ 2438574 h 4401251"/>
              <a:gd name="connsiteX17178" fmla="*/ 3306520 w 13419668"/>
              <a:gd name="connsiteY17178" fmla="*/ 2406731 h 4401251"/>
              <a:gd name="connsiteX17179" fmla="*/ 3274553 w 13419668"/>
              <a:gd name="connsiteY17179" fmla="*/ 2378371 h 4401251"/>
              <a:gd name="connsiteX17180" fmla="*/ 6942427 w 13419668"/>
              <a:gd name="connsiteY17180" fmla="*/ 2408597 h 4401251"/>
              <a:gd name="connsiteX17181" fmla="*/ 6912450 w 13419668"/>
              <a:gd name="connsiteY17181" fmla="*/ 2378371 h 4401251"/>
              <a:gd name="connsiteX17182" fmla="*/ 6882224 w 13419668"/>
              <a:gd name="connsiteY17182" fmla="*/ 2407726 h 4401251"/>
              <a:gd name="connsiteX17183" fmla="*/ 6911579 w 13419668"/>
              <a:gd name="connsiteY17183" fmla="*/ 2438574 h 4401251"/>
              <a:gd name="connsiteX17184" fmla="*/ 6942427 w 13419668"/>
              <a:gd name="connsiteY17184" fmla="*/ 2408597 h 4401251"/>
              <a:gd name="connsiteX17185" fmla="*/ 3218953 w 13419668"/>
              <a:gd name="connsiteY17185" fmla="*/ 2409219 h 4401251"/>
              <a:gd name="connsiteX17186" fmla="*/ 3190220 w 13419668"/>
              <a:gd name="connsiteY17186" fmla="*/ 2378247 h 4401251"/>
              <a:gd name="connsiteX17187" fmla="*/ 3158751 w 13419668"/>
              <a:gd name="connsiteY17187" fmla="*/ 2406980 h 4401251"/>
              <a:gd name="connsiteX17188" fmla="*/ 3188105 w 13419668"/>
              <a:gd name="connsiteY17188" fmla="*/ 2438449 h 4401251"/>
              <a:gd name="connsiteX17189" fmla="*/ 3218953 w 13419668"/>
              <a:gd name="connsiteY17189" fmla="*/ 2409219 h 4401251"/>
              <a:gd name="connsiteX17190" fmla="*/ 3069318 w 13419668"/>
              <a:gd name="connsiteY17190" fmla="*/ 2409219 h 4401251"/>
              <a:gd name="connsiteX17191" fmla="*/ 3100911 w 13419668"/>
              <a:gd name="connsiteY17191" fmla="*/ 2438449 h 4401251"/>
              <a:gd name="connsiteX17192" fmla="*/ 3129520 w 13419668"/>
              <a:gd name="connsiteY17192" fmla="*/ 2406856 h 4401251"/>
              <a:gd name="connsiteX17193" fmla="*/ 3098424 w 13419668"/>
              <a:gd name="connsiteY17193" fmla="*/ 2378247 h 4401251"/>
              <a:gd name="connsiteX17194" fmla="*/ 3069318 w 13419668"/>
              <a:gd name="connsiteY17194" fmla="*/ 2409219 h 4401251"/>
              <a:gd name="connsiteX17195" fmla="*/ 3010732 w 13419668"/>
              <a:gd name="connsiteY17195" fmla="*/ 2378122 h 4401251"/>
              <a:gd name="connsiteX17196" fmla="*/ 2979760 w 13419668"/>
              <a:gd name="connsiteY17196" fmla="*/ 2407353 h 4401251"/>
              <a:gd name="connsiteX17197" fmla="*/ 3009488 w 13419668"/>
              <a:gd name="connsiteY17197" fmla="*/ 2438325 h 4401251"/>
              <a:gd name="connsiteX17198" fmla="*/ 3039838 w 13419668"/>
              <a:gd name="connsiteY17198" fmla="*/ 2408597 h 4401251"/>
              <a:gd name="connsiteX17199" fmla="*/ 3010608 w 13419668"/>
              <a:gd name="connsiteY17199" fmla="*/ 2378122 h 4401251"/>
              <a:gd name="connsiteX17200" fmla="*/ 2893934 w 13419668"/>
              <a:gd name="connsiteY17200" fmla="*/ 2406856 h 4401251"/>
              <a:gd name="connsiteX17201" fmla="*/ 2922667 w 13419668"/>
              <a:gd name="connsiteY17201" fmla="*/ 2438449 h 4401251"/>
              <a:gd name="connsiteX17202" fmla="*/ 2954137 w 13419668"/>
              <a:gd name="connsiteY17202" fmla="*/ 2409219 h 4401251"/>
              <a:gd name="connsiteX17203" fmla="*/ 2925031 w 13419668"/>
              <a:gd name="connsiteY17203" fmla="*/ 2378247 h 4401251"/>
              <a:gd name="connsiteX17204" fmla="*/ 2893934 w 13419668"/>
              <a:gd name="connsiteY17204" fmla="*/ 2406856 h 4401251"/>
              <a:gd name="connsiteX17205" fmla="*/ 2804501 w 13419668"/>
              <a:gd name="connsiteY17205" fmla="*/ 2409095 h 4401251"/>
              <a:gd name="connsiteX17206" fmla="*/ 2835349 w 13419668"/>
              <a:gd name="connsiteY17206" fmla="*/ 2438449 h 4401251"/>
              <a:gd name="connsiteX17207" fmla="*/ 2864704 w 13419668"/>
              <a:gd name="connsiteY17207" fmla="*/ 2407104 h 4401251"/>
              <a:gd name="connsiteX17208" fmla="*/ 2833234 w 13419668"/>
              <a:gd name="connsiteY17208" fmla="*/ 2378247 h 4401251"/>
              <a:gd name="connsiteX17209" fmla="*/ 2804501 w 13419668"/>
              <a:gd name="connsiteY17209" fmla="*/ 2409095 h 4401251"/>
              <a:gd name="connsiteX17210" fmla="*/ 2745916 w 13419668"/>
              <a:gd name="connsiteY17210" fmla="*/ 2378247 h 4401251"/>
              <a:gd name="connsiteX17211" fmla="*/ 2714944 w 13419668"/>
              <a:gd name="connsiteY17211" fmla="*/ 2406856 h 4401251"/>
              <a:gd name="connsiteX17212" fmla="*/ 2743677 w 13419668"/>
              <a:gd name="connsiteY17212" fmla="*/ 2438449 h 4401251"/>
              <a:gd name="connsiteX17213" fmla="*/ 2775146 w 13419668"/>
              <a:gd name="connsiteY17213" fmla="*/ 2409219 h 4401251"/>
              <a:gd name="connsiteX17214" fmla="*/ 2745916 w 13419668"/>
              <a:gd name="connsiteY17214" fmla="*/ 2378371 h 4401251"/>
              <a:gd name="connsiteX17215" fmla="*/ 2654741 w 13419668"/>
              <a:gd name="connsiteY17215" fmla="*/ 2378247 h 4401251"/>
              <a:gd name="connsiteX17216" fmla="*/ 2625386 w 13419668"/>
              <a:gd name="connsiteY17216" fmla="*/ 2408597 h 4401251"/>
              <a:gd name="connsiteX17217" fmla="*/ 2655612 w 13419668"/>
              <a:gd name="connsiteY17217" fmla="*/ 2438449 h 4401251"/>
              <a:gd name="connsiteX17218" fmla="*/ 2685589 w 13419668"/>
              <a:gd name="connsiteY17218" fmla="*/ 2407602 h 4401251"/>
              <a:gd name="connsiteX17219" fmla="*/ 2654741 w 13419668"/>
              <a:gd name="connsiteY17219" fmla="*/ 2378247 h 4401251"/>
              <a:gd name="connsiteX17220" fmla="*/ 2567920 w 13419668"/>
              <a:gd name="connsiteY17220" fmla="*/ 2378247 h 4401251"/>
              <a:gd name="connsiteX17221" fmla="*/ 2538068 w 13419668"/>
              <a:gd name="connsiteY17221" fmla="*/ 2408473 h 4401251"/>
              <a:gd name="connsiteX17222" fmla="*/ 2568915 w 13419668"/>
              <a:gd name="connsiteY17222" fmla="*/ 2438449 h 4401251"/>
              <a:gd name="connsiteX17223" fmla="*/ 2598270 w 13419668"/>
              <a:gd name="connsiteY17223" fmla="*/ 2407602 h 4401251"/>
              <a:gd name="connsiteX17224" fmla="*/ 2567920 w 13419668"/>
              <a:gd name="connsiteY17224" fmla="*/ 2378247 h 4401251"/>
              <a:gd name="connsiteX17225" fmla="*/ 2448386 w 13419668"/>
              <a:gd name="connsiteY17225" fmla="*/ 2406856 h 4401251"/>
              <a:gd name="connsiteX17226" fmla="*/ 2477617 w 13419668"/>
              <a:gd name="connsiteY17226" fmla="*/ 2438449 h 4401251"/>
              <a:gd name="connsiteX17227" fmla="*/ 2508589 w 13419668"/>
              <a:gd name="connsiteY17227" fmla="*/ 2409343 h 4401251"/>
              <a:gd name="connsiteX17228" fmla="*/ 2480104 w 13419668"/>
              <a:gd name="connsiteY17228" fmla="*/ 2378247 h 4401251"/>
              <a:gd name="connsiteX17229" fmla="*/ 2448511 w 13419668"/>
              <a:gd name="connsiteY17229" fmla="*/ 2406856 h 4401251"/>
              <a:gd name="connsiteX17230" fmla="*/ 2419031 w 13419668"/>
              <a:gd name="connsiteY17230" fmla="*/ 2408721 h 4401251"/>
              <a:gd name="connsiteX17231" fmla="*/ 2389925 w 13419668"/>
              <a:gd name="connsiteY17231" fmla="*/ 2378247 h 4401251"/>
              <a:gd name="connsiteX17232" fmla="*/ 2358829 w 13419668"/>
              <a:gd name="connsiteY17232" fmla="*/ 2407477 h 4401251"/>
              <a:gd name="connsiteX17233" fmla="*/ 2388557 w 13419668"/>
              <a:gd name="connsiteY17233" fmla="*/ 2438449 h 4401251"/>
              <a:gd name="connsiteX17234" fmla="*/ 2419031 w 13419668"/>
              <a:gd name="connsiteY17234" fmla="*/ 2408721 h 4401251"/>
              <a:gd name="connsiteX17235" fmla="*/ 2333330 w 13419668"/>
              <a:gd name="connsiteY17235" fmla="*/ 2408224 h 4401251"/>
              <a:gd name="connsiteX17236" fmla="*/ 2303104 w 13419668"/>
              <a:gd name="connsiteY17236" fmla="*/ 2378247 h 4401251"/>
              <a:gd name="connsiteX17237" fmla="*/ 2273127 w 13419668"/>
              <a:gd name="connsiteY17237" fmla="*/ 2407851 h 4401251"/>
              <a:gd name="connsiteX17238" fmla="*/ 2302731 w 13419668"/>
              <a:gd name="connsiteY17238" fmla="*/ 2438325 h 4401251"/>
              <a:gd name="connsiteX17239" fmla="*/ 2333205 w 13419668"/>
              <a:gd name="connsiteY17239" fmla="*/ 2408099 h 4401251"/>
              <a:gd name="connsiteX17240" fmla="*/ 2183570 w 13419668"/>
              <a:gd name="connsiteY17240" fmla="*/ 2408348 h 4401251"/>
              <a:gd name="connsiteX17241" fmla="*/ 2213671 w 13419668"/>
              <a:gd name="connsiteY17241" fmla="*/ 2438325 h 4401251"/>
              <a:gd name="connsiteX17242" fmla="*/ 2243772 w 13419668"/>
              <a:gd name="connsiteY17242" fmla="*/ 2407602 h 4401251"/>
              <a:gd name="connsiteX17243" fmla="*/ 2213049 w 13419668"/>
              <a:gd name="connsiteY17243" fmla="*/ 2378122 h 4401251"/>
              <a:gd name="connsiteX17244" fmla="*/ 2183570 w 13419668"/>
              <a:gd name="connsiteY17244" fmla="*/ 2408348 h 4401251"/>
              <a:gd name="connsiteX17245" fmla="*/ 2154215 w 13419668"/>
              <a:gd name="connsiteY17245" fmla="*/ 2407851 h 4401251"/>
              <a:gd name="connsiteX17246" fmla="*/ 2123741 w 13419668"/>
              <a:gd name="connsiteY17246" fmla="*/ 2378122 h 4401251"/>
              <a:gd name="connsiteX17247" fmla="*/ 2094137 w 13419668"/>
              <a:gd name="connsiteY17247" fmla="*/ 2408099 h 4401251"/>
              <a:gd name="connsiteX17248" fmla="*/ 2124114 w 13419668"/>
              <a:gd name="connsiteY17248" fmla="*/ 2438325 h 4401251"/>
              <a:gd name="connsiteX17249" fmla="*/ 2154339 w 13419668"/>
              <a:gd name="connsiteY17249" fmla="*/ 2407851 h 4401251"/>
              <a:gd name="connsiteX17250" fmla="*/ 2036546 w 13419668"/>
              <a:gd name="connsiteY17250" fmla="*/ 2378247 h 4401251"/>
              <a:gd name="connsiteX17251" fmla="*/ 2006694 w 13419668"/>
              <a:gd name="connsiteY17251" fmla="*/ 2408597 h 4401251"/>
              <a:gd name="connsiteX17252" fmla="*/ 2037541 w 13419668"/>
              <a:gd name="connsiteY17252" fmla="*/ 2438449 h 4401251"/>
              <a:gd name="connsiteX17253" fmla="*/ 2066896 w 13419668"/>
              <a:gd name="connsiteY17253" fmla="*/ 2407477 h 4401251"/>
              <a:gd name="connsiteX17254" fmla="*/ 2036546 w 13419668"/>
              <a:gd name="connsiteY17254" fmla="*/ 2378247 h 4401251"/>
              <a:gd name="connsiteX17255" fmla="*/ 1977339 w 13419668"/>
              <a:gd name="connsiteY17255" fmla="*/ 2407477 h 4401251"/>
              <a:gd name="connsiteX17256" fmla="*/ 1946865 w 13419668"/>
              <a:gd name="connsiteY17256" fmla="*/ 2378247 h 4401251"/>
              <a:gd name="connsiteX17257" fmla="*/ 1917136 w 13419668"/>
              <a:gd name="connsiteY17257" fmla="*/ 2408597 h 4401251"/>
              <a:gd name="connsiteX17258" fmla="*/ 1948108 w 13419668"/>
              <a:gd name="connsiteY17258" fmla="*/ 2438449 h 4401251"/>
              <a:gd name="connsiteX17259" fmla="*/ 1977339 w 13419668"/>
              <a:gd name="connsiteY17259" fmla="*/ 2407477 h 4401251"/>
              <a:gd name="connsiteX17260" fmla="*/ 1887782 w 13419668"/>
              <a:gd name="connsiteY17260" fmla="*/ 2408721 h 4401251"/>
              <a:gd name="connsiteX17261" fmla="*/ 1858675 w 13419668"/>
              <a:gd name="connsiteY17261" fmla="*/ 2378247 h 4401251"/>
              <a:gd name="connsiteX17262" fmla="*/ 1827579 w 13419668"/>
              <a:gd name="connsiteY17262" fmla="*/ 2407477 h 4401251"/>
              <a:gd name="connsiteX17263" fmla="*/ 1857307 w 13419668"/>
              <a:gd name="connsiteY17263" fmla="*/ 2438449 h 4401251"/>
              <a:gd name="connsiteX17264" fmla="*/ 1887782 w 13419668"/>
              <a:gd name="connsiteY17264" fmla="*/ 2408721 h 4401251"/>
              <a:gd name="connsiteX17265" fmla="*/ 1768994 w 13419668"/>
              <a:gd name="connsiteY17265" fmla="*/ 2378247 h 4401251"/>
              <a:gd name="connsiteX17266" fmla="*/ 1738022 w 13419668"/>
              <a:gd name="connsiteY17266" fmla="*/ 2407477 h 4401251"/>
              <a:gd name="connsiteX17267" fmla="*/ 1767750 w 13419668"/>
              <a:gd name="connsiteY17267" fmla="*/ 2438449 h 4401251"/>
              <a:gd name="connsiteX17268" fmla="*/ 1798100 w 13419668"/>
              <a:gd name="connsiteY17268" fmla="*/ 2408721 h 4401251"/>
              <a:gd name="connsiteX17269" fmla="*/ 1768869 w 13419668"/>
              <a:gd name="connsiteY17269" fmla="*/ 2378247 h 4401251"/>
              <a:gd name="connsiteX17270" fmla="*/ 1681426 w 13419668"/>
              <a:gd name="connsiteY17270" fmla="*/ 2378247 h 4401251"/>
              <a:gd name="connsiteX17271" fmla="*/ 1652196 w 13419668"/>
              <a:gd name="connsiteY17271" fmla="*/ 2408721 h 4401251"/>
              <a:gd name="connsiteX17272" fmla="*/ 1682546 w 13419668"/>
              <a:gd name="connsiteY17272" fmla="*/ 2438449 h 4401251"/>
              <a:gd name="connsiteX17273" fmla="*/ 1712398 w 13419668"/>
              <a:gd name="connsiteY17273" fmla="*/ 2407477 h 4401251"/>
              <a:gd name="connsiteX17274" fmla="*/ 1681426 w 13419668"/>
              <a:gd name="connsiteY17274" fmla="*/ 2378247 h 4401251"/>
              <a:gd name="connsiteX17275" fmla="*/ 1591993 w 13419668"/>
              <a:gd name="connsiteY17275" fmla="*/ 2378247 h 4401251"/>
              <a:gd name="connsiteX17276" fmla="*/ 1562638 w 13419668"/>
              <a:gd name="connsiteY17276" fmla="*/ 2408597 h 4401251"/>
              <a:gd name="connsiteX17277" fmla="*/ 1592864 w 13419668"/>
              <a:gd name="connsiteY17277" fmla="*/ 2438449 h 4401251"/>
              <a:gd name="connsiteX17278" fmla="*/ 1622841 w 13419668"/>
              <a:gd name="connsiteY17278" fmla="*/ 2407602 h 4401251"/>
              <a:gd name="connsiteX17279" fmla="*/ 1591993 w 13419668"/>
              <a:gd name="connsiteY17279" fmla="*/ 2378247 h 4401251"/>
              <a:gd name="connsiteX17280" fmla="*/ 1533283 w 13419668"/>
              <a:gd name="connsiteY17280" fmla="*/ 2408473 h 4401251"/>
              <a:gd name="connsiteX17281" fmla="*/ 1503307 w 13419668"/>
              <a:gd name="connsiteY17281" fmla="*/ 2378247 h 4401251"/>
              <a:gd name="connsiteX17282" fmla="*/ 1473081 w 13419668"/>
              <a:gd name="connsiteY17282" fmla="*/ 2407602 h 4401251"/>
              <a:gd name="connsiteX17283" fmla="*/ 1502436 w 13419668"/>
              <a:gd name="connsiteY17283" fmla="*/ 2438449 h 4401251"/>
              <a:gd name="connsiteX17284" fmla="*/ 1533283 w 13419668"/>
              <a:gd name="connsiteY17284" fmla="*/ 2408473 h 4401251"/>
              <a:gd name="connsiteX17285" fmla="*/ 1414620 w 13419668"/>
              <a:gd name="connsiteY17285" fmla="*/ 2438325 h 4401251"/>
              <a:gd name="connsiteX17286" fmla="*/ 1445841 w 13419668"/>
              <a:gd name="connsiteY17286" fmla="*/ 2409468 h 4401251"/>
              <a:gd name="connsiteX17287" fmla="*/ 1417605 w 13419668"/>
              <a:gd name="connsiteY17287" fmla="*/ 2378122 h 4401251"/>
              <a:gd name="connsiteX17288" fmla="*/ 1385638 w 13419668"/>
              <a:gd name="connsiteY17288" fmla="*/ 2406482 h 4401251"/>
              <a:gd name="connsiteX17289" fmla="*/ 1414495 w 13419668"/>
              <a:gd name="connsiteY17289" fmla="*/ 2438325 h 4401251"/>
              <a:gd name="connsiteX17290" fmla="*/ 1356408 w 13419668"/>
              <a:gd name="connsiteY17290" fmla="*/ 2407229 h 4401251"/>
              <a:gd name="connsiteX17291" fmla="*/ 1325809 w 13419668"/>
              <a:gd name="connsiteY17291" fmla="*/ 2378247 h 4401251"/>
              <a:gd name="connsiteX17292" fmla="*/ 1296205 w 13419668"/>
              <a:gd name="connsiteY17292" fmla="*/ 2408846 h 4401251"/>
              <a:gd name="connsiteX17293" fmla="*/ 1327301 w 13419668"/>
              <a:gd name="connsiteY17293" fmla="*/ 2438449 h 4401251"/>
              <a:gd name="connsiteX17294" fmla="*/ 1356408 w 13419668"/>
              <a:gd name="connsiteY17294" fmla="*/ 2407229 h 4401251"/>
              <a:gd name="connsiteX17295" fmla="*/ 1206648 w 13419668"/>
              <a:gd name="connsiteY17295" fmla="*/ 2407602 h 4401251"/>
              <a:gd name="connsiteX17296" fmla="*/ 1236624 w 13419668"/>
              <a:gd name="connsiteY17296" fmla="*/ 2438449 h 4401251"/>
              <a:gd name="connsiteX17297" fmla="*/ 1266850 w 13419668"/>
              <a:gd name="connsiteY17297" fmla="*/ 2408473 h 4401251"/>
              <a:gd name="connsiteX17298" fmla="*/ 1237495 w 13419668"/>
              <a:gd name="connsiteY17298" fmla="*/ 2378247 h 4401251"/>
              <a:gd name="connsiteX17299" fmla="*/ 1206648 w 13419668"/>
              <a:gd name="connsiteY17299" fmla="*/ 2407602 h 4401251"/>
              <a:gd name="connsiteX17300" fmla="*/ 1120822 w 13419668"/>
              <a:gd name="connsiteY17300" fmla="*/ 2406856 h 4401251"/>
              <a:gd name="connsiteX17301" fmla="*/ 1149555 w 13419668"/>
              <a:gd name="connsiteY17301" fmla="*/ 2438449 h 4401251"/>
              <a:gd name="connsiteX17302" fmla="*/ 1181024 w 13419668"/>
              <a:gd name="connsiteY17302" fmla="*/ 2409219 h 4401251"/>
              <a:gd name="connsiteX17303" fmla="*/ 1151918 w 13419668"/>
              <a:gd name="connsiteY17303" fmla="*/ 2378247 h 4401251"/>
              <a:gd name="connsiteX17304" fmla="*/ 1120822 w 13419668"/>
              <a:gd name="connsiteY17304" fmla="*/ 2406856 h 4401251"/>
              <a:gd name="connsiteX17305" fmla="*/ 1060992 w 13419668"/>
              <a:gd name="connsiteY17305" fmla="*/ 2378247 h 4401251"/>
              <a:gd name="connsiteX17306" fmla="*/ 1031264 w 13419668"/>
              <a:gd name="connsiteY17306" fmla="*/ 2408224 h 4401251"/>
              <a:gd name="connsiteX17307" fmla="*/ 1061117 w 13419668"/>
              <a:gd name="connsiteY17307" fmla="*/ 2438449 h 4401251"/>
              <a:gd name="connsiteX17308" fmla="*/ 1091342 w 13419668"/>
              <a:gd name="connsiteY17308" fmla="*/ 2407975 h 4401251"/>
              <a:gd name="connsiteX17309" fmla="*/ 1060868 w 13419668"/>
              <a:gd name="connsiteY17309" fmla="*/ 2378247 h 4401251"/>
              <a:gd name="connsiteX17310" fmla="*/ 941707 w 13419668"/>
              <a:gd name="connsiteY17310" fmla="*/ 2406856 h 4401251"/>
              <a:gd name="connsiteX17311" fmla="*/ 970440 w 13419668"/>
              <a:gd name="connsiteY17311" fmla="*/ 2438449 h 4401251"/>
              <a:gd name="connsiteX17312" fmla="*/ 1001909 w 13419668"/>
              <a:gd name="connsiteY17312" fmla="*/ 2409219 h 4401251"/>
              <a:gd name="connsiteX17313" fmla="*/ 972803 w 13419668"/>
              <a:gd name="connsiteY17313" fmla="*/ 2378247 h 4401251"/>
              <a:gd name="connsiteX17314" fmla="*/ 941707 w 13419668"/>
              <a:gd name="connsiteY17314" fmla="*/ 2406856 h 4401251"/>
              <a:gd name="connsiteX17315" fmla="*/ 881256 w 13419668"/>
              <a:gd name="connsiteY17315" fmla="*/ 2378122 h 4401251"/>
              <a:gd name="connsiteX17316" fmla="*/ 852274 w 13419668"/>
              <a:gd name="connsiteY17316" fmla="*/ 2408721 h 4401251"/>
              <a:gd name="connsiteX17317" fmla="*/ 882873 w 13419668"/>
              <a:gd name="connsiteY17317" fmla="*/ 2438325 h 4401251"/>
              <a:gd name="connsiteX17318" fmla="*/ 912476 w 13419668"/>
              <a:gd name="connsiteY17318" fmla="*/ 2407229 h 4401251"/>
              <a:gd name="connsiteX17319" fmla="*/ 881256 w 13419668"/>
              <a:gd name="connsiteY17319" fmla="*/ 2378122 h 4401251"/>
              <a:gd name="connsiteX17320" fmla="*/ 825033 w 13419668"/>
              <a:gd name="connsiteY17320" fmla="*/ 2408348 h 4401251"/>
              <a:gd name="connsiteX17321" fmla="*/ 795554 w 13419668"/>
              <a:gd name="connsiteY17321" fmla="*/ 2378122 h 4401251"/>
              <a:gd name="connsiteX17322" fmla="*/ 764831 w 13419668"/>
              <a:gd name="connsiteY17322" fmla="*/ 2407602 h 4401251"/>
              <a:gd name="connsiteX17323" fmla="*/ 794932 w 13419668"/>
              <a:gd name="connsiteY17323" fmla="*/ 2438325 h 4401251"/>
              <a:gd name="connsiteX17324" fmla="*/ 825033 w 13419668"/>
              <a:gd name="connsiteY17324" fmla="*/ 2408224 h 4401251"/>
              <a:gd name="connsiteX17325" fmla="*/ 706494 w 13419668"/>
              <a:gd name="connsiteY17325" fmla="*/ 2378122 h 4401251"/>
              <a:gd name="connsiteX17326" fmla="*/ 675274 w 13419668"/>
              <a:gd name="connsiteY17326" fmla="*/ 2407229 h 4401251"/>
              <a:gd name="connsiteX17327" fmla="*/ 704877 w 13419668"/>
              <a:gd name="connsiteY17327" fmla="*/ 2438325 h 4401251"/>
              <a:gd name="connsiteX17328" fmla="*/ 735476 w 13419668"/>
              <a:gd name="connsiteY17328" fmla="*/ 2408721 h 4401251"/>
              <a:gd name="connsiteX17329" fmla="*/ 706494 w 13419668"/>
              <a:gd name="connsiteY17329" fmla="*/ 2378122 h 4401251"/>
              <a:gd name="connsiteX17330" fmla="*/ 616191 w 13419668"/>
              <a:gd name="connsiteY17330" fmla="*/ 2378122 h 4401251"/>
              <a:gd name="connsiteX17331" fmla="*/ 585716 w 13419668"/>
              <a:gd name="connsiteY17331" fmla="*/ 2407851 h 4401251"/>
              <a:gd name="connsiteX17332" fmla="*/ 616066 w 13419668"/>
              <a:gd name="connsiteY17332" fmla="*/ 2438325 h 4401251"/>
              <a:gd name="connsiteX17333" fmla="*/ 645919 w 13419668"/>
              <a:gd name="connsiteY17333" fmla="*/ 2407975 h 4401251"/>
              <a:gd name="connsiteX17334" fmla="*/ 616191 w 13419668"/>
              <a:gd name="connsiteY17334" fmla="*/ 2378122 h 4401251"/>
              <a:gd name="connsiteX17335" fmla="*/ 500015 w 13419668"/>
              <a:gd name="connsiteY17335" fmla="*/ 2409095 h 4401251"/>
              <a:gd name="connsiteX17336" fmla="*/ 530862 w 13419668"/>
              <a:gd name="connsiteY17336" fmla="*/ 2438325 h 4401251"/>
              <a:gd name="connsiteX17337" fmla="*/ 560093 w 13419668"/>
              <a:gd name="connsiteY17337" fmla="*/ 2406856 h 4401251"/>
              <a:gd name="connsiteX17338" fmla="*/ 528499 w 13419668"/>
              <a:gd name="connsiteY17338" fmla="*/ 2378122 h 4401251"/>
              <a:gd name="connsiteX17339" fmla="*/ 499890 w 13419668"/>
              <a:gd name="connsiteY17339" fmla="*/ 2409095 h 4401251"/>
              <a:gd name="connsiteX17340" fmla="*/ 470535 w 13419668"/>
              <a:gd name="connsiteY17340" fmla="*/ 2408597 h 4401251"/>
              <a:gd name="connsiteX17341" fmla="*/ 440807 w 13419668"/>
              <a:gd name="connsiteY17341" fmla="*/ 2378122 h 4401251"/>
              <a:gd name="connsiteX17342" fmla="*/ 410333 w 13419668"/>
              <a:gd name="connsiteY17342" fmla="*/ 2407229 h 4401251"/>
              <a:gd name="connsiteX17343" fmla="*/ 439439 w 13419668"/>
              <a:gd name="connsiteY17343" fmla="*/ 2438325 h 4401251"/>
              <a:gd name="connsiteX17344" fmla="*/ 470535 w 13419668"/>
              <a:gd name="connsiteY17344" fmla="*/ 2408597 h 4401251"/>
              <a:gd name="connsiteX17345" fmla="*/ 380978 w 13419668"/>
              <a:gd name="connsiteY17345" fmla="*/ 2408348 h 4401251"/>
              <a:gd name="connsiteX17346" fmla="*/ 351001 w 13419668"/>
              <a:gd name="connsiteY17346" fmla="*/ 2378122 h 4401251"/>
              <a:gd name="connsiteX17347" fmla="*/ 320775 w 13419668"/>
              <a:gd name="connsiteY17347" fmla="*/ 2407477 h 4401251"/>
              <a:gd name="connsiteX17348" fmla="*/ 350130 w 13419668"/>
              <a:gd name="connsiteY17348" fmla="*/ 2438325 h 4401251"/>
              <a:gd name="connsiteX17349" fmla="*/ 380978 w 13419668"/>
              <a:gd name="connsiteY17349" fmla="*/ 2408348 h 4401251"/>
              <a:gd name="connsiteX17350" fmla="*/ 85314 w 13419668"/>
              <a:gd name="connsiteY17350" fmla="*/ 2378122 h 4401251"/>
              <a:gd name="connsiteX17351" fmla="*/ 54342 w 13419668"/>
              <a:gd name="connsiteY17351" fmla="*/ 2407353 h 4401251"/>
              <a:gd name="connsiteX17352" fmla="*/ 84070 w 13419668"/>
              <a:gd name="connsiteY17352" fmla="*/ 2438325 h 4401251"/>
              <a:gd name="connsiteX17353" fmla="*/ 114420 w 13419668"/>
              <a:gd name="connsiteY17353" fmla="*/ 2408597 h 4401251"/>
              <a:gd name="connsiteX17354" fmla="*/ 85190 w 13419668"/>
              <a:gd name="connsiteY17354" fmla="*/ 2378122 h 4401251"/>
              <a:gd name="connsiteX17355" fmla="*/ 175120 w 13419668"/>
              <a:gd name="connsiteY17355" fmla="*/ 2378122 h 4401251"/>
              <a:gd name="connsiteX17356" fmla="*/ 143900 w 13419668"/>
              <a:gd name="connsiteY17356" fmla="*/ 2407229 h 4401251"/>
              <a:gd name="connsiteX17357" fmla="*/ 173503 w 13419668"/>
              <a:gd name="connsiteY17357" fmla="*/ 2438325 h 4401251"/>
              <a:gd name="connsiteX17358" fmla="*/ 204102 w 13419668"/>
              <a:gd name="connsiteY17358" fmla="*/ 2408721 h 4401251"/>
              <a:gd name="connsiteX17359" fmla="*/ 175120 w 13419668"/>
              <a:gd name="connsiteY17359" fmla="*/ 2378122 h 4401251"/>
              <a:gd name="connsiteX17360" fmla="*/ 264678 w 13419668"/>
              <a:gd name="connsiteY17360" fmla="*/ 2378122 h 4401251"/>
              <a:gd name="connsiteX17361" fmla="*/ 233457 w 13419668"/>
              <a:gd name="connsiteY17361" fmla="*/ 2407229 h 4401251"/>
              <a:gd name="connsiteX17362" fmla="*/ 263061 w 13419668"/>
              <a:gd name="connsiteY17362" fmla="*/ 2438325 h 4401251"/>
              <a:gd name="connsiteX17363" fmla="*/ 293659 w 13419668"/>
              <a:gd name="connsiteY17363" fmla="*/ 2408721 h 4401251"/>
              <a:gd name="connsiteX17364" fmla="*/ 264678 w 13419668"/>
              <a:gd name="connsiteY17364" fmla="*/ 2378122 h 4401251"/>
              <a:gd name="connsiteX17365" fmla="*/ 380480 w 13419668"/>
              <a:gd name="connsiteY17365" fmla="*/ 2320408 h 4401251"/>
              <a:gd name="connsiteX17366" fmla="*/ 349135 w 13419668"/>
              <a:gd name="connsiteY17366" fmla="*/ 2291177 h 4401251"/>
              <a:gd name="connsiteX17367" fmla="*/ 321397 w 13419668"/>
              <a:gd name="connsiteY17367" fmla="*/ 2320408 h 4401251"/>
              <a:gd name="connsiteX17368" fmla="*/ 350628 w 13419668"/>
              <a:gd name="connsiteY17368" fmla="*/ 2350385 h 4401251"/>
              <a:gd name="connsiteX17369" fmla="*/ 380480 w 13419668"/>
              <a:gd name="connsiteY17369" fmla="*/ 2320408 h 4401251"/>
              <a:gd name="connsiteX17370" fmla="*/ 470038 w 13419668"/>
              <a:gd name="connsiteY17370" fmla="*/ 2319786 h 4401251"/>
              <a:gd name="connsiteX17371" fmla="*/ 438071 w 13419668"/>
              <a:gd name="connsiteY17371" fmla="*/ 2291302 h 4401251"/>
              <a:gd name="connsiteX17372" fmla="*/ 410955 w 13419668"/>
              <a:gd name="connsiteY17372" fmla="*/ 2321030 h 4401251"/>
              <a:gd name="connsiteX17373" fmla="*/ 440807 w 13419668"/>
              <a:gd name="connsiteY17373" fmla="*/ 2350385 h 4401251"/>
              <a:gd name="connsiteX17374" fmla="*/ 470038 w 13419668"/>
              <a:gd name="connsiteY17374" fmla="*/ 2319786 h 4401251"/>
              <a:gd name="connsiteX17375" fmla="*/ 529618 w 13419668"/>
              <a:gd name="connsiteY17375" fmla="*/ 2291302 h 4401251"/>
              <a:gd name="connsiteX17376" fmla="*/ 500512 w 13419668"/>
              <a:gd name="connsiteY17376" fmla="*/ 2322149 h 4401251"/>
              <a:gd name="connsiteX17377" fmla="*/ 528499 w 13419668"/>
              <a:gd name="connsiteY17377" fmla="*/ 2350509 h 4401251"/>
              <a:gd name="connsiteX17378" fmla="*/ 559720 w 13419668"/>
              <a:gd name="connsiteY17378" fmla="*/ 2321776 h 4401251"/>
              <a:gd name="connsiteX17379" fmla="*/ 529618 w 13419668"/>
              <a:gd name="connsiteY17379" fmla="*/ 2291302 h 4401251"/>
              <a:gd name="connsiteX17380" fmla="*/ 586338 w 13419668"/>
              <a:gd name="connsiteY17380" fmla="*/ 2320905 h 4401251"/>
              <a:gd name="connsiteX17381" fmla="*/ 613703 w 13419668"/>
              <a:gd name="connsiteY17381" fmla="*/ 2350385 h 4401251"/>
              <a:gd name="connsiteX17382" fmla="*/ 645421 w 13419668"/>
              <a:gd name="connsiteY17382" fmla="*/ 2323020 h 4401251"/>
              <a:gd name="connsiteX17383" fmla="*/ 617186 w 13419668"/>
              <a:gd name="connsiteY17383" fmla="*/ 2291302 h 4401251"/>
              <a:gd name="connsiteX17384" fmla="*/ 586214 w 13419668"/>
              <a:gd name="connsiteY17384" fmla="*/ 2320905 h 4401251"/>
              <a:gd name="connsiteX17385" fmla="*/ 705002 w 13419668"/>
              <a:gd name="connsiteY17385" fmla="*/ 2291302 h 4401251"/>
              <a:gd name="connsiteX17386" fmla="*/ 675771 w 13419668"/>
              <a:gd name="connsiteY17386" fmla="*/ 2322647 h 4401251"/>
              <a:gd name="connsiteX17387" fmla="*/ 705002 w 13419668"/>
              <a:gd name="connsiteY17387" fmla="*/ 2350385 h 4401251"/>
              <a:gd name="connsiteX17388" fmla="*/ 734979 w 13419668"/>
              <a:gd name="connsiteY17388" fmla="*/ 2321154 h 4401251"/>
              <a:gd name="connsiteX17389" fmla="*/ 705002 w 13419668"/>
              <a:gd name="connsiteY17389" fmla="*/ 2291302 h 4401251"/>
              <a:gd name="connsiteX17390" fmla="*/ 824536 w 13419668"/>
              <a:gd name="connsiteY17390" fmla="*/ 2321279 h 4401251"/>
              <a:gd name="connsiteX17391" fmla="*/ 797669 w 13419668"/>
              <a:gd name="connsiteY17391" fmla="*/ 2291302 h 4401251"/>
              <a:gd name="connsiteX17392" fmla="*/ 765453 w 13419668"/>
              <a:gd name="connsiteY17392" fmla="*/ 2319413 h 4401251"/>
              <a:gd name="connsiteX17393" fmla="*/ 794435 w 13419668"/>
              <a:gd name="connsiteY17393" fmla="*/ 2350260 h 4401251"/>
              <a:gd name="connsiteX17394" fmla="*/ 824536 w 13419668"/>
              <a:gd name="connsiteY17394" fmla="*/ 2321279 h 4401251"/>
              <a:gd name="connsiteX17395" fmla="*/ 880634 w 13419668"/>
              <a:gd name="connsiteY17395" fmla="*/ 2291177 h 4401251"/>
              <a:gd name="connsiteX17396" fmla="*/ 852896 w 13419668"/>
              <a:gd name="connsiteY17396" fmla="*/ 2323393 h 4401251"/>
              <a:gd name="connsiteX17397" fmla="*/ 882126 w 13419668"/>
              <a:gd name="connsiteY17397" fmla="*/ 2350385 h 4401251"/>
              <a:gd name="connsiteX17398" fmla="*/ 911979 w 13419668"/>
              <a:gd name="connsiteY17398" fmla="*/ 2320408 h 4401251"/>
              <a:gd name="connsiteX17399" fmla="*/ 880634 w 13419668"/>
              <a:gd name="connsiteY17399" fmla="*/ 2291177 h 4401251"/>
              <a:gd name="connsiteX17400" fmla="*/ 970440 w 13419668"/>
              <a:gd name="connsiteY17400" fmla="*/ 2291177 h 4401251"/>
              <a:gd name="connsiteX17401" fmla="*/ 942453 w 13419668"/>
              <a:gd name="connsiteY17401" fmla="*/ 2323144 h 4401251"/>
              <a:gd name="connsiteX17402" fmla="*/ 971435 w 13419668"/>
              <a:gd name="connsiteY17402" fmla="*/ 2350385 h 4401251"/>
              <a:gd name="connsiteX17403" fmla="*/ 1001536 w 13419668"/>
              <a:gd name="connsiteY17403" fmla="*/ 2320657 h 4401251"/>
              <a:gd name="connsiteX17404" fmla="*/ 970440 w 13419668"/>
              <a:gd name="connsiteY17404" fmla="*/ 2291177 h 4401251"/>
              <a:gd name="connsiteX17405" fmla="*/ 1091094 w 13419668"/>
              <a:gd name="connsiteY17405" fmla="*/ 2319786 h 4401251"/>
              <a:gd name="connsiteX17406" fmla="*/ 1059127 w 13419668"/>
              <a:gd name="connsiteY17406" fmla="*/ 2291302 h 4401251"/>
              <a:gd name="connsiteX17407" fmla="*/ 1032011 w 13419668"/>
              <a:gd name="connsiteY17407" fmla="*/ 2321030 h 4401251"/>
              <a:gd name="connsiteX17408" fmla="*/ 1061863 w 13419668"/>
              <a:gd name="connsiteY17408" fmla="*/ 2350385 h 4401251"/>
              <a:gd name="connsiteX17409" fmla="*/ 1091094 w 13419668"/>
              <a:gd name="connsiteY17409" fmla="*/ 2319786 h 4401251"/>
              <a:gd name="connsiteX17410" fmla="*/ 1150674 w 13419668"/>
              <a:gd name="connsiteY17410" fmla="*/ 2291302 h 4401251"/>
              <a:gd name="connsiteX17411" fmla="*/ 1121568 w 13419668"/>
              <a:gd name="connsiteY17411" fmla="*/ 2322149 h 4401251"/>
              <a:gd name="connsiteX17412" fmla="*/ 1149555 w 13419668"/>
              <a:gd name="connsiteY17412" fmla="*/ 2350509 h 4401251"/>
              <a:gd name="connsiteX17413" fmla="*/ 1180776 w 13419668"/>
              <a:gd name="connsiteY17413" fmla="*/ 2321776 h 4401251"/>
              <a:gd name="connsiteX17414" fmla="*/ 1150674 w 13419668"/>
              <a:gd name="connsiteY17414" fmla="*/ 2291302 h 4401251"/>
              <a:gd name="connsiteX17415" fmla="*/ 1235754 w 13419668"/>
              <a:gd name="connsiteY17415" fmla="*/ 2291302 h 4401251"/>
              <a:gd name="connsiteX17416" fmla="*/ 1207394 w 13419668"/>
              <a:gd name="connsiteY17416" fmla="*/ 2320408 h 4401251"/>
              <a:gd name="connsiteX17417" fmla="*/ 1237246 w 13419668"/>
              <a:gd name="connsiteY17417" fmla="*/ 2350385 h 4401251"/>
              <a:gd name="connsiteX17418" fmla="*/ 1266477 w 13419668"/>
              <a:gd name="connsiteY17418" fmla="*/ 2320408 h 4401251"/>
              <a:gd name="connsiteX17419" fmla="*/ 1235754 w 13419668"/>
              <a:gd name="connsiteY17419" fmla="*/ 2291302 h 4401251"/>
              <a:gd name="connsiteX17420" fmla="*/ 1296827 w 13419668"/>
              <a:gd name="connsiteY17420" fmla="*/ 2322647 h 4401251"/>
              <a:gd name="connsiteX17421" fmla="*/ 1329043 w 13419668"/>
              <a:gd name="connsiteY17421" fmla="*/ 2350385 h 4401251"/>
              <a:gd name="connsiteX17422" fmla="*/ 1356034 w 13419668"/>
              <a:gd name="connsiteY17422" fmla="*/ 2321154 h 4401251"/>
              <a:gd name="connsiteX17423" fmla="*/ 1326057 w 13419668"/>
              <a:gd name="connsiteY17423" fmla="*/ 2291302 h 4401251"/>
              <a:gd name="connsiteX17424" fmla="*/ 1296827 w 13419668"/>
              <a:gd name="connsiteY17424" fmla="*/ 2322647 h 4401251"/>
              <a:gd name="connsiteX17425" fmla="*/ 1415242 w 13419668"/>
              <a:gd name="connsiteY17425" fmla="*/ 2291302 h 4401251"/>
              <a:gd name="connsiteX17426" fmla="*/ 1386384 w 13419668"/>
              <a:gd name="connsiteY17426" fmla="*/ 2323020 h 4401251"/>
              <a:gd name="connsiteX17427" fmla="*/ 1415988 w 13419668"/>
              <a:gd name="connsiteY17427" fmla="*/ 2350385 h 4401251"/>
              <a:gd name="connsiteX17428" fmla="*/ 1445592 w 13419668"/>
              <a:gd name="connsiteY17428" fmla="*/ 2320781 h 4401251"/>
              <a:gd name="connsiteX17429" fmla="*/ 1415242 w 13419668"/>
              <a:gd name="connsiteY17429" fmla="*/ 2291302 h 4401251"/>
              <a:gd name="connsiteX17430" fmla="*/ 1473827 w 13419668"/>
              <a:gd name="connsiteY17430" fmla="*/ 2321030 h 4401251"/>
              <a:gd name="connsiteX17431" fmla="*/ 1500695 w 13419668"/>
              <a:gd name="connsiteY17431" fmla="*/ 2350385 h 4401251"/>
              <a:gd name="connsiteX17432" fmla="*/ 1532910 w 13419668"/>
              <a:gd name="connsiteY17432" fmla="*/ 2322771 h 4401251"/>
              <a:gd name="connsiteX17433" fmla="*/ 1503804 w 13419668"/>
              <a:gd name="connsiteY17433" fmla="*/ 2291302 h 4401251"/>
              <a:gd name="connsiteX17434" fmla="*/ 1473703 w 13419668"/>
              <a:gd name="connsiteY17434" fmla="*/ 2321030 h 4401251"/>
              <a:gd name="connsiteX17435" fmla="*/ 1622468 w 13419668"/>
              <a:gd name="connsiteY17435" fmla="*/ 2320035 h 4401251"/>
              <a:gd name="connsiteX17436" fmla="*/ 1590749 w 13419668"/>
              <a:gd name="connsiteY17436" fmla="*/ 2291302 h 4401251"/>
              <a:gd name="connsiteX17437" fmla="*/ 1563385 w 13419668"/>
              <a:gd name="connsiteY17437" fmla="*/ 2320905 h 4401251"/>
              <a:gd name="connsiteX17438" fmla="*/ 1592988 w 13419668"/>
              <a:gd name="connsiteY17438" fmla="*/ 2350509 h 4401251"/>
              <a:gd name="connsiteX17439" fmla="*/ 1622468 w 13419668"/>
              <a:gd name="connsiteY17439" fmla="*/ 2320159 h 4401251"/>
              <a:gd name="connsiteX17440" fmla="*/ 1652942 w 13419668"/>
              <a:gd name="connsiteY17440" fmla="*/ 2321030 h 4401251"/>
              <a:gd name="connsiteX17441" fmla="*/ 1679809 w 13419668"/>
              <a:gd name="connsiteY17441" fmla="*/ 2350385 h 4401251"/>
              <a:gd name="connsiteX17442" fmla="*/ 1712025 w 13419668"/>
              <a:gd name="connsiteY17442" fmla="*/ 2322771 h 4401251"/>
              <a:gd name="connsiteX17443" fmla="*/ 1682919 w 13419668"/>
              <a:gd name="connsiteY17443" fmla="*/ 2291302 h 4401251"/>
              <a:gd name="connsiteX17444" fmla="*/ 1652818 w 13419668"/>
              <a:gd name="connsiteY17444" fmla="*/ 2321030 h 4401251"/>
              <a:gd name="connsiteX17445" fmla="*/ 1797851 w 13419668"/>
              <a:gd name="connsiteY17445" fmla="*/ 2321030 h 4401251"/>
              <a:gd name="connsiteX17446" fmla="*/ 1770735 w 13419668"/>
              <a:gd name="connsiteY17446" fmla="*/ 2291302 h 4401251"/>
              <a:gd name="connsiteX17447" fmla="*/ 1738768 w 13419668"/>
              <a:gd name="connsiteY17447" fmla="*/ 2319786 h 4401251"/>
              <a:gd name="connsiteX17448" fmla="*/ 1767998 w 13419668"/>
              <a:gd name="connsiteY17448" fmla="*/ 2350385 h 4401251"/>
              <a:gd name="connsiteX17449" fmla="*/ 1797851 w 13419668"/>
              <a:gd name="connsiteY17449" fmla="*/ 2321030 h 4401251"/>
              <a:gd name="connsiteX17450" fmla="*/ 1828325 w 13419668"/>
              <a:gd name="connsiteY17450" fmla="*/ 2323144 h 4401251"/>
              <a:gd name="connsiteX17451" fmla="*/ 1861039 w 13419668"/>
              <a:gd name="connsiteY17451" fmla="*/ 2350260 h 4401251"/>
              <a:gd name="connsiteX17452" fmla="*/ 1887408 w 13419668"/>
              <a:gd name="connsiteY17452" fmla="*/ 2320532 h 4401251"/>
              <a:gd name="connsiteX17453" fmla="*/ 1856810 w 13419668"/>
              <a:gd name="connsiteY17453" fmla="*/ 2291302 h 4401251"/>
              <a:gd name="connsiteX17454" fmla="*/ 1828201 w 13419668"/>
              <a:gd name="connsiteY17454" fmla="*/ 2323144 h 4401251"/>
              <a:gd name="connsiteX17455" fmla="*/ 1948357 w 13419668"/>
              <a:gd name="connsiteY17455" fmla="*/ 2291177 h 4401251"/>
              <a:gd name="connsiteX17456" fmla="*/ 1917883 w 13419668"/>
              <a:gd name="connsiteY17456" fmla="*/ 2321279 h 4401251"/>
              <a:gd name="connsiteX17457" fmla="*/ 1945745 w 13419668"/>
              <a:gd name="connsiteY17457" fmla="*/ 2350260 h 4401251"/>
              <a:gd name="connsiteX17458" fmla="*/ 1977090 w 13419668"/>
              <a:gd name="connsiteY17458" fmla="*/ 2322398 h 4401251"/>
              <a:gd name="connsiteX17459" fmla="*/ 1948357 w 13419668"/>
              <a:gd name="connsiteY17459" fmla="*/ 2291177 h 4401251"/>
              <a:gd name="connsiteX17460" fmla="*/ 2066523 w 13419668"/>
              <a:gd name="connsiteY17460" fmla="*/ 2320159 h 4401251"/>
              <a:gd name="connsiteX17461" fmla="*/ 2038661 w 13419668"/>
              <a:gd name="connsiteY17461" fmla="*/ 2291177 h 4401251"/>
              <a:gd name="connsiteX17462" fmla="*/ 2007440 w 13419668"/>
              <a:gd name="connsiteY17462" fmla="*/ 2320532 h 4401251"/>
              <a:gd name="connsiteX17463" fmla="*/ 2037541 w 13419668"/>
              <a:gd name="connsiteY17463" fmla="*/ 2350385 h 4401251"/>
              <a:gd name="connsiteX17464" fmla="*/ 2066523 w 13419668"/>
              <a:gd name="connsiteY17464" fmla="*/ 2320283 h 4401251"/>
              <a:gd name="connsiteX17465" fmla="*/ 2153966 w 13419668"/>
              <a:gd name="connsiteY17465" fmla="*/ 2319661 h 4401251"/>
              <a:gd name="connsiteX17466" fmla="*/ 2121999 w 13419668"/>
              <a:gd name="connsiteY17466" fmla="*/ 2291177 h 4401251"/>
              <a:gd name="connsiteX17467" fmla="*/ 2094883 w 13419668"/>
              <a:gd name="connsiteY17467" fmla="*/ 2320905 h 4401251"/>
              <a:gd name="connsiteX17468" fmla="*/ 2124736 w 13419668"/>
              <a:gd name="connsiteY17468" fmla="*/ 2350260 h 4401251"/>
              <a:gd name="connsiteX17469" fmla="*/ 2153966 w 13419668"/>
              <a:gd name="connsiteY17469" fmla="*/ 2319661 h 4401251"/>
              <a:gd name="connsiteX17470" fmla="*/ 2212427 w 13419668"/>
              <a:gd name="connsiteY17470" fmla="*/ 2291053 h 4401251"/>
              <a:gd name="connsiteX17471" fmla="*/ 2184440 w 13419668"/>
              <a:gd name="connsiteY17471" fmla="*/ 2323020 h 4401251"/>
              <a:gd name="connsiteX17472" fmla="*/ 2213422 w 13419668"/>
              <a:gd name="connsiteY17472" fmla="*/ 2350260 h 4401251"/>
              <a:gd name="connsiteX17473" fmla="*/ 2243523 w 13419668"/>
              <a:gd name="connsiteY17473" fmla="*/ 2320532 h 4401251"/>
              <a:gd name="connsiteX17474" fmla="*/ 2212427 w 13419668"/>
              <a:gd name="connsiteY17474" fmla="*/ 2291053 h 4401251"/>
              <a:gd name="connsiteX17475" fmla="*/ 2303726 w 13419668"/>
              <a:gd name="connsiteY17475" fmla="*/ 2291053 h 4401251"/>
              <a:gd name="connsiteX17476" fmla="*/ 2273998 w 13419668"/>
              <a:gd name="connsiteY17476" fmla="*/ 2318169 h 4401251"/>
              <a:gd name="connsiteX17477" fmla="*/ 2301238 w 13419668"/>
              <a:gd name="connsiteY17477" fmla="*/ 2350136 h 4401251"/>
              <a:gd name="connsiteX17478" fmla="*/ 2333205 w 13419668"/>
              <a:gd name="connsiteY17478" fmla="*/ 2322149 h 4401251"/>
              <a:gd name="connsiteX17479" fmla="*/ 2303726 w 13419668"/>
              <a:gd name="connsiteY17479" fmla="*/ 2291053 h 4401251"/>
              <a:gd name="connsiteX17480" fmla="*/ 2359699 w 13419668"/>
              <a:gd name="connsiteY17480" fmla="*/ 2321030 h 4401251"/>
              <a:gd name="connsiteX17481" fmla="*/ 2390547 w 13419668"/>
              <a:gd name="connsiteY17481" fmla="*/ 2350136 h 4401251"/>
              <a:gd name="connsiteX17482" fmla="*/ 2418907 w 13419668"/>
              <a:gd name="connsiteY17482" fmla="*/ 2322149 h 4401251"/>
              <a:gd name="connsiteX17483" fmla="*/ 2390174 w 13419668"/>
              <a:gd name="connsiteY17483" fmla="*/ 2290928 h 4401251"/>
              <a:gd name="connsiteX17484" fmla="*/ 2359699 w 13419668"/>
              <a:gd name="connsiteY17484" fmla="*/ 2321030 h 4401251"/>
              <a:gd name="connsiteX17485" fmla="*/ 2477243 w 13419668"/>
              <a:gd name="connsiteY17485" fmla="*/ 2291053 h 4401251"/>
              <a:gd name="connsiteX17486" fmla="*/ 2449257 w 13419668"/>
              <a:gd name="connsiteY17486" fmla="*/ 2320532 h 4401251"/>
              <a:gd name="connsiteX17487" fmla="*/ 2479482 w 13419668"/>
              <a:gd name="connsiteY17487" fmla="*/ 2350136 h 4401251"/>
              <a:gd name="connsiteX17488" fmla="*/ 2508340 w 13419668"/>
              <a:gd name="connsiteY17488" fmla="*/ 2319786 h 4401251"/>
              <a:gd name="connsiteX17489" fmla="*/ 2477243 w 13419668"/>
              <a:gd name="connsiteY17489" fmla="*/ 2291177 h 4401251"/>
              <a:gd name="connsiteX17490" fmla="*/ 2538814 w 13419668"/>
              <a:gd name="connsiteY17490" fmla="*/ 2322647 h 4401251"/>
              <a:gd name="connsiteX17491" fmla="*/ 2571279 w 13419668"/>
              <a:gd name="connsiteY17491" fmla="*/ 2350011 h 4401251"/>
              <a:gd name="connsiteX17492" fmla="*/ 2597897 w 13419668"/>
              <a:gd name="connsiteY17492" fmla="*/ 2320408 h 4401251"/>
              <a:gd name="connsiteX17493" fmla="*/ 2567547 w 13419668"/>
              <a:gd name="connsiteY17493" fmla="*/ 2290928 h 4401251"/>
              <a:gd name="connsiteX17494" fmla="*/ 2538690 w 13419668"/>
              <a:gd name="connsiteY17494" fmla="*/ 2322647 h 4401251"/>
              <a:gd name="connsiteX17495" fmla="*/ 2626257 w 13419668"/>
              <a:gd name="connsiteY17495" fmla="*/ 2323144 h 4401251"/>
              <a:gd name="connsiteX17496" fmla="*/ 2658473 w 13419668"/>
              <a:gd name="connsiteY17496" fmla="*/ 2350011 h 4401251"/>
              <a:gd name="connsiteX17497" fmla="*/ 2685340 w 13419668"/>
              <a:gd name="connsiteY17497" fmla="*/ 2320035 h 4401251"/>
              <a:gd name="connsiteX17498" fmla="*/ 2653871 w 13419668"/>
              <a:gd name="connsiteY17498" fmla="*/ 2290928 h 4401251"/>
              <a:gd name="connsiteX17499" fmla="*/ 2626257 w 13419668"/>
              <a:gd name="connsiteY17499" fmla="*/ 2323144 h 4401251"/>
              <a:gd name="connsiteX17500" fmla="*/ 2743926 w 13419668"/>
              <a:gd name="connsiteY17500" fmla="*/ 2290928 h 4401251"/>
              <a:gd name="connsiteX17501" fmla="*/ 2715690 w 13419668"/>
              <a:gd name="connsiteY17501" fmla="*/ 2322647 h 4401251"/>
              <a:gd name="connsiteX17502" fmla="*/ 2744547 w 13419668"/>
              <a:gd name="connsiteY17502" fmla="*/ 2350136 h 4401251"/>
              <a:gd name="connsiteX17503" fmla="*/ 2774773 w 13419668"/>
              <a:gd name="connsiteY17503" fmla="*/ 2320532 h 4401251"/>
              <a:gd name="connsiteX17504" fmla="*/ 2743801 w 13419668"/>
              <a:gd name="connsiteY17504" fmla="*/ 2290928 h 4401251"/>
              <a:gd name="connsiteX17505" fmla="*/ 2833980 w 13419668"/>
              <a:gd name="connsiteY17505" fmla="*/ 2290928 h 4401251"/>
              <a:gd name="connsiteX17506" fmla="*/ 2805247 w 13419668"/>
              <a:gd name="connsiteY17506" fmla="*/ 2322149 h 4401251"/>
              <a:gd name="connsiteX17507" fmla="*/ 2833607 w 13419668"/>
              <a:gd name="connsiteY17507" fmla="*/ 2350136 h 4401251"/>
              <a:gd name="connsiteX17508" fmla="*/ 2864455 w 13419668"/>
              <a:gd name="connsiteY17508" fmla="*/ 2321030 h 4401251"/>
              <a:gd name="connsiteX17509" fmla="*/ 2833980 w 13419668"/>
              <a:gd name="connsiteY17509" fmla="*/ 2290928 h 4401251"/>
              <a:gd name="connsiteX17510" fmla="*/ 2953888 w 13419668"/>
              <a:gd name="connsiteY17510" fmla="*/ 2319786 h 4401251"/>
              <a:gd name="connsiteX17511" fmla="*/ 2922170 w 13419668"/>
              <a:gd name="connsiteY17511" fmla="*/ 2291053 h 4401251"/>
              <a:gd name="connsiteX17512" fmla="*/ 2894805 w 13419668"/>
              <a:gd name="connsiteY17512" fmla="*/ 2320657 h 4401251"/>
              <a:gd name="connsiteX17513" fmla="*/ 2924409 w 13419668"/>
              <a:gd name="connsiteY17513" fmla="*/ 2350260 h 4401251"/>
              <a:gd name="connsiteX17514" fmla="*/ 2953888 w 13419668"/>
              <a:gd name="connsiteY17514" fmla="*/ 2319910 h 4401251"/>
              <a:gd name="connsiteX17515" fmla="*/ 2980506 w 13419668"/>
              <a:gd name="connsiteY17515" fmla="*/ 2321154 h 4401251"/>
              <a:gd name="connsiteX17516" fmla="*/ 3011478 w 13419668"/>
              <a:gd name="connsiteY17516" fmla="*/ 2350136 h 4401251"/>
              <a:gd name="connsiteX17517" fmla="*/ 3039714 w 13419668"/>
              <a:gd name="connsiteY17517" fmla="*/ 2322025 h 4401251"/>
              <a:gd name="connsiteX17518" fmla="*/ 3010856 w 13419668"/>
              <a:gd name="connsiteY17518" fmla="*/ 2290928 h 4401251"/>
              <a:gd name="connsiteX17519" fmla="*/ 2980506 w 13419668"/>
              <a:gd name="connsiteY17519" fmla="*/ 2321154 h 4401251"/>
              <a:gd name="connsiteX17520" fmla="*/ 3100041 w 13419668"/>
              <a:gd name="connsiteY17520" fmla="*/ 2290928 h 4401251"/>
              <a:gd name="connsiteX17521" fmla="*/ 3070064 w 13419668"/>
              <a:gd name="connsiteY17521" fmla="*/ 2321527 h 4401251"/>
              <a:gd name="connsiteX17522" fmla="*/ 3098424 w 13419668"/>
              <a:gd name="connsiteY17522" fmla="*/ 2350011 h 4401251"/>
              <a:gd name="connsiteX17523" fmla="*/ 3129147 w 13419668"/>
              <a:gd name="connsiteY17523" fmla="*/ 2321652 h 4401251"/>
              <a:gd name="connsiteX17524" fmla="*/ 3099916 w 13419668"/>
              <a:gd name="connsiteY17524" fmla="*/ 2290928 h 4401251"/>
              <a:gd name="connsiteX17525" fmla="*/ 3188852 w 13419668"/>
              <a:gd name="connsiteY17525" fmla="*/ 2290928 h 4401251"/>
              <a:gd name="connsiteX17526" fmla="*/ 3159621 w 13419668"/>
              <a:gd name="connsiteY17526" fmla="*/ 2322149 h 4401251"/>
              <a:gd name="connsiteX17527" fmla="*/ 3188728 w 13419668"/>
              <a:gd name="connsiteY17527" fmla="*/ 2350011 h 4401251"/>
              <a:gd name="connsiteX17528" fmla="*/ 3218829 w 13419668"/>
              <a:gd name="connsiteY17528" fmla="*/ 2320905 h 4401251"/>
              <a:gd name="connsiteX17529" fmla="*/ 3188976 w 13419668"/>
              <a:gd name="connsiteY17529" fmla="*/ 2290928 h 4401251"/>
              <a:gd name="connsiteX17530" fmla="*/ 3276544 w 13419668"/>
              <a:gd name="connsiteY17530" fmla="*/ 2290928 h 4401251"/>
              <a:gd name="connsiteX17531" fmla="*/ 3247064 w 13419668"/>
              <a:gd name="connsiteY17531" fmla="*/ 2318293 h 4401251"/>
              <a:gd name="connsiteX17532" fmla="*/ 3274429 w 13419668"/>
              <a:gd name="connsiteY17532" fmla="*/ 2350011 h 4401251"/>
              <a:gd name="connsiteX17533" fmla="*/ 3306147 w 13419668"/>
              <a:gd name="connsiteY17533" fmla="*/ 2321776 h 4401251"/>
              <a:gd name="connsiteX17534" fmla="*/ 3276544 w 13419668"/>
              <a:gd name="connsiteY17534" fmla="*/ 2290928 h 4401251"/>
              <a:gd name="connsiteX17535" fmla="*/ 3363737 w 13419668"/>
              <a:gd name="connsiteY17535" fmla="*/ 2290928 h 4401251"/>
              <a:gd name="connsiteX17536" fmla="*/ 3336621 w 13419668"/>
              <a:gd name="connsiteY17536" fmla="*/ 2323642 h 4401251"/>
              <a:gd name="connsiteX17537" fmla="*/ 3366350 w 13419668"/>
              <a:gd name="connsiteY17537" fmla="*/ 2350011 h 4401251"/>
              <a:gd name="connsiteX17538" fmla="*/ 3395580 w 13419668"/>
              <a:gd name="connsiteY17538" fmla="*/ 2319413 h 4401251"/>
              <a:gd name="connsiteX17539" fmla="*/ 3363737 w 13419668"/>
              <a:gd name="connsiteY17539" fmla="*/ 2290804 h 4401251"/>
              <a:gd name="connsiteX17540" fmla="*/ 3455285 w 13419668"/>
              <a:gd name="connsiteY17540" fmla="*/ 2290928 h 4401251"/>
              <a:gd name="connsiteX17541" fmla="*/ 3426055 w 13419668"/>
              <a:gd name="connsiteY17541" fmla="*/ 2321527 h 4401251"/>
              <a:gd name="connsiteX17542" fmla="*/ 3453793 w 13419668"/>
              <a:gd name="connsiteY17542" fmla="*/ 2350011 h 4401251"/>
              <a:gd name="connsiteX17543" fmla="*/ 3485138 w 13419668"/>
              <a:gd name="connsiteY17543" fmla="*/ 2321403 h 4401251"/>
              <a:gd name="connsiteX17544" fmla="*/ 3455161 w 13419668"/>
              <a:gd name="connsiteY17544" fmla="*/ 2290804 h 4401251"/>
              <a:gd name="connsiteX17545" fmla="*/ 3511756 w 13419668"/>
              <a:gd name="connsiteY17545" fmla="*/ 2321030 h 4401251"/>
              <a:gd name="connsiteX17546" fmla="*/ 3542603 w 13419668"/>
              <a:gd name="connsiteY17546" fmla="*/ 2350136 h 4401251"/>
              <a:gd name="connsiteX17547" fmla="*/ 3570963 w 13419668"/>
              <a:gd name="connsiteY17547" fmla="*/ 2322149 h 4401251"/>
              <a:gd name="connsiteX17548" fmla="*/ 3542230 w 13419668"/>
              <a:gd name="connsiteY17548" fmla="*/ 2290928 h 4401251"/>
              <a:gd name="connsiteX17549" fmla="*/ 3511756 w 13419668"/>
              <a:gd name="connsiteY17549" fmla="*/ 2321030 h 4401251"/>
              <a:gd name="connsiteX17550" fmla="*/ 3629798 w 13419668"/>
              <a:gd name="connsiteY17550" fmla="*/ 2291053 h 4401251"/>
              <a:gd name="connsiteX17551" fmla="*/ 3601438 w 13419668"/>
              <a:gd name="connsiteY17551" fmla="*/ 2320159 h 4401251"/>
              <a:gd name="connsiteX17552" fmla="*/ 3631290 w 13419668"/>
              <a:gd name="connsiteY17552" fmla="*/ 2350136 h 4401251"/>
              <a:gd name="connsiteX17553" fmla="*/ 3660521 w 13419668"/>
              <a:gd name="connsiteY17553" fmla="*/ 2320159 h 4401251"/>
              <a:gd name="connsiteX17554" fmla="*/ 3629798 w 13419668"/>
              <a:gd name="connsiteY17554" fmla="*/ 2291053 h 4401251"/>
              <a:gd name="connsiteX17555" fmla="*/ 3750078 w 13419668"/>
              <a:gd name="connsiteY17555" fmla="*/ 2320781 h 4401251"/>
              <a:gd name="connsiteX17556" fmla="*/ 3722962 w 13419668"/>
              <a:gd name="connsiteY17556" fmla="*/ 2291053 h 4401251"/>
              <a:gd name="connsiteX17557" fmla="*/ 3690995 w 13419668"/>
              <a:gd name="connsiteY17557" fmla="*/ 2319537 h 4401251"/>
              <a:gd name="connsiteX17558" fmla="*/ 3720226 w 13419668"/>
              <a:gd name="connsiteY17558" fmla="*/ 2350136 h 4401251"/>
              <a:gd name="connsiteX17559" fmla="*/ 3750078 w 13419668"/>
              <a:gd name="connsiteY17559" fmla="*/ 2320781 h 4401251"/>
              <a:gd name="connsiteX17560" fmla="*/ 3810654 w 13419668"/>
              <a:gd name="connsiteY17560" fmla="*/ 2290928 h 4401251"/>
              <a:gd name="connsiteX17561" fmla="*/ 3780553 w 13419668"/>
              <a:gd name="connsiteY17561" fmla="*/ 2321403 h 4401251"/>
              <a:gd name="connsiteX17562" fmla="*/ 3808788 w 13419668"/>
              <a:gd name="connsiteY17562" fmla="*/ 2350136 h 4401251"/>
              <a:gd name="connsiteX17563" fmla="*/ 3839760 w 13419668"/>
              <a:gd name="connsiteY17563" fmla="*/ 2321900 h 4401251"/>
              <a:gd name="connsiteX17564" fmla="*/ 3810654 w 13419668"/>
              <a:gd name="connsiteY17564" fmla="*/ 2291053 h 4401251"/>
              <a:gd name="connsiteX17565" fmla="*/ 3927078 w 13419668"/>
              <a:gd name="connsiteY17565" fmla="*/ 2321154 h 4401251"/>
              <a:gd name="connsiteX17566" fmla="*/ 3896728 w 13419668"/>
              <a:gd name="connsiteY17566" fmla="*/ 2290928 h 4401251"/>
              <a:gd name="connsiteX17567" fmla="*/ 3867995 w 13419668"/>
              <a:gd name="connsiteY17567" fmla="*/ 2319039 h 4401251"/>
              <a:gd name="connsiteX17568" fmla="*/ 3896107 w 13419668"/>
              <a:gd name="connsiteY17568" fmla="*/ 2350136 h 4401251"/>
              <a:gd name="connsiteX17569" fmla="*/ 3927078 w 13419668"/>
              <a:gd name="connsiteY17569" fmla="*/ 2321154 h 4401251"/>
              <a:gd name="connsiteX17570" fmla="*/ 4016636 w 13419668"/>
              <a:gd name="connsiteY17570" fmla="*/ 2321403 h 4401251"/>
              <a:gd name="connsiteX17571" fmla="*/ 3986535 w 13419668"/>
              <a:gd name="connsiteY17571" fmla="*/ 2290928 h 4401251"/>
              <a:gd name="connsiteX17572" fmla="*/ 3957553 w 13419668"/>
              <a:gd name="connsiteY17572" fmla="*/ 2318791 h 4401251"/>
              <a:gd name="connsiteX17573" fmla="*/ 3985415 w 13419668"/>
              <a:gd name="connsiteY17573" fmla="*/ 2350136 h 4401251"/>
              <a:gd name="connsiteX17574" fmla="*/ 4016636 w 13419668"/>
              <a:gd name="connsiteY17574" fmla="*/ 2321403 h 4401251"/>
              <a:gd name="connsiteX17575" fmla="*/ 4075097 w 13419668"/>
              <a:gd name="connsiteY17575" fmla="*/ 2290928 h 4401251"/>
              <a:gd name="connsiteX17576" fmla="*/ 4047110 w 13419668"/>
              <a:gd name="connsiteY17576" fmla="*/ 2322896 h 4401251"/>
              <a:gd name="connsiteX17577" fmla="*/ 4076092 w 13419668"/>
              <a:gd name="connsiteY17577" fmla="*/ 2350136 h 4401251"/>
              <a:gd name="connsiteX17578" fmla="*/ 4106193 w 13419668"/>
              <a:gd name="connsiteY17578" fmla="*/ 2320408 h 4401251"/>
              <a:gd name="connsiteX17579" fmla="*/ 4075097 w 13419668"/>
              <a:gd name="connsiteY17579" fmla="*/ 2290928 h 4401251"/>
              <a:gd name="connsiteX17580" fmla="*/ 4163286 w 13419668"/>
              <a:gd name="connsiteY17580" fmla="*/ 2290928 h 4401251"/>
              <a:gd name="connsiteX17581" fmla="*/ 4132812 w 13419668"/>
              <a:gd name="connsiteY17581" fmla="*/ 2321030 h 4401251"/>
              <a:gd name="connsiteX17582" fmla="*/ 4160674 w 13419668"/>
              <a:gd name="connsiteY17582" fmla="*/ 2350011 h 4401251"/>
              <a:gd name="connsiteX17583" fmla="*/ 4192019 w 13419668"/>
              <a:gd name="connsiteY17583" fmla="*/ 2322149 h 4401251"/>
              <a:gd name="connsiteX17584" fmla="*/ 4163286 w 13419668"/>
              <a:gd name="connsiteY17584" fmla="*/ 2290928 h 4401251"/>
              <a:gd name="connsiteX17585" fmla="*/ 4250232 w 13419668"/>
              <a:gd name="connsiteY17585" fmla="*/ 2290928 h 4401251"/>
              <a:gd name="connsiteX17586" fmla="*/ 4222369 w 13419668"/>
              <a:gd name="connsiteY17586" fmla="*/ 2320532 h 4401251"/>
              <a:gd name="connsiteX17587" fmla="*/ 4252844 w 13419668"/>
              <a:gd name="connsiteY17587" fmla="*/ 2350011 h 4401251"/>
              <a:gd name="connsiteX17588" fmla="*/ 4281452 w 13419668"/>
              <a:gd name="connsiteY17588" fmla="*/ 2319537 h 4401251"/>
              <a:gd name="connsiteX17589" fmla="*/ 4250232 w 13419668"/>
              <a:gd name="connsiteY17589" fmla="*/ 2291053 h 4401251"/>
              <a:gd name="connsiteX17590" fmla="*/ 4371010 w 13419668"/>
              <a:gd name="connsiteY17590" fmla="*/ 2320159 h 4401251"/>
              <a:gd name="connsiteX17591" fmla="*/ 4343396 w 13419668"/>
              <a:gd name="connsiteY17591" fmla="*/ 2290804 h 4401251"/>
              <a:gd name="connsiteX17592" fmla="*/ 4311927 w 13419668"/>
              <a:gd name="connsiteY17592" fmla="*/ 2319910 h 4401251"/>
              <a:gd name="connsiteX17593" fmla="*/ 4341655 w 13419668"/>
              <a:gd name="connsiteY17593" fmla="*/ 2350011 h 4401251"/>
              <a:gd name="connsiteX17594" fmla="*/ 4371010 w 13419668"/>
              <a:gd name="connsiteY17594" fmla="*/ 2320159 h 4401251"/>
              <a:gd name="connsiteX17595" fmla="*/ 4427356 w 13419668"/>
              <a:gd name="connsiteY17595" fmla="*/ 2290804 h 4401251"/>
              <a:gd name="connsiteX17596" fmla="*/ 4399370 w 13419668"/>
              <a:gd name="connsiteY17596" fmla="*/ 2322771 h 4401251"/>
              <a:gd name="connsiteX17597" fmla="*/ 4428351 w 13419668"/>
              <a:gd name="connsiteY17597" fmla="*/ 2350011 h 4401251"/>
              <a:gd name="connsiteX17598" fmla="*/ 4458453 w 13419668"/>
              <a:gd name="connsiteY17598" fmla="*/ 2320283 h 4401251"/>
              <a:gd name="connsiteX17599" fmla="*/ 4427356 w 13419668"/>
              <a:gd name="connsiteY17599" fmla="*/ 2290804 h 4401251"/>
              <a:gd name="connsiteX17600" fmla="*/ 4517784 w 13419668"/>
              <a:gd name="connsiteY17600" fmla="*/ 2290804 h 4401251"/>
              <a:gd name="connsiteX17601" fmla="*/ 4488803 w 13419668"/>
              <a:gd name="connsiteY17601" fmla="*/ 2321776 h 4401251"/>
              <a:gd name="connsiteX17602" fmla="*/ 4516914 w 13419668"/>
              <a:gd name="connsiteY17602" fmla="*/ 2350011 h 4401251"/>
              <a:gd name="connsiteX17603" fmla="*/ 4548010 w 13419668"/>
              <a:gd name="connsiteY17603" fmla="*/ 2321154 h 4401251"/>
              <a:gd name="connsiteX17604" fmla="*/ 4517784 w 13419668"/>
              <a:gd name="connsiteY17604" fmla="*/ 2290804 h 4401251"/>
              <a:gd name="connsiteX17605" fmla="*/ 4606969 w 13419668"/>
              <a:gd name="connsiteY17605" fmla="*/ 2290804 h 4401251"/>
              <a:gd name="connsiteX17606" fmla="*/ 4578360 w 13419668"/>
              <a:gd name="connsiteY17606" fmla="*/ 2322149 h 4401251"/>
              <a:gd name="connsiteX17607" fmla="*/ 4606844 w 13419668"/>
              <a:gd name="connsiteY17607" fmla="*/ 2350011 h 4401251"/>
              <a:gd name="connsiteX17608" fmla="*/ 4637567 w 13419668"/>
              <a:gd name="connsiteY17608" fmla="*/ 2320781 h 4401251"/>
              <a:gd name="connsiteX17609" fmla="*/ 4606969 w 13419668"/>
              <a:gd name="connsiteY17609" fmla="*/ 2290804 h 4401251"/>
              <a:gd name="connsiteX17610" fmla="*/ 4696899 w 13419668"/>
              <a:gd name="connsiteY17610" fmla="*/ 2290804 h 4401251"/>
              <a:gd name="connsiteX17611" fmla="*/ 4667917 w 13419668"/>
              <a:gd name="connsiteY17611" fmla="*/ 2321776 h 4401251"/>
              <a:gd name="connsiteX17612" fmla="*/ 4696029 w 13419668"/>
              <a:gd name="connsiteY17612" fmla="*/ 2350011 h 4401251"/>
              <a:gd name="connsiteX17613" fmla="*/ 4727125 w 13419668"/>
              <a:gd name="connsiteY17613" fmla="*/ 2321154 h 4401251"/>
              <a:gd name="connsiteX17614" fmla="*/ 4696899 w 13419668"/>
              <a:gd name="connsiteY17614" fmla="*/ 2290804 h 4401251"/>
              <a:gd name="connsiteX17615" fmla="*/ 4781854 w 13419668"/>
              <a:gd name="connsiteY17615" fmla="*/ 2290804 h 4401251"/>
              <a:gd name="connsiteX17616" fmla="*/ 4753743 w 13419668"/>
              <a:gd name="connsiteY17616" fmla="*/ 2320159 h 4401251"/>
              <a:gd name="connsiteX17617" fmla="*/ 4783845 w 13419668"/>
              <a:gd name="connsiteY17617" fmla="*/ 2349887 h 4401251"/>
              <a:gd name="connsiteX17618" fmla="*/ 4812826 w 13419668"/>
              <a:gd name="connsiteY17618" fmla="*/ 2319661 h 4401251"/>
              <a:gd name="connsiteX17619" fmla="*/ 4781854 w 13419668"/>
              <a:gd name="connsiteY17619" fmla="*/ 2290804 h 4401251"/>
              <a:gd name="connsiteX17620" fmla="*/ 4843176 w 13419668"/>
              <a:gd name="connsiteY17620" fmla="*/ 2320781 h 4401251"/>
              <a:gd name="connsiteX17621" fmla="*/ 4874024 w 13419668"/>
              <a:gd name="connsiteY17621" fmla="*/ 2349887 h 4401251"/>
              <a:gd name="connsiteX17622" fmla="*/ 4902384 w 13419668"/>
              <a:gd name="connsiteY17622" fmla="*/ 2321900 h 4401251"/>
              <a:gd name="connsiteX17623" fmla="*/ 4873651 w 13419668"/>
              <a:gd name="connsiteY17623" fmla="*/ 2290680 h 4401251"/>
              <a:gd name="connsiteX17624" fmla="*/ 4843176 w 13419668"/>
              <a:gd name="connsiteY17624" fmla="*/ 2320781 h 4401251"/>
              <a:gd name="connsiteX17625" fmla="*/ 4962959 w 13419668"/>
              <a:gd name="connsiteY17625" fmla="*/ 2290680 h 4401251"/>
              <a:gd name="connsiteX17626" fmla="*/ 4932734 w 13419668"/>
              <a:gd name="connsiteY17626" fmla="*/ 2321030 h 4401251"/>
              <a:gd name="connsiteX17627" fmla="*/ 4960845 w 13419668"/>
              <a:gd name="connsiteY17627" fmla="*/ 2349763 h 4401251"/>
              <a:gd name="connsiteX17628" fmla="*/ 4991941 w 13419668"/>
              <a:gd name="connsiteY17628" fmla="*/ 2321652 h 4401251"/>
              <a:gd name="connsiteX17629" fmla="*/ 4962959 w 13419668"/>
              <a:gd name="connsiteY17629" fmla="*/ 2290680 h 4401251"/>
              <a:gd name="connsiteX17630" fmla="*/ 5047790 w 13419668"/>
              <a:gd name="connsiteY17630" fmla="*/ 2290680 h 4401251"/>
              <a:gd name="connsiteX17631" fmla="*/ 5020177 w 13419668"/>
              <a:gd name="connsiteY17631" fmla="*/ 2322896 h 4401251"/>
              <a:gd name="connsiteX17632" fmla="*/ 5049531 w 13419668"/>
              <a:gd name="connsiteY17632" fmla="*/ 2349763 h 4401251"/>
              <a:gd name="connsiteX17633" fmla="*/ 5079260 w 13419668"/>
              <a:gd name="connsiteY17633" fmla="*/ 2319661 h 4401251"/>
              <a:gd name="connsiteX17634" fmla="*/ 5047790 w 13419668"/>
              <a:gd name="connsiteY17634" fmla="*/ 2290555 h 4401251"/>
              <a:gd name="connsiteX17635" fmla="*/ 5109734 w 13419668"/>
              <a:gd name="connsiteY17635" fmla="*/ 2322896 h 4401251"/>
              <a:gd name="connsiteX17636" fmla="*/ 5141950 w 13419668"/>
              <a:gd name="connsiteY17636" fmla="*/ 2349763 h 4401251"/>
              <a:gd name="connsiteX17637" fmla="*/ 5168817 w 13419668"/>
              <a:gd name="connsiteY17637" fmla="*/ 2319786 h 4401251"/>
              <a:gd name="connsiteX17638" fmla="*/ 5137347 w 13419668"/>
              <a:gd name="connsiteY17638" fmla="*/ 2290680 h 4401251"/>
              <a:gd name="connsiteX17639" fmla="*/ 5109734 w 13419668"/>
              <a:gd name="connsiteY17639" fmla="*/ 2322896 h 4401251"/>
              <a:gd name="connsiteX17640" fmla="*/ 5258374 w 13419668"/>
              <a:gd name="connsiteY17640" fmla="*/ 2320905 h 4401251"/>
              <a:gd name="connsiteX17641" fmla="*/ 5228024 w 13419668"/>
              <a:gd name="connsiteY17641" fmla="*/ 2290680 h 4401251"/>
              <a:gd name="connsiteX17642" fmla="*/ 5199291 w 13419668"/>
              <a:gd name="connsiteY17642" fmla="*/ 2318791 h 4401251"/>
              <a:gd name="connsiteX17643" fmla="*/ 5227403 w 13419668"/>
              <a:gd name="connsiteY17643" fmla="*/ 2349887 h 4401251"/>
              <a:gd name="connsiteX17644" fmla="*/ 5258374 w 13419668"/>
              <a:gd name="connsiteY17644" fmla="*/ 2320905 h 4401251"/>
              <a:gd name="connsiteX17645" fmla="*/ 5313726 w 13419668"/>
              <a:gd name="connsiteY17645" fmla="*/ 2290680 h 4401251"/>
              <a:gd name="connsiteX17646" fmla="*/ 5284869 w 13419668"/>
              <a:gd name="connsiteY17646" fmla="*/ 2322398 h 4401251"/>
              <a:gd name="connsiteX17647" fmla="*/ 5314472 w 13419668"/>
              <a:gd name="connsiteY17647" fmla="*/ 2349763 h 4401251"/>
              <a:gd name="connsiteX17648" fmla="*/ 5344076 w 13419668"/>
              <a:gd name="connsiteY17648" fmla="*/ 2320159 h 4401251"/>
              <a:gd name="connsiteX17649" fmla="*/ 5313726 w 13419668"/>
              <a:gd name="connsiteY17649" fmla="*/ 2290680 h 4401251"/>
              <a:gd name="connsiteX17650" fmla="*/ 5433633 w 13419668"/>
              <a:gd name="connsiteY17650" fmla="*/ 2320408 h 4401251"/>
              <a:gd name="connsiteX17651" fmla="*/ 5406517 w 13419668"/>
              <a:gd name="connsiteY17651" fmla="*/ 2290680 h 4401251"/>
              <a:gd name="connsiteX17652" fmla="*/ 5374550 w 13419668"/>
              <a:gd name="connsiteY17652" fmla="*/ 2319164 h 4401251"/>
              <a:gd name="connsiteX17653" fmla="*/ 5403781 w 13419668"/>
              <a:gd name="connsiteY17653" fmla="*/ 2349763 h 4401251"/>
              <a:gd name="connsiteX17654" fmla="*/ 5433633 w 13419668"/>
              <a:gd name="connsiteY17654" fmla="*/ 2320408 h 4401251"/>
              <a:gd name="connsiteX17655" fmla="*/ 5523191 w 13419668"/>
              <a:gd name="connsiteY17655" fmla="*/ 2318791 h 4401251"/>
              <a:gd name="connsiteX17656" fmla="*/ 5494458 w 13419668"/>
              <a:gd name="connsiteY17656" fmla="*/ 2290555 h 4401251"/>
              <a:gd name="connsiteX17657" fmla="*/ 5464108 w 13419668"/>
              <a:gd name="connsiteY17657" fmla="*/ 2320657 h 4401251"/>
              <a:gd name="connsiteX17658" fmla="*/ 5494955 w 13419668"/>
              <a:gd name="connsiteY17658" fmla="*/ 2349638 h 4401251"/>
              <a:gd name="connsiteX17659" fmla="*/ 5523191 w 13419668"/>
              <a:gd name="connsiteY17659" fmla="*/ 2318666 h 4401251"/>
              <a:gd name="connsiteX17660" fmla="*/ 5579288 w 13419668"/>
              <a:gd name="connsiteY17660" fmla="*/ 2290555 h 4401251"/>
              <a:gd name="connsiteX17661" fmla="*/ 5551551 w 13419668"/>
              <a:gd name="connsiteY17661" fmla="*/ 2322771 h 4401251"/>
              <a:gd name="connsiteX17662" fmla="*/ 5580781 w 13419668"/>
              <a:gd name="connsiteY17662" fmla="*/ 2349763 h 4401251"/>
              <a:gd name="connsiteX17663" fmla="*/ 5610634 w 13419668"/>
              <a:gd name="connsiteY17663" fmla="*/ 2319786 h 4401251"/>
              <a:gd name="connsiteX17664" fmla="*/ 5579288 w 13419668"/>
              <a:gd name="connsiteY17664" fmla="*/ 2290555 h 4401251"/>
              <a:gd name="connsiteX17665" fmla="*/ 5641108 w 13419668"/>
              <a:gd name="connsiteY17665" fmla="*/ 2321030 h 4401251"/>
              <a:gd name="connsiteX17666" fmla="*/ 5668721 w 13419668"/>
              <a:gd name="connsiteY17666" fmla="*/ 2349763 h 4401251"/>
              <a:gd name="connsiteX17667" fmla="*/ 5700315 w 13419668"/>
              <a:gd name="connsiteY17667" fmla="*/ 2321403 h 4401251"/>
              <a:gd name="connsiteX17668" fmla="*/ 5670587 w 13419668"/>
              <a:gd name="connsiteY17668" fmla="*/ 2290680 h 4401251"/>
              <a:gd name="connsiteX17669" fmla="*/ 5641232 w 13419668"/>
              <a:gd name="connsiteY17669" fmla="*/ 2321154 h 4401251"/>
              <a:gd name="connsiteX17670" fmla="*/ 5760145 w 13419668"/>
              <a:gd name="connsiteY17670" fmla="*/ 2290555 h 4401251"/>
              <a:gd name="connsiteX17671" fmla="*/ 5730665 w 13419668"/>
              <a:gd name="connsiteY17671" fmla="*/ 2317920 h 4401251"/>
              <a:gd name="connsiteX17672" fmla="*/ 5758030 w 13419668"/>
              <a:gd name="connsiteY17672" fmla="*/ 2349638 h 4401251"/>
              <a:gd name="connsiteX17673" fmla="*/ 5789748 w 13419668"/>
              <a:gd name="connsiteY17673" fmla="*/ 2321403 h 4401251"/>
              <a:gd name="connsiteX17674" fmla="*/ 5760145 w 13419668"/>
              <a:gd name="connsiteY17674" fmla="*/ 2290555 h 4401251"/>
              <a:gd name="connsiteX17675" fmla="*/ 5847961 w 13419668"/>
              <a:gd name="connsiteY17675" fmla="*/ 2290555 h 4401251"/>
              <a:gd name="connsiteX17676" fmla="*/ 5820223 w 13419668"/>
              <a:gd name="connsiteY17676" fmla="*/ 2322771 h 4401251"/>
              <a:gd name="connsiteX17677" fmla="*/ 5849453 w 13419668"/>
              <a:gd name="connsiteY17677" fmla="*/ 2349763 h 4401251"/>
              <a:gd name="connsiteX17678" fmla="*/ 5879306 w 13419668"/>
              <a:gd name="connsiteY17678" fmla="*/ 2319786 h 4401251"/>
              <a:gd name="connsiteX17679" fmla="*/ 5847961 w 13419668"/>
              <a:gd name="connsiteY17679" fmla="*/ 2290555 h 4401251"/>
              <a:gd name="connsiteX17680" fmla="*/ 5936523 w 13419668"/>
              <a:gd name="connsiteY17680" fmla="*/ 2290555 h 4401251"/>
              <a:gd name="connsiteX17681" fmla="*/ 5905924 w 13419668"/>
              <a:gd name="connsiteY17681" fmla="*/ 2320532 h 4401251"/>
              <a:gd name="connsiteX17682" fmla="*/ 5933662 w 13419668"/>
              <a:gd name="connsiteY17682" fmla="*/ 2349763 h 4401251"/>
              <a:gd name="connsiteX17683" fmla="*/ 5965132 w 13419668"/>
              <a:gd name="connsiteY17683" fmla="*/ 2322025 h 4401251"/>
              <a:gd name="connsiteX17684" fmla="*/ 5936523 w 13419668"/>
              <a:gd name="connsiteY17684" fmla="*/ 2290680 h 4401251"/>
              <a:gd name="connsiteX17685" fmla="*/ 6024215 w 13419668"/>
              <a:gd name="connsiteY17685" fmla="*/ 2290555 h 4401251"/>
              <a:gd name="connsiteX17686" fmla="*/ 5995357 w 13419668"/>
              <a:gd name="connsiteY17686" fmla="*/ 2322274 h 4401251"/>
              <a:gd name="connsiteX17687" fmla="*/ 6024961 w 13419668"/>
              <a:gd name="connsiteY17687" fmla="*/ 2349638 h 4401251"/>
              <a:gd name="connsiteX17688" fmla="*/ 6054565 w 13419668"/>
              <a:gd name="connsiteY17688" fmla="*/ 2320035 h 4401251"/>
              <a:gd name="connsiteX17689" fmla="*/ 6024215 w 13419668"/>
              <a:gd name="connsiteY17689" fmla="*/ 2290555 h 4401251"/>
              <a:gd name="connsiteX17690" fmla="*/ 6144122 w 13419668"/>
              <a:gd name="connsiteY17690" fmla="*/ 2318666 h 4401251"/>
              <a:gd name="connsiteX17691" fmla="*/ 6115389 w 13419668"/>
              <a:gd name="connsiteY17691" fmla="*/ 2290431 h 4401251"/>
              <a:gd name="connsiteX17692" fmla="*/ 6085039 w 13419668"/>
              <a:gd name="connsiteY17692" fmla="*/ 2320532 h 4401251"/>
              <a:gd name="connsiteX17693" fmla="*/ 6115887 w 13419668"/>
              <a:gd name="connsiteY17693" fmla="*/ 2349514 h 4401251"/>
              <a:gd name="connsiteX17694" fmla="*/ 6144122 w 13419668"/>
              <a:gd name="connsiteY17694" fmla="*/ 2318542 h 4401251"/>
              <a:gd name="connsiteX17695" fmla="*/ 6202210 w 13419668"/>
              <a:gd name="connsiteY17695" fmla="*/ 2290555 h 4401251"/>
              <a:gd name="connsiteX17696" fmla="*/ 6172482 w 13419668"/>
              <a:gd name="connsiteY17696" fmla="*/ 2317671 h 4401251"/>
              <a:gd name="connsiteX17697" fmla="*/ 6199722 w 13419668"/>
              <a:gd name="connsiteY17697" fmla="*/ 2349638 h 4401251"/>
              <a:gd name="connsiteX17698" fmla="*/ 6231689 w 13419668"/>
              <a:gd name="connsiteY17698" fmla="*/ 2321652 h 4401251"/>
              <a:gd name="connsiteX17699" fmla="*/ 6202210 w 13419668"/>
              <a:gd name="connsiteY17699" fmla="*/ 2290555 h 4401251"/>
              <a:gd name="connsiteX17700" fmla="*/ 6290897 w 13419668"/>
              <a:gd name="connsiteY17700" fmla="*/ 2290555 h 4401251"/>
              <a:gd name="connsiteX17701" fmla="*/ 6261915 w 13419668"/>
              <a:gd name="connsiteY17701" fmla="*/ 2321527 h 4401251"/>
              <a:gd name="connsiteX17702" fmla="*/ 6290026 w 13419668"/>
              <a:gd name="connsiteY17702" fmla="*/ 2349763 h 4401251"/>
              <a:gd name="connsiteX17703" fmla="*/ 6321122 w 13419668"/>
              <a:gd name="connsiteY17703" fmla="*/ 2320905 h 4401251"/>
              <a:gd name="connsiteX17704" fmla="*/ 6290897 w 13419668"/>
              <a:gd name="connsiteY17704" fmla="*/ 2290555 h 4401251"/>
              <a:gd name="connsiteX17705" fmla="*/ 6380579 w 13419668"/>
              <a:gd name="connsiteY17705" fmla="*/ 2290555 h 4401251"/>
              <a:gd name="connsiteX17706" fmla="*/ 6351472 w 13419668"/>
              <a:gd name="connsiteY17706" fmla="*/ 2321403 h 4401251"/>
              <a:gd name="connsiteX17707" fmla="*/ 6379459 w 13419668"/>
              <a:gd name="connsiteY17707" fmla="*/ 2349763 h 4401251"/>
              <a:gd name="connsiteX17708" fmla="*/ 6410680 w 13419668"/>
              <a:gd name="connsiteY17708" fmla="*/ 2321030 h 4401251"/>
              <a:gd name="connsiteX17709" fmla="*/ 6380579 w 13419668"/>
              <a:gd name="connsiteY17709" fmla="*/ 2290555 h 4401251"/>
              <a:gd name="connsiteX17710" fmla="*/ 6437299 w 13419668"/>
              <a:gd name="connsiteY17710" fmla="*/ 2320159 h 4401251"/>
              <a:gd name="connsiteX17711" fmla="*/ 6464663 w 13419668"/>
              <a:gd name="connsiteY17711" fmla="*/ 2349638 h 4401251"/>
              <a:gd name="connsiteX17712" fmla="*/ 6496382 w 13419668"/>
              <a:gd name="connsiteY17712" fmla="*/ 2322274 h 4401251"/>
              <a:gd name="connsiteX17713" fmla="*/ 6468146 w 13419668"/>
              <a:gd name="connsiteY17713" fmla="*/ 2290555 h 4401251"/>
              <a:gd name="connsiteX17714" fmla="*/ 6437174 w 13419668"/>
              <a:gd name="connsiteY17714" fmla="*/ 2320159 h 4401251"/>
              <a:gd name="connsiteX17715" fmla="*/ 6526855 w 13419668"/>
              <a:gd name="connsiteY17715" fmla="*/ 2322522 h 4401251"/>
              <a:gd name="connsiteX17716" fmla="*/ 6559569 w 13419668"/>
              <a:gd name="connsiteY17716" fmla="*/ 2349638 h 4401251"/>
              <a:gd name="connsiteX17717" fmla="*/ 6585938 w 13419668"/>
              <a:gd name="connsiteY17717" fmla="*/ 2319910 h 4401251"/>
              <a:gd name="connsiteX17718" fmla="*/ 6555340 w 13419668"/>
              <a:gd name="connsiteY17718" fmla="*/ 2290680 h 4401251"/>
              <a:gd name="connsiteX17719" fmla="*/ 6526732 w 13419668"/>
              <a:gd name="connsiteY17719" fmla="*/ 2322522 h 4401251"/>
              <a:gd name="connsiteX17720" fmla="*/ 6675496 w 13419668"/>
              <a:gd name="connsiteY17720" fmla="*/ 2319164 h 4401251"/>
              <a:gd name="connsiteX17721" fmla="*/ 6647137 w 13419668"/>
              <a:gd name="connsiteY17721" fmla="*/ 2290555 h 4401251"/>
              <a:gd name="connsiteX17722" fmla="*/ 6616288 w 13419668"/>
              <a:gd name="connsiteY17722" fmla="*/ 2320283 h 4401251"/>
              <a:gd name="connsiteX17723" fmla="*/ 6646763 w 13419668"/>
              <a:gd name="connsiteY17723" fmla="*/ 2349763 h 4401251"/>
              <a:gd name="connsiteX17724" fmla="*/ 6675371 w 13419668"/>
              <a:gd name="connsiteY17724" fmla="*/ 2319164 h 4401251"/>
              <a:gd name="connsiteX17725" fmla="*/ 6735077 w 13419668"/>
              <a:gd name="connsiteY17725" fmla="*/ 2290555 h 4401251"/>
              <a:gd name="connsiteX17726" fmla="*/ 6705846 w 13419668"/>
              <a:gd name="connsiteY17726" fmla="*/ 2321900 h 4401251"/>
              <a:gd name="connsiteX17727" fmla="*/ 6735077 w 13419668"/>
              <a:gd name="connsiteY17727" fmla="*/ 2349638 h 4401251"/>
              <a:gd name="connsiteX17728" fmla="*/ 6765054 w 13419668"/>
              <a:gd name="connsiteY17728" fmla="*/ 2320408 h 4401251"/>
              <a:gd name="connsiteX17729" fmla="*/ 6735077 w 13419668"/>
              <a:gd name="connsiteY17729" fmla="*/ 2290555 h 4401251"/>
              <a:gd name="connsiteX17730" fmla="*/ 6852496 w 13419668"/>
              <a:gd name="connsiteY17730" fmla="*/ 2320905 h 4401251"/>
              <a:gd name="connsiteX17731" fmla="*/ 6822395 w 13419668"/>
              <a:gd name="connsiteY17731" fmla="*/ 2290431 h 4401251"/>
              <a:gd name="connsiteX17732" fmla="*/ 6793413 w 13419668"/>
              <a:gd name="connsiteY17732" fmla="*/ 2318293 h 4401251"/>
              <a:gd name="connsiteX17733" fmla="*/ 6821276 w 13419668"/>
              <a:gd name="connsiteY17733" fmla="*/ 2349638 h 4401251"/>
              <a:gd name="connsiteX17734" fmla="*/ 6852496 w 13419668"/>
              <a:gd name="connsiteY17734" fmla="*/ 2320905 h 4401251"/>
              <a:gd name="connsiteX17735" fmla="*/ 6882971 w 13419668"/>
              <a:gd name="connsiteY17735" fmla="*/ 2322647 h 4401251"/>
              <a:gd name="connsiteX17736" fmla="*/ 6915187 w 13419668"/>
              <a:gd name="connsiteY17736" fmla="*/ 2349514 h 4401251"/>
              <a:gd name="connsiteX17737" fmla="*/ 6942054 w 13419668"/>
              <a:gd name="connsiteY17737" fmla="*/ 2319537 h 4401251"/>
              <a:gd name="connsiteX17738" fmla="*/ 6910584 w 13419668"/>
              <a:gd name="connsiteY17738" fmla="*/ 2290431 h 4401251"/>
              <a:gd name="connsiteX17739" fmla="*/ 6882971 w 13419668"/>
              <a:gd name="connsiteY17739" fmla="*/ 2322647 h 4401251"/>
              <a:gd name="connsiteX17740" fmla="*/ 7002007 w 13419668"/>
              <a:gd name="connsiteY17740" fmla="*/ 2290431 h 4401251"/>
              <a:gd name="connsiteX17741" fmla="*/ 6972528 w 13419668"/>
              <a:gd name="connsiteY17741" fmla="*/ 2317796 h 4401251"/>
              <a:gd name="connsiteX17742" fmla="*/ 6999893 w 13419668"/>
              <a:gd name="connsiteY17742" fmla="*/ 2349514 h 4401251"/>
              <a:gd name="connsiteX17743" fmla="*/ 7031611 w 13419668"/>
              <a:gd name="connsiteY17743" fmla="*/ 2321279 h 4401251"/>
              <a:gd name="connsiteX17744" fmla="*/ 7002007 w 13419668"/>
              <a:gd name="connsiteY17744" fmla="*/ 2290431 h 4401251"/>
              <a:gd name="connsiteX17745" fmla="*/ 7087335 w 13419668"/>
              <a:gd name="connsiteY17745" fmla="*/ 2290431 h 4401251"/>
              <a:gd name="connsiteX17746" fmla="*/ 7058105 w 13419668"/>
              <a:gd name="connsiteY17746" fmla="*/ 2321776 h 4401251"/>
              <a:gd name="connsiteX17747" fmla="*/ 7087335 w 13419668"/>
              <a:gd name="connsiteY17747" fmla="*/ 2349514 h 4401251"/>
              <a:gd name="connsiteX17748" fmla="*/ 7117313 w 13419668"/>
              <a:gd name="connsiteY17748" fmla="*/ 2320283 h 4401251"/>
              <a:gd name="connsiteX17749" fmla="*/ 7087335 w 13419668"/>
              <a:gd name="connsiteY17749" fmla="*/ 2290431 h 4401251"/>
              <a:gd name="connsiteX17750" fmla="*/ 7206870 w 13419668"/>
              <a:gd name="connsiteY17750" fmla="*/ 2319039 h 4401251"/>
              <a:gd name="connsiteX17751" fmla="*/ 7178635 w 13419668"/>
              <a:gd name="connsiteY17751" fmla="*/ 2290307 h 4401251"/>
              <a:gd name="connsiteX17752" fmla="*/ 7147787 w 13419668"/>
              <a:gd name="connsiteY17752" fmla="*/ 2319910 h 4401251"/>
              <a:gd name="connsiteX17753" fmla="*/ 7178137 w 13419668"/>
              <a:gd name="connsiteY17753" fmla="*/ 2349514 h 4401251"/>
              <a:gd name="connsiteX17754" fmla="*/ 7206870 w 13419668"/>
              <a:gd name="connsiteY17754" fmla="*/ 2319039 h 4401251"/>
              <a:gd name="connsiteX17755" fmla="*/ 7266451 w 13419668"/>
              <a:gd name="connsiteY17755" fmla="*/ 2290431 h 4401251"/>
              <a:gd name="connsiteX17756" fmla="*/ 7237220 w 13419668"/>
              <a:gd name="connsiteY17756" fmla="*/ 2321776 h 4401251"/>
              <a:gd name="connsiteX17757" fmla="*/ 7266451 w 13419668"/>
              <a:gd name="connsiteY17757" fmla="*/ 2349514 h 4401251"/>
              <a:gd name="connsiteX17758" fmla="*/ 7296427 w 13419668"/>
              <a:gd name="connsiteY17758" fmla="*/ 2320283 h 4401251"/>
              <a:gd name="connsiteX17759" fmla="*/ 7266451 w 13419668"/>
              <a:gd name="connsiteY17759" fmla="*/ 2290431 h 4401251"/>
              <a:gd name="connsiteX17760" fmla="*/ 7353396 w 13419668"/>
              <a:gd name="connsiteY17760" fmla="*/ 2290431 h 4401251"/>
              <a:gd name="connsiteX17761" fmla="*/ 7324663 w 13419668"/>
              <a:gd name="connsiteY17761" fmla="*/ 2321652 h 4401251"/>
              <a:gd name="connsiteX17762" fmla="*/ 7353023 w 13419668"/>
              <a:gd name="connsiteY17762" fmla="*/ 2349638 h 4401251"/>
              <a:gd name="connsiteX17763" fmla="*/ 7383870 w 13419668"/>
              <a:gd name="connsiteY17763" fmla="*/ 2320532 h 4401251"/>
              <a:gd name="connsiteX17764" fmla="*/ 7353396 w 13419668"/>
              <a:gd name="connsiteY17764" fmla="*/ 2290431 h 4401251"/>
              <a:gd name="connsiteX17765" fmla="*/ 7441461 w 13419668"/>
              <a:gd name="connsiteY17765" fmla="*/ 2290431 h 4401251"/>
              <a:gd name="connsiteX17766" fmla="*/ 7414345 w 13419668"/>
              <a:gd name="connsiteY17766" fmla="*/ 2323144 h 4401251"/>
              <a:gd name="connsiteX17767" fmla="*/ 7444073 w 13419668"/>
              <a:gd name="connsiteY17767" fmla="*/ 2349514 h 4401251"/>
              <a:gd name="connsiteX17768" fmla="*/ 7473303 w 13419668"/>
              <a:gd name="connsiteY17768" fmla="*/ 2318915 h 4401251"/>
              <a:gd name="connsiteX17769" fmla="*/ 7441461 w 13419668"/>
              <a:gd name="connsiteY17769" fmla="*/ 2290431 h 4401251"/>
              <a:gd name="connsiteX17770" fmla="*/ 7562861 w 13419668"/>
              <a:gd name="connsiteY17770" fmla="*/ 2318915 h 4401251"/>
              <a:gd name="connsiteX17771" fmla="*/ 7530894 w 13419668"/>
              <a:gd name="connsiteY17771" fmla="*/ 2290431 h 4401251"/>
              <a:gd name="connsiteX17772" fmla="*/ 7503778 w 13419668"/>
              <a:gd name="connsiteY17772" fmla="*/ 2320159 h 4401251"/>
              <a:gd name="connsiteX17773" fmla="*/ 7533630 w 13419668"/>
              <a:gd name="connsiteY17773" fmla="*/ 2349514 h 4401251"/>
              <a:gd name="connsiteX17774" fmla="*/ 7562861 w 13419668"/>
              <a:gd name="connsiteY17774" fmla="*/ 2318915 h 4401251"/>
              <a:gd name="connsiteX17775" fmla="*/ 7622441 w 13419668"/>
              <a:gd name="connsiteY17775" fmla="*/ 2290431 h 4401251"/>
              <a:gd name="connsiteX17776" fmla="*/ 7593336 w 13419668"/>
              <a:gd name="connsiteY17776" fmla="*/ 2321279 h 4401251"/>
              <a:gd name="connsiteX17777" fmla="*/ 7621322 w 13419668"/>
              <a:gd name="connsiteY17777" fmla="*/ 2349638 h 4401251"/>
              <a:gd name="connsiteX17778" fmla="*/ 7652542 w 13419668"/>
              <a:gd name="connsiteY17778" fmla="*/ 2320905 h 4401251"/>
              <a:gd name="connsiteX17779" fmla="*/ 7622441 w 13419668"/>
              <a:gd name="connsiteY17779" fmla="*/ 2290431 h 4401251"/>
              <a:gd name="connsiteX17780" fmla="*/ 7679036 w 13419668"/>
              <a:gd name="connsiteY17780" fmla="*/ 2321900 h 4401251"/>
              <a:gd name="connsiteX17781" fmla="*/ 7711253 w 13419668"/>
              <a:gd name="connsiteY17781" fmla="*/ 2349514 h 4401251"/>
              <a:gd name="connsiteX17782" fmla="*/ 7738119 w 13419668"/>
              <a:gd name="connsiteY17782" fmla="*/ 2320159 h 4401251"/>
              <a:gd name="connsiteX17783" fmla="*/ 7708018 w 13419668"/>
              <a:gd name="connsiteY17783" fmla="*/ 2290431 h 4401251"/>
              <a:gd name="connsiteX17784" fmla="*/ 7678912 w 13419668"/>
              <a:gd name="connsiteY17784" fmla="*/ 2321900 h 4401251"/>
              <a:gd name="connsiteX17785" fmla="*/ 7768594 w 13419668"/>
              <a:gd name="connsiteY17785" fmla="*/ 2320905 h 4401251"/>
              <a:gd name="connsiteX17786" fmla="*/ 7799815 w 13419668"/>
              <a:gd name="connsiteY17786" fmla="*/ 2349638 h 4401251"/>
              <a:gd name="connsiteX17787" fmla="*/ 7827802 w 13419668"/>
              <a:gd name="connsiteY17787" fmla="*/ 2321279 h 4401251"/>
              <a:gd name="connsiteX17788" fmla="*/ 7798695 w 13419668"/>
              <a:gd name="connsiteY17788" fmla="*/ 2290431 h 4401251"/>
              <a:gd name="connsiteX17789" fmla="*/ 7768594 w 13419668"/>
              <a:gd name="connsiteY17789" fmla="*/ 2320905 h 4401251"/>
              <a:gd name="connsiteX17790" fmla="*/ 7917235 w 13419668"/>
              <a:gd name="connsiteY17790" fmla="*/ 2318418 h 4401251"/>
              <a:gd name="connsiteX17791" fmla="*/ 7888253 w 13419668"/>
              <a:gd name="connsiteY17791" fmla="*/ 2290431 h 4401251"/>
              <a:gd name="connsiteX17792" fmla="*/ 7858027 w 13419668"/>
              <a:gd name="connsiteY17792" fmla="*/ 2320781 h 4401251"/>
              <a:gd name="connsiteX17793" fmla="*/ 7889123 w 13419668"/>
              <a:gd name="connsiteY17793" fmla="*/ 2349638 h 4401251"/>
              <a:gd name="connsiteX17794" fmla="*/ 7917110 w 13419668"/>
              <a:gd name="connsiteY17794" fmla="*/ 2318418 h 4401251"/>
              <a:gd name="connsiteX17795" fmla="*/ 7972711 w 13419668"/>
              <a:gd name="connsiteY17795" fmla="*/ 2290555 h 4401251"/>
              <a:gd name="connsiteX17796" fmla="*/ 7945594 w 13419668"/>
              <a:gd name="connsiteY17796" fmla="*/ 2323269 h 4401251"/>
              <a:gd name="connsiteX17797" fmla="*/ 7975322 w 13419668"/>
              <a:gd name="connsiteY17797" fmla="*/ 2349638 h 4401251"/>
              <a:gd name="connsiteX17798" fmla="*/ 8004553 w 13419668"/>
              <a:gd name="connsiteY17798" fmla="*/ 2319039 h 4401251"/>
              <a:gd name="connsiteX17799" fmla="*/ 7972711 w 13419668"/>
              <a:gd name="connsiteY17799" fmla="*/ 2290555 h 4401251"/>
              <a:gd name="connsiteX17800" fmla="*/ 8094235 w 13419668"/>
              <a:gd name="connsiteY17800" fmla="*/ 2319661 h 4401251"/>
              <a:gd name="connsiteX17801" fmla="*/ 8062890 w 13419668"/>
              <a:gd name="connsiteY17801" fmla="*/ 2290431 h 4401251"/>
              <a:gd name="connsiteX17802" fmla="*/ 8035152 w 13419668"/>
              <a:gd name="connsiteY17802" fmla="*/ 2319661 h 4401251"/>
              <a:gd name="connsiteX17803" fmla="*/ 8064383 w 13419668"/>
              <a:gd name="connsiteY17803" fmla="*/ 2349638 h 4401251"/>
              <a:gd name="connsiteX17804" fmla="*/ 8094235 w 13419668"/>
              <a:gd name="connsiteY17804" fmla="*/ 2319661 h 4401251"/>
              <a:gd name="connsiteX17805" fmla="*/ 8154437 w 13419668"/>
              <a:gd name="connsiteY17805" fmla="*/ 2290555 h 4401251"/>
              <a:gd name="connsiteX17806" fmla="*/ 8124709 w 13419668"/>
              <a:gd name="connsiteY17806" fmla="*/ 2317671 h 4401251"/>
              <a:gd name="connsiteX17807" fmla="*/ 8151950 w 13419668"/>
              <a:gd name="connsiteY17807" fmla="*/ 2349638 h 4401251"/>
              <a:gd name="connsiteX17808" fmla="*/ 8183917 w 13419668"/>
              <a:gd name="connsiteY17808" fmla="*/ 2321652 h 4401251"/>
              <a:gd name="connsiteX17809" fmla="*/ 8154437 w 13419668"/>
              <a:gd name="connsiteY17809" fmla="*/ 2290555 h 4401251"/>
              <a:gd name="connsiteX17810" fmla="*/ 8210411 w 13419668"/>
              <a:gd name="connsiteY17810" fmla="*/ 2319661 h 4401251"/>
              <a:gd name="connsiteX17811" fmla="*/ 8237278 w 13419668"/>
              <a:gd name="connsiteY17811" fmla="*/ 2349638 h 4401251"/>
              <a:gd name="connsiteX17812" fmla="*/ 8269494 w 13419668"/>
              <a:gd name="connsiteY17812" fmla="*/ 2322771 h 4401251"/>
              <a:gd name="connsiteX17813" fmla="*/ 8241755 w 13419668"/>
              <a:gd name="connsiteY17813" fmla="*/ 2290555 h 4401251"/>
              <a:gd name="connsiteX17814" fmla="*/ 8210411 w 13419668"/>
              <a:gd name="connsiteY17814" fmla="*/ 2319661 h 4401251"/>
              <a:gd name="connsiteX17815" fmla="*/ 8330194 w 13419668"/>
              <a:gd name="connsiteY17815" fmla="*/ 2290555 h 4401251"/>
              <a:gd name="connsiteX17816" fmla="*/ 8299968 w 13419668"/>
              <a:gd name="connsiteY17816" fmla="*/ 2320905 h 4401251"/>
              <a:gd name="connsiteX17817" fmla="*/ 8328079 w 13419668"/>
              <a:gd name="connsiteY17817" fmla="*/ 2349638 h 4401251"/>
              <a:gd name="connsiteX17818" fmla="*/ 8359175 w 13419668"/>
              <a:gd name="connsiteY17818" fmla="*/ 2321527 h 4401251"/>
              <a:gd name="connsiteX17819" fmla="*/ 8330194 w 13419668"/>
              <a:gd name="connsiteY17819" fmla="*/ 2290555 h 4401251"/>
              <a:gd name="connsiteX17820" fmla="*/ 8417512 w 13419668"/>
              <a:gd name="connsiteY17820" fmla="*/ 2290555 h 4401251"/>
              <a:gd name="connsiteX17821" fmla="*/ 8389649 w 13419668"/>
              <a:gd name="connsiteY17821" fmla="*/ 2320159 h 4401251"/>
              <a:gd name="connsiteX17822" fmla="*/ 8419999 w 13419668"/>
              <a:gd name="connsiteY17822" fmla="*/ 2349638 h 4401251"/>
              <a:gd name="connsiteX17823" fmla="*/ 8448732 w 13419668"/>
              <a:gd name="connsiteY17823" fmla="*/ 2319164 h 4401251"/>
              <a:gd name="connsiteX17824" fmla="*/ 8417512 w 13419668"/>
              <a:gd name="connsiteY17824" fmla="*/ 2290555 h 4401251"/>
              <a:gd name="connsiteX17825" fmla="*/ 8509806 w 13419668"/>
              <a:gd name="connsiteY17825" fmla="*/ 2290555 h 4401251"/>
              <a:gd name="connsiteX17826" fmla="*/ 8479207 w 13419668"/>
              <a:gd name="connsiteY17826" fmla="*/ 2320532 h 4401251"/>
              <a:gd name="connsiteX17827" fmla="*/ 8506945 w 13419668"/>
              <a:gd name="connsiteY17827" fmla="*/ 2349763 h 4401251"/>
              <a:gd name="connsiteX17828" fmla="*/ 8538415 w 13419668"/>
              <a:gd name="connsiteY17828" fmla="*/ 2322025 h 4401251"/>
              <a:gd name="connsiteX17829" fmla="*/ 8509806 w 13419668"/>
              <a:gd name="connsiteY17829" fmla="*/ 2290680 h 4401251"/>
              <a:gd name="connsiteX17830" fmla="*/ 8625733 w 13419668"/>
              <a:gd name="connsiteY17830" fmla="*/ 2319039 h 4401251"/>
              <a:gd name="connsiteX17831" fmla="*/ 8593766 w 13419668"/>
              <a:gd name="connsiteY17831" fmla="*/ 2290555 h 4401251"/>
              <a:gd name="connsiteX17832" fmla="*/ 8566650 w 13419668"/>
              <a:gd name="connsiteY17832" fmla="*/ 2320283 h 4401251"/>
              <a:gd name="connsiteX17833" fmla="*/ 8596502 w 13419668"/>
              <a:gd name="connsiteY17833" fmla="*/ 2349638 h 4401251"/>
              <a:gd name="connsiteX17834" fmla="*/ 8625733 w 13419668"/>
              <a:gd name="connsiteY17834" fmla="*/ 2319039 h 4401251"/>
              <a:gd name="connsiteX17835" fmla="*/ 8715415 w 13419668"/>
              <a:gd name="connsiteY17835" fmla="*/ 2320905 h 4401251"/>
              <a:gd name="connsiteX17836" fmla="*/ 8685314 w 13419668"/>
              <a:gd name="connsiteY17836" fmla="*/ 2290431 h 4401251"/>
              <a:gd name="connsiteX17837" fmla="*/ 8656332 w 13419668"/>
              <a:gd name="connsiteY17837" fmla="*/ 2318293 h 4401251"/>
              <a:gd name="connsiteX17838" fmla="*/ 8684194 w 13419668"/>
              <a:gd name="connsiteY17838" fmla="*/ 2349638 h 4401251"/>
              <a:gd name="connsiteX17839" fmla="*/ 8715415 w 13419668"/>
              <a:gd name="connsiteY17839" fmla="*/ 2320905 h 4401251"/>
              <a:gd name="connsiteX17840" fmla="*/ 8804972 w 13419668"/>
              <a:gd name="connsiteY17840" fmla="*/ 2320035 h 4401251"/>
              <a:gd name="connsiteX17841" fmla="*/ 8774125 w 13419668"/>
              <a:gd name="connsiteY17841" fmla="*/ 2290431 h 4401251"/>
              <a:gd name="connsiteX17842" fmla="*/ 8745889 w 13419668"/>
              <a:gd name="connsiteY17842" fmla="*/ 2319164 h 4401251"/>
              <a:gd name="connsiteX17843" fmla="*/ 8774622 w 13419668"/>
              <a:gd name="connsiteY17843" fmla="*/ 2349638 h 4401251"/>
              <a:gd name="connsiteX17844" fmla="*/ 8804972 w 13419668"/>
              <a:gd name="connsiteY17844" fmla="*/ 2320159 h 4401251"/>
              <a:gd name="connsiteX17845" fmla="*/ 8890674 w 13419668"/>
              <a:gd name="connsiteY17845" fmla="*/ 2319039 h 4401251"/>
              <a:gd name="connsiteX17846" fmla="*/ 8862314 w 13419668"/>
              <a:gd name="connsiteY17846" fmla="*/ 2290431 h 4401251"/>
              <a:gd name="connsiteX17847" fmla="*/ 8831466 w 13419668"/>
              <a:gd name="connsiteY17847" fmla="*/ 2320159 h 4401251"/>
              <a:gd name="connsiteX17848" fmla="*/ 8861941 w 13419668"/>
              <a:gd name="connsiteY17848" fmla="*/ 2349638 h 4401251"/>
              <a:gd name="connsiteX17849" fmla="*/ 8890549 w 13419668"/>
              <a:gd name="connsiteY17849" fmla="*/ 2319039 h 4401251"/>
              <a:gd name="connsiteX17850" fmla="*/ 8950254 w 13419668"/>
              <a:gd name="connsiteY17850" fmla="*/ 2290431 h 4401251"/>
              <a:gd name="connsiteX17851" fmla="*/ 8921024 w 13419668"/>
              <a:gd name="connsiteY17851" fmla="*/ 2321776 h 4401251"/>
              <a:gd name="connsiteX17852" fmla="*/ 8950254 w 13419668"/>
              <a:gd name="connsiteY17852" fmla="*/ 2349514 h 4401251"/>
              <a:gd name="connsiteX17853" fmla="*/ 8980231 w 13419668"/>
              <a:gd name="connsiteY17853" fmla="*/ 2320283 h 4401251"/>
              <a:gd name="connsiteX17854" fmla="*/ 8950254 w 13419668"/>
              <a:gd name="connsiteY17854" fmla="*/ 2290431 h 4401251"/>
              <a:gd name="connsiteX17855" fmla="*/ 9069788 w 13419668"/>
              <a:gd name="connsiteY17855" fmla="*/ 2319413 h 4401251"/>
              <a:gd name="connsiteX17856" fmla="*/ 9041926 w 13419668"/>
              <a:gd name="connsiteY17856" fmla="*/ 2290431 h 4401251"/>
              <a:gd name="connsiteX17857" fmla="*/ 9010705 w 13419668"/>
              <a:gd name="connsiteY17857" fmla="*/ 2319786 h 4401251"/>
              <a:gd name="connsiteX17858" fmla="*/ 9040807 w 13419668"/>
              <a:gd name="connsiteY17858" fmla="*/ 2349638 h 4401251"/>
              <a:gd name="connsiteX17859" fmla="*/ 9069788 w 13419668"/>
              <a:gd name="connsiteY17859" fmla="*/ 2319537 h 4401251"/>
              <a:gd name="connsiteX17860" fmla="*/ 9127628 w 13419668"/>
              <a:gd name="connsiteY17860" fmla="*/ 2290431 h 4401251"/>
              <a:gd name="connsiteX17861" fmla="*/ 9098148 w 13419668"/>
              <a:gd name="connsiteY17861" fmla="*/ 2317796 h 4401251"/>
              <a:gd name="connsiteX17862" fmla="*/ 9125513 w 13419668"/>
              <a:gd name="connsiteY17862" fmla="*/ 2349638 h 4401251"/>
              <a:gd name="connsiteX17863" fmla="*/ 9157231 w 13419668"/>
              <a:gd name="connsiteY17863" fmla="*/ 2321403 h 4401251"/>
              <a:gd name="connsiteX17864" fmla="*/ 9127628 w 13419668"/>
              <a:gd name="connsiteY17864" fmla="*/ 2290431 h 4401251"/>
              <a:gd name="connsiteX17865" fmla="*/ 9187581 w 13419668"/>
              <a:gd name="connsiteY17865" fmla="*/ 2320532 h 4401251"/>
              <a:gd name="connsiteX17866" fmla="*/ 9214822 w 13419668"/>
              <a:gd name="connsiteY17866" fmla="*/ 2349638 h 4401251"/>
              <a:gd name="connsiteX17867" fmla="*/ 9246789 w 13419668"/>
              <a:gd name="connsiteY17867" fmla="*/ 2321652 h 4401251"/>
              <a:gd name="connsiteX17868" fmla="*/ 9217433 w 13419668"/>
              <a:gd name="connsiteY17868" fmla="*/ 2290431 h 4401251"/>
              <a:gd name="connsiteX17869" fmla="*/ 9187581 w 13419668"/>
              <a:gd name="connsiteY17869" fmla="*/ 2320532 h 4401251"/>
              <a:gd name="connsiteX17870" fmla="*/ 9304503 w 13419668"/>
              <a:gd name="connsiteY17870" fmla="*/ 2290431 h 4401251"/>
              <a:gd name="connsiteX17871" fmla="*/ 9277139 w 13419668"/>
              <a:gd name="connsiteY17871" fmla="*/ 2322896 h 4401251"/>
              <a:gd name="connsiteX17872" fmla="*/ 9306618 w 13419668"/>
              <a:gd name="connsiteY17872" fmla="*/ 2349514 h 4401251"/>
              <a:gd name="connsiteX17873" fmla="*/ 9336097 w 13419668"/>
              <a:gd name="connsiteY17873" fmla="*/ 2319164 h 4401251"/>
              <a:gd name="connsiteX17874" fmla="*/ 9304379 w 13419668"/>
              <a:gd name="connsiteY17874" fmla="*/ 2290307 h 4401251"/>
              <a:gd name="connsiteX17875" fmla="*/ 9366696 w 13419668"/>
              <a:gd name="connsiteY17875" fmla="*/ 2320532 h 4401251"/>
              <a:gd name="connsiteX17876" fmla="*/ 9393936 w 13419668"/>
              <a:gd name="connsiteY17876" fmla="*/ 2349638 h 4401251"/>
              <a:gd name="connsiteX17877" fmla="*/ 9425903 w 13419668"/>
              <a:gd name="connsiteY17877" fmla="*/ 2321652 h 4401251"/>
              <a:gd name="connsiteX17878" fmla="*/ 9396549 w 13419668"/>
              <a:gd name="connsiteY17878" fmla="*/ 2290431 h 4401251"/>
              <a:gd name="connsiteX17879" fmla="*/ 9366696 w 13419668"/>
              <a:gd name="connsiteY17879" fmla="*/ 2320532 h 4401251"/>
              <a:gd name="connsiteX17880" fmla="*/ 9511480 w 13419668"/>
              <a:gd name="connsiteY17880" fmla="*/ 2319164 h 4401251"/>
              <a:gd name="connsiteX17881" fmla="*/ 9483245 w 13419668"/>
              <a:gd name="connsiteY17881" fmla="*/ 2290431 h 4401251"/>
              <a:gd name="connsiteX17882" fmla="*/ 9452397 w 13419668"/>
              <a:gd name="connsiteY17882" fmla="*/ 2320035 h 4401251"/>
              <a:gd name="connsiteX17883" fmla="*/ 9482747 w 13419668"/>
              <a:gd name="connsiteY17883" fmla="*/ 2349638 h 4401251"/>
              <a:gd name="connsiteX17884" fmla="*/ 9511480 w 13419668"/>
              <a:gd name="connsiteY17884" fmla="*/ 2319164 h 4401251"/>
              <a:gd name="connsiteX17885" fmla="*/ 9541830 w 13419668"/>
              <a:gd name="connsiteY17885" fmla="*/ 2321776 h 4401251"/>
              <a:gd name="connsiteX17886" fmla="*/ 9574047 w 13419668"/>
              <a:gd name="connsiteY17886" fmla="*/ 2349514 h 4401251"/>
              <a:gd name="connsiteX17887" fmla="*/ 9601038 w 13419668"/>
              <a:gd name="connsiteY17887" fmla="*/ 2320283 h 4401251"/>
              <a:gd name="connsiteX17888" fmla="*/ 9571061 w 13419668"/>
              <a:gd name="connsiteY17888" fmla="*/ 2290431 h 4401251"/>
              <a:gd name="connsiteX17889" fmla="*/ 9541830 w 13419668"/>
              <a:gd name="connsiteY17889" fmla="*/ 2321776 h 4401251"/>
              <a:gd name="connsiteX17890" fmla="*/ 9660618 w 13419668"/>
              <a:gd name="connsiteY17890" fmla="*/ 2290431 h 4401251"/>
              <a:gd name="connsiteX17891" fmla="*/ 9631388 w 13419668"/>
              <a:gd name="connsiteY17891" fmla="*/ 2321776 h 4401251"/>
              <a:gd name="connsiteX17892" fmla="*/ 9660618 w 13419668"/>
              <a:gd name="connsiteY17892" fmla="*/ 2349514 h 4401251"/>
              <a:gd name="connsiteX17893" fmla="*/ 9690596 w 13419668"/>
              <a:gd name="connsiteY17893" fmla="*/ 2320283 h 4401251"/>
              <a:gd name="connsiteX17894" fmla="*/ 9660618 w 13419668"/>
              <a:gd name="connsiteY17894" fmla="*/ 2290431 h 4401251"/>
              <a:gd name="connsiteX17895" fmla="*/ 9748434 w 13419668"/>
              <a:gd name="connsiteY17895" fmla="*/ 2290431 h 4401251"/>
              <a:gd name="connsiteX17896" fmla="*/ 9718955 w 13419668"/>
              <a:gd name="connsiteY17896" fmla="*/ 2317796 h 4401251"/>
              <a:gd name="connsiteX17897" fmla="*/ 9746320 w 13419668"/>
              <a:gd name="connsiteY17897" fmla="*/ 2349638 h 4401251"/>
              <a:gd name="connsiteX17898" fmla="*/ 9778038 w 13419668"/>
              <a:gd name="connsiteY17898" fmla="*/ 2321403 h 4401251"/>
              <a:gd name="connsiteX17899" fmla="*/ 9748434 w 13419668"/>
              <a:gd name="connsiteY17899" fmla="*/ 2290431 h 4401251"/>
              <a:gd name="connsiteX17900" fmla="*/ 9867596 w 13419668"/>
              <a:gd name="connsiteY17900" fmla="*/ 2320035 h 4401251"/>
              <a:gd name="connsiteX17901" fmla="*/ 9836748 w 13419668"/>
              <a:gd name="connsiteY17901" fmla="*/ 2290431 h 4401251"/>
              <a:gd name="connsiteX17902" fmla="*/ 9808513 w 13419668"/>
              <a:gd name="connsiteY17902" fmla="*/ 2319164 h 4401251"/>
              <a:gd name="connsiteX17903" fmla="*/ 9837246 w 13419668"/>
              <a:gd name="connsiteY17903" fmla="*/ 2349638 h 4401251"/>
              <a:gd name="connsiteX17904" fmla="*/ 9867596 w 13419668"/>
              <a:gd name="connsiteY17904" fmla="*/ 2320159 h 4401251"/>
              <a:gd name="connsiteX17905" fmla="*/ 9926181 w 13419668"/>
              <a:gd name="connsiteY17905" fmla="*/ 2290431 h 4401251"/>
              <a:gd name="connsiteX17906" fmla="*/ 9897946 w 13419668"/>
              <a:gd name="connsiteY17906" fmla="*/ 2322149 h 4401251"/>
              <a:gd name="connsiteX17907" fmla="*/ 9926803 w 13419668"/>
              <a:gd name="connsiteY17907" fmla="*/ 2349638 h 4401251"/>
              <a:gd name="connsiteX17908" fmla="*/ 9957029 w 13419668"/>
              <a:gd name="connsiteY17908" fmla="*/ 2320035 h 4401251"/>
              <a:gd name="connsiteX17909" fmla="*/ 9926057 w 13419668"/>
              <a:gd name="connsiteY17909" fmla="*/ 2290431 h 4401251"/>
              <a:gd name="connsiteX17910" fmla="*/ 10042855 w 13419668"/>
              <a:gd name="connsiteY17910" fmla="*/ 2320283 h 4401251"/>
              <a:gd name="connsiteX17911" fmla="*/ 10015739 w 13419668"/>
              <a:gd name="connsiteY17911" fmla="*/ 2290555 h 4401251"/>
              <a:gd name="connsiteX17912" fmla="*/ 9983772 w 13419668"/>
              <a:gd name="connsiteY17912" fmla="*/ 2319039 h 4401251"/>
              <a:gd name="connsiteX17913" fmla="*/ 10013002 w 13419668"/>
              <a:gd name="connsiteY17913" fmla="*/ 2349638 h 4401251"/>
              <a:gd name="connsiteX17914" fmla="*/ 10042855 w 13419668"/>
              <a:gd name="connsiteY17914" fmla="*/ 2320283 h 4401251"/>
              <a:gd name="connsiteX17915" fmla="*/ 10103181 w 13419668"/>
              <a:gd name="connsiteY17915" fmla="*/ 2290431 h 4401251"/>
              <a:gd name="connsiteX17916" fmla="*/ 10073205 w 13419668"/>
              <a:gd name="connsiteY17916" fmla="*/ 2321030 h 4401251"/>
              <a:gd name="connsiteX17917" fmla="*/ 10101564 w 13419668"/>
              <a:gd name="connsiteY17917" fmla="*/ 2349514 h 4401251"/>
              <a:gd name="connsiteX17918" fmla="*/ 10132288 w 13419668"/>
              <a:gd name="connsiteY17918" fmla="*/ 2321154 h 4401251"/>
              <a:gd name="connsiteX17919" fmla="*/ 10103057 w 13419668"/>
              <a:gd name="connsiteY17919" fmla="*/ 2290431 h 4401251"/>
              <a:gd name="connsiteX17920" fmla="*/ 10162762 w 13419668"/>
              <a:gd name="connsiteY17920" fmla="*/ 2321776 h 4401251"/>
              <a:gd name="connsiteX17921" fmla="*/ 10194978 w 13419668"/>
              <a:gd name="connsiteY17921" fmla="*/ 2349514 h 4401251"/>
              <a:gd name="connsiteX17922" fmla="*/ 10221969 w 13419668"/>
              <a:gd name="connsiteY17922" fmla="*/ 2320283 h 4401251"/>
              <a:gd name="connsiteX17923" fmla="*/ 10191993 w 13419668"/>
              <a:gd name="connsiteY17923" fmla="*/ 2290431 h 4401251"/>
              <a:gd name="connsiteX17924" fmla="*/ 10162762 w 13419668"/>
              <a:gd name="connsiteY17924" fmla="*/ 2321776 h 4401251"/>
              <a:gd name="connsiteX17925" fmla="*/ 10280306 w 13419668"/>
              <a:gd name="connsiteY17925" fmla="*/ 2290555 h 4401251"/>
              <a:gd name="connsiteX17926" fmla="*/ 10252444 w 13419668"/>
              <a:gd name="connsiteY17926" fmla="*/ 2320159 h 4401251"/>
              <a:gd name="connsiteX17927" fmla="*/ 10282918 w 13419668"/>
              <a:gd name="connsiteY17927" fmla="*/ 2349638 h 4401251"/>
              <a:gd name="connsiteX17928" fmla="*/ 10311651 w 13419668"/>
              <a:gd name="connsiteY17928" fmla="*/ 2319164 h 4401251"/>
              <a:gd name="connsiteX17929" fmla="*/ 10280430 w 13419668"/>
              <a:gd name="connsiteY17929" fmla="*/ 2290680 h 4401251"/>
              <a:gd name="connsiteX17930" fmla="*/ 10368122 w 13419668"/>
              <a:gd name="connsiteY17930" fmla="*/ 2290555 h 4401251"/>
              <a:gd name="connsiteX17931" fmla="*/ 10339762 w 13419668"/>
              <a:gd name="connsiteY17931" fmla="*/ 2322149 h 4401251"/>
              <a:gd name="connsiteX17932" fmla="*/ 10368495 w 13419668"/>
              <a:gd name="connsiteY17932" fmla="*/ 2349763 h 4401251"/>
              <a:gd name="connsiteX17933" fmla="*/ 10398970 w 13419668"/>
              <a:gd name="connsiteY17933" fmla="*/ 2320283 h 4401251"/>
              <a:gd name="connsiteX17934" fmla="*/ 10368122 w 13419668"/>
              <a:gd name="connsiteY17934" fmla="*/ 2290555 h 4401251"/>
              <a:gd name="connsiteX17935" fmla="*/ 10488527 w 13419668"/>
              <a:gd name="connsiteY17935" fmla="*/ 2319786 h 4401251"/>
              <a:gd name="connsiteX17936" fmla="*/ 10457182 w 13419668"/>
              <a:gd name="connsiteY17936" fmla="*/ 2290555 h 4401251"/>
              <a:gd name="connsiteX17937" fmla="*/ 10429444 w 13419668"/>
              <a:gd name="connsiteY17937" fmla="*/ 2319786 h 4401251"/>
              <a:gd name="connsiteX17938" fmla="*/ 10458675 w 13419668"/>
              <a:gd name="connsiteY17938" fmla="*/ 2349763 h 4401251"/>
              <a:gd name="connsiteX17939" fmla="*/ 10488527 w 13419668"/>
              <a:gd name="connsiteY17939" fmla="*/ 2319786 h 4401251"/>
              <a:gd name="connsiteX17940" fmla="*/ 10578084 w 13419668"/>
              <a:gd name="connsiteY17940" fmla="*/ 2321030 h 4401251"/>
              <a:gd name="connsiteX17941" fmla="*/ 10547983 w 13419668"/>
              <a:gd name="connsiteY17941" fmla="*/ 2290555 h 4401251"/>
              <a:gd name="connsiteX17942" fmla="*/ 10519001 w 13419668"/>
              <a:gd name="connsiteY17942" fmla="*/ 2318418 h 4401251"/>
              <a:gd name="connsiteX17943" fmla="*/ 10546864 w 13419668"/>
              <a:gd name="connsiteY17943" fmla="*/ 2349763 h 4401251"/>
              <a:gd name="connsiteX17944" fmla="*/ 10578084 w 13419668"/>
              <a:gd name="connsiteY17944" fmla="*/ 2321030 h 4401251"/>
              <a:gd name="connsiteX17945" fmla="*/ 10635053 w 13419668"/>
              <a:gd name="connsiteY17945" fmla="*/ 2290555 h 4401251"/>
              <a:gd name="connsiteX17946" fmla="*/ 10604578 w 13419668"/>
              <a:gd name="connsiteY17946" fmla="*/ 2320657 h 4401251"/>
              <a:gd name="connsiteX17947" fmla="*/ 10632441 w 13419668"/>
              <a:gd name="connsiteY17947" fmla="*/ 2349638 h 4401251"/>
              <a:gd name="connsiteX17948" fmla="*/ 10663786 w 13419668"/>
              <a:gd name="connsiteY17948" fmla="*/ 2321776 h 4401251"/>
              <a:gd name="connsiteX17949" fmla="*/ 10635053 w 13419668"/>
              <a:gd name="connsiteY17949" fmla="*/ 2290555 h 4401251"/>
              <a:gd name="connsiteX17950" fmla="*/ 10753344 w 13419668"/>
              <a:gd name="connsiteY17950" fmla="*/ 2320905 h 4401251"/>
              <a:gd name="connsiteX17951" fmla="*/ 10723864 w 13419668"/>
              <a:gd name="connsiteY17951" fmla="*/ 2290555 h 4401251"/>
              <a:gd name="connsiteX17952" fmla="*/ 10694385 w 13419668"/>
              <a:gd name="connsiteY17952" fmla="*/ 2318542 h 4401251"/>
              <a:gd name="connsiteX17953" fmla="*/ 10722994 w 13419668"/>
              <a:gd name="connsiteY17953" fmla="*/ 2349638 h 4401251"/>
              <a:gd name="connsiteX17954" fmla="*/ 10753468 w 13419668"/>
              <a:gd name="connsiteY17954" fmla="*/ 2320905 h 4401251"/>
              <a:gd name="connsiteX17955" fmla="*/ 10783818 w 13419668"/>
              <a:gd name="connsiteY17955" fmla="*/ 2322522 h 4401251"/>
              <a:gd name="connsiteX17956" fmla="*/ 10816531 w 13419668"/>
              <a:gd name="connsiteY17956" fmla="*/ 2349638 h 4401251"/>
              <a:gd name="connsiteX17957" fmla="*/ 10842901 w 13419668"/>
              <a:gd name="connsiteY17957" fmla="*/ 2319910 h 4401251"/>
              <a:gd name="connsiteX17958" fmla="*/ 10812302 w 13419668"/>
              <a:gd name="connsiteY17958" fmla="*/ 2290680 h 4401251"/>
              <a:gd name="connsiteX17959" fmla="*/ 10783694 w 13419668"/>
              <a:gd name="connsiteY17959" fmla="*/ 2322522 h 4401251"/>
              <a:gd name="connsiteX17960" fmla="*/ 10901237 w 13419668"/>
              <a:gd name="connsiteY17960" fmla="*/ 2290555 h 4401251"/>
              <a:gd name="connsiteX17961" fmla="*/ 10871261 w 13419668"/>
              <a:gd name="connsiteY17961" fmla="*/ 2317423 h 4401251"/>
              <a:gd name="connsiteX17962" fmla="*/ 10898127 w 13419668"/>
              <a:gd name="connsiteY17962" fmla="*/ 2349638 h 4401251"/>
              <a:gd name="connsiteX17963" fmla="*/ 10930344 w 13419668"/>
              <a:gd name="connsiteY17963" fmla="*/ 2321900 h 4401251"/>
              <a:gd name="connsiteX17964" fmla="*/ 10901237 w 13419668"/>
              <a:gd name="connsiteY17964" fmla="*/ 2290555 h 4401251"/>
              <a:gd name="connsiteX17965" fmla="*/ 10989054 w 13419668"/>
              <a:gd name="connsiteY17965" fmla="*/ 2290555 h 4401251"/>
              <a:gd name="connsiteX17966" fmla="*/ 10960694 w 13419668"/>
              <a:gd name="connsiteY17966" fmla="*/ 2322149 h 4401251"/>
              <a:gd name="connsiteX17967" fmla="*/ 10989427 w 13419668"/>
              <a:gd name="connsiteY17967" fmla="*/ 2349763 h 4401251"/>
              <a:gd name="connsiteX17968" fmla="*/ 11019901 w 13419668"/>
              <a:gd name="connsiteY17968" fmla="*/ 2320283 h 4401251"/>
              <a:gd name="connsiteX17969" fmla="*/ 10989054 w 13419668"/>
              <a:gd name="connsiteY17969" fmla="*/ 2290555 h 4401251"/>
              <a:gd name="connsiteX17970" fmla="*/ 11078486 w 13419668"/>
              <a:gd name="connsiteY17970" fmla="*/ 2290555 h 4401251"/>
              <a:gd name="connsiteX17971" fmla="*/ 11050251 w 13419668"/>
              <a:gd name="connsiteY17971" fmla="*/ 2322274 h 4401251"/>
              <a:gd name="connsiteX17972" fmla="*/ 11079109 w 13419668"/>
              <a:gd name="connsiteY17972" fmla="*/ 2349763 h 4401251"/>
              <a:gd name="connsiteX17973" fmla="*/ 11109334 w 13419668"/>
              <a:gd name="connsiteY17973" fmla="*/ 2320159 h 4401251"/>
              <a:gd name="connsiteX17974" fmla="*/ 11078362 w 13419668"/>
              <a:gd name="connsiteY17974" fmla="*/ 2290555 h 4401251"/>
              <a:gd name="connsiteX17975" fmla="*/ 11165308 w 13419668"/>
              <a:gd name="connsiteY17975" fmla="*/ 2290555 h 4401251"/>
              <a:gd name="connsiteX17976" fmla="*/ 11136077 w 13419668"/>
              <a:gd name="connsiteY17976" fmla="*/ 2321776 h 4401251"/>
              <a:gd name="connsiteX17977" fmla="*/ 11165183 w 13419668"/>
              <a:gd name="connsiteY17977" fmla="*/ 2349638 h 4401251"/>
              <a:gd name="connsiteX17978" fmla="*/ 11195284 w 13419668"/>
              <a:gd name="connsiteY17978" fmla="*/ 2320532 h 4401251"/>
              <a:gd name="connsiteX17979" fmla="*/ 11165432 w 13419668"/>
              <a:gd name="connsiteY17979" fmla="*/ 2290555 h 4401251"/>
              <a:gd name="connsiteX17980" fmla="*/ 11284717 w 13419668"/>
              <a:gd name="connsiteY17980" fmla="*/ 2319537 h 4401251"/>
              <a:gd name="connsiteX17981" fmla="*/ 11256855 w 13419668"/>
              <a:gd name="connsiteY17981" fmla="*/ 2290555 h 4401251"/>
              <a:gd name="connsiteX17982" fmla="*/ 11225634 w 13419668"/>
              <a:gd name="connsiteY17982" fmla="*/ 2319910 h 4401251"/>
              <a:gd name="connsiteX17983" fmla="*/ 11255735 w 13419668"/>
              <a:gd name="connsiteY17983" fmla="*/ 2349763 h 4401251"/>
              <a:gd name="connsiteX17984" fmla="*/ 11284717 w 13419668"/>
              <a:gd name="connsiteY17984" fmla="*/ 2319661 h 4401251"/>
              <a:gd name="connsiteX17985" fmla="*/ 11374275 w 13419668"/>
              <a:gd name="connsiteY17985" fmla="*/ 2318666 h 4401251"/>
              <a:gd name="connsiteX17986" fmla="*/ 11345542 w 13419668"/>
              <a:gd name="connsiteY17986" fmla="*/ 2290431 h 4401251"/>
              <a:gd name="connsiteX17987" fmla="*/ 11315192 w 13419668"/>
              <a:gd name="connsiteY17987" fmla="*/ 2320532 h 4401251"/>
              <a:gd name="connsiteX17988" fmla="*/ 11346039 w 13419668"/>
              <a:gd name="connsiteY17988" fmla="*/ 2349514 h 4401251"/>
              <a:gd name="connsiteX17989" fmla="*/ 11374275 w 13419668"/>
              <a:gd name="connsiteY17989" fmla="*/ 2318542 h 4401251"/>
              <a:gd name="connsiteX17990" fmla="*/ 11434975 w 13419668"/>
              <a:gd name="connsiteY17990" fmla="*/ 2290431 h 4401251"/>
              <a:gd name="connsiteX17991" fmla="*/ 11404749 w 13419668"/>
              <a:gd name="connsiteY17991" fmla="*/ 2320781 h 4401251"/>
              <a:gd name="connsiteX17992" fmla="*/ 11432860 w 13419668"/>
              <a:gd name="connsiteY17992" fmla="*/ 2349514 h 4401251"/>
              <a:gd name="connsiteX17993" fmla="*/ 11463957 w 13419668"/>
              <a:gd name="connsiteY17993" fmla="*/ 2321403 h 4401251"/>
              <a:gd name="connsiteX17994" fmla="*/ 11434975 w 13419668"/>
              <a:gd name="connsiteY17994" fmla="*/ 2290431 h 4401251"/>
              <a:gd name="connsiteX17995" fmla="*/ 11492192 w 13419668"/>
              <a:gd name="connsiteY17995" fmla="*/ 2320283 h 4401251"/>
              <a:gd name="connsiteX17996" fmla="*/ 11519059 w 13419668"/>
              <a:gd name="connsiteY17996" fmla="*/ 2349638 h 4401251"/>
              <a:gd name="connsiteX17997" fmla="*/ 11551275 w 13419668"/>
              <a:gd name="connsiteY17997" fmla="*/ 2322025 h 4401251"/>
              <a:gd name="connsiteX17998" fmla="*/ 11522169 w 13419668"/>
              <a:gd name="connsiteY17998" fmla="*/ 2290555 h 4401251"/>
              <a:gd name="connsiteX17999" fmla="*/ 11492067 w 13419668"/>
              <a:gd name="connsiteY17999" fmla="*/ 2320283 h 4401251"/>
              <a:gd name="connsiteX18000" fmla="*/ 11640832 w 13419668"/>
              <a:gd name="connsiteY18000" fmla="*/ 2319661 h 4401251"/>
              <a:gd name="connsiteX18001" fmla="*/ 11609487 w 13419668"/>
              <a:gd name="connsiteY18001" fmla="*/ 2290431 h 4401251"/>
              <a:gd name="connsiteX18002" fmla="*/ 11581749 w 13419668"/>
              <a:gd name="connsiteY18002" fmla="*/ 2319661 h 4401251"/>
              <a:gd name="connsiteX18003" fmla="*/ 11610980 w 13419668"/>
              <a:gd name="connsiteY18003" fmla="*/ 2349638 h 4401251"/>
              <a:gd name="connsiteX18004" fmla="*/ 11640832 w 13419668"/>
              <a:gd name="connsiteY18004" fmla="*/ 2319661 h 4401251"/>
              <a:gd name="connsiteX18005" fmla="*/ 11699045 w 13419668"/>
              <a:gd name="connsiteY18005" fmla="*/ 2290431 h 4401251"/>
              <a:gd name="connsiteX18006" fmla="*/ 11671307 w 13419668"/>
              <a:gd name="connsiteY18006" fmla="*/ 2322647 h 4401251"/>
              <a:gd name="connsiteX18007" fmla="*/ 11700537 w 13419668"/>
              <a:gd name="connsiteY18007" fmla="*/ 2349638 h 4401251"/>
              <a:gd name="connsiteX18008" fmla="*/ 11730390 w 13419668"/>
              <a:gd name="connsiteY18008" fmla="*/ 2319661 h 4401251"/>
              <a:gd name="connsiteX18009" fmla="*/ 11699045 w 13419668"/>
              <a:gd name="connsiteY18009" fmla="*/ 2290431 h 4401251"/>
              <a:gd name="connsiteX18010" fmla="*/ 11785368 w 13419668"/>
              <a:gd name="connsiteY18010" fmla="*/ 2290431 h 4401251"/>
              <a:gd name="connsiteX18011" fmla="*/ 11757009 w 13419668"/>
              <a:gd name="connsiteY18011" fmla="*/ 2319537 h 4401251"/>
              <a:gd name="connsiteX18012" fmla="*/ 11786861 w 13419668"/>
              <a:gd name="connsiteY18012" fmla="*/ 2349514 h 4401251"/>
              <a:gd name="connsiteX18013" fmla="*/ 11816092 w 13419668"/>
              <a:gd name="connsiteY18013" fmla="*/ 2319537 h 4401251"/>
              <a:gd name="connsiteX18014" fmla="*/ 11785368 w 13419668"/>
              <a:gd name="connsiteY18014" fmla="*/ 2290431 h 4401251"/>
              <a:gd name="connsiteX18015" fmla="*/ 11874428 w 13419668"/>
              <a:gd name="connsiteY18015" fmla="*/ 2290431 h 4401251"/>
              <a:gd name="connsiteX18016" fmla="*/ 11846565 w 13419668"/>
              <a:gd name="connsiteY18016" fmla="*/ 2320035 h 4401251"/>
              <a:gd name="connsiteX18017" fmla="*/ 11876915 w 13419668"/>
              <a:gd name="connsiteY18017" fmla="*/ 2349514 h 4401251"/>
              <a:gd name="connsiteX18018" fmla="*/ 11905648 w 13419668"/>
              <a:gd name="connsiteY18018" fmla="*/ 2319039 h 4401251"/>
              <a:gd name="connsiteX18019" fmla="*/ 11874428 w 13419668"/>
              <a:gd name="connsiteY18019" fmla="*/ 2290431 h 4401251"/>
              <a:gd name="connsiteX18020" fmla="*/ 11995206 w 13419668"/>
              <a:gd name="connsiteY18020" fmla="*/ 2318542 h 4401251"/>
              <a:gd name="connsiteX18021" fmla="*/ 11966473 w 13419668"/>
              <a:gd name="connsiteY18021" fmla="*/ 2290307 h 4401251"/>
              <a:gd name="connsiteX18022" fmla="*/ 11936123 w 13419668"/>
              <a:gd name="connsiteY18022" fmla="*/ 2320408 h 4401251"/>
              <a:gd name="connsiteX18023" fmla="*/ 11966971 w 13419668"/>
              <a:gd name="connsiteY18023" fmla="*/ 2349390 h 4401251"/>
              <a:gd name="connsiteX18024" fmla="*/ 11995206 w 13419668"/>
              <a:gd name="connsiteY18024" fmla="*/ 2318418 h 4401251"/>
              <a:gd name="connsiteX18025" fmla="*/ 12082649 w 13419668"/>
              <a:gd name="connsiteY18025" fmla="*/ 2319413 h 4401251"/>
              <a:gd name="connsiteX18026" fmla="*/ 12051179 w 13419668"/>
              <a:gd name="connsiteY18026" fmla="*/ 2290307 h 4401251"/>
              <a:gd name="connsiteX18027" fmla="*/ 12023566 w 13419668"/>
              <a:gd name="connsiteY18027" fmla="*/ 2319661 h 4401251"/>
              <a:gd name="connsiteX18028" fmla="*/ 12052921 w 13419668"/>
              <a:gd name="connsiteY18028" fmla="*/ 2349514 h 4401251"/>
              <a:gd name="connsiteX18029" fmla="*/ 12082649 w 13419668"/>
              <a:gd name="connsiteY18029" fmla="*/ 2319413 h 4401251"/>
              <a:gd name="connsiteX18030" fmla="*/ 12172207 w 13419668"/>
              <a:gd name="connsiteY18030" fmla="*/ 2318293 h 4401251"/>
              <a:gd name="connsiteX18031" fmla="*/ 12142603 w 13419668"/>
              <a:gd name="connsiteY18031" fmla="*/ 2290431 h 4401251"/>
              <a:gd name="connsiteX18032" fmla="*/ 12113124 w 13419668"/>
              <a:gd name="connsiteY18032" fmla="*/ 2320781 h 4401251"/>
              <a:gd name="connsiteX18033" fmla="*/ 12143597 w 13419668"/>
              <a:gd name="connsiteY18033" fmla="*/ 2349514 h 4401251"/>
              <a:gd name="connsiteX18034" fmla="*/ 12172207 w 13419668"/>
              <a:gd name="connsiteY18034" fmla="*/ 2318293 h 4401251"/>
              <a:gd name="connsiteX18035" fmla="*/ 12232160 w 13419668"/>
              <a:gd name="connsiteY18035" fmla="*/ 2290431 h 4401251"/>
              <a:gd name="connsiteX18036" fmla="*/ 12202805 w 13419668"/>
              <a:gd name="connsiteY18036" fmla="*/ 2317920 h 4401251"/>
              <a:gd name="connsiteX18037" fmla="*/ 12230294 w 13419668"/>
              <a:gd name="connsiteY18037" fmla="*/ 2349638 h 4401251"/>
              <a:gd name="connsiteX18038" fmla="*/ 12261888 w 13419668"/>
              <a:gd name="connsiteY18038" fmla="*/ 2321279 h 4401251"/>
              <a:gd name="connsiteX18039" fmla="*/ 12232160 w 13419668"/>
              <a:gd name="connsiteY18039" fmla="*/ 2290431 h 4401251"/>
              <a:gd name="connsiteX18040" fmla="*/ 12321843 w 13419668"/>
              <a:gd name="connsiteY18040" fmla="*/ 2290431 h 4401251"/>
              <a:gd name="connsiteX18041" fmla="*/ 12292363 w 13419668"/>
              <a:gd name="connsiteY18041" fmla="*/ 2317796 h 4401251"/>
              <a:gd name="connsiteX18042" fmla="*/ 12319727 w 13419668"/>
              <a:gd name="connsiteY18042" fmla="*/ 2349514 h 4401251"/>
              <a:gd name="connsiteX18043" fmla="*/ 12351446 w 13419668"/>
              <a:gd name="connsiteY18043" fmla="*/ 2321279 h 4401251"/>
              <a:gd name="connsiteX18044" fmla="*/ 12321843 w 13419668"/>
              <a:gd name="connsiteY18044" fmla="*/ 2290431 h 4401251"/>
              <a:gd name="connsiteX18045" fmla="*/ 12407046 w 13419668"/>
              <a:gd name="connsiteY18045" fmla="*/ 2290431 h 4401251"/>
              <a:gd name="connsiteX18046" fmla="*/ 12377939 w 13419668"/>
              <a:gd name="connsiteY18046" fmla="*/ 2321900 h 4401251"/>
              <a:gd name="connsiteX18047" fmla="*/ 12407295 w 13419668"/>
              <a:gd name="connsiteY18047" fmla="*/ 2349514 h 4401251"/>
              <a:gd name="connsiteX18048" fmla="*/ 12437146 w 13419668"/>
              <a:gd name="connsiteY18048" fmla="*/ 2320159 h 4401251"/>
              <a:gd name="connsiteX18049" fmla="*/ 12407046 w 13419668"/>
              <a:gd name="connsiteY18049" fmla="*/ 2290431 h 4401251"/>
              <a:gd name="connsiteX18050" fmla="*/ 12495982 w 13419668"/>
              <a:gd name="connsiteY18050" fmla="*/ 2290431 h 4401251"/>
              <a:gd name="connsiteX18051" fmla="*/ 12467622 w 13419668"/>
              <a:gd name="connsiteY18051" fmla="*/ 2319537 h 4401251"/>
              <a:gd name="connsiteX18052" fmla="*/ 12497475 w 13419668"/>
              <a:gd name="connsiteY18052" fmla="*/ 2349514 h 4401251"/>
              <a:gd name="connsiteX18053" fmla="*/ 12526705 w 13419668"/>
              <a:gd name="connsiteY18053" fmla="*/ 2319537 h 4401251"/>
              <a:gd name="connsiteX18054" fmla="*/ 12495982 w 13419668"/>
              <a:gd name="connsiteY18054" fmla="*/ 2290431 h 4401251"/>
              <a:gd name="connsiteX18055" fmla="*/ 12557054 w 13419668"/>
              <a:gd name="connsiteY18055" fmla="*/ 2320408 h 4401251"/>
              <a:gd name="connsiteX18056" fmla="*/ 12587901 w 13419668"/>
              <a:gd name="connsiteY18056" fmla="*/ 2349514 h 4401251"/>
              <a:gd name="connsiteX18057" fmla="*/ 12616262 w 13419668"/>
              <a:gd name="connsiteY18057" fmla="*/ 2321527 h 4401251"/>
              <a:gd name="connsiteX18058" fmla="*/ 12587529 w 13419668"/>
              <a:gd name="connsiteY18058" fmla="*/ 2290307 h 4401251"/>
              <a:gd name="connsiteX18059" fmla="*/ 12557054 w 13419668"/>
              <a:gd name="connsiteY18059" fmla="*/ 2320408 h 4401251"/>
              <a:gd name="connsiteX18060" fmla="*/ 12674350 w 13419668"/>
              <a:gd name="connsiteY18060" fmla="*/ 2290431 h 4401251"/>
              <a:gd name="connsiteX18061" fmla="*/ 12644497 w 13419668"/>
              <a:gd name="connsiteY18061" fmla="*/ 2317423 h 4401251"/>
              <a:gd name="connsiteX18062" fmla="*/ 12671489 w 13419668"/>
              <a:gd name="connsiteY18062" fmla="*/ 2349514 h 4401251"/>
              <a:gd name="connsiteX18063" fmla="*/ 12703580 w 13419668"/>
              <a:gd name="connsiteY18063" fmla="*/ 2321652 h 4401251"/>
              <a:gd name="connsiteX18064" fmla="*/ 12674350 w 13419668"/>
              <a:gd name="connsiteY18064" fmla="*/ 2290431 h 4401251"/>
              <a:gd name="connsiteX18065" fmla="*/ 12761420 w 13419668"/>
              <a:gd name="connsiteY18065" fmla="*/ 2290431 h 4401251"/>
              <a:gd name="connsiteX18066" fmla="*/ 12734054 w 13419668"/>
              <a:gd name="connsiteY18066" fmla="*/ 2322896 h 4401251"/>
              <a:gd name="connsiteX18067" fmla="*/ 12763533 w 13419668"/>
              <a:gd name="connsiteY18067" fmla="*/ 2349514 h 4401251"/>
              <a:gd name="connsiteX18068" fmla="*/ 12793014 w 13419668"/>
              <a:gd name="connsiteY18068" fmla="*/ 2319164 h 4401251"/>
              <a:gd name="connsiteX18069" fmla="*/ 12761295 w 13419668"/>
              <a:gd name="connsiteY18069" fmla="*/ 2290307 h 4401251"/>
              <a:gd name="connsiteX18070" fmla="*/ 12882695 w 13419668"/>
              <a:gd name="connsiteY18070" fmla="*/ 2320657 h 4401251"/>
              <a:gd name="connsiteX18071" fmla="*/ 12852345 w 13419668"/>
              <a:gd name="connsiteY18071" fmla="*/ 2290431 h 4401251"/>
              <a:gd name="connsiteX18072" fmla="*/ 12823612 w 13419668"/>
              <a:gd name="connsiteY18072" fmla="*/ 2318542 h 4401251"/>
              <a:gd name="connsiteX18073" fmla="*/ 12851724 w 13419668"/>
              <a:gd name="connsiteY18073" fmla="*/ 2349638 h 4401251"/>
              <a:gd name="connsiteX18074" fmla="*/ 12882695 w 13419668"/>
              <a:gd name="connsiteY18074" fmla="*/ 2320657 h 4401251"/>
              <a:gd name="connsiteX18075" fmla="*/ 12938544 w 13419668"/>
              <a:gd name="connsiteY18075" fmla="*/ 2290431 h 4401251"/>
              <a:gd name="connsiteX18076" fmla="*/ 12909314 w 13419668"/>
              <a:gd name="connsiteY18076" fmla="*/ 2321652 h 4401251"/>
              <a:gd name="connsiteX18077" fmla="*/ 12938420 w 13419668"/>
              <a:gd name="connsiteY18077" fmla="*/ 2349514 h 4401251"/>
              <a:gd name="connsiteX18078" fmla="*/ 12968522 w 13419668"/>
              <a:gd name="connsiteY18078" fmla="*/ 2320408 h 4401251"/>
              <a:gd name="connsiteX18079" fmla="*/ 12938669 w 13419668"/>
              <a:gd name="connsiteY18079" fmla="*/ 2290431 h 4401251"/>
              <a:gd name="connsiteX18080" fmla="*/ 13028226 w 13419668"/>
              <a:gd name="connsiteY18080" fmla="*/ 2290431 h 4401251"/>
              <a:gd name="connsiteX18081" fmla="*/ 12998746 w 13419668"/>
              <a:gd name="connsiteY18081" fmla="*/ 2321527 h 4401251"/>
              <a:gd name="connsiteX18082" fmla="*/ 13027729 w 13419668"/>
              <a:gd name="connsiteY18082" fmla="*/ 2349514 h 4401251"/>
              <a:gd name="connsiteX18083" fmla="*/ 13057954 w 13419668"/>
              <a:gd name="connsiteY18083" fmla="*/ 2320532 h 4401251"/>
              <a:gd name="connsiteX18084" fmla="*/ 13028226 w 13419668"/>
              <a:gd name="connsiteY18084" fmla="*/ 2290431 h 4401251"/>
              <a:gd name="connsiteX18085" fmla="*/ 13118280 w 13419668"/>
              <a:gd name="connsiteY18085" fmla="*/ 2290431 h 4401251"/>
              <a:gd name="connsiteX18086" fmla="*/ 13088305 w 13419668"/>
              <a:gd name="connsiteY18086" fmla="*/ 2321030 h 4401251"/>
              <a:gd name="connsiteX18087" fmla="*/ 13116663 w 13419668"/>
              <a:gd name="connsiteY18087" fmla="*/ 2349514 h 4401251"/>
              <a:gd name="connsiteX18088" fmla="*/ 13147388 w 13419668"/>
              <a:gd name="connsiteY18088" fmla="*/ 2321154 h 4401251"/>
              <a:gd name="connsiteX18089" fmla="*/ 13118156 w 13419668"/>
              <a:gd name="connsiteY18089" fmla="*/ 2290431 h 4401251"/>
              <a:gd name="connsiteX18090" fmla="*/ 13177862 w 13419668"/>
              <a:gd name="connsiteY18090" fmla="*/ 2322149 h 4401251"/>
              <a:gd name="connsiteX18091" fmla="*/ 13210326 w 13419668"/>
              <a:gd name="connsiteY18091" fmla="*/ 2349514 h 4401251"/>
              <a:gd name="connsiteX18092" fmla="*/ 13236945 w 13419668"/>
              <a:gd name="connsiteY18092" fmla="*/ 2319910 h 4401251"/>
              <a:gd name="connsiteX18093" fmla="*/ 13206595 w 13419668"/>
              <a:gd name="connsiteY18093" fmla="*/ 2290431 h 4401251"/>
              <a:gd name="connsiteX18094" fmla="*/ 13177737 w 13419668"/>
              <a:gd name="connsiteY18094" fmla="*/ 2322149 h 4401251"/>
              <a:gd name="connsiteX18095" fmla="*/ 13265305 w 13419668"/>
              <a:gd name="connsiteY18095" fmla="*/ 2322025 h 4401251"/>
              <a:gd name="connsiteX18096" fmla="*/ 13294037 w 13419668"/>
              <a:gd name="connsiteY18096" fmla="*/ 2349638 h 4401251"/>
              <a:gd name="connsiteX18097" fmla="*/ 13324512 w 13419668"/>
              <a:gd name="connsiteY18097" fmla="*/ 2320159 h 4401251"/>
              <a:gd name="connsiteX18098" fmla="*/ 13293665 w 13419668"/>
              <a:gd name="connsiteY18098" fmla="*/ 2290431 h 4401251"/>
              <a:gd name="connsiteX18099" fmla="*/ 13265305 w 13419668"/>
              <a:gd name="connsiteY18099" fmla="*/ 2322025 h 4401251"/>
              <a:gd name="connsiteX18100" fmla="*/ 13354862 w 13419668"/>
              <a:gd name="connsiteY18100" fmla="*/ 2321652 h 4401251"/>
              <a:gd name="connsiteX18101" fmla="*/ 13383097 w 13419668"/>
              <a:gd name="connsiteY18101" fmla="*/ 2349638 h 4401251"/>
              <a:gd name="connsiteX18102" fmla="*/ 13413945 w 13419668"/>
              <a:gd name="connsiteY18102" fmla="*/ 2320657 h 4401251"/>
              <a:gd name="connsiteX18103" fmla="*/ 13383595 w 13419668"/>
              <a:gd name="connsiteY18103" fmla="*/ 2290555 h 4401251"/>
              <a:gd name="connsiteX18104" fmla="*/ 13354862 w 13419668"/>
              <a:gd name="connsiteY18104" fmla="*/ 2321652 h 4401251"/>
              <a:gd name="connsiteX18105" fmla="*/ 261817 w 13419668"/>
              <a:gd name="connsiteY18105" fmla="*/ 2290680 h 4401251"/>
              <a:gd name="connsiteX18106" fmla="*/ 233955 w 13419668"/>
              <a:gd name="connsiteY18106" fmla="*/ 2320283 h 4401251"/>
              <a:gd name="connsiteX18107" fmla="*/ 264429 w 13419668"/>
              <a:gd name="connsiteY18107" fmla="*/ 2349763 h 4401251"/>
              <a:gd name="connsiteX18108" fmla="*/ 293162 w 13419668"/>
              <a:gd name="connsiteY18108" fmla="*/ 2319288 h 4401251"/>
              <a:gd name="connsiteX18109" fmla="*/ 261941 w 13419668"/>
              <a:gd name="connsiteY18109" fmla="*/ 2290804 h 4401251"/>
              <a:gd name="connsiteX18110" fmla="*/ 172259 w 13419668"/>
              <a:gd name="connsiteY18110" fmla="*/ 2290680 h 4401251"/>
              <a:gd name="connsiteX18111" fmla="*/ 144397 w 13419668"/>
              <a:gd name="connsiteY18111" fmla="*/ 2320283 h 4401251"/>
              <a:gd name="connsiteX18112" fmla="*/ 174747 w 13419668"/>
              <a:gd name="connsiteY18112" fmla="*/ 2349763 h 4401251"/>
              <a:gd name="connsiteX18113" fmla="*/ 203480 w 13419668"/>
              <a:gd name="connsiteY18113" fmla="*/ 2319288 h 4401251"/>
              <a:gd name="connsiteX18114" fmla="*/ 172259 w 13419668"/>
              <a:gd name="connsiteY18114" fmla="*/ 2290680 h 4401251"/>
              <a:gd name="connsiteX18115" fmla="*/ 84941 w 13419668"/>
              <a:gd name="connsiteY18115" fmla="*/ 2290680 h 4401251"/>
              <a:gd name="connsiteX18116" fmla="*/ 54715 w 13419668"/>
              <a:gd name="connsiteY18116" fmla="*/ 2321030 h 4401251"/>
              <a:gd name="connsiteX18117" fmla="*/ 82826 w 13419668"/>
              <a:gd name="connsiteY18117" fmla="*/ 2349763 h 4401251"/>
              <a:gd name="connsiteX18118" fmla="*/ 113923 w 13419668"/>
              <a:gd name="connsiteY18118" fmla="*/ 2321652 h 4401251"/>
              <a:gd name="connsiteX18119" fmla="*/ 84941 w 13419668"/>
              <a:gd name="connsiteY18119" fmla="*/ 2290680 h 4401251"/>
              <a:gd name="connsiteX18120" fmla="*/ 10519250 w 13419668"/>
              <a:gd name="connsiteY18120" fmla="*/ 2233089 h 4401251"/>
              <a:gd name="connsiteX18121" fmla="*/ 10548730 w 13419668"/>
              <a:gd name="connsiteY18121" fmla="*/ 2259832 h 4401251"/>
              <a:gd name="connsiteX18122" fmla="*/ 10577587 w 13419668"/>
              <a:gd name="connsiteY18122" fmla="*/ 2231845 h 4401251"/>
              <a:gd name="connsiteX18123" fmla="*/ 10547486 w 13419668"/>
              <a:gd name="connsiteY18123" fmla="*/ 2201620 h 4401251"/>
              <a:gd name="connsiteX18124" fmla="*/ 10519250 w 13419668"/>
              <a:gd name="connsiteY18124" fmla="*/ 2233089 h 4401251"/>
              <a:gd name="connsiteX18125" fmla="*/ 85563 w 13419668"/>
              <a:gd name="connsiteY18125" fmla="*/ 2201620 h 4401251"/>
              <a:gd name="connsiteX18126" fmla="*/ 55213 w 13419668"/>
              <a:gd name="connsiteY18126" fmla="*/ 2231597 h 4401251"/>
              <a:gd name="connsiteX18127" fmla="*/ 86682 w 13419668"/>
              <a:gd name="connsiteY18127" fmla="*/ 2259832 h 4401251"/>
              <a:gd name="connsiteX18128" fmla="*/ 113425 w 13419668"/>
              <a:gd name="connsiteY18128" fmla="*/ 2230477 h 4401251"/>
              <a:gd name="connsiteX18129" fmla="*/ 85439 w 13419668"/>
              <a:gd name="connsiteY18129" fmla="*/ 2201620 h 4401251"/>
              <a:gd name="connsiteX18130" fmla="*/ 203107 w 13419668"/>
              <a:gd name="connsiteY18130" fmla="*/ 2232592 h 4401251"/>
              <a:gd name="connsiteX18131" fmla="*/ 174250 w 13419668"/>
              <a:gd name="connsiteY18131" fmla="*/ 2201620 h 4401251"/>
              <a:gd name="connsiteX18132" fmla="*/ 144646 w 13419668"/>
              <a:gd name="connsiteY18132" fmla="*/ 2232343 h 4401251"/>
              <a:gd name="connsiteX18133" fmla="*/ 174001 w 13419668"/>
              <a:gd name="connsiteY18133" fmla="*/ 2259832 h 4401251"/>
              <a:gd name="connsiteX18134" fmla="*/ 202983 w 13419668"/>
              <a:gd name="connsiteY18134" fmla="*/ 2232592 h 4401251"/>
              <a:gd name="connsiteX18135" fmla="*/ 13384092 w 13419668"/>
              <a:gd name="connsiteY18135" fmla="*/ 2201620 h 4401251"/>
              <a:gd name="connsiteX18136" fmla="*/ 13355235 w 13419668"/>
              <a:gd name="connsiteY18136" fmla="*/ 2229607 h 4401251"/>
              <a:gd name="connsiteX18137" fmla="*/ 13381107 w 13419668"/>
              <a:gd name="connsiteY18137" fmla="*/ 2259832 h 4401251"/>
              <a:gd name="connsiteX18138" fmla="*/ 13413447 w 13419668"/>
              <a:gd name="connsiteY18138" fmla="*/ 2232592 h 4401251"/>
              <a:gd name="connsiteX18139" fmla="*/ 13383967 w 13419668"/>
              <a:gd name="connsiteY18139" fmla="*/ 2201744 h 4401251"/>
              <a:gd name="connsiteX18140" fmla="*/ 13324014 w 13419668"/>
              <a:gd name="connsiteY18140" fmla="*/ 2232467 h 4401251"/>
              <a:gd name="connsiteX18141" fmla="*/ 13294535 w 13419668"/>
              <a:gd name="connsiteY18141" fmla="*/ 2201620 h 4401251"/>
              <a:gd name="connsiteX18142" fmla="*/ 13265678 w 13419668"/>
              <a:gd name="connsiteY18142" fmla="*/ 2232467 h 4401251"/>
              <a:gd name="connsiteX18143" fmla="*/ 13294535 w 13419668"/>
              <a:gd name="connsiteY18143" fmla="*/ 2259832 h 4401251"/>
              <a:gd name="connsiteX18144" fmla="*/ 13324014 w 13419668"/>
              <a:gd name="connsiteY18144" fmla="*/ 2232467 h 4401251"/>
              <a:gd name="connsiteX18145" fmla="*/ 13178484 w 13419668"/>
              <a:gd name="connsiteY18145" fmla="*/ 2232467 h 4401251"/>
              <a:gd name="connsiteX18146" fmla="*/ 13208088 w 13419668"/>
              <a:gd name="connsiteY18146" fmla="*/ 2259708 h 4401251"/>
              <a:gd name="connsiteX18147" fmla="*/ 13236820 w 13419668"/>
              <a:gd name="connsiteY18147" fmla="*/ 2229358 h 4401251"/>
              <a:gd name="connsiteX18148" fmla="*/ 13207963 w 13419668"/>
              <a:gd name="connsiteY18148" fmla="*/ 2201495 h 4401251"/>
              <a:gd name="connsiteX18149" fmla="*/ 13178609 w 13419668"/>
              <a:gd name="connsiteY18149" fmla="*/ 2232467 h 4401251"/>
              <a:gd name="connsiteX18150" fmla="*/ 13118405 w 13419668"/>
              <a:gd name="connsiteY18150" fmla="*/ 2201495 h 4401251"/>
              <a:gd name="connsiteX18151" fmla="*/ 13089050 w 13419668"/>
              <a:gd name="connsiteY18151" fmla="*/ 2229358 h 4401251"/>
              <a:gd name="connsiteX18152" fmla="*/ 13118405 w 13419668"/>
              <a:gd name="connsiteY18152" fmla="*/ 2259708 h 4401251"/>
              <a:gd name="connsiteX18153" fmla="*/ 13147263 w 13419668"/>
              <a:gd name="connsiteY18153" fmla="*/ 2232343 h 4401251"/>
              <a:gd name="connsiteX18154" fmla="*/ 13118405 w 13419668"/>
              <a:gd name="connsiteY18154" fmla="*/ 2201495 h 4401251"/>
              <a:gd name="connsiteX18155" fmla="*/ 13028848 w 13419668"/>
              <a:gd name="connsiteY18155" fmla="*/ 2201495 h 4401251"/>
              <a:gd name="connsiteX18156" fmla="*/ 12999493 w 13419668"/>
              <a:gd name="connsiteY18156" fmla="*/ 2229358 h 4401251"/>
              <a:gd name="connsiteX18157" fmla="*/ 13028724 w 13419668"/>
              <a:gd name="connsiteY18157" fmla="*/ 2259708 h 4401251"/>
              <a:gd name="connsiteX18158" fmla="*/ 13057705 w 13419668"/>
              <a:gd name="connsiteY18158" fmla="*/ 2232343 h 4401251"/>
              <a:gd name="connsiteX18159" fmla="*/ 13028848 w 13419668"/>
              <a:gd name="connsiteY18159" fmla="*/ 2201371 h 4401251"/>
              <a:gd name="connsiteX18160" fmla="*/ 12968024 w 13419668"/>
              <a:gd name="connsiteY18160" fmla="*/ 2233711 h 4401251"/>
              <a:gd name="connsiteX18161" fmla="*/ 12940535 w 13419668"/>
              <a:gd name="connsiteY18161" fmla="*/ 2201495 h 4401251"/>
              <a:gd name="connsiteX18162" fmla="*/ 12909811 w 13419668"/>
              <a:gd name="connsiteY18162" fmla="*/ 2231099 h 4401251"/>
              <a:gd name="connsiteX18163" fmla="*/ 12937922 w 13419668"/>
              <a:gd name="connsiteY18163" fmla="*/ 2259708 h 4401251"/>
              <a:gd name="connsiteX18164" fmla="*/ 12968024 w 13419668"/>
              <a:gd name="connsiteY18164" fmla="*/ 2233711 h 4401251"/>
              <a:gd name="connsiteX18165" fmla="*/ 12852594 w 13419668"/>
              <a:gd name="connsiteY18165" fmla="*/ 2201495 h 4401251"/>
              <a:gd name="connsiteX18166" fmla="*/ 12823986 w 13419668"/>
              <a:gd name="connsiteY18166" fmla="*/ 2229607 h 4401251"/>
              <a:gd name="connsiteX18167" fmla="*/ 12850107 w 13419668"/>
              <a:gd name="connsiteY18167" fmla="*/ 2259583 h 4401251"/>
              <a:gd name="connsiteX18168" fmla="*/ 12882322 w 13419668"/>
              <a:gd name="connsiteY18168" fmla="*/ 2232094 h 4401251"/>
              <a:gd name="connsiteX18169" fmla="*/ 12852594 w 13419668"/>
              <a:gd name="connsiteY18169" fmla="*/ 2201495 h 4401251"/>
              <a:gd name="connsiteX18170" fmla="*/ 12734428 w 13419668"/>
              <a:gd name="connsiteY18170" fmla="*/ 2229482 h 4401251"/>
              <a:gd name="connsiteX18171" fmla="*/ 12763286 w 13419668"/>
              <a:gd name="connsiteY18171" fmla="*/ 2259708 h 4401251"/>
              <a:gd name="connsiteX18172" fmla="*/ 12792641 w 13419668"/>
              <a:gd name="connsiteY18172" fmla="*/ 2232219 h 4401251"/>
              <a:gd name="connsiteX18173" fmla="*/ 12763037 w 13419668"/>
              <a:gd name="connsiteY18173" fmla="*/ 2201495 h 4401251"/>
              <a:gd name="connsiteX18174" fmla="*/ 12734303 w 13419668"/>
              <a:gd name="connsiteY18174" fmla="*/ 2229482 h 4401251"/>
              <a:gd name="connsiteX18175" fmla="*/ 12673728 w 13419668"/>
              <a:gd name="connsiteY18175" fmla="*/ 2201495 h 4401251"/>
              <a:gd name="connsiteX18176" fmla="*/ 12644871 w 13419668"/>
              <a:gd name="connsiteY18176" fmla="*/ 2229482 h 4401251"/>
              <a:gd name="connsiteX18177" fmla="*/ 12670742 w 13419668"/>
              <a:gd name="connsiteY18177" fmla="*/ 2259708 h 4401251"/>
              <a:gd name="connsiteX18178" fmla="*/ 12703082 w 13419668"/>
              <a:gd name="connsiteY18178" fmla="*/ 2232467 h 4401251"/>
              <a:gd name="connsiteX18179" fmla="*/ 12673603 w 13419668"/>
              <a:gd name="connsiteY18179" fmla="*/ 2201620 h 4401251"/>
              <a:gd name="connsiteX18180" fmla="*/ 12615888 w 13419668"/>
              <a:gd name="connsiteY18180" fmla="*/ 2232965 h 4401251"/>
              <a:gd name="connsiteX18181" fmla="*/ 12587654 w 13419668"/>
              <a:gd name="connsiteY18181" fmla="*/ 2201371 h 4401251"/>
              <a:gd name="connsiteX18182" fmla="*/ 12557552 w 13419668"/>
              <a:gd name="connsiteY18182" fmla="*/ 2231597 h 4401251"/>
              <a:gd name="connsiteX18183" fmla="*/ 12586409 w 13419668"/>
              <a:gd name="connsiteY18183" fmla="*/ 2259583 h 4401251"/>
              <a:gd name="connsiteX18184" fmla="*/ 12615888 w 13419668"/>
              <a:gd name="connsiteY18184" fmla="*/ 2232841 h 4401251"/>
              <a:gd name="connsiteX18185" fmla="*/ 12497599 w 13419668"/>
              <a:gd name="connsiteY18185" fmla="*/ 2201495 h 4401251"/>
              <a:gd name="connsiteX18186" fmla="*/ 12468243 w 13419668"/>
              <a:gd name="connsiteY18186" fmla="*/ 2229358 h 4401251"/>
              <a:gd name="connsiteX18187" fmla="*/ 12497475 w 13419668"/>
              <a:gd name="connsiteY18187" fmla="*/ 2259708 h 4401251"/>
              <a:gd name="connsiteX18188" fmla="*/ 12526456 w 13419668"/>
              <a:gd name="connsiteY18188" fmla="*/ 2232343 h 4401251"/>
              <a:gd name="connsiteX18189" fmla="*/ 12497599 w 13419668"/>
              <a:gd name="connsiteY18189" fmla="*/ 2201371 h 4401251"/>
              <a:gd name="connsiteX18190" fmla="*/ 12409533 w 13419668"/>
              <a:gd name="connsiteY18190" fmla="*/ 2201495 h 4401251"/>
              <a:gd name="connsiteX18191" fmla="*/ 12378686 w 13419668"/>
              <a:gd name="connsiteY18191" fmla="*/ 2230850 h 4401251"/>
              <a:gd name="connsiteX18192" fmla="*/ 12409533 w 13419668"/>
              <a:gd name="connsiteY18192" fmla="*/ 2259832 h 4401251"/>
              <a:gd name="connsiteX18193" fmla="*/ 12436899 w 13419668"/>
              <a:gd name="connsiteY18193" fmla="*/ 2230975 h 4401251"/>
              <a:gd name="connsiteX18194" fmla="*/ 12409533 w 13419668"/>
              <a:gd name="connsiteY18194" fmla="*/ 2201495 h 4401251"/>
              <a:gd name="connsiteX18195" fmla="*/ 12320101 w 13419668"/>
              <a:gd name="connsiteY18195" fmla="*/ 2201495 h 4401251"/>
              <a:gd name="connsiteX18196" fmla="*/ 12292735 w 13419668"/>
              <a:gd name="connsiteY18196" fmla="*/ 2230975 h 4401251"/>
              <a:gd name="connsiteX18197" fmla="*/ 12323086 w 13419668"/>
              <a:gd name="connsiteY18197" fmla="*/ 2259708 h 4401251"/>
              <a:gd name="connsiteX18198" fmla="*/ 12350948 w 13419668"/>
              <a:gd name="connsiteY18198" fmla="*/ 2230850 h 4401251"/>
              <a:gd name="connsiteX18199" fmla="*/ 12320101 w 13419668"/>
              <a:gd name="connsiteY18199" fmla="*/ 2201495 h 4401251"/>
              <a:gd name="connsiteX18200" fmla="*/ 12203179 w 13419668"/>
              <a:gd name="connsiteY18200" fmla="*/ 2229607 h 4401251"/>
              <a:gd name="connsiteX18201" fmla="*/ 12232036 w 13419668"/>
              <a:gd name="connsiteY18201" fmla="*/ 2259832 h 4401251"/>
              <a:gd name="connsiteX18202" fmla="*/ 12261391 w 13419668"/>
              <a:gd name="connsiteY18202" fmla="*/ 2232343 h 4401251"/>
              <a:gd name="connsiteX18203" fmla="*/ 12231787 w 13419668"/>
              <a:gd name="connsiteY18203" fmla="*/ 2201620 h 4401251"/>
              <a:gd name="connsiteX18204" fmla="*/ 12203054 w 13419668"/>
              <a:gd name="connsiteY18204" fmla="*/ 2229607 h 4401251"/>
              <a:gd name="connsiteX18205" fmla="*/ 12113621 w 13419668"/>
              <a:gd name="connsiteY18205" fmla="*/ 2233338 h 4401251"/>
              <a:gd name="connsiteX18206" fmla="*/ 12143225 w 13419668"/>
              <a:gd name="connsiteY18206" fmla="*/ 2259832 h 4401251"/>
              <a:gd name="connsiteX18207" fmla="*/ 12171833 w 13419668"/>
              <a:gd name="connsiteY18207" fmla="*/ 2231597 h 4401251"/>
              <a:gd name="connsiteX18208" fmla="*/ 12141608 w 13419668"/>
              <a:gd name="connsiteY18208" fmla="*/ 2201495 h 4401251"/>
              <a:gd name="connsiteX18209" fmla="*/ 12113621 w 13419668"/>
              <a:gd name="connsiteY18209" fmla="*/ 2233214 h 4401251"/>
              <a:gd name="connsiteX18210" fmla="*/ 12050807 w 13419668"/>
              <a:gd name="connsiteY18210" fmla="*/ 2201744 h 4401251"/>
              <a:gd name="connsiteX18211" fmla="*/ 12024063 w 13419668"/>
              <a:gd name="connsiteY18211" fmla="*/ 2231721 h 4401251"/>
              <a:gd name="connsiteX18212" fmla="*/ 12055035 w 13419668"/>
              <a:gd name="connsiteY18212" fmla="*/ 2259832 h 4401251"/>
              <a:gd name="connsiteX18213" fmla="*/ 12082276 w 13419668"/>
              <a:gd name="connsiteY18213" fmla="*/ 2230353 h 4401251"/>
              <a:gd name="connsiteX18214" fmla="*/ 12050807 w 13419668"/>
              <a:gd name="connsiteY18214" fmla="*/ 2201744 h 4401251"/>
              <a:gd name="connsiteX18215" fmla="*/ 11966225 w 13419668"/>
              <a:gd name="connsiteY18215" fmla="*/ 2201744 h 4401251"/>
              <a:gd name="connsiteX18216" fmla="*/ 11936869 w 13419668"/>
              <a:gd name="connsiteY18216" fmla="*/ 2229607 h 4401251"/>
              <a:gd name="connsiteX18217" fmla="*/ 11966100 w 13419668"/>
              <a:gd name="connsiteY18217" fmla="*/ 2259956 h 4401251"/>
              <a:gd name="connsiteX18218" fmla="*/ 11995081 w 13419668"/>
              <a:gd name="connsiteY18218" fmla="*/ 2232592 h 4401251"/>
              <a:gd name="connsiteX18219" fmla="*/ 11966225 w 13419668"/>
              <a:gd name="connsiteY18219" fmla="*/ 2201620 h 4401251"/>
              <a:gd name="connsiteX18220" fmla="*/ 11877911 w 13419668"/>
              <a:gd name="connsiteY18220" fmla="*/ 2201744 h 4401251"/>
              <a:gd name="connsiteX18221" fmla="*/ 11847188 w 13419668"/>
              <a:gd name="connsiteY18221" fmla="*/ 2231348 h 4401251"/>
              <a:gd name="connsiteX18222" fmla="*/ 11878160 w 13419668"/>
              <a:gd name="connsiteY18222" fmla="*/ 2260081 h 4401251"/>
              <a:gd name="connsiteX18223" fmla="*/ 11905400 w 13419668"/>
              <a:gd name="connsiteY18223" fmla="*/ 2231099 h 4401251"/>
              <a:gd name="connsiteX18224" fmla="*/ 11877911 w 13419668"/>
              <a:gd name="connsiteY18224" fmla="*/ 2201744 h 4401251"/>
              <a:gd name="connsiteX18225" fmla="*/ 11786736 w 13419668"/>
              <a:gd name="connsiteY18225" fmla="*/ 2201744 h 4401251"/>
              <a:gd name="connsiteX18226" fmla="*/ 11757755 w 13419668"/>
              <a:gd name="connsiteY18226" fmla="*/ 2229980 h 4401251"/>
              <a:gd name="connsiteX18227" fmla="*/ 11787482 w 13419668"/>
              <a:gd name="connsiteY18227" fmla="*/ 2259956 h 4401251"/>
              <a:gd name="connsiteX18228" fmla="*/ 11815967 w 13419668"/>
              <a:gd name="connsiteY18228" fmla="*/ 2232219 h 4401251"/>
              <a:gd name="connsiteX18229" fmla="*/ 11786736 w 13419668"/>
              <a:gd name="connsiteY18229" fmla="*/ 2201744 h 4401251"/>
              <a:gd name="connsiteX18230" fmla="*/ 11698547 w 13419668"/>
              <a:gd name="connsiteY18230" fmla="*/ 2201744 h 4401251"/>
              <a:gd name="connsiteX18231" fmla="*/ 11671804 w 13419668"/>
              <a:gd name="connsiteY18231" fmla="*/ 2231721 h 4401251"/>
              <a:gd name="connsiteX18232" fmla="*/ 11702776 w 13419668"/>
              <a:gd name="connsiteY18232" fmla="*/ 2259832 h 4401251"/>
              <a:gd name="connsiteX18233" fmla="*/ 11730016 w 13419668"/>
              <a:gd name="connsiteY18233" fmla="*/ 2230353 h 4401251"/>
              <a:gd name="connsiteX18234" fmla="*/ 11698547 w 13419668"/>
              <a:gd name="connsiteY18234" fmla="*/ 2201744 h 4401251"/>
              <a:gd name="connsiteX18235" fmla="*/ 11609612 w 13419668"/>
              <a:gd name="connsiteY18235" fmla="*/ 2201620 h 4401251"/>
              <a:gd name="connsiteX18236" fmla="*/ 11582247 w 13419668"/>
              <a:gd name="connsiteY18236" fmla="*/ 2231099 h 4401251"/>
              <a:gd name="connsiteX18237" fmla="*/ 11612597 w 13419668"/>
              <a:gd name="connsiteY18237" fmla="*/ 2259956 h 4401251"/>
              <a:gd name="connsiteX18238" fmla="*/ 11640583 w 13419668"/>
              <a:gd name="connsiteY18238" fmla="*/ 2231223 h 4401251"/>
              <a:gd name="connsiteX18239" fmla="*/ 11609736 w 13419668"/>
              <a:gd name="connsiteY18239" fmla="*/ 2201744 h 4401251"/>
              <a:gd name="connsiteX18240" fmla="*/ 11521423 w 13419668"/>
              <a:gd name="connsiteY18240" fmla="*/ 2201620 h 4401251"/>
              <a:gd name="connsiteX18241" fmla="*/ 11492690 w 13419668"/>
              <a:gd name="connsiteY18241" fmla="*/ 2229607 h 4401251"/>
              <a:gd name="connsiteX18242" fmla="*/ 11518561 w 13419668"/>
              <a:gd name="connsiteY18242" fmla="*/ 2259708 h 4401251"/>
              <a:gd name="connsiteX18243" fmla="*/ 11550902 w 13419668"/>
              <a:gd name="connsiteY18243" fmla="*/ 2232343 h 4401251"/>
              <a:gd name="connsiteX18244" fmla="*/ 11521423 w 13419668"/>
              <a:gd name="connsiteY18244" fmla="*/ 2201495 h 4401251"/>
              <a:gd name="connsiteX18245" fmla="*/ 11405371 w 13419668"/>
              <a:gd name="connsiteY18245" fmla="*/ 2230975 h 4401251"/>
              <a:gd name="connsiteX18246" fmla="*/ 11433233 w 13419668"/>
              <a:gd name="connsiteY18246" fmla="*/ 2259832 h 4401251"/>
              <a:gd name="connsiteX18247" fmla="*/ 11463459 w 13419668"/>
              <a:gd name="connsiteY18247" fmla="*/ 2233960 h 4401251"/>
              <a:gd name="connsiteX18248" fmla="*/ 11436218 w 13419668"/>
              <a:gd name="connsiteY18248" fmla="*/ 2201620 h 4401251"/>
              <a:gd name="connsiteX18249" fmla="*/ 11405371 w 13419668"/>
              <a:gd name="connsiteY18249" fmla="*/ 2231099 h 4401251"/>
              <a:gd name="connsiteX18250" fmla="*/ 11346662 w 13419668"/>
              <a:gd name="connsiteY18250" fmla="*/ 2201495 h 4401251"/>
              <a:gd name="connsiteX18251" fmla="*/ 11315813 w 13419668"/>
              <a:gd name="connsiteY18251" fmla="*/ 2230975 h 4401251"/>
              <a:gd name="connsiteX18252" fmla="*/ 11346662 w 13419668"/>
              <a:gd name="connsiteY18252" fmla="*/ 2259832 h 4401251"/>
              <a:gd name="connsiteX18253" fmla="*/ 11374026 w 13419668"/>
              <a:gd name="connsiteY18253" fmla="*/ 2230975 h 4401251"/>
              <a:gd name="connsiteX18254" fmla="*/ 11346662 w 13419668"/>
              <a:gd name="connsiteY18254" fmla="*/ 2201495 h 4401251"/>
              <a:gd name="connsiteX18255" fmla="*/ 11256482 w 13419668"/>
              <a:gd name="connsiteY18255" fmla="*/ 2201495 h 4401251"/>
              <a:gd name="connsiteX18256" fmla="*/ 11226132 w 13419668"/>
              <a:gd name="connsiteY18256" fmla="*/ 2231472 h 4401251"/>
              <a:gd name="connsiteX18257" fmla="*/ 11257601 w 13419668"/>
              <a:gd name="connsiteY18257" fmla="*/ 2259708 h 4401251"/>
              <a:gd name="connsiteX18258" fmla="*/ 11284344 w 13419668"/>
              <a:gd name="connsiteY18258" fmla="*/ 2230353 h 4401251"/>
              <a:gd name="connsiteX18259" fmla="*/ 11256358 w 13419668"/>
              <a:gd name="connsiteY18259" fmla="*/ 2201495 h 4401251"/>
              <a:gd name="connsiteX18260" fmla="*/ 11165680 w 13419668"/>
              <a:gd name="connsiteY18260" fmla="*/ 2201495 h 4401251"/>
              <a:gd name="connsiteX18261" fmla="*/ 11136699 w 13419668"/>
              <a:gd name="connsiteY18261" fmla="*/ 2229731 h 4401251"/>
              <a:gd name="connsiteX18262" fmla="*/ 11166427 w 13419668"/>
              <a:gd name="connsiteY18262" fmla="*/ 2259708 h 4401251"/>
              <a:gd name="connsiteX18263" fmla="*/ 11194911 w 13419668"/>
              <a:gd name="connsiteY18263" fmla="*/ 2231970 h 4401251"/>
              <a:gd name="connsiteX18264" fmla="*/ 11165680 w 13419668"/>
              <a:gd name="connsiteY18264" fmla="*/ 2201495 h 4401251"/>
              <a:gd name="connsiteX18265" fmla="*/ 11050748 w 13419668"/>
              <a:gd name="connsiteY18265" fmla="*/ 2232965 h 4401251"/>
              <a:gd name="connsiteX18266" fmla="*/ 11080228 w 13419668"/>
              <a:gd name="connsiteY18266" fmla="*/ 2259708 h 4401251"/>
              <a:gd name="connsiteX18267" fmla="*/ 11109085 w 13419668"/>
              <a:gd name="connsiteY18267" fmla="*/ 2231721 h 4401251"/>
              <a:gd name="connsiteX18268" fmla="*/ 11078984 w 13419668"/>
              <a:gd name="connsiteY18268" fmla="*/ 2201495 h 4401251"/>
              <a:gd name="connsiteX18269" fmla="*/ 11050748 w 13419668"/>
              <a:gd name="connsiteY18269" fmla="*/ 2232965 h 4401251"/>
              <a:gd name="connsiteX18270" fmla="*/ 10988680 w 13419668"/>
              <a:gd name="connsiteY18270" fmla="*/ 2201371 h 4401251"/>
              <a:gd name="connsiteX18271" fmla="*/ 10961191 w 13419668"/>
              <a:gd name="connsiteY18271" fmla="*/ 2230726 h 4401251"/>
              <a:gd name="connsiteX18272" fmla="*/ 10991416 w 13419668"/>
              <a:gd name="connsiteY18272" fmla="*/ 2259708 h 4401251"/>
              <a:gd name="connsiteX18273" fmla="*/ 11019528 w 13419668"/>
              <a:gd name="connsiteY18273" fmla="*/ 2230975 h 4401251"/>
              <a:gd name="connsiteX18274" fmla="*/ 10988805 w 13419668"/>
              <a:gd name="connsiteY18274" fmla="*/ 2201371 h 4401251"/>
              <a:gd name="connsiteX18275" fmla="*/ 10898875 w 13419668"/>
              <a:gd name="connsiteY18275" fmla="*/ 2201371 h 4401251"/>
              <a:gd name="connsiteX18276" fmla="*/ 10871634 w 13419668"/>
              <a:gd name="connsiteY18276" fmla="*/ 2230975 h 4401251"/>
              <a:gd name="connsiteX18277" fmla="*/ 10902108 w 13419668"/>
              <a:gd name="connsiteY18277" fmla="*/ 2259708 h 4401251"/>
              <a:gd name="connsiteX18278" fmla="*/ 10929971 w 13419668"/>
              <a:gd name="connsiteY18278" fmla="*/ 2230850 h 4401251"/>
              <a:gd name="connsiteX18279" fmla="*/ 10898998 w 13419668"/>
              <a:gd name="connsiteY18279" fmla="*/ 2201495 h 4401251"/>
              <a:gd name="connsiteX18280" fmla="*/ 10784315 w 13419668"/>
              <a:gd name="connsiteY18280" fmla="*/ 2231348 h 4401251"/>
              <a:gd name="connsiteX18281" fmla="*/ 10812799 w 13419668"/>
              <a:gd name="connsiteY18281" fmla="*/ 2259708 h 4401251"/>
              <a:gd name="connsiteX18282" fmla="*/ 10842528 w 13419668"/>
              <a:gd name="connsiteY18282" fmla="*/ 2233338 h 4401251"/>
              <a:gd name="connsiteX18283" fmla="*/ 10814665 w 13419668"/>
              <a:gd name="connsiteY18283" fmla="*/ 2201495 h 4401251"/>
              <a:gd name="connsiteX18284" fmla="*/ 10784315 w 13419668"/>
              <a:gd name="connsiteY18284" fmla="*/ 2231472 h 4401251"/>
              <a:gd name="connsiteX18285" fmla="*/ 10694758 w 13419668"/>
              <a:gd name="connsiteY18285" fmla="*/ 2232219 h 4401251"/>
              <a:gd name="connsiteX18286" fmla="*/ 10724113 w 13419668"/>
              <a:gd name="connsiteY18286" fmla="*/ 2259708 h 4401251"/>
              <a:gd name="connsiteX18287" fmla="*/ 10753095 w 13419668"/>
              <a:gd name="connsiteY18287" fmla="*/ 2232467 h 4401251"/>
              <a:gd name="connsiteX18288" fmla="*/ 10724362 w 13419668"/>
              <a:gd name="connsiteY18288" fmla="*/ 2201495 h 4401251"/>
              <a:gd name="connsiteX18289" fmla="*/ 10694758 w 13419668"/>
              <a:gd name="connsiteY18289" fmla="*/ 2232219 h 4401251"/>
              <a:gd name="connsiteX18290" fmla="*/ 10663537 w 13419668"/>
              <a:gd name="connsiteY18290" fmla="*/ 2231970 h 4401251"/>
              <a:gd name="connsiteX18291" fmla="*/ 10634307 w 13419668"/>
              <a:gd name="connsiteY18291" fmla="*/ 2201495 h 4401251"/>
              <a:gd name="connsiteX18292" fmla="*/ 10605325 w 13419668"/>
              <a:gd name="connsiteY18292" fmla="*/ 2229731 h 4401251"/>
              <a:gd name="connsiteX18293" fmla="*/ 10635053 w 13419668"/>
              <a:gd name="connsiteY18293" fmla="*/ 2259708 h 4401251"/>
              <a:gd name="connsiteX18294" fmla="*/ 10663537 w 13419668"/>
              <a:gd name="connsiteY18294" fmla="*/ 2231970 h 4401251"/>
              <a:gd name="connsiteX18295" fmla="*/ 10429942 w 13419668"/>
              <a:gd name="connsiteY18295" fmla="*/ 2233711 h 4401251"/>
              <a:gd name="connsiteX18296" fmla="*/ 10460043 w 13419668"/>
              <a:gd name="connsiteY18296" fmla="*/ 2259708 h 4401251"/>
              <a:gd name="connsiteX18297" fmla="*/ 10488030 w 13419668"/>
              <a:gd name="connsiteY18297" fmla="*/ 2230975 h 4401251"/>
              <a:gd name="connsiteX18298" fmla="*/ 10457307 w 13419668"/>
              <a:gd name="connsiteY18298" fmla="*/ 2201371 h 4401251"/>
              <a:gd name="connsiteX18299" fmla="*/ 10429942 w 13419668"/>
              <a:gd name="connsiteY18299" fmla="*/ 2233711 h 4401251"/>
              <a:gd name="connsiteX18300" fmla="*/ 10398472 w 13419668"/>
              <a:gd name="connsiteY18300" fmla="*/ 2230477 h 4401251"/>
              <a:gd name="connsiteX18301" fmla="*/ 10370237 w 13419668"/>
              <a:gd name="connsiteY18301" fmla="*/ 2201495 h 4401251"/>
              <a:gd name="connsiteX18302" fmla="*/ 10340260 w 13419668"/>
              <a:gd name="connsiteY18302" fmla="*/ 2231223 h 4401251"/>
              <a:gd name="connsiteX18303" fmla="*/ 10367997 w 13419668"/>
              <a:gd name="connsiteY18303" fmla="*/ 2259708 h 4401251"/>
              <a:gd name="connsiteX18304" fmla="*/ 10398472 w 13419668"/>
              <a:gd name="connsiteY18304" fmla="*/ 2230477 h 4401251"/>
              <a:gd name="connsiteX18305" fmla="*/ 10282420 w 13419668"/>
              <a:gd name="connsiteY18305" fmla="*/ 2201371 h 4401251"/>
              <a:gd name="connsiteX18306" fmla="*/ 10253066 w 13419668"/>
              <a:gd name="connsiteY18306" fmla="*/ 2229233 h 4401251"/>
              <a:gd name="connsiteX18307" fmla="*/ 10282420 w 13419668"/>
              <a:gd name="connsiteY18307" fmla="*/ 2259583 h 4401251"/>
              <a:gd name="connsiteX18308" fmla="*/ 10311278 w 13419668"/>
              <a:gd name="connsiteY18308" fmla="*/ 2232219 h 4401251"/>
              <a:gd name="connsiteX18309" fmla="*/ 10282420 w 13419668"/>
              <a:gd name="connsiteY18309" fmla="*/ 2201371 h 4401251"/>
              <a:gd name="connsiteX18310" fmla="*/ 10163384 w 13419668"/>
              <a:gd name="connsiteY18310" fmla="*/ 2231597 h 4401251"/>
              <a:gd name="connsiteX18311" fmla="*/ 10192241 w 13419668"/>
              <a:gd name="connsiteY18311" fmla="*/ 2259583 h 4401251"/>
              <a:gd name="connsiteX18312" fmla="*/ 10221721 w 13419668"/>
              <a:gd name="connsiteY18312" fmla="*/ 2232841 h 4401251"/>
              <a:gd name="connsiteX18313" fmla="*/ 10193485 w 13419668"/>
              <a:gd name="connsiteY18313" fmla="*/ 2201371 h 4401251"/>
              <a:gd name="connsiteX18314" fmla="*/ 10163508 w 13419668"/>
              <a:gd name="connsiteY18314" fmla="*/ 2231721 h 4401251"/>
              <a:gd name="connsiteX18315" fmla="*/ 10073827 w 13419668"/>
              <a:gd name="connsiteY18315" fmla="*/ 2232219 h 4401251"/>
              <a:gd name="connsiteX18316" fmla="*/ 10103306 w 13419668"/>
              <a:gd name="connsiteY18316" fmla="*/ 2259583 h 4401251"/>
              <a:gd name="connsiteX18317" fmla="*/ 10132163 w 13419668"/>
              <a:gd name="connsiteY18317" fmla="*/ 2232219 h 4401251"/>
              <a:gd name="connsiteX18318" fmla="*/ 10103306 w 13419668"/>
              <a:gd name="connsiteY18318" fmla="*/ 2201371 h 4401251"/>
              <a:gd name="connsiteX18319" fmla="*/ 10073827 w 13419668"/>
              <a:gd name="connsiteY18319" fmla="*/ 2232219 h 4401251"/>
              <a:gd name="connsiteX18320" fmla="*/ 10015241 w 13419668"/>
              <a:gd name="connsiteY18320" fmla="*/ 2201371 h 4401251"/>
              <a:gd name="connsiteX18321" fmla="*/ 9984394 w 13419668"/>
              <a:gd name="connsiteY18321" fmla="*/ 2230850 h 4401251"/>
              <a:gd name="connsiteX18322" fmla="*/ 10015241 w 13419668"/>
              <a:gd name="connsiteY18322" fmla="*/ 2259708 h 4401251"/>
              <a:gd name="connsiteX18323" fmla="*/ 10042606 w 13419668"/>
              <a:gd name="connsiteY18323" fmla="*/ 2230850 h 4401251"/>
              <a:gd name="connsiteX18324" fmla="*/ 10015241 w 13419668"/>
              <a:gd name="connsiteY18324" fmla="*/ 2201371 h 4401251"/>
              <a:gd name="connsiteX18325" fmla="*/ 9925186 w 13419668"/>
              <a:gd name="connsiteY18325" fmla="*/ 2201371 h 4401251"/>
              <a:gd name="connsiteX18326" fmla="*/ 9898443 w 13419668"/>
              <a:gd name="connsiteY18326" fmla="*/ 2231348 h 4401251"/>
              <a:gd name="connsiteX18327" fmla="*/ 9929415 w 13419668"/>
              <a:gd name="connsiteY18327" fmla="*/ 2259459 h 4401251"/>
              <a:gd name="connsiteX18328" fmla="*/ 9956656 w 13419668"/>
              <a:gd name="connsiteY18328" fmla="*/ 2229980 h 4401251"/>
              <a:gd name="connsiteX18329" fmla="*/ 9925186 w 13419668"/>
              <a:gd name="connsiteY18329" fmla="*/ 2201371 h 4401251"/>
              <a:gd name="connsiteX18330" fmla="*/ 234576 w 13419668"/>
              <a:gd name="connsiteY18330" fmla="*/ 2232841 h 4401251"/>
              <a:gd name="connsiteX18331" fmla="*/ 264553 w 13419668"/>
              <a:gd name="connsiteY18331" fmla="*/ 2259583 h 4401251"/>
              <a:gd name="connsiteX18332" fmla="*/ 292664 w 13419668"/>
              <a:gd name="connsiteY18332" fmla="*/ 2228612 h 4401251"/>
              <a:gd name="connsiteX18333" fmla="*/ 263185 w 13419668"/>
              <a:gd name="connsiteY18333" fmla="*/ 2201371 h 4401251"/>
              <a:gd name="connsiteX18334" fmla="*/ 234576 w 13419668"/>
              <a:gd name="connsiteY18334" fmla="*/ 2232841 h 4401251"/>
              <a:gd name="connsiteX18335" fmla="*/ 9867098 w 13419668"/>
              <a:gd name="connsiteY18335" fmla="*/ 2229855 h 4401251"/>
              <a:gd name="connsiteX18336" fmla="*/ 9838365 w 13419668"/>
              <a:gd name="connsiteY18336" fmla="*/ 2201247 h 4401251"/>
              <a:gd name="connsiteX18337" fmla="*/ 9808886 w 13419668"/>
              <a:gd name="connsiteY18337" fmla="*/ 2231472 h 4401251"/>
              <a:gd name="connsiteX18338" fmla="*/ 9837121 w 13419668"/>
              <a:gd name="connsiteY18338" fmla="*/ 2259459 h 4401251"/>
              <a:gd name="connsiteX18339" fmla="*/ 9867098 w 13419668"/>
              <a:gd name="connsiteY18339" fmla="*/ 2229855 h 4401251"/>
              <a:gd name="connsiteX18340" fmla="*/ 9719329 w 13419668"/>
              <a:gd name="connsiteY18340" fmla="*/ 2232716 h 4401251"/>
              <a:gd name="connsiteX18341" fmla="*/ 9748808 w 13419668"/>
              <a:gd name="connsiteY18341" fmla="*/ 2259459 h 4401251"/>
              <a:gd name="connsiteX18342" fmla="*/ 9777665 w 13419668"/>
              <a:gd name="connsiteY18342" fmla="*/ 2231472 h 4401251"/>
              <a:gd name="connsiteX18343" fmla="*/ 9747563 w 13419668"/>
              <a:gd name="connsiteY18343" fmla="*/ 2201247 h 4401251"/>
              <a:gd name="connsiteX18344" fmla="*/ 9719329 w 13419668"/>
              <a:gd name="connsiteY18344" fmla="*/ 2232716 h 4401251"/>
              <a:gd name="connsiteX18345" fmla="*/ 9661116 w 13419668"/>
              <a:gd name="connsiteY18345" fmla="*/ 2201247 h 4401251"/>
              <a:gd name="connsiteX18346" fmla="*/ 9632134 w 13419668"/>
              <a:gd name="connsiteY18346" fmla="*/ 2229482 h 4401251"/>
              <a:gd name="connsiteX18347" fmla="*/ 9661863 w 13419668"/>
              <a:gd name="connsiteY18347" fmla="*/ 2259459 h 4401251"/>
              <a:gd name="connsiteX18348" fmla="*/ 9690347 w 13419668"/>
              <a:gd name="connsiteY18348" fmla="*/ 2231721 h 4401251"/>
              <a:gd name="connsiteX18349" fmla="*/ 9661116 w 13419668"/>
              <a:gd name="connsiteY18349" fmla="*/ 2201247 h 4401251"/>
              <a:gd name="connsiteX18350" fmla="*/ 9542452 w 13419668"/>
              <a:gd name="connsiteY18350" fmla="*/ 2231099 h 4401251"/>
              <a:gd name="connsiteX18351" fmla="*/ 9570937 w 13419668"/>
              <a:gd name="connsiteY18351" fmla="*/ 2259459 h 4401251"/>
              <a:gd name="connsiteX18352" fmla="*/ 9600664 w 13419668"/>
              <a:gd name="connsiteY18352" fmla="*/ 2233089 h 4401251"/>
              <a:gd name="connsiteX18353" fmla="*/ 9572802 w 13419668"/>
              <a:gd name="connsiteY18353" fmla="*/ 2201247 h 4401251"/>
              <a:gd name="connsiteX18354" fmla="*/ 9542452 w 13419668"/>
              <a:gd name="connsiteY18354" fmla="*/ 2231223 h 4401251"/>
              <a:gd name="connsiteX18355" fmla="*/ 9452895 w 13419668"/>
              <a:gd name="connsiteY18355" fmla="*/ 2232094 h 4401251"/>
              <a:gd name="connsiteX18356" fmla="*/ 9482375 w 13419668"/>
              <a:gd name="connsiteY18356" fmla="*/ 2259459 h 4401251"/>
              <a:gd name="connsiteX18357" fmla="*/ 9511231 w 13419668"/>
              <a:gd name="connsiteY18357" fmla="*/ 2232094 h 4401251"/>
              <a:gd name="connsiteX18358" fmla="*/ 9482375 w 13419668"/>
              <a:gd name="connsiteY18358" fmla="*/ 2201247 h 4401251"/>
              <a:gd name="connsiteX18359" fmla="*/ 9452895 w 13419668"/>
              <a:gd name="connsiteY18359" fmla="*/ 2232094 h 4401251"/>
              <a:gd name="connsiteX18360" fmla="*/ 9394434 w 13419668"/>
              <a:gd name="connsiteY18360" fmla="*/ 2201247 h 4401251"/>
              <a:gd name="connsiteX18361" fmla="*/ 9367069 w 13419668"/>
              <a:gd name="connsiteY18361" fmla="*/ 2230726 h 4401251"/>
              <a:gd name="connsiteX18362" fmla="*/ 9397419 w 13419668"/>
              <a:gd name="connsiteY18362" fmla="*/ 2259459 h 4401251"/>
              <a:gd name="connsiteX18363" fmla="*/ 9425282 w 13419668"/>
              <a:gd name="connsiteY18363" fmla="*/ 2230602 h 4401251"/>
              <a:gd name="connsiteX18364" fmla="*/ 9394434 w 13419668"/>
              <a:gd name="connsiteY18364" fmla="*/ 2201247 h 4401251"/>
              <a:gd name="connsiteX18365" fmla="*/ 9306369 w 13419668"/>
              <a:gd name="connsiteY18365" fmla="*/ 2201247 h 4401251"/>
              <a:gd name="connsiteX18366" fmla="*/ 9277512 w 13419668"/>
              <a:gd name="connsiteY18366" fmla="*/ 2229233 h 4401251"/>
              <a:gd name="connsiteX18367" fmla="*/ 9303384 w 13419668"/>
              <a:gd name="connsiteY18367" fmla="*/ 2259459 h 4401251"/>
              <a:gd name="connsiteX18368" fmla="*/ 9335724 w 13419668"/>
              <a:gd name="connsiteY18368" fmla="*/ 2232219 h 4401251"/>
              <a:gd name="connsiteX18369" fmla="*/ 9306245 w 13419668"/>
              <a:gd name="connsiteY18369" fmla="*/ 2201371 h 4401251"/>
              <a:gd name="connsiteX18370" fmla="*/ 9246291 w 13419668"/>
              <a:gd name="connsiteY18370" fmla="*/ 2231970 h 4401251"/>
              <a:gd name="connsiteX18371" fmla="*/ 9216687 w 13419668"/>
              <a:gd name="connsiteY18371" fmla="*/ 2201247 h 4401251"/>
              <a:gd name="connsiteX18372" fmla="*/ 9187954 w 13419668"/>
              <a:gd name="connsiteY18372" fmla="*/ 2232219 h 4401251"/>
              <a:gd name="connsiteX18373" fmla="*/ 9216936 w 13419668"/>
              <a:gd name="connsiteY18373" fmla="*/ 2259459 h 4401251"/>
              <a:gd name="connsiteX18374" fmla="*/ 9246291 w 13419668"/>
              <a:gd name="connsiteY18374" fmla="*/ 2231970 h 4401251"/>
              <a:gd name="connsiteX18375" fmla="*/ 9125886 w 13419668"/>
              <a:gd name="connsiteY18375" fmla="*/ 2201122 h 4401251"/>
              <a:gd name="connsiteX18376" fmla="*/ 9098397 w 13419668"/>
              <a:gd name="connsiteY18376" fmla="*/ 2230477 h 4401251"/>
              <a:gd name="connsiteX18377" fmla="*/ 9128623 w 13419668"/>
              <a:gd name="connsiteY18377" fmla="*/ 2259459 h 4401251"/>
              <a:gd name="connsiteX18378" fmla="*/ 9156733 w 13419668"/>
              <a:gd name="connsiteY18378" fmla="*/ 2230726 h 4401251"/>
              <a:gd name="connsiteX18379" fmla="*/ 9126011 w 13419668"/>
              <a:gd name="connsiteY18379" fmla="*/ 2201122 h 4401251"/>
              <a:gd name="connsiteX18380" fmla="*/ 9011079 w 13419668"/>
              <a:gd name="connsiteY18380" fmla="*/ 2231472 h 4401251"/>
              <a:gd name="connsiteX18381" fmla="*/ 9039936 w 13419668"/>
              <a:gd name="connsiteY18381" fmla="*/ 2259459 h 4401251"/>
              <a:gd name="connsiteX18382" fmla="*/ 9069415 w 13419668"/>
              <a:gd name="connsiteY18382" fmla="*/ 2232716 h 4401251"/>
              <a:gd name="connsiteX18383" fmla="*/ 9041180 w 13419668"/>
              <a:gd name="connsiteY18383" fmla="*/ 2201247 h 4401251"/>
              <a:gd name="connsiteX18384" fmla="*/ 9011203 w 13419668"/>
              <a:gd name="connsiteY18384" fmla="*/ 2231597 h 4401251"/>
              <a:gd name="connsiteX18385" fmla="*/ 8979858 w 13419668"/>
              <a:gd name="connsiteY18385" fmla="*/ 2231721 h 4401251"/>
              <a:gd name="connsiteX18386" fmla="*/ 8950628 w 13419668"/>
              <a:gd name="connsiteY18386" fmla="*/ 2201247 h 4401251"/>
              <a:gd name="connsiteX18387" fmla="*/ 8921646 w 13419668"/>
              <a:gd name="connsiteY18387" fmla="*/ 2229482 h 4401251"/>
              <a:gd name="connsiteX18388" fmla="*/ 8951374 w 13419668"/>
              <a:gd name="connsiteY18388" fmla="*/ 2259459 h 4401251"/>
              <a:gd name="connsiteX18389" fmla="*/ 8979858 w 13419668"/>
              <a:gd name="connsiteY18389" fmla="*/ 2231721 h 4401251"/>
              <a:gd name="connsiteX18390" fmla="*/ 8862935 w 13419668"/>
              <a:gd name="connsiteY18390" fmla="*/ 2201122 h 4401251"/>
              <a:gd name="connsiteX18391" fmla="*/ 8831964 w 13419668"/>
              <a:gd name="connsiteY18391" fmla="*/ 2230477 h 4401251"/>
              <a:gd name="connsiteX18392" fmla="*/ 8862687 w 13419668"/>
              <a:gd name="connsiteY18392" fmla="*/ 2259459 h 4401251"/>
              <a:gd name="connsiteX18393" fmla="*/ 8890176 w 13419668"/>
              <a:gd name="connsiteY18393" fmla="*/ 2230726 h 4401251"/>
              <a:gd name="connsiteX18394" fmla="*/ 8862935 w 13419668"/>
              <a:gd name="connsiteY18394" fmla="*/ 2201122 h 4401251"/>
              <a:gd name="connsiteX18395" fmla="*/ 8746138 w 13419668"/>
              <a:gd name="connsiteY18395" fmla="*/ 2229233 h 4401251"/>
              <a:gd name="connsiteX18396" fmla="*/ 8775119 w 13419668"/>
              <a:gd name="connsiteY18396" fmla="*/ 2259335 h 4401251"/>
              <a:gd name="connsiteX18397" fmla="*/ 8804475 w 13419668"/>
              <a:gd name="connsiteY18397" fmla="*/ 2231845 h 4401251"/>
              <a:gd name="connsiteX18398" fmla="*/ 8774871 w 13419668"/>
              <a:gd name="connsiteY18398" fmla="*/ 2201122 h 4401251"/>
              <a:gd name="connsiteX18399" fmla="*/ 8746262 w 13419668"/>
              <a:gd name="connsiteY18399" fmla="*/ 2229233 h 4401251"/>
              <a:gd name="connsiteX18400" fmla="*/ 8683323 w 13419668"/>
              <a:gd name="connsiteY18400" fmla="*/ 2201247 h 4401251"/>
              <a:gd name="connsiteX18401" fmla="*/ 8656581 w 13419668"/>
              <a:gd name="connsiteY18401" fmla="*/ 2231223 h 4401251"/>
              <a:gd name="connsiteX18402" fmla="*/ 8687552 w 13419668"/>
              <a:gd name="connsiteY18402" fmla="*/ 2259335 h 4401251"/>
              <a:gd name="connsiteX18403" fmla="*/ 8714793 w 13419668"/>
              <a:gd name="connsiteY18403" fmla="*/ 2229855 h 4401251"/>
              <a:gd name="connsiteX18404" fmla="*/ 8683323 w 13419668"/>
              <a:gd name="connsiteY18404" fmla="*/ 2201247 h 4401251"/>
              <a:gd name="connsiteX18405" fmla="*/ 8567147 w 13419668"/>
              <a:gd name="connsiteY18405" fmla="*/ 2227990 h 4401251"/>
              <a:gd name="connsiteX18406" fmla="*/ 8594761 w 13419668"/>
              <a:gd name="connsiteY18406" fmla="*/ 2259459 h 4401251"/>
              <a:gd name="connsiteX18407" fmla="*/ 8625111 w 13419668"/>
              <a:gd name="connsiteY18407" fmla="*/ 2233214 h 4401251"/>
              <a:gd name="connsiteX18408" fmla="*/ 8597000 w 13419668"/>
              <a:gd name="connsiteY18408" fmla="*/ 2201247 h 4401251"/>
              <a:gd name="connsiteX18409" fmla="*/ 8567147 w 13419668"/>
              <a:gd name="connsiteY18409" fmla="*/ 2227990 h 4401251"/>
              <a:gd name="connsiteX18410" fmla="*/ 8538166 w 13419668"/>
              <a:gd name="connsiteY18410" fmla="*/ 2231597 h 4401251"/>
              <a:gd name="connsiteX18411" fmla="*/ 8508811 w 13419668"/>
              <a:gd name="connsiteY18411" fmla="*/ 2201247 h 4401251"/>
              <a:gd name="connsiteX18412" fmla="*/ 8479953 w 13419668"/>
              <a:gd name="connsiteY18412" fmla="*/ 2229607 h 4401251"/>
              <a:gd name="connsiteX18413" fmla="*/ 8509806 w 13419668"/>
              <a:gd name="connsiteY18413" fmla="*/ 2259459 h 4401251"/>
              <a:gd name="connsiteX18414" fmla="*/ 8538166 w 13419668"/>
              <a:gd name="connsiteY18414" fmla="*/ 2231597 h 4401251"/>
              <a:gd name="connsiteX18415" fmla="*/ 8448608 w 13419668"/>
              <a:gd name="connsiteY18415" fmla="*/ 2230975 h 4401251"/>
              <a:gd name="connsiteX18416" fmla="*/ 8418631 w 13419668"/>
              <a:gd name="connsiteY18416" fmla="*/ 2201247 h 4401251"/>
              <a:gd name="connsiteX18417" fmla="*/ 8390396 w 13419668"/>
              <a:gd name="connsiteY18417" fmla="*/ 2230228 h 4401251"/>
              <a:gd name="connsiteX18418" fmla="*/ 8420870 w 13419668"/>
              <a:gd name="connsiteY18418" fmla="*/ 2259459 h 4401251"/>
              <a:gd name="connsiteX18419" fmla="*/ 8448608 w 13419668"/>
              <a:gd name="connsiteY18419" fmla="*/ 2230975 h 4401251"/>
              <a:gd name="connsiteX18420" fmla="*/ 8329820 w 13419668"/>
              <a:gd name="connsiteY18420" fmla="*/ 2201247 h 4401251"/>
              <a:gd name="connsiteX18421" fmla="*/ 8300838 w 13419668"/>
              <a:gd name="connsiteY18421" fmla="*/ 2229482 h 4401251"/>
              <a:gd name="connsiteX18422" fmla="*/ 8330567 w 13419668"/>
              <a:gd name="connsiteY18422" fmla="*/ 2259459 h 4401251"/>
              <a:gd name="connsiteX18423" fmla="*/ 8359051 w 13419668"/>
              <a:gd name="connsiteY18423" fmla="*/ 2231721 h 4401251"/>
              <a:gd name="connsiteX18424" fmla="*/ 8329820 w 13419668"/>
              <a:gd name="connsiteY18424" fmla="*/ 2201247 h 4401251"/>
              <a:gd name="connsiteX18425" fmla="*/ 8240636 w 13419668"/>
              <a:gd name="connsiteY18425" fmla="*/ 2201247 h 4401251"/>
              <a:gd name="connsiteX18426" fmla="*/ 8211282 w 13419668"/>
              <a:gd name="connsiteY18426" fmla="*/ 2229109 h 4401251"/>
              <a:gd name="connsiteX18427" fmla="*/ 8240636 w 13419668"/>
              <a:gd name="connsiteY18427" fmla="*/ 2259459 h 4401251"/>
              <a:gd name="connsiteX18428" fmla="*/ 8269494 w 13419668"/>
              <a:gd name="connsiteY18428" fmla="*/ 2232094 h 4401251"/>
              <a:gd name="connsiteX18429" fmla="*/ 8240636 w 13419668"/>
              <a:gd name="connsiteY18429" fmla="*/ 2201247 h 4401251"/>
              <a:gd name="connsiteX18430" fmla="*/ 8152074 w 13419668"/>
              <a:gd name="connsiteY18430" fmla="*/ 2201247 h 4401251"/>
              <a:gd name="connsiteX18431" fmla="*/ 8125331 w 13419668"/>
              <a:gd name="connsiteY18431" fmla="*/ 2231223 h 4401251"/>
              <a:gd name="connsiteX18432" fmla="*/ 8156303 w 13419668"/>
              <a:gd name="connsiteY18432" fmla="*/ 2259335 h 4401251"/>
              <a:gd name="connsiteX18433" fmla="*/ 8183543 w 13419668"/>
              <a:gd name="connsiteY18433" fmla="*/ 2229855 h 4401251"/>
              <a:gd name="connsiteX18434" fmla="*/ 8152074 w 13419668"/>
              <a:gd name="connsiteY18434" fmla="*/ 2201247 h 4401251"/>
              <a:gd name="connsiteX18435" fmla="*/ 8035773 w 13419668"/>
              <a:gd name="connsiteY18435" fmla="*/ 2229233 h 4401251"/>
              <a:gd name="connsiteX18436" fmla="*/ 8064631 w 13419668"/>
              <a:gd name="connsiteY18436" fmla="*/ 2259459 h 4401251"/>
              <a:gd name="connsiteX18437" fmla="*/ 8093986 w 13419668"/>
              <a:gd name="connsiteY18437" fmla="*/ 2231970 h 4401251"/>
              <a:gd name="connsiteX18438" fmla="*/ 8064383 w 13419668"/>
              <a:gd name="connsiteY18438" fmla="*/ 2201247 h 4401251"/>
              <a:gd name="connsiteX18439" fmla="*/ 8035650 w 13419668"/>
              <a:gd name="connsiteY18439" fmla="*/ 2229233 h 4401251"/>
              <a:gd name="connsiteX18440" fmla="*/ 7946217 w 13419668"/>
              <a:gd name="connsiteY18440" fmla="*/ 2233338 h 4401251"/>
              <a:gd name="connsiteX18441" fmla="*/ 7976318 w 13419668"/>
              <a:gd name="connsiteY18441" fmla="*/ 2259335 h 4401251"/>
              <a:gd name="connsiteX18442" fmla="*/ 8004429 w 13419668"/>
              <a:gd name="connsiteY18442" fmla="*/ 2230726 h 4401251"/>
              <a:gd name="connsiteX18443" fmla="*/ 7973705 w 13419668"/>
              <a:gd name="connsiteY18443" fmla="*/ 2201122 h 4401251"/>
              <a:gd name="connsiteX18444" fmla="*/ 7946217 w 13419668"/>
              <a:gd name="connsiteY18444" fmla="*/ 2233338 h 4401251"/>
              <a:gd name="connsiteX18445" fmla="*/ 7889870 w 13419668"/>
              <a:gd name="connsiteY18445" fmla="*/ 2201122 h 4401251"/>
              <a:gd name="connsiteX18446" fmla="*/ 7858898 w 13419668"/>
              <a:gd name="connsiteY18446" fmla="*/ 2230477 h 4401251"/>
              <a:gd name="connsiteX18447" fmla="*/ 7889621 w 13419668"/>
              <a:gd name="connsiteY18447" fmla="*/ 2259459 h 4401251"/>
              <a:gd name="connsiteX18448" fmla="*/ 7917110 w 13419668"/>
              <a:gd name="connsiteY18448" fmla="*/ 2230726 h 4401251"/>
              <a:gd name="connsiteX18449" fmla="*/ 7889870 w 13419668"/>
              <a:gd name="connsiteY18449" fmla="*/ 2201122 h 4401251"/>
              <a:gd name="connsiteX18450" fmla="*/ 7798695 w 13419668"/>
              <a:gd name="connsiteY18450" fmla="*/ 2201122 h 4401251"/>
              <a:gd name="connsiteX18451" fmla="*/ 7769340 w 13419668"/>
              <a:gd name="connsiteY18451" fmla="*/ 2228985 h 4401251"/>
              <a:gd name="connsiteX18452" fmla="*/ 7798695 w 13419668"/>
              <a:gd name="connsiteY18452" fmla="*/ 2259335 h 4401251"/>
              <a:gd name="connsiteX18453" fmla="*/ 7827552 w 13419668"/>
              <a:gd name="connsiteY18453" fmla="*/ 2231970 h 4401251"/>
              <a:gd name="connsiteX18454" fmla="*/ 7798695 w 13419668"/>
              <a:gd name="connsiteY18454" fmla="*/ 2201122 h 4401251"/>
              <a:gd name="connsiteX18455" fmla="*/ 7710755 w 13419668"/>
              <a:gd name="connsiteY18455" fmla="*/ 2201122 h 4401251"/>
              <a:gd name="connsiteX18456" fmla="*/ 7679783 w 13419668"/>
              <a:gd name="connsiteY18456" fmla="*/ 2230477 h 4401251"/>
              <a:gd name="connsiteX18457" fmla="*/ 7710506 w 13419668"/>
              <a:gd name="connsiteY18457" fmla="*/ 2259459 h 4401251"/>
              <a:gd name="connsiteX18458" fmla="*/ 7737995 w 13419668"/>
              <a:gd name="connsiteY18458" fmla="*/ 2230726 h 4401251"/>
              <a:gd name="connsiteX18459" fmla="*/ 7710755 w 13419668"/>
              <a:gd name="connsiteY18459" fmla="*/ 2201122 h 4401251"/>
              <a:gd name="connsiteX18460" fmla="*/ 7621198 w 13419668"/>
              <a:gd name="connsiteY18460" fmla="*/ 2201122 h 4401251"/>
              <a:gd name="connsiteX18461" fmla="*/ 7593833 w 13419668"/>
              <a:gd name="connsiteY18461" fmla="*/ 2230602 h 4401251"/>
              <a:gd name="connsiteX18462" fmla="*/ 7624183 w 13419668"/>
              <a:gd name="connsiteY18462" fmla="*/ 2259335 h 4401251"/>
              <a:gd name="connsiteX18463" fmla="*/ 7652045 w 13419668"/>
              <a:gd name="connsiteY18463" fmla="*/ 2230477 h 4401251"/>
              <a:gd name="connsiteX18464" fmla="*/ 7621198 w 13419668"/>
              <a:gd name="connsiteY18464" fmla="*/ 2201122 h 4401251"/>
              <a:gd name="connsiteX18465" fmla="*/ 7562487 w 13419668"/>
              <a:gd name="connsiteY18465" fmla="*/ 2232343 h 4401251"/>
              <a:gd name="connsiteX18466" fmla="*/ 7533382 w 13419668"/>
              <a:gd name="connsiteY18466" fmla="*/ 2201122 h 4401251"/>
              <a:gd name="connsiteX18467" fmla="*/ 7504151 w 13419668"/>
              <a:gd name="connsiteY18467" fmla="*/ 2231597 h 4401251"/>
              <a:gd name="connsiteX18468" fmla="*/ 7532759 w 13419668"/>
              <a:gd name="connsiteY18468" fmla="*/ 2259335 h 4401251"/>
              <a:gd name="connsiteX18469" fmla="*/ 7562487 w 13419668"/>
              <a:gd name="connsiteY18469" fmla="*/ 2232219 h 4401251"/>
              <a:gd name="connsiteX18470" fmla="*/ 7414718 w 13419668"/>
              <a:gd name="connsiteY18470" fmla="*/ 2228114 h 4401251"/>
              <a:gd name="connsiteX18471" fmla="*/ 7442580 w 13419668"/>
              <a:gd name="connsiteY18471" fmla="*/ 2259459 h 4401251"/>
              <a:gd name="connsiteX18472" fmla="*/ 7472806 w 13419668"/>
              <a:gd name="connsiteY18472" fmla="*/ 2232965 h 4401251"/>
              <a:gd name="connsiteX18473" fmla="*/ 7444570 w 13419668"/>
              <a:gd name="connsiteY18473" fmla="*/ 2201247 h 4401251"/>
              <a:gd name="connsiteX18474" fmla="*/ 7414842 w 13419668"/>
              <a:gd name="connsiteY18474" fmla="*/ 2228114 h 4401251"/>
              <a:gd name="connsiteX18475" fmla="*/ 7325160 w 13419668"/>
              <a:gd name="connsiteY18475" fmla="*/ 2228114 h 4401251"/>
              <a:gd name="connsiteX18476" fmla="*/ 7353023 w 13419668"/>
              <a:gd name="connsiteY18476" fmla="*/ 2259459 h 4401251"/>
              <a:gd name="connsiteX18477" fmla="*/ 7383249 w 13419668"/>
              <a:gd name="connsiteY18477" fmla="*/ 2232965 h 4401251"/>
              <a:gd name="connsiteX18478" fmla="*/ 7355013 w 13419668"/>
              <a:gd name="connsiteY18478" fmla="*/ 2201247 h 4401251"/>
              <a:gd name="connsiteX18479" fmla="*/ 7325285 w 13419668"/>
              <a:gd name="connsiteY18479" fmla="*/ 2228114 h 4401251"/>
              <a:gd name="connsiteX18480" fmla="*/ 7267321 w 13419668"/>
              <a:gd name="connsiteY18480" fmla="*/ 2201122 h 4401251"/>
              <a:gd name="connsiteX18481" fmla="*/ 7237967 w 13419668"/>
              <a:gd name="connsiteY18481" fmla="*/ 2228985 h 4401251"/>
              <a:gd name="connsiteX18482" fmla="*/ 7267197 w 13419668"/>
              <a:gd name="connsiteY18482" fmla="*/ 2259335 h 4401251"/>
              <a:gd name="connsiteX18483" fmla="*/ 7296179 w 13419668"/>
              <a:gd name="connsiteY18483" fmla="*/ 2231970 h 4401251"/>
              <a:gd name="connsiteX18484" fmla="*/ 7267321 w 13419668"/>
              <a:gd name="connsiteY18484" fmla="*/ 2200998 h 4401251"/>
              <a:gd name="connsiteX18485" fmla="*/ 7148285 w 13419668"/>
              <a:gd name="connsiteY18485" fmla="*/ 2232094 h 4401251"/>
              <a:gd name="connsiteX18486" fmla="*/ 7177888 w 13419668"/>
              <a:gd name="connsiteY18486" fmla="*/ 2259335 h 4401251"/>
              <a:gd name="connsiteX18487" fmla="*/ 7206621 w 13419668"/>
              <a:gd name="connsiteY18487" fmla="*/ 2228985 h 4401251"/>
              <a:gd name="connsiteX18488" fmla="*/ 7177764 w 13419668"/>
              <a:gd name="connsiteY18488" fmla="*/ 2201122 h 4401251"/>
              <a:gd name="connsiteX18489" fmla="*/ 7148409 w 13419668"/>
              <a:gd name="connsiteY18489" fmla="*/ 2232094 h 4401251"/>
              <a:gd name="connsiteX18490" fmla="*/ 7058727 w 13419668"/>
              <a:gd name="connsiteY18490" fmla="*/ 2230975 h 4401251"/>
              <a:gd name="connsiteX18491" fmla="*/ 7087212 w 13419668"/>
              <a:gd name="connsiteY18491" fmla="*/ 2259335 h 4401251"/>
              <a:gd name="connsiteX18492" fmla="*/ 7116939 w 13419668"/>
              <a:gd name="connsiteY18492" fmla="*/ 2232965 h 4401251"/>
              <a:gd name="connsiteX18493" fmla="*/ 7089077 w 13419668"/>
              <a:gd name="connsiteY18493" fmla="*/ 2201122 h 4401251"/>
              <a:gd name="connsiteX18494" fmla="*/ 7058727 w 13419668"/>
              <a:gd name="connsiteY18494" fmla="*/ 2231099 h 4401251"/>
              <a:gd name="connsiteX18495" fmla="*/ 7030989 w 13419668"/>
              <a:gd name="connsiteY18495" fmla="*/ 2229731 h 4401251"/>
              <a:gd name="connsiteX18496" fmla="*/ 7002256 w 13419668"/>
              <a:gd name="connsiteY18496" fmla="*/ 2201122 h 4401251"/>
              <a:gd name="connsiteX18497" fmla="*/ 6972777 w 13419668"/>
              <a:gd name="connsiteY18497" fmla="*/ 2231348 h 4401251"/>
              <a:gd name="connsiteX18498" fmla="*/ 7001012 w 13419668"/>
              <a:gd name="connsiteY18498" fmla="*/ 2259335 h 4401251"/>
              <a:gd name="connsiteX18499" fmla="*/ 7030989 w 13419668"/>
              <a:gd name="connsiteY18499" fmla="*/ 2229731 h 4401251"/>
              <a:gd name="connsiteX18500" fmla="*/ 321771 w 13419668"/>
              <a:gd name="connsiteY18500" fmla="*/ 2228114 h 4401251"/>
              <a:gd name="connsiteX18501" fmla="*/ 349633 w 13419668"/>
              <a:gd name="connsiteY18501" fmla="*/ 2259459 h 4401251"/>
              <a:gd name="connsiteX18502" fmla="*/ 379858 w 13419668"/>
              <a:gd name="connsiteY18502" fmla="*/ 2232965 h 4401251"/>
              <a:gd name="connsiteX18503" fmla="*/ 351623 w 13419668"/>
              <a:gd name="connsiteY18503" fmla="*/ 2201247 h 4401251"/>
              <a:gd name="connsiteX18504" fmla="*/ 321895 w 13419668"/>
              <a:gd name="connsiteY18504" fmla="*/ 2228114 h 4401251"/>
              <a:gd name="connsiteX18505" fmla="*/ 6883344 w 13419668"/>
              <a:gd name="connsiteY18505" fmla="*/ 2228736 h 4401251"/>
              <a:gd name="connsiteX18506" fmla="*/ 6911828 w 13419668"/>
              <a:gd name="connsiteY18506" fmla="*/ 2259459 h 4401251"/>
              <a:gd name="connsiteX18507" fmla="*/ 6941556 w 13419668"/>
              <a:gd name="connsiteY18507" fmla="*/ 2232467 h 4401251"/>
              <a:gd name="connsiteX18508" fmla="*/ 6912574 w 13419668"/>
              <a:gd name="connsiteY18508" fmla="*/ 2201247 h 4401251"/>
              <a:gd name="connsiteX18509" fmla="*/ 6883469 w 13419668"/>
              <a:gd name="connsiteY18509" fmla="*/ 2228860 h 4401251"/>
              <a:gd name="connsiteX18510" fmla="*/ 6851999 w 13419668"/>
              <a:gd name="connsiteY18510" fmla="*/ 2231970 h 4401251"/>
              <a:gd name="connsiteX18511" fmla="*/ 6822519 w 13419668"/>
              <a:gd name="connsiteY18511" fmla="*/ 2201122 h 4401251"/>
              <a:gd name="connsiteX18512" fmla="*/ 6793662 w 13419668"/>
              <a:gd name="connsiteY18512" fmla="*/ 2231970 h 4401251"/>
              <a:gd name="connsiteX18513" fmla="*/ 6822519 w 13419668"/>
              <a:gd name="connsiteY18513" fmla="*/ 2259335 h 4401251"/>
              <a:gd name="connsiteX18514" fmla="*/ 6851999 w 13419668"/>
              <a:gd name="connsiteY18514" fmla="*/ 2231970 h 4401251"/>
              <a:gd name="connsiteX18515" fmla="*/ 6764680 w 13419668"/>
              <a:gd name="connsiteY18515" fmla="*/ 2232841 h 4401251"/>
              <a:gd name="connsiteX18516" fmla="*/ 6736693 w 13419668"/>
              <a:gd name="connsiteY18516" fmla="*/ 2200998 h 4401251"/>
              <a:gd name="connsiteX18517" fmla="*/ 6706343 w 13419668"/>
              <a:gd name="connsiteY18517" fmla="*/ 2230975 h 4401251"/>
              <a:gd name="connsiteX18518" fmla="*/ 6734952 w 13419668"/>
              <a:gd name="connsiteY18518" fmla="*/ 2259210 h 4401251"/>
              <a:gd name="connsiteX18519" fmla="*/ 6764680 w 13419668"/>
              <a:gd name="connsiteY18519" fmla="*/ 2232716 h 4401251"/>
              <a:gd name="connsiteX18520" fmla="*/ 6616911 w 13419668"/>
              <a:gd name="connsiteY18520" fmla="*/ 2231348 h 4401251"/>
              <a:gd name="connsiteX18521" fmla="*/ 6645768 w 13419668"/>
              <a:gd name="connsiteY18521" fmla="*/ 2259335 h 4401251"/>
              <a:gd name="connsiteX18522" fmla="*/ 6675247 w 13419668"/>
              <a:gd name="connsiteY18522" fmla="*/ 2232592 h 4401251"/>
              <a:gd name="connsiteX18523" fmla="*/ 6647012 w 13419668"/>
              <a:gd name="connsiteY18523" fmla="*/ 2201122 h 4401251"/>
              <a:gd name="connsiteX18524" fmla="*/ 6617035 w 13419668"/>
              <a:gd name="connsiteY18524" fmla="*/ 2231472 h 4401251"/>
              <a:gd name="connsiteX18525" fmla="*/ 6558325 w 13419668"/>
              <a:gd name="connsiteY18525" fmla="*/ 2200998 h 4401251"/>
              <a:gd name="connsiteX18526" fmla="*/ 6527353 w 13419668"/>
              <a:gd name="connsiteY18526" fmla="*/ 2230353 h 4401251"/>
              <a:gd name="connsiteX18527" fmla="*/ 6558076 w 13419668"/>
              <a:gd name="connsiteY18527" fmla="*/ 2259335 h 4401251"/>
              <a:gd name="connsiteX18528" fmla="*/ 6585566 w 13419668"/>
              <a:gd name="connsiteY18528" fmla="*/ 2230602 h 4401251"/>
              <a:gd name="connsiteX18529" fmla="*/ 6558325 w 13419668"/>
              <a:gd name="connsiteY18529" fmla="*/ 2200998 h 4401251"/>
              <a:gd name="connsiteX18530" fmla="*/ 6437796 w 13419668"/>
              <a:gd name="connsiteY18530" fmla="*/ 2230602 h 4401251"/>
              <a:gd name="connsiteX18531" fmla="*/ 6465907 w 13419668"/>
              <a:gd name="connsiteY18531" fmla="*/ 2259210 h 4401251"/>
              <a:gd name="connsiteX18532" fmla="*/ 6495884 w 13419668"/>
              <a:gd name="connsiteY18532" fmla="*/ 2233089 h 4401251"/>
              <a:gd name="connsiteX18533" fmla="*/ 6468395 w 13419668"/>
              <a:gd name="connsiteY18533" fmla="*/ 2200873 h 4401251"/>
              <a:gd name="connsiteX18534" fmla="*/ 6437796 w 13419668"/>
              <a:gd name="connsiteY18534" fmla="*/ 2230602 h 4401251"/>
              <a:gd name="connsiteX18535" fmla="*/ 6379210 w 13419668"/>
              <a:gd name="connsiteY18535" fmla="*/ 2200998 h 4401251"/>
              <a:gd name="connsiteX18536" fmla="*/ 6351970 w 13419668"/>
              <a:gd name="connsiteY18536" fmla="*/ 2230602 h 4401251"/>
              <a:gd name="connsiteX18537" fmla="*/ 6382444 w 13419668"/>
              <a:gd name="connsiteY18537" fmla="*/ 2259335 h 4401251"/>
              <a:gd name="connsiteX18538" fmla="*/ 6410306 w 13419668"/>
              <a:gd name="connsiteY18538" fmla="*/ 2230477 h 4401251"/>
              <a:gd name="connsiteX18539" fmla="*/ 6379335 w 13419668"/>
              <a:gd name="connsiteY18539" fmla="*/ 2201122 h 4401251"/>
              <a:gd name="connsiteX18540" fmla="*/ 6291270 w 13419668"/>
              <a:gd name="connsiteY18540" fmla="*/ 2200998 h 4401251"/>
              <a:gd name="connsiteX18541" fmla="*/ 6262413 w 13419668"/>
              <a:gd name="connsiteY18541" fmla="*/ 2228860 h 4401251"/>
              <a:gd name="connsiteX18542" fmla="*/ 6288284 w 13419668"/>
              <a:gd name="connsiteY18542" fmla="*/ 2259086 h 4401251"/>
              <a:gd name="connsiteX18543" fmla="*/ 6320625 w 13419668"/>
              <a:gd name="connsiteY18543" fmla="*/ 2231845 h 4401251"/>
              <a:gd name="connsiteX18544" fmla="*/ 6291146 w 13419668"/>
              <a:gd name="connsiteY18544" fmla="*/ 2200998 h 4401251"/>
              <a:gd name="connsiteX18545" fmla="*/ 6200344 w 13419668"/>
              <a:gd name="connsiteY18545" fmla="*/ 2200998 h 4401251"/>
              <a:gd name="connsiteX18546" fmla="*/ 6172855 w 13419668"/>
              <a:gd name="connsiteY18546" fmla="*/ 2230353 h 4401251"/>
              <a:gd name="connsiteX18547" fmla="*/ 6203081 w 13419668"/>
              <a:gd name="connsiteY18547" fmla="*/ 2259335 h 4401251"/>
              <a:gd name="connsiteX18548" fmla="*/ 6231192 w 13419668"/>
              <a:gd name="connsiteY18548" fmla="*/ 2230602 h 4401251"/>
              <a:gd name="connsiteX18549" fmla="*/ 6200468 w 13419668"/>
              <a:gd name="connsiteY18549" fmla="*/ 2200998 h 4401251"/>
              <a:gd name="connsiteX18550" fmla="*/ 6085661 w 13419668"/>
              <a:gd name="connsiteY18550" fmla="*/ 2230726 h 4401251"/>
              <a:gd name="connsiteX18551" fmla="*/ 6113772 w 13419668"/>
              <a:gd name="connsiteY18551" fmla="*/ 2259335 h 4401251"/>
              <a:gd name="connsiteX18552" fmla="*/ 6143749 w 13419668"/>
              <a:gd name="connsiteY18552" fmla="*/ 2233214 h 4401251"/>
              <a:gd name="connsiteX18553" fmla="*/ 6116260 w 13419668"/>
              <a:gd name="connsiteY18553" fmla="*/ 2200998 h 4401251"/>
              <a:gd name="connsiteX18554" fmla="*/ 6085661 w 13419668"/>
              <a:gd name="connsiteY18554" fmla="*/ 2230726 h 4401251"/>
              <a:gd name="connsiteX18555" fmla="*/ 6025458 w 13419668"/>
              <a:gd name="connsiteY18555" fmla="*/ 2201122 h 4401251"/>
              <a:gd name="connsiteX18556" fmla="*/ 5996104 w 13419668"/>
              <a:gd name="connsiteY18556" fmla="*/ 2228985 h 4401251"/>
              <a:gd name="connsiteX18557" fmla="*/ 6025458 w 13419668"/>
              <a:gd name="connsiteY18557" fmla="*/ 2259335 h 4401251"/>
              <a:gd name="connsiteX18558" fmla="*/ 6054316 w 13419668"/>
              <a:gd name="connsiteY18558" fmla="*/ 2231970 h 4401251"/>
              <a:gd name="connsiteX18559" fmla="*/ 6025458 w 13419668"/>
              <a:gd name="connsiteY18559" fmla="*/ 2201122 h 4401251"/>
              <a:gd name="connsiteX18560" fmla="*/ 5936150 w 13419668"/>
              <a:gd name="connsiteY18560" fmla="*/ 2201122 h 4401251"/>
              <a:gd name="connsiteX18561" fmla="*/ 5906422 w 13419668"/>
              <a:gd name="connsiteY18561" fmla="*/ 2231721 h 4401251"/>
              <a:gd name="connsiteX18562" fmla="*/ 5938638 w 13419668"/>
              <a:gd name="connsiteY18562" fmla="*/ 2259210 h 4401251"/>
              <a:gd name="connsiteX18563" fmla="*/ 5964758 w 13419668"/>
              <a:gd name="connsiteY18563" fmla="*/ 2229233 h 4401251"/>
              <a:gd name="connsiteX18564" fmla="*/ 5936150 w 13419668"/>
              <a:gd name="connsiteY18564" fmla="*/ 2201122 h 4401251"/>
              <a:gd name="connsiteX18565" fmla="*/ 5849453 w 13419668"/>
              <a:gd name="connsiteY18565" fmla="*/ 2201122 h 4401251"/>
              <a:gd name="connsiteX18566" fmla="*/ 5820596 w 13419668"/>
              <a:gd name="connsiteY18566" fmla="*/ 2228985 h 4401251"/>
              <a:gd name="connsiteX18567" fmla="*/ 5846468 w 13419668"/>
              <a:gd name="connsiteY18567" fmla="*/ 2259210 h 4401251"/>
              <a:gd name="connsiteX18568" fmla="*/ 5878808 w 13419668"/>
              <a:gd name="connsiteY18568" fmla="*/ 2231970 h 4401251"/>
              <a:gd name="connsiteX18569" fmla="*/ 5849329 w 13419668"/>
              <a:gd name="connsiteY18569" fmla="*/ 2201122 h 4401251"/>
              <a:gd name="connsiteX18570" fmla="*/ 5731039 w 13419668"/>
              <a:gd name="connsiteY18570" fmla="*/ 2232592 h 4401251"/>
              <a:gd name="connsiteX18571" fmla="*/ 5760518 w 13419668"/>
              <a:gd name="connsiteY18571" fmla="*/ 2259335 h 4401251"/>
              <a:gd name="connsiteX18572" fmla="*/ 5789375 w 13419668"/>
              <a:gd name="connsiteY18572" fmla="*/ 2231348 h 4401251"/>
              <a:gd name="connsiteX18573" fmla="*/ 5759274 w 13419668"/>
              <a:gd name="connsiteY18573" fmla="*/ 2201122 h 4401251"/>
              <a:gd name="connsiteX18574" fmla="*/ 5731039 w 13419668"/>
              <a:gd name="connsiteY18574" fmla="*/ 2232592 h 4401251"/>
              <a:gd name="connsiteX18575" fmla="*/ 5641481 w 13419668"/>
              <a:gd name="connsiteY18575" fmla="*/ 2229109 h 4401251"/>
              <a:gd name="connsiteX18576" fmla="*/ 5670338 w 13419668"/>
              <a:gd name="connsiteY18576" fmla="*/ 2259335 h 4401251"/>
              <a:gd name="connsiteX18577" fmla="*/ 5699694 w 13419668"/>
              <a:gd name="connsiteY18577" fmla="*/ 2231845 h 4401251"/>
              <a:gd name="connsiteX18578" fmla="*/ 5670090 w 13419668"/>
              <a:gd name="connsiteY18578" fmla="*/ 2201122 h 4401251"/>
              <a:gd name="connsiteX18579" fmla="*/ 5641357 w 13419668"/>
              <a:gd name="connsiteY18579" fmla="*/ 2229109 h 4401251"/>
              <a:gd name="connsiteX18580" fmla="*/ 5579288 w 13419668"/>
              <a:gd name="connsiteY18580" fmla="*/ 2200998 h 4401251"/>
              <a:gd name="connsiteX18581" fmla="*/ 5551924 w 13419668"/>
              <a:gd name="connsiteY18581" fmla="*/ 2230477 h 4401251"/>
              <a:gd name="connsiteX18582" fmla="*/ 5582149 w 13419668"/>
              <a:gd name="connsiteY18582" fmla="*/ 2259335 h 4401251"/>
              <a:gd name="connsiteX18583" fmla="*/ 5610136 w 13419668"/>
              <a:gd name="connsiteY18583" fmla="*/ 2230602 h 4401251"/>
              <a:gd name="connsiteX18584" fmla="*/ 5579288 w 13419668"/>
              <a:gd name="connsiteY18584" fmla="*/ 2201122 h 4401251"/>
              <a:gd name="connsiteX18585" fmla="*/ 5522818 w 13419668"/>
              <a:gd name="connsiteY18585" fmla="*/ 2233214 h 4401251"/>
              <a:gd name="connsiteX18586" fmla="*/ 5495328 w 13419668"/>
              <a:gd name="connsiteY18586" fmla="*/ 2200998 h 4401251"/>
              <a:gd name="connsiteX18587" fmla="*/ 5464605 w 13419668"/>
              <a:gd name="connsiteY18587" fmla="*/ 2230602 h 4401251"/>
              <a:gd name="connsiteX18588" fmla="*/ 5492716 w 13419668"/>
              <a:gd name="connsiteY18588" fmla="*/ 2259210 h 4401251"/>
              <a:gd name="connsiteX18589" fmla="*/ 5522818 w 13419668"/>
              <a:gd name="connsiteY18589" fmla="*/ 2233214 h 4401251"/>
              <a:gd name="connsiteX18590" fmla="*/ 5406020 w 13419668"/>
              <a:gd name="connsiteY18590" fmla="*/ 2200998 h 4401251"/>
              <a:gd name="connsiteX18591" fmla="*/ 5375172 w 13419668"/>
              <a:gd name="connsiteY18591" fmla="*/ 2230477 h 4401251"/>
              <a:gd name="connsiteX18592" fmla="*/ 5406020 w 13419668"/>
              <a:gd name="connsiteY18592" fmla="*/ 2259335 h 4401251"/>
              <a:gd name="connsiteX18593" fmla="*/ 5433385 w 13419668"/>
              <a:gd name="connsiteY18593" fmla="*/ 2230477 h 4401251"/>
              <a:gd name="connsiteX18594" fmla="*/ 5406020 w 13419668"/>
              <a:gd name="connsiteY18594" fmla="*/ 2200998 h 4401251"/>
              <a:gd name="connsiteX18595" fmla="*/ 5314970 w 13419668"/>
              <a:gd name="connsiteY18595" fmla="*/ 2200998 h 4401251"/>
              <a:gd name="connsiteX18596" fmla="*/ 5285615 w 13419668"/>
              <a:gd name="connsiteY18596" fmla="*/ 2228860 h 4401251"/>
              <a:gd name="connsiteX18597" fmla="*/ 5314970 w 13419668"/>
              <a:gd name="connsiteY18597" fmla="*/ 2259210 h 4401251"/>
              <a:gd name="connsiteX18598" fmla="*/ 5343827 w 13419668"/>
              <a:gd name="connsiteY18598" fmla="*/ 2231845 h 4401251"/>
              <a:gd name="connsiteX18599" fmla="*/ 5314970 w 13419668"/>
              <a:gd name="connsiteY18599" fmla="*/ 2200998 h 4401251"/>
              <a:gd name="connsiteX18600" fmla="*/ 5257877 w 13419668"/>
              <a:gd name="connsiteY18600" fmla="*/ 2231223 h 4401251"/>
              <a:gd name="connsiteX18601" fmla="*/ 5227900 w 13419668"/>
              <a:gd name="connsiteY18601" fmla="*/ 2200873 h 4401251"/>
              <a:gd name="connsiteX18602" fmla="*/ 5199665 w 13419668"/>
              <a:gd name="connsiteY18602" fmla="*/ 2232343 h 4401251"/>
              <a:gd name="connsiteX18603" fmla="*/ 5229144 w 13419668"/>
              <a:gd name="connsiteY18603" fmla="*/ 2259086 h 4401251"/>
              <a:gd name="connsiteX18604" fmla="*/ 5258001 w 13419668"/>
              <a:gd name="connsiteY18604" fmla="*/ 2231099 h 4401251"/>
              <a:gd name="connsiteX18605" fmla="*/ 469540 w 13419668"/>
              <a:gd name="connsiteY18605" fmla="*/ 2231845 h 4401251"/>
              <a:gd name="connsiteX18606" fmla="*/ 440061 w 13419668"/>
              <a:gd name="connsiteY18606" fmla="*/ 2200998 h 4401251"/>
              <a:gd name="connsiteX18607" fmla="*/ 411204 w 13419668"/>
              <a:gd name="connsiteY18607" fmla="*/ 2231845 h 4401251"/>
              <a:gd name="connsiteX18608" fmla="*/ 440061 w 13419668"/>
              <a:gd name="connsiteY18608" fmla="*/ 2259210 h 4401251"/>
              <a:gd name="connsiteX18609" fmla="*/ 469540 w 13419668"/>
              <a:gd name="connsiteY18609" fmla="*/ 2231845 h 4401251"/>
              <a:gd name="connsiteX18610" fmla="*/ 5137472 w 13419668"/>
              <a:gd name="connsiteY18610" fmla="*/ 2200873 h 4401251"/>
              <a:gd name="connsiteX18611" fmla="*/ 5109983 w 13419668"/>
              <a:gd name="connsiteY18611" fmla="*/ 2230228 h 4401251"/>
              <a:gd name="connsiteX18612" fmla="*/ 5140208 w 13419668"/>
              <a:gd name="connsiteY18612" fmla="*/ 2259210 h 4401251"/>
              <a:gd name="connsiteX18613" fmla="*/ 5168320 w 13419668"/>
              <a:gd name="connsiteY18613" fmla="*/ 2230477 h 4401251"/>
              <a:gd name="connsiteX18614" fmla="*/ 5137596 w 13419668"/>
              <a:gd name="connsiteY18614" fmla="*/ 2200873 h 4401251"/>
              <a:gd name="connsiteX18615" fmla="*/ 5020550 w 13419668"/>
              <a:gd name="connsiteY18615" fmla="*/ 2233089 h 4401251"/>
              <a:gd name="connsiteX18616" fmla="*/ 5050651 w 13419668"/>
              <a:gd name="connsiteY18616" fmla="*/ 2259086 h 4401251"/>
              <a:gd name="connsiteX18617" fmla="*/ 5078762 w 13419668"/>
              <a:gd name="connsiteY18617" fmla="*/ 2230477 h 4401251"/>
              <a:gd name="connsiteX18618" fmla="*/ 5048039 w 13419668"/>
              <a:gd name="connsiteY18618" fmla="*/ 2200873 h 4401251"/>
              <a:gd name="connsiteX18619" fmla="*/ 5020550 w 13419668"/>
              <a:gd name="connsiteY18619" fmla="*/ 2233089 h 4401251"/>
              <a:gd name="connsiteX18620" fmla="*/ 4933231 w 13419668"/>
              <a:gd name="connsiteY18620" fmla="*/ 2232094 h 4401251"/>
              <a:gd name="connsiteX18621" fmla="*/ 4962959 w 13419668"/>
              <a:gd name="connsiteY18621" fmla="*/ 2259210 h 4401251"/>
              <a:gd name="connsiteX18622" fmla="*/ 4991444 w 13419668"/>
              <a:gd name="connsiteY18622" fmla="*/ 2228612 h 4401251"/>
              <a:gd name="connsiteX18623" fmla="*/ 4962338 w 13419668"/>
              <a:gd name="connsiteY18623" fmla="*/ 2200998 h 4401251"/>
              <a:gd name="connsiteX18624" fmla="*/ 4933231 w 13419668"/>
              <a:gd name="connsiteY18624" fmla="*/ 2232219 h 4401251"/>
              <a:gd name="connsiteX18625" fmla="*/ 4871661 w 13419668"/>
              <a:gd name="connsiteY18625" fmla="*/ 2259086 h 4401251"/>
              <a:gd name="connsiteX18626" fmla="*/ 4901886 w 13419668"/>
              <a:gd name="connsiteY18626" fmla="*/ 2230228 h 4401251"/>
              <a:gd name="connsiteX18627" fmla="*/ 4874397 w 13419668"/>
              <a:gd name="connsiteY18627" fmla="*/ 2200873 h 4401251"/>
              <a:gd name="connsiteX18628" fmla="*/ 4843674 w 13419668"/>
              <a:gd name="connsiteY18628" fmla="*/ 2230477 h 4401251"/>
              <a:gd name="connsiteX18629" fmla="*/ 4871661 w 13419668"/>
              <a:gd name="connsiteY18629" fmla="*/ 2259210 h 4401251"/>
              <a:gd name="connsiteX18630" fmla="*/ 4754116 w 13419668"/>
              <a:gd name="connsiteY18630" fmla="*/ 2230477 h 4401251"/>
              <a:gd name="connsiteX18631" fmla="*/ 4782227 w 13419668"/>
              <a:gd name="connsiteY18631" fmla="*/ 2259086 h 4401251"/>
              <a:gd name="connsiteX18632" fmla="*/ 4812204 w 13419668"/>
              <a:gd name="connsiteY18632" fmla="*/ 2232965 h 4401251"/>
              <a:gd name="connsiteX18633" fmla="*/ 4784715 w 13419668"/>
              <a:gd name="connsiteY18633" fmla="*/ 2200749 h 4401251"/>
              <a:gd name="connsiteX18634" fmla="*/ 4754116 w 13419668"/>
              <a:gd name="connsiteY18634" fmla="*/ 2230477 h 4401251"/>
              <a:gd name="connsiteX18635" fmla="*/ 4668291 w 13419668"/>
              <a:gd name="connsiteY18635" fmla="*/ 2227865 h 4401251"/>
              <a:gd name="connsiteX18636" fmla="*/ 4696153 w 13419668"/>
              <a:gd name="connsiteY18636" fmla="*/ 2259210 h 4401251"/>
              <a:gd name="connsiteX18637" fmla="*/ 4726379 w 13419668"/>
              <a:gd name="connsiteY18637" fmla="*/ 2232716 h 4401251"/>
              <a:gd name="connsiteX18638" fmla="*/ 4698143 w 13419668"/>
              <a:gd name="connsiteY18638" fmla="*/ 2200998 h 4401251"/>
              <a:gd name="connsiteX18639" fmla="*/ 4668415 w 13419668"/>
              <a:gd name="connsiteY18639" fmla="*/ 2227865 h 4401251"/>
              <a:gd name="connsiteX18640" fmla="*/ 4606098 w 13419668"/>
              <a:gd name="connsiteY18640" fmla="*/ 2200873 h 4401251"/>
              <a:gd name="connsiteX18641" fmla="*/ 4578733 w 13419668"/>
              <a:gd name="connsiteY18641" fmla="*/ 2230353 h 4401251"/>
              <a:gd name="connsiteX18642" fmla="*/ 4609083 w 13419668"/>
              <a:gd name="connsiteY18642" fmla="*/ 2259210 h 4401251"/>
              <a:gd name="connsiteX18643" fmla="*/ 4637070 w 13419668"/>
              <a:gd name="connsiteY18643" fmla="*/ 2230353 h 4401251"/>
              <a:gd name="connsiteX18644" fmla="*/ 4606222 w 13419668"/>
              <a:gd name="connsiteY18644" fmla="*/ 2200873 h 4401251"/>
              <a:gd name="connsiteX18645" fmla="*/ 4489176 w 13419668"/>
              <a:gd name="connsiteY18645" fmla="*/ 2232467 h 4401251"/>
              <a:gd name="connsiteX18646" fmla="*/ 4518655 w 13419668"/>
              <a:gd name="connsiteY18646" fmla="*/ 2259210 h 4401251"/>
              <a:gd name="connsiteX18647" fmla="*/ 4547512 w 13419668"/>
              <a:gd name="connsiteY18647" fmla="*/ 2231223 h 4401251"/>
              <a:gd name="connsiteX18648" fmla="*/ 4517411 w 13419668"/>
              <a:gd name="connsiteY18648" fmla="*/ 2200873 h 4401251"/>
              <a:gd name="connsiteX18649" fmla="*/ 4489176 w 13419668"/>
              <a:gd name="connsiteY18649" fmla="*/ 2232343 h 4401251"/>
              <a:gd name="connsiteX18650" fmla="*/ 4426983 w 13419668"/>
              <a:gd name="connsiteY18650" fmla="*/ 2200873 h 4401251"/>
              <a:gd name="connsiteX18651" fmla="*/ 4399618 w 13419668"/>
              <a:gd name="connsiteY18651" fmla="*/ 2230353 h 4401251"/>
              <a:gd name="connsiteX18652" fmla="*/ 4429968 w 13419668"/>
              <a:gd name="connsiteY18652" fmla="*/ 2259210 h 4401251"/>
              <a:gd name="connsiteX18653" fmla="*/ 4457955 w 13419668"/>
              <a:gd name="connsiteY18653" fmla="*/ 2230477 h 4401251"/>
              <a:gd name="connsiteX18654" fmla="*/ 4427108 w 13419668"/>
              <a:gd name="connsiteY18654" fmla="*/ 2200998 h 4401251"/>
              <a:gd name="connsiteX18655" fmla="*/ 4343272 w 13419668"/>
              <a:gd name="connsiteY18655" fmla="*/ 2200873 h 4401251"/>
              <a:gd name="connsiteX18656" fmla="*/ 4312424 w 13419668"/>
              <a:gd name="connsiteY18656" fmla="*/ 2230228 h 4401251"/>
              <a:gd name="connsiteX18657" fmla="*/ 4343272 w 13419668"/>
              <a:gd name="connsiteY18657" fmla="*/ 2259210 h 4401251"/>
              <a:gd name="connsiteX18658" fmla="*/ 4370637 w 13419668"/>
              <a:gd name="connsiteY18658" fmla="*/ 2230353 h 4401251"/>
              <a:gd name="connsiteX18659" fmla="*/ 4343272 w 13419668"/>
              <a:gd name="connsiteY18659" fmla="*/ 2200873 h 4401251"/>
              <a:gd name="connsiteX18660" fmla="*/ 4253714 w 13419668"/>
              <a:gd name="connsiteY18660" fmla="*/ 2200873 h 4401251"/>
              <a:gd name="connsiteX18661" fmla="*/ 4222867 w 13419668"/>
              <a:gd name="connsiteY18661" fmla="*/ 2230353 h 4401251"/>
              <a:gd name="connsiteX18662" fmla="*/ 4253714 w 13419668"/>
              <a:gd name="connsiteY18662" fmla="*/ 2259210 h 4401251"/>
              <a:gd name="connsiteX18663" fmla="*/ 4281079 w 13419668"/>
              <a:gd name="connsiteY18663" fmla="*/ 2230353 h 4401251"/>
              <a:gd name="connsiteX18664" fmla="*/ 4253714 w 13419668"/>
              <a:gd name="connsiteY18664" fmla="*/ 2200873 h 4401251"/>
              <a:gd name="connsiteX18665" fmla="*/ 4164157 w 13419668"/>
              <a:gd name="connsiteY18665" fmla="*/ 2200873 h 4401251"/>
              <a:gd name="connsiteX18666" fmla="*/ 4133309 w 13419668"/>
              <a:gd name="connsiteY18666" fmla="*/ 2230353 h 4401251"/>
              <a:gd name="connsiteX18667" fmla="*/ 4164157 w 13419668"/>
              <a:gd name="connsiteY18667" fmla="*/ 2259210 h 4401251"/>
              <a:gd name="connsiteX18668" fmla="*/ 4191522 w 13419668"/>
              <a:gd name="connsiteY18668" fmla="*/ 2230353 h 4401251"/>
              <a:gd name="connsiteX18669" fmla="*/ 4164157 w 13419668"/>
              <a:gd name="connsiteY18669" fmla="*/ 2200873 h 4401251"/>
              <a:gd name="connsiteX18670" fmla="*/ 4074724 w 13419668"/>
              <a:gd name="connsiteY18670" fmla="*/ 2200873 h 4401251"/>
              <a:gd name="connsiteX18671" fmla="*/ 4047483 w 13419668"/>
              <a:gd name="connsiteY18671" fmla="*/ 2230477 h 4401251"/>
              <a:gd name="connsiteX18672" fmla="*/ 4077958 w 13419668"/>
              <a:gd name="connsiteY18672" fmla="*/ 2259210 h 4401251"/>
              <a:gd name="connsiteX18673" fmla="*/ 4105820 w 13419668"/>
              <a:gd name="connsiteY18673" fmla="*/ 2230353 h 4401251"/>
              <a:gd name="connsiteX18674" fmla="*/ 4074848 w 13419668"/>
              <a:gd name="connsiteY18674" fmla="*/ 2200998 h 4401251"/>
              <a:gd name="connsiteX18675" fmla="*/ 3957926 w 13419668"/>
              <a:gd name="connsiteY18675" fmla="*/ 2232343 h 4401251"/>
              <a:gd name="connsiteX18676" fmla="*/ 3987405 w 13419668"/>
              <a:gd name="connsiteY18676" fmla="*/ 2259086 h 4401251"/>
              <a:gd name="connsiteX18677" fmla="*/ 4016263 w 13419668"/>
              <a:gd name="connsiteY18677" fmla="*/ 2231099 h 4401251"/>
              <a:gd name="connsiteX18678" fmla="*/ 3986161 w 13419668"/>
              <a:gd name="connsiteY18678" fmla="*/ 2200749 h 4401251"/>
              <a:gd name="connsiteX18679" fmla="*/ 3957926 w 13419668"/>
              <a:gd name="connsiteY18679" fmla="*/ 2232219 h 4401251"/>
              <a:gd name="connsiteX18680" fmla="*/ 3896977 w 13419668"/>
              <a:gd name="connsiteY18680" fmla="*/ 2200873 h 4401251"/>
              <a:gd name="connsiteX18681" fmla="*/ 3868369 w 13419668"/>
              <a:gd name="connsiteY18681" fmla="*/ 2228985 h 4401251"/>
              <a:gd name="connsiteX18682" fmla="*/ 3894490 w 13419668"/>
              <a:gd name="connsiteY18682" fmla="*/ 2258962 h 4401251"/>
              <a:gd name="connsiteX18683" fmla="*/ 3926705 w 13419668"/>
              <a:gd name="connsiteY18683" fmla="*/ 2231472 h 4401251"/>
              <a:gd name="connsiteX18684" fmla="*/ 3896977 w 13419668"/>
              <a:gd name="connsiteY18684" fmla="*/ 2200873 h 4401251"/>
              <a:gd name="connsiteX18685" fmla="*/ 3781050 w 13419668"/>
              <a:gd name="connsiteY18685" fmla="*/ 2231099 h 4401251"/>
              <a:gd name="connsiteX18686" fmla="*/ 3809907 w 13419668"/>
              <a:gd name="connsiteY18686" fmla="*/ 2259086 h 4401251"/>
              <a:gd name="connsiteX18687" fmla="*/ 3839387 w 13419668"/>
              <a:gd name="connsiteY18687" fmla="*/ 2232343 h 4401251"/>
              <a:gd name="connsiteX18688" fmla="*/ 3811151 w 13419668"/>
              <a:gd name="connsiteY18688" fmla="*/ 2200873 h 4401251"/>
              <a:gd name="connsiteX18689" fmla="*/ 3781174 w 13419668"/>
              <a:gd name="connsiteY18689" fmla="*/ 2231223 h 4401251"/>
              <a:gd name="connsiteX18690" fmla="*/ 3721843 w 13419668"/>
              <a:gd name="connsiteY18690" fmla="*/ 2200749 h 4401251"/>
              <a:gd name="connsiteX18691" fmla="*/ 3691493 w 13419668"/>
              <a:gd name="connsiteY18691" fmla="*/ 2230726 h 4401251"/>
              <a:gd name="connsiteX18692" fmla="*/ 3722962 w 13419668"/>
              <a:gd name="connsiteY18692" fmla="*/ 2258962 h 4401251"/>
              <a:gd name="connsiteX18693" fmla="*/ 3749705 w 13419668"/>
              <a:gd name="connsiteY18693" fmla="*/ 2229607 h 4401251"/>
              <a:gd name="connsiteX18694" fmla="*/ 3721718 w 13419668"/>
              <a:gd name="connsiteY18694" fmla="*/ 2200749 h 4401251"/>
              <a:gd name="connsiteX18695" fmla="*/ 3631415 w 13419668"/>
              <a:gd name="connsiteY18695" fmla="*/ 2200749 h 4401251"/>
              <a:gd name="connsiteX18696" fmla="*/ 3602184 w 13419668"/>
              <a:gd name="connsiteY18696" fmla="*/ 2228736 h 4401251"/>
              <a:gd name="connsiteX18697" fmla="*/ 3631539 w 13419668"/>
              <a:gd name="connsiteY18697" fmla="*/ 2258962 h 4401251"/>
              <a:gd name="connsiteX18698" fmla="*/ 3660396 w 13419668"/>
              <a:gd name="connsiteY18698" fmla="*/ 2231597 h 4401251"/>
              <a:gd name="connsiteX18699" fmla="*/ 3631415 w 13419668"/>
              <a:gd name="connsiteY18699" fmla="*/ 2200749 h 4401251"/>
              <a:gd name="connsiteX18700" fmla="*/ 3512502 w 13419668"/>
              <a:gd name="connsiteY18700" fmla="*/ 2230602 h 4401251"/>
              <a:gd name="connsiteX18701" fmla="*/ 3540986 w 13419668"/>
              <a:gd name="connsiteY18701" fmla="*/ 2258962 h 4401251"/>
              <a:gd name="connsiteX18702" fmla="*/ 3570715 w 13419668"/>
              <a:gd name="connsiteY18702" fmla="*/ 2232592 h 4401251"/>
              <a:gd name="connsiteX18703" fmla="*/ 3542852 w 13419668"/>
              <a:gd name="connsiteY18703" fmla="*/ 2200749 h 4401251"/>
              <a:gd name="connsiteX18704" fmla="*/ 3512502 w 13419668"/>
              <a:gd name="connsiteY18704" fmla="*/ 2230726 h 4401251"/>
              <a:gd name="connsiteX18705" fmla="*/ 3426676 w 13419668"/>
              <a:gd name="connsiteY18705" fmla="*/ 2227492 h 4401251"/>
              <a:gd name="connsiteX18706" fmla="*/ 3454290 w 13419668"/>
              <a:gd name="connsiteY18706" fmla="*/ 2258962 h 4401251"/>
              <a:gd name="connsiteX18707" fmla="*/ 3484640 w 13419668"/>
              <a:gd name="connsiteY18707" fmla="*/ 2232716 h 4401251"/>
              <a:gd name="connsiteX18708" fmla="*/ 3456529 w 13419668"/>
              <a:gd name="connsiteY18708" fmla="*/ 2200749 h 4401251"/>
              <a:gd name="connsiteX18709" fmla="*/ 3426676 w 13419668"/>
              <a:gd name="connsiteY18709" fmla="*/ 2227492 h 4401251"/>
              <a:gd name="connsiteX18710" fmla="*/ 3365852 w 13419668"/>
              <a:gd name="connsiteY18710" fmla="*/ 2200749 h 4401251"/>
              <a:gd name="connsiteX18711" fmla="*/ 3336995 w 13419668"/>
              <a:gd name="connsiteY18711" fmla="*/ 2228612 h 4401251"/>
              <a:gd name="connsiteX18712" fmla="*/ 3362867 w 13419668"/>
              <a:gd name="connsiteY18712" fmla="*/ 2258837 h 4401251"/>
              <a:gd name="connsiteX18713" fmla="*/ 3395207 w 13419668"/>
              <a:gd name="connsiteY18713" fmla="*/ 2231597 h 4401251"/>
              <a:gd name="connsiteX18714" fmla="*/ 3365728 w 13419668"/>
              <a:gd name="connsiteY18714" fmla="*/ 2200749 h 4401251"/>
              <a:gd name="connsiteX18715" fmla="*/ 3274429 w 13419668"/>
              <a:gd name="connsiteY18715" fmla="*/ 2200749 h 4401251"/>
              <a:gd name="connsiteX18716" fmla="*/ 3247313 w 13419668"/>
              <a:gd name="connsiteY18716" fmla="*/ 2230477 h 4401251"/>
              <a:gd name="connsiteX18717" fmla="*/ 3277912 w 13419668"/>
              <a:gd name="connsiteY18717" fmla="*/ 2258962 h 4401251"/>
              <a:gd name="connsiteX18718" fmla="*/ 3305525 w 13419668"/>
              <a:gd name="connsiteY18718" fmla="*/ 2229855 h 4401251"/>
              <a:gd name="connsiteX18719" fmla="*/ 3274304 w 13419668"/>
              <a:gd name="connsiteY18719" fmla="*/ 2200749 h 4401251"/>
              <a:gd name="connsiteX18720" fmla="*/ 3218455 w 13419668"/>
              <a:gd name="connsiteY18720" fmla="*/ 2230477 h 4401251"/>
              <a:gd name="connsiteX18721" fmla="*/ 3188479 w 13419668"/>
              <a:gd name="connsiteY18721" fmla="*/ 2200749 h 4401251"/>
              <a:gd name="connsiteX18722" fmla="*/ 3160243 w 13419668"/>
              <a:gd name="connsiteY18722" fmla="*/ 2229731 h 4401251"/>
              <a:gd name="connsiteX18723" fmla="*/ 3190717 w 13419668"/>
              <a:gd name="connsiteY18723" fmla="*/ 2258962 h 4401251"/>
              <a:gd name="connsiteX18724" fmla="*/ 3218455 w 13419668"/>
              <a:gd name="connsiteY18724" fmla="*/ 2230477 h 4401251"/>
              <a:gd name="connsiteX18725" fmla="*/ 3101533 w 13419668"/>
              <a:gd name="connsiteY18725" fmla="*/ 2200625 h 4401251"/>
              <a:gd name="connsiteX18726" fmla="*/ 3070686 w 13419668"/>
              <a:gd name="connsiteY18726" fmla="*/ 2230104 h 4401251"/>
              <a:gd name="connsiteX18727" fmla="*/ 3101533 w 13419668"/>
              <a:gd name="connsiteY18727" fmla="*/ 2258962 h 4401251"/>
              <a:gd name="connsiteX18728" fmla="*/ 3128898 w 13419668"/>
              <a:gd name="connsiteY18728" fmla="*/ 2230104 h 4401251"/>
              <a:gd name="connsiteX18729" fmla="*/ 3101533 w 13419668"/>
              <a:gd name="connsiteY18729" fmla="*/ 2200625 h 4401251"/>
              <a:gd name="connsiteX18730" fmla="*/ 2981004 w 13419668"/>
              <a:gd name="connsiteY18730" fmla="*/ 2231472 h 4401251"/>
              <a:gd name="connsiteX18731" fmla="*/ 3010359 w 13419668"/>
              <a:gd name="connsiteY18731" fmla="*/ 2258962 h 4401251"/>
              <a:gd name="connsiteX18732" fmla="*/ 3039341 w 13419668"/>
              <a:gd name="connsiteY18732" fmla="*/ 2231721 h 4401251"/>
              <a:gd name="connsiteX18733" fmla="*/ 3010608 w 13419668"/>
              <a:gd name="connsiteY18733" fmla="*/ 2200749 h 4401251"/>
              <a:gd name="connsiteX18734" fmla="*/ 2981004 w 13419668"/>
              <a:gd name="connsiteY18734" fmla="*/ 2231472 h 4401251"/>
              <a:gd name="connsiteX18735" fmla="*/ 2924036 w 13419668"/>
              <a:gd name="connsiteY18735" fmla="*/ 2200749 h 4401251"/>
              <a:gd name="connsiteX18736" fmla="*/ 2895178 w 13419668"/>
              <a:gd name="connsiteY18736" fmla="*/ 2228612 h 4401251"/>
              <a:gd name="connsiteX18737" fmla="*/ 2921050 w 13419668"/>
              <a:gd name="connsiteY18737" fmla="*/ 2258837 h 4401251"/>
              <a:gd name="connsiteX18738" fmla="*/ 2953390 w 13419668"/>
              <a:gd name="connsiteY18738" fmla="*/ 2231597 h 4401251"/>
              <a:gd name="connsiteX18739" fmla="*/ 2923911 w 13419668"/>
              <a:gd name="connsiteY18739" fmla="*/ 2200749 h 4401251"/>
              <a:gd name="connsiteX18740" fmla="*/ 2863833 w 13419668"/>
              <a:gd name="connsiteY18740" fmla="*/ 2230228 h 4401251"/>
              <a:gd name="connsiteX18741" fmla="*/ 2832986 w 13419668"/>
              <a:gd name="connsiteY18741" fmla="*/ 2200749 h 4401251"/>
              <a:gd name="connsiteX18742" fmla="*/ 2805621 w 13419668"/>
              <a:gd name="connsiteY18742" fmla="*/ 2233089 h 4401251"/>
              <a:gd name="connsiteX18743" fmla="*/ 2835846 w 13419668"/>
              <a:gd name="connsiteY18743" fmla="*/ 2258962 h 4401251"/>
              <a:gd name="connsiteX18744" fmla="*/ 2863833 w 13419668"/>
              <a:gd name="connsiteY18744" fmla="*/ 2230228 h 4401251"/>
              <a:gd name="connsiteX18745" fmla="*/ 2743303 w 13419668"/>
              <a:gd name="connsiteY18745" fmla="*/ 2200749 h 4401251"/>
              <a:gd name="connsiteX18746" fmla="*/ 2716063 w 13419668"/>
              <a:gd name="connsiteY18746" fmla="*/ 2230353 h 4401251"/>
              <a:gd name="connsiteX18747" fmla="*/ 2746538 w 13419668"/>
              <a:gd name="connsiteY18747" fmla="*/ 2259086 h 4401251"/>
              <a:gd name="connsiteX18748" fmla="*/ 2774400 w 13419668"/>
              <a:gd name="connsiteY18748" fmla="*/ 2230228 h 4401251"/>
              <a:gd name="connsiteX18749" fmla="*/ 2743428 w 13419668"/>
              <a:gd name="connsiteY18749" fmla="*/ 2200873 h 4401251"/>
              <a:gd name="connsiteX18750" fmla="*/ 2653995 w 13419668"/>
              <a:gd name="connsiteY18750" fmla="*/ 2200749 h 4401251"/>
              <a:gd name="connsiteX18751" fmla="*/ 2626506 w 13419668"/>
              <a:gd name="connsiteY18751" fmla="*/ 2230104 h 4401251"/>
              <a:gd name="connsiteX18752" fmla="*/ 2656731 w 13419668"/>
              <a:gd name="connsiteY18752" fmla="*/ 2259086 h 4401251"/>
              <a:gd name="connsiteX18753" fmla="*/ 2684843 w 13419668"/>
              <a:gd name="connsiteY18753" fmla="*/ 2230353 h 4401251"/>
              <a:gd name="connsiteX18754" fmla="*/ 2654119 w 13419668"/>
              <a:gd name="connsiteY18754" fmla="*/ 2200749 h 4401251"/>
              <a:gd name="connsiteX18755" fmla="*/ 2568667 w 13419668"/>
              <a:gd name="connsiteY18755" fmla="*/ 2200749 h 4401251"/>
              <a:gd name="connsiteX18756" fmla="*/ 2539312 w 13419668"/>
              <a:gd name="connsiteY18756" fmla="*/ 2228612 h 4401251"/>
              <a:gd name="connsiteX18757" fmla="*/ 2568542 w 13419668"/>
              <a:gd name="connsiteY18757" fmla="*/ 2258962 h 4401251"/>
              <a:gd name="connsiteX18758" fmla="*/ 2597524 w 13419668"/>
              <a:gd name="connsiteY18758" fmla="*/ 2231597 h 4401251"/>
              <a:gd name="connsiteX18759" fmla="*/ 2568667 w 13419668"/>
              <a:gd name="connsiteY18759" fmla="*/ 2200625 h 4401251"/>
              <a:gd name="connsiteX18760" fmla="*/ 2480602 w 13419668"/>
              <a:gd name="connsiteY18760" fmla="*/ 2200749 h 4401251"/>
              <a:gd name="connsiteX18761" fmla="*/ 2449754 w 13419668"/>
              <a:gd name="connsiteY18761" fmla="*/ 2230228 h 4401251"/>
              <a:gd name="connsiteX18762" fmla="*/ 2480602 w 13419668"/>
              <a:gd name="connsiteY18762" fmla="*/ 2259086 h 4401251"/>
              <a:gd name="connsiteX18763" fmla="*/ 2507967 w 13419668"/>
              <a:gd name="connsiteY18763" fmla="*/ 2230228 h 4401251"/>
              <a:gd name="connsiteX18764" fmla="*/ 2480602 w 13419668"/>
              <a:gd name="connsiteY18764" fmla="*/ 2200749 h 4401251"/>
              <a:gd name="connsiteX18765" fmla="*/ 2360197 w 13419668"/>
              <a:gd name="connsiteY18765" fmla="*/ 2230726 h 4401251"/>
              <a:gd name="connsiteX18766" fmla="*/ 2388681 w 13419668"/>
              <a:gd name="connsiteY18766" fmla="*/ 2259086 h 4401251"/>
              <a:gd name="connsiteX18767" fmla="*/ 2418409 w 13419668"/>
              <a:gd name="connsiteY18767" fmla="*/ 2232716 h 4401251"/>
              <a:gd name="connsiteX18768" fmla="*/ 2390547 w 13419668"/>
              <a:gd name="connsiteY18768" fmla="*/ 2200873 h 4401251"/>
              <a:gd name="connsiteX18769" fmla="*/ 2360197 w 13419668"/>
              <a:gd name="connsiteY18769" fmla="*/ 2230850 h 4401251"/>
              <a:gd name="connsiteX18770" fmla="*/ 2302980 w 13419668"/>
              <a:gd name="connsiteY18770" fmla="*/ 2200873 h 4401251"/>
              <a:gd name="connsiteX18771" fmla="*/ 2274371 w 13419668"/>
              <a:gd name="connsiteY18771" fmla="*/ 2228985 h 4401251"/>
              <a:gd name="connsiteX18772" fmla="*/ 2300492 w 13419668"/>
              <a:gd name="connsiteY18772" fmla="*/ 2258962 h 4401251"/>
              <a:gd name="connsiteX18773" fmla="*/ 2332708 w 13419668"/>
              <a:gd name="connsiteY18773" fmla="*/ 2231472 h 4401251"/>
              <a:gd name="connsiteX18774" fmla="*/ 2302980 w 13419668"/>
              <a:gd name="connsiteY18774" fmla="*/ 2200873 h 4401251"/>
              <a:gd name="connsiteX18775" fmla="*/ 2212054 w 13419668"/>
              <a:gd name="connsiteY18775" fmla="*/ 2200873 h 4401251"/>
              <a:gd name="connsiteX18776" fmla="*/ 2184814 w 13419668"/>
              <a:gd name="connsiteY18776" fmla="*/ 2230477 h 4401251"/>
              <a:gd name="connsiteX18777" fmla="*/ 2215288 w 13419668"/>
              <a:gd name="connsiteY18777" fmla="*/ 2259210 h 4401251"/>
              <a:gd name="connsiteX18778" fmla="*/ 2243150 w 13419668"/>
              <a:gd name="connsiteY18778" fmla="*/ 2230353 h 4401251"/>
              <a:gd name="connsiteX18779" fmla="*/ 2212178 w 13419668"/>
              <a:gd name="connsiteY18779" fmla="*/ 2200998 h 4401251"/>
              <a:gd name="connsiteX18780" fmla="*/ 2123989 w 13419668"/>
              <a:gd name="connsiteY18780" fmla="*/ 2200873 h 4401251"/>
              <a:gd name="connsiteX18781" fmla="*/ 2095256 w 13419668"/>
              <a:gd name="connsiteY18781" fmla="*/ 2228860 h 4401251"/>
              <a:gd name="connsiteX18782" fmla="*/ 2121128 w 13419668"/>
              <a:gd name="connsiteY18782" fmla="*/ 2258962 h 4401251"/>
              <a:gd name="connsiteX18783" fmla="*/ 2153469 w 13419668"/>
              <a:gd name="connsiteY18783" fmla="*/ 2231597 h 4401251"/>
              <a:gd name="connsiteX18784" fmla="*/ 2123989 w 13419668"/>
              <a:gd name="connsiteY18784" fmla="*/ 2200749 h 4401251"/>
              <a:gd name="connsiteX18785" fmla="*/ 2008062 w 13419668"/>
              <a:gd name="connsiteY18785" fmla="*/ 2232343 h 4401251"/>
              <a:gd name="connsiteX18786" fmla="*/ 2038039 w 13419668"/>
              <a:gd name="connsiteY18786" fmla="*/ 2259086 h 4401251"/>
              <a:gd name="connsiteX18787" fmla="*/ 2066150 w 13419668"/>
              <a:gd name="connsiteY18787" fmla="*/ 2228114 h 4401251"/>
              <a:gd name="connsiteX18788" fmla="*/ 2036671 w 13419668"/>
              <a:gd name="connsiteY18788" fmla="*/ 2200873 h 4401251"/>
              <a:gd name="connsiteX18789" fmla="*/ 2008062 w 13419668"/>
              <a:gd name="connsiteY18789" fmla="*/ 2232343 h 4401251"/>
              <a:gd name="connsiteX18790" fmla="*/ 1947486 w 13419668"/>
              <a:gd name="connsiteY18790" fmla="*/ 2200873 h 4401251"/>
              <a:gd name="connsiteX18791" fmla="*/ 1918505 w 13419668"/>
              <a:gd name="connsiteY18791" fmla="*/ 2229109 h 4401251"/>
              <a:gd name="connsiteX18792" fmla="*/ 1948233 w 13419668"/>
              <a:gd name="connsiteY18792" fmla="*/ 2259086 h 4401251"/>
              <a:gd name="connsiteX18793" fmla="*/ 1976717 w 13419668"/>
              <a:gd name="connsiteY18793" fmla="*/ 2231348 h 4401251"/>
              <a:gd name="connsiteX18794" fmla="*/ 1947486 w 13419668"/>
              <a:gd name="connsiteY18794" fmla="*/ 2200873 h 4401251"/>
              <a:gd name="connsiteX18795" fmla="*/ 1887160 w 13419668"/>
              <a:gd name="connsiteY18795" fmla="*/ 2231845 h 4401251"/>
              <a:gd name="connsiteX18796" fmla="*/ 1858302 w 13419668"/>
              <a:gd name="connsiteY18796" fmla="*/ 2200873 h 4401251"/>
              <a:gd name="connsiteX18797" fmla="*/ 1828699 w 13419668"/>
              <a:gd name="connsiteY18797" fmla="*/ 2231597 h 4401251"/>
              <a:gd name="connsiteX18798" fmla="*/ 1858053 w 13419668"/>
              <a:gd name="connsiteY18798" fmla="*/ 2259086 h 4401251"/>
              <a:gd name="connsiteX18799" fmla="*/ 1887035 w 13419668"/>
              <a:gd name="connsiteY18799" fmla="*/ 2231845 h 4401251"/>
              <a:gd name="connsiteX18800" fmla="*/ 1770113 w 13419668"/>
              <a:gd name="connsiteY18800" fmla="*/ 2200749 h 4401251"/>
              <a:gd name="connsiteX18801" fmla="*/ 1739265 w 13419668"/>
              <a:gd name="connsiteY18801" fmla="*/ 2230228 h 4401251"/>
              <a:gd name="connsiteX18802" fmla="*/ 1770113 w 13419668"/>
              <a:gd name="connsiteY18802" fmla="*/ 2259086 h 4401251"/>
              <a:gd name="connsiteX18803" fmla="*/ 1797478 w 13419668"/>
              <a:gd name="connsiteY18803" fmla="*/ 2230228 h 4401251"/>
              <a:gd name="connsiteX18804" fmla="*/ 1770113 w 13419668"/>
              <a:gd name="connsiteY18804" fmla="*/ 2200749 h 4401251"/>
              <a:gd name="connsiteX18805" fmla="*/ 1711528 w 13419668"/>
              <a:gd name="connsiteY18805" fmla="*/ 2229855 h 4401251"/>
              <a:gd name="connsiteX18806" fmla="*/ 1683292 w 13419668"/>
              <a:gd name="connsiteY18806" fmla="*/ 2200873 h 4401251"/>
              <a:gd name="connsiteX18807" fmla="*/ 1653315 w 13419668"/>
              <a:gd name="connsiteY18807" fmla="*/ 2230602 h 4401251"/>
              <a:gd name="connsiteX18808" fmla="*/ 1681053 w 13419668"/>
              <a:gd name="connsiteY18808" fmla="*/ 2259086 h 4401251"/>
              <a:gd name="connsiteX18809" fmla="*/ 1711528 w 13419668"/>
              <a:gd name="connsiteY18809" fmla="*/ 2229855 h 4401251"/>
              <a:gd name="connsiteX18810" fmla="*/ 1621970 w 13419668"/>
              <a:gd name="connsiteY18810" fmla="*/ 2230353 h 4401251"/>
              <a:gd name="connsiteX18811" fmla="*/ 1591371 w 13419668"/>
              <a:gd name="connsiteY18811" fmla="*/ 2200625 h 4401251"/>
              <a:gd name="connsiteX18812" fmla="*/ 1563882 w 13419668"/>
              <a:gd name="connsiteY18812" fmla="*/ 2232841 h 4401251"/>
              <a:gd name="connsiteX18813" fmla="*/ 1593859 w 13419668"/>
              <a:gd name="connsiteY18813" fmla="*/ 2258962 h 4401251"/>
              <a:gd name="connsiteX18814" fmla="*/ 1621970 w 13419668"/>
              <a:gd name="connsiteY18814" fmla="*/ 2230353 h 4401251"/>
              <a:gd name="connsiteX18815" fmla="*/ 1532413 w 13419668"/>
              <a:gd name="connsiteY18815" fmla="*/ 2230975 h 4401251"/>
              <a:gd name="connsiteX18816" fmla="*/ 1502436 w 13419668"/>
              <a:gd name="connsiteY18816" fmla="*/ 2200625 h 4401251"/>
              <a:gd name="connsiteX18817" fmla="*/ 1474200 w 13419668"/>
              <a:gd name="connsiteY18817" fmla="*/ 2232094 h 4401251"/>
              <a:gd name="connsiteX18818" fmla="*/ 1503680 w 13419668"/>
              <a:gd name="connsiteY18818" fmla="*/ 2258837 h 4401251"/>
              <a:gd name="connsiteX18819" fmla="*/ 1532537 w 13419668"/>
              <a:gd name="connsiteY18819" fmla="*/ 2230850 h 4401251"/>
              <a:gd name="connsiteX18820" fmla="*/ 1416361 w 13419668"/>
              <a:gd name="connsiteY18820" fmla="*/ 2200749 h 4401251"/>
              <a:gd name="connsiteX18821" fmla="*/ 1387006 w 13419668"/>
              <a:gd name="connsiteY18821" fmla="*/ 2228612 h 4401251"/>
              <a:gd name="connsiteX18822" fmla="*/ 1416361 w 13419668"/>
              <a:gd name="connsiteY18822" fmla="*/ 2258962 h 4401251"/>
              <a:gd name="connsiteX18823" fmla="*/ 1445219 w 13419668"/>
              <a:gd name="connsiteY18823" fmla="*/ 2231597 h 4401251"/>
              <a:gd name="connsiteX18824" fmla="*/ 1416361 w 13419668"/>
              <a:gd name="connsiteY18824" fmla="*/ 2200749 h 4401251"/>
              <a:gd name="connsiteX18825" fmla="*/ 1355661 w 13419668"/>
              <a:gd name="connsiteY18825" fmla="*/ 2231721 h 4401251"/>
              <a:gd name="connsiteX18826" fmla="*/ 1326804 w 13419668"/>
              <a:gd name="connsiteY18826" fmla="*/ 2200749 h 4401251"/>
              <a:gd name="connsiteX18827" fmla="*/ 1297200 w 13419668"/>
              <a:gd name="connsiteY18827" fmla="*/ 2231472 h 4401251"/>
              <a:gd name="connsiteX18828" fmla="*/ 1326555 w 13419668"/>
              <a:gd name="connsiteY18828" fmla="*/ 2258962 h 4401251"/>
              <a:gd name="connsiteX18829" fmla="*/ 1355537 w 13419668"/>
              <a:gd name="connsiteY18829" fmla="*/ 2231721 h 4401251"/>
              <a:gd name="connsiteX18830" fmla="*/ 1237246 w 13419668"/>
              <a:gd name="connsiteY18830" fmla="*/ 2200749 h 4401251"/>
              <a:gd name="connsiteX18831" fmla="*/ 1207891 w 13419668"/>
              <a:gd name="connsiteY18831" fmla="*/ 2228612 h 4401251"/>
              <a:gd name="connsiteX18832" fmla="*/ 1237246 w 13419668"/>
              <a:gd name="connsiteY18832" fmla="*/ 2258962 h 4401251"/>
              <a:gd name="connsiteX18833" fmla="*/ 1266104 w 13419668"/>
              <a:gd name="connsiteY18833" fmla="*/ 2231597 h 4401251"/>
              <a:gd name="connsiteX18834" fmla="*/ 1237246 w 13419668"/>
              <a:gd name="connsiteY18834" fmla="*/ 2200749 h 4401251"/>
              <a:gd name="connsiteX18835" fmla="*/ 1149928 w 13419668"/>
              <a:gd name="connsiteY18835" fmla="*/ 2200749 h 4401251"/>
              <a:gd name="connsiteX18836" fmla="*/ 1121941 w 13419668"/>
              <a:gd name="connsiteY18836" fmla="*/ 2229607 h 4401251"/>
              <a:gd name="connsiteX18837" fmla="*/ 1148684 w 13419668"/>
              <a:gd name="connsiteY18837" fmla="*/ 2258962 h 4401251"/>
              <a:gd name="connsiteX18838" fmla="*/ 1180154 w 13419668"/>
              <a:gd name="connsiteY18838" fmla="*/ 2230726 h 4401251"/>
              <a:gd name="connsiteX18839" fmla="*/ 1149804 w 13419668"/>
              <a:gd name="connsiteY18839" fmla="*/ 2200749 h 4401251"/>
              <a:gd name="connsiteX18840" fmla="*/ 1090596 w 13419668"/>
              <a:gd name="connsiteY18840" fmla="*/ 2229855 h 4401251"/>
              <a:gd name="connsiteX18841" fmla="*/ 1062361 w 13419668"/>
              <a:gd name="connsiteY18841" fmla="*/ 2200873 h 4401251"/>
              <a:gd name="connsiteX18842" fmla="*/ 1032384 w 13419668"/>
              <a:gd name="connsiteY18842" fmla="*/ 2230602 h 4401251"/>
              <a:gd name="connsiteX18843" fmla="*/ 1060122 w 13419668"/>
              <a:gd name="connsiteY18843" fmla="*/ 2259086 h 4401251"/>
              <a:gd name="connsiteX18844" fmla="*/ 1090596 w 13419668"/>
              <a:gd name="connsiteY18844" fmla="*/ 2229855 h 4401251"/>
              <a:gd name="connsiteX18845" fmla="*/ 970813 w 13419668"/>
              <a:gd name="connsiteY18845" fmla="*/ 2200749 h 4401251"/>
              <a:gd name="connsiteX18846" fmla="*/ 942826 w 13419668"/>
              <a:gd name="connsiteY18846" fmla="*/ 2229607 h 4401251"/>
              <a:gd name="connsiteX18847" fmla="*/ 969569 w 13419668"/>
              <a:gd name="connsiteY18847" fmla="*/ 2258962 h 4401251"/>
              <a:gd name="connsiteX18848" fmla="*/ 1001039 w 13419668"/>
              <a:gd name="connsiteY18848" fmla="*/ 2230726 h 4401251"/>
              <a:gd name="connsiteX18849" fmla="*/ 970689 w 13419668"/>
              <a:gd name="connsiteY18849" fmla="*/ 2200749 h 4401251"/>
              <a:gd name="connsiteX18850" fmla="*/ 881629 w 13419668"/>
              <a:gd name="connsiteY18850" fmla="*/ 2200749 h 4401251"/>
              <a:gd name="connsiteX18851" fmla="*/ 853269 w 13419668"/>
              <a:gd name="connsiteY18851" fmla="*/ 2229233 h 4401251"/>
              <a:gd name="connsiteX18852" fmla="*/ 879639 w 13419668"/>
              <a:gd name="connsiteY18852" fmla="*/ 2258962 h 4401251"/>
              <a:gd name="connsiteX18853" fmla="*/ 911481 w 13419668"/>
              <a:gd name="connsiteY18853" fmla="*/ 2231099 h 4401251"/>
              <a:gd name="connsiteX18854" fmla="*/ 881504 w 13419668"/>
              <a:gd name="connsiteY18854" fmla="*/ 2200749 h 4401251"/>
              <a:gd name="connsiteX18855" fmla="*/ 765950 w 13419668"/>
              <a:gd name="connsiteY18855" fmla="*/ 2231099 h 4401251"/>
              <a:gd name="connsiteX18856" fmla="*/ 794808 w 13419668"/>
              <a:gd name="connsiteY18856" fmla="*/ 2259086 h 4401251"/>
              <a:gd name="connsiteX18857" fmla="*/ 824287 w 13419668"/>
              <a:gd name="connsiteY18857" fmla="*/ 2232343 h 4401251"/>
              <a:gd name="connsiteX18858" fmla="*/ 796052 w 13419668"/>
              <a:gd name="connsiteY18858" fmla="*/ 2200873 h 4401251"/>
              <a:gd name="connsiteX18859" fmla="*/ 766075 w 13419668"/>
              <a:gd name="connsiteY18859" fmla="*/ 2231223 h 4401251"/>
              <a:gd name="connsiteX18860" fmla="*/ 676393 w 13419668"/>
              <a:gd name="connsiteY18860" fmla="*/ 2230477 h 4401251"/>
              <a:gd name="connsiteX18861" fmla="*/ 704504 w 13419668"/>
              <a:gd name="connsiteY18861" fmla="*/ 2259086 h 4401251"/>
              <a:gd name="connsiteX18862" fmla="*/ 734481 w 13419668"/>
              <a:gd name="connsiteY18862" fmla="*/ 2232965 h 4401251"/>
              <a:gd name="connsiteX18863" fmla="*/ 706992 w 13419668"/>
              <a:gd name="connsiteY18863" fmla="*/ 2200749 h 4401251"/>
              <a:gd name="connsiteX18864" fmla="*/ 676393 w 13419668"/>
              <a:gd name="connsiteY18864" fmla="*/ 2230477 h 4401251"/>
              <a:gd name="connsiteX18865" fmla="*/ 645172 w 13419668"/>
              <a:gd name="connsiteY18865" fmla="*/ 2231223 h 4401251"/>
              <a:gd name="connsiteX18866" fmla="*/ 615817 w 13419668"/>
              <a:gd name="connsiteY18866" fmla="*/ 2200873 h 4401251"/>
              <a:gd name="connsiteX18867" fmla="*/ 586960 w 13419668"/>
              <a:gd name="connsiteY18867" fmla="*/ 2229233 h 4401251"/>
              <a:gd name="connsiteX18868" fmla="*/ 616813 w 13419668"/>
              <a:gd name="connsiteY18868" fmla="*/ 2259086 h 4401251"/>
              <a:gd name="connsiteX18869" fmla="*/ 645172 w 13419668"/>
              <a:gd name="connsiteY18869" fmla="*/ 2231223 h 4401251"/>
              <a:gd name="connsiteX18870" fmla="*/ 501134 w 13419668"/>
              <a:gd name="connsiteY18870" fmla="*/ 2232965 h 4401251"/>
              <a:gd name="connsiteX18871" fmla="*/ 531235 w 13419668"/>
              <a:gd name="connsiteY18871" fmla="*/ 2258962 h 4401251"/>
              <a:gd name="connsiteX18872" fmla="*/ 559346 w 13419668"/>
              <a:gd name="connsiteY18872" fmla="*/ 2230353 h 4401251"/>
              <a:gd name="connsiteX18873" fmla="*/ 528623 w 13419668"/>
              <a:gd name="connsiteY18873" fmla="*/ 2200749 h 4401251"/>
              <a:gd name="connsiteX18874" fmla="*/ 501134 w 13419668"/>
              <a:gd name="connsiteY18874" fmla="*/ 2232965 h 4401251"/>
              <a:gd name="connsiteX18875" fmla="*/ 7296054 w 13419668"/>
              <a:gd name="connsiteY18875" fmla="*/ 2141915 h 4401251"/>
              <a:gd name="connsiteX18876" fmla="*/ 7266575 w 13419668"/>
              <a:gd name="connsiteY18876" fmla="*/ 2111938 h 4401251"/>
              <a:gd name="connsiteX18877" fmla="*/ 7238713 w 13419668"/>
              <a:gd name="connsiteY18877" fmla="*/ 2140796 h 4401251"/>
              <a:gd name="connsiteX18878" fmla="*/ 7266948 w 13419668"/>
              <a:gd name="connsiteY18878" fmla="*/ 2169031 h 4401251"/>
              <a:gd name="connsiteX18879" fmla="*/ 7295930 w 13419668"/>
              <a:gd name="connsiteY18879" fmla="*/ 2141915 h 4401251"/>
              <a:gd name="connsiteX18880" fmla="*/ 644924 w 13419668"/>
              <a:gd name="connsiteY18880" fmla="*/ 2142537 h 4401251"/>
              <a:gd name="connsiteX18881" fmla="*/ 616191 w 13419668"/>
              <a:gd name="connsiteY18881" fmla="*/ 2111938 h 4401251"/>
              <a:gd name="connsiteX18882" fmla="*/ 587831 w 13419668"/>
              <a:gd name="connsiteY18882" fmla="*/ 2140298 h 4401251"/>
              <a:gd name="connsiteX18883" fmla="*/ 615444 w 13419668"/>
              <a:gd name="connsiteY18883" fmla="*/ 2169155 h 4401251"/>
              <a:gd name="connsiteX18884" fmla="*/ 645048 w 13419668"/>
              <a:gd name="connsiteY18884" fmla="*/ 2142661 h 4401251"/>
              <a:gd name="connsiteX18885" fmla="*/ 86807 w 13419668"/>
              <a:gd name="connsiteY18885" fmla="*/ 2111938 h 4401251"/>
              <a:gd name="connsiteX18886" fmla="*/ 56581 w 13419668"/>
              <a:gd name="connsiteY18886" fmla="*/ 2138308 h 4401251"/>
              <a:gd name="connsiteX18887" fmla="*/ 84941 w 13419668"/>
              <a:gd name="connsiteY18887" fmla="*/ 2169155 h 4401251"/>
              <a:gd name="connsiteX18888" fmla="*/ 113550 w 13419668"/>
              <a:gd name="connsiteY18888" fmla="*/ 2141666 h 4401251"/>
              <a:gd name="connsiteX18889" fmla="*/ 86682 w 13419668"/>
              <a:gd name="connsiteY18889" fmla="*/ 2112062 h 4401251"/>
              <a:gd name="connsiteX18890" fmla="*/ 529370 w 13419668"/>
              <a:gd name="connsiteY18890" fmla="*/ 2111938 h 4401251"/>
              <a:gd name="connsiteX18891" fmla="*/ 501632 w 13419668"/>
              <a:gd name="connsiteY18891" fmla="*/ 2143532 h 4401251"/>
              <a:gd name="connsiteX18892" fmla="*/ 531982 w 13419668"/>
              <a:gd name="connsiteY18892" fmla="*/ 2169155 h 4401251"/>
              <a:gd name="connsiteX18893" fmla="*/ 558600 w 13419668"/>
              <a:gd name="connsiteY18893" fmla="*/ 2139427 h 4401251"/>
              <a:gd name="connsiteX18894" fmla="*/ 529370 w 13419668"/>
              <a:gd name="connsiteY18894" fmla="*/ 2111938 h 4401251"/>
              <a:gd name="connsiteX18895" fmla="*/ 174374 w 13419668"/>
              <a:gd name="connsiteY18895" fmla="*/ 2111938 h 4401251"/>
              <a:gd name="connsiteX18896" fmla="*/ 145890 w 13419668"/>
              <a:gd name="connsiteY18896" fmla="*/ 2140174 h 4401251"/>
              <a:gd name="connsiteX18897" fmla="*/ 176364 w 13419668"/>
              <a:gd name="connsiteY18897" fmla="*/ 2169031 h 4401251"/>
              <a:gd name="connsiteX18898" fmla="*/ 202983 w 13419668"/>
              <a:gd name="connsiteY18898" fmla="*/ 2139552 h 4401251"/>
              <a:gd name="connsiteX18899" fmla="*/ 174250 w 13419668"/>
              <a:gd name="connsiteY18899" fmla="*/ 2111814 h 4401251"/>
              <a:gd name="connsiteX18900" fmla="*/ 442051 w 13419668"/>
              <a:gd name="connsiteY18900" fmla="*/ 2111938 h 4401251"/>
              <a:gd name="connsiteX18901" fmla="*/ 411950 w 13419668"/>
              <a:gd name="connsiteY18901" fmla="*/ 2138059 h 4401251"/>
              <a:gd name="connsiteX18902" fmla="*/ 440061 w 13419668"/>
              <a:gd name="connsiteY18902" fmla="*/ 2169031 h 4401251"/>
              <a:gd name="connsiteX18903" fmla="*/ 469167 w 13419668"/>
              <a:gd name="connsiteY18903" fmla="*/ 2141666 h 4401251"/>
              <a:gd name="connsiteX18904" fmla="*/ 442176 w 13419668"/>
              <a:gd name="connsiteY18904" fmla="*/ 2112062 h 4401251"/>
              <a:gd name="connsiteX18905" fmla="*/ 235447 w 13419668"/>
              <a:gd name="connsiteY18905" fmla="*/ 2140298 h 4401251"/>
              <a:gd name="connsiteX18906" fmla="*/ 266046 w 13419668"/>
              <a:gd name="connsiteY18906" fmla="*/ 2169031 h 4401251"/>
              <a:gd name="connsiteX18907" fmla="*/ 292540 w 13419668"/>
              <a:gd name="connsiteY18907" fmla="*/ 2139427 h 4401251"/>
              <a:gd name="connsiteX18908" fmla="*/ 263683 w 13419668"/>
              <a:gd name="connsiteY18908" fmla="*/ 2111938 h 4401251"/>
              <a:gd name="connsiteX18909" fmla="*/ 235447 w 13419668"/>
              <a:gd name="connsiteY18909" fmla="*/ 2140422 h 4401251"/>
              <a:gd name="connsiteX18910" fmla="*/ 13413075 w 13419668"/>
              <a:gd name="connsiteY18910" fmla="*/ 2140298 h 4401251"/>
              <a:gd name="connsiteX18911" fmla="*/ 13384839 w 13419668"/>
              <a:gd name="connsiteY18911" fmla="*/ 2111814 h 4401251"/>
              <a:gd name="connsiteX18912" fmla="*/ 13355981 w 13419668"/>
              <a:gd name="connsiteY18912" fmla="*/ 2142288 h 4401251"/>
              <a:gd name="connsiteX18913" fmla="*/ 13385460 w 13419668"/>
              <a:gd name="connsiteY18913" fmla="*/ 2168907 h 4401251"/>
              <a:gd name="connsiteX18914" fmla="*/ 13413199 w 13419668"/>
              <a:gd name="connsiteY18914" fmla="*/ 2140174 h 4401251"/>
              <a:gd name="connsiteX18915" fmla="*/ 13295158 w 13419668"/>
              <a:gd name="connsiteY18915" fmla="*/ 2111814 h 4401251"/>
              <a:gd name="connsiteX18916" fmla="*/ 13266424 w 13419668"/>
              <a:gd name="connsiteY18916" fmla="*/ 2139552 h 4401251"/>
              <a:gd name="connsiteX18917" fmla="*/ 13296028 w 13419668"/>
              <a:gd name="connsiteY18917" fmla="*/ 2169031 h 4401251"/>
              <a:gd name="connsiteX18918" fmla="*/ 13323641 w 13419668"/>
              <a:gd name="connsiteY18918" fmla="*/ 2140174 h 4401251"/>
              <a:gd name="connsiteX18919" fmla="*/ 13295281 w 13419668"/>
              <a:gd name="connsiteY18919" fmla="*/ 2111938 h 4401251"/>
              <a:gd name="connsiteX18920" fmla="*/ 13179603 w 13419668"/>
              <a:gd name="connsiteY18920" fmla="*/ 2139054 h 4401251"/>
              <a:gd name="connsiteX18921" fmla="*/ 13205973 w 13419668"/>
              <a:gd name="connsiteY18921" fmla="*/ 2168907 h 4401251"/>
              <a:gd name="connsiteX18922" fmla="*/ 13236696 w 13419668"/>
              <a:gd name="connsiteY18922" fmla="*/ 2140547 h 4401251"/>
              <a:gd name="connsiteX18923" fmla="*/ 13208958 w 13419668"/>
              <a:gd name="connsiteY18923" fmla="*/ 2111689 h 4401251"/>
              <a:gd name="connsiteX18924" fmla="*/ 13179603 w 13419668"/>
              <a:gd name="connsiteY18924" fmla="*/ 2138930 h 4401251"/>
              <a:gd name="connsiteX18925" fmla="*/ 13120520 w 13419668"/>
              <a:gd name="connsiteY18925" fmla="*/ 2111938 h 4401251"/>
              <a:gd name="connsiteX18926" fmla="*/ 13089922 w 13419668"/>
              <a:gd name="connsiteY18926" fmla="*/ 2141044 h 4401251"/>
              <a:gd name="connsiteX18927" fmla="*/ 13118405 w 13419668"/>
              <a:gd name="connsiteY18927" fmla="*/ 2169155 h 4401251"/>
              <a:gd name="connsiteX18928" fmla="*/ 13147263 w 13419668"/>
              <a:gd name="connsiteY18928" fmla="*/ 2141790 h 4401251"/>
              <a:gd name="connsiteX18929" fmla="*/ 13120645 w 13419668"/>
              <a:gd name="connsiteY18929" fmla="*/ 2112062 h 4401251"/>
              <a:gd name="connsiteX18930" fmla="*/ 13030465 w 13419668"/>
              <a:gd name="connsiteY18930" fmla="*/ 2111938 h 4401251"/>
              <a:gd name="connsiteX18931" fmla="*/ 13000488 w 13419668"/>
              <a:gd name="connsiteY18931" fmla="*/ 2138681 h 4401251"/>
              <a:gd name="connsiteX18932" fmla="*/ 13029222 w 13419668"/>
              <a:gd name="connsiteY18932" fmla="*/ 2169280 h 4401251"/>
              <a:gd name="connsiteX18933" fmla="*/ 13057580 w 13419668"/>
              <a:gd name="connsiteY18933" fmla="*/ 2141417 h 4401251"/>
              <a:gd name="connsiteX18934" fmla="*/ 13030465 w 13419668"/>
              <a:gd name="connsiteY18934" fmla="*/ 2112062 h 4401251"/>
              <a:gd name="connsiteX18935" fmla="*/ 12939414 w 13419668"/>
              <a:gd name="connsiteY18935" fmla="*/ 2111938 h 4401251"/>
              <a:gd name="connsiteX18936" fmla="*/ 12910807 w 13419668"/>
              <a:gd name="connsiteY18936" fmla="*/ 2140049 h 4401251"/>
              <a:gd name="connsiteX18937" fmla="*/ 12941156 w 13419668"/>
              <a:gd name="connsiteY18937" fmla="*/ 2169155 h 4401251"/>
              <a:gd name="connsiteX18938" fmla="*/ 12967899 w 13419668"/>
              <a:gd name="connsiteY18938" fmla="*/ 2139800 h 4401251"/>
              <a:gd name="connsiteX18939" fmla="*/ 12939290 w 13419668"/>
              <a:gd name="connsiteY18939" fmla="*/ 2111938 h 4401251"/>
              <a:gd name="connsiteX18940" fmla="*/ 12824482 w 13419668"/>
              <a:gd name="connsiteY18940" fmla="*/ 2141293 h 4401251"/>
              <a:gd name="connsiteX18941" fmla="*/ 12855703 w 13419668"/>
              <a:gd name="connsiteY18941" fmla="*/ 2169031 h 4401251"/>
              <a:gd name="connsiteX18942" fmla="*/ 12881576 w 13419668"/>
              <a:gd name="connsiteY18942" fmla="*/ 2138556 h 4401251"/>
              <a:gd name="connsiteX18943" fmla="*/ 12851599 w 13419668"/>
              <a:gd name="connsiteY18943" fmla="*/ 2111814 h 4401251"/>
              <a:gd name="connsiteX18944" fmla="*/ 12824482 w 13419668"/>
              <a:gd name="connsiteY18944" fmla="*/ 2141169 h 4401251"/>
              <a:gd name="connsiteX18945" fmla="*/ 12762912 w 13419668"/>
              <a:gd name="connsiteY18945" fmla="*/ 2111938 h 4401251"/>
              <a:gd name="connsiteX18946" fmla="*/ 12735050 w 13419668"/>
              <a:gd name="connsiteY18946" fmla="*/ 2143408 h 4401251"/>
              <a:gd name="connsiteX18947" fmla="*/ 12765399 w 13419668"/>
              <a:gd name="connsiteY18947" fmla="*/ 2169031 h 4401251"/>
              <a:gd name="connsiteX18948" fmla="*/ 12792143 w 13419668"/>
              <a:gd name="connsiteY18948" fmla="*/ 2139427 h 4401251"/>
              <a:gd name="connsiteX18949" fmla="*/ 12762912 w 13419668"/>
              <a:gd name="connsiteY18949" fmla="*/ 2111938 h 4401251"/>
              <a:gd name="connsiteX18950" fmla="*/ 12645367 w 13419668"/>
              <a:gd name="connsiteY18950" fmla="*/ 2140796 h 4401251"/>
              <a:gd name="connsiteX18951" fmla="*/ 12676092 w 13419668"/>
              <a:gd name="connsiteY18951" fmla="*/ 2169155 h 4401251"/>
              <a:gd name="connsiteX18952" fmla="*/ 12702461 w 13419668"/>
              <a:gd name="connsiteY18952" fmla="*/ 2139303 h 4401251"/>
              <a:gd name="connsiteX18953" fmla="*/ 12672982 w 13419668"/>
              <a:gd name="connsiteY18953" fmla="*/ 2112062 h 4401251"/>
              <a:gd name="connsiteX18954" fmla="*/ 12645367 w 13419668"/>
              <a:gd name="connsiteY18954" fmla="*/ 2140920 h 4401251"/>
              <a:gd name="connsiteX18955" fmla="*/ 12615765 w 13419668"/>
              <a:gd name="connsiteY18955" fmla="*/ 2141417 h 4401251"/>
              <a:gd name="connsiteX18956" fmla="*/ 12585788 w 13419668"/>
              <a:gd name="connsiteY18956" fmla="*/ 2112062 h 4401251"/>
              <a:gd name="connsiteX18957" fmla="*/ 12558547 w 13419668"/>
              <a:gd name="connsiteY18957" fmla="*/ 2141542 h 4401251"/>
              <a:gd name="connsiteX18958" fmla="*/ 12587405 w 13419668"/>
              <a:gd name="connsiteY18958" fmla="*/ 2169155 h 4401251"/>
              <a:gd name="connsiteX18959" fmla="*/ 12615765 w 13419668"/>
              <a:gd name="connsiteY18959" fmla="*/ 2141417 h 4401251"/>
              <a:gd name="connsiteX18960" fmla="*/ 12497599 w 13419668"/>
              <a:gd name="connsiteY18960" fmla="*/ 2112062 h 4401251"/>
              <a:gd name="connsiteX18961" fmla="*/ 12468990 w 13419668"/>
              <a:gd name="connsiteY18961" fmla="*/ 2140174 h 4401251"/>
              <a:gd name="connsiteX18962" fmla="*/ 12499339 w 13419668"/>
              <a:gd name="connsiteY18962" fmla="*/ 2169280 h 4401251"/>
              <a:gd name="connsiteX18963" fmla="*/ 12526082 w 13419668"/>
              <a:gd name="connsiteY18963" fmla="*/ 2139925 h 4401251"/>
              <a:gd name="connsiteX18964" fmla="*/ 12497475 w 13419668"/>
              <a:gd name="connsiteY18964" fmla="*/ 2112062 h 4401251"/>
              <a:gd name="connsiteX18965" fmla="*/ 12407420 w 13419668"/>
              <a:gd name="connsiteY18965" fmla="*/ 2112062 h 4401251"/>
              <a:gd name="connsiteX18966" fmla="*/ 12379433 w 13419668"/>
              <a:gd name="connsiteY18966" fmla="*/ 2140796 h 4401251"/>
              <a:gd name="connsiteX18967" fmla="*/ 12410405 w 13419668"/>
              <a:gd name="connsiteY18967" fmla="*/ 2169155 h 4401251"/>
              <a:gd name="connsiteX18968" fmla="*/ 12436650 w 13419668"/>
              <a:gd name="connsiteY18968" fmla="*/ 2139303 h 4401251"/>
              <a:gd name="connsiteX18969" fmla="*/ 12407543 w 13419668"/>
              <a:gd name="connsiteY18969" fmla="*/ 2112062 h 4401251"/>
              <a:gd name="connsiteX18970" fmla="*/ 12321096 w 13419668"/>
              <a:gd name="connsiteY18970" fmla="*/ 2112062 h 4401251"/>
              <a:gd name="connsiteX18971" fmla="*/ 12293233 w 13419668"/>
              <a:gd name="connsiteY18971" fmla="*/ 2143532 h 4401251"/>
              <a:gd name="connsiteX18972" fmla="*/ 12323583 w 13419668"/>
              <a:gd name="connsiteY18972" fmla="*/ 2169155 h 4401251"/>
              <a:gd name="connsiteX18973" fmla="*/ 12350326 w 13419668"/>
              <a:gd name="connsiteY18973" fmla="*/ 2139552 h 4401251"/>
              <a:gd name="connsiteX18974" fmla="*/ 12321096 w 13419668"/>
              <a:gd name="connsiteY18974" fmla="*/ 2112062 h 4401251"/>
              <a:gd name="connsiteX18975" fmla="*/ 12232658 w 13419668"/>
              <a:gd name="connsiteY18975" fmla="*/ 2112062 h 4401251"/>
              <a:gd name="connsiteX18976" fmla="*/ 12203676 w 13419668"/>
              <a:gd name="connsiteY18976" fmla="*/ 2139427 h 4401251"/>
              <a:gd name="connsiteX18977" fmla="*/ 12232907 w 13419668"/>
              <a:gd name="connsiteY18977" fmla="*/ 2169155 h 4401251"/>
              <a:gd name="connsiteX18978" fmla="*/ 12260769 w 13419668"/>
              <a:gd name="connsiteY18978" fmla="*/ 2140547 h 4401251"/>
              <a:gd name="connsiteX18979" fmla="*/ 12232658 w 13419668"/>
              <a:gd name="connsiteY18979" fmla="*/ 2111938 h 4401251"/>
              <a:gd name="connsiteX18980" fmla="*/ 12171336 w 13419668"/>
              <a:gd name="connsiteY18980" fmla="*/ 2141915 h 4401251"/>
              <a:gd name="connsiteX18981" fmla="*/ 12144468 w 13419668"/>
              <a:gd name="connsiteY18981" fmla="*/ 2112062 h 4401251"/>
              <a:gd name="connsiteX18982" fmla="*/ 12114118 w 13419668"/>
              <a:gd name="connsiteY18982" fmla="*/ 2140920 h 4401251"/>
              <a:gd name="connsiteX18983" fmla="*/ 12142105 w 13419668"/>
              <a:gd name="connsiteY18983" fmla="*/ 2169155 h 4401251"/>
              <a:gd name="connsiteX18984" fmla="*/ 12171336 w 13419668"/>
              <a:gd name="connsiteY18984" fmla="*/ 2141915 h 4401251"/>
              <a:gd name="connsiteX18985" fmla="*/ 12055035 w 13419668"/>
              <a:gd name="connsiteY18985" fmla="*/ 2112062 h 4401251"/>
              <a:gd name="connsiteX18986" fmla="*/ 12024561 w 13419668"/>
              <a:gd name="connsiteY18986" fmla="*/ 2137810 h 4401251"/>
              <a:gd name="connsiteX18987" fmla="*/ 12052299 w 13419668"/>
              <a:gd name="connsiteY18987" fmla="*/ 2169155 h 4401251"/>
              <a:gd name="connsiteX18988" fmla="*/ 12081654 w 13419668"/>
              <a:gd name="connsiteY18988" fmla="*/ 2142039 h 4401251"/>
              <a:gd name="connsiteX18989" fmla="*/ 12054911 w 13419668"/>
              <a:gd name="connsiteY18989" fmla="*/ 2112062 h 4401251"/>
              <a:gd name="connsiteX18990" fmla="*/ 11966971 w 13419668"/>
              <a:gd name="connsiteY18990" fmla="*/ 2111938 h 4401251"/>
              <a:gd name="connsiteX18991" fmla="*/ 11937740 w 13419668"/>
              <a:gd name="connsiteY18991" fmla="*/ 2139427 h 4401251"/>
              <a:gd name="connsiteX18992" fmla="*/ 11967344 w 13419668"/>
              <a:gd name="connsiteY18992" fmla="*/ 2169280 h 4401251"/>
              <a:gd name="connsiteX18993" fmla="*/ 11994833 w 13419668"/>
              <a:gd name="connsiteY18993" fmla="*/ 2140671 h 4401251"/>
              <a:gd name="connsiteX18994" fmla="*/ 11966971 w 13419668"/>
              <a:gd name="connsiteY18994" fmla="*/ 2112062 h 4401251"/>
              <a:gd name="connsiteX18995" fmla="*/ 11878035 w 13419668"/>
              <a:gd name="connsiteY18995" fmla="*/ 2111938 h 4401251"/>
              <a:gd name="connsiteX18996" fmla="*/ 11848182 w 13419668"/>
              <a:gd name="connsiteY18996" fmla="*/ 2138805 h 4401251"/>
              <a:gd name="connsiteX18997" fmla="*/ 11877040 w 13419668"/>
              <a:gd name="connsiteY18997" fmla="*/ 2169155 h 4401251"/>
              <a:gd name="connsiteX18998" fmla="*/ 11905151 w 13419668"/>
              <a:gd name="connsiteY18998" fmla="*/ 2141169 h 4401251"/>
              <a:gd name="connsiteX18999" fmla="*/ 11877911 w 13419668"/>
              <a:gd name="connsiteY18999" fmla="*/ 2111938 h 4401251"/>
              <a:gd name="connsiteX19000" fmla="*/ 11786488 w 13419668"/>
              <a:gd name="connsiteY19000" fmla="*/ 2111938 h 4401251"/>
              <a:gd name="connsiteX19001" fmla="*/ 11758501 w 13419668"/>
              <a:gd name="connsiteY19001" fmla="*/ 2140671 h 4401251"/>
              <a:gd name="connsiteX19002" fmla="*/ 11789473 w 13419668"/>
              <a:gd name="connsiteY19002" fmla="*/ 2169031 h 4401251"/>
              <a:gd name="connsiteX19003" fmla="*/ 11815718 w 13419668"/>
              <a:gd name="connsiteY19003" fmla="*/ 2139178 h 4401251"/>
              <a:gd name="connsiteX19004" fmla="*/ 11786612 w 13419668"/>
              <a:gd name="connsiteY19004" fmla="*/ 2111938 h 4401251"/>
              <a:gd name="connsiteX19005" fmla="*/ 11672178 w 13419668"/>
              <a:gd name="connsiteY19005" fmla="*/ 2141169 h 4401251"/>
              <a:gd name="connsiteX19006" fmla="*/ 11703399 w 13419668"/>
              <a:gd name="connsiteY19006" fmla="*/ 2168907 h 4401251"/>
              <a:gd name="connsiteX19007" fmla="*/ 11729270 w 13419668"/>
              <a:gd name="connsiteY19007" fmla="*/ 2138556 h 4401251"/>
              <a:gd name="connsiteX19008" fmla="*/ 11699294 w 13419668"/>
              <a:gd name="connsiteY19008" fmla="*/ 2111814 h 4401251"/>
              <a:gd name="connsiteX19009" fmla="*/ 11672178 w 13419668"/>
              <a:gd name="connsiteY19009" fmla="*/ 2141169 h 4401251"/>
              <a:gd name="connsiteX19010" fmla="*/ 11611727 w 13419668"/>
              <a:gd name="connsiteY19010" fmla="*/ 2111938 h 4401251"/>
              <a:gd name="connsiteX19011" fmla="*/ 11582745 w 13419668"/>
              <a:gd name="connsiteY19011" fmla="*/ 2139303 h 4401251"/>
              <a:gd name="connsiteX19012" fmla="*/ 11611975 w 13419668"/>
              <a:gd name="connsiteY19012" fmla="*/ 2169031 h 4401251"/>
              <a:gd name="connsiteX19013" fmla="*/ 11639837 w 13419668"/>
              <a:gd name="connsiteY19013" fmla="*/ 2140422 h 4401251"/>
              <a:gd name="connsiteX19014" fmla="*/ 11611727 w 13419668"/>
              <a:gd name="connsiteY19014" fmla="*/ 2111814 h 4401251"/>
              <a:gd name="connsiteX19015" fmla="*/ 11521423 w 13419668"/>
              <a:gd name="connsiteY19015" fmla="*/ 2111938 h 4401251"/>
              <a:gd name="connsiteX19016" fmla="*/ 11493187 w 13419668"/>
              <a:gd name="connsiteY19016" fmla="*/ 2143034 h 4401251"/>
              <a:gd name="connsiteX19017" fmla="*/ 11523164 w 13419668"/>
              <a:gd name="connsiteY19017" fmla="*/ 2169155 h 4401251"/>
              <a:gd name="connsiteX19018" fmla="*/ 11550280 w 13419668"/>
              <a:gd name="connsiteY19018" fmla="*/ 2139925 h 4401251"/>
              <a:gd name="connsiteX19019" fmla="*/ 11521423 w 13419668"/>
              <a:gd name="connsiteY19019" fmla="*/ 2112062 h 4401251"/>
              <a:gd name="connsiteX19020" fmla="*/ 11463459 w 13419668"/>
              <a:gd name="connsiteY19020" fmla="*/ 2140174 h 4401251"/>
              <a:gd name="connsiteX19021" fmla="*/ 11435224 w 13419668"/>
              <a:gd name="connsiteY19021" fmla="*/ 2111938 h 4401251"/>
              <a:gd name="connsiteX19022" fmla="*/ 11406366 w 13419668"/>
              <a:gd name="connsiteY19022" fmla="*/ 2142661 h 4401251"/>
              <a:gd name="connsiteX19023" fmla="*/ 11436218 w 13419668"/>
              <a:gd name="connsiteY19023" fmla="*/ 2169155 h 4401251"/>
              <a:gd name="connsiteX19024" fmla="*/ 11463334 w 13419668"/>
              <a:gd name="connsiteY19024" fmla="*/ 2140174 h 4401251"/>
              <a:gd name="connsiteX19025" fmla="*/ 11347283 w 13419668"/>
              <a:gd name="connsiteY19025" fmla="*/ 2112062 h 4401251"/>
              <a:gd name="connsiteX19026" fmla="*/ 11316684 w 13419668"/>
              <a:gd name="connsiteY19026" fmla="*/ 2141169 h 4401251"/>
              <a:gd name="connsiteX19027" fmla="*/ 11345168 w 13419668"/>
              <a:gd name="connsiteY19027" fmla="*/ 2169280 h 4401251"/>
              <a:gd name="connsiteX19028" fmla="*/ 11374026 w 13419668"/>
              <a:gd name="connsiteY19028" fmla="*/ 2141915 h 4401251"/>
              <a:gd name="connsiteX19029" fmla="*/ 11347408 w 13419668"/>
              <a:gd name="connsiteY19029" fmla="*/ 2112187 h 4401251"/>
              <a:gd name="connsiteX19030" fmla="*/ 11227251 w 13419668"/>
              <a:gd name="connsiteY19030" fmla="*/ 2139303 h 4401251"/>
              <a:gd name="connsiteX19031" fmla="*/ 11253621 w 13419668"/>
              <a:gd name="connsiteY19031" fmla="*/ 2169155 h 4401251"/>
              <a:gd name="connsiteX19032" fmla="*/ 11284344 w 13419668"/>
              <a:gd name="connsiteY19032" fmla="*/ 2140796 h 4401251"/>
              <a:gd name="connsiteX19033" fmla="*/ 11256606 w 13419668"/>
              <a:gd name="connsiteY19033" fmla="*/ 2111938 h 4401251"/>
              <a:gd name="connsiteX19034" fmla="*/ 11227251 w 13419668"/>
              <a:gd name="connsiteY19034" fmla="*/ 2139178 h 4401251"/>
              <a:gd name="connsiteX19035" fmla="*/ 11137569 w 13419668"/>
              <a:gd name="connsiteY19035" fmla="*/ 2140547 h 4401251"/>
              <a:gd name="connsiteX19036" fmla="*/ 11168168 w 13419668"/>
              <a:gd name="connsiteY19036" fmla="*/ 2169280 h 4401251"/>
              <a:gd name="connsiteX19037" fmla="*/ 11194662 w 13419668"/>
              <a:gd name="connsiteY19037" fmla="*/ 2139676 h 4401251"/>
              <a:gd name="connsiteX19038" fmla="*/ 11165805 w 13419668"/>
              <a:gd name="connsiteY19038" fmla="*/ 2112187 h 4401251"/>
              <a:gd name="connsiteX19039" fmla="*/ 11137569 w 13419668"/>
              <a:gd name="connsiteY19039" fmla="*/ 2140547 h 4401251"/>
              <a:gd name="connsiteX19040" fmla="*/ 11079979 w 13419668"/>
              <a:gd name="connsiteY19040" fmla="*/ 2112187 h 4401251"/>
              <a:gd name="connsiteX19041" fmla="*/ 11051246 w 13419668"/>
              <a:gd name="connsiteY19041" fmla="*/ 2139925 h 4401251"/>
              <a:gd name="connsiteX19042" fmla="*/ 11080849 w 13419668"/>
              <a:gd name="connsiteY19042" fmla="*/ 2169404 h 4401251"/>
              <a:gd name="connsiteX19043" fmla="*/ 11108463 w 13419668"/>
              <a:gd name="connsiteY19043" fmla="*/ 2140547 h 4401251"/>
              <a:gd name="connsiteX19044" fmla="*/ 11080103 w 13419668"/>
              <a:gd name="connsiteY19044" fmla="*/ 2112311 h 4401251"/>
              <a:gd name="connsiteX19045" fmla="*/ 10992163 w 13419668"/>
              <a:gd name="connsiteY19045" fmla="*/ 2112187 h 4401251"/>
              <a:gd name="connsiteX19046" fmla="*/ 10961689 w 13419668"/>
              <a:gd name="connsiteY19046" fmla="*/ 2137935 h 4401251"/>
              <a:gd name="connsiteX19047" fmla="*/ 10989427 w 13419668"/>
              <a:gd name="connsiteY19047" fmla="*/ 2169280 h 4401251"/>
              <a:gd name="connsiteX19048" fmla="*/ 11018781 w 13419668"/>
              <a:gd name="connsiteY19048" fmla="*/ 2142164 h 4401251"/>
              <a:gd name="connsiteX19049" fmla="*/ 10992039 w 13419668"/>
              <a:gd name="connsiteY19049" fmla="*/ 2112187 h 4401251"/>
              <a:gd name="connsiteX19050" fmla="*/ 10872131 w 13419668"/>
              <a:gd name="connsiteY19050" fmla="*/ 2139676 h 4401251"/>
              <a:gd name="connsiteX19051" fmla="*/ 10898750 w 13419668"/>
              <a:gd name="connsiteY19051" fmla="*/ 2169280 h 4401251"/>
              <a:gd name="connsiteX19052" fmla="*/ 10929348 w 13419668"/>
              <a:gd name="connsiteY19052" fmla="*/ 2140422 h 4401251"/>
              <a:gd name="connsiteX19053" fmla="*/ 10900989 w 13419668"/>
              <a:gd name="connsiteY19053" fmla="*/ 2112062 h 4401251"/>
              <a:gd name="connsiteX19054" fmla="*/ 10872256 w 13419668"/>
              <a:gd name="connsiteY19054" fmla="*/ 2139676 h 4401251"/>
              <a:gd name="connsiteX19055" fmla="*/ 10842403 w 13419668"/>
              <a:gd name="connsiteY19055" fmla="*/ 2142039 h 4401251"/>
              <a:gd name="connsiteX19056" fmla="*/ 10812924 w 13419668"/>
              <a:gd name="connsiteY19056" fmla="*/ 2112062 h 4401251"/>
              <a:gd name="connsiteX19057" fmla="*/ 10785062 w 13419668"/>
              <a:gd name="connsiteY19057" fmla="*/ 2140920 h 4401251"/>
              <a:gd name="connsiteX19058" fmla="*/ 10813297 w 13419668"/>
              <a:gd name="connsiteY19058" fmla="*/ 2169155 h 4401251"/>
              <a:gd name="connsiteX19059" fmla="*/ 10842279 w 13419668"/>
              <a:gd name="connsiteY19059" fmla="*/ 2142039 h 4401251"/>
              <a:gd name="connsiteX19060" fmla="*/ 10722869 w 13419668"/>
              <a:gd name="connsiteY19060" fmla="*/ 2169155 h 4401251"/>
              <a:gd name="connsiteX19061" fmla="*/ 10752722 w 13419668"/>
              <a:gd name="connsiteY19061" fmla="*/ 2143034 h 4401251"/>
              <a:gd name="connsiteX19062" fmla="*/ 10724362 w 13419668"/>
              <a:gd name="connsiteY19062" fmla="*/ 2112062 h 4401251"/>
              <a:gd name="connsiteX19063" fmla="*/ 10695629 w 13419668"/>
              <a:gd name="connsiteY19063" fmla="*/ 2140049 h 4401251"/>
              <a:gd name="connsiteX19064" fmla="*/ 10722745 w 13419668"/>
              <a:gd name="connsiteY19064" fmla="*/ 2169280 h 4401251"/>
              <a:gd name="connsiteX19065" fmla="*/ 10636297 w 13419668"/>
              <a:gd name="connsiteY19065" fmla="*/ 2112062 h 4401251"/>
              <a:gd name="connsiteX19066" fmla="*/ 10606320 w 13419668"/>
              <a:gd name="connsiteY19066" fmla="*/ 2138681 h 4401251"/>
              <a:gd name="connsiteX19067" fmla="*/ 10634929 w 13419668"/>
              <a:gd name="connsiteY19067" fmla="*/ 2169280 h 4401251"/>
              <a:gd name="connsiteX19068" fmla="*/ 10663412 w 13419668"/>
              <a:gd name="connsiteY19068" fmla="*/ 2141542 h 4401251"/>
              <a:gd name="connsiteX19069" fmla="*/ 10636421 w 13419668"/>
              <a:gd name="connsiteY19069" fmla="*/ 2112062 h 4401251"/>
              <a:gd name="connsiteX19070" fmla="*/ 10549600 w 13419668"/>
              <a:gd name="connsiteY19070" fmla="*/ 2112062 h 4401251"/>
              <a:gd name="connsiteX19071" fmla="*/ 10519872 w 13419668"/>
              <a:gd name="connsiteY19071" fmla="*/ 2138681 h 4401251"/>
              <a:gd name="connsiteX19072" fmla="*/ 10548356 w 13419668"/>
              <a:gd name="connsiteY19072" fmla="*/ 2169155 h 4401251"/>
              <a:gd name="connsiteX19073" fmla="*/ 10576965 w 13419668"/>
              <a:gd name="connsiteY19073" fmla="*/ 2141293 h 4401251"/>
              <a:gd name="connsiteX19074" fmla="*/ 10549476 w 13419668"/>
              <a:gd name="connsiteY19074" fmla="*/ 2112062 h 4401251"/>
              <a:gd name="connsiteX19075" fmla="*/ 10458923 w 13419668"/>
              <a:gd name="connsiteY19075" fmla="*/ 2112062 h 4401251"/>
              <a:gd name="connsiteX19076" fmla="*/ 10430315 w 13419668"/>
              <a:gd name="connsiteY19076" fmla="*/ 2142786 h 4401251"/>
              <a:gd name="connsiteX19077" fmla="*/ 10460043 w 13419668"/>
              <a:gd name="connsiteY19077" fmla="*/ 2169155 h 4401251"/>
              <a:gd name="connsiteX19078" fmla="*/ 10487532 w 13419668"/>
              <a:gd name="connsiteY19078" fmla="*/ 2140174 h 4401251"/>
              <a:gd name="connsiteX19079" fmla="*/ 10459048 w 13419668"/>
              <a:gd name="connsiteY19079" fmla="*/ 2111938 h 4401251"/>
              <a:gd name="connsiteX19080" fmla="*/ 10369490 w 13419668"/>
              <a:gd name="connsiteY19080" fmla="*/ 2112062 h 4401251"/>
              <a:gd name="connsiteX19081" fmla="*/ 10340757 w 13419668"/>
              <a:gd name="connsiteY19081" fmla="*/ 2142661 h 4401251"/>
              <a:gd name="connsiteX19082" fmla="*/ 10370361 w 13419668"/>
              <a:gd name="connsiteY19082" fmla="*/ 2169155 h 4401251"/>
              <a:gd name="connsiteX19083" fmla="*/ 10397850 w 13419668"/>
              <a:gd name="connsiteY19083" fmla="*/ 2140298 h 4401251"/>
              <a:gd name="connsiteX19084" fmla="*/ 10369366 w 13419668"/>
              <a:gd name="connsiteY19084" fmla="*/ 2112062 h 4401251"/>
              <a:gd name="connsiteX19085" fmla="*/ 10282545 w 13419668"/>
              <a:gd name="connsiteY19085" fmla="*/ 2112062 h 4401251"/>
              <a:gd name="connsiteX19086" fmla="*/ 10253936 w 13419668"/>
              <a:gd name="connsiteY19086" fmla="*/ 2140174 h 4401251"/>
              <a:gd name="connsiteX19087" fmla="*/ 10284286 w 13419668"/>
              <a:gd name="connsiteY19087" fmla="*/ 2169280 h 4401251"/>
              <a:gd name="connsiteX19088" fmla="*/ 10311029 w 13419668"/>
              <a:gd name="connsiteY19088" fmla="*/ 2139925 h 4401251"/>
              <a:gd name="connsiteX19089" fmla="*/ 10282420 w 13419668"/>
              <a:gd name="connsiteY19089" fmla="*/ 2112062 h 4401251"/>
              <a:gd name="connsiteX19090" fmla="*/ 10164503 w 13419668"/>
              <a:gd name="connsiteY19090" fmla="*/ 2139676 h 4401251"/>
              <a:gd name="connsiteX19091" fmla="*/ 10191246 w 13419668"/>
              <a:gd name="connsiteY19091" fmla="*/ 2169155 h 4401251"/>
              <a:gd name="connsiteX19092" fmla="*/ 10221596 w 13419668"/>
              <a:gd name="connsiteY19092" fmla="*/ 2140422 h 4401251"/>
              <a:gd name="connsiteX19093" fmla="*/ 10193610 w 13419668"/>
              <a:gd name="connsiteY19093" fmla="*/ 2111938 h 4401251"/>
              <a:gd name="connsiteX19094" fmla="*/ 10164503 w 13419668"/>
              <a:gd name="connsiteY19094" fmla="*/ 2139552 h 4401251"/>
              <a:gd name="connsiteX19095" fmla="*/ 10103057 w 13419668"/>
              <a:gd name="connsiteY19095" fmla="*/ 2112062 h 4401251"/>
              <a:gd name="connsiteX19096" fmla="*/ 10074822 w 13419668"/>
              <a:gd name="connsiteY19096" fmla="*/ 2140547 h 4401251"/>
              <a:gd name="connsiteX19097" fmla="*/ 10105545 w 13419668"/>
              <a:gd name="connsiteY19097" fmla="*/ 2169155 h 4401251"/>
              <a:gd name="connsiteX19098" fmla="*/ 10131914 w 13419668"/>
              <a:gd name="connsiteY19098" fmla="*/ 2139427 h 4401251"/>
              <a:gd name="connsiteX19099" fmla="*/ 10102932 w 13419668"/>
              <a:gd name="connsiteY19099" fmla="*/ 2111938 h 4401251"/>
              <a:gd name="connsiteX19100" fmla="*/ 9985264 w 13419668"/>
              <a:gd name="connsiteY19100" fmla="*/ 2140671 h 4401251"/>
              <a:gd name="connsiteX19101" fmla="*/ 10015987 w 13419668"/>
              <a:gd name="connsiteY19101" fmla="*/ 2169280 h 4401251"/>
              <a:gd name="connsiteX19102" fmla="*/ 10042357 w 13419668"/>
              <a:gd name="connsiteY19102" fmla="*/ 2139552 h 4401251"/>
              <a:gd name="connsiteX19103" fmla="*/ 10013376 w 13419668"/>
              <a:gd name="connsiteY19103" fmla="*/ 2112187 h 4401251"/>
              <a:gd name="connsiteX19104" fmla="*/ 9985264 w 13419668"/>
              <a:gd name="connsiteY19104" fmla="*/ 2140796 h 4401251"/>
              <a:gd name="connsiteX19105" fmla="*/ 9927674 w 13419668"/>
              <a:gd name="connsiteY19105" fmla="*/ 2112062 h 4401251"/>
              <a:gd name="connsiteX19106" fmla="*/ 9899065 w 13419668"/>
              <a:gd name="connsiteY19106" fmla="*/ 2142786 h 4401251"/>
              <a:gd name="connsiteX19107" fmla="*/ 9928793 w 13419668"/>
              <a:gd name="connsiteY19107" fmla="*/ 2169155 h 4401251"/>
              <a:gd name="connsiteX19108" fmla="*/ 9956282 w 13419668"/>
              <a:gd name="connsiteY19108" fmla="*/ 2140174 h 4401251"/>
              <a:gd name="connsiteX19109" fmla="*/ 9927798 w 13419668"/>
              <a:gd name="connsiteY19109" fmla="*/ 2111938 h 4401251"/>
              <a:gd name="connsiteX19110" fmla="*/ 9809508 w 13419668"/>
              <a:gd name="connsiteY19110" fmla="*/ 2139676 h 4401251"/>
              <a:gd name="connsiteX19111" fmla="*/ 9836002 w 13419668"/>
              <a:gd name="connsiteY19111" fmla="*/ 2169280 h 4401251"/>
              <a:gd name="connsiteX19112" fmla="*/ 9866600 w 13419668"/>
              <a:gd name="connsiteY19112" fmla="*/ 2140547 h 4401251"/>
              <a:gd name="connsiteX19113" fmla="*/ 9838241 w 13419668"/>
              <a:gd name="connsiteY19113" fmla="*/ 2112187 h 4401251"/>
              <a:gd name="connsiteX19114" fmla="*/ 9809383 w 13419668"/>
              <a:gd name="connsiteY19114" fmla="*/ 2139800 h 4401251"/>
              <a:gd name="connsiteX19115" fmla="*/ 9750051 w 13419668"/>
              <a:gd name="connsiteY19115" fmla="*/ 2112187 h 4401251"/>
              <a:gd name="connsiteX19116" fmla="*/ 9719950 w 13419668"/>
              <a:gd name="connsiteY19116" fmla="*/ 2138308 h 4401251"/>
              <a:gd name="connsiteX19117" fmla="*/ 9748062 w 13419668"/>
              <a:gd name="connsiteY19117" fmla="*/ 2169155 h 4401251"/>
              <a:gd name="connsiteX19118" fmla="*/ 9777167 w 13419668"/>
              <a:gd name="connsiteY19118" fmla="*/ 2141666 h 4401251"/>
              <a:gd name="connsiteX19119" fmla="*/ 9750051 w 13419668"/>
              <a:gd name="connsiteY19119" fmla="*/ 2112062 h 4401251"/>
              <a:gd name="connsiteX19120" fmla="*/ 9633005 w 13419668"/>
              <a:gd name="connsiteY19120" fmla="*/ 2140671 h 4401251"/>
              <a:gd name="connsiteX19121" fmla="*/ 9663728 w 13419668"/>
              <a:gd name="connsiteY19121" fmla="*/ 2169280 h 4401251"/>
              <a:gd name="connsiteX19122" fmla="*/ 9690098 w 13419668"/>
              <a:gd name="connsiteY19122" fmla="*/ 2139552 h 4401251"/>
              <a:gd name="connsiteX19123" fmla="*/ 9661116 w 13419668"/>
              <a:gd name="connsiteY19123" fmla="*/ 2112187 h 4401251"/>
              <a:gd name="connsiteX19124" fmla="*/ 9633005 w 13419668"/>
              <a:gd name="connsiteY19124" fmla="*/ 2140796 h 4401251"/>
              <a:gd name="connsiteX19125" fmla="*/ 9600664 w 13419668"/>
              <a:gd name="connsiteY19125" fmla="*/ 2141044 h 4401251"/>
              <a:gd name="connsiteX19126" fmla="*/ 9573051 w 13419668"/>
              <a:gd name="connsiteY19126" fmla="*/ 2112062 h 4401251"/>
              <a:gd name="connsiteX19127" fmla="*/ 9543448 w 13419668"/>
              <a:gd name="connsiteY19127" fmla="*/ 2142164 h 4401251"/>
              <a:gd name="connsiteX19128" fmla="*/ 9572802 w 13419668"/>
              <a:gd name="connsiteY19128" fmla="*/ 2169280 h 4401251"/>
              <a:gd name="connsiteX19129" fmla="*/ 9600664 w 13419668"/>
              <a:gd name="connsiteY19129" fmla="*/ 2140920 h 4401251"/>
              <a:gd name="connsiteX19130" fmla="*/ 9483867 w 13419668"/>
              <a:gd name="connsiteY19130" fmla="*/ 2112062 h 4401251"/>
              <a:gd name="connsiteX19131" fmla="*/ 9454014 w 13419668"/>
              <a:gd name="connsiteY19131" fmla="*/ 2138930 h 4401251"/>
              <a:gd name="connsiteX19132" fmla="*/ 9482872 w 13419668"/>
              <a:gd name="connsiteY19132" fmla="*/ 2169280 h 4401251"/>
              <a:gd name="connsiteX19133" fmla="*/ 9510983 w 13419668"/>
              <a:gd name="connsiteY19133" fmla="*/ 2141293 h 4401251"/>
              <a:gd name="connsiteX19134" fmla="*/ 9483743 w 13419668"/>
              <a:gd name="connsiteY19134" fmla="*/ 2112062 h 4401251"/>
              <a:gd name="connsiteX19135" fmla="*/ 9367691 w 13419668"/>
              <a:gd name="connsiteY19135" fmla="*/ 2139800 h 4401251"/>
              <a:gd name="connsiteX19136" fmla="*/ 9394310 w 13419668"/>
              <a:gd name="connsiteY19136" fmla="*/ 2169404 h 4401251"/>
              <a:gd name="connsiteX19137" fmla="*/ 9424909 w 13419668"/>
              <a:gd name="connsiteY19137" fmla="*/ 2140547 h 4401251"/>
              <a:gd name="connsiteX19138" fmla="*/ 9396549 w 13419668"/>
              <a:gd name="connsiteY19138" fmla="*/ 2112187 h 4401251"/>
              <a:gd name="connsiteX19139" fmla="*/ 9367816 w 13419668"/>
              <a:gd name="connsiteY19139" fmla="*/ 2139800 h 4401251"/>
              <a:gd name="connsiteX19140" fmla="*/ 9278134 w 13419668"/>
              <a:gd name="connsiteY19140" fmla="*/ 2139178 h 4401251"/>
              <a:gd name="connsiteX19141" fmla="*/ 9304130 w 13419668"/>
              <a:gd name="connsiteY19141" fmla="*/ 2169280 h 4401251"/>
              <a:gd name="connsiteX19142" fmla="*/ 9335351 w 13419668"/>
              <a:gd name="connsiteY19142" fmla="*/ 2141169 h 4401251"/>
              <a:gd name="connsiteX19143" fmla="*/ 9307489 w 13419668"/>
              <a:gd name="connsiteY19143" fmla="*/ 2112311 h 4401251"/>
              <a:gd name="connsiteX19144" fmla="*/ 9278134 w 13419668"/>
              <a:gd name="connsiteY19144" fmla="*/ 2139303 h 4401251"/>
              <a:gd name="connsiteX19145" fmla="*/ 9217310 w 13419668"/>
              <a:gd name="connsiteY19145" fmla="*/ 2112187 h 4401251"/>
              <a:gd name="connsiteX19146" fmla="*/ 9188577 w 13419668"/>
              <a:gd name="connsiteY19146" fmla="*/ 2139925 h 4401251"/>
              <a:gd name="connsiteX19147" fmla="*/ 9218180 w 13419668"/>
              <a:gd name="connsiteY19147" fmla="*/ 2169404 h 4401251"/>
              <a:gd name="connsiteX19148" fmla="*/ 9245794 w 13419668"/>
              <a:gd name="connsiteY19148" fmla="*/ 2140547 h 4401251"/>
              <a:gd name="connsiteX19149" fmla="*/ 9217433 w 13419668"/>
              <a:gd name="connsiteY19149" fmla="*/ 2112311 h 4401251"/>
              <a:gd name="connsiteX19150" fmla="*/ 9128623 w 13419668"/>
              <a:gd name="connsiteY19150" fmla="*/ 2112187 h 4401251"/>
              <a:gd name="connsiteX19151" fmla="*/ 9099144 w 13419668"/>
              <a:gd name="connsiteY19151" fmla="*/ 2138930 h 4401251"/>
              <a:gd name="connsiteX19152" fmla="*/ 9127877 w 13419668"/>
              <a:gd name="connsiteY19152" fmla="*/ 2169280 h 4401251"/>
              <a:gd name="connsiteX19153" fmla="*/ 9156361 w 13419668"/>
              <a:gd name="connsiteY19153" fmla="*/ 2141293 h 4401251"/>
              <a:gd name="connsiteX19154" fmla="*/ 9128747 w 13419668"/>
              <a:gd name="connsiteY19154" fmla="*/ 2112187 h 4401251"/>
              <a:gd name="connsiteX19155" fmla="*/ 9039438 w 13419668"/>
              <a:gd name="connsiteY19155" fmla="*/ 2169280 h 4401251"/>
              <a:gd name="connsiteX19156" fmla="*/ 9069291 w 13419668"/>
              <a:gd name="connsiteY19156" fmla="*/ 2143159 h 4401251"/>
              <a:gd name="connsiteX19157" fmla="*/ 9040931 w 13419668"/>
              <a:gd name="connsiteY19157" fmla="*/ 2112187 h 4401251"/>
              <a:gd name="connsiteX19158" fmla="*/ 9012198 w 13419668"/>
              <a:gd name="connsiteY19158" fmla="*/ 2140174 h 4401251"/>
              <a:gd name="connsiteX19159" fmla="*/ 9039314 w 13419668"/>
              <a:gd name="connsiteY19159" fmla="*/ 2169404 h 4401251"/>
              <a:gd name="connsiteX19160" fmla="*/ 8951747 w 13419668"/>
              <a:gd name="connsiteY19160" fmla="*/ 2112062 h 4401251"/>
              <a:gd name="connsiteX19161" fmla="*/ 8922765 w 13419668"/>
              <a:gd name="connsiteY19161" fmla="*/ 2139800 h 4401251"/>
              <a:gd name="connsiteX19162" fmla="*/ 8952617 w 13419668"/>
              <a:gd name="connsiteY19162" fmla="*/ 2169280 h 4401251"/>
              <a:gd name="connsiteX19163" fmla="*/ 8979858 w 13419668"/>
              <a:gd name="connsiteY19163" fmla="*/ 2140422 h 4401251"/>
              <a:gd name="connsiteX19164" fmla="*/ 8951747 w 13419668"/>
              <a:gd name="connsiteY19164" fmla="*/ 2112062 h 4401251"/>
              <a:gd name="connsiteX19165" fmla="*/ 8861195 w 13419668"/>
              <a:gd name="connsiteY19165" fmla="*/ 2112062 h 4401251"/>
              <a:gd name="connsiteX19166" fmla="*/ 8833208 w 13419668"/>
              <a:gd name="connsiteY19166" fmla="*/ 2140796 h 4401251"/>
              <a:gd name="connsiteX19167" fmla="*/ 8864180 w 13419668"/>
              <a:gd name="connsiteY19167" fmla="*/ 2169155 h 4401251"/>
              <a:gd name="connsiteX19168" fmla="*/ 8890425 w 13419668"/>
              <a:gd name="connsiteY19168" fmla="*/ 2139303 h 4401251"/>
              <a:gd name="connsiteX19169" fmla="*/ 8861318 w 13419668"/>
              <a:gd name="connsiteY19169" fmla="*/ 2112062 h 4401251"/>
              <a:gd name="connsiteX19170" fmla="*/ 8746884 w 13419668"/>
              <a:gd name="connsiteY19170" fmla="*/ 2140796 h 4401251"/>
              <a:gd name="connsiteX19171" fmla="*/ 8777607 w 13419668"/>
              <a:gd name="connsiteY19171" fmla="*/ 2169155 h 4401251"/>
              <a:gd name="connsiteX19172" fmla="*/ 8803977 w 13419668"/>
              <a:gd name="connsiteY19172" fmla="*/ 2139303 h 4401251"/>
              <a:gd name="connsiteX19173" fmla="*/ 8774498 w 13419668"/>
              <a:gd name="connsiteY19173" fmla="*/ 2112062 h 4401251"/>
              <a:gd name="connsiteX19174" fmla="*/ 8746884 w 13419668"/>
              <a:gd name="connsiteY19174" fmla="*/ 2140920 h 4401251"/>
              <a:gd name="connsiteX19175" fmla="*/ 8657327 w 13419668"/>
              <a:gd name="connsiteY19175" fmla="*/ 2140796 h 4401251"/>
              <a:gd name="connsiteX19176" fmla="*/ 8688174 w 13419668"/>
              <a:gd name="connsiteY19176" fmla="*/ 2169031 h 4401251"/>
              <a:gd name="connsiteX19177" fmla="*/ 8714419 w 13419668"/>
              <a:gd name="connsiteY19177" fmla="*/ 2139054 h 4401251"/>
              <a:gd name="connsiteX19178" fmla="*/ 8684940 w 13419668"/>
              <a:gd name="connsiteY19178" fmla="*/ 2111938 h 4401251"/>
              <a:gd name="connsiteX19179" fmla="*/ 8657327 w 13419668"/>
              <a:gd name="connsiteY19179" fmla="*/ 2140920 h 4401251"/>
              <a:gd name="connsiteX19180" fmla="*/ 8567769 w 13419668"/>
              <a:gd name="connsiteY19180" fmla="*/ 2139925 h 4401251"/>
              <a:gd name="connsiteX19181" fmla="*/ 8597747 w 13419668"/>
              <a:gd name="connsiteY19181" fmla="*/ 2169031 h 4401251"/>
              <a:gd name="connsiteX19182" fmla="*/ 8624862 w 13419668"/>
              <a:gd name="connsiteY19182" fmla="*/ 2139800 h 4401251"/>
              <a:gd name="connsiteX19183" fmla="*/ 8596129 w 13419668"/>
              <a:gd name="connsiteY19183" fmla="*/ 2111814 h 4401251"/>
              <a:gd name="connsiteX19184" fmla="*/ 8567769 w 13419668"/>
              <a:gd name="connsiteY19184" fmla="*/ 2139925 h 4401251"/>
              <a:gd name="connsiteX19185" fmla="*/ 8509433 w 13419668"/>
              <a:gd name="connsiteY19185" fmla="*/ 2111814 h 4401251"/>
              <a:gd name="connsiteX19186" fmla="*/ 8480824 w 13419668"/>
              <a:gd name="connsiteY19186" fmla="*/ 2139925 h 4401251"/>
              <a:gd name="connsiteX19187" fmla="*/ 8511174 w 13419668"/>
              <a:gd name="connsiteY19187" fmla="*/ 2169031 h 4401251"/>
              <a:gd name="connsiteX19188" fmla="*/ 8537916 w 13419668"/>
              <a:gd name="connsiteY19188" fmla="*/ 2139676 h 4401251"/>
              <a:gd name="connsiteX19189" fmla="*/ 8509308 w 13419668"/>
              <a:gd name="connsiteY19189" fmla="*/ 2111814 h 4401251"/>
              <a:gd name="connsiteX19190" fmla="*/ 8448484 w 13419668"/>
              <a:gd name="connsiteY19190" fmla="*/ 2140671 h 4401251"/>
              <a:gd name="connsiteX19191" fmla="*/ 8420870 w 13419668"/>
              <a:gd name="connsiteY19191" fmla="*/ 2111689 h 4401251"/>
              <a:gd name="connsiteX19192" fmla="*/ 8391266 w 13419668"/>
              <a:gd name="connsiteY19192" fmla="*/ 2141790 h 4401251"/>
              <a:gd name="connsiteX19193" fmla="*/ 8420621 w 13419668"/>
              <a:gd name="connsiteY19193" fmla="*/ 2168907 h 4401251"/>
              <a:gd name="connsiteX19194" fmla="*/ 8448484 w 13419668"/>
              <a:gd name="connsiteY19194" fmla="*/ 2140547 h 4401251"/>
              <a:gd name="connsiteX19195" fmla="*/ 8332059 w 13419668"/>
              <a:gd name="connsiteY19195" fmla="*/ 2111814 h 4401251"/>
              <a:gd name="connsiteX19196" fmla="*/ 8301834 w 13419668"/>
              <a:gd name="connsiteY19196" fmla="*/ 2138183 h 4401251"/>
              <a:gd name="connsiteX19197" fmla="*/ 8330318 w 13419668"/>
              <a:gd name="connsiteY19197" fmla="*/ 2169031 h 4401251"/>
              <a:gd name="connsiteX19198" fmla="*/ 8358927 w 13419668"/>
              <a:gd name="connsiteY19198" fmla="*/ 2141542 h 4401251"/>
              <a:gd name="connsiteX19199" fmla="*/ 8332059 w 13419668"/>
              <a:gd name="connsiteY19199" fmla="*/ 2111938 h 4401251"/>
              <a:gd name="connsiteX19200" fmla="*/ 8242129 w 13419668"/>
              <a:gd name="connsiteY19200" fmla="*/ 2111814 h 4401251"/>
              <a:gd name="connsiteX19201" fmla="*/ 8212276 w 13419668"/>
              <a:gd name="connsiteY19201" fmla="*/ 2138681 h 4401251"/>
              <a:gd name="connsiteX19202" fmla="*/ 8241134 w 13419668"/>
              <a:gd name="connsiteY19202" fmla="*/ 2169031 h 4401251"/>
              <a:gd name="connsiteX19203" fmla="*/ 8269369 w 13419668"/>
              <a:gd name="connsiteY19203" fmla="*/ 2141044 h 4401251"/>
              <a:gd name="connsiteX19204" fmla="*/ 8242129 w 13419668"/>
              <a:gd name="connsiteY19204" fmla="*/ 2111814 h 4401251"/>
              <a:gd name="connsiteX19205" fmla="*/ 8183170 w 13419668"/>
              <a:gd name="connsiteY19205" fmla="*/ 2141790 h 4401251"/>
              <a:gd name="connsiteX19206" fmla="*/ 8156303 w 13419668"/>
              <a:gd name="connsiteY19206" fmla="*/ 2111938 h 4401251"/>
              <a:gd name="connsiteX19207" fmla="*/ 8125953 w 13419668"/>
              <a:gd name="connsiteY19207" fmla="*/ 2140796 h 4401251"/>
              <a:gd name="connsiteX19208" fmla="*/ 8153939 w 13419668"/>
              <a:gd name="connsiteY19208" fmla="*/ 2168907 h 4401251"/>
              <a:gd name="connsiteX19209" fmla="*/ 8183170 w 13419668"/>
              <a:gd name="connsiteY19209" fmla="*/ 2141666 h 4401251"/>
              <a:gd name="connsiteX19210" fmla="*/ 8036396 w 13419668"/>
              <a:gd name="connsiteY19210" fmla="*/ 2140671 h 4401251"/>
              <a:gd name="connsiteX19211" fmla="*/ 8067119 w 13419668"/>
              <a:gd name="connsiteY19211" fmla="*/ 2169031 h 4401251"/>
              <a:gd name="connsiteX19212" fmla="*/ 8093488 w 13419668"/>
              <a:gd name="connsiteY19212" fmla="*/ 2139178 h 4401251"/>
              <a:gd name="connsiteX19213" fmla="*/ 8064009 w 13419668"/>
              <a:gd name="connsiteY19213" fmla="*/ 2111938 h 4401251"/>
              <a:gd name="connsiteX19214" fmla="*/ 8036396 w 13419668"/>
              <a:gd name="connsiteY19214" fmla="*/ 2140796 h 4401251"/>
              <a:gd name="connsiteX19215" fmla="*/ 7946838 w 13419668"/>
              <a:gd name="connsiteY19215" fmla="*/ 2140049 h 4401251"/>
              <a:gd name="connsiteX19216" fmla="*/ 7976939 w 13419668"/>
              <a:gd name="connsiteY19216" fmla="*/ 2168907 h 4401251"/>
              <a:gd name="connsiteX19217" fmla="*/ 8003931 w 13419668"/>
              <a:gd name="connsiteY19217" fmla="*/ 2139552 h 4401251"/>
              <a:gd name="connsiteX19218" fmla="*/ 7975073 w 13419668"/>
              <a:gd name="connsiteY19218" fmla="*/ 2111689 h 4401251"/>
              <a:gd name="connsiteX19219" fmla="*/ 7946838 w 13419668"/>
              <a:gd name="connsiteY19219" fmla="*/ 2139925 h 4401251"/>
              <a:gd name="connsiteX19220" fmla="*/ 7859893 w 13419668"/>
              <a:gd name="connsiteY19220" fmla="*/ 2140671 h 4401251"/>
              <a:gd name="connsiteX19221" fmla="*/ 7890989 w 13419668"/>
              <a:gd name="connsiteY19221" fmla="*/ 2168907 h 4401251"/>
              <a:gd name="connsiteX19222" fmla="*/ 7916986 w 13419668"/>
              <a:gd name="connsiteY19222" fmla="*/ 2138930 h 4401251"/>
              <a:gd name="connsiteX19223" fmla="*/ 7887755 w 13419668"/>
              <a:gd name="connsiteY19223" fmla="*/ 2111814 h 4401251"/>
              <a:gd name="connsiteX19224" fmla="*/ 7859893 w 13419668"/>
              <a:gd name="connsiteY19224" fmla="*/ 2140671 h 4401251"/>
              <a:gd name="connsiteX19225" fmla="*/ 7800312 w 13419668"/>
              <a:gd name="connsiteY19225" fmla="*/ 2111689 h 4401251"/>
              <a:gd name="connsiteX19226" fmla="*/ 7770460 w 13419668"/>
              <a:gd name="connsiteY19226" fmla="*/ 2138556 h 4401251"/>
              <a:gd name="connsiteX19227" fmla="*/ 7799318 w 13419668"/>
              <a:gd name="connsiteY19227" fmla="*/ 2168907 h 4401251"/>
              <a:gd name="connsiteX19228" fmla="*/ 7827552 w 13419668"/>
              <a:gd name="connsiteY19228" fmla="*/ 2140920 h 4401251"/>
              <a:gd name="connsiteX19229" fmla="*/ 7800312 w 13419668"/>
              <a:gd name="connsiteY19229" fmla="*/ 2111689 h 4401251"/>
              <a:gd name="connsiteX19230" fmla="*/ 7680903 w 13419668"/>
              <a:gd name="connsiteY19230" fmla="*/ 2138681 h 4401251"/>
              <a:gd name="connsiteX19231" fmla="*/ 7707023 w 13419668"/>
              <a:gd name="connsiteY19231" fmla="*/ 2168782 h 4401251"/>
              <a:gd name="connsiteX19232" fmla="*/ 7737995 w 13419668"/>
              <a:gd name="connsiteY19232" fmla="*/ 2140671 h 4401251"/>
              <a:gd name="connsiteX19233" fmla="*/ 7710631 w 13419668"/>
              <a:gd name="connsiteY19233" fmla="*/ 2111565 h 4401251"/>
              <a:gd name="connsiteX19234" fmla="*/ 7681027 w 13419668"/>
              <a:gd name="connsiteY19234" fmla="*/ 2138556 h 4401251"/>
              <a:gd name="connsiteX19235" fmla="*/ 7624058 w 13419668"/>
              <a:gd name="connsiteY19235" fmla="*/ 2111814 h 4401251"/>
              <a:gd name="connsiteX19236" fmla="*/ 7594579 w 13419668"/>
              <a:gd name="connsiteY19236" fmla="*/ 2138556 h 4401251"/>
              <a:gd name="connsiteX19237" fmla="*/ 7623312 w 13419668"/>
              <a:gd name="connsiteY19237" fmla="*/ 2168907 h 4401251"/>
              <a:gd name="connsiteX19238" fmla="*/ 7651796 w 13419668"/>
              <a:gd name="connsiteY19238" fmla="*/ 2140920 h 4401251"/>
              <a:gd name="connsiteX19239" fmla="*/ 7624183 w 13419668"/>
              <a:gd name="connsiteY19239" fmla="*/ 2111814 h 4401251"/>
              <a:gd name="connsiteX19240" fmla="*/ 7534874 w 13419668"/>
              <a:gd name="connsiteY19240" fmla="*/ 2111814 h 4401251"/>
              <a:gd name="connsiteX19241" fmla="*/ 7505022 w 13419668"/>
              <a:gd name="connsiteY19241" fmla="*/ 2138183 h 4401251"/>
              <a:gd name="connsiteX19242" fmla="*/ 7533382 w 13419668"/>
              <a:gd name="connsiteY19242" fmla="*/ 2168907 h 4401251"/>
              <a:gd name="connsiteX19243" fmla="*/ 7562239 w 13419668"/>
              <a:gd name="connsiteY19243" fmla="*/ 2141169 h 4401251"/>
              <a:gd name="connsiteX19244" fmla="*/ 7534999 w 13419668"/>
              <a:gd name="connsiteY19244" fmla="*/ 2111814 h 4401251"/>
              <a:gd name="connsiteX19245" fmla="*/ 7445566 w 13419668"/>
              <a:gd name="connsiteY19245" fmla="*/ 2111814 h 4401251"/>
              <a:gd name="connsiteX19246" fmla="*/ 7415464 w 13419668"/>
              <a:gd name="connsiteY19246" fmla="*/ 2137935 h 4401251"/>
              <a:gd name="connsiteX19247" fmla="*/ 7443575 w 13419668"/>
              <a:gd name="connsiteY19247" fmla="*/ 2168782 h 4401251"/>
              <a:gd name="connsiteX19248" fmla="*/ 7472682 w 13419668"/>
              <a:gd name="connsiteY19248" fmla="*/ 2141293 h 4401251"/>
              <a:gd name="connsiteX19249" fmla="*/ 7445566 w 13419668"/>
              <a:gd name="connsiteY19249" fmla="*/ 2111689 h 4401251"/>
              <a:gd name="connsiteX19250" fmla="*/ 7353769 w 13419668"/>
              <a:gd name="connsiteY19250" fmla="*/ 2111689 h 4401251"/>
              <a:gd name="connsiteX19251" fmla="*/ 7326031 w 13419668"/>
              <a:gd name="connsiteY19251" fmla="*/ 2143283 h 4401251"/>
              <a:gd name="connsiteX19252" fmla="*/ 7356381 w 13419668"/>
              <a:gd name="connsiteY19252" fmla="*/ 2168907 h 4401251"/>
              <a:gd name="connsiteX19253" fmla="*/ 7383000 w 13419668"/>
              <a:gd name="connsiteY19253" fmla="*/ 2139178 h 4401251"/>
              <a:gd name="connsiteX19254" fmla="*/ 7353769 w 13419668"/>
              <a:gd name="connsiteY19254" fmla="*/ 2111689 h 4401251"/>
              <a:gd name="connsiteX19255" fmla="*/ 352121 w 13419668"/>
              <a:gd name="connsiteY19255" fmla="*/ 2111689 h 4401251"/>
              <a:gd name="connsiteX19256" fmla="*/ 322641 w 13419668"/>
              <a:gd name="connsiteY19256" fmla="*/ 2138432 h 4401251"/>
              <a:gd name="connsiteX19257" fmla="*/ 351374 w 13419668"/>
              <a:gd name="connsiteY19257" fmla="*/ 2168782 h 4401251"/>
              <a:gd name="connsiteX19258" fmla="*/ 379858 w 13419668"/>
              <a:gd name="connsiteY19258" fmla="*/ 2140796 h 4401251"/>
              <a:gd name="connsiteX19259" fmla="*/ 352245 w 13419668"/>
              <a:gd name="connsiteY19259" fmla="*/ 2111689 h 4401251"/>
              <a:gd name="connsiteX19260" fmla="*/ 7149528 w 13419668"/>
              <a:gd name="connsiteY19260" fmla="*/ 2139178 h 4401251"/>
              <a:gd name="connsiteX19261" fmla="*/ 7176271 w 13419668"/>
              <a:gd name="connsiteY19261" fmla="*/ 2168658 h 4401251"/>
              <a:gd name="connsiteX19262" fmla="*/ 7206621 w 13419668"/>
              <a:gd name="connsiteY19262" fmla="*/ 2139925 h 4401251"/>
              <a:gd name="connsiteX19263" fmla="*/ 7178635 w 13419668"/>
              <a:gd name="connsiteY19263" fmla="*/ 2111441 h 4401251"/>
              <a:gd name="connsiteX19264" fmla="*/ 7149528 w 13419668"/>
              <a:gd name="connsiteY19264" fmla="*/ 2139054 h 4401251"/>
              <a:gd name="connsiteX19265" fmla="*/ 7117064 w 13419668"/>
              <a:gd name="connsiteY19265" fmla="*/ 2141542 h 4401251"/>
              <a:gd name="connsiteX19266" fmla="*/ 7087585 w 13419668"/>
              <a:gd name="connsiteY19266" fmla="*/ 2111565 h 4401251"/>
              <a:gd name="connsiteX19267" fmla="*/ 7059722 w 13419668"/>
              <a:gd name="connsiteY19267" fmla="*/ 2140422 h 4401251"/>
              <a:gd name="connsiteX19268" fmla="*/ 7087958 w 13419668"/>
              <a:gd name="connsiteY19268" fmla="*/ 2168658 h 4401251"/>
              <a:gd name="connsiteX19269" fmla="*/ 7116939 w 13419668"/>
              <a:gd name="connsiteY19269" fmla="*/ 2141542 h 4401251"/>
              <a:gd name="connsiteX19270" fmla="*/ 6973523 w 13419668"/>
              <a:gd name="connsiteY19270" fmla="*/ 2140422 h 4401251"/>
              <a:gd name="connsiteX19271" fmla="*/ 7004371 w 13419668"/>
              <a:gd name="connsiteY19271" fmla="*/ 2168658 h 4401251"/>
              <a:gd name="connsiteX19272" fmla="*/ 7030616 w 13419668"/>
              <a:gd name="connsiteY19272" fmla="*/ 2138681 h 4401251"/>
              <a:gd name="connsiteX19273" fmla="*/ 7001137 w 13419668"/>
              <a:gd name="connsiteY19273" fmla="*/ 2111565 h 4401251"/>
              <a:gd name="connsiteX19274" fmla="*/ 6973523 w 13419668"/>
              <a:gd name="connsiteY19274" fmla="*/ 2140547 h 4401251"/>
              <a:gd name="connsiteX19275" fmla="*/ 6914191 w 13419668"/>
              <a:gd name="connsiteY19275" fmla="*/ 2111689 h 4401251"/>
              <a:gd name="connsiteX19276" fmla="*/ 6884090 w 13419668"/>
              <a:gd name="connsiteY19276" fmla="*/ 2137810 h 4401251"/>
              <a:gd name="connsiteX19277" fmla="*/ 6912202 w 13419668"/>
              <a:gd name="connsiteY19277" fmla="*/ 2168658 h 4401251"/>
              <a:gd name="connsiteX19278" fmla="*/ 6941307 w 13419668"/>
              <a:gd name="connsiteY19278" fmla="*/ 2141169 h 4401251"/>
              <a:gd name="connsiteX19279" fmla="*/ 6914191 w 13419668"/>
              <a:gd name="connsiteY19279" fmla="*/ 2111565 h 4401251"/>
              <a:gd name="connsiteX19280" fmla="*/ 6822395 w 13419668"/>
              <a:gd name="connsiteY19280" fmla="*/ 2111565 h 4401251"/>
              <a:gd name="connsiteX19281" fmla="*/ 6794657 w 13419668"/>
              <a:gd name="connsiteY19281" fmla="*/ 2143159 h 4401251"/>
              <a:gd name="connsiteX19282" fmla="*/ 6825007 w 13419668"/>
              <a:gd name="connsiteY19282" fmla="*/ 2168782 h 4401251"/>
              <a:gd name="connsiteX19283" fmla="*/ 6851626 w 13419668"/>
              <a:gd name="connsiteY19283" fmla="*/ 2139054 h 4401251"/>
              <a:gd name="connsiteX19284" fmla="*/ 6822395 w 13419668"/>
              <a:gd name="connsiteY19284" fmla="*/ 2111565 h 4401251"/>
              <a:gd name="connsiteX19285" fmla="*/ 6707588 w 13419668"/>
              <a:gd name="connsiteY19285" fmla="*/ 2140422 h 4401251"/>
              <a:gd name="connsiteX19286" fmla="*/ 6738684 w 13419668"/>
              <a:gd name="connsiteY19286" fmla="*/ 2168658 h 4401251"/>
              <a:gd name="connsiteX19287" fmla="*/ 6764680 w 13419668"/>
              <a:gd name="connsiteY19287" fmla="*/ 2138681 h 4401251"/>
              <a:gd name="connsiteX19288" fmla="*/ 6735450 w 13419668"/>
              <a:gd name="connsiteY19288" fmla="*/ 2111565 h 4401251"/>
              <a:gd name="connsiteX19289" fmla="*/ 6707588 w 13419668"/>
              <a:gd name="connsiteY19289" fmla="*/ 2140422 h 4401251"/>
              <a:gd name="connsiteX19290" fmla="*/ 6648629 w 13419668"/>
              <a:gd name="connsiteY19290" fmla="*/ 2111565 h 4401251"/>
              <a:gd name="connsiteX19291" fmla="*/ 6618030 w 13419668"/>
              <a:gd name="connsiteY19291" fmla="*/ 2140671 h 4401251"/>
              <a:gd name="connsiteX19292" fmla="*/ 6646514 w 13419668"/>
              <a:gd name="connsiteY19292" fmla="*/ 2168782 h 4401251"/>
              <a:gd name="connsiteX19293" fmla="*/ 6675371 w 13419668"/>
              <a:gd name="connsiteY19293" fmla="*/ 2141417 h 4401251"/>
              <a:gd name="connsiteX19294" fmla="*/ 6648754 w 13419668"/>
              <a:gd name="connsiteY19294" fmla="*/ 2111689 h 4401251"/>
              <a:gd name="connsiteX19295" fmla="*/ 6585690 w 13419668"/>
              <a:gd name="connsiteY19295" fmla="*/ 2142039 h 4401251"/>
              <a:gd name="connsiteX19296" fmla="*/ 6556833 w 13419668"/>
              <a:gd name="connsiteY19296" fmla="*/ 2111441 h 4401251"/>
              <a:gd name="connsiteX19297" fmla="*/ 6528472 w 13419668"/>
              <a:gd name="connsiteY19297" fmla="*/ 2139800 h 4401251"/>
              <a:gd name="connsiteX19298" fmla="*/ 6556086 w 13419668"/>
              <a:gd name="connsiteY19298" fmla="*/ 2168658 h 4401251"/>
              <a:gd name="connsiteX19299" fmla="*/ 6585690 w 13419668"/>
              <a:gd name="connsiteY19299" fmla="*/ 2142039 h 4401251"/>
              <a:gd name="connsiteX19300" fmla="*/ 6439039 w 13419668"/>
              <a:gd name="connsiteY19300" fmla="*/ 2138432 h 4401251"/>
              <a:gd name="connsiteX19301" fmla="*/ 6465161 w 13419668"/>
              <a:gd name="connsiteY19301" fmla="*/ 2168533 h 4401251"/>
              <a:gd name="connsiteX19302" fmla="*/ 6496133 w 13419668"/>
              <a:gd name="connsiteY19302" fmla="*/ 2140422 h 4401251"/>
              <a:gd name="connsiteX19303" fmla="*/ 6468768 w 13419668"/>
              <a:gd name="connsiteY19303" fmla="*/ 2111316 h 4401251"/>
              <a:gd name="connsiteX19304" fmla="*/ 6439164 w 13419668"/>
              <a:gd name="connsiteY19304" fmla="*/ 2138308 h 4401251"/>
              <a:gd name="connsiteX19305" fmla="*/ 6380952 w 13419668"/>
              <a:gd name="connsiteY19305" fmla="*/ 2111441 h 4401251"/>
              <a:gd name="connsiteX19306" fmla="*/ 6352716 w 13419668"/>
              <a:gd name="connsiteY19306" fmla="*/ 2142537 h 4401251"/>
              <a:gd name="connsiteX19307" fmla="*/ 6382693 w 13419668"/>
              <a:gd name="connsiteY19307" fmla="*/ 2168658 h 4401251"/>
              <a:gd name="connsiteX19308" fmla="*/ 6409809 w 13419668"/>
              <a:gd name="connsiteY19308" fmla="*/ 2139427 h 4401251"/>
              <a:gd name="connsiteX19309" fmla="*/ 6380952 w 13419668"/>
              <a:gd name="connsiteY19309" fmla="*/ 2111565 h 4401251"/>
              <a:gd name="connsiteX19310" fmla="*/ 6320252 w 13419668"/>
              <a:gd name="connsiteY19310" fmla="*/ 2139925 h 4401251"/>
              <a:gd name="connsiteX19311" fmla="*/ 6292016 w 13419668"/>
              <a:gd name="connsiteY19311" fmla="*/ 2111441 h 4401251"/>
              <a:gd name="connsiteX19312" fmla="*/ 6263159 w 13419668"/>
              <a:gd name="connsiteY19312" fmla="*/ 2141915 h 4401251"/>
              <a:gd name="connsiteX19313" fmla="*/ 6292638 w 13419668"/>
              <a:gd name="connsiteY19313" fmla="*/ 2168533 h 4401251"/>
              <a:gd name="connsiteX19314" fmla="*/ 6320376 w 13419668"/>
              <a:gd name="connsiteY19314" fmla="*/ 2139800 h 4401251"/>
              <a:gd name="connsiteX19315" fmla="*/ 6201464 w 13419668"/>
              <a:gd name="connsiteY19315" fmla="*/ 2111441 h 4401251"/>
              <a:gd name="connsiteX19316" fmla="*/ 6173602 w 13419668"/>
              <a:gd name="connsiteY19316" fmla="*/ 2142910 h 4401251"/>
              <a:gd name="connsiteX19317" fmla="*/ 6203952 w 13419668"/>
              <a:gd name="connsiteY19317" fmla="*/ 2168533 h 4401251"/>
              <a:gd name="connsiteX19318" fmla="*/ 6230694 w 13419668"/>
              <a:gd name="connsiteY19318" fmla="*/ 2138930 h 4401251"/>
              <a:gd name="connsiteX19319" fmla="*/ 6201464 w 13419668"/>
              <a:gd name="connsiteY19319" fmla="*/ 2111441 h 4401251"/>
              <a:gd name="connsiteX19320" fmla="*/ 6117255 w 13419668"/>
              <a:gd name="connsiteY19320" fmla="*/ 2111441 h 4401251"/>
              <a:gd name="connsiteX19321" fmla="*/ 6086656 w 13419668"/>
              <a:gd name="connsiteY19321" fmla="*/ 2140547 h 4401251"/>
              <a:gd name="connsiteX19322" fmla="*/ 6115140 w 13419668"/>
              <a:gd name="connsiteY19322" fmla="*/ 2168658 h 4401251"/>
              <a:gd name="connsiteX19323" fmla="*/ 6143998 w 13419668"/>
              <a:gd name="connsiteY19323" fmla="*/ 2141293 h 4401251"/>
              <a:gd name="connsiteX19324" fmla="*/ 6117379 w 13419668"/>
              <a:gd name="connsiteY19324" fmla="*/ 2111565 h 4401251"/>
              <a:gd name="connsiteX19325" fmla="*/ 5997099 w 13419668"/>
              <a:gd name="connsiteY19325" fmla="*/ 2140298 h 4401251"/>
              <a:gd name="connsiteX19326" fmla="*/ 6028195 w 13419668"/>
              <a:gd name="connsiteY19326" fmla="*/ 2168533 h 4401251"/>
              <a:gd name="connsiteX19327" fmla="*/ 6054191 w 13419668"/>
              <a:gd name="connsiteY19327" fmla="*/ 2138556 h 4401251"/>
              <a:gd name="connsiteX19328" fmla="*/ 6024961 w 13419668"/>
              <a:gd name="connsiteY19328" fmla="*/ 2111441 h 4401251"/>
              <a:gd name="connsiteX19329" fmla="*/ 5997099 w 13419668"/>
              <a:gd name="connsiteY19329" fmla="*/ 2140298 h 4401251"/>
              <a:gd name="connsiteX19330" fmla="*/ 5936150 w 13419668"/>
              <a:gd name="connsiteY19330" fmla="*/ 2111441 h 4401251"/>
              <a:gd name="connsiteX19331" fmla="*/ 5907541 w 13419668"/>
              <a:gd name="connsiteY19331" fmla="*/ 2139552 h 4401251"/>
              <a:gd name="connsiteX19332" fmla="*/ 5937891 w 13419668"/>
              <a:gd name="connsiteY19332" fmla="*/ 2168658 h 4401251"/>
              <a:gd name="connsiteX19333" fmla="*/ 5964634 w 13419668"/>
              <a:gd name="connsiteY19333" fmla="*/ 2139303 h 4401251"/>
              <a:gd name="connsiteX19334" fmla="*/ 5936025 w 13419668"/>
              <a:gd name="connsiteY19334" fmla="*/ 2111441 h 4401251"/>
              <a:gd name="connsiteX19335" fmla="*/ 5850075 w 13419668"/>
              <a:gd name="connsiteY19335" fmla="*/ 2111441 h 4401251"/>
              <a:gd name="connsiteX19336" fmla="*/ 5821342 w 13419668"/>
              <a:gd name="connsiteY19336" fmla="*/ 2139178 h 4401251"/>
              <a:gd name="connsiteX19337" fmla="*/ 5850946 w 13419668"/>
              <a:gd name="connsiteY19337" fmla="*/ 2168658 h 4401251"/>
              <a:gd name="connsiteX19338" fmla="*/ 5878560 w 13419668"/>
              <a:gd name="connsiteY19338" fmla="*/ 2139800 h 4401251"/>
              <a:gd name="connsiteX19339" fmla="*/ 5850200 w 13419668"/>
              <a:gd name="connsiteY19339" fmla="*/ 2111565 h 4401251"/>
              <a:gd name="connsiteX19340" fmla="*/ 5759647 w 13419668"/>
              <a:gd name="connsiteY19340" fmla="*/ 2111441 h 4401251"/>
              <a:gd name="connsiteX19341" fmla="*/ 5731785 w 13419668"/>
              <a:gd name="connsiteY19341" fmla="*/ 2142910 h 4401251"/>
              <a:gd name="connsiteX19342" fmla="*/ 5762135 w 13419668"/>
              <a:gd name="connsiteY19342" fmla="*/ 2168533 h 4401251"/>
              <a:gd name="connsiteX19343" fmla="*/ 5788878 w 13419668"/>
              <a:gd name="connsiteY19343" fmla="*/ 2138930 h 4401251"/>
              <a:gd name="connsiteX19344" fmla="*/ 5759647 w 13419668"/>
              <a:gd name="connsiteY19344" fmla="*/ 2111441 h 4401251"/>
              <a:gd name="connsiteX19345" fmla="*/ 5671955 w 13419668"/>
              <a:gd name="connsiteY19345" fmla="*/ 2111441 h 4401251"/>
              <a:gd name="connsiteX19346" fmla="*/ 5642228 w 13419668"/>
              <a:gd name="connsiteY19346" fmla="*/ 2138059 h 4401251"/>
              <a:gd name="connsiteX19347" fmla="*/ 5670712 w 13419668"/>
              <a:gd name="connsiteY19347" fmla="*/ 2168533 h 4401251"/>
              <a:gd name="connsiteX19348" fmla="*/ 5699320 w 13419668"/>
              <a:gd name="connsiteY19348" fmla="*/ 2140671 h 4401251"/>
              <a:gd name="connsiteX19349" fmla="*/ 5671831 w 13419668"/>
              <a:gd name="connsiteY19349" fmla="*/ 2111441 h 4401251"/>
              <a:gd name="connsiteX19350" fmla="*/ 5580532 w 13419668"/>
              <a:gd name="connsiteY19350" fmla="*/ 2111441 h 4401251"/>
              <a:gd name="connsiteX19351" fmla="*/ 5552795 w 13419668"/>
              <a:gd name="connsiteY19351" fmla="*/ 2143034 h 4401251"/>
              <a:gd name="connsiteX19352" fmla="*/ 5583145 w 13419668"/>
              <a:gd name="connsiteY19352" fmla="*/ 2168658 h 4401251"/>
              <a:gd name="connsiteX19353" fmla="*/ 5609763 w 13419668"/>
              <a:gd name="connsiteY19353" fmla="*/ 2138930 h 4401251"/>
              <a:gd name="connsiteX19354" fmla="*/ 5580532 w 13419668"/>
              <a:gd name="connsiteY19354" fmla="*/ 2111441 h 4401251"/>
              <a:gd name="connsiteX19355" fmla="*/ 5522942 w 13419668"/>
              <a:gd name="connsiteY19355" fmla="*/ 2140298 h 4401251"/>
              <a:gd name="connsiteX19356" fmla="*/ 5495328 w 13419668"/>
              <a:gd name="connsiteY19356" fmla="*/ 2111441 h 4401251"/>
              <a:gd name="connsiteX19357" fmla="*/ 5465725 w 13419668"/>
              <a:gd name="connsiteY19357" fmla="*/ 2141666 h 4401251"/>
              <a:gd name="connsiteX19358" fmla="*/ 5495204 w 13419668"/>
              <a:gd name="connsiteY19358" fmla="*/ 2168782 h 4401251"/>
              <a:gd name="connsiteX19359" fmla="*/ 5522942 w 13419668"/>
              <a:gd name="connsiteY19359" fmla="*/ 2140422 h 4401251"/>
              <a:gd name="connsiteX19360" fmla="*/ 5405398 w 13419668"/>
              <a:gd name="connsiteY19360" fmla="*/ 2111441 h 4401251"/>
              <a:gd name="connsiteX19361" fmla="*/ 5376167 w 13419668"/>
              <a:gd name="connsiteY19361" fmla="*/ 2138930 h 4401251"/>
              <a:gd name="connsiteX19362" fmla="*/ 5405771 w 13419668"/>
              <a:gd name="connsiteY19362" fmla="*/ 2168658 h 4401251"/>
              <a:gd name="connsiteX19363" fmla="*/ 5433260 w 13419668"/>
              <a:gd name="connsiteY19363" fmla="*/ 2139925 h 4401251"/>
              <a:gd name="connsiteX19364" fmla="*/ 5405273 w 13419668"/>
              <a:gd name="connsiteY19364" fmla="*/ 2111316 h 4401251"/>
              <a:gd name="connsiteX19365" fmla="*/ 5315965 w 13419668"/>
              <a:gd name="connsiteY19365" fmla="*/ 2111441 h 4401251"/>
              <a:gd name="connsiteX19366" fmla="*/ 5286734 w 13419668"/>
              <a:gd name="connsiteY19366" fmla="*/ 2138930 h 4401251"/>
              <a:gd name="connsiteX19367" fmla="*/ 5316338 w 13419668"/>
              <a:gd name="connsiteY19367" fmla="*/ 2168782 h 4401251"/>
              <a:gd name="connsiteX19368" fmla="*/ 5343827 w 13419668"/>
              <a:gd name="connsiteY19368" fmla="*/ 2140174 h 4401251"/>
              <a:gd name="connsiteX19369" fmla="*/ 5315965 w 13419668"/>
              <a:gd name="connsiteY19369" fmla="*/ 2111565 h 4401251"/>
              <a:gd name="connsiteX19370" fmla="*/ 5229020 w 13419668"/>
              <a:gd name="connsiteY19370" fmla="*/ 2111441 h 4401251"/>
              <a:gd name="connsiteX19371" fmla="*/ 5200411 w 13419668"/>
              <a:gd name="connsiteY19371" fmla="*/ 2142164 h 4401251"/>
              <a:gd name="connsiteX19372" fmla="*/ 5230139 w 13419668"/>
              <a:gd name="connsiteY19372" fmla="*/ 2168533 h 4401251"/>
              <a:gd name="connsiteX19373" fmla="*/ 5257628 w 13419668"/>
              <a:gd name="connsiteY19373" fmla="*/ 2139552 h 4401251"/>
              <a:gd name="connsiteX19374" fmla="*/ 5229144 w 13419668"/>
              <a:gd name="connsiteY19374" fmla="*/ 2111316 h 4401251"/>
              <a:gd name="connsiteX19375" fmla="*/ 5167946 w 13419668"/>
              <a:gd name="connsiteY19375" fmla="*/ 2139800 h 4401251"/>
              <a:gd name="connsiteX19376" fmla="*/ 5139711 w 13419668"/>
              <a:gd name="connsiteY19376" fmla="*/ 2111441 h 4401251"/>
              <a:gd name="connsiteX19377" fmla="*/ 5110854 w 13419668"/>
              <a:gd name="connsiteY19377" fmla="*/ 2141915 h 4401251"/>
              <a:gd name="connsiteX19378" fmla="*/ 5140333 w 13419668"/>
              <a:gd name="connsiteY19378" fmla="*/ 2168533 h 4401251"/>
              <a:gd name="connsiteX19379" fmla="*/ 5168071 w 13419668"/>
              <a:gd name="connsiteY19379" fmla="*/ 2139800 h 4401251"/>
              <a:gd name="connsiteX19380" fmla="*/ 5049158 w 13419668"/>
              <a:gd name="connsiteY19380" fmla="*/ 2111316 h 4401251"/>
              <a:gd name="connsiteX19381" fmla="*/ 5021296 w 13419668"/>
              <a:gd name="connsiteY19381" fmla="*/ 2142786 h 4401251"/>
              <a:gd name="connsiteX19382" fmla="*/ 5051646 w 13419668"/>
              <a:gd name="connsiteY19382" fmla="*/ 2168409 h 4401251"/>
              <a:gd name="connsiteX19383" fmla="*/ 5078389 w 13419668"/>
              <a:gd name="connsiteY19383" fmla="*/ 2138805 h 4401251"/>
              <a:gd name="connsiteX19384" fmla="*/ 5049158 w 13419668"/>
              <a:gd name="connsiteY19384" fmla="*/ 2111316 h 4401251"/>
              <a:gd name="connsiteX19385" fmla="*/ 4934351 w 13419668"/>
              <a:gd name="connsiteY19385" fmla="*/ 2139800 h 4401251"/>
              <a:gd name="connsiteX19386" fmla="*/ 4964950 w 13419668"/>
              <a:gd name="connsiteY19386" fmla="*/ 2168533 h 4401251"/>
              <a:gd name="connsiteX19387" fmla="*/ 4991444 w 13419668"/>
              <a:gd name="connsiteY19387" fmla="*/ 2138930 h 4401251"/>
              <a:gd name="connsiteX19388" fmla="*/ 4962586 w 13419668"/>
              <a:gd name="connsiteY19388" fmla="*/ 2111316 h 4401251"/>
              <a:gd name="connsiteX19389" fmla="*/ 4934351 w 13419668"/>
              <a:gd name="connsiteY19389" fmla="*/ 2139676 h 4401251"/>
              <a:gd name="connsiteX19390" fmla="*/ 4874770 w 13419668"/>
              <a:gd name="connsiteY19390" fmla="*/ 2111316 h 4401251"/>
              <a:gd name="connsiteX19391" fmla="*/ 4844918 w 13419668"/>
              <a:gd name="connsiteY19391" fmla="*/ 2138183 h 4401251"/>
              <a:gd name="connsiteX19392" fmla="*/ 4873775 w 13419668"/>
              <a:gd name="connsiteY19392" fmla="*/ 2168533 h 4401251"/>
              <a:gd name="connsiteX19393" fmla="*/ 4902011 w 13419668"/>
              <a:gd name="connsiteY19393" fmla="*/ 2140547 h 4401251"/>
              <a:gd name="connsiteX19394" fmla="*/ 4874770 w 13419668"/>
              <a:gd name="connsiteY19394" fmla="*/ 2111316 h 4401251"/>
              <a:gd name="connsiteX19395" fmla="*/ 4755360 w 13419668"/>
              <a:gd name="connsiteY19395" fmla="*/ 2138308 h 4401251"/>
              <a:gd name="connsiteX19396" fmla="*/ 4781481 w 13419668"/>
              <a:gd name="connsiteY19396" fmla="*/ 2168409 h 4401251"/>
              <a:gd name="connsiteX19397" fmla="*/ 4812453 w 13419668"/>
              <a:gd name="connsiteY19397" fmla="*/ 2140298 h 4401251"/>
              <a:gd name="connsiteX19398" fmla="*/ 4785088 w 13419668"/>
              <a:gd name="connsiteY19398" fmla="*/ 2111192 h 4401251"/>
              <a:gd name="connsiteX19399" fmla="*/ 4755485 w 13419668"/>
              <a:gd name="connsiteY19399" fmla="*/ 2138183 h 4401251"/>
              <a:gd name="connsiteX19400" fmla="*/ 4669037 w 13419668"/>
              <a:gd name="connsiteY19400" fmla="*/ 2138556 h 4401251"/>
              <a:gd name="connsiteX19401" fmla="*/ 4695158 w 13419668"/>
              <a:gd name="connsiteY19401" fmla="*/ 2168409 h 4401251"/>
              <a:gd name="connsiteX19402" fmla="*/ 4726130 w 13419668"/>
              <a:gd name="connsiteY19402" fmla="*/ 2140049 h 4401251"/>
              <a:gd name="connsiteX19403" fmla="*/ 4698143 w 13419668"/>
              <a:gd name="connsiteY19403" fmla="*/ 2111316 h 4401251"/>
              <a:gd name="connsiteX19404" fmla="*/ 4668913 w 13419668"/>
              <a:gd name="connsiteY19404" fmla="*/ 2138432 h 4401251"/>
              <a:gd name="connsiteX19405" fmla="*/ 4607342 w 13419668"/>
              <a:gd name="connsiteY19405" fmla="*/ 2111316 h 4401251"/>
              <a:gd name="connsiteX19406" fmla="*/ 4579480 w 13419668"/>
              <a:gd name="connsiteY19406" fmla="*/ 2142786 h 4401251"/>
              <a:gd name="connsiteX19407" fmla="*/ 4609830 w 13419668"/>
              <a:gd name="connsiteY19407" fmla="*/ 2168409 h 4401251"/>
              <a:gd name="connsiteX19408" fmla="*/ 4636572 w 13419668"/>
              <a:gd name="connsiteY19408" fmla="*/ 2138805 h 4401251"/>
              <a:gd name="connsiteX19409" fmla="*/ 4607342 w 13419668"/>
              <a:gd name="connsiteY19409" fmla="*/ 2111316 h 4401251"/>
              <a:gd name="connsiteX19410" fmla="*/ 4518531 w 13419668"/>
              <a:gd name="connsiteY19410" fmla="*/ 2111316 h 4401251"/>
              <a:gd name="connsiteX19411" fmla="*/ 4489922 w 13419668"/>
              <a:gd name="connsiteY19411" fmla="*/ 2142039 h 4401251"/>
              <a:gd name="connsiteX19412" fmla="*/ 4519650 w 13419668"/>
              <a:gd name="connsiteY19412" fmla="*/ 2168409 h 4401251"/>
              <a:gd name="connsiteX19413" fmla="*/ 4547139 w 13419668"/>
              <a:gd name="connsiteY19413" fmla="*/ 2139427 h 4401251"/>
              <a:gd name="connsiteX19414" fmla="*/ 4518655 w 13419668"/>
              <a:gd name="connsiteY19414" fmla="*/ 2111192 h 4401251"/>
              <a:gd name="connsiteX19415" fmla="*/ 4430590 w 13419668"/>
              <a:gd name="connsiteY19415" fmla="*/ 2111316 h 4401251"/>
              <a:gd name="connsiteX19416" fmla="*/ 4400489 w 13419668"/>
              <a:gd name="connsiteY19416" fmla="*/ 2137437 h 4401251"/>
              <a:gd name="connsiteX19417" fmla="*/ 4428600 w 13419668"/>
              <a:gd name="connsiteY19417" fmla="*/ 2168409 h 4401251"/>
              <a:gd name="connsiteX19418" fmla="*/ 4457706 w 13419668"/>
              <a:gd name="connsiteY19418" fmla="*/ 2141044 h 4401251"/>
              <a:gd name="connsiteX19419" fmla="*/ 4430715 w 13419668"/>
              <a:gd name="connsiteY19419" fmla="*/ 2111441 h 4401251"/>
              <a:gd name="connsiteX19420" fmla="*/ 4344142 w 13419668"/>
              <a:gd name="connsiteY19420" fmla="*/ 2111316 h 4401251"/>
              <a:gd name="connsiteX19421" fmla="*/ 4313544 w 13419668"/>
              <a:gd name="connsiteY19421" fmla="*/ 2140298 h 4401251"/>
              <a:gd name="connsiteX19422" fmla="*/ 4341904 w 13419668"/>
              <a:gd name="connsiteY19422" fmla="*/ 2168409 h 4401251"/>
              <a:gd name="connsiteX19423" fmla="*/ 4370761 w 13419668"/>
              <a:gd name="connsiteY19423" fmla="*/ 2141169 h 4401251"/>
              <a:gd name="connsiteX19424" fmla="*/ 4344142 w 13419668"/>
              <a:gd name="connsiteY19424" fmla="*/ 2111316 h 4401251"/>
              <a:gd name="connsiteX19425" fmla="*/ 4223986 w 13419668"/>
              <a:gd name="connsiteY19425" fmla="*/ 2139800 h 4401251"/>
              <a:gd name="connsiteX19426" fmla="*/ 4254709 w 13419668"/>
              <a:gd name="connsiteY19426" fmla="*/ 2168409 h 4401251"/>
              <a:gd name="connsiteX19427" fmla="*/ 4281079 w 13419668"/>
              <a:gd name="connsiteY19427" fmla="*/ 2138681 h 4401251"/>
              <a:gd name="connsiteX19428" fmla="*/ 4252097 w 13419668"/>
              <a:gd name="connsiteY19428" fmla="*/ 2111316 h 4401251"/>
              <a:gd name="connsiteX19429" fmla="*/ 4223986 w 13419668"/>
              <a:gd name="connsiteY19429" fmla="*/ 2139925 h 4401251"/>
              <a:gd name="connsiteX19430" fmla="*/ 4191646 w 13419668"/>
              <a:gd name="connsiteY19430" fmla="*/ 2140547 h 4401251"/>
              <a:gd name="connsiteX19431" fmla="*/ 4161545 w 13419668"/>
              <a:gd name="connsiteY19431" fmla="*/ 2111316 h 4401251"/>
              <a:gd name="connsiteX19432" fmla="*/ 4134429 w 13419668"/>
              <a:gd name="connsiteY19432" fmla="*/ 2140796 h 4401251"/>
              <a:gd name="connsiteX19433" fmla="*/ 4163411 w 13419668"/>
              <a:gd name="connsiteY19433" fmla="*/ 2168409 h 4401251"/>
              <a:gd name="connsiteX19434" fmla="*/ 4191770 w 13419668"/>
              <a:gd name="connsiteY19434" fmla="*/ 2140547 h 4401251"/>
              <a:gd name="connsiteX19435" fmla="*/ 4078704 w 13419668"/>
              <a:gd name="connsiteY19435" fmla="*/ 2111316 h 4401251"/>
              <a:gd name="connsiteX19436" fmla="*/ 4048230 w 13419668"/>
              <a:gd name="connsiteY19436" fmla="*/ 2137064 h 4401251"/>
              <a:gd name="connsiteX19437" fmla="*/ 4075968 w 13419668"/>
              <a:gd name="connsiteY19437" fmla="*/ 2168409 h 4401251"/>
              <a:gd name="connsiteX19438" fmla="*/ 4105322 w 13419668"/>
              <a:gd name="connsiteY19438" fmla="*/ 2141293 h 4401251"/>
              <a:gd name="connsiteX19439" fmla="*/ 4078580 w 13419668"/>
              <a:gd name="connsiteY19439" fmla="*/ 2111316 h 4401251"/>
              <a:gd name="connsiteX19440" fmla="*/ 3987654 w 13419668"/>
              <a:gd name="connsiteY19440" fmla="*/ 2111316 h 4401251"/>
              <a:gd name="connsiteX19441" fmla="*/ 3958672 w 13419668"/>
              <a:gd name="connsiteY19441" fmla="*/ 2138681 h 4401251"/>
              <a:gd name="connsiteX19442" fmla="*/ 3987903 w 13419668"/>
              <a:gd name="connsiteY19442" fmla="*/ 2168409 h 4401251"/>
              <a:gd name="connsiteX19443" fmla="*/ 4015765 w 13419668"/>
              <a:gd name="connsiteY19443" fmla="*/ 2139800 h 4401251"/>
              <a:gd name="connsiteX19444" fmla="*/ 3987654 w 13419668"/>
              <a:gd name="connsiteY19444" fmla="*/ 2111192 h 4401251"/>
              <a:gd name="connsiteX19445" fmla="*/ 3868990 w 13419668"/>
              <a:gd name="connsiteY19445" fmla="*/ 2140671 h 4401251"/>
              <a:gd name="connsiteX19446" fmla="*/ 3900336 w 13419668"/>
              <a:gd name="connsiteY19446" fmla="*/ 2168409 h 4401251"/>
              <a:gd name="connsiteX19447" fmla="*/ 3926084 w 13419668"/>
              <a:gd name="connsiteY19447" fmla="*/ 2137935 h 4401251"/>
              <a:gd name="connsiteX19448" fmla="*/ 3896107 w 13419668"/>
              <a:gd name="connsiteY19448" fmla="*/ 2111316 h 4401251"/>
              <a:gd name="connsiteX19449" fmla="*/ 3868990 w 13419668"/>
              <a:gd name="connsiteY19449" fmla="*/ 2140796 h 4401251"/>
              <a:gd name="connsiteX19450" fmla="*/ 3810778 w 13419668"/>
              <a:gd name="connsiteY19450" fmla="*/ 2111316 h 4401251"/>
              <a:gd name="connsiteX19451" fmla="*/ 3782170 w 13419668"/>
              <a:gd name="connsiteY19451" fmla="*/ 2139427 h 4401251"/>
              <a:gd name="connsiteX19452" fmla="*/ 3812520 w 13419668"/>
              <a:gd name="connsiteY19452" fmla="*/ 2168533 h 4401251"/>
              <a:gd name="connsiteX19453" fmla="*/ 3839262 w 13419668"/>
              <a:gd name="connsiteY19453" fmla="*/ 2139178 h 4401251"/>
              <a:gd name="connsiteX19454" fmla="*/ 3810654 w 13419668"/>
              <a:gd name="connsiteY19454" fmla="*/ 2111316 h 4401251"/>
              <a:gd name="connsiteX19455" fmla="*/ 3722714 w 13419668"/>
              <a:gd name="connsiteY19455" fmla="*/ 2111316 h 4401251"/>
              <a:gd name="connsiteX19456" fmla="*/ 3692737 w 13419668"/>
              <a:gd name="connsiteY19456" fmla="*/ 2138059 h 4401251"/>
              <a:gd name="connsiteX19457" fmla="*/ 3721470 w 13419668"/>
              <a:gd name="connsiteY19457" fmla="*/ 2168658 h 4401251"/>
              <a:gd name="connsiteX19458" fmla="*/ 3749829 w 13419668"/>
              <a:gd name="connsiteY19458" fmla="*/ 2140796 h 4401251"/>
              <a:gd name="connsiteX19459" fmla="*/ 3722714 w 13419668"/>
              <a:gd name="connsiteY19459" fmla="*/ 2111441 h 4401251"/>
              <a:gd name="connsiteX19460" fmla="*/ 3603179 w 13419668"/>
              <a:gd name="connsiteY19460" fmla="*/ 2138308 h 4401251"/>
              <a:gd name="connsiteX19461" fmla="*/ 3629300 w 13419668"/>
              <a:gd name="connsiteY19461" fmla="*/ 2168409 h 4401251"/>
              <a:gd name="connsiteX19462" fmla="*/ 3660272 w 13419668"/>
              <a:gd name="connsiteY19462" fmla="*/ 2140298 h 4401251"/>
              <a:gd name="connsiteX19463" fmla="*/ 3632907 w 13419668"/>
              <a:gd name="connsiteY19463" fmla="*/ 2111192 h 4401251"/>
              <a:gd name="connsiteX19464" fmla="*/ 3603304 w 13419668"/>
              <a:gd name="connsiteY19464" fmla="*/ 2138183 h 4401251"/>
              <a:gd name="connsiteX19465" fmla="*/ 3513497 w 13419668"/>
              <a:gd name="connsiteY19465" fmla="*/ 2139800 h 4401251"/>
              <a:gd name="connsiteX19466" fmla="*/ 3544096 w 13419668"/>
              <a:gd name="connsiteY19466" fmla="*/ 2168533 h 4401251"/>
              <a:gd name="connsiteX19467" fmla="*/ 3570590 w 13419668"/>
              <a:gd name="connsiteY19467" fmla="*/ 2138930 h 4401251"/>
              <a:gd name="connsiteX19468" fmla="*/ 3541733 w 13419668"/>
              <a:gd name="connsiteY19468" fmla="*/ 2111441 h 4401251"/>
              <a:gd name="connsiteX19469" fmla="*/ 3513497 w 13419668"/>
              <a:gd name="connsiteY19469" fmla="*/ 2139925 h 4401251"/>
              <a:gd name="connsiteX19470" fmla="*/ 3456653 w 13419668"/>
              <a:gd name="connsiteY19470" fmla="*/ 2111441 h 4401251"/>
              <a:gd name="connsiteX19471" fmla="*/ 3427174 w 13419668"/>
              <a:gd name="connsiteY19471" fmla="*/ 2138308 h 4401251"/>
              <a:gd name="connsiteX19472" fmla="*/ 3456031 w 13419668"/>
              <a:gd name="connsiteY19472" fmla="*/ 2168533 h 4401251"/>
              <a:gd name="connsiteX19473" fmla="*/ 3484391 w 13419668"/>
              <a:gd name="connsiteY19473" fmla="*/ 2140422 h 4401251"/>
              <a:gd name="connsiteX19474" fmla="*/ 3456653 w 13419668"/>
              <a:gd name="connsiteY19474" fmla="*/ 2111441 h 4401251"/>
              <a:gd name="connsiteX19475" fmla="*/ 3366350 w 13419668"/>
              <a:gd name="connsiteY19475" fmla="*/ 2111441 h 4401251"/>
              <a:gd name="connsiteX19476" fmla="*/ 3337617 w 13419668"/>
              <a:gd name="connsiteY19476" fmla="*/ 2142039 h 4401251"/>
              <a:gd name="connsiteX19477" fmla="*/ 3367220 w 13419668"/>
              <a:gd name="connsiteY19477" fmla="*/ 2168533 h 4401251"/>
              <a:gd name="connsiteX19478" fmla="*/ 3394710 w 13419668"/>
              <a:gd name="connsiteY19478" fmla="*/ 2139676 h 4401251"/>
              <a:gd name="connsiteX19479" fmla="*/ 3366225 w 13419668"/>
              <a:gd name="connsiteY19479" fmla="*/ 2111441 h 4401251"/>
              <a:gd name="connsiteX19480" fmla="*/ 3248059 w 13419668"/>
              <a:gd name="connsiteY19480" fmla="*/ 2139676 h 4401251"/>
              <a:gd name="connsiteX19481" fmla="*/ 3278160 w 13419668"/>
              <a:gd name="connsiteY19481" fmla="*/ 2168533 h 4401251"/>
              <a:gd name="connsiteX19482" fmla="*/ 3305152 w 13419668"/>
              <a:gd name="connsiteY19482" fmla="*/ 2139178 h 4401251"/>
              <a:gd name="connsiteX19483" fmla="*/ 3276295 w 13419668"/>
              <a:gd name="connsiteY19483" fmla="*/ 2111316 h 4401251"/>
              <a:gd name="connsiteX19484" fmla="*/ 3248059 w 13419668"/>
              <a:gd name="connsiteY19484" fmla="*/ 2139552 h 4401251"/>
              <a:gd name="connsiteX19485" fmla="*/ 3161238 w 13419668"/>
              <a:gd name="connsiteY19485" fmla="*/ 2138432 h 4401251"/>
              <a:gd name="connsiteX19486" fmla="*/ 3187359 w 13419668"/>
              <a:gd name="connsiteY19486" fmla="*/ 2168533 h 4401251"/>
              <a:gd name="connsiteX19487" fmla="*/ 3218331 w 13419668"/>
              <a:gd name="connsiteY19487" fmla="*/ 2140422 h 4401251"/>
              <a:gd name="connsiteX19488" fmla="*/ 3190966 w 13419668"/>
              <a:gd name="connsiteY19488" fmla="*/ 2111316 h 4401251"/>
              <a:gd name="connsiteX19489" fmla="*/ 3161363 w 13419668"/>
              <a:gd name="connsiteY19489" fmla="*/ 2138308 h 4401251"/>
              <a:gd name="connsiteX19490" fmla="*/ 3101906 w 13419668"/>
              <a:gd name="connsiteY19490" fmla="*/ 2111441 h 4401251"/>
              <a:gd name="connsiteX19491" fmla="*/ 3071681 w 13419668"/>
              <a:gd name="connsiteY19491" fmla="*/ 2137810 h 4401251"/>
              <a:gd name="connsiteX19492" fmla="*/ 3100041 w 13419668"/>
              <a:gd name="connsiteY19492" fmla="*/ 2168658 h 4401251"/>
              <a:gd name="connsiteX19493" fmla="*/ 3128649 w 13419668"/>
              <a:gd name="connsiteY19493" fmla="*/ 2141169 h 4401251"/>
              <a:gd name="connsiteX19494" fmla="*/ 3101782 w 13419668"/>
              <a:gd name="connsiteY19494" fmla="*/ 2111565 h 4401251"/>
              <a:gd name="connsiteX19495" fmla="*/ 3011603 w 13419668"/>
              <a:gd name="connsiteY19495" fmla="*/ 2111441 h 4401251"/>
              <a:gd name="connsiteX19496" fmla="*/ 2982123 w 13419668"/>
              <a:gd name="connsiteY19496" fmla="*/ 2138681 h 4401251"/>
              <a:gd name="connsiteX19497" fmla="*/ 3011354 w 13419668"/>
              <a:gd name="connsiteY19497" fmla="*/ 2168782 h 4401251"/>
              <a:gd name="connsiteX19498" fmla="*/ 3039216 w 13419668"/>
              <a:gd name="connsiteY19498" fmla="*/ 2140422 h 4401251"/>
              <a:gd name="connsiteX19499" fmla="*/ 3011603 w 13419668"/>
              <a:gd name="connsiteY19499" fmla="*/ 2111565 h 4401251"/>
              <a:gd name="connsiteX19500" fmla="*/ 2923662 w 13419668"/>
              <a:gd name="connsiteY19500" fmla="*/ 2111441 h 4401251"/>
              <a:gd name="connsiteX19501" fmla="*/ 2895800 w 13419668"/>
              <a:gd name="connsiteY19501" fmla="*/ 2142910 h 4401251"/>
              <a:gd name="connsiteX19502" fmla="*/ 2926150 w 13419668"/>
              <a:gd name="connsiteY19502" fmla="*/ 2168533 h 4401251"/>
              <a:gd name="connsiteX19503" fmla="*/ 2952893 w 13419668"/>
              <a:gd name="connsiteY19503" fmla="*/ 2138930 h 4401251"/>
              <a:gd name="connsiteX19504" fmla="*/ 2923662 w 13419668"/>
              <a:gd name="connsiteY19504" fmla="*/ 2111441 h 4401251"/>
              <a:gd name="connsiteX19505" fmla="*/ 2863336 w 13419668"/>
              <a:gd name="connsiteY19505" fmla="*/ 2140671 h 4401251"/>
              <a:gd name="connsiteX19506" fmla="*/ 2835846 w 13419668"/>
              <a:gd name="connsiteY19506" fmla="*/ 2111565 h 4401251"/>
              <a:gd name="connsiteX19507" fmla="*/ 2806118 w 13419668"/>
              <a:gd name="connsiteY19507" fmla="*/ 2141169 h 4401251"/>
              <a:gd name="connsiteX19508" fmla="*/ 2834851 w 13419668"/>
              <a:gd name="connsiteY19508" fmla="*/ 2168658 h 4401251"/>
              <a:gd name="connsiteX19509" fmla="*/ 2863460 w 13419668"/>
              <a:gd name="connsiteY19509" fmla="*/ 2140671 h 4401251"/>
              <a:gd name="connsiteX19510" fmla="*/ 2745543 w 13419668"/>
              <a:gd name="connsiteY19510" fmla="*/ 2111441 h 4401251"/>
              <a:gd name="connsiteX19511" fmla="*/ 2716561 w 13419668"/>
              <a:gd name="connsiteY19511" fmla="*/ 2138805 h 4401251"/>
              <a:gd name="connsiteX19512" fmla="*/ 2745791 w 13419668"/>
              <a:gd name="connsiteY19512" fmla="*/ 2168533 h 4401251"/>
              <a:gd name="connsiteX19513" fmla="*/ 2773653 w 13419668"/>
              <a:gd name="connsiteY19513" fmla="*/ 2139925 h 4401251"/>
              <a:gd name="connsiteX19514" fmla="*/ 2745543 w 13419668"/>
              <a:gd name="connsiteY19514" fmla="*/ 2111316 h 4401251"/>
              <a:gd name="connsiteX19515" fmla="*/ 2627003 w 13419668"/>
              <a:gd name="connsiteY19515" fmla="*/ 2139676 h 4401251"/>
              <a:gd name="connsiteX19516" fmla="*/ 2657105 w 13419668"/>
              <a:gd name="connsiteY19516" fmla="*/ 2168533 h 4401251"/>
              <a:gd name="connsiteX19517" fmla="*/ 2684096 w 13419668"/>
              <a:gd name="connsiteY19517" fmla="*/ 2139178 h 4401251"/>
              <a:gd name="connsiteX19518" fmla="*/ 2655239 w 13419668"/>
              <a:gd name="connsiteY19518" fmla="*/ 2111316 h 4401251"/>
              <a:gd name="connsiteX19519" fmla="*/ 2627003 w 13419668"/>
              <a:gd name="connsiteY19519" fmla="*/ 2139552 h 4401251"/>
              <a:gd name="connsiteX19520" fmla="*/ 2570781 w 13419668"/>
              <a:gd name="connsiteY19520" fmla="*/ 2111565 h 4401251"/>
              <a:gd name="connsiteX19521" fmla="*/ 2540182 w 13419668"/>
              <a:gd name="connsiteY19521" fmla="*/ 2140547 h 4401251"/>
              <a:gd name="connsiteX19522" fmla="*/ 2568542 w 13419668"/>
              <a:gd name="connsiteY19522" fmla="*/ 2168658 h 4401251"/>
              <a:gd name="connsiteX19523" fmla="*/ 2597400 w 13419668"/>
              <a:gd name="connsiteY19523" fmla="*/ 2141417 h 4401251"/>
              <a:gd name="connsiteX19524" fmla="*/ 2570781 w 13419668"/>
              <a:gd name="connsiteY19524" fmla="*/ 2111565 h 4401251"/>
              <a:gd name="connsiteX19525" fmla="*/ 2479358 w 13419668"/>
              <a:gd name="connsiteY19525" fmla="*/ 2111565 h 4401251"/>
              <a:gd name="connsiteX19526" fmla="*/ 2450625 w 13419668"/>
              <a:gd name="connsiteY19526" fmla="*/ 2139552 h 4401251"/>
              <a:gd name="connsiteX19527" fmla="*/ 2480726 w 13419668"/>
              <a:gd name="connsiteY19527" fmla="*/ 2168782 h 4401251"/>
              <a:gd name="connsiteX19528" fmla="*/ 2507718 w 13419668"/>
              <a:gd name="connsiteY19528" fmla="*/ 2139552 h 4401251"/>
              <a:gd name="connsiteX19529" fmla="*/ 2479358 w 13419668"/>
              <a:gd name="connsiteY19529" fmla="*/ 2111565 h 4401251"/>
              <a:gd name="connsiteX19530" fmla="*/ 2361068 w 13419668"/>
              <a:gd name="connsiteY19530" fmla="*/ 2140422 h 4401251"/>
              <a:gd name="connsiteX19531" fmla="*/ 2392164 w 13419668"/>
              <a:gd name="connsiteY19531" fmla="*/ 2168658 h 4401251"/>
              <a:gd name="connsiteX19532" fmla="*/ 2418160 w 13419668"/>
              <a:gd name="connsiteY19532" fmla="*/ 2138681 h 4401251"/>
              <a:gd name="connsiteX19533" fmla="*/ 2388930 w 13419668"/>
              <a:gd name="connsiteY19533" fmla="*/ 2111565 h 4401251"/>
              <a:gd name="connsiteX19534" fmla="*/ 2361068 w 13419668"/>
              <a:gd name="connsiteY19534" fmla="*/ 2140422 h 4401251"/>
              <a:gd name="connsiteX19535" fmla="*/ 2302731 w 13419668"/>
              <a:gd name="connsiteY19535" fmla="*/ 2111565 h 4401251"/>
              <a:gd name="connsiteX19536" fmla="*/ 2274993 w 13419668"/>
              <a:gd name="connsiteY19536" fmla="*/ 2143159 h 4401251"/>
              <a:gd name="connsiteX19537" fmla="*/ 2305343 w 13419668"/>
              <a:gd name="connsiteY19537" fmla="*/ 2168782 h 4401251"/>
              <a:gd name="connsiteX19538" fmla="*/ 2331961 w 13419668"/>
              <a:gd name="connsiteY19538" fmla="*/ 2139054 h 4401251"/>
              <a:gd name="connsiteX19539" fmla="*/ 2302731 w 13419668"/>
              <a:gd name="connsiteY19539" fmla="*/ 2111565 h 4401251"/>
              <a:gd name="connsiteX19540" fmla="*/ 2215288 w 13419668"/>
              <a:gd name="connsiteY19540" fmla="*/ 2111689 h 4401251"/>
              <a:gd name="connsiteX19541" fmla="*/ 2185311 w 13419668"/>
              <a:gd name="connsiteY19541" fmla="*/ 2138059 h 4401251"/>
              <a:gd name="connsiteX19542" fmla="*/ 2213547 w 13419668"/>
              <a:gd name="connsiteY19542" fmla="*/ 2168782 h 4401251"/>
              <a:gd name="connsiteX19543" fmla="*/ 2242404 w 13419668"/>
              <a:gd name="connsiteY19543" fmla="*/ 2141169 h 4401251"/>
              <a:gd name="connsiteX19544" fmla="*/ 2215164 w 13419668"/>
              <a:gd name="connsiteY19544" fmla="*/ 2111689 h 4401251"/>
              <a:gd name="connsiteX19545" fmla="*/ 2152971 w 13419668"/>
              <a:gd name="connsiteY19545" fmla="*/ 2141542 h 4401251"/>
              <a:gd name="connsiteX19546" fmla="*/ 2126104 w 13419668"/>
              <a:gd name="connsiteY19546" fmla="*/ 2111689 h 4401251"/>
              <a:gd name="connsiteX19547" fmla="*/ 2095754 w 13419668"/>
              <a:gd name="connsiteY19547" fmla="*/ 2140547 h 4401251"/>
              <a:gd name="connsiteX19548" fmla="*/ 2123741 w 13419668"/>
              <a:gd name="connsiteY19548" fmla="*/ 2168782 h 4401251"/>
              <a:gd name="connsiteX19549" fmla="*/ 2152971 w 13419668"/>
              <a:gd name="connsiteY19549" fmla="*/ 2141542 h 4401251"/>
              <a:gd name="connsiteX19550" fmla="*/ 2038412 w 13419668"/>
              <a:gd name="connsiteY19550" fmla="*/ 2111565 h 4401251"/>
              <a:gd name="connsiteX19551" fmla="*/ 2008933 w 13419668"/>
              <a:gd name="connsiteY19551" fmla="*/ 2138805 h 4401251"/>
              <a:gd name="connsiteX19552" fmla="*/ 2038163 w 13419668"/>
              <a:gd name="connsiteY19552" fmla="*/ 2168907 h 4401251"/>
              <a:gd name="connsiteX19553" fmla="*/ 2066026 w 13419668"/>
              <a:gd name="connsiteY19553" fmla="*/ 2140547 h 4401251"/>
              <a:gd name="connsiteX19554" fmla="*/ 2038412 w 13419668"/>
              <a:gd name="connsiteY19554" fmla="*/ 2111689 h 4401251"/>
              <a:gd name="connsiteX19555" fmla="*/ 1919251 w 13419668"/>
              <a:gd name="connsiteY19555" fmla="*/ 2140547 h 4401251"/>
              <a:gd name="connsiteX19556" fmla="*/ 1950347 w 13419668"/>
              <a:gd name="connsiteY19556" fmla="*/ 2168782 h 4401251"/>
              <a:gd name="connsiteX19557" fmla="*/ 1976344 w 13419668"/>
              <a:gd name="connsiteY19557" fmla="*/ 2138805 h 4401251"/>
              <a:gd name="connsiteX19558" fmla="*/ 1947113 w 13419668"/>
              <a:gd name="connsiteY19558" fmla="*/ 2111689 h 4401251"/>
              <a:gd name="connsiteX19559" fmla="*/ 1919251 w 13419668"/>
              <a:gd name="connsiteY19559" fmla="*/ 2140547 h 4401251"/>
              <a:gd name="connsiteX19560" fmla="*/ 1829818 w 13419668"/>
              <a:gd name="connsiteY19560" fmla="*/ 2138681 h 4401251"/>
              <a:gd name="connsiteX19561" fmla="*/ 1855939 w 13419668"/>
              <a:gd name="connsiteY19561" fmla="*/ 2168782 h 4401251"/>
              <a:gd name="connsiteX19562" fmla="*/ 1886911 w 13419668"/>
              <a:gd name="connsiteY19562" fmla="*/ 2140671 h 4401251"/>
              <a:gd name="connsiteX19563" fmla="*/ 1859546 w 13419668"/>
              <a:gd name="connsiteY19563" fmla="*/ 2111565 h 4401251"/>
              <a:gd name="connsiteX19564" fmla="*/ 1829942 w 13419668"/>
              <a:gd name="connsiteY19564" fmla="*/ 2138556 h 4401251"/>
              <a:gd name="connsiteX19565" fmla="*/ 1770237 w 13419668"/>
              <a:gd name="connsiteY19565" fmla="*/ 2111689 h 4401251"/>
              <a:gd name="connsiteX19566" fmla="*/ 1740261 w 13419668"/>
              <a:gd name="connsiteY19566" fmla="*/ 2138432 h 4401251"/>
              <a:gd name="connsiteX19567" fmla="*/ 1768994 w 13419668"/>
              <a:gd name="connsiteY19567" fmla="*/ 2169031 h 4401251"/>
              <a:gd name="connsiteX19568" fmla="*/ 1797353 w 13419668"/>
              <a:gd name="connsiteY19568" fmla="*/ 2141169 h 4401251"/>
              <a:gd name="connsiteX19569" fmla="*/ 1770237 w 13419668"/>
              <a:gd name="connsiteY19569" fmla="*/ 2111814 h 4401251"/>
              <a:gd name="connsiteX19570" fmla="*/ 1653937 w 13419668"/>
              <a:gd name="connsiteY19570" fmla="*/ 2139303 h 4401251"/>
              <a:gd name="connsiteX19571" fmla="*/ 1680556 w 13419668"/>
              <a:gd name="connsiteY19571" fmla="*/ 2168907 h 4401251"/>
              <a:gd name="connsiteX19572" fmla="*/ 1711154 w 13419668"/>
              <a:gd name="connsiteY19572" fmla="*/ 2140049 h 4401251"/>
              <a:gd name="connsiteX19573" fmla="*/ 1682795 w 13419668"/>
              <a:gd name="connsiteY19573" fmla="*/ 2111689 h 4401251"/>
              <a:gd name="connsiteX19574" fmla="*/ 1654061 w 13419668"/>
              <a:gd name="connsiteY19574" fmla="*/ 2139303 h 4401251"/>
              <a:gd name="connsiteX19575" fmla="*/ 1593362 w 13419668"/>
              <a:gd name="connsiteY19575" fmla="*/ 2111689 h 4401251"/>
              <a:gd name="connsiteX19576" fmla="*/ 1564380 w 13419668"/>
              <a:gd name="connsiteY19576" fmla="*/ 2139054 h 4401251"/>
              <a:gd name="connsiteX19577" fmla="*/ 1593610 w 13419668"/>
              <a:gd name="connsiteY19577" fmla="*/ 2168782 h 4401251"/>
              <a:gd name="connsiteX19578" fmla="*/ 1621473 w 13419668"/>
              <a:gd name="connsiteY19578" fmla="*/ 2140174 h 4401251"/>
              <a:gd name="connsiteX19579" fmla="*/ 1593362 w 13419668"/>
              <a:gd name="connsiteY19579" fmla="*/ 2111565 h 4401251"/>
              <a:gd name="connsiteX19580" fmla="*/ 1474822 w 13419668"/>
              <a:gd name="connsiteY19580" fmla="*/ 2140547 h 4401251"/>
              <a:gd name="connsiteX19581" fmla="*/ 1505670 w 13419668"/>
              <a:gd name="connsiteY19581" fmla="*/ 2168782 h 4401251"/>
              <a:gd name="connsiteX19582" fmla="*/ 1531915 w 13419668"/>
              <a:gd name="connsiteY19582" fmla="*/ 2138805 h 4401251"/>
              <a:gd name="connsiteX19583" fmla="*/ 1502436 w 13419668"/>
              <a:gd name="connsiteY19583" fmla="*/ 2111689 h 4401251"/>
              <a:gd name="connsiteX19584" fmla="*/ 1474822 w 13419668"/>
              <a:gd name="connsiteY19584" fmla="*/ 2140671 h 4401251"/>
              <a:gd name="connsiteX19585" fmla="*/ 1418476 w 13419668"/>
              <a:gd name="connsiteY19585" fmla="*/ 2111689 h 4401251"/>
              <a:gd name="connsiteX19586" fmla="*/ 1387877 w 13419668"/>
              <a:gd name="connsiteY19586" fmla="*/ 2140796 h 4401251"/>
              <a:gd name="connsiteX19587" fmla="*/ 1416361 w 13419668"/>
              <a:gd name="connsiteY19587" fmla="*/ 2168907 h 4401251"/>
              <a:gd name="connsiteX19588" fmla="*/ 1445219 w 13419668"/>
              <a:gd name="connsiteY19588" fmla="*/ 2141542 h 4401251"/>
              <a:gd name="connsiteX19589" fmla="*/ 1418600 w 13419668"/>
              <a:gd name="connsiteY19589" fmla="*/ 2111814 h 4401251"/>
              <a:gd name="connsiteX19590" fmla="*/ 1355537 w 13419668"/>
              <a:gd name="connsiteY19590" fmla="*/ 2140422 h 4401251"/>
              <a:gd name="connsiteX19591" fmla="*/ 1327923 w 13419668"/>
              <a:gd name="connsiteY19591" fmla="*/ 2111565 h 4401251"/>
              <a:gd name="connsiteX19592" fmla="*/ 1298320 w 13419668"/>
              <a:gd name="connsiteY19592" fmla="*/ 2141790 h 4401251"/>
              <a:gd name="connsiteX19593" fmla="*/ 1327799 w 13419668"/>
              <a:gd name="connsiteY19593" fmla="*/ 2168907 h 4401251"/>
              <a:gd name="connsiteX19594" fmla="*/ 1355537 w 13419668"/>
              <a:gd name="connsiteY19594" fmla="*/ 2140547 h 4401251"/>
              <a:gd name="connsiteX19595" fmla="*/ 1265979 w 13419668"/>
              <a:gd name="connsiteY19595" fmla="*/ 2141666 h 4401251"/>
              <a:gd name="connsiteX19596" fmla="*/ 1236500 w 13419668"/>
              <a:gd name="connsiteY19596" fmla="*/ 2111689 h 4401251"/>
              <a:gd name="connsiteX19597" fmla="*/ 1208638 w 13419668"/>
              <a:gd name="connsiteY19597" fmla="*/ 2140547 h 4401251"/>
              <a:gd name="connsiteX19598" fmla="*/ 1236873 w 13419668"/>
              <a:gd name="connsiteY19598" fmla="*/ 2168782 h 4401251"/>
              <a:gd name="connsiteX19599" fmla="*/ 1265855 w 13419668"/>
              <a:gd name="connsiteY19599" fmla="*/ 2141666 h 4401251"/>
              <a:gd name="connsiteX19600" fmla="*/ 1122439 w 13419668"/>
              <a:gd name="connsiteY19600" fmla="*/ 2140547 h 4401251"/>
              <a:gd name="connsiteX19601" fmla="*/ 1153286 w 13419668"/>
              <a:gd name="connsiteY19601" fmla="*/ 2168782 h 4401251"/>
              <a:gd name="connsiteX19602" fmla="*/ 1179532 w 13419668"/>
              <a:gd name="connsiteY19602" fmla="*/ 2138805 h 4401251"/>
              <a:gd name="connsiteX19603" fmla="*/ 1150052 w 13419668"/>
              <a:gd name="connsiteY19603" fmla="*/ 2111689 h 4401251"/>
              <a:gd name="connsiteX19604" fmla="*/ 1122439 w 13419668"/>
              <a:gd name="connsiteY19604" fmla="*/ 2140671 h 4401251"/>
              <a:gd name="connsiteX19605" fmla="*/ 1061614 w 13419668"/>
              <a:gd name="connsiteY19605" fmla="*/ 2111689 h 4401251"/>
              <a:gd name="connsiteX19606" fmla="*/ 1032881 w 13419668"/>
              <a:gd name="connsiteY19606" fmla="*/ 2139427 h 4401251"/>
              <a:gd name="connsiteX19607" fmla="*/ 1062485 w 13419668"/>
              <a:gd name="connsiteY19607" fmla="*/ 2168907 h 4401251"/>
              <a:gd name="connsiteX19608" fmla="*/ 1090099 w 13419668"/>
              <a:gd name="connsiteY19608" fmla="*/ 2140049 h 4401251"/>
              <a:gd name="connsiteX19609" fmla="*/ 1061739 w 13419668"/>
              <a:gd name="connsiteY19609" fmla="*/ 2111814 h 4401251"/>
              <a:gd name="connsiteX19610" fmla="*/ 971435 w 13419668"/>
              <a:gd name="connsiteY19610" fmla="*/ 2111689 h 4401251"/>
              <a:gd name="connsiteX19611" fmla="*/ 943324 w 13419668"/>
              <a:gd name="connsiteY19611" fmla="*/ 2142910 h 4401251"/>
              <a:gd name="connsiteX19612" fmla="*/ 973425 w 13419668"/>
              <a:gd name="connsiteY19612" fmla="*/ 2168782 h 4401251"/>
              <a:gd name="connsiteX19613" fmla="*/ 1000292 w 13419668"/>
              <a:gd name="connsiteY19613" fmla="*/ 2139303 h 4401251"/>
              <a:gd name="connsiteX19614" fmla="*/ 971311 w 13419668"/>
              <a:gd name="connsiteY19614" fmla="*/ 2111565 h 4401251"/>
              <a:gd name="connsiteX19615" fmla="*/ 910984 w 13419668"/>
              <a:gd name="connsiteY19615" fmla="*/ 2140547 h 4401251"/>
              <a:gd name="connsiteX19616" fmla="*/ 883121 w 13419668"/>
              <a:gd name="connsiteY19616" fmla="*/ 2111689 h 4401251"/>
              <a:gd name="connsiteX19617" fmla="*/ 853766 w 13419668"/>
              <a:gd name="connsiteY19617" fmla="*/ 2141666 h 4401251"/>
              <a:gd name="connsiteX19618" fmla="*/ 882873 w 13419668"/>
              <a:gd name="connsiteY19618" fmla="*/ 2168782 h 4401251"/>
              <a:gd name="connsiteX19619" fmla="*/ 910984 w 13419668"/>
              <a:gd name="connsiteY19619" fmla="*/ 2140547 h 4401251"/>
              <a:gd name="connsiteX19620" fmla="*/ 795305 w 13419668"/>
              <a:gd name="connsiteY19620" fmla="*/ 2111689 h 4401251"/>
              <a:gd name="connsiteX19621" fmla="*/ 766946 w 13419668"/>
              <a:gd name="connsiteY19621" fmla="*/ 2139925 h 4401251"/>
              <a:gd name="connsiteX19622" fmla="*/ 797420 w 13419668"/>
              <a:gd name="connsiteY19622" fmla="*/ 2168782 h 4401251"/>
              <a:gd name="connsiteX19623" fmla="*/ 824038 w 13419668"/>
              <a:gd name="connsiteY19623" fmla="*/ 2139303 h 4401251"/>
              <a:gd name="connsiteX19624" fmla="*/ 795305 w 13419668"/>
              <a:gd name="connsiteY19624" fmla="*/ 2111565 h 4401251"/>
              <a:gd name="connsiteX19625" fmla="*/ 705499 w 13419668"/>
              <a:gd name="connsiteY19625" fmla="*/ 2111689 h 4401251"/>
              <a:gd name="connsiteX19626" fmla="*/ 677264 w 13419668"/>
              <a:gd name="connsiteY19626" fmla="*/ 2140174 h 4401251"/>
              <a:gd name="connsiteX19627" fmla="*/ 707987 w 13419668"/>
              <a:gd name="connsiteY19627" fmla="*/ 2168782 h 4401251"/>
              <a:gd name="connsiteX19628" fmla="*/ 734357 w 13419668"/>
              <a:gd name="connsiteY19628" fmla="*/ 2139054 h 4401251"/>
              <a:gd name="connsiteX19629" fmla="*/ 705375 w 13419668"/>
              <a:gd name="connsiteY19629" fmla="*/ 2111565 h 4401251"/>
              <a:gd name="connsiteX19630" fmla="*/ 440434 w 13419668"/>
              <a:gd name="connsiteY19630" fmla="*/ 2025739 h 4401251"/>
              <a:gd name="connsiteX19631" fmla="*/ 412199 w 13419668"/>
              <a:gd name="connsiteY19631" fmla="*/ 2054348 h 4401251"/>
              <a:gd name="connsiteX19632" fmla="*/ 438568 w 13419668"/>
              <a:gd name="connsiteY19632" fmla="*/ 2081712 h 4401251"/>
              <a:gd name="connsiteX19633" fmla="*/ 468048 w 13419668"/>
              <a:gd name="connsiteY19633" fmla="*/ 2054721 h 4401251"/>
              <a:gd name="connsiteX19634" fmla="*/ 440434 w 13419668"/>
              <a:gd name="connsiteY19634" fmla="*/ 2025739 h 4401251"/>
              <a:gd name="connsiteX19635" fmla="*/ 263309 w 13419668"/>
              <a:gd name="connsiteY19635" fmla="*/ 2025739 h 4401251"/>
              <a:gd name="connsiteX19636" fmla="*/ 236442 w 13419668"/>
              <a:gd name="connsiteY19636" fmla="*/ 2055343 h 4401251"/>
              <a:gd name="connsiteX19637" fmla="*/ 263683 w 13419668"/>
              <a:gd name="connsiteY19637" fmla="*/ 2081588 h 4401251"/>
              <a:gd name="connsiteX19638" fmla="*/ 292291 w 13419668"/>
              <a:gd name="connsiteY19638" fmla="*/ 2053477 h 4401251"/>
              <a:gd name="connsiteX19639" fmla="*/ 263309 w 13419668"/>
              <a:gd name="connsiteY19639" fmla="*/ 2025615 h 4401251"/>
              <a:gd name="connsiteX19640" fmla="*/ 322641 w 13419668"/>
              <a:gd name="connsiteY19640" fmla="*/ 2054721 h 4401251"/>
              <a:gd name="connsiteX19641" fmla="*/ 352245 w 13419668"/>
              <a:gd name="connsiteY19641" fmla="*/ 2081588 h 4401251"/>
              <a:gd name="connsiteX19642" fmla="*/ 378490 w 13419668"/>
              <a:gd name="connsiteY19642" fmla="*/ 2054348 h 4401251"/>
              <a:gd name="connsiteX19643" fmla="*/ 350379 w 13419668"/>
              <a:gd name="connsiteY19643" fmla="*/ 2025739 h 4401251"/>
              <a:gd name="connsiteX19644" fmla="*/ 322517 w 13419668"/>
              <a:gd name="connsiteY19644" fmla="*/ 2054721 h 4401251"/>
              <a:gd name="connsiteX19645" fmla="*/ 57327 w 13419668"/>
              <a:gd name="connsiteY19645" fmla="*/ 2055716 h 4401251"/>
              <a:gd name="connsiteX19646" fmla="*/ 84817 w 13419668"/>
              <a:gd name="connsiteY19646" fmla="*/ 2081588 h 4401251"/>
              <a:gd name="connsiteX19647" fmla="*/ 113176 w 13419668"/>
              <a:gd name="connsiteY19647" fmla="*/ 2053228 h 4401251"/>
              <a:gd name="connsiteX19648" fmla="*/ 83946 w 13419668"/>
              <a:gd name="connsiteY19648" fmla="*/ 2025739 h 4401251"/>
              <a:gd name="connsiteX19649" fmla="*/ 57327 w 13419668"/>
              <a:gd name="connsiteY19649" fmla="*/ 2055716 h 4401251"/>
              <a:gd name="connsiteX19650" fmla="*/ 146885 w 13419668"/>
              <a:gd name="connsiteY19650" fmla="*/ 2055965 h 4401251"/>
              <a:gd name="connsiteX19651" fmla="*/ 174623 w 13419668"/>
              <a:gd name="connsiteY19651" fmla="*/ 2081712 h 4401251"/>
              <a:gd name="connsiteX19652" fmla="*/ 202734 w 13419668"/>
              <a:gd name="connsiteY19652" fmla="*/ 2053104 h 4401251"/>
              <a:gd name="connsiteX19653" fmla="*/ 173255 w 13419668"/>
              <a:gd name="connsiteY19653" fmla="*/ 2025863 h 4401251"/>
              <a:gd name="connsiteX19654" fmla="*/ 146885 w 13419668"/>
              <a:gd name="connsiteY19654" fmla="*/ 2056089 h 4401251"/>
              <a:gd name="connsiteX19655" fmla="*/ 501881 w 13419668"/>
              <a:gd name="connsiteY19655" fmla="*/ 2055467 h 4401251"/>
              <a:gd name="connsiteX19656" fmla="*/ 532355 w 13419668"/>
              <a:gd name="connsiteY19656" fmla="*/ 2081588 h 4401251"/>
              <a:gd name="connsiteX19657" fmla="*/ 557854 w 13419668"/>
              <a:gd name="connsiteY19657" fmla="*/ 2053601 h 4401251"/>
              <a:gd name="connsiteX19658" fmla="*/ 528996 w 13419668"/>
              <a:gd name="connsiteY19658" fmla="*/ 2025739 h 4401251"/>
              <a:gd name="connsiteX19659" fmla="*/ 502005 w 13419668"/>
              <a:gd name="connsiteY19659" fmla="*/ 2055467 h 4401251"/>
              <a:gd name="connsiteX19660" fmla="*/ 13383097 w 13419668"/>
              <a:gd name="connsiteY19660" fmla="*/ 2025739 h 4401251"/>
              <a:gd name="connsiteX19661" fmla="*/ 13356354 w 13419668"/>
              <a:gd name="connsiteY19661" fmla="*/ 2055840 h 4401251"/>
              <a:gd name="connsiteX19662" fmla="*/ 13384092 w 13419668"/>
              <a:gd name="connsiteY19662" fmla="*/ 2081712 h 4401251"/>
              <a:gd name="connsiteX19663" fmla="*/ 13412203 w 13419668"/>
              <a:gd name="connsiteY19663" fmla="*/ 2053228 h 4401251"/>
              <a:gd name="connsiteX19664" fmla="*/ 13382973 w 13419668"/>
              <a:gd name="connsiteY19664" fmla="*/ 2025739 h 4401251"/>
              <a:gd name="connsiteX19665" fmla="*/ 13293167 w 13419668"/>
              <a:gd name="connsiteY19665" fmla="*/ 2025739 h 4401251"/>
              <a:gd name="connsiteX19666" fmla="*/ 13266922 w 13419668"/>
              <a:gd name="connsiteY19666" fmla="*/ 2056213 h 4401251"/>
              <a:gd name="connsiteX19667" fmla="*/ 13295033 w 13419668"/>
              <a:gd name="connsiteY19667" fmla="*/ 2081712 h 4401251"/>
              <a:gd name="connsiteX19668" fmla="*/ 13322771 w 13419668"/>
              <a:gd name="connsiteY19668" fmla="*/ 2052855 h 4401251"/>
              <a:gd name="connsiteX19669" fmla="*/ 13293167 w 13419668"/>
              <a:gd name="connsiteY19669" fmla="*/ 2025739 h 4401251"/>
              <a:gd name="connsiteX19670" fmla="*/ 13208460 w 13419668"/>
              <a:gd name="connsiteY19670" fmla="*/ 2025739 h 4401251"/>
              <a:gd name="connsiteX19671" fmla="*/ 13180598 w 13419668"/>
              <a:gd name="connsiteY19671" fmla="*/ 2054472 h 4401251"/>
              <a:gd name="connsiteX19672" fmla="*/ 13206967 w 13419668"/>
              <a:gd name="connsiteY19672" fmla="*/ 2081588 h 4401251"/>
              <a:gd name="connsiteX19673" fmla="*/ 13236447 w 13419668"/>
              <a:gd name="connsiteY19673" fmla="*/ 2054472 h 4401251"/>
              <a:gd name="connsiteX19674" fmla="*/ 13208460 w 13419668"/>
              <a:gd name="connsiteY19674" fmla="*/ 2025615 h 4401251"/>
              <a:gd name="connsiteX19675" fmla="*/ 13090916 w 13419668"/>
              <a:gd name="connsiteY19675" fmla="*/ 2053850 h 4401251"/>
              <a:gd name="connsiteX19676" fmla="*/ 13116663 w 13419668"/>
              <a:gd name="connsiteY19676" fmla="*/ 2081588 h 4401251"/>
              <a:gd name="connsiteX19677" fmla="*/ 13146890 w 13419668"/>
              <a:gd name="connsiteY19677" fmla="*/ 2055218 h 4401251"/>
              <a:gd name="connsiteX19678" fmla="*/ 13119649 w 13419668"/>
              <a:gd name="connsiteY19678" fmla="*/ 2025739 h 4401251"/>
              <a:gd name="connsiteX19679" fmla="*/ 13091041 w 13419668"/>
              <a:gd name="connsiteY19679" fmla="*/ 2053850 h 4401251"/>
              <a:gd name="connsiteX19680" fmla="*/ 13057333 w 13419668"/>
              <a:gd name="connsiteY19680" fmla="*/ 2052606 h 4401251"/>
              <a:gd name="connsiteX19681" fmla="*/ 13027231 w 13419668"/>
              <a:gd name="connsiteY19681" fmla="*/ 2025863 h 4401251"/>
              <a:gd name="connsiteX19682" fmla="*/ 13001360 w 13419668"/>
              <a:gd name="connsiteY19682" fmla="*/ 2053601 h 4401251"/>
              <a:gd name="connsiteX19683" fmla="*/ 13029843 w 13419668"/>
              <a:gd name="connsiteY19683" fmla="*/ 2081712 h 4401251"/>
              <a:gd name="connsiteX19684" fmla="*/ 13057333 w 13419668"/>
              <a:gd name="connsiteY19684" fmla="*/ 2052482 h 4401251"/>
              <a:gd name="connsiteX19685" fmla="*/ 12939414 w 13419668"/>
              <a:gd name="connsiteY19685" fmla="*/ 2025863 h 4401251"/>
              <a:gd name="connsiteX19686" fmla="*/ 12911801 w 13419668"/>
              <a:gd name="connsiteY19686" fmla="*/ 2054845 h 4401251"/>
              <a:gd name="connsiteX19687" fmla="*/ 12938420 w 13419668"/>
              <a:gd name="connsiteY19687" fmla="*/ 2081712 h 4401251"/>
              <a:gd name="connsiteX19688" fmla="*/ 12967650 w 13419668"/>
              <a:gd name="connsiteY19688" fmla="*/ 2054348 h 4401251"/>
              <a:gd name="connsiteX19689" fmla="*/ 12939414 w 13419668"/>
              <a:gd name="connsiteY19689" fmla="*/ 2025863 h 4401251"/>
              <a:gd name="connsiteX19690" fmla="*/ 12852967 w 13419668"/>
              <a:gd name="connsiteY19690" fmla="*/ 2025863 h 4401251"/>
              <a:gd name="connsiteX19691" fmla="*/ 12824980 w 13419668"/>
              <a:gd name="connsiteY19691" fmla="*/ 2054721 h 4401251"/>
              <a:gd name="connsiteX19692" fmla="*/ 12851475 w 13419668"/>
              <a:gd name="connsiteY19692" fmla="*/ 2081837 h 4401251"/>
              <a:gd name="connsiteX19693" fmla="*/ 12880829 w 13419668"/>
              <a:gd name="connsiteY19693" fmla="*/ 2054596 h 4401251"/>
              <a:gd name="connsiteX19694" fmla="*/ 12852967 w 13419668"/>
              <a:gd name="connsiteY19694" fmla="*/ 2025863 h 4401251"/>
              <a:gd name="connsiteX19695" fmla="*/ 12791273 w 13419668"/>
              <a:gd name="connsiteY19695" fmla="*/ 2054099 h 4401251"/>
              <a:gd name="connsiteX19696" fmla="*/ 12765897 w 13419668"/>
              <a:gd name="connsiteY19696" fmla="*/ 2025863 h 4401251"/>
              <a:gd name="connsiteX19697" fmla="*/ 12735424 w 13419668"/>
              <a:gd name="connsiteY19697" fmla="*/ 2052109 h 4401251"/>
              <a:gd name="connsiteX19698" fmla="*/ 12762414 w 13419668"/>
              <a:gd name="connsiteY19698" fmla="*/ 2081837 h 4401251"/>
              <a:gd name="connsiteX19699" fmla="*/ 12791273 w 13419668"/>
              <a:gd name="connsiteY19699" fmla="*/ 2054099 h 4401251"/>
              <a:gd name="connsiteX19700" fmla="*/ 12673354 w 13419668"/>
              <a:gd name="connsiteY19700" fmla="*/ 2025739 h 4401251"/>
              <a:gd name="connsiteX19701" fmla="*/ 12645865 w 13419668"/>
              <a:gd name="connsiteY19701" fmla="*/ 2054969 h 4401251"/>
              <a:gd name="connsiteX19702" fmla="*/ 12672858 w 13419668"/>
              <a:gd name="connsiteY19702" fmla="*/ 2081712 h 4401251"/>
              <a:gd name="connsiteX19703" fmla="*/ 12701839 w 13419668"/>
              <a:gd name="connsiteY19703" fmla="*/ 2053974 h 4401251"/>
              <a:gd name="connsiteX19704" fmla="*/ 12673479 w 13419668"/>
              <a:gd name="connsiteY19704" fmla="*/ 2025615 h 4401251"/>
              <a:gd name="connsiteX19705" fmla="*/ 12559418 w 13419668"/>
              <a:gd name="connsiteY19705" fmla="*/ 2053974 h 4401251"/>
              <a:gd name="connsiteX19706" fmla="*/ 12585290 w 13419668"/>
              <a:gd name="connsiteY19706" fmla="*/ 2081588 h 4401251"/>
              <a:gd name="connsiteX19707" fmla="*/ 12615267 w 13419668"/>
              <a:gd name="connsiteY19707" fmla="*/ 2054969 h 4401251"/>
              <a:gd name="connsiteX19708" fmla="*/ 12587778 w 13419668"/>
              <a:gd name="connsiteY19708" fmla="*/ 2025739 h 4401251"/>
              <a:gd name="connsiteX19709" fmla="*/ 12559418 w 13419668"/>
              <a:gd name="connsiteY19709" fmla="*/ 2053974 h 4401251"/>
              <a:gd name="connsiteX19710" fmla="*/ 12469860 w 13419668"/>
              <a:gd name="connsiteY19710" fmla="*/ 2054472 h 4401251"/>
              <a:gd name="connsiteX19711" fmla="*/ 12496229 w 13419668"/>
              <a:gd name="connsiteY19711" fmla="*/ 2081588 h 4401251"/>
              <a:gd name="connsiteX19712" fmla="*/ 12525709 w 13419668"/>
              <a:gd name="connsiteY19712" fmla="*/ 2054472 h 4401251"/>
              <a:gd name="connsiteX19713" fmla="*/ 12497722 w 13419668"/>
              <a:gd name="connsiteY19713" fmla="*/ 2025739 h 4401251"/>
              <a:gd name="connsiteX19714" fmla="*/ 12469860 w 13419668"/>
              <a:gd name="connsiteY19714" fmla="*/ 2054472 h 4401251"/>
              <a:gd name="connsiteX19715" fmla="*/ 12408041 w 13419668"/>
              <a:gd name="connsiteY19715" fmla="*/ 2025739 h 4401251"/>
              <a:gd name="connsiteX19716" fmla="*/ 12380303 w 13419668"/>
              <a:gd name="connsiteY19716" fmla="*/ 2054721 h 4401251"/>
              <a:gd name="connsiteX19717" fmla="*/ 12406797 w 13419668"/>
              <a:gd name="connsiteY19717" fmla="*/ 2081712 h 4401251"/>
              <a:gd name="connsiteX19718" fmla="*/ 12436152 w 13419668"/>
              <a:gd name="connsiteY19718" fmla="*/ 2054472 h 4401251"/>
              <a:gd name="connsiteX19719" fmla="*/ 12407916 w 13419668"/>
              <a:gd name="connsiteY19719" fmla="*/ 2025863 h 4401251"/>
              <a:gd name="connsiteX19720" fmla="*/ 12321345 w 13419668"/>
              <a:gd name="connsiteY19720" fmla="*/ 2025739 h 4401251"/>
              <a:gd name="connsiteX19721" fmla="*/ 12293482 w 13419668"/>
              <a:gd name="connsiteY19721" fmla="*/ 2054721 h 4401251"/>
              <a:gd name="connsiteX19722" fmla="*/ 12320226 w 13419668"/>
              <a:gd name="connsiteY19722" fmla="*/ 2081712 h 4401251"/>
              <a:gd name="connsiteX19723" fmla="*/ 12349456 w 13419668"/>
              <a:gd name="connsiteY19723" fmla="*/ 2054348 h 4401251"/>
              <a:gd name="connsiteX19724" fmla="*/ 12321345 w 13419668"/>
              <a:gd name="connsiteY19724" fmla="*/ 2025739 h 4401251"/>
              <a:gd name="connsiteX19725" fmla="*/ 12203925 w 13419668"/>
              <a:gd name="connsiteY19725" fmla="*/ 2053974 h 4401251"/>
              <a:gd name="connsiteX19726" fmla="*/ 12232907 w 13419668"/>
              <a:gd name="connsiteY19726" fmla="*/ 2081712 h 4401251"/>
              <a:gd name="connsiteX19727" fmla="*/ 12259774 w 13419668"/>
              <a:gd name="connsiteY19727" fmla="*/ 2055218 h 4401251"/>
              <a:gd name="connsiteX19728" fmla="*/ 12232533 w 13419668"/>
              <a:gd name="connsiteY19728" fmla="*/ 2025863 h 4401251"/>
              <a:gd name="connsiteX19729" fmla="*/ 12203925 w 13419668"/>
              <a:gd name="connsiteY19729" fmla="*/ 2054099 h 4401251"/>
              <a:gd name="connsiteX19730" fmla="*/ 12114367 w 13419668"/>
              <a:gd name="connsiteY19730" fmla="*/ 2055343 h 4401251"/>
              <a:gd name="connsiteX19731" fmla="*/ 12144717 w 13419668"/>
              <a:gd name="connsiteY19731" fmla="*/ 2081588 h 4401251"/>
              <a:gd name="connsiteX19732" fmla="*/ 12170341 w 13419668"/>
              <a:gd name="connsiteY19732" fmla="*/ 2053726 h 4401251"/>
              <a:gd name="connsiteX19733" fmla="*/ 12141608 w 13419668"/>
              <a:gd name="connsiteY19733" fmla="*/ 2025739 h 4401251"/>
              <a:gd name="connsiteX19734" fmla="*/ 12114492 w 13419668"/>
              <a:gd name="connsiteY19734" fmla="*/ 2055343 h 4401251"/>
              <a:gd name="connsiteX19735" fmla="*/ 12052921 w 13419668"/>
              <a:gd name="connsiteY19735" fmla="*/ 2025739 h 4401251"/>
              <a:gd name="connsiteX19736" fmla="*/ 12024685 w 13419668"/>
              <a:gd name="connsiteY19736" fmla="*/ 2054348 h 4401251"/>
              <a:gd name="connsiteX19737" fmla="*/ 12051055 w 13419668"/>
              <a:gd name="connsiteY19737" fmla="*/ 2081712 h 4401251"/>
              <a:gd name="connsiteX19738" fmla="*/ 12080535 w 13419668"/>
              <a:gd name="connsiteY19738" fmla="*/ 2054721 h 4401251"/>
              <a:gd name="connsiteX19739" fmla="*/ 12052796 w 13419668"/>
              <a:gd name="connsiteY19739" fmla="*/ 2025739 h 4401251"/>
              <a:gd name="connsiteX19740" fmla="*/ 11994335 w 13419668"/>
              <a:gd name="connsiteY19740" fmla="*/ 2052482 h 4401251"/>
              <a:gd name="connsiteX19741" fmla="*/ 11964234 w 13419668"/>
              <a:gd name="connsiteY19741" fmla="*/ 2025739 h 4401251"/>
              <a:gd name="connsiteX19742" fmla="*/ 11938362 w 13419668"/>
              <a:gd name="connsiteY19742" fmla="*/ 2053477 h 4401251"/>
              <a:gd name="connsiteX19743" fmla="*/ 11966846 w 13419668"/>
              <a:gd name="connsiteY19743" fmla="*/ 2081588 h 4401251"/>
              <a:gd name="connsiteX19744" fmla="*/ 11994335 w 13419668"/>
              <a:gd name="connsiteY19744" fmla="*/ 2052358 h 4401251"/>
              <a:gd name="connsiteX19745" fmla="*/ 11876915 w 13419668"/>
              <a:gd name="connsiteY19745" fmla="*/ 2025739 h 4401251"/>
              <a:gd name="connsiteX19746" fmla="*/ 11848805 w 13419668"/>
              <a:gd name="connsiteY19746" fmla="*/ 2054348 h 4401251"/>
              <a:gd name="connsiteX19747" fmla="*/ 11875050 w 13419668"/>
              <a:gd name="connsiteY19747" fmla="*/ 2081588 h 4401251"/>
              <a:gd name="connsiteX19748" fmla="*/ 11904778 w 13419668"/>
              <a:gd name="connsiteY19748" fmla="*/ 2054721 h 4401251"/>
              <a:gd name="connsiteX19749" fmla="*/ 11876915 w 13419668"/>
              <a:gd name="connsiteY19749" fmla="*/ 2025739 h 4401251"/>
              <a:gd name="connsiteX19750" fmla="*/ 11785742 w 13419668"/>
              <a:gd name="connsiteY19750" fmla="*/ 2025739 h 4401251"/>
              <a:gd name="connsiteX19751" fmla="*/ 11759372 w 13419668"/>
              <a:gd name="connsiteY19751" fmla="*/ 2055965 h 4401251"/>
              <a:gd name="connsiteX19752" fmla="*/ 11787110 w 13419668"/>
              <a:gd name="connsiteY19752" fmla="*/ 2081712 h 4401251"/>
              <a:gd name="connsiteX19753" fmla="*/ 11815221 w 13419668"/>
              <a:gd name="connsiteY19753" fmla="*/ 2053104 h 4401251"/>
              <a:gd name="connsiteX19754" fmla="*/ 11785742 w 13419668"/>
              <a:gd name="connsiteY19754" fmla="*/ 2025863 h 4401251"/>
              <a:gd name="connsiteX19755" fmla="*/ 11700662 w 13419668"/>
              <a:gd name="connsiteY19755" fmla="*/ 2025739 h 4401251"/>
              <a:gd name="connsiteX19756" fmla="*/ 11672426 w 13419668"/>
              <a:gd name="connsiteY19756" fmla="*/ 2054348 h 4401251"/>
              <a:gd name="connsiteX19757" fmla="*/ 11698796 w 13419668"/>
              <a:gd name="connsiteY19757" fmla="*/ 2081712 h 4401251"/>
              <a:gd name="connsiteX19758" fmla="*/ 11728276 w 13419668"/>
              <a:gd name="connsiteY19758" fmla="*/ 2054721 h 4401251"/>
              <a:gd name="connsiteX19759" fmla="*/ 11700662 w 13419668"/>
              <a:gd name="connsiteY19759" fmla="*/ 2025739 h 4401251"/>
              <a:gd name="connsiteX19760" fmla="*/ 11638843 w 13419668"/>
              <a:gd name="connsiteY19760" fmla="*/ 2053228 h 4401251"/>
              <a:gd name="connsiteX19761" fmla="*/ 11612721 w 13419668"/>
              <a:gd name="connsiteY19761" fmla="*/ 2025739 h 4401251"/>
              <a:gd name="connsiteX19762" fmla="*/ 11582869 w 13419668"/>
              <a:gd name="connsiteY19762" fmla="*/ 2052731 h 4401251"/>
              <a:gd name="connsiteX19763" fmla="*/ 11610607 w 13419668"/>
              <a:gd name="connsiteY19763" fmla="*/ 2081712 h 4401251"/>
              <a:gd name="connsiteX19764" fmla="*/ 11638843 w 13419668"/>
              <a:gd name="connsiteY19764" fmla="*/ 2053352 h 4401251"/>
              <a:gd name="connsiteX19765" fmla="*/ 11549285 w 13419668"/>
              <a:gd name="connsiteY19765" fmla="*/ 2053228 h 4401251"/>
              <a:gd name="connsiteX19766" fmla="*/ 11523164 w 13419668"/>
              <a:gd name="connsiteY19766" fmla="*/ 2025739 h 4401251"/>
              <a:gd name="connsiteX19767" fmla="*/ 11493312 w 13419668"/>
              <a:gd name="connsiteY19767" fmla="*/ 2052731 h 4401251"/>
              <a:gd name="connsiteX19768" fmla="*/ 11521049 w 13419668"/>
              <a:gd name="connsiteY19768" fmla="*/ 2081712 h 4401251"/>
              <a:gd name="connsiteX19769" fmla="*/ 11549285 w 13419668"/>
              <a:gd name="connsiteY19769" fmla="*/ 2053352 h 4401251"/>
              <a:gd name="connsiteX19770" fmla="*/ 11434229 w 13419668"/>
              <a:gd name="connsiteY19770" fmla="*/ 2025739 h 4401251"/>
              <a:gd name="connsiteX19771" fmla="*/ 11406988 w 13419668"/>
              <a:gd name="connsiteY19771" fmla="*/ 2055094 h 4401251"/>
              <a:gd name="connsiteX19772" fmla="*/ 11433980 w 13419668"/>
              <a:gd name="connsiteY19772" fmla="*/ 2081588 h 4401251"/>
              <a:gd name="connsiteX19773" fmla="*/ 11462837 w 13419668"/>
              <a:gd name="connsiteY19773" fmla="*/ 2053850 h 4401251"/>
              <a:gd name="connsiteX19774" fmla="*/ 11434229 w 13419668"/>
              <a:gd name="connsiteY19774" fmla="*/ 2025739 h 4401251"/>
              <a:gd name="connsiteX19775" fmla="*/ 11345168 w 13419668"/>
              <a:gd name="connsiteY19775" fmla="*/ 2025739 h 4401251"/>
              <a:gd name="connsiteX19776" fmla="*/ 11317431 w 13419668"/>
              <a:gd name="connsiteY19776" fmla="*/ 2054721 h 4401251"/>
              <a:gd name="connsiteX19777" fmla="*/ 11343925 w 13419668"/>
              <a:gd name="connsiteY19777" fmla="*/ 2081712 h 4401251"/>
              <a:gd name="connsiteX19778" fmla="*/ 11373279 w 13419668"/>
              <a:gd name="connsiteY19778" fmla="*/ 2054472 h 4401251"/>
              <a:gd name="connsiteX19779" fmla="*/ 11345044 w 13419668"/>
              <a:gd name="connsiteY19779" fmla="*/ 2025863 h 4401251"/>
              <a:gd name="connsiteX19780" fmla="*/ 11255611 w 13419668"/>
              <a:gd name="connsiteY19780" fmla="*/ 2025739 h 4401251"/>
              <a:gd name="connsiteX19781" fmla="*/ 11227998 w 13419668"/>
              <a:gd name="connsiteY19781" fmla="*/ 2054721 h 4401251"/>
              <a:gd name="connsiteX19782" fmla="*/ 11254616 w 13419668"/>
              <a:gd name="connsiteY19782" fmla="*/ 2081588 h 4401251"/>
              <a:gd name="connsiteX19783" fmla="*/ 11283846 w 13419668"/>
              <a:gd name="connsiteY19783" fmla="*/ 2054223 h 4401251"/>
              <a:gd name="connsiteX19784" fmla="*/ 11255611 w 13419668"/>
              <a:gd name="connsiteY19784" fmla="*/ 2025739 h 4401251"/>
              <a:gd name="connsiteX19785" fmla="*/ 11138440 w 13419668"/>
              <a:gd name="connsiteY19785" fmla="*/ 2055716 h 4401251"/>
              <a:gd name="connsiteX19786" fmla="*/ 11165929 w 13419668"/>
              <a:gd name="connsiteY19786" fmla="*/ 2081588 h 4401251"/>
              <a:gd name="connsiteX19787" fmla="*/ 11194290 w 13419668"/>
              <a:gd name="connsiteY19787" fmla="*/ 2053228 h 4401251"/>
              <a:gd name="connsiteX19788" fmla="*/ 11165059 w 13419668"/>
              <a:gd name="connsiteY19788" fmla="*/ 2025739 h 4401251"/>
              <a:gd name="connsiteX19789" fmla="*/ 11138440 w 13419668"/>
              <a:gd name="connsiteY19789" fmla="*/ 2055716 h 4401251"/>
              <a:gd name="connsiteX19790" fmla="*/ 11079109 w 13419668"/>
              <a:gd name="connsiteY19790" fmla="*/ 2025739 h 4401251"/>
              <a:gd name="connsiteX19791" fmla="*/ 11051619 w 13419668"/>
              <a:gd name="connsiteY19791" fmla="*/ 2054969 h 4401251"/>
              <a:gd name="connsiteX19792" fmla="*/ 11078611 w 13419668"/>
              <a:gd name="connsiteY19792" fmla="*/ 2081712 h 4401251"/>
              <a:gd name="connsiteX19793" fmla="*/ 11107593 w 13419668"/>
              <a:gd name="connsiteY19793" fmla="*/ 2053974 h 4401251"/>
              <a:gd name="connsiteX19794" fmla="*/ 11079233 w 13419668"/>
              <a:gd name="connsiteY19794" fmla="*/ 2025615 h 4401251"/>
              <a:gd name="connsiteX19795" fmla="*/ 10988307 w 13419668"/>
              <a:gd name="connsiteY19795" fmla="*/ 2025739 h 4401251"/>
              <a:gd name="connsiteX19796" fmla="*/ 10962062 w 13419668"/>
              <a:gd name="connsiteY19796" fmla="*/ 2056213 h 4401251"/>
              <a:gd name="connsiteX19797" fmla="*/ 10990297 w 13419668"/>
              <a:gd name="connsiteY19797" fmla="*/ 2081588 h 4401251"/>
              <a:gd name="connsiteX19798" fmla="*/ 11018035 w 13419668"/>
              <a:gd name="connsiteY19798" fmla="*/ 2052731 h 4401251"/>
              <a:gd name="connsiteX19799" fmla="*/ 10988307 w 13419668"/>
              <a:gd name="connsiteY19799" fmla="*/ 2025739 h 4401251"/>
              <a:gd name="connsiteX19800" fmla="*/ 10872504 w 13419668"/>
              <a:gd name="connsiteY19800" fmla="*/ 2053974 h 4401251"/>
              <a:gd name="connsiteX19801" fmla="*/ 10901486 w 13419668"/>
              <a:gd name="connsiteY19801" fmla="*/ 2081712 h 4401251"/>
              <a:gd name="connsiteX19802" fmla="*/ 10928354 w 13419668"/>
              <a:gd name="connsiteY19802" fmla="*/ 2055094 h 4401251"/>
              <a:gd name="connsiteX19803" fmla="*/ 10901113 w 13419668"/>
              <a:gd name="connsiteY19803" fmla="*/ 2025739 h 4401251"/>
              <a:gd name="connsiteX19804" fmla="*/ 10872504 w 13419668"/>
              <a:gd name="connsiteY19804" fmla="*/ 2053974 h 4401251"/>
              <a:gd name="connsiteX19805" fmla="*/ 10813421 w 13419668"/>
              <a:gd name="connsiteY19805" fmla="*/ 2025739 h 4401251"/>
              <a:gd name="connsiteX19806" fmla="*/ 10786181 w 13419668"/>
              <a:gd name="connsiteY19806" fmla="*/ 2055094 h 4401251"/>
              <a:gd name="connsiteX19807" fmla="*/ 10813173 w 13419668"/>
              <a:gd name="connsiteY19807" fmla="*/ 2081588 h 4401251"/>
              <a:gd name="connsiteX19808" fmla="*/ 10842030 w 13419668"/>
              <a:gd name="connsiteY19808" fmla="*/ 2053850 h 4401251"/>
              <a:gd name="connsiteX19809" fmla="*/ 10813421 w 13419668"/>
              <a:gd name="connsiteY19809" fmla="*/ 2025739 h 4401251"/>
              <a:gd name="connsiteX19810" fmla="*/ 10725357 w 13419668"/>
              <a:gd name="connsiteY19810" fmla="*/ 2025739 h 4401251"/>
              <a:gd name="connsiteX19811" fmla="*/ 10696499 w 13419668"/>
              <a:gd name="connsiteY19811" fmla="*/ 2053601 h 4401251"/>
              <a:gd name="connsiteX19812" fmla="*/ 10721998 w 13419668"/>
              <a:gd name="connsiteY19812" fmla="*/ 2081588 h 4401251"/>
              <a:gd name="connsiteX19813" fmla="*/ 10752348 w 13419668"/>
              <a:gd name="connsiteY19813" fmla="*/ 2055467 h 4401251"/>
              <a:gd name="connsiteX19814" fmla="*/ 10725232 w 13419668"/>
              <a:gd name="connsiteY19814" fmla="*/ 2025739 h 4401251"/>
              <a:gd name="connsiteX19815" fmla="*/ 10633187 w 13419668"/>
              <a:gd name="connsiteY19815" fmla="*/ 2025739 h 4401251"/>
              <a:gd name="connsiteX19816" fmla="*/ 10607066 w 13419668"/>
              <a:gd name="connsiteY19816" fmla="*/ 2056089 h 4401251"/>
              <a:gd name="connsiteX19817" fmla="*/ 10635053 w 13419668"/>
              <a:gd name="connsiteY19817" fmla="*/ 2081588 h 4401251"/>
              <a:gd name="connsiteX19818" fmla="*/ 10662915 w 13419668"/>
              <a:gd name="connsiteY19818" fmla="*/ 2052731 h 4401251"/>
              <a:gd name="connsiteX19819" fmla="*/ 10633187 w 13419668"/>
              <a:gd name="connsiteY19819" fmla="*/ 2025739 h 4401251"/>
              <a:gd name="connsiteX19820" fmla="*/ 10576095 w 13419668"/>
              <a:gd name="connsiteY19820" fmla="*/ 2053477 h 4401251"/>
              <a:gd name="connsiteX19821" fmla="*/ 10550098 w 13419668"/>
              <a:gd name="connsiteY19821" fmla="*/ 2025739 h 4401251"/>
              <a:gd name="connsiteX19822" fmla="*/ 10519997 w 13419668"/>
              <a:gd name="connsiteY19822" fmla="*/ 2052482 h 4401251"/>
              <a:gd name="connsiteX19823" fmla="*/ 10547610 w 13419668"/>
              <a:gd name="connsiteY19823" fmla="*/ 2081588 h 4401251"/>
              <a:gd name="connsiteX19824" fmla="*/ 10575970 w 13419668"/>
              <a:gd name="connsiteY19824" fmla="*/ 2053352 h 4401251"/>
              <a:gd name="connsiteX19825" fmla="*/ 10486537 w 13419668"/>
              <a:gd name="connsiteY19825" fmla="*/ 2053228 h 4401251"/>
              <a:gd name="connsiteX19826" fmla="*/ 10460416 w 13419668"/>
              <a:gd name="connsiteY19826" fmla="*/ 2025739 h 4401251"/>
              <a:gd name="connsiteX19827" fmla="*/ 10430564 w 13419668"/>
              <a:gd name="connsiteY19827" fmla="*/ 2052731 h 4401251"/>
              <a:gd name="connsiteX19828" fmla="*/ 10458301 w 13419668"/>
              <a:gd name="connsiteY19828" fmla="*/ 2081712 h 4401251"/>
              <a:gd name="connsiteX19829" fmla="*/ 10486537 w 13419668"/>
              <a:gd name="connsiteY19829" fmla="*/ 2053352 h 4401251"/>
              <a:gd name="connsiteX19830" fmla="*/ 10396855 w 13419668"/>
              <a:gd name="connsiteY19830" fmla="*/ 2051611 h 4401251"/>
              <a:gd name="connsiteX19831" fmla="*/ 10369242 w 13419668"/>
              <a:gd name="connsiteY19831" fmla="*/ 2025615 h 4401251"/>
              <a:gd name="connsiteX19832" fmla="*/ 10341006 w 13419668"/>
              <a:gd name="connsiteY19832" fmla="*/ 2054223 h 4401251"/>
              <a:gd name="connsiteX19833" fmla="*/ 10370361 w 13419668"/>
              <a:gd name="connsiteY19833" fmla="*/ 2081464 h 4401251"/>
              <a:gd name="connsiteX19834" fmla="*/ 10396855 w 13419668"/>
              <a:gd name="connsiteY19834" fmla="*/ 2051611 h 4401251"/>
              <a:gd name="connsiteX19835" fmla="*/ 10254683 w 13419668"/>
              <a:gd name="connsiteY19835" fmla="*/ 2054348 h 4401251"/>
              <a:gd name="connsiteX19836" fmla="*/ 10281052 w 13419668"/>
              <a:gd name="connsiteY19836" fmla="*/ 2081464 h 4401251"/>
              <a:gd name="connsiteX19837" fmla="*/ 10310531 w 13419668"/>
              <a:gd name="connsiteY19837" fmla="*/ 2054348 h 4401251"/>
              <a:gd name="connsiteX19838" fmla="*/ 10282545 w 13419668"/>
              <a:gd name="connsiteY19838" fmla="*/ 2025615 h 4401251"/>
              <a:gd name="connsiteX19839" fmla="*/ 10254683 w 13419668"/>
              <a:gd name="connsiteY19839" fmla="*/ 2054348 h 4401251"/>
              <a:gd name="connsiteX19840" fmla="*/ 10165125 w 13419668"/>
              <a:gd name="connsiteY19840" fmla="*/ 2054969 h 4401251"/>
              <a:gd name="connsiteX19841" fmla="*/ 10191993 w 13419668"/>
              <a:gd name="connsiteY19841" fmla="*/ 2081464 h 4401251"/>
              <a:gd name="connsiteX19842" fmla="*/ 10220975 w 13419668"/>
              <a:gd name="connsiteY19842" fmla="*/ 2053726 h 4401251"/>
              <a:gd name="connsiteX19843" fmla="*/ 10192365 w 13419668"/>
              <a:gd name="connsiteY19843" fmla="*/ 2025490 h 4401251"/>
              <a:gd name="connsiteX19844" fmla="*/ 10165125 w 13419668"/>
              <a:gd name="connsiteY19844" fmla="*/ 2054845 h 4401251"/>
              <a:gd name="connsiteX19845" fmla="*/ 10131417 w 13419668"/>
              <a:gd name="connsiteY19845" fmla="*/ 2052358 h 4401251"/>
              <a:gd name="connsiteX19846" fmla="*/ 10101315 w 13419668"/>
              <a:gd name="connsiteY19846" fmla="*/ 2025615 h 4401251"/>
              <a:gd name="connsiteX19847" fmla="*/ 10075444 w 13419668"/>
              <a:gd name="connsiteY19847" fmla="*/ 2053352 h 4401251"/>
              <a:gd name="connsiteX19848" fmla="*/ 10103928 w 13419668"/>
              <a:gd name="connsiteY19848" fmla="*/ 2081464 h 4401251"/>
              <a:gd name="connsiteX19849" fmla="*/ 10131417 w 13419668"/>
              <a:gd name="connsiteY19849" fmla="*/ 2052233 h 4401251"/>
              <a:gd name="connsiteX19850" fmla="*/ 10041860 w 13419668"/>
              <a:gd name="connsiteY19850" fmla="*/ 2053850 h 4401251"/>
              <a:gd name="connsiteX19851" fmla="*/ 10013251 w 13419668"/>
              <a:gd name="connsiteY19851" fmla="*/ 2025615 h 4401251"/>
              <a:gd name="connsiteX19852" fmla="*/ 9985886 w 13419668"/>
              <a:gd name="connsiteY19852" fmla="*/ 2051984 h 4401251"/>
              <a:gd name="connsiteX19853" fmla="*/ 10012878 w 13419668"/>
              <a:gd name="connsiteY19853" fmla="*/ 2081588 h 4401251"/>
              <a:gd name="connsiteX19854" fmla="*/ 10041860 w 13419668"/>
              <a:gd name="connsiteY19854" fmla="*/ 2053974 h 4401251"/>
              <a:gd name="connsiteX19855" fmla="*/ 9899189 w 13419668"/>
              <a:gd name="connsiteY19855" fmla="*/ 2054596 h 4401251"/>
              <a:gd name="connsiteX19856" fmla="*/ 9928793 w 13419668"/>
              <a:gd name="connsiteY19856" fmla="*/ 2081464 h 4401251"/>
              <a:gd name="connsiteX19857" fmla="*/ 9955039 w 13419668"/>
              <a:gd name="connsiteY19857" fmla="*/ 2054223 h 4401251"/>
              <a:gd name="connsiteX19858" fmla="*/ 9926928 w 13419668"/>
              <a:gd name="connsiteY19858" fmla="*/ 2025615 h 4401251"/>
              <a:gd name="connsiteX19859" fmla="*/ 9899065 w 13419668"/>
              <a:gd name="connsiteY19859" fmla="*/ 2054596 h 4401251"/>
              <a:gd name="connsiteX19860" fmla="*/ 9836748 w 13419668"/>
              <a:gd name="connsiteY19860" fmla="*/ 2025615 h 4401251"/>
              <a:gd name="connsiteX19861" fmla="*/ 9809632 w 13419668"/>
              <a:gd name="connsiteY19861" fmla="*/ 2055343 h 4401251"/>
              <a:gd name="connsiteX19862" fmla="*/ 9836997 w 13419668"/>
              <a:gd name="connsiteY19862" fmla="*/ 2081588 h 4401251"/>
              <a:gd name="connsiteX19863" fmla="*/ 9865481 w 13419668"/>
              <a:gd name="connsiteY19863" fmla="*/ 2053477 h 4401251"/>
              <a:gd name="connsiteX19864" fmla="*/ 9836624 w 13419668"/>
              <a:gd name="connsiteY19864" fmla="*/ 2025615 h 4401251"/>
              <a:gd name="connsiteX19865" fmla="*/ 9748186 w 13419668"/>
              <a:gd name="connsiteY19865" fmla="*/ 2025615 h 4401251"/>
              <a:gd name="connsiteX19866" fmla="*/ 9720075 w 13419668"/>
              <a:gd name="connsiteY19866" fmla="*/ 2054223 h 4401251"/>
              <a:gd name="connsiteX19867" fmla="*/ 9746444 w 13419668"/>
              <a:gd name="connsiteY19867" fmla="*/ 2081464 h 4401251"/>
              <a:gd name="connsiteX19868" fmla="*/ 9775924 w 13419668"/>
              <a:gd name="connsiteY19868" fmla="*/ 2054348 h 4401251"/>
              <a:gd name="connsiteX19869" fmla="*/ 9748186 w 13419668"/>
              <a:gd name="connsiteY19869" fmla="*/ 2025490 h 4401251"/>
              <a:gd name="connsiteX19870" fmla="*/ 9689600 w 13419668"/>
              <a:gd name="connsiteY19870" fmla="*/ 2053850 h 4401251"/>
              <a:gd name="connsiteX19871" fmla="*/ 9660992 w 13419668"/>
              <a:gd name="connsiteY19871" fmla="*/ 2025615 h 4401251"/>
              <a:gd name="connsiteX19872" fmla="*/ 9633627 w 13419668"/>
              <a:gd name="connsiteY19872" fmla="*/ 2051984 h 4401251"/>
              <a:gd name="connsiteX19873" fmla="*/ 9660618 w 13419668"/>
              <a:gd name="connsiteY19873" fmla="*/ 2081464 h 4401251"/>
              <a:gd name="connsiteX19874" fmla="*/ 9689600 w 13419668"/>
              <a:gd name="connsiteY19874" fmla="*/ 2053726 h 4401251"/>
              <a:gd name="connsiteX19875" fmla="*/ 9571808 w 13419668"/>
              <a:gd name="connsiteY19875" fmla="*/ 2025615 h 4401251"/>
              <a:gd name="connsiteX19876" fmla="*/ 9544194 w 13419668"/>
              <a:gd name="connsiteY19876" fmla="*/ 2054596 h 4401251"/>
              <a:gd name="connsiteX19877" fmla="*/ 9570812 w 13419668"/>
              <a:gd name="connsiteY19877" fmla="*/ 2081464 h 4401251"/>
              <a:gd name="connsiteX19878" fmla="*/ 9600167 w 13419668"/>
              <a:gd name="connsiteY19878" fmla="*/ 2054223 h 4401251"/>
              <a:gd name="connsiteX19879" fmla="*/ 9571932 w 13419668"/>
              <a:gd name="connsiteY19879" fmla="*/ 2025615 h 4401251"/>
              <a:gd name="connsiteX19880" fmla="*/ 9454512 w 13419668"/>
              <a:gd name="connsiteY19880" fmla="*/ 2053104 h 4401251"/>
              <a:gd name="connsiteX19881" fmla="*/ 9479762 w 13419668"/>
              <a:gd name="connsiteY19881" fmla="*/ 2081339 h 4401251"/>
              <a:gd name="connsiteX19882" fmla="*/ 9510485 w 13419668"/>
              <a:gd name="connsiteY19882" fmla="*/ 2055591 h 4401251"/>
              <a:gd name="connsiteX19883" fmla="*/ 9483743 w 13419668"/>
              <a:gd name="connsiteY19883" fmla="*/ 2025615 h 4401251"/>
              <a:gd name="connsiteX19884" fmla="*/ 9454636 w 13419668"/>
              <a:gd name="connsiteY19884" fmla="*/ 2053228 h 4401251"/>
              <a:gd name="connsiteX19885" fmla="*/ 9393688 w 13419668"/>
              <a:gd name="connsiteY19885" fmla="*/ 2025615 h 4401251"/>
              <a:gd name="connsiteX19886" fmla="*/ 9367816 w 13419668"/>
              <a:gd name="connsiteY19886" fmla="*/ 2056338 h 4401251"/>
              <a:gd name="connsiteX19887" fmla="*/ 9396300 w 13419668"/>
              <a:gd name="connsiteY19887" fmla="*/ 2081464 h 4401251"/>
              <a:gd name="connsiteX19888" fmla="*/ 9423664 w 13419668"/>
              <a:gd name="connsiteY19888" fmla="*/ 2052233 h 4401251"/>
              <a:gd name="connsiteX19889" fmla="*/ 9393688 w 13419668"/>
              <a:gd name="connsiteY19889" fmla="*/ 2025615 h 4401251"/>
              <a:gd name="connsiteX19890" fmla="*/ 9306245 w 13419668"/>
              <a:gd name="connsiteY19890" fmla="*/ 2025615 h 4401251"/>
              <a:gd name="connsiteX19891" fmla="*/ 9278134 w 13419668"/>
              <a:gd name="connsiteY19891" fmla="*/ 2054223 h 4401251"/>
              <a:gd name="connsiteX19892" fmla="*/ 9304503 w 13419668"/>
              <a:gd name="connsiteY19892" fmla="*/ 2081464 h 4401251"/>
              <a:gd name="connsiteX19893" fmla="*/ 9333982 w 13419668"/>
              <a:gd name="connsiteY19893" fmla="*/ 2054348 h 4401251"/>
              <a:gd name="connsiteX19894" fmla="*/ 9306245 w 13419668"/>
              <a:gd name="connsiteY19894" fmla="*/ 2025490 h 4401251"/>
              <a:gd name="connsiteX19895" fmla="*/ 9214573 w 13419668"/>
              <a:gd name="connsiteY19895" fmla="*/ 2025615 h 4401251"/>
              <a:gd name="connsiteX19896" fmla="*/ 9188700 w 13419668"/>
              <a:gd name="connsiteY19896" fmla="*/ 2056338 h 4401251"/>
              <a:gd name="connsiteX19897" fmla="*/ 9217185 w 13419668"/>
              <a:gd name="connsiteY19897" fmla="*/ 2081464 h 4401251"/>
              <a:gd name="connsiteX19898" fmla="*/ 9244550 w 13419668"/>
              <a:gd name="connsiteY19898" fmla="*/ 2052233 h 4401251"/>
              <a:gd name="connsiteX19899" fmla="*/ 9214573 w 13419668"/>
              <a:gd name="connsiteY19899" fmla="*/ 2025615 h 4401251"/>
              <a:gd name="connsiteX19900" fmla="*/ 9154993 w 13419668"/>
              <a:gd name="connsiteY19900" fmla="*/ 2051984 h 4401251"/>
              <a:gd name="connsiteX19901" fmla="*/ 9127752 w 13419668"/>
              <a:gd name="connsiteY19901" fmla="*/ 2025615 h 4401251"/>
              <a:gd name="connsiteX19902" fmla="*/ 9099144 w 13419668"/>
              <a:gd name="connsiteY19902" fmla="*/ 2053726 h 4401251"/>
              <a:gd name="connsiteX19903" fmla="*/ 9128125 w 13419668"/>
              <a:gd name="connsiteY19903" fmla="*/ 2081464 h 4401251"/>
              <a:gd name="connsiteX19904" fmla="*/ 9155117 w 13419668"/>
              <a:gd name="connsiteY19904" fmla="*/ 2051984 h 4401251"/>
              <a:gd name="connsiteX19905" fmla="*/ 9040061 w 13419668"/>
              <a:gd name="connsiteY19905" fmla="*/ 2025615 h 4401251"/>
              <a:gd name="connsiteX19906" fmla="*/ 9012820 w 13419668"/>
              <a:gd name="connsiteY19906" fmla="*/ 2054969 h 4401251"/>
              <a:gd name="connsiteX19907" fmla="*/ 9039812 w 13419668"/>
              <a:gd name="connsiteY19907" fmla="*/ 2081464 h 4401251"/>
              <a:gd name="connsiteX19908" fmla="*/ 9068669 w 13419668"/>
              <a:gd name="connsiteY19908" fmla="*/ 2053726 h 4401251"/>
              <a:gd name="connsiteX19909" fmla="*/ 9040061 w 13419668"/>
              <a:gd name="connsiteY19909" fmla="*/ 2025615 h 4401251"/>
              <a:gd name="connsiteX19910" fmla="*/ 8979112 w 13419668"/>
              <a:gd name="connsiteY19910" fmla="*/ 2053850 h 4401251"/>
              <a:gd name="connsiteX19911" fmla="*/ 8950503 w 13419668"/>
              <a:gd name="connsiteY19911" fmla="*/ 2025615 h 4401251"/>
              <a:gd name="connsiteX19912" fmla="*/ 8923138 w 13419668"/>
              <a:gd name="connsiteY19912" fmla="*/ 2051984 h 4401251"/>
              <a:gd name="connsiteX19913" fmla="*/ 8950130 w 13419668"/>
              <a:gd name="connsiteY19913" fmla="*/ 2081464 h 4401251"/>
              <a:gd name="connsiteX19914" fmla="*/ 8979112 w 13419668"/>
              <a:gd name="connsiteY19914" fmla="*/ 2053726 h 4401251"/>
              <a:gd name="connsiteX19915" fmla="*/ 8833581 w 13419668"/>
              <a:gd name="connsiteY19915" fmla="*/ 2053850 h 4401251"/>
              <a:gd name="connsiteX19916" fmla="*/ 8859453 w 13419668"/>
              <a:gd name="connsiteY19916" fmla="*/ 2081464 h 4401251"/>
              <a:gd name="connsiteX19917" fmla="*/ 8889429 w 13419668"/>
              <a:gd name="connsiteY19917" fmla="*/ 2054845 h 4401251"/>
              <a:gd name="connsiteX19918" fmla="*/ 8861941 w 13419668"/>
              <a:gd name="connsiteY19918" fmla="*/ 2025615 h 4401251"/>
              <a:gd name="connsiteX19919" fmla="*/ 8833581 w 13419668"/>
              <a:gd name="connsiteY19919" fmla="*/ 2053850 h 4401251"/>
              <a:gd name="connsiteX19920" fmla="*/ 8774373 w 13419668"/>
              <a:gd name="connsiteY19920" fmla="*/ 2025615 h 4401251"/>
              <a:gd name="connsiteX19921" fmla="*/ 8746884 w 13419668"/>
              <a:gd name="connsiteY19921" fmla="*/ 2054845 h 4401251"/>
              <a:gd name="connsiteX19922" fmla="*/ 8773876 w 13419668"/>
              <a:gd name="connsiteY19922" fmla="*/ 2081588 h 4401251"/>
              <a:gd name="connsiteX19923" fmla="*/ 8802858 w 13419668"/>
              <a:gd name="connsiteY19923" fmla="*/ 2053850 h 4401251"/>
              <a:gd name="connsiteX19924" fmla="*/ 8774498 w 13419668"/>
              <a:gd name="connsiteY19924" fmla="*/ 2025490 h 4401251"/>
              <a:gd name="connsiteX19925" fmla="*/ 8713051 w 13419668"/>
              <a:gd name="connsiteY19925" fmla="*/ 2051487 h 4401251"/>
              <a:gd name="connsiteX19926" fmla="*/ 8685314 w 13419668"/>
              <a:gd name="connsiteY19926" fmla="*/ 2025615 h 4401251"/>
              <a:gd name="connsiteX19927" fmla="*/ 8657327 w 13419668"/>
              <a:gd name="connsiteY19927" fmla="*/ 2054348 h 4401251"/>
              <a:gd name="connsiteX19928" fmla="*/ 8686806 w 13419668"/>
              <a:gd name="connsiteY19928" fmla="*/ 2081464 h 4401251"/>
              <a:gd name="connsiteX19929" fmla="*/ 8713176 w 13419668"/>
              <a:gd name="connsiteY19929" fmla="*/ 2051362 h 4401251"/>
              <a:gd name="connsiteX19930" fmla="*/ 8594014 w 13419668"/>
              <a:gd name="connsiteY19930" fmla="*/ 2025615 h 4401251"/>
              <a:gd name="connsiteX19931" fmla="*/ 8567769 w 13419668"/>
              <a:gd name="connsiteY19931" fmla="*/ 2056089 h 4401251"/>
              <a:gd name="connsiteX19932" fmla="*/ 8595880 w 13419668"/>
              <a:gd name="connsiteY19932" fmla="*/ 2081588 h 4401251"/>
              <a:gd name="connsiteX19933" fmla="*/ 8623618 w 13419668"/>
              <a:gd name="connsiteY19933" fmla="*/ 2052731 h 4401251"/>
              <a:gd name="connsiteX19934" fmla="*/ 8594014 w 13419668"/>
              <a:gd name="connsiteY19934" fmla="*/ 2025615 h 4401251"/>
              <a:gd name="connsiteX19935" fmla="*/ 8481321 w 13419668"/>
              <a:gd name="connsiteY19935" fmla="*/ 2053726 h 4401251"/>
              <a:gd name="connsiteX19936" fmla="*/ 8507069 w 13419668"/>
              <a:gd name="connsiteY19936" fmla="*/ 2081464 h 4401251"/>
              <a:gd name="connsiteX19937" fmla="*/ 8537295 w 13419668"/>
              <a:gd name="connsiteY19937" fmla="*/ 2055094 h 4401251"/>
              <a:gd name="connsiteX19938" fmla="*/ 8510054 w 13419668"/>
              <a:gd name="connsiteY19938" fmla="*/ 2025615 h 4401251"/>
              <a:gd name="connsiteX19939" fmla="*/ 8481446 w 13419668"/>
              <a:gd name="connsiteY19939" fmla="*/ 2053726 h 4401251"/>
              <a:gd name="connsiteX19940" fmla="*/ 8447737 w 13419668"/>
              <a:gd name="connsiteY19940" fmla="*/ 2053726 h 4401251"/>
              <a:gd name="connsiteX19941" fmla="*/ 8418880 w 13419668"/>
              <a:gd name="connsiteY19941" fmla="*/ 2025739 h 4401251"/>
              <a:gd name="connsiteX19942" fmla="*/ 8391764 w 13419668"/>
              <a:gd name="connsiteY19942" fmla="*/ 2052233 h 4401251"/>
              <a:gd name="connsiteX19943" fmla="*/ 8419004 w 13419668"/>
              <a:gd name="connsiteY19943" fmla="*/ 2081588 h 4401251"/>
              <a:gd name="connsiteX19944" fmla="*/ 8447737 w 13419668"/>
              <a:gd name="connsiteY19944" fmla="*/ 2053726 h 4401251"/>
              <a:gd name="connsiteX19945" fmla="*/ 8328825 w 13419668"/>
              <a:gd name="connsiteY19945" fmla="*/ 2025739 h 4401251"/>
              <a:gd name="connsiteX19946" fmla="*/ 8302332 w 13419668"/>
              <a:gd name="connsiteY19946" fmla="*/ 2055716 h 4401251"/>
              <a:gd name="connsiteX19947" fmla="*/ 8329945 w 13419668"/>
              <a:gd name="connsiteY19947" fmla="*/ 2081588 h 4401251"/>
              <a:gd name="connsiteX19948" fmla="*/ 8358181 w 13419668"/>
              <a:gd name="connsiteY19948" fmla="*/ 2053104 h 4401251"/>
              <a:gd name="connsiteX19949" fmla="*/ 8328825 w 13419668"/>
              <a:gd name="connsiteY19949" fmla="*/ 2025615 h 4401251"/>
              <a:gd name="connsiteX19950" fmla="*/ 8212650 w 13419668"/>
              <a:gd name="connsiteY19950" fmla="*/ 2055094 h 4401251"/>
              <a:gd name="connsiteX19951" fmla="*/ 8239517 w 13419668"/>
              <a:gd name="connsiteY19951" fmla="*/ 2081588 h 4401251"/>
              <a:gd name="connsiteX19952" fmla="*/ 8268499 w 13419668"/>
              <a:gd name="connsiteY19952" fmla="*/ 2053850 h 4401251"/>
              <a:gd name="connsiteX19953" fmla="*/ 8239890 w 13419668"/>
              <a:gd name="connsiteY19953" fmla="*/ 2025615 h 4401251"/>
              <a:gd name="connsiteX19954" fmla="*/ 8212650 w 13419668"/>
              <a:gd name="connsiteY19954" fmla="*/ 2054969 h 4401251"/>
              <a:gd name="connsiteX19955" fmla="*/ 8153567 w 13419668"/>
              <a:gd name="connsiteY19955" fmla="*/ 2025739 h 4401251"/>
              <a:gd name="connsiteX19956" fmla="*/ 8125704 w 13419668"/>
              <a:gd name="connsiteY19956" fmla="*/ 2054721 h 4401251"/>
              <a:gd name="connsiteX19957" fmla="*/ 8152447 w 13419668"/>
              <a:gd name="connsiteY19957" fmla="*/ 2081712 h 4401251"/>
              <a:gd name="connsiteX19958" fmla="*/ 8181678 w 13419668"/>
              <a:gd name="connsiteY19958" fmla="*/ 2054348 h 4401251"/>
              <a:gd name="connsiteX19959" fmla="*/ 8153567 w 13419668"/>
              <a:gd name="connsiteY19959" fmla="*/ 2025739 h 4401251"/>
              <a:gd name="connsiteX19960" fmla="*/ 8063760 w 13419668"/>
              <a:gd name="connsiteY19960" fmla="*/ 2025739 h 4401251"/>
              <a:gd name="connsiteX19961" fmla="*/ 8036271 w 13419668"/>
              <a:gd name="connsiteY19961" fmla="*/ 2054969 h 4401251"/>
              <a:gd name="connsiteX19962" fmla="*/ 8063263 w 13419668"/>
              <a:gd name="connsiteY19962" fmla="*/ 2081712 h 4401251"/>
              <a:gd name="connsiteX19963" fmla="*/ 8092245 w 13419668"/>
              <a:gd name="connsiteY19963" fmla="*/ 2053974 h 4401251"/>
              <a:gd name="connsiteX19964" fmla="*/ 8063885 w 13419668"/>
              <a:gd name="connsiteY19964" fmla="*/ 2025615 h 4401251"/>
              <a:gd name="connsiteX19965" fmla="*/ 7972959 w 13419668"/>
              <a:gd name="connsiteY19965" fmla="*/ 2025739 h 4401251"/>
              <a:gd name="connsiteX19966" fmla="*/ 7946714 w 13419668"/>
              <a:gd name="connsiteY19966" fmla="*/ 2056213 h 4401251"/>
              <a:gd name="connsiteX19967" fmla="*/ 7974950 w 13419668"/>
              <a:gd name="connsiteY19967" fmla="*/ 2081588 h 4401251"/>
              <a:gd name="connsiteX19968" fmla="*/ 8002687 w 13419668"/>
              <a:gd name="connsiteY19968" fmla="*/ 2052731 h 4401251"/>
              <a:gd name="connsiteX19969" fmla="*/ 7972959 w 13419668"/>
              <a:gd name="connsiteY19969" fmla="*/ 2025739 h 4401251"/>
              <a:gd name="connsiteX19970" fmla="*/ 7888128 w 13419668"/>
              <a:gd name="connsiteY19970" fmla="*/ 2025739 h 4401251"/>
              <a:gd name="connsiteX19971" fmla="*/ 7860390 w 13419668"/>
              <a:gd name="connsiteY19971" fmla="*/ 2054596 h 4401251"/>
              <a:gd name="connsiteX19972" fmla="*/ 7886885 w 13419668"/>
              <a:gd name="connsiteY19972" fmla="*/ 2081588 h 4401251"/>
              <a:gd name="connsiteX19973" fmla="*/ 7916239 w 13419668"/>
              <a:gd name="connsiteY19973" fmla="*/ 2054348 h 4401251"/>
              <a:gd name="connsiteX19974" fmla="*/ 7888128 w 13419668"/>
              <a:gd name="connsiteY19974" fmla="*/ 2025615 h 4401251"/>
              <a:gd name="connsiteX19975" fmla="*/ 7799193 w 13419668"/>
              <a:gd name="connsiteY19975" fmla="*/ 2025739 h 4401251"/>
              <a:gd name="connsiteX19976" fmla="*/ 7770833 w 13419668"/>
              <a:gd name="connsiteY19976" fmla="*/ 2054099 h 4401251"/>
              <a:gd name="connsiteX19977" fmla="*/ 7796705 w 13419668"/>
              <a:gd name="connsiteY19977" fmla="*/ 2081712 h 4401251"/>
              <a:gd name="connsiteX19978" fmla="*/ 7826682 w 13419668"/>
              <a:gd name="connsiteY19978" fmla="*/ 2055094 h 4401251"/>
              <a:gd name="connsiteX19979" fmla="*/ 7799193 w 13419668"/>
              <a:gd name="connsiteY19979" fmla="*/ 2025863 h 4401251"/>
              <a:gd name="connsiteX19980" fmla="*/ 7681275 w 13419668"/>
              <a:gd name="connsiteY19980" fmla="*/ 2053974 h 4401251"/>
              <a:gd name="connsiteX19981" fmla="*/ 7707148 w 13419668"/>
              <a:gd name="connsiteY19981" fmla="*/ 2081588 h 4401251"/>
              <a:gd name="connsiteX19982" fmla="*/ 7737125 w 13419668"/>
              <a:gd name="connsiteY19982" fmla="*/ 2054969 h 4401251"/>
              <a:gd name="connsiteX19983" fmla="*/ 7709635 w 13419668"/>
              <a:gd name="connsiteY19983" fmla="*/ 2025739 h 4401251"/>
              <a:gd name="connsiteX19984" fmla="*/ 7681275 w 13419668"/>
              <a:gd name="connsiteY19984" fmla="*/ 2053974 h 4401251"/>
              <a:gd name="connsiteX19985" fmla="*/ 7650428 w 13419668"/>
              <a:gd name="connsiteY19985" fmla="*/ 2053477 h 4401251"/>
              <a:gd name="connsiteX19986" fmla="*/ 7624432 w 13419668"/>
              <a:gd name="connsiteY19986" fmla="*/ 2025739 h 4401251"/>
              <a:gd name="connsiteX19987" fmla="*/ 7594330 w 13419668"/>
              <a:gd name="connsiteY19987" fmla="*/ 2052482 h 4401251"/>
              <a:gd name="connsiteX19988" fmla="*/ 7621944 w 13419668"/>
              <a:gd name="connsiteY19988" fmla="*/ 2081588 h 4401251"/>
              <a:gd name="connsiteX19989" fmla="*/ 7650303 w 13419668"/>
              <a:gd name="connsiteY19989" fmla="*/ 2053352 h 4401251"/>
              <a:gd name="connsiteX19990" fmla="*/ 7560870 w 13419668"/>
              <a:gd name="connsiteY19990" fmla="*/ 2052731 h 4401251"/>
              <a:gd name="connsiteX19991" fmla="*/ 7534128 w 13419668"/>
              <a:gd name="connsiteY19991" fmla="*/ 2025739 h 4401251"/>
              <a:gd name="connsiteX19992" fmla="*/ 7504897 w 13419668"/>
              <a:gd name="connsiteY19992" fmla="*/ 2053228 h 4401251"/>
              <a:gd name="connsiteX19993" fmla="*/ 7533133 w 13419668"/>
              <a:gd name="connsiteY19993" fmla="*/ 2081588 h 4401251"/>
              <a:gd name="connsiteX19994" fmla="*/ 7560870 w 13419668"/>
              <a:gd name="connsiteY19994" fmla="*/ 2052731 h 4401251"/>
              <a:gd name="connsiteX19995" fmla="*/ 7415339 w 13419668"/>
              <a:gd name="connsiteY19995" fmla="*/ 2054969 h 4401251"/>
              <a:gd name="connsiteX19996" fmla="*/ 7445317 w 13419668"/>
              <a:gd name="connsiteY19996" fmla="*/ 2081464 h 4401251"/>
              <a:gd name="connsiteX19997" fmla="*/ 7471189 w 13419668"/>
              <a:gd name="connsiteY19997" fmla="*/ 2053850 h 4401251"/>
              <a:gd name="connsiteX19998" fmla="*/ 7442829 w 13419668"/>
              <a:gd name="connsiteY19998" fmla="*/ 2025615 h 4401251"/>
              <a:gd name="connsiteX19999" fmla="*/ 7415339 w 13419668"/>
              <a:gd name="connsiteY19999" fmla="*/ 2054969 h 4401251"/>
              <a:gd name="connsiteX20000" fmla="*/ 7381632 w 13419668"/>
              <a:gd name="connsiteY20000" fmla="*/ 2053974 h 4401251"/>
              <a:gd name="connsiteX20001" fmla="*/ 7356256 w 13419668"/>
              <a:gd name="connsiteY20001" fmla="*/ 2025739 h 4401251"/>
              <a:gd name="connsiteX20002" fmla="*/ 7325783 w 13419668"/>
              <a:gd name="connsiteY20002" fmla="*/ 2051984 h 4401251"/>
              <a:gd name="connsiteX20003" fmla="*/ 7352774 w 13419668"/>
              <a:gd name="connsiteY20003" fmla="*/ 2081712 h 4401251"/>
              <a:gd name="connsiteX20004" fmla="*/ 7381632 w 13419668"/>
              <a:gd name="connsiteY20004" fmla="*/ 2053974 h 4401251"/>
              <a:gd name="connsiteX20005" fmla="*/ 7266326 w 13419668"/>
              <a:gd name="connsiteY20005" fmla="*/ 2025739 h 4401251"/>
              <a:gd name="connsiteX20006" fmla="*/ 7239459 w 13419668"/>
              <a:gd name="connsiteY20006" fmla="*/ 2055343 h 4401251"/>
              <a:gd name="connsiteX20007" fmla="*/ 7266700 w 13419668"/>
              <a:gd name="connsiteY20007" fmla="*/ 2081588 h 4401251"/>
              <a:gd name="connsiteX20008" fmla="*/ 7295308 w 13419668"/>
              <a:gd name="connsiteY20008" fmla="*/ 2053477 h 4401251"/>
              <a:gd name="connsiteX20009" fmla="*/ 7266326 w 13419668"/>
              <a:gd name="connsiteY20009" fmla="*/ 2025615 h 4401251"/>
              <a:gd name="connsiteX20010" fmla="*/ 7205751 w 13419668"/>
              <a:gd name="connsiteY20010" fmla="*/ 2053726 h 4401251"/>
              <a:gd name="connsiteX20011" fmla="*/ 7176893 w 13419668"/>
              <a:gd name="connsiteY20011" fmla="*/ 2025739 h 4401251"/>
              <a:gd name="connsiteX20012" fmla="*/ 7149777 w 13419668"/>
              <a:gd name="connsiteY20012" fmla="*/ 2052233 h 4401251"/>
              <a:gd name="connsiteX20013" fmla="*/ 7177018 w 13419668"/>
              <a:gd name="connsiteY20013" fmla="*/ 2081588 h 4401251"/>
              <a:gd name="connsiteX20014" fmla="*/ 7205751 w 13419668"/>
              <a:gd name="connsiteY20014" fmla="*/ 2053726 h 4401251"/>
              <a:gd name="connsiteX20015" fmla="*/ 7116193 w 13419668"/>
              <a:gd name="connsiteY20015" fmla="*/ 2052358 h 4401251"/>
              <a:gd name="connsiteX20016" fmla="*/ 7085967 w 13419668"/>
              <a:gd name="connsiteY20016" fmla="*/ 2025739 h 4401251"/>
              <a:gd name="connsiteX20017" fmla="*/ 7060220 w 13419668"/>
              <a:gd name="connsiteY20017" fmla="*/ 2053601 h 4401251"/>
              <a:gd name="connsiteX20018" fmla="*/ 7088828 w 13419668"/>
              <a:gd name="connsiteY20018" fmla="*/ 2081588 h 4401251"/>
              <a:gd name="connsiteX20019" fmla="*/ 7116193 w 13419668"/>
              <a:gd name="connsiteY20019" fmla="*/ 2052233 h 4401251"/>
              <a:gd name="connsiteX20020" fmla="*/ 7001012 w 13419668"/>
              <a:gd name="connsiteY20020" fmla="*/ 2025739 h 4401251"/>
              <a:gd name="connsiteX20021" fmla="*/ 6973523 w 13419668"/>
              <a:gd name="connsiteY20021" fmla="*/ 2054969 h 4401251"/>
              <a:gd name="connsiteX20022" fmla="*/ 7000515 w 13419668"/>
              <a:gd name="connsiteY20022" fmla="*/ 2081712 h 4401251"/>
              <a:gd name="connsiteX20023" fmla="*/ 7029497 w 13419668"/>
              <a:gd name="connsiteY20023" fmla="*/ 2053974 h 4401251"/>
              <a:gd name="connsiteX20024" fmla="*/ 7001137 w 13419668"/>
              <a:gd name="connsiteY20024" fmla="*/ 2025615 h 4401251"/>
              <a:gd name="connsiteX20025" fmla="*/ 6939815 w 13419668"/>
              <a:gd name="connsiteY20025" fmla="*/ 2053850 h 4401251"/>
              <a:gd name="connsiteX20026" fmla="*/ 6914191 w 13419668"/>
              <a:gd name="connsiteY20026" fmla="*/ 2025863 h 4401251"/>
              <a:gd name="connsiteX20027" fmla="*/ 6883841 w 13419668"/>
              <a:gd name="connsiteY20027" fmla="*/ 2052358 h 4401251"/>
              <a:gd name="connsiteX20028" fmla="*/ 6911082 w 13419668"/>
              <a:gd name="connsiteY20028" fmla="*/ 2081837 h 4401251"/>
              <a:gd name="connsiteX20029" fmla="*/ 6939815 w 13419668"/>
              <a:gd name="connsiteY20029" fmla="*/ 2053850 h 4401251"/>
              <a:gd name="connsiteX20030" fmla="*/ 6822519 w 13419668"/>
              <a:gd name="connsiteY20030" fmla="*/ 2025739 h 4401251"/>
              <a:gd name="connsiteX20031" fmla="*/ 6794284 w 13419668"/>
              <a:gd name="connsiteY20031" fmla="*/ 2054348 h 4401251"/>
              <a:gd name="connsiteX20032" fmla="*/ 6820653 w 13419668"/>
              <a:gd name="connsiteY20032" fmla="*/ 2081712 h 4401251"/>
              <a:gd name="connsiteX20033" fmla="*/ 6850133 w 13419668"/>
              <a:gd name="connsiteY20033" fmla="*/ 2054721 h 4401251"/>
              <a:gd name="connsiteX20034" fmla="*/ 6822395 w 13419668"/>
              <a:gd name="connsiteY20034" fmla="*/ 2025739 h 4401251"/>
              <a:gd name="connsiteX20035" fmla="*/ 6763934 w 13419668"/>
              <a:gd name="connsiteY20035" fmla="*/ 2052358 h 4401251"/>
              <a:gd name="connsiteX20036" fmla="*/ 6733708 w 13419668"/>
              <a:gd name="connsiteY20036" fmla="*/ 2025739 h 4401251"/>
              <a:gd name="connsiteX20037" fmla="*/ 6707960 w 13419668"/>
              <a:gd name="connsiteY20037" fmla="*/ 2053601 h 4401251"/>
              <a:gd name="connsiteX20038" fmla="*/ 6736570 w 13419668"/>
              <a:gd name="connsiteY20038" fmla="*/ 2081588 h 4401251"/>
              <a:gd name="connsiteX20039" fmla="*/ 6763934 w 13419668"/>
              <a:gd name="connsiteY20039" fmla="*/ 2052233 h 4401251"/>
              <a:gd name="connsiteX20040" fmla="*/ 6674377 w 13419668"/>
              <a:gd name="connsiteY20040" fmla="*/ 2052482 h 4401251"/>
              <a:gd name="connsiteX20041" fmla="*/ 6644275 w 13419668"/>
              <a:gd name="connsiteY20041" fmla="*/ 2025739 h 4401251"/>
              <a:gd name="connsiteX20042" fmla="*/ 6618404 w 13419668"/>
              <a:gd name="connsiteY20042" fmla="*/ 2053477 h 4401251"/>
              <a:gd name="connsiteX20043" fmla="*/ 6646887 w 13419668"/>
              <a:gd name="connsiteY20043" fmla="*/ 2081588 h 4401251"/>
              <a:gd name="connsiteX20044" fmla="*/ 6674377 w 13419668"/>
              <a:gd name="connsiteY20044" fmla="*/ 2052358 h 4401251"/>
              <a:gd name="connsiteX20045" fmla="*/ 6555091 w 13419668"/>
              <a:gd name="connsiteY20045" fmla="*/ 2025739 h 4401251"/>
              <a:gd name="connsiteX20046" fmla="*/ 6528970 w 13419668"/>
              <a:gd name="connsiteY20046" fmla="*/ 2056089 h 4401251"/>
              <a:gd name="connsiteX20047" fmla="*/ 6556957 w 13419668"/>
              <a:gd name="connsiteY20047" fmla="*/ 2081588 h 4401251"/>
              <a:gd name="connsiteX20048" fmla="*/ 6584819 w 13419668"/>
              <a:gd name="connsiteY20048" fmla="*/ 2052731 h 4401251"/>
              <a:gd name="connsiteX20049" fmla="*/ 6555091 w 13419668"/>
              <a:gd name="connsiteY20049" fmla="*/ 2025739 h 4401251"/>
              <a:gd name="connsiteX20050" fmla="*/ 6467026 w 13419668"/>
              <a:gd name="connsiteY20050" fmla="*/ 2025739 h 4401251"/>
              <a:gd name="connsiteX20051" fmla="*/ 6439413 w 13419668"/>
              <a:gd name="connsiteY20051" fmla="*/ 2054721 h 4401251"/>
              <a:gd name="connsiteX20052" fmla="*/ 6466032 w 13419668"/>
              <a:gd name="connsiteY20052" fmla="*/ 2081588 h 4401251"/>
              <a:gd name="connsiteX20053" fmla="*/ 6495262 w 13419668"/>
              <a:gd name="connsiteY20053" fmla="*/ 2054223 h 4401251"/>
              <a:gd name="connsiteX20054" fmla="*/ 6467026 w 13419668"/>
              <a:gd name="connsiteY20054" fmla="*/ 2025739 h 4401251"/>
              <a:gd name="connsiteX20055" fmla="*/ 6381573 w 13419668"/>
              <a:gd name="connsiteY20055" fmla="*/ 2025739 h 4401251"/>
              <a:gd name="connsiteX20056" fmla="*/ 6352468 w 13419668"/>
              <a:gd name="connsiteY20056" fmla="*/ 2053477 h 4401251"/>
              <a:gd name="connsiteX20057" fmla="*/ 6377967 w 13419668"/>
              <a:gd name="connsiteY20057" fmla="*/ 2081464 h 4401251"/>
              <a:gd name="connsiteX20058" fmla="*/ 6408317 w 13419668"/>
              <a:gd name="connsiteY20058" fmla="*/ 2055467 h 4401251"/>
              <a:gd name="connsiteX20059" fmla="*/ 6381573 w 13419668"/>
              <a:gd name="connsiteY20059" fmla="*/ 2025739 h 4401251"/>
              <a:gd name="connsiteX20060" fmla="*/ 6291146 w 13419668"/>
              <a:gd name="connsiteY20060" fmla="*/ 2025739 h 4401251"/>
              <a:gd name="connsiteX20061" fmla="*/ 6262910 w 13419668"/>
              <a:gd name="connsiteY20061" fmla="*/ 2054348 h 4401251"/>
              <a:gd name="connsiteX20062" fmla="*/ 6289280 w 13419668"/>
              <a:gd name="connsiteY20062" fmla="*/ 2081712 h 4401251"/>
              <a:gd name="connsiteX20063" fmla="*/ 6318759 w 13419668"/>
              <a:gd name="connsiteY20063" fmla="*/ 2054721 h 4401251"/>
              <a:gd name="connsiteX20064" fmla="*/ 6291021 w 13419668"/>
              <a:gd name="connsiteY20064" fmla="*/ 2025739 h 4401251"/>
              <a:gd name="connsiteX20065" fmla="*/ 6173353 w 13419668"/>
              <a:gd name="connsiteY20065" fmla="*/ 2053974 h 4401251"/>
              <a:gd name="connsiteX20066" fmla="*/ 6202335 w 13419668"/>
              <a:gd name="connsiteY20066" fmla="*/ 2081712 h 4401251"/>
              <a:gd name="connsiteX20067" fmla="*/ 6229201 w 13419668"/>
              <a:gd name="connsiteY20067" fmla="*/ 2055094 h 4401251"/>
              <a:gd name="connsiteX20068" fmla="*/ 6201961 w 13419668"/>
              <a:gd name="connsiteY20068" fmla="*/ 2025739 h 4401251"/>
              <a:gd name="connsiteX20069" fmla="*/ 6173353 w 13419668"/>
              <a:gd name="connsiteY20069" fmla="*/ 2053974 h 4401251"/>
              <a:gd name="connsiteX20070" fmla="*/ 6087029 w 13419668"/>
              <a:gd name="connsiteY20070" fmla="*/ 2054721 h 4401251"/>
              <a:gd name="connsiteX20071" fmla="*/ 6113523 w 13419668"/>
              <a:gd name="connsiteY20071" fmla="*/ 2081712 h 4401251"/>
              <a:gd name="connsiteX20072" fmla="*/ 6142878 w 13419668"/>
              <a:gd name="connsiteY20072" fmla="*/ 2054472 h 4401251"/>
              <a:gd name="connsiteX20073" fmla="*/ 6114643 w 13419668"/>
              <a:gd name="connsiteY20073" fmla="*/ 2025863 h 4401251"/>
              <a:gd name="connsiteX20074" fmla="*/ 6086905 w 13419668"/>
              <a:gd name="connsiteY20074" fmla="*/ 2054721 h 4401251"/>
              <a:gd name="connsiteX20075" fmla="*/ 6053320 w 13419668"/>
              <a:gd name="connsiteY20075" fmla="*/ 2053477 h 4401251"/>
              <a:gd name="connsiteX20076" fmla="*/ 6024090 w 13419668"/>
              <a:gd name="connsiteY20076" fmla="*/ 2025863 h 4401251"/>
              <a:gd name="connsiteX20077" fmla="*/ 5997223 w 13419668"/>
              <a:gd name="connsiteY20077" fmla="*/ 2052731 h 4401251"/>
              <a:gd name="connsiteX20078" fmla="*/ 6024837 w 13419668"/>
              <a:gd name="connsiteY20078" fmla="*/ 2081712 h 4401251"/>
              <a:gd name="connsiteX20079" fmla="*/ 6053197 w 13419668"/>
              <a:gd name="connsiteY20079" fmla="*/ 2053477 h 4401251"/>
              <a:gd name="connsiteX20080" fmla="*/ 5935528 w 13419668"/>
              <a:gd name="connsiteY20080" fmla="*/ 2025863 h 4401251"/>
              <a:gd name="connsiteX20081" fmla="*/ 5907790 w 13419668"/>
              <a:gd name="connsiteY20081" fmla="*/ 2054845 h 4401251"/>
              <a:gd name="connsiteX20082" fmla="*/ 5934284 w 13419668"/>
              <a:gd name="connsiteY20082" fmla="*/ 2081837 h 4401251"/>
              <a:gd name="connsiteX20083" fmla="*/ 5963639 w 13419668"/>
              <a:gd name="connsiteY20083" fmla="*/ 2054596 h 4401251"/>
              <a:gd name="connsiteX20084" fmla="*/ 5935403 w 13419668"/>
              <a:gd name="connsiteY20084" fmla="*/ 2025988 h 4401251"/>
              <a:gd name="connsiteX20085" fmla="*/ 5876943 w 13419668"/>
              <a:gd name="connsiteY20085" fmla="*/ 2053974 h 4401251"/>
              <a:gd name="connsiteX20086" fmla="*/ 5851319 w 13419668"/>
              <a:gd name="connsiteY20086" fmla="*/ 2025988 h 4401251"/>
              <a:gd name="connsiteX20087" fmla="*/ 5820969 w 13419668"/>
              <a:gd name="connsiteY20087" fmla="*/ 2052482 h 4401251"/>
              <a:gd name="connsiteX20088" fmla="*/ 5848210 w 13419668"/>
              <a:gd name="connsiteY20088" fmla="*/ 2081961 h 4401251"/>
              <a:gd name="connsiteX20089" fmla="*/ 5876943 w 13419668"/>
              <a:gd name="connsiteY20089" fmla="*/ 2053974 h 4401251"/>
              <a:gd name="connsiteX20090" fmla="*/ 5731536 w 13419668"/>
              <a:gd name="connsiteY20090" fmla="*/ 2055591 h 4401251"/>
              <a:gd name="connsiteX20091" fmla="*/ 5761886 w 13419668"/>
              <a:gd name="connsiteY20091" fmla="*/ 2081712 h 4401251"/>
              <a:gd name="connsiteX20092" fmla="*/ 5787385 w 13419668"/>
              <a:gd name="connsiteY20092" fmla="*/ 2053726 h 4401251"/>
              <a:gd name="connsiteX20093" fmla="*/ 5758528 w 13419668"/>
              <a:gd name="connsiteY20093" fmla="*/ 2025863 h 4401251"/>
              <a:gd name="connsiteX20094" fmla="*/ 5731536 w 13419668"/>
              <a:gd name="connsiteY20094" fmla="*/ 2055591 h 4401251"/>
              <a:gd name="connsiteX20095" fmla="*/ 5670587 w 13419668"/>
              <a:gd name="connsiteY20095" fmla="*/ 2025863 h 4401251"/>
              <a:gd name="connsiteX20096" fmla="*/ 5641854 w 13419668"/>
              <a:gd name="connsiteY20096" fmla="*/ 2053974 h 4401251"/>
              <a:gd name="connsiteX20097" fmla="*/ 5667726 w 13419668"/>
              <a:gd name="connsiteY20097" fmla="*/ 2081712 h 4401251"/>
              <a:gd name="connsiteX20098" fmla="*/ 5697703 w 13419668"/>
              <a:gd name="connsiteY20098" fmla="*/ 2055218 h 4401251"/>
              <a:gd name="connsiteX20099" fmla="*/ 5670463 w 13419668"/>
              <a:gd name="connsiteY20099" fmla="*/ 2025863 h 4401251"/>
              <a:gd name="connsiteX20100" fmla="*/ 5579662 w 13419668"/>
              <a:gd name="connsiteY20100" fmla="*/ 2025863 h 4401251"/>
              <a:gd name="connsiteX20101" fmla="*/ 5552421 w 13419668"/>
              <a:gd name="connsiteY20101" fmla="*/ 2055343 h 4401251"/>
              <a:gd name="connsiteX20102" fmla="*/ 5579662 w 13419668"/>
              <a:gd name="connsiteY20102" fmla="*/ 2081837 h 4401251"/>
              <a:gd name="connsiteX20103" fmla="*/ 5608395 w 13419668"/>
              <a:gd name="connsiteY20103" fmla="*/ 2053850 h 4401251"/>
              <a:gd name="connsiteX20104" fmla="*/ 5579786 w 13419668"/>
              <a:gd name="connsiteY20104" fmla="*/ 2025739 h 4401251"/>
              <a:gd name="connsiteX20105" fmla="*/ 5493712 w 13419668"/>
              <a:gd name="connsiteY20105" fmla="*/ 2025863 h 4401251"/>
              <a:gd name="connsiteX20106" fmla="*/ 5465973 w 13419668"/>
              <a:gd name="connsiteY20106" fmla="*/ 2054845 h 4401251"/>
              <a:gd name="connsiteX20107" fmla="*/ 5492468 w 13419668"/>
              <a:gd name="connsiteY20107" fmla="*/ 2081837 h 4401251"/>
              <a:gd name="connsiteX20108" fmla="*/ 5521822 w 13419668"/>
              <a:gd name="connsiteY20108" fmla="*/ 2054596 h 4401251"/>
              <a:gd name="connsiteX20109" fmla="*/ 5493587 w 13419668"/>
              <a:gd name="connsiteY20109" fmla="*/ 2025988 h 4401251"/>
              <a:gd name="connsiteX20110" fmla="*/ 5376416 w 13419668"/>
              <a:gd name="connsiteY20110" fmla="*/ 2054099 h 4401251"/>
              <a:gd name="connsiteX20111" fmla="*/ 5402288 w 13419668"/>
              <a:gd name="connsiteY20111" fmla="*/ 2081712 h 4401251"/>
              <a:gd name="connsiteX20112" fmla="*/ 5432265 w 13419668"/>
              <a:gd name="connsiteY20112" fmla="*/ 2055094 h 4401251"/>
              <a:gd name="connsiteX20113" fmla="*/ 5404776 w 13419668"/>
              <a:gd name="connsiteY20113" fmla="*/ 2025863 h 4401251"/>
              <a:gd name="connsiteX20114" fmla="*/ 5376416 w 13419668"/>
              <a:gd name="connsiteY20114" fmla="*/ 2054099 h 4401251"/>
              <a:gd name="connsiteX20115" fmla="*/ 5342832 w 13419668"/>
              <a:gd name="connsiteY20115" fmla="*/ 2054099 h 4401251"/>
              <a:gd name="connsiteX20116" fmla="*/ 5314223 w 13419668"/>
              <a:gd name="connsiteY20116" fmla="*/ 2025863 h 4401251"/>
              <a:gd name="connsiteX20117" fmla="*/ 5286859 w 13419668"/>
              <a:gd name="connsiteY20117" fmla="*/ 2052233 h 4401251"/>
              <a:gd name="connsiteX20118" fmla="*/ 5313850 w 13419668"/>
              <a:gd name="connsiteY20118" fmla="*/ 2081837 h 4401251"/>
              <a:gd name="connsiteX20119" fmla="*/ 5342832 w 13419668"/>
              <a:gd name="connsiteY20119" fmla="*/ 2054223 h 4401251"/>
              <a:gd name="connsiteX20120" fmla="*/ 5256011 w 13419668"/>
              <a:gd name="connsiteY20120" fmla="*/ 2053477 h 4401251"/>
              <a:gd name="connsiteX20121" fmla="*/ 5229890 w 13419668"/>
              <a:gd name="connsiteY20121" fmla="*/ 2025988 h 4401251"/>
              <a:gd name="connsiteX20122" fmla="*/ 5200038 w 13419668"/>
              <a:gd name="connsiteY20122" fmla="*/ 2052979 h 4401251"/>
              <a:gd name="connsiteX20123" fmla="*/ 5227776 w 13419668"/>
              <a:gd name="connsiteY20123" fmla="*/ 2081961 h 4401251"/>
              <a:gd name="connsiteX20124" fmla="*/ 5256011 w 13419668"/>
              <a:gd name="connsiteY20124" fmla="*/ 2053601 h 4401251"/>
              <a:gd name="connsiteX20125" fmla="*/ 5166454 w 13419668"/>
              <a:gd name="connsiteY20125" fmla="*/ 2052358 h 4401251"/>
              <a:gd name="connsiteX20126" fmla="*/ 5139213 w 13419668"/>
              <a:gd name="connsiteY20126" fmla="*/ 2025988 h 4401251"/>
              <a:gd name="connsiteX20127" fmla="*/ 5110605 w 13419668"/>
              <a:gd name="connsiteY20127" fmla="*/ 2054099 h 4401251"/>
              <a:gd name="connsiteX20128" fmla="*/ 5139587 w 13419668"/>
              <a:gd name="connsiteY20128" fmla="*/ 2081837 h 4401251"/>
              <a:gd name="connsiteX20129" fmla="*/ 5166578 w 13419668"/>
              <a:gd name="connsiteY20129" fmla="*/ 2052358 h 4401251"/>
              <a:gd name="connsiteX20130" fmla="*/ 5046919 w 13419668"/>
              <a:gd name="connsiteY20130" fmla="*/ 2025988 h 4401251"/>
              <a:gd name="connsiteX20131" fmla="*/ 5021047 w 13419668"/>
              <a:gd name="connsiteY20131" fmla="*/ 2056711 h 4401251"/>
              <a:gd name="connsiteX20132" fmla="*/ 5049531 w 13419668"/>
              <a:gd name="connsiteY20132" fmla="*/ 2081837 h 4401251"/>
              <a:gd name="connsiteX20133" fmla="*/ 5076896 w 13419668"/>
              <a:gd name="connsiteY20133" fmla="*/ 2052606 h 4401251"/>
              <a:gd name="connsiteX20134" fmla="*/ 5046919 w 13419668"/>
              <a:gd name="connsiteY20134" fmla="*/ 2025988 h 4401251"/>
              <a:gd name="connsiteX20135" fmla="*/ 4962586 w 13419668"/>
              <a:gd name="connsiteY20135" fmla="*/ 2025988 h 4401251"/>
              <a:gd name="connsiteX20136" fmla="*/ 4934724 w 13419668"/>
              <a:gd name="connsiteY20136" fmla="*/ 2054721 h 4401251"/>
              <a:gd name="connsiteX20137" fmla="*/ 4961094 w 13419668"/>
              <a:gd name="connsiteY20137" fmla="*/ 2081837 h 4401251"/>
              <a:gd name="connsiteX20138" fmla="*/ 4990573 w 13419668"/>
              <a:gd name="connsiteY20138" fmla="*/ 2054721 h 4401251"/>
              <a:gd name="connsiteX20139" fmla="*/ 4962586 w 13419668"/>
              <a:gd name="connsiteY20139" fmla="*/ 2025863 h 4401251"/>
              <a:gd name="connsiteX20140" fmla="*/ 4873029 w 13419668"/>
              <a:gd name="connsiteY20140" fmla="*/ 2025988 h 4401251"/>
              <a:gd name="connsiteX20141" fmla="*/ 4845166 w 13419668"/>
              <a:gd name="connsiteY20141" fmla="*/ 2054721 h 4401251"/>
              <a:gd name="connsiteX20142" fmla="*/ 4871536 w 13419668"/>
              <a:gd name="connsiteY20142" fmla="*/ 2081837 h 4401251"/>
              <a:gd name="connsiteX20143" fmla="*/ 4901015 w 13419668"/>
              <a:gd name="connsiteY20143" fmla="*/ 2054721 h 4401251"/>
              <a:gd name="connsiteX20144" fmla="*/ 4873029 w 13419668"/>
              <a:gd name="connsiteY20144" fmla="*/ 2025863 h 4401251"/>
              <a:gd name="connsiteX20145" fmla="*/ 4755485 w 13419668"/>
              <a:gd name="connsiteY20145" fmla="*/ 2053601 h 4401251"/>
              <a:gd name="connsiteX20146" fmla="*/ 4780735 w 13419668"/>
              <a:gd name="connsiteY20146" fmla="*/ 2081837 h 4401251"/>
              <a:gd name="connsiteX20147" fmla="*/ 4811458 w 13419668"/>
              <a:gd name="connsiteY20147" fmla="*/ 2056089 h 4401251"/>
              <a:gd name="connsiteX20148" fmla="*/ 4784715 w 13419668"/>
              <a:gd name="connsiteY20148" fmla="*/ 2026112 h 4401251"/>
              <a:gd name="connsiteX20149" fmla="*/ 4755609 w 13419668"/>
              <a:gd name="connsiteY20149" fmla="*/ 2053726 h 4401251"/>
              <a:gd name="connsiteX20150" fmla="*/ 4668664 w 13419668"/>
              <a:gd name="connsiteY20150" fmla="*/ 2054099 h 4401251"/>
              <a:gd name="connsiteX20151" fmla="*/ 4697397 w 13419668"/>
              <a:gd name="connsiteY20151" fmla="*/ 2081961 h 4401251"/>
              <a:gd name="connsiteX20152" fmla="*/ 4724513 w 13419668"/>
              <a:gd name="connsiteY20152" fmla="*/ 2055591 h 4401251"/>
              <a:gd name="connsiteX20153" fmla="*/ 4697521 w 13419668"/>
              <a:gd name="connsiteY20153" fmla="*/ 2026112 h 4401251"/>
              <a:gd name="connsiteX20154" fmla="*/ 4668664 w 13419668"/>
              <a:gd name="connsiteY20154" fmla="*/ 2054099 h 4401251"/>
              <a:gd name="connsiteX20155" fmla="*/ 4606720 w 13419668"/>
              <a:gd name="connsiteY20155" fmla="*/ 2026112 h 4401251"/>
              <a:gd name="connsiteX20156" fmla="*/ 4579106 w 13419668"/>
              <a:gd name="connsiteY20156" fmla="*/ 2055343 h 4401251"/>
              <a:gd name="connsiteX20157" fmla="*/ 4605973 w 13419668"/>
              <a:gd name="connsiteY20157" fmla="*/ 2082210 h 4401251"/>
              <a:gd name="connsiteX20158" fmla="*/ 4634955 w 13419668"/>
              <a:gd name="connsiteY20158" fmla="*/ 2054596 h 4401251"/>
              <a:gd name="connsiteX20159" fmla="*/ 4606720 w 13419668"/>
              <a:gd name="connsiteY20159" fmla="*/ 2026237 h 4401251"/>
              <a:gd name="connsiteX20160" fmla="*/ 4545522 w 13419668"/>
              <a:gd name="connsiteY20160" fmla="*/ 2053104 h 4401251"/>
              <a:gd name="connsiteX20161" fmla="*/ 4518780 w 13419668"/>
              <a:gd name="connsiteY20161" fmla="*/ 2026112 h 4401251"/>
              <a:gd name="connsiteX20162" fmla="*/ 4489549 w 13419668"/>
              <a:gd name="connsiteY20162" fmla="*/ 2053601 h 4401251"/>
              <a:gd name="connsiteX20163" fmla="*/ 4517784 w 13419668"/>
              <a:gd name="connsiteY20163" fmla="*/ 2081961 h 4401251"/>
              <a:gd name="connsiteX20164" fmla="*/ 4545522 w 13419668"/>
              <a:gd name="connsiteY20164" fmla="*/ 2053104 h 4401251"/>
              <a:gd name="connsiteX20165" fmla="*/ 4399991 w 13419668"/>
              <a:gd name="connsiteY20165" fmla="*/ 2053726 h 4401251"/>
              <a:gd name="connsiteX20166" fmla="*/ 4428351 w 13419668"/>
              <a:gd name="connsiteY20166" fmla="*/ 2081961 h 4401251"/>
              <a:gd name="connsiteX20167" fmla="*/ 4455841 w 13419668"/>
              <a:gd name="connsiteY20167" fmla="*/ 2055965 h 4401251"/>
              <a:gd name="connsiteX20168" fmla="*/ 4429222 w 13419668"/>
              <a:gd name="connsiteY20168" fmla="*/ 2026112 h 4401251"/>
              <a:gd name="connsiteX20169" fmla="*/ 4399991 w 13419668"/>
              <a:gd name="connsiteY20169" fmla="*/ 2053726 h 4401251"/>
              <a:gd name="connsiteX20170" fmla="*/ 4369641 w 13419668"/>
              <a:gd name="connsiteY20170" fmla="*/ 2054348 h 4401251"/>
              <a:gd name="connsiteX20171" fmla="*/ 4341157 w 13419668"/>
              <a:gd name="connsiteY20171" fmla="*/ 2026112 h 4401251"/>
              <a:gd name="connsiteX20172" fmla="*/ 4313792 w 13419668"/>
              <a:gd name="connsiteY20172" fmla="*/ 2052358 h 4401251"/>
              <a:gd name="connsiteX20173" fmla="*/ 4340660 w 13419668"/>
              <a:gd name="connsiteY20173" fmla="*/ 2081961 h 4401251"/>
              <a:gd name="connsiteX20174" fmla="*/ 4369641 w 13419668"/>
              <a:gd name="connsiteY20174" fmla="*/ 2054348 h 4401251"/>
              <a:gd name="connsiteX20175" fmla="*/ 4252222 w 13419668"/>
              <a:gd name="connsiteY20175" fmla="*/ 2026112 h 4401251"/>
              <a:gd name="connsiteX20176" fmla="*/ 4224111 w 13419668"/>
              <a:gd name="connsiteY20176" fmla="*/ 2054721 h 4401251"/>
              <a:gd name="connsiteX20177" fmla="*/ 4250356 w 13419668"/>
              <a:gd name="connsiteY20177" fmla="*/ 2081961 h 4401251"/>
              <a:gd name="connsiteX20178" fmla="*/ 4280084 w 13419668"/>
              <a:gd name="connsiteY20178" fmla="*/ 2055094 h 4401251"/>
              <a:gd name="connsiteX20179" fmla="*/ 4252222 w 13419668"/>
              <a:gd name="connsiteY20179" fmla="*/ 2026112 h 4401251"/>
              <a:gd name="connsiteX20180" fmla="*/ 4162291 w 13419668"/>
              <a:gd name="connsiteY20180" fmla="*/ 2026112 h 4401251"/>
              <a:gd name="connsiteX20181" fmla="*/ 4134553 w 13419668"/>
              <a:gd name="connsiteY20181" fmla="*/ 2055094 h 4401251"/>
              <a:gd name="connsiteX20182" fmla="*/ 4161047 w 13419668"/>
              <a:gd name="connsiteY20182" fmla="*/ 2082086 h 4401251"/>
              <a:gd name="connsiteX20183" fmla="*/ 4190402 w 13419668"/>
              <a:gd name="connsiteY20183" fmla="*/ 2054845 h 4401251"/>
              <a:gd name="connsiteX20184" fmla="*/ 4162167 w 13419668"/>
              <a:gd name="connsiteY20184" fmla="*/ 2026237 h 4401251"/>
              <a:gd name="connsiteX20185" fmla="*/ 4075595 w 13419668"/>
              <a:gd name="connsiteY20185" fmla="*/ 2026112 h 4401251"/>
              <a:gd name="connsiteX20186" fmla="*/ 4047732 w 13419668"/>
              <a:gd name="connsiteY20186" fmla="*/ 2055094 h 4401251"/>
              <a:gd name="connsiteX20187" fmla="*/ 4074475 w 13419668"/>
              <a:gd name="connsiteY20187" fmla="*/ 2082086 h 4401251"/>
              <a:gd name="connsiteX20188" fmla="*/ 4103706 w 13419668"/>
              <a:gd name="connsiteY20188" fmla="*/ 2054721 h 4401251"/>
              <a:gd name="connsiteX20189" fmla="*/ 4075595 w 13419668"/>
              <a:gd name="connsiteY20189" fmla="*/ 2026112 h 4401251"/>
              <a:gd name="connsiteX20190" fmla="*/ 4014148 w 13419668"/>
              <a:gd name="connsiteY20190" fmla="*/ 2054348 h 4401251"/>
              <a:gd name="connsiteX20191" fmla="*/ 3988773 w 13419668"/>
              <a:gd name="connsiteY20191" fmla="*/ 2026112 h 4401251"/>
              <a:gd name="connsiteX20192" fmla="*/ 3958299 w 13419668"/>
              <a:gd name="connsiteY20192" fmla="*/ 2052358 h 4401251"/>
              <a:gd name="connsiteX20193" fmla="*/ 3985291 w 13419668"/>
              <a:gd name="connsiteY20193" fmla="*/ 2082086 h 4401251"/>
              <a:gd name="connsiteX20194" fmla="*/ 4014148 w 13419668"/>
              <a:gd name="connsiteY20194" fmla="*/ 2054348 h 4401251"/>
              <a:gd name="connsiteX20195" fmla="*/ 3868742 w 13419668"/>
              <a:gd name="connsiteY20195" fmla="*/ 2055840 h 4401251"/>
              <a:gd name="connsiteX20196" fmla="*/ 3899216 w 13419668"/>
              <a:gd name="connsiteY20196" fmla="*/ 2081961 h 4401251"/>
              <a:gd name="connsiteX20197" fmla="*/ 3924715 w 13419668"/>
              <a:gd name="connsiteY20197" fmla="*/ 2053974 h 4401251"/>
              <a:gd name="connsiteX20198" fmla="*/ 3895858 w 13419668"/>
              <a:gd name="connsiteY20198" fmla="*/ 2026112 h 4401251"/>
              <a:gd name="connsiteX20199" fmla="*/ 3868866 w 13419668"/>
              <a:gd name="connsiteY20199" fmla="*/ 2055840 h 4401251"/>
              <a:gd name="connsiteX20200" fmla="*/ 3809410 w 13419668"/>
              <a:gd name="connsiteY20200" fmla="*/ 2026112 h 4401251"/>
              <a:gd name="connsiteX20201" fmla="*/ 3782543 w 13419668"/>
              <a:gd name="connsiteY20201" fmla="*/ 2055716 h 4401251"/>
              <a:gd name="connsiteX20202" fmla="*/ 3809783 w 13419668"/>
              <a:gd name="connsiteY20202" fmla="*/ 2081961 h 4401251"/>
              <a:gd name="connsiteX20203" fmla="*/ 3838392 w 13419668"/>
              <a:gd name="connsiteY20203" fmla="*/ 2053850 h 4401251"/>
              <a:gd name="connsiteX20204" fmla="*/ 3809410 w 13419668"/>
              <a:gd name="connsiteY20204" fmla="*/ 2025988 h 4401251"/>
              <a:gd name="connsiteX20205" fmla="*/ 3719106 w 13419668"/>
              <a:gd name="connsiteY20205" fmla="*/ 2026112 h 4401251"/>
              <a:gd name="connsiteX20206" fmla="*/ 3692985 w 13419668"/>
              <a:gd name="connsiteY20206" fmla="*/ 2056587 h 4401251"/>
              <a:gd name="connsiteX20207" fmla="*/ 3720972 w 13419668"/>
              <a:gd name="connsiteY20207" fmla="*/ 2082086 h 4401251"/>
              <a:gd name="connsiteX20208" fmla="*/ 3748834 w 13419668"/>
              <a:gd name="connsiteY20208" fmla="*/ 2053228 h 4401251"/>
              <a:gd name="connsiteX20209" fmla="*/ 3719106 w 13419668"/>
              <a:gd name="connsiteY20209" fmla="*/ 2026237 h 4401251"/>
              <a:gd name="connsiteX20210" fmla="*/ 3603304 w 13419668"/>
              <a:gd name="connsiteY20210" fmla="*/ 2053850 h 4401251"/>
              <a:gd name="connsiteX20211" fmla="*/ 3628678 w 13419668"/>
              <a:gd name="connsiteY20211" fmla="*/ 2081961 h 4401251"/>
              <a:gd name="connsiteX20212" fmla="*/ 3659152 w 13419668"/>
              <a:gd name="connsiteY20212" fmla="*/ 2055965 h 4401251"/>
              <a:gd name="connsiteX20213" fmla="*/ 3632161 w 13419668"/>
              <a:gd name="connsiteY20213" fmla="*/ 2026112 h 4401251"/>
              <a:gd name="connsiteX20214" fmla="*/ 3603179 w 13419668"/>
              <a:gd name="connsiteY20214" fmla="*/ 2053850 h 4401251"/>
              <a:gd name="connsiteX20215" fmla="*/ 3542355 w 13419668"/>
              <a:gd name="connsiteY20215" fmla="*/ 2026112 h 4401251"/>
              <a:gd name="connsiteX20216" fmla="*/ 3513746 w 13419668"/>
              <a:gd name="connsiteY20216" fmla="*/ 2054223 h 4401251"/>
              <a:gd name="connsiteX20217" fmla="*/ 3539494 w 13419668"/>
              <a:gd name="connsiteY20217" fmla="*/ 2081961 h 4401251"/>
              <a:gd name="connsiteX20218" fmla="*/ 3569719 w 13419668"/>
              <a:gd name="connsiteY20218" fmla="*/ 2055591 h 4401251"/>
              <a:gd name="connsiteX20219" fmla="*/ 3542479 w 13419668"/>
              <a:gd name="connsiteY20219" fmla="*/ 2026112 h 4401251"/>
              <a:gd name="connsiteX20220" fmla="*/ 3454041 w 13419668"/>
              <a:gd name="connsiteY20220" fmla="*/ 2026112 h 4401251"/>
              <a:gd name="connsiteX20221" fmla="*/ 3426925 w 13419668"/>
              <a:gd name="connsiteY20221" fmla="*/ 2055840 h 4401251"/>
              <a:gd name="connsiteX20222" fmla="*/ 3454290 w 13419668"/>
              <a:gd name="connsiteY20222" fmla="*/ 2082086 h 4401251"/>
              <a:gd name="connsiteX20223" fmla="*/ 3482774 w 13419668"/>
              <a:gd name="connsiteY20223" fmla="*/ 2053974 h 4401251"/>
              <a:gd name="connsiteX20224" fmla="*/ 3453917 w 13419668"/>
              <a:gd name="connsiteY20224" fmla="*/ 2026112 h 4401251"/>
              <a:gd name="connsiteX20225" fmla="*/ 3393341 w 13419668"/>
              <a:gd name="connsiteY20225" fmla="*/ 2052731 h 4401251"/>
              <a:gd name="connsiteX20226" fmla="*/ 3366225 w 13419668"/>
              <a:gd name="connsiteY20226" fmla="*/ 2026237 h 4401251"/>
              <a:gd name="connsiteX20227" fmla="*/ 3337492 w 13419668"/>
              <a:gd name="connsiteY20227" fmla="*/ 2054223 h 4401251"/>
              <a:gd name="connsiteX20228" fmla="*/ 3366225 w 13419668"/>
              <a:gd name="connsiteY20228" fmla="*/ 2082086 h 4401251"/>
              <a:gd name="connsiteX20229" fmla="*/ 3393466 w 13419668"/>
              <a:gd name="connsiteY20229" fmla="*/ 2052731 h 4401251"/>
              <a:gd name="connsiteX20230" fmla="*/ 3247811 w 13419668"/>
              <a:gd name="connsiteY20230" fmla="*/ 2055094 h 4401251"/>
              <a:gd name="connsiteX20231" fmla="*/ 3277414 w 13419668"/>
              <a:gd name="connsiteY20231" fmla="*/ 2081961 h 4401251"/>
              <a:gd name="connsiteX20232" fmla="*/ 3303659 w 13419668"/>
              <a:gd name="connsiteY20232" fmla="*/ 2054721 h 4401251"/>
              <a:gd name="connsiteX20233" fmla="*/ 3275548 w 13419668"/>
              <a:gd name="connsiteY20233" fmla="*/ 2026112 h 4401251"/>
              <a:gd name="connsiteX20234" fmla="*/ 3247686 w 13419668"/>
              <a:gd name="connsiteY20234" fmla="*/ 2055094 h 4401251"/>
              <a:gd name="connsiteX20235" fmla="*/ 3161487 w 13419668"/>
              <a:gd name="connsiteY20235" fmla="*/ 2053850 h 4401251"/>
              <a:gd name="connsiteX20236" fmla="*/ 3186861 w 13419668"/>
              <a:gd name="connsiteY20236" fmla="*/ 2081961 h 4401251"/>
              <a:gd name="connsiteX20237" fmla="*/ 3217336 w 13419668"/>
              <a:gd name="connsiteY20237" fmla="*/ 2055965 h 4401251"/>
              <a:gd name="connsiteX20238" fmla="*/ 3190344 w 13419668"/>
              <a:gd name="connsiteY20238" fmla="*/ 2026112 h 4401251"/>
              <a:gd name="connsiteX20239" fmla="*/ 3161363 w 13419668"/>
              <a:gd name="connsiteY20239" fmla="*/ 2053850 h 4401251"/>
              <a:gd name="connsiteX20240" fmla="*/ 3071930 w 13419668"/>
              <a:gd name="connsiteY20240" fmla="*/ 2053601 h 4401251"/>
              <a:gd name="connsiteX20241" fmla="*/ 3097180 w 13419668"/>
              <a:gd name="connsiteY20241" fmla="*/ 2081837 h 4401251"/>
              <a:gd name="connsiteX20242" fmla="*/ 3127903 w 13419668"/>
              <a:gd name="connsiteY20242" fmla="*/ 2056089 h 4401251"/>
              <a:gd name="connsiteX20243" fmla="*/ 3101160 w 13419668"/>
              <a:gd name="connsiteY20243" fmla="*/ 2026112 h 4401251"/>
              <a:gd name="connsiteX20244" fmla="*/ 3072054 w 13419668"/>
              <a:gd name="connsiteY20244" fmla="*/ 2053726 h 4401251"/>
              <a:gd name="connsiteX20245" fmla="*/ 3010110 w 13419668"/>
              <a:gd name="connsiteY20245" fmla="*/ 2026112 h 4401251"/>
              <a:gd name="connsiteX20246" fmla="*/ 2982372 w 13419668"/>
              <a:gd name="connsiteY20246" fmla="*/ 2055094 h 4401251"/>
              <a:gd name="connsiteX20247" fmla="*/ 3008866 w 13419668"/>
              <a:gd name="connsiteY20247" fmla="*/ 2082086 h 4401251"/>
              <a:gd name="connsiteX20248" fmla="*/ 3038221 w 13419668"/>
              <a:gd name="connsiteY20248" fmla="*/ 2054845 h 4401251"/>
              <a:gd name="connsiteX20249" fmla="*/ 3009986 w 13419668"/>
              <a:gd name="connsiteY20249" fmla="*/ 2026237 h 4401251"/>
              <a:gd name="connsiteX20250" fmla="*/ 2921796 w 13419668"/>
              <a:gd name="connsiteY20250" fmla="*/ 2026112 h 4401251"/>
              <a:gd name="connsiteX20251" fmla="*/ 2895551 w 13419668"/>
              <a:gd name="connsiteY20251" fmla="*/ 2056587 h 4401251"/>
              <a:gd name="connsiteX20252" fmla="*/ 2923787 w 13419668"/>
              <a:gd name="connsiteY20252" fmla="*/ 2081961 h 4401251"/>
              <a:gd name="connsiteX20253" fmla="*/ 2951525 w 13419668"/>
              <a:gd name="connsiteY20253" fmla="*/ 2053104 h 4401251"/>
              <a:gd name="connsiteX20254" fmla="*/ 2921796 w 13419668"/>
              <a:gd name="connsiteY20254" fmla="*/ 2026112 h 4401251"/>
              <a:gd name="connsiteX20255" fmla="*/ 2861843 w 13419668"/>
              <a:gd name="connsiteY20255" fmla="*/ 2051860 h 4401251"/>
              <a:gd name="connsiteX20256" fmla="*/ 2834105 w 13419668"/>
              <a:gd name="connsiteY20256" fmla="*/ 2025988 h 4401251"/>
              <a:gd name="connsiteX20257" fmla="*/ 2806118 w 13419668"/>
              <a:gd name="connsiteY20257" fmla="*/ 2054721 h 4401251"/>
              <a:gd name="connsiteX20258" fmla="*/ 2835597 w 13419668"/>
              <a:gd name="connsiteY20258" fmla="*/ 2081837 h 4401251"/>
              <a:gd name="connsiteX20259" fmla="*/ 2861967 w 13419668"/>
              <a:gd name="connsiteY20259" fmla="*/ 2051736 h 4401251"/>
              <a:gd name="connsiteX20260" fmla="*/ 2744423 w 13419668"/>
              <a:gd name="connsiteY20260" fmla="*/ 2025988 h 4401251"/>
              <a:gd name="connsiteX20261" fmla="*/ 2716436 w 13419668"/>
              <a:gd name="connsiteY20261" fmla="*/ 2054845 h 4401251"/>
              <a:gd name="connsiteX20262" fmla="*/ 2742930 w 13419668"/>
              <a:gd name="connsiteY20262" fmla="*/ 2081961 h 4401251"/>
              <a:gd name="connsiteX20263" fmla="*/ 2772285 w 13419668"/>
              <a:gd name="connsiteY20263" fmla="*/ 2054721 h 4401251"/>
              <a:gd name="connsiteX20264" fmla="*/ 2744423 w 13419668"/>
              <a:gd name="connsiteY20264" fmla="*/ 2025988 h 4401251"/>
              <a:gd name="connsiteX20265" fmla="*/ 2653995 w 13419668"/>
              <a:gd name="connsiteY20265" fmla="*/ 2025988 h 4401251"/>
              <a:gd name="connsiteX20266" fmla="*/ 2626879 w 13419668"/>
              <a:gd name="connsiteY20266" fmla="*/ 2055716 h 4401251"/>
              <a:gd name="connsiteX20267" fmla="*/ 2654244 w 13419668"/>
              <a:gd name="connsiteY20267" fmla="*/ 2081961 h 4401251"/>
              <a:gd name="connsiteX20268" fmla="*/ 2682728 w 13419668"/>
              <a:gd name="connsiteY20268" fmla="*/ 2053850 h 4401251"/>
              <a:gd name="connsiteX20269" fmla="*/ 2653871 w 13419668"/>
              <a:gd name="connsiteY20269" fmla="*/ 2025988 h 4401251"/>
              <a:gd name="connsiteX20270" fmla="*/ 2568418 w 13419668"/>
              <a:gd name="connsiteY20270" fmla="*/ 2025988 h 4401251"/>
              <a:gd name="connsiteX20271" fmla="*/ 2540680 w 13419668"/>
              <a:gd name="connsiteY20271" fmla="*/ 2054845 h 4401251"/>
              <a:gd name="connsiteX20272" fmla="*/ 2567174 w 13419668"/>
              <a:gd name="connsiteY20272" fmla="*/ 2081837 h 4401251"/>
              <a:gd name="connsiteX20273" fmla="*/ 2596529 w 13419668"/>
              <a:gd name="connsiteY20273" fmla="*/ 2054596 h 4401251"/>
              <a:gd name="connsiteX20274" fmla="*/ 2568418 w 13419668"/>
              <a:gd name="connsiteY20274" fmla="*/ 2025863 h 4401251"/>
              <a:gd name="connsiteX20275" fmla="*/ 2506972 w 13419668"/>
              <a:gd name="connsiteY20275" fmla="*/ 2053601 h 4401251"/>
              <a:gd name="connsiteX20276" fmla="*/ 2477741 w 13419668"/>
              <a:gd name="connsiteY20276" fmla="*/ 2025988 h 4401251"/>
              <a:gd name="connsiteX20277" fmla="*/ 2450874 w 13419668"/>
              <a:gd name="connsiteY20277" fmla="*/ 2052855 h 4401251"/>
              <a:gd name="connsiteX20278" fmla="*/ 2478487 w 13419668"/>
              <a:gd name="connsiteY20278" fmla="*/ 2081837 h 4401251"/>
              <a:gd name="connsiteX20279" fmla="*/ 2506847 w 13419668"/>
              <a:gd name="connsiteY20279" fmla="*/ 2053601 h 4401251"/>
              <a:gd name="connsiteX20280" fmla="*/ 2390049 w 13419668"/>
              <a:gd name="connsiteY20280" fmla="*/ 2025988 h 4401251"/>
              <a:gd name="connsiteX20281" fmla="*/ 2361441 w 13419668"/>
              <a:gd name="connsiteY20281" fmla="*/ 2054099 h 4401251"/>
              <a:gd name="connsiteX20282" fmla="*/ 2387188 w 13419668"/>
              <a:gd name="connsiteY20282" fmla="*/ 2081837 h 4401251"/>
              <a:gd name="connsiteX20283" fmla="*/ 2417414 w 13419668"/>
              <a:gd name="connsiteY20283" fmla="*/ 2055467 h 4401251"/>
              <a:gd name="connsiteX20284" fmla="*/ 2390174 w 13419668"/>
              <a:gd name="connsiteY20284" fmla="*/ 2025988 h 4401251"/>
              <a:gd name="connsiteX20285" fmla="*/ 2302109 w 13419668"/>
              <a:gd name="connsiteY20285" fmla="*/ 2025988 h 4401251"/>
              <a:gd name="connsiteX20286" fmla="*/ 2274620 w 13419668"/>
              <a:gd name="connsiteY20286" fmla="*/ 2055218 h 4401251"/>
              <a:gd name="connsiteX20287" fmla="*/ 2301612 w 13419668"/>
              <a:gd name="connsiteY20287" fmla="*/ 2081961 h 4401251"/>
              <a:gd name="connsiteX20288" fmla="*/ 2330593 w 13419668"/>
              <a:gd name="connsiteY20288" fmla="*/ 2054223 h 4401251"/>
              <a:gd name="connsiteX20289" fmla="*/ 2302233 w 13419668"/>
              <a:gd name="connsiteY20289" fmla="*/ 2025863 h 4401251"/>
              <a:gd name="connsiteX20290" fmla="*/ 2213298 w 13419668"/>
              <a:gd name="connsiteY20290" fmla="*/ 2025988 h 4401251"/>
              <a:gd name="connsiteX20291" fmla="*/ 2185062 w 13419668"/>
              <a:gd name="connsiteY20291" fmla="*/ 2054472 h 4401251"/>
              <a:gd name="connsiteX20292" fmla="*/ 2211308 w 13419668"/>
              <a:gd name="connsiteY20292" fmla="*/ 2081837 h 4401251"/>
              <a:gd name="connsiteX20293" fmla="*/ 2240911 w 13419668"/>
              <a:gd name="connsiteY20293" fmla="*/ 2054969 h 4401251"/>
              <a:gd name="connsiteX20294" fmla="*/ 2213298 w 13419668"/>
              <a:gd name="connsiteY20294" fmla="*/ 2025988 h 4401251"/>
              <a:gd name="connsiteX20295" fmla="*/ 2095505 w 13419668"/>
              <a:gd name="connsiteY20295" fmla="*/ 2054223 h 4401251"/>
              <a:gd name="connsiteX20296" fmla="*/ 2124487 w 13419668"/>
              <a:gd name="connsiteY20296" fmla="*/ 2081961 h 4401251"/>
              <a:gd name="connsiteX20297" fmla="*/ 2151354 w 13419668"/>
              <a:gd name="connsiteY20297" fmla="*/ 2055343 h 4401251"/>
              <a:gd name="connsiteX20298" fmla="*/ 2124114 w 13419668"/>
              <a:gd name="connsiteY20298" fmla="*/ 2025988 h 4401251"/>
              <a:gd name="connsiteX20299" fmla="*/ 2095505 w 13419668"/>
              <a:gd name="connsiteY20299" fmla="*/ 2054223 h 4401251"/>
              <a:gd name="connsiteX20300" fmla="*/ 2035427 w 13419668"/>
              <a:gd name="connsiteY20300" fmla="*/ 2026112 h 4401251"/>
              <a:gd name="connsiteX20301" fmla="*/ 2009306 w 13419668"/>
              <a:gd name="connsiteY20301" fmla="*/ 2056462 h 4401251"/>
              <a:gd name="connsiteX20302" fmla="*/ 2037293 w 13419668"/>
              <a:gd name="connsiteY20302" fmla="*/ 2081961 h 4401251"/>
              <a:gd name="connsiteX20303" fmla="*/ 2065155 w 13419668"/>
              <a:gd name="connsiteY20303" fmla="*/ 2053104 h 4401251"/>
              <a:gd name="connsiteX20304" fmla="*/ 2035427 w 13419668"/>
              <a:gd name="connsiteY20304" fmla="*/ 2026112 h 4401251"/>
              <a:gd name="connsiteX20305" fmla="*/ 1946243 w 13419668"/>
              <a:gd name="connsiteY20305" fmla="*/ 2026112 h 4401251"/>
              <a:gd name="connsiteX20306" fmla="*/ 1919748 w 13419668"/>
              <a:gd name="connsiteY20306" fmla="*/ 2056089 h 4401251"/>
              <a:gd name="connsiteX20307" fmla="*/ 1947362 w 13419668"/>
              <a:gd name="connsiteY20307" fmla="*/ 2081961 h 4401251"/>
              <a:gd name="connsiteX20308" fmla="*/ 1975598 w 13419668"/>
              <a:gd name="connsiteY20308" fmla="*/ 2053477 h 4401251"/>
              <a:gd name="connsiteX20309" fmla="*/ 1946243 w 13419668"/>
              <a:gd name="connsiteY20309" fmla="*/ 2025988 h 4401251"/>
              <a:gd name="connsiteX20310" fmla="*/ 1857680 w 13419668"/>
              <a:gd name="connsiteY20310" fmla="*/ 2026112 h 4401251"/>
              <a:gd name="connsiteX20311" fmla="*/ 1830067 w 13419668"/>
              <a:gd name="connsiteY20311" fmla="*/ 2055094 h 4401251"/>
              <a:gd name="connsiteX20312" fmla="*/ 1856685 w 13419668"/>
              <a:gd name="connsiteY20312" fmla="*/ 2081961 h 4401251"/>
              <a:gd name="connsiteX20313" fmla="*/ 1885916 w 13419668"/>
              <a:gd name="connsiteY20313" fmla="*/ 2054596 h 4401251"/>
              <a:gd name="connsiteX20314" fmla="*/ 1857680 w 13419668"/>
              <a:gd name="connsiteY20314" fmla="*/ 2026112 h 4401251"/>
              <a:gd name="connsiteX20315" fmla="*/ 1740385 w 13419668"/>
              <a:gd name="connsiteY20315" fmla="*/ 2053850 h 4401251"/>
              <a:gd name="connsiteX20316" fmla="*/ 1765760 w 13419668"/>
              <a:gd name="connsiteY20316" fmla="*/ 2081961 h 4401251"/>
              <a:gd name="connsiteX20317" fmla="*/ 1796234 w 13419668"/>
              <a:gd name="connsiteY20317" fmla="*/ 2055965 h 4401251"/>
              <a:gd name="connsiteX20318" fmla="*/ 1769242 w 13419668"/>
              <a:gd name="connsiteY20318" fmla="*/ 2026112 h 4401251"/>
              <a:gd name="connsiteX20319" fmla="*/ 1740261 w 13419668"/>
              <a:gd name="connsiteY20319" fmla="*/ 2053850 h 4401251"/>
              <a:gd name="connsiteX20320" fmla="*/ 1680680 w 13419668"/>
              <a:gd name="connsiteY20320" fmla="*/ 2026112 h 4401251"/>
              <a:gd name="connsiteX20321" fmla="*/ 1653564 w 13419668"/>
              <a:gd name="connsiteY20321" fmla="*/ 2055840 h 4401251"/>
              <a:gd name="connsiteX20322" fmla="*/ 1680929 w 13419668"/>
              <a:gd name="connsiteY20322" fmla="*/ 2082086 h 4401251"/>
              <a:gd name="connsiteX20323" fmla="*/ 1709413 w 13419668"/>
              <a:gd name="connsiteY20323" fmla="*/ 2053974 h 4401251"/>
              <a:gd name="connsiteX20324" fmla="*/ 1680556 w 13419668"/>
              <a:gd name="connsiteY20324" fmla="*/ 2026112 h 4401251"/>
              <a:gd name="connsiteX20325" fmla="*/ 1564007 w 13419668"/>
              <a:gd name="connsiteY20325" fmla="*/ 2055840 h 4401251"/>
              <a:gd name="connsiteX20326" fmla="*/ 1594481 w 13419668"/>
              <a:gd name="connsiteY20326" fmla="*/ 2081961 h 4401251"/>
              <a:gd name="connsiteX20327" fmla="*/ 1619980 w 13419668"/>
              <a:gd name="connsiteY20327" fmla="*/ 2053974 h 4401251"/>
              <a:gd name="connsiteX20328" fmla="*/ 1591123 w 13419668"/>
              <a:gd name="connsiteY20328" fmla="*/ 2026112 h 4401251"/>
              <a:gd name="connsiteX20329" fmla="*/ 1564131 w 13419668"/>
              <a:gd name="connsiteY20329" fmla="*/ 2055840 h 4401251"/>
              <a:gd name="connsiteX20330" fmla="*/ 1474449 w 13419668"/>
              <a:gd name="connsiteY20330" fmla="*/ 2055840 h 4401251"/>
              <a:gd name="connsiteX20331" fmla="*/ 1504924 w 13419668"/>
              <a:gd name="connsiteY20331" fmla="*/ 2081961 h 4401251"/>
              <a:gd name="connsiteX20332" fmla="*/ 1530423 w 13419668"/>
              <a:gd name="connsiteY20332" fmla="*/ 2053974 h 4401251"/>
              <a:gd name="connsiteX20333" fmla="*/ 1501565 w 13419668"/>
              <a:gd name="connsiteY20333" fmla="*/ 2026112 h 4401251"/>
              <a:gd name="connsiteX20334" fmla="*/ 1474574 w 13419668"/>
              <a:gd name="connsiteY20334" fmla="*/ 2055840 h 4401251"/>
              <a:gd name="connsiteX20335" fmla="*/ 1443975 w 13419668"/>
              <a:gd name="connsiteY20335" fmla="*/ 2054348 h 4401251"/>
              <a:gd name="connsiteX20336" fmla="*/ 1415366 w 13419668"/>
              <a:gd name="connsiteY20336" fmla="*/ 2026112 h 4401251"/>
              <a:gd name="connsiteX20337" fmla="*/ 1388001 w 13419668"/>
              <a:gd name="connsiteY20337" fmla="*/ 2052482 h 4401251"/>
              <a:gd name="connsiteX20338" fmla="*/ 1414993 w 13419668"/>
              <a:gd name="connsiteY20338" fmla="*/ 2081961 h 4401251"/>
              <a:gd name="connsiteX20339" fmla="*/ 1443975 w 13419668"/>
              <a:gd name="connsiteY20339" fmla="*/ 2054223 h 4401251"/>
              <a:gd name="connsiteX20340" fmla="*/ 1325187 w 13419668"/>
              <a:gd name="connsiteY20340" fmla="*/ 2026237 h 4401251"/>
              <a:gd name="connsiteX20341" fmla="*/ 1298568 w 13419668"/>
              <a:gd name="connsiteY20341" fmla="*/ 2056213 h 4401251"/>
              <a:gd name="connsiteX20342" fmla="*/ 1326057 w 13419668"/>
              <a:gd name="connsiteY20342" fmla="*/ 2082210 h 4401251"/>
              <a:gd name="connsiteX20343" fmla="*/ 1354417 w 13419668"/>
              <a:gd name="connsiteY20343" fmla="*/ 2053850 h 4401251"/>
              <a:gd name="connsiteX20344" fmla="*/ 1325187 w 13419668"/>
              <a:gd name="connsiteY20344" fmla="*/ 2026361 h 4401251"/>
              <a:gd name="connsiteX20345" fmla="*/ 1236749 w 13419668"/>
              <a:gd name="connsiteY20345" fmla="*/ 2026237 h 4401251"/>
              <a:gd name="connsiteX20346" fmla="*/ 1209011 w 13419668"/>
              <a:gd name="connsiteY20346" fmla="*/ 2055094 h 4401251"/>
              <a:gd name="connsiteX20347" fmla="*/ 1235505 w 13419668"/>
              <a:gd name="connsiteY20347" fmla="*/ 2082086 h 4401251"/>
              <a:gd name="connsiteX20348" fmla="*/ 1264860 w 13419668"/>
              <a:gd name="connsiteY20348" fmla="*/ 2054845 h 4401251"/>
              <a:gd name="connsiteX20349" fmla="*/ 1236749 w 13419668"/>
              <a:gd name="connsiteY20349" fmla="*/ 2026112 h 4401251"/>
              <a:gd name="connsiteX20350" fmla="*/ 1149928 w 13419668"/>
              <a:gd name="connsiteY20350" fmla="*/ 2026237 h 4401251"/>
              <a:gd name="connsiteX20351" fmla="*/ 1122066 w 13419668"/>
              <a:gd name="connsiteY20351" fmla="*/ 2055218 h 4401251"/>
              <a:gd name="connsiteX20352" fmla="*/ 1148808 w 13419668"/>
              <a:gd name="connsiteY20352" fmla="*/ 2082210 h 4401251"/>
              <a:gd name="connsiteX20353" fmla="*/ 1178039 w 13419668"/>
              <a:gd name="connsiteY20353" fmla="*/ 2054845 h 4401251"/>
              <a:gd name="connsiteX20354" fmla="*/ 1149928 w 13419668"/>
              <a:gd name="connsiteY20354" fmla="*/ 2026237 h 4401251"/>
              <a:gd name="connsiteX20355" fmla="*/ 1032508 w 13419668"/>
              <a:gd name="connsiteY20355" fmla="*/ 2054472 h 4401251"/>
              <a:gd name="connsiteX20356" fmla="*/ 1061490 w 13419668"/>
              <a:gd name="connsiteY20356" fmla="*/ 2082210 h 4401251"/>
              <a:gd name="connsiteX20357" fmla="*/ 1088357 w 13419668"/>
              <a:gd name="connsiteY20357" fmla="*/ 2055591 h 4401251"/>
              <a:gd name="connsiteX20358" fmla="*/ 1061117 w 13419668"/>
              <a:gd name="connsiteY20358" fmla="*/ 2026237 h 4401251"/>
              <a:gd name="connsiteX20359" fmla="*/ 1032508 w 13419668"/>
              <a:gd name="connsiteY20359" fmla="*/ 2054472 h 4401251"/>
              <a:gd name="connsiteX20360" fmla="*/ 971932 w 13419668"/>
              <a:gd name="connsiteY20360" fmla="*/ 2026237 h 4401251"/>
              <a:gd name="connsiteX20361" fmla="*/ 942826 w 13419668"/>
              <a:gd name="connsiteY20361" fmla="*/ 2053974 h 4401251"/>
              <a:gd name="connsiteX20362" fmla="*/ 968325 w 13419668"/>
              <a:gd name="connsiteY20362" fmla="*/ 2081961 h 4401251"/>
              <a:gd name="connsiteX20363" fmla="*/ 998675 w 13419668"/>
              <a:gd name="connsiteY20363" fmla="*/ 2055965 h 4401251"/>
              <a:gd name="connsiteX20364" fmla="*/ 971932 w 13419668"/>
              <a:gd name="connsiteY20364" fmla="*/ 2026237 h 4401251"/>
              <a:gd name="connsiteX20365" fmla="*/ 880136 w 13419668"/>
              <a:gd name="connsiteY20365" fmla="*/ 2026237 h 4401251"/>
              <a:gd name="connsiteX20366" fmla="*/ 853393 w 13419668"/>
              <a:gd name="connsiteY20366" fmla="*/ 2056338 h 4401251"/>
              <a:gd name="connsiteX20367" fmla="*/ 881131 w 13419668"/>
              <a:gd name="connsiteY20367" fmla="*/ 2082210 h 4401251"/>
              <a:gd name="connsiteX20368" fmla="*/ 909242 w 13419668"/>
              <a:gd name="connsiteY20368" fmla="*/ 2053726 h 4401251"/>
              <a:gd name="connsiteX20369" fmla="*/ 880012 w 13419668"/>
              <a:gd name="connsiteY20369" fmla="*/ 2026237 h 4401251"/>
              <a:gd name="connsiteX20370" fmla="*/ 795181 w 13419668"/>
              <a:gd name="connsiteY20370" fmla="*/ 2026237 h 4401251"/>
              <a:gd name="connsiteX20371" fmla="*/ 767070 w 13419668"/>
              <a:gd name="connsiteY20371" fmla="*/ 2054845 h 4401251"/>
              <a:gd name="connsiteX20372" fmla="*/ 793315 w 13419668"/>
              <a:gd name="connsiteY20372" fmla="*/ 2082086 h 4401251"/>
              <a:gd name="connsiteX20373" fmla="*/ 823043 w 13419668"/>
              <a:gd name="connsiteY20373" fmla="*/ 2055218 h 4401251"/>
              <a:gd name="connsiteX20374" fmla="*/ 795181 w 13419668"/>
              <a:gd name="connsiteY20374" fmla="*/ 2026237 h 4401251"/>
              <a:gd name="connsiteX20375" fmla="*/ 677513 w 13419668"/>
              <a:gd name="connsiteY20375" fmla="*/ 2054969 h 4401251"/>
              <a:gd name="connsiteX20376" fmla="*/ 703882 w 13419668"/>
              <a:gd name="connsiteY20376" fmla="*/ 2082086 h 4401251"/>
              <a:gd name="connsiteX20377" fmla="*/ 733361 w 13419668"/>
              <a:gd name="connsiteY20377" fmla="*/ 2054969 h 4401251"/>
              <a:gd name="connsiteX20378" fmla="*/ 705375 w 13419668"/>
              <a:gd name="connsiteY20378" fmla="*/ 2026237 h 4401251"/>
              <a:gd name="connsiteX20379" fmla="*/ 677513 w 13419668"/>
              <a:gd name="connsiteY20379" fmla="*/ 2054969 h 4401251"/>
              <a:gd name="connsiteX20380" fmla="*/ 643929 w 13419668"/>
              <a:gd name="connsiteY20380" fmla="*/ 2052979 h 4401251"/>
              <a:gd name="connsiteX20381" fmla="*/ 613827 w 13419668"/>
              <a:gd name="connsiteY20381" fmla="*/ 2026237 h 4401251"/>
              <a:gd name="connsiteX20382" fmla="*/ 587955 w 13419668"/>
              <a:gd name="connsiteY20382" fmla="*/ 2053974 h 4401251"/>
              <a:gd name="connsiteX20383" fmla="*/ 616439 w 13419668"/>
              <a:gd name="connsiteY20383" fmla="*/ 2082086 h 4401251"/>
              <a:gd name="connsiteX20384" fmla="*/ 643929 w 13419668"/>
              <a:gd name="connsiteY20384" fmla="*/ 2052855 h 4401251"/>
              <a:gd name="connsiteX20385" fmla="*/ 615693 w 13419668"/>
              <a:gd name="connsiteY20385" fmla="*/ 1937052 h 4401251"/>
              <a:gd name="connsiteX20386" fmla="*/ 588826 w 13419668"/>
              <a:gd name="connsiteY20386" fmla="*/ 1963422 h 4401251"/>
              <a:gd name="connsiteX20387" fmla="*/ 613205 w 13419668"/>
              <a:gd name="connsiteY20387" fmla="*/ 1991657 h 4401251"/>
              <a:gd name="connsiteX20388" fmla="*/ 643431 w 13419668"/>
              <a:gd name="connsiteY20388" fmla="*/ 1965910 h 4401251"/>
              <a:gd name="connsiteX20389" fmla="*/ 615569 w 13419668"/>
              <a:gd name="connsiteY20389" fmla="*/ 1937052 h 4401251"/>
              <a:gd name="connsiteX20390" fmla="*/ 501632 w 13419668"/>
              <a:gd name="connsiteY20390" fmla="*/ 1965785 h 4401251"/>
              <a:gd name="connsiteX20391" fmla="*/ 528872 w 13419668"/>
              <a:gd name="connsiteY20391" fmla="*/ 1991782 h 4401251"/>
              <a:gd name="connsiteX20392" fmla="*/ 556361 w 13419668"/>
              <a:gd name="connsiteY20392" fmla="*/ 1963422 h 4401251"/>
              <a:gd name="connsiteX20393" fmla="*/ 529618 w 13419668"/>
              <a:gd name="connsiteY20393" fmla="*/ 1936928 h 4401251"/>
              <a:gd name="connsiteX20394" fmla="*/ 501756 w 13419668"/>
              <a:gd name="connsiteY20394" fmla="*/ 1965661 h 4401251"/>
              <a:gd name="connsiteX20395" fmla="*/ 263683 w 13419668"/>
              <a:gd name="connsiteY20395" fmla="*/ 1937052 h 4401251"/>
              <a:gd name="connsiteX20396" fmla="*/ 236691 w 13419668"/>
              <a:gd name="connsiteY20396" fmla="*/ 1963173 h 4401251"/>
              <a:gd name="connsiteX20397" fmla="*/ 260946 w 13419668"/>
              <a:gd name="connsiteY20397" fmla="*/ 1991657 h 4401251"/>
              <a:gd name="connsiteX20398" fmla="*/ 291421 w 13419668"/>
              <a:gd name="connsiteY20398" fmla="*/ 1966158 h 4401251"/>
              <a:gd name="connsiteX20399" fmla="*/ 263807 w 13419668"/>
              <a:gd name="connsiteY20399" fmla="*/ 1937177 h 4401251"/>
              <a:gd name="connsiteX20400" fmla="*/ 84195 w 13419668"/>
              <a:gd name="connsiteY20400" fmla="*/ 1937052 h 4401251"/>
              <a:gd name="connsiteX20401" fmla="*/ 57452 w 13419668"/>
              <a:gd name="connsiteY20401" fmla="*/ 1963546 h 4401251"/>
              <a:gd name="connsiteX20402" fmla="*/ 82080 w 13419668"/>
              <a:gd name="connsiteY20402" fmla="*/ 1991657 h 4401251"/>
              <a:gd name="connsiteX20403" fmla="*/ 112181 w 13419668"/>
              <a:gd name="connsiteY20403" fmla="*/ 1965785 h 4401251"/>
              <a:gd name="connsiteX20404" fmla="*/ 84195 w 13419668"/>
              <a:gd name="connsiteY20404" fmla="*/ 1937177 h 4401251"/>
              <a:gd name="connsiteX20405" fmla="*/ 412074 w 13419668"/>
              <a:gd name="connsiteY20405" fmla="*/ 1965661 h 4401251"/>
              <a:gd name="connsiteX20406" fmla="*/ 439190 w 13419668"/>
              <a:gd name="connsiteY20406" fmla="*/ 1991782 h 4401251"/>
              <a:gd name="connsiteX20407" fmla="*/ 466679 w 13419668"/>
              <a:gd name="connsiteY20407" fmla="*/ 1966532 h 4401251"/>
              <a:gd name="connsiteX20408" fmla="*/ 440061 w 13419668"/>
              <a:gd name="connsiteY20408" fmla="*/ 1937052 h 4401251"/>
              <a:gd name="connsiteX20409" fmla="*/ 412074 w 13419668"/>
              <a:gd name="connsiteY20409" fmla="*/ 1965661 h 4401251"/>
              <a:gd name="connsiteX20410" fmla="*/ 377246 w 13419668"/>
              <a:gd name="connsiteY20410" fmla="*/ 1964790 h 4401251"/>
              <a:gd name="connsiteX20411" fmla="*/ 348887 w 13419668"/>
              <a:gd name="connsiteY20411" fmla="*/ 1937052 h 4401251"/>
              <a:gd name="connsiteX20412" fmla="*/ 322517 w 13419668"/>
              <a:gd name="connsiteY20412" fmla="*/ 1964417 h 4401251"/>
              <a:gd name="connsiteX20413" fmla="*/ 351374 w 13419668"/>
              <a:gd name="connsiteY20413" fmla="*/ 1991657 h 4401251"/>
              <a:gd name="connsiteX20414" fmla="*/ 377246 w 13419668"/>
              <a:gd name="connsiteY20414" fmla="*/ 1964790 h 4401251"/>
              <a:gd name="connsiteX20415" fmla="*/ 174125 w 13419668"/>
              <a:gd name="connsiteY20415" fmla="*/ 1937052 h 4401251"/>
              <a:gd name="connsiteX20416" fmla="*/ 147134 w 13419668"/>
              <a:gd name="connsiteY20416" fmla="*/ 1963173 h 4401251"/>
              <a:gd name="connsiteX20417" fmla="*/ 171389 w 13419668"/>
              <a:gd name="connsiteY20417" fmla="*/ 1991657 h 4401251"/>
              <a:gd name="connsiteX20418" fmla="*/ 201863 w 13419668"/>
              <a:gd name="connsiteY20418" fmla="*/ 1966158 h 4401251"/>
              <a:gd name="connsiteX20419" fmla="*/ 174250 w 13419668"/>
              <a:gd name="connsiteY20419" fmla="*/ 1937177 h 4401251"/>
              <a:gd name="connsiteX20420" fmla="*/ 733113 w 13419668"/>
              <a:gd name="connsiteY20420" fmla="*/ 1965661 h 4401251"/>
              <a:gd name="connsiteX20421" fmla="*/ 705126 w 13419668"/>
              <a:gd name="connsiteY20421" fmla="*/ 1937052 h 4401251"/>
              <a:gd name="connsiteX20422" fmla="*/ 678508 w 13419668"/>
              <a:gd name="connsiteY20422" fmla="*/ 1966532 h 4401251"/>
              <a:gd name="connsiteX20423" fmla="*/ 705997 w 13419668"/>
              <a:gd name="connsiteY20423" fmla="*/ 1991782 h 4401251"/>
              <a:gd name="connsiteX20424" fmla="*/ 733113 w 13419668"/>
              <a:gd name="connsiteY20424" fmla="*/ 1965661 h 4401251"/>
              <a:gd name="connsiteX20425" fmla="*/ 13384465 w 13419668"/>
              <a:gd name="connsiteY20425" fmla="*/ 1937052 h 4401251"/>
              <a:gd name="connsiteX20426" fmla="*/ 13356105 w 13419668"/>
              <a:gd name="connsiteY20426" fmla="*/ 1965288 h 4401251"/>
              <a:gd name="connsiteX20427" fmla="*/ 13385833 w 13419668"/>
              <a:gd name="connsiteY20427" fmla="*/ 1991657 h 4401251"/>
              <a:gd name="connsiteX20428" fmla="*/ 13410959 w 13419668"/>
              <a:gd name="connsiteY20428" fmla="*/ 1963920 h 4401251"/>
              <a:gd name="connsiteX20429" fmla="*/ 13384590 w 13419668"/>
              <a:gd name="connsiteY20429" fmla="*/ 1937052 h 4401251"/>
              <a:gd name="connsiteX20430" fmla="*/ 13295281 w 13419668"/>
              <a:gd name="connsiteY20430" fmla="*/ 1937052 h 4401251"/>
              <a:gd name="connsiteX20431" fmla="*/ 13266424 w 13419668"/>
              <a:gd name="connsiteY20431" fmla="*/ 1964790 h 4401251"/>
              <a:gd name="connsiteX20432" fmla="*/ 13295779 w 13419668"/>
              <a:gd name="connsiteY20432" fmla="*/ 1991657 h 4401251"/>
              <a:gd name="connsiteX20433" fmla="*/ 13321278 w 13419668"/>
              <a:gd name="connsiteY20433" fmla="*/ 1964293 h 4401251"/>
              <a:gd name="connsiteX20434" fmla="*/ 13295405 w 13419668"/>
              <a:gd name="connsiteY20434" fmla="*/ 1937052 h 4401251"/>
              <a:gd name="connsiteX20435" fmla="*/ 13206097 w 13419668"/>
              <a:gd name="connsiteY20435" fmla="*/ 1937052 h 4401251"/>
              <a:gd name="connsiteX20436" fmla="*/ 13180473 w 13419668"/>
              <a:gd name="connsiteY20436" fmla="*/ 1964666 h 4401251"/>
              <a:gd name="connsiteX20437" fmla="*/ 13209207 w 13419668"/>
              <a:gd name="connsiteY20437" fmla="*/ 1991657 h 4401251"/>
              <a:gd name="connsiteX20438" fmla="*/ 13235203 w 13419668"/>
              <a:gd name="connsiteY20438" fmla="*/ 1964417 h 4401251"/>
              <a:gd name="connsiteX20439" fmla="*/ 13205973 w 13419668"/>
              <a:gd name="connsiteY20439" fmla="*/ 1936928 h 4401251"/>
              <a:gd name="connsiteX20440" fmla="*/ 13115544 w 13419668"/>
              <a:gd name="connsiteY20440" fmla="*/ 1937052 h 4401251"/>
              <a:gd name="connsiteX20441" fmla="*/ 13090916 w 13419668"/>
              <a:gd name="connsiteY20441" fmla="*/ 1965536 h 4401251"/>
              <a:gd name="connsiteX20442" fmla="*/ 13120520 w 13419668"/>
              <a:gd name="connsiteY20442" fmla="*/ 1991533 h 4401251"/>
              <a:gd name="connsiteX20443" fmla="*/ 13145646 w 13419668"/>
              <a:gd name="connsiteY20443" fmla="*/ 1963546 h 4401251"/>
              <a:gd name="connsiteX20444" fmla="*/ 13115544 w 13419668"/>
              <a:gd name="connsiteY20444" fmla="*/ 1937052 h 4401251"/>
              <a:gd name="connsiteX20445" fmla="*/ 13027729 w 13419668"/>
              <a:gd name="connsiteY20445" fmla="*/ 1937052 h 4401251"/>
              <a:gd name="connsiteX20446" fmla="*/ 13001360 w 13419668"/>
              <a:gd name="connsiteY20446" fmla="*/ 1963920 h 4401251"/>
              <a:gd name="connsiteX20447" fmla="*/ 13026360 w 13419668"/>
              <a:gd name="connsiteY20447" fmla="*/ 1991657 h 4401251"/>
              <a:gd name="connsiteX20448" fmla="*/ 13056088 w 13419668"/>
              <a:gd name="connsiteY20448" fmla="*/ 1965288 h 4401251"/>
              <a:gd name="connsiteX20449" fmla="*/ 13027729 w 13419668"/>
              <a:gd name="connsiteY20449" fmla="*/ 1937052 h 4401251"/>
              <a:gd name="connsiteX20450" fmla="*/ 12936305 w 13419668"/>
              <a:gd name="connsiteY20450" fmla="*/ 1937052 h 4401251"/>
              <a:gd name="connsiteX20451" fmla="*/ 12911926 w 13419668"/>
              <a:gd name="connsiteY20451" fmla="*/ 1965785 h 4401251"/>
              <a:gd name="connsiteX20452" fmla="*/ 12941778 w 13419668"/>
              <a:gd name="connsiteY20452" fmla="*/ 1991533 h 4401251"/>
              <a:gd name="connsiteX20453" fmla="*/ 12966656 w 13419668"/>
              <a:gd name="connsiteY20453" fmla="*/ 1963298 h 4401251"/>
              <a:gd name="connsiteX20454" fmla="*/ 12936305 w 13419668"/>
              <a:gd name="connsiteY20454" fmla="*/ 1937052 h 4401251"/>
              <a:gd name="connsiteX20455" fmla="*/ 12852967 w 13419668"/>
              <a:gd name="connsiteY20455" fmla="*/ 1937052 h 4401251"/>
              <a:gd name="connsiteX20456" fmla="*/ 12824731 w 13419668"/>
              <a:gd name="connsiteY20456" fmla="*/ 1965412 h 4401251"/>
              <a:gd name="connsiteX20457" fmla="*/ 12854584 w 13419668"/>
              <a:gd name="connsiteY20457" fmla="*/ 1991657 h 4401251"/>
              <a:gd name="connsiteX20458" fmla="*/ 12879461 w 13419668"/>
              <a:gd name="connsiteY20458" fmla="*/ 1963795 h 4401251"/>
              <a:gd name="connsiteX20459" fmla="*/ 12852967 w 13419668"/>
              <a:gd name="connsiteY20459" fmla="*/ 1937052 h 4401251"/>
              <a:gd name="connsiteX20460" fmla="*/ 12762041 w 13419668"/>
              <a:gd name="connsiteY20460" fmla="*/ 1937052 h 4401251"/>
              <a:gd name="connsiteX20461" fmla="*/ 12735175 w 13419668"/>
              <a:gd name="connsiteY20461" fmla="*/ 1963920 h 4401251"/>
              <a:gd name="connsiteX20462" fmla="*/ 12763533 w 13419668"/>
              <a:gd name="connsiteY20462" fmla="*/ 1991782 h 4401251"/>
              <a:gd name="connsiteX20463" fmla="*/ 12789905 w 13419668"/>
              <a:gd name="connsiteY20463" fmla="*/ 1965412 h 4401251"/>
              <a:gd name="connsiteX20464" fmla="*/ 12762041 w 13419668"/>
              <a:gd name="connsiteY20464" fmla="*/ 1937052 h 4401251"/>
              <a:gd name="connsiteX20465" fmla="*/ 12675220 w 13419668"/>
              <a:gd name="connsiteY20465" fmla="*/ 1937052 h 4401251"/>
              <a:gd name="connsiteX20466" fmla="*/ 12645616 w 13419668"/>
              <a:gd name="connsiteY20466" fmla="*/ 1964044 h 4401251"/>
              <a:gd name="connsiteX20467" fmla="*/ 12674226 w 13419668"/>
              <a:gd name="connsiteY20467" fmla="*/ 1991657 h 4401251"/>
              <a:gd name="connsiteX20468" fmla="*/ 12700346 w 13419668"/>
              <a:gd name="connsiteY20468" fmla="*/ 1965039 h 4401251"/>
              <a:gd name="connsiteX20469" fmla="*/ 12675220 w 13419668"/>
              <a:gd name="connsiteY20469" fmla="*/ 1937052 h 4401251"/>
              <a:gd name="connsiteX20470" fmla="*/ 792942 w 13419668"/>
              <a:gd name="connsiteY20470" fmla="*/ 1991657 h 4401251"/>
              <a:gd name="connsiteX20471" fmla="*/ 822795 w 13419668"/>
              <a:gd name="connsiteY20471" fmla="*/ 1965412 h 4401251"/>
              <a:gd name="connsiteX20472" fmla="*/ 794559 w 13419668"/>
              <a:gd name="connsiteY20472" fmla="*/ 1937052 h 4401251"/>
              <a:gd name="connsiteX20473" fmla="*/ 768065 w 13419668"/>
              <a:gd name="connsiteY20473" fmla="*/ 1963795 h 4401251"/>
              <a:gd name="connsiteX20474" fmla="*/ 792942 w 13419668"/>
              <a:gd name="connsiteY20474" fmla="*/ 1991657 h 4401251"/>
              <a:gd name="connsiteX20475" fmla="*/ 12614520 w 13419668"/>
              <a:gd name="connsiteY20475" fmla="*/ 1965039 h 4401251"/>
              <a:gd name="connsiteX20476" fmla="*/ 12585912 w 13419668"/>
              <a:gd name="connsiteY20476" fmla="*/ 1937052 h 4401251"/>
              <a:gd name="connsiteX20477" fmla="*/ 12560039 w 13419668"/>
              <a:gd name="connsiteY20477" fmla="*/ 1967154 h 4401251"/>
              <a:gd name="connsiteX20478" fmla="*/ 12588150 w 13419668"/>
              <a:gd name="connsiteY20478" fmla="*/ 1991782 h 4401251"/>
              <a:gd name="connsiteX20479" fmla="*/ 12614645 w 13419668"/>
              <a:gd name="connsiteY20479" fmla="*/ 1965039 h 4401251"/>
              <a:gd name="connsiteX20480" fmla="*/ 12497350 w 13419668"/>
              <a:gd name="connsiteY20480" fmla="*/ 1937052 h 4401251"/>
              <a:gd name="connsiteX20481" fmla="*/ 12470358 w 13419668"/>
              <a:gd name="connsiteY20481" fmla="*/ 1963173 h 4401251"/>
              <a:gd name="connsiteX20482" fmla="*/ 12494612 w 13419668"/>
              <a:gd name="connsiteY20482" fmla="*/ 1991657 h 4401251"/>
              <a:gd name="connsiteX20483" fmla="*/ 12525088 w 13419668"/>
              <a:gd name="connsiteY20483" fmla="*/ 1966158 h 4401251"/>
              <a:gd name="connsiteX20484" fmla="*/ 12497475 w 13419668"/>
              <a:gd name="connsiteY20484" fmla="*/ 1937177 h 4401251"/>
              <a:gd name="connsiteX20485" fmla="*/ 12405554 w 13419668"/>
              <a:gd name="connsiteY20485" fmla="*/ 1937052 h 4401251"/>
              <a:gd name="connsiteX20486" fmla="*/ 12380801 w 13419668"/>
              <a:gd name="connsiteY20486" fmla="*/ 1965412 h 4401251"/>
              <a:gd name="connsiteX20487" fmla="*/ 12410280 w 13419668"/>
              <a:gd name="connsiteY20487" fmla="*/ 1991533 h 4401251"/>
              <a:gd name="connsiteX20488" fmla="*/ 12435529 w 13419668"/>
              <a:gd name="connsiteY20488" fmla="*/ 1963671 h 4401251"/>
              <a:gd name="connsiteX20489" fmla="*/ 12405554 w 13419668"/>
              <a:gd name="connsiteY20489" fmla="*/ 1937052 h 4401251"/>
              <a:gd name="connsiteX20490" fmla="*/ 12321966 w 13419668"/>
              <a:gd name="connsiteY20490" fmla="*/ 1937052 h 4401251"/>
              <a:gd name="connsiteX20491" fmla="*/ 12293607 w 13419668"/>
              <a:gd name="connsiteY20491" fmla="*/ 1965288 h 4401251"/>
              <a:gd name="connsiteX20492" fmla="*/ 12323335 w 13419668"/>
              <a:gd name="connsiteY20492" fmla="*/ 1991657 h 4401251"/>
              <a:gd name="connsiteX20493" fmla="*/ 12348460 w 13419668"/>
              <a:gd name="connsiteY20493" fmla="*/ 1963920 h 4401251"/>
              <a:gd name="connsiteX20494" fmla="*/ 12322090 w 13419668"/>
              <a:gd name="connsiteY20494" fmla="*/ 1937052 h 4401251"/>
              <a:gd name="connsiteX20495" fmla="*/ 12204049 w 13419668"/>
              <a:gd name="connsiteY20495" fmla="*/ 1966905 h 4401251"/>
              <a:gd name="connsiteX20496" fmla="*/ 12232284 w 13419668"/>
              <a:gd name="connsiteY20496" fmla="*/ 1991782 h 4401251"/>
              <a:gd name="connsiteX20497" fmla="*/ 12258530 w 13419668"/>
              <a:gd name="connsiteY20497" fmla="*/ 1962427 h 4401251"/>
              <a:gd name="connsiteX20498" fmla="*/ 12230792 w 13419668"/>
              <a:gd name="connsiteY20498" fmla="*/ 1937052 h 4401251"/>
              <a:gd name="connsiteX20499" fmla="*/ 12204049 w 13419668"/>
              <a:gd name="connsiteY20499" fmla="*/ 1966905 h 4401251"/>
              <a:gd name="connsiteX20500" fmla="*/ 12141234 w 13419668"/>
              <a:gd name="connsiteY20500" fmla="*/ 1937052 h 4401251"/>
              <a:gd name="connsiteX20501" fmla="*/ 12114367 w 13419668"/>
              <a:gd name="connsiteY20501" fmla="*/ 1963920 h 4401251"/>
              <a:gd name="connsiteX20502" fmla="*/ 12142727 w 13419668"/>
              <a:gd name="connsiteY20502" fmla="*/ 1991782 h 4401251"/>
              <a:gd name="connsiteX20503" fmla="*/ 12169097 w 13419668"/>
              <a:gd name="connsiteY20503" fmla="*/ 1965412 h 4401251"/>
              <a:gd name="connsiteX20504" fmla="*/ 12141234 w 13419668"/>
              <a:gd name="connsiteY20504" fmla="*/ 1937052 h 4401251"/>
              <a:gd name="connsiteX20505" fmla="*/ 12024810 w 13419668"/>
              <a:gd name="connsiteY20505" fmla="*/ 1965785 h 4401251"/>
              <a:gd name="connsiteX20506" fmla="*/ 12052050 w 13419668"/>
              <a:gd name="connsiteY20506" fmla="*/ 1991782 h 4401251"/>
              <a:gd name="connsiteX20507" fmla="*/ 12079540 w 13419668"/>
              <a:gd name="connsiteY20507" fmla="*/ 1963422 h 4401251"/>
              <a:gd name="connsiteX20508" fmla="*/ 12052796 w 13419668"/>
              <a:gd name="connsiteY20508" fmla="*/ 1936928 h 4401251"/>
              <a:gd name="connsiteX20509" fmla="*/ 12024934 w 13419668"/>
              <a:gd name="connsiteY20509" fmla="*/ 1965661 h 4401251"/>
              <a:gd name="connsiteX20510" fmla="*/ 11965976 w 13419668"/>
              <a:gd name="connsiteY20510" fmla="*/ 1937052 h 4401251"/>
              <a:gd name="connsiteX20511" fmla="*/ 11938984 w 13419668"/>
              <a:gd name="connsiteY20511" fmla="*/ 1963173 h 4401251"/>
              <a:gd name="connsiteX20512" fmla="*/ 11963239 w 13419668"/>
              <a:gd name="connsiteY20512" fmla="*/ 1991657 h 4401251"/>
              <a:gd name="connsiteX20513" fmla="*/ 11993713 w 13419668"/>
              <a:gd name="connsiteY20513" fmla="*/ 1966158 h 4401251"/>
              <a:gd name="connsiteX20514" fmla="*/ 11966100 w 13419668"/>
              <a:gd name="connsiteY20514" fmla="*/ 1937177 h 4401251"/>
              <a:gd name="connsiteX20515" fmla="*/ 11849551 w 13419668"/>
              <a:gd name="connsiteY20515" fmla="*/ 1961929 h 4401251"/>
              <a:gd name="connsiteX20516" fmla="*/ 11875299 w 13419668"/>
              <a:gd name="connsiteY20516" fmla="*/ 1991782 h 4401251"/>
              <a:gd name="connsiteX20517" fmla="*/ 11904032 w 13419668"/>
              <a:gd name="connsiteY20517" fmla="*/ 1967402 h 4401251"/>
              <a:gd name="connsiteX20518" fmla="*/ 11877786 w 13419668"/>
              <a:gd name="connsiteY20518" fmla="*/ 1937052 h 4401251"/>
              <a:gd name="connsiteX20519" fmla="*/ 11849551 w 13419668"/>
              <a:gd name="connsiteY20519" fmla="*/ 1961805 h 4401251"/>
              <a:gd name="connsiteX20520" fmla="*/ 11814599 w 13419668"/>
              <a:gd name="connsiteY20520" fmla="*/ 1964790 h 4401251"/>
              <a:gd name="connsiteX20521" fmla="*/ 11788478 w 13419668"/>
              <a:gd name="connsiteY20521" fmla="*/ 1937177 h 4401251"/>
              <a:gd name="connsiteX20522" fmla="*/ 11759745 w 13419668"/>
              <a:gd name="connsiteY20522" fmla="*/ 1964666 h 4401251"/>
              <a:gd name="connsiteX20523" fmla="*/ 11785368 w 13419668"/>
              <a:gd name="connsiteY20523" fmla="*/ 1991782 h 4401251"/>
              <a:gd name="connsiteX20524" fmla="*/ 11814474 w 13419668"/>
              <a:gd name="connsiteY20524" fmla="*/ 1964790 h 4401251"/>
              <a:gd name="connsiteX20525" fmla="*/ 11727280 w 13419668"/>
              <a:gd name="connsiteY20525" fmla="*/ 1964790 h 4401251"/>
              <a:gd name="connsiteX20526" fmla="*/ 11698920 w 13419668"/>
              <a:gd name="connsiteY20526" fmla="*/ 1937052 h 4401251"/>
              <a:gd name="connsiteX20527" fmla="*/ 11672550 w 13419668"/>
              <a:gd name="connsiteY20527" fmla="*/ 1964417 h 4401251"/>
              <a:gd name="connsiteX20528" fmla="*/ 11701408 w 13419668"/>
              <a:gd name="connsiteY20528" fmla="*/ 1991657 h 4401251"/>
              <a:gd name="connsiteX20529" fmla="*/ 11727280 w 13419668"/>
              <a:gd name="connsiteY20529" fmla="*/ 1964790 h 4401251"/>
              <a:gd name="connsiteX20530" fmla="*/ 11583117 w 13419668"/>
              <a:gd name="connsiteY20530" fmla="*/ 1966905 h 4401251"/>
              <a:gd name="connsiteX20531" fmla="*/ 11611353 w 13419668"/>
              <a:gd name="connsiteY20531" fmla="*/ 1991782 h 4401251"/>
              <a:gd name="connsiteX20532" fmla="*/ 11637598 w 13419668"/>
              <a:gd name="connsiteY20532" fmla="*/ 1962427 h 4401251"/>
              <a:gd name="connsiteX20533" fmla="*/ 11609861 w 13419668"/>
              <a:gd name="connsiteY20533" fmla="*/ 1937052 h 4401251"/>
              <a:gd name="connsiteX20534" fmla="*/ 11583117 w 13419668"/>
              <a:gd name="connsiteY20534" fmla="*/ 1966905 h 4401251"/>
              <a:gd name="connsiteX20535" fmla="*/ 11493436 w 13419668"/>
              <a:gd name="connsiteY20535" fmla="*/ 1964666 h 4401251"/>
              <a:gd name="connsiteX20536" fmla="*/ 11519557 w 13419668"/>
              <a:gd name="connsiteY20536" fmla="*/ 1991782 h 4401251"/>
              <a:gd name="connsiteX20537" fmla="*/ 11548041 w 13419668"/>
              <a:gd name="connsiteY20537" fmla="*/ 1967527 h 4401251"/>
              <a:gd name="connsiteX20538" fmla="*/ 11522542 w 13419668"/>
              <a:gd name="connsiteY20538" fmla="*/ 1937052 h 4401251"/>
              <a:gd name="connsiteX20539" fmla="*/ 11493436 w 13419668"/>
              <a:gd name="connsiteY20539" fmla="*/ 1964666 h 4401251"/>
              <a:gd name="connsiteX20540" fmla="*/ 11433109 w 13419668"/>
              <a:gd name="connsiteY20540" fmla="*/ 1937052 h 4401251"/>
              <a:gd name="connsiteX20541" fmla="*/ 11407610 w 13419668"/>
              <a:gd name="connsiteY20541" fmla="*/ 1964666 h 4401251"/>
              <a:gd name="connsiteX20542" fmla="*/ 11436343 w 13419668"/>
              <a:gd name="connsiteY20542" fmla="*/ 1991657 h 4401251"/>
              <a:gd name="connsiteX20543" fmla="*/ 11462340 w 13419668"/>
              <a:gd name="connsiteY20543" fmla="*/ 1964417 h 4401251"/>
              <a:gd name="connsiteX20544" fmla="*/ 11433109 w 13419668"/>
              <a:gd name="connsiteY20544" fmla="*/ 1936928 h 4401251"/>
              <a:gd name="connsiteX20545" fmla="*/ 11372782 w 13419668"/>
              <a:gd name="connsiteY20545" fmla="*/ 1964666 h 4401251"/>
              <a:gd name="connsiteX20546" fmla="*/ 11346662 w 13419668"/>
              <a:gd name="connsiteY20546" fmla="*/ 1937052 h 4401251"/>
              <a:gd name="connsiteX20547" fmla="*/ 11317928 w 13419668"/>
              <a:gd name="connsiteY20547" fmla="*/ 1964541 h 4401251"/>
              <a:gd name="connsiteX20548" fmla="*/ 11343552 w 13419668"/>
              <a:gd name="connsiteY20548" fmla="*/ 1991657 h 4401251"/>
              <a:gd name="connsiteX20549" fmla="*/ 11372658 w 13419668"/>
              <a:gd name="connsiteY20549" fmla="*/ 1964666 h 4401251"/>
              <a:gd name="connsiteX20550" fmla="*/ 11252750 w 13419668"/>
              <a:gd name="connsiteY20550" fmla="*/ 1937177 h 4401251"/>
              <a:gd name="connsiteX20551" fmla="*/ 11228496 w 13419668"/>
              <a:gd name="connsiteY20551" fmla="*/ 1966034 h 4401251"/>
              <a:gd name="connsiteX20552" fmla="*/ 11258472 w 13419668"/>
              <a:gd name="connsiteY20552" fmla="*/ 1991657 h 4401251"/>
              <a:gd name="connsiteX20553" fmla="*/ 11283225 w 13419668"/>
              <a:gd name="connsiteY20553" fmla="*/ 1963298 h 4401251"/>
              <a:gd name="connsiteX20554" fmla="*/ 11252875 w 13419668"/>
              <a:gd name="connsiteY20554" fmla="*/ 1937177 h 4401251"/>
              <a:gd name="connsiteX20555" fmla="*/ 11163317 w 13419668"/>
              <a:gd name="connsiteY20555" fmla="*/ 1937177 h 4401251"/>
              <a:gd name="connsiteX20556" fmla="*/ 11138938 w 13419668"/>
              <a:gd name="connsiteY20556" fmla="*/ 1965910 h 4401251"/>
              <a:gd name="connsiteX20557" fmla="*/ 11168790 w 13419668"/>
              <a:gd name="connsiteY20557" fmla="*/ 1991657 h 4401251"/>
              <a:gd name="connsiteX20558" fmla="*/ 11193667 w 13419668"/>
              <a:gd name="connsiteY20558" fmla="*/ 1963422 h 4401251"/>
              <a:gd name="connsiteX20559" fmla="*/ 11163317 w 13419668"/>
              <a:gd name="connsiteY20559" fmla="*/ 1937177 h 4401251"/>
              <a:gd name="connsiteX20560" fmla="*/ 11079109 w 13419668"/>
              <a:gd name="connsiteY20560" fmla="*/ 1937052 h 4401251"/>
              <a:gd name="connsiteX20561" fmla="*/ 11051619 w 13419668"/>
              <a:gd name="connsiteY20561" fmla="*/ 1963298 h 4401251"/>
              <a:gd name="connsiteX20562" fmla="*/ 11079233 w 13419668"/>
              <a:gd name="connsiteY20562" fmla="*/ 1991782 h 4401251"/>
              <a:gd name="connsiteX20563" fmla="*/ 11106225 w 13419668"/>
              <a:gd name="connsiteY20563" fmla="*/ 1966034 h 4401251"/>
              <a:gd name="connsiteX20564" fmla="*/ 11079109 w 13419668"/>
              <a:gd name="connsiteY20564" fmla="*/ 1937052 h 4401251"/>
              <a:gd name="connsiteX20565" fmla="*/ 10991541 w 13419668"/>
              <a:gd name="connsiteY20565" fmla="*/ 1937052 h 4401251"/>
              <a:gd name="connsiteX20566" fmla="*/ 10961937 w 13419668"/>
              <a:gd name="connsiteY20566" fmla="*/ 1964044 h 4401251"/>
              <a:gd name="connsiteX20567" fmla="*/ 10990546 w 13419668"/>
              <a:gd name="connsiteY20567" fmla="*/ 1991657 h 4401251"/>
              <a:gd name="connsiteX20568" fmla="*/ 11016667 w 13419668"/>
              <a:gd name="connsiteY20568" fmla="*/ 1965039 h 4401251"/>
              <a:gd name="connsiteX20569" fmla="*/ 10991541 w 13419668"/>
              <a:gd name="connsiteY20569" fmla="*/ 1937052 h 4401251"/>
              <a:gd name="connsiteX20570" fmla="*/ 10901113 w 13419668"/>
              <a:gd name="connsiteY20570" fmla="*/ 1937052 h 4401251"/>
              <a:gd name="connsiteX20571" fmla="*/ 10872380 w 13419668"/>
              <a:gd name="connsiteY20571" fmla="*/ 1964914 h 4401251"/>
              <a:gd name="connsiteX20572" fmla="*/ 10901735 w 13419668"/>
              <a:gd name="connsiteY20572" fmla="*/ 1991657 h 4401251"/>
              <a:gd name="connsiteX20573" fmla="*/ 10927109 w 13419668"/>
              <a:gd name="connsiteY20573" fmla="*/ 1964293 h 4401251"/>
              <a:gd name="connsiteX20574" fmla="*/ 10901113 w 13419668"/>
              <a:gd name="connsiteY20574" fmla="*/ 1937052 h 4401251"/>
              <a:gd name="connsiteX20575" fmla="*/ 10812551 w 13419668"/>
              <a:gd name="connsiteY20575" fmla="*/ 1937052 h 4401251"/>
              <a:gd name="connsiteX20576" fmla="*/ 10786430 w 13419668"/>
              <a:gd name="connsiteY20576" fmla="*/ 1964168 h 4401251"/>
              <a:gd name="connsiteX20577" fmla="*/ 10811680 w 13419668"/>
              <a:gd name="connsiteY20577" fmla="*/ 1991657 h 4401251"/>
              <a:gd name="connsiteX20578" fmla="*/ 10841160 w 13419668"/>
              <a:gd name="connsiteY20578" fmla="*/ 1965039 h 4401251"/>
              <a:gd name="connsiteX20579" fmla="*/ 10812551 w 13419668"/>
              <a:gd name="connsiteY20579" fmla="*/ 1937052 h 4401251"/>
              <a:gd name="connsiteX20580" fmla="*/ 10696997 w 13419668"/>
              <a:gd name="connsiteY20580" fmla="*/ 1962924 h 4401251"/>
              <a:gd name="connsiteX20581" fmla="*/ 10723864 w 13419668"/>
              <a:gd name="connsiteY20581" fmla="*/ 1991782 h 4401251"/>
              <a:gd name="connsiteX20582" fmla="*/ 10751602 w 13419668"/>
              <a:gd name="connsiteY20582" fmla="*/ 1966283 h 4401251"/>
              <a:gd name="connsiteX20583" fmla="*/ 10724237 w 13419668"/>
              <a:gd name="connsiteY20583" fmla="*/ 1936928 h 4401251"/>
              <a:gd name="connsiteX20584" fmla="*/ 10696997 w 13419668"/>
              <a:gd name="connsiteY20584" fmla="*/ 1962800 h 4401251"/>
              <a:gd name="connsiteX20585" fmla="*/ 10631819 w 13419668"/>
              <a:gd name="connsiteY20585" fmla="*/ 1937177 h 4401251"/>
              <a:gd name="connsiteX20586" fmla="*/ 10607439 w 13419668"/>
              <a:gd name="connsiteY20586" fmla="*/ 1965910 h 4401251"/>
              <a:gd name="connsiteX20587" fmla="*/ 10637292 w 13419668"/>
              <a:gd name="connsiteY20587" fmla="*/ 1991657 h 4401251"/>
              <a:gd name="connsiteX20588" fmla="*/ 10662169 w 13419668"/>
              <a:gd name="connsiteY20588" fmla="*/ 1963422 h 4401251"/>
              <a:gd name="connsiteX20589" fmla="*/ 10631819 w 13419668"/>
              <a:gd name="connsiteY20589" fmla="*/ 1937177 h 4401251"/>
              <a:gd name="connsiteX20590" fmla="*/ 10574850 w 13419668"/>
              <a:gd name="connsiteY20590" fmla="*/ 1965910 h 4401251"/>
              <a:gd name="connsiteX20591" fmla="*/ 10547486 w 13419668"/>
              <a:gd name="connsiteY20591" fmla="*/ 1937052 h 4401251"/>
              <a:gd name="connsiteX20592" fmla="*/ 10520121 w 13419668"/>
              <a:gd name="connsiteY20592" fmla="*/ 1963422 h 4401251"/>
              <a:gd name="connsiteX20593" fmla="*/ 10547983 w 13419668"/>
              <a:gd name="connsiteY20593" fmla="*/ 1991782 h 4401251"/>
              <a:gd name="connsiteX20594" fmla="*/ 10574850 w 13419668"/>
              <a:gd name="connsiteY20594" fmla="*/ 1965785 h 4401251"/>
              <a:gd name="connsiteX20595" fmla="*/ 10485293 w 13419668"/>
              <a:gd name="connsiteY20595" fmla="*/ 1966905 h 4401251"/>
              <a:gd name="connsiteX20596" fmla="*/ 10458923 w 13419668"/>
              <a:gd name="connsiteY20596" fmla="*/ 1937177 h 4401251"/>
              <a:gd name="connsiteX20597" fmla="*/ 10430688 w 13419668"/>
              <a:gd name="connsiteY20597" fmla="*/ 1965536 h 4401251"/>
              <a:gd name="connsiteX20598" fmla="*/ 10457555 w 13419668"/>
              <a:gd name="connsiteY20598" fmla="*/ 1991906 h 4401251"/>
              <a:gd name="connsiteX20599" fmla="*/ 10485293 w 13419668"/>
              <a:gd name="connsiteY20599" fmla="*/ 1966905 h 4401251"/>
              <a:gd name="connsiteX20600" fmla="*/ 10368495 w 13419668"/>
              <a:gd name="connsiteY20600" fmla="*/ 1937177 h 4401251"/>
              <a:gd name="connsiteX20601" fmla="*/ 10341131 w 13419668"/>
              <a:gd name="connsiteY20601" fmla="*/ 1963546 h 4401251"/>
              <a:gd name="connsiteX20602" fmla="*/ 10368868 w 13419668"/>
              <a:gd name="connsiteY20602" fmla="*/ 1992031 h 4401251"/>
              <a:gd name="connsiteX20603" fmla="*/ 10395736 w 13419668"/>
              <a:gd name="connsiteY20603" fmla="*/ 1966158 h 4401251"/>
              <a:gd name="connsiteX20604" fmla="*/ 10368495 w 13419668"/>
              <a:gd name="connsiteY20604" fmla="*/ 1937301 h 4401251"/>
              <a:gd name="connsiteX20605" fmla="*/ 10255304 w 13419668"/>
              <a:gd name="connsiteY20605" fmla="*/ 1966905 h 4401251"/>
              <a:gd name="connsiteX20606" fmla="*/ 10283043 w 13419668"/>
              <a:gd name="connsiteY20606" fmla="*/ 1992031 h 4401251"/>
              <a:gd name="connsiteX20607" fmla="*/ 10309910 w 13419668"/>
              <a:gd name="connsiteY20607" fmla="*/ 1965661 h 4401251"/>
              <a:gd name="connsiteX20608" fmla="*/ 10281674 w 13419668"/>
              <a:gd name="connsiteY20608" fmla="*/ 1937301 h 4401251"/>
              <a:gd name="connsiteX20609" fmla="*/ 10255304 w 13419668"/>
              <a:gd name="connsiteY20609" fmla="*/ 1967029 h 4401251"/>
              <a:gd name="connsiteX20610" fmla="*/ 10191619 w 13419668"/>
              <a:gd name="connsiteY20610" fmla="*/ 1937177 h 4401251"/>
              <a:gd name="connsiteX20611" fmla="*/ 10165623 w 13419668"/>
              <a:gd name="connsiteY20611" fmla="*/ 1964417 h 4401251"/>
              <a:gd name="connsiteX20612" fmla="*/ 10190997 w 13419668"/>
              <a:gd name="connsiteY20612" fmla="*/ 1991782 h 4401251"/>
              <a:gd name="connsiteX20613" fmla="*/ 10220352 w 13419668"/>
              <a:gd name="connsiteY20613" fmla="*/ 1965039 h 4401251"/>
              <a:gd name="connsiteX20614" fmla="*/ 10191619 w 13419668"/>
              <a:gd name="connsiteY20614" fmla="*/ 1937177 h 4401251"/>
              <a:gd name="connsiteX20615" fmla="*/ 10130795 w 13419668"/>
              <a:gd name="connsiteY20615" fmla="*/ 1964044 h 4401251"/>
              <a:gd name="connsiteX20616" fmla="*/ 10103928 w 13419668"/>
              <a:gd name="connsiteY20616" fmla="*/ 1937177 h 4401251"/>
              <a:gd name="connsiteX20617" fmla="*/ 10076065 w 13419668"/>
              <a:gd name="connsiteY20617" fmla="*/ 1965536 h 4401251"/>
              <a:gd name="connsiteX20618" fmla="*/ 10102435 w 13419668"/>
              <a:gd name="connsiteY20618" fmla="*/ 1991906 h 4401251"/>
              <a:gd name="connsiteX20619" fmla="*/ 10130795 w 13419668"/>
              <a:gd name="connsiteY20619" fmla="*/ 1964044 h 4401251"/>
              <a:gd name="connsiteX20620" fmla="*/ 10041113 w 13419668"/>
              <a:gd name="connsiteY20620" fmla="*/ 1965785 h 4401251"/>
              <a:gd name="connsiteX20621" fmla="*/ 10013127 w 13419668"/>
              <a:gd name="connsiteY20621" fmla="*/ 1937177 h 4401251"/>
              <a:gd name="connsiteX20622" fmla="*/ 9986508 w 13419668"/>
              <a:gd name="connsiteY20622" fmla="*/ 1966656 h 4401251"/>
              <a:gd name="connsiteX20623" fmla="*/ 10013997 w 13419668"/>
              <a:gd name="connsiteY20623" fmla="*/ 1991906 h 4401251"/>
              <a:gd name="connsiteX20624" fmla="*/ 10041113 w 13419668"/>
              <a:gd name="connsiteY20624" fmla="*/ 1965785 h 4401251"/>
              <a:gd name="connsiteX20625" fmla="*/ 9928047 w 13419668"/>
              <a:gd name="connsiteY20625" fmla="*/ 1937177 h 4401251"/>
              <a:gd name="connsiteX20626" fmla="*/ 9899189 w 13419668"/>
              <a:gd name="connsiteY20626" fmla="*/ 1964914 h 4401251"/>
              <a:gd name="connsiteX20627" fmla="*/ 9928545 w 13419668"/>
              <a:gd name="connsiteY20627" fmla="*/ 1991782 h 4401251"/>
              <a:gd name="connsiteX20628" fmla="*/ 9954044 w 13419668"/>
              <a:gd name="connsiteY20628" fmla="*/ 1964417 h 4401251"/>
              <a:gd name="connsiteX20629" fmla="*/ 9928171 w 13419668"/>
              <a:gd name="connsiteY20629" fmla="*/ 1937177 h 4401251"/>
              <a:gd name="connsiteX20630" fmla="*/ 9837121 w 13419668"/>
              <a:gd name="connsiteY20630" fmla="*/ 1937177 h 4401251"/>
              <a:gd name="connsiteX20631" fmla="*/ 9809632 w 13419668"/>
              <a:gd name="connsiteY20631" fmla="*/ 1963422 h 4401251"/>
              <a:gd name="connsiteX20632" fmla="*/ 9837246 w 13419668"/>
              <a:gd name="connsiteY20632" fmla="*/ 1991906 h 4401251"/>
              <a:gd name="connsiteX20633" fmla="*/ 9864237 w 13419668"/>
              <a:gd name="connsiteY20633" fmla="*/ 1966158 h 4401251"/>
              <a:gd name="connsiteX20634" fmla="*/ 9837121 w 13419668"/>
              <a:gd name="connsiteY20634" fmla="*/ 1937177 h 4401251"/>
              <a:gd name="connsiteX20635" fmla="*/ 9749554 w 13419668"/>
              <a:gd name="connsiteY20635" fmla="*/ 1937177 h 4401251"/>
              <a:gd name="connsiteX20636" fmla="*/ 9719950 w 13419668"/>
              <a:gd name="connsiteY20636" fmla="*/ 1964168 h 4401251"/>
              <a:gd name="connsiteX20637" fmla="*/ 9748559 w 13419668"/>
              <a:gd name="connsiteY20637" fmla="*/ 1991782 h 4401251"/>
              <a:gd name="connsiteX20638" fmla="*/ 9774680 w 13419668"/>
              <a:gd name="connsiteY20638" fmla="*/ 1965163 h 4401251"/>
              <a:gd name="connsiteX20639" fmla="*/ 9749554 w 13419668"/>
              <a:gd name="connsiteY20639" fmla="*/ 1937177 h 4401251"/>
              <a:gd name="connsiteX20640" fmla="*/ 9688854 w 13419668"/>
              <a:gd name="connsiteY20640" fmla="*/ 1965785 h 4401251"/>
              <a:gd name="connsiteX20641" fmla="*/ 9660992 w 13419668"/>
              <a:gd name="connsiteY20641" fmla="*/ 1937052 h 4401251"/>
              <a:gd name="connsiteX20642" fmla="*/ 9634249 w 13419668"/>
              <a:gd name="connsiteY20642" fmla="*/ 1966407 h 4401251"/>
              <a:gd name="connsiteX20643" fmla="*/ 9661614 w 13419668"/>
              <a:gd name="connsiteY20643" fmla="*/ 1991782 h 4401251"/>
              <a:gd name="connsiteX20644" fmla="*/ 9688854 w 13419668"/>
              <a:gd name="connsiteY20644" fmla="*/ 1965785 h 4401251"/>
              <a:gd name="connsiteX20645" fmla="*/ 9599421 w 13419668"/>
              <a:gd name="connsiteY20645" fmla="*/ 1963920 h 4401251"/>
              <a:gd name="connsiteX20646" fmla="*/ 9572554 w 13419668"/>
              <a:gd name="connsiteY20646" fmla="*/ 1937052 h 4401251"/>
              <a:gd name="connsiteX20647" fmla="*/ 9544691 w 13419668"/>
              <a:gd name="connsiteY20647" fmla="*/ 1965412 h 4401251"/>
              <a:gd name="connsiteX20648" fmla="*/ 9571061 w 13419668"/>
              <a:gd name="connsiteY20648" fmla="*/ 1991782 h 4401251"/>
              <a:gd name="connsiteX20649" fmla="*/ 9599421 w 13419668"/>
              <a:gd name="connsiteY20649" fmla="*/ 1963920 h 4401251"/>
              <a:gd name="connsiteX20650" fmla="*/ 9482126 w 13419668"/>
              <a:gd name="connsiteY20650" fmla="*/ 1937052 h 4401251"/>
              <a:gd name="connsiteX20651" fmla="*/ 9455134 w 13419668"/>
              <a:gd name="connsiteY20651" fmla="*/ 1963173 h 4401251"/>
              <a:gd name="connsiteX20652" fmla="*/ 9479389 w 13419668"/>
              <a:gd name="connsiteY20652" fmla="*/ 1991657 h 4401251"/>
              <a:gd name="connsiteX20653" fmla="*/ 9509863 w 13419668"/>
              <a:gd name="connsiteY20653" fmla="*/ 1966158 h 4401251"/>
              <a:gd name="connsiteX20654" fmla="*/ 9482250 w 13419668"/>
              <a:gd name="connsiteY20654" fmla="*/ 1937177 h 4401251"/>
              <a:gd name="connsiteX20655" fmla="*/ 9367816 w 13419668"/>
              <a:gd name="connsiteY20655" fmla="*/ 1965536 h 4401251"/>
              <a:gd name="connsiteX20656" fmla="*/ 9394682 w 13419668"/>
              <a:gd name="connsiteY20656" fmla="*/ 1991906 h 4401251"/>
              <a:gd name="connsiteX20657" fmla="*/ 9422421 w 13419668"/>
              <a:gd name="connsiteY20657" fmla="*/ 1966780 h 4401251"/>
              <a:gd name="connsiteX20658" fmla="*/ 9396051 w 13419668"/>
              <a:gd name="connsiteY20658" fmla="*/ 1937052 h 4401251"/>
              <a:gd name="connsiteX20659" fmla="*/ 9367816 w 13419668"/>
              <a:gd name="connsiteY20659" fmla="*/ 1965412 h 4401251"/>
              <a:gd name="connsiteX20660" fmla="*/ 9306618 w 13419668"/>
              <a:gd name="connsiteY20660" fmla="*/ 1937177 h 4401251"/>
              <a:gd name="connsiteX20661" fmla="*/ 9278258 w 13419668"/>
              <a:gd name="connsiteY20661" fmla="*/ 1965412 h 4401251"/>
              <a:gd name="connsiteX20662" fmla="*/ 9307986 w 13419668"/>
              <a:gd name="connsiteY20662" fmla="*/ 1991782 h 4401251"/>
              <a:gd name="connsiteX20663" fmla="*/ 9333112 w 13419668"/>
              <a:gd name="connsiteY20663" fmla="*/ 1964044 h 4401251"/>
              <a:gd name="connsiteX20664" fmla="*/ 9306743 w 13419668"/>
              <a:gd name="connsiteY20664" fmla="*/ 1937177 h 4401251"/>
              <a:gd name="connsiteX20665" fmla="*/ 9216687 w 13419668"/>
              <a:gd name="connsiteY20665" fmla="*/ 1937177 h 4401251"/>
              <a:gd name="connsiteX20666" fmla="*/ 9188700 w 13419668"/>
              <a:gd name="connsiteY20666" fmla="*/ 1965785 h 4401251"/>
              <a:gd name="connsiteX20667" fmla="*/ 9218802 w 13419668"/>
              <a:gd name="connsiteY20667" fmla="*/ 1991657 h 4401251"/>
              <a:gd name="connsiteX20668" fmla="*/ 9243430 w 13419668"/>
              <a:gd name="connsiteY20668" fmla="*/ 1963546 h 4401251"/>
              <a:gd name="connsiteX20669" fmla="*/ 9216687 w 13419668"/>
              <a:gd name="connsiteY20669" fmla="*/ 1937052 h 4401251"/>
              <a:gd name="connsiteX20670" fmla="*/ 9127379 w 13419668"/>
              <a:gd name="connsiteY20670" fmla="*/ 1937177 h 4401251"/>
              <a:gd name="connsiteX20671" fmla="*/ 9099144 w 13419668"/>
              <a:gd name="connsiteY20671" fmla="*/ 1965536 h 4401251"/>
              <a:gd name="connsiteX20672" fmla="*/ 9128996 w 13419668"/>
              <a:gd name="connsiteY20672" fmla="*/ 1991782 h 4401251"/>
              <a:gd name="connsiteX20673" fmla="*/ 9153873 w 13419668"/>
              <a:gd name="connsiteY20673" fmla="*/ 1963920 h 4401251"/>
              <a:gd name="connsiteX20674" fmla="*/ 9127379 w 13419668"/>
              <a:gd name="connsiteY20674" fmla="*/ 1937177 h 4401251"/>
              <a:gd name="connsiteX20675" fmla="*/ 9039314 w 13419668"/>
              <a:gd name="connsiteY20675" fmla="*/ 1937177 h 4401251"/>
              <a:gd name="connsiteX20676" fmla="*/ 9013193 w 13419668"/>
              <a:gd name="connsiteY20676" fmla="*/ 1964293 h 4401251"/>
              <a:gd name="connsiteX20677" fmla="*/ 9038444 w 13419668"/>
              <a:gd name="connsiteY20677" fmla="*/ 1991782 h 4401251"/>
              <a:gd name="connsiteX20678" fmla="*/ 9067923 w 13419668"/>
              <a:gd name="connsiteY20678" fmla="*/ 1965163 h 4401251"/>
              <a:gd name="connsiteX20679" fmla="*/ 9039314 w 13419668"/>
              <a:gd name="connsiteY20679" fmla="*/ 1937177 h 4401251"/>
              <a:gd name="connsiteX20680" fmla="*/ 8978365 w 13419668"/>
              <a:gd name="connsiteY20680" fmla="*/ 1964044 h 4401251"/>
              <a:gd name="connsiteX20681" fmla="*/ 8951498 w 13419668"/>
              <a:gd name="connsiteY20681" fmla="*/ 1937177 h 4401251"/>
              <a:gd name="connsiteX20682" fmla="*/ 8923635 w 13419668"/>
              <a:gd name="connsiteY20682" fmla="*/ 1965536 h 4401251"/>
              <a:gd name="connsiteX20683" fmla="*/ 8950005 w 13419668"/>
              <a:gd name="connsiteY20683" fmla="*/ 1991906 h 4401251"/>
              <a:gd name="connsiteX20684" fmla="*/ 8978365 w 13419668"/>
              <a:gd name="connsiteY20684" fmla="*/ 1964044 h 4401251"/>
              <a:gd name="connsiteX20685" fmla="*/ 8834079 w 13419668"/>
              <a:gd name="connsiteY20685" fmla="*/ 1963049 h 4401251"/>
              <a:gd name="connsiteX20686" fmla="*/ 8860945 w 13419668"/>
              <a:gd name="connsiteY20686" fmla="*/ 1992031 h 4401251"/>
              <a:gd name="connsiteX20687" fmla="*/ 8888683 w 13419668"/>
              <a:gd name="connsiteY20687" fmla="*/ 1966656 h 4401251"/>
              <a:gd name="connsiteX20688" fmla="*/ 8861443 w 13419668"/>
              <a:gd name="connsiteY20688" fmla="*/ 1937301 h 4401251"/>
              <a:gd name="connsiteX20689" fmla="*/ 8834079 w 13419668"/>
              <a:gd name="connsiteY20689" fmla="*/ 1963173 h 4401251"/>
              <a:gd name="connsiteX20690" fmla="*/ 8775990 w 13419668"/>
              <a:gd name="connsiteY20690" fmla="*/ 1937301 h 4401251"/>
              <a:gd name="connsiteX20691" fmla="*/ 8746760 w 13419668"/>
              <a:gd name="connsiteY20691" fmla="*/ 1964666 h 4401251"/>
              <a:gd name="connsiteX20692" fmla="*/ 8775742 w 13419668"/>
              <a:gd name="connsiteY20692" fmla="*/ 1991906 h 4401251"/>
              <a:gd name="connsiteX20693" fmla="*/ 8801489 w 13419668"/>
              <a:gd name="connsiteY20693" fmla="*/ 1964914 h 4401251"/>
              <a:gd name="connsiteX20694" fmla="*/ 8775990 w 13419668"/>
              <a:gd name="connsiteY20694" fmla="*/ 1937301 h 4401251"/>
              <a:gd name="connsiteX20695" fmla="*/ 8685189 w 13419668"/>
              <a:gd name="connsiteY20695" fmla="*/ 1937301 h 4401251"/>
              <a:gd name="connsiteX20696" fmla="*/ 8657202 w 13419668"/>
              <a:gd name="connsiteY20696" fmla="*/ 1965910 h 4401251"/>
              <a:gd name="connsiteX20697" fmla="*/ 8687303 w 13419668"/>
              <a:gd name="connsiteY20697" fmla="*/ 1991782 h 4401251"/>
              <a:gd name="connsiteX20698" fmla="*/ 8711932 w 13419668"/>
              <a:gd name="connsiteY20698" fmla="*/ 1963671 h 4401251"/>
              <a:gd name="connsiteX20699" fmla="*/ 8685189 w 13419668"/>
              <a:gd name="connsiteY20699" fmla="*/ 1937177 h 4401251"/>
              <a:gd name="connsiteX20700" fmla="*/ 8622375 w 13419668"/>
              <a:gd name="connsiteY20700" fmla="*/ 1965039 h 4401251"/>
              <a:gd name="connsiteX20701" fmla="*/ 8594014 w 13419668"/>
              <a:gd name="connsiteY20701" fmla="*/ 1937301 h 4401251"/>
              <a:gd name="connsiteX20702" fmla="*/ 8567645 w 13419668"/>
              <a:gd name="connsiteY20702" fmla="*/ 1964666 h 4401251"/>
              <a:gd name="connsiteX20703" fmla="*/ 8596502 w 13419668"/>
              <a:gd name="connsiteY20703" fmla="*/ 1991906 h 4401251"/>
              <a:gd name="connsiteX20704" fmla="*/ 8622375 w 13419668"/>
              <a:gd name="connsiteY20704" fmla="*/ 1965039 h 4401251"/>
              <a:gd name="connsiteX20705" fmla="*/ 8481943 w 13419668"/>
              <a:gd name="connsiteY20705" fmla="*/ 1962178 h 4401251"/>
              <a:gd name="connsiteX20706" fmla="*/ 8507691 w 13419668"/>
              <a:gd name="connsiteY20706" fmla="*/ 1992031 h 4401251"/>
              <a:gd name="connsiteX20707" fmla="*/ 8536424 w 13419668"/>
              <a:gd name="connsiteY20707" fmla="*/ 1967651 h 4401251"/>
              <a:gd name="connsiteX20708" fmla="*/ 8510179 w 13419668"/>
              <a:gd name="connsiteY20708" fmla="*/ 1937425 h 4401251"/>
              <a:gd name="connsiteX20709" fmla="*/ 8482068 w 13419668"/>
              <a:gd name="connsiteY20709" fmla="*/ 1962302 h 4401251"/>
              <a:gd name="connsiteX20710" fmla="*/ 8418507 w 13419668"/>
              <a:gd name="connsiteY20710" fmla="*/ 1937301 h 4401251"/>
              <a:gd name="connsiteX20711" fmla="*/ 8392137 w 13419668"/>
              <a:gd name="connsiteY20711" fmla="*/ 1964168 h 4401251"/>
              <a:gd name="connsiteX20712" fmla="*/ 8417263 w 13419668"/>
              <a:gd name="connsiteY20712" fmla="*/ 1991906 h 4401251"/>
              <a:gd name="connsiteX20713" fmla="*/ 8446991 w 13419668"/>
              <a:gd name="connsiteY20713" fmla="*/ 1965536 h 4401251"/>
              <a:gd name="connsiteX20714" fmla="*/ 8418631 w 13419668"/>
              <a:gd name="connsiteY20714" fmla="*/ 1937301 h 4401251"/>
              <a:gd name="connsiteX20715" fmla="*/ 8326960 w 13419668"/>
              <a:gd name="connsiteY20715" fmla="*/ 1937301 h 4401251"/>
              <a:gd name="connsiteX20716" fmla="*/ 8302704 w 13419668"/>
              <a:gd name="connsiteY20716" fmla="*/ 1966158 h 4401251"/>
              <a:gd name="connsiteX20717" fmla="*/ 8332681 w 13419668"/>
              <a:gd name="connsiteY20717" fmla="*/ 1991782 h 4401251"/>
              <a:gd name="connsiteX20718" fmla="*/ 8357434 w 13419668"/>
              <a:gd name="connsiteY20718" fmla="*/ 1963422 h 4401251"/>
              <a:gd name="connsiteX20719" fmla="*/ 8327084 w 13419668"/>
              <a:gd name="connsiteY20719" fmla="*/ 1937301 h 4401251"/>
              <a:gd name="connsiteX20720" fmla="*/ 8240015 w 13419668"/>
              <a:gd name="connsiteY20720" fmla="*/ 1937301 h 4401251"/>
              <a:gd name="connsiteX20721" fmla="*/ 8213147 w 13419668"/>
              <a:gd name="connsiteY20721" fmla="*/ 1963671 h 4401251"/>
              <a:gd name="connsiteX20722" fmla="*/ 8237527 w 13419668"/>
              <a:gd name="connsiteY20722" fmla="*/ 1991906 h 4401251"/>
              <a:gd name="connsiteX20723" fmla="*/ 8267752 w 13419668"/>
              <a:gd name="connsiteY20723" fmla="*/ 1966158 h 4401251"/>
              <a:gd name="connsiteX20724" fmla="*/ 8239890 w 13419668"/>
              <a:gd name="connsiteY20724" fmla="*/ 1937301 h 4401251"/>
              <a:gd name="connsiteX20725" fmla="*/ 8153567 w 13419668"/>
              <a:gd name="connsiteY20725" fmla="*/ 1937301 h 4401251"/>
              <a:gd name="connsiteX20726" fmla="*/ 8125953 w 13419668"/>
              <a:gd name="connsiteY20726" fmla="*/ 1963298 h 4401251"/>
              <a:gd name="connsiteX20727" fmla="*/ 8153442 w 13419668"/>
              <a:gd name="connsiteY20727" fmla="*/ 1992031 h 4401251"/>
              <a:gd name="connsiteX20728" fmla="*/ 8180558 w 13419668"/>
              <a:gd name="connsiteY20728" fmla="*/ 1966407 h 4401251"/>
              <a:gd name="connsiteX20729" fmla="*/ 8153567 w 13419668"/>
              <a:gd name="connsiteY20729" fmla="*/ 1937301 h 4401251"/>
              <a:gd name="connsiteX20730" fmla="*/ 8036396 w 13419668"/>
              <a:gd name="connsiteY20730" fmla="*/ 1965288 h 4401251"/>
              <a:gd name="connsiteX20731" fmla="*/ 8062890 w 13419668"/>
              <a:gd name="connsiteY20731" fmla="*/ 1992031 h 4401251"/>
              <a:gd name="connsiteX20732" fmla="*/ 8091000 w 13419668"/>
              <a:gd name="connsiteY20732" fmla="*/ 1967402 h 4401251"/>
              <a:gd name="connsiteX20733" fmla="*/ 8065129 w 13419668"/>
              <a:gd name="connsiteY20733" fmla="*/ 1937301 h 4401251"/>
              <a:gd name="connsiteX20734" fmla="*/ 8036520 w 13419668"/>
              <a:gd name="connsiteY20734" fmla="*/ 1965288 h 4401251"/>
              <a:gd name="connsiteX20735" fmla="*/ 8001567 w 13419668"/>
              <a:gd name="connsiteY20735" fmla="*/ 1965039 h 4401251"/>
              <a:gd name="connsiteX20736" fmla="*/ 7973208 w 13419668"/>
              <a:gd name="connsiteY20736" fmla="*/ 1937301 h 4401251"/>
              <a:gd name="connsiteX20737" fmla="*/ 7946838 w 13419668"/>
              <a:gd name="connsiteY20737" fmla="*/ 1964666 h 4401251"/>
              <a:gd name="connsiteX20738" fmla="*/ 7975696 w 13419668"/>
              <a:gd name="connsiteY20738" fmla="*/ 1992031 h 4401251"/>
              <a:gd name="connsiteX20739" fmla="*/ 8001567 w 13419668"/>
              <a:gd name="connsiteY20739" fmla="*/ 1965163 h 4401251"/>
              <a:gd name="connsiteX20740" fmla="*/ 7861137 w 13419668"/>
              <a:gd name="connsiteY20740" fmla="*/ 1962178 h 4401251"/>
              <a:gd name="connsiteX20741" fmla="*/ 7886885 w 13419668"/>
              <a:gd name="connsiteY20741" fmla="*/ 1992031 h 4401251"/>
              <a:gd name="connsiteX20742" fmla="*/ 7915618 w 13419668"/>
              <a:gd name="connsiteY20742" fmla="*/ 1967651 h 4401251"/>
              <a:gd name="connsiteX20743" fmla="*/ 7889372 w 13419668"/>
              <a:gd name="connsiteY20743" fmla="*/ 1937425 h 4401251"/>
              <a:gd name="connsiteX20744" fmla="*/ 7861261 w 13419668"/>
              <a:gd name="connsiteY20744" fmla="*/ 1962302 h 4401251"/>
              <a:gd name="connsiteX20745" fmla="*/ 7826060 w 13419668"/>
              <a:gd name="connsiteY20745" fmla="*/ 1965910 h 4401251"/>
              <a:gd name="connsiteX20746" fmla="*/ 7798073 w 13419668"/>
              <a:gd name="connsiteY20746" fmla="*/ 1937301 h 4401251"/>
              <a:gd name="connsiteX20747" fmla="*/ 7771455 w 13419668"/>
              <a:gd name="connsiteY20747" fmla="*/ 1966780 h 4401251"/>
              <a:gd name="connsiteX20748" fmla="*/ 7798944 w 13419668"/>
              <a:gd name="connsiteY20748" fmla="*/ 1992031 h 4401251"/>
              <a:gd name="connsiteX20749" fmla="*/ 7826060 w 13419668"/>
              <a:gd name="connsiteY20749" fmla="*/ 1965910 h 4401251"/>
              <a:gd name="connsiteX20750" fmla="*/ 7708889 w 13419668"/>
              <a:gd name="connsiteY20750" fmla="*/ 1937301 h 4401251"/>
              <a:gd name="connsiteX20751" fmla="*/ 7681898 w 13419668"/>
              <a:gd name="connsiteY20751" fmla="*/ 1963422 h 4401251"/>
              <a:gd name="connsiteX20752" fmla="*/ 7706152 w 13419668"/>
              <a:gd name="connsiteY20752" fmla="*/ 1991906 h 4401251"/>
              <a:gd name="connsiteX20753" fmla="*/ 7736627 w 13419668"/>
              <a:gd name="connsiteY20753" fmla="*/ 1966407 h 4401251"/>
              <a:gd name="connsiteX20754" fmla="*/ 7709014 w 13419668"/>
              <a:gd name="connsiteY20754" fmla="*/ 1937425 h 4401251"/>
              <a:gd name="connsiteX20755" fmla="*/ 7594579 w 13419668"/>
              <a:gd name="connsiteY20755" fmla="*/ 1966034 h 4401251"/>
              <a:gd name="connsiteX20756" fmla="*/ 7621819 w 13419668"/>
              <a:gd name="connsiteY20756" fmla="*/ 1992031 h 4401251"/>
              <a:gd name="connsiteX20757" fmla="*/ 7649309 w 13419668"/>
              <a:gd name="connsiteY20757" fmla="*/ 1963671 h 4401251"/>
              <a:gd name="connsiteX20758" fmla="*/ 7622566 w 13419668"/>
              <a:gd name="connsiteY20758" fmla="*/ 1937177 h 4401251"/>
              <a:gd name="connsiteX20759" fmla="*/ 7594704 w 13419668"/>
              <a:gd name="connsiteY20759" fmla="*/ 1965910 h 4401251"/>
              <a:gd name="connsiteX20760" fmla="*/ 7534253 w 13419668"/>
              <a:gd name="connsiteY20760" fmla="*/ 1937301 h 4401251"/>
              <a:gd name="connsiteX20761" fmla="*/ 7505022 w 13419668"/>
              <a:gd name="connsiteY20761" fmla="*/ 1964666 h 4401251"/>
              <a:gd name="connsiteX20762" fmla="*/ 7534004 w 13419668"/>
              <a:gd name="connsiteY20762" fmla="*/ 1991906 h 4401251"/>
              <a:gd name="connsiteX20763" fmla="*/ 7559751 w 13419668"/>
              <a:gd name="connsiteY20763" fmla="*/ 1964914 h 4401251"/>
              <a:gd name="connsiteX20764" fmla="*/ 7534253 w 13419668"/>
              <a:gd name="connsiteY20764" fmla="*/ 1937301 h 4401251"/>
              <a:gd name="connsiteX20765" fmla="*/ 7444321 w 13419668"/>
              <a:gd name="connsiteY20765" fmla="*/ 1937301 h 4401251"/>
              <a:gd name="connsiteX20766" fmla="*/ 7415464 w 13419668"/>
              <a:gd name="connsiteY20766" fmla="*/ 1965039 h 4401251"/>
              <a:gd name="connsiteX20767" fmla="*/ 7444819 w 13419668"/>
              <a:gd name="connsiteY20767" fmla="*/ 1991906 h 4401251"/>
              <a:gd name="connsiteX20768" fmla="*/ 7470318 w 13419668"/>
              <a:gd name="connsiteY20768" fmla="*/ 1964541 h 4401251"/>
              <a:gd name="connsiteX20769" fmla="*/ 7444446 w 13419668"/>
              <a:gd name="connsiteY20769" fmla="*/ 1937301 h 4401251"/>
              <a:gd name="connsiteX20770" fmla="*/ 7325907 w 13419668"/>
              <a:gd name="connsiteY20770" fmla="*/ 1965661 h 4401251"/>
              <a:gd name="connsiteX20771" fmla="*/ 7352774 w 13419668"/>
              <a:gd name="connsiteY20771" fmla="*/ 1992031 h 4401251"/>
              <a:gd name="connsiteX20772" fmla="*/ 7380512 w 13419668"/>
              <a:gd name="connsiteY20772" fmla="*/ 1966905 h 4401251"/>
              <a:gd name="connsiteX20773" fmla="*/ 7354142 w 13419668"/>
              <a:gd name="connsiteY20773" fmla="*/ 1937177 h 4401251"/>
              <a:gd name="connsiteX20774" fmla="*/ 7325907 w 13419668"/>
              <a:gd name="connsiteY20774" fmla="*/ 1965536 h 4401251"/>
              <a:gd name="connsiteX20775" fmla="*/ 7240206 w 13419668"/>
              <a:gd name="connsiteY20775" fmla="*/ 1962054 h 4401251"/>
              <a:gd name="connsiteX20776" fmla="*/ 7265953 w 13419668"/>
              <a:gd name="connsiteY20776" fmla="*/ 1991906 h 4401251"/>
              <a:gd name="connsiteX20777" fmla="*/ 7294686 w 13419668"/>
              <a:gd name="connsiteY20777" fmla="*/ 1967527 h 4401251"/>
              <a:gd name="connsiteX20778" fmla="*/ 7268440 w 13419668"/>
              <a:gd name="connsiteY20778" fmla="*/ 1937301 h 4401251"/>
              <a:gd name="connsiteX20779" fmla="*/ 7240330 w 13419668"/>
              <a:gd name="connsiteY20779" fmla="*/ 1962178 h 4401251"/>
              <a:gd name="connsiteX20780" fmla="*/ 7150523 w 13419668"/>
              <a:gd name="connsiteY20780" fmla="*/ 1966905 h 4401251"/>
              <a:gd name="connsiteX20781" fmla="*/ 7178261 w 13419668"/>
              <a:gd name="connsiteY20781" fmla="*/ 1992031 h 4401251"/>
              <a:gd name="connsiteX20782" fmla="*/ 7205129 w 13419668"/>
              <a:gd name="connsiteY20782" fmla="*/ 1965661 h 4401251"/>
              <a:gd name="connsiteX20783" fmla="*/ 7176893 w 13419668"/>
              <a:gd name="connsiteY20783" fmla="*/ 1937301 h 4401251"/>
              <a:gd name="connsiteX20784" fmla="*/ 7150523 w 13419668"/>
              <a:gd name="connsiteY20784" fmla="*/ 1967029 h 4401251"/>
              <a:gd name="connsiteX20785" fmla="*/ 7061090 w 13419668"/>
              <a:gd name="connsiteY20785" fmla="*/ 1962054 h 4401251"/>
              <a:gd name="connsiteX20786" fmla="*/ 7086838 w 13419668"/>
              <a:gd name="connsiteY20786" fmla="*/ 1991906 h 4401251"/>
              <a:gd name="connsiteX20787" fmla="*/ 7115571 w 13419668"/>
              <a:gd name="connsiteY20787" fmla="*/ 1967651 h 4401251"/>
              <a:gd name="connsiteX20788" fmla="*/ 7089326 w 13419668"/>
              <a:gd name="connsiteY20788" fmla="*/ 1937301 h 4401251"/>
              <a:gd name="connsiteX20789" fmla="*/ 7061090 w 13419668"/>
              <a:gd name="connsiteY20789" fmla="*/ 1962054 h 4401251"/>
              <a:gd name="connsiteX20790" fmla="*/ 7028377 w 13419668"/>
              <a:gd name="connsiteY20790" fmla="*/ 1965039 h 4401251"/>
              <a:gd name="connsiteX20791" fmla="*/ 7000018 w 13419668"/>
              <a:gd name="connsiteY20791" fmla="*/ 1937301 h 4401251"/>
              <a:gd name="connsiteX20792" fmla="*/ 6973648 w 13419668"/>
              <a:gd name="connsiteY20792" fmla="*/ 1964666 h 4401251"/>
              <a:gd name="connsiteX20793" fmla="*/ 7002505 w 13419668"/>
              <a:gd name="connsiteY20793" fmla="*/ 1991906 h 4401251"/>
              <a:gd name="connsiteX20794" fmla="*/ 7028377 w 13419668"/>
              <a:gd name="connsiteY20794" fmla="*/ 1965039 h 4401251"/>
              <a:gd name="connsiteX20795" fmla="*/ 6912948 w 13419668"/>
              <a:gd name="connsiteY20795" fmla="*/ 1937301 h 4401251"/>
              <a:gd name="connsiteX20796" fmla="*/ 6884090 w 13419668"/>
              <a:gd name="connsiteY20796" fmla="*/ 1965039 h 4401251"/>
              <a:gd name="connsiteX20797" fmla="*/ 6913445 w 13419668"/>
              <a:gd name="connsiteY20797" fmla="*/ 1991906 h 4401251"/>
              <a:gd name="connsiteX20798" fmla="*/ 6938944 w 13419668"/>
              <a:gd name="connsiteY20798" fmla="*/ 1964541 h 4401251"/>
              <a:gd name="connsiteX20799" fmla="*/ 6913072 w 13419668"/>
              <a:gd name="connsiteY20799" fmla="*/ 1937301 h 4401251"/>
              <a:gd name="connsiteX20800" fmla="*/ 6849138 w 13419668"/>
              <a:gd name="connsiteY20800" fmla="*/ 1967154 h 4401251"/>
              <a:gd name="connsiteX20801" fmla="*/ 6822893 w 13419668"/>
              <a:gd name="connsiteY20801" fmla="*/ 1937301 h 4401251"/>
              <a:gd name="connsiteX20802" fmla="*/ 6794533 w 13419668"/>
              <a:gd name="connsiteY20802" fmla="*/ 1965536 h 4401251"/>
              <a:gd name="connsiteX20803" fmla="*/ 6821276 w 13419668"/>
              <a:gd name="connsiteY20803" fmla="*/ 1992031 h 4401251"/>
              <a:gd name="connsiteX20804" fmla="*/ 6849138 w 13419668"/>
              <a:gd name="connsiteY20804" fmla="*/ 1967154 h 4401251"/>
              <a:gd name="connsiteX20805" fmla="*/ 6708707 w 13419668"/>
              <a:gd name="connsiteY20805" fmla="*/ 1967154 h 4401251"/>
              <a:gd name="connsiteX20806" fmla="*/ 6736570 w 13419668"/>
              <a:gd name="connsiteY20806" fmla="*/ 1992155 h 4401251"/>
              <a:gd name="connsiteX20807" fmla="*/ 6763312 w 13419668"/>
              <a:gd name="connsiteY20807" fmla="*/ 1965661 h 4401251"/>
              <a:gd name="connsiteX20808" fmla="*/ 6734952 w 13419668"/>
              <a:gd name="connsiteY20808" fmla="*/ 1937425 h 4401251"/>
              <a:gd name="connsiteX20809" fmla="*/ 6708707 w 13419668"/>
              <a:gd name="connsiteY20809" fmla="*/ 1967278 h 4401251"/>
              <a:gd name="connsiteX20810" fmla="*/ 6647012 w 13419668"/>
              <a:gd name="connsiteY20810" fmla="*/ 1937301 h 4401251"/>
              <a:gd name="connsiteX20811" fmla="*/ 6619150 w 13419668"/>
              <a:gd name="connsiteY20811" fmla="*/ 1962551 h 4401251"/>
              <a:gd name="connsiteX20812" fmla="*/ 6642410 w 13419668"/>
              <a:gd name="connsiteY20812" fmla="*/ 1991782 h 4401251"/>
              <a:gd name="connsiteX20813" fmla="*/ 6673754 w 13419668"/>
              <a:gd name="connsiteY20813" fmla="*/ 1967154 h 4401251"/>
              <a:gd name="connsiteX20814" fmla="*/ 6647137 w 13419668"/>
              <a:gd name="connsiteY20814" fmla="*/ 1937177 h 4401251"/>
              <a:gd name="connsiteX20815" fmla="*/ 6555962 w 13419668"/>
              <a:gd name="connsiteY20815" fmla="*/ 1937301 h 4401251"/>
              <a:gd name="connsiteX20816" fmla="*/ 6529468 w 13419668"/>
              <a:gd name="connsiteY20816" fmla="*/ 1964044 h 4401251"/>
              <a:gd name="connsiteX20817" fmla="*/ 6554345 w 13419668"/>
              <a:gd name="connsiteY20817" fmla="*/ 1991906 h 4401251"/>
              <a:gd name="connsiteX20818" fmla="*/ 6584198 w 13419668"/>
              <a:gd name="connsiteY20818" fmla="*/ 1965661 h 4401251"/>
              <a:gd name="connsiteX20819" fmla="*/ 6555962 w 13419668"/>
              <a:gd name="connsiteY20819" fmla="*/ 1937301 h 4401251"/>
              <a:gd name="connsiteX20820" fmla="*/ 6467026 w 13419668"/>
              <a:gd name="connsiteY20820" fmla="*/ 1937301 h 4401251"/>
              <a:gd name="connsiteX20821" fmla="*/ 6440035 w 13419668"/>
              <a:gd name="connsiteY20821" fmla="*/ 1963422 h 4401251"/>
              <a:gd name="connsiteX20822" fmla="*/ 6464290 w 13419668"/>
              <a:gd name="connsiteY20822" fmla="*/ 1991906 h 4401251"/>
              <a:gd name="connsiteX20823" fmla="*/ 6494765 w 13419668"/>
              <a:gd name="connsiteY20823" fmla="*/ 1966407 h 4401251"/>
              <a:gd name="connsiteX20824" fmla="*/ 6467151 w 13419668"/>
              <a:gd name="connsiteY20824" fmla="*/ 1937425 h 4401251"/>
              <a:gd name="connsiteX20825" fmla="*/ 6379459 w 13419668"/>
              <a:gd name="connsiteY20825" fmla="*/ 1937301 h 4401251"/>
              <a:gd name="connsiteX20826" fmla="*/ 6352716 w 13419668"/>
              <a:gd name="connsiteY20826" fmla="*/ 1964293 h 4401251"/>
              <a:gd name="connsiteX20827" fmla="*/ 6381201 w 13419668"/>
              <a:gd name="connsiteY20827" fmla="*/ 1992031 h 4401251"/>
              <a:gd name="connsiteX20828" fmla="*/ 6407446 w 13419668"/>
              <a:gd name="connsiteY20828" fmla="*/ 1965536 h 4401251"/>
              <a:gd name="connsiteX20829" fmla="*/ 6379459 w 13419668"/>
              <a:gd name="connsiteY20829" fmla="*/ 1937301 h 4401251"/>
              <a:gd name="connsiteX20830" fmla="*/ 6290275 w 13419668"/>
              <a:gd name="connsiteY20830" fmla="*/ 1937301 h 4401251"/>
              <a:gd name="connsiteX20831" fmla="*/ 6263159 w 13419668"/>
              <a:gd name="connsiteY20831" fmla="*/ 1963920 h 4401251"/>
              <a:gd name="connsiteX20832" fmla="*/ 6291146 w 13419668"/>
              <a:gd name="connsiteY20832" fmla="*/ 1992031 h 4401251"/>
              <a:gd name="connsiteX20833" fmla="*/ 6317764 w 13419668"/>
              <a:gd name="connsiteY20833" fmla="*/ 1965910 h 4401251"/>
              <a:gd name="connsiteX20834" fmla="*/ 6290275 w 13419668"/>
              <a:gd name="connsiteY20834" fmla="*/ 1937301 h 4401251"/>
              <a:gd name="connsiteX20835" fmla="*/ 6228331 w 13419668"/>
              <a:gd name="connsiteY20835" fmla="*/ 1965163 h 4401251"/>
              <a:gd name="connsiteX20836" fmla="*/ 6199971 w 13419668"/>
              <a:gd name="connsiteY20836" fmla="*/ 1937301 h 4401251"/>
              <a:gd name="connsiteX20837" fmla="*/ 6173602 w 13419668"/>
              <a:gd name="connsiteY20837" fmla="*/ 1964541 h 4401251"/>
              <a:gd name="connsiteX20838" fmla="*/ 6202459 w 13419668"/>
              <a:gd name="connsiteY20838" fmla="*/ 1991906 h 4401251"/>
              <a:gd name="connsiteX20839" fmla="*/ 6228455 w 13419668"/>
              <a:gd name="connsiteY20839" fmla="*/ 1965039 h 4401251"/>
              <a:gd name="connsiteX20840" fmla="*/ 6142505 w 13419668"/>
              <a:gd name="connsiteY20840" fmla="*/ 1964168 h 4401251"/>
              <a:gd name="connsiteX20841" fmla="*/ 6115638 w 13419668"/>
              <a:gd name="connsiteY20841" fmla="*/ 1937301 h 4401251"/>
              <a:gd name="connsiteX20842" fmla="*/ 6087775 w 13419668"/>
              <a:gd name="connsiteY20842" fmla="*/ 1965661 h 4401251"/>
              <a:gd name="connsiteX20843" fmla="*/ 6114145 w 13419668"/>
              <a:gd name="connsiteY20843" fmla="*/ 1992031 h 4401251"/>
              <a:gd name="connsiteX20844" fmla="*/ 6142505 w 13419668"/>
              <a:gd name="connsiteY20844" fmla="*/ 1964168 h 4401251"/>
              <a:gd name="connsiteX20845" fmla="*/ 6024464 w 13419668"/>
              <a:gd name="connsiteY20845" fmla="*/ 1937301 h 4401251"/>
              <a:gd name="connsiteX20846" fmla="*/ 5998094 w 13419668"/>
              <a:gd name="connsiteY20846" fmla="*/ 1964168 h 4401251"/>
              <a:gd name="connsiteX20847" fmla="*/ 6023219 w 13419668"/>
              <a:gd name="connsiteY20847" fmla="*/ 1991906 h 4401251"/>
              <a:gd name="connsiteX20848" fmla="*/ 6052948 w 13419668"/>
              <a:gd name="connsiteY20848" fmla="*/ 1965536 h 4401251"/>
              <a:gd name="connsiteX20849" fmla="*/ 6024587 w 13419668"/>
              <a:gd name="connsiteY20849" fmla="*/ 1937301 h 4401251"/>
              <a:gd name="connsiteX20850" fmla="*/ 5908785 w 13419668"/>
              <a:gd name="connsiteY20850" fmla="*/ 1962178 h 4401251"/>
              <a:gd name="connsiteX20851" fmla="*/ 5934533 w 13419668"/>
              <a:gd name="connsiteY20851" fmla="*/ 1992031 h 4401251"/>
              <a:gd name="connsiteX20852" fmla="*/ 5963266 w 13419668"/>
              <a:gd name="connsiteY20852" fmla="*/ 1967651 h 4401251"/>
              <a:gd name="connsiteX20853" fmla="*/ 5937021 w 13419668"/>
              <a:gd name="connsiteY20853" fmla="*/ 1937425 h 4401251"/>
              <a:gd name="connsiteX20854" fmla="*/ 5908909 w 13419668"/>
              <a:gd name="connsiteY20854" fmla="*/ 1962302 h 4401251"/>
              <a:gd name="connsiteX20855" fmla="*/ 5848334 w 13419668"/>
              <a:gd name="connsiteY20855" fmla="*/ 1937301 h 4401251"/>
              <a:gd name="connsiteX20856" fmla="*/ 5821342 w 13419668"/>
              <a:gd name="connsiteY20856" fmla="*/ 1964044 h 4401251"/>
              <a:gd name="connsiteX20857" fmla="*/ 5849578 w 13419668"/>
              <a:gd name="connsiteY20857" fmla="*/ 1992031 h 4401251"/>
              <a:gd name="connsiteX20858" fmla="*/ 5876072 w 13419668"/>
              <a:gd name="connsiteY20858" fmla="*/ 1965785 h 4401251"/>
              <a:gd name="connsiteX20859" fmla="*/ 5848334 w 13419668"/>
              <a:gd name="connsiteY20859" fmla="*/ 1937301 h 4401251"/>
              <a:gd name="connsiteX20860" fmla="*/ 5731909 w 13419668"/>
              <a:gd name="connsiteY20860" fmla="*/ 1967651 h 4401251"/>
              <a:gd name="connsiteX20861" fmla="*/ 5760642 w 13419668"/>
              <a:gd name="connsiteY20861" fmla="*/ 1992031 h 4401251"/>
              <a:gd name="connsiteX20862" fmla="*/ 5786390 w 13419668"/>
              <a:gd name="connsiteY20862" fmla="*/ 1962178 h 4401251"/>
              <a:gd name="connsiteX20863" fmla="*/ 5758154 w 13419668"/>
              <a:gd name="connsiteY20863" fmla="*/ 1937301 h 4401251"/>
              <a:gd name="connsiteX20864" fmla="*/ 5731909 w 13419668"/>
              <a:gd name="connsiteY20864" fmla="*/ 1967651 h 4401251"/>
              <a:gd name="connsiteX20865" fmla="*/ 5671458 w 13419668"/>
              <a:gd name="connsiteY20865" fmla="*/ 1937425 h 4401251"/>
              <a:gd name="connsiteX20866" fmla="*/ 5642228 w 13419668"/>
              <a:gd name="connsiteY20866" fmla="*/ 1964914 h 4401251"/>
              <a:gd name="connsiteX20867" fmla="*/ 5671209 w 13419668"/>
              <a:gd name="connsiteY20867" fmla="*/ 1992031 h 4401251"/>
              <a:gd name="connsiteX20868" fmla="*/ 5696957 w 13419668"/>
              <a:gd name="connsiteY20868" fmla="*/ 1965039 h 4401251"/>
              <a:gd name="connsiteX20869" fmla="*/ 5671334 w 13419668"/>
              <a:gd name="connsiteY20869" fmla="*/ 1937425 h 4401251"/>
              <a:gd name="connsiteX20870" fmla="*/ 5581154 w 13419668"/>
              <a:gd name="connsiteY20870" fmla="*/ 1937425 h 4401251"/>
              <a:gd name="connsiteX20871" fmla="*/ 5552795 w 13419668"/>
              <a:gd name="connsiteY20871" fmla="*/ 1965661 h 4401251"/>
              <a:gd name="connsiteX20872" fmla="*/ 5582522 w 13419668"/>
              <a:gd name="connsiteY20872" fmla="*/ 1992031 h 4401251"/>
              <a:gd name="connsiteX20873" fmla="*/ 5607649 w 13419668"/>
              <a:gd name="connsiteY20873" fmla="*/ 1964293 h 4401251"/>
              <a:gd name="connsiteX20874" fmla="*/ 5581279 w 13419668"/>
              <a:gd name="connsiteY20874" fmla="*/ 1937425 h 4401251"/>
              <a:gd name="connsiteX20875" fmla="*/ 5493214 w 13419668"/>
              <a:gd name="connsiteY20875" fmla="*/ 1937425 h 4401251"/>
              <a:gd name="connsiteX20876" fmla="*/ 5466844 w 13419668"/>
              <a:gd name="connsiteY20876" fmla="*/ 1964293 h 4401251"/>
              <a:gd name="connsiteX20877" fmla="*/ 5491845 w 13419668"/>
              <a:gd name="connsiteY20877" fmla="*/ 1992031 h 4401251"/>
              <a:gd name="connsiteX20878" fmla="*/ 5521574 w 13419668"/>
              <a:gd name="connsiteY20878" fmla="*/ 1965661 h 4401251"/>
              <a:gd name="connsiteX20879" fmla="*/ 5493214 w 13419668"/>
              <a:gd name="connsiteY20879" fmla="*/ 1937425 h 4401251"/>
              <a:gd name="connsiteX20880" fmla="*/ 5402537 w 13419668"/>
              <a:gd name="connsiteY20880" fmla="*/ 1937425 h 4401251"/>
              <a:gd name="connsiteX20881" fmla="*/ 5377411 w 13419668"/>
              <a:gd name="connsiteY20881" fmla="*/ 1965412 h 4401251"/>
              <a:gd name="connsiteX20882" fmla="*/ 5406517 w 13419668"/>
              <a:gd name="connsiteY20882" fmla="*/ 1992031 h 4401251"/>
              <a:gd name="connsiteX20883" fmla="*/ 5432141 w 13419668"/>
              <a:gd name="connsiteY20883" fmla="*/ 1964541 h 4401251"/>
              <a:gd name="connsiteX20884" fmla="*/ 5402537 w 13419668"/>
              <a:gd name="connsiteY20884" fmla="*/ 1937425 h 4401251"/>
              <a:gd name="connsiteX20885" fmla="*/ 5287978 w 13419668"/>
              <a:gd name="connsiteY20885" fmla="*/ 1962178 h 4401251"/>
              <a:gd name="connsiteX20886" fmla="*/ 5313726 w 13419668"/>
              <a:gd name="connsiteY20886" fmla="*/ 1992031 h 4401251"/>
              <a:gd name="connsiteX20887" fmla="*/ 5342459 w 13419668"/>
              <a:gd name="connsiteY20887" fmla="*/ 1967651 h 4401251"/>
              <a:gd name="connsiteX20888" fmla="*/ 5316213 w 13419668"/>
              <a:gd name="connsiteY20888" fmla="*/ 1937425 h 4401251"/>
              <a:gd name="connsiteX20889" fmla="*/ 5288103 w 13419668"/>
              <a:gd name="connsiteY20889" fmla="*/ 1962302 h 4401251"/>
              <a:gd name="connsiteX20890" fmla="*/ 5230015 w 13419668"/>
              <a:gd name="connsiteY20890" fmla="*/ 1937425 h 4401251"/>
              <a:gd name="connsiteX20891" fmla="*/ 5200411 w 13419668"/>
              <a:gd name="connsiteY20891" fmla="*/ 1964541 h 4401251"/>
              <a:gd name="connsiteX20892" fmla="*/ 5229020 w 13419668"/>
              <a:gd name="connsiteY20892" fmla="*/ 1992155 h 4401251"/>
              <a:gd name="connsiteX20893" fmla="*/ 5255140 w 13419668"/>
              <a:gd name="connsiteY20893" fmla="*/ 1965536 h 4401251"/>
              <a:gd name="connsiteX20894" fmla="*/ 5229890 w 13419668"/>
              <a:gd name="connsiteY20894" fmla="*/ 1937550 h 4401251"/>
              <a:gd name="connsiteX20895" fmla="*/ 5138343 w 13419668"/>
              <a:gd name="connsiteY20895" fmla="*/ 1937425 h 4401251"/>
              <a:gd name="connsiteX20896" fmla="*/ 5110978 w 13419668"/>
              <a:gd name="connsiteY20896" fmla="*/ 1963795 h 4401251"/>
              <a:gd name="connsiteX20897" fmla="*/ 5138716 w 13419668"/>
              <a:gd name="connsiteY20897" fmla="*/ 1992155 h 4401251"/>
              <a:gd name="connsiteX20898" fmla="*/ 5165583 w 13419668"/>
              <a:gd name="connsiteY20898" fmla="*/ 1966283 h 4401251"/>
              <a:gd name="connsiteX20899" fmla="*/ 5138343 w 13419668"/>
              <a:gd name="connsiteY20899" fmla="*/ 1937425 h 4401251"/>
              <a:gd name="connsiteX20900" fmla="*/ 5049780 w 13419668"/>
              <a:gd name="connsiteY20900" fmla="*/ 1937425 h 4401251"/>
              <a:gd name="connsiteX20901" fmla="*/ 5021545 w 13419668"/>
              <a:gd name="connsiteY20901" fmla="*/ 1962676 h 4401251"/>
              <a:gd name="connsiteX20902" fmla="*/ 5048163 w 13419668"/>
              <a:gd name="connsiteY20902" fmla="*/ 1992155 h 4401251"/>
              <a:gd name="connsiteX20903" fmla="*/ 5076025 w 13419668"/>
              <a:gd name="connsiteY20903" fmla="*/ 1967278 h 4401251"/>
              <a:gd name="connsiteX20904" fmla="*/ 5049905 w 13419668"/>
              <a:gd name="connsiteY20904" fmla="*/ 1937425 h 4401251"/>
              <a:gd name="connsiteX20905" fmla="*/ 4990200 w 13419668"/>
              <a:gd name="connsiteY20905" fmla="*/ 1964293 h 4401251"/>
              <a:gd name="connsiteX20906" fmla="*/ 4963332 w 13419668"/>
              <a:gd name="connsiteY20906" fmla="*/ 1937425 h 4401251"/>
              <a:gd name="connsiteX20907" fmla="*/ 4935470 w 13419668"/>
              <a:gd name="connsiteY20907" fmla="*/ 1965785 h 4401251"/>
              <a:gd name="connsiteX20908" fmla="*/ 4961840 w 13419668"/>
              <a:gd name="connsiteY20908" fmla="*/ 1992155 h 4401251"/>
              <a:gd name="connsiteX20909" fmla="*/ 4990200 w 13419668"/>
              <a:gd name="connsiteY20909" fmla="*/ 1964293 h 4401251"/>
              <a:gd name="connsiteX20910" fmla="*/ 4846037 w 13419668"/>
              <a:gd name="connsiteY20910" fmla="*/ 1962302 h 4401251"/>
              <a:gd name="connsiteX20911" fmla="*/ 4871785 w 13419668"/>
              <a:gd name="connsiteY20911" fmla="*/ 1992155 h 4401251"/>
              <a:gd name="connsiteX20912" fmla="*/ 4900518 w 13419668"/>
              <a:gd name="connsiteY20912" fmla="*/ 1967900 h 4401251"/>
              <a:gd name="connsiteX20913" fmla="*/ 4874273 w 13419668"/>
              <a:gd name="connsiteY20913" fmla="*/ 1937550 h 4401251"/>
              <a:gd name="connsiteX20914" fmla="*/ 4846037 w 13419668"/>
              <a:gd name="connsiteY20914" fmla="*/ 1962302 h 4401251"/>
              <a:gd name="connsiteX20915" fmla="*/ 4781854 w 13419668"/>
              <a:gd name="connsiteY20915" fmla="*/ 1937550 h 4401251"/>
              <a:gd name="connsiteX20916" fmla="*/ 4756356 w 13419668"/>
              <a:gd name="connsiteY20916" fmla="*/ 1965163 h 4401251"/>
              <a:gd name="connsiteX20917" fmla="*/ 4785088 w 13419668"/>
              <a:gd name="connsiteY20917" fmla="*/ 1992155 h 4401251"/>
              <a:gd name="connsiteX20918" fmla="*/ 4811085 w 13419668"/>
              <a:gd name="connsiteY20918" fmla="*/ 1964914 h 4401251"/>
              <a:gd name="connsiteX20919" fmla="*/ 4781854 w 13419668"/>
              <a:gd name="connsiteY20919" fmla="*/ 1937425 h 4401251"/>
              <a:gd name="connsiteX20920" fmla="*/ 4697521 w 13419668"/>
              <a:gd name="connsiteY20920" fmla="*/ 1937550 h 4401251"/>
              <a:gd name="connsiteX20921" fmla="*/ 4669161 w 13419668"/>
              <a:gd name="connsiteY20921" fmla="*/ 1965785 h 4401251"/>
              <a:gd name="connsiteX20922" fmla="*/ 4698889 w 13419668"/>
              <a:gd name="connsiteY20922" fmla="*/ 1992155 h 4401251"/>
              <a:gd name="connsiteX20923" fmla="*/ 4724015 w 13419668"/>
              <a:gd name="connsiteY20923" fmla="*/ 1964417 h 4401251"/>
              <a:gd name="connsiteX20924" fmla="*/ 4697646 w 13419668"/>
              <a:gd name="connsiteY20924" fmla="*/ 1937550 h 4401251"/>
              <a:gd name="connsiteX20925" fmla="*/ 4579604 w 13419668"/>
              <a:gd name="connsiteY20925" fmla="*/ 1965536 h 4401251"/>
              <a:gd name="connsiteX20926" fmla="*/ 4606098 w 13419668"/>
              <a:gd name="connsiteY20926" fmla="*/ 1992279 h 4401251"/>
              <a:gd name="connsiteX20927" fmla="*/ 4634209 w 13419668"/>
              <a:gd name="connsiteY20927" fmla="*/ 1967651 h 4401251"/>
              <a:gd name="connsiteX20928" fmla="*/ 4608337 w 13419668"/>
              <a:gd name="connsiteY20928" fmla="*/ 1937550 h 4401251"/>
              <a:gd name="connsiteX20929" fmla="*/ 4579728 w 13419668"/>
              <a:gd name="connsiteY20929" fmla="*/ 1965536 h 4401251"/>
              <a:gd name="connsiteX20930" fmla="*/ 4519277 w 13419668"/>
              <a:gd name="connsiteY20930" fmla="*/ 1937550 h 4401251"/>
              <a:gd name="connsiteX20931" fmla="*/ 4490047 w 13419668"/>
              <a:gd name="connsiteY20931" fmla="*/ 1964914 h 4401251"/>
              <a:gd name="connsiteX20932" fmla="*/ 4519028 w 13419668"/>
              <a:gd name="connsiteY20932" fmla="*/ 1992155 h 4401251"/>
              <a:gd name="connsiteX20933" fmla="*/ 4544776 w 13419668"/>
              <a:gd name="connsiteY20933" fmla="*/ 1965163 h 4401251"/>
              <a:gd name="connsiteX20934" fmla="*/ 4519277 w 13419668"/>
              <a:gd name="connsiteY20934" fmla="*/ 1937550 h 4401251"/>
              <a:gd name="connsiteX20935" fmla="*/ 4427481 w 13419668"/>
              <a:gd name="connsiteY20935" fmla="*/ 1937550 h 4401251"/>
              <a:gd name="connsiteX20936" fmla="*/ 4400489 w 13419668"/>
              <a:gd name="connsiteY20936" fmla="*/ 1964293 h 4401251"/>
              <a:gd name="connsiteX20937" fmla="*/ 4428724 w 13419668"/>
              <a:gd name="connsiteY20937" fmla="*/ 1992279 h 4401251"/>
              <a:gd name="connsiteX20938" fmla="*/ 4455218 w 13419668"/>
              <a:gd name="connsiteY20938" fmla="*/ 1966034 h 4401251"/>
              <a:gd name="connsiteX20939" fmla="*/ 4427481 w 13419668"/>
              <a:gd name="connsiteY20939" fmla="*/ 1937550 h 4401251"/>
              <a:gd name="connsiteX20940" fmla="*/ 4340162 w 13419668"/>
              <a:gd name="connsiteY20940" fmla="*/ 1937550 h 4401251"/>
              <a:gd name="connsiteX20941" fmla="*/ 4314539 w 13419668"/>
              <a:gd name="connsiteY20941" fmla="*/ 1965163 h 4401251"/>
              <a:gd name="connsiteX20942" fmla="*/ 4343272 w 13419668"/>
              <a:gd name="connsiteY20942" fmla="*/ 1992155 h 4401251"/>
              <a:gd name="connsiteX20943" fmla="*/ 4369268 w 13419668"/>
              <a:gd name="connsiteY20943" fmla="*/ 1964914 h 4401251"/>
              <a:gd name="connsiteX20944" fmla="*/ 4340038 w 13419668"/>
              <a:gd name="connsiteY20944" fmla="*/ 1937425 h 4401251"/>
              <a:gd name="connsiteX20945" fmla="*/ 4225106 w 13419668"/>
              <a:gd name="connsiteY20945" fmla="*/ 1963422 h 4401251"/>
              <a:gd name="connsiteX20946" fmla="*/ 4251973 w 13419668"/>
              <a:gd name="connsiteY20946" fmla="*/ 1992279 h 4401251"/>
              <a:gd name="connsiteX20947" fmla="*/ 4279711 w 13419668"/>
              <a:gd name="connsiteY20947" fmla="*/ 1966780 h 4401251"/>
              <a:gd name="connsiteX20948" fmla="*/ 4252346 w 13419668"/>
              <a:gd name="connsiteY20948" fmla="*/ 1937425 h 4401251"/>
              <a:gd name="connsiteX20949" fmla="*/ 4225106 w 13419668"/>
              <a:gd name="connsiteY20949" fmla="*/ 1963298 h 4401251"/>
              <a:gd name="connsiteX20950" fmla="*/ 4135548 w 13419668"/>
              <a:gd name="connsiteY20950" fmla="*/ 1967402 h 4401251"/>
              <a:gd name="connsiteX20951" fmla="*/ 4163411 w 13419668"/>
              <a:gd name="connsiteY20951" fmla="*/ 1992404 h 4401251"/>
              <a:gd name="connsiteX20952" fmla="*/ 4190153 w 13419668"/>
              <a:gd name="connsiteY20952" fmla="*/ 1965910 h 4401251"/>
              <a:gd name="connsiteX20953" fmla="*/ 4161793 w 13419668"/>
              <a:gd name="connsiteY20953" fmla="*/ 1937674 h 4401251"/>
              <a:gd name="connsiteX20954" fmla="*/ 4135548 w 13419668"/>
              <a:gd name="connsiteY20954" fmla="*/ 1967527 h 4401251"/>
              <a:gd name="connsiteX20955" fmla="*/ 4102835 w 13419668"/>
              <a:gd name="connsiteY20955" fmla="*/ 1966407 h 4401251"/>
              <a:gd name="connsiteX20956" fmla="*/ 4075595 w 13419668"/>
              <a:gd name="connsiteY20956" fmla="*/ 1937550 h 4401251"/>
              <a:gd name="connsiteX20957" fmla="*/ 4048230 w 13419668"/>
              <a:gd name="connsiteY20957" fmla="*/ 1963920 h 4401251"/>
              <a:gd name="connsiteX20958" fmla="*/ 4075968 w 13419668"/>
              <a:gd name="connsiteY20958" fmla="*/ 1992404 h 4401251"/>
              <a:gd name="connsiteX20959" fmla="*/ 4102835 w 13419668"/>
              <a:gd name="connsiteY20959" fmla="*/ 1966532 h 4401251"/>
              <a:gd name="connsiteX20960" fmla="*/ 3958672 w 13419668"/>
              <a:gd name="connsiteY20960" fmla="*/ 1966407 h 4401251"/>
              <a:gd name="connsiteX20961" fmla="*/ 3985913 w 13419668"/>
              <a:gd name="connsiteY20961" fmla="*/ 1992404 h 4401251"/>
              <a:gd name="connsiteX20962" fmla="*/ 4013402 w 13419668"/>
              <a:gd name="connsiteY20962" fmla="*/ 1964044 h 4401251"/>
              <a:gd name="connsiteX20963" fmla="*/ 3986659 w 13419668"/>
              <a:gd name="connsiteY20963" fmla="*/ 1937550 h 4401251"/>
              <a:gd name="connsiteX20964" fmla="*/ 3958797 w 13419668"/>
              <a:gd name="connsiteY20964" fmla="*/ 1966283 h 4401251"/>
              <a:gd name="connsiteX20965" fmla="*/ 3896604 w 13419668"/>
              <a:gd name="connsiteY20965" fmla="*/ 1937674 h 4401251"/>
              <a:gd name="connsiteX20966" fmla="*/ 3869115 w 13419668"/>
              <a:gd name="connsiteY20966" fmla="*/ 1963920 h 4401251"/>
              <a:gd name="connsiteX20967" fmla="*/ 3896728 w 13419668"/>
              <a:gd name="connsiteY20967" fmla="*/ 1992404 h 4401251"/>
              <a:gd name="connsiteX20968" fmla="*/ 3923720 w 13419668"/>
              <a:gd name="connsiteY20968" fmla="*/ 1966656 h 4401251"/>
              <a:gd name="connsiteX20969" fmla="*/ 3896604 w 13419668"/>
              <a:gd name="connsiteY20969" fmla="*/ 1937674 h 4401251"/>
              <a:gd name="connsiteX20970" fmla="*/ 3807668 w 13419668"/>
              <a:gd name="connsiteY20970" fmla="*/ 1937799 h 4401251"/>
              <a:gd name="connsiteX20971" fmla="*/ 3783289 w 13419668"/>
              <a:gd name="connsiteY20971" fmla="*/ 1966532 h 4401251"/>
              <a:gd name="connsiteX20972" fmla="*/ 3813141 w 13419668"/>
              <a:gd name="connsiteY20972" fmla="*/ 1992279 h 4401251"/>
              <a:gd name="connsiteX20973" fmla="*/ 3838019 w 13419668"/>
              <a:gd name="connsiteY20973" fmla="*/ 1964044 h 4401251"/>
              <a:gd name="connsiteX20974" fmla="*/ 3807668 w 13419668"/>
              <a:gd name="connsiteY20974" fmla="*/ 1937799 h 4401251"/>
              <a:gd name="connsiteX20975" fmla="*/ 3720475 w 13419668"/>
              <a:gd name="connsiteY20975" fmla="*/ 1937799 h 4401251"/>
              <a:gd name="connsiteX20976" fmla="*/ 3693732 w 13419668"/>
              <a:gd name="connsiteY20976" fmla="*/ 1964293 h 4401251"/>
              <a:gd name="connsiteX20977" fmla="*/ 3718360 w 13419668"/>
              <a:gd name="connsiteY20977" fmla="*/ 1992404 h 4401251"/>
              <a:gd name="connsiteX20978" fmla="*/ 3748461 w 13419668"/>
              <a:gd name="connsiteY20978" fmla="*/ 1966532 h 4401251"/>
              <a:gd name="connsiteX20979" fmla="*/ 3720475 w 13419668"/>
              <a:gd name="connsiteY20979" fmla="*/ 1937923 h 4401251"/>
              <a:gd name="connsiteX20980" fmla="*/ 3631290 w 13419668"/>
              <a:gd name="connsiteY20980" fmla="*/ 1937799 h 4401251"/>
              <a:gd name="connsiteX20981" fmla="*/ 3604298 w 13419668"/>
              <a:gd name="connsiteY20981" fmla="*/ 1963920 h 4401251"/>
              <a:gd name="connsiteX20982" fmla="*/ 3628554 w 13419668"/>
              <a:gd name="connsiteY20982" fmla="*/ 1992404 h 4401251"/>
              <a:gd name="connsiteX20983" fmla="*/ 3659028 w 13419668"/>
              <a:gd name="connsiteY20983" fmla="*/ 1966905 h 4401251"/>
              <a:gd name="connsiteX20984" fmla="*/ 3631415 w 13419668"/>
              <a:gd name="connsiteY20984" fmla="*/ 1937923 h 4401251"/>
              <a:gd name="connsiteX20985" fmla="*/ 3569346 w 13419668"/>
              <a:gd name="connsiteY20985" fmla="*/ 1967029 h 4401251"/>
              <a:gd name="connsiteX20986" fmla="*/ 3541857 w 13419668"/>
              <a:gd name="connsiteY20986" fmla="*/ 1937799 h 4401251"/>
              <a:gd name="connsiteX20987" fmla="*/ 3514741 w 13419668"/>
              <a:gd name="connsiteY20987" fmla="*/ 1966780 h 4401251"/>
              <a:gd name="connsiteX20988" fmla="*/ 3541733 w 13419668"/>
              <a:gd name="connsiteY20988" fmla="*/ 1992528 h 4401251"/>
              <a:gd name="connsiteX20989" fmla="*/ 3569346 w 13419668"/>
              <a:gd name="connsiteY20989" fmla="*/ 1966905 h 4401251"/>
              <a:gd name="connsiteX20990" fmla="*/ 3427423 w 13419668"/>
              <a:gd name="connsiteY20990" fmla="*/ 1965536 h 4401251"/>
              <a:gd name="connsiteX20991" fmla="*/ 3453544 w 13419668"/>
              <a:gd name="connsiteY20991" fmla="*/ 1992653 h 4401251"/>
              <a:gd name="connsiteX20992" fmla="*/ 3482028 w 13419668"/>
              <a:gd name="connsiteY20992" fmla="*/ 1968397 h 4401251"/>
              <a:gd name="connsiteX20993" fmla="*/ 3456529 w 13419668"/>
              <a:gd name="connsiteY20993" fmla="*/ 1937923 h 4401251"/>
              <a:gd name="connsiteX20994" fmla="*/ 3427423 w 13419668"/>
              <a:gd name="connsiteY20994" fmla="*/ 1965536 h 4401251"/>
              <a:gd name="connsiteX20995" fmla="*/ 3337865 w 13419668"/>
              <a:gd name="connsiteY20995" fmla="*/ 1966656 h 4401251"/>
              <a:gd name="connsiteX20996" fmla="*/ 3365106 w 13419668"/>
              <a:gd name="connsiteY20996" fmla="*/ 1992653 h 4401251"/>
              <a:gd name="connsiteX20997" fmla="*/ 3392595 w 13419668"/>
              <a:gd name="connsiteY20997" fmla="*/ 1964293 h 4401251"/>
              <a:gd name="connsiteX20998" fmla="*/ 3365852 w 13419668"/>
              <a:gd name="connsiteY20998" fmla="*/ 1937799 h 4401251"/>
              <a:gd name="connsiteX20999" fmla="*/ 3337990 w 13419668"/>
              <a:gd name="connsiteY20999" fmla="*/ 1966532 h 4401251"/>
              <a:gd name="connsiteX21000" fmla="*/ 3277787 w 13419668"/>
              <a:gd name="connsiteY21000" fmla="*/ 1938047 h 4401251"/>
              <a:gd name="connsiteX21001" fmla="*/ 3248184 w 13419668"/>
              <a:gd name="connsiteY21001" fmla="*/ 1965163 h 4401251"/>
              <a:gd name="connsiteX21002" fmla="*/ 3276792 w 13419668"/>
              <a:gd name="connsiteY21002" fmla="*/ 1992777 h 4401251"/>
              <a:gd name="connsiteX21003" fmla="*/ 3302913 w 13419668"/>
              <a:gd name="connsiteY21003" fmla="*/ 1966158 h 4401251"/>
              <a:gd name="connsiteX21004" fmla="*/ 3277663 w 13419668"/>
              <a:gd name="connsiteY21004" fmla="*/ 1938172 h 4401251"/>
              <a:gd name="connsiteX21005" fmla="*/ 3217087 w 13419668"/>
              <a:gd name="connsiteY21005" fmla="*/ 1965412 h 4401251"/>
              <a:gd name="connsiteX21006" fmla="*/ 3190717 w 13419668"/>
              <a:gd name="connsiteY21006" fmla="*/ 1938047 h 4401251"/>
              <a:gd name="connsiteX21007" fmla="*/ 3162358 w 13419668"/>
              <a:gd name="connsiteY21007" fmla="*/ 1965785 h 4401251"/>
              <a:gd name="connsiteX21008" fmla="*/ 3188230 w 13419668"/>
              <a:gd name="connsiteY21008" fmla="*/ 1992653 h 4401251"/>
              <a:gd name="connsiteX21009" fmla="*/ 3217087 w 13419668"/>
              <a:gd name="connsiteY21009" fmla="*/ 1965412 h 4401251"/>
              <a:gd name="connsiteX21010" fmla="*/ 3097428 w 13419668"/>
              <a:gd name="connsiteY21010" fmla="*/ 1938172 h 4401251"/>
              <a:gd name="connsiteX21011" fmla="*/ 3072800 w 13419668"/>
              <a:gd name="connsiteY21011" fmla="*/ 1966656 h 4401251"/>
              <a:gd name="connsiteX21012" fmla="*/ 3102404 w 13419668"/>
              <a:gd name="connsiteY21012" fmla="*/ 1992653 h 4401251"/>
              <a:gd name="connsiteX21013" fmla="*/ 3127530 w 13419668"/>
              <a:gd name="connsiteY21013" fmla="*/ 1964666 h 4401251"/>
              <a:gd name="connsiteX21014" fmla="*/ 3097428 w 13419668"/>
              <a:gd name="connsiteY21014" fmla="*/ 1938172 h 4401251"/>
              <a:gd name="connsiteX21015" fmla="*/ 3010359 w 13419668"/>
              <a:gd name="connsiteY21015" fmla="*/ 1938172 h 4401251"/>
              <a:gd name="connsiteX21016" fmla="*/ 2983367 w 13419668"/>
              <a:gd name="connsiteY21016" fmla="*/ 1964293 h 4401251"/>
              <a:gd name="connsiteX21017" fmla="*/ 3007622 w 13419668"/>
              <a:gd name="connsiteY21017" fmla="*/ 1992777 h 4401251"/>
              <a:gd name="connsiteX21018" fmla="*/ 3038097 w 13419668"/>
              <a:gd name="connsiteY21018" fmla="*/ 1967278 h 4401251"/>
              <a:gd name="connsiteX21019" fmla="*/ 3010483 w 13419668"/>
              <a:gd name="connsiteY21019" fmla="*/ 1938296 h 4401251"/>
              <a:gd name="connsiteX21020" fmla="*/ 2950654 w 13419668"/>
              <a:gd name="connsiteY21020" fmla="*/ 1968024 h 4401251"/>
              <a:gd name="connsiteX21021" fmla="*/ 2924409 w 13419668"/>
              <a:gd name="connsiteY21021" fmla="*/ 1938172 h 4401251"/>
              <a:gd name="connsiteX21022" fmla="*/ 2896049 w 13419668"/>
              <a:gd name="connsiteY21022" fmla="*/ 1966407 h 4401251"/>
              <a:gd name="connsiteX21023" fmla="*/ 2922792 w 13419668"/>
              <a:gd name="connsiteY21023" fmla="*/ 1992901 h 4401251"/>
              <a:gd name="connsiteX21024" fmla="*/ 2950654 w 13419668"/>
              <a:gd name="connsiteY21024" fmla="*/ 1968024 h 4401251"/>
              <a:gd name="connsiteX21025" fmla="*/ 2833856 w 13419668"/>
              <a:gd name="connsiteY21025" fmla="*/ 1938172 h 4401251"/>
              <a:gd name="connsiteX21026" fmla="*/ 2806491 w 13419668"/>
              <a:gd name="connsiteY21026" fmla="*/ 1964541 h 4401251"/>
              <a:gd name="connsiteX21027" fmla="*/ 2834229 w 13419668"/>
              <a:gd name="connsiteY21027" fmla="*/ 1992901 h 4401251"/>
              <a:gd name="connsiteX21028" fmla="*/ 2861096 w 13419668"/>
              <a:gd name="connsiteY21028" fmla="*/ 1967029 h 4401251"/>
              <a:gd name="connsiteX21029" fmla="*/ 2833856 w 13419668"/>
              <a:gd name="connsiteY21029" fmla="*/ 1938172 h 4401251"/>
              <a:gd name="connsiteX21030" fmla="*/ 2744050 w 13419668"/>
              <a:gd name="connsiteY21030" fmla="*/ 1938172 h 4401251"/>
              <a:gd name="connsiteX21031" fmla="*/ 2716934 w 13419668"/>
              <a:gd name="connsiteY21031" fmla="*/ 1964790 h 4401251"/>
              <a:gd name="connsiteX21032" fmla="*/ 2744921 w 13419668"/>
              <a:gd name="connsiteY21032" fmla="*/ 1992901 h 4401251"/>
              <a:gd name="connsiteX21033" fmla="*/ 2771539 w 13419668"/>
              <a:gd name="connsiteY21033" fmla="*/ 1966780 h 4401251"/>
              <a:gd name="connsiteX21034" fmla="*/ 2744050 w 13419668"/>
              <a:gd name="connsiteY21034" fmla="*/ 1938172 h 4401251"/>
              <a:gd name="connsiteX21035" fmla="*/ 2682106 w 13419668"/>
              <a:gd name="connsiteY21035" fmla="*/ 1966034 h 4401251"/>
              <a:gd name="connsiteX21036" fmla="*/ 2653746 w 13419668"/>
              <a:gd name="connsiteY21036" fmla="*/ 1938296 h 4401251"/>
              <a:gd name="connsiteX21037" fmla="*/ 2627376 w 13419668"/>
              <a:gd name="connsiteY21037" fmla="*/ 1965661 h 4401251"/>
              <a:gd name="connsiteX21038" fmla="*/ 2656234 w 13419668"/>
              <a:gd name="connsiteY21038" fmla="*/ 1992901 h 4401251"/>
              <a:gd name="connsiteX21039" fmla="*/ 2682106 w 13419668"/>
              <a:gd name="connsiteY21039" fmla="*/ 1966034 h 4401251"/>
              <a:gd name="connsiteX21040" fmla="*/ 2565806 w 13419668"/>
              <a:gd name="connsiteY21040" fmla="*/ 1938421 h 4401251"/>
              <a:gd name="connsiteX21041" fmla="*/ 2541551 w 13419668"/>
              <a:gd name="connsiteY21041" fmla="*/ 1967278 h 4401251"/>
              <a:gd name="connsiteX21042" fmla="*/ 2571403 w 13419668"/>
              <a:gd name="connsiteY21042" fmla="*/ 1992901 h 4401251"/>
              <a:gd name="connsiteX21043" fmla="*/ 2596156 w 13419668"/>
              <a:gd name="connsiteY21043" fmla="*/ 1964666 h 4401251"/>
              <a:gd name="connsiteX21044" fmla="*/ 2565806 w 13419668"/>
              <a:gd name="connsiteY21044" fmla="*/ 1938545 h 4401251"/>
              <a:gd name="connsiteX21045" fmla="*/ 2478239 w 13419668"/>
              <a:gd name="connsiteY21045" fmla="*/ 1938421 h 4401251"/>
              <a:gd name="connsiteX21046" fmla="*/ 2451869 w 13419668"/>
              <a:gd name="connsiteY21046" fmla="*/ 1965288 h 4401251"/>
              <a:gd name="connsiteX21047" fmla="*/ 2476995 w 13419668"/>
              <a:gd name="connsiteY21047" fmla="*/ 1993026 h 4401251"/>
              <a:gd name="connsiteX21048" fmla="*/ 2506723 w 13419668"/>
              <a:gd name="connsiteY21048" fmla="*/ 1966656 h 4401251"/>
              <a:gd name="connsiteX21049" fmla="*/ 2478363 w 13419668"/>
              <a:gd name="connsiteY21049" fmla="*/ 1938421 h 4401251"/>
              <a:gd name="connsiteX21050" fmla="*/ 2417041 w 13419668"/>
              <a:gd name="connsiteY21050" fmla="*/ 1967527 h 4401251"/>
              <a:gd name="connsiteX21051" fmla="*/ 2389552 w 13419668"/>
              <a:gd name="connsiteY21051" fmla="*/ 1938296 h 4401251"/>
              <a:gd name="connsiteX21052" fmla="*/ 2362436 w 13419668"/>
              <a:gd name="connsiteY21052" fmla="*/ 1967278 h 4401251"/>
              <a:gd name="connsiteX21053" fmla="*/ 2389427 w 13419668"/>
              <a:gd name="connsiteY21053" fmla="*/ 1993026 h 4401251"/>
              <a:gd name="connsiteX21054" fmla="*/ 2417041 w 13419668"/>
              <a:gd name="connsiteY21054" fmla="*/ 1967402 h 4401251"/>
              <a:gd name="connsiteX21055" fmla="*/ 2302109 w 13419668"/>
              <a:gd name="connsiteY21055" fmla="*/ 1938296 h 4401251"/>
              <a:gd name="connsiteX21056" fmla="*/ 2275117 w 13419668"/>
              <a:gd name="connsiteY21056" fmla="*/ 1965039 h 4401251"/>
              <a:gd name="connsiteX21057" fmla="*/ 2303353 w 13419668"/>
              <a:gd name="connsiteY21057" fmla="*/ 1993026 h 4401251"/>
              <a:gd name="connsiteX21058" fmla="*/ 2329847 w 13419668"/>
              <a:gd name="connsiteY21058" fmla="*/ 1966780 h 4401251"/>
              <a:gd name="connsiteX21059" fmla="*/ 2302109 w 13419668"/>
              <a:gd name="connsiteY21059" fmla="*/ 1938296 h 4401251"/>
              <a:gd name="connsiteX21060" fmla="*/ 2185684 w 13419668"/>
              <a:gd name="connsiteY21060" fmla="*/ 1967527 h 4401251"/>
              <a:gd name="connsiteX21061" fmla="*/ 2213298 w 13419668"/>
              <a:gd name="connsiteY21061" fmla="*/ 1993150 h 4401251"/>
              <a:gd name="connsiteX21062" fmla="*/ 2240289 w 13419668"/>
              <a:gd name="connsiteY21062" fmla="*/ 1964417 h 4401251"/>
              <a:gd name="connsiteX21063" fmla="*/ 2213174 w 13419668"/>
              <a:gd name="connsiteY21063" fmla="*/ 1938421 h 4401251"/>
              <a:gd name="connsiteX21064" fmla="*/ 2185684 w 13419668"/>
              <a:gd name="connsiteY21064" fmla="*/ 1967651 h 4401251"/>
              <a:gd name="connsiteX21065" fmla="*/ 2096003 w 13419668"/>
              <a:gd name="connsiteY21065" fmla="*/ 1966034 h 4401251"/>
              <a:gd name="connsiteX21066" fmla="*/ 2122123 w 13419668"/>
              <a:gd name="connsiteY21066" fmla="*/ 1993150 h 4401251"/>
              <a:gd name="connsiteX21067" fmla="*/ 2150608 w 13419668"/>
              <a:gd name="connsiteY21067" fmla="*/ 1968895 h 4401251"/>
              <a:gd name="connsiteX21068" fmla="*/ 2125109 w 13419668"/>
              <a:gd name="connsiteY21068" fmla="*/ 1938421 h 4401251"/>
              <a:gd name="connsiteX21069" fmla="*/ 2096003 w 13419668"/>
              <a:gd name="connsiteY21069" fmla="*/ 1966034 h 4401251"/>
              <a:gd name="connsiteX21070" fmla="*/ 2035302 w 13419668"/>
              <a:gd name="connsiteY21070" fmla="*/ 1938421 h 4401251"/>
              <a:gd name="connsiteX21071" fmla="*/ 2010177 w 13419668"/>
              <a:gd name="connsiteY21071" fmla="*/ 1966407 h 4401251"/>
              <a:gd name="connsiteX21072" fmla="*/ 2039283 w 13419668"/>
              <a:gd name="connsiteY21072" fmla="*/ 1993026 h 4401251"/>
              <a:gd name="connsiteX21073" fmla="*/ 2064906 w 13419668"/>
              <a:gd name="connsiteY21073" fmla="*/ 1965536 h 4401251"/>
              <a:gd name="connsiteX21074" fmla="*/ 2035302 w 13419668"/>
              <a:gd name="connsiteY21074" fmla="*/ 1938421 h 4401251"/>
              <a:gd name="connsiteX21075" fmla="*/ 1947611 w 13419668"/>
              <a:gd name="connsiteY21075" fmla="*/ 1938421 h 4401251"/>
              <a:gd name="connsiteX21076" fmla="*/ 1920619 w 13419668"/>
              <a:gd name="connsiteY21076" fmla="*/ 1964541 h 4401251"/>
              <a:gd name="connsiteX21077" fmla="*/ 1944874 w 13419668"/>
              <a:gd name="connsiteY21077" fmla="*/ 1993026 h 4401251"/>
              <a:gd name="connsiteX21078" fmla="*/ 1975349 w 13419668"/>
              <a:gd name="connsiteY21078" fmla="*/ 1967527 h 4401251"/>
              <a:gd name="connsiteX21079" fmla="*/ 1947735 w 13419668"/>
              <a:gd name="connsiteY21079" fmla="*/ 1938545 h 4401251"/>
              <a:gd name="connsiteX21080" fmla="*/ 1855814 w 13419668"/>
              <a:gd name="connsiteY21080" fmla="*/ 1993026 h 4401251"/>
              <a:gd name="connsiteX21081" fmla="*/ 1885667 w 13419668"/>
              <a:gd name="connsiteY21081" fmla="*/ 1966780 h 4401251"/>
              <a:gd name="connsiteX21082" fmla="*/ 1857431 w 13419668"/>
              <a:gd name="connsiteY21082" fmla="*/ 1938421 h 4401251"/>
              <a:gd name="connsiteX21083" fmla="*/ 1830937 w 13419668"/>
              <a:gd name="connsiteY21083" fmla="*/ 1965163 h 4401251"/>
              <a:gd name="connsiteX21084" fmla="*/ 1855814 w 13419668"/>
              <a:gd name="connsiteY21084" fmla="*/ 1993026 h 4401251"/>
              <a:gd name="connsiteX21085" fmla="*/ 1766257 w 13419668"/>
              <a:gd name="connsiteY21085" fmla="*/ 1993026 h 4401251"/>
              <a:gd name="connsiteX21086" fmla="*/ 1796110 w 13419668"/>
              <a:gd name="connsiteY21086" fmla="*/ 1966780 h 4401251"/>
              <a:gd name="connsiteX21087" fmla="*/ 1767874 w 13419668"/>
              <a:gd name="connsiteY21087" fmla="*/ 1938421 h 4401251"/>
              <a:gd name="connsiteX21088" fmla="*/ 1741380 w 13419668"/>
              <a:gd name="connsiteY21088" fmla="*/ 1965163 h 4401251"/>
              <a:gd name="connsiteX21089" fmla="*/ 1766257 w 13419668"/>
              <a:gd name="connsiteY21089" fmla="*/ 1993026 h 4401251"/>
              <a:gd name="connsiteX21090" fmla="*/ 1683665 w 13419668"/>
              <a:gd name="connsiteY21090" fmla="*/ 1938421 h 4401251"/>
              <a:gd name="connsiteX21091" fmla="*/ 1654061 w 13419668"/>
              <a:gd name="connsiteY21091" fmla="*/ 1965412 h 4401251"/>
              <a:gd name="connsiteX21092" fmla="*/ 1682670 w 13419668"/>
              <a:gd name="connsiteY21092" fmla="*/ 1993026 h 4401251"/>
              <a:gd name="connsiteX21093" fmla="*/ 1708791 w 13419668"/>
              <a:gd name="connsiteY21093" fmla="*/ 1966407 h 4401251"/>
              <a:gd name="connsiteX21094" fmla="*/ 1683665 w 13419668"/>
              <a:gd name="connsiteY21094" fmla="*/ 1938421 h 4401251"/>
              <a:gd name="connsiteX21095" fmla="*/ 1592988 w 13419668"/>
              <a:gd name="connsiteY21095" fmla="*/ 1938421 h 4401251"/>
              <a:gd name="connsiteX21096" fmla="*/ 1564629 w 13419668"/>
              <a:gd name="connsiteY21096" fmla="*/ 1966656 h 4401251"/>
              <a:gd name="connsiteX21097" fmla="*/ 1594357 w 13419668"/>
              <a:gd name="connsiteY21097" fmla="*/ 1993026 h 4401251"/>
              <a:gd name="connsiteX21098" fmla="*/ 1619482 w 13419668"/>
              <a:gd name="connsiteY21098" fmla="*/ 1965288 h 4401251"/>
              <a:gd name="connsiteX21099" fmla="*/ 1593113 w 13419668"/>
              <a:gd name="connsiteY21099" fmla="*/ 1938421 h 4401251"/>
              <a:gd name="connsiteX21100" fmla="*/ 1501814 w 13419668"/>
              <a:gd name="connsiteY21100" fmla="*/ 1938421 h 4401251"/>
              <a:gd name="connsiteX21101" fmla="*/ 1475071 w 13419668"/>
              <a:gd name="connsiteY21101" fmla="*/ 1965412 h 4401251"/>
              <a:gd name="connsiteX21102" fmla="*/ 1503555 w 13419668"/>
              <a:gd name="connsiteY21102" fmla="*/ 1993150 h 4401251"/>
              <a:gd name="connsiteX21103" fmla="*/ 1529801 w 13419668"/>
              <a:gd name="connsiteY21103" fmla="*/ 1966656 h 4401251"/>
              <a:gd name="connsiteX21104" fmla="*/ 1501814 w 13419668"/>
              <a:gd name="connsiteY21104" fmla="*/ 1938421 h 4401251"/>
              <a:gd name="connsiteX21105" fmla="*/ 1414744 w 13419668"/>
              <a:gd name="connsiteY21105" fmla="*/ 1938421 h 4401251"/>
              <a:gd name="connsiteX21106" fmla="*/ 1389245 w 13419668"/>
              <a:gd name="connsiteY21106" fmla="*/ 1966034 h 4401251"/>
              <a:gd name="connsiteX21107" fmla="*/ 1417978 w 13419668"/>
              <a:gd name="connsiteY21107" fmla="*/ 1993026 h 4401251"/>
              <a:gd name="connsiteX21108" fmla="*/ 1443975 w 13419668"/>
              <a:gd name="connsiteY21108" fmla="*/ 1965785 h 4401251"/>
              <a:gd name="connsiteX21109" fmla="*/ 1414744 w 13419668"/>
              <a:gd name="connsiteY21109" fmla="*/ 1938296 h 4401251"/>
              <a:gd name="connsiteX21110" fmla="*/ 1326555 w 13419668"/>
              <a:gd name="connsiteY21110" fmla="*/ 1938421 h 4401251"/>
              <a:gd name="connsiteX21111" fmla="*/ 1299688 w 13419668"/>
              <a:gd name="connsiteY21111" fmla="*/ 1964790 h 4401251"/>
              <a:gd name="connsiteX21112" fmla="*/ 1324067 w 13419668"/>
              <a:gd name="connsiteY21112" fmla="*/ 1993026 h 4401251"/>
              <a:gd name="connsiteX21113" fmla="*/ 1354293 w 13419668"/>
              <a:gd name="connsiteY21113" fmla="*/ 1967278 h 4401251"/>
              <a:gd name="connsiteX21114" fmla="*/ 1326431 w 13419668"/>
              <a:gd name="connsiteY21114" fmla="*/ 1938421 h 4401251"/>
              <a:gd name="connsiteX21115" fmla="*/ 1236002 w 13419668"/>
              <a:gd name="connsiteY21115" fmla="*/ 1938421 h 4401251"/>
              <a:gd name="connsiteX21116" fmla="*/ 1210006 w 13419668"/>
              <a:gd name="connsiteY21116" fmla="*/ 1965661 h 4401251"/>
              <a:gd name="connsiteX21117" fmla="*/ 1235505 w 13419668"/>
              <a:gd name="connsiteY21117" fmla="*/ 1993026 h 4401251"/>
              <a:gd name="connsiteX21118" fmla="*/ 1264860 w 13419668"/>
              <a:gd name="connsiteY21118" fmla="*/ 1966283 h 4401251"/>
              <a:gd name="connsiteX21119" fmla="*/ 1236002 w 13419668"/>
              <a:gd name="connsiteY21119" fmla="*/ 1938421 h 4401251"/>
              <a:gd name="connsiteX21120" fmla="*/ 1122812 w 13419668"/>
              <a:gd name="connsiteY21120" fmla="*/ 1967154 h 4401251"/>
              <a:gd name="connsiteX21121" fmla="*/ 1150052 w 13419668"/>
              <a:gd name="connsiteY21121" fmla="*/ 1993150 h 4401251"/>
              <a:gd name="connsiteX21122" fmla="*/ 1177541 w 13419668"/>
              <a:gd name="connsiteY21122" fmla="*/ 1964790 h 4401251"/>
              <a:gd name="connsiteX21123" fmla="*/ 1150799 w 13419668"/>
              <a:gd name="connsiteY21123" fmla="*/ 1938296 h 4401251"/>
              <a:gd name="connsiteX21124" fmla="*/ 1122936 w 13419668"/>
              <a:gd name="connsiteY21124" fmla="*/ 1967029 h 4401251"/>
              <a:gd name="connsiteX21125" fmla="*/ 1087860 w 13419668"/>
              <a:gd name="connsiteY21125" fmla="*/ 1967154 h 4401251"/>
              <a:gd name="connsiteX21126" fmla="*/ 1060619 w 13419668"/>
              <a:gd name="connsiteY21126" fmla="*/ 1938296 h 4401251"/>
              <a:gd name="connsiteX21127" fmla="*/ 1033254 w 13419668"/>
              <a:gd name="connsiteY21127" fmla="*/ 1964666 h 4401251"/>
              <a:gd name="connsiteX21128" fmla="*/ 1060992 w 13419668"/>
              <a:gd name="connsiteY21128" fmla="*/ 1993026 h 4401251"/>
              <a:gd name="connsiteX21129" fmla="*/ 1087860 w 13419668"/>
              <a:gd name="connsiteY21129" fmla="*/ 1967154 h 4401251"/>
              <a:gd name="connsiteX21130" fmla="*/ 972057 w 13419668"/>
              <a:gd name="connsiteY21130" fmla="*/ 1938296 h 4401251"/>
              <a:gd name="connsiteX21131" fmla="*/ 943821 w 13419668"/>
              <a:gd name="connsiteY21131" fmla="*/ 1963546 h 4401251"/>
              <a:gd name="connsiteX21132" fmla="*/ 970440 w 13419668"/>
              <a:gd name="connsiteY21132" fmla="*/ 1993026 h 4401251"/>
              <a:gd name="connsiteX21133" fmla="*/ 998302 w 13419668"/>
              <a:gd name="connsiteY21133" fmla="*/ 1968149 h 4401251"/>
              <a:gd name="connsiteX21134" fmla="*/ 972181 w 13419668"/>
              <a:gd name="connsiteY21134" fmla="*/ 1938296 h 4401251"/>
              <a:gd name="connsiteX21135" fmla="*/ 882500 w 13419668"/>
              <a:gd name="connsiteY21135" fmla="*/ 1938296 h 4401251"/>
              <a:gd name="connsiteX21136" fmla="*/ 854140 w 13419668"/>
              <a:gd name="connsiteY21136" fmla="*/ 1966532 h 4401251"/>
              <a:gd name="connsiteX21137" fmla="*/ 883868 w 13419668"/>
              <a:gd name="connsiteY21137" fmla="*/ 1992901 h 4401251"/>
              <a:gd name="connsiteX21138" fmla="*/ 908994 w 13419668"/>
              <a:gd name="connsiteY21138" fmla="*/ 1965163 h 4401251"/>
              <a:gd name="connsiteX21139" fmla="*/ 882624 w 13419668"/>
              <a:gd name="connsiteY21139" fmla="*/ 1938296 h 4401251"/>
              <a:gd name="connsiteX21140" fmla="*/ 10724113 w 13419668"/>
              <a:gd name="connsiteY21140" fmla="*/ 1849236 h 4401251"/>
              <a:gd name="connsiteX21141" fmla="*/ 10697992 w 13419668"/>
              <a:gd name="connsiteY21141" fmla="*/ 1878716 h 4401251"/>
              <a:gd name="connsiteX21142" fmla="*/ 10725979 w 13419668"/>
              <a:gd name="connsiteY21142" fmla="*/ 1902722 h 4401251"/>
              <a:gd name="connsiteX21143" fmla="*/ 10751353 w 13419668"/>
              <a:gd name="connsiteY21143" fmla="*/ 1875357 h 4401251"/>
              <a:gd name="connsiteX21144" fmla="*/ 10724113 w 13419668"/>
              <a:gd name="connsiteY21144" fmla="*/ 1849236 h 4401251"/>
              <a:gd name="connsiteX21145" fmla="*/ 2569910 w 13419668"/>
              <a:gd name="connsiteY21145" fmla="*/ 1763908 h 4401251"/>
              <a:gd name="connsiteX21146" fmla="*/ 2542670 w 13419668"/>
              <a:gd name="connsiteY21146" fmla="*/ 1788661 h 4401251"/>
              <a:gd name="connsiteX21147" fmla="*/ 2567299 w 13419668"/>
              <a:gd name="connsiteY21147" fmla="*/ 1816399 h 4401251"/>
              <a:gd name="connsiteX21148" fmla="*/ 2595161 w 13419668"/>
              <a:gd name="connsiteY21148" fmla="*/ 1791148 h 4401251"/>
              <a:gd name="connsiteX21149" fmla="*/ 2569910 w 13419668"/>
              <a:gd name="connsiteY21149" fmla="*/ 1763908 h 4401251"/>
              <a:gd name="connsiteX21150" fmla="*/ 111435 w 13419668"/>
              <a:gd name="connsiteY21150" fmla="*/ 1789158 h 4401251"/>
              <a:gd name="connsiteX21151" fmla="*/ 84195 w 13419668"/>
              <a:gd name="connsiteY21151" fmla="*/ 1763908 h 4401251"/>
              <a:gd name="connsiteX21152" fmla="*/ 58944 w 13419668"/>
              <a:gd name="connsiteY21152" fmla="*/ 1790651 h 4401251"/>
              <a:gd name="connsiteX21153" fmla="*/ 85812 w 13419668"/>
              <a:gd name="connsiteY21153" fmla="*/ 1816523 h 4401251"/>
              <a:gd name="connsiteX21154" fmla="*/ 111559 w 13419668"/>
              <a:gd name="connsiteY21154" fmla="*/ 1789158 h 4401251"/>
              <a:gd name="connsiteX21155" fmla="*/ 174250 w 13419668"/>
              <a:gd name="connsiteY21155" fmla="*/ 1763908 h 4401251"/>
              <a:gd name="connsiteX21156" fmla="*/ 148377 w 13419668"/>
              <a:gd name="connsiteY21156" fmla="*/ 1790153 h 4401251"/>
              <a:gd name="connsiteX21157" fmla="*/ 174623 w 13419668"/>
              <a:gd name="connsiteY21157" fmla="*/ 1816523 h 4401251"/>
              <a:gd name="connsiteX21158" fmla="*/ 200992 w 13419668"/>
              <a:gd name="connsiteY21158" fmla="*/ 1789656 h 4401251"/>
              <a:gd name="connsiteX21159" fmla="*/ 174250 w 13419668"/>
              <a:gd name="connsiteY21159" fmla="*/ 1763908 h 4401251"/>
              <a:gd name="connsiteX21160" fmla="*/ 265300 w 13419668"/>
              <a:gd name="connsiteY21160" fmla="*/ 1763908 h 4401251"/>
              <a:gd name="connsiteX21161" fmla="*/ 238059 w 13419668"/>
              <a:gd name="connsiteY21161" fmla="*/ 1788661 h 4401251"/>
              <a:gd name="connsiteX21162" fmla="*/ 262688 w 13419668"/>
              <a:gd name="connsiteY21162" fmla="*/ 1816399 h 4401251"/>
              <a:gd name="connsiteX21163" fmla="*/ 290550 w 13419668"/>
              <a:gd name="connsiteY21163" fmla="*/ 1791148 h 4401251"/>
              <a:gd name="connsiteX21164" fmla="*/ 265300 w 13419668"/>
              <a:gd name="connsiteY21164" fmla="*/ 1763908 h 4401251"/>
              <a:gd name="connsiteX21165" fmla="*/ 350877 w 13419668"/>
              <a:gd name="connsiteY21165" fmla="*/ 1763908 h 4401251"/>
              <a:gd name="connsiteX21166" fmla="*/ 323761 w 13419668"/>
              <a:gd name="connsiteY21166" fmla="*/ 1789407 h 4401251"/>
              <a:gd name="connsiteX21167" fmla="*/ 349757 w 13419668"/>
              <a:gd name="connsiteY21167" fmla="*/ 1816523 h 4401251"/>
              <a:gd name="connsiteX21168" fmla="*/ 376376 w 13419668"/>
              <a:gd name="connsiteY21168" fmla="*/ 1790402 h 4401251"/>
              <a:gd name="connsiteX21169" fmla="*/ 350877 w 13419668"/>
              <a:gd name="connsiteY21169" fmla="*/ 1763908 h 4401251"/>
              <a:gd name="connsiteX21170" fmla="*/ 440807 w 13419668"/>
              <a:gd name="connsiteY21170" fmla="*/ 1763908 h 4401251"/>
              <a:gd name="connsiteX21171" fmla="*/ 413443 w 13419668"/>
              <a:gd name="connsiteY21171" fmla="*/ 1788909 h 4401251"/>
              <a:gd name="connsiteX21172" fmla="*/ 439066 w 13419668"/>
              <a:gd name="connsiteY21172" fmla="*/ 1816399 h 4401251"/>
              <a:gd name="connsiteX21173" fmla="*/ 466058 w 13419668"/>
              <a:gd name="connsiteY21173" fmla="*/ 1790651 h 4401251"/>
              <a:gd name="connsiteX21174" fmla="*/ 440932 w 13419668"/>
              <a:gd name="connsiteY21174" fmla="*/ 1763783 h 4401251"/>
              <a:gd name="connsiteX21175" fmla="*/ 555491 w 13419668"/>
              <a:gd name="connsiteY21175" fmla="*/ 1789904 h 4401251"/>
              <a:gd name="connsiteX21176" fmla="*/ 529494 w 13419668"/>
              <a:gd name="connsiteY21176" fmla="*/ 1763783 h 4401251"/>
              <a:gd name="connsiteX21177" fmla="*/ 502876 w 13419668"/>
              <a:gd name="connsiteY21177" fmla="*/ 1789656 h 4401251"/>
              <a:gd name="connsiteX21178" fmla="*/ 529370 w 13419668"/>
              <a:gd name="connsiteY21178" fmla="*/ 1816274 h 4401251"/>
              <a:gd name="connsiteX21179" fmla="*/ 555491 w 13419668"/>
              <a:gd name="connsiteY21179" fmla="*/ 1789780 h 4401251"/>
              <a:gd name="connsiteX21180" fmla="*/ 590194 w 13419668"/>
              <a:gd name="connsiteY21180" fmla="*/ 1788661 h 4401251"/>
              <a:gd name="connsiteX21181" fmla="*/ 614947 w 13419668"/>
              <a:gd name="connsiteY21181" fmla="*/ 1816399 h 4401251"/>
              <a:gd name="connsiteX21182" fmla="*/ 642685 w 13419668"/>
              <a:gd name="connsiteY21182" fmla="*/ 1791024 h 4401251"/>
              <a:gd name="connsiteX21183" fmla="*/ 617310 w 13419668"/>
              <a:gd name="connsiteY21183" fmla="*/ 1763783 h 4401251"/>
              <a:gd name="connsiteX21184" fmla="*/ 590194 w 13419668"/>
              <a:gd name="connsiteY21184" fmla="*/ 1788661 h 4401251"/>
              <a:gd name="connsiteX21185" fmla="*/ 679627 w 13419668"/>
              <a:gd name="connsiteY21185" fmla="*/ 1790651 h 4401251"/>
              <a:gd name="connsiteX21186" fmla="*/ 706494 w 13419668"/>
              <a:gd name="connsiteY21186" fmla="*/ 1816523 h 4401251"/>
              <a:gd name="connsiteX21187" fmla="*/ 732242 w 13419668"/>
              <a:gd name="connsiteY21187" fmla="*/ 1789034 h 4401251"/>
              <a:gd name="connsiteX21188" fmla="*/ 704877 w 13419668"/>
              <a:gd name="connsiteY21188" fmla="*/ 1763908 h 4401251"/>
              <a:gd name="connsiteX21189" fmla="*/ 679627 w 13419668"/>
              <a:gd name="connsiteY21189" fmla="*/ 1790651 h 4401251"/>
              <a:gd name="connsiteX21190" fmla="*/ 796052 w 13419668"/>
              <a:gd name="connsiteY21190" fmla="*/ 1763783 h 4401251"/>
              <a:gd name="connsiteX21191" fmla="*/ 769309 w 13419668"/>
              <a:gd name="connsiteY21191" fmla="*/ 1789034 h 4401251"/>
              <a:gd name="connsiteX21192" fmla="*/ 794559 w 13419668"/>
              <a:gd name="connsiteY21192" fmla="*/ 1816399 h 4401251"/>
              <a:gd name="connsiteX21193" fmla="*/ 822048 w 13419668"/>
              <a:gd name="connsiteY21193" fmla="*/ 1790651 h 4401251"/>
              <a:gd name="connsiteX21194" fmla="*/ 796176 w 13419668"/>
              <a:gd name="connsiteY21194" fmla="*/ 1763783 h 4401251"/>
              <a:gd name="connsiteX21195" fmla="*/ 882873 w 13419668"/>
              <a:gd name="connsiteY21195" fmla="*/ 1763783 h 4401251"/>
              <a:gd name="connsiteX21196" fmla="*/ 855135 w 13419668"/>
              <a:gd name="connsiteY21196" fmla="*/ 1788536 h 4401251"/>
              <a:gd name="connsiteX21197" fmla="*/ 880509 w 13419668"/>
              <a:gd name="connsiteY21197" fmla="*/ 1816274 h 4401251"/>
              <a:gd name="connsiteX21198" fmla="*/ 907750 w 13419668"/>
              <a:gd name="connsiteY21198" fmla="*/ 1790900 h 4401251"/>
              <a:gd name="connsiteX21199" fmla="*/ 882873 w 13419668"/>
              <a:gd name="connsiteY21199" fmla="*/ 1763783 h 4401251"/>
              <a:gd name="connsiteX21200" fmla="*/ 13356852 w 13419668"/>
              <a:gd name="connsiteY21200" fmla="*/ 1875606 h 4401251"/>
              <a:gd name="connsiteX21201" fmla="*/ 13385584 w 13419668"/>
              <a:gd name="connsiteY21201" fmla="*/ 1902473 h 4401251"/>
              <a:gd name="connsiteX21202" fmla="*/ 13410337 w 13419668"/>
              <a:gd name="connsiteY21202" fmla="*/ 1875108 h 4401251"/>
              <a:gd name="connsiteX21203" fmla="*/ 13383720 w 13419668"/>
              <a:gd name="connsiteY21203" fmla="*/ 1848987 h 4401251"/>
              <a:gd name="connsiteX21204" fmla="*/ 13356852 w 13419668"/>
              <a:gd name="connsiteY21204" fmla="*/ 1875606 h 4401251"/>
              <a:gd name="connsiteX21205" fmla="*/ 13296028 w 13419668"/>
              <a:gd name="connsiteY21205" fmla="*/ 1849112 h 4401251"/>
              <a:gd name="connsiteX21206" fmla="*/ 13267418 w 13419668"/>
              <a:gd name="connsiteY21206" fmla="*/ 1876725 h 4401251"/>
              <a:gd name="connsiteX21207" fmla="*/ 13294286 w 13419668"/>
              <a:gd name="connsiteY21207" fmla="*/ 1902598 h 4401251"/>
              <a:gd name="connsiteX21208" fmla="*/ 13320780 w 13419668"/>
              <a:gd name="connsiteY21208" fmla="*/ 1876974 h 4401251"/>
              <a:gd name="connsiteX21209" fmla="*/ 13296028 w 13419668"/>
              <a:gd name="connsiteY21209" fmla="*/ 1849112 h 4401251"/>
              <a:gd name="connsiteX21210" fmla="*/ 13181718 w 13419668"/>
              <a:gd name="connsiteY21210" fmla="*/ 1873989 h 4401251"/>
              <a:gd name="connsiteX21211" fmla="*/ 13205226 w 13419668"/>
              <a:gd name="connsiteY21211" fmla="*/ 1902349 h 4401251"/>
              <a:gd name="connsiteX21212" fmla="*/ 13235078 w 13419668"/>
              <a:gd name="connsiteY21212" fmla="*/ 1876601 h 4401251"/>
              <a:gd name="connsiteX21213" fmla="*/ 13209331 w 13419668"/>
              <a:gd name="connsiteY21213" fmla="*/ 1848987 h 4401251"/>
              <a:gd name="connsiteX21214" fmla="*/ 13181718 w 13419668"/>
              <a:gd name="connsiteY21214" fmla="*/ 1873865 h 4401251"/>
              <a:gd name="connsiteX21215" fmla="*/ 13092035 w 13419668"/>
              <a:gd name="connsiteY21215" fmla="*/ 1874860 h 4401251"/>
              <a:gd name="connsiteX21216" fmla="*/ 13116539 w 13419668"/>
              <a:gd name="connsiteY21216" fmla="*/ 1902349 h 4401251"/>
              <a:gd name="connsiteX21217" fmla="*/ 13145522 w 13419668"/>
              <a:gd name="connsiteY21217" fmla="*/ 1875730 h 4401251"/>
              <a:gd name="connsiteX21218" fmla="*/ 13118903 w 13419668"/>
              <a:gd name="connsiteY21218" fmla="*/ 1848987 h 4401251"/>
              <a:gd name="connsiteX21219" fmla="*/ 13092035 w 13419668"/>
              <a:gd name="connsiteY21219" fmla="*/ 1874860 h 4401251"/>
              <a:gd name="connsiteX21220" fmla="*/ 13030216 w 13419668"/>
              <a:gd name="connsiteY21220" fmla="*/ 1848987 h 4401251"/>
              <a:gd name="connsiteX21221" fmla="*/ 13002479 w 13419668"/>
              <a:gd name="connsiteY21221" fmla="*/ 1876850 h 4401251"/>
              <a:gd name="connsiteX21222" fmla="*/ 13029097 w 13419668"/>
              <a:gd name="connsiteY21222" fmla="*/ 1902473 h 4401251"/>
              <a:gd name="connsiteX21223" fmla="*/ 13055963 w 13419668"/>
              <a:gd name="connsiteY21223" fmla="*/ 1876601 h 4401251"/>
              <a:gd name="connsiteX21224" fmla="*/ 13030216 w 13419668"/>
              <a:gd name="connsiteY21224" fmla="*/ 1848987 h 4401251"/>
              <a:gd name="connsiteX21225" fmla="*/ 12966282 w 13419668"/>
              <a:gd name="connsiteY21225" fmla="*/ 1877596 h 4401251"/>
              <a:gd name="connsiteX21226" fmla="*/ 12938669 w 13419668"/>
              <a:gd name="connsiteY21226" fmla="*/ 1848987 h 4401251"/>
              <a:gd name="connsiteX21227" fmla="*/ 12912796 w 13419668"/>
              <a:gd name="connsiteY21227" fmla="*/ 1875855 h 4401251"/>
              <a:gd name="connsiteX21228" fmla="*/ 12938420 w 13419668"/>
              <a:gd name="connsiteY21228" fmla="*/ 1902473 h 4401251"/>
              <a:gd name="connsiteX21229" fmla="*/ 12966282 w 13419668"/>
              <a:gd name="connsiteY21229" fmla="*/ 1877720 h 4401251"/>
              <a:gd name="connsiteX21230" fmla="*/ 12878839 w 13419668"/>
              <a:gd name="connsiteY21230" fmla="*/ 1877720 h 4401251"/>
              <a:gd name="connsiteX21231" fmla="*/ 12854958 w 13419668"/>
              <a:gd name="connsiteY21231" fmla="*/ 1848987 h 4401251"/>
              <a:gd name="connsiteX21232" fmla="*/ 12825354 w 13419668"/>
              <a:gd name="connsiteY21232" fmla="*/ 1875606 h 4401251"/>
              <a:gd name="connsiteX21233" fmla="*/ 12851350 w 13419668"/>
              <a:gd name="connsiteY21233" fmla="*/ 1902349 h 4401251"/>
              <a:gd name="connsiteX21234" fmla="*/ 12878714 w 13419668"/>
              <a:gd name="connsiteY21234" fmla="*/ 1877720 h 4401251"/>
              <a:gd name="connsiteX21235" fmla="*/ 12765150 w 13419668"/>
              <a:gd name="connsiteY21235" fmla="*/ 1848987 h 4401251"/>
              <a:gd name="connsiteX21236" fmla="*/ 12735920 w 13419668"/>
              <a:gd name="connsiteY21236" fmla="*/ 1875979 h 4401251"/>
              <a:gd name="connsiteX21237" fmla="*/ 12762290 w 13419668"/>
              <a:gd name="connsiteY21237" fmla="*/ 1902473 h 4401251"/>
              <a:gd name="connsiteX21238" fmla="*/ 12789406 w 13419668"/>
              <a:gd name="connsiteY21238" fmla="*/ 1877472 h 4401251"/>
              <a:gd name="connsiteX21239" fmla="*/ 12765275 w 13419668"/>
              <a:gd name="connsiteY21239" fmla="*/ 1849112 h 4401251"/>
              <a:gd name="connsiteX21240" fmla="*/ 12699725 w 13419668"/>
              <a:gd name="connsiteY21240" fmla="*/ 1877720 h 4401251"/>
              <a:gd name="connsiteX21241" fmla="*/ 12675843 w 13419668"/>
              <a:gd name="connsiteY21241" fmla="*/ 1848987 h 4401251"/>
              <a:gd name="connsiteX21242" fmla="*/ 12646239 w 13419668"/>
              <a:gd name="connsiteY21242" fmla="*/ 1875606 h 4401251"/>
              <a:gd name="connsiteX21243" fmla="*/ 12672235 w 13419668"/>
              <a:gd name="connsiteY21243" fmla="*/ 1902349 h 4401251"/>
              <a:gd name="connsiteX21244" fmla="*/ 12699725 w 13419668"/>
              <a:gd name="connsiteY21244" fmla="*/ 1877720 h 4401251"/>
              <a:gd name="connsiteX21245" fmla="*/ 12560537 w 13419668"/>
              <a:gd name="connsiteY21245" fmla="*/ 1875855 h 4401251"/>
              <a:gd name="connsiteX21246" fmla="*/ 12586161 w 13419668"/>
              <a:gd name="connsiteY21246" fmla="*/ 1902349 h 4401251"/>
              <a:gd name="connsiteX21247" fmla="*/ 12614024 w 13419668"/>
              <a:gd name="connsiteY21247" fmla="*/ 1874611 h 4401251"/>
              <a:gd name="connsiteX21248" fmla="*/ 12586409 w 13419668"/>
              <a:gd name="connsiteY21248" fmla="*/ 1848987 h 4401251"/>
              <a:gd name="connsiteX21249" fmla="*/ 12560537 w 13419668"/>
              <a:gd name="connsiteY21249" fmla="*/ 1875855 h 4401251"/>
              <a:gd name="connsiteX21250" fmla="*/ 12524341 w 13419668"/>
              <a:gd name="connsiteY21250" fmla="*/ 1877596 h 4401251"/>
              <a:gd name="connsiteX21251" fmla="*/ 12496728 w 13419668"/>
              <a:gd name="connsiteY21251" fmla="*/ 1848987 h 4401251"/>
              <a:gd name="connsiteX21252" fmla="*/ 12470856 w 13419668"/>
              <a:gd name="connsiteY21252" fmla="*/ 1875855 h 4401251"/>
              <a:gd name="connsiteX21253" fmla="*/ 12496479 w 13419668"/>
              <a:gd name="connsiteY21253" fmla="*/ 1902473 h 4401251"/>
              <a:gd name="connsiteX21254" fmla="*/ 12524341 w 13419668"/>
              <a:gd name="connsiteY21254" fmla="*/ 1877720 h 4401251"/>
              <a:gd name="connsiteX21255" fmla="*/ 12434784 w 13419668"/>
              <a:gd name="connsiteY21255" fmla="*/ 1877098 h 4401251"/>
              <a:gd name="connsiteX21256" fmla="*/ 12406797 w 13419668"/>
              <a:gd name="connsiteY21256" fmla="*/ 1848863 h 4401251"/>
              <a:gd name="connsiteX21257" fmla="*/ 12381422 w 13419668"/>
              <a:gd name="connsiteY21257" fmla="*/ 1876103 h 4401251"/>
              <a:gd name="connsiteX21258" fmla="*/ 12407420 w 13419668"/>
              <a:gd name="connsiteY21258" fmla="*/ 1902224 h 4401251"/>
              <a:gd name="connsiteX21259" fmla="*/ 12434784 w 13419668"/>
              <a:gd name="connsiteY21259" fmla="*/ 1876974 h 4401251"/>
              <a:gd name="connsiteX21260" fmla="*/ 12321718 w 13419668"/>
              <a:gd name="connsiteY21260" fmla="*/ 1848863 h 4401251"/>
              <a:gd name="connsiteX21261" fmla="*/ 12294103 w 13419668"/>
              <a:gd name="connsiteY21261" fmla="*/ 1877472 h 4401251"/>
              <a:gd name="connsiteX21262" fmla="*/ 12321843 w 13419668"/>
              <a:gd name="connsiteY21262" fmla="*/ 1902349 h 4401251"/>
              <a:gd name="connsiteX21263" fmla="*/ 12347465 w 13419668"/>
              <a:gd name="connsiteY21263" fmla="*/ 1875855 h 4401251"/>
              <a:gd name="connsiteX21264" fmla="*/ 12321718 w 13419668"/>
              <a:gd name="connsiteY21264" fmla="*/ 1848987 h 4401251"/>
              <a:gd name="connsiteX21265" fmla="*/ 12232160 w 13419668"/>
              <a:gd name="connsiteY21265" fmla="*/ 1848863 h 4401251"/>
              <a:gd name="connsiteX21266" fmla="*/ 12204547 w 13419668"/>
              <a:gd name="connsiteY21266" fmla="*/ 1877472 h 4401251"/>
              <a:gd name="connsiteX21267" fmla="*/ 12232284 w 13419668"/>
              <a:gd name="connsiteY21267" fmla="*/ 1902349 h 4401251"/>
              <a:gd name="connsiteX21268" fmla="*/ 12257908 w 13419668"/>
              <a:gd name="connsiteY21268" fmla="*/ 1875855 h 4401251"/>
              <a:gd name="connsiteX21269" fmla="*/ 12232160 w 13419668"/>
              <a:gd name="connsiteY21269" fmla="*/ 1848987 h 4401251"/>
              <a:gd name="connsiteX21270" fmla="*/ 12168351 w 13419668"/>
              <a:gd name="connsiteY21270" fmla="*/ 1877596 h 4401251"/>
              <a:gd name="connsiteX21271" fmla="*/ 12144468 w 13419668"/>
              <a:gd name="connsiteY21271" fmla="*/ 1848863 h 4401251"/>
              <a:gd name="connsiteX21272" fmla="*/ 12114865 w 13419668"/>
              <a:gd name="connsiteY21272" fmla="*/ 1875482 h 4401251"/>
              <a:gd name="connsiteX21273" fmla="*/ 12140861 w 13419668"/>
              <a:gd name="connsiteY21273" fmla="*/ 1902224 h 4401251"/>
              <a:gd name="connsiteX21274" fmla="*/ 12168226 w 13419668"/>
              <a:gd name="connsiteY21274" fmla="*/ 1877596 h 4401251"/>
              <a:gd name="connsiteX21275" fmla="*/ 12054041 w 13419668"/>
              <a:gd name="connsiteY21275" fmla="*/ 1848863 h 4401251"/>
              <a:gd name="connsiteX21276" fmla="*/ 12025431 w 13419668"/>
              <a:gd name="connsiteY21276" fmla="*/ 1876477 h 4401251"/>
              <a:gd name="connsiteX21277" fmla="*/ 12052299 w 13419668"/>
              <a:gd name="connsiteY21277" fmla="*/ 1902349 h 4401251"/>
              <a:gd name="connsiteX21278" fmla="*/ 12078793 w 13419668"/>
              <a:gd name="connsiteY21278" fmla="*/ 1876725 h 4401251"/>
              <a:gd name="connsiteX21279" fmla="*/ 12054041 w 13419668"/>
              <a:gd name="connsiteY21279" fmla="*/ 1848863 h 4401251"/>
              <a:gd name="connsiteX21280" fmla="*/ 11968215 w 13419668"/>
              <a:gd name="connsiteY21280" fmla="*/ 1848863 h 4401251"/>
              <a:gd name="connsiteX21281" fmla="*/ 11939854 w 13419668"/>
              <a:gd name="connsiteY21281" fmla="*/ 1872869 h 4401251"/>
              <a:gd name="connsiteX21282" fmla="*/ 11965478 w 13419668"/>
              <a:gd name="connsiteY21282" fmla="*/ 1902224 h 4401251"/>
              <a:gd name="connsiteX21283" fmla="*/ 11993092 w 13419668"/>
              <a:gd name="connsiteY21283" fmla="*/ 1877223 h 4401251"/>
              <a:gd name="connsiteX21284" fmla="*/ 11968215 w 13419668"/>
              <a:gd name="connsiteY21284" fmla="*/ 1848863 h 4401251"/>
              <a:gd name="connsiteX21285" fmla="*/ 11876667 w 13419668"/>
              <a:gd name="connsiteY21285" fmla="*/ 1848739 h 4401251"/>
              <a:gd name="connsiteX21286" fmla="*/ 11850173 w 13419668"/>
              <a:gd name="connsiteY21286" fmla="*/ 1877845 h 4401251"/>
              <a:gd name="connsiteX21287" fmla="*/ 11877911 w 13419668"/>
              <a:gd name="connsiteY21287" fmla="*/ 1902224 h 4401251"/>
              <a:gd name="connsiteX21288" fmla="*/ 11903659 w 13419668"/>
              <a:gd name="connsiteY21288" fmla="*/ 1875233 h 4401251"/>
              <a:gd name="connsiteX21289" fmla="*/ 11876667 w 13419668"/>
              <a:gd name="connsiteY21289" fmla="*/ 1848739 h 4401251"/>
              <a:gd name="connsiteX21290" fmla="*/ 11786488 w 13419668"/>
              <a:gd name="connsiteY21290" fmla="*/ 1848739 h 4401251"/>
              <a:gd name="connsiteX21291" fmla="*/ 11760615 w 13419668"/>
              <a:gd name="connsiteY21291" fmla="*/ 1878342 h 4401251"/>
              <a:gd name="connsiteX21292" fmla="*/ 11788851 w 13419668"/>
              <a:gd name="connsiteY21292" fmla="*/ 1902100 h 4401251"/>
              <a:gd name="connsiteX21293" fmla="*/ 11813976 w 13419668"/>
              <a:gd name="connsiteY21293" fmla="*/ 1874611 h 4401251"/>
              <a:gd name="connsiteX21294" fmla="*/ 11786488 w 13419668"/>
              <a:gd name="connsiteY21294" fmla="*/ 1848739 h 4401251"/>
              <a:gd name="connsiteX21295" fmla="*/ 11673297 w 13419668"/>
              <a:gd name="connsiteY21295" fmla="*/ 1873616 h 4401251"/>
              <a:gd name="connsiteX21296" fmla="*/ 11697303 w 13419668"/>
              <a:gd name="connsiteY21296" fmla="*/ 1901976 h 4401251"/>
              <a:gd name="connsiteX21297" fmla="*/ 11726658 w 13419668"/>
              <a:gd name="connsiteY21297" fmla="*/ 1876352 h 4401251"/>
              <a:gd name="connsiteX21298" fmla="*/ 11701657 w 13419668"/>
              <a:gd name="connsiteY21298" fmla="*/ 1848739 h 4401251"/>
              <a:gd name="connsiteX21299" fmla="*/ 11673297 w 13419668"/>
              <a:gd name="connsiteY21299" fmla="*/ 1873616 h 4401251"/>
              <a:gd name="connsiteX21300" fmla="*/ 11610980 w 13419668"/>
              <a:gd name="connsiteY21300" fmla="*/ 1848739 h 4401251"/>
              <a:gd name="connsiteX21301" fmla="*/ 11583740 w 13419668"/>
              <a:gd name="connsiteY21301" fmla="*/ 1877596 h 4401251"/>
              <a:gd name="connsiteX21302" fmla="*/ 11611850 w 13419668"/>
              <a:gd name="connsiteY21302" fmla="*/ 1902100 h 4401251"/>
              <a:gd name="connsiteX21303" fmla="*/ 11637225 w 13419668"/>
              <a:gd name="connsiteY21303" fmla="*/ 1875233 h 4401251"/>
              <a:gd name="connsiteX21304" fmla="*/ 11611104 w 13419668"/>
              <a:gd name="connsiteY21304" fmla="*/ 1848614 h 4401251"/>
              <a:gd name="connsiteX21305" fmla="*/ 11494058 w 13419668"/>
              <a:gd name="connsiteY21305" fmla="*/ 1875606 h 4401251"/>
              <a:gd name="connsiteX21306" fmla="*/ 11523164 w 13419668"/>
              <a:gd name="connsiteY21306" fmla="*/ 1902100 h 4401251"/>
              <a:gd name="connsiteX21307" fmla="*/ 11547543 w 13419668"/>
              <a:gd name="connsiteY21307" fmla="*/ 1874362 h 4401251"/>
              <a:gd name="connsiteX21308" fmla="*/ 11520552 w 13419668"/>
              <a:gd name="connsiteY21308" fmla="*/ 1848614 h 4401251"/>
              <a:gd name="connsiteX21309" fmla="*/ 11494058 w 13419668"/>
              <a:gd name="connsiteY21309" fmla="*/ 1875606 h 4401251"/>
              <a:gd name="connsiteX21310" fmla="*/ 11408481 w 13419668"/>
              <a:gd name="connsiteY21310" fmla="*/ 1873616 h 4401251"/>
              <a:gd name="connsiteX21311" fmla="*/ 11431990 w 13419668"/>
              <a:gd name="connsiteY21311" fmla="*/ 1901976 h 4401251"/>
              <a:gd name="connsiteX21312" fmla="*/ 11461842 w 13419668"/>
              <a:gd name="connsiteY21312" fmla="*/ 1876228 h 4401251"/>
              <a:gd name="connsiteX21313" fmla="*/ 11436094 w 13419668"/>
              <a:gd name="connsiteY21313" fmla="*/ 1848614 h 4401251"/>
              <a:gd name="connsiteX21314" fmla="*/ 11408481 w 13419668"/>
              <a:gd name="connsiteY21314" fmla="*/ 1873491 h 4401251"/>
              <a:gd name="connsiteX21315" fmla="*/ 11348154 w 13419668"/>
              <a:gd name="connsiteY21315" fmla="*/ 1848987 h 4401251"/>
              <a:gd name="connsiteX21316" fmla="*/ 11319048 w 13419668"/>
              <a:gd name="connsiteY21316" fmla="*/ 1872123 h 4401251"/>
              <a:gd name="connsiteX21317" fmla="*/ 11343800 w 13419668"/>
              <a:gd name="connsiteY21317" fmla="*/ 1902224 h 4401251"/>
              <a:gd name="connsiteX21318" fmla="*/ 11372160 w 13419668"/>
              <a:gd name="connsiteY21318" fmla="*/ 1878094 h 4401251"/>
              <a:gd name="connsiteX21319" fmla="*/ 11348154 w 13419668"/>
              <a:gd name="connsiteY21319" fmla="*/ 1849112 h 4401251"/>
              <a:gd name="connsiteX21320" fmla="*/ 11256233 w 13419668"/>
              <a:gd name="connsiteY21320" fmla="*/ 1848739 h 4401251"/>
              <a:gd name="connsiteX21321" fmla="*/ 11229366 w 13419668"/>
              <a:gd name="connsiteY21321" fmla="*/ 1877472 h 4401251"/>
              <a:gd name="connsiteX21322" fmla="*/ 11256730 w 13419668"/>
              <a:gd name="connsiteY21322" fmla="*/ 1902224 h 4401251"/>
              <a:gd name="connsiteX21323" fmla="*/ 11282852 w 13419668"/>
              <a:gd name="connsiteY21323" fmla="*/ 1875482 h 4401251"/>
              <a:gd name="connsiteX21324" fmla="*/ 11256233 w 13419668"/>
              <a:gd name="connsiteY21324" fmla="*/ 1848614 h 4401251"/>
              <a:gd name="connsiteX21325" fmla="*/ 11139809 w 13419668"/>
              <a:gd name="connsiteY21325" fmla="*/ 1873865 h 4401251"/>
              <a:gd name="connsiteX21326" fmla="*/ 11163566 w 13419668"/>
              <a:gd name="connsiteY21326" fmla="*/ 1902100 h 4401251"/>
              <a:gd name="connsiteX21327" fmla="*/ 11193170 w 13419668"/>
              <a:gd name="connsiteY21327" fmla="*/ 1876228 h 4401251"/>
              <a:gd name="connsiteX21328" fmla="*/ 11167297 w 13419668"/>
              <a:gd name="connsiteY21328" fmla="*/ 1848739 h 4401251"/>
              <a:gd name="connsiteX21329" fmla="*/ 11139809 w 13419668"/>
              <a:gd name="connsiteY21329" fmla="*/ 1873865 h 4401251"/>
              <a:gd name="connsiteX21330" fmla="*/ 11081099 w 13419668"/>
              <a:gd name="connsiteY21330" fmla="*/ 1848863 h 4401251"/>
              <a:gd name="connsiteX21331" fmla="*/ 11052241 w 13419668"/>
              <a:gd name="connsiteY21331" fmla="*/ 1876228 h 4401251"/>
              <a:gd name="connsiteX21332" fmla="*/ 11078984 w 13419668"/>
              <a:gd name="connsiteY21332" fmla="*/ 1902224 h 4401251"/>
              <a:gd name="connsiteX21333" fmla="*/ 11105727 w 13419668"/>
              <a:gd name="connsiteY21333" fmla="*/ 1876725 h 4401251"/>
              <a:gd name="connsiteX21334" fmla="*/ 11081099 w 13419668"/>
              <a:gd name="connsiteY21334" fmla="*/ 1848739 h 4401251"/>
              <a:gd name="connsiteX21335" fmla="*/ 10990546 w 13419668"/>
              <a:gd name="connsiteY21335" fmla="*/ 1848863 h 4401251"/>
              <a:gd name="connsiteX21336" fmla="*/ 10962808 w 13419668"/>
              <a:gd name="connsiteY21336" fmla="*/ 1877223 h 4401251"/>
              <a:gd name="connsiteX21337" fmla="*/ 10990422 w 13419668"/>
              <a:gd name="connsiteY21337" fmla="*/ 1902224 h 4401251"/>
              <a:gd name="connsiteX21338" fmla="*/ 11016170 w 13419668"/>
              <a:gd name="connsiteY21338" fmla="*/ 1875855 h 4401251"/>
              <a:gd name="connsiteX21339" fmla="*/ 10990546 w 13419668"/>
              <a:gd name="connsiteY21339" fmla="*/ 1848863 h 4401251"/>
              <a:gd name="connsiteX21340" fmla="*/ 10901237 w 13419668"/>
              <a:gd name="connsiteY21340" fmla="*/ 1848863 h 4401251"/>
              <a:gd name="connsiteX21341" fmla="*/ 10873127 w 13419668"/>
              <a:gd name="connsiteY21341" fmla="*/ 1876974 h 4401251"/>
              <a:gd name="connsiteX21342" fmla="*/ 10900491 w 13419668"/>
              <a:gd name="connsiteY21342" fmla="*/ 1902224 h 4401251"/>
              <a:gd name="connsiteX21343" fmla="*/ 10926612 w 13419668"/>
              <a:gd name="connsiteY21343" fmla="*/ 1876103 h 4401251"/>
              <a:gd name="connsiteX21344" fmla="*/ 10901362 w 13419668"/>
              <a:gd name="connsiteY21344" fmla="*/ 1848739 h 4401251"/>
              <a:gd name="connsiteX21345" fmla="*/ 10840786 w 13419668"/>
              <a:gd name="connsiteY21345" fmla="*/ 1876974 h 4401251"/>
              <a:gd name="connsiteX21346" fmla="*/ 10812675 w 13419668"/>
              <a:gd name="connsiteY21346" fmla="*/ 1848863 h 4401251"/>
              <a:gd name="connsiteX21347" fmla="*/ 10787425 w 13419668"/>
              <a:gd name="connsiteY21347" fmla="*/ 1876228 h 4401251"/>
              <a:gd name="connsiteX21348" fmla="*/ 10813546 w 13419668"/>
              <a:gd name="connsiteY21348" fmla="*/ 1902349 h 4401251"/>
              <a:gd name="connsiteX21349" fmla="*/ 10840911 w 13419668"/>
              <a:gd name="connsiteY21349" fmla="*/ 1876974 h 4401251"/>
              <a:gd name="connsiteX21350" fmla="*/ 971062 w 13419668"/>
              <a:gd name="connsiteY21350" fmla="*/ 1763410 h 4401251"/>
              <a:gd name="connsiteX21351" fmla="*/ 944692 w 13419668"/>
              <a:gd name="connsiteY21351" fmla="*/ 1789656 h 4401251"/>
              <a:gd name="connsiteX21352" fmla="*/ 971559 w 13419668"/>
              <a:gd name="connsiteY21352" fmla="*/ 1816025 h 4401251"/>
              <a:gd name="connsiteX21353" fmla="*/ 997307 w 13419668"/>
              <a:gd name="connsiteY21353" fmla="*/ 1789282 h 4401251"/>
              <a:gd name="connsiteX21354" fmla="*/ 971062 w 13419668"/>
              <a:gd name="connsiteY21354" fmla="*/ 1763410 h 4401251"/>
              <a:gd name="connsiteX21355" fmla="*/ 10635799 w 13419668"/>
              <a:gd name="connsiteY21355" fmla="*/ 1848739 h 4401251"/>
              <a:gd name="connsiteX21356" fmla="*/ 10608310 w 13419668"/>
              <a:gd name="connsiteY21356" fmla="*/ 1876850 h 4401251"/>
              <a:gd name="connsiteX21357" fmla="*/ 10635178 w 13419668"/>
              <a:gd name="connsiteY21357" fmla="*/ 1902224 h 4401251"/>
              <a:gd name="connsiteX21358" fmla="*/ 10661795 w 13419668"/>
              <a:gd name="connsiteY21358" fmla="*/ 1876103 h 4401251"/>
              <a:gd name="connsiteX21359" fmla="*/ 10635799 w 13419668"/>
              <a:gd name="connsiteY21359" fmla="*/ 1848739 h 4401251"/>
              <a:gd name="connsiteX21360" fmla="*/ 10574353 w 13419668"/>
              <a:gd name="connsiteY21360" fmla="*/ 1876601 h 4401251"/>
              <a:gd name="connsiteX21361" fmla="*/ 10549476 w 13419668"/>
              <a:gd name="connsiteY21361" fmla="*/ 1848863 h 4401251"/>
              <a:gd name="connsiteX21362" fmla="*/ 10520867 w 13419668"/>
              <a:gd name="connsiteY21362" fmla="*/ 1876477 h 4401251"/>
              <a:gd name="connsiteX21363" fmla="*/ 10547859 w 13419668"/>
              <a:gd name="connsiteY21363" fmla="*/ 1902224 h 4401251"/>
              <a:gd name="connsiteX21364" fmla="*/ 10574353 w 13419668"/>
              <a:gd name="connsiteY21364" fmla="*/ 1876601 h 4401251"/>
              <a:gd name="connsiteX21365" fmla="*/ 10460043 w 13419668"/>
              <a:gd name="connsiteY21365" fmla="*/ 1848863 h 4401251"/>
              <a:gd name="connsiteX21366" fmla="*/ 10431434 w 13419668"/>
              <a:gd name="connsiteY21366" fmla="*/ 1876477 h 4401251"/>
              <a:gd name="connsiteX21367" fmla="*/ 10458301 w 13419668"/>
              <a:gd name="connsiteY21367" fmla="*/ 1902349 h 4401251"/>
              <a:gd name="connsiteX21368" fmla="*/ 10484795 w 13419668"/>
              <a:gd name="connsiteY21368" fmla="*/ 1876725 h 4401251"/>
              <a:gd name="connsiteX21369" fmla="*/ 10460043 w 13419668"/>
              <a:gd name="connsiteY21369" fmla="*/ 1848863 h 4401251"/>
              <a:gd name="connsiteX21370" fmla="*/ 10370610 w 13419668"/>
              <a:gd name="connsiteY21370" fmla="*/ 1848863 h 4401251"/>
              <a:gd name="connsiteX21371" fmla="*/ 10341752 w 13419668"/>
              <a:gd name="connsiteY21371" fmla="*/ 1876228 h 4401251"/>
              <a:gd name="connsiteX21372" fmla="*/ 10368495 w 13419668"/>
              <a:gd name="connsiteY21372" fmla="*/ 1902224 h 4401251"/>
              <a:gd name="connsiteX21373" fmla="*/ 10395238 w 13419668"/>
              <a:gd name="connsiteY21373" fmla="*/ 1876725 h 4401251"/>
              <a:gd name="connsiteX21374" fmla="*/ 10370610 w 13419668"/>
              <a:gd name="connsiteY21374" fmla="*/ 1848739 h 4401251"/>
              <a:gd name="connsiteX21375" fmla="*/ 10282545 w 13419668"/>
              <a:gd name="connsiteY21375" fmla="*/ 1848863 h 4401251"/>
              <a:gd name="connsiteX21376" fmla="*/ 10256051 w 13419668"/>
              <a:gd name="connsiteY21376" fmla="*/ 1877969 h 4401251"/>
              <a:gd name="connsiteX21377" fmla="*/ 10283789 w 13419668"/>
              <a:gd name="connsiteY21377" fmla="*/ 1902349 h 4401251"/>
              <a:gd name="connsiteX21378" fmla="*/ 10309537 w 13419668"/>
              <a:gd name="connsiteY21378" fmla="*/ 1875357 h 4401251"/>
              <a:gd name="connsiteX21379" fmla="*/ 10282545 w 13419668"/>
              <a:gd name="connsiteY21379" fmla="*/ 1848863 h 4401251"/>
              <a:gd name="connsiteX21380" fmla="*/ 10192365 w 13419668"/>
              <a:gd name="connsiteY21380" fmla="*/ 1848863 h 4401251"/>
              <a:gd name="connsiteX21381" fmla="*/ 10166494 w 13419668"/>
              <a:gd name="connsiteY21381" fmla="*/ 1878467 h 4401251"/>
              <a:gd name="connsiteX21382" fmla="*/ 10194729 w 13419668"/>
              <a:gd name="connsiteY21382" fmla="*/ 1902224 h 4401251"/>
              <a:gd name="connsiteX21383" fmla="*/ 10219855 w 13419668"/>
              <a:gd name="connsiteY21383" fmla="*/ 1874735 h 4401251"/>
              <a:gd name="connsiteX21384" fmla="*/ 10192365 w 13419668"/>
              <a:gd name="connsiteY21384" fmla="*/ 1848863 h 4401251"/>
              <a:gd name="connsiteX21385" fmla="*/ 10103306 w 13419668"/>
              <a:gd name="connsiteY21385" fmla="*/ 1848863 h 4401251"/>
              <a:gd name="connsiteX21386" fmla="*/ 10076936 w 13419668"/>
              <a:gd name="connsiteY21386" fmla="*/ 1878094 h 4401251"/>
              <a:gd name="connsiteX21387" fmla="*/ 10104674 w 13419668"/>
              <a:gd name="connsiteY21387" fmla="*/ 1902349 h 4401251"/>
              <a:gd name="connsiteX21388" fmla="*/ 10130297 w 13419668"/>
              <a:gd name="connsiteY21388" fmla="*/ 1875233 h 4401251"/>
              <a:gd name="connsiteX21389" fmla="*/ 10103306 w 13419668"/>
              <a:gd name="connsiteY21389" fmla="*/ 1848863 h 4401251"/>
              <a:gd name="connsiteX21390" fmla="*/ 10016609 w 13419668"/>
              <a:gd name="connsiteY21390" fmla="*/ 1849112 h 4401251"/>
              <a:gd name="connsiteX21391" fmla="*/ 9987503 w 13419668"/>
              <a:gd name="connsiteY21391" fmla="*/ 1872247 h 4401251"/>
              <a:gd name="connsiteX21392" fmla="*/ 10012256 w 13419668"/>
              <a:gd name="connsiteY21392" fmla="*/ 1902349 h 4401251"/>
              <a:gd name="connsiteX21393" fmla="*/ 10040616 w 13419668"/>
              <a:gd name="connsiteY21393" fmla="*/ 1878218 h 4401251"/>
              <a:gd name="connsiteX21394" fmla="*/ 10016609 w 13419668"/>
              <a:gd name="connsiteY21394" fmla="*/ 1849236 h 4401251"/>
              <a:gd name="connsiteX21395" fmla="*/ 9928793 w 13419668"/>
              <a:gd name="connsiteY21395" fmla="*/ 1848987 h 4401251"/>
              <a:gd name="connsiteX21396" fmla="*/ 9899812 w 13419668"/>
              <a:gd name="connsiteY21396" fmla="*/ 1876228 h 4401251"/>
              <a:gd name="connsiteX21397" fmla="*/ 9926430 w 13419668"/>
              <a:gd name="connsiteY21397" fmla="*/ 1902349 h 4401251"/>
              <a:gd name="connsiteX21398" fmla="*/ 9953297 w 13419668"/>
              <a:gd name="connsiteY21398" fmla="*/ 1876974 h 4401251"/>
              <a:gd name="connsiteX21399" fmla="*/ 9928793 w 13419668"/>
              <a:gd name="connsiteY21399" fmla="*/ 1848863 h 4401251"/>
              <a:gd name="connsiteX21400" fmla="*/ 9838987 w 13419668"/>
              <a:gd name="connsiteY21400" fmla="*/ 1848987 h 4401251"/>
              <a:gd name="connsiteX21401" fmla="*/ 9810379 w 13419668"/>
              <a:gd name="connsiteY21401" fmla="*/ 1876601 h 4401251"/>
              <a:gd name="connsiteX21402" fmla="*/ 9837246 w 13419668"/>
              <a:gd name="connsiteY21402" fmla="*/ 1902473 h 4401251"/>
              <a:gd name="connsiteX21403" fmla="*/ 9863740 w 13419668"/>
              <a:gd name="connsiteY21403" fmla="*/ 1876850 h 4401251"/>
              <a:gd name="connsiteX21404" fmla="*/ 9838987 w 13419668"/>
              <a:gd name="connsiteY21404" fmla="*/ 1848987 h 4401251"/>
              <a:gd name="connsiteX21405" fmla="*/ 9749679 w 13419668"/>
              <a:gd name="connsiteY21405" fmla="*/ 1848987 h 4401251"/>
              <a:gd name="connsiteX21406" fmla="*/ 9720697 w 13419668"/>
              <a:gd name="connsiteY21406" fmla="*/ 1876228 h 4401251"/>
              <a:gd name="connsiteX21407" fmla="*/ 9747315 w 13419668"/>
              <a:gd name="connsiteY21407" fmla="*/ 1902349 h 4401251"/>
              <a:gd name="connsiteX21408" fmla="*/ 9774182 w 13419668"/>
              <a:gd name="connsiteY21408" fmla="*/ 1876974 h 4401251"/>
              <a:gd name="connsiteX21409" fmla="*/ 9749679 w 13419668"/>
              <a:gd name="connsiteY21409" fmla="*/ 1848863 h 4401251"/>
              <a:gd name="connsiteX21410" fmla="*/ 9635119 w 13419668"/>
              <a:gd name="connsiteY21410" fmla="*/ 1873989 h 4401251"/>
              <a:gd name="connsiteX21411" fmla="*/ 9658877 w 13419668"/>
              <a:gd name="connsiteY21411" fmla="*/ 1902224 h 4401251"/>
              <a:gd name="connsiteX21412" fmla="*/ 9688480 w 13419668"/>
              <a:gd name="connsiteY21412" fmla="*/ 1876352 h 4401251"/>
              <a:gd name="connsiteX21413" fmla="*/ 9662609 w 13419668"/>
              <a:gd name="connsiteY21413" fmla="*/ 1848863 h 4401251"/>
              <a:gd name="connsiteX21414" fmla="*/ 9635119 w 13419668"/>
              <a:gd name="connsiteY21414" fmla="*/ 1873989 h 4401251"/>
              <a:gd name="connsiteX21415" fmla="*/ 9572678 w 13419668"/>
              <a:gd name="connsiteY21415" fmla="*/ 1902349 h 4401251"/>
              <a:gd name="connsiteX21416" fmla="*/ 9598924 w 13419668"/>
              <a:gd name="connsiteY21416" fmla="*/ 1875855 h 4401251"/>
              <a:gd name="connsiteX21417" fmla="*/ 9569568 w 13419668"/>
              <a:gd name="connsiteY21417" fmla="*/ 1848987 h 4401251"/>
              <a:gd name="connsiteX21418" fmla="*/ 9545437 w 13419668"/>
              <a:gd name="connsiteY21418" fmla="*/ 1877472 h 4401251"/>
              <a:gd name="connsiteX21419" fmla="*/ 9572554 w 13419668"/>
              <a:gd name="connsiteY21419" fmla="*/ 1902473 h 4401251"/>
              <a:gd name="connsiteX21420" fmla="*/ 9456005 w 13419668"/>
              <a:gd name="connsiteY21420" fmla="*/ 1873740 h 4401251"/>
              <a:gd name="connsiteX21421" fmla="*/ 9479513 w 13419668"/>
              <a:gd name="connsiteY21421" fmla="*/ 1902100 h 4401251"/>
              <a:gd name="connsiteX21422" fmla="*/ 9509366 w 13419668"/>
              <a:gd name="connsiteY21422" fmla="*/ 1876352 h 4401251"/>
              <a:gd name="connsiteX21423" fmla="*/ 9483618 w 13419668"/>
              <a:gd name="connsiteY21423" fmla="*/ 1848739 h 4401251"/>
              <a:gd name="connsiteX21424" fmla="*/ 9456005 w 13419668"/>
              <a:gd name="connsiteY21424" fmla="*/ 1873616 h 4401251"/>
              <a:gd name="connsiteX21425" fmla="*/ 9279004 w 13419668"/>
              <a:gd name="connsiteY21425" fmla="*/ 1874113 h 4401251"/>
              <a:gd name="connsiteX21426" fmla="*/ 9306369 w 13419668"/>
              <a:gd name="connsiteY21426" fmla="*/ 1902349 h 4401251"/>
              <a:gd name="connsiteX21427" fmla="*/ 9332366 w 13419668"/>
              <a:gd name="connsiteY21427" fmla="*/ 1876228 h 4401251"/>
              <a:gd name="connsiteX21428" fmla="*/ 9306991 w 13419668"/>
              <a:gd name="connsiteY21428" fmla="*/ 1848987 h 4401251"/>
              <a:gd name="connsiteX21429" fmla="*/ 9279004 w 13419668"/>
              <a:gd name="connsiteY21429" fmla="*/ 1874238 h 4401251"/>
              <a:gd name="connsiteX21430" fmla="*/ 9218429 w 13419668"/>
              <a:gd name="connsiteY21430" fmla="*/ 1848987 h 4401251"/>
              <a:gd name="connsiteX21431" fmla="*/ 9189323 w 13419668"/>
              <a:gd name="connsiteY21431" fmla="*/ 1876103 h 4401251"/>
              <a:gd name="connsiteX21432" fmla="*/ 9215816 w 13419668"/>
              <a:gd name="connsiteY21432" fmla="*/ 1902349 h 4401251"/>
              <a:gd name="connsiteX21433" fmla="*/ 9242809 w 13419668"/>
              <a:gd name="connsiteY21433" fmla="*/ 1877098 h 4401251"/>
              <a:gd name="connsiteX21434" fmla="*/ 9218429 w 13419668"/>
              <a:gd name="connsiteY21434" fmla="*/ 1848863 h 4401251"/>
              <a:gd name="connsiteX21435" fmla="*/ 9127628 w 13419668"/>
              <a:gd name="connsiteY21435" fmla="*/ 1848987 h 4401251"/>
              <a:gd name="connsiteX21436" fmla="*/ 9099890 w 13419668"/>
              <a:gd name="connsiteY21436" fmla="*/ 1877347 h 4401251"/>
              <a:gd name="connsiteX21437" fmla="*/ 9127503 w 13419668"/>
              <a:gd name="connsiteY21437" fmla="*/ 1902349 h 4401251"/>
              <a:gd name="connsiteX21438" fmla="*/ 9153251 w 13419668"/>
              <a:gd name="connsiteY21438" fmla="*/ 1875979 h 4401251"/>
              <a:gd name="connsiteX21439" fmla="*/ 9127628 w 13419668"/>
              <a:gd name="connsiteY21439" fmla="*/ 1848987 h 4401251"/>
              <a:gd name="connsiteX21440" fmla="*/ 9041677 w 13419668"/>
              <a:gd name="connsiteY21440" fmla="*/ 1848987 h 4401251"/>
              <a:gd name="connsiteX21441" fmla="*/ 9014064 w 13419668"/>
              <a:gd name="connsiteY21441" fmla="*/ 1876974 h 4401251"/>
              <a:gd name="connsiteX21442" fmla="*/ 9040807 w 13419668"/>
              <a:gd name="connsiteY21442" fmla="*/ 1902473 h 4401251"/>
              <a:gd name="connsiteX21443" fmla="*/ 9067549 w 13419668"/>
              <a:gd name="connsiteY21443" fmla="*/ 1876477 h 4401251"/>
              <a:gd name="connsiteX21444" fmla="*/ 9041677 w 13419668"/>
              <a:gd name="connsiteY21444" fmla="*/ 1848987 h 4401251"/>
              <a:gd name="connsiteX21445" fmla="*/ 8950503 w 13419668"/>
              <a:gd name="connsiteY21445" fmla="*/ 1848987 h 4401251"/>
              <a:gd name="connsiteX21446" fmla="*/ 8924631 w 13419668"/>
              <a:gd name="connsiteY21446" fmla="*/ 1878591 h 4401251"/>
              <a:gd name="connsiteX21447" fmla="*/ 8952866 w 13419668"/>
              <a:gd name="connsiteY21447" fmla="*/ 1902349 h 4401251"/>
              <a:gd name="connsiteX21448" fmla="*/ 8977992 w 13419668"/>
              <a:gd name="connsiteY21448" fmla="*/ 1874860 h 4401251"/>
              <a:gd name="connsiteX21449" fmla="*/ 8950503 w 13419668"/>
              <a:gd name="connsiteY21449" fmla="*/ 1848987 h 4401251"/>
              <a:gd name="connsiteX21450" fmla="*/ 8863184 w 13419668"/>
              <a:gd name="connsiteY21450" fmla="*/ 1848987 h 4401251"/>
              <a:gd name="connsiteX21451" fmla="*/ 8835073 w 13419668"/>
              <a:gd name="connsiteY21451" fmla="*/ 1873367 h 4401251"/>
              <a:gd name="connsiteX21452" fmla="*/ 8861070 w 13419668"/>
              <a:gd name="connsiteY21452" fmla="*/ 1902349 h 4401251"/>
              <a:gd name="connsiteX21453" fmla="*/ 8888310 w 13419668"/>
              <a:gd name="connsiteY21453" fmla="*/ 1876974 h 4401251"/>
              <a:gd name="connsiteX21454" fmla="*/ 8863060 w 13419668"/>
              <a:gd name="connsiteY21454" fmla="*/ 1848987 h 4401251"/>
              <a:gd name="connsiteX21455" fmla="*/ 8777483 w 13419668"/>
              <a:gd name="connsiteY21455" fmla="*/ 1848987 h 4401251"/>
              <a:gd name="connsiteX21456" fmla="*/ 8747506 w 13419668"/>
              <a:gd name="connsiteY21456" fmla="*/ 1875233 h 4401251"/>
              <a:gd name="connsiteX21457" fmla="*/ 8773130 w 13419668"/>
              <a:gd name="connsiteY21457" fmla="*/ 1902349 h 4401251"/>
              <a:gd name="connsiteX21458" fmla="*/ 8800867 w 13419668"/>
              <a:gd name="connsiteY21458" fmla="*/ 1878094 h 4401251"/>
              <a:gd name="connsiteX21459" fmla="*/ 8777483 w 13419668"/>
              <a:gd name="connsiteY21459" fmla="*/ 1849112 h 4401251"/>
              <a:gd name="connsiteX21460" fmla="*/ 8711434 w 13419668"/>
              <a:gd name="connsiteY21460" fmla="*/ 1875606 h 4401251"/>
              <a:gd name="connsiteX21461" fmla="*/ 8685438 w 13419668"/>
              <a:gd name="connsiteY21461" fmla="*/ 1848863 h 4401251"/>
              <a:gd name="connsiteX21462" fmla="*/ 8658073 w 13419668"/>
              <a:gd name="connsiteY21462" fmla="*/ 1877720 h 4401251"/>
              <a:gd name="connsiteX21463" fmla="*/ 8686060 w 13419668"/>
              <a:gd name="connsiteY21463" fmla="*/ 1902349 h 4401251"/>
              <a:gd name="connsiteX21464" fmla="*/ 8711434 w 13419668"/>
              <a:gd name="connsiteY21464" fmla="*/ 1875606 h 4401251"/>
              <a:gd name="connsiteX21465" fmla="*/ 8568516 w 13419668"/>
              <a:gd name="connsiteY21465" fmla="*/ 1873740 h 4401251"/>
              <a:gd name="connsiteX21466" fmla="*/ 8592522 w 13419668"/>
              <a:gd name="connsiteY21466" fmla="*/ 1902100 h 4401251"/>
              <a:gd name="connsiteX21467" fmla="*/ 8621877 w 13419668"/>
              <a:gd name="connsiteY21467" fmla="*/ 1876477 h 4401251"/>
              <a:gd name="connsiteX21468" fmla="*/ 8596876 w 13419668"/>
              <a:gd name="connsiteY21468" fmla="*/ 1848863 h 4401251"/>
              <a:gd name="connsiteX21469" fmla="*/ 8568516 w 13419668"/>
              <a:gd name="connsiteY21469" fmla="*/ 1873740 h 4401251"/>
              <a:gd name="connsiteX21470" fmla="*/ 8510428 w 13419668"/>
              <a:gd name="connsiteY21470" fmla="*/ 1848863 h 4401251"/>
              <a:gd name="connsiteX21471" fmla="*/ 8482690 w 13419668"/>
              <a:gd name="connsiteY21471" fmla="*/ 1876725 h 4401251"/>
              <a:gd name="connsiteX21472" fmla="*/ 8509308 w 13419668"/>
              <a:gd name="connsiteY21472" fmla="*/ 1902349 h 4401251"/>
              <a:gd name="connsiteX21473" fmla="*/ 8536176 w 13419668"/>
              <a:gd name="connsiteY21473" fmla="*/ 1876477 h 4401251"/>
              <a:gd name="connsiteX21474" fmla="*/ 8510428 w 13419668"/>
              <a:gd name="connsiteY21474" fmla="*/ 1848863 h 4401251"/>
              <a:gd name="connsiteX21475" fmla="*/ 8419129 w 13419668"/>
              <a:gd name="connsiteY21475" fmla="*/ 1848863 h 4401251"/>
              <a:gd name="connsiteX21476" fmla="*/ 8393257 w 13419668"/>
              <a:gd name="connsiteY21476" fmla="*/ 1878467 h 4401251"/>
              <a:gd name="connsiteX21477" fmla="*/ 8421492 w 13419668"/>
              <a:gd name="connsiteY21477" fmla="*/ 1902224 h 4401251"/>
              <a:gd name="connsiteX21478" fmla="*/ 8446618 w 13419668"/>
              <a:gd name="connsiteY21478" fmla="*/ 1874735 h 4401251"/>
              <a:gd name="connsiteX21479" fmla="*/ 8419129 w 13419668"/>
              <a:gd name="connsiteY21479" fmla="*/ 1848863 h 4401251"/>
              <a:gd name="connsiteX21480" fmla="*/ 8303700 w 13419668"/>
              <a:gd name="connsiteY21480" fmla="*/ 1873740 h 4401251"/>
              <a:gd name="connsiteX21481" fmla="*/ 8327209 w 13419668"/>
              <a:gd name="connsiteY21481" fmla="*/ 1902100 h 4401251"/>
              <a:gd name="connsiteX21482" fmla="*/ 8357061 w 13419668"/>
              <a:gd name="connsiteY21482" fmla="*/ 1876352 h 4401251"/>
              <a:gd name="connsiteX21483" fmla="*/ 8331313 w 13419668"/>
              <a:gd name="connsiteY21483" fmla="*/ 1848739 h 4401251"/>
              <a:gd name="connsiteX21484" fmla="*/ 8303700 w 13419668"/>
              <a:gd name="connsiteY21484" fmla="*/ 1873616 h 4401251"/>
              <a:gd name="connsiteX21485" fmla="*/ 8214018 w 13419668"/>
              <a:gd name="connsiteY21485" fmla="*/ 1874611 h 4401251"/>
              <a:gd name="connsiteX21486" fmla="*/ 8238522 w 13419668"/>
              <a:gd name="connsiteY21486" fmla="*/ 1902100 h 4401251"/>
              <a:gd name="connsiteX21487" fmla="*/ 8267503 w 13419668"/>
              <a:gd name="connsiteY21487" fmla="*/ 1875482 h 4401251"/>
              <a:gd name="connsiteX21488" fmla="*/ 8240885 w 13419668"/>
              <a:gd name="connsiteY21488" fmla="*/ 1848739 h 4401251"/>
              <a:gd name="connsiteX21489" fmla="*/ 8214018 w 13419668"/>
              <a:gd name="connsiteY21489" fmla="*/ 1874611 h 4401251"/>
              <a:gd name="connsiteX21490" fmla="*/ 8154810 w 13419668"/>
              <a:gd name="connsiteY21490" fmla="*/ 1848863 h 4401251"/>
              <a:gd name="connsiteX21491" fmla="*/ 8126575 w 13419668"/>
              <a:gd name="connsiteY21491" fmla="*/ 1876850 h 4401251"/>
              <a:gd name="connsiteX21492" fmla="*/ 8153816 w 13419668"/>
              <a:gd name="connsiteY21492" fmla="*/ 1902224 h 4401251"/>
              <a:gd name="connsiteX21493" fmla="*/ 8179936 w 13419668"/>
              <a:gd name="connsiteY21493" fmla="*/ 1876228 h 4401251"/>
              <a:gd name="connsiteX21494" fmla="*/ 8154686 w 13419668"/>
              <a:gd name="connsiteY21494" fmla="*/ 1848863 h 4401251"/>
              <a:gd name="connsiteX21495" fmla="*/ 8065129 w 13419668"/>
              <a:gd name="connsiteY21495" fmla="*/ 1848863 h 4401251"/>
              <a:gd name="connsiteX21496" fmla="*/ 8037018 w 13419668"/>
              <a:gd name="connsiteY21496" fmla="*/ 1876974 h 4401251"/>
              <a:gd name="connsiteX21497" fmla="*/ 8064383 w 13419668"/>
              <a:gd name="connsiteY21497" fmla="*/ 1902224 h 4401251"/>
              <a:gd name="connsiteX21498" fmla="*/ 8090503 w 13419668"/>
              <a:gd name="connsiteY21498" fmla="*/ 1876103 h 4401251"/>
              <a:gd name="connsiteX21499" fmla="*/ 8065253 w 13419668"/>
              <a:gd name="connsiteY21499" fmla="*/ 1848739 h 4401251"/>
              <a:gd name="connsiteX21500" fmla="*/ 7976318 w 13419668"/>
              <a:gd name="connsiteY21500" fmla="*/ 1848863 h 4401251"/>
              <a:gd name="connsiteX21501" fmla="*/ 7947336 w 13419668"/>
              <a:gd name="connsiteY21501" fmla="*/ 1876103 h 4401251"/>
              <a:gd name="connsiteX21502" fmla="*/ 7973954 w 13419668"/>
              <a:gd name="connsiteY21502" fmla="*/ 1902224 h 4401251"/>
              <a:gd name="connsiteX21503" fmla="*/ 8000821 w 13419668"/>
              <a:gd name="connsiteY21503" fmla="*/ 1876850 h 4401251"/>
              <a:gd name="connsiteX21504" fmla="*/ 7976318 w 13419668"/>
              <a:gd name="connsiteY21504" fmla="*/ 1848739 h 4401251"/>
              <a:gd name="connsiteX21505" fmla="*/ 7889870 w 13419668"/>
              <a:gd name="connsiteY21505" fmla="*/ 1848863 h 4401251"/>
              <a:gd name="connsiteX21506" fmla="*/ 7861758 w 13419668"/>
              <a:gd name="connsiteY21506" fmla="*/ 1873243 h 4401251"/>
              <a:gd name="connsiteX21507" fmla="*/ 7887631 w 13419668"/>
              <a:gd name="connsiteY21507" fmla="*/ 1902224 h 4401251"/>
              <a:gd name="connsiteX21508" fmla="*/ 7914996 w 13419668"/>
              <a:gd name="connsiteY21508" fmla="*/ 1876974 h 4401251"/>
              <a:gd name="connsiteX21509" fmla="*/ 7889870 w 13419668"/>
              <a:gd name="connsiteY21509" fmla="*/ 1848987 h 4401251"/>
              <a:gd name="connsiteX21510" fmla="*/ 7799193 w 13419668"/>
              <a:gd name="connsiteY21510" fmla="*/ 1848739 h 4401251"/>
              <a:gd name="connsiteX21511" fmla="*/ 7772077 w 13419668"/>
              <a:gd name="connsiteY21511" fmla="*/ 1877347 h 4401251"/>
              <a:gd name="connsiteX21512" fmla="*/ 7799193 w 13419668"/>
              <a:gd name="connsiteY21512" fmla="*/ 1902349 h 4401251"/>
              <a:gd name="connsiteX21513" fmla="*/ 7825438 w 13419668"/>
              <a:gd name="connsiteY21513" fmla="*/ 1875855 h 4401251"/>
              <a:gd name="connsiteX21514" fmla="*/ 7799069 w 13419668"/>
              <a:gd name="connsiteY21514" fmla="*/ 1848739 h 4401251"/>
              <a:gd name="connsiteX21515" fmla="*/ 7682520 w 13419668"/>
              <a:gd name="connsiteY21515" fmla="*/ 1875730 h 4401251"/>
              <a:gd name="connsiteX21516" fmla="*/ 7708143 w 13419668"/>
              <a:gd name="connsiteY21516" fmla="*/ 1902224 h 4401251"/>
              <a:gd name="connsiteX21517" fmla="*/ 7736005 w 13419668"/>
              <a:gd name="connsiteY21517" fmla="*/ 1874487 h 4401251"/>
              <a:gd name="connsiteX21518" fmla="*/ 7708392 w 13419668"/>
              <a:gd name="connsiteY21518" fmla="*/ 1848863 h 4401251"/>
              <a:gd name="connsiteX21519" fmla="*/ 7682520 w 13419668"/>
              <a:gd name="connsiteY21519" fmla="*/ 1875730 h 4401251"/>
              <a:gd name="connsiteX21520" fmla="*/ 7622815 w 13419668"/>
              <a:gd name="connsiteY21520" fmla="*/ 1848863 h 4401251"/>
              <a:gd name="connsiteX21521" fmla="*/ 7595201 w 13419668"/>
              <a:gd name="connsiteY21521" fmla="*/ 1877472 h 4401251"/>
              <a:gd name="connsiteX21522" fmla="*/ 7622939 w 13419668"/>
              <a:gd name="connsiteY21522" fmla="*/ 1902349 h 4401251"/>
              <a:gd name="connsiteX21523" fmla="*/ 7648562 w 13419668"/>
              <a:gd name="connsiteY21523" fmla="*/ 1875855 h 4401251"/>
              <a:gd name="connsiteX21524" fmla="*/ 7622815 w 13419668"/>
              <a:gd name="connsiteY21524" fmla="*/ 1848987 h 4401251"/>
              <a:gd name="connsiteX21525" fmla="*/ 7534376 w 13419668"/>
              <a:gd name="connsiteY21525" fmla="*/ 1848863 h 4401251"/>
              <a:gd name="connsiteX21526" fmla="*/ 7505519 w 13419668"/>
              <a:gd name="connsiteY21526" fmla="*/ 1876228 h 4401251"/>
              <a:gd name="connsiteX21527" fmla="*/ 7532262 w 13419668"/>
              <a:gd name="connsiteY21527" fmla="*/ 1902224 h 4401251"/>
              <a:gd name="connsiteX21528" fmla="*/ 7559005 w 13419668"/>
              <a:gd name="connsiteY21528" fmla="*/ 1876725 h 4401251"/>
              <a:gd name="connsiteX21529" fmla="*/ 7534376 w 13419668"/>
              <a:gd name="connsiteY21529" fmla="*/ 1848739 h 4401251"/>
              <a:gd name="connsiteX21530" fmla="*/ 7443824 w 13419668"/>
              <a:gd name="connsiteY21530" fmla="*/ 1848863 h 4401251"/>
              <a:gd name="connsiteX21531" fmla="*/ 7416086 w 13419668"/>
              <a:gd name="connsiteY21531" fmla="*/ 1877223 h 4401251"/>
              <a:gd name="connsiteX21532" fmla="*/ 7443700 w 13419668"/>
              <a:gd name="connsiteY21532" fmla="*/ 1902224 h 4401251"/>
              <a:gd name="connsiteX21533" fmla="*/ 7469448 w 13419668"/>
              <a:gd name="connsiteY21533" fmla="*/ 1875855 h 4401251"/>
              <a:gd name="connsiteX21534" fmla="*/ 7443824 w 13419668"/>
              <a:gd name="connsiteY21534" fmla="*/ 1848863 h 4401251"/>
              <a:gd name="connsiteX21535" fmla="*/ 7326529 w 13419668"/>
              <a:gd name="connsiteY21535" fmla="*/ 1873989 h 4401251"/>
              <a:gd name="connsiteX21536" fmla="*/ 7350908 w 13419668"/>
              <a:gd name="connsiteY21536" fmla="*/ 1902100 h 4401251"/>
              <a:gd name="connsiteX21537" fmla="*/ 7379890 w 13419668"/>
              <a:gd name="connsiteY21537" fmla="*/ 1876103 h 4401251"/>
              <a:gd name="connsiteX21538" fmla="*/ 7354640 w 13419668"/>
              <a:gd name="connsiteY21538" fmla="*/ 1848739 h 4401251"/>
              <a:gd name="connsiteX21539" fmla="*/ 7326529 w 13419668"/>
              <a:gd name="connsiteY21539" fmla="*/ 1873865 h 4401251"/>
              <a:gd name="connsiteX21540" fmla="*/ 7267197 w 13419668"/>
              <a:gd name="connsiteY21540" fmla="*/ 1848739 h 4401251"/>
              <a:gd name="connsiteX21541" fmla="*/ 7240703 w 13419668"/>
              <a:gd name="connsiteY21541" fmla="*/ 1877845 h 4401251"/>
              <a:gd name="connsiteX21542" fmla="*/ 7268440 w 13419668"/>
              <a:gd name="connsiteY21542" fmla="*/ 1902224 h 4401251"/>
              <a:gd name="connsiteX21543" fmla="*/ 7294188 w 13419668"/>
              <a:gd name="connsiteY21543" fmla="*/ 1875233 h 4401251"/>
              <a:gd name="connsiteX21544" fmla="*/ 7267197 w 13419668"/>
              <a:gd name="connsiteY21544" fmla="*/ 1848739 h 4401251"/>
              <a:gd name="connsiteX21545" fmla="*/ 7204507 w 13419668"/>
              <a:gd name="connsiteY21545" fmla="*/ 1876228 h 4401251"/>
              <a:gd name="connsiteX21546" fmla="*/ 7175650 w 13419668"/>
              <a:gd name="connsiteY21546" fmla="*/ 1848863 h 4401251"/>
              <a:gd name="connsiteX21547" fmla="*/ 7151021 w 13419668"/>
              <a:gd name="connsiteY21547" fmla="*/ 1876850 h 4401251"/>
              <a:gd name="connsiteX21548" fmla="*/ 7177764 w 13419668"/>
              <a:gd name="connsiteY21548" fmla="*/ 1902349 h 4401251"/>
              <a:gd name="connsiteX21549" fmla="*/ 7204507 w 13419668"/>
              <a:gd name="connsiteY21549" fmla="*/ 1876352 h 4401251"/>
              <a:gd name="connsiteX21550" fmla="*/ 7087335 w 13419668"/>
              <a:gd name="connsiteY21550" fmla="*/ 1848739 h 4401251"/>
              <a:gd name="connsiteX21551" fmla="*/ 7061588 w 13419668"/>
              <a:gd name="connsiteY21551" fmla="*/ 1878591 h 4401251"/>
              <a:gd name="connsiteX21552" fmla="*/ 7090072 w 13419668"/>
              <a:gd name="connsiteY21552" fmla="*/ 1902100 h 4401251"/>
              <a:gd name="connsiteX21553" fmla="*/ 7114949 w 13419668"/>
              <a:gd name="connsiteY21553" fmla="*/ 1874362 h 4401251"/>
              <a:gd name="connsiteX21554" fmla="*/ 7087335 w 13419668"/>
              <a:gd name="connsiteY21554" fmla="*/ 1848739 h 4401251"/>
              <a:gd name="connsiteX21555" fmla="*/ 7001012 w 13419668"/>
              <a:gd name="connsiteY21555" fmla="*/ 1848739 h 4401251"/>
              <a:gd name="connsiteX21556" fmla="*/ 6974145 w 13419668"/>
              <a:gd name="connsiteY21556" fmla="*/ 1878094 h 4401251"/>
              <a:gd name="connsiteX21557" fmla="*/ 7002629 w 13419668"/>
              <a:gd name="connsiteY21557" fmla="*/ 1902100 h 4401251"/>
              <a:gd name="connsiteX21558" fmla="*/ 7027506 w 13419668"/>
              <a:gd name="connsiteY21558" fmla="*/ 1874860 h 4401251"/>
              <a:gd name="connsiteX21559" fmla="*/ 7000888 w 13419668"/>
              <a:gd name="connsiteY21559" fmla="*/ 1848739 h 4401251"/>
              <a:gd name="connsiteX21560" fmla="*/ 6937949 w 13419668"/>
              <a:gd name="connsiteY21560" fmla="*/ 1876601 h 4401251"/>
              <a:gd name="connsiteX21561" fmla="*/ 6913072 w 13419668"/>
              <a:gd name="connsiteY21561" fmla="*/ 1848863 h 4401251"/>
              <a:gd name="connsiteX21562" fmla="*/ 6884463 w 13419668"/>
              <a:gd name="connsiteY21562" fmla="*/ 1876477 h 4401251"/>
              <a:gd name="connsiteX21563" fmla="*/ 6911455 w 13419668"/>
              <a:gd name="connsiteY21563" fmla="*/ 1902224 h 4401251"/>
              <a:gd name="connsiteX21564" fmla="*/ 6937949 w 13419668"/>
              <a:gd name="connsiteY21564" fmla="*/ 1876601 h 4401251"/>
              <a:gd name="connsiteX21565" fmla="*/ 6823639 w 13419668"/>
              <a:gd name="connsiteY21565" fmla="*/ 1848863 h 4401251"/>
              <a:gd name="connsiteX21566" fmla="*/ 6795030 w 13419668"/>
              <a:gd name="connsiteY21566" fmla="*/ 1876477 h 4401251"/>
              <a:gd name="connsiteX21567" fmla="*/ 6821898 w 13419668"/>
              <a:gd name="connsiteY21567" fmla="*/ 1902349 h 4401251"/>
              <a:gd name="connsiteX21568" fmla="*/ 6848392 w 13419668"/>
              <a:gd name="connsiteY21568" fmla="*/ 1876725 h 4401251"/>
              <a:gd name="connsiteX21569" fmla="*/ 6823639 w 13419668"/>
              <a:gd name="connsiteY21569" fmla="*/ 1848863 h 4401251"/>
              <a:gd name="connsiteX21570" fmla="*/ 6762690 w 13419668"/>
              <a:gd name="connsiteY21570" fmla="*/ 1876974 h 4401251"/>
              <a:gd name="connsiteX21571" fmla="*/ 6734579 w 13419668"/>
              <a:gd name="connsiteY21571" fmla="*/ 1848863 h 4401251"/>
              <a:gd name="connsiteX21572" fmla="*/ 6709329 w 13419668"/>
              <a:gd name="connsiteY21572" fmla="*/ 1876228 h 4401251"/>
              <a:gd name="connsiteX21573" fmla="*/ 6735450 w 13419668"/>
              <a:gd name="connsiteY21573" fmla="*/ 1902349 h 4401251"/>
              <a:gd name="connsiteX21574" fmla="*/ 6762815 w 13419668"/>
              <a:gd name="connsiteY21574" fmla="*/ 1876974 h 4401251"/>
              <a:gd name="connsiteX21575" fmla="*/ 6646141 w 13419668"/>
              <a:gd name="connsiteY21575" fmla="*/ 1848863 h 4401251"/>
              <a:gd name="connsiteX21576" fmla="*/ 6619772 w 13419668"/>
              <a:gd name="connsiteY21576" fmla="*/ 1878094 h 4401251"/>
              <a:gd name="connsiteX21577" fmla="*/ 6647509 w 13419668"/>
              <a:gd name="connsiteY21577" fmla="*/ 1902349 h 4401251"/>
              <a:gd name="connsiteX21578" fmla="*/ 6673133 w 13419668"/>
              <a:gd name="connsiteY21578" fmla="*/ 1875233 h 4401251"/>
              <a:gd name="connsiteX21579" fmla="*/ 6646141 w 13419668"/>
              <a:gd name="connsiteY21579" fmla="*/ 1848863 h 4401251"/>
              <a:gd name="connsiteX21580" fmla="*/ 6557330 w 13419668"/>
              <a:gd name="connsiteY21580" fmla="*/ 1902349 h 4401251"/>
              <a:gd name="connsiteX21581" fmla="*/ 6583575 w 13419668"/>
              <a:gd name="connsiteY21581" fmla="*/ 1875855 h 4401251"/>
              <a:gd name="connsiteX21582" fmla="*/ 6554220 w 13419668"/>
              <a:gd name="connsiteY21582" fmla="*/ 1848987 h 4401251"/>
              <a:gd name="connsiteX21583" fmla="*/ 6530090 w 13419668"/>
              <a:gd name="connsiteY21583" fmla="*/ 1877472 h 4401251"/>
              <a:gd name="connsiteX21584" fmla="*/ 6557205 w 13419668"/>
              <a:gd name="connsiteY21584" fmla="*/ 1902473 h 4401251"/>
              <a:gd name="connsiteX21585" fmla="*/ 6468395 w 13419668"/>
              <a:gd name="connsiteY21585" fmla="*/ 1848863 h 4401251"/>
              <a:gd name="connsiteX21586" fmla="*/ 6440656 w 13419668"/>
              <a:gd name="connsiteY21586" fmla="*/ 1876725 h 4401251"/>
              <a:gd name="connsiteX21587" fmla="*/ 6467151 w 13419668"/>
              <a:gd name="connsiteY21587" fmla="*/ 1902349 h 4401251"/>
              <a:gd name="connsiteX21588" fmla="*/ 6494018 w 13419668"/>
              <a:gd name="connsiteY21588" fmla="*/ 1876601 h 4401251"/>
              <a:gd name="connsiteX21589" fmla="*/ 6468395 w 13419668"/>
              <a:gd name="connsiteY21589" fmla="*/ 1848987 h 4401251"/>
              <a:gd name="connsiteX21590" fmla="*/ 6353338 w 13419668"/>
              <a:gd name="connsiteY21590" fmla="*/ 1874113 h 4401251"/>
              <a:gd name="connsiteX21591" fmla="*/ 6380703 w 13419668"/>
              <a:gd name="connsiteY21591" fmla="*/ 1902349 h 4401251"/>
              <a:gd name="connsiteX21592" fmla="*/ 6406700 w 13419668"/>
              <a:gd name="connsiteY21592" fmla="*/ 1876228 h 4401251"/>
              <a:gd name="connsiteX21593" fmla="*/ 6381325 w 13419668"/>
              <a:gd name="connsiteY21593" fmla="*/ 1848987 h 4401251"/>
              <a:gd name="connsiteX21594" fmla="*/ 6353338 w 13419668"/>
              <a:gd name="connsiteY21594" fmla="*/ 1874238 h 4401251"/>
              <a:gd name="connsiteX21595" fmla="*/ 6263656 w 13419668"/>
              <a:gd name="connsiteY21595" fmla="*/ 1875730 h 4401251"/>
              <a:gd name="connsiteX21596" fmla="*/ 6292762 w 13419668"/>
              <a:gd name="connsiteY21596" fmla="*/ 1902224 h 4401251"/>
              <a:gd name="connsiteX21597" fmla="*/ 6317142 w 13419668"/>
              <a:gd name="connsiteY21597" fmla="*/ 1874487 h 4401251"/>
              <a:gd name="connsiteX21598" fmla="*/ 6290151 w 13419668"/>
              <a:gd name="connsiteY21598" fmla="*/ 1848739 h 4401251"/>
              <a:gd name="connsiteX21599" fmla="*/ 6263656 w 13419668"/>
              <a:gd name="connsiteY21599" fmla="*/ 1875730 h 4401251"/>
              <a:gd name="connsiteX21600" fmla="*/ 6201215 w 13419668"/>
              <a:gd name="connsiteY21600" fmla="*/ 1848863 h 4401251"/>
              <a:gd name="connsiteX21601" fmla="*/ 6174223 w 13419668"/>
              <a:gd name="connsiteY21601" fmla="*/ 1878094 h 4401251"/>
              <a:gd name="connsiteX21602" fmla="*/ 6202583 w 13419668"/>
              <a:gd name="connsiteY21602" fmla="*/ 1902224 h 4401251"/>
              <a:gd name="connsiteX21603" fmla="*/ 6227584 w 13419668"/>
              <a:gd name="connsiteY21603" fmla="*/ 1875108 h 4401251"/>
              <a:gd name="connsiteX21604" fmla="*/ 6201215 w 13419668"/>
              <a:gd name="connsiteY21604" fmla="*/ 1848739 h 4401251"/>
              <a:gd name="connsiteX21605" fmla="*/ 6141883 w 13419668"/>
              <a:gd name="connsiteY21605" fmla="*/ 1876974 h 4401251"/>
              <a:gd name="connsiteX21606" fmla="*/ 6113772 w 13419668"/>
              <a:gd name="connsiteY21606" fmla="*/ 1848863 h 4401251"/>
              <a:gd name="connsiteX21607" fmla="*/ 6088522 w 13419668"/>
              <a:gd name="connsiteY21607" fmla="*/ 1876228 h 4401251"/>
              <a:gd name="connsiteX21608" fmla="*/ 6114643 w 13419668"/>
              <a:gd name="connsiteY21608" fmla="*/ 1902349 h 4401251"/>
              <a:gd name="connsiteX21609" fmla="*/ 6142007 w 13419668"/>
              <a:gd name="connsiteY21609" fmla="*/ 1876974 h 4401251"/>
              <a:gd name="connsiteX21610" fmla="*/ 6025086 w 13419668"/>
              <a:gd name="connsiteY21610" fmla="*/ 1848863 h 4401251"/>
              <a:gd name="connsiteX21611" fmla="*/ 5998964 w 13419668"/>
              <a:gd name="connsiteY21611" fmla="*/ 1878342 h 4401251"/>
              <a:gd name="connsiteX21612" fmla="*/ 6026951 w 13419668"/>
              <a:gd name="connsiteY21612" fmla="*/ 1902349 h 4401251"/>
              <a:gd name="connsiteX21613" fmla="*/ 6052326 w 13419668"/>
              <a:gd name="connsiteY21613" fmla="*/ 1874984 h 4401251"/>
              <a:gd name="connsiteX21614" fmla="*/ 6025086 w 13419668"/>
              <a:gd name="connsiteY21614" fmla="*/ 1848863 h 4401251"/>
              <a:gd name="connsiteX21615" fmla="*/ 5935154 w 13419668"/>
              <a:gd name="connsiteY21615" fmla="*/ 1848863 h 4401251"/>
              <a:gd name="connsiteX21616" fmla="*/ 5909407 w 13419668"/>
              <a:gd name="connsiteY21616" fmla="*/ 1878716 h 4401251"/>
              <a:gd name="connsiteX21617" fmla="*/ 5937891 w 13419668"/>
              <a:gd name="connsiteY21617" fmla="*/ 1902224 h 4401251"/>
              <a:gd name="connsiteX21618" fmla="*/ 5962768 w 13419668"/>
              <a:gd name="connsiteY21618" fmla="*/ 1874487 h 4401251"/>
              <a:gd name="connsiteX21619" fmla="*/ 5935154 w 13419668"/>
              <a:gd name="connsiteY21619" fmla="*/ 1848863 h 4401251"/>
              <a:gd name="connsiteX21620" fmla="*/ 5875450 w 13419668"/>
              <a:gd name="connsiteY21620" fmla="*/ 1875855 h 4401251"/>
              <a:gd name="connsiteX21621" fmla="*/ 5849702 w 13419668"/>
              <a:gd name="connsiteY21621" fmla="*/ 1848863 h 4401251"/>
              <a:gd name="connsiteX21622" fmla="*/ 5822089 w 13419668"/>
              <a:gd name="connsiteY21622" fmla="*/ 1877347 h 4401251"/>
              <a:gd name="connsiteX21623" fmla="*/ 5849826 w 13419668"/>
              <a:gd name="connsiteY21623" fmla="*/ 1902224 h 4401251"/>
              <a:gd name="connsiteX21624" fmla="*/ 5875450 w 13419668"/>
              <a:gd name="connsiteY21624" fmla="*/ 1875730 h 4401251"/>
              <a:gd name="connsiteX21625" fmla="*/ 5759398 w 13419668"/>
              <a:gd name="connsiteY21625" fmla="*/ 1848863 h 4401251"/>
              <a:gd name="connsiteX21626" fmla="*/ 5732531 w 13419668"/>
              <a:gd name="connsiteY21626" fmla="*/ 1878218 h 4401251"/>
              <a:gd name="connsiteX21627" fmla="*/ 5761015 w 13419668"/>
              <a:gd name="connsiteY21627" fmla="*/ 1902224 h 4401251"/>
              <a:gd name="connsiteX21628" fmla="*/ 5785892 w 13419668"/>
              <a:gd name="connsiteY21628" fmla="*/ 1874984 h 4401251"/>
              <a:gd name="connsiteX21629" fmla="*/ 5759274 w 13419668"/>
              <a:gd name="connsiteY21629" fmla="*/ 1848863 h 4401251"/>
              <a:gd name="connsiteX21630" fmla="*/ 5670712 w 13419668"/>
              <a:gd name="connsiteY21630" fmla="*/ 1848863 h 4401251"/>
              <a:gd name="connsiteX21631" fmla="*/ 5642974 w 13419668"/>
              <a:gd name="connsiteY21631" fmla="*/ 1877223 h 4401251"/>
              <a:gd name="connsiteX21632" fmla="*/ 5670587 w 13419668"/>
              <a:gd name="connsiteY21632" fmla="*/ 1902224 h 4401251"/>
              <a:gd name="connsiteX21633" fmla="*/ 5696335 w 13419668"/>
              <a:gd name="connsiteY21633" fmla="*/ 1875855 h 4401251"/>
              <a:gd name="connsiteX21634" fmla="*/ 5670712 w 13419668"/>
              <a:gd name="connsiteY21634" fmla="*/ 1848863 h 4401251"/>
              <a:gd name="connsiteX21635" fmla="*/ 5580657 w 13419668"/>
              <a:gd name="connsiteY21635" fmla="*/ 1848863 h 4401251"/>
              <a:gd name="connsiteX21636" fmla="*/ 5553416 w 13419668"/>
              <a:gd name="connsiteY21636" fmla="*/ 1877720 h 4401251"/>
              <a:gd name="connsiteX21637" fmla="*/ 5581528 w 13419668"/>
              <a:gd name="connsiteY21637" fmla="*/ 1902224 h 4401251"/>
              <a:gd name="connsiteX21638" fmla="*/ 5606902 w 13419668"/>
              <a:gd name="connsiteY21638" fmla="*/ 1875357 h 4401251"/>
              <a:gd name="connsiteX21639" fmla="*/ 5580781 w 13419668"/>
              <a:gd name="connsiteY21639" fmla="*/ 1848739 h 4401251"/>
              <a:gd name="connsiteX21640" fmla="*/ 5493587 w 13419668"/>
              <a:gd name="connsiteY21640" fmla="*/ 1848863 h 4401251"/>
              <a:gd name="connsiteX21641" fmla="*/ 5467591 w 13419668"/>
              <a:gd name="connsiteY21641" fmla="*/ 1878467 h 4401251"/>
              <a:gd name="connsiteX21642" fmla="*/ 5495702 w 13419668"/>
              <a:gd name="connsiteY21642" fmla="*/ 1902349 h 4401251"/>
              <a:gd name="connsiteX21643" fmla="*/ 5520952 w 13419668"/>
              <a:gd name="connsiteY21643" fmla="*/ 1874860 h 4401251"/>
              <a:gd name="connsiteX21644" fmla="*/ 5493587 w 13419668"/>
              <a:gd name="connsiteY21644" fmla="*/ 1848863 h 4401251"/>
              <a:gd name="connsiteX21645" fmla="*/ 5431394 w 13419668"/>
              <a:gd name="connsiteY21645" fmla="*/ 1877098 h 4401251"/>
              <a:gd name="connsiteX21646" fmla="*/ 5403408 w 13419668"/>
              <a:gd name="connsiteY21646" fmla="*/ 1848863 h 4401251"/>
              <a:gd name="connsiteX21647" fmla="*/ 5378033 w 13419668"/>
              <a:gd name="connsiteY21647" fmla="*/ 1876103 h 4401251"/>
              <a:gd name="connsiteX21648" fmla="*/ 5404029 w 13419668"/>
              <a:gd name="connsiteY21648" fmla="*/ 1902224 h 4401251"/>
              <a:gd name="connsiteX21649" fmla="*/ 5431394 w 13419668"/>
              <a:gd name="connsiteY21649" fmla="*/ 1876974 h 4401251"/>
              <a:gd name="connsiteX21650" fmla="*/ 5316960 w 13419668"/>
              <a:gd name="connsiteY21650" fmla="*/ 1848987 h 4401251"/>
              <a:gd name="connsiteX21651" fmla="*/ 5288600 w 13419668"/>
              <a:gd name="connsiteY21651" fmla="*/ 1872994 h 4401251"/>
              <a:gd name="connsiteX21652" fmla="*/ 5314223 w 13419668"/>
              <a:gd name="connsiteY21652" fmla="*/ 1902349 h 4401251"/>
              <a:gd name="connsiteX21653" fmla="*/ 5341837 w 13419668"/>
              <a:gd name="connsiteY21653" fmla="*/ 1877347 h 4401251"/>
              <a:gd name="connsiteX21654" fmla="*/ 5316960 w 13419668"/>
              <a:gd name="connsiteY21654" fmla="*/ 1848987 h 4401251"/>
              <a:gd name="connsiteX21655" fmla="*/ 5254394 w 13419668"/>
              <a:gd name="connsiteY21655" fmla="*/ 1877596 h 4401251"/>
              <a:gd name="connsiteX21656" fmla="*/ 5230512 w 13419668"/>
              <a:gd name="connsiteY21656" fmla="*/ 1848863 h 4401251"/>
              <a:gd name="connsiteX21657" fmla="*/ 5200908 w 13419668"/>
              <a:gd name="connsiteY21657" fmla="*/ 1875482 h 4401251"/>
              <a:gd name="connsiteX21658" fmla="*/ 5226905 w 13419668"/>
              <a:gd name="connsiteY21658" fmla="*/ 1902224 h 4401251"/>
              <a:gd name="connsiteX21659" fmla="*/ 5254270 w 13419668"/>
              <a:gd name="connsiteY21659" fmla="*/ 1877472 h 4401251"/>
              <a:gd name="connsiteX21660" fmla="*/ 5138467 w 13419668"/>
              <a:gd name="connsiteY21660" fmla="*/ 1848739 h 4401251"/>
              <a:gd name="connsiteX21661" fmla="*/ 5111475 w 13419668"/>
              <a:gd name="connsiteY21661" fmla="*/ 1877969 h 4401251"/>
              <a:gd name="connsiteX21662" fmla="*/ 5139835 w 13419668"/>
              <a:gd name="connsiteY21662" fmla="*/ 1902100 h 4401251"/>
              <a:gd name="connsiteX21663" fmla="*/ 5164837 w 13419668"/>
              <a:gd name="connsiteY21663" fmla="*/ 1874984 h 4401251"/>
              <a:gd name="connsiteX21664" fmla="*/ 5138467 w 13419668"/>
              <a:gd name="connsiteY21664" fmla="*/ 1848614 h 4401251"/>
              <a:gd name="connsiteX21665" fmla="*/ 5049531 w 13419668"/>
              <a:gd name="connsiteY21665" fmla="*/ 1848739 h 4401251"/>
              <a:gd name="connsiteX21666" fmla="*/ 5021918 w 13419668"/>
              <a:gd name="connsiteY21666" fmla="*/ 1877347 h 4401251"/>
              <a:gd name="connsiteX21667" fmla="*/ 5049656 w 13419668"/>
              <a:gd name="connsiteY21667" fmla="*/ 1902224 h 4401251"/>
              <a:gd name="connsiteX21668" fmla="*/ 5075279 w 13419668"/>
              <a:gd name="connsiteY21668" fmla="*/ 1875730 h 4401251"/>
              <a:gd name="connsiteX21669" fmla="*/ 5049531 w 13419668"/>
              <a:gd name="connsiteY21669" fmla="*/ 1848863 h 4401251"/>
              <a:gd name="connsiteX21670" fmla="*/ 4989578 w 13419668"/>
              <a:gd name="connsiteY21670" fmla="*/ 1876601 h 4401251"/>
              <a:gd name="connsiteX21671" fmla="*/ 4961094 w 13419668"/>
              <a:gd name="connsiteY21671" fmla="*/ 1848863 h 4401251"/>
              <a:gd name="connsiteX21672" fmla="*/ 4936092 w 13419668"/>
              <a:gd name="connsiteY21672" fmla="*/ 1876477 h 4401251"/>
              <a:gd name="connsiteX21673" fmla="*/ 4962462 w 13419668"/>
              <a:gd name="connsiteY21673" fmla="*/ 1902224 h 4401251"/>
              <a:gd name="connsiteX21674" fmla="*/ 4989453 w 13419668"/>
              <a:gd name="connsiteY21674" fmla="*/ 1876601 h 4401251"/>
              <a:gd name="connsiteX21675" fmla="*/ 4846659 w 13419668"/>
              <a:gd name="connsiteY21675" fmla="*/ 1873865 h 4401251"/>
              <a:gd name="connsiteX21676" fmla="*/ 4870417 w 13419668"/>
              <a:gd name="connsiteY21676" fmla="*/ 1902100 h 4401251"/>
              <a:gd name="connsiteX21677" fmla="*/ 4900020 w 13419668"/>
              <a:gd name="connsiteY21677" fmla="*/ 1876228 h 4401251"/>
              <a:gd name="connsiteX21678" fmla="*/ 4874148 w 13419668"/>
              <a:gd name="connsiteY21678" fmla="*/ 1848739 h 4401251"/>
              <a:gd name="connsiteX21679" fmla="*/ 4846659 w 13419668"/>
              <a:gd name="connsiteY21679" fmla="*/ 1873865 h 4401251"/>
              <a:gd name="connsiteX21680" fmla="*/ 4810339 w 13419668"/>
              <a:gd name="connsiteY21680" fmla="*/ 1878094 h 4401251"/>
              <a:gd name="connsiteX21681" fmla="*/ 4783471 w 13419668"/>
              <a:gd name="connsiteY21681" fmla="*/ 1848739 h 4401251"/>
              <a:gd name="connsiteX21682" fmla="*/ 4756977 w 13419668"/>
              <a:gd name="connsiteY21682" fmla="*/ 1874984 h 4401251"/>
              <a:gd name="connsiteX21683" fmla="*/ 4781979 w 13419668"/>
              <a:gd name="connsiteY21683" fmla="*/ 1902224 h 4401251"/>
              <a:gd name="connsiteX21684" fmla="*/ 4810463 w 13419668"/>
              <a:gd name="connsiteY21684" fmla="*/ 1878094 h 4401251"/>
              <a:gd name="connsiteX21685" fmla="*/ 4723020 w 13419668"/>
              <a:gd name="connsiteY21685" fmla="*/ 1876601 h 4401251"/>
              <a:gd name="connsiteX21686" fmla="*/ 4698267 w 13419668"/>
              <a:gd name="connsiteY21686" fmla="*/ 1848739 h 4401251"/>
              <a:gd name="connsiteX21687" fmla="*/ 4669659 w 13419668"/>
              <a:gd name="connsiteY21687" fmla="*/ 1876352 h 4401251"/>
              <a:gd name="connsiteX21688" fmla="*/ 4696526 w 13419668"/>
              <a:gd name="connsiteY21688" fmla="*/ 1902224 h 4401251"/>
              <a:gd name="connsiteX21689" fmla="*/ 4723020 w 13419668"/>
              <a:gd name="connsiteY21689" fmla="*/ 1876601 h 4401251"/>
              <a:gd name="connsiteX21690" fmla="*/ 4607590 w 13419668"/>
              <a:gd name="connsiteY21690" fmla="*/ 1848739 h 4401251"/>
              <a:gd name="connsiteX21691" fmla="*/ 4580226 w 13419668"/>
              <a:gd name="connsiteY21691" fmla="*/ 1877472 h 4401251"/>
              <a:gd name="connsiteX21692" fmla="*/ 4608213 w 13419668"/>
              <a:gd name="connsiteY21692" fmla="*/ 1902100 h 4401251"/>
              <a:gd name="connsiteX21693" fmla="*/ 4633711 w 13419668"/>
              <a:gd name="connsiteY21693" fmla="*/ 1875357 h 4401251"/>
              <a:gd name="connsiteX21694" fmla="*/ 4607715 w 13419668"/>
              <a:gd name="connsiteY21694" fmla="*/ 1848614 h 4401251"/>
              <a:gd name="connsiteX21695" fmla="*/ 4543905 w 13419668"/>
              <a:gd name="connsiteY21695" fmla="*/ 1876601 h 4401251"/>
              <a:gd name="connsiteX21696" fmla="*/ 4519153 w 13419668"/>
              <a:gd name="connsiteY21696" fmla="*/ 1848739 h 4401251"/>
              <a:gd name="connsiteX21697" fmla="*/ 4490544 w 13419668"/>
              <a:gd name="connsiteY21697" fmla="*/ 1876352 h 4401251"/>
              <a:gd name="connsiteX21698" fmla="*/ 4517411 w 13419668"/>
              <a:gd name="connsiteY21698" fmla="*/ 1902224 h 4401251"/>
              <a:gd name="connsiteX21699" fmla="*/ 4543905 w 13419668"/>
              <a:gd name="connsiteY21699" fmla="*/ 1876601 h 4401251"/>
              <a:gd name="connsiteX21700" fmla="*/ 4400987 w 13419668"/>
              <a:gd name="connsiteY21700" fmla="*/ 1873616 h 4401251"/>
              <a:gd name="connsiteX21701" fmla="*/ 4424993 w 13419668"/>
              <a:gd name="connsiteY21701" fmla="*/ 1901976 h 4401251"/>
              <a:gd name="connsiteX21702" fmla="*/ 4454348 w 13419668"/>
              <a:gd name="connsiteY21702" fmla="*/ 1876352 h 4401251"/>
              <a:gd name="connsiteX21703" fmla="*/ 4429346 w 13419668"/>
              <a:gd name="connsiteY21703" fmla="*/ 1848739 h 4401251"/>
              <a:gd name="connsiteX21704" fmla="*/ 4400987 w 13419668"/>
              <a:gd name="connsiteY21704" fmla="*/ 1873616 h 4401251"/>
              <a:gd name="connsiteX21705" fmla="*/ 4344391 w 13419668"/>
              <a:gd name="connsiteY21705" fmla="*/ 1848987 h 4401251"/>
              <a:gd name="connsiteX21706" fmla="*/ 4315285 w 13419668"/>
              <a:gd name="connsiteY21706" fmla="*/ 1872123 h 4401251"/>
              <a:gd name="connsiteX21707" fmla="*/ 4340038 w 13419668"/>
              <a:gd name="connsiteY21707" fmla="*/ 1902224 h 4401251"/>
              <a:gd name="connsiteX21708" fmla="*/ 4368398 w 13419668"/>
              <a:gd name="connsiteY21708" fmla="*/ 1878094 h 4401251"/>
              <a:gd name="connsiteX21709" fmla="*/ 4344391 w 13419668"/>
              <a:gd name="connsiteY21709" fmla="*/ 1849112 h 4401251"/>
              <a:gd name="connsiteX21710" fmla="*/ 4225479 w 13419668"/>
              <a:gd name="connsiteY21710" fmla="*/ 1875606 h 4401251"/>
              <a:gd name="connsiteX21711" fmla="*/ 4251102 w 13419668"/>
              <a:gd name="connsiteY21711" fmla="*/ 1902100 h 4401251"/>
              <a:gd name="connsiteX21712" fmla="*/ 4278965 w 13419668"/>
              <a:gd name="connsiteY21712" fmla="*/ 1874362 h 4401251"/>
              <a:gd name="connsiteX21713" fmla="*/ 4251351 w 13419668"/>
              <a:gd name="connsiteY21713" fmla="*/ 1848739 h 4401251"/>
              <a:gd name="connsiteX21714" fmla="*/ 4225479 w 13419668"/>
              <a:gd name="connsiteY21714" fmla="*/ 1875606 h 4401251"/>
              <a:gd name="connsiteX21715" fmla="*/ 4136046 w 13419668"/>
              <a:gd name="connsiteY21715" fmla="*/ 1873865 h 4401251"/>
              <a:gd name="connsiteX21716" fmla="*/ 4159803 w 13419668"/>
              <a:gd name="connsiteY21716" fmla="*/ 1902100 h 4401251"/>
              <a:gd name="connsiteX21717" fmla="*/ 4189407 w 13419668"/>
              <a:gd name="connsiteY21717" fmla="*/ 1876228 h 4401251"/>
              <a:gd name="connsiteX21718" fmla="*/ 4163535 w 13419668"/>
              <a:gd name="connsiteY21718" fmla="*/ 1848739 h 4401251"/>
              <a:gd name="connsiteX21719" fmla="*/ 4136046 w 13419668"/>
              <a:gd name="connsiteY21719" fmla="*/ 1873865 h 4401251"/>
              <a:gd name="connsiteX21720" fmla="*/ 4077585 w 13419668"/>
              <a:gd name="connsiteY21720" fmla="*/ 1848863 h 4401251"/>
              <a:gd name="connsiteX21721" fmla="*/ 4048479 w 13419668"/>
              <a:gd name="connsiteY21721" fmla="*/ 1875979 h 4401251"/>
              <a:gd name="connsiteX21722" fmla="*/ 4074973 w 13419668"/>
              <a:gd name="connsiteY21722" fmla="*/ 1902224 h 4401251"/>
              <a:gd name="connsiteX21723" fmla="*/ 4101964 w 13419668"/>
              <a:gd name="connsiteY21723" fmla="*/ 1876974 h 4401251"/>
              <a:gd name="connsiteX21724" fmla="*/ 4077585 w 13419668"/>
              <a:gd name="connsiteY21724" fmla="*/ 1848739 h 4401251"/>
              <a:gd name="connsiteX21725" fmla="*/ 3959046 w 13419668"/>
              <a:gd name="connsiteY21725" fmla="*/ 1873616 h 4401251"/>
              <a:gd name="connsiteX21726" fmla="*/ 3983052 w 13419668"/>
              <a:gd name="connsiteY21726" fmla="*/ 1901976 h 4401251"/>
              <a:gd name="connsiteX21727" fmla="*/ 4012407 w 13419668"/>
              <a:gd name="connsiteY21727" fmla="*/ 1876352 h 4401251"/>
              <a:gd name="connsiteX21728" fmla="*/ 3987405 w 13419668"/>
              <a:gd name="connsiteY21728" fmla="*/ 1848739 h 4401251"/>
              <a:gd name="connsiteX21729" fmla="*/ 3959046 w 13419668"/>
              <a:gd name="connsiteY21729" fmla="*/ 1873616 h 4401251"/>
              <a:gd name="connsiteX21730" fmla="*/ 3896231 w 13419668"/>
              <a:gd name="connsiteY21730" fmla="*/ 1848739 h 4401251"/>
              <a:gd name="connsiteX21731" fmla="*/ 3869364 w 13419668"/>
              <a:gd name="connsiteY21731" fmla="*/ 1878094 h 4401251"/>
              <a:gd name="connsiteX21732" fmla="*/ 3897848 w 13419668"/>
              <a:gd name="connsiteY21732" fmla="*/ 1902100 h 4401251"/>
              <a:gd name="connsiteX21733" fmla="*/ 3922725 w 13419668"/>
              <a:gd name="connsiteY21733" fmla="*/ 1874860 h 4401251"/>
              <a:gd name="connsiteX21734" fmla="*/ 3896107 w 13419668"/>
              <a:gd name="connsiteY21734" fmla="*/ 1848739 h 4401251"/>
              <a:gd name="connsiteX21735" fmla="*/ 3836899 w 13419668"/>
              <a:gd name="connsiteY21735" fmla="*/ 1877472 h 4401251"/>
              <a:gd name="connsiteX21736" fmla="*/ 3809286 w 13419668"/>
              <a:gd name="connsiteY21736" fmla="*/ 1848863 h 4401251"/>
              <a:gd name="connsiteX21737" fmla="*/ 3783414 w 13419668"/>
              <a:gd name="connsiteY21737" fmla="*/ 1875730 h 4401251"/>
              <a:gd name="connsiteX21738" fmla="*/ 3809037 w 13419668"/>
              <a:gd name="connsiteY21738" fmla="*/ 1902349 h 4401251"/>
              <a:gd name="connsiteX21739" fmla="*/ 3836899 w 13419668"/>
              <a:gd name="connsiteY21739" fmla="*/ 1877596 h 4401251"/>
              <a:gd name="connsiteX21740" fmla="*/ 3721470 w 13419668"/>
              <a:gd name="connsiteY21740" fmla="*/ 1848863 h 4401251"/>
              <a:gd name="connsiteX21741" fmla="*/ 3693981 w 13419668"/>
              <a:gd name="connsiteY21741" fmla="*/ 1876974 h 4401251"/>
              <a:gd name="connsiteX21742" fmla="*/ 3720848 w 13419668"/>
              <a:gd name="connsiteY21742" fmla="*/ 1902349 h 4401251"/>
              <a:gd name="connsiteX21743" fmla="*/ 3747466 w 13419668"/>
              <a:gd name="connsiteY21743" fmla="*/ 1876228 h 4401251"/>
              <a:gd name="connsiteX21744" fmla="*/ 3721470 w 13419668"/>
              <a:gd name="connsiteY21744" fmla="*/ 1848863 h 4401251"/>
              <a:gd name="connsiteX21745" fmla="*/ 3633032 w 13419668"/>
              <a:gd name="connsiteY21745" fmla="*/ 1848987 h 4401251"/>
              <a:gd name="connsiteX21746" fmla="*/ 3604672 w 13419668"/>
              <a:gd name="connsiteY21746" fmla="*/ 1872994 h 4401251"/>
              <a:gd name="connsiteX21747" fmla="*/ 3630295 w 13419668"/>
              <a:gd name="connsiteY21747" fmla="*/ 1902349 h 4401251"/>
              <a:gd name="connsiteX21748" fmla="*/ 3657909 w 13419668"/>
              <a:gd name="connsiteY21748" fmla="*/ 1877347 h 4401251"/>
              <a:gd name="connsiteX21749" fmla="*/ 3633032 w 13419668"/>
              <a:gd name="connsiteY21749" fmla="*/ 1848987 h 4401251"/>
              <a:gd name="connsiteX21750" fmla="*/ 3542728 w 13419668"/>
              <a:gd name="connsiteY21750" fmla="*/ 1848987 h 4401251"/>
              <a:gd name="connsiteX21751" fmla="*/ 3514990 w 13419668"/>
              <a:gd name="connsiteY21751" fmla="*/ 1876850 h 4401251"/>
              <a:gd name="connsiteX21752" fmla="*/ 3541484 w 13419668"/>
              <a:gd name="connsiteY21752" fmla="*/ 1902473 h 4401251"/>
              <a:gd name="connsiteX21753" fmla="*/ 3568351 w 13419668"/>
              <a:gd name="connsiteY21753" fmla="*/ 1876725 h 4401251"/>
              <a:gd name="connsiteX21754" fmla="*/ 3542728 w 13419668"/>
              <a:gd name="connsiteY21754" fmla="*/ 1849112 h 4401251"/>
              <a:gd name="connsiteX21755" fmla="*/ 3480908 w 13419668"/>
              <a:gd name="connsiteY21755" fmla="*/ 1876850 h 4401251"/>
              <a:gd name="connsiteX21756" fmla="*/ 3456156 w 13419668"/>
              <a:gd name="connsiteY21756" fmla="*/ 1848987 h 4401251"/>
              <a:gd name="connsiteX21757" fmla="*/ 3427547 w 13419668"/>
              <a:gd name="connsiteY21757" fmla="*/ 1876601 h 4401251"/>
              <a:gd name="connsiteX21758" fmla="*/ 3454414 w 13419668"/>
              <a:gd name="connsiteY21758" fmla="*/ 1902473 h 4401251"/>
              <a:gd name="connsiteX21759" fmla="*/ 3480908 w 13419668"/>
              <a:gd name="connsiteY21759" fmla="*/ 1876850 h 4401251"/>
              <a:gd name="connsiteX21760" fmla="*/ 3391351 w 13419668"/>
              <a:gd name="connsiteY21760" fmla="*/ 1877845 h 4401251"/>
              <a:gd name="connsiteX21761" fmla="*/ 3367593 w 13419668"/>
              <a:gd name="connsiteY21761" fmla="*/ 1849112 h 4401251"/>
              <a:gd name="connsiteX21762" fmla="*/ 3337865 w 13419668"/>
              <a:gd name="connsiteY21762" fmla="*/ 1875606 h 4401251"/>
              <a:gd name="connsiteX21763" fmla="*/ 3363737 w 13419668"/>
              <a:gd name="connsiteY21763" fmla="*/ 1902473 h 4401251"/>
              <a:gd name="connsiteX21764" fmla="*/ 3391227 w 13419668"/>
              <a:gd name="connsiteY21764" fmla="*/ 1877969 h 4401251"/>
              <a:gd name="connsiteX21765" fmla="*/ 3277414 w 13419668"/>
              <a:gd name="connsiteY21765" fmla="*/ 1848987 h 4401251"/>
              <a:gd name="connsiteX21766" fmla="*/ 3248308 w 13419668"/>
              <a:gd name="connsiteY21766" fmla="*/ 1876103 h 4401251"/>
              <a:gd name="connsiteX21767" fmla="*/ 3274802 w 13419668"/>
              <a:gd name="connsiteY21767" fmla="*/ 1902349 h 4401251"/>
              <a:gd name="connsiteX21768" fmla="*/ 3301794 w 13419668"/>
              <a:gd name="connsiteY21768" fmla="*/ 1877098 h 4401251"/>
              <a:gd name="connsiteX21769" fmla="*/ 3277414 w 13419668"/>
              <a:gd name="connsiteY21769" fmla="*/ 1848863 h 4401251"/>
              <a:gd name="connsiteX21770" fmla="*/ 3189722 w 13419668"/>
              <a:gd name="connsiteY21770" fmla="*/ 1848863 h 4401251"/>
              <a:gd name="connsiteX21771" fmla="*/ 3162607 w 13419668"/>
              <a:gd name="connsiteY21771" fmla="*/ 1877472 h 4401251"/>
              <a:gd name="connsiteX21772" fmla="*/ 3189722 w 13419668"/>
              <a:gd name="connsiteY21772" fmla="*/ 1902473 h 4401251"/>
              <a:gd name="connsiteX21773" fmla="*/ 3215968 w 13419668"/>
              <a:gd name="connsiteY21773" fmla="*/ 1875979 h 4401251"/>
              <a:gd name="connsiteX21774" fmla="*/ 3189598 w 13419668"/>
              <a:gd name="connsiteY21774" fmla="*/ 1848863 h 4401251"/>
              <a:gd name="connsiteX21775" fmla="*/ 3126535 w 13419668"/>
              <a:gd name="connsiteY21775" fmla="*/ 1876725 h 4401251"/>
              <a:gd name="connsiteX21776" fmla="*/ 3098051 w 13419668"/>
              <a:gd name="connsiteY21776" fmla="*/ 1848987 h 4401251"/>
              <a:gd name="connsiteX21777" fmla="*/ 3073049 w 13419668"/>
              <a:gd name="connsiteY21777" fmla="*/ 1876601 h 4401251"/>
              <a:gd name="connsiteX21778" fmla="*/ 3099419 w 13419668"/>
              <a:gd name="connsiteY21778" fmla="*/ 1902349 h 4401251"/>
              <a:gd name="connsiteX21779" fmla="*/ 3126410 w 13419668"/>
              <a:gd name="connsiteY21779" fmla="*/ 1876725 h 4401251"/>
              <a:gd name="connsiteX21780" fmla="*/ 3011727 w 13419668"/>
              <a:gd name="connsiteY21780" fmla="*/ 1848987 h 4401251"/>
              <a:gd name="connsiteX21781" fmla="*/ 2983616 w 13419668"/>
              <a:gd name="connsiteY21781" fmla="*/ 1873367 h 4401251"/>
              <a:gd name="connsiteX21782" fmla="*/ 3009612 w 13419668"/>
              <a:gd name="connsiteY21782" fmla="*/ 1902349 h 4401251"/>
              <a:gd name="connsiteX21783" fmla="*/ 3036853 w 13419668"/>
              <a:gd name="connsiteY21783" fmla="*/ 1876974 h 4401251"/>
              <a:gd name="connsiteX21784" fmla="*/ 3011603 w 13419668"/>
              <a:gd name="connsiteY21784" fmla="*/ 1848987 h 4401251"/>
              <a:gd name="connsiteX21785" fmla="*/ 2924782 w 13419668"/>
              <a:gd name="connsiteY21785" fmla="*/ 1848987 h 4401251"/>
              <a:gd name="connsiteX21786" fmla="*/ 2896173 w 13419668"/>
              <a:gd name="connsiteY21786" fmla="*/ 1876601 h 4401251"/>
              <a:gd name="connsiteX21787" fmla="*/ 2923040 w 13419668"/>
              <a:gd name="connsiteY21787" fmla="*/ 1902473 h 4401251"/>
              <a:gd name="connsiteX21788" fmla="*/ 2949534 w 13419668"/>
              <a:gd name="connsiteY21788" fmla="*/ 1876850 h 4401251"/>
              <a:gd name="connsiteX21789" fmla="*/ 2924782 w 13419668"/>
              <a:gd name="connsiteY21789" fmla="*/ 1848987 h 4401251"/>
              <a:gd name="connsiteX21790" fmla="*/ 2806491 w 13419668"/>
              <a:gd name="connsiteY21790" fmla="*/ 1875233 h 4401251"/>
              <a:gd name="connsiteX21791" fmla="*/ 2835100 w 13419668"/>
              <a:gd name="connsiteY21791" fmla="*/ 1902349 h 4401251"/>
              <a:gd name="connsiteX21792" fmla="*/ 2860101 w 13419668"/>
              <a:gd name="connsiteY21792" fmla="*/ 1875233 h 4401251"/>
              <a:gd name="connsiteX21793" fmla="*/ 2833607 w 13419668"/>
              <a:gd name="connsiteY21793" fmla="*/ 1848987 h 4401251"/>
              <a:gd name="connsiteX21794" fmla="*/ 2806491 w 13419668"/>
              <a:gd name="connsiteY21794" fmla="*/ 1875357 h 4401251"/>
              <a:gd name="connsiteX21795" fmla="*/ 2744050 w 13419668"/>
              <a:gd name="connsiteY21795" fmla="*/ 1848863 h 4401251"/>
              <a:gd name="connsiteX21796" fmla="*/ 2717058 w 13419668"/>
              <a:gd name="connsiteY21796" fmla="*/ 1878094 h 4401251"/>
              <a:gd name="connsiteX21797" fmla="*/ 2745418 w 13419668"/>
              <a:gd name="connsiteY21797" fmla="*/ 1902224 h 4401251"/>
              <a:gd name="connsiteX21798" fmla="*/ 2770420 w 13419668"/>
              <a:gd name="connsiteY21798" fmla="*/ 1875108 h 4401251"/>
              <a:gd name="connsiteX21799" fmla="*/ 2744050 w 13419668"/>
              <a:gd name="connsiteY21799" fmla="*/ 1848739 h 4401251"/>
              <a:gd name="connsiteX21800" fmla="*/ 2627501 w 13419668"/>
              <a:gd name="connsiteY21800" fmla="*/ 1873740 h 4401251"/>
              <a:gd name="connsiteX21801" fmla="*/ 2651507 w 13419668"/>
              <a:gd name="connsiteY21801" fmla="*/ 1902100 h 4401251"/>
              <a:gd name="connsiteX21802" fmla="*/ 2680862 w 13419668"/>
              <a:gd name="connsiteY21802" fmla="*/ 1876477 h 4401251"/>
              <a:gd name="connsiteX21803" fmla="*/ 2655861 w 13419668"/>
              <a:gd name="connsiteY21803" fmla="*/ 1848863 h 4401251"/>
              <a:gd name="connsiteX21804" fmla="*/ 2627501 w 13419668"/>
              <a:gd name="connsiteY21804" fmla="*/ 1873740 h 4401251"/>
              <a:gd name="connsiteX21805" fmla="*/ 2569164 w 13419668"/>
              <a:gd name="connsiteY21805" fmla="*/ 1848863 h 4401251"/>
              <a:gd name="connsiteX21806" fmla="*/ 2541675 w 13419668"/>
              <a:gd name="connsiteY21806" fmla="*/ 1876974 h 4401251"/>
              <a:gd name="connsiteX21807" fmla="*/ 2568542 w 13419668"/>
              <a:gd name="connsiteY21807" fmla="*/ 1902349 h 4401251"/>
              <a:gd name="connsiteX21808" fmla="*/ 2595161 w 13419668"/>
              <a:gd name="connsiteY21808" fmla="*/ 1876228 h 4401251"/>
              <a:gd name="connsiteX21809" fmla="*/ 2569164 w 13419668"/>
              <a:gd name="connsiteY21809" fmla="*/ 1848863 h 4401251"/>
              <a:gd name="connsiteX21810" fmla="*/ 2505603 w 13419668"/>
              <a:gd name="connsiteY21810" fmla="*/ 1876725 h 4401251"/>
              <a:gd name="connsiteX21811" fmla="*/ 2477119 w 13419668"/>
              <a:gd name="connsiteY21811" fmla="*/ 1848987 h 4401251"/>
              <a:gd name="connsiteX21812" fmla="*/ 2452118 w 13419668"/>
              <a:gd name="connsiteY21812" fmla="*/ 1876601 h 4401251"/>
              <a:gd name="connsiteX21813" fmla="*/ 2478487 w 13419668"/>
              <a:gd name="connsiteY21813" fmla="*/ 1902349 h 4401251"/>
              <a:gd name="connsiteX21814" fmla="*/ 2505479 w 13419668"/>
              <a:gd name="connsiteY21814" fmla="*/ 1876725 h 4401251"/>
              <a:gd name="connsiteX21815" fmla="*/ 2362560 w 13419668"/>
              <a:gd name="connsiteY21815" fmla="*/ 1874735 h 4401251"/>
              <a:gd name="connsiteX21816" fmla="*/ 2387064 w 13419668"/>
              <a:gd name="connsiteY21816" fmla="*/ 1902224 h 4401251"/>
              <a:gd name="connsiteX21817" fmla="*/ 2416046 w 13419668"/>
              <a:gd name="connsiteY21817" fmla="*/ 1875606 h 4401251"/>
              <a:gd name="connsiteX21818" fmla="*/ 2389427 w 13419668"/>
              <a:gd name="connsiteY21818" fmla="*/ 1848863 h 4401251"/>
              <a:gd name="connsiteX21819" fmla="*/ 2362560 w 13419668"/>
              <a:gd name="connsiteY21819" fmla="*/ 1874735 h 4401251"/>
              <a:gd name="connsiteX21820" fmla="*/ 2328603 w 13419668"/>
              <a:gd name="connsiteY21820" fmla="*/ 1877845 h 4401251"/>
              <a:gd name="connsiteX21821" fmla="*/ 2304845 w 13419668"/>
              <a:gd name="connsiteY21821" fmla="*/ 1849112 h 4401251"/>
              <a:gd name="connsiteX21822" fmla="*/ 2275117 w 13419668"/>
              <a:gd name="connsiteY21822" fmla="*/ 1875606 h 4401251"/>
              <a:gd name="connsiteX21823" fmla="*/ 2300990 w 13419668"/>
              <a:gd name="connsiteY21823" fmla="*/ 1902473 h 4401251"/>
              <a:gd name="connsiteX21824" fmla="*/ 2328479 w 13419668"/>
              <a:gd name="connsiteY21824" fmla="*/ 1877969 h 4401251"/>
              <a:gd name="connsiteX21825" fmla="*/ 2214915 w 13419668"/>
              <a:gd name="connsiteY21825" fmla="*/ 1848987 h 4401251"/>
              <a:gd name="connsiteX21826" fmla="*/ 2185560 w 13419668"/>
              <a:gd name="connsiteY21826" fmla="*/ 1875855 h 4401251"/>
              <a:gd name="connsiteX21827" fmla="*/ 2211805 w 13419668"/>
              <a:gd name="connsiteY21827" fmla="*/ 1902349 h 4401251"/>
              <a:gd name="connsiteX21828" fmla="*/ 2239046 w 13419668"/>
              <a:gd name="connsiteY21828" fmla="*/ 1877347 h 4401251"/>
              <a:gd name="connsiteX21829" fmla="*/ 2214915 w 13419668"/>
              <a:gd name="connsiteY21829" fmla="*/ 1848863 h 4401251"/>
              <a:gd name="connsiteX21830" fmla="*/ 2123741 w 13419668"/>
              <a:gd name="connsiteY21830" fmla="*/ 1848987 h 4401251"/>
              <a:gd name="connsiteX21831" fmla="*/ 2096127 w 13419668"/>
              <a:gd name="connsiteY21831" fmla="*/ 1877596 h 4401251"/>
              <a:gd name="connsiteX21832" fmla="*/ 2123865 w 13419668"/>
              <a:gd name="connsiteY21832" fmla="*/ 1902473 h 4401251"/>
              <a:gd name="connsiteX21833" fmla="*/ 2149488 w 13419668"/>
              <a:gd name="connsiteY21833" fmla="*/ 1875979 h 4401251"/>
              <a:gd name="connsiteX21834" fmla="*/ 2123741 w 13419668"/>
              <a:gd name="connsiteY21834" fmla="*/ 1849112 h 4401251"/>
              <a:gd name="connsiteX21835" fmla="*/ 2063787 w 13419668"/>
              <a:gd name="connsiteY21835" fmla="*/ 1876477 h 4401251"/>
              <a:gd name="connsiteX21836" fmla="*/ 2034929 w 13419668"/>
              <a:gd name="connsiteY21836" fmla="*/ 1849112 h 4401251"/>
              <a:gd name="connsiteX21837" fmla="*/ 2010301 w 13419668"/>
              <a:gd name="connsiteY21837" fmla="*/ 1877098 h 4401251"/>
              <a:gd name="connsiteX21838" fmla="*/ 2037044 w 13419668"/>
              <a:gd name="connsiteY21838" fmla="*/ 1902598 h 4401251"/>
              <a:gd name="connsiteX21839" fmla="*/ 2063787 w 13419668"/>
              <a:gd name="connsiteY21839" fmla="*/ 1876601 h 4401251"/>
              <a:gd name="connsiteX21840" fmla="*/ 1974229 w 13419668"/>
              <a:gd name="connsiteY21840" fmla="*/ 1875482 h 4401251"/>
              <a:gd name="connsiteX21841" fmla="*/ 1947362 w 13419668"/>
              <a:gd name="connsiteY21841" fmla="*/ 1848863 h 4401251"/>
              <a:gd name="connsiteX21842" fmla="*/ 1920744 w 13419668"/>
              <a:gd name="connsiteY21842" fmla="*/ 1877845 h 4401251"/>
              <a:gd name="connsiteX21843" fmla="*/ 1948357 w 13419668"/>
              <a:gd name="connsiteY21843" fmla="*/ 1902349 h 4401251"/>
              <a:gd name="connsiteX21844" fmla="*/ 1974229 w 13419668"/>
              <a:gd name="connsiteY21844" fmla="*/ 1875482 h 4401251"/>
              <a:gd name="connsiteX21845" fmla="*/ 1831186 w 13419668"/>
              <a:gd name="connsiteY21845" fmla="*/ 1875855 h 4401251"/>
              <a:gd name="connsiteX21846" fmla="*/ 1856810 w 13419668"/>
              <a:gd name="connsiteY21846" fmla="*/ 1902349 h 4401251"/>
              <a:gd name="connsiteX21847" fmla="*/ 1884548 w 13419668"/>
              <a:gd name="connsiteY21847" fmla="*/ 1874487 h 4401251"/>
              <a:gd name="connsiteX21848" fmla="*/ 1856810 w 13419668"/>
              <a:gd name="connsiteY21848" fmla="*/ 1848863 h 4401251"/>
              <a:gd name="connsiteX21849" fmla="*/ 1831062 w 13419668"/>
              <a:gd name="connsiteY21849" fmla="*/ 1875855 h 4401251"/>
              <a:gd name="connsiteX21850" fmla="*/ 1767625 w 13419668"/>
              <a:gd name="connsiteY21850" fmla="*/ 1848863 h 4401251"/>
              <a:gd name="connsiteX21851" fmla="*/ 1741753 w 13419668"/>
              <a:gd name="connsiteY21851" fmla="*/ 1878467 h 4401251"/>
              <a:gd name="connsiteX21852" fmla="*/ 1769989 w 13419668"/>
              <a:gd name="connsiteY21852" fmla="*/ 1902224 h 4401251"/>
              <a:gd name="connsiteX21853" fmla="*/ 1795115 w 13419668"/>
              <a:gd name="connsiteY21853" fmla="*/ 1874735 h 4401251"/>
              <a:gd name="connsiteX21854" fmla="*/ 1767625 w 13419668"/>
              <a:gd name="connsiteY21854" fmla="*/ 1848863 h 4401251"/>
              <a:gd name="connsiteX21855" fmla="*/ 1654186 w 13419668"/>
              <a:gd name="connsiteY21855" fmla="*/ 1875730 h 4401251"/>
              <a:gd name="connsiteX21856" fmla="*/ 1683292 w 13419668"/>
              <a:gd name="connsiteY21856" fmla="*/ 1902224 h 4401251"/>
              <a:gd name="connsiteX21857" fmla="*/ 1707672 w 13419668"/>
              <a:gd name="connsiteY21857" fmla="*/ 1874487 h 4401251"/>
              <a:gd name="connsiteX21858" fmla="*/ 1680680 w 13419668"/>
              <a:gd name="connsiteY21858" fmla="*/ 1848739 h 4401251"/>
              <a:gd name="connsiteX21859" fmla="*/ 1654186 w 13419668"/>
              <a:gd name="connsiteY21859" fmla="*/ 1875730 h 4401251"/>
              <a:gd name="connsiteX21860" fmla="*/ 1592118 w 13419668"/>
              <a:gd name="connsiteY21860" fmla="*/ 1848863 h 4401251"/>
              <a:gd name="connsiteX21861" fmla="*/ 1564753 w 13419668"/>
              <a:gd name="connsiteY21861" fmla="*/ 1877720 h 4401251"/>
              <a:gd name="connsiteX21862" fmla="*/ 1592740 w 13419668"/>
              <a:gd name="connsiteY21862" fmla="*/ 1902349 h 4401251"/>
              <a:gd name="connsiteX21863" fmla="*/ 1618239 w 13419668"/>
              <a:gd name="connsiteY21863" fmla="*/ 1875606 h 4401251"/>
              <a:gd name="connsiteX21864" fmla="*/ 1592242 w 13419668"/>
              <a:gd name="connsiteY21864" fmla="*/ 1848863 h 4401251"/>
              <a:gd name="connsiteX21865" fmla="*/ 1503680 w 13419668"/>
              <a:gd name="connsiteY21865" fmla="*/ 1848863 h 4401251"/>
              <a:gd name="connsiteX21866" fmla="*/ 1475071 w 13419668"/>
              <a:gd name="connsiteY21866" fmla="*/ 1876477 h 4401251"/>
              <a:gd name="connsiteX21867" fmla="*/ 1501938 w 13419668"/>
              <a:gd name="connsiteY21867" fmla="*/ 1902349 h 4401251"/>
              <a:gd name="connsiteX21868" fmla="*/ 1528432 w 13419668"/>
              <a:gd name="connsiteY21868" fmla="*/ 1876725 h 4401251"/>
              <a:gd name="connsiteX21869" fmla="*/ 1503680 w 13419668"/>
              <a:gd name="connsiteY21869" fmla="*/ 1848863 h 4401251"/>
              <a:gd name="connsiteX21870" fmla="*/ 1389370 w 13419668"/>
              <a:gd name="connsiteY21870" fmla="*/ 1876601 h 4401251"/>
              <a:gd name="connsiteX21871" fmla="*/ 1418724 w 13419668"/>
              <a:gd name="connsiteY21871" fmla="*/ 1902100 h 4401251"/>
              <a:gd name="connsiteX21872" fmla="*/ 1442606 w 13419668"/>
              <a:gd name="connsiteY21872" fmla="*/ 1873616 h 4401251"/>
              <a:gd name="connsiteX21873" fmla="*/ 1414247 w 13419668"/>
              <a:gd name="connsiteY21873" fmla="*/ 1848863 h 4401251"/>
              <a:gd name="connsiteX21874" fmla="*/ 1389370 w 13419668"/>
              <a:gd name="connsiteY21874" fmla="*/ 1876601 h 4401251"/>
              <a:gd name="connsiteX21875" fmla="*/ 1299812 w 13419668"/>
              <a:gd name="connsiteY21875" fmla="*/ 1874611 h 4401251"/>
              <a:gd name="connsiteX21876" fmla="*/ 1324316 w 13419668"/>
              <a:gd name="connsiteY21876" fmla="*/ 1902100 h 4401251"/>
              <a:gd name="connsiteX21877" fmla="*/ 1353298 w 13419668"/>
              <a:gd name="connsiteY21877" fmla="*/ 1875482 h 4401251"/>
              <a:gd name="connsiteX21878" fmla="*/ 1326679 w 13419668"/>
              <a:gd name="connsiteY21878" fmla="*/ 1848739 h 4401251"/>
              <a:gd name="connsiteX21879" fmla="*/ 1299812 w 13419668"/>
              <a:gd name="connsiteY21879" fmla="*/ 1874611 h 4401251"/>
              <a:gd name="connsiteX21880" fmla="*/ 1237495 w 13419668"/>
              <a:gd name="connsiteY21880" fmla="*/ 1902224 h 4401251"/>
              <a:gd name="connsiteX21881" fmla="*/ 1263741 w 13419668"/>
              <a:gd name="connsiteY21881" fmla="*/ 1875730 h 4401251"/>
              <a:gd name="connsiteX21882" fmla="*/ 1234386 w 13419668"/>
              <a:gd name="connsiteY21882" fmla="*/ 1848863 h 4401251"/>
              <a:gd name="connsiteX21883" fmla="*/ 1210255 w 13419668"/>
              <a:gd name="connsiteY21883" fmla="*/ 1877347 h 4401251"/>
              <a:gd name="connsiteX21884" fmla="*/ 1237371 w 13419668"/>
              <a:gd name="connsiteY21884" fmla="*/ 1902349 h 4401251"/>
              <a:gd name="connsiteX21885" fmla="*/ 1149804 w 13419668"/>
              <a:gd name="connsiteY21885" fmla="*/ 1848739 h 4401251"/>
              <a:gd name="connsiteX21886" fmla="*/ 1122936 w 13419668"/>
              <a:gd name="connsiteY21886" fmla="*/ 1878094 h 4401251"/>
              <a:gd name="connsiteX21887" fmla="*/ 1151421 w 13419668"/>
              <a:gd name="connsiteY21887" fmla="*/ 1902100 h 4401251"/>
              <a:gd name="connsiteX21888" fmla="*/ 1176298 w 13419668"/>
              <a:gd name="connsiteY21888" fmla="*/ 1874860 h 4401251"/>
              <a:gd name="connsiteX21889" fmla="*/ 1149679 w 13419668"/>
              <a:gd name="connsiteY21889" fmla="*/ 1848739 h 4401251"/>
              <a:gd name="connsiteX21890" fmla="*/ 1062361 w 13419668"/>
              <a:gd name="connsiteY21890" fmla="*/ 1848739 h 4401251"/>
              <a:gd name="connsiteX21891" fmla="*/ 1033254 w 13419668"/>
              <a:gd name="connsiteY21891" fmla="*/ 1875855 h 4401251"/>
              <a:gd name="connsiteX21892" fmla="*/ 1059749 w 13419668"/>
              <a:gd name="connsiteY21892" fmla="*/ 1902100 h 4401251"/>
              <a:gd name="connsiteX21893" fmla="*/ 1086740 w 13419668"/>
              <a:gd name="connsiteY21893" fmla="*/ 1876850 h 4401251"/>
              <a:gd name="connsiteX21894" fmla="*/ 1062361 w 13419668"/>
              <a:gd name="connsiteY21894" fmla="*/ 1848614 h 4401251"/>
              <a:gd name="connsiteX21895" fmla="*/ 971932 w 13419668"/>
              <a:gd name="connsiteY21895" fmla="*/ 1848739 h 4401251"/>
              <a:gd name="connsiteX21896" fmla="*/ 943697 w 13419668"/>
              <a:gd name="connsiteY21896" fmla="*/ 1876725 h 4401251"/>
              <a:gd name="connsiteX21897" fmla="*/ 970937 w 13419668"/>
              <a:gd name="connsiteY21897" fmla="*/ 1902100 h 4401251"/>
              <a:gd name="connsiteX21898" fmla="*/ 997058 w 13419668"/>
              <a:gd name="connsiteY21898" fmla="*/ 1876103 h 4401251"/>
              <a:gd name="connsiteX21899" fmla="*/ 971808 w 13419668"/>
              <a:gd name="connsiteY21899" fmla="*/ 1848739 h 4401251"/>
              <a:gd name="connsiteX21900" fmla="*/ 882748 w 13419668"/>
              <a:gd name="connsiteY21900" fmla="*/ 1848739 h 4401251"/>
              <a:gd name="connsiteX21901" fmla="*/ 854140 w 13419668"/>
              <a:gd name="connsiteY21901" fmla="*/ 1876352 h 4401251"/>
              <a:gd name="connsiteX21902" fmla="*/ 881007 w 13419668"/>
              <a:gd name="connsiteY21902" fmla="*/ 1902224 h 4401251"/>
              <a:gd name="connsiteX21903" fmla="*/ 907501 w 13419668"/>
              <a:gd name="connsiteY21903" fmla="*/ 1876601 h 4401251"/>
              <a:gd name="connsiteX21904" fmla="*/ 882748 w 13419668"/>
              <a:gd name="connsiteY21904" fmla="*/ 1848739 h 4401251"/>
              <a:gd name="connsiteX21905" fmla="*/ 794808 w 13419668"/>
              <a:gd name="connsiteY21905" fmla="*/ 1848739 h 4401251"/>
              <a:gd name="connsiteX21906" fmla="*/ 768438 w 13419668"/>
              <a:gd name="connsiteY21906" fmla="*/ 1877969 h 4401251"/>
              <a:gd name="connsiteX21907" fmla="*/ 796176 w 13419668"/>
              <a:gd name="connsiteY21907" fmla="*/ 1902224 h 4401251"/>
              <a:gd name="connsiteX21908" fmla="*/ 821799 w 13419668"/>
              <a:gd name="connsiteY21908" fmla="*/ 1875108 h 4401251"/>
              <a:gd name="connsiteX21909" fmla="*/ 794683 w 13419668"/>
              <a:gd name="connsiteY21909" fmla="*/ 1848739 h 4401251"/>
              <a:gd name="connsiteX21910" fmla="*/ 1059749 w 13419668"/>
              <a:gd name="connsiteY21910" fmla="*/ 1763410 h 4401251"/>
              <a:gd name="connsiteX21911" fmla="*/ 1033628 w 13419668"/>
              <a:gd name="connsiteY21911" fmla="*/ 1789904 h 4401251"/>
              <a:gd name="connsiteX21912" fmla="*/ 1060744 w 13419668"/>
              <a:gd name="connsiteY21912" fmla="*/ 1816025 h 4401251"/>
              <a:gd name="connsiteX21913" fmla="*/ 1086243 w 13419668"/>
              <a:gd name="connsiteY21913" fmla="*/ 1789034 h 4401251"/>
              <a:gd name="connsiteX21914" fmla="*/ 1059749 w 13419668"/>
              <a:gd name="connsiteY21914" fmla="*/ 1763410 h 4401251"/>
              <a:gd name="connsiteX21915" fmla="*/ 704504 w 13419668"/>
              <a:gd name="connsiteY21915" fmla="*/ 1848863 h 4401251"/>
              <a:gd name="connsiteX21916" fmla="*/ 678756 w 13419668"/>
              <a:gd name="connsiteY21916" fmla="*/ 1878716 h 4401251"/>
              <a:gd name="connsiteX21917" fmla="*/ 707241 w 13419668"/>
              <a:gd name="connsiteY21917" fmla="*/ 1902224 h 4401251"/>
              <a:gd name="connsiteX21918" fmla="*/ 732118 w 13419668"/>
              <a:gd name="connsiteY21918" fmla="*/ 1874487 h 4401251"/>
              <a:gd name="connsiteX21919" fmla="*/ 704504 w 13419668"/>
              <a:gd name="connsiteY21919" fmla="*/ 1848863 h 4401251"/>
              <a:gd name="connsiteX21920" fmla="*/ 589199 w 13419668"/>
              <a:gd name="connsiteY21920" fmla="*/ 1875855 h 4401251"/>
              <a:gd name="connsiteX21921" fmla="*/ 614822 w 13419668"/>
              <a:gd name="connsiteY21921" fmla="*/ 1902349 h 4401251"/>
              <a:gd name="connsiteX21922" fmla="*/ 642560 w 13419668"/>
              <a:gd name="connsiteY21922" fmla="*/ 1874487 h 4401251"/>
              <a:gd name="connsiteX21923" fmla="*/ 614822 w 13419668"/>
              <a:gd name="connsiteY21923" fmla="*/ 1848863 h 4401251"/>
              <a:gd name="connsiteX21924" fmla="*/ 589075 w 13419668"/>
              <a:gd name="connsiteY21924" fmla="*/ 1875855 h 4401251"/>
              <a:gd name="connsiteX21925" fmla="*/ 530489 w 13419668"/>
              <a:gd name="connsiteY21925" fmla="*/ 1848987 h 4401251"/>
              <a:gd name="connsiteX21926" fmla="*/ 501881 w 13419668"/>
              <a:gd name="connsiteY21926" fmla="*/ 1876601 h 4401251"/>
              <a:gd name="connsiteX21927" fmla="*/ 528748 w 13419668"/>
              <a:gd name="connsiteY21927" fmla="*/ 1902473 h 4401251"/>
              <a:gd name="connsiteX21928" fmla="*/ 555366 w 13419668"/>
              <a:gd name="connsiteY21928" fmla="*/ 1876850 h 4401251"/>
              <a:gd name="connsiteX21929" fmla="*/ 530614 w 13419668"/>
              <a:gd name="connsiteY21929" fmla="*/ 1848987 h 4401251"/>
              <a:gd name="connsiteX21930" fmla="*/ 441305 w 13419668"/>
              <a:gd name="connsiteY21930" fmla="*/ 1848987 h 4401251"/>
              <a:gd name="connsiteX21931" fmla="*/ 412199 w 13419668"/>
              <a:gd name="connsiteY21931" fmla="*/ 1876103 h 4401251"/>
              <a:gd name="connsiteX21932" fmla="*/ 438693 w 13419668"/>
              <a:gd name="connsiteY21932" fmla="*/ 1902349 h 4401251"/>
              <a:gd name="connsiteX21933" fmla="*/ 465684 w 13419668"/>
              <a:gd name="connsiteY21933" fmla="*/ 1877098 h 4401251"/>
              <a:gd name="connsiteX21934" fmla="*/ 441305 w 13419668"/>
              <a:gd name="connsiteY21934" fmla="*/ 1848863 h 4401251"/>
              <a:gd name="connsiteX21935" fmla="*/ 376127 w 13419668"/>
              <a:gd name="connsiteY21935" fmla="*/ 1877720 h 4401251"/>
              <a:gd name="connsiteX21936" fmla="*/ 352245 w 13419668"/>
              <a:gd name="connsiteY21936" fmla="*/ 1848987 h 4401251"/>
              <a:gd name="connsiteX21937" fmla="*/ 322641 w 13419668"/>
              <a:gd name="connsiteY21937" fmla="*/ 1875606 h 4401251"/>
              <a:gd name="connsiteX21938" fmla="*/ 348638 w 13419668"/>
              <a:gd name="connsiteY21938" fmla="*/ 1902349 h 4401251"/>
              <a:gd name="connsiteX21939" fmla="*/ 376003 w 13419668"/>
              <a:gd name="connsiteY21939" fmla="*/ 1877596 h 4401251"/>
              <a:gd name="connsiteX21940" fmla="*/ 236940 w 13419668"/>
              <a:gd name="connsiteY21940" fmla="*/ 1875855 h 4401251"/>
              <a:gd name="connsiteX21941" fmla="*/ 262563 w 13419668"/>
              <a:gd name="connsiteY21941" fmla="*/ 1902349 h 4401251"/>
              <a:gd name="connsiteX21942" fmla="*/ 290301 w 13419668"/>
              <a:gd name="connsiteY21942" fmla="*/ 1874487 h 4401251"/>
              <a:gd name="connsiteX21943" fmla="*/ 262563 w 13419668"/>
              <a:gd name="connsiteY21943" fmla="*/ 1848863 h 4401251"/>
              <a:gd name="connsiteX21944" fmla="*/ 236815 w 13419668"/>
              <a:gd name="connsiteY21944" fmla="*/ 1875855 h 4401251"/>
              <a:gd name="connsiteX21945" fmla="*/ 174872 w 13419668"/>
              <a:gd name="connsiteY21945" fmla="*/ 1848863 h 4401251"/>
              <a:gd name="connsiteX21946" fmla="*/ 147382 w 13419668"/>
              <a:gd name="connsiteY21946" fmla="*/ 1876974 h 4401251"/>
              <a:gd name="connsiteX21947" fmla="*/ 174250 w 13419668"/>
              <a:gd name="connsiteY21947" fmla="*/ 1902349 h 4401251"/>
              <a:gd name="connsiteX21948" fmla="*/ 200868 w 13419668"/>
              <a:gd name="connsiteY21948" fmla="*/ 1876228 h 4401251"/>
              <a:gd name="connsiteX21949" fmla="*/ 174872 w 13419668"/>
              <a:gd name="connsiteY21949" fmla="*/ 1848863 h 4401251"/>
              <a:gd name="connsiteX21950" fmla="*/ 84941 w 13419668"/>
              <a:gd name="connsiteY21950" fmla="*/ 1848863 h 4401251"/>
              <a:gd name="connsiteX21951" fmla="*/ 57825 w 13419668"/>
              <a:gd name="connsiteY21951" fmla="*/ 1877472 h 4401251"/>
              <a:gd name="connsiteX21952" fmla="*/ 84941 w 13419668"/>
              <a:gd name="connsiteY21952" fmla="*/ 1902473 h 4401251"/>
              <a:gd name="connsiteX21953" fmla="*/ 111186 w 13419668"/>
              <a:gd name="connsiteY21953" fmla="*/ 1875979 h 4401251"/>
              <a:gd name="connsiteX21954" fmla="*/ 84817 w 13419668"/>
              <a:gd name="connsiteY21954" fmla="*/ 1848863 h 4401251"/>
              <a:gd name="connsiteX21955" fmla="*/ 13356728 w 13419668"/>
              <a:gd name="connsiteY21955" fmla="*/ 1790278 h 4401251"/>
              <a:gd name="connsiteX21956" fmla="*/ 13384092 w 13419668"/>
              <a:gd name="connsiteY21956" fmla="*/ 1816025 h 4401251"/>
              <a:gd name="connsiteX21957" fmla="*/ 13409342 w 13419668"/>
              <a:gd name="connsiteY21957" fmla="*/ 1788785 h 4401251"/>
              <a:gd name="connsiteX21958" fmla="*/ 13382599 w 13419668"/>
              <a:gd name="connsiteY21958" fmla="*/ 1763535 h 4401251"/>
              <a:gd name="connsiteX21959" fmla="*/ 13356728 w 13419668"/>
              <a:gd name="connsiteY21959" fmla="*/ 1790278 h 4401251"/>
              <a:gd name="connsiteX21960" fmla="*/ 13267294 w 13419668"/>
              <a:gd name="connsiteY21960" fmla="*/ 1788785 h 4401251"/>
              <a:gd name="connsiteX21961" fmla="*/ 13293167 w 13419668"/>
              <a:gd name="connsiteY21961" fmla="*/ 1816150 h 4401251"/>
              <a:gd name="connsiteX21962" fmla="*/ 13319910 w 13419668"/>
              <a:gd name="connsiteY21962" fmla="*/ 1790278 h 4401251"/>
              <a:gd name="connsiteX21963" fmla="*/ 13294535 w 13419668"/>
              <a:gd name="connsiteY21963" fmla="*/ 1763535 h 4401251"/>
              <a:gd name="connsiteX21964" fmla="*/ 13267294 w 13419668"/>
              <a:gd name="connsiteY21964" fmla="*/ 1788785 h 4401251"/>
              <a:gd name="connsiteX21965" fmla="*/ 13181469 w 13419668"/>
              <a:gd name="connsiteY21965" fmla="*/ 1789034 h 4401251"/>
              <a:gd name="connsiteX21966" fmla="*/ 13207092 w 13419668"/>
              <a:gd name="connsiteY21966" fmla="*/ 1816025 h 4401251"/>
              <a:gd name="connsiteX21967" fmla="*/ 13234208 w 13419668"/>
              <a:gd name="connsiteY21967" fmla="*/ 1789904 h 4401251"/>
              <a:gd name="connsiteX21968" fmla="*/ 13208088 w 13419668"/>
              <a:gd name="connsiteY21968" fmla="*/ 1763410 h 4401251"/>
              <a:gd name="connsiteX21969" fmla="*/ 13181594 w 13419668"/>
              <a:gd name="connsiteY21969" fmla="*/ 1789034 h 4401251"/>
              <a:gd name="connsiteX21970" fmla="*/ 13117037 w 13419668"/>
              <a:gd name="connsiteY21970" fmla="*/ 1763535 h 4401251"/>
              <a:gd name="connsiteX21971" fmla="*/ 13091911 w 13419668"/>
              <a:gd name="connsiteY21971" fmla="*/ 1790402 h 4401251"/>
              <a:gd name="connsiteX21972" fmla="*/ 13118903 w 13419668"/>
              <a:gd name="connsiteY21972" fmla="*/ 1816150 h 4401251"/>
              <a:gd name="connsiteX21973" fmla="*/ 13144526 w 13419668"/>
              <a:gd name="connsiteY21973" fmla="*/ 1788661 h 4401251"/>
              <a:gd name="connsiteX21974" fmla="*/ 13117161 w 13419668"/>
              <a:gd name="connsiteY21974" fmla="*/ 1763535 h 4401251"/>
              <a:gd name="connsiteX21975" fmla="*/ 13054969 w 13419668"/>
              <a:gd name="connsiteY21975" fmla="*/ 1790153 h 4401251"/>
              <a:gd name="connsiteX21976" fmla="*/ 13028973 w 13419668"/>
              <a:gd name="connsiteY21976" fmla="*/ 1763410 h 4401251"/>
              <a:gd name="connsiteX21977" fmla="*/ 13002230 w 13419668"/>
              <a:gd name="connsiteY21977" fmla="*/ 1788785 h 4401251"/>
              <a:gd name="connsiteX21978" fmla="*/ 13027480 w 13419668"/>
              <a:gd name="connsiteY21978" fmla="*/ 1816025 h 4401251"/>
              <a:gd name="connsiteX21979" fmla="*/ 13054844 w 13419668"/>
              <a:gd name="connsiteY21979" fmla="*/ 1790153 h 4401251"/>
              <a:gd name="connsiteX21980" fmla="*/ 12939042 w 13419668"/>
              <a:gd name="connsiteY21980" fmla="*/ 1763410 h 4401251"/>
              <a:gd name="connsiteX21981" fmla="*/ 12912796 w 13419668"/>
              <a:gd name="connsiteY21981" fmla="*/ 1789158 h 4401251"/>
              <a:gd name="connsiteX21982" fmla="*/ 12938544 w 13419668"/>
              <a:gd name="connsiteY21982" fmla="*/ 1815901 h 4401251"/>
              <a:gd name="connsiteX21983" fmla="*/ 12965412 w 13419668"/>
              <a:gd name="connsiteY21983" fmla="*/ 1789531 h 4401251"/>
              <a:gd name="connsiteX21984" fmla="*/ 12939042 w 13419668"/>
              <a:gd name="connsiteY21984" fmla="*/ 1763286 h 4401251"/>
              <a:gd name="connsiteX21985" fmla="*/ 12878093 w 13419668"/>
              <a:gd name="connsiteY21985" fmla="*/ 1788287 h 4401251"/>
              <a:gd name="connsiteX21986" fmla="*/ 12850977 w 13419668"/>
              <a:gd name="connsiteY21986" fmla="*/ 1763410 h 4401251"/>
              <a:gd name="connsiteX21987" fmla="*/ 12825603 w 13419668"/>
              <a:gd name="connsiteY21987" fmla="*/ 1790651 h 4401251"/>
              <a:gd name="connsiteX21988" fmla="*/ 12853341 w 13419668"/>
              <a:gd name="connsiteY21988" fmla="*/ 1816025 h 4401251"/>
              <a:gd name="connsiteX21989" fmla="*/ 12878093 w 13419668"/>
              <a:gd name="connsiteY21989" fmla="*/ 1788412 h 4401251"/>
              <a:gd name="connsiteX21990" fmla="*/ 12735920 w 13419668"/>
              <a:gd name="connsiteY21990" fmla="*/ 1790278 h 4401251"/>
              <a:gd name="connsiteX21991" fmla="*/ 12763286 w 13419668"/>
              <a:gd name="connsiteY21991" fmla="*/ 1816025 h 4401251"/>
              <a:gd name="connsiteX21992" fmla="*/ 12788535 w 13419668"/>
              <a:gd name="connsiteY21992" fmla="*/ 1788785 h 4401251"/>
              <a:gd name="connsiteX21993" fmla="*/ 12761793 w 13419668"/>
              <a:gd name="connsiteY21993" fmla="*/ 1763535 h 4401251"/>
              <a:gd name="connsiteX21994" fmla="*/ 12735920 w 13419668"/>
              <a:gd name="connsiteY21994" fmla="*/ 1790402 h 4401251"/>
              <a:gd name="connsiteX21995" fmla="*/ 12698978 w 13419668"/>
              <a:gd name="connsiteY21995" fmla="*/ 1790775 h 4401251"/>
              <a:gd name="connsiteX21996" fmla="*/ 12674226 w 13419668"/>
              <a:gd name="connsiteY21996" fmla="*/ 1763535 h 4401251"/>
              <a:gd name="connsiteX21997" fmla="*/ 12646488 w 13419668"/>
              <a:gd name="connsiteY21997" fmla="*/ 1788163 h 4401251"/>
              <a:gd name="connsiteX21998" fmla="*/ 12671738 w 13419668"/>
              <a:gd name="connsiteY21998" fmla="*/ 1816025 h 4401251"/>
              <a:gd name="connsiteX21999" fmla="*/ 12698978 w 13419668"/>
              <a:gd name="connsiteY21999" fmla="*/ 1790775 h 4401251"/>
              <a:gd name="connsiteX22000" fmla="*/ 12586161 w 13419668"/>
              <a:gd name="connsiteY22000" fmla="*/ 1763535 h 4401251"/>
              <a:gd name="connsiteX22001" fmla="*/ 12560537 w 13419668"/>
              <a:gd name="connsiteY22001" fmla="*/ 1790029 h 4401251"/>
              <a:gd name="connsiteX22002" fmla="*/ 12587031 w 13419668"/>
              <a:gd name="connsiteY22002" fmla="*/ 1816150 h 4401251"/>
              <a:gd name="connsiteX22003" fmla="*/ 12613152 w 13419668"/>
              <a:gd name="connsiteY22003" fmla="*/ 1789034 h 4401251"/>
              <a:gd name="connsiteX22004" fmla="*/ 12586161 w 13419668"/>
              <a:gd name="connsiteY22004" fmla="*/ 1763535 h 4401251"/>
              <a:gd name="connsiteX22005" fmla="*/ 12496852 w 13419668"/>
              <a:gd name="connsiteY22005" fmla="*/ 1763535 h 4401251"/>
              <a:gd name="connsiteX22006" fmla="*/ 12470980 w 13419668"/>
              <a:gd name="connsiteY22006" fmla="*/ 1789780 h 4401251"/>
              <a:gd name="connsiteX22007" fmla="*/ 12497226 w 13419668"/>
              <a:gd name="connsiteY22007" fmla="*/ 1816150 h 4401251"/>
              <a:gd name="connsiteX22008" fmla="*/ 12523595 w 13419668"/>
              <a:gd name="connsiteY22008" fmla="*/ 1789282 h 4401251"/>
              <a:gd name="connsiteX22009" fmla="*/ 12496852 w 13419668"/>
              <a:gd name="connsiteY22009" fmla="*/ 1763535 h 4401251"/>
              <a:gd name="connsiteX22010" fmla="*/ 12434037 w 13419668"/>
              <a:gd name="connsiteY22010" fmla="*/ 1788785 h 4401251"/>
              <a:gd name="connsiteX22011" fmla="*/ 12406797 w 13419668"/>
              <a:gd name="connsiteY22011" fmla="*/ 1763535 h 4401251"/>
              <a:gd name="connsiteX22012" fmla="*/ 12381547 w 13419668"/>
              <a:gd name="connsiteY22012" fmla="*/ 1790278 h 4401251"/>
              <a:gd name="connsiteX22013" fmla="*/ 12408414 w 13419668"/>
              <a:gd name="connsiteY22013" fmla="*/ 1816150 h 4401251"/>
              <a:gd name="connsiteX22014" fmla="*/ 12434161 w 13419668"/>
              <a:gd name="connsiteY22014" fmla="*/ 1788785 h 4401251"/>
              <a:gd name="connsiteX22015" fmla="*/ 12319977 w 13419668"/>
              <a:gd name="connsiteY22015" fmla="*/ 1763535 h 4401251"/>
              <a:gd name="connsiteX22016" fmla="*/ 12294103 w 13419668"/>
              <a:gd name="connsiteY22016" fmla="*/ 1790402 h 4401251"/>
              <a:gd name="connsiteX22017" fmla="*/ 12321594 w 13419668"/>
              <a:gd name="connsiteY22017" fmla="*/ 1816150 h 4401251"/>
              <a:gd name="connsiteX22018" fmla="*/ 12346843 w 13419668"/>
              <a:gd name="connsiteY22018" fmla="*/ 1788785 h 4401251"/>
              <a:gd name="connsiteX22019" fmla="*/ 12320101 w 13419668"/>
              <a:gd name="connsiteY22019" fmla="*/ 1763535 h 4401251"/>
              <a:gd name="connsiteX22020" fmla="*/ 12230543 w 13419668"/>
              <a:gd name="connsiteY22020" fmla="*/ 1763535 h 4401251"/>
              <a:gd name="connsiteX22021" fmla="*/ 12204547 w 13419668"/>
              <a:gd name="connsiteY22021" fmla="*/ 1790278 h 4401251"/>
              <a:gd name="connsiteX22022" fmla="*/ 12231911 w 13419668"/>
              <a:gd name="connsiteY22022" fmla="*/ 1816150 h 4401251"/>
              <a:gd name="connsiteX22023" fmla="*/ 12257286 w 13419668"/>
              <a:gd name="connsiteY22023" fmla="*/ 1788909 h 4401251"/>
              <a:gd name="connsiteX22024" fmla="*/ 12230667 w 13419668"/>
              <a:gd name="connsiteY22024" fmla="*/ 1763535 h 4401251"/>
              <a:gd name="connsiteX22025" fmla="*/ 12142354 w 13419668"/>
              <a:gd name="connsiteY22025" fmla="*/ 1763535 h 4401251"/>
              <a:gd name="connsiteX22026" fmla="*/ 12115114 w 13419668"/>
              <a:gd name="connsiteY22026" fmla="*/ 1788785 h 4401251"/>
              <a:gd name="connsiteX22027" fmla="*/ 12140986 w 13419668"/>
              <a:gd name="connsiteY22027" fmla="*/ 1816150 h 4401251"/>
              <a:gd name="connsiteX22028" fmla="*/ 12167728 w 13419668"/>
              <a:gd name="connsiteY22028" fmla="*/ 1790278 h 4401251"/>
              <a:gd name="connsiteX22029" fmla="*/ 12142354 w 13419668"/>
              <a:gd name="connsiteY22029" fmla="*/ 1763535 h 4401251"/>
              <a:gd name="connsiteX22030" fmla="*/ 12025556 w 13419668"/>
              <a:gd name="connsiteY22030" fmla="*/ 1788785 h 4401251"/>
              <a:gd name="connsiteX22031" fmla="*/ 12051428 w 13419668"/>
              <a:gd name="connsiteY22031" fmla="*/ 1816150 h 4401251"/>
              <a:gd name="connsiteX22032" fmla="*/ 12078171 w 13419668"/>
              <a:gd name="connsiteY22032" fmla="*/ 1790153 h 4401251"/>
              <a:gd name="connsiteX22033" fmla="*/ 12052796 w 13419668"/>
              <a:gd name="connsiteY22033" fmla="*/ 1763535 h 4401251"/>
              <a:gd name="connsiteX22034" fmla="*/ 12025556 w 13419668"/>
              <a:gd name="connsiteY22034" fmla="*/ 1788785 h 4401251"/>
              <a:gd name="connsiteX22035" fmla="*/ 11964980 w 13419668"/>
              <a:gd name="connsiteY22035" fmla="*/ 1763535 h 4401251"/>
              <a:gd name="connsiteX22036" fmla="*/ 11939606 w 13419668"/>
              <a:gd name="connsiteY22036" fmla="*/ 1790153 h 4401251"/>
              <a:gd name="connsiteX22037" fmla="*/ 11966348 w 13419668"/>
              <a:gd name="connsiteY22037" fmla="*/ 1816150 h 4401251"/>
              <a:gd name="connsiteX22038" fmla="*/ 11992221 w 13419668"/>
              <a:gd name="connsiteY22038" fmla="*/ 1788785 h 4401251"/>
              <a:gd name="connsiteX22039" fmla="*/ 11964980 w 13419668"/>
              <a:gd name="connsiteY22039" fmla="*/ 1763535 h 4401251"/>
              <a:gd name="connsiteX22040" fmla="*/ 11850173 w 13419668"/>
              <a:gd name="connsiteY22040" fmla="*/ 1788287 h 4401251"/>
              <a:gd name="connsiteX22041" fmla="*/ 11874926 w 13419668"/>
              <a:gd name="connsiteY22041" fmla="*/ 1816025 h 4401251"/>
              <a:gd name="connsiteX22042" fmla="*/ 11902663 w 13419668"/>
              <a:gd name="connsiteY22042" fmla="*/ 1790651 h 4401251"/>
              <a:gd name="connsiteX22043" fmla="*/ 11877289 w 13419668"/>
              <a:gd name="connsiteY22043" fmla="*/ 1763410 h 4401251"/>
              <a:gd name="connsiteX22044" fmla="*/ 11850173 w 13419668"/>
              <a:gd name="connsiteY22044" fmla="*/ 1788287 h 4401251"/>
              <a:gd name="connsiteX22045" fmla="*/ 11786114 w 13419668"/>
              <a:gd name="connsiteY22045" fmla="*/ 1763535 h 4401251"/>
              <a:gd name="connsiteX22046" fmla="*/ 11760615 w 13419668"/>
              <a:gd name="connsiteY22046" fmla="*/ 1790029 h 4401251"/>
              <a:gd name="connsiteX22047" fmla="*/ 11787234 w 13419668"/>
              <a:gd name="connsiteY22047" fmla="*/ 1816150 h 4401251"/>
              <a:gd name="connsiteX22048" fmla="*/ 11813230 w 13419668"/>
              <a:gd name="connsiteY22048" fmla="*/ 1789034 h 4401251"/>
              <a:gd name="connsiteX22049" fmla="*/ 11786114 w 13419668"/>
              <a:gd name="connsiteY22049" fmla="*/ 1763535 h 4401251"/>
              <a:gd name="connsiteX22050" fmla="*/ 11698672 w 13419668"/>
              <a:gd name="connsiteY22050" fmla="*/ 1763535 h 4401251"/>
              <a:gd name="connsiteX22051" fmla="*/ 11673421 w 13419668"/>
              <a:gd name="connsiteY22051" fmla="*/ 1790775 h 4401251"/>
              <a:gd name="connsiteX22052" fmla="*/ 11701283 w 13419668"/>
              <a:gd name="connsiteY22052" fmla="*/ 1816025 h 4401251"/>
              <a:gd name="connsiteX22053" fmla="*/ 11726037 w 13419668"/>
              <a:gd name="connsiteY22053" fmla="*/ 1788287 h 4401251"/>
              <a:gd name="connsiteX22054" fmla="*/ 11698796 w 13419668"/>
              <a:gd name="connsiteY22054" fmla="*/ 1763535 h 4401251"/>
              <a:gd name="connsiteX22055" fmla="*/ 11609363 w 13419668"/>
              <a:gd name="connsiteY22055" fmla="*/ 1763535 h 4401251"/>
              <a:gd name="connsiteX22056" fmla="*/ 11583740 w 13419668"/>
              <a:gd name="connsiteY22056" fmla="*/ 1790526 h 4401251"/>
              <a:gd name="connsiteX22057" fmla="*/ 11611353 w 13419668"/>
              <a:gd name="connsiteY22057" fmla="*/ 1816150 h 4401251"/>
              <a:gd name="connsiteX22058" fmla="*/ 11636355 w 13419668"/>
              <a:gd name="connsiteY22058" fmla="*/ 1788661 h 4401251"/>
              <a:gd name="connsiteX22059" fmla="*/ 11609363 w 13419668"/>
              <a:gd name="connsiteY22059" fmla="*/ 1763535 h 4401251"/>
              <a:gd name="connsiteX22060" fmla="*/ 11519930 w 13419668"/>
              <a:gd name="connsiteY22060" fmla="*/ 1763535 h 4401251"/>
              <a:gd name="connsiteX22061" fmla="*/ 11494058 w 13419668"/>
              <a:gd name="connsiteY22061" fmla="*/ 1790402 h 4401251"/>
              <a:gd name="connsiteX22062" fmla="*/ 11521547 w 13419668"/>
              <a:gd name="connsiteY22062" fmla="*/ 1816150 h 4401251"/>
              <a:gd name="connsiteX22063" fmla="*/ 11546797 w 13419668"/>
              <a:gd name="connsiteY22063" fmla="*/ 1788785 h 4401251"/>
              <a:gd name="connsiteX22064" fmla="*/ 11520054 w 13419668"/>
              <a:gd name="connsiteY22064" fmla="*/ 1763535 h 4401251"/>
              <a:gd name="connsiteX22065" fmla="*/ 11435348 w 13419668"/>
              <a:gd name="connsiteY22065" fmla="*/ 1763535 h 4401251"/>
              <a:gd name="connsiteX22066" fmla="*/ 11408356 w 13419668"/>
              <a:gd name="connsiteY22066" fmla="*/ 1788661 h 4401251"/>
              <a:gd name="connsiteX22067" fmla="*/ 11433358 w 13419668"/>
              <a:gd name="connsiteY22067" fmla="*/ 1816150 h 4401251"/>
              <a:gd name="connsiteX22068" fmla="*/ 11460971 w 13419668"/>
              <a:gd name="connsiteY22068" fmla="*/ 1790526 h 4401251"/>
              <a:gd name="connsiteX22069" fmla="*/ 11435348 w 13419668"/>
              <a:gd name="connsiteY22069" fmla="*/ 1763535 h 4401251"/>
              <a:gd name="connsiteX22070" fmla="*/ 11345666 w 13419668"/>
              <a:gd name="connsiteY22070" fmla="*/ 1763535 h 4401251"/>
              <a:gd name="connsiteX22071" fmla="*/ 11318923 w 13419668"/>
              <a:gd name="connsiteY22071" fmla="*/ 1788785 h 4401251"/>
              <a:gd name="connsiteX22072" fmla="*/ 11344174 w 13419668"/>
              <a:gd name="connsiteY22072" fmla="*/ 1816150 h 4401251"/>
              <a:gd name="connsiteX22073" fmla="*/ 11371662 w 13419668"/>
              <a:gd name="connsiteY22073" fmla="*/ 1790402 h 4401251"/>
              <a:gd name="connsiteX22074" fmla="*/ 11345791 w 13419668"/>
              <a:gd name="connsiteY22074" fmla="*/ 1763535 h 4401251"/>
              <a:gd name="connsiteX22075" fmla="*/ 11229242 w 13419668"/>
              <a:gd name="connsiteY22075" fmla="*/ 1790402 h 4401251"/>
              <a:gd name="connsiteX22076" fmla="*/ 11256109 w 13419668"/>
              <a:gd name="connsiteY22076" fmla="*/ 1816274 h 4401251"/>
              <a:gd name="connsiteX22077" fmla="*/ 11281857 w 13419668"/>
              <a:gd name="connsiteY22077" fmla="*/ 1788785 h 4401251"/>
              <a:gd name="connsiteX22078" fmla="*/ 11254492 w 13419668"/>
              <a:gd name="connsiteY22078" fmla="*/ 1763659 h 4401251"/>
              <a:gd name="connsiteX22079" fmla="*/ 11229242 w 13419668"/>
              <a:gd name="connsiteY22079" fmla="*/ 1790402 h 4401251"/>
              <a:gd name="connsiteX22080" fmla="*/ 11139684 w 13419668"/>
              <a:gd name="connsiteY22080" fmla="*/ 1790900 h 4401251"/>
              <a:gd name="connsiteX22081" fmla="*/ 11166925 w 13419668"/>
              <a:gd name="connsiteY22081" fmla="*/ 1816150 h 4401251"/>
              <a:gd name="connsiteX22082" fmla="*/ 11192174 w 13419668"/>
              <a:gd name="connsiteY22082" fmla="*/ 1788287 h 4401251"/>
              <a:gd name="connsiteX22083" fmla="*/ 11164437 w 13419668"/>
              <a:gd name="connsiteY22083" fmla="*/ 1763659 h 4401251"/>
              <a:gd name="connsiteX22084" fmla="*/ 11139684 w 13419668"/>
              <a:gd name="connsiteY22084" fmla="*/ 1790900 h 4401251"/>
              <a:gd name="connsiteX22085" fmla="*/ 11078362 w 13419668"/>
              <a:gd name="connsiteY22085" fmla="*/ 1763659 h 4401251"/>
              <a:gd name="connsiteX22086" fmla="*/ 11052241 w 13419668"/>
              <a:gd name="connsiteY22086" fmla="*/ 1790278 h 4401251"/>
              <a:gd name="connsiteX22087" fmla="*/ 11079357 w 13419668"/>
              <a:gd name="connsiteY22087" fmla="*/ 1816274 h 4401251"/>
              <a:gd name="connsiteX22088" fmla="*/ 11104857 w 13419668"/>
              <a:gd name="connsiteY22088" fmla="*/ 1789158 h 4401251"/>
              <a:gd name="connsiteX22089" fmla="*/ 11078362 w 13419668"/>
              <a:gd name="connsiteY22089" fmla="*/ 1763659 h 4401251"/>
              <a:gd name="connsiteX22090" fmla="*/ 10962808 w 13419668"/>
              <a:gd name="connsiteY22090" fmla="*/ 1788909 h 4401251"/>
              <a:gd name="connsiteX22091" fmla="*/ 10988680 w 13419668"/>
              <a:gd name="connsiteY22091" fmla="*/ 1816274 h 4401251"/>
              <a:gd name="connsiteX22092" fmla="*/ 11015423 w 13419668"/>
              <a:gd name="connsiteY22092" fmla="*/ 1790402 h 4401251"/>
              <a:gd name="connsiteX22093" fmla="*/ 10990048 w 13419668"/>
              <a:gd name="connsiteY22093" fmla="*/ 1763659 h 4401251"/>
              <a:gd name="connsiteX22094" fmla="*/ 10962808 w 13419668"/>
              <a:gd name="connsiteY22094" fmla="*/ 1788909 h 4401251"/>
              <a:gd name="connsiteX22095" fmla="*/ 10900740 w 13419668"/>
              <a:gd name="connsiteY22095" fmla="*/ 1763659 h 4401251"/>
              <a:gd name="connsiteX22096" fmla="*/ 10873250 w 13419668"/>
              <a:gd name="connsiteY22096" fmla="*/ 1788661 h 4401251"/>
              <a:gd name="connsiteX22097" fmla="*/ 10898875 w 13419668"/>
              <a:gd name="connsiteY22097" fmla="*/ 1816274 h 4401251"/>
              <a:gd name="connsiteX22098" fmla="*/ 10925866 w 13419668"/>
              <a:gd name="connsiteY22098" fmla="*/ 1790651 h 4401251"/>
              <a:gd name="connsiteX22099" fmla="*/ 10900740 w 13419668"/>
              <a:gd name="connsiteY22099" fmla="*/ 1763659 h 4401251"/>
              <a:gd name="connsiteX22100" fmla="*/ 10787300 w 13419668"/>
              <a:gd name="connsiteY22100" fmla="*/ 1790029 h 4401251"/>
              <a:gd name="connsiteX22101" fmla="*/ 10813795 w 13419668"/>
              <a:gd name="connsiteY22101" fmla="*/ 1816150 h 4401251"/>
              <a:gd name="connsiteX22102" fmla="*/ 10839915 w 13419668"/>
              <a:gd name="connsiteY22102" fmla="*/ 1789034 h 4401251"/>
              <a:gd name="connsiteX22103" fmla="*/ 10812924 w 13419668"/>
              <a:gd name="connsiteY22103" fmla="*/ 1763535 h 4401251"/>
              <a:gd name="connsiteX22104" fmla="*/ 10787300 w 13419668"/>
              <a:gd name="connsiteY22104" fmla="*/ 1790029 h 4401251"/>
              <a:gd name="connsiteX22105" fmla="*/ 10697743 w 13419668"/>
              <a:gd name="connsiteY22105" fmla="*/ 1790029 h 4401251"/>
              <a:gd name="connsiteX22106" fmla="*/ 10724237 w 13419668"/>
              <a:gd name="connsiteY22106" fmla="*/ 1816150 h 4401251"/>
              <a:gd name="connsiteX22107" fmla="*/ 10750358 w 13419668"/>
              <a:gd name="connsiteY22107" fmla="*/ 1789034 h 4401251"/>
              <a:gd name="connsiteX22108" fmla="*/ 10723366 w 13419668"/>
              <a:gd name="connsiteY22108" fmla="*/ 1763535 h 4401251"/>
              <a:gd name="connsiteX22109" fmla="*/ 10697743 w 13419668"/>
              <a:gd name="connsiteY22109" fmla="*/ 1790029 h 4401251"/>
              <a:gd name="connsiteX22110" fmla="*/ 10634804 w 13419668"/>
              <a:gd name="connsiteY22110" fmla="*/ 1763535 h 4401251"/>
              <a:gd name="connsiteX22111" fmla="*/ 10608310 w 13419668"/>
              <a:gd name="connsiteY22111" fmla="*/ 1789034 h 4401251"/>
              <a:gd name="connsiteX22112" fmla="*/ 10633809 w 13419668"/>
              <a:gd name="connsiteY22112" fmla="*/ 1816150 h 4401251"/>
              <a:gd name="connsiteX22113" fmla="*/ 10660925 w 13419668"/>
              <a:gd name="connsiteY22113" fmla="*/ 1790153 h 4401251"/>
              <a:gd name="connsiteX22114" fmla="*/ 10634804 w 13419668"/>
              <a:gd name="connsiteY22114" fmla="*/ 1763535 h 4401251"/>
              <a:gd name="connsiteX22115" fmla="*/ 10520992 w 13419668"/>
              <a:gd name="connsiteY22115" fmla="*/ 1788785 h 4401251"/>
              <a:gd name="connsiteX22116" fmla="*/ 10546739 w 13419668"/>
              <a:gd name="connsiteY22116" fmla="*/ 1816150 h 4401251"/>
              <a:gd name="connsiteX22117" fmla="*/ 10573482 w 13419668"/>
              <a:gd name="connsiteY22117" fmla="*/ 1790278 h 4401251"/>
              <a:gd name="connsiteX22118" fmla="*/ 10548108 w 13419668"/>
              <a:gd name="connsiteY22118" fmla="*/ 1763535 h 4401251"/>
              <a:gd name="connsiteX22119" fmla="*/ 10520867 w 13419668"/>
              <a:gd name="connsiteY22119" fmla="*/ 1788785 h 4401251"/>
              <a:gd name="connsiteX22120" fmla="*/ 10456684 w 13419668"/>
              <a:gd name="connsiteY22120" fmla="*/ 1763535 h 4401251"/>
              <a:gd name="connsiteX22121" fmla="*/ 10431434 w 13419668"/>
              <a:gd name="connsiteY22121" fmla="*/ 1790775 h 4401251"/>
              <a:gd name="connsiteX22122" fmla="*/ 10459297 w 13419668"/>
              <a:gd name="connsiteY22122" fmla="*/ 1816025 h 4401251"/>
              <a:gd name="connsiteX22123" fmla="*/ 10483925 w 13419668"/>
              <a:gd name="connsiteY22123" fmla="*/ 1788287 h 4401251"/>
              <a:gd name="connsiteX22124" fmla="*/ 10456684 w 13419668"/>
              <a:gd name="connsiteY22124" fmla="*/ 1763535 h 4401251"/>
              <a:gd name="connsiteX22125" fmla="*/ 10367127 w 13419668"/>
              <a:gd name="connsiteY22125" fmla="*/ 1763535 h 4401251"/>
              <a:gd name="connsiteX22126" fmla="*/ 10341877 w 13419668"/>
              <a:gd name="connsiteY22126" fmla="*/ 1790775 h 4401251"/>
              <a:gd name="connsiteX22127" fmla="*/ 10369739 w 13419668"/>
              <a:gd name="connsiteY22127" fmla="*/ 1816025 h 4401251"/>
              <a:gd name="connsiteX22128" fmla="*/ 10394492 w 13419668"/>
              <a:gd name="connsiteY22128" fmla="*/ 1788287 h 4401251"/>
              <a:gd name="connsiteX22129" fmla="*/ 10367251 w 13419668"/>
              <a:gd name="connsiteY22129" fmla="*/ 1763535 h 4401251"/>
              <a:gd name="connsiteX22130" fmla="*/ 10255927 w 13419668"/>
              <a:gd name="connsiteY22130" fmla="*/ 1790029 h 4401251"/>
              <a:gd name="connsiteX22131" fmla="*/ 10282420 w 13419668"/>
              <a:gd name="connsiteY22131" fmla="*/ 1816150 h 4401251"/>
              <a:gd name="connsiteX22132" fmla="*/ 10308542 w 13419668"/>
              <a:gd name="connsiteY22132" fmla="*/ 1789034 h 4401251"/>
              <a:gd name="connsiteX22133" fmla="*/ 10281550 w 13419668"/>
              <a:gd name="connsiteY22133" fmla="*/ 1763535 h 4401251"/>
              <a:gd name="connsiteX22134" fmla="*/ 10255927 w 13419668"/>
              <a:gd name="connsiteY22134" fmla="*/ 1790029 h 4401251"/>
              <a:gd name="connsiteX22135" fmla="*/ 10193112 w 13419668"/>
              <a:gd name="connsiteY22135" fmla="*/ 1763535 h 4401251"/>
              <a:gd name="connsiteX22136" fmla="*/ 10166494 w 13419668"/>
              <a:gd name="connsiteY22136" fmla="*/ 1788909 h 4401251"/>
              <a:gd name="connsiteX22137" fmla="*/ 10191868 w 13419668"/>
              <a:gd name="connsiteY22137" fmla="*/ 1816150 h 4401251"/>
              <a:gd name="connsiteX22138" fmla="*/ 10219233 w 13419668"/>
              <a:gd name="connsiteY22138" fmla="*/ 1790278 h 4401251"/>
              <a:gd name="connsiteX22139" fmla="*/ 10193236 w 13419668"/>
              <a:gd name="connsiteY22139" fmla="*/ 1763535 h 4401251"/>
              <a:gd name="connsiteX22140" fmla="*/ 10102435 w 13419668"/>
              <a:gd name="connsiteY22140" fmla="*/ 1763535 h 4401251"/>
              <a:gd name="connsiteX22141" fmla="*/ 10076812 w 13419668"/>
              <a:gd name="connsiteY22141" fmla="*/ 1790029 h 4401251"/>
              <a:gd name="connsiteX22142" fmla="*/ 10103306 w 13419668"/>
              <a:gd name="connsiteY22142" fmla="*/ 1816150 h 4401251"/>
              <a:gd name="connsiteX22143" fmla="*/ 10129426 w 13419668"/>
              <a:gd name="connsiteY22143" fmla="*/ 1789034 h 4401251"/>
              <a:gd name="connsiteX22144" fmla="*/ 10102435 w 13419668"/>
              <a:gd name="connsiteY22144" fmla="*/ 1763535 h 4401251"/>
              <a:gd name="connsiteX22145" fmla="*/ 10013499 w 13419668"/>
              <a:gd name="connsiteY22145" fmla="*/ 1763535 h 4401251"/>
              <a:gd name="connsiteX22146" fmla="*/ 9987254 w 13419668"/>
              <a:gd name="connsiteY22146" fmla="*/ 1789282 h 4401251"/>
              <a:gd name="connsiteX22147" fmla="*/ 10013002 w 13419668"/>
              <a:gd name="connsiteY22147" fmla="*/ 1816025 h 4401251"/>
              <a:gd name="connsiteX22148" fmla="*/ 10039869 w 13419668"/>
              <a:gd name="connsiteY22148" fmla="*/ 1789656 h 4401251"/>
              <a:gd name="connsiteX22149" fmla="*/ 10013499 w 13419668"/>
              <a:gd name="connsiteY22149" fmla="*/ 1763410 h 4401251"/>
              <a:gd name="connsiteX22150" fmla="*/ 9927425 w 13419668"/>
              <a:gd name="connsiteY22150" fmla="*/ 1763535 h 4401251"/>
              <a:gd name="connsiteX22151" fmla="*/ 9900060 w 13419668"/>
              <a:gd name="connsiteY22151" fmla="*/ 1788536 h 4401251"/>
              <a:gd name="connsiteX22152" fmla="*/ 9925683 w 13419668"/>
              <a:gd name="connsiteY22152" fmla="*/ 1816025 h 4401251"/>
              <a:gd name="connsiteX22153" fmla="*/ 9952675 w 13419668"/>
              <a:gd name="connsiteY22153" fmla="*/ 1790278 h 4401251"/>
              <a:gd name="connsiteX22154" fmla="*/ 9927549 w 13419668"/>
              <a:gd name="connsiteY22154" fmla="*/ 1763410 h 4401251"/>
              <a:gd name="connsiteX22155" fmla="*/ 9810379 w 13419668"/>
              <a:gd name="connsiteY22155" fmla="*/ 1788785 h 4401251"/>
              <a:gd name="connsiteX22156" fmla="*/ 9836250 w 13419668"/>
              <a:gd name="connsiteY22156" fmla="*/ 1816150 h 4401251"/>
              <a:gd name="connsiteX22157" fmla="*/ 9862993 w 13419668"/>
              <a:gd name="connsiteY22157" fmla="*/ 1790278 h 4401251"/>
              <a:gd name="connsiteX22158" fmla="*/ 9837619 w 13419668"/>
              <a:gd name="connsiteY22158" fmla="*/ 1763535 h 4401251"/>
              <a:gd name="connsiteX22159" fmla="*/ 9810379 w 13419668"/>
              <a:gd name="connsiteY22159" fmla="*/ 1788785 h 4401251"/>
              <a:gd name="connsiteX22160" fmla="*/ 9748559 w 13419668"/>
              <a:gd name="connsiteY22160" fmla="*/ 1763535 h 4401251"/>
              <a:gd name="connsiteX22161" fmla="*/ 9720821 w 13419668"/>
              <a:gd name="connsiteY22161" fmla="*/ 1788287 h 4401251"/>
              <a:gd name="connsiteX22162" fmla="*/ 9746195 w 13419668"/>
              <a:gd name="connsiteY22162" fmla="*/ 1816025 h 4401251"/>
              <a:gd name="connsiteX22163" fmla="*/ 9773436 w 13419668"/>
              <a:gd name="connsiteY22163" fmla="*/ 1790651 h 4401251"/>
              <a:gd name="connsiteX22164" fmla="*/ 9748559 w 13419668"/>
              <a:gd name="connsiteY22164" fmla="*/ 1763535 h 4401251"/>
              <a:gd name="connsiteX22165" fmla="*/ 9687610 w 13419668"/>
              <a:gd name="connsiteY22165" fmla="*/ 1790153 h 4401251"/>
              <a:gd name="connsiteX22166" fmla="*/ 9661614 w 13419668"/>
              <a:gd name="connsiteY22166" fmla="*/ 1763410 h 4401251"/>
              <a:gd name="connsiteX22167" fmla="*/ 9634870 w 13419668"/>
              <a:gd name="connsiteY22167" fmla="*/ 1788785 h 4401251"/>
              <a:gd name="connsiteX22168" fmla="*/ 9660121 w 13419668"/>
              <a:gd name="connsiteY22168" fmla="*/ 1816025 h 4401251"/>
              <a:gd name="connsiteX22169" fmla="*/ 9687486 w 13419668"/>
              <a:gd name="connsiteY22169" fmla="*/ 1790153 h 4401251"/>
              <a:gd name="connsiteX22170" fmla="*/ 9571932 w 13419668"/>
              <a:gd name="connsiteY22170" fmla="*/ 1763410 h 4401251"/>
              <a:gd name="connsiteX22171" fmla="*/ 9545437 w 13419668"/>
              <a:gd name="connsiteY22171" fmla="*/ 1788909 h 4401251"/>
              <a:gd name="connsiteX22172" fmla="*/ 9570937 w 13419668"/>
              <a:gd name="connsiteY22172" fmla="*/ 1816025 h 4401251"/>
              <a:gd name="connsiteX22173" fmla="*/ 9598053 w 13419668"/>
              <a:gd name="connsiteY22173" fmla="*/ 1790029 h 4401251"/>
              <a:gd name="connsiteX22174" fmla="*/ 9571932 w 13419668"/>
              <a:gd name="connsiteY22174" fmla="*/ 1763410 h 4401251"/>
              <a:gd name="connsiteX22175" fmla="*/ 9455756 w 13419668"/>
              <a:gd name="connsiteY22175" fmla="*/ 1790278 h 4401251"/>
              <a:gd name="connsiteX22176" fmla="*/ 9482623 w 13419668"/>
              <a:gd name="connsiteY22176" fmla="*/ 1816150 h 4401251"/>
              <a:gd name="connsiteX22177" fmla="*/ 9508371 w 13419668"/>
              <a:gd name="connsiteY22177" fmla="*/ 1788661 h 4401251"/>
              <a:gd name="connsiteX22178" fmla="*/ 9481006 w 13419668"/>
              <a:gd name="connsiteY22178" fmla="*/ 1763535 h 4401251"/>
              <a:gd name="connsiteX22179" fmla="*/ 9455756 w 13419668"/>
              <a:gd name="connsiteY22179" fmla="*/ 1790278 h 4401251"/>
              <a:gd name="connsiteX22180" fmla="*/ 9368437 w 13419668"/>
              <a:gd name="connsiteY22180" fmla="*/ 1790278 h 4401251"/>
              <a:gd name="connsiteX22181" fmla="*/ 9395802 w 13419668"/>
              <a:gd name="connsiteY22181" fmla="*/ 1816025 h 4401251"/>
              <a:gd name="connsiteX22182" fmla="*/ 9421052 w 13419668"/>
              <a:gd name="connsiteY22182" fmla="*/ 1788785 h 4401251"/>
              <a:gd name="connsiteX22183" fmla="*/ 9394310 w 13419668"/>
              <a:gd name="connsiteY22183" fmla="*/ 1763535 h 4401251"/>
              <a:gd name="connsiteX22184" fmla="*/ 9368437 w 13419668"/>
              <a:gd name="connsiteY22184" fmla="*/ 1790278 h 4401251"/>
              <a:gd name="connsiteX22185" fmla="*/ 9306369 w 13419668"/>
              <a:gd name="connsiteY22185" fmla="*/ 1763535 h 4401251"/>
              <a:gd name="connsiteX22186" fmla="*/ 9279004 w 13419668"/>
              <a:gd name="connsiteY22186" fmla="*/ 1788536 h 4401251"/>
              <a:gd name="connsiteX22187" fmla="*/ 9304628 w 13419668"/>
              <a:gd name="connsiteY22187" fmla="*/ 1816025 h 4401251"/>
              <a:gd name="connsiteX22188" fmla="*/ 9331620 w 13419668"/>
              <a:gd name="connsiteY22188" fmla="*/ 1790278 h 4401251"/>
              <a:gd name="connsiteX22189" fmla="*/ 9306494 w 13419668"/>
              <a:gd name="connsiteY22189" fmla="*/ 1763410 h 4401251"/>
              <a:gd name="connsiteX22190" fmla="*/ 9189323 w 13419668"/>
              <a:gd name="connsiteY22190" fmla="*/ 1790153 h 4401251"/>
              <a:gd name="connsiteX22191" fmla="*/ 9216687 w 13419668"/>
              <a:gd name="connsiteY22191" fmla="*/ 1816025 h 4401251"/>
              <a:gd name="connsiteX22192" fmla="*/ 9241938 w 13419668"/>
              <a:gd name="connsiteY22192" fmla="*/ 1788785 h 4401251"/>
              <a:gd name="connsiteX22193" fmla="*/ 9215195 w 13419668"/>
              <a:gd name="connsiteY22193" fmla="*/ 1763410 h 4401251"/>
              <a:gd name="connsiteX22194" fmla="*/ 9189198 w 13419668"/>
              <a:gd name="connsiteY22194" fmla="*/ 1790153 h 4401251"/>
              <a:gd name="connsiteX22195" fmla="*/ 9099890 w 13419668"/>
              <a:gd name="connsiteY22195" fmla="*/ 1788661 h 4401251"/>
              <a:gd name="connsiteX22196" fmla="*/ 9125637 w 13419668"/>
              <a:gd name="connsiteY22196" fmla="*/ 1816025 h 4401251"/>
              <a:gd name="connsiteX22197" fmla="*/ 9152505 w 13419668"/>
              <a:gd name="connsiteY22197" fmla="*/ 1790153 h 4401251"/>
              <a:gd name="connsiteX22198" fmla="*/ 9127254 w 13419668"/>
              <a:gd name="connsiteY22198" fmla="*/ 1763410 h 4401251"/>
              <a:gd name="connsiteX22199" fmla="*/ 9100014 w 13419668"/>
              <a:gd name="connsiteY22199" fmla="*/ 1788661 h 4401251"/>
              <a:gd name="connsiteX22200" fmla="*/ 9066678 w 13419668"/>
              <a:gd name="connsiteY22200" fmla="*/ 1790153 h 4401251"/>
              <a:gd name="connsiteX22201" fmla="*/ 9040807 w 13419668"/>
              <a:gd name="connsiteY22201" fmla="*/ 1763410 h 4401251"/>
              <a:gd name="connsiteX22202" fmla="*/ 9014064 w 13419668"/>
              <a:gd name="connsiteY22202" fmla="*/ 1788785 h 4401251"/>
              <a:gd name="connsiteX22203" fmla="*/ 9039314 w 13419668"/>
              <a:gd name="connsiteY22203" fmla="*/ 1816025 h 4401251"/>
              <a:gd name="connsiteX22204" fmla="*/ 9066678 w 13419668"/>
              <a:gd name="connsiteY22204" fmla="*/ 1790278 h 4401251"/>
              <a:gd name="connsiteX22205" fmla="*/ 8976997 w 13419668"/>
              <a:gd name="connsiteY22205" fmla="*/ 1788661 h 4401251"/>
              <a:gd name="connsiteX22206" fmla="*/ 8949757 w 13419668"/>
              <a:gd name="connsiteY22206" fmla="*/ 1763410 h 4401251"/>
              <a:gd name="connsiteX22207" fmla="*/ 8924506 w 13419668"/>
              <a:gd name="connsiteY22207" fmla="*/ 1790153 h 4401251"/>
              <a:gd name="connsiteX22208" fmla="*/ 8951374 w 13419668"/>
              <a:gd name="connsiteY22208" fmla="*/ 1816025 h 4401251"/>
              <a:gd name="connsiteX22209" fmla="*/ 8977122 w 13419668"/>
              <a:gd name="connsiteY22209" fmla="*/ 1788661 h 4401251"/>
              <a:gd name="connsiteX22210" fmla="*/ 8887564 w 13419668"/>
              <a:gd name="connsiteY22210" fmla="*/ 1790153 h 4401251"/>
              <a:gd name="connsiteX22211" fmla="*/ 8861567 w 13419668"/>
              <a:gd name="connsiteY22211" fmla="*/ 1763410 h 4401251"/>
              <a:gd name="connsiteX22212" fmla="*/ 8834825 w 13419668"/>
              <a:gd name="connsiteY22212" fmla="*/ 1788785 h 4401251"/>
              <a:gd name="connsiteX22213" fmla="*/ 8860075 w 13419668"/>
              <a:gd name="connsiteY22213" fmla="*/ 1816025 h 4401251"/>
              <a:gd name="connsiteX22214" fmla="*/ 8887440 w 13419668"/>
              <a:gd name="connsiteY22214" fmla="*/ 1790153 h 4401251"/>
              <a:gd name="connsiteX22215" fmla="*/ 8747506 w 13419668"/>
              <a:gd name="connsiteY22215" fmla="*/ 1790153 h 4401251"/>
              <a:gd name="connsiteX22216" fmla="*/ 8774871 w 13419668"/>
              <a:gd name="connsiteY22216" fmla="*/ 1815901 h 4401251"/>
              <a:gd name="connsiteX22217" fmla="*/ 8800121 w 13419668"/>
              <a:gd name="connsiteY22217" fmla="*/ 1788661 h 4401251"/>
              <a:gd name="connsiteX22218" fmla="*/ 8773379 w 13419668"/>
              <a:gd name="connsiteY22218" fmla="*/ 1763410 h 4401251"/>
              <a:gd name="connsiteX22219" fmla="*/ 8747506 w 13419668"/>
              <a:gd name="connsiteY22219" fmla="*/ 1790153 h 4401251"/>
              <a:gd name="connsiteX22220" fmla="*/ 8657949 w 13419668"/>
              <a:gd name="connsiteY22220" fmla="*/ 1790153 h 4401251"/>
              <a:gd name="connsiteX22221" fmla="*/ 8685314 w 13419668"/>
              <a:gd name="connsiteY22221" fmla="*/ 1815901 h 4401251"/>
              <a:gd name="connsiteX22222" fmla="*/ 8710563 w 13419668"/>
              <a:gd name="connsiteY22222" fmla="*/ 1788661 h 4401251"/>
              <a:gd name="connsiteX22223" fmla="*/ 8683821 w 13419668"/>
              <a:gd name="connsiteY22223" fmla="*/ 1763410 h 4401251"/>
              <a:gd name="connsiteX22224" fmla="*/ 8657949 w 13419668"/>
              <a:gd name="connsiteY22224" fmla="*/ 1790153 h 4401251"/>
              <a:gd name="connsiteX22225" fmla="*/ 8594512 w 13419668"/>
              <a:gd name="connsiteY22225" fmla="*/ 1763410 h 4401251"/>
              <a:gd name="connsiteX22226" fmla="*/ 8568391 w 13419668"/>
              <a:gd name="connsiteY22226" fmla="*/ 1789904 h 4401251"/>
              <a:gd name="connsiteX22227" fmla="*/ 8595507 w 13419668"/>
              <a:gd name="connsiteY22227" fmla="*/ 1816025 h 4401251"/>
              <a:gd name="connsiteX22228" fmla="*/ 8621007 w 13419668"/>
              <a:gd name="connsiteY22228" fmla="*/ 1789034 h 4401251"/>
              <a:gd name="connsiteX22229" fmla="*/ 8594512 w 13419668"/>
              <a:gd name="connsiteY22229" fmla="*/ 1763410 h 4401251"/>
              <a:gd name="connsiteX22230" fmla="*/ 8509557 w 13419668"/>
              <a:gd name="connsiteY22230" fmla="*/ 1763410 h 4401251"/>
              <a:gd name="connsiteX22231" fmla="*/ 8482566 w 13419668"/>
              <a:gd name="connsiteY22231" fmla="*/ 1788536 h 4401251"/>
              <a:gd name="connsiteX22232" fmla="*/ 8507567 w 13419668"/>
              <a:gd name="connsiteY22232" fmla="*/ 1816025 h 4401251"/>
              <a:gd name="connsiteX22233" fmla="*/ 8535180 w 13419668"/>
              <a:gd name="connsiteY22233" fmla="*/ 1790402 h 4401251"/>
              <a:gd name="connsiteX22234" fmla="*/ 8509557 w 13419668"/>
              <a:gd name="connsiteY22234" fmla="*/ 1763410 h 4401251"/>
              <a:gd name="connsiteX22235" fmla="*/ 8393008 w 13419668"/>
              <a:gd name="connsiteY22235" fmla="*/ 1790278 h 4401251"/>
              <a:gd name="connsiteX22236" fmla="*/ 8419875 w 13419668"/>
              <a:gd name="connsiteY22236" fmla="*/ 1816150 h 4401251"/>
              <a:gd name="connsiteX22237" fmla="*/ 8445623 w 13419668"/>
              <a:gd name="connsiteY22237" fmla="*/ 1788661 h 4401251"/>
              <a:gd name="connsiteX22238" fmla="*/ 8418258 w 13419668"/>
              <a:gd name="connsiteY22238" fmla="*/ 1763535 h 4401251"/>
              <a:gd name="connsiteX22239" fmla="*/ 8393008 w 13419668"/>
              <a:gd name="connsiteY22239" fmla="*/ 1790278 h 4401251"/>
              <a:gd name="connsiteX22240" fmla="*/ 8330442 w 13419668"/>
              <a:gd name="connsiteY22240" fmla="*/ 1763410 h 4401251"/>
              <a:gd name="connsiteX22241" fmla="*/ 8303451 w 13419668"/>
              <a:gd name="connsiteY22241" fmla="*/ 1788536 h 4401251"/>
              <a:gd name="connsiteX22242" fmla="*/ 8328452 w 13419668"/>
              <a:gd name="connsiteY22242" fmla="*/ 1816025 h 4401251"/>
              <a:gd name="connsiteX22243" fmla="*/ 8356065 w 13419668"/>
              <a:gd name="connsiteY22243" fmla="*/ 1790402 h 4401251"/>
              <a:gd name="connsiteX22244" fmla="*/ 8330442 w 13419668"/>
              <a:gd name="connsiteY22244" fmla="*/ 1763410 h 4401251"/>
              <a:gd name="connsiteX22245" fmla="*/ 8240636 w 13419668"/>
              <a:gd name="connsiteY22245" fmla="*/ 1816025 h 4401251"/>
              <a:gd name="connsiteX22246" fmla="*/ 8266384 w 13419668"/>
              <a:gd name="connsiteY22246" fmla="*/ 1788661 h 4401251"/>
              <a:gd name="connsiteX22247" fmla="*/ 8239144 w 13419668"/>
              <a:gd name="connsiteY22247" fmla="*/ 1763410 h 4401251"/>
              <a:gd name="connsiteX22248" fmla="*/ 8213769 w 13419668"/>
              <a:gd name="connsiteY22248" fmla="*/ 1790153 h 4401251"/>
              <a:gd name="connsiteX22249" fmla="*/ 8240636 w 13419668"/>
              <a:gd name="connsiteY22249" fmla="*/ 1816025 h 4401251"/>
              <a:gd name="connsiteX22250" fmla="*/ 8179190 w 13419668"/>
              <a:gd name="connsiteY22250" fmla="*/ 1790153 h 4401251"/>
              <a:gd name="connsiteX22251" fmla="*/ 8153939 w 13419668"/>
              <a:gd name="connsiteY22251" fmla="*/ 1763410 h 4401251"/>
              <a:gd name="connsiteX22252" fmla="*/ 8126575 w 13419668"/>
              <a:gd name="connsiteY22252" fmla="*/ 1788536 h 4401251"/>
              <a:gd name="connsiteX22253" fmla="*/ 8152322 w 13419668"/>
              <a:gd name="connsiteY22253" fmla="*/ 1816025 h 4401251"/>
              <a:gd name="connsiteX22254" fmla="*/ 8179190 w 13419668"/>
              <a:gd name="connsiteY22254" fmla="*/ 1790153 h 4401251"/>
              <a:gd name="connsiteX22255" fmla="*/ 8036893 w 13419668"/>
              <a:gd name="connsiteY22255" fmla="*/ 1790153 h 4401251"/>
              <a:gd name="connsiteX22256" fmla="*/ 8064258 w 13419668"/>
              <a:gd name="connsiteY22256" fmla="*/ 1815901 h 4401251"/>
              <a:gd name="connsiteX22257" fmla="*/ 8089508 w 13419668"/>
              <a:gd name="connsiteY22257" fmla="*/ 1788661 h 4401251"/>
              <a:gd name="connsiteX22258" fmla="*/ 8062766 w 13419668"/>
              <a:gd name="connsiteY22258" fmla="*/ 1763410 h 4401251"/>
              <a:gd name="connsiteX22259" fmla="*/ 8036893 w 13419668"/>
              <a:gd name="connsiteY22259" fmla="*/ 1790153 h 4401251"/>
              <a:gd name="connsiteX22260" fmla="*/ 7947460 w 13419668"/>
              <a:gd name="connsiteY22260" fmla="*/ 1788661 h 4401251"/>
              <a:gd name="connsiteX22261" fmla="*/ 7973208 w 13419668"/>
              <a:gd name="connsiteY22261" fmla="*/ 1816025 h 4401251"/>
              <a:gd name="connsiteX22262" fmla="*/ 8000075 w 13419668"/>
              <a:gd name="connsiteY22262" fmla="*/ 1790153 h 4401251"/>
              <a:gd name="connsiteX22263" fmla="*/ 7974825 w 13419668"/>
              <a:gd name="connsiteY22263" fmla="*/ 1763410 h 4401251"/>
              <a:gd name="connsiteX22264" fmla="*/ 7947585 w 13419668"/>
              <a:gd name="connsiteY22264" fmla="*/ 1788661 h 4401251"/>
              <a:gd name="connsiteX22265" fmla="*/ 7914249 w 13419668"/>
              <a:gd name="connsiteY22265" fmla="*/ 1790153 h 4401251"/>
              <a:gd name="connsiteX22266" fmla="*/ 7888377 w 13419668"/>
              <a:gd name="connsiteY22266" fmla="*/ 1763286 h 4401251"/>
              <a:gd name="connsiteX22267" fmla="*/ 7861634 w 13419668"/>
              <a:gd name="connsiteY22267" fmla="*/ 1788536 h 4401251"/>
              <a:gd name="connsiteX22268" fmla="*/ 7886885 w 13419668"/>
              <a:gd name="connsiteY22268" fmla="*/ 1815777 h 4401251"/>
              <a:gd name="connsiteX22269" fmla="*/ 7914249 w 13419668"/>
              <a:gd name="connsiteY22269" fmla="*/ 1790029 h 4401251"/>
              <a:gd name="connsiteX22270" fmla="*/ 7797327 w 13419668"/>
              <a:gd name="connsiteY22270" fmla="*/ 1763410 h 4401251"/>
              <a:gd name="connsiteX22271" fmla="*/ 7771953 w 13419668"/>
              <a:gd name="connsiteY22271" fmla="*/ 1790029 h 4401251"/>
              <a:gd name="connsiteX22272" fmla="*/ 7798695 w 13419668"/>
              <a:gd name="connsiteY22272" fmla="*/ 1816025 h 4401251"/>
              <a:gd name="connsiteX22273" fmla="*/ 7824567 w 13419668"/>
              <a:gd name="connsiteY22273" fmla="*/ 1788661 h 4401251"/>
              <a:gd name="connsiteX22274" fmla="*/ 7797327 w 13419668"/>
              <a:gd name="connsiteY22274" fmla="*/ 1763410 h 4401251"/>
              <a:gd name="connsiteX22275" fmla="*/ 7708640 w 13419668"/>
              <a:gd name="connsiteY22275" fmla="*/ 1763410 h 4401251"/>
              <a:gd name="connsiteX22276" fmla="*/ 7682395 w 13419668"/>
              <a:gd name="connsiteY22276" fmla="*/ 1789158 h 4401251"/>
              <a:gd name="connsiteX22277" fmla="*/ 7708143 w 13419668"/>
              <a:gd name="connsiteY22277" fmla="*/ 1815901 h 4401251"/>
              <a:gd name="connsiteX22278" fmla="*/ 7735010 w 13419668"/>
              <a:gd name="connsiteY22278" fmla="*/ 1789531 h 4401251"/>
              <a:gd name="connsiteX22279" fmla="*/ 7708640 w 13419668"/>
              <a:gd name="connsiteY22279" fmla="*/ 1763286 h 4401251"/>
              <a:gd name="connsiteX22280" fmla="*/ 7622939 w 13419668"/>
              <a:gd name="connsiteY22280" fmla="*/ 1763410 h 4401251"/>
              <a:gd name="connsiteX22281" fmla="*/ 7595201 w 13419668"/>
              <a:gd name="connsiteY22281" fmla="*/ 1788039 h 4401251"/>
              <a:gd name="connsiteX22282" fmla="*/ 7620451 w 13419668"/>
              <a:gd name="connsiteY22282" fmla="*/ 1815901 h 4401251"/>
              <a:gd name="connsiteX22283" fmla="*/ 7647816 w 13419668"/>
              <a:gd name="connsiteY22283" fmla="*/ 1790651 h 4401251"/>
              <a:gd name="connsiteX22284" fmla="*/ 7623063 w 13419668"/>
              <a:gd name="connsiteY22284" fmla="*/ 1763410 h 4401251"/>
              <a:gd name="connsiteX22285" fmla="*/ 7505395 w 13419668"/>
              <a:gd name="connsiteY22285" fmla="*/ 1790153 h 4401251"/>
              <a:gd name="connsiteX22286" fmla="*/ 7532759 w 13419668"/>
              <a:gd name="connsiteY22286" fmla="*/ 1815901 h 4401251"/>
              <a:gd name="connsiteX22287" fmla="*/ 7558010 w 13419668"/>
              <a:gd name="connsiteY22287" fmla="*/ 1788661 h 4401251"/>
              <a:gd name="connsiteX22288" fmla="*/ 7531267 w 13419668"/>
              <a:gd name="connsiteY22288" fmla="*/ 1763410 h 4401251"/>
              <a:gd name="connsiteX22289" fmla="*/ 7505395 w 13419668"/>
              <a:gd name="connsiteY22289" fmla="*/ 1790153 h 4401251"/>
              <a:gd name="connsiteX22290" fmla="*/ 7468452 w 13419668"/>
              <a:gd name="connsiteY22290" fmla="*/ 1788287 h 4401251"/>
              <a:gd name="connsiteX22291" fmla="*/ 7441336 w 13419668"/>
              <a:gd name="connsiteY22291" fmla="*/ 1763410 h 4401251"/>
              <a:gd name="connsiteX22292" fmla="*/ 7415962 w 13419668"/>
              <a:gd name="connsiteY22292" fmla="*/ 1790651 h 4401251"/>
              <a:gd name="connsiteX22293" fmla="*/ 7443700 w 13419668"/>
              <a:gd name="connsiteY22293" fmla="*/ 1816025 h 4401251"/>
              <a:gd name="connsiteX22294" fmla="*/ 7468452 w 13419668"/>
              <a:gd name="connsiteY22294" fmla="*/ 1788412 h 4401251"/>
              <a:gd name="connsiteX22295" fmla="*/ 7326280 w 13419668"/>
              <a:gd name="connsiteY22295" fmla="*/ 1790153 h 4401251"/>
              <a:gd name="connsiteX22296" fmla="*/ 7353645 w 13419668"/>
              <a:gd name="connsiteY22296" fmla="*/ 1815901 h 4401251"/>
              <a:gd name="connsiteX22297" fmla="*/ 7378895 w 13419668"/>
              <a:gd name="connsiteY22297" fmla="*/ 1788661 h 4401251"/>
              <a:gd name="connsiteX22298" fmla="*/ 7352152 w 13419668"/>
              <a:gd name="connsiteY22298" fmla="*/ 1763410 h 4401251"/>
              <a:gd name="connsiteX22299" fmla="*/ 7326280 w 13419668"/>
              <a:gd name="connsiteY22299" fmla="*/ 1790153 h 4401251"/>
              <a:gd name="connsiteX22300" fmla="*/ 7240578 w 13419668"/>
              <a:gd name="connsiteY22300" fmla="*/ 1788287 h 4401251"/>
              <a:gd name="connsiteX22301" fmla="*/ 7265331 w 13419668"/>
              <a:gd name="connsiteY22301" fmla="*/ 1816025 h 4401251"/>
              <a:gd name="connsiteX22302" fmla="*/ 7293069 w 13419668"/>
              <a:gd name="connsiteY22302" fmla="*/ 1790651 h 4401251"/>
              <a:gd name="connsiteX22303" fmla="*/ 7267694 w 13419668"/>
              <a:gd name="connsiteY22303" fmla="*/ 1763410 h 4401251"/>
              <a:gd name="connsiteX22304" fmla="*/ 7240578 w 13419668"/>
              <a:gd name="connsiteY22304" fmla="*/ 1788287 h 4401251"/>
              <a:gd name="connsiteX22305" fmla="*/ 7203636 w 13419668"/>
              <a:gd name="connsiteY22305" fmla="*/ 1790153 h 4401251"/>
              <a:gd name="connsiteX22306" fmla="*/ 7177764 w 13419668"/>
              <a:gd name="connsiteY22306" fmla="*/ 1763410 h 4401251"/>
              <a:gd name="connsiteX22307" fmla="*/ 7151021 w 13419668"/>
              <a:gd name="connsiteY22307" fmla="*/ 1788785 h 4401251"/>
              <a:gd name="connsiteX22308" fmla="*/ 7176271 w 13419668"/>
              <a:gd name="connsiteY22308" fmla="*/ 1816025 h 4401251"/>
              <a:gd name="connsiteX22309" fmla="*/ 7203636 w 13419668"/>
              <a:gd name="connsiteY22309" fmla="*/ 1790278 h 4401251"/>
              <a:gd name="connsiteX22310" fmla="*/ 7061464 w 13419668"/>
              <a:gd name="connsiteY22310" fmla="*/ 1788287 h 4401251"/>
              <a:gd name="connsiteX22311" fmla="*/ 7086216 w 13419668"/>
              <a:gd name="connsiteY22311" fmla="*/ 1816025 h 4401251"/>
              <a:gd name="connsiteX22312" fmla="*/ 7113954 w 13419668"/>
              <a:gd name="connsiteY22312" fmla="*/ 1790651 h 4401251"/>
              <a:gd name="connsiteX22313" fmla="*/ 7088580 w 13419668"/>
              <a:gd name="connsiteY22313" fmla="*/ 1763410 h 4401251"/>
              <a:gd name="connsiteX22314" fmla="*/ 7061464 w 13419668"/>
              <a:gd name="connsiteY22314" fmla="*/ 1788287 h 4401251"/>
              <a:gd name="connsiteX22315" fmla="*/ 6974145 w 13419668"/>
              <a:gd name="connsiteY22315" fmla="*/ 1788661 h 4401251"/>
              <a:gd name="connsiteX22316" fmla="*/ 6999893 w 13419668"/>
              <a:gd name="connsiteY22316" fmla="*/ 1816025 h 4401251"/>
              <a:gd name="connsiteX22317" fmla="*/ 7026760 w 13419668"/>
              <a:gd name="connsiteY22317" fmla="*/ 1790153 h 4401251"/>
              <a:gd name="connsiteX22318" fmla="*/ 7001510 w 13419668"/>
              <a:gd name="connsiteY22318" fmla="*/ 1763410 h 4401251"/>
              <a:gd name="connsiteX22319" fmla="*/ 6974270 w 13419668"/>
              <a:gd name="connsiteY22319" fmla="*/ 1788661 h 4401251"/>
              <a:gd name="connsiteX22320" fmla="*/ 6884463 w 13419668"/>
              <a:gd name="connsiteY22320" fmla="*/ 1790153 h 4401251"/>
              <a:gd name="connsiteX22321" fmla="*/ 6911828 w 13419668"/>
              <a:gd name="connsiteY22321" fmla="*/ 1815901 h 4401251"/>
              <a:gd name="connsiteX22322" fmla="*/ 6937079 w 13419668"/>
              <a:gd name="connsiteY22322" fmla="*/ 1788661 h 4401251"/>
              <a:gd name="connsiteX22323" fmla="*/ 6910335 w 13419668"/>
              <a:gd name="connsiteY22323" fmla="*/ 1763410 h 4401251"/>
              <a:gd name="connsiteX22324" fmla="*/ 6884463 w 13419668"/>
              <a:gd name="connsiteY22324" fmla="*/ 1790278 h 4401251"/>
              <a:gd name="connsiteX22325" fmla="*/ 6821524 w 13419668"/>
              <a:gd name="connsiteY22325" fmla="*/ 1763410 h 4401251"/>
              <a:gd name="connsiteX22326" fmla="*/ 6795030 w 13419668"/>
              <a:gd name="connsiteY22326" fmla="*/ 1789531 h 4401251"/>
              <a:gd name="connsiteX22327" fmla="*/ 6821649 w 13419668"/>
              <a:gd name="connsiteY22327" fmla="*/ 1816025 h 4401251"/>
              <a:gd name="connsiteX22328" fmla="*/ 6847646 w 13419668"/>
              <a:gd name="connsiteY22328" fmla="*/ 1789407 h 4401251"/>
              <a:gd name="connsiteX22329" fmla="*/ 6821524 w 13419668"/>
              <a:gd name="connsiteY22329" fmla="*/ 1763410 h 4401251"/>
              <a:gd name="connsiteX22330" fmla="*/ 6761819 w 13419668"/>
              <a:gd name="connsiteY22330" fmla="*/ 1790153 h 4401251"/>
              <a:gd name="connsiteX22331" fmla="*/ 6735947 w 13419668"/>
              <a:gd name="connsiteY22331" fmla="*/ 1763410 h 4401251"/>
              <a:gd name="connsiteX22332" fmla="*/ 6709205 w 13419668"/>
              <a:gd name="connsiteY22332" fmla="*/ 1788785 h 4401251"/>
              <a:gd name="connsiteX22333" fmla="*/ 6734454 w 13419668"/>
              <a:gd name="connsiteY22333" fmla="*/ 1816025 h 4401251"/>
              <a:gd name="connsiteX22334" fmla="*/ 6761819 w 13419668"/>
              <a:gd name="connsiteY22334" fmla="*/ 1790278 h 4401251"/>
              <a:gd name="connsiteX22335" fmla="*/ 6619647 w 13419668"/>
              <a:gd name="connsiteY22335" fmla="*/ 1788287 h 4401251"/>
              <a:gd name="connsiteX22336" fmla="*/ 6644400 w 13419668"/>
              <a:gd name="connsiteY22336" fmla="*/ 1816025 h 4401251"/>
              <a:gd name="connsiteX22337" fmla="*/ 6672137 w 13419668"/>
              <a:gd name="connsiteY22337" fmla="*/ 1790651 h 4401251"/>
              <a:gd name="connsiteX22338" fmla="*/ 6646763 w 13419668"/>
              <a:gd name="connsiteY22338" fmla="*/ 1763410 h 4401251"/>
              <a:gd name="connsiteX22339" fmla="*/ 6619647 w 13419668"/>
              <a:gd name="connsiteY22339" fmla="*/ 1788287 h 4401251"/>
              <a:gd name="connsiteX22340" fmla="*/ 6582705 w 13419668"/>
              <a:gd name="connsiteY22340" fmla="*/ 1790278 h 4401251"/>
              <a:gd name="connsiteX22341" fmla="*/ 6556833 w 13419668"/>
              <a:gd name="connsiteY22341" fmla="*/ 1763410 h 4401251"/>
              <a:gd name="connsiteX22342" fmla="*/ 6530090 w 13419668"/>
              <a:gd name="connsiteY22342" fmla="*/ 1788661 h 4401251"/>
              <a:gd name="connsiteX22343" fmla="*/ 6555340 w 13419668"/>
              <a:gd name="connsiteY22343" fmla="*/ 1815901 h 4401251"/>
              <a:gd name="connsiteX22344" fmla="*/ 6582705 w 13419668"/>
              <a:gd name="connsiteY22344" fmla="*/ 1790153 h 4401251"/>
              <a:gd name="connsiteX22345" fmla="*/ 6466778 w 13419668"/>
              <a:gd name="connsiteY22345" fmla="*/ 1763535 h 4401251"/>
              <a:gd name="connsiteX22346" fmla="*/ 6440532 w 13419668"/>
              <a:gd name="connsiteY22346" fmla="*/ 1789282 h 4401251"/>
              <a:gd name="connsiteX22347" fmla="*/ 6466280 w 13419668"/>
              <a:gd name="connsiteY22347" fmla="*/ 1816025 h 4401251"/>
              <a:gd name="connsiteX22348" fmla="*/ 6493147 w 13419668"/>
              <a:gd name="connsiteY22348" fmla="*/ 1789656 h 4401251"/>
              <a:gd name="connsiteX22349" fmla="*/ 6466778 w 13419668"/>
              <a:gd name="connsiteY22349" fmla="*/ 1763410 h 4401251"/>
              <a:gd name="connsiteX22350" fmla="*/ 6379335 w 13419668"/>
              <a:gd name="connsiteY22350" fmla="*/ 1763535 h 4401251"/>
              <a:gd name="connsiteX22351" fmla="*/ 6353214 w 13419668"/>
              <a:gd name="connsiteY22351" fmla="*/ 1790029 h 4401251"/>
              <a:gd name="connsiteX22352" fmla="*/ 6380330 w 13419668"/>
              <a:gd name="connsiteY22352" fmla="*/ 1816150 h 4401251"/>
              <a:gd name="connsiteX22353" fmla="*/ 6405829 w 13419668"/>
              <a:gd name="connsiteY22353" fmla="*/ 1789158 h 4401251"/>
              <a:gd name="connsiteX22354" fmla="*/ 6379335 w 13419668"/>
              <a:gd name="connsiteY22354" fmla="*/ 1763535 h 4401251"/>
              <a:gd name="connsiteX22355" fmla="*/ 6290772 w 13419668"/>
              <a:gd name="connsiteY22355" fmla="*/ 1763535 h 4401251"/>
              <a:gd name="connsiteX22356" fmla="*/ 6263656 w 13419668"/>
              <a:gd name="connsiteY22356" fmla="*/ 1789034 h 4401251"/>
              <a:gd name="connsiteX22357" fmla="*/ 6289653 w 13419668"/>
              <a:gd name="connsiteY22357" fmla="*/ 1816150 h 4401251"/>
              <a:gd name="connsiteX22358" fmla="*/ 6316271 w 13419668"/>
              <a:gd name="connsiteY22358" fmla="*/ 1790029 h 4401251"/>
              <a:gd name="connsiteX22359" fmla="*/ 6290772 w 13419668"/>
              <a:gd name="connsiteY22359" fmla="*/ 1763535 h 4401251"/>
              <a:gd name="connsiteX22360" fmla="*/ 6226714 w 13419668"/>
              <a:gd name="connsiteY22360" fmla="*/ 1788287 h 4401251"/>
              <a:gd name="connsiteX22361" fmla="*/ 6199598 w 13419668"/>
              <a:gd name="connsiteY22361" fmla="*/ 1763410 h 4401251"/>
              <a:gd name="connsiteX22362" fmla="*/ 6174223 w 13419668"/>
              <a:gd name="connsiteY22362" fmla="*/ 1790651 h 4401251"/>
              <a:gd name="connsiteX22363" fmla="*/ 6201961 w 13419668"/>
              <a:gd name="connsiteY22363" fmla="*/ 1816025 h 4401251"/>
              <a:gd name="connsiteX22364" fmla="*/ 6226714 w 13419668"/>
              <a:gd name="connsiteY22364" fmla="*/ 1788412 h 4401251"/>
              <a:gd name="connsiteX22365" fmla="*/ 6088273 w 13419668"/>
              <a:gd name="connsiteY22365" fmla="*/ 1790775 h 4401251"/>
              <a:gd name="connsiteX22366" fmla="*/ 6115513 w 13419668"/>
              <a:gd name="connsiteY22366" fmla="*/ 1816025 h 4401251"/>
              <a:gd name="connsiteX22367" fmla="*/ 6140764 w 13419668"/>
              <a:gd name="connsiteY22367" fmla="*/ 1788163 h 4401251"/>
              <a:gd name="connsiteX22368" fmla="*/ 6113026 w 13419668"/>
              <a:gd name="connsiteY22368" fmla="*/ 1763535 h 4401251"/>
              <a:gd name="connsiteX22369" fmla="*/ 6088273 w 13419668"/>
              <a:gd name="connsiteY22369" fmla="*/ 1790775 h 4401251"/>
              <a:gd name="connsiteX22370" fmla="*/ 6051331 w 13419668"/>
              <a:gd name="connsiteY22370" fmla="*/ 1790278 h 4401251"/>
              <a:gd name="connsiteX22371" fmla="*/ 6025458 w 13419668"/>
              <a:gd name="connsiteY22371" fmla="*/ 1763410 h 4401251"/>
              <a:gd name="connsiteX22372" fmla="*/ 5998716 w 13419668"/>
              <a:gd name="connsiteY22372" fmla="*/ 1788661 h 4401251"/>
              <a:gd name="connsiteX22373" fmla="*/ 6023966 w 13419668"/>
              <a:gd name="connsiteY22373" fmla="*/ 1815901 h 4401251"/>
              <a:gd name="connsiteX22374" fmla="*/ 6051331 w 13419668"/>
              <a:gd name="connsiteY22374" fmla="*/ 1790153 h 4401251"/>
              <a:gd name="connsiteX22375" fmla="*/ 5961649 w 13419668"/>
              <a:gd name="connsiteY22375" fmla="*/ 1788785 h 4401251"/>
              <a:gd name="connsiteX22376" fmla="*/ 5934408 w 13419668"/>
              <a:gd name="connsiteY22376" fmla="*/ 1763535 h 4401251"/>
              <a:gd name="connsiteX22377" fmla="*/ 5909158 w 13419668"/>
              <a:gd name="connsiteY22377" fmla="*/ 1790278 h 4401251"/>
              <a:gd name="connsiteX22378" fmla="*/ 5936025 w 13419668"/>
              <a:gd name="connsiteY22378" fmla="*/ 1816150 h 4401251"/>
              <a:gd name="connsiteX22379" fmla="*/ 5961773 w 13419668"/>
              <a:gd name="connsiteY22379" fmla="*/ 1788785 h 4401251"/>
              <a:gd name="connsiteX22380" fmla="*/ 5848956 w 13419668"/>
              <a:gd name="connsiteY22380" fmla="*/ 1763535 h 4401251"/>
              <a:gd name="connsiteX22381" fmla="*/ 5821840 w 13419668"/>
              <a:gd name="connsiteY22381" fmla="*/ 1789034 h 4401251"/>
              <a:gd name="connsiteX22382" fmla="*/ 5847836 w 13419668"/>
              <a:gd name="connsiteY22382" fmla="*/ 1816150 h 4401251"/>
              <a:gd name="connsiteX22383" fmla="*/ 5874455 w 13419668"/>
              <a:gd name="connsiteY22383" fmla="*/ 1790029 h 4401251"/>
              <a:gd name="connsiteX22384" fmla="*/ 5848956 w 13419668"/>
              <a:gd name="connsiteY22384" fmla="*/ 1763535 h 4401251"/>
              <a:gd name="connsiteX22385" fmla="*/ 5732282 w 13419668"/>
              <a:gd name="connsiteY22385" fmla="*/ 1788785 h 4401251"/>
              <a:gd name="connsiteX22386" fmla="*/ 5758030 w 13419668"/>
              <a:gd name="connsiteY22386" fmla="*/ 1816150 h 4401251"/>
              <a:gd name="connsiteX22387" fmla="*/ 5784898 w 13419668"/>
              <a:gd name="connsiteY22387" fmla="*/ 1790278 h 4401251"/>
              <a:gd name="connsiteX22388" fmla="*/ 5759647 w 13419668"/>
              <a:gd name="connsiteY22388" fmla="*/ 1763535 h 4401251"/>
              <a:gd name="connsiteX22389" fmla="*/ 5732407 w 13419668"/>
              <a:gd name="connsiteY22389" fmla="*/ 1788785 h 4401251"/>
              <a:gd name="connsiteX22390" fmla="*/ 5670587 w 13419668"/>
              <a:gd name="connsiteY22390" fmla="*/ 1763659 h 4401251"/>
              <a:gd name="connsiteX22391" fmla="*/ 5642849 w 13419668"/>
              <a:gd name="connsiteY22391" fmla="*/ 1788287 h 4401251"/>
              <a:gd name="connsiteX22392" fmla="*/ 5668100 w 13419668"/>
              <a:gd name="connsiteY22392" fmla="*/ 1816150 h 4401251"/>
              <a:gd name="connsiteX22393" fmla="*/ 5695464 w 13419668"/>
              <a:gd name="connsiteY22393" fmla="*/ 1790900 h 4401251"/>
              <a:gd name="connsiteX22394" fmla="*/ 5670712 w 13419668"/>
              <a:gd name="connsiteY22394" fmla="*/ 1763659 h 4401251"/>
              <a:gd name="connsiteX22395" fmla="*/ 5579040 w 13419668"/>
              <a:gd name="connsiteY22395" fmla="*/ 1763659 h 4401251"/>
              <a:gd name="connsiteX22396" fmla="*/ 5553043 w 13419668"/>
              <a:gd name="connsiteY22396" fmla="*/ 1790402 h 4401251"/>
              <a:gd name="connsiteX22397" fmla="*/ 5580408 w 13419668"/>
              <a:gd name="connsiteY22397" fmla="*/ 1816274 h 4401251"/>
              <a:gd name="connsiteX22398" fmla="*/ 5605782 w 13419668"/>
              <a:gd name="connsiteY22398" fmla="*/ 1789034 h 4401251"/>
              <a:gd name="connsiteX22399" fmla="*/ 5579164 w 13419668"/>
              <a:gd name="connsiteY22399" fmla="*/ 1763659 h 4401251"/>
              <a:gd name="connsiteX22400" fmla="*/ 5494085 w 13419668"/>
              <a:gd name="connsiteY22400" fmla="*/ 1763659 h 4401251"/>
              <a:gd name="connsiteX22401" fmla="*/ 5467342 w 13419668"/>
              <a:gd name="connsiteY22401" fmla="*/ 1788909 h 4401251"/>
              <a:gd name="connsiteX22402" fmla="*/ 5492468 w 13419668"/>
              <a:gd name="connsiteY22402" fmla="*/ 1816274 h 4401251"/>
              <a:gd name="connsiteX22403" fmla="*/ 5519957 w 13419668"/>
              <a:gd name="connsiteY22403" fmla="*/ 1790526 h 4401251"/>
              <a:gd name="connsiteX22404" fmla="*/ 5494085 w 13419668"/>
              <a:gd name="connsiteY22404" fmla="*/ 1763659 h 4401251"/>
              <a:gd name="connsiteX22405" fmla="*/ 5430399 w 13419668"/>
              <a:gd name="connsiteY22405" fmla="*/ 1790402 h 4401251"/>
              <a:gd name="connsiteX22406" fmla="*/ 5404527 w 13419668"/>
              <a:gd name="connsiteY22406" fmla="*/ 1763659 h 4401251"/>
              <a:gd name="connsiteX22407" fmla="*/ 5377784 w 13419668"/>
              <a:gd name="connsiteY22407" fmla="*/ 1789034 h 4401251"/>
              <a:gd name="connsiteX22408" fmla="*/ 5403035 w 13419668"/>
              <a:gd name="connsiteY22408" fmla="*/ 1816274 h 4401251"/>
              <a:gd name="connsiteX22409" fmla="*/ 5430399 w 13419668"/>
              <a:gd name="connsiteY22409" fmla="*/ 1790526 h 4401251"/>
              <a:gd name="connsiteX22410" fmla="*/ 5288103 w 13419668"/>
              <a:gd name="connsiteY22410" fmla="*/ 1790402 h 4401251"/>
              <a:gd name="connsiteX22411" fmla="*/ 5314845 w 13419668"/>
              <a:gd name="connsiteY22411" fmla="*/ 1816399 h 4401251"/>
              <a:gd name="connsiteX22412" fmla="*/ 5340717 w 13419668"/>
              <a:gd name="connsiteY22412" fmla="*/ 1789034 h 4401251"/>
              <a:gd name="connsiteX22413" fmla="*/ 5313477 w 13419668"/>
              <a:gd name="connsiteY22413" fmla="*/ 1763783 h 4401251"/>
              <a:gd name="connsiteX22414" fmla="*/ 5288103 w 13419668"/>
              <a:gd name="connsiteY22414" fmla="*/ 1790402 h 4401251"/>
              <a:gd name="connsiteX22415" fmla="*/ 5200784 w 13419668"/>
              <a:gd name="connsiteY22415" fmla="*/ 1790402 h 4401251"/>
              <a:gd name="connsiteX22416" fmla="*/ 5228149 w 13419668"/>
              <a:gd name="connsiteY22416" fmla="*/ 1816150 h 4401251"/>
              <a:gd name="connsiteX22417" fmla="*/ 5253399 w 13419668"/>
              <a:gd name="connsiteY22417" fmla="*/ 1788909 h 4401251"/>
              <a:gd name="connsiteX22418" fmla="*/ 5226656 w 13419668"/>
              <a:gd name="connsiteY22418" fmla="*/ 1763659 h 4401251"/>
              <a:gd name="connsiteX22419" fmla="*/ 5200784 w 13419668"/>
              <a:gd name="connsiteY22419" fmla="*/ 1790402 h 4401251"/>
              <a:gd name="connsiteX22420" fmla="*/ 5138840 w 13419668"/>
              <a:gd name="connsiteY22420" fmla="*/ 1763659 h 4401251"/>
              <a:gd name="connsiteX22421" fmla="*/ 5111351 w 13419668"/>
              <a:gd name="connsiteY22421" fmla="*/ 1788661 h 4401251"/>
              <a:gd name="connsiteX22422" fmla="*/ 5136974 w 13419668"/>
              <a:gd name="connsiteY22422" fmla="*/ 1816274 h 4401251"/>
              <a:gd name="connsiteX22423" fmla="*/ 5163966 w 13419668"/>
              <a:gd name="connsiteY22423" fmla="*/ 1790651 h 4401251"/>
              <a:gd name="connsiteX22424" fmla="*/ 5138840 w 13419668"/>
              <a:gd name="connsiteY22424" fmla="*/ 1763659 h 4401251"/>
              <a:gd name="connsiteX22425" fmla="*/ 5074284 w 13419668"/>
              <a:gd name="connsiteY22425" fmla="*/ 1788909 h 4401251"/>
              <a:gd name="connsiteX22426" fmla="*/ 5047541 w 13419668"/>
              <a:gd name="connsiteY22426" fmla="*/ 1763535 h 4401251"/>
              <a:gd name="connsiteX22427" fmla="*/ 5021545 w 13419668"/>
              <a:gd name="connsiteY22427" fmla="*/ 1790278 h 4401251"/>
              <a:gd name="connsiteX22428" fmla="*/ 5048910 w 13419668"/>
              <a:gd name="connsiteY22428" fmla="*/ 1816150 h 4401251"/>
              <a:gd name="connsiteX22429" fmla="*/ 5074160 w 13419668"/>
              <a:gd name="connsiteY22429" fmla="*/ 1788909 h 4401251"/>
              <a:gd name="connsiteX22430" fmla="*/ 4988458 w 13419668"/>
              <a:gd name="connsiteY22430" fmla="*/ 1788909 h 4401251"/>
              <a:gd name="connsiteX22431" fmla="*/ 4961218 w 13419668"/>
              <a:gd name="connsiteY22431" fmla="*/ 1763659 h 4401251"/>
              <a:gd name="connsiteX22432" fmla="*/ 4935843 w 13419668"/>
              <a:gd name="connsiteY22432" fmla="*/ 1790278 h 4401251"/>
              <a:gd name="connsiteX22433" fmla="*/ 4962586 w 13419668"/>
              <a:gd name="connsiteY22433" fmla="*/ 1816274 h 4401251"/>
              <a:gd name="connsiteX22434" fmla="*/ 4988458 w 13419668"/>
              <a:gd name="connsiteY22434" fmla="*/ 1788909 h 4401251"/>
              <a:gd name="connsiteX22435" fmla="*/ 4872407 w 13419668"/>
              <a:gd name="connsiteY22435" fmla="*/ 1763535 h 4401251"/>
              <a:gd name="connsiteX22436" fmla="*/ 4846286 w 13419668"/>
              <a:gd name="connsiteY22436" fmla="*/ 1789531 h 4401251"/>
              <a:gd name="connsiteX22437" fmla="*/ 4872282 w 13419668"/>
              <a:gd name="connsiteY22437" fmla="*/ 1816150 h 4401251"/>
              <a:gd name="connsiteX22438" fmla="*/ 4898901 w 13419668"/>
              <a:gd name="connsiteY22438" fmla="*/ 1789656 h 4401251"/>
              <a:gd name="connsiteX22439" fmla="*/ 4872407 w 13419668"/>
              <a:gd name="connsiteY22439" fmla="*/ 1763535 h 4401251"/>
              <a:gd name="connsiteX22440" fmla="*/ 4782601 w 13419668"/>
              <a:gd name="connsiteY22440" fmla="*/ 1763535 h 4401251"/>
              <a:gd name="connsiteX22441" fmla="*/ 4756729 w 13419668"/>
              <a:gd name="connsiteY22441" fmla="*/ 1789780 h 4401251"/>
              <a:gd name="connsiteX22442" fmla="*/ 4782974 w 13419668"/>
              <a:gd name="connsiteY22442" fmla="*/ 1816150 h 4401251"/>
              <a:gd name="connsiteX22443" fmla="*/ 4809343 w 13419668"/>
              <a:gd name="connsiteY22443" fmla="*/ 1789282 h 4401251"/>
              <a:gd name="connsiteX22444" fmla="*/ 4782601 w 13419668"/>
              <a:gd name="connsiteY22444" fmla="*/ 1763535 h 4401251"/>
              <a:gd name="connsiteX22445" fmla="*/ 4722025 w 13419668"/>
              <a:gd name="connsiteY22445" fmla="*/ 1790900 h 4401251"/>
              <a:gd name="connsiteX22446" fmla="*/ 4697272 w 13419668"/>
              <a:gd name="connsiteY22446" fmla="*/ 1763659 h 4401251"/>
              <a:gd name="connsiteX22447" fmla="*/ 4669534 w 13419668"/>
              <a:gd name="connsiteY22447" fmla="*/ 1788287 h 4401251"/>
              <a:gd name="connsiteX22448" fmla="*/ 4694785 w 13419668"/>
              <a:gd name="connsiteY22448" fmla="*/ 1816150 h 4401251"/>
              <a:gd name="connsiteX22449" fmla="*/ 4722025 w 13419668"/>
              <a:gd name="connsiteY22449" fmla="*/ 1790900 h 4401251"/>
              <a:gd name="connsiteX22450" fmla="*/ 4606720 w 13419668"/>
              <a:gd name="connsiteY22450" fmla="*/ 1763659 h 4401251"/>
              <a:gd name="connsiteX22451" fmla="*/ 4579977 w 13419668"/>
              <a:gd name="connsiteY22451" fmla="*/ 1789407 h 4401251"/>
              <a:gd name="connsiteX22452" fmla="*/ 4606347 w 13419668"/>
              <a:gd name="connsiteY22452" fmla="*/ 1816274 h 4401251"/>
              <a:gd name="connsiteX22453" fmla="*/ 4632592 w 13419668"/>
              <a:gd name="connsiteY22453" fmla="*/ 1789904 h 4401251"/>
              <a:gd name="connsiteX22454" fmla="*/ 4606720 w 13419668"/>
              <a:gd name="connsiteY22454" fmla="*/ 1763659 h 4401251"/>
              <a:gd name="connsiteX22455" fmla="*/ 4542910 w 13419668"/>
              <a:gd name="connsiteY22455" fmla="*/ 1789034 h 4401251"/>
              <a:gd name="connsiteX22456" fmla="*/ 4516168 w 13419668"/>
              <a:gd name="connsiteY22456" fmla="*/ 1763659 h 4401251"/>
              <a:gd name="connsiteX22457" fmla="*/ 4490171 w 13419668"/>
              <a:gd name="connsiteY22457" fmla="*/ 1790402 h 4401251"/>
              <a:gd name="connsiteX22458" fmla="*/ 4517536 w 13419668"/>
              <a:gd name="connsiteY22458" fmla="*/ 1816274 h 4401251"/>
              <a:gd name="connsiteX22459" fmla="*/ 4542786 w 13419668"/>
              <a:gd name="connsiteY22459" fmla="*/ 1789034 h 4401251"/>
              <a:gd name="connsiteX22460" fmla="*/ 4400862 w 13419668"/>
              <a:gd name="connsiteY22460" fmla="*/ 1789034 h 4401251"/>
              <a:gd name="connsiteX22461" fmla="*/ 4426734 w 13419668"/>
              <a:gd name="connsiteY22461" fmla="*/ 1816399 h 4401251"/>
              <a:gd name="connsiteX22462" fmla="*/ 4453477 w 13419668"/>
              <a:gd name="connsiteY22462" fmla="*/ 1790402 h 4401251"/>
              <a:gd name="connsiteX22463" fmla="*/ 4428103 w 13419668"/>
              <a:gd name="connsiteY22463" fmla="*/ 1763783 h 4401251"/>
              <a:gd name="connsiteX22464" fmla="*/ 4400862 w 13419668"/>
              <a:gd name="connsiteY22464" fmla="*/ 1789034 h 4401251"/>
              <a:gd name="connsiteX22465" fmla="*/ 4341281 w 13419668"/>
              <a:gd name="connsiteY22465" fmla="*/ 1763659 h 4401251"/>
              <a:gd name="connsiteX22466" fmla="*/ 4315036 w 13419668"/>
              <a:gd name="connsiteY22466" fmla="*/ 1789407 h 4401251"/>
              <a:gd name="connsiteX22467" fmla="*/ 4340784 w 13419668"/>
              <a:gd name="connsiteY22467" fmla="*/ 1816150 h 4401251"/>
              <a:gd name="connsiteX22468" fmla="*/ 4367651 w 13419668"/>
              <a:gd name="connsiteY22468" fmla="*/ 1789780 h 4401251"/>
              <a:gd name="connsiteX22469" fmla="*/ 4341281 w 13419668"/>
              <a:gd name="connsiteY22469" fmla="*/ 1763535 h 4401251"/>
              <a:gd name="connsiteX22470" fmla="*/ 4225479 w 13419668"/>
              <a:gd name="connsiteY22470" fmla="*/ 1790153 h 4401251"/>
              <a:gd name="connsiteX22471" fmla="*/ 4251973 w 13419668"/>
              <a:gd name="connsiteY22471" fmla="*/ 1816274 h 4401251"/>
              <a:gd name="connsiteX22472" fmla="*/ 4278094 w 13419668"/>
              <a:gd name="connsiteY22472" fmla="*/ 1789158 h 4401251"/>
              <a:gd name="connsiteX22473" fmla="*/ 4251102 w 13419668"/>
              <a:gd name="connsiteY22473" fmla="*/ 1763659 h 4401251"/>
              <a:gd name="connsiteX22474" fmla="*/ 4225479 w 13419668"/>
              <a:gd name="connsiteY22474" fmla="*/ 1790153 h 4401251"/>
              <a:gd name="connsiteX22475" fmla="*/ 4161047 w 13419668"/>
              <a:gd name="connsiteY22475" fmla="*/ 1763659 h 4401251"/>
              <a:gd name="connsiteX22476" fmla="*/ 4135921 w 13419668"/>
              <a:gd name="connsiteY22476" fmla="*/ 1790651 h 4401251"/>
              <a:gd name="connsiteX22477" fmla="*/ 4162913 w 13419668"/>
              <a:gd name="connsiteY22477" fmla="*/ 1816274 h 4401251"/>
              <a:gd name="connsiteX22478" fmla="*/ 4188536 w 13419668"/>
              <a:gd name="connsiteY22478" fmla="*/ 1788661 h 4401251"/>
              <a:gd name="connsiteX22479" fmla="*/ 4161047 w 13419668"/>
              <a:gd name="connsiteY22479" fmla="*/ 1763659 h 4401251"/>
              <a:gd name="connsiteX22480" fmla="*/ 4101342 w 13419668"/>
              <a:gd name="connsiteY22480" fmla="*/ 1790153 h 4401251"/>
              <a:gd name="connsiteX22481" fmla="*/ 4075719 w 13419668"/>
              <a:gd name="connsiteY22481" fmla="*/ 1763659 h 4401251"/>
              <a:gd name="connsiteX22482" fmla="*/ 4048727 w 13419668"/>
              <a:gd name="connsiteY22482" fmla="*/ 1789158 h 4401251"/>
              <a:gd name="connsiteX22483" fmla="*/ 4074848 w 13419668"/>
              <a:gd name="connsiteY22483" fmla="*/ 1816274 h 4401251"/>
              <a:gd name="connsiteX22484" fmla="*/ 4101342 w 13419668"/>
              <a:gd name="connsiteY22484" fmla="*/ 1790153 h 4401251"/>
              <a:gd name="connsiteX22485" fmla="*/ 3987032 w 13419668"/>
              <a:gd name="connsiteY22485" fmla="*/ 1763659 h 4401251"/>
              <a:gd name="connsiteX22486" fmla="*/ 3959294 w 13419668"/>
              <a:gd name="connsiteY22486" fmla="*/ 1788287 h 4401251"/>
              <a:gd name="connsiteX22487" fmla="*/ 3984544 w 13419668"/>
              <a:gd name="connsiteY22487" fmla="*/ 1816150 h 4401251"/>
              <a:gd name="connsiteX22488" fmla="*/ 4011909 w 13419668"/>
              <a:gd name="connsiteY22488" fmla="*/ 1790900 h 4401251"/>
              <a:gd name="connsiteX22489" fmla="*/ 3987156 w 13419668"/>
              <a:gd name="connsiteY22489" fmla="*/ 1763659 h 4401251"/>
              <a:gd name="connsiteX22490" fmla="*/ 3897102 w 13419668"/>
              <a:gd name="connsiteY22490" fmla="*/ 1763659 h 4401251"/>
              <a:gd name="connsiteX22491" fmla="*/ 3869737 w 13419668"/>
              <a:gd name="connsiteY22491" fmla="*/ 1788661 h 4401251"/>
              <a:gd name="connsiteX22492" fmla="*/ 3895360 w 13419668"/>
              <a:gd name="connsiteY22492" fmla="*/ 1816150 h 4401251"/>
              <a:gd name="connsiteX22493" fmla="*/ 3922352 w 13419668"/>
              <a:gd name="connsiteY22493" fmla="*/ 1790402 h 4401251"/>
              <a:gd name="connsiteX22494" fmla="*/ 3897226 w 13419668"/>
              <a:gd name="connsiteY22494" fmla="*/ 1763535 h 4401251"/>
              <a:gd name="connsiteX22495" fmla="*/ 3783787 w 13419668"/>
              <a:gd name="connsiteY22495" fmla="*/ 1788412 h 4401251"/>
              <a:gd name="connsiteX22496" fmla="*/ 3808539 w 13419668"/>
              <a:gd name="connsiteY22496" fmla="*/ 1816150 h 4401251"/>
              <a:gd name="connsiteX22497" fmla="*/ 3836277 w 13419668"/>
              <a:gd name="connsiteY22497" fmla="*/ 1790775 h 4401251"/>
              <a:gd name="connsiteX22498" fmla="*/ 3810903 w 13419668"/>
              <a:gd name="connsiteY22498" fmla="*/ 1763535 h 4401251"/>
              <a:gd name="connsiteX22499" fmla="*/ 3783787 w 13419668"/>
              <a:gd name="connsiteY22499" fmla="*/ 1788412 h 4401251"/>
              <a:gd name="connsiteX22500" fmla="*/ 3720475 w 13419668"/>
              <a:gd name="connsiteY22500" fmla="*/ 1763535 h 4401251"/>
              <a:gd name="connsiteX22501" fmla="*/ 3694229 w 13419668"/>
              <a:gd name="connsiteY22501" fmla="*/ 1789282 h 4401251"/>
              <a:gd name="connsiteX22502" fmla="*/ 3719977 w 13419668"/>
              <a:gd name="connsiteY22502" fmla="*/ 1816025 h 4401251"/>
              <a:gd name="connsiteX22503" fmla="*/ 3746844 w 13419668"/>
              <a:gd name="connsiteY22503" fmla="*/ 1789656 h 4401251"/>
              <a:gd name="connsiteX22504" fmla="*/ 3720475 w 13419668"/>
              <a:gd name="connsiteY22504" fmla="*/ 1763410 h 4401251"/>
              <a:gd name="connsiteX22505" fmla="*/ 3604672 w 13419668"/>
              <a:gd name="connsiteY22505" fmla="*/ 1789158 h 4401251"/>
              <a:gd name="connsiteX22506" fmla="*/ 3630295 w 13419668"/>
              <a:gd name="connsiteY22506" fmla="*/ 1816150 h 4401251"/>
              <a:gd name="connsiteX22507" fmla="*/ 3657411 w 13419668"/>
              <a:gd name="connsiteY22507" fmla="*/ 1790029 h 4401251"/>
              <a:gd name="connsiteX22508" fmla="*/ 3631290 w 13419668"/>
              <a:gd name="connsiteY22508" fmla="*/ 1763535 h 4401251"/>
              <a:gd name="connsiteX22509" fmla="*/ 3604796 w 13419668"/>
              <a:gd name="connsiteY22509" fmla="*/ 1789158 h 4401251"/>
              <a:gd name="connsiteX22510" fmla="*/ 3541360 w 13419668"/>
              <a:gd name="connsiteY22510" fmla="*/ 1763535 h 4401251"/>
              <a:gd name="connsiteX22511" fmla="*/ 3515114 w 13419668"/>
              <a:gd name="connsiteY22511" fmla="*/ 1789282 h 4401251"/>
              <a:gd name="connsiteX22512" fmla="*/ 3540862 w 13419668"/>
              <a:gd name="connsiteY22512" fmla="*/ 1816025 h 4401251"/>
              <a:gd name="connsiteX22513" fmla="*/ 3567730 w 13419668"/>
              <a:gd name="connsiteY22513" fmla="*/ 1789656 h 4401251"/>
              <a:gd name="connsiteX22514" fmla="*/ 3541360 w 13419668"/>
              <a:gd name="connsiteY22514" fmla="*/ 1763410 h 4401251"/>
              <a:gd name="connsiteX22515" fmla="*/ 3427796 w 13419668"/>
              <a:gd name="connsiteY22515" fmla="*/ 1790278 h 4401251"/>
              <a:gd name="connsiteX22516" fmla="*/ 3455161 w 13419668"/>
              <a:gd name="connsiteY22516" fmla="*/ 1816150 h 4401251"/>
              <a:gd name="connsiteX22517" fmla="*/ 3480411 w 13419668"/>
              <a:gd name="connsiteY22517" fmla="*/ 1788909 h 4401251"/>
              <a:gd name="connsiteX22518" fmla="*/ 3453668 w 13419668"/>
              <a:gd name="connsiteY22518" fmla="*/ 1763535 h 4401251"/>
              <a:gd name="connsiteX22519" fmla="*/ 3427672 w 13419668"/>
              <a:gd name="connsiteY22519" fmla="*/ 1790278 h 4401251"/>
              <a:gd name="connsiteX22520" fmla="*/ 3364857 w 13419668"/>
              <a:gd name="connsiteY22520" fmla="*/ 1763535 h 4401251"/>
              <a:gd name="connsiteX22521" fmla="*/ 3338363 w 13419668"/>
              <a:gd name="connsiteY22521" fmla="*/ 1789656 h 4401251"/>
              <a:gd name="connsiteX22522" fmla="*/ 3364981 w 13419668"/>
              <a:gd name="connsiteY22522" fmla="*/ 1816150 h 4401251"/>
              <a:gd name="connsiteX22523" fmla="*/ 3390978 w 13419668"/>
              <a:gd name="connsiteY22523" fmla="*/ 1789531 h 4401251"/>
              <a:gd name="connsiteX22524" fmla="*/ 3364857 w 13419668"/>
              <a:gd name="connsiteY22524" fmla="*/ 1763535 h 4401251"/>
              <a:gd name="connsiteX22525" fmla="*/ 3276046 w 13419668"/>
              <a:gd name="connsiteY22525" fmla="*/ 1763535 h 4401251"/>
              <a:gd name="connsiteX22526" fmla="*/ 3248805 w 13419668"/>
              <a:gd name="connsiteY22526" fmla="*/ 1788785 h 4401251"/>
              <a:gd name="connsiteX22527" fmla="*/ 3274677 w 13419668"/>
              <a:gd name="connsiteY22527" fmla="*/ 1816150 h 4401251"/>
              <a:gd name="connsiteX22528" fmla="*/ 3301421 w 13419668"/>
              <a:gd name="connsiteY22528" fmla="*/ 1790278 h 4401251"/>
              <a:gd name="connsiteX22529" fmla="*/ 3276046 w 13419668"/>
              <a:gd name="connsiteY22529" fmla="*/ 1763535 h 4401251"/>
              <a:gd name="connsiteX22530" fmla="*/ 3188230 w 13419668"/>
              <a:gd name="connsiteY22530" fmla="*/ 1763535 h 4401251"/>
              <a:gd name="connsiteX22531" fmla="*/ 3162855 w 13419668"/>
              <a:gd name="connsiteY22531" fmla="*/ 1790153 h 4401251"/>
              <a:gd name="connsiteX22532" fmla="*/ 3189598 w 13419668"/>
              <a:gd name="connsiteY22532" fmla="*/ 1816150 h 4401251"/>
              <a:gd name="connsiteX22533" fmla="*/ 3215470 w 13419668"/>
              <a:gd name="connsiteY22533" fmla="*/ 1788785 h 4401251"/>
              <a:gd name="connsiteX22534" fmla="*/ 3188230 w 13419668"/>
              <a:gd name="connsiteY22534" fmla="*/ 1763535 h 4401251"/>
              <a:gd name="connsiteX22535" fmla="*/ 3100663 w 13419668"/>
              <a:gd name="connsiteY22535" fmla="*/ 1763535 h 4401251"/>
              <a:gd name="connsiteX22536" fmla="*/ 3073422 w 13419668"/>
              <a:gd name="connsiteY22536" fmla="*/ 1788287 h 4401251"/>
              <a:gd name="connsiteX22537" fmla="*/ 3098051 w 13419668"/>
              <a:gd name="connsiteY22537" fmla="*/ 1816025 h 4401251"/>
              <a:gd name="connsiteX22538" fmla="*/ 3125913 w 13419668"/>
              <a:gd name="connsiteY22538" fmla="*/ 1790775 h 4401251"/>
              <a:gd name="connsiteX22539" fmla="*/ 3100663 w 13419668"/>
              <a:gd name="connsiteY22539" fmla="*/ 1763535 h 4401251"/>
              <a:gd name="connsiteX22540" fmla="*/ 3036480 w 13419668"/>
              <a:gd name="connsiteY22540" fmla="*/ 1790278 h 4401251"/>
              <a:gd name="connsiteX22541" fmla="*/ 3010608 w 13419668"/>
              <a:gd name="connsiteY22541" fmla="*/ 1763535 h 4401251"/>
              <a:gd name="connsiteX22542" fmla="*/ 2983865 w 13419668"/>
              <a:gd name="connsiteY22542" fmla="*/ 1788909 h 4401251"/>
              <a:gd name="connsiteX22543" fmla="*/ 3009115 w 13419668"/>
              <a:gd name="connsiteY22543" fmla="*/ 1816150 h 4401251"/>
              <a:gd name="connsiteX22544" fmla="*/ 3036480 w 13419668"/>
              <a:gd name="connsiteY22544" fmla="*/ 1790402 h 4401251"/>
              <a:gd name="connsiteX22545" fmla="*/ 2949161 w 13419668"/>
              <a:gd name="connsiteY22545" fmla="*/ 1789158 h 4401251"/>
              <a:gd name="connsiteX22546" fmla="*/ 2922667 w 13419668"/>
              <a:gd name="connsiteY22546" fmla="*/ 1763535 h 4401251"/>
              <a:gd name="connsiteX22547" fmla="*/ 2896546 w 13419668"/>
              <a:gd name="connsiteY22547" fmla="*/ 1790029 h 4401251"/>
              <a:gd name="connsiteX22548" fmla="*/ 2923662 w 13419668"/>
              <a:gd name="connsiteY22548" fmla="*/ 1816150 h 4401251"/>
              <a:gd name="connsiteX22549" fmla="*/ 2949286 w 13419668"/>
              <a:gd name="connsiteY22549" fmla="*/ 1789158 h 4401251"/>
              <a:gd name="connsiteX22550" fmla="*/ 2859604 w 13419668"/>
              <a:gd name="connsiteY22550" fmla="*/ 1790029 h 4401251"/>
              <a:gd name="connsiteX22551" fmla="*/ 2833980 w 13419668"/>
              <a:gd name="connsiteY22551" fmla="*/ 1763535 h 4401251"/>
              <a:gd name="connsiteX22552" fmla="*/ 2806989 w 13419668"/>
              <a:gd name="connsiteY22552" fmla="*/ 1789034 h 4401251"/>
              <a:gd name="connsiteX22553" fmla="*/ 2833110 w 13419668"/>
              <a:gd name="connsiteY22553" fmla="*/ 1816150 h 4401251"/>
              <a:gd name="connsiteX22554" fmla="*/ 2859604 w 13419668"/>
              <a:gd name="connsiteY22554" fmla="*/ 1790029 h 4401251"/>
              <a:gd name="connsiteX22555" fmla="*/ 2770047 w 13419668"/>
              <a:gd name="connsiteY22555" fmla="*/ 1788909 h 4401251"/>
              <a:gd name="connsiteX22556" fmla="*/ 2743303 w 13419668"/>
              <a:gd name="connsiteY22556" fmla="*/ 1763535 h 4401251"/>
              <a:gd name="connsiteX22557" fmla="*/ 2717307 w 13419668"/>
              <a:gd name="connsiteY22557" fmla="*/ 1790278 h 4401251"/>
              <a:gd name="connsiteX22558" fmla="*/ 2744672 w 13419668"/>
              <a:gd name="connsiteY22558" fmla="*/ 1816150 h 4401251"/>
              <a:gd name="connsiteX22559" fmla="*/ 2769922 w 13419668"/>
              <a:gd name="connsiteY22559" fmla="*/ 1788909 h 4401251"/>
              <a:gd name="connsiteX22560" fmla="*/ 2654368 w 13419668"/>
              <a:gd name="connsiteY22560" fmla="*/ 1763535 h 4401251"/>
              <a:gd name="connsiteX22561" fmla="*/ 2627874 w 13419668"/>
              <a:gd name="connsiteY22561" fmla="*/ 1789656 h 4401251"/>
              <a:gd name="connsiteX22562" fmla="*/ 2654493 w 13419668"/>
              <a:gd name="connsiteY22562" fmla="*/ 1816150 h 4401251"/>
              <a:gd name="connsiteX22563" fmla="*/ 2680489 w 13419668"/>
              <a:gd name="connsiteY22563" fmla="*/ 1789531 h 4401251"/>
              <a:gd name="connsiteX22564" fmla="*/ 2654368 w 13419668"/>
              <a:gd name="connsiteY22564" fmla="*/ 1763535 h 4401251"/>
              <a:gd name="connsiteX22565" fmla="*/ 1123185 w 13419668"/>
              <a:gd name="connsiteY22565" fmla="*/ 1790278 h 4401251"/>
              <a:gd name="connsiteX22566" fmla="*/ 1150550 w 13419668"/>
              <a:gd name="connsiteY22566" fmla="*/ 1816025 h 4401251"/>
              <a:gd name="connsiteX22567" fmla="*/ 1175800 w 13419668"/>
              <a:gd name="connsiteY22567" fmla="*/ 1788785 h 4401251"/>
              <a:gd name="connsiteX22568" fmla="*/ 1149057 w 13419668"/>
              <a:gd name="connsiteY22568" fmla="*/ 1763535 h 4401251"/>
              <a:gd name="connsiteX22569" fmla="*/ 1123185 w 13419668"/>
              <a:gd name="connsiteY22569" fmla="*/ 1790402 h 4401251"/>
              <a:gd name="connsiteX22570" fmla="*/ 2479731 w 13419668"/>
              <a:gd name="connsiteY22570" fmla="*/ 1763535 h 4401251"/>
              <a:gd name="connsiteX22571" fmla="*/ 2452491 w 13419668"/>
              <a:gd name="connsiteY22571" fmla="*/ 1788287 h 4401251"/>
              <a:gd name="connsiteX22572" fmla="*/ 2477119 w 13419668"/>
              <a:gd name="connsiteY22572" fmla="*/ 1816025 h 4401251"/>
              <a:gd name="connsiteX22573" fmla="*/ 2504981 w 13419668"/>
              <a:gd name="connsiteY22573" fmla="*/ 1790775 h 4401251"/>
              <a:gd name="connsiteX22574" fmla="*/ 2479731 w 13419668"/>
              <a:gd name="connsiteY22574" fmla="*/ 1763535 h 4401251"/>
              <a:gd name="connsiteX22575" fmla="*/ 2387562 w 13419668"/>
              <a:gd name="connsiteY22575" fmla="*/ 1763535 h 4401251"/>
              <a:gd name="connsiteX22576" fmla="*/ 2362809 w 13419668"/>
              <a:gd name="connsiteY22576" fmla="*/ 1790775 h 4401251"/>
              <a:gd name="connsiteX22577" fmla="*/ 2390174 w 13419668"/>
              <a:gd name="connsiteY22577" fmla="*/ 1816025 h 4401251"/>
              <a:gd name="connsiteX22578" fmla="*/ 2415424 w 13419668"/>
              <a:gd name="connsiteY22578" fmla="*/ 1788163 h 4401251"/>
              <a:gd name="connsiteX22579" fmla="*/ 2387686 w 13419668"/>
              <a:gd name="connsiteY22579" fmla="*/ 1763535 h 4401251"/>
              <a:gd name="connsiteX22580" fmla="*/ 2328105 w 13419668"/>
              <a:gd name="connsiteY22580" fmla="*/ 1789034 h 4401251"/>
              <a:gd name="connsiteX22581" fmla="*/ 2301612 w 13419668"/>
              <a:gd name="connsiteY22581" fmla="*/ 1763410 h 4401251"/>
              <a:gd name="connsiteX22582" fmla="*/ 2275491 w 13419668"/>
              <a:gd name="connsiteY22582" fmla="*/ 1789904 h 4401251"/>
              <a:gd name="connsiteX22583" fmla="*/ 2302606 w 13419668"/>
              <a:gd name="connsiteY22583" fmla="*/ 1816025 h 4401251"/>
              <a:gd name="connsiteX22584" fmla="*/ 2328230 w 13419668"/>
              <a:gd name="connsiteY22584" fmla="*/ 1789034 h 4401251"/>
              <a:gd name="connsiteX22585" fmla="*/ 9421426 w 13419668"/>
              <a:gd name="connsiteY22585" fmla="*/ 1877720 h 4401251"/>
              <a:gd name="connsiteX22586" fmla="*/ 9397668 w 13419668"/>
              <a:gd name="connsiteY22586" fmla="*/ 1848987 h 4401251"/>
              <a:gd name="connsiteX22587" fmla="*/ 9367940 w 13419668"/>
              <a:gd name="connsiteY22587" fmla="*/ 1875482 h 4401251"/>
              <a:gd name="connsiteX22588" fmla="*/ 9393812 w 13419668"/>
              <a:gd name="connsiteY22588" fmla="*/ 1902349 h 4401251"/>
              <a:gd name="connsiteX22589" fmla="*/ 9421301 w 13419668"/>
              <a:gd name="connsiteY22589" fmla="*/ 1877845 h 4401251"/>
              <a:gd name="connsiteX22590" fmla="*/ 2238548 w 13419668"/>
              <a:gd name="connsiteY22590" fmla="*/ 1789034 h 4401251"/>
              <a:gd name="connsiteX22591" fmla="*/ 2212054 w 13419668"/>
              <a:gd name="connsiteY22591" fmla="*/ 1763410 h 4401251"/>
              <a:gd name="connsiteX22592" fmla="*/ 2185933 w 13419668"/>
              <a:gd name="connsiteY22592" fmla="*/ 1789904 h 4401251"/>
              <a:gd name="connsiteX22593" fmla="*/ 2213049 w 13419668"/>
              <a:gd name="connsiteY22593" fmla="*/ 1816025 h 4401251"/>
              <a:gd name="connsiteX22594" fmla="*/ 2238672 w 13419668"/>
              <a:gd name="connsiteY22594" fmla="*/ 1789034 h 4401251"/>
              <a:gd name="connsiteX22595" fmla="*/ 2148991 w 13419668"/>
              <a:gd name="connsiteY22595" fmla="*/ 1790278 h 4401251"/>
              <a:gd name="connsiteX22596" fmla="*/ 2123741 w 13419668"/>
              <a:gd name="connsiteY22596" fmla="*/ 1763535 h 4401251"/>
              <a:gd name="connsiteX22597" fmla="*/ 2096376 w 13419668"/>
              <a:gd name="connsiteY22597" fmla="*/ 1788661 h 4401251"/>
              <a:gd name="connsiteX22598" fmla="*/ 2122123 w 13419668"/>
              <a:gd name="connsiteY22598" fmla="*/ 1816150 h 4401251"/>
              <a:gd name="connsiteX22599" fmla="*/ 2148991 w 13419668"/>
              <a:gd name="connsiteY22599" fmla="*/ 1790278 h 4401251"/>
              <a:gd name="connsiteX22600" fmla="*/ 2036298 w 13419668"/>
              <a:gd name="connsiteY22600" fmla="*/ 1763535 h 4401251"/>
              <a:gd name="connsiteX22601" fmla="*/ 2010425 w 13419668"/>
              <a:gd name="connsiteY22601" fmla="*/ 1789780 h 4401251"/>
              <a:gd name="connsiteX22602" fmla="*/ 2036671 w 13419668"/>
              <a:gd name="connsiteY22602" fmla="*/ 1816150 h 4401251"/>
              <a:gd name="connsiteX22603" fmla="*/ 2063040 w 13419668"/>
              <a:gd name="connsiteY22603" fmla="*/ 1789282 h 4401251"/>
              <a:gd name="connsiteX22604" fmla="*/ 2036298 w 13419668"/>
              <a:gd name="connsiteY22604" fmla="*/ 1763535 h 4401251"/>
              <a:gd name="connsiteX22605" fmla="*/ 1920868 w 13419668"/>
              <a:gd name="connsiteY22605" fmla="*/ 1790029 h 4401251"/>
              <a:gd name="connsiteX22606" fmla="*/ 1947362 w 13419668"/>
              <a:gd name="connsiteY22606" fmla="*/ 1816150 h 4401251"/>
              <a:gd name="connsiteX22607" fmla="*/ 1973483 w 13419668"/>
              <a:gd name="connsiteY22607" fmla="*/ 1789034 h 4401251"/>
              <a:gd name="connsiteX22608" fmla="*/ 1946491 w 13419668"/>
              <a:gd name="connsiteY22608" fmla="*/ 1763535 h 4401251"/>
              <a:gd name="connsiteX22609" fmla="*/ 1920868 w 13419668"/>
              <a:gd name="connsiteY22609" fmla="*/ 1790029 h 4401251"/>
              <a:gd name="connsiteX22610" fmla="*/ 1831310 w 13419668"/>
              <a:gd name="connsiteY22610" fmla="*/ 1789158 h 4401251"/>
              <a:gd name="connsiteX22611" fmla="*/ 1856934 w 13419668"/>
              <a:gd name="connsiteY22611" fmla="*/ 1816150 h 4401251"/>
              <a:gd name="connsiteX22612" fmla="*/ 1884050 w 13419668"/>
              <a:gd name="connsiteY22612" fmla="*/ 1790029 h 4401251"/>
              <a:gd name="connsiteX22613" fmla="*/ 1857929 w 13419668"/>
              <a:gd name="connsiteY22613" fmla="*/ 1763535 h 4401251"/>
              <a:gd name="connsiteX22614" fmla="*/ 1831435 w 13419668"/>
              <a:gd name="connsiteY22614" fmla="*/ 1789158 h 4401251"/>
              <a:gd name="connsiteX22615" fmla="*/ 1741753 w 13419668"/>
              <a:gd name="connsiteY22615" fmla="*/ 1790402 h 4401251"/>
              <a:gd name="connsiteX22616" fmla="*/ 1768620 w 13419668"/>
              <a:gd name="connsiteY22616" fmla="*/ 1816274 h 4401251"/>
              <a:gd name="connsiteX22617" fmla="*/ 1794368 w 13419668"/>
              <a:gd name="connsiteY22617" fmla="*/ 1788785 h 4401251"/>
              <a:gd name="connsiteX22618" fmla="*/ 1767003 w 13419668"/>
              <a:gd name="connsiteY22618" fmla="*/ 1763659 h 4401251"/>
              <a:gd name="connsiteX22619" fmla="*/ 1741753 w 13419668"/>
              <a:gd name="connsiteY22619" fmla="*/ 1790402 h 4401251"/>
              <a:gd name="connsiteX22620" fmla="*/ 1681800 w 13419668"/>
              <a:gd name="connsiteY22620" fmla="*/ 1763659 h 4401251"/>
              <a:gd name="connsiteX22621" fmla="*/ 1654559 w 13419668"/>
              <a:gd name="connsiteY22621" fmla="*/ 1788909 h 4401251"/>
              <a:gd name="connsiteX22622" fmla="*/ 1680431 w 13419668"/>
              <a:gd name="connsiteY22622" fmla="*/ 1816274 h 4401251"/>
              <a:gd name="connsiteX22623" fmla="*/ 1707174 w 13419668"/>
              <a:gd name="connsiteY22623" fmla="*/ 1790402 h 4401251"/>
              <a:gd name="connsiteX22624" fmla="*/ 1681800 w 13419668"/>
              <a:gd name="connsiteY22624" fmla="*/ 1763659 h 4401251"/>
              <a:gd name="connsiteX22625" fmla="*/ 1564877 w 13419668"/>
              <a:gd name="connsiteY22625" fmla="*/ 1790278 h 4401251"/>
              <a:gd name="connsiteX22626" fmla="*/ 1592242 w 13419668"/>
              <a:gd name="connsiteY22626" fmla="*/ 1816150 h 4401251"/>
              <a:gd name="connsiteX22627" fmla="*/ 1617492 w 13419668"/>
              <a:gd name="connsiteY22627" fmla="*/ 1788909 h 4401251"/>
              <a:gd name="connsiteX22628" fmla="*/ 1590749 w 13419668"/>
              <a:gd name="connsiteY22628" fmla="*/ 1763535 h 4401251"/>
              <a:gd name="connsiteX22629" fmla="*/ 1564753 w 13419668"/>
              <a:gd name="connsiteY22629" fmla="*/ 1790278 h 4401251"/>
              <a:gd name="connsiteX22630" fmla="*/ 1501938 w 13419668"/>
              <a:gd name="connsiteY22630" fmla="*/ 1763535 h 4401251"/>
              <a:gd name="connsiteX22631" fmla="*/ 1475444 w 13419668"/>
              <a:gd name="connsiteY22631" fmla="*/ 1789656 h 4401251"/>
              <a:gd name="connsiteX22632" fmla="*/ 1502063 w 13419668"/>
              <a:gd name="connsiteY22632" fmla="*/ 1816150 h 4401251"/>
              <a:gd name="connsiteX22633" fmla="*/ 1528059 w 13419668"/>
              <a:gd name="connsiteY22633" fmla="*/ 1789531 h 4401251"/>
              <a:gd name="connsiteX22634" fmla="*/ 1501938 w 13419668"/>
              <a:gd name="connsiteY22634" fmla="*/ 1763535 h 4401251"/>
              <a:gd name="connsiteX22635" fmla="*/ 1416859 w 13419668"/>
              <a:gd name="connsiteY22635" fmla="*/ 1763535 h 4401251"/>
              <a:gd name="connsiteX22636" fmla="*/ 1389618 w 13419668"/>
              <a:gd name="connsiteY22636" fmla="*/ 1788287 h 4401251"/>
              <a:gd name="connsiteX22637" fmla="*/ 1414247 w 13419668"/>
              <a:gd name="connsiteY22637" fmla="*/ 1816025 h 4401251"/>
              <a:gd name="connsiteX22638" fmla="*/ 1442109 w 13419668"/>
              <a:gd name="connsiteY22638" fmla="*/ 1790775 h 4401251"/>
              <a:gd name="connsiteX22639" fmla="*/ 1416859 w 13419668"/>
              <a:gd name="connsiteY22639" fmla="*/ 1763535 h 4401251"/>
              <a:gd name="connsiteX22640" fmla="*/ 1352676 w 13419668"/>
              <a:gd name="connsiteY22640" fmla="*/ 1790278 h 4401251"/>
              <a:gd name="connsiteX22641" fmla="*/ 1326804 w 13419668"/>
              <a:gd name="connsiteY22641" fmla="*/ 1763535 h 4401251"/>
              <a:gd name="connsiteX22642" fmla="*/ 1300061 w 13419668"/>
              <a:gd name="connsiteY22642" fmla="*/ 1788909 h 4401251"/>
              <a:gd name="connsiteX22643" fmla="*/ 1325311 w 13419668"/>
              <a:gd name="connsiteY22643" fmla="*/ 1816150 h 4401251"/>
              <a:gd name="connsiteX22644" fmla="*/ 1352676 w 13419668"/>
              <a:gd name="connsiteY22644" fmla="*/ 1790402 h 4401251"/>
              <a:gd name="connsiteX22645" fmla="*/ 1210504 w 13419668"/>
              <a:gd name="connsiteY22645" fmla="*/ 1788661 h 4401251"/>
              <a:gd name="connsiteX22646" fmla="*/ 1235629 w 13419668"/>
              <a:gd name="connsiteY22646" fmla="*/ 1816025 h 4401251"/>
              <a:gd name="connsiteX22647" fmla="*/ 1263119 w 13419668"/>
              <a:gd name="connsiteY22647" fmla="*/ 1790402 h 4401251"/>
              <a:gd name="connsiteX22648" fmla="*/ 1237371 w 13419668"/>
              <a:gd name="connsiteY22648" fmla="*/ 1763410 h 4401251"/>
              <a:gd name="connsiteX22649" fmla="*/ 1210504 w 13419668"/>
              <a:gd name="connsiteY22649" fmla="*/ 1788536 h 4401251"/>
              <a:gd name="connsiteX22650" fmla="*/ 7061961 w 13419668"/>
              <a:gd name="connsiteY22650" fmla="*/ 1699849 h 4401251"/>
              <a:gd name="connsiteX22651" fmla="*/ 7088206 w 13419668"/>
              <a:gd name="connsiteY22651" fmla="*/ 1725846 h 4401251"/>
              <a:gd name="connsiteX22652" fmla="*/ 7113332 w 13419668"/>
              <a:gd name="connsiteY22652" fmla="*/ 1701342 h 4401251"/>
              <a:gd name="connsiteX22653" fmla="*/ 7088331 w 13419668"/>
              <a:gd name="connsiteY22653" fmla="*/ 1674226 h 4401251"/>
              <a:gd name="connsiteX22654" fmla="*/ 7061961 w 13419668"/>
              <a:gd name="connsiteY22654" fmla="*/ 1699725 h 4401251"/>
              <a:gd name="connsiteX22655" fmla="*/ 84817 w 13419668"/>
              <a:gd name="connsiteY22655" fmla="*/ 1725846 h 4401251"/>
              <a:gd name="connsiteX22656" fmla="*/ 109942 w 13419668"/>
              <a:gd name="connsiteY22656" fmla="*/ 1698481 h 4401251"/>
              <a:gd name="connsiteX22657" fmla="*/ 84941 w 13419668"/>
              <a:gd name="connsiteY22657" fmla="*/ 1674351 h 4401251"/>
              <a:gd name="connsiteX22658" fmla="*/ 58571 w 13419668"/>
              <a:gd name="connsiteY22658" fmla="*/ 1699849 h 4401251"/>
              <a:gd name="connsiteX22659" fmla="*/ 84817 w 13419668"/>
              <a:gd name="connsiteY22659" fmla="*/ 1725846 h 4401251"/>
              <a:gd name="connsiteX22660" fmla="*/ 199624 w 13419668"/>
              <a:gd name="connsiteY22660" fmla="*/ 1700098 h 4401251"/>
              <a:gd name="connsiteX22661" fmla="*/ 176115 w 13419668"/>
              <a:gd name="connsiteY22661" fmla="*/ 1674475 h 4401251"/>
              <a:gd name="connsiteX22662" fmla="*/ 148253 w 13419668"/>
              <a:gd name="connsiteY22662" fmla="*/ 1698233 h 4401251"/>
              <a:gd name="connsiteX22663" fmla="*/ 172757 w 13419668"/>
              <a:gd name="connsiteY22663" fmla="*/ 1725722 h 4401251"/>
              <a:gd name="connsiteX22664" fmla="*/ 199624 w 13419668"/>
              <a:gd name="connsiteY22664" fmla="*/ 1700098 h 4401251"/>
              <a:gd name="connsiteX22665" fmla="*/ 237686 w 13419668"/>
              <a:gd name="connsiteY22665" fmla="*/ 1699849 h 4401251"/>
              <a:gd name="connsiteX22666" fmla="*/ 263931 w 13419668"/>
              <a:gd name="connsiteY22666" fmla="*/ 1725846 h 4401251"/>
              <a:gd name="connsiteX22667" fmla="*/ 289057 w 13419668"/>
              <a:gd name="connsiteY22667" fmla="*/ 1701342 h 4401251"/>
              <a:gd name="connsiteX22668" fmla="*/ 264056 w 13419668"/>
              <a:gd name="connsiteY22668" fmla="*/ 1674226 h 4401251"/>
              <a:gd name="connsiteX22669" fmla="*/ 237686 w 13419668"/>
              <a:gd name="connsiteY22669" fmla="*/ 1699725 h 4401251"/>
              <a:gd name="connsiteX22670" fmla="*/ 375381 w 13419668"/>
              <a:gd name="connsiteY22670" fmla="*/ 1699849 h 4401251"/>
              <a:gd name="connsiteX22671" fmla="*/ 351996 w 13419668"/>
              <a:gd name="connsiteY22671" fmla="*/ 1674475 h 4401251"/>
              <a:gd name="connsiteX22672" fmla="*/ 324010 w 13419668"/>
              <a:gd name="connsiteY22672" fmla="*/ 1698481 h 4401251"/>
              <a:gd name="connsiteX22673" fmla="*/ 349135 w 13419668"/>
              <a:gd name="connsiteY22673" fmla="*/ 1725846 h 4401251"/>
              <a:gd name="connsiteX22674" fmla="*/ 375381 w 13419668"/>
              <a:gd name="connsiteY22674" fmla="*/ 1699849 h 4401251"/>
              <a:gd name="connsiteX22675" fmla="*/ 437946 w 13419668"/>
              <a:gd name="connsiteY22675" fmla="*/ 1674351 h 4401251"/>
              <a:gd name="connsiteX22676" fmla="*/ 413567 w 13419668"/>
              <a:gd name="connsiteY22676" fmla="*/ 1699103 h 4401251"/>
              <a:gd name="connsiteX22677" fmla="*/ 439439 w 13419668"/>
              <a:gd name="connsiteY22677" fmla="*/ 1725722 h 4401251"/>
              <a:gd name="connsiteX22678" fmla="*/ 464938 w 13419668"/>
              <a:gd name="connsiteY22678" fmla="*/ 1699103 h 4401251"/>
              <a:gd name="connsiteX22679" fmla="*/ 437946 w 13419668"/>
              <a:gd name="connsiteY22679" fmla="*/ 1674351 h 4401251"/>
              <a:gd name="connsiteX22680" fmla="*/ 529494 w 13419668"/>
              <a:gd name="connsiteY22680" fmla="*/ 1674351 h 4401251"/>
              <a:gd name="connsiteX22681" fmla="*/ 503000 w 13419668"/>
              <a:gd name="connsiteY22681" fmla="*/ 1700098 h 4401251"/>
              <a:gd name="connsiteX22682" fmla="*/ 526882 w 13419668"/>
              <a:gd name="connsiteY22682" fmla="*/ 1725597 h 4401251"/>
              <a:gd name="connsiteX22683" fmla="*/ 554371 w 13419668"/>
              <a:gd name="connsiteY22683" fmla="*/ 1701218 h 4401251"/>
              <a:gd name="connsiteX22684" fmla="*/ 529370 w 13419668"/>
              <a:gd name="connsiteY22684" fmla="*/ 1674475 h 4401251"/>
              <a:gd name="connsiteX22685" fmla="*/ 589945 w 13419668"/>
              <a:gd name="connsiteY22685" fmla="*/ 1699352 h 4401251"/>
              <a:gd name="connsiteX22686" fmla="*/ 615693 w 13419668"/>
              <a:gd name="connsiteY22686" fmla="*/ 1725846 h 4401251"/>
              <a:gd name="connsiteX22687" fmla="*/ 641192 w 13419668"/>
              <a:gd name="connsiteY22687" fmla="*/ 1701964 h 4401251"/>
              <a:gd name="connsiteX22688" fmla="*/ 616813 w 13419668"/>
              <a:gd name="connsiteY22688" fmla="*/ 1674475 h 4401251"/>
              <a:gd name="connsiteX22689" fmla="*/ 590070 w 13419668"/>
              <a:gd name="connsiteY22689" fmla="*/ 1699476 h 4401251"/>
              <a:gd name="connsiteX22690" fmla="*/ 703136 w 13419668"/>
              <a:gd name="connsiteY22690" fmla="*/ 1674475 h 4401251"/>
              <a:gd name="connsiteX22691" fmla="*/ 679627 w 13419668"/>
              <a:gd name="connsiteY22691" fmla="*/ 1702462 h 4401251"/>
              <a:gd name="connsiteX22692" fmla="*/ 705375 w 13419668"/>
              <a:gd name="connsiteY22692" fmla="*/ 1725846 h 4401251"/>
              <a:gd name="connsiteX22693" fmla="*/ 730874 w 13419668"/>
              <a:gd name="connsiteY22693" fmla="*/ 1698854 h 4401251"/>
              <a:gd name="connsiteX22694" fmla="*/ 703260 w 13419668"/>
              <a:gd name="connsiteY22694" fmla="*/ 1674475 h 4401251"/>
              <a:gd name="connsiteX22695" fmla="*/ 792693 w 13419668"/>
              <a:gd name="connsiteY22695" fmla="*/ 1674475 h 4401251"/>
              <a:gd name="connsiteX22696" fmla="*/ 769185 w 13419668"/>
              <a:gd name="connsiteY22696" fmla="*/ 1702462 h 4401251"/>
              <a:gd name="connsiteX22697" fmla="*/ 794932 w 13419668"/>
              <a:gd name="connsiteY22697" fmla="*/ 1725846 h 4401251"/>
              <a:gd name="connsiteX22698" fmla="*/ 820431 w 13419668"/>
              <a:gd name="connsiteY22698" fmla="*/ 1698854 h 4401251"/>
              <a:gd name="connsiteX22699" fmla="*/ 792818 w 13419668"/>
              <a:gd name="connsiteY22699" fmla="*/ 1674475 h 4401251"/>
              <a:gd name="connsiteX22700" fmla="*/ 881380 w 13419668"/>
              <a:gd name="connsiteY22700" fmla="*/ 1674475 h 4401251"/>
              <a:gd name="connsiteX22701" fmla="*/ 855135 w 13419668"/>
              <a:gd name="connsiteY22701" fmla="*/ 1700471 h 4401251"/>
              <a:gd name="connsiteX22702" fmla="*/ 879390 w 13419668"/>
              <a:gd name="connsiteY22702" fmla="*/ 1725722 h 4401251"/>
              <a:gd name="connsiteX22703" fmla="*/ 906630 w 13419668"/>
              <a:gd name="connsiteY22703" fmla="*/ 1700969 h 4401251"/>
              <a:gd name="connsiteX22704" fmla="*/ 881256 w 13419668"/>
              <a:gd name="connsiteY22704" fmla="*/ 1674475 h 4401251"/>
              <a:gd name="connsiteX22705" fmla="*/ 944941 w 13419668"/>
              <a:gd name="connsiteY22705" fmla="*/ 1701467 h 4401251"/>
              <a:gd name="connsiteX22706" fmla="*/ 970067 w 13419668"/>
              <a:gd name="connsiteY22706" fmla="*/ 1725970 h 4401251"/>
              <a:gd name="connsiteX22707" fmla="*/ 996312 w 13419668"/>
              <a:gd name="connsiteY22707" fmla="*/ 1699974 h 4401251"/>
              <a:gd name="connsiteX22708" fmla="*/ 970067 w 13419668"/>
              <a:gd name="connsiteY22708" fmla="*/ 1674475 h 4401251"/>
              <a:gd name="connsiteX22709" fmla="*/ 945065 w 13419668"/>
              <a:gd name="connsiteY22709" fmla="*/ 1701467 h 4401251"/>
              <a:gd name="connsiteX22710" fmla="*/ 1085745 w 13419668"/>
              <a:gd name="connsiteY22710" fmla="*/ 1697859 h 4401251"/>
              <a:gd name="connsiteX22711" fmla="*/ 1057385 w 13419668"/>
              <a:gd name="connsiteY22711" fmla="*/ 1674599 h 4401251"/>
              <a:gd name="connsiteX22712" fmla="*/ 1034374 w 13419668"/>
              <a:gd name="connsiteY22712" fmla="*/ 1700596 h 4401251"/>
              <a:gd name="connsiteX22713" fmla="*/ 1061739 w 13419668"/>
              <a:gd name="connsiteY22713" fmla="*/ 1725722 h 4401251"/>
              <a:gd name="connsiteX22714" fmla="*/ 1085745 w 13419668"/>
              <a:gd name="connsiteY22714" fmla="*/ 1697735 h 4401251"/>
              <a:gd name="connsiteX22715" fmla="*/ 1148186 w 13419668"/>
              <a:gd name="connsiteY22715" fmla="*/ 1674475 h 4401251"/>
              <a:gd name="connsiteX22716" fmla="*/ 1123931 w 13419668"/>
              <a:gd name="connsiteY22716" fmla="*/ 1699352 h 4401251"/>
              <a:gd name="connsiteX22717" fmla="*/ 1149928 w 13419668"/>
              <a:gd name="connsiteY22717" fmla="*/ 1725846 h 4401251"/>
              <a:gd name="connsiteX22718" fmla="*/ 1175303 w 13419668"/>
              <a:gd name="connsiteY22718" fmla="*/ 1699103 h 4401251"/>
              <a:gd name="connsiteX22719" fmla="*/ 1148186 w 13419668"/>
              <a:gd name="connsiteY22719" fmla="*/ 1674475 h 4401251"/>
              <a:gd name="connsiteX22720" fmla="*/ 1262248 w 13419668"/>
              <a:gd name="connsiteY22720" fmla="*/ 1700223 h 4401251"/>
              <a:gd name="connsiteX22721" fmla="*/ 1238739 w 13419668"/>
              <a:gd name="connsiteY22721" fmla="*/ 1674599 h 4401251"/>
              <a:gd name="connsiteX22722" fmla="*/ 1210877 w 13419668"/>
              <a:gd name="connsiteY22722" fmla="*/ 1698357 h 4401251"/>
              <a:gd name="connsiteX22723" fmla="*/ 1235381 w 13419668"/>
              <a:gd name="connsiteY22723" fmla="*/ 1725846 h 4401251"/>
              <a:gd name="connsiteX22724" fmla="*/ 1262248 w 13419668"/>
              <a:gd name="connsiteY22724" fmla="*/ 1700223 h 4401251"/>
              <a:gd name="connsiteX22725" fmla="*/ 13357350 w 13419668"/>
              <a:gd name="connsiteY22725" fmla="*/ 1700223 h 4401251"/>
              <a:gd name="connsiteX22726" fmla="*/ 13384216 w 13419668"/>
              <a:gd name="connsiteY22726" fmla="*/ 1725846 h 4401251"/>
              <a:gd name="connsiteX22727" fmla="*/ 13408844 w 13419668"/>
              <a:gd name="connsiteY22727" fmla="*/ 1701218 h 4401251"/>
              <a:gd name="connsiteX22728" fmla="*/ 13383844 w 13419668"/>
              <a:gd name="connsiteY22728" fmla="*/ 1674475 h 4401251"/>
              <a:gd name="connsiteX22729" fmla="*/ 13357473 w 13419668"/>
              <a:gd name="connsiteY22729" fmla="*/ 1700223 h 4401251"/>
              <a:gd name="connsiteX22730" fmla="*/ 13293788 w 13419668"/>
              <a:gd name="connsiteY22730" fmla="*/ 1674475 h 4401251"/>
              <a:gd name="connsiteX22731" fmla="*/ 13267792 w 13419668"/>
              <a:gd name="connsiteY22731" fmla="*/ 1700720 h 4401251"/>
              <a:gd name="connsiteX22732" fmla="*/ 13292295 w 13419668"/>
              <a:gd name="connsiteY22732" fmla="*/ 1725846 h 4401251"/>
              <a:gd name="connsiteX22733" fmla="*/ 13319412 w 13419668"/>
              <a:gd name="connsiteY22733" fmla="*/ 1700845 h 4401251"/>
              <a:gd name="connsiteX22734" fmla="*/ 13293912 w 13419668"/>
              <a:gd name="connsiteY22734" fmla="*/ 1674475 h 4401251"/>
              <a:gd name="connsiteX22735" fmla="*/ 13207216 w 13419668"/>
              <a:gd name="connsiteY22735" fmla="*/ 1674475 h 4401251"/>
              <a:gd name="connsiteX22736" fmla="*/ 13181841 w 13419668"/>
              <a:gd name="connsiteY22736" fmla="*/ 1697859 h 4401251"/>
              <a:gd name="connsiteX22737" fmla="*/ 13205848 w 13419668"/>
              <a:gd name="connsiteY22737" fmla="*/ 1725846 h 4401251"/>
              <a:gd name="connsiteX22738" fmla="*/ 13233212 w 13419668"/>
              <a:gd name="connsiteY22738" fmla="*/ 1700720 h 4401251"/>
              <a:gd name="connsiteX22739" fmla="*/ 13207216 w 13419668"/>
              <a:gd name="connsiteY22739" fmla="*/ 1674475 h 4401251"/>
              <a:gd name="connsiteX22740" fmla="*/ 13116291 w 13419668"/>
              <a:gd name="connsiteY22740" fmla="*/ 1674475 h 4401251"/>
              <a:gd name="connsiteX22741" fmla="*/ 13092160 w 13419668"/>
              <a:gd name="connsiteY22741" fmla="*/ 1699228 h 4401251"/>
              <a:gd name="connsiteX22742" fmla="*/ 13117659 w 13419668"/>
              <a:gd name="connsiteY22742" fmla="*/ 1725846 h 4401251"/>
              <a:gd name="connsiteX22743" fmla="*/ 13143531 w 13419668"/>
              <a:gd name="connsiteY22743" fmla="*/ 1699228 h 4401251"/>
              <a:gd name="connsiteX22744" fmla="*/ 13116291 w 13419668"/>
              <a:gd name="connsiteY22744" fmla="*/ 1674475 h 4401251"/>
              <a:gd name="connsiteX22745" fmla="*/ 13054099 w 13419668"/>
              <a:gd name="connsiteY22745" fmla="*/ 1699974 h 4401251"/>
              <a:gd name="connsiteX22746" fmla="*/ 13030465 w 13419668"/>
              <a:gd name="connsiteY22746" fmla="*/ 1674475 h 4401251"/>
              <a:gd name="connsiteX22747" fmla="*/ 13002728 w 13419668"/>
              <a:gd name="connsiteY22747" fmla="*/ 1698357 h 4401251"/>
              <a:gd name="connsiteX22748" fmla="*/ 13027356 w 13419668"/>
              <a:gd name="connsiteY22748" fmla="*/ 1725722 h 4401251"/>
              <a:gd name="connsiteX22749" fmla="*/ 13054099 w 13419668"/>
              <a:gd name="connsiteY22749" fmla="*/ 1699974 h 4401251"/>
              <a:gd name="connsiteX22750" fmla="*/ 12939042 w 13419668"/>
              <a:gd name="connsiteY22750" fmla="*/ 1674351 h 4401251"/>
              <a:gd name="connsiteX22751" fmla="*/ 12913294 w 13419668"/>
              <a:gd name="connsiteY22751" fmla="*/ 1697362 h 4401251"/>
              <a:gd name="connsiteX22752" fmla="*/ 12936927 w 13419668"/>
              <a:gd name="connsiteY22752" fmla="*/ 1725722 h 4401251"/>
              <a:gd name="connsiteX22753" fmla="*/ 12964665 w 13419668"/>
              <a:gd name="connsiteY22753" fmla="*/ 1701093 h 4401251"/>
              <a:gd name="connsiteX22754" fmla="*/ 12939167 w 13419668"/>
              <a:gd name="connsiteY22754" fmla="*/ 1674475 h 4401251"/>
              <a:gd name="connsiteX22755" fmla="*/ 12850480 w 13419668"/>
              <a:gd name="connsiteY22755" fmla="*/ 1674351 h 4401251"/>
              <a:gd name="connsiteX22756" fmla="*/ 12826224 w 13419668"/>
              <a:gd name="connsiteY22756" fmla="*/ 1699228 h 4401251"/>
              <a:gd name="connsiteX22757" fmla="*/ 12852220 w 13419668"/>
              <a:gd name="connsiteY22757" fmla="*/ 1725722 h 4401251"/>
              <a:gd name="connsiteX22758" fmla="*/ 12877595 w 13419668"/>
              <a:gd name="connsiteY22758" fmla="*/ 1698979 h 4401251"/>
              <a:gd name="connsiteX22759" fmla="*/ 12850480 w 13419668"/>
              <a:gd name="connsiteY22759" fmla="*/ 1674351 h 4401251"/>
              <a:gd name="connsiteX22760" fmla="*/ 12762165 w 13419668"/>
              <a:gd name="connsiteY22760" fmla="*/ 1674351 h 4401251"/>
              <a:gd name="connsiteX22761" fmla="*/ 12736792 w 13419668"/>
              <a:gd name="connsiteY22761" fmla="*/ 1697984 h 4401251"/>
              <a:gd name="connsiteX22762" fmla="*/ 12761420 w 13419668"/>
              <a:gd name="connsiteY22762" fmla="*/ 1725722 h 4401251"/>
              <a:gd name="connsiteX22763" fmla="*/ 12788038 w 13419668"/>
              <a:gd name="connsiteY22763" fmla="*/ 1700223 h 4401251"/>
              <a:gd name="connsiteX22764" fmla="*/ 12762165 w 13419668"/>
              <a:gd name="connsiteY22764" fmla="*/ 1674351 h 4401251"/>
              <a:gd name="connsiteX22765" fmla="*/ 12672235 w 13419668"/>
              <a:gd name="connsiteY22765" fmla="*/ 1674351 h 4401251"/>
              <a:gd name="connsiteX22766" fmla="*/ 12647233 w 13419668"/>
              <a:gd name="connsiteY22766" fmla="*/ 1698481 h 4401251"/>
              <a:gd name="connsiteX22767" fmla="*/ 12672359 w 13419668"/>
              <a:gd name="connsiteY22767" fmla="*/ 1725846 h 4401251"/>
              <a:gd name="connsiteX22768" fmla="*/ 12698605 w 13419668"/>
              <a:gd name="connsiteY22768" fmla="*/ 1699849 h 4401251"/>
              <a:gd name="connsiteX22769" fmla="*/ 12672235 w 13419668"/>
              <a:gd name="connsiteY22769" fmla="*/ 1674351 h 4401251"/>
              <a:gd name="connsiteX22770" fmla="*/ 12584916 w 13419668"/>
              <a:gd name="connsiteY22770" fmla="*/ 1674351 h 4401251"/>
              <a:gd name="connsiteX22771" fmla="*/ 12560911 w 13419668"/>
              <a:gd name="connsiteY22771" fmla="*/ 1699103 h 4401251"/>
              <a:gd name="connsiteX22772" fmla="*/ 12586409 w 13419668"/>
              <a:gd name="connsiteY22772" fmla="*/ 1725722 h 4401251"/>
              <a:gd name="connsiteX22773" fmla="*/ 12612282 w 13419668"/>
              <a:gd name="connsiteY22773" fmla="*/ 1699103 h 4401251"/>
              <a:gd name="connsiteX22774" fmla="*/ 12584916 w 13419668"/>
              <a:gd name="connsiteY22774" fmla="*/ 1674351 h 4401251"/>
              <a:gd name="connsiteX22775" fmla="*/ 12522724 w 13419668"/>
              <a:gd name="connsiteY22775" fmla="*/ 1700098 h 4401251"/>
              <a:gd name="connsiteX22776" fmla="*/ 12499215 w 13419668"/>
              <a:gd name="connsiteY22776" fmla="*/ 1674475 h 4401251"/>
              <a:gd name="connsiteX22777" fmla="*/ 12471352 w 13419668"/>
              <a:gd name="connsiteY22777" fmla="*/ 1698233 h 4401251"/>
              <a:gd name="connsiteX22778" fmla="*/ 12495857 w 13419668"/>
              <a:gd name="connsiteY22778" fmla="*/ 1725722 h 4401251"/>
              <a:gd name="connsiteX22779" fmla="*/ 12522724 w 13419668"/>
              <a:gd name="connsiteY22779" fmla="*/ 1700098 h 4401251"/>
              <a:gd name="connsiteX22780" fmla="*/ 12381671 w 13419668"/>
              <a:gd name="connsiteY22780" fmla="*/ 1700596 h 4401251"/>
              <a:gd name="connsiteX22781" fmla="*/ 12405803 w 13419668"/>
              <a:gd name="connsiteY22781" fmla="*/ 1725597 h 4401251"/>
              <a:gd name="connsiteX22782" fmla="*/ 12433167 w 13419668"/>
              <a:gd name="connsiteY22782" fmla="*/ 1700471 h 4401251"/>
              <a:gd name="connsiteX22783" fmla="*/ 12407171 w 13419668"/>
              <a:gd name="connsiteY22783" fmla="*/ 1674226 h 4401251"/>
              <a:gd name="connsiteX22784" fmla="*/ 12381671 w 13419668"/>
              <a:gd name="connsiteY22784" fmla="*/ 1700471 h 4401251"/>
              <a:gd name="connsiteX22785" fmla="*/ 12320350 w 13419668"/>
              <a:gd name="connsiteY22785" fmla="*/ 1674226 h 4401251"/>
              <a:gd name="connsiteX22786" fmla="*/ 12294975 w 13419668"/>
              <a:gd name="connsiteY22786" fmla="*/ 1697984 h 4401251"/>
              <a:gd name="connsiteX22787" fmla="*/ 12319603 w 13419668"/>
              <a:gd name="connsiteY22787" fmla="*/ 1725722 h 4401251"/>
              <a:gd name="connsiteX22788" fmla="*/ 12346222 w 13419668"/>
              <a:gd name="connsiteY22788" fmla="*/ 1700223 h 4401251"/>
              <a:gd name="connsiteX22789" fmla="*/ 12320350 w 13419668"/>
              <a:gd name="connsiteY22789" fmla="*/ 1674351 h 4401251"/>
              <a:gd name="connsiteX22790" fmla="*/ 12205168 w 13419668"/>
              <a:gd name="connsiteY22790" fmla="*/ 1700347 h 4401251"/>
              <a:gd name="connsiteX22791" fmla="*/ 12232409 w 13419668"/>
              <a:gd name="connsiteY22791" fmla="*/ 1725597 h 4401251"/>
              <a:gd name="connsiteX22792" fmla="*/ 12256664 w 13419668"/>
              <a:gd name="connsiteY22792" fmla="*/ 1700720 h 4401251"/>
              <a:gd name="connsiteX22793" fmla="*/ 12231290 w 13419668"/>
              <a:gd name="connsiteY22793" fmla="*/ 1674351 h 4401251"/>
              <a:gd name="connsiteX22794" fmla="*/ 12205168 w 13419668"/>
              <a:gd name="connsiteY22794" fmla="*/ 1700471 h 4401251"/>
              <a:gd name="connsiteX22795" fmla="*/ 12115611 w 13419668"/>
              <a:gd name="connsiteY22795" fmla="*/ 1700223 h 4401251"/>
              <a:gd name="connsiteX22796" fmla="*/ 12142727 w 13419668"/>
              <a:gd name="connsiteY22796" fmla="*/ 1725597 h 4401251"/>
              <a:gd name="connsiteX22797" fmla="*/ 12167106 w 13419668"/>
              <a:gd name="connsiteY22797" fmla="*/ 1700845 h 4401251"/>
              <a:gd name="connsiteX22798" fmla="*/ 12141857 w 13419668"/>
              <a:gd name="connsiteY22798" fmla="*/ 1674226 h 4401251"/>
              <a:gd name="connsiteX22799" fmla="*/ 12115611 w 13419668"/>
              <a:gd name="connsiteY22799" fmla="*/ 1700098 h 4401251"/>
              <a:gd name="connsiteX22800" fmla="*/ 12049811 w 13419668"/>
              <a:gd name="connsiteY22800" fmla="*/ 1674351 h 4401251"/>
              <a:gd name="connsiteX22801" fmla="*/ 12026054 w 13419668"/>
              <a:gd name="connsiteY22801" fmla="*/ 1699725 h 4401251"/>
              <a:gd name="connsiteX22802" fmla="*/ 12052672 w 13419668"/>
              <a:gd name="connsiteY22802" fmla="*/ 1725597 h 4401251"/>
              <a:gd name="connsiteX22803" fmla="*/ 12077425 w 13419668"/>
              <a:gd name="connsiteY22803" fmla="*/ 1698357 h 4401251"/>
              <a:gd name="connsiteX22804" fmla="*/ 12049811 w 13419668"/>
              <a:gd name="connsiteY22804" fmla="*/ 1674351 h 4401251"/>
              <a:gd name="connsiteX22805" fmla="*/ 11964856 w 13419668"/>
              <a:gd name="connsiteY22805" fmla="*/ 1674351 h 4401251"/>
              <a:gd name="connsiteX22806" fmla="*/ 11939979 w 13419668"/>
              <a:gd name="connsiteY22806" fmla="*/ 1698233 h 4401251"/>
              <a:gd name="connsiteX22807" fmla="*/ 11964483 w 13419668"/>
              <a:gd name="connsiteY22807" fmla="*/ 1725722 h 4401251"/>
              <a:gd name="connsiteX22808" fmla="*/ 11991350 w 13419668"/>
              <a:gd name="connsiteY22808" fmla="*/ 1700098 h 4401251"/>
              <a:gd name="connsiteX22809" fmla="*/ 11964856 w 13419668"/>
              <a:gd name="connsiteY22809" fmla="*/ 1674351 h 4401251"/>
              <a:gd name="connsiteX22810" fmla="*/ 11850298 w 13419668"/>
              <a:gd name="connsiteY22810" fmla="*/ 1700845 h 4401251"/>
              <a:gd name="connsiteX22811" fmla="*/ 11874677 w 13419668"/>
              <a:gd name="connsiteY22811" fmla="*/ 1725597 h 4401251"/>
              <a:gd name="connsiteX22812" fmla="*/ 11901792 w 13419668"/>
              <a:gd name="connsiteY22812" fmla="*/ 1700223 h 4401251"/>
              <a:gd name="connsiteX22813" fmla="*/ 11875547 w 13419668"/>
              <a:gd name="connsiteY22813" fmla="*/ 1674351 h 4401251"/>
              <a:gd name="connsiteX22814" fmla="*/ 11850298 w 13419668"/>
              <a:gd name="connsiteY22814" fmla="*/ 1700969 h 4401251"/>
              <a:gd name="connsiteX22815" fmla="*/ 11812111 w 13419668"/>
              <a:gd name="connsiteY22815" fmla="*/ 1698730 h 4401251"/>
              <a:gd name="connsiteX22816" fmla="*/ 11784373 w 13419668"/>
              <a:gd name="connsiteY22816" fmla="*/ 1674475 h 4401251"/>
              <a:gd name="connsiteX22817" fmla="*/ 11760740 w 13419668"/>
              <a:gd name="connsiteY22817" fmla="*/ 1699601 h 4401251"/>
              <a:gd name="connsiteX22818" fmla="*/ 11786612 w 13419668"/>
              <a:gd name="connsiteY22818" fmla="*/ 1725846 h 4401251"/>
              <a:gd name="connsiteX22819" fmla="*/ 11811987 w 13419668"/>
              <a:gd name="connsiteY22819" fmla="*/ 1698730 h 4401251"/>
              <a:gd name="connsiteX22820" fmla="*/ 11673795 w 13419668"/>
              <a:gd name="connsiteY22820" fmla="*/ 1700098 h 4401251"/>
              <a:gd name="connsiteX22821" fmla="*/ 11700662 w 13419668"/>
              <a:gd name="connsiteY22821" fmla="*/ 1725722 h 4401251"/>
              <a:gd name="connsiteX22822" fmla="*/ 11725290 w 13419668"/>
              <a:gd name="connsiteY22822" fmla="*/ 1701093 h 4401251"/>
              <a:gd name="connsiteX22823" fmla="*/ 11700289 w 13419668"/>
              <a:gd name="connsiteY22823" fmla="*/ 1674351 h 4401251"/>
              <a:gd name="connsiteX22824" fmla="*/ 11673919 w 13419668"/>
              <a:gd name="connsiteY22824" fmla="*/ 1700098 h 4401251"/>
              <a:gd name="connsiteX22825" fmla="*/ 11584237 w 13419668"/>
              <a:gd name="connsiteY22825" fmla="*/ 1700098 h 4401251"/>
              <a:gd name="connsiteX22826" fmla="*/ 11611104 w 13419668"/>
              <a:gd name="connsiteY22826" fmla="*/ 1725722 h 4401251"/>
              <a:gd name="connsiteX22827" fmla="*/ 11635733 w 13419668"/>
              <a:gd name="connsiteY22827" fmla="*/ 1701093 h 4401251"/>
              <a:gd name="connsiteX22828" fmla="*/ 11610731 w 13419668"/>
              <a:gd name="connsiteY22828" fmla="*/ 1674351 h 4401251"/>
              <a:gd name="connsiteX22829" fmla="*/ 11584362 w 13419668"/>
              <a:gd name="connsiteY22829" fmla="*/ 1700098 h 4401251"/>
              <a:gd name="connsiteX22830" fmla="*/ 11520801 w 13419668"/>
              <a:gd name="connsiteY22830" fmla="*/ 1674351 h 4401251"/>
              <a:gd name="connsiteX22831" fmla="*/ 11494680 w 13419668"/>
              <a:gd name="connsiteY22831" fmla="*/ 1700347 h 4401251"/>
              <a:gd name="connsiteX22832" fmla="*/ 11518935 w 13419668"/>
              <a:gd name="connsiteY22832" fmla="*/ 1725597 h 4401251"/>
              <a:gd name="connsiteX22833" fmla="*/ 11546175 w 13419668"/>
              <a:gd name="connsiteY22833" fmla="*/ 1700720 h 4401251"/>
              <a:gd name="connsiteX22834" fmla="*/ 11520801 w 13419668"/>
              <a:gd name="connsiteY22834" fmla="*/ 1674226 h 4401251"/>
              <a:gd name="connsiteX22835" fmla="*/ 11431865 w 13419668"/>
              <a:gd name="connsiteY22835" fmla="*/ 1674351 h 4401251"/>
              <a:gd name="connsiteX22836" fmla="*/ 11408605 w 13419668"/>
              <a:gd name="connsiteY22836" fmla="*/ 1702710 h 4401251"/>
              <a:gd name="connsiteX22837" fmla="*/ 11434601 w 13419668"/>
              <a:gd name="connsiteY22837" fmla="*/ 1725722 h 4401251"/>
              <a:gd name="connsiteX22838" fmla="*/ 11459727 w 13419668"/>
              <a:gd name="connsiteY22838" fmla="*/ 1698357 h 4401251"/>
              <a:gd name="connsiteX22839" fmla="*/ 11431741 w 13419668"/>
              <a:gd name="connsiteY22839" fmla="*/ 1674351 h 4401251"/>
              <a:gd name="connsiteX22840" fmla="*/ 11343054 w 13419668"/>
              <a:gd name="connsiteY22840" fmla="*/ 1674351 h 4401251"/>
              <a:gd name="connsiteX22841" fmla="*/ 11318923 w 13419668"/>
              <a:gd name="connsiteY22841" fmla="*/ 1698979 h 4401251"/>
              <a:gd name="connsiteX22842" fmla="*/ 11344298 w 13419668"/>
              <a:gd name="connsiteY22842" fmla="*/ 1725722 h 4401251"/>
              <a:gd name="connsiteX22843" fmla="*/ 11370170 w 13419668"/>
              <a:gd name="connsiteY22843" fmla="*/ 1699228 h 4401251"/>
              <a:gd name="connsiteX22844" fmla="*/ 11342929 w 13419668"/>
              <a:gd name="connsiteY22844" fmla="*/ 1674475 h 4401251"/>
              <a:gd name="connsiteX22845" fmla="*/ 11253496 w 13419668"/>
              <a:gd name="connsiteY22845" fmla="*/ 1674351 h 4401251"/>
              <a:gd name="connsiteX22846" fmla="*/ 11229366 w 13419668"/>
              <a:gd name="connsiteY22846" fmla="*/ 1699103 h 4401251"/>
              <a:gd name="connsiteX22847" fmla="*/ 11254865 w 13419668"/>
              <a:gd name="connsiteY22847" fmla="*/ 1725722 h 4401251"/>
              <a:gd name="connsiteX22848" fmla="*/ 11280737 w 13419668"/>
              <a:gd name="connsiteY22848" fmla="*/ 1699103 h 4401251"/>
              <a:gd name="connsiteX22849" fmla="*/ 11253496 w 13419668"/>
              <a:gd name="connsiteY22849" fmla="*/ 1674351 h 4401251"/>
              <a:gd name="connsiteX22850" fmla="*/ 11165183 w 13419668"/>
              <a:gd name="connsiteY22850" fmla="*/ 1674351 h 4401251"/>
              <a:gd name="connsiteX22851" fmla="*/ 11139933 w 13419668"/>
              <a:gd name="connsiteY22851" fmla="*/ 1697859 h 4401251"/>
              <a:gd name="connsiteX22852" fmla="*/ 11164188 w 13419668"/>
              <a:gd name="connsiteY22852" fmla="*/ 1725597 h 4401251"/>
              <a:gd name="connsiteX22853" fmla="*/ 11191428 w 13419668"/>
              <a:gd name="connsiteY22853" fmla="*/ 1700347 h 4401251"/>
              <a:gd name="connsiteX22854" fmla="*/ 11165308 w 13419668"/>
              <a:gd name="connsiteY22854" fmla="*/ 1674351 h 4401251"/>
              <a:gd name="connsiteX22855" fmla="*/ 11077740 w 13419668"/>
              <a:gd name="connsiteY22855" fmla="*/ 1674351 h 4401251"/>
              <a:gd name="connsiteX22856" fmla="*/ 11052987 w 13419668"/>
              <a:gd name="connsiteY22856" fmla="*/ 1698730 h 4401251"/>
              <a:gd name="connsiteX22857" fmla="*/ 11078362 w 13419668"/>
              <a:gd name="connsiteY22857" fmla="*/ 1725846 h 4401251"/>
              <a:gd name="connsiteX22858" fmla="*/ 11104358 w 13419668"/>
              <a:gd name="connsiteY22858" fmla="*/ 1699601 h 4401251"/>
              <a:gd name="connsiteX22859" fmla="*/ 11077740 w 13419668"/>
              <a:gd name="connsiteY22859" fmla="*/ 1674351 h 4401251"/>
              <a:gd name="connsiteX22860" fmla="*/ 11014801 w 13419668"/>
              <a:gd name="connsiteY22860" fmla="*/ 1699849 h 4401251"/>
              <a:gd name="connsiteX22861" fmla="*/ 10991416 w 13419668"/>
              <a:gd name="connsiteY22861" fmla="*/ 1674475 h 4401251"/>
              <a:gd name="connsiteX22862" fmla="*/ 10963430 w 13419668"/>
              <a:gd name="connsiteY22862" fmla="*/ 1698481 h 4401251"/>
              <a:gd name="connsiteX22863" fmla="*/ 10988556 w 13419668"/>
              <a:gd name="connsiteY22863" fmla="*/ 1725846 h 4401251"/>
              <a:gd name="connsiteX22864" fmla="*/ 11014801 w 13419668"/>
              <a:gd name="connsiteY22864" fmla="*/ 1699849 h 4401251"/>
              <a:gd name="connsiteX22865" fmla="*/ 10873748 w 13419668"/>
              <a:gd name="connsiteY22865" fmla="*/ 1700471 h 4401251"/>
              <a:gd name="connsiteX22866" fmla="*/ 10901113 w 13419668"/>
              <a:gd name="connsiteY22866" fmla="*/ 1725597 h 4401251"/>
              <a:gd name="connsiteX22867" fmla="*/ 10925244 w 13419668"/>
              <a:gd name="connsiteY22867" fmla="*/ 1700596 h 4401251"/>
              <a:gd name="connsiteX22868" fmla="*/ 10899745 w 13419668"/>
              <a:gd name="connsiteY22868" fmla="*/ 1674226 h 4401251"/>
              <a:gd name="connsiteX22869" fmla="*/ 10873748 w 13419668"/>
              <a:gd name="connsiteY22869" fmla="*/ 1700347 h 4401251"/>
              <a:gd name="connsiteX22870" fmla="*/ 10810934 w 13419668"/>
              <a:gd name="connsiteY22870" fmla="*/ 1674351 h 4401251"/>
              <a:gd name="connsiteX22871" fmla="*/ 10787674 w 13419668"/>
              <a:gd name="connsiteY22871" fmla="*/ 1702710 h 4401251"/>
              <a:gd name="connsiteX22872" fmla="*/ 10813670 w 13419668"/>
              <a:gd name="connsiteY22872" fmla="*/ 1725722 h 4401251"/>
              <a:gd name="connsiteX22873" fmla="*/ 10838796 w 13419668"/>
              <a:gd name="connsiteY22873" fmla="*/ 1698357 h 4401251"/>
              <a:gd name="connsiteX22874" fmla="*/ 10810810 w 13419668"/>
              <a:gd name="connsiteY22874" fmla="*/ 1674351 h 4401251"/>
              <a:gd name="connsiteX22875" fmla="*/ 10723242 w 13419668"/>
              <a:gd name="connsiteY22875" fmla="*/ 1674351 h 4401251"/>
              <a:gd name="connsiteX22876" fmla="*/ 10697992 w 13419668"/>
              <a:gd name="connsiteY22876" fmla="*/ 1697859 h 4401251"/>
              <a:gd name="connsiteX22877" fmla="*/ 10722247 w 13419668"/>
              <a:gd name="connsiteY22877" fmla="*/ 1725597 h 4401251"/>
              <a:gd name="connsiteX22878" fmla="*/ 10749488 w 13419668"/>
              <a:gd name="connsiteY22878" fmla="*/ 1700347 h 4401251"/>
              <a:gd name="connsiteX22879" fmla="*/ 10723366 w 13419668"/>
              <a:gd name="connsiteY22879" fmla="*/ 1674351 h 4401251"/>
              <a:gd name="connsiteX22880" fmla="*/ 10608434 w 13419668"/>
              <a:gd name="connsiteY22880" fmla="*/ 1701218 h 4401251"/>
              <a:gd name="connsiteX22881" fmla="*/ 10633062 w 13419668"/>
              <a:gd name="connsiteY22881" fmla="*/ 1725722 h 4401251"/>
              <a:gd name="connsiteX22882" fmla="*/ 10659806 w 13419668"/>
              <a:gd name="connsiteY22882" fmla="*/ 1699974 h 4401251"/>
              <a:gd name="connsiteX22883" fmla="*/ 10633311 w 13419668"/>
              <a:gd name="connsiteY22883" fmla="*/ 1674351 h 4401251"/>
              <a:gd name="connsiteX22884" fmla="*/ 10608434 w 13419668"/>
              <a:gd name="connsiteY22884" fmla="*/ 1701218 h 4401251"/>
              <a:gd name="connsiteX22885" fmla="*/ 10521365 w 13419668"/>
              <a:gd name="connsiteY22885" fmla="*/ 1700471 h 4401251"/>
              <a:gd name="connsiteX22886" fmla="*/ 10548730 w 13419668"/>
              <a:gd name="connsiteY22886" fmla="*/ 1725597 h 4401251"/>
              <a:gd name="connsiteX22887" fmla="*/ 10572860 w 13419668"/>
              <a:gd name="connsiteY22887" fmla="*/ 1700596 h 4401251"/>
              <a:gd name="connsiteX22888" fmla="*/ 10547362 w 13419668"/>
              <a:gd name="connsiteY22888" fmla="*/ 1674226 h 4401251"/>
              <a:gd name="connsiteX22889" fmla="*/ 10521365 w 13419668"/>
              <a:gd name="connsiteY22889" fmla="*/ 1700347 h 4401251"/>
              <a:gd name="connsiteX22890" fmla="*/ 10432056 w 13419668"/>
              <a:gd name="connsiteY22890" fmla="*/ 1701591 h 4401251"/>
              <a:gd name="connsiteX22891" fmla="*/ 10457430 w 13419668"/>
              <a:gd name="connsiteY22891" fmla="*/ 1725722 h 4401251"/>
              <a:gd name="connsiteX22892" fmla="*/ 10483303 w 13419668"/>
              <a:gd name="connsiteY22892" fmla="*/ 1699476 h 4401251"/>
              <a:gd name="connsiteX22893" fmla="*/ 10456684 w 13419668"/>
              <a:gd name="connsiteY22893" fmla="*/ 1674226 h 4401251"/>
              <a:gd name="connsiteX22894" fmla="*/ 10431932 w 13419668"/>
              <a:gd name="connsiteY22894" fmla="*/ 1701591 h 4401251"/>
              <a:gd name="connsiteX22895" fmla="*/ 10342374 w 13419668"/>
              <a:gd name="connsiteY22895" fmla="*/ 1700098 h 4401251"/>
              <a:gd name="connsiteX22896" fmla="*/ 10369242 w 13419668"/>
              <a:gd name="connsiteY22896" fmla="*/ 1725722 h 4401251"/>
              <a:gd name="connsiteX22897" fmla="*/ 10393870 w 13419668"/>
              <a:gd name="connsiteY22897" fmla="*/ 1701093 h 4401251"/>
              <a:gd name="connsiteX22898" fmla="*/ 10368868 w 13419668"/>
              <a:gd name="connsiteY22898" fmla="*/ 1674351 h 4401251"/>
              <a:gd name="connsiteX22899" fmla="*/ 10342499 w 13419668"/>
              <a:gd name="connsiteY22899" fmla="*/ 1700098 h 4401251"/>
              <a:gd name="connsiteX22900" fmla="*/ 10282420 w 13419668"/>
              <a:gd name="connsiteY22900" fmla="*/ 1725846 h 4401251"/>
              <a:gd name="connsiteX22901" fmla="*/ 10307546 w 13419668"/>
              <a:gd name="connsiteY22901" fmla="*/ 1698481 h 4401251"/>
              <a:gd name="connsiteX22902" fmla="*/ 10282545 w 13419668"/>
              <a:gd name="connsiteY22902" fmla="*/ 1674351 h 4401251"/>
              <a:gd name="connsiteX22903" fmla="*/ 10256175 w 13419668"/>
              <a:gd name="connsiteY22903" fmla="*/ 1699849 h 4401251"/>
              <a:gd name="connsiteX22904" fmla="*/ 10282420 w 13419668"/>
              <a:gd name="connsiteY22904" fmla="*/ 1725846 h 4401251"/>
              <a:gd name="connsiteX22905" fmla="*/ 10217989 w 13419668"/>
              <a:gd name="connsiteY22905" fmla="*/ 1699103 h 4401251"/>
              <a:gd name="connsiteX22906" fmla="*/ 10190625 w 13419668"/>
              <a:gd name="connsiteY22906" fmla="*/ 1674475 h 4401251"/>
              <a:gd name="connsiteX22907" fmla="*/ 10166618 w 13419668"/>
              <a:gd name="connsiteY22907" fmla="*/ 1699228 h 4401251"/>
              <a:gd name="connsiteX22908" fmla="*/ 10192241 w 13419668"/>
              <a:gd name="connsiteY22908" fmla="*/ 1725846 h 4401251"/>
              <a:gd name="connsiteX22909" fmla="*/ 10217989 w 13419668"/>
              <a:gd name="connsiteY22909" fmla="*/ 1699103 h 4401251"/>
              <a:gd name="connsiteX22910" fmla="*/ 10102560 w 13419668"/>
              <a:gd name="connsiteY22910" fmla="*/ 1674351 h 4401251"/>
              <a:gd name="connsiteX22911" fmla="*/ 10077185 w 13419668"/>
              <a:gd name="connsiteY22911" fmla="*/ 1697735 h 4401251"/>
              <a:gd name="connsiteX22912" fmla="*/ 10101192 w 13419668"/>
              <a:gd name="connsiteY22912" fmla="*/ 1725722 h 4401251"/>
              <a:gd name="connsiteX22913" fmla="*/ 10128556 w 13419668"/>
              <a:gd name="connsiteY22913" fmla="*/ 1700596 h 4401251"/>
              <a:gd name="connsiteX22914" fmla="*/ 10102560 w 13419668"/>
              <a:gd name="connsiteY22914" fmla="*/ 1674351 h 4401251"/>
              <a:gd name="connsiteX22915" fmla="*/ 10011634 w 13419668"/>
              <a:gd name="connsiteY22915" fmla="*/ 1674351 h 4401251"/>
              <a:gd name="connsiteX22916" fmla="*/ 9987503 w 13419668"/>
              <a:gd name="connsiteY22916" fmla="*/ 1699103 h 4401251"/>
              <a:gd name="connsiteX22917" fmla="*/ 10013002 w 13419668"/>
              <a:gd name="connsiteY22917" fmla="*/ 1725722 h 4401251"/>
              <a:gd name="connsiteX22918" fmla="*/ 10038874 w 13419668"/>
              <a:gd name="connsiteY22918" fmla="*/ 1699103 h 4401251"/>
              <a:gd name="connsiteX22919" fmla="*/ 10011634 w 13419668"/>
              <a:gd name="connsiteY22919" fmla="*/ 1674351 h 4401251"/>
              <a:gd name="connsiteX22920" fmla="*/ 9925683 w 13419668"/>
              <a:gd name="connsiteY22920" fmla="*/ 1674351 h 4401251"/>
              <a:gd name="connsiteX22921" fmla="*/ 9900683 w 13419668"/>
              <a:gd name="connsiteY22921" fmla="*/ 1698481 h 4401251"/>
              <a:gd name="connsiteX22922" fmla="*/ 9925808 w 13419668"/>
              <a:gd name="connsiteY22922" fmla="*/ 1725846 h 4401251"/>
              <a:gd name="connsiteX22923" fmla="*/ 9952053 w 13419668"/>
              <a:gd name="connsiteY22923" fmla="*/ 1699849 h 4401251"/>
              <a:gd name="connsiteX22924" fmla="*/ 9925683 w 13419668"/>
              <a:gd name="connsiteY22924" fmla="*/ 1674351 h 4401251"/>
              <a:gd name="connsiteX22925" fmla="*/ 9811125 w 13419668"/>
              <a:gd name="connsiteY22925" fmla="*/ 1701715 h 4401251"/>
              <a:gd name="connsiteX22926" fmla="*/ 9836499 w 13419668"/>
              <a:gd name="connsiteY22926" fmla="*/ 1725846 h 4401251"/>
              <a:gd name="connsiteX22927" fmla="*/ 9862372 w 13419668"/>
              <a:gd name="connsiteY22927" fmla="*/ 1699601 h 4401251"/>
              <a:gd name="connsiteX22928" fmla="*/ 9835753 w 13419668"/>
              <a:gd name="connsiteY22928" fmla="*/ 1674351 h 4401251"/>
              <a:gd name="connsiteX22929" fmla="*/ 9811000 w 13419668"/>
              <a:gd name="connsiteY22929" fmla="*/ 1701715 h 4401251"/>
              <a:gd name="connsiteX22930" fmla="*/ 9721567 w 13419668"/>
              <a:gd name="connsiteY22930" fmla="*/ 1701840 h 4401251"/>
              <a:gd name="connsiteX22931" fmla="*/ 9747066 w 13419668"/>
              <a:gd name="connsiteY22931" fmla="*/ 1725846 h 4401251"/>
              <a:gd name="connsiteX22932" fmla="*/ 9772814 w 13419668"/>
              <a:gd name="connsiteY22932" fmla="*/ 1699476 h 4401251"/>
              <a:gd name="connsiteX22933" fmla="*/ 9746071 w 13419668"/>
              <a:gd name="connsiteY22933" fmla="*/ 1674475 h 4401251"/>
              <a:gd name="connsiteX22934" fmla="*/ 9721567 w 13419668"/>
              <a:gd name="connsiteY22934" fmla="*/ 1701964 h 4401251"/>
              <a:gd name="connsiteX22935" fmla="*/ 9659375 w 13419668"/>
              <a:gd name="connsiteY22935" fmla="*/ 1674475 h 4401251"/>
              <a:gd name="connsiteX22936" fmla="*/ 9635244 w 13419668"/>
              <a:gd name="connsiteY22936" fmla="*/ 1699103 h 4401251"/>
              <a:gd name="connsiteX22937" fmla="*/ 9660618 w 13419668"/>
              <a:gd name="connsiteY22937" fmla="*/ 1725846 h 4401251"/>
              <a:gd name="connsiteX22938" fmla="*/ 9686491 w 13419668"/>
              <a:gd name="connsiteY22938" fmla="*/ 1699352 h 4401251"/>
              <a:gd name="connsiteX22939" fmla="*/ 9659250 w 13419668"/>
              <a:gd name="connsiteY22939" fmla="*/ 1674599 h 4401251"/>
              <a:gd name="connsiteX22940" fmla="*/ 9545686 w 13419668"/>
              <a:gd name="connsiteY22940" fmla="*/ 1701342 h 4401251"/>
              <a:gd name="connsiteX22941" fmla="*/ 9570439 w 13419668"/>
              <a:gd name="connsiteY22941" fmla="*/ 1725722 h 4401251"/>
              <a:gd name="connsiteX22942" fmla="*/ 9597058 w 13419668"/>
              <a:gd name="connsiteY22942" fmla="*/ 1699849 h 4401251"/>
              <a:gd name="connsiteX22943" fmla="*/ 9570439 w 13419668"/>
              <a:gd name="connsiteY22943" fmla="*/ 1674351 h 4401251"/>
              <a:gd name="connsiteX22944" fmla="*/ 9545686 w 13419668"/>
              <a:gd name="connsiteY22944" fmla="*/ 1701342 h 4401251"/>
              <a:gd name="connsiteX22945" fmla="*/ 9507500 w 13419668"/>
              <a:gd name="connsiteY22945" fmla="*/ 1699974 h 4401251"/>
              <a:gd name="connsiteX22946" fmla="*/ 9483867 w 13419668"/>
              <a:gd name="connsiteY22946" fmla="*/ 1674475 h 4401251"/>
              <a:gd name="connsiteX22947" fmla="*/ 9456129 w 13419668"/>
              <a:gd name="connsiteY22947" fmla="*/ 1698357 h 4401251"/>
              <a:gd name="connsiteX22948" fmla="*/ 9480758 w 13419668"/>
              <a:gd name="connsiteY22948" fmla="*/ 1725722 h 4401251"/>
              <a:gd name="connsiteX22949" fmla="*/ 9507500 w 13419668"/>
              <a:gd name="connsiteY22949" fmla="*/ 1699974 h 4401251"/>
              <a:gd name="connsiteX22950" fmla="*/ 9395553 w 13419668"/>
              <a:gd name="connsiteY22950" fmla="*/ 1674351 h 4401251"/>
              <a:gd name="connsiteX22951" fmla="*/ 9369059 w 13419668"/>
              <a:gd name="connsiteY22951" fmla="*/ 1700098 h 4401251"/>
              <a:gd name="connsiteX22952" fmla="*/ 9392942 w 13419668"/>
              <a:gd name="connsiteY22952" fmla="*/ 1725597 h 4401251"/>
              <a:gd name="connsiteX22953" fmla="*/ 9420430 w 13419668"/>
              <a:gd name="connsiteY22953" fmla="*/ 1701218 h 4401251"/>
              <a:gd name="connsiteX22954" fmla="*/ 9395429 w 13419668"/>
              <a:gd name="connsiteY22954" fmla="*/ 1674475 h 4401251"/>
              <a:gd name="connsiteX22955" fmla="*/ 9279502 w 13419668"/>
              <a:gd name="connsiteY22955" fmla="*/ 1700471 h 4401251"/>
              <a:gd name="connsiteX22956" fmla="*/ 9306866 w 13419668"/>
              <a:gd name="connsiteY22956" fmla="*/ 1725597 h 4401251"/>
              <a:gd name="connsiteX22957" fmla="*/ 9330997 w 13419668"/>
              <a:gd name="connsiteY22957" fmla="*/ 1700596 h 4401251"/>
              <a:gd name="connsiteX22958" fmla="*/ 9305498 w 13419668"/>
              <a:gd name="connsiteY22958" fmla="*/ 1674226 h 4401251"/>
              <a:gd name="connsiteX22959" fmla="*/ 9279502 w 13419668"/>
              <a:gd name="connsiteY22959" fmla="*/ 1700347 h 4401251"/>
              <a:gd name="connsiteX22960" fmla="*/ 9241316 w 13419668"/>
              <a:gd name="connsiteY22960" fmla="*/ 1698357 h 4401251"/>
              <a:gd name="connsiteX22961" fmla="*/ 9213702 w 13419668"/>
              <a:gd name="connsiteY22961" fmla="*/ 1674351 h 4401251"/>
              <a:gd name="connsiteX22962" fmla="*/ 9189945 w 13419668"/>
              <a:gd name="connsiteY22962" fmla="*/ 1699849 h 4401251"/>
              <a:gd name="connsiteX22963" fmla="*/ 9216563 w 13419668"/>
              <a:gd name="connsiteY22963" fmla="*/ 1725722 h 4401251"/>
              <a:gd name="connsiteX22964" fmla="*/ 9241316 w 13419668"/>
              <a:gd name="connsiteY22964" fmla="*/ 1698357 h 4401251"/>
              <a:gd name="connsiteX22965" fmla="*/ 9100387 w 13419668"/>
              <a:gd name="connsiteY22965" fmla="*/ 1699849 h 4401251"/>
              <a:gd name="connsiteX22966" fmla="*/ 9127130 w 13419668"/>
              <a:gd name="connsiteY22966" fmla="*/ 1725597 h 4401251"/>
              <a:gd name="connsiteX22967" fmla="*/ 9151883 w 13419668"/>
              <a:gd name="connsiteY22967" fmla="*/ 1701218 h 4401251"/>
              <a:gd name="connsiteX22968" fmla="*/ 9127006 w 13419668"/>
              <a:gd name="connsiteY22968" fmla="*/ 1674351 h 4401251"/>
              <a:gd name="connsiteX22969" fmla="*/ 9100387 w 13419668"/>
              <a:gd name="connsiteY22969" fmla="*/ 1699974 h 4401251"/>
              <a:gd name="connsiteX22970" fmla="*/ 9038319 w 13419668"/>
              <a:gd name="connsiteY22970" fmla="*/ 1674351 h 4401251"/>
              <a:gd name="connsiteX22971" fmla="*/ 9014188 w 13419668"/>
              <a:gd name="connsiteY22971" fmla="*/ 1698979 h 4401251"/>
              <a:gd name="connsiteX22972" fmla="*/ 9039563 w 13419668"/>
              <a:gd name="connsiteY22972" fmla="*/ 1725722 h 4401251"/>
              <a:gd name="connsiteX22973" fmla="*/ 9065435 w 13419668"/>
              <a:gd name="connsiteY22973" fmla="*/ 1699228 h 4401251"/>
              <a:gd name="connsiteX22974" fmla="*/ 9038195 w 13419668"/>
              <a:gd name="connsiteY22974" fmla="*/ 1674475 h 4401251"/>
              <a:gd name="connsiteX22975" fmla="*/ 8976126 w 13419668"/>
              <a:gd name="connsiteY22975" fmla="*/ 1699849 h 4401251"/>
              <a:gd name="connsiteX22976" fmla="*/ 8952493 w 13419668"/>
              <a:gd name="connsiteY22976" fmla="*/ 1674351 h 4401251"/>
              <a:gd name="connsiteX22977" fmla="*/ 8924755 w 13419668"/>
              <a:gd name="connsiteY22977" fmla="*/ 1698233 h 4401251"/>
              <a:gd name="connsiteX22978" fmla="*/ 8949383 w 13419668"/>
              <a:gd name="connsiteY22978" fmla="*/ 1725597 h 4401251"/>
              <a:gd name="connsiteX22979" fmla="*/ 8976126 w 13419668"/>
              <a:gd name="connsiteY22979" fmla="*/ 1699849 h 4401251"/>
              <a:gd name="connsiteX22980" fmla="*/ 8860696 w 13419668"/>
              <a:gd name="connsiteY22980" fmla="*/ 1674226 h 4401251"/>
              <a:gd name="connsiteX22981" fmla="*/ 8835322 w 13419668"/>
              <a:gd name="connsiteY22981" fmla="*/ 1697611 h 4401251"/>
              <a:gd name="connsiteX22982" fmla="*/ 8859328 w 13419668"/>
              <a:gd name="connsiteY22982" fmla="*/ 1725597 h 4401251"/>
              <a:gd name="connsiteX22983" fmla="*/ 8886693 w 13419668"/>
              <a:gd name="connsiteY22983" fmla="*/ 1700471 h 4401251"/>
              <a:gd name="connsiteX22984" fmla="*/ 8860696 w 13419668"/>
              <a:gd name="connsiteY22984" fmla="*/ 1674226 h 4401251"/>
              <a:gd name="connsiteX22985" fmla="*/ 8799624 w 13419668"/>
              <a:gd name="connsiteY22985" fmla="*/ 1698233 h 4401251"/>
              <a:gd name="connsiteX22986" fmla="*/ 8772010 w 13419668"/>
              <a:gd name="connsiteY22986" fmla="*/ 1674226 h 4401251"/>
              <a:gd name="connsiteX22987" fmla="*/ 8748252 w 13419668"/>
              <a:gd name="connsiteY22987" fmla="*/ 1699725 h 4401251"/>
              <a:gd name="connsiteX22988" fmla="*/ 8774871 w 13419668"/>
              <a:gd name="connsiteY22988" fmla="*/ 1725597 h 4401251"/>
              <a:gd name="connsiteX22989" fmla="*/ 8799624 w 13419668"/>
              <a:gd name="connsiteY22989" fmla="*/ 1698233 h 4401251"/>
              <a:gd name="connsiteX22990" fmla="*/ 8710066 w 13419668"/>
              <a:gd name="connsiteY22990" fmla="*/ 1698233 h 4401251"/>
              <a:gd name="connsiteX22991" fmla="*/ 8682328 w 13419668"/>
              <a:gd name="connsiteY22991" fmla="*/ 1674351 h 4401251"/>
              <a:gd name="connsiteX22992" fmla="*/ 8658695 w 13419668"/>
              <a:gd name="connsiteY22992" fmla="*/ 1699849 h 4401251"/>
              <a:gd name="connsiteX22993" fmla="*/ 8685438 w 13419668"/>
              <a:gd name="connsiteY22993" fmla="*/ 1725597 h 4401251"/>
              <a:gd name="connsiteX22994" fmla="*/ 8710066 w 13419668"/>
              <a:gd name="connsiteY22994" fmla="*/ 1698233 h 4401251"/>
              <a:gd name="connsiteX22995" fmla="*/ 8594014 w 13419668"/>
              <a:gd name="connsiteY22995" fmla="*/ 1674226 h 4401251"/>
              <a:gd name="connsiteX22996" fmla="*/ 8569262 w 13419668"/>
              <a:gd name="connsiteY22996" fmla="*/ 1698606 h 4401251"/>
              <a:gd name="connsiteX22997" fmla="*/ 8594637 w 13419668"/>
              <a:gd name="connsiteY22997" fmla="*/ 1725722 h 4401251"/>
              <a:gd name="connsiteX22998" fmla="*/ 8620633 w 13419668"/>
              <a:gd name="connsiteY22998" fmla="*/ 1699476 h 4401251"/>
              <a:gd name="connsiteX22999" fmla="*/ 8594014 w 13419668"/>
              <a:gd name="connsiteY22999" fmla="*/ 1674226 h 4401251"/>
              <a:gd name="connsiteX23000" fmla="*/ 8507940 w 13419668"/>
              <a:gd name="connsiteY23000" fmla="*/ 1674226 h 4401251"/>
              <a:gd name="connsiteX23001" fmla="*/ 8483063 w 13419668"/>
              <a:gd name="connsiteY23001" fmla="*/ 1698108 h 4401251"/>
              <a:gd name="connsiteX23002" fmla="*/ 8507567 w 13419668"/>
              <a:gd name="connsiteY23002" fmla="*/ 1725597 h 4401251"/>
              <a:gd name="connsiteX23003" fmla="*/ 8534434 w 13419668"/>
              <a:gd name="connsiteY23003" fmla="*/ 1699974 h 4401251"/>
              <a:gd name="connsiteX23004" fmla="*/ 8507940 w 13419668"/>
              <a:gd name="connsiteY23004" fmla="*/ 1674226 h 4401251"/>
              <a:gd name="connsiteX23005" fmla="*/ 8393381 w 13419668"/>
              <a:gd name="connsiteY23005" fmla="*/ 1699228 h 4401251"/>
              <a:gd name="connsiteX23006" fmla="*/ 8419129 w 13419668"/>
              <a:gd name="connsiteY23006" fmla="*/ 1725722 h 4401251"/>
              <a:gd name="connsiteX23007" fmla="*/ 8444628 w 13419668"/>
              <a:gd name="connsiteY23007" fmla="*/ 1701840 h 4401251"/>
              <a:gd name="connsiteX23008" fmla="*/ 8420248 w 13419668"/>
              <a:gd name="connsiteY23008" fmla="*/ 1674351 h 4401251"/>
              <a:gd name="connsiteX23009" fmla="*/ 8393505 w 13419668"/>
              <a:gd name="connsiteY23009" fmla="*/ 1699352 h 4401251"/>
              <a:gd name="connsiteX23010" fmla="*/ 8303824 w 13419668"/>
              <a:gd name="connsiteY23010" fmla="*/ 1699725 h 4401251"/>
              <a:gd name="connsiteX23011" fmla="*/ 8330069 w 13419668"/>
              <a:gd name="connsiteY23011" fmla="*/ 1725722 h 4401251"/>
              <a:gd name="connsiteX23012" fmla="*/ 8355195 w 13419668"/>
              <a:gd name="connsiteY23012" fmla="*/ 1701218 h 4401251"/>
              <a:gd name="connsiteX23013" fmla="*/ 8330194 w 13419668"/>
              <a:gd name="connsiteY23013" fmla="*/ 1674102 h 4401251"/>
              <a:gd name="connsiteX23014" fmla="*/ 8303824 w 13419668"/>
              <a:gd name="connsiteY23014" fmla="*/ 1699601 h 4401251"/>
              <a:gd name="connsiteX23015" fmla="*/ 8214267 w 13419668"/>
              <a:gd name="connsiteY23015" fmla="*/ 1701218 h 4401251"/>
              <a:gd name="connsiteX23016" fmla="*/ 8239019 w 13419668"/>
              <a:gd name="connsiteY23016" fmla="*/ 1725597 h 4401251"/>
              <a:gd name="connsiteX23017" fmla="*/ 8265638 w 13419668"/>
              <a:gd name="connsiteY23017" fmla="*/ 1699725 h 4401251"/>
              <a:gd name="connsiteX23018" fmla="*/ 8239019 w 13419668"/>
              <a:gd name="connsiteY23018" fmla="*/ 1674226 h 4401251"/>
              <a:gd name="connsiteX23019" fmla="*/ 8214267 w 13419668"/>
              <a:gd name="connsiteY23019" fmla="*/ 1701218 h 4401251"/>
              <a:gd name="connsiteX23020" fmla="*/ 8127197 w 13419668"/>
              <a:gd name="connsiteY23020" fmla="*/ 1700347 h 4401251"/>
              <a:gd name="connsiteX23021" fmla="*/ 8154437 w 13419668"/>
              <a:gd name="connsiteY23021" fmla="*/ 1725597 h 4401251"/>
              <a:gd name="connsiteX23022" fmla="*/ 8178693 w 13419668"/>
              <a:gd name="connsiteY23022" fmla="*/ 1700720 h 4401251"/>
              <a:gd name="connsiteX23023" fmla="*/ 8153318 w 13419668"/>
              <a:gd name="connsiteY23023" fmla="*/ 1674351 h 4401251"/>
              <a:gd name="connsiteX23024" fmla="*/ 8127197 w 13419668"/>
              <a:gd name="connsiteY23024" fmla="*/ 1700471 h 4401251"/>
              <a:gd name="connsiteX23025" fmla="*/ 8089135 w 13419668"/>
              <a:gd name="connsiteY23025" fmla="*/ 1699725 h 4401251"/>
              <a:gd name="connsiteX23026" fmla="*/ 8065751 w 13419668"/>
              <a:gd name="connsiteY23026" fmla="*/ 1674351 h 4401251"/>
              <a:gd name="connsiteX23027" fmla="*/ 8037764 w 13419668"/>
              <a:gd name="connsiteY23027" fmla="*/ 1698357 h 4401251"/>
              <a:gd name="connsiteX23028" fmla="*/ 8062890 w 13419668"/>
              <a:gd name="connsiteY23028" fmla="*/ 1725722 h 4401251"/>
              <a:gd name="connsiteX23029" fmla="*/ 8089135 w 13419668"/>
              <a:gd name="connsiteY23029" fmla="*/ 1699725 h 4401251"/>
              <a:gd name="connsiteX23030" fmla="*/ 7948331 w 13419668"/>
              <a:gd name="connsiteY23030" fmla="*/ 1701467 h 4401251"/>
              <a:gd name="connsiteX23031" fmla="*/ 7973705 w 13419668"/>
              <a:gd name="connsiteY23031" fmla="*/ 1725597 h 4401251"/>
              <a:gd name="connsiteX23032" fmla="*/ 7999578 w 13419668"/>
              <a:gd name="connsiteY23032" fmla="*/ 1699352 h 4401251"/>
              <a:gd name="connsiteX23033" fmla="*/ 7972959 w 13419668"/>
              <a:gd name="connsiteY23033" fmla="*/ 1674102 h 4401251"/>
              <a:gd name="connsiteX23034" fmla="*/ 7948206 w 13419668"/>
              <a:gd name="connsiteY23034" fmla="*/ 1701467 h 4401251"/>
              <a:gd name="connsiteX23035" fmla="*/ 7887506 w 13419668"/>
              <a:gd name="connsiteY23035" fmla="*/ 1674102 h 4401251"/>
              <a:gd name="connsiteX23036" fmla="*/ 7862132 w 13419668"/>
              <a:gd name="connsiteY23036" fmla="*/ 1697486 h 4401251"/>
              <a:gd name="connsiteX23037" fmla="*/ 7886138 w 13419668"/>
              <a:gd name="connsiteY23037" fmla="*/ 1725473 h 4401251"/>
              <a:gd name="connsiteX23038" fmla="*/ 7913503 w 13419668"/>
              <a:gd name="connsiteY23038" fmla="*/ 1700347 h 4401251"/>
              <a:gd name="connsiteX23039" fmla="*/ 7887506 w 13419668"/>
              <a:gd name="connsiteY23039" fmla="*/ 1674102 h 4401251"/>
              <a:gd name="connsiteX23040" fmla="*/ 7798322 w 13419668"/>
              <a:gd name="connsiteY23040" fmla="*/ 1674102 h 4401251"/>
              <a:gd name="connsiteX23041" fmla="*/ 7772450 w 13419668"/>
              <a:gd name="connsiteY23041" fmla="*/ 1697113 h 4401251"/>
              <a:gd name="connsiteX23042" fmla="*/ 7795959 w 13419668"/>
              <a:gd name="connsiteY23042" fmla="*/ 1725473 h 4401251"/>
              <a:gd name="connsiteX23043" fmla="*/ 7823697 w 13419668"/>
              <a:gd name="connsiteY23043" fmla="*/ 1700845 h 4401251"/>
              <a:gd name="connsiteX23044" fmla="*/ 7798198 w 13419668"/>
              <a:gd name="connsiteY23044" fmla="*/ 1674226 h 4401251"/>
              <a:gd name="connsiteX23045" fmla="*/ 7707023 w 13419668"/>
              <a:gd name="connsiteY23045" fmla="*/ 1674102 h 4401251"/>
              <a:gd name="connsiteX23046" fmla="*/ 7682892 w 13419668"/>
              <a:gd name="connsiteY23046" fmla="*/ 1698730 h 4401251"/>
              <a:gd name="connsiteX23047" fmla="*/ 7708267 w 13419668"/>
              <a:gd name="connsiteY23047" fmla="*/ 1725473 h 4401251"/>
              <a:gd name="connsiteX23048" fmla="*/ 7734139 w 13419668"/>
              <a:gd name="connsiteY23048" fmla="*/ 1698979 h 4401251"/>
              <a:gd name="connsiteX23049" fmla="*/ 7706899 w 13419668"/>
              <a:gd name="connsiteY23049" fmla="*/ 1674226 h 4401251"/>
              <a:gd name="connsiteX23050" fmla="*/ 7595947 w 13419668"/>
              <a:gd name="connsiteY23050" fmla="*/ 1699849 h 4401251"/>
              <a:gd name="connsiteX23051" fmla="*/ 7622815 w 13419668"/>
              <a:gd name="connsiteY23051" fmla="*/ 1725473 h 4401251"/>
              <a:gd name="connsiteX23052" fmla="*/ 7647443 w 13419668"/>
              <a:gd name="connsiteY23052" fmla="*/ 1700845 h 4401251"/>
              <a:gd name="connsiteX23053" fmla="*/ 7622441 w 13419668"/>
              <a:gd name="connsiteY23053" fmla="*/ 1674102 h 4401251"/>
              <a:gd name="connsiteX23054" fmla="*/ 7596072 w 13419668"/>
              <a:gd name="connsiteY23054" fmla="*/ 1699849 h 4401251"/>
              <a:gd name="connsiteX23055" fmla="*/ 7530894 w 13419668"/>
              <a:gd name="connsiteY23055" fmla="*/ 1674102 h 4401251"/>
              <a:gd name="connsiteX23056" fmla="*/ 7506514 w 13419668"/>
              <a:gd name="connsiteY23056" fmla="*/ 1698854 h 4401251"/>
              <a:gd name="connsiteX23057" fmla="*/ 7532386 w 13419668"/>
              <a:gd name="connsiteY23057" fmla="*/ 1725473 h 4401251"/>
              <a:gd name="connsiteX23058" fmla="*/ 7557885 w 13419668"/>
              <a:gd name="connsiteY23058" fmla="*/ 1698854 h 4401251"/>
              <a:gd name="connsiteX23059" fmla="*/ 7530894 w 13419668"/>
              <a:gd name="connsiteY23059" fmla="*/ 1674102 h 4401251"/>
              <a:gd name="connsiteX23060" fmla="*/ 7442829 w 13419668"/>
              <a:gd name="connsiteY23060" fmla="*/ 1674102 h 4401251"/>
              <a:gd name="connsiteX23061" fmla="*/ 7416833 w 13419668"/>
              <a:gd name="connsiteY23061" fmla="*/ 1700347 h 4401251"/>
              <a:gd name="connsiteX23062" fmla="*/ 7441336 w 13419668"/>
              <a:gd name="connsiteY23062" fmla="*/ 1725473 h 4401251"/>
              <a:gd name="connsiteX23063" fmla="*/ 7468452 w 13419668"/>
              <a:gd name="connsiteY23063" fmla="*/ 1700471 h 4401251"/>
              <a:gd name="connsiteX23064" fmla="*/ 7442953 w 13419668"/>
              <a:gd name="connsiteY23064" fmla="*/ 1674102 h 4401251"/>
              <a:gd name="connsiteX23065" fmla="*/ 7378771 w 13419668"/>
              <a:gd name="connsiteY23065" fmla="*/ 1699601 h 4401251"/>
              <a:gd name="connsiteX23066" fmla="*/ 7355386 w 13419668"/>
              <a:gd name="connsiteY23066" fmla="*/ 1674226 h 4401251"/>
              <a:gd name="connsiteX23067" fmla="*/ 7327400 w 13419668"/>
              <a:gd name="connsiteY23067" fmla="*/ 1698233 h 4401251"/>
              <a:gd name="connsiteX23068" fmla="*/ 7352525 w 13419668"/>
              <a:gd name="connsiteY23068" fmla="*/ 1725597 h 4401251"/>
              <a:gd name="connsiteX23069" fmla="*/ 7378771 w 13419668"/>
              <a:gd name="connsiteY23069" fmla="*/ 1699601 h 4401251"/>
              <a:gd name="connsiteX23070" fmla="*/ 7265207 w 13419668"/>
              <a:gd name="connsiteY23070" fmla="*/ 1674102 h 4401251"/>
              <a:gd name="connsiteX23071" fmla="*/ 7241200 w 13419668"/>
              <a:gd name="connsiteY23071" fmla="*/ 1698854 h 4401251"/>
              <a:gd name="connsiteX23072" fmla="*/ 7266700 w 13419668"/>
              <a:gd name="connsiteY23072" fmla="*/ 1725473 h 4401251"/>
              <a:gd name="connsiteX23073" fmla="*/ 7292571 w 13419668"/>
              <a:gd name="connsiteY23073" fmla="*/ 1698854 h 4401251"/>
              <a:gd name="connsiteX23074" fmla="*/ 7265207 w 13419668"/>
              <a:gd name="connsiteY23074" fmla="*/ 1674102 h 4401251"/>
              <a:gd name="connsiteX23075" fmla="*/ 7176271 w 13419668"/>
              <a:gd name="connsiteY23075" fmla="*/ 1674102 h 4401251"/>
              <a:gd name="connsiteX23076" fmla="*/ 7151643 w 13419668"/>
              <a:gd name="connsiteY23076" fmla="*/ 1698233 h 4401251"/>
              <a:gd name="connsiteX23077" fmla="*/ 7176396 w 13419668"/>
              <a:gd name="connsiteY23077" fmla="*/ 1725473 h 4401251"/>
              <a:gd name="connsiteX23078" fmla="*/ 7203014 w 13419668"/>
              <a:gd name="connsiteY23078" fmla="*/ 1699601 h 4401251"/>
              <a:gd name="connsiteX23079" fmla="*/ 7176271 w 13419668"/>
              <a:gd name="connsiteY23079" fmla="*/ 1674226 h 4401251"/>
              <a:gd name="connsiteX23080" fmla="*/ 1324565 w 13419668"/>
              <a:gd name="connsiteY23080" fmla="*/ 1674102 h 4401251"/>
              <a:gd name="connsiteX23081" fmla="*/ 1300434 w 13419668"/>
              <a:gd name="connsiteY23081" fmla="*/ 1698854 h 4401251"/>
              <a:gd name="connsiteX23082" fmla="*/ 1325933 w 13419668"/>
              <a:gd name="connsiteY23082" fmla="*/ 1725473 h 4401251"/>
              <a:gd name="connsiteX23083" fmla="*/ 1351805 w 13419668"/>
              <a:gd name="connsiteY23083" fmla="*/ 1698854 h 4401251"/>
              <a:gd name="connsiteX23084" fmla="*/ 1324565 w 13419668"/>
              <a:gd name="connsiteY23084" fmla="*/ 1674102 h 4401251"/>
              <a:gd name="connsiteX23085" fmla="*/ 7001137 w 13419668"/>
              <a:gd name="connsiteY23085" fmla="*/ 1674102 h 4401251"/>
              <a:gd name="connsiteX23086" fmla="*/ 6974891 w 13419668"/>
              <a:gd name="connsiteY23086" fmla="*/ 1700098 h 4401251"/>
              <a:gd name="connsiteX23087" fmla="*/ 6999147 w 13419668"/>
              <a:gd name="connsiteY23087" fmla="*/ 1725348 h 4401251"/>
              <a:gd name="connsiteX23088" fmla="*/ 7026387 w 13419668"/>
              <a:gd name="connsiteY23088" fmla="*/ 1700596 h 4401251"/>
              <a:gd name="connsiteX23089" fmla="*/ 7001012 w 13419668"/>
              <a:gd name="connsiteY23089" fmla="*/ 1674102 h 4401251"/>
              <a:gd name="connsiteX23090" fmla="*/ 6909838 w 13419668"/>
              <a:gd name="connsiteY23090" fmla="*/ 1674102 h 4401251"/>
              <a:gd name="connsiteX23091" fmla="*/ 6885458 w 13419668"/>
              <a:gd name="connsiteY23091" fmla="*/ 1698854 h 4401251"/>
              <a:gd name="connsiteX23092" fmla="*/ 6911331 w 13419668"/>
              <a:gd name="connsiteY23092" fmla="*/ 1725473 h 4401251"/>
              <a:gd name="connsiteX23093" fmla="*/ 6936830 w 13419668"/>
              <a:gd name="connsiteY23093" fmla="*/ 1698854 h 4401251"/>
              <a:gd name="connsiteX23094" fmla="*/ 6909838 w 13419668"/>
              <a:gd name="connsiteY23094" fmla="*/ 1674102 h 4401251"/>
              <a:gd name="connsiteX23095" fmla="*/ 6795776 w 13419668"/>
              <a:gd name="connsiteY23095" fmla="*/ 1700223 h 4401251"/>
              <a:gd name="connsiteX23096" fmla="*/ 6823017 w 13419668"/>
              <a:gd name="connsiteY23096" fmla="*/ 1725473 h 4401251"/>
              <a:gd name="connsiteX23097" fmla="*/ 6847272 w 13419668"/>
              <a:gd name="connsiteY23097" fmla="*/ 1700596 h 4401251"/>
              <a:gd name="connsiteX23098" fmla="*/ 6821898 w 13419668"/>
              <a:gd name="connsiteY23098" fmla="*/ 1674226 h 4401251"/>
              <a:gd name="connsiteX23099" fmla="*/ 6795776 w 13419668"/>
              <a:gd name="connsiteY23099" fmla="*/ 1700347 h 4401251"/>
              <a:gd name="connsiteX23100" fmla="*/ 6733211 w 13419668"/>
              <a:gd name="connsiteY23100" fmla="*/ 1674226 h 4401251"/>
              <a:gd name="connsiteX23101" fmla="*/ 6709826 w 13419668"/>
              <a:gd name="connsiteY23101" fmla="*/ 1702337 h 4401251"/>
              <a:gd name="connsiteX23102" fmla="*/ 6735699 w 13419668"/>
              <a:gd name="connsiteY23102" fmla="*/ 1725597 h 4401251"/>
              <a:gd name="connsiteX23103" fmla="*/ 6760949 w 13419668"/>
              <a:gd name="connsiteY23103" fmla="*/ 1698357 h 4401251"/>
              <a:gd name="connsiteX23104" fmla="*/ 6733211 w 13419668"/>
              <a:gd name="connsiteY23104" fmla="*/ 1674226 h 4401251"/>
              <a:gd name="connsiteX23105" fmla="*/ 6645395 w 13419668"/>
              <a:gd name="connsiteY23105" fmla="*/ 1674226 h 4401251"/>
              <a:gd name="connsiteX23106" fmla="*/ 6620144 w 13419668"/>
              <a:gd name="connsiteY23106" fmla="*/ 1697735 h 4401251"/>
              <a:gd name="connsiteX23107" fmla="*/ 6644275 w 13419668"/>
              <a:gd name="connsiteY23107" fmla="*/ 1725473 h 4401251"/>
              <a:gd name="connsiteX23108" fmla="*/ 6671516 w 13419668"/>
              <a:gd name="connsiteY23108" fmla="*/ 1700223 h 4401251"/>
              <a:gd name="connsiteX23109" fmla="*/ 6645395 w 13419668"/>
              <a:gd name="connsiteY23109" fmla="*/ 1674226 h 4401251"/>
              <a:gd name="connsiteX23110" fmla="*/ 6530463 w 13419668"/>
              <a:gd name="connsiteY23110" fmla="*/ 1699725 h 4401251"/>
              <a:gd name="connsiteX23111" fmla="*/ 6556708 w 13419668"/>
              <a:gd name="connsiteY23111" fmla="*/ 1725722 h 4401251"/>
              <a:gd name="connsiteX23112" fmla="*/ 6581834 w 13419668"/>
              <a:gd name="connsiteY23112" fmla="*/ 1701218 h 4401251"/>
              <a:gd name="connsiteX23113" fmla="*/ 6556708 w 13419668"/>
              <a:gd name="connsiteY23113" fmla="*/ 1674226 h 4401251"/>
              <a:gd name="connsiteX23114" fmla="*/ 6530463 w 13419668"/>
              <a:gd name="connsiteY23114" fmla="*/ 1699725 h 4401251"/>
              <a:gd name="connsiteX23115" fmla="*/ 6440905 w 13419668"/>
              <a:gd name="connsiteY23115" fmla="*/ 1700720 h 4401251"/>
              <a:gd name="connsiteX23116" fmla="*/ 6465285 w 13419668"/>
              <a:gd name="connsiteY23116" fmla="*/ 1725473 h 4401251"/>
              <a:gd name="connsiteX23117" fmla="*/ 6492401 w 13419668"/>
              <a:gd name="connsiteY23117" fmla="*/ 1700098 h 4401251"/>
              <a:gd name="connsiteX23118" fmla="*/ 6466155 w 13419668"/>
              <a:gd name="connsiteY23118" fmla="*/ 1674226 h 4401251"/>
              <a:gd name="connsiteX23119" fmla="*/ 6440905 w 13419668"/>
              <a:gd name="connsiteY23119" fmla="*/ 1700845 h 4401251"/>
              <a:gd name="connsiteX23120" fmla="*/ 6405331 w 13419668"/>
              <a:gd name="connsiteY23120" fmla="*/ 1697486 h 4401251"/>
              <a:gd name="connsiteX23121" fmla="*/ 6376971 w 13419668"/>
              <a:gd name="connsiteY23121" fmla="*/ 1674226 h 4401251"/>
              <a:gd name="connsiteX23122" fmla="*/ 6353960 w 13419668"/>
              <a:gd name="connsiteY23122" fmla="*/ 1700223 h 4401251"/>
              <a:gd name="connsiteX23123" fmla="*/ 6381325 w 13419668"/>
              <a:gd name="connsiteY23123" fmla="*/ 1725348 h 4401251"/>
              <a:gd name="connsiteX23124" fmla="*/ 6405331 w 13419668"/>
              <a:gd name="connsiteY23124" fmla="*/ 1697362 h 4401251"/>
              <a:gd name="connsiteX23125" fmla="*/ 6264403 w 13419668"/>
              <a:gd name="connsiteY23125" fmla="*/ 1700098 h 4401251"/>
              <a:gd name="connsiteX23126" fmla="*/ 6291519 w 13419668"/>
              <a:gd name="connsiteY23126" fmla="*/ 1725473 h 4401251"/>
              <a:gd name="connsiteX23127" fmla="*/ 6315898 w 13419668"/>
              <a:gd name="connsiteY23127" fmla="*/ 1700720 h 4401251"/>
              <a:gd name="connsiteX23128" fmla="*/ 6290648 w 13419668"/>
              <a:gd name="connsiteY23128" fmla="*/ 1674102 h 4401251"/>
              <a:gd name="connsiteX23129" fmla="*/ 6264403 w 13419668"/>
              <a:gd name="connsiteY23129" fmla="*/ 1699974 h 4401251"/>
              <a:gd name="connsiteX23130" fmla="*/ 6200842 w 13419668"/>
              <a:gd name="connsiteY23130" fmla="*/ 1674226 h 4401251"/>
              <a:gd name="connsiteX23131" fmla="*/ 6174845 w 13419668"/>
              <a:gd name="connsiteY23131" fmla="*/ 1700471 h 4401251"/>
              <a:gd name="connsiteX23132" fmla="*/ 6199349 w 13419668"/>
              <a:gd name="connsiteY23132" fmla="*/ 1725597 h 4401251"/>
              <a:gd name="connsiteX23133" fmla="*/ 6226465 w 13419668"/>
              <a:gd name="connsiteY23133" fmla="*/ 1700596 h 4401251"/>
              <a:gd name="connsiteX23134" fmla="*/ 6200967 w 13419668"/>
              <a:gd name="connsiteY23134" fmla="*/ 1674226 h 4401251"/>
              <a:gd name="connsiteX23135" fmla="*/ 6112777 w 13419668"/>
              <a:gd name="connsiteY23135" fmla="*/ 1674226 h 4401251"/>
              <a:gd name="connsiteX23136" fmla="*/ 6088646 w 13419668"/>
              <a:gd name="connsiteY23136" fmla="*/ 1698854 h 4401251"/>
              <a:gd name="connsiteX23137" fmla="*/ 6114021 w 13419668"/>
              <a:gd name="connsiteY23137" fmla="*/ 1725597 h 4401251"/>
              <a:gd name="connsiteX23138" fmla="*/ 6139893 w 13419668"/>
              <a:gd name="connsiteY23138" fmla="*/ 1699103 h 4401251"/>
              <a:gd name="connsiteX23139" fmla="*/ 6112652 w 13419668"/>
              <a:gd name="connsiteY23139" fmla="*/ 1674351 h 4401251"/>
              <a:gd name="connsiteX23140" fmla="*/ 6050584 w 13419668"/>
              <a:gd name="connsiteY23140" fmla="*/ 1699974 h 4401251"/>
              <a:gd name="connsiteX23141" fmla="*/ 6027075 w 13419668"/>
              <a:gd name="connsiteY23141" fmla="*/ 1674351 h 4401251"/>
              <a:gd name="connsiteX23142" fmla="*/ 5999213 w 13419668"/>
              <a:gd name="connsiteY23142" fmla="*/ 1698108 h 4401251"/>
              <a:gd name="connsiteX23143" fmla="*/ 6023717 w 13419668"/>
              <a:gd name="connsiteY23143" fmla="*/ 1725597 h 4401251"/>
              <a:gd name="connsiteX23144" fmla="*/ 6050584 w 13419668"/>
              <a:gd name="connsiteY23144" fmla="*/ 1699974 h 4401251"/>
              <a:gd name="connsiteX23145" fmla="*/ 5932916 w 13419668"/>
              <a:gd name="connsiteY23145" fmla="*/ 1674351 h 4401251"/>
              <a:gd name="connsiteX23146" fmla="*/ 5909656 w 13419668"/>
              <a:gd name="connsiteY23146" fmla="*/ 1702710 h 4401251"/>
              <a:gd name="connsiteX23147" fmla="*/ 5935652 w 13419668"/>
              <a:gd name="connsiteY23147" fmla="*/ 1725722 h 4401251"/>
              <a:gd name="connsiteX23148" fmla="*/ 5960779 w 13419668"/>
              <a:gd name="connsiteY23148" fmla="*/ 1698357 h 4401251"/>
              <a:gd name="connsiteX23149" fmla="*/ 5932792 w 13419668"/>
              <a:gd name="connsiteY23149" fmla="*/ 1674351 h 4401251"/>
              <a:gd name="connsiteX23150" fmla="*/ 5848458 w 13419668"/>
              <a:gd name="connsiteY23150" fmla="*/ 1674351 h 4401251"/>
              <a:gd name="connsiteX23151" fmla="*/ 5822462 w 13419668"/>
              <a:gd name="connsiteY23151" fmla="*/ 1700596 h 4401251"/>
              <a:gd name="connsiteX23152" fmla="*/ 5846966 w 13419668"/>
              <a:gd name="connsiteY23152" fmla="*/ 1725722 h 4401251"/>
              <a:gd name="connsiteX23153" fmla="*/ 5873957 w 13419668"/>
              <a:gd name="connsiteY23153" fmla="*/ 1700720 h 4401251"/>
              <a:gd name="connsiteX23154" fmla="*/ 5848458 w 13419668"/>
              <a:gd name="connsiteY23154" fmla="*/ 1674475 h 4401251"/>
              <a:gd name="connsiteX23155" fmla="*/ 5733153 w 13419668"/>
              <a:gd name="connsiteY23155" fmla="*/ 1701840 h 4401251"/>
              <a:gd name="connsiteX23156" fmla="*/ 5758652 w 13419668"/>
              <a:gd name="connsiteY23156" fmla="*/ 1725846 h 4401251"/>
              <a:gd name="connsiteX23157" fmla="*/ 5784400 w 13419668"/>
              <a:gd name="connsiteY23157" fmla="*/ 1699476 h 4401251"/>
              <a:gd name="connsiteX23158" fmla="*/ 5757657 w 13419668"/>
              <a:gd name="connsiteY23158" fmla="*/ 1674475 h 4401251"/>
              <a:gd name="connsiteX23159" fmla="*/ 5733153 w 13419668"/>
              <a:gd name="connsiteY23159" fmla="*/ 1701964 h 4401251"/>
              <a:gd name="connsiteX23160" fmla="*/ 5667975 w 13419668"/>
              <a:gd name="connsiteY23160" fmla="*/ 1674351 h 4401251"/>
              <a:gd name="connsiteX23161" fmla="*/ 5643471 w 13419668"/>
              <a:gd name="connsiteY23161" fmla="*/ 1698979 h 4401251"/>
              <a:gd name="connsiteX23162" fmla="*/ 5669219 w 13419668"/>
              <a:gd name="connsiteY23162" fmla="*/ 1725722 h 4401251"/>
              <a:gd name="connsiteX23163" fmla="*/ 5694842 w 13419668"/>
              <a:gd name="connsiteY23163" fmla="*/ 1699228 h 4401251"/>
              <a:gd name="connsiteX23164" fmla="*/ 5667975 w 13419668"/>
              <a:gd name="connsiteY23164" fmla="*/ 1674351 h 4401251"/>
              <a:gd name="connsiteX23165" fmla="*/ 5605285 w 13419668"/>
              <a:gd name="connsiteY23165" fmla="*/ 1699849 h 4401251"/>
              <a:gd name="connsiteX23166" fmla="*/ 5581901 w 13419668"/>
              <a:gd name="connsiteY23166" fmla="*/ 1674475 h 4401251"/>
              <a:gd name="connsiteX23167" fmla="*/ 5553914 w 13419668"/>
              <a:gd name="connsiteY23167" fmla="*/ 1698481 h 4401251"/>
              <a:gd name="connsiteX23168" fmla="*/ 5579040 w 13419668"/>
              <a:gd name="connsiteY23168" fmla="*/ 1725846 h 4401251"/>
              <a:gd name="connsiteX23169" fmla="*/ 5605285 w 13419668"/>
              <a:gd name="connsiteY23169" fmla="*/ 1699849 h 4401251"/>
              <a:gd name="connsiteX23170" fmla="*/ 5493214 w 13419668"/>
              <a:gd name="connsiteY23170" fmla="*/ 1674351 h 4401251"/>
              <a:gd name="connsiteX23171" fmla="*/ 5467839 w 13419668"/>
              <a:gd name="connsiteY23171" fmla="*/ 1697735 h 4401251"/>
              <a:gd name="connsiteX23172" fmla="*/ 5491845 w 13419668"/>
              <a:gd name="connsiteY23172" fmla="*/ 1725722 h 4401251"/>
              <a:gd name="connsiteX23173" fmla="*/ 5519210 w 13419668"/>
              <a:gd name="connsiteY23173" fmla="*/ 1700596 h 4401251"/>
              <a:gd name="connsiteX23174" fmla="*/ 5493214 w 13419668"/>
              <a:gd name="connsiteY23174" fmla="*/ 1674351 h 4401251"/>
              <a:gd name="connsiteX23175" fmla="*/ 5429529 w 13419668"/>
              <a:gd name="connsiteY23175" fmla="*/ 1699103 h 4401251"/>
              <a:gd name="connsiteX23176" fmla="*/ 5402164 w 13419668"/>
              <a:gd name="connsiteY23176" fmla="*/ 1674475 h 4401251"/>
              <a:gd name="connsiteX23177" fmla="*/ 5378157 w 13419668"/>
              <a:gd name="connsiteY23177" fmla="*/ 1699228 h 4401251"/>
              <a:gd name="connsiteX23178" fmla="*/ 5403781 w 13419668"/>
              <a:gd name="connsiteY23178" fmla="*/ 1725846 h 4401251"/>
              <a:gd name="connsiteX23179" fmla="*/ 5429529 w 13419668"/>
              <a:gd name="connsiteY23179" fmla="*/ 1699103 h 4401251"/>
              <a:gd name="connsiteX23180" fmla="*/ 5314472 w 13419668"/>
              <a:gd name="connsiteY23180" fmla="*/ 1674351 h 4401251"/>
              <a:gd name="connsiteX23181" fmla="*/ 5288724 w 13419668"/>
              <a:gd name="connsiteY23181" fmla="*/ 1697362 h 4401251"/>
              <a:gd name="connsiteX23182" fmla="*/ 5312358 w 13419668"/>
              <a:gd name="connsiteY23182" fmla="*/ 1725722 h 4401251"/>
              <a:gd name="connsiteX23183" fmla="*/ 5340096 w 13419668"/>
              <a:gd name="connsiteY23183" fmla="*/ 1701093 h 4401251"/>
              <a:gd name="connsiteX23184" fmla="*/ 5314596 w 13419668"/>
              <a:gd name="connsiteY23184" fmla="*/ 1674475 h 4401251"/>
              <a:gd name="connsiteX23185" fmla="*/ 5201779 w 13419668"/>
              <a:gd name="connsiteY23185" fmla="*/ 1701342 h 4401251"/>
              <a:gd name="connsiteX23186" fmla="*/ 5226905 w 13419668"/>
              <a:gd name="connsiteY23186" fmla="*/ 1725846 h 4401251"/>
              <a:gd name="connsiteX23187" fmla="*/ 5253150 w 13419668"/>
              <a:gd name="connsiteY23187" fmla="*/ 1699849 h 4401251"/>
              <a:gd name="connsiteX23188" fmla="*/ 5226905 w 13419668"/>
              <a:gd name="connsiteY23188" fmla="*/ 1674351 h 4401251"/>
              <a:gd name="connsiteX23189" fmla="*/ 5201903 w 13419668"/>
              <a:gd name="connsiteY23189" fmla="*/ 1701342 h 4401251"/>
              <a:gd name="connsiteX23190" fmla="*/ 5163593 w 13419668"/>
              <a:gd name="connsiteY23190" fmla="*/ 1699352 h 4401251"/>
              <a:gd name="connsiteX23191" fmla="*/ 5139711 w 13419668"/>
              <a:gd name="connsiteY23191" fmla="*/ 1674475 h 4401251"/>
              <a:gd name="connsiteX23192" fmla="*/ 5112222 w 13419668"/>
              <a:gd name="connsiteY23192" fmla="*/ 1698979 h 4401251"/>
              <a:gd name="connsiteX23193" fmla="*/ 5137845 w 13419668"/>
              <a:gd name="connsiteY23193" fmla="*/ 1725846 h 4401251"/>
              <a:gd name="connsiteX23194" fmla="*/ 5163593 w 13419668"/>
              <a:gd name="connsiteY23194" fmla="*/ 1699352 h 4401251"/>
              <a:gd name="connsiteX23195" fmla="*/ 5048785 w 13419668"/>
              <a:gd name="connsiteY23195" fmla="*/ 1674351 h 4401251"/>
              <a:gd name="connsiteX23196" fmla="*/ 5022540 w 13419668"/>
              <a:gd name="connsiteY23196" fmla="*/ 1700347 h 4401251"/>
              <a:gd name="connsiteX23197" fmla="*/ 5046795 w 13419668"/>
              <a:gd name="connsiteY23197" fmla="*/ 1725597 h 4401251"/>
              <a:gd name="connsiteX23198" fmla="*/ 5074035 w 13419668"/>
              <a:gd name="connsiteY23198" fmla="*/ 1700845 h 4401251"/>
              <a:gd name="connsiteX23199" fmla="*/ 5048661 w 13419668"/>
              <a:gd name="connsiteY23199" fmla="*/ 1674351 h 4401251"/>
              <a:gd name="connsiteX23200" fmla="*/ 4987836 w 13419668"/>
              <a:gd name="connsiteY23200" fmla="*/ 1698854 h 4401251"/>
              <a:gd name="connsiteX23201" fmla="*/ 4960347 w 13419668"/>
              <a:gd name="connsiteY23201" fmla="*/ 1674351 h 4401251"/>
              <a:gd name="connsiteX23202" fmla="*/ 4936590 w 13419668"/>
              <a:gd name="connsiteY23202" fmla="*/ 1699352 h 4401251"/>
              <a:gd name="connsiteX23203" fmla="*/ 4962338 w 13419668"/>
              <a:gd name="connsiteY23203" fmla="*/ 1725722 h 4401251"/>
              <a:gd name="connsiteX23204" fmla="*/ 4987961 w 13419668"/>
              <a:gd name="connsiteY23204" fmla="*/ 1698854 h 4401251"/>
              <a:gd name="connsiteX23205" fmla="*/ 4846908 w 13419668"/>
              <a:gd name="connsiteY23205" fmla="*/ 1699849 h 4401251"/>
              <a:gd name="connsiteX23206" fmla="*/ 4873153 w 13419668"/>
              <a:gd name="connsiteY23206" fmla="*/ 1725846 h 4401251"/>
              <a:gd name="connsiteX23207" fmla="*/ 4898279 w 13419668"/>
              <a:gd name="connsiteY23207" fmla="*/ 1701342 h 4401251"/>
              <a:gd name="connsiteX23208" fmla="*/ 4873153 w 13419668"/>
              <a:gd name="connsiteY23208" fmla="*/ 1674351 h 4401251"/>
              <a:gd name="connsiteX23209" fmla="*/ 4846908 w 13419668"/>
              <a:gd name="connsiteY23209" fmla="*/ 1699849 h 4401251"/>
              <a:gd name="connsiteX23210" fmla="*/ 4757350 w 13419668"/>
              <a:gd name="connsiteY23210" fmla="*/ 1699352 h 4401251"/>
              <a:gd name="connsiteX23211" fmla="*/ 4783098 w 13419668"/>
              <a:gd name="connsiteY23211" fmla="*/ 1725846 h 4401251"/>
              <a:gd name="connsiteX23212" fmla="*/ 4808597 w 13419668"/>
              <a:gd name="connsiteY23212" fmla="*/ 1701964 h 4401251"/>
              <a:gd name="connsiteX23213" fmla="*/ 4784218 w 13419668"/>
              <a:gd name="connsiteY23213" fmla="*/ 1674475 h 4401251"/>
              <a:gd name="connsiteX23214" fmla="*/ 4757475 w 13419668"/>
              <a:gd name="connsiteY23214" fmla="*/ 1699476 h 4401251"/>
              <a:gd name="connsiteX23215" fmla="*/ 4695282 w 13419668"/>
              <a:gd name="connsiteY23215" fmla="*/ 1674351 h 4401251"/>
              <a:gd name="connsiteX23216" fmla="*/ 4670529 w 13419668"/>
              <a:gd name="connsiteY23216" fmla="*/ 1698730 h 4401251"/>
              <a:gd name="connsiteX23217" fmla="*/ 4695904 w 13419668"/>
              <a:gd name="connsiteY23217" fmla="*/ 1725846 h 4401251"/>
              <a:gd name="connsiteX23218" fmla="*/ 4721901 w 13419668"/>
              <a:gd name="connsiteY23218" fmla="*/ 1699601 h 4401251"/>
              <a:gd name="connsiteX23219" fmla="*/ 4695282 w 13419668"/>
              <a:gd name="connsiteY23219" fmla="*/ 1674351 h 4401251"/>
              <a:gd name="connsiteX23220" fmla="*/ 4606347 w 13419668"/>
              <a:gd name="connsiteY23220" fmla="*/ 1674351 h 4401251"/>
              <a:gd name="connsiteX23221" fmla="*/ 4580972 w 13419668"/>
              <a:gd name="connsiteY23221" fmla="*/ 1698108 h 4401251"/>
              <a:gd name="connsiteX23222" fmla="*/ 4605600 w 13419668"/>
              <a:gd name="connsiteY23222" fmla="*/ 1725846 h 4401251"/>
              <a:gd name="connsiteX23223" fmla="*/ 4632219 w 13419668"/>
              <a:gd name="connsiteY23223" fmla="*/ 1700347 h 4401251"/>
              <a:gd name="connsiteX23224" fmla="*/ 4606347 w 13419668"/>
              <a:gd name="connsiteY23224" fmla="*/ 1674475 h 4401251"/>
              <a:gd name="connsiteX23225" fmla="*/ 4515670 w 13419668"/>
              <a:gd name="connsiteY23225" fmla="*/ 1674351 h 4401251"/>
              <a:gd name="connsiteX23226" fmla="*/ 4491290 w 13419668"/>
              <a:gd name="connsiteY23226" fmla="*/ 1699103 h 4401251"/>
              <a:gd name="connsiteX23227" fmla="*/ 4517162 w 13419668"/>
              <a:gd name="connsiteY23227" fmla="*/ 1725722 h 4401251"/>
              <a:gd name="connsiteX23228" fmla="*/ 4542661 w 13419668"/>
              <a:gd name="connsiteY23228" fmla="*/ 1699103 h 4401251"/>
              <a:gd name="connsiteX23229" fmla="*/ 4515670 w 13419668"/>
              <a:gd name="connsiteY23229" fmla="*/ 1674351 h 4401251"/>
              <a:gd name="connsiteX23230" fmla="*/ 4453104 w 13419668"/>
              <a:gd name="connsiteY23230" fmla="*/ 1699352 h 4401251"/>
              <a:gd name="connsiteX23231" fmla="*/ 4429222 w 13419668"/>
              <a:gd name="connsiteY23231" fmla="*/ 1674475 h 4401251"/>
              <a:gd name="connsiteX23232" fmla="*/ 4401733 w 13419668"/>
              <a:gd name="connsiteY23232" fmla="*/ 1698979 h 4401251"/>
              <a:gd name="connsiteX23233" fmla="*/ 4427356 w 13419668"/>
              <a:gd name="connsiteY23233" fmla="*/ 1725846 h 4401251"/>
              <a:gd name="connsiteX23234" fmla="*/ 4453104 w 13419668"/>
              <a:gd name="connsiteY23234" fmla="*/ 1699352 h 4401251"/>
              <a:gd name="connsiteX23235" fmla="*/ 4315534 w 13419668"/>
              <a:gd name="connsiteY23235" fmla="*/ 1701218 h 4401251"/>
              <a:gd name="connsiteX23236" fmla="*/ 4340162 w 13419668"/>
              <a:gd name="connsiteY23236" fmla="*/ 1725722 h 4401251"/>
              <a:gd name="connsiteX23237" fmla="*/ 4366905 w 13419668"/>
              <a:gd name="connsiteY23237" fmla="*/ 1699974 h 4401251"/>
              <a:gd name="connsiteX23238" fmla="*/ 4340411 w 13419668"/>
              <a:gd name="connsiteY23238" fmla="*/ 1674351 h 4401251"/>
              <a:gd name="connsiteX23239" fmla="*/ 4315534 w 13419668"/>
              <a:gd name="connsiteY23239" fmla="*/ 1701218 h 4401251"/>
              <a:gd name="connsiteX23240" fmla="*/ 4251475 w 13419668"/>
              <a:gd name="connsiteY23240" fmla="*/ 1674351 h 4401251"/>
              <a:gd name="connsiteX23241" fmla="*/ 4226101 w 13419668"/>
              <a:gd name="connsiteY23241" fmla="*/ 1697735 h 4401251"/>
              <a:gd name="connsiteX23242" fmla="*/ 4250107 w 13419668"/>
              <a:gd name="connsiteY23242" fmla="*/ 1725722 h 4401251"/>
              <a:gd name="connsiteX23243" fmla="*/ 4277472 w 13419668"/>
              <a:gd name="connsiteY23243" fmla="*/ 1700596 h 4401251"/>
              <a:gd name="connsiteX23244" fmla="*/ 4251475 w 13419668"/>
              <a:gd name="connsiteY23244" fmla="*/ 1674351 h 4401251"/>
              <a:gd name="connsiteX23245" fmla="*/ 4161669 w 13419668"/>
              <a:gd name="connsiteY23245" fmla="*/ 1674351 h 4401251"/>
              <a:gd name="connsiteX23246" fmla="*/ 4136419 w 13419668"/>
              <a:gd name="connsiteY23246" fmla="*/ 1697859 h 4401251"/>
              <a:gd name="connsiteX23247" fmla="*/ 4160674 w 13419668"/>
              <a:gd name="connsiteY23247" fmla="*/ 1725597 h 4401251"/>
              <a:gd name="connsiteX23248" fmla="*/ 4187914 w 13419668"/>
              <a:gd name="connsiteY23248" fmla="*/ 1700347 h 4401251"/>
              <a:gd name="connsiteX23249" fmla="*/ 4161793 w 13419668"/>
              <a:gd name="connsiteY23249" fmla="*/ 1674351 h 4401251"/>
              <a:gd name="connsiteX23250" fmla="*/ 4075595 w 13419668"/>
              <a:gd name="connsiteY23250" fmla="*/ 1674351 h 4401251"/>
              <a:gd name="connsiteX23251" fmla="*/ 4049349 w 13419668"/>
              <a:gd name="connsiteY23251" fmla="*/ 1700347 h 4401251"/>
              <a:gd name="connsiteX23252" fmla="*/ 4073604 w 13419668"/>
              <a:gd name="connsiteY23252" fmla="*/ 1725597 h 4401251"/>
              <a:gd name="connsiteX23253" fmla="*/ 4100845 w 13419668"/>
              <a:gd name="connsiteY23253" fmla="*/ 1700845 h 4401251"/>
              <a:gd name="connsiteX23254" fmla="*/ 4075470 w 13419668"/>
              <a:gd name="connsiteY23254" fmla="*/ 1674351 h 4401251"/>
              <a:gd name="connsiteX23255" fmla="*/ 3983798 w 13419668"/>
              <a:gd name="connsiteY23255" fmla="*/ 1674351 h 4401251"/>
              <a:gd name="connsiteX23256" fmla="*/ 3959916 w 13419668"/>
              <a:gd name="connsiteY23256" fmla="*/ 1699601 h 4401251"/>
              <a:gd name="connsiteX23257" fmla="*/ 3986410 w 13419668"/>
              <a:gd name="connsiteY23257" fmla="*/ 1725597 h 4401251"/>
              <a:gd name="connsiteX23258" fmla="*/ 4011287 w 13419668"/>
              <a:gd name="connsiteY23258" fmla="*/ 1698481 h 4401251"/>
              <a:gd name="connsiteX23259" fmla="*/ 3983798 w 13419668"/>
              <a:gd name="connsiteY23259" fmla="*/ 1674351 h 4401251"/>
              <a:gd name="connsiteX23260" fmla="*/ 3870359 w 13419668"/>
              <a:gd name="connsiteY23260" fmla="*/ 1700347 h 4401251"/>
              <a:gd name="connsiteX23261" fmla="*/ 3897599 w 13419668"/>
              <a:gd name="connsiteY23261" fmla="*/ 1725597 h 4401251"/>
              <a:gd name="connsiteX23262" fmla="*/ 3921854 w 13419668"/>
              <a:gd name="connsiteY23262" fmla="*/ 1700720 h 4401251"/>
              <a:gd name="connsiteX23263" fmla="*/ 3896480 w 13419668"/>
              <a:gd name="connsiteY23263" fmla="*/ 1674351 h 4401251"/>
              <a:gd name="connsiteX23264" fmla="*/ 3870359 w 13419668"/>
              <a:gd name="connsiteY23264" fmla="*/ 1700471 h 4401251"/>
              <a:gd name="connsiteX23265" fmla="*/ 3835531 w 13419668"/>
              <a:gd name="connsiteY23265" fmla="*/ 1698854 h 4401251"/>
              <a:gd name="connsiteX23266" fmla="*/ 3808042 w 13419668"/>
              <a:gd name="connsiteY23266" fmla="*/ 1674351 h 4401251"/>
              <a:gd name="connsiteX23267" fmla="*/ 3784284 w 13419668"/>
              <a:gd name="connsiteY23267" fmla="*/ 1699352 h 4401251"/>
              <a:gd name="connsiteX23268" fmla="*/ 3810032 w 13419668"/>
              <a:gd name="connsiteY23268" fmla="*/ 1725722 h 4401251"/>
              <a:gd name="connsiteX23269" fmla="*/ 3835655 w 13419668"/>
              <a:gd name="connsiteY23269" fmla="*/ 1698854 h 4401251"/>
              <a:gd name="connsiteX23270" fmla="*/ 3718858 w 13419668"/>
              <a:gd name="connsiteY23270" fmla="*/ 1674351 h 4401251"/>
              <a:gd name="connsiteX23271" fmla="*/ 3694727 w 13419668"/>
              <a:gd name="connsiteY23271" fmla="*/ 1698979 h 4401251"/>
              <a:gd name="connsiteX23272" fmla="*/ 3720102 w 13419668"/>
              <a:gd name="connsiteY23272" fmla="*/ 1725722 h 4401251"/>
              <a:gd name="connsiteX23273" fmla="*/ 3746098 w 13419668"/>
              <a:gd name="connsiteY23273" fmla="*/ 1699228 h 4401251"/>
              <a:gd name="connsiteX23274" fmla="*/ 3718982 w 13419668"/>
              <a:gd name="connsiteY23274" fmla="*/ 1674351 h 4401251"/>
              <a:gd name="connsiteX23275" fmla="*/ 3605045 w 13419668"/>
              <a:gd name="connsiteY23275" fmla="*/ 1699849 h 4401251"/>
              <a:gd name="connsiteX23276" fmla="*/ 3631290 w 13419668"/>
              <a:gd name="connsiteY23276" fmla="*/ 1725846 h 4401251"/>
              <a:gd name="connsiteX23277" fmla="*/ 3656416 w 13419668"/>
              <a:gd name="connsiteY23277" fmla="*/ 1701342 h 4401251"/>
              <a:gd name="connsiteX23278" fmla="*/ 3631290 w 13419668"/>
              <a:gd name="connsiteY23278" fmla="*/ 1674351 h 4401251"/>
              <a:gd name="connsiteX23279" fmla="*/ 3605045 w 13419668"/>
              <a:gd name="connsiteY23279" fmla="*/ 1699849 h 4401251"/>
              <a:gd name="connsiteX23280" fmla="*/ 3566983 w 13419668"/>
              <a:gd name="connsiteY23280" fmla="*/ 1700596 h 4401251"/>
              <a:gd name="connsiteX23281" fmla="*/ 3543847 w 13419668"/>
              <a:gd name="connsiteY23281" fmla="*/ 1674599 h 4401251"/>
              <a:gd name="connsiteX23282" fmla="*/ 3515488 w 13419668"/>
              <a:gd name="connsiteY23282" fmla="*/ 1697859 h 4401251"/>
              <a:gd name="connsiteX23283" fmla="*/ 3539494 w 13419668"/>
              <a:gd name="connsiteY23283" fmla="*/ 1725846 h 4401251"/>
              <a:gd name="connsiteX23284" fmla="*/ 3566859 w 13419668"/>
              <a:gd name="connsiteY23284" fmla="*/ 1700720 h 4401251"/>
              <a:gd name="connsiteX23285" fmla="*/ 3480038 w 13419668"/>
              <a:gd name="connsiteY23285" fmla="*/ 1699849 h 4401251"/>
              <a:gd name="connsiteX23286" fmla="*/ 3456653 w 13419668"/>
              <a:gd name="connsiteY23286" fmla="*/ 1674475 h 4401251"/>
              <a:gd name="connsiteX23287" fmla="*/ 3428666 w 13419668"/>
              <a:gd name="connsiteY23287" fmla="*/ 1698481 h 4401251"/>
              <a:gd name="connsiteX23288" fmla="*/ 3453793 w 13419668"/>
              <a:gd name="connsiteY23288" fmla="*/ 1725846 h 4401251"/>
              <a:gd name="connsiteX23289" fmla="*/ 3480038 w 13419668"/>
              <a:gd name="connsiteY23289" fmla="*/ 1699849 h 4401251"/>
              <a:gd name="connsiteX23290" fmla="*/ 3364981 w 13419668"/>
              <a:gd name="connsiteY23290" fmla="*/ 1674351 h 4401251"/>
              <a:gd name="connsiteX23291" fmla="*/ 3338985 w 13419668"/>
              <a:gd name="connsiteY23291" fmla="*/ 1700596 h 4401251"/>
              <a:gd name="connsiteX23292" fmla="*/ 3363489 w 13419668"/>
              <a:gd name="connsiteY23292" fmla="*/ 1725722 h 4401251"/>
              <a:gd name="connsiteX23293" fmla="*/ 3390605 w 13419668"/>
              <a:gd name="connsiteY23293" fmla="*/ 1700720 h 4401251"/>
              <a:gd name="connsiteX23294" fmla="*/ 3365106 w 13419668"/>
              <a:gd name="connsiteY23294" fmla="*/ 1674475 h 4401251"/>
              <a:gd name="connsiteX23295" fmla="*/ 3275673 w 13419668"/>
              <a:gd name="connsiteY23295" fmla="*/ 1674351 h 4401251"/>
              <a:gd name="connsiteX23296" fmla="*/ 3249427 w 13419668"/>
              <a:gd name="connsiteY23296" fmla="*/ 1700347 h 4401251"/>
              <a:gd name="connsiteX23297" fmla="*/ 3273683 w 13419668"/>
              <a:gd name="connsiteY23297" fmla="*/ 1725597 h 4401251"/>
              <a:gd name="connsiteX23298" fmla="*/ 3300923 w 13419668"/>
              <a:gd name="connsiteY23298" fmla="*/ 1700845 h 4401251"/>
              <a:gd name="connsiteX23299" fmla="*/ 3275548 w 13419668"/>
              <a:gd name="connsiteY23299" fmla="*/ 1674351 h 4401251"/>
              <a:gd name="connsiteX23300" fmla="*/ 3214724 w 13419668"/>
              <a:gd name="connsiteY23300" fmla="*/ 1699974 h 4401251"/>
              <a:gd name="connsiteX23301" fmla="*/ 3191090 w 13419668"/>
              <a:gd name="connsiteY23301" fmla="*/ 1674475 h 4401251"/>
              <a:gd name="connsiteX23302" fmla="*/ 3163353 w 13419668"/>
              <a:gd name="connsiteY23302" fmla="*/ 1698357 h 4401251"/>
              <a:gd name="connsiteX23303" fmla="*/ 3187981 w 13419668"/>
              <a:gd name="connsiteY23303" fmla="*/ 1725722 h 4401251"/>
              <a:gd name="connsiteX23304" fmla="*/ 3214724 w 13419668"/>
              <a:gd name="connsiteY23304" fmla="*/ 1699974 h 4401251"/>
              <a:gd name="connsiteX23305" fmla="*/ 3125166 w 13419668"/>
              <a:gd name="connsiteY23305" fmla="*/ 1700471 h 4401251"/>
              <a:gd name="connsiteX23306" fmla="*/ 3102031 w 13419668"/>
              <a:gd name="connsiteY23306" fmla="*/ 1674475 h 4401251"/>
              <a:gd name="connsiteX23307" fmla="*/ 3073795 w 13419668"/>
              <a:gd name="connsiteY23307" fmla="*/ 1697735 h 4401251"/>
              <a:gd name="connsiteX23308" fmla="*/ 3097926 w 13419668"/>
              <a:gd name="connsiteY23308" fmla="*/ 1725597 h 4401251"/>
              <a:gd name="connsiteX23309" fmla="*/ 3125166 w 13419668"/>
              <a:gd name="connsiteY23309" fmla="*/ 1700347 h 4401251"/>
              <a:gd name="connsiteX23310" fmla="*/ 2984114 w 13419668"/>
              <a:gd name="connsiteY23310" fmla="*/ 1699849 h 4401251"/>
              <a:gd name="connsiteX23311" fmla="*/ 3010359 w 13419668"/>
              <a:gd name="connsiteY23311" fmla="*/ 1725846 h 4401251"/>
              <a:gd name="connsiteX23312" fmla="*/ 3035485 w 13419668"/>
              <a:gd name="connsiteY23312" fmla="*/ 1701342 h 4401251"/>
              <a:gd name="connsiteX23313" fmla="*/ 3010359 w 13419668"/>
              <a:gd name="connsiteY23313" fmla="*/ 1674351 h 4401251"/>
              <a:gd name="connsiteX23314" fmla="*/ 2984114 w 13419668"/>
              <a:gd name="connsiteY23314" fmla="*/ 1699849 h 4401251"/>
              <a:gd name="connsiteX23315" fmla="*/ 2897292 w 13419668"/>
              <a:gd name="connsiteY23315" fmla="*/ 1701840 h 4401251"/>
              <a:gd name="connsiteX23316" fmla="*/ 2922792 w 13419668"/>
              <a:gd name="connsiteY23316" fmla="*/ 1725846 h 4401251"/>
              <a:gd name="connsiteX23317" fmla="*/ 2948539 w 13419668"/>
              <a:gd name="connsiteY23317" fmla="*/ 1699476 h 4401251"/>
              <a:gd name="connsiteX23318" fmla="*/ 2921796 w 13419668"/>
              <a:gd name="connsiteY23318" fmla="*/ 1674475 h 4401251"/>
              <a:gd name="connsiteX23319" fmla="*/ 2897292 w 13419668"/>
              <a:gd name="connsiteY23319" fmla="*/ 1701964 h 4401251"/>
              <a:gd name="connsiteX23320" fmla="*/ 2858982 w 13419668"/>
              <a:gd name="connsiteY23320" fmla="*/ 1699352 h 4401251"/>
              <a:gd name="connsiteX23321" fmla="*/ 2835100 w 13419668"/>
              <a:gd name="connsiteY23321" fmla="*/ 1674475 h 4401251"/>
              <a:gd name="connsiteX23322" fmla="*/ 2807611 w 13419668"/>
              <a:gd name="connsiteY23322" fmla="*/ 1698979 h 4401251"/>
              <a:gd name="connsiteX23323" fmla="*/ 2833234 w 13419668"/>
              <a:gd name="connsiteY23323" fmla="*/ 1725846 h 4401251"/>
              <a:gd name="connsiteX23324" fmla="*/ 2858982 w 13419668"/>
              <a:gd name="connsiteY23324" fmla="*/ 1699352 h 4401251"/>
              <a:gd name="connsiteX23325" fmla="*/ 2718178 w 13419668"/>
              <a:gd name="connsiteY23325" fmla="*/ 1701840 h 4401251"/>
              <a:gd name="connsiteX23326" fmla="*/ 2743677 w 13419668"/>
              <a:gd name="connsiteY23326" fmla="*/ 1725846 h 4401251"/>
              <a:gd name="connsiteX23327" fmla="*/ 2769424 w 13419668"/>
              <a:gd name="connsiteY23327" fmla="*/ 1699476 h 4401251"/>
              <a:gd name="connsiteX23328" fmla="*/ 2742682 w 13419668"/>
              <a:gd name="connsiteY23328" fmla="*/ 1674475 h 4401251"/>
              <a:gd name="connsiteX23329" fmla="*/ 2718178 w 13419668"/>
              <a:gd name="connsiteY23329" fmla="*/ 1701964 h 4401251"/>
              <a:gd name="connsiteX23330" fmla="*/ 2628372 w 13419668"/>
              <a:gd name="connsiteY23330" fmla="*/ 1700596 h 4401251"/>
              <a:gd name="connsiteX23331" fmla="*/ 2655736 w 13419668"/>
              <a:gd name="connsiteY23331" fmla="*/ 1725722 h 4401251"/>
              <a:gd name="connsiteX23332" fmla="*/ 2679867 w 13419668"/>
              <a:gd name="connsiteY23332" fmla="*/ 1700720 h 4401251"/>
              <a:gd name="connsiteX23333" fmla="*/ 2654368 w 13419668"/>
              <a:gd name="connsiteY23333" fmla="*/ 1674351 h 4401251"/>
              <a:gd name="connsiteX23334" fmla="*/ 2628372 w 13419668"/>
              <a:gd name="connsiteY23334" fmla="*/ 1700471 h 4401251"/>
              <a:gd name="connsiteX23335" fmla="*/ 2542173 w 13419668"/>
              <a:gd name="connsiteY23335" fmla="*/ 1699725 h 4401251"/>
              <a:gd name="connsiteX23336" fmla="*/ 2568169 w 13419668"/>
              <a:gd name="connsiteY23336" fmla="*/ 1725970 h 4401251"/>
              <a:gd name="connsiteX23337" fmla="*/ 2593419 w 13419668"/>
              <a:gd name="connsiteY23337" fmla="*/ 1701715 h 4401251"/>
              <a:gd name="connsiteX23338" fmla="*/ 2568667 w 13419668"/>
              <a:gd name="connsiteY23338" fmla="*/ 1674475 h 4401251"/>
              <a:gd name="connsiteX23339" fmla="*/ 2542173 w 13419668"/>
              <a:gd name="connsiteY23339" fmla="*/ 1699725 h 4401251"/>
              <a:gd name="connsiteX23340" fmla="*/ 2476248 w 13419668"/>
              <a:gd name="connsiteY23340" fmla="*/ 1674475 h 4401251"/>
              <a:gd name="connsiteX23341" fmla="*/ 2452740 w 13419668"/>
              <a:gd name="connsiteY23341" fmla="*/ 1702462 h 4401251"/>
              <a:gd name="connsiteX23342" fmla="*/ 2478487 w 13419668"/>
              <a:gd name="connsiteY23342" fmla="*/ 1725846 h 4401251"/>
              <a:gd name="connsiteX23343" fmla="*/ 2503986 w 13419668"/>
              <a:gd name="connsiteY23343" fmla="*/ 1698854 h 4401251"/>
              <a:gd name="connsiteX23344" fmla="*/ 2476373 w 13419668"/>
              <a:gd name="connsiteY23344" fmla="*/ 1674475 h 4401251"/>
              <a:gd name="connsiteX23345" fmla="*/ 2388930 w 13419668"/>
              <a:gd name="connsiteY23345" fmla="*/ 1674475 h 4401251"/>
              <a:gd name="connsiteX23346" fmla="*/ 2363182 w 13419668"/>
              <a:gd name="connsiteY23346" fmla="*/ 1697486 h 4401251"/>
              <a:gd name="connsiteX23347" fmla="*/ 2386815 w 13419668"/>
              <a:gd name="connsiteY23347" fmla="*/ 1725846 h 4401251"/>
              <a:gd name="connsiteX23348" fmla="*/ 2414553 w 13419668"/>
              <a:gd name="connsiteY23348" fmla="*/ 1701218 h 4401251"/>
              <a:gd name="connsiteX23349" fmla="*/ 2389054 w 13419668"/>
              <a:gd name="connsiteY23349" fmla="*/ 1674599 h 4401251"/>
              <a:gd name="connsiteX23350" fmla="*/ 2275988 w 13419668"/>
              <a:gd name="connsiteY23350" fmla="*/ 1700596 h 4401251"/>
              <a:gd name="connsiteX23351" fmla="*/ 2303228 w 13419668"/>
              <a:gd name="connsiteY23351" fmla="*/ 1725846 h 4401251"/>
              <a:gd name="connsiteX23352" fmla="*/ 2327483 w 13419668"/>
              <a:gd name="connsiteY23352" fmla="*/ 1700969 h 4401251"/>
              <a:gd name="connsiteX23353" fmla="*/ 2302109 w 13419668"/>
              <a:gd name="connsiteY23353" fmla="*/ 1674599 h 4401251"/>
              <a:gd name="connsiteX23354" fmla="*/ 2275988 w 13419668"/>
              <a:gd name="connsiteY23354" fmla="*/ 1700720 h 4401251"/>
              <a:gd name="connsiteX23355" fmla="*/ 2186679 w 13419668"/>
              <a:gd name="connsiteY23355" fmla="*/ 1701964 h 4401251"/>
              <a:gd name="connsiteX23356" fmla="*/ 2212178 w 13419668"/>
              <a:gd name="connsiteY23356" fmla="*/ 1725970 h 4401251"/>
              <a:gd name="connsiteX23357" fmla="*/ 2237926 w 13419668"/>
              <a:gd name="connsiteY23357" fmla="*/ 1699601 h 4401251"/>
              <a:gd name="connsiteX23358" fmla="*/ 2211183 w 13419668"/>
              <a:gd name="connsiteY23358" fmla="*/ 1674599 h 4401251"/>
              <a:gd name="connsiteX23359" fmla="*/ 2186679 w 13419668"/>
              <a:gd name="connsiteY23359" fmla="*/ 1702088 h 4401251"/>
              <a:gd name="connsiteX23360" fmla="*/ 2122497 w 13419668"/>
              <a:gd name="connsiteY23360" fmla="*/ 1674475 h 4401251"/>
              <a:gd name="connsiteX23361" fmla="*/ 2097122 w 13419668"/>
              <a:gd name="connsiteY23361" fmla="*/ 1698108 h 4401251"/>
              <a:gd name="connsiteX23362" fmla="*/ 2121750 w 13419668"/>
              <a:gd name="connsiteY23362" fmla="*/ 1725846 h 4401251"/>
              <a:gd name="connsiteX23363" fmla="*/ 2148369 w 13419668"/>
              <a:gd name="connsiteY23363" fmla="*/ 1700347 h 4401251"/>
              <a:gd name="connsiteX23364" fmla="*/ 2122497 w 13419668"/>
              <a:gd name="connsiteY23364" fmla="*/ 1674475 h 4401251"/>
              <a:gd name="connsiteX23365" fmla="*/ 2034929 w 13419668"/>
              <a:gd name="connsiteY23365" fmla="*/ 1674475 h 4401251"/>
              <a:gd name="connsiteX23366" fmla="*/ 2010799 w 13419668"/>
              <a:gd name="connsiteY23366" fmla="*/ 1699103 h 4401251"/>
              <a:gd name="connsiteX23367" fmla="*/ 2036173 w 13419668"/>
              <a:gd name="connsiteY23367" fmla="*/ 1725846 h 4401251"/>
              <a:gd name="connsiteX23368" fmla="*/ 2062045 w 13419668"/>
              <a:gd name="connsiteY23368" fmla="*/ 1699352 h 4401251"/>
              <a:gd name="connsiteX23369" fmla="*/ 2034805 w 13419668"/>
              <a:gd name="connsiteY23369" fmla="*/ 1674599 h 4401251"/>
              <a:gd name="connsiteX23370" fmla="*/ 1945496 w 13419668"/>
              <a:gd name="connsiteY23370" fmla="*/ 1674475 h 4401251"/>
              <a:gd name="connsiteX23371" fmla="*/ 1921366 w 13419668"/>
              <a:gd name="connsiteY23371" fmla="*/ 1699103 h 4401251"/>
              <a:gd name="connsiteX23372" fmla="*/ 1946740 w 13419668"/>
              <a:gd name="connsiteY23372" fmla="*/ 1725846 h 4401251"/>
              <a:gd name="connsiteX23373" fmla="*/ 1972737 w 13419668"/>
              <a:gd name="connsiteY23373" fmla="*/ 1699352 h 4401251"/>
              <a:gd name="connsiteX23374" fmla="*/ 1945621 w 13419668"/>
              <a:gd name="connsiteY23374" fmla="*/ 1674475 h 4401251"/>
              <a:gd name="connsiteX23375" fmla="*/ 1883055 w 13419668"/>
              <a:gd name="connsiteY23375" fmla="*/ 1699103 h 4401251"/>
              <a:gd name="connsiteX23376" fmla="*/ 1855690 w 13419668"/>
              <a:gd name="connsiteY23376" fmla="*/ 1674475 h 4401251"/>
              <a:gd name="connsiteX23377" fmla="*/ 1831684 w 13419668"/>
              <a:gd name="connsiteY23377" fmla="*/ 1699228 h 4401251"/>
              <a:gd name="connsiteX23378" fmla="*/ 1857307 w 13419668"/>
              <a:gd name="connsiteY23378" fmla="*/ 1725846 h 4401251"/>
              <a:gd name="connsiteX23379" fmla="*/ 1883055 w 13419668"/>
              <a:gd name="connsiteY23379" fmla="*/ 1699103 h 4401251"/>
              <a:gd name="connsiteX23380" fmla="*/ 1766879 w 13419668"/>
              <a:gd name="connsiteY23380" fmla="*/ 1674351 h 4401251"/>
              <a:gd name="connsiteX23381" fmla="*/ 1742251 w 13419668"/>
              <a:gd name="connsiteY23381" fmla="*/ 1698481 h 4401251"/>
              <a:gd name="connsiteX23382" fmla="*/ 1767003 w 13419668"/>
              <a:gd name="connsiteY23382" fmla="*/ 1725722 h 4401251"/>
              <a:gd name="connsiteX23383" fmla="*/ 1793622 w 13419668"/>
              <a:gd name="connsiteY23383" fmla="*/ 1699849 h 4401251"/>
              <a:gd name="connsiteX23384" fmla="*/ 1766879 w 13419668"/>
              <a:gd name="connsiteY23384" fmla="*/ 1674475 h 4401251"/>
              <a:gd name="connsiteX23385" fmla="*/ 1681178 w 13419668"/>
              <a:gd name="connsiteY23385" fmla="*/ 1674351 h 4401251"/>
              <a:gd name="connsiteX23386" fmla="*/ 1655181 w 13419668"/>
              <a:gd name="connsiteY23386" fmla="*/ 1700596 h 4401251"/>
              <a:gd name="connsiteX23387" fmla="*/ 1679685 w 13419668"/>
              <a:gd name="connsiteY23387" fmla="*/ 1725722 h 4401251"/>
              <a:gd name="connsiteX23388" fmla="*/ 1706677 w 13419668"/>
              <a:gd name="connsiteY23388" fmla="*/ 1700720 h 4401251"/>
              <a:gd name="connsiteX23389" fmla="*/ 1681178 w 13419668"/>
              <a:gd name="connsiteY23389" fmla="*/ 1674475 h 4401251"/>
              <a:gd name="connsiteX23390" fmla="*/ 1591869 w 13419668"/>
              <a:gd name="connsiteY23390" fmla="*/ 1674351 h 4401251"/>
              <a:gd name="connsiteX23391" fmla="*/ 1565623 w 13419668"/>
              <a:gd name="connsiteY23391" fmla="*/ 1700347 h 4401251"/>
              <a:gd name="connsiteX23392" fmla="*/ 1589879 w 13419668"/>
              <a:gd name="connsiteY23392" fmla="*/ 1725597 h 4401251"/>
              <a:gd name="connsiteX23393" fmla="*/ 1617119 w 13419668"/>
              <a:gd name="connsiteY23393" fmla="*/ 1700845 h 4401251"/>
              <a:gd name="connsiteX23394" fmla="*/ 1591744 w 13419668"/>
              <a:gd name="connsiteY23394" fmla="*/ 1674351 h 4401251"/>
              <a:gd name="connsiteX23395" fmla="*/ 1476315 w 13419668"/>
              <a:gd name="connsiteY23395" fmla="*/ 1701840 h 4401251"/>
              <a:gd name="connsiteX23396" fmla="*/ 1501814 w 13419668"/>
              <a:gd name="connsiteY23396" fmla="*/ 1725846 h 4401251"/>
              <a:gd name="connsiteX23397" fmla="*/ 1527562 w 13419668"/>
              <a:gd name="connsiteY23397" fmla="*/ 1699476 h 4401251"/>
              <a:gd name="connsiteX23398" fmla="*/ 1500819 w 13419668"/>
              <a:gd name="connsiteY23398" fmla="*/ 1674475 h 4401251"/>
              <a:gd name="connsiteX23399" fmla="*/ 1476315 w 13419668"/>
              <a:gd name="connsiteY23399" fmla="*/ 1701964 h 4401251"/>
              <a:gd name="connsiteX23400" fmla="*/ 1441487 w 13419668"/>
              <a:gd name="connsiteY23400" fmla="*/ 1700596 h 4401251"/>
              <a:gd name="connsiteX23401" fmla="*/ 1418351 w 13419668"/>
              <a:gd name="connsiteY23401" fmla="*/ 1674599 h 4401251"/>
              <a:gd name="connsiteX23402" fmla="*/ 1389992 w 13419668"/>
              <a:gd name="connsiteY23402" fmla="*/ 1697859 h 4401251"/>
              <a:gd name="connsiteX23403" fmla="*/ 1413998 w 13419668"/>
              <a:gd name="connsiteY23403" fmla="*/ 1725846 h 4401251"/>
              <a:gd name="connsiteX23404" fmla="*/ 1441363 w 13419668"/>
              <a:gd name="connsiteY23404" fmla="*/ 1700720 h 4401251"/>
              <a:gd name="connsiteX23405" fmla="*/ 12938669 w 13419668"/>
              <a:gd name="connsiteY23405" fmla="*/ 1585166 h 4401251"/>
              <a:gd name="connsiteX23406" fmla="*/ 12913543 w 13419668"/>
              <a:gd name="connsiteY23406" fmla="*/ 1612282 h 4401251"/>
              <a:gd name="connsiteX23407" fmla="*/ 12939912 w 13419668"/>
              <a:gd name="connsiteY23407" fmla="*/ 1635293 h 4401251"/>
              <a:gd name="connsiteX23408" fmla="*/ 12963546 w 13419668"/>
              <a:gd name="connsiteY23408" fmla="*/ 1609795 h 4401251"/>
              <a:gd name="connsiteX23409" fmla="*/ 12938669 w 13419668"/>
              <a:gd name="connsiteY23409" fmla="*/ 1585291 h 4401251"/>
              <a:gd name="connsiteX23410" fmla="*/ 12851350 w 13419668"/>
              <a:gd name="connsiteY23410" fmla="*/ 1585166 h 4401251"/>
              <a:gd name="connsiteX23411" fmla="*/ 12827220 w 13419668"/>
              <a:gd name="connsiteY23411" fmla="*/ 1613153 h 4401251"/>
              <a:gd name="connsiteX23412" fmla="*/ 12854086 w 13419668"/>
              <a:gd name="connsiteY23412" fmla="*/ 1635169 h 4401251"/>
              <a:gd name="connsiteX23413" fmla="*/ 12876974 w 13419668"/>
              <a:gd name="connsiteY23413" fmla="*/ 1608924 h 4401251"/>
              <a:gd name="connsiteX23414" fmla="*/ 12851350 w 13419668"/>
              <a:gd name="connsiteY23414" fmla="*/ 1585166 h 4401251"/>
              <a:gd name="connsiteX23415" fmla="*/ 12737413 w 13419668"/>
              <a:gd name="connsiteY23415" fmla="*/ 1610665 h 4401251"/>
              <a:gd name="connsiteX23416" fmla="*/ 12762041 w 13419668"/>
              <a:gd name="connsiteY23416" fmla="*/ 1635293 h 4401251"/>
              <a:gd name="connsiteX23417" fmla="*/ 12787416 w 13419668"/>
              <a:gd name="connsiteY23417" fmla="*/ 1608426 h 4401251"/>
              <a:gd name="connsiteX23418" fmla="*/ 12761295 w 13419668"/>
              <a:gd name="connsiteY23418" fmla="*/ 1585166 h 4401251"/>
              <a:gd name="connsiteX23419" fmla="*/ 12737413 w 13419668"/>
              <a:gd name="connsiteY23419" fmla="*/ 1610665 h 4401251"/>
              <a:gd name="connsiteX23420" fmla="*/ 12672733 w 13419668"/>
              <a:gd name="connsiteY23420" fmla="*/ 1585166 h 4401251"/>
              <a:gd name="connsiteX23421" fmla="*/ 12648105 w 13419668"/>
              <a:gd name="connsiteY23421" fmla="*/ 1612655 h 4401251"/>
              <a:gd name="connsiteX23422" fmla="*/ 12674599 w 13419668"/>
              <a:gd name="connsiteY23422" fmla="*/ 1635169 h 4401251"/>
              <a:gd name="connsiteX23423" fmla="*/ 12697984 w 13419668"/>
              <a:gd name="connsiteY23423" fmla="*/ 1609421 h 4401251"/>
              <a:gd name="connsiteX23424" fmla="*/ 12672733 w 13419668"/>
              <a:gd name="connsiteY23424" fmla="*/ 1585291 h 4401251"/>
              <a:gd name="connsiteX23425" fmla="*/ 12561160 w 13419668"/>
              <a:gd name="connsiteY23425" fmla="*/ 1609670 h 4401251"/>
              <a:gd name="connsiteX23426" fmla="*/ 12587901 w 13419668"/>
              <a:gd name="connsiteY23426" fmla="*/ 1635169 h 4401251"/>
              <a:gd name="connsiteX23427" fmla="*/ 12611286 w 13419668"/>
              <a:gd name="connsiteY23427" fmla="*/ 1609421 h 4401251"/>
              <a:gd name="connsiteX23428" fmla="*/ 12586161 w 13419668"/>
              <a:gd name="connsiteY23428" fmla="*/ 1585166 h 4401251"/>
              <a:gd name="connsiteX23429" fmla="*/ 12561284 w 13419668"/>
              <a:gd name="connsiteY23429" fmla="*/ 1609670 h 4401251"/>
              <a:gd name="connsiteX23430" fmla="*/ 12497475 w 13419668"/>
              <a:gd name="connsiteY23430" fmla="*/ 1635418 h 4401251"/>
              <a:gd name="connsiteX23431" fmla="*/ 12521729 w 13419668"/>
              <a:gd name="connsiteY23431" fmla="*/ 1610292 h 4401251"/>
              <a:gd name="connsiteX23432" fmla="*/ 12494489 w 13419668"/>
              <a:gd name="connsiteY23432" fmla="*/ 1585291 h 4401251"/>
              <a:gd name="connsiteX23433" fmla="*/ 12471726 w 13419668"/>
              <a:gd name="connsiteY23433" fmla="*/ 1611785 h 4401251"/>
              <a:gd name="connsiteX23434" fmla="*/ 12497599 w 13419668"/>
              <a:gd name="connsiteY23434" fmla="*/ 1635293 h 4401251"/>
              <a:gd name="connsiteX23435" fmla="*/ 12407916 w 13419668"/>
              <a:gd name="connsiteY23435" fmla="*/ 1585291 h 4401251"/>
              <a:gd name="connsiteX23436" fmla="*/ 12382045 w 13419668"/>
              <a:gd name="connsiteY23436" fmla="*/ 1611785 h 4401251"/>
              <a:gd name="connsiteX23437" fmla="*/ 12407792 w 13419668"/>
              <a:gd name="connsiteY23437" fmla="*/ 1635542 h 4401251"/>
              <a:gd name="connsiteX23438" fmla="*/ 12432172 w 13419668"/>
              <a:gd name="connsiteY23438" fmla="*/ 1610541 h 4401251"/>
              <a:gd name="connsiteX23439" fmla="*/ 12408041 w 13419668"/>
              <a:gd name="connsiteY23439" fmla="*/ 1585291 h 4401251"/>
              <a:gd name="connsiteX23440" fmla="*/ 12319977 w 13419668"/>
              <a:gd name="connsiteY23440" fmla="*/ 1585291 h 4401251"/>
              <a:gd name="connsiteX23441" fmla="*/ 12295845 w 13419668"/>
              <a:gd name="connsiteY23441" fmla="*/ 1613277 h 4401251"/>
              <a:gd name="connsiteX23442" fmla="*/ 12322713 w 13419668"/>
              <a:gd name="connsiteY23442" fmla="*/ 1635293 h 4401251"/>
              <a:gd name="connsiteX23443" fmla="*/ 12345599 w 13419668"/>
              <a:gd name="connsiteY23443" fmla="*/ 1609048 h 4401251"/>
              <a:gd name="connsiteX23444" fmla="*/ 12319977 w 13419668"/>
              <a:gd name="connsiteY23444" fmla="*/ 1585291 h 4401251"/>
              <a:gd name="connsiteX23445" fmla="*/ 12231662 w 13419668"/>
              <a:gd name="connsiteY23445" fmla="*/ 1585291 h 4401251"/>
              <a:gd name="connsiteX23446" fmla="*/ 12206039 w 13419668"/>
              <a:gd name="connsiteY23446" fmla="*/ 1611909 h 4401251"/>
              <a:gd name="connsiteX23447" fmla="*/ 12231787 w 13419668"/>
              <a:gd name="connsiteY23447" fmla="*/ 1635293 h 4401251"/>
              <a:gd name="connsiteX23448" fmla="*/ 12256042 w 13419668"/>
              <a:gd name="connsiteY23448" fmla="*/ 1610292 h 4401251"/>
              <a:gd name="connsiteX23449" fmla="*/ 12231662 w 13419668"/>
              <a:gd name="connsiteY23449" fmla="*/ 1585291 h 4401251"/>
              <a:gd name="connsiteX23450" fmla="*/ 12116482 w 13419668"/>
              <a:gd name="connsiteY23450" fmla="*/ 1609546 h 4401251"/>
              <a:gd name="connsiteX23451" fmla="*/ 12139866 w 13419668"/>
              <a:gd name="connsiteY23451" fmla="*/ 1635293 h 4401251"/>
              <a:gd name="connsiteX23452" fmla="*/ 12166485 w 13419668"/>
              <a:gd name="connsiteY23452" fmla="*/ 1609670 h 4401251"/>
              <a:gd name="connsiteX23453" fmla="*/ 12141483 w 13419668"/>
              <a:gd name="connsiteY23453" fmla="*/ 1585291 h 4401251"/>
              <a:gd name="connsiteX23454" fmla="*/ 12116482 w 13419668"/>
              <a:gd name="connsiteY23454" fmla="*/ 1609546 h 4401251"/>
              <a:gd name="connsiteX23455" fmla="*/ 12054164 w 13419668"/>
              <a:gd name="connsiteY23455" fmla="*/ 1585415 h 4401251"/>
              <a:gd name="connsiteX23456" fmla="*/ 12026924 w 13419668"/>
              <a:gd name="connsiteY23456" fmla="*/ 1610416 h 4401251"/>
              <a:gd name="connsiteX23457" fmla="*/ 12051179 w 13419668"/>
              <a:gd name="connsiteY23457" fmla="*/ 1635542 h 4401251"/>
              <a:gd name="connsiteX23458" fmla="*/ 12077052 w 13419668"/>
              <a:gd name="connsiteY23458" fmla="*/ 1612033 h 4401251"/>
              <a:gd name="connsiteX23459" fmla="*/ 12054289 w 13419668"/>
              <a:gd name="connsiteY23459" fmla="*/ 1585539 h 4401251"/>
              <a:gd name="connsiteX23460" fmla="*/ 11965602 w 13419668"/>
              <a:gd name="connsiteY23460" fmla="*/ 1585291 h 4401251"/>
              <a:gd name="connsiteX23461" fmla="*/ 11940103 w 13419668"/>
              <a:gd name="connsiteY23461" fmla="*/ 1612158 h 4401251"/>
              <a:gd name="connsiteX23462" fmla="*/ 11966225 w 13419668"/>
              <a:gd name="connsiteY23462" fmla="*/ 1635418 h 4401251"/>
              <a:gd name="connsiteX23463" fmla="*/ 11990231 w 13419668"/>
              <a:gd name="connsiteY23463" fmla="*/ 1610043 h 4401251"/>
              <a:gd name="connsiteX23464" fmla="*/ 11965727 w 13419668"/>
              <a:gd name="connsiteY23464" fmla="*/ 1585291 h 4401251"/>
              <a:gd name="connsiteX23465" fmla="*/ 11877164 w 13419668"/>
              <a:gd name="connsiteY23465" fmla="*/ 1585291 h 4401251"/>
              <a:gd name="connsiteX23466" fmla="*/ 11850546 w 13419668"/>
              <a:gd name="connsiteY23466" fmla="*/ 1611038 h 4401251"/>
              <a:gd name="connsiteX23467" fmla="*/ 11875672 w 13419668"/>
              <a:gd name="connsiteY23467" fmla="*/ 1635293 h 4401251"/>
              <a:gd name="connsiteX23468" fmla="*/ 11900798 w 13419668"/>
              <a:gd name="connsiteY23468" fmla="*/ 1611038 h 4401251"/>
              <a:gd name="connsiteX23469" fmla="*/ 11877164 w 13419668"/>
              <a:gd name="connsiteY23469" fmla="*/ 1585166 h 4401251"/>
              <a:gd name="connsiteX23470" fmla="*/ 11785990 w 13419668"/>
              <a:gd name="connsiteY23470" fmla="*/ 1585291 h 4401251"/>
              <a:gd name="connsiteX23471" fmla="*/ 11761113 w 13419668"/>
              <a:gd name="connsiteY23471" fmla="*/ 1612655 h 4401251"/>
              <a:gd name="connsiteX23472" fmla="*/ 11787607 w 13419668"/>
              <a:gd name="connsiteY23472" fmla="*/ 1635418 h 4401251"/>
              <a:gd name="connsiteX23473" fmla="*/ 11810991 w 13419668"/>
              <a:gd name="connsiteY23473" fmla="*/ 1609670 h 4401251"/>
              <a:gd name="connsiteX23474" fmla="*/ 11785990 w 13419668"/>
              <a:gd name="connsiteY23474" fmla="*/ 1585415 h 4401251"/>
              <a:gd name="connsiteX23475" fmla="*/ 11701781 w 13419668"/>
              <a:gd name="connsiteY23475" fmla="*/ 1585291 h 4401251"/>
              <a:gd name="connsiteX23476" fmla="*/ 11674541 w 13419668"/>
              <a:gd name="connsiteY23476" fmla="*/ 1610292 h 4401251"/>
              <a:gd name="connsiteX23477" fmla="*/ 11698920 w 13419668"/>
              <a:gd name="connsiteY23477" fmla="*/ 1635293 h 4401251"/>
              <a:gd name="connsiteX23478" fmla="*/ 11724668 w 13419668"/>
              <a:gd name="connsiteY23478" fmla="*/ 1611660 h 4401251"/>
              <a:gd name="connsiteX23479" fmla="*/ 11701781 w 13419668"/>
              <a:gd name="connsiteY23479" fmla="*/ 1585291 h 4401251"/>
              <a:gd name="connsiteX23480" fmla="*/ 11610980 w 13419668"/>
              <a:gd name="connsiteY23480" fmla="*/ 1585291 h 4401251"/>
              <a:gd name="connsiteX23481" fmla="*/ 11585108 w 13419668"/>
              <a:gd name="connsiteY23481" fmla="*/ 1611660 h 4401251"/>
              <a:gd name="connsiteX23482" fmla="*/ 11610607 w 13419668"/>
              <a:gd name="connsiteY23482" fmla="*/ 1635293 h 4401251"/>
              <a:gd name="connsiteX23483" fmla="*/ 11635110 w 13419668"/>
              <a:gd name="connsiteY23483" fmla="*/ 1610541 h 4401251"/>
              <a:gd name="connsiteX23484" fmla="*/ 11610980 w 13419668"/>
              <a:gd name="connsiteY23484" fmla="*/ 1585291 h 4401251"/>
              <a:gd name="connsiteX23485" fmla="*/ 11521174 w 13419668"/>
              <a:gd name="connsiteY23485" fmla="*/ 1585291 h 4401251"/>
              <a:gd name="connsiteX23486" fmla="*/ 11495550 w 13419668"/>
              <a:gd name="connsiteY23486" fmla="*/ 1611909 h 4401251"/>
              <a:gd name="connsiteX23487" fmla="*/ 11521298 w 13419668"/>
              <a:gd name="connsiteY23487" fmla="*/ 1635293 h 4401251"/>
              <a:gd name="connsiteX23488" fmla="*/ 11545554 w 13419668"/>
              <a:gd name="connsiteY23488" fmla="*/ 1610292 h 4401251"/>
              <a:gd name="connsiteX23489" fmla="*/ 11521174 w 13419668"/>
              <a:gd name="connsiteY23489" fmla="*/ 1585291 h 4401251"/>
              <a:gd name="connsiteX23490" fmla="*/ 11435846 w 13419668"/>
              <a:gd name="connsiteY23490" fmla="*/ 1585291 h 4401251"/>
              <a:gd name="connsiteX23491" fmla="*/ 11408730 w 13419668"/>
              <a:gd name="connsiteY23491" fmla="*/ 1610416 h 4401251"/>
              <a:gd name="connsiteX23492" fmla="*/ 11433233 w 13419668"/>
              <a:gd name="connsiteY23492" fmla="*/ 1635169 h 4401251"/>
              <a:gd name="connsiteX23493" fmla="*/ 11458732 w 13419668"/>
              <a:gd name="connsiteY23493" fmla="*/ 1611536 h 4401251"/>
              <a:gd name="connsiteX23494" fmla="*/ 11435721 w 13419668"/>
              <a:gd name="connsiteY23494" fmla="*/ 1585166 h 4401251"/>
              <a:gd name="connsiteX23495" fmla="*/ 11344546 w 13419668"/>
              <a:gd name="connsiteY23495" fmla="*/ 1585291 h 4401251"/>
              <a:gd name="connsiteX23496" fmla="*/ 11319297 w 13419668"/>
              <a:gd name="connsiteY23496" fmla="*/ 1612282 h 4401251"/>
              <a:gd name="connsiteX23497" fmla="*/ 11345542 w 13419668"/>
              <a:gd name="connsiteY23497" fmla="*/ 1635418 h 4401251"/>
              <a:gd name="connsiteX23498" fmla="*/ 11369299 w 13419668"/>
              <a:gd name="connsiteY23498" fmla="*/ 1609919 h 4401251"/>
              <a:gd name="connsiteX23499" fmla="*/ 11344546 w 13419668"/>
              <a:gd name="connsiteY23499" fmla="*/ 1585291 h 4401251"/>
              <a:gd name="connsiteX23500" fmla="*/ 11255113 w 13419668"/>
              <a:gd name="connsiteY23500" fmla="*/ 1585291 h 4401251"/>
              <a:gd name="connsiteX23501" fmla="*/ 11229615 w 13419668"/>
              <a:gd name="connsiteY23501" fmla="*/ 1612158 h 4401251"/>
              <a:gd name="connsiteX23502" fmla="*/ 11255735 w 13419668"/>
              <a:gd name="connsiteY23502" fmla="*/ 1635418 h 4401251"/>
              <a:gd name="connsiteX23503" fmla="*/ 11279742 w 13419668"/>
              <a:gd name="connsiteY23503" fmla="*/ 1610043 h 4401251"/>
              <a:gd name="connsiteX23504" fmla="*/ 11255238 w 13419668"/>
              <a:gd name="connsiteY23504" fmla="*/ 1585291 h 4401251"/>
              <a:gd name="connsiteX23505" fmla="*/ 11140057 w 13419668"/>
              <a:gd name="connsiteY23505" fmla="*/ 1609795 h 4401251"/>
              <a:gd name="connsiteX23506" fmla="*/ 11166800 w 13419668"/>
              <a:gd name="connsiteY23506" fmla="*/ 1635293 h 4401251"/>
              <a:gd name="connsiteX23507" fmla="*/ 11190185 w 13419668"/>
              <a:gd name="connsiteY23507" fmla="*/ 1609546 h 4401251"/>
              <a:gd name="connsiteX23508" fmla="*/ 11165059 w 13419668"/>
              <a:gd name="connsiteY23508" fmla="*/ 1585291 h 4401251"/>
              <a:gd name="connsiteX23509" fmla="*/ 11140182 w 13419668"/>
              <a:gd name="connsiteY23509" fmla="*/ 1609795 h 4401251"/>
              <a:gd name="connsiteX23510" fmla="*/ 11080103 w 13419668"/>
              <a:gd name="connsiteY23510" fmla="*/ 1585415 h 4401251"/>
              <a:gd name="connsiteX23511" fmla="*/ 11053485 w 13419668"/>
              <a:gd name="connsiteY23511" fmla="*/ 1611163 h 4401251"/>
              <a:gd name="connsiteX23512" fmla="*/ 11078611 w 13419668"/>
              <a:gd name="connsiteY23512" fmla="*/ 1635418 h 4401251"/>
              <a:gd name="connsiteX23513" fmla="*/ 11103737 w 13419668"/>
              <a:gd name="connsiteY23513" fmla="*/ 1611163 h 4401251"/>
              <a:gd name="connsiteX23514" fmla="*/ 11080103 w 13419668"/>
              <a:gd name="connsiteY23514" fmla="*/ 1585415 h 4401251"/>
              <a:gd name="connsiteX23515" fmla="*/ 11014179 w 13419668"/>
              <a:gd name="connsiteY23515" fmla="*/ 1611038 h 4401251"/>
              <a:gd name="connsiteX23516" fmla="*/ 10987437 w 13419668"/>
              <a:gd name="connsiteY23516" fmla="*/ 1585415 h 4401251"/>
              <a:gd name="connsiteX23517" fmla="*/ 10963928 w 13419668"/>
              <a:gd name="connsiteY23517" fmla="*/ 1611287 h 4401251"/>
              <a:gd name="connsiteX23518" fmla="*/ 10989054 w 13419668"/>
              <a:gd name="connsiteY23518" fmla="*/ 1635418 h 4401251"/>
              <a:gd name="connsiteX23519" fmla="*/ 11014055 w 13419668"/>
              <a:gd name="connsiteY23519" fmla="*/ 1611038 h 4401251"/>
              <a:gd name="connsiteX23520" fmla="*/ 10900243 w 13419668"/>
              <a:gd name="connsiteY23520" fmla="*/ 1585415 h 4401251"/>
              <a:gd name="connsiteX23521" fmla="*/ 10874619 w 13419668"/>
              <a:gd name="connsiteY23521" fmla="*/ 1612033 h 4401251"/>
              <a:gd name="connsiteX23522" fmla="*/ 10900367 w 13419668"/>
              <a:gd name="connsiteY23522" fmla="*/ 1635418 h 4401251"/>
              <a:gd name="connsiteX23523" fmla="*/ 10924746 w 13419668"/>
              <a:gd name="connsiteY23523" fmla="*/ 1610416 h 4401251"/>
              <a:gd name="connsiteX23524" fmla="*/ 10900367 w 13419668"/>
              <a:gd name="connsiteY23524" fmla="*/ 1585415 h 4401251"/>
              <a:gd name="connsiteX23525" fmla="*/ 10813173 w 13419668"/>
              <a:gd name="connsiteY23525" fmla="*/ 1585415 h 4401251"/>
              <a:gd name="connsiteX23526" fmla="*/ 10787922 w 13419668"/>
              <a:gd name="connsiteY23526" fmla="*/ 1612407 h 4401251"/>
              <a:gd name="connsiteX23527" fmla="*/ 10814167 w 13419668"/>
              <a:gd name="connsiteY23527" fmla="*/ 1635542 h 4401251"/>
              <a:gd name="connsiteX23528" fmla="*/ 10837925 w 13419668"/>
              <a:gd name="connsiteY23528" fmla="*/ 1610043 h 4401251"/>
              <a:gd name="connsiteX23529" fmla="*/ 10813173 w 13419668"/>
              <a:gd name="connsiteY23529" fmla="*/ 1585415 h 4401251"/>
              <a:gd name="connsiteX23530" fmla="*/ 10723740 w 13419668"/>
              <a:gd name="connsiteY23530" fmla="*/ 1585415 h 4401251"/>
              <a:gd name="connsiteX23531" fmla="*/ 10698241 w 13419668"/>
              <a:gd name="connsiteY23531" fmla="*/ 1612282 h 4401251"/>
              <a:gd name="connsiteX23532" fmla="*/ 10724362 w 13419668"/>
              <a:gd name="connsiteY23532" fmla="*/ 1635542 h 4401251"/>
              <a:gd name="connsiteX23533" fmla="*/ 10748368 w 13419668"/>
              <a:gd name="connsiteY23533" fmla="*/ 1610168 h 4401251"/>
              <a:gd name="connsiteX23534" fmla="*/ 10723864 w 13419668"/>
              <a:gd name="connsiteY23534" fmla="*/ 1585415 h 4401251"/>
              <a:gd name="connsiteX23535" fmla="*/ 10658810 w 13419668"/>
              <a:gd name="connsiteY23535" fmla="*/ 1611411 h 4401251"/>
              <a:gd name="connsiteX23536" fmla="*/ 10635302 w 13419668"/>
              <a:gd name="connsiteY23536" fmla="*/ 1585539 h 4401251"/>
              <a:gd name="connsiteX23537" fmla="*/ 10608559 w 13419668"/>
              <a:gd name="connsiteY23537" fmla="*/ 1611163 h 4401251"/>
              <a:gd name="connsiteX23538" fmla="*/ 10633560 w 13419668"/>
              <a:gd name="connsiteY23538" fmla="*/ 1635542 h 4401251"/>
              <a:gd name="connsiteX23539" fmla="*/ 10658810 w 13419668"/>
              <a:gd name="connsiteY23539" fmla="*/ 1611411 h 4401251"/>
              <a:gd name="connsiteX23540" fmla="*/ 10522360 w 13419668"/>
              <a:gd name="connsiteY23540" fmla="*/ 1609173 h 4401251"/>
              <a:gd name="connsiteX23541" fmla="*/ 10545123 w 13419668"/>
              <a:gd name="connsiteY23541" fmla="*/ 1635418 h 4401251"/>
              <a:gd name="connsiteX23542" fmla="*/ 10572363 w 13419668"/>
              <a:gd name="connsiteY23542" fmla="*/ 1610541 h 4401251"/>
              <a:gd name="connsiteX23543" fmla="*/ 10547983 w 13419668"/>
              <a:gd name="connsiteY23543" fmla="*/ 1585539 h 4401251"/>
              <a:gd name="connsiteX23544" fmla="*/ 10522360 w 13419668"/>
              <a:gd name="connsiteY23544" fmla="*/ 1609173 h 4401251"/>
              <a:gd name="connsiteX23545" fmla="*/ 10432802 w 13419668"/>
              <a:gd name="connsiteY23545" fmla="*/ 1608551 h 4401251"/>
              <a:gd name="connsiteX23546" fmla="*/ 10454943 w 13419668"/>
              <a:gd name="connsiteY23546" fmla="*/ 1635293 h 4401251"/>
              <a:gd name="connsiteX23547" fmla="*/ 10482806 w 13419668"/>
              <a:gd name="connsiteY23547" fmla="*/ 1611038 h 4401251"/>
              <a:gd name="connsiteX23548" fmla="*/ 10458923 w 13419668"/>
              <a:gd name="connsiteY23548" fmla="*/ 1585539 h 4401251"/>
              <a:gd name="connsiteX23549" fmla="*/ 10432802 w 13419668"/>
              <a:gd name="connsiteY23549" fmla="*/ 1608551 h 4401251"/>
              <a:gd name="connsiteX23550" fmla="*/ 10369614 w 13419668"/>
              <a:gd name="connsiteY23550" fmla="*/ 1585539 h 4401251"/>
              <a:gd name="connsiteX23551" fmla="*/ 10342997 w 13419668"/>
              <a:gd name="connsiteY23551" fmla="*/ 1611287 h 4401251"/>
              <a:gd name="connsiteX23552" fmla="*/ 10368122 w 13419668"/>
              <a:gd name="connsiteY23552" fmla="*/ 1635542 h 4401251"/>
              <a:gd name="connsiteX23553" fmla="*/ 10393248 w 13419668"/>
              <a:gd name="connsiteY23553" fmla="*/ 1611287 h 4401251"/>
              <a:gd name="connsiteX23554" fmla="*/ 10369614 w 13419668"/>
              <a:gd name="connsiteY23554" fmla="*/ 1585539 h 4401251"/>
              <a:gd name="connsiteX23555" fmla="*/ 10306427 w 13419668"/>
              <a:gd name="connsiteY23555" fmla="*/ 1612158 h 4401251"/>
              <a:gd name="connsiteX23556" fmla="*/ 10283789 w 13419668"/>
              <a:gd name="connsiteY23556" fmla="*/ 1585664 h 4401251"/>
              <a:gd name="connsiteX23557" fmla="*/ 10256424 w 13419668"/>
              <a:gd name="connsiteY23557" fmla="*/ 1610541 h 4401251"/>
              <a:gd name="connsiteX23558" fmla="*/ 10280679 w 13419668"/>
              <a:gd name="connsiteY23558" fmla="*/ 1635542 h 4401251"/>
              <a:gd name="connsiteX23559" fmla="*/ 10306427 w 13419668"/>
              <a:gd name="connsiteY23559" fmla="*/ 1612158 h 4401251"/>
              <a:gd name="connsiteX23560" fmla="*/ 10166867 w 13419668"/>
              <a:gd name="connsiteY23560" fmla="*/ 1609546 h 4401251"/>
              <a:gd name="connsiteX23561" fmla="*/ 10193112 w 13419668"/>
              <a:gd name="connsiteY23561" fmla="*/ 1635667 h 4401251"/>
              <a:gd name="connsiteX23562" fmla="*/ 10216870 w 13419668"/>
              <a:gd name="connsiteY23562" fmla="*/ 1610292 h 4401251"/>
              <a:gd name="connsiteX23563" fmla="*/ 10192241 w 13419668"/>
              <a:gd name="connsiteY23563" fmla="*/ 1585664 h 4401251"/>
              <a:gd name="connsiteX23564" fmla="*/ 10166867 w 13419668"/>
              <a:gd name="connsiteY23564" fmla="*/ 1609670 h 4401251"/>
              <a:gd name="connsiteX23565" fmla="*/ 10102311 w 13419668"/>
              <a:gd name="connsiteY23565" fmla="*/ 1585539 h 4401251"/>
              <a:gd name="connsiteX23566" fmla="*/ 10077434 w 13419668"/>
              <a:gd name="connsiteY23566" fmla="*/ 1612904 h 4401251"/>
              <a:gd name="connsiteX23567" fmla="*/ 10103928 w 13419668"/>
              <a:gd name="connsiteY23567" fmla="*/ 1635667 h 4401251"/>
              <a:gd name="connsiteX23568" fmla="*/ 10127312 w 13419668"/>
              <a:gd name="connsiteY23568" fmla="*/ 1609919 h 4401251"/>
              <a:gd name="connsiteX23569" fmla="*/ 10102311 w 13419668"/>
              <a:gd name="connsiteY23569" fmla="*/ 1585664 h 4401251"/>
              <a:gd name="connsiteX23570" fmla="*/ 10037755 w 13419668"/>
              <a:gd name="connsiteY23570" fmla="*/ 1612158 h 4401251"/>
              <a:gd name="connsiteX23571" fmla="*/ 10015116 w 13419668"/>
              <a:gd name="connsiteY23571" fmla="*/ 1585664 h 4401251"/>
              <a:gd name="connsiteX23572" fmla="*/ 9987752 w 13419668"/>
              <a:gd name="connsiteY23572" fmla="*/ 1610541 h 4401251"/>
              <a:gd name="connsiteX23573" fmla="*/ 10012007 w 13419668"/>
              <a:gd name="connsiteY23573" fmla="*/ 1635542 h 4401251"/>
              <a:gd name="connsiteX23574" fmla="*/ 10037755 w 13419668"/>
              <a:gd name="connsiteY23574" fmla="*/ 1612158 h 4401251"/>
              <a:gd name="connsiteX23575" fmla="*/ 9927549 w 13419668"/>
              <a:gd name="connsiteY23575" fmla="*/ 1585539 h 4401251"/>
              <a:gd name="connsiteX23576" fmla="*/ 9901304 w 13419668"/>
              <a:gd name="connsiteY23576" fmla="*/ 1611660 h 4401251"/>
              <a:gd name="connsiteX23577" fmla="*/ 9926679 w 13419668"/>
              <a:gd name="connsiteY23577" fmla="*/ 1635542 h 4401251"/>
              <a:gd name="connsiteX23578" fmla="*/ 9951556 w 13419668"/>
              <a:gd name="connsiteY23578" fmla="*/ 1611038 h 4401251"/>
              <a:gd name="connsiteX23579" fmla="*/ 9927674 w 13419668"/>
              <a:gd name="connsiteY23579" fmla="*/ 1585539 h 4401251"/>
              <a:gd name="connsiteX23580" fmla="*/ 9811747 w 13419668"/>
              <a:gd name="connsiteY23580" fmla="*/ 1610416 h 4401251"/>
              <a:gd name="connsiteX23581" fmla="*/ 9835877 w 13419668"/>
              <a:gd name="connsiteY23581" fmla="*/ 1635667 h 4401251"/>
              <a:gd name="connsiteX23582" fmla="*/ 9861750 w 13419668"/>
              <a:gd name="connsiteY23582" fmla="*/ 1609173 h 4401251"/>
              <a:gd name="connsiteX23583" fmla="*/ 9836127 w 13419668"/>
              <a:gd name="connsiteY23583" fmla="*/ 1585415 h 4401251"/>
              <a:gd name="connsiteX23584" fmla="*/ 9811747 w 13419668"/>
              <a:gd name="connsiteY23584" fmla="*/ 1610416 h 4401251"/>
              <a:gd name="connsiteX23585" fmla="*/ 9772192 w 13419668"/>
              <a:gd name="connsiteY23585" fmla="*/ 1612407 h 4401251"/>
              <a:gd name="connsiteX23586" fmla="*/ 9746942 w 13419668"/>
              <a:gd name="connsiteY23586" fmla="*/ 1585415 h 4401251"/>
              <a:gd name="connsiteX23587" fmla="*/ 9722189 w 13419668"/>
              <a:gd name="connsiteY23587" fmla="*/ 1610043 h 4401251"/>
              <a:gd name="connsiteX23588" fmla="*/ 9745947 w 13419668"/>
              <a:gd name="connsiteY23588" fmla="*/ 1635418 h 4401251"/>
              <a:gd name="connsiteX23589" fmla="*/ 9772192 w 13419668"/>
              <a:gd name="connsiteY23589" fmla="*/ 1612282 h 4401251"/>
              <a:gd name="connsiteX23590" fmla="*/ 9685495 w 13419668"/>
              <a:gd name="connsiteY23590" fmla="*/ 1609670 h 4401251"/>
              <a:gd name="connsiteX23591" fmla="*/ 9660494 w 13419668"/>
              <a:gd name="connsiteY23591" fmla="*/ 1585415 h 4401251"/>
              <a:gd name="connsiteX23592" fmla="*/ 9635617 w 13419668"/>
              <a:gd name="connsiteY23592" fmla="*/ 1612780 h 4401251"/>
              <a:gd name="connsiteX23593" fmla="*/ 9662111 w 13419668"/>
              <a:gd name="connsiteY23593" fmla="*/ 1635418 h 4401251"/>
              <a:gd name="connsiteX23594" fmla="*/ 9685495 w 13419668"/>
              <a:gd name="connsiteY23594" fmla="*/ 1609670 h 4401251"/>
              <a:gd name="connsiteX23595" fmla="*/ 9570937 w 13419668"/>
              <a:gd name="connsiteY23595" fmla="*/ 1585415 h 4401251"/>
              <a:gd name="connsiteX23596" fmla="*/ 9546060 w 13419668"/>
              <a:gd name="connsiteY23596" fmla="*/ 1612780 h 4401251"/>
              <a:gd name="connsiteX23597" fmla="*/ 9572554 w 13419668"/>
              <a:gd name="connsiteY23597" fmla="*/ 1635542 h 4401251"/>
              <a:gd name="connsiteX23598" fmla="*/ 9595939 w 13419668"/>
              <a:gd name="connsiteY23598" fmla="*/ 1609795 h 4401251"/>
              <a:gd name="connsiteX23599" fmla="*/ 9570937 w 13419668"/>
              <a:gd name="connsiteY23599" fmla="*/ 1585539 h 4401251"/>
              <a:gd name="connsiteX23600" fmla="*/ 9481752 w 13419668"/>
              <a:gd name="connsiteY23600" fmla="*/ 1585415 h 4401251"/>
              <a:gd name="connsiteX23601" fmla="*/ 9456502 w 13419668"/>
              <a:gd name="connsiteY23601" fmla="*/ 1612407 h 4401251"/>
              <a:gd name="connsiteX23602" fmla="*/ 9482747 w 13419668"/>
              <a:gd name="connsiteY23602" fmla="*/ 1635542 h 4401251"/>
              <a:gd name="connsiteX23603" fmla="*/ 9506505 w 13419668"/>
              <a:gd name="connsiteY23603" fmla="*/ 1610043 h 4401251"/>
              <a:gd name="connsiteX23604" fmla="*/ 9481752 w 13419668"/>
              <a:gd name="connsiteY23604" fmla="*/ 1585415 h 4401251"/>
              <a:gd name="connsiteX23605" fmla="*/ 9370179 w 13419668"/>
              <a:gd name="connsiteY23605" fmla="*/ 1608551 h 4401251"/>
              <a:gd name="connsiteX23606" fmla="*/ 9392319 w 13419668"/>
              <a:gd name="connsiteY23606" fmla="*/ 1635293 h 4401251"/>
              <a:gd name="connsiteX23607" fmla="*/ 9420182 w 13419668"/>
              <a:gd name="connsiteY23607" fmla="*/ 1611038 h 4401251"/>
              <a:gd name="connsiteX23608" fmla="*/ 9396300 w 13419668"/>
              <a:gd name="connsiteY23608" fmla="*/ 1585539 h 4401251"/>
              <a:gd name="connsiteX23609" fmla="*/ 9370179 w 13419668"/>
              <a:gd name="connsiteY23609" fmla="*/ 1608551 h 4401251"/>
              <a:gd name="connsiteX23610" fmla="*/ 9330500 w 13419668"/>
              <a:gd name="connsiteY23610" fmla="*/ 1612780 h 4401251"/>
              <a:gd name="connsiteX23611" fmla="*/ 9305623 w 13419668"/>
              <a:gd name="connsiteY23611" fmla="*/ 1585415 h 4401251"/>
              <a:gd name="connsiteX23612" fmla="*/ 9280497 w 13419668"/>
              <a:gd name="connsiteY23612" fmla="*/ 1609670 h 4401251"/>
              <a:gd name="connsiteX23613" fmla="*/ 9303881 w 13419668"/>
              <a:gd name="connsiteY23613" fmla="*/ 1635418 h 4401251"/>
              <a:gd name="connsiteX23614" fmla="*/ 9330500 w 13419668"/>
              <a:gd name="connsiteY23614" fmla="*/ 1612780 h 4401251"/>
              <a:gd name="connsiteX23615" fmla="*/ 9191064 w 13419668"/>
              <a:gd name="connsiteY23615" fmla="*/ 1608551 h 4401251"/>
              <a:gd name="connsiteX23616" fmla="*/ 9213205 w 13419668"/>
              <a:gd name="connsiteY23616" fmla="*/ 1635293 h 4401251"/>
              <a:gd name="connsiteX23617" fmla="*/ 9241067 w 13419668"/>
              <a:gd name="connsiteY23617" fmla="*/ 1611038 h 4401251"/>
              <a:gd name="connsiteX23618" fmla="*/ 9217185 w 13419668"/>
              <a:gd name="connsiteY23618" fmla="*/ 1585539 h 4401251"/>
              <a:gd name="connsiteX23619" fmla="*/ 9191064 w 13419668"/>
              <a:gd name="connsiteY23619" fmla="*/ 1608551 h 4401251"/>
              <a:gd name="connsiteX23620" fmla="*/ 9151509 w 13419668"/>
              <a:gd name="connsiteY23620" fmla="*/ 1611287 h 4401251"/>
              <a:gd name="connsiteX23621" fmla="*/ 9125015 w 13419668"/>
              <a:gd name="connsiteY23621" fmla="*/ 1585415 h 4401251"/>
              <a:gd name="connsiteX23622" fmla="*/ 9101382 w 13419668"/>
              <a:gd name="connsiteY23622" fmla="*/ 1611163 h 4401251"/>
              <a:gd name="connsiteX23623" fmla="*/ 9126384 w 13419668"/>
              <a:gd name="connsiteY23623" fmla="*/ 1635542 h 4401251"/>
              <a:gd name="connsiteX23624" fmla="*/ 9151634 w 13419668"/>
              <a:gd name="connsiteY23624" fmla="*/ 1611287 h 4401251"/>
              <a:gd name="connsiteX23625" fmla="*/ 9039687 w 13419668"/>
              <a:gd name="connsiteY23625" fmla="*/ 1585415 h 4401251"/>
              <a:gd name="connsiteX23626" fmla="*/ 9014810 w 13419668"/>
              <a:gd name="connsiteY23626" fmla="*/ 1612780 h 4401251"/>
              <a:gd name="connsiteX23627" fmla="*/ 9041304 w 13419668"/>
              <a:gd name="connsiteY23627" fmla="*/ 1635542 h 4401251"/>
              <a:gd name="connsiteX23628" fmla="*/ 9064689 w 13419668"/>
              <a:gd name="connsiteY23628" fmla="*/ 1609795 h 4401251"/>
              <a:gd name="connsiteX23629" fmla="*/ 9039687 w 13419668"/>
              <a:gd name="connsiteY23629" fmla="*/ 1585539 h 4401251"/>
              <a:gd name="connsiteX23630" fmla="*/ 8975131 w 13419668"/>
              <a:gd name="connsiteY23630" fmla="*/ 1610292 h 4401251"/>
              <a:gd name="connsiteX23631" fmla="*/ 8950628 w 13419668"/>
              <a:gd name="connsiteY23631" fmla="*/ 1585415 h 4401251"/>
              <a:gd name="connsiteX23632" fmla="*/ 8925128 w 13419668"/>
              <a:gd name="connsiteY23632" fmla="*/ 1612282 h 4401251"/>
              <a:gd name="connsiteX23633" fmla="*/ 8951125 w 13419668"/>
              <a:gd name="connsiteY23633" fmla="*/ 1635667 h 4401251"/>
              <a:gd name="connsiteX23634" fmla="*/ 8975131 w 13419668"/>
              <a:gd name="connsiteY23634" fmla="*/ 1610416 h 4401251"/>
              <a:gd name="connsiteX23635" fmla="*/ 8862314 w 13419668"/>
              <a:gd name="connsiteY23635" fmla="*/ 1585539 h 4401251"/>
              <a:gd name="connsiteX23636" fmla="*/ 8835447 w 13419668"/>
              <a:gd name="connsiteY23636" fmla="*/ 1611038 h 4401251"/>
              <a:gd name="connsiteX23637" fmla="*/ 8860324 w 13419668"/>
              <a:gd name="connsiteY23637" fmla="*/ 1635542 h 4401251"/>
              <a:gd name="connsiteX23638" fmla="*/ 8885698 w 13419668"/>
              <a:gd name="connsiteY23638" fmla="*/ 1611660 h 4401251"/>
              <a:gd name="connsiteX23639" fmla="*/ 8862438 w 13419668"/>
              <a:gd name="connsiteY23639" fmla="*/ 1585539 h 4401251"/>
              <a:gd name="connsiteX23640" fmla="*/ 8749123 w 13419668"/>
              <a:gd name="connsiteY23640" fmla="*/ 1609173 h 4401251"/>
              <a:gd name="connsiteX23641" fmla="*/ 8771886 w 13419668"/>
              <a:gd name="connsiteY23641" fmla="*/ 1635418 h 4401251"/>
              <a:gd name="connsiteX23642" fmla="*/ 8799126 w 13419668"/>
              <a:gd name="connsiteY23642" fmla="*/ 1610541 h 4401251"/>
              <a:gd name="connsiteX23643" fmla="*/ 8774747 w 13419668"/>
              <a:gd name="connsiteY23643" fmla="*/ 1585539 h 4401251"/>
              <a:gd name="connsiteX23644" fmla="*/ 8749123 w 13419668"/>
              <a:gd name="connsiteY23644" fmla="*/ 1609173 h 4401251"/>
              <a:gd name="connsiteX23645" fmla="*/ 8684318 w 13419668"/>
              <a:gd name="connsiteY23645" fmla="*/ 1585539 h 4401251"/>
              <a:gd name="connsiteX23646" fmla="*/ 8659690 w 13419668"/>
              <a:gd name="connsiteY23646" fmla="*/ 1613029 h 4401251"/>
              <a:gd name="connsiteX23647" fmla="*/ 8686184 w 13419668"/>
              <a:gd name="connsiteY23647" fmla="*/ 1635542 h 4401251"/>
              <a:gd name="connsiteX23648" fmla="*/ 8709569 w 13419668"/>
              <a:gd name="connsiteY23648" fmla="*/ 1609795 h 4401251"/>
              <a:gd name="connsiteX23649" fmla="*/ 8684318 w 13419668"/>
              <a:gd name="connsiteY23649" fmla="*/ 1585664 h 4401251"/>
              <a:gd name="connsiteX23650" fmla="*/ 8570008 w 13419668"/>
              <a:gd name="connsiteY23650" fmla="*/ 1608675 h 4401251"/>
              <a:gd name="connsiteX23651" fmla="*/ 8592149 w 13419668"/>
              <a:gd name="connsiteY23651" fmla="*/ 1635418 h 4401251"/>
              <a:gd name="connsiteX23652" fmla="*/ 8620011 w 13419668"/>
              <a:gd name="connsiteY23652" fmla="*/ 1611163 h 4401251"/>
              <a:gd name="connsiteX23653" fmla="*/ 8596129 w 13419668"/>
              <a:gd name="connsiteY23653" fmla="*/ 1585664 h 4401251"/>
              <a:gd name="connsiteX23654" fmla="*/ 8570008 w 13419668"/>
              <a:gd name="connsiteY23654" fmla="*/ 1608675 h 4401251"/>
              <a:gd name="connsiteX23655" fmla="*/ 8509060 w 13419668"/>
              <a:gd name="connsiteY23655" fmla="*/ 1585539 h 4401251"/>
              <a:gd name="connsiteX23656" fmla="*/ 8483187 w 13419668"/>
              <a:gd name="connsiteY23656" fmla="*/ 1612033 h 4401251"/>
              <a:gd name="connsiteX23657" fmla="*/ 8508935 w 13419668"/>
              <a:gd name="connsiteY23657" fmla="*/ 1635667 h 4401251"/>
              <a:gd name="connsiteX23658" fmla="*/ 8533314 w 13419668"/>
              <a:gd name="connsiteY23658" fmla="*/ 1610665 h 4401251"/>
              <a:gd name="connsiteX23659" fmla="*/ 8509184 w 13419668"/>
              <a:gd name="connsiteY23659" fmla="*/ 1585415 h 4401251"/>
              <a:gd name="connsiteX23660" fmla="*/ 8420995 w 13419668"/>
              <a:gd name="connsiteY23660" fmla="*/ 1585664 h 4401251"/>
              <a:gd name="connsiteX23661" fmla="*/ 8393630 w 13419668"/>
              <a:gd name="connsiteY23661" fmla="*/ 1610541 h 4401251"/>
              <a:gd name="connsiteX23662" fmla="*/ 8417885 w 13419668"/>
              <a:gd name="connsiteY23662" fmla="*/ 1635542 h 4401251"/>
              <a:gd name="connsiteX23663" fmla="*/ 8443633 w 13419668"/>
              <a:gd name="connsiteY23663" fmla="*/ 1612158 h 4401251"/>
              <a:gd name="connsiteX23664" fmla="*/ 8420995 w 13419668"/>
              <a:gd name="connsiteY23664" fmla="*/ 1585664 h 4401251"/>
              <a:gd name="connsiteX23665" fmla="*/ 8329074 w 13419668"/>
              <a:gd name="connsiteY23665" fmla="*/ 1585664 h 4401251"/>
              <a:gd name="connsiteX23666" fmla="*/ 8304197 w 13419668"/>
              <a:gd name="connsiteY23666" fmla="*/ 1613029 h 4401251"/>
              <a:gd name="connsiteX23667" fmla="*/ 8330691 w 13419668"/>
              <a:gd name="connsiteY23667" fmla="*/ 1635791 h 4401251"/>
              <a:gd name="connsiteX23668" fmla="*/ 8354076 w 13419668"/>
              <a:gd name="connsiteY23668" fmla="*/ 1610043 h 4401251"/>
              <a:gd name="connsiteX23669" fmla="*/ 8329074 w 13419668"/>
              <a:gd name="connsiteY23669" fmla="*/ 1585788 h 4401251"/>
              <a:gd name="connsiteX23670" fmla="*/ 8239517 w 13419668"/>
              <a:gd name="connsiteY23670" fmla="*/ 1585664 h 4401251"/>
              <a:gd name="connsiteX23671" fmla="*/ 8214639 w 13419668"/>
              <a:gd name="connsiteY23671" fmla="*/ 1613029 h 4401251"/>
              <a:gd name="connsiteX23672" fmla="*/ 8241134 w 13419668"/>
              <a:gd name="connsiteY23672" fmla="*/ 1635791 h 4401251"/>
              <a:gd name="connsiteX23673" fmla="*/ 8264518 w 13419668"/>
              <a:gd name="connsiteY23673" fmla="*/ 1610043 h 4401251"/>
              <a:gd name="connsiteX23674" fmla="*/ 8239517 w 13419668"/>
              <a:gd name="connsiteY23674" fmla="*/ 1585788 h 4401251"/>
              <a:gd name="connsiteX23675" fmla="*/ 8153816 w 13419668"/>
              <a:gd name="connsiteY23675" fmla="*/ 1585664 h 4401251"/>
              <a:gd name="connsiteX23676" fmla="*/ 8128192 w 13419668"/>
              <a:gd name="connsiteY23676" fmla="*/ 1612282 h 4401251"/>
              <a:gd name="connsiteX23677" fmla="*/ 8153939 w 13419668"/>
              <a:gd name="connsiteY23677" fmla="*/ 1635667 h 4401251"/>
              <a:gd name="connsiteX23678" fmla="*/ 8178319 w 13419668"/>
              <a:gd name="connsiteY23678" fmla="*/ 1610665 h 4401251"/>
              <a:gd name="connsiteX23679" fmla="*/ 8153939 w 13419668"/>
              <a:gd name="connsiteY23679" fmla="*/ 1585664 h 4401251"/>
              <a:gd name="connsiteX23680" fmla="*/ 8038510 w 13419668"/>
              <a:gd name="connsiteY23680" fmla="*/ 1611038 h 4401251"/>
              <a:gd name="connsiteX23681" fmla="*/ 8063138 w 13419668"/>
              <a:gd name="connsiteY23681" fmla="*/ 1635667 h 4401251"/>
              <a:gd name="connsiteX23682" fmla="*/ 8088513 w 13419668"/>
              <a:gd name="connsiteY23682" fmla="*/ 1608800 h 4401251"/>
              <a:gd name="connsiteX23683" fmla="*/ 8062392 w 13419668"/>
              <a:gd name="connsiteY23683" fmla="*/ 1585539 h 4401251"/>
              <a:gd name="connsiteX23684" fmla="*/ 8038510 w 13419668"/>
              <a:gd name="connsiteY23684" fmla="*/ 1611038 h 4401251"/>
              <a:gd name="connsiteX23685" fmla="*/ 7976193 w 13419668"/>
              <a:gd name="connsiteY23685" fmla="*/ 1585664 h 4401251"/>
              <a:gd name="connsiteX23686" fmla="*/ 7948953 w 13419668"/>
              <a:gd name="connsiteY23686" fmla="*/ 1610665 h 4401251"/>
              <a:gd name="connsiteX23687" fmla="*/ 7973332 w 13419668"/>
              <a:gd name="connsiteY23687" fmla="*/ 1635667 h 4401251"/>
              <a:gd name="connsiteX23688" fmla="*/ 7999080 w 13419668"/>
              <a:gd name="connsiteY23688" fmla="*/ 1612033 h 4401251"/>
              <a:gd name="connsiteX23689" fmla="*/ 7976193 w 13419668"/>
              <a:gd name="connsiteY23689" fmla="*/ 1585664 h 4401251"/>
              <a:gd name="connsiteX23690" fmla="*/ 7862256 w 13419668"/>
              <a:gd name="connsiteY23690" fmla="*/ 1609546 h 4401251"/>
              <a:gd name="connsiteX23691" fmla="*/ 7888502 w 13419668"/>
              <a:gd name="connsiteY23691" fmla="*/ 1635667 h 4401251"/>
              <a:gd name="connsiteX23692" fmla="*/ 7912259 w 13419668"/>
              <a:gd name="connsiteY23692" fmla="*/ 1610292 h 4401251"/>
              <a:gd name="connsiteX23693" fmla="*/ 7887631 w 13419668"/>
              <a:gd name="connsiteY23693" fmla="*/ 1585664 h 4401251"/>
              <a:gd name="connsiteX23694" fmla="*/ 7862256 w 13419668"/>
              <a:gd name="connsiteY23694" fmla="*/ 1609670 h 4401251"/>
              <a:gd name="connsiteX23695" fmla="*/ 7772699 w 13419668"/>
              <a:gd name="connsiteY23695" fmla="*/ 1608551 h 4401251"/>
              <a:gd name="connsiteX23696" fmla="*/ 7797824 w 13419668"/>
              <a:gd name="connsiteY23696" fmla="*/ 1635667 h 4401251"/>
              <a:gd name="connsiteX23697" fmla="*/ 7822701 w 13419668"/>
              <a:gd name="connsiteY23697" fmla="*/ 1611287 h 4401251"/>
              <a:gd name="connsiteX23698" fmla="*/ 7798944 w 13419668"/>
              <a:gd name="connsiteY23698" fmla="*/ 1585664 h 4401251"/>
              <a:gd name="connsiteX23699" fmla="*/ 7772574 w 13419668"/>
              <a:gd name="connsiteY23699" fmla="*/ 1608675 h 4401251"/>
              <a:gd name="connsiteX23700" fmla="*/ 7683017 w 13419668"/>
              <a:gd name="connsiteY23700" fmla="*/ 1610043 h 4401251"/>
              <a:gd name="connsiteX23701" fmla="*/ 7709760 w 13419668"/>
              <a:gd name="connsiteY23701" fmla="*/ 1635542 h 4401251"/>
              <a:gd name="connsiteX23702" fmla="*/ 7733144 w 13419668"/>
              <a:gd name="connsiteY23702" fmla="*/ 1609795 h 4401251"/>
              <a:gd name="connsiteX23703" fmla="*/ 7708018 w 13419668"/>
              <a:gd name="connsiteY23703" fmla="*/ 1585539 h 4401251"/>
              <a:gd name="connsiteX23704" fmla="*/ 7683141 w 13419668"/>
              <a:gd name="connsiteY23704" fmla="*/ 1610043 h 4401251"/>
              <a:gd name="connsiteX23705" fmla="*/ 7596693 w 13419668"/>
              <a:gd name="connsiteY23705" fmla="*/ 1609297 h 4401251"/>
              <a:gd name="connsiteX23706" fmla="*/ 7619456 w 13419668"/>
              <a:gd name="connsiteY23706" fmla="*/ 1635542 h 4401251"/>
              <a:gd name="connsiteX23707" fmla="*/ 7646697 w 13419668"/>
              <a:gd name="connsiteY23707" fmla="*/ 1610541 h 4401251"/>
              <a:gd name="connsiteX23708" fmla="*/ 7622317 w 13419668"/>
              <a:gd name="connsiteY23708" fmla="*/ 1585539 h 4401251"/>
              <a:gd name="connsiteX23709" fmla="*/ 7596693 w 13419668"/>
              <a:gd name="connsiteY23709" fmla="*/ 1609173 h 4401251"/>
              <a:gd name="connsiteX23710" fmla="*/ 7531640 w 13419668"/>
              <a:gd name="connsiteY23710" fmla="*/ 1585539 h 4401251"/>
              <a:gd name="connsiteX23711" fmla="*/ 7507260 w 13419668"/>
              <a:gd name="connsiteY23711" fmla="*/ 1613277 h 4401251"/>
              <a:gd name="connsiteX23712" fmla="*/ 7534004 w 13419668"/>
              <a:gd name="connsiteY23712" fmla="*/ 1635418 h 4401251"/>
              <a:gd name="connsiteX23713" fmla="*/ 7557139 w 13419668"/>
              <a:gd name="connsiteY23713" fmla="*/ 1609421 h 4401251"/>
              <a:gd name="connsiteX23714" fmla="*/ 7531640 w 13419668"/>
              <a:gd name="connsiteY23714" fmla="*/ 1585539 h 4401251"/>
              <a:gd name="connsiteX23715" fmla="*/ 7417703 w 13419668"/>
              <a:gd name="connsiteY23715" fmla="*/ 1608675 h 4401251"/>
              <a:gd name="connsiteX23716" fmla="*/ 7439844 w 13419668"/>
              <a:gd name="connsiteY23716" fmla="*/ 1635418 h 4401251"/>
              <a:gd name="connsiteX23717" fmla="*/ 7467706 w 13419668"/>
              <a:gd name="connsiteY23717" fmla="*/ 1611163 h 4401251"/>
              <a:gd name="connsiteX23718" fmla="*/ 7443824 w 13419668"/>
              <a:gd name="connsiteY23718" fmla="*/ 1585664 h 4401251"/>
              <a:gd name="connsiteX23719" fmla="*/ 7417703 w 13419668"/>
              <a:gd name="connsiteY23719" fmla="*/ 1608675 h 4401251"/>
              <a:gd name="connsiteX23720" fmla="*/ 7355137 w 13419668"/>
              <a:gd name="connsiteY23720" fmla="*/ 1585664 h 4401251"/>
              <a:gd name="connsiteX23721" fmla="*/ 7327897 w 13419668"/>
              <a:gd name="connsiteY23721" fmla="*/ 1610665 h 4401251"/>
              <a:gd name="connsiteX23722" fmla="*/ 7352277 w 13419668"/>
              <a:gd name="connsiteY23722" fmla="*/ 1635667 h 4401251"/>
              <a:gd name="connsiteX23723" fmla="*/ 7378024 w 13419668"/>
              <a:gd name="connsiteY23723" fmla="*/ 1612033 h 4401251"/>
              <a:gd name="connsiteX23724" fmla="*/ 7355137 w 13419668"/>
              <a:gd name="connsiteY23724" fmla="*/ 1585664 h 4401251"/>
              <a:gd name="connsiteX23725" fmla="*/ 7241200 w 13419668"/>
              <a:gd name="connsiteY23725" fmla="*/ 1610914 h 4401251"/>
              <a:gd name="connsiteX23726" fmla="*/ 7268814 w 13419668"/>
              <a:gd name="connsiteY23726" fmla="*/ 1635418 h 4401251"/>
              <a:gd name="connsiteX23727" fmla="*/ 7291203 w 13419668"/>
              <a:gd name="connsiteY23727" fmla="*/ 1608924 h 4401251"/>
              <a:gd name="connsiteX23728" fmla="*/ 7265331 w 13419668"/>
              <a:gd name="connsiteY23728" fmla="*/ 1585664 h 4401251"/>
              <a:gd name="connsiteX23729" fmla="*/ 7241200 w 13419668"/>
              <a:gd name="connsiteY23729" fmla="*/ 1610914 h 4401251"/>
              <a:gd name="connsiteX23730" fmla="*/ 7201770 w 13419668"/>
              <a:gd name="connsiteY23730" fmla="*/ 1610416 h 4401251"/>
              <a:gd name="connsiteX23731" fmla="*/ 7177267 w 13419668"/>
              <a:gd name="connsiteY23731" fmla="*/ 1585539 h 4401251"/>
              <a:gd name="connsiteX23732" fmla="*/ 7151768 w 13419668"/>
              <a:gd name="connsiteY23732" fmla="*/ 1612407 h 4401251"/>
              <a:gd name="connsiteX23733" fmla="*/ 7177764 w 13419668"/>
              <a:gd name="connsiteY23733" fmla="*/ 1635791 h 4401251"/>
              <a:gd name="connsiteX23734" fmla="*/ 7201770 w 13419668"/>
              <a:gd name="connsiteY23734" fmla="*/ 1610541 h 4401251"/>
              <a:gd name="connsiteX23735" fmla="*/ 7062210 w 13419668"/>
              <a:gd name="connsiteY23735" fmla="*/ 1609919 h 4401251"/>
              <a:gd name="connsiteX23736" fmla="*/ 7088828 w 13419668"/>
              <a:gd name="connsiteY23736" fmla="*/ 1635667 h 4401251"/>
              <a:gd name="connsiteX23737" fmla="*/ 7112337 w 13419668"/>
              <a:gd name="connsiteY23737" fmla="*/ 1609919 h 4401251"/>
              <a:gd name="connsiteX23738" fmla="*/ 7087335 w 13419668"/>
              <a:gd name="connsiteY23738" fmla="*/ 1585539 h 4401251"/>
              <a:gd name="connsiteX23739" fmla="*/ 7062335 w 13419668"/>
              <a:gd name="connsiteY23739" fmla="*/ 1609919 h 4401251"/>
              <a:gd name="connsiteX23740" fmla="*/ 7025765 w 13419668"/>
              <a:gd name="connsiteY23740" fmla="*/ 1612904 h 4401251"/>
              <a:gd name="connsiteX23741" fmla="*/ 7000888 w 13419668"/>
              <a:gd name="connsiteY23741" fmla="*/ 1585539 h 4401251"/>
              <a:gd name="connsiteX23742" fmla="*/ 6975887 w 13419668"/>
              <a:gd name="connsiteY23742" fmla="*/ 1609795 h 4401251"/>
              <a:gd name="connsiteX23743" fmla="*/ 6999271 w 13419668"/>
              <a:gd name="connsiteY23743" fmla="*/ 1635542 h 4401251"/>
              <a:gd name="connsiteX23744" fmla="*/ 7025765 w 13419668"/>
              <a:gd name="connsiteY23744" fmla="*/ 1612904 h 4401251"/>
              <a:gd name="connsiteX23745" fmla="*/ 6911953 w 13419668"/>
              <a:gd name="connsiteY23745" fmla="*/ 1585539 h 4401251"/>
              <a:gd name="connsiteX23746" fmla="*/ 6886329 w 13419668"/>
              <a:gd name="connsiteY23746" fmla="*/ 1612158 h 4401251"/>
              <a:gd name="connsiteX23747" fmla="*/ 6912077 w 13419668"/>
              <a:gd name="connsiteY23747" fmla="*/ 1635542 h 4401251"/>
              <a:gd name="connsiteX23748" fmla="*/ 6936332 w 13419668"/>
              <a:gd name="connsiteY23748" fmla="*/ 1610541 h 4401251"/>
              <a:gd name="connsiteX23749" fmla="*/ 6911953 w 13419668"/>
              <a:gd name="connsiteY23749" fmla="*/ 1585539 h 4401251"/>
              <a:gd name="connsiteX23750" fmla="*/ 6796772 w 13419668"/>
              <a:gd name="connsiteY23750" fmla="*/ 1609795 h 4401251"/>
              <a:gd name="connsiteX23751" fmla="*/ 6820156 w 13419668"/>
              <a:gd name="connsiteY23751" fmla="*/ 1635542 h 4401251"/>
              <a:gd name="connsiteX23752" fmla="*/ 6846775 w 13419668"/>
              <a:gd name="connsiteY23752" fmla="*/ 1609919 h 4401251"/>
              <a:gd name="connsiteX23753" fmla="*/ 6821773 w 13419668"/>
              <a:gd name="connsiteY23753" fmla="*/ 1585539 h 4401251"/>
              <a:gd name="connsiteX23754" fmla="*/ 6796772 w 13419668"/>
              <a:gd name="connsiteY23754" fmla="*/ 1609795 h 4401251"/>
              <a:gd name="connsiteX23755" fmla="*/ 6737316 w 13419668"/>
              <a:gd name="connsiteY23755" fmla="*/ 1585664 h 4401251"/>
              <a:gd name="connsiteX23756" fmla="*/ 6709951 w 13419668"/>
              <a:gd name="connsiteY23756" fmla="*/ 1610541 h 4401251"/>
              <a:gd name="connsiteX23757" fmla="*/ 6734206 w 13419668"/>
              <a:gd name="connsiteY23757" fmla="*/ 1635542 h 4401251"/>
              <a:gd name="connsiteX23758" fmla="*/ 6759954 w 13419668"/>
              <a:gd name="connsiteY23758" fmla="*/ 1612158 h 4401251"/>
              <a:gd name="connsiteX23759" fmla="*/ 6737316 w 13419668"/>
              <a:gd name="connsiteY23759" fmla="*/ 1585664 h 4401251"/>
              <a:gd name="connsiteX23760" fmla="*/ 6670396 w 13419668"/>
              <a:gd name="connsiteY23760" fmla="*/ 1612158 h 4401251"/>
              <a:gd name="connsiteX23761" fmla="*/ 6647758 w 13419668"/>
              <a:gd name="connsiteY23761" fmla="*/ 1585664 h 4401251"/>
              <a:gd name="connsiteX23762" fmla="*/ 6620393 w 13419668"/>
              <a:gd name="connsiteY23762" fmla="*/ 1610541 h 4401251"/>
              <a:gd name="connsiteX23763" fmla="*/ 6644649 w 13419668"/>
              <a:gd name="connsiteY23763" fmla="*/ 1635542 h 4401251"/>
              <a:gd name="connsiteX23764" fmla="*/ 6670396 w 13419668"/>
              <a:gd name="connsiteY23764" fmla="*/ 1612158 h 4401251"/>
              <a:gd name="connsiteX23765" fmla="*/ 6530960 w 13419668"/>
              <a:gd name="connsiteY23765" fmla="*/ 1608426 h 4401251"/>
              <a:gd name="connsiteX23766" fmla="*/ 6556086 w 13419668"/>
              <a:gd name="connsiteY23766" fmla="*/ 1635542 h 4401251"/>
              <a:gd name="connsiteX23767" fmla="*/ 6581088 w 13419668"/>
              <a:gd name="connsiteY23767" fmla="*/ 1611163 h 4401251"/>
              <a:gd name="connsiteX23768" fmla="*/ 6557454 w 13419668"/>
              <a:gd name="connsiteY23768" fmla="*/ 1585415 h 4401251"/>
              <a:gd name="connsiteX23769" fmla="*/ 6531085 w 13419668"/>
              <a:gd name="connsiteY23769" fmla="*/ 1608302 h 4401251"/>
              <a:gd name="connsiteX23770" fmla="*/ 6468395 w 13419668"/>
              <a:gd name="connsiteY23770" fmla="*/ 1585539 h 4401251"/>
              <a:gd name="connsiteX23771" fmla="*/ 6441278 w 13419668"/>
              <a:gd name="connsiteY23771" fmla="*/ 1610665 h 4401251"/>
              <a:gd name="connsiteX23772" fmla="*/ 6465783 w 13419668"/>
              <a:gd name="connsiteY23772" fmla="*/ 1635418 h 4401251"/>
              <a:gd name="connsiteX23773" fmla="*/ 6491281 w 13419668"/>
              <a:gd name="connsiteY23773" fmla="*/ 1611785 h 4401251"/>
              <a:gd name="connsiteX23774" fmla="*/ 6468270 w 13419668"/>
              <a:gd name="connsiteY23774" fmla="*/ 1585415 h 4401251"/>
              <a:gd name="connsiteX23775" fmla="*/ 6354831 w 13419668"/>
              <a:gd name="connsiteY23775" fmla="*/ 1610292 h 4401251"/>
              <a:gd name="connsiteX23776" fmla="*/ 6378837 w 13419668"/>
              <a:gd name="connsiteY23776" fmla="*/ 1635542 h 4401251"/>
              <a:gd name="connsiteX23777" fmla="*/ 6404833 w 13419668"/>
              <a:gd name="connsiteY23777" fmla="*/ 1609173 h 4401251"/>
              <a:gd name="connsiteX23778" fmla="*/ 6379335 w 13419668"/>
              <a:gd name="connsiteY23778" fmla="*/ 1585291 h 4401251"/>
              <a:gd name="connsiteX23779" fmla="*/ 6354831 w 13419668"/>
              <a:gd name="connsiteY23779" fmla="*/ 1610168 h 4401251"/>
              <a:gd name="connsiteX23780" fmla="*/ 6291021 w 13419668"/>
              <a:gd name="connsiteY23780" fmla="*/ 1585415 h 4401251"/>
              <a:gd name="connsiteX23781" fmla="*/ 6265273 w 13419668"/>
              <a:gd name="connsiteY23781" fmla="*/ 1611909 h 4401251"/>
              <a:gd name="connsiteX23782" fmla="*/ 6291021 w 13419668"/>
              <a:gd name="connsiteY23782" fmla="*/ 1635418 h 4401251"/>
              <a:gd name="connsiteX23783" fmla="*/ 6315400 w 13419668"/>
              <a:gd name="connsiteY23783" fmla="*/ 1610416 h 4401251"/>
              <a:gd name="connsiteX23784" fmla="*/ 6291021 w 13419668"/>
              <a:gd name="connsiteY23784" fmla="*/ 1585415 h 4401251"/>
              <a:gd name="connsiteX23785" fmla="*/ 6175840 w 13419668"/>
              <a:gd name="connsiteY23785" fmla="*/ 1609048 h 4401251"/>
              <a:gd name="connsiteX23786" fmla="*/ 6198603 w 13419668"/>
              <a:gd name="connsiteY23786" fmla="*/ 1635293 h 4401251"/>
              <a:gd name="connsiteX23787" fmla="*/ 6225844 w 13419668"/>
              <a:gd name="connsiteY23787" fmla="*/ 1610292 h 4401251"/>
              <a:gd name="connsiteX23788" fmla="*/ 6201464 w 13419668"/>
              <a:gd name="connsiteY23788" fmla="*/ 1585291 h 4401251"/>
              <a:gd name="connsiteX23789" fmla="*/ 6175840 w 13419668"/>
              <a:gd name="connsiteY23789" fmla="*/ 1608924 h 4401251"/>
              <a:gd name="connsiteX23790" fmla="*/ 6114767 w 13419668"/>
              <a:gd name="connsiteY23790" fmla="*/ 1585291 h 4401251"/>
              <a:gd name="connsiteX23791" fmla="*/ 6089020 w 13419668"/>
              <a:gd name="connsiteY23791" fmla="*/ 1611909 h 4401251"/>
              <a:gd name="connsiteX23792" fmla="*/ 6114891 w 13419668"/>
              <a:gd name="connsiteY23792" fmla="*/ 1635542 h 4401251"/>
              <a:gd name="connsiteX23793" fmla="*/ 6139147 w 13419668"/>
              <a:gd name="connsiteY23793" fmla="*/ 1610416 h 4401251"/>
              <a:gd name="connsiteX23794" fmla="*/ 6114891 w 13419668"/>
              <a:gd name="connsiteY23794" fmla="*/ 1585291 h 4401251"/>
              <a:gd name="connsiteX23795" fmla="*/ 6024464 w 13419668"/>
              <a:gd name="connsiteY23795" fmla="*/ 1585291 h 4401251"/>
              <a:gd name="connsiteX23796" fmla="*/ 5999587 w 13419668"/>
              <a:gd name="connsiteY23796" fmla="*/ 1612655 h 4401251"/>
              <a:gd name="connsiteX23797" fmla="*/ 6026081 w 13419668"/>
              <a:gd name="connsiteY23797" fmla="*/ 1635418 h 4401251"/>
              <a:gd name="connsiteX23798" fmla="*/ 6049465 w 13419668"/>
              <a:gd name="connsiteY23798" fmla="*/ 1609670 h 4401251"/>
              <a:gd name="connsiteX23799" fmla="*/ 6024464 w 13419668"/>
              <a:gd name="connsiteY23799" fmla="*/ 1585415 h 4401251"/>
              <a:gd name="connsiteX23800" fmla="*/ 5937270 w 13419668"/>
              <a:gd name="connsiteY23800" fmla="*/ 1585291 h 4401251"/>
              <a:gd name="connsiteX23801" fmla="*/ 5909905 w 13419668"/>
              <a:gd name="connsiteY23801" fmla="*/ 1610168 h 4401251"/>
              <a:gd name="connsiteX23802" fmla="*/ 5934160 w 13419668"/>
              <a:gd name="connsiteY23802" fmla="*/ 1635169 h 4401251"/>
              <a:gd name="connsiteX23803" fmla="*/ 5959908 w 13419668"/>
              <a:gd name="connsiteY23803" fmla="*/ 1611785 h 4401251"/>
              <a:gd name="connsiteX23804" fmla="*/ 5937270 w 13419668"/>
              <a:gd name="connsiteY23804" fmla="*/ 1585291 h 4401251"/>
              <a:gd name="connsiteX23805" fmla="*/ 5873708 w 13419668"/>
              <a:gd name="connsiteY23805" fmla="*/ 1611163 h 4401251"/>
              <a:gd name="connsiteX23806" fmla="*/ 5847214 w 13419668"/>
              <a:gd name="connsiteY23806" fmla="*/ 1585166 h 4401251"/>
              <a:gd name="connsiteX23807" fmla="*/ 5823457 w 13419668"/>
              <a:gd name="connsiteY23807" fmla="*/ 1610790 h 4401251"/>
              <a:gd name="connsiteX23808" fmla="*/ 5848334 w 13419668"/>
              <a:gd name="connsiteY23808" fmla="*/ 1635169 h 4401251"/>
              <a:gd name="connsiteX23809" fmla="*/ 5873584 w 13419668"/>
              <a:gd name="connsiteY23809" fmla="*/ 1611038 h 4401251"/>
              <a:gd name="connsiteX23810" fmla="*/ 5758652 w 13419668"/>
              <a:gd name="connsiteY23810" fmla="*/ 1585166 h 4401251"/>
              <a:gd name="connsiteX23811" fmla="*/ 5734273 w 13419668"/>
              <a:gd name="connsiteY23811" fmla="*/ 1612904 h 4401251"/>
              <a:gd name="connsiteX23812" fmla="*/ 5761015 w 13419668"/>
              <a:gd name="connsiteY23812" fmla="*/ 1635045 h 4401251"/>
              <a:gd name="connsiteX23813" fmla="*/ 5784151 w 13419668"/>
              <a:gd name="connsiteY23813" fmla="*/ 1609048 h 4401251"/>
              <a:gd name="connsiteX23814" fmla="*/ 5758652 w 13419668"/>
              <a:gd name="connsiteY23814" fmla="*/ 1585166 h 4401251"/>
              <a:gd name="connsiteX23815" fmla="*/ 5644466 w 13419668"/>
              <a:gd name="connsiteY23815" fmla="*/ 1610043 h 4401251"/>
              <a:gd name="connsiteX23816" fmla="*/ 5668473 w 13419668"/>
              <a:gd name="connsiteY23816" fmla="*/ 1635293 h 4401251"/>
              <a:gd name="connsiteX23817" fmla="*/ 5694469 w 13419668"/>
              <a:gd name="connsiteY23817" fmla="*/ 1608924 h 4401251"/>
              <a:gd name="connsiteX23818" fmla="*/ 5668970 w 13419668"/>
              <a:gd name="connsiteY23818" fmla="*/ 1585042 h 4401251"/>
              <a:gd name="connsiteX23819" fmla="*/ 5644466 w 13419668"/>
              <a:gd name="connsiteY23819" fmla="*/ 1609919 h 4401251"/>
              <a:gd name="connsiteX23820" fmla="*/ 5580657 w 13419668"/>
              <a:gd name="connsiteY23820" fmla="*/ 1585166 h 4401251"/>
              <a:gd name="connsiteX23821" fmla="*/ 5555033 w 13419668"/>
              <a:gd name="connsiteY23821" fmla="*/ 1611785 h 4401251"/>
              <a:gd name="connsiteX23822" fmla="*/ 5580781 w 13419668"/>
              <a:gd name="connsiteY23822" fmla="*/ 1635169 h 4401251"/>
              <a:gd name="connsiteX23823" fmla="*/ 5605161 w 13419668"/>
              <a:gd name="connsiteY23823" fmla="*/ 1610168 h 4401251"/>
              <a:gd name="connsiteX23824" fmla="*/ 5580781 w 13419668"/>
              <a:gd name="connsiteY23824" fmla="*/ 1585166 h 4401251"/>
              <a:gd name="connsiteX23825" fmla="*/ 5468337 w 13419668"/>
              <a:gd name="connsiteY23825" fmla="*/ 1608178 h 4401251"/>
              <a:gd name="connsiteX23826" fmla="*/ 5493463 w 13419668"/>
              <a:gd name="connsiteY23826" fmla="*/ 1635293 h 4401251"/>
              <a:gd name="connsiteX23827" fmla="*/ 5518340 w 13419668"/>
              <a:gd name="connsiteY23827" fmla="*/ 1610914 h 4401251"/>
              <a:gd name="connsiteX23828" fmla="*/ 5494582 w 13419668"/>
              <a:gd name="connsiteY23828" fmla="*/ 1585291 h 4401251"/>
              <a:gd name="connsiteX23829" fmla="*/ 5468212 w 13419668"/>
              <a:gd name="connsiteY23829" fmla="*/ 1608302 h 4401251"/>
              <a:gd name="connsiteX23830" fmla="*/ 5378779 w 13419668"/>
              <a:gd name="connsiteY23830" fmla="*/ 1608178 h 4401251"/>
              <a:gd name="connsiteX23831" fmla="*/ 5403905 w 13419668"/>
              <a:gd name="connsiteY23831" fmla="*/ 1635418 h 4401251"/>
              <a:gd name="connsiteX23832" fmla="*/ 5428907 w 13419668"/>
              <a:gd name="connsiteY23832" fmla="*/ 1611038 h 4401251"/>
              <a:gd name="connsiteX23833" fmla="*/ 5405273 w 13419668"/>
              <a:gd name="connsiteY23833" fmla="*/ 1585291 h 4401251"/>
              <a:gd name="connsiteX23834" fmla="*/ 5378904 w 13419668"/>
              <a:gd name="connsiteY23834" fmla="*/ 1608178 h 4401251"/>
              <a:gd name="connsiteX23835" fmla="*/ 5289222 w 13419668"/>
              <a:gd name="connsiteY23835" fmla="*/ 1608178 h 4401251"/>
              <a:gd name="connsiteX23836" fmla="*/ 5314348 w 13419668"/>
              <a:gd name="connsiteY23836" fmla="*/ 1635293 h 4401251"/>
              <a:gd name="connsiteX23837" fmla="*/ 5339349 w 13419668"/>
              <a:gd name="connsiteY23837" fmla="*/ 1610914 h 4401251"/>
              <a:gd name="connsiteX23838" fmla="*/ 5315716 w 13419668"/>
              <a:gd name="connsiteY23838" fmla="*/ 1585166 h 4401251"/>
              <a:gd name="connsiteX23839" fmla="*/ 5289346 w 13419668"/>
              <a:gd name="connsiteY23839" fmla="*/ 1608053 h 4401251"/>
              <a:gd name="connsiteX23840" fmla="*/ 5228397 w 13419668"/>
              <a:gd name="connsiteY23840" fmla="*/ 1585291 h 4401251"/>
              <a:gd name="connsiteX23841" fmla="*/ 5202774 w 13419668"/>
              <a:gd name="connsiteY23841" fmla="*/ 1611909 h 4401251"/>
              <a:gd name="connsiteX23842" fmla="*/ 5228522 w 13419668"/>
              <a:gd name="connsiteY23842" fmla="*/ 1635169 h 4401251"/>
              <a:gd name="connsiteX23843" fmla="*/ 5252777 w 13419668"/>
              <a:gd name="connsiteY23843" fmla="*/ 1610043 h 4401251"/>
              <a:gd name="connsiteX23844" fmla="*/ 5228273 w 13419668"/>
              <a:gd name="connsiteY23844" fmla="*/ 1585166 h 4401251"/>
              <a:gd name="connsiteX23845" fmla="*/ 5139711 w 13419668"/>
              <a:gd name="connsiteY23845" fmla="*/ 1585291 h 4401251"/>
              <a:gd name="connsiteX23846" fmla="*/ 5113092 w 13419668"/>
              <a:gd name="connsiteY23846" fmla="*/ 1611038 h 4401251"/>
              <a:gd name="connsiteX23847" fmla="*/ 5138218 w 13419668"/>
              <a:gd name="connsiteY23847" fmla="*/ 1635293 h 4401251"/>
              <a:gd name="connsiteX23848" fmla="*/ 5163344 w 13419668"/>
              <a:gd name="connsiteY23848" fmla="*/ 1611038 h 4401251"/>
              <a:gd name="connsiteX23849" fmla="*/ 5139711 w 13419668"/>
              <a:gd name="connsiteY23849" fmla="*/ 1585291 h 4401251"/>
              <a:gd name="connsiteX23850" fmla="*/ 5073787 w 13419668"/>
              <a:gd name="connsiteY23850" fmla="*/ 1609670 h 4401251"/>
              <a:gd name="connsiteX23851" fmla="*/ 5045924 w 13419668"/>
              <a:gd name="connsiteY23851" fmla="*/ 1585415 h 4401251"/>
              <a:gd name="connsiteX23852" fmla="*/ 5023908 w 13419668"/>
              <a:gd name="connsiteY23852" fmla="*/ 1612407 h 4401251"/>
              <a:gd name="connsiteX23853" fmla="*/ 5050154 w 13419668"/>
              <a:gd name="connsiteY23853" fmla="*/ 1635293 h 4401251"/>
              <a:gd name="connsiteX23854" fmla="*/ 5073911 w 13419668"/>
              <a:gd name="connsiteY23854" fmla="*/ 1609795 h 4401251"/>
              <a:gd name="connsiteX23855" fmla="*/ 4962835 w 13419668"/>
              <a:gd name="connsiteY23855" fmla="*/ 1585166 h 4401251"/>
              <a:gd name="connsiteX23856" fmla="*/ 4936963 w 13419668"/>
              <a:gd name="connsiteY23856" fmla="*/ 1611660 h 4401251"/>
              <a:gd name="connsiteX23857" fmla="*/ 4962711 w 13419668"/>
              <a:gd name="connsiteY23857" fmla="*/ 1635293 h 4401251"/>
              <a:gd name="connsiteX23858" fmla="*/ 4987090 w 13419668"/>
              <a:gd name="connsiteY23858" fmla="*/ 1610292 h 4401251"/>
              <a:gd name="connsiteX23859" fmla="*/ 4962835 w 13419668"/>
              <a:gd name="connsiteY23859" fmla="*/ 1585042 h 4401251"/>
              <a:gd name="connsiteX23860" fmla="*/ 4871909 w 13419668"/>
              <a:gd name="connsiteY23860" fmla="*/ 1585166 h 4401251"/>
              <a:gd name="connsiteX23861" fmla="*/ 4847654 w 13419668"/>
              <a:gd name="connsiteY23861" fmla="*/ 1613029 h 4401251"/>
              <a:gd name="connsiteX23862" fmla="*/ 4874646 w 13419668"/>
              <a:gd name="connsiteY23862" fmla="*/ 1635045 h 4401251"/>
              <a:gd name="connsiteX23863" fmla="*/ 4897533 w 13419668"/>
              <a:gd name="connsiteY23863" fmla="*/ 1608800 h 4401251"/>
              <a:gd name="connsiteX23864" fmla="*/ 4872034 w 13419668"/>
              <a:gd name="connsiteY23864" fmla="*/ 1585042 h 4401251"/>
              <a:gd name="connsiteX23865" fmla="*/ 4784715 w 13419668"/>
              <a:gd name="connsiteY23865" fmla="*/ 1585166 h 4401251"/>
              <a:gd name="connsiteX23866" fmla="*/ 4757848 w 13419668"/>
              <a:gd name="connsiteY23866" fmla="*/ 1610665 h 4401251"/>
              <a:gd name="connsiteX23867" fmla="*/ 4782725 w 13419668"/>
              <a:gd name="connsiteY23867" fmla="*/ 1635169 h 4401251"/>
              <a:gd name="connsiteX23868" fmla="*/ 4808099 w 13419668"/>
              <a:gd name="connsiteY23868" fmla="*/ 1611287 h 4401251"/>
              <a:gd name="connsiteX23869" fmla="*/ 4784839 w 13419668"/>
              <a:gd name="connsiteY23869" fmla="*/ 1585166 h 4401251"/>
              <a:gd name="connsiteX23870" fmla="*/ 4721527 w 13419668"/>
              <a:gd name="connsiteY23870" fmla="*/ 1610416 h 4401251"/>
              <a:gd name="connsiteX23871" fmla="*/ 4694536 w 13419668"/>
              <a:gd name="connsiteY23871" fmla="*/ 1585166 h 4401251"/>
              <a:gd name="connsiteX23872" fmla="*/ 4671400 w 13419668"/>
              <a:gd name="connsiteY23872" fmla="*/ 1611411 h 4401251"/>
              <a:gd name="connsiteX23873" fmla="*/ 4696899 w 13419668"/>
              <a:gd name="connsiteY23873" fmla="*/ 1635169 h 4401251"/>
              <a:gd name="connsiteX23874" fmla="*/ 4721527 w 13419668"/>
              <a:gd name="connsiteY23874" fmla="*/ 1610416 h 4401251"/>
              <a:gd name="connsiteX23875" fmla="*/ 4581843 w 13419668"/>
              <a:gd name="connsiteY23875" fmla="*/ 1610914 h 4401251"/>
              <a:gd name="connsiteX23876" fmla="*/ 4606969 w 13419668"/>
              <a:gd name="connsiteY23876" fmla="*/ 1635169 h 4401251"/>
              <a:gd name="connsiteX23877" fmla="*/ 4631970 w 13419668"/>
              <a:gd name="connsiteY23877" fmla="*/ 1607929 h 4401251"/>
              <a:gd name="connsiteX23878" fmla="*/ 4605476 w 13419668"/>
              <a:gd name="connsiteY23878" fmla="*/ 1585166 h 4401251"/>
              <a:gd name="connsiteX23879" fmla="*/ 4581967 w 13419668"/>
              <a:gd name="connsiteY23879" fmla="*/ 1611038 h 4401251"/>
              <a:gd name="connsiteX23880" fmla="*/ 2679494 w 13419668"/>
              <a:gd name="connsiteY23880" fmla="*/ 1612407 h 4401251"/>
              <a:gd name="connsiteX23881" fmla="*/ 2654617 w 13419668"/>
              <a:gd name="connsiteY23881" fmla="*/ 1585042 h 4401251"/>
              <a:gd name="connsiteX23882" fmla="*/ 2629491 w 13419668"/>
              <a:gd name="connsiteY23882" fmla="*/ 1609297 h 4401251"/>
              <a:gd name="connsiteX23883" fmla="*/ 2652875 w 13419668"/>
              <a:gd name="connsiteY23883" fmla="*/ 1635045 h 4401251"/>
              <a:gd name="connsiteX23884" fmla="*/ 2679494 w 13419668"/>
              <a:gd name="connsiteY23884" fmla="*/ 1612407 h 4401251"/>
              <a:gd name="connsiteX23885" fmla="*/ 4452855 w 13419668"/>
              <a:gd name="connsiteY23885" fmla="*/ 1610914 h 4401251"/>
              <a:gd name="connsiteX23886" fmla="*/ 4426361 w 13419668"/>
              <a:gd name="connsiteY23886" fmla="*/ 1585042 h 4401251"/>
              <a:gd name="connsiteX23887" fmla="*/ 4402728 w 13419668"/>
              <a:gd name="connsiteY23887" fmla="*/ 1610790 h 4401251"/>
              <a:gd name="connsiteX23888" fmla="*/ 4427729 w 13419668"/>
              <a:gd name="connsiteY23888" fmla="*/ 1635169 h 4401251"/>
              <a:gd name="connsiteX23889" fmla="*/ 4452980 w 13419668"/>
              <a:gd name="connsiteY23889" fmla="*/ 1610914 h 4401251"/>
              <a:gd name="connsiteX23890" fmla="*/ 4366034 w 13419668"/>
              <a:gd name="connsiteY23890" fmla="*/ 1610541 h 4401251"/>
              <a:gd name="connsiteX23891" fmla="*/ 4342028 w 13419668"/>
              <a:gd name="connsiteY23891" fmla="*/ 1585042 h 4401251"/>
              <a:gd name="connsiteX23892" fmla="*/ 4315783 w 13419668"/>
              <a:gd name="connsiteY23892" fmla="*/ 1611287 h 4401251"/>
              <a:gd name="connsiteX23893" fmla="*/ 4341281 w 13419668"/>
              <a:gd name="connsiteY23893" fmla="*/ 1635169 h 4401251"/>
              <a:gd name="connsiteX23894" fmla="*/ 4365910 w 13419668"/>
              <a:gd name="connsiteY23894" fmla="*/ 1610541 h 4401251"/>
              <a:gd name="connsiteX23895" fmla="*/ 4252222 w 13419668"/>
              <a:gd name="connsiteY23895" fmla="*/ 1585042 h 4401251"/>
              <a:gd name="connsiteX23896" fmla="*/ 4226350 w 13419668"/>
              <a:gd name="connsiteY23896" fmla="*/ 1611536 h 4401251"/>
              <a:gd name="connsiteX23897" fmla="*/ 4252097 w 13419668"/>
              <a:gd name="connsiteY23897" fmla="*/ 1635169 h 4401251"/>
              <a:gd name="connsiteX23898" fmla="*/ 4276477 w 13419668"/>
              <a:gd name="connsiteY23898" fmla="*/ 1610168 h 4401251"/>
              <a:gd name="connsiteX23899" fmla="*/ 4252222 w 13419668"/>
              <a:gd name="connsiteY23899" fmla="*/ 1584918 h 4401251"/>
              <a:gd name="connsiteX23900" fmla="*/ 4163784 w 13419668"/>
              <a:gd name="connsiteY23900" fmla="*/ 1585042 h 4401251"/>
              <a:gd name="connsiteX23901" fmla="*/ 4136792 w 13419668"/>
              <a:gd name="connsiteY23901" fmla="*/ 1610292 h 4401251"/>
              <a:gd name="connsiteX23902" fmla="*/ 4161420 w 13419668"/>
              <a:gd name="connsiteY23902" fmla="*/ 1634920 h 4401251"/>
              <a:gd name="connsiteX23903" fmla="*/ 4186795 w 13419668"/>
              <a:gd name="connsiteY23903" fmla="*/ 1611163 h 4401251"/>
              <a:gd name="connsiteX23904" fmla="*/ 4163659 w 13419668"/>
              <a:gd name="connsiteY23904" fmla="*/ 1584918 h 4401251"/>
              <a:gd name="connsiteX23905" fmla="*/ 4075470 w 13419668"/>
              <a:gd name="connsiteY23905" fmla="*/ 1585042 h 4401251"/>
              <a:gd name="connsiteX23906" fmla="*/ 4050593 w 13419668"/>
              <a:gd name="connsiteY23906" fmla="*/ 1612282 h 4401251"/>
              <a:gd name="connsiteX23907" fmla="*/ 4076838 w 13419668"/>
              <a:gd name="connsiteY23907" fmla="*/ 1635045 h 4401251"/>
              <a:gd name="connsiteX23908" fmla="*/ 4100472 w 13419668"/>
              <a:gd name="connsiteY23908" fmla="*/ 1609421 h 4401251"/>
              <a:gd name="connsiteX23909" fmla="*/ 4075470 w 13419668"/>
              <a:gd name="connsiteY23909" fmla="*/ 1585042 h 4401251"/>
              <a:gd name="connsiteX23910" fmla="*/ 3960787 w 13419668"/>
              <a:gd name="connsiteY23910" fmla="*/ 1610043 h 4401251"/>
              <a:gd name="connsiteX23911" fmla="*/ 3984918 w 13419668"/>
              <a:gd name="connsiteY23911" fmla="*/ 1635293 h 4401251"/>
              <a:gd name="connsiteX23912" fmla="*/ 4010790 w 13419668"/>
              <a:gd name="connsiteY23912" fmla="*/ 1608800 h 4401251"/>
              <a:gd name="connsiteX23913" fmla="*/ 3985167 w 13419668"/>
              <a:gd name="connsiteY23913" fmla="*/ 1585042 h 4401251"/>
              <a:gd name="connsiteX23914" fmla="*/ 3960787 w 13419668"/>
              <a:gd name="connsiteY23914" fmla="*/ 1610043 h 4401251"/>
              <a:gd name="connsiteX23915" fmla="*/ 3871354 w 13419668"/>
              <a:gd name="connsiteY23915" fmla="*/ 1608178 h 4401251"/>
              <a:gd name="connsiteX23916" fmla="*/ 3893494 w 13419668"/>
              <a:gd name="connsiteY23916" fmla="*/ 1634920 h 4401251"/>
              <a:gd name="connsiteX23917" fmla="*/ 3921357 w 13419668"/>
              <a:gd name="connsiteY23917" fmla="*/ 1610665 h 4401251"/>
              <a:gd name="connsiteX23918" fmla="*/ 3897475 w 13419668"/>
              <a:gd name="connsiteY23918" fmla="*/ 1585166 h 4401251"/>
              <a:gd name="connsiteX23919" fmla="*/ 3871354 w 13419668"/>
              <a:gd name="connsiteY23919" fmla="*/ 1608178 h 4401251"/>
              <a:gd name="connsiteX23920" fmla="*/ 3810032 w 13419668"/>
              <a:gd name="connsiteY23920" fmla="*/ 1585042 h 4401251"/>
              <a:gd name="connsiteX23921" fmla="*/ 3784533 w 13419668"/>
              <a:gd name="connsiteY23921" fmla="*/ 1611909 h 4401251"/>
              <a:gd name="connsiteX23922" fmla="*/ 3810654 w 13419668"/>
              <a:gd name="connsiteY23922" fmla="*/ 1635169 h 4401251"/>
              <a:gd name="connsiteX23923" fmla="*/ 3834660 w 13419668"/>
              <a:gd name="connsiteY23923" fmla="*/ 1609795 h 4401251"/>
              <a:gd name="connsiteX23924" fmla="*/ 3810156 w 13419668"/>
              <a:gd name="connsiteY23924" fmla="*/ 1585042 h 4401251"/>
              <a:gd name="connsiteX23925" fmla="*/ 3745103 w 13419668"/>
              <a:gd name="connsiteY23925" fmla="*/ 1610541 h 4401251"/>
              <a:gd name="connsiteX23926" fmla="*/ 3721096 w 13419668"/>
              <a:gd name="connsiteY23926" fmla="*/ 1585042 h 4401251"/>
              <a:gd name="connsiteX23927" fmla="*/ 3694851 w 13419668"/>
              <a:gd name="connsiteY23927" fmla="*/ 1611287 h 4401251"/>
              <a:gd name="connsiteX23928" fmla="*/ 3720350 w 13419668"/>
              <a:gd name="connsiteY23928" fmla="*/ 1635169 h 4401251"/>
              <a:gd name="connsiteX23929" fmla="*/ 3744979 w 13419668"/>
              <a:gd name="connsiteY23929" fmla="*/ 1610541 h 4401251"/>
              <a:gd name="connsiteX23930" fmla="*/ 3605418 w 13419668"/>
              <a:gd name="connsiteY23930" fmla="*/ 1609421 h 4401251"/>
              <a:gd name="connsiteX23931" fmla="*/ 3632037 w 13419668"/>
              <a:gd name="connsiteY23931" fmla="*/ 1635045 h 4401251"/>
              <a:gd name="connsiteX23932" fmla="*/ 3655421 w 13419668"/>
              <a:gd name="connsiteY23932" fmla="*/ 1609297 h 4401251"/>
              <a:gd name="connsiteX23933" fmla="*/ 3630419 w 13419668"/>
              <a:gd name="connsiteY23933" fmla="*/ 1585042 h 4401251"/>
              <a:gd name="connsiteX23934" fmla="*/ 3605418 w 13419668"/>
              <a:gd name="connsiteY23934" fmla="*/ 1609421 h 4401251"/>
              <a:gd name="connsiteX23935" fmla="*/ 3542977 w 13419668"/>
              <a:gd name="connsiteY23935" fmla="*/ 1585042 h 4401251"/>
              <a:gd name="connsiteX23936" fmla="*/ 3515861 w 13419668"/>
              <a:gd name="connsiteY23936" fmla="*/ 1610168 h 4401251"/>
              <a:gd name="connsiteX23937" fmla="*/ 3540365 w 13419668"/>
              <a:gd name="connsiteY23937" fmla="*/ 1634920 h 4401251"/>
              <a:gd name="connsiteX23938" fmla="*/ 3565863 w 13419668"/>
              <a:gd name="connsiteY23938" fmla="*/ 1611287 h 4401251"/>
              <a:gd name="connsiteX23939" fmla="*/ 3542852 w 13419668"/>
              <a:gd name="connsiteY23939" fmla="*/ 1584918 h 4401251"/>
              <a:gd name="connsiteX23940" fmla="*/ 3455161 w 13419668"/>
              <a:gd name="connsiteY23940" fmla="*/ 1585042 h 4401251"/>
              <a:gd name="connsiteX23941" fmla="*/ 3429537 w 13419668"/>
              <a:gd name="connsiteY23941" fmla="*/ 1611660 h 4401251"/>
              <a:gd name="connsiteX23942" fmla="*/ 3455285 w 13419668"/>
              <a:gd name="connsiteY23942" fmla="*/ 1635045 h 4401251"/>
              <a:gd name="connsiteX23943" fmla="*/ 3479540 w 13419668"/>
              <a:gd name="connsiteY23943" fmla="*/ 1610043 h 4401251"/>
              <a:gd name="connsiteX23944" fmla="*/ 3455161 w 13419668"/>
              <a:gd name="connsiteY23944" fmla="*/ 1585042 h 4401251"/>
              <a:gd name="connsiteX23945" fmla="*/ 3365728 w 13419668"/>
              <a:gd name="connsiteY23945" fmla="*/ 1585042 h 4401251"/>
              <a:gd name="connsiteX23946" fmla="*/ 3339980 w 13419668"/>
              <a:gd name="connsiteY23946" fmla="*/ 1611536 h 4401251"/>
              <a:gd name="connsiteX23947" fmla="*/ 3365728 w 13419668"/>
              <a:gd name="connsiteY23947" fmla="*/ 1635045 h 4401251"/>
              <a:gd name="connsiteX23948" fmla="*/ 3390107 w 13419668"/>
              <a:gd name="connsiteY23948" fmla="*/ 1610043 h 4401251"/>
              <a:gd name="connsiteX23949" fmla="*/ 3365728 w 13419668"/>
              <a:gd name="connsiteY23949" fmla="*/ 1585042 h 4401251"/>
              <a:gd name="connsiteX23950" fmla="*/ 3300425 w 13419668"/>
              <a:gd name="connsiteY23950" fmla="*/ 1612407 h 4401251"/>
              <a:gd name="connsiteX23951" fmla="*/ 3275548 w 13419668"/>
              <a:gd name="connsiteY23951" fmla="*/ 1585042 h 4401251"/>
              <a:gd name="connsiteX23952" fmla="*/ 3250423 w 13419668"/>
              <a:gd name="connsiteY23952" fmla="*/ 1609297 h 4401251"/>
              <a:gd name="connsiteX23953" fmla="*/ 3273807 w 13419668"/>
              <a:gd name="connsiteY23953" fmla="*/ 1635045 h 4401251"/>
              <a:gd name="connsiteX23954" fmla="*/ 3300425 w 13419668"/>
              <a:gd name="connsiteY23954" fmla="*/ 1612407 h 4401251"/>
              <a:gd name="connsiteX23955" fmla="*/ 3163850 w 13419668"/>
              <a:gd name="connsiteY23955" fmla="*/ 1607929 h 4401251"/>
              <a:gd name="connsiteX23956" fmla="*/ 3188976 w 13419668"/>
              <a:gd name="connsiteY23956" fmla="*/ 1635045 h 4401251"/>
              <a:gd name="connsiteX23957" fmla="*/ 3213978 w 13419668"/>
              <a:gd name="connsiteY23957" fmla="*/ 1610665 h 4401251"/>
              <a:gd name="connsiteX23958" fmla="*/ 3190344 w 13419668"/>
              <a:gd name="connsiteY23958" fmla="*/ 1584918 h 4401251"/>
              <a:gd name="connsiteX23959" fmla="*/ 3163975 w 13419668"/>
              <a:gd name="connsiteY23959" fmla="*/ 1607804 h 4401251"/>
              <a:gd name="connsiteX23960" fmla="*/ 3101533 w 13419668"/>
              <a:gd name="connsiteY23960" fmla="*/ 1585166 h 4401251"/>
              <a:gd name="connsiteX23961" fmla="*/ 3074168 w 13419668"/>
              <a:gd name="connsiteY23961" fmla="*/ 1610043 h 4401251"/>
              <a:gd name="connsiteX23962" fmla="*/ 3098424 w 13419668"/>
              <a:gd name="connsiteY23962" fmla="*/ 1635045 h 4401251"/>
              <a:gd name="connsiteX23963" fmla="*/ 3124172 w 13419668"/>
              <a:gd name="connsiteY23963" fmla="*/ 1611660 h 4401251"/>
              <a:gd name="connsiteX23964" fmla="*/ 3101533 w 13419668"/>
              <a:gd name="connsiteY23964" fmla="*/ 1585166 h 4401251"/>
              <a:gd name="connsiteX23965" fmla="*/ 3034614 w 13419668"/>
              <a:gd name="connsiteY23965" fmla="*/ 1611660 h 4401251"/>
              <a:gd name="connsiteX23966" fmla="*/ 3011976 w 13419668"/>
              <a:gd name="connsiteY23966" fmla="*/ 1585166 h 4401251"/>
              <a:gd name="connsiteX23967" fmla="*/ 2984611 w 13419668"/>
              <a:gd name="connsiteY23967" fmla="*/ 1610043 h 4401251"/>
              <a:gd name="connsiteX23968" fmla="*/ 3008866 w 13419668"/>
              <a:gd name="connsiteY23968" fmla="*/ 1635045 h 4401251"/>
              <a:gd name="connsiteX23969" fmla="*/ 3034614 w 13419668"/>
              <a:gd name="connsiteY23969" fmla="*/ 1611660 h 4401251"/>
              <a:gd name="connsiteX23970" fmla="*/ 2925528 w 13419668"/>
              <a:gd name="connsiteY23970" fmla="*/ 1585166 h 4401251"/>
              <a:gd name="connsiteX23971" fmla="*/ 2898288 w 13419668"/>
              <a:gd name="connsiteY23971" fmla="*/ 1610168 h 4401251"/>
              <a:gd name="connsiteX23972" fmla="*/ 2922543 w 13419668"/>
              <a:gd name="connsiteY23972" fmla="*/ 1635293 h 4401251"/>
              <a:gd name="connsiteX23973" fmla="*/ 2948415 w 13419668"/>
              <a:gd name="connsiteY23973" fmla="*/ 1611785 h 4401251"/>
              <a:gd name="connsiteX23974" fmla="*/ 2925652 w 13419668"/>
              <a:gd name="connsiteY23974" fmla="*/ 1585291 h 4401251"/>
              <a:gd name="connsiteX23975" fmla="*/ 2808855 w 13419668"/>
              <a:gd name="connsiteY23975" fmla="*/ 1608178 h 4401251"/>
              <a:gd name="connsiteX23976" fmla="*/ 2830995 w 13419668"/>
              <a:gd name="connsiteY23976" fmla="*/ 1634920 h 4401251"/>
              <a:gd name="connsiteX23977" fmla="*/ 2858857 w 13419668"/>
              <a:gd name="connsiteY23977" fmla="*/ 1610665 h 4401251"/>
              <a:gd name="connsiteX23978" fmla="*/ 2834976 w 13419668"/>
              <a:gd name="connsiteY23978" fmla="*/ 1585166 h 4401251"/>
              <a:gd name="connsiteX23979" fmla="*/ 2808855 w 13419668"/>
              <a:gd name="connsiteY23979" fmla="*/ 1608178 h 4401251"/>
              <a:gd name="connsiteX23980" fmla="*/ 2769300 w 13419668"/>
              <a:gd name="connsiteY23980" fmla="*/ 1610416 h 4401251"/>
              <a:gd name="connsiteX23981" fmla="*/ 2742309 w 13419668"/>
              <a:gd name="connsiteY23981" fmla="*/ 1585166 h 4401251"/>
              <a:gd name="connsiteX23982" fmla="*/ 2719173 w 13419668"/>
              <a:gd name="connsiteY23982" fmla="*/ 1611411 h 4401251"/>
              <a:gd name="connsiteX23983" fmla="*/ 2744672 w 13419668"/>
              <a:gd name="connsiteY23983" fmla="*/ 1635169 h 4401251"/>
              <a:gd name="connsiteX23984" fmla="*/ 2769300 w 13419668"/>
              <a:gd name="connsiteY23984" fmla="*/ 1610416 h 4401251"/>
              <a:gd name="connsiteX23985" fmla="*/ 13028848 w 13419668"/>
              <a:gd name="connsiteY23985" fmla="*/ 1585042 h 4401251"/>
              <a:gd name="connsiteX23986" fmla="*/ 13003100 w 13419668"/>
              <a:gd name="connsiteY23986" fmla="*/ 1611785 h 4401251"/>
              <a:gd name="connsiteX23987" fmla="*/ 13028973 w 13419668"/>
              <a:gd name="connsiteY23987" fmla="*/ 1635293 h 4401251"/>
              <a:gd name="connsiteX23988" fmla="*/ 13053103 w 13419668"/>
              <a:gd name="connsiteY23988" fmla="*/ 1610168 h 4401251"/>
              <a:gd name="connsiteX23989" fmla="*/ 13028724 w 13419668"/>
              <a:gd name="connsiteY23989" fmla="*/ 1585166 h 4401251"/>
              <a:gd name="connsiteX23990" fmla="*/ 2542919 w 13419668"/>
              <a:gd name="connsiteY23990" fmla="*/ 1609048 h 4401251"/>
              <a:gd name="connsiteX23991" fmla="*/ 2569164 w 13419668"/>
              <a:gd name="connsiteY23991" fmla="*/ 1635169 h 4401251"/>
              <a:gd name="connsiteX23992" fmla="*/ 2592922 w 13419668"/>
              <a:gd name="connsiteY23992" fmla="*/ 1609795 h 4401251"/>
              <a:gd name="connsiteX23993" fmla="*/ 2568293 w 13419668"/>
              <a:gd name="connsiteY23993" fmla="*/ 1585166 h 4401251"/>
              <a:gd name="connsiteX23994" fmla="*/ 2542919 w 13419668"/>
              <a:gd name="connsiteY23994" fmla="*/ 1609173 h 4401251"/>
              <a:gd name="connsiteX23995" fmla="*/ 2478861 w 13419668"/>
              <a:gd name="connsiteY23995" fmla="*/ 1585042 h 4401251"/>
              <a:gd name="connsiteX23996" fmla="*/ 2453362 w 13419668"/>
              <a:gd name="connsiteY23996" fmla="*/ 1611909 h 4401251"/>
              <a:gd name="connsiteX23997" fmla="*/ 2479482 w 13419668"/>
              <a:gd name="connsiteY23997" fmla="*/ 1635169 h 4401251"/>
              <a:gd name="connsiteX23998" fmla="*/ 2503489 w 13419668"/>
              <a:gd name="connsiteY23998" fmla="*/ 1609795 h 4401251"/>
              <a:gd name="connsiteX23999" fmla="*/ 2478985 w 13419668"/>
              <a:gd name="connsiteY23999" fmla="*/ 1585042 h 4401251"/>
              <a:gd name="connsiteX24000" fmla="*/ 2390920 w 13419668"/>
              <a:gd name="connsiteY24000" fmla="*/ 1585042 h 4401251"/>
              <a:gd name="connsiteX24001" fmla="*/ 2363804 w 13419668"/>
              <a:gd name="connsiteY24001" fmla="*/ 1610168 h 4401251"/>
              <a:gd name="connsiteX24002" fmla="*/ 2388308 w 13419668"/>
              <a:gd name="connsiteY24002" fmla="*/ 1634920 h 4401251"/>
              <a:gd name="connsiteX24003" fmla="*/ 2413807 w 13419668"/>
              <a:gd name="connsiteY24003" fmla="*/ 1611287 h 4401251"/>
              <a:gd name="connsiteX24004" fmla="*/ 2390796 w 13419668"/>
              <a:gd name="connsiteY24004" fmla="*/ 1584918 h 4401251"/>
              <a:gd name="connsiteX24005" fmla="*/ 2277481 w 13419668"/>
              <a:gd name="connsiteY24005" fmla="*/ 1608675 h 4401251"/>
              <a:gd name="connsiteX24006" fmla="*/ 2300243 w 13419668"/>
              <a:gd name="connsiteY24006" fmla="*/ 1634920 h 4401251"/>
              <a:gd name="connsiteX24007" fmla="*/ 2327483 w 13419668"/>
              <a:gd name="connsiteY24007" fmla="*/ 1610043 h 4401251"/>
              <a:gd name="connsiteX24008" fmla="*/ 2303104 w 13419668"/>
              <a:gd name="connsiteY24008" fmla="*/ 1585042 h 4401251"/>
              <a:gd name="connsiteX24009" fmla="*/ 2277481 w 13419668"/>
              <a:gd name="connsiteY24009" fmla="*/ 1608675 h 4401251"/>
              <a:gd name="connsiteX24010" fmla="*/ 2212676 w 13419668"/>
              <a:gd name="connsiteY24010" fmla="*/ 1585042 h 4401251"/>
              <a:gd name="connsiteX24011" fmla="*/ 2188048 w 13419668"/>
              <a:gd name="connsiteY24011" fmla="*/ 1612531 h 4401251"/>
              <a:gd name="connsiteX24012" fmla="*/ 2214542 w 13419668"/>
              <a:gd name="connsiteY24012" fmla="*/ 1635045 h 4401251"/>
              <a:gd name="connsiteX24013" fmla="*/ 2237926 w 13419668"/>
              <a:gd name="connsiteY24013" fmla="*/ 1609297 h 4401251"/>
              <a:gd name="connsiteX24014" fmla="*/ 2212676 w 13419668"/>
              <a:gd name="connsiteY24014" fmla="*/ 1585166 h 4401251"/>
              <a:gd name="connsiteX24015" fmla="*/ 2098366 w 13419668"/>
              <a:gd name="connsiteY24015" fmla="*/ 1608178 h 4401251"/>
              <a:gd name="connsiteX24016" fmla="*/ 2120506 w 13419668"/>
              <a:gd name="connsiteY24016" fmla="*/ 1634920 h 4401251"/>
              <a:gd name="connsiteX24017" fmla="*/ 2148369 w 13419668"/>
              <a:gd name="connsiteY24017" fmla="*/ 1610665 h 4401251"/>
              <a:gd name="connsiteX24018" fmla="*/ 2124487 w 13419668"/>
              <a:gd name="connsiteY24018" fmla="*/ 1585166 h 4401251"/>
              <a:gd name="connsiteX24019" fmla="*/ 2098366 w 13419668"/>
              <a:gd name="connsiteY24019" fmla="*/ 1608178 h 4401251"/>
              <a:gd name="connsiteX24020" fmla="*/ 2061672 w 13419668"/>
              <a:gd name="connsiteY24020" fmla="*/ 1611163 h 4401251"/>
              <a:gd name="connsiteX24021" fmla="*/ 2038288 w 13419668"/>
              <a:gd name="connsiteY24021" fmla="*/ 1585166 h 4401251"/>
              <a:gd name="connsiteX24022" fmla="*/ 2011421 w 13419668"/>
              <a:gd name="connsiteY24022" fmla="*/ 1610665 h 4401251"/>
              <a:gd name="connsiteX24023" fmla="*/ 2036298 w 13419668"/>
              <a:gd name="connsiteY24023" fmla="*/ 1635169 h 4401251"/>
              <a:gd name="connsiteX24024" fmla="*/ 2061548 w 13419668"/>
              <a:gd name="connsiteY24024" fmla="*/ 1611163 h 4401251"/>
              <a:gd name="connsiteX24025" fmla="*/ 1946989 w 13419668"/>
              <a:gd name="connsiteY24025" fmla="*/ 1585042 h 4401251"/>
              <a:gd name="connsiteX24026" fmla="*/ 1922112 w 13419668"/>
              <a:gd name="connsiteY24026" fmla="*/ 1612407 h 4401251"/>
              <a:gd name="connsiteX24027" fmla="*/ 1948606 w 13419668"/>
              <a:gd name="connsiteY24027" fmla="*/ 1635169 h 4401251"/>
              <a:gd name="connsiteX24028" fmla="*/ 1971990 w 13419668"/>
              <a:gd name="connsiteY24028" fmla="*/ 1609421 h 4401251"/>
              <a:gd name="connsiteX24029" fmla="*/ 1946989 w 13419668"/>
              <a:gd name="connsiteY24029" fmla="*/ 1585166 h 4401251"/>
              <a:gd name="connsiteX24030" fmla="*/ 1832430 w 13419668"/>
              <a:gd name="connsiteY24030" fmla="*/ 1609546 h 4401251"/>
              <a:gd name="connsiteX24031" fmla="*/ 1859173 w 13419668"/>
              <a:gd name="connsiteY24031" fmla="*/ 1635045 h 4401251"/>
              <a:gd name="connsiteX24032" fmla="*/ 1882557 w 13419668"/>
              <a:gd name="connsiteY24032" fmla="*/ 1609297 h 4401251"/>
              <a:gd name="connsiteX24033" fmla="*/ 1857431 w 13419668"/>
              <a:gd name="connsiteY24033" fmla="*/ 1585042 h 4401251"/>
              <a:gd name="connsiteX24034" fmla="*/ 1832554 w 13419668"/>
              <a:gd name="connsiteY24034" fmla="*/ 1609546 h 4401251"/>
              <a:gd name="connsiteX24035" fmla="*/ 1768123 w 13419668"/>
              <a:gd name="connsiteY24035" fmla="*/ 1585042 h 4401251"/>
              <a:gd name="connsiteX24036" fmla="*/ 1742997 w 13419668"/>
              <a:gd name="connsiteY24036" fmla="*/ 1612158 h 4401251"/>
              <a:gd name="connsiteX24037" fmla="*/ 1769367 w 13419668"/>
              <a:gd name="connsiteY24037" fmla="*/ 1635169 h 4401251"/>
              <a:gd name="connsiteX24038" fmla="*/ 1793000 w 13419668"/>
              <a:gd name="connsiteY24038" fmla="*/ 1609670 h 4401251"/>
              <a:gd name="connsiteX24039" fmla="*/ 1768123 w 13419668"/>
              <a:gd name="connsiteY24039" fmla="*/ 1585166 h 4401251"/>
              <a:gd name="connsiteX24040" fmla="*/ 1656549 w 13419668"/>
              <a:gd name="connsiteY24040" fmla="*/ 1609297 h 4401251"/>
              <a:gd name="connsiteX24041" fmla="*/ 1679934 w 13419668"/>
              <a:gd name="connsiteY24041" fmla="*/ 1635045 h 4401251"/>
              <a:gd name="connsiteX24042" fmla="*/ 1706552 w 13419668"/>
              <a:gd name="connsiteY24042" fmla="*/ 1609421 h 4401251"/>
              <a:gd name="connsiteX24043" fmla="*/ 1681551 w 13419668"/>
              <a:gd name="connsiteY24043" fmla="*/ 1585042 h 4401251"/>
              <a:gd name="connsiteX24044" fmla="*/ 1656549 w 13419668"/>
              <a:gd name="connsiteY24044" fmla="*/ 1609297 h 4401251"/>
              <a:gd name="connsiteX24045" fmla="*/ 1566992 w 13419668"/>
              <a:gd name="connsiteY24045" fmla="*/ 1608675 h 4401251"/>
              <a:gd name="connsiteX24046" fmla="*/ 1589754 w 13419668"/>
              <a:gd name="connsiteY24046" fmla="*/ 1634920 h 4401251"/>
              <a:gd name="connsiteX24047" fmla="*/ 1616995 w 13419668"/>
              <a:gd name="connsiteY24047" fmla="*/ 1610043 h 4401251"/>
              <a:gd name="connsiteX24048" fmla="*/ 1592615 w 13419668"/>
              <a:gd name="connsiteY24048" fmla="*/ 1585042 h 4401251"/>
              <a:gd name="connsiteX24049" fmla="*/ 1566992 w 13419668"/>
              <a:gd name="connsiteY24049" fmla="*/ 1608675 h 4401251"/>
              <a:gd name="connsiteX24050" fmla="*/ 1477434 w 13419668"/>
              <a:gd name="connsiteY24050" fmla="*/ 1608053 h 4401251"/>
              <a:gd name="connsiteX24051" fmla="*/ 1499575 w 13419668"/>
              <a:gd name="connsiteY24051" fmla="*/ 1634796 h 4401251"/>
              <a:gd name="connsiteX24052" fmla="*/ 1527437 w 13419668"/>
              <a:gd name="connsiteY24052" fmla="*/ 1610541 h 4401251"/>
              <a:gd name="connsiteX24053" fmla="*/ 1503555 w 13419668"/>
              <a:gd name="connsiteY24053" fmla="*/ 1585042 h 4401251"/>
              <a:gd name="connsiteX24054" fmla="*/ 1477434 w 13419668"/>
              <a:gd name="connsiteY24054" fmla="*/ 1608053 h 4401251"/>
              <a:gd name="connsiteX24055" fmla="*/ 1415615 w 13419668"/>
              <a:gd name="connsiteY24055" fmla="*/ 1584918 h 4401251"/>
              <a:gd name="connsiteX24056" fmla="*/ 1390738 w 13419668"/>
              <a:gd name="connsiteY24056" fmla="*/ 1612282 h 4401251"/>
              <a:gd name="connsiteX24057" fmla="*/ 1417232 w 13419668"/>
              <a:gd name="connsiteY24057" fmla="*/ 1635045 h 4401251"/>
              <a:gd name="connsiteX24058" fmla="*/ 1440616 w 13419668"/>
              <a:gd name="connsiteY24058" fmla="*/ 1609297 h 4401251"/>
              <a:gd name="connsiteX24059" fmla="*/ 1415615 w 13419668"/>
              <a:gd name="connsiteY24059" fmla="*/ 1585042 h 4401251"/>
              <a:gd name="connsiteX24060" fmla="*/ 1301180 w 13419668"/>
              <a:gd name="connsiteY24060" fmla="*/ 1607804 h 4401251"/>
              <a:gd name="connsiteX24061" fmla="*/ 1326306 w 13419668"/>
              <a:gd name="connsiteY24061" fmla="*/ 1635045 h 4401251"/>
              <a:gd name="connsiteX24062" fmla="*/ 1351308 w 13419668"/>
              <a:gd name="connsiteY24062" fmla="*/ 1610665 h 4401251"/>
              <a:gd name="connsiteX24063" fmla="*/ 1327675 w 13419668"/>
              <a:gd name="connsiteY24063" fmla="*/ 1584918 h 4401251"/>
              <a:gd name="connsiteX24064" fmla="*/ 1301305 w 13419668"/>
              <a:gd name="connsiteY24064" fmla="*/ 1607804 h 4401251"/>
              <a:gd name="connsiteX24065" fmla="*/ 1238117 w 13419668"/>
              <a:gd name="connsiteY24065" fmla="*/ 1584918 h 4401251"/>
              <a:gd name="connsiteX24066" fmla="*/ 1211499 w 13419668"/>
              <a:gd name="connsiteY24066" fmla="*/ 1610665 h 4401251"/>
              <a:gd name="connsiteX24067" fmla="*/ 1236624 w 13419668"/>
              <a:gd name="connsiteY24067" fmla="*/ 1634920 h 4401251"/>
              <a:gd name="connsiteX24068" fmla="*/ 1261750 w 13419668"/>
              <a:gd name="connsiteY24068" fmla="*/ 1610665 h 4401251"/>
              <a:gd name="connsiteX24069" fmla="*/ 1238117 w 13419668"/>
              <a:gd name="connsiteY24069" fmla="*/ 1584793 h 4401251"/>
              <a:gd name="connsiteX24070" fmla="*/ 4516914 w 13419668"/>
              <a:gd name="connsiteY24070" fmla="*/ 1584918 h 4401251"/>
              <a:gd name="connsiteX24071" fmla="*/ 4492783 w 13419668"/>
              <a:gd name="connsiteY24071" fmla="*/ 1612904 h 4401251"/>
              <a:gd name="connsiteX24072" fmla="*/ 4519650 w 13419668"/>
              <a:gd name="connsiteY24072" fmla="*/ 1634920 h 4401251"/>
              <a:gd name="connsiteX24073" fmla="*/ 4542537 w 13419668"/>
              <a:gd name="connsiteY24073" fmla="*/ 1608675 h 4401251"/>
              <a:gd name="connsiteX24074" fmla="*/ 4516914 w 13419668"/>
              <a:gd name="connsiteY24074" fmla="*/ 1584918 h 4401251"/>
              <a:gd name="connsiteX24075" fmla="*/ 13358718 w 13419668"/>
              <a:gd name="connsiteY24075" fmla="*/ 1610416 h 4401251"/>
              <a:gd name="connsiteX24076" fmla="*/ 13383346 w 13419668"/>
              <a:gd name="connsiteY24076" fmla="*/ 1635045 h 4401251"/>
              <a:gd name="connsiteX24077" fmla="*/ 13408721 w 13419668"/>
              <a:gd name="connsiteY24077" fmla="*/ 1608178 h 4401251"/>
              <a:gd name="connsiteX24078" fmla="*/ 13382599 w 13419668"/>
              <a:gd name="connsiteY24078" fmla="*/ 1584918 h 4401251"/>
              <a:gd name="connsiteX24079" fmla="*/ 13358718 w 13419668"/>
              <a:gd name="connsiteY24079" fmla="*/ 1610416 h 4401251"/>
              <a:gd name="connsiteX24080" fmla="*/ 13294784 w 13419668"/>
              <a:gd name="connsiteY24080" fmla="*/ 1584918 h 4401251"/>
              <a:gd name="connsiteX24081" fmla="*/ 13269160 w 13419668"/>
              <a:gd name="connsiteY24081" fmla="*/ 1611536 h 4401251"/>
              <a:gd name="connsiteX24082" fmla="*/ 13294909 w 13419668"/>
              <a:gd name="connsiteY24082" fmla="*/ 1634796 h 4401251"/>
              <a:gd name="connsiteX24083" fmla="*/ 13319163 w 13419668"/>
              <a:gd name="connsiteY24083" fmla="*/ 1609670 h 4401251"/>
              <a:gd name="connsiteX24084" fmla="*/ 13294659 w 13419668"/>
              <a:gd name="connsiteY24084" fmla="*/ 1584793 h 4401251"/>
              <a:gd name="connsiteX24085" fmla="*/ 1062734 w 13419668"/>
              <a:gd name="connsiteY24085" fmla="*/ 1584918 h 4401251"/>
              <a:gd name="connsiteX24086" fmla="*/ 1035493 w 13419668"/>
              <a:gd name="connsiteY24086" fmla="*/ 1610043 h 4401251"/>
              <a:gd name="connsiteX24087" fmla="*/ 1059873 w 13419668"/>
              <a:gd name="connsiteY24087" fmla="*/ 1635045 h 4401251"/>
              <a:gd name="connsiteX24088" fmla="*/ 1085621 w 13419668"/>
              <a:gd name="connsiteY24088" fmla="*/ 1611411 h 4401251"/>
              <a:gd name="connsiteX24089" fmla="*/ 1062734 w 13419668"/>
              <a:gd name="connsiteY24089" fmla="*/ 1585042 h 4401251"/>
              <a:gd name="connsiteX24090" fmla="*/ 995939 w 13419668"/>
              <a:gd name="connsiteY24090" fmla="*/ 1612158 h 4401251"/>
              <a:gd name="connsiteX24091" fmla="*/ 971062 w 13419668"/>
              <a:gd name="connsiteY24091" fmla="*/ 1584793 h 4401251"/>
              <a:gd name="connsiteX24092" fmla="*/ 946060 w 13419668"/>
              <a:gd name="connsiteY24092" fmla="*/ 1609048 h 4401251"/>
              <a:gd name="connsiteX24093" fmla="*/ 969445 w 13419668"/>
              <a:gd name="connsiteY24093" fmla="*/ 1634796 h 4401251"/>
              <a:gd name="connsiteX24094" fmla="*/ 995939 w 13419668"/>
              <a:gd name="connsiteY24094" fmla="*/ 1612158 h 4401251"/>
              <a:gd name="connsiteX24095" fmla="*/ 883619 w 13419668"/>
              <a:gd name="connsiteY24095" fmla="*/ 1584918 h 4401251"/>
              <a:gd name="connsiteX24096" fmla="*/ 856379 w 13419668"/>
              <a:gd name="connsiteY24096" fmla="*/ 1609919 h 4401251"/>
              <a:gd name="connsiteX24097" fmla="*/ 880758 w 13419668"/>
              <a:gd name="connsiteY24097" fmla="*/ 1634920 h 4401251"/>
              <a:gd name="connsiteX24098" fmla="*/ 906506 w 13419668"/>
              <a:gd name="connsiteY24098" fmla="*/ 1611287 h 4401251"/>
              <a:gd name="connsiteX24099" fmla="*/ 883619 w 13419668"/>
              <a:gd name="connsiteY24099" fmla="*/ 1584918 h 4401251"/>
              <a:gd name="connsiteX24100" fmla="*/ 795181 w 13419668"/>
              <a:gd name="connsiteY24100" fmla="*/ 1584918 h 4401251"/>
              <a:gd name="connsiteX24101" fmla="*/ 769682 w 13419668"/>
              <a:gd name="connsiteY24101" fmla="*/ 1611785 h 4401251"/>
              <a:gd name="connsiteX24102" fmla="*/ 795803 w 13419668"/>
              <a:gd name="connsiteY24102" fmla="*/ 1635045 h 4401251"/>
              <a:gd name="connsiteX24103" fmla="*/ 819809 w 13419668"/>
              <a:gd name="connsiteY24103" fmla="*/ 1609670 h 4401251"/>
              <a:gd name="connsiteX24104" fmla="*/ 795305 w 13419668"/>
              <a:gd name="connsiteY24104" fmla="*/ 1584918 h 4401251"/>
              <a:gd name="connsiteX24105" fmla="*/ 705997 w 13419668"/>
              <a:gd name="connsiteY24105" fmla="*/ 1635045 h 4401251"/>
              <a:gd name="connsiteX24106" fmla="*/ 730252 w 13419668"/>
              <a:gd name="connsiteY24106" fmla="*/ 1609919 h 4401251"/>
              <a:gd name="connsiteX24107" fmla="*/ 703012 w 13419668"/>
              <a:gd name="connsiteY24107" fmla="*/ 1584918 h 4401251"/>
              <a:gd name="connsiteX24108" fmla="*/ 680249 w 13419668"/>
              <a:gd name="connsiteY24108" fmla="*/ 1611411 h 4401251"/>
              <a:gd name="connsiteX24109" fmla="*/ 706121 w 13419668"/>
              <a:gd name="connsiteY24109" fmla="*/ 1634920 h 4401251"/>
              <a:gd name="connsiteX24110" fmla="*/ 640694 w 13419668"/>
              <a:gd name="connsiteY24110" fmla="*/ 1610914 h 4401251"/>
              <a:gd name="connsiteX24111" fmla="*/ 617310 w 13419668"/>
              <a:gd name="connsiteY24111" fmla="*/ 1584918 h 4401251"/>
              <a:gd name="connsiteX24112" fmla="*/ 590443 w 13419668"/>
              <a:gd name="connsiteY24112" fmla="*/ 1610416 h 4401251"/>
              <a:gd name="connsiteX24113" fmla="*/ 615320 w 13419668"/>
              <a:gd name="connsiteY24113" fmla="*/ 1634920 h 4401251"/>
              <a:gd name="connsiteX24114" fmla="*/ 640570 w 13419668"/>
              <a:gd name="connsiteY24114" fmla="*/ 1610914 h 4401251"/>
              <a:gd name="connsiteX24115" fmla="*/ 504119 w 13419668"/>
              <a:gd name="connsiteY24115" fmla="*/ 1609670 h 4401251"/>
              <a:gd name="connsiteX24116" fmla="*/ 528126 w 13419668"/>
              <a:gd name="connsiteY24116" fmla="*/ 1634920 h 4401251"/>
              <a:gd name="connsiteX24117" fmla="*/ 554122 w 13419668"/>
              <a:gd name="connsiteY24117" fmla="*/ 1608551 h 4401251"/>
              <a:gd name="connsiteX24118" fmla="*/ 528623 w 13419668"/>
              <a:gd name="connsiteY24118" fmla="*/ 1584669 h 4401251"/>
              <a:gd name="connsiteX24119" fmla="*/ 504119 w 13419668"/>
              <a:gd name="connsiteY24119" fmla="*/ 1609546 h 4401251"/>
              <a:gd name="connsiteX24120" fmla="*/ 464565 w 13419668"/>
              <a:gd name="connsiteY24120" fmla="*/ 1611785 h 4401251"/>
              <a:gd name="connsiteX24121" fmla="*/ 439315 w 13419668"/>
              <a:gd name="connsiteY24121" fmla="*/ 1584793 h 4401251"/>
              <a:gd name="connsiteX24122" fmla="*/ 414562 w 13419668"/>
              <a:gd name="connsiteY24122" fmla="*/ 1609421 h 4401251"/>
              <a:gd name="connsiteX24123" fmla="*/ 438320 w 13419668"/>
              <a:gd name="connsiteY24123" fmla="*/ 1634796 h 4401251"/>
              <a:gd name="connsiteX24124" fmla="*/ 464565 w 13419668"/>
              <a:gd name="connsiteY24124" fmla="*/ 1611660 h 4401251"/>
              <a:gd name="connsiteX24125" fmla="*/ 349509 w 13419668"/>
              <a:gd name="connsiteY24125" fmla="*/ 1584793 h 4401251"/>
              <a:gd name="connsiteX24126" fmla="*/ 325129 w 13419668"/>
              <a:gd name="connsiteY24126" fmla="*/ 1612531 h 4401251"/>
              <a:gd name="connsiteX24127" fmla="*/ 351872 w 13419668"/>
              <a:gd name="connsiteY24127" fmla="*/ 1634672 h 4401251"/>
              <a:gd name="connsiteX24128" fmla="*/ 375007 w 13419668"/>
              <a:gd name="connsiteY24128" fmla="*/ 1608675 h 4401251"/>
              <a:gd name="connsiteX24129" fmla="*/ 349509 w 13419668"/>
              <a:gd name="connsiteY24129" fmla="*/ 1584793 h 4401251"/>
              <a:gd name="connsiteX24130" fmla="*/ 288311 w 13419668"/>
              <a:gd name="connsiteY24130" fmla="*/ 1609670 h 4401251"/>
              <a:gd name="connsiteX24131" fmla="*/ 263807 w 13419668"/>
              <a:gd name="connsiteY24131" fmla="*/ 1584793 h 4401251"/>
              <a:gd name="connsiteX24132" fmla="*/ 238308 w 13419668"/>
              <a:gd name="connsiteY24132" fmla="*/ 1611660 h 4401251"/>
              <a:gd name="connsiteX24133" fmla="*/ 264305 w 13419668"/>
              <a:gd name="connsiteY24133" fmla="*/ 1635045 h 4401251"/>
              <a:gd name="connsiteX24134" fmla="*/ 288311 w 13419668"/>
              <a:gd name="connsiteY24134" fmla="*/ 1609795 h 4401251"/>
              <a:gd name="connsiteX24135" fmla="*/ 174623 w 13419668"/>
              <a:gd name="connsiteY24135" fmla="*/ 1584793 h 4401251"/>
              <a:gd name="connsiteX24136" fmla="*/ 148626 w 13419668"/>
              <a:gd name="connsiteY24136" fmla="*/ 1611287 h 4401251"/>
              <a:gd name="connsiteX24137" fmla="*/ 174374 w 13419668"/>
              <a:gd name="connsiteY24137" fmla="*/ 1635045 h 4401251"/>
              <a:gd name="connsiteX24138" fmla="*/ 198754 w 13419668"/>
              <a:gd name="connsiteY24138" fmla="*/ 1610168 h 4401251"/>
              <a:gd name="connsiteX24139" fmla="*/ 174623 w 13419668"/>
              <a:gd name="connsiteY24139" fmla="*/ 1584918 h 4401251"/>
              <a:gd name="connsiteX24140" fmla="*/ 84941 w 13419668"/>
              <a:gd name="connsiteY24140" fmla="*/ 1584793 h 4401251"/>
              <a:gd name="connsiteX24141" fmla="*/ 59193 w 13419668"/>
              <a:gd name="connsiteY24141" fmla="*/ 1611411 h 4401251"/>
              <a:gd name="connsiteX24142" fmla="*/ 85065 w 13419668"/>
              <a:gd name="connsiteY24142" fmla="*/ 1635045 h 4401251"/>
              <a:gd name="connsiteX24143" fmla="*/ 109320 w 13419668"/>
              <a:gd name="connsiteY24143" fmla="*/ 1609919 h 4401251"/>
              <a:gd name="connsiteX24144" fmla="*/ 85065 w 13419668"/>
              <a:gd name="connsiteY24144" fmla="*/ 1584793 h 4401251"/>
              <a:gd name="connsiteX24145" fmla="*/ 13182215 w 13419668"/>
              <a:gd name="connsiteY24145" fmla="*/ 1610541 h 4401251"/>
              <a:gd name="connsiteX24146" fmla="*/ 13210201 w 13419668"/>
              <a:gd name="connsiteY24146" fmla="*/ 1634672 h 4401251"/>
              <a:gd name="connsiteX24147" fmla="*/ 13232218 w 13419668"/>
              <a:gd name="connsiteY24147" fmla="*/ 1607804 h 4401251"/>
              <a:gd name="connsiteX24148" fmla="*/ 13205973 w 13419668"/>
              <a:gd name="connsiteY24148" fmla="*/ 1584918 h 4401251"/>
              <a:gd name="connsiteX24149" fmla="*/ 13182215 w 13419668"/>
              <a:gd name="connsiteY24149" fmla="*/ 1610541 h 4401251"/>
              <a:gd name="connsiteX24150" fmla="*/ 13119526 w 13419668"/>
              <a:gd name="connsiteY24150" fmla="*/ 1584918 h 4401251"/>
              <a:gd name="connsiteX24151" fmla="*/ 13092658 w 13419668"/>
              <a:gd name="connsiteY24151" fmla="*/ 1610416 h 4401251"/>
              <a:gd name="connsiteX24152" fmla="*/ 13117535 w 13419668"/>
              <a:gd name="connsiteY24152" fmla="*/ 1634920 h 4401251"/>
              <a:gd name="connsiteX24153" fmla="*/ 13142909 w 13419668"/>
              <a:gd name="connsiteY24153" fmla="*/ 1611038 h 4401251"/>
              <a:gd name="connsiteX24154" fmla="*/ 13119649 w 13419668"/>
              <a:gd name="connsiteY24154" fmla="*/ 1584918 h 4401251"/>
              <a:gd name="connsiteX24155" fmla="*/ 1174929 w 13419668"/>
              <a:gd name="connsiteY24155" fmla="*/ 1612158 h 4401251"/>
              <a:gd name="connsiteX24156" fmla="*/ 1150052 w 13419668"/>
              <a:gd name="connsiteY24156" fmla="*/ 1584793 h 4401251"/>
              <a:gd name="connsiteX24157" fmla="*/ 1125051 w 13419668"/>
              <a:gd name="connsiteY24157" fmla="*/ 1609048 h 4401251"/>
              <a:gd name="connsiteX24158" fmla="*/ 1148435 w 13419668"/>
              <a:gd name="connsiteY24158" fmla="*/ 1634796 h 4401251"/>
              <a:gd name="connsiteX24159" fmla="*/ 1174929 w 13419668"/>
              <a:gd name="connsiteY24159" fmla="*/ 1612158 h 4401251"/>
              <a:gd name="connsiteX24160" fmla="*/ 1768869 w 13419668"/>
              <a:gd name="connsiteY24160" fmla="*/ 1499340 h 4401251"/>
              <a:gd name="connsiteX24161" fmla="*/ 1743121 w 13419668"/>
              <a:gd name="connsiteY24161" fmla="*/ 1522352 h 4401251"/>
              <a:gd name="connsiteX24162" fmla="*/ 1766630 w 13419668"/>
              <a:gd name="connsiteY24162" fmla="*/ 1547975 h 4401251"/>
              <a:gd name="connsiteX24163" fmla="*/ 1791756 w 13419668"/>
              <a:gd name="connsiteY24163" fmla="*/ 1524591 h 4401251"/>
              <a:gd name="connsiteX24164" fmla="*/ 1768869 w 13419668"/>
              <a:gd name="connsiteY24164" fmla="*/ 1499340 h 4401251"/>
              <a:gd name="connsiteX24165" fmla="*/ 1705930 w 13419668"/>
              <a:gd name="connsiteY24165" fmla="*/ 1523471 h 4401251"/>
              <a:gd name="connsiteX24166" fmla="*/ 1681302 w 13419668"/>
              <a:gd name="connsiteY24166" fmla="*/ 1499340 h 4401251"/>
              <a:gd name="connsiteX24167" fmla="*/ 1657296 w 13419668"/>
              <a:gd name="connsiteY24167" fmla="*/ 1523471 h 4401251"/>
              <a:gd name="connsiteX24168" fmla="*/ 1681426 w 13419668"/>
              <a:gd name="connsiteY24168" fmla="*/ 1547975 h 4401251"/>
              <a:gd name="connsiteX24169" fmla="*/ 1705930 w 13419668"/>
              <a:gd name="connsiteY24169" fmla="*/ 1523471 h 4401251"/>
              <a:gd name="connsiteX24170" fmla="*/ 1616373 w 13419668"/>
              <a:gd name="connsiteY24170" fmla="*/ 1522227 h 4401251"/>
              <a:gd name="connsiteX24171" fmla="*/ 1590501 w 13419668"/>
              <a:gd name="connsiteY24171" fmla="*/ 1499340 h 4401251"/>
              <a:gd name="connsiteX24172" fmla="*/ 1567738 w 13419668"/>
              <a:gd name="connsiteY24172" fmla="*/ 1524715 h 4401251"/>
              <a:gd name="connsiteX24173" fmla="*/ 1593113 w 13419668"/>
              <a:gd name="connsiteY24173" fmla="*/ 1547975 h 4401251"/>
              <a:gd name="connsiteX24174" fmla="*/ 1616373 w 13419668"/>
              <a:gd name="connsiteY24174" fmla="*/ 1522227 h 4401251"/>
              <a:gd name="connsiteX24175" fmla="*/ 1478181 w 13419668"/>
              <a:gd name="connsiteY24175" fmla="*/ 1524093 h 4401251"/>
              <a:gd name="connsiteX24176" fmla="*/ 1502933 w 13419668"/>
              <a:gd name="connsiteY24176" fmla="*/ 1547975 h 4401251"/>
              <a:gd name="connsiteX24177" fmla="*/ 1526815 w 13419668"/>
              <a:gd name="connsiteY24177" fmla="*/ 1522849 h 4401251"/>
              <a:gd name="connsiteX24178" fmla="*/ 1501565 w 13419668"/>
              <a:gd name="connsiteY24178" fmla="*/ 1499340 h 4401251"/>
              <a:gd name="connsiteX24179" fmla="*/ 1478181 w 13419668"/>
              <a:gd name="connsiteY24179" fmla="*/ 1524093 h 4401251"/>
              <a:gd name="connsiteX24180" fmla="*/ 1390862 w 13419668"/>
              <a:gd name="connsiteY24180" fmla="*/ 1522600 h 4401251"/>
              <a:gd name="connsiteX24181" fmla="*/ 1414620 w 13419668"/>
              <a:gd name="connsiteY24181" fmla="*/ 1547975 h 4401251"/>
              <a:gd name="connsiteX24182" fmla="*/ 1439497 w 13419668"/>
              <a:gd name="connsiteY24182" fmla="*/ 1524342 h 4401251"/>
              <a:gd name="connsiteX24183" fmla="*/ 1416237 w 13419668"/>
              <a:gd name="connsiteY24183" fmla="*/ 1499340 h 4401251"/>
              <a:gd name="connsiteX24184" fmla="*/ 1390862 w 13419668"/>
              <a:gd name="connsiteY24184" fmla="*/ 1522600 h 4401251"/>
              <a:gd name="connsiteX24185" fmla="*/ 1350064 w 13419668"/>
              <a:gd name="connsiteY24185" fmla="*/ 1522974 h 4401251"/>
              <a:gd name="connsiteX24186" fmla="*/ 1325436 w 13419668"/>
              <a:gd name="connsiteY24186" fmla="*/ 1499340 h 4401251"/>
              <a:gd name="connsiteX24187" fmla="*/ 1301305 w 13419668"/>
              <a:gd name="connsiteY24187" fmla="*/ 1523844 h 4401251"/>
              <a:gd name="connsiteX24188" fmla="*/ 1326306 w 13419668"/>
              <a:gd name="connsiteY24188" fmla="*/ 1547851 h 4401251"/>
              <a:gd name="connsiteX24189" fmla="*/ 1349939 w 13419668"/>
              <a:gd name="connsiteY24189" fmla="*/ 1522849 h 4401251"/>
              <a:gd name="connsiteX24190" fmla="*/ 1237371 w 13419668"/>
              <a:gd name="connsiteY24190" fmla="*/ 1499340 h 4401251"/>
              <a:gd name="connsiteX24191" fmla="*/ 1211872 w 13419668"/>
              <a:gd name="connsiteY24191" fmla="*/ 1522476 h 4401251"/>
              <a:gd name="connsiteX24192" fmla="*/ 1235505 w 13419668"/>
              <a:gd name="connsiteY24192" fmla="*/ 1547975 h 4401251"/>
              <a:gd name="connsiteX24193" fmla="*/ 1260506 w 13419668"/>
              <a:gd name="connsiteY24193" fmla="*/ 1524466 h 4401251"/>
              <a:gd name="connsiteX24194" fmla="*/ 1237371 w 13419668"/>
              <a:gd name="connsiteY24194" fmla="*/ 1499340 h 4401251"/>
              <a:gd name="connsiteX24195" fmla="*/ 1150177 w 13419668"/>
              <a:gd name="connsiteY24195" fmla="*/ 1499340 h 4401251"/>
              <a:gd name="connsiteX24196" fmla="*/ 1125922 w 13419668"/>
              <a:gd name="connsiteY24196" fmla="*/ 1523222 h 4401251"/>
              <a:gd name="connsiteX24197" fmla="*/ 1149928 w 13419668"/>
              <a:gd name="connsiteY24197" fmla="*/ 1547975 h 4401251"/>
              <a:gd name="connsiteX24198" fmla="*/ 1174556 w 13419668"/>
              <a:gd name="connsiteY24198" fmla="*/ 1523596 h 4401251"/>
              <a:gd name="connsiteX24199" fmla="*/ 1150177 w 13419668"/>
              <a:gd name="connsiteY24199" fmla="*/ 1499340 h 4401251"/>
              <a:gd name="connsiteX24200" fmla="*/ 1832803 w 13419668"/>
              <a:gd name="connsiteY24200" fmla="*/ 1524217 h 4401251"/>
              <a:gd name="connsiteX24201" fmla="*/ 1858178 w 13419668"/>
              <a:gd name="connsiteY24201" fmla="*/ 1547975 h 4401251"/>
              <a:gd name="connsiteX24202" fmla="*/ 1881562 w 13419668"/>
              <a:gd name="connsiteY24202" fmla="*/ 1522600 h 4401251"/>
              <a:gd name="connsiteX24203" fmla="*/ 1856561 w 13419668"/>
              <a:gd name="connsiteY24203" fmla="*/ 1499340 h 4401251"/>
              <a:gd name="connsiteX24204" fmla="*/ 1832803 w 13419668"/>
              <a:gd name="connsiteY24204" fmla="*/ 1524217 h 4401251"/>
              <a:gd name="connsiteX24205" fmla="*/ 1061490 w 13419668"/>
              <a:gd name="connsiteY24205" fmla="*/ 1499340 h 4401251"/>
              <a:gd name="connsiteX24206" fmla="*/ 1036364 w 13419668"/>
              <a:gd name="connsiteY24206" fmla="*/ 1522352 h 4401251"/>
              <a:gd name="connsiteX24207" fmla="*/ 1059500 w 13419668"/>
              <a:gd name="connsiteY24207" fmla="*/ 1547975 h 4401251"/>
              <a:gd name="connsiteX24208" fmla="*/ 1084999 w 13419668"/>
              <a:gd name="connsiteY24208" fmla="*/ 1524466 h 4401251"/>
              <a:gd name="connsiteX24209" fmla="*/ 1061490 w 13419668"/>
              <a:gd name="connsiteY24209" fmla="*/ 1499340 h 4401251"/>
              <a:gd name="connsiteX24210" fmla="*/ 946807 w 13419668"/>
              <a:gd name="connsiteY24210" fmla="*/ 1524093 h 4401251"/>
              <a:gd name="connsiteX24211" fmla="*/ 971559 w 13419668"/>
              <a:gd name="connsiteY24211" fmla="*/ 1547975 h 4401251"/>
              <a:gd name="connsiteX24212" fmla="*/ 995441 w 13419668"/>
              <a:gd name="connsiteY24212" fmla="*/ 1522849 h 4401251"/>
              <a:gd name="connsiteX24213" fmla="*/ 970191 w 13419668"/>
              <a:gd name="connsiteY24213" fmla="*/ 1499340 h 4401251"/>
              <a:gd name="connsiteX24214" fmla="*/ 946807 w 13419668"/>
              <a:gd name="connsiteY24214" fmla="*/ 1524093 h 4401251"/>
              <a:gd name="connsiteX24215" fmla="*/ 857125 w 13419668"/>
              <a:gd name="connsiteY24215" fmla="*/ 1522227 h 4401251"/>
              <a:gd name="connsiteX24216" fmla="*/ 880136 w 13419668"/>
              <a:gd name="connsiteY24216" fmla="*/ 1547975 h 4401251"/>
              <a:gd name="connsiteX24217" fmla="*/ 905760 w 13419668"/>
              <a:gd name="connsiteY24217" fmla="*/ 1524591 h 4401251"/>
              <a:gd name="connsiteX24218" fmla="*/ 882375 w 13419668"/>
              <a:gd name="connsiteY24218" fmla="*/ 1499340 h 4401251"/>
              <a:gd name="connsiteX24219" fmla="*/ 857125 w 13419668"/>
              <a:gd name="connsiteY24219" fmla="*/ 1522227 h 4401251"/>
              <a:gd name="connsiteX24220" fmla="*/ 13052108 w 13419668"/>
              <a:gd name="connsiteY24220" fmla="*/ 1523471 h 4401251"/>
              <a:gd name="connsiteX24221" fmla="*/ 13028101 w 13419668"/>
              <a:gd name="connsiteY24221" fmla="*/ 1499340 h 4401251"/>
              <a:gd name="connsiteX24222" fmla="*/ 13003473 w 13419668"/>
              <a:gd name="connsiteY24222" fmla="*/ 1523347 h 4401251"/>
              <a:gd name="connsiteX24223" fmla="*/ 13027977 w 13419668"/>
              <a:gd name="connsiteY24223" fmla="*/ 1547975 h 4401251"/>
              <a:gd name="connsiteX24224" fmla="*/ 13052108 w 13419668"/>
              <a:gd name="connsiteY24224" fmla="*/ 1523471 h 4401251"/>
              <a:gd name="connsiteX24225" fmla="*/ 704007 w 13419668"/>
              <a:gd name="connsiteY24225" fmla="*/ 1499340 h 4401251"/>
              <a:gd name="connsiteX24226" fmla="*/ 680498 w 13419668"/>
              <a:gd name="connsiteY24226" fmla="*/ 1524342 h 4401251"/>
              <a:gd name="connsiteX24227" fmla="*/ 705997 w 13419668"/>
              <a:gd name="connsiteY24227" fmla="*/ 1547975 h 4401251"/>
              <a:gd name="connsiteX24228" fmla="*/ 729132 w 13419668"/>
              <a:gd name="connsiteY24228" fmla="*/ 1522476 h 4401251"/>
              <a:gd name="connsiteX24229" fmla="*/ 704007 w 13419668"/>
              <a:gd name="connsiteY24229" fmla="*/ 1499465 h 4401251"/>
              <a:gd name="connsiteX24230" fmla="*/ 614449 w 13419668"/>
              <a:gd name="connsiteY24230" fmla="*/ 1499340 h 4401251"/>
              <a:gd name="connsiteX24231" fmla="*/ 590940 w 13419668"/>
              <a:gd name="connsiteY24231" fmla="*/ 1524466 h 4401251"/>
              <a:gd name="connsiteX24232" fmla="*/ 616439 w 13419668"/>
              <a:gd name="connsiteY24232" fmla="*/ 1547975 h 4401251"/>
              <a:gd name="connsiteX24233" fmla="*/ 639575 w 13419668"/>
              <a:gd name="connsiteY24233" fmla="*/ 1522352 h 4401251"/>
              <a:gd name="connsiteX24234" fmla="*/ 614449 w 13419668"/>
              <a:gd name="connsiteY24234" fmla="*/ 1499340 h 4401251"/>
              <a:gd name="connsiteX24235" fmla="*/ 553625 w 13419668"/>
              <a:gd name="connsiteY24235" fmla="*/ 1524715 h 4401251"/>
              <a:gd name="connsiteX24236" fmla="*/ 530365 w 13419668"/>
              <a:gd name="connsiteY24236" fmla="*/ 1499340 h 4401251"/>
              <a:gd name="connsiteX24237" fmla="*/ 504866 w 13419668"/>
              <a:gd name="connsiteY24237" fmla="*/ 1522103 h 4401251"/>
              <a:gd name="connsiteX24238" fmla="*/ 527753 w 13419668"/>
              <a:gd name="connsiteY24238" fmla="*/ 1547975 h 4401251"/>
              <a:gd name="connsiteX24239" fmla="*/ 553500 w 13419668"/>
              <a:gd name="connsiteY24239" fmla="*/ 1524715 h 4401251"/>
              <a:gd name="connsiteX24240" fmla="*/ 415557 w 13419668"/>
              <a:gd name="connsiteY24240" fmla="*/ 1524342 h 4401251"/>
              <a:gd name="connsiteX24241" fmla="*/ 440559 w 13419668"/>
              <a:gd name="connsiteY24241" fmla="*/ 1547851 h 4401251"/>
              <a:gd name="connsiteX24242" fmla="*/ 464192 w 13419668"/>
              <a:gd name="connsiteY24242" fmla="*/ 1522352 h 4401251"/>
              <a:gd name="connsiteX24243" fmla="*/ 438693 w 13419668"/>
              <a:gd name="connsiteY24243" fmla="*/ 1499216 h 4401251"/>
              <a:gd name="connsiteX24244" fmla="*/ 415557 w 13419668"/>
              <a:gd name="connsiteY24244" fmla="*/ 1524342 h 4401251"/>
              <a:gd name="connsiteX24245" fmla="*/ 350006 w 13419668"/>
              <a:gd name="connsiteY24245" fmla="*/ 1499340 h 4401251"/>
              <a:gd name="connsiteX24246" fmla="*/ 326000 w 13419668"/>
              <a:gd name="connsiteY24246" fmla="*/ 1523471 h 4401251"/>
              <a:gd name="connsiteX24247" fmla="*/ 350255 w 13419668"/>
              <a:gd name="connsiteY24247" fmla="*/ 1547975 h 4401251"/>
              <a:gd name="connsiteX24248" fmla="*/ 374759 w 13419668"/>
              <a:gd name="connsiteY24248" fmla="*/ 1523347 h 4401251"/>
              <a:gd name="connsiteX24249" fmla="*/ 350130 w 13419668"/>
              <a:gd name="connsiteY24249" fmla="*/ 1499340 h 4401251"/>
              <a:gd name="connsiteX24250" fmla="*/ 238681 w 13419668"/>
              <a:gd name="connsiteY24250" fmla="*/ 1523471 h 4401251"/>
              <a:gd name="connsiteX24251" fmla="*/ 263185 w 13419668"/>
              <a:gd name="connsiteY24251" fmla="*/ 1547975 h 4401251"/>
              <a:gd name="connsiteX24252" fmla="*/ 287316 w 13419668"/>
              <a:gd name="connsiteY24252" fmla="*/ 1523347 h 4401251"/>
              <a:gd name="connsiteX24253" fmla="*/ 263185 w 13419668"/>
              <a:gd name="connsiteY24253" fmla="*/ 1499340 h 4401251"/>
              <a:gd name="connsiteX24254" fmla="*/ 238681 w 13419668"/>
              <a:gd name="connsiteY24254" fmla="*/ 1523471 h 4401251"/>
              <a:gd name="connsiteX24255" fmla="*/ 197758 w 13419668"/>
              <a:gd name="connsiteY24255" fmla="*/ 1524342 h 4401251"/>
              <a:gd name="connsiteX24256" fmla="*/ 174623 w 13419668"/>
              <a:gd name="connsiteY24256" fmla="*/ 1499216 h 4401251"/>
              <a:gd name="connsiteX24257" fmla="*/ 149124 w 13419668"/>
              <a:gd name="connsiteY24257" fmla="*/ 1522352 h 4401251"/>
              <a:gd name="connsiteX24258" fmla="*/ 172757 w 13419668"/>
              <a:gd name="connsiteY24258" fmla="*/ 1547851 h 4401251"/>
              <a:gd name="connsiteX24259" fmla="*/ 197758 w 13419668"/>
              <a:gd name="connsiteY24259" fmla="*/ 1524342 h 4401251"/>
              <a:gd name="connsiteX24260" fmla="*/ 108201 w 13419668"/>
              <a:gd name="connsiteY24260" fmla="*/ 1524093 h 4401251"/>
              <a:gd name="connsiteX24261" fmla="*/ 84817 w 13419668"/>
              <a:gd name="connsiteY24261" fmla="*/ 1499340 h 4401251"/>
              <a:gd name="connsiteX24262" fmla="*/ 59566 w 13419668"/>
              <a:gd name="connsiteY24262" fmla="*/ 1522849 h 4401251"/>
              <a:gd name="connsiteX24263" fmla="*/ 83448 w 13419668"/>
              <a:gd name="connsiteY24263" fmla="*/ 1547975 h 4401251"/>
              <a:gd name="connsiteX24264" fmla="*/ 108201 w 13419668"/>
              <a:gd name="connsiteY24264" fmla="*/ 1524093 h 4401251"/>
              <a:gd name="connsiteX24265" fmla="*/ 1945745 w 13419668"/>
              <a:gd name="connsiteY24265" fmla="*/ 1499465 h 4401251"/>
              <a:gd name="connsiteX24266" fmla="*/ 1922485 w 13419668"/>
              <a:gd name="connsiteY24266" fmla="*/ 1524715 h 4401251"/>
              <a:gd name="connsiteX24267" fmla="*/ 1948233 w 13419668"/>
              <a:gd name="connsiteY24267" fmla="*/ 1548099 h 4401251"/>
              <a:gd name="connsiteX24268" fmla="*/ 1971120 w 13419668"/>
              <a:gd name="connsiteY24268" fmla="*/ 1522227 h 4401251"/>
              <a:gd name="connsiteX24269" fmla="*/ 1945745 w 13419668"/>
              <a:gd name="connsiteY24269" fmla="*/ 1499465 h 4401251"/>
              <a:gd name="connsiteX24270" fmla="*/ 2012042 w 13419668"/>
              <a:gd name="connsiteY24270" fmla="*/ 1524342 h 4401251"/>
              <a:gd name="connsiteX24271" fmla="*/ 2037417 w 13419668"/>
              <a:gd name="connsiteY24271" fmla="*/ 1548099 h 4401251"/>
              <a:gd name="connsiteX24272" fmla="*/ 2060802 w 13419668"/>
              <a:gd name="connsiteY24272" fmla="*/ 1522725 h 4401251"/>
              <a:gd name="connsiteX24273" fmla="*/ 2035800 w 13419668"/>
              <a:gd name="connsiteY24273" fmla="*/ 1499465 h 4401251"/>
              <a:gd name="connsiteX24274" fmla="*/ 2012042 w 13419668"/>
              <a:gd name="connsiteY24274" fmla="*/ 1524342 h 4401251"/>
              <a:gd name="connsiteX24275" fmla="*/ 2147871 w 13419668"/>
              <a:gd name="connsiteY24275" fmla="*/ 1524839 h 4401251"/>
              <a:gd name="connsiteX24276" fmla="*/ 2124611 w 13419668"/>
              <a:gd name="connsiteY24276" fmla="*/ 1499465 h 4401251"/>
              <a:gd name="connsiteX24277" fmla="*/ 2099112 w 13419668"/>
              <a:gd name="connsiteY24277" fmla="*/ 1522227 h 4401251"/>
              <a:gd name="connsiteX24278" fmla="*/ 2121999 w 13419668"/>
              <a:gd name="connsiteY24278" fmla="*/ 1548099 h 4401251"/>
              <a:gd name="connsiteX24279" fmla="*/ 2147747 w 13419668"/>
              <a:gd name="connsiteY24279" fmla="*/ 1524839 h 4401251"/>
              <a:gd name="connsiteX24280" fmla="*/ 2214044 w 13419668"/>
              <a:gd name="connsiteY24280" fmla="*/ 1499465 h 4401251"/>
              <a:gd name="connsiteX24281" fmla="*/ 2188794 w 13419668"/>
              <a:gd name="connsiteY24281" fmla="*/ 1522352 h 4401251"/>
              <a:gd name="connsiteX24282" fmla="*/ 2211805 w 13419668"/>
              <a:gd name="connsiteY24282" fmla="*/ 1548099 h 4401251"/>
              <a:gd name="connsiteX24283" fmla="*/ 2237429 w 13419668"/>
              <a:gd name="connsiteY24283" fmla="*/ 1524591 h 4401251"/>
              <a:gd name="connsiteX24284" fmla="*/ 2214044 w 13419668"/>
              <a:gd name="connsiteY24284" fmla="*/ 1499465 h 4401251"/>
              <a:gd name="connsiteX24285" fmla="*/ 2301487 w 13419668"/>
              <a:gd name="connsiteY24285" fmla="*/ 1499465 h 4401251"/>
              <a:gd name="connsiteX24286" fmla="*/ 2278476 w 13419668"/>
              <a:gd name="connsiteY24286" fmla="*/ 1524591 h 4401251"/>
              <a:gd name="connsiteX24287" fmla="*/ 2303602 w 13419668"/>
              <a:gd name="connsiteY24287" fmla="*/ 1548099 h 4401251"/>
              <a:gd name="connsiteX24288" fmla="*/ 2327110 w 13419668"/>
              <a:gd name="connsiteY24288" fmla="*/ 1522600 h 4401251"/>
              <a:gd name="connsiteX24289" fmla="*/ 2301487 w 13419668"/>
              <a:gd name="connsiteY24289" fmla="*/ 1499465 h 4401251"/>
              <a:gd name="connsiteX24290" fmla="*/ 2388806 w 13419668"/>
              <a:gd name="connsiteY24290" fmla="*/ 1499465 h 4401251"/>
              <a:gd name="connsiteX24291" fmla="*/ 2364302 w 13419668"/>
              <a:gd name="connsiteY24291" fmla="*/ 1523596 h 4401251"/>
              <a:gd name="connsiteX24292" fmla="*/ 2388930 w 13419668"/>
              <a:gd name="connsiteY24292" fmla="*/ 1548099 h 4401251"/>
              <a:gd name="connsiteX24293" fmla="*/ 2412936 w 13419668"/>
              <a:gd name="connsiteY24293" fmla="*/ 1523471 h 4401251"/>
              <a:gd name="connsiteX24294" fmla="*/ 2388806 w 13419668"/>
              <a:gd name="connsiteY24294" fmla="*/ 1499465 h 4401251"/>
              <a:gd name="connsiteX24295" fmla="*/ 2477368 w 13419668"/>
              <a:gd name="connsiteY24295" fmla="*/ 1499465 h 4401251"/>
              <a:gd name="connsiteX24296" fmla="*/ 2453983 w 13419668"/>
              <a:gd name="connsiteY24296" fmla="*/ 1524591 h 4401251"/>
              <a:gd name="connsiteX24297" fmla="*/ 2479607 w 13419668"/>
              <a:gd name="connsiteY24297" fmla="*/ 1548099 h 4401251"/>
              <a:gd name="connsiteX24298" fmla="*/ 2502618 w 13419668"/>
              <a:gd name="connsiteY24298" fmla="*/ 1522352 h 4401251"/>
              <a:gd name="connsiteX24299" fmla="*/ 2477368 w 13419668"/>
              <a:gd name="connsiteY24299" fmla="*/ 1499465 h 4401251"/>
              <a:gd name="connsiteX24300" fmla="*/ 2569040 w 13419668"/>
              <a:gd name="connsiteY24300" fmla="*/ 1499465 h 4401251"/>
              <a:gd name="connsiteX24301" fmla="*/ 2543416 w 13419668"/>
              <a:gd name="connsiteY24301" fmla="*/ 1522600 h 4401251"/>
              <a:gd name="connsiteX24302" fmla="*/ 2566925 w 13419668"/>
              <a:gd name="connsiteY24302" fmla="*/ 1548099 h 4401251"/>
              <a:gd name="connsiteX24303" fmla="*/ 2592051 w 13419668"/>
              <a:gd name="connsiteY24303" fmla="*/ 1524591 h 4401251"/>
              <a:gd name="connsiteX24304" fmla="*/ 2569040 w 13419668"/>
              <a:gd name="connsiteY24304" fmla="*/ 1499465 h 4401251"/>
              <a:gd name="connsiteX24305" fmla="*/ 2655488 w 13419668"/>
              <a:gd name="connsiteY24305" fmla="*/ 1499465 h 4401251"/>
              <a:gd name="connsiteX24306" fmla="*/ 2630735 w 13419668"/>
              <a:gd name="connsiteY24306" fmla="*/ 1522849 h 4401251"/>
              <a:gd name="connsiteX24307" fmla="*/ 2654244 w 13419668"/>
              <a:gd name="connsiteY24307" fmla="*/ 1548099 h 4401251"/>
              <a:gd name="connsiteX24308" fmla="*/ 2679370 w 13419668"/>
              <a:gd name="connsiteY24308" fmla="*/ 1524217 h 4401251"/>
              <a:gd name="connsiteX24309" fmla="*/ 2655488 w 13419668"/>
              <a:gd name="connsiteY24309" fmla="*/ 1499465 h 4401251"/>
              <a:gd name="connsiteX24310" fmla="*/ 2744299 w 13419668"/>
              <a:gd name="connsiteY24310" fmla="*/ 1499465 h 4401251"/>
              <a:gd name="connsiteX24311" fmla="*/ 2720292 w 13419668"/>
              <a:gd name="connsiteY24311" fmla="*/ 1523596 h 4401251"/>
              <a:gd name="connsiteX24312" fmla="*/ 2744547 w 13419668"/>
              <a:gd name="connsiteY24312" fmla="*/ 1547975 h 4401251"/>
              <a:gd name="connsiteX24313" fmla="*/ 2768927 w 13419668"/>
              <a:gd name="connsiteY24313" fmla="*/ 1523347 h 4401251"/>
              <a:gd name="connsiteX24314" fmla="*/ 2744299 w 13419668"/>
              <a:gd name="connsiteY24314" fmla="*/ 1499340 h 4401251"/>
              <a:gd name="connsiteX24315" fmla="*/ 2832986 w 13419668"/>
              <a:gd name="connsiteY24315" fmla="*/ 1499465 h 4401251"/>
              <a:gd name="connsiteX24316" fmla="*/ 2809974 w 13419668"/>
              <a:gd name="connsiteY24316" fmla="*/ 1524591 h 4401251"/>
              <a:gd name="connsiteX24317" fmla="*/ 2835100 w 13419668"/>
              <a:gd name="connsiteY24317" fmla="*/ 1548099 h 4401251"/>
              <a:gd name="connsiteX24318" fmla="*/ 2858609 w 13419668"/>
              <a:gd name="connsiteY24318" fmla="*/ 1522600 h 4401251"/>
              <a:gd name="connsiteX24319" fmla="*/ 2832986 w 13419668"/>
              <a:gd name="connsiteY24319" fmla="*/ 1499465 h 4401251"/>
              <a:gd name="connsiteX24320" fmla="*/ 2924782 w 13419668"/>
              <a:gd name="connsiteY24320" fmla="*/ 1499465 h 4401251"/>
              <a:gd name="connsiteX24321" fmla="*/ 2899407 w 13419668"/>
              <a:gd name="connsiteY24321" fmla="*/ 1522227 h 4401251"/>
              <a:gd name="connsiteX24322" fmla="*/ 2922294 w 13419668"/>
              <a:gd name="connsiteY24322" fmla="*/ 1548099 h 4401251"/>
              <a:gd name="connsiteX24323" fmla="*/ 2948042 w 13419668"/>
              <a:gd name="connsiteY24323" fmla="*/ 1524839 h 4401251"/>
              <a:gd name="connsiteX24324" fmla="*/ 2924782 w 13419668"/>
              <a:gd name="connsiteY24324" fmla="*/ 1499589 h 4401251"/>
              <a:gd name="connsiteX24325" fmla="*/ 2985357 w 13419668"/>
              <a:gd name="connsiteY24325" fmla="*/ 1524839 h 4401251"/>
              <a:gd name="connsiteX24326" fmla="*/ 3011105 w 13419668"/>
              <a:gd name="connsiteY24326" fmla="*/ 1548099 h 4401251"/>
              <a:gd name="connsiteX24327" fmla="*/ 3033992 w 13419668"/>
              <a:gd name="connsiteY24327" fmla="*/ 1522227 h 4401251"/>
              <a:gd name="connsiteX24328" fmla="*/ 3008617 w 13419668"/>
              <a:gd name="connsiteY24328" fmla="*/ 1499465 h 4401251"/>
              <a:gd name="connsiteX24329" fmla="*/ 2985357 w 13419668"/>
              <a:gd name="connsiteY24329" fmla="*/ 1524839 h 4401251"/>
              <a:gd name="connsiteX24330" fmla="*/ 3098175 w 13419668"/>
              <a:gd name="connsiteY24330" fmla="*/ 1548099 h 4401251"/>
              <a:gd name="connsiteX24331" fmla="*/ 3123425 w 13419668"/>
              <a:gd name="connsiteY24331" fmla="*/ 1524839 h 4401251"/>
              <a:gd name="connsiteX24332" fmla="*/ 3100663 w 13419668"/>
              <a:gd name="connsiteY24332" fmla="*/ 1499465 h 4401251"/>
              <a:gd name="connsiteX24333" fmla="*/ 3074791 w 13419668"/>
              <a:gd name="connsiteY24333" fmla="*/ 1522352 h 4401251"/>
              <a:gd name="connsiteX24334" fmla="*/ 3098175 w 13419668"/>
              <a:gd name="connsiteY24334" fmla="*/ 1548099 h 4401251"/>
              <a:gd name="connsiteX24335" fmla="*/ 3164472 w 13419668"/>
              <a:gd name="connsiteY24335" fmla="*/ 1523596 h 4401251"/>
              <a:gd name="connsiteX24336" fmla="*/ 3188976 w 13419668"/>
              <a:gd name="connsiteY24336" fmla="*/ 1548099 h 4401251"/>
              <a:gd name="connsiteX24337" fmla="*/ 3213107 w 13419668"/>
              <a:gd name="connsiteY24337" fmla="*/ 1523596 h 4401251"/>
              <a:gd name="connsiteX24338" fmla="*/ 3189101 w 13419668"/>
              <a:gd name="connsiteY24338" fmla="*/ 1499465 h 4401251"/>
              <a:gd name="connsiteX24339" fmla="*/ 3164472 w 13419668"/>
              <a:gd name="connsiteY24339" fmla="*/ 1523596 h 4401251"/>
              <a:gd name="connsiteX24340" fmla="*/ 3276917 w 13419668"/>
              <a:gd name="connsiteY24340" fmla="*/ 1499589 h 4401251"/>
              <a:gd name="connsiteX24341" fmla="*/ 3251666 w 13419668"/>
              <a:gd name="connsiteY24341" fmla="*/ 1522476 h 4401251"/>
              <a:gd name="connsiteX24342" fmla="*/ 3274677 w 13419668"/>
              <a:gd name="connsiteY24342" fmla="*/ 1548224 h 4401251"/>
              <a:gd name="connsiteX24343" fmla="*/ 3300301 w 13419668"/>
              <a:gd name="connsiteY24343" fmla="*/ 1524715 h 4401251"/>
              <a:gd name="connsiteX24344" fmla="*/ 3276917 w 13419668"/>
              <a:gd name="connsiteY24344" fmla="*/ 1499589 h 4401251"/>
              <a:gd name="connsiteX24345" fmla="*/ 3365479 w 13419668"/>
              <a:gd name="connsiteY24345" fmla="*/ 1499589 h 4401251"/>
              <a:gd name="connsiteX24346" fmla="*/ 3341348 w 13419668"/>
              <a:gd name="connsiteY24346" fmla="*/ 1523596 h 4401251"/>
              <a:gd name="connsiteX24347" fmla="*/ 3365354 w 13419668"/>
              <a:gd name="connsiteY24347" fmla="*/ 1548224 h 4401251"/>
              <a:gd name="connsiteX24348" fmla="*/ 3389983 w 13419668"/>
              <a:gd name="connsiteY24348" fmla="*/ 1523720 h 4401251"/>
              <a:gd name="connsiteX24349" fmla="*/ 3365479 w 13419668"/>
              <a:gd name="connsiteY24349" fmla="*/ 1499589 h 4401251"/>
              <a:gd name="connsiteX24350" fmla="*/ 3430906 w 13419668"/>
              <a:gd name="connsiteY24350" fmla="*/ 1522725 h 4401251"/>
              <a:gd name="connsiteX24351" fmla="*/ 3454041 w 13419668"/>
              <a:gd name="connsiteY24351" fmla="*/ 1548224 h 4401251"/>
              <a:gd name="connsiteX24352" fmla="*/ 3479540 w 13419668"/>
              <a:gd name="connsiteY24352" fmla="*/ 1524591 h 4401251"/>
              <a:gd name="connsiteX24353" fmla="*/ 3456031 w 13419668"/>
              <a:gd name="connsiteY24353" fmla="*/ 1499589 h 4401251"/>
              <a:gd name="connsiteX24354" fmla="*/ 3430906 w 13419668"/>
              <a:gd name="connsiteY24354" fmla="*/ 1522600 h 4401251"/>
              <a:gd name="connsiteX24355" fmla="*/ 3516856 w 13419668"/>
              <a:gd name="connsiteY24355" fmla="*/ 1524591 h 4401251"/>
              <a:gd name="connsiteX24356" fmla="*/ 3542230 w 13419668"/>
              <a:gd name="connsiteY24356" fmla="*/ 1548348 h 4401251"/>
              <a:gd name="connsiteX24357" fmla="*/ 3565615 w 13419668"/>
              <a:gd name="connsiteY24357" fmla="*/ 1522974 h 4401251"/>
              <a:gd name="connsiteX24358" fmla="*/ 3540613 w 13419668"/>
              <a:gd name="connsiteY24358" fmla="*/ 1499714 h 4401251"/>
              <a:gd name="connsiteX24359" fmla="*/ 3516856 w 13419668"/>
              <a:gd name="connsiteY24359" fmla="*/ 1524591 h 4401251"/>
              <a:gd name="connsiteX24360" fmla="*/ 3655048 w 13419668"/>
              <a:gd name="connsiteY24360" fmla="*/ 1524342 h 4401251"/>
              <a:gd name="connsiteX24361" fmla="*/ 3631663 w 13419668"/>
              <a:gd name="connsiteY24361" fmla="*/ 1499589 h 4401251"/>
              <a:gd name="connsiteX24362" fmla="*/ 3606413 w 13419668"/>
              <a:gd name="connsiteY24362" fmla="*/ 1523098 h 4401251"/>
              <a:gd name="connsiteX24363" fmla="*/ 3630295 w 13419668"/>
              <a:gd name="connsiteY24363" fmla="*/ 1548224 h 4401251"/>
              <a:gd name="connsiteX24364" fmla="*/ 3655048 w 13419668"/>
              <a:gd name="connsiteY24364" fmla="*/ 1524342 h 4401251"/>
              <a:gd name="connsiteX24365" fmla="*/ 3744730 w 13419668"/>
              <a:gd name="connsiteY24365" fmla="*/ 1522476 h 4401251"/>
              <a:gd name="connsiteX24366" fmla="*/ 3719355 w 13419668"/>
              <a:gd name="connsiteY24366" fmla="*/ 1499589 h 4401251"/>
              <a:gd name="connsiteX24367" fmla="*/ 3695971 w 13419668"/>
              <a:gd name="connsiteY24367" fmla="*/ 1524839 h 4401251"/>
              <a:gd name="connsiteX24368" fmla="*/ 3721594 w 13419668"/>
              <a:gd name="connsiteY24368" fmla="*/ 1548224 h 4401251"/>
              <a:gd name="connsiteX24369" fmla="*/ 3744605 w 13419668"/>
              <a:gd name="connsiteY24369" fmla="*/ 1522476 h 4401251"/>
              <a:gd name="connsiteX24370" fmla="*/ 3811151 w 13419668"/>
              <a:gd name="connsiteY24370" fmla="*/ 1499589 h 4401251"/>
              <a:gd name="connsiteX24371" fmla="*/ 3785528 w 13419668"/>
              <a:gd name="connsiteY24371" fmla="*/ 1522725 h 4401251"/>
              <a:gd name="connsiteX24372" fmla="*/ 3809037 w 13419668"/>
              <a:gd name="connsiteY24372" fmla="*/ 1548224 h 4401251"/>
              <a:gd name="connsiteX24373" fmla="*/ 3834163 w 13419668"/>
              <a:gd name="connsiteY24373" fmla="*/ 1524715 h 4401251"/>
              <a:gd name="connsiteX24374" fmla="*/ 3811151 w 13419668"/>
              <a:gd name="connsiteY24374" fmla="*/ 1499589 h 4401251"/>
              <a:gd name="connsiteX24375" fmla="*/ 3897848 w 13419668"/>
              <a:gd name="connsiteY24375" fmla="*/ 1499589 h 4401251"/>
              <a:gd name="connsiteX24376" fmla="*/ 3872722 w 13419668"/>
              <a:gd name="connsiteY24376" fmla="*/ 1522600 h 4401251"/>
              <a:gd name="connsiteX24377" fmla="*/ 3895982 w 13419668"/>
              <a:gd name="connsiteY24377" fmla="*/ 1548099 h 4401251"/>
              <a:gd name="connsiteX24378" fmla="*/ 3921481 w 13419668"/>
              <a:gd name="connsiteY24378" fmla="*/ 1524466 h 4401251"/>
              <a:gd name="connsiteX24379" fmla="*/ 3897972 w 13419668"/>
              <a:gd name="connsiteY24379" fmla="*/ 1499465 h 4401251"/>
              <a:gd name="connsiteX24380" fmla="*/ 3987654 w 13419668"/>
              <a:gd name="connsiteY24380" fmla="*/ 1499589 h 4401251"/>
              <a:gd name="connsiteX24381" fmla="*/ 3962279 w 13419668"/>
              <a:gd name="connsiteY24381" fmla="*/ 1522352 h 4401251"/>
              <a:gd name="connsiteX24382" fmla="*/ 3985167 w 13419668"/>
              <a:gd name="connsiteY24382" fmla="*/ 1548224 h 4401251"/>
              <a:gd name="connsiteX24383" fmla="*/ 4010914 w 13419668"/>
              <a:gd name="connsiteY24383" fmla="*/ 1524964 h 4401251"/>
              <a:gd name="connsiteX24384" fmla="*/ 3987654 w 13419668"/>
              <a:gd name="connsiteY24384" fmla="*/ 1499714 h 4401251"/>
              <a:gd name="connsiteX24385" fmla="*/ 4100472 w 13419668"/>
              <a:gd name="connsiteY24385" fmla="*/ 1524466 h 4401251"/>
              <a:gd name="connsiteX24386" fmla="*/ 4076714 w 13419668"/>
              <a:gd name="connsiteY24386" fmla="*/ 1499589 h 4401251"/>
              <a:gd name="connsiteX24387" fmla="*/ 4051712 w 13419668"/>
              <a:gd name="connsiteY24387" fmla="*/ 1522849 h 4401251"/>
              <a:gd name="connsiteX24388" fmla="*/ 4075097 w 13419668"/>
              <a:gd name="connsiteY24388" fmla="*/ 1548224 h 4401251"/>
              <a:gd name="connsiteX24389" fmla="*/ 4100472 w 13419668"/>
              <a:gd name="connsiteY24389" fmla="*/ 1524466 h 4401251"/>
              <a:gd name="connsiteX24390" fmla="*/ 4186422 w 13419668"/>
              <a:gd name="connsiteY24390" fmla="*/ 1522600 h 4401251"/>
              <a:gd name="connsiteX24391" fmla="*/ 4161296 w 13419668"/>
              <a:gd name="connsiteY24391" fmla="*/ 1499465 h 4401251"/>
              <a:gd name="connsiteX24392" fmla="*/ 4137787 w 13419668"/>
              <a:gd name="connsiteY24392" fmla="*/ 1524466 h 4401251"/>
              <a:gd name="connsiteX24393" fmla="*/ 4163286 w 13419668"/>
              <a:gd name="connsiteY24393" fmla="*/ 1548099 h 4401251"/>
              <a:gd name="connsiteX24394" fmla="*/ 4186422 w 13419668"/>
              <a:gd name="connsiteY24394" fmla="*/ 1522600 h 4401251"/>
              <a:gd name="connsiteX24395" fmla="*/ 4250853 w 13419668"/>
              <a:gd name="connsiteY24395" fmla="*/ 1499589 h 4401251"/>
              <a:gd name="connsiteX24396" fmla="*/ 4227345 w 13419668"/>
              <a:gd name="connsiteY24396" fmla="*/ 1524591 h 4401251"/>
              <a:gd name="connsiteX24397" fmla="*/ 4252844 w 13419668"/>
              <a:gd name="connsiteY24397" fmla="*/ 1548224 h 4401251"/>
              <a:gd name="connsiteX24398" fmla="*/ 4275979 w 13419668"/>
              <a:gd name="connsiteY24398" fmla="*/ 1522725 h 4401251"/>
              <a:gd name="connsiteX24399" fmla="*/ 4250853 w 13419668"/>
              <a:gd name="connsiteY24399" fmla="*/ 1499714 h 4401251"/>
              <a:gd name="connsiteX24400" fmla="*/ 4341281 w 13419668"/>
              <a:gd name="connsiteY24400" fmla="*/ 1499589 h 4401251"/>
              <a:gd name="connsiteX24401" fmla="*/ 4316778 w 13419668"/>
              <a:gd name="connsiteY24401" fmla="*/ 1523720 h 4401251"/>
              <a:gd name="connsiteX24402" fmla="*/ 4341406 w 13419668"/>
              <a:gd name="connsiteY24402" fmla="*/ 1548224 h 4401251"/>
              <a:gd name="connsiteX24403" fmla="*/ 4365412 w 13419668"/>
              <a:gd name="connsiteY24403" fmla="*/ 1523596 h 4401251"/>
              <a:gd name="connsiteX24404" fmla="*/ 4341281 w 13419668"/>
              <a:gd name="connsiteY24404" fmla="*/ 1499589 h 4401251"/>
              <a:gd name="connsiteX24405" fmla="*/ 4427729 w 13419668"/>
              <a:gd name="connsiteY24405" fmla="*/ 1499589 h 4401251"/>
              <a:gd name="connsiteX24406" fmla="*/ 4404096 w 13419668"/>
              <a:gd name="connsiteY24406" fmla="*/ 1524217 h 4401251"/>
              <a:gd name="connsiteX24407" fmla="*/ 4428724 w 13419668"/>
              <a:gd name="connsiteY24407" fmla="*/ 1548224 h 4401251"/>
              <a:gd name="connsiteX24408" fmla="*/ 4452855 w 13419668"/>
              <a:gd name="connsiteY24408" fmla="*/ 1523222 h 4401251"/>
              <a:gd name="connsiteX24409" fmla="*/ 4427854 w 13419668"/>
              <a:gd name="connsiteY24409" fmla="*/ 1499589 h 4401251"/>
              <a:gd name="connsiteX24410" fmla="*/ 4542288 w 13419668"/>
              <a:gd name="connsiteY24410" fmla="*/ 1523720 h 4401251"/>
              <a:gd name="connsiteX24411" fmla="*/ 4517784 w 13419668"/>
              <a:gd name="connsiteY24411" fmla="*/ 1499589 h 4401251"/>
              <a:gd name="connsiteX24412" fmla="*/ 4493653 w 13419668"/>
              <a:gd name="connsiteY24412" fmla="*/ 1523596 h 4401251"/>
              <a:gd name="connsiteX24413" fmla="*/ 4517784 w 13419668"/>
              <a:gd name="connsiteY24413" fmla="*/ 1548224 h 4401251"/>
              <a:gd name="connsiteX24414" fmla="*/ 4542288 w 13419668"/>
              <a:gd name="connsiteY24414" fmla="*/ 1523720 h 4401251"/>
              <a:gd name="connsiteX24415" fmla="*/ 4607342 w 13419668"/>
              <a:gd name="connsiteY24415" fmla="*/ 1499589 h 4401251"/>
              <a:gd name="connsiteX24416" fmla="*/ 4583211 w 13419668"/>
              <a:gd name="connsiteY24416" fmla="*/ 1523596 h 4401251"/>
              <a:gd name="connsiteX24417" fmla="*/ 4607217 w 13419668"/>
              <a:gd name="connsiteY24417" fmla="*/ 1548224 h 4401251"/>
              <a:gd name="connsiteX24418" fmla="*/ 4631846 w 13419668"/>
              <a:gd name="connsiteY24418" fmla="*/ 1523720 h 4401251"/>
              <a:gd name="connsiteX24419" fmla="*/ 4607342 w 13419668"/>
              <a:gd name="connsiteY24419" fmla="*/ 1499589 h 4401251"/>
              <a:gd name="connsiteX24420" fmla="*/ 4697770 w 13419668"/>
              <a:gd name="connsiteY24420" fmla="*/ 1499589 h 4401251"/>
              <a:gd name="connsiteX24421" fmla="*/ 4672644 w 13419668"/>
              <a:gd name="connsiteY24421" fmla="*/ 1522600 h 4401251"/>
              <a:gd name="connsiteX24422" fmla="*/ 4695904 w 13419668"/>
              <a:gd name="connsiteY24422" fmla="*/ 1548099 h 4401251"/>
              <a:gd name="connsiteX24423" fmla="*/ 4721403 w 13419668"/>
              <a:gd name="connsiteY24423" fmla="*/ 1524466 h 4401251"/>
              <a:gd name="connsiteX24424" fmla="*/ 4697894 w 13419668"/>
              <a:gd name="connsiteY24424" fmla="*/ 1499465 h 4401251"/>
              <a:gd name="connsiteX24425" fmla="*/ 4782476 w 13419668"/>
              <a:gd name="connsiteY24425" fmla="*/ 1499589 h 4401251"/>
              <a:gd name="connsiteX24426" fmla="*/ 4758594 w 13419668"/>
              <a:gd name="connsiteY24426" fmla="*/ 1524342 h 4401251"/>
              <a:gd name="connsiteX24427" fmla="*/ 4783720 w 13419668"/>
              <a:gd name="connsiteY24427" fmla="*/ 1548224 h 4401251"/>
              <a:gd name="connsiteX24428" fmla="*/ 4807229 w 13419668"/>
              <a:gd name="connsiteY24428" fmla="*/ 1522974 h 4401251"/>
              <a:gd name="connsiteX24429" fmla="*/ 4782476 w 13419668"/>
              <a:gd name="connsiteY24429" fmla="*/ 1499589 h 4401251"/>
              <a:gd name="connsiteX24430" fmla="*/ 13118903 w 13419668"/>
              <a:gd name="connsiteY24430" fmla="*/ 1499589 h 4401251"/>
              <a:gd name="connsiteX24431" fmla="*/ 13093403 w 13419668"/>
              <a:gd name="connsiteY24431" fmla="*/ 1522725 h 4401251"/>
              <a:gd name="connsiteX24432" fmla="*/ 13117037 w 13419668"/>
              <a:gd name="connsiteY24432" fmla="*/ 1548224 h 4401251"/>
              <a:gd name="connsiteX24433" fmla="*/ 13142038 w 13419668"/>
              <a:gd name="connsiteY24433" fmla="*/ 1524715 h 4401251"/>
              <a:gd name="connsiteX24434" fmla="*/ 13118903 w 13419668"/>
              <a:gd name="connsiteY24434" fmla="*/ 1499589 h 4401251"/>
              <a:gd name="connsiteX24435" fmla="*/ 4848152 w 13419668"/>
              <a:gd name="connsiteY24435" fmla="*/ 1522849 h 4401251"/>
              <a:gd name="connsiteX24436" fmla="*/ 4871909 w 13419668"/>
              <a:gd name="connsiteY24436" fmla="*/ 1548224 h 4401251"/>
              <a:gd name="connsiteX24437" fmla="*/ 4896786 w 13419668"/>
              <a:gd name="connsiteY24437" fmla="*/ 1524591 h 4401251"/>
              <a:gd name="connsiteX24438" fmla="*/ 4873526 w 13419668"/>
              <a:gd name="connsiteY24438" fmla="*/ 1499589 h 4401251"/>
              <a:gd name="connsiteX24439" fmla="*/ 4848152 w 13419668"/>
              <a:gd name="connsiteY24439" fmla="*/ 1522849 h 4401251"/>
              <a:gd name="connsiteX24440" fmla="*/ 4937709 w 13419668"/>
              <a:gd name="connsiteY24440" fmla="*/ 1523222 h 4401251"/>
              <a:gd name="connsiteX24441" fmla="*/ 4961840 w 13419668"/>
              <a:gd name="connsiteY24441" fmla="*/ 1548099 h 4401251"/>
              <a:gd name="connsiteX24442" fmla="*/ 4986344 w 13419668"/>
              <a:gd name="connsiteY24442" fmla="*/ 1523969 h 4401251"/>
              <a:gd name="connsiteX24443" fmla="*/ 4962711 w 13419668"/>
              <a:gd name="connsiteY24443" fmla="*/ 1499465 h 4401251"/>
              <a:gd name="connsiteX24444" fmla="*/ 4937709 w 13419668"/>
              <a:gd name="connsiteY24444" fmla="*/ 1523222 h 4401251"/>
              <a:gd name="connsiteX24445" fmla="*/ 5047915 w 13419668"/>
              <a:gd name="connsiteY24445" fmla="*/ 1499465 h 4401251"/>
              <a:gd name="connsiteX24446" fmla="*/ 5025027 w 13419668"/>
              <a:gd name="connsiteY24446" fmla="*/ 1524715 h 4401251"/>
              <a:gd name="connsiteX24447" fmla="*/ 5050278 w 13419668"/>
              <a:gd name="connsiteY24447" fmla="*/ 1548099 h 4401251"/>
              <a:gd name="connsiteX24448" fmla="*/ 5073662 w 13419668"/>
              <a:gd name="connsiteY24448" fmla="*/ 1522476 h 4401251"/>
              <a:gd name="connsiteX24449" fmla="*/ 5047915 w 13419668"/>
              <a:gd name="connsiteY24449" fmla="*/ 1499465 h 4401251"/>
              <a:gd name="connsiteX24450" fmla="*/ 5138591 w 13419668"/>
              <a:gd name="connsiteY24450" fmla="*/ 1499465 h 4401251"/>
              <a:gd name="connsiteX24451" fmla="*/ 5114585 w 13419668"/>
              <a:gd name="connsiteY24451" fmla="*/ 1523596 h 4401251"/>
              <a:gd name="connsiteX24452" fmla="*/ 5138840 w 13419668"/>
              <a:gd name="connsiteY24452" fmla="*/ 1547975 h 4401251"/>
              <a:gd name="connsiteX24453" fmla="*/ 5163220 w 13419668"/>
              <a:gd name="connsiteY24453" fmla="*/ 1523347 h 4401251"/>
              <a:gd name="connsiteX24454" fmla="*/ 5138591 w 13419668"/>
              <a:gd name="connsiteY24454" fmla="*/ 1499340 h 4401251"/>
              <a:gd name="connsiteX24455" fmla="*/ 5204267 w 13419668"/>
              <a:gd name="connsiteY24455" fmla="*/ 1524839 h 4401251"/>
              <a:gd name="connsiteX24456" fmla="*/ 5229517 w 13419668"/>
              <a:gd name="connsiteY24456" fmla="*/ 1548099 h 4401251"/>
              <a:gd name="connsiteX24457" fmla="*/ 5252901 w 13419668"/>
              <a:gd name="connsiteY24457" fmla="*/ 1522352 h 4401251"/>
              <a:gd name="connsiteX24458" fmla="*/ 5227029 w 13419668"/>
              <a:gd name="connsiteY24458" fmla="*/ 1499465 h 4401251"/>
              <a:gd name="connsiteX24459" fmla="*/ 5204267 w 13419668"/>
              <a:gd name="connsiteY24459" fmla="*/ 1524839 h 4401251"/>
              <a:gd name="connsiteX24460" fmla="*/ 5315716 w 13419668"/>
              <a:gd name="connsiteY24460" fmla="*/ 1499465 h 4401251"/>
              <a:gd name="connsiteX24461" fmla="*/ 5289968 w 13419668"/>
              <a:gd name="connsiteY24461" fmla="*/ 1522476 h 4401251"/>
              <a:gd name="connsiteX24462" fmla="*/ 5313477 w 13419668"/>
              <a:gd name="connsiteY24462" fmla="*/ 1548099 h 4401251"/>
              <a:gd name="connsiteX24463" fmla="*/ 5338603 w 13419668"/>
              <a:gd name="connsiteY24463" fmla="*/ 1524715 h 4401251"/>
              <a:gd name="connsiteX24464" fmla="*/ 5315716 w 13419668"/>
              <a:gd name="connsiteY24464" fmla="*/ 1499465 h 4401251"/>
              <a:gd name="connsiteX24465" fmla="*/ 5404278 w 13419668"/>
              <a:gd name="connsiteY24465" fmla="*/ 1499465 h 4401251"/>
              <a:gd name="connsiteX24466" fmla="*/ 5379526 w 13419668"/>
              <a:gd name="connsiteY24466" fmla="*/ 1523471 h 4401251"/>
              <a:gd name="connsiteX24467" fmla="*/ 5403905 w 13419668"/>
              <a:gd name="connsiteY24467" fmla="*/ 1548099 h 4401251"/>
              <a:gd name="connsiteX24468" fmla="*/ 5428160 w 13419668"/>
              <a:gd name="connsiteY24468" fmla="*/ 1523720 h 4401251"/>
              <a:gd name="connsiteX24469" fmla="*/ 5404154 w 13419668"/>
              <a:gd name="connsiteY24469" fmla="*/ 1499465 h 4401251"/>
              <a:gd name="connsiteX24470" fmla="*/ 5492841 w 13419668"/>
              <a:gd name="connsiteY24470" fmla="*/ 1499465 h 4401251"/>
              <a:gd name="connsiteX24471" fmla="*/ 5469208 w 13419668"/>
              <a:gd name="connsiteY24471" fmla="*/ 1524342 h 4401251"/>
              <a:gd name="connsiteX24472" fmla="*/ 5494582 w 13419668"/>
              <a:gd name="connsiteY24472" fmla="*/ 1548099 h 4401251"/>
              <a:gd name="connsiteX24473" fmla="*/ 5517842 w 13419668"/>
              <a:gd name="connsiteY24473" fmla="*/ 1522600 h 4401251"/>
              <a:gd name="connsiteX24474" fmla="*/ 5492841 w 13419668"/>
              <a:gd name="connsiteY24474" fmla="*/ 1499465 h 4401251"/>
              <a:gd name="connsiteX24475" fmla="*/ 5556401 w 13419668"/>
              <a:gd name="connsiteY24475" fmla="*/ 1522352 h 4401251"/>
              <a:gd name="connsiteX24476" fmla="*/ 5579413 w 13419668"/>
              <a:gd name="connsiteY24476" fmla="*/ 1548099 h 4401251"/>
              <a:gd name="connsiteX24477" fmla="*/ 5605036 w 13419668"/>
              <a:gd name="connsiteY24477" fmla="*/ 1524715 h 4401251"/>
              <a:gd name="connsiteX24478" fmla="*/ 5581652 w 13419668"/>
              <a:gd name="connsiteY24478" fmla="*/ 1499465 h 4401251"/>
              <a:gd name="connsiteX24479" fmla="*/ 5556401 w 13419668"/>
              <a:gd name="connsiteY24479" fmla="*/ 1522352 h 4401251"/>
              <a:gd name="connsiteX24480" fmla="*/ 5671085 w 13419668"/>
              <a:gd name="connsiteY24480" fmla="*/ 1499465 h 4401251"/>
              <a:gd name="connsiteX24481" fmla="*/ 5645959 w 13419668"/>
              <a:gd name="connsiteY24481" fmla="*/ 1522476 h 4401251"/>
              <a:gd name="connsiteX24482" fmla="*/ 5669094 w 13419668"/>
              <a:gd name="connsiteY24482" fmla="*/ 1548099 h 4401251"/>
              <a:gd name="connsiteX24483" fmla="*/ 5694594 w 13419668"/>
              <a:gd name="connsiteY24483" fmla="*/ 1524591 h 4401251"/>
              <a:gd name="connsiteX24484" fmla="*/ 5671085 w 13419668"/>
              <a:gd name="connsiteY24484" fmla="*/ 1499465 h 4401251"/>
              <a:gd name="connsiteX24485" fmla="*/ 5758652 w 13419668"/>
              <a:gd name="connsiteY24485" fmla="*/ 1499465 h 4401251"/>
              <a:gd name="connsiteX24486" fmla="*/ 5735641 w 13419668"/>
              <a:gd name="connsiteY24486" fmla="*/ 1524591 h 4401251"/>
              <a:gd name="connsiteX24487" fmla="*/ 5760767 w 13419668"/>
              <a:gd name="connsiteY24487" fmla="*/ 1548099 h 4401251"/>
              <a:gd name="connsiteX24488" fmla="*/ 5784275 w 13419668"/>
              <a:gd name="connsiteY24488" fmla="*/ 1522600 h 4401251"/>
              <a:gd name="connsiteX24489" fmla="*/ 5758652 w 13419668"/>
              <a:gd name="connsiteY24489" fmla="*/ 1499465 h 4401251"/>
              <a:gd name="connsiteX24490" fmla="*/ 5848210 w 13419668"/>
              <a:gd name="connsiteY24490" fmla="*/ 1499465 h 4401251"/>
              <a:gd name="connsiteX24491" fmla="*/ 5825074 w 13419668"/>
              <a:gd name="connsiteY24491" fmla="*/ 1524591 h 4401251"/>
              <a:gd name="connsiteX24492" fmla="*/ 5850075 w 13419668"/>
              <a:gd name="connsiteY24492" fmla="*/ 1548099 h 4401251"/>
              <a:gd name="connsiteX24493" fmla="*/ 5873708 w 13419668"/>
              <a:gd name="connsiteY24493" fmla="*/ 1522600 h 4401251"/>
              <a:gd name="connsiteX24494" fmla="*/ 5848210 w 13419668"/>
              <a:gd name="connsiteY24494" fmla="*/ 1499465 h 4401251"/>
              <a:gd name="connsiteX24495" fmla="*/ 5936648 w 13419668"/>
              <a:gd name="connsiteY24495" fmla="*/ 1499465 h 4401251"/>
              <a:gd name="connsiteX24496" fmla="*/ 5910900 w 13419668"/>
              <a:gd name="connsiteY24496" fmla="*/ 1522476 h 4401251"/>
              <a:gd name="connsiteX24497" fmla="*/ 5934284 w 13419668"/>
              <a:gd name="connsiteY24497" fmla="*/ 1548099 h 4401251"/>
              <a:gd name="connsiteX24498" fmla="*/ 5959534 w 13419668"/>
              <a:gd name="connsiteY24498" fmla="*/ 1524715 h 4401251"/>
              <a:gd name="connsiteX24499" fmla="*/ 5936648 w 13419668"/>
              <a:gd name="connsiteY24499" fmla="*/ 1499465 h 4401251"/>
              <a:gd name="connsiteX24500" fmla="*/ 6049092 w 13419668"/>
              <a:gd name="connsiteY24500" fmla="*/ 1523098 h 4401251"/>
              <a:gd name="connsiteX24501" fmla="*/ 6024464 w 13419668"/>
              <a:gd name="connsiteY24501" fmla="*/ 1499465 h 4401251"/>
              <a:gd name="connsiteX24502" fmla="*/ 6000333 w 13419668"/>
              <a:gd name="connsiteY24502" fmla="*/ 1523969 h 4401251"/>
              <a:gd name="connsiteX24503" fmla="*/ 6025334 w 13419668"/>
              <a:gd name="connsiteY24503" fmla="*/ 1548099 h 4401251"/>
              <a:gd name="connsiteX24504" fmla="*/ 6048967 w 13419668"/>
              <a:gd name="connsiteY24504" fmla="*/ 1523098 h 4401251"/>
              <a:gd name="connsiteX24505" fmla="*/ 6138649 w 13419668"/>
              <a:gd name="connsiteY24505" fmla="*/ 1523098 h 4401251"/>
              <a:gd name="connsiteX24506" fmla="*/ 6114021 w 13419668"/>
              <a:gd name="connsiteY24506" fmla="*/ 1499465 h 4401251"/>
              <a:gd name="connsiteX24507" fmla="*/ 6089890 w 13419668"/>
              <a:gd name="connsiteY24507" fmla="*/ 1523969 h 4401251"/>
              <a:gd name="connsiteX24508" fmla="*/ 6114891 w 13419668"/>
              <a:gd name="connsiteY24508" fmla="*/ 1548099 h 4401251"/>
              <a:gd name="connsiteX24509" fmla="*/ 6138525 w 13419668"/>
              <a:gd name="connsiteY24509" fmla="*/ 1523098 h 4401251"/>
              <a:gd name="connsiteX24510" fmla="*/ 6200344 w 13419668"/>
              <a:gd name="connsiteY24510" fmla="*/ 1499465 h 4401251"/>
              <a:gd name="connsiteX24511" fmla="*/ 6177208 w 13419668"/>
              <a:gd name="connsiteY24511" fmla="*/ 1524591 h 4401251"/>
              <a:gd name="connsiteX24512" fmla="*/ 6202210 w 13419668"/>
              <a:gd name="connsiteY24512" fmla="*/ 1548099 h 4401251"/>
              <a:gd name="connsiteX24513" fmla="*/ 6225844 w 13419668"/>
              <a:gd name="connsiteY24513" fmla="*/ 1522600 h 4401251"/>
              <a:gd name="connsiteX24514" fmla="*/ 6200344 w 13419668"/>
              <a:gd name="connsiteY24514" fmla="*/ 1499465 h 4401251"/>
              <a:gd name="connsiteX24515" fmla="*/ 6266766 w 13419668"/>
              <a:gd name="connsiteY24515" fmla="*/ 1523471 h 4401251"/>
              <a:gd name="connsiteX24516" fmla="*/ 6290772 w 13419668"/>
              <a:gd name="connsiteY24516" fmla="*/ 1548099 h 4401251"/>
              <a:gd name="connsiteX24517" fmla="*/ 6315400 w 13419668"/>
              <a:gd name="connsiteY24517" fmla="*/ 1523596 h 4401251"/>
              <a:gd name="connsiteX24518" fmla="*/ 6290897 w 13419668"/>
              <a:gd name="connsiteY24518" fmla="*/ 1499465 h 4401251"/>
              <a:gd name="connsiteX24519" fmla="*/ 6266766 w 13419668"/>
              <a:gd name="connsiteY24519" fmla="*/ 1523471 h 4401251"/>
              <a:gd name="connsiteX24520" fmla="*/ 6381698 w 13419668"/>
              <a:gd name="connsiteY24520" fmla="*/ 1499589 h 4401251"/>
              <a:gd name="connsiteX24521" fmla="*/ 6356324 w 13419668"/>
              <a:gd name="connsiteY24521" fmla="*/ 1522352 h 4401251"/>
              <a:gd name="connsiteX24522" fmla="*/ 6379210 w 13419668"/>
              <a:gd name="connsiteY24522" fmla="*/ 1548224 h 4401251"/>
              <a:gd name="connsiteX24523" fmla="*/ 6404958 w 13419668"/>
              <a:gd name="connsiteY24523" fmla="*/ 1524964 h 4401251"/>
              <a:gd name="connsiteX24524" fmla="*/ 6381698 w 13419668"/>
              <a:gd name="connsiteY24524" fmla="*/ 1499714 h 4401251"/>
              <a:gd name="connsiteX24525" fmla="*/ 13382973 w 13419668"/>
              <a:gd name="connsiteY24525" fmla="*/ 1499589 h 4401251"/>
              <a:gd name="connsiteX24526" fmla="*/ 13359837 w 13419668"/>
              <a:gd name="connsiteY24526" fmla="*/ 1524591 h 4401251"/>
              <a:gd name="connsiteX24527" fmla="*/ 13384714 w 13419668"/>
              <a:gd name="connsiteY24527" fmla="*/ 1548224 h 4401251"/>
              <a:gd name="connsiteX24528" fmla="*/ 13408472 w 13419668"/>
              <a:gd name="connsiteY24528" fmla="*/ 1522849 h 4401251"/>
              <a:gd name="connsiteX24529" fmla="*/ 13382973 w 13419668"/>
              <a:gd name="connsiteY24529" fmla="*/ 1499589 h 4401251"/>
              <a:gd name="connsiteX24530" fmla="*/ 13270280 w 13419668"/>
              <a:gd name="connsiteY24530" fmla="*/ 1524342 h 4401251"/>
              <a:gd name="connsiteX24531" fmla="*/ 13295033 w 13419668"/>
              <a:gd name="connsiteY24531" fmla="*/ 1548224 h 4401251"/>
              <a:gd name="connsiteX24532" fmla="*/ 13318914 w 13419668"/>
              <a:gd name="connsiteY24532" fmla="*/ 1523098 h 4401251"/>
              <a:gd name="connsiteX24533" fmla="*/ 13293665 w 13419668"/>
              <a:gd name="connsiteY24533" fmla="*/ 1499589 h 4401251"/>
              <a:gd name="connsiteX24534" fmla="*/ 13270280 w 13419668"/>
              <a:gd name="connsiteY24534" fmla="*/ 1524342 h 4401251"/>
              <a:gd name="connsiteX24535" fmla="*/ 6491032 w 13419668"/>
              <a:gd name="connsiteY24535" fmla="*/ 1522476 h 4401251"/>
              <a:gd name="connsiteX24536" fmla="*/ 6465658 w 13419668"/>
              <a:gd name="connsiteY24536" fmla="*/ 1499589 h 4401251"/>
              <a:gd name="connsiteX24537" fmla="*/ 6442274 w 13419668"/>
              <a:gd name="connsiteY24537" fmla="*/ 1524839 h 4401251"/>
              <a:gd name="connsiteX24538" fmla="*/ 6467897 w 13419668"/>
              <a:gd name="connsiteY24538" fmla="*/ 1548224 h 4401251"/>
              <a:gd name="connsiteX24539" fmla="*/ 6490909 w 13419668"/>
              <a:gd name="connsiteY24539" fmla="*/ 1522476 h 4401251"/>
              <a:gd name="connsiteX24540" fmla="*/ 6531956 w 13419668"/>
              <a:gd name="connsiteY24540" fmla="*/ 1524093 h 4401251"/>
              <a:gd name="connsiteX24541" fmla="*/ 6556833 w 13419668"/>
              <a:gd name="connsiteY24541" fmla="*/ 1548224 h 4401251"/>
              <a:gd name="connsiteX24542" fmla="*/ 6580590 w 13419668"/>
              <a:gd name="connsiteY24542" fmla="*/ 1523222 h 4401251"/>
              <a:gd name="connsiteX24543" fmla="*/ 6556086 w 13419668"/>
              <a:gd name="connsiteY24543" fmla="*/ 1499589 h 4401251"/>
              <a:gd name="connsiteX24544" fmla="*/ 6531956 w 13419668"/>
              <a:gd name="connsiteY24544" fmla="*/ 1524093 h 4401251"/>
              <a:gd name="connsiteX24545" fmla="*/ 6646141 w 13419668"/>
              <a:gd name="connsiteY24545" fmla="*/ 1499589 h 4401251"/>
              <a:gd name="connsiteX24546" fmla="*/ 6621389 w 13419668"/>
              <a:gd name="connsiteY24546" fmla="*/ 1523596 h 4401251"/>
              <a:gd name="connsiteX24547" fmla="*/ 6645768 w 13419668"/>
              <a:gd name="connsiteY24547" fmla="*/ 1548224 h 4401251"/>
              <a:gd name="connsiteX24548" fmla="*/ 6670023 w 13419668"/>
              <a:gd name="connsiteY24548" fmla="*/ 1523844 h 4401251"/>
              <a:gd name="connsiteX24549" fmla="*/ 6646017 w 13419668"/>
              <a:gd name="connsiteY24549" fmla="*/ 1499589 h 4401251"/>
              <a:gd name="connsiteX24550" fmla="*/ 6736072 w 13419668"/>
              <a:gd name="connsiteY24550" fmla="*/ 1499589 h 4401251"/>
              <a:gd name="connsiteX24551" fmla="*/ 6710946 w 13419668"/>
              <a:gd name="connsiteY24551" fmla="*/ 1523222 h 4401251"/>
              <a:gd name="connsiteX24552" fmla="*/ 6734952 w 13419668"/>
              <a:gd name="connsiteY24552" fmla="*/ 1548224 h 4401251"/>
              <a:gd name="connsiteX24553" fmla="*/ 6759581 w 13419668"/>
              <a:gd name="connsiteY24553" fmla="*/ 1524217 h 4401251"/>
              <a:gd name="connsiteX24554" fmla="*/ 6736072 w 13419668"/>
              <a:gd name="connsiteY24554" fmla="*/ 1499589 h 4401251"/>
              <a:gd name="connsiteX24555" fmla="*/ 6846899 w 13419668"/>
              <a:gd name="connsiteY24555" fmla="*/ 1524093 h 4401251"/>
              <a:gd name="connsiteX24556" fmla="*/ 6822768 w 13419668"/>
              <a:gd name="connsiteY24556" fmla="*/ 1499589 h 4401251"/>
              <a:gd name="connsiteX24557" fmla="*/ 6798264 w 13419668"/>
              <a:gd name="connsiteY24557" fmla="*/ 1523222 h 4401251"/>
              <a:gd name="connsiteX24558" fmla="*/ 6822022 w 13419668"/>
              <a:gd name="connsiteY24558" fmla="*/ 1548224 h 4401251"/>
              <a:gd name="connsiteX24559" fmla="*/ 6846899 w 13419668"/>
              <a:gd name="connsiteY24559" fmla="*/ 1524093 h 4401251"/>
              <a:gd name="connsiteX24560" fmla="*/ 6911828 w 13419668"/>
              <a:gd name="connsiteY24560" fmla="*/ 1499589 h 4401251"/>
              <a:gd name="connsiteX24561" fmla="*/ 6887822 w 13419668"/>
              <a:gd name="connsiteY24561" fmla="*/ 1523720 h 4401251"/>
              <a:gd name="connsiteX24562" fmla="*/ 6912077 w 13419668"/>
              <a:gd name="connsiteY24562" fmla="*/ 1548224 h 4401251"/>
              <a:gd name="connsiteX24563" fmla="*/ 6936581 w 13419668"/>
              <a:gd name="connsiteY24563" fmla="*/ 1523596 h 4401251"/>
              <a:gd name="connsiteX24564" fmla="*/ 6911953 w 13419668"/>
              <a:gd name="connsiteY24564" fmla="*/ 1499589 h 4401251"/>
              <a:gd name="connsiteX24565" fmla="*/ 7000515 w 13419668"/>
              <a:gd name="connsiteY24565" fmla="*/ 1499589 h 4401251"/>
              <a:gd name="connsiteX24566" fmla="*/ 6977379 w 13419668"/>
              <a:gd name="connsiteY24566" fmla="*/ 1524715 h 4401251"/>
              <a:gd name="connsiteX24567" fmla="*/ 7002381 w 13419668"/>
              <a:gd name="connsiteY24567" fmla="*/ 1548224 h 4401251"/>
              <a:gd name="connsiteX24568" fmla="*/ 7026014 w 13419668"/>
              <a:gd name="connsiteY24568" fmla="*/ 1522725 h 4401251"/>
              <a:gd name="connsiteX24569" fmla="*/ 7000515 w 13419668"/>
              <a:gd name="connsiteY24569" fmla="*/ 1499589 h 4401251"/>
              <a:gd name="connsiteX24570" fmla="*/ 7111964 w 13419668"/>
              <a:gd name="connsiteY24570" fmla="*/ 1523222 h 4401251"/>
              <a:gd name="connsiteX24571" fmla="*/ 7087335 w 13419668"/>
              <a:gd name="connsiteY24571" fmla="*/ 1499589 h 4401251"/>
              <a:gd name="connsiteX24572" fmla="*/ 7063205 w 13419668"/>
              <a:gd name="connsiteY24572" fmla="*/ 1524093 h 4401251"/>
              <a:gd name="connsiteX24573" fmla="*/ 7088206 w 13419668"/>
              <a:gd name="connsiteY24573" fmla="*/ 1548224 h 4401251"/>
              <a:gd name="connsiteX24574" fmla="*/ 7111840 w 13419668"/>
              <a:gd name="connsiteY24574" fmla="*/ 1523222 h 4401251"/>
              <a:gd name="connsiteX24575" fmla="*/ 7152762 w 13419668"/>
              <a:gd name="connsiteY24575" fmla="*/ 1522849 h 4401251"/>
              <a:gd name="connsiteX24576" fmla="*/ 7176520 w 13419668"/>
              <a:gd name="connsiteY24576" fmla="*/ 1548224 h 4401251"/>
              <a:gd name="connsiteX24577" fmla="*/ 7201397 w 13419668"/>
              <a:gd name="connsiteY24577" fmla="*/ 1524591 h 4401251"/>
              <a:gd name="connsiteX24578" fmla="*/ 7178137 w 13419668"/>
              <a:gd name="connsiteY24578" fmla="*/ 1499589 h 4401251"/>
              <a:gd name="connsiteX24579" fmla="*/ 7152762 w 13419668"/>
              <a:gd name="connsiteY24579" fmla="*/ 1522849 h 4401251"/>
              <a:gd name="connsiteX24580" fmla="*/ 7242320 w 13419668"/>
              <a:gd name="connsiteY24580" fmla="*/ 1523596 h 4401251"/>
              <a:gd name="connsiteX24581" fmla="*/ 7266824 w 13419668"/>
              <a:gd name="connsiteY24581" fmla="*/ 1548099 h 4401251"/>
              <a:gd name="connsiteX24582" fmla="*/ 7290954 w 13419668"/>
              <a:gd name="connsiteY24582" fmla="*/ 1523596 h 4401251"/>
              <a:gd name="connsiteX24583" fmla="*/ 7266948 w 13419668"/>
              <a:gd name="connsiteY24583" fmla="*/ 1499465 h 4401251"/>
              <a:gd name="connsiteX24584" fmla="*/ 7242320 w 13419668"/>
              <a:gd name="connsiteY24584" fmla="*/ 1523596 h 4401251"/>
              <a:gd name="connsiteX24585" fmla="*/ 7352525 w 13419668"/>
              <a:gd name="connsiteY24585" fmla="*/ 1499465 h 4401251"/>
              <a:gd name="connsiteX24586" fmla="*/ 7329639 w 13419668"/>
              <a:gd name="connsiteY24586" fmla="*/ 1524715 h 4401251"/>
              <a:gd name="connsiteX24587" fmla="*/ 7354888 w 13419668"/>
              <a:gd name="connsiteY24587" fmla="*/ 1548099 h 4401251"/>
              <a:gd name="connsiteX24588" fmla="*/ 7378273 w 13419668"/>
              <a:gd name="connsiteY24588" fmla="*/ 1522476 h 4401251"/>
              <a:gd name="connsiteX24589" fmla="*/ 7352525 w 13419668"/>
              <a:gd name="connsiteY24589" fmla="*/ 1499465 h 4401251"/>
              <a:gd name="connsiteX24590" fmla="*/ 7444073 w 13419668"/>
              <a:gd name="connsiteY24590" fmla="*/ 1499465 h 4401251"/>
              <a:gd name="connsiteX24591" fmla="*/ 7419072 w 13419668"/>
              <a:gd name="connsiteY24591" fmla="*/ 1522600 h 4401251"/>
              <a:gd name="connsiteX24592" fmla="*/ 7442332 w 13419668"/>
              <a:gd name="connsiteY24592" fmla="*/ 1548099 h 4401251"/>
              <a:gd name="connsiteX24593" fmla="*/ 7467706 w 13419668"/>
              <a:gd name="connsiteY24593" fmla="*/ 1524342 h 4401251"/>
              <a:gd name="connsiteX24594" fmla="*/ 7444073 w 13419668"/>
              <a:gd name="connsiteY24594" fmla="*/ 1499465 h 4401251"/>
              <a:gd name="connsiteX24595" fmla="*/ 7557263 w 13419668"/>
              <a:gd name="connsiteY24595" fmla="*/ 1524342 h 4401251"/>
              <a:gd name="connsiteX24596" fmla="*/ 7533505 w 13419668"/>
              <a:gd name="connsiteY24596" fmla="*/ 1499465 h 4401251"/>
              <a:gd name="connsiteX24597" fmla="*/ 7508505 w 13419668"/>
              <a:gd name="connsiteY24597" fmla="*/ 1522725 h 4401251"/>
              <a:gd name="connsiteX24598" fmla="*/ 7531889 w 13419668"/>
              <a:gd name="connsiteY24598" fmla="*/ 1548099 h 4401251"/>
              <a:gd name="connsiteX24599" fmla="*/ 7557263 w 13419668"/>
              <a:gd name="connsiteY24599" fmla="*/ 1524342 h 4401251"/>
              <a:gd name="connsiteX24600" fmla="*/ 7598186 w 13419668"/>
              <a:gd name="connsiteY24600" fmla="*/ 1523347 h 4401251"/>
              <a:gd name="connsiteX24601" fmla="*/ 7622192 w 13419668"/>
              <a:gd name="connsiteY24601" fmla="*/ 1547975 h 4401251"/>
              <a:gd name="connsiteX24602" fmla="*/ 7646821 w 13419668"/>
              <a:gd name="connsiteY24602" fmla="*/ 1523471 h 4401251"/>
              <a:gd name="connsiteX24603" fmla="*/ 7622317 w 13419668"/>
              <a:gd name="connsiteY24603" fmla="*/ 1499340 h 4401251"/>
              <a:gd name="connsiteX24604" fmla="*/ 7598186 w 13419668"/>
              <a:gd name="connsiteY24604" fmla="*/ 1523347 h 4401251"/>
              <a:gd name="connsiteX24605" fmla="*/ 7708765 w 13419668"/>
              <a:gd name="connsiteY24605" fmla="*/ 1499340 h 4401251"/>
              <a:gd name="connsiteX24606" fmla="*/ 7684137 w 13419668"/>
              <a:gd name="connsiteY24606" fmla="*/ 1523347 h 4401251"/>
              <a:gd name="connsiteX24607" fmla="*/ 7708640 w 13419668"/>
              <a:gd name="connsiteY24607" fmla="*/ 1547975 h 4401251"/>
              <a:gd name="connsiteX24608" fmla="*/ 7732895 w 13419668"/>
              <a:gd name="connsiteY24608" fmla="*/ 1523471 h 4401251"/>
              <a:gd name="connsiteX24609" fmla="*/ 7708889 w 13419668"/>
              <a:gd name="connsiteY24609" fmla="*/ 1499340 h 4401251"/>
              <a:gd name="connsiteX24610" fmla="*/ 7822329 w 13419668"/>
              <a:gd name="connsiteY24610" fmla="*/ 1524342 h 4401251"/>
              <a:gd name="connsiteX24611" fmla="*/ 7799193 w 13419668"/>
              <a:gd name="connsiteY24611" fmla="*/ 1499216 h 4401251"/>
              <a:gd name="connsiteX24612" fmla="*/ 7773694 w 13419668"/>
              <a:gd name="connsiteY24612" fmla="*/ 1522352 h 4401251"/>
              <a:gd name="connsiteX24613" fmla="*/ 7797327 w 13419668"/>
              <a:gd name="connsiteY24613" fmla="*/ 1547851 h 4401251"/>
              <a:gd name="connsiteX24614" fmla="*/ 7822329 w 13419668"/>
              <a:gd name="connsiteY24614" fmla="*/ 1524342 h 4401251"/>
              <a:gd name="connsiteX24615" fmla="*/ 7911886 w 13419668"/>
              <a:gd name="connsiteY24615" fmla="*/ 1524093 h 4401251"/>
              <a:gd name="connsiteX24616" fmla="*/ 7888502 w 13419668"/>
              <a:gd name="connsiteY24616" fmla="*/ 1499340 h 4401251"/>
              <a:gd name="connsiteX24617" fmla="*/ 7863251 w 13419668"/>
              <a:gd name="connsiteY24617" fmla="*/ 1522849 h 4401251"/>
              <a:gd name="connsiteX24618" fmla="*/ 7887134 w 13419668"/>
              <a:gd name="connsiteY24618" fmla="*/ 1547975 h 4401251"/>
              <a:gd name="connsiteX24619" fmla="*/ 7911886 w 13419668"/>
              <a:gd name="connsiteY24619" fmla="*/ 1524093 h 4401251"/>
              <a:gd name="connsiteX24620" fmla="*/ 7999204 w 13419668"/>
              <a:gd name="connsiteY24620" fmla="*/ 1523471 h 4401251"/>
              <a:gd name="connsiteX24621" fmla="*/ 7974576 w 13419668"/>
              <a:gd name="connsiteY24621" fmla="*/ 1499340 h 4401251"/>
              <a:gd name="connsiteX24622" fmla="*/ 7950570 w 13419668"/>
              <a:gd name="connsiteY24622" fmla="*/ 1523471 h 4401251"/>
              <a:gd name="connsiteX24623" fmla="*/ 7974701 w 13419668"/>
              <a:gd name="connsiteY24623" fmla="*/ 1547975 h 4401251"/>
              <a:gd name="connsiteX24624" fmla="*/ 7999204 w 13419668"/>
              <a:gd name="connsiteY24624" fmla="*/ 1523471 h 4401251"/>
              <a:gd name="connsiteX24625" fmla="*/ 8063138 w 13419668"/>
              <a:gd name="connsiteY24625" fmla="*/ 1499340 h 4401251"/>
              <a:gd name="connsiteX24626" fmla="*/ 8040127 w 13419668"/>
              <a:gd name="connsiteY24626" fmla="*/ 1524466 h 4401251"/>
              <a:gd name="connsiteX24627" fmla="*/ 8065253 w 13419668"/>
              <a:gd name="connsiteY24627" fmla="*/ 1547975 h 4401251"/>
              <a:gd name="connsiteX24628" fmla="*/ 8088762 w 13419668"/>
              <a:gd name="connsiteY24628" fmla="*/ 1522476 h 4401251"/>
              <a:gd name="connsiteX24629" fmla="*/ 8063138 w 13419668"/>
              <a:gd name="connsiteY24629" fmla="*/ 1499340 h 4401251"/>
              <a:gd name="connsiteX24630" fmla="*/ 8154313 w 13419668"/>
              <a:gd name="connsiteY24630" fmla="*/ 1499340 h 4401251"/>
              <a:gd name="connsiteX24631" fmla="*/ 8129560 w 13419668"/>
              <a:gd name="connsiteY24631" fmla="*/ 1522725 h 4401251"/>
              <a:gd name="connsiteX24632" fmla="*/ 8153069 w 13419668"/>
              <a:gd name="connsiteY24632" fmla="*/ 1547975 h 4401251"/>
              <a:gd name="connsiteX24633" fmla="*/ 8178195 w 13419668"/>
              <a:gd name="connsiteY24633" fmla="*/ 1524093 h 4401251"/>
              <a:gd name="connsiteX24634" fmla="*/ 8154313 w 13419668"/>
              <a:gd name="connsiteY24634" fmla="*/ 1499340 h 4401251"/>
              <a:gd name="connsiteX24635" fmla="*/ 8239019 w 13419668"/>
              <a:gd name="connsiteY24635" fmla="*/ 1499340 h 4401251"/>
              <a:gd name="connsiteX24636" fmla="*/ 8215510 w 13419668"/>
              <a:gd name="connsiteY24636" fmla="*/ 1524342 h 4401251"/>
              <a:gd name="connsiteX24637" fmla="*/ 8241009 w 13419668"/>
              <a:gd name="connsiteY24637" fmla="*/ 1547975 h 4401251"/>
              <a:gd name="connsiteX24638" fmla="*/ 8264269 w 13419668"/>
              <a:gd name="connsiteY24638" fmla="*/ 1522476 h 4401251"/>
              <a:gd name="connsiteX24639" fmla="*/ 8239144 w 13419668"/>
              <a:gd name="connsiteY24639" fmla="*/ 1499465 h 4401251"/>
              <a:gd name="connsiteX24640" fmla="*/ 8329696 w 13419668"/>
              <a:gd name="connsiteY24640" fmla="*/ 1499340 h 4401251"/>
              <a:gd name="connsiteX24641" fmla="*/ 8304943 w 13419668"/>
              <a:gd name="connsiteY24641" fmla="*/ 1523347 h 4401251"/>
              <a:gd name="connsiteX24642" fmla="*/ 8329323 w 13419668"/>
              <a:gd name="connsiteY24642" fmla="*/ 1547975 h 4401251"/>
              <a:gd name="connsiteX24643" fmla="*/ 8353578 w 13419668"/>
              <a:gd name="connsiteY24643" fmla="*/ 1523596 h 4401251"/>
              <a:gd name="connsiteX24644" fmla="*/ 8329571 w 13419668"/>
              <a:gd name="connsiteY24644" fmla="*/ 1499340 h 4401251"/>
              <a:gd name="connsiteX24645" fmla="*/ 8420248 w 13419668"/>
              <a:gd name="connsiteY24645" fmla="*/ 1499340 h 4401251"/>
              <a:gd name="connsiteX24646" fmla="*/ 8394501 w 13419668"/>
              <a:gd name="connsiteY24646" fmla="*/ 1522352 h 4401251"/>
              <a:gd name="connsiteX24647" fmla="*/ 8418010 w 13419668"/>
              <a:gd name="connsiteY24647" fmla="*/ 1547975 h 4401251"/>
              <a:gd name="connsiteX24648" fmla="*/ 8443135 w 13419668"/>
              <a:gd name="connsiteY24648" fmla="*/ 1524591 h 4401251"/>
              <a:gd name="connsiteX24649" fmla="*/ 8420248 w 13419668"/>
              <a:gd name="connsiteY24649" fmla="*/ 1499340 h 4401251"/>
              <a:gd name="connsiteX24650" fmla="*/ 13182962 w 13419668"/>
              <a:gd name="connsiteY24650" fmla="*/ 1523471 h 4401251"/>
              <a:gd name="connsiteX24651" fmla="*/ 13207465 w 13419668"/>
              <a:gd name="connsiteY24651" fmla="*/ 1547975 h 4401251"/>
              <a:gd name="connsiteX24652" fmla="*/ 13231595 w 13419668"/>
              <a:gd name="connsiteY24652" fmla="*/ 1523471 h 4401251"/>
              <a:gd name="connsiteX24653" fmla="*/ 13207590 w 13419668"/>
              <a:gd name="connsiteY24653" fmla="*/ 1499340 h 4401251"/>
              <a:gd name="connsiteX24654" fmla="*/ 13182962 w 13419668"/>
              <a:gd name="connsiteY24654" fmla="*/ 1523471 h 4401251"/>
              <a:gd name="connsiteX24655" fmla="*/ 8484183 w 13419668"/>
              <a:gd name="connsiteY24655" fmla="*/ 1522227 h 4401251"/>
              <a:gd name="connsiteX24656" fmla="*/ 8507443 w 13419668"/>
              <a:gd name="connsiteY24656" fmla="*/ 1547975 h 4401251"/>
              <a:gd name="connsiteX24657" fmla="*/ 8532817 w 13419668"/>
              <a:gd name="connsiteY24657" fmla="*/ 1524715 h 4401251"/>
              <a:gd name="connsiteX24658" fmla="*/ 8510054 w 13419668"/>
              <a:gd name="connsiteY24658" fmla="*/ 1499340 h 4401251"/>
              <a:gd name="connsiteX24659" fmla="*/ 8484183 w 13419668"/>
              <a:gd name="connsiteY24659" fmla="*/ 1522227 h 4401251"/>
              <a:gd name="connsiteX24660" fmla="*/ 8620136 w 13419668"/>
              <a:gd name="connsiteY24660" fmla="*/ 1524839 h 4401251"/>
              <a:gd name="connsiteX24661" fmla="*/ 8596876 w 13419668"/>
              <a:gd name="connsiteY24661" fmla="*/ 1499465 h 4401251"/>
              <a:gd name="connsiteX24662" fmla="*/ 8571376 w 13419668"/>
              <a:gd name="connsiteY24662" fmla="*/ 1522227 h 4401251"/>
              <a:gd name="connsiteX24663" fmla="*/ 8594263 w 13419668"/>
              <a:gd name="connsiteY24663" fmla="*/ 1548099 h 4401251"/>
              <a:gd name="connsiteX24664" fmla="*/ 8620011 w 13419668"/>
              <a:gd name="connsiteY24664" fmla="*/ 1524839 h 4401251"/>
              <a:gd name="connsiteX24665" fmla="*/ 8661058 w 13419668"/>
              <a:gd name="connsiteY24665" fmla="*/ 1523471 h 4401251"/>
              <a:gd name="connsiteX24666" fmla="*/ 8685065 w 13419668"/>
              <a:gd name="connsiteY24666" fmla="*/ 1548099 h 4401251"/>
              <a:gd name="connsiteX24667" fmla="*/ 8709693 w 13419668"/>
              <a:gd name="connsiteY24667" fmla="*/ 1523596 h 4401251"/>
              <a:gd name="connsiteX24668" fmla="*/ 8685189 w 13419668"/>
              <a:gd name="connsiteY24668" fmla="*/ 1499465 h 4401251"/>
              <a:gd name="connsiteX24669" fmla="*/ 8661058 w 13419668"/>
              <a:gd name="connsiteY24669" fmla="*/ 1523471 h 4401251"/>
              <a:gd name="connsiteX24670" fmla="*/ 8773876 w 13419668"/>
              <a:gd name="connsiteY24670" fmla="*/ 1499465 h 4401251"/>
              <a:gd name="connsiteX24671" fmla="*/ 8750740 w 13419668"/>
              <a:gd name="connsiteY24671" fmla="*/ 1524466 h 4401251"/>
              <a:gd name="connsiteX24672" fmla="*/ 8775617 w 13419668"/>
              <a:gd name="connsiteY24672" fmla="*/ 1548099 h 4401251"/>
              <a:gd name="connsiteX24673" fmla="*/ 8799375 w 13419668"/>
              <a:gd name="connsiteY24673" fmla="*/ 1522725 h 4401251"/>
              <a:gd name="connsiteX24674" fmla="*/ 8773876 w 13419668"/>
              <a:gd name="connsiteY24674" fmla="*/ 1499465 h 4401251"/>
              <a:gd name="connsiteX24675" fmla="*/ 8860075 w 13419668"/>
              <a:gd name="connsiteY24675" fmla="*/ 1499465 h 4401251"/>
              <a:gd name="connsiteX24676" fmla="*/ 8836566 w 13419668"/>
              <a:gd name="connsiteY24676" fmla="*/ 1524466 h 4401251"/>
              <a:gd name="connsiteX24677" fmla="*/ 8862065 w 13419668"/>
              <a:gd name="connsiteY24677" fmla="*/ 1548099 h 4401251"/>
              <a:gd name="connsiteX24678" fmla="*/ 8885325 w 13419668"/>
              <a:gd name="connsiteY24678" fmla="*/ 1522600 h 4401251"/>
              <a:gd name="connsiteX24679" fmla="*/ 8860199 w 13419668"/>
              <a:gd name="connsiteY24679" fmla="*/ 1499589 h 4401251"/>
              <a:gd name="connsiteX24680" fmla="*/ 8949383 w 13419668"/>
              <a:gd name="connsiteY24680" fmla="*/ 1499465 h 4401251"/>
              <a:gd name="connsiteX24681" fmla="*/ 8926123 w 13419668"/>
              <a:gd name="connsiteY24681" fmla="*/ 1524715 h 4401251"/>
              <a:gd name="connsiteX24682" fmla="*/ 8951871 w 13419668"/>
              <a:gd name="connsiteY24682" fmla="*/ 1548099 h 4401251"/>
              <a:gd name="connsiteX24683" fmla="*/ 8974758 w 13419668"/>
              <a:gd name="connsiteY24683" fmla="*/ 1522227 h 4401251"/>
              <a:gd name="connsiteX24684" fmla="*/ 8949383 w 13419668"/>
              <a:gd name="connsiteY24684" fmla="*/ 1499465 h 4401251"/>
              <a:gd name="connsiteX24685" fmla="*/ 9015681 w 13419668"/>
              <a:gd name="connsiteY24685" fmla="*/ 1524839 h 4401251"/>
              <a:gd name="connsiteX24686" fmla="*/ 9041429 w 13419668"/>
              <a:gd name="connsiteY24686" fmla="*/ 1548099 h 4401251"/>
              <a:gd name="connsiteX24687" fmla="*/ 9064315 w 13419668"/>
              <a:gd name="connsiteY24687" fmla="*/ 1522227 h 4401251"/>
              <a:gd name="connsiteX24688" fmla="*/ 9038941 w 13419668"/>
              <a:gd name="connsiteY24688" fmla="*/ 1499465 h 4401251"/>
              <a:gd name="connsiteX24689" fmla="*/ 9015681 w 13419668"/>
              <a:gd name="connsiteY24689" fmla="*/ 1524839 h 4401251"/>
              <a:gd name="connsiteX24690" fmla="*/ 9151509 w 13419668"/>
              <a:gd name="connsiteY24690" fmla="*/ 1523969 h 4401251"/>
              <a:gd name="connsiteX24691" fmla="*/ 9127379 w 13419668"/>
              <a:gd name="connsiteY24691" fmla="*/ 1499465 h 4401251"/>
              <a:gd name="connsiteX24692" fmla="*/ 9102875 w 13419668"/>
              <a:gd name="connsiteY24692" fmla="*/ 1523098 h 4401251"/>
              <a:gd name="connsiteX24693" fmla="*/ 9126632 w 13419668"/>
              <a:gd name="connsiteY24693" fmla="*/ 1548099 h 4401251"/>
              <a:gd name="connsiteX24694" fmla="*/ 9151509 w 13419668"/>
              <a:gd name="connsiteY24694" fmla="*/ 1523969 h 4401251"/>
              <a:gd name="connsiteX24695" fmla="*/ 9215568 w 13419668"/>
              <a:gd name="connsiteY24695" fmla="*/ 1499465 h 4401251"/>
              <a:gd name="connsiteX24696" fmla="*/ 9192556 w 13419668"/>
              <a:gd name="connsiteY24696" fmla="*/ 1524591 h 4401251"/>
              <a:gd name="connsiteX24697" fmla="*/ 9217682 w 13419668"/>
              <a:gd name="connsiteY24697" fmla="*/ 1548099 h 4401251"/>
              <a:gd name="connsiteX24698" fmla="*/ 9241191 w 13419668"/>
              <a:gd name="connsiteY24698" fmla="*/ 1522600 h 4401251"/>
              <a:gd name="connsiteX24699" fmla="*/ 9215568 w 13419668"/>
              <a:gd name="connsiteY24699" fmla="*/ 1499465 h 4401251"/>
              <a:gd name="connsiteX24700" fmla="*/ 9282114 w 13419668"/>
              <a:gd name="connsiteY24700" fmla="*/ 1524217 h 4401251"/>
              <a:gd name="connsiteX24701" fmla="*/ 9306866 w 13419668"/>
              <a:gd name="connsiteY24701" fmla="*/ 1548099 h 4401251"/>
              <a:gd name="connsiteX24702" fmla="*/ 9330749 w 13419668"/>
              <a:gd name="connsiteY24702" fmla="*/ 1522974 h 4401251"/>
              <a:gd name="connsiteX24703" fmla="*/ 9305498 w 13419668"/>
              <a:gd name="connsiteY24703" fmla="*/ 1499465 h 4401251"/>
              <a:gd name="connsiteX24704" fmla="*/ 9282114 w 13419668"/>
              <a:gd name="connsiteY24704" fmla="*/ 1524217 h 4401251"/>
              <a:gd name="connsiteX24705" fmla="*/ 9371671 w 13419668"/>
              <a:gd name="connsiteY24705" fmla="*/ 1523471 h 4401251"/>
              <a:gd name="connsiteX24706" fmla="*/ 9395678 w 13419668"/>
              <a:gd name="connsiteY24706" fmla="*/ 1548099 h 4401251"/>
              <a:gd name="connsiteX24707" fmla="*/ 9420306 w 13419668"/>
              <a:gd name="connsiteY24707" fmla="*/ 1523596 h 4401251"/>
              <a:gd name="connsiteX24708" fmla="*/ 9395802 w 13419668"/>
              <a:gd name="connsiteY24708" fmla="*/ 1499465 h 4401251"/>
              <a:gd name="connsiteX24709" fmla="*/ 9371671 w 13419668"/>
              <a:gd name="connsiteY24709" fmla="*/ 1523471 h 4401251"/>
              <a:gd name="connsiteX24710" fmla="*/ 9506132 w 13419668"/>
              <a:gd name="connsiteY24710" fmla="*/ 1524466 h 4401251"/>
              <a:gd name="connsiteX24711" fmla="*/ 9482996 w 13419668"/>
              <a:gd name="connsiteY24711" fmla="*/ 1499340 h 4401251"/>
              <a:gd name="connsiteX24712" fmla="*/ 9457498 w 13419668"/>
              <a:gd name="connsiteY24712" fmla="*/ 1522476 h 4401251"/>
              <a:gd name="connsiteX24713" fmla="*/ 9481130 w 13419668"/>
              <a:gd name="connsiteY24713" fmla="*/ 1547975 h 4401251"/>
              <a:gd name="connsiteX24714" fmla="*/ 9506132 w 13419668"/>
              <a:gd name="connsiteY24714" fmla="*/ 1524466 h 4401251"/>
              <a:gd name="connsiteX24715" fmla="*/ 9572802 w 13419668"/>
              <a:gd name="connsiteY24715" fmla="*/ 1499340 h 4401251"/>
              <a:gd name="connsiteX24716" fmla="*/ 9547054 w 13419668"/>
              <a:gd name="connsiteY24716" fmla="*/ 1522352 h 4401251"/>
              <a:gd name="connsiteX24717" fmla="*/ 9570563 w 13419668"/>
              <a:gd name="connsiteY24717" fmla="*/ 1547975 h 4401251"/>
              <a:gd name="connsiteX24718" fmla="*/ 9595690 w 13419668"/>
              <a:gd name="connsiteY24718" fmla="*/ 1524591 h 4401251"/>
              <a:gd name="connsiteX24719" fmla="*/ 9572802 w 13419668"/>
              <a:gd name="connsiteY24719" fmla="*/ 1499340 h 4401251"/>
              <a:gd name="connsiteX24720" fmla="*/ 9661116 w 13419668"/>
              <a:gd name="connsiteY24720" fmla="*/ 1499340 h 4401251"/>
              <a:gd name="connsiteX24721" fmla="*/ 9636737 w 13419668"/>
              <a:gd name="connsiteY24721" fmla="*/ 1523596 h 4401251"/>
              <a:gd name="connsiteX24722" fmla="*/ 9661365 w 13419668"/>
              <a:gd name="connsiteY24722" fmla="*/ 1547975 h 4401251"/>
              <a:gd name="connsiteX24723" fmla="*/ 9685371 w 13419668"/>
              <a:gd name="connsiteY24723" fmla="*/ 1523347 h 4401251"/>
              <a:gd name="connsiteX24724" fmla="*/ 9661116 w 13419668"/>
              <a:gd name="connsiteY24724" fmla="*/ 1499340 h 4401251"/>
              <a:gd name="connsiteX24725" fmla="*/ 9748683 w 13419668"/>
              <a:gd name="connsiteY24725" fmla="*/ 1499340 h 4401251"/>
              <a:gd name="connsiteX24726" fmla="*/ 9723931 w 13419668"/>
              <a:gd name="connsiteY24726" fmla="*/ 1522725 h 4401251"/>
              <a:gd name="connsiteX24727" fmla="*/ 9747440 w 13419668"/>
              <a:gd name="connsiteY24727" fmla="*/ 1547975 h 4401251"/>
              <a:gd name="connsiteX24728" fmla="*/ 9772565 w 13419668"/>
              <a:gd name="connsiteY24728" fmla="*/ 1524093 h 4401251"/>
              <a:gd name="connsiteX24729" fmla="*/ 9748683 w 13419668"/>
              <a:gd name="connsiteY24729" fmla="*/ 1499340 h 4401251"/>
              <a:gd name="connsiteX24730" fmla="*/ 9813488 w 13419668"/>
              <a:gd name="connsiteY24730" fmla="*/ 1522849 h 4401251"/>
              <a:gd name="connsiteX24731" fmla="*/ 9837121 w 13419668"/>
              <a:gd name="connsiteY24731" fmla="*/ 1547975 h 4401251"/>
              <a:gd name="connsiteX24732" fmla="*/ 9862123 w 13419668"/>
              <a:gd name="connsiteY24732" fmla="*/ 1523969 h 4401251"/>
              <a:gd name="connsiteX24733" fmla="*/ 9838116 w 13419668"/>
              <a:gd name="connsiteY24733" fmla="*/ 1499340 h 4401251"/>
              <a:gd name="connsiteX24734" fmla="*/ 9813488 w 13419668"/>
              <a:gd name="connsiteY24734" fmla="*/ 1522849 h 4401251"/>
              <a:gd name="connsiteX24735" fmla="*/ 9926057 w 13419668"/>
              <a:gd name="connsiteY24735" fmla="*/ 1499216 h 4401251"/>
              <a:gd name="connsiteX24736" fmla="*/ 9903170 w 13419668"/>
              <a:gd name="connsiteY24736" fmla="*/ 1524466 h 4401251"/>
              <a:gd name="connsiteX24737" fmla="*/ 9928296 w 13419668"/>
              <a:gd name="connsiteY24737" fmla="*/ 1547851 h 4401251"/>
              <a:gd name="connsiteX24738" fmla="*/ 9951805 w 13419668"/>
              <a:gd name="connsiteY24738" fmla="*/ 1522227 h 4401251"/>
              <a:gd name="connsiteX24739" fmla="*/ 9926057 w 13419668"/>
              <a:gd name="connsiteY24739" fmla="*/ 1499216 h 4401251"/>
              <a:gd name="connsiteX24740" fmla="*/ 10013624 w 13419668"/>
              <a:gd name="connsiteY24740" fmla="*/ 1499216 h 4401251"/>
              <a:gd name="connsiteX24741" fmla="*/ 9988996 w 13419668"/>
              <a:gd name="connsiteY24741" fmla="*/ 1523222 h 4401251"/>
              <a:gd name="connsiteX24742" fmla="*/ 10013499 w 13419668"/>
              <a:gd name="connsiteY24742" fmla="*/ 1547851 h 4401251"/>
              <a:gd name="connsiteX24743" fmla="*/ 10037755 w 13419668"/>
              <a:gd name="connsiteY24743" fmla="*/ 1523347 h 4401251"/>
              <a:gd name="connsiteX24744" fmla="*/ 10013748 w 13419668"/>
              <a:gd name="connsiteY24744" fmla="*/ 1499216 h 4401251"/>
              <a:gd name="connsiteX24745" fmla="*/ 10078553 w 13419668"/>
              <a:gd name="connsiteY24745" fmla="*/ 1523347 h 4401251"/>
              <a:gd name="connsiteX24746" fmla="*/ 10103057 w 13419668"/>
              <a:gd name="connsiteY24746" fmla="*/ 1547851 h 4401251"/>
              <a:gd name="connsiteX24747" fmla="*/ 10127188 w 13419668"/>
              <a:gd name="connsiteY24747" fmla="*/ 1523347 h 4401251"/>
              <a:gd name="connsiteX24748" fmla="*/ 10103181 w 13419668"/>
              <a:gd name="connsiteY24748" fmla="*/ 1499216 h 4401251"/>
              <a:gd name="connsiteX24749" fmla="*/ 10078553 w 13419668"/>
              <a:gd name="connsiteY24749" fmla="*/ 1523347 h 4401251"/>
              <a:gd name="connsiteX24750" fmla="*/ 10191744 w 13419668"/>
              <a:gd name="connsiteY24750" fmla="*/ 1499340 h 4401251"/>
              <a:gd name="connsiteX24751" fmla="*/ 10168235 w 13419668"/>
              <a:gd name="connsiteY24751" fmla="*/ 1524342 h 4401251"/>
              <a:gd name="connsiteX24752" fmla="*/ 10193734 w 13419668"/>
              <a:gd name="connsiteY24752" fmla="*/ 1547975 h 4401251"/>
              <a:gd name="connsiteX24753" fmla="*/ 10216994 w 13419668"/>
              <a:gd name="connsiteY24753" fmla="*/ 1522476 h 4401251"/>
              <a:gd name="connsiteX24754" fmla="*/ 10191868 w 13419668"/>
              <a:gd name="connsiteY24754" fmla="*/ 1499465 h 4401251"/>
              <a:gd name="connsiteX24755" fmla="*/ 10282172 w 13419668"/>
              <a:gd name="connsiteY24755" fmla="*/ 1499340 h 4401251"/>
              <a:gd name="connsiteX24756" fmla="*/ 10257792 w 13419668"/>
              <a:gd name="connsiteY24756" fmla="*/ 1523596 h 4401251"/>
              <a:gd name="connsiteX24757" fmla="*/ 10282420 w 13419668"/>
              <a:gd name="connsiteY24757" fmla="*/ 1547975 h 4401251"/>
              <a:gd name="connsiteX24758" fmla="*/ 10306427 w 13419668"/>
              <a:gd name="connsiteY24758" fmla="*/ 1523347 h 4401251"/>
              <a:gd name="connsiteX24759" fmla="*/ 10282172 w 13419668"/>
              <a:gd name="connsiteY24759" fmla="*/ 1499340 h 4401251"/>
              <a:gd name="connsiteX24760" fmla="*/ 10393621 w 13419668"/>
              <a:gd name="connsiteY24760" fmla="*/ 1524715 h 4401251"/>
              <a:gd name="connsiteX24761" fmla="*/ 10370361 w 13419668"/>
              <a:gd name="connsiteY24761" fmla="*/ 1499340 h 4401251"/>
              <a:gd name="connsiteX24762" fmla="*/ 10344862 w 13419668"/>
              <a:gd name="connsiteY24762" fmla="*/ 1522103 h 4401251"/>
              <a:gd name="connsiteX24763" fmla="*/ 10367749 w 13419668"/>
              <a:gd name="connsiteY24763" fmla="*/ 1547975 h 4401251"/>
              <a:gd name="connsiteX24764" fmla="*/ 10393497 w 13419668"/>
              <a:gd name="connsiteY24764" fmla="*/ 1524715 h 4401251"/>
              <a:gd name="connsiteX24765" fmla="*/ 10434544 w 13419668"/>
              <a:gd name="connsiteY24765" fmla="*/ 1523347 h 4401251"/>
              <a:gd name="connsiteX24766" fmla="*/ 10458550 w 13419668"/>
              <a:gd name="connsiteY24766" fmla="*/ 1547975 h 4401251"/>
              <a:gd name="connsiteX24767" fmla="*/ 10483178 w 13419668"/>
              <a:gd name="connsiteY24767" fmla="*/ 1523471 h 4401251"/>
              <a:gd name="connsiteX24768" fmla="*/ 10458675 w 13419668"/>
              <a:gd name="connsiteY24768" fmla="*/ 1499340 h 4401251"/>
              <a:gd name="connsiteX24769" fmla="*/ 10434544 w 13419668"/>
              <a:gd name="connsiteY24769" fmla="*/ 1523347 h 4401251"/>
              <a:gd name="connsiteX24770" fmla="*/ 10572736 w 13419668"/>
              <a:gd name="connsiteY24770" fmla="*/ 1523347 h 4401251"/>
              <a:gd name="connsiteX24771" fmla="*/ 10548108 w 13419668"/>
              <a:gd name="connsiteY24771" fmla="*/ 1499216 h 4401251"/>
              <a:gd name="connsiteX24772" fmla="*/ 10524102 w 13419668"/>
              <a:gd name="connsiteY24772" fmla="*/ 1523347 h 4401251"/>
              <a:gd name="connsiteX24773" fmla="*/ 10548232 w 13419668"/>
              <a:gd name="connsiteY24773" fmla="*/ 1547851 h 4401251"/>
              <a:gd name="connsiteX24774" fmla="*/ 10572736 w 13419668"/>
              <a:gd name="connsiteY24774" fmla="*/ 1523347 h 4401251"/>
              <a:gd name="connsiteX24775" fmla="*/ 10633560 w 13419668"/>
              <a:gd name="connsiteY24775" fmla="*/ 1499340 h 4401251"/>
              <a:gd name="connsiteX24776" fmla="*/ 10610051 w 13419668"/>
              <a:gd name="connsiteY24776" fmla="*/ 1524342 h 4401251"/>
              <a:gd name="connsiteX24777" fmla="*/ 10635550 w 13419668"/>
              <a:gd name="connsiteY24777" fmla="*/ 1547975 h 4401251"/>
              <a:gd name="connsiteX24778" fmla="*/ 10658810 w 13419668"/>
              <a:gd name="connsiteY24778" fmla="*/ 1522476 h 4401251"/>
              <a:gd name="connsiteX24779" fmla="*/ 10633685 w 13419668"/>
              <a:gd name="connsiteY24779" fmla="*/ 1499465 h 4401251"/>
              <a:gd name="connsiteX24780" fmla="*/ 10723988 w 13419668"/>
              <a:gd name="connsiteY24780" fmla="*/ 1499340 h 4401251"/>
              <a:gd name="connsiteX24781" fmla="*/ 10699485 w 13419668"/>
              <a:gd name="connsiteY24781" fmla="*/ 1523471 h 4401251"/>
              <a:gd name="connsiteX24782" fmla="*/ 10724113 w 13419668"/>
              <a:gd name="connsiteY24782" fmla="*/ 1547975 h 4401251"/>
              <a:gd name="connsiteX24783" fmla="*/ 10748119 w 13419668"/>
              <a:gd name="connsiteY24783" fmla="*/ 1523347 h 4401251"/>
              <a:gd name="connsiteX24784" fmla="*/ 10723988 w 13419668"/>
              <a:gd name="connsiteY24784" fmla="*/ 1499340 h 4401251"/>
              <a:gd name="connsiteX24785" fmla="*/ 10837676 w 13419668"/>
              <a:gd name="connsiteY24785" fmla="*/ 1524342 h 4401251"/>
              <a:gd name="connsiteX24786" fmla="*/ 10814541 w 13419668"/>
              <a:gd name="connsiteY24786" fmla="*/ 1499216 h 4401251"/>
              <a:gd name="connsiteX24787" fmla="*/ 10789042 w 13419668"/>
              <a:gd name="connsiteY24787" fmla="*/ 1522352 h 4401251"/>
              <a:gd name="connsiteX24788" fmla="*/ 10812675 w 13419668"/>
              <a:gd name="connsiteY24788" fmla="*/ 1547851 h 4401251"/>
              <a:gd name="connsiteX24789" fmla="*/ 10837676 w 13419668"/>
              <a:gd name="connsiteY24789" fmla="*/ 1524342 h 4401251"/>
              <a:gd name="connsiteX24790" fmla="*/ 10900367 w 13419668"/>
              <a:gd name="connsiteY24790" fmla="*/ 1499340 h 4401251"/>
              <a:gd name="connsiteX24791" fmla="*/ 10876360 w 13419668"/>
              <a:gd name="connsiteY24791" fmla="*/ 1523471 h 4401251"/>
              <a:gd name="connsiteX24792" fmla="*/ 10900615 w 13419668"/>
              <a:gd name="connsiteY24792" fmla="*/ 1547975 h 4401251"/>
              <a:gd name="connsiteX24793" fmla="*/ 10925120 w 13419668"/>
              <a:gd name="connsiteY24793" fmla="*/ 1523347 h 4401251"/>
              <a:gd name="connsiteX24794" fmla="*/ 10900491 w 13419668"/>
              <a:gd name="connsiteY24794" fmla="*/ 1499340 h 4401251"/>
              <a:gd name="connsiteX24795" fmla="*/ 11014553 w 13419668"/>
              <a:gd name="connsiteY24795" fmla="*/ 1523844 h 4401251"/>
              <a:gd name="connsiteX24796" fmla="*/ 10990422 w 13419668"/>
              <a:gd name="connsiteY24796" fmla="*/ 1499340 h 4401251"/>
              <a:gd name="connsiteX24797" fmla="*/ 10965918 w 13419668"/>
              <a:gd name="connsiteY24797" fmla="*/ 1522974 h 4401251"/>
              <a:gd name="connsiteX24798" fmla="*/ 10989676 w 13419668"/>
              <a:gd name="connsiteY24798" fmla="*/ 1547975 h 4401251"/>
              <a:gd name="connsiteX24799" fmla="*/ 11014553 w 13419668"/>
              <a:gd name="connsiteY24799" fmla="*/ 1523844 h 4401251"/>
              <a:gd name="connsiteX24800" fmla="*/ 11104110 w 13419668"/>
              <a:gd name="connsiteY24800" fmla="*/ 1524217 h 4401251"/>
              <a:gd name="connsiteX24801" fmla="*/ 11080352 w 13419668"/>
              <a:gd name="connsiteY24801" fmla="*/ 1499340 h 4401251"/>
              <a:gd name="connsiteX24802" fmla="*/ 11055351 w 13419668"/>
              <a:gd name="connsiteY24802" fmla="*/ 1522600 h 4401251"/>
              <a:gd name="connsiteX24803" fmla="*/ 11078735 w 13419668"/>
              <a:gd name="connsiteY24803" fmla="*/ 1547975 h 4401251"/>
              <a:gd name="connsiteX24804" fmla="*/ 11104110 w 13419668"/>
              <a:gd name="connsiteY24804" fmla="*/ 1524217 h 4401251"/>
              <a:gd name="connsiteX24805" fmla="*/ 11167049 w 13419668"/>
              <a:gd name="connsiteY24805" fmla="*/ 1499216 h 4401251"/>
              <a:gd name="connsiteX24806" fmla="*/ 11141301 w 13419668"/>
              <a:gd name="connsiteY24806" fmla="*/ 1522227 h 4401251"/>
              <a:gd name="connsiteX24807" fmla="*/ 11164810 w 13419668"/>
              <a:gd name="connsiteY24807" fmla="*/ 1547851 h 4401251"/>
              <a:gd name="connsiteX24808" fmla="*/ 11189936 w 13419668"/>
              <a:gd name="connsiteY24808" fmla="*/ 1524466 h 4401251"/>
              <a:gd name="connsiteX24809" fmla="*/ 11167049 w 13419668"/>
              <a:gd name="connsiteY24809" fmla="*/ 1499216 h 4401251"/>
              <a:gd name="connsiteX24810" fmla="*/ 11254243 w 13419668"/>
              <a:gd name="connsiteY24810" fmla="*/ 1547851 h 4401251"/>
              <a:gd name="connsiteX24811" fmla="*/ 11279493 w 13419668"/>
              <a:gd name="connsiteY24811" fmla="*/ 1524591 h 4401251"/>
              <a:gd name="connsiteX24812" fmla="*/ 11256730 w 13419668"/>
              <a:gd name="connsiteY24812" fmla="*/ 1499216 h 4401251"/>
              <a:gd name="connsiteX24813" fmla="*/ 11230858 w 13419668"/>
              <a:gd name="connsiteY24813" fmla="*/ 1522103 h 4401251"/>
              <a:gd name="connsiteX24814" fmla="*/ 11254243 w 13419668"/>
              <a:gd name="connsiteY24814" fmla="*/ 1547851 h 4401251"/>
              <a:gd name="connsiteX24815" fmla="*/ 11344049 w 13419668"/>
              <a:gd name="connsiteY24815" fmla="*/ 1499340 h 4401251"/>
              <a:gd name="connsiteX24816" fmla="*/ 11320540 w 13419668"/>
              <a:gd name="connsiteY24816" fmla="*/ 1524466 h 4401251"/>
              <a:gd name="connsiteX24817" fmla="*/ 11346039 w 13419668"/>
              <a:gd name="connsiteY24817" fmla="*/ 1547975 h 4401251"/>
              <a:gd name="connsiteX24818" fmla="*/ 11369175 w 13419668"/>
              <a:gd name="connsiteY24818" fmla="*/ 1522352 h 4401251"/>
              <a:gd name="connsiteX24819" fmla="*/ 11344049 w 13419668"/>
              <a:gd name="connsiteY24819" fmla="*/ 1499340 h 4401251"/>
              <a:gd name="connsiteX24820" fmla="*/ 11410098 w 13419668"/>
              <a:gd name="connsiteY24820" fmla="*/ 1524217 h 4401251"/>
              <a:gd name="connsiteX24821" fmla="*/ 11435472 w 13419668"/>
              <a:gd name="connsiteY24821" fmla="*/ 1547975 h 4401251"/>
              <a:gd name="connsiteX24822" fmla="*/ 11458857 w 13419668"/>
              <a:gd name="connsiteY24822" fmla="*/ 1522600 h 4401251"/>
              <a:gd name="connsiteX24823" fmla="*/ 11433855 w 13419668"/>
              <a:gd name="connsiteY24823" fmla="*/ 1499340 h 4401251"/>
              <a:gd name="connsiteX24824" fmla="*/ 11410098 w 13419668"/>
              <a:gd name="connsiteY24824" fmla="*/ 1524217 h 4401251"/>
              <a:gd name="connsiteX24825" fmla="*/ 11545926 w 13419668"/>
              <a:gd name="connsiteY24825" fmla="*/ 1523471 h 4401251"/>
              <a:gd name="connsiteX24826" fmla="*/ 11521423 w 13419668"/>
              <a:gd name="connsiteY24826" fmla="*/ 1499340 h 4401251"/>
              <a:gd name="connsiteX24827" fmla="*/ 11497292 w 13419668"/>
              <a:gd name="connsiteY24827" fmla="*/ 1523347 h 4401251"/>
              <a:gd name="connsiteX24828" fmla="*/ 11521423 w 13419668"/>
              <a:gd name="connsiteY24828" fmla="*/ 1547975 h 4401251"/>
              <a:gd name="connsiteX24829" fmla="*/ 11545926 w 13419668"/>
              <a:gd name="connsiteY24829" fmla="*/ 1523471 h 4401251"/>
              <a:gd name="connsiteX24830" fmla="*/ 11609861 w 13419668"/>
              <a:gd name="connsiteY24830" fmla="*/ 1499340 h 4401251"/>
              <a:gd name="connsiteX24831" fmla="*/ 11586850 w 13419668"/>
              <a:gd name="connsiteY24831" fmla="*/ 1524466 h 4401251"/>
              <a:gd name="connsiteX24832" fmla="*/ 11611975 w 13419668"/>
              <a:gd name="connsiteY24832" fmla="*/ 1547975 h 4401251"/>
              <a:gd name="connsiteX24833" fmla="*/ 11635484 w 13419668"/>
              <a:gd name="connsiteY24833" fmla="*/ 1522476 h 4401251"/>
              <a:gd name="connsiteX24834" fmla="*/ 11609861 w 13419668"/>
              <a:gd name="connsiteY24834" fmla="*/ 1499340 h 4401251"/>
              <a:gd name="connsiteX24835" fmla="*/ 11699543 w 13419668"/>
              <a:gd name="connsiteY24835" fmla="*/ 1499340 h 4401251"/>
              <a:gd name="connsiteX24836" fmla="*/ 11676406 w 13419668"/>
              <a:gd name="connsiteY24836" fmla="*/ 1524342 h 4401251"/>
              <a:gd name="connsiteX24837" fmla="*/ 11701283 w 13419668"/>
              <a:gd name="connsiteY24837" fmla="*/ 1547975 h 4401251"/>
              <a:gd name="connsiteX24838" fmla="*/ 11725041 w 13419668"/>
              <a:gd name="connsiteY24838" fmla="*/ 1522600 h 4401251"/>
              <a:gd name="connsiteX24839" fmla="*/ 11699543 w 13419668"/>
              <a:gd name="connsiteY24839" fmla="*/ 1499340 h 4401251"/>
              <a:gd name="connsiteX24840" fmla="*/ 11762233 w 13419668"/>
              <a:gd name="connsiteY24840" fmla="*/ 1524342 h 4401251"/>
              <a:gd name="connsiteX24841" fmla="*/ 11787607 w 13419668"/>
              <a:gd name="connsiteY24841" fmla="*/ 1548099 h 4401251"/>
              <a:gd name="connsiteX24842" fmla="*/ 11810991 w 13419668"/>
              <a:gd name="connsiteY24842" fmla="*/ 1522725 h 4401251"/>
              <a:gd name="connsiteX24843" fmla="*/ 11785990 w 13419668"/>
              <a:gd name="connsiteY24843" fmla="*/ 1499465 h 4401251"/>
              <a:gd name="connsiteX24844" fmla="*/ 11762233 w 13419668"/>
              <a:gd name="connsiteY24844" fmla="*/ 1524342 h 4401251"/>
              <a:gd name="connsiteX24845" fmla="*/ 11851790 w 13419668"/>
              <a:gd name="connsiteY24845" fmla="*/ 1523471 h 4401251"/>
              <a:gd name="connsiteX24846" fmla="*/ 11876294 w 13419668"/>
              <a:gd name="connsiteY24846" fmla="*/ 1547975 h 4401251"/>
              <a:gd name="connsiteX24847" fmla="*/ 11900424 w 13419668"/>
              <a:gd name="connsiteY24847" fmla="*/ 1523471 h 4401251"/>
              <a:gd name="connsiteX24848" fmla="*/ 11876418 w 13419668"/>
              <a:gd name="connsiteY24848" fmla="*/ 1499340 h 4401251"/>
              <a:gd name="connsiteX24849" fmla="*/ 11851790 w 13419668"/>
              <a:gd name="connsiteY24849" fmla="*/ 1523471 h 4401251"/>
              <a:gd name="connsiteX24850" fmla="*/ 11989982 w 13419668"/>
              <a:gd name="connsiteY24850" fmla="*/ 1522476 h 4401251"/>
              <a:gd name="connsiteX24851" fmla="*/ 11964856 w 13419668"/>
              <a:gd name="connsiteY24851" fmla="*/ 1499340 h 4401251"/>
              <a:gd name="connsiteX24852" fmla="*/ 11941348 w 13419668"/>
              <a:gd name="connsiteY24852" fmla="*/ 1524342 h 4401251"/>
              <a:gd name="connsiteX24853" fmla="*/ 11966846 w 13419668"/>
              <a:gd name="connsiteY24853" fmla="*/ 1547975 h 4401251"/>
              <a:gd name="connsiteX24854" fmla="*/ 11989982 w 13419668"/>
              <a:gd name="connsiteY24854" fmla="*/ 1522476 h 4401251"/>
              <a:gd name="connsiteX24855" fmla="*/ 12053667 w 13419668"/>
              <a:gd name="connsiteY24855" fmla="*/ 1499465 h 4401251"/>
              <a:gd name="connsiteX24856" fmla="*/ 12028541 w 13419668"/>
              <a:gd name="connsiteY24856" fmla="*/ 1522476 h 4401251"/>
              <a:gd name="connsiteX24857" fmla="*/ 12051677 w 13419668"/>
              <a:gd name="connsiteY24857" fmla="*/ 1548099 h 4401251"/>
              <a:gd name="connsiteX24858" fmla="*/ 12077176 w 13419668"/>
              <a:gd name="connsiteY24858" fmla="*/ 1524591 h 4401251"/>
              <a:gd name="connsiteX24859" fmla="*/ 12053667 w 13419668"/>
              <a:gd name="connsiteY24859" fmla="*/ 1499465 h 4401251"/>
              <a:gd name="connsiteX24860" fmla="*/ 12118099 w 13419668"/>
              <a:gd name="connsiteY24860" fmla="*/ 1522476 h 4401251"/>
              <a:gd name="connsiteX24861" fmla="*/ 12141234 w 13419668"/>
              <a:gd name="connsiteY24861" fmla="*/ 1547975 h 4401251"/>
              <a:gd name="connsiteX24862" fmla="*/ 12166734 w 13419668"/>
              <a:gd name="connsiteY24862" fmla="*/ 1524342 h 4401251"/>
              <a:gd name="connsiteX24863" fmla="*/ 12143225 w 13419668"/>
              <a:gd name="connsiteY24863" fmla="*/ 1499340 h 4401251"/>
              <a:gd name="connsiteX24864" fmla="*/ 12118099 w 13419668"/>
              <a:gd name="connsiteY24864" fmla="*/ 1522352 h 4401251"/>
              <a:gd name="connsiteX24865" fmla="*/ 12207656 w 13419668"/>
              <a:gd name="connsiteY24865" fmla="*/ 1523471 h 4401251"/>
              <a:gd name="connsiteX24866" fmla="*/ 12231787 w 13419668"/>
              <a:gd name="connsiteY24866" fmla="*/ 1547975 h 4401251"/>
              <a:gd name="connsiteX24867" fmla="*/ 12256291 w 13419668"/>
              <a:gd name="connsiteY24867" fmla="*/ 1523347 h 4401251"/>
              <a:gd name="connsiteX24868" fmla="*/ 12231662 w 13419668"/>
              <a:gd name="connsiteY24868" fmla="*/ 1499340 h 4401251"/>
              <a:gd name="connsiteX24869" fmla="*/ 12207656 w 13419668"/>
              <a:gd name="connsiteY24869" fmla="*/ 1523471 h 4401251"/>
              <a:gd name="connsiteX24870" fmla="*/ 12320226 w 13419668"/>
              <a:gd name="connsiteY24870" fmla="*/ 1499340 h 4401251"/>
              <a:gd name="connsiteX24871" fmla="*/ 12297213 w 13419668"/>
              <a:gd name="connsiteY24871" fmla="*/ 1524466 h 4401251"/>
              <a:gd name="connsiteX24872" fmla="*/ 12322339 w 13419668"/>
              <a:gd name="connsiteY24872" fmla="*/ 1547975 h 4401251"/>
              <a:gd name="connsiteX24873" fmla="*/ 12345848 w 13419668"/>
              <a:gd name="connsiteY24873" fmla="*/ 1522476 h 4401251"/>
              <a:gd name="connsiteX24874" fmla="*/ 12320226 w 13419668"/>
              <a:gd name="connsiteY24874" fmla="*/ 1499340 h 4401251"/>
              <a:gd name="connsiteX24875" fmla="*/ 12408539 w 13419668"/>
              <a:gd name="connsiteY24875" fmla="*/ 1499340 h 4401251"/>
              <a:gd name="connsiteX24876" fmla="*/ 12382915 w 13419668"/>
              <a:gd name="connsiteY24876" fmla="*/ 1522476 h 4401251"/>
              <a:gd name="connsiteX24877" fmla="*/ 12406424 w 13419668"/>
              <a:gd name="connsiteY24877" fmla="*/ 1547975 h 4401251"/>
              <a:gd name="connsiteX24878" fmla="*/ 12431550 w 13419668"/>
              <a:gd name="connsiteY24878" fmla="*/ 1524466 h 4401251"/>
              <a:gd name="connsiteX24879" fmla="*/ 12408539 w 13419668"/>
              <a:gd name="connsiteY24879" fmla="*/ 1499340 h 4401251"/>
              <a:gd name="connsiteX24880" fmla="*/ 12496977 w 13419668"/>
              <a:gd name="connsiteY24880" fmla="*/ 1499340 h 4401251"/>
              <a:gd name="connsiteX24881" fmla="*/ 12472473 w 13419668"/>
              <a:gd name="connsiteY24881" fmla="*/ 1523596 h 4401251"/>
              <a:gd name="connsiteX24882" fmla="*/ 12497101 w 13419668"/>
              <a:gd name="connsiteY24882" fmla="*/ 1547975 h 4401251"/>
              <a:gd name="connsiteX24883" fmla="*/ 12521107 w 13419668"/>
              <a:gd name="connsiteY24883" fmla="*/ 1523347 h 4401251"/>
              <a:gd name="connsiteX24884" fmla="*/ 12496852 w 13419668"/>
              <a:gd name="connsiteY24884" fmla="*/ 1499340 h 4401251"/>
              <a:gd name="connsiteX24885" fmla="*/ 12586782 w 13419668"/>
              <a:gd name="connsiteY24885" fmla="*/ 1499340 h 4401251"/>
              <a:gd name="connsiteX24886" fmla="*/ 12562030 w 13419668"/>
              <a:gd name="connsiteY24886" fmla="*/ 1523347 h 4401251"/>
              <a:gd name="connsiteX24887" fmla="*/ 12586409 w 13419668"/>
              <a:gd name="connsiteY24887" fmla="*/ 1547975 h 4401251"/>
              <a:gd name="connsiteX24888" fmla="*/ 12610665 w 13419668"/>
              <a:gd name="connsiteY24888" fmla="*/ 1523596 h 4401251"/>
              <a:gd name="connsiteX24889" fmla="*/ 12586658 w 13419668"/>
              <a:gd name="connsiteY24889" fmla="*/ 1499340 h 4401251"/>
              <a:gd name="connsiteX24890" fmla="*/ 12674350 w 13419668"/>
              <a:gd name="connsiteY24890" fmla="*/ 1499340 h 4401251"/>
              <a:gd name="connsiteX24891" fmla="*/ 12649224 w 13419668"/>
              <a:gd name="connsiteY24891" fmla="*/ 1522476 h 4401251"/>
              <a:gd name="connsiteX24892" fmla="*/ 12672484 w 13419668"/>
              <a:gd name="connsiteY24892" fmla="*/ 1547975 h 4401251"/>
              <a:gd name="connsiteX24893" fmla="*/ 12697984 w 13419668"/>
              <a:gd name="connsiteY24893" fmla="*/ 1524342 h 4401251"/>
              <a:gd name="connsiteX24894" fmla="*/ 12674475 w 13419668"/>
              <a:gd name="connsiteY24894" fmla="*/ 1499340 h 4401251"/>
              <a:gd name="connsiteX24895" fmla="*/ 12764156 w 13419668"/>
              <a:gd name="connsiteY24895" fmla="*/ 1499340 h 4401251"/>
              <a:gd name="connsiteX24896" fmla="*/ 12738781 w 13419668"/>
              <a:gd name="connsiteY24896" fmla="*/ 1522103 h 4401251"/>
              <a:gd name="connsiteX24897" fmla="*/ 12761669 w 13419668"/>
              <a:gd name="connsiteY24897" fmla="*/ 1547975 h 4401251"/>
              <a:gd name="connsiteX24898" fmla="*/ 12787416 w 13419668"/>
              <a:gd name="connsiteY24898" fmla="*/ 1524715 h 4401251"/>
              <a:gd name="connsiteX24899" fmla="*/ 12764156 w 13419668"/>
              <a:gd name="connsiteY24899" fmla="*/ 1499465 h 4401251"/>
              <a:gd name="connsiteX24900" fmla="*/ 12851973 w 13419668"/>
              <a:gd name="connsiteY24900" fmla="*/ 1499340 h 4401251"/>
              <a:gd name="connsiteX24901" fmla="*/ 12828339 w 13419668"/>
              <a:gd name="connsiteY24901" fmla="*/ 1523969 h 4401251"/>
              <a:gd name="connsiteX24902" fmla="*/ 12852967 w 13419668"/>
              <a:gd name="connsiteY24902" fmla="*/ 1547975 h 4401251"/>
              <a:gd name="connsiteX24903" fmla="*/ 12877097 w 13419668"/>
              <a:gd name="connsiteY24903" fmla="*/ 1522974 h 4401251"/>
              <a:gd name="connsiteX24904" fmla="*/ 12852097 w 13419668"/>
              <a:gd name="connsiteY24904" fmla="*/ 1499340 h 4401251"/>
              <a:gd name="connsiteX24905" fmla="*/ 12938918 w 13419668"/>
              <a:gd name="connsiteY24905" fmla="*/ 1499340 h 4401251"/>
              <a:gd name="connsiteX24906" fmla="*/ 12914165 w 13419668"/>
              <a:gd name="connsiteY24906" fmla="*/ 1523347 h 4401251"/>
              <a:gd name="connsiteX24907" fmla="*/ 12938544 w 13419668"/>
              <a:gd name="connsiteY24907" fmla="*/ 1547975 h 4401251"/>
              <a:gd name="connsiteX24908" fmla="*/ 12962799 w 13419668"/>
              <a:gd name="connsiteY24908" fmla="*/ 1523596 h 4401251"/>
              <a:gd name="connsiteX24909" fmla="*/ 12938793 w 13419668"/>
              <a:gd name="connsiteY24909" fmla="*/ 1499340 h 4401251"/>
              <a:gd name="connsiteX24910" fmla="*/ 793937 w 13419668"/>
              <a:gd name="connsiteY24910" fmla="*/ 1499340 h 4401251"/>
              <a:gd name="connsiteX24911" fmla="*/ 770304 w 13419668"/>
              <a:gd name="connsiteY24911" fmla="*/ 1524217 h 4401251"/>
              <a:gd name="connsiteX24912" fmla="*/ 795679 w 13419668"/>
              <a:gd name="connsiteY24912" fmla="*/ 1547975 h 4401251"/>
              <a:gd name="connsiteX24913" fmla="*/ 818939 w 13419668"/>
              <a:gd name="connsiteY24913" fmla="*/ 1522476 h 4401251"/>
              <a:gd name="connsiteX24914" fmla="*/ 793937 w 13419668"/>
              <a:gd name="connsiteY24914" fmla="*/ 1499340 h 4401251"/>
              <a:gd name="connsiteX24915" fmla="*/ 1236002 w 13419668"/>
              <a:gd name="connsiteY24915" fmla="*/ 1410405 h 4401251"/>
              <a:gd name="connsiteX24916" fmla="*/ 1212494 w 13419668"/>
              <a:gd name="connsiteY24916" fmla="*/ 1432297 h 4401251"/>
              <a:gd name="connsiteX24917" fmla="*/ 1235754 w 13419668"/>
              <a:gd name="connsiteY24917" fmla="*/ 1457920 h 4401251"/>
              <a:gd name="connsiteX24918" fmla="*/ 1260133 w 13419668"/>
              <a:gd name="connsiteY24918" fmla="*/ 1434038 h 4401251"/>
              <a:gd name="connsiteX24919" fmla="*/ 1236002 w 13419668"/>
              <a:gd name="connsiteY24919" fmla="*/ 1410405 h 4401251"/>
              <a:gd name="connsiteX24920" fmla="*/ 4341655 w 13419668"/>
              <a:gd name="connsiteY24920" fmla="*/ 1410405 h 4401251"/>
              <a:gd name="connsiteX24921" fmla="*/ 4317275 w 13419668"/>
              <a:gd name="connsiteY24921" fmla="*/ 1431426 h 4401251"/>
              <a:gd name="connsiteX24922" fmla="*/ 4339416 w 13419668"/>
              <a:gd name="connsiteY24922" fmla="*/ 1457920 h 4401251"/>
              <a:gd name="connsiteX24923" fmla="*/ 4364666 w 13419668"/>
              <a:gd name="connsiteY24923" fmla="*/ 1435033 h 4401251"/>
              <a:gd name="connsiteX24924" fmla="*/ 4341530 w 13419668"/>
              <a:gd name="connsiteY24924" fmla="*/ 1410405 h 4401251"/>
              <a:gd name="connsiteX24925" fmla="*/ 1349691 w 13419668"/>
              <a:gd name="connsiteY24925" fmla="*/ 1431675 h 4401251"/>
              <a:gd name="connsiteX24926" fmla="*/ 1323197 w 13419668"/>
              <a:gd name="connsiteY24926" fmla="*/ 1410529 h 4401251"/>
              <a:gd name="connsiteX24927" fmla="*/ 1302176 w 13419668"/>
              <a:gd name="connsiteY24927" fmla="*/ 1434784 h 4401251"/>
              <a:gd name="connsiteX24928" fmla="*/ 1327799 w 13419668"/>
              <a:gd name="connsiteY24928" fmla="*/ 1458044 h 4401251"/>
              <a:gd name="connsiteX24929" fmla="*/ 1349691 w 13419668"/>
              <a:gd name="connsiteY24929" fmla="*/ 1431675 h 4401251"/>
              <a:gd name="connsiteX24930" fmla="*/ 1413625 w 13419668"/>
              <a:gd name="connsiteY24930" fmla="*/ 1410529 h 4401251"/>
              <a:gd name="connsiteX24931" fmla="*/ 1391733 w 13419668"/>
              <a:gd name="connsiteY24931" fmla="*/ 1433914 h 4401251"/>
              <a:gd name="connsiteX24932" fmla="*/ 1416486 w 13419668"/>
              <a:gd name="connsiteY24932" fmla="*/ 1458044 h 4401251"/>
              <a:gd name="connsiteX24933" fmla="*/ 1439372 w 13419668"/>
              <a:gd name="connsiteY24933" fmla="*/ 1432546 h 4401251"/>
              <a:gd name="connsiteX24934" fmla="*/ 1413625 w 13419668"/>
              <a:gd name="connsiteY24934" fmla="*/ 1410529 h 4401251"/>
              <a:gd name="connsiteX24935" fmla="*/ 83946 w 13419668"/>
              <a:gd name="connsiteY24935" fmla="*/ 1410529 h 4401251"/>
              <a:gd name="connsiteX24936" fmla="*/ 60188 w 13419668"/>
              <a:gd name="connsiteY24936" fmla="*/ 1432172 h 4401251"/>
              <a:gd name="connsiteX24937" fmla="*/ 83200 w 13419668"/>
              <a:gd name="connsiteY24937" fmla="*/ 1458044 h 4401251"/>
              <a:gd name="connsiteX24938" fmla="*/ 107828 w 13419668"/>
              <a:gd name="connsiteY24938" fmla="*/ 1434411 h 4401251"/>
              <a:gd name="connsiteX24939" fmla="*/ 83946 w 13419668"/>
              <a:gd name="connsiteY24939" fmla="*/ 1410529 h 4401251"/>
              <a:gd name="connsiteX24940" fmla="*/ 173876 w 13419668"/>
              <a:gd name="connsiteY24940" fmla="*/ 1410529 h 4401251"/>
              <a:gd name="connsiteX24941" fmla="*/ 149870 w 13419668"/>
              <a:gd name="connsiteY24941" fmla="*/ 1431924 h 4401251"/>
              <a:gd name="connsiteX24942" fmla="*/ 172508 w 13419668"/>
              <a:gd name="connsiteY24942" fmla="*/ 1458044 h 4401251"/>
              <a:gd name="connsiteX24943" fmla="*/ 197385 w 13419668"/>
              <a:gd name="connsiteY24943" fmla="*/ 1434784 h 4401251"/>
              <a:gd name="connsiteX24944" fmla="*/ 173876 w 13419668"/>
              <a:gd name="connsiteY24944" fmla="*/ 1410529 h 4401251"/>
              <a:gd name="connsiteX24945" fmla="*/ 287067 w 13419668"/>
              <a:gd name="connsiteY24945" fmla="*/ 1432297 h 4401251"/>
              <a:gd name="connsiteX24946" fmla="*/ 264056 w 13419668"/>
              <a:gd name="connsiteY24946" fmla="*/ 1410529 h 4401251"/>
              <a:gd name="connsiteX24947" fmla="*/ 239428 w 13419668"/>
              <a:gd name="connsiteY24947" fmla="*/ 1434287 h 4401251"/>
              <a:gd name="connsiteX24948" fmla="*/ 264429 w 13419668"/>
              <a:gd name="connsiteY24948" fmla="*/ 1458169 h 4401251"/>
              <a:gd name="connsiteX24949" fmla="*/ 287067 w 13419668"/>
              <a:gd name="connsiteY24949" fmla="*/ 1432421 h 4401251"/>
              <a:gd name="connsiteX24950" fmla="*/ 374386 w 13419668"/>
              <a:gd name="connsiteY24950" fmla="*/ 1433789 h 4401251"/>
              <a:gd name="connsiteX24951" fmla="*/ 349384 w 13419668"/>
              <a:gd name="connsiteY24951" fmla="*/ 1410405 h 4401251"/>
              <a:gd name="connsiteX24952" fmla="*/ 326746 w 13419668"/>
              <a:gd name="connsiteY24952" fmla="*/ 1432670 h 4401251"/>
              <a:gd name="connsiteX24953" fmla="*/ 349757 w 13419668"/>
              <a:gd name="connsiteY24953" fmla="*/ 1458044 h 4401251"/>
              <a:gd name="connsiteX24954" fmla="*/ 374386 w 13419668"/>
              <a:gd name="connsiteY24954" fmla="*/ 1433789 h 4401251"/>
              <a:gd name="connsiteX24955" fmla="*/ 440185 w 13419668"/>
              <a:gd name="connsiteY24955" fmla="*/ 1410405 h 4401251"/>
              <a:gd name="connsiteX24956" fmla="*/ 416428 w 13419668"/>
              <a:gd name="connsiteY24956" fmla="*/ 1431426 h 4401251"/>
              <a:gd name="connsiteX24957" fmla="*/ 438071 w 13419668"/>
              <a:gd name="connsiteY24957" fmla="*/ 1458044 h 4401251"/>
              <a:gd name="connsiteX24958" fmla="*/ 463943 w 13419668"/>
              <a:gd name="connsiteY24958" fmla="*/ 1435033 h 4401251"/>
              <a:gd name="connsiteX24959" fmla="*/ 440310 w 13419668"/>
              <a:gd name="connsiteY24959" fmla="*/ 1410405 h 4401251"/>
              <a:gd name="connsiteX24960" fmla="*/ 505861 w 13419668"/>
              <a:gd name="connsiteY24960" fmla="*/ 1433914 h 4401251"/>
              <a:gd name="connsiteX24961" fmla="*/ 527255 w 13419668"/>
              <a:gd name="connsiteY24961" fmla="*/ 1457920 h 4401251"/>
              <a:gd name="connsiteX24962" fmla="*/ 553500 w 13419668"/>
              <a:gd name="connsiteY24962" fmla="*/ 1435282 h 4401251"/>
              <a:gd name="connsiteX24963" fmla="*/ 530116 w 13419668"/>
              <a:gd name="connsiteY24963" fmla="*/ 1410405 h 4401251"/>
              <a:gd name="connsiteX24964" fmla="*/ 505861 w 13419668"/>
              <a:gd name="connsiteY24964" fmla="*/ 1433914 h 4401251"/>
              <a:gd name="connsiteX24965" fmla="*/ 591687 w 13419668"/>
              <a:gd name="connsiteY24965" fmla="*/ 1434536 h 4401251"/>
              <a:gd name="connsiteX24966" fmla="*/ 617186 w 13419668"/>
              <a:gd name="connsiteY24966" fmla="*/ 1457920 h 4401251"/>
              <a:gd name="connsiteX24967" fmla="*/ 639202 w 13419668"/>
              <a:gd name="connsiteY24967" fmla="*/ 1434536 h 4401251"/>
              <a:gd name="connsiteX24968" fmla="*/ 615693 w 13419668"/>
              <a:gd name="connsiteY24968" fmla="*/ 1410280 h 4401251"/>
              <a:gd name="connsiteX24969" fmla="*/ 591562 w 13419668"/>
              <a:gd name="connsiteY24969" fmla="*/ 1434536 h 4401251"/>
              <a:gd name="connsiteX24970" fmla="*/ 728759 w 13419668"/>
              <a:gd name="connsiteY24970" fmla="*/ 1433789 h 4401251"/>
              <a:gd name="connsiteX24971" fmla="*/ 707365 w 13419668"/>
              <a:gd name="connsiteY24971" fmla="*/ 1410280 h 4401251"/>
              <a:gd name="connsiteX24972" fmla="*/ 681120 w 13419668"/>
              <a:gd name="connsiteY24972" fmla="*/ 1432421 h 4401251"/>
              <a:gd name="connsiteX24973" fmla="*/ 704629 w 13419668"/>
              <a:gd name="connsiteY24973" fmla="*/ 1457920 h 4401251"/>
              <a:gd name="connsiteX24974" fmla="*/ 728759 w 13419668"/>
              <a:gd name="connsiteY24974" fmla="*/ 1433789 h 4401251"/>
              <a:gd name="connsiteX24975" fmla="*/ 770677 w 13419668"/>
              <a:gd name="connsiteY24975" fmla="*/ 1433292 h 4401251"/>
              <a:gd name="connsiteX24976" fmla="*/ 794932 w 13419668"/>
              <a:gd name="connsiteY24976" fmla="*/ 1457920 h 4401251"/>
              <a:gd name="connsiteX24977" fmla="*/ 818192 w 13419668"/>
              <a:gd name="connsiteY24977" fmla="*/ 1435904 h 4401251"/>
              <a:gd name="connsiteX24978" fmla="*/ 796052 w 13419668"/>
              <a:gd name="connsiteY24978" fmla="*/ 1410280 h 4401251"/>
              <a:gd name="connsiteX24979" fmla="*/ 770677 w 13419668"/>
              <a:gd name="connsiteY24979" fmla="*/ 1433292 h 4401251"/>
              <a:gd name="connsiteX24980" fmla="*/ 881256 w 13419668"/>
              <a:gd name="connsiteY24980" fmla="*/ 1410405 h 4401251"/>
              <a:gd name="connsiteX24981" fmla="*/ 857996 w 13419668"/>
              <a:gd name="connsiteY24981" fmla="*/ 1432048 h 4401251"/>
              <a:gd name="connsiteX24982" fmla="*/ 880385 w 13419668"/>
              <a:gd name="connsiteY24982" fmla="*/ 1458044 h 4401251"/>
              <a:gd name="connsiteX24983" fmla="*/ 905511 w 13419668"/>
              <a:gd name="connsiteY24983" fmla="*/ 1434287 h 4401251"/>
              <a:gd name="connsiteX24984" fmla="*/ 881131 w 13419668"/>
              <a:gd name="connsiteY24984" fmla="*/ 1410405 h 4401251"/>
              <a:gd name="connsiteX24985" fmla="*/ 971186 w 13419668"/>
              <a:gd name="connsiteY24985" fmla="*/ 1410405 h 4401251"/>
              <a:gd name="connsiteX24986" fmla="*/ 947677 w 13419668"/>
              <a:gd name="connsiteY24986" fmla="*/ 1431675 h 4401251"/>
              <a:gd name="connsiteX24987" fmla="*/ 969694 w 13419668"/>
              <a:gd name="connsiteY24987" fmla="*/ 1458044 h 4401251"/>
              <a:gd name="connsiteX24988" fmla="*/ 995317 w 13419668"/>
              <a:gd name="connsiteY24988" fmla="*/ 1434660 h 4401251"/>
              <a:gd name="connsiteX24989" fmla="*/ 971311 w 13419668"/>
              <a:gd name="connsiteY24989" fmla="*/ 1410405 h 4401251"/>
              <a:gd name="connsiteX24990" fmla="*/ 1174307 w 13419668"/>
              <a:gd name="connsiteY24990" fmla="*/ 1434038 h 4401251"/>
              <a:gd name="connsiteX24991" fmla="*/ 1149679 w 13419668"/>
              <a:gd name="connsiteY24991" fmla="*/ 1410280 h 4401251"/>
              <a:gd name="connsiteX24992" fmla="*/ 1126668 w 13419668"/>
              <a:gd name="connsiteY24992" fmla="*/ 1432172 h 4401251"/>
              <a:gd name="connsiteX24993" fmla="*/ 1149306 w 13419668"/>
              <a:gd name="connsiteY24993" fmla="*/ 1457920 h 4401251"/>
              <a:gd name="connsiteX24994" fmla="*/ 1174307 w 13419668"/>
              <a:gd name="connsiteY24994" fmla="*/ 1434038 h 4401251"/>
              <a:gd name="connsiteX24995" fmla="*/ 1084874 w 13419668"/>
              <a:gd name="connsiteY24995" fmla="*/ 1432421 h 4401251"/>
              <a:gd name="connsiteX24996" fmla="*/ 1058629 w 13419668"/>
              <a:gd name="connsiteY24996" fmla="*/ 1410405 h 4401251"/>
              <a:gd name="connsiteX24997" fmla="*/ 1037235 w 13419668"/>
              <a:gd name="connsiteY24997" fmla="*/ 1433914 h 4401251"/>
              <a:gd name="connsiteX24998" fmla="*/ 1061490 w 13419668"/>
              <a:gd name="connsiteY24998" fmla="*/ 1458044 h 4401251"/>
              <a:gd name="connsiteX24999" fmla="*/ 1084874 w 13419668"/>
              <a:gd name="connsiteY24999" fmla="*/ 1432546 h 4401251"/>
              <a:gd name="connsiteX25000" fmla="*/ 13383844 w 13419668"/>
              <a:gd name="connsiteY25000" fmla="*/ 1410405 h 4401251"/>
              <a:gd name="connsiteX25001" fmla="*/ 13360335 w 13419668"/>
              <a:gd name="connsiteY25001" fmla="*/ 1431799 h 4401251"/>
              <a:gd name="connsiteX25002" fmla="*/ 13382475 w 13419668"/>
              <a:gd name="connsiteY25002" fmla="*/ 1458044 h 4401251"/>
              <a:gd name="connsiteX25003" fmla="*/ 13407974 w 13419668"/>
              <a:gd name="connsiteY25003" fmla="*/ 1434536 h 4401251"/>
              <a:gd name="connsiteX25004" fmla="*/ 13383844 w 13419668"/>
              <a:gd name="connsiteY25004" fmla="*/ 1410405 h 4401251"/>
              <a:gd name="connsiteX25005" fmla="*/ 13293167 w 13419668"/>
              <a:gd name="connsiteY25005" fmla="*/ 1410405 h 4401251"/>
              <a:gd name="connsiteX25006" fmla="*/ 13270777 w 13419668"/>
              <a:gd name="connsiteY25006" fmla="*/ 1432919 h 4401251"/>
              <a:gd name="connsiteX25007" fmla="*/ 13294037 w 13419668"/>
              <a:gd name="connsiteY25007" fmla="*/ 1458044 h 4401251"/>
              <a:gd name="connsiteX25008" fmla="*/ 13318418 w 13419668"/>
              <a:gd name="connsiteY25008" fmla="*/ 1433541 h 4401251"/>
              <a:gd name="connsiteX25009" fmla="*/ 13293167 w 13419668"/>
              <a:gd name="connsiteY25009" fmla="*/ 1410405 h 4401251"/>
              <a:gd name="connsiteX25010" fmla="*/ 13183458 w 13419668"/>
              <a:gd name="connsiteY25010" fmla="*/ 1434162 h 4401251"/>
              <a:gd name="connsiteX25011" fmla="*/ 13208460 w 13419668"/>
              <a:gd name="connsiteY25011" fmla="*/ 1458169 h 4401251"/>
              <a:gd name="connsiteX25012" fmla="*/ 13230974 w 13419668"/>
              <a:gd name="connsiteY25012" fmla="*/ 1435406 h 4401251"/>
              <a:gd name="connsiteX25013" fmla="*/ 13208088 w 13419668"/>
              <a:gd name="connsiteY25013" fmla="*/ 1410529 h 4401251"/>
              <a:gd name="connsiteX25014" fmla="*/ 13183458 w 13419668"/>
              <a:gd name="connsiteY25014" fmla="*/ 1434162 h 4401251"/>
              <a:gd name="connsiteX25015" fmla="*/ 13141540 w 13419668"/>
              <a:gd name="connsiteY25015" fmla="*/ 1432794 h 4401251"/>
              <a:gd name="connsiteX25016" fmla="*/ 13119028 w 13419668"/>
              <a:gd name="connsiteY25016" fmla="*/ 1410405 h 4401251"/>
              <a:gd name="connsiteX25017" fmla="*/ 13093901 w 13419668"/>
              <a:gd name="connsiteY25017" fmla="*/ 1433665 h 4401251"/>
              <a:gd name="connsiteX25018" fmla="*/ 13118405 w 13419668"/>
              <a:gd name="connsiteY25018" fmla="*/ 1458044 h 4401251"/>
              <a:gd name="connsiteX25019" fmla="*/ 13141540 w 13419668"/>
              <a:gd name="connsiteY25019" fmla="*/ 1432794 h 4401251"/>
              <a:gd name="connsiteX25020" fmla="*/ 13004469 w 13419668"/>
              <a:gd name="connsiteY25020" fmla="*/ 1435406 h 4401251"/>
              <a:gd name="connsiteX25021" fmla="*/ 13030714 w 13419668"/>
              <a:gd name="connsiteY25021" fmla="*/ 1457920 h 4401251"/>
              <a:gd name="connsiteX25022" fmla="*/ 13051984 w 13419668"/>
              <a:gd name="connsiteY25022" fmla="*/ 1433789 h 4401251"/>
              <a:gd name="connsiteX25023" fmla="*/ 13027729 w 13419668"/>
              <a:gd name="connsiteY25023" fmla="*/ 1410280 h 4401251"/>
              <a:gd name="connsiteX25024" fmla="*/ 13004469 w 13419668"/>
              <a:gd name="connsiteY25024" fmla="*/ 1435282 h 4401251"/>
              <a:gd name="connsiteX25025" fmla="*/ 12937176 w 13419668"/>
              <a:gd name="connsiteY25025" fmla="*/ 1410405 h 4401251"/>
              <a:gd name="connsiteX25026" fmla="*/ 12914786 w 13419668"/>
              <a:gd name="connsiteY25026" fmla="*/ 1433416 h 4401251"/>
              <a:gd name="connsiteX25027" fmla="*/ 12939167 w 13419668"/>
              <a:gd name="connsiteY25027" fmla="*/ 1457920 h 4401251"/>
              <a:gd name="connsiteX25028" fmla="*/ 12962427 w 13419668"/>
              <a:gd name="connsiteY25028" fmla="*/ 1432794 h 4401251"/>
              <a:gd name="connsiteX25029" fmla="*/ 12937176 w 13419668"/>
              <a:gd name="connsiteY25029" fmla="*/ 1410405 h 4401251"/>
              <a:gd name="connsiteX25030" fmla="*/ 12876725 w 13419668"/>
              <a:gd name="connsiteY25030" fmla="*/ 1432670 h 4401251"/>
              <a:gd name="connsiteX25031" fmla="*/ 12850728 w 13419668"/>
              <a:gd name="connsiteY25031" fmla="*/ 1410280 h 4401251"/>
              <a:gd name="connsiteX25032" fmla="*/ 12829085 w 13419668"/>
              <a:gd name="connsiteY25032" fmla="*/ 1433541 h 4401251"/>
              <a:gd name="connsiteX25033" fmla="*/ 12852967 w 13419668"/>
              <a:gd name="connsiteY25033" fmla="*/ 1457920 h 4401251"/>
              <a:gd name="connsiteX25034" fmla="*/ 12876725 w 13419668"/>
              <a:gd name="connsiteY25034" fmla="*/ 1432670 h 4401251"/>
              <a:gd name="connsiteX25035" fmla="*/ 12739528 w 13419668"/>
              <a:gd name="connsiteY25035" fmla="*/ 1433292 h 4401251"/>
              <a:gd name="connsiteX25036" fmla="*/ 12760301 w 13419668"/>
              <a:gd name="connsiteY25036" fmla="*/ 1457796 h 4401251"/>
              <a:gd name="connsiteX25037" fmla="*/ 12787042 w 13419668"/>
              <a:gd name="connsiteY25037" fmla="*/ 1435780 h 4401251"/>
              <a:gd name="connsiteX25038" fmla="*/ 12764280 w 13419668"/>
              <a:gd name="connsiteY25038" fmla="*/ 1410280 h 4401251"/>
              <a:gd name="connsiteX25039" fmla="*/ 12739528 w 13419668"/>
              <a:gd name="connsiteY25039" fmla="*/ 1433292 h 4401251"/>
              <a:gd name="connsiteX25040" fmla="*/ 12671861 w 13419668"/>
              <a:gd name="connsiteY25040" fmla="*/ 1410280 h 4401251"/>
              <a:gd name="connsiteX25041" fmla="*/ 12649971 w 13419668"/>
              <a:gd name="connsiteY25041" fmla="*/ 1433292 h 4401251"/>
              <a:gd name="connsiteX25042" fmla="*/ 12673603 w 13419668"/>
              <a:gd name="connsiteY25042" fmla="*/ 1457920 h 4401251"/>
              <a:gd name="connsiteX25043" fmla="*/ 12697610 w 13419668"/>
              <a:gd name="connsiteY25043" fmla="*/ 1432919 h 4401251"/>
              <a:gd name="connsiteX25044" fmla="*/ 12671861 w 13419668"/>
              <a:gd name="connsiteY25044" fmla="*/ 1410280 h 4401251"/>
              <a:gd name="connsiteX25045" fmla="*/ 12588399 w 13419668"/>
              <a:gd name="connsiteY25045" fmla="*/ 1457920 h 4401251"/>
              <a:gd name="connsiteX25046" fmla="*/ 12610167 w 13419668"/>
              <a:gd name="connsiteY25046" fmla="*/ 1431302 h 4401251"/>
              <a:gd name="connsiteX25047" fmla="*/ 12586409 w 13419668"/>
              <a:gd name="connsiteY25047" fmla="*/ 1410280 h 4401251"/>
              <a:gd name="connsiteX25048" fmla="*/ 12562652 w 13419668"/>
              <a:gd name="connsiteY25048" fmla="*/ 1434784 h 4401251"/>
              <a:gd name="connsiteX25049" fmla="*/ 12588399 w 13419668"/>
              <a:gd name="connsiteY25049" fmla="*/ 1457920 h 4401251"/>
              <a:gd name="connsiteX25050" fmla="*/ 12496603 w 13419668"/>
              <a:gd name="connsiteY25050" fmla="*/ 1410280 h 4401251"/>
              <a:gd name="connsiteX25051" fmla="*/ 12472970 w 13419668"/>
              <a:gd name="connsiteY25051" fmla="*/ 1432048 h 4401251"/>
              <a:gd name="connsiteX25052" fmla="*/ 12496105 w 13419668"/>
              <a:gd name="connsiteY25052" fmla="*/ 1457796 h 4401251"/>
              <a:gd name="connsiteX25053" fmla="*/ 12520610 w 13419668"/>
              <a:gd name="connsiteY25053" fmla="*/ 1434038 h 4401251"/>
              <a:gd name="connsiteX25054" fmla="*/ 12496603 w 13419668"/>
              <a:gd name="connsiteY25054" fmla="*/ 1410280 h 4401251"/>
              <a:gd name="connsiteX25055" fmla="*/ 12383537 w 13419668"/>
              <a:gd name="connsiteY25055" fmla="*/ 1435282 h 4401251"/>
              <a:gd name="connsiteX25056" fmla="*/ 12409782 w 13419668"/>
              <a:gd name="connsiteY25056" fmla="*/ 1457796 h 4401251"/>
              <a:gd name="connsiteX25057" fmla="*/ 12431052 w 13419668"/>
              <a:gd name="connsiteY25057" fmla="*/ 1433665 h 4401251"/>
              <a:gd name="connsiteX25058" fmla="*/ 12406797 w 13419668"/>
              <a:gd name="connsiteY25058" fmla="*/ 1410156 h 4401251"/>
              <a:gd name="connsiteX25059" fmla="*/ 12383537 w 13419668"/>
              <a:gd name="connsiteY25059" fmla="*/ 1435158 h 4401251"/>
              <a:gd name="connsiteX25060" fmla="*/ 12345350 w 13419668"/>
              <a:gd name="connsiteY25060" fmla="*/ 1432670 h 4401251"/>
              <a:gd name="connsiteX25061" fmla="*/ 12319354 w 13419668"/>
              <a:gd name="connsiteY25061" fmla="*/ 1410280 h 4401251"/>
              <a:gd name="connsiteX25062" fmla="*/ 12297711 w 13419668"/>
              <a:gd name="connsiteY25062" fmla="*/ 1433541 h 4401251"/>
              <a:gd name="connsiteX25063" fmla="*/ 12321594 w 13419668"/>
              <a:gd name="connsiteY25063" fmla="*/ 1457920 h 4401251"/>
              <a:gd name="connsiteX25064" fmla="*/ 12345350 w 13419668"/>
              <a:gd name="connsiteY25064" fmla="*/ 1432670 h 4401251"/>
              <a:gd name="connsiteX25065" fmla="*/ 12232036 w 13419668"/>
              <a:gd name="connsiteY25065" fmla="*/ 1410280 h 4401251"/>
              <a:gd name="connsiteX25066" fmla="*/ 12208278 w 13419668"/>
              <a:gd name="connsiteY25066" fmla="*/ 1431302 h 4401251"/>
              <a:gd name="connsiteX25067" fmla="*/ 12229921 w 13419668"/>
              <a:gd name="connsiteY25067" fmla="*/ 1457920 h 4401251"/>
              <a:gd name="connsiteX25068" fmla="*/ 12255793 w 13419668"/>
              <a:gd name="connsiteY25068" fmla="*/ 1434909 h 4401251"/>
              <a:gd name="connsiteX25069" fmla="*/ 12232160 w 13419668"/>
              <a:gd name="connsiteY25069" fmla="*/ 1410280 h 4401251"/>
              <a:gd name="connsiteX25070" fmla="*/ 12118597 w 13419668"/>
              <a:gd name="connsiteY25070" fmla="*/ 1434411 h 4401251"/>
              <a:gd name="connsiteX25071" fmla="*/ 12140488 w 13419668"/>
              <a:gd name="connsiteY25071" fmla="*/ 1457920 h 4401251"/>
              <a:gd name="connsiteX25072" fmla="*/ 12166111 w 13419668"/>
              <a:gd name="connsiteY25072" fmla="*/ 1434660 h 4401251"/>
              <a:gd name="connsiteX25073" fmla="*/ 12142105 w 13419668"/>
              <a:gd name="connsiteY25073" fmla="*/ 1410280 h 4401251"/>
              <a:gd name="connsiteX25074" fmla="*/ 12118472 w 13419668"/>
              <a:gd name="connsiteY25074" fmla="*/ 1434411 h 4401251"/>
              <a:gd name="connsiteX25075" fmla="*/ 12029039 w 13419668"/>
              <a:gd name="connsiteY25075" fmla="*/ 1433292 h 4401251"/>
              <a:gd name="connsiteX25076" fmla="*/ 12049811 w 13419668"/>
              <a:gd name="connsiteY25076" fmla="*/ 1457796 h 4401251"/>
              <a:gd name="connsiteX25077" fmla="*/ 12076554 w 13419668"/>
              <a:gd name="connsiteY25077" fmla="*/ 1435780 h 4401251"/>
              <a:gd name="connsiteX25078" fmla="*/ 12053792 w 13419668"/>
              <a:gd name="connsiteY25078" fmla="*/ 1410280 h 4401251"/>
              <a:gd name="connsiteX25079" fmla="*/ 12029039 w 13419668"/>
              <a:gd name="connsiteY25079" fmla="*/ 1433292 h 4401251"/>
              <a:gd name="connsiteX25080" fmla="*/ 11941596 w 13419668"/>
              <a:gd name="connsiteY25080" fmla="*/ 1433914 h 4401251"/>
              <a:gd name="connsiteX25081" fmla="*/ 11966597 w 13419668"/>
              <a:gd name="connsiteY25081" fmla="*/ 1457920 h 4401251"/>
              <a:gd name="connsiteX25082" fmla="*/ 11989111 w 13419668"/>
              <a:gd name="connsiteY25082" fmla="*/ 1435158 h 4401251"/>
              <a:gd name="connsiteX25083" fmla="*/ 11966225 w 13419668"/>
              <a:gd name="connsiteY25083" fmla="*/ 1410280 h 4401251"/>
              <a:gd name="connsiteX25084" fmla="*/ 11941596 w 13419668"/>
              <a:gd name="connsiteY25084" fmla="*/ 1433914 h 4401251"/>
              <a:gd name="connsiteX25085" fmla="*/ 11875672 w 13419668"/>
              <a:gd name="connsiteY25085" fmla="*/ 1410280 h 4401251"/>
              <a:gd name="connsiteX25086" fmla="*/ 11851915 w 13419668"/>
              <a:gd name="connsiteY25086" fmla="*/ 1431924 h 4401251"/>
              <a:gd name="connsiteX25087" fmla="*/ 11874926 w 13419668"/>
              <a:gd name="connsiteY25087" fmla="*/ 1457796 h 4401251"/>
              <a:gd name="connsiteX25088" fmla="*/ 11899554 w 13419668"/>
              <a:gd name="connsiteY25088" fmla="*/ 1434162 h 4401251"/>
              <a:gd name="connsiteX25089" fmla="*/ 11875672 w 13419668"/>
              <a:gd name="connsiteY25089" fmla="*/ 1410280 h 4401251"/>
              <a:gd name="connsiteX25090" fmla="*/ 11786612 w 13419668"/>
              <a:gd name="connsiteY25090" fmla="*/ 1410280 h 4401251"/>
              <a:gd name="connsiteX25091" fmla="*/ 11762482 w 13419668"/>
              <a:gd name="connsiteY25091" fmla="*/ 1431550 h 4401251"/>
              <a:gd name="connsiteX25092" fmla="*/ 11784995 w 13419668"/>
              <a:gd name="connsiteY25092" fmla="*/ 1457796 h 4401251"/>
              <a:gd name="connsiteX25093" fmla="*/ 11809997 w 13419668"/>
              <a:gd name="connsiteY25093" fmla="*/ 1434536 h 4401251"/>
              <a:gd name="connsiteX25094" fmla="*/ 11786612 w 13419668"/>
              <a:gd name="connsiteY25094" fmla="*/ 1410280 h 4401251"/>
              <a:gd name="connsiteX25095" fmla="*/ 11676780 w 13419668"/>
              <a:gd name="connsiteY25095" fmla="*/ 1433292 h 4401251"/>
              <a:gd name="connsiteX25096" fmla="*/ 11697552 w 13419668"/>
              <a:gd name="connsiteY25096" fmla="*/ 1457796 h 4401251"/>
              <a:gd name="connsiteX25097" fmla="*/ 11724295 w 13419668"/>
              <a:gd name="connsiteY25097" fmla="*/ 1435780 h 4401251"/>
              <a:gd name="connsiteX25098" fmla="*/ 11701532 w 13419668"/>
              <a:gd name="connsiteY25098" fmla="*/ 1410280 h 4401251"/>
              <a:gd name="connsiteX25099" fmla="*/ 11676780 w 13419668"/>
              <a:gd name="connsiteY25099" fmla="*/ 1433292 h 4401251"/>
              <a:gd name="connsiteX25100" fmla="*/ 11610358 w 13419668"/>
              <a:gd name="connsiteY25100" fmla="*/ 1410280 h 4401251"/>
              <a:gd name="connsiteX25101" fmla="*/ 11587098 w 13419668"/>
              <a:gd name="connsiteY25101" fmla="*/ 1431924 h 4401251"/>
              <a:gd name="connsiteX25102" fmla="*/ 11609487 w 13419668"/>
              <a:gd name="connsiteY25102" fmla="*/ 1457920 h 4401251"/>
              <a:gd name="connsiteX25103" fmla="*/ 11634613 w 13419668"/>
              <a:gd name="connsiteY25103" fmla="*/ 1434162 h 4401251"/>
              <a:gd name="connsiteX25104" fmla="*/ 11610233 w 13419668"/>
              <a:gd name="connsiteY25104" fmla="*/ 1410280 h 4401251"/>
              <a:gd name="connsiteX25105" fmla="*/ 11545180 w 13419668"/>
              <a:gd name="connsiteY25105" fmla="*/ 1434287 h 4401251"/>
              <a:gd name="connsiteX25106" fmla="*/ 11520801 w 13419668"/>
              <a:gd name="connsiteY25106" fmla="*/ 1410280 h 4401251"/>
              <a:gd name="connsiteX25107" fmla="*/ 11497540 w 13419668"/>
              <a:gd name="connsiteY25107" fmla="*/ 1431924 h 4401251"/>
              <a:gd name="connsiteX25108" fmla="*/ 11519930 w 13419668"/>
              <a:gd name="connsiteY25108" fmla="*/ 1457920 h 4401251"/>
              <a:gd name="connsiteX25109" fmla="*/ 11545180 w 13419668"/>
              <a:gd name="connsiteY25109" fmla="*/ 1434287 h 4401251"/>
              <a:gd name="connsiteX25110" fmla="*/ 11410222 w 13419668"/>
              <a:gd name="connsiteY25110" fmla="*/ 1435282 h 4401251"/>
              <a:gd name="connsiteX25111" fmla="*/ 11436467 w 13419668"/>
              <a:gd name="connsiteY25111" fmla="*/ 1457796 h 4401251"/>
              <a:gd name="connsiteX25112" fmla="*/ 11457738 w 13419668"/>
              <a:gd name="connsiteY25112" fmla="*/ 1433665 h 4401251"/>
              <a:gd name="connsiteX25113" fmla="*/ 11433482 w 13419668"/>
              <a:gd name="connsiteY25113" fmla="*/ 1410156 h 4401251"/>
              <a:gd name="connsiteX25114" fmla="*/ 11410222 w 13419668"/>
              <a:gd name="connsiteY25114" fmla="*/ 1435158 h 4401251"/>
              <a:gd name="connsiteX25115" fmla="*/ 11368180 w 13419668"/>
              <a:gd name="connsiteY25115" fmla="*/ 1432546 h 4401251"/>
              <a:gd name="connsiteX25116" fmla="*/ 11345666 w 13419668"/>
              <a:gd name="connsiteY25116" fmla="*/ 1410156 h 4401251"/>
              <a:gd name="connsiteX25117" fmla="*/ 11320540 w 13419668"/>
              <a:gd name="connsiteY25117" fmla="*/ 1433416 h 4401251"/>
              <a:gd name="connsiteX25118" fmla="*/ 11345044 w 13419668"/>
              <a:gd name="connsiteY25118" fmla="*/ 1457796 h 4401251"/>
              <a:gd name="connsiteX25119" fmla="*/ 11368180 w 13419668"/>
              <a:gd name="connsiteY25119" fmla="*/ 1432546 h 4401251"/>
              <a:gd name="connsiteX25120" fmla="*/ 11230983 w 13419668"/>
              <a:gd name="connsiteY25120" fmla="*/ 1433914 h 4401251"/>
              <a:gd name="connsiteX25121" fmla="*/ 11255984 w 13419668"/>
              <a:gd name="connsiteY25121" fmla="*/ 1457920 h 4401251"/>
              <a:gd name="connsiteX25122" fmla="*/ 11278498 w 13419668"/>
              <a:gd name="connsiteY25122" fmla="*/ 1435158 h 4401251"/>
              <a:gd name="connsiteX25123" fmla="*/ 11255611 w 13419668"/>
              <a:gd name="connsiteY25123" fmla="*/ 1410280 h 4401251"/>
              <a:gd name="connsiteX25124" fmla="*/ 11230983 w 13419668"/>
              <a:gd name="connsiteY25124" fmla="*/ 1433914 h 4401251"/>
              <a:gd name="connsiteX25125" fmla="*/ 11165432 w 13419668"/>
              <a:gd name="connsiteY25125" fmla="*/ 1410280 h 4401251"/>
              <a:gd name="connsiteX25126" fmla="*/ 11141426 w 13419668"/>
              <a:gd name="connsiteY25126" fmla="*/ 1431675 h 4401251"/>
              <a:gd name="connsiteX25127" fmla="*/ 11164063 w 13419668"/>
              <a:gd name="connsiteY25127" fmla="*/ 1457796 h 4401251"/>
              <a:gd name="connsiteX25128" fmla="*/ 11188940 w 13419668"/>
              <a:gd name="connsiteY25128" fmla="*/ 1434536 h 4401251"/>
              <a:gd name="connsiteX25129" fmla="*/ 11165432 w 13419668"/>
              <a:gd name="connsiteY25129" fmla="*/ 1410280 h 4401251"/>
              <a:gd name="connsiteX25130" fmla="*/ 11077243 w 13419668"/>
              <a:gd name="connsiteY25130" fmla="*/ 1410280 h 4401251"/>
              <a:gd name="connsiteX25131" fmla="*/ 11055600 w 13419668"/>
              <a:gd name="connsiteY25131" fmla="*/ 1433541 h 4401251"/>
              <a:gd name="connsiteX25132" fmla="*/ 11079481 w 13419668"/>
              <a:gd name="connsiteY25132" fmla="*/ 1457920 h 4401251"/>
              <a:gd name="connsiteX25133" fmla="*/ 11103239 w 13419668"/>
              <a:gd name="connsiteY25133" fmla="*/ 1432794 h 4401251"/>
              <a:gd name="connsiteX25134" fmla="*/ 11077243 w 13419668"/>
              <a:gd name="connsiteY25134" fmla="*/ 1410405 h 4401251"/>
              <a:gd name="connsiteX25135" fmla="*/ 10988307 w 13419668"/>
              <a:gd name="connsiteY25135" fmla="*/ 1410280 h 4401251"/>
              <a:gd name="connsiteX25136" fmla="*/ 10965918 w 13419668"/>
              <a:gd name="connsiteY25136" fmla="*/ 1432794 h 4401251"/>
              <a:gd name="connsiteX25137" fmla="*/ 10989178 w 13419668"/>
              <a:gd name="connsiteY25137" fmla="*/ 1457920 h 4401251"/>
              <a:gd name="connsiteX25138" fmla="*/ 11013557 w 13419668"/>
              <a:gd name="connsiteY25138" fmla="*/ 1433416 h 4401251"/>
              <a:gd name="connsiteX25139" fmla="*/ 10988307 w 13419668"/>
              <a:gd name="connsiteY25139" fmla="*/ 1410280 h 4401251"/>
              <a:gd name="connsiteX25140" fmla="*/ 10924000 w 13419668"/>
              <a:gd name="connsiteY25140" fmla="*/ 1432670 h 4401251"/>
              <a:gd name="connsiteX25141" fmla="*/ 10898004 w 13419668"/>
              <a:gd name="connsiteY25141" fmla="*/ 1410280 h 4401251"/>
              <a:gd name="connsiteX25142" fmla="*/ 10876360 w 13419668"/>
              <a:gd name="connsiteY25142" fmla="*/ 1433541 h 4401251"/>
              <a:gd name="connsiteX25143" fmla="*/ 10900243 w 13419668"/>
              <a:gd name="connsiteY25143" fmla="*/ 1457920 h 4401251"/>
              <a:gd name="connsiteX25144" fmla="*/ 10924000 w 13419668"/>
              <a:gd name="connsiteY25144" fmla="*/ 1432670 h 4401251"/>
              <a:gd name="connsiteX25145" fmla="*/ 10810810 w 13419668"/>
              <a:gd name="connsiteY25145" fmla="*/ 1410405 h 4401251"/>
              <a:gd name="connsiteX25146" fmla="*/ 10788918 w 13419668"/>
              <a:gd name="connsiteY25146" fmla="*/ 1433789 h 4401251"/>
              <a:gd name="connsiteX25147" fmla="*/ 10813670 w 13419668"/>
              <a:gd name="connsiteY25147" fmla="*/ 1457920 h 4401251"/>
              <a:gd name="connsiteX25148" fmla="*/ 10836557 w 13419668"/>
              <a:gd name="connsiteY25148" fmla="*/ 1432421 h 4401251"/>
              <a:gd name="connsiteX25149" fmla="*/ 10810810 w 13419668"/>
              <a:gd name="connsiteY25149" fmla="*/ 1410405 h 4401251"/>
              <a:gd name="connsiteX25150" fmla="*/ 10722745 w 13419668"/>
              <a:gd name="connsiteY25150" fmla="*/ 1410405 h 4401251"/>
              <a:gd name="connsiteX25151" fmla="*/ 10699235 w 13419668"/>
              <a:gd name="connsiteY25151" fmla="*/ 1432297 h 4401251"/>
              <a:gd name="connsiteX25152" fmla="*/ 10722495 w 13419668"/>
              <a:gd name="connsiteY25152" fmla="*/ 1457920 h 4401251"/>
              <a:gd name="connsiteX25153" fmla="*/ 10746875 w 13419668"/>
              <a:gd name="connsiteY25153" fmla="*/ 1434038 h 4401251"/>
              <a:gd name="connsiteX25154" fmla="*/ 10722745 w 13419668"/>
              <a:gd name="connsiteY25154" fmla="*/ 1410405 h 4401251"/>
              <a:gd name="connsiteX25155" fmla="*/ 10657318 w 13419668"/>
              <a:gd name="connsiteY25155" fmla="*/ 1432670 h 4401251"/>
              <a:gd name="connsiteX25156" fmla="*/ 10634804 w 13419668"/>
              <a:gd name="connsiteY25156" fmla="*/ 1410280 h 4401251"/>
              <a:gd name="connsiteX25157" fmla="*/ 10609679 w 13419668"/>
              <a:gd name="connsiteY25157" fmla="*/ 1433541 h 4401251"/>
              <a:gd name="connsiteX25158" fmla="*/ 10634182 w 13419668"/>
              <a:gd name="connsiteY25158" fmla="*/ 1457920 h 4401251"/>
              <a:gd name="connsiteX25159" fmla="*/ 10657318 w 13419668"/>
              <a:gd name="connsiteY25159" fmla="*/ 1432670 h 4401251"/>
              <a:gd name="connsiteX25160" fmla="*/ 1501689 w 13419668"/>
              <a:gd name="connsiteY25160" fmla="*/ 1410280 h 4401251"/>
              <a:gd name="connsiteX25161" fmla="*/ 1478678 w 13419668"/>
              <a:gd name="connsiteY25161" fmla="*/ 1432172 h 4401251"/>
              <a:gd name="connsiteX25162" fmla="*/ 1501316 w 13419668"/>
              <a:gd name="connsiteY25162" fmla="*/ 1457920 h 4401251"/>
              <a:gd name="connsiteX25163" fmla="*/ 1526318 w 13419668"/>
              <a:gd name="connsiteY25163" fmla="*/ 1434038 h 4401251"/>
              <a:gd name="connsiteX25164" fmla="*/ 1501689 w 13419668"/>
              <a:gd name="connsiteY25164" fmla="*/ 1410280 h 4401251"/>
              <a:gd name="connsiteX25165" fmla="*/ 1590252 w 13419668"/>
              <a:gd name="connsiteY25165" fmla="*/ 1410280 h 4401251"/>
              <a:gd name="connsiteX25166" fmla="*/ 1568111 w 13419668"/>
              <a:gd name="connsiteY25166" fmla="*/ 1433043 h 4401251"/>
              <a:gd name="connsiteX25167" fmla="*/ 1591620 w 13419668"/>
              <a:gd name="connsiteY25167" fmla="*/ 1457920 h 4401251"/>
              <a:gd name="connsiteX25168" fmla="*/ 1615751 w 13419668"/>
              <a:gd name="connsiteY25168" fmla="*/ 1433167 h 4401251"/>
              <a:gd name="connsiteX25169" fmla="*/ 1590127 w 13419668"/>
              <a:gd name="connsiteY25169" fmla="*/ 1410280 h 4401251"/>
              <a:gd name="connsiteX25170" fmla="*/ 1681675 w 13419668"/>
              <a:gd name="connsiteY25170" fmla="*/ 1410280 h 4401251"/>
              <a:gd name="connsiteX25171" fmla="*/ 1657793 w 13419668"/>
              <a:gd name="connsiteY25171" fmla="*/ 1431177 h 4401251"/>
              <a:gd name="connsiteX25172" fmla="*/ 1679312 w 13419668"/>
              <a:gd name="connsiteY25172" fmla="*/ 1457920 h 4401251"/>
              <a:gd name="connsiteX25173" fmla="*/ 1705184 w 13419668"/>
              <a:gd name="connsiteY25173" fmla="*/ 1435033 h 4401251"/>
              <a:gd name="connsiteX25174" fmla="*/ 1681551 w 13419668"/>
              <a:gd name="connsiteY25174" fmla="*/ 1410405 h 4401251"/>
              <a:gd name="connsiteX25175" fmla="*/ 1791134 w 13419668"/>
              <a:gd name="connsiteY25175" fmla="*/ 1432048 h 4401251"/>
              <a:gd name="connsiteX25176" fmla="*/ 1768123 w 13419668"/>
              <a:gd name="connsiteY25176" fmla="*/ 1410280 h 4401251"/>
              <a:gd name="connsiteX25177" fmla="*/ 1743495 w 13419668"/>
              <a:gd name="connsiteY25177" fmla="*/ 1434038 h 4401251"/>
              <a:gd name="connsiteX25178" fmla="*/ 1768496 w 13419668"/>
              <a:gd name="connsiteY25178" fmla="*/ 1457920 h 4401251"/>
              <a:gd name="connsiteX25179" fmla="*/ 1791134 w 13419668"/>
              <a:gd name="connsiteY25179" fmla="*/ 1432172 h 4401251"/>
              <a:gd name="connsiteX25180" fmla="*/ 1854944 w 13419668"/>
              <a:gd name="connsiteY25180" fmla="*/ 1410280 h 4401251"/>
              <a:gd name="connsiteX25181" fmla="*/ 1833052 w 13419668"/>
              <a:gd name="connsiteY25181" fmla="*/ 1433665 h 4401251"/>
              <a:gd name="connsiteX25182" fmla="*/ 1857805 w 13419668"/>
              <a:gd name="connsiteY25182" fmla="*/ 1457796 h 4401251"/>
              <a:gd name="connsiteX25183" fmla="*/ 1880691 w 13419668"/>
              <a:gd name="connsiteY25183" fmla="*/ 1432297 h 4401251"/>
              <a:gd name="connsiteX25184" fmla="*/ 1854944 w 13419668"/>
              <a:gd name="connsiteY25184" fmla="*/ 1410280 h 4401251"/>
              <a:gd name="connsiteX25185" fmla="*/ 1970249 w 13419668"/>
              <a:gd name="connsiteY25185" fmla="*/ 1432546 h 4401251"/>
              <a:gd name="connsiteX25186" fmla="*/ 1947735 w 13419668"/>
              <a:gd name="connsiteY25186" fmla="*/ 1410156 h 4401251"/>
              <a:gd name="connsiteX25187" fmla="*/ 1922609 w 13419668"/>
              <a:gd name="connsiteY25187" fmla="*/ 1433416 h 4401251"/>
              <a:gd name="connsiteX25188" fmla="*/ 1947113 w 13419668"/>
              <a:gd name="connsiteY25188" fmla="*/ 1457796 h 4401251"/>
              <a:gd name="connsiteX25189" fmla="*/ 1970249 w 13419668"/>
              <a:gd name="connsiteY25189" fmla="*/ 1432546 h 4401251"/>
              <a:gd name="connsiteX25190" fmla="*/ 2012167 w 13419668"/>
              <a:gd name="connsiteY25190" fmla="*/ 1434162 h 4401251"/>
              <a:gd name="connsiteX25191" fmla="*/ 2037417 w 13419668"/>
              <a:gd name="connsiteY25191" fmla="*/ 1457796 h 4401251"/>
              <a:gd name="connsiteX25192" fmla="*/ 2059682 w 13419668"/>
              <a:gd name="connsiteY25192" fmla="*/ 1434660 h 4401251"/>
              <a:gd name="connsiteX25193" fmla="*/ 2036546 w 13419668"/>
              <a:gd name="connsiteY25193" fmla="*/ 1410156 h 4401251"/>
              <a:gd name="connsiteX25194" fmla="*/ 2012167 w 13419668"/>
              <a:gd name="connsiteY25194" fmla="*/ 1434038 h 4401251"/>
              <a:gd name="connsiteX25195" fmla="*/ 2147125 w 13419668"/>
              <a:gd name="connsiteY25195" fmla="*/ 1434162 h 4401251"/>
              <a:gd name="connsiteX25196" fmla="*/ 2122745 w 13419668"/>
              <a:gd name="connsiteY25196" fmla="*/ 1410156 h 4401251"/>
              <a:gd name="connsiteX25197" fmla="*/ 2099485 w 13419668"/>
              <a:gd name="connsiteY25197" fmla="*/ 1431799 h 4401251"/>
              <a:gd name="connsiteX25198" fmla="*/ 2121875 w 13419668"/>
              <a:gd name="connsiteY25198" fmla="*/ 1457796 h 4401251"/>
              <a:gd name="connsiteX25199" fmla="*/ 2147125 w 13419668"/>
              <a:gd name="connsiteY25199" fmla="*/ 1434162 h 4401251"/>
              <a:gd name="connsiteX25200" fmla="*/ 2211432 w 13419668"/>
              <a:gd name="connsiteY25200" fmla="*/ 1410156 h 4401251"/>
              <a:gd name="connsiteX25201" fmla="*/ 2189043 w 13419668"/>
              <a:gd name="connsiteY25201" fmla="*/ 1432670 h 4401251"/>
              <a:gd name="connsiteX25202" fmla="*/ 2212303 w 13419668"/>
              <a:gd name="connsiteY25202" fmla="*/ 1457796 h 4401251"/>
              <a:gd name="connsiteX25203" fmla="*/ 2236682 w 13419668"/>
              <a:gd name="connsiteY25203" fmla="*/ 1433292 h 4401251"/>
              <a:gd name="connsiteX25204" fmla="*/ 2211432 w 13419668"/>
              <a:gd name="connsiteY25204" fmla="*/ 1410156 h 4401251"/>
              <a:gd name="connsiteX25205" fmla="*/ 2302233 w 13419668"/>
              <a:gd name="connsiteY25205" fmla="*/ 1410156 h 4401251"/>
              <a:gd name="connsiteX25206" fmla="*/ 2278724 w 13419668"/>
              <a:gd name="connsiteY25206" fmla="*/ 1431426 h 4401251"/>
              <a:gd name="connsiteX25207" fmla="*/ 2300741 w 13419668"/>
              <a:gd name="connsiteY25207" fmla="*/ 1457796 h 4401251"/>
              <a:gd name="connsiteX25208" fmla="*/ 2326364 w 13419668"/>
              <a:gd name="connsiteY25208" fmla="*/ 1434411 h 4401251"/>
              <a:gd name="connsiteX25209" fmla="*/ 2302358 w 13419668"/>
              <a:gd name="connsiteY25209" fmla="*/ 1410156 h 4401251"/>
              <a:gd name="connsiteX25210" fmla="*/ 2386318 w 13419668"/>
              <a:gd name="connsiteY25210" fmla="*/ 1410156 h 4401251"/>
              <a:gd name="connsiteX25211" fmla="*/ 2364426 w 13419668"/>
              <a:gd name="connsiteY25211" fmla="*/ 1433541 h 4401251"/>
              <a:gd name="connsiteX25212" fmla="*/ 2389179 w 13419668"/>
              <a:gd name="connsiteY25212" fmla="*/ 1457671 h 4401251"/>
              <a:gd name="connsiteX25213" fmla="*/ 2412066 w 13419668"/>
              <a:gd name="connsiteY25213" fmla="*/ 1432172 h 4401251"/>
              <a:gd name="connsiteX25214" fmla="*/ 2386318 w 13419668"/>
              <a:gd name="connsiteY25214" fmla="*/ 1410156 h 4401251"/>
              <a:gd name="connsiteX25215" fmla="*/ 2476373 w 13419668"/>
              <a:gd name="connsiteY25215" fmla="*/ 1410156 h 4401251"/>
              <a:gd name="connsiteX25216" fmla="*/ 2453983 w 13419668"/>
              <a:gd name="connsiteY25216" fmla="*/ 1433167 h 4401251"/>
              <a:gd name="connsiteX25217" fmla="*/ 2478363 w 13419668"/>
              <a:gd name="connsiteY25217" fmla="*/ 1457796 h 4401251"/>
              <a:gd name="connsiteX25218" fmla="*/ 2501623 w 13419668"/>
              <a:gd name="connsiteY25218" fmla="*/ 1432670 h 4401251"/>
              <a:gd name="connsiteX25219" fmla="*/ 2476373 w 13419668"/>
              <a:gd name="connsiteY25219" fmla="*/ 1410156 h 4401251"/>
              <a:gd name="connsiteX25220" fmla="*/ 2591180 w 13419668"/>
              <a:gd name="connsiteY25220" fmla="*/ 1431302 h 4401251"/>
              <a:gd name="connsiteX25221" fmla="*/ 2564686 w 13419668"/>
              <a:gd name="connsiteY25221" fmla="*/ 1410156 h 4401251"/>
              <a:gd name="connsiteX25222" fmla="*/ 2543665 w 13419668"/>
              <a:gd name="connsiteY25222" fmla="*/ 1434411 h 4401251"/>
              <a:gd name="connsiteX25223" fmla="*/ 2569289 w 13419668"/>
              <a:gd name="connsiteY25223" fmla="*/ 1457671 h 4401251"/>
              <a:gd name="connsiteX25224" fmla="*/ 2591180 w 13419668"/>
              <a:gd name="connsiteY25224" fmla="*/ 1431302 h 4401251"/>
              <a:gd name="connsiteX25225" fmla="*/ 2653373 w 13419668"/>
              <a:gd name="connsiteY25225" fmla="*/ 1410032 h 4401251"/>
              <a:gd name="connsiteX25226" fmla="*/ 2630984 w 13419668"/>
              <a:gd name="connsiteY25226" fmla="*/ 1432546 h 4401251"/>
              <a:gd name="connsiteX25227" fmla="*/ 2654244 w 13419668"/>
              <a:gd name="connsiteY25227" fmla="*/ 1457671 h 4401251"/>
              <a:gd name="connsiteX25228" fmla="*/ 2678623 w 13419668"/>
              <a:gd name="connsiteY25228" fmla="*/ 1433167 h 4401251"/>
              <a:gd name="connsiteX25229" fmla="*/ 2653373 w 13419668"/>
              <a:gd name="connsiteY25229" fmla="*/ 1410032 h 4401251"/>
              <a:gd name="connsiteX25230" fmla="*/ 2744174 w 13419668"/>
              <a:gd name="connsiteY25230" fmla="*/ 1410032 h 4401251"/>
              <a:gd name="connsiteX25231" fmla="*/ 2720665 w 13419668"/>
              <a:gd name="connsiteY25231" fmla="*/ 1431302 h 4401251"/>
              <a:gd name="connsiteX25232" fmla="*/ 2742682 w 13419668"/>
              <a:gd name="connsiteY25232" fmla="*/ 1457671 h 4401251"/>
              <a:gd name="connsiteX25233" fmla="*/ 2768305 w 13419668"/>
              <a:gd name="connsiteY25233" fmla="*/ 1434287 h 4401251"/>
              <a:gd name="connsiteX25234" fmla="*/ 2744299 w 13419668"/>
              <a:gd name="connsiteY25234" fmla="*/ 1410032 h 4401251"/>
              <a:gd name="connsiteX25235" fmla="*/ 2833234 w 13419668"/>
              <a:gd name="connsiteY25235" fmla="*/ 1410032 h 4401251"/>
              <a:gd name="connsiteX25236" fmla="*/ 2810223 w 13419668"/>
              <a:gd name="connsiteY25236" fmla="*/ 1431924 h 4401251"/>
              <a:gd name="connsiteX25237" fmla="*/ 2832861 w 13419668"/>
              <a:gd name="connsiteY25237" fmla="*/ 1457671 h 4401251"/>
              <a:gd name="connsiteX25238" fmla="*/ 2857863 w 13419668"/>
              <a:gd name="connsiteY25238" fmla="*/ 1433789 h 4401251"/>
              <a:gd name="connsiteX25239" fmla="*/ 2833234 w 13419668"/>
              <a:gd name="connsiteY25239" fmla="*/ 1410032 h 4401251"/>
              <a:gd name="connsiteX25240" fmla="*/ 2947296 w 13419668"/>
              <a:gd name="connsiteY25240" fmla="*/ 1434287 h 4401251"/>
              <a:gd name="connsiteX25241" fmla="*/ 2926150 w 13419668"/>
              <a:gd name="connsiteY25241" fmla="*/ 1410156 h 4401251"/>
              <a:gd name="connsiteX25242" fmla="*/ 2899780 w 13419668"/>
              <a:gd name="connsiteY25242" fmla="*/ 1431426 h 4401251"/>
              <a:gd name="connsiteX25243" fmla="*/ 2921796 w 13419668"/>
              <a:gd name="connsiteY25243" fmla="*/ 1457671 h 4401251"/>
              <a:gd name="connsiteX25244" fmla="*/ 2947296 w 13419668"/>
              <a:gd name="connsiteY25244" fmla="*/ 1434287 h 4401251"/>
              <a:gd name="connsiteX25245" fmla="*/ 3008493 w 13419668"/>
              <a:gd name="connsiteY25245" fmla="*/ 1410156 h 4401251"/>
              <a:gd name="connsiteX25246" fmla="*/ 2985482 w 13419668"/>
              <a:gd name="connsiteY25246" fmla="*/ 1432546 h 4401251"/>
              <a:gd name="connsiteX25247" fmla="*/ 3009239 w 13419668"/>
              <a:gd name="connsiteY25247" fmla="*/ 1457671 h 4401251"/>
              <a:gd name="connsiteX25248" fmla="*/ 3033121 w 13419668"/>
              <a:gd name="connsiteY25248" fmla="*/ 1433292 h 4401251"/>
              <a:gd name="connsiteX25249" fmla="*/ 3008493 w 13419668"/>
              <a:gd name="connsiteY25249" fmla="*/ 1410156 h 4401251"/>
              <a:gd name="connsiteX25250" fmla="*/ 3075039 w 13419668"/>
              <a:gd name="connsiteY25250" fmla="*/ 1434287 h 4401251"/>
              <a:gd name="connsiteX25251" fmla="*/ 3100538 w 13419668"/>
              <a:gd name="connsiteY25251" fmla="*/ 1457671 h 4401251"/>
              <a:gd name="connsiteX25252" fmla="*/ 3122554 w 13419668"/>
              <a:gd name="connsiteY25252" fmla="*/ 1434287 h 4401251"/>
              <a:gd name="connsiteX25253" fmla="*/ 3099045 w 13419668"/>
              <a:gd name="connsiteY25253" fmla="*/ 1410032 h 4401251"/>
              <a:gd name="connsiteX25254" fmla="*/ 3074915 w 13419668"/>
              <a:gd name="connsiteY25254" fmla="*/ 1434287 h 4401251"/>
              <a:gd name="connsiteX25255" fmla="*/ 3212112 w 13419668"/>
              <a:gd name="connsiteY25255" fmla="*/ 1433043 h 4401251"/>
              <a:gd name="connsiteX25256" fmla="*/ 3190344 w 13419668"/>
              <a:gd name="connsiteY25256" fmla="*/ 1410032 h 4401251"/>
              <a:gd name="connsiteX25257" fmla="*/ 3164472 w 13419668"/>
              <a:gd name="connsiteY25257" fmla="*/ 1432670 h 4401251"/>
              <a:gd name="connsiteX25258" fmla="*/ 3188354 w 13419668"/>
              <a:gd name="connsiteY25258" fmla="*/ 1457671 h 4401251"/>
              <a:gd name="connsiteX25259" fmla="*/ 3212112 w 13419668"/>
              <a:gd name="connsiteY25259" fmla="*/ 1433043 h 4401251"/>
              <a:gd name="connsiteX25260" fmla="*/ 3274926 w 13419668"/>
              <a:gd name="connsiteY25260" fmla="*/ 1410032 h 4401251"/>
              <a:gd name="connsiteX25261" fmla="*/ 3251915 w 13419668"/>
              <a:gd name="connsiteY25261" fmla="*/ 1431924 h 4401251"/>
              <a:gd name="connsiteX25262" fmla="*/ 3274553 w 13419668"/>
              <a:gd name="connsiteY25262" fmla="*/ 1457671 h 4401251"/>
              <a:gd name="connsiteX25263" fmla="*/ 3299554 w 13419668"/>
              <a:gd name="connsiteY25263" fmla="*/ 1433789 h 4401251"/>
              <a:gd name="connsiteX25264" fmla="*/ 3274926 w 13419668"/>
              <a:gd name="connsiteY25264" fmla="*/ 1410032 h 4401251"/>
              <a:gd name="connsiteX25265" fmla="*/ 3364608 w 13419668"/>
              <a:gd name="connsiteY25265" fmla="*/ 1410032 h 4401251"/>
              <a:gd name="connsiteX25266" fmla="*/ 3341348 w 13419668"/>
              <a:gd name="connsiteY25266" fmla="*/ 1431675 h 4401251"/>
              <a:gd name="connsiteX25267" fmla="*/ 3363737 w 13419668"/>
              <a:gd name="connsiteY25267" fmla="*/ 1457671 h 4401251"/>
              <a:gd name="connsiteX25268" fmla="*/ 3388863 w 13419668"/>
              <a:gd name="connsiteY25268" fmla="*/ 1433914 h 4401251"/>
              <a:gd name="connsiteX25269" fmla="*/ 3364484 w 13419668"/>
              <a:gd name="connsiteY25269" fmla="*/ 1410032 h 4401251"/>
              <a:gd name="connsiteX25270" fmla="*/ 3454041 w 13419668"/>
              <a:gd name="connsiteY25270" fmla="*/ 1410032 h 4401251"/>
              <a:gd name="connsiteX25271" fmla="*/ 3431030 w 13419668"/>
              <a:gd name="connsiteY25271" fmla="*/ 1431924 h 4401251"/>
              <a:gd name="connsiteX25272" fmla="*/ 3453668 w 13419668"/>
              <a:gd name="connsiteY25272" fmla="*/ 1457671 h 4401251"/>
              <a:gd name="connsiteX25273" fmla="*/ 3478670 w 13419668"/>
              <a:gd name="connsiteY25273" fmla="*/ 1433789 h 4401251"/>
              <a:gd name="connsiteX25274" fmla="*/ 3454041 w 13419668"/>
              <a:gd name="connsiteY25274" fmla="*/ 1410032 h 4401251"/>
              <a:gd name="connsiteX25275" fmla="*/ 10545993 w 13419668"/>
              <a:gd name="connsiteY25275" fmla="*/ 1410032 h 4401251"/>
              <a:gd name="connsiteX25276" fmla="*/ 10523853 w 13419668"/>
              <a:gd name="connsiteY25276" fmla="*/ 1432794 h 4401251"/>
              <a:gd name="connsiteX25277" fmla="*/ 10547362 w 13419668"/>
              <a:gd name="connsiteY25277" fmla="*/ 1457671 h 4401251"/>
              <a:gd name="connsiteX25278" fmla="*/ 10571492 w 13419668"/>
              <a:gd name="connsiteY25278" fmla="*/ 1432919 h 4401251"/>
              <a:gd name="connsiteX25279" fmla="*/ 10545869 w 13419668"/>
              <a:gd name="connsiteY25279" fmla="*/ 1410032 h 4401251"/>
              <a:gd name="connsiteX25280" fmla="*/ 10456311 w 13419668"/>
              <a:gd name="connsiteY25280" fmla="*/ 1410032 h 4401251"/>
              <a:gd name="connsiteX25281" fmla="*/ 10434419 w 13419668"/>
              <a:gd name="connsiteY25281" fmla="*/ 1433043 h 4401251"/>
              <a:gd name="connsiteX25282" fmla="*/ 10458053 w 13419668"/>
              <a:gd name="connsiteY25282" fmla="*/ 1457671 h 4401251"/>
              <a:gd name="connsiteX25283" fmla="*/ 10482059 w 13419668"/>
              <a:gd name="connsiteY25283" fmla="*/ 1432670 h 4401251"/>
              <a:gd name="connsiteX25284" fmla="*/ 10456311 w 13419668"/>
              <a:gd name="connsiteY25284" fmla="*/ 1410032 h 4401251"/>
              <a:gd name="connsiteX25285" fmla="*/ 10392377 w 13419668"/>
              <a:gd name="connsiteY25285" fmla="*/ 1434038 h 4401251"/>
              <a:gd name="connsiteX25286" fmla="*/ 10367997 w 13419668"/>
              <a:gd name="connsiteY25286" fmla="*/ 1410032 h 4401251"/>
              <a:gd name="connsiteX25287" fmla="*/ 10344737 w 13419668"/>
              <a:gd name="connsiteY25287" fmla="*/ 1431675 h 4401251"/>
              <a:gd name="connsiteX25288" fmla="*/ 10367127 w 13419668"/>
              <a:gd name="connsiteY25288" fmla="*/ 1457671 h 4401251"/>
              <a:gd name="connsiteX25289" fmla="*/ 10392377 w 13419668"/>
              <a:gd name="connsiteY25289" fmla="*/ 1434038 h 4401251"/>
              <a:gd name="connsiteX25290" fmla="*/ 10257419 w 13419668"/>
              <a:gd name="connsiteY25290" fmla="*/ 1433789 h 4401251"/>
              <a:gd name="connsiteX25291" fmla="*/ 10282420 w 13419668"/>
              <a:gd name="connsiteY25291" fmla="*/ 1457796 h 4401251"/>
              <a:gd name="connsiteX25292" fmla="*/ 10304935 w 13419668"/>
              <a:gd name="connsiteY25292" fmla="*/ 1435033 h 4401251"/>
              <a:gd name="connsiteX25293" fmla="*/ 10282047 w 13419668"/>
              <a:gd name="connsiteY25293" fmla="*/ 1410156 h 4401251"/>
              <a:gd name="connsiteX25294" fmla="*/ 10257419 w 13419668"/>
              <a:gd name="connsiteY25294" fmla="*/ 1433789 h 4401251"/>
              <a:gd name="connsiteX25295" fmla="*/ 10190748 w 13419668"/>
              <a:gd name="connsiteY25295" fmla="*/ 1410156 h 4401251"/>
              <a:gd name="connsiteX25296" fmla="*/ 10167862 w 13419668"/>
              <a:gd name="connsiteY25296" fmla="*/ 1432670 h 4401251"/>
              <a:gd name="connsiteX25297" fmla="*/ 10191744 w 13419668"/>
              <a:gd name="connsiteY25297" fmla="*/ 1457671 h 4401251"/>
              <a:gd name="connsiteX25298" fmla="*/ 10215502 w 13419668"/>
              <a:gd name="connsiteY25298" fmla="*/ 1433167 h 4401251"/>
              <a:gd name="connsiteX25299" fmla="*/ 10190748 w 13419668"/>
              <a:gd name="connsiteY25299" fmla="*/ 1410156 h 4401251"/>
              <a:gd name="connsiteX25300" fmla="*/ 10125944 w 13419668"/>
              <a:gd name="connsiteY25300" fmla="*/ 1432421 h 4401251"/>
              <a:gd name="connsiteX25301" fmla="*/ 10103430 w 13419668"/>
              <a:gd name="connsiteY25301" fmla="*/ 1410032 h 4401251"/>
              <a:gd name="connsiteX25302" fmla="*/ 10078304 w 13419668"/>
              <a:gd name="connsiteY25302" fmla="*/ 1433292 h 4401251"/>
              <a:gd name="connsiteX25303" fmla="*/ 10102809 w 13419668"/>
              <a:gd name="connsiteY25303" fmla="*/ 1457671 h 4401251"/>
              <a:gd name="connsiteX25304" fmla="*/ 10125944 w 13419668"/>
              <a:gd name="connsiteY25304" fmla="*/ 1432421 h 4401251"/>
              <a:gd name="connsiteX25305" fmla="*/ 10013251 w 13419668"/>
              <a:gd name="connsiteY25305" fmla="*/ 1410032 h 4401251"/>
              <a:gd name="connsiteX25306" fmla="*/ 9988871 w 13419668"/>
              <a:gd name="connsiteY25306" fmla="*/ 1431053 h 4401251"/>
              <a:gd name="connsiteX25307" fmla="*/ 10011012 w 13419668"/>
              <a:gd name="connsiteY25307" fmla="*/ 1457547 h 4401251"/>
              <a:gd name="connsiteX25308" fmla="*/ 10036262 w 13419668"/>
              <a:gd name="connsiteY25308" fmla="*/ 1434660 h 4401251"/>
              <a:gd name="connsiteX25309" fmla="*/ 10013127 w 13419668"/>
              <a:gd name="connsiteY25309" fmla="*/ 1410032 h 4401251"/>
              <a:gd name="connsiteX25310" fmla="*/ 9950685 w 13419668"/>
              <a:gd name="connsiteY25310" fmla="*/ 1433789 h 4401251"/>
              <a:gd name="connsiteX25311" fmla="*/ 9926057 w 13419668"/>
              <a:gd name="connsiteY25311" fmla="*/ 1410032 h 4401251"/>
              <a:gd name="connsiteX25312" fmla="*/ 9903045 w 13419668"/>
              <a:gd name="connsiteY25312" fmla="*/ 1431924 h 4401251"/>
              <a:gd name="connsiteX25313" fmla="*/ 9925683 w 13419668"/>
              <a:gd name="connsiteY25313" fmla="*/ 1457671 h 4401251"/>
              <a:gd name="connsiteX25314" fmla="*/ 9950685 w 13419668"/>
              <a:gd name="connsiteY25314" fmla="*/ 1433789 h 4401251"/>
              <a:gd name="connsiteX25315" fmla="*/ 9836250 w 13419668"/>
              <a:gd name="connsiteY25315" fmla="*/ 1410032 h 4401251"/>
              <a:gd name="connsiteX25316" fmla="*/ 9813488 w 13419668"/>
              <a:gd name="connsiteY25316" fmla="*/ 1432172 h 4401251"/>
              <a:gd name="connsiteX25317" fmla="*/ 9836375 w 13419668"/>
              <a:gd name="connsiteY25317" fmla="*/ 1457671 h 4401251"/>
              <a:gd name="connsiteX25318" fmla="*/ 9861127 w 13419668"/>
              <a:gd name="connsiteY25318" fmla="*/ 1433541 h 4401251"/>
              <a:gd name="connsiteX25319" fmla="*/ 9836250 w 13419668"/>
              <a:gd name="connsiteY25319" fmla="*/ 1410032 h 4401251"/>
              <a:gd name="connsiteX25320" fmla="*/ 9771571 w 13419668"/>
              <a:gd name="connsiteY25320" fmla="*/ 1432670 h 4401251"/>
              <a:gd name="connsiteX25321" fmla="*/ 9745823 w 13419668"/>
              <a:gd name="connsiteY25321" fmla="*/ 1410032 h 4401251"/>
              <a:gd name="connsiteX25322" fmla="*/ 9723931 w 13419668"/>
              <a:gd name="connsiteY25322" fmla="*/ 1433043 h 4401251"/>
              <a:gd name="connsiteX25323" fmla="*/ 9747563 w 13419668"/>
              <a:gd name="connsiteY25323" fmla="*/ 1457671 h 4401251"/>
              <a:gd name="connsiteX25324" fmla="*/ 9771571 w 13419668"/>
              <a:gd name="connsiteY25324" fmla="*/ 1432670 h 4401251"/>
              <a:gd name="connsiteX25325" fmla="*/ 9636612 w 13419668"/>
              <a:gd name="connsiteY25325" fmla="*/ 1434287 h 4401251"/>
              <a:gd name="connsiteX25326" fmla="*/ 9662111 w 13419668"/>
              <a:gd name="connsiteY25326" fmla="*/ 1457671 h 4401251"/>
              <a:gd name="connsiteX25327" fmla="*/ 9684127 w 13419668"/>
              <a:gd name="connsiteY25327" fmla="*/ 1434287 h 4401251"/>
              <a:gd name="connsiteX25328" fmla="*/ 9660618 w 13419668"/>
              <a:gd name="connsiteY25328" fmla="*/ 1410032 h 4401251"/>
              <a:gd name="connsiteX25329" fmla="*/ 9636488 w 13419668"/>
              <a:gd name="connsiteY25329" fmla="*/ 1434287 h 4401251"/>
              <a:gd name="connsiteX25330" fmla="*/ 9594570 w 13419668"/>
              <a:gd name="connsiteY25330" fmla="*/ 1433541 h 4401251"/>
              <a:gd name="connsiteX25331" fmla="*/ 9573176 w 13419668"/>
              <a:gd name="connsiteY25331" fmla="*/ 1410032 h 4401251"/>
              <a:gd name="connsiteX25332" fmla="*/ 9546931 w 13419668"/>
              <a:gd name="connsiteY25332" fmla="*/ 1432172 h 4401251"/>
              <a:gd name="connsiteX25333" fmla="*/ 9570439 w 13419668"/>
              <a:gd name="connsiteY25333" fmla="*/ 1457671 h 4401251"/>
              <a:gd name="connsiteX25334" fmla="*/ 9594570 w 13419668"/>
              <a:gd name="connsiteY25334" fmla="*/ 1433541 h 4401251"/>
              <a:gd name="connsiteX25335" fmla="*/ 9479762 w 13419668"/>
              <a:gd name="connsiteY25335" fmla="*/ 1410156 h 4401251"/>
              <a:gd name="connsiteX25336" fmla="*/ 9457373 w 13419668"/>
              <a:gd name="connsiteY25336" fmla="*/ 1433167 h 4401251"/>
              <a:gd name="connsiteX25337" fmla="*/ 9481752 w 13419668"/>
              <a:gd name="connsiteY25337" fmla="*/ 1457796 h 4401251"/>
              <a:gd name="connsiteX25338" fmla="*/ 9505012 w 13419668"/>
              <a:gd name="connsiteY25338" fmla="*/ 1432670 h 4401251"/>
              <a:gd name="connsiteX25339" fmla="*/ 9479762 w 13419668"/>
              <a:gd name="connsiteY25339" fmla="*/ 1410156 h 4401251"/>
              <a:gd name="connsiteX25340" fmla="*/ 9393936 w 13419668"/>
              <a:gd name="connsiteY25340" fmla="*/ 1410156 h 4401251"/>
              <a:gd name="connsiteX25341" fmla="*/ 9371547 w 13419668"/>
              <a:gd name="connsiteY25341" fmla="*/ 1432670 h 4401251"/>
              <a:gd name="connsiteX25342" fmla="*/ 9394807 w 13419668"/>
              <a:gd name="connsiteY25342" fmla="*/ 1457796 h 4401251"/>
              <a:gd name="connsiteX25343" fmla="*/ 9419187 w 13419668"/>
              <a:gd name="connsiteY25343" fmla="*/ 1433292 h 4401251"/>
              <a:gd name="connsiteX25344" fmla="*/ 9393936 w 13419668"/>
              <a:gd name="connsiteY25344" fmla="*/ 1410156 h 4401251"/>
              <a:gd name="connsiteX25345" fmla="*/ 9305996 w 13419668"/>
              <a:gd name="connsiteY25345" fmla="*/ 1410156 h 4401251"/>
              <a:gd name="connsiteX25346" fmla="*/ 9282114 w 13419668"/>
              <a:gd name="connsiteY25346" fmla="*/ 1431053 h 4401251"/>
              <a:gd name="connsiteX25347" fmla="*/ 9303633 w 13419668"/>
              <a:gd name="connsiteY25347" fmla="*/ 1457796 h 4401251"/>
              <a:gd name="connsiteX25348" fmla="*/ 9329629 w 13419668"/>
              <a:gd name="connsiteY25348" fmla="*/ 1434909 h 4401251"/>
              <a:gd name="connsiteX25349" fmla="*/ 9306120 w 13419668"/>
              <a:gd name="connsiteY25349" fmla="*/ 1410280 h 4401251"/>
              <a:gd name="connsiteX25350" fmla="*/ 9192433 w 13419668"/>
              <a:gd name="connsiteY25350" fmla="*/ 1433167 h 4401251"/>
              <a:gd name="connsiteX25351" fmla="*/ 9213205 w 13419668"/>
              <a:gd name="connsiteY25351" fmla="*/ 1457671 h 4401251"/>
              <a:gd name="connsiteX25352" fmla="*/ 9239947 w 13419668"/>
              <a:gd name="connsiteY25352" fmla="*/ 1435655 h 4401251"/>
              <a:gd name="connsiteX25353" fmla="*/ 9217185 w 13419668"/>
              <a:gd name="connsiteY25353" fmla="*/ 1410156 h 4401251"/>
              <a:gd name="connsiteX25354" fmla="*/ 9192433 w 13419668"/>
              <a:gd name="connsiteY25354" fmla="*/ 1433167 h 4401251"/>
              <a:gd name="connsiteX25355" fmla="*/ 9124642 w 13419668"/>
              <a:gd name="connsiteY25355" fmla="*/ 1410156 h 4401251"/>
              <a:gd name="connsiteX25356" fmla="*/ 9102875 w 13419668"/>
              <a:gd name="connsiteY25356" fmla="*/ 1433167 h 4401251"/>
              <a:gd name="connsiteX25357" fmla="*/ 9126632 w 13419668"/>
              <a:gd name="connsiteY25357" fmla="*/ 1457671 h 4401251"/>
              <a:gd name="connsiteX25358" fmla="*/ 9150514 w 13419668"/>
              <a:gd name="connsiteY25358" fmla="*/ 1432670 h 4401251"/>
              <a:gd name="connsiteX25359" fmla="*/ 9124642 w 13419668"/>
              <a:gd name="connsiteY25359" fmla="*/ 1410032 h 4401251"/>
              <a:gd name="connsiteX25360" fmla="*/ 9040061 w 13419668"/>
              <a:gd name="connsiteY25360" fmla="*/ 1410156 h 4401251"/>
              <a:gd name="connsiteX25361" fmla="*/ 9015556 w 13419668"/>
              <a:gd name="connsiteY25361" fmla="*/ 1430928 h 4401251"/>
              <a:gd name="connsiteX25362" fmla="*/ 9037448 w 13419668"/>
              <a:gd name="connsiteY25362" fmla="*/ 1457671 h 4401251"/>
              <a:gd name="connsiteX25363" fmla="*/ 9062947 w 13419668"/>
              <a:gd name="connsiteY25363" fmla="*/ 1435033 h 4401251"/>
              <a:gd name="connsiteX25364" fmla="*/ 9040061 w 13419668"/>
              <a:gd name="connsiteY25364" fmla="*/ 1410156 h 4401251"/>
              <a:gd name="connsiteX25365" fmla="*/ 8925874 w 13419668"/>
              <a:gd name="connsiteY25365" fmla="*/ 1434162 h 4401251"/>
              <a:gd name="connsiteX25366" fmla="*/ 8951125 w 13419668"/>
              <a:gd name="connsiteY25366" fmla="*/ 1457796 h 4401251"/>
              <a:gd name="connsiteX25367" fmla="*/ 8973390 w 13419668"/>
              <a:gd name="connsiteY25367" fmla="*/ 1434784 h 4401251"/>
              <a:gd name="connsiteX25368" fmla="*/ 8950254 w 13419668"/>
              <a:gd name="connsiteY25368" fmla="*/ 1410280 h 4401251"/>
              <a:gd name="connsiteX25369" fmla="*/ 8925874 w 13419668"/>
              <a:gd name="connsiteY25369" fmla="*/ 1434162 h 4401251"/>
              <a:gd name="connsiteX25370" fmla="*/ 8836317 w 13419668"/>
              <a:gd name="connsiteY25370" fmla="*/ 1434411 h 4401251"/>
              <a:gd name="connsiteX25371" fmla="*/ 8861816 w 13419668"/>
              <a:gd name="connsiteY25371" fmla="*/ 1457796 h 4401251"/>
              <a:gd name="connsiteX25372" fmla="*/ 8883833 w 13419668"/>
              <a:gd name="connsiteY25372" fmla="*/ 1434411 h 4401251"/>
              <a:gd name="connsiteX25373" fmla="*/ 8860324 w 13419668"/>
              <a:gd name="connsiteY25373" fmla="*/ 1410156 h 4401251"/>
              <a:gd name="connsiteX25374" fmla="*/ 8836193 w 13419668"/>
              <a:gd name="connsiteY25374" fmla="*/ 1434411 h 4401251"/>
              <a:gd name="connsiteX25375" fmla="*/ 8750616 w 13419668"/>
              <a:gd name="connsiteY25375" fmla="*/ 1435406 h 4401251"/>
              <a:gd name="connsiteX25376" fmla="*/ 8773627 w 13419668"/>
              <a:gd name="connsiteY25376" fmla="*/ 1457796 h 4401251"/>
              <a:gd name="connsiteX25377" fmla="*/ 8798256 w 13419668"/>
              <a:gd name="connsiteY25377" fmla="*/ 1433416 h 4401251"/>
              <a:gd name="connsiteX25378" fmla="*/ 8773130 w 13419668"/>
              <a:gd name="connsiteY25378" fmla="*/ 1410156 h 4401251"/>
              <a:gd name="connsiteX25379" fmla="*/ 8750616 w 13419668"/>
              <a:gd name="connsiteY25379" fmla="*/ 1435406 h 4401251"/>
              <a:gd name="connsiteX25380" fmla="*/ 8683323 w 13419668"/>
              <a:gd name="connsiteY25380" fmla="*/ 1410156 h 4401251"/>
              <a:gd name="connsiteX25381" fmla="*/ 8660934 w 13419668"/>
              <a:gd name="connsiteY25381" fmla="*/ 1432670 h 4401251"/>
              <a:gd name="connsiteX25382" fmla="*/ 8684194 w 13419668"/>
              <a:gd name="connsiteY25382" fmla="*/ 1457796 h 4401251"/>
              <a:gd name="connsiteX25383" fmla="*/ 8708574 w 13419668"/>
              <a:gd name="connsiteY25383" fmla="*/ 1433292 h 4401251"/>
              <a:gd name="connsiteX25384" fmla="*/ 8683323 w 13419668"/>
              <a:gd name="connsiteY25384" fmla="*/ 1410156 h 4401251"/>
              <a:gd name="connsiteX25385" fmla="*/ 8619016 w 13419668"/>
              <a:gd name="connsiteY25385" fmla="*/ 1434411 h 4401251"/>
              <a:gd name="connsiteX25386" fmla="*/ 8597870 w 13419668"/>
              <a:gd name="connsiteY25386" fmla="*/ 1410280 h 4401251"/>
              <a:gd name="connsiteX25387" fmla="*/ 8571501 w 13419668"/>
              <a:gd name="connsiteY25387" fmla="*/ 1431550 h 4401251"/>
              <a:gd name="connsiteX25388" fmla="*/ 8593642 w 13419668"/>
              <a:gd name="connsiteY25388" fmla="*/ 1457796 h 4401251"/>
              <a:gd name="connsiteX25389" fmla="*/ 8619140 w 13419668"/>
              <a:gd name="connsiteY25389" fmla="*/ 1434411 h 4401251"/>
              <a:gd name="connsiteX25390" fmla="*/ 8531697 w 13419668"/>
              <a:gd name="connsiteY25390" fmla="*/ 1432546 h 4401251"/>
              <a:gd name="connsiteX25391" fmla="*/ 8509184 w 13419668"/>
              <a:gd name="connsiteY25391" fmla="*/ 1410156 h 4401251"/>
              <a:gd name="connsiteX25392" fmla="*/ 8484058 w 13419668"/>
              <a:gd name="connsiteY25392" fmla="*/ 1433416 h 4401251"/>
              <a:gd name="connsiteX25393" fmla="*/ 8508562 w 13419668"/>
              <a:gd name="connsiteY25393" fmla="*/ 1457796 h 4401251"/>
              <a:gd name="connsiteX25394" fmla="*/ 8531697 w 13419668"/>
              <a:gd name="connsiteY25394" fmla="*/ 1432546 h 4401251"/>
              <a:gd name="connsiteX25395" fmla="*/ 8418258 w 13419668"/>
              <a:gd name="connsiteY25395" fmla="*/ 1410156 h 4401251"/>
              <a:gd name="connsiteX25396" fmla="*/ 8394501 w 13419668"/>
              <a:gd name="connsiteY25396" fmla="*/ 1431799 h 4401251"/>
              <a:gd name="connsiteX25397" fmla="*/ 8417512 w 13419668"/>
              <a:gd name="connsiteY25397" fmla="*/ 1457671 h 4401251"/>
              <a:gd name="connsiteX25398" fmla="*/ 8442140 w 13419668"/>
              <a:gd name="connsiteY25398" fmla="*/ 1434038 h 4401251"/>
              <a:gd name="connsiteX25399" fmla="*/ 8418382 w 13419668"/>
              <a:gd name="connsiteY25399" fmla="*/ 1410156 h 4401251"/>
              <a:gd name="connsiteX25400" fmla="*/ 8352583 w 13419668"/>
              <a:gd name="connsiteY25400" fmla="*/ 1432546 h 4401251"/>
              <a:gd name="connsiteX25401" fmla="*/ 8330069 w 13419668"/>
              <a:gd name="connsiteY25401" fmla="*/ 1410156 h 4401251"/>
              <a:gd name="connsiteX25402" fmla="*/ 8304943 w 13419668"/>
              <a:gd name="connsiteY25402" fmla="*/ 1433416 h 4401251"/>
              <a:gd name="connsiteX25403" fmla="*/ 8329448 w 13419668"/>
              <a:gd name="connsiteY25403" fmla="*/ 1457796 h 4401251"/>
              <a:gd name="connsiteX25404" fmla="*/ 8352583 w 13419668"/>
              <a:gd name="connsiteY25404" fmla="*/ 1432546 h 4401251"/>
              <a:gd name="connsiteX25405" fmla="*/ 8263026 w 13419668"/>
              <a:gd name="connsiteY25405" fmla="*/ 1433167 h 4401251"/>
              <a:gd name="connsiteX25406" fmla="*/ 8241258 w 13419668"/>
              <a:gd name="connsiteY25406" fmla="*/ 1410156 h 4401251"/>
              <a:gd name="connsiteX25407" fmla="*/ 8215386 w 13419668"/>
              <a:gd name="connsiteY25407" fmla="*/ 1432794 h 4401251"/>
              <a:gd name="connsiteX25408" fmla="*/ 8239268 w 13419668"/>
              <a:gd name="connsiteY25408" fmla="*/ 1457796 h 4401251"/>
              <a:gd name="connsiteX25409" fmla="*/ 8263026 w 13419668"/>
              <a:gd name="connsiteY25409" fmla="*/ 1433167 h 4401251"/>
              <a:gd name="connsiteX25410" fmla="*/ 8152447 w 13419668"/>
              <a:gd name="connsiteY25410" fmla="*/ 1410156 h 4401251"/>
              <a:gd name="connsiteX25411" fmla="*/ 8129685 w 13419668"/>
              <a:gd name="connsiteY25411" fmla="*/ 1432297 h 4401251"/>
              <a:gd name="connsiteX25412" fmla="*/ 8152571 w 13419668"/>
              <a:gd name="connsiteY25412" fmla="*/ 1457796 h 4401251"/>
              <a:gd name="connsiteX25413" fmla="*/ 8177324 w 13419668"/>
              <a:gd name="connsiteY25413" fmla="*/ 1433665 h 4401251"/>
              <a:gd name="connsiteX25414" fmla="*/ 8152447 w 13419668"/>
              <a:gd name="connsiteY25414" fmla="*/ 1410156 h 4401251"/>
              <a:gd name="connsiteX25415" fmla="*/ 8040127 w 13419668"/>
              <a:gd name="connsiteY25415" fmla="*/ 1433167 h 4401251"/>
              <a:gd name="connsiteX25416" fmla="*/ 8060899 w 13419668"/>
              <a:gd name="connsiteY25416" fmla="*/ 1457671 h 4401251"/>
              <a:gd name="connsiteX25417" fmla="*/ 8087643 w 13419668"/>
              <a:gd name="connsiteY25417" fmla="*/ 1435655 h 4401251"/>
              <a:gd name="connsiteX25418" fmla="*/ 8064880 w 13419668"/>
              <a:gd name="connsiteY25418" fmla="*/ 1410156 h 4401251"/>
              <a:gd name="connsiteX25419" fmla="*/ 8040127 w 13419668"/>
              <a:gd name="connsiteY25419" fmla="*/ 1433167 h 4401251"/>
              <a:gd name="connsiteX25420" fmla="*/ 7973332 w 13419668"/>
              <a:gd name="connsiteY25420" fmla="*/ 1410156 h 4401251"/>
              <a:gd name="connsiteX25421" fmla="*/ 7950570 w 13419668"/>
              <a:gd name="connsiteY25421" fmla="*/ 1432297 h 4401251"/>
              <a:gd name="connsiteX25422" fmla="*/ 7973457 w 13419668"/>
              <a:gd name="connsiteY25422" fmla="*/ 1457796 h 4401251"/>
              <a:gd name="connsiteX25423" fmla="*/ 7998210 w 13419668"/>
              <a:gd name="connsiteY25423" fmla="*/ 1433665 h 4401251"/>
              <a:gd name="connsiteX25424" fmla="*/ 7973332 w 13419668"/>
              <a:gd name="connsiteY25424" fmla="*/ 1410156 h 4401251"/>
              <a:gd name="connsiteX25425" fmla="*/ 7863127 w 13419668"/>
              <a:gd name="connsiteY25425" fmla="*/ 1433541 h 4401251"/>
              <a:gd name="connsiteX25426" fmla="*/ 7887755 w 13419668"/>
              <a:gd name="connsiteY25426" fmla="*/ 1457796 h 4401251"/>
              <a:gd name="connsiteX25427" fmla="*/ 7910642 w 13419668"/>
              <a:gd name="connsiteY25427" fmla="*/ 1435282 h 4401251"/>
              <a:gd name="connsiteX25428" fmla="*/ 7888128 w 13419668"/>
              <a:gd name="connsiteY25428" fmla="*/ 1410156 h 4401251"/>
              <a:gd name="connsiteX25429" fmla="*/ 7863127 w 13419668"/>
              <a:gd name="connsiteY25429" fmla="*/ 1433541 h 4401251"/>
              <a:gd name="connsiteX25430" fmla="*/ 7773570 w 13419668"/>
              <a:gd name="connsiteY25430" fmla="*/ 1433914 h 4401251"/>
              <a:gd name="connsiteX25431" fmla="*/ 7798571 w 13419668"/>
              <a:gd name="connsiteY25431" fmla="*/ 1457920 h 4401251"/>
              <a:gd name="connsiteX25432" fmla="*/ 7821085 w 13419668"/>
              <a:gd name="connsiteY25432" fmla="*/ 1435158 h 4401251"/>
              <a:gd name="connsiteX25433" fmla="*/ 7798198 w 13419668"/>
              <a:gd name="connsiteY25433" fmla="*/ 1410280 h 4401251"/>
              <a:gd name="connsiteX25434" fmla="*/ 7773570 w 13419668"/>
              <a:gd name="connsiteY25434" fmla="*/ 1433914 h 4401251"/>
              <a:gd name="connsiteX25435" fmla="*/ 7684012 w 13419668"/>
              <a:gd name="connsiteY25435" fmla="*/ 1433914 h 4401251"/>
              <a:gd name="connsiteX25436" fmla="*/ 7709014 w 13419668"/>
              <a:gd name="connsiteY25436" fmla="*/ 1457920 h 4401251"/>
              <a:gd name="connsiteX25437" fmla="*/ 7731527 w 13419668"/>
              <a:gd name="connsiteY25437" fmla="*/ 1435158 h 4401251"/>
              <a:gd name="connsiteX25438" fmla="*/ 7708640 w 13419668"/>
              <a:gd name="connsiteY25438" fmla="*/ 1410280 h 4401251"/>
              <a:gd name="connsiteX25439" fmla="*/ 7684012 w 13419668"/>
              <a:gd name="connsiteY25439" fmla="*/ 1433914 h 4401251"/>
              <a:gd name="connsiteX25440" fmla="*/ 7622069 w 13419668"/>
              <a:gd name="connsiteY25440" fmla="*/ 1410280 h 4401251"/>
              <a:gd name="connsiteX25441" fmla="*/ 7598310 w 13419668"/>
              <a:gd name="connsiteY25441" fmla="*/ 1431302 h 4401251"/>
              <a:gd name="connsiteX25442" fmla="*/ 7619953 w 13419668"/>
              <a:gd name="connsiteY25442" fmla="*/ 1457920 h 4401251"/>
              <a:gd name="connsiteX25443" fmla="*/ 7645826 w 13419668"/>
              <a:gd name="connsiteY25443" fmla="*/ 1434909 h 4401251"/>
              <a:gd name="connsiteX25444" fmla="*/ 7622192 w 13419668"/>
              <a:gd name="connsiteY25444" fmla="*/ 1410280 h 4401251"/>
              <a:gd name="connsiteX25445" fmla="*/ 7508628 w 13419668"/>
              <a:gd name="connsiteY25445" fmla="*/ 1433789 h 4401251"/>
              <a:gd name="connsiteX25446" fmla="*/ 7529899 w 13419668"/>
              <a:gd name="connsiteY25446" fmla="*/ 1457920 h 4401251"/>
              <a:gd name="connsiteX25447" fmla="*/ 7556144 w 13419668"/>
              <a:gd name="connsiteY25447" fmla="*/ 1435406 h 4401251"/>
              <a:gd name="connsiteX25448" fmla="*/ 7532884 w 13419668"/>
              <a:gd name="connsiteY25448" fmla="*/ 1410405 h 4401251"/>
              <a:gd name="connsiteX25449" fmla="*/ 7508628 w 13419668"/>
              <a:gd name="connsiteY25449" fmla="*/ 1433789 h 4401251"/>
              <a:gd name="connsiteX25450" fmla="*/ 7419072 w 13419668"/>
              <a:gd name="connsiteY25450" fmla="*/ 1433789 h 4401251"/>
              <a:gd name="connsiteX25451" fmla="*/ 7440466 w 13419668"/>
              <a:gd name="connsiteY25451" fmla="*/ 1457796 h 4401251"/>
              <a:gd name="connsiteX25452" fmla="*/ 7466711 w 13419668"/>
              <a:gd name="connsiteY25452" fmla="*/ 1435158 h 4401251"/>
              <a:gd name="connsiteX25453" fmla="*/ 7443326 w 13419668"/>
              <a:gd name="connsiteY25453" fmla="*/ 1410280 h 4401251"/>
              <a:gd name="connsiteX25454" fmla="*/ 7419072 w 13419668"/>
              <a:gd name="connsiteY25454" fmla="*/ 1433789 h 4401251"/>
              <a:gd name="connsiteX25455" fmla="*/ 7329514 w 13419668"/>
              <a:gd name="connsiteY25455" fmla="*/ 1433292 h 4401251"/>
              <a:gd name="connsiteX25456" fmla="*/ 7350286 w 13419668"/>
              <a:gd name="connsiteY25456" fmla="*/ 1457796 h 4401251"/>
              <a:gd name="connsiteX25457" fmla="*/ 7377029 w 13419668"/>
              <a:gd name="connsiteY25457" fmla="*/ 1435780 h 4401251"/>
              <a:gd name="connsiteX25458" fmla="*/ 7354267 w 13419668"/>
              <a:gd name="connsiteY25458" fmla="*/ 1410280 h 4401251"/>
              <a:gd name="connsiteX25459" fmla="*/ 7329514 w 13419668"/>
              <a:gd name="connsiteY25459" fmla="*/ 1433292 h 4401251"/>
              <a:gd name="connsiteX25460" fmla="*/ 7264461 w 13419668"/>
              <a:gd name="connsiteY25460" fmla="*/ 1410405 h 4401251"/>
              <a:gd name="connsiteX25461" fmla="*/ 7242071 w 13419668"/>
              <a:gd name="connsiteY25461" fmla="*/ 1433416 h 4401251"/>
              <a:gd name="connsiteX25462" fmla="*/ 7266451 w 13419668"/>
              <a:gd name="connsiteY25462" fmla="*/ 1457920 h 4401251"/>
              <a:gd name="connsiteX25463" fmla="*/ 7289711 w 13419668"/>
              <a:gd name="connsiteY25463" fmla="*/ 1432794 h 4401251"/>
              <a:gd name="connsiteX25464" fmla="*/ 7264461 w 13419668"/>
              <a:gd name="connsiteY25464" fmla="*/ 1410405 h 4401251"/>
              <a:gd name="connsiteX25465" fmla="*/ 7200153 w 13419668"/>
              <a:gd name="connsiteY25465" fmla="*/ 1431550 h 4401251"/>
              <a:gd name="connsiteX25466" fmla="*/ 7173659 w 13419668"/>
              <a:gd name="connsiteY25466" fmla="*/ 1410405 h 4401251"/>
              <a:gd name="connsiteX25467" fmla="*/ 7152638 w 13419668"/>
              <a:gd name="connsiteY25467" fmla="*/ 1434660 h 4401251"/>
              <a:gd name="connsiteX25468" fmla="*/ 7178261 w 13419668"/>
              <a:gd name="connsiteY25468" fmla="*/ 1457920 h 4401251"/>
              <a:gd name="connsiteX25469" fmla="*/ 7200153 w 13419668"/>
              <a:gd name="connsiteY25469" fmla="*/ 1431550 h 4401251"/>
              <a:gd name="connsiteX25470" fmla="*/ 7063081 w 13419668"/>
              <a:gd name="connsiteY25470" fmla="*/ 1433665 h 4401251"/>
              <a:gd name="connsiteX25471" fmla="*/ 7087709 w 13419668"/>
              <a:gd name="connsiteY25471" fmla="*/ 1457920 h 4401251"/>
              <a:gd name="connsiteX25472" fmla="*/ 7110595 w 13419668"/>
              <a:gd name="connsiteY25472" fmla="*/ 1435406 h 4401251"/>
              <a:gd name="connsiteX25473" fmla="*/ 7088082 w 13419668"/>
              <a:gd name="connsiteY25473" fmla="*/ 1410280 h 4401251"/>
              <a:gd name="connsiteX25474" fmla="*/ 7063081 w 13419668"/>
              <a:gd name="connsiteY25474" fmla="*/ 1433665 h 4401251"/>
              <a:gd name="connsiteX25475" fmla="*/ 6999396 w 13419668"/>
              <a:gd name="connsiteY25475" fmla="*/ 1410280 h 4401251"/>
              <a:gd name="connsiteX25476" fmla="*/ 6977255 w 13419668"/>
              <a:gd name="connsiteY25476" fmla="*/ 1433043 h 4401251"/>
              <a:gd name="connsiteX25477" fmla="*/ 7000764 w 13419668"/>
              <a:gd name="connsiteY25477" fmla="*/ 1457920 h 4401251"/>
              <a:gd name="connsiteX25478" fmla="*/ 7024895 w 13419668"/>
              <a:gd name="connsiteY25478" fmla="*/ 1433167 h 4401251"/>
              <a:gd name="connsiteX25479" fmla="*/ 6999271 w 13419668"/>
              <a:gd name="connsiteY25479" fmla="*/ 1410280 h 4401251"/>
              <a:gd name="connsiteX25480" fmla="*/ 6909589 w 13419668"/>
              <a:gd name="connsiteY25480" fmla="*/ 1410280 h 4401251"/>
              <a:gd name="connsiteX25481" fmla="*/ 6887822 w 13419668"/>
              <a:gd name="connsiteY25481" fmla="*/ 1433292 h 4401251"/>
              <a:gd name="connsiteX25482" fmla="*/ 6911579 w 13419668"/>
              <a:gd name="connsiteY25482" fmla="*/ 1457796 h 4401251"/>
              <a:gd name="connsiteX25483" fmla="*/ 6935462 w 13419668"/>
              <a:gd name="connsiteY25483" fmla="*/ 1432794 h 4401251"/>
              <a:gd name="connsiteX25484" fmla="*/ 6909589 w 13419668"/>
              <a:gd name="connsiteY25484" fmla="*/ 1410156 h 4401251"/>
              <a:gd name="connsiteX25485" fmla="*/ 6798264 w 13419668"/>
              <a:gd name="connsiteY25485" fmla="*/ 1435531 h 4401251"/>
              <a:gd name="connsiteX25486" fmla="*/ 6821276 w 13419668"/>
              <a:gd name="connsiteY25486" fmla="*/ 1457920 h 4401251"/>
              <a:gd name="connsiteX25487" fmla="*/ 6845904 w 13419668"/>
              <a:gd name="connsiteY25487" fmla="*/ 1433541 h 4401251"/>
              <a:gd name="connsiteX25488" fmla="*/ 6820778 w 13419668"/>
              <a:gd name="connsiteY25488" fmla="*/ 1410280 h 4401251"/>
              <a:gd name="connsiteX25489" fmla="*/ 6798264 w 13419668"/>
              <a:gd name="connsiteY25489" fmla="*/ 1435531 h 4401251"/>
              <a:gd name="connsiteX25490" fmla="*/ 6733086 w 13419668"/>
              <a:gd name="connsiteY25490" fmla="*/ 1410405 h 4401251"/>
              <a:gd name="connsiteX25491" fmla="*/ 6710697 w 13419668"/>
              <a:gd name="connsiteY25491" fmla="*/ 1433416 h 4401251"/>
              <a:gd name="connsiteX25492" fmla="*/ 6735077 w 13419668"/>
              <a:gd name="connsiteY25492" fmla="*/ 1457920 h 4401251"/>
              <a:gd name="connsiteX25493" fmla="*/ 6758337 w 13419668"/>
              <a:gd name="connsiteY25493" fmla="*/ 1432794 h 4401251"/>
              <a:gd name="connsiteX25494" fmla="*/ 6733086 w 13419668"/>
              <a:gd name="connsiteY25494" fmla="*/ 1410405 h 4401251"/>
              <a:gd name="connsiteX25495" fmla="*/ 6645768 w 13419668"/>
              <a:gd name="connsiteY25495" fmla="*/ 1410405 h 4401251"/>
              <a:gd name="connsiteX25496" fmla="*/ 6621264 w 13419668"/>
              <a:gd name="connsiteY25496" fmla="*/ 1431177 h 4401251"/>
              <a:gd name="connsiteX25497" fmla="*/ 6643281 w 13419668"/>
              <a:gd name="connsiteY25497" fmla="*/ 1457920 h 4401251"/>
              <a:gd name="connsiteX25498" fmla="*/ 6668779 w 13419668"/>
              <a:gd name="connsiteY25498" fmla="*/ 1435158 h 4401251"/>
              <a:gd name="connsiteX25499" fmla="*/ 6645768 w 13419668"/>
              <a:gd name="connsiteY25499" fmla="*/ 1410405 h 4401251"/>
              <a:gd name="connsiteX25500" fmla="*/ 6553971 w 13419668"/>
              <a:gd name="connsiteY25500" fmla="*/ 1410405 h 4401251"/>
              <a:gd name="connsiteX25501" fmla="*/ 6531582 w 13419668"/>
              <a:gd name="connsiteY25501" fmla="*/ 1433416 h 4401251"/>
              <a:gd name="connsiteX25502" fmla="*/ 6555962 w 13419668"/>
              <a:gd name="connsiteY25502" fmla="*/ 1457920 h 4401251"/>
              <a:gd name="connsiteX25503" fmla="*/ 6579222 w 13419668"/>
              <a:gd name="connsiteY25503" fmla="*/ 1432794 h 4401251"/>
              <a:gd name="connsiteX25504" fmla="*/ 6553971 w 13419668"/>
              <a:gd name="connsiteY25504" fmla="*/ 1410405 h 4401251"/>
              <a:gd name="connsiteX25505" fmla="*/ 6442149 w 13419668"/>
              <a:gd name="connsiteY25505" fmla="*/ 1435655 h 4401251"/>
              <a:gd name="connsiteX25506" fmla="*/ 6468643 w 13419668"/>
              <a:gd name="connsiteY25506" fmla="*/ 1457920 h 4401251"/>
              <a:gd name="connsiteX25507" fmla="*/ 6489664 w 13419668"/>
              <a:gd name="connsiteY25507" fmla="*/ 1433665 h 4401251"/>
              <a:gd name="connsiteX25508" fmla="*/ 6465161 w 13419668"/>
              <a:gd name="connsiteY25508" fmla="*/ 1410405 h 4401251"/>
              <a:gd name="connsiteX25509" fmla="*/ 6442149 w 13419668"/>
              <a:gd name="connsiteY25509" fmla="*/ 1435655 h 4401251"/>
              <a:gd name="connsiteX25510" fmla="*/ 6378713 w 13419668"/>
              <a:gd name="connsiteY25510" fmla="*/ 1410405 h 4401251"/>
              <a:gd name="connsiteX25511" fmla="*/ 6356324 w 13419668"/>
              <a:gd name="connsiteY25511" fmla="*/ 1432919 h 4401251"/>
              <a:gd name="connsiteX25512" fmla="*/ 6379584 w 13419668"/>
              <a:gd name="connsiteY25512" fmla="*/ 1458044 h 4401251"/>
              <a:gd name="connsiteX25513" fmla="*/ 6403963 w 13419668"/>
              <a:gd name="connsiteY25513" fmla="*/ 1433541 h 4401251"/>
              <a:gd name="connsiteX25514" fmla="*/ 6378713 w 13419668"/>
              <a:gd name="connsiteY25514" fmla="*/ 1410405 h 4401251"/>
              <a:gd name="connsiteX25515" fmla="*/ 6290772 w 13419668"/>
              <a:gd name="connsiteY25515" fmla="*/ 1410405 h 4401251"/>
              <a:gd name="connsiteX25516" fmla="*/ 6266891 w 13419668"/>
              <a:gd name="connsiteY25516" fmla="*/ 1431302 h 4401251"/>
              <a:gd name="connsiteX25517" fmla="*/ 6288409 w 13419668"/>
              <a:gd name="connsiteY25517" fmla="*/ 1458044 h 4401251"/>
              <a:gd name="connsiteX25518" fmla="*/ 6314281 w 13419668"/>
              <a:gd name="connsiteY25518" fmla="*/ 1435158 h 4401251"/>
              <a:gd name="connsiteX25519" fmla="*/ 6290648 w 13419668"/>
              <a:gd name="connsiteY25519" fmla="*/ 1410529 h 4401251"/>
              <a:gd name="connsiteX25520" fmla="*/ 6177333 w 13419668"/>
              <a:gd name="connsiteY25520" fmla="*/ 1435158 h 4401251"/>
              <a:gd name="connsiteX25521" fmla="*/ 6199847 w 13419668"/>
              <a:gd name="connsiteY25521" fmla="*/ 1458044 h 4401251"/>
              <a:gd name="connsiteX25522" fmla="*/ 6224848 w 13419668"/>
              <a:gd name="connsiteY25522" fmla="*/ 1434162 h 4401251"/>
              <a:gd name="connsiteX25523" fmla="*/ 6200220 w 13419668"/>
              <a:gd name="connsiteY25523" fmla="*/ 1410405 h 4401251"/>
              <a:gd name="connsiteX25524" fmla="*/ 6177208 w 13419668"/>
              <a:gd name="connsiteY25524" fmla="*/ 1435158 h 4401251"/>
              <a:gd name="connsiteX25525" fmla="*/ 6089890 w 13419668"/>
              <a:gd name="connsiteY25525" fmla="*/ 1434660 h 4401251"/>
              <a:gd name="connsiteX25526" fmla="*/ 6115389 w 13419668"/>
              <a:gd name="connsiteY25526" fmla="*/ 1458044 h 4401251"/>
              <a:gd name="connsiteX25527" fmla="*/ 6137405 w 13419668"/>
              <a:gd name="connsiteY25527" fmla="*/ 1434660 h 4401251"/>
              <a:gd name="connsiteX25528" fmla="*/ 6113897 w 13419668"/>
              <a:gd name="connsiteY25528" fmla="*/ 1410405 h 4401251"/>
              <a:gd name="connsiteX25529" fmla="*/ 6089766 w 13419668"/>
              <a:gd name="connsiteY25529" fmla="*/ 1434660 h 4401251"/>
              <a:gd name="connsiteX25530" fmla="*/ 6047848 w 13419668"/>
              <a:gd name="connsiteY25530" fmla="*/ 1433914 h 4401251"/>
              <a:gd name="connsiteX25531" fmla="*/ 6026454 w 13419668"/>
              <a:gd name="connsiteY25531" fmla="*/ 1410405 h 4401251"/>
              <a:gd name="connsiteX25532" fmla="*/ 6000208 w 13419668"/>
              <a:gd name="connsiteY25532" fmla="*/ 1432546 h 4401251"/>
              <a:gd name="connsiteX25533" fmla="*/ 6023717 w 13419668"/>
              <a:gd name="connsiteY25533" fmla="*/ 1458044 h 4401251"/>
              <a:gd name="connsiteX25534" fmla="*/ 6047848 w 13419668"/>
              <a:gd name="connsiteY25534" fmla="*/ 1433914 h 4401251"/>
              <a:gd name="connsiteX25535" fmla="*/ 5934782 w 13419668"/>
              <a:gd name="connsiteY25535" fmla="*/ 1410405 h 4401251"/>
              <a:gd name="connsiteX25536" fmla="*/ 5910775 w 13419668"/>
              <a:gd name="connsiteY25536" fmla="*/ 1431799 h 4401251"/>
              <a:gd name="connsiteX25537" fmla="*/ 5933414 w 13419668"/>
              <a:gd name="connsiteY25537" fmla="*/ 1457920 h 4401251"/>
              <a:gd name="connsiteX25538" fmla="*/ 5958291 w 13419668"/>
              <a:gd name="connsiteY25538" fmla="*/ 1434660 h 4401251"/>
              <a:gd name="connsiteX25539" fmla="*/ 5934782 w 13419668"/>
              <a:gd name="connsiteY25539" fmla="*/ 1410405 h 4401251"/>
              <a:gd name="connsiteX25540" fmla="*/ 5846219 w 13419668"/>
              <a:gd name="connsiteY25540" fmla="*/ 1410405 h 4401251"/>
              <a:gd name="connsiteX25541" fmla="*/ 5825074 w 13419668"/>
              <a:gd name="connsiteY25541" fmla="*/ 1436899 h 4401251"/>
              <a:gd name="connsiteX25542" fmla="*/ 5849329 w 13419668"/>
              <a:gd name="connsiteY25542" fmla="*/ 1457920 h 4401251"/>
              <a:gd name="connsiteX25543" fmla="*/ 5872589 w 13419668"/>
              <a:gd name="connsiteY25543" fmla="*/ 1432297 h 4401251"/>
              <a:gd name="connsiteX25544" fmla="*/ 5846095 w 13419668"/>
              <a:gd name="connsiteY25544" fmla="*/ 1410405 h 4401251"/>
              <a:gd name="connsiteX25545" fmla="*/ 5783031 w 13419668"/>
              <a:gd name="connsiteY25545" fmla="*/ 1433789 h 4401251"/>
              <a:gd name="connsiteX25546" fmla="*/ 5758030 w 13419668"/>
              <a:gd name="connsiteY25546" fmla="*/ 1410405 h 4401251"/>
              <a:gd name="connsiteX25547" fmla="*/ 5735392 w 13419668"/>
              <a:gd name="connsiteY25547" fmla="*/ 1432670 h 4401251"/>
              <a:gd name="connsiteX25548" fmla="*/ 5758403 w 13419668"/>
              <a:gd name="connsiteY25548" fmla="*/ 1458044 h 4401251"/>
              <a:gd name="connsiteX25549" fmla="*/ 5783031 w 13419668"/>
              <a:gd name="connsiteY25549" fmla="*/ 1433789 h 4401251"/>
              <a:gd name="connsiteX25550" fmla="*/ 5667975 w 13419668"/>
              <a:gd name="connsiteY25550" fmla="*/ 1410405 h 4401251"/>
              <a:gd name="connsiteX25551" fmla="*/ 5645834 w 13419668"/>
              <a:gd name="connsiteY25551" fmla="*/ 1433167 h 4401251"/>
              <a:gd name="connsiteX25552" fmla="*/ 5669344 w 13419668"/>
              <a:gd name="connsiteY25552" fmla="*/ 1458044 h 4401251"/>
              <a:gd name="connsiteX25553" fmla="*/ 5693474 w 13419668"/>
              <a:gd name="connsiteY25553" fmla="*/ 1433292 h 4401251"/>
              <a:gd name="connsiteX25554" fmla="*/ 5667851 w 13419668"/>
              <a:gd name="connsiteY25554" fmla="*/ 1410405 h 4401251"/>
              <a:gd name="connsiteX25555" fmla="*/ 5578667 w 13419668"/>
              <a:gd name="connsiteY25555" fmla="*/ 1410405 h 4401251"/>
              <a:gd name="connsiteX25556" fmla="*/ 5556277 w 13419668"/>
              <a:gd name="connsiteY25556" fmla="*/ 1432919 h 4401251"/>
              <a:gd name="connsiteX25557" fmla="*/ 5579537 w 13419668"/>
              <a:gd name="connsiteY25557" fmla="*/ 1458044 h 4401251"/>
              <a:gd name="connsiteX25558" fmla="*/ 5603917 w 13419668"/>
              <a:gd name="connsiteY25558" fmla="*/ 1433541 h 4401251"/>
              <a:gd name="connsiteX25559" fmla="*/ 5578667 w 13419668"/>
              <a:gd name="connsiteY25559" fmla="*/ 1410405 h 4401251"/>
              <a:gd name="connsiteX25560" fmla="*/ 5468959 w 13419668"/>
              <a:gd name="connsiteY25560" fmla="*/ 1434660 h 4401251"/>
              <a:gd name="connsiteX25561" fmla="*/ 5494458 w 13419668"/>
              <a:gd name="connsiteY25561" fmla="*/ 1458044 h 4401251"/>
              <a:gd name="connsiteX25562" fmla="*/ 5516474 w 13419668"/>
              <a:gd name="connsiteY25562" fmla="*/ 1434660 h 4401251"/>
              <a:gd name="connsiteX25563" fmla="*/ 5492965 w 13419668"/>
              <a:gd name="connsiteY25563" fmla="*/ 1410405 h 4401251"/>
              <a:gd name="connsiteX25564" fmla="*/ 5468834 w 13419668"/>
              <a:gd name="connsiteY25564" fmla="*/ 1434660 h 4401251"/>
              <a:gd name="connsiteX25565" fmla="*/ 5379401 w 13419668"/>
              <a:gd name="connsiteY25565" fmla="*/ 1433789 h 4401251"/>
              <a:gd name="connsiteX25566" fmla="*/ 5404029 w 13419668"/>
              <a:gd name="connsiteY25566" fmla="*/ 1458044 h 4401251"/>
              <a:gd name="connsiteX25567" fmla="*/ 5426916 w 13419668"/>
              <a:gd name="connsiteY25567" fmla="*/ 1435531 h 4401251"/>
              <a:gd name="connsiteX25568" fmla="*/ 5404403 w 13419668"/>
              <a:gd name="connsiteY25568" fmla="*/ 1410405 h 4401251"/>
              <a:gd name="connsiteX25569" fmla="*/ 5379401 w 13419668"/>
              <a:gd name="connsiteY25569" fmla="*/ 1433789 h 4401251"/>
              <a:gd name="connsiteX25570" fmla="*/ 5315716 w 13419668"/>
              <a:gd name="connsiteY25570" fmla="*/ 1458044 h 4401251"/>
              <a:gd name="connsiteX25571" fmla="*/ 5337484 w 13419668"/>
              <a:gd name="connsiteY25571" fmla="*/ 1431426 h 4401251"/>
              <a:gd name="connsiteX25572" fmla="*/ 5313726 w 13419668"/>
              <a:gd name="connsiteY25572" fmla="*/ 1410405 h 4401251"/>
              <a:gd name="connsiteX25573" fmla="*/ 5289968 w 13419668"/>
              <a:gd name="connsiteY25573" fmla="*/ 1434909 h 4401251"/>
              <a:gd name="connsiteX25574" fmla="*/ 5315716 w 13419668"/>
              <a:gd name="connsiteY25574" fmla="*/ 1458044 h 4401251"/>
              <a:gd name="connsiteX25575" fmla="*/ 5225910 w 13419668"/>
              <a:gd name="connsiteY25575" fmla="*/ 1410405 h 4401251"/>
              <a:gd name="connsiteX25576" fmla="*/ 5204143 w 13419668"/>
              <a:gd name="connsiteY25576" fmla="*/ 1433416 h 4401251"/>
              <a:gd name="connsiteX25577" fmla="*/ 5227900 w 13419668"/>
              <a:gd name="connsiteY25577" fmla="*/ 1457920 h 4401251"/>
              <a:gd name="connsiteX25578" fmla="*/ 5251782 w 13419668"/>
              <a:gd name="connsiteY25578" fmla="*/ 1432919 h 4401251"/>
              <a:gd name="connsiteX25579" fmla="*/ 5225910 w 13419668"/>
              <a:gd name="connsiteY25579" fmla="*/ 1410280 h 4401251"/>
              <a:gd name="connsiteX25580" fmla="*/ 5136601 w 13419668"/>
              <a:gd name="connsiteY25580" fmla="*/ 1410405 h 4401251"/>
              <a:gd name="connsiteX25581" fmla="*/ 5114461 w 13419668"/>
              <a:gd name="connsiteY25581" fmla="*/ 1433167 h 4401251"/>
              <a:gd name="connsiteX25582" fmla="*/ 5137970 w 13419668"/>
              <a:gd name="connsiteY25582" fmla="*/ 1458044 h 4401251"/>
              <a:gd name="connsiteX25583" fmla="*/ 5162100 w 13419668"/>
              <a:gd name="connsiteY25583" fmla="*/ 1433292 h 4401251"/>
              <a:gd name="connsiteX25584" fmla="*/ 5136477 w 13419668"/>
              <a:gd name="connsiteY25584" fmla="*/ 1410405 h 4401251"/>
              <a:gd name="connsiteX25585" fmla="*/ 5025027 w 13419668"/>
              <a:gd name="connsiteY25585" fmla="*/ 1435655 h 4401251"/>
              <a:gd name="connsiteX25586" fmla="*/ 5048039 w 13419668"/>
              <a:gd name="connsiteY25586" fmla="*/ 1458044 h 4401251"/>
              <a:gd name="connsiteX25587" fmla="*/ 5072543 w 13419668"/>
              <a:gd name="connsiteY25587" fmla="*/ 1433665 h 4401251"/>
              <a:gd name="connsiteX25588" fmla="*/ 5047417 w 13419668"/>
              <a:gd name="connsiteY25588" fmla="*/ 1410405 h 4401251"/>
              <a:gd name="connsiteX25589" fmla="*/ 5025027 w 13419668"/>
              <a:gd name="connsiteY25589" fmla="*/ 1435655 h 4401251"/>
              <a:gd name="connsiteX25590" fmla="*/ 4961342 w 13419668"/>
              <a:gd name="connsiteY25590" fmla="*/ 1410405 h 4401251"/>
              <a:gd name="connsiteX25591" fmla="*/ 4937585 w 13419668"/>
              <a:gd name="connsiteY25591" fmla="*/ 1432048 h 4401251"/>
              <a:gd name="connsiteX25592" fmla="*/ 4960596 w 13419668"/>
              <a:gd name="connsiteY25592" fmla="*/ 1457920 h 4401251"/>
              <a:gd name="connsiteX25593" fmla="*/ 4985224 w 13419668"/>
              <a:gd name="connsiteY25593" fmla="*/ 1434287 h 4401251"/>
              <a:gd name="connsiteX25594" fmla="*/ 4961467 w 13419668"/>
              <a:gd name="connsiteY25594" fmla="*/ 1410405 h 4401251"/>
              <a:gd name="connsiteX25595" fmla="*/ 4871785 w 13419668"/>
              <a:gd name="connsiteY25595" fmla="*/ 1410405 h 4401251"/>
              <a:gd name="connsiteX25596" fmla="*/ 4848027 w 13419668"/>
              <a:gd name="connsiteY25596" fmla="*/ 1432048 h 4401251"/>
              <a:gd name="connsiteX25597" fmla="*/ 4871039 w 13419668"/>
              <a:gd name="connsiteY25597" fmla="*/ 1457920 h 4401251"/>
              <a:gd name="connsiteX25598" fmla="*/ 4895667 w 13419668"/>
              <a:gd name="connsiteY25598" fmla="*/ 1434287 h 4401251"/>
              <a:gd name="connsiteX25599" fmla="*/ 4871909 w 13419668"/>
              <a:gd name="connsiteY25599" fmla="*/ 1410405 h 4401251"/>
              <a:gd name="connsiteX25600" fmla="*/ 4781108 w 13419668"/>
              <a:gd name="connsiteY25600" fmla="*/ 1410405 h 4401251"/>
              <a:gd name="connsiteX25601" fmla="*/ 4758470 w 13419668"/>
              <a:gd name="connsiteY25601" fmla="*/ 1433167 h 4401251"/>
              <a:gd name="connsiteX25602" fmla="*/ 4782601 w 13419668"/>
              <a:gd name="connsiteY25602" fmla="*/ 1457920 h 4401251"/>
              <a:gd name="connsiteX25603" fmla="*/ 4806110 w 13419668"/>
              <a:gd name="connsiteY25603" fmla="*/ 1433043 h 4401251"/>
              <a:gd name="connsiteX25604" fmla="*/ 4781108 w 13419668"/>
              <a:gd name="connsiteY25604" fmla="*/ 1410280 h 4401251"/>
              <a:gd name="connsiteX25605" fmla="*/ 4672769 w 13419668"/>
              <a:gd name="connsiteY25605" fmla="*/ 1433914 h 4401251"/>
              <a:gd name="connsiteX25606" fmla="*/ 4694163 w 13419668"/>
              <a:gd name="connsiteY25606" fmla="*/ 1457920 h 4401251"/>
              <a:gd name="connsiteX25607" fmla="*/ 4720408 w 13419668"/>
              <a:gd name="connsiteY25607" fmla="*/ 1435282 h 4401251"/>
              <a:gd name="connsiteX25608" fmla="*/ 4697023 w 13419668"/>
              <a:gd name="connsiteY25608" fmla="*/ 1410405 h 4401251"/>
              <a:gd name="connsiteX25609" fmla="*/ 4672769 w 13419668"/>
              <a:gd name="connsiteY25609" fmla="*/ 1433914 h 4401251"/>
              <a:gd name="connsiteX25610" fmla="*/ 4583211 w 13419668"/>
              <a:gd name="connsiteY25610" fmla="*/ 1435655 h 4401251"/>
              <a:gd name="connsiteX25611" fmla="*/ 4606222 w 13419668"/>
              <a:gd name="connsiteY25611" fmla="*/ 1458044 h 4401251"/>
              <a:gd name="connsiteX25612" fmla="*/ 4630850 w 13419668"/>
              <a:gd name="connsiteY25612" fmla="*/ 1433665 h 4401251"/>
              <a:gd name="connsiteX25613" fmla="*/ 4605725 w 13419668"/>
              <a:gd name="connsiteY25613" fmla="*/ 1410405 h 4401251"/>
              <a:gd name="connsiteX25614" fmla="*/ 4583211 w 13419668"/>
              <a:gd name="connsiteY25614" fmla="*/ 1435655 h 4401251"/>
              <a:gd name="connsiteX25615" fmla="*/ 4493529 w 13419668"/>
              <a:gd name="connsiteY25615" fmla="*/ 1433416 h 4401251"/>
              <a:gd name="connsiteX25616" fmla="*/ 4514301 w 13419668"/>
              <a:gd name="connsiteY25616" fmla="*/ 1457920 h 4401251"/>
              <a:gd name="connsiteX25617" fmla="*/ 4541045 w 13419668"/>
              <a:gd name="connsiteY25617" fmla="*/ 1435904 h 4401251"/>
              <a:gd name="connsiteX25618" fmla="*/ 4518282 w 13419668"/>
              <a:gd name="connsiteY25618" fmla="*/ 1410405 h 4401251"/>
              <a:gd name="connsiteX25619" fmla="*/ 4493529 w 13419668"/>
              <a:gd name="connsiteY25619" fmla="*/ 1433416 h 4401251"/>
              <a:gd name="connsiteX25620" fmla="*/ 4427481 w 13419668"/>
              <a:gd name="connsiteY25620" fmla="*/ 1410405 h 4401251"/>
              <a:gd name="connsiteX25621" fmla="*/ 4403972 w 13419668"/>
              <a:gd name="connsiteY25621" fmla="*/ 1431675 h 4401251"/>
              <a:gd name="connsiteX25622" fmla="*/ 4425988 w 13419668"/>
              <a:gd name="connsiteY25622" fmla="*/ 1458044 h 4401251"/>
              <a:gd name="connsiteX25623" fmla="*/ 4451612 w 13419668"/>
              <a:gd name="connsiteY25623" fmla="*/ 1434660 h 4401251"/>
              <a:gd name="connsiteX25624" fmla="*/ 4427605 w 13419668"/>
              <a:gd name="connsiteY25624" fmla="*/ 1410405 h 4401251"/>
              <a:gd name="connsiteX25625" fmla="*/ 3564122 w 13419668"/>
              <a:gd name="connsiteY25625" fmla="*/ 1433914 h 4401251"/>
              <a:gd name="connsiteX25626" fmla="*/ 3542728 w 13419668"/>
              <a:gd name="connsiteY25626" fmla="*/ 1410405 h 4401251"/>
              <a:gd name="connsiteX25627" fmla="*/ 3516482 w 13419668"/>
              <a:gd name="connsiteY25627" fmla="*/ 1432546 h 4401251"/>
              <a:gd name="connsiteX25628" fmla="*/ 3539991 w 13419668"/>
              <a:gd name="connsiteY25628" fmla="*/ 1458044 h 4401251"/>
              <a:gd name="connsiteX25629" fmla="*/ 3564122 w 13419668"/>
              <a:gd name="connsiteY25629" fmla="*/ 1433914 h 4401251"/>
              <a:gd name="connsiteX25630" fmla="*/ 4249610 w 13419668"/>
              <a:gd name="connsiteY25630" fmla="*/ 1410529 h 4401251"/>
              <a:gd name="connsiteX25631" fmla="*/ 4226972 w 13419668"/>
              <a:gd name="connsiteY25631" fmla="*/ 1433292 h 4401251"/>
              <a:gd name="connsiteX25632" fmla="*/ 4251102 w 13419668"/>
              <a:gd name="connsiteY25632" fmla="*/ 1458044 h 4401251"/>
              <a:gd name="connsiteX25633" fmla="*/ 4274611 w 13419668"/>
              <a:gd name="connsiteY25633" fmla="*/ 1433167 h 4401251"/>
              <a:gd name="connsiteX25634" fmla="*/ 4249610 w 13419668"/>
              <a:gd name="connsiteY25634" fmla="*/ 1410405 h 4401251"/>
              <a:gd name="connsiteX25635" fmla="*/ 4161047 w 13419668"/>
              <a:gd name="connsiteY25635" fmla="*/ 1410529 h 4401251"/>
              <a:gd name="connsiteX25636" fmla="*/ 4137414 w 13419668"/>
              <a:gd name="connsiteY25636" fmla="*/ 1432297 h 4401251"/>
              <a:gd name="connsiteX25637" fmla="*/ 4160550 w 13419668"/>
              <a:gd name="connsiteY25637" fmla="*/ 1458044 h 4401251"/>
              <a:gd name="connsiteX25638" fmla="*/ 4185053 w 13419668"/>
              <a:gd name="connsiteY25638" fmla="*/ 1434287 h 4401251"/>
              <a:gd name="connsiteX25639" fmla="*/ 4161047 w 13419668"/>
              <a:gd name="connsiteY25639" fmla="*/ 1410529 h 4401251"/>
              <a:gd name="connsiteX25640" fmla="*/ 4051712 w 13419668"/>
              <a:gd name="connsiteY25640" fmla="*/ 1434038 h 4401251"/>
              <a:gd name="connsiteX25641" fmla="*/ 4072983 w 13419668"/>
              <a:gd name="connsiteY25641" fmla="*/ 1458169 h 4401251"/>
              <a:gd name="connsiteX25642" fmla="*/ 4099228 w 13419668"/>
              <a:gd name="connsiteY25642" fmla="*/ 1435655 h 4401251"/>
              <a:gd name="connsiteX25643" fmla="*/ 4075968 w 13419668"/>
              <a:gd name="connsiteY25643" fmla="*/ 1410654 h 4401251"/>
              <a:gd name="connsiteX25644" fmla="*/ 4051712 w 13419668"/>
              <a:gd name="connsiteY25644" fmla="*/ 1434038 h 4401251"/>
              <a:gd name="connsiteX25645" fmla="*/ 3962155 w 13419668"/>
              <a:gd name="connsiteY25645" fmla="*/ 1433541 h 4401251"/>
              <a:gd name="connsiteX25646" fmla="*/ 3982927 w 13419668"/>
              <a:gd name="connsiteY25646" fmla="*/ 1458044 h 4401251"/>
              <a:gd name="connsiteX25647" fmla="*/ 4009670 w 13419668"/>
              <a:gd name="connsiteY25647" fmla="*/ 1436028 h 4401251"/>
              <a:gd name="connsiteX25648" fmla="*/ 3986908 w 13419668"/>
              <a:gd name="connsiteY25648" fmla="*/ 1410529 h 4401251"/>
              <a:gd name="connsiteX25649" fmla="*/ 3962155 w 13419668"/>
              <a:gd name="connsiteY25649" fmla="*/ 1433541 h 4401251"/>
              <a:gd name="connsiteX25650" fmla="*/ 3895360 w 13419668"/>
              <a:gd name="connsiteY25650" fmla="*/ 1410529 h 4401251"/>
              <a:gd name="connsiteX25651" fmla="*/ 3872598 w 13419668"/>
              <a:gd name="connsiteY25651" fmla="*/ 1432670 h 4401251"/>
              <a:gd name="connsiteX25652" fmla="*/ 3895484 w 13419668"/>
              <a:gd name="connsiteY25652" fmla="*/ 1458169 h 4401251"/>
              <a:gd name="connsiteX25653" fmla="*/ 3920237 w 13419668"/>
              <a:gd name="connsiteY25653" fmla="*/ 1434038 h 4401251"/>
              <a:gd name="connsiteX25654" fmla="*/ 3895360 w 13419668"/>
              <a:gd name="connsiteY25654" fmla="*/ 1410529 h 4401251"/>
              <a:gd name="connsiteX25655" fmla="*/ 3832795 w 13419668"/>
              <a:gd name="connsiteY25655" fmla="*/ 1433541 h 4401251"/>
              <a:gd name="connsiteX25656" fmla="*/ 3811027 w 13419668"/>
              <a:gd name="connsiteY25656" fmla="*/ 1410529 h 4401251"/>
              <a:gd name="connsiteX25657" fmla="*/ 3785155 w 13419668"/>
              <a:gd name="connsiteY25657" fmla="*/ 1433167 h 4401251"/>
              <a:gd name="connsiteX25658" fmla="*/ 3809037 w 13419668"/>
              <a:gd name="connsiteY25658" fmla="*/ 1458169 h 4401251"/>
              <a:gd name="connsiteX25659" fmla="*/ 3832795 w 13419668"/>
              <a:gd name="connsiteY25659" fmla="*/ 1433541 h 4401251"/>
              <a:gd name="connsiteX25660" fmla="*/ 3695722 w 13419668"/>
              <a:gd name="connsiteY25660" fmla="*/ 1435780 h 4401251"/>
              <a:gd name="connsiteX25661" fmla="*/ 3722216 w 13419668"/>
              <a:gd name="connsiteY25661" fmla="*/ 1458044 h 4401251"/>
              <a:gd name="connsiteX25662" fmla="*/ 3743237 w 13419668"/>
              <a:gd name="connsiteY25662" fmla="*/ 1433789 h 4401251"/>
              <a:gd name="connsiteX25663" fmla="*/ 3718733 w 13419668"/>
              <a:gd name="connsiteY25663" fmla="*/ 1410529 h 4401251"/>
              <a:gd name="connsiteX25664" fmla="*/ 3695722 w 13419668"/>
              <a:gd name="connsiteY25664" fmla="*/ 1435780 h 4401251"/>
              <a:gd name="connsiteX25665" fmla="*/ 3653679 w 13419668"/>
              <a:gd name="connsiteY25665" fmla="*/ 1432794 h 4401251"/>
              <a:gd name="connsiteX25666" fmla="*/ 3631166 w 13419668"/>
              <a:gd name="connsiteY25666" fmla="*/ 1410405 h 4401251"/>
              <a:gd name="connsiteX25667" fmla="*/ 3606040 w 13419668"/>
              <a:gd name="connsiteY25667" fmla="*/ 1433665 h 4401251"/>
              <a:gd name="connsiteX25668" fmla="*/ 3630544 w 13419668"/>
              <a:gd name="connsiteY25668" fmla="*/ 1458044 h 4401251"/>
              <a:gd name="connsiteX25669" fmla="*/ 3653679 w 13419668"/>
              <a:gd name="connsiteY25669" fmla="*/ 1432794 h 4401251"/>
              <a:gd name="connsiteX25670" fmla="*/ 793564 w 13419668"/>
              <a:gd name="connsiteY25670" fmla="*/ 1321594 h 4401251"/>
              <a:gd name="connsiteX25671" fmla="*/ 770926 w 13419668"/>
              <a:gd name="connsiteY25671" fmla="*/ 1344356 h 4401251"/>
              <a:gd name="connsiteX25672" fmla="*/ 796425 w 13419668"/>
              <a:gd name="connsiteY25672" fmla="*/ 1367741 h 4401251"/>
              <a:gd name="connsiteX25673" fmla="*/ 817197 w 13419668"/>
              <a:gd name="connsiteY25673" fmla="*/ 1343113 h 4401251"/>
              <a:gd name="connsiteX25674" fmla="*/ 793564 w 13419668"/>
              <a:gd name="connsiteY25674" fmla="*/ 1321718 h 4401251"/>
              <a:gd name="connsiteX25675" fmla="*/ 34316 w 13419668"/>
              <a:gd name="connsiteY25675" fmla="*/ 4359207 h 4401251"/>
              <a:gd name="connsiteX25676" fmla="*/ 5210 w 13419668"/>
              <a:gd name="connsiteY25676" fmla="*/ 4324752 h 4401251"/>
              <a:gd name="connsiteX25677" fmla="*/ 5210 w 13419668"/>
              <a:gd name="connsiteY25677" fmla="*/ 4394657 h 4401251"/>
              <a:gd name="connsiteX25678" fmla="*/ 34316 w 13419668"/>
              <a:gd name="connsiteY25678" fmla="*/ 4359207 h 4401251"/>
              <a:gd name="connsiteX25679" fmla="*/ 5583 w 13419668"/>
              <a:gd name="connsiteY25679" fmla="*/ 4307339 h 4401251"/>
              <a:gd name="connsiteX25680" fmla="*/ 33694 w 13419668"/>
              <a:gd name="connsiteY25680" fmla="*/ 4270894 h 4401251"/>
              <a:gd name="connsiteX25681" fmla="*/ 5583 w 13419668"/>
              <a:gd name="connsiteY25681" fmla="*/ 4232459 h 4401251"/>
              <a:gd name="connsiteX25682" fmla="*/ 5583 w 13419668"/>
              <a:gd name="connsiteY25682" fmla="*/ 4307463 h 4401251"/>
              <a:gd name="connsiteX25683" fmla="*/ 13383844 w 13419668"/>
              <a:gd name="connsiteY25683" fmla="*/ 1321594 h 4401251"/>
              <a:gd name="connsiteX25684" fmla="*/ 13360211 w 13419668"/>
              <a:gd name="connsiteY25684" fmla="*/ 1342988 h 4401251"/>
              <a:gd name="connsiteX25685" fmla="*/ 13383844 w 13419668"/>
              <a:gd name="connsiteY25685" fmla="*/ 1367741 h 4401251"/>
              <a:gd name="connsiteX25686" fmla="*/ 13406482 w 13419668"/>
              <a:gd name="connsiteY25686" fmla="*/ 1344356 h 4401251"/>
              <a:gd name="connsiteX25687" fmla="*/ 13383844 w 13419668"/>
              <a:gd name="connsiteY25687" fmla="*/ 1321594 h 4401251"/>
              <a:gd name="connsiteX25688" fmla="*/ 13316925 w 13419668"/>
              <a:gd name="connsiteY25688" fmla="*/ 1345227 h 4401251"/>
              <a:gd name="connsiteX25689" fmla="*/ 13292295 w 13419668"/>
              <a:gd name="connsiteY25689" fmla="*/ 1321594 h 4401251"/>
              <a:gd name="connsiteX25690" fmla="*/ 13270777 w 13419668"/>
              <a:gd name="connsiteY25690" fmla="*/ 1345103 h 4401251"/>
              <a:gd name="connsiteX25691" fmla="*/ 13293416 w 13419668"/>
              <a:gd name="connsiteY25691" fmla="*/ 1367741 h 4401251"/>
              <a:gd name="connsiteX25692" fmla="*/ 13316800 w 13419668"/>
              <a:gd name="connsiteY25692" fmla="*/ 1345227 h 4401251"/>
              <a:gd name="connsiteX25693" fmla="*/ 13183583 w 13419668"/>
              <a:gd name="connsiteY25693" fmla="*/ 1344232 h 4401251"/>
              <a:gd name="connsiteX25694" fmla="*/ 13208958 w 13419668"/>
              <a:gd name="connsiteY25694" fmla="*/ 1367741 h 4401251"/>
              <a:gd name="connsiteX25695" fmla="*/ 13229855 w 13419668"/>
              <a:gd name="connsiteY25695" fmla="*/ 1343237 h 4401251"/>
              <a:gd name="connsiteX25696" fmla="*/ 13206471 w 13419668"/>
              <a:gd name="connsiteY25696" fmla="*/ 1321718 h 4401251"/>
              <a:gd name="connsiteX25697" fmla="*/ 13183583 w 13419668"/>
              <a:gd name="connsiteY25697" fmla="*/ 1344232 h 4401251"/>
              <a:gd name="connsiteX25698" fmla="*/ 13117286 w 13419668"/>
              <a:gd name="connsiteY25698" fmla="*/ 1321594 h 4401251"/>
              <a:gd name="connsiteX25699" fmla="*/ 13093901 w 13419668"/>
              <a:gd name="connsiteY25699" fmla="*/ 1343734 h 4401251"/>
              <a:gd name="connsiteX25700" fmla="*/ 13118903 w 13419668"/>
              <a:gd name="connsiteY25700" fmla="*/ 1367865 h 4401251"/>
              <a:gd name="connsiteX25701" fmla="*/ 13140297 w 13419668"/>
              <a:gd name="connsiteY25701" fmla="*/ 1343734 h 4401251"/>
              <a:gd name="connsiteX25702" fmla="*/ 13117410 w 13419668"/>
              <a:gd name="connsiteY25702" fmla="*/ 1321718 h 4401251"/>
              <a:gd name="connsiteX25703" fmla="*/ 13004469 w 13419668"/>
              <a:gd name="connsiteY25703" fmla="*/ 1344232 h 4401251"/>
              <a:gd name="connsiteX25704" fmla="*/ 13029843 w 13419668"/>
              <a:gd name="connsiteY25704" fmla="*/ 1367741 h 4401251"/>
              <a:gd name="connsiteX25705" fmla="*/ 13050740 w 13419668"/>
              <a:gd name="connsiteY25705" fmla="*/ 1343237 h 4401251"/>
              <a:gd name="connsiteX25706" fmla="*/ 13027356 w 13419668"/>
              <a:gd name="connsiteY25706" fmla="*/ 1321718 h 4401251"/>
              <a:gd name="connsiteX25707" fmla="*/ 13004469 w 13419668"/>
              <a:gd name="connsiteY25707" fmla="*/ 1344232 h 4401251"/>
              <a:gd name="connsiteX25708" fmla="*/ 12939042 w 13419668"/>
              <a:gd name="connsiteY25708" fmla="*/ 1321594 h 4401251"/>
              <a:gd name="connsiteX25709" fmla="*/ 12914911 w 13419668"/>
              <a:gd name="connsiteY25709" fmla="*/ 1342864 h 4401251"/>
              <a:gd name="connsiteX25710" fmla="*/ 12939042 w 13419668"/>
              <a:gd name="connsiteY25710" fmla="*/ 1367741 h 4401251"/>
              <a:gd name="connsiteX25711" fmla="*/ 12961182 w 13419668"/>
              <a:gd name="connsiteY25711" fmla="*/ 1344356 h 4401251"/>
              <a:gd name="connsiteX25712" fmla="*/ 12939042 w 13419668"/>
              <a:gd name="connsiteY25712" fmla="*/ 1321469 h 4401251"/>
              <a:gd name="connsiteX25713" fmla="*/ 12852718 w 13419668"/>
              <a:gd name="connsiteY25713" fmla="*/ 1321594 h 4401251"/>
              <a:gd name="connsiteX25714" fmla="*/ 12828960 w 13419668"/>
              <a:gd name="connsiteY25714" fmla="*/ 1342864 h 4401251"/>
              <a:gd name="connsiteX25715" fmla="*/ 12852469 w 13419668"/>
              <a:gd name="connsiteY25715" fmla="*/ 1367741 h 4401251"/>
              <a:gd name="connsiteX25716" fmla="*/ 12875233 w 13419668"/>
              <a:gd name="connsiteY25716" fmla="*/ 1344481 h 4401251"/>
              <a:gd name="connsiteX25717" fmla="*/ 12852718 w 13419668"/>
              <a:gd name="connsiteY25717" fmla="*/ 1321594 h 4401251"/>
              <a:gd name="connsiteX25718" fmla="*/ 12763161 w 13419668"/>
              <a:gd name="connsiteY25718" fmla="*/ 1321594 h 4401251"/>
              <a:gd name="connsiteX25719" fmla="*/ 12739403 w 13419668"/>
              <a:gd name="connsiteY25719" fmla="*/ 1342864 h 4401251"/>
              <a:gd name="connsiteX25720" fmla="*/ 12762912 w 13419668"/>
              <a:gd name="connsiteY25720" fmla="*/ 1367741 h 4401251"/>
              <a:gd name="connsiteX25721" fmla="*/ 12785674 w 13419668"/>
              <a:gd name="connsiteY25721" fmla="*/ 1344481 h 4401251"/>
              <a:gd name="connsiteX25722" fmla="*/ 12763161 w 13419668"/>
              <a:gd name="connsiteY25722" fmla="*/ 1321594 h 4401251"/>
              <a:gd name="connsiteX25723" fmla="*/ 12672982 w 13419668"/>
              <a:gd name="connsiteY25723" fmla="*/ 1321594 h 4401251"/>
              <a:gd name="connsiteX25724" fmla="*/ 12649847 w 13419668"/>
              <a:gd name="connsiteY25724" fmla="*/ 1343486 h 4401251"/>
              <a:gd name="connsiteX25725" fmla="*/ 12673977 w 13419668"/>
              <a:gd name="connsiteY25725" fmla="*/ 1367741 h 4401251"/>
              <a:gd name="connsiteX25726" fmla="*/ 12696118 w 13419668"/>
              <a:gd name="connsiteY25726" fmla="*/ 1343983 h 4401251"/>
              <a:gd name="connsiteX25727" fmla="*/ 12672982 w 13419668"/>
              <a:gd name="connsiteY25727" fmla="*/ 1321718 h 4401251"/>
              <a:gd name="connsiteX25728" fmla="*/ 12587280 w 13419668"/>
              <a:gd name="connsiteY25728" fmla="*/ 1321594 h 4401251"/>
              <a:gd name="connsiteX25729" fmla="*/ 12562777 w 13419668"/>
              <a:gd name="connsiteY25729" fmla="*/ 1342491 h 4401251"/>
              <a:gd name="connsiteX25730" fmla="*/ 12586409 w 13419668"/>
              <a:gd name="connsiteY25730" fmla="*/ 1367865 h 4401251"/>
              <a:gd name="connsiteX25731" fmla="*/ 12608923 w 13419668"/>
              <a:gd name="connsiteY25731" fmla="*/ 1344978 h 4401251"/>
              <a:gd name="connsiteX25732" fmla="*/ 12587280 w 13419668"/>
              <a:gd name="connsiteY25732" fmla="*/ 1321594 h 4401251"/>
              <a:gd name="connsiteX25733" fmla="*/ 12473219 w 13419668"/>
              <a:gd name="connsiteY25733" fmla="*/ 1342491 h 4401251"/>
              <a:gd name="connsiteX25734" fmla="*/ 12496728 w 13419668"/>
              <a:gd name="connsiteY25734" fmla="*/ 1367865 h 4401251"/>
              <a:gd name="connsiteX25735" fmla="*/ 12519366 w 13419668"/>
              <a:gd name="connsiteY25735" fmla="*/ 1345103 h 4401251"/>
              <a:gd name="connsiteX25736" fmla="*/ 12497847 w 13419668"/>
              <a:gd name="connsiteY25736" fmla="*/ 1321718 h 4401251"/>
              <a:gd name="connsiteX25737" fmla="*/ 12473219 w 13419668"/>
              <a:gd name="connsiteY25737" fmla="*/ 1342615 h 4401251"/>
              <a:gd name="connsiteX25738" fmla="*/ 12383537 w 13419668"/>
              <a:gd name="connsiteY25738" fmla="*/ 1342864 h 4401251"/>
              <a:gd name="connsiteX25739" fmla="*/ 12407667 w 13419668"/>
              <a:gd name="connsiteY25739" fmla="*/ 1367865 h 4401251"/>
              <a:gd name="connsiteX25740" fmla="*/ 12429808 w 13419668"/>
              <a:gd name="connsiteY25740" fmla="*/ 1344605 h 4401251"/>
              <a:gd name="connsiteX25741" fmla="*/ 12407792 w 13419668"/>
              <a:gd name="connsiteY25741" fmla="*/ 1321594 h 4401251"/>
              <a:gd name="connsiteX25742" fmla="*/ 12383537 w 13419668"/>
              <a:gd name="connsiteY25742" fmla="*/ 1342864 h 4401251"/>
              <a:gd name="connsiteX25743" fmla="*/ 12321220 w 13419668"/>
              <a:gd name="connsiteY25743" fmla="*/ 1321718 h 4401251"/>
              <a:gd name="connsiteX25744" fmla="*/ 12297587 w 13419668"/>
              <a:gd name="connsiteY25744" fmla="*/ 1343113 h 4401251"/>
              <a:gd name="connsiteX25745" fmla="*/ 12321220 w 13419668"/>
              <a:gd name="connsiteY25745" fmla="*/ 1367865 h 4401251"/>
              <a:gd name="connsiteX25746" fmla="*/ 12343858 w 13419668"/>
              <a:gd name="connsiteY25746" fmla="*/ 1344481 h 4401251"/>
              <a:gd name="connsiteX25747" fmla="*/ 12321220 w 13419668"/>
              <a:gd name="connsiteY25747" fmla="*/ 1321718 h 4401251"/>
              <a:gd name="connsiteX25748" fmla="*/ 12208153 w 13419668"/>
              <a:gd name="connsiteY25748" fmla="*/ 1345227 h 4401251"/>
              <a:gd name="connsiteX25749" fmla="*/ 12230916 w 13419668"/>
              <a:gd name="connsiteY25749" fmla="*/ 1367865 h 4401251"/>
              <a:gd name="connsiteX25750" fmla="*/ 12254176 w 13419668"/>
              <a:gd name="connsiteY25750" fmla="*/ 1342366 h 4401251"/>
              <a:gd name="connsiteX25751" fmla="*/ 12229424 w 13419668"/>
              <a:gd name="connsiteY25751" fmla="*/ 1321718 h 4401251"/>
              <a:gd name="connsiteX25752" fmla="*/ 12208030 w 13419668"/>
              <a:gd name="connsiteY25752" fmla="*/ 1345351 h 4401251"/>
              <a:gd name="connsiteX25753" fmla="*/ 12142229 w 13419668"/>
              <a:gd name="connsiteY25753" fmla="*/ 1321718 h 4401251"/>
              <a:gd name="connsiteX25754" fmla="*/ 12118472 w 13419668"/>
              <a:gd name="connsiteY25754" fmla="*/ 1342988 h 4401251"/>
              <a:gd name="connsiteX25755" fmla="*/ 12141980 w 13419668"/>
              <a:gd name="connsiteY25755" fmla="*/ 1367865 h 4401251"/>
              <a:gd name="connsiteX25756" fmla="*/ 12164743 w 13419668"/>
              <a:gd name="connsiteY25756" fmla="*/ 1344605 h 4401251"/>
              <a:gd name="connsiteX25757" fmla="*/ 12142229 w 13419668"/>
              <a:gd name="connsiteY25757" fmla="*/ 1321718 h 4401251"/>
              <a:gd name="connsiteX25758" fmla="*/ 12051428 w 13419668"/>
              <a:gd name="connsiteY25758" fmla="*/ 1321718 h 4401251"/>
              <a:gd name="connsiteX25759" fmla="*/ 12029039 w 13419668"/>
              <a:gd name="connsiteY25759" fmla="*/ 1347093 h 4401251"/>
              <a:gd name="connsiteX25760" fmla="*/ 12053667 w 13419668"/>
              <a:gd name="connsiteY25760" fmla="*/ 1367741 h 4401251"/>
              <a:gd name="connsiteX25761" fmla="*/ 12075310 w 13419668"/>
              <a:gd name="connsiteY25761" fmla="*/ 1343361 h 4401251"/>
              <a:gd name="connsiteX25762" fmla="*/ 12051553 w 13419668"/>
              <a:gd name="connsiteY25762" fmla="*/ 1321594 h 4401251"/>
              <a:gd name="connsiteX25763" fmla="*/ 11941720 w 13419668"/>
              <a:gd name="connsiteY25763" fmla="*/ 1343859 h 4401251"/>
              <a:gd name="connsiteX25764" fmla="*/ 11966722 w 13419668"/>
              <a:gd name="connsiteY25764" fmla="*/ 1367865 h 4401251"/>
              <a:gd name="connsiteX25765" fmla="*/ 11987992 w 13419668"/>
              <a:gd name="connsiteY25765" fmla="*/ 1343610 h 4401251"/>
              <a:gd name="connsiteX25766" fmla="*/ 11964980 w 13419668"/>
              <a:gd name="connsiteY25766" fmla="*/ 1321594 h 4401251"/>
              <a:gd name="connsiteX25767" fmla="*/ 11941720 w 13419668"/>
              <a:gd name="connsiteY25767" fmla="*/ 1343734 h 4401251"/>
              <a:gd name="connsiteX25768" fmla="*/ 11874801 w 13419668"/>
              <a:gd name="connsiteY25768" fmla="*/ 1321718 h 4401251"/>
              <a:gd name="connsiteX25769" fmla="*/ 11852163 w 13419668"/>
              <a:gd name="connsiteY25769" fmla="*/ 1344481 h 4401251"/>
              <a:gd name="connsiteX25770" fmla="*/ 11877786 w 13419668"/>
              <a:gd name="connsiteY25770" fmla="*/ 1367741 h 4401251"/>
              <a:gd name="connsiteX25771" fmla="*/ 11898435 w 13419668"/>
              <a:gd name="connsiteY25771" fmla="*/ 1342988 h 4401251"/>
              <a:gd name="connsiteX25772" fmla="*/ 11874801 w 13419668"/>
              <a:gd name="connsiteY25772" fmla="*/ 1321594 h 4401251"/>
              <a:gd name="connsiteX25773" fmla="*/ 11785617 w 13419668"/>
              <a:gd name="connsiteY25773" fmla="*/ 1321718 h 4401251"/>
              <a:gd name="connsiteX25774" fmla="*/ 11762605 w 13419668"/>
              <a:gd name="connsiteY25774" fmla="*/ 1344232 h 4401251"/>
              <a:gd name="connsiteX25775" fmla="*/ 11787856 w 13419668"/>
              <a:gd name="connsiteY25775" fmla="*/ 1367865 h 4401251"/>
              <a:gd name="connsiteX25776" fmla="*/ 11808877 w 13419668"/>
              <a:gd name="connsiteY25776" fmla="*/ 1343361 h 4401251"/>
              <a:gd name="connsiteX25777" fmla="*/ 11785492 w 13419668"/>
              <a:gd name="connsiteY25777" fmla="*/ 1321718 h 4401251"/>
              <a:gd name="connsiteX25778" fmla="*/ 11676780 w 13419668"/>
              <a:gd name="connsiteY25778" fmla="*/ 1345227 h 4401251"/>
              <a:gd name="connsiteX25779" fmla="*/ 11699543 w 13419668"/>
              <a:gd name="connsiteY25779" fmla="*/ 1367865 h 4401251"/>
              <a:gd name="connsiteX25780" fmla="*/ 11722803 w 13419668"/>
              <a:gd name="connsiteY25780" fmla="*/ 1342366 h 4401251"/>
              <a:gd name="connsiteX25781" fmla="*/ 11698050 w 13419668"/>
              <a:gd name="connsiteY25781" fmla="*/ 1321718 h 4401251"/>
              <a:gd name="connsiteX25782" fmla="*/ 11676655 w 13419668"/>
              <a:gd name="connsiteY25782" fmla="*/ 1345351 h 4401251"/>
              <a:gd name="connsiteX25783" fmla="*/ 11633494 w 13419668"/>
              <a:gd name="connsiteY25783" fmla="*/ 1344108 h 4401251"/>
              <a:gd name="connsiteX25784" fmla="*/ 11607497 w 13419668"/>
              <a:gd name="connsiteY25784" fmla="*/ 1321843 h 4401251"/>
              <a:gd name="connsiteX25785" fmla="*/ 11587347 w 13419668"/>
              <a:gd name="connsiteY25785" fmla="*/ 1346471 h 4401251"/>
              <a:gd name="connsiteX25786" fmla="*/ 11611229 w 13419668"/>
              <a:gd name="connsiteY25786" fmla="*/ 1367865 h 4401251"/>
              <a:gd name="connsiteX25787" fmla="*/ 11633494 w 13419668"/>
              <a:gd name="connsiteY25787" fmla="*/ 1344232 h 4401251"/>
              <a:gd name="connsiteX25788" fmla="*/ 11543936 w 13419668"/>
              <a:gd name="connsiteY25788" fmla="*/ 1344481 h 4401251"/>
              <a:gd name="connsiteX25789" fmla="*/ 11518313 w 13419668"/>
              <a:gd name="connsiteY25789" fmla="*/ 1321843 h 4401251"/>
              <a:gd name="connsiteX25790" fmla="*/ 11497789 w 13419668"/>
              <a:gd name="connsiteY25790" fmla="*/ 1346098 h 4401251"/>
              <a:gd name="connsiteX25791" fmla="*/ 11521298 w 13419668"/>
              <a:gd name="connsiteY25791" fmla="*/ 1367865 h 4401251"/>
              <a:gd name="connsiteX25792" fmla="*/ 11543936 w 13419668"/>
              <a:gd name="connsiteY25792" fmla="*/ 1344481 h 4401251"/>
              <a:gd name="connsiteX25793" fmla="*/ 11434229 w 13419668"/>
              <a:gd name="connsiteY25793" fmla="*/ 1321718 h 4401251"/>
              <a:gd name="connsiteX25794" fmla="*/ 11410471 w 13419668"/>
              <a:gd name="connsiteY25794" fmla="*/ 1343361 h 4401251"/>
              <a:gd name="connsiteX25795" fmla="*/ 11434975 w 13419668"/>
              <a:gd name="connsiteY25795" fmla="*/ 1367865 h 4401251"/>
              <a:gd name="connsiteX25796" fmla="*/ 11456742 w 13419668"/>
              <a:gd name="connsiteY25796" fmla="*/ 1344108 h 4401251"/>
              <a:gd name="connsiteX25797" fmla="*/ 11434229 w 13419668"/>
              <a:gd name="connsiteY25797" fmla="*/ 1321594 h 4401251"/>
              <a:gd name="connsiteX25798" fmla="*/ 11345542 w 13419668"/>
              <a:gd name="connsiteY25798" fmla="*/ 1321718 h 4401251"/>
              <a:gd name="connsiteX25799" fmla="*/ 11321037 w 13419668"/>
              <a:gd name="connsiteY25799" fmla="*/ 1342615 h 4401251"/>
              <a:gd name="connsiteX25800" fmla="*/ 11344671 w 13419668"/>
              <a:gd name="connsiteY25800" fmla="*/ 1367990 h 4401251"/>
              <a:gd name="connsiteX25801" fmla="*/ 11367185 w 13419668"/>
              <a:gd name="connsiteY25801" fmla="*/ 1345103 h 4401251"/>
              <a:gd name="connsiteX25802" fmla="*/ 11345542 w 13419668"/>
              <a:gd name="connsiteY25802" fmla="*/ 1321718 h 4401251"/>
              <a:gd name="connsiteX25803" fmla="*/ 11277627 w 13419668"/>
              <a:gd name="connsiteY25803" fmla="*/ 1344978 h 4401251"/>
              <a:gd name="connsiteX25804" fmla="*/ 11255984 w 13419668"/>
              <a:gd name="connsiteY25804" fmla="*/ 1321718 h 4401251"/>
              <a:gd name="connsiteX25805" fmla="*/ 11231481 w 13419668"/>
              <a:gd name="connsiteY25805" fmla="*/ 1345600 h 4401251"/>
              <a:gd name="connsiteX25806" fmla="*/ 11255113 w 13419668"/>
              <a:gd name="connsiteY25806" fmla="*/ 1367865 h 4401251"/>
              <a:gd name="connsiteX25807" fmla="*/ 11277627 w 13419668"/>
              <a:gd name="connsiteY25807" fmla="*/ 1344978 h 4401251"/>
              <a:gd name="connsiteX25808" fmla="*/ 11164561 w 13419668"/>
              <a:gd name="connsiteY25808" fmla="*/ 1321718 h 4401251"/>
              <a:gd name="connsiteX25809" fmla="*/ 11141923 w 13419668"/>
              <a:gd name="connsiteY25809" fmla="*/ 1344481 h 4401251"/>
              <a:gd name="connsiteX25810" fmla="*/ 11167422 w 13419668"/>
              <a:gd name="connsiteY25810" fmla="*/ 1367865 h 4401251"/>
              <a:gd name="connsiteX25811" fmla="*/ 11188194 w 13419668"/>
              <a:gd name="connsiteY25811" fmla="*/ 1343237 h 4401251"/>
              <a:gd name="connsiteX25812" fmla="*/ 11164561 w 13419668"/>
              <a:gd name="connsiteY25812" fmla="*/ 1321843 h 4401251"/>
              <a:gd name="connsiteX25813" fmla="*/ 11055972 w 13419668"/>
              <a:gd name="connsiteY25813" fmla="*/ 1343859 h 4401251"/>
              <a:gd name="connsiteX25814" fmla="*/ 11077367 w 13419668"/>
              <a:gd name="connsiteY25814" fmla="*/ 1367990 h 4401251"/>
              <a:gd name="connsiteX25815" fmla="*/ 11102244 w 13419668"/>
              <a:gd name="connsiteY25815" fmla="*/ 1343859 h 4401251"/>
              <a:gd name="connsiteX25816" fmla="*/ 11078860 w 13419668"/>
              <a:gd name="connsiteY25816" fmla="*/ 1321843 h 4401251"/>
              <a:gd name="connsiteX25817" fmla="*/ 11055972 w 13419668"/>
              <a:gd name="connsiteY25817" fmla="*/ 1343983 h 4401251"/>
              <a:gd name="connsiteX25818" fmla="*/ 10966416 w 13419668"/>
              <a:gd name="connsiteY25818" fmla="*/ 1344605 h 4401251"/>
              <a:gd name="connsiteX25819" fmla="*/ 10988556 w 13419668"/>
              <a:gd name="connsiteY25819" fmla="*/ 1367990 h 4401251"/>
              <a:gd name="connsiteX25820" fmla="*/ 11012687 w 13419668"/>
              <a:gd name="connsiteY25820" fmla="*/ 1343113 h 4401251"/>
              <a:gd name="connsiteX25821" fmla="*/ 10988556 w 13419668"/>
              <a:gd name="connsiteY25821" fmla="*/ 1321843 h 4401251"/>
              <a:gd name="connsiteX25822" fmla="*/ 10966539 w 13419668"/>
              <a:gd name="connsiteY25822" fmla="*/ 1344730 h 4401251"/>
              <a:gd name="connsiteX25823" fmla="*/ 10876858 w 13419668"/>
              <a:gd name="connsiteY25823" fmla="*/ 1344605 h 4401251"/>
              <a:gd name="connsiteX25824" fmla="*/ 10898998 w 13419668"/>
              <a:gd name="connsiteY25824" fmla="*/ 1367990 h 4401251"/>
              <a:gd name="connsiteX25825" fmla="*/ 10923129 w 13419668"/>
              <a:gd name="connsiteY25825" fmla="*/ 1343113 h 4401251"/>
              <a:gd name="connsiteX25826" fmla="*/ 10898998 w 13419668"/>
              <a:gd name="connsiteY25826" fmla="*/ 1321843 h 4401251"/>
              <a:gd name="connsiteX25827" fmla="*/ 10876983 w 13419668"/>
              <a:gd name="connsiteY25827" fmla="*/ 1344730 h 4401251"/>
              <a:gd name="connsiteX25828" fmla="*/ 10789664 w 13419668"/>
              <a:gd name="connsiteY25828" fmla="*/ 1344356 h 4401251"/>
              <a:gd name="connsiteX25829" fmla="*/ 10815038 w 13419668"/>
              <a:gd name="connsiteY25829" fmla="*/ 1367865 h 4401251"/>
              <a:gd name="connsiteX25830" fmla="*/ 10835935 w 13419668"/>
              <a:gd name="connsiteY25830" fmla="*/ 1343361 h 4401251"/>
              <a:gd name="connsiteX25831" fmla="*/ 10812551 w 13419668"/>
              <a:gd name="connsiteY25831" fmla="*/ 1321843 h 4401251"/>
              <a:gd name="connsiteX25832" fmla="*/ 10789664 w 13419668"/>
              <a:gd name="connsiteY25832" fmla="*/ 1344356 h 4401251"/>
              <a:gd name="connsiteX25833" fmla="*/ 10700106 w 13419668"/>
              <a:gd name="connsiteY25833" fmla="*/ 1342739 h 4401251"/>
              <a:gd name="connsiteX25834" fmla="*/ 10723864 w 13419668"/>
              <a:gd name="connsiteY25834" fmla="*/ 1367990 h 4401251"/>
              <a:gd name="connsiteX25835" fmla="*/ 10746254 w 13419668"/>
              <a:gd name="connsiteY25835" fmla="*/ 1344978 h 4401251"/>
              <a:gd name="connsiteX25836" fmla="*/ 10724486 w 13419668"/>
              <a:gd name="connsiteY25836" fmla="*/ 1321718 h 4401251"/>
              <a:gd name="connsiteX25837" fmla="*/ 10700106 w 13419668"/>
              <a:gd name="connsiteY25837" fmla="*/ 1342739 h 4401251"/>
              <a:gd name="connsiteX25838" fmla="*/ 10634679 w 13419668"/>
              <a:gd name="connsiteY25838" fmla="*/ 1321718 h 4401251"/>
              <a:gd name="connsiteX25839" fmla="*/ 10610549 w 13419668"/>
              <a:gd name="connsiteY25839" fmla="*/ 1343113 h 4401251"/>
              <a:gd name="connsiteX25840" fmla="*/ 10634804 w 13419668"/>
              <a:gd name="connsiteY25840" fmla="*/ 1367990 h 4401251"/>
              <a:gd name="connsiteX25841" fmla="*/ 10656945 w 13419668"/>
              <a:gd name="connsiteY25841" fmla="*/ 1344605 h 4401251"/>
              <a:gd name="connsiteX25842" fmla="*/ 10634804 w 13419668"/>
              <a:gd name="connsiteY25842" fmla="*/ 1321718 h 4401251"/>
              <a:gd name="connsiteX25843" fmla="*/ 10524723 w 13419668"/>
              <a:gd name="connsiteY25843" fmla="*/ 1345351 h 4401251"/>
              <a:gd name="connsiteX25844" fmla="*/ 10547486 w 13419668"/>
              <a:gd name="connsiteY25844" fmla="*/ 1367990 h 4401251"/>
              <a:gd name="connsiteX25845" fmla="*/ 10570746 w 13419668"/>
              <a:gd name="connsiteY25845" fmla="*/ 1342491 h 4401251"/>
              <a:gd name="connsiteX25846" fmla="*/ 10545993 w 13419668"/>
              <a:gd name="connsiteY25846" fmla="*/ 1321843 h 4401251"/>
              <a:gd name="connsiteX25847" fmla="*/ 10524599 w 13419668"/>
              <a:gd name="connsiteY25847" fmla="*/ 1345476 h 4401251"/>
              <a:gd name="connsiteX25848" fmla="*/ 10435041 w 13419668"/>
              <a:gd name="connsiteY25848" fmla="*/ 1343361 h 4401251"/>
              <a:gd name="connsiteX25849" fmla="*/ 10455938 w 13419668"/>
              <a:gd name="connsiteY25849" fmla="*/ 1367865 h 4401251"/>
              <a:gd name="connsiteX25850" fmla="*/ 10481313 w 13419668"/>
              <a:gd name="connsiteY25850" fmla="*/ 1344356 h 4401251"/>
              <a:gd name="connsiteX25851" fmla="*/ 10458426 w 13419668"/>
              <a:gd name="connsiteY25851" fmla="*/ 1321843 h 4401251"/>
              <a:gd name="connsiteX25852" fmla="*/ 10435041 w 13419668"/>
              <a:gd name="connsiteY25852" fmla="*/ 1343486 h 4401251"/>
              <a:gd name="connsiteX25853" fmla="*/ 10367997 w 13419668"/>
              <a:gd name="connsiteY25853" fmla="*/ 1321718 h 4401251"/>
              <a:gd name="connsiteX25854" fmla="*/ 10345608 w 13419668"/>
              <a:gd name="connsiteY25854" fmla="*/ 1347093 h 4401251"/>
              <a:gd name="connsiteX25855" fmla="*/ 10370237 w 13419668"/>
              <a:gd name="connsiteY25855" fmla="*/ 1367741 h 4401251"/>
              <a:gd name="connsiteX25856" fmla="*/ 10391880 w 13419668"/>
              <a:gd name="connsiteY25856" fmla="*/ 1343361 h 4401251"/>
              <a:gd name="connsiteX25857" fmla="*/ 10368122 w 13419668"/>
              <a:gd name="connsiteY25857" fmla="*/ 1321594 h 4401251"/>
              <a:gd name="connsiteX25858" fmla="*/ 10280928 w 13419668"/>
              <a:gd name="connsiteY25858" fmla="*/ 1321718 h 4401251"/>
              <a:gd name="connsiteX25859" fmla="*/ 10258290 w 13419668"/>
              <a:gd name="connsiteY25859" fmla="*/ 1344481 h 4401251"/>
              <a:gd name="connsiteX25860" fmla="*/ 10283789 w 13419668"/>
              <a:gd name="connsiteY25860" fmla="*/ 1367865 h 4401251"/>
              <a:gd name="connsiteX25861" fmla="*/ 10304561 w 13419668"/>
              <a:gd name="connsiteY25861" fmla="*/ 1343237 h 4401251"/>
              <a:gd name="connsiteX25862" fmla="*/ 10280928 w 13419668"/>
              <a:gd name="connsiteY25862" fmla="*/ 1321843 h 4401251"/>
              <a:gd name="connsiteX25863" fmla="*/ 10168733 w 13419668"/>
              <a:gd name="connsiteY25863" fmla="*/ 1344356 h 4401251"/>
              <a:gd name="connsiteX25864" fmla="*/ 10194232 w 13419668"/>
              <a:gd name="connsiteY25864" fmla="*/ 1367741 h 4401251"/>
              <a:gd name="connsiteX25865" fmla="*/ 10215004 w 13419668"/>
              <a:gd name="connsiteY25865" fmla="*/ 1343113 h 4401251"/>
              <a:gd name="connsiteX25866" fmla="*/ 10191495 w 13419668"/>
              <a:gd name="connsiteY25866" fmla="*/ 1321718 h 4401251"/>
              <a:gd name="connsiteX25867" fmla="*/ 10168733 w 13419668"/>
              <a:gd name="connsiteY25867" fmla="*/ 1344356 h 4401251"/>
              <a:gd name="connsiteX25868" fmla="*/ 10103803 w 13419668"/>
              <a:gd name="connsiteY25868" fmla="*/ 1321594 h 4401251"/>
              <a:gd name="connsiteX25869" fmla="*/ 10079300 w 13419668"/>
              <a:gd name="connsiteY25869" fmla="*/ 1342491 h 4401251"/>
              <a:gd name="connsiteX25870" fmla="*/ 10102932 w 13419668"/>
              <a:gd name="connsiteY25870" fmla="*/ 1367865 h 4401251"/>
              <a:gd name="connsiteX25871" fmla="*/ 10125446 w 13419668"/>
              <a:gd name="connsiteY25871" fmla="*/ 1344978 h 4401251"/>
              <a:gd name="connsiteX25872" fmla="*/ 10103803 w 13419668"/>
              <a:gd name="connsiteY25872" fmla="*/ 1321594 h 4401251"/>
              <a:gd name="connsiteX25873" fmla="*/ 10035889 w 13419668"/>
              <a:gd name="connsiteY25873" fmla="*/ 1345103 h 4401251"/>
              <a:gd name="connsiteX25874" fmla="*/ 10014495 w 13419668"/>
              <a:gd name="connsiteY25874" fmla="*/ 1321594 h 4401251"/>
              <a:gd name="connsiteX25875" fmla="*/ 9989742 w 13419668"/>
              <a:gd name="connsiteY25875" fmla="*/ 1345227 h 4401251"/>
              <a:gd name="connsiteX25876" fmla="*/ 10013127 w 13419668"/>
              <a:gd name="connsiteY25876" fmla="*/ 1367741 h 4401251"/>
              <a:gd name="connsiteX25877" fmla="*/ 10035889 w 13419668"/>
              <a:gd name="connsiteY25877" fmla="*/ 1345103 h 4401251"/>
              <a:gd name="connsiteX25878" fmla="*/ 9903792 w 13419668"/>
              <a:gd name="connsiteY25878" fmla="*/ 1343486 h 4401251"/>
              <a:gd name="connsiteX25879" fmla="*/ 9925062 w 13419668"/>
              <a:gd name="connsiteY25879" fmla="*/ 1367741 h 4401251"/>
              <a:gd name="connsiteX25880" fmla="*/ 9950063 w 13419668"/>
              <a:gd name="connsiteY25880" fmla="*/ 1343734 h 4401251"/>
              <a:gd name="connsiteX25881" fmla="*/ 9926803 w 13419668"/>
              <a:gd name="connsiteY25881" fmla="*/ 1321469 h 4401251"/>
              <a:gd name="connsiteX25882" fmla="*/ 9903792 w 13419668"/>
              <a:gd name="connsiteY25882" fmla="*/ 1343361 h 4401251"/>
              <a:gd name="connsiteX25883" fmla="*/ 9814235 w 13419668"/>
              <a:gd name="connsiteY25883" fmla="*/ 1343113 h 4401251"/>
              <a:gd name="connsiteX25884" fmla="*/ 9835131 w 13419668"/>
              <a:gd name="connsiteY25884" fmla="*/ 1367616 h 4401251"/>
              <a:gd name="connsiteX25885" fmla="*/ 9860506 w 13419668"/>
              <a:gd name="connsiteY25885" fmla="*/ 1344108 h 4401251"/>
              <a:gd name="connsiteX25886" fmla="*/ 9837619 w 13419668"/>
              <a:gd name="connsiteY25886" fmla="*/ 1321594 h 4401251"/>
              <a:gd name="connsiteX25887" fmla="*/ 9814235 w 13419668"/>
              <a:gd name="connsiteY25887" fmla="*/ 1343237 h 4401251"/>
              <a:gd name="connsiteX25888" fmla="*/ 9747191 w 13419668"/>
              <a:gd name="connsiteY25888" fmla="*/ 1321469 h 4401251"/>
              <a:gd name="connsiteX25889" fmla="*/ 9724802 w 13419668"/>
              <a:gd name="connsiteY25889" fmla="*/ 1346844 h 4401251"/>
              <a:gd name="connsiteX25890" fmla="*/ 9749430 w 13419668"/>
              <a:gd name="connsiteY25890" fmla="*/ 1367492 h 4401251"/>
              <a:gd name="connsiteX25891" fmla="*/ 9771072 w 13419668"/>
              <a:gd name="connsiteY25891" fmla="*/ 1343113 h 4401251"/>
              <a:gd name="connsiteX25892" fmla="*/ 9747315 w 13419668"/>
              <a:gd name="connsiteY25892" fmla="*/ 1321345 h 4401251"/>
              <a:gd name="connsiteX25893" fmla="*/ 9661738 w 13419668"/>
              <a:gd name="connsiteY25893" fmla="*/ 1321469 h 4401251"/>
              <a:gd name="connsiteX25894" fmla="*/ 9637358 w 13419668"/>
              <a:gd name="connsiteY25894" fmla="*/ 1342615 h 4401251"/>
              <a:gd name="connsiteX25895" fmla="*/ 9661241 w 13419668"/>
              <a:gd name="connsiteY25895" fmla="*/ 1367741 h 4401251"/>
              <a:gd name="connsiteX25896" fmla="*/ 9683506 w 13419668"/>
              <a:gd name="connsiteY25896" fmla="*/ 1344605 h 4401251"/>
              <a:gd name="connsiteX25897" fmla="*/ 9661614 w 13419668"/>
              <a:gd name="connsiteY25897" fmla="*/ 1321469 h 4401251"/>
              <a:gd name="connsiteX25898" fmla="*/ 9547801 w 13419668"/>
              <a:gd name="connsiteY25898" fmla="*/ 1342739 h 4401251"/>
              <a:gd name="connsiteX25899" fmla="*/ 9571932 w 13419668"/>
              <a:gd name="connsiteY25899" fmla="*/ 1367741 h 4401251"/>
              <a:gd name="connsiteX25900" fmla="*/ 9594072 w 13419668"/>
              <a:gd name="connsiteY25900" fmla="*/ 1344481 h 4401251"/>
              <a:gd name="connsiteX25901" fmla="*/ 9572056 w 13419668"/>
              <a:gd name="connsiteY25901" fmla="*/ 1321469 h 4401251"/>
              <a:gd name="connsiteX25902" fmla="*/ 9547801 w 13419668"/>
              <a:gd name="connsiteY25902" fmla="*/ 1342739 h 4401251"/>
              <a:gd name="connsiteX25903" fmla="*/ 9481006 w 13419668"/>
              <a:gd name="connsiteY25903" fmla="*/ 1321469 h 4401251"/>
              <a:gd name="connsiteX25904" fmla="*/ 9458368 w 13419668"/>
              <a:gd name="connsiteY25904" fmla="*/ 1344232 h 4401251"/>
              <a:gd name="connsiteX25905" fmla="*/ 9483867 w 13419668"/>
              <a:gd name="connsiteY25905" fmla="*/ 1367616 h 4401251"/>
              <a:gd name="connsiteX25906" fmla="*/ 9504639 w 13419668"/>
              <a:gd name="connsiteY25906" fmla="*/ 1342988 h 4401251"/>
              <a:gd name="connsiteX25907" fmla="*/ 9481006 w 13419668"/>
              <a:gd name="connsiteY25907" fmla="*/ 1321594 h 4401251"/>
              <a:gd name="connsiteX25908" fmla="*/ 9418440 w 13419668"/>
              <a:gd name="connsiteY25908" fmla="*/ 1346595 h 4401251"/>
              <a:gd name="connsiteX25909" fmla="*/ 9398290 w 13419668"/>
              <a:gd name="connsiteY25909" fmla="*/ 1321594 h 4401251"/>
              <a:gd name="connsiteX25910" fmla="*/ 9372293 w 13419668"/>
              <a:gd name="connsiteY25910" fmla="*/ 1343486 h 4401251"/>
              <a:gd name="connsiteX25911" fmla="*/ 9393563 w 13419668"/>
              <a:gd name="connsiteY25911" fmla="*/ 1367741 h 4401251"/>
              <a:gd name="connsiteX25912" fmla="*/ 9418316 w 13419668"/>
              <a:gd name="connsiteY25912" fmla="*/ 1346595 h 4401251"/>
              <a:gd name="connsiteX25913" fmla="*/ 9306369 w 13419668"/>
              <a:gd name="connsiteY25913" fmla="*/ 1321469 h 4401251"/>
              <a:gd name="connsiteX25914" fmla="*/ 9282736 w 13419668"/>
              <a:gd name="connsiteY25914" fmla="*/ 1342864 h 4401251"/>
              <a:gd name="connsiteX25915" fmla="*/ 9306369 w 13419668"/>
              <a:gd name="connsiteY25915" fmla="*/ 1367616 h 4401251"/>
              <a:gd name="connsiteX25916" fmla="*/ 9329007 w 13419668"/>
              <a:gd name="connsiteY25916" fmla="*/ 1344232 h 4401251"/>
              <a:gd name="connsiteX25917" fmla="*/ 9306369 w 13419668"/>
              <a:gd name="connsiteY25917" fmla="*/ 1321469 h 4401251"/>
              <a:gd name="connsiteX25918" fmla="*/ 9193303 w 13419668"/>
              <a:gd name="connsiteY25918" fmla="*/ 1343486 h 4401251"/>
              <a:gd name="connsiteX25919" fmla="*/ 9214697 w 13419668"/>
              <a:gd name="connsiteY25919" fmla="*/ 1367616 h 4401251"/>
              <a:gd name="connsiteX25920" fmla="*/ 9239699 w 13419668"/>
              <a:gd name="connsiteY25920" fmla="*/ 1343486 h 4401251"/>
              <a:gd name="connsiteX25921" fmla="*/ 9216314 w 13419668"/>
              <a:gd name="connsiteY25921" fmla="*/ 1321345 h 4401251"/>
              <a:gd name="connsiteX25922" fmla="*/ 9193427 w 13419668"/>
              <a:gd name="connsiteY25922" fmla="*/ 1343361 h 4401251"/>
              <a:gd name="connsiteX25923" fmla="*/ 9128000 w 13419668"/>
              <a:gd name="connsiteY25923" fmla="*/ 1321469 h 4401251"/>
              <a:gd name="connsiteX25924" fmla="*/ 9103746 w 13419668"/>
              <a:gd name="connsiteY25924" fmla="*/ 1342117 h 4401251"/>
              <a:gd name="connsiteX25925" fmla="*/ 9126632 w 13419668"/>
              <a:gd name="connsiteY25925" fmla="*/ 1367492 h 4401251"/>
              <a:gd name="connsiteX25926" fmla="*/ 9149892 w 13419668"/>
              <a:gd name="connsiteY25926" fmla="*/ 1344730 h 4401251"/>
              <a:gd name="connsiteX25927" fmla="*/ 9128000 w 13419668"/>
              <a:gd name="connsiteY25927" fmla="*/ 1321345 h 4401251"/>
              <a:gd name="connsiteX25928" fmla="*/ 9042050 w 13419668"/>
              <a:gd name="connsiteY25928" fmla="*/ 1321469 h 4401251"/>
              <a:gd name="connsiteX25929" fmla="*/ 9016552 w 13419668"/>
              <a:gd name="connsiteY25929" fmla="*/ 1344356 h 4401251"/>
              <a:gd name="connsiteX25930" fmla="*/ 9039314 w 13419668"/>
              <a:gd name="connsiteY25930" fmla="*/ 1367616 h 4401251"/>
              <a:gd name="connsiteX25931" fmla="*/ 9062698 w 13419668"/>
              <a:gd name="connsiteY25931" fmla="*/ 1345724 h 4401251"/>
              <a:gd name="connsiteX25932" fmla="*/ 9042050 w 13419668"/>
              <a:gd name="connsiteY25932" fmla="*/ 1321594 h 4401251"/>
              <a:gd name="connsiteX25933" fmla="*/ 8973265 w 13419668"/>
              <a:gd name="connsiteY25933" fmla="*/ 1343486 h 4401251"/>
              <a:gd name="connsiteX25934" fmla="*/ 8947393 w 13419668"/>
              <a:gd name="connsiteY25934" fmla="*/ 1321469 h 4401251"/>
              <a:gd name="connsiteX25935" fmla="*/ 8927119 w 13419668"/>
              <a:gd name="connsiteY25935" fmla="*/ 1346346 h 4401251"/>
              <a:gd name="connsiteX25936" fmla="*/ 8951871 w 13419668"/>
              <a:gd name="connsiteY25936" fmla="*/ 1367616 h 4401251"/>
              <a:gd name="connsiteX25937" fmla="*/ 8973265 w 13419668"/>
              <a:gd name="connsiteY25937" fmla="*/ 1343486 h 4401251"/>
              <a:gd name="connsiteX25938" fmla="*/ 8883708 w 13419668"/>
              <a:gd name="connsiteY25938" fmla="*/ 1343486 h 4401251"/>
              <a:gd name="connsiteX25939" fmla="*/ 8857836 w 13419668"/>
              <a:gd name="connsiteY25939" fmla="*/ 1321469 h 4401251"/>
              <a:gd name="connsiteX25940" fmla="*/ 8837561 w 13419668"/>
              <a:gd name="connsiteY25940" fmla="*/ 1346346 h 4401251"/>
              <a:gd name="connsiteX25941" fmla="*/ 8862314 w 13419668"/>
              <a:gd name="connsiteY25941" fmla="*/ 1367616 h 4401251"/>
              <a:gd name="connsiteX25942" fmla="*/ 8883708 w 13419668"/>
              <a:gd name="connsiteY25942" fmla="*/ 1343486 h 4401251"/>
              <a:gd name="connsiteX25943" fmla="*/ 8751487 w 13419668"/>
              <a:gd name="connsiteY25943" fmla="*/ 1342988 h 4401251"/>
              <a:gd name="connsiteX25944" fmla="*/ 8772383 w 13419668"/>
              <a:gd name="connsiteY25944" fmla="*/ 1367492 h 4401251"/>
              <a:gd name="connsiteX25945" fmla="*/ 8797758 w 13419668"/>
              <a:gd name="connsiteY25945" fmla="*/ 1343983 h 4401251"/>
              <a:gd name="connsiteX25946" fmla="*/ 8774871 w 13419668"/>
              <a:gd name="connsiteY25946" fmla="*/ 1321469 h 4401251"/>
              <a:gd name="connsiteX25947" fmla="*/ 8751487 w 13419668"/>
              <a:gd name="connsiteY25947" fmla="*/ 1343113 h 4401251"/>
              <a:gd name="connsiteX25948" fmla="*/ 8661929 w 13419668"/>
              <a:gd name="connsiteY25948" fmla="*/ 1343486 h 4401251"/>
              <a:gd name="connsiteX25949" fmla="*/ 8683323 w 13419668"/>
              <a:gd name="connsiteY25949" fmla="*/ 1367616 h 4401251"/>
              <a:gd name="connsiteX25950" fmla="*/ 8708200 w 13419668"/>
              <a:gd name="connsiteY25950" fmla="*/ 1343486 h 4401251"/>
              <a:gd name="connsiteX25951" fmla="*/ 8684816 w 13419668"/>
              <a:gd name="connsiteY25951" fmla="*/ 1321469 h 4401251"/>
              <a:gd name="connsiteX25952" fmla="*/ 8661929 w 13419668"/>
              <a:gd name="connsiteY25952" fmla="*/ 1343610 h 4401251"/>
              <a:gd name="connsiteX25953" fmla="*/ 8618519 w 13419668"/>
              <a:gd name="connsiteY25953" fmla="*/ 1346471 h 4401251"/>
              <a:gd name="connsiteX25954" fmla="*/ 8598368 w 13419668"/>
              <a:gd name="connsiteY25954" fmla="*/ 1321469 h 4401251"/>
              <a:gd name="connsiteX25955" fmla="*/ 8572371 w 13419668"/>
              <a:gd name="connsiteY25955" fmla="*/ 1343361 h 4401251"/>
              <a:gd name="connsiteX25956" fmla="*/ 8593642 w 13419668"/>
              <a:gd name="connsiteY25956" fmla="*/ 1367616 h 4401251"/>
              <a:gd name="connsiteX25957" fmla="*/ 8618394 w 13419668"/>
              <a:gd name="connsiteY25957" fmla="*/ 1346471 h 4401251"/>
              <a:gd name="connsiteX25958" fmla="*/ 8508935 w 13419668"/>
              <a:gd name="connsiteY25958" fmla="*/ 1321345 h 4401251"/>
              <a:gd name="connsiteX25959" fmla="*/ 8485177 w 13419668"/>
              <a:gd name="connsiteY25959" fmla="*/ 1342988 h 4401251"/>
              <a:gd name="connsiteX25960" fmla="*/ 8509682 w 13419668"/>
              <a:gd name="connsiteY25960" fmla="*/ 1367492 h 4401251"/>
              <a:gd name="connsiteX25961" fmla="*/ 8531449 w 13419668"/>
              <a:gd name="connsiteY25961" fmla="*/ 1343734 h 4401251"/>
              <a:gd name="connsiteX25962" fmla="*/ 8508935 w 13419668"/>
              <a:gd name="connsiteY25962" fmla="*/ 1321221 h 4401251"/>
              <a:gd name="connsiteX25963" fmla="*/ 8395620 w 13419668"/>
              <a:gd name="connsiteY25963" fmla="*/ 1343734 h 4401251"/>
              <a:gd name="connsiteX25964" fmla="*/ 8420746 w 13419668"/>
              <a:gd name="connsiteY25964" fmla="*/ 1367492 h 4401251"/>
              <a:gd name="connsiteX25965" fmla="*/ 8441891 w 13419668"/>
              <a:gd name="connsiteY25965" fmla="*/ 1343113 h 4401251"/>
              <a:gd name="connsiteX25966" fmla="*/ 8418631 w 13419668"/>
              <a:gd name="connsiteY25966" fmla="*/ 1321345 h 4401251"/>
              <a:gd name="connsiteX25967" fmla="*/ 8395620 w 13419668"/>
              <a:gd name="connsiteY25967" fmla="*/ 1343734 h 4401251"/>
              <a:gd name="connsiteX25968" fmla="*/ 8330194 w 13419668"/>
              <a:gd name="connsiteY25968" fmla="*/ 1321345 h 4401251"/>
              <a:gd name="connsiteX25969" fmla="*/ 8306063 w 13419668"/>
              <a:gd name="connsiteY25969" fmla="*/ 1342739 h 4401251"/>
              <a:gd name="connsiteX25970" fmla="*/ 8330318 w 13419668"/>
              <a:gd name="connsiteY25970" fmla="*/ 1367616 h 4401251"/>
              <a:gd name="connsiteX25971" fmla="*/ 8352459 w 13419668"/>
              <a:gd name="connsiteY25971" fmla="*/ 1344232 h 4401251"/>
              <a:gd name="connsiteX25972" fmla="*/ 8330318 w 13419668"/>
              <a:gd name="connsiteY25972" fmla="*/ 1321345 h 4401251"/>
              <a:gd name="connsiteX25973" fmla="*/ 8240263 w 13419668"/>
              <a:gd name="connsiteY25973" fmla="*/ 1321345 h 4401251"/>
              <a:gd name="connsiteX25974" fmla="*/ 8216506 w 13419668"/>
              <a:gd name="connsiteY25974" fmla="*/ 1343113 h 4401251"/>
              <a:gd name="connsiteX25975" fmla="*/ 8241009 w 13419668"/>
              <a:gd name="connsiteY25975" fmla="*/ 1367616 h 4401251"/>
              <a:gd name="connsiteX25976" fmla="*/ 8262777 w 13419668"/>
              <a:gd name="connsiteY25976" fmla="*/ 1343859 h 4401251"/>
              <a:gd name="connsiteX25977" fmla="*/ 8240263 w 13419668"/>
              <a:gd name="connsiteY25977" fmla="*/ 1321345 h 4401251"/>
              <a:gd name="connsiteX25978" fmla="*/ 8130679 w 13419668"/>
              <a:gd name="connsiteY25978" fmla="*/ 1344605 h 4401251"/>
              <a:gd name="connsiteX25979" fmla="*/ 8153193 w 13419668"/>
              <a:gd name="connsiteY25979" fmla="*/ 1367492 h 4401251"/>
              <a:gd name="connsiteX25980" fmla="*/ 8176827 w 13419668"/>
              <a:gd name="connsiteY25980" fmla="*/ 1342242 h 4401251"/>
              <a:gd name="connsiteX25981" fmla="*/ 8152322 w 13419668"/>
              <a:gd name="connsiteY25981" fmla="*/ 1321221 h 4401251"/>
              <a:gd name="connsiteX25982" fmla="*/ 8130679 w 13419668"/>
              <a:gd name="connsiteY25982" fmla="*/ 1344481 h 4401251"/>
              <a:gd name="connsiteX25983" fmla="*/ 8065377 w 13419668"/>
              <a:gd name="connsiteY25983" fmla="*/ 1321345 h 4401251"/>
              <a:gd name="connsiteX25984" fmla="*/ 8041123 w 13419668"/>
              <a:gd name="connsiteY25984" fmla="*/ 1341993 h 4401251"/>
              <a:gd name="connsiteX25985" fmla="*/ 8064009 w 13419668"/>
              <a:gd name="connsiteY25985" fmla="*/ 1367368 h 4401251"/>
              <a:gd name="connsiteX25986" fmla="*/ 8087269 w 13419668"/>
              <a:gd name="connsiteY25986" fmla="*/ 1344605 h 4401251"/>
              <a:gd name="connsiteX25987" fmla="*/ 8065377 w 13419668"/>
              <a:gd name="connsiteY25987" fmla="*/ 1321221 h 4401251"/>
              <a:gd name="connsiteX25988" fmla="*/ 7975322 w 13419668"/>
              <a:gd name="connsiteY25988" fmla="*/ 1321345 h 4401251"/>
              <a:gd name="connsiteX25989" fmla="*/ 7951565 w 13419668"/>
              <a:gd name="connsiteY25989" fmla="*/ 1342615 h 4401251"/>
              <a:gd name="connsiteX25990" fmla="*/ 7975073 w 13419668"/>
              <a:gd name="connsiteY25990" fmla="*/ 1367492 h 4401251"/>
              <a:gd name="connsiteX25991" fmla="*/ 7997836 w 13419668"/>
              <a:gd name="connsiteY25991" fmla="*/ 1344232 h 4401251"/>
              <a:gd name="connsiteX25992" fmla="*/ 7975322 w 13419668"/>
              <a:gd name="connsiteY25992" fmla="*/ 1321345 h 4401251"/>
              <a:gd name="connsiteX25993" fmla="*/ 7910642 w 13419668"/>
              <a:gd name="connsiteY25993" fmla="*/ 1344854 h 4401251"/>
              <a:gd name="connsiteX25994" fmla="*/ 7889248 w 13419668"/>
              <a:gd name="connsiteY25994" fmla="*/ 1321221 h 4401251"/>
              <a:gd name="connsiteX25995" fmla="*/ 7864495 w 13419668"/>
              <a:gd name="connsiteY25995" fmla="*/ 1344854 h 4401251"/>
              <a:gd name="connsiteX25996" fmla="*/ 7887880 w 13419668"/>
              <a:gd name="connsiteY25996" fmla="*/ 1367492 h 4401251"/>
              <a:gd name="connsiteX25997" fmla="*/ 7910642 w 13419668"/>
              <a:gd name="connsiteY25997" fmla="*/ 1344854 h 4401251"/>
              <a:gd name="connsiteX25998" fmla="*/ 7774938 w 13419668"/>
              <a:gd name="connsiteY25998" fmla="*/ 1342242 h 4401251"/>
              <a:gd name="connsiteX25999" fmla="*/ 7798695 w 13419668"/>
              <a:gd name="connsiteY25999" fmla="*/ 1367492 h 4401251"/>
              <a:gd name="connsiteX26000" fmla="*/ 7821085 w 13419668"/>
              <a:gd name="connsiteY26000" fmla="*/ 1344481 h 4401251"/>
              <a:gd name="connsiteX26001" fmla="*/ 7799318 w 13419668"/>
              <a:gd name="connsiteY26001" fmla="*/ 1321221 h 4401251"/>
              <a:gd name="connsiteX26002" fmla="*/ 7774938 w 13419668"/>
              <a:gd name="connsiteY26002" fmla="*/ 1342242 h 4401251"/>
              <a:gd name="connsiteX26003" fmla="*/ 7731527 w 13419668"/>
              <a:gd name="connsiteY26003" fmla="*/ 1345849 h 4401251"/>
              <a:gd name="connsiteX26004" fmla="*/ 7711253 w 13419668"/>
              <a:gd name="connsiteY26004" fmla="*/ 1321345 h 4401251"/>
              <a:gd name="connsiteX26005" fmla="*/ 7685380 w 13419668"/>
              <a:gd name="connsiteY26005" fmla="*/ 1343734 h 4401251"/>
              <a:gd name="connsiteX26006" fmla="*/ 7707769 w 13419668"/>
              <a:gd name="connsiteY26006" fmla="*/ 1367243 h 4401251"/>
              <a:gd name="connsiteX26007" fmla="*/ 7731527 w 13419668"/>
              <a:gd name="connsiteY26007" fmla="*/ 1345724 h 4401251"/>
              <a:gd name="connsiteX26008" fmla="*/ 7623063 w 13419668"/>
              <a:gd name="connsiteY26008" fmla="*/ 1321345 h 4401251"/>
              <a:gd name="connsiteX26009" fmla="*/ 7599430 w 13419668"/>
              <a:gd name="connsiteY26009" fmla="*/ 1342739 h 4401251"/>
              <a:gd name="connsiteX26010" fmla="*/ 7623063 w 13419668"/>
              <a:gd name="connsiteY26010" fmla="*/ 1367492 h 4401251"/>
              <a:gd name="connsiteX26011" fmla="*/ 7645701 w 13419668"/>
              <a:gd name="connsiteY26011" fmla="*/ 1344108 h 4401251"/>
              <a:gd name="connsiteX26012" fmla="*/ 7623063 w 13419668"/>
              <a:gd name="connsiteY26012" fmla="*/ 1321345 h 4401251"/>
              <a:gd name="connsiteX26013" fmla="*/ 7556144 w 13419668"/>
              <a:gd name="connsiteY26013" fmla="*/ 1345476 h 4401251"/>
              <a:gd name="connsiteX26014" fmla="*/ 7532013 w 13419668"/>
              <a:gd name="connsiteY26014" fmla="*/ 1321221 h 4401251"/>
              <a:gd name="connsiteX26015" fmla="*/ 7509997 w 13419668"/>
              <a:gd name="connsiteY26015" fmla="*/ 1344232 h 4401251"/>
              <a:gd name="connsiteX26016" fmla="*/ 7532137 w 13419668"/>
              <a:gd name="connsiteY26016" fmla="*/ 1367492 h 4401251"/>
              <a:gd name="connsiteX26017" fmla="*/ 7556020 w 13419668"/>
              <a:gd name="connsiteY26017" fmla="*/ 1345476 h 4401251"/>
              <a:gd name="connsiteX26018" fmla="*/ 7420440 w 13419668"/>
              <a:gd name="connsiteY26018" fmla="*/ 1342864 h 4401251"/>
              <a:gd name="connsiteX26019" fmla="*/ 7441336 w 13419668"/>
              <a:gd name="connsiteY26019" fmla="*/ 1367368 h 4401251"/>
              <a:gd name="connsiteX26020" fmla="*/ 7466711 w 13419668"/>
              <a:gd name="connsiteY26020" fmla="*/ 1343859 h 4401251"/>
              <a:gd name="connsiteX26021" fmla="*/ 7443824 w 13419668"/>
              <a:gd name="connsiteY26021" fmla="*/ 1321345 h 4401251"/>
              <a:gd name="connsiteX26022" fmla="*/ 7420440 w 13419668"/>
              <a:gd name="connsiteY26022" fmla="*/ 1342988 h 4401251"/>
              <a:gd name="connsiteX26023" fmla="*/ 882624 w 13419668"/>
              <a:gd name="connsiteY26023" fmla="*/ 1321345 h 4401251"/>
              <a:gd name="connsiteX26024" fmla="*/ 858866 w 13419668"/>
              <a:gd name="connsiteY26024" fmla="*/ 1342615 h 4401251"/>
              <a:gd name="connsiteX26025" fmla="*/ 882375 w 13419668"/>
              <a:gd name="connsiteY26025" fmla="*/ 1367492 h 4401251"/>
              <a:gd name="connsiteX26026" fmla="*/ 905138 w 13419668"/>
              <a:gd name="connsiteY26026" fmla="*/ 1344232 h 4401251"/>
              <a:gd name="connsiteX26027" fmla="*/ 882624 w 13419668"/>
              <a:gd name="connsiteY26027" fmla="*/ 1321345 h 4401251"/>
              <a:gd name="connsiteX26028" fmla="*/ 970937 w 13419668"/>
              <a:gd name="connsiteY26028" fmla="*/ 1321345 h 4401251"/>
              <a:gd name="connsiteX26029" fmla="*/ 948548 w 13419668"/>
              <a:gd name="connsiteY26029" fmla="*/ 1346720 h 4401251"/>
              <a:gd name="connsiteX26030" fmla="*/ 973176 w 13419668"/>
              <a:gd name="connsiteY26030" fmla="*/ 1367368 h 4401251"/>
              <a:gd name="connsiteX26031" fmla="*/ 994819 w 13419668"/>
              <a:gd name="connsiteY26031" fmla="*/ 1342988 h 4401251"/>
              <a:gd name="connsiteX26032" fmla="*/ 971062 w 13419668"/>
              <a:gd name="connsiteY26032" fmla="*/ 1321221 h 4401251"/>
              <a:gd name="connsiteX26033" fmla="*/ 7355510 w 13419668"/>
              <a:gd name="connsiteY26033" fmla="*/ 1321345 h 4401251"/>
              <a:gd name="connsiteX26034" fmla="*/ 7331007 w 13419668"/>
              <a:gd name="connsiteY26034" fmla="*/ 1341620 h 4401251"/>
              <a:gd name="connsiteX26035" fmla="*/ 7353520 w 13419668"/>
              <a:gd name="connsiteY26035" fmla="*/ 1367492 h 4401251"/>
              <a:gd name="connsiteX26036" fmla="*/ 7377154 w 13419668"/>
              <a:gd name="connsiteY26036" fmla="*/ 1345103 h 4401251"/>
              <a:gd name="connsiteX26037" fmla="*/ 7355635 w 13419668"/>
              <a:gd name="connsiteY26037" fmla="*/ 1321345 h 4401251"/>
              <a:gd name="connsiteX26038" fmla="*/ 7243688 w 13419668"/>
              <a:gd name="connsiteY26038" fmla="*/ 1343859 h 4401251"/>
              <a:gd name="connsiteX26039" fmla="*/ 7269063 w 13419668"/>
              <a:gd name="connsiteY26039" fmla="*/ 1367368 h 4401251"/>
              <a:gd name="connsiteX26040" fmla="*/ 7289960 w 13419668"/>
              <a:gd name="connsiteY26040" fmla="*/ 1342864 h 4401251"/>
              <a:gd name="connsiteX26041" fmla="*/ 7266575 w 13419668"/>
              <a:gd name="connsiteY26041" fmla="*/ 1321345 h 4401251"/>
              <a:gd name="connsiteX26042" fmla="*/ 7243688 w 13419668"/>
              <a:gd name="connsiteY26042" fmla="*/ 1343859 h 4401251"/>
              <a:gd name="connsiteX26043" fmla="*/ 7179630 w 13419668"/>
              <a:gd name="connsiteY26043" fmla="*/ 1321345 h 4401251"/>
              <a:gd name="connsiteX26044" fmla="*/ 7154130 w 13419668"/>
              <a:gd name="connsiteY26044" fmla="*/ 1344232 h 4401251"/>
              <a:gd name="connsiteX26045" fmla="*/ 7176893 w 13419668"/>
              <a:gd name="connsiteY26045" fmla="*/ 1367492 h 4401251"/>
              <a:gd name="connsiteX26046" fmla="*/ 7200278 w 13419668"/>
              <a:gd name="connsiteY26046" fmla="*/ 1345600 h 4401251"/>
              <a:gd name="connsiteX26047" fmla="*/ 7179505 w 13419668"/>
              <a:gd name="connsiteY26047" fmla="*/ 1321469 h 4401251"/>
              <a:gd name="connsiteX26048" fmla="*/ 7089202 w 13419668"/>
              <a:gd name="connsiteY26048" fmla="*/ 1321345 h 4401251"/>
              <a:gd name="connsiteX26049" fmla="*/ 7064698 w 13419668"/>
              <a:gd name="connsiteY26049" fmla="*/ 1342242 h 4401251"/>
              <a:gd name="connsiteX26050" fmla="*/ 7088331 w 13419668"/>
              <a:gd name="connsiteY26050" fmla="*/ 1367616 h 4401251"/>
              <a:gd name="connsiteX26051" fmla="*/ 7110844 w 13419668"/>
              <a:gd name="connsiteY26051" fmla="*/ 1344730 h 4401251"/>
              <a:gd name="connsiteX26052" fmla="*/ 7089202 w 13419668"/>
              <a:gd name="connsiteY26052" fmla="*/ 1321345 h 4401251"/>
              <a:gd name="connsiteX26053" fmla="*/ 7000764 w 13419668"/>
              <a:gd name="connsiteY26053" fmla="*/ 1321345 h 4401251"/>
              <a:gd name="connsiteX26054" fmla="*/ 6978747 w 13419668"/>
              <a:gd name="connsiteY26054" fmla="*/ 1347217 h 4401251"/>
              <a:gd name="connsiteX26055" fmla="*/ 7003749 w 13419668"/>
              <a:gd name="connsiteY26055" fmla="*/ 1367492 h 4401251"/>
              <a:gd name="connsiteX26056" fmla="*/ 7025019 w 13419668"/>
              <a:gd name="connsiteY26056" fmla="*/ 1342739 h 4401251"/>
              <a:gd name="connsiteX26057" fmla="*/ 7000888 w 13419668"/>
              <a:gd name="connsiteY26057" fmla="*/ 1321345 h 4401251"/>
              <a:gd name="connsiteX26058" fmla="*/ 6935337 w 13419668"/>
              <a:gd name="connsiteY26058" fmla="*/ 1343983 h 4401251"/>
              <a:gd name="connsiteX26059" fmla="*/ 6909589 w 13419668"/>
              <a:gd name="connsiteY26059" fmla="*/ 1321469 h 4401251"/>
              <a:gd name="connsiteX26060" fmla="*/ 6889190 w 13419668"/>
              <a:gd name="connsiteY26060" fmla="*/ 1345849 h 4401251"/>
              <a:gd name="connsiteX26061" fmla="*/ 6912948 w 13419668"/>
              <a:gd name="connsiteY26061" fmla="*/ 1367492 h 4401251"/>
              <a:gd name="connsiteX26062" fmla="*/ 6935462 w 13419668"/>
              <a:gd name="connsiteY26062" fmla="*/ 1343983 h 4401251"/>
              <a:gd name="connsiteX26063" fmla="*/ 6845655 w 13419668"/>
              <a:gd name="connsiteY26063" fmla="*/ 1345351 h 4401251"/>
              <a:gd name="connsiteX26064" fmla="*/ 6821400 w 13419668"/>
              <a:gd name="connsiteY26064" fmla="*/ 1321345 h 4401251"/>
              <a:gd name="connsiteX26065" fmla="*/ 6799632 w 13419668"/>
              <a:gd name="connsiteY26065" fmla="*/ 1344481 h 4401251"/>
              <a:gd name="connsiteX26066" fmla="*/ 6822022 w 13419668"/>
              <a:gd name="connsiteY26066" fmla="*/ 1367492 h 4401251"/>
              <a:gd name="connsiteX26067" fmla="*/ 6845779 w 13419668"/>
              <a:gd name="connsiteY26067" fmla="*/ 1345227 h 4401251"/>
              <a:gd name="connsiteX26068" fmla="*/ 6734952 w 13419668"/>
              <a:gd name="connsiteY26068" fmla="*/ 1321345 h 4401251"/>
              <a:gd name="connsiteX26069" fmla="*/ 6712314 w 13419668"/>
              <a:gd name="connsiteY26069" fmla="*/ 1344108 h 4401251"/>
              <a:gd name="connsiteX26070" fmla="*/ 6737813 w 13419668"/>
              <a:gd name="connsiteY26070" fmla="*/ 1367492 h 4401251"/>
              <a:gd name="connsiteX26071" fmla="*/ 6758585 w 13419668"/>
              <a:gd name="connsiteY26071" fmla="*/ 1342864 h 4401251"/>
              <a:gd name="connsiteX26072" fmla="*/ 6734952 w 13419668"/>
              <a:gd name="connsiteY26072" fmla="*/ 1321469 h 4401251"/>
              <a:gd name="connsiteX26073" fmla="*/ 6647012 w 13419668"/>
              <a:gd name="connsiteY26073" fmla="*/ 1321345 h 4401251"/>
              <a:gd name="connsiteX26074" fmla="*/ 6622632 w 13419668"/>
              <a:gd name="connsiteY26074" fmla="*/ 1342491 h 4401251"/>
              <a:gd name="connsiteX26075" fmla="*/ 6646514 w 13419668"/>
              <a:gd name="connsiteY26075" fmla="*/ 1367616 h 4401251"/>
              <a:gd name="connsiteX26076" fmla="*/ 6668779 w 13419668"/>
              <a:gd name="connsiteY26076" fmla="*/ 1344481 h 4401251"/>
              <a:gd name="connsiteX26077" fmla="*/ 6646887 w 13419668"/>
              <a:gd name="connsiteY26077" fmla="*/ 1321345 h 4401251"/>
              <a:gd name="connsiteX26078" fmla="*/ 6557454 w 13419668"/>
              <a:gd name="connsiteY26078" fmla="*/ 1321345 h 4401251"/>
              <a:gd name="connsiteX26079" fmla="*/ 6533075 w 13419668"/>
              <a:gd name="connsiteY26079" fmla="*/ 1342491 h 4401251"/>
              <a:gd name="connsiteX26080" fmla="*/ 6556957 w 13419668"/>
              <a:gd name="connsiteY26080" fmla="*/ 1367616 h 4401251"/>
              <a:gd name="connsiteX26081" fmla="*/ 6579222 w 13419668"/>
              <a:gd name="connsiteY26081" fmla="*/ 1344481 h 4401251"/>
              <a:gd name="connsiteX26082" fmla="*/ 6557330 w 13419668"/>
              <a:gd name="connsiteY26082" fmla="*/ 1321345 h 4401251"/>
              <a:gd name="connsiteX26083" fmla="*/ 6489789 w 13419668"/>
              <a:gd name="connsiteY26083" fmla="*/ 1343486 h 4401251"/>
              <a:gd name="connsiteX26084" fmla="*/ 6463916 w 13419668"/>
              <a:gd name="connsiteY26084" fmla="*/ 1321469 h 4401251"/>
              <a:gd name="connsiteX26085" fmla="*/ 6443642 w 13419668"/>
              <a:gd name="connsiteY26085" fmla="*/ 1346346 h 4401251"/>
              <a:gd name="connsiteX26086" fmla="*/ 6468395 w 13419668"/>
              <a:gd name="connsiteY26086" fmla="*/ 1367616 h 4401251"/>
              <a:gd name="connsiteX26087" fmla="*/ 6489789 w 13419668"/>
              <a:gd name="connsiteY26087" fmla="*/ 1343486 h 4401251"/>
              <a:gd name="connsiteX26088" fmla="*/ 6357692 w 13419668"/>
              <a:gd name="connsiteY26088" fmla="*/ 1344232 h 4401251"/>
              <a:gd name="connsiteX26089" fmla="*/ 6379832 w 13419668"/>
              <a:gd name="connsiteY26089" fmla="*/ 1367616 h 4401251"/>
              <a:gd name="connsiteX26090" fmla="*/ 6403963 w 13419668"/>
              <a:gd name="connsiteY26090" fmla="*/ 1342739 h 4401251"/>
              <a:gd name="connsiteX26091" fmla="*/ 6379832 w 13419668"/>
              <a:gd name="connsiteY26091" fmla="*/ 1321469 h 4401251"/>
              <a:gd name="connsiteX26092" fmla="*/ 6357816 w 13419668"/>
              <a:gd name="connsiteY26092" fmla="*/ 1344356 h 4401251"/>
              <a:gd name="connsiteX26093" fmla="*/ 6290648 w 13419668"/>
              <a:gd name="connsiteY26093" fmla="*/ 1321345 h 4401251"/>
              <a:gd name="connsiteX26094" fmla="*/ 6268259 w 13419668"/>
              <a:gd name="connsiteY26094" fmla="*/ 1346720 h 4401251"/>
              <a:gd name="connsiteX26095" fmla="*/ 6292887 w 13419668"/>
              <a:gd name="connsiteY26095" fmla="*/ 1367368 h 4401251"/>
              <a:gd name="connsiteX26096" fmla="*/ 6314530 w 13419668"/>
              <a:gd name="connsiteY26096" fmla="*/ 1342988 h 4401251"/>
              <a:gd name="connsiteX26097" fmla="*/ 6290772 w 13419668"/>
              <a:gd name="connsiteY26097" fmla="*/ 1321221 h 4401251"/>
              <a:gd name="connsiteX26098" fmla="*/ 6178577 w 13419668"/>
              <a:gd name="connsiteY26098" fmla="*/ 1344605 h 4401251"/>
              <a:gd name="connsiteX26099" fmla="*/ 6201090 w 13419668"/>
              <a:gd name="connsiteY26099" fmla="*/ 1367492 h 4401251"/>
              <a:gd name="connsiteX26100" fmla="*/ 6224724 w 13419668"/>
              <a:gd name="connsiteY26100" fmla="*/ 1342242 h 4401251"/>
              <a:gd name="connsiteX26101" fmla="*/ 6200220 w 13419668"/>
              <a:gd name="connsiteY26101" fmla="*/ 1321221 h 4401251"/>
              <a:gd name="connsiteX26102" fmla="*/ 6178577 w 13419668"/>
              <a:gd name="connsiteY26102" fmla="*/ 1344481 h 4401251"/>
              <a:gd name="connsiteX26103" fmla="*/ 6114394 w 13419668"/>
              <a:gd name="connsiteY26103" fmla="*/ 1321345 h 4401251"/>
              <a:gd name="connsiteX26104" fmla="*/ 6091259 w 13419668"/>
              <a:gd name="connsiteY26104" fmla="*/ 1343610 h 4401251"/>
              <a:gd name="connsiteX26105" fmla="*/ 6116384 w 13419668"/>
              <a:gd name="connsiteY26105" fmla="*/ 1367492 h 4401251"/>
              <a:gd name="connsiteX26106" fmla="*/ 6137530 w 13419668"/>
              <a:gd name="connsiteY26106" fmla="*/ 1343237 h 4401251"/>
              <a:gd name="connsiteX26107" fmla="*/ 6114394 w 13419668"/>
              <a:gd name="connsiteY26107" fmla="*/ 1321345 h 4401251"/>
              <a:gd name="connsiteX26108" fmla="*/ 6025832 w 13419668"/>
              <a:gd name="connsiteY26108" fmla="*/ 1321345 h 4401251"/>
              <a:gd name="connsiteX26109" fmla="*/ 6001701 w 13419668"/>
              <a:gd name="connsiteY26109" fmla="*/ 1342739 h 4401251"/>
              <a:gd name="connsiteX26110" fmla="*/ 6025956 w 13419668"/>
              <a:gd name="connsiteY26110" fmla="*/ 1367616 h 4401251"/>
              <a:gd name="connsiteX26111" fmla="*/ 6048096 w 13419668"/>
              <a:gd name="connsiteY26111" fmla="*/ 1344232 h 4401251"/>
              <a:gd name="connsiteX26112" fmla="*/ 6025956 w 13419668"/>
              <a:gd name="connsiteY26112" fmla="*/ 1321345 h 4401251"/>
              <a:gd name="connsiteX26113" fmla="*/ 5935154 w 13419668"/>
              <a:gd name="connsiteY26113" fmla="*/ 1321345 h 4401251"/>
              <a:gd name="connsiteX26114" fmla="*/ 5912268 w 13419668"/>
              <a:gd name="connsiteY26114" fmla="*/ 1343859 h 4401251"/>
              <a:gd name="connsiteX26115" fmla="*/ 5937518 w 13419668"/>
              <a:gd name="connsiteY26115" fmla="*/ 1367492 h 4401251"/>
              <a:gd name="connsiteX26116" fmla="*/ 5958539 w 13419668"/>
              <a:gd name="connsiteY26116" fmla="*/ 1342988 h 4401251"/>
              <a:gd name="connsiteX26117" fmla="*/ 5935154 w 13419668"/>
              <a:gd name="connsiteY26117" fmla="*/ 1321345 h 4401251"/>
              <a:gd name="connsiteX26118" fmla="*/ 5872589 w 13419668"/>
              <a:gd name="connsiteY26118" fmla="*/ 1343983 h 4401251"/>
              <a:gd name="connsiteX26119" fmla="*/ 5846841 w 13419668"/>
              <a:gd name="connsiteY26119" fmla="*/ 1321469 h 4401251"/>
              <a:gd name="connsiteX26120" fmla="*/ 5826442 w 13419668"/>
              <a:gd name="connsiteY26120" fmla="*/ 1345849 h 4401251"/>
              <a:gd name="connsiteX26121" fmla="*/ 5850200 w 13419668"/>
              <a:gd name="connsiteY26121" fmla="*/ 1367492 h 4401251"/>
              <a:gd name="connsiteX26122" fmla="*/ 5872714 w 13419668"/>
              <a:gd name="connsiteY26122" fmla="*/ 1343983 h 4401251"/>
              <a:gd name="connsiteX26123" fmla="*/ 5736885 w 13419668"/>
              <a:gd name="connsiteY26123" fmla="*/ 1344978 h 4401251"/>
              <a:gd name="connsiteX26124" fmla="*/ 5759647 w 13419668"/>
              <a:gd name="connsiteY26124" fmla="*/ 1367616 h 4401251"/>
              <a:gd name="connsiteX26125" fmla="*/ 5782907 w 13419668"/>
              <a:gd name="connsiteY26125" fmla="*/ 1342117 h 4401251"/>
              <a:gd name="connsiteX26126" fmla="*/ 5758154 w 13419668"/>
              <a:gd name="connsiteY26126" fmla="*/ 1321469 h 4401251"/>
              <a:gd name="connsiteX26127" fmla="*/ 5736760 w 13419668"/>
              <a:gd name="connsiteY26127" fmla="*/ 1345103 h 4401251"/>
              <a:gd name="connsiteX26128" fmla="*/ 5669841 w 13419668"/>
              <a:gd name="connsiteY26128" fmla="*/ 1321345 h 4401251"/>
              <a:gd name="connsiteX26129" fmla="*/ 5647452 w 13419668"/>
              <a:gd name="connsiteY26129" fmla="*/ 1346720 h 4401251"/>
              <a:gd name="connsiteX26130" fmla="*/ 5672080 w 13419668"/>
              <a:gd name="connsiteY26130" fmla="*/ 1367368 h 4401251"/>
              <a:gd name="connsiteX26131" fmla="*/ 5693723 w 13419668"/>
              <a:gd name="connsiteY26131" fmla="*/ 1342988 h 4401251"/>
              <a:gd name="connsiteX26132" fmla="*/ 5669965 w 13419668"/>
              <a:gd name="connsiteY26132" fmla="*/ 1321221 h 4401251"/>
              <a:gd name="connsiteX26133" fmla="*/ 5557770 w 13419668"/>
              <a:gd name="connsiteY26133" fmla="*/ 1342988 h 4401251"/>
              <a:gd name="connsiteX26134" fmla="*/ 5578667 w 13419668"/>
              <a:gd name="connsiteY26134" fmla="*/ 1367492 h 4401251"/>
              <a:gd name="connsiteX26135" fmla="*/ 5604041 w 13419668"/>
              <a:gd name="connsiteY26135" fmla="*/ 1343983 h 4401251"/>
              <a:gd name="connsiteX26136" fmla="*/ 5581154 w 13419668"/>
              <a:gd name="connsiteY26136" fmla="*/ 1321469 h 4401251"/>
              <a:gd name="connsiteX26137" fmla="*/ 5557770 w 13419668"/>
              <a:gd name="connsiteY26137" fmla="*/ 1343113 h 4401251"/>
              <a:gd name="connsiteX26138" fmla="*/ 5470576 w 13419668"/>
              <a:gd name="connsiteY26138" fmla="*/ 1342242 h 4401251"/>
              <a:gd name="connsiteX26139" fmla="*/ 5494085 w 13419668"/>
              <a:gd name="connsiteY26139" fmla="*/ 1367616 h 4401251"/>
              <a:gd name="connsiteX26140" fmla="*/ 5516723 w 13419668"/>
              <a:gd name="connsiteY26140" fmla="*/ 1344854 h 4401251"/>
              <a:gd name="connsiteX26141" fmla="*/ 5495204 w 13419668"/>
              <a:gd name="connsiteY26141" fmla="*/ 1321469 h 4401251"/>
              <a:gd name="connsiteX26142" fmla="*/ 5470576 w 13419668"/>
              <a:gd name="connsiteY26142" fmla="*/ 1342366 h 4401251"/>
              <a:gd name="connsiteX26143" fmla="*/ 5427165 w 13419668"/>
              <a:gd name="connsiteY26143" fmla="*/ 1344978 h 4401251"/>
              <a:gd name="connsiteX26144" fmla="*/ 5405771 w 13419668"/>
              <a:gd name="connsiteY26144" fmla="*/ 1321469 h 4401251"/>
              <a:gd name="connsiteX26145" fmla="*/ 5381018 w 13419668"/>
              <a:gd name="connsiteY26145" fmla="*/ 1345103 h 4401251"/>
              <a:gd name="connsiteX26146" fmla="*/ 5404403 w 13419668"/>
              <a:gd name="connsiteY26146" fmla="*/ 1367616 h 4401251"/>
              <a:gd name="connsiteX26147" fmla="*/ 5427165 w 13419668"/>
              <a:gd name="connsiteY26147" fmla="*/ 1344978 h 4401251"/>
              <a:gd name="connsiteX26148" fmla="*/ 5291461 w 13419668"/>
              <a:gd name="connsiteY26148" fmla="*/ 1342491 h 4401251"/>
              <a:gd name="connsiteX26149" fmla="*/ 5315219 w 13419668"/>
              <a:gd name="connsiteY26149" fmla="*/ 1367741 h 4401251"/>
              <a:gd name="connsiteX26150" fmla="*/ 5337608 w 13419668"/>
              <a:gd name="connsiteY26150" fmla="*/ 1344730 h 4401251"/>
              <a:gd name="connsiteX26151" fmla="*/ 5315840 w 13419668"/>
              <a:gd name="connsiteY26151" fmla="*/ 1321469 h 4401251"/>
              <a:gd name="connsiteX26152" fmla="*/ 5291461 w 13419668"/>
              <a:gd name="connsiteY26152" fmla="*/ 1342491 h 4401251"/>
              <a:gd name="connsiteX26153" fmla="*/ 5228024 w 13419668"/>
              <a:gd name="connsiteY26153" fmla="*/ 1321469 h 4401251"/>
              <a:gd name="connsiteX26154" fmla="*/ 5205635 w 13419668"/>
              <a:gd name="connsiteY26154" fmla="*/ 1346844 h 4401251"/>
              <a:gd name="connsiteX26155" fmla="*/ 5230263 w 13419668"/>
              <a:gd name="connsiteY26155" fmla="*/ 1367492 h 4401251"/>
              <a:gd name="connsiteX26156" fmla="*/ 5251906 w 13419668"/>
              <a:gd name="connsiteY26156" fmla="*/ 1343113 h 4401251"/>
              <a:gd name="connsiteX26157" fmla="*/ 5228149 w 13419668"/>
              <a:gd name="connsiteY26157" fmla="*/ 1321345 h 4401251"/>
              <a:gd name="connsiteX26158" fmla="*/ 5162224 w 13419668"/>
              <a:gd name="connsiteY26158" fmla="*/ 1344232 h 4401251"/>
              <a:gd name="connsiteX26159" fmla="*/ 5136601 w 13419668"/>
              <a:gd name="connsiteY26159" fmla="*/ 1321594 h 4401251"/>
              <a:gd name="connsiteX26160" fmla="*/ 5116078 w 13419668"/>
              <a:gd name="connsiteY26160" fmla="*/ 1345849 h 4401251"/>
              <a:gd name="connsiteX26161" fmla="*/ 5139587 w 13419668"/>
              <a:gd name="connsiteY26161" fmla="*/ 1367616 h 4401251"/>
              <a:gd name="connsiteX26162" fmla="*/ 5162224 w 13419668"/>
              <a:gd name="connsiteY26162" fmla="*/ 1344232 h 4401251"/>
              <a:gd name="connsiteX26163" fmla="*/ 5051522 w 13419668"/>
              <a:gd name="connsiteY26163" fmla="*/ 1321594 h 4401251"/>
              <a:gd name="connsiteX26164" fmla="*/ 5026520 w 13419668"/>
              <a:gd name="connsiteY26164" fmla="*/ 1341371 h 4401251"/>
              <a:gd name="connsiteX26165" fmla="*/ 5048412 w 13419668"/>
              <a:gd name="connsiteY26165" fmla="*/ 1367741 h 4401251"/>
              <a:gd name="connsiteX26166" fmla="*/ 5072418 w 13419668"/>
              <a:gd name="connsiteY26166" fmla="*/ 1345849 h 4401251"/>
              <a:gd name="connsiteX26167" fmla="*/ 5051397 w 13419668"/>
              <a:gd name="connsiteY26167" fmla="*/ 1321594 h 4401251"/>
              <a:gd name="connsiteX26168" fmla="*/ 4985349 w 13419668"/>
              <a:gd name="connsiteY26168" fmla="*/ 1346471 h 4401251"/>
              <a:gd name="connsiteX26169" fmla="*/ 4965323 w 13419668"/>
              <a:gd name="connsiteY26169" fmla="*/ 1321718 h 4401251"/>
              <a:gd name="connsiteX26170" fmla="*/ 4939078 w 13419668"/>
              <a:gd name="connsiteY26170" fmla="*/ 1343734 h 4401251"/>
              <a:gd name="connsiteX26171" fmla="*/ 4961218 w 13419668"/>
              <a:gd name="connsiteY26171" fmla="*/ 1367616 h 4401251"/>
              <a:gd name="connsiteX26172" fmla="*/ 4985349 w 13419668"/>
              <a:gd name="connsiteY26172" fmla="*/ 1346471 h 4401251"/>
              <a:gd name="connsiteX26173" fmla="*/ 4875143 w 13419668"/>
              <a:gd name="connsiteY26173" fmla="*/ 1321594 h 4401251"/>
              <a:gd name="connsiteX26174" fmla="*/ 4849644 w 13419668"/>
              <a:gd name="connsiteY26174" fmla="*/ 1344481 h 4401251"/>
              <a:gd name="connsiteX26175" fmla="*/ 4872407 w 13419668"/>
              <a:gd name="connsiteY26175" fmla="*/ 1367741 h 4401251"/>
              <a:gd name="connsiteX26176" fmla="*/ 4895791 w 13419668"/>
              <a:gd name="connsiteY26176" fmla="*/ 1345849 h 4401251"/>
              <a:gd name="connsiteX26177" fmla="*/ 4875019 w 13419668"/>
              <a:gd name="connsiteY26177" fmla="*/ 1321718 h 4401251"/>
              <a:gd name="connsiteX26178" fmla="*/ 4806358 w 13419668"/>
              <a:gd name="connsiteY26178" fmla="*/ 1345103 h 4401251"/>
              <a:gd name="connsiteX26179" fmla="*/ 4784964 w 13419668"/>
              <a:gd name="connsiteY26179" fmla="*/ 1321594 h 4401251"/>
              <a:gd name="connsiteX26180" fmla="*/ 4760211 w 13419668"/>
              <a:gd name="connsiteY26180" fmla="*/ 1345227 h 4401251"/>
              <a:gd name="connsiteX26181" fmla="*/ 4783596 w 13419668"/>
              <a:gd name="connsiteY26181" fmla="*/ 1367741 h 4401251"/>
              <a:gd name="connsiteX26182" fmla="*/ 4806358 w 13419668"/>
              <a:gd name="connsiteY26182" fmla="*/ 1345103 h 4401251"/>
              <a:gd name="connsiteX26183" fmla="*/ 4697894 w 13419668"/>
              <a:gd name="connsiteY26183" fmla="*/ 1321594 h 4401251"/>
              <a:gd name="connsiteX26184" fmla="*/ 4674137 w 13419668"/>
              <a:gd name="connsiteY26184" fmla="*/ 1342864 h 4401251"/>
              <a:gd name="connsiteX26185" fmla="*/ 4697646 w 13419668"/>
              <a:gd name="connsiteY26185" fmla="*/ 1367741 h 4401251"/>
              <a:gd name="connsiteX26186" fmla="*/ 4720408 w 13419668"/>
              <a:gd name="connsiteY26186" fmla="*/ 1344481 h 4401251"/>
              <a:gd name="connsiteX26187" fmla="*/ 4697894 w 13419668"/>
              <a:gd name="connsiteY26187" fmla="*/ 1321594 h 4401251"/>
              <a:gd name="connsiteX26188" fmla="*/ 4609207 w 13419668"/>
              <a:gd name="connsiteY26188" fmla="*/ 1321594 h 4401251"/>
              <a:gd name="connsiteX26189" fmla="*/ 4584704 w 13419668"/>
              <a:gd name="connsiteY26189" fmla="*/ 1341869 h 4401251"/>
              <a:gd name="connsiteX26190" fmla="*/ 4607217 w 13419668"/>
              <a:gd name="connsiteY26190" fmla="*/ 1367741 h 4401251"/>
              <a:gd name="connsiteX26191" fmla="*/ 4630850 w 13419668"/>
              <a:gd name="connsiteY26191" fmla="*/ 1345351 h 4401251"/>
              <a:gd name="connsiteX26192" fmla="*/ 4609332 w 13419668"/>
              <a:gd name="connsiteY26192" fmla="*/ 1321594 h 4401251"/>
              <a:gd name="connsiteX26193" fmla="*/ 4495022 w 13419668"/>
              <a:gd name="connsiteY26193" fmla="*/ 1343610 h 4401251"/>
              <a:gd name="connsiteX26194" fmla="*/ 4516416 w 13419668"/>
              <a:gd name="connsiteY26194" fmla="*/ 1367741 h 4401251"/>
              <a:gd name="connsiteX26195" fmla="*/ 4541418 w 13419668"/>
              <a:gd name="connsiteY26195" fmla="*/ 1343610 h 4401251"/>
              <a:gd name="connsiteX26196" fmla="*/ 4518033 w 13419668"/>
              <a:gd name="connsiteY26196" fmla="*/ 1321469 h 4401251"/>
              <a:gd name="connsiteX26197" fmla="*/ 4495146 w 13419668"/>
              <a:gd name="connsiteY26197" fmla="*/ 1343486 h 4401251"/>
              <a:gd name="connsiteX26198" fmla="*/ 4427978 w 13419668"/>
              <a:gd name="connsiteY26198" fmla="*/ 1321469 h 4401251"/>
              <a:gd name="connsiteX26199" fmla="*/ 4405589 w 13419668"/>
              <a:gd name="connsiteY26199" fmla="*/ 1346844 h 4401251"/>
              <a:gd name="connsiteX26200" fmla="*/ 4430217 w 13419668"/>
              <a:gd name="connsiteY26200" fmla="*/ 1367492 h 4401251"/>
              <a:gd name="connsiteX26201" fmla="*/ 4451860 w 13419668"/>
              <a:gd name="connsiteY26201" fmla="*/ 1343113 h 4401251"/>
              <a:gd name="connsiteX26202" fmla="*/ 4428103 w 13419668"/>
              <a:gd name="connsiteY26202" fmla="*/ 1321345 h 4401251"/>
              <a:gd name="connsiteX26203" fmla="*/ 4318270 w 13419668"/>
              <a:gd name="connsiteY26203" fmla="*/ 1344108 h 4401251"/>
              <a:gd name="connsiteX26204" fmla="*/ 4343645 w 13419668"/>
              <a:gd name="connsiteY26204" fmla="*/ 1367616 h 4401251"/>
              <a:gd name="connsiteX26205" fmla="*/ 4364542 w 13419668"/>
              <a:gd name="connsiteY26205" fmla="*/ 1343113 h 4401251"/>
              <a:gd name="connsiteX26206" fmla="*/ 4341157 w 13419668"/>
              <a:gd name="connsiteY26206" fmla="*/ 1321594 h 4401251"/>
              <a:gd name="connsiteX26207" fmla="*/ 4318270 w 13419668"/>
              <a:gd name="connsiteY26207" fmla="*/ 1344108 h 4401251"/>
              <a:gd name="connsiteX26208" fmla="*/ 4228713 w 13419668"/>
              <a:gd name="connsiteY26208" fmla="*/ 1343734 h 4401251"/>
              <a:gd name="connsiteX26209" fmla="*/ 4253714 w 13419668"/>
              <a:gd name="connsiteY26209" fmla="*/ 1367741 h 4401251"/>
              <a:gd name="connsiteX26210" fmla="*/ 4274984 w 13419668"/>
              <a:gd name="connsiteY26210" fmla="*/ 1343486 h 4401251"/>
              <a:gd name="connsiteX26211" fmla="*/ 4251973 w 13419668"/>
              <a:gd name="connsiteY26211" fmla="*/ 1321469 h 4401251"/>
              <a:gd name="connsiteX26212" fmla="*/ 4228713 w 13419668"/>
              <a:gd name="connsiteY26212" fmla="*/ 1343610 h 4401251"/>
              <a:gd name="connsiteX26213" fmla="*/ 4139280 w 13419668"/>
              <a:gd name="connsiteY26213" fmla="*/ 1342366 h 4401251"/>
              <a:gd name="connsiteX26214" fmla="*/ 4162789 w 13419668"/>
              <a:gd name="connsiteY26214" fmla="*/ 1367741 h 4401251"/>
              <a:gd name="connsiteX26215" fmla="*/ 4185427 w 13419668"/>
              <a:gd name="connsiteY26215" fmla="*/ 1344978 h 4401251"/>
              <a:gd name="connsiteX26216" fmla="*/ 4163908 w 13419668"/>
              <a:gd name="connsiteY26216" fmla="*/ 1321594 h 4401251"/>
              <a:gd name="connsiteX26217" fmla="*/ 4139280 w 13419668"/>
              <a:gd name="connsiteY26217" fmla="*/ 1342491 h 4401251"/>
              <a:gd name="connsiteX26218" fmla="*/ 4099477 w 13419668"/>
              <a:gd name="connsiteY26218" fmla="*/ 1344356 h 4401251"/>
              <a:gd name="connsiteX26219" fmla="*/ 4073853 w 13419668"/>
              <a:gd name="connsiteY26219" fmla="*/ 1321718 h 4401251"/>
              <a:gd name="connsiteX26220" fmla="*/ 4053329 w 13419668"/>
              <a:gd name="connsiteY26220" fmla="*/ 1345973 h 4401251"/>
              <a:gd name="connsiteX26221" fmla="*/ 4076838 w 13419668"/>
              <a:gd name="connsiteY26221" fmla="*/ 1367741 h 4401251"/>
              <a:gd name="connsiteX26222" fmla="*/ 4099477 w 13419668"/>
              <a:gd name="connsiteY26222" fmla="*/ 1344356 h 4401251"/>
              <a:gd name="connsiteX26223" fmla="*/ 3986161 w 13419668"/>
              <a:gd name="connsiteY26223" fmla="*/ 1321594 h 4401251"/>
              <a:gd name="connsiteX26224" fmla="*/ 3963772 w 13419668"/>
              <a:gd name="connsiteY26224" fmla="*/ 1346968 h 4401251"/>
              <a:gd name="connsiteX26225" fmla="*/ 3988400 w 13419668"/>
              <a:gd name="connsiteY26225" fmla="*/ 1367616 h 4401251"/>
              <a:gd name="connsiteX26226" fmla="*/ 4010044 w 13419668"/>
              <a:gd name="connsiteY26226" fmla="*/ 1343237 h 4401251"/>
              <a:gd name="connsiteX26227" fmla="*/ 3986286 w 13419668"/>
              <a:gd name="connsiteY26227" fmla="*/ 1321469 h 4401251"/>
              <a:gd name="connsiteX26228" fmla="*/ 3899216 w 13419668"/>
              <a:gd name="connsiteY26228" fmla="*/ 1321594 h 4401251"/>
              <a:gd name="connsiteX26229" fmla="*/ 3874215 w 13419668"/>
              <a:gd name="connsiteY26229" fmla="*/ 1341371 h 4401251"/>
              <a:gd name="connsiteX26230" fmla="*/ 3896107 w 13419668"/>
              <a:gd name="connsiteY26230" fmla="*/ 1367741 h 4401251"/>
              <a:gd name="connsiteX26231" fmla="*/ 3920113 w 13419668"/>
              <a:gd name="connsiteY26231" fmla="*/ 1345849 h 4401251"/>
              <a:gd name="connsiteX26232" fmla="*/ 3899092 w 13419668"/>
              <a:gd name="connsiteY26232" fmla="*/ 1321594 h 4401251"/>
              <a:gd name="connsiteX26233" fmla="*/ 3833043 w 13419668"/>
              <a:gd name="connsiteY26233" fmla="*/ 1344978 h 4401251"/>
              <a:gd name="connsiteX26234" fmla="*/ 3811649 w 13419668"/>
              <a:gd name="connsiteY26234" fmla="*/ 1321469 h 4401251"/>
              <a:gd name="connsiteX26235" fmla="*/ 3786896 w 13419668"/>
              <a:gd name="connsiteY26235" fmla="*/ 1345103 h 4401251"/>
              <a:gd name="connsiteX26236" fmla="*/ 3810281 w 13419668"/>
              <a:gd name="connsiteY26236" fmla="*/ 1367616 h 4401251"/>
              <a:gd name="connsiteX26237" fmla="*/ 3833043 w 13419668"/>
              <a:gd name="connsiteY26237" fmla="*/ 1344978 h 4401251"/>
              <a:gd name="connsiteX26238" fmla="*/ 3721594 w 13419668"/>
              <a:gd name="connsiteY26238" fmla="*/ 1321469 h 4401251"/>
              <a:gd name="connsiteX26239" fmla="*/ 3697339 w 13419668"/>
              <a:gd name="connsiteY26239" fmla="*/ 1342739 h 4401251"/>
              <a:gd name="connsiteX26240" fmla="*/ 3721345 w 13419668"/>
              <a:gd name="connsiteY26240" fmla="*/ 1367741 h 4401251"/>
              <a:gd name="connsiteX26241" fmla="*/ 3743610 w 13419668"/>
              <a:gd name="connsiteY26241" fmla="*/ 1344481 h 4401251"/>
              <a:gd name="connsiteX26242" fmla="*/ 3721594 w 13419668"/>
              <a:gd name="connsiteY26242" fmla="*/ 1321469 h 4401251"/>
              <a:gd name="connsiteX26243" fmla="*/ 3607906 w 13419668"/>
              <a:gd name="connsiteY26243" fmla="*/ 1342366 h 4401251"/>
              <a:gd name="connsiteX26244" fmla="*/ 3631415 w 13419668"/>
              <a:gd name="connsiteY26244" fmla="*/ 1367741 h 4401251"/>
              <a:gd name="connsiteX26245" fmla="*/ 3654053 w 13419668"/>
              <a:gd name="connsiteY26245" fmla="*/ 1344978 h 4401251"/>
              <a:gd name="connsiteX26246" fmla="*/ 3632534 w 13419668"/>
              <a:gd name="connsiteY26246" fmla="*/ 1321594 h 4401251"/>
              <a:gd name="connsiteX26247" fmla="*/ 3607906 w 13419668"/>
              <a:gd name="connsiteY26247" fmla="*/ 1342491 h 4401251"/>
              <a:gd name="connsiteX26248" fmla="*/ 3542355 w 13419668"/>
              <a:gd name="connsiteY26248" fmla="*/ 1321469 h 4401251"/>
              <a:gd name="connsiteX26249" fmla="*/ 3518224 w 13419668"/>
              <a:gd name="connsiteY26249" fmla="*/ 1342739 h 4401251"/>
              <a:gd name="connsiteX26250" fmla="*/ 3542355 w 13419668"/>
              <a:gd name="connsiteY26250" fmla="*/ 1367616 h 4401251"/>
              <a:gd name="connsiteX26251" fmla="*/ 3564495 w 13419668"/>
              <a:gd name="connsiteY26251" fmla="*/ 1344232 h 4401251"/>
              <a:gd name="connsiteX26252" fmla="*/ 3542355 w 13419668"/>
              <a:gd name="connsiteY26252" fmla="*/ 1321345 h 4401251"/>
              <a:gd name="connsiteX26253" fmla="*/ 3454787 w 13419668"/>
              <a:gd name="connsiteY26253" fmla="*/ 1321469 h 4401251"/>
              <a:gd name="connsiteX26254" fmla="*/ 3432398 w 13419668"/>
              <a:gd name="connsiteY26254" fmla="*/ 1346844 h 4401251"/>
              <a:gd name="connsiteX26255" fmla="*/ 3457026 w 13419668"/>
              <a:gd name="connsiteY26255" fmla="*/ 1367492 h 4401251"/>
              <a:gd name="connsiteX26256" fmla="*/ 3478670 w 13419668"/>
              <a:gd name="connsiteY26256" fmla="*/ 1343113 h 4401251"/>
              <a:gd name="connsiteX26257" fmla="*/ 3454912 w 13419668"/>
              <a:gd name="connsiteY26257" fmla="*/ 1321345 h 4401251"/>
              <a:gd name="connsiteX26258" fmla="*/ 3342716 w 13419668"/>
              <a:gd name="connsiteY26258" fmla="*/ 1343610 h 4401251"/>
              <a:gd name="connsiteX26259" fmla="*/ 3364110 w 13419668"/>
              <a:gd name="connsiteY26259" fmla="*/ 1367741 h 4401251"/>
              <a:gd name="connsiteX26260" fmla="*/ 3388988 w 13419668"/>
              <a:gd name="connsiteY26260" fmla="*/ 1343610 h 4401251"/>
              <a:gd name="connsiteX26261" fmla="*/ 3365603 w 13419668"/>
              <a:gd name="connsiteY26261" fmla="*/ 1321594 h 4401251"/>
              <a:gd name="connsiteX26262" fmla="*/ 3342716 w 13419668"/>
              <a:gd name="connsiteY26262" fmla="*/ 1343734 h 4401251"/>
              <a:gd name="connsiteX26263" fmla="*/ 3253159 w 13419668"/>
              <a:gd name="connsiteY26263" fmla="*/ 1344730 h 4401251"/>
              <a:gd name="connsiteX26264" fmla="*/ 3275673 w 13419668"/>
              <a:gd name="connsiteY26264" fmla="*/ 1367616 h 4401251"/>
              <a:gd name="connsiteX26265" fmla="*/ 3299306 w 13419668"/>
              <a:gd name="connsiteY26265" fmla="*/ 1342366 h 4401251"/>
              <a:gd name="connsiteX26266" fmla="*/ 3274802 w 13419668"/>
              <a:gd name="connsiteY26266" fmla="*/ 1321345 h 4401251"/>
              <a:gd name="connsiteX26267" fmla="*/ 3253159 w 13419668"/>
              <a:gd name="connsiteY26267" fmla="*/ 1344605 h 4401251"/>
              <a:gd name="connsiteX26268" fmla="*/ 3189971 w 13419668"/>
              <a:gd name="connsiteY26268" fmla="*/ 1321469 h 4401251"/>
              <a:gd name="connsiteX26269" fmla="*/ 3165840 w 13419668"/>
              <a:gd name="connsiteY26269" fmla="*/ 1342864 h 4401251"/>
              <a:gd name="connsiteX26270" fmla="*/ 3190096 w 13419668"/>
              <a:gd name="connsiteY26270" fmla="*/ 1367741 h 4401251"/>
              <a:gd name="connsiteX26271" fmla="*/ 3212236 w 13419668"/>
              <a:gd name="connsiteY26271" fmla="*/ 1344356 h 4401251"/>
              <a:gd name="connsiteX26272" fmla="*/ 3190096 w 13419668"/>
              <a:gd name="connsiteY26272" fmla="*/ 1321469 h 4401251"/>
              <a:gd name="connsiteX26273" fmla="*/ 3101782 w 13419668"/>
              <a:gd name="connsiteY26273" fmla="*/ 1321469 h 4401251"/>
              <a:gd name="connsiteX26274" fmla="*/ 3076283 w 13419668"/>
              <a:gd name="connsiteY26274" fmla="*/ 1344356 h 4401251"/>
              <a:gd name="connsiteX26275" fmla="*/ 3099045 w 13419668"/>
              <a:gd name="connsiteY26275" fmla="*/ 1367616 h 4401251"/>
              <a:gd name="connsiteX26276" fmla="*/ 3122430 w 13419668"/>
              <a:gd name="connsiteY26276" fmla="*/ 1345724 h 4401251"/>
              <a:gd name="connsiteX26277" fmla="*/ 3101658 w 13419668"/>
              <a:gd name="connsiteY26277" fmla="*/ 1321594 h 4401251"/>
              <a:gd name="connsiteX26278" fmla="*/ 2986726 w 13419668"/>
              <a:gd name="connsiteY26278" fmla="*/ 1342491 h 4401251"/>
              <a:gd name="connsiteX26279" fmla="*/ 3010483 w 13419668"/>
              <a:gd name="connsiteY26279" fmla="*/ 1367741 h 4401251"/>
              <a:gd name="connsiteX26280" fmla="*/ 3032873 w 13419668"/>
              <a:gd name="connsiteY26280" fmla="*/ 1344730 h 4401251"/>
              <a:gd name="connsiteX26281" fmla="*/ 3011105 w 13419668"/>
              <a:gd name="connsiteY26281" fmla="*/ 1321469 h 4401251"/>
              <a:gd name="connsiteX26282" fmla="*/ 2986726 w 13419668"/>
              <a:gd name="connsiteY26282" fmla="*/ 1342491 h 4401251"/>
              <a:gd name="connsiteX26283" fmla="*/ 2900775 w 13419668"/>
              <a:gd name="connsiteY26283" fmla="*/ 1345103 h 4401251"/>
              <a:gd name="connsiteX26284" fmla="*/ 2923538 w 13419668"/>
              <a:gd name="connsiteY26284" fmla="*/ 1367741 h 4401251"/>
              <a:gd name="connsiteX26285" fmla="*/ 2946798 w 13419668"/>
              <a:gd name="connsiteY26285" fmla="*/ 1342242 h 4401251"/>
              <a:gd name="connsiteX26286" fmla="*/ 2922045 w 13419668"/>
              <a:gd name="connsiteY26286" fmla="*/ 1321594 h 4401251"/>
              <a:gd name="connsiteX26287" fmla="*/ 2900651 w 13419668"/>
              <a:gd name="connsiteY26287" fmla="*/ 1345227 h 4401251"/>
              <a:gd name="connsiteX26288" fmla="*/ 2857365 w 13419668"/>
              <a:gd name="connsiteY26288" fmla="*/ 1344108 h 4401251"/>
              <a:gd name="connsiteX26289" fmla="*/ 2831617 w 13419668"/>
              <a:gd name="connsiteY26289" fmla="*/ 1321594 h 4401251"/>
              <a:gd name="connsiteX26290" fmla="*/ 2811218 w 13419668"/>
              <a:gd name="connsiteY26290" fmla="*/ 1346098 h 4401251"/>
              <a:gd name="connsiteX26291" fmla="*/ 2834976 w 13419668"/>
              <a:gd name="connsiteY26291" fmla="*/ 1367741 h 4401251"/>
              <a:gd name="connsiteX26292" fmla="*/ 2857365 w 13419668"/>
              <a:gd name="connsiteY26292" fmla="*/ 1344232 h 4401251"/>
              <a:gd name="connsiteX26293" fmla="*/ 2743677 w 13419668"/>
              <a:gd name="connsiteY26293" fmla="*/ 1321469 h 4401251"/>
              <a:gd name="connsiteX26294" fmla="*/ 2721661 w 13419668"/>
              <a:gd name="connsiteY26294" fmla="*/ 1347342 h 4401251"/>
              <a:gd name="connsiteX26295" fmla="*/ 2746662 w 13419668"/>
              <a:gd name="connsiteY26295" fmla="*/ 1367616 h 4401251"/>
              <a:gd name="connsiteX26296" fmla="*/ 2767932 w 13419668"/>
              <a:gd name="connsiteY26296" fmla="*/ 1342864 h 4401251"/>
              <a:gd name="connsiteX26297" fmla="*/ 2743801 w 13419668"/>
              <a:gd name="connsiteY26297" fmla="*/ 1321469 h 4401251"/>
              <a:gd name="connsiteX26298" fmla="*/ 2657105 w 13419668"/>
              <a:gd name="connsiteY26298" fmla="*/ 1321469 h 4401251"/>
              <a:gd name="connsiteX26299" fmla="*/ 2632103 w 13419668"/>
              <a:gd name="connsiteY26299" fmla="*/ 1341247 h 4401251"/>
              <a:gd name="connsiteX26300" fmla="*/ 2653995 w 13419668"/>
              <a:gd name="connsiteY26300" fmla="*/ 1367616 h 4401251"/>
              <a:gd name="connsiteX26301" fmla="*/ 2678001 w 13419668"/>
              <a:gd name="connsiteY26301" fmla="*/ 1345724 h 4401251"/>
              <a:gd name="connsiteX26302" fmla="*/ 2656980 w 13419668"/>
              <a:gd name="connsiteY26302" fmla="*/ 1321469 h 4401251"/>
              <a:gd name="connsiteX26303" fmla="*/ 2567672 w 13419668"/>
              <a:gd name="connsiteY26303" fmla="*/ 1321469 h 4401251"/>
              <a:gd name="connsiteX26304" fmla="*/ 2544785 w 13419668"/>
              <a:gd name="connsiteY26304" fmla="*/ 1343983 h 4401251"/>
              <a:gd name="connsiteX26305" fmla="*/ 2570035 w 13419668"/>
              <a:gd name="connsiteY26305" fmla="*/ 1367616 h 4401251"/>
              <a:gd name="connsiteX26306" fmla="*/ 2591056 w 13419668"/>
              <a:gd name="connsiteY26306" fmla="*/ 1343113 h 4401251"/>
              <a:gd name="connsiteX26307" fmla="*/ 2567672 w 13419668"/>
              <a:gd name="connsiteY26307" fmla="*/ 1321469 h 4401251"/>
              <a:gd name="connsiteX26308" fmla="*/ 2480602 w 13419668"/>
              <a:gd name="connsiteY26308" fmla="*/ 1321469 h 4401251"/>
              <a:gd name="connsiteX26309" fmla="*/ 2455103 w 13419668"/>
              <a:gd name="connsiteY26309" fmla="*/ 1344356 h 4401251"/>
              <a:gd name="connsiteX26310" fmla="*/ 2477865 w 13419668"/>
              <a:gd name="connsiteY26310" fmla="*/ 1367616 h 4401251"/>
              <a:gd name="connsiteX26311" fmla="*/ 2501250 w 13419668"/>
              <a:gd name="connsiteY26311" fmla="*/ 1345724 h 4401251"/>
              <a:gd name="connsiteX26312" fmla="*/ 2480602 w 13419668"/>
              <a:gd name="connsiteY26312" fmla="*/ 1321594 h 4401251"/>
              <a:gd name="connsiteX26313" fmla="*/ 2365546 w 13419668"/>
              <a:gd name="connsiteY26313" fmla="*/ 1342491 h 4401251"/>
              <a:gd name="connsiteX26314" fmla="*/ 2389303 w 13419668"/>
              <a:gd name="connsiteY26314" fmla="*/ 1367741 h 4401251"/>
              <a:gd name="connsiteX26315" fmla="*/ 2411692 w 13419668"/>
              <a:gd name="connsiteY26315" fmla="*/ 1344730 h 4401251"/>
              <a:gd name="connsiteX26316" fmla="*/ 2389925 w 13419668"/>
              <a:gd name="connsiteY26316" fmla="*/ 1321469 h 4401251"/>
              <a:gd name="connsiteX26317" fmla="*/ 2365546 w 13419668"/>
              <a:gd name="connsiteY26317" fmla="*/ 1342491 h 4401251"/>
              <a:gd name="connsiteX26318" fmla="*/ 2303228 w 13419668"/>
              <a:gd name="connsiteY26318" fmla="*/ 1321469 h 4401251"/>
              <a:gd name="connsiteX26319" fmla="*/ 2279595 w 13419668"/>
              <a:gd name="connsiteY26319" fmla="*/ 1342864 h 4401251"/>
              <a:gd name="connsiteX26320" fmla="*/ 2303228 w 13419668"/>
              <a:gd name="connsiteY26320" fmla="*/ 1367616 h 4401251"/>
              <a:gd name="connsiteX26321" fmla="*/ 2325867 w 13419668"/>
              <a:gd name="connsiteY26321" fmla="*/ 1344232 h 4401251"/>
              <a:gd name="connsiteX26322" fmla="*/ 2303228 w 13419668"/>
              <a:gd name="connsiteY26322" fmla="*/ 1321469 h 4401251"/>
              <a:gd name="connsiteX26323" fmla="*/ 2214666 w 13419668"/>
              <a:gd name="connsiteY26323" fmla="*/ 1321469 h 4401251"/>
              <a:gd name="connsiteX26324" fmla="*/ 2190162 w 13419668"/>
              <a:gd name="connsiteY26324" fmla="*/ 1341744 h 4401251"/>
              <a:gd name="connsiteX26325" fmla="*/ 2212676 w 13419668"/>
              <a:gd name="connsiteY26325" fmla="*/ 1367616 h 4401251"/>
              <a:gd name="connsiteX26326" fmla="*/ 2236309 w 13419668"/>
              <a:gd name="connsiteY26326" fmla="*/ 1345227 h 4401251"/>
              <a:gd name="connsiteX26327" fmla="*/ 2214790 w 13419668"/>
              <a:gd name="connsiteY26327" fmla="*/ 1321469 h 4401251"/>
              <a:gd name="connsiteX26328" fmla="*/ 2146627 w 13419668"/>
              <a:gd name="connsiteY26328" fmla="*/ 1345227 h 4401251"/>
              <a:gd name="connsiteX26329" fmla="*/ 2122123 w 13419668"/>
              <a:gd name="connsiteY26329" fmla="*/ 1321469 h 4401251"/>
              <a:gd name="connsiteX26330" fmla="*/ 2100480 w 13419668"/>
              <a:gd name="connsiteY26330" fmla="*/ 1344854 h 4401251"/>
              <a:gd name="connsiteX26331" fmla="*/ 2123119 w 13419668"/>
              <a:gd name="connsiteY26331" fmla="*/ 1367616 h 4401251"/>
              <a:gd name="connsiteX26332" fmla="*/ 2146627 w 13419668"/>
              <a:gd name="connsiteY26332" fmla="*/ 1345227 h 4401251"/>
              <a:gd name="connsiteX26333" fmla="*/ 2035924 w 13419668"/>
              <a:gd name="connsiteY26333" fmla="*/ 1321469 h 4401251"/>
              <a:gd name="connsiteX26334" fmla="*/ 2013286 w 13419668"/>
              <a:gd name="connsiteY26334" fmla="*/ 1344232 h 4401251"/>
              <a:gd name="connsiteX26335" fmla="*/ 2038785 w 13419668"/>
              <a:gd name="connsiteY26335" fmla="*/ 1367492 h 4401251"/>
              <a:gd name="connsiteX26336" fmla="*/ 2059433 w 13419668"/>
              <a:gd name="connsiteY26336" fmla="*/ 1342739 h 4401251"/>
              <a:gd name="connsiteX26337" fmla="*/ 2035800 w 13419668"/>
              <a:gd name="connsiteY26337" fmla="*/ 1321345 h 4401251"/>
              <a:gd name="connsiteX26338" fmla="*/ 1948730 w 13419668"/>
              <a:gd name="connsiteY26338" fmla="*/ 1321469 h 4401251"/>
              <a:gd name="connsiteX26339" fmla="*/ 1923978 w 13419668"/>
              <a:gd name="connsiteY26339" fmla="*/ 1341993 h 4401251"/>
              <a:gd name="connsiteX26340" fmla="*/ 1947113 w 13419668"/>
              <a:gd name="connsiteY26340" fmla="*/ 1367616 h 4401251"/>
              <a:gd name="connsiteX26341" fmla="*/ 1970000 w 13419668"/>
              <a:gd name="connsiteY26341" fmla="*/ 1345103 h 4401251"/>
              <a:gd name="connsiteX26342" fmla="*/ 1948730 w 13419668"/>
              <a:gd name="connsiteY26342" fmla="*/ 1321345 h 4401251"/>
              <a:gd name="connsiteX26343" fmla="*/ 1880443 w 13419668"/>
              <a:gd name="connsiteY26343" fmla="*/ 1344356 h 4401251"/>
              <a:gd name="connsiteX26344" fmla="*/ 1858427 w 13419668"/>
              <a:gd name="connsiteY26344" fmla="*/ 1321469 h 4401251"/>
              <a:gd name="connsiteX26345" fmla="*/ 1834420 w 13419668"/>
              <a:gd name="connsiteY26345" fmla="*/ 1345724 h 4401251"/>
              <a:gd name="connsiteX26346" fmla="*/ 1858427 w 13419668"/>
              <a:gd name="connsiteY26346" fmla="*/ 1367741 h 4401251"/>
              <a:gd name="connsiteX26347" fmla="*/ 1880567 w 13419668"/>
              <a:gd name="connsiteY26347" fmla="*/ 1344481 h 4401251"/>
              <a:gd name="connsiteX26348" fmla="*/ 107206 w 13419668"/>
              <a:gd name="connsiteY26348" fmla="*/ 1344978 h 4401251"/>
              <a:gd name="connsiteX26349" fmla="*/ 85812 w 13419668"/>
              <a:gd name="connsiteY26349" fmla="*/ 1321345 h 4401251"/>
              <a:gd name="connsiteX26350" fmla="*/ 61059 w 13419668"/>
              <a:gd name="connsiteY26350" fmla="*/ 1344978 h 4401251"/>
              <a:gd name="connsiteX26351" fmla="*/ 84443 w 13419668"/>
              <a:gd name="connsiteY26351" fmla="*/ 1367616 h 4401251"/>
              <a:gd name="connsiteX26352" fmla="*/ 107206 w 13419668"/>
              <a:gd name="connsiteY26352" fmla="*/ 1344978 h 4401251"/>
              <a:gd name="connsiteX26353" fmla="*/ 150616 w 13419668"/>
              <a:gd name="connsiteY26353" fmla="*/ 1342242 h 4401251"/>
              <a:gd name="connsiteX26354" fmla="*/ 174125 w 13419668"/>
              <a:gd name="connsiteY26354" fmla="*/ 1367616 h 4401251"/>
              <a:gd name="connsiteX26355" fmla="*/ 196763 w 13419668"/>
              <a:gd name="connsiteY26355" fmla="*/ 1344854 h 4401251"/>
              <a:gd name="connsiteX26356" fmla="*/ 175245 w 13419668"/>
              <a:gd name="connsiteY26356" fmla="*/ 1321469 h 4401251"/>
              <a:gd name="connsiteX26357" fmla="*/ 150616 w 13419668"/>
              <a:gd name="connsiteY26357" fmla="*/ 1342366 h 4401251"/>
              <a:gd name="connsiteX26358" fmla="*/ 240174 w 13419668"/>
              <a:gd name="connsiteY26358" fmla="*/ 1343983 h 4401251"/>
              <a:gd name="connsiteX26359" fmla="*/ 265548 w 13419668"/>
              <a:gd name="connsiteY26359" fmla="*/ 1367492 h 4401251"/>
              <a:gd name="connsiteX26360" fmla="*/ 286445 w 13419668"/>
              <a:gd name="connsiteY26360" fmla="*/ 1342988 h 4401251"/>
              <a:gd name="connsiteX26361" fmla="*/ 263061 w 13419668"/>
              <a:gd name="connsiteY26361" fmla="*/ 1321469 h 4401251"/>
              <a:gd name="connsiteX26362" fmla="*/ 240174 w 13419668"/>
              <a:gd name="connsiteY26362" fmla="*/ 1343983 h 4401251"/>
              <a:gd name="connsiteX26363" fmla="*/ 352494 w 13419668"/>
              <a:gd name="connsiteY26363" fmla="*/ 1321469 h 4401251"/>
              <a:gd name="connsiteX26364" fmla="*/ 327492 w 13419668"/>
              <a:gd name="connsiteY26364" fmla="*/ 1341247 h 4401251"/>
              <a:gd name="connsiteX26365" fmla="*/ 349384 w 13419668"/>
              <a:gd name="connsiteY26365" fmla="*/ 1367616 h 4401251"/>
              <a:gd name="connsiteX26366" fmla="*/ 373391 w 13419668"/>
              <a:gd name="connsiteY26366" fmla="*/ 1345724 h 4401251"/>
              <a:gd name="connsiteX26367" fmla="*/ 352369 w 13419668"/>
              <a:gd name="connsiteY26367" fmla="*/ 1321469 h 4401251"/>
              <a:gd name="connsiteX26368" fmla="*/ 416925 w 13419668"/>
              <a:gd name="connsiteY26368" fmla="*/ 1344232 h 4401251"/>
              <a:gd name="connsiteX26369" fmla="*/ 439066 w 13419668"/>
              <a:gd name="connsiteY26369" fmla="*/ 1367616 h 4401251"/>
              <a:gd name="connsiteX26370" fmla="*/ 463197 w 13419668"/>
              <a:gd name="connsiteY26370" fmla="*/ 1342739 h 4401251"/>
              <a:gd name="connsiteX26371" fmla="*/ 439066 w 13419668"/>
              <a:gd name="connsiteY26371" fmla="*/ 1321469 h 4401251"/>
              <a:gd name="connsiteX26372" fmla="*/ 417050 w 13419668"/>
              <a:gd name="connsiteY26372" fmla="*/ 1344356 h 4401251"/>
              <a:gd name="connsiteX26373" fmla="*/ 506483 w 13419668"/>
              <a:gd name="connsiteY26373" fmla="*/ 1342988 h 4401251"/>
              <a:gd name="connsiteX26374" fmla="*/ 527379 w 13419668"/>
              <a:gd name="connsiteY26374" fmla="*/ 1367492 h 4401251"/>
              <a:gd name="connsiteX26375" fmla="*/ 552754 w 13419668"/>
              <a:gd name="connsiteY26375" fmla="*/ 1343983 h 4401251"/>
              <a:gd name="connsiteX26376" fmla="*/ 529867 w 13419668"/>
              <a:gd name="connsiteY26376" fmla="*/ 1321469 h 4401251"/>
              <a:gd name="connsiteX26377" fmla="*/ 506483 w 13419668"/>
              <a:gd name="connsiteY26377" fmla="*/ 1343113 h 4401251"/>
              <a:gd name="connsiteX26378" fmla="*/ 592433 w 13419668"/>
              <a:gd name="connsiteY26378" fmla="*/ 1343734 h 4401251"/>
              <a:gd name="connsiteX26379" fmla="*/ 617559 w 13419668"/>
              <a:gd name="connsiteY26379" fmla="*/ 1367492 h 4401251"/>
              <a:gd name="connsiteX26380" fmla="*/ 638704 w 13419668"/>
              <a:gd name="connsiteY26380" fmla="*/ 1343113 h 4401251"/>
              <a:gd name="connsiteX26381" fmla="*/ 615444 w 13419668"/>
              <a:gd name="connsiteY26381" fmla="*/ 1321345 h 4401251"/>
              <a:gd name="connsiteX26382" fmla="*/ 592433 w 13419668"/>
              <a:gd name="connsiteY26382" fmla="*/ 1343734 h 4401251"/>
              <a:gd name="connsiteX26383" fmla="*/ 682115 w 13419668"/>
              <a:gd name="connsiteY26383" fmla="*/ 1341993 h 4401251"/>
              <a:gd name="connsiteX26384" fmla="*/ 705499 w 13419668"/>
              <a:gd name="connsiteY26384" fmla="*/ 1367492 h 4401251"/>
              <a:gd name="connsiteX26385" fmla="*/ 728262 w 13419668"/>
              <a:gd name="connsiteY26385" fmla="*/ 1344854 h 4401251"/>
              <a:gd name="connsiteX26386" fmla="*/ 706867 w 13419668"/>
              <a:gd name="connsiteY26386" fmla="*/ 1321345 h 4401251"/>
              <a:gd name="connsiteX26387" fmla="*/ 682239 w 13419668"/>
              <a:gd name="connsiteY26387" fmla="*/ 1342117 h 4401251"/>
              <a:gd name="connsiteX26388" fmla="*/ 1767376 w 13419668"/>
              <a:gd name="connsiteY26388" fmla="*/ 1321345 h 4401251"/>
              <a:gd name="connsiteX26389" fmla="*/ 1744738 w 13419668"/>
              <a:gd name="connsiteY26389" fmla="*/ 1344108 h 4401251"/>
              <a:gd name="connsiteX26390" fmla="*/ 1770237 w 13419668"/>
              <a:gd name="connsiteY26390" fmla="*/ 1367368 h 4401251"/>
              <a:gd name="connsiteX26391" fmla="*/ 1790885 w 13419668"/>
              <a:gd name="connsiteY26391" fmla="*/ 1342615 h 4401251"/>
              <a:gd name="connsiteX26392" fmla="*/ 1767252 w 13419668"/>
              <a:gd name="connsiteY26392" fmla="*/ 1321221 h 4401251"/>
              <a:gd name="connsiteX26393" fmla="*/ 1704935 w 13419668"/>
              <a:gd name="connsiteY26393" fmla="*/ 1344978 h 4401251"/>
              <a:gd name="connsiteX26394" fmla="*/ 1680307 w 13419668"/>
              <a:gd name="connsiteY26394" fmla="*/ 1321345 h 4401251"/>
              <a:gd name="connsiteX26395" fmla="*/ 1658788 w 13419668"/>
              <a:gd name="connsiteY26395" fmla="*/ 1344854 h 4401251"/>
              <a:gd name="connsiteX26396" fmla="*/ 1681551 w 13419668"/>
              <a:gd name="connsiteY26396" fmla="*/ 1367492 h 4401251"/>
              <a:gd name="connsiteX26397" fmla="*/ 1704935 w 13419668"/>
              <a:gd name="connsiteY26397" fmla="*/ 1344978 h 4401251"/>
              <a:gd name="connsiteX26398" fmla="*/ 1569231 w 13419668"/>
              <a:gd name="connsiteY26398" fmla="*/ 1343361 h 4401251"/>
              <a:gd name="connsiteX26399" fmla="*/ 1590625 w 13419668"/>
              <a:gd name="connsiteY26399" fmla="*/ 1367492 h 4401251"/>
              <a:gd name="connsiteX26400" fmla="*/ 1615626 w 13419668"/>
              <a:gd name="connsiteY26400" fmla="*/ 1343361 h 4401251"/>
              <a:gd name="connsiteX26401" fmla="*/ 1592242 w 13419668"/>
              <a:gd name="connsiteY26401" fmla="*/ 1321221 h 4401251"/>
              <a:gd name="connsiteX26402" fmla="*/ 1569355 w 13419668"/>
              <a:gd name="connsiteY26402" fmla="*/ 1343237 h 4401251"/>
              <a:gd name="connsiteX26403" fmla="*/ 1479673 w 13419668"/>
              <a:gd name="connsiteY26403" fmla="*/ 1344854 h 4401251"/>
              <a:gd name="connsiteX26404" fmla="*/ 1502436 w 13419668"/>
              <a:gd name="connsiteY26404" fmla="*/ 1367492 h 4401251"/>
              <a:gd name="connsiteX26405" fmla="*/ 1525820 w 13419668"/>
              <a:gd name="connsiteY26405" fmla="*/ 1341993 h 4401251"/>
              <a:gd name="connsiteX26406" fmla="*/ 1501192 w 13419668"/>
              <a:gd name="connsiteY26406" fmla="*/ 1321221 h 4401251"/>
              <a:gd name="connsiteX26407" fmla="*/ 1479798 w 13419668"/>
              <a:gd name="connsiteY26407" fmla="*/ 1344730 h 4401251"/>
              <a:gd name="connsiteX26408" fmla="*/ 1416486 w 13419668"/>
              <a:gd name="connsiteY26408" fmla="*/ 1321345 h 4401251"/>
              <a:gd name="connsiteX26409" fmla="*/ 1392355 w 13419668"/>
              <a:gd name="connsiteY26409" fmla="*/ 1342739 h 4401251"/>
              <a:gd name="connsiteX26410" fmla="*/ 1416610 w 13419668"/>
              <a:gd name="connsiteY26410" fmla="*/ 1367616 h 4401251"/>
              <a:gd name="connsiteX26411" fmla="*/ 1438751 w 13419668"/>
              <a:gd name="connsiteY26411" fmla="*/ 1344232 h 4401251"/>
              <a:gd name="connsiteX26412" fmla="*/ 1416610 w 13419668"/>
              <a:gd name="connsiteY26412" fmla="*/ 1321345 h 4401251"/>
              <a:gd name="connsiteX26413" fmla="*/ 1302797 w 13419668"/>
              <a:gd name="connsiteY26413" fmla="*/ 1342366 h 4401251"/>
              <a:gd name="connsiteX26414" fmla="*/ 1326555 w 13419668"/>
              <a:gd name="connsiteY26414" fmla="*/ 1367616 h 4401251"/>
              <a:gd name="connsiteX26415" fmla="*/ 1348944 w 13419668"/>
              <a:gd name="connsiteY26415" fmla="*/ 1344605 h 4401251"/>
              <a:gd name="connsiteX26416" fmla="*/ 1327177 w 13419668"/>
              <a:gd name="connsiteY26416" fmla="*/ 1321345 h 4401251"/>
              <a:gd name="connsiteX26417" fmla="*/ 1302797 w 13419668"/>
              <a:gd name="connsiteY26417" fmla="*/ 1342366 h 4401251"/>
              <a:gd name="connsiteX26418" fmla="*/ 1235878 w 13419668"/>
              <a:gd name="connsiteY26418" fmla="*/ 1321345 h 4401251"/>
              <a:gd name="connsiteX26419" fmla="*/ 1213240 w 13419668"/>
              <a:gd name="connsiteY26419" fmla="*/ 1344108 h 4401251"/>
              <a:gd name="connsiteX26420" fmla="*/ 1238739 w 13419668"/>
              <a:gd name="connsiteY26420" fmla="*/ 1367492 h 4401251"/>
              <a:gd name="connsiteX26421" fmla="*/ 1259511 w 13419668"/>
              <a:gd name="connsiteY26421" fmla="*/ 1342864 h 4401251"/>
              <a:gd name="connsiteX26422" fmla="*/ 1235878 w 13419668"/>
              <a:gd name="connsiteY26422" fmla="*/ 1321469 h 4401251"/>
              <a:gd name="connsiteX26423" fmla="*/ 1150550 w 13419668"/>
              <a:gd name="connsiteY26423" fmla="*/ 1321345 h 4401251"/>
              <a:gd name="connsiteX26424" fmla="*/ 1127165 w 13419668"/>
              <a:gd name="connsiteY26424" fmla="*/ 1342988 h 4401251"/>
              <a:gd name="connsiteX26425" fmla="*/ 1151047 w 13419668"/>
              <a:gd name="connsiteY26425" fmla="*/ 1367368 h 4401251"/>
              <a:gd name="connsiteX26426" fmla="*/ 1173437 w 13419668"/>
              <a:gd name="connsiteY26426" fmla="*/ 1343734 h 4401251"/>
              <a:gd name="connsiteX26427" fmla="*/ 1150550 w 13419668"/>
              <a:gd name="connsiteY26427" fmla="*/ 1321221 h 4401251"/>
              <a:gd name="connsiteX26428" fmla="*/ 1061366 w 13419668"/>
              <a:gd name="connsiteY26428" fmla="*/ 1321345 h 4401251"/>
              <a:gd name="connsiteX26429" fmla="*/ 1037608 w 13419668"/>
              <a:gd name="connsiteY26429" fmla="*/ 1342615 h 4401251"/>
              <a:gd name="connsiteX26430" fmla="*/ 1061117 w 13419668"/>
              <a:gd name="connsiteY26430" fmla="*/ 1367492 h 4401251"/>
              <a:gd name="connsiteX26431" fmla="*/ 1083879 w 13419668"/>
              <a:gd name="connsiteY26431" fmla="*/ 1344232 h 4401251"/>
              <a:gd name="connsiteX26432" fmla="*/ 1061366 w 13419668"/>
              <a:gd name="connsiteY26432" fmla="*/ 1321345 h 4401251"/>
              <a:gd name="connsiteX26433" fmla="*/ 5047541 w 13419668"/>
              <a:gd name="connsiteY26433" fmla="*/ 1232161 h 4401251"/>
              <a:gd name="connsiteX26434" fmla="*/ 5026396 w 13419668"/>
              <a:gd name="connsiteY26434" fmla="*/ 1255670 h 4401251"/>
              <a:gd name="connsiteX26435" fmla="*/ 5049780 w 13419668"/>
              <a:gd name="connsiteY26435" fmla="*/ 1276939 h 4401251"/>
              <a:gd name="connsiteX26436" fmla="*/ 5071175 w 13419668"/>
              <a:gd name="connsiteY26436" fmla="*/ 1253306 h 4401251"/>
              <a:gd name="connsiteX26437" fmla="*/ 5047417 w 13419668"/>
              <a:gd name="connsiteY26437" fmla="*/ 1232161 h 4401251"/>
              <a:gd name="connsiteX26438" fmla="*/ 1681551 w 13419668"/>
              <a:gd name="connsiteY26438" fmla="*/ 1232161 h 4401251"/>
              <a:gd name="connsiteX26439" fmla="*/ 1658912 w 13419668"/>
              <a:gd name="connsiteY26439" fmla="*/ 1254301 h 4401251"/>
              <a:gd name="connsiteX26440" fmla="*/ 1680929 w 13419668"/>
              <a:gd name="connsiteY26440" fmla="*/ 1277064 h 4401251"/>
              <a:gd name="connsiteX26441" fmla="*/ 1703691 w 13419668"/>
              <a:gd name="connsiteY26441" fmla="*/ 1254799 h 4401251"/>
              <a:gd name="connsiteX26442" fmla="*/ 1681426 w 13419668"/>
              <a:gd name="connsiteY26442" fmla="*/ 1232285 h 4401251"/>
              <a:gd name="connsiteX26443" fmla="*/ 1590376 w 13419668"/>
              <a:gd name="connsiteY26443" fmla="*/ 1232161 h 4401251"/>
              <a:gd name="connsiteX26444" fmla="*/ 1569480 w 13419668"/>
              <a:gd name="connsiteY26444" fmla="*/ 1255918 h 4401251"/>
              <a:gd name="connsiteX26445" fmla="*/ 1593113 w 13419668"/>
              <a:gd name="connsiteY26445" fmla="*/ 1276939 h 4401251"/>
              <a:gd name="connsiteX26446" fmla="*/ 1614258 w 13419668"/>
              <a:gd name="connsiteY26446" fmla="*/ 1253057 h 4401251"/>
              <a:gd name="connsiteX26447" fmla="*/ 1590252 w 13419668"/>
              <a:gd name="connsiteY26447" fmla="*/ 1232161 h 4401251"/>
              <a:gd name="connsiteX26448" fmla="*/ 1479922 w 13419668"/>
              <a:gd name="connsiteY26448" fmla="*/ 1253431 h 4401251"/>
              <a:gd name="connsiteX26449" fmla="*/ 1501068 w 13419668"/>
              <a:gd name="connsiteY26449" fmla="*/ 1277188 h 4401251"/>
              <a:gd name="connsiteX26450" fmla="*/ 1524701 w 13419668"/>
              <a:gd name="connsiteY26450" fmla="*/ 1255794 h 4401251"/>
              <a:gd name="connsiteX26451" fmla="*/ 1503431 w 13419668"/>
              <a:gd name="connsiteY26451" fmla="*/ 1232409 h 4401251"/>
              <a:gd name="connsiteX26452" fmla="*/ 1479922 w 13419668"/>
              <a:gd name="connsiteY26452" fmla="*/ 1253555 h 4401251"/>
              <a:gd name="connsiteX26453" fmla="*/ 1416859 w 13419668"/>
              <a:gd name="connsiteY26453" fmla="*/ 1232285 h 4401251"/>
              <a:gd name="connsiteX26454" fmla="*/ 1393226 w 13419668"/>
              <a:gd name="connsiteY26454" fmla="*/ 1253555 h 4401251"/>
              <a:gd name="connsiteX26455" fmla="*/ 1414744 w 13419668"/>
              <a:gd name="connsiteY26455" fmla="*/ 1277064 h 4401251"/>
              <a:gd name="connsiteX26456" fmla="*/ 1438004 w 13419668"/>
              <a:gd name="connsiteY26456" fmla="*/ 1255670 h 4401251"/>
              <a:gd name="connsiteX26457" fmla="*/ 1416734 w 13419668"/>
              <a:gd name="connsiteY26457" fmla="*/ 1232285 h 4401251"/>
              <a:gd name="connsiteX26458" fmla="*/ 1327550 w 13419668"/>
              <a:gd name="connsiteY26458" fmla="*/ 1232285 h 4401251"/>
              <a:gd name="connsiteX26459" fmla="*/ 1303668 w 13419668"/>
              <a:gd name="connsiteY26459" fmla="*/ 1253306 h 4401251"/>
              <a:gd name="connsiteX26460" fmla="*/ 1324938 w 13419668"/>
              <a:gd name="connsiteY26460" fmla="*/ 1277064 h 4401251"/>
              <a:gd name="connsiteX26461" fmla="*/ 1348571 w 13419668"/>
              <a:gd name="connsiteY26461" fmla="*/ 1256043 h 4401251"/>
              <a:gd name="connsiteX26462" fmla="*/ 1327675 w 13419668"/>
              <a:gd name="connsiteY26462" fmla="*/ 1232285 h 4401251"/>
              <a:gd name="connsiteX26463" fmla="*/ 1236376 w 13419668"/>
              <a:gd name="connsiteY26463" fmla="*/ 1232285 h 4401251"/>
              <a:gd name="connsiteX26464" fmla="*/ 1214111 w 13419668"/>
              <a:gd name="connsiteY26464" fmla="*/ 1254799 h 4401251"/>
              <a:gd name="connsiteX26465" fmla="*/ 1236873 w 13419668"/>
              <a:gd name="connsiteY26465" fmla="*/ 1277064 h 4401251"/>
              <a:gd name="connsiteX26466" fmla="*/ 1258889 w 13419668"/>
              <a:gd name="connsiteY26466" fmla="*/ 1254301 h 4401251"/>
              <a:gd name="connsiteX26467" fmla="*/ 1236376 w 13419668"/>
              <a:gd name="connsiteY26467" fmla="*/ 1232161 h 4401251"/>
              <a:gd name="connsiteX26468" fmla="*/ 1151545 w 13419668"/>
              <a:gd name="connsiteY26468" fmla="*/ 1232285 h 4401251"/>
              <a:gd name="connsiteX26469" fmla="*/ 1127663 w 13419668"/>
              <a:gd name="connsiteY26469" fmla="*/ 1253057 h 4401251"/>
              <a:gd name="connsiteX26470" fmla="*/ 1148435 w 13419668"/>
              <a:gd name="connsiteY26470" fmla="*/ 1277188 h 4401251"/>
              <a:gd name="connsiteX26471" fmla="*/ 1172442 w 13419668"/>
              <a:gd name="connsiteY26471" fmla="*/ 1256167 h 4401251"/>
              <a:gd name="connsiteX26472" fmla="*/ 1151669 w 13419668"/>
              <a:gd name="connsiteY26472" fmla="*/ 1232409 h 4401251"/>
              <a:gd name="connsiteX26473" fmla="*/ 1038105 w 13419668"/>
              <a:gd name="connsiteY26473" fmla="*/ 1254550 h 4401251"/>
              <a:gd name="connsiteX26474" fmla="*/ 1060370 w 13419668"/>
              <a:gd name="connsiteY26474" fmla="*/ 1276939 h 4401251"/>
              <a:gd name="connsiteX26475" fmla="*/ 1082884 w 13419668"/>
              <a:gd name="connsiteY26475" fmla="*/ 1254426 h 4401251"/>
              <a:gd name="connsiteX26476" fmla="*/ 1060370 w 13419668"/>
              <a:gd name="connsiteY26476" fmla="*/ 1232161 h 4401251"/>
              <a:gd name="connsiteX26477" fmla="*/ 1038105 w 13419668"/>
              <a:gd name="connsiteY26477" fmla="*/ 1254550 h 4401251"/>
              <a:gd name="connsiteX26478" fmla="*/ 972430 w 13419668"/>
              <a:gd name="connsiteY26478" fmla="*/ 1232285 h 4401251"/>
              <a:gd name="connsiteX26479" fmla="*/ 948548 w 13419668"/>
              <a:gd name="connsiteY26479" fmla="*/ 1253057 h 4401251"/>
              <a:gd name="connsiteX26480" fmla="*/ 969320 w 13419668"/>
              <a:gd name="connsiteY26480" fmla="*/ 1277188 h 4401251"/>
              <a:gd name="connsiteX26481" fmla="*/ 993327 w 13419668"/>
              <a:gd name="connsiteY26481" fmla="*/ 1256167 h 4401251"/>
              <a:gd name="connsiteX26482" fmla="*/ 972554 w 13419668"/>
              <a:gd name="connsiteY26482" fmla="*/ 1232409 h 4401251"/>
              <a:gd name="connsiteX26483" fmla="*/ 881131 w 13419668"/>
              <a:gd name="connsiteY26483" fmla="*/ 1232285 h 4401251"/>
              <a:gd name="connsiteX26484" fmla="*/ 858991 w 13419668"/>
              <a:gd name="connsiteY26484" fmla="*/ 1254799 h 4401251"/>
              <a:gd name="connsiteX26485" fmla="*/ 881504 w 13419668"/>
              <a:gd name="connsiteY26485" fmla="*/ 1277064 h 4401251"/>
              <a:gd name="connsiteX26486" fmla="*/ 903894 w 13419668"/>
              <a:gd name="connsiteY26486" fmla="*/ 1254301 h 4401251"/>
              <a:gd name="connsiteX26487" fmla="*/ 881256 w 13419668"/>
              <a:gd name="connsiteY26487" fmla="*/ 1232161 h 4401251"/>
              <a:gd name="connsiteX26488" fmla="*/ 817197 w 13419668"/>
              <a:gd name="connsiteY26488" fmla="*/ 1253431 h 4401251"/>
              <a:gd name="connsiteX26489" fmla="*/ 793564 w 13419668"/>
              <a:gd name="connsiteY26489" fmla="*/ 1232409 h 4401251"/>
              <a:gd name="connsiteX26490" fmla="*/ 772419 w 13419668"/>
              <a:gd name="connsiteY26490" fmla="*/ 1255918 h 4401251"/>
              <a:gd name="connsiteX26491" fmla="*/ 796052 w 13419668"/>
              <a:gd name="connsiteY26491" fmla="*/ 1277313 h 4401251"/>
              <a:gd name="connsiteX26492" fmla="*/ 817197 w 13419668"/>
              <a:gd name="connsiteY26492" fmla="*/ 1253555 h 4401251"/>
              <a:gd name="connsiteX26493" fmla="*/ 705002 w 13419668"/>
              <a:gd name="connsiteY26493" fmla="*/ 1232285 h 4401251"/>
              <a:gd name="connsiteX26494" fmla="*/ 682737 w 13419668"/>
              <a:gd name="connsiteY26494" fmla="*/ 1254799 h 4401251"/>
              <a:gd name="connsiteX26495" fmla="*/ 705499 w 13419668"/>
              <a:gd name="connsiteY26495" fmla="*/ 1277064 h 4401251"/>
              <a:gd name="connsiteX26496" fmla="*/ 727515 w 13419668"/>
              <a:gd name="connsiteY26496" fmla="*/ 1254301 h 4401251"/>
              <a:gd name="connsiteX26497" fmla="*/ 705002 w 13419668"/>
              <a:gd name="connsiteY26497" fmla="*/ 1232161 h 4401251"/>
              <a:gd name="connsiteX26498" fmla="*/ 615942 w 13419668"/>
              <a:gd name="connsiteY26498" fmla="*/ 1232285 h 4401251"/>
              <a:gd name="connsiteX26499" fmla="*/ 593179 w 13419668"/>
              <a:gd name="connsiteY26499" fmla="*/ 1254426 h 4401251"/>
              <a:gd name="connsiteX26500" fmla="*/ 615569 w 13419668"/>
              <a:gd name="connsiteY26500" fmla="*/ 1277188 h 4401251"/>
              <a:gd name="connsiteX26501" fmla="*/ 638082 w 13419668"/>
              <a:gd name="connsiteY26501" fmla="*/ 1254923 h 4401251"/>
              <a:gd name="connsiteX26502" fmla="*/ 615942 w 13419668"/>
              <a:gd name="connsiteY26502" fmla="*/ 1232409 h 4401251"/>
              <a:gd name="connsiteX26503" fmla="*/ 528001 w 13419668"/>
              <a:gd name="connsiteY26503" fmla="*/ 1232285 h 4401251"/>
              <a:gd name="connsiteX26504" fmla="*/ 506856 w 13419668"/>
              <a:gd name="connsiteY26504" fmla="*/ 1255794 h 4401251"/>
              <a:gd name="connsiteX26505" fmla="*/ 530240 w 13419668"/>
              <a:gd name="connsiteY26505" fmla="*/ 1277064 h 4401251"/>
              <a:gd name="connsiteX26506" fmla="*/ 551635 w 13419668"/>
              <a:gd name="connsiteY26506" fmla="*/ 1253431 h 4401251"/>
              <a:gd name="connsiteX26507" fmla="*/ 527877 w 13419668"/>
              <a:gd name="connsiteY26507" fmla="*/ 1232285 h 4401251"/>
              <a:gd name="connsiteX26508" fmla="*/ 441056 w 13419668"/>
              <a:gd name="connsiteY26508" fmla="*/ 1232285 h 4401251"/>
              <a:gd name="connsiteX26509" fmla="*/ 417298 w 13419668"/>
              <a:gd name="connsiteY26509" fmla="*/ 1253182 h 4401251"/>
              <a:gd name="connsiteX26510" fmla="*/ 438195 w 13419668"/>
              <a:gd name="connsiteY26510" fmla="*/ 1277188 h 4401251"/>
              <a:gd name="connsiteX26511" fmla="*/ 462077 w 13419668"/>
              <a:gd name="connsiteY26511" fmla="*/ 1256043 h 4401251"/>
              <a:gd name="connsiteX26512" fmla="*/ 441056 w 13419668"/>
              <a:gd name="connsiteY26512" fmla="*/ 1232409 h 4401251"/>
              <a:gd name="connsiteX26513" fmla="*/ 372520 w 13419668"/>
              <a:gd name="connsiteY26513" fmla="*/ 1254923 h 4401251"/>
              <a:gd name="connsiteX26514" fmla="*/ 350504 w 13419668"/>
              <a:gd name="connsiteY26514" fmla="*/ 1232161 h 4401251"/>
              <a:gd name="connsiteX26515" fmla="*/ 327741 w 13419668"/>
              <a:gd name="connsiteY26515" fmla="*/ 1254053 h 4401251"/>
              <a:gd name="connsiteX26516" fmla="*/ 349633 w 13419668"/>
              <a:gd name="connsiteY26516" fmla="*/ 1276939 h 4401251"/>
              <a:gd name="connsiteX26517" fmla="*/ 372520 w 13419668"/>
              <a:gd name="connsiteY26517" fmla="*/ 1254799 h 4401251"/>
              <a:gd name="connsiteX26518" fmla="*/ 264678 w 13419668"/>
              <a:gd name="connsiteY26518" fmla="*/ 1232161 h 4401251"/>
              <a:gd name="connsiteX26519" fmla="*/ 240920 w 13419668"/>
              <a:gd name="connsiteY26519" fmla="*/ 1253306 h 4401251"/>
              <a:gd name="connsiteX26520" fmla="*/ 262314 w 13419668"/>
              <a:gd name="connsiteY26520" fmla="*/ 1276939 h 4401251"/>
              <a:gd name="connsiteX26521" fmla="*/ 285699 w 13419668"/>
              <a:gd name="connsiteY26521" fmla="*/ 1255670 h 4401251"/>
              <a:gd name="connsiteX26522" fmla="*/ 264553 w 13419668"/>
              <a:gd name="connsiteY26522" fmla="*/ 1232161 h 4401251"/>
              <a:gd name="connsiteX26523" fmla="*/ 175245 w 13419668"/>
              <a:gd name="connsiteY26523" fmla="*/ 1232161 h 4401251"/>
              <a:gd name="connsiteX26524" fmla="*/ 151487 w 13419668"/>
              <a:gd name="connsiteY26524" fmla="*/ 1253306 h 4401251"/>
              <a:gd name="connsiteX26525" fmla="*/ 172881 w 13419668"/>
              <a:gd name="connsiteY26525" fmla="*/ 1276939 h 4401251"/>
              <a:gd name="connsiteX26526" fmla="*/ 196390 w 13419668"/>
              <a:gd name="connsiteY26526" fmla="*/ 1255794 h 4401251"/>
              <a:gd name="connsiteX26527" fmla="*/ 175369 w 13419668"/>
              <a:gd name="connsiteY26527" fmla="*/ 1232161 h 4401251"/>
              <a:gd name="connsiteX26528" fmla="*/ 61930 w 13419668"/>
              <a:gd name="connsiteY26528" fmla="*/ 1253679 h 4401251"/>
              <a:gd name="connsiteX26529" fmla="*/ 83697 w 13419668"/>
              <a:gd name="connsiteY26529" fmla="*/ 1276939 h 4401251"/>
              <a:gd name="connsiteX26530" fmla="*/ 106833 w 13419668"/>
              <a:gd name="connsiteY26530" fmla="*/ 1255421 h 4401251"/>
              <a:gd name="connsiteX26531" fmla="*/ 85439 w 13419668"/>
              <a:gd name="connsiteY26531" fmla="*/ 1232161 h 4401251"/>
              <a:gd name="connsiteX26532" fmla="*/ 62054 w 13419668"/>
              <a:gd name="connsiteY26532" fmla="*/ 1253679 h 4401251"/>
              <a:gd name="connsiteX26533" fmla="*/ 9573051 w 13419668"/>
              <a:gd name="connsiteY26533" fmla="*/ 1232161 h 4401251"/>
              <a:gd name="connsiteX26534" fmla="*/ 9549045 w 13419668"/>
              <a:gd name="connsiteY26534" fmla="*/ 1253057 h 4401251"/>
              <a:gd name="connsiteX26535" fmla="*/ 9570191 w 13419668"/>
              <a:gd name="connsiteY26535" fmla="*/ 1276939 h 4401251"/>
              <a:gd name="connsiteX26536" fmla="*/ 9593823 w 13419668"/>
              <a:gd name="connsiteY26536" fmla="*/ 1255918 h 4401251"/>
              <a:gd name="connsiteX26537" fmla="*/ 9572927 w 13419668"/>
              <a:gd name="connsiteY26537" fmla="*/ 1232161 h 4401251"/>
              <a:gd name="connsiteX26538" fmla="*/ 9659747 w 13419668"/>
              <a:gd name="connsiteY26538" fmla="*/ 1232161 h 4401251"/>
              <a:gd name="connsiteX26539" fmla="*/ 9638726 w 13419668"/>
              <a:gd name="connsiteY26539" fmla="*/ 1255794 h 4401251"/>
              <a:gd name="connsiteX26540" fmla="*/ 9662609 w 13419668"/>
              <a:gd name="connsiteY26540" fmla="*/ 1276939 h 4401251"/>
              <a:gd name="connsiteX26541" fmla="*/ 9683506 w 13419668"/>
              <a:gd name="connsiteY26541" fmla="*/ 1252933 h 4401251"/>
              <a:gd name="connsiteX26542" fmla="*/ 9659747 w 13419668"/>
              <a:gd name="connsiteY26542" fmla="*/ 1232036 h 4401251"/>
              <a:gd name="connsiteX26543" fmla="*/ 9725299 w 13419668"/>
              <a:gd name="connsiteY26543" fmla="*/ 1253057 h 4401251"/>
              <a:gd name="connsiteX26544" fmla="*/ 9746320 w 13419668"/>
              <a:gd name="connsiteY26544" fmla="*/ 1276939 h 4401251"/>
              <a:gd name="connsiteX26545" fmla="*/ 9770078 w 13419668"/>
              <a:gd name="connsiteY26545" fmla="*/ 1255670 h 4401251"/>
              <a:gd name="connsiteX26546" fmla="*/ 9749057 w 13419668"/>
              <a:gd name="connsiteY26546" fmla="*/ 1232036 h 4401251"/>
              <a:gd name="connsiteX26547" fmla="*/ 9725299 w 13419668"/>
              <a:gd name="connsiteY26547" fmla="*/ 1252933 h 4401251"/>
              <a:gd name="connsiteX26548" fmla="*/ 9837246 w 13419668"/>
              <a:gd name="connsiteY26548" fmla="*/ 1232036 h 4401251"/>
              <a:gd name="connsiteX26549" fmla="*/ 9814856 w 13419668"/>
              <a:gd name="connsiteY26549" fmla="*/ 1254301 h 4401251"/>
              <a:gd name="connsiteX26550" fmla="*/ 9837121 w 13419668"/>
              <a:gd name="connsiteY26550" fmla="*/ 1276815 h 4401251"/>
              <a:gd name="connsiteX26551" fmla="*/ 9859635 w 13419668"/>
              <a:gd name="connsiteY26551" fmla="*/ 1254301 h 4401251"/>
              <a:gd name="connsiteX26552" fmla="*/ 9837246 w 13419668"/>
              <a:gd name="connsiteY26552" fmla="*/ 1232036 h 4401251"/>
              <a:gd name="connsiteX26553" fmla="*/ 9926928 w 13419668"/>
              <a:gd name="connsiteY26553" fmla="*/ 1232036 h 4401251"/>
              <a:gd name="connsiteX26554" fmla="*/ 9904414 w 13419668"/>
              <a:gd name="connsiteY26554" fmla="*/ 1254177 h 4401251"/>
              <a:gd name="connsiteX26555" fmla="*/ 9926554 w 13419668"/>
              <a:gd name="connsiteY26555" fmla="*/ 1276939 h 4401251"/>
              <a:gd name="connsiteX26556" fmla="*/ 9949317 w 13419668"/>
              <a:gd name="connsiteY26556" fmla="*/ 1254550 h 4401251"/>
              <a:gd name="connsiteX26557" fmla="*/ 9927052 w 13419668"/>
              <a:gd name="connsiteY26557" fmla="*/ 1232036 h 4401251"/>
              <a:gd name="connsiteX26558" fmla="*/ 9990737 w 13419668"/>
              <a:gd name="connsiteY26558" fmla="*/ 1253928 h 4401251"/>
              <a:gd name="connsiteX26559" fmla="*/ 10012878 w 13419668"/>
              <a:gd name="connsiteY26559" fmla="*/ 1276815 h 4401251"/>
              <a:gd name="connsiteX26560" fmla="*/ 10035640 w 13419668"/>
              <a:gd name="connsiteY26560" fmla="*/ 1254799 h 4401251"/>
              <a:gd name="connsiteX26561" fmla="*/ 10013748 w 13419668"/>
              <a:gd name="connsiteY26561" fmla="*/ 1232036 h 4401251"/>
              <a:gd name="connsiteX26562" fmla="*/ 9990862 w 13419668"/>
              <a:gd name="connsiteY26562" fmla="*/ 1253928 h 4401251"/>
              <a:gd name="connsiteX26563" fmla="*/ 2569164 w 13419668"/>
              <a:gd name="connsiteY26563" fmla="*/ 1232036 h 4401251"/>
              <a:gd name="connsiteX26564" fmla="*/ 2545531 w 13419668"/>
              <a:gd name="connsiteY26564" fmla="*/ 1253306 h 4401251"/>
              <a:gd name="connsiteX26565" fmla="*/ 2567050 w 13419668"/>
              <a:gd name="connsiteY26565" fmla="*/ 1276815 h 4401251"/>
              <a:gd name="connsiteX26566" fmla="*/ 2590310 w 13419668"/>
              <a:gd name="connsiteY26566" fmla="*/ 1255421 h 4401251"/>
              <a:gd name="connsiteX26567" fmla="*/ 2569040 w 13419668"/>
              <a:gd name="connsiteY26567" fmla="*/ 1232036 h 4401251"/>
              <a:gd name="connsiteX26568" fmla="*/ 2677131 w 13419668"/>
              <a:gd name="connsiteY26568" fmla="*/ 1254799 h 4401251"/>
              <a:gd name="connsiteX26569" fmla="*/ 2655114 w 13419668"/>
              <a:gd name="connsiteY26569" fmla="*/ 1232036 h 4401251"/>
              <a:gd name="connsiteX26570" fmla="*/ 2632352 w 13419668"/>
              <a:gd name="connsiteY26570" fmla="*/ 1253928 h 4401251"/>
              <a:gd name="connsiteX26571" fmla="*/ 2654244 w 13419668"/>
              <a:gd name="connsiteY26571" fmla="*/ 1276815 h 4401251"/>
              <a:gd name="connsiteX26572" fmla="*/ 2677131 w 13419668"/>
              <a:gd name="connsiteY26572" fmla="*/ 1254675 h 4401251"/>
              <a:gd name="connsiteX26573" fmla="*/ 2743055 w 13419668"/>
              <a:gd name="connsiteY26573" fmla="*/ 1232036 h 4401251"/>
              <a:gd name="connsiteX26574" fmla="*/ 2722034 w 13419668"/>
              <a:gd name="connsiteY26574" fmla="*/ 1255670 h 4401251"/>
              <a:gd name="connsiteX26575" fmla="*/ 2745543 w 13419668"/>
              <a:gd name="connsiteY26575" fmla="*/ 1276815 h 4401251"/>
              <a:gd name="connsiteX26576" fmla="*/ 2766937 w 13419668"/>
              <a:gd name="connsiteY26576" fmla="*/ 1253182 h 4401251"/>
              <a:gd name="connsiteX26577" fmla="*/ 2743179 w 13419668"/>
              <a:gd name="connsiteY26577" fmla="*/ 1232036 h 4401251"/>
              <a:gd name="connsiteX26578" fmla="*/ 2832612 w 13419668"/>
              <a:gd name="connsiteY26578" fmla="*/ 1232036 h 4401251"/>
              <a:gd name="connsiteX26579" fmla="*/ 2811467 w 13419668"/>
              <a:gd name="connsiteY26579" fmla="*/ 1255545 h 4401251"/>
              <a:gd name="connsiteX26580" fmla="*/ 2834851 w 13419668"/>
              <a:gd name="connsiteY26580" fmla="*/ 1276815 h 4401251"/>
              <a:gd name="connsiteX26581" fmla="*/ 2856245 w 13419668"/>
              <a:gd name="connsiteY26581" fmla="*/ 1253182 h 4401251"/>
              <a:gd name="connsiteX26582" fmla="*/ 2832488 w 13419668"/>
              <a:gd name="connsiteY26582" fmla="*/ 1232036 h 4401251"/>
              <a:gd name="connsiteX26583" fmla="*/ 2901024 w 13419668"/>
              <a:gd name="connsiteY26583" fmla="*/ 1254675 h 4401251"/>
              <a:gd name="connsiteX26584" fmla="*/ 2923538 w 13419668"/>
              <a:gd name="connsiteY26584" fmla="*/ 1276815 h 4401251"/>
              <a:gd name="connsiteX26585" fmla="*/ 2945803 w 13419668"/>
              <a:gd name="connsiteY26585" fmla="*/ 1254053 h 4401251"/>
              <a:gd name="connsiteX26586" fmla="*/ 2923040 w 13419668"/>
              <a:gd name="connsiteY26586" fmla="*/ 1232036 h 4401251"/>
              <a:gd name="connsiteX26587" fmla="*/ 2901024 w 13419668"/>
              <a:gd name="connsiteY26587" fmla="*/ 1254675 h 4401251"/>
              <a:gd name="connsiteX26588" fmla="*/ 3011354 w 13419668"/>
              <a:gd name="connsiteY26588" fmla="*/ 1276939 h 4401251"/>
              <a:gd name="connsiteX26589" fmla="*/ 3032375 w 13419668"/>
              <a:gd name="connsiteY26589" fmla="*/ 1252933 h 4401251"/>
              <a:gd name="connsiteX26590" fmla="*/ 3008617 w 13419668"/>
              <a:gd name="connsiteY26590" fmla="*/ 1232036 h 4401251"/>
              <a:gd name="connsiteX26591" fmla="*/ 2987596 w 13419668"/>
              <a:gd name="connsiteY26591" fmla="*/ 1255670 h 4401251"/>
              <a:gd name="connsiteX26592" fmla="*/ 3011354 w 13419668"/>
              <a:gd name="connsiteY26592" fmla="*/ 1276939 h 4401251"/>
              <a:gd name="connsiteX26593" fmla="*/ 3121808 w 13419668"/>
              <a:gd name="connsiteY26593" fmla="*/ 1254550 h 4401251"/>
              <a:gd name="connsiteX26594" fmla="*/ 3099668 w 13419668"/>
              <a:gd name="connsiteY26594" fmla="*/ 1231912 h 4401251"/>
              <a:gd name="connsiteX26595" fmla="*/ 3076905 w 13419668"/>
              <a:gd name="connsiteY26595" fmla="*/ 1253928 h 4401251"/>
              <a:gd name="connsiteX26596" fmla="*/ 3099170 w 13419668"/>
              <a:gd name="connsiteY26596" fmla="*/ 1276691 h 4401251"/>
              <a:gd name="connsiteX26597" fmla="*/ 3121684 w 13419668"/>
              <a:gd name="connsiteY26597" fmla="*/ 1254426 h 4401251"/>
              <a:gd name="connsiteX26598" fmla="*/ 3166587 w 13419668"/>
              <a:gd name="connsiteY26598" fmla="*/ 1254675 h 4401251"/>
              <a:gd name="connsiteX26599" fmla="*/ 3189474 w 13419668"/>
              <a:gd name="connsiteY26599" fmla="*/ 1276815 h 4401251"/>
              <a:gd name="connsiteX26600" fmla="*/ 3211365 w 13419668"/>
              <a:gd name="connsiteY26600" fmla="*/ 1253928 h 4401251"/>
              <a:gd name="connsiteX26601" fmla="*/ 3188603 w 13419668"/>
              <a:gd name="connsiteY26601" fmla="*/ 1232036 h 4401251"/>
              <a:gd name="connsiteX26602" fmla="*/ 3166587 w 13419668"/>
              <a:gd name="connsiteY26602" fmla="*/ 1254799 h 4401251"/>
              <a:gd name="connsiteX26603" fmla="*/ 3253283 w 13419668"/>
              <a:gd name="connsiteY26603" fmla="*/ 1254675 h 4401251"/>
              <a:gd name="connsiteX26604" fmla="*/ 3275797 w 13419668"/>
              <a:gd name="connsiteY26604" fmla="*/ 1276815 h 4401251"/>
              <a:gd name="connsiteX26605" fmla="*/ 3298062 w 13419668"/>
              <a:gd name="connsiteY26605" fmla="*/ 1254053 h 4401251"/>
              <a:gd name="connsiteX26606" fmla="*/ 3275300 w 13419668"/>
              <a:gd name="connsiteY26606" fmla="*/ 1232036 h 4401251"/>
              <a:gd name="connsiteX26607" fmla="*/ 3253283 w 13419668"/>
              <a:gd name="connsiteY26607" fmla="*/ 1254675 h 4401251"/>
              <a:gd name="connsiteX26608" fmla="*/ 3365354 w 13419668"/>
              <a:gd name="connsiteY26608" fmla="*/ 1232036 h 4401251"/>
              <a:gd name="connsiteX26609" fmla="*/ 3342716 w 13419668"/>
              <a:gd name="connsiteY26609" fmla="*/ 1254177 h 4401251"/>
              <a:gd name="connsiteX26610" fmla="*/ 3364733 w 13419668"/>
              <a:gd name="connsiteY26610" fmla="*/ 1276939 h 4401251"/>
              <a:gd name="connsiteX26611" fmla="*/ 3387495 w 13419668"/>
              <a:gd name="connsiteY26611" fmla="*/ 1254675 h 4401251"/>
              <a:gd name="connsiteX26612" fmla="*/ 3365230 w 13419668"/>
              <a:gd name="connsiteY26612" fmla="*/ 1232161 h 4401251"/>
              <a:gd name="connsiteX26613" fmla="*/ 3477177 w 13419668"/>
              <a:gd name="connsiteY26613" fmla="*/ 1254301 h 4401251"/>
              <a:gd name="connsiteX26614" fmla="*/ 3454663 w 13419668"/>
              <a:gd name="connsiteY26614" fmla="*/ 1232036 h 4401251"/>
              <a:gd name="connsiteX26615" fmla="*/ 3432398 w 13419668"/>
              <a:gd name="connsiteY26615" fmla="*/ 1254426 h 4401251"/>
              <a:gd name="connsiteX26616" fmla="*/ 3454787 w 13419668"/>
              <a:gd name="connsiteY26616" fmla="*/ 1276815 h 4401251"/>
              <a:gd name="connsiteX26617" fmla="*/ 3477301 w 13419668"/>
              <a:gd name="connsiteY26617" fmla="*/ 1254177 h 4401251"/>
              <a:gd name="connsiteX26618" fmla="*/ 3542728 w 13419668"/>
              <a:gd name="connsiteY26618" fmla="*/ 1232036 h 4401251"/>
              <a:gd name="connsiteX26619" fmla="*/ 3518722 w 13419668"/>
              <a:gd name="connsiteY26619" fmla="*/ 1252933 h 4401251"/>
              <a:gd name="connsiteX26620" fmla="*/ 3539867 w 13419668"/>
              <a:gd name="connsiteY26620" fmla="*/ 1276815 h 4401251"/>
              <a:gd name="connsiteX26621" fmla="*/ 3563500 w 13419668"/>
              <a:gd name="connsiteY26621" fmla="*/ 1255794 h 4401251"/>
              <a:gd name="connsiteX26622" fmla="*/ 3542603 w 13419668"/>
              <a:gd name="connsiteY26622" fmla="*/ 1232036 h 4401251"/>
              <a:gd name="connsiteX26623" fmla="*/ 3653182 w 13419668"/>
              <a:gd name="connsiteY26623" fmla="*/ 1254675 h 4401251"/>
              <a:gd name="connsiteX26624" fmla="*/ 3631166 w 13419668"/>
              <a:gd name="connsiteY26624" fmla="*/ 1232036 h 4401251"/>
              <a:gd name="connsiteX26625" fmla="*/ 3608403 w 13419668"/>
              <a:gd name="connsiteY26625" fmla="*/ 1254053 h 4401251"/>
              <a:gd name="connsiteX26626" fmla="*/ 3630668 w 13419668"/>
              <a:gd name="connsiteY26626" fmla="*/ 1276815 h 4401251"/>
              <a:gd name="connsiteX26627" fmla="*/ 3653306 w 13419668"/>
              <a:gd name="connsiteY26627" fmla="*/ 1254675 h 4401251"/>
              <a:gd name="connsiteX26628" fmla="*/ 3720102 w 13419668"/>
              <a:gd name="connsiteY26628" fmla="*/ 1232036 h 4401251"/>
              <a:gd name="connsiteX26629" fmla="*/ 3697961 w 13419668"/>
              <a:gd name="connsiteY26629" fmla="*/ 1254550 h 4401251"/>
              <a:gd name="connsiteX26630" fmla="*/ 3720723 w 13419668"/>
              <a:gd name="connsiteY26630" fmla="*/ 1276815 h 4401251"/>
              <a:gd name="connsiteX26631" fmla="*/ 3742739 w 13419668"/>
              <a:gd name="connsiteY26631" fmla="*/ 1254053 h 4401251"/>
              <a:gd name="connsiteX26632" fmla="*/ 3720102 w 13419668"/>
              <a:gd name="connsiteY26632" fmla="*/ 1232036 h 4401251"/>
              <a:gd name="connsiteX26633" fmla="*/ 3809783 w 13419668"/>
              <a:gd name="connsiteY26633" fmla="*/ 1232036 h 4401251"/>
              <a:gd name="connsiteX26634" fmla="*/ 3787518 w 13419668"/>
              <a:gd name="connsiteY26634" fmla="*/ 1254550 h 4401251"/>
              <a:gd name="connsiteX26635" fmla="*/ 3810281 w 13419668"/>
              <a:gd name="connsiteY26635" fmla="*/ 1276939 h 4401251"/>
              <a:gd name="connsiteX26636" fmla="*/ 3832421 w 13419668"/>
              <a:gd name="connsiteY26636" fmla="*/ 1254301 h 4401251"/>
              <a:gd name="connsiteX26637" fmla="*/ 3809907 w 13419668"/>
              <a:gd name="connsiteY26637" fmla="*/ 1232161 h 4401251"/>
              <a:gd name="connsiteX26638" fmla="*/ 3896604 w 13419668"/>
              <a:gd name="connsiteY26638" fmla="*/ 1232036 h 4401251"/>
              <a:gd name="connsiteX26639" fmla="*/ 3874215 w 13419668"/>
              <a:gd name="connsiteY26639" fmla="*/ 1254301 h 4401251"/>
              <a:gd name="connsiteX26640" fmla="*/ 3896480 w 13419668"/>
              <a:gd name="connsiteY26640" fmla="*/ 1276815 h 4401251"/>
              <a:gd name="connsiteX26641" fmla="*/ 3918993 w 13419668"/>
              <a:gd name="connsiteY26641" fmla="*/ 1254301 h 4401251"/>
              <a:gd name="connsiteX26642" fmla="*/ 3896604 w 13419668"/>
              <a:gd name="connsiteY26642" fmla="*/ 1232036 h 4401251"/>
              <a:gd name="connsiteX26643" fmla="*/ 3963772 w 13419668"/>
              <a:gd name="connsiteY26643" fmla="*/ 1253182 h 4401251"/>
              <a:gd name="connsiteX26644" fmla="*/ 3984918 w 13419668"/>
              <a:gd name="connsiteY26644" fmla="*/ 1276939 h 4401251"/>
              <a:gd name="connsiteX26645" fmla="*/ 4008551 w 13419668"/>
              <a:gd name="connsiteY26645" fmla="*/ 1255545 h 4401251"/>
              <a:gd name="connsiteX26646" fmla="*/ 3987281 w 13419668"/>
              <a:gd name="connsiteY26646" fmla="*/ 1232161 h 4401251"/>
              <a:gd name="connsiteX26647" fmla="*/ 3963772 w 13419668"/>
              <a:gd name="connsiteY26647" fmla="*/ 1253306 h 4401251"/>
              <a:gd name="connsiteX26648" fmla="*/ 4075470 w 13419668"/>
              <a:gd name="connsiteY26648" fmla="*/ 1232036 h 4401251"/>
              <a:gd name="connsiteX26649" fmla="*/ 4053329 w 13419668"/>
              <a:gd name="connsiteY26649" fmla="*/ 1254550 h 4401251"/>
              <a:gd name="connsiteX26650" fmla="*/ 4075843 w 13419668"/>
              <a:gd name="connsiteY26650" fmla="*/ 1276815 h 4401251"/>
              <a:gd name="connsiteX26651" fmla="*/ 4098233 w 13419668"/>
              <a:gd name="connsiteY26651" fmla="*/ 1254053 h 4401251"/>
              <a:gd name="connsiteX26652" fmla="*/ 4075595 w 13419668"/>
              <a:gd name="connsiteY26652" fmla="*/ 1231912 h 4401251"/>
              <a:gd name="connsiteX26653" fmla="*/ 4184680 w 13419668"/>
              <a:gd name="connsiteY26653" fmla="*/ 1253182 h 4401251"/>
              <a:gd name="connsiteX26654" fmla="*/ 4161047 w 13419668"/>
              <a:gd name="connsiteY26654" fmla="*/ 1232161 h 4401251"/>
              <a:gd name="connsiteX26655" fmla="*/ 4139902 w 13419668"/>
              <a:gd name="connsiteY26655" fmla="*/ 1255670 h 4401251"/>
              <a:gd name="connsiteX26656" fmla="*/ 4163535 w 13419668"/>
              <a:gd name="connsiteY26656" fmla="*/ 1277064 h 4401251"/>
              <a:gd name="connsiteX26657" fmla="*/ 4184680 w 13419668"/>
              <a:gd name="connsiteY26657" fmla="*/ 1253306 h 4401251"/>
              <a:gd name="connsiteX26658" fmla="*/ 4253217 w 13419668"/>
              <a:gd name="connsiteY26658" fmla="*/ 1232036 h 4401251"/>
              <a:gd name="connsiteX26659" fmla="*/ 4229211 w 13419668"/>
              <a:gd name="connsiteY26659" fmla="*/ 1252933 h 4401251"/>
              <a:gd name="connsiteX26660" fmla="*/ 4250356 w 13419668"/>
              <a:gd name="connsiteY26660" fmla="*/ 1276815 h 4401251"/>
              <a:gd name="connsiteX26661" fmla="*/ 4273989 w 13419668"/>
              <a:gd name="connsiteY26661" fmla="*/ 1255794 h 4401251"/>
              <a:gd name="connsiteX26662" fmla="*/ 4253092 w 13419668"/>
              <a:gd name="connsiteY26662" fmla="*/ 1232036 h 4401251"/>
              <a:gd name="connsiteX26663" fmla="*/ 4342401 w 13419668"/>
              <a:gd name="connsiteY26663" fmla="*/ 1232036 h 4401251"/>
              <a:gd name="connsiteX26664" fmla="*/ 4318768 w 13419668"/>
              <a:gd name="connsiteY26664" fmla="*/ 1253306 h 4401251"/>
              <a:gd name="connsiteX26665" fmla="*/ 4340287 w 13419668"/>
              <a:gd name="connsiteY26665" fmla="*/ 1276815 h 4401251"/>
              <a:gd name="connsiteX26666" fmla="*/ 4363547 w 13419668"/>
              <a:gd name="connsiteY26666" fmla="*/ 1255421 h 4401251"/>
              <a:gd name="connsiteX26667" fmla="*/ 4342277 w 13419668"/>
              <a:gd name="connsiteY26667" fmla="*/ 1232036 h 4401251"/>
              <a:gd name="connsiteX26668" fmla="*/ 4450368 w 13419668"/>
              <a:gd name="connsiteY26668" fmla="*/ 1255172 h 4401251"/>
              <a:gd name="connsiteX26669" fmla="*/ 4428849 w 13419668"/>
              <a:gd name="connsiteY26669" fmla="*/ 1232036 h 4401251"/>
              <a:gd name="connsiteX26670" fmla="*/ 4405589 w 13419668"/>
              <a:gd name="connsiteY26670" fmla="*/ 1253431 h 4401251"/>
              <a:gd name="connsiteX26671" fmla="*/ 4427108 w 13419668"/>
              <a:gd name="connsiteY26671" fmla="*/ 1276815 h 4401251"/>
              <a:gd name="connsiteX26672" fmla="*/ 4450368 w 13419668"/>
              <a:gd name="connsiteY26672" fmla="*/ 1255048 h 4401251"/>
              <a:gd name="connsiteX26673" fmla="*/ 4517784 w 13419668"/>
              <a:gd name="connsiteY26673" fmla="*/ 1232036 h 4401251"/>
              <a:gd name="connsiteX26674" fmla="*/ 4495146 w 13419668"/>
              <a:gd name="connsiteY26674" fmla="*/ 1254177 h 4401251"/>
              <a:gd name="connsiteX26675" fmla="*/ 4517162 w 13419668"/>
              <a:gd name="connsiteY26675" fmla="*/ 1276939 h 4401251"/>
              <a:gd name="connsiteX26676" fmla="*/ 4539925 w 13419668"/>
              <a:gd name="connsiteY26676" fmla="*/ 1254675 h 4401251"/>
              <a:gd name="connsiteX26677" fmla="*/ 4517660 w 13419668"/>
              <a:gd name="connsiteY26677" fmla="*/ 1232161 h 4401251"/>
              <a:gd name="connsiteX26678" fmla="*/ 4584704 w 13419668"/>
              <a:gd name="connsiteY26678" fmla="*/ 1253182 h 4401251"/>
              <a:gd name="connsiteX26679" fmla="*/ 4605849 w 13419668"/>
              <a:gd name="connsiteY26679" fmla="*/ 1276939 h 4401251"/>
              <a:gd name="connsiteX26680" fmla="*/ 4629482 w 13419668"/>
              <a:gd name="connsiteY26680" fmla="*/ 1255545 h 4401251"/>
              <a:gd name="connsiteX26681" fmla="*/ 4608213 w 13419668"/>
              <a:gd name="connsiteY26681" fmla="*/ 1232161 h 4401251"/>
              <a:gd name="connsiteX26682" fmla="*/ 4584704 w 13419668"/>
              <a:gd name="connsiteY26682" fmla="*/ 1253306 h 4401251"/>
              <a:gd name="connsiteX26683" fmla="*/ 4696650 w 13419668"/>
              <a:gd name="connsiteY26683" fmla="*/ 1232036 h 4401251"/>
              <a:gd name="connsiteX26684" fmla="*/ 4674261 w 13419668"/>
              <a:gd name="connsiteY26684" fmla="*/ 1254301 h 4401251"/>
              <a:gd name="connsiteX26685" fmla="*/ 4696526 w 13419668"/>
              <a:gd name="connsiteY26685" fmla="*/ 1276815 h 4401251"/>
              <a:gd name="connsiteX26686" fmla="*/ 4719040 w 13419668"/>
              <a:gd name="connsiteY26686" fmla="*/ 1254301 h 4401251"/>
              <a:gd name="connsiteX26687" fmla="*/ 4696650 w 13419668"/>
              <a:gd name="connsiteY26687" fmla="*/ 1232036 h 4401251"/>
              <a:gd name="connsiteX26688" fmla="*/ 4782103 w 13419668"/>
              <a:gd name="connsiteY26688" fmla="*/ 1232036 h 4401251"/>
              <a:gd name="connsiteX26689" fmla="*/ 4760709 w 13419668"/>
              <a:gd name="connsiteY26689" fmla="*/ 1255297 h 4401251"/>
              <a:gd name="connsiteX26690" fmla="*/ 4784218 w 13419668"/>
              <a:gd name="connsiteY26690" fmla="*/ 1276815 h 4401251"/>
              <a:gd name="connsiteX26691" fmla="*/ 4805487 w 13419668"/>
              <a:gd name="connsiteY26691" fmla="*/ 1253182 h 4401251"/>
              <a:gd name="connsiteX26692" fmla="*/ 4782103 w 13419668"/>
              <a:gd name="connsiteY26692" fmla="*/ 1231912 h 4401251"/>
              <a:gd name="connsiteX26693" fmla="*/ 4873775 w 13419668"/>
              <a:gd name="connsiteY26693" fmla="*/ 1232036 h 4401251"/>
              <a:gd name="connsiteX26694" fmla="*/ 4850142 w 13419668"/>
              <a:gd name="connsiteY26694" fmla="*/ 1253306 h 4401251"/>
              <a:gd name="connsiteX26695" fmla="*/ 4871661 w 13419668"/>
              <a:gd name="connsiteY26695" fmla="*/ 1276815 h 4401251"/>
              <a:gd name="connsiteX26696" fmla="*/ 4894921 w 13419668"/>
              <a:gd name="connsiteY26696" fmla="*/ 1255421 h 4401251"/>
              <a:gd name="connsiteX26697" fmla="*/ 4873651 w 13419668"/>
              <a:gd name="connsiteY26697" fmla="*/ 1232036 h 4401251"/>
              <a:gd name="connsiteX26698" fmla="*/ 4963332 w 13419668"/>
              <a:gd name="connsiteY26698" fmla="*/ 1232036 h 4401251"/>
              <a:gd name="connsiteX26699" fmla="*/ 4939699 w 13419668"/>
              <a:gd name="connsiteY26699" fmla="*/ 1253306 h 4401251"/>
              <a:gd name="connsiteX26700" fmla="*/ 4961218 w 13419668"/>
              <a:gd name="connsiteY26700" fmla="*/ 1276815 h 4401251"/>
              <a:gd name="connsiteX26701" fmla="*/ 4984478 w 13419668"/>
              <a:gd name="connsiteY26701" fmla="*/ 1255421 h 4401251"/>
              <a:gd name="connsiteX26702" fmla="*/ 4963208 w 13419668"/>
              <a:gd name="connsiteY26702" fmla="*/ 1232036 h 4401251"/>
              <a:gd name="connsiteX26703" fmla="*/ 5138591 w 13419668"/>
              <a:gd name="connsiteY26703" fmla="*/ 1232036 h 4401251"/>
              <a:gd name="connsiteX26704" fmla="*/ 5116078 w 13419668"/>
              <a:gd name="connsiteY26704" fmla="*/ 1254177 h 4401251"/>
              <a:gd name="connsiteX26705" fmla="*/ 5138218 w 13419668"/>
              <a:gd name="connsiteY26705" fmla="*/ 1276815 h 4401251"/>
              <a:gd name="connsiteX26706" fmla="*/ 5160856 w 13419668"/>
              <a:gd name="connsiteY26706" fmla="*/ 1254426 h 4401251"/>
              <a:gd name="connsiteX26707" fmla="*/ 5138591 w 13419668"/>
              <a:gd name="connsiteY26707" fmla="*/ 1232036 h 4401251"/>
              <a:gd name="connsiteX26708" fmla="*/ 5250414 w 13419668"/>
              <a:gd name="connsiteY26708" fmla="*/ 1254426 h 4401251"/>
              <a:gd name="connsiteX26709" fmla="*/ 5228024 w 13419668"/>
              <a:gd name="connsiteY26709" fmla="*/ 1232036 h 4401251"/>
              <a:gd name="connsiteX26710" fmla="*/ 5205511 w 13419668"/>
              <a:gd name="connsiteY26710" fmla="*/ 1254301 h 4401251"/>
              <a:gd name="connsiteX26711" fmla="*/ 5227651 w 13419668"/>
              <a:gd name="connsiteY26711" fmla="*/ 1276939 h 4401251"/>
              <a:gd name="connsiteX26712" fmla="*/ 5250289 w 13419668"/>
              <a:gd name="connsiteY26712" fmla="*/ 1254550 h 4401251"/>
              <a:gd name="connsiteX26713" fmla="*/ 5314721 w 13419668"/>
              <a:gd name="connsiteY26713" fmla="*/ 1232036 h 4401251"/>
              <a:gd name="connsiteX26714" fmla="*/ 5291959 w 13419668"/>
              <a:gd name="connsiteY26714" fmla="*/ 1254177 h 4401251"/>
              <a:gd name="connsiteX26715" fmla="*/ 5314348 w 13419668"/>
              <a:gd name="connsiteY26715" fmla="*/ 1276939 h 4401251"/>
              <a:gd name="connsiteX26716" fmla="*/ 5336861 w 13419668"/>
              <a:gd name="connsiteY26716" fmla="*/ 1254675 h 4401251"/>
              <a:gd name="connsiteX26717" fmla="*/ 5314721 w 13419668"/>
              <a:gd name="connsiteY26717" fmla="*/ 1232161 h 4401251"/>
              <a:gd name="connsiteX26718" fmla="*/ 5426419 w 13419668"/>
              <a:gd name="connsiteY26718" fmla="*/ 1254550 h 4401251"/>
              <a:gd name="connsiteX26719" fmla="*/ 5404278 w 13419668"/>
              <a:gd name="connsiteY26719" fmla="*/ 1231912 h 4401251"/>
              <a:gd name="connsiteX26720" fmla="*/ 5381516 w 13419668"/>
              <a:gd name="connsiteY26720" fmla="*/ 1253928 h 4401251"/>
              <a:gd name="connsiteX26721" fmla="*/ 5403781 w 13419668"/>
              <a:gd name="connsiteY26721" fmla="*/ 1276691 h 4401251"/>
              <a:gd name="connsiteX26722" fmla="*/ 5426295 w 13419668"/>
              <a:gd name="connsiteY26722" fmla="*/ 1254426 h 4401251"/>
              <a:gd name="connsiteX26723" fmla="*/ 5493463 w 13419668"/>
              <a:gd name="connsiteY26723" fmla="*/ 1232036 h 4401251"/>
              <a:gd name="connsiteX26724" fmla="*/ 5471198 w 13419668"/>
              <a:gd name="connsiteY26724" fmla="*/ 1254550 h 4401251"/>
              <a:gd name="connsiteX26725" fmla="*/ 5493960 w 13419668"/>
              <a:gd name="connsiteY26725" fmla="*/ 1276815 h 4401251"/>
              <a:gd name="connsiteX26726" fmla="*/ 5515976 w 13419668"/>
              <a:gd name="connsiteY26726" fmla="*/ 1254053 h 4401251"/>
              <a:gd name="connsiteX26727" fmla="*/ 5493463 w 13419668"/>
              <a:gd name="connsiteY26727" fmla="*/ 1231912 h 4401251"/>
              <a:gd name="connsiteX26728" fmla="*/ 5579164 w 13419668"/>
              <a:gd name="connsiteY26728" fmla="*/ 1232036 h 4401251"/>
              <a:gd name="connsiteX26729" fmla="*/ 5557894 w 13419668"/>
              <a:gd name="connsiteY26729" fmla="*/ 1255421 h 4401251"/>
              <a:gd name="connsiteX26730" fmla="*/ 5581154 w 13419668"/>
              <a:gd name="connsiteY26730" fmla="*/ 1276815 h 4401251"/>
              <a:gd name="connsiteX26731" fmla="*/ 5602673 w 13419668"/>
              <a:gd name="connsiteY26731" fmla="*/ 1253306 h 4401251"/>
              <a:gd name="connsiteX26732" fmla="*/ 5579040 w 13419668"/>
              <a:gd name="connsiteY26732" fmla="*/ 1232036 h 4401251"/>
              <a:gd name="connsiteX26733" fmla="*/ 5670090 w 13419668"/>
              <a:gd name="connsiteY26733" fmla="*/ 1232036 h 4401251"/>
              <a:gd name="connsiteX26734" fmla="*/ 5647452 w 13419668"/>
              <a:gd name="connsiteY26734" fmla="*/ 1254177 h 4401251"/>
              <a:gd name="connsiteX26735" fmla="*/ 5669468 w 13419668"/>
              <a:gd name="connsiteY26735" fmla="*/ 1276939 h 4401251"/>
              <a:gd name="connsiteX26736" fmla="*/ 5692230 w 13419668"/>
              <a:gd name="connsiteY26736" fmla="*/ 1254675 h 4401251"/>
              <a:gd name="connsiteX26737" fmla="*/ 5669965 w 13419668"/>
              <a:gd name="connsiteY26737" fmla="*/ 1232161 h 4401251"/>
              <a:gd name="connsiteX26738" fmla="*/ 5737009 w 13419668"/>
              <a:gd name="connsiteY26738" fmla="*/ 1253182 h 4401251"/>
              <a:gd name="connsiteX26739" fmla="*/ 5758154 w 13419668"/>
              <a:gd name="connsiteY26739" fmla="*/ 1276939 h 4401251"/>
              <a:gd name="connsiteX26740" fmla="*/ 5781788 w 13419668"/>
              <a:gd name="connsiteY26740" fmla="*/ 1255545 h 4401251"/>
              <a:gd name="connsiteX26741" fmla="*/ 5760518 w 13419668"/>
              <a:gd name="connsiteY26741" fmla="*/ 1232161 h 4401251"/>
              <a:gd name="connsiteX26742" fmla="*/ 5737009 w 13419668"/>
              <a:gd name="connsiteY26742" fmla="*/ 1253306 h 4401251"/>
              <a:gd name="connsiteX26743" fmla="*/ 5848707 w 13419668"/>
              <a:gd name="connsiteY26743" fmla="*/ 1232036 h 4401251"/>
              <a:gd name="connsiteX26744" fmla="*/ 5826566 w 13419668"/>
              <a:gd name="connsiteY26744" fmla="*/ 1254550 h 4401251"/>
              <a:gd name="connsiteX26745" fmla="*/ 5849080 w 13419668"/>
              <a:gd name="connsiteY26745" fmla="*/ 1276815 h 4401251"/>
              <a:gd name="connsiteX26746" fmla="*/ 5871470 w 13419668"/>
              <a:gd name="connsiteY26746" fmla="*/ 1254053 h 4401251"/>
              <a:gd name="connsiteX26747" fmla="*/ 5848831 w 13419668"/>
              <a:gd name="connsiteY26747" fmla="*/ 1231912 h 4401251"/>
              <a:gd name="connsiteX26748" fmla="*/ 5957793 w 13419668"/>
              <a:gd name="connsiteY26748" fmla="*/ 1254550 h 4401251"/>
              <a:gd name="connsiteX26749" fmla="*/ 5935652 w 13419668"/>
              <a:gd name="connsiteY26749" fmla="*/ 1232036 h 4401251"/>
              <a:gd name="connsiteX26750" fmla="*/ 5913014 w 13419668"/>
              <a:gd name="connsiteY26750" fmla="*/ 1254177 h 4401251"/>
              <a:gd name="connsiteX26751" fmla="*/ 5935403 w 13419668"/>
              <a:gd name="connsiteY26751" fmla="*/ 1276815 h 4401251"/>
              <a:gd name="connsiteX26752" fmla="*/ 5957793 w 13419668"/>
              <a:gd name="connsiteY26752" fmla="*/ 1254550 h 4401251"/>
              <a:gd name="connsiteX26753" fmla="*/ 6026454 w 13419668"/>
              <a:gd name="connsiteY26753" fmla="*/ 1276939 h 4401251"/>
              <a:gd name="connsiteX26754" fmla="*/ 6047475 w 13419668"/>
              <a:gd name="connsiteY26754" fmla="*/ 1252933 h 4401251"/>
              <a:gd name="connsiteX26755" fmla="*/ 6023717 w 13419668"/>
              <a:gd name="connsiteY26755" fmla="*/ 1232036 h 4401251"/>
              <a:gd name="connsiteX26756" fmla="*/ 6002696 w 13419668"/>
              <a:gd name="connsiteY26756" fmla="*/ 1255670 h 4401251"/>
              <a:gd name="connsiteX26757" fmla="*/ 6026454 w 13419668"/>
              <a:gd name="connsiteY26757" fmla="*/ 1276939 h 4401251"/>
              <a:gd name="connsiteX26758" fmla="*/ 6136908 w 13419668"/>
              <a:gd name="connsiteY26758" fmla="*/ 1254426 h 4401251"/>
              <a:gd name="connsiteX26759" fmla="*/ 6114643 w 13419668"/>
              <a:gd name="connsiteY26759" fmla="*/ 1232036 h 4401251"/>
              <a:gd name="connsiteX26760" fmla="*/ 6092129 w 13419668"/>
              <a:gd name="connsiteY26760" fmla="*/ 1254301 h 4401251"/>
              <a:gd name="connsiteX26761" fmla="*/ 6114643 w 13419668"/>
              <a:gd name="connsiteY26761" fmla="*/ 1276815 h 4401251"/>
              <a:gd name="connsiteX26762" fmla="*/ 6136908 w 13419668"/>
              <a:gd name="connsiteY26762" fmla="*/ 1254426 h 4401251"/>
              <a:gd name="connsiteX26763" fmla="*/ 6201464 w 13419668"/>
              <a:gd name="connsiteY26763" fmla="*/ 1232036 h 4401251"/>
              <a:gd name="connsiteX26764" fmla="*/ 6178826 w 13419668"/>
              <a:gd name="connsiteY26764" fmla="*/ 1254053 h 4401251"/>
              <a:gd name="connsiteX26765" fmla="*/ 6200842 w 13419668"/>
              <a:gd name="connsiteY26765" fmla="*/ 1276815 h 4401251"/>
              <a:gd name="connsiteX26766" fmla="*/ 6223604 w 13419668"/>
              <a:gd name="connsiteY26766" fmla="*/ 1254550 h 4401251"/>
              <a:gd name="connsiteX26767" fmla="*/ 6201464 w 13419668"/>
              <a:gd name="connsiteY26767" fmla="*/ 1231912 h 4401251"/>
              <a:gd name="connsiteX26768" fmla="*/ 6268383 w 13419668"/>
              <a:gd name="connsiteY26768" fmla="*/ 1253182 h 4401251"/>
              <a:gd name="connsiteX26769" fmla="*/ 6289529 w 13419668"/>
              <a:gd name="connsiteY26769" fmla="*/ 1276939 h 4401251"/>
              <a:gd name="connsiteX26770" fmla="*/ 6313162 w 13419668"/>
              <a:gd name="connsiteY26770" fmla="*/ 1255545 h 4401251"/>
              <a:gd name="connsiteX26771" fmla="*/ 6291892 w 13419668"/>
              <a:gd name="connsiteY26771" fmla="*/ 1232161 h 4401251"/>
              <a:gd name="connsiteX26772" fmla="*/ 6268383 w 13419668"/>
              <a:gd name="connsiteY26772" fmla="*/ 1253306 h 4401251"/>
              <a:gd name="connsiteX26773" fmla="*/ 6357941 w 13419668"/>
              <a:gd name="connsiteY26773" fmla="*/ 1254550 h 4401251"/>
              <a:gd name="connsiteX26774" fmla="*/ 6380454 w 13419668"/>
              <a:gd name="connsiteY26774" fmla="*/ 1276815 h 4401251"/>
              <a:gd name="connsiteX26775" fmla="*/ 6402719 w 13419668"/>
              <a:gd name="connsiteY26775" fmla="*/ 1254053 h 4401251"/>
              <a:gd name="connsiteX26776" fmla="*/ 6379956 w 13419668"/>
              <a:gd name="connsiteY26776" fmla="*/ 1232036 h 4401251"/>
              <a:gd name="connsiteX26777" fmla="*/ 6357816 w 13419668"/>
              <a:gd name="connsiteY26777" fmla="*/ 1254550 h 4401251"/>
              <a:gd name="connsiteX26778" fmla="*/ 6444388 w 13419668"/>
              <a:gd name="connsiteY26778" fmla="*/ 1255545 h 4401251"/>
              <a:gd name="connsiteX26779" fmla="*/ 6468021 w 13419668"/>
              <a:gd name="connsiteY26779" fmla="*/ 1276939 h 4401251"/>
              <a:gd name="connsiteX26780" fmla="*/ 6489167 w 13419668"/>
              <a:gd name="connsiteY26780" fmla="*/ 1253182 h 4401251"/>
              <a:gd name="connsiteX26781" fmla="*/ 6465534 w 13419668"/>
              <a:gd name="connsiteY26781" fmla="*/ 1232161 h 4401251"/>
              <a:gd name="connsiteX26782" fmla="*/ 6444388 w 13419668"/>
              <a:gd name="connsiteY26782" fmla="*/ 1255670 h 4401251"/>
              <a:gd name="connsiteX26783" fmla="*/ 6554967 w 13419668"/>
              <a:gd name="connsiteY26783" fmla="*/ 1232036 h 4401251"/>
              <a:gd name="connsiteX26784" fmla="*/ 6533945 w 13419668"/>
              <a:gd name="connsiteY26784" fmla="*/ 1255670 h 4401251"/>
              <a:gd name="connsiteX26785" fmla="*/ 6557828 w 13419668"/>
              <a:gd name="connsiteY26785" fmla="*/ 1276815 h 4401251"/>
              <a:gd name="connsiteX26786" fmla="*/ 6578725 w 13419668"/>
              <a:gd name="connsiteY26786" fmla="*/ 1252809 h 4401251"/>
              <a:gd name="connsiteX26787" fmla="*/ 6554967 w 13419668"/>
              <a:gd name="connsiteY26787" fmla="*/ 1231912 h 4401251"/>
              <a:gd name="connsiteX26788" fmla="*/ 6623503 w 13419668"/>
              <a:gd name="connsiteY26788" fmla="*/ 1254675 h 4401251"/>
              <a:gd name="connsiteX26789" fmla="*/ 6646390 w 13419668"/>
              <a:gd name="connsiteY26789" fmla="*/ 1276815 h 4401251"/>
              <a:gd name="connsiteX26790" fmla="*/ 6668281 w 13419668"/>
              <a:gd name="connsiteY26790" fmla="*/ 1253928 h 4401251"/>
              <a:gd name="connsiteX26791" fmla="*/ 6645519 w 13419668"/>
              <a:gd name="connsiteY26791" fmla="*/ 1232036 h 4401251"/>
              <a:gd name="connsiteX26792" fmla="*/ 6623503 w 13419668"/>
              <a:gd name="connsiteY26792" fmla="*/ 1254799 h 4401251"/>
              <a:gd name="connsiteX26793" fmla="*/ 6736196 w 13419668"/>
              <a:gd name="connsiteY26793" fmla="*/ 1231912 h 4401251"/>
              <a:gd name="connsiteX26794" fmla="*/ 6713061 w 13419668"/>
              <a:gd name="connsiteY26794" fmla="*/ 1253555 h 4401251"/>
              <a:gd name="connsiteX26795" fmla="*/ 6734952 w 13419668"/>
              <a:gd name="connsiteY26795" fmla="*/ 1276691 h 4401251"/>
              <a:gd name="connsiteX26796" fmla="*/ 6757839 w 13419668"/>
              <a:gd name="connsiteY26796" fmla="*/ 1254923 h 4401251"/>
              <a:gd name="connsiteX26797" fmla="*/ 6736196 w 13419668"/>
              <a:gd name="connsiteY26797" fmla="*/ 1231912 h 4401251"/>
              <a:gd name="connsiteX26798" fmla="*/ 6820778 w 13419668"/>
              <a:gd name="connsiteY26798" fmla="*/ 1231912 h 4401251"/>
              <a:gd name="connsiteX26799" fmla="*/ 6799757 w 13419668"/>
              <a:gd name="connsiteY26799" fmla="*/ 1255545 h 4401251"/>
              <a:gd name="connsiteX26800" fmla="*/ 6823266 w 13419668"/>
              <a:gd name="connsiteY26800" fmla="*/ 1276566 h 4401251"/>
              <a:gd name="connsiteX26801" fmla="*/ 6844536 w 13419668"/>
              <a:gd name="connsiteY26801" fmla="*/ 1252809 h 4401251"/>
              <a:gd name="connsiteX26802" fmla="*/ 6820653 w 13419668"/>
              <a:gd name="connsiteY26802" fmla="*/ 1231788 h 4401251"/>
              <a:gd name="connsiteX26803" fmla="*/ 6934093 w 13419668"/>
              <a:gd name="connsiteY26803" fmla="*/ 1255048 h 4401251"/>
              <a:gd name="connsiteX26804" fmla="*/ 6912574 w 13419668"/>
              <a:gd name="connsiteY26804" fmla="*/ 1231912 h 4401251"/>
              <a:gd name="connsiteX26805" fmla="*/ 6889314 w 13419668"/>
              <a:gd name="connsiteY26805" fmla="*/ 1253306 h 4401251"/>
              <a:gd name="connsiteX26806" fmla="*/ 6910833 w 13419668"/>
              <a:gd name="connsiteY26806" fmla="*/ 1276691 h 4401251"/>
              <a:gd name="connsiteX26807" fmla="*/ 6934093 w 13419668"/>
              <a:gd name="connsiteY26807" fmla="*/ 1254923 h 4401251"/>
              <a:gd name="connsiteX26808" fmla="*/ 7001386 w 13419668"/>
              <a:gd name="connsiteY26808" fmla="*/ 1231912 h 4401251"/>
              <a:gd name="connsiteX26809" fmla="*/ 6978872 w 13419668"/>
              <a:gd name="connsiteY26809" fmla="*/ 1254053 h 4401251"/>
              <a:gd name="connsiteX26810" fmla="*/ 7001012 w 13419668"/>
              <a:gd name="connsiteY26810" fmla="*/ 1276815 h 4401251"/>
              <a:gd name="connsiteX26811" fmla="*/ 7023775 w 13419668"/>
              <a:gd name="connsiteY26811" fmla="*/ 1254426 h 4401251"/>
              <a:gd name="connsiteX26812" fmla="*/ 7001510 w 13419668"/>
              <a:gd name="connsiteY26812" fmla="*/ 1231912 h 4401251"/>
              <a:gd name="connsiteX26813" fmla="*/ 7086714 w 13419668"/>
              <a:gd name="connsiteY26813" fmla="*/ 1231912 h 4401251"/>
              <a:gd name="connsiteX26814" fmla="*/ 7065320 w 13419668"/>
              <a:gd name="connsiteY26814" fmla="*/ 1255172 h 4401251"/>
              <a:gd name="connsiteX26815" fmla="*/ 7088828 w 13419668"/>
              <a:gd name="connsiteY26815" fmla="*/ 1276691 h 4401251"/>
              <a:gd name="connsiteX26816" fmla="*/ 7110098 w 13419668"/>
              <a:gd name="connsiteY26816" fmla="*/ 1253057 h 4401251"/>
              <a:gd name="connsiteX26817" fmla="*/ 7086714 w 13419668"/>
              <a:gd name="connsiteY26817" fmla="*/ 1231788 h 4401251"/>
              <a:gd name="connsiteX26818" fmla="*/ 7177515 w 13419668"/>
              <a:gd name="connsiteY26818" fmla="*/ 1231912 h 4401251"/>
              <a:gd name="connsiteX26819" fmla="*/ 7154753 w 13419668"/>
              <a:gd name="connsiteY26819" fmla="*/ 1254053 h 4401251"/>
              <a:gd name="connsiteX26820" fmla="*/ 7177142 w 13419668"/>
              <a:gd name="connsiteY26820" fmla="*/ 1276815 h 4401251"/>
              <a:gd name="connsiteX26821" fmla="*/ 7199656 w 13419668"/>
              <a:gd name="connsiteY26821" fmla="*/ 1254550 h 4401251"/>
              <a:gd name="connsiteX26822" fmla="*/ 7177515 w 13419668"/>
              <a:gd name="connsiteY26822" fmla="*/ 1232036 h 4401251"/>
              <a:gd name="connsiteX26823" fmla="*/ 7266575 w 13419668"/>
              <a:gd name="connsiteY26823" fmla="*/ 1231912 h 4401251"/>
              <a:gd name="connsiteX26824" fmla="*/ 7244310 w 13419668"/>
              <a:gd name="connsiteY26824" fmla="*/ 1254426 h 4401251"/>
              <a:gd name="connsiteX26825" fmla="*/ 7267072 w 13419668"/>
              <a:gd name="connsiteY26825" fmla="*/ 1276691 h 4401251"/>
              <a:gd name="connsiteX26826" fmla="*/ 7289089 w 13419668"/>
              <a:gd name="connsiteY26826" fmla="*/ 1253928 h 4401251"/>
              <a:gd name="connsiteX26827" fmla="*/ 7266575 w 13419668"/>
              <a:gd name="connsiteY26827" fmla="*/ 1231788 h 4401251"/>
              <a:gd name="connsiteX26828" fmla="*/ 7375785 w 13419668"/>
              <a:gd name="connsiteY26828" fmla="*/ 1255421 h 4401251"/>
              <a:gd name="connsiteX26829" fmla="*/ 7354640 w 13419668"/>
              <a:gd name="connsiteY26829" fmla="*/ 1231912 h 4401251"/>
              <a:gd name="connsiteX26830" fmla="*/ 7331007 w 13419668"/>
              <a:gd name="connsiteY26830" fmla="*/ 1252933 h 4401251"/>
              <a:gd name="connsiteX26831" fmla="*/ 7352152 w 13419668"/>
              <a:gd name="connsiteY26831" fmla="*/ 1276691 h 4401251"/>
              <a:gd name="connsiteX26832" fmla="*/ 7375785 w 13419668"/>
              <a:gd name="connsiteY26832" fmla="*/ 1255297 h 4401251"/>
              <a:gd name="connsiteX26833" fmla="*/ 7420689 w 13419668"/>
              <a:gd name="connsiteY26833" fmla="*/ 1254426 h 4401251"/>
              <a:gd name="connsiteX26834" fmla="*/ 7443202 w 13419668"/>
              <a:gd name="connsiteY26834" fmla="*/ 1276691 h 4401251"/>
              <a:gd name="connsiteX26835" fmla="*/ 7465467 w 13419668"/>
              <a:gd name="connsiteY26835" fmla="*/ 1253928 h 4401251"/>
              <a:gd name="connsiteX26836" fmla="*/ 7442704 w 13419668"/>
              <a:gd name="connsiteY26836" fmla="*/ 1231912 h 4401251"/>
              <a:gd name="connsiteX26837" fmla="*/ 7420564 w 13419668"/>
              <a:gd name="connsiteY26837" fmla="*/ 1254426 h 4401251"/>
              <a:gd name="connsiteX26838" fmla="*/ 7531267 w 13419668"/>
              <a:gd name="connsiteY26838" fmla="*/ 1231788 h 4401251"/>
              <a:gd name="connsiteX26839" fmla="*/ 7510245 w 13419668"/>
              <a:gd name="connsiteY26839" fmla="*/ 1255421 h 4401251"/>
              <a:gd name="connsiteX26840" fmla="*/ 7533754 w 13419668"/>
              <a:gd name="connsiteY26840" fmla="*/ 1276442 h 4401251"/>
              <a:gd name="connsiteX26841" fmla="*/ 7555025 w 13419668"/>
              <a:gd name="connsiteY26841" fmla="*/ 1252684 h 4401251"/>
              <a:gd name="connsiteX26842" fmla="*/ 7531143 w 13419668"/>
              <a:gd name="connsiteY26842" fmla="*/ 1231663 h 4401251"/>
              <a:gd name="connsiteX26843" fmla="*/ 7644706 w 13419668"/>
              <a:gd name="connsiteY26843" fmla="*/ 1253306 h 4401251"/>
              <a:gd name="connsiteX26844" fmla="*/ 7621322 w 13419668"/>
              <a:gd name="connsiteY26844" fmla="*/ 1231788 h 4401251"/>
              <a:gd name="connsiteX26845" fmla="*/ 7599928 w 13419668"/>
              <a:gd name="connsiteY26845" fmla="*/ 1255048 h 4401251"/>
              <a:gd name="connsiteX26846" fmla="*/ 7623063 w 13419668"/>
              <a:gd name="connsiteY26846" fmla="*/ 1276566 h 4401251"/>
              <a:gd name="connsiteX26847" fmla="*/ 7644830 w 13419668"/>
              <a:gd name="connsiteY26847" fmla="*/ 1253306 h 4401251"/>
              <a:gd name="connsiteX26848" fmla="*/ 7709386 w 13419668"/>
              <a:gd name="connsiteY26848" fmla="*/ 1231788 h 4401251"/>
              <a:gd name="connsiteX26849" fmla="*/ 7686251 w 13419668"/>
              <a:gd name="connsiteY26849" fmla="*/ 1253431 h 4401251"/>
              <a:gd name="connsiteX26850" fmla="*/ 7708143 w 13419668"/>
              <a:gd name="connsiteY26850" fmla="*/ 1276566 h 4401251"/>
              <a:gd name="connsiteX26851" fmla="*/ 7731029 w 13419668"/>
              <a:gd name="connsiteY26851" fmla="*/ 1254799 h 4401251"/>
              <a:gd name="connsiteX26852" fmla="*/ 7709386 w 13419668"/>
              <a:gd name="connsiteY26852" fmla="*/ 1231788 h 4401251"/>
              <a:gd name="connsiteX26853" fmla="*/ 9459487 w 13419668"/>
              <a:gd name="connsiteY26853" fmla="*/ 1253928 h 4401251"/>
              <a:gd name="connsiteX26854" fmla="*/ 9481877 w 13419668"/>
              <a:gd name="connsiteY26854" fmla="*/ 1276566 h 4401251"/>
              <a:gd name="connsiteX26855" fmla="*/ 9504266 w 13419668"/>
              <a:gd name="connsiteY26855" fmla="*/ 1254177 h 4401251"/>
              <a:gd name="connsiteX26856" fmla="*/ 9482001 w 13419668"/>
              <a:gd name="connsiteY26856" fmla="*/ 1231663 h 4401251"/>
              <a:gd name="connsiteX26857" fmla="*/ 9459363 w 13419668"/>
              <a:gd name="connsiteY26857" fmla="*/ 1253804 h 4401251"/>
              <a:gd name="connsiteX26858" fmla="*/ 9373040 w 13419668"/>
              <a:gd name="connsiteY26858" fmla="*/ 1254426 h 4401251"/>
              <a:gd name="connsiteX26859" fmla="*/ 9395553 w 13419668"/>
              <a:gd name="connsiteY26859" fmla="*/ 1276566 h 4401251"/>
              <a:gd name="connsiteX26860" fmla="*/ 9417819 w 13419668"/>
              <a:gd name="connsiteY26860" fmla="*/ 1253804 h 4401251"/>
              <a:gd name="connsiteX26861" fmla="*/ 9395056 w 13419668"/>
              <a:gd name="connsiteY26861" fmla="*/ 1231788 h 4401251"/>
              <a:gd name="connsiteX26862" fmla="*/ 9373040 w 13419668"/>
              <a:gd name="connsiteY26862" fmla="*/ 1254426 h 4401251"/>
              <a:gd name="connsiteX26863" fmla="*/ 9304628 w 13419668"/>
              <a:gd name="connsiteY26863" fmla="*/ 1231788 h 4401251"/>
              <a:gd name="connsiteX26864" fmla="*/ 9283606 w 13419668"/>
              <a:gd name="connsiteY26864" fmla="*/ 1255421 h 4401251"/>
              <a:gd name="connsiteX26865" fmla="*/ 9307115 w 13419668"/>
              <a:gd name="connsiteY26865" fmla="*/ 1276566 h 4401251"/>
              <a:gd name="connsiteX26866" fmla="*/ 9328510 w 13419668"/>
              <a:gd name="connsiteY26866" fmla="*/ 1252933 h 4401251"/>
              <a:gd name="connsiteX26867" fmla="*/ 9304752 w 13419668"/>
              <a:gd name="connsiteY26867" fmla="*/ 1231788 h 4401251"/>
              <a:gd name="connsiteX26868" fmla="*/ 9216936 w 13419668"/>
              <a:gd name="connsiteY26868" fmla="*/ 1231788 h 4401251"/>
              <a:gd name="connsiteX26869" fmla="*/ 9193925 w 13419668"/>
              <a:gd name="connsiteY26869" fmla="*/ 1253431 h 4401251"/>
              <a:gd name="connsiteX26870" fmla="*/ 9215568 w 13419668"/>
              <a:gd name="connsiteY26870" fmla="*/ 1276566 h 4401251"/>
              <a:gd name="connsiteX26871" fmla="*/ 9238704 w 13419668"/>
              <a:gd name="connsiteY26871" fmla="*/ 1254675 h 4401251"/>
              <a:gd name="connsiteX26872" fmla="*/ 9216936 w 13419668"/>
              <a:gd name="connsiteY26872" fmla="*/ 1231788 h 4401251"/>
              <a:gd name="connsiteX26873" fmla="*/ 9125264 w 13419668"/>
              <a:gd name="connsiteY26873" fmla="*/ 1231788 h 4401251"/>
              <a:gd name="connsiteX26874" fmla="*/ 9104368 w 13419668"/>
              <a:gd name="connsiteY26874" fmla="*/ 1255545 h 4401251"/>
              <a:gd name="connsiteX26875" fmla="*/ 9128000 w 13419668"/>
              <a:gd name="connsiteY26875" fmla="*/ 1276566 h 4401251"/>
              <a:gd name="connsiteX26876" fmla="*/ 9149146 w 13419668"/>
              <a:gd name="connsiteY26876" fmla="*/ 1252684 h 4401251"/>
              <a:gd name="connsiteX26877" fmla="*/ 9125140 w 13419668"/>
              <a:gd name="connsiteY26877" fmla="*/ 1231788 h 4401251"/>
              <a:gd name="connsiteX26878" fmla="*/ 9017547 w 13419668"/>
              <a:gd name="connsiteY26878" fmla="*/ 1252933 h 4401251"/>
              <a:gd name="connsiteX26879" fmla="*/ 9038941 w 13419668"/>
              <a:gd name="connsiteY26879" fmla="*/ 1276566 h 4401251"/>
              <a:gd name="connsiteX26880" fmla="*/ 9062450 w 13419668"/>
              <a:gd name="connsiteY26880" fmla="*/ 1255421 h 4401251"/>
              <a:gd name="connsiteX26881" fmla="*/ 9041429 w 13419668"/>
              <a:gd name="connsiteY26881" fmla="*/ 1231788 h 4401251"/>
              <a:gd name="connsiteX26882" fmla="*/ 9017671 w 13419668"/>
              <a:gd name="connsiteY26882" fmla="*/ 1252933 h 4401251"/>
              <a:gd name="connsiteX26883" fmla="*/ 8972892 w 13419668"/>
              <a:gd name="connsiteY26883" fmla="*/ 1254550 h 4401251"/>
              <a:gd name="connsiteX26884" fmla="*/ 8950876 w 13419668"/>
              <a:gd name="connsiteY26884" fmla="*/ 1231912 h 4401251"/>
              <a:gd name="connsiteX26885" fmla="*/ 8928114 w 13419668"/>
              <a:gd name="connsiteY26885" fmla="*/ 1253928 h 4401251"/>
              <a:gd name="connsiteX26886" fmla="*/ 8950379 w 13419668"/>
              <a:gd name="connsiteY26886" fmla="*/ 1276691 h 4401251"/>
              <a:gd name="connsiteX26887" fmla="*/ 8973017 w 13419668"/>
              <a:gd name="connsiteY26887" fmla="*/ 1254550 h 4401251"/>
              <a:gd name="connsiteX26888" fmla="*/ 8862438 w 13419668"/>
              <a:gd name="connsiteY26888" fmla="*/ 1276815 h 4401251"/>
              <a:gd name="connsiteX26889" fmla="*/ 8883459 w 13419668"/>
              <a:gd name="connsiteY26889" fmla="*/ 1252809 h 4401251"/>
              <a:gd name="connsiteX26890" fmla="*/ 8859702 w 13419668"/>
              <a:gd name="connsiteY26890" fmla="*/ 1231912 h 4401251"/>
              <a:gd name="connsiteX26891" fmla="*/ 8838681 w 13419668"/>
              <a:gd name="connsiteY26891" fmla="*/ 1255545 h 4401251"/>
              <a:gd name="connsiteX26892" fmla="*/ 8862438 w 13419668"/>
              <a:gd name="connsiteY26892" fmla="*/ 1276815 h 4401251"/>
              <a:gd name="connsiteX26893" fmla="*/ 8773005 w 13419668"/>
              <a:gd name="connsiteY26893" fmla="*/ 1231912 h 4401251"/>
              <a:gd name="connsiteX26894" fmla="*/ 8752108 w 13419668"/>
              <a:gd name="connsiteY26894" fmla="*/ 1255670 h 4401251"/>
              <a:gd name="connsiteX26895" fmla="*/ 8775742 w 13419668"/>
              <a:gd name="connsiteY26895" fmla="*/ 1276691 h 4401251"/>
              <a:gd name="connsiteX26896" fmla="*/ 8796887 w 13419668"/>
              <a:gd name="connsiteY26896" fmla="*/ 1252809 h 4401251"/>
              <a:gd name="connsiteX26897" fmla="*/ 8772880 w 13419668"/>
              <a:gd name="connsiteY26897" fmla="*/ 1231912 h 4401251"/>
              <a:gd name="connsiteX26898" fmla="*/ 8684194 w 13419668"/>
              <a:gd name="connsiteY26898" fmla="*/ 1231912 h 4401251"/>
              <a:gd name="connsiteX26899" fmla="*/ 8662551 w 13419668"/>
              <a:gd name="connsiteY26899" fmla="*/ 1254923 h 4401251"/>
              <a:gd name="connsiteX26900" fmla="*/ 8685438 w 13419668"/>
              <a:gd name="connsiteY26900" fmla="*/ 1276691 h 4401251"/>
              <a:gd name="connsiteX26901" fmla="*/ 8707330 w 13419668"/>
              <a:gd name="connsiteY26901" fmla="*/ 1253555 h 4401251"/>
              <a:gd name="connsiteX26902" fmla="*/ 8684194 w 13419668"/>
              <a:gd name="connsiteY26902" fmla="*/ 1231912 h 4401251"/>
              <a:gd name="connsiteX26903" fmla="*/ 8594014 w 13419668"/>
              <a:gd name="connsiteY26903" fmla="*/ 1231912 h 4401251"/>
              <a:gd name="connsiteX26904" fmla="*/ 8572993 w 13419668"/>
              <a:gd name="connsiteY26904" fmla="*/ 1255545 h 4401251"/>
              <a:gd name="connsiteX26905" fmla="*/ 8596502 w 13419668"/>
              <a:gd name="connsiteY26905" fmla="*/ 1276691 h 4401251"/>
              <a:gd name="connsiteX26906" fmla="*/ 8617897 w 13419668"/>
              <a:gd name="connsiteY26906" fmla="*/ 1253057 h 4401251"/>
              <a:gd name="connsiteX26907" fmla="*/ 8594139 w 13419668"/>
              <a:gd name="connsiteY26907" fmla="*/ 1231912 h 4401251"/>
              <a:gd name="connsiteX26908" fmla="*/ 8510054 w 13419668"/>
              <a:gd name="connsiteY26908" fmla="*/ 1276815 h 4401251"/>
              <a:gd name="connsiteX26909" fmla="*/ 8531075 w 13419668"/>
              <a:gd name="connsiteY26909" fmla="*/ 1252809 h 4401251"/>
              <a:gd name="connsiteX26910" fmla="*/ 8507318 w 13419668"/>
              <a:gd name="connsiteY26910" fmla="*/ 1231912 h 4401251"/>
              <a:gd name="connsiteX26911" fmla="*/ 8486297 w 13419668"/>
              <a:gd name="connsiteY26911" fmla="*/ 1255545 h 4401251"/>
              <a:gd name="connsiteX26912" fmla="*/ 8510054 w 13419668"/>
              <a:gd name="connsiteY26912" fmla="*/ 1276815 h 4401251"/>
              <a:gd name="connsiteX26913" fmla="*/ 8418756 w 13419668"/>
              <a:gd name="connsiteY26913" fmla="*/ 1231912 h 4401251"/>
              <a:gd name="connsiteX26914" fmla="*/ 8396615 w 13419668"/>
              <a:gd name="connsiteY26914" fmla="*/ 1254426 h 4401251"/>
              <a:gd name="connsiteX26915" fmla="*/ 8419378 w 13419668"/>
              <a:gd name="connsiteY26915" fmla="*/ 1276691 h 4401251"/>
              <a:gd name="connsiteX26916" fmla="*/ 8441394 w 13419668"/>
              <a:gd name="connsiteY26916" fmla="*/ 1253928 h 4401251"/>
              <a:gd name="connsiteX26917" fmla="*/ 8418756 w 13419668"/>
              <a:gd name="connsiteY26917" fmla="*/ 1231912 h 4401251"/>
              <a:gd name="connsiteX26918" fmla="*/ 8330691 w 13419668"/>
              <a:gd name="connsiteY26918" fmla="*/ 1231912 h 4401251"/>
              <a:gd name="connsiteX26919" fmla="*/ 8306934 w 13419668"/>
              <a:gd name="connsiteY26919" fmla="*/ 1253057 h 4401251"/>
              <a:gd name="connsiteX26920" fmla="*/ 8328328 w 13419668"/>
              <a:gd name="connsiteY26920" fmla="*/ 1276691 h 4401251"/>
              <a:gd name="connsiteX26921" fmla="*/ 8351837 w 13419668"/>
              <a:gd name="connsiteY26921" fmla="*/ 1255545 h 4401251"/>
              <a:gd name="connsiteX26922" fmla="*/ 8330816 w 13419668"/>
              <a:gd name="connsiteY26922" fmla="*/ 1231912 h 4401251"/>
              <a:gd name="connsiteX26923" fmla="*/ 8262279 w 13419668"/>
              <a:gd name="connsiteY26923" fmla="*/ 1252933 h 4401251"/>
              <a:gd name="connsiteX26924" fmla="*/ 8238646 w 13419668"/>
              <a:gd name="connsiteY26924" fmla="*/ 1231912 h 4401251"/>
              <a:gd name="connsiteX26925" fmla="*/ 8217625 w 13419668"/>
              <a:gd name="connsiteY26925" fmla="*/ 1255421 h 4401251"/>
              <a:gd name="connsiteX26926" fmla="*/ 8241383 w 13419668"/>
              <a:gd name="connsiteY26926" fmla="*/ 1276691 h 4401251"/>
              <a:gd name="connsiteX26927" fmla="*/ 8262404 w 13419668"/>
              <a:gd name="connsiteY26927" fmla="*/ 1252809 h 4401251"/>
              <a:gd name="connsiteX26928" fmla="*/ 8151950 w 13419668"/>
              <a:gd name="connsiteY26928" fmla="*/ 1231912 h 4401251"/>
              <a:gd name="connsiteX26929" fmla="*/ 8131053 w 13419668"/>
              <a:gd name="connsiteY26929" fmla="*/ 1255670 h 4401251"/>
              <a:gd name="connsiteX26930" fmla="*/ 8154686 w 13419668"/>
              <a:gd name="connsiteY26930" fmla="*/ 1276691 h 4401251"/>
              <a:gd name="connsiteX26931" fmla="*/ 8175831 w 13419668"/>
              <a:gd name="connsiteY26931" fmla="*/ 1252809 h 4401251"/>
              <a:gd name="connsiteX26932" fmla="*/ 8151825 w 13419668"/>
              <a:gd name="connsiteY26932" fmla="*/ 1231912 h 4401251"/>
              <a:gd name="connsiteX26933" fmla="*/ 13208584 w 13419668"/>
              <a:gd name="connsiteY26933" fmla="*/ 1231912 h 4401251"/>
              <a:gd name="connsiteX26934" fmla="*/ 13184828 w 13419668"/>
              <a:gd name="connsiteY26934" fmla="*/ 1253057 h 4401251"/>
              <a:gd name="connsiteX26935" fmla="*/ 13206222 w 13419668"/>
              <a:gd name="connsiteY26935" fmla="*/ 1276691 h 4401251"/>
              <a:gd name="connsiteX26936" fmla="*/ 13229731 w 13419668"/>
              <a:gd name="connsiteY26936" fmla="*/ 1255545 h 4401251"/>
              <a:gd name="connsiteX26937" fmla="*/ 13208709 w 13419668"/>
              <a:gd name="connsiteY26937" fmla="*/ 1231912 h 4401251"/>
              <a:gd name="connsiteX26938" fmla="*/ 2477741 w 13419668"/>
              <a:gd name="connsiteY26938" fmla="*/ 1231912 h 4401251"/>
              <a:gd name="connsiteX26939" fmla="*/ 2455974 w 13419668"/>
              <a:gd name="connsiteY26939" fmla="*/ 1254799 h 4401251"/>
              <a:gd name="connsiteX26940" fmla="*/ 2479109 w 13419668"/>
              <a:gd name="connsiteY26940" fmla="*/ 1276691 h 4401251"/>
              <a:gd name="connsiteX26941" fmla="*/ 2500752 w 13419668"/>
              <a:gd name="connsiteY26941" fmla="*/ 1253555 h 4401251"/>
              <a:gd name="connsiteX26942" fmla="*/ 2477741 w 13419668"/>
              <a:gd name="connsiteY26942" fmla="*/ 1231912 h 4401251"/>
              <a:gd name="connsiteX26943" fmla="*/ 2389054 w 13419668"/>
              <a:gd name="connsiteY26943" fmla="*/ 1231912 h 4401251"/>
              <a:gd name="connsiteX26944" fmla="*/ 2366292 w 13419668"/>
              <a:gd name="connsiteY26944" fmla="*/ 1254053 h 4401251"/>
              <a:gd name="connsiteX26945" fmla="*/ 2388681 w 13419668"/>
              <a:gd name="connsiteY26945" fmla="*/ 1276815 h 4401251"/>
              <a:gd name="connsiteX26946" fmla="*/ 2411195 w 13419668"/>
              <a:gd name="connsiteY26946" fmla="*/ 1254550 h 4401251"/>
              <a:gd name="connsiteX26947" fmla="*/ 2389054 w 13419668"/>
              <a:gd name="connsiteY26947" fmla="*/ 1232036 h 4401251"/>
              <a:gd name="connsiteX26948" fmla="*/ 2302358 w 13419668"/>
              <a:gd name="connsiteY26948" fmla="*/ 1231912 h 4401251"/>
              <a:gd name="connsiteX26949" fmla="*/ 2279968 w 13419668"/>
              <a:gd name="connsiteY26949" fmla="*/ 1254177 h 4401251"/>
              <a:gd name="connsiteX26950" fmla="*/ 2302233 w 13419668"/>
              <a:gd name="connsiteY26950" fmla="*/ 1276691 h 4401251"/>
              <a:gd name="connsiteX26951" fmla="*/ 2324747 w 13419668"/>
              <a:gd name="connsiteY26951" fmla="*/ 1254177 h 4401251"/>
              <a:gd name="connsiteX26952" fmla="*/ 2302358 w 13419668"/>
              <a:gd name="connsiteY26952" fmla="*/ 1231912 h 4401251"/>
              <a:gd name="connsiteX26953" fmla="*/ 7951938 w 13419668"/>
              <a:gd name="connsiteY26953" fmla="*/ 1253057 h 4401251"/>
              <a:gd name="connsiteX26954" fmla="*/ 7973083 w 13419668"/>
              <a:gd name="connsiteY26954" fmla="*/ 1276815 h 4401251"/>
              <a:gd name="connsiteX26955" fmla="*/ 7996717 w 13419668"/>
              <a:gd name="connsiteY26955" fmla="*/ 1255421 h 4401251"/>
              <a:gd name="connsiteX26956" fmla="*/ 7975447 w 13419668"/>
              <a:gd name="connsiteY26956" fmla="*/ 1232036 h 4401251"/>
              <a:gd name="connsiteX26957" fmla="*/ 7951938 w 13419668"/>
              <a:gd name="connsiteY26957" fmla="*/ 1253182 h 4401251"/>
              <a:gd name="connsiteX26958" fmla="*/ 2213049 w 13419668"/>
              <a:gd name="connsiteY26958" fmla="*/ 1231912 h 4401251"/>
              <a:gd name="connsiteX26959" fmla="*/ 2190535 w 13419668"/>
              <a:gd name="connsiteY26959" fmla="*/ 1254053 h 4401251"/>
              <a:gd name="connsiteX26960" fmla="*/ 2212676 w 13419668"/>
              <a:gd name="connsiteY26960" fmla="*/ 1276815 h 4401251"/>
              <a:gd name="connsiteX26961" fmla="*/ 2235438 w 13419668"/>
              <a:gd name="connsiteY26961" fmla="*/ 1254426 h 4401251"/>
              <a:gd name="connsiteX26962" fmla="*/ 2213174 w 13419668"/>
              <a:gd name="connsiteY26962" fmla="*/ 1231912 h 4401251"/>
              <a:gd name="connsiteX26963" fmla="*/ 1768620 w 13419668"/>
              <a:gd name="connsiteY26963" fmla="*/ 1231912 h 4401251"/>
              <a:gd name="connsiteX26964" fmla="*/ 1745485 w 13419668"/>
              <a:gd name="connsiteY26964" fmla="*/ 1253555 h 4401251"/>
              <a:gd name="connsiteX26965" fmla="*/ 1767376 w 13419668"/>
              <a:gd name="connsiteY26965" fmla="*/ 1276691 h 4401251"/>
              <a:gd name="connsiteX26966" fmla="*/ 1790263 w 13419668"/>
              <a:gd name="connsiteY26966" fmla="*/ 1254923 h 4401251"/>
              <a:gd name="connsiteX26967" fmla="*/ 1768620 w 13419668"/>
              <a:gd name="connsiteY26967" fmla="*/ 1231912 h 4401251"/>
              <a:gd name="connsiteX26968" fmla="*/ 2123492 w 13419668"/>
              <a:gd name="connsiteY26968" fmla="*/ 1231912 h 4401251"/>
              <a:gd name="connsiteX26969" fmla="*/ 2100854 w 13419668"/>
              <a:gd name="connsiteY26969" fmla="*/ 1253928 h 4401251"/>
              <a:gd name="connsiteX26970" fmla="*/ 2122870 w 13419668"/>
              <a:gd name="connsiteY26970" fmla="*/ 1276691 h 4401251"/>
              <a:gd name="connsiteX26971" fmla="*/ 2145632 w 13419668"/>
              <a:gd name="connsiteY26971" fmla="*/ 1254426 h 4401251"/>
              <a:gd name="connsiteX26972" fmla="*/ 2123492 w 13419668"/>
              <a:gd name="connsiteY26972" fmla="*/ 1231788 h 4401251"/>
              <a:gd name="connsiteX26973" fmla="*/ 13271649 w 13419668"/>
              <a:gd name="connsiteY26973" fmla="*/ 1254301 h 4401251"/>
              <a:gd name="connsiteX26974" fmla="*/ 13293912 w 13419668"/>
              <a:gd name="connsiteY26974" fmla="*/ 1276691 h 4401251"/>
              <a:gd name="connsiteX26975" fmla="*/ 13316427 w 13419668"/>
              <a:gd name="connsiteY26975" fmla="*/ 1254177 h 4401251"/>
              <a:gd name="connsiteX26976" fmla="*/ 13293912 w 13419668"/>
              <a:gd name="connsiteY26976" fmla="*/ 1231912 h 4401251"/>
              <a:gd name="connsiteX26977" fmla="*/ 13271649 w 13419668"/>
              <a:gd name="connsiteY26977" fmla="*/ 1254301 h 4401251"/>
              <a:gd name="connsiteX26978" fmla="*/ 13383720 w 13419668"/>
              <a:gd name="connsiteY26978" fmla="*/ 1231912 h 4401251"/>
              <a:gd name="connsiteX26979" fmla="*/ 13361205 w 13419668"/>
              <a:gd name="connsiteY26979" fmla="*/ 1254053 h 4401251"/>
              <a:gd name="connsiteX26980" fmla="*/ 13383346 w 13419668"/>
              <a:gd name="connsiteY26980" fmla="*/ 1276691 h 4401251"/>
              <a:gd name="connsiteX26981" fmla="*/ 13405984 w 13419668"/>
              <a:gd name="connsiteY26981" fmla="*/ 1254301 h 4401251"/>
              <a:gd name="connsiteX26982" fmla="*/ 13383720 w 13419668"/>
              <a:gd name="connsiteY26982" fmla="*/ 1231912 h 4401251"/>
              <a:gd name="connsiteX26983" fmla="*/ 1856934 w 13419668"/>
              <a:gd name="connsiteY26983" fmla="*/ 1231912 h 4401251"/>
              <a:gd name="connsiteX26984" fmla="*/ 1835167 w 13419668"/>
              <a:gd name="connsiteY26984" fmla="*/ 1254799 h 4401251"/>
              <a:gd name="connsiteX26985" fmla="*/ 1858302 w 13419668"/>
              <a:gd name="connsiteY26985" fmla="*/ 1276691 h 4401251"/>
              <a:gd name="connsiteX26986" fmla="*/ 1879945 w 13419668"/>
              <a:gd name="connsiteY26986" fmla="*/ 1253555 h 4401251"/>
              <a:gd name="connsiteX26987" fmla="*/ 1856934 w 13419668"/>
              <a:gd name="connsiteY26987" fmla="*/ 1231912 h 4401251"/>
              <a:gd name="connsiteX26988" fmla="*/ 13119152 w 13419668"/>
              <a:gd name="connsiteY26988" fmla="*/ 1231912 h 4401251"/>
              <a:gd name="connsiteX26989" fmla="*/ 13095394 w 13419668"/>
              <a:gd name="connsiteY26989" fmla="*/ 1253057 h 4401251"/>
              <a:gd name="connsiteX26990" fmla="*/ 13116788 w 13419668"/>
              <a:gd name="connsiteY26990" fmla="*/ 1276691 h 4401251"/>
              <a:gd name="connsiteX26991" fmla="*/ 13140297 w 13419668"/>
              <a:gd name="connsiteY26991" fmla="*/ 1255545 h 4401251"/>
              <a:gd name="connsiteX26992" fmla="*/ 13119277 w 13419668"/>
              <a:gd name="connsiteY26992" fmla="*/ 1231912 h 4401251"/>
              <a:gd name="connsiteX26993" fmla="*/ 13029718 w 13419668"/>
              <a:gd name="connsiteY26993" fmla="*/ 1231912 h 4401251"/>
              <a:gd name="connsiteX26994" fmla="*/ 13005713 w 13419668"/>
              <a:gd name="connsiteY26994" fmla="*/ 1252809 h 4401251"/>
              <a:gd name="connsiteX26995" fmla="*/ 13026858 w 13419668"/>
              <a:gd name="connsiteY26995" fmla="*/ 1276691 h 4401251"/>
              <a:gd name="connsiteX26996" fmla="*/ 13050491 w 13419668"/>
              <a:gd name="connsiteY26996" fmla="*/ 1255670 h 4401251"/>
              <a:gd name="connsiteX26997" fmla="*/ 13029594 w 13419668"/>
              <a:gd name="connsiteY26997" fmla="*/ 1231912 h 4401251"/>
              <a:gd name="connsiteX26998" fmla="*/ 12939414 w 13419668"/>
              <a:gd name="connsiteY26998" fmla="*/ 1231912 h 4401251"/>
              <a:gd name="connsiteX26999" fmla="*/ 12916279 w 13419668"/>
              <a:gd name="connsiteY26999" fmla="*/ 1253555 h 4401251"/>
              <a:gd name="connsiteX27000" fmla="*/ 12938171 w 13419668"/>
              <a:gd name="connsiteY27000" fmla="*/ 1276691 h 4401251"/>
              <a:gd name="connsiteX27001" fmla="*/ 12961057 w 13419668"/>
              <a:gd name="connsiteY27001" fmla="*/ 1254923 h 4401251"/>
              <a:gd name="connsiteX27002" fmla="*/ 12939414 w 13419668"/>
              <a:gd name="connsiteY27002" fmla="*/ 1231912 h 4401251"/>
              <a:gd name="connsiteX27003" fmla="*/ 12829832 w 13419668"/>
              <a:gd name="connsiteY27003" fmla="*/ 1254550 h 4401251"/>
              <a:gd name="connsiteX27004" fmla="*/ 12852345 w 13419668"/>
              <a:gd name="connsiteY27004" fmla="*/ 1276815 h 4401251"/>
              <a:gd name="connsiteX27005" fmla="*/ 12874610 w 13419668"/>
              <a:gd name="connsiteY27005" fmla="*/ 1254053 h 4401251"/>
              <a:gd name="connsiteX27006" fmla="*/ 12851848 w 13419668"/>
              <a:gd name="connsiteY27006" fmla="*/ 1232036 h 4401251"/>
              <a:gd name="connsiteX27007" fmla="*/ 12829707 w 13419668"/>
              <a:gd name="connsiteY27007" fmla="*/ 1254550 h 4401251"/>
              <a:gd name="connsiteX27008" fmla="*/ 12740273 w 13419668"/>
              <a:gd name="connsiteY27008" fmla="*/ 1254550 h 4401251"/>
              <a:gd name="connsiteX27009" fmla="*/ 12762663 w 13419668"/>
              <a:gd name="connsiteY27009" fmla="*/ 1276815 h 4401251"/>
              <a:gd name="connsiteX27010" fmla="*/ 12785053 w 13419668"/>
              <a:gd name="connsiteY27010" fmla="*/ 1254177 h 4401251"/>
              <a:gd name="connsiteX27011" fmla="*/ 12762414 w 13419668"/>
              <a:gd name="connsiteY27011" fmla="*/ 1232036 h 4401251"/>
              <a:gd name="connsiteX27012" fmla="*/ 12740273 w 13419668"/>
              <a:gd name="connsiteY27012" fmla="*/ 1254550 h 4401251"/>
              <a:gd name="connsiteX27013" fmla="*/ 12650717 w 13419668"/>
              <a:gd name="connsiteY27013" fmla="*/ 1253182 h 4401251"/>
              <a:gd name="connsiteX27014" fmla="*/ 12671861 w 13419668"/>
              <a:gd name="connsiteY27014" fmla="*/ 1276939 h 4401251"/>
              <a:gd name="connsiteX27015" fmla="*/ 12695495 w 13419668"/>
              <a:gd name="connsiteY27015" fmla="*/ 1255545 h 4401251"/>
              <a:gd name="connsiteX27016" fmla="*/ 12674226 w 13419668"/>
              <a:gd name="connsiteY27016" fmla="*/ 1232161 h 4401251"/>
              <a:gd name="connsiteX27017" fmla="*/ 12650717 w 13419668"/>
              <a:gd name="connsiteY27017" fmla="*/ 1253306 h 4401251"/>
              <a:gd name="connsiteX27018" fmla="*/ 12587901 w 13419668"/>
              <a:gd name="connsiteY27018" fmla="*/ 1231912 h 4401251"/>
              <a:gd name="connsiteX27019" fmla="*/ 12563896 w 13419668"/>
              <a:gd name="connsiteY27019" fmla="*/ 1252809 h 4401251"/>
              <a:gd name="connsiteX27020" fmla="*/ 12585041 w 13419668"/>
              <a:gd name="connsiteY27020" fmla="*/ 1276691 h 4401251"/>
              <a:gd name="connsiteX27021" fmla="*/ 12608674 w 13419668"/>
              <a:gd name="connsiteY27021" fmla="*/ 1255670 h 4401251"/>
              <a:gd name="connsiteX27022" fmla="*/ 12587778 w 13419668"/>
              <a:gd name="connsiteY27022" fmla="*/ 1231912 h 4401251"/>
              <a:gd name="connsiteX27023" fmla="*/ 12519242 w 13419668"/>
              <a:gd name="connsiteY27023" fmla="*/ 1254550 h 4401251"/>
              <a:gd name="connsiteX27024" fmla="*/ 12497101 w 13419668"/>
              <a:gd name="connsiteY27024" fmla="*/ 1232036 h 4401251"/>
              <a:gd name="connsiteX27025" fmla="*/ 12474338 w 13419668"/>
              <a:gd name="connsiteY27025" fmla="*/ 1254053 h 4401251"/>
              <a:gd name="connsiteX27026" fmla="*/ 12496603 w 13419668"/>
              <a:gd name="connsiteY27026" fmla="*/ 1276815 h 4401251"/>
              <a:gd name="connsiteX27027" fmla="*/ 12519117 w 13419668"/>
              <a:gd name="connsiteY27027" fmla="*/ 1254550 h 4401251"/>
              <a:gd name="connsiteX27028" fmla="*/ 12408663 w 13419668"/>
              <a:gd name="connsiteY27028" fmla="*/ 1231912 h 4401251"/>
              <a:gd name="connsiteX27029" fmla="*/ 12384905 w 13419668"/>
              <a:gd name="connsiteY27029" fmla="*/ 1253057 h 4401251"/>
              <a:gd name="connsiteX27030" fmla="*/ 12406299 w 13419668"/>
              <a:gd name="connsiteY27030" fmla="*/ 1276691 h 4401251"/>
              <a:gd name="connsiteX27031" fmla="*/ 12429808 w 13419668"/>
              <a:gd name="connsiteY27031" fmla="*/ 1255545 h 4401251"/>
              <a:gd name="connsiteX27032" fmla="*/ 12408788 w 13419668"/>
              <a:gd name="connsiteY27032" fmla="*/ 1231912 h 4401251"/>
              <a:gd name="connsiteX27033" fmla="*/ 12343236 w 13419668"/>
              <a:gd name="connsiteY27033" fmla="*/ 1254675 h 4401251"/>
              <a:gd name="connsiteX27034" fmla="*/ 12321220 w 13419668"/>
              <a:gd name="connsiteY27034" fmla="*/ 1231912 h 4401251"/>
              <a:gd name="connsiteX27035" fmla="*/ 12298458 w 13419668"/>
              <a:gd name="connsiteY27035" fmla="*/ 1253804 h 4401251"/>
              <a:gd name="connsiteX27036" fmla="*/ 12320350 w 13419668"/>
              <a:gd name="connsiteY27036" fmla="*/ 1276691 h 4401251"/>
              <a:gd name="connsiteX27037" fmla="*/ 12343236 w 13419668"/>
              <a:gd name="connsiteY27037" fmla="*/ 1254550 h 4401251"/>
              <a:gd name="connsiteX27038" fmla="*/ 12232782 w 13419668"/>
              <a:gd name="connsiteY27038" fmla="*/ 1232036 h 4401251"/>
              <a:gd name="connsiteX27039" fmla="*/ 12208900 w 13419668"/>
              <a:gd name="connsiteY27039" fmla="*/ 1252809 h 4401251"/>
              <a:gd name="connsiteX27040" fmla="*/ 12229673 w 13419668"/>
              <a:gd name="connsiteY27040" fmla="*/ 1276939 h 4401251"/>
              <a:gd name="connsiteX27041" fmla="*/ 12253679 w 13419668"/>
              <a:gd name="connsiteY27041" fmla="*/ 1255918 h 4401251"/>
              <a:gd name="connsiteX27042" fmla="*/ 12232907 w 13419668"/>
              <a:gd name="connsiteY27042" fmla="*/ 1232161 h 4401251"/>
              <a:gd name="connsiteX27043" fmla="*/ 12142727 w 13419668"/>
              <a:gd name="connsiteY27043" fmla="*/ 1232036 h 4401251"/>
              <a:gd name="connsiteX27044" fmla="*/ 12119343 w 13419668"/>
              <a:gd name="connsiteY27044" fmla="*/ 1253306 h 4401251"/>
              <a:gd name="connsiteX27045" fmla="*/ 12140612 w 13419668"/>
              <a:gd name="connsiteY27045" fmla="*/ 1276939 h 4401251"/>
              <a:gd name="connsiteX27046" fmla="*/ 12164121 w 13419668"/>
              <a:gd name="connsiteY27046" fmla="*/ 1255421 h 4401251"/>
              <a:gd name="connsiteX27047" fmla="*/ 12142727 w 13419668"/>
              <a:gd name="connsiteY27047" fmla="*/ 1232161 h 4401251"/>
              <a:gd name="connsiteX27048" fmla="*/ 12050682 w 13419668"/>
              <a:gd name="connsiteY27048" fmla="*/ 1232036 h 4401251"/>
              <a:gd name="connsiteX27049" fmla="*/ 12029785 w 13419668"/>
              <a:gd name="connsiteY27049" fmla="*/ 1255794 h 4401251"/>
              <a:gd name="connsiteX27050" fmla="*/ 12053418 w 13419668"/>
              <a:gd name="connsiteY27050" fmla="*/ 1276815 h 4401251"/>
              <a:gd name="connsiteX27051" fmla="*/ 12074564 w 13419668"/>
              <a:gd name="connsiteY27051" fmla="*/ 1252933 h 4401251"/>
              <a:gd name="connsiteX27052" fmla="*/ 12050558 w 13419668"/>
              <a:gd name="connsiteY27052" fmla="*/ 1232036 h 4401251"/>
              <a:gd name="connsiteX27053" fmla="*/ 11942964 w 13419668"/>
              <a:gd name="connsiteY27053" fmla="*/ 1253182 h 4401251"/>
              <a:gd name="connsiteX27054" fmla="*/ 11964359 w 13419668"/>
              <a:gd name="connsiteY27054" fmla="*/ 1276815 h 4401251"/>
              <a:gd name="connsiteX27055" fmla="*/ 11987868 w 13419668"/>
              <a:gd name="connsiteY27055" fmla="*/ 1255670 h 4401251"/>
              <a:gd name="connsiteX27056" fmla="*/ 11966846 w 13419668"/>
              <a:gd name="connsiteY27056" fmla="*/ 1232036 h 4401251"/>
              <a:gd name="connsiteX27057" fmla="*/ 11943088 w 13419668"/>
              <a:gd name="connsiteY27057" fmla="*/ 1253182 h 4401251"/>
              <a:gd name="connsiteX27058" fmla="*/ 11877413 w 13419668"/>
              <a:gd name="connsiteY27058" fmla="*/ 1277064 h 4401251"/>
              <a:gd name="connsiteX27059" fmla="*/ 11898435 w 13419668"/>
              <a:gd name="connsiteY27059" fmla="*/ 1253057 h 4401251"/>
              <a:gd name="connsiteX27060" fmla="*/ 11874677 w 13419668"/>
              <a:gd name="connsiteY27060" fmla="*/ 1232161 h 4401251"/>
              <a:gd name="connsiteX27061" fmla="*/ 11853655 w 13419668"/>
              <a:gd name="connsiteY27061" fmla="*/ 1255794 h 4401251"/>
              <a:gd name="connsiteX27062" fmla="*/ 11877413 w 13419668"/>
              <a:gd name="connsiteY27062" fmla="*/ 1277064 h 4401251"/>
              <a:gd name="connsiteX27063" fmla="*/ 11786239 w 13419668"/>
              <a:gd name="connsiteY27063" fmla="*/ 1232161 h 4401251"/>
              <a:gd name="connsiteX27064" fmla="*/ 11763974 w 13419668"/>
              <a:gd name="connsiteY27064" fmla="*/ 1254675 h 4401251"/>
              <a:gd name="connsiteX27065" fmla="*/ 11786736 w 13419668"/>
              <a:gd name="connsiteY27065" fmla="*/ 1277064 h 4401251"/>
              <a:gd name="connsiteX27066" fmla="*/ 11808877 w 13419668"/>
              <a:gd name="connsiteY27066" fmla="*/ 1254426 h 4401251"/>
              <a:gd name="connsiteX27067" fmla="*/ 11786363 w 13419668"/>
              <a:gd name="connsiteY27067" fmla="*/ 1232285 h 4401251"/>
              <a:gd name="connsiteX27068" fmla="*/ 11700911 w 13419668"/>
              <a:gd name="connsiteY27068" fmla="*/ 1232161 h 4401251"/>
              <a:gd name="connsiteX27069" fmla="*/ 11677526 w 13419668"/>
              <a:gd name="connsiteY27069" fmla="*/ 1253431 h 4401251"/>
              <a:gd name="connsiteX27070" fmla="*/ 11698796 w 13419668"/>
              <a:gd name="connsiteY27070" fmla="*/ 1277064 h 4401251"/>
              <a:gd name="connsiteX27071" fmla="*/ 11722305 w 13419668"/>
              <a:gd name="connsiteY27071" fmla="*/ 1255545 h 4401251"/>
              <a:gd name="connsiteX27072" fmla="*/ 11700911 w 13419668"/>
              <a:gd name="connsiteY27072" fmla="*/ 1232285 h 4401251"/>
              <a:gd name="connsiteX27073" fmla="*/ 11587969 w 13419668"/>
              <a:gd name="connsiteY27073" fmla="*/ 1254675 h 4401251"/>
              <a:gd name="connsiteX27074" fmla="*/ 11610482 w 13419668"/>
              <a:gd name="connsiteY27074" fmla="*/ 1276939 h 4401251"/>
              <a:gd name="connsiteX27075" fmla="*/ 11632748 w 13419668"/>
              <a:gd name="connsiteY27075" fmla="*/ 1254177 h 4401251"/>
              <a:gd name="connsiteX27076" fmla="*/ 11609985 w 13419668"/>
              <a:gd name="connsiteY27076" fmla="*/ 1232161 h 4401251"/>
              <a:gd name="connsiteX27077" fmla="*/ 11587844 w 13419668"/>
              <a:gd name="connsiteY27077" fmla="*/ 1254675 h 4401251"/>
              <a:gd name="connsiteX27078" fmla="*/ 2038039 w 13419668"/>
              <a:gd name="connsiteY27078" fmla="*/ 1232036 h 4401251"/>
              <a:gd name="connsiteX27079" fmla="*/ 2014033 w 13419668"/>
              <a:gd name="connsiteY27079" fmla="*/ 1252933 h 4401251"/>
              <a:gd name="connsiteX27080" fmla="*/ 2035178 w 13419668"/>
              <a:gd name="connsiteY27080" fmla="*/ 1276815 h 4401251"/>
              <a:gd name="connsiteX27081" fmla="*/ 2058811 w 13419668"/>
              <a:gd name="connsiteY27081" fmla="*/ 1255794 h 4401251"/>
              <a:gd name="connsiteX27082" fmla="*/ 2037914 w 13419668"/>
              <a:gd name="connsiteY27082" fmla="*/ 1232036 h 4401251"/>
              <a:gd name="connsiteX27083" fmla="*/ 1969378 w 13419668"/>
              <a:gd name="connsiteY27083" fmla="*/ 1254675 h 4401251"/>
              <a:gd name="connsiteX27084" fmla="*/ 1947362 w 13419668"/>
              <a:gd name="connsiteY27084" fmla="*/ 1232036 h 4401251"/>
              <a:gd name="connsiteX27085" fmla="*/ 1924599 w 13419668"/>
              <a:gd name="connsiteY27085" fmla="*/ 1254053 h 4401251"/>
              <a:gd name="connsiteX27086" fmla="*/ 1946865 w 13419668"/>
              <a:gd name="connsiteY27086" fmla="*/ 1276815 h 4401251"/>
              <a:gd name="connsiteX27087" fmla="*/ 1969503 w 13419668"/>
              <a:gd name="connsiteY27087" fmla="*/ 1254675 h 4401251"/>
              <a:gd name="connsiteX27088" fmla="*/ 11520054 w 13419668"/>
              <a:gd name="connsiteY27088" fmla="*/ 1232036 h 4401251"/>
              <a:gd name="connsiteX27089" fmla="*/ 11498411 w 13419668"/>
              <a:gd name="connsiteY27089" fmla="*/ 1255048 h 4401251"/>
              <a:gd name="connsiteX27090" fmla="*/ 11521298 w 13419668"/>
              <a:gd name="connsiteY27090" fmla="*/ 1276815 h 4401251"/>
              <a:gd name="connsiteX27091" fmla="*/ 11543190 w 13419668"/>
              <a:gd name="connsiteY27091" fmla="*/ 1253679 h 4401251"/>
              <a:gd name="connsiteX27092" fmla="*/ 11520054 w 13419668"/>
              <a:gd name="connsiteY27092" fmla="*/ 1232036 h 4401251"/>
              <a:gd name="connsiteX27093" fmla="*/ 7798322 w 13419668"/>
              <a:gd name="connsiteY27093" fmla="*/ 1232036 h 4401251"/>
              <a:gd name="connsiteX27094" fmla="*/ 7775560 w 13419668"/>
              <a:gd name="connsiteY27094" fmla="*/ 1254177 h 4401251"/>
              <a:gd name="connsiteX27095" fmla="*/ 7797949 w 13419668"/>
              <a:gd name="connsiteY27095" fmla="*/ 1276939 h 4401251"/>
              <a:gd name="connsiteX27096" fmla="*/ 7820462 w 13419668"/>
              <a:gd name="connsiteY27096" fmla="*/ 1254675 h 4401251"/>
              <a:gd name="connsiteX27097" fmla="*/ 7798322 w 13419668"/>
              <a:gd name="connsiteY27097" fmla="*/ 1232161 h 4401251"/>
              <a:gd name="connsiteX27098" fmla="*/ 11435597 w 13419668"/>
              <a:gd name="connsiteY27098" fmla="*/ 1232036 h 4401251"/>
              <a:gd name="connsiteX27099" fmla="*/ 11411590 w 13419668"/>
              <a:gd name="connsiteY27099" fmla="*/ 1252933 h 4401251"/>
              <a:gd name="connsiteX27100" fmla="*/ 11432736 w 13419668"/>
              <a:gd name="connsiteY27100" fmla="*/ 1276815 h 4401251"/>
              <a:gd name="connsiteX27101" fmla="*/ 11456369 w 13419668"/>
              <a:gd name="connsiteY27101" fmla="*/ 1255794 h 4401251"/>
              <a:gd name="connsiteX27102" fmla="*/ 11435472 w 13419668"/>
              <a:gd name="connsiteY27102" fmla="*/ 1232036 h 4401251"/>
              <a:gd name="connsiteX27103" fmla="*/ 8062517 w 13419668"/>
              <a:gd name="connsiteY27103" fmla="*/ 1232036 h 4401251"/>
              <a:gd name="connsiteX27104" fmla="*/ 8041495 w 13419668"/>
              <a:gd name="connsiteY27104" fmla="*/ 1255670 h 4401251"/>
              <a:gd name="connsiteX27105" fmla="*/ 8065004 w 13419668"/>
              <a:gd name="connsiteY27105" fmla="*/ 1276691 h 4401251"/>
              <a:gd name="connsiteX27106" fmla="*/ 8086274 w 13419668"/>
              <a:gd name="connsiteY27106" fmla="*/ 1252933 h 4401251"/>
              <a:gd name="connsiteX27107" fmla="*/ 8062392 w 13419668"/>
              <a:gd name="connsiteY27107" fmla="*/ 1231912 h 4401251"/>
              <a:gd name="connsiteX27108" fmla="*/ 11322033 w 13419668"/>
              <a:gd name="connsiteY27108" fmla="*/ 1253555 h 4401251"/>
              <a:gd name="connsiteX27109" fmla="*/ 11343800 w 13419668"/>
              <a:gd name="connsiteY27109" fmla="*/ 1276815 h 4401251"/>
              <a:gd name="connsiteX27110" fmla="*/ 11366936 w 13419668"/>
              <a:gd name="connsiteY27110" fmla="*/ 1255297 h 4401251"/>
              <a:gd name="connsiteX27111" fmla="*/ 11345542 w 13419668"/>
              <a:gd name="connsiteY27111" fmla="*/ 1232036 h 4401251"/>
              <a:gd name="connsiteX27112" fmla="*/ 11322157 w 13419668"/>
              <a:gd name="connsiteY27112" fmla="*/ 1253555 h 4401251"/>
              <a:gd name="connsiteX27113" fmla="*/ 11256233 w 13419668"/>
              <a:gd name="connsiteY27113" fmla="*/ 1232036 h 4401251"/>
              <a:gd name="connsiteX27114" fmla="*/ 11232475 w 13419668"/>
              <a:gd name="connsiteY27114" fmla="*/ 1253182 h 4401251"/>
              <a:gd name="connsiteX27115" fmla="*/ 11253870 w 13419668"/>
              <a:gd name="connsiteY27115" fmla="*/ 1276815 h 4401251"/>
              <a:gd name="connsiteX27116" fmla="*/ 11277379 w 13419668"/>
              <a:gd name="connsiteY27116" fmla="*/ 1255670 h 4401251"/>
              <a:gd name="connsiteX27117" fmla="*/ 11256358 w 13419668"/>
              <a:gd name="connsiteY27117" fmla="*/ 1232036 h 4401251"/>
              <a:gd name="connsiteX27118" fmla="*/ 11165183 w 13419668"/>
              <a:gd name="connsiteY27118" fmla="*/ 1232036 h 4401251"/>
              <a:gd name="connsiteX27119" fmla="*/ 11143042 w 13419668"/>
              <a:gd name="connsiteY27119" fmla="*/ 1254550 h 4401251"/>
              <a:gd name="connsiteX27120" fmla="*/ 11165805 w 13419668"/>
              <a:gd name="connsiteY27120" fmla="*/ 1276815 h 4401251"/>
              <a:gd name="connsiteX27121" fmla="*/ 11187821 w 13419668"/>
              <a:gd name="connsiteY27121" fmla="*/ 1254053 h 4401251"/>
              <a:gd name="connsiteX27122" fmla="*/ 11165183 w 13419668"/>
              <a:gd name="connsiteY27122" fmla="*/ 1232036 h 4401251"/>
              <a:gd name="connsiteX27123" fmla="*/ 11079109 w 13419668"/>
              <a:gd name="connsiteY27123" fmla="*/ 1232036 h 4401251"/>
              <a:gd name="connsiteX27124" fmla="*/ 11056595 w 13419668"/>
              <a:gd name="connsiteY27124" fmla="*/ 1254177 h 4401251"/>
              <a:gd name="connsiteX27125" fmla="*/ 11078735 w 13419668"/>
              <a:gd name="connsiteY27125" fmla="*/ 1276815 h 4401251"/>
              <a:gd name="connsiteX27126" fmla="*/ 11101373 w 13419668"/>
              <a:gd name="connsiteY27126" fmla="*/ 1254426 h 4401251"/>
              <a:gd name="connsiteX27127" fmla="*/ 11079109 w 13419668"/>
              <a:gd name="connsiteY27127" fmla="*/ 1232036 h 4401251"/>
              <a:gd name="connsiteX27128" fmla="*/ 11011816 w 13419668"/>
              <a:gd name="connsiteY27128" fmla="*/ 1255172 h 4401251"/>
              <a:gd name="connsiteX27129" fmla="*/ 10990297 w 13419668"/>
              <a:gd name="connsiteY27129" fmla="*/ 1232036 h 4401251"/>
              <a:gd name="connsiteX27130" fmla="*/ 10967037 w 13419668"/>
              <a:gd name="connsiteY27130" fmla="*/ 1253431 h 4401251"/>
              <a:gd name="connsiteX27131" fmla="*/ 10988556 w 13419668"/>
              <a:gd name="connsiteY27131" fmla="*/ 1276815 h 4401251"/>
              <a:gd name="connsiteX27132" fmla="*/ 11011816 w 13419668"/>
              <a:gd name="connsiteY27132" fmla="*/ 1255048 h 4401251"/>
              <a:gd name="connsiteX27133" fmla="*/ 10922258 w 13419668"/>
              <a:gd name="connsiteY27133" fmla="*/ 1254426 h 4401251"/>
              <a:gd name="connsiteX27134" fmla="*/ 10899869 w 13419668"/>
              <a:gd name="connsiteY27134" fmla="*/ 1232036 h 4401251"/>
              <a:gd name="connsiteX27135" fmla="*/ 10877355 w 13419668"/>
              <a:gd name="connsiteY27135" fmla="*/ 1254301 h 4401251"/>
              <a:gd name="connsiteX27136" fmla="*/ 10899496 w 13419668"/>
              <a:gd name="connsiteY27136" fmla="*/ 1276939 h 4401251"/>
              <a:gd name="connsiteX27137" fmla="*/ 10922134 w 13419668"/>
              <a:gd name="connsiteY27137" fmla="*/ 1254550 h 4401251"/>
              <a:gd name="connsiteX27138" fmla="*/ 10813048 w 13419668"/>
              <a:gd name="connsiteY27138" fmla="*/ 1232036 h 4401251"/>
              <a:gd name="connsiteX27139" fmla="*/ 10790784 w 13419668"/>
              <a:gd name="connsiteY27139" fmla="*/ 1254550 h 4401251"/>
              <a:gd name="connsiteX27140" fmla="*/ 10813546 w 13419668"/>
              <a:gd name="connsiteY27140" fmla="*/ 1276815 h 4401251"/>
              <a:gd name="connsiteX27141" fmla="*/ 10835562 w 13419668"/>
              <a:gd name="connsiteY27141" fmla="*/ 1254053 h 4401251"/>
              <a:gd name="connsiteX27142" fmla="*/ 10813048 w 13419668"/>
              <a:gd name="connsiteY27142" fmla="*/ 1231912 h 4401251"/>
              <a:gd name="connsiteX27143" fmla="*/ 10746129 w 13419668"/>
              <a:gd name="connsiteY27143" fmla="*/ 1253057 h 4401251"/>
              <a:gd name="connsiteX27144" fmla="*/ 10722495 w 13419668"/>
              <a:gd name="connsiteY27144" fmla="*/ 1232036 h 4401251"/>
              <a:gd name="connsiteX27145" fmla="*/ 10701474 w 13419668"/>
              <a:gd name="connsiteY27145" fmla="*/ 1255545 h 4401251"/>
              <a:gd name="connsiteX27146" fmla="*/ 10725232 w 13419668"/>
              <a:gd name="connsiteY27146" fmla="*/ 1276815 h 4401251"/>
              <a:gd name="connsiteX27147" fmla="*/ 10746254 w 13419668"/>
              <a:gd name="connsiteY27147" fmla="*/ 1252933 h 4401251"/>
              <a:gd name="connsiteX27148" fmla="*/ 10635302 w 13419668"/>
              <a:gd name="connsiteY27148" fmla="*/ 1232036 h 4401251"/>
              <a:gd name="connsiteX27149" fmla="*/ 10611669 w 13419668"/>
              <a:gd name="connsiteY27149" fmla="*/ 1253306 h 4401251"/>
              <a:gd name="connsiteX27150" fmla="*/ 10633187 w 13419668"/>
              <a:gd name="connsiteY27150" fmla="*/ 1276815 h 4401251"/>
              <a:gd name="connsiteX27151" fmla="*/ 10656447 w 13419668"/>
              <a:gd name="connsiteY27151" fmla="*/ 1255421 h 4401251"/>
              <a:gd name="connsiteX27152" fmla="*/ 10635178 w 13419668"/>
              <a:gd name="connsiteY27152" fmla="*/ 1232036 h 4401251"/>
              <a:gd name="connsiteX27153" fmla="*/ 10546242 w 13419668"/>
              <a:gd name="connsiteY27153" fmla="*/ 1232036 h 4401251"/>
              <a:gd name="connsiteX27154" fmla="*/ 10525345 w 13419668"/>
              <a:gd name="connsiteY27154" fmla="*/ 1255794 h 4401251"/>
              <a:gd name="connsiteX27155" fmla="*/ 10548979 w 13419668"/>
              <a:gd name="connsiteY27155" fmla="*/ 1276815 h 4401251"/>
              <a:gd name="connsiteX27156" fmla="*/ 10570124 w 13419668"/>
              <a:gd name="connsiteY27156" fmla="*/ 1252933 h 4401251"/>
              <a:gd name="connsiteX27157" fmla="*/ 10546117 w 13419668"/>
              <a:gd name="connsiteY27157" fmla="*/ 1232036 h 4401251"/>
              <a:gd name="connsiteX27158" fmla="*/ 10435788 w 13419668"/>
              <a:gd name="connsiteY27158" fmla="*/ 1254675 h 4401251"/>
              <a:gd name="connsiteX27159" fmla="*/ 10458301 w 13419668"/>
              <a:gd name="connsiteY27159" fmla="*/ 1276815 h 4401251"/>
              <a:gd name="connsiteX27160" fmla="*/ 10480567 w 13419668"/>
              <a:gd name="connsiteY27160" fmla="*/ 1254053 h 4401251"/>
              <a:gd name="connsiteX27161" fmla="*/ 10457804 w 13419668"/>
              <a:gd name="connsiteY27161" fmla="*/ 1232036 h 4401251"/>
              <a:gd name="connsiteX27162" fmla="*/ 10435788 w 13419668"/>
              <a:gd name="connsiteY27162" fmla="*/ 1254675 h 4401251"/>
              <a:gd name="connsiteX27163" fmla="*/ 10367874 w 13419668"/>
              <a:gd name="connsiteY27163" fmla="*/ 1232036 h 4401251"/>
              <a:gd name="connsiteX27164" fmla="*/ 10346230 w 13419668"/>
              <a:gd name="connsiteY27164" fmla="*/ 1255048 h 4401251"/>
              <a:gd name="connsiteX27165" fmla="*/ 10369117 w 13419668"/>
              <a:gd name="connsiteY27165" fmla="*/ 1276815 h 4401251"/>
              <a:gd name="connsiteX27166" fmla="*/ 10391009 w 13419668"/>
              <a:gd name="connsiteY27166" fmla="*/ 1253679 h 4401251"/>
              <a:gd name="connsiteX27167" fmla="*/ 10367874 w 13419668"/>
              <a:gd name="connsiteY27167" fmla="*/ 1232036 h 4401251"/>
              <a:gd name="connsiteX27168" fmla="*/ 10281674 w 13419668"/>
              <a:gd name="connsiteY27168" fmla="*/ 1232036 h 4401251"/>
              <a:gd name="connsiteX27169" fmla="*/ 10259409 w 13419668"/>
              <a:gd name="connsiteY27169" fmla="*/ 1254550 h 4401251"/>
              <a:gd name="connsiteX27170" fmla="*/ 10282172 w 13419668"/>
              <a:gd name="connsiteY27170" fmla="*/ 1276815 h 4401251"/>
              <a:gd name="connsiteX27171" fmla="*/ 10304188 w 13419668"/>
              <a:gd name="connsiteY27171" fmla="*/ 1254053 h 4401251"/>
              <a:gd name="connsiteX27172" fmla="*/ 10281674 w 13419668"/>
              <a:gd name="connsiteY27172" fmla="*/ 1231912 h 4401251"/>
              <a:gd name="connsiteX27173" fmla="*/ 10192614 w 13419668"/>
              <a:gd name="connsiteY27173" fmla="*/ 1232036 h 4401251"/>
              <a:gd name="connsiteX27174" fmla="*/ 10169852 w 13419668"/>
              <a:gd name="connsiteY27174" fmla="*/ 1254177 h 4401251"/>
              <a:gd name="connsiteX27175" fmla="*/ 10192241 w 13419668"/>
              <a:gd name="connsiteY27175" fmla="*/ 1276939 h 4401251"/>
              <a:gd name="connsiteX27176" fmla="*/ 10214755 w 13419668"/>
              <a:gd name="connsiteY27176" fmla="*/ 1254675 h 4401251"/>
              <a:gd name="connsiteX27177" fmla="*/ 10192614 w 13419668"/>
              <a:gd name="connsiteY27177" fmla="*/ 1232161 h 4401251"/>
              <a:gd name="connsiteX27178" fmla="*/ 10080419 w 13419668"/>
              <a:gd name="connsiteY27178" fmla="*/ 1255172 h 4401251"/>
              <a:gd name="connsiteX27179" fmla="*/ 10103679 w 13419668"/>
              <a:gd name="connsiteY27179" fmla="*/ 1276939 h 4401251"/>
              <a:gd name="connsiteX27180" fmla="*/ 10125198 w 13419668"/>
              <a:gd name="connsiteY27180" fmla="*/ 1253555 h 4401251"/>
              <a:gd name="connsiteX27181" fmla="*/ 10101938 w 13419668"/>
              <a:gd name="connsiteY27181" fmla="*/ 1232161 h 4401251"/>
              <a:gd name="connsiteX27182" fmla="*/ 10080419 w 13419668"/>
              <a:gd name="connsiteY27182" fmla="*/ 1255297 h 4401251"/>
              <a:gd name="connsiteX27183" fmla="*/ 7887134 w 13419668"/>
              <a:gd name="connsiteY27183" fmla="*/ 1232036 h 4401251"/>
              <a:gd name="connsiteX27184" fmla="*/ 7865366 w 13419668"/>
              <a:gd name="connsiteY27184" fmla="*/ 1254923 h 4401251"/>
              <a:gd name="connsiteX27185" fmla="*/ 7888502 w 13419668"/>
              <a:gd name="connsiteY27185" fmla="*/ 1276815 h 4401251"/>
              <a:gd name="connsiteX27186" fmla="*/ 7910145 w 13419668"/>
              <a:gd name="connsiteY27186" fmla="*/ 1253679 h 4401251"/>
              <a:gd name="connsiteX27187" fmla="*/ 7887134 w 13419668"/>
              <a:gd name="connsiteY27187" fmla="*/ 1232036 h 4401251"/>
              <a:gd name="connsiteX27188" fmla="*/ 3593 w 13419668"/>
              <a:gd name="connsiteY27188" fmla="*/ 4218403 h 4401251"/>
              <a:gd name="connsiteX27189" fmla="*/ 2100 w 13419668"/>
              <a:gd name="connsiteY27189" fmla="*/ 4146384 h 4401251"/>
              <a:gd name="connsiteX27190" fmla="*/ 3593 w 13419668"/>
              <a:gd name="connsiteY27190" fmla="*/ 4218403 h 4401251"/>
              <a:gd name="connsiteX27191" fmla="*/ 29838 w 13419668"/>
              <a:gd name="connsiteY27191" fmla="*/ 4095013 h 4401251"/>
              <a:gd name="connsiteX27192" fmla="*/ 2473 w 13419668"/>
              <a:gd name="connsiteY27192" fmla="*/ 4060434 h 4401251"/>
              <a:gd name="connsiteX27193" fmla="*/ 2473 w 13419668"/>
              <a:gd name="connsiteY27193" fmla="*/ 4132080 h 4401251"/>
              <a:gd name="connsiteX27194" fmla="*/ 29838 w 13419668"/>
              <a:gd name="connsiteY27194" fmla="*/ 4095013 h 4401251"/>
              <a:gd name="connsiteX27195" fmla="*/ 29092 w 13419668"/>
              <a:gd name="connsiteY27195" fmla="*/ 4001600 h 4401251"/>
              <a:gd name="connsiteX27196" fmla="*/ 1478 w 13419668"/>
              <a:gd name="connsiteY27196" fmla="*/ 3972369 h 4401251"/>
              <a:gd name="connsiteX27197" fmla="*/ 1478 w 13419668"/>
              <a:gd name="connsiteY27197" fmla="*/ 4043268 h 4401251"/>
              <a:gd name="connsiteX27198" fmla="*/ 29092 w 13419668"/>
              <a:gd name="connsiteY27198" fmla="*/ 4001600 h 4401251"/>
              <a:gd name="connsiteX27199" fmla="*/ 83075 w 13419668"/>
              <a:gd name="connsiteY27199" fmla="*/ 1149071 h 4401251"/>
              <a:gd name="connsiteX27200" fmla="*/ 59318 w 13419668"/>
              <a:gd name="connsiteY27200" fmla="*/ 1169471 h 4401251"/>
              <a:gd name="connsiteX27201" fmla="*/ 78349 w 13419668"/>
              <a:gd name="connsiteY27201" fmla="*/ 1191860 h 4401251"/>
              <a:gd name="connsiteX27202" fmla="*/ 102355 w 13419668"/>
              <a:gd name="connsiteY27202" fmla="*/ 1171088 h 4401251"/>
              <a:gd name="connsiteX27203" fmla="*/ 82951 w 13419668"/>
              <a:gd name="connsiteY27203" fmla="*/ 1149071 h 4401251"/>
              <a:gd name="connsiteX27204" fmla="*/ 148999 w 13419668"/>
              <a:gd name="connsiteY27204" fmla="*/ 1168600 h 4401251"/>
              <a:gd name="connsiteX27205" fmla="*/ 170021 w 13419668"/>
              <a:gd name="connsiteY27205" fmla="*/ 1191984 h 4401251"/>
              <a:gd name="connsiteX27206" fmla="*/ 191912 w 13419668"/>
              <a:gd name="connsiteY27206" fmla="*/ 1168973 h 4401251"/>
              <a:gd name="connsiteX27207" fmla="*/ 170518 w 13419668"/>
              <a:gd name="connsiteY27207" fmla="*/ 1148823 h 4401251"/>
              <a:gd name="connsiteX27208" fmla="*/ 148999 w 13419668"/>
              <a:gd name="connsiteY27208" fmla="*/ 1168600 h 4401251"/>
              <a:gd name="connsiteX27209" fmla="*/ 238557 w 13419668"/>
              <a:gd name="connsiteY27209" fmla="*/ 1168724 h 4401251"/>
              <a:gd name="connsiteX27210" fmla="*/ 259827 w 13419668"/>
              <a:gd name="connsiteY27210" fmla="*/ 1191984 h 4401251"/>
              <a:gd name="connsiteX27211" fmla="*/ 281594 w 13419668"/>
              <a:gd name="connsiteY27211" fmla="*/ 1168849 h 4401251"/>
              <a:gd name="connsiteX27212" fmla="*/ 260075 w 13419668"/>
              <a:gd name="connsiteY27212" fmla="*/ 1148823 h 4401251"/>
              <a:gd name="connsiteX27213" fmla="*/ 238681 w 13419668"/>
              <a:gd name="connsiteY27213" fmla="*/ 1168724 h 4401251"/>
              <a:gd name="connsiteX27214" fmla="*/ 347891 w 13419668"/>
              <a:gd name="connsiteY27214" fmla="*/ 1148947 h 4401251"/>
              <a:gd name="connsiteX27215" fmla="*/ 324507 w 13419668"/>
              <a:gd name="connsiteY27215" fmla="*/ 1169968 h 4401251"/>
              <a:gd name="connsiteX27216" fmla="*/ 347518 w 13419668"/>
              <a:gd name="connsiteY27216" fmla="*/ 1191860 h 4401251"/>
              <a:gd name="connsiteX27217" fmla="*/ 367669 w 13419668"/>
              <a:gd name="connsiteY27217" fmla="*/ 1170466 h 4401251"/>
              <a:gd name="connsiteX27218" fmla="*/ 347891 w 13419668"/>
              <a:gd name="connsiteY27218" fmla="*/ 1148947 h 4401251"/>
              <a:gd name="connsiteX27219" fmla="*/ 438444 w 13419668"/>
              <a:gd name="connsiteY27219" fmla="*/ 1148947 h 4401251"/>
              <a:gd name="connsiteX27220" fmla="*/ 414189 w 13419668"/>
              <a:gd name="connsiteY27220" fmla="*/ 1168973 h 4401251"/>
              <a:gd name="connsiteX27221" fmla="*/ 436205 w 13419668"/>
              <a:gd name="connsiteY27221" fmla="*/ 1191860 h 4401251"/>
              <a:gd name="connsiteX27222" fmla="*/ 457351 w 13419668"/>
              <a:gd name="connsiteY27222" fmla="*/ 1171336 h 4401251"/>
              <a:gd name="connsiteX27223" fmla="*/ 438568 w 13419668"/>
              <a:gd name="connsiteY27223" fmla="*/ 1148947 h 4401251"/>
              <a:gd name="connsiteX27224" fmla="*/ 527006 w 13419668"/>
              <a:gd name="connsiteY27224" fmla="*/ 1148947 h 4401251"/>
              <a:gd name="connsiteX27225" fmla="*/ 503622 w 13419668"/>
              <a:gd name="connsiteY27225" fmla="*/ 1169968 h 4401251"/>
              <a:gd name="connsiteX27226" fmla="*/ 526633 w 13419668"/>
              <a:gd name="connsiteY27226" fmla="*/ 1191860 h 4401251"/>
              <a:gd name="connsiteX27227" fmla="*/ 546784 w 13419668"/>
              <a:gd name="connsiteY27227" fmla="*/ 1170466 h 4401251"/>
              <a:gd name="connsiteX27228" fmla="*/ 527006 w 13419668"/>
              <a:gd name="connsiteY27228" fmla="*/ 1148947 h 4401251"/>
              <a:gd name="connsiteX27229" fmla="*/ 633853 w 13419668"/>
              <a:gd name="connsiteY27229" fmla="*/ 1169595 h 4401251"/>
              <a:gd name="connsiteX27230" fmla="*/ 612957 w 13419668"/>
              <a:gd name="connsiteY27230" fmla="*/ 1148823 h 4401251"/>
              <a:gd name="connsiteX27231" fmla="*/ 590940 w 13419668"/>
              <a:gd name="connsiteY27231" fmla="*/ 1168102 h 4401251"/>
              <a:gd name="connsiteX27232" fmla="*/ 611464 w 13419668"/>
              <a:gd name="connsiteY27232" fmla="*/ 1191984 h 4401251"/>
              <a:gd name="connsiteX27233" fmla="*/ 633978 w 13419668"/>
              <a:gd name="connsiteY27233" fmla="*/ 1169595 h 4401251"/>
              <a:gd name="connsiteX27234" fmla="*/ 703136 w 13419668"/>
              <a:gd name="connsiteY27234" fmla="*/ 1148947 h 4401251"/>
              <a:gd name="connsiteX27235" fmla="*/ 680249 w 13419668"/>
              <a:gd name="connsiteY27235" fmla="*/ 1170341 h 4401251"/>
              <a:gd name="connsiteX27236" fmla="*/ 700275 w 13419668"/>
              <a:gd name="connsiteY27236" fmla="*/ 1191860 h 4401251"/>
              <a:gd name="connsiteX27237" fmla="*/ 723411 w 13419668"/>
              <a:gd name="connsiteY27237" fmla="*/ 1170093 h 4401251"/>
              <a:gd name="connsiteX27238" fmla="*/ 703136 w 13419668"/>
              <a:gd name="connsiteY27238" fmla="*/ 1148823 h 4401251"/>
              <a:gd name="connsiteX27239" fmla="*/ 769931 w 13419668"/>
              <a:gd name="connsiteY27239" fmla="*/ 1168600 h 4401251"/>
              <a:gd name="connsiteX27240" fmla="*/ 790952 w 13419668"/>
              <a:gd name="connsiteY27240" fmla="*/ 1191984 h 4401251"/>
              <a:gd name="connsiteX27241" fmla="*/ 812844 w 13419668"/>
              <a:gd name="connsiteY27241" fmla="*/ 1168973 h 4401251"/>
              <a:gd name="connsiteX27242" fmla="*/ 791450 w 13419668"/>
              <a:gd name="connsiteY27242" fmla="*/ 1148823 h 4401251"/>
              <a:gd name="connsiteX27243" fmla="*/ 769931 w 13419668"/>
              <a:gd name="connsiteY27243" fmla="*/ 1168600 h 4401251"/>
              <a:gd name="connsiteX27244" fmla="*/ 898918 w 13419668"/>
              <a:gd name="connsiteY27244" fmla="*/ 1171585 h 4401251"/>
              <a:gd name="connsiteX27245" fmla="*/ 877400 w 13419668"/>
              <a:gd name="connsiteY27245" fmla="*/ 1148823 h 4401251"/>
              <a:gd name="connsiteX27246" fmla="*/ 855881 w 13419668"/>
              <a:gd name="connsiteY27246" fmla="*/ 1168973 h 4401251"/>
              <a:gd name="connsiteX27247" fmla="*/ 877773 w 13419668"/>
              <a:gd name="connsiteY27247" fmla="*/ 1191984 h 4401251"/>
              <a:gd name="connsiteX27248" fmla="*/ 898918 w 13419668"/>
              <a:gd name="connsiteY27248" fmla="*/ 1171585 h 4401251"/>
              <a:gd name="connsiteX27249" fmla="*/ 988351 w 13419668"/>
              <a:gd name="connsiteY27249" fmla="*/ 1172580 h 4401251"/>
              <a:gd name="connsiteX27250" fmla="*/ 967952 w 13419668"/>
              <a:gd name="connsiteY27250" fmla="*/ 1148823 h 4401251"/>
              <a:gd name="connsiteX27251" fmla="*/ 945563 w 13419668"/>
              <a:gd name="connsiteY27251" fmla="*/ 1167854 h 4401251"/>
              <a:gd name="connsiteX27252" fmla="*/ 966335 w 13419668"/>
              <a:gd name="connsiteY27252" fmla="*/ 1191860 h 4401251"/>
              <a:gd name="connsiteX27253" fmla="*/ 988351 w 13419668"/>
              <a:gd name="connsiteY27253" fmla="*/ 1172456 h 4401251"/>
              <a:gd name="connsiteX27254" fmla="*/ 1058256 w 13419668"/>
              <a:gd name="connsiteY27254" fmla="*/ 1148947 h 4401251"/>
              <a:gd name="connsiteX27255" fmla="*/ 1034996 w 13419668"/>
              <a:gd name="connsiteY27255" fmla="*/ 1170217 h 4401251"/>
              <a:gd name="connsiteX27256" fmla="*/ 1058132 w 13419668"/>
              <a:gd name="connsiteY27256" fmla="*/ 1191984 h 4401251"/>
              <a:gd name="connsiteX27257" fmla="*/ 1078158 w 13419668"/>
              <a:gd name="connsiteY27257" fmla="*/ 1170466 h 4401251"/>
              <a:gd name="connsiteX27258" fmla="*/ 1058256 w 13419668"/>
              <a:gd name="connsiteY27258" fmla="*/ 1149071 h 4401251"/>
              <a:gd name="connsiteX27259" fmla="*/ 1167466 w 13419668"/>
              <a:gd name="connsiteY27259" fmla="*/ 1172705 h 4401251"/>
              <a:gd name="connsiteX27260" fmla="*/ 1147191 w 13419668"/>
              <a:gd name="connsiteY27260" fmla="*/ 1148947 h 4401251"/>
              <a:gd name="connsiteX27261" fmla="*/ 1124678 w 13419668"/>
              <a:gd name="connsiteY27261" fmla="*/ 1167854 h 4401251"/>
              <a:gd name="connsiteX27262" fmla="*/ 1145326 w 13419668"/>
              <a:gd name="connsiteY27262" fmla="*/ 1191984 h 4401251"/>
              <a:gd name="connsiteX27263" fmla="*/ 1167466 w 13419668"/>
              <a:gd name="connsiteY27263" fmla="*/ 1172705 h 4401251"/>
              <a:gd name="connsiteX27264" fmla="*/ 1230405 w 13419668"/>
              <a:gd name="connsiteY27264" fmla="*/ 1149071 h 4401251"/>
              <a:gd name="connsiteX27265" fmla="*/ 1211623 w 13419668"/>
              <a:gd name="connsiteY27265" fmla="*/ 1171461 h 4401251"/>
              <a:gd name="connsiteX27266" fmla="*/ 1232769 w 13419668"/>
              <a:gd name="connsiteY27266" fmla="*/ 1191984 h 4401251"/>
              <a:gd name="connsiteX27267" fmla="*/ 1254785 w 13419668"/>
              <a:gd name="connsiteY27267" fmla="*/ 1169097 h 4401251"/>
              <a:gd name="connsiteX27268" fmla="*/ 1230530 w 13419668"/>
              <a:gd name="connsiteY27268" fmla="*/ 1149071 h 4401251"/>
              <a:gd name="connsiteX27269" fmla="*/ 1319714 w 13419668"/>
              <a:gd name="connsiteY27269" fmla="*/ 1149071 h 4401251"/>
              <a:gd name="connsiteX27270" fmla="*/ 1301180 w 13419668"/>
              <a:gd name="connsiteY27270" fmla="*/ 1171710 h 4401251"/>
              <a:gd name="connsiteX27271" fmla="*/ 1322450 w 13419668"/>
              <a:gd name="connsiteY27271" fmla="*/ 1191984 h 4401251"/>
              <a:gd name="connsiteX27272" fmla="*/ 1344218 w 13419668"/>
              <a:gd name="connsiteY27272" fmla="*/ 1168849 h 4401251"/>
              <a:gd name="connsiteX27273" fmla="*/ 1319714 w 13419668"/>
              <a:gd name="connsiteY27273" fmla="*/ 1149071 h 4401251"/>
              <a:gd name="connsiteX27274" fmla="*/ 1409271 w 13419668"/>
              <a:gd name="connsiteY27274" fmla="*/ 1149071 h 4401251"/>
              <a:gd name="connsiteX27275" fmla="*/ 1390738 w 13419668"/>
              <a:gd name="connsiteY27275" fmla="*/ 1171710 h 4401251"/>
              <a:gd name="connsiteX27276" fmla="*/ 1412008 w 13419668"/>
              <a:gd name="connsiteY27276" fmla="*/ 1191984 h 4401251"/>
              <a:gd name="connsiteX27277" fmla="*/ 1433775 w 13419668"/>
              <a:gd name="connsiteY27277" fmla="*/ 1168849 h 4401251"/>
              <a:gd name="connsiteX27278" fmla="*/ 1409271 w 13419668"/>
              <a:gd name="connsiteY27278" fmla="*/ 1149071 h 4401251"/>
              <a:gd name="connsiteX27279" fmla="*/ 1519725 w 13419668"/>
              <a:gd name="connsiteY27279" fmla="*/ 1167481 h 4401251"/>
              <a:gd name="connsiteX27280" fmla="*/ 1497212 w 13419668"/>
              <a:gd name="connsiteY27280" fmla="*/ 1148947 h 4401251"/>
              <a:gd name="connsiteX27281" fmla="*/ 1476812 w 13419668"/>
              <a:gd name="connsiteY27281" fmla="*/ 1170093 h 4401251"/>
              <a:gd name="connsiteX27282" fmla="*/ 1499824 w 13419668"/>
              <a:gd name="connsiteY27282" fmla="*/ 1191860 h 4401251"/>
              <a:gd name="connsiteX27283" fmla="*/ 1519725 w 13419668"/>
              <a:gd name="connsiteY27283" fmla="*/ 1167481 h 4401251"/>
              <a:gd name="connsiteX27284" fmla="*/ 1588013 w 13419668"/>
              <a:gd name="connsiteY27284" fmla="*/ 1148823 h 4401251"/>
              <a:gd name="connsiteX27285" fmla="*/ 1566494 w 13419668"/>
              <a:gd name="connsiteY27285" fmla="*/ 1171834 h 4401251"/>
              <a:gd name="connsiteX27286" fmla="*/ 1588137 w 13419668"/>
              <a:gd name="connsiteY27286" fmla="*/ 1192109 h 4401251"/>
              <a:gd name="connsiteX27287" fmla="*/ 1609407 w 13419668"/>
              <a:gd name="connsiteY27287" fmla="*/ 1168849 h 4401251"/>
              <a:gd name="connsiteX27288" fmla="*/ 1588013 w 13419668"/>
              <a:gd name="connsiteY27288" fmla="*/ 1148947 h 4401251"/>
              <a:gd name="connsiteX27289" fmla="*/ 1678192 w 13419668"/>
              <a:gd name="connsiteY27289" fmla="*/ 1148823 h 4401251"/>
              <a:gd name="connsiteX27290" fmla="*/ 1655927 w 13419668"/>
              <a:gd name="connsiteY27290" fmla="*/ 1171088 h 4401251"/>
              <a:gd name="connsiteX27291" fmla="*/ 1677073 w 13419668"/>
              <a:gd name="connsiteY27291" fmla="*/ 1191984 h 4401251"/>
              <a:gd name="connsiteX27292" fmla="*/ 1698965 w 13419668"/>
              <a:gd name="connsiteY27292" fmla="*/ 1169346 h 4401251"/>
              <a:gd name="connsiteX27293" fmla="*/ 1678192 w 13419668"/>
              <a:gd name="connsiteY27293" fmla="*/ 1148823 h 4401251"/>
              <a:gd name="connsiteX27294" fmla="*/ 1765760 w 13419668"/>
              <a:gd name="connsiteY27294" fmla="*/ 1148823 h 4401251"/>
              <a:gd name="connsiteX27295" fmla="*/ 1742997 w 13419668"/>
              <a:gd name="connsiteY27295" fmla="*/ 1170341 h 4401251"/>
              <a:gd name="connsiteX27296" fmla="*/ 1763147 w 13419668"/>
              <a:gd name="connsiteY27296" fmla="*/ 1191860 h 4401251"/>
              <a:gd name="connsiteX27297" fmla="*/ 1786159 w 13419668"/>
              <a:gd name="connsiteY27297" fmla="*/ 1169968 h 4401251"/>
              <a:gd name="connsiteX27298" fmla="*/ 1765760 w 13419668"/>
              <a:gd name="connsiteY27298" fmla="*/ 1148823 h 4401251"/>
              <a:gd name="connsiteX27299" fmla="*/ 1856312 w 13419668"/>
              <a:gd name="connsiteY27299" fmla="*/ 1148947 h 4401251"/>
              <a:gd name="connsiteX27300" fmla="*/ 1832554 w 13419668"/>
              <a:gd name="connsiteY27300" fmla="*/ 1169346 h 4401251"/>
              <a:gd name="connsiteX27301" fmla="*/ 1851585 w 13419668"/>
              <a:gd name="connsiteY27301" fmla="*/ 1191736 h 4401251"/>
              <a:gd name="connsiteX27302" fmla="*/ 1875592 w 13419668"/>
              <a:gd name="connsiteY27302" fmla="*/ 1170963 h 4401251"/>
              <a:gd name="connsiteX27303" fmla="*/ 1856188 w 13419668"/>
              <a:gd name="connsiteY27303" fmla="*/ 1148947 h 4401251"/>
              <a:gd name="connsiteX27304" fmla="*/ 1944004 w 13419668"/>
              <a:gd name="connsiteY27304" fmla="*/ 1191860 h 4401251"/>
              <a:gd name="connsiteX27305" fmla="*/ 1965274 w 13419668"/>
              <a:gd name="connsiteY27305" fmla="*/ 1171088 h 4401251"/>
              <a:gd name="connsiteX27306" fmla="*/ 1943133 w 13419668"/>
              <a:gd name="connsiteY27306" fmla="*/ 1148698 h 4401251"/>
              <a:gd name="connsiteX27307" fmla="*/ 1922236 w 13419668"/>
              <a:gd name="connsiteY27307" fmla="*/ 1169097 h 4401251"/>
              <a:gd name="connsiteX27308" fmla="*/ 1944004 w 13419668"/>
              <a:gd name="connsiteY27308" fmla="*/ 1191860 h 4401251"/>
              <a:gd name="connsiteX27309" fmla="*/ 2054707 w 13419668"/>
              <a:gd name="connsiteY27309" fmla="*/ 1168102 h 4401251"/>
              <a:gd name="connsiteX27310" fmla="*/ 2032690 w 13419668"/>
              <a:gd name="connsiteY27310" fmla="*/ 1148574 h 4401251"/>
              <a:gd name="connsiteX27311" fmla="*/ 2011794 w 13419668"/>
              <a:gd name="connsiteY27311" fmla="*/ 1171958 h 4401251"/>
              <a:gd name="connsiteX27312" fmla="*/ 2033561 w 13419668"/>
              <a:gd name="connsiteY27312" fmla="*/ 1191860 h 4401251"/>
              <a:gd name="connsiteX27313" fmla="*/ 2054707 w 13419668"/>
              <a:gd name="connsiteY27313" fmla="*/ 1168102 h 4401251"/>
              <a:gd name="connsiteX27314" fmla="*/ 2140657 w 13419668"/>
              <a:gd name="connsiteY27314" fmla="*/ 1172456 h 4401251"/>
              <a:gd name="connsiteX27315" fmla="*/ 2120382 w 13419668"/>
              <a:gd name="connsiteY27315" fmla="*/ 1148698 h 4401251"/>
              <a:gd name="connsiteX27316" fmla="*/ 2097868 w 13419668"/>
              <a:gd name="connsiteY27316" fmla="*/ 1167605 h 4401251"/>
              <a:gd name="connsiteX27317" fmla="*/ 2118516 w 13419668"/>
              <a:gd name="connsiteY27317" fmla="*/ 1191736 h 4401251"/>
              <a:gd name="connsiteX27318" fmla="*/ 2140657 w 13419668"/>
              <a:gd name="connsiteY27318" fmla="*/ 1172456 h 4401251"/>
              <a:gd name="connsiteX27319" fmla="*/ 2187301 w 13419668"/>
              <a:gd name="connsiteY27319" fmla="*/ 1169346 h 4401251"/>
              <a:gd name="connsiteX27320" fmla="*/ 2209691 w 13419668"/>
              <a:gd name="connsiteY27320" fmla="*/ 1191736 h 4401251"/>
              <a:gd name="connsiteX27321" fmla="*/ 2230214 w 13419668"/>
              <a:gd name="connsiteY27321" fmla="*/ 1167854 h 4401251"/>
              <a:gd name="connsiteX27322" fmla="*/ 2208198 w 13419668"/>
              <a:gd name="connsiteY27322" fmla="*/ 1148574 h 4401251"/>
              <a:gd name="connsiteX27323" fmla="*/ 2187301 w 13419668"/>
              <a:gd name="connsiteY27323" fmla="*/ 1169346 h 4401251"/>
              <a:gd name="connsiteX27324" fmla="*/ 2319772 w 13419668"/>
              <a:gd name="connsiteY27324" fmla="*/ 1172456 h 4401251"/>
              <a:gd name="connsiteX27325" fmla="*/ 2299372 w 13419668"/>
              <a:gd name="connsiteY27325" fmla="*/ 1148698 h 4401251"/>
              <a:gd name="connsiteX27326" fmla="*/ 2276983 w 13419668"/>
              <a:gd name="connsiteY27326" fmla="*/ 1167729 h 4401251"/>
              <a:gd name="connsiteX27327" fmla="*/ 2297755 w 13419668"/>
              <a:gd name="connsiteY27327" fmla="*/ 1191736 h 4401251"/>
              <a:gd name="connsiteX27328" fmla="*/ 2319772 w 13419668"/>
              <a:gd name="connsiteY27328" fmla="*/ 1172332 h 4401251"/>
              <a:gd name="connsiteX27329" fmla="*/ 2387810 w 13419668"/>
              <a:gd name="connsiteY27329" fmla="*/ 1148947 h 4401251"/>
              <a:gd name="connsiteX27330" fmla="*/ 2364053 w 13419668"/>
              <a:gd name="connsiteY27330" fmla="*/ 1169222 h 4401251"/>
              <a:gd name="connsiteX27331" fmla="*/ 2382959 w 13419668"/>
              <a:gd name="connsiteY27331" fmla="*/ 1191736 h 4401251"/>
              <a:gd name="connsiteX27332" fmla="*/ 2407090 w 13419668"/>
              <a:gd name="connsiteY27332" fmla="*/ 1171088 h 4401251"/>
              <a:gd name="connsiteX27333" fmla="*/ 2387810 w 13419668"/>
              <a:gd name="connsiteY27333" fmla="*/ 1148947 h 4401251"/>
              <a:gd name="connsiteX27334" fmla="*/ 2475378 w 13419668"/>
              <a:gd name="connsiteY27334" fmla="*/ 1191860 h 4401251"/>
              <a:gd name="connsiteX27335" fmla="*/ 2496648 w 13419668"/>
              <a:gd name="connsiteY27335" fmla="*/ 1171088 h 4401251"/>
              <a:gd name="connsiteX27336" fmla="*/ 2474507 w 13419668"/>
              <a:gd name="connsiteY27336" fmla="*/ 1148698 h 4401251"/>
              <a:gd name="connsiteX27337" fmla="*/ 2453610 w 13419668"/>
              <a:gd name="connsiteY27337" fmla="*/ 1169097 h 4401251"/>
              <a:gd name="connsiteX27338" fmla="*/ 2475378 w 13419668"/>
              <a:gd name="connsiteY27338" fmla="*/ 1191860 h 4401251"/>
              <a:gd name="connsiteX27339" fmla="*/ 2565681 w 13419668"/>
              <a:gd name="connsiteY27339" fmla="*/ 1148698 h 4401251"/>
              <a:gd name="connsiteX27340" fmla="*/ 2543043 w 13419668"/>
              <a:gd name="connsiteY27340" fmla="*/ 1170341 h 4401251"/>
              <a:gd name="connsiteX27341" fmla="*/ 2563318 w 13419668"/>
              <a:gd name="connsiteY27341" fmla="*/ 1191736 h 4401251"/>
              <a:gd name="connsiteX27342" fmla="*/ 2586205 w 13419668"/>
              <a:gd name="connsiteY27342" fmla="*/ 1169719 h 4401251"/>
              <a:gd name="connsiteX27343" fmla="*/ 2565681 w 13419668"/>
              <a:gd name="connsiteY27343" fmla="*/ 1148574 h 4401251"/>
              <a:gd name="connsiteX27344" fmla="*/ 2653373 w 13419668"/>
              <a:gd name="connsiteY27344" fmla="*/ 1148823 h 4401251"/>
              <a:gd name="connsiteX27345" fmla="*/ 2629118 w 13419668"/>
              <a:gd name="connsiteY27345" fmla="*/ 1168973 h 4401251"/>
              <a:gd name="connsiteX27346" fmla="*/ 2651134 w 13419668"/>
              <a:gd name="connsiteY27346" fmla="*/ 1191736 h 4401251"/>
              <a:gd name="connsiteX27347" fmla="*/ 2672155 w 13419668"/>
              <a:gd name="connsiteY27347" fmla="*/ 1171088 h 4401251"/>
              <a:gd name="connsiteX27348" fmla="*/ 2653249 w 13419668"/>
              <a:gd name="connsiteY27348" fmla="*/ 1148823 h 4401251"/>
              <a:gd name="connsiteX27349" fmla="*/ 2761713 w 13419668"/>
              <a:gd name="connsiteY27349" fmla="*/ 1171336 h 4401251"/>
              <a:gd name="connsiteX27350" fmla="*/ 2740194 w 13419668"/>
              <a:gd name="connsiteY27350" fmla="*/ 1148574 h 4401251"/>
              <a:gd name="connsiteX27351" fmla="*/ 2718675 w 13419668"/>
              <a:gd name="connsiteY27351" fmla="*/ 1168724 h 4401251"/>
              <a:gd name="connsiteX27352" fmla="*/ 2740567 w 13419668"/>
              <a:gd name="connsiteY27352" fmla="*/ 1191736 h 4401251"/>
              <a:gd name="connsiteX27353" fmla="*/ 2761713 w 13419668"/>
              <a:gd name="connsiteY27353" fmla="*/ 1171336 h 4401251"/>
              <a:gd name="connsiteX27354" fmla="*/ 2851270 w 13419668"/>
              <a:gd name="connsiteY27354" fmla="*/ 1171336 h 4401251"/>
              <a:gd name="connsiteX27355" fmla="*/ 2829751 w 13419668"/>
              <a:gd name="connsiteY27355" fmla="*/ 1148574 h 4401251"/>
              <a:gd name="connsiteX27356" fmla="*/ 2808233 w 13419668"/>
              <a:gd name="connsiteY27356" fmla="*/ 1168724 h 4401251"/>
              <a:gd name="connsiteX27357" fmla="*/ 2830125 w 13419668"/>
              <a:gd name="connsiteY27357" fmla="*/ 1191736 h 4401251"/>
              <a:gd name="connsiteX27358" fmla="*/ 2851270 w 13419668"/>
              <a:gd name="connsiteY27358" fmla="*/ 1171336 h 4401251"/>
              <a:gd name="connsiteX27359" fmla="*/ 2940703 w 13419668"/>
              <a:gd name="connsiteY27359" fmla="*/ 1167481 h 4401251"/>
              <a:gd name="connsiteX27360" fmla="*/ 2918438 w 13419668"/>
              <a:gd name="connsiteY27360" fmla="*/ 1148574 h 4401251"/>
              <a:gd name="connsiteX27361" fmla="*/ 2897790 w 13419668"/>
              <a:gd name="connsiteY27361" fmla="*/ 1169595 h 4401251"/>
              <a:gd name="connsiteX27362" fmla="*/ 2920552 w 13419668"/>
              <a:gd name="connsiteY27362" fmla="*/ 1191736 h 4401251"/>
              <a:gd name="connsiteX27363" fmla="*/ 2940703 w 13419668"/>
              <a:gd name="connsiteY27363" fmla="*/ 1167481 h 4401251"/>
              <a:gd name="connsiteX27364" fmla="*/ 3003642 w 13419668"/>
              <a:gd name="connsiteY27364" fmla="*/ 1148823 h 4401251"/>
              <a:gd name="connsiteX27365" fmla="*/ 2984860 w 13419668"/>
              <a:gd name="connsiteY27365" fmla="*/ 1171212 h 4401251"/>
              <a:gd name="connsiteX27366" fmla="*/ 3006005 w 13419668"/>
              <a:gd name="connsiteY27366" fmla="*/ 1191736 h 4401251"/>
              <a:gd name="connsiteX27367" fmla="*/ 3028022 w 13419668"/>
              <a:gd name="connsiteY27367" fmla="*/ 1168849 h 4401251"/>
              <a:gd name="connsiteX27368" fmla="*/ 3003766 w 13419668"/>
              <a:gd name="connsiteY27368" fmla="*/ 1148823 h 4401251"/>
              <a:gd name="connsiteX27369" fmla="*/ 3097926 w 13419668"/>
              <a:gd name="connsiteY27369" fmla="*/ 1148823 h 4401251"/>
              <a:gd name="connsiteX27370" fmla="*/ 3074542 w 13419668"/>
              <a:gd name="connsiteY27370" fmla="*/ 1169471 h 4401251"/>
              <a:gd name="connsiteX27371" fmla="*/ 3093946 w 13419668"/>
              <a:gd name="connsiteY27371" fmla="*/ 1191611 h 4401251"/>
              <a:gd name="connsiteX27372" fmla="*/ 3117703 w 13419668"/>
              <a:gd name="connsiteY27372" fmla="*/ 1170590 h 4401251"/>
              <a:gd name="connsiteX27373" fmla="*/ 3098051 w 13419668"/>
              <a:gd name="connsiteY27373" fmla="*/ 1148823 h 4401251"/>
              <a:gd name="connsiteX27374" fmla="*/ 3186737 w 13419668"/>
              <a:gd name="connsiteY27374" fmla="*/ 1148823 h 4401251"/>
              <a:gd name="connsiteX27375" fmla="*/ 3163975 w 13419668"/>
              <a:gd name="connsiteY27375" fmla="*/ 1170341 h 4401251"/>
              <a:gd name="connsiteX27376" fmla="*/ 3184125 w 13419668"/>
              <a:gd name="connsiteY27376" fmla="*/ 1191860 h 4401251"/>
              <a:gd name="connsiteX27377" fmla="*/ 3207136 w 13419668"/>
              <a:gd name="connsiteY27377" fmla="*/ 1169968 h 4401251"/>
              <a:gd name="connsiteX27378" fmla="*/ 3186737 w 13419668"/>
              <a:gd name="connsiteY27378" fmla="*/ 1148823 h 4401251"/>
              <a:gd name="connsiteX27379" fmla="*/ 3292962 w 13419668"/>
              <a:gd name="connsiteY27379" fmla="*/ 1167729 h 4401251"/>
              <a:gd name="connsiteX27380" fmla="*/ 3270697 w 13419668"/>
              <a:gd name="connsiteY27380" fmla="*/ 1148823 h 4401251"/>
              <a:gd name="connsiteX27381" fmla="*/ 3250049 w 13419668"/>
              <a:gd name="connsiteY27381" fmla="*/ 1169844 h 4401251"/>
              <a:gd name="connsiteX27382" fmla="*/ 3272812 w 13419668"/>
              <a:gd name="connsiteY27382" fmla="*/ 1191984 h 4401251"/>
              <a:gd name="connsiteX27383" fmla="*/ 3292962 w 13419668"/>
              <a:gd name="connsiteY27383" fmla="*/ 1167729 h 4401251"/>
              <a:gd name="connsiteX27384" fmla="*/ 3339607 w 13419668"/>
              <a:gd name="connsiteY27384" fmla="*/ 1170093 h 4401251"/>
              <a:gd name="connsiteX27385" fmla="*/ 3359757 w 13419668"/>
              <a:gd name="connsiteY27385" fmla="*/ 1191860 h 4401251"/>
              <a:gd name="connsiteX27386" fmla="*/ 3382768 w 13419668"/>
              <a:gd name="connsiteY27386" fmla="*/ 1170341 h 4401251"/>
              <a:gd name="connsiteX27387" fmla="*/ 3362867 w 13419668"/>
              <a:gd name="connsiteY27387" fmla="*/ 1148823 h 4401251"/>
              <a:gd name="connsiteX27388" fmla="*/ 3339607 w 13419668"/>
              <a:gd name="connsiteY27388" fmla="*/ 1169968 h 4401251"/>
              <a:gd name="connsiteX27389" fmla="*/ 3450807 w 13419668"/>
              <a:gd name="connsiteY27389" fmla="*/ 1148823 h 4401251"/>
              <a:gd name="connsiteX27390" fmla="*/ 3429289 w 13419668"/>
              <a:gd name="connsiteY27390" fmla="*/ 1171834 h 4401251"/>
              <a:gd name="connsiteX27391" fmla="*/ 3450932 w 13419668"/>
              <a:gd name="connsiteY27391" fmla="*/ 1192109 h 4401251"/>
              <a:gd name="connsiteX27392" fmla="*/ 3472201 w 13419668"/>
              <a:gd name="connsiteY27392" fmla="*/ 1168849 h 4401251"/>
              <a:gd name="connsiteX27393" fmla="*/ 3450807 w 13419668"/>
              <a:gd name="connsiteY27393" fmla="*/ 1148947 h 4401251"/>
              <a:gd name="connsiteX27394" fmla="*/ 3539743 w 13419668"/>
              <a:gd name="connsiteY27394" fmla="*/ 1149071 h 4401251"/>
              <a:gd name="connsiteX27395" fmla="*/ 3516358 w 13419668"/>
              <a:gd name="connsiteY27395" fmla="*/ 1169719 h 4401251"/>
              <a:gd name="connsiteX27396" fmla="*/ 3535762 w 13419668"/>
              <a:gd name="connsiteY27396" fmla="*/ 1191860 h 4401251"/>
              <a:gd name="connsiteX27397" fmla="*/ 3559520 w 13419668"/>
              <a:gd name="connsiteY27397" fmla="*/ 1170839 h 4401251"/>
              <a:gd name="connsiteX27398" fmla="*/ 3539867 w 13419668"/>
              <a:gd name="connsiteY27398" fmla="*/ 1149071 h 4401251"/>
              <a:gd name="connsiteX27399" fmla="*/ 3624698 w 13419668"/>
              <a:gd name="connsiteY27399" fmla="*/ 1149071 h 4401251"/>
              <a:gd name="connsiteX27400" fmla="*/ 3605791 w 13419668"/>
              <a:gd name="connsiteY27400" fmla="*/ 1171336 h 4401251"/>
              <a:gd name="connsiteX27401" fmla="*/ 3626813 w 13419668"/>
              <a:gd name="connsiteY27401" fmla="*/ 1191984 h 4401251"/>
              <a:gd name="connsiteX27402" fmla="*/ 3648953 w 13419668"/>
              <a:gd name="connsiteY27402" fmla="*/ 1169222 h 4401251"/>
              <a:gd name="connsiteX27403" fmla="*/ 3624822 w 13419668"/>
              <a:gd name="connsiteY27403" fmla="*/ 1149071 h 4401251"/>
              <a:gd name="connsiteX27404" fmla="*/ 3695349 w 13419668"/>
              <a:gd name="connsiteY27404" fmla="*/ 1169719 h 4401251"/>
              <a:gd name="connsiteX27405" fmla="*/ 3717614 w 13419668"/>
              <a:gd name="connsiteY27405" fmla="*/ 1191984 h 4401251"/>
              <a:gd name="connsiteX27406" fmla="*/ 3738510 w 13419668"/>
              <a:gd name="connsiteY27406" fmla="*/ 1170839 h 4401251"/>
              <a:gd name="connsiteX27407" fmla="*/ 3715872 w 13419668"/>
              <a:gd name="connsiteY27407" fmla="*/ 1148947 h 4401251"/>
              <a:gd name="connsiteX27408" fmla="*/ 3695349 w 13419668"/>
              <a:gd name="connsiteY27408" fmla="*/ 1169719 h 4401251"/>
              <a:gd name="connsiteX27409" fmla="*/ 3828068 w 13419668"/>
              <a:gd name="connsiteY27409" fmla="*/ 1170093 h 4401251"/>
              <a:gd name="connsiteX27410" fmla="*/ 3807668 w 13419668"/>
              <a:gd name="connsiteY27410" fmla="*/ 1148823 h 4401251"/>
              <a:gd name="connsiteX27411" fmla="*/ 3785155 w 13419668"/>
              <a:gd name="connsiteY27411" fmla="*/ 1167356 h 4401251"/>
              <a:gd name="connsiteX27412" fmla="*/ 3805057 w 13419668"/>
              <a:gd name="connsiteY27412" fmla="*/ 1191860 h 4401251"/>
              <a:gd name="connsiteX27413" fmla="*/ 3828192 w 13419668"/>
              <a:gd name="connsiteY27413" fmla="*/ 1170093 h 4401251"/>
              <a:gd name="connsiteX27414" fmla="*/ 3913894 w 13419668"/>
              <a:gd name="connsiteY27414" fmla="*/ 1167729 h 4401251"/>
              <a:gd name="connsiteX27415" fmla="*/ 3891629 w 13419668"/>
              <a:gd name="connsiteY27415" fmla="*/ 1148823 h 4401251"/>
              <a:gd name="connsiteX27416" fmla="*/ 3870981 w 13419668"/>
              <a:gd name="connsiteY27416" fmla="*/ 1169719 h 4401251"/>
              <a:gd name="connsiteX27417" fmla="*/ 3893743 w 13419668"/>
              <a:gd name="connsiteY27417" fmla="*/ 1191860 h 4401251"/>
              <a:gd name="connsiteX27418" fmla="*/ 3913894 w 13419668"/>
              <a:gd name="connsiteY27418" fmla="*/ 1167729 h 4401251"/>
              <a:gd name="connsiteX27419" fmla="*/ 3983798 w 13419668"/>
              <a:gd name="connsiteY27419" fmla="*/ 1148947 h 4401251"/>
              <a:gd name="connsiteX27420" fmla="*/ 3960538 w 13419668"/>
              <a:gd name="connsiteY27420" fmla="*/ 1170217 h 4401251"/>
              <a:gd name="connsiteX27421" fmla="*/ 3983674 w 13419668"/>
              <a:gd name="connsiteY27421" fmla="*/ 1191984 h 4401251"/>
              <a:gd name="connsiteX27422" fmla="*/ 4003700 w 13419668"/>
              <a:gd name="connsiteY27422" fmla="*/ 1170466 h 4401251"/>
              <a:gd name="connsiteX27423" fmla="*/ 3983798 w 13419668"/>
              <a:gd name="connsiteY27423" fmla="*/ 1149071 h 4401251"/>
              <a:gd name="connsiteX27424" fmla="*/ 4093008 w 13419668"/>
              <a:gd name="connsiteY27424" fmla="*/ 1172705 h 4401251"/>
              <a:gd name="connsiteX27425" fmla="*/ 4072734 w 13419668"/>
              <a:gd name="connsiteY27425" fmla="*/ 1148947 h 4401251"/>
              <a:gd name="connsiteX27426" fmla="*/ 4050220 w 13419668"/>
              <a:gd name="connsiteY27426" fmla="*/ 1167854 h 4401251"/>
              <a:gd name="connsiteX27427" fmla="*/ 4070868 w 13419668"/>
              <a:gd name="connsiteY27427" fmla="*/ 1191984 h 4401251"/>
              <a:gd name="connsiteX27428" fmla="*/ 4093008 w 13419668"/>
              <a:gd name="connsiteY27428" fmla="*/ 1172705 h 4401251"/>
              <a:gd name="connsiteX27429" fmla="*/ 4180203 w 13419668"/>
              <a:gd name="connsiteY27429" fmla="*/ 1167729 h 4401251"/>
              <a:gd name="connsiteX27430" fmla="*/ 4157564 w 13419668"/>
              <a:gd name="connsiteY27430" fmla="*/ 1148947 h 4401251"/>
              <a:gd name="connsiteX27431" fmla="*/ 4137414 w 13419668"/>
              <a:gd name="connsiteY27431" fmla="*/ 1172829 h 4401251"/>
              <a:gd name="connsiteX27432" fmla="*/ 4159679 w 13419668"/>
              <a:gd name="connsiteY27432" fmla="*/ 1191984 h 4401251"/>
              <a:gd name="connsiteX27433" fmla="*/ 4180203 w 13419668"/>
              <a:gd name="connsiteY27433" fmla="*/ 1167729 h 4401251"/>
              <a:gd name="connsiteX27434" fmla="*/ 4226723 w 13419668"/>
              <a:gd name="connsiteY27434" fmla="*/ 1169719 h 4401251"/>
              <a:gd name="connsiteX27435" fmla="*/ 4248988 w 13419668"/>
              <a:gd name="connsiteY27435" fmla="*/ 1191984 h 4401251"/>
              <a:gd name="connsiteX27436" fmla="*/ 4269884 w 13419668"/>
              <a:gd name="connsiteY27436" fmla="*/ 1170839 h 4401251"/>
              <a:gd name="connsiteX27437" fmla="*/ 4247246 w 13419668"/>
              <a:gd name="connsiteY27437" fmla="*/ 1148947 h 4401251"/>
              <a:gd name="connsiteX27438" fmla="*/ 4226723 w 13419668"/>
              <a:gd name="connsiteY27438" fmla="*/ 1169719 h 4401251"/>
              <a:gd name="connsiteX27439" fmla="*/ 4339043 w 13419668"/>
              <a:gd name="connsiteY27439" fmla="*/ 1148947 h 4401251"/>
              <a:gd name="connsiteX27440" fmla="*/ 4316156 w 13419668"/>
              <a:gd name="connsiteY27440" fmla="*/ 1170341 h 4401251"/>
              <a:gd name="connsiteX27441" fmla="*/ 4336182 w 13419668"/>
              <a:gd name="connsiteY27441" fmla="*/ 1191860 h 4401251"/>
              <a:gd name="connsiteX27442" fmla="*/ 4359317 w 13419668"/>
              <a:gd name="connsiteY27442" fmla="*/ 1170093 h 4401251"/>
              <a:gd name="connsiteX27443" fmla="*/ 4339043 w 13419668"/>
              <a:gd name="connsiteY27443" fmla="*/ 1148823 h 4401251"/>
              <a:gd name="connsiteX27444" fmla="*/ 4402231 w 13419668"/>
              <a:gd name="connsiteY27444" fmla="*/ 1171336 h 4401251"/>
              <a:gd name="connsiteX27445" fmla="*/ 4423500 w 13419668"/>
              <a:gd name="connsiteY27445" fmla="*/ 1192109 h 4401251"/>
              <a:gd name="connsiteX27446" fmla="*/ 4445268 w 13419668"/>
              <a:gd name="connsiteY27446" fmla="*/ 1169346 h 4401251"/>
              <a:gd name="connsiteX27447" fmla="*/ 4424371 w 13419668"/>
              <a:gd name="connsiteY27447" fmla="*/ 1148947 h 4401251"/>
              <a:gd name="connsiteX27448" fmla="*/ 4402231 w 13419668"/>
              <a:gd name="connsiteY27448" fmla="*/ 1171336 h 4401251"/>
              <a:gd name="connsiteX27449" fmla="*/ 4534701 w 13419668"/>
              <a:gd name="connsiteY27449" fmla="*/ 1167729 h 4401251"/>
              <a:gd name="connsiteX27450" fmla="*/ 4512436 w 13419668"/>
              <a:gd name="connsiteY27450" fmla="*/ 1148823 h 4401251"/>
              <a:gd name="connsiteX27451" fmla="*/ 4491788 w 13419668"/>
              <a:gd name="connsiteY27451" fmla="*/ 1169844 h 4401251"/>
              <a:gd name="connsiteX27452" fmla="*/ 4514550 w 13419668"/>
              <a:gd name="connsiteY27452" fmla="*/ 1191984 h 4401251"/>
              <a:gd name="connsiteX27453" fmla="*/ 4534701 w 13419668"/>
              <a:gd name="connsiteY27453" fmla="*/ 1167729 h 4401251"/>
              <a:gd name="connsiteX27454" fmla="*/ 4605849 w 13419668"/>
              <a:gd name="connsiteY27454" fmla="*/ 1149071 h 4401251"/>
              <a:gd name="connsiteX27455" fmla="*/ 4581470 w 13419668"/>
              <a:gd name="connsiteY27455" fmla="*/ 1168973 h 4401251"/>
              <a:gd name="connsiteX27456" fmla="*/ 4603237 w 13419668"/>
              <a:gd name="connsiteY27456" fmla="*/ 1191984 h 4401251"/>
              <a:gd name="connsiteX27457" fmla="*/ 4624383 w 13419668"/>
              <a:gd name="connsiteY27457" fmla="*/ 1171585 h 4401251"/>
              <a:gd name="connsiteX27458" fmla="*/ 4605849 w 13419668"/>
              <a:gd name="connsiteY27458" fmla="*/ 1149071 h 4401251"/>
              <a:gd name="connsiteX27459" fmla="*/ 4693541 w 13419668"/>
              <a:gd name="connsiteY27459" fmla="*/ 1148947 h 4401251"/>
              <a:gd name="connsiteX27460" fmla="*/ 4670902 w 13419668"/>
              <a:gd name="connsiteY27460" fmla="*/ 1170839 h 4401251"/>
              <a:gd name="connsiteX27461" fmla="*/ 4691800 w 13419668"/>
              <a:gd name="connsiteY27461" fmla="*/ 1191984 h 4401251"/>
              <a:gd name="connsiteX27462" fmla="*/ 4714064 w 13419668"/>
              <a:gd name="connsiteY27462" fmla="*/ 1169719 h 4401251"/>
              <a:gd name="connsiteX27463" fmla="*/ 4693541 w 13419668"/>
              <a:gd name="connsiteY27463" fmla="*/ 1148947 h 4401251"/>
              <a:gd name="connsiteX27464" fmla="*/ 4801010 w 13419668"/>
              <a:gd name="connsiteY27464" fmla="*/ 1167729 h 4401251"/>
              <a:gd name="connsiteX27465" fmla="*/ 4778372 w 13419668"/>
              <a:gd name="connsiteY27465" fmla="*/ 1148947 h 4401251"/>
              <a:gd name="connsiteX27466" fmla="*/ 4758221 w 13419668"/>
              <a:gd name="connsiteY27466" fmla="*/ 1172829 h 4401251"/>
              <a:gd name="connsiteX27467" fmla="*/ 4780486 w 13419668"/>
              <a:gd name="connsiteY27467" fmla="*/ 1191984 h 4401251"/>
              <a:gd name="connsiteX27468" fmla="*/ 4801010 w 13419668"/>
              <a:gd name="connsiteY27468" fmla="*/ 1167729 h 4401251"/>
              <a:gd name="connsiteX27469" fmla="*/ 4870292 w 13419668"/>
              <a:gd name="connsiteY27469" fmla="*/ 1148823 h 4401251"/>
              <a:gd name="connsiteX27470" fmla="*/ 4847530 w 13419668"/>
              <a:gd name="connsiteY27470" fmla="*/ 1170341 h 4401251"/>
              <a:gd name="connsiteX27471" fmla="*/ 4867680 w 13419668"/>
              <a:gd name="connsiteY27471" fmla="*/ 1191860 h 4401251"/>
              <a:gd name="connsiteX27472" fmla="*/ 4890691 w 13419668"/>
              <a:gd name="connsiteY27472" fmla="*/ 1169968 h 4401251"/>
              <a:gd name="connsiteX27473" fmla="*/ 4870292 w 13419668"/>
              <a:gd name="connsiteY27473" fmla="*/ 1148823 h 4401251"/>
              <a:gd name="connsiteX27474" fmla="*/ 4955869 w 13419668"/>
              <a:gd name="connsiteY27474" fmla="*/ 1148947 h 4401251"/>
              <a:gd name="connsiteX27475" fmla="*/ 4937087 w 13419668"/>
              <a:gd name="connsiteY27475" fmla="*/ 1171336 h 4401251"/>
              <a:gd name="connsiteX27476" fmla="*/ 4958233 w 13419668"/>
              <a:gd name="connsiteY27476" fmla="*/ 1191860 h 4401251"/>
              <a:gd name="connsiteX27477" fmla="*/ 4980249 w 13419668"/>
              <a:gd name="connsiteY27477" fmla="*/ 1168973 h 4401251"/>
              <a:gd name="connsiteX27478" fmla="*/ 4955994 w 13419668"/>
              <a:gd name="connsiteY27478" fmla="*/ 1148947 h 4401251"/>
              <a:gd name="connsiteX27479" fmla="*/ 5066075 w 13419668"/>
              <a:gd name="connsiteY27479" fmla="*/ 1167729 h 4401251"/>
              <a:gd name="connsiteX27480" fmla="*/ 5043810 w 13419668"/>
              <a:gd name="connsiteY27480" fmla="*/ 1148823 h 4401251"/>
              <a:gd name="connsiteX27481" fmla="*/ 5023162 w 13419668"/>
              <a:gd name="connsiteY27481" fmla="*/ 1169719 h 4401251"/>
              <a:gd name="connsiteX27482" fmla="*/ 5045924 w 13419668"/>
              <a:gd name="connsiteY27482" fmla="*/ 1191860 h 4401251"/>
              <a:gd name="connsiteX27483" fmla="*/ 5066075 w 13419668"/>
              <a:gd name="connsiteY27483" fmla="*/ 1167729 h 4401251"/>
              <a:gd name="connsiteX27484" fmla="*/ 5137223 w 13419668"/>
              <a:gd name="connsiteY27484" fmla="*/ 1148947 h 4401251"/>
              <a:gd name="connsiteX27485" fmla="*/ 5112843 w 13419668"/>
              <a:gd name="connsiteY27485" fmla="*/ 1168849 h 4401251"/>
              <a:gd name="connsiteX27486" fmla="*/ 5134611 w 13419668"/>
              <a:gd name="connsiteY27486" fmla="*/ 1191860 h 4401251"/>
              <a:gd name="connsiteX27487" fmla="*/ 5155757 w 13419668"/>
              <a:gd name="connsiteY27487" fmla="*/ 1171461 h 4401251"/>
              <a:gd name="connsiteX27488" fmla="*/ 5137223 w 13419668"/>
              <a:gd name="connsiteY27488" fmla="*/ 1148947 h 4401251"/>
              <a:gd name="connsiteX27489" fmla="*/ 5224915 w 13419668"/>
              <a:gd name="connsiteY27489" fmla="*/ 1148823 h 4401251"/>
              <a:gd name="connsiteX27490" fmla="*/ 5202276 w 13419668"/>
              <a:gd name="connsiteY27490" fmla="*/ 1170714 h 4401251"/>
              <a:gd name="connsiteX27491" fmla="*/ 5223174 w 13419668"/>
              <a:gd name="connsiteY27491" fmla="*/ 1191860 h 4401251"/>
              <a:gd name="connsiteX27492" fmla="*/ 5245438 w 13419668"/>
              <a:gd name="connsiteY27492" fmla="*/ 1169595 h 4401251"/>
              <a:gd name="connsiteX27493" fmla="*/ 5224915 w 13419668"/>
              <a:gd name="connsiteY27493" fmla="*/ 1148823 h 4401251"/>
              <a:gd name="connsiteX27494" fmla="*/ 29092 w 13419668"/>
              <a:gd name="connsiteY27494" fmla="*/ 3918013 h 4401251"/>
              <a:gd name="connsiteX27495" fmla="*/ 2473 w 13419668"/>
              <a:gd name="connsiteY27495" fmla="*/ 3881443 h 4401251"/>
              <a:gd name="connsiteX27496" fmla="*/ 2473 w 13419668"/>
              <a:gd name="connsiteY27496" fmla="*/ 3951348 h 4401251"/>
              <a:gd name="connsiteX27497" fmla="*/ 29092 w 13419668"/>
              <a:gd name="connsiteY27497" fmla="*/ 3918013 h 4401251"/>
              <a:gd name="connsiteX27498" fmla="*/ 5313353 w 13419668"/>
              <a:gd name="connsiteY27498" fmla="*/ 1149071 h 4401251"/>
              <a:gd name="connsiteX27499" fmla="*/ 5289595 w 13419668"/>
              <a:gd name="connsiteY27499" fmla="*/ 1169471 h 4401251"/>
              <a:gd name="connsiteX27500" fmla="*/ 5308626 w 13419668"/>
              <a:gd name="connsiteY27500" fmla="*/ 1191860 h 4401251"/>
              <a:gd name="connsiteX27501" fmla="*/ 5332632 w 13419668"/>
              <a:gd name="connsiteY27501" fmla="*/ 1171088 h 4401251"/>
              <a:gd name="connsiteX27502" fmla="*/ 5313228 w 13419668"/>
              <a:gd name="connsiteY27502" fmla="*/ 1149071 h 4401251"/>
              <a:gd name="connsiteX27503" fmla="*/ 5379277 w 13419668"/>
              <a:gd name="connsiteY27503" fmla="*/ 1167854 h 4401251"/>
              <a:gd name="connsiteX27504" fmla="*/ 5399552 w 13419668"/>
              <a:gd name="connsiteY27504" fmla="*/ 1191984 h 4401251"/>
              <a:gd name="connsiteX27505" fmla="*/ 5422314 w 13419668"/>
              <a:gd name="connsiteY27505" fmla="*/ 1169844 h 4401251"/>
              <a:gd name="connsiteX27506" fmla="*/ 5401666 w 13419668"/>
              <a:gd name="connsiteY27506" fmla="*/ 1148947 h 4401251"/>
              <a:gd name="connsiteX27507" fmla="*/ 5379401 w 13419668"/>
              <a:gd name="connsiteY27507" fmla="*/ 1167854 h 4401251"/>
              <a:gd name="connsiteX27508" fmla="*/ 13381605 w 13419668"/>
              <a:gd name="connsiteY27508" fmla="*/ 1149071 h 4401251"/>
              <a:gd name="connsiteX27509" fmla="*/ 13358096 w 13419668"/>
              <a:gd name="connsiteY27509" fmla="*/ 1170093 h 4401251"/>
              <a:gd name="connsiteX27510" fmla="*/ 13380982 w 13419668"/>
              <a:gd name="connsiteY27510" fmla="*/ 1192109 h 4401251"/>
              <a:gd name="connsiteX27511" fmla="*/ 13401257 w 13419668"/>
              <a:gd name="connsiteY27511" fmla="*/ 1170714 h 4401251"/>
              <a:gd name="connsiteX27512" fmla="*/ 13381480 w 13419668"/>
              <a:gd name="connsiteY27512" fmla="*/ 1149071 h 4401251"/>
              <a:gd name="connsiteX27513" fmla="*/ 13268663 w 13419668"/>
              <a:gd name="connsiteY27513" fmla="*/ 1169595 h 4401251"/>
              <a:gd name="connsiteX27514" fmla="*/ 13291052 w 13419668"/>
              <a:gd name="connsiteY27514" fmla="*/ 1191984 h 4401251"/>
              <a:gd name="connsiteX27515" fmla="*/ 13311576 w 13419668"/>
              <a:gd name="connsiteY27515" fmla="*/ 1168102 h 4401251"/>
              <a:gd name="connsiteX27516" fmla="*/ 13289559 w 13419668"/>
              <a:gd name="connsiteY27516" fmla="*/ 1148823 h 4401251"/>
              <a:gd name="connsiteX27517" fmla="*/ 13268663 w 13419668"/>
              <a:gd name="connsiteY27517" fmla="*/ 1169595 h 4401251"/>
              <a:gd name="connsiteX27518" fmla="*/ 13205226 w 13419668"/>
              <a:gd name="connsiteY27518" fmla="*/ 1148947 h 4401251"/>
              <a:gd name="connsiteX27519" fmla="*/ 13182588 w 13419668"/>
              <a:gd name="connsiteY27519" fmla="*/ 1170590 h 4401251"/>
              <a:gd name="connsiteX27520" fmla="*/ 13202863 w 13419668"/>
              <a:gd name="connsiteY27520" fmla="*/ 1191984 h 4401251"/>
              <a:gd name="connsiteX27521" fmla="*/ 13225750 w 13419668"/>
              <a:gd name="connsiteY27521" fmla="*/ 1169968 h 4401251"/>
              <a:gd name="connsiteX27522" fmla="*/ 13205226 w 13419668"/>
              <a:gd name="connsiteY27522" fmla="*/ 1148947 h 4401251"/>
              <a:gd name="connsiteX27523" fmla="*/ 13115918 w 13419668"/>
              <a:gd name="connsiteY27523" fmla="*/ 1148947 h 4401251"/>
              <a:gd name="connsiteX27524" fmla="*/ 13093031 w 13419668"/>
              <a:gd name="connsiteY27524" fmla="*/ 1170341 h 4401251"/>
              <a:gd name="connsiteX27525" fmla="*/ 13113057 w 13419668"/>
              <a:gd name="connsiteY27525" fmla="*/ 1191860 h 4401251"/>
              <a:gd name="connsiteX27526" fmla="*/ 13136193 w 13419668"/>
              <a:gd name="connsiteY27526" fmla="*/ 1170093 h 4401251"/>
              <a:gd name="connsiteX27527" fmla="*/ 13115918 w 13419668"/>
              <a:gd name="connsiteY27527" fmla="*/ 1148823 h 4401251"/>
              <a:gd name="connsiteX27528" fmla="*/ 13003722 w 13419668"/>
              <a:gd name="connsiteY27528" fmla="*/ 1167481 h 4401251"/>
              <a:gd name="connsiteX27529" fmla="*/ 13023623 w 13419668"/>
              <a:gd name="connsiteY27529" fmla="*/ 1191860 h 4401251"/>
              <a:gd name="connsiteX27530" fmla="*/ 13046634 w 13419668"/>
              <a:gd name="connsiteY27530" fmla="*/ 1170093 h 4401251"/>
              <a:gd name="connsiteX27531" fmla="*/ 13026237 w 13419668"/>
              <a:gd name="connsiteY27531" fmla="*/ 1148947 h 4401251"/>
              <a:gd name="connsiteX27532" fmla="*/ 13003722 w 13419668"/>
              <a:gd name="connsiteY27532" fmla="*/ 1167481 h 4401251"/>
              <a:gd name="connsiteX27533" fmla="*/ 12937673 w 13419668"/>
              <a:gd name="connsiteY27533" fmla="*/ 1149071 h 4401251"/>
              <a:gd name="connsiteX27534" fmla="*/ 12913916 w 13419668"/>
              <a:gd name="connsiteY27534" fmla="*/ 1169471 h 4401251"/>
              <a:gd name="connsiteX27535" fmla="*/ 12932948 w 13419668"/>
              <a:gd name="connsiteY27535" fmla="*/ 1191860 h 4401251"/>
              <a:gd name="connsiteX27536" fmla="*/ 12956953 w 13419668"/>
              <a:gd name="connsiteY27536" fmla="*/ 1171088 h 4401251"/>
              <a:gd name="connsiteX27537" fmla="*/ 12937550 w 13419668"/>
              <a:gd name="connsiteY27537" fmla="*/ 1149071 h 4401251"/>
              <a:gd name="connsiteX27538" fmla="*/ 12850231 w 13419668"/>
              <a:gd name="connsiteY27538" fmla="*/ 1149071 h 4401251"/>
              <a:gd name="connsiteX27539" fmla="*/ 12826722 w 13419668"/>
              <a:gd name="connsiteY27539" fmla="*/ 1170093 h 4401251"/>
              <a:gd name="connsiteX27540" fmla="*/ 12849609 w 13419668"/>
              <a:gd name="connsiteY27540" fmla="*/ 1192109 h 4401251"/>
              <a:gd name="connsiteX27541" fmla="*/ 12869883 w 13419668"/>
              <a:gd name="connsiteY27541" fmla="*/ 1170714 h 4401251"/>
              <a:gd name="connsiteX27542" fmla="*/ 12850107 w 13419668"/>
              <a:gd name="connsiteY27542" fmla="*/ 1149071 h 4401251"/>
              <a:gd name="connsiteX27543" fmla="*/ 12760673 w 13419668"/>
              <a:gd name="connsiteY27543" fmla="*/ 1149071 h 4401251"/>
              <a:gd name="connsiteX27544" fmla="*/ 12737164 w 13419668"/>
              <a:gd name="connsiteY27544" fmla="*/ 1170093 h 4401251"/>
              <a:gd name="connsiteX27545" fmla="*/ 12760052 w 13419668"/>
              <a:gd name="connsiteY27545" fmla="*/ 1192109 h 4401251"/>
              <a:gd name="connsiteX27546" fmla="*/ 12780327 w 13419668"/>
              <a:gd name="connsiteY27546" fmla="*/ 1170714 h 4401251"/>
              <a:gd name="connsiteX27547" fmla="*/ 12760548 w 13419668"/>
              <a:gd name="connsiteY27547" fmla="*/ 1149071 h 4401251"/>
              <a:gd name="connsiteX27548" fmla="*/ 12647731 w 13419668"/>
              <a:gd name="connsiteY27548" fmla="*/ 1168973 h 4401251"/>
              <a:gd name="connsiteX27549" fmla="*/ 12669499 w 13419668"/>
              <a:gd name="connsiteY27549" fmla="*/ 1192109 h 4401251"/>
              <a:gd name="connsiteX27550" fmla="*/ 12690644 w 13419668"/>
              <a:gd name="connsiteY27550" fmla="*/ 1168724 h 4401251"/>
              <a:gd name="connsiteX27551" fmla="*/ 12669125 w 13419668"/>
              <a:gd name="connsiteY27551" fmla="*/ 1148823 h 4401251"/>
              <a:gd name="connsiteX27552" fmla="*/ 12647607 w 13419668"/>
              <a:gd name="connsiteY27552" fmla="*/ 1168973 h 4401251"/>
              <a:gd name="connsiteX27553" fmla="*/ 12584295 w 13419668"/>
              <a:gd name="connsiteY27553" fmla="*/ 1148947 h 4401251"/>
              <a:gd name="connsiteX27554" fmla="*/ 12561656 w 13419668"/>
              <a:gd name="connsiteY27554" fmla="*/ 1170590 h 4401251"/>
              <a:gd name="connsiteX27555" fmla="*/ 12581931 w 13419668"/>
              <a:gd name="connsiteY27555" fmla="*/ 1191984 h 4401251"/>
              <a:gd name="connsiteX27556" fmla="*/ 12604819 w 13419668"/>
              <a:gd name="connsiteY27556" fmla="*/ 1169968 h 4401251"/>
              <a:gd name="connsiteX27557" fmla="*/ 12584295 w 13419668"/>
              <a:gd name="connsiteY27557" fmla="*/ 1148947 h 4401251"/>
              <a:gd name="connsiteX27558" fmla="*/ 12515261 w 13419668"/>
              <a:gd name="connsiteY27558" fmla="*/ 1169595 h 4401251"/>
              <a:gd name="connsiteX27559" fmla="*/ 12494365 w 13419668"/>
              <a:gd name="connsiteY27559" fmla="*/ 1148823 h 4401251"/>
              <a:gd name="connsiteX27560" fmla="*/ 12472348 w 13419668"/>
              <a:gd name="connsiteY27560" fmla="*/ 1168102 h 4401251"/>
              <a:gd name="connsiteX27561" fmla="*/ 12492872 w 13419668"/>
              <a:gd name="connsiteY27561" fmla="*/ 1191984 h 4401251"/>
              <a:gd name="connsiteX27562" fmla="*/ 12515385 w 13419668"/>
              <a:gd name="connsiteY27562" fmla="*/ 1169595 h 4401251"/>
              <a:gd name="connsiteX27563" fmla="*/ 12382666 w 13419668"/>
              <a:gd name="connsiteY27563" fmla="*/ 1168724 h 4401251"/>
              <a:gd name="connsiteX27564" fmla="*/ 12403937 w 13419668"/>
              <a:gd name="connsiteY27564" fmla="*/ 1191984 h 4401251"/>
              <a:gd name="connsiteX27565" fmla="*/ 12425704 w 13419668"/>
              <a:gd name="connsiteY27565" fmla="*/ 1168849 h 4401251"/>
              <a:gd name="connsiteX27566" fmla="*/ 12404186 w 13419668"/>
              <a:gd name="connsiteY27566" fmla="*/ 1148823 h 4401251"/>
              <a:gd name="connsiteX27567" fmla="*/ 12382790 w 13419668"/>
              <a:gd name="connsiteY27567" fmla="*/ 1168724 h 4401251"/>
              <a:gd name="connsiteX27568" fmla="*/ 12295348 w 13419668"/>
              <a:gd name="connsiteY27568" fmla="*/ 1170714 h 4401251"/>
              <a:gd name="connsiteX27569" fmla="*/ 12316120 w 13419668"/>
              <a:gd name="connsiteY27569" fmla="*/ 1191984 h 4401251"/>
              <a:gd name="connsiteX27570" fmla="*/ 12338510 w 13419668"/>
              <a:gd name="connsiteY27570" fmla="*/ 1169844 h 4401251"/>
              <a:gd name="connsiteX27571" fmla="*/ 12318110 w 13419668"/>
              <a:gd name="connsiteY27571" fmla="*/ 1148947 h 4401251"/>
              <a:gd name="connsiteX27572" fmla="*/ 12295348 w 13419668"/>
              <a:gd name="connsiteY27572" fmla="*/ 1170714 h 4401251"/>
              <a:gd name="connsiteX27573" fmla="*/ 12248828 w 13419668"/>
              <a:gd name="connsiteY27573" fmla="*/ 1167854 h 4401251"/>
              <a:gd name="connsiteX27574" fmla="*/ 12226563 w 13419668"/>
              <a:gd name="connsiteY27574" fmla="*/ 1148947 h 4401251"/>
              <a:gd name="connsiteX27575" fmla="*/ 12205915 w 13419668"/>
              <a:gd name="connsiteY27575" fmla="*/ 1169844 h 4401251"/>
              <a:gd name="connsiteX27576" fmla="*/ 12228677 w 13419668"/>
              <a:gd name="connsiteY27576" fmla="*/ 1191984 h 4401251"/>
              <a:gd name="connsiteX27577" fmla="*/ 12248828 w 13419668"/>
              <a:gd name="connsiteY27577" fmla="*/ 1167854 h 4401251"/>
              <a:gd name="connsiteX27578" fmla="*/ 12138623 w 13419668"/>
              <a:gd name="connsiteY27578" fmla="*/ 1148947 h 4401251"/>
              <a:gd name="connsiteX27579" fmla="*/ 12116357 w 13419668"/>
              <a:gd name="connsiteY27579" fmla="*/ 1171212 h 4401251"/>
              <a:gd name="connsiteX27580" fmla="*/ 12137503 w 13419668"/>
              <a:gd name="connsiteY27580" fmla="*/ 1192109 h 4401251"/>
              <a:gd name="connsiteX27581" fmla="*/ 12159395 w 13419668"/>
              <a:gd name="connsiteY27581" fmla="*/ 1169471 h 4401251"/>
              <a:gd name="connsiteX27582" fmla="*/ 12138623 w 13419668"/>
              <a:gd name="connsiteY27582" fmla="*/ 1148947 h 4401251"/>
              <a:gd name="connsiteX27583" fmla="*/ 12051179 w 13419668"/>
              <a:gd name="connsiteY27583" fmla="*/ 1149071 h 4401251"/>
              <a:gd name="connsiteX27584" fmla="*/ 12026924 w 13419668"/>
              <a:gd name="connsiteY27584" fmla="*/ 1169097 h 4401251"/>
              <a:gd name="connsiteX27585" fmla="*/ 12048940 w 13419668"/>
              <a:gd name="connsiteY27585" fmla="*/ 1191984 h 4401251"/>
              <a:gd name="connsiteX27586" fmla="*/ 12070086 w 13419668"/>
              <a:gd name="connsiteY27586" fmla="*/ 1171461 h 4401251"/>
              <a:gd name="connsiteX27587" fmla="*/ 12051304 w 13419668"/>
              <a:gd name="connsiteY27587" fmla="*/ 1149071 h 4401251"/>
              <a:gd name="connsiteX27588" fmla="*/ 11963612 w 13419668"/>
              <a:gd name="connsiteY27588" fmla="*/ 1148947 h 4401251"/>
              <a:gd name="connsiteX27589" fmla="*/ 11940725 w 13419668"/>
              <a:gd name="connsiteY27589" fmla="*/ 1170341 h 4401251"/>
              <a:gd name="connsiteX27590" fmla="*/ 11960752 w 13419668"/>
              <a:gd name="connsiteY27590" fmla="*/ 1191860 h 4401251"/>
              <a:gd name="connsiteX27591" fmla="*/ 11983887 w 13419668"/>
              <a:gd name="connsiteY27591" fmla="*/ 1170093 h 4401251"/>
              <a:gd name="connsiteX27592" fmla="*/ 11963612 w 13419668"/>
              <a:gd name="connsiteY27592" fmla="*/ 1148823 h 4401251"/>
              <a:gd name="connsiteX27593" fmla="*/ 11869950 w 13419668"/>
              <a:gd name="connsiteY27593" fmla="*/ 1149071 h 4401251"/>
              <a:gd name="connsiteX27594" fmla="*/ 11851168 w 13419668"/>
              <a:gd name="connsiteY27594" fmla="*/ 1171461 h 4401251"/>
              <a:gd name="connsiteX27595" fmla="*/ 11872313 w 13419668"/>
              <a:gd name="connsiteY27595" fmla="*/ 1191984 h 4401251"/>
              <a:gd name="connsiteX27596" fmla="*/ 11894330 w 13419668"/>
              <a:gd name="connsiteY27596" fmla="*/ 1169097 h 4401251"/>
              <a:gd name="connsiteX27597" fmla="*/ 11870074 w 13419668"/>
              <a:gd name="connsiteY27597" fmla="*/ 1149071 h 4401251"/>
              <a:gd name="connsiteX27598" fmla="*/ 11785368 w 13419668"/>
              <a:gd name="connsiteY27598" fmla="*/ 1149071 h 4401251"/>
              <a:gd name="connsiteX27599" fmla="*/ 11761611 w 13419668"/>
              <a:gd name="connsiteY27599" fmla="*/ 1169346 h 4401251"/>
              <a:gd name="connsiteX27600" fmla="*/ 11780517 w 13419668"/>
              <a:gd name="connsiteY27600" fmla="*/ 1191860 h 4401251"/>
              <a:gd name="connsiteX27601" fmla="*/ 11804648 w 13419668"/>
              <a:gd name="connsiteY27601" fmla="*/ 1171212 h 4401251"/>
              <a:gd name="connsiteX27602" fmla="*/ 11785368 w 13419668"/>
              <a:gd name="connsiteY27602" fmla="*/ 1149071 h 4401251"/>
              <a:gd name="connsiteX27603" fmla="*/ 11674417 w 13419668"/>
              <a:gd name="connsiteY27603" fmla="*/ 1170714 h 4401251"/>
              <a:gd name="connsiteX27604" fmla="*/ 11695189 w 13419668"/>
              <a:gd name="connsiteY27604" fmla="*/ 1191984 h 4401251"/>
              <a:gd name="connsiteX27605" fmla="*/ 11717578 w 13419668"/>
              <a:gd name="connsiteY27605" fmla="*/ 1169844 h 4401251"/>
              <a:gd name="connsiteX27606" fmla="*/ 11697179 w 13419668"/>
              <a:gd name="connsiteY27606" fmla="*/ 1148947 h 4401251"/>
              <a:gd name="connsiteX27607" fmla="*/ 11674417 w 13419668"/>
              <a:gd name="connsiteY27607" fmla="*/ 1170714 h 4401251"/>
              <a:gd name="connsiteX27608" fmla="*/ 11609363 w 13419668"/>
              <a:gd name="connsiteY27608" fmla="*/ 1149071 h 4401251"/>
              <a:gd name="connsiteX27609" fmla="*/ 11584983 w 13419668"/>
              <a:gd name="connsiteY27609" fmla="*/ 1168973 h 4401251"/>
              <a:gd name="connsiteX27610" fmla="*/ 11606751 w 13419668"/>
              <a:gd name="connsiteY27610" fmla="*/ 1191984 h 4401251"/>
              <a:gd name="connsiteX27611" fmla="*/ 11627897 w 13419668"/>
              <a:gd name="connsiteY27611" fmla="*/ 1171585 h 4401251"/>
              <a:gd name="connsiteX27612" fmla="*/ 11609363 w 13419668"/>
              <a:gd name="connsiteY27612" fmla="*/ 1149071 h 4401251"/>
              <a:gd name="connsiteX27613" fmla="*/ 11517940 w 13419668"/>
              <a:gd name="connsiteY27613" fmla="*/ 1148947 h 4401251"/>
              <a:gd name="connsiteX27614" fmla="*/ 11495301 w 13419668"/>
              <a:gd name="connsiteY27614" fmla="*/ 1170839 h 4401251"/>
              <a:gd name="connsiteX27615" fmla="*/ 11516198 w 13419668"/>
              <a:gd name="connsiteY27615" fmla="*/ 1191984 h 4401251"/>
              <a:gd name="connsiteX27616" fmla="*/ 11538463 w 13419668"/>
              <a:gd name="connsiteY27616" fmla="*/ 1169719 h 4401251"/>
              <a:gd name="connsiteX27617" fmla="*/ 11517940 w 13419668"/>
              <a:gd name="connsiteY27617" fmla="*/ 1148947 h 4401251"/>
              <a:gd name="connsiteX27618" fmla="*/ 11409351 w 13419668"/>
              <a:gd name="connsiteY27618" fmla="*/ 1169719 h 4401251"/>
              <a:gd name="connsiteX27619" fmla="*/ 11431616 w 13419668"/>
              <a:gd name="connsiteY27619" fmla="*/ 1191984 h 4401251"/>
              <a:gd name="connsiteX27620" fmla="*/ 11452513 w 13419668"/>
              <a:gd name="connsiteY27620" fmla="*/ 1170839 h 4401251"/>
              <a:gd name="connsiteX27621" fmla="*/ 11429875 w 13419668"/>
              <a:gd name="connsiteY27621" fmla="*/ 1148947 h 4401251"/>
              <a:gd name="connsiteX27622" fmla="*/ 11409351 w 13419668"/>
              <a:gd name="connsiteY27622" fmla="*/ 1169719 h 4401251"/>
              <a:gd name="connsiteX27623" fmla="*/ 11319918 w 13419668"/>
              <a:gd name="connsiteY27623" fmla="*/ 1168600 h 4401251"/>
              <a:gd name="connsiteX27624" fmla="*/ 11340940 w 13419668"/>
              <a:gd name="connsiteY27624" fmla="*/ 1191984 h 4401251"/>
              <a:gd name="connsiteX27625" fmla="*/ 11362832 w 13419668"/>
              <a:gd name="connsiteY27625" fmla="*/ 1168973 h 4401251"/>
              <a:gd name="connsiteX27626" fmla="*/ 11341437 w 13419668"/>
              <a:gd name="connsiteY27626" fmla="*/ 1148823 h 4401251"/>
              <a:gd name="connsiteX27627" fmla="*/ 11319918 w 13419668"/>
              <a:gd name="connsiteY27627" fmla="*/ 1168600 h 4401251"/>
              <a:gd name="connsiteX27628" fmla="*/ 11249019 w 13419668"/>
              <a:gd name="connsiteY27628" fmla="*/ 1149071 h 4401251"/>
              <a:gd name="connsiteX27629" fmla="*/ 11230236 w 13419668"/>
              <a:gd name="connsiteY27629" fmla="*/ 1171461 h 4401251"/>
              <a:gd name="connsiteX27630" fmla="*/ 11251382 w 13419668"/>
              <a:gd name="connsiteY27630" fmla="*/ 1191984 h 4401251"/>
              <a:gd name="connsiteX27631" fmla="*/ 11273398 w 13419668"/>
              <a:gd name="connsiteY27631" fmla="*/ 1169097 h 4401251"/>
              <a:gd name="connsiteX27632" fmla="*/ 11249143 w 13419668"/>
              <a:gd name="connsiteY27632" fmla="*/ 1149071 h 4401251"/>
              <a:gd name="connsiteX27633" fmla="*/ 11159461 w 13419668"/>
              <a:gd name="connsiteY27633" fmla="*/ 1149071 h 4401251"/>
              <a:gd name="connsiteX27634" fmla="*/ 11140679 w 13419668"/>
              <a:gd name="connsiteY27634" fmla="*/ 1171461 h 4401251"/>
              <a:gd name="connsiteX27635" fmla="*/ 11161824 w 13419668"/>
              <a:gd name="connsiteY27635" fmla="*/ 1191984 h 4401251"/>
              <a:gd name="connsiteX27636" fmla="*/ 11183841 w 13419668"/>
              <a:gd name="connsiteY27636" fmla="*/ 1169097 h 4401251"/>
              <a:gd name="connsiteX27637" fmla="*/ 11159586 w 13419668"/>
              <a:gd name="connsiteY27637" fmla="*/ 1149071 h 4401251"/>
              <a:gd name="connsiteX27638" fmla="*/ 11077740 w 13419668"/>
              <a:gd name="connsiteY27638" fmla="*/ 1149071 h 4401251"/>
              <a:gd name="connsiteX27639" fmla="*/ 11053609 w 13419668"/>
              <a:gd name="connsiteY27639" fmla="*/ 1169346 h 4401251"/>
              <a:gd name="connsiteX27640" fmla="*/ 11075750 w 13419668"/>
              <a:gd name="connsiteY27640" fmla="*/ 1192109 h 4401251"/>
              <a:gd name="connsiteX27641" fmla="*/ 11096647 w 13419668"/>
              <a:gd name="connsiteY27641" fmla="*/ 1171461 h 4401251"/>
              <a:gd name="connsiteX27642" fmla="*/ 11077740 w 13419668"/>
              <a:gd name="connsiteY27642" fmla="*/ 1149196 h 4401251"/>
              <a:gd name="connsiteX27643" fmla="*/ 10964052 w 13419668"/>
              <a:gd name="connsiteY27643" fmla="*/ 1171336 h 4401251"/>
              <a:gd name="connsiteX27644" fmla="*/ 10985322 w 13419668"/>
              <a:gd name="connsiteY27644" fmla="*/ 1192109 h 4401251"/>
              <a:gd name="connsiteX27645" fmla="*/ 11007089 w 13419668"/>
              <a:gd name="connsiteY27645" fmla="*/ 1169346 h 4401251"/>
              <a:gd name="connsiteX27646" fmla="*/ 10986192 w 13419668"/>
              <a:gd name="connsiteY27646" fmla="*/ 1148947 h 4401251"/>
              <a:gd name="connsiteX27647" fmla="*/ 10964052 w 13419668"/>
              <a:gd name="connsiteY27647" fmla="*/ 1171336 h 4401251"/>
              <a:gd name="connsiteX27648" fmla="*/ 10898875 w 13419668"/>
              <a:gd name="connsiteY27648" fmla="*/ 1149071 h 4401251"/>
              <a:gd name="connsiteX27649" fmla="*/ 10874619 w 13419668"/>
              <a:gd name="connsiteY27649" fmla="*/ 1169097 h 4401251"/>
              <a:gd name="connsiteX27650" fmla="*/ 10896635 w 13419668"/>
              <a:gd name="connsiteY27650" fmla="*/ 1191984 h 4401251"/>
              <a:gd name="connsiteX27651" fmla="*/ 10917781 w 13419668"/>
              <a:gd name="connsiteY27651" fmla="*/ 1171461 h 4401251"/>
              <a:gd name="connsiteX27652" fmla="*/ 10898998 w 13419668"/>
              <a:gd name="connsiteY27652" fmla="*/ 1149071 h 4401251"/>
              <a:gd name="connsiteX27653" fmla="*/ 10831582 w 13419668"/>
              <a:gd name="connsiteY27653" fmla="*/ 1168351 h 4401251"/>
              <a:gd name="connsiteX27654" fmla="*/ 10809565 w 13419668"/>
              <a:gd name="connsiteY27654" fmla="*/ 1148823 h 4401251"/>
              <a:gd name="connsiteX27655" fmla="*/ 10788669 w 13419668"/>
              <a:gd name="connsiteY27655" fmla="*/ 1172207 h 4401251"/>
              <a:gd name="connsiteX27656" fmla="*/ 10810436 w 13419668"/>
              <a:gd name="connsiteY27656" fmla="*/ 1192109 h 4401251"/>
              <a:gd name="connsiteX27657" fmla="*/ 10831582 w 13419668"/>
              <a:gd name="connsiteY27657" fmla="*/ 1168351 h 4401251"/>
              <a:gd name="connsiteX27658" fmla="*/ 10699111 w 13419668"/>
              <a:gd name="connsiteY27658" fmla="*/ 1168600 h 4401251"/>
              <a:gd name="connsiteX27659" fmla="*/ 10720132 w 13419668"/>
              <a:gd name="connsiteY27659" fmla="*/ 1191984 h 4401251"/>
              <a:gd name="connsiteX27660" fmla="*/ 10742024 w 13419668"/>
              <a:gd name="connsiteY27660" fmla="*/ 1168973 h 4401251"/>
              <a:gd name="connsiteX27661" fmla="*/ 10720630 w 13419668"/>
              <a:gd name="connsiteY27661" fmla="*/ 1148823 h 4401251"/>
              <a:gd name="connsiteX27662" fmla="*/ 10699111 w 13419668"/>
              <a:gd name="connsiteY27662" fmla="*/ 1168600 h 4401251"/>
              <a:gd name="connsiteX27663" fmla="*/ 10633311 w 13419668"/>
              <a:gd name="connsiteY27663" fmla="*/ 1149071 h 4401251"/>
              <a:gd name="connsiteX27664" fmla="*/ 10609554 w 13419668"/>
              <a:gd name="connsiteY27664" fmla="*/ 1169346 h 4401251"/>
              <a:gd name="connsiteX27665" fmla="*/ 10628460 w 13419668"/>
              <a:gd name="connsiteY27665" fmla="*/ 1191860 h 4401251"/>
              <a:gd name="connsiteX27666" fmla="*/ 10652591 w 13419668"/>
              <a:gd name="connsiteY27666" fmla="*/ 1171212 h 4401251"/>
              <a:gd name="connsiteX27667" fmla="*/ 10633311 w 13419668"/>
              <a:gd name="connsiteY27667" fmla="*/ 1149071 h 4401251"/>
              <a:gd name="connsiteX27668" fmla="*/ 10522360 w 13419668"/>
              <a:gd name="connsiteY27668" fmla="*/ 1170093 h 4401251"/>
              <a:gd name="connsiteX27669" fmla="*/ 10542510 w 13419668"/>
              <a:gd name="connsiteY27669" fmla="*/ 1191860 h 4401251"/>
              <a:gd name="connsiteX27670" fmla="*/ 10565521 w 13419668"/>
              <a:gd name="connsiteY27670" fmla="*/ 1170341 h 4401251"/>
              <a:gd name="connsiteX27671" fmla="*/ 10545620 w 13419668"/>
              <a:gd name="connsiteY27671" fmla="*/ 1148823 h 4401251"/>
              <a:gd name="connsiteX27672" fmla="*/ 10522360 w 13419668"/>
              <a:gd name="connsiteY27672" fmla="*/ 1169968 h 4401251"/>
              <a:gd name="connsiteX27673" fmla="*/ 10432927 w 13419668"/>
              <a:gd name="connsiteY27673" fmla="*/ 1168849 h 4401251"/>
              <a:gd name="connsiteX27674" fmla="*/ 10454694 w 13419668"/>
              <a:gd name="connsiteY27674" fmla="*/ 1191984 h 4401251"/>
              <a:gd name="connsiteX27675" fmla="*/ 10475840 w 13419668"/>
              <a:gd name="connsiteY27675" fmla="*/ 1168600 h 4401251"/>
              <a:gd name="connsiteX27676" fmla="*/ 10454321 w 13419668"/>
              <a:gd name="connsiteY27676" fmla="*/ 1148698 h 4401251"/>
              <a:gd name="connsiteX27677" fmla="*/ 10432802 w 13419668"/>
              <a:gd name="connsiteY27677" fmla="*/ 1168849 h 4401251"/>
              <a:gd name="connsiteX27678" fmla="*/ 10386407 w 13419668"/>
              <a:gd name="connsiteY27678" fmla="*/ 1171461 h 4401251"/>
              <a:gd name="connsiteX27679" fmla="*/ 10364888 w 13419668"/>
              <a:gd name="connsiteY27679" fmla="*/ 1148698 h 4401251"/>
              <a:gd name="connsiteX27680" fmla="*/ 10343369 w 13419668"/>
              <a:gd name="connsiteY27680" fmla="*/ 1168849 h 4401251"/>
              <a:gd name="connsiteX27681" fmla="*/ 10365261 w 13419668"/>
              <a:gd name="connsiteY27681" fmla="*/ 1191860 h 4401251"/>
              <a:gd name="connsiteX27682" fmla="*/ 10386407 w 13419668"/>
              <a:gd name="connsiteY27682" fmla="*/ 1171461 h 4401251"/>
              <a:gd name="connsiteX27683" fmla="*/ 10276077 w 13419668"/>
              <a:gd name="connsiteY27683" fmla="*/ 1148947 h 4401251"/>
              <a:gd name="connsiteX27684" fmla="*/ 10257295 w 13419668"/>
              <a:gd name="connsiteY27684" fmla="*/ 1171336 h 4401251"/>
              <a:gd name="connsiteX27685" fmla="*/ 10278441 w 13419668"/>
              <a:gd name="connsiteY27685" fmla="*/ 1191860 h 4401251"/>
              <a:gd name="connsiteX27686" fmla="*/ 10300456 w 13419668"/>
              <a:gd name="connsiteY27686" fmla="*/ 1168973 h 4401251"/>
              <a:gd name="connsiteX27687" fmla="*/ 10276201 w 13419668"/>
              <a:gd name="connsiteY27687" fmla="*/ 1148947 h 4401251"/>
              <a:gd name="connsiteX27688" fmla="*/ 10190500 w 13419668"/>
              <a:gd name="connsiteY27688" fmla="*/ 1148823 h 4401251"/>
              <a:gd name="connsiteX27689" fmla="*/ 10167737 w 13419668"/>
              <a:gd name="connsiteY27689" fmla="*/ 1170341 h 4401251"/>
              <a:gd name="connsiteX27690" fmla="*/ 10187888 w 13419668"/>
              <a:gd name="connsiteY27690" fmla="*/ 1191860 h 4401251"/>
              <a:gd name="connsiteX27691" fmla="*/ 10210899 w 13419668"/>
              <a:gd name="connsiteY27691" fmla="*/ 1169968 h 4401251"/>
              <a:gd name="connsiteX27692" fmla="*/ 10190500 w 13419668"/>
              <a:gd name="connsiteY27692" fmla="*/ 1148823 h 4401251"/>
              <a:gd name="connsiteX27693" fmla="*/ 10097211 w 13419668"/>
              <a:gd name="connsiteY27693" fmla="*/ 1148947 h 4401251"/>
              <a:gd name="connsiteX27694" fmla="*/ 10078304 w 13419668"/>
              <a:gd name="connsiteY27694" fmla="*/ 1171212 h 4401251"/>
              <a:gd name="connsiteX27695" fmla="*/ 10099201 w 13419668"/>
              <a:gd name="connsiteY27695" fmla="*/ 1191860 h 4401251"/>
              <a:gd name="connsiteX27696" fmla="*/ 10121342 w 13419668"/>
              <a:gd name="connsiteY27696" fmla="*/ 1169097 h 4401251"/>
              <a:gd name="connsiteX27697" fmla="*/ 10097211 w 13419668"/>
              <a:gd name="connsiteY27697" fmla="*/ 1148947 h 4401251"/>
              <a:gd name="connsiteX27698" fmla="*/ 9988747 w 13419668"/>
              <a:gd name="connsiteY27698" fmla="*/ 1169595 h 4401251"/>
              <a:gd name="connsiteX27699" fmla="*/ 10011012 w 13419668"/>
              <a:gd name="connsiteY27699" fmla="*/ 1191860 h 4401251"/>
              <a:gd name="connsiteX27700" fmla="*/ 10031909 w 13419668"/>
              <a:gd name="connsiteY27700" fmla="*/ 1170714 h 4401251"/>
              <a:gd name="connsiteX27701" fmla="*/ 10009395 w 13419668"/>
              <a:gd name="connsiteY27701" fmla="*/ 1148698 h 4401251"/>
              <a:gd name="connsiteX27702" fmla="*/ 9988871 w 13419668"/>
              <a:gd name="connsiteY27702" fmla="*/ 1169471 h 4401251"/>
              <a:gd name="connsiteX27703" fmla="*/ 9923196 w 13419668"/>
              <a:gd name="connsiteY27703" fmla="*/ 1148698 h 4401251"/>
              <a:gd name="connsiteX27704" fmla="*/ 9901677 w 13419668"/>
              <a:gd name="connsiteY27704" fmla="*/ 1171710 h 4401251"/>
              <a:gd name="connsiteX27705" fmla="*/ 9923320 w 13419668"/>
              <a:gd name="connsiteY27705" fmla="*/ 1191984 h 4401251"/>
              <a:gd name="connsiteX27706" fmla="*/ 9944590 w 13419668"/>
              <a:gd name="connsiteY27706" fmla="*/ 1168724 h 4401251"/>
              <a:gd name="connsiteX27707" fmla="*/ 9923196 w 13419668"/>
              <a:gd name="connsiteY27707" fmla="*/ 1148823 h 4401251"/>
              <a:gd name="connsiteX27708" fmla="*/ 9836250 w 13419668"/>
              <a:gd name="connsiteY27708" fmla="*/ 1148947 h 4401251"/>
              <a:gd name="connsiteX27709" fmla="*/ 9811996 w 13419668"/>
              <a:gd name="connsiteY27709" fmla="*/ 1169097 h 4401251"/>
              <a:gd name="connsiteX27710" fmla="*/ 9834011 w 13419668"/>
              <a:gd name="connsiteY27710" fmla="*/ 1191860 h 4401251"/>
              <a:gd name="connsiteX27711" fmla="*/ 9855033 w 13419668"/>
              <a:gd name="connsiteY27711" fmla="*/ 1171212 h 4401251"/>
              <a:gd name="connsiteX27712" fmla="*/ 9836127 w 13419668"/>
              <a:gd name="connsiteY27712" fmla="*/ 1148947 h 4401251"/>
              <a:gd name="connsiteX27713" fmla="*/ 9722438 w 13419668"/>
              <a:gd name="connsiteY27713" fmla="*/ 1169471 h 4401251"/>
              <a:gd name="connsiteX27714" fmla="*/ 9744827 w 13419668"/>
              <a:gd name="connsiteY27714" fmla="*/ 1191860 h 4401251"/>
              <a:gd name="connsiteX27715" fmla="*/ 9765351 w 13419668"/>
              <a:gd name="connsiteY27715" fmla="*/ 1167978 h 4401251"/>
              <a:gd name="connsiteX27716" fmla="*/ 9743335 w 13419668"/>
              <a:gd name="connsiteY27716" fmla="*/ 1148698 h 4401251"/>
              <a:gd name="connsiteX27717" fmla="*/ 9722438 w 13419668"/>
              <a:gd name="connsiteY27717" fmla="*/ 1169471 h 4401251"/>
              <a:gd name="connsiteX27718" fmla="*/ 9636612 w 13419668"/>
              <a:gd name="connsiteY27718" fmla="*/ 1167729 h 4401251"/>
              <a:gd name="connsiteX27719" fmla="*/ 9656762 w 13419668"/>
              <a:gd name="connsiteY27719" fmla="*/ 1191984 h 4401251"/>
              <a:gd name="connsiteX27720" fmla="*/ 9679525 w 13419668"/>
              <a:gd name="connsiteY27720" fmla="*/ 1169968 h 4401251"/>
              <a:gd name="connsiteX27721" fmla="*/ 9658877 w 13419668"/>
              <a:gd name="connsiteY27721" fmla="*/ 1148947 h 4401251"/>
              <a:gd name="connsiteX27722" fmla="*/ 9636612 w 13419668"/>
              <a:gd name="connsiteY27722" fmla="*/ 1167854 h 4401251"/>
              <a:gd name="connsiteX27723" fmla="*/ 9589968 w 13419668"/>
              <a:gd name="connsiteY27723" fmla="*/ 1169595 h 4401251"/>
              <a:gd name="connsiteX27724" fmla="*/ 9569071 w 13419668"/>
              <a:gd name="connsiteY27724" fmla="*/ 1148823 h 4401251"/>
              <a:gd name="connsiteX27725" fmla="*/ 9547054 w 13419668"/>
              <a:gd name="connsiteY27725" fmla="*/ 1168102 h 4401251"/>
              <a:gd name="connsiteX27726" fmla="*/ 9567578 w 13419668"/>
              <a:gd name="connsiteY27726" fmla="*/ 1191984 h 4401251"/>
              <a:gd name="connsiteX27727" fmla="*/ 9590092 w 13419668"/>
              <a:gd name="connsiteY27727" fmla="*/ 1169595 h 4401251"/>
              <a:gd name="connsiteX27728" fmla="*/ 9500410 w 13419668"/>
              <a:gd name="connsiteY27728" fmla="*/ 1170217 h 4401251"/>
              <a:gd name="connsiteX27729" fmla="*/ 9480011 w 13419668"/>
              <a:gd name="connsiteY27729" fmla="*/ 1148947 h 4401251"/>
              <a:gd name="connsiteX27730" fmla="*/ 9457498 w 13419668"/>
              <a:gd name="connsiteY27730" fmla="*/ 1167481 h 4401251"/>
              <a:gd name="connsiteX27731" fmla="*/ 9477399 w 13419668"/>
              <a:gd name="connsiteY27731" fmla="*/ 1191984 h 4401251"/>
              <a:gd name="connsiteX27732" fmla="*/ 9500534 w 13419668"/>
              <a:gd name="connsiteY27732" fmla="*/ 1170217 h 4401251"/>
              <a:gd name="connsiteX27733" fmla="*/ 9393439 w 13419668"/>
              <a:gd name="connsiteY27733" fmla="*/ 1149071 h 4401251"/>
              <a:gd name="connsiteX27734" fmla="*/ 9370179 w 13419668"/>
              <a:gd name="connsiteY27734" fmla="*/ 1170341 h 4401251"/>
              <a:gd name="connsiteX27735" fmla="*/ 9393314 w 13419668"/>
              <a:gd name="connsiteY27735" fmla="*/ 1192109 h 4401251"/>
              <a:gd name="connsiteX27736" fmla="*/ 9413340 w 13419668"/>
              <a:gd name="connsiteY27736" fmla="*/ 1170590 h 4401251"/>
              <a:gd name="connsiteX27737" fmla="*/ 9393439 w 13419668"/>
              <a:gd name="connsiteY27737" fmla="*/ 1149196 h 4401251"/>
              <a:gd name="connsiteX27738" fmla="*/ 9280621 w 13419668"/>
              <a:gd name="connsiteY27738" fmla="*/ 1169097 h 4401251"/>
              <a:gd name="connsiteX27739" fmla="*/ 9302389 w 13419668"/>
              <a:gd name="connsiteY27739" fmla="*/ 1192233 h 4401251"/>
              <a:gd name="connsiteX27740" fmla="*/ 9323534 w 13419668"/>
              <a:gd name="connsiteY27740" fmla="*/ 1168849 h 4401251"/>
              <a:gd name="connsiteX27741" fmla="*/ 9302016 w 13419668"/>
              <a:gd name="connsiteY27741" fmla="*/ 1148947 h 4401251"/>
              <a:gd name="connsiteX27742" fmla="*/ 9280497 w 13419668"/>
              <a:gd name="connsiteY27742" fmla="*/ 1169097 h 4401251"/>
              <a:gd name="connsiteX27743" fmla="*/ 9233852 w 13419668"/>
              <a:gd name="connsiteY27743" fmla="*/ 1172829 h 4401251"/>
              <a:gd name="connsiteX27744" fmla="*/ 9213578 w 13419668"/>
              <a:gd name="connsiteY27744" fmla="*/ 1149071 h 4401251"/>
              <a:gd name="connsiteX27745" fmla="*/ 9191064 w 13419668"/>
              <a:gd name="connsiteY27745" fmla="*/ 1167978 h 4401251"/>
              <a:gd name="connsiteX27746" fmla="*/ 9211712 w 13419668"/>
              <a:gd name="connsiteY27746" fmla="*/ 1192109 h 4401251"/>
              <a:gd name="connsiteX27747" fmla="*/ 9233852 w 13419668"/>
              <a:gd name="connsiteY27747" fmla="*/ 1172829 h 4401251"/>
              <a:gd name="connsiteX27748" fmla="*/ 9101382 w 13419668"/>
              <a:gd name="connsiteY27748" fmla="*/ 1170839 h 4401251"/>
              <a:gd name="connsiteX27749" fmla="*/ 9122155 w 13419668"/>
              <a:gd name="connsiteY27749" fmla="*/ 1192109 h 4401251"/>
              <a:gd name="connsiteX27750" fmla="*/ 9144544 w 13419668"/>
              <a:gd name="connsiteY27750" fmla="*/ 1169968 h 4401251"/>
              <a:gd name="connsiteX27751" fmla="*/ 9124144 w 13419668"/>
              <a:gd name="connsiteY27751" fmla="*/ 1149071 h 4401251"/>
              <a:gd name="connsiteX27752" fmla="*/ 9101382 w 13419668"/>
              <a:gd name="connsiteY27752" fmla="*/ 1170839 h 4401251"/>
              <a:gd name="connsiteX27753" fmla="*/ 9039190 w 13419668"/>
              <a:gd name="connsiteY27753" fmla="*/ 1149196 h 4401251"/>
              <a:gd name="connsiteX27754" fmla="*/ 9015432 w 13419668"/>
              <a:gd name="connsiteY27754" fmla="*/ 1169471 h 4401251"/>
              <a:gd name="connsiteX27755" fmla="*/ 9034339 w 13419668"/>
              <a:gd name="connsiteY27755" fmla="*/ 1191984 h 4401251"/>
              <a:gd name="connsiteX27756" fmla="*/ 9058469 w 13419668"/>
              <a:gd name="connsiteY27756" fmla="*/ 1171336 h 4401251"/>
              <a:gd name="connsiteX27757" fmla="*/ 9039190 w 13419668"/>
              <a:gd name="connsiteY27757" fmla="*/ 1149196 h 4401251"/>
              <a:gd name="connsiteX27758" fmla="*/ 8949259 w 13419668"/>
              <a:gd name="connsiteY27758" fmla="*/ 1149196 h 4401251"/>
              <a:gd name="connsiteX27759" fmla="*/ 8925874 w 13419668"/>
              <a:gd name="connsiteY27759" fmla="*/ 1169844 h 4401251"/>
              <a:gd name="connsiteX27760" fmla="*/ 8945278 w 13419668"/>
              <a:gd name="connsiteY27760" fmla="*/ 1191984 h 4401251"/>
              <a:gd name="connsiteX27761" fmla="*/ 8969036 w 13419668"/>
              <a:gd name="connsiteY27761" fmla="*/ 1170963 h 4401251"/>
              <a:gd name="connsiteX27762" fmla="*/ 8949383 w 13419668"/>
              <a:gd name="connsiteY27762" fmla="*/ 1149196 h 4401251"/>
              <a:gd name="connsiteX27763" fmla="*/ 8836441 w 13419668"/>
              <a:gd name="connsiteY27763" fmla="*/ 1167978 h 4401251"/>
              <a:gd name="connsiteX27764" fmla="*/ 8856716 w 13419668"/>
              <a:gd name="connsiteY27764" fmla="*/ 1192109 h 4401251"/>
              <a:gd name="connsiteX27765" fmla="*/ 8879479 w 13419668"/>
              <a:gd name="connsiteY27765" fmla="*/ 1169968 h 4401251"/>
              <a:gd name="connsiteX27766" fmla="*/ 8858831 w 13419668"/>
              <a:gd name="connsiteY27766" fmla="*/ 1149071 h 4401251"/>
              <a:gd name="connsiteX27767" fmla="*/ 8836566 w 13419668"/>
              <a:gd name="connsiteY27767" fmla="*/ 1167978 h 4401251"/>
              <a:gd name="connsiteX27768" fmla="*/ 8771388 w 13419668"/>
              <a:gd name="connsiteY27768" fmla="*/ 1149071 h 4401251"/>
              <a:gd name="connsiteX27769" fmla="*/ 8749123 w 13419668"/>
              <a:gd name="connsiteY27769" fmla="*/ 1171336 h 4401251"/>
              <a:gd name="connsiteX27770" fmla="*/ 8770269 w 13419668"/>
              <a:gd name="connsiteY27770" fmla="*/ 1192233 h 4401251"/>
              <a:gd name="connsiteX27771" fmla="*/ 8792285 w 13419668"/>
              <a:gd name="connsiteY27771" fmla="*/ 1169719 h 4401251"/>
              <a:gd name="connsiteX27772" fmla="*/ 8771512 w 13419668"/>
              <a:gd name="connsiteY27772" fmla="*/ 1149196 h 4401251"/>
              <a:gd name="connsiteX27773" fmla="*/ 8682950 w 13419668"/>
              <a:gd name="connsiteY27773" fmla="*/ 1149071 h 4401251"/>
              <a:gd name="connsiteX27774" fmla="*/ 8659566 w 13419668"/>
              <a:gd name="connsiteY27774" fmla="*/ 1170093 h 4401251"/>
              <a:gd name="connsiteX27775" fmla="*/ 8682577 w 13419668"/>
              <a:gd name="connsiteY27775" fmla="*/ 1191984 h 4401251"/>
              <a:gd name="connsiteX27776" fmla="*/ 8702727 w 13419668"/>
              <a:gd name="connsiteY27776" fmla="*/ 1170590 h 4401251"/>
              <a:gd name="connsiteX27777" fmla="*/ 8682950 w 13419668"/>
              <a:gd name="connsiteY27777" fmla="*/ 1149071 h 4401251"/>
              <a:gd name="connsiteX27778" fmla="*/ 8612921 w 13419668"/>
              <a:gd name="connsiteY27778" fmla="*/ 1172829 h 4401251"/>
              <a:gd name="connsiteX27779" fmla="*/ 8592646 w 13419668"/>
              <a:gd name="connsiteY27779" fmla="*/ 1149071 h 4401251"/>
              <a:gd name="connsiteX27780" fmla="*/ 8570133 w 13419668"/>
              <a:gd name="connsiteY27780" fmla="*/ 1167978 h 4401251"/>
              <a:gd name="connsiteX27781" fmla="*/ 8590780 w 13419668"/>
              <a:gd name="connsiteY27781" fmla="*/ 1192109 h 4401251"/>
              <a:gd name="connsiteX27782" fmla="*/ 8612921 w 13419668"/>
              <a:gd name="connsiteY27782" fmla="*/ 1172829 h 4401251"/>
              <a:gd name="connsiteX27783" fmla="*/ 8507815 w 13419668"/>
              <a:gd name="connsiteY27783" fmla="*/ 1149196 h 4401251"/>
              <a:gd name="connsiteX27784" fmla="*/ 8484058 w 13419668"/>
              <a:gd name="connsiteY27784" fmla="*/ 1169471 h 4401251"/>
              <a:gd name="connsiteX27785" fmla="*/ 8502964 w 13419668"/>
              <a:gd name="connsiteY27785" fmla="*/ 1191984 h 4401251"/>
              <a:gd name="connsiteX27786" fmla="*/ 8527095 w 13419668"/>
              <a:gd name="connsiteY27786" fmla="*/ 1171336 h 4401251"/>
              <a:gd name="connsiteX27787" fmla="*/ 8507815 w 13419668"/>
              <a:gd name="connsiteY27787" fmla="*/ 1149196 h 4401251"/>
              <a:gd name="connsiteX27788" fmla="*/ 8394501 w 13419668"/>
              <a:gd name="connsiteY27788" fmla="*/ 1169844 h 4401251"/>
              <a:gd name="connsiteX27789" fmla="*/ 8416765 w 13419668"/>
              <a:gd name="connsiteY27789" fmla="*/ 1192109 h 4401251"/>
              <a:gd name="connsiteX27790" fmla="*/ 8437662 w 13419668"/>
              <a:gd name="connsiteY27790" fmla="*/ 1170963 h 4401251"/>
              <a:gd name="connsiteX27791" fmla="*/ 8415148 w 13419668"/>
              <a:gd name="connsiteY27791" fmla="*/ 1148947 h 4401251"/>
              <a:gd name="connsiteX27792" fmla="*/ 8394625 w 13419668"/>
              <a:gd name="connsiteY27792" fmla="*/ 1169719 h 4401251"/>
              <a:gd name="connsiteX27793" fmla="*/ 8305068 w 13419668"/>
              <a:gd name="connsiteY27793" fmla="*/ 1167978 h 4401251"/>
              <a:gd name="connsiteX27794" fmla="*/ 8325343 w 13419668"/>
              <a:gd name="connsiteY27794" fmla="*/ 1192109 h 4401251"/>
              <a:gd name="connsiteX27795" fmla="*/ 8348105 w 13419668"/>
              <a:gd name="connsiteY27795" fmla="*/ 1169968 h 4401251"/>
              <a:gd name="connsiteX27796" fmla="*/ 8327457 w 13419668"/>
              <a:gd name="connsiteY27796" fmla="*/ 1149071 h 4401251"/>
              <a:gd name="connsiteX27797" fmla="*/ 8305192 w 13419668"/>
              <a:gd name="connsiteY27797" fmla="*/ 1167978 h 4401251"/>
              <a:gd name="connsiteX27798" fmla="*/ 8239144 w 13419668"/>
              <a:gd name="connsiteY27798" fmla="*/ 1149196 h 4401251"/>
              <a:gd name="connsiteX27799" fmla="*/ 8215386 w 13419668"/>
              <a:gd name="connsiteY27799" fmla="*/ 1169595 h 4401251"/>
              <a:gd name="connsiteX27800" fmla="*/ 8234417 w 13419668"/>
              <a:gd name="connsiteY27800" fmla="*/ 1191984 h 4401251"/>
              <a:gd name="connsiteX27801" fmla="*/ 8258423 w 13419668"/>
              <a:gd name="connsiteY27801" fmla="*/ 1171212 h 4401251"/>
              <a:gd name="connsiteX27802" fmla="*/ 8239019 w 13419668"/>
              <a:gd name="connsiteY27802" fmla="*/ 1149196 h 4401251"/>
              <a:gd name="connsiteX27803" fmla="*/ 8171105 w 13419668"/>
              <a:gd name="connsiteY27803" fmla="*/ 1172829 h 4401251"/>
              <a:gd name="connsiteX27804" fmla="*/ 8150830 w 13419668"/>
              <a:gd name="connsiteY27804" fmla="*/ 1149071 h 4401251"/>
              <a:gd name="connsiteX27805" fmla="*/ 8128316 w 13419668"/>
              <a:gd name="connsiteY27805" fmla="*/ 1167978 h 4401251"/>
              <a:gd name="connsiteX27806" fmla="*/ 8148964 w 13419668"/>
              <a:gd name="connsiteY27806" fmla="*/ 1192109 h 4401251"/>
              <a:gd name="connsiteX27807" fmla="*/ 8171105 w 13419668"/>
              <a:gd name="connsiteY27807" fmla="*/ 1172829 h 4401251"/>
              <a:gd name="connsiteX27808" fmla="*/ 8038635 w 13419668"/>
              <a:gd name="connsiteY27808" fmla="*/ 1169719 h 4401251"/>
              <a:gd name="connsiteX27809" fmla="*/ 8061024 w 13419668"/>
              <a:gd name="connsiteY27809" fmla="*/ 1192109 h 4401251"/>
              <a:gd name="connsiteX27810" fmla="*/ 8081548 w 13419668"/>
              <a:gd name="connsiteY27810" fmla="*/ 1168227 h 4401251"/>
              <a:gd name="connsiteX27811" fmla="*/ 8059531 w 13419668"/>
              <a:gd name="connsiteY27811" fmla="*/ 1148947 h 4401251"/>
              <a:gd name="connsiteX27812" fmla="*/ 8038635 w 13419668"/>
              <a:gd name="connsiteY27812" fmla="*/ 1169719 h 4401251"/>
              <a:gd name="connsiteX27813" fmla="*/ 7991990 w 13419668"/>
              <a:gd name="connsiteY27813" fmla="*/ 1167978 h 4401251"/>
              <a:gd name="connsiteX27814" fmla="*/ 7969725 w 13419668"/>
              <a:gd name="connsiteY27814" fmla="*/ 1149071 h 4401251"/>
              <a:gd name="connsiteX27815" fmla="*/ 7949077 w 13419668"/>
              <a:gd name="connsiteY27815" fmla="*/ 1169968 h 4401251"/>
              <a:gd name="connsiteX27816" fmla="*/ 7971840 w 13419668"/>
              <a:gd name="connsiteY27816" fmla="*/ 1192109 h 4401251"/>
              <a:gd name="connsiteX27817" fmla="*/ 7991990 w 13419668"/>
              <a:gd name="connsiteY27817" fmla="*/ 1167978 h 4401251"/>
              <a:gd name="connsiteX27818" fmla="*/ 7906040 w 13419668"/>
              <a:gd name="connsiteY27818" fmla="*/ 1167978 h 4401251"/>
              <a:gd name="connsiteX27819" fmla="*/ 7883401 w 13419668"/>
              <a:gd name="connsiteY27819" fmla="*/ 1149071 h 4401251"/>
              <a:gd name="connsiteX27820" fmla="*/ 7863251 w 13419668"/>
              <a:gd name="connsiteY27820" fmla="*/ 1172953 h 4401251"/>
              <a:gd name="connsiteX27821" fmla="*/ 7885392 w 13419668"/>
              <a:gd name="connsiteY27821" fmla="*/ 1192109 h 4401251"/>
              <a:gd name="connsiteX27822" fmla="*/ 7905915 w 13419668"/>
              <a:gd name="connsiteY27822" fmla="*/ 1167854 h 4401251"/>
              <a:gd name="connsiteX27823" fmla="*/ 7816482 w 13419668"/>
              <a:gd name="connsiteY27823" fmla="*/ 1168600 h 4401251"/>
              <a:gd name="connsiteX27824" fmla="*/ 7794466 w 13419668"/>
              <a:gd name="connsiteY27824" fmla="*/ 1149071 h 4401251"/>
              <a:gd name="connsiteX27825" fmla="*/ 7773570 w 13419668"/>
              <a:gd name="connsiteY27825" fmla="*/ 1172456 h 4401251"/>
              <a:gd name="connsiteX27826" fmla="*/ 7795337 w 13419668"/>
              <a:gd name="connsiteY27826" fmla="*/ 1192358 h 4401251"/>
              <a:gd name="connsiteX27827" fmla="*/ 7816482 w 13419668"/>
              <a:gd name="connsiteY27827" fmla="*/ 1168600 h 4401251"/>
              <a:gd name="connsiteX27828" fmla="*/ 7707645 w 13419668"/>
              <a:gd name="connsiteY27828" fmla="*/ 1149320 h 4401251"/>
              <a:gd name="connsiteX27829" fmla="*/ 7683888 w 13419668"/>
              <a:gd name="connsiteY27829" fmla="*/ 1169595 h 4401251"/>
              <a:gd name="connsiteX27830" fmla="*/ 7702794 w 13419668"/>
              <a:gd name="connsiteY27830" fmla="*/ 1192109 h 4401251"/>
              <a:gd name="connsiteX27831" fmla="*/ 7726925 w 13419668"/>
              <a:gd name="connsiteY27831" fmla="*/ 1171461 h 4401251"/>
              <a:gd name="connsiteX27832" fmla="*/ 7707645 w 13419668"/>
              <a:gd name="connsiteY27832" fmla="*/ 1149320 h 4401251"/>
              <a:gd name="connsiteX27833" fmla="*/ 7620949 w 13419668"/>
              <a:gd name="connsiteY27833" fmla="*/ 1149320 h 4401251"/>
              <a:gd name="connsiteX27834" fmla="*/ 7596693 w 13419668"/>
              <a:gd name="connsiteY27834" fmla="*/ 1169471 h 4401251"/>
              <a:gd name="connsiteX27835" fmla="*/ 7618710 w 13419668"/>
              <a:gd name="connsiteY27835" fmla="*/ 1192233 h 4401251"/>
              <a:gd name="connsiteX27836" fmla="*/ 7639731 w 13419668"/>
              <a:gd name="connsiteY27836" fmla="*/ 1171585 h 4401251"/>
              <a:gd name="connsiteX27837" fmla="*/ 7620824 w 13419668"/>
              <a:gd name="connsiteY27837" fmla="*/ 1149320 h 4401251"/>
              <a:gd name="connsiteX27838" fmla="*/ 7531640 w 13419668"/>
              <a:gd name="connsiteY27838" fmla="*/ 1149320 h 4401251"/>
              <a:gd name="connsiteX27839" fmla="*/ 7507260 w 13419668"/>
              <a:gd name="connsiteY27839" fmla="*/ 1169222 h 4401251"/>
              <a:gd name="connsiteX27840" fmla="*/ 7529028 w 13419668"/>
              <a:gd name="connsiteY27840" fmla="*/ 1192233 h 4401251"/>
              <a:gd name="connsiteX27841" fmla="*/ 7550173 w 13419668"/>
              <a:gd name="connsiteY27841" fmla="*/ 1171834 h 4401251"/>
              <a:gd name="connsiteX27842" fmla="*/ 7531640 w 13419668"/>
              <a:gd name="connsiteY27842" fmla="*/ 1149320 h 4401251"/>
              <a:gd name="connsiteX27843" fmla="*/ 7440964 w 13419668"/>
              <a:gd name="connsiteY27843" fmla="*/ 1149320 h 4401251"/>
              <a:gd name="connsiteX27844" fmla="*/ 7417579 w 13419668"/>
              <a:gd name="connsiteY27844" fmla="*/ 1170341 h 4401251"/>
              <a:gd name="connsiteX27845" fmla="*/ 7440590 w 13419668"/>
              <a:gd name="connsiteY27845" fmla="*/ 1192233 h 4401251"/>
              <a:gd name="connsiteX27846" fmla="*/ 7460740 w 13419668"/>
              <a:gd name="connsiteY27846" fmla="*/ 1170839 h 4401251"/>
              <a:gd name="connsiteX27847" fmla="*/ 7440964 w 13419668"/>
              <a:gd name="connsiteY27847" fmla="*/ 1149320 h 4401251"/>
              <a:gd name="connsiteX27848" fmla="*/ 7351530 w 13419668"/>
              <a:gd name="connsiteY27848" fmla="*/ 1149320 h 4401251"/>
              <a:gd name="connsiteX27849" fmla="*/ 7328021 w 13419668"/>
              <a:gd name="connsiteY27849" fmla="*/ 1170341 h 4401251"/>
              <a:gd name="connsiteX27850" fmla="*/ 7350908 w 13419668"/>
              <a:gd name="connsiteY27850" fmla="*/ 1192358 h 4401251"/>
              <a:gd name="connsiteX27851" fmla="*/ 7371183 w 13419668"/>
              <a:gd name="connsiteY27851" fmla="*/ 1170963 h 4401251"/>
              <a:gd name="connsiteX27852" fmla="*/ 7351406 w 13419668"/>
              <a:gd name="connsiteY27852" fmla="*/ 1149320 h 4401251"/>
              <a:gd name="connsiteX27853" fmla="*/ 7285108 w 13419668"/>
              <a:gd name="connsiteY27853" fmla="*/ 1169844 h 4401251"/>
              <a:gd name="connsiteX27854" fmla="*/ 7264212 w 13419668"/>
              <a:gd name="connsiteY27854" fmla="*/ 1149196 h 4401251"/>
              <a:gd name="connsiteX27855" fmla="*/ 7242195 w 13419668"/>
              <a:gd name="connsiteY27855" fmla="*/ 1168475 h 4401251"/>
              <a:gd name="connsiteX27856" fmla="*/ 7262719 w 13419668"/>
              <a:gd name="connsiteY27856" fmla="*/ 1192358 h 4401251"/>
              <a:gd name="connsiteX27857" fmla="*/ 7285108 w 13419668"/>
              <a:gd name="connsiteY27857" fmla="*/ 1169968 h 4401251"/>
              <a:gd name="connsiteX27858" fmla="*/ 5487368 w 13419668"/>
              <a:gd name="connsiteY27858" fmla="*/ 1149320 h 4401251"/>
              <a:gd name="connsiteX27859" fmla="*/ 5468834 w 13419668"/>
              <a:gd name="connsiteY27859" fmla="*/ 1171834 h 4401251"/>
              <a:gd name="connsiteX27860" fmla="*/ 5489980 w 13419668"/>
              <a:gd name="connsiteY27860" fmla="*/ 1192233 h 4401251"/>
              <a:gd name="connsiteX27861" fmla="*/ 5511747 w 13419668"/>
              <a:gd name="connsiteY27861" fmla="*/ 1169222 h 4401251"/>
              <a:gd name="connsiteX27862" fmla="*/ 5487368 w 13419668"/>
              <a:gd name="connsiteY27862" fmla="*/ 1149320 h 4401251"/>
              <a:gd name="connsiteX27863" fmla="*/ 7171172 w 13419668"/>
              <a:gd name="connsiteY27863" fmla="*/ 1149320 h 4401251"/>
              <a:gd name="connsiteX27864" fmla="*/ 7152390 w 13419668"/>
              <a:gd name="connsiteY27864" fmla="*/ 1171710 h 4401251"/>
              <a:gd name="connsiteX27865" fmla="*/ 7173535 w 13419668"/>
              <a:gd name="connsiteY27865" fmla="*/ 1192233 h 4401251"/>
              <a:gd name="connsiteX27866" fmla="*/ 7195551 w 13419668"/>
              <a:gd name="connsiteY27866" fmla="*/ 1169346 h 4401251"/>
              <a:gd name="connsiteX27867" fmla="*/ 7171296 w 13419668"/>
              <a:gd name="connsiteY27867" fmla="*/ 1149320 h 4401251"/>
              <a:gd name="connsiteX27868" fmla="*/ 7063081 w 13419668"/>
              <a:gd name="connsiteY27868" fmla="*/ 1167729 h 4401251"/>
              <a:gd name="connsiteX27869" fmla="*/ 7082982 w 13419668"/>
              <a:gd name="connsiteY27869" fmla="*/ 1192109 h 4401251"/>
              <a:gd name="connsiteX27870" fmla="*/ 7105993 w 13419668"/>
              <a:gd name="connsiteY27870" fmla="*/ 1170341 h 4401251"/>
              <a:gd name="connsiteX27871" fmla="*/ 7085595 w 13419668"/>
              <a:gd name="connsiteY27871" fmla="*/ 1149196 h 4401251"/>
              <a:gd name="connsiteX27872" fmla="*/ 7063081 w 13419668"/>
              <a:gd name="connsiteY27872" fmla="*/ 1167729 h 4401251"/>
              <a:gd name="connsiteX27873" fmla="*/ 6975762 w 13419668"/>
              <a:gd name="connsiteY27873" fmla="*/ 1170341 h 4401251"/>
              <a:gd name="connsiteX27874" fmla="*/ 6995913 w 13419668"/>
              <a:gd name="connsiteY27874" fmla="*/ 1192109 h 4401251"/>
              <a:gd name="connsiteX27875" fmla="*/ 7018924 w 13419668"/>
              <a:gd name="connsiteY27875" fmla="*/ 1170590 h 4401251"/>
              <a:gd name="connsiteX27876" fmla="*/ 6999022 w 13419668"/>
              <a:gd name="connsiteY27876" fmla="*/ 1149071 h 4401251"/>
              <a:gd name="connsiteX27877" fmla="*/ 6975762 w 13419668"/>
              <a:gd name="connsiteY27877" fmla="*/ 1170217 h 4401251"/>
              <a:gd name="connsiteX27878" fmla="*/ 6929367 w 13419668"/>
              <a:gd name="connsiteY27878" fmla="*/ 1171834 h 4401251"/>
              <a:gd name="connsiteX27879" fmla="*/ 6907848 w 13419668"/>
              <a:gd name="connsiteY27879" fmla="*/ 1149071 h 4401251"/>
              <a:gd name="connsiteX27880" fmla="*/ 6886329 w 13419668"/>
              <a:gd name="connsiteY27880" fmla="*/ 1169222 h 4401251"/>
              <a:gd name="connsiteX27881" fmla="*/ 6908221 w 13419668"/>
              <a:gd name="connsiteY27881" fmla="*/ 1192233 h 4401251"/>
              <a:gd name="connsiteX27882" fmla="*/ 6929367 w 13419668"/>
              <a:gd name="connsiteY27882" fmla="*/ 1171834 h 4401251"/>
              <a:gd name="connsiteX27883" fmla="*/ 5577174 w 13419668"/>
              <a:gd name="connsiteY27883" fmla="*/ 1149196 h 4401251"/>
              <a:gd name="connsiteX27884" fmla="*/ 5554909 w 13419668"/>
              <a:gd name="connsiteY27884" fmla="*/ 1171461 h 4401251"/>
              <a:gd name="connsiteX27885" fmla="*/ 5576055 w 13419668"/>
              <a:gd name="connsiteY27885" fmla="*/ 1192358 h 4401251"/>
              <a:gd name="connsiteX27886" fmla="*/ 5597946 w 13419668"/>
              <a:gd name="connsiteY27886" fmla="*/ 1169719 h 4401251"/>
              <a:gd name="connsiteX27887" fmla="*/ 5577174 w 13419668"/>
              <a:gd name="connsiteY27887" fmla="*/ 1149196 h 4401251"/>
              <a:gd name="connsiteX27888" fmla="*/ 6796772 w 13419668"/>
              <a:gd name="connsiteY27888" fmla="*/ 1170466 h 4401251"/>
              <a:gd name="connsiteX27889" fmla="*/ 6816922 w 13419668"/>
              <a:gd name="connsiteY27889" fmla="*/ 1192233 h 4401251"/>
              <a:gd name="connsiteX27890" fmla="*/ 6839934 w 13419668"/>
              <a:gd name="connsiteY27890" fmla="*/ 1170714 h 4401251"/>
              <a:gd name="connsiteX27891" fmla="*/ 6820032 w 13419668"/>
              <a:gd name="connsiteY27891" fmla="*/ 1149196 h 4401251"/>
              <a:gd name="connsiteX27892" fmla="*/ 6796772 w 13419668"/>
              <a:gd name="connsiteY27892" fmla="*/ 1170341 h 4401251"/>
              <a:gd name="connsiteX27893" fmla="*/ 6733584 w 13419668"/>
              <a:gd name="connsiteY27893" fmla="*/ 1149320 h 4401251"/>
              <a:gd name="connsiteX27894" fmla="*/ 6710697 w 13419668"/>
              <a:gd name="connsiteY27894" fmla="*/ 1170714 h 4401251"/>
              <a:gd name="connsiteX27895" fmla="*/ 6730723 w 13419668"/>
              <a:gd name="connsiteY27895" fmla="*/ 1192233 h 4401251"/>
              <a:gd name="connsiteX27896" fmla="*/ 6753859 w 13419668"/>
              <a:gd name="connsiteY27896" fmla="*/ 1170466 h 4401251"/>
              <a:gd name="connsiteX27897" fmla="*/ 6733584 w 13419668"/>
              <a:gd name="connsiteY27897" fmla="*/ 1149196 h 4401251"/>
              <a:gd name="connsiteX27898" fmla="*/ 6621140 w 13419668"/>
              <a:gd name="connsiteY27898" fmla="*/ 1170093 h 4401251"/>
              <a:gd name="connsiteX27899" fmla="*/ 6643404 w 13419668"/>
              <a:gd name="connsiteY27899" fmla="*/ 1192358 h 4401251"/>
              <a:gd name="connsiteX27900" fmla="*/ 6664302 w 13419668"/>
              <a:gd name="connsiteY27900" fmla="*/ 1171212 h 4401251"/>
              <a:gd name="connsiteX27901" fmla="*/ 6641664 w 13419668"/>
              <a:gd name="connsiteY27901" fmla="*/ 1149320 h 4401251"/>
              <a:gd name="connsiteX27902" fmla="*/ 6621140 w 13419668"/>
              <a:gd name="connsiteY27902" fmla="*/ 1170093 h 4401251"/>
              <a:gd name="connsiteX27903" fmla="*/ 6574620 w 13419668"/>
              <a:gd name="connsiteY27903" fmla="*/ 1168102 h 4401251"/>
              <a:gd name="connsiteX27904" fmla="*/ 6551981 w 13419668"/>
              <a:gd name="connsiteY27904" fmla="*/ 1149320 h 4401251"/>
              <a:gd name="connsiteX27905" fmla="*/ 6531831 w 13419668"/>
              <a:gd name="connsiteY27905" fmla="*/ 1173202 h 4401251"/>
              <a:gd name="connsiteX27906" fmla="*/ 6554096 w 13419668"/>
              <a:gd name="connsiteY27906" fmla="*/ 1192358 h 4401251"/>
              <a:gd name="connsiteX27907" fmla="*/ 6574620 w 13419668"/>
              <a:gd name="connsiteY27907" fmla="*/ 1168102 h 4401251"/>
              <a:gd name="connsiteX27908" fmla="*/ 6465907 w 13419668"/>
              <a:gd name="connsiteY27908" fmla="*/ 1149445 h 4401251"/>
              <a:gd name="connsiteX27909" fmla="*/ 6442149 w 13419668"/>
              <a:gd name="connsiteY27909" fmla="*/ 1169719 h 4401251"/>
              <a:gd name="connsiteX27910" fmla="*/ 6461056 w 13419668"/>
              <a:gd name="connsiteY27910" fmla="*/ 1192233 h 4401251"/>
              <a:gd name="connsiteX27911" fmla="*/ 6485187 w 13419668"/>
              <a:gd name="connsiteY27911" fmla="*/ 1171585 h 4401251"/>
              <a:gd name="connsiteX27912" fmla="*/ 6465907 w 13419668"/>
              <a:gd name="connsiteY27912" fmla="*/ 1149445 h 4401251"/>
              <a:gd name="connsiteX27913" fmla="*/ 6354955 w 13419668"/>
              <a:gd name="connsiteY27913" fmla="*/ 1171088 h 4401251"/>
              <a:gd name="connsiteX27914" fmla="*/ 6375728 w 13419668"/>
              <a:gd name="connsiteY27914" fmla="*/ 1192358 h 4401251"/>
              <a:gd name="connsiteX27915" fmla="*/ 6398117 w 13419668"/>
              <a:gd name="connsiteY27915" fmla="*/ 1170217 h 4401251"/>
              <a:gd name="connsiteX27916" fmla="*/ 6377718 w 13419668"/>
              <a:gd name="connsiteY27916" fmla="*/ 1149320 h 4401251"/>
              <a:gd name="connsiteX27917" fmla="*/ 6354955 w 13419668"/>
              <a:gd name="connsiteY27917" fmla="*/ 1171088 h 4401251"/>
              <a:gd name="connsiteX27918" fmla="*/ 6288658 w 13419668"/>
              <a:gd name="connsiteY27918" fmla="*/ 1149320 h 4401251"/>
              <a:gd name="connsiteX27919" fmla="*/ 6265398 w 13419668"/>
              <a:gd name="connsiteY27919" fmla="*/ 1170590 h 4401251"/>
              <a:gd name="connsiteX27920" fmla="*/ 6288533 w 13419668"/>
              <a:gd name="connsiteY27920" fmla="*/ 1192358 h 4401251"/>
              <a:gd name="connsiteX27921" fmla="*/ 6308559 w 13419668"/>
              <a:gd name="connsiteY27921" fmla="*/ 1170714 h 4401251"/>
              <a:gd name="connsiteX27922" fmla="*/ 6288658 w 13419668"/>
              <a:gd name="connsiteY27922" fmla="*/ 1149320 h 4401251"/>
              <a:gd name="connsiteX27923" fmla="*/ 6200344 w 13419668"/>
              <a:gd name="connsiteY27923" fmla="*/ 1149320 h 4401251"/>
              <a:gd name="connsiteX27924" fmla="*/ 6175965 w 13419668"/>
              <a:gd name="connsiteY27924" fmla="*/ 1169222 h 4401251"/>
              <a:gd name="connsiteX27925" fmla="*/ 6197732 w 13419668"/>
              <a:gd name="connsiteY27925" fmla="*/ 1192233 h 4401251"/>
              <a:gd name="connsiteX27926" fmla="*/ 6218878 w 13419668"/>
              <a:gd name="connsiteY27926" fmla="*/ 1171834 h 4401251"/>
              <a:gd name="connsiteX27927" fmla="*/ 6200344 w 13419668"/>
              <a:gd name="connsiteY27927" fmla="*/ 1149320 h 4401251"/>
              <a:gd name="connsiteX27928" fmla="*/ 6112528 w 13419668"/>
              <a:gd name="connsiteY27928" fmla="*/ 1149196 h 4401251"/>
              <a:gd name="connsiteX27929" fmla="*/ 6089766 w 13419668"/>
              <a:gd name="connsiteY27929" fmla="*/ 1170714 h 4401251"/>
              <a:gd name="connsiteX27930" fmla="*/ 6109916 w 13419668"/>
              <a:gd name="connsiteY27930" fmla="*/ 1192233 h 4401251"/>
              <a:gd name="connsiteX27931" fmla="*/ 6132927 w 13419668"/>
              <a:gd name="connsiteY27931" fmla="*/ 1170341 h 4401251"/>
              <a:gd name="connsiteX27932" fmla="*/ 6112528 w 13419668"/>
              <a:gd name="connsiteY27932" fmla="*/ 1149196 h 4401251"/>
              <a:gd name="connsiteX27933" fmla="*/ 6043245 w 13419668"/>
              <a:gd name="connsiteY27933" fmla="*/ 1168600 h 4401251"/>
              <a:gd name="connsiteX27934" fmla="*/ 6021230 w 13419668"/>
              <a:gd name="connsiteY27934" fmla="*/ 1149071 h 4401251"/>
              <a:gd name="connsiteX27935" fmla="*/ 6000333 w 13419668"/>
              <a:gd name="connsiteY27935" fmla="*/ 1172456 h 4401251"/>
              <a:gd name="connsiteX27936" fmla="*/ 6022100 w 13419668"/>
              <a:gd name="connsiteY27936" fmla="*/ 1192358 h 4401251"/>
              <a:gd name="connsiteX27937" fmla="*/ 6043245 w 13419668"/>
              <a:gd name="connsiteY27937" fmla="*/ 1168600 h 4401251"/>
              <a:gd name="connsiteX27938" fmla="*/ 5910775 w 13419668"/>
              <a:gd name="connsiteY27938" fmla="*/ 1168973 h 4401251"/>
              <a:gd name="connsiteX27939" fmla="*/ 5932045 w 13419668"/>
              <a:gd name="connsiteY27939" fmla="*/ 1192233 h 4401251"/>
              <a:gd name="connsiteX27940" fmla="*/ 5953812 w 13419668"/>
              <a:gd name="connsiteY27940" fmla="*/ 1169097 h 4401251"/>
              <a:gd name="connsiteX27941" fmla="*/ 5932294 w 13419668"/>
              <a:gd name="connsiteY27941" fmla="*/ 1149071 h 4401251"/>
              <a:gd name="connsiteX27942" fmla="*/ 5910900 w 13419668"/>
              <a:gd name="connsiteY27942" fmla="*/ 1168973 h 4401251"/>
              <a:gd name="connsiteX27943" fmla="*/ 5846841 w 13419668"/>
              <a:gd name="connsiteY27943" fmla="*/ 1149196 h 4401251"/>
              <a:gd name="connsiteX27944" fmla="*/ 5823581 w 13419668"/>
              <a:gd name="connsiteY27944" fmla="*/ 1170466 h 4401251"/>
              <a:gd name="connsiteX27945" fmla="*/ 5846717 w 13419668"/>
              <a:gd name="connsiteY27945" fmla="*/ 1192233 h 4401251"/>
              <a:gd name="connsiteX27946" fmla="*/ 5866743 w 13419668"/>
              <a:gd name="connsiteY27946" fmla="*/ 1170714 h 4401251"/>
              <a:gd name="connsiteX27947" fmla="*/ 5846841 w 13419668"/>
              <a:gd name="connsiteY27947" fmla="*/ 1149320 h 4401251"/>
              <a:gd name="connsiteX27948" fmla="*/ 5776937 w 13419668"/>
              <a:gd name="connsiteY27948" fmla="*/ 1172953 h 4401251"/>
              <a:gd name="connsiteX27949" fmla="*/ 5756662 w 13419668"/>
              <a:gd name="connsiteY27949" fmla="*/ 1149196 h 4401251"/>
              <a:gd name="connsiteX27950" fmla="*/ 5734148 w 13419668"/>
              <a:gd name="connsiteY27950" fmla="*/ 1168102 h 4401251"/>
              <a:gd name="connsiteX27951" fmla="*/ 5754796 w 13419668"/>
              <a:gd name="connsiteY27951" fmla="*/ 1192233 h 4401251"/>
              <a:gd name="connsiteX27952" fmla="*/ 5776937 w 13419668"/>
              <a:gd name="connsiteY27952" fmla="*/ 1172953 h 4401251"/>
              <a:gd name="connsiteX27953" fmla="*/ 5668721 w 13419668"/>
              <a:gd name="connsiteY27953" fmla="*/ 1149320 h 4401251"/>
              <a:gd name="connsiteX27954" fmla="*/ 5644466 w 13419668"/>
              <a:gd name="connsiteY27954" fmla="*/ 1169471 h 4401251"/>
              <a:gd name="connsiteX27955" fmla="*/ 5666483 w 13419668"/>
              <a:gd name="connsiteY27955" fmla="*/ 1192233 h 4401251"/>
              <a:gd name="connsiteX27956" fmla="*/ 5687504 w 13419668"/>
              <a:gd name="connsiteY27956" fmla="*/ 1171585 h 4401251"/>
              <a:gd name="connsiteX27957" fmla="*/ 5668597 w 13419668"/>
              <a:gd name="connsiteY27957" fmla="*/ 1149320 h 4401251"/>
              <a:gd name="connsiteX27958" fmla="*/ 504493 w 13419668"/>
              <a:gd name="connsiteY27958" fmla="*/ 1078918 h 4401251"/>
              <a:gd name="connsiteX27959" fmla="*/ 525638 w 13419668"/>
              <a:gd name="connsiteY27959" fmla="*/ 1102178 h 4401251"/>
              <a:gd name="connsiteX27960" fmla="*/ 546286 w 13419668"/>
              <a:gd name="connsiteY27960" fmla="*/ 1081530 h 4401251"/>
              <a:gd name="connsiteX27961" fmla="*/ 526882 w 13419668"/>
              <a:gd name="connsiteY27961" fmla="*/ 1060260 h 4401251"/>
              <a:gd name="connsiteX27962" fmla="*/ 504493 w 13419668"/>
              <a:gd name="connsiteY27962" fmla="*/ 1078794 h 4401251"/>
              <a:gd name="connsiteX27963" fmla="*/ 80712 w 13419668"/>
              <a:gd name="connsiteY27963" fmla="*/ 1060260 h 4401251"/>
              <a:gd name="connsiteX27964" fmla="*/ 60313 w 13419668"/>
              <a:gd name="connsiteY27964" fmla="*/ 1080535 h 4401251"/>
              <a:gd name="connsiteX27965" fmla="*/ 82826 w 13419668"/>
              <a:gd name="connsiteY27965" fmla="*/ 1102054 h 4401251"/>
              <a:gd name="connsiteX27966" fmla="*/ 102231 w 13419668"/>
              <a:gd name="connsiteY27966" fmla="*/ 1079913 h 4401251"/>
              <a:gd name="connsiteX27967" fmla="*/ 80712 w 13419668"/>
              <a:gd name="connsiteY27967" fmla="*/ 1060260 h 4401251"/>
              <a:gd name="connsiteX27968" fmla="*/ 9834509 w 13419668"/>
              <a:gd name="connsiteY27968" fmla="*/ 1060260 h 4401251"/>
              <a:gd name="connsiteX27969" fmla="*/ 9812368 w 13419668"/>
              <a:gd name="connsiteY27969" fmla="*/ 1079167 h 4401251"/>
              <a:gd name="connsiteX27970" fmla="*/ 9833887 w 13419668"/>
              <a:gd name="connsiteY27970" fmla="*/ 1102054 h 4401251"/>
              <a:gd name="connsiteX27971" fmla="*/ 9854162 w 13419668"/>
              <a:gd name="connsiteY27971" fmla="*/ 1081157 h 4401251"/>
              <a:gd name="connsiteX27972" fmla="*/ 9834385 w 13419668"/>
              <a:gd name="connsiteY27972" fmla="*/ 1060260 h 4401251"/>
              <a:gd name="connsiteX27973" fmla="*/ 9764605 w 13419668"/>
              <a:gd name="connsiteY27973" fmla="*/ 1080286 h 4401251"/>
              <a:gd name="connsiteX27974" fmla="*/ 9744081 w 13419668"/>
              <a:gd name="connsiteY27974" fmla="*/ 1060136 h 4401251"/>
              <a:gd name="connsiteX27975" fmla="*/ 9722935 w 13419668"/>
              <a:gd name="connsiteY27975" fmla="*/ 1082898 h 4401251"/>
              <a:gd name="connsiteX27976" fmla="*/ 9745325 w 13419668"/>
              <a:gd name="connsiteY27976" fmla="*/ 1101929 h 4401251"/>
              <a:gd name="connsiteX27977" fmla="*/ 9764729 w 13419668"/>
              <a:gd name="connsiteY27977" fmla="*/ 1080162 h 4401251"/>
              <a:gd name="connsiteX27978" fmla="*/ 9657758 w 13419668"/>
              <a:gd name="connsiteY27978" fmla="*/ 1060136 h 4401251"/>
              <a:gd name="connsiteX27979" fmla="*/ 9636861 w 13419668"/>
              <a:gd name="connsiteY27979" fmla="*/ 1079913 h 4401251"/>
              <a:gd name="connsiteX27980" fmla="*/ 9658753 w 13419668"/>
              <a:gd name="connsiteY27980" fmla="*/ 1102054 h 4401251"/>
              <a:gd name="connsiteX27981" fmla="*/ 9678654 w 13419668"/>
              <a:gd name="connsiteY27981" fmla="*/ 1080411 h 4401251"/>
              <a:gd name="connsiteX27982" fmla="*/ 9657633 w 13419668"/>
              <a:gd name="connsiteY27982" fmla="*/ 1060260 h 4401251"/>
              <a:gd name="connsiteX27983" fmla="*/ 9568698 w 13419668"/>
              <a:gd name="connsiteY27983" fmla="*/ 1060136 h 4401251"/>
              <a:gd name="connsiteX27984" fmla="*/ 9547428 w 13419668"/>
              <a:gd name="connsiteY27984" fmla="*/ 1079540 h 4401251"/>
              <a:gd name="connsiteX27985" fmla="*/ 9568822 w 13419668"/>
              <a:gd name="connsiteY27985" fmla="*/ 1102178 h 4401251"/>
              <a:gd name="connsiteX27986" fmla="*/ 9589221 w 13419668"/>
              <a:gd name="connsiteY27986" fmla="*/ 1080908 h 4401251"/>
              <a:gd name="connsiteX27987" fmla="*/ 9568574 w 13419668"/>
              <a:gd name="connsiteY27987" fmla="*/ 1060260 h 4401251"/>
              <a:gd name="connsiteX27988" fmla="*/ 9478145 w 13419668"/>
              <a:gd name="connsiteY27988" fmla="*/ 1060136 h 4401251"/>
              <a:gd name="connsiteX27989" fmla="*/ 9457870 w 13419668"/>
              <a:gd name="connsiteY27989" fmla="*/ 1080535 h 4401251"/>
              <a:gd name="connsiteX27990" fmla="*/ 9480384 w 13419668"/>
              <a:gd name="connsiteY27990" fmla="*/ 1101929 h 4401251"/>
              <a:gd name="connsiteX27991" fmla="*/ 9499664 w 13419668"/>
              <a:gd name="connsiteY27991" fmla="*/ 1079789 h 4401251"/>
              <a:gd name="connsiteX27992" fmla="*/ 9478145 w 13419668"/>
              <a:gd name="connsiteY27992" fmla="*/ 1060260 h 4401251"/>
              <a:gd name="connsiteX27993" fmla="*/ 9370428 w 13419668"/>
              <a:gd name="connsiteY27993" fmla="*/ 1081033 h 4401251"/>
              <a:gd name="connsiteX27994" fmla="*/ 9394061 w 13419668"/>
              <a:gd name="connsiteY27994" fmla="*/ 1101805 h 4401251"/>
              <a:gd name="connsiteX27995" fmla="*/ 9412221 w 13419668"/>
              <a:gd name="connsiteY27995" fmla="*/ 1079043 h 4401251"/>
              <a:gd name="connsiteX27996" fmla="*/ 9390703 w 13419668"/>
              <a:gd name="connsiteY27996" fmla="*/ 1060011 h 4401251"/>
              <a:gd name="connsiteX27997" fmla="*/ 9370428 w 13419668"/>
              <a:gd name="connsiteY27997" fmla="*/ 1080908 h 4401251"/>
              <a:gd name="connsiteX27998" fmla="*/ 9322913 w 13419668"/>
              <a:gd name="connsiteY27998" fmla="*/ 1081033 h 4401251"/>
              <a:gd name="connsiteX27999" fmla="*/ 9303135 w 13419668"/>
              <a:gd name="connsiteY27999" fmla="*/ 1060136 h 4401251"/>
              <a:gd name="connsiteX28000" fmla="*/ 9281119 w 13419668"/>
              <a:gd name="connsiteY28000" fmla="*/ 1082028 h 4401251"/>
              <a:gd name="connsiteX28001" fmla="*/ 9302762 w 13419668"/>
              <a:gd name="connsiteY28001" fmla="*/ 1101929 h 4401251"/>
              <a:gd name="connsiteX28002" fmla="*/ 9322913 w 13419668"/>
              <a:gd name="connsiteY28002" fmla="*/ 1080908 h 4401251"/>
              <a:gd name="connsiteX28003" fmla="*/ 9191437 w 13419668"/>
              <a:gd name="connsiteY28003" fmla="*/ 1079416 h 4401251"/>
              <a:gd name="connsiteX28004" fmla="*/ 9213329 w 13419668"/>
              <a:gd name="connsiteY28004" fmla="*/ 1102054 h 4401251"/>
              <a:gd name="connsiteX28005" fmla="*/ 9233231 w 13419668"/>
              <a:gd name="connsiteY28005" fmla="*/ 1080784 h 4401251"/>
              <a:gd name="connsiteX28006" fmla="*/ 9213205 w 13419668"/>
              <a:gd name="connsiteY28006" fmla="*/ 1060136 h 4401251"/>
              <a:gd name="connsiteX28007" fmla="*/ 9191437 w 13419668"/>
              <a:gd name="connsiteY28007" fmla="*/ 1079416 h 4401251"/>
              <a:gd name="connsiteX28008" fmla="*/ 9143549 w 13419668"/>
              <a:gd name="connsiteY28008" fmla="*/ 1082774 h 4401251"/>
              <a:gd name="connsiteX28009" fmla="*/ 9125637 w 13419668"/>
              <a:gd name="connsiteY28009" fmla="*/ 1060260 h 4401251"/>
              <a:gd name="connsiteX28010" fmla="*/ 9101755 w 13419668"/>
              <a:gd name="connsiteY28010" fmla="*/ 1080286 h 4401251"/>
              <a:gd name="connsiteX28011" fmla="*/ 9121781 w 13419668"/>
              <a:gd name="connsiteY28011" fmla="*/ 1101929 h 4401251"/>
              <a:gd name="connsiteX28012" fmla="*/ 9143549 w 13419668"/>
              <a:gd name="connsiteY28012" fmla="*/ 1082650 h 4401251"/>
              <a:gd name="connsiteX28013" fmla="*/ 9057972 w 13419668"/>
              <a:gd name="connsiteY28013" fmla="*/ 1081281 h 4401251"/>
              <a:gd name="connsiteX28014" fmla="*/ 9034960 w 13419668"/>
              <a:gd name="connsiteY28014" fmla="*/ 1060136 h 4401251"/>
              <a:gd name="connsiteX28015" fmla="*/ 9015930 w 13419668"/>
              <a:gd name="connsiteY28015" fmla="*/ 1081655 h 4401251"/>
              <a:gd name="connsiteX28016" fmla="*/ 9036826 w 13419668"/>
              <a:gd name="connsiteY28016" fmla="*/ 1101929 h 4401251"/>
              <a:gd name="connsiteX28017" fmla="*/ 9057848 w 13419668"/>
              <a:gd name="connsiteY28017" fmla="*/ 1081157 h 4401251"/>
              <a:gd name="connsiteX28018" fmla="*/ 8946772 w 13419668"/>
              <a:gd name="connsiteY28018" fmla="*/ 1060136 h 4401251"/>
              <a:gd name="connsiteX28019" fmla="*/ 8926497 w 13419668"/>
              <a:gd name="connsiteY28019" fmla="*/ 1080535 h 4401251"/>
              <a:gd name="connsiteX28020" fmla="*/ 8949010 w 13419668"/>
              <a:gd name="connsiteY28020" fmla="*/ 1101929 h 4401251"/>
              <a:gd name="connsiteX28021" fmla="*/ 8968290 w 13419668"/>
              <a:gd name="connsiteY28021" fmla="*/ 1079789 h 4401251"/>
              <a:gd name="connsiteX28022" fmla="*/ 8946772 w 13419668"/>
              <a:gd name="connsiteY28022" fmla="*/ 1060260 h 4401251"/>
              <a:gd name="connsiteX28023" fmla="*/ 8836939 w 13419668"/>
              <a:gd name="connsiteY28023" fmla="*/ 1080411 h 4401251"/>
              <a:gd name="connsiteX28024" fmla="*/ 8856468 w 13419668"/>
              <a:gd name="connsiteY28024" fmla="*/ 1102054 h 4401251"/>
              <a:gd name="connsiteX28025" fmla="*/ 8878733 w 13419668"/>
              <a:gd name="connsiteY28025" fmla="*/ 1079913 h 4401251"/>
              <a:gd name="connsiteX28026" fmla="*/ 8857214 w 13419668"/>
              <a:gd name="connsiteY28026" fmla="*/ 1060260 h 4401251"/>
              <a:gd name="connsiteX28027" fmla="*/ 8836815 w 13419668"/>
              <a:gd name="connsiteY28027" fmla="*/ 1080535 h 4401251"/>
              <a:gd name="connsiteX28028" fmla="*/ 8749496 w 13419668"/>
              <a:gd name="connsiteY28028" fmla="*/ 1081281 h 4401251"/>
              <a:gd name="connsiteX28029" fmla="*/ 8773379 w 13419668"/>
              <a:gd name="connsiteY28029" fmla="*/ 1101805 h 4401251"/>
              <a:gd name="connsiteX28030" fmla="*/ 8791290 w 13419668"/>
              <a:gd name="connsiteY28030" fmla="*/ 1078794 h 4401251"/>
              <a:gd name="connsiteX28031" fmla="*/ 8769523 w 13419668"/>
              <a:gd name="connsiteY28031" fmla="*/ 1060136 h 4401251"/>
              <a:gd name="connsiteX28032" fmla="*/ 8749496 w 13419668"/>
              <a:gd name="connsiteY28032" fmla="*/ 1081281 h 4401251"/>
              <a:gd name="connsiteX28033" fmla="*/ 8681582 w 13419668"/>
              <a:gd name="connsiteY28033" fmla="*/ 1060136 h 4401251"/>
              <a:gd name="connsiteX28034" fmla="*/ 8660063 w 13419668"/>
              <a:gd name="connsiteY28034" fmla="*/ 1079664 h 4401251"/>
              <a:gd name="connsiteX28035" fmla="*/ 8682328 w 13419668"/>
              <a:gd name="connsiteY28035" fmla="*/ 1101929 h 4401251"/>
              <a:gd name="connsiteX28036" fmla="*/ 8701981 w 13419668"/>
              <a:gd name="connsiteY28036" fmla="*/ 1080411 h 4401251"/>
              <a:gd name="connsiteX28037" fmla="*/ 8681707 w 13419668"/>
              <a:gd name="connsiteY28037" fmla="*/ 1060011 h 4401251"/>
              <a:gd name="connsiteX28038" fmla="*/ 8570382 w 13419668"/>
              <a:gd name="connsiteY28038" fmla="*/ 1080411 h 4401251"/>
              <a:gd name="connsiteX28039" fmla="*/ 8593393 w 13419668"/>
              <a:gd name="connsiteY28039" fmla="*/ 1101929 h 4401251"/>
              <a:gd name="connsiteX28040" fmla="*/ 8612299 w 13419668"/>
              <a:gd name="connsiteY28040" fmla="*/ 1079789 h 4401251"/>
              <a:gd name="connsiteX28041" fmla="*/ 8591403 w 13419668"/>
              <a:gd name="connsiteY28041" fmla="*/ 1060136 h 4401251"/>
              <a:gd name="connsiteX28042" fmla="*/ 8570506 w 13419668"/>
              <a:gd name="connsiteY28042" fmla="*/ 1080411 h 4401251"/>
              <a:gd name="connsiteX28043" fmla="*/ 8505826 w 13419668"/>
              <a:gd name="connsiteY28043" fmla="*/ 1060136 h 4401251"/>
              <a:gd name="connsiteX28044" fmla="*/ 8484680 w 13419668"/>
              <a:gd name="connsiteY28044" fmla="*/ 1079664 h 4401251"/>
              <a:gd name="connsiteX28045" fmla="*/ 8506323 w 13419668"/>
              <a:gd name="connsiteY28045" fmla="*/ 1102054 h 4401251"/>
              <a:gd name="connsiteX28046" fmla="*/ 8526598 w 13419668"/>
              <a:gd name="connsiteY28046" fmla="*/ 1080659 h 4401251"/>
              <a:gd name="connsiteX28047" fmla="*/ 8505826 w 13419668"/>
              <a:gd name="connsiteY28047" fmla="*/ 1060136 h 4401251"/>
              <a:gd name="connsiteX28048" fmla="*/ 10011882 w 13419668"/>
              <a:gd name="connsiteY28048" fmla="*/ 1060385 h 4401251"/>
              <a:gd name="connsiteX28049" fmla="*/ 9989369 w 13419668"/>
              <a:gd name="connsiteY28049" fmla="*/ 1078296 h 4401251"/>
              <a:gd name="connsiteX28050" fmla="*/ 10009395 w 13419668"/>
              <a:gd name="connsiteY28050" fmla="*/ 1102178 h 4401251"/>
              <a:gd name="connsiteX28051" fmla="*/ 10031038 w 13419668"/>
              <a:gd name="connsiteY28051" fmla="*/ 1082152 h 4401251"/>
              <a:gd name="connsiteX28052" fmla="*/ 10011758 w 13419668"/>
              <a:gd name="connsiteY28052" fmla="*/ 1060385 h 4401251"/>
              <a:gd name="connsiteX28053" fmla="*/ 8395247 w 13419668"/>
              <a:gd name="connsiteY28053" fmla="*/ 1079167 h 4401251"/>
              <a:gd name="connsiteX28054" fmla="*/ 8413407 w 13419668"/>
              <a:gd name="connsiteY28054" fmla="*/ 1101929 h 4401251"/>
              <a:gd name="connsiteX28055" fmla="*/ 8437040 w 13419668"/>
              <a:gd name="connsiteY28055" fmla="*/ 1081157 h 4401251"/>
              <a:gd name="connsiteX28056" fmla="*/ 8416765 w 13419668"/>
              <a:gd name="connsiteY28056" fmla="*/ 1060260 h 4401251"/>
              <a:gd name="connsiteX28057" fmla="*/ 8395247 w 13419668"/>
              <a:gd name="connsiteY28057" fmla="*/ 1079291 h 4401251"/>
              <a:gd name="connsiteX28058" fmla="*/ 8347483 w 13419668"/>
              <a:gd name="connsiteY28058" fmla="*/ 1082028 h 4401251"/>
              <a:gd name="connsiteX28059" fmla="*/ 8325343 w 13419668"/>
              <a:gd name="connsiteY28059" fmla="*/ 1060260 h 4401251"/>
              <a:gd name="connsiteX28060" fmla="*/ 8305690 w 13419668"/>
              <a:gd name="connsiteY28060" fmla="*/ 1081157 h 4401251"/>
              <a:gd name="connsiteX28061" fmla="*/ 8325964 w 13419668"/>
              <a:gd name="connsiteY28061" fmla="*/ 1102054 h 4401251"/>
              <a:gd name="connsiteX28062" fmla="*/ 8347607 w 13419668"/>
              <a:gd name="connsiteY28062" fmla="*/ 1082028 h 4401251"/>
              <a:gd name="connsiteX28063" fmla="*/ 8238024 w 13419668"/>
              <a:gd name="connsiteY28063" fmla="*/ 1060260 h 4401251"/>
              <a:gd name="connsiteX28064" fmla="*/ 8216132 w 13419668"/>
              <a:gd name="connsiteY28064" fmla="*/ 1078918 h 4401251"/>
              <a:gd name="connsiteX28065" fmla="*/ 8236905 w 13419668"/>
              <a:gd name="connsiteY28065" fmla="*/ 1102178 h 4401251"/>
              <a:gd name="connsiteX28066" fmla="*/ 8257926 w 13419668"/>
              <a:gd name="connsiteY28066" fmla="*/ 1081406 h 4401251"/>
              <a:gd name="connsiteX28067" fmla="*/ 8237899 w 13419668"/>
              <a:gd name="connsiteY28067" fmla="*/ 1060260 h 4401251"/>
              <a:gd name="connsiteX28068" fmla="*/ 8150582 w 13419668"/>
              <a:gd name="connsiteY28068" fmla="*/ 1060260 h 4401251"/>
              <a:gd name="connsiteX28069" fmla="*/ 8128814 w 13419668"/>
              <a:gd name="connsiteY28069" fmla="*/ 1079664 h 4401251"/>
              <a:gd name="connsiteX28070" fmla="*/ 8150830 w 13419668"/>
              <a:gd name="connsiteY28070" fmla="*/ 1102178 h 4401251"/>
              <a:gd name="connsiteX28071" fmla="*/ 8170732 w 13419668"/>
              <a:gd name="connsiteY28071" fmla="*/ 1080908 h 4401251"/>
              <a:gd name="connsiteX28072" fmla="*/ 8150582 w 13419668"/>
              <a:gd name="connsiteY28072" fmla="*/ 1060385 h 4401251"/>
              <a:gd name="connsiteX28073" fmla="*/ 171140 w 13419668"/>
              <a:gd name="connsiteY28073" fmla="*/ 1102178 h 4401251"/>
              <a:gd name="connsiteX28074" fmla="*/ 191664 w 13419668"/>
              <a:gd name="connsiteY28074" fmla="*/ 1078172 h 4401251"/>
              <a:gd name="connsiteX28075" fmla="*/ 168652 w 13419668"/>
              <a:gd name="connsiteY28075" fmla="*/ 1060260 h 4401251"/>
              <a:gd name="connsiteX28076" fmla="*/ 149994 w 13419668"/>
              <a:gd name="connsiteY28076" fmla="*/ 1082028 h 4401251"/>
              <a:gd name="connsiteX28077" fmla="*/ 171140 w 13419668"/>
              <a:gd name="connsiteY28077" fmla="*/ 1102054 h 4401251"/>
              <a:gd name="connsiteX28078" fmla="*/ 239552 w 13419668"/>
              <a:gd name="connsiteY28078" fmla="*/ 1081655 h 4401251"/>
              <a:gd name="connsiteX28079" fmla="*/ 260324 w 13419668"/>
              <a:gd name="connsiteY28079" fmla="*/ 1102178 h 4401251"/>
              <a:gd name="connsiteX28080" fmla="*/ 281345 w 13419668"/>
              <a:gd name="connsiteY28080" fmla="*/ 1078669 h 4401251"/>
              <a:gd name="connsiteX28081" fmla="*/ 258707 w 13419668"/>
              <a:gd name="connsiteY28081" fmla="*/ 1060260 h 4401251"/>
              <a:gd name="connsiteX28082" fmla="*/ 239552 w 13419668"/>
              <a:gd name="connsiteY28082" fmla="*/ 1081655 h 4401251"/>
              <a:gd name="connsiteX28083" fmla="*/ 7795710 w 13419668"/>
              <a:gd name="connsiteY28083" fmla="*/ 1060136 h 4401251"/>
              <a:gd name="connsiteX28084" fmla="*/ 7774440 w 13419668"/>
              <a:gd name="connsiteY28084" fmla="*/ 1079540 h 4401251"/>
              <a:gd name="connsiteX28085" fmla="*/ 7795834 w 13419668"/>
              <a:gd name="connsiteY28085" fmla="*/ 1102178 h 4401251"/>
              <a:gd name="connsiteX28086" fmla="*/ 7816234 w 13419668"/>
              <a:gd name="connsiteY28086" fmla="*/ 1080908 h 4401251"/>
              <a:gd name="connsiteX28087" fmla="*/ 7795585 w 13419668"/>
              <a:gd name="connsiteY28087" fmla="*/ 1060260 h 4401251"/>
              <a:gd name="connsiteX28088" fmla="*/ 346399 w 13419668"/>
              <a:gd name="connsiteY28088" fmla="*/ 1060136 h 4401251"/>
              <a:gd name="connsiteX28089" fmla="*/ 325378 w 13419668"/>
              <a:gd name="connsiteY28089" fmla="*/ 1080286 h 4401251"/>
              <a:gd name="connsiteX28090" fmla="*/ 348140 w 13419668"/>
              <a:gd name="connsiteY28090" fmla="*/ 1101929 h 4401251"/>
              <a:gd name="connsiteX28091" fmla="*/ 367171 w 13419668"/>
              <a:gd name="connsiteY28091" fmla="*/ 1079913 h 4401251"/>
              <a:gd name="connsiteX28092" fmla="*/ 346399 w 13419668"/>
              <a:gd name="connsiteY28092" fmla="*/ 1060011 h 4401251"/>
              <a:gd name="connsiteX28093" fmla="*/ 7707023 w 13419668"/>
              <a:gd name="connsiteY28093" fmla="*/ 1060136 h 4401251"/>
              <a:gd name="connsiteX28094" fmla="*/ 7684883 w 13419668"/>
              <a:gd name="connsiteY28094" fmla="*/ 1078421 h 4401251"/>
              <a:gd name="connsiteX28095" fmla="*/ 7705282 w 13419668"/>
              <a:gd name="connsiteY28095" fmla="*/ 1101929 h 4401251"/>
              <a:gd name="connsiteX28096" fmla="*/ 7726676 w 13419668"/>
              <a:gd name="connsiteY28096" fmla="*/ 1081530 h 4401251"/>
              <a:gd name="connsiteX28097" fmla="*/ 7707023 w 13419668"/>
              <a:gd name="connsiteY28097" fmla="*/ 1060011 h 4401251"/>
              <a:gd name="connsiteX28098" fmla="*/ 414935 w 13419668"/>
              <a:gd name="connsiteY28098" fmla="*/ 1079913 h 4401251"/>
              <a:gd name="connsiteX28099" fmla="*/ 437449 w 13419668"/>
              <a:gd name="connsiteY28099" fmla="*/ 1101929 h 4401251"/>
              <a:gd name="connsiteX28100" fmla="*/ 456729 w 13419668"/>
              <a:gd name="connsiteY28100" fmla="*/ 1080162 h 4401251"/>
              <a:gd name="connsiteX28101" fmla="*/ 436205 w 13419668"/>
              <a:gd name="connsiteY28101" fmla="*/ 1060136 h 4401251"/>
              <a:gd name="connsiteX28102" fmla="*/ 414935 w 13419668"/>
              <a:gd name="connsiteY28102" fmla="*/ 1080037 h 4401251"/>
              <a:gd name="connsiteX28103" fmla="*/ 7597440 w 13419668"/>
              <a:gd name="connsiteY28103" fmla="*/ 1079291 h 4401251"/>
              <a:gd name="connsiteX28104" fmla="*/ 7619332 w 13419668"/>
              <a:gd name="connsiteY28104" fmla="*/ 1101929 h 4401251"/>
              <a:gd name="connsiteX28105" fmla="*/ 7639233 w 13419668"/>
              <a:gd name="connsiteY28105" fmla="*/ 1080659 h 4401251"/>
              <a:gd name="connsiteX28106" fmla="*/ 7619207 w 13419668"/>
              <a:gd name="connsiteY28106" fmla="*/ 1060011 h 4401251"/>
              <a:gd name="connsiteX28107" fmla="*/ 7597440 w 13419668"/>
              <a:gd name="connsiteY28107" fmla="*/ 1079291 h 4401251"/>
              <a:gd name="connsiteX28108" fmla="*/ 633605 w 13419668"/>
              <a:gd name="connsiteY28108" fmla="*/ 1082277 h 4401251"/>
              <a:gd name="connsiteX28109" fmla="*/ 611837 w 13419668"/>
              <a:gd name="connsiteY28109" fmla="*/ 1060011 h 4401251"/>
              <a:gd name="connsiteX28110" fmla="*/ 591811 w 13419668"/>
              <a:gd name="connsiteY28110" fmla="*/ 1080535 h 4401251"/>
              <a:gd name="connsiteX28111" fmla="*/ 611713 w 13419668"/>
              <a:gd name="connsiteY28111" fmla="*/ 1101805 h 4401251"/>
              <a:gd name="connsiteX28112" fmla="*/ 633605 w 13419668"/>
              <a:gd name="connsiteY28112" fmla="*/ 1082152 h 4401251"/>
              <a:gd name="connsiteX28113" fmla="*/ 7549676 w 13419668"/>
              <a:gd name="connsiteY28113" fmla="*/ 1080286 h 4401251"/>
              <a:gd name="connsiteX28114" fmla="*/ 7529277 w 13419668"/>
              <a:gd name="connsiteY28114" fmla="*/ 1060011 h 4401251"/>
              <a:gd name="connsiteX28115" fmla="*/ 7507882 w 13419668"/>
              <a:gd name="connsiteY28115" fmla="*/ 1082525 h 4401251"/>
              <a:gd name="connsiteX28116" fmla="*/ 7530023 w 13419668"/>
              <a:gd name="connsiteY28116" fmla="*/ 1101805 h 4401251"/>
              <a:gd name="connsiteX28117" fmla="*/ 7549552 w 13419668"/>
              <a:gd name="connsiteY28117" fmla="*/ 1080286 h 4401251"/>
              <a:gd name="connsiteX28118" fmla="*/ 701643 w 13419668"/>
              <a:gd name="connsiteY28118" fmla="*/ 1060011 h 4401251"/>
              <a:gd name="connsiteX28119" fmla="*/ 681368 w 13419668"/>
              <a:gd name="connsiteY28119" fmla="*/ 1080411 h 4401251"/>
              <a:gd name="connsiteX28120" fmla="*/ 703882 w 13419668"/>
              <a:gd name="connsiteY28120" fmla="*/ 1101805 h 4401251"/>
              <a:gd name="connsiteX28121" fmla="*/ 723162 w 13419668"/>
              <a:gd name="connsiteY28121" fmla="*/ 1079664 h 4401251"/>
              <a:gd name="connsiteX28122" fmla="*/ 701643 w 13419668"/>
              <a:gd name="connsiteY28122" fmla="*/ 1060136 h 4401251"/>
              <a:gd name="connsiteX28123" fmla="*/ 7438848 w 13419668"/>
              <a:gd name="connsiteY28123" fmla="*/ 1060011 h 4401251"/>
              <a:gd name="connsiteX28124" fmla="*/ 7418201 w 13419668"/>
              <a:gd name="connsiteY28124" fmla="*/ 1080659 h 4401251"/>
              <a:gd name="connsiteX28125" fmla="*/ 7441461 w 13419668"/>
              <a:gd name="connsiteY28125" fmla="*/ 1101929 h 4401251"/>
              <a:gd name="connsiteX28126" fmla="*/ 7459994 w 13419668"/>
              <a:gd name="connsiteY28126" fmla="*/ 1079540 h 4401251"/>
              <a:gd name="connsiteX28127" fmla="*/ 7438724 w 13419668"/>
              <a:gd name="connsiteY28127" fmla="*/ 1060136 h 4401251"/>
              <a:gd name="connsiteX28128" fmla="*/ 792196 w 13419668"/>
              <a:gd name="connsiteY28128" fmla="*/ 1060011 h 4401251"/>
              <a:gd name="connsiteX28129" fmla="*/ 770926 w 13419668"/>
              <a:gd name="connsiteY28129" fmla="*/ 1079416 h 4401251"/>
              <a:gd name="connsiteX28130" fmla="*/ 792320 w 13419668"/>
              <a:gd name="connsiteY28130" fmla="*/ 1102054 h 4401251"/>
              <a:gd name="connsiteX28131" fmla="*/ 812719 w 13419668"/>
              <a:gd name="connsiteY28131" fmla="*/ 1080784 h 4401251"/>
              <a:gd name="connsiteX28132" fmla="*/ 792071 w 13419668"/>
              <a:gd name="connsiteY28132" fmla="*/ 1060136 h 4401251"/>
              <a:gd name="connsiteX28133" fmla="*/ 7350286 w 13419668"/>
              <a:gd name="connsiteY28133" fmla="*/ 1060011 h 4401251"/>
              <a:gd name="connsiteX28134" fmla="*/ 7328768 w 13419668"/>
              <a:gd name="connsiteY28134" fmla="*/ 1079540 h 4401251"/>
              <a:gd name="connsiteX28135" fmla="*/ 7351032 w 13419668"/>
              <a:gd name="connsiteY28135" fmla="*/ 1101805 h 4401251"/>
              <a:gd name="connsiteX28136" fmla="*/ 7370686 w 13419668"/>
              <a:gd name="connsiteY28136" fmla="*/ 1080286 h 4401251"/>
              <a:gd name="connsiteX28137" fmla="*/ 7350411 w 13419668"/>
              <a:gd name="connsiteY28137" fmla="*/ 1059887 h 4401251"/>
              <a:gd name="connsiteX28138" fmla="*/ 8039257 w 13419668"/>
              <a:gd name="connsiteY28138" fmla="*/ 1078918 h 4401251"/>
              <a:gd name="connsiteX28139" fmla="*/ 8060775 w 13419668"/>
              <a:gd name="connsiteY28139" fmla="*/ 1101929 h 4401251"/>
              <a:gd name="connsiteX28140" fmla="*/ 8081050 w 13419668"/>
              <a:gd name="connsiteY28140" fmla="*/ 1081033 h 4401251"/>
              <a:gd name="connsiteX28141" fmla="*/ 8061397 w 13419668"/>
              <a:gd name="connsiteY28141" fmla="*/ 1060136 h 4401251"/>
              <a:gd name="connsiteX28142" fmla="*/ 8039257 w 13419668"/>
              <a:gd name="connsiteY28142" fmla="*/ 1079043 h 4401251"/>
              <a:gd name="connsiteX28143" fmla="*/ 7263216 w 13419668"/>
              <a:gd name="connsiteY28143" fmla="*/ 1060011 h 4401251"/>
              <a:gd name="connsiteX28144" fmla="*/ 7242942 w 13419668"/>
              <a:gd name="connsiteY28144" fmla="*/ 1080411 h 4401251"/>
              <a:gd name="connsiteX28145" fmla="*/ 7265455 w 13419668"/>
              <a:gd name="connsiteY28145" fmla="*/ 1101805 h 4401251"/>
              <a:gd name="connsiteX28146" fmla="*/ 7284735 w 13419668"/>
              <a:gd name="connsiteY28146" fmla="*/ 1079664 h 4401251"/>
              <a:gd name="connsiteX28147" fmla="*/ 7263216 w 13419668"/>
              <a:gd name="connsiteY28147" fmla="*/ 1060136 h 4401251"/>
              <a:gd name="connsiteX28148" fmla="*/ 898545 w 13419668"/>
              <a:gd name="connsiteY28148" fmla="*/ 1080037 h 4401251"/>
              <a:gd name="connsiteX28149" fmla="*/ 878022 w 13419668"/>
              <a:gd name="connsiteY28149" fmla="*/ 1059887 h 4401251"/>
              <a:gd name="connsiteX28150" fmla="*/ 856876 w 13419668"/>
              <a:gd name="connsiteY28150" fmla="*/ 1082650 h 4401251"/>
              <a:gd name="connsiteX28151" fmla="*/ 879265 w 13419668"/>
              <a:gd name="connsiteY28151" fmla="*/ 1101681 h 4401251"/>
              <a:gd name="connsiteX28152" fmla="*/ 898670 w 13419668"/>
              <a:gd name="connsiteY28152" fmla="*/ 1079913 h 4401251"/>
              <a:gd name="connsiteX28153" fmla="*/ 7173659 w 13419668"/>
              <a:gd name="connsiteY28153" fmla="*/ 1060011 h 4401251"/>
              <a:gd name="connsiteX28154" fmla="*/ 7153384 w 13419668"/>
              <a:gd name="connsiteY28154" fmla="*/ 1080411 h 4401251"/>
              <a:gd name="connsiteX28155" fmla="*/ 7175898 w 13419668"/>
              <a:gd name="connsiteY28155" fmla="*/ 1101805 h 4401251"/>
              <a:gd name="connsiteX28156" fmla="*/ 7195178 w 13419668"/>
              <a:gd name="connsiteY28156" fmla="*/ 1079664 h 4401251"/>
              <a:gd name="connsiteX28157" fmla="*/ 7173659 w 13419668"/>
              <a:gd name="connsiteY28157" fmla="*/ 1060136 h 4401251"/>
              <a:gd name="connsiteX28158" fmla="*/ 967828 w 13419668"/>
              <a:gd name="connsiteY28158" fmla="*/ 1060011 h 4401251"/>
              <a:gd name="connsiteX28159" fmla="*/ 946309 w 13419668"/>
              <a:gd name="connsiteY28159" fmla="*/ 1079540 h 4401251"/>
              <a:gd name="connsiteX28160" fmla="*/ 968574 w 13419668"/>
              <a:gd name="connsiteY28160" fmla="*/ 1101805 h 4401251"/>
              <a:gd name="connsiteX28161" fmla="*/ 988227 w 13419668"/>
              <a:gd name="connsiteY28161" fmla="*/ 1080286 h 4401251"/>
              <a:gd name="connsiteX28162" fmla="*/ 967952 w 13419668"/>
              <a:gd name="connsiteY28162" fmla="*/ 1059887 h 4401251"/>
              <a:gd name="connsiteX28163" fmla="*/ 7086341 w 13419668"/>
              <a:gd name="connsiteY28163" fmla="*/ 1060136 h 4401251"/>
              <a:gd name="connsiteX28164" fmla="*/ 7063827 w 13419668"/>
              <a:gd name="connsiteY28164" fmla="*/ 1078047 h 4401251"/>
              <a:gd name="connsiteX28165" fmla="*/ 7083853 w 13419668"/>
              <a:gd name="connsiteY28165" fmla="*/ 1101929 h 4401251"/>
              <a:gd name="connsiteX28166" fmla="*/ 7105496 w 13419668"/>
              <a:gd name="connsiteY28166" fmla="*/ 1081903 h 4401251"/>
              <a:gd name="connsiteX28167" fmla="*/ 7086216 w 13419668"/>
              <a:gd name="connsiteY28167" fmla="*/ 1060136 h 4401251"/>
              <a:gd name="connsiteX28168" fmla="*/ 1077660 w 13419668"/>
              <a:gd name="connsiteY28168" fmla="*/ 1081406 h 4401251"/>
              <a:gd name="connsiteX28169" fmla="*/ 1058505 w 13419668"/>
              <a:gd name="connsiteY28169" fmla="*/ 1060011 h 4401251"/>
              <a:gd name="connsiteX28170" fmla="*/ 1035742 w 13419668"/>
              <a:gd name="connsiteY28170" fmla="*/ 1081281 h 4401251"/>
              <a:gd name="connsiteX28171" fmla="*/ 1056888 w 13419668"/>
              <a:gd name="connsiteY28171" fmla="*/ 1101805 h 4401251"/>
              <a:gd name="connsiteX28172" fmla="*/ 1077660 w 13419668"/>
              <a:gd name="connsiteY28172" fmla="*/ 1081281 h 4401251"/>
              <a:gd name="connsiteX28173" fmla="*/ 6976384 w 13419668"/>
              <a:gd name="connsiteY28173" fmla="*/ 1080162 h 4401251"/>
              <a:gd name="connsiteX28174" fmla="*/ 6999396 w 13419668"/>
              <a:gd name="connsiteY28174" fmla="*/ 1101681 h 4401251"/>
              <a:gd name="connsiteX28175" fmla="*/ 7018302 w 13419668"/>
              <a:gd name="connsiteY28175" fmla="*/ 1079540 h 4401251"/>
              <a:gd name="connsiteX28176" fmla="*/ 6997405 w 13419668"/>
              <a:gd name="connsiteY28176" fmla="*/ 1059887 h 4401251"/>
              <a:gd name="connsiteX28177" fmla="*/ 6976509 w 13419668"/>
              <a:gd name="connsiteY28177" fmla="*/ 1080162 h 4401251"/>
              <a:gd name="connsiteX28178" fmla="*/ 1167217 w 13419668"/>
              <a:gd name="connsiteY28178" fmla="*/ 1081406 h 4401251"/>
              <a:gd name="connsiteX28179" fmla="*/ 1148062 w 13419668"/>
              <a:gd name="connsiteY28179" fmla="*/ 1060011 h 4401251"/>
              <a:gd name="connsiteX28180" fmla="*/ 1125300 w 13419668"/>
              <a:gd name="connsiteY28180" fmla="*/ 1081281 h 4401251"/>
              <a:gd name="connsiteX28181" fmla="*/ 1146445 w 13419668"/>
              <a:gd name="connsiteY28181" fmla="*/ 1101805 h 4401251"/>
              <a:gd name="connsiteX28182" fmla="*/ 1167217 w 13419668"/>
              <a:gd name="connsiteY28182" fmla="*/ 1081281 h 4401251"/>
              <a:gd name="connsiteX28183" fmla="*/ 6886826 w 13419668"/>
              <a:gd name="connsiteY28183" fmla="*/ 1080908 h 4401251"/>
              <a:gd name="connsiteX28184" fmla="*/ 6910460 w 13419668"/>
              <a:gd name="connsiteY28184" fmla="*/ 1101681 h 4401251"/>
              <a:gd name="connsiteX28185" fmla="*/ 6928620 w 13419668"/>
              <a:gd name="connsiteY28185" fmla="*/ 1078918 h 4401251"/>
              <a:gd name="connsiteX28186" fmla="*/ 6907101 w 13419668"/>
              <a:gd name="connsiteY28186" fmla="*/ 1059887 h 4401251"/>
              <a:gd name="connsiteX28187" fmla="*/ 6886826 w 13419668"/>
              <a:gd name="connsiteY28187" fmla="*/ 1080784 h 4401251"/>
              <a:gd name="connsiteX28188" fmla="*/ 1234634 w 13419668"/>
              <a:gd name="connsiteY28188" fmla="*/ 1060011 h 4401251"/>
              <a:gd name="connsiteX28189" fmla="*/ 1212742 w 13419668"/>
              <a:gd name="connsiteY28189" fmla="*/ 1078669 h 4401251"/>
              <a:gd name="connsiteX28190" fmla="*/ 1233515 w 13419668"/>
              <a:gd name="connsiteY28190" fmla="*/ 1101929 h 4401251"/>
              <a:gd name="connsiteX28191" fmla="*/ 1254536 w 13419668"/>
              <a:gd name="connsiteY28191" fmla="*/ 1081157 h 4401251"/>
              <a:gd name="connsiteX28192" fmla="*/ 1234510 w 13419668"/>
              <a:gd name="connsiteY28192" fmla="*/ 1060011 h 4401251"/>
              <a:gd name="connsiteX28193" fmla="*/ 6818913 w 13419668"/>
              <a:gd name="connsiteY28193" fmla="*/ 1060011 h 4401251"/>
              <a:gd name="connsiteX28194" fmla="*/ 6797393 w 13419668"/>
              <a:gd name="connsiteY28194" fmla="*/ 1079664 h 4401251"/>
              <a:gd name="connsiteX28195" fmla="*/ 6819659 w 13419668"/>
              <a:gd name="connsiteY28195" fmla="*/ 1101929 h 4401251"/>
              <a:gd name="connsiteX28196" fmla="*/ 6839187 w 13419668"/>
              <a:gd name="connsiteY28196" fmla="*/ 1080411 h 4401251"/>
              <a:gd name="connsiteX28197" fmla="*/ 6818788 w 13419668"/>
              <a:gd name="connsiteY28197" fmla="*/ 1060136 h 4401251"/>
              <a:gd name="connsiteX28198" fmla="*/ 28594 w 13419668"/>
              <a:gd name="connsiteY28198" fmla="*/ 3829201 h 4401251"/>
              <a:gd name="connsiteX28199" fmla="*/ 2349 w 13419668"/>
              <a:gd name="connsiteY28199" fmla="*/ 3795866 h 4401251"/>
              <a:gd name="connsiteX28200" fmla="*/ 2349 w 13419668"/>
              <a:gd name="connsiteY28200" fmla="*/ 3864651 h 4401251"/>
              <a:gd name="connsiteX28201" fmla="*/ 28594 w 13419668"/>
              <a:gd name="connsiteY28201" fmla="*/ 3829326 h 4401251"/>
              <a:gd name="connsiteX28202" fmla="*/ 6732465 w 13419668"/>
              <a:gd name="connsiteY28202" fmla="*/ 1060011 h 4401251"/>
              <a:gd name="connsiteX28203" fmla="*/ 6711319 w 13419668"/>
              <a:gd name="connsiteY28203" fmla="*/ 1079540 h 4401251"/>
              <a:gd name="connsiteX28204" fmla="*/ 6732962 w 13419668"/>
              <a:gd name="connsiteY28204" fmla="*/ 1101929 h 4401251"/>
              <a:gd name="connsiteX28205" fmla="*/ 6753237 w 13419668"/>
              <a:gd name="connsiteY28205" fmla="*/ 1080535 h 4401251"/>
              <a:gd name="connsiteX28206" fmla="*/ 6732465 w 13419668"/>
              <a:gd name="connsiteY28206" fmla="*/ 1060011 h 4401251"/>
              <a:gd name="connsiteX28207" fmla="*/ 1301927 w 13419668"/>
              <a:gd name="connsiteY28207" fmla="*/ 1080908 h 4401251"/>
              <a:gd name="connsiteX28208" fmla="*/ 1322077 w 13419668"/>
              <a:gd name="connsiteY28208" fmla="*/ 1101929 h 4401251"/>
              <a:gd name="connsiteX28209" fmla="*/ 1343720 w 13419668"/>
              <a:gd name="connsiteY28209" fmla="*/ 1079167 h 4401251"/>
              <a:gd name="connsiteX28210" fmla="*/ 1321704 w 13419668"/>
              <a:gd name="connsiteY28210" fmla="*/ 1060136 h 4401251"/>
              <a:gd name="connsiteX28211" fmla="*/ 1301802 w 13419668"/>
              <a:gd name="connsiteY28211" fmla="*/ 1080908 h 4401251"/>
              <a:gd name="connsiteX28212" fmla="*/ 6643032 w 13419668"/>
              <a:gd name="connsiteY28212" fmla="*/ 1060011 h 4401251"/>
              <a:gd name="connsiteX28213" fmla="*/ 6621761 w 13419668"/>
              <a:gd name="connsiteY28213" fmla="*/ 1079416 h 4401251"/>
              <a:gd name="connsiteX28214" fmla="*/ 6643281 w 13419668"/>
              <a:gd name="connsiteY28214" fmla="*/ 1101929 h 4401251"/>
              <a:gd name="connsiteX28215" fmla="*/ 6663679 w 13419668"/>
              <a:gd name="connsiteY28215" fmla="*/ 1080535 h 4401251"/>
              <a:gd name="connsiteX28216" fmla="*/ 6643032 w 13419668"/>
              <a:gd name="connsiteY28216" fmla="*/ 1059887 h 4401251"/>
              <a:gd name="connsiteX28217" fmla="*/ 1412878 w 13419668"/>
              <a:gd name="connsiteY28217" fmla="*/ 1060011 h 4401251"/>
              <a:gd name="connsiteX28218" fmla="*/ 1391609 w 13419668"/>
              <a:gd name="connsiteY28218" fmla="*/ 1079416 h 4401251"/>
              <a:gd name="connsiteX28219" fmla="*/ 1413003 w 13419668"/>
              <a:gd name="connsiteY28219" fmla="*/ 1102054 h 4401251"/>
              <a:gd name="connsiteX28220" fmla="*/ 1433402 w 13419668"/>
              <a:gd name="connsiteY28220" fmla="*/ 1080784 h 4401251"/>
              <a:gd name="connsiteX28221" fmla="*/ 1412754 w 13419668"/>
              <a:gd name="connsiteY28221" fmla="*/ 1060136 h 4401251"/>
              <a:gd name="connsiteX28222" fmla="*/ 6553474 w 13419668"/>
              <a:gd name="connsiteY28222" fmla="*/ 1060011 h 4401251"/>
              <a:gd name="connsiteX28223" fmla="*/ 6532204 w 13419668"/>
              <a:gd name="connsiteY28223" fmla="*/ 1079416 h 4401251"/>
              <a:gd name="connsiteX28224" fmla="*/ 6553723 w 13419668"/>
              <a:gd name="connsiteY28224" fmla="*/ 1101929 h 4401251"/>
              <a:gd name="connsiteX28225" fmla="*/ 6574122 w 13419668"/>
              <a:gd name="connsiteY28225" fmla="*/ 1080535 h 4401251"/>
              <a:gd name="connsiteX28226" fmla="*/ 6553474 w 13419668"/>
              <a:gd name="connsiteY28226" fmla="*/ 1059887 h 4401251"/>
              <a:gd name="connsiteX28227" fmla="*/ 1499202 w 13419668"/>
              <a:gd name="connsiteY28227" fmla="*/ 1060011 h 4401251"/>
              <a:gd name="connsiteX28228" fmla="*/ 1477434 w 13419668"/>
              <a:gd name="connsiteY28228" fmla="*/ 1079416 h 4401251"/>
              <a:gd name="connsiteX28229" fmla="*/ 1499451 w 13419668"/>
              <a:gd name="connsiteY28229" fmla="*/ 1101929 h 4401251"/>
              <a:gd name="connsiteX28230" fmla="*/ 1519352 w 13419668"/>
              <a:gd name="connsiteY28230" fmla="*/ 1080659 h 4401251"/>
              <a:gd name="connsiteX28231" fmla="*/ 1499202 w 13419668"/>
              <a:gd name="connsiteY28231" fmla="*/ 1060136 h 4401251"/>
              <a:gd name="connsiteX28232" fmla="*/ 6484565 w 13419668"/>
              <a:gd name="connsiteY28232" fmla="*/ 1080286 h 4401251"/>
              <a:gd name="connsiteX28233" fmla="*/ 6460682 w 13419668"/>
              <a:gd name="connsiteY28233" fmla="*/ 1060136 h 4401251"/>
              <a:gd name="connsiteX28234" fmla="*/ 6442772 w 13419668"/>
              <a:gd name="connsiteY28234" fmla="*/ 1082525 h 4401251"/>
              <a:gd name="connsiteX28235" fmla="*/ 6464539 w 13419668"/>
              <a:gd name="connsiteY28235" fmla="*/ 1101805 h 4401251"/>
              <a:gd name="connsiteX28236" fmla="*/ 6484565 w 13419668"/>
              <a:gd name="connsiteY28236" fmla="*/ 1080162 h 4401251"/>
              <a:gd name="connsiteX28237" fmla="*/ 1566867 w 13419668"/>
              <a:gd name="connsiteY28237" fmla="*/ 1081157 h 4401251"/>
              <a:gd name="connsiteX28238" fmla="*/ 1590749 w 13419668"/>
              <a:gd name="connsiteY28238" fmla="*/ 1101681 h 4401251"/>
              <a:gd name="connsiteX28239" fmla="*/ 1608661 w 13419668"/>
              <a:gd name="connsiteY28239" fmla="*/ 1078669 h 4401251"/>
              <a:gd name="connsiteX28240" fmla="*/ 1586893 w 13419668"/>
              <a:gd name="connsiteY28240" fmla="*/ 1060011 h 4401251"/>
              <a:gd name="connsiteX28241" fmla="*/ 1566867 w 13419668"/>
              <a:gd name="connsiteY28241" fmla="*/ 1081157 h 4401251"/>
              <a:gd name="connsiteX28242" fmla="*/ 6377842 w 13419668"/>
              <a:gd name="connsiteY28242" fmla="*/ 1060011 h 4401251"/>
              <a:gd name="connsiteX28243" fmla="*/ 6355453 w 13419668"/>
              <a:gd name="connsiteY28243" fmla="*/ 1078545 h 4401251"/>
              <a:gd name="connsiteX28244" fmla="*/ 6376598 w 13419668"/>
              <a:gd name="connsiteY28244" fmla="*/ 1101805 h 4401251"/>
              <a:gd name="connsiteX28245" fmla="*/ 6397246 w 13419668"/>
              <a:gd name="connsiteY28245" fmla="*/ 1081157 h 4401251"/>
              <a:gd name="connsiteX28246" fmla="*/ 6377842 w 13419668"/>
              <a:gd name="connsiteY28246" fmla="*/ 1059887 h 4401251"/>
              <a:gd name="connsiteX28247" fmla="*/ 1698467 w 13419668"/>
              <a:gd name="connsiteY28247" fmla="*/ 1080286 h 4401251"/>
              <a:gd name="connsiteX28248" fmla="*/ 1678068 w 13419668"/>
              <a:gd name="connsiteY28248" fmla="*/ 1060011 h 4401251"/>
              <a:gd name="connsiteX28249" fmla="*/ 1656674 w 13419668"/>
              <a:gd name="connsiteY28249" fmla="*/ 1082525 h 4401251"/>
              <a:gd name="connsiteX28250" fmla="*/ 1678814 w 13419668"/>
              <a:gd name="connsiteY28250" fmla="*/ 1101805 h 4401251"/>
              <a:gd name="connsiteX28251" fmla="*/ 1698343 w 13419668"/>
              <a:gd name="connsiteY28251" fmla="*/ 1080286 h 4401251"/>
              <a:gd name="connsiteX28252" fmla="*/ 6286916 w 13419668"/>
              <a:gd name="connsiteY28252" fmla="*/ 1060011 h 4401251"/>
              <a:gd name="connsiteX28253" fmla="*/ 6265895 w 13419668"/>
              <a:gd name="connsiteY28253" fmla="*/ 1080162 h 4401251"/>
              <a:gd name="connsiteX28254" fmla="*/ 6288658 w 13419668"/>
              <a:gd name="connsiteY28254" fmla="*/ 1101805 h 4401251"/>
              <a:gd name="connsiteX28255" fmla="*/ 6307689 w 13419668"/>
              <a:gd name="connsiteY28255" fmla="*/ 1079789 h 4401251"/>
              <a:gd name="connsiteX28256" fmla="*/ 6286916 w 13419668"/>
              <a:gd name="connsiteY28256" fmla="*/ 1059887 h 4401251"/>
              <a:gd name="connsiteX28257" fmla="*/ 1743992 w 13419668"/>
              <a:gd name="connsiteY28257" fmla="*/ 1081530 h 4401251"/>
              <a:gd name="connsiteX28258" fmla="*/ 1764764 w 13419668"/>
              <a:gd name="connsiteY28258" fmla="*/ 1102054 h 4401251"/>
              <a:gd name="connsiteX28259" fmla="*/ 1785786 w 13419668"/>
              <a:gd name="connsiteY28259" fmla="*/ 1078545 h 4401251"/>
              <a:gd name="connsiteX28260" fmla="*/ 1763147 w 13419668"/>
              <a:gd name="connsiteY28260" fmla="*/ 1060136 h 4401251"/>
              <a:gd name="connsiteX28261" fmla="*/ 1743992 w 13419668"/>
              <a:gd name="connsiteY28261" fmla="*/ 1081530 h 4401251"/>
              <a:gd name="connsiteX28262" fmla="*/ 6176462 w 13419668"/>
              <a:gd name="connsiteY28262" fmla="*/ 1079043 h 4401251"/>
              <a:gd name="connsiteX28263" fmla="*/ 6197981 w 13419668"/>
              <a:gd name="connsiteY28263" fmla="*/ 1102054 h 4401251"/>
              <a:gd name="connsiteX28264" fmla="*/ 6218255 w 13419668"/>
              <a:gd name="connsiteY28264" fmla="*/ 1081157 h 4401251"/>
              <a:gd name="connsiteX28265" fmla="*/ 6198603 w 13419668"/>
              <a:gd name="connsiteY28265" fmla="*/ 1060260 h 4401251"/>
              <a:gd name="connsiteX28266" fmla="*/ 6176462 w 13419668"/>
              <a:gd name="connsiteY28266" fmla="*/ 1079167 h 4401251"/>
              <a:gd name="connsiteX28267" fmla="*/ 1875592 w 13419668"/>
              <a:gd name="connsiteY28267" fmla="*/ 1081281 h 4401251"/>
              <a:gd name="connsiteX28268" fmla="*/ 1852580 w 13419668"/>
              <a:gd name="connsiteY28268" fmla="*/ 1060136 h 4401251"/>
              <a:gd name="connsiteX28269" fmla="*/ 1833550 w 13419668"/>
              <a:gd name="connsiteY28269" fmla="*/ 1081655 h 4401251"/>
              <a:gd name="connsiteX28270" fmla="*/ 1854446 w 13419668"/>
              <a:gd name="connsiteY28270" fmla="*/ 1101929 h 4401251"/>
              <a:gd name="connsiteX28271" fmla="*/ 1875467 w 13419668"/>
              <a:gd name="connsiteY28271" fmla="*/ 1081157 h 4401251"/>
              <a:gd name="connsiteX28272" fmla="*/ 6090512 w 13419668"/>
              <a:gd name="connsiteY28272" fmla="*/ 1080908 h 4401251"/>
              <a:gd name="connsiteX28273" fmla="*/ 6110663 w 13419668"/>
              <a:gd name="connsiteY28273" fmla="*/ 1101929 h 4401251"/>
              <a:gd name="connsiteX28274" fmla="*/ 6132306 w 13419668"/>
              <a:gd name="connsiteY28274" fmla="*/ 1079167 h 4401251"/>
              <a:gd name="connsiteX28275" fmla="*/ 6110289 w 13419668"/>
              <a:gd name="connsiteY28275" fmla="*/ 1060136 h 4401251"/>
              <a:gd name="connsiteX28276" fmla="*/ 6090512 w 13419668"/>
              <a:gd name="connsiteY28276" fmla="*/ 1080908 h 4401251"/>
              <a:gd name="connsiteX28277" fmla="*/ 6000955 w 13419668"/>
              <a:gd name="connsiteY28277" fmla="*/ 1080162 h 4401251"/>
              <a:gd name="connsiteX28278" fmla="*/ 6020359 w 13419668"/>
              <a:gd name="connsiteY28278" fmla="*/ 1101929 h 4401251"/>
              <a:gd name="connsiteX28279" fmla="*/ 6042873 w 13419668"/>
              <a:gd name="connsiteY28279" fmla="*/ 1079913 h 4401251"/>
              <a:gd name="connsiteX28280" fmla="*/ 6021602 w 13419668"/>
              <a:gd name="connsiteY28280" fmla="*/ 1060011 h 4401251"/>
              <a:gd name="connsiteX28281" fmla="*/ 6001079 w 13419668"/>
              <a:gd name="connsiteY28281" fmla="*/ 1080162 h 4401251"/>
              <a:gd name="connsiteX28282" fmla="*/ 1943506 w 13419668"/>
              <a:gd name="connsiteY28282" fmla="*/ 1060136 h 4401251"/>
              <a:gd name="connsiteX28283" fmla="*/ 1923107 w 13419668"/>
              <a:gd name="connsiteY28283" fmla="*/ 1080411 h 4401251"/>
              <a:gd name="connsiteX28284" fmla="*/ 1945621 w 13419668"/>
              <a:gd name="connsiteY28284" fmla="*/ 1101929 h 4401251"/>
              <a:gd name="connsiteX28285" fmla="*/ 1965025 w 13419668"/>
              <a:gd name="connsiteY28285" fmla="*/ 1079789 h 4401251"/>
              <a:gd name="connsiteX28286" fmla="*/ 1943506 w 13419668"/>
              <a:gd name="connsiteY28286" fmla="*/ 1060136 h 4401251"/>
              <a:gd name="connsiteX28287" fmla="*/ 5953315 w 13419668"/>
              <a:gd name="connsiteY28287" fmla="*/ 1082028 h 4401251"/>
              <a:gd name="connsiteX28288" fmla="*/ 5931175 w 13419668"/>
              <a:gd name="connsiteY28288" fmla="*/ 1060260 h 4401251"/>
              <a:gd name="connsiteX28289" fmla="*/ 5911522 w 13419668"/>
              <a:gd name="connsiteY28289" fmla="*/ 1081157 h 4401251"/>
              <a:gd name="connsiteX28290" fmla="*/ 5931797 w 13419668"/>
              <a:gd name="connsiteY28290" fmla="*/ 1102054 h 4401251"/>
              <a:gd name="connsiteX28291" fmla="*/ 5953439 w 13419668"/>
              <a:gd name="connsiteY28291" fmla="*/ 1082028 h 4401251"/>
              <a:gd name="connsiteX28292" fmla="*/ 2032815 w 13419668"/>
              <a:gd name="connsiteY28292" fmla="*/ 1060136 h 4401251"/>
              <a:gd name="connsiteX28293" fmla="*/ 2012664 w 13419668"/>
              <a:gd name="connsiteY28293" fmla="*/ 1080659 h 4401251"/>
              <a:gd name="connsiteX28294" fmla="*/ 2035427 w 13419668"/>
              <a:gd name="connsiteY28294" fmla="*/ 1101805 h 4401251"/>
              <a:gd name="connsiteX28295" fmla="*/ 2054458 w 13419668"/>
              <a:gd name="connsiteY28295" fmla="*/ 1079416 h 4401251"/>
              <a:gd name="connsiteX28296" fmla="*/ 2032690 w 13419668"/>
              <a:gd name="connsiteY28296" fmla="*/ 1060011 h 4401251"/>
              <a:gd name="connsiteX28297" fmla="*/ 5845224 w 13419668"/>
              <a:gd name="connsiteY28297" fmla="*/ 1060136 h 4401251"/>
              <a:gd name="connsiteX28298" fmla="*/ 5824203 w 13419668"/>
              <a:gd name="connsiteY28298" fmla="*/ 1080286 h 4401251"/>
              <a:gd name="connsiteX28299" fmla="*/ 5846966 w 13419668"/>
              <a:gd name="connsiteY28299" fmla="*/ 1101929 h 4401251"/>
              <a:gd name="connsiteX28300" fmla="*/ 5865997 w 13419668"/>
              <a:gd name="connsiteY28300" fmla="*/ 1079913 h 4401251"/>
              <a:gd name="connsiteX28301" fmla="*/ 5845224 w 13419668"/>
              <a:gd name="connsiteY28301" fmla="*/ 1060011 h 4401251"/>
              <a:gd name="connsiteX28302" fmla="*/ 2120258 w 13419668"/>
              <a:gd name="connsiteY28302" fmla="*/ 1060136 h 4401251"/>
              <a:gd name="connsiteX28303" fmla="*/ 2098739 w 13419668"/>
              <a:gd name="connsiteY28303" fmla="*/ 1079664 h 4401251"/>
              <a:gd name="connsiteX28304" fmla="*/ 2120880 w 13419668"/>
              <a:gd name="connsiteY28304" fmla="*/ 1101929 h 4401251"/>
              <a:gd name="connsiteX28305" fmla="*/ 2140532 w 13419668"/>
              <a:gd name="connsiteY28305" fmla="*/ 1080411 h 4401251"/>
              <a:gd name="connsiteX28306" fmla="*/ 2120258 w 13419668"/>
              <a:gd name="connsiteY28306" fmla="*/ 1060011 h 4401251"/>
              <a:gd name="connsiteX28307" fmla="*/ 5755418 w 13419668"/>
              <a:gd name="connsiteY28307" fmla="*/ 1060136 h 4401251"/>
              <a:gd name="connsiteX28308" fmla="*/ 5734646 w 13419668"/>
              <a:gd name="connsiteY28308" fmla="*/ 1080659 h 4401251"/>
              <a:gd name="connsiteX28309" fmla="*/ 5757781 w 13419668"/>
              <a:gd name="connsiteY28309" fmla="*/ 1101929 h 4401251"/>
              <a:gd name="connsiteX28310" fmla="*/ 5776439 w 13419668"/>
              <a:gd name="connsiteY28310" fmla="*/ 1079540 h 4401251"/>
              <a:gd name="connsiteX28311" fmla="*/ 5755294 w 13419668"/>
              <a:gd name="connsiteY28311" fmla="*/ 1060011 h 4401251"/>
              <a:gd name="connsiteX28312" fmla="*/ 5666234 w 13419668"/>
              <a:gd name="connsiteY28312" fmla="*/ 1060136 h 4401251"/>
              <a:gd name="connsiteX28313" fmla="*/ 5645213 w 13419668"/>
              <a:gd name="connsiteY28313" fmla="*/ 1080286 h 4401251"/>
              <a:gd name="connsiteX28314" fmla="*/ 5667975 w 13419668"/>
              <a:gd name="connsiteY28314" fmla="*/ 1101929 h 4401251"/>
              <a:gd name="connsiteX28315" fmla="*/ 5687006 w 13419668"/>
              <a:gd name="connsiteY28315" fmla="*/ 1079913 h 4401251"/>
              <a:gd name="connsiteX28316" fmla="*/ 5666234 w 13419668"/>
              <a:gd name="connsiteY28316" fmla="*/ 1060011 h 4401251"/>
              <a:gd name="connsiteX28317" fmla="*/ 5578169 w 13419668"/>
              <a:gd name="connsiteY28317" fmla="*/ 1060136 h 4401251"/>
              <a:gd name="connsiteX28318" fmla="*/ 5555780 w 13419668"/>
              <a:gd name="connsiteY28318" fmla="*/ 1078669 h 4401251"/>
              <a:gd name="connsiteX28319" fmla="*/ 5577049 w 13419668"/>
              <a:gd name="connsiteY28319" fmla="*/ 1101929 h 4401251"/>
              <a:gd name="connsiteX28320" fmla="*/ 5597697 w 13419668"/>
              <a:gd name="connsiteY28320" fmla="*/ 1081281 h 4401251"/>
              <a:gd name="connsiteX28321" fmla="*/ 5578293 w 13419668"/>
              <a:gd name="connsiteY28321" fmla="*/ 1060011 h 4401251"/>
              <a:gd name="connsiteX28322" fmla="*/ 5469829 w 13419668"/>
              <a:gd name="connsiteY28322" fmla="*/ 1081530 h 4401251"/>
              <a:gd name="connsiteX28323" fmla="*/ 5490602 w 13419668"/>
              <a:gd name="connsiteY28323" fmla="*/ 1102054 h 4401251"/>
              <a:gd name="connsiteX28324" fmla="*/ 5511623 w 13419668"/>
              <a:gd name="connsiteY28324" fmla="*/ 1078545 h 4401251"/>
              <a:gd name="connsiteX28325" fmla="*/ 5488985 w 13419668"/>
              <a:gd name="connsiteY28325" fmla="*/ 1060136 h 4401251"/>
              <a:gd name="connsiteX28326" fmla="*/ 5469829 w 13419668"/>
              <a:gd name="connsiteY28326" fmla="*/ 1081530 h 4401251"/>
              <a:gd name="connsiteX28327" fmla="*/ 5422190 w 13419668"/>
              <a:gd name="connsiteY28327" fmla="*/ 1080286 h 4401251"/>
              <a:gd name="connsiteX28328" fmla="*/ 5398308 w 13419668"/>
              <a:gd name="connsiteY28328" fmla="*/ 1060136 h 4401251"/>
              <a:gd name="connsiteX28329" fmla="*/ 5380396 w 13419668"/>
              <a:gd name="connsiteY28329" fmla="*/ 1082525 h 4401251"/>
              <a:gd name="connsiteX28330" fmla="*/ 5402164 w 13419668"/>
              <a:gd name="connsiteY28330" fmla="*/ 1101805 h 4401251"/>
              <a:gd name="connsiteX28331" fmla="*/ 5422190 w 13419668"/>
              <a:gd name="connsiteY28331" fmla="*/ 1080162 h 4401251"/>
              <a:gd name="connsiteX28332" fmla="*/ 5312731 w 13419668"/>
              <a:gd name="connsiteY28332" fmla="*/ 1060011 h 4401251"/>
              <a:gd name="connsiteX28333" fmla="*/ 5290839 w 13419668"/>
              <a:gd name="connsiteY28333" fmla="*/ 1078669 h 4401251"/>
              <a:gd name="connsiteX28334" fmla="*/ 5311611 w 13419668"/>
              <a:gd name="connsiteY28334" fmla="*/ 1101929 h 4401251"/>
              <a:gd name="connsiteX28335" fmla="*/ 5332632 w 13419668"/>
              <a:gd name="connsiteY28335" fmla="*/ 1081157 h 4401251"/>
              <a:gd name="connsiteX28336" fmla="*/ 5312607 w 13419668"/>
              <a:gd name="connsiteY28336" fmla="*/ 1060011 h 4401251"/>
              <a:gd name="connsiteX28337" fmla="*/ 5203396 w 13419668"/>
              <a:gd name="connsiteY28337" fmla="*/ 1081157 h 4401251"/>
              <a:gd name="connsiteX28338" fmla="*/ 5227278 w 13419668"/>
              <a:gd name="connsiteY28338" fmla="*/ 1101681 h 4401251"/>
              <a:gd name="connsiteX28339" fmla="*/ 5245190 w 13419668"/>
              <a:gd name="connsiteY28339" fmla="*/ 1078669 h 4401251"/>
              <a:gd name="connsiteX28340" fmla="*/ 5223422 w 13419668"/>
              <a:gd name="connsiteY28340" fmla="*/ 1060011 h 4401251"/>
              <a:gd name="connsiteX28341" fmla="*/ 5203396 w 13419668"/>
              <a:gd name="connsiteY28341" fmla="*/ 1081157 h 4401251"/>
              <a:gd name="connsiteX28342" fmla="*/ 5155881 w 13419668"/>
              <a:gd name="connsiteY28342" fmla="*/ 1080908 h 4401251"/>
              <a:gd name="connsiteX28343" fmla="*/ 5136104 w 13419668"/>
              <a:gd name="connsiteY28343" fmla="*/ 1060011 h 4401251"/>
              <a:gd name="connsiteX28344" fmla="*/ 5114087 w 13419668"/>
              <a:gd name="connsiteY28344" fmla="*/ 1081903 h 4401251"/>
              <a:gd name="connsiteX28345" fmla="*/ 5135731 w 13419668"/>
              <a:gd name="connsiteY28345" fmla="*/ 1101805 h 4401251"/>
              <a:gd name="connsiteX28346" fmla="*/ 5155881 w 13419668"/>
              <a:gd name="connsiteY28346" fmla="*/ 1080784 h 4401251"/>
              <a:gd name="connsiteX28347" fmla="*/ 5024406 w 13419668"/>
              <a:gd name="connsiteY28347" fmla="*/ 1080659 h 4401251"/>
              <a:gd name="connsiteX28348" fmla="*/ 5047666 w 13419668"/>
              <a:gd name="connsiteY28348" fmla="*/ 1101805 h 4401251"/>
              <a:gd name="connsiteX28349" fmla="*/ 5066199 w 13419668"/>
              <a:gd name="connsiteY28349" fmla="*/ 1079416 h 4401251"/>
              <a:gd name="connsiteX28350" fmla="*/ 5044929 w 13419668"/>
              <a:gd name="connsiteY28350" fmla="*/ 1060011 h 4401251"/>
              <a:gd name="connsiteX28351" fmla="*/ 5024281 w 13419668"/>
              <a:gd name="connsiteY28351" fmla="*/ 1080659 h 4401251"/>
              <a:gd name="connsiteX28352" fmla="*/ 4960098 w 13419668"/>
              <a:gd name="connsiteY28352" fmla="*/ 1060011 h 4401251"/>
              <a:gd name="connsiteX28353" fmla="*/ 4938704 w 13419668"/>
              <a:gd name="connsiteY28353" fmla="*/ 1079167 h 4401251"/>
              <a:gd name="connsiteX28354" fmla="*/ 4959974 w 13419668"/>
              <a:gd name="connsiteY28354" fmla="*/ 1101929 h 4401251"/>
              <a:gd name="connsiteX28355" fmla="*/ 4980498 w 13419668"/>
              <a:gd name="connsiteY28355" fmla="*/ 1080784 h 4401251"/>
              <a:gd name="connsiteX28356" fmla="*/ 4959974 w 13419668"/>
              <a:gd name="connsiteY28356" fmla="*/ 1060011 h 4401251"/>
              <a:gd name="connsiteX28357" fmla="*/ 4870292 w 13419668"/>
              <a:gd name="connsiteY28357" fmla="*/ 1102054 h 4401251"/>
              <a:gd name="connsiteX28358" fmla="*/ 4890816 w 13419668"/>
              <a:gd name="connsiteY28358" fmla="*/ 1078047 h 4401251"/>
              <a:gd name="connsiteX28359" fmla="*/ 4867805 w 13419668"/>
              <a:gd name="connsiteY28359" fmla="*/ 1060136 h 4401251"/>
              <a:gd name="connsiteX28360" fmla="*/ 4849147 w 13419668"/>
              <a:gd name="connsiteY28360" fmla="*/ 1081903 h 4401251"/>
              <a:gd name="connsiteX28361" fmla="*/ 4870292 w 13419668"/>
              <a:gd name="connsiteY28361" fmla="*/ 1101929 h 4401251"/>
              <a:gd name="connsiteX28362" fmla="*/ 4759589 w 13419668"/>
              <a:gd name="connsiteY28362" fmla="*/ 1079043 h 4401251"/>
              <a:gd name="connsiteX28363" fmla="*/ 4777750 w 13419668"/>
              <a:gd name="connsiteY28363" fmla="*/ 1101805 h 4401251"/>
              <a:gd name="connsiteX28364" fmla="*/ 4801383 w 13419668"/>
              <a:gd name="connsiteY28364" fmla="*/ 1081033 h 4401251"/>
              <a:gd name="connsiteX28365" fmla="*/ 4781108 w 13419668"/>
              <a:gd name="connsiteY28365" fmla="*/ 1060136 h 4401251"/>
              <a:gd name="connsiteX28366" fmla="*/ 4759589 w 13419668"/>
              <a:gd name="connsiteY28366" fmla="*/ 1079167 h 4401251"/>
              <a:gd name="connsiteX28367" fmla="*/ 4672146 w 13419668"/>
              <a:gd name="connsiteY28367" fmla="*/ 1080286 h 4401251"/>
              <a:gd name="connsiteX28368" fmla="*/ 4695158 w 13419668"/>
              <a:gd name="connsiteY28368" fmla="*/ 1101805 h 4401251"/>
              <a:gd name="connsiteX28369" fmla="*/ 4714064 w 13419668"/>
              <a:gd name="connsiteY28369" fmla="*/ 1079664 h 4401251"/>
              <a:gd name="connsiteX28370" fmla="*/ 4693168 w 13419668"/>
              <a:gd name="connsiteY28370" fmla="*/ 1060011 h 4401251"/>
              <a:gd name="connsiteX28371" fmla="*/ 4672271 w 13419668"/>
              <a:gd name="connsiteY28371" fmla="*/ 1080286 h 4401251"/>
              <a:gd name="connsiteX28372" fmla="*/ 4582589 w 13419668"/>
              <a:gd name="connsiteY28372" fmla="*/ 1080659 h 4401251"/>
              <a:gd name="connsiteX28373" fmla="*/ 4605849 w 13419668"/>
              <a:gd name="connsiteY28373" fmla="*/ 1101805 h 4401251"/>
              <a:gd name="connsiteX28374" fmla="*/ 4624383 w 13419668"/>
              <a:gd name="connsiteY28374" fmla="*/ 1079416 h 4401251"/>
              <a:gd name="connsiteX28375" fmla="*/ 4603113 w 13419668"/>
              <a:gd name="connsiteY28375" fmla="*/ 1060011 h 4401251"/>
              <a:gd name="connsiteX28376" fmla="*/ 4582465 w 13419668"/>
              <a:gd name="connsiteY28376" fmla="*/ 1080659 h 4401251"/>
              <a:gd name="connsiteX28377" fmla="*/ 4493032 w 13419668"/>
              <a:gd name="connsiteY28377" fmla="*/ 1081281 h 4401251"/>
              <a:gd name="connsiteX28378" fmla="*/ 4516914 w 13419668"/>
              <a:gd name="connsiteY28378" fmla="*/ 1101805 h 4401251"/>
              <a:gd name="connsiteX28379" fmla="*/ 4534825 w 13419668"/>
              <a:gd name="connsiteY28379" fmla="*/ 1078794 h 4401251"/>
              <a:gd name="connsiteX28380" fmla="*/ 4513058 w 13419668"/>
              <a:gd name="connsiteY28380" fmla="*/ 1060136 h 4401251"/>
              <a:gd name="connsiteX28381" fmla="*/ 4493032 w 13419668"/>
              <a:gd name="connsiteY28381" fmla="*/ 1081281 h 4401251"/>
              <a:gd name="connsiteX28382" fmla="*/ 4445392 w 13419668"/>
              <a:gd name="connsiteY28382" fmla="*/ 1080411 h 4401251"/>
              <a:gd name="connsiteX28383" fmla="*/ 4424993 w 13419668"/>
              <a:gd name="connsiteY28383" fmla="*/ 1060136 h 4401251"/>
              <a:gd name="connsiteX28384" fmla="*/ 4403599 w 13419668"/>
              <a:gd name="connsiteY28384" fmla="*/ 1082650 h 4401251"/>
              <a:gd name="connsiteX28385" fmla="*/ 4425739 w 13419668"/>
              <a:gd name="connsiteY28385" fmla="*/ 1101929 h 4401251"/>
              <a:gd name="connsiteX28386" fmla="*/ 4445268 w 13419668"/>
              <a:gd name="connsiteY28386" fmla="*/ 1080411 h 4401251"/>
              <a:gd name="connsiteX28387" fmla="*/ 4359566 w 13419668"/>
              <a:gd name="connsiteY28387" fmla="*/ 1082028 h 4401251"/>
              <a:gd name="connsiteX28388" fmla="*/ 4337426 w 13419668"/>
              <a:gd name="connsiteY28388" fmla="*/ 1060260 h 4401251"/>
              <a:gd name="connsiteX28389" fmla="*/ 4317773 w 13419668"/>
              <a:gd name="connsiteY28389" fmla="*/ 1081157 h 4401251"/>
              <a:gd name="connsiteX28390" fmla="*/ 4338048 w 13419668"/>
              <a:gd name="connsiteY28390" fmla="*/ 1102054 h 4401251"/>
              <a:gd name="connsiteX28391" fmla="*/ 4359691 w 13419668"/>
              <a:gd name="connsiteY28391" fmla="*/ 1082028 h 4401251"/>
              <a:gd name="connsiteX28392" fmla="*/ 4228215 w 13419668"/>
              <a:gd name="connsiteY28392" fmla="*/ 1080286 h 4401251"/>
              <a:gd name="connsiteX28393" fmla="*/ 4247619 w 13419668"/>
              <a:gd name="connsiteY28393" fmla="*/ 1102054 h 4401251"/>
              <a:gd name="connsiteX28394" fmla="*/ 4270133 w 13419668"/>
              <a:gd name="connsiteY28394" fmla="*/ 1080037 h 4401251"/>
              <a:gd name="connsiteX28395" fmla="*/ 4248863 w 13419668"/>
              <a:gd name="connsiteY28395" fmla="*/ 1060136 h 4401251"/>
              <a:gd name="connsiteX28396" fmla="*/ 4228340 w 13419668"/>
              <a:gd name="connsiteY28396" fmla="*/ 1080286 h 4401251"/>
              <a:gd name="connsiteX28397" fmla="*/ 4161296 w 13419668"/>
              <a:gd name="connsiteY28397" fmla="*/ 1060385 h 4401251"/>
              <a:gd name="connsiteX28398" fmla="*/ 4138782 w 13419668"/>
              <a:gd name="connsiteY28398" fmla="*/ 1078296 h 4401251"/>
              <a:gd name="connsiteX28399" fmla="*/ 4158808 w 13419668"/>
              <a:gd name="connsiteY28399" fmla="*/ 1102178 h 4401251"/>
              <a:gd name="connsiteX28400" fmla="*/ 4180451 w 13419668"/>
              <a:gd name="connsiteY28400" fmla="*/ 1082152 h 4401251"/>
              <a:gd name="connsiteX28401" fmla="*/ 4161172 w 13419668"/>
              <a:gd name="connsiteY28401" fmla="*/ 1060385 h 4401251"/>
              <a:gd name="connsiteX28402" fmla="*/ 4093133 w 13419668"/>
              <a:gd name="connsiteY28402" fmla="*/ 1082152 h 4401251"/>
              <a:gd name="connsiteX28403" fmla="*/ 4074475 w 13419668"/>
              <a:gd name="connsiteY28403" fmla="*/ 1060260 h 4401251"/>
              <a:gd name="connsiteX28404" fmla="*/ 4051215 w 13419668"/>
              <a:gd name="connsiteY28404" fmla="*/ 1081033 h 4401251"/>
              <a:gd name="connsiteX28405" fmla="*/ 4071987 w 13419668"/>
              <a:gd name="connsiteY28405" fmla="*/ 1102054 h 4401251"/>
              <a:gd name="connsiteX28406" fmla="*/ 4093133 w 13419668"/>
              <a:gd name="connsiteY28406" fmla="*/ 1082028 h 4401251"/>
              <a:gd name="connsiteX28407" fmla="*/ 4003575 w 13419668"/>
              <a:gd name="connsiteY28407" fmla="*/ 1082152 h 4401251"/>
              <a:gd name="connsiteX28408" fmla="*/ 3984918 w 13419668"/>
              <a:gd name="connsiteY28408" fmla="*/ 1060260 h 4401251"/>
              <a:gd name="connsiteX28409" fmla="*/ 3961658 w 13419668"/>
              <a:gd name="connsiteY28409" fmla="*/ 1081033 h 4401251"/>
              <a:gd name="connsiteX28410" fmla="*/ 3982430 w 13419668"/>
              <a:gd name="connsiteY28410" fmla="*/ 1102054 h 4401251"/>
              <a:gd name="connsiteX28411" fmla="*/ 4003575 w 13419668"/>
              <a:gd name="connsiteY28411" fmla="*/ 1082028 h 4401251"/>
              <a:gd name="connsiteX28412" fmla="*/ 3914018 w 13419668"/>
              <a:gd name="connsiteY28412" fmla="*/ 1080286 h 4401251"/>
              <a:gd name="connsiteX28413" fmla="*/ 3893494 w 13419668"/>
              <a:gd name="connsiteY28413" fmla="*/ 1060136 h 4401251"/>
              <a:gd name="connsiteX28414" fmla="*/ 3872349 w 13419668"/>
              <a:gd name="connsiteY28414" fmla="*/ 1082898 h 4401251"/>
              <a:gd name="connsiteX28415" fmla="*/ 3894738 w 13419668"/>
              <a:gd name="connsiteY28415" fmla="*/ 1101929 h 4401251"/>
              <a:gd name="connsiteX28416" fmla="*/ 3914142 w 13419668"/>
              <a:gd name="connsiteY28416" fmla="*/ 1080162 h 4401251"/>
              <a:gd name="connsiteX28417" fmla="*/ 3807171 w 13419668"/>
              <a:gd name="connsiteY28417" fmla="*/ 1060136 h 4401251"/>
              <a:gd name="connsiteX28418" fmla="*/ 3786274 w 13419668"/>
              <a:gd name="connsiteY28418" fmla="*/ 1079913 h 4401251"/>
              <a:gd name="connsiteX28419" fmla="*/ 3808166 w 13419668"/>
              <a:gd name="connsiteY28419" fmla="*/ 1102054 h 4401251"/>
              <a:gd name="connsiteX28420" fmla="*/ 3828068 w 13419668"/>
              <a:gd name="connsiteY28420" fmla="*/ 1080411 h 4401251"/>
              <a:gd name="connsiteX28421" fmla="*/ 3807047 w 13419668"/>
              <a:gd name="connsiteY28421" fmla="*/ 1060260 h 4401251"/>
              <a:gd name="connsiteX28422" fmla="*/ 3696717 w 13419668"/>
              <a:gd name="connsiteY28422" fmla="*/ 1081406 h 4401251"/>
              <a:gd name="connsiteX28423" fmla="*/ 3717241 w 13419668"/>
              <a:gd name="connsiteY28423" fmla="*/ 1102178 h 4401251"/>
              <a:gd name="connsiteX28424" fmla="*/ 3738510 w 13419668"/>
              <a:gd name="connsiteY28424" fmla="*/ 1079043 h 4401251"/>
              <a:gd name="connsiteX28425" fmla="*/ 3716121 w 13419668"/>
              <a:gd name="connsiteY28425" fmla="*/ 1060385 h 4401251"/>
              <a:gd name="connsiteX28426" fmla="*/ 3696593 w 13419668"/>
              <a:gd name="connsiteY28426" fmla="*/ 1081530 h 4401251"/>
              <a:gd name="connsiteX28427" fmla="*/ 3629798 w 13419668"/>
              <a:gd name="connsiteY28427" fmla="*/ 1060385 h 4401251"/>
              <a:gd name="connsiteX28428" fmla="*/ 3607284 w 13419668"/>
              <a:gd name="connsiteY28428" fmla="*/ 1078296 h 4401251"/>
              <a:gd name="connsiteX28429" fmla="*/ 3627310 w 13419668"/>
              <a:gd name="connsiteY28429" fmla="*/ 1102178 h 4401251"/>
              <a:gd name="connsiteX28430" fmla="*/ 3648953 w 13419668"/>
              <a:gd name="connsiteY28430" fmla="*/ 1082152 h 4401251"/>
              <a:gd name="connsiteX28431" fmla="*/ 3629673 w 13419668"/>
              <a:gd name="connsiteY28431" fmla="*/ 1060385 h 4401251"/>
              <a:gd name="connsiteX28432" fmla="*/ 3559520 w 13419668"/>
              <a:gd name="connsiteY28432" fmla="*/ 1080535 h 4401251"/>
              <a:gd name="connsiteX28433" fmla="*/ 3535638 w 13419668"/>
              <a:gd name="connsiteY28433" fmla="*/ 1060385 h 4401251"/>
              <a:gd name="connsiteX28434" fmla="*/ 3517726 w 13419668"/>
              <a:gd name="connsiteY28434" fmla="*/ 1082774 h 4401251"/>
              <a:gd name="connsiteX28435" fmla="*/ 3539494 w 13419668"/>
              <a:gd name="connsiteY28435" fmla="*/ 1102054 h 4401251"/>
              <a:gd name="connsiteX28436" fmla="*/ 3559520 w 13419668"/>
              <a:gd name="connsiteY28436" fmla="*/ 1080411 h 4401251"/>
              <a:gd name="connsiteX28437" fmla="*/ 3452797 w 13419668"/>
              <a:gd name="connsiteY28437" fmla="*/ 1060385 h 4401251"/>
              <a:gd name="connsiteX28438" fmla="*/ 3430284 w 13419668"/>
              <a:gd name="connsiteY28438" fmla="*/ 1078918 h 4401251"/>
              <a:gd name="connsiteX28439" fmla="*/ 3451429 w 13419668"/>
              <a:gd name="connsiteY28439" fmla="*/ 1102303 h 4401251"/>
              <a:gd name="connsiteX28440" fmla="*/ 3472077 w 13419668"/>
              <a:gd name="connsiteY28440" fmla="*/ 1081655 h 4401251"/>
              <a:gd name="connsiteX28441" fmla="*/ 3452673 w 13419668"/>
              <a:gd name="connsiteY28441" fmla="*/ 1060385 h 4401251"/>
              <a:gd name="connsiteX28442" fmla="*/ 3382644 w 13419668"/>
              <a:gd name="connsiteY28442" fmla="*/ 1081530 h 4401251"/>
              <a:gd name="connsiteX28443" fmla="*/ 3363116 w 13419668"/>
              <a:gd name="connsiteY28443" fmla="*/ 1060385 h 4401251"/>
              <a:gd name="connsiteX28444" fmla="*/ 3340726 w 13419668"/>
              <a:gd name="connsiteY28444" fmla="*/ 1082028 h 4401251"/>
              <a:gd name="connsiteX28445" fmla="*/ 3362120 w 13419668"/>
              <a:gd name="connsiteY28445" fmla="*/ 1102303 h 4401251"/>
              <a:gd name="connsiteX28446" fmla="*/ 3382644 w 13419668"/>
              <a:gd name="connsiteY28446" fmla="*/ 1081530 h 4401251"/>
              <a:gd name="connsiteX28447" fmla="*/ 3251169 w 13419668"/>
              <a:gd name="connsiteY28447" fmla="*/ 1079291 h 4401251"/>
              <a:gd name="connsiteX28448" fmla="*/ 3272688 w 13419668"/>
              <a:gd name="connsiteY28448" fmla="*/ 1102303 h 4401251"/>
              <a:gd name="connsiteX28449" fmla="*/ 3292962 w 13419668"/>
              <a:gd name="connsiteY28449" fmla="*/ 1081406 h 4401251"/>
              <a:gd name="connsiteX28450" fmla="*/ 3273309 w 13419668"/>
              <a:gd name="connsiteY28450" fmla="*/ 1060509 h 4401251"/>
              <a:gd name="connsiteX28451" fmla="*/ 3251169 w 13419668"/>
              <a:gd name="connsiteY28451" fmla="*/ 1079416 h 4401251"/>
              <a:gd name="connsiteX28452" fmla="*/ 3186737 w 13419668"/>
              <a:gd name="connsiteY28452" fmla="*/ 1060260 h 4401251"/>
              <a:gd name="connsiteX28453" fmla="*/ 3165343 w 13419668"/>
              <a:gd name="connsiteY28453" fmla="*/ 1079416 h 4401251"/>
              <a:gd name="connsiteX28454" fmla="*/ 3186613 w 13419668"/>
              <a:gd name="connsiteY28454" fmla="*/ 1102178 h 4401251"/>
              <a:gd name="connsiteX28455" fmla="*/ 3207136 w 13419668"/>
              <a:gd name="connsiteY28455" fmla="*/ 1081033 h 4401251"/>
              <a:gd name="connsiteX28456" fmla="*/ 3186613 w 13419668"/>
              <a:gd name="connsiteY28456" fmla="*/ 1060260 h 4401251"/>
              <a:gd name="connsiteX28457" fmla="*/ 3096060 w 13419668"/>
              <a:gd name="connsiteY28457" fmla="*/ 1060260 h 4401251"/>
              <a:gd name="connsiteX28458" fmla="*/ 3075661 w 13419668"/>
              <a:gd name="connsiteY28458" fmla="*/ 1080535 h 4401251"/>
              <a:gd name="connsiteX28459" fmla="*/ 3098175 w 13419668"/>
              <a:gd name="connsiteY28459" fmla="*/ 1102054 h 4401251"/>
              <a:gd name="connsiteX28460" fmla="*/ 3117579 w 13419668"/>
              <a:gd name="connsiteY28460" fmla="*/ 1079913 h 4401251"/>
              <a:gd name="connsiteX28461" fmla="*/ 3096060 w 13419668"/>
              <a:gd name="connsiteY28461" fmla="*/ 1060260 h 4401251"/>
              <a:gd name="connsiteX28462" fmla="*/ 2986228 w 13419668"/>
              <a:gd name="connsiteY28462" fmla="*/ 1079291 h 4401251"/>
              <a:gd name="connsiteX28463" fmla="*/ 3004388 w 13419668"/>
              <a:gd name="connsiteY28463" fmla="*/ 1102054 h 4401251"/>
              <a:gd name="connsiteX28464" fmla="*/ 3028022 w 13419668"/>
              <a:gd name="connsiteY28464" fmla="*/ 1081281 h 4401251"/>
              <a:gd name="connsiteX28465" fmla="*/ 3007747 w 13419668"/>
              <a:gd name="connsiteY28465" fmla="*/ 1060385 h 4401251"/>
              <a:gd name="connsiteX28466" fmla="*/ 2986228 w 13419668"/>
              <a:gd name="connsiteY28466" fmla="*/ 1079416 h 4401251"/>
              <a:gd name="connsiteX28467" fmla="*/ 2940703 w 13419668"/>
              <a:gd name="connsiteY28467" fmla="*/ 1081157 h 4401251"/>
              <a:gd name="connsiteX28468" fmla="*/ 2920926 w 13419668"/>
              <a:gd name="connsiteY28468" fmla="*/ 1060260 h 4401251"/>
              <a:gd name="connsiteX28469" fmla="*/ 2898910 w 13419668"/>
              <a:gd name="connsiteY28469" fmla="*/ 1082152 h 4401251"/>
              <a:gd name="connsiteX28470" fmla="*/ 2920552 w 13419668"/>
              <a:gd name="connsiteY28470" fmla="*/ 1102054 h 4401251"/>
              <a:gd name="connsiteX28471" fmla="*/ 2940703 w 13419668"/>
              <a:gd name="connsiteY28471" fmla="*/ 1081033 h 4401251"/>
              <a:gd name="connsiteX28472" fmla="*/ 2809103 w 13419668"/>
              <a:gd name="connsiteY28472" fmla="*/ 1081406 h 4401251"/>
              <a:gd name="connsiteX28473" fmla="*/ 2832986 w 13419668"/>
              <a:gd name="connsiteY28473" fmla="*/ 1101929 h 4401251"/>
              <a:gd name="connsiteX28474" fmla="*/ 2850897 w 13419668"/>
              <a:gd name="connsiteY28474" fmla="*/ 1078918 h 4401251"/>
              <a:gd name="connsiteX28475" fmla="*/ 2829130 w 13419668"/>
              <a:gd name="connsiteY28475" fmla="*/ 1060260 h 4401251"/>
              <a:gd name="connsiteX28476" fmla="*/ 2809103 w 13419668"/>
              <a:gd name="connsiteY28476" fmla="*/ 1081406 h 4401251"/>
              <a:gd name="connsiteX28477" fmla="*/ 2740194 w 13419668"/>
              <a:gd name="connsiteY28477" fmla="*/ 1060136 h 4401251"/>
              <a:gd name="connsiteX28478" fmla="*/ 2719546 w 13419668"/>
              <a:gd name="connsiteY28478" fmla="*/ 1080784 h 4401251"/>
              <a:gd name="connsiteX28479" fmla="*/ 2742930 w 13419668"/>
              <a:gd name="connsiteY28479" fmla="*/ 1101929 h 4401251"/>
              <a:gd name="connsiteX28480" fmla="*/ 2761464 w 13419668"/>
              <a:gd name="connsiteY28480" fmla="*/ 1079416 h 4401251"/>
              <a:gd name="connsiteX28481" fmla="*/ 2740194 w 13419668"/>
              <a:gd name="connsiteY28481" fmla="*/ 1060011 h 4401251"/>
              <a:gd name="connsiteX28482" fmla="*/ 2630113 w 13419668"/>
              <a:gd name="connsiteY28482" fmla="*/ 1079416 h 4401251"/>
              <a:gd name="connsiteX28483" fmla="*/ 2652005 w 13419668"/>
              <a:gd name="connsiteY28483" fmla="*/ 1102054 h 4401251"/>
              <a:gd name="connsiteX28484" fmla="*/ 2671906 w 13419668"/>
              <a:gd name="connsiteY28484" fmla="*/ 1080784 h 4401251"/>
              <a:gd name="connsiteX28485" fmla="*/ 2651880 w 13419668"/>
              <a:gd name="connsiteY28485" fmla="*/ 1060136 h 4401251"/>
              <a:gd name="connsiteX28486" fmla="*/ 2630113 w 13419668"/>
              <a:gd name="connsiteY28486" fmla="*/ 1079416 h 4401251"/>
              <a:gd name="connsiteX28487" fmla="*/ 2544287 w 13419668"/>
              <a:gd name="connsiteY28487" fmla="*/ 1079043 h 4401251"/>
              <a:gd name="connsiteX28488" fmla="*/ 2562447 w 13419668"/>
              <a:gd name="connsiteY28488" fmla="*/ 1101805 h 4401251"/>
              <a:gd name="connsiteX28489" fmla="*/ 2586081 w 13419668"/>
              <a:gd name="connsiteY28489" fmla="*/ 1081033 h 4401251"/>
              <a:gd name="connsiteX28490" fmla="*/ 2565806 w 13419668"/>
              <a:gd name="connsiteY28490" fmla="*/ 1060136 h 4401251"/>
              <a:gd name="connsiteX28491" fmla="*/ 2544287 w 13419668"/>
              <a:gd name="connsiteY28491" fmla="*/ 1079167 h 4401251"/>
              <a:gd name="connsiteX28492" fmla="*/ 2454605 w 13419668"/>
              <a:gd name="connsiteY28492" fmla="*/ 1081281 h 4401251"/>
              <a:gd name="connsiteX28493" fmla="*/ 2475129 w 13419668"/>
              <a:gd name="connsiteY28493" fmla="*/ 1102054 h 4401251"/>
              <a:gd name="connsiteX28494" fmla="*/ 2496399 w 13419668"/>
              <a:gd name="connsiteY28494" fmla="*/ 1078918 h 4401251"/>
              <a:gd name="connsiteX28495" fmla="*/ 2474010 w 13419668"/>
              <a:gd name="connsiteY28495" fmla="*/ 1060260 h 4401251"/>
              <a:gd name="connsiteX28496" fmla="*/ 2454481 w 13419668"/>
              <a:gd name="connsiteY28496" fmla="*/ 1081406 h 4401251"/>
              <a:gd name="connsiteX28497" fmla="*/ 2386318 w 13419668"/>
              <a:gd name="connsiteY28497" fmla="*/ 1060011 h 4401251"/>
              <a:gd name="connsiteX28498" fmla="*/ 2365172 w 13419668"/>
              <a:gd name="connsiteY28498" fmla="*/ 1079540 h 4401251"/>
              <a:gd name="connsiteX28499" fmla="*/ 2386815 w 13419668"/>
              <a:gd name="connsiteY28499" fmla="*/ 1101929 h 4401251"/>
              <a:gd name="connsiteX28500" fmla="*/ 2407090 w 13419668"/>
              <a:gd name="connsiteY28500" fmla="*/ 1080535 h 4401251"/>
              <a:gd name="connsiteX28501" fmla="*/ 2386318 w 13419668"/>
              <a:gd name="connsiteY28501" fmla="*/ 1060011 h 4401251"/>
              <a:gd name="connsiteX28502" fmla="*/ 2230090 w 13419668"/>
              <a:gd name="connsiteY28502" fmla="*/ 1081530 h 4401251"/>
              <a:gd name="connsiteX28503" fmla="*/ 2210935 w 13419668"/>
              <a:gd name="connsiteY28503" fmla="*/ 1060136 h 4401251"/>
              <a:gd name="connsiteX28504" fmla="*/ 2188172 w 13419668"/>
              <a:gd name="connsiteY28504" fmla="*/ 1081406 h 4401251"/>
              <a:gd name="connsiteX28505" fmla="*/ 2209317 w 13419668"/>
              <a:gd name="connsiteY28505" fmla="*/ 1101929 h 4401251"/>
              <a:gd name="connsiteX28506" fmla="*/ 2230090 w 13419668"/>
              <a:gd name="connsiteY28506" fmla="*/ 1081406 h 4401251"/>
              <a:gd name="connsiteX28507" fmla="*/ 2319647 w 13419668"/>
              <a:gd name="connsiteY28507" fmla="*/ 1080411 h 4401251"/>
              <a:gd name="connsiteX28508" fmla="*/ 2299248 w 13419668"/>
              <a:gd name="connsiteY28508" fmla="*/ 1060136 h 4401251"/>
              <a:gd name="connsiteX28509" fmla="*/ 2277854 w 13419668"/>
              <a:gd name="connsiteY28509" fmla="*/ 1082650 h 4401251"/>
              <a:gd name="connsiteX28510" fmla="*/ 2299994 w 13419668"/>
              <a:gd name="connsiteY28510" fmla="*/ 1101929 h 4401251"/>
              <a:gd name="connsiteX28511" fmla="*/ 2319523 w 13419668"/>
              <a:gd name="connsiteY28511" fmla="*/ 1080411 h 4401251"/>
              <a:gd name="connsiteX28512" fmla="*/ 7863874 w 13419668"/>
              <a:gd name="connsiteY28512" fmla="*/ 1081530 h 4401251"/>
              <a:gd name="connsiteX28513" fmla="*/ 7884646 w 13419668"/>
              <a:gd name="connsiteY28513" fmla="*/ 1102054 h 4401251"/>
              <a:gd name="connsiteX28514" fmla="*/ 7905667 w 13419668"/>
              <a:gd name="connsiteY28514" fmla="*/ 1078545 h 4401251"/>
              <a:gd name="connsiteX28515" fmla="*/ 7883029 w 13419668"/>
              <a:gd name="connsiteY28515" fmla="*/ 1060136 h 4401251"/>
              <a:gd name="connsiteX28516" fmla="*/ 7863874 w 13419668"/>
              <a:gd name="connsiteY28516" fmla="*/ 1081530 h 4401251"/>
              <a:gd name="connsiteX28517" fmla="*/ 9923693 w 13419668"/>
              <a:gd name="connsiteY28517" fmla="*/ 1060136 h 4401251"/>
              <a:gd name="connsiteX28518" fmla="*/ 9902175 w 13419668"/>
              <a:gd name="connsiteY28518" fmla="*/ 1079664 h 4401251"/>
              <a:gd name="connsiteX28519" fmla="*/ 9924315 w 13419668"/>
              <a:gd name="connsiteY28519" fmla="*/ 1101929 h 4401251"/>
              <a:gd name="connsiteX28520" fmla="*/ 9943968 w 13419668"/>
              <a:gd name="connsiteY28520" fmla="*/ 1080411 h 4401251"/>
              <a:gd name="connsiteX28521" fmla="*/ 9923693 w 13419668"/>
              <a:gd name="connsiteY28521" fmla="*/ 1060011 h 4401251"/>
              <a:gd name="connsiteX28522" fmla="*/ 10210401 w 13419668"/>
              <a:gd name="connsiteY28522" fmla="*/ 1082028 h 4401251"/>
              <a:gd name="connsiteX28523" fmla="*/ 10188261 w 13419668"/>
              <a:gd name="connsiteY28523" fmla="*/ 1060260 h 4401251"/>
              <a:gd name="connsiteX28524" fmla="*/ 10168608 w 13419668"/>
              <a:gd name="connsiteY28524" fmla="*/ 1081157 h 4401251"/>
              <a:gd name="connsiteX28525" fmla="*/ 10188883 w 13419668"/>
              <a:gd name="connsiteY28525" fmla="*/ 1102054 h 4401251"/>
              <a:gd name="connsiteX28526" fmla="*/ 10210526 w 13419668"/>
              <a:gd name="connsiteY28526" fmla="*/ 1082028 h 4401251"/>
              <a:gd name="connsiteX28527" fmla="*/ 10279560 w 13419668"/>
              <a:gd name="connsiteY28527" fmla="*/ 1060136 h 4401251"/>
              <a:gd name="connsiteX28528" fmla="*/ 10258166 w 13419668"/>
              <a:gd name="connsiteY28528" fmla="*/ 1079291 h 4401251"/>
              <a:gd name="connsiteX28529" fmla="*/ 10279435 w 13419668"/>
              <a:gd name="connsiteY28529" fmla="*/ 1102054 h 4401251"/>
              <a:gd name="connsiteX28530" fmla="*/ 10299959 w 13419668"/>
              <a:gd name="connsiteY28530" fmla="*/ 1080784 h 4401251"/>
              <a:gd name="connsiteX28531" fmla="*/ 10279435 w 13419668"/>
              <a:gd name="connsiteY28531" fmla="*/ 1060011 h 4401251"/>
              <a:gd name="connsiteX28532" fmla="*/ 10365759 w 13419668"/>
              <a:gd name="connsiteY28532" fmla="*/ 1060136 h 4401251"/>
              <a:gd name="connsiteX28533" fmla="*/ 10343991 w 13419668"/>
              <a:gd name="connsiteY28533" fmla="*/ 1079540 h 4401251"/>
              <a:gd name="connsiteX28534" fmla="*/ 10366008 w 13419668"/>
              <a:gd name="connsiteY28534" fmla="*/ 1102054 h 4401251"/>
              <a:gd name="connsiteX28535" fmla="*/ 10385909 w 13419668"/>
              <a:gd name="connsiteY28535" fmla="*/ 1080784 h 4401251"/>
              <a:gd name="connsiteX28536" fmla="*/ 10365759 w 13419668"/>
              <a:gd name="connsiteY28536" fmla="*/ 1060260 h 4401251"/>
              <a:gd name="connsiteX28537" fmla="*/ 10475466 w 13419668"/>
              <a:gd name="connsiteY28537" fmla="*/ 1081281 h 4401251"/>
              <a:gd name="connsiteX28538" fmla="*/ 10455938 w 13419668"/>
              <a:gd name="connsiteY28538" fmla="*/ 1060136 h 4401251"/>
              <a:gd name="connsiteX28539" fmla="*/ 10433549 w 13419668"/>
              <a:gd name="connsiteY28539" fmla="*/ 1081779 h 4401251"/>
              <a:gd name="connsiteX28540" fmla="*/ 10454943 w 13419668"/>
              <a:gd name="connsiteY28540" fmla="*/ 1102054 h 4401251"/>
              <a:gd name="connsiteX28541" fmla="*/ 10475466 w 13419668"/>
              <a:gd name="connsiteY28541" fmla="*/ 1081281 h 4401251"/>
              <a:gd name="connsiteX28542" fmla="*/ 10544625 w 13419668"/>
              <a:gd name="connsiteY28542" fmla="*/ 1060136 h 4401251"/>
              <a:gd name="connsiteX28543" fmla="*/ 10523106 w 13419668"/>
              <a:gd name="connsiteY28543" fmla="*/ 1079789 h 4401251"/>
              <a:gd name="connsiteX28544" fmla="*/ 10545371 w 13419668"/>
              <a:gd name="connsiteY28544" fmla="*/ 1102054 h 4401251"/>
              <a:gd name="connsiteX28545" fmla="*/ 10564900 w 13419668"/>
              <a:gd name="connsiteY28545" fmla="*/ 1080535 h 4401251"/>
              <a:gd name="connsiteX28546" fmla="*/ 10544500 w 13419668"/>
              <a:gd name="connsiteY28546" fmla="*/ 1060260 h 4401251"/>
              <a:gd name="connsiteX28547" fmla="*/ 10652343 w 13419668"/>
              <a:gd name="connsiteY28547" fmla="*/ 1081655 h 4401251"/>
              <a:gd name="connsiteX28548" fmla="*/ 10629829 w 13419668"/>
              <a:gd name="connsiteY28548" fmla="*/ 1060136 h 4401251"/>
              <a:gd name="connsiteX28549" fmla="*/ 10610425 w 13419668"/>
              <a:gd name="connsiteY28549" fmla="*/ 1081406 h 4401251"/>
              <a:gd name="connsiteX28550" fmla="*/ 10631073 w 13419668"/>
              <a:gd name="connsiteY28550" fmla="*/ 1102054 h 4401251"/>
              <a:gd name="connsiteX28551" fmla="*/ 10652343 w 13419668"/>
              <a:gd name="connsiteY28551" fmla="*/ 1081655 h 4401251"/>
              <a:gd name="connsiteX28552" fmla="*/ 7949699 w 13419668"/>
              <a:gd name="connsiteY28552" fmla="*/ 1081033 h 4401251"/>
              <a:gd name="connsiteX28553" fmla="*/ 7973332 w 13419668"/>
              <a:gd name="connsiteY28553" fmla="*/ 1101805 h 4401251"/>
              <a:gd name="connsiteX28554" fmla="*/ 7991492 w 13419668"/>
              <a:gd name="connsiteY28554" fmla="*/ 1079043 h 4401251"/>
              <a:gd name="connsiteX28555" fmla="*/ 7969974 w 13419668"/>
              <a:gd name="connsiteY28555" fmla="*/ 1060011 h 4401251"/>
              <a:gd name="connsiteX28556" fmla="*/ 7949699 w 13419668"/>
              <a:gd name="connsiteY28556" fmla="*/ 1080908 h 4401251"/>
              <a:gd name="connsiteX28557" fmla="*/ 10720257 w 13419668"/>
              <a:gd name="connsiteY28557" fmla="*/ 1060136 h 4401251"/>
              <a:gd name="connsiteX28558" fmla="*/ 10699982 w 13419668"/>
              <a:gd name="connsiteY28558" fmla="*/ 1080535 h 4401251"/>
              <a:gd name="connsiteX28559" fmla="*/ 10722495 w 13419668"/>
              <a:gd name="connsiteY28559" fmla="*/ 1101929 h 4401251"/>
              <a:gd name="connsiteX28560" fmla="*/ 10741776 w 13419668"/>
              <a:gd name="connsiteY28560" fmla="*/ 1079789 h 4401251"/>
              <a:gd name="connsiteX28561" fmla="*/ 10720257 w 13419668"/>
              <a:gd name="connsiteY28561" fmla="*/ 1060260 h 4401251"/>
              <a:gd name="connsiteX28562" fmla="*/ 10789415 w 13419668"/>
              <a:gd name="connsiteY28562" fmla="*/ 1081281 h 4401251"/>
              <a:gd name="connsiteX28563" fmla="*/ 10809939 w 13419668"/>
              <a:gd name="connsiteY28563" fmla="*/ 1102054 h 4401251"/>
              <a:gd name="connsiteX28564" fmla="*/ 10831209 w 13419668"/>
              <a:gd name="connsiteY28564" fmla="*/ 1078918 h 4401251"/>
              <a:gd name="connsiteX28565" fmla="*/ 10808819 w 13419668"/>
              <a:gd name="connsiteY28565" fmla="*/ 1060260 h 4401251"/>
              <a:gd name="connsiteX28566" fmla="*/ 10789290 w 13419668"/>
              <a:gd name="connsiteY28566" fmla="*/ 1081406 h 4401251"/>
              <a:gd name="connsiteX28567" fmla="*/ 10917159 w 13419668"/>
              <a:gd name="connsiteY28567" fmla="*/ 1081281 h 4401251"/>
              <a:gd name="connsiteX28568" fmla="*/ 10897630 w 13419668"/>
              <a:gd name="connsiteY28568" fmla="*/ 1060136 h 4401251"/>
              <a:gd name="connsiteX28569" fmla="*/ 10875241 w 13419668"/>
              <a:gd name="connsiteY28569" fmla="*/ 1081779 h 4401251"/>
              <a:gd name="connsiteX28570" fmla="*/ 10896635 w 13419668"/>
              <a:gd name="connsiteY28570" fmla="*/ 1102054 h 4401251"/>
              <a:gd name="connsiteX28571" fmla="*/ 10917159 w 13419668"/>
              <a:gd name="connsiteY28571" fmla="*/ 1081281 h 4401251"/>
              <a:gd name="connsiteX28572" fmla="*/ 11006716 w 13419668"/>
              <a:gd name="connsiteY28572" fmla="*/ 1081033 h 4401251"/>
              <a:gd name="connsiteX28573" fmla="*/ 10986939 w 13419668"/>
              <a:gd name="connsiteY28573" fmla="*/ 1060136 h 4401251"/>
              <a:gd name="connsiteX28574" fmla="*/ 10964923 w 13419668"/>
              <a:gd name="connsiteY28574" fmla="*/ 1082028 h 4401251"/>
              <a:gd name="connsiteX28575" fmla="*/ 10986566 w 13419668"/>
              <a:gd name="connsiteY28575" fmla="*/ 1101929 h 4401251"/>
              <a:gd name="connsiteX28576" fmla="*/ 11006716 w 13419668"/>
              <a:gd name="connsiteY28576" fmla="*/ 1080908 h 4401251"/>
              <a:gd name="connsiteX28577" fmla="*/ 11074879 w 13419668"/>
              <a:gd name="connsiteY28577" fmla="*/ 1060136 h 4401251"/>
              <a:gd name="connsiteX28578" fmla="*/ 11054232 w 13419668"/>
              <a:gd name="connsiteY28578" fmla="*/ 1080784 h 4401251"/>
              <a:gd name="connsiteX28579" fmla="*/ 11077616 w 13419668"/>
              <a:gd name="connsiteY28579" fmla="*/ 1101929 h 4401251"/>
              <a:gd name="connsiteX28580" fmla="*/ 11096149 w 13419668"/>
              <a:gd name="connsiteY28580" fmla="*/ 1079416 h 4401251"/>
              <a:gd name="connsiteX28581" fmla="*/ 11074879 w 13419668"/>
              <a:gd name="connsiteY28581" fmla="*/ 1060011 h 4401251"/>
              <a:gd name="connsiteX28582" fmla="*/ 11183592 w 13419668"/>
              <a:gd name="connsiteY28582" fmla="*/ 1082028 h 4401251"/>
              <a:gd name="connsiteX28583" fmla="*/ 11161452 w 13419668"/>
              <a:gd name="connsiteY28583" fmla="*/ 1060260 h 4401251"/>
              <a:gd name="connsiteX28584" fmla="*/ 11141799 w 13419668"/>
              <a:gd name="connsiteY28584" fmla="*/ 1081157 h 4401251"/>
              <a:gd name="connsiteX28585" fmla="*/ 11162073 w 13419668"/>
              <a:gd name="connsiteY28585" fmla="*/ 1102054 h 4401251"/>
              <a:gd name="connsiteX28586" fmla="*/ 11183716 w 13419668"/>
              <a:gd name="connsiteY28586" fmla="*/ 1082028 h 4401251"/>
              <a:gd name="connsiteX28587" fmla="*/ 11251631 w 13419668"/>
              <a:gd name="connsiteY28587" fmla="*/ 1060136 h 4401251"/>
              <a:gd name="connsiteX28588" fmla="*/ 11231356 w 13419668"/>
              <a:gd name="connsiteY28588" fmla="*/ 1080535 h 4401251"/>
              <a:gd name="connsiteX28589" fmla="*/ 11253870 w 13419668"/>
              <a:gd name="connsiteY28589" fmla="*/ 1101929 h 4401251"/>
              <a:gd name="connsiteX28590" fmla="*/ 11273149 w 13419668"/>
              <a:gd name="connsiteY28590" fmla="*/ 1079789 h 4401251"/>
              <a:gd name="connsiteX28591" fmla="*/ 11251631 w 13419668"/>
              <a:gd name="connsiteY28591" fmla="*/ 1060260 h 4401251"/>
              <a:gd name="connsiteX28592" fmla="*/ 11362832 w 13419668"/>
              <a:gd name="connsiteY28592" fmla="*/ 1081655 h 4401251"/>
              <a:gd name="connsiteX28593" fmla="*/ 11340318 w 13419668"/>
              <a:gd name="connsiteY28593" fmla="*/ 1060136 h 4401251"/>
              <a:gd name="connsiteX28594" fmla="*/ 11320914 w 13419668"/>
              <a:gd name="connsiteY28594" fmla="*/ 1081406 h 4401251"/>
              <a:gd name="connsiteX28595" fmla="*/ 11341561 w 13419668"/>
              <a:gd name="connsiteY28595" fmla="*/ 1102054 h 4401251"/>
              <a:gd name="connsiteX28596" fmla="*/ 11362832 w 13419668"/>
              <a:gd name="connsiteY28596" fmla="*/ 1081655 h 4401251"/>
              <a:gd name="connsiteX28597" fmla="*/ 11431865 w 13419668"/>
              <a:gd name="connsiteY28597" fmla="*/ 1060011 h 4401251"/>
              <a:gd name="connsiteX28598" fmla="*/ 11410595 w 13419668"/>
              <a:gd name="connsiteY28598" fmla="*/ 1079416 h 4401251"/>
              <a:gd name="connsiteX28599" fmla="*/ 11431990 w 13419668"/>
              <a:gd name="connsiteY28599" fmla="*/ 1102054 h 4401251"/>
              <a:gd name="connsiteX28600" fmla="*/ 11452389 w 13419668"/>
              <a:gd name="connsiteY28600" fmla="*/ 1080784 h 4401251"/>
              <a:gd name="connsiteX28601" fmla="*/ 11431741 w 13419668"/>
              <a:gd name="connsiteY28601" fmla="*/ 1060136 h 4401251"/>
              <a:gd name="connsiteX28602" fmla="*/ 11538214 w 13419668"/>
              <a:gd name="connsiteY28602" fmla="*/ 1082028 h 4401251"/>
              <a:gd name="connsiteX28603" fmla="*/ 11519557 w 13419668"/>
              <a:gd name="connsiteY28603" fmla="*/ 1060136 h 4401251"/>
              <a:gd name="connsiteX28604" fmla="*/ 11496297 w 13419668"/>
              <a:gd name="connsiteY28604" fmla="*/ 1080908 h 4401251"/>
              <a:gd name="connsiteX28605" fmla="*/ 11517069 w 13419668"/>
              <a:gd name="connsiteY28605" fmla="*/ 1101929 h 4401251"/>
              <a:gd name="connsiteX28606" fmla="*/ 11538214 w 13419668"/>
              <a:gd name="connsiteY28606" fmla="*/ 1081903 h 4401251"/>
              <a:gd name="connsiteX28607" fmla="*/ 11606502 w 13419668"/>
              <a:gd name="connsiteY28607" fmla="*/ 1060011 h 4401251"/>
              <a:gd name="connsiteX28608" fmla="*/ 11585854 w 13419668"/>
              <a:gd name="connsiteY28608" fmla="*/ 1080659 h 4401251"/>
              <a:gd name="connsiteX28609" fmla="*/ 11609114 w 13419668"/>
              <a:gd name="connsiteY28609" fmla="*/ 1101929 h 4401251"/>
              <a:gd name="connsiteX28610" fmla="*/ 11627648 w 13419668"/>
              <a:gd name="connsiteY28610" fmla="*/ 1079540 h 4401251"/>
              <a:gd name="connsiteX28611" fmla="*/ 11606377 w 13419668"/>
              <a:gd name="connsiteY28611" fmla="*/ 1060136 h 4401251"/>
              <a:gd name="connsiteX28612" fmla="*/ 11675412 w 13419668"/>
              <a:gd name="connsiteY28612" fmla="*/ 1080659 h 4401251"/>
              <a:gd name="connsiteX28613" fmla="*/ 11698672 w 13419668"/>
              <a:gd name="connsiteY28613" fmla="*/ 1101805 h 4401251"/>
              <a:gd name="connsiteX28614" fmla="*/ 11717205 w 13419668"/>
              <a:gd name="connsiteY28614" fmla="*/ 1079416 h 4401251"/>
              <a:gd name="connsiteX28615" fmla="*/ 11695935 w 13419668"/>
              <a:gd name="connsiteY28615" fmla="*/ 1060011 h 4401251"/>
              <a:gd name="connsiteX28616" fmla="*/ 11675287 w 13419668"/>
              <a:gd name="connsiteY28616" fmla="*/ 1080659 h 4401251"/>
              <a:gd name="connsiteX28617" fmla="*/ 11804772 w 13419668"/>
              <a:gd name="connsiteY28617" fmla="*/ 1080659 h 4401251"/>
              <a:gd name="connsiteX28618" fmla="*/ 11781263 w 13419668"/>
              <a:gd name="connsiteY28618" fmla="*/ 1060136 h 4401251"/>
              <a:gd name="connsiteX28619" fmla="*/ 11762979 w 13419668"/>
              <a:gd name="connsiteY28619" fmla="*/ 1082277 h 4401251"/>
              <a:gd name="connsiteX28620" fmla="*/ 11784373 w 13419668"/>
              <a:gd name="connsiteY28620" fmla="*/ 1101929 h 4401251"/>
              <a:gd name="connsiteX28621" fmla="*/ 11804772 w 13419668"/>
              <a:gd name="connsiteY28621" fmla="*/ 1080659 h 4401251"/>
              <a:gd name="connsiteX28622" fmla="*/ 11894205 w 13419668"/>
              <a:gd name="connsiteY28622" fmla="*/ 1082277 h 4401251"/>
              <a:gd name="connsiteX28623" fmla="*/ 11872438 w 13419668"/>
              <a:gd name="connsiteY28623" fmla="*/ 1060011 h 4401251"/>
              <a:gd name="connsiteX28624" fmla="*/ 11852412 w 13419668"/>
              <a:gd name="connsiteY28624" fmla="*/ 1080535 h 4401251"/>
              <a:gd name="connsiteX28625" fmla="*/ 11872313 w 13419668"/>
              <a:gd name="connsiteY28625" fmla="*/ 1101805 h 4401251"/>
              <a:gd name="connsiteX28626" fmla="*/ 11894205 w 13419668"/>
              <a:gd name="connsiteY28626" fmla="*/ 1082152 h 4401251"/>
              <a:gd name="connsiteX28627" fmla="*/ 11962244 w 13419668"/>
              <a:gd name="connsiteY28627" fmla="*/ 1060011 h 4401251"/>
              <a:gd name="connsiteX28628" fmla="*/ 11941969 w 13419668"/>
              <a:gd name="connsiteY28628" fmla="*/ 1080411 h 4401251"/>
              <a:gd name="connsiteX28629" fmla="*/ 11964483 w 13419668"/>
              <a:gd name="connsiteY28629" fmla="*/ 1101805 h 4401251"/>
              <a:gd name="connsiteX28630" fmla="*/ 11983763 w 13419668"/>
              <a:gd name="connsiteY28630" fmla="*/ 1079664 h 4401251"/>
              <a:gd name="connsiteX28631" fmla="*/ 11962244 w 13419668"/>
              <a:gd name="connsiteY28631" fmla="*/ 1060136 h 4401251"/>
              <a:gd name="connsiteX28632" fmla="*/ 12050309 w 13419668"/>
              <a:gd name="connsiteY28632" fmla="*/ 1060011 h 4401251"/>
              <a:gd name="connsiteX28633" fmla="*/ 12027919 w 13419668"/>
              <a:gd name="connsiteY28633" fmla="*/ 1078545 h 4401251"/>
              <a:gd name="connsiteX28634" fmla="*/ 12049065 w 13419668"/>
              <a:gd name="connsiteY28634" fmla="*/ 1101805 h 4401251"/>
              <a:gd name="connsiteX28635" fmla="*/ 12069713 w 13419668"/>
              <a:gd name="connsiteY28635" fmla="*/ 1081157 h 4401251"/>
              <a:gd name="connsiteX28636" fmla="*/ 12050309 w 13419668"/>
              <a:gd name="connsiteY28636" fmla="*/ 1059887 h 4401251"/>
              <a:gd name="connsiteX28637" fmla="*/ 12140240 w 13419668"/>
              <a:gd name="connsiteY28637" fmla="*/ 1060011 h 4401251"/>
              <a:gd name="connsiteX28638" fmla="*/ 12117477 w 13419668"/>
              <a:gd name="connsiteY28638" fmla="*/ 1078172 h 4401251"/>
              <a:gd name="connsiteX28639" fmla="*/ 12138249 w 13419668"/>
              <a:gd name="connsiteY28639" fmla="*/ 1101929 h 4401251"/>
              <a:gd name="connsiteX28640" fmla="*/ 12159146 w 13419668"/>
              <a:gd name="connsiteY28640" fmla="*/ 1081655 h 4401251"/>
              <a:gd name="connsiteX28641" fmla="*/ 12140115 w 13419668"/>
              <a:gd name="connsiteY28641" fmla="*/ 1060136 h 4401251"/>
              <a:gd name="connsiteX28642" fmla="*/ 12206785 w 13419668"/>
              <a:gd name="connsiteY28642" fmla="*/ 1081157 h 4401251"/>
              <a:gd name="connsiteX28643" fmla="*/ 12230667 w 13419668"/>
              <a:gd name="connsiteY28643" fmla="*/ 1101681 h 4401251"/>
              <a:gd name="connsiteX28644" fmla="*/ 12248579 w 13419668"/>
              <a:gd name="connsiteY28644" fmla="*/ 1078669 h 4401251"/>
              <a:gd name="connsiteX28645" fmla="*/ 12226811 w 13419668"/>
              <a:gd name="connsiteY28645" fmla="*/ 1060011 h 4401251"/>
              <a:gd name="connsiteX28646" fmla="*/ 12206785 w 13419668"/>
              <a:gd name="connsiteY28646" fmla="*/ 1081157 h 4401251"/>
              <a:gd name="connsiteX28647" fmla="*/ 12318980 w 13419668"/>
              <a:gd name="connsiteY28647" fmla="*/ 1060011 h 4401251"/>
              <a:gd name="connsiteX28648" fmla="*/ 12296592 w 13419668"/>
              <a:gd name="connsiteY28648" fmla="*/ 1078545 h 4401251"/>
              <a:gd name="connsiteX28649" fmla="*/ 12317737 w 13419668"/>
              <a:gd name="connsiteY28649" fmla="*/ 1101805 h 4401251"/>
              <a:gd name="connsiteX28650" fmla="*/ 12338385 w 13419668"/>
              <a:gd name="connsiteY28650" fmla="*/ 1081157 h 4401251"/>
              <a:gd name="connsiteX28651" fmla="*/ 12318980 w 13419668"/>
              <a:gd name="connsiteY28651" fmla="*/ 1059887 h 4401251"/>
              <a:gd name="connsiteX28652" fmla="*/ 12425704 w 13419668"/>
              <a:gd name="connsiteY28652" fmla="*/ 1081530 h 4401251"/>
              <a:gd name="connsiteX28653" fmla="*/ 12403190 w 13419668"/>
              <a:gd name="connsiteY28653" fmla="*/ 1060011 h 4401251"/>
              <a:gd name="connsiteX28654" fmla="*/ 12383786 w 13419668"/>
              <a:gd name="connsiteY28654" fmla="*/ 1081281 h 4401251"/>
              <a:gd name="connsiteX28655" fmla="*/ 12404433 w 13419668"/>
              <a:gd name="connsiteY28655" fmla="*/ 1101929 h 4401251"/>
              <a:gd name="connsiteX28656" fmla="*/ 12425704 w 13419668"/>
              <a:gd name="connsiteY28656" fmla="*/ 1081530 h 4401251"/>
              <a:gd name="connsiteX28657" fmla="*/ 12473468 w 13419668"/>
              <a:gd name="connsiteY28657" fmla="*/ 1078918 h 4401251"/>
              <a:gd name="connsiteX28658" fmla="*/ 12491627 w 13419668"/>
              <a:gd name="connsiteY28658" fmla="*/ 1101681 h 4401251"/>
              <a:gd name="connsiteX28659" fmla="*/ 12515261 w 13419668"/>
              <a:gd name="connsiteY28659" fmla="*/ 1080908 h 4401251"/>
              <a:gd name="connsiteX28660" fmla="*/ 12494986 w 13419668"/>
              <a:gd name="connsiteY28660" fmla="*/ 1060011 h 4401251"/>
              <a:gd name="connsiteX28661" fmla="*/ 12473468 w 13419668"/>
              <a:gd name="connsiteY28661" fmla="*/ 1079043 h 4401251"/>
              <a:gd name="connsiteX28662" fmla="*/ 12604695 w 13419668"/>
              <a:gd name="connsiteY28662" fmla="*/ 1082152 h 4401251"/>
              <a:gd name="connsiteX28663" fmla="*/ 12582927 w 13419668"/>
              <a:gd name="connsiteY28663" fmla="*/ 1059887 h 4401251"/>
              <a:gd name="connsiteX28664" fmla="*/ 12562901 w 13419668"/>
              <a:gd name="connsiteY28664" fmla="*/ 1080411 h 4401251"/>
              <a:gd name="connsiteX28665" fmla="*/ 12582803 w 13419668"/>
              <a:gd name="connsiteY28665" fmla="*/ 1101681 h 4401251"/>
              <a:gd name="connsiteX28666" fmla="*/ 12604695 w 13419668"/>
              <a:gd name="connsiteY28666" fmla="*/ 1082028 h 4401251"/>
              <a:gd name="connsiteX28667" fmla="*/ 12670369 w 13419668"/>
              <a:gd name="connsiteY28667" fmla="*/ 1059887 h 4401251"/>
              <a:gd name="connsiteX28668" fmla="*/ 12648850 w 13419668"/>
              <a:gd name="connsiteY28668" fmla="*/ 1079416 h 4401251"/>
              <a:gd name="connsiteX28669" fmla="*/ 12670991 w 13419668"/>
              <a:gd name="connsiteY28669" fmla="*/ 1101681 h 4401251"/>
              <a:gd name="connsiteX28670" fmla="*/ 12690644 w 13419668"/>
              <a:gd name="connsiteY28670" fmla="*/ 1080162 h 4401251"/>
              <a:gd name="connsiteX28671" fmla="*/ 12670369 w 13419668"/>
              <a:gd name="connsiteY28671" fmla="*/ 1059763 h 4401251"/>
              <a:gd name="connsiteX28672" fmla="*/ 12780078 w 13419668"/>
              <a:gd name="connsiteY28672" fmla="*/ 1082525 h 4401251"/>
              <a:gd name="connsiteX28673" fmla="*/ 12762165 w 13419668"/>
              <a:gd name="connsiteY28673" fmla="*/ 1060011 h 4401251"/>
              <a:gd name="connsiteX28674" fmla="*/ 12738284 w 13419668"/>
              <a:gd name="connsiteY28674" fmla="*/ 1080037 h 4401251"/>
              <a:gd name="connsiteX28675" fmla="*/ 12758310 w 13419668"/>
              <a:gd name="connsiteY28675" fmla="*/ 1101681 h 4401251"/>
              <a:gd name="connsiteX28676" fmla="*/ 12780078 w 13419668"/>
              <a:gd name="connsiteY28676" fmla="*/ 1082401 h 4401251"/>
              <a:gd name="connsiteX28677" fmla="*/ 12869759 w 13419668"/>
              <a:gd name="connsiteY28677" fmla="*/ 1080037 h 4401251"/>
              <a:gd name="connsiteX28678" fmla="*/ 12849235 w 13419668"/>
              <a:gd name="connsiteY28678" fmla="*/ 1059887 h 4401251"/>
              <a:gd name="connsiteX28679" fmla="*/ 12828090 w 13419668"/>
              <a:gd name="connsiteY28679" fmla="*/ 1082650 h 4401251"/>
              <a:gd name="connsiteX28680" fmla="*/ 12850480 w 13419668"/>
              <a:gd name="connsiteY28680" fmla="*/ 1101681 h 4401251"/>
              <a:gd name="connsiteX28681" fmla="*/ 12869883 w 13419668"/>
              <a:gd name="connsiteY28681" fmla="*/ 1079913 h 4401251"/>
              <a:gd name="connsiteX28682" fmla="*/ 12935310 w 13419668"/>
              <a:gd name="connsiteY28682" fmla="*/ 1060011 h 4401251"/>
              <a:gd name="connsiteX28683" fmla="*/ 12915160 w 13419668"/>
              <a:gd name="connsiteY28683" fmla="*/ 1080535 h 4401251"/>
              <a:gd name="connsiteX28684" fmla="*/ 12937922 w 13419668"/>
              <a:gd name="connsiteY28684" fmla="*/ 1101681 h 4401251"/>
              <a:gd name="connsiteX28685" fmla="*/ 12956953 w 13419668"/>
              <a:gd name="connsiteY28685" fmla="*/ 1079291 h 4401251"/>
              <a:gd name="connsiteX28686" fmla="*/ 12935186 w 13419668"/>
              <a:gd name="connsiteY28686" fmla="*/ 1059887 h 4401251"/>
              <a:gd name="connsiteX28687" fmla="*/ 13046634 w 13419668"/>
              <a:gd name="connsiteY28687" fmla="*/ 1081530 h 4401251"/>
              <a:gd name="connsiteX28688" fmla="*/ 13024121 w 13419668"/>
              <a:gd name="connsiteY28688" fmla="*/ 1060011 h 4401251"/>
              <a:gd name="connsiteX28689" fmla="*/ 13004717 w 13419668"/>
              <a:gd name="connsiteY28689" fmla="*/ 1081281 h 4401251"/>
              <a:gd name="connsiteX28690" fmla="*/ 13025365 w 13419668"/>
              <a:gd name="connsiteY28690" fmla="*/ 1101929 h 4401251"/>
              <a:gd name="connsiteX28691" fmla="*/ 13046634 w 13419668"/>
              <a:gd name="connsiteY28691" fmla="*/ 1081530 h 4401251"/>
              <a:gd name="connsiteX28692" fmla="*/ 13114550 w 13419668"/>
              <a:gd name="connsiteY28692" fmla="*/ 1060011 h 4401251"/>
              <a:gd name="connsiteX28693" fmla="*/ 13094275 w 13419668"/>
              <a:gd name="connsiteY28693" fmla="*/ 1080411 h 4401251"/>
              <a:gd name="connsiteX28694" fmla="*/ 13116788 w 13419668"/>
              <a:gd name="connsiteY28694" fmla="*/ 1101805 h 4401251"/>
              <a:gd name="connsiteX28695" fmla="*/ 13136068 w 13419668"/>
              <a:gd name="connsiteY28695" fmla="*/ 1079664 h 4401251"/>
              <a:gd name="connsiteX28696" fmla="*/ 13114550 w 13419668"/>
              <a:gd name="connsiteY28696" fmla="*/ 1060136 h 4401251"/>
              <a:gd name="connsiteX28697" fmla="*/ 13225625 w 13419668"/>
              <a:gd name="connsiteY28697" fmla="*/ 1082277 h 4401251"/>
              <a:gd name="connsiteX28698" fmla="*/ 13203858 w 13419668"/>
              <a:gd name="connsiteY28698" fmla="*/ 1060011 h 4401251"/>
              <a:gd name="connsiteX28699" fmla="*/ 13183832 w 13419668"/>
              <a:gd name="connsiteY28699" fmla="*/ 1080535 h 4401251"/>
              <a:gd name="connsiteX28700" fmla="*/ 13203733 w 13419668"/>
              <a:gd name="connsiteY28700" fmla="*/ 1101805 h 4401251"/>
              <a:gd name="connsiteX28701" fmla="*/ 13225625 w 13419668"/>
              <a:gd name="connsiteY28701" fmla="*/ 1082152 h 4401251"/>
              <a:gd name="connsiteX28702" fmla="*/ 13290678 w 13419668"/>
              <a:gd name="connsiteY28702" fmla="*/ 1060011 h 4401251"/>
              <a:gd name="connsiteX28703" fmla="*/ 13269658 w 13419668"/>
              <a:gd name="connsiteY28703" fmla="*/ 1080162 h 4401251"/>
              <a:gd name="connsiteX28704" fmla="*/ 13292420 w 13419668"/>
              <a:gd name="connsiteY28704" fmla="*/ 1101805 h 4401251"/>
              <a:gd name="connsiteX28705" fmla="*/ 13311451 w 13419668"/>
              <a:gd name="connsiteY28705" fmla="*/ 1079789 h 4401251"/>
              <a:gd name="connsiteX28706" fmla="*/ 13290678 w 13419668"/>
              <a:gd name="connsiteY28706" fmla="*/ 1059887 h 4401251"/>
              <a:gd name="connsiteX28707" fmla="*/ 13359090 w 13419668"/>
              <a:gd name="connsiteY28707" fmla="*/ 1081281 h 4401251"/>
              <a:gd name="connsiteX28708" fmla="*/ 13382973 w 13419668"/>
              <a:gd name="connsiteY28708" fmla="*/ 1101805 h 4401251"/>
              <a:gd name="connsiteX28709" fmla="*/ 13400885 w 13419668"/>
              <a:gd name="connsiteY28709" fmla="*/ 1078794 h 4401251"/>
              <a:gd name="connsiteX28710" fmla="*/ 13379118 w 13419668"/>
              <a:gd name="connsiteY28710" fmla="*/ 1060136 h 4401251"/>
              <a:gd name="connsiteX28711" fmla="*/ 13359090 w 13419668"/>
              <a:gd name="connsiteY28711" fmla="*/ 1081281 h 4401251"/>
              <a:gd name="connsiteX28712" fmla="*/ 10079175 w 13419668"/>
              <a:gd name="connsiteY28712" fmla="*/ 1079789 h 4401251"/>
              <a:gd name="connsiteX28713" fmla="*/ 10098082 w 13419668"/>
              <a:gd name="connsiteY28713" fmla="*/ 1101929 h 4401251"/>
              <a:gd name="connsiteX28714" fmla="*/ 10120968 w 13419668"/>
              <a:gd name="connsiteY28714" fmla="*/ 1080411 h 4401251"/>
              <a:gd name="connsiteX28715" fmla="*/ 10100072 w 13419668"/>
              <a:gd name="connsiteY28715" fmla="*/ 1060136 h 4401251"/>
              <a:gd name="connsiteX28716" fmla="*/ 10079175 w 13419668"/>
              <a:gd name="connsiteY28716" fmla="*/ 1079913 h 4401251"/>
              <a:gd name="connsiteX28717" fmla="*/ 2473 w 13419668"/>
              <a:gd name="connsiteY28717" fmla="*/ 3707553 h 4401251"/>
              <a:gd name="connsiteX28718" fmla="*/ 2473 w 13419668"/>
              <a:gd name="connsiteY28718" fmla="*/ 3774970 h 4401251"/>
              <a:gd name="connsiteX28719" fmla="*/ 2473 w 13419668"/>
              <a:gd name="connsiteY28719" fmla="*/ 3707553 h 4401251"/>
              <a:gd name="connsiteX28720" fmla="*/ 258210 w 13419668"/>
              <a:gd name="connsiteY28720" fmla="*/ 971076 h 4401251"/>
              <a:gd name="connsiteX28721" fmla="*/ 239925 w 13419668"/>
              <a:gd name="connsiteY28721" fmla="*/ 990480 h 4401251"/>
              <a:gd name="connsiteX28722" fmla="*/ 260200 w 13419668"/>
              <a:gd name="connsiteY28722" fmla="*/ 1011626 h 4401251"/>
              <a:gd name="connsiteX28723" fmla="*/ 280475 w 13419668"/>
              <a:gd name="connsiteY28723" fmla="*/ 989983 h 4401251"/>
              <a:gd name="connsiteX28724" fmla="*/ 258210 w 13419668"/>
              <a:gd name="connsiteY28724" fmla="*/ 970952 h 4401251"/>
              <a:gd name="connsiteX28725" fmla="*/ 150243 w 13419668"/>
              <a:gd name="connsiteY28725" fmla="*/ 991848 h 4401251"/>
              <a:gd name="connsiteX28726" fmla="*/ 168901 w 13419668"/>
              <a:gd name="connsiteY28726" fmla="*/ 1011377 h 4401251"/>
              <a:gd name="connsiteX28727" fmla="*/ 190917 w 13419668"/>
              <a:gd name="connsiteY28727" fmla="*/ 991724 h 4401251"/>
              <a:gd name="connsiteX28728" fmla="*/ 170145 w 13419668"/>
              <a:gd name="connsiteY28728" fmla="*/ 970952 h 4401251"/>
              <a:gd name="connsiteX28729" fmla="*/ 150119 w 13419668"/>
              <a:gd name="connsiteY28729" fmla="*/ 991848 h 4401251"/>
              <a:gd name="connsiteX28730" fmla="*/ 325502 w 13419668"/>
              <a:gd name="connsiteY28730" fmla="*/ 991475 h 4401251"/>
              <a:gd name="connsiteX28731" fmla="*/ 347394 w 13419668"/>
              <a:gd name="connsiteY28731" fmla="*/ 1011377 h 4401251"/>
              <a:gd name="connsiteX28732" fmla="*/ 366301 w 13419668"/>
              <a:gd name="connsiteY28732" fmla="*/ 991973 h 4401251"/>
              <a:gd name="connsiteX28733" fmla="*/ 346523 w 13419668"/>
              <a:gd name="connsiteY28733" fmla="*/ 970827 h 4401251"/>
              <a:gd name="connsiteX28734" fmla="*/ 325502 w 13419668"/>
              <a:gd name="connsiteY28734" fmla="*/ 991351 h 4401251"/>
              <a:gd name="connsiteX28735" fmla="*/ 6356075 w 13419668"/>
              <a:gd name="connsiteY28735" fmla="*/ 992843 h 4401251"/>
              <a:gd name="connsiteX28736" fmla="*/ 6376100 w 13419668"/>
              <a:gd name="connsiteY28736" fmla="*/ 1011501 h 4401251"/>
              <a:gd name="connsiteX28737" fmla="*/ 6396624 w 13419668"/>
              <a:gd name="connsiteY28737" fmla="*/ 990605 h 4401251"/>
              <a:gd name="connsiteX28738" fmla="*/ 6375354 w 13419668"/>
              <a:gd name="connsiteY28738" fmla="*/ 970952 h 4401251"/>
              <a:gd name="connsiteX28739" fmla="*/ 6356075 w 13419668"/>
              <a:gd name="connsiteY28739" fmla="*/ 992843 h 4401251"/>
              <a:gd name="connsiteX28740" fmla="*/ 80463 w 13419668"/>
              <a:gd name="connsiteY28740" fmla="*/ 970952 h 4401251"/>
              <a:gd name="connsiteX28741" fmla="*/ 60810 w 13419668"/>
              <a:gd name="connsiteY28741" fmla="*/ 989112 h 4401251"/>
              <a:gd name="connsiteX28742" fmla="*/ 79592 w 13419668"/>
              <a:gd name="connsiteY28742" fmla="*/ 1011626 h 4401251"/>
              <a:gd name="connsiteX28743" fmla="*/ 101484 w 13419668"/>
              <a:gd name="connsiteY28743" fmla="*/ 991475 h 4401251"/>
              <a:gd name="connsiteX28744" fmla="*/ 80463 w 13419668"/>
              <a:gd name="connsiteY28744" fmla="*/ 970952 h 4401251"/>
              <a:gd name="connsiteX28745" fmla="*/ 455858 w 13419668"/>
              <a:gd name="connsiteY28745" fmla="*/ 991475 h 4401251"/>
              <a:gd name="connsiteX28746" fmla="*/ 438444 w 13419668"/>
              <a:gd name="connsiteY28746" fmla="*/ 971076 h 4401251"/>
              <a:gd name="connsiteX28747" fmla="*/ 415308 w 13419668"/>
              <a:gd name="connsiteY28747" fmla="*/ 989112 h 4401251"/>
              <a:gd name="connsiteX28748" fmla="*/ 434588 w 13419668"/>
              <a:gd name="connsiteY28748" fmla="*/ 1011626 h 4401251"/>
              <a:gd name="connsiteX28749" fmla="*/ 455858 w 13419668"/>
              <a:gd name="connsiteY28749" fmla="*/ 991475 h 4401251"/>
              <a:gd name="connsiteX28750" fmla="*/ 524270 w 13419668"/>
              <a:gd name="connsiteY28750" fmla="*/ 970952 h 4401251"/>
              <a:gd name="connsiteX28751" fmla="*/ 504990 w 13419668"/>
              <a:gd name="connsiteY28751" fmla="*/ 989858 h 4401251"/>
              <a:gd name="connsiteX28752" fmla="*/ 525016 w 13419668"/>
              <a:gd name="connsiteY28752" fmla="*/ 1011626 h 4401251"/>
              <a:gd name="connsiteX28753" fmla="*/ 545540 w 13419668"/>
              <a:gd name="connsiteY28753" fmla="*/ 990605 h 4401251"/>
              <a:gd name="connsiteX28754" fmla="*/ 524394 w 13419668"/>
              <a:gd name="connsiteY28754" fmla="*/ 970952 h 4401251"/>
              <a:gd name="connsiteX28755" fmla="*/ 632858 w 13419668"/>
              <a:gd name="connsiteY28755" fmla="*/ 991475 h 4401251"/>
              <a:gd name="connsiteX28756" fmla="*/ 611962 w 13419668"/>
              <a:gd name="connsiteY28756" fmla="*/ 970952 h 4401251"/>
              <a:gd name="connsiteX28757" fmla="*/ 592309 w 13419668"/>
              <a:gd name="connsiteY28757" fmla="*/ 988988 h 4401251"/>
              <a:gd name="connsiteX28758" fmla="*/ 611091 w 13419668"/>
              <a:gd name="connsiteY28758" fmla="*/ 1011501 h 4401251"/>
              <a:gd name="connsiteX28759" fmla="*/ 632983 w 13419668"/>
              <a:gd name="connsiteY28759" fmla="*/ 991475 h 4401251"/>
              <a:gd name="connsiteX28760" fmla="*/ 701146 w 13419668"/>
              <a:gd name="connsiteY28760" fmla="*/ 970952 h 4401251"/>
              <a:gd name="connsiteX28761" fmla="*/ 681742 w 13419668"/>
              <a:gd name="connsiteY28761" fmla="*/ 989236 h 4401251"/>
              <a:gd name="connsiteX28762" fmla="*/ 700773 w 13419668"/>
              <a:gd name="connsiteY28762" fmla="*/ 1011501 h 4401251"/>
              <a:gd name="connsiteX28763" fmla="*/ 722416 w 13419668"/>
              <a:gd name="connsiteY28763" fmla="*/ 991226 h 4401251"/>
              <a:gd name="connsiteX28764" fmla="*/ 701270 w 13419668"/>
              <a:gd name="connsiteY28764" fmla="*/ 970952 h 4401251"/>
              <a:gd name="connsiteX28765" fmla="*/ 811849 w 13419668"/>
              <a:gd name="connsiteY28765" fmla="*/ 991351 h 4401251"/>
              <a:gd name="connsiteX28766" fmla="*/ 790703 w 13419668"/>
              <a:gd name="connsiteY28766" fmla="*/ 970952 h 4401251"/>
              <a:gd name="connsiteX28767" fmla="*/ 771175 w 13419668"/>
              <a:gd name="connsiteY28767" fmla="*/ 989112 h 4401251"/>
              <a:gd name="connsiteX28768" fmla="*/ 790081 w 13419668"/>
              <a:gd name="connsiteY28768" fmla="*/ 1011501 h 4401251"/>
              <a:gd name="connsiteX28769" fmla="*/ 811849 w 13419668"/>
              <a:gd name="connsiteY28769" fmla="*/ 991226 h 4401251"/>
              <a:gd name="connsiteX28770" fmla="*/ 856876 w 13419668"/>
              <a:gd name="connsiteY28770" fmla="*/ 991351 h 4401251"/>
              <a:gd name="connsiteX28771" fmla="*/ 878519 w 13419668"/>
              <a:gd name="connsiteY28771" fmla="*/ 1011501 h 4401251"/>
              <a:gd name="connsiteX28772" fmla="*/ 897550 w 13419668"/>
              <a:gd name="connsiteY28772" fmla="*/ 992221 h 4401251"/>
              <a:gd name="connsiteX28773" fmla="*/ 878022 w 13419668"/>
              <a:gd name="connsiteY28773" fmla="*/ 970952 h 4401251"/>
              <a:gd name="connsiteX28774" fmla="*/ 856876 w 13419668"/>
              <a:gd name="connsiteY28774" fmla="*/ 991351 h 4401251"/>
              <a:gd name="connsiteX28775" fmla="*/ 987108 w 13419668"/>
              <a:gd name="connsiteY28775" fmla="*/ 989112 h 4401251"/>
              <a:gd name="connsiteX28776" fmla="*/ 967455 w 13419668"/>
              <a:gd name="connsiteY28776" fmla="*/ 970952 h 4401251"/>
              <a:gd name="connsiteX28777" fmla="*/ 946434 w 13419668"/>
              <a:gd name="connsiteY28777" fmla="*/ 991351 h 4401251"/>
              <a:gd name="connsiteX28778" fmla="*/ 968201 w 13419668"/>
              <a:gd name="connsiteY28778" fmla="*/ 1011501 h 4401251"/>
              <a:gd name="connsiteX28779" fmla="*/ 986983 w 13419668"/>
              <a:gd name="connsiteY28779" fmla="*/ 989112 h 4401251"/>
              <a:gd name="connsiteX28780" fmla="*/ 1057012 w 13419668"/>
              <a:gd name="connsiteY28780" fmla="*/ 970952 h 4401251"/>
              <a:gd name="connsiteX28781" fmla="*/ 1036488 w 13419668"/>
              <a:gd name="connsiteY28781" fmla="*/ 988490 h 4401251"/>
              <a:gd name="connsiteX28782" fmla="*/ 1055022 w 13419668"/>
              <a:gd name="connsiteY28782" fmla="*/ 1011501 h 4401251"/>
              <a:gd name="connsiteX28783" fmla="*/ 1076914 w 13419668"/>
              <a:gd name="connsiteY28783" fmla="*/ 992097 h 4401251"/>
              <a:gd name="connsiteX28784" fmla="*/ 1057137 w 13419668"/>
              <a:gd name="connsiteY28784" fmla="*/ 970952 h 4401251"/>
              <a:gd name="connsiteX28785" fmla="*/ 1144331 w 13419668"/>
              <a:gd name="connsiteY28785" fmla="*/ 971076 h 4401251"/>
              <a:gd name="connsiteX28786" fmla="*/ 1125797 w 13419668"/>
              <a:gd name="connsiteY28786" fmla="*/ 990729 h 4401251"/>
              <a:gd name="connsiteX28787" fmla="*/ 1146694 w 13419668"/>
              <a:gd name="connsiteY28787" fmla="*/ 1011626 h 4401251"/>
              <a:gd name="connsiteX28788" fmla="*/ 1166347 w 13419668"/>
              <a:gd name="connsiteY28788" fmla="*/ 989734 h 4401251"/>
              <a:gd name="connsiteX28789" fmla="*/ 1144331 w 13419668"/>
              <a:gd name="connsiteY28789" fmla="*/ 970952 h 4401251"/>
              <a:gd name="connsiteX28790" fmla="*/ 1232022 w 13419668"/>
              <a:gd name="connsiteY28790" fmla="*/ 971076 h 4401251"/>
              <a:gd name="connsiteX28791" fmla="*/ 1213116 w 13419668"/>
              <a:gd name="connsiteY28791" fmla="*/ 989858 h 4401251"/>
              <a:gd name="connsiteX28792" fmla="*/ 1232644 w 13419668"/>
              <a:gd name="connsiteY28792" fmla="*/ 1011626 h 4401251"/>
              <a:gd name="connsiteX28793" fmla="*/ 1253665 w 13419668"/>
              <a:gd name="connsiteY28793" fmla="*/ 990729 h 4401251"/>
              <a:gd name="connsiteX28794" fmla="*/ 1232022 w 13419668"/>
              <a:gd name="connsiteY28794" fmla="*/ 970952 h 4401251"/>
              <a:gd name="connsiteX28795" fmla="*/ 1322326 w 13419668"/>
              <a:gd name="connsiteY28795" fmla="*/ 971076 h 4401251"/>
              <a:gd name="connsiteX28796" fmla="*/ 1302673 w 13419668"/>
              <a:gd name="connsiteY28796" fmla="*/ 989236 h 4401251"/>
              <a:gd name="connsiteX28797" fmla="*/ 1321455 w 13419668"/>
              <a:gd name="connsiteY28797" fmla="*/ 1011750 h 4401251"/>
              <a:gd name="connsiteX28798" fmla="*/ 1343347 w 13419668"/>
              <a:gd name="connsiteY28798" fmla="*/ 991600 h 4401251"/>
              <a:gd name="connsiteX28799" fmla="*/ 1322326 w 13419668"/>
              <a:gd name="connsiteY28799" fmla="*/ 971076 h 4401251"/>
              <a:gd name="connsiteX28800" fmla="*/ 1412630 w 13419668"/>
              <a:gd name="connsiteY28800" fmla="*/ 1011874 h 4401251"/>
              <a:gd name="connsiteX28801" fmla="*/ 1432531 w 13419668"/>
              <a:gd name="connsiteY28801" fmla="*/ 989983 h 4401251"/>
              <a:gd name="connsiteX28802" fmla="*/ 1413127 w 13419668"/>
              <a:gd name="connsiteY28802" fmla="*/ 971076 h 4401251"/>
              <a:gd name="connsiteX28803" fmla="*/ 1391982 w 13419668"/>
              <a:gd name="connsiteY28803" fmla="*/ 990853 h 4401251"/>
              <a:gd name="connsiteX28804" fmla="*/ 1412630 w 13419668"/>
              <a:gd name="connsiteY28804" fmla="*/ 1011874 h 4401251"/>
              <a:gd name="connsiteX28805" fmla="*/ 1518482 w 13419668"/>
              <a:gd name="connsiteY28805" fmla="*/ 989485 h 4401251"/>
              <a:gd name="connsiteX28806" fmla="*/ 1499077 w 13419668"/>
              <a:gd name="connsiteY28806" fmla="*/ 971200 h 4401251"/>
              <a:gd name="connsiteX28807" fmla="*/ 1477932 w 13419668"/>
              <a:gd name="connsiteY28807" fmla="*/ 991475 h 4401251"/>
              <a:gd name="connsiteX28808" fmla="*/ 1499575 w 13419668"/>
              <a:gd name="connsiteY28808" fmla="*/ 1011750 h 4401251"/>
              <a:gd name="connsiteX28809" fmla="*/ 1518606 w 13419668"/>
              <a:gd name="connsiteY28809" fmla="*/ 989485 h 4401251"/>
              <a:gd name="connsiteX28810" fmla="*/ 1608039 w 13419668"/>
              <a:gd name="connsiteY28810" fmla="*/ 989361 h 4401251"/>
              <a:gd name="connsiteX28811" fmla="*/ 1588386 w 13419668"/>
              <a:gd name="connsiteY28811" fmla="*/ 971200 h 4401251"/>
              <a:gd name="connsiteX28812" fmla="*/ 1567365 w 13419668"/>
              <a:gd name="connsiteY28812" fmla="*/ 991600 h 4401251"/>
              <a:gd name="connsiteX28813" fmla="*/ 1589132 w 13419668"/>
              <a:gd name="connsiteY28813" fmla="*/ 1011750 h 4401251"/>
              <a:gd name="connsiteX28814" fmla="*/ 1607915 w 13419668"/>
              <a:gd name="connsiteY28814" fmla="*/ 989361 h 4401251"/>
              <a:gd name="connsiteX28815" fmla="*/ 1697721 w 13419668"/>
              <a:gd name="connsiteY28815" fmla="*/ 991724 h 4401251"/>
              <a:gd name="connsiteX28816" fmla="*/ 1680307 w 13419668"/>
              <a:gd name="connsiteY28816" fmla="*/ 971325 h 4401251"/>
              <a:gd name="connsiteX28817" fmla="*/ 1657171 w 13419668"/>
              <a:gd name="connsiteY28817" fmla="*/ 989361 h 4401251"/>
              <a:gd name="connsiteX28818" fmla="*/ 1676451 w 13419668"/>
              <a:gd name="connsiteY28818" fmla="*/ 1011874 h 4401251"/>
              <a:gd name="connsiteX28819" fmla="*/ 1697721 w 13419668"/>
              <a:gd name="connsiteY28819" fmla="*/ 991724 h 4401251"/>
              <a:gd name="connsiteX28820" fmla="*/ 1785164 w 13419668"/>
              <a:gd name="connsiteY28820" fmla="*/ 991724 h 4401251"/>
              <a:gd name="connsiteX28821" fmla="*/ 1764018 w 13419668"/>
              <a:gd name="connsiteY28821" fmla="*/ 971325 h 4401251"/>
              <a:gd name="connsiteX28822" fmla="*/ 1744490 w 13419668"/>
              <a:gd name="connsiteY28822" fmla="*/ 989485 h 4401251"/>
              <a:gd name="connsiteX28823" fmla="*/ 1763396 w 13419668"/>
              <a:gd name="connsiteY28823" fmla="*/ 1011874 h 4401251"/>
              <a:gd name="connsiteX28824" fmla="*/ 1785164 w 13419668"/>
              <a:gd name="connsiteY28824" fmla="*/ 991600 h 4401251"/>
              <a:gd name="connsiteX28825" fmla="*/ 1852332 w 13419668"/>
              <a:gd name="connsiteY28825" fmla="*/ 971449 h 4401251"/>
              <a:gd name="connsiteX28826" fmla="*/ 1834047 w 13419668"/>
              <a:gd name="connsiteY28826" fmla="*/ 990853 h 4401251"/>
              <a:gd name="connsiteX28827" fmla="*/ 1854322 w 13419668"/>
              <a:gd name="connsiteY28827" fmla="*/ 1011999 h 4401251"/>
              <a:gd name="connsiteX28828" fmla="*/ 1874597 w 13419668"/>
              <a:gd name="connsiteY28828" fmla="*/ 990356 h 4401251"/>
              <a:gd name="connsiteX28829" fmla="*/ 1852332 w 13419668"/>
              <a:gd name="connsiteY28829" fmla="*/ 971325 h 4401251"/>
              <a:gd name="connsiteX28830" fmla="*/ 1943133 w 13419668"/>
              <a:gd name="connsiteY28830" fmla="*/ 971449 h 4401251"/>
              <a:gd name="connsiteX28831" fmla="*/ 1923729 w 13419668"/>
              <a:gd name="connsiteY28831" fmla="*/ 989734 h 4401251"/>
              <a:gd name="connsiteX28832" fmla="*/ 1942760 w 13419668"/>
              <a:gd name="connsiteY28832" fmla="*/ 1011999 h 4401251"/>
              <a:gd name="connsiteX28833" fmla="*/ 1964403 w 13419668"/>
              <a:gd name="connsiteY28833" fmla="*/ 991724 h 4401251"/>
              <a:gd name="connsiteX28834" fmla="*/ 1943257 w 13419668"/>
              <a:gd name="connsiteY28834" fmla="*/ 971449 h 4401251"/>
              <a:gd name="connsiteX28835" fmla="*/ 2013162 w 13419668"/>
              <a:gd name="connsiteY28835" fmla="*/ 992595 h 4401251"/>
              <a:gd name="connsiteX28836" fmla="*/ 2032068 w 13419668"/>
              <a:gd name="connsiteY28836" fmla="*/ 1011874 h 4401251"/>
              <a:gd name="connsiteX28837" fmla="*/ 2053836 w 13419668"/>
              <a:gd name="connsiteY28837" fmla="*/ 991848 h 4401251"/>
              <a:gd name="connsiteX28838" fmla="*/ 2032815 w 13419668"/>
              <a:gd name="connsiteY28838" fmla="*/ 971325 h 4401251"/>
              <a:gd name="connsiteX28839" fmla="*/ 2013162 w 13419668"/>
              <a:gd name="connsiteY28839" fmla="*/ 992470 h 4401251"/>
              <a:gd name="connsiteX28840" fmla="*/ 2119511 w 13419668"/>
              <a:gd name="connsiteY28840" fmla="*/ 971449 h 4401251"/>
              <a:gd name="connsiteX28841" fmla="*/ 2099237 w 13419668"/>
              <a:gd name="connsiteY28841" fmla="*/ 989361 h 4401251"/>
              <a:gd name="connsiteX28842" fmla="*/ 2118143 w 13419668"/>
              <a:gd name="connsiteY28842" fmla="*/ 1011999 h 4401251"/>
              <a:gd name="connsiteX28843" fmla="*/ 2139662 w 13419668"/>
              <a:gd name="connsiteY28843" fmla="*/ 992097 h 4401251"/>
              <a:gd name="connsiteX28844" fmla="*/ 2119511 w 13419668"/>
              <a:gd name="connsiteY28844" fmla="*/ 971325 h 4401251"/>
              <a:gd name="connsiteX28845" fmla="*/ 2188794 w 13419668"/>
              <a:gd name="connsiteY28845" fmla="*/ 993341 h 4401251"/>
              <a:gd name="connsiteX28846" fmla="*/ 2208820 w 13419668"/>
              <a:gd name="connsiteY28846" fmla="*/ 1011999 h 4401251"/>
              <a:gd name="connsiteX28847" fmla="*/ 2229219 w 13419668"/>
              <a:gd name="connsiteY28847" fmla="*/ 991102 h 4401251"/>
              <a:gd name="connsiteX28848" fmla="*/ 2207949 w 13419668"/>
              <a:gd name="connsiteY28848" fmla="*/ 971449 h 4401251"/>
              <a:gd name="connsiteX28849" fmla="*/ 2188794 w 13419668"/>
              <a:gd name="connsiteY28849" fmla="*/ 993341 h 4401251"/>
              <a:gd name="connsiteX28850" fmla="*/ 2297507 w 13419668"/>
              <a:gd name="connsiteY28850" fmla="*/ 971449 h 4401251"/>
              <a:gd name="connsiteX28851" fmla="*/ 2278351 w 13419668"/>
              <a:gd name="connsiteY28851" fmla="*/ 990480 h 4401251"/>
              <a:gd name="connsiteX28852" fmla="*/ 2298502 w 13419668"/>
              <a:gd name="connsiteY28852" fmla="*/ 1012123 h 4401251"/>
              <a:gd name="connsiteX28853" fmla="*/ 2318777 w 13419668"/>
              <a:gd name="connsiteY28853" fmla="*/ 990853 h 4401251"/>
              <a:gd name="connsiteX28854" fmla="*/ 2297507 w 13419668"/>
              <a:gd name="connsiteY28854" fmla="*/ 971325 h 4401251"/>
              <a:gd name="connsiteX28855" fmla="*/ 2365421 w 13419668"/>
              <a:gd name="connsiteY28855" fmla="*/ 991102 h 4401251"/>
              <a:gd name="connsiteX28856" fmla="*/ 2382959 w 13419668"/>
              <a:gd name="connsiteY28856" fmla="*/ 1011750 h 4401251"/>
              <a:gd name="connsiteX28857" fmla="*/ 2405971 w 13419668"/>
              <a:gd name="connsiteY28857" fmla="*/ 993217 h 4401251"/>
              <a:gd name="connsiteX28858" fmla="*/ 2386567 w 13419668"/>
              <a:gd name="connsiteY28858" fmla="*/ 971325 h 4401251"/>
              <a:gd name="connsiteX28859" fmla="*/ 2365421 w 13419668"/>
              <a:gd name="connsiteY28859" fmla="*/ 991102 h 4401251"/>
              <a:gd name="connsiteX28860" fmla="*/ 2474756 w 13419668"/>
              <a:gd name="connsiteY28860" fmla="*/ 971325 h 4401251"/>
              <a:gd name="connsiteX28861" fmla="*/ 2455103 w 13419668"/>
              <a:gd name="connsiteY28861" fmla="*/ 989485 h 4401251"/>
              <a:gd name="connsiteX28862" fmla="*/ 2473885 w 13419668"/>
              <a:gd name="connsiteY28862" fmla="*/ 1011999 h 4401251"/>
              <a:gd name="connsiteX28863" fmla="*/ 2495777 w 13419668"/>
              <a:gd name="connsiteY28863" fmla="*/ 991848 h 4401251"/>
              <a:gd name="connsiteX28864" fmla="*/ 2474756 w 13419668"/>
              <a:gd name="connsiteY28864" fmla="*/ 971325 h 4401251"/>
              <a:gd name="connsiteX28865" fmla="*/ 2585210 w 13419668"/>
              <a:gd name="connsiteY28865" fmla="*/ 990231 h 4401251"/>
              <a:gd name="connsiteX28866" fmla="*/ 2562821 w 13419668"/>
              <a:gd name="connsiteY28866" fmla="*/ 971325 h 4401251"/>
              <a:gd name="connsiteX28867" fmla="*/ 2544660 w 13419668"/>
              <a:gd name="connsiteY28867" fmla="*/ 990853 h 4401251"/>
              <a:gd name="connsiteX28868" fmla="*/ 2565059 w 13419668"/>
              <a:gd name="connsiteY28868" fmla="*/ 1011999 h 4401251"/>
              <a:gd name="connsiteX28869" fmla="*/ 2585210 w 13419668"/>
              <a:gd name="connsiteY28869" fmla="*/ 990231 h 4401251"/>
              <a:gd name="connsiteX28870" fmla="*/ 2630362 w 13419668"/>
              <a:gd name="connsiteY28870" fmla="*/ 991724 h 4401251"/>
              <a:gd name="connsiteX28871" fmla="*/ 2652253 w 13419668"/>
              <a:gd name="connsiteY28871" fmla="*/ 1011626 h 4401251"/>
              <a:gd name="connsiteX28872" fmla="*/ 2671160 w 13419668"/>
              <a:gd name="connsiteY28872" fmla="*/ 992221 h 4401251"/>
              <a:gd name="connsiteX28873" fmla="*/ 2651383 w 13419668"/>
              <a:gd name="connsiteY28873" fmla="*/ 971076 h 4401251"/>
              <a:gd name="connsiteX28874" fmla="*/ 2630362 w 13419668"/>
              <a:gd name="connsiteY28874" fmla="*/ 991600 h 4401251"/>
              <a:gd name="connsiteX28875" fmla="*/ 2720168 w 13419668"/>
              <a:gd name="connsiteY28875" fmla="*/ 993092 h 4401251"/>
              <a:gd name="connsiteX28876" fmla="*/ 2743055 w 13419668"/>
              <a:gd name="connsiteY28876" fmla="*/ 1011626 h 4401251"/>
              <a:gd name="connsiteX28877" fmla="*/ 2760718 w 13419668"/>
              <a:gd name="connsiteY28877" fmla="*/ 991102 h 4401251"/>
              <a:gd name="connsiteX28878" fmla="*/ 2739572 w 13419668"/>
              <a:gd name="connsiteY28878" fmla="*/ 971325 h 4401251"/>
              <a:gd name="connsiteX28879" fmla="*/ 2720168 w 13419668"/>
              <a:gd name="connsiteY28879" fmla="*/ 993217 h 4401251"/>
              <a:gd name="connsiteX28880" fmla="*/ 2829503 w 13419668"/>
              <a:gd name="connsiteY28880" fmla="*/ 971200 h 4401251"/>
              <a:gd name="connsiteX28881" fmla="*/ 2809850 w 13419668"/>
              <a:gd name="connsiteY28881" fmla="*/ 989734 h 4401251"/>
              <a:gd name="connsiteX28882" fmla="*/ 2829378 w 13419668"/>
              <a:gd name="connsiteY28882" fmla="*/ 1011874 h 4401251"/>
              <a:gd name="connsiteX28883" fmla="*/ 2850275 w 13419668"/>
              <a:gd name="connsiteY28883" fmla="*/ 991226 h 4401251"/>
              <a:gd name="connsiteX28884" fmla="*/ 2829503 w 13419668"/>
              <a:gd name="connsiteY28884" fmla="*/ 971076 h 4401251"/>
              <a:gd name="connsiteX28885" fmla="*/ 2899407 w 13419668"/>
              <a:gd name="connsiteY28885" fmla="*/ 993092 h 4401251"/>
              <a:gd name="connsiteX28886" fmla="*/ 2919433 w 13419668"/>
              <a:gd name="connsiteY28886" fmla="*/ 1011750 h 4401251"/>
              <a:gd name="connsiteX28887" fmla="*/ 2939832 w 13419668"/>
              <a:gd name="connsiteY28887" fmla="*/ 990853 h 4401251"/>
              <a:gd name="connsiteX28888" fmla="*/ 2918563 w 13419668"/>
              <a:gd name="connsiteY28888" fmla="*/ 971200 h 4401251"/>
              <a:gd name="connsiteX28889" fmla="*/ 2899407 w 13419668"/>
              <a:gd name="connsiteY28889" fmla="*/ 993092 h 4401251"/>
              <a:gd name="connsiteX28890" fmla="*/ 3027275 w 13419668"/>
              <a:gd name="connsiteY28890" fmla="*/ 991600 h 4401251"/>
              <a:gd name="connsiteX28891" fmla="*/ 3006130 w 13419668"/>
              <a:gd name="connsiteY28891" fmla="*/ 971200 h 4401251"/>
              <a:gd name="connsiteX28892" fmla="*/ 2986601 w 13419668"/>
              <a:gd name="connsiteY28892" fmla="*/ 989361 h 4401251"/>
              <a:gd name="connsiteX28893" fmla="*/ 3005508 w 13419668"/>
              <a:gd name="connsiteY28893" fmla="*/ 1011750 h 4401251"/>
              <a:gd name="connsiteX28894" fmla="*/ 3027275 w 13419668"/>
              <a:gd name="connsiteY28894" fmla="*/ 991475 h 4401251"/>
              <a:gd name="connsiteX28895" fmla="*/ 3076034 w 13419668"/>
              <a:gd name="connsiteY28895" fmla="*/ 990978 h 4401251"/>
              <a:gd name="connsiteX28896" fmla="*/ 3093572 w 13419668"/>
              <a:gd name="connsiteY28896" fmla="*/ 1011626 h 4401251"/>
              <a:gd name="connsiteX28897" fmla="*/ 3116584 w 13419668"/>
              <a:gd name="connsiteY28897" fmla="*/ 993092 h 4401251"/>
              <a:gd name="connsiteX28898" fmla="*/ 3097180 w 13419668"/>
              <a:gd name="connsiteY28898" fmla="*/ 971200 h 4401251"/>
              <a:gd name="connsiteX28899" fmla="*/ 3076034 w 13419668"/>
              <a:gd name="connsiteY28899" fmla="*/ 990978 h 4401251"/>
              <a:gd name="connsiteX28900" fmla="*/ 3186115 w 13419668"/>
              <a:gd name="connsiteY28900" fmla="*/ 971200 h 4401251"/>
              <a:gd name="connsiteX28901" fmla="*/ 3165716 w 13419668"/>
              <a:gd name="connsiteY28901" fmla="*/ 988614 h 4401251"/>
              <a:gd name="connsiteX28902" fmla="*/ 3183752 w 13419668"/>
              <a:gd name="connsiteY28902" fmla="*/ 1011750 h 4401251"/>
              <a:gd name="connsiteX28903" fmla="*/ 3206266 w 13419668"/>
              <a:gd name="connsiteY28903" fmla="*/ 992470 h 4401251"/>
              <a:gd name="connsiteX28904" fmla="*/ 3186115 w 13419668"/>
              <a:gd name="connsiteY28904" fmla="*/ 971200 h 4401251"/>
              <a:gd name="connsiteX28905" fmla="*/ 3270324 w 13419668"/>
              <a:gd name="connsiteY28905" fmla="*/ 971200 h 4401251"/>
              <a:gd name="connsiteX28906" fmla="*/ 3251666 w 13419668"/>
              <a:gd name="connsiteY28906" fmla="*/ 990729 h 4401251"/>
              <a:gd name="connsiteX28907" fmla="*/ 3272439 w 13419668"/>
              <a:gd name="connsiteY28907" fmla="*/ 1011750 h 4401251"/>
              <a:gd name="connsiteX28908" fmla="*/ 3292216 w 13419668"/>
              <a:gd name="connsiteY28908" fmla="*/ 990107 h 4401251"/>
              <a:gd name="connsiteX28909" fmla="*/ 3270448 w 13419668"/>
              <a:gd name="connsiteY28909" fmla="*/ 971200 h 4401251"/>
              <a:gd name="connsiteX28910" fmla="*/ 3360504 w 13419668"/>
              <a:gd name="connsiteY28910" fmla="*/ 971200 h 4401251"/>
              <a:gd name="connsiteX28911" fmla="*/ 3341224 w 13419668"/>
              <a:gd name="connsiteY28911" fmla="*/ 990107 h 4401251"/>
              <a:gd name="connsiteX28912" fmla="*/ 3361250 w 13419668"/>
              <a:gd name="connsiteY28912" fmla="*/ 1011874 h 4401251"/>
              <a:gd name="connsiteX28913" fmla="*/ 3381773 w 13419668"/>
              <a:gd name="connsiteY28913" fmla="*/ 990853 h 4401251"/>
              <a:gd name="connsiteX28914" fmla="*/ 3360628 w 13419668"/>
              <a:gd name="connsiteY28914" fmla="*/ 971200 h 4401251"/>
              <a:gd name="connsiteX28915" fmla="*/ 3471082 w 13419668"/>
              <a:gd name="connsiteY28915" fmla="*/ 989485 h 4401251"/>
              <a:gd name="connsiteX28916" fmla="*/ 3451678 w 13419668"/>
              <a:gd name="connsiteY28916" fmla="*/ 971200 h 4401251"/>
              <a:gd name="connsiteX28917" fmla="*/ 3430532 w 13419668"/>
              <a:gd name="connsiteY28917" fmla="*/ 991475 h 4401251"/>
              <a:gd name="connsiteX28918" fmla="*/ 3452175 w 13419668"/>
              <a:gd name="connsiteY28918" fmla="*/ 1011750 h 4401251"/>
              <a:gd name="connsiteX28919" fmla="*/ 3471206 w 13419668"/>
              <a:gd name="connsiteY28919" fmla="*/ 989485 h 4401251"/>
              <a:gd name="connsiteX28920" fmla="*/ 3558649 w 13419668"/>
              <a:gd name="connsiteY28920" fmla="*/ 991724 h 4401251"/>
              <a:gd name="connsiteX28921" fmla="*/ 3537628 w 13419668"/>
              <a:gd name="connsiteY28921" fmla="*/ 971200 h 4401251"/>
              <a:gd name="connsiteX28922" fmla="*/ 3517975 w 13419668"/>
              <a:gd name="connsiteY28922" fmla="*/ 989361 h 4401251"/>
              <a:gd name="connsiteX28923" fmla="*/ 3536757 w 13419668"/>
              <a:gd name="connsiteY28923" fmla="*/ 1011874 h 4401251"/>
              <a:gd name="connsiteX28924" fmla="*/ 3558649 w 13419668"/>
              <a:gd name="connsiteY28924" fmla="*/ 991848 h 4401251"/>
              <a:gd name="connsiteX28925" fmla="*/ 3627186 w 13419668"/>
              <a:gd name="connsiteY28925" fmla="*/ 971200 h 4401251"/>
              <a:gd name="connsiteX28926" fmla="*/ 3607533 w 13419668"/>
              <a:gd name="connsiteY28926" fmla="*/ 989361 h 4401251"/>
              <a:gd name="connsiteX28927" fmla="*/ 3626315 w 13419668"/>
              <a:gd name="connsiteY28927" fmla="*/ 1011874 h 4401251"/>
              <a:gd name="connsiteX28928" fmla="*/ 3648206 w 13419668"/>
              <a:gd name="connsiteY28928" fmla="*/ 991724 h 4401251"/>
              <a:gd name="connsiteX28929" fmla="*/ 3627186 w 13419668"/>
              <a:gd name="connsiteY28929" fmla="*/ 971200 h 4401251"/>
              <a:gd name="connsiteX28930" fmla="*/ 3715872 w 13419668"/>
              <a:gd name="connsiteY28930" fmla="*/ 971200 h 4401251"/>
              <a:gd name="connsiteX28931" fmla="*/ 3697090 w 13419668"/>
              <a:gd name="connsiteY28931" fmla="*/ 990107 h 4401251"/>
              <a:gd name="connsiteX28932" fmla="*/ 3716867 w 13419668"/>
              <a:gd name="connsiteY28932" fmla="*/ 1011750 h 4401251"/>
              <a:gd name="connsiteX28933" fmla="*/ 3737764 w 13419668"/>
              <a:gd name="connsiteY28933" fmla="*/ 990729 h 4401251"/>
              <a:gd name="connsiteX28934" fmla="*/ 3715997 w 13419668"/>
              <a:gd name="connsiteY28934" fmla="*/ 971200 h 4401251"/>
              <a:gd name="connsiteX28935" fmla="*/ 3827197 w 13419668"/>
              <a:gd name="connsiteY28935" fmla="*/ 989983 h 4401251"/>
              <a:gd name="connsiteX28936" fmla="*/ 3804683 w 13419668"/>
              <a:gd name="connsiteY28936" fmla="*/ 971200 h 4401251"/>
              <a:gd name="connsiteX28937" fmla="*/ 3786523 w 13419668"/>
              <a:gd name="connsiteY28937" fmla="*/ 990853 h 4401251"/>
              <a:gd name="connsiteX28938" fmla="*/ 3807047 w 13419668"/>
              <a:gd name="connsiteY28938" fmla="*/ 1011874 h 4401251"/>
              <a:gd name="connsiteX28939" fmla="*/ 3827073 w 13419668"/>
              <a:gd name="connsiteY28939" fmla="*/ 989983 h 4401251"/>
              <a:gd name="connsiteX28940" fmla="*/ 6463170 w 13419668"/>
              <a:gd name="connsiteY28940" fmla="*/ 971076 h 4401251"/>
              <a:gd name="connsiteX28941" fmla="*/ 6443518 w 13419668"/>
              <a:gd name="connsiteY28941" fmla="*/ 989236 h 4401251"/>
              <a:gd name="connsiteX28942" fmla="*/ 6462299 w 13419668"/>
              <a:gd name="connsiteY28942" fmla="*/ 1011750 h 4401251"/>
              <a:gd name="connsiteX28943" fmla="*/ 6484191 w 13419668"/>
              <a:gd name="connsiteY28943" fmla="*/ 991600 h 4401251"/>
              <a:gd name="connsiteX28944" fmla="*/ 6463170 w 13419668"/>
              <a:gd name="connsiteY28944" fmla="*/ 971076 h 4401251"/>
              <a:gd name="connsiteX28945" fmla="*/ 6551111 w 13419668"/>
              <a:gd name="connsiteY28945" fmla="*/ 971076 h 4401251"/>
              <a:gd name="connsiteX28946" fmla="*/ 6532951 w 13419668"/>
              <a:gd name="connsiteY28946" fmla="*/ 990729 h 4401251"/>
              <a:gd name="connsiteX28947" fmla="*/ 6553350 w 13419668"/>
              <a:gd name="connsiteY28947" fmla="*/ 1011750 h 4401251"/>
              <a:gd name="connsiteX28948" fmla="*/ 6573500 w 13419668"/>
              <a:gd name="connsiteY28948" fmla="*/ 989983 h 4401251"/>
              <a:gd name="connsiteX28949" fmla="*/ 6551111 w 13419668"/>
              <a:gd name="connsiteY28949" fmla="*/ 971200 h 4401251"/>
              <a:gd name="connsiteX28950" fmla="*/ 6643032 w 13419668"/>
              <a:gd name="connsiteY28950" fmla="*/ 1011750 h 4401251"/>
              <a:gd name="connsiteX28951" fmla="*/ 6662933 w 13419668"/>
              <a:gd name="connsiteY28951" fmla="*/ 989858 h 4401251"/>
              <a:gd name="connsiteX28952" fmla="*/ 6643529 w 13419668"/>
              <a:gd name="connsiteY28952" fmla="*/ 970952 h 4401251"/>
              <a:gd name="connsiteX28953" fmla="*/ 6622383 w 13419668"/>
              <a:gd name="connsiteY28953" fmla="*/ 990729 h 4401251"/>
              <a:gd name="connsiteX28954" fmla="*/ 6643032 w 13419668"/>
              <a:gd name="connsiteY28954" fmla="*/ 1011750 h 4401251"/>
              <a:gd name="connsiteX28955" fmla="*/ 6752739 w 13419668"/>
              <a:gd name="connsiteY28955" fmla="*/ 991351 h 4401251"/>
              <a:gd name="connsiteX28956" fmla="*/ 6731594 w 13419668"/>
              <a:gd name="connsiteY28956" fmla="*/ 970952 h 4401251"/>
              <a:gd name="connsiteX28957" fmla="*/ 6712065 w 13419668"/>
              <a:gd name="connsiteY28957" fmla="*/ 989112 h 4401251"/>
              <a:gd name="connsiteX28958" fmla="*/ 6730972 w 13419668"/>
              <a:gd name="connsiteY28958" fmla="*/ 1011501 h 4401251"/>
              <a:gd name="connsiteX28959" fmla="*/ 6752739 w 13419668"/>
              <a:gd name="connsiteY28959" fmla="*/ 991226 h 4401251"/>
              <a:gd name="connsiteX28960" fmla="*/ 6838441 w 13419668"/>
              <a:gd name="connsiteY28960" fmla="*/ 991351 h 4401251"/>
              <a:gd name="connsiteX28961" fmla="*/ 6821027 w 13419668"/>
              <a:gd name="connsiteY28961" fmla="*/ 970952 h 4401251"/>
              <a:gd name="connsiteX28962" fmla="*/ 6797891 w 13419668"/>
              <a:gd name="connsiteY28962" fmla="*/ 988988 h 4401251"/>
              <a:gd name="connsiteX28963" fmla="*/ 6817171 w 13419668"/>
              <a:gd name="connsiteY28963" fmla="*/ 1011501 h 4401251"/>
              <a:gd name="connsiteX28964" fmla="*/ 6838441 w 13419668"/>
              <a:gd name="connsiteY28964" fmla="*/ 991351 h 4401251"/>
              <a:gd name="connsiteX28965" fmla="*/ 6905982 w 13419668"/>
              <a:gd name="connsiteY28965" fmla="*/ 970952 h 4401251"/>
              <a:gd name="connsiteX28966" fmla="*/ 6887449 w 13419668"/>
              <a:gd name="connsiteY28966" fmla="*/ 990605 h 4401251"/>
              <a:gd name="connsiteX28967" fmla="*/ 6908346 w 13419668"/>
              <a:gd name="connsiteY28967" fmla="*/ 1011501 h 4401251"/>
              <a:gd name="connsiteX28968" fmla="*/ 6927998 w 13419668"/>
              <a:gd name="connsiteY28968" fmla="*/ 989609 h 4401251"/>
              <a:gd name="connsiteX28969" fmla="*/ 6905982 w 13419668"/>
              <a:gd name="connsiteY28969" fmla="*/ 970827 h 4401251"/>
              <a:gd name="connsiteX28970" fmla="*/ 7017431 w 13419668"/>
              <a:gd name="connsiteY28970" fmla="*/ 988739 h 4401251"/>
              <a:gd name="connsiteX28971" fmla="*/ 6997530 w 13419668"/>
              <a:gd name="connsiteY28971" fmla="*/ 970827 h 4401251"/>
              <a:gd name="connsiteX28972" fmla="*/ 6976758 w 13419668"/>
              <a:gd name="connsiteY28972" fmla="*/ 991600 h 4401251"/>
              <a:gd name="connsiteX28973" fmla="*/ 6998898 w 13419668"/>
              <a:gd name="connsiteY28973" fmla="*/ 1011501 h 4401251"/>
              <a:gd name="connsiteX28974" fmla="*/ 7017431 w 13419668"/>
              <a:gd name="connsiteY28974" fmla="*/ 988863 h 4401251"/>
              <a:gd name="connsiteX28975" fmla="*/ 7064325 w 13419668"/>
              <a:gd name="connsiteY28975" fmla="*/ 992097 h 4401251"/>
              <a:gd name="connsiteX28976" fmla="*/ 7083356 w 13419668"/>
              <a:gd name="connsiteY28976" fmla="*/ 1011377 h 4401251"/>
              <a:gd name="connsiteX28977" fmla="*/ 7104999 w 13419668"/>
              <a:gd name="connsiteY28977" fmla="*/ 991226 h 4401251"/>
              <a:gd name="connsiteX28978" fmla="*/ 7083853 w 13419668"/>
              <a:gd name="connsiteY28978" fmla="*/ 970827 h 4401251"/>
              <a:gd name="connsiteX28979" fmla="*/ 7064325 w 13419668"/>
              <a:gd name="connsiteY28979" fmla="*/ 992097 h 4401251"/>
              <a:gd name="connsiteX28980" fmla="*/ 7194556 w 13419668"/>
              <a:gd name="connsiteY28980" fmla="*/ 991226 h 4401251"/>
              <a:gd name="connsiteX28981" fmla="*/ 7173411 w 13419668"/>
              <a:gd name="connsiteY28981" fmla="*/ 970827 h 4401251"/>
              <a:gd name="connsiteX28982" fmla="*/ 7153882 w 13419668"/>
              <a:gd name="connsiteY28982" fmla="*/ 988988 h 4401251"/>
              <a:gd name="connsiteX28983" fmla="*/ 7172788 w 13419668"/>
              <a:gd name="connsiteY28983" fmla="*/ 1011377 h 4401251"/>
              <a:gd name="connsiteX28984" fmla="*/ 7194556 w 13419668"/>
              <a:gd name="connsiteY28984" fmla="*/ 991102 h 4401251"/>
              <a:gd name="connsiteX28985" fmla="*/ 7262967 w 13419668"/>
              <a:gd name="connsiteY28985" fmla="*/ 970827 h 4401251"/>
              <a:gd name="connsiteX28986" fmla="*/ 7243563 w 13419668"/>
              <a:gd name="connsiteY28986" fmla="*/ 989112 h 4401251"/>
              <a:gd name="connsiteX28987" fmla="*/ 7262595 w 13419668"/>
              <a:gd name="connsiteY28987" fmla="*/ 1011377 h 4401251"/>
              <a:gd name="connsiteX28988" fmla="*/ 7284238 w 13419668"/>
              <a:gd name="connsiteY28988" fmla="*/ 991102 h 4401251"/>
              <a:gd name="connsiteX28989" fmla="*/ 7263092 w 13419668"/>
              <a:gd name="connsiteY28989" fmla="*/ 970827 h 4401251"/>
              <a:gd name="connsiteX28990" fmla="*/ 7350411 w 13419668"/>
              <a:gd name="connsiteY28990" fmla="*/ 970827 h 4401251"/>
              <a:gd name="connsiteX28991" fmla="*/ 7329639 w 13419668"/>
              <a:gd name="connsiteY28991" fmla="*/ 988241 h 4401251"/>
              <a:gd name="connsiteX28992" fmla="*/ 7347923 w 13419668"/>
              <a:gd name="connsiteY28992" fmla="*/ 1011377 h 4401251"/>
              <a:gd name="connsiteX28993" fmla="*/ 7369939 w 13419668"/>
              <a:gd name="connsiteY28993" fmla="*/ 992221 h 4401251"/>
              <a:gd name="connsiteX28994" fmla="*/ 7350411 w 13419668"/>
              <a:gd name="connsiteY28994" fmla="*/ 970952 h 4401251"/>
              <a:gd name="connsiteX28995" fmla="*/ 7419072 w 13419668"/>
              <a:gd name="connsiteY28995" fmla="*/ 992719 h 4401251"/>
              <a:gd name="connsiteX28996" fmla="*/ 7439097 w 13419668"/>
              <a:gd name="connsiteY28996" fmla="*/ 1011377 h 4401251"/>
              <a:gd name="connsiteX28997" fmla="*/ 7459497 w 13419668"/>
              <a:gd name="connsiteY28997" fmla="*/ 990480 h 4401251"/>
              <a:gd name="connsiteX28998" fmla="*/ 7438227 w 13419668"/>
              <a:gd name="connsiteY28998" fmla="*/ 970827 h 4401251"/>
              <a:gd name="connsiteX28999" fmla="*/ 7419072 w 13419668"/>
              <a:gd name="connsiteY28999" fmla="*/ 992719 h 4401251"/>
              <a:gd name="connsiteX29000" fmla="*/ 7548930 w 13419668"/>
              <a:gd name="connsiteY29000" fmla="*/ 988739 h 4401251"/>
              <a:gd name="connsiteX29001" fmla="*/ 7529028 w 13419668"/>
              <a:gd name="connsiteY29001" fmla="*/ 970827 h 4401251"/>
              <a:gd name="connsiteX29002" fmla="*/ 7508256 w 13419668"/>
              <a:gd name="connsiteY29002" fmla="*/ 991600 h 4401251"/>
              <a:gd name="connsiteX29003" fmla="*/ 7530396 w 13419668"/>
              <a:gd name="connsiteY29003" fmla="*/ 1011501 h 4401251"/>
              <a:gd name="connsiteX29004" fmla="*/ 7548930 w 13419668"/>
              <a:gd name="connsiteY29004" fmla="*/ 988863 h 4401251"/>
              <a:gd name="connsiteX29005" fmla="*/ 7617839 w 13419668"/>
              <a:gd name="connsiteY29005" fmla="*/ 970827 h 4401251"/>
              <a:gd name="connsiteX29006" fmla="*/ 7598186 w 13419668"/>
              <a:gd name="connsiteY29006" fmla="*/ 989361 h 4401251"/>
              <a:gd name="connsiteX29007" fmla="*/ 7617715 w 13419668"/>
              <a:gd name="connsiteY29007" fmla="*/ 1011501 h 4401251"/>
              <a:gd name="connsiteX29008" fmla="*/ 7638611 w 13419668"/>
              <a:gd name="connsiteY29008" fmla="*/ 990853 h 4401251"/>
              <a:gd name="connsiteX29009" fmla="*/ 7617839 w 13419668"/>
              <a:gd name="connsiteY29009" fmla="*/ 970703 h 4401251"/>
              <a:gd name="connsiteX29010" fmla="*/ 7725930 w 13419668"/>
              <a:gd name="connsiteY29010" fmla="*/ 991226 h 4401251"/>
              <a:gd name="connsiteX29011" fmla="*/ 7704784 w 13419668"/>
              <a:gd name="connsiteY29011" fmla="*/ 970827 h 4401251"/>
              <a:gd name="connsiteX29012" fmla="*/ 7685256 w 13419668"/>
              <a:gd name="connsiteY29012" fmla="*/ 988988 h 4401251"/>
              <a:gd name="connsiteX29013" fmla="*/ 7704162 w 13419668"/>
              <a:gd name="connsiteY29013" fmla="*/ 1011377 h 4401251"/>
              <a:gd name="connsiteX29014" fmla="*/ 7725930 w 13419668"/>
              <a:gd name="connsiteY29014" fmla="*/ 991102 h 4401251"/>
              <a:gd name="connsiteX29015" fmla="*/ 7815487 w 13419668"/>
              <a:gd name="connsiteY29015" fmla="*/ 991351 h 4401251"/>
              <a:gd name="connsiteX29016" fmla="*/ 7794591 w 13419668"/>
              <a:gd name="connsiteY29016" fmla="*/ 970827 h 4401251"/>
              <a:gd name="connsiteX29017" fmla="*/ 7774938 w 13419668"/>
              <a:gd name="connsiteY29017" fmla="*/ 988863 h 4401251"/>
              <a:gd name="connsiteX29018" fmla="*/ 7793720 w 13419668"/>
              <a:gd name="connsiteY29018" fmla="*/ 1011377 h 4401251"/>
              <a:gd name="connsiteX29019" fmla="*/ 7815612 w 13419668"/>
              <a:gd name="connsiteY29019" fmla="*/ 991351 h 4401251"/>
              <a:gd name="connsiteX29020" fmla="*/ 7864246 w 13419668"/>
              <a:gd name="connsiteY29020" fmla="*/ 991848 h 4401251"/>
              <a:gd name="connsiteX29021" fmla="*/ 7883153 w 13419668"/>
              <a:gd name="connsiteY29021" fmla="*/ 1011128 h 4401251"/>
              <a:gd name="connsiteX29022" fmla="*/ 7904921 w 13419668"/>
              <a:gd name="connsiteY29022" fmla="*/ 991102 h 4401251"/>
              <a:gd name="connsiteX29023" fmla="*/ 7883899 w 13419668"/>
              <a:gd name="connsiteY29023" fmla="*/ 970579 h 4401251"/>
              <a:gd name="connsiteX29024" fmla="*/ 7864246 w 13419668"/>
              <a:gd name="connsiteY29024" fmla="*/ 991724 h 4401251"/>
              <a:gd name="connsiteX29025" fmla="*/ 7949948 w 13419668"/>
              <a:gd name="connsiteY29025" fmla="*/ 991102 h 4401251"/>
              <a:gd name="connsiteX29026" fmla="*/ 7971591 w 13419668"/>
              <a:gd name="connsiteY29026" fmla="*/ 1011252 h 4401251"/>
              <a:gd name="connsiteX29027" fmla="*/ 7990621 w 13419668"/>
              <a:gd name="connsiteY29027" fmla="*/ 991973 h 4401251"/>
              <a:gd name="connsiteX29028" fmla="*/ 7971094 w 13419668"/>
              <a:gd name="connsiteY29028" fmla="*/ 970703 h 4401251"/>
              <a:gd name="connsiteX29029" fmla="*/ 7949948 w 13419668"/>
              <a:gd name="connsiteY29029" fmla="*/ 991102 h 4401251"/>
              <a:gd name="connsiteX29030" fmla="*/ 8080179 w 13419668"/>
              <a:gd name="connsiteY29030" fmla="*/ 989983 h 4401251"/>
              <a:gd name="connsiteX29031" fmla="*/ 8061521 w 13419668"/>
              <a:gd name="connsiteY29031" fmla="*/ 970827 h 4401251"/>
              <a:gd name="connsiteX29032" fmla="*/ 8039506 w 13419668"/>
              <a:gd name="connsiteY29032" fmla="*/ 990231 h 4401251"/>
              <a:gd name="connsiteX29033" fmla="*/ 8060153 w 13419668"/>
              <a:gd name="connsiteY29033" fmla="*/ 1011501 h 4401251"/>
              <a:gd name="connsiteX29034" fmla="*/ 8080054 w 13419668"/>
              <a:gd name="connsiteY29034" fmla="*/ 989983 h 4401251"/>
              <a:gd name="connsiteX29035" fmla="*/ 8148466 w 13419668"/>
              <a:gd name="connsiteY29035" fmla="*/ 970827 h 4401251"/>
              <a:gd name="connsiteX29036" fmla="*/ 8129311 w 13419668"/>
              <a:gd name="connsiteY29036" fmla="*/ 989858 h 4401251"/>
              <a:gd name="connsiteX29037" fmla="*/ 8149462 w 13419668"/>
              <a:gd name="connsiteY29037" fmla="*/ 1011501 h 4401251"/>
              <a:gd name="connsiteX29038" fmla="*/ 8169861 w 13419668"/>
              <a:gd name="connsiteY29038" fmla="*/ 990356 h 4401251"/>
              <a:gd name="connsiteX29039" fmla="*/ 8148591 w 13419668"/>
              <a:gd name="connsiteY29039" fmla="*/ 970827 h 4401251"/>
              <a:gd name="connsiteX29040" fmla="*/ 3912774 w 13419668"/>
              <a:gd name="connsiteY29040" fmla="*/ 991226 h 4401251"/>
              <a:gd name="connsiteX29041" fmla="*/ 3895360 w 13419668"/>
              <a:gd name="connsiteY29041" fmla="*/ 970827 h 4401251"/>
              <a:gd name="connsiteX29042" fmla="*/ 3872224 w 13419668"/>
              <a:gd name="connsiteY29042" fmla="*/ 988863 h 4401251"/>
              <a:gd name="connsiteX29043" fmla="*/ 3891504 w 13419668"/>
              <a:gd name="connsiteY29043" fmla="*/ 1011377 h 4401251"/>
              <a:gd name="connsiteX29044" fmla="*/ 3912774 w 13419668"/>
              <a:gd name="connsiteY29044" fmla="*/ 991226 h 4401251"/>
              <a:gd name="connsiteX29045" fmla="*/ 8235661 w 13419668"/>
              <a:gd name="connsiteY29045" fmla="*/ 970827 h 4401251"/>
              <a:gd name="connsiteX29046" fmla="*/ 8216506 w 13419668"/>
              <a:gd name="connsiteY29046" fmla="*/ 989485 h 4401251"/>
              <a:gd name="connsiteX29047" fmla="*/ 8235910 w 13419668"/>
              <a:gd name="connsiteY29047" fmla="*/ 1011501 h 4401251"/>
              <a:gd name="connsiteX29048" fmla="*/ 8257180 w 13419668"/>
              <a:gd name="connsiteY29048" fmla="*/ 990853 h 4401251"/>
              <a:gd name="connsiteX29049" fmla="*/ 8235661 w 13419668"/>
              <a:gd name="connsiteY29049" fmla="*/ 970952 h 4401251"/>
              <a:gd name="connsiteX29050" fmla="*/ 8346737 w 13419668"/>
              <a:gd name="connsiteY29050" fmla="*/ 991226 h 4401251"/>
              <a:gd name="connsiteX29051" fmla="*/ 8325715 w 13419668"/>
              <a:gd name="connsiteY29051" fmla="*/ 970827 h 4401251"/>
              <a:gd name="connsiteX29052" fmla="*/ 8306188 w 13419668"/>
              <a:gd name="connsiteY29052" fmla="*/ 988988 h 4401251"/>
              <a:gd name="connsiteX29053" fmla="*/ 8325094 w 13419668"/>
              <a:gd name="connsiteY29053" fmla="*/ 1011377 h 4401251"/>
              <a:gd name="connsiteX29054" fmla="*/ 8346861 w 13419668"/>
              <a:gd name="connsiteY29054" fmla="*/ 991226 h 4401251"/>
              <a:gd name="connsiteX29055" fmla="*/ 8416144 w 13419668"/>
              <a:gd name="connsiteY29055" fmla="*/ 1011626 h 4401251"/>
              <a:gd name="connsiteX29056" fmla="*/ 8436046 w 13419668"/>
              <a:gd name="connsiteY29056" fmla="*/ 989734 h 4401251"/>
              <a:gd name="connsiteX29057" fmla="*/ 8416641 w 13419668"/>
              <a:gd name="connsiteY29057" fmla="*/ 970827 h 4401251"/>
              <a:gd name="connsiteX29058" fmla="*/ 8395496 w 13419668"/>
              <a:gd name="connsiteY29058" fmla="*/ 990605 h 4401251"/>
              <a:gd name="connsiteX29059" fmla="*/ 8416144 w 13419668"/>
              <a:gd name="connsiteY29059" fmla="*/ 1011626 h 4401251"/>
              <a:gd name="connsiteX29060" fmla="*/ 8504333 w 13419668"/>
              <a:gd name="connsiteY29060" fmla="*/ 970952 h 4401251"/>
              <a:gd name="connsiteX29061" fmla="*/ 8485177 w 13419668"/>
              <a:gd name="connsiteY29061" fmla="*/ 989609 h 4401251"/>
              <a:gd name="connsiteX29062" fmla="*/ 8504581 w 13419668"/>
              <a:gd name="connsiteY29062" fmla="*/ 1011626 h 4401251"/>
              <a:gd name="connsiteX29063" fmla="*/ 8525851 w 13419668"/>
              <a:gd name="connsiteY29063" fmla="*/ 990978 h 4401251"/>
              <a:gd name="connsiteX29064" fmla="*/ 8504333 w 13419668"/>
              <a:gd name="connsiteY29064" fmla="*/ 971076 h 4401251"/>
              <a:gd name="connsiteX29065" fmla="*/ 8570879 w 13419668"/>
              <a:gd name="connsiteY29065" fmla="*/ 991475 h 4401251"/>
              <a:gd name="connsiteX29066" fmla="*/ 8592771 w 13419668"/>
              <a:gd name="connsiteY29066" fmla="*/ 1011377 h 4401251"/>
              <a:gd name="connsiteX29067" fmla="*/ 8611678 w 13419668"/>
              <a:gd name="connsiteY29067" fmla="*/ 991973 h 4401251"/>
              <a:gd name="connsiteX29068" fmla="*/ 8591900 w 13419668"/>
              <a:gd name="connsiteY29068" fmla="*/ 970827 h 4401251"/>
              <a:gd name="connsiteX29069" fmla="*/ 8570879 w 13419668"/>
              <a:gd name="connsiteY29069" fmla="*/ 991351 h 4401251"/>
              <a:gd name="connsiteX29070" fmla="*/ 8680090 w 13419668"/>
              <a:gd name="connsiteY29070" fmla="*/ 970952 h 4401251"/>
              <a:gd name="connsiteX29071" fmla="*/ 8660809 w 13419668"/>
              <a:gd name="connsiteY29071" fmla="*/ 989858 h 4401251"/>
              <a:gd name="connsiteX29072" fmla="*/ 8680836 w 13419668"/>
              <a:gd name="connsiteY29072" fmla="*/ 1011626 h 4401251"/>
              <a:gd name="connsiteX29073" fmla="*/ 8701359 w 13419668"/>
              <a:gd name="connsiteY29073" fmla="*/ 990605 h 4401251"/>
              <a:gd name="connsiteX29074" fmla="*/ 8680213 w 13419668"/>
              <a:gd name="connsiteY29074" fmla="*/ 970952 h 4401251"/>
              <a:gd name="connsiteX29075" fmla="*/ 8790667 w 13419668"/>
              <a:gd name="connsiteY29075" fmla="*/ 989112 h 4401251"/>
              <a:gd name="connsiteX29076" fmla="*/ 8771015 w 13419668"/>
              <a:gd name="connsiteY29076" fmla="*/ 970952 h 4401251"/>
              <a:gd name="connsiteX29077" fmla="*/ 8749994 w 13419668"/>
              <a:gd name="connsiteY29077" fmla="*/ 991351 h 4401251"/>
              <a:gd name="connsiteX29078" fmla="*/ 8771761 w 13419668"/>
              <a:gd name="connsiteY29078" fmla="*/ 1011501 h 4401251"/>
              <a:gd name="connsiteX29079" fmla="*/ 8790544 w 13419668"/>
              <a:gd name="connsiteY29079" fmla="*/ 989112 h 4401251"/>
              <a:gd name="connsiteX29080" fmla="*/ 8837561 w 13419668"/>
              <a:gd name="connsiteY29080" fmla="*/ 993092 h 4401251"/>
              <a:gd name="connsiteX29081" fmla="*/ 8857339 w 13419668"/>
              <a:gd name="connsiteY29081" fmla="*/ 1011501 h 4401251"/>
              <a:gd name="connsiteX29082" fmla="*/ 8877986 w 13419668"/>
              <a:gd name="connsiteY29082" fmla="*/ 990356 h 4401251"/>
              <a:gd name="connsiteX29083" fmla="*/ 8855970 w 13419668"/>
              <a:gd name="connsiteY29083" fmla="*/ 970952 h 4401251"/>
              <a:gd name="connsiteX29084" fmla="*/ 8837436 w 13419668"/>
              <a:gd name="connsiteY29084" fmla="*/ 993092 h 4401251"/>
              <a:gd name="connsiteX29085" fmla="*/ 8967668 w 13419668"/>
              <a:gd name="connsiteY29085" fmla="*/ 991351 h 4401251"/>
              <a:gd name="connsiteX29086" fmla="*/ 8946523 w 13419668"/>
              <a:gd name="connsiteY29086" fmla="*/ 970952 h 4401251"/>
              <a:gd name="connsiteX29087" fmla="*/ 8926994 w 13419668"/>
              <a:gd name="connsiteY29087" fmla="*/ 989112 h 4401251"/>
              <a:gd name="connsiteX29088" fmla="*/ 8945901 w 13419668"/>
              <a:gd name="connsiteY29088" fmla="*/ 1011501 h 4401251"/>
              <a:gd name="connsiteX29089" fmla="*/ 8967668 w 13419668"/>
              <a:gd name="connsiteY29089" fmla="*/ 991226 h 4401251"/>
              <a:gd name="connsiteX29090" fmla="*/ 9016427 w 13419668"/>
              <a:gd name="connsiteY29090" fmla="*/ 991848 h 4401251"/>
              <a:gd name="connsiteX29091" fmla="*/ 9035085 w 13419668"/>
              <a:gd name="connsiteY29091" fmla="*/ 1011377 h 4401251"/>
              <a:gd name="connsiteX29092" fmla="*/ 9057101 w 13419668"/>
              <a:gd name="connsiteY29092" fmla="*/ 991724 h 4401251"/>
              <a:gd name="connsiteX29093" fmla="*/ 9036328 w 13419668"/>
              <a:gd name="connsiteY29093" fmla="*/ 970952 h 4401251"/>
              <a:gd name="connsiteX29094" fmla="*/ 9016303 w 13419668"/>
              <a:gd name="connsiteY29094" fmla="*/ 991848 h 4401251"/>
              <a:gd name="connsiteX29095" fmla="*/ 9102502 w 13419668"/>
              <a:gd name="connsiteY29095" fmla="*/ 992843 h 4401251"/>
              <a:gd name="connsiteX29096" fmla="*/ 9122527 w 13419668"/>
              <a:gd name="connsiteY29096" fmla="*/ 1011501 h 4401251"/>
              <a:gd name="connsiteX29097" fmla="*/ 9143051 w 13419668"/>
              <a:gd name="connsiteY29097" fmla="*/ 990605 h 4401251"/>
              <a:gd name="connsiteX29098" fmla="*/ 9121781 w 13419668"/>
              <a:gd name="connsiteY29098" fmla="*/ 970952 h 4401251"/>
              <a:gd name="connsiteX29099" fmla="*/ 9102502 w 13419668"/>
              <a:gd name="connsiteY29099" fmla="*/ 992843 h 4401251"/>
              <a:gd name="connsiteX29100" fmla="*/ 3981435 w 13419668"/>
              <a:gd name="connsiteY29100" fmla="*/ 970952 h 4401251"/>
              <a:gd name="connsiteX29101" fmla="*/ 3961906 w 13419668"/>
              <a:gd name="connsiteY29101" fmla="*/ 989609 h 4401251"/>
              <a:gd name="connsiteX29102" fmla="*/ 3981559 w 13419668"/>
              <a:gd name="connsiteY29102" fmla="*/ 1011626 h 4401251"/>
              <a:gd name="connsiteX29103" fmla="*/ 4002331 w 13419668"/>
              <a:gd name="connsiteY29103" fmla="*/ 990853 h 4401251"/>
              <a:gd name="connsiteX29104" fmla="*/ 3981435 w 13419668"/>
              <a:gd name="connsiteY29104" fmla="*/ 970827 h 4401251"/>
              <a:gd name="connsiteX29105" fmla="*/ 9232360 w 13419668"/>
              <a:gd name="connsiteY29105" fmla="*/ 990107 h 4401251"/>
              <a:gd name="connsiteX29106" fmla="*/ 9213702 w 13419668"/>
              <a:gd name="connsiteY29106" fmla="*/ 970952 h 4401251"/>
              <a:gd name="connsiteX29107" fmla="*/ 9191686 w 13419668"/>
              <a:gd name="connsiteY29107" fmla="*/ 990356 h 4401251"/>
              <a:gd name="connsiteX29108" fmla="*/ 9212334 w 13419668"/>
              <a:gd name="connsiteY29108" fmla="*/ 1011626 h 4401251"/>
              <a:gd name="connsiteX29109" fmla="*/ 9232235 w 13419668"/>
              <a:gd name="connsiteY29109" fmla="*/ 990107 h 4401251"/>
              <a:gd name="connsiteX29110" fmla="*/ 9281368 w 13419668"/>
              <a:gd name="connsiteY29110" fmla="*/ 992719 h 4401251"/>
              <a:gd name="connsiteX29111" fmla="*/ 9304255 w 13419668"/>
              <a:gd name="connsiteY29111" fmla="*/ 1011252 h 4401251"/>
              <a:gd name="connsiteX29112" fmla="*/ 9321917 w 13419668"/>
              <a:gd name="connsiteY29112" fmla="*/ 990729 h 4401251"/>
              <a:gd name="connsiteX29113" fmla="*/ 9300772 w 13419668"/>
              <a:gd name="connsiteY29113" fmla="*/ 970952 h 4401251"/>
              <a:gd name="connsiteX29114" fmla="*/ 9281368 w 13419668"/>
              <a:gd name="connsiteY29114" fmla="*/ 992843 h 4401251"/>
              <a:gd name="connsiteX29115" fmla="*/ 9391697 w 13419668"/>
              <a:gd name="connsiteY29115" fmla="*/ 970827 h 4401251"/>
              <a:gd name="connsiteX29116" fmla="*/ 9371174 w 13419668"/>
              <a:gd name="connsiteY29116" fmla="*/ 988366 h 4401251"/>
              <a:gd name="connsiteX29117" fmla="*/ 9389708 w 13419668"/>
              <a:gd name="connsiteY29117" fmla="*/ 1011377 h 4401251"/>
              <a:gd name="connsiteX29118" fmla="*/ 9411599 w 13419668"/>
              <a:gd name="connsiteY29118" fmla="*/ 991973 h 4401251"/>
              <a:gd name="connsiteX29119" fmla="*/ 9391822 w 13419668"/>
              <a:gd name="connsiteY29119" fmla="*/ 970827 h 4401251"/>
              <a:gd name="connsiteX29120" fmla="*/ 9477274 w 13419668"/>
              <a:gd name="connsiteY29120" fmla="*/ 970827 h 4401251"/>
              <a:gd name="connsiteX29121" fmla="*/ 9458119 w 13419668"/>
              <a:gd name="connsiteY29121" fmla="*/ 989485 h 4401251"/>
              <a:gd name="connsiteX29122" fmla="*/ 9477523 w 13419668"/>
              <a:gd name="connsiteY29122" fmla="*/ 1011501 h 4401251"/>
              <a:gd name="connsiteX29123" fmla="*/ 9498793 w 13419668"/>
              <a:gd name="connsiteY29123" fmla="*/ 990853 h 4401251"/>
              <a:gd name="connsiteX29124" fmla="*/ 9477274 w 13419668"/>
              <a:gd name="connsiteY29124" fmla="*/ 970952 h 4401251"/>
              <a:gd name="connsiteX29125" fmla="*/ 9547552 w 13419668"/>
              <a:gd name="connsiteY29125" fmla="*/ 991226 h 4401251"/>
              <a:gd name="connsiteX29126" fmla="*/ 9565961 w 13419668"/>
              <a:gd name="connsiteY29126" fmla="*/ 1011128 h 4401251"/>
              <a:gd name="connsiteX29127" fmla="*/ 9588350 w 13419668"/>
              <a:gd name="connsiteY29127" fmla="*/ 991848 h 4401251"/>
              <a:gd name="connsiteX29128" fmla="*/ 9567952 w 13419668"/>
              <a:gd name="connsiteY29128" fmla="*/ 970703 h 4401251"/>
              <a:gd name="connsiteX29129" fmla="*/ 9547552 w 13419668"/>
              <a:gd name="connsiteY29129" fmla="*/ 991351 h 4401251"/>
              <a:gd name="connsiteX29130" fmla="*/ 9657633 w 13419668"/>
              <a:gd name="connsiteY29130" fmla="*/ 970703 h 4401251"/>
              <a:gd name="connsiteX29131" fmla="*/ 9637234 w 13419668"/>
              <a:gd name="connsiteY29131" fmla="*/ 988117 h 4401251"/>
              <a:gd name="connsiteX29132" fmla="*/ 9655270 w 13419668"/>
              <a:gd name="connsiteY29132" fmla="*/ 1011252 h 4401251"/>
              <a:gd name="connsiteX29133" fmla="*/ 9677784 w 13419668"/>
              <a:gd name="connsiteY29133" fmla="*/ 991973 h 4401251"/>
              <a:gd name="connsiteX29134" fmla="*/ 9657633 w 13419668"/>
              <a:gd name="connsiteY29134" fmla="*/ 970703 h 4401251"/>
              <a:gd name="connsiteX29135" fmla="*/ 9744081 w 13419668"/>
              <a:gd name="connsiteY29135" fmla="*/ 970703 h 4401251"/>
              <a:gd name="connsiteX29136" fmla="*/ 9723309 w 13419668"/>
              <a:gd name="connsiteY29136" fmla="*/ 988117 h 4401251"/>
              <a:gd name="connsiteX29137" fmla="*/ 9741593 w 13419668"/>
              <a:gd name="connsiteY29137" fmla="*/ 1011252 h 4401251"/>
              <a:gd name="connsiteX29138" fmla="*/ 9763610 w 13419668"/>
              <a:gd name="connsiteY29138" fmla="*/ 991973 h 4401251"/>
              <a:gd name="connsiteX29139" fmla="*/ 9744081 w 13419668"/>
              <a:gd name="connsiteY29139" fmla="*/ 970703 h 4401251"/>
              <a:gd name="connsiteX29140" fmla="*/ 9833639 w 13419668"/>
              <a:gd name="connsiteY29140" fmla="*/ 970703 h 4401251"/>
              <a:gd name="connsiteX29141" fmla="*/ 9812866 w 13419668"/>
              <a:gd name="connsiteY29141" fmla="*/ 988117 h 4401251"/>
              <a:gd name="connsiteX29142" fmla="*/ 9831151 w 13419668"/>
              <a:gd name="connsiteY29142" fmla="*/ 1011252 h 4401251"/>
              <a:gd name="connsiteX29143" fmla="*/ 9853167 w 13419668"/>
              <a:gd name="connsiteY29143" fmla="*/ 992097 h 4401251"/>
              <a:gd name="connsiteX29144" fmla="*/ 9833639 w 13419668"/>
              <a:gd name="connsiteY29144" fmla="*/ 970827 h 4401251"/>
              <a:gd name="connsiteX29145" fmla="*/ 9901926 w 13419668"/>
              <a:gd name="connsiteY29145" fmla="*/ 991226 h 4401251"/>
              <a:gd name="connsiteX29146" fmla="*/ 9923818 w 13419668"/>
              <a:gd name="connsiteY29146" fmla="*/ 1011128 h 4401251"/>
              <a:gd name="connsiteX29147" fmla="*/ 9942724 w 13419668"/>
              <a:gd name="connsiteY29147" fmla="*/ 991724 h 4401251"/>
              <a:gd name="connsiteX29148" fmla="*/ 9922947 w 13419668"/>
              <a:gd name="connsiteY29148" fmla="*/ 970579 h 4401251"/>
              <a:gd name="connsiteX29149" fmla="*/ 9901926 w 13419668"/>
              <a:gd name="connsiteY29149" fmla="*/ 991102 h 4401251"/>
              <a:gd name="connsiteX29150" fmla="*/ 10030167 w 13419668"/>
              <a:gd name="connsiteY29150" fmla="*/ 991226 h 4401251"/>
              <a:gd name="connsiteX29151" fmla="*/ 10009271 w 13419668"/>
              <a:gd name="connsiteY29151" fmla="*/ 970703 h 4401251"/>
              <a:gd name="connsiteX29152" fmla="*/ 9989618 w 13419668"/>
              <a:gd name="connsiteY29152" fmla="*/ 988739 h 4401251"/>
              <a:gd name="connsiteX29153" fmla="*/ 10008400 w 13419668"/>
              <a:gd name="connsiteY29153" fmla="*/ 1011252 h 4401251"/>
              <a:gd name="connsiteX29154" fmla="*/ 10030292 w 13419668"/>
              <a:gd name="connsiteY29154" fmla="*/ 991226 h 4401251"/>
              <a:gd name="connsiteX29155" fmla="*/ 10186395 w 13419668"/>
              <a:gd name="connsiteY29155" fmla="*/ 970827 h 4401251"/>
              <a:gd name="connsiteX29156" fmla="*/ 10168484 w 13419668"/>
              <a:gd name="connsiteY29156" fmla="*/ 990729 h 4401251"/>
              <a:gd name="connsiteX29157" fmla="*/ 10189256 w 13419668"/>
              <a:gd name="connsiteY29157" fmla="*/ 1011501 h 4401251"/>
              <a:gd name="connsiteX29158" fmla="*/ 10209158 w 13419668"/>
              <a:gd name="connsiteY29158" fmla="*/ 989361 h 4401251"/>
              <a:gd name="connsiteX29159" fmla="*/ 10186520 w 13419668"/>
              <a:gd name="connsiteY29159" fmla="*/ 970827 h 4401251"/>
              <a:gd name="connsiteX29160" fmla="*/ 10276201 w 13419668"/>
              <a:gd name="connsiteY29160" fmla="*/ 970827 h 4401251"/>
              <a:gd name="connsiteX29161" fmla="*/ 10258041 w 13419668"/>
              <a:gd name="connsiteY29161" fmla="*/ 990480 h 4401251"/>
              <a:gd name="connsiteX29162" fmla="*/ 10278441 w 13419668"/>
              <a:gd name="connsiteY29162" fmla="*/ 1011501 h 4401251"/>
              <a:gd name="connsiteX29163" fmla="*/ 10298591 w 13419668"/>
              <a:gd name="connsiteY29163" fmla="*/ 989734 h 4401251"/>
              <a:gd name="connsiteX29164" fmla="*/ 10276201 w 13419668"/>
              <a:gd name="connsiteY29164" fmla="*/ 970952 h 4401251"/>
              <a:gd name="connsiteX29165" fmla="*/ 10364390 w 13419668"/>
              <a:gd name="connsiteY29165" fmla="*/ 970703 h 4401251"/>
              <a:gd name="connsiteX29166" fmla="*/ 10344116 w 13419668"/>
              <a:gd name="connsiteY29166" fmla="*/ 988614 h 4401251"/>
              <a:gd name="connsiteX29167" fmla="*/ 10363022 w 13419668"/>
              <a:gd name="connsiteY29167" fmla="*/ 1011252 h 4401251"/>
              <a:gd name="connsiteX29168" fmla="*/ 10384541 w 13419668"/>
              <a:gd name="connsiteY29168" fmla="*/ 991351 h 4401251"/>
              <a:gd name="connsiteX29169" fmla="*/ 10364390 w 13419668"/>
              <a:gd name="connsiteY29169" fmla="*/ 970579 h 4401251"/>
              <a:gd name="connsiteX29170" fmla="*/ 10473974 w 13419668"/>
              <a:gd name="connsiteY29170" fmla="*/ 988614 h 4401251"/>
              <a:gd name="connsiteX29171" fmla="*/ 10454073 w 13419668"/>
              <a:gd name="connsiteY29171" fmla="*/ 970703 h 4401251"/>
              <a:gd name="connsiteX29172" fmla="*/ 10433300 w 13419668"/>
              <a:gd name="connsiteY29172" fmla="*/ 991475 h 4401251"/>
              <a:gd name="connsiteX29173" fmla="*/ 10455441 w 13419668"/>
              <a:gd name="connsiteY29173" fmla="*/ 1011377 h 4401251"/>
              <a:gd name="connsiteX29174" fmla="*/ 10473974 w 13419668"/>
              <a:gd name="connsiteY29174" fmla="*/ 988739 h 4401251"/>
              <a:gd name="connsiteX29175" fmla="*/ 10523231 w 13419668"/>
              <a:gd name="connsiteY29175" fmla="*/ 992595 h 4401251"/>
              <a:gd name="connsiteX29176" fmla="*/ 10543257 w 13419668"/>
              <a:gd name="connsiteY29176" fmla="*/ 1011252 h 4401251"/>
              <a:gd name="connsiteX29177" fmla="*/ 10563780 w 13419668"/>
              <a:gd name="connsiteY29177" fmla="*/ 990356 h 4401251"/>
              <a:gd name="connsiteX29178" fmla="*/ 10542510 w 13419668"/>
              <a:gd name="connsiteY29178" fmla="*/ 970703 h 4401251"/>
              <a:gd name="connsiteX29179" fmla="*/ 10523231 w 13419668"/>
              <a:gd name="connsiteY29179" fmla="*/ 992595 h 4401251"/>
              <a:gd name="connsiteX29180" fmla="*/ 10630451 w 13419668"/>
              <a:gd name="connsiteY29180" fmla="*/ 970703 h 4401251"/>
              <a:gd name="connsiteX29181" fmla="*/ 10610425 w 13419668"/>
              <a:gd name="connsiteY29181" fmla="*/ 988490 h 4401251"/>
              <a:gd name="connsiteX29182" fmla="*/ 10628834 w 13419668"/>
              <a:gd name="connsiteY29182" fmla="*/ 1011252 h 4401251"/>
              <a:gd name="connsiteX29183" fmla="*/ 10650974 w 13419668"/>
              <a:gd name="connsiteY29183" fmla="*/ 991600 h 4401251"/>
              <a:gd name="connsiteX29184" fmla="*/ 10630326 w 13419668"/>
              <a:gd name="connsiteY29184" fmla="*/ 970703 h 4401251"/>
              <a:gd name="connsiteX29185" fmla="*/ 10718764 w 13419668"/>
              <a:gd name="connsiteY29185" fmla="*/ 970703 h 4401251"/>
              <a:gd name="connsiteX29186" fmla="*/ 10699982 w 13419668"/>
              <a:gd name="connsiteY29186" fmla="*/ 989609 h 4401251"/>
              <a:gd name="connsiteX29187" fmla="*/ 10719759 w 13419668"/>
              <a:gd name="connsiteY29187" fmla="*/ 1011252 h 4401251"/>
              <a:gd name="connsiteX29188" fmla="*/ 10740656 w 13419668"/>
              <a:gd name="connsiteY29188" fmla="*/ 990231 h 4401251"/>
              <a:gd name="connsiteX29189" fmla="*/ 10718889 w 13419668"/>
              <a:gd name="connsiteY29189" fmla="*/ 970703 h 4401251"/>
              <a:gd name="connsiteX29190" fmla="*/ 10830214 w 13419668"/>
              <a:gd name="connsiteY29190" fmla="*/ 991102 h 4401251"/>
              <a:gd name="connsiteX29191" fmla="*/ 10809192 w 13419668"/>
              <a:gd name="connsiteY29191" fmla="*/ 970579 h 4401251"/>
              <a:gd name="connsiteX29192" fmla="*/ 10789539 w 13419668"/>
              <a:gd name="connsiteY29192" fmla="*/ 988739 h 4401251"/>
              <a:gd name="connsiteX29193" fmla="*/ 10808322 w 13419668"/>
              <a:gd name="connsiteY29193" fmla="*/ 1011252 h 4401251"/>
              <a:gd name="connsiteX29194" fmla="*/ 10830214 w 13419668"/>
              <a:gd name="connsiteY29194" fmla="*/ 991226 h 4401251"/>
              <a:gd name="connsiteX29195" fmla="*/ 10896387 w 13419668"/>
              <a:gd name="connsiteY29195" fmla="*/ 970579 h 4401251"/>
              <a:gd name="connsiteX29196" fmla="*/ 10875614 w 13419668"/>
              <a:gd name="connsiteY29196" fmla="*/ 987992 h 4401251"/>
              <a:gd name="connsiteX29197" fmla="*/ 10893899 w 13419668"/>
              <a:gd name="connsiteY29197" fmla="*/ 1011128 h 4401251"/>
              <a:gd name="connsiteX29198" fmla="*/ 10915915 w 13419668"/>
              <a:gd name="connsiteY29198" fmla="*/ 991848 h 4401251"/>
              <a:gd name="connsiteX29199" fmla="*/ 10896387 w 13419668"/>
              <a:gd name="connsiteY29199" fmla="*/ 970579 h 4401251"/>
              <a:gd name="connsiteX29200" fmla="*/ 10983332 w 13419668"/>
              <a:gd name="connsiteY29200" fmla="*/ 970703 h 4401251"/>
              <a:gd name="connsiteX29201" fmla="*/ 10964923 w 13419668"/>
              <a:gd name="connsiteY29201" fmla="*/ 990480 h 4401251"/>
              <a:gd name="connsiteX29202" fmla="*/ 10986068 w 13419668"/>
              <a:gd name="connsiteY29202" fmla="*/ 1011128 h 4401251"/>
              <a:gd name="connsiteX29203" fmla="*/ 11005472 w 13419668"/>
              <a:gd name="connsiteY29203" fmla="*/ 989112 h 4401251"/>
              <a:gd name="connsiteX29204" fmla="*/ 10983332 w 13419668"/>
              <a:gd name="connsiteY29204" fmla="*/ 970579 h 4401251"/>
              <a:gd name="connsiteX29205" fmla="*/ 11075501 w 13419668"/>
              <a:gd name="connsiteY29205" fmla="*/ 970579 h 4401251"/>
              <a:gd name="connsiteX29206" fmla="*/ 11054729 w 13419668"/>
              <a:gd name="connsiteY29206" fmla="*/ 987992 h 4401251"/>
              <a:gd name="connsiteX29207" fmla="*/ 11073014 w 13419668"/>
              <a:gd name="connsiteY29207" fmla="*/ 1011128 h 4401251"/>
              <a:gd name="connsiteX29208" fmla="*/ 11095030 w 13419668"/>
              <a:gd name="connsiteY29208" fmla="*/ 991848 h 4401251"/>
              <a:gd name="connsiteX29209" fmla="*/ 11075501 w 13419668"/>
              <a:gd name="connsiteY29209" fmla="*/ 970579 h 4401251"/>
              <a:gd name="connsiteX29210" fmla="*/ 11161824 w 13419668"/>
              <a:gd name="connsiteY29210" fmla="*/ 970579 h 4401251"/>
              <a:gd name="connsiteX29211" fmla="*/ 11141799 w 13419668"/>
              <a:gd name="connsiteY29211" fmla="*/ 988366 h 4401251"/>
              <a:gd name="connsiteX29212" fmla="*/ 11160207 w 13419668"/>
              <a:gd name="connsiteY29212" fmla="*/ 1011128 h 4401251"/>
              <a:gd name="connsiteX29213" fmla="*/ 11182348 w 13419668"/>
              <a:gd name="connsiteY29213" fmla="*/ 991475 h 4401251"/>
              <a:gd name="connsiteX29214" fmla="*/ 11161700 w 13419668"/>
              <a:gd name="connsiteY29214" fmla="*/ 970579 h 4401251"/>
              <a:gd name="connsiteX29215" fmla="*/ 11271906 w 13419668"/>
              <a:gd name="connsiteY29215" fmla="*/ 989609 h 4401251"/>
              <a:gd name="connsiteX29216" fmla="*/ 11249516 w 13419668"/>
              <a:gd name="connsiteY29216" fmla="*/ 970703 h 4401251"/>
              <a:gd name="connsiteX29217" fmla="*/ 11231356 w 13419668"/>
              <a:gd name="connsiteY29217" fmla="*/ 990231 h 4401251"/>
              <a:gd name="connsiteX29218" fmla="*/ 11251756 w 13419668"/>
              <a:gd name="connsiteY29218" fmla="*/ 1011377 h 4401251"/>
              <a:gd name="connsiteX29219" fmla="*/ 11271906 w 13419668"/>
              <a:gd name="connsiteY29219" fmla="*/ 989609 h 4401251"/>
              <a:gd name="connsiteX29220" fmla="*/ 11340442 w 13419668"/>
              <a:gd name="connsiteY29220" fmla="*/ 970703 h 4401251"/>
              <a:gd name="connsiteX29221" fmla="*/ 11321037 w 13419668"/>
              <a:gd name="connsiteY29221" fmla="*/ 988988 h 4401251"/>
              <a:gd name="connsiteX29222" fmla="*/ 11340069 w 13419668"/>
              <a:gd name="connsiteY29222" fmla="*/ 1011252 h 4401251"/>
              <a:gd name="connsiteX29223" fmla="*/ 11361712 w 13419668"/>
              <a:gd name="connsiteY29223" fmla="*/ 990978 h 4401251"/>
              <a:gd name="connsiteX29224" fmla="*/ 11340566 w 13419668"/>
              <a:gd name="connsiteY29224" fmla="*/ 970703 h 4401251"/>
              <a:gd name="connsiteX29225" fmla="*/ 11410471 w 13419668"/>
              <a:gd name="connsiteY29225" fmla="*/ 991226 h 4401251"/>
              <a:gd name="connsiteX29226" fmla="*/ 11428880 w 13419668"/>
              <a:gd name="connsiteY29226" fmla="*/ 1011128 h 4401251"/>
              <a:gd name="connsiteX29227" fmla="*/ 11451269 w 13419668"/>
              <a:gd name="connsiteY29227" fmla="*/ 991848 h 4401251"/>
              <a:gd name="connsiteX29228" fmla="*/ 11430870 w 13419668"/>
              <a:gd name="connsiteY29228" fmla="*/ 970703 h 4401251"/>
              <a:gd name="connsiteX29229" fmla="*/ 11410471 w 13419668"/>
              <a:gd name="connsiteY29229" fmla="*/ 991351 h 4401251"/>
              <a:gd name="connsiteX29230" fmla="*/ 11516944 w 13419668"/>
              <a:gd name="connsiteY29230" fmla="*/ 970703 h 4401251"/>
              <a:gd name="connsiteX29231" fmla="*/ 11496670 w 13419668"/>
              <a:gd name="connsiteY29231" fmla="*/ 988614 h 4401251"/>
              <a:gd name="connsiteX29232" fmla="*/ 11515576 w 13419668"/>
              <a:gd name="connsiteY29232" fmla="*/ 1011252 h 4401251"/>
              <a:gd name="connsiteX29233" fmla="*/ 11537095 w 13419668"/>
              <a:gd name="connsiteY29233" fmla="*/ 991351 h 4401251"/>
              <a:gd name="connsiteX29234" fmla="*/ 11516944 w 13419668"/>
              <a:gd name="connsiteY29234" fmla="*/ 970579 h 4401251"/>
              <a:gd name="connsiteX29235" fmla="*/ 11586103 w 13419668"/>
              <a:gd name="connsiteY29235" fmla="*/ 992595 h 4401251"/>
              <a:gd name="connsiteX29236" fmla="*/ 11608990 w 13419668"/>
              <a:gd name="connsiteY29236" fmla="*/ 1011128 h 4401251"/>
              <a:gd name="connsiteX29237" fmla="*/ 11626652 w 13419668"/>
              <a:gd name="connsiteY29237" fmla="*/ 990605 h 4401251"/>
              <a:gd name="connsiteX29238" fmla="*/ 11605507 w 13419668"/>
              <a:gd name="connsiteY29238" fmla="*/ 970827 h 4401251"/>
              <a:gd name="connsiteX29239" fmla="*/ 11586103 w 13419668"/>
              <a:gd name="connsiteY29239" fmla="*/ 992719 h 4401251"/>
              <a:gd name="connsiteX29240" fmla="*/ 11696059 w 13419668"/>
              <a:gd name="connsiteY29240" fmla="*/ 970703 h 4401251"/>
              <a:gd name="connsiteX29241" fmla="*/ 11675785 w 13419668"/>
              <a:gd name="connsiteY29241" fmla="*/ 988614 h 4401251"/>
              <a:gd name="connsiteX29242" fmla="*/ 11694691 w 13419668"/>
              <a:gd name="connsiteY29242" fmla="*/ 1011252 h 4401251"/>
              <a:gd name="connsiteX29243" fmla="*/ 11716210 w 13419668"/>
              <a:gd name="connsiteY29243" fmla="*/ 991351 h 4401251"/>
              <a:gd name="connsiteX29244" fmla="*/ 11696059 w 13419668"/>
              <a:gd name="connsiteY29244" fmla="*/ 970579 h 4401251"/>
              <a:gd name="connsiteX29245" fmla="*/ 11803404 w 13419668"/>
              <a:gd name="connsiteY29245" fmla="*/ 989609 h 4401251"/>
              <a:gd name="connsiteX29246" fmla="*/ 11780890 w 13419668"/>
              <a:gd name="connsiteY29246" fmla="*/ 970827 h 4401251"/>
              <a:gd name="connsiteX29247" fmla="*/ 11762730 w 13419668"/>
              <a:gd name="connsiteY29247" fmla="*/ 990480 h 4401251"/>
              <a:gd name="connsiteX29248" fmla="*/ 11783254 w 13419668"/>
              <a:gd name="connsiteY29248" fmla="*/ 1011501 h 4401251"/>
              <a:gd name="connsiteX29249" fmla="*/ 11803279 w 13419668"/>
              <a:gd name="connsiteY29249" fmla="*/ 989609 h 4401251"/>
              <a:gd name="connsiteX29250" fmla="*/ 11872065 w 13419668"/>
              <a:gd name="connsiteY29250" fmla="*/ 970703 h 4401251"/>
              <a:gd name="connsiteX29251" fmla="*/ 11852412 w 13419668"/>
              <a:gd name="connsiteY29251" fmla="*/ 988863 h 4401251"/>
              <a:gd name="connsiteX29252" fmla="*/ 11871194 w 13419668"/>
              <a:gd name="connsiteY29252" fmla="*/ 1011377 h 4401251"/>
              <a:gd name="connsiteX29253" fmla="*/ 11893086 w 13419668"/>
              <a:gd name="connsiteY29253" fmla="*/ 991226 h 4401251"/>
              <a:gd name="connsiteX29254" fmla="*/ 11872065 w 13419668"/>
              <a:gd name="connsiteY29254" fmla="*/ 970703 h 4401251"/>
              <a:gd name="connsiteX29255" fmla="*/ 11982643 w 13419668"/>
              <a:gd name="connsiteY29255" fmla="*/ 991102 h 4401251"/>
              <a:gd name="connsiteX29256" fmla="*/ 11961498 w 13419668"/>
              <a:gd name="connsiteY29256" fmla="*/ 970703 h 4401251"/>
              <a:gd name="connsiteX29257" fmla="*/ 11941969 w 13419668"/>
              <a:gd name="connsiteY29257" fmla="*/ 988863 h 4401251"/>
              <a:gd name="connsiteX29258" fmla="*/ 11960875 w 13419668"/>
              <a:gd name="connsiteY29258" fmla="*/ 1011252 h 4401251"/>
              <a:gd name="connsiteX29259" fmla="*/ 11982643 w 13419668"/>
              <a:gd name="connsiteY29259" fmla="*/ 990978 h 4401251"/>
              <a:gd name="connsiteX29260" fmla="*/ 4091764 w 13419668"/>
              <a:gd name="connsiteY29260" fmla="*/ 990231 h 4401251"/>
              <a:gd name="connsiteX29261" fmla="*/ 4073480 w 13419668"/>
              <a:gd name="connsiteY29261" fmla="*/ 970827 h 4401251"/>
              <a:gd name="connsiteX29262" fmla="*/ 4051215 w 13419668"/>
              <a:gd name="connsiteY29262" fmla="*/ 989858 h 4401251"/>
              <a:gd name="connsiteX29263" fmla="*/ 4071490 w 13419668"/>
              <a:gd name="connsiteY29263" fmla="*/ 1011501 h 4401251"/>
              <a:gd name="connsiteX29264" fmla="*/ 4091764 w 13419668"/>
              <a:gd name="connsiteY29264" fmla="*/ 990356 h 4401251"/>
              <a:gd name="connsiteX29265" fmla="*/ 4179207 w 13419668"/>
              <a:gd name="connsiteY29265" fmla="*/ 991102 h 4401251"/>
              <a:gd name="connsiteX29266" fmla="*/ 4158186 w 13419668"/>
              <a:gd name="connsiteY29266" fmla="*/ 970703 h 4401251"/>
              <a:gd name="connsiteX29267" fmla="*/ 4138658 w 13419668"/>
              <a:gd name="connsiteY29267" fmla="*/ 988863 h 4401251"/>
              <a:gd name="connsiteX29268" fmla="*/ 4157564 w 13419668"/>
              <a:gd name="connsiteY29268" fmla="*/ 1011252 h 4401251"/>
              <a:gd name="connsiteX29269" fmla="*/ 4179332 w 13419668"/>
              <a:gd name="connsiteY29269" fmla="*/ 991102 h 4401251"/>
              <a:gd name="connsiteX29270" fmla="*/ 4247744 w 13419668"/>
              <a:gd name="connsiteY29270" fmla="*/ 970703 h 4401251"/>
              <a:gd name="connsiteX29271" fmla="*/ 4228091 w 13419668"/>
              <a:gd name="connsiteY29271" fmla="*/ 988863 h 4401251"/>
              <a:gd name="connsiteX29272" fmla="*/ 4246873 w 13419668"/>
              <a:gd name="connsiteY29272" fmla="*/ 1011377 h 4401251"/>
              <a:gd name="connsiteX29273" fmla="*/ 4268765 w 13419668"/>
              <a:gd name="connsiteY29273" fmla="*/ 991226 h 4401251"/>
              <a:gd name="connsiteX29274" fmla="*/ 4247744 w 13419668"/>
              <a:gd name="connsiteY29274" fmla="*/ 970703 h 4401251"/>
              <a:gd name="connsiteX29275" fmla="*/ 4338048 w 13419668"/>
              <a:gd name="connsiteY29275" fmla="*/ 1011501 h 4401251"/>
              <a:gd name="connsiteX29276" fmla="*/ 4357949 w 13419668"/>
              <a:gd name="connsiteY29276" fmla="*/ 989609 h 4401251"/>
              <a:gd name="connsiteX29277" fmla="*/ 4338545 w 13419668"/>
              <a:gd name="connsiteY29277" fmla="*/ 970703 h 4401251"/>
              <a:gd name="connsiteX29278" fmla="*/ 4317400 w 13419668"/>
              <a:gd name="connsiteY29278" fmla="*/ 990480 h 4401251"/>
              <a:gd name="connsiteX29279" fmla="*/ 4338048 w 13419668"/>
              <a:gd name="connsiteY29279" fmla="*/ 1011501 h 4401251"/>
              <a:gd name="connsiteX29280" fmla="*/ 4443899 w 13419668"/>
              <a:gd name="connsiteY29280" fmla="*/ 988614 h 4401251"/>
              <a:gd name="connsiteX29281" fmla="*/ 4423998 w 13419668"/>
              <a:gd name="connsiteY29281" fmla="*/ 970703 h 4401251"/>
              <a:gd name="connsiteX29282" fmla="*/ 4403225 w 13419668"/>
              <a:gd name="connsiteY29282" fmla="*/ 991475 h 4401251"/>
              <a:gd name="connsiteX29283" fmla="*/ 4425366 w 13419668"/>
              <a:gd name="connsiteY29283" fmla="*/ 1011377 h 4401251"/>
              <a:gd name="connsiteX29284" fmla="*/ 4443899 w 13419668"/>
              <a:gd name="connsiteY29284" fmla="*/ 988739 h 4401251"/>
              <a:gd name="connsiteX29285" fmla="*/ 4513431 w 13419668"/>
              <a:gd name="connsiteY29285" fmla="*/ 970703 h 4401251"/>
              <a:gd name="connsiteX29286" fmla="*/ 4493156 w 13419668"/>
              <a:gd name="connsiteY29286" fmla="*/ 988614 h 4401251"/>
              <a:gd name="connsiteX29287" fmla="*/ 4512063 w 13419668"/>
              <a:gd name="connsiteY29287" fmla="*/ 1011252 h 4401251"/>
              <a:gd name="connsiteX29288" fmla="*/ 4533581 w 13419668"/>
              <a:gd name="connsiteY29288" fmla="*/ 991351 h 4401251"/>
              <a:gd name="connsiteX29289" fmla="*/ 4513431 w 13419668"/>
              <a:gd name="connsiteY29289" fmla="*/ 970579 h 4401251"/>
              <a:gd name="connsiteX29290" fmla="*/ 4623014 w 13419668"/>
              <a:gd name="connsiteY29290" fmla="*/ 990480 h 4401251"/>
              <a:gd name="connsiteX29291" fmla="*/ 4604854 w 13419668"/>
              <a:gd name="connsiteY29291" fmla="*/ 970827 h 4401251"/>
              <a:gd name="connsiteX29292" fmla="*/ 4582340 w 13419668"/>
              <a:gd name="connsiteY29292" fmla="*/ 989609 h 4401251"/>
              <a:gd name="connsiteX29293" fmla="*/ 4602491 w 13419668"/>
              <a:gd name="connsiteY29293" fmla="*/ 1011501 h 4401251"/>
              <a:gd name="connsiteX29294" fmla="*/ 4623014 w 13419668"/>
              <a:gd name="connsiteY29294" fmla="*/ 990480 h 4401251"/>
              <a:gd name="connsiteX29295" fmla="*/ 4690804 w 13419668"/>
              <a:gd name="connsiteY29295" fmla="*/ 970827 h 4401251"/>
              <a:gd name="connsiteX29296" fmla="*/ 4672146 w 13419668"/>
              <a:gd name="connsiteY29296" fmla="*/ 990356 h 4401251"/>
              <a:gd name="connsiteX29297" fmla="*/ 4692919 w 13419668"/>
              <a:gd name="connsiteY29297" fmla="*/ 1011377 h 4401251"/>
              <a:gd name="connsiteX29298" fmla="*/ 4712696 w 13419668"/>
              <a:gd name="connsiteY29298" fmla="*/ 989734 h 4401251"/>
              <a:gd name="connsiteX29299" fmla="*/ 4690929 w 13419668"/>
              <a:gd name="connsiteY29299" fmla="*/ 970827 h 4401251"/>
              <a:gd name="connsiteX29300" fmla="*/ 4778247 w 13419668"/>
              <a:gd name="connsiteY29300" fmla="*/ 970827 h 4401251"/>
              <a:gd name="connsiteX29301" fmla="*/ 4759341 w 13419668"/>
              <a:gd name="connsiteY29301" fmla="*/ 989609 h 4401251"/>
              <a:gd name="connsiteX29302" fmla="*/ 4778869 w 13419668"/>
              <a:gd name="connsiteY29302" fmla="*/ 1011377 h 4401251"/>
              <a:gd name="connsiteX29303" fmla="*/ 4799890 w 13419668"/>
              <a:gd name="connsiteY29303" fmla="*/ 990480 h 4401251"/>
              <a:gd name="connsiteX29304" fmla="*/ 4778247 w 13419668"/>
              <a:gd name="connsiteY29304" fmla="*/ 970703 h 4401251"/>
              <a:gd name="connsiteX29305" fmla="*/ 4866934 w 13419668"/>
              <a:gd name="connsiteY29305" fmla="*/ 970827 h 4401251"/>
              <a:gd name="connsiteX29306" fmla="*/ 4848774 w 13419668"/>
              <a:gd name="connsiteY29306" fmla="*/ 990480 h 4401251"/>
              <a:gd name="connsiteX29307" fmla="*/ 4869173 w 13419668"/>
              <a:gd name="connsiteY29307" fmla="*/ 1011501 h 4401251"/>
              <a:gd name="connsiteX29308" fmla="*/ 4889323 w 13419668"/>
              <a:gd name="connsiteY29308" fmla="*/ 989734 h 4401251"/>
              <a:gd name="connsiteX29309" fmla="*/ 4866934 w 13419668"/>
              <a:gd name="connsiteY29309" fmla="*/ 970952 h 4401251"/>
              <a:gd name="connsiteX29310" fmla="*/ 4979005 w 13419668"/>
              <a:gd name="connsiteY29310" fmla="*/ 991102 h 4401251"/>
              <a:gd name="connsiteX29311" fmla="*/ 4957859 w 13419668"/>
              <a:gd name="connsiteY29311" fmla="*/ 970703 h 4401251"/>
              <a:gd name="connsiteX29312" fmla="*/ 4938331 w 13419668"/>
              <a:gd name="connsiteY29312" fmla="*/ 988863 h 4401251"/>
              <a:gd name="connsiteX29313" fmla="*/ 4957238 w 13419668"/>
              <a:gd name="connsiteY29313" fmla="*/ 1011252 h 4401251"/>
              <a:gd name="connsiteX29314" fmla="*/ 4979005 w 13419668"/>
              <a:gd name="connsiteY29314" fmla="*/ 990978 h 4401251"/>
              <a:gd name="connsiteX29315" fmla="*/ 6216887 w 13419668"/>
              <a:gd name="connsiteY29315" fmla="*/ 988614 h 4401251"/>
              <a:gd name="connsiteX29316" fmla="*/ 6196986 w 13419668"/>
              <a:gd name="connsiteY29316" fmla="*/ 970703 h 4401251"/>
              <a:gd name="connsiteX29317" fmla="*/ 6176213 w 13419668"/>
              <a:gd name="connsiteY29317" fmla="*/ 991475 h 4401251"/>
              <a:gd name="connsiteX29318" fmla="*/ 6198354 w 13419668"/>
              <a:gd name="connsiteY29318" fmla="*/ 1011377 h 4401251"/>
              <a:gd name="connsiteX29319" fmla="*/ 6216887 w 13419668"/>
              <a:gd name="connsiteY29319" fmla="*/ 988739 h 4401251"/>
              <a:gd name="connsiteX29320" fmla="*/ 27226 w 13419668"/>
              <a:gd name="connsiteY29320" fmla="*/ 3650833 h 4401251"/>
              <a:gd name="connsiteX29321" fmla="*/ 2225 w 13419668"/>
              <a:gd name="connsiteY29321" fmla="*/ 3617498 h 4401251"/>
              <a:gd name="connsiteX29322" fmla="*/ 2225 w 13419668"/>
              <a:gd name="connsiteY29322" fmla="*/ 3683795 h 4401251"/>
              <a:gd name="connsiteX29323" fmla="*/ 27226 w 13419668"/>
              <a:gd name="connsiteY29323" fmla="*/ 3650833 h 4401251"/>
              <a:gd name="connsiteX29324" fmla="*/ 5043810 w 13419668"/>
              <a:gd name="connsiteY29324" fmla="*/ 971200 h 4401251"/>
              <a:gd name="connsiteX29325" fmla="*/ 5024654 w 13419668"/>
              <a:gd name="connsiteY29325" fmla="*/ 990231 h 4401251"/>
              <a:gd name="connsiteX29326" fmla="*/ 5044805 w 13419668"/>
              <a:gd name="connsiteY29326" fmla="*/ 1011874 h 4401251"/>
              <a:gd name="connsiteX29327" fmla="*/ 5065204 w 13419668"/>
              <a:gd name="connsiteY29327" fmla="*/ 990729 h 4401251"/>
              <a:gd name="connsiteX29328" fmla="*/ 5043934 w 13419668"/>
              <a:gd name="connsiteY29328" fmla="*/ 971200 h 4401251"/>
              <a:gd name="connsiteX29329" fmla="*/ 5154513 w 13419668"/>
              <a:gd name="connsiteY29329" fmla="*/ 989361 h 4401251"/>
              <a:gd name="connsiteX29330" fmla="*/ 5134860 w 13419668"/>
              <a:gd name="connsiteY29330" fmla="*/ 971200 h 4401251"/>
              <a:gd name="connsiteX29331" fmla="*/ 5113839 w 13419668"/>
              <a:gd name="connsiteY29331" fmla="*/ 991600 h 4401251"/>
              <a:gd name="connsiteX29332" fmla="*/ 5135606 w 13419668"/>
              <a:gd name="connsiteY29332" fmla="*/ 1011750 h 4401251"/>
              <a:gd name="connsiteX29333" fmla="*/ 5154388 w 13419668"/>
              <a:gd name="connsiteY29333" fmla="*/ 989361 h 4401251"/>
              <a:gd name="connsiteX29334" fmla="*/ 5244070 w 13419668"/>
              <a:gd name="connsiteY29334" fmla="*/ 990356 h 4401251"/>
              <a:gd name="connsiteX29335" fmla="*/ 5225412 w 13419668"/>
              <a:gd name="connsiteY29335" fmla="*/ 971200 h 4401251"/>
              <a:gd name="connsiteX29336" fmla="*/ 5203396 w 13419668"/>
              <a:gd name="connsiteY29336" fmla="*/ 990605 h 4401251"/>
              <a:gd name="connsiteX29337" fmla="*/ 5224044 w 13419668"/>
              <a:gd name="connsiteY29337" fmla="*/ 1011874 h 4401251"/>
              <a:gd name="connsiteX29338" fmla="*/ 5243946 w 13419668"/>
              <a:gd name="connsiteY29338" fmla="*/ 990356 h 4401251"/>
              <a:gd name="connsiteX29339" fmla="*/ 5331513 w 13419668"/>
              <a:gd name="connsiteY29339" fmla="*/ 991724 h 4401251"/>
              <a:gd name="connsiteX29340" fmla="*/ 5310616 w 13419668"/>
              <a:gd name="connsiteY29340" fmla="*/ 971200 h 4401251"/>
              <a:gd name="connsiteX29341" fmla="*/ 5290963 w 13419668"/>
              <a:gd name="connsiteY29341" fmla="*/ 989236 h 4401251"/>
              <a:gd name="connsiteX29342" fmla="*/ 5309746 w 13419668"/>
              <a:gd name="connsiteY29342" fmla="*/ 1011750 h 4401251"/>
              <a:gd name="connsiteX29343" fmla="*/ 5331638 w 13419668"/>
              <a:gd name="connsiteY29343" fmla="*/ 991724 h 4401251"/>
              <a:gd name="connsiteX29344" fmla="*/ 5400796 w 13419668"/>
              <a:gd name="connsiteY29344" fmla="*/ 971200 h 4401251"/>
              <a:gd name="connsiteX29345" fmla="*/ 5380396 w 13419668"/>
              <a:gd name="connsiteY29345" fmla="*/ 988614 h 4401251"/>
              <a:gd name="connsiteX29346" fmla="*/ 5398432 w 13419668"/>
              <a:gd name="connsiteY29346" fmla="*/ 1011750 h 4401251"/>
              <a:gd name="connsiteX29347" fmla="*/ 5420946 w 13419668"/>
              <a:gd name="connsiteY29347" fmla="*/ 992470 h 4401251"/>
              <a:gd name="connsiteX29348" fmla="*/ 5400796 w 13419668"/>
              <a:gd name="connsiteY29348" fmla="*/ 971200 h 4401251"/>
              <a:gd name="connsiteX29349" fmla="*/ 5510628 w 13419668"/>
              <a:gd name="connsiteY29349" fmla="*/ 991600 h 4401251"/>
              <a:gd name="connsiteX29350" fmla="*/ 5489482 w 13419668"/>
              <a:gd name="connsiteY29350" fmla="*/ 971200 h 4401251"/>
              <a:gd name="connsiteX29351" fmla="*/ 5469954 w 13419668"/>
              <a:gd name="connsiteY29351" fmla="*/ 989361 h 4401251"/>
              <a:gd name="connsiteX29352" fmla="*/ 5488860 w 13419668"/>
              <a:gd name="connsiteY29352" fmla="*/ 1011750 h 4401251"/>
              <a:gd name="connsiteX29353" fmla="*/ 5510628 w 13419668"/>
              <a:gd name="connsiteY29353" fmla="*/ 991475 h 4401251"/>
              <a:gd name="connsiteX29354" fmla="*/ 5575681 w 13419668"/>
              <a:gd name="connsiteY29354" fmla="*/ 971200 h 4401251"/>
              <a:gd name="connsiteX29355" fmla="*/ 5556028 w 13419668"/>
              <a:gd name="connsiteY29355" fmla="*/ 989734 h 4401251"/>
              <a:gd name="connsiteX29356" fmla="*/ 5575557 w 13419668"/>
              <a:gd name="connsiteY29356" fmla="*/ 1011874 h 4401251"/>
              <a:gd name="connsiteX29357" fmla="*/ 5596454 w 13419668"/>
              <a:gd name="connsiteY29357" fmla="*/ 991226 h 4401251"/>
              <a:gd name="connsiteX29358" fmla="*/ 5575681 w 13419668"/>
              <a:gd name="connsiteY29358" fmla="*/ 971076 h 4401251"/>
              <a:gd name="connsiteX29359" fmla="*/ 5663871 w 13419668"/>
              <a:gd name="connsiteY29359" fmla="*/ 971325 h 4401251"/>
              <a:gd name="connsiteX29360" fmla="*/ 5645461 w 13419668"/>
              <a:gd name="connsiteY29360" fmla="*/ 991102 h 4401251"/>
              <a:gd name="connsiteX29361" fmla="*/ 5666607 w 13419668"/>
              <a:gd name="connsiteY29361" fmla="*/ 1011750 h 4401251"/>
              <a:gd name="connsiteX29362" fmla="*/ 5686011 w 13419668"/>
              <a:gd name="connsiteY29362" fmla="*/ 989734 h 4401251"/>
              <a:gd name="connsiteX29363" fmla="*/ 5663871 w 13419668"/>
              <a:gd name="connsiteY29363" fmla="*/ 971200 h 4401251"/>
              <a:gd name="connsiteX29364" fmla="*/ 5755791 w 13419668"/>
              <a:gd name="connsiteY29364" fmla="*/ 971200 h 4401251"/>
              <a:gd name="connsiteX29365" fmla="*/ 5735268 w 13419668"/>
              <a:gd name="connsiteY29365" fmla="*/ 988739 h 4401251"/>
              <a:gd name="connsiteX29366" fmla="*/ 5753801 w 13419668"/>
              <a:gd name="connsiteY29366" fmla="*/ 1011750 h 4401251"/>
              <a:gd name="connsiteX29367" fmla="*/ 5775693 w 13419668"/>
              <a:gd name="connsiteY29367" fmla="*/ 992346 h 4401251"/>
              <a:gd name="connsiteX29368" fmla="*/ 5755916 w 13419668"/>
              <a:gd name="connsiteY29368" fmla="*/ 971200 h 4401251"/>
              <a:gd name="connsiteX29369" fmla="*/ 5842985 w 13419668"/>
              <a:gd name="connsiteY29369" fmla="*/ 971325 h 4401251"/>
              <a:gd name="connsiteX29370" fmla="*/ 5824576 w 13419668"/>
              <a:gd name="connsiteY29370" fmla="*/ 991102 h 4401251"/>
              <a:gd name="connsiteX29371" fmla="*/ 5845722 w 13419668"/>
              <a:gd name="connsiteY29371" fmla="*/ 1011750 h 4401251"/>
              <a:gd name="connsiteX29372" fmla="*/ 5865126 w 13419668"/>
              <a:gd name="connsiteY29372" fmla="*/ 989734 h 4401251"/>
              <a:gd name="connsiteX29373" fmla="*/ 5842985 w 13419668"/>
              <a:gd name="connsiteY29373" fmla="*/ 971200 h 4401251"/>
              <a:gd name="connsiteX29374" fmla="*/ 5911770 w 13419668"/>
              <a:gd name="connsiteY29374" fmla="*/ 991724 h 4401251"/>
              <a:gd name="connsiteX29375" fmla="*/ 5930179 w 13419668"/>
              <a:gd name="connsiteY29375" fmla="*/ 1011626 h 4401251"/>
              <a:gd name="connsiteX29376" fmla="*/ 5952569 w 13419668"/>
              <a:gd name="connsiteY29376" fmla="*/ 992346 h 4401251"/>
              <a:gd name="connsiteX29377" fmla="*/ 5932169 w 13419668"/>
              <a:gd name="connsiteY29377" fmla="*/ 971200 h 4401251"/>
              <a:gd name="connsiteX29378" fmla="*/ 5911770 w 13419668"/>
              <a:gd name="connsiteY29378" fmla="*/ 991848 h 4401251"/>
              <a:gd name="connsiteX29379" fmla="*/ 6042126 w 13419668"/>
              <a:gd name="connsiteY29379" fmla="*/ 991724 h 4401251"/>
              <a:gd name="connsiteX29380" fmla="*/ 6021105 w 13419668"/>
              <a:gd name="connsiteY29380" fmla="*/ 971325 h 4401251"/>
              <a:gd name="connsiteX29381" fmla="*/ 6001577 w 13419668"/>
              <a:gd name="connsiteY29381" fmla="*/ 989485 h 4401251"/>
              <a:gd name="connsiteX29382" fmla="*/ 6020483 w 13419668"/>
              <a:gd name="connsiteY29382" fmla="*/ 1011874 h 4401251"/>
              <a:gd name="connsiteX29383" fmla="*/ 6042251 w 13419668"/>
              <a:gd name="connsiteY29383" fmla="*/ 991724 h 4401251"/>
              <a:gd name="connsiteX29384" fmla="*/ 6286916 w 13419668"/>
              <a:gd name="connsiteY29384" fmla="*/ 971325 h 4401251"/>
              <a:gd name="connsiteX29385" fmla="*/ 6266642 w 13419668"/>
              <a:gd name="connsiteY29385" fmla="*/ 989236 h 4401251"/>
              <a:gd name="connsiteX29386" fmla="*/ 6285548 w 13419668"/>
              <a:gd name="connsiteY29386" fmla="*/ 1011874 h 4401251"/>
              <a:gd name="connsiteX29387" fmla="*/ 6307067 w 13419668"/>
              <a:gd name="connsiteY29387" fmla="*/ 991973 h 4401251"/>
              <a:gd name="connsiteX29388" fmla="*/ 6286916 w 13419668"/>
              <a:gd name="connsiteY29388" fmla="*/ 971200 h 4401251"/>
              <a:gd name="connsiteX29389" fmla="*/ 6109294 w 13419668"/>
              <a:gd name="connsiteY29389" fmla="*/ 971449 h 4401251"/>
              <a:gd name="connsiteX29390" fmla="*/ 6091010 w 13419668"/>
              <a:gd name="connsiteY29390" fmla="*/ 990853 h 4401251"/>
              <a:gd name="connsiteX29391" fmla="*/ 6111284 w 13419668"/>
              <a:gd name="connsiteY29391" fmla="*/ 1012123 h 4401251"/>
              <a:gd name="connsiteX29392" fmla="*/ 6131684 w 13419668"/>
              <a:gd name="connsiteY29392" fmla="*/ 990480 h 4401251"/>
              <a:gd name="connsiteX29393" fmla="*/ 6109418 w 13419668"/>
              <a:gd name="connsiteY29393" fmla="*/ 971449 h 4401251"/>
              <a:gd name="connsiteX29394" fmla="*/ 10079424 w 13419668"/>
              <a:gd name="connsiteY29394" fmla="*/ 993465 h 4401251"/>
              <a:gd name="connsiteX29395" fmla="*/ 10099201 w 13419668"/>
              <a:gd name="connsiteY29395" fmla="*/ 1011874 h 4401251"/>
              <a:gd name="connsiteX29396" fmla="*/ 10119849 w 13419668"/>
              <a:gd name="connsiteY29396" fmla="*/ 990729 h 4401251"/>
              <a:gd name="connsiteX29397" fmla="*/ 10097833 w 13419668"/>
              <a:gd name="connsiteY29397" fmla="*/ 971325 h 4401251"/>
              <a:gd name="connsiteX29398" fmla="*/ 10079300 w 13419668"/>
              <a:gd name="connsiteY29398" fmla="*/ 993465 h 4401251"/>
              <a:gd name="connsiteX29399" fmla="*/ 13379863 w 13419668"/>
              <a:gd name="connsiteY29399" fmla="*/ 971325 h 4401251"/>
              <a:gd name="connsiteX29400" fmla="*/ 13359588 w 13419668"/>
              <a:gd name="connsiteY29400" fmla="*/ 989236 h 4401251"/>
              <a:gd name="connsiteX29401" fmla="*/ 13378495 w 13419668"/>
              <a:gd name="connsiteY29401" fmla="*/ 1011874 h 4401251"/>
              <a:gd name="connsiteX29402" fmla="*/ 13400013 w 13419668"/>
              <a:gd name="connsiteY29402" fmla="*/ 991973 h 4401251"/>
              <a:gd name="connsiteX29403" fmla="*/ 13379863 w 13419668"/>
              <a:gd name="connsiteY29403" fmla="*/ 971200 h 4401251"/>
              <a:gd name="connsiteX29404" fmla="*/ 13289310 w 13419668"/>
              <a:gd name="connsiteY29404" fmla="*/ 971325 h 4401251"/>
              <a:gd name="connsiteX29405" fmla="*/ 13270031 w 13419668"/>
              <a:gd name="connsiteY29405" fmla="*/ 990231 h 4401251"/>
              <a:gd name="connsiteX29406" fmla="*/ 13290057 w 13419668"/>
              <a:gd name="connsiteY29406" fmla="*/ 1011999 h 4401251"/>
              <a:gd name="connsiteX29407" fmla="*/ 13310581 w 13419668"/>
              <a:gd name="connsiteY29407" fmla="*/ 990978 h 4401251"/>
              <a:gd name="connsiteX29408" fmla="*/ 13289435 w 13419668"/>
              <a:gd name="connsiteY29408" fmla="*/ 971325 h 4401251"/>
              <a:gd name="connsiteX29409" fmla="*/ 13202863 w 13419668"/>
              <a:gd name="connsiteY29409" fmla="*/ 971325 h 4401251"/>
              <a:gd name="connsiteX29410" fmla="*/ 13184081 w 13419668"/>
              <a:gd name="connsiteY29410" fmla="*/ 990231 h 4401251"/>
              <a:gd name="connsiteX29411" fmla="*/ 13203858 w 13419668"/>
              <a:gd name="connsiteY29411" fmla="*/ 1011874 h 4401251"/>
              <a:gd name="connsiteX29412" fmla="*/ 13224755 w 13419668"/>
              <a:gd name="connsiteY29412" fmla="*/ 990853 h 4401251"/>
              <a:gd name="connsiteX29413" fmla="*/ 13202988 w 13419668"/>
              <a:gd name="connsiteY29413" fmla="*/ 971325 h 4401251"/>
              <a:gd name="connsiteX29414" fmla="*/ 13094524 w 13419668"/>
              <a:gd name="connsiteY29414" fmla="*/ 992470 h 4401251"/>
              <a:gd name="connsiteX29415" fmla="*/ 13113554 w 13419668"/>
              <a:gd name="connsiteY29415" fmla="*/ 1011750 h 4401251"/>
              <a:gd name="connsiteX29416" fmla="*/ 13135197 w 13419668"/>
              <a:gd name="connsiteY29416" fmla="*/ 991600 h 4401251"/>
              <a:gd name="connsiteX29417" fmla="*/ 13114052 w 13419668"/>
              <a:gd name="connsiteY29417" fmla="*/ 971200 h 4401251"/>
              <a:gd name="connsiteX29418" fmla="*/ 13094524 w 13419668"/>
              <a:gd name="connsiteY29418" fmla="*/ 992470 h 4401251"/>
              <a:gd name="connsiteX29419" fmla="*/ 13004966 w 13419668"/>
              <a:gd name="connsiteY29419" fmla="*/ 992097 h 4401251"/>
              <a:gd name="connsiteX29420" fmla="*/ 13023623 w 13419668"/>
              <a:gd name="connsiteY29420" fmla="*/ 1011626 h 4401251"/>
              <a:gd name="connsiteX29421" fmla="*/ 13045640 w 13419668"/>
              <a:gd name="connsiteY29421" fmla="*/ 991973 h 4401251"/>
              <a:gd name="connsiteX29422" fmla="*/ 13024867 w 13419668"/>
              <a:gd name="connsiteY29422" fmla="*/ 971200 h 4401251"/>
              <a:gd name="connsiteX29423" fmla="*/ 13004841 w 13419668"/>
              <a:gd name="connsiteY29423" fmla="*/ 992097 h 4401251"/>
              <a:gd name="connsiteX29424" fmla="*/ 12934440 w 13419668"/>
              <a:gd name="connsiteY29424" fmla="*/ 971325 h 4401251"/>
              <a:gd name="connsiteX29425" fmla="*/ 12915533 w 13419668"/>
              <a:gd name="connsiteY29425" fmla="*/ 990107 h 4401251"/>
              <a:gd name="connsiteX29426" fmla="*/ 12935061 w 13419668"/>
              <a:gd name="connsiteY29426" fmla="*/ 1011874 h 4401251"/>
              <a:gd name="connsiteX29427" fmla="*/ 12956083 w 13419668"/>
              <a:gd name="connsiteY29427" fmla="*/ 990978 h 4401251"/>
              <a:gd name="connsiteX29428" fmla="*/ 12934440 w 13419668"/>
              <a:gd name="connsiteY29428" fmla="*/ 971200 h 4401251"/>
              <a:gd name="connsiteX29429" fmla="*/ 12846623 w 13419668"/>
              <a:gd name="connsiteY29429" fmla="*/ 971325 h 4401251"/>
              <a:gd name="connsiteX29430" fmla="*/ 12828215 w 13419668"/>
              <a:gd name="connsiteY29430" fmla="*/ 991102 h 4401251"/>
              <a:gd name="connsiteX29431" fmla="*/ 12849360 w 13419668"/>
              <a:gd name="connsiteY29431" fmla="*/ 1011750 h 4401251"/>
              <a:gd name="connsiteX29432" fmla="*/ 12868764 w 13419668"/>
              <a:gd name="connsiteY29432" fmla="*/ 989734 h 4401251"/>
              <a:gd name="connsiteX29433" fmla="*/ 12846623 w 13419668"/>
              <a:gd name="connsiteY29433" fmla="*/ 971200 h 4401251"/>
              <a:gd name="connsiteX29434" fmla="*/ 12779082 w 13419668"/>
              <a:gd name="connsiteY29434" fmla="*/ 989485 h 4401251"/>
              <a:gd name="connsiteX29435" fmla="*/ 12759678 w 13419668"/>
              <a:gd name="connsiteY29435" fmla="*/ 971200 h 4401251"/>
              <a:gd name="connsiteX29436" fmla="*/ 12738533 w 13419668"/>
              <a:gd name="connsiteY29436" fmla="*/ 991475 h 4401251"/>
              <a:gd name="connsiteX29437" fmla="*/ 12760176 w 13419668"/>
              <a:gd name="connsiteY29437" fmla="*/ 1011750 h 4401251"/>
              <a:gd name="connsiteX29438" fmla="*/ 12779206 w 13419668"/>
              <a:gd name="connsiteY29438" fmla="*/ 989485 h 4401251"/>
              <a:gd name="connsiteX29439" fmla="*/ 12689525 w 13419668"/>
              <a:gd name="connsiteY29439" fmla="*/ 990356 h 4401251"/>
              <a:gd name="connsiteX29440" fmla="*/ 12670867 w 13419668"/>
              <a:gd name="connsiteY29440" fmla="*/ 971200 h 4401251"/>
              <a:gd name="connsiteX29441" fmla="*/ 12648850 w 13419668"/>
              <a:gd name="connsiteY29441" fmla="*/ 990605 h 4401251"/>
              <a:gd name="connsiteX29442" fmla="*/ 12669499 w 13419668"/>
              <a:gd name="connsiteY29442" fmla="*/ 1011874 h 4401251"/>
              <a:gd name="connsiteX29443" fmla="*/ 12689400 w 13419668"/>
              <a:gd name="connsiteY29443" fmla="*/ 990356 h 4401251"/>
              <a:gd name="connsiteX29444" fmla="*/ 12563024 w 13419668"/>
              <a:gd name="connsiteY29444" fmla="*/ 990853 h 4401251"/>
              <a:gd name="connsiteX29445" fmla="*/ 12580688 w 13419668"/>
              <a:gd name="connsiteY29445" fmla="*/ 1011501 h 4401251"/>
              <a:gd name="connsiteX29446" fmla="*/ 12603699 w 13419668"/>
              <a:gd name="connsiteY29446" fmla="*/ 992968 h 4401251"/>
              <a:gd name="connsiteX29447" fmla="*/ 12584295 w 13419668"/>
              <a:gd name="connsiteY29447" fmla="*/ 971076 h 4401251"/>
              <a:gd name="connsiteX29448" fmla="*/ 12563149 w 13419668"/>
              <a:gd name="connsiteY29448" fmla="*/ 990853 h 4401251"/>
              <a:gd name="connsiteX29449" fmla="*/ 12492995 w 13419668"/>
              <a:gd name="connsiteY29449" fmla="*/ 971076 h 4401251"/>
              <a:gd name="connsiteX29450" fmla="*/ 12473592 w 13419668"/>
              <a:gd name="connsiteY29450" fmla="*/ 989361 h 4401251"/>
              <a:gd name="connsiteX29451" fmla="*/ 12492623 w 13419668"/>
              <a:gd name="connsiteY29451" fmla="*/ 1011626 h 4401251"/>
              <a:gd name="connsiteX29452" fmla="*/ 12514266 w 13419668"/>
              <a:gd name="connsiteY29452" fmla="*/ 991351 h 4401251"/>
              <a:gd name="connsiteX29453" fmla="*/ 12493120 w 13419668"/>
              <a:gd name="connsiteY29453" fmla="*/ 971076 h 4401251"/>
              <a:gd name="connsiteX29454" fmla="*/ 12424460 w 13419668"/>
              <a:gd name="connsiteY29454" fmla="*/ 989983 h 4401251"/>
              <a:gd name="connsiteX29455" fmla="*/ 12401946 w 13419668"/>
              <a:gd name="connsiteY29455" fmla="*/ 971200 h 4401251"/>
              <a:gd name="connsiteX29456" fmla="*/ 12383786 w 13419668"/>
              <a:gd name="connsiteY29456" fmla="*/ 990853 h 4401251"/>
              <a:gd name="connsiteX29457" fmla="*/ 12404310 w 13419668"/>
              <a:gd name="connsiteY29457" fmla="*/ 1011874 h 4401251"/>
              <a:gd name="connsiteX29458" fmla="*/ 12424336 w 13419668"/>
              <a:gd name="connsiteY29458" fmla="*/ 989983 h 4401251"/>
              <a:gd name="connsiteX29459" fmla="*/ 12316120 w 13419668"/>
              <a:gd name="connsiteY29459" fmla="*/ 971076 h 4401251"/>
              <a:gd name="connsiteX29460" fmla="*/ 12296841 w 13419668"/>
              <a:gd name="connsiteY29460" fmla="*/ 989983 h 4401251"/>
              <a:gd name="connsiteX29461" fmla="*/ 12316867 w 13419668"/>
              <a:gd name="connsiteY29461" fmla="*/ 1011750 h 4401251"/>
              <a:gd name="connsiteX29462" fmla="*/ 12337391 w 13419668"/>
              <a:gd name="connsiteY29462" fmla="*/ 990729 h 4401251"/>
              <a:gd name="connsiteX29463" fmla="*/ 12316244 w 13419668"/>
              <a:gd name="connsiteY29463" fmla="*/ 971076 h 4401251"/>
              <a:gd name="connsiteX29464" fmla="*/ 12226936 w 13419668"/>
              <a:gd name="connsiteY29464" fmla="*/ 971076 h 4401251"/>
              <a:gd name="connsiteX29465" fmla="*/ 12207283 w 13419668"/>
              <a:gd name="connsiteY29465" fmla="*/ 989609 h 4401251"/>
              <a:gd name="connsiteX29466" fmla="*/ 12226811 w 13419668"/>
              <a:gd name="connsiteY29466" fmla="*/ 1011750 h 4401251"/>
              <a:gd name="connsiteX29467" fmla="*/ 12247708 w 13419668"/>
              <a:gd name="connsiteY29467" fmla="*/ 991102 h 4401251"/>
              <a:gd name="connsiteX29468" fmla="*/ 12226936 w 13419668"/>
              <a:gd name="connsiteY29468" fmla="*/ 970952 h 4401251"/>
              <a:gd name="connsiteX29469" fmla="*/ 12136881 w 13419668"/>
              <a:gd name="connsiteY29469" fmla="*/ 971076 h 4401251"/>
              <a:gd name="connsiteX29470" fmla="*/ 12117726 w 13419668"/>
              <a:gd name="connsiteY29470" fmla="*/ 990107 h 4401251"/>
              <a:gd name="connsiteX29471" fmla="*/ 12137876 w 13419668"/>
              <a:gd name="connsiteY29471" fmla="*/ 1011750 h 4401251"/>
              <a:gd name="connsiteX29472" fmla="*/ 12158276 w 13419668"/>
              <a:gd name="connsiteY29472" fmla="*/ 990605 h 4401251"/>
              <a:gd name="connsiteX29473" fmla="*/ 12137005 w 13419668"/>
              <a:gd name="connsiteY29473" fmla="*/ 971076 h 4401251"/>
              <a:gd name="connsiteX29474" fmla="*/ 12047323 w 13419668"/>
              <a:gd name="connsiteY29474" fmla="*/ 971076 h 4401251"/>
              <a:gd name="connsiteX29475" fmla="*/ 12028168 w 13419668"/>
              <a:gd name="connsiteY29475" fmla="*/ 990107 h 4401251"/>
              <a:gd name="connsiteX29476" fmla="*/ 12048319 w 13419668"/>
              <a:gd name="connsiteY29476" fmla="*/ 1011750 h 4401251"/>
              <a:gd name="connsiteX29477" fmla="*/ 12068718 w 13419668"/>
              <a:gd name="connsiteY29477" fmla="*/ 990605 h 4401251"/>
              <a:gd name="connsiteX29478" fmla="*/ 12047448 w 13419668"/>
              <a:gd name="connsiteY29478" fmla="*/ 971076 h 4401251"/>
              <a:gd name="connsiteX29479" fmla="*/ 8150582 w 13419668"/>
              <a:gd name="connsiteY29479" fmla="*/ 885748 h 4401251"/>
              <a:gd name="connsiteX29480" fmla="*/ 8130679 w 13419668"/>
              <a:gd name="connsiteY29480" fmla="*/ 902789 h 4401251"/>
              <a:gd name="connsiteX29481" fmla="*/ 8150332 w 13419668"/>
              <a:gd name="connsiteY29481" fmla="*/ 922939 h 4401251"/>
              <a:gd name="connsiteX29482" fmla="*/ 8176329 w 13419668"/>
              <a:gd name="connsiteY29482" fmla="*/ 904405 h 4401251"/>
              <a:gd name="connsiteX29483" fmla="*/ 8150582 w 13419668"/>
              <a:gd name="connsiteY29483" fmla="*/ 885623 h 4401251"/>
              <a:gd name="connsiteX29484" fmla="*/ 81209 w 13419668"/>
              <a:gd name="connsiteY29484" fmla="*/ 885748 h 4401251"/>
              <a:gd name="connsiteX29485" fmla="*/ 61557 w 13419668"/>
              <a:gd name="connsiteY29485" fmla="*/ 903037 h 4401251"/>
              <a:gd name="connsiteX29486" fmla="*/ 81334 w 13419668"/>
              <a:gd name="connsiteY29486" fmla="*/ 923188 h 4401251"/>
              <a:gd name="connsiteX29487" fmla="*/ 107082 w 13419668"/>
              <a:gd name="connsiteY29487" fmla="*/ 904530 h 4401251"/>
              <a:gd name="connsiteX29488" fmla="*/ 81209 w 13419668"/>
              <a:gd name="connsiteY29488" fmla="*/ 885872 h 4401251"/>
              <a:gd name="connsiteX29489" fmla="*/ 169647 w 13419668"/>
              <a:gd name="connsiteY29489" fmla="*/ 885748 h 4401251"/>
              <a:gd name="connsiteX29490" fmla="*/ 150990 w 13419668"/>
              <a:gd name="connsiteY29490" fmla="*/ 904157 h 4401251"/>
              <a:gd name="connsiteX29491" fmla="*/ 172011 w 13419668"/>
              <a:gd name="connsiteY29491" fmla="*/ 922939 h 4401251"/>
              <a:gd name="connsiteX29492" fmla="*/ 196639 w 13419668"/>
              <a:gd name="connsiteY29492" fmla="*/ 902789 h 4401251"/>
              <a:gd name="connsiteX29493" fmla="*/ 169647 w 13419668"/>
              <a:gd name="connsiteY29493" fmla="*/ 885748 h 4401251"/>
              <a:gd name="connsiteX29494" fmla="*/ 260324 w 13419668"/>
              <a:gd name="connsiteY29494" fmla="*/ 885748 h 4401251"/>
              <a:gd name="connsiteX29495" fmla="*/ 240671 w 13419668"/>
              <a:gd name="connsiteY29495" fmla="*/ 903037 h 4401251"/>
              <a:gd name="connsiteX29496" fmla="*/ 260449 w 13419668"/>
              <a:gd name="connsiteY29496" fmla="*/ 923188 h 4401251"/>
              <a:gd name="connsiteX29497" fmla="*/ 286196 w 13419668"/>
              <a:gd name="connsiteY29497" fmla="*/ 904530 h 4401251"/>
              <a:gd name="connsiteX29498" fmla="*/ 260324 w 13419668"/>
              <a:gd name="connsiteY29498" fmla="*/ 885872 h 4401251"/>
              <a:gd name="connsiteX29499" fmla="*/ 327741 w 13419668"/>
              <a:gd name="connsiteY29499" fmla="*/ 903535 h 4401251"/>
              <a:gd name="connsiteX29500" fmla="*/ 344657 w 13419668"/>
              <a:gd name="connsiteY29500" fmla="*/ 923561 h 4401251"/>
              <a:gd name="connsiteX29501" fmla="*/ 365181 w 13419668"/>
              <a:gd name="connsiteY29501" fmla="*/ 904157 h 4401251"/>
              <a:gd name="connsiteX29502" fmla="*/ 346896 w 13419668"/>
              <a:gd name="connsiteY29502" fmla="*/ 878036 h 4401251"/>
              <a:gd name="connsiteX29503" fmla="*/ 327741 w 13419668"/>
              <a:gd name="connsiteY29503" fmla="*/ 903535 h 4401251"/>
              <a:gd name="connsiteX29504" fmla="*/ 435832 w 13419668"/>
              <a:gd name="connsiteY29504" fmla="*/ 885623 h 4401251"/>
              <a:gd name="connsiteX29505" fmla="*/ 416677 w 13419668"/>
              <a:gd name="connsiteY29505" fmla="*/ 903659 h 4401251"/>
              <a:gd name="connsiteX29506" fmla="*/ 437325 w 13419668"/>
              <a:gd name="connsiteY29506" fmla="*/ 922939 h 4401251"/>
              <a:gd name="connsiteX29507" fmla="*/ 462450 w 13419668"/>
              <a:gd name="connsiteY29507" fmla="*/ 903286 h 4401251"/>
              <a:gd name="connsiteX29508" fmla="*/ 435956 w 13419668"/>
              <a:gd name="connsiteY29508" fmla="*/ 885623 h 4401251"/>
              <a:gd name="connsiteX29509" fmla="*/ 544171 w 13419668"/>
              <a:gd name="connsiteY29509" fmla="*/ 905401 h 4401251"/>
              <a:gd name="connsiteX29510" fmla="*/ 524643 w 13419668"/>
              <a:gd name="connsiteY29510" fmla="*/ 885126 h 4401251"/>
              <a:gd name="connsiteX29511" fmla="*/ 506856 w 13419668"/>
              <a:gd name="connsiteY29511" fmla="*/ 904530 h 4401251"/>
              <a:gd name="connsiteX29512" fmla="*/ 524892 w 13419668"/>
              <a:gd name="connsiteY29512" fmla="*/ 930900 h 4401251"/>
              <a:gd name="connsiteX29513" fmla="*/ 544171 w 13419668"/>
              <a:gd name="connsiteY29513" fmla="*/ 905525 h 4401251"/>
              <a:gd name="connsiteX29514" fmla="*/ 611215 w 13419668"/>
              <a:gd name="connsiteY29514" fmla="*/ 885748 h 4401251"/>
              <a:gd name="connsiteX29515" fmla="*/ 592806 w 13419668"/>
              <a:gd name="connsiteY29515" fmla="*/ 904405 h 4401251"/>
              <a:gd name="connsiteX29516" fmla="*/ 614076 w 13419668"/>
              <a:gd name="connsiteY29516" fmla="*/ 922814 h 4401251"/>
              <a:gd name="connsiteX29517" fmla="*/ 638331 w 13419668"/>
              <a:gd name="connsiteY29517" fmla="*/ 902291 h 4401251"/>
              <a:gd name="connsiteX29518" fmla="*/ 611091 w 13419668"/>
              <a:gd name="connsiteY29518" fmla="*/ 885748 h 4401251"/>
              <a:gd name="connsiteX29519" fmla="*/ 702265 w 13419668"/>
              <a:gd name="connsiteY29519" fmla="*/ 885748 h 4401251"/>
              <a:gd name="connsiteX29520" fmla="*/ 682488 w 13419668"/>
              <a:gd name="connsiteY29520" fmla="*/ 902913 h 4401251"/>
              <a:gd name="connsiteX29521" fmla="*/ 702141 w 13419668"/>
              <a:gd name="connsiteY29521" fmla="*/ 923188 h 4401251"/>
              <a:gd name="connsiteX29522" fmla="*/ 728013 w 13419668"/>
              <a:gd name="connsiteY29522" fmla="*/ 904654 h 4401251"/>
              <a:gd name="connsiteX29523" fmla="*/ 702265 w 13419668"/>
              <a:gd name="connsiteY29523" fmla="*/ 885872 h 4401251"/>
              <a:gd name="connsiteX29524" fmla="*/ 792196 w 13419668"/>
              <a:gd name="connsiteY29524" fmla="*/ 885748 h 4401251"/>
              <a:gd name="connsiteX29525" fmla="*/ 772170 w 13419668"/>
              <a:gd name="connsiteY29525" fmla="*/ 902540 h 4401251"/>
              <a:gd name="connsiteX29526" fmla="*/ 791450 w 13419668"/>
              <a:gd name="connsiteY29526" fmla="*/ 923063 h 4401251"/>
              <a:gd name="connsiteX29527" fmla="*/ 817695 w 13419668"/>
              <a:gd name="connsiteY29527" fmla="*/ 904903 h 4401251"/>
              <a:gd name="connsiteX29528" fmla="*/ 792196 w 13419668"/>
              <a:gd name="connsiteY29528" fmla="*/ 885748 h 4401251"/>
              <a:gd name="connsiteX29529" fmla="*/ 896431 w 13419668"/>
              <a:gd name="connsiteY29529" fmla="*/ 905401 h 4401251"/>
              <a:gd name="connsiteX29530" fmla="*/ 876902 w 13419668"/>
              <a:gd name="connsiteY29530" fmla="*/ 885126 h 4401251"/>
              <a:gd name="connsiteX29531" fmla="*/ 859115 w 13419668"/>
              <a:gd name="connsiteY29531" fmla="*/ 904530 h 4401251"/>
              <a:gd name="connsiteX29532" fmla="*/ 877151 w 13419668"/>
              <a:gd name="connsiteY29532" fmla="*/ 930900 h 4401251"/>
              <a:gd name="connsiteX29533" fmla="*/ 896431 w 13419668"/>
              <a:gd name="connsiteY29533" fmla="*/ 905525 h 4401251"/>
              <a:gd name="connsiteX29534" fmla="*/ 967703 w 13419668"/>
              <a:gd name="connsiteY29534" fmla="*/ 885748 h 4401251"/>
              <a:gd name="connsiteX29535" fmla="*/ 948051 w 13419668"/>
              <a:gd name="connsiteY29535" fmla="*/ 903162 h 4401251"/>
              <a:gd name="connsiteX29536" fmla="*/ 968077 w 13419668"/>
              <a:gd name="connsiteY29536" fmla="*/ 922939 h 4401251"/>
              <a:gd name="connsiteX29537" fmla="*/ 993700 w 13419668"/>
              <a:gd name="connsiteY29537" fmla="*/ 904032 h 4401251"/>
              <a:gd name="connsiteX29538" fmla="*/ 967579 w 13419668"/>
              <a:gd name="connsiteY29538" fmla="*/ 885623 h 4401251"/>
              <a:gd name="connsiteX29539" fmla="*/ 1075546 w 13419668"/>
              <a:gd name="connsiteY29539" fmla="*/ 905401 h 4401251"/>
              <a:gd name="connsiteX29540" fmla="*/ 1056017 w 13419668"/>
              <a:gd name="connsiteY29540" fmla="*/ 885126 h 4401251"/>
              <a:gd name="connsiteX29541" fmla="*/ 1038230 w 13419668"/>
              <a:gd name="connsiteY29541" fmla="*/ 904530 h 4401251"/>
              <a:gd name="connsiteX29542" fmla="*/ 1056266 w 13419668"/>
              <a:gd name="connsiteY29542" fmla="*/ 930900 h 4401251"/>
              <a:gd name="connsiteX29543" fmla="*/ 1075546 w 13419668"/>
              <a:gd name="connsiteY29543" fmla="*/ 905525 h 4401251"/>
              <a:gd name="connsiteX29544" fmla="*/ 1146818 w 13419668"/>
              <a:gd name="connsiteY29544" fmla="*/ 885748 h 4401251"/>
              <a:gd name="connsiteX29545" fmla="*/ 1127165 w 13419668"/>
              <a:gd name="connsiteY29545" fmla="*/ 903162 h 4401251"/>
              <a:gd name="connsiteX29546" fmla="*/ 1147191 w 13419668"/>
              <a:gd name="connsiteY29546" fmla="*/ 922939 h 4401251"/>
              <a:gd name="connsiteX29547" fmla="*/ 1172815 w 13419668"/>
              <a:gd name="connsiteY29547" fmla="*/ 904032 h 4401251"/>
              <a:gd name="connsiteX29548" fmla="*/ 1146694 w 13419668"/>
              <a:gd name="connsiteY29548" fmla="*/ 885623 h 4401251"/>
              <a:gd name="connsiteX29549" fmla="*/ 1236002 w 13419668"/>
              <a:gd name="connsiteY29549" fmla="*/ 886121 h 4401251"/>
              <a:gd name="connsiteX29550" fmla="*/ 1214235 w 13419668"/>
              <a:gd name="connsiteY29550" fmla="*/ 900425 h 4401251"/>
              <a:gd name="connsiteX29551" fmla="*/ 1231151 w 13419668"/>
              <a:gd name="connsiteY29551" fmla="*/ 922939 h 4401251"/>
              <a:gd name="connsiteX29552" fmla="*/ 1259263 w 13419668"/>
              <a:gd name="connsiteY29552" fmla="*/ 907764 h 4401251"/>
              <a:gd name="connsiteX29553" fmla="*/ 1235878 w 13419668"/>
              <a:gd name="connsiteY29553" fmla="*/ 886121 h 4401251"/>
              <a:gd name="connsiteX29554" fmla="*/ 1322202 w 13419668"/>
              <a:gd name="connsiteY29554" fmla="*/ 885748 h 4401251"/>
              <a:gd name="connsiteX29555" fmla="*/ 1303295 w 13419668"/>
              <a:gd name="connsiteY29555" fmla="*/ 904032 h 4401251"/>
              <a:gd name="connsiteX29556" fmla="*/ 1324067 w 13419668"/>
              <a:gd name="connsiteY29556" fmla="*/ 923063 h 4401251"/>
              <a:gd name="connsiteX29557" fmla="*/ 1348944 w 13419668"/>
              <a:gd name="connsiteY29557" fmla="*/ 903162 h 4401251"/>
              <a:gd name="connsiteX29558" fmla="*/ 1322077 w 13419668"/>
              <a:gd name="connsiteY29558" fmla="*/ 885872 h 4401251"/>
              <a:gd name="connsiteX29559" fmla="*/ 1413873 w 13419668"/>
              <a:gd name="connsiteY29559" fmla="*/ 885872 h 4401251"/>
              <a:gd name="connsiteX29560" fmla="*/ 1393101 w 13419668"/>
              <a:gd name="connsiteY29560" fmla="*/ 901669 h 4401251"/>
              <a:gd name="connsiteX29561" fmla="*/ 1411510 w 13419668"/>
              <a:gd name="connsiteY29561" fmla="*/ 922939 h 4401251"/>
              <a:gd name="connsiteX29562" fmla="*/ 1438502 w 13419668"/>
              <a:gd name="connsiteY29562" fmla="*/ 906023 h 4401251"/>
              <a:gd name="connsiteX29563" fmla="*/ 1413873 w 13419668"/>
              <a:gd name="connsiteY29563" fmla="*/ 885872 h 4401251"/>
              <a:gd name="connsiteX29564" fmla="*/ 1517362 w 13419668"/>
              <a:gd name="connsiteY29564" fmla="*/ 905152 h 4401251"/>
              <a:gd name="connsiteX29565" fmla="*/ 1497585 w 13419668"/>
              <a:gd name="connsiteY29565" fmla="*/ 885126 h 4401251"/>
              <a:gd name="connsiteX29566" fmla="*/ 1480047 w 13419668"/>
              <a:gd name="connsiteY29566" fmla="*/ 904779 h 4401251"/>
              <a:gd name="connsiteX29567" fmla="*/ 1498456 w 13419668"/>
              <a:gd name="connsiteY29567" fmla="*/ 930900 h 4401251"/>
              <a:gd name="connsiteX29568" fmla="*/ 1517362 w 13419668"/>
              <a:gd name="connsiteY29568" fmla="*/ 905276 h 4401251"/>
              <a:gd name="connsiteX29569" fmla="*/ 1606919 w 13419668"/>
              <a:gd name="connsiteY29569" fmla="*/ 905401 h 4401251"/>
              <a:gd name="connsiteX29570" fmla="*/ 1587391 w 13419668"/>
              <a:gd name="connsiteY29570" fmla="*/ 885126 h 4401251"/>
              <a:gd name="connsiteX29571" fmla="*/ 1569604 w 13419668"/>
              <a:gd name="connsiteY29571" fmla="*/ 904530 h 4401251"/>
              <a:gd name="connsiteX29572" fmla="*/ 1587640 w 13419668"/>
              <a:gd name="connsiteY29572" fmla="*/ 930900 h 4401251"/>
              <a:gd name="connsiteX29573" fmla="*/ 1606919 w 13419668"/>
              <a:gd name="connsiteY29573" fmla="*/ 905525 h 4401251"/>
              <a:gd name="connsiteX29574" fmla="*/ 1659161 w 13419668"/>
              <a:gd name="connsiteY29574" fmla="*/ 903659 h 4401251"/>
              <a:gd name="connsiteX29575" fmla="*/ 1676327 w 13419668"/>
              <a:gd name="connsiteY29575" fmla="*/ 923436 h 4401251"/>
              <a:gd name="connsiteX29576" fmla="*/ 1696601 w 13419668"/>
              <a:gd name="connsiteY29576" fmla="*/ 903784 h 4401251"/>
              <a:gd name="connsiteX29577" fmla="*/ 1678068 w 13419668"/>
              <a:gd name="connsiteY29577" fmla="*/ 877911 h 4401251"/>
              <a:gd name="connsiteX29578" fmla="*/ 1659286 w 13419668"/>
              <a:gd name="connsiteY29578" fmla="*/ 903659 h 4401251"/>
              <a:gd name="connsiteX29579" fmla="*/ 1764267 w 13419668"/>
              <a:gd name="connsiteY29579" fmla="*/ 885623 h 4401251"/>
              <a:gd name="connsiteX29580" fmla="*/ 1745112 w 13419668"/>
              <a:gd name="connsiteY29580" fmla="*/ 903535 h 4401251"/>
              <a:gd name="connsiteX29581" fmla="*/ 1765511 w 13419668"/>
              <a:gd name="connsiteY29581" fmla="*/ 922939 h 4401251"/>
              <a:gd name="connsiteX29582" fmla="*/ 1790637 w 13419668"/>
              <a:gd name="connsiteY29582" fmla="*/ 903410 h 4401251"/>
              <a:gd name="connsiteX29583" fmla="*/ 1764143 w 13419668"/>
              <a:gd name="connsiteY29583" fmla="*/ 885623 h 4401251"/>
              <a:gd name="connsiteX29584" fmla="*/ 1872606 w 13419668"/>
              <a:gd name="connsiteY29584" fmla="*/ 904530 h 4401251"/>
              <a:gd name="connsiteX29585" fmla="*/ 1854944 w 13419668"/>
              <a:gd name="connsiteY29585" fmla="*/ 885001 h 4401251"/>
              <a:gd name="connsiteX29586" fmla="*/ 1835291 w 13419668"/>
              <a:gd name="connsiteY29586" fmla="*/ 905152 h 4401251"/>
              <a:gd name="connsiteX29587" fmla="*/ 1854322 w 13419668"/>
              <a:gd name="connsiteY29587" fmla="*/ 930651 h 4401251"/>
              <a:gd name="connsiteX29588" fmla="*/ 1872606 w 13419668"/>
              <a:gd name="connsiteY29588" fmla="*/ 904405 h 4401251"/>
              <a:gd name="connsiteX29589" fmla="*/ 1946367 w 13419668"/>
              <a:gd name="connsiteY29589" fmla="*/ 885997 h 4401251"/>
              <a:gd name="connsiteX29590" fmla="*/ 1924599 w 13419668"/>
              <a:gd name="connsiteY29590" fmla="*/ 900301 h 4401251"/>
              <a:gd name="connsiteX29591" fmla="*/ 1941516 w 13419668"/>
              <a:gd name="connsiteY29591" fmla="*/ 922814 h 4401251"/>
              <a:gd name="connsiteX29592" fmla="*/ 1969627 w 13419668"/>
              <a:gd name="connsiteY29592" fmla="*/ 907640 h 4401251"/>
              <a:gd name="connsiteX29593" fmla="*/ 1946243 w 13419668"/>
              <a:gd name="connsiteY29593" fmla="*/ 885997 h 4401251"/>
              <a:gd name="connsiteX29594" fmla="*/ 2120631 w 13419668"/>
              <a:gd name="connsiteY29594" fmla="*/ 885623 h 4401251"/>
              <a:gd name="connsiteX29595" fmla="*/ 2100480 w 13419668"/>
              <a:gd name="connsiteY29595" fmla="*/ 902291 h 4401251"/>
              <a:gd name="connsiteX29596" fmla="*/ 2119760 w 13419668"/>
              <a:gd name="connsiteY29596" fmla="*/ 922939 h 4401251"/>
              <a:gd name="connsiteX29597" fmla="*/ 2146130 w 13419668"/>
              <a:gd name="connsiteY29597" fmla="*/ 904903 h 4401251"/>
              <a:gd name="connsiteX29598" fmla="*/ 2120755 w 13419668"/>
              <a:gd name="connsiteY29598" fmla="*/ 885623 h 4401251"/>
              <a:gd name="connsiteX29599" fmla="*/ 2227727 w 13419668"/>
              <a:gd name="connsiteY29599" fmla="*/ 905152 h 4401251"/>
              <a:gd name="connsiteX29600" fmla="*/ 2207949 w 13419668"/>
              <a:gd name="connsiteY29600" fmla="*/ 885001 h 4401251"/>
              <a:gd name="connsiteX29601" fmla="*/ 2190411 w 13419668"/>
              <a:gd name="connsiteY29601" fmla="*/ 904530 h 4401251"/>
              <a:gd name="connsiteX29602" fmla="*/ 2208696 w 13419668"/>
              <a:gd name="connsiteY29602" fmla="*/ 930651 h 4401251"/>
              <a:gd name="connsiteX29603" fmla="*/ 2227727 w 13419668"/>
              <a:gd name="connsiteY29603" fmla="*/ 905152 h 4401251"/>
              <a:gd name="connsiteX29604" fmla="*/ 2298875 w 13419668"/>
              <a:gd name="connsiteY29604" fmla="*/ 885623 h 4401251"/>
              <a:gd name="connsiteX29605" fmla="*/ 2279346 w 13419668"/>
              <a:gd name="connsiteY29605" fmla="*/ 903162 h 4401251"/>
              <a:gd name="connsiteX29606" fmla="*/ 2299621 w 13419668"/>
              <a:gd name="connsiteY29606" fmla="*/ 922814 h 4401251"/>
              <a:gd name="connsiteX29607" fmla="*/ 2325120 w 13419668"/>
              <a:gd name="connsiteY29607" fmla="*/ 903784 h 4401251"/>
              <a:gd name="connsiteX29608" fmla="*/ 2298875 w 13419668"/>
              <a:gd name="connsiteY29608" fmla="*/ 885499 h 4401251"/>
              <a:gd name="connsiteX29609" fmla="*/ 2385074 w 13419668"/>
              <a:gd name="connsiteY29609" fmla="*/ 885623 h 4401251"/>
              <a:gd name="connsiteX29610" fmla="*/ 2365919 w 13419668"/>
              <a:gd name="connsiteY29610" fmla="*/ 903535 h 4401251"/>
              <a:gd name="connsiteX29611" fmla="*/ 2386318 w 13419668"/>
              <a:gd name="connsiteY29611" fmla="*/ 922939 h 4401251"/>
              <a:gd name="connsiteX29612" fmla="*/ 2411444 w 13419668"/>
              <a:gd name="connsiteY29612" fmla="*/ 903410 h 4401251"/>
              <a:gd name="connsiteX29613" fmla="*/ 2384950 w 13419668"/>
              <a:gd name="connsiteY29613" fmla="*/ 885623 h 4401251"/>
              <a:gd name="connsiteX29614" fmla="*/ 2493289 w 13419668"/>
              <a:gd name="connsiteY29614" fmla="*/ 906023 h 4401251"/>
              <a:gd name="connsiteX29615" fmla="*/ 2477368 w 13419668"/>
              <a:gd name="connsiteY29615" fmla="*/ 885250 h 4401251"/>
              <a:gd name="connsiteX29616" fmla="*/ 2456098 w 13419668"/>
              <a:gd name="connsiteY29616" fmla="*/ 903659 h 4401251"/>
              <a:gd name="connsiteX29617" fmla="*/ 2473263 w 13419668"/>
              <a:gd name="connsiteY29617" fmla="*/ 930651 h 4401251"/>
              <a:gd name="connsiteX29618" fmla="*/ 2493414 w 13419668"/>
              <a:gd name="connsiteY29618" fmla="*/ 905898 h 4401251"/>
              <a:gd name="connsiteX29619" fmla="*/ 2566055 w 13419668"/>
              <a:gd name="connsiteY29619" fmla="*/ 885748 h 4401251"/>
              <a:gd name="connsiteX29620" fmla="*/ 2545282 w 13419668"/>
              <a:gd name="connsiteY29620" fmla="*/ 901545 h 4401251"/>
              <a:gd name="connsiteX29621" fmla="*/ 2563691 w 13419668"/>
              <a:gd name="connsiteY29621" fmla="*/ 922814 h 4401251"/>
              <a:gd name="connsiteX29622" fmla="*/ 2590683 w 13419668"/>
              <a:gd name="connsiteY29622" fmla="*/ 905898 h 4401251"/>
              <a:gd name="connsiteX29623" fmla="*/ 2566055 w 13419668"/>
              <a:gd name="connsiteY29623" fmla="*/ 885748 h 4401251"/>
              <a:gd name="connsiteX29624" fmla="*/ 2651383 w 13419668"/>
              <a:gd name="connsiteY29624" fmla="*/ 885623 h 4401251"/>
              <a:gd name="connsiteX29625" fmla="*/ 2631730 w 13419668"/>
              <a:gd name="connsiteY29625" fmla="*/ 903037 h 4401251"/>
              <a:gd name="connsiteX29626" fmla="*/ 2651756 w 13419668"/>
              <a:gd name="connsiteY29626" fmla="*/ 922939 h 4401251"/>
              <a:gd name="connsiteX29627" fmla="*/ 2677504 w 13419668"/>
              <a:gd name="connsiteY29627" fmla="*/ 904032 h 4401251"/>
              <a:gd name="connsiteX29628" fmla="*/ 2651507 w 13419668"/>
              <a:gd name="connsiteY29628" fmla="*/ 885623 h 4401251"/>
              <a:gd name="connsiteX29629" fmla="*/ 2742184 w 13419668"/>
              <a:gd name="connsiteY29629" fmla="*/ 885748 h 4401251"/>
              <a:gd name="connsiteX29630" fmla="*/ 2721536 w 13419668"/>
              <a:gd name="connsiteY29630" fmla="*/ 901793 h 4401251"/>
              <a:gd name="connsiteX29631" fmla="*/ 2740070 w 13419668"/>
              <a:gd name="connsiteY29631" fmla="*/ 923063 h 4401251"/>
              <a:gd name="connsiteX29632" fmla="*/ 2767061 w 13419668"/>
              <a:gd name="connsiteY29632" fmla="*/ 905898 h 4401251"/>
              <a:gd name="connsiteX29633" fmla="*/ 2742184 w 13419668"/>
              <a:gd name="connsiteY29633" fmla="*/ 885872 h 4401251"/>
              <a:gd name="connsiteX29634" fmla="*/ 2811467 w 13419668"/>
              <a:gd name="connsiteY29634" fmla="*/ 903410 h 4401251"/>
              <a:gd name="connsiteX29635" fmla="*/ 2828383 w 13419668"/>
              <a:gd name="connsiteY29635" fmla="*/ 923436 h 4401251"/>
              <a:gd name="connsiteX29636" fmla="*/ 2848907 w 13419668"/>
              <a:gd name="connsiteY29636" fmla="*/ 904032 h 4401251"/>
              <a:gd name="connsiteX29637" fmla="*/ 2830622 w 13419668"/>
              <a:gd name="connsiteY29637" fmla="*/ 877911 h 4401251"/>
              <a:gd name="connsiteX29638" fmla="*/ 2811467 w 13419668"/>
              <a:gd name="connsiteY29638" fmla="*/ 903410 h 4401251"/>
              <a:gd name="connsiteX29639" fmla="*/ 2920428 w 13419668"/>
              <a:gd name="connsiteY29639" fmla="*/ 885623 h 4401251"/>
              <a:gd name="connsiteX29640" fmla="*/ 2900527 w 13419668"/>
              <a:gd name="connsiteY29640" fmla="*/ 902664 h 4401251"/>
              <a:gd name="connsiteX29641" fmla="*/ 2920179 w 13419668"/>
              <a:gd name="connsiteY29641" fmla="*/ 922814 h 4401251"/>
              <a:gd name="connsiteX29642" fmla="*/ 2946176 w 13419668"/>
              <a:gd name="connsiteY29642" fmla="*/ 904281 h 4401251"/>
              <a:gd name="connsiteX29643" fmla="*/ 2920428 w 13419668"/>
              <a:gd name="connsiteY29643" fmla="*/ 885499 h 4401251"/>
              <a:gd name="connsiteX29644" fmla="*/ 2987721 w 13419668"/>
              <a:gd name="connsiteY29644" fmla="*/ 902540 h 4401251"/>
              <a:gd name="connsiteX29645" fmla="*/ 3006627 w 13419668"/>
              <a:gd name="connsiteY29645" fmla="*/ 923436 h 4401251"/>
              <a:gd name="connsiteX29646" fmla="*/ 3025036 w 13419668"/>
              <a:gd name="connsiteY29646" fmla="*/ 904654 h 4401251"/>
              <a:gd name="connsiteX29647" fmla="*/ 3007871 w 13419668"/>
              <a:gd name="connsiteY29647" fmla="*/ 877787 h 4401251"/>
              <a:gd name="connsiteX29648" fmla="*/ 2987721 w 13419668"/>
              <a:gd name="connsiteY29648" fmla="*/ 902415 h 4401251"/>
              <a:gd name="connsiteX29649" fmla="*/ 3114345 w 13419668"/>
              <a:gd name="connsiteY29649" fmla="*/ 905898 h 4401251"/>
              <a:gd name="connsiteX29650" fmla="*/ 3098299 w 13419668"/>
              <a:gd name="connsiteY29650" fmla="*/ 885250 h 4401251"/>
              <a:gd name="connsiteX29651" fmla="*/ 3077029 w 13419668"/>
              <a:gd name="connsiteY29651" fmla="*/ 903784 h 4401251"/>
              <a:gd name="connsiteX29652" fmla="*/ 3094195 w 13419668"/>
              <a:gd name="connsiteY29652" fmla="*/ 930651 h 4401251"/>
              <a:gd name="connsiteX29653" fmla="*/ 3114220 w 13419668"/>
              <a:gd name="connsiteY29653" fmla="*/ 905898 h 4401251"/>
              <a:gd name="connsiteX29654" fmla="*/ 3184871 w 13419668"/>
              <a:gd name="connsiteY29654" fmla="*/ 885623 h 4401251"/>
              <a:gd name="connsiteX29655" fmla="*/ 3166089 w 13419668"/>
              <a:gd name="connsiteY29655" fmla="*/ 903908 h 4401251"/>
              <a:gd name="connsiteX29656" fmla="*/ 3186986 w 13419668"/>
              <a:gd name="connsiteY29656" fmla="*/ 922814 h 4401251"/>
              <a:gd name="connsiteX29657" fmla="*/ 3211739 w 13419668"/>
              <a:gd name="connsiteY29657" fmla="*/ 902789 h 4401251"/>
              <a:gd name="connsiteX29658" fmla="*/ 3184871 w 13419668"/>
              <a:gd name="connsiteY29658" fmla="*/ 885623 h 4401251"/>
              <a:gd name="connsiteX29659" fmla="*/ 3274926 w 13419668"/>
              <a:gd name="connsiteY29659" fmla="*/ 885872 h 4401251"/>
              <a:gd name="connsiteX29660" fmla="*/ 3253159 w 13419668"/>
              <a:gd name="connsiteY29660" fmla="*/ 900301 h 4401251"/>
              <a:gd name="connsiteX29661" fmla="*/ 3270075 w 13419668"/>
              <a:gd name="connsiteY29661" fmla="*/ 922814 h 4401251"/>
              <a:gd name="connsiteX29662" fmla="*/ 3298186 w 13419668"/>
              <a:gd name="connsiteY29662" fmla="*/ 907764 h 4401251"/>
              <a:gd name="connsiteX29663" fmla="*/ 3274926 w 13419668"/>
              <a:gd name="connsiteY29663" fmla="*/ 885872 h 4401251"/>
              <a:gd name="connsiteX29664" fmla="*/ 3380156 w 13419668"/>
              <a:gd name="connsiteY29664" fmla="*/ 903659 h 4401251"/>
              <a:gd name="connsiteX29665" fmla="*/ 3358887 w 13419668"/>
              <a:gd name="connsiteY29665" fmla="*/ 885250 h 4401251"/>
              <a:gd name="connsiteX29666" fmla="*/ 3342965 w 13419668"/>
              <a:gd name="connsiteY29666" fmla="*/ 906023 h 4401251"/>
              <a:gd name="connsiteX29667" fmla="*/ 3363116 w 13419668"/>
              <a:gd name="connsiteY29667" fmla="*/ 930775 h 4401251"/>
              <a:gd name="connsiteX29668" fmla="*/ 3380156 w 13419668"/>
              <a:gd name="connsiteY29668" fmla="*/ 903784 h 4401251"/>
              <a:gd name="connsiteX29669" fmla="*/ 3450434 w 13419668"/>
              <a:gd name="connsiteY29669" fmla="*/ 885499 h 4401251"/>
              <a:gd name="connsiteX29670" fmla="*/ 3431652 w 13419668"/>
              <a:gd name="connsiteY29670" fmla="*/ 903908 h 4401251"/>
              <a:gd name="connsiteX29671" fmla="*/ 3452797 w 13419668"/>
              <a:gd name="connsiteY29671" fmla="*/ 922814 h 4401251"/>
              <a:gd name="connsiteX29672" fmla="*/ 3477426 w 13419668"/>
              <a:gd name="connsiteY29672" fmla="*/ 902664 h 4401251"/>
              <a:gd name="connsiteX29673" fmla="*/ 3450558 w 13419668"/>
              <a:gd name="connsiteY29673" fmla="*/ 885499 h 4401251"/>
              <a:gd name="connsiteX29674" fmla="*/ 3538996 w 13419668"/>
              <a:gd name="connsiteY29674" fmla="*/ 885748 h 4401251"/>
              <a:gd name="connsiteX29675" fmla="*/ 3518473 w 13419668"/>
              <a:gd name="connsiteY29675" fmla="*/ 901793 h 4401251"/>
              <a:gd name="connsiteX29676" fmla="*/ 3537130 w 13419668"/>
              <a:gd name="connsiteY29676" fmla="*/ 922939 h 4401251"/>
              <a:gd name="connsiteX29677" fmla="*/ 3563998 w 13419668"/>
              <a:gd name="connsiteY29677" fmla="*/ 905649 h 4401251"/>
              <a:gd name="connsiteX29678" fmla="*/ 3539121 w 13419668"/>
              <a:gd name="connsiteY29678" fmla="*/ 885748 h 4401251"/>
              <a:gd name="connsiteX29679" fmla="*/ 3608279 w 13419668"/>
              <a:gd name="connsiteY29679" fmla="*/ 904157 h 4401251"/>
              <a:gd name="connsiteX29680" fmla="*/ 3628927 w 13419668"/>
              <a:gd name="connsiteY29680" fmla="*/ 923312 h 4401251"/>
              <a:gd name="connsiteX29681" fmla="*/ 3645594 w 13419668"/>
              <a:gd name="connsiteY29681" fmla="*/ 903162 h 4401251"/>
              <a:gd name="connsiteX29682" fmla="*/ 3626190 w 13419668"/>
              <a:gd name="connsiteY29682" fmla="*/ 877787 h 4401251"/>
              <a:gd name="connsiteX29683" fmla="*/ 3608155 w 13419668"/>
              <a:gd name="connsiteY29683" fmla="*/ 904157 h 4401251"/>
              <a:gd name="connsiteX29684" fmla="*/ 3735152 w 13419668"/>
              <a:gd name="connsiteY29684" fmla="*/ 905898 h 4401251"/>
              <a:gd name="connsiteX29685" fmla="*/ 3719106 w 13419668"/>
              <a:gd name="connsiteY29685" fmla="*/ 885250 h 4401251"/>
              <a:gd name="connsiteX29686" fmla="*/ 3697836 w 13419668"/>
              <a:gd name="connsiteY29686" fmla="*/ 903784 h 4401251"/>
              <a:gd name="connsiteX29687" fmla="*/ 3715002 w 13419668"/>
              <a:gd name="connsiteY29687" fmla="*/ 930651 h 4401251"/>
              <a:gd name="connsiteX29688" fmla="*/ 3735028 w 13419668"/>
              <a:gd name="connsiteY29688" fmla="*/ 905898 h 4401251"/>
              <a:gd name="connsiteX29689" fmla="*/ 3809161 w 13419668"/>
              <a:gd name="connsiteY29689" fmla="*/ 885997 h 4401251"/>
              <a:gd name="connsiteX29690" fmla="*/ 3787394 w 13419668"/>
              <a:gd name="connsiteY29690" fmla="*/ 900301 h 4401251"/>
              <a:gd name="connsiteX29691" fmla="*/ 3804310 w 13419668"/>
              <a:gd name="connsiteY29691" fmla="*/ 922814 h 4401251"/>
              <a:gd name="connsiteX29692" fmla="*/ 3832421 w 13419668"/>
              <a:gd name="connsiteY29692" fmla="*/ 907640 h 4401251"/>
              <a:gd name="connsiteX29693" fmla="*/ 3809037 w 13419668"/>
              <a:gd name="connsiteY29693" fmla="*/ 885997 h 4401251"/>
              <a:gd name="connsiteX29694" fmla="*/ 3895858 w 13419668"/>
              <a:gd name="connsiteY29694" fmla="*/ 885997 h 4401251"/>
              <a:gd name="connsiteX29695" fmla="*/ 3874090 w 13419668"/>
              <a:gd name="connsiteY29695" fmla="*/ 900425 h 4401251"/>
              <a:gd name="connsiteX29696" fmla="*/ 3891007 w 13419668"/>
              <a:gd name="connsiteY29696" fmla="*/ 922939 h 4401251"/>
              <a:gd name="connsiteX29697" fmla="*/ 3919118 w 13419668"/>
              <a:gd name="connsiteY29697" fmla="*/ 907888 h 4401251"/>
              <a:gd name="connsiteX29698" fmla="*/ 3895858 w 13419668"/>
              <a:gd name="connsiteY29698" fmla="*/ 885997 h 4401251"/>
              <a:gd name="connsiteX29699" fmla="*/ 3982803 w 13419668"/>
              <a:gd name="connsiteY29699" fmla="*/ 885748 h 4401251"/>
              <a:gd name="connsiteX29700" fmla="*/ 3963150 w 13419668"/>
              <a:gd name="connsiteY29700" fmla="*/ 903162 h 4401251"/>
              <a:gd name="connsiteX29701" fmla="*/ 3983176 w 13419668"/>
              <a:gd name="connsiteY29701" fmla="*/ 922939 h 4401251"/>
              <a:gd name="connsiteX29702" fmla="*/ 4008800 w 13419668"/>
              <a:gd name="connsiteY29702" fmla="*/ 904032 h 4401251"/>
              <a:gd name="connsiteX29703" fmla="*/ 3982679 w 13419668"/>
              <a:gd name="connsiteY29703" fmla="*/ 885623 h 4401251"/>
              <a:gd name="connsiteX29704" fmla="*/ 4073604 w 13419668"/>
              <a:gd name="connsiteY29704" fmla="*/ 885748 h 4401251"/>
              <a:gd name="connsiteX29705" fmla="*/ 4052956 w 13419668"/>
              <a:gd name="connsiteY29705" fmla="*/ 901793 h 4401251"/>
              <a:gd name="connsiteX29706" fmla="*/ 4071614 w 13419668"/>
              <a:gd name="connsiteY29706" fmla="*/ 922939 h 4401251"/>
              <a:gd name="connsiteX29707" fmla="*/ 4098481 w 13419668"/>
              <a:gd name="connsiteY29707" fmla="*/ 905649 h 4401251"/>
              <a:gd name="connsiteX29708" fmla="*/ 4073604 w 13419668"/>
              <a:gd name="connsiteY29708" fmla="*/ 885748 h 4401251"/>
              <a:gd name="connsiteX29709" fmla="*/ 4177093 w 13419668"/>
              <a:gd name="connsiteY29709" fmla="*/ 905898 h 4401251"/>
              <a:gd name="connsiteX29710" fmla="*/ 4161047 w 13419668"/>
              <a:gd name="connsiteY29710" fmla="*/ 885250 h 4401251"/>
              <a:gd name="connsiteX29711" fmla="*/ 4139777 w 13419668"/>
              <a:gd name="connsiteY29711" fmla="*/ 903784 h 4401251"/>
              <a:gd name="connsiteX29712" fmla="*/ 4156943 w 13419668"/>
              <a:gd name="connsiteY29712" fmla="*/ 930651 h 4401251"/>
              <a:gd name="connsiteX29713" fmla="*/ 4176968 w 13419668"/>
              <a:gd name="connsiteY29713" fmla="*/ 905898 h 4401251"/>
              <a:gd name="connsiteX29714" fmla="*/ 4249112 w 13419668"/>
              <a:gd name="connsiteY29714" fmla="*/ 885623 h 4401251"/>
              <a:gd name="connsiteX29715" fmla="*/ 4229086 w 13419668"/>
              <a:gd name="connsiteY29715" fmla="*/ 902415 h 4401251"/>
              <a:gd name="connsiteX29716" fmla="*/ 4248366 w 13419668"/>
              <a:gd name="connsiteY29716" fmla="*/ 922939 h 4401251"/>
              <a:gd name="connsiteX29717" fmla="*/ 4274611 w 13419668"/>
              <a:gd name="connsiteY29717" fmla="*/ 904779 h 4401251"/>
              <a:gd name="connsiteX29718" fmla="*/ 4249112 w 13419668"/>
              <a:gd name="connsiteY29718" fmla="*/ 885623 h 4401251"/>
              <a:gd name="connsiteX29719" fmla="*/ 4356332 w 13419668"/>
              <a:gd name="connsiteY29719" fmla="*/ 904654 h 4401251"/>
              <a:gd name="connsiteX29720" fmla="*/ 4338918 w 13419668"/>
              <a:gd name="connsiteY29720" fmla="*/ 885001 h 4401251"/>
              <a:gd name="connsiteX29721" fmla="*/ 4319017 w 13419668"/>
              <a:gd name="connsiteY29721" fmla="*/ 905027 h 4401251"/>
              <a:gd name="connsiteX29722" fmla="*/ 4337923 w 13419668"/>
              <a:gd name="connsiteY29722" fmla="*/ 930775 h 4401251"/>
              <a:gd name="connsiteX29723" fmla="*/ 4356332 w 13419668"/>
              <a:gd name="connsiteY29723" fmla="*/ 904779 h 4401251"/>
              <a:gd name="connsiteX29724" fmla="*/ 4443029 w 13419668"/>
              <a:gd name="connsiteY29724" fmla="*/ 903784 h 4401251"/>
              <a:gd name="connsiteX29725" fmla="*/ 4421883 w 13419668"/>
              <a:gd name="connsiteY29725" fmla="*/ 885250 h 4401251"/>
              <a:gd name="connsiteX29726" fmla="*/ 4405837 w 13419668"/>
              <a:gd name="connsiteY29726" fmla="*/ 905898 h 4401251"/>
              <a:gd name="connsiteX29727" fmla="*/ 4425864 w 13419668"/>
              <a:gd name="connsiteY29727" fmla="*/ 930775 h 4401251"/>
              <a:gd name="connsiteX29728" fmla="*/ 4443153 w 13419668"/>
              <a:gd name="connsiteY29728" fmla="*/ 903908 h 4401251"/>
              <a:gd name="connsiteX29729" fmla="*/ 4514675 w 13419668"/>
              <a:gd name="connsiteY29729" fmla="*/ 885623 h 4401251"/>
              <a:gd name="connsiteX29730" fmla="*/ 4494649 w 13419668"/>
              <a:gd name="connsiteY29730" fmla="*/ 902540 h 4401251"/>
              <a:gd name="connsiteX29731" fmla="*/ 4514177 w 13419668"/>
              <a:gd name="connsiteY29731" fmla="*/ 922939 h 4401251"/>
              <a:gd name="connsiteX29732" fmla="*/ 4540298 w 13419668"/>
              <a:gd name="connsiteY29732" fmla="*/ 904654 h 4401251"/>
              <a:gd name="connsiteX29733" fmla="*/ 4514675 w 13419668"/>
              <a:gd name="connsiteY29733" fmla="*/ 885623 h 4401251"/>
              <a:gd name="connsiteX29734" fmla="*/ 4605352 w 13419668"/>
              <a:gd name="connsiteY29734" fmla="*/ 885623 h 4401251"/>
              <a:gd name="connsiteX29735" fmla="*/ 4584455 w 13419668"/>
              <a:gd name="connsiteY29735" fmla="*/ 901296 h 4401251"/>
              <a:gd name="connsiteX29736" fmla="*/ 4602615 w 13419668"/>
              <a:gd name="connsiteY29736" fmla="*/ 922814 h 4401251"/>
              <a:gd name="connsiteX29737" fmla="*/ 4629855 w 13419668"/>
              <a:gd name="connsiteY29737" fmla="*/ 906023 h 4401251"/>
              <a:gd name="connsiteX29738" fmla="*/ 4605352 w 13419668"/>
              <a:gd name="connsiteY29738" fmla="*/ 885623 h 4401251"/>
              <a:gd name="connsiteX29739" fmla="*/ 4711577 w 13419668"/>
              <a:gd name="connsiteY29739" fmla="*/ 905152 h 4401251"/>
              <a:gd name="connsiteX29740" fmla="*/ 4692048 w 13419668"/>
              <a:gd name="connsiteY29740" fmla="*/ 884877 h 4401251"/>
              <a:gd name="connsiteX29741" fmla="*/ 4674261 w 13419668"/>
              <a:gd name="connsiteY29741" fmla="*/ 904281 h 4401251"/>
              <a:gd name="connsiteX29742" fmla="*/ 4692297 w 13419668"/>
              <a:gd name="connsiteY29742" fmla="*/ 930651 h 4401251"/>
              <a:gd name="connsiteX29743" fmla="*/ 4711577 w 13419668"/>
              <a:gd name="connsiteY29743" fmla="*/ 905276 h 4401251"/>
              <a:gd name="connsiteX29744" fmla="*/ 4780362 w 13419668"/>
              <a:gd name="connsiteY29744" fmla="*/ 885499 h 4401251"/>
              <a:gd name="connsiteX29745" fmla="*/ 4760336 w 13419668"/>
              <a:gd name="connsiteY29745" fmla="*/ 902415 h 4401251"/>
              <a:gd name="connsiteX29746" fmla="*/ 4779740 w 13419668"/>
              <a:gd name="connsiteY29746" fmla="*/ 922939 h 4401251"/>
              <a:gd name="connsiteX29747" fmla="*/ 4805861 w 13419668"/>
              <a:gd name="connsiteY29747" fmla="*/ 904654 h 4401251"/>
              <a:gd name="connsiteX29748" fmla="*/ 4780237 w 13419668"/>
              <a:gd name="connsiteY29748" fmla="*/ 885623 h 4401251"/>
              <a:gd name="connsiteX29749" fmla="*/ 4868426 w 13419668"/>
              <a:gd name="connsiteY29749" fmla="*/ 885499 h 4401251"/>
              <a:gd name="connsiteX29750" fmla="*/ 4849769 w 13419668"/>
              <a:gd name="connsiteY29750" fmla="*/ 903908 h 4401251"/>
              <a:gd name="connsiteX29751" fmla="*/ 4870790 w 13419668"/>
              <a:gd name="connsiteY29751" fmla="*/ 922566 h 4401251"/>
              <a:gd name="connsiteX29752" fmla="*/ 4895418 w 13419668"/>
              <a:gd name="connsiteY29752" fmla="*/ 902291 h 4401251"/>
              <a:gd name="connsiteX29753" fmla="*/ 4868426 w 13419668"/>
              <a:gd name="connsiteY29753" fmla="*/ 885375 h 4401251"/>
              <a:gd name="connsiteX29754" fmla="*/ 4960347 w 13419668"/>
              <a:gd name="connsiteY29754" fmla="*/ 885623 h 4401251"/>
              <a:gd name="connsiteX29755" fmla="*/ 4939575 w 13419668"/>
              <a:gd name="connsiteY29755" fmla="*/ 901420 h 4401251"/>
              <a:gd name="connsiteX29756" fmla="*/ 4957984 w 13419668"/>
              <a:gd name="connsiteY29756" fmla="*/ 922690 h 4401251"/>
              <a:gd name="connsiteX29757" fmla="*/ 4984975 w 13419668"/>
              <a:gd name="connsiteY29757" fmla="*/ 905774 h 4401251"/>
              <a:gd name="connsiteX29758" fmla="*/ 4960347 w 13419668"/>
              <a:gd name="connsiteY29758" fmla="*/ 885623 h 4401251"/>
              <a:gd name="connsiteX29759" fmla="*/ 5046795 w 13419668"/>
              <a:gd name="connsiteY29759" fmla="*/ 885623 h 4401251"/>
              <a:gd name="connsiteX29760" fmla="*/ 5026147 w 13419668"/>
              <a:gd name="connsiteY29760" fmla="*/ 901669 h 4401251"/>
              <a:gd name="connsiteX29761" fmla="*/ 5044681 w 13419668"/>
              <a:gd name="connsiteY29761" fmla="*/ 922939 h 4401251"/>
              <a:gd name="connsiteX29762" fmla="*/ 5071672 w 13419668"/>
              <a:gd name="connsiteY29762" fmla="*/ 905774 h 4401251"/>
              <a:gd name="connsiteX29763" fmla="*/ 5046795 w 13419668"/>
              <a:gd name="connsiteY29763" fmla="*/ 885748 h 4401251"/>
              <a:gd name="connsiteX29764" fmla="*/ 5134238 w 13419668"/>
              <a:gd name="connsiteY29764" fmla="*/ 885375 h 4401251"/>
              <a:gd name="connsiteX29765" fmla="*/ 5115456 w 13419668"/>
              <a:gd name="connsiteY29765" fmla="*/ 903784 h 4401251"/>
              <a:gd name="connsiteX29766" fmla="*/ 5136601 w 13419668"/>
              <a:gd name="connsiteY29766" fmla="*/ 922690 h 4401251"/>
              <a:gd name="connsiteX29767" fmla="*/ 5161229 w 13419668"/>
              <a:gd name="connsiteY29767" fmla="*/ 902540 h 4401251"/>
              <a:gd name="connsiteX29768" fmla="*/ 5134362 w 13419668"/>
              <a:gd name="connsiteY29768" fmla="*/ 885375 h 4401251"/>
              <a:gd name="connsiteX29769" fmla="*/ 5224542 w 13419668"/>
              <a:gd name="connsiteY29769" fmla="*/ 885375 h 4401251"/>
              <a:gd name="connsiteX29770" fmla="*/ 5205013 w 13419668"/>
              <a:gd name="connsiteY29770" fmla="*/ 902913 h 4401251"/>
              <a:gd name="connsiteX29771" fmla="*/ 5225288 w 13419668"/>
              <a:gd name="connsiteY29771" fmla="*/ 922566 h 4401251"/>
              <a:gd name="connsiteX29772" fmla="*/ 5250787 w 13419668"/>
              <a:gd name="connsiteY29772" fmla="*/ 903535 h 4401251"/>
              <a:gd name="connsiteX29773" fmla="*/ 5224542 w 13419668"/>
              <a:gd name="connsiteY29773" fmla="*/ 885250 h 4401251"/>
              <a:gd name="connsiteX29774" fmla="*/ 5311860 w 13419668"/>
              <a:gd name="connsiteY29774" fmla="*/ 885375 h 4401251"/>
              <a:gd name="connsiteX29775" fmla="*/ 5291834 w 13419668"/>
              <a:gd name="connsiteY29775" fmla="*/ 902167 h 4401251"/>
              <a:gd name="connsiteX29776" fmla="*/ 5311114 w 13419668"/>
              <a:gd name="connsiteY29776" fmla="*/ 922690 h 4401251"/>
              <a:gd name="connsiteX29777" fmla="*/ 5337359 w 13419668"/>
              <a:gd name="connsiteY29777" fmla="*/ 904530 h 4401251"/>
              <a:gd name="connsiteX29778" fmla="*/ 5311860 w 13419668"/>
              <a:gd name="connsiteY29778" fmla="*/ 885375 h 4401251"/>
              <a:gd name="connsiteX29779" fmla="*/ 5402164 w 13419668"/>
              <a:gd name="connsiteY29779" fmla="*/ 885375 h 4401251"/>
              <a:gd name="connsiteX29780" fmla="*/ 5381392 w 13419668"/>
              <a:gd name="connsiteY29780" fmla="*/ 901172 h 4401251"/>
              <a:gd name="connsiteX29781" fmla="*/ 5399800 w 13419668"/>
              <a:gd name="connsiteY29781" fmla="*/ 922441 h 4401251"/>
              <a:gd name="connsiteX29782" fmla="*/ 5426792 w 13419668"/>
              <a:gd name="connsiteY29782" fmla="*/ 905525 h 4401251"/>
              <a:gd name="connsiteX29783" fmla="*/ 5402164 w 13419668"/>
              <a:gd name="connsiteY29783" fmla="*/ 885375 h 4401251"/>
              <a:gd name="connsiteX29784" fmla="*/ 5471322 w 13419668"/>
              <a:gd name="connsiteY29784" fmla="*/ 903659 h 4401251"/>
              <a:gd name="connsiteX29785" fmla="*/ 5491845 w 13419668"/>
              <a:gd name="connsiteY29785" fmla="*/ 922939 h 4401251"/>
              <a:gd name="connsiteX29786" fmla="*/ 5508638 w 13419668"/>
              <a:gd name="connsiteY29786" fmla="*/ 902913 h 4401251"/>
              <a:gd name="connsiteX29787" fmla="*/ 5489358 w 13419668"/>
              <a:gd name="connsiteY29787" fmla="*/ 877414 h 4401251"/>
              <a:gd name="connsiteX29788" fmla="*/ 5471198 w 13419668"/>
              <a:gd name="connsiteY29788" fmla="*/ 903659 h 4401251"/>
              <a:gd name="connsiteX29789" fmla="*/ 5595210 w 13419668"/>
              <a:gd name="connsiteY29789" fmla="*/ 904903 h 4401251"/>
              <a:gd name="connsiteX29790" fmla="*/ 5575681 w 13419668"/>
              <a:gd name="connsiteY29790" fmla="*/ 884628 h 4401251"/>
              <a:gd name="connsiteX29791" fmla="*/ 5557894 w 13419668"/>
              <a:gd name="connsiteY29791" fmla="*/ 904032 h 4401251"/>
              <a:gd name="connsiteX29792" fmla="*/ 5575930 w 13419668"/>
              <a:gd name="connsiteY29792" fmla="*/ 930402 h 4401251"/>
              <a:gd name="connsiteX29793" fmla="*/ 5595210 w 13419668"/>
              <a:gd name="connsiteY29793" fmla="*/ 905027 h 4401251"/>
              <a:gd name="connsiteX29794" fmla="*/ 5667229 w 13419668"/>
              <a:gd name="connsiteY29794" fmla="*/ 885250 h 4401251"/>
              <a:gd name="connsiteX29795" fmla="*/ 5647078 w 13419668"/>
              <a:gd name="connsiteY29795" fmla="*/ 901918 h 4401251"/>
              <a:gd name="connsiteX29796" fmla="*/ 5666358 w 13419668"/>
              <a:gd name="connsiteY29796" fmla="*/ 922566 h 4401251"/>
              <a:gd name="connsiteX29797" fmla="*/ 5692728 w 13419668"/>
              <a:gd name="connsiteY29797" fmla="*/ 904530 h 4401251"/>
              <a:gd name="connsiteX29798" fmla="*/ 5667353 w 13419668"/>
              <a:gd name="connsiteY29798" fmla="*/ 885250 h 4401251"/>
              <a:gd name="connsiteX29799" fmla="*/ 5756413 w 13419668"/>
              <a:gd name="connsiteY29799" fmla="*/ 885250 h 4401251"/>
              <a:gd name="connsiteX29800" fmla="*/ 5736511 w 13419668"/>
              <a:gd name="connsiteY29800" fmla="*/ 902291 h 4401251"/>
              <a:gd name="connsiteX29801" fmla="*/ 5756164 w 13419668"/>
              <a:gd name="connsiteY29801" fmla="*/ 922441 h 4401251"/>
              <a:gd name="connsiteX29802" fmla="*/ 5782161 w 13419668"/>
              <a:gd name="connsiteY29802" fmla="*/ 903908 h 4401251"/>
              <a:gd name="connsiteX29803" fmla="*/ 5756413 w 13419668"/>
              <a:gd name="connsiteY29803" fmla="*/ 885126 h 4401251"/>
              <a:gd name="connsiteX29804" fmla="*/ 5845473 w 13419668"/>
              <a:gd name="connsiteY29804" fmla="*/ 885250 h 4401251"/>
              <a:gd name="connsiteX29805" fmla="*/ 5825945 w 13419668"/>
              <a:gd name="connsiteY29805" fmla="*/ 902789 h 4401251"/>
              <a:gd name="connsiteX29806" fmla="*/ 5846219 w 13419668"/>
              <a:gd name="connsiteY29806" fmla="*/ 922441 h 4401251"/>
              <a:gd name="connsiteX29807" fmla="*/ 5871718 w 13419668"/>
              <a:gd name="connsiteY29807" fmla="*/ 903410 h 4401251"/>
              <a:gd name="connsiteX29808" fmla="*/ 5845473 w 13419668"/>
              <a:gd name="connsiteY29808" fmla="*/ 885126 h 4401251"/>
              <a:gd name="connsiteX29809" fmla="*/ 5913014 w 13419668"/>
              <a:gd name="connsiteY29809" fmla="*/ 903659 h 4401251"/>
              <a:gd name="connsiteX29810" fmla="*/ 5933414 w 13419668"/>
              <a:gd name="connsiteY29810" fmla="*/ 923063 h 4401251"/>
              <a:gd name="connsiteX29811" fmla="*/ 5950330 w 13419668"/>
              <a:gd name="connsiteY29811" fmla="*/ 903162 h 4401251"/>
              <a:gd name="connsiteX29812" fmla="*/ 5931299 w 13419668"/>
              <a:gd name="connsiteY29812" fmla="*/ 877538 h 4401251"/>
              <a:gd name="connsiteX29813" fmla="*/ 5913014 w 13419668"/>
              <a:gd name="connsiteY29813" fmla="*/ 903659 h 4401251"/>
              <a:gd name="connsiteX29814" fmla="*/ 6020359 w 13419668"/>
              <a:gd name="connsiteY29814" fmla="*/ 885375 h 4401251"/>
              <a:gd name="connsiteX29815" fmla="*/ 6001950 w 13419668"/>
              <a:gd name="connsiteY29815" fmla="*/ 904032 h 4401251"/>
              <a:gd name="connsiteX29816" fmla="*/ 6023219 w 13419668"/>
              <a:gd name="connsiteY29816" fmla="*/ 922441 h 4401251"/>
              <a:gd name="connsiteX29817" fmla="*/ 6047475 w 13419668"/>
              <a:gd name="connsiteY29817" fmla="*/ 901918 h 4401251"/>
              <a:gd name="connsiteX29818" fmla="*/ 6020234 w 13419668"/>
              <a:gd name="connsiteY29818" fmla="*/ 885375 h 4401251"/>
              <a:gd name="connsiteX29819" fmla="*/ 6111409 w 13419668"/>
              <a:gd name="connsiteY29819" fmla="*/ 922690 h 4401251"/>
              <a:gd name="connsiteX29820" fmla="*/ 6129818 w 13419668"/>
              <a:gd name="connsiteY29820" fmla="*/ 901420 h 4401251"/>
              <a:gd name="connsiteX29821" fmla="*/ 6109046 w 13419668"/>
              <a:gd name="connsiteY29821" fmla="*/ 885499 h 4401251"/>
              <a:gd name="connsiteX29822" fmla="*/ 6084293 w 13419668"/>
              <a:gd name="connsiteY29822" fmla="*/ 905649 h 4401251"/>
              <a:gd name="connsiteX29823" fmla="*/ 6111284 w 13419668"/>
              <a:gd name="connsiteY29823" fmla="*/ 922814 h 4401251"/>
              <a:gd name="connsiteX29824" fmla="*/ 6200468 w 13419668"/>
              <a:gd name="connsiteY29824" fmla="*/ 885623 h 4401251"/>
              <a:gd name="connsiteX29825" fmla="*/ 6178701 w 13419668"/>
              <a:gd name="connsiteY29825" fmla="*/ 900052 h 4401251"/>
              <a:gd name="connsiteX29826" fmla="*/ 6195617 w 13419668"/>
              <a:gd name="connsiteY29826" fmla="*/ 922566 h 4401251"/>
              <a:gd name="connsiteX29827" fmla="*/ 6223728 w 13419668"/>
              <a:gd name="connsiteY29827" fmla="*/ 907515 h 4401251"/>
              <a:gd name="connsiteX29828" fmla="*/ 6200468 w 13419668"/>
              <a:gd name="connsiteY29828" fmla="*/ 885623 h 4401251"/>
              <a:gd name="connsiteX29829" fmla="*/ 6288782 w 13419668"/>
              <a:gd name="connsiteY29829" fmla="*/ 885499 h 4401251"/>
              <a:gd name="connsiteX29830" fmla="*/ 6268010 w 13419668"/>
              <a:gd name="connsiteY29830" fmla="*/ 901420 h 4401251"/>
              <a:gd name="connsiteX29831" fmla="*/ 6286419 w 13419668"/>
              <a:gd name="connsiteY29831" fmla="*/ 922690 h 4401251"/>
              <a:gd name="connsiteX29832" fmla="*/ 6313411 w 13419668"/>
              <a:gd name="connsiteY29832" fmla="*/ 905525 h 4401251"/>
              <a:gd name="connsiteX29833" fmla="*/ 6288658 w 13419668"/>
              <a:gd name="connsiteY29833" fmla="*/ 885375 h 4401251"/>
              <a:gd name="connsiteX29834" fmla="*/ 6357941 w 13419668"/>
              <a:gd name="connsiteY29834" fmla="*/ 904405 h 4401251"/>
              <a:gd name="connsiteX29835" fmla="*/ 6376225 w 13419668"/>
              <a:gd name="connsiteY29835" fmla="*/ 923312 h 4401251"/>
              <a:gd name="connsiteX29836" fmla="*/ 6395256 w 13419668"/>
              <a:gd name="connsiteY29836" fmla="*/ 902540 h 4401251"/>
              <a:gd name="connsiteX29837" fmla="*/ 6375354 w 13419668"/>
              <a:gd name="connsiteY29837" fmla="*/ 877787 h 4401251"/>
              <a:gd name="connsiteX29838" fmla="*/ 6358064 w 13419668"/>
              <a:gd name="connsiteY29838" fmla="*/ 904530 h 4401251"/>
              <a:gd name="connsiteX29839" fmla="*/ 6481703 w 13419668"/>
              <a:gd name="connsiteY29839" fmla="*/ 905774 h 4401251"/>
              <a:gd name="connsiteX29840" fmla="*/ 6465783 w 13419668"/>
              <a:gd name="connsiteY29840" fmla="*/ 885001 h 4401251"/>
              <a:gd name="connsiteX29841" fmla="*/ 6444512 w 13419668"/>
              <a:gd name="connsiteY29841" fmla="*/ 903410 h 4401251"/>
              <a:gd name="connsiteX29842" fmla="*/ 6461678 w 13419668"/>
              <a:gd name="connsiteY29842" fmla="*/ 930402 h 4401251"/>
              <a:gd name="connsiteX29843" fmla="*/ 6481828 w 13419668"/>
              <a:gd name="connsiteY29843" fmla="*/ 905649 h 4401251"/>
              <a:gd name="connsiteX29844" fmla="*/ 6552106 w 13419668"/>
              <a:gd name="connsiteY29844" fmla="*/ 885375 h 4401251"/>
              <a:gd name="connsiteX29845" fmla="*/ 6533448 w 13419668"/>
              <a:gd name="connsiteY29845" fmla="*/ 903784 h 4401251"/>
              <a:gd name="connsiteX29846" fmla="*/ 6554469 w 13419668"/>
              <a:gd name="connsiteY29846" fmla="*/ 922566 h 4401251"/>
              <a:gd name="connsiteX29847" fmla="*/ 6579097 w 13419668"/>
              <a:gd name="connsiteY29847" fmla="*/ 902415 h 4401251"/>
              <a:gd name="connsiteX29848" fmla="*/ 6552106 w 13419668"/>
              <a:gd name="connsiteY29848" fmla="*/ 885375 h 4401251"/>
              <a:gd name="connsiteX29849" fmla="*/ 6623628 w 13419668"/>
              <a:gd name="connsiteY29849" fmla="*/ 902291 h 4401251"/>
              <a:gd name="connsiteX29850" fmla="*/ 6642410 w 13419668"/>
              <a:gd name="connsiteY29850" fmla="*/ 923312 h 4401251"/>
              <a:gd name="connsiteX29851" fmla="*/ 6660819 w 13419668"/>
              <a:gd name="connsiteY29851" fmla="*/ 904654 h 4401251"/>
              <a:gd name="connsiteX29852" fmla="*/ 6643778 w 13419668"/>
              <a:gd name="connsiteY29852" fmla="*/ 877663 h 4401251"/>
              <a:gd name="connsiteX29853" fmla="*/ 6623628 w 13419668"/>
              <a:gd name="connsiteY29853" fmla="*/ 902291 h 4401251"/>
              <a:gd name="connsiteX29854" fmla="*/ 6731345 w 13419668"/>
              <a:gd name="connsiteY29854" fmla="*/ 885375 h 4401251"/>
              <a:gd name="connsiteX29855" fmla="*/ 6712439 w 13419668"/>
              <a:gd name="connsiteY29855" fmla="*/ 903659 h 4401251"/>
              <a:gd name="connsiteX29856" fmla="*/ 6733211 w 13419668"/>
              <a:gd name="connsiteY29856" fmla="*/ 922690 h 4401251"/>
              <a:gd name="connsiteX29857" fmla="*/ 6758088 w 13419668"/>
              <a:gd name="connsiteY29857" fmla="*/ 902789 h 4401251"/>
              <a:gd name="connsiteX29858" fmla="*/ 6731220 w 13419668"/>
              <a:gd name="connsiteY29858" fmla="*/ 885499 h 4401251"/>
              <a:gd name="connsiteX29859" fmla="*/ 6818042 w 13419668"/>
              <a:gd name="connsiteY29859" fmla="*/ 885375 h 4401251"/>
              <a:gd name="connsiteX29860" fmla="*/ 6799010 w 13419668"/>
              <a:gd name="connsiteY29860" fmla="*/ 903659 h 4401251"/>
              <a:gd name="connsiteX29861" fmla="*/ 6819907 w 13419668"/>
              <a:gd name="connsiteY29861" fmla="*/ 922690 h 4401251"/>
              <a:gd name="connsiteX29862" fmla="*/ 6844784 w 13419668"/>
              <a:gd name="connsiteY29862" fmla="*/ 902789 h 4401251"/>
              <a:gd name="connsiteX29863" fmla="*/ 6818042 w 13419668"/>
              <a:gd name="connsiteY29863" fmla="*/ 885375 h 4401251"/>
              <a:gd name="connsiteX29864" fmla="*/ 6908967 w 13419668"/>
              <a:gd name="connsiteY29864" fmla="*/ 885499 h 4401251"/>
              <a:gd name="connsiteX29865" fmla="*/ 6888817 w 13419668"/>
              <a:gd name="connsiteY29865" fmla="*/ 902167 h 4401251"/>
              <a:gd name="connsiteX29866" fmla="*/ 6908097 w 13419668"/>
              <a:gd name="connsiteY29866" fmla="*/ 922814 h 4401251"/>
              <a:gd name="connsiteX29867" fmla="*/ 6934466 w 13419668"/>
              <a:gd name="connsiteY29867" fmla="*/ 904779 h 4401251"/>
              <a:gd name="connsiteX29868" fmla="*/ 6909092 w 13419668"/>
              <a:gd name="connsiteY29868" fmla="*/ 885499 h 4401251"/>
              <a:gd name="connsiteX29869" fmla="*/ 6998151 w 13419668"/>
              <a:gd name="connsiteY29869" fmla="*/ 885499 h 4401251"/>
              <a:gd name="connsiteX29870" fmla="*/ 6978250 w 13419668"/>
              <a:gd name="connsiteY29870" fmla="*/ 902540 h 4401251"/>
              <a:gd name="connsiteX29871" fmla="*/ 6997902 w 13419668"/>
              <a:gd name="connsiteY29871" fmla="*/ 922690 h 4401251"/>
              <a:gd name="connsiteX29872" fmla="*/ 7023899 w 13419668"/>
              <a:gd name="connsiteY29872" fmla="*/ 904157 h 4401251"/>
              <a:gd name="connsiteX29873" fmla="*/ 6998151 w 13419668"/>
              <a:gd name="connsiteY29873" fmla="*/ 885375 h 4401251"/>
              <a:gd name="connsiteX29874" fmla="*/ 7065444 w 13419668"/>
              <a:gd name="connsiteY29874" fmla="*/ 902540 h 4401251"/>
              <a:gd name="connsiteX29875" fmla="*/ 7084475 w 13419668"/>
              <a:gd name="connsiteY29875" fmla="*/ 923312 h 4401251"/>
              <a:gd name="connsiteX29876" fmla="*/ 7102760 w 13419668"/>
              <a:gd name="connsiteY29876" fmla="*/ 904405 h 4401251"/>
              <a:gd name="connsiteX29877" fmla="*/ 7085470 w 13419668"/>
              <a:gd name="connsiteY29877" fmla="*/ 877663 h 4401251"/>
              <a:gd name="connsiteX29878" fmla="*/ 7065568 w 13419668"/>
              <a:gd name="connsiteY29878" fmla="*/ 902540 h 4401251"/>
              <a:gd name="connsiteX29879" fmla="*/ 7172913 w 13419668"/>
              <a:gd name="connsiteY29879" fmla="*/ 885499 h 4401251"/>
              <a:gd name="connsiteX29880" fmla="*/ 7154255 w 13419668"/>
              <a:gd name="connsiteY29880" fmla="*/ 903908 h 4401251"/>
              <a:gd name="connsiteX29881" fmla="*/ 7175276 w 13419668"/>
              <a:gd name="connsiteY29881" fmla="*/ 922566 h 4401251"/>
              <a:gd name="connsiteX29882" fmla="*/ 7199905 w 13419668"/>
              <a:gd name="connsiteY29882" fmla="*/ 902291 h 4401251"/>
              <a:gd name="connsiteX29883" fmla="*/ 7172913 w 13419668"/>
              <a:gd name="connsiteY29883" fmla="*/ 885375 h 4401251"/>
              <a:gd name="connsiteX29884" fmla="*/ 7262595 w 13419668"/>
              <a:gd name="connsiteY29884" fmla="*/ 885499 h 4401251"/>
              <a:gd name="connsiteX29885" fmla="*/ 7243812 w 13419668"/>
              <a:gd name="connsiteY29885" fmla="*/ 903784 h 4401251"/>
              <a:gd name="connsiteX29886" fmla="*/ 7264709 w 13419668"/>
              <a:gd name="connsiteY29886" fmla="*/ 922690 h 4401251"/>
              <a:gd name="connsiteX29887" fmla="*/ 7289462 w 13419668"/>
              <a:gd name="connsiteY29887" fmla="*/ 902664 h 4401251"/>
              <a:gd name="connsiteX29888" fmla="*/ 7262595 w 13419668"/>
              <a:gd name="connsiteY29888" fmla="*/ 885499 h 4401251"/>
              <a:gd name="connsiteX29889" fmla="*/ 7350162 w 13419668"/>
              <a:gd name="connsiteY29889" fmla="*/ 885499 h 4401251"/>
              <a:gd name="connsiteX29890" fmla="*/ 7330509 w 13419668"/>
              <a:gd name="connsiteY29890" fmla="*/ 902913 h 4401251"/>
              <a:gd name="connsiteX29891" fmla="*/ 7350535 w 13419668"/>
              <a:gd name="connsiteY29891" fmla="*/ 922814 h 4401251"/>
              <a:gd name="connsiteX29892" fmla="*/ 7376283 w 13419668"/>
              <a:gd name="connsiteY29892" fmla="*/ 903908 h 4401251"/>
              <a:gd name="connsiteX29893" fmla="*/ 7350286 w 13419668"/>
              <a:gd name="connsiteY29893" fmla="*/ 885499 h 4401251"/>
              <a:gd name="connsiteX29894" fmla="*/ 7420689 w 13419668"/>
              <a:gd name="connsiteY29894" fmla="*/ 904654 h 4401251"/>
              <a:gd name="connsiteX29895" fmla="*/ 7438973 w 13419668"/>
              <a:gd name="connsiteY29895" fmla="*/ 923436 h 4401251"/>
              <a:gd name="connsiteX29896" fmla="*/ 7457880 w 13419668"/>
              <a:gd name="connsiteY29896" fmla="*/ 902540 h 4401251"/>
              <a:gd name="connsiteX29897" fmla="*/ 7437854 w 13419668"/>
              <a:gd name="connsiteY29897" fmla="*/ 877787 h 4401251"/>
              <a:gd name="connsiteX29898" fmla="*/ 7420689 w 13419668"/>
              <a:gd name="connsiteY29898" fmla="*/ 904654 h 4401251"/>
              <a:gd name="connsiteX29899" fmla="*/ 7510245 w 13419668"/>
              <a:gd name="connsiteY29899" fmla="*/ 903162 h 4401251"/>
              <a:gd name="connsiteX29900" fmla="*/ 7527038 w 13419668"/>
              <a:gd name="connsiteY29900" fmla="*/ 923188 h 4401251"/>
              <a:gd name="connsiteX29901" fmla="*/ 7547561 w 13419668"/>
              <a:gd name="connsiteY29901" fmla="*/ 903908 h 4401251"/>
              <a:gd name="connsiteX29902" fmla="*/ 7529401 w 13419668"/>
              <a:gd name="connsiteY29902" fmla="*/ 877663 h 4401251"/>
              <a:gd name="connsiteX29903" fmla="*/ 7510122 w 13419668"/>
              <a:gd name="connsiteY29903" fmla="*/ 903162 h 4401251"/>
              <a:gd name="connsiteX29904" fmla="*/ 7637119 w 13419668"/>
              <a:gd name="connsiteY29904" fmla="*/ 905152 h 4401251"/>
              <a:gd name="connsiteX29905" fmla="*/ 7617590 w 13419668"/>
              <a:gd name="connsiteY29905" fmla="*/ 884877 h 4401251"/>
              <a:gd name="connsiteX29906" fmla="*/ 7599803 w 13419668"/>
              <a:gd name="connsiteY29906" fmla="*/ 904281 h 4401251"/>
              <a:gd name="connsiteX29907" fmla="*/ 7617839 w 13419668"/>
              <a:gd name="connsiteY29907" fmla="*/ 930651 h 4401251"/>
              <a:gd name="connsiteX29908" fmla="*/ 7637119 w 13419668"/>
              <a:gd name="connsiteY29908" fmla="*/ 905276 h 4401251"/>
              <a:gd name="connsiteX29909" fmla="*/ 7705655 w 13419668"/>
              <a:gd name="connsiteY29909" fmla="*/ 885375 h 4401251"/>
              <a:gd name="connsiteX29910" fmla="*/ 7685877 w 13419668"/>
              <a:gd name="connsiteY29910" fmla="*/ 902540 h 4401251"/>
              <a:gd name="connsiteX29911" fmla="*/ 7705531 w 13419668"/>
              <a:gd name="connsiteY29911" fmla="*/ 922814 h 4401251"/>
              <a:gd name="connsiteX29912" fmla="*/ 7731403 w 13419668"/>
              <a:gd name="connsiteY29912" fmla="*/ 904281 h 4401251"/>
              <a:gd name="connsiteX29913" fmla="*/ 7705655 w 13419668"/>
              <a:gd name="connsiteY29913" fmla="*/ 885499 h 4401251"/>
              <a:gd name="connsiteX29914" fmla="*/ 7794217 w 13419668"/>
              <a:gd name="connsiteY29914" fmla="*/ 885375 h 4401251"/>
              <a:gd name="connsiteX29915" fmla="*/ 7775311 w 13419668"/>
              <a:gd name="connsiteY29915" fmla="*/ 903659 h 4401251"/>
              <a:gd name="connsiteX29916" fmla="*/ 7796208 w 13419668"/>
              <a:gd name="connsiteY29916" fmla="*/ 922690 h 4401251"/>
              <a:gd name="connsiteX29917" fmla="*/ 7821085 w 13419668"/>
              <a:gd name="connsiteY29917" fmla="*/ 902789 h 4401251"/>
              <a:gd name="connsiteX29918" fmla="*/ 7794217 w 13419668"/>
              <a:gd name="connsiteY29918" fmla="*/ 885499 h 4401251"/>
              <a:gd name="connsiteX29919" fmla="*/ 7883526 w 13419668"/>
              <a:gd name="connsiteY29919" fmla="*/ 885375 h 4401251"/>
              <a:gd name="connsiteX29920" fmla="*/ 7864868 w 13419668"/>
              <a:gd name="connsiteY29920" fmla="*/ 903784 h 4401251"/>
              <a:gd name="connsiteX29921" fmla="*/ 7885889 w 13419668"/>
              <a:gd name="connsiteY29921" fmla="*/ 922441 h 4401251"/>
              <a:gd name="connsiteX29922" fmla="*/ 7910518 w 13419668"/>
              <a:gd name="connsiteY29922" fmla="*/ 902167 h 4401251"/>
              <a:gd name="connsiteX29923" fmla="*/ 7883526 w 13419668"/>
              <a:gd name="connsiteY29923" fmla="*/ 885250 h 4401251"/>
              <a:gd name="connsiteX29924" fmla="*/ 7969974 w 13419668"/>
              <a:gd name="connsiteY29924" fmla="*/ 885375 h 4401251"/>
              <a:gd name="connsiteX29925" fmla="*/ 7951441 w 13419668"/>
              <a:gd name="connsiteY29925" fmla="*/ 904032 h 4401251"/>
              <a:gd name="connsiteX29926" fmla="*/ 7972711 w 13419668"/>
              <a:gd name="connsiteY29926" fmla="*/ 922690 h 4401251"/>
              <a:gd name="connsiteX29927" fmla="*/ 7997090 w 13419668"/>
              <a:gd name="connsiteY29927" fmla="*/ 902291 h 4401251"/>
              <a:gd name="connsiteX29928" fmla="*/ 7969974 w 13419668"/>
              <a:gd name="connsiteY29928" fmla="*/ 885499 h 4401251"/>
              <a:gd name="connsiteX29929" fmla="*/ 8079060 w 13419668"/>
              <a:gd name="connsiteY29929" fmla="*/ 903535 h 4401251"/>
              <a:gd name="connsiteX29930" fmla="*/ 8057790 w 13419668"/>
              <a:gd name="connsiteY29930" fmla="*/ 885126 h 4401251"/>
              <a:gd name="connsiteX29931" fmla="*/ 8041869 w 13419668"/>
              <a:gd name="connsiteY29931" fmla="*/ 905898 h 4401251"/>
              <a:gd name="connsiteX29932" fmla="*/ 8062019 w 13419668"/>
              <a:gd name="connsiteY29932" fmla="*/ 930651 h 4401251"/>
              <a:gd name="connsiteX29933" fmla="*/ 8079060 w 13419668"/>
              <a:gd name="connsiteY29933" fmla="*/ 903659 h 4401251"/>
              <a:gd name="connsiteX29934" fmla="*/ 2034183 w 13419668"/>
              <a:gd name="connsiteY29934" fmla="*/ 885499 h 4401251"/>
              <a:gd name="connsiteX29935" fmla="*/ 2014033 w 13419668"/>
              <a:gd name="connsiteY29935" fmla="*/ 902167 h 4401251"/>
              <a:gd name="connsiteX29936" fmla="*/ 2033188 w 13419668"/>
              <a:gd name="connsiteY29936" fmla="*/ 922814 h 4401251"/>
              <a:gd name="connsiteX29937" fmla="*/ 2059558 w 13419668"/>
              <a:gd name="connsiteY29937" fmla="*/ 904779 h 4401251"/>
              <a:gd name="connsiteX29938" fmla="*/ 2034183 w 13419668"/>
              <a:gd name="connsiteY29938" fmla="*/ 885499 h 4401251"/>
              <a:gd name="connsiteX29939" fmla="*/ 8255065 w 13419668"/>
              <a:gd name="connsiteY29939" fmla="*/ 905898 h 4401251"/>
              <a:gd name="connsiteX29940" fmla="*/ 8239144 w 13419668"/>
              <a:gd name="connsiteY29940" fmla="*/ 885126 h 4401251"/>
              <a:gd name="connsiteX29941" fmla="*/ 8217874 w 13419668"/>
              <a:gd name="connsiteY29941" fmla="*/ 903535 h 4401251"/>
              <a:gd name="connsiteX29942" fmla="*/ 8235039 w 13419668"/>
              <a:gd name="connsiteY29942" fmla="*/ 930526 h 4401251"/>
              <a:gd name="connsiteX29943" fmla="*/ 8255189 w 13419668"/>
              <a:gd name="connsiteY29943" fmla="*/ 905774 h 4401251"/>
              <a:gd name="connsiteX29944" fmla="*/ 8307431 w 13419668"/>
              <a:gd name="connsiteY29944" fmla="*/ 904032 h 4401251"/>
              <a:gd name="connsiteX29945" fmla="*/ 8327955 w 13419668"/>
              <a:gd name="connsiteY29945" fmla="*/ 923312 h 4401251"/>
              <a:gd name="connsiteX29946" fmla="*/ 8344747 w 13419668"/>
              <a:gd name="connsiteY29946" fmla="*/ 903286 h 4401251"/>
              <a:gd name="connsiteX29947" fmla="*/ 8325467 w 13419668"/>
              <a:gd name="connsiteY29947" fmla="*/ 877787 h 4401251"/>
              <a:gd name="connsiteX29948" fmla="*/ 8307307 w 13419668"/>
              <a:gd name="connsiteY29948" fmla="*/ 904032 h 4401251"/>
              <a:gd name="connsiteX29949" fmla="*/ 8416268 w 13419668"/>
              <a:gd name="connsiteY29949" fmla="*/ 922939 h 4401251"/>
              <a:gd name="connsiteX29950" fmla="*/ 8434677 w 13419668"/>
              <a:gd name="connsiteY29950" fmla="*/ 901669 h 4401251"/>
              <a:gd name="connsiteX29951" fmla="*/ 8413905 w 13419668"/>
              <a:gd name="connsiteY29951" fmla="*/ 885748 h 4401251"/>
              <a:gd name="connsiteX29952" fmla="*/ 8389152 w 13419668"/>
              <a:gd name="connsiteY29952" fmla="*/ 905898 h 4401251"/>
              <a:gd name="connsiteX29953" fmla="*/ 8416144 w 13419668"/>
              <a:gd name="connsiteY29953" fmla="*/ 923063 h 4401251"/>
              <a:gd name="connsiteX29954" fmla="*/ 8486546 w 13419668"/>
              <a:gd name="connsiteY29954" fmla="*/ 904032 h 4401251"/>
              <a:gd name="connsiteX29955" fmla="*/ 8507069 w 13419668"/>
              <a:gd name="connsiteY29955" fmla="*/ 923312 h 4401251"/>
              <a:gd name="connsiteX29956" fmla="*/ 8523862 w 13419668"/>
              <a:gd name="connsiteY29956" fmla="*/ 903286 h 4401251"/>
              <a:gd name="connsiteX29957" fmla="*/ 8504581 w 13419668"/>
              <a:gd name="connsiteY29957" fmla="*/ 877787 h 4401251"/>
              <a:gd name="connsiteX29958" fmla="*/ 8486422 w 13419668"/>
              <a:gd name="connsiteY29958" fmla="*/ 904032 h 4401251"/>
              <a:gd name="connsiteX29959" fmla="*/ 8610433 w 13419668"/>
              <a:gd name="connsiteY29959" fmla="*/ 905027 h 4401251"/>
              <a:gd name="connsiteX29960" fmla="*/ 8590656 w 13419668"/>
              <a:gd name="connsiteY29960" fmla="*/ 885001 h 4401251"/>
              <a:gd name="connsiteX29961" fmla="*/ 8573118 w 13419668"/>
              <a:gd name="connsiteY29961" fmla="*/ 904654 h 4401251"/>
              <a:gd name="connsiteX29962" fmla="*/ 8591527 w 13419668"/>
              <a:gd name="connsiteY29962" fmla="*/ 930775 h 4401251"/>
              <a:gd name="connsiteX29963" fmla="*/ 8610433 w 13419668"/>
              <a:gd name="connsiteY29963" fmla="*/ 905152 h 4401251"/>
              <a:gd name="connsiteX29964" fmla="*/ 8682204 w 13419668"/>
              <a:gd name="connsiteY29964" fmla="*/ 885623 h 4401251"/>
              <a:gd name="connsiteX29965" fmla="*/ 8662178 w 13419668"/>
              <a:gd name="connsiteY29965" fmla="*/ 902540 h 4401251"/>
              <a:gd name="connsiteX29966" fmla="*/ 8681707 w 13419668"/>
              <a:gd name="connsiteY29966" fmla="*/ 922939 h 4401251"/>
              <a:gd name="connsiteX29967" fmla="*/ 8707827 w 13419668"/>
              <a:gd name="connsiteY29967" fmla="*/ 904654 h 4401251"/>
              <a:gd name="connsiteX29968" fmla="*/ 8682204 w 13419668"/>
              <a:gd name="connsiteY29968" fmla="*/ 885623 h 4401251"/>
              <a:gd name="connsiteX29969" fmla="*/ 8770766 w 13419668"/>
              <a:gd name="connsiteY29969" fmla="*/ 885623 h 4401251"/>
              <a:gd name="connsiteX29970" fmla="*/ 8751611 w 13419668"/>
              <a:gd name="connsiteY29970" fmla="*/ 903659 h 4401251"/>
              <a:gd name="connsiteX29971" fmla="*/ 8772259 w 13419668"/>
              <a:gd name="connsiteY29971" fmla="*/ 922939 h 4401251"/>
              <a:gd name="connsiteX29972" fmla="*/ 8797385 w 13419668"/>
              <a:gd name="connsiteY29972" fmla="*/ 903286 h 4401251"/>
              <a:gd name="connsiteX29973" fmla="*/ 8770891 w 13419668"/>
              <a:gd name="connsiteY29973" fmla="*/ 885623 h 4401251"/>
              <a:gd name="connsiteX29974" fmla="*/ 8856592 w 13419668"/>
              <a:gd name="connsiteY29974" fmla="*/ 885623 h 4401251"/>
              <a:gd name="connsiteX29975" fmla="*/ 8838183 w 13419668"/>
              <a:gd name="connsiteY29975" fmla="*/ 904281 h 4401251"/>
              <a:gd name="connsiteX29976" fmla="*/ 8859453 w 13419668"/>
              <a:gd name="connsiteY29976" fmla="*/ 922690 h 4401251"/>
              <a:gd name="connsiteX29977" fmla="*/ 8883708 w 13419668"/>
              <a:gd name="connsiteY29977" fmla="*/ 902167 h 4401251"/>
              <a:gd name="connsiteX29978" fmla="*/ 8856468 w 13419668"/>
              <a:gd name="connsiteY29978" fmla="*/ 885623 h 4401251"/>
              <a:gd name="connsiteX29979" fmla="*/ 8965678 w 13419668"/>
              <a:gd name="connsiteY29979" fmla="*/ 904530 h 4401251"/>
              <a:gd name="connsiteX29980" fmla="*/ 8948015 w 13419668"/>
              <a:gd name="connsiteY29980" fmla="*/ 885001 h 4401251"/>
              <a:gd name="connsiteX29981" fmla="*/ 8928362 w 13419668"/>
              <a:gd name="connsiteY29981" fmla="*/ 905152 h 4401251"/>
              <a:gd name="connsiteX29982" fmla="*/ 8947393 w 13419668"/>
              <a:gd name="connsiteY29982" fmla="*/ 930651 h 4401251"/>
              <a:gd name="connsiteX29983" fmla="*/ 8965678 w 13419668"/>
              <a:gd name="connsiteY29983" fmla="*/ 904405 h 4401251"/>
              <a:gd name="connsiteX29984" fmla="*/ 9055111 w 13419668"/>
              <a:gd name="connsiteY29984" fmla="*/ 906271 h 4401251"/>
              <a:gd name="connsiteX29985" fmla="*/ 9039438 w 13419668"/>
              <a:gd name="connsiteY29985" fmla="*/ 885375 h 4401251"/>
              <a:gd name="connsiteX29986" fmla="*/ 9017920 w 13419668"/>
              <a:gd name="connsiteY29986" fmla="*/ 903535 h 4401251"/>
              <a:gd name="connsiteX29987" fmla="*/ 9034711 w 13419668"/>
              <a:gd name="connsiteY29987" fmla="*/ 930775 h 4401251"/>
              <a:gd name="connsiteX29988" fmla="*/ 9055111 w 13419668"/>
              <a:gd name="connsiteY29988" fmla="*/ 906271 h 4401251"/>
              <a:gd name="connsiteX29989" fmla="*/ 9124021 w 13419668"/>
              <a:gd name="connsiteY29989" fmla="*/ 885748 h 4401251"/>
              <a:gd name="connsiteX29990" fmla="*/ 9103994 w 13419668"/>
              <a:gd name="connsiteY29990" fmla="*/ 902664 h 4401251"/>
              <a:gd name="connsiteX29991" fmla="*/ 9123523 w 13419668"/>
              <a:gd name="connsiteY29991" fmla="*/ 923063 h 4401251"/>
              <a:gd name="connsiteX29992" fmla="*/ 9149644 w 13419668"/>
              <a:gd name="connsiteY29992" fmla="*/ 904779 h 4401251"/>
              <a:gd name="connsiteX29993" fmla="*/ 9124021 w 13419668"/>
              <a:gd name="connsiteY29993" fmla="*/ 885748 h 4401251"/>
              <a:gd name="connsiteX29994" fmla="*/ 9194049 w 13419668"/>
              <a:gd name="connsiteY29994" fmla="*/ 904779 h 4401251"/>
              <a:gd name="connsiteX29995" fmla="*/ 9212334 w 13419668"/>
              <a:gd name="connsiteY29995" fmla="*/ 923685 h 4401251"/>
              <a:gd name="connsiteX29996" fmla="*/ 9231365 w 13419668"/>
              <a:gd name="connsiteY29996" fmla="*/ 902913 h 4401251"/>
              <a:gd name="connsiteX29997" fmla="*/ 9211463 w 13419668"/>
              <a:gd name="connsiteY29997" fmla="*/ 878160 h 4401251"/>
              <a:gd name="connsiteX29998" fmla="*/ 9194173 w 13419668"/>
              <a:gd name="connsiteY29998" fmla="*/ 904903 h 4401251"/>
              <a:gd name="connsiteX29999" fmla="*/ 9301518 w 13419668"/>
              <a:gd name="connsiteY29999" fmla="*/ 885623 h 4401251"/>
              <a:gd name="connsiteX30000" fmla="*/ 9282985 w 13419668"/>
              <a:gd name="connsiteY30000" fmla="*/ 904281 h 4401251"/>
              <a:gd name="connsiteX30001" fmla="*/ 9304255 w 13419668"/>
              <a:gd name="connsiteY30001" fmla="*/ 922939 h 4401251"/>
              <a:gd name="connsiteX30002" fmla="*/ 9328634 w 13419668"/>
              <a:gd name="connsiteY30002" fmla="*/ 902540 h 4401251"/>
              <a:gd name="connsiteX30003" fmla="*/ 9301518 w 13419668"/>
              <a:gd name="connsiteY30003" fmla="*/ 885748 h 4401251"/>
              <a:gd name="connsiteX30004" fmla="*/ 9373164 w 13419668"/>
              <a:gd name="connsiteY30004" fmla="*/ 905276 h 4401251"/>
              <a:gd name="connsiteX30005" fmla="*/ 9391822 w 13419668"/>
              <a:gd name="connsiteY30005" fmla="*/ 923685 h 4401251"/>
              <a:gd name="connsiteX30006" fmla="*/ 9410231 w 13419668"/>
              <a:gd name="connsiteY30006" fmla="*/ 902415 h 4401251"/>
              <a:gd name="connsiteX30007" fmla="*/ 9389708 w 13419668"/>
              <a:gd name="connsiteY30007" fmla="*/ 878160 h 4401251"/>
              <a:gd name="connsiteX30008" fmla="*/ 9373164 w 13419668"/>
              <a:gd name="connsiteY30008" fmla="*/ 905401 h 4401251"/>
              <a:gd name="connsiteX30009" fmla="*/ 9496928 w 13419668"/>
              <a:gd name="connsiteY30009" fmla="*/ 905152 h 4401251"/>
              <a:gd name="connsiteX30010" fmla="*/ 9479887 w 13419668"/>
              <a:gd name="connsiteY30010" fmla="*/ 885250 h 4401251"/>
              <a:gd name="connsiteX30011" fmla="*/ 9459736 w 13419668"/>
              <a:gd name="connsiteY30011" fmla="*/ 904903 h 4401251"/>
              <a:gd name="connsiteX30012" fmla="*/ 9478270 w 13419668"/>
              <a:gd name="connsiteY30012" fmla="*/ 930900 h 4401251"/>
              <a:gd name="connsiteX30013" fmla="*/ 9497052 w 13419668"/>
              <a:gd name="connsiteY30013" fmla="*/ 905152 h 4401251"/>
              <a:gd name="connsiteX30014" fmla="*/ 9586361 w 13419668"/>
              <a:gd name="connsiteY30014" fmla="*/ 906147 h 4401251"/>
              <a:gd name="connsiteX30015" fmla="*/ 9570314 w 13419668"/>
              <a:gd name="connsiteY30015" fmla="*/ 885499 h 4401251"/>
              <a:gd name="connsiteX30016" fmla="*/ 9549045 w 13419668"/>
              <a:gd name="connsiteY30016" fmla="*/ 904032 h 4401251"/>
              <a:gd name="connsiteX30017" fmla="*/ 9566210 w 13419668"/>
              <a:gd name="connsiteY30017" fmla="*/ 930900 h 4401251"/>
              <a:gd name="connsiteX30018" fmla="*/ 9586236 w 13419668"/>
              <a:gd name="connsiteY30018" fmla="*/ 906147 h 4401251"/>
              <a:gd name="connsiteX30019" fmla="*/ 9676042 w 13419668"/>
              <a:gd name="connsiteY30019" fmla="*/ 905152 h 4401251"/>
              <a:gd name="connsiteX30020" fmla="*/ 9658877 w 13419668"/>
              <a:gd name="connsiteY30020" fmla="*/ 885250 h 4401251"/>
              <a:gd name="connsiteX30021" fmla="*/ 9638726 w 13419668"/>
              <a:gd name="connsiteY30021" fmla="*/ 904903 h 4401251"/>
              <a:gd name="connsiteX30022" fmla="*/ 9657260 w 13419668"/>
              <a:gd name="connsiteY30022" fmla="*/ 930900 h 4401251"/>
              <a:gd name="connsiteX30023" fmla="*/ 9676042 w 13419668"/>
              <a:gd name="connsiteY30023" fmla="*/ 905152 h 4401251"/>
              <a:gd name="connsiteX30024" fmla="*/ 9744330 w 13419668"/>
              <a:gd name="connsiteY30024" fmla="*/ 885748 h 4401251"/>
              <a:gd name="connsiteX30025" fmla="*/ 9724677 w 13419668"/>
              <a:gd name="connsiteY30025" fmla="*/ 903162 h 4401251"/>
              <a:gd name="connsiteX30026" fmla="*/ 9744703 w 13419668"/>
              <a:gd name="connsiteY30026" fmla="*/ 922939 h 4401251"/>
              <a:gd name="connsiteX30027" fmla="*/ 9770326 w 13419668"/>
              <a:gd name="connsiteY30027" fmla="*/ 904032 h 4401251"/>
              <a:gd name="connsiteX30028" fmla="*/ 9744206 w 13419668"/>
              <a:gd name="connsiteY30028" fmla="*/ 885623 h 4401251"/>
              <a:gd name="connsiteX30029" fmla="*/ 9833017 w 13419668"/>
              <a:gd name="connsiteY30029" fmla="*/ 885748 h 4401251"/>
              <a:gd name="connsiteX30030" fmla="*/ 9814235 w 13419668"/>
              <a:gd name="connsiteY30030" fmla="*/ 904157 h 4401251"/>
              <a:gd name="connsiteX30031" fmla="*/ 9835380 w 13419668"/>
              <a:gd name="connsiteY30031" fmla="*/ 923063 h 4401251"/>
              <a:gd name="connsiteX30032" fmla="*/ 9860008 w 13419668"/>
              <a:gd name="connsiteY30032" fmla="*/ 902913 h 4401251"/>
              <a:gd name="connsiteX30033" fmla="*/ 9833141 w 13419668"/>
              <a:gd name="connsiteY30033" fmla="*/ 885748 h 4401251"/>
              <a:gd name="connsiteX30034" fmla="*/ 9941730 w 13419668"/>
              <a:gd name="connsiteY30034" fmla="*/ 905401 h 4401251"/>
              <a:gd name="connsiteX30035" fmla="*/ 9921952 w 13419668"/>
              <a:gd name="connsiteY30035" fmla="*/ 885250 h 4401251"/>
              <a:gd name="connsiteX30036" fmla="*/ 9904414 w 13419668"/>
              <a:gd name="connsiteY30036" fmla="*/ 904779 h 4401251"/>
              <a:gd name="connsiteX30037" fmla="*/ 9922698 w 13419668"/>
              <a:gd name="connsiteY30037" fmla="*/ 930900 h 4401251"/>
              <a:gd name="connsiteX30038" fmla="*/ 9941730 w 13419668"/>
              <a:gd name="connsiteY30038" fmla="*/ 905401 h 4401251"/>
              <a:gd name="connsiteX30039" fmla="*/ 10010017 w 13419668"/>
              <a:gd name="connsiteY30039" fmla="*/ 885748 h 4401251"/>
              <a:gd name="connsiteX30040" fmla="*/ 9990488 w 13419668"/>
              <a:gd name="connsiteY30040" fmla="*/ 903286 h 4401251"/>
              <a:gd name="connsiteX30041" fmla="*/ 10010514 w 13419668"/>
              <a:gd name="connsiteY30041" fmla="*/ 923188 h 4401251"/>
              <a:gd name="connsiteX30042" fmla="*/ 10036138 w 13419668"/>
              <a:gd name="connsiteY30042" fmla="*/ 904281 h 4401251"/>
              <a:gd name="connsiteX30043" fmla="*/ 10010141 w 13419668"/>
              <a:gd name="connsiteY30043" fmla="*/ 885872 h 4401251"/>
              <a:gd name="connsiteX30044" fmla="*/ 10099574 w 13419668"/>
              <a:gd name="connsiteY30044" fmla="*/ 885748 h 4401251"/>
              <a:gd name="connsiteX30045" fmla="*/ 10080046 w 13419668"/>
              <a:gd name="connsiteY30045" fmla="*/ 903286 h 4401251"/>
              <a:gd name="connsiteX30046" fmla="*/ 10100072 w 13419668"/>
              <a:gd name="connsiteY30046" fmla="*/ 923188 h 4401251"/>
              <a:gd name="connsiteX30047" fmla="*/ 10125695 w 13419668"/>
              <a:gd name="connsiteY30047" fmla="*/ 904281 h 4401251"/>
              <a:gd name="connsiteX30048" fmla="*/ 10099699 w 13419668"/>
              <a:gd name="connsiteY30048" fmla="*/ 885872 h 4401251"/>
              <a:gd name="connsiteX30049" fmla="*/ 10189754 w 13419668"/>
              <a:gd name="connsiteY30049" fmla="*/ 885748 h 4401251"/>
              <a:gd name="connsiteX30050" fmla="*/ 10169727 w 13419668"/>
              <a:gd name="connsiteY30050" fmla="*/ 902540 h 4401251"/>
              <a:gd name="connsiteX30051" fmla="*/ 10189008 w 13419668"/>
              <a:gd name="connsiteY30051" fmla="*/ 923063 h 4401251"/>
              <a:gd name="connsiteX30052" fmla="*/ 10215253 w 13419668"/>
              <a:gd name="connsiteY30052" fmla="*/ 904903 h 4401251"/>
              <a:gd name="connsiteX30053" fmla="*/ 10189754 w 13419668"/>
              <a:gd name="connsiteY30053" fmla="*/ 885748 h 4401251"/>
              <a:gd name="connsiteX30054" fmla="*/ 10259658 w 13419668"/>
              <a:gd name="connsiteY30054" fmla="*/ 904032 h 4401251"/>
              <a:gd name="connsiteX30055" fmla="*/ 10280058 w 13419668"/>
              <a:gd name="connsiteY30055" fmla="*/ 923436 h 4401251"/>
              <a:gd name="connsiteX30056" fmla="*/ 10296974 w 13419668"/>
              <a:gd name="connsiteY30056" fmla="*/ 903535 h 4401251"/>
              <a:gd name="connsiteX30057" fmla="*/ 10277943 w 13419668"/>
              <a:gd name="connsiteY30057" fmla="*/ 877911 h 4401251"/>
              <a:gd name="connsiteX30058" fmla="*/ 10259658 w 13419668"/>
              <a:gd name="connsiteY30058" fmla="*/ 904032 h 4401251"/>
              <a:gd name="connsiteX30059" fmla="*/ 10383546 w 13419668"/>
              <a:gd name="connsiteY30059" fmla="*/ 905276 h 4401251"/>
              <a:gd name="connsiteX30060" fmla="*/ 10363769 w 13419668"/>
              <a:gd name="connsiteY30060" fmla="*/ 885126 h 4401251"/>
              <a:gd name="connsiteX30061" fmla="*/ 10346230 w 13419668"/>
              <a:gd name="connsiteY30061" fmla="*/ 904654 h 4401251"/>
              <a:gd name="connsiteX30062" fmla="*/ 10364515 w 13419668"/>
              <a:gd name="connsiteY30062" fmla="*/ 930775 h 4401251"/>
              <a:gd name="connsiteX30063" fmla="*/ 10383546 w 13419668"/>
              <a:gd name="connsiteY30063" fmla="*/ 905276 h 4401251"/>
              <a:gd name="connsiteX30064" fmla="*/ 10454819 w 13419668"/>
              <a:gd name="connsiteY30064" fmla="*/ 885748 h 4401251"/>
              <a:gd name="connsiteX30065" fmla="*/ 10435166 w 13419668"/>
              <a:gd name="connsiteY30065" fmla="*/ 903162 h 4401251"/>
              <a:gd name="connsiteX30066" fmla="*/ 10455192 w 13419668"/>
              <a:gd name="connsiteY30066" fmla="*/ 922939 h 4401251"/>
              <a:gd name="connsiteX30067" fmla="*/ 10480815 w 13419668"/>
              <a:gd name="connsiteY30067" fmla="*/ 904032 h 4401251"/>
              <a:gd name="connsiteX30068" fmla="*/ 10454694 w 13419668"/>
              <a:gd name="connsiteY30068" fmla="*/ 885623 h 4401251"/>
              <a:gd name="connsiteX30069" fmla="*/ 10543257 w 13419668"/>
              <a:gd name="connsiteY30069" fmla="*/ 885748 h 4401251"/>
              <a:gd name="connsiteX30070" fmla="*/ 10524723 w 13419668"/>
              <a:gd name="connsiteY30070" fmla="*/ 904405 h 4401251"/>
              <a:gd name="connsiteX30071" fmla="*/ 10545993 w 13419668"/>
              <a:gd name="connsiteY30071" fmla="*/ 923063 h 4401251"/>
              <a:gd name="connsiteX30072" fmla="*/ 10570373 w 13419668"/>
              <a:gd name="connsiteY30072" fmla="*/ 902664 h 4401251"/>
              <a:gd name="connsiteX30073" fmla="*/ 10543257 w 13419668"/>
              <a:gd name="connsiteY30073" fmla="*/ 885872 h 4401251"/>
              <a:gd name="connsiteX30074" fmla="*/ 10649109 w 13419668"/>
              <a:gd name="connsiteY30074" fmla="*/ 906147 h 4401251"/>
              <a:gd name="connsiteX30075" fmla="*/ 10633062 w 13419668"/>
              <a:gd name="connsiteY30075" fmla="*/ 885499 h 4401251"/>
              <a:gd name="connsiteX30076" fmla="*/ 10611793 w 13419668"/>
              <a:gd name="connsiteY30076" fmla="*/ 904032 h 4401251"/>
              <a:gd name="connsiteX30077" fmla="*/ 10628958 w 13419668"/>
              <a:gd name="connsiteY30077" fmla="*/ 930900 h 4401251"/>
              <a:gd name="connsiteX30078" fmla="*/ 10648984 w 13419668"/>
              <a:gd name="connsiteY30078" fmla="*/ 906147 h 4401251"/>
              <a:gd name="connsiteX30079" fmla="*/ 10721874 w 13419668"/>
              <a:gd name="connsiteY30079" fmla="*/ 885997 h 4401251"/>
              <a:gd name="connsiteX30080" fmla="*/ 10701102 w 13419668"/>
              <a:gd name="connsiteY30080" fmla="*/ 901793 h 4401251"/>
              <a:gd name="connsiteX30081" fmla="*/ 10719510 w 13419668"/>
              <a:gd name="connsiteY30081" fmla="*/ 923063 h 4401251"/>
              <a:gd name="connsiteX30082" fmla="*/ 10746503 w 13419668"/>
              <a:gd name="connsiteY30082" fmla="*/ 906147 h 4401251"/>
              <a:gd name="connsiteX30083" fmla="*/ 10721874 w 13419668"/>
              <a:gd name="connsiteY30083" fmla="*/ 885997 h 4401251"/>
              <a:gd name="connsiteX30084" fmla="*/ 10828223 w 13419668"/>
              <a:gd name="connsiteY30084" fmla="*/ 906396 h 4401251"/>
              <a:gd name="connsiteX30085" fmla="*/ 10812551 w 13419668"/>
              <a:gd name="connsiteY30085" fmla="*/ 885499 h 4401251"/>
              <a:gd name="connsiteX30086" fmla="*/ 10791032 w 13419668"/>
              <a:gd name="connsiteY30086" fmla="*/ 903659 h 4401251"/>
              <a:gd name="connsiteX30087" fmla="*/ 10807824 w 13419668"/>
              <a:gd name="connsiteY30087" fmla="*/ 930900 h 4401251"/>
              <a:gd name="connsiteX30088" fmla="*/ 10828223 w 13419668"/>
              <a:gd name="connsiteY30088" fmla="*/ 906396 h 4401251"/>
              <a:gd name="connsiteX30089" fmla="*/ 10915044 w 13419668"/>
              <a:gd name="connsiteY30089" fmla="*/ 904032 h 4401251"/>
              <a:gd name="connsiteX30090" fmla="*/ 10893899 w 13419668"/>
              <a:gd name="connsiteY30090" fmla="*/ 885375 h 4401251"/>
              <a:gd name="connsiteX30091" fmla="*/ 10877729 w 13419668"/>
              <a:gd name="connsiteY30091" fmla="*/ 905898 h 4401251"/>
              <a:gd name="connsiteX30092" fmla="*/ 10897630 w 13419668"/>
              <a:gd name="connsiteY30092" fmla="*/ 930775 h 4401251"/>
              <a:gd name="connsiteX30093" fmla="*/ 10915044 w 13419668"/>
              <a:gd name="connsiteY30093" fmla="*/ 903908 h 4401251"/>
              <a:gd name="connsiteX30094" fmla="*/ 10986192 w 13419668"/>
              <a:gd name="connsiteY30094" fmla="*/ 885748 h 4401251"/>
              <a:gd name="connsiteX30095" fmla="*/ 10966664 w 13419668"/>
              <a:gd name="connsiteY30095" fmla="*/ 903286 h 4401251"/>
              <a:gd name="connsiteX30096" fmla="*/ 10986939 w 13419668"/>
              <a:gd name="connsiteY30096" fmla="*/ 922939 h 4401251"/>
              <a:gd name="connsiteX30097" fmla="*/ 11012438 w 13419668"/>
              <a:gd name="connsiteY30097" fmla="*/ 903908 h 4401251"/>
              <a:gd name="connsiteX30098" fmla="*/ 10986192 w 13419668"/>
              <a:gd name="connsiteY30098" fmla="*/ 885623 h 4401251"/>
              <a:gd name="connsiteX30099" fmla="*/ 11094159 w 13419668"/>
              <a:gd name="connsiteY30099" fmla="*/ 905276 h 4401251"/>
              <a:gd name="connsiteX30100" fmla="*/ 11074382 w 13419668"/>
              <a:gd name="connsiteY30100" fmla="*/ 885250 h 4401251"/>
              <a:gd name="connsiteX30101" fmla="*/ 11056843 w 13419668"/>
              <a:gd name="connsiteY30101" fmla="*/ 904903 h 4401251"/>
              <a:gd name="connsiteX30102" fmla="*/ 11075253 w 13419668"/>
              <a:gd name="connsiteY30102" fmla="*/ 931024 h 4401251"/>
              <a:gd name="connsiteX30103" fmla="*/ 11094159 w 13419668"/>
              <a:gd name="connsiteY30103" fmla="*/ 905401 h 4401251"/>
              <a:gd name="connsiteX30104" fmla="*/ 11163815 w 13419668"/>
              <a:gd name="connsiteY30104" fmla="*/ 885997 h 4401251"/>
              <a:gd name="connsiteX30105" fmla="*/ 11143042 w 13419668"/>
              <a:gd name="connsiteY30105" fmla="*/ 901793 h 4401251"/>
              <a:gd name="connsiteX30106" fmla="*/ 11161452 w 13419668"/>
              <a:gd name="connsiteY30106" fmla="*/ 923063 h 4401251"/>
              <a:gd name="connsiteX30107" fmla="*/ 11188443 w 13419668"/>
              <a:gd name="connsiteY30107" fmla="*/ 906147 h 4401251"/>
              <a:gd name="connsiteX30108" fmla="*/ 11163691 w 13419668"/>
              <a:gd name="connsiteY30108" fmla="*/ 885997 h 4401251"/>
              <a:gd name="connsiteX30109" fmla="*/ 11252502 w 13419668"/>
              <a:gd name="connsiteY30109" fmla="*/ 885872 h 4401251"/>
              <a:gd name="connsiteX30110" fmla="*/ 11232475 w 13419668"/>
              <a:gd name="connsiteY30110" fmla="*/ 902789 h 4401251"/>
              <a:gd name="connsiteX30111" fmla="*/ 11251879 w 13419668"/>
              <a:gd name="connsiteY30111" fmla="*/ 923312 h 4401251"/>
              <a:gd name="connsiteX30112" fmla="*/ 11278001 w 13419668"/>
              <a:gd name="connsiteY30112" fmla="*/ 905027 h 4401251"/>
              <a:gd name="connsiteX30113" fmla="*/ 11252377 w 13419668"/>
              <a:gd name="connsiteY30113" fmla="*/ 885997 h 4401251"/>
              <a:gd name="connsiteX30114" fmla="*/ 11359846 w 13419668"/>
              <a:gd name="connsiteY30114" fmla="*/ 904903 h 4401251"/>
              <a:gd name="connsiteX30115" fmla="*/ 11342432 w 13419668"/>
              <a:gd name="connsiteY30115" fmla="*/ 885250 h 4401251"/>
              <a:gd name="connsiteX30116" fmla="*/ 11322531 w 13419668"/>
              <a:gd name="connsiteY30116" fmla="*/ 905276 h 4401251"/>
              <a:gd name="connsiteX30117" fmla="*/ 11341437 w 13419668"/>
              <a:gd name="connsiteY30117" fmla="*/ 931024 h 4401251"/>
              <a:gd name="connsiteX30118" fmla="*/ 11359846 w 13419668"/>
              <a:gd name="connsiteY30118" fmla="*/ 905027 h 4401251"/>
              <a:gd name="connsiteX30119" fmla="*/ 11449403 w 13419668"/>
              <a:gd name="connsiteY30119" fmla="*/ 904779 h 4401251"/>
              <a:gd name="connsiteX30120" fmla="*/ 11431741 w 13419668"/>
              <a:gd name="connsiteY30120" fmla="*/ 885250 h 4401251"/>
              <a:gd name="connsiteX30121" fmla="*/ 11412088 w 13419668"/>
              <a:gd name="connsiteY30121" fmla="*/ 905401 h 4401251"/>
              <a:gd name="connsiteX30122" fmla="*/ 11431119 w 13419668"/>
              <a:gd name="connsiteY30122" fmla="*/ 930900 h 4401251"/>
              <a:gd name="connsiteX30123" fmla="*/ 11449403 w 13419668"/>
              <a:gd name="connsiteY30123" fmla="*/ 904654 h 4401251"/>
              <a:gd name="connsiteX30124" fmla="*/ 11535976 w 13419668"/>
              <a:gd name="connsiteY30124" fmla="*/ 905401 h 4401251"/>
              <a:gd name="connsiteX30125" fmla="*/ 11516198 w 13419668"/>
              <a:gd name="connsiteY30125" fmla="*/ 885250 h 4401251"/>
              <a:gd name="connsiteX30126" fmla="*/ 11498660 w 13419668"/>
              <a:gd name="connsiteY30126" fmla="*/ 904779 h 4401251"/>
              <a:gd name="connsiteX30127" fmla="*/ 11516944 w 13419668"/>
              <a:gd name="connsiteY30127" fmla="*/ 930900 h 4401251"/>
              <a:gd name="connsiteX30128" fmla="*/ 11535976 w 13419668"/>
              <a:gd name="connsiteY30128" fmla="*/ 905401 h 4401251"/>
              <a:gd name="connsiteX30129" fmla="*/ 11607373 w 13419668"/>
              <a:gd name="connsiteY30129" fmla="*/ 885872 h 4401251"/>
              <a:gd name="connsiteX30130" fmla="*/ 11587720 w 13419668"/>
              <a:gd name="connsiteY30130" fmla="*/ 903286 h 4401251"/>
              <a:gd name="connsiteX30131" fmla="*/ 11607746 w 13419668"/>
              <a:gd name="connsiteY30131" fmla="*/ 923188 h 4401251"/>
              <a:gd name="connsiteX30132" fmla="*/ 11633494 w 13419668"/>
              <a:gd name="connsiteY30132" fmla="*/ 904281 h 4401251"/>
              <a:gd name="connsiteX30133" fmla="*/ 11607497 w 13419668"/>
              <a:gd name="connsiteY30133" fmla="*/ 885872 h 4401251"/>
              <a:gd name="connsiteX30134" fmla="*/ 11715091 w 13419668"/>
              <a:gd name="connsiteY30134" fmla="*/ 905401 h 4401251"/>
              <a:gd name="connsiteX30135" fmla="*/ 11695313 w 13419668"/>
              <a:gd name="connsiteY30135" fmla="*/ 885375 h 4401251"/>
              <a:gd name="connsiteX30136" fmla="*/ 11677775 w 13419668"/>
              <a:gd name="connsiteY30136" fmla="*/ 905027 h 4401251"/>
              <a:gd name="connsiteX30137" fmla="*/ 11696184 w 13419668"/>
              <a:gd name="connsiteY30137" fmla="*/ 931148 h 4401251"/>
              <a:gd name="connsiteX30138" fmla="*/ 11715091 w 13419668"/>
              <a:gd name="connsiteY30138" fmla="*/ 905525 h 4401251"/>
              <a:gd name="connsiteX30139" fmla="*/ 11801538 w 13419668"/>
              <a:gd name="connsiteY30139" fmla="*/ 906520 h 4401251"/>
              <a:gd name="connsiteX30140" fmla="*/ 11785866 w 13419668"/>
              <a:gd name="connsiteY30140" fmla="*/ 885623 h 4401251"/>
              <a:gd name="connsiteX30141" fmla="*/ 11764347 w 13419668"/>
              <a:gd name="connsiteY30141" fmla="*/ 903784 h 4401251"/>
              <a:gd name="connsiteX30142" fmla="*/ 11781139 w 13419668"/>
              <a:gd name="connsiteY30142" fmla="*/ 931024 h 4401251"/>
              <a:gd name="connsiteX30143" fmla="*/ 11801538 w 13419668"/>
              <a:gd name="connsiteY30143" fmla="*/ 906520 h 4401251"/>
              <a:gd name="connsiteX30144" fmla="*/ 11873184 w 13419668"/>
              <a:gd name="connsiteY30144" fmla="*/ 885872 h 4401251"/>
              <a:gd name="connsiteX30145" fmla="*/ 11853407 w 13419668"/>
              <a:gd name="connsiteY30145" fmla="*/ 903037 h 4401251"/>
              <a:gd name="connsiteX30146" fmla="*/ 11873059 w 13419668"/>
              <a:gd name="connsiteY30146" fmla="*/ 923312 h 4401251"/>
              <a:gd name="connsiteX30147" fmla="*/ 11898932 w 13419668"/>
              <a:gd name="connsiteY30147" fmla="*/ 904779 h 4401251"/>
              <a:gd name="connsiteX30148" fmla="*/ 11873184 w 13419668"/>
              <a:gd name="connsiteY30148" fmla="*/ 885997 h 4401251"/>
              <a:gd name="connsiteX30149" fmla="*/ 11962742 w 13419668"/>
              <a:gd name="connsiteY30149" fmla="*/ 885872 h 4401251"/>
              <a:gd name="connsiteX30150" fmla="*/ 11942964 w 13419668"/>
              <a:gd name="connsiteY30150" fmla="*/ 903037 h 4401251"/>
              <a:gd name="connsiteX30151" fmla="*/ 11962617 w 13419668"/>
              <a:gd name="connsiteY30151" fmla="*/ 923312 h 4401251"/>
              <a:gd name="connsiteX30152" fmla="*/ 11988489 w 13419668"/>
              <a:gd name="connsiteY30152" fmla="*/ 904779 h 4401251"/>
              <a:gd name="connsiteX30153" fmla="*/ 11962742 w 13419668"/>
              <a:gd name="connsiteY30153" fmla="*/ 885997 h 4401251"/>
              <a:gd name="connsiteX30154" fmla="*/ 12049065 w 13419668"/>
              <a:gd name="connsiteY30154" fmla="*/ 885872 h 4401251"/>
              <a:gd name="connsiteX30155" fmla="*/ 12029412 w 13419668"/>
              <a:gd name="connsiteY30155" fmla="*/ 903286 h 4401251"/>
              <a:gd name="connsiteX30156" fmla="*/ 12049438 w 13419668"/>
              <a:gd name="connsiteY30156" fmla="*/ 923063 h 4401251"/>
              <a:gd name="connsiteX30157" fmla="*/ 12075062 w 13419668"/>
              <a:gd name="connsiteY30157" fmla="*/ 904157 h 4401251"/>
              <a:gd name="connsiteX30158" fmla="*/ 12048940 w 13419668"/>
              <a:gd name="connsiteY30158" fmla="*/ 885748 h 4401251"/>
              <a:gd name="connsiteX30159" fmla="*/ 12138995 w 13419668"/>
              <a:gd name="connsiteY30159" fmla="*/ 885872 h 4401251"/>
              <a:gd name="connsiteX30160" fmla="*/ 12119094 w 13419668"/>
              <a:gd name="connsiteY30160" fmla="*/ 902913 h 4401251"/>
              <a:gd name="connsiteX30161" fmla="*/ 12138747 w 13419668"/>
              <a:gd name="connsiteY30161" fmla="*/ 923063 h 4401251"/>
              <a:gd name="connsiteX30162" fmla="*/ 12164743 w 13419668"/>
              <a:gd name="connsiteY30162" fmla="*/ 904530 h 4401251"/>
              <a:gd name="connsiteX30163" fmla="*/ 12138995 w 13419668"/>
              <a:gd name="connsiteY30163" fmla="*/ 885748 h 4401251"/>
              <a:gd name="connsiteX30164" fmla="*/ 12227558 w 13419668"/>
              <a:gd name="connsiteY30164" fmla="*/ 885872 h 4401251"/>
              <a:gd name="connsiteX30165" fmla="*/ 12208527 w 13419668"/>
              <a:gd name="connsiteY30165" fmla="*/ 904157 h 4401251"/>
              <a:gd name="connsiteX30166" fmla="*/ 12229424 w 13419668"/>
              <a:gd name="connsiteY30166" fmla="*/ 923188 h 4401251"/>
              <a:gd name="connsiteX30167" fmla="*/ 12254301 w 13419668"/>
              <a:gd name="connsiteY30167" fmla="*/ 903286 h 4401251"/>
              <a:gd name="connsiteX30168" fmla="*/ 12227558 w 13419668"/>
              <a:gd name="connsiteY30168" fmla="*/ 885872 h 4401251"/>
              <a:gd name="connsiteX30169" fmla="*/ 12317861 w 13419668"/>
              <a:gd name="connsiteY30169" fmla="*/ 885872 h 4401251"/>
              <a:gd name="connsiteX30170" fmla="*/ 12298209 w 13419668"/>
              <a:gd name="connsiteY30170" fmla="*/ 903286 h 4401251"/>
              <a:gd name="connsiteX30171" fmla="*/ 12318235 w 13419668"/>
              <a:gd name="connsiteY30171" fmla="*/ 923063 h 4401251"/>
              <a:gd name="connsiteX30172" fmla="*/ 12343858 w 13419668"/>
              <a:gd name="connsiteY30172" fmla="*/ 904157 h 4401251"/>
              <a:gd name="connsiteX30173" fmla="*/ 12317737 w 13419668"/>
              <a:gd name="connsiteY30173" fmla="*/ 885748 h 4401251"/>
              <a:gd name="connsiteX30174" fmla="*/ 12403190 w 13419668"/>
              <a:gd name="connsiteY30174" fmla="*/ 885872 h 4401251"/>
              <a:gd name="connsiteX30175" fmla="*/ 12384781 w 13419668"/>
              <a:gd name="connsiteY30175" fmla="*/ 904530 h 4401251"/>
              <a:gd name="connsiteX30176" fmla="*/ 12406050 w 13419668"/>
              <a:gd name="connsiteY30176" fmla="*/ 922939 h 4401251"/>
              <a:gd name="connsiteX30177" fmla="*/ 12430306 w 13419668"/>
              <a:gd name="connsiteY30177" fmla="*/ 902415 h 4401251"/>
              <a:gd name="connsiteX30178" fmla="*/ 12403065 w 13419668"/>
              <a:gd name="connsiteY30178" fmla="*/ 885872 h 4401251"/>
              <a:gd name="connsiteX30179" fmla="*/ 12492995 w 13419668"/>
              <a:gd name="connsiteY30179" fmla="*/ 885872 h 4401251"/>
              <a:gd name="connsiteX30180" fmla="*/ 12474338 w 13419668"/>
              <a:gd name="connsiteY30180" fmla="*/ 904281 h 4401251"/>
              <a:gd name="connsiteX30181" fmla="*/ 12495359 w 13419668"/>
              <a:gd name="connsiteY30181" fmla="*/ 922939 h 4401251"/>
              <a:gd name="connsiteX30182" fmla="*/ 12519988 w 13419668"/>
              <a:gd name="connsiteY30182" fmla="*/ 902664 h 4401251"/>
              <a:gd name="connsiteX30183" fmla="*/ 12492995 w 13419668"/>
              <a:gd name="connsiteY30183" fmla="*/ 885748 h 4401251"/>
              <a:gd name="connsiteX30184" fmla="*/ 12564641 w 13419668"/>
              <a:gd name="connsiteY30184" fmla="*/ 902789 h 4401251"/>
              <a:gd name="connsiteX30185" fmla="*/ 12583548 w 13419668"/>
              <a:gd name="connsiteY30185" fmla="*/ 923685 h 4401251"/>
              <a:gd name="connsiteX30186" fmla="*/ 12601957 w 13419668"/>
              <a:gd name="connsiteY30186" fmla="*/ 904903 h 4401251"/>
              <a:gd name="connsiteX30187" fmla="*/ 12584792 w 13419668"/>
              <a:gd name="connsiteY30187" fmla="*/ 878036 h 4401251"/>
              <a:gd name="connsiteX30188" fmla="*/ 12564766 w 13419668"/>
              <a:gd name="connsiteY30188" fmla="*/ 902664 h 4401251"/>
              <a:gd name="connsiteX30189" fmla="*/ 12651215 w 13419668"/>
              <a:gd name="connsiteY30189" fmla="*/ 905152 h 4401251"/>
              <a:gd name="connsiteX30190" fmla="*/ 12669623 w 13419668"/>
              <a:gd name="connsiteY30190" fmla="*/ 923810 h 4401251"/>
              <a:gd name="connsiteX30191" fmla="*/ 12688406 w 13419668"/>
              <a:gd name="connsiteY30191" fmla="*/ 902789 h 4401251"/>
              <a:gd name="connsiteX30192" fmla="*/ 12668131 w 13419668"/>
              <a:gd name="connsiteY30192" fmla="*/ 878285 h 4401251"/>
              <a:gd name="connsiteX30193" fmla="*/ 12651215 w 13419668"/>
              <a:gd name="connsiteY30193" fmla="*/ 905276 h 4401251"/>
              <a:gd name="connsiteX30194" fmla="*/ 12759056 w 13419668"/>
              <a:gd name="connsiteY30194" fmla="*/ 885748 h 4401251"/>
              <a:gd name="connsiteX30195" fmla="*/ 12740026 w 13419668"/>
              <a:gd name="connsiteY30195" fmla="*/ 904032 h 4401251"/>
              <a:gd name="connsiteX30196" fmla="*/ 12760922 w 13419668"/>
              <a:gd name="connsiteY30196" fmla="*/ 923063 h 4401251"/>
              <a:gd name="connsiteX30197" fmla="*/ 12785799 w 13419668"/>
              <a:gd name="connsiteY30197" fmla="*/ 903162 h 4401251"/>
              <a:gd name="connsiteX30198" fmla="*/ 12759056 w 13419668"/>
              <a:gd name="connsiteY30198" fmla="*/ 885748 h 4401251"/>
              <a:gd name="connsiteX30199" fmla="*/ 12850728 w 13419668"/>
              <a:gd name="connsiteY30199" fmla="*/ 885997 h 4401251"/>
              <a:gd name="connsiteX30200" fmla="*/ 12829956 w 13419668"/>
              <a:gd name="connsiteY30200" fmla="*/ 901918 h 4401251"/>
              <a:gd name="connsiteX30201" fmla="*/ 12848365 w 13419668"/>
              <a:gd name="connsiteY30201" fmla="*/ 923188 h 4401251"/>
              <a:gd name="connsiteX30202" fmla="*/ 12875357 w 13419668"/>
              <a:gd name="connsiteY30202" fmla="*/ 906023 h 4401251"/>
              <a:gd name="connsiteX30203" fmla="*/ 12850603 w 13419668"/>
              <a:gd name="connsiteY30203" fmla="*/ 885872 h 4401251"/>
              <a:gd name="connsiteX30204" fmla="*/ 12936057 w 13419668"/>
              <a:gd name="connsiteY30204" fmla="*/ 885872 h 4401251"/>
              <a:gd name="connsiteX30205" fmla="*/ 12916403 w 13419668"/>
              <a:gd name="connsiteY30205" fmla="*/ 903162 h 4401251"/>
              <a:gd name="connsiteX30206" fmla="*/ 12936180 w 13419668"/>
              <a:gd name="connsiteY30206" fmla="*/ 923312 h 4401251"/>
              <a:gd name="connsiteX30207" fmla="*/ 12961929 w 13419668"/>
              <a:gd name="connsiteY30207" fmla="*/ 904654 h 4401251"/>
              <a:gd name="connsiteX30208" fmla="*/ 12936057 w 13419668"/>
              <a:gd name="connsiteY30208" fmla="*/ 885997 h 4401251"/>
              <a:gd name="connsiteX30209" fmla="*/ 13043649 w 13419668"/>
              <a:gd name="connsiteY30209" fmla="*/ 906271 h 4401251"/>
              <a:gd name="connsiteX30210" fmla="*/ 13027605 w 13419668"/>
              <a:gd name="connsiteY30210" fmla="*/ 885623 h 4401251"/>
              <a:gd name="connsiteX30211" fmla="*/ 13006334 w 13419668"/>
              <a:gd name="connsiteY30211" fmla="*/ 904157 h 4401251"/>
              <a:gd name="connsiteX30212" fmla="*/ 13023499 w 13419668"/>
              <a:gd name="connsiteY30212" fmla="*/ 931024 h 4401251"/>
              <a:gd name="connsiteX30213" fmla="*/ 13043525 w 13419668"/>
              <a:gd name="connsiteY30213" fmla="*/ 906271 h 4401251"/>
              <a:gd name="connsiteX30214" fmla="*/ 13113803 w 13419668"/>
              <a:gd name="connsiteY30214" fmla="*/ 885997 h 4401251"/>
              <a:gd name="connsiteX30215" fmla="*/ 13095394 w 13419668"/>
              <a:gd name="connsiteY30215" fmla="*/ 904654 h 4401251"/>
              <a:gd name="connsiteX30216" fmla="*/ 13116663 w 13419668"/>
              <a:gd name="connsiteY30216" fmla="*/ 923063 h 4401251"/>
              <a:gd name="connsiteX30217" fmla="*/ 13140919 w 13419668"/>
              <a:gd name="connsiteY30217" fmla="*/ 902540 h 4401251"/>
              <a:gd name="connsiteX30218" fmla="*/ 13113678 w 13419668"/>
              <a:gd name="connsiteY30218" fmla="*/ 885997 h 4401251"/>
              <a:gd name="connsiteX30219" fmla="*/ 13185698 w 13419668"/>
              <a:gd name="connsiteY30219" fmla="*/ 902913 h 4401251"/>
              <a:gd name="connsiteX30220" fmla="*/ 13204480 w 13419668"/>
              <a:gd name="connsiteY30220" fmla="*/ 923934 h 4401251"/>
              <a:gd name="connsiteX30221" fmla="*/ 13222889 w 13419668"/>
              <a:gd name="connsiteY30221" fmla="*/ 905276 h 4401251"/>
              <a:gd name="connsiteX30222" fmla="*/ 13205848 w 13419668"/>
              <a:gd name="connsiteY30222" fmla="*/ 878285 h 4401251"/>
              <a:gd name="connsiteX30223" fmla="*/ 13185698 w 13419668"/>
              <a:gd name="connsiteY30223" fmla="*/ 902913 h 4401251"/>
              <a:gd name="connsiteX30224" fmla="*/ 13292420 w 13419668"/>
              <a:gd name="connsiteY30224" fmla="*/ 886121 h 4401251"/>
              <a:gd name="connsiteX30225" fmla="*/ 13271773 w 13419668"/>
              <a:gd name="connsiteY30225" fmla="*/ 902167 h 4401251"/>
              <a:gd name="connsiteX30226" fmla="*/ 13290431 w 13419668"/>
              <a:gd name="connsiteY30226" fmla="*/ 923312 h 4401251"/>
              <a:gd name="connsiteX30227" fmla="*/ 13317297 w 13419668"/>
              <a:gd name="connsiteY30227" fmla="*/ 906023 h 4401251"/>
              <a:gd name="connsiteX30228" fmla="*/ 13292420 w 13419668"/>
              <a:gd name="connsiteY30228" fmla="*/ 886121 h 4401251"/>
              <a:gd name="connsiteX30229" fmla="*/ 13379614 w 13419668"/>
              <a:gd name="connsiteY30229" fmla="*/ 885997 h 4401251"/>
              <a:gd name="connsiteX30230" fmla="*/ 13361081 w 13419668"/>
              <a:gd name="connsiteY30230" fmla="*/ 904654 h 4401251"/>
              <a:gd name="connsiteX30231" fmla="*/ 13382350 w 13419668"/>
              <a:gd name="connsiteY30231" fmla="*/ 923312 h 4401251"/>
              <a:gd name="connsiteX30232" fmla="*/ 13406731 w 13419668"/>
              <a:gd name="connsiteY30232" fmla="*/ 902913 h 4401251"/>
              <a:gd name="connsiteX30233" fmla="*/ 13379614 w 13419668"/>
              <a:gd name="connsiteY30233" fmla="*/ 886121 h 4401251"/>
              <a:gd name="connsiteX30234" fmla="*/ 2100 w 13419668"/>
              <a:gd name="connsiteY30234" fmla="*/ 3595854 h 4401251"/>
              <a:gd name="connsiteX30235" fmla="*/ 2100 w 13419668"/>
              <a:gd name="connsiteY30235" fmla="*/ 3530552 h 4401251"/>
              <a:gd name="connsiteX30236" fmla="*/ 2100 w 13419668"/>
              <a:gd name="connsiteY30236" fmla="*/ 3595854 h 4401251"/>
              <a:gd name="connsiteX30237" fmla="*/ 2349 w 13419668"/>
              <a:gd name="connsiteY30237" fmla="*/ 3506048 h 4401251"/>
              <a:gd name="connsiteX30238" fmla="*/ 2349 w 13419668"/>
              <a:gd name="connsiteY30238" fmla="*/ 3442363 h 4401251"/>
              <a:gd name="connsiteX30239" fmla="*/ 2349 w 13419668"/>
              <a:gd name="connsiteY30239" fmla="*/ 3506048 h 4401251"/>
              <a:gd name="connsiteX30240" fmla="*/ 4712 w 13419668"/>
              <a:gd name="connsiteY30240" fmla="*/ 3417113 h 4401251"/>
              <a:gd name="connsiteX30241" fmla="*/ 2473 w 13419668"/>
              <a:gd name="connsiteY30241" fmla="*/ 3354547 h 4401251"/>
              <a:gd name="connsiteX30242" fmla="*/ 4712 w 13419668"/>
              <a:gd name="connsiteY30242" fmla="*/ 3417113 h 4401251"/>
              <a:gd name="connsiteX30243" fmla="*/ 1852 w 13419668"/>
              <a:gd name="connsiteY30243" fmla="*/ 3179910 h 4401251"/>
              <a:gd name="connsiteX30244" fmla="*/ 1852 w 13419668"/>
              <a:gd name="connsiteY30244" fmla="*/ 3241232 h 4401251"/>
              <a:gd name="connsiteX30245" fmla="*/ 1852 w 13419668"/>
              <a:gd name="connsiteY30245" fmla="*/ 3179910 h 4401251"/>
              <a:gd name="connsiteX30246" fmla="*/ 2847 w 13419668"/>
              <a:gd name="connsiteY30246" fmla="*/ 3149809 h 4401251"/>
              <a:gd name="connsiteX30247" fmla="*/ 2847 w 13419668"/>
              <a:gd name="connsiteY30247" fmla="*/ 3089482 h 4401251"/>
              <a:gd name="connsiteX30248" fmla="*/ 2847 w 13419668"/>
              <a:gd name="connsiteY30248" fmla="*/ 3149809 h 4401251"/>
              <a:gd name="connsiteX30249" fmla="*/ 1976 w 13419668"/>
              <a:gd name="connsiteY30249" fmla="*/ 3266233 h 4401251"/>
              <a:gd name="connsiteX30250" fmla="*/ 1976 w 13419668"/>
              <a:gd name="connsiteY30250" fmla="*/ 3328426 h 4401251"/>
              <a:gd name="connsiteX30251" fmla="*/ 1976 w 13419668"/>
              <a:gd name="connsiteY30251" fmla="*/ 3266233 h 4401251"/>
              <a:gd name="connsiteX30252" fmla="*/ 78597 w 13419668"/>
              <a:gd name="connsiteY30252" fmla="*/ 797061 h 4401251"/>
              <a:gd name="connsiteX30253" fmla="*/ 62054 w 13419668"/>
              <a:gd name="connsiteY30253" fmla="*/ 814724 h 4401251"/>
              <a:gd name="connsiteX30254" fmla="*/ 80836 w 13419668"/>
              <a:gd name="connsiteY30254" fmla="*/ 833630 h 4401251"/>
              <a:gd name="connsiteX30255" fmla="*/ 98623 w 13419668"/>
              <a:gd name="connsiteY30255" fmla="*/ 813977 h 4401251"/>
              <a:gd name="connsiteX30256" fmla="*/ 78597 w 13419668"/>
              <a:gd name="connsiteY30256" fmla="*/ 797061 h 4401251"/>
              <a:gd name="connsiteX30257" fmla="*/ 5133118 w 13419668"/>
              <a:gd name="connsiteY30257" fmla="*/ 797061 h 4401251"/>
              <a:gd name="connsiteX30258" fmla="*/ 5116575 w 13419668"/>
              <a:gd name="connsiteY30258" fmla="*/ 814599 h 4401251"/>
              <a:gd name="connsiteX30259" fmla="*/ 5134611 w 13419668"/>
              <a:gd name="connsiteY30259" fmla="*/ 833008 h 4401251"/>
              <a:gd name="connsiteX30260" fmla="*/ 5153393 w 13419668"/>
              <a:gd name="connsiteY30260" fmla="*/ 819575 h 4401251"/>
              <a:gd name="connsiteX30261" fmla="*/ 5132994 w 13419668"/>
              <a:gd name="connsiteY30261" fmla="*/ 797061 h 4401251"/>
              <a:gd name="connsiteX30262" fmla="*/ 170518 w 13419668"/>
              <a:gd name="connsiteY30262" fmla="*/ 797061 h 4401251"/>
              <a:gd name="connsiteX30263" fmla="*/ 151611 w 13419668"/>
              <a:gd name="connsiteY30263" fmla="*/ 812360 h 4401251"/>
              <a:gd name="connsiteX30264" fmla="*/ 167906 w 13419668"/>
              <a:gd name="connsiteY30264" fmla="*/ 833506 h 4401251"/>
              <a:gd name="connsiteX30265" fmla="*/ 188056 w 13419668"/>
              <a:gd name="connsiteY30265" fmla="*/ 816341 h 4401251"/>
              <a:gd name="connsiteX30266" fmla="*/ 170518 w 13419668"/>
              <a:gd name="connsiteY30266" fmla="*/ 796937 h 4401251"/>
              <a:gd name="connsiteX30267" fmla="*/ 259578 w 13419668"/>
              <a:gd name="connsiteY30267" fmla="*/ 797061 h 4401251"/>
              <a:gd name="connsiteX30268" fmla="*/ 241169 w 13419668"/>
              <a:gd name="connsiteY30268" fmla="*/ 812858 h 4401251"/>
              <a:gd name="connsiteX30269" fmla="*/ 258085 w 13419668"/>
              <a:gd name="connsiteY30269" fmla="*/ 833630 h 4401251"/>
              <a:gd name="connsiteX30270" fmla="*/ 277738 w 13419668"/>
              <a:gd name="connsiteY30270" fmla="*/ 815968 h 4401251"/>
              <a:gd name="connsiteX30271" fmla="*/ 259702 w 13419668"/>
              <a:gd name="connsiteY30271" fmla="*/ 797061 h 4401251"/>
              <a:gd name="connsiteX30272" fmla="*/ 345901 w 13419668"/>
              <a:gd name="connsiteY30272" fmla="*/ 797061 h 4401251"/>
              <a:gd name="connsiteX30273" fmla="*/ 328363 w 13419668"/>
              <a:gd name="connsiteY30273" fmla="*/ 813480 h 4401251"/>
              <a:gd name="connsiteX30274" fmla="*/ 345404 w 13419668"/>
              <a:gd name="connsiteY30274" fmla="*/ 833008 h 4401251"/>
              <a:gd name="connsiteX30275" fmla="*/ 364808 w 13419668"/>
              <a:gd name="connsiteY30275" fmla="*/ 820694 h 4401251"/>
              <a:gd name="connsiteX30276" fmla="*/ 345901 w 13419668"/>
              <a:gd name="connsiteY30276" fmla="*/ 797061 h 4401251"/>
              <a:gd name="connsiteX30277" fmla="*/ 434961 w 13419668"/>
              <a:gd name="connsiteY30277" fmla="*/ 797061 h 4401251"/>
              <a:gd name="connsiteX30278" fmla="*/ 417920 w 13419668"/>
              <a:gd name="connsiteY30278" fmla="*/ 814102 h 4401251"/>
              <a:gd name="connsiteX30279" fmla="*/ 435459 w 13419668"/>
              <a:gd name="connsiteY30279" fmla="*/ 833133 h 4401251"/>
              <a:gd name="connsiteX30280" fmla="*/ 454614 w 13419668"/>
              <a:gd name="connsiteY30280" fmla="*/ 820197 h 4401251"/>
              <a:gd name="connsiteX30281" fmla="*/ 434961 w 13419668"/>
              <a:gd name="connsiteY30281" fmla="*/ 797061 h 4401251"/>
              <a:gd name="connsiteX30282" fmla="*/ 524519 w 13419668"/>
              <a:gd name="connsiteY30282" fmla="*/ 797061 h 4401251"/>
              <a:gd name="connsiteX30283" fmla="*/ 507478 w 13419668"/>
              <a:gd name="connsiteY30283" fmla="*/ 814102 h 4401251"/>
              <a:gd name="connsiteX30284" fmla="*/ 525016 w 13419668"/>
              <a:gd name="connsiteY30284" fmla="*/ 833133 h 4401251"/>
              <a:gd name="connsiteX30285" fmla="*/ 544171 w 13419668"/>
              <a:gd name="connsiteY30285" fmla="*/ 820197 h 4401251"/>
              <a:gd name="connsiteX30286" fmla="*/ 524519 w 13419668"/>
              <a:gd name="connsiteY30286" fmla="*/ 797061 h 4401251"/>
              <a:gd name="connsiteX30287" fmla="*/ 593428 w 13419668"/>
              <a:gd name="connsiteY30287" fmla="*/ 814848 h 4401251"/>
              <a:gd name="connsiteX30288" fmla="*/ 612335 w 13419668"/>
              <a:gd name="connsiteY30288" fmla="*/ 833630 h 4401251"/>
              <a:gd name="connsiteX30289" fmla="*/ 629997 w 13419668"/>
              <a:gd name="connsiteY30289" fmla="*/ 817087 h 4401251"/>
              <a:gd name="connsiteX30290" fmla="*/ 613081 w 13419668"/>
              <a:gd name="connsiteY30290" fmla="*/ 797061 h 4401251"/>
              <a:gd name="connsiteX30291" fmla="*/ 593428 w 13419668"/>
              <a:gd name="connsiteY30291" fmla="*/ 814848 h 4401251"/>
              <a:gd name="connsiteX30292" fmla="*/ 699653 w 13419668"/>
              <a:gd name="connsiteY30292" fmla="*/ 797185 h 4401251"/>
              <a:gd name="connsiteX30293" fmla="*/ 683110 w 13419668"/>
              <a:gd name="connsiteY30293" fmla="*/ 814848 h 4401251"/>
              <a:gd name="connsiteX30294" fmla="*/ 701892 w 13419668"/>
              <a:gd name="connsiteY30294" fmla="*/ 833755 h 4401251"/>
              <a:gd name="connsiteX30295" fmla="*/ 719679 w 13419668"/>
              <a:gd name="connsiteY30295" fmla="*/ 814102 h 4401251"/>
              <a:gd name="connsiteX30296" fmla="*/ 699653 w 13419668"/>
              <a:gd name="connsiteY30296" fmla="*/ 797185 h 4401251"/>
              <a:gd name="connsiteX30297" fmla="*/ 790206 w 13419668"/>
              <a:gd name="connsiteY30297" fmla="*/ 797185 h 4401251"/>
              <a:gd name="connsiteX30298" fmla="*/ 772543 w 13419668"/>
              <a:gd name="connsiteY30298" fmla="*/ 813853 h 4401251"/>
              <a:gd name="connsiteX30299" fmla="*/ 790330 w 13419668"/>
              <a:gd name="connsiteY30299" fmla="*/ 833755 h 4401251"/>
              <a:gd name="connsiteX30300" fmla="*/ 809112 w 13419668"/>
              <a:gd name="connsiteY30300" fmla="*/ 815221 h 4401251"/>
              <a:gd name="connsiteX30301" fmla="*/ 790081 w 13419668"/>
              <a:gd name="connsiteY30301" fmla="*/ 797185 h 4401251"/>
              <a:gd name="connsiteX30302" fmla="*/ 859737 w 13419668"/>
              <a:gd name="connsiteY30302" fmla="*/ 815346 h 4401251"/>
              <a:gd name="connsiteX30303" fmla="*/ 875783 w 13419668"/>
              <a:gd name="connsiteY30303" fmla="*/ 833630 h 4401251"/>
              <a:gd name="connsiteX30304" fmla="*/ 896306 w 13419668"/>
              <a:gd name="connsiteY30304" fmla="*/ 816590 h 4401251"/>
              <a:gd name="connsiteX30305" fmla="*/ 878519 w 13419668"/>
              <a:gd name="connsiteY30305" fmla="*/ 797061 h 4401251"/>
              <a:gd name="connsiteX30306" fmla="*/ 859737 w 13419668"/>
              <a:gd name="connsiteY30306" fmla="*/ 815346 h 4401251"/>
              <a:gd name="connsiteX30307" fmla="*/ 985242 w 13419668"/>
              <a:gd name="connsiteY30307" fmla="*/ 814724 h 4401251"/>
              <a:gd name="connsiteX30308" fmla="*/ 966335 w 13419668"/>
              <a:gd name="connsiteY30308" fmla="*/ 797061 h 4401251"/>
              <a:gd name="connsiteX30309" fmla="*/ 949294 w 13419668"/>
              <a:gd name="connsiteY30309" fmla="*/ 814102 h 4401251"/>
              <a:gd name="connsiteX30310" fmla="*/ 972306 w 13419668"/>
              <a:gd name="connsiteY30310" fmla="*/ 833755 h 4401251"/>
              <a:gd name="connsiteX30311" fmla="*/ 985242 w 13419668"/>
              <a:gd name="connsiteY30311" fmla="*/ 814724 h 4401251"/>
              <a:gd name="connsiteX30312" fmla="*/ 1055768 w 13419668"/>
              <a:gd name="connsiteY30312" fmla="*/ 797061 h 4401251"/>
              <a:gd name="connsiteX30313" fmla="*/ 1038727 w 13419668"/>
              <a:gd name="connsiteY30313" fmla="*/ 814102 h 4401251"/>
              <a:gd name="connsiteX30314" fmla="*/ 1056266 w 13419668"/>
              <a:gd name="connsiteY30314" fmla="*/ 833133 h 4401251"/>
              <a:gd name="connsiteX30315" fmla="*/ 1075421 w 13419668"/>
              <a:gd name="connsiteY30315" fmla="*/ 820197 h 4401251"/>
              <a:gd name="connsiteX30316" fmla="*/ 1055768 w 13419668"/>
              <a:gd name="connsiteY30316" fmla="*/ 797061 h 4401251"/>
              <a:gd name="connsiteX30317" fmla="*/ 1164232 w 13419668"/>
              <a:gd name="connsiteY30317" fmla="*/ 815719 h 4401251"/>
              <a:gd name="connsiteX30318" fmla="*/ 1146445 w 13419668"/>
              <a:gd name="connsiteY30318" fmla="*/ 797061 h 4401251"/>
              <a:gd name="connsiteX30319" fmla="*/ 1128285 w 13419668"/>
              <a:gd name="connsiteY30319" fmla="*/ 812982 h 4401251"/>
              <a:gd name="connsiteX30320" fmla="*/ 1150177 w 13419668"/>
              <a:gd name="connsiteY30320" fmla="*/ 834128 h 4401251"/>
              <a:gd name="connsiteX30321" fmla="*/ 1164357 w 13419668"/>
              <a:gd name="connsiteY30321" fmla="*/ 815719 h 4401251"/>
              <a:gd name="connsiteX30322" fmla="*/ 1231898 w 13419668"/>
              <a:gd name="connsiteY30322" fmla="*/ 797061 h 4401251"/>
              <a:gd name="connsiteX30323" fmla="*/ 1214235 w 13419668"/>
              <a:gd name="connsiteY30323" fmla="*/ 813729 h 4401251"/>
              <a:gd name="connsiteX30324" fmla="*/ 1232022 w 13419668"/>
              <a:gd name="connsiteY30324" fmla="*/ 833630 h 4401251"/>
              <a:gd name="connsiteX30325" fmla="*/ 1250804 w 13419668"/>
              <a:gd name="connsiteY30325" fmla="*/ 815097 h 4401251"/>
              <a:gd name="connsiteX30326" fmla="*/ 1231898 w 13419668"/>
              <a:gd name="connsiteY30326" fmla="*/ 797061 h 4401251"/>
              <a:gd name="connsiteX30327" fmla="*/ 1303793 w 13419668"/>
              <a:gd name="connsiteY30327" fmla="*/ 815346 h 4401251"/>
              <a:gd name="connsiteX30328" fmla="*/ 1323321 w 13419668"/>
              <a:gd name="connsiteY30328" fmla="*/ 833506 h 4401251"/>
              <a:gd name="connsiteX30329" fmla="*/ 1340362 w 13419668"/>
              <a:gd name="connsiteY30329" fmla="*/ 816341 h 4401251"/>
              <a:gd name="connsiteX30330" fmla="*/ 1322824 w 13419668"/>
              <a:gd name="connsiteY30330" fmla="*/ 796937 h 4401251"/>
              <a:gd name="connsiteX30331" fmla="*/ 1303793 w 13419668"/>
              <a:gd name="connsiteY30331" fmla="*/ 815346 h 4401251"/>
              <a:gd name="connsiteX30332" fmla="*/ 1412008 w 13419668"/>
              <a:gd name="connsiteY30332" fmla="*/ 797061 h 4401251"/>
              <a:gd name="connsiteX30333" fmla="*/ 1393474 w 13419668"/>
              <a:gd name="connsiteY30333" fmla="*/ 812858 h 4401251"/>
              <a:gd name="connsiteX30334" fmla="*/ 1410266 w 13419668"/>
              <a:gd name="connsiteY30334" fmla="*/ 833630 h 4401251"/>
              <a:gd name="connsiteX30335" fmla="*/ 1429919 w 13419668"/>
              <a:gd name="connsiteY30335" fmla="*/ 816092 h 4401251"/>
              <a:gd name="connsiteX30336" fmla="*/ 1411883 w 13419668"/>
              <a:gd name="connsiteY30336" fmla="*/ 797061 h 4401251"/>
              <a:gd name="connsiteX30337" fmla="*/ 1516616 w 13419668"/>
              <a:gd name="connsiteY30337" fmla="*/ 813480 h 4401251"/>
              <a:gd name="connsiteX30338" fmla="*/ 1496465 w 13419668"/>
              <a:gd name="connsiteY30338" fmla="*/ 797061 h 4401251"/>
              <a:gd name="connsiteX30339" fmla="*/ 1480544 w 13419668"/>
              <a:gd name="connsiteY30339" fmla="*/ 815221 h 4401251"/>
              <a:gd name="connsiteX30340" fmla="*/ 1504799 w 13419668"/>
              <a:gd name="connsiteY30340" fmla="*/ 833382 h 4401251"/>
              <a:gd name="connsiteX30341" fmla="*/ 1516616 w 13419668"/>
              <a:gd name="connsiteY30341" fmla="*/ 813604 h 4401251"/>
              <a:gd name="connsiteX30342" fmla="*/ 1570101 w 13419668"/>
              <a:gd name="connsiteY30342" fmla="*/ 815346 h 4401251"/>
              <a:gd name="connsiteX30343" fmla="*/ 1586147 w 13419668"/>
              <a:gd name="connsiteY30343" fmla="*/ 833630 h 4401251"/>
              <a:gd name="connsiteX30344" fmla="*/ 1606671 w 13419668"/>
              <a:gd name="connsiteY30344" fmla="*/ 816590 h 4401251"/>
              <a:gd name="connsiteX30345" fmla="*/ 1588884 w 13419668"/>
              <a:gd name="connsiteY30345" fmla="*/ 797061 h 4401251"/>
              <a:gd name="connsiteX30346" fmla="*/ 1570101 w 13419668"/>
              <a:gd name="connsiteY30346" fmla="*/ 815346 h 4401251"/>
              <a:gd name="connsiteX30347" fmla="*/ 1675705 w 13419668"/>
              <a:gd name="connsiteY30347" fmla="*/ 797061 h 4401251"/>
              <a:gd name="connsiteX30348" fmla="*/ 1659659 w 13419668"/>
              <a:gd name="connsiteY30348" fmla="*/ 815097 h 4401251"/>
              <a:gd name="connsiteX30349" fmla="*/ 1678192 w 13419668"/>
              <a:gd name="connsiteY30349" fmla="*/ 833133 h 4401251"/>
              <a:gd name="connsiteX30350" fmla="*/ 1696726 w 13419668"/>
              <a:gd name="connsiteY30350" fmla="*/ 819202 h 4401251"/>
              <a:gd name="connsiteX30351" fmla="*/ 1675705 w 13419668"/>
              <a:gd name="connsiteY30351" fmla="*/ 797185 h 4401251"/>
              <a:gd name="connsiteX30352" fmla="*/ 1762277 w 13419668"/>
              <a:gd name="connsiteY30352" fmla="*/ 797061 h 4401251"/>
              <a:gd name="connsiteX30353" fmla="*/ 1745734 w 13419668"/>
              <a:gd name="connsiteY30353" fmla="*/ 814724 h 4401251"/>
              <a:gd name="connsiteX30354" fmla="*/ 1764516 w 13419668"/>
              <a:gd name="connsiteY30354" fmla="*/ 833630 h 4401251"/>
              <a:gd name="connsiteX30355" fmla="*/ 1782303 w 13419668"/>
              <a:gd name="connsiteY30355" fmla="*/ 813977 h 4401251"/>
              <a:gd name="connsiteX30356" fmla="*/ 1762277 w 13419668"/>
              <a:gd name="connsiteY30356" fmla="*/ 797061 h 4401251"/>
              <a:gd name="connsiteX30357" fmla="*/ 1871736 w 13419668"/>
              <a:gd name="connsiteY30357" fmla="*/ 812734 h 4401251"/>
              <a:gd name="connsiteX30358" fmla="*/ 1853451 w 13419668"/>
              <a:gd name="connsiteY30358" fmla="*/ 797061 h 4401251"/>
              <a:gd name="connsiteX30359" fmla="*/ 1835788 w 13419668"/>
              <a:gd name="connsiteY30359" fmla="*/ 815843 h 4401251"/>
              <a:gd name="connsiteX30360" fmla="*/ 1850093 w 13419668"/>
              <a:gd name="connsiteY30360" fmla="*/ 834128 h 4401251"/>
              <a:gd name="connsiteX30361" fmla="*/ 1871736 w 13419668"/>
              <a:gd name="connsiteY30361" fmla="*/ 812734 h 4401251"/>
              <a:gd name="connsiteX30362" fmla="*/ 1924724 w 13419668"/>
              <a:gd name="connsiteY30362" fmla="*/ 814724 h 4401251"/>
              <a:gd name="connsiteX30363" fmla="*/ 1943631 w 13419668"/>
              <a:gd name="connsiteY30363" fmla="*/ 833506 h 4401251"/>
              <a:gd name="connsiteX30364" fmla="*/ 1961293 w 13419668"/>
              <a:gd name="connsiteY30364" fmla="*/ 816963 h 4401251"/>
              <a:gd name="connsiteX30365" fmla="*/ 1944377 w 13419668"/>
              <a:gd name="connsiteY30365" fmla="*/ 796937 h 4401251"/>
              <a:gd name="connsiteX30366" fmla="*/ 1924724 w 13419668"/>
              <a:gd name="connsiteY30366" fmla="*/ 814724 h 4401251"/>
              <a:gd name="connsiteX30367" fmla="*/ 2030949 w 13419668"/>
              <a:gd name="connsiteY30367" fmla="*/ 797061 h 4401251"/>
              <a:gd name="connsiteX30368" fmla="*/ 2014406 w 13419668"/>
              <a:gd name="connsiteY30368" fmla="*/ 814724 h 4401251"/>
              <a:gd name="connsiteX30369" fmla="*/ 2033188 w 13419668"/>
              <a:gd name="connsiteY30369" fmla="*/ 833630 h 4401251"/>
              <a:gd name="connsiteX30370" fmla="*/ 2050975 w 13419668"/>
              <a:gd name="connsiteY30370" fmla="*/ 813977 h 4401251"/>
              <a:gd name="connsiteX30371" fmla="*/ 2030949 w 13419668"/>
              <a:gd name="connsiteY30371" fmla="*/ 797061 h 4401251"/>
              <a:gd name="connsiteX30372" fmla="*/ 2118516 w 13419668"/>
              <a:gd name="connsiteY30372" fmla="*/ 797061 h 4401251"/>
              <a:gd name="connsiteX30373" fmla="*/ 2101475 w 13419668"/>
              <a:gd name="connsiteY30373" fmla="*/ 814102 h 4401251"/>
              <a:gd name="connsiteX30374" fmla="*/ 2119014 w 13419668"/>
              <a:gd name="connsiteY30374" fmla="*/ 833133 h 4401251"/>
              <a:gd name="connsiteX30375" fmla="*/ 2138169 w 13419668"/>
              <a:gd name="connsiteY30375" fmla="*/ 820197 h 4401251"/>
              <a:gd name="connsiteX30376" fmla="*/ 2118516 w 13419668"/>
              <a:gd name="connsiteY30376" fmla="*/ 797061 h 4401251"/>
              <a:gd name="connsiteX30377" fmla="*/ 2227105 w 13419668"/>
              <a:gd name="connsiteY30377" fmla="*/ 813480 h 4401251"/>
              <a:gd name="connsiteX30378" fmla="*/ 2206954 w 13419668"/>
              <a:gd name="connsiteY30378" fmla="*/ 797061 h 4401251"/>
              <a:gd name="connsiteX30379" fmla="*/ 2191033 w 13419668"/>
              <a:gd name="connsiteY30379" fmla="*/ 815221 h 4401251"/>
              <a:gd name="connsiteX30380" fmla="*/ 2215288 w 13419668"/>
              <a:gd name="connsiteY30380" fmla="*/ 833382 h 4401251"/>
              <a:gd name="connsiteX30381" fmla="*/ 2227105 w 13419668"/>
              <a:gd name="connsiteY30381" fmla="*/ 813604 h 4401251"/>
              <a:gd name="connsiteX30382" fmla="*/ 2298875 w 13419668"/>
              <a:gd name="connsiteY30382" fmla="*/ 797061 h 4401251"/>
              <a:gd name="connsiteX30383" fmla="*/ 2280590 w 13419668"/>
              <a:gd name="connsiteY30383" fmla="*/ 812858 h 4401251"/>
              <a:gd name="connsiteX30384" fmla="*/ 2296885 w 13419668"/>
              <a:gd name="connsiteY30384" fmla="*/ 833133 h 4401251"/>
              <a:gd name="connsiteX30385" fmla="*/ 2316787 w 13419668"/>
              <a:gd name="connsiteY30385" fmla="*/ 821441 h 4401251"/>
              <a:gd name="connsiteX30386" fmla="*/ 2298751 w 13419668"/>
              <a:gd name="connsiteY30386" fmla="*/ 797185 h 4401251"/>
              <a:gd name="connsiteX30387" fmla="*/ 2403110 w 13419668"/>
              <a:gd name="connsiteY30387" fmla="*/ 813853 h 4401251"/>
              <a:gd name="connsiteX30388" fmla="*/ 2385820 w 13419668"/>
              <a:gd name="connsiteY30388" fmla="*/ 797061 h 4401251"/>
              <a:gd name="connsiteX30389" fmla="*/ 2367038 w 13419668"/>
              <a:gd name="connsiteY30389" fmla="*/ 814848 h 4401251"/>
              <a:gd name="connsiteX30390" fmla="*/ 2380223 w 13419668"/>
              <a:gd name="connsiteY30390" fmla="*/ 833755 h 4401251"/>
              <a:gd name="connsiteX30391" fmla="*/ 2403110 w 13419668"/>
              <a:gd name="connsiteY30391" fmla="*/ 813729 h 4401251"/>
              <a:gd name="connsiteX30392" fmla="*/ 2474010 w 13419668"/>
              <a:gd name="connsiteY30392" fmla="*/ 797185 h 4401251"/>
              <a:gd name="connsiteX30393" fmla="*/ 2456098 w 13419668"/>
              <a:gd name="connsiteY30393" fmla="*/ 813604 h 4401251"/>
              <a:gd name="connsiteX30394" fmla="*/ 2473636 w 13419668"/>
              <a:gd name="connsiteY30394" fmla="*/ 833755 h 4401251"/>
              <a:gd name="connsiteX30395" fmla="*/ 2492667 w 13419668"/>
              <a:gd name="connsiteY30395" fmla="*/ 815470 h 4401251"/>
              <a:gd name="connsiteX30396" fmla="*/ 2474010 w 13419668"/>
              <a:gd name="connsiteY30396" fmla="*/ 797185 h 4401251"/>
              <a:gd name="connsiteX30397" fmla="*/ 2582225 w 13419668"/>
              <a:gd name="connsiteY30397" fmla="*/ 813604 h 4401251"/>
              <a:gd name="connsiteX30398" fmla="*/ 2564686 w 13419668"/>
              <a:gd name="connsiteY30398" fmla="*/ 797061 h 4401251"/>
              <a:gd name="connsiteX30399" fmla="*/ 2546277 w 13419668"/>
              <a:gd name="connsiteY30399" fmla="*/ 815097 h 4401251"/>
              <a:gd name="connsiteX30400" fmla="*/ 2559711 w 13419668"/>
              <a:gd name="connsiteY30400" fmla="*/ 833879 h 4401251"/>
              <a:gd name="connsiteX30401" fmla="*/ 2582225 w 13419668"/>
              <a:gd name="connsiteY30401" fmla="*/ 813480 h 4401251"/>
              <a:gd name="connsiteX30402" fmla="*/ 2651010 w 13419668"/>
              <a:gd name="connsiteY30402" fmla="*/ 797185 h 4401251"/>
              <a:gd name="connsiteX30403" fmla="*/ 2632725 w 13419668"/>
              <a:gd name="connsiteY30403" fmla="*/ 812982 h 4401251"/>
              <a:gd name="connsiteX30404" fmla="*/ 2649020 w 13419668"/>
              <a:gd name="connsiteY30404" fmla="*/ 833257 h 4401251"/>
              <a:gd name="connsiteX30405" fmla="*/ 2668921 w 13419668"/>
              <a:gd name="connsiteY30405" fmla="*/ 821565 h 4401251"/>
              <a:gd name="connsiteX30406" fmla="*/ 2650885 w 13419668"/>
              <a:gd name="connsiteY30406" fmla="*/ 797310 h 4401251"/>
              <a:gd name="connsiteX30407" fmla="*/ 2738079 w 13419668"/>
              <a:gd name="connsiteY30407" fmla="*/ 797185 h 4401251"/>
              <a:gd name="connsiteX30408" fmla="*/ 2722407 w 13419668"/>
              <a:gd name="connsiteY30408" fmla="*/ 815470 h 4401251"/>
              <a:gd name="connsiteX30409" fmla="*/ 2741189 w 13419668"/>
              <a:gd name="connsiteY30409" fmla="*/ 833133 h 4401251"/>
              <a:gd name="connsiteX30410" fmla="*/ 2759474 w 13419668"/>
              <a:gd name="connsiteY30410" fmla="*/ 818828 h 4401251"/>
              <a:gd name="connsiteX30411" fmla="*/ 2738079 w 13419668"/>
              <a:gd name="connsiteY30411" fmla="*/ 797185 h 4401251"/>
              <a:gd name="connsiteX30412" fmla="*/ 2828632 w 13419668"/>
              <a:gd name="connsiteY30412" fmla="*/ 797185 h 4401251"/>
              <a:gd name="connsiteX30413" fmla="*/ 2811840 w 13419668"/>
              <a:gd name="connsiteY30413" fmla="*/ 814475 h 4401251"/>
              <a:gd name="connsiteX30414" fmla="*/ 2829627 w 13419668"/>
              <a:gd name="connsiteY30414" fmla="*/ 833257 h 4401251"/>
              <a:gd name="connsiteX30415" fmla="*/ 2848534 w 13419668"/>
              <a:gd name="connsiteY30415" fmla="*/ 820072 h 4401251"/>
              <a:gd name="connsiteX30416" fmla="*/ 2828507 w 13419668"/>
              <a:gd name="connsiteY30416" fmla="*/ 797185 h 4401251"/>
              <a:gd name="connsiteX30417" fmla="*/ 2919682 w 13419668"/>
              <a:gd name="connsiteY30417" fmla="*/ 797185 h 4401251"/>
              <a:gd name="connsiteX30418" fmla="*/ 2901397 w 13419668"/>
              <a:gd name="connsiteY30418" fmla="*/ 812982 h 4401251"/>
              <a:gd name="connsiteX30419" fmla="*/ 2917692 w 13419668"/>
              <a:gd name="connsiteY30419" fmla="*/ 833257 h 4401251"/>
              <a:gd name="connsiteX30420" fmla="*/ 2937594 w 13419668"/>
              <a:gd name="connsiteY30420" fmla="*/ 821565 h 4401251"/>
              <a:gd name="connsiteX30421" fmla="*/ 2919558 w 13419668"/>
              <a:gd name="connsiteY30421" fmla="*/ 797310 h 4401251"/>
              <a:gd name="connsiteX30422" fmla="*/ 3023917 w 13419668"/>
              <a:gd name="connsiteY30422" fmla="*/ 814973 h 4401251"/>
              <a:gd name="connsiteX30423" fmla="*/ 3007747 w 13419668"/>
              <a:gd name="connsiteY30423" fmla="*/ 797061 h 4401251"/>
              <a:gd name="connsiteX30424" fmla="*/ 2987969 w 13419668"/>
              <a:gd name="connsiteY30424" fmla="*/ 813853 h 4401251"/>
              <a:gd name="connsiteX30425" fmla="*/ 3000035 w 13419668"/>
              <a:gd name="connsiteY30425" fmla="*/ 833506 h 4401251"/>
              <a:gd name="connsiteX30426" fmla="*/ 3023917 w 13419668"/>
              <a:gd name="connsiteY30426" fmla="*/ 814973 h 4401251"/>
              <a:gd name="connsiteX30427" fmla="*/ 3094816 w 13419668"/>
              <a:gd name="connsiteY30427" fmla="*/ 797185 h 4401251"/>
              <a:gd name="connsiteX30428" fmla="*/ 3076905 w 13419668"/>
              <a:gd name="connsiteY30428" fmla="*/ 813604 h 4401251"/>
              <a:gd name="connsiteX30429" fmla="*/ 3094443 w 13419668"/>
              <a:gd name="connsiteY30429" fmla="*/ 833755 h 4401251"/>
              <a:gd name="connsiteX30430" fmla="*/ 3113474 w 13419668"/>
              <a:gd name="connsiteY30430" fmla="*/ 815470 h 4401251"/>
              <a:gd name="connsiteX30431" fmla="*/ 3094816 w 13419668"/>
              <a:gd name="connsiteY30431" fmla="*/ 797185 h 4401251"/>
              <a:gd name="connsiteX30432" fmla="*/ 3166462 w 13419668"/>
              <a:gd name="connsiteY30432" fmla="*/ 815470 h 4401251"/>
              <a:gd name="connsiteX30433" fmla="*/ 3185991 w 13419668"/>
              <a:gd name="connsiteY30433" fmla="*/ 833630 h 4401251"/>
              <a:gd name="connsiteX30434" fmla="*/ 3203032 w 13419668"/>
              <a:gd name="connsiteY30434" fmla="*/ 816465 h 4401251"/>
              <a:gd name="connsiteX30435" fmla="*/ 3185493 w 13419668"/>
              <a:gd name="connsiteY30435" fmla="*/ 797061 h 4401251"/>
              <a:gd name="connsiteX30436" fmla="*/ 3166462 w 13419668"/>
              <a:gd name="connsiteY30436" fmla="*/ 815470 h 4401251"/>
              <a:gd name="connsiteX30437" fmla="*/ 3271319 w 13419668"/>
              <a:gd name="connsiteY30437" fmla="*/ 797185 h 4401251"/>
              <a:gd name="connsiteX30438" fmla="*/ 3253657 w 13419668"/>
              <a:gd name="connsiteY30438" fmla="*/ 813604 h 4401251"/>
              <a:gd name="connsiteX30439" fmla="*/ 3270697 w 13419668"/>
              <a:gd name="connsiteY30439" fmla="*/ 833133 h 4401251"/>
              <a:gd name="connsiteX30440" fmla="*/ 3290226 w 13419668"/>
              <a:gd name="connsiteY30440" fmla="*/ 820819 h 4401251"/>
              <a:gd name="connsiteX30441" fmla="*/ 3271319 w 13419668"/>
              <a:gd name="connsiteY30441" fmla="*/ 797185 h 4401251"/>
              <a:gd name="connsiteX30442" fmla="*/ 3360006 w 13419668"/>
              <a:gd name="connsiteY30442" fmla="*/ 797185 h 4401251"/>
              <a:gd name="connsiteX30443" fmla="*/ 3343214 w 13419668"/>
              <a:gd name="connsiteY30443" fmla="*/ 814475 h 4401251"/>
              <a:gd name="connsiteX30444" fmla="*/ 3361001 w 13419668"/>
              <a:gd name="connsiteY30444" fmla="*/ 833257 h 4401251"/>
              <a:gd name="connsiteX30445" fmla="*/ 3379908 w 13419668"/>
              <a:gd name="connsiteY30445" fmla="*/ 820072 h 4401251"/>
              <a:gd name="connsiteX30446" fmla="*/ 3359881 w 13419668"/>
              <a:gd name="connsiteY30446" fmla="*/ 797185 h 4401251"/>
              <a:gd name="connsiteX30447" fmla="*/ 3468843 w 13419668"/>
              <a:gd name="connsiteY30447" fmla="*/ 814848 h 4401251"/>
              <a:gd name="connsiteX30448" fmla="*/ 3449937 w 13419668"/>
              <a:gd name="connsiteY30448" fmla="*/ 797185 h 4401251"/>
              <a:gd name="connsiteX30449" fmla="*/ 3432896 w 13419668"/>
              <a:gd name="connsiteY30449" fmla="*/ 814226 h 4401251"/>
              <a:gd name="connsiteX30450" fmla="*/ 3455907 w 13419668"/>
              <a:gd name="connsiteY30450" fmla="*/ 833879 h 4401251"/>
              <a:gd name="connsiteX30451" fmla="*/ 3468843 w 13419668"/>
              <a:gd name="connsiteY30451" fmla="*/ 814848 h 4401251"/>
              <a:gd name="connsiteX30452" fmla="*/ 3555291 w 13419668"/>
              <a:gd name="connsiteY30452" fmla="*/ 812982 h 4401251"/>
              <a:gd name="connsiteX30453" fmla="*/ 3537006 w 13419668"/>
              <a:gd name="connsiteY30453" fmla="*/ 797310 h 4401251"/>
              <a:gd name="connsiteX30454" fmla="*/ 3519343 w 13419668"/>
              <a:gd name="connsiteY30454" fmla="*/ 816092 h 4401251"/>
              <a:gd name="connsiteX30455" fmla="*/ 3533648 w 13419668"/>
              <a:gd name="connsiteY30455" fmla="*/ 834377 h 4401251"/>
              <a:gd name="connsiteX30456" fmla="*/ 3555291 w 13419668"/>
              <a:gd name="connsiteY30456" fmla="*/ 812982 h 4401251"/>
              <a:gd name="connsiteX30457" fmla="*/ 3644848 w 13419668"/>
              <a:gd name="connsiteY30457" fmla="*/ 812982 h 4401251"/>
              <a:gd name="connsiteX30458" fmla="*/ 3626564 w 13419668"/>
              <a:gd name="connsiteY30458" fmla="*/ 797310 h 4401251"/>
              <a:gd name="connsiteX30459" fmla="*/ 3608901 w 13419668"/>
              <a:gd name="connsiteY30459" fmla="*/ 816092 h 4401251"/>
              <a:gd name="connsiteX30460" fmla="*/ 3623205 w 13419668"/>
              <a:gd name="connsiteY30460" fmla="*/ 834377 h 4401251"/>
              <a:gd name="connsiteX30461" fmla="*/ 3644848 w 13419668"/>
              <a:gd name="connsiteY30461" fmla="*/ 812982 h 4401251"/>
              <a:gd name="connsiteX30462" fmla="*/ 3697836 w 13419668"/>
              <a:gd name="connsiteY30462" fmla="*/ 817336 h 4401251"/>
              <a:gd name="connsiteX30463" fmla="*/ 3718982 w 13419668"/>
              <a:gd name="connsiteY30463" fmla="*/ 833630 h 4401251"/>
              <a:gd name="connsiteX30464" fmla="*/ 3734406 w 13419668"/>
              <a:gd name="connsiteY30464" fmla="*/ 814848 h 4401251"/>
              <a:gd name="connsiteX30465" fmla="*/ 3715002 w 13419668"/>
              <a:gd name="connsiteY30465" fmla="*/ 797310 h 4401251"/>
              <a:gd name="connsiteX30466" fmla="*/ 3697836 w 13419668"/>
              <a:gd name="connsiteY30466" fmla="*/ 817336 h 4401251"/>
              <a:gd name="connsiteX30467" fmla="*/ 3823963 w 13419668"/>
              <a:gd name="connsiteY30467" fmla="*/ 814848 h 4401251"/>
              <a:gd name="connsiteX30468" fmla="*/ 3807544 w 13419668"/>
              <a:gd name="connsiteY30468" fmla="*/ 797310 h 4401251"/>
              <a:gd name="connsiteX30469" fmla="*/ 3788016 w 13419668"/>
              <a:gd name="connsiteY30469" fmla="*/ 814351 h 4401251"/>
              <a:gd name="connsiteX30470" fmla="*/ 3800330 w 13419668"/>
              <a:gd name="connsiteY30470" fmla="*/ 833755 h 4401251"/>
              <a:gd name="connsiteX30471" fmla="*/ 3823963 w 13419668"/>
              <a:gd name="connsiteY30471" fmla="*/ 814848 h 4401251"/>
              <a:gd name="connsiteX30472" fmla="*/ 3892126 w 13419668"/>
              <a:gd name="connsiteY30472" fmla="*/ 797310 h 4401251"/>
              <a:gd name="connsiteX30473" fmla="*/ 3874463 w 13419668"/>
              <a:gd name="connsiteY30473" fmla="*/ 813729 h 4401251"/>
              <a:gd name="connsiteX30474" fmla="*/ 3891504 w 13419668"/>
              <a:gd name="connsiteY30474" fmla="*/ 833257 h 4401251"/>
              <a:gd name="connsiteX30475" fmla="*/ 3910909 w 13419668"/>
              <a:gd name="connsiteY30475" fmla="*/ 820943 h 4401251"/>
              <a:gd name="connsiteX30476" fmla="*/ 3892002 w 13419668"/>
              <a:gd name="connsiteY30476" fmla="*/ 797310 h 4401251"/>
              <a:gd name="connsiteX30477" fmla="*/ 3964145 w 13419668"/>
              <a:gd name="connsiteY30477" fmla="*/ 815968 h 4401251"/>
              <a:gd name="connsiteX30478" fmla="*/ 3980564 w 13419668"/>
              <a:gd name="connsiteY30478" fmla="*/ 833879 h 4401251"/>
              <a:gd name="connsiteX30479" fmla="*/ 4000715 w 13419668"/>
              <a:gd name="connsiteY30479" fmla="*/ 816341 h 4401251"/>
              <a:gd name="connsiteX30480" fmla="*/ 3982430 w 13419668"/>
              <a:gd name="connsiteY30480" fmla="*/ 797310 h 4401251"/>
              <a:gd name="connsiteX30481" fmla="*/ 3964145 w 13419668"/>
              <a:gd name="connsiteY30481" fmla="*/ 815968 h 4401251"/>
              <a:gd name="connsiteX30482" fmla="*/ 4089650 w 13419668"/>
              <a:gd name="connsiteY30482" fmla="*/ 814848 h 4401251"/>
              <a:gd name="connsiteX30483" fmla="*/ 4070743 w 13419668"/>
              <a:gd name="connsiteY30483" fmla="*/ 797185 h 4401251"/>
              <a:gd name="connsiteX30484" fmla="*/ 4053703 w 13419668"/>
              <a:gd name="connsiteY30484" fmla="*/ 814226 h 4401251"/>
              <a:gd name="connsiteX30485" fmla="*/ 4076714 w 13419668"/>
              <a:gd name="connsiteY30485" fmla="*/ 833879 h 4401251"/>
              <a:gd name="connsiteX30486" fmla="*/ 4089650 w 13419668"/>
              <a:gd name="connsiteY30486" fmla="*/ 814848 h 4401251"/>
              <a:gd name="connsiteX30487" fmla="*/ 4158560 w 13419668"/>
              <a:gd name="connsiteY30487" fmla="*/ 797310 h 4401251"/>
              <a:gd name="connsiteX30488" fmla="*/ 4139653 w 13419668"/>
              <a:gd name="connsiteY30488" fmla="*/ 812609 h 4401251"/>
              <a:gd name="connsiteX30489" fmla="*/ 4155947 w 13419668"/>
              <a:gd name="connsiteY30489" fmla="*/ 833755 h 4401251"/>
              <a:gd name="connsiteX30490" fmla="*/ 4176098 w 13419668"/>
              <a:gd name="connsiteY30490" fmla="*/ 816590 h 4401251"/>
              <a:gd name="connsiteX30491" fmla="*/ 4158560 w 13419668"/>
              <a:gd name="connsiteY30491" fmla="*/ 797185 h 4401251"/>
              <a:gd name="connsiteX30492" fmla="*/ 4265655 w 13419668"/>
              <a:gd name="connsiteY30492" fmla="*/ 813853 h 4401251"/>
              <a:gd name="connsiteX30493" fmla="*/ 4248117 w 13419668"/>
              <a:gd name="connsiteY30493" fmla="*/ 797310 h 4401251"/>
              <a:gd name="connsiteX30494" fmla="*/ 4229708 w 13419668"/>
              <a:gd name="connsiteY30494" fmla="*/ 815346 h 4401251"/>
              <a:gd name="connsiteX30495" fmla="*/ 4243142 w 13419668"/>
              <a:gd name="connsiteY30495" fmla="*/ 834128 h 4401251"/>
              <a:gd name="connsiteX30496" fmla="*/ 4265655 w 13419668"/>
              <a:gd name="connsiteY30496" fmla="*/ 813729 h 4401251"/>
              <a:gd name="connsiteX30497" fmla="*/ 4337052 w 13419668"/>
              <a:gd name="connsiteY30497" fmla="*/ 797310 h 4401251"/>
              <a:gd name="connsiteX30498" fmla="*/ 4318644 w 13419668"/>
              <a:gd name="connsiteY30498" fmla="*/ 813107 h 4401251"/>
              <a:gd name="connsiteX30499" fmla="*/ 4335560 w 13419668"/>
              <a:gd name="connsiteY30499" fmla="*/ 833879 h 4401251"/>
              <a:gd name="connsiteX30500" fmla="*/ 4355213 w 13419668"/>
              <a:gd name="connsiteY30500" fmla="*/ 816216 h 4401251"/>
              <a:gd name="connsiteX30501" fmla="*/ 4337177 w 13419668"/>
              <a:gd name="connsiteY30501" fmla="*/ 797310 h 4401251"/>
              <a:gd name="connsiteX30502" fmla="*/ 4422754 w 13419668"/>
              <a:gd name="connsiteY30502" fmla="*/ 797310 h 4401251"/>
              <a:gd name="connsiteX30503" fmla="*/ 4405713 w 13419668"/>
              <a:gd name="connsiteY30503" fmla="*/ 814351 h 4401251"/>
              <a:gd name="connsiteX30504" fmla="*/ 4423252 w 13419668"/>
              <a:gd name="connsiteY30504" fmla="*/ 833382 h 4401251"/>
              <a:gd name="connsiteX30505" fmla="*/ 4442407 w 13419668"/>
              <a:gd name="connsiteY30505" fmla="*/ 820445 h 4401251"/>
              <a:gd name="connsiteX30506" fmla="*/ 4422754 w 13419668"/>
              <a:gd name="connsiteY30506" fmla="*/ 797310 h 4401251"/>
              <a:gd name="connsiteX30507" fmla="*/ 4495271 w 13419668"/>
              <a:gd name="connsiteY30507" fmla="*/ 814848 h 4401251"/>
              <a:gd name="connsiteX30508" fmla="*/ 4510570 w 13419668"/>
              <a:gd name="connsiteY30508" fmla="*/ 833755 h 4401251"/>
              <a:gd name="connsiteX30509" fmla="*/ 4531840 w 13419668"/>
              <a:gd name="connsiteY30509" fmla="*/ 817460 h 4401251"/>
              <a:gd name="connsiteX30510" fmla="*/ 4514675 w 13419668"/>
              <a:gd name="connsiteY30510" fmla="*/ 797310 h 4401251"/>
              <a:gd name="connsiteX30511" fmla="*/ 4495271 w 13419668"/>
              <a:gd name="connsiteY30511" fmla="*/ 814848 h 4401251"/>
              <a:gd name="connsiteX30512" fmla="*/ 4620900 w 13419668"/>
              <a:gd name="connsiteY30512" fmla="*/ 814226 h 4401251"/>
              <a:gd name="connsiteX30513" fmla="*/ 4601247 w 13419668"/>
              <a:gd name="connsiteY30513" fmla="*/ 797185 h 4401251"/>
              <a:gd name="connsiteX30514" fmla="*/ 4584828 w 13419668"/>
              <a:gd name="connsiteY30514" fmla="*/ 814848 h 4401251"/>
              <a:gd name="connsiteX30515" fmla="*/ 4608586 w 13419668"/>
              <a:gd name="connsiteY30515" fmla="*/ 833755 h 4401251"/>
              <a:gd name="connsiteX30516" fmla="*/ 4620900 w 13419668"/>
              <a:gd name="connsiteY30516" fmla="*/ 814226 h 4401251"/>
              <a:gd name="connsiteX30517" fmla="*/ 4674510 w 13419668"/>
              <a:gd name="connsiteY30517" fmla="*/ 815843 h 4401251"/>
              <a:gd name="connsiteX30518" fmla="*/ 4690929 w 13419668"/>
              <a:gd name="connsiteY30518" fmla="*/ 833755 h 4401251"/>
              <a:gd name="connsiteX30519" fmla="*/ 4711079 w 13419668"/>
              <a:gd name="connsiteY30519" fmla="*/ 816216 h 4401251"/>
              <a:gd name="connsiteX30520" fmla="*/ 4692794 w 13419668"/>
              <a:gd name="connsiteY30520" fmla="*/ 797185 h 4401251"/>
              <a:gd name="connsiteX30521" fmla="*/ 4674510 w 13419668"/>
              <a:gd name="connsiteY30521" fmla="*/ 815843 h 4401251"/>
              <a:gd name="connsiteX30522" fmla="*/ 4797029 w 13419668"/>
              <a:gd name="connsiteY30522" fmla="*/ 812858 h 4401251"/>
              <a:gd name="connsiteX30523" fmla="*/ 4778745 w 13419668"/>
              <a:gd name="connsiteY30523" fmla="*/ 797185 h 4401251"/>
              <a:gd name="connsiteX30524" fmla="*/ 4761082 w 13419668"/>
              <a:gd name="connsiteY30524" fmla="*/ 815968 h 4401251"/>
              <a:gd name="connsiteX30525" fmla="*/ 4775386 w 13419668"/>
              <a:gd name="connsiteY30525" fmla="*/ 834252 h 4401251"/>
              <a:gd name="connsiteX30526" fmla="*/ 4797029 w 13419668"/>
              <a:gd name="connsiteY30526" fmla="*/ 812858 h 4401251"/>
              <a:gd name="connsiteX30527" fmla="*/ 4886587 w 13419668"/>
              <a:gd name="connsiteY30527" fmla="*/ 812858 h 4401251"/>
              <a:gd name="connsiteX30528" fmla="*/ 4868302 w 13419668"/>
              <a:gd name="connsiteY30528" fmla="*/ 797185 h 4401251"/>
              <a:gd name="connsiteX30529" fmla="*/ 4850639 w 13419668"/>
              <a:gd name="connsiteY30529" fmla="*/ 815968 h 4401251"/>
              <a:gd name="connsiteX30530" fmla="*/ 4864944 w 13419668"/>
              <a:gd name="connsiteY30530" fmla="*/ 834252 h 4401251"/>
              <a:gd name="connsiteX30531" fmla="*/ 4886587 w 13419668"/>
              <a:gd name="connsiteY30531" fmla="*/ 812858 h 4401251"/>
              <a:gd name="connsiteX30532" fmla="*/ 4939575 w 13419668"/>
              <a:gd name="connsiteY30532" fmla="*/ 814848 h 4401251"/>
              <a:gd name="connsiteX30533" fmla="*/ 4958482 w 13419668"/>
              <a:gd name="connsiteY30533" fmla="*/ 833630 h 4401251"/>
              <a:gd name="connsiteX30534" fmla="*/ 4976144 w 13419668"/>
              <a:gd name="connsiteY30534" fmla="*/ 817087 h 4401251"/>
              <a:gd name="connsiteX30535" fmla="*/ 4959228 w 13419668"/>
              <a:gd name="connsiteY30535" fmla="*/ 797061 h 4401251"/>
              <a:gd name="connsiteX30536" fmla="*/ 4939575 w 13419668"/>
              <a:gd name="connsiteY30536" fmla="*/ 814848 h 4401251"/>
              <a:gd name="connsiteX30537" fmla="*/ 5042566 w 13419668"/>
              <a:gd name="connsiteY30537" fmla="*/ 797185 h 4401251"/>
              <a:gd name="connsiteX30538" fmla="*/ 5026894 w 13419668"/>
              <a:gd name="connsiteY30538" fmla="*/ 815470 h 4401251"/>
              <a:gd name="connsiteX30539" fmla="*/ 5045675 w 13419668"/>
              <a:gd name="connsiteY30539" fmla="*/ 833133 h 4401251"/>
              <a:gd name="connsiteX30540" fmla="*/ 5063960 w 13419668"/>
              <a:gd name="connsiteY30540" fmla="*/ 818828 h 4401251"/>
              <a:gd name="connsiteX30541" fmla="*/ 5042566 w 13419668"/>
              <a:gd name="connsiteY30541" fmla="*/ 797185 h 4401251"/>
              <a:gd name="connsiteX30542" fmla="*/ 5241955 w 13419668"/>
              <a:gd name="connsiteY30542" fmla="*/ 814724 h 4401251"/>
              <a:gd name="connsiteX30543" fmla="*/ 5222924 w 13419668"/>
              <a:gd name="connsiteY30543" fmla="*/ 797185 h 4401251"/>
              <a:gd name="connsiteX30544" fmla="*/ 5205884 w 13419668"/>
              <a:gd name="connsiteY30544" fmla="*/ 814226 h 4401251"/>
              <a:gd name="connsiteX30545" fmla="*/ 5229020 w 13419668"/>
              <a:gd name="connsiteY30545" fmla="*/ 833879 h 4401251"/>
              <a:gd name="connsiteX30546" fmla="*/ 5241955 w 13419668"/>
              <a:gd name="connsiteY30546" fmla="*/ 814724 h 4401251"/>
              <a:gd name="connsiteX30547" fmla="*/ 5309497 w 13419668"/>
              <a:gd name="connsiteY30547" fmla="*/ 797185 h 4401251"/>
              <a:gd name="connsiteX30548" fmla="*/ 5291834 w 13419668"/>
              <a:gd name="connsiteY30548" fmla="*/ 813853 h 4401251"/>
              <a:gd name="connsiteX30549" fmla="*/ 5309621 w 13419668"/>
              <a:gd name="connsiteY30549" fmla="*/ 833755 h 4401251"/>
              <a:gd name="connsiteX30550" fmla="*/ 5328403 w 13419668"/>
              <a:gd name="connsiteY30550" fmla="*/ 815221 h 4401251"/>
              <a:gd name="connsiteX30551" fmla="*/ 5309372 w 13419668"/>
              <a:gd name="connsiteY30551" fmla="*/ 797185 h 4401251"/>
              <a:gd name="connsiteX30552" fmla="*/ 5399925 w 13419668"/>
              <a:gd name="connsiteY30552" fmla="*/ 797185 h 4401251"/>
              <a:gd name="connsiteX30553" fmla="*/ 5381392 w 13419668"/>
              <a:gd name="connsiteY30553" fmla="*/ 812982 h 4401251"/>
              <a:gd name="connsiteX30554" fmla="*/ 5398183 w 13419668"/>
              <a:gd name="connsiteY30554" fmla="*/ 833755 h 4401251"/>
              <a:gd name="connsiteX30555" fmla="*/ 5417836 w 13419668"/>
              <a:gd name="connsiteY30555" fmla="*/ 816216 h 4401251"/>
              <a:gd name="connsiteX30556" fmla="*/ 5399800 w 13419668"/>
              <a:gd name="connsiteY30556" fmla="*/ 797185 h 4401251"/>
              <a:gd name="connsiteX30557" fmla="*/ 5470825 w 13419668"/>
              <a:gd name="connsiteY30557" fmla="*/ 814848 h 4401251"/>
              <a:gd name="connsiteX30558" fmla="*/ 5489731 w 13419668"/>
              <a:gd name="connsiteY30558" fmla="*/ 833630 h 4401251"/>
              <a:gd name="connsiteX30559" fmla="*/ 5507394 w 13419668"/>
              <a:gd name="connsiteY30559" fmla="*/ 817087 h 4401251"/>
              <a:gd name="connsiteX30560" fmla="*/ 5490477 w 13419668"/>
              <a:gd name="connsiteY30560" fmla="*/ 797061 h 4401251"/>
              <a:gd name="connsiteX30561" fmla="*/ 5470825 w 13419668"/>
              <a:gd name="connsiteY30561" fmla="*/ 814848 h 4401251"/>
              <a:gd name="connsiteX30562" fmla="*/ 5575930 w 13419668"/>
              <a:gd name="connsiteY30562" fmla="*/ 797185 h 4401251"/>
              <a:gd name="connsiteX30563" fmla="*/ 5558019 w 13419668"/>
              <a:gd name="connsiteY30563" fmla="*/ 813355 h 4401251"/>
              <a:gd name="connsiteX30564" fmla="*/ 5574811 w 13419668"/>
              <a:gd name="connsiteY30564" fmla="*/ 833133 h 4401251"/>
              <a:gd name="connsiteX30565" fmla="*/ 5594463 w 13419668"/>
              <a:gd name="connsiteY30565" fmla="*/ 821067 h 4401251"/>
              <a:gd name="connsiteX30566" fmla="*/ 5575930 w 13419668"/>
              <a:gd name="connsiteY30566" fmla="*/ 797185 h 4401251"/>
              <a:gd name="connsiteX30567" fmla="*/ 5647700 w 13419668"/>
              <a:gd name="connsiteY30567" fmla="*/ 816590 h 4401251"/>
              <a:gd name="connsiteX30568" fmla="*/ 5664865 w 13419668"/>
              <a:gd name="connsiteY30568" fmla="*/ 833755 h 4401251"/>
              <a:gd name="connsiteX30569" fmla="*/ 5684270 w 13419668"/>
              <a:gd name="connsiteY30569" fmla="*/ 815470 h 4401251"/>
              <a:gd name="connsiteX30570" fmla="*/ 5665239 w 13419668"/>
              <a:gd name="connsiteY30570" fmla="*/ 797185 h 4401251"/>
              <a:gd name="connsiteX30571" fmla="*/ 5647700 w 13419668"/>
              <a:gd name="connsiteY30571" fmla="*/ 816714 h 4401251"/>
              <a:gd name="connsiteX30572" fmla="*/ 5773205 w 13419668"/>
              <a:gd name="connsiteY30572" fmla="*/ 814724 h 4401251"/>
              <a:gd name="connsiteX30573" fmla="*/ 5754298 w 13419668"/>
              <a:gd name="connsiteY30573" fmla="*/ 797061 h 4401251"/>
              <a:gd name="connsiteX30574" fmla="*/ 5737258 w 13419668"/>
              <a:gd name="connsiteY30574" fmla="*/ 814102 h 4401251"/>
              <a:gd name="connsiteX30575" fmla="*/ 5760269 w 13419668"/>
              <a:gd name="connsiteY30575" fmla="*/ 833755 h 4401251"/>
              <a:gd name="connsiteX30576" fmla="*/ 5773205 w 13419668"/>
              <a:gd name="connsiteY30576" fmla="*/ 814724 h 4401251"/>
              <a:gd name="connsiteX30577" fmla="*/ 5842488 w 13419668"/>
              <a:gd name="connsiteY30577" fmla="*/ 797185 h 4401251"/>
              <a:gd name="connsiteX30578" fmla="*/ 5826815 w 13419668"/>
              <a:gd name="connsiteY30578" fmla="*/ 815470 h 4401251"/>
              <a:gd name="connsiteX30579" fmla="*/ 5845597 w 13419668"/>
              <a:gd name="connsiteY30579" fmla="*/ 833133 h 4401251"/>
              <a:gd name="connsiteX30580" fmla="*/ 5863882 w 13419668"/>
              <a:gd name="connsiteY30580" fmla="*/ 818828 h 4401251"/>
              <a:gd name="connsiteX30581" fmla="*/ 5842488 w 13419668"/>
              <a:gd name="connsiteY30581" fmla="*/ 797185 h 4401251"/>
              <a:gd name="connsiteX30582" fmla="*/ 5931299 w 13419668"/>
              <a:gd name="connsiteY30582" fmla="*/ 797185 h 4401251"/>
              <a:gd name="connsiteX30583" fmla="*/ 5912766 w 13419668"/>
              <a:gd name="connsiteY30583" fmla="*/ 812982 h 4401251"/>
              <a:gd name="connsiteX30584" fmla="*/ 5929558 w 13419668"/>
              <a:gd name="connsiteY30584" fmla="*/ 833755 h 4401251"/>
              <a:gd name="connsiteX30585" fmla="*/ 5949210 w 13419668"/>
              <a:gd name="connsiteY30585" fmla="*/ 816216 h 4401251"/>
              <a:gd name="connsiteX30586" fmla="*/ 5931175 w 13419668"/>
              <a:gd name="connsiteY30586" fmla="*/ 797185 h 4401251"/>
              <a:gd name="connsiteX30587" fmla="*/ 6002323 w 13419668"/>
              <a:gd name="connsiteY30587" fmla="*/ 817336 h 4401251"/>
              <a:gd name="connsiteX30588" fmla="*/ 6023468 w 13419668"/>
              <a:gd name="connsiteY30588" fmla="*/ 833630 h 4401251"/>
              <a:gd name="connsiteX30589" fmla="*/ 6038892 w 13419668"/>
              <a:gd name="connsiteY30589" fmla="*/ 814848 h 4401251"/>
              <a:gd name="connsiteX30590" fmla="*/ 6019488 w 13419668"/>
              <a:gd name="connsiteY30590" fmla="*/ 797310 h 4401251"/>
              <a:gd name="connsiteX30591" fmla="*/ 6002323 w 13419668"/>
              <a:gd name="connsiteY30591" fmla="*/ 817336 h 4401251"/>
              <a:gd name="connsiteX30592" fmla="*/ 6108424 w 13419668"/>
              <a:gd name="connsiteY30592" fmla="*/ 797310 h 4401251"/>
              <a:gd name="connsiteX30593" fmla="*/ 6091880 w 13419668"/>
              <a:gd name="connsiteY30593" fmla="*/ 814973 h 4401251"/>
              <a:gd name="connsiteX30594" fmla="*/ 6110663 w 13419668"/>
              <a:gd name="connsiteY30594" fmla="*/ 833879 h 4401251"/>
              <a:gd name="connsiteX30595" fmla="*/ 6128450 w 13419668"/>
              <a:gd name="connsiteY30595" fmla="*/ 814226 h 4401251"/>
              <a:gd name="connsiteX30596" fmla="*/ 6108424 w 13419668"/>
              <a:gd name="connsiteY30596" fmla="*/ 797310 h 4401251"/>
              <a:gd name="connsiteX30597" fmla="*/ 6215021 w 13419668"/>
              <a:gd name="connsiteY30597" fmla="*/ 814226 h 4401251"/>
              <a:gd name="connsiteX30598" fmla="*/ 6195369 w 13419668"/>
              <a:gd name="connsiteY30598" fmla="*/ 797185 h 4401251"/>
              <a:gd name="connsiteX30599" fmla="*/ 6178950 w 13419668"/>
              <a:gd name="connsiteY30599" fmla="*/ 814848 h 4401251"/>
              <a:gd name="connsiteX30600" fmla="*/ 6202707 w 13419668"/>
              <a:gd name="connsiteY30600" fmla="*/ 833755 h 4401251"/>
              <a:gd name="connsiteX30601" fmla="*/ 6215021 w 13419668"/>
              <a:gd name="connsiteY30601" fmla="*/ 814226 h 4401251"/>
              <a:gd name="connsiteX30602" fmla="*/ 6284553 w 13419668"/>
              <a:gd name="connsiteY30602" fmla="*/ 797185 h 4401251"/>
              <a:gd name="connsiteX30603" fmla="*/ 6268508 w 13419668"/>
              <a:gd name="connsiteY30603" fmla="*/ 815221 h 4401251"/>
              <a:gd name="connsiteX30604" fmla="*/ 6287041 w 13419668"/>
              <a:gd name="connsiteY30604" fmla="*/ 833257 h 4401251"/>
              <a:gd name="connsiteX30605" fmla="*/ 6305574 w 13419668"/>
              <a:gd name="connsiteY30605" fmla="*/ 819326 h 4401251"/>
              <a:gd name="connsiteX30606" fmla="*/ 6284553 w 13419668"/>
              <a:gd name="connsiteY30606" fmla="*/ 797310 h 4401251"/>
              <a:gd name="connsiteX30607" fmla="*/ 6444015 w 13419668"/>
              <a:gd name="connsiteY30607" fmla="*/ 814973 h 4401251"/>
              <a:gd name="connsiteX30608" fmla="*/ 6462922 w 13419668"/>
              <a:gd name="connsiteY30608" fmla="*/ 833755 h 4401251"/>
              <a:gd name="connsiteX30609" fmla="*/ 6480584 w 13419668"/>
              <a:gd name="connsiteY30609" fmla="*/ 817211 h 4401251"/>
              <a:gd name="connsiteX30610" fmla="*/ 6463668 w 13419668"/>
              <a:gd name="connsiteY30610" fmla="*/ 797185 h 4401251"/>
              <a:gd name="connsiteX30611" fmla="*/ 6444015 w 13419668"/>
              <a:gd name="connsiteY30611" fmla="*/ 814973 h 4401251"/>
              <a:gd name="connsiteX30612" fmla="*/ 6550240 w 13419668"/>
              <a:gd name="connsiteY30612" fmla="*/ 797310 h 4401251"/>
              <a:gd name="connsiteX30613" fmla="*/ 6533697 w 13419668"/>
              <a:gd name="connsiteY30613" fmla="*/ 814973 h 4401251"/>
              <a:gd name="connsiteX30614" fmla="*/ 6552479 w 13419668"/>
              <a:gd name="connsiteY30614" fmla="*/ 833879 h 4401251"/>
              <a:gd name="connsiteX30615" fmla="*/ 6570266 w 13419668"/>
              <a:gd name="connsiteY30615" fmla="*/ 814226 h 4401251"/>
              <a:gd name="connsiteX30616" fmla="*/ 6550240 w 13419668"/>
              <a:gd name="connsiteY30616" fmla="*/ 797310 h 4401251"/>
              <a:gd name="connsiteX30617" fmla="*/ 6659699 w 13419668"/>
              <a:gd name="connsiteY30617" fmla="*/ 812982 h 4401251"/>
              <a:gd name="connsiteX30618" fmla="*/ 6641415 w 13419668"/>
              <a:gd name="connsiteY30618" fmla="*/ 797310 h 4401251"/>
              <a:gd name="connsiteX30619" fmla="*/ 6623752 w 13419668"/>
              <a:gd name="connsiteY30619" fmla="*/ 816092 h 4401251"/>
              <a:gd name="connsiteX30620" fmla="*/ 6638056 w 13419668"/>
              <a:gd name="connsiteY30620" fmla="*/ 834377 h 4401251"/>
              <a:gd name="connsiteX30621" fmla="*/ 6659699 w 13419668"/>
              <a:gd name="connsiteY30621" fmla="*/ 812982 h 4401251"/>
              <a:gd name="connsiteX30622" fmla="*/ 6749256 w 13419668"/>
              <a:gd name="connsiteY30622" fmla="*/ 812982 h 4401251"/>
              <a:gd name="connsiteX30623" fmla="*/ 6730972 w 13419668"/>
              <a:gd name="connsiteY30623" fmla="*/ 797310 h 4401251"/>
              <a:gd name="connsiteX30624" fmla="*/ 6713310 w 13419668"/>
              <a:gd name="connsiteY30624" fmla="*/ 816092 h 4401251"/>
              <a:gd name="connsiteX30625" fmla="*/ 6727613 w 13419668"/>
              <a:gd name="connsiteY30625" fmla="*/ 834377 h 4401251"/>
              <a:gd name="connsiteX30626" fmla="*/ 6749256 w 13419668"/>
              <a:gd name="connsiteY30626" fmla="*/ 812982 h 4401251"/>
              <a:gd name="connsiteX30627" fmla="*/ 6818166 w 13419668"/>
              <a:gd name="connsiteY30627" fmla="*/ 797310 h 4401251"/>
              <a:gd name="connsiteX30628" fmla="*/ 6799881 w 13419668"/>
              <a:gd name="connsiteY30628" fmla="*/ 813107 h 4401251"/>
              <a:gd name="connsiteX30629" fmla="*/ 6816176 w 13419668"/>
              <a:gd name="connsiteY30629" fmla="*/ 833382 h 4401251"/>
              <a:gd name="connsiteX30630" fmla="*/ 6836078 w 13419668"/>
              <a:gd name="connsiteY30630" fmla="*/ 821689 h 4401251"/>
              <a:gd name="connsiteX30631" fmla="*/ 6818042 w 13419668"/>
              <a:gd name="connsiteY30631" fmla="*/ 797434 h 4401251"/>
              <a:gd name="connsiteX30632" fmla="*/ 6907101 w 13419668"/>
              <a:gd name="connsiteY30632" fmla="*/ 797310 h 4401251"/>
              <a:gd name="connsiteX30633" fmla="*/ 6889563 w 13419668"/>
              <a:gd name="connsiteY30633" fmla="*/ 813729 h 4401251"/>
              <a:gd name="connsiteX30634" fmla="*/ 6906604 w 13419668"/>
              <a:gd name="connsiteY30634" fmla="*/ 833257 h 4401251"/>
              <a:gd name="connsiteX30635" fmla="*/ 6926008 w 13419668"/>
              <a:gd name="connsiteY30635" fmla="*/ 820943 h 4401251"/>
              <a:gd name="connsiteX30636" fmla="*/ 6907101 w 13419668"/>
              <a:gd name="connsiteY30636" fmla="*/ 797310 h 4401251"/>
              <a:gd name="connsiteX30637" fmla="*/ 6996908 w 13419668"/>
              <a:gd name="connsiteY30637" fmla="*/ 797310 h 4401251"/>
              <a:gd name="connsiteX30638" fmla="*/ 6978996 w 13419668"/>
              <a:gd name="connsiteY30638" fmla="*/ 813480 h 4401251"/>
              <a:gd name="connsiteX30639" fmla="*/ 6995788 w 13419668"/>
              <a:gd name="connsiteY30639" fmla="*/ 833257 h 4401251"/>
              <a:gd name="connsiteX30640" fmla="*/ 7015441 w 13419668"/>
              <a:gd name="connsiteY30640" fmla="*/ 821192 h 4401251"/>
              <a:gd name="connsiteX30641" fmla="*/ 6996908 w 13419668"/>
              <a:gd name="connsiteY30641" fmla="*/ 797310 h 4401251"/>
              <a:gd name="connsiteX30642" fmla="*/ 7101640 w 13419668"/>
              <a:gd name="connsiteY30642" fmla="*/ 813853 h 4401251"/>
              <a:gd name="connsiteX30643" fmla="*/ 7084102 w 13419668"/>
              <a:gd name="connsiteY30643" fmla="*/ 797310 h 4401251"/>
              <a:gd name="connsiteX30644" fmla="*/ 7065693 w 13419668"/>
              <a:gd name="connsiteY30644" fmla="*/ 815346 h 4401251"/>
              <a:gd name="connsiteX30645" fmla="*/ 7079126 w 13419668"/>
              <a:gd name="connsiteY30645" fmla="*/ 834128 h 4401251"/>
              <a:gd name="connsiteX30646" fmla="*/ 7101640 w 13419668"/>
              <a:gd name="connsiteY30646" fmla="*/ 813729 h 4401251"/>
              <a:gd name="connsiteX30647" fmla="*/ 7154504 w 13419668"/>
              <a:gd name="connsiteY30647" fmla="*/ 815719 h 4401251"/>
              <a:gd name="connsiteX30648" fmla="*/ 7174032 w 13419668"/>
              <a:gd name="connsiteY30648" fmla="*/ 833879 h 4401251"/>
              <a:gd name="connsiteX30649" fmla="*/ 7191073 w 13419668"/>
              <a:gd name="connsiteY30649" fmla="*/ 816714 h 4401251"/>
              <a:gd name="connsiteX30650" fmla="*/ 7173535 w 13419668"/>
              <a:gd name="connsiteY30650" fmla="*/ 797310 h 4401251"/>
              <a:gd name="connsiteX30651" fmla="*/ 7154504 w 13419668"/>
              <a:gd name="connsiteY30651" fmla="*/ 815719 h 4401251"/>
              <a:gd name="connsiteX30652" fmla="*/ 7244061 w 13419668"/>
              <a:gd name="connsiteY30652" fmla="*/ 816216 h 4401251"/>
              <a:gd name="connsiteX30653" fmla="*/ 7264087 w 13419668"/>
              <a:gd name="connsiteY30653" fmla="*/ 833879 h 4401251"/>
              <a:gd name="connsiteX30654" fmla="*/ 7280631 w 13419668"/>
              <a:gd name="connsiteY30654" fmla="*/ 816092 h 4401251"/>
              <a:gd name="connsiteX30655" fmla="*/ 7262470 w 13419668"/>
              <a:gd name="connsiteY30655" fmla="*/ 797185 h 4401251"/>
              <a:gd name="connsiteX30656" fmla="*/ 7244061 w 13419668"/>
              <a:gd name="connsiteY30656" fmla="*/ 816092 h 4401251"/>
              <a:gd name="connsiteX30657" fmla="*/ 7347301 w 13419668"/>
              <a:gd name="connsiteY30657" fmla="*/ 797310 h 4401251"/>
              <a:gd name="connsiteX30658" fmla="*/ 7331256 w 13419668"/>
              <a:gd name="connsiteY30658" fmla="*/ 815346 h 4401251"/>
              <a:gd name="connsiteX30659" fmla="*/ 7349789 w 13419668"/>
              <a:gd name="connsiteY30659" fmla="*/ 833382 h 4401251"/>
              <a:gd name="connsiteX30660" fmla="*/ 7368322 w 13419668"/>
              <a:gd name="connsiteY30660" fmla="*/ 819450 h 4401251"/>
              <a:gd name="connsiteX30661" fmla="*/ 7347301 w 13419668"/>
              <a:gd name="connsiteY30661" fmla="*/ 797434 h 4401251"/>
              <a:gd name="connsiteX30662" fmla="*/ 7437854 w 13419668"/>
              <a:gd name="connsiteY30662" fmla="*/ 797310 h 4401251"/>
              <a:gd name="connsiteX30663" fmla="*/ 7420812 w 13419668"/>
              <a:gd name="connsiteY30663" fmla="*/ 814351 h 4401251"/>
              <a:gd name="connsiteX30664" fmla="*/ 7438351 w 13419668"/>
              <a:gd name="connsiteY30664" fmla="*/ 833382 h 4401251"/>
              <a:gd name="connsiteX30665" fmla="*/ 7457506 w 13419668"/>
              <a:gd name="connsiteY30665" fmla="*/ 820445 h 4401251"/>
              <a:gd name="connsiteX30666" fmla="*/ 7437854 w 13419668"/>
              <a:gd name="connsiteY30666" fmla="*/ 797310 h 4401251"/>
              <a:gd name="connsiteX30667" fmla="*/ 7528655 w 13419668"/>
              <a:gd name="connsiteY30667" fmla="*/ 797310 h 4401251"/>
              <a:gd name="connsiteX30668" fmla="*/ 7510370 w 13419668"/>
              <a:gd name="connsiteY30668" fmla="*/ 813107 h 4401251"/>
              <a:gd name="connsiteX30669" fmla="*/ 7526664 w 13419668"/>
              <a:gd name="connsiteY30669" fmla="*/ 833382 h 4401251"/>
              <a:gd name="connsiteX30670" fmla="*/ 7546567 w 13419668"/>
              <a:gd name="connsiteY30670" fmla="*/ 821689 h 4401251"/>
              <a:gd name="connsiteX30671" fmla="*/ 7528531 w 13419668"/>
              <a:gd name="connsiteY30671" fmla="*/ 797434 h 4401251"/>
              <a:gd name="connsiteX30672" fmla="*/ 7617590 w 13419668"/>
              <a:gd name="connsiteY30672" fmla="*/ 797310 h 4401251"/>
              <a:gd name="connsiteX30673" fmla="*/ 7600052 w 13419668"/>
              <a:gd name="connsiteY30673" fmla="*/ 813729 h 4401251"/>
              <a:gd name="connsiteX30674" fmla="*/ 7617093 w 13419668"/>
              <a:gd name="connsiteY30674" fmla="*/ 833257 h 4401251"/>
              <a:gd name="connsiteX30675" fmla="*/ 7636497 w 13419668"/>
              <a:gd name="connsiteY30675" fmla="*/ 820943 h 4401251"/>
              <a:gd name="connsiteX30676" fmla="*/ 7617590 w 13419668"/>
              <a:gd name="connsiteY30676" fmla="*/ 797310 h 4401251"/>
              <a:gd name="connsiteX30677" fmla="*/ 7703167 w 13419668"/>
              <a:gd name="connsiteY30677" fmla="*/ 797310 h 4401251"/>
              <a:gd name="connsiteX30678" fmla="*/ 7686002 w 13419668"/>
              <a:gd name="connsiteY30678" fmla="*/ 814351 h 4401251"/>
              <a:gd name="connsiteX30679" fmla="*/ 7704287 w 13419668"/>
              <a:gd name="connsiteY30679" fmla="*/ 833755 h 4401251"/>
              <a:gd name="connsiteX30680" fmla="*/ 7722571 w 13419668"/>
              <a:gd name="connsiteY30680" fmla="*/ 814724 h 4401251"/>
              <a:gd name="connsiteX30681" fmla="*/ 7703043 w 13419668"/>
              <a:gd name="connsiteY30681" fmla="*/ 797185 h 4401251"/>
              <a:gd name="connsiteX30682" fmla="*/ 7792476 w 13419668"/>
              <a:gd name="connsiteY30682" fmla="*/ 797310 h 4401251"/>
              <a:gd name="connsiteX30683" fmla="*/ 7775684 w 13419668"/>
              <a:gd name="connsiteY30683" fmla="*/ 814724 h 4401251"/>
              <a:gd name="connsiteX30684" fmla="*/ 7794217 w 13419668"/>
              <a:gd name="connsiteY30684" fmla="*/ 833879 h 4401251"/>
              <a:gd name="connsiteX30685" fmla="*/ 7812253 w 13419668"/>
              <a:gd name="connsiteY30685" fmla="*/ 814599 h 4401251"/>
              <a:gd name="connsiteX30686" fmla="*/ 7792476 w 13419668"/>
              <a:gd name="connsiteY30686" fmla="*/ 797434 h 4401251"/>
              <a:gd name="connsiteX30687" fmla="*/ 7882282 w 13419668"/>
              <a:gd name="connsiteY30687" fmla="*/ 797310 h 4401251"/>
              <a:gd name="connsiteX30688" fmla="*/ 7865117 w 13419668"/>
              <a:gd name="connsiteY30688" fmla="*/ 814351 h 4401251"/>
              <a:gd name="connsiteX30689" fmla="*/ 7883401 w 13419668"/>
              <a:gd name="connsiteY30689" fmla="*/ 833755 h 4401251"/>
              <a:gd name="connsiteX30690" fmla="*/ 7901686 w 13419668"/>
              <a:gd name="connsiteY30690" fmla="*/ 814724 h 4401251"/>
              <a:gd name="connsiteX30691" fmla="*/ 7882158 w 13419668"/>
              <a:gd name="connsiteY30691" fmla="*/ 797185 h 4401251"/>
              <a:gd name="connsiteX30692" fmla="*/ 7967984 w 13419668"/>
              <a:gd name="connsiteY30692" fmla="*/ 797310 h 4401251"/>
              <a:gd name="connsiteX30693" fmla="*/ 7952311 w 13419668"/>
              <a:gd name="connsiteY30693" fmla="*/ 815594 h 4401251"/>
              <a:gd name="connsiteX30694" fmla="*/ 7971094 w 13419668"/>
              <a:gd name="connsiteY30694" fmla="*/ 833257 h 4401251"/>
              <a:gd name="connsiteX30695" fmla="*/ 7989378 w 13419668"/>
              <a:gd name="connsiteY30695" fmla="*/ 818953 h 4401251"/>
              <a:gd name="connsiteX30696" fmla="*/ 7967984 w 13419668"/>
              <a:gd name="connsiteY30696" fmla="*/ 797310 h 4401251"/>
              <a:gd name="connsiteX30697" fmla="*/ 8041869 w 13419668"/>
              <a:gd name="connsiteY30697" fmla="*/ 815097 h 4401251"/>
              <a:gd name="connsiteX30698" fmla="*/ 8057417 w 13419668"/>
              <a:gd name="connsiteY30698" fmla="*/ 833755 h 4401251"/>
              <a:gd name="connsiteX30699" fmla="*/ 8078314 w 13419668"/>
              <a:gd name="connsiteY30699" fmla="*/ 817211 h 4401251"/>
              <a:gd name="connsiteX30700" fmla="*/ 8060899 w 13419668"/>
              <a:gd name="connsiteY30700" fmla="*/ 797310 h 4401251"/>
              <a:gd name="connsiteX30701" fmla="*/ 8041744 w 13419668"/>
              <a:gd name="connsiteY30701" fmla="*/ 815097 h 4401251"/>
              <a:gd name="connsiteX30702" fmla="*/ 8149711 w 13419668"/>
              <a:gd name="connsiteY30702" fmla="*/ 797310 h 4401251"/>
              <a:gd name="connsiteX30703" fmla="*/ 8131426 w 13419668"/>
              <a:gd name="connsiteY30703" fmla="*/ 813107 h 4401251"/>
              <a:gd name="connsiteX30704" fmla="*/ 8147720 w 13419668"/>
              <a:gd name="connsiteY30704" fmla="*/ 833382 h 4401251"/>
              <a:gd name="connsiteX30705" fmla="*/ 8167622 w 13419668"/>
              <a:gd name="connsiteY30705" fmla="*/ 821689 h 4401251"/>
              <a:gd name="connsiteX30706" fmla="*/ 8149586 w 13419668"/>
              <a:gd name="connsiteY30706" fmla="*/ 797434 h 4401251"/>
              <a:gd name="connsiteX30707" fmla="*/ 8253946 w 13419668"/>
              <a:gd name="connsiteY30707" fmla="*/ 812982 h 4401251"/>
              <a:gd name="connsiteX30708" fmla="*/ 8235661 w 13419668"/>
              <a:gd name="connsiteY30708" fmla="*/ 797310 h 4401251"/>
              <a:gd name="connsiteX30709" fmla="*/ 8217998 w 13419668"/>
              <a:gd name="connsiteY30709" fmla="*/ 816092 h 4401251"/>
              <a:gd name="connsiteX30710" fmla="*/ 8232303 w 13419668"/>
              <a:gd name="connsiteY30710" fmla="*/ 834377 h 4401251"/>
              <a:gd name="connsiteX30711" fmla="*/ 8253946 w 13419668"/>
              <a:gd name="connsiteY30711" fmla="*/ 812982 h 4401251"/>
              <a:gd name="connsiteX30712" fmla="*/ 8306934 w 13419668"/>
              <a:gd name="connsiteY30712" fmla="*/ 814973 h 4401251"/>
              <a:gd name="connsiteX30713" fmla="*/ 8325840 w 13419668"/>
              <a:gd name="connsiteY30713" fmla="*/ 833755 h 4401251"/>
              <a:gd name="connsiteX30714" fmla="*/ 8343503 w 13419668"/>
              <a:gd name="connsiteY30714" fmla="*/ 817211 h 4401251"/>
              <a:gd name="connsiteX30715" fmla="*/ 8326586 w 13419668"/>
              <a:gd name="connsiteY30715" fmla="*/ 797185 h 4401251"/>
              <a:gd name="connsiteX30716" fmla="*/ 8306934 w 13419668"/>
              <a:gd name="connsiteY30716" fmla="*/ 814973 h 4401251"/>
              <a:gd name="connsiteX30717" fmla="*/ 8415025 w 13419668"/>
              <a:gd name="connsiteY30717" fmla="*/ 797185 h 4401251"/>
              <a:gd name="connsiteX30718" fmla="*/ 8396615 w 13419668"/>
              <a:gd name="connsiteY30718" fmla="*/ 812982 h 4401251"/>
              <a:gd name="connsiteX30719" fmla="*/ 8413531 w 13419668"/>
              <a:gd name="connsiteY30719" fmla="*/ 833755 h 4401251"/>
              <a:gd name="connsiteX30720" fmla="*/ 8433184 w 13419668"/>
              <a:gd name="connsiteY30720" fmla="*/ 816092 h 4401251"/>
              <a:gd name="connsiteX30721" fmla="*/ 8415148 w 13419668"/>
              <a:gd name="connsiteY30721" fmla="*/ 797185 h 4401251"/>
              <a:gd name="connsiteX30722" fmla="*/ 8486048 w 13419668"/>
              <a:gd name="connsiteY30722" fmla="*/ 816714 h 4401251"/>
              <a:gd name="connsiteX30723" fmla="*/ 8506696 w 13419668"/>
              <a:gd name="connsiteY30723" fmla="*/ 833755 h 4401251"/>
              <a:gd name="connsiteX30724" fmla="*/ 8522617 w 13419668"/>
              <a:gd name="connsiteY30724" fmla="*/ 815346 h 4401251"/>
              <a:gd name="connsiteX30725" fmla="*/ 8503835 w 13419668"/>
              <a:gd name="connsiteY30725" fmla="*/ 797185 h 4401251"/>
              <a:gd name="connsiteX30726" fmla="*/ 8486048 w 13419668"/>
              <a:gd name="connsiteY30726" fmla="*/ 816714 h 4401251"/>
              <a:gd name="connsiteX30727" fmla="*/ 8609190 w 13419668"/>
              <a:gd name="connsiteY30727" fmla="*/ 815843 h 4401251"/>
              <a:gd name="connsiteX30728" fmla="*/ 8591403 w 13419668"/>
              <a:gd name="connsiteY30728" fmla="*/ 797185 h 4401251"/>
              <a:gd name="connsiteX30729" fmla="*/ 8573242 w 13419668"/>
              <a:gd name="connsiteY30729" fmla="*/ 813107 h 4401251"/>
              <a:gd name="connsiteX30730" fmla="*/ 8595134 w 13419668"/>
              <a:gd name="connsiteY30730" fmla="*/ 834252 h 4401251"/>
              <a:gd name="connsiteX30731" fmla="*/ 8609314 w 13419668"/>
              <a:gd name="connsiteY30731" fmla="*/ 815843 h 4401251"/>
              <a:gd name="connsiteX30732" fmla="*/ 8662800 w 13419668"/>
              <a:gd name="connsiteY30732" fmla="*/ 816590 h 4401251"/>
              <a:gd name="connsiteX30733" fmla="*/ 8679841 w 13419668"/>
              <a:gd name="connsiteY30733" fmla="*/ 833755 h 4401251"/>
              <a:gd name="connsiteX30734" fmla="*/ 8699245 w 13419668"/>
              <a:gd name="connsiteY30734" fmla="*/ 815470 h 4401251"/>
              <a:gd name="connsiteX30735" fmla="*/ 8680213 w 13419668"/>
              <a:gd name="connsiteY30735" fmla="*/ 797185 h 4401251"/>
              <a:gd name="connsiteX30736" fmla="*/ 8662675 w 13419668"/>
              <a:gd name="connsiteY30736" fmla="*/ 816714 h 4401251"/>
              <a:gd name="connsiteX30737" fmla="*/ 8770144 w 13419668"/>
              <a:gd name="connsiteY30737" fmla="*/ 797185 h 4401251"/>
              <a:gd name="connsiteX30738" fmla="*/ 8752233 w 13419668"/>
              <a:gd name="connsiteY30738" fmla="*/ 813355 h 4401251"/>
              <a:gd name="connsiteX30739" fmla="*/ 8769025 w 13419668"/>
              <a:gd name="connsiteY30739" fmla="*/ 833133 h 4401251"/>
              <a:gd name="connsiteX30740" fmla="*/ 8788678 w 13419668"/>
              <a:gd name="connsiteY30740" fmla="*/ 821067 h 4401251"/>
              <a:gd name="connsiteX30741" fmla="*/ 8770144 w 13419668"/>
              <a:gd name="connsiteY30741" fmla="*/ 797185 h 4401251"/>
              <a:gd name="connsiteX30742" fmla="*/ 8856094 w 13419668"/>
              <a:gd name="connsiteY30742" fmla="*/ 833133 h 4401251"/>
              <a:gd name="connsiteX30743" fmla="*/ 8874877 w 13419668"/>
              <a:gd name="connsiteY30743" fmla="*/ 815470 h 4401251"/>
              <a:gd name="connsiteX30744" fmla="*/ 8859079 w 13419668"/>
              <a:gd name="connsiteY30744" fmla="*/ 797185 h 4401251"/>
              <a:gd name="connsiteX30745" fmla="*/ 8837810 w 13419668"/>
              <a:gd name="connsiteY30745" fmla="*/ 818953 h 4401251"/>
              <a:gd name="connsiteX30746" fmla="*/ 8856094 w 13419668"/>
              <a:gd name="connsiteY30746" fmla="*/ 833133 h 4401251"/>
              <a:gd name="connsiteX30747" fmla="*/ 8945776 w 13419668"/>
              <a:gd name="connsiteY30747" fmla="*/ 797185 h 4401251"/>
              <a:gd name="connsiteX30748" fmla="*/ 8927865 w 13419668"/>
              <a:gd name="connsiteY30748" fmla="*/ 813604 h 4401251"/>
              <a:gd name="connsiteX30749" fmla="*/ 8945403 w 13419668"/>
              <a:gd name="connsiteY30749" fmla="*/ 833755 h 4401251"/>
              <a:gd name="connsiteX30750" fmla="*/ 8964434 w 13419668"/>
              <a:gd name="connsiteY30750" fmla="*/ 815470 h 4401251"/>
              <a:gd name="connsiteX30751" fmla="*/ 8945776 w 13419668"/>
              <a:gd name="connsiteY30751" fmla="*/ 797185 h 4401251"/>
              <a:gd name="connsiteX30752" fmla="*/ 9035707 w 13419668"/>
              <a:gd name="connsiteY30752" fmla="*/ 797185 h 4401251"/>
              <a:gd name="connsiteX30753" fmla="*/ 9017422 w 13419668"/>
              <a:gd name="connsiteY30753" fmla="*/ 813231 h 4401251"/>
              <a:gd name="connsiteX30754" fmla="*/ 9034463 w 13419668"/>
              <a:gd name="connsiteY30754" fmla="*/ 833755 h 4401251"/>
              <a:gd name="connsiteX30755" fmla="*/ 9053992 w 13419668"/>
              <a:gd name="connsiteY30755" fmla="*/ 815968 h 4401251"/>
              <a:gd name="connsiteX30756" fmla="*/ 9035707 w 13419668"/>
              <a:gd name="connsiteY30756" fmla="*/ 797185 h 4401251"/>
              <a:gd name="connsiteX30757" fmla="*/ 9120662 w 13419668"/>
              <a:gd name="connsiteY30757" fmla="*/ 797185 h 4401251"/>
              <a:gd name="connsiteX30758" fmla="*/ 9104617 w 13419668"/>
              <a:gd name="connsiteY30758" fmla="*/ 815221 h 4401251"/>
              <a:gd name="connsiteX30759" fmla="*/ 9123150 w 13419668"/>
              <a:gd name="connsiteY30759" fmla="*/ 833257 h 4401251"/>
              <a:gd name="connsiteX30760" fmla="*/ 9141683 w 13419668"/>
              <a:gd name="connsiteY30760" fmla="*/ 819326 h 4401251"/>
              <a:gd name="connsiteX30761" fmla="*/ 9120662 w 13419668"/>
              <a:gd name="connsiteY30761" fmla="*/ 797310 h 4401251"/>
              <a:gd name="connsiteX30762" fmla="*/ 9230245 w 13419668"/>
              <a:gd name="connsiteY30762" fmla="*/ 815346 h 4401251"/>
              <a:gd name="connsiteX30763" fmla="*/ 9211837 w 13419668"/>
              <a:gd name="connsiteY30763" fmla="*/ 797185 h 4401251"/>
              <a:gd name="connsiteX30764" fmla="*/ 9194173 w 13419668"/>
              <a:gd name="connsiteY30764" fmla="*/ 813604 h 4401251"/>
              <a:gd name="connsiteX30765" fmla="*/ 9216687 w 13419668"/>
              <a:gd name="connsiteY30765" fmla="*/ 834003 h 4401251"/>
              <a:gd name="connsiteX30766" fmla="*/ 9230245 w 13419668"/>
              <a:gd name="connsiteY30766" fmla="*/ 815346 h 4401251"/>
              <a:gd name="connsiteX30767" fmla="*/ 9319803 w 13419668"/>
              <a:gd name="connsiteY30767" fmla="*/ 814226 h 4401251"/>
              <a:gd name="connsiteX30768" fmla="*/ 9300150 w 13419668"/>
              <a:gd name="connsiteY30768" fmla="*/ 797185 h 4401251"/>
              <a:gd name="connsiteX30769" fmla="*/ 9283731 w 13419668"/>
              <a:gd name="connsiteY30769" fmla="*/ 814848 h 4401251"/>
              <a:gd name="connsiteX30770" fmla="*/ 9307489 w 13419668"/>
              <a:gd name="connsiteY30770" fmla="*/ 833755 h 4401251"/>
              <a:gd name="connsiteX30771" fmla="*/ 9319803 w 13419668"/>
              <a:gd name="connsiteY30771" fmla="*/ 814226 h 4401251"/>
              <a:gd name="connsiteX30772" fmla="*/ 9373289 w 13419668"/>
              <a:gd name="connsiteY30772" fmla="*/ 815470 h 4401251"/>
              <a:gd name="connsiteX30773" fmla="*/ 9389334 w 13419668"/>
              <a:gd name="connsiteY30773" fmla="*/ 833755 h 4401251"/>
              <a:gd name="connsiteX30774" fmla="*/ 9409858 w 13419668"/>
              <a:gd name="connsiteY30774" fmla="*/ 816714 h 4401251"/>
              <a:gd name="connsiteX30775" fmla="*/ 9392071 w 13419668"/>
              <a:gd name="connsiteY30775" fmla="*/ 797185 h 4401251"/>
              <a:gd name="connsiteX30776" fmla="*/ 9373289 w 13419668"/>
              <a:gd name="connsiteY30776" fmla="*/ 815470 h 4401251"/>
              <a:gd name="connsiteX30777" fmla="*/ 9475782 w 13419668"/>
              <a:gd name="connsiteY30777" fmla="*/ 797310 h 4401251"/>
              <a:gd name="connsiteX30778" fmla="*/ 9459238 w 13419668"/>
              <a:gd name="connsiteY30778" fmla="*/ 814973 h 4401251"/>
              <a:gd name="connsiteX30779" fmla="*/ 9478021 w 13419668"/>
              <a:gd name="connsiteY30779" fmla="*/ 833879 h 4401251"/>
              <a:gd name="connsiteX30780" fmla="*/ 9495808 w 13419668"/>
              <a:gd name="connsiteY30780" fmla="*/ 814226 h 4401251"/>
              <a:gd name="connsiteX30781" fmla="*/ 9475782 w 13419668"/>
              <a:gd name="connsiteY30781" fmla="*/ 797310 h 4401251"/>
              <a:gd name="connsiteX30782" fmla="*/ 9567454 w 13419668"/>
              <a:gd name="connsiteY30782" fmla="*/ 797310 h 4401251"/>
              <a:gd name="connsiteX30783" fmla="*/ 9548796 w 13419668"/>
              <a:gd name="connsiteY30783" fmla="*/ 812858 h 4401251"/>
              <a:gd name="connsiteX30784" fmla="*/ 9565464 w 13419668"/>
              <a:gd name="connsiteY30784" fmla="*/ 833755 h 4401251"/>
              <a:gd name="connsiteX30785" fmla="*/ 9585365 w 13419668"/>
              <a:gd name="connsiteY30785" fmla="*/ 816341 h 4401251"/>
              <a:gd name="connsiteX30786" fmla="*/ 9567578 w 13419668"/>
              <a:gd name="connsiteY30786" fmla="*/ 797185 h 4401251"/>
              <a:gd name="connsiteX30787" fmla="*/ 9657011 w 13419668"/>
              <a:gd name="connsiteY30787" fmla="*/ 797310 h 4401251"/>
              <a:gd name="connsiteX30788" fmla="*/ 9638354 w 13419668"/>
              <a:gd name="connsiteY30788" fmla="*/ 812858 h 4401251"/>
              <a:gd name="connsiteX30789" fmla="*/ 9655022 w 13419668"/>
              <a:gd name="connsiteY30789" fmla="*/ 833755 h 4401251"/>
              <a:gd name="connsiteX30790" fmla="*/ 9674923 w 13419668"/>
              <a:gd name="connsiteY30790" fmla="*/ 816341 h 4401251"/>
              <a:gd name="connsiteX30791" fmla="*/ 9657136 w 13419668"/>
              <a:gd name="connsiteY30791" fmla="*/ 797185 h 4401251"/>
              <a:gd name="connsiteX30792" fmla="*/ 9761495 w 13419668"/>
              <a:gd name="connsiteY30792" fmla="*/ 813729 h 4401251"/>
              <a:gd name="connsiteX30793" fmla="*/ 9741344 w 13419668"/>
              <a:gd name="connsiteY30793" fmla="*/ 797310 h 4401251"/>
              <a:gd name="connsiteX30794" fmla="*/ 9725423 w 13419668"/>
              <a:gd name="connsiteY30794" fmla="*/ 815470 h 4401251"/>
              <a:gd name="connsiteX30795" fmla="*/ 9749679 w 13419668"/>
              <a:gd name="connsiteY30795" fmla="*/ 833630 h 4401251"/>
              <a:gd name="connsiteX30796" fmla="*/ 9761495 w 13419668"/>
              <a:gd name="connsiteY30796" fmla="*/ 813853 h 4401251"/>
              <a:gd name="connsiteX30797" fmla="*/ 9851052 w 13419668"/>
              <a:gd name="connsiteY30797" fmla="*/ 814226 h 4401251"/>
              <a:gd name="connsiteX30798" fmla="*/ 9831400 w 13419668"/>
              <a:gd name="connsiteY30798" fmla="*/ 797185 h 4401251"/>
              <a:gd name="connsiteX30799" fmla="*/ 9814981 w 13419668"/>
              <a:gd name="connsiteY30799" fmla="*/ 814848 h 4401251"/>
              <a:gd name="connsiteX30800" fmla="*/ 9838738 w 13419668"/>
              <a:gd name="connsiteY30800" fmla="*/ 833755 h 4401251"/>
              <a:gd name="connsiteX30801" fmla="*/ 9851052 w 13419668"/>
              <a:gd name="connsiteY30801" fmla="*/ 814226 h 4401251"/>
              <a:gd name="connsiteX30802" fmla="*/ 9921081 w 13419668"/>
              <a:gd name="connsiteY30802" fmla="*/ 797185 h 4401251"/>
              <a:gd name="connsiteX30803" fmla="*/ 9904538 w 13419668"/>
              <a:gd name="connsiteY30803" fmla="*/ 814724 h 4401251"/>
              <a:gd name="connsiteX30804" fmla="*/ 9922574 w 13419668"/>
              <a:gd name="connsiteY30804" fmla="*/ 833133 h 4401251"/>
              <a:gd name="connsiteX30805" fmla="*/ 9941356 w 13419668"/>
              <a:gd name="connsiteY30805" fmla="*/ 819699 h 4401251"/>
              <a:gd name="connsiteX30806" fmla="*/ 9920957 w 13419668"/>
              <a:gd name="connsiteY30806" fmla="*/ 797185 h 4401251"/>
              <a:gd name="connsiteX30807" fmla="*/ 10027182 w 13419668"/>
              <a:gd name="connsiteY30807" fmla="*/ 814724 h 4401251"/>
              <a:gd name="connsiteX30808" fmla="*/ 10010763 w 13419668"/>
              <a:gd name="connsiteY30808" fmla="*/ 797185 h 4401251"/>
              <a:gd name="connsiteX30809" fmla="*/ 9991235 w 13419668"/>
              <a:gd name="connsiteY30809" fmla="*/ 814226 h 4401251"/>
              <a:gd name="connsiteX30810" fmla="*/ 10003549 w 13419668"/>
              <a:gd name="connsiteY30810" fmla="*/ 833630 h 4401251"/>
              <a:gd name="connsiteX30811" fmla="*/ 10027182 w 13419668"/>
              <a:gd name="connsiteY30811" fmla="*/ 814724 h 4401251"/>
              <a:gd name="connsiteX30812" fmla="*/ 10080170 w 13419668"/>
              <a:gd name="connsiteY30812" fmla="*/ 814848 h 4401251"/>
              <a:gd name="connsiteX30813" fmla="*/ 10099076 w 13419668"/>
              <a:gd name="connsiteY30813" fmla="*/ 833630 h 4401251"/>
              <a:gd name="connsiteX30814" fmla="*/ 10116740 w 13419668"/>
              <a:gd name="connsiteY30814" fmla="*/ 817087 h 4401251"/>
              <a:gd name="connsiteX30815" fmla="*/ 10099823 w 13419668"/>
              <a:gd name="connsiteY30815" fmla="*/ 797061 h 4401251"/>
              <a:gd name="connsiteX30816" fmla="*/ 10080170 w 13419668"/>
              <a:gd name="connsiteY30816" fmla="*/ 814848 h 4401251"/>
              <a:gd name="connsiteX30817" fmla="*/ 10186395 w 13419668"/>
              <a:gd name="connsiteY30817" fmla="*/ 797185 h 4401251"/>
              <a:gd name="connsiteX30818" fmla="*/ 10169852 w 13419668"/>
              <a:gd name="connsiteY30818" fmla="*/ 814848 h 4401251"/>
              <a:gd name="connsiteX30819" fmla="*/ 10188634 w 13419668"/>
              <a:gd name="connsiteY30819" fmla="*/ 833755 h 4401251"/>
              <a:gd name="connsiteX30820" fmla="*/ 10206421 w 13419668"/>
              <a:gd name="connsiteY30820" fmla="*/ 814102 h 4401251"/>
              <a:gd name="connsiteX30821" fmla="*/ 10186395 w 13419668"/>
              <a:gd name="connsiteY30821" fmla="*/ 797185 h 4401251"/>
              <a:gd name="connsiteX30822" fmla="*/ 10276201 w 13419668"/>
              <a:gd name="connsiteY30822" fmla="*/ 797185 h 4401251"/>
              <a:gd name="connsiteX30823" fmla="*/ 10259409 w 13419668"/>
              <a:gd name="connsiteY30823" fmla="*/ 814599 h 4401251"/>
              <a:gd name="connsiteX30824" fmla="*/ 10277943 w 13419668"/>
              <a:gd name="connsiteY30824" fmla="*/ 833755 h 4401251"/>
              <a:gd name="connsiteX30825" fmla="*/ 10295979 w 13419668"/>
              <a:gd name="connsiteY30825" fmla="*/ 814475 h 4401251"/>
              <a:gd name="connsiteX30826" fmla="*/ 10276201 w 13419668"/>
              <a:gd name="connsiteY30826" fmla="*/ 797310 h 4401251"/>
              <a:gd name="connsiteX30827" fmla="*/ 10364515 w 13419668"/>
              <a:gd name="connsiteY30827" fmla="*/ 797185 h 4401251"/>
              <a:gd name="connsiteX30828" fmla="*/ 10346479 w 13419668"/>
              <a:gd name="connsiteY30828" fmla="*/ 813107 h 4401251"/>
              <a:gd name="connsiteX30829" fmla="*/ 10363022 w 13419668"/>
              <a:gd name="connsiteY30829" fmla="*/ 833133 h 4401251"/>
              <a:gd name="connsiteX30830" fmla="*/ 10382799 w 13419668"/>
              <a:gd name="connsiteY30830" fmla="*/ 821192 h 4401251"/>
              <a:gd name="connsiteX30831" fmla="*/ 10364515 w 13419668"/>
              <a:gd name="connsiteY30831" fmla="*/ 797061 h 4401251"/>
              <a:gd name="connsiteX30832" fmla="*/ 10453077 w 13419668"/>
              <a:gd name="connsiteY30832" fmla="*/ 797185 h 4401251"/>
              <a:gd name="connsiteX30833" fmla="*/ 10436037 w 13419668"/>
              <a:gd name="connsiteY30833" fmla="*/ 814226 h 4401251"/>
              <a:gd name="connsiteX30834" fmla="*/ 10453575 w 13419668"/>
              <a:gd name="connsiteY30834" fmla="*/ 833257 h 4401251"/>
              <a:gd name="connsiteX30835" fmla="*/ 10472730 w 13419668"/>
              <a:gd name="connsiteY30835" fmla="*/ 820321 h 4401251"/>
              <a:gd name="connsiteX30836" fmla="*/ 10453077 w 13419668"/>
              <a:gd name="connsiteY30836" fmla="*/ 797185 h 4401251"/>
              <a:gd name="connsiteX30837" fmla="*/ 10561665 w 13419668"/>
              <a:gd name="connsiteY30837" fmla="*/ 813604 h 4401251"/>
              <a:gd name="connsiteX30838" fmla="*/ 10541515 w 13419668"/>
              <a:gd name="connsiteY30838" fmla="*/ 797185 h 4401251"/>
              <a:gd name="connsiteX30839" fmla="*/ 10525594 w 13419668"/>
              <a:gd name="connsiteY30839" fmla="*/ 815346 h 4401251"/>
              <a:gd name="connsiteX30840" fmla="*/ 10549849 w 13419668"/>
              <a:gd name="connsiteY30840" fmla="*/ 833506 h 4401251"/>
              <a:gd name="connsiteX30841" fmla="*/ 10561665 w 13419668"/>
              <a:gd name="connsiteY30841" fmla="*/ 813729 h 4401251"/>
              <a:gd name="connsiteX30842" fmla="*/ 10628212 w 13419668"/>
              <a:gd name="connsiteY30842" fmla="*/ 797310 h 4401251"/>
              <a:gd name="connsiteX30843" fmla="*/ 10611669 w 13419668"/>
              <a:gd name="connsiteY30843" fmla="*/ 814973 h 4401251"/>
              <a:gd name="connsiteX30844" fmla="*/ 10630451 w 13419668"/>
              <a:gd name="connsiteY30844" fmla="*/ 833879 h 4401251"/>
              <a:gd name="connsiteX30845" fmla="*/ 10648238 w 13419668"/>
              <a:gd name="connsiteY30845" fmla="*/ 814226 h 4401251"/>
              <a:gd name="connsiteX30846" fmla="*/ 10628212 w 13419668"/>
              <a:gd name="connsiteY30846" fmla="*/ 797310 h 4401251"/>
              <a:gd name="connsiteX30847" fmla="*/ 10737795 w 13419668"/>
              <a:gd name="connsiteY30847" fmla="*/ 814724 h 4401251"/>
              <a:gd name="connsiteX30848" fmla="*/ 10721376 w 13419668"/>
              <a:gd name="connsiteY30848" fmla="*/ 797185 h 4401251"/>
              <a:gd name="connsiteX30849" fmla="*/ 10701848 w 13419668"/>
              <a:gd name="connsiteY30849" fmla="*/ 814226 h 4401251"/>
              <a:gd name="connsiteX30850" fmla="*/ 10714162 w 13419668"/>
              <a:gd name="connsiteY30850" fmla="*/ 833630 h 4401251"/>
              <a:gd name="connsiteX30851" fmla="*/ 10737795 w 13419668"/>
              <a:gd name="connsiteY30851" fmla="*/ 814724 h 4401251"/>
              <a:gd name="connsiteX30852" fmla="*/ 10808446 w 13419668"/>
              <a:gd name="connsiteY30852" fmla="*/ 797185 h 4401251"/>
              <a:gd name="connsiteX30853" fmla="*/ 10790784 w 13419668"/>
              <a:gd name="connsiteY30853" fmla="*/ 813853 h 4401251"/>
              <a:gd name="connsiteX30854" fmla="*/ 10808571 w 13419668"/>
              <a:gd name="connsiteY30854" fmla="*/ 833755 h 4401251"/>
              <a:gd name="connsiteX30855" fmla="*/ 10827353 w 13419668"/>
              <a:gd name="connsiteY30855" fmla="*/ 815221 h 4401251"/>
              <a:gd name="connsiteX30856" fmla="*/ 10808446 w 13419668"/>
              <a:gd name="connsiteY30856" fmla="*/ 797185 h 4401251"/>
              <a:gd name="connsiteX30857" fmla="*/ 10893650 w 13419668"/>
              <a:gd name="connsiteY30857" fmla="*/ 797185 h 4401251"/>
              <a:gd name="connsiteX30858" fmla="*/ 10877977 w 13419668"/>
              <a:gd name="connsiteY30858" fmla="*/ 815470 h 4401251"/>
              <a:gd name="connsiteX30859" fmla="*/ 10896759 w 13419668"/>
              <a:gd name="connsiteY30859" fmla="*/ 833133 h 4401251"/>
              <a:gd name="connsiteX30860" fmla="*/ 10915044 w 13419668"/>
              <a:gd name="connsiteY30860" fmla="*/ 818828 h 4401251"/>
              <a:gd name="connsiteX30861" fmla="*/ 10893650 w 13419668"/>
              <a:gd name="connsiteY30861" fmla="*/ 797185 h 4401251"/>
              <a:gd name="connsiteX30862" fmla="*/ 10967535 w 13419668"/>
              <a:gd name="connsiteY30862" fmla="*/ 814724 h 4401251"/>
              <a:gd name="connsiteX30863" fmla="*/ 10982835 w 13419668"/>
              <a:gd name="connsiteY30863" fmla="*/ 833630 h 4401251"/>
              <a:gd name="connsiteX30864" fmla="*/ 11004104 w 13419668"/>
              <a:gd name="connsiteY30864" fmla="*/ 817336 h 4401251"/>
              <a:gd name="connsiteX30865" fmla="*/ 10986939 w 13419668"/>
              <a:gd name="connsiteY30865" fmla="*/ 797185 h 4401251"/>
              <a:gd name="connsiteX30866" fmla="*/ 10967535 w 13419668"/>
              <a:gd name="connsiteY30866" fmla="*/ 814724 h 4401251"/>
              <a:gd name="connsiteX30867" fmla="*/ 11075128 w 13419668"/>
              <a:gd name="connsiteY30867" fmla="*/ 797185 h 4401251"/>
              <a:gd name="connsiteX30868" fmla="*/ 11057092 w 13419668"/>
              <a:gd name="connsiteY30868" fmla="*/ 813107 h 4401251"/>
              <a:gd name="connsiteX30869" fmla="*/ 11073636 w 13419668"/>
              <a:gd name="connsiteY30869" fmla="*/ 833133 h 4401251"/>
              <a:gd name="connsiteX30870" fmla="*/ 11093413 w 13419668"/>
              <a:gd name="connsiteY30870" fmla="*/ 821192 h 4401251"/>
              <a:gd name="connsiteX30871" fmla="*/ 11075128 w 13419668"/>
              <a:gd name="connsiteY30871" fmla="*/ 797061 h 4401251"/>
              <a:gd name="connsiteX30872" fmla="*/ 11161327 w 13419668"/>
              <a:gd name="connsiteY30872" fmla="*/ 797185 h 4401251"/>
              <a:gd name="connsiteX30873" fmla="*/ 11143042 w 13419668"/>
              <a:gd name="connsiteY30873" fmla="*/ 813231 h 4401251"/>
              <a:gd name="connsiteX30874" fmla="*/ 11160084 w 13419668"/>
              <a:gd name="connsiteY30874" fmla="*/ 833755 h 4401251"/>
              <a:gd name="connsiteX30875" fmla="*/ 11179611 w 13419668"/>
              <a:gd name="connsiteY30875" fmla="*/ 815968 h 4401251"/>
              <a:gd name="connsiteX30876" fmla="*/ 11161327 w 13419668"/>
              <a:gd name="connsiteY30876" fmla="*/ 797185 h 4401251"/>
              <a:gd name="connsiteX30877" fmla="*/ 11232600 w 13419668"/>
              <a:gd name="connsiteY30877" fmla="*/ 816714 h 4401251"/>
              <a:gd name="connsiteX30878" fmla="*/ 11253248 w 13419668"/>
              <a:gd name="connsiteY30878" fmla="*/ 833755 h 4401251"/>
              <a:gd name="connsiteX30879" fmla="*/ 11269169 w 13419668"/>
              <a:gd name="connsiteY30879" fmla="*/ 815346 h 4401251"/>
              <a:gd name="connsiteX30880" fmla="*/ 11250387 w 13419668"/>
              <a:gd name="connsiteY30880" fmla="*/ 797185 h 4401251"/>
              <a:gd name="connsiteX30881" fmla="*/ 11232600 w 13419668"/>
              <a:gd name="connsiteY30881" fmla="*/ 816714 h 4401251"/>
              <a:gd name="connsiteX30882" fmla="*/ 11338701 w 13419668"/>
              <a:gd name="connsiteY30882" fmla="*/ 797310 h 4401251"/>
              <a:gd name="connsiteX30883" fmla="*/ 11322157 w 13419668"/>
              <a:gd name="connsiteY30883" fmla="*/ 814973 h 4401251"/>
              <a:gd name="connsiteX30884" fmla="*/ 11340940 w 13419668"/>
              <a:gd name="connsiteY30884" fmla="*/ 833879 h 4401251"/>
              <a:gd name="connsiteX30885" fmla="*/ 11358727 w 13419668"/>
              <a:gd name="connsiteY30885" fmla="*/ 814226 h 4401251"/>
              <a:gd name="connsiteX30886" fmla="*/ 11338701 w 13419668"/>
              <a:gd name="connsiteY30886" fmla="*/ 797310 h 4401251"/>
              <a:gd name="connsiteX30887" fmla="*/ 11430248 w 13419668"/>
              <a:gd name="connsiteY30887" fmla="*/ 797310 h 4401251"/>
              <a:gd name="connsiteX30888" fmla="*/ 11411715 w 13419668"/>
              <a:gd name="connsiteY30888" fmla="*/ 813107 h 4401251"/>
              <a:gd name="connsiteX30889" fmla="*/ 11428507 w 13419668"/>
              <a:gd name="connsiteY30889" fmla="*/ 833879 h 4401251"/>
              <a:gd name="connsiteX30890" fmla="*/ 11448160 w 13419668"/>
              <a:gd name="connsiteY30890" fmla="*/ 816341 h 4401251"/>
              <a:gd name="connsiteX30891" fmla="*/ 11430124 w 13419668"/>
              <a:gd name="connsiteY30891" fmla="*/ 797310 h 4401251"/>
              <a:gd name="connsiteX30892" fmla="*/ 11515950 w 13419668"/>
              <a:gd name="connsiteY30892" fmla="*/ 797310 h 4401251"/>
              <a:gd name="connsiteX30893" fmla="*/ 11498909 w 13419668"/>
              <a:gd name="connsiteY30893" fmla="*/ 814351 h 4401251"/>
              <a:gd name="connsiteX30894" fmla="*/ 11516447 w 13419668"/>
              <a:gd name="connsiteY30894" fmla="*/ 833382 h 4401251"/>
              <a:gd name="connsiteX30895" fmla="*/ 11535602 w 13419668"/>
              <a:gd name="connsiteY30895" fmla="*/ 820445 h 4401251"/>
              <a:gd name="connsiteX30896" fmla="*/ 11515950 w 13419668"/>
              <a:gd name="connsiteY30896" fmla="*/ 797310 h 4401251"/>
              <a:gd name="connsiteX30897" fmla="*/ 11606377 w 13419668"/>
              <a:gd name="connsiteY30897" fmla="*/ 797310 h 4401251"/>
              <a:gd name="connsiteX30898" fmla="*/ 11588466 w 13419668"/>
              <a:gd name="connsiteY30898" fmla="*/ 813480 h 4401251"/>
              <a:gd name="connsiteX30899" fmla="*/ 11605258 w 13419668"/>
              <a:gd name="connsiteY30899" fmla="*/ 833257 h 4401251"/>
              <a:gd name="connsiteX30900" fmla="*/ 11624911 w 13419668"/>
              <a:gd name="connsiteY30900" fmla="*/ 821192 h 4401251"/>
              <a:gd name="connsiteX30901" fmla="*/ 11606377 w 13419668"/>
              <a:gd name="connsiteY30901" fmla="*/ 797310 h 4401251"/>
              <a:gd name="connsiteX30902" fmla="*/ 11678148 w 13419668"/>
              <a:gd name="connsiteY30902" fmla="*/ 815594 h 4401251"/>
              <a:gd name="connsiteX30903" fmla="*/ 11694193 w 13419668"/>
              <a:gd name="connsiteY30903" fmla="*/ 833879 h 4401251"/>
              <a:gd name="connsiteX30904" fmla="*/ 11714717 w 13419668"/>
              <a:gd name="connsiteY30904" fmla="*/ 816838 h 4401251"/>
              <a:gd name="connsiteX30905" fmla="*/ 11696930 w 13419668"/>
              <a:gd name="connsiteY30905" fmla="*/ 797310 h 4401251"/>
              <a:gd name="connsiteX30906" fmla="*/ 11678148 w 13419668"/>
              <a:gd name="connsiteY30906" fmla="*/ 815594 h 4401251"/>
              <a:gd name="connsiteX30907" fmla="*/ 11783129 w 13419668"/>
              <a:gd name="connsiteY30907" fmla="*/ 797310 h 4401251"/>
              <a:gd name="connsiteX30908" fmla="*/ 11764222 w 13419668"/>
              <a:gd name="connsiteY30908" fmla="*/ 812609 h 4401251"/>
              <a:gd name="connsiteX30909" fmla="*/ 11780517 w 13419668"/>
              <a:gd name="connsiteY30909" fmla="*/ 833755 h 4401251"/>
              <a:gd name="connsiteX30910" fmla="*/ 11800668 w 13419668"/>
              <a:gd name="connsiteY30910" fmla="*/ 816590 h 4401251"/>
              <a:gd name="connsiteX30911" fmla="*/ 11783129 w 13419668"/>
              <a:gd name="connsiteY30911" fmla="*/ 797185 h 4401251"/>
              <a:gd name="connsiteX30912" fmla="*/ 11872065 w 13419668"/>
              <a:gd name="connsiteY30912" fmla="*/ 797310 h 4401251"/>
              <a:gd name="connsiteX30913" fmla="*/ 11853780 w 13419668"/>
              <a:gd name="connsiteY30913" fmla="*/ 813355 h 4401251"/>
              <a:gd name="connsiteX30914" fmla="*/ 11870821 w 13419668"/>
              <a:gd name="connsiteY30914" fmla="*/ 833879 h 4401251"/>
              <a:gd name="connsiteX30915" fmla="*/ 11890349 w 13419668"/>
              <a:gd name="connsiteY30915" fmla="*/ 816092 h 4401251"/>
              <a:gd name="connsiteX30916" fmla="*/ 11872065 w 13419668"/>
              <a:gd name="connsiteY30916" fmla="*/ 797310 h 4401251"/>
              <a:gd name="connsiteX30917" fmla="*/ 11961622 w 13419668"/>
              <a:gd name="connsiteY30917" fmla="*/ 797310 h 4401251"/>
              <a:gd name="connsiteX30918" fmla="*/ 11943337 w 13419668"/>
              <a:gd name="connsiteY30918" fmla="*/ 813355 h 4401251"/>
              <a:gd name="connsiteX30919" fmla="*/ 11960378 w 13419668"/>
              <a:gd name="connsiteY30919" fmla="*/ 833879 h 4401251"/>
              <a:gd name="connsiteX30920" fmla="*/ 11979907 w 13419668"/>
              <a:gd name="connsiteY30920" fmla="*/ 816092 h 4401251"/>
              <a:gd name="connsiteX30921" fmla="*/ 11961622 w 13419668"/>
              <a:gd name="connsiteY30921" fmla="*/ 797310 h 4401251"/>
              <a:gd name="connsiteX30922" fmla="*/ 12048070 w 13419668"/>
              <a:gd name="connsiteY30922" fmla="*/ 797310 h 4401251"/>
              <a:gd name="connsiteX30923" fmla="*/ 12030532 w 13419668"/>
              <a:gd name="connsiteY30923" fmla="*/ 813729 h 4401251"/>
              <a:gd name="connsiteX30924" fmla="*/ 12047572 w 13419668"/>
              <a:gd name="connsiteY30924" fmla="*/ 833257 h 4401251"/>
              <a:gd name="connsiteX30925" fmla="*/ 12066976 w 13419668"/>
              <a:gd name="connsiteY30925" fmla="*/ 820943 h 4401251"/>
              <a:gd name="connsiteX30926" fmla="*/ 12048070 w 13419668"/>
              <a:gd name="connsiteY30926" fmla="*/ 797310 h 4401251"/>
              <a:gd name="connsiteX30927" fmla="*/ 12156036 w 13419668"/>
              <a:gd name="connsiteY30927" fmla="*/ 814351 h 4401251"/>
              <a:gd name="connsiteX30928" fmla="*/ 12136384 w 13419668"/>
              <a:gd name="connsiteY30928" fmla="*/ 797310 h 4401251"/>
              <a:gd name="connsiteX30929" fmla="*/ 12119965 w 13419668"/>
              <a:gd name="connsiteY30929" fmla="*/ 814973 h 4401251"/>
              <a:gd name="connsiteX30930" fmla="*/ 12143722 w 13419668"/>
              <a:gd name="connsiteY30930" fmla="*/ 833879 h 4401251"/>
              <a:gd name="connsiteX30931" fmla="*/ 12156036 w 13419668"/>
              <a:gd name="connsiteY30931" fmla="*/ 814351 h 4401251"/>
              <a:gd name="connsiteX30932" fmla="*/ 12225568 w 13419668"/>
              <a:gd name="connsiteY30932" fmla="*/ 797310 h 4401251"/>
              <a:gd name="connsiteX30933" fmla="*/ 12209646 w 13419668"/>
              <a:gd name="connsiteY30933" fmla="*/ 815470 h 4401251"/>
              <a:gd name="connsiteX30934" fmla="*/ 12228304 w 13419668"/>
              <a:gd name="connsiteY30934" fmla="*/ 833382 h 4401251"/>
              <a:gd name="connsiteX30935" fmla="*/ 12246713 w 13419668"/>
              <a:gd name="connsiteY30935" fmla="*/ 819326 h 4401251"/>
              <a:gd name="connsiteX30936" fmla="*/ 12225692 w 13419668"/>
              <a:gd name="connsiteY30936" fmla="*/ 797310 h 4401251"/>
              <a:gd name="connsiteX30937" fmla="*/ 12316991 w 13419668"/>
              <a:gd name="connsiteY30937" fmla="*/ 797310 h 4401251"/>
              <a:gd name="connsiteX30938" fmla="*/ 12299079 w 13419668"/>
              <a:gd name="connsiteY30938" fmla="*/ 813480 h 4401251"/>
              <a:gd name="connsiteX30939" fmla="*/ 12315871 w 13419668"/>
              <a:gd name="connsiteY30939" fmla="*/ 833257 h 4401251"/>
              <a:gd name="connsiteX30940" fmla="*/ 12335525 w 13419668"/>
              <a:gd name="connsiteY30940" fmla="*/ 821192 h 4401251"/>
              <a:gd name="connsiteX30941" fmla="*/ 12316991 w 13419668"/>
              <a:gd name="connsiteY30941" fmla="*/ 797310 h 4401251"/>
              <a:gd name="connsiteX30942" fmla="*/ 12403065 w 13419668"/>
              <a:gd name="connsiteY30942" fmla="*/ 797310 h 4401251"/>
              <a:gd name="connsiteX30943" fmla="*/ 12385154 w 13419668"/>
              <a:gd name="connsiteY30943" fmla="*/ 813729 h 4401251"/>
              <a:gd name="connsiteX30944" fmla="*/ 12402693 w 13419668"/>
              <a:gd name="connsiteY30944" fmla="*/ 833879 h 4401251"/>
              <a:gd name="connsiteX30945" fmla="*/ 12421723 w 13419668"/>
              <a:gd name="connsiteY30945" fmla="*/ 815594 h 4401251"/>
              <a:gd name="connsiteX30946" fmla="*/ 12403065 w 13419668"/>
              <a:gd name="connsiteY30946" fmla="*/ 797310 h 4401251"/>
              <a:gd name="connsiteX30947" fmla="*/ 12511281 w 13419668"/>
              <a:gd name="connsiteY30947" fmla="*/ 813729 h 4401251"/>
              <a:gd name="connsiteX30948" fmla="*/ 12493742 w 13419668"/>
              <a:gd name="connsiteY30948" fmla="*/ 797185 h 4401251"/>
              <a:gd name="connsiteX30949" fmla="*/ 12475334 w 13419668"/>
              <a:gd name="connsiteY30949" fmla="*/ 815221 h 4401251"/>
              <a:gd name="connsiteX30950" fmla="*/ 12488767 w 13419668"/>
              <a:gd name="connsiteY30950" fmla="*/ 834003 h 4401251"/>
              <a:gd name="connsiteX30951" fmla="*/ 12511281 w 13419668"/>
              <a:gd name="connsiteY30951" fmla="*/ 813604 h 4401251"/>
              <a:gd name="connsiteX30952" fmla="*/ 12564269 w 13419668"/>
              <a:gd name="connsiteY30952" fmla="*/ 816838 h 4401251"/>
              <a:gd name="connsiteX30953" fmla="*/ 12584916 w 13419668"/>
              <a:gd name="connsiteY30953" fmla="*/ 833879 h 4401251"/>
              <a:gd name="connsiteX30954" fmla="*/ 12600838 w 13419668"/>
              <a:gd name="connsiteY30954" fmla="*/ 815470 h 4401251"/>
              <a:gd name="connsiteX30955" fmla="*/ 12582056 w 13419668"/>
              <a:gd name="connsiteY30955" fmla="*/ 797310 h 4401251"/>
              <a:gd name="connsiteX30956" fmla="*/ 12564269 w 13419668"/>
              <a:gd name="connsiteY30956" fmla="*/ 816838 h 4401251"/>
              <a:gd name="connsiteX30957" fmla="*/ 12668504 w 13419668"/>
              <a:gd name="connsiteY30957" fmla="*/ 797310 h 4401251"/>
              <a:gd name="connsiteX30958" fmla="*/ 12651464 w 13419668"/>
              <a:gd name="connsiteY30958" fmla="*/ 814351 h 4401251"/>
              <a:gd name="connsiteX30959" fmla="*/ 12669001 w 13419668"/>
              <a:gd name="connsiteY30959" fmla="*/ 833382 h 4401251"/>
              <a:gd name="connsiteX30960" fmla="*/ 12688157 w 13419668"/>
              <a:gd name="connsiteY30960" fmla="*/ 820445 h 4401251"/>
              <a:gd name="connsiteX30961" fmla="*/ 12668504 w 13419668"/>
              <a:gd name="connsiteY30961" fmla="*/ 797310 h 4401251"/>
              <a:gd name="connsiteX30962" fmla="*/ 12757563 w 13419668"/>
              <a:gd name="connsiteY30962" fmla="*/ 797310 h 4401251"/>
              <a:gd name="connsiteX30963" fmla="*/ 12741020 w 13419668"/>
              <a:gd name="connsiteY30963" fmla="*/ 814848 h 4401251"/>
              <a:gd name="connsiteX30964" fmla="*/ 12759056 w 13419668"/>
              <a:gd name="connsiteY30964" fmla="*/ 833257 h 4401251"/>
              <a:gd name="connsiteX30965" fmla="*/ 12777838 w 13419668"/>
              <a:gd name="connsiteY30965" fmla="*/ 819824 h 4401251"/>
              <a:gd name="connsiteX30966" fmla="*/ 12757439 w 13419668"/>
              <a:gd name="connsiteY30966" fmla="*/ 797310 h 4401251"/>
              <a:gd name="connsiteX30967" fmla="*/ 12847370 w 13419668"/>
              <a:gd name="connsiteY30967" fmla="*/ 797310 h 4401251"/>
              <a:gd name="connsiteX30968" fmla="*/ 12830577 w 13419668"/>
              <a:gd name="connsiteY30968" fmla="*/ 814599 h 4401251"/>
              <a:gd name="connsiteX30969" fmla="*/ 12848365 w 13419668"/>
              <a:gd name="connsiteY30969" fmla="*/ 833382 h 4401251"/>
              <a:gd name="connsiteX30970" fmla="*/ 12867272 w 13419668"/>
              <a:gd name="connsiteY30970" fmla="*/ 820197 h 4401251"/>
              <a:gd name="connsiteX30971" fmla="*/ 12847246 w 13419668"/>
              <a:gd name="connsiteY30971" fmla="*/ 797310 h 4401251"/>
              <a:gd name="connsiteX30972" fmla="*/ 12953221 w 13419668"/>
              <a:gd name="connsiteY30972" fmla="*/ 813853 h 4401251"/>
              <a:gd name="connsiteX30973" fmla="*/ 12935684 w 13419668"/>
              <a:gd name="connsiteY30973" fmla="*/ 797310 h 4401251"/>
              <a:gd name="connsiteX30974" fmla="*/ 12917275 w 13419668"/>
              <a:gd name="connsiteY30974" fmla="*/ 815346 h 4401251"/>
              <a:gd name="connsiteX30975" fmla="*/ 12930708 w 13419668"/>
              <a:gd name="connsiteY30975" fmla="*/ 834128 h 4401251"/>
              <a:gd name="connsiteX30976" fmla="*/ 12953221 w 13419668"/>
              <a:gd name="connsiteY30976" fmla="*/ 813729 h 4401251"/>
              <a:gd name="connsiteX30977" fmla="*/ 13022753 w 13419668"/>
              <a:gd name="connsiteY30977" fmla="*/ 797434 h 4401251"/>
              <a:gd name="connsiteX30978" fmla="*/ 13006209 w 13419668"/>
              <a:gd name="connsiteY30978" fmla="*/ 815097 h 4401251"/>
              <a:gd name="connsiteX30979" fmla="*/ 13024992 w 13419668"/>
              <a:gd name="connsiteY30979" fmla="*/ 834003 h 4401251"/>
              <a:gd name="connsiteX30980" fmla="*/ 13042779 w 13419668"/>
              <a:gd name="connsiteY30980" fmla="*/ 814351 h 4401251"/>
              <a:gd name="connsiteX30981" fmla="*/ 13022753 w 13419668"/>
              <a:gd name="connsiteY30981" fmla="*/ 797434 h 4401251"/>
              <a:gd name="connsiteX30982" fmla="*/ 13113678 w 13419668"/>
              <a:gd name="connsiteY30982" fmla="*/ 797434 h 4401251"/>
              <a:gd name="connsiteX30983" fmla="*/ 13095768 w 13419668"/>
              <a:gd name="connsiteY30983" fmla="*/ 813853 h 4401251"/>
              <a:gd name="connsiteX30984" fmla="*/ 13113306 w 13419668"/>
              <a:gd name="connsiteY30984" fmla="*/ 834003 h 4401251"/>
              <a:gd name="connsiteX30985" fmla="*/ 13132336 w 13419668"/>
              <a:gd name="connsiteY30985" fmla="*/ 815719 h 4401251"/>
              <a:gd name="connsiteX30986" fmla="*/ 13113678 w 13419668"/>
              <a:gd name="connsiteY30986" fmla="*/ 797434 h 4401251"/>
              <a:gd name="connsiteX30987" fmla="*/ 13204107 w 13419668"/>
              <a:gd name="connsiteY30987" fmla="*/ 797434 h 4401251"/>
              <a:gd name="connsiteX30988" fmla="*/ 13185449 w 13419668"/>
              <a:gd name="connsiteY30988" fmla="*/ 812982 h 4401251"/>
              <a:gd name="connsiteX30989" fmla="*/ 13202116 w 13419668"/>
              <a:gd name="connsiteY30989" fmla="*/ 833879 h 4401251"/>
              <a:gd name="connsiteX30990" fmla="*/ 13222019 w 13419668"/>
              <a:gd name="connsiteY30990" fmla="*/ 816465 h 4401251"/>
              <a:gd name="connsiteX30991" fmla="*/ 13204231 w 13419668"/>
              <a:gd name="connsiteY30991" fmla="*/ 797310 h 4401251"/>
              <a:gd name="connsiteX30992" fmla="*/ 13288316 w 13419668"/>
              <a:gd name="connsiteY30992" fmla="*/ 797434 h 4401251"/>
              <a:gd name="connsiteX30993" fmla="*/ 13272643 w 13419668"/>
              <a:gd name="connsiteY30993" fmla="*/ 815719 h 4401251"/>
              <a:gd name="connsiteX30994" fmla="*/ 13291425 w 13419668"/>
              <a:gd name="connsiteY30994" fmla="*/ 833382 h 4401251"/>
              <a:gd name="connsiteX30995" fmla="*/ 13309710 w 13419668"/>
              <a:gd name="connsiteY30995" fmla="*/ 819077 h 4401251"/>
              <a:gd name="connsiteX30996" fmla="*/ 13288316 w 13419668"/>
              <a:gd name="connsiteY30996" fmla="*/ 797434 h 4401251"/>
              <a:gd name="connsiteX30997" fmla="*/ 13380237 w 13419668"/>
              <a:gd name="connsiteY30997" fmla="*/ 797434 h 4401251"/>
              <a:gd name="connsiteX30998" fmla="*/ 13362077 w 13419668"/>
              <a:gd name="connsiteY30998" fmla="*/ 813355 h 4401251"/>
              <a:gd name="connsiteX30999" fmla="*/ 13378620 w 13419668"/>
              <a:gd name="connsiteY30999" fmla="*/ 833382 h 4401251"/>
              <a:gd name="connsiteX31000" fmla="*/ 13398396 w 13419668"/>
              <a:gd name="connsiteY31000" fmla="*/ 821441 h 4401251"/>
              <a:gd name="connsiteX31001" fmla="*/ 13380112 w 13419668"/>
              <a:gd name="connsiteY31001" fmla="*/ 797310 h 4401251"/>
              <a:gd name="connsiteX31002" fmla="*/ 6394758 w 13419668"/>
              <a:gd name="connsiteY31002" fmla="*/ 816092 h 4401251"/>
              <a:gd name="connsiteX31003" fmla="*/ 6376971 w 13419668"/>
              <a:gd name="connsiteY31003" fmla="*/ 797434 h 4401251"/>
              <a:gd name="connsiteX31004" fmla="*/ 6358811 w 13419668"/>
              <a:gd name="connsiteY31004" fmla="*/ 813355 h 4401251"/>
              <a:gd name="connsiteX31005" fmla="*/ 6380703 w 13419668"/>
              <a:gd name="connsiteY31005" fmla="*/ 834501 h 4401251"/>
              <a:gd name="connsiteX31006" fmla="*/ 6394883 w 13419668"/>
              <a:gd name="connsiteY31006" fmla="*/ 816092 h 4401251"/>
              <a:gd name="connsiteX31007" fmla="*/ 24117 w 13419668"/>
              <a:gd name="connsiteY31007" fmla="*/ 3024677 h 4401251"/>
              <a:gd name="connsiteX31008" fmla="*/ 2349 w 13419668"/>
              <a:gd name="connsiteY31008" fmla="*/ 3002910 h 4401251"/>
              <a:gd name="connsiteX31009" fmla="*/ 2349 w 13419668"/>
              <a:gd name="connsiteY31009" fmla="*/ 3061371 h 4401251"/>
              <a:gd name="connsiteX31010" fmla="*/ 24117 w 13419668"/>
              <a:gd name="connsiteY31010" fmla="*/ 3024677 h 4401251"/>
              <a:gd name="connsiteX31011" fmla="*/ 12386149 w 13419668"/>
              <a:gd name="connsiteY31011" fmla="*/ 724544 h 4401251"/>
              <a:gd name="connsiteX31012" fmla="*/ 12403937 w 13419668"/>
              <a:gd name="connsiteY31012" fmla="*/ 743451 h 4401251"/>
              <a:gd name="connsiteX31013" fmla="*/ 12420479 w 13419668"/>
              <a:gd name="connsiteY31013" fmla="*/ 723922 h 4401251"/>
              <a:gd name="connsiteX31014" fmla="*/ 12403190 w 13419668"/>
              <a:gd name="connsiteY31014" fmla="*/ 701658 h 4401251"/>
              <a:gd name="connsiteX31015" fmla="*/ 12386149 w 13419668"/>
              <a:gd name="connsiteY31015" fmla="*/ 724544 h 4401251"/>
              <a:gd name="connsiteX31016" fmla="*/ 12917522 w 13419668"/>
              <a:gd name="connsiteY31016" fmla="*/ 724296 h 4401251"/>
              <a:gd name="connsiteX31017" fmla="*/ 12935061 w 13419668"/>
              <a:gd name="connsiteY31017" fmla="*/ 743451 h 4401251"/>
              <a:gd name="connsiteX31018" fmla="*/ 12951853 w 13419668"/>
              <a:gd name="connsiteY31018" fmla="*/ 724171 h 4401251"/>
              <a:gd name="connsiteX31019" fmla="*/ 12934937 w 13419668"/>
              <a:gd name="connsiteY31019" fmla="*/ 701658 h 4401251"/>
              <a:gd name="connsiteX31020" fmla="*/ 12917399 w 13419668"/>
              <a:gd name="connsiteY31020" fmla="*/ 724296 h 4401251"/>
              <a:gd name="connsiteX31021" fmla="*/ 12334404 w 13419668"/>
              <a:gd name="connsiteY31021" fmla="*/ 725291 h 4401251"/>
              <a:gd name="connsiteX31022" fmla="*/ 12318608 w 13419668"/>
              <a:gd name="connsiteY31022" fmla="*/ 708250 h 4401251"/>
              <a:gd name="connsiteX31023" fmla="*/ 12299951 w 13419668"/>
              <a:gd name="connsiteY31023" fmla="*/ 722679 h 4401251"/>
              <a:gd name="connsiteX31024" fmla="*/ 12320847 w 13419668"/>
              <a:gd name="connsiteY31024" fmla="*/ 743824 h 4401251"/>
              <a:gd name="connsiteX31025" fmla="*/ 12334281 w 13419668"/>
              <a:gd name="connsiteY31025" fmla="*/ 725291 h 4401251"/>
              <a:gd name="connsiteX31026" fmla="*/ 12229921 w 13419668"/>
              <a:gd name="connsiteY31026" fmla="*/ 708747 h 4401251"/>
              <a:gd name="connsiteX31027" fmla="*/ 12210269 w 13419668"/>
              <a:gd name="connsiteY31027" fmla="*/ 724669 h 4401251"/>
              <a:gd name="connsiteX31028" fmla="*/ 12225194 w 13419668"/>
              <a:gd name="connsiteY31028" fmla="*/ 742580 h 4401251"/>
              <a:gd name="connsiteX31029" fmla="*/ 12252559 w 13419668"/>
              <a:gd name="connsiteY31029" fmla="*/ 727156 h 4401251"/>
              <a:gd name="connsiteX31030" fmla="*/ 12229797 w 13419668"/>
              <a:gd name="connsiteY31030" fmla="*/ 708747 h 4401251"/>
              <a:gd name="connsiteX31031" fmla="*/ 12155290 w 13419668"/>
              <a:gd name="connsiteY31031" fmla="*/ 723798 h 4401251"/>
              <a:gd name="connsiteX31032" fmla="*/ 12137876 w 13419668"/>
              <a:gd name="connsiteY31032" fmla="*/ 708250 h 4401251"/>
              <a:gd name="connsiteX31033" fmla="*/ 12121208 w 13419668"/>
              <a:gd name="connsiteY31033" fmla="*/ 727156 h 4401251"/>
              <a:gd name="connsiteX31034" fmla="*/ 12138623 w 13419668"/>
              <a:gd name="connsiteY31034" fmla="*/ 750665 h 4401251"/>
              <a:gd name="connsiteX31035" fmla="*/ 12155166 w 13419668"/>
              <a:gd name="connsiteY31035" fmla="*/ 723922 h 4401251"/>
              <a:gd name="connsiteX31036" fmla="*/ 12031651 w 13419668"/>
              <a:gd name="connsiteY31036" fmla="*/ 725166 h 4401251"/>
              <a:gd name="connsiteX31037" fmla="*/ 12049189 w 13419668"/>
              <a:gd name="connsiteY31037" fmla="*/ 742705 h 4401251"/>
              <a:gd name="connsiteX31038" fmla="*/ 12065733 w 13419668"/>
              <a:gd name="connsiteY31038" fmla="*/ 725788 h 4401251"/>
              <a:gd name="connsiteX31039" fmla="*/ 12042348 w 13419668"/>
              <a:gd name="connsiteY31039" fmla="*/ 708374 h 4401251"/>
              <a:gd name="connsiteX31040" fmla="*/ 12031651 w 13419668"/>
              <a:gd name="connsiteY31040" fmla="*/ 725166 h 4401251"/>
              <a:gd name="connsiteX31041" fmla="*/ 11978539 w 13419668"/>
              <a:gd name="connsiteY31041" fmla="*/ 728027 h 4401251"/>
              <a:gd name="connsiteX31042" fmla="*/ 11962866 w 13419668"/>
              <a:gd name="connsiteY31042" fmla="*/ 708126 h 4401251"/>
              <a:gd name="connsiteX31043" fmla="*/ 11944706 w 13419668"/>
              <a:gd name="connsiteY31043" fmla="*/ 722803 h 4401251"/>
              <a:gd name="connsiteX31044" fmla="*/ 11959756 w 13419668"/>
              <a:gd name="connsiteY31044" fmla="*/ 750417 h 4401251"/>
              <a:gd name="connsiteX31045" fmla="*/ 11978539 w 13419668"/>
              <a:gd name="connsiteY31045" fmla="*/ 728027 h 4401251"/>
              <a:gd name="connsiteX31046" fmla="*/ 11872313 w 13419668"/>
              <a:gd name="connsiteY31046" fmla="*/ 708747 h 4401251"/>
              <a:gd name="connsiteX31047" fmla="*/ 11854900 w 13419668"/>
              <a:gd name="connsiteY31047" fmla="*/ 726535 h 4401251"/>
              <a:gd name="connsiteX31048" fmla="*/ 11872065 w 13419668"/>
              <a:gd name="connsiteY31048" fmla="*/ 742829 h 4401251"/>
              <a:gd name="connsiteX31049" fmla="*/ 11889230 w 13419668"/>
              <a:gd name="connsiteY31049" fmla="*/ 719196 h 4401251"/>
              <a:gd name="connsiteX31050" fmla="*/ 11872189 w 13419668"/>
              <a:gd name="connsiteY31050" fmla="*/ 708623 h 4401251"/>
              <a:gd name="connsiteX31051" fmla="*/ 11799424 w 13419668"/>
              <a:gd name="connsiteY31051" fmla="*/ 727530 h 4401251"/>
              <a:gd name="connsiteX31052" fmla="*/ 11783129 w 13419668"/>
              <a:gd name="connsiteY31052" fmla="*/ 708250 h 4401251"/>
              <a:gd name="connsiteX31053" fmla="*/ 11765467 w 13419668"/>
              <a:gd name="connsiteY31053" fmla="*/ 723549 h 4401251"/>
              <a:gd name="connsiteX31054" fmla="*/ 11781512 w 13419668"/>
              <a:gd name="connsiteY31054" fmla="*/ 750665 h 4401251"/>
              <a:gd name="connsiteX31055" fmla="*/ 11799424 w 13419668"/>
              <a:gd name="connsiteY31055" fmla="*/ 727530 h 4401251"/>
              <a:gd name="connsiteX31056" fmla="*/ 11693572 w 13419668"/>
              <a:gd name="connsiteY31056" fmla="*/ 708374 h 4401251"/>
              <a:gd name="connsiteX31057" fmla="*/ 11679019 w 13419668"/>
              <a:gd name="connsiteY31057" fmla="*/ 726908 h 4401251"/>
              <a:gd name="connsiteX31058" fmla="*/ 11695935 w 13419668"/>
              <a:gd name="connsiteY31058" fmla="*/ 742829 h 4401251"/>
              <a:gd name="connsiteX31059" fmla="*/ 11714593 w 13419668"/>
              <a:gd name="connsiteY31059" fmla="*/ 729520 h 4401251"/>
              <a:gd name="connsiteX31060" fmla="*/ 11693572 w 13419668"/>
              <a:gd name="connsiteY31060" fmla="*/ 708499 h 4401251"/>
              <a:gd name="connsiteX31061" fmla="*/ 11623916 w 13419668"/>
              <a:gd name="connsiteY31061" fmla="*/ 725415 h 4401251"/>
              <a:gd name="connsiteX31062" fmla="*/ 11608119 w 13419668"/>
              <a:gd name="connsiteY31062" fmla="*/ 708374 h 4401251"/>
              <a:gd name="connsiteX31063" fmla="*/ 11589461 w 13419668"/>
              <a:gd name="connsiteY31063" fmla="*/ 722803 h 4401251"/>
              <a:gd name="connsiteX31064" fmla="*/ 11610358 w 13419668"/>
              <a:gd name="connsiteY31064" fmla="*/ 743948 h 4401251"/>
              <a:gd name="connsiteX31065" fmla="*/ 11623792 w 13419668"/>
              <a:gd name="connsiteY31065" fmla="*/ 725415 h 4401251"/>
              <a:gd name="connsiteX31066" fmla="*/ 11534359 w 13419668"/>
              <a:gd name="connsiteY31066" fmla="*/ 724171 h 4401251"/>
              <a:gd name="connsiteX31067" fmla="*/ 11517318 w 13419668"/>
              <a:gd name="connsiteY31067" fmla="*/ 708374 h 4401251"/>
              <a:gd name="connsiteX31068" fmla="*/ 11500402 w 13419668"/>
              <a:gd name="connsiteY31068" fmla="*/ 727032 h 4401251"/>
              <a:gd name="connsiteX31069" fmla="*/ 11517442 w 13419668"/>
              <a:gd name="connsiteY31069" fmla="*/ 750790 h 4401251"/>
              <a:gd name="connsiteX31070" fmla="*/ 11534359 w 13419668"/>
              <a:gd name="connsiteY31070" fmla="*/ 724171 h 4401251"/>
              <a:gd name="connsiteX31071" fmla="*/ 11447164 w 13419668"/>
              <a:gd name="connsiteY31071" fmla="*/ 728152 h 4401251"/>
              <a:gd name="connsiteX31072" fmla="*/ 11431492 w 13419668"/>
              <a:gd name="connsiteY31072" fmla="*/ 708250 h 4401251"/>
              <a:gd name="connsiteX31073" fmla="*/ 11413332 w 13419668"/>
              <a:gd name="connsiteY31073" fmla="*/ 722927 h 4401251"/>
              <a:gd name="connsiteX31074" fmla="*/ 11428382 w 13419668"/>
              <a:gd name="connsiteY31074" fmla="*/ 750541 h 4401251"/>
              <a:gd name="connsiteX31075" fmla="*/ 11447164 w 13419668"/>
              <a:gd name="connsiteY31075" fmla="*/ 728152 h 4401251"/>
              <a:gd name="connsiteX31076" fmla="*/ 11342183 w 13419668"/>
              <a:gd name="connsiteY31076" fmla="*/ 708747 h 4401251"/>
              <a:gd name="connsiteX31077" fmla="*/ 11323028 w 13419668"/>
              <a:gd name="connsiteY31077" fmla="*/ 725539 h 4401251"/>
              <a:gd name="connsiteX31078" fmla="*/ 11342183 w 13419668"/>
              <a:gd name="connsiteY31078" fmla="*/ 743078 h 4401251"/>
              <a:gd name="connsiteX31079" fmla="*/ 11364821 w 13419668"/>
              <a:gd name="connsiteY31079" fmla="*/ 725539 h 4401251"/>
              <a:gd name="connsiteX31080" fmla="*/ 11342183 w 13419668"/>
              <a:gd name="connsiteY31080" fmla="*/ 708747 h 4401251"/>
              <a:gd name="connsiteX31081" fmla="*/ 11234092 w 13419668"/>
              <a:gd name="connsiteY31081" fmla="*/ 725539 h 4401251"/>
              <a:gd name="connsiteX31082" fmla="*/ 11250387 w 13419668"/>
              <a:gd name="connsiteY31082" fmla="*/ 742829 h 4401251"/>
              <a:gd name="connsiteX31083" fmla="*/ 11268298 w 13419668"/>
              <a:gd name="connsiteY31083" fmla="*/ 725539 h 4401251"/>
              <a:gd name="connsiteX31084" fmla="*/ 11257850 w 13419668"/>
              <a:gd name="connsiteY31084" fmla="*/ 708499 h 4401251"/>
              <a:gd name="connsiteX31085" fmla="*/ 11234092 w 13419668"/>
              <a:gd name="connsiteY31085" fmla="*/ 725539 h 4401251"/>
              <a:gd name="connsiteX31086" fmla="*/ 11178990 w 13419668"/>
              <a:gd name="connsiteY31086" fmla="*/ 722927 h 4401251"/>
              <a:gd name="connsiteX31087" fmla="*/ 11160456 w 13419668"/>
              <a:gd name="connsiteY31087" fmla="*/ 708250 h 4401251"/>
              <a:gd name="connsiteX31088" fmla="*/ 11144535 w 13419668"/>
              <a:gd name="connsiteY31088" fmla="*/ 725042 h 4401251"/>
              <a:gd name="connsiteX31089" fmla="*/ 11157844 w 13419668"/>
              <a:gd name="connsiteY31089" fmla="*/ 743700 h 4401251"/>
              <a:gd name="connsiteX31090" fmla="*/ 11178990 w 13419668"/>
              <a:gd name="connsiteY31090" fmla="*/ 722803 h 4401251"/>
              <a:gd name="connsiteX31091" fmla="*/ 11058585 w 13419668"/>
              <a:gd name="connsiteY31091" fmla="*/ 724171 h 4401251"/>
              <a:gd name="connsiteX31092" fmla="*/ 11075377 w 13419668"/>
              <a:gd name="connsiteY31092" fmla="*/ 743451 h 4401251"/>
              <a:gd name="connsiteX31093" fmla="*/ 11092915 w 13419668"/>
              <a:gd name="connsiteY31093" fmla="*/ 724296 h 4401251"/>
              <a:gd name="connsiteX31094" fmla="*/ 11075377 w 13419668"/>
              <a:gd name="connsiteY31094" fmla="*/ 701658 h 4401251"/>
              <a:gd name="connsiteX31095" fmla="*/ 11058585 w 13419668"/>
              <a:gd name="connsiteY31095" fmla="*/ 724296 h 4401251"/>
              <a:gd name="connsiteX31096" fmla="*/ 11003109 w 13419668"/>
              <a:gd name="connsiteY31096" fmla="*/ 724918 h 4401251"/>
              <a:gd name="connsiteX31097" fmla="*/ 10987063 w 13419668"/>
              <a:gd name="connsiteY31097" fmla="*/ 708126 h 4401251"/>
              <a:gd name="connsiteX31098" fmla="*/ 10968654 w 13419668"/>
              <a:gd name="connsiteY31098" fmla="*/ 722927 h 4401251"/>
              <a:gd name="connsiteX31099" fmla="*/ 10989924 w 13419668"/>
              <a:gd name="connsiteY31099" fmla="*/ 743700 h 4401251"/>
              <a:gd name="connsiteX31100" fmla="*/ 11003109 w 13419668"/>
              <a:gd name="connsiteY31100" fmla="*/ 724918 h 4401251"/>
              <a:gd name="connsiteX31101" fmla="*/ 10893650 w 13419668"/>
              <a:gd name="connsiteY31101" fmla="*/ 708250 h 4401251"/>
              <a:gd name="connsiteX31102" fmla="*/ 10879097 w 13419668"/>
              <a:gd name="connsiteY31102" fmla="*/ 726783 h 4401251"/>
              <a:gd name="connsiteX31103" fmla="*/ 10896013 w 13419668"/>
              <a:gd name="connsiteY31103" fmla="*/ 742705 h 4401251"/>
              <a:gd name="connsiteX31104" fmla="*/ 10914671 w 13419668"/>
              <a:gd name="connsiteY31104" fmla="*/ 729395 h 4401251"/>
              <a:gd name="connsiteX31105" fmla="*/ 10893650 w 13419668"/>
              <a:gd name="connsiteY31105" fmla="*/ 708374 h 4401251"/>
              <a:gd name="connsiteX31106" fmla="*/ 10811307 w 13419668"/>
              <a:gd name="connsiteY31106" fmla="*/ 708623 h 4401251"/>
              <a:gd name="connsiteX31107" fmla="*/ 10791530 w 13419668"/>
              <a:gd name="connsiteY31107" fmla="*/ 724918 h 4401251"/>
              <a:gd name="connsiteX31108" fmla="*/ 10810188 w 13419668"/>
              <a:gd name="connsiteY31108" fmla="*/ 742953 h 4401251"/>
              <a:gd name="connsiteX31109" fmla="*/ 10833323 w 13419668"/>
              <a:gd name="connsiteY31109" fmla="*/ 726286 h 4401251"/>
              <a:gd name="connsiteX31110" fmla="*/ 10811307 w 13419668"/>
              <a:gd name="connsiteY31110" fmla="*/ 708623 h 4401251"/>
              <a:gd name="connsiteX31111" fmla="*/ 10702470 w 13419668"/>
              <a:gd name="connsiteY31111" fmla="*/ 725291 h 4401251"/>
              <a:gd name="connsiteX31112" fmla="*/ 10720878 w 13419668"/>
              <a:gd name="connsiteY31112" fmla="*/ 743575 h 4401251"/>
              <a:gd name="connsiteX31113" fmla="*/ 10736551 w 13419668"/>
              <a:gd name="connsiteY31113" fmla="*/ 723301 h 4401251"/>
              <a:gd name="connsiteX31114" fmla="*/ 10718267 w 13419668"/>
              <a:gd name="connsiteY31114" fmla="*/ 701658 h 4401251"/>
              <a:gd name="connsiteX31115" fmla="*/ 10702345 w 13419668"/>
              <a:gd name="connsiteY31115" fmla="*/ 725291 h 4401251"/>
              <a:gd name="connsiteX31116" fmla="*/ 10647118 w 13419668"/>
              <a:gd name="connsiteY31116" fmla="*/ 726908 h 4401251"/>
              <a:gd name="connsiteX31117" fmla="*/ 10630202 w 13419668"/>
              <a:gd name="connsiteY31117" fmla="*/ 708250 h 4401251"/>
              <a:gd name="connsiteX31118" fmla="*/ 10613037 w 13419668"/>
              <a:gd name="connsiteY31118" fmla="*/ 724047 h 4401251"/>
              <a:gd name="connsiteX31119" fmla="*/ 10629829 w 13419668"/>
              <a:gd name="connsiteY31119" fmla="*/ 750665 h 4401251"/>
              <a:gd name="connsiteX31120" fmla="*/ 10646994 w 13419668"/>
              <a:gd name="connsiteY31120" fmla="*/ 726908 h 4401251"/>
              <a:gd name="connsiteX31121" fmla="*/ 10527087 w 13419668"/>
              <a:gd name="connsiteY31121" fmla="*/ 724296 h 4401251"/>
              <a:gd name="connsiteX31122" fmla="*/ 10543878 w 13419668"/>
              <a:gd name="connsiteY31122" fmla="*/ 743575 h 4401251"/>
              <a:gd name="connsiteX31123" fmla="*/ 10561417 w 13419668"/>
              <a:gd name="connsiteY31123" fmla="*/ 724420 h 4401251"/>
              <a:gd name="connsiteX31124" fmla="*/ 10543878 w 13419668"/>
              <a:gd name="connsiteY31124" fmla="*/ 701782 h 4401251"/>
              <a:gd name="connsiteX31125" fmla="*/ 10527087 w 13419668"/>
              <a:gd name="connsiteY31125" fmla="*/ 724420 h 4401251"/>
              <a:gd name="connsiteX31126" fmla="*/ 10451709 w 13419668"/>
              <a:gd name="connsiteY31126" fmla="*/ 708374 h 4401251"/>
              <a:gd name="connsiteX31127" fmla="*/ 10437156 w 13419668"/>
              <a:gd name="connsiteY31127" fmla="*/ 726908 h 4401251"/>
              <a:gd name="connsiteX31128" fmla="*/ 10454073 w 13419668"/>
              <a:gd name="connsiteY31128" fmla="*/ 742829 h 4401251"/>
              <a:gd name="connsiteX31129" fmla="*/ 10472730 w 13419668"/>
              <a:gd name="connsiteY31129" fmla="*/ 729520 h 4401251"/>
              <a:gd name="connsiteX31130" fmla="*/ 10451709 w 13419668"/>
              <a:gd name="connsiteY31130" fmla="*/ 708499 h 4401251"/>
              <a:gd name="connsiteX31131" fmla="*/ 10367003 w 13419668"/>
              <a:gd name="connsiteY31131" fmla="*/ 708872 h 4401251"/>
              <a:gd name="connsiteX31132" fmla="*/ 10347350 w 13419668"/>
              <a:gd name="connsiteY31132" fmla="*/ 724793 h 4401251"/>
              <a:gd name="connsiteX31133" fmla="*/ 10362276 w 13419668"/>
              <a:gd name="connsiteY31133" fmla="*/ 742705 h 4401251"/>
              <a:gd name="connsiteX31134" fmla="*/ 10389641 w 13419668"/>
              <a:gd name="connsiteY31134" fmla="*/ 727281 h 4401251"/>
              <a:gd name="connsiteX31135" fmla="*/ 10366878 w 13419668"/>
              <a:gd name="connsiteY31135" fmla="*/ 708872 h 4401251"/>
              <a:gd name="connsiteX31136" fmla="*/ 10279435 w 13419668"/>
              <a:gd name="connsiteY31136" fmla="*/ 708872 h 4401251"/>
              <a:gd name="connsiteX31137" fmla="*/ 10260031 w 13419668"/>
              <a:gd name="connsiteY31137" fmla="*/ 725539 h 4401251"/>
              <a:gd name="connsiteX31138" fmla="*/ 10279062 w 13419668"/>
              <a:gd name="connsiteY31138" fmla="*/ 743202 h 4401251"/>
              <a:gd name="connsiteX31139" fmla="*/ 10301825 w 13419668"/>
              <a:gd name="connsiteY31139" fmla="*/ 725913 h 4401251"/>
              <a:gd name="connsiteX31140" fmla="*/ 10279435 w 13419668"/>
              <a:gd name="connsiteY31140" fmla="*/ 708872 h 4401251"/>
              <a:gd name="connsiteX31141" fmla="*/ 10170972 w 13419668"/>
              <a:gd name="connsiteY31141" fmla="*/ 724296 h 4401251"/>
              <a:gd name="connsiteX31142" fmla="*/ 10188261 w 13419668"/>
              <a:gd name="connsiteY31142" fmla="*/ 743700 h 4401251"/>
              <a:gd name="connsiteX31143" fmla="*/ 10205302 w 13419668"/>
              <a:gd name="connsiteY31143" fmla="*/ 724669 h 4401251"/>
              <a:gd name="connsiteX31144" fmla="*/ 10188883 w 13419668"/>
              <a:gd name="connsiteY31144" fmla="*/ 701906 h 4401251"/>
              <a:gd name="connsiteX31145" fmla="*/ 10170972 w 13419668"/>
              <a:gd name="connsiteY31145" fmla="*/ 724296 h 4401251"/>
              <a:gd name="connsiteX31146" fmla="*/ 10100943 w 13419668"/>
              <a:gd name="connsiteY31146" fmla="*/ 742953 h 4401251"/>
              <a:gd name="connsiteX31147" fmla="*/ 10116242 w 13419668"/>
              <a:gd name="connsiteY31147" fmla="*/ 725291 h 4401251"/>
              <a:gd name="connsiteX31148" fmla="*/ 10097087 w 13419668"/>
              <a:gd name="connsiteY31148" fmla="*/ 708996 h 4401251"/>
              <a:gd name="connsiteX31149" fmla="*/ 10073951 w 13419668"/>
              <a:gd name="connsiteY31149" fmla="*/ 726908 h 4401251"/>
              <a:gd name="connsiteX31150" fmla="*/ 10100943 w 13419668"/>
              <a:gd name="connsiteY31150" fmla="*/ 743078 h 4401251"/>
              <a:gd name="connsiteX31151" fmla="*/ 10010639 w 13419668"/>
              <a:gd name="connsiteY31151" fmla="*/ 708872 h 4401251"/>
              <a:gd name="connsiteX31152" fmla="*/ 9991484 w 13419668"/>
              <a:gd name="connsiteY31152" fmla="*/ 725664 h 4401251"/>
              <a:gd name="connsiteX31153" fmla="*/ 10010639 w 13419668"/>
              <a:gd name="connsiteY31153" fmla="*/ 743202 h 4401251"/>
              <a:gd name="connsiteX31154" fmla="*/ 10033277 w 13419668"/>
              <a:gd name="connsiteY31154" fmla="*/ 725664 h 4401251"/>
              <a:gd name="connsiteX31155" fmla="*/ 10010639 w 13419668"/>
              <a:gd name="connsiteY31155" fmla="*/ 708872 h 4401251"/>
              <a:gd name="connsiteX31156" fmla="*/ 9906155 w 13419668"/>
              <a:gd name="connsiteY31156" fmla="*/ 725042 h 4401251"/>
              <a:gd name="connsiteX31157" fmla="*/ 9923569 w 13419668"/>
              <a:gd name="connsiteY31157" fmla="*/ 743700 h 4401251"/>
              <a:gd name="connsiteX31158" fmla="*/ 9940485 w 13419668"/>
              <a:gd name="connsiteY31158" fmla="*/ 724047 h 4401251"/>
              <a:gd name="connsiteX31159" fmla="*/ 9921952 w 13419668"/>
              <a:gd name="connsiteY31159" fmla="*/ 701906 h 4401251"/>
              <a:gd name="connsiteX31160" fmla="*/ 9906155 w 13419668"/>
              <a:gd name="connsiteY31160" fmla="*/ 725042 h 4401251"/>
              <a:gd name="connsiteX31161" fmla="*/ 9816598 w 13419668"/>
              <a:gd name="connsiteY31161" fmla="*/ 725664 h 4401251"/>
              <a:gd name="connsiteX31162" fmla="*/ 9834385 w 13419668"/>
              <a:gd name="connsiteY31162" fmla="*/ 743078 h 4401251"/>
              <a:gd name="connsiteX31163" fmla="*/ 9850679 w 13419668"/>
              <a:gd name="connsiteY31163" fmla="*/ 725913 h 4401251"/>
              <a:gd name="connsiteX31164" fmla="*/ 9827046 w 13419668"/>
              <a:gd name="connsiteY31164" fmla="*/ 708747 h 4401251"/>
              <a:gd name="connsiteX31165" fmla="*/ 9816473 w 13419668"/>
              <a:gd name="connsiteY31165" fmla="*/ 725788 h 4401251"/>
              <a:gd name="connsiteX31166" fmla="*/ 9761122 w 13419668"/>
              <a:gd name="connsiteY31166" fmla="*/ 724296 h 4401251"/>
              <a:gd name="connsiteX31167" fmla="*/ 9744081 w 13419668"/>
              <a:gd name="connsiteY31167" fmla="*/ 708499 h 4401251"/>
              <a:gd name="connsiteX31168" fmla="*/ 9727165 w 13419668"/>
              <a:gd name="connsiteY31168" fmla="*/ 727156 h 4401251"/>
              <a:gd name="connsiteX31169" fmla="*/ 9744206 w 13419668"/>
              <a:gd name="connsiteY31169" fmla="*/ 750914 h 4401251"/>
              <a:gd name="connsiteX31170" fmla="*/ 9761122 w 13419668"/>
              <a:gd name="connsiteY31170" fmla="*/ 724296 h 4401251"/>
              <a:gd name="connsiteX31171" fmla="*/ 9673928 w 13419668"/>
              <a:gd name="connsiteY31171" fmla="*/ 726535 h 4401251"/>
              <a:gd name="connsiteX31172" fmla="*/ 9656390 w 13419668"/>
              <a:gd name="connsiteY31172" fmla="*/ 708499 h 4401251"/>
              <a:gd name="connsiteX31173" fmla="*/ 9639846 w 13419668"/>
              <a:gd name="connsiteY31173" fmla="*/ 724918 h 4401251"/>
              <a:gd name="connsiteX31174" fmla="*/ 9657633 w 13419668"/>
              <a:gd name="connsiteY31174" fmla="*/ 751038 h 4401251"/>
              <a:gd name="connsiteX31175" fmla="*/ 9673928 w 13419668"/>
              <a:gd name="connsiteY31175" fmla="*/ 726535 h 4401251"/>
              <a:gd name="connsiteX31176" fmla="*/ 9550289 w 13419668"/>
              <a:gd name="connsiteY31176" fmla="*/ 725788 h 4401251"/>
              <a:gd name="connsiteX31177" fmla="*/ 9566583 w 13419668"/>
              <a:gd name="connsiteY31177" fmla="*/ 743078 h 4401251"/>
              <a:gd name="connsiteX31178" fmla="*/ 9584495 w 13419668"/>
              <a:gd name="connsiteY31178" fmla="*/ 725788 h 4401251"/>
              <a:gd name="connsiteX31179" fmla="*/ 9574047 w 13419668"/>
              <a:gd name="connsiteY31179" fmla="*/ 708747 h 4401251"/>
              <a:gd name="connsiteX31180" fmla="*/ 9550289 w 13419668"/>
              <a:gd name="connsiteY31180" fmla="*/ 725788 h 4401251"/>
              <a:gd name="connsiteX31181" fmla="*/ 9478767 w 13419668"/>
              <a:gd name="connsiteY31181" fmla="*/ 708996 h 4401251"/>
              <a:gd name="connsiteX31182" fmla="*/ 9460109 w 13419668"/>
              <a:gd name="connsiteY31182" fmla="*/ 726410 h 4401251"/>
              <a:gd name="connsiteX31183" fmla="*/ 9479762 w 13419668"/>
              <a:gd name="connsiteY31183" fmla="*/ 743327 h 4401251"/>
              <a:gd name="connsiteX31184" fmla="*/ 9501903 w 13419668"/>
              <a:gd name="connsiteY31184" fmla="*/ 724793 h 4401251"/>
              <a:gd name="connsiteX31185" fmla="*/ 9478767 w 13419668"/>
              <a:gd name="connsiteY31185" fmla="*/ 708996 h 4401251"/>
              <a:gd name="connsiteX31186" fmla="*/ 9393563 w 13419668"/>
              <a:gd name="connsiteY31186" fmla="*/ 708996 h 4401251"/>
              <a:gd name="connsiteX31187" fmla="*/ 9374284 w 13419668"/>
              <a:gd name="connsiteY31187" fmla="*/ 725291 h 4401251"/>
              <a:gd name="connsiteX31188" fmla="*/ 9389583 w 13419668"/>
              <a:gd name="connsiteY31188" fmla="*/ 742953 h 4401251"/>
              <a:gd name="connsiteX31189" fmla="*/ 9416699 w 13419668"/>
              <a:gd name="connsiteY31189" fmla="*/ 726908 h 4401251"/>
              <a:gd name="connsiteX31190" fmla="*/ 9393563 w 13419668"/>
              <a:gd name="connsiteY31190" fmla="*/ 708996 h 4401251"/>
              <a:gd name="connsiteX31191" fmla="*/ 9285224 w 13419668"/>
              <a:gd name="connsiteY31191" fmla="*/ 725042 h 4401251"/>
              <a:gd name="connsiteX31192" fmla="*/ 9302638 w 13419668"/>
              <a:gd name="connsiteY31192" fmla="*/ 743700 h 4401251"/>
              <a:gd name="connsiteX31193" fmla="*/ 9319554 w 13419668"/>
              <a:gd name="connsiteY31193" fmla="*/ 724047 h 4401251"/>
              <a:gd name="connsiteX31194" fmla="*/ 9301021 w 13419668"/>
              <a:gd name="connsiteY31194" fmla="*/ 701906 h 4401251"/>
              <a:gd name="connsiteX31195" fmla="*/ 9285224 w 13419668"/>
              <a:gd name="connsiteY31195" fmla="*/ 725042 h 4401251"/>
              <a:gd name="connsiteX31196" fmla="*/ 9213205 w 13419668"/>
              <a:gd name="connsiteY31196" fmla="*/ 708996 h 4401251"/>
              <a:gd name="connsiteX31197" fmla="*/ 9195169 w 13419668"/>
              <a:gd name="connsiteY31197" fmla="*/ 726535 h 4401251"/>
              <a:gd name="connsiteX31198" fmla="*/ 9211588 w 13419668"/>
              <a:gd name="connsiteY31198" fmla="*/ 743078 h 4401251"/>
              <a:gd name="connsiteX31199" fmla="*/ 9237708 w 13419668"/>
              <a:gd name="connsiteY31199" fmla="*/ 725291 h 4401251"/>
              <a:gd name="connsiteX31200" fmla="*/ 9213205 w 13419668"/>
              <a:gd name="connsiteY31200" fmla="*/ 708996 h 4401251"/>
              <a:gd name="connsiteX31201" fmla="*/ 9123772 w 13419668"/>
              <a:gd name="connsiteY31201" fmla="*/ 708996 h 4401251"/>
              <a:gd name="connsiteX31202" fmla="*/ 9105611 w 13419668"/>
              <a:gd name="connsiteY31202" fmla="*/ 726410 h 4401251"/>
              <a:gd name="connsiteX31203" fmla="*/ 9121906 w 13419668"/>
              <a:gd name="connsiteY31203" fmla="*/ 742953 h 4401251"/>
              <a:gd name="connsiteX31204" fmla="*/ 9148151 w 13419668"/>
              <a:gd name="connsiteY31204" fmla="*/ 725291 h 4401251"/>
              <a:gd name="connsiteX31205" fmla="*/ 9123772 w 13419668"/>
              <a:gd name="connsiteY31205" fmla="*/ 708996 h 4401251"/>
              <a:gd name="connsiteX31206" fmla="*/ 9018915 w 13419668"/>
              <a:gd name="connsiteY31206" fmla="*/ 725539 h 4401251"/>
              <a:gd name="connsiteX31207" fmla="*/ 9034836 w 13419668"/>
              <a:gd name="connsiteY31207" fmla="*/ 743078 h 4401251"/>
              <a:gd name="connsiteX31208" fmla="*/ 9052996 w 13419668"/>
              <a:gd name="connsiteY31208" fmla="*/ 726037 h 4401251"/>
              <a:gd name="connsiteX31209" fmla="*/ 9042797 w 13419668"/>
              <a:gd name="connsiteY31209" fmla="*/ 708747 h 4401251"/>
              <a:gd name="connsiteX31210" fmla="*/ 9018915 w 13419668"/>
              <a:gd name="connsiteY31210" fmla="*/ 725539 h 4401251"/>
              <a:gd name="connsiteX31211" fmla="*/ 8963439 w 13419668"/>
              <a:gd name="connsiteY31211" fmla="*/ 726535 h 4401251"/>
              <a:gd name="connsiteX31212" fmla="*/ 8945901 w 13419668"/>
              <a:gd name="connsiteY31212" fmla="*/ 708499 h 4401251"/>
              <a:gd name="connsiteX31213" fmla="*/ 8929357 w 13419668"/>
              <a:gd name="connsiteY31213" fmla="*/ 724918 h 4401251"/>
              <a:gd name="connsiteX31214" fmla="*/ 8947144 w 13419668"/>
              <a:gd name="connsiteY31214" fmla="*/ 751038 h 4401251"/>
              <a:gd name="connsiteX31215" fmla="*/ 8963439 w 13419668"/>
              <a:gd name="connsiteY31215" fmla="*/ 726535 h 4401251"/>
              <a:gd name="connsiteX31216" fmla="*/ 8859204 w 13419668"/>
              <a:gd name="connsiteY31216" fmla="*/ 708996 h 4401251"/>
              <a:gd name="connsiteX31217" fmla="*/ 8839178 w 13419668"/>
              <a:gd name="connsiteY31217" fmla="*/ 724918 h 4401251"/>
              <a:gd name="connsiteX31218" fmla="*/ 8857587 w 13419668"/>
              <a:gd name="connsiteY31218" fmla="*/ 743202 h 4401251"/>
              <a:gd name="connsiteX31219" fmla="*/ 8881096 w 13419668"/>
              <a:gd name="connsiteY31219" fmla="*/ 727032 h 4401251"/>
              <a:gd name="connsiteX31220" fmla="*/ 8859328 w 13419668"/>
              <a:gd name="connsiteY31220" fmla="*/ 708996 h 4401251"/>
              <a:gd name="connsiteX31221" fmla="*/ 8753850 w 13419668"/>
              <a:gd name="connsiteY31221" fmla="*/ 724544 h 4401251"/>
              <a:gd name="connsiteX31222" fmla="*/ 8770642 w 13419668"/>
              <a:gd name="connsiteY31222" fmla="*/ 743824 h 4401251"/>
              <a:gd name="connsiteX31223" fmla="*/ 8788180 w 13419668"/>
              <a:gd name="connsiteY31223" fmla="*/ 724669 h 4401251"/>
              <a:gd name="connsiteX31224" fmla="*/ 8770642 w 13419668"/>
              <a:gd name="connsiteY31224" fmla="*/ 702031 h 4401251"/>
              <a:gd name="connsiteX31225" fmla="*/ 8753850 w 13419668"/>
              <a:gd name="connsiteY31225" fmla="*/ 724669 h 4401251"/>
              <a:gd name="connsiteX31226" fmla="*/ 8664417 w 13419668"/>
              <a:gd name="connsiteY31226" fmla="*/ 723425 h 4401251"/>
              <a:gd name="connsiteX31227" fmla="*/ 8679965 w 13419668"/>
              <a:gd name="connsiteY31227" fmla="*/ 743824 h 4401251"/>
              <a:gd name="connsiteX31228" fmla="*/ 8698623 w 13419668"/>
              <a:gd name="connsiteY31228" fmla="*/ 725788 h 4401251"/>
              <a:gd name="connsiteX31229" fmla="*/ 8682950 w 13419668"/>
              <a:gd name="connsiteY31229" fmla="*/ 702031 h 4401251"/>
              <a:gd name="connsiteX31230" fmla="*/ 8664417 w 13419668"/>
              <a:gd name="connsiteY31230" fmla="*/ 723549 h 4401251"/>
              <a:gd name="connsiteX31231" fmla="*/ 8594139 w 13419668"/>
              <a:gd name="connsiteY31231" fmla="*/ 709121 h 4401251"/>
              <a:gd name="connsiteX31232" fmla="*/ 8574238 w 13419668"/>
              <a:gd name="connsiteY31232" fmla="*/ 724793 h 4401251"/>
              <a:gd name="connsiteX31233" fmla="*/ 8588915 w 13419668"/>
              <a:gd name="connsiteY31233" fmla="*/ 742953 h 4401251"/>
              <a:gd name="connsiteX31234" fmla="*/ 8616528 w 13419668"/>
              <a:gd name="connsiteY31234" fmla="*/ 727903 h 4401251"/>
              <a:gd name="connsiteX31235" fmla="*/ 8594139 w 13419668"/>
              <a:gd name="connsiteY31235" fmla="*/ 709121 h 4401251"/>
              <a:gd name="connsiteX31236" fmla="*/ 8487541 w 13419668"/>
              <a:gd name="connsiteY31236" fmla="*/ 725664 h 4401251"/>
              <a:gd name="connsiteX31237" fmla="*/ 8503462 w 13419668"/>
              <a:gd name="connsiteY31237" fmla="*/ 743202 h 4401251"/>
              <a:gd name="connsiteX31238" fmla="*/ 8521622 w 13419668"/>
              <a:gd name="connsiteY31238" fmla="*/ 726161 h 4401251"/>
              <a:gd name="connsiteX31239" fmla="*/ 8511423 w 13419668"/>
              <a:gd name="connsiteY31239" fmla="*/ 708872 h 4401251"/>
              <a:gd name="connsiteX31240" fmla="*/ 8487541 w 13419668"/>
              <a:gd name="connsiteY31240" fmla="*/ 725664 h 4401251"/>
              <a:gd name="connsiteX31241" fmla="*/ 8432065 w 13419668"/>
              <a:gd name="connsiteY31241" fmla="*/ 727903 h 4401251"/>
              <a:gd name="connsiteX31242" fmla="*/ 8415771 w 13419668"/>
              <a:gd name="connsiteY31242" fmla="*/ 708623 h 4401251"/>
              <a:gd name="connsiteX31243" fmla="*/ 8398108 w 13419668"/>
              <a:gd name="connsiteY31243" fmla="*/ 723922 h 4401251"/>
              <a:gd name="connsiteX31244" fmla="*/ 8414154 w 13419668"/>
              <a:gd name="connsiteY31244" fmla="*/ 751038 h 4401251"/>
              <a:gd name="connsiteX31245" fmla="*/ 8432065 w 13419668"/>
              <a:gd name="connsiteY31245" fmla="*/ 727903 h 4401251"/>
              <a:gd name="connsiteX31246" fmla="*/ 8328079 w 13419668"/>
              <a:gd name="connsiteY31246" fmla="*/ 709245 h 4401251"/>
              <a:gd name="connsiteX31247" fmla="*/ 8307680 w 13419668"/>
              <a:gd name="connsiteY31247" fmla="*/ 724793 h 4401251"/>
              <a:gd name="connsiteX31248" fmla="*/ 8325715 w 13419668"/>
              <a:gd name="connsiteY31248" fmla="*/ 743451 h 4401251"/>
              <a:gd name="connsiteX31249" fmla="*/ 8349473 w 13419668"/>
              <a:gd name="connsiteY31249" fmla="*/ 727778 h 4401251"/>
              <a:gd name="connsiteX31250" fmla="*/ 8327955 w 13419668"/>
              <a:gd name="connsiteY31250" fmla="*/ 709245 h 4401251"/>
              <a:gd name="connsiteX31251" fmla="*/ 8252950 w 13419668"/>
              <a:gd name="connsiteY31251" fmla="*/ 727903 h 4401251"/>
              <a:gd name="connsiteX31252" fmla="*/ 8236656 w 13419668"/>
              <a:gd name="connsiteY31252" fmla="*/ 708623 h 4401251"/>
              <a:gd name="connsiteX31253" fmla="*/ 8218993 w 13419668"/>
              <a:gd name="connsiteY31253" fmla="*/ 723922 h 4401251"/>
              <a:gd name="connsiteX31254" fmla="*/ 8235039 w 13419668"/>
              <a:gd name="connsiteY31254" fmla="*/ 751038 h 4401251"/>
              <a:gd name="connsiteX31255" fmla="*/ 8252950 w 13419668"/>
              <a:gd name="connsiteY31255" fmla="*/ 727903 h 4401251"/>
              <a:gd name="connsiteX31256" fmla="*/ 8152074 w 13419668"/>
              <a:gd name="connsiteY31256" fmla="*/ 709245 h 4401251"/>
              <a:gd name="connsiteX31257" fmla="*/ 8132421 w 13419668"/>
              <a:gd name="connsiteY31257" fmla="*/ 725166 h 4401251"/>
              <a:gd name="connsiteX31258" fmla="*/ 8147347 w 13419668"/>
              <a:gd name="connsiteY31258" fmla="*/ 743202 h 4401251"/>
              <a:gd name="connsiteX31259" fmla="*/ 8174712 w 13419668"/>
              <a:gd name="connsiteY31259" fmla="*/ 727903 h 4401251"/>
              <a:gd name="connsiteX31260" fmla="*/ 8152074 w 13419668"/>
              <a:gd name="connsiteY31260" fmla="*/ 709369 h 4401251"/>
              <a:gd name="connsiteX31261" fmla="*/ 8077443 w 13419668"/>
              <a:gd name="connsiteY31261" fmla="*/ 724296 h 4401251"/>
              <a:gd name="connsiteX31262" fmla="*/ 8060029 w 13419668"/>
              <a:gd name="connsiteY31262" fmla="*/ 708747 h 4401251"/>
              <a:gd name="connsiteX31263" fmla="*/ 8043361 w 13419668"/>
              <a:gd name="connsiteY31263" fmla="*/ 727654 h 4401251"/>
              <a:gd name="connsiteX31264" fmla="*/ 8060775 w 13419668"/>
              <a:gd name="connsiteY31264" fmla="*/ 751163 h 4401251"/>
              <a:gd name="connsiteX31265" fmla="*/ 8077318 w 13419668"/>
              <a:gd name="connsiteY31265" fmla="*/ 724420 h 4401251"/>
              <a:gd name="connsiteX31266" fmla="*/ 7972959 w 13419668"/>
              <a:gd name="connsiteY31266" fmla="*/ 709245 h 4401251"/>
              <a:gd name="connsiteX31267" fmla="*/ 7953306 w 13419668"/>
              <a:gd name="connsiteY31267" fmla="*/ 725166 h 4401251"/>
              <a:gd name="connsiteX31268" fmla="*/ 7968232 w 13419668"/>
              <a:gd name="connsiteY31268" fmla="*/ 743202 h 4401251"/>
              <a:gd name="connsiteX31269" fmla="*/ 7995597 w 13419668"/>
              <a:gd name="connsiteY31269" fmla="*/ 727903 h 4401251"/>
              <a:gd name="connsiteX31270" fmla="*/ 7972959 w 13419668"/>
              <a:gd name="connsiteY31270" fmla="*/ 709369 h 4401251"/>
              <a:gd name="connsiteX31271" fmla="*/ 7866485 w 13419668"/>
              <a:gd name="connsiteY31271" fmla="*/ 725788 h 4401251"/>
              <a:gd name="connsiteX31272" fmla="*/ 7884894 w 13419668"/>
              <a:gd name="connsiteY31272" fmla="*/ 744073 h 4401251"/>
              <a:gd name="connsiteX31273" fmla="*/ 7900567 w 13419668"/>
              <a:gd name="connsiteY31273" fmla="*/ 723798 h 4401251"/>
              <a:gd name="connsiteX31274" fmla="*/ 7882282 w 13419668"/>
              <a:gd name="connsiteY31274" fmla="*/ 702155 h 4401251"/>
              <a:gd name="connsiteX31275" fmla="*/ 7866361 w 13419668"/>
              <a:gd name="connsiteY31275" fmla="*/ 725788 h 4401251"/>
              <a:gd name="connsiteX31276" fmla="*/ 7795585 w 13419668"/>
              <a:gd name="connsiteY31276" fmla="*/ 709245 h 4401251"/>
              <a:gd name="connsiteX31277" fmla="*/ 7776430 w 13419668"/>
              <a:gd name="connsiteY31277" fmla="*/ 726037 h 4401251"/>
              <a:gd name="connsiteX31278" fmla="*/ 7795585 w 13419668"/>
              <a:gd name="connsiteY31278" fmla="*/ 743575 h 4401251"/>
              <a:gd name="connsiteX31279" fmla="*/ 7818224 w 13419668"/>
              <a:gd name="connsiteY31279" fmla="*/ 726037 h 4401251"/>
              <a:gd name="connsiteX31280" fmla="*/ 7795585 w 13419668"/>
              <a:gd name="connsiteY31280" fmla="*/ 709245 h 4401251"/>
              <a:gd name="connsiteX31281" fmla="*/ 7705406 w 13419668"/>
              <a:gd name="connsiteY31281" fmla="*/ 709245 h 4401251"/>
              <a:gd name="connsiteX31282" fmla="*/ 7686748 w 13419668"/>
              <a:gd name="connsiteY31282" fmla="*/ 726659 h 4401251"/>
              <a:gd name="connsiteX31283" fmla="*/ 7706526 w 13419668"/>
              <a:gd name="connsiteY31283" fmla="*/ 743575 h 4401251"/>
              <a:gd name="connsiteX31284" fmla="*/ 7728666 w 13419668"/>
              <a:gd name="connsiteY31284" fmla="*/ 725042 h 4401251"/>
              <a:gd name="connsiteX31285" fmla="*/ 7705531 w 13419668"/>
              <a:gd name="connsiteY31285" fmla="*/ 709245 h 4401251"/>
              <a:gd name="connsiteX31286" fmla="*/ 7601420 w 13419668"/>
              <a:gd name="connsiteY31286" fmla="*/ 724793 h 4401251"/>
              <a:gd name="connsiteX31287" fmla="*/ 7618213 w 13419668"/>
              <a:gd name="connsiteY31287" fmla="*/ 744073 h 4401251"/>
              <a:gd name="connsiteX31288" fmla="*/ 7635751 w 13419668"/>
              <a:gd name="connsiteY31288" fmla="*/ 724918 h 4401251"/>
              <a:gd name="connsiteX31289" fmla="*/ 7618213 w 13419668"/>
              <a:gd name="connsiteY31289" fmla="*/ 702279 h 4401251"/>
              <a:gd name="connsiteX31290" fmla="*/ 7601420 w 13419668"/>
              <a:gd name="connsiteY31290" fmla="*/ 724918 h 4401251"/>
              <a:gd name="connsiteX31291" fmla="*/ 7545944 w 13419668"/>
              <a:gd name="connsiteY31291" fmla="*/ 725913 h 4401251"/>
              <a:gd name="connsiteX31292" fmla="*/ 7530148 w 13419668"/>
              <a:gd name="connsiteY31292" fmla="*/ 708872 h 4401251"/>
              <a:gd name="connsiteX31293" fmla="*/ 7511490 w 13419668"/>
              <a:gd name="connsiteY31293" fmla="*/ 723301 h 4401251"/>
              <a:gd name="connsiteX31294" fmla="*/ 7532386 w 13419668"/>
              <a:gd name="connsiteY31294" fmla="*/ 744446 h 4401251"/>
              <a:gd name="connsiteX31295" fmla="*/ 7545820 w 13419668"/>
              <a:gd name="connsiteY31295" fmla="*/ 725913 h 4401251"/>
              <a:gd name="connsiteX31296" fmla="*/ 7441087 w 13419668"/>
              <a:gd name="connsiteY31296" fmla="*/ 709369 h 4401251"/>
              <a:gd name="connsiteX31297" fmla="*/ 7421808 w 13419668"/>
              <a:gd name="connsiteY31297" fmla="*/ 725664 h 4401251"/>
              <a:gd name="connsiteX31298" fmla="*/ 7437107 w 13419668"/>
              <a:gd name="connsiteY31298" fmla="*/ 743327 h 4401251"/>
              <a:gd name="connsiteX31299" fmla="*/ 7464224 w 13419668"/>
              <a:gd name="connsiteY31299" fmla="*/ 727281 h 4401251"/>
              <a:gd name="connsiteX31300" fmla="*/ 7441087 w 13419668"/>
              <a:gd name="connsiteY31300" fmla="*/ 709369 h 4401251"/>
              <a:gd name="connsiteX31301" fmla="*/ 7351530 w 13419668"/>
              <a:gd name="connsiteY31301" fmla="*/ 709369 h 4401251"/>
              <a:gd name="connsiteX31302" fmla="*/ 7332250 w 13419668"/>
              <a:gd name="connsiteY31302" fmla="*/ 725664 h 4401251"/>
              <a:gd name="connsiteX31303" fmla="*/ 7347550 w 13419668"/>
              <a:gd name="connsiteY31303" fmla="*/ 743327 h 4401251"/>
              <a:gd name="connsiteX31304" fmla="*/ 7374666 w 13419668"/>
              <a:gd name="connsiteY31304" fmla="*/ 727281 h 4401251"/>
              <a:gd name="connsiteX31305" fmla="*/ 7351530 w 13419668"/>
              <a:gd name="connsiteY31305" fmla="*/ 709369 h 4401251"/>
              <a:gd name="connsiteX31306" fmla="*/ 7264834 w 13419668"/>
              <a:gd name="connsiteY31306" fmla="*/ 743327 h 4401251"/>
              <a:gd name="connsiteX31307" fmla="*/ 7280133 w 13419668"/>
              <a:gd name="connsiteY31307" fmla="*/ 725664 h 4401251"/>
              <a:gd name="connsiteX31308" fmla="*/ 7260978 w 13419668"/>
              <a:gd name="connsiteY31308" fmla="*/ 709369 h 4401251"/>
              <a:gd name="connsiteX31309" fmla="*/ 7237842 w 13419668"/>
              <a:gd name="connsiteY31309" fmla="*/ 727281 h 4401251"/>
              <a:gd name="connsiteX31310" fmla="*/ 7264834 w 13419668"/>
              <a:gd name="connsiteY31310" fmla="*/ 743451 h 4401251"/>
              <a:gd name="connsiteX31311" fmla="*/ 7175028 w 13419668"/>
              <a:gd name="connsiteY31311" fmla="*/ 709245 h 4401251"/>
              <a:gd name="connsiteX31312" fmla="*/ 7155250 w 13419668"/>
              <a:gd name="connsiteY31312" fmla="*/ 725539 h 4401251"/>
              <a:gd name="connsiteX31313" fmla="*/ 7173908 w 13419668"/>
              <a:gd name="connsiteY31313" fmla="*/ 743575 h 4401251"/>
              <a:gd name="connsiteX31314" fmla="*/ 7197043 w 13419668"/>
              <a:gd name="connsiteY31314" fmla="*/ 726908 h 4401251"/>
              <a:gd name="connsiteX31315" fmla="*/ 7175028 w 13419668"/>
              <a:gd name="connsiteY31315" fmla="*/ 709245 h 4401251"/>
              <a:gd name="connsiteX31316" fmla="*/ 7100894 w 13419668"/>
              <a:gd name="connsiteY31316" fmla="*/ 723549 h 4401251"/>
              <a:gd name="connsiteX31317" fmla="*/ 7082361 w 13419668"/>
              <a:gd name="connsiteY31317" fmla="*/ 708872 h 4401251"/>
              <a:gd name="connsiteX31318" fmla="*/ 7066439 w 13419668"/>
              <a:gd name="connsiteY31318" fmla="*/ 725664 h 4401251"/>
              <a:gd name="connsiteX31319" fmla="*/ 7079748 w 13419668"/>
              <a:gd name="connsiteY31319" fmla="*/ 744322 h 4401251"/>
              <a:gd name="connsiteX31320" fmla="*/ 7100894 w 13419668"/>
              <a:gd name="connsiteY31320" fmla="*/ 723425 h 4401251"/>
              <a:gd name="connsiteX31321" fmla="*/ 6980489 w 13419668"/>
              <a:gd name="connsiteY31321" fmla="*/ 726037 h 4401251"/>
              <a:gd name="connsiteX31322" fmla="*/ 6998276 w 13419668"/>
              <a:gd name="connsiteY31322" fmla="*/ 743451 h 4401251"/>
              <a:gd name="connsiteX31323" fmla="*/ 7014570 w 13419668"/>
              <a:gd name="connsiteY31323" fmla="*/ 726286 h 4401251"/>
              <a:gd name="connsiteX31324" fmla="*/ 6990937 w 13419668"/>
              <a:gd name="connsiteY31324" fmla="*/ 709121 h 4401251"/>
              <a:gd name="connsiteX31325" fmla="*/ 6980364 w 13419668"/>
              <a:gd name="connsiteY31325" fmla="*/ 726161 h 4401251"/>
              <a:gd name="connsiteX31326" fmla="*/ 6910086 w 13419668"/>
              <a:gd name="connsiteY31326" fmla="*/ 709369 h 4401251"/>
              <a:gd name="connsiteX31327" fmla="*/ 6890434 w 13419668"/>
              <a:gd name="connsiteY31327" fmla="*/ 725291 h 4401251"/>
              <a:gd name="connsiteX31328" fmla="*/ 6905360 w 13419668"/>
              <a:gd name="connsiteY31328" fmla="*/ 743327 h 4401251"/>
              <a:gd name="connsiteX31329" fmla="*/ 6932725 w 13419668"/>
              <a:gd name="connsiteY31329" fmla="*/ 728027 h 4401251"/>
              <a:gd name="connsiteX31330" fmla="*/ 6910086 w 13419668"/>
              <a:gd name="connsiteY31330" fmla="*/ 709494 h 4401251"/>
              <a:gd name="connsiteX31331" fmla="*/ 6815554 w 13419668"/>
              <a:gd name="connsiteY31331" fmla="*/ 708872 h 4401251"/>
              <a:gd name="connsiteX31332" fmla="*/ 6801001 w 13419668"/>
              <a:gd name="connsiteY31332" fmla="*/ 727405 h 4401251"/>
              <a:gd name="connsiteX31333" fmla="*/ 6817917 w 13419668"/>
              <a:gd name="connsiteY31333" fmla="*/ 743327 h 4401251"/>
              <a:gd name="connsiteX31334" fmla="*/ 6836575 w 13419668"/>
              <a:gd name="connsiteY31334" fmla="*/ 730017 h 4401251"/>
              <a:gd name="connsiteX31335" fmla="*/ 6815554 w 13419668"/>
              <a:gd name="connsiteY31335" fmla="*/ 708996 h 4401251"/>
              <a:gd name="connsiteX31336" fmla="*/ 6748262 w 13419668"/>
              <a:gd name="connsiteY31336" fmla="*/ 726783 h 4401251"/>
              <a:gd name="connsiteX31337" fmla="*/ 6730723 w 13419668"/>
              <a:gd name="connsiteY31337" fmla="*/ 708747 h 4401251"/>
              <a:gd name="connsiteX31338" fmla="*/ 6714180 w 13419668"/>
              <a:gd name="connsiteY31338" fmla="*/ 725166 h 4401251"/>
              <a:gd name="connsiteX31339" fmla="*/ 6731967 w 13419668"/>
              <a:gd name="connsiteY31339" fmla="*/ 751287 h 4401251"/>
              <a:gd name="connsiteX31340" fmla="*/ 6748262 w 13419668"/>
              <a:gd name="connsiteY31340" fmla="*/ 726783 h 4401251"/>
              <a:gd name="connsiteX31341" fmla="*/ 6642658 w 13419668"/>
              <a:gd name="connsiteY31341" fmla="*/ 709245 h 4401251"/>
              <a:gd name="connsiteX31342" fmla="*/ 6624000 w 13419668"/>
              <a:gd name="connsiteY31342" fmla="*/ 726659 h 4401251"/>
              <a:gd name="connsiteX31343" fmla="*/ 6643778 w 13419668"/>
              <a:gd name="connsiteY31343" fmla="*/ 743575 h 4401251"/>
              <a:gd name="connsiteX31344" fmla="*/ 6665918 w 13419668"/>
              <a:gd name="connsiteY31344" fmla="*/ 725042 h 4401251"/>
              <a:gd name="connsiteX31345" fmla="*/ 6642783 w 13419668"/>
              <a:gd name="connsiteY31345" fmla="*/ 709245 h 4401251"/>
              <a:gd name="connsiteX31346" fmla="*/ 6553723 w 13419668"/>
              <a:gd name="connsiteY31346" fmla="*/ 709245 h 4401251"/>
              <a:gd name="connsiteX31347" fmla="*/ 6534443 w 13419668"/>
              <a:gd name="connsiteY31347" fmla="*/ 726037 h 4401251"/>
              <a:gd name="connsiteX31348" fmla="*/ 6553599 w 13419668"/>
              <a:gd name="connsiteY31348" fmla="*/ 743575 h 4401251"/>
              <a:gd name="connsiteX31349" fmla="*/ 6576237 w 13419668"/>
              <a:gd name="connsiteY31349" fmla="*/ 726037 h 4401251"/>
              <a:gd name="connsiteX31350" fmla="*/ 6553599 w 13419668"/>
              <a:gd name="connsiteY31350" fmla="*/ 709245 h 4401251"/>
              <a:gd name="connsiteX31351" fmla="*/ 6445632 w 13419668"/>
              <a:gd name="connsiteY31351" fmla="*/ 725788 h 4401251"/>
              <a:gd name="connsiteX31352" fmla="*/ 6461553 w 13419668"/>
              <a:gd name="connsiteY31352" fmla="*/ 743327 h 4401251"/>
              <a:gd name="connsiteX31353" fmla="*/ 6479714 w 13419668"/>
              <a:gd name="connsiteY31353" fmla="*/ 726286 h 4401251"/>
              <a:gd name="connsiteX31354" fmla="*/ 6469514 w 13419668"/>
              <a:gd name="connsiteY31354" fmla="*/ 708996 h 4401251"/>
              <a:gd name="connsiteX31355" fmla="*/ 6445632 w 13419668"/>
              <a:gd name="connsiteY31355" fmla="*/ 725788 h 4401251"/>
              <a:gd name="connsiteX31356" fmla="*/ 6359682 w 13419668"/>
              <a:gd name="connsiteY31356" fmla="*/ 725788 h 4401251"/>
              <a:gd name="connsiteX31357" fmla="*/ 6377220 w 13419668"/>
              <a:gd name="connsiteY31357" fmla="*/ 743327 h 4401251"/>
              <a:gd name="connsiteX31358" fmla="*/ 6393764 w 13419668"/>
              <a:gd name="connsiteY31358" fmla="*/ 726410 h 4401251"/>
              <a:gd name="connsiteX31359" fmla="*/ 6370379 w 13419668"/>
              <a:gd name="connsiteY31359" fmla="*/ 708996 h 4401251"/>
              <a:gd name="connsiteX31360" fmla="*/ 6359682 w 13419668"/>
              <a:gd name="connsiteY31360" fmla="*/ 725788 h 4401251"/>
              <a:gd name="connsiteX31361" fmla="*/ 6270125 w 13419668"/>
              <a:gd name="connsiteY31361" fmla="*/ 725913 h 4401251"/>
              <a:gd name="connsiteX31362" fmla="*/ 6287912 w 13419668"/>
              <a:gd name="connsiteY31362" fmla="*/ 743327 h 4401251"/>
              <a:gd name="connsiteX31363" fmla="*/ 6304206 w 13419668"/>
              <a:gd name="connsiteY31363" fmla="*/ 726161 h 4401251"/>
              <a:gd name="connsiteX31364" fmla="*/ 6280573 w 13419668"/>
              <a:gd name="connsiteY31364" fmla="*/ 708996 h 4401251"/>
              <a:gd name="connsiteX31365" fmla="*/ 6270000 w 13419668"/>
              <a:gd name="connsiteY31365" fmla="*/ 726037 h 4401251"/>
              <a:gd name="connsiteX31366" fmla="*/ 6194747 w 13419668"/>
              <a:gd name="connsiteY31366" fmla="*/ 708872 h 4401251"/>
              <a:gd name="connsiteX31367" fmla="*/ 6180194 w 13419668"/>
              <a:gd name="connsiteY31367" fmla="*/ 727405 h 4401251"/>
              <a:gd name="connsiteX31368" fmla="*/ 6197111 w 13419668"/>
              <a:gd name="connsiteY31368" fmla="*/ 743327 h 4401251"/>
              <a:gd name="connsiteX31369" fmla="*/ 6215768 w 13419668"/>
              <a:gd name="connsiteY31369" fmla="*/ 730017 h 4401251"/>
              <a:gd name="connsiteX31370" fmla="*/ 6194747 w 13419668"/>
              <a:gd name="connsiteY31370" fmla="*/ 708996 h 4401251"/>
              <a:gd name="connsiteX31371" fmla="*/ 6127454 w 13419668"/>
              <a:gd name="connsiteY31371" fmla="*/ 728027 h 4401251"/>
              <a:gd name="connsiteX31372" fmla="*/ 6111160 w 13419668"/>
              <a:gd name="connsiteY31372" fmla="*/ 708747 h 4401251"/>
              <a:gd name="connsiteX31373" fmla="*/ 6093497 w 13419668"/>
              <a:gd name="connsiteY31373" fmla="*/ 724047 h 4401251"/>
              <a:gd name="connsiteX31374" fmla="*/ 6109543 w 13419668"/>
              <a:gd name="connsiteY31374" fmla="*/ 751163 h 4401251"/>
              <a:gd name="connsiteX31375" fmla="*/ 6127454 w 13419668"/>
              <a:gd name="connsiteY31375" fmla="*/ 728027 h 4401251"/>
              <a:gd name="connsiteX31376" fmla="*/ 6003691 w 13419668"/>
              <a:gd name="connsiteY31376" fmla="*/ 725166 h 4401251"/>
              <a:gd name="connsiteX31377" fmla="*/ 6021478 w 13419668"/>
              <a:gd name="connsiteY31377" fmla="*/ 744073 h 4401251"/>
              <a:gd name="connsiteX31378" fmla="*/ 6038021 w 13419668"/>
              <a:gd name="connsiteY31378" fmla="*/ 724544 h 4401251"/>
              <a:gd name="connsiteX31379" fmla="*/ 6020732 w 13419668"/>
              <a:gd name="connsiteY31379" fmla="*/ 702279 h 4401251"/>
              <a:gd name="connsiteX31380" fmla="*/ 6003691 w 13419668"/>
              <a:gd name="connsiteY31380" fmla="*/ 725166 h 4401251"/>
              <a:gd name="connsiteX31381" fmla="*/ 5931921 w 13419668"/>
              <a:gd name="connsiteY31381" fmla="*/ 709245 h 4401251"/>
              <a:gd name="connsiteX31382" fmla="*/ 5914382 w 13419668"/>
              <a:gd name="connsiteY31382" fmla="*/ 726783 h 4401251"/>
              <a:gd name="connsiteX31383" fmla="*/ 5931299 w 13419668"/>
              <a:gd name="connsiteY31383" fmla="*/ 743327 h 4401251"/>
              <a:gd name="connsiteX31384" fmla="*/ 5948713 w 13419668"/>
              <a:gd name="connsiteY31384" fmla="*/ 719942 h 4401251"/>
              <a:gd name="connsiteX31385" fmla="*/ 5931921 w 13419668"/>
              <a:gd name="connsiteY31385" fmla="*/ 709245 h 4401251"/>
              <a:gd name="connsiteX31386" fmla="*/ 5862389 w 13419668"/>
              <a:gd name="connsiteY31386" fmla="*/ 724669 h 4401251"/>
              <a:gd name="connsiteX31387" fmla="*/ 5845349 w 13419668"/>
              <a:gd name="connsiteY31387" fmla="*/ 708872 h 4401251"/>
              <a:gd name="connsiteX31388" fmla="*/ 5828432 w 13419668"/>
              <a:gd name="connsiteY31388" fmla="*/ 727530 h 4401251"/>
              <a:gd name="connsiteX31389" fmla="*/ 5845473 w 13419668"/>
              <a:gd name="connsiteY31389" fmla="*/ 751287 h 4401251"/>
              <a:gd name="connsiteX31390" fmla="*/ 5862389 w 13419668"/>
              <a:gd name="connsiteY31390" fmla="*/ 724669 h 4401251"/>
              <a:gd name="connsiteX31391" fmla="*/ 5738875 w 13419668"/>
              <a:gd name="connsiteY31391" fmla="*/ 723798 h 4401251"/>
              <a:gd name="connsiteX31392" fmla="*/ 5754423 w 13419668"/>
              <a:gd name="connsiteY31392" fmla="*/ 744197 h 4401251"/>
              <a:gd name="connsiteX31393" fmla="*/ 5773081 w 13419668"/>
              <a:gd name="connsiteY31393" fmla="*/ 726161 h 4401251"/>
              <a:gd name="connsiteX31394" fmla="*/ 5757408 w 13419668"/>
              <a:gd name="connsiteY31394" fmla="*/ 702404 h 4401251"/>
              <a:gd name="connsiteX31395" fmla="*/ 5738875 w 13419668"/>
              <a:gd name="connsiteY31395" fmla="*/ 723922 h 4401251"/>
              <a:gd name="connsiteX31396" fmla="*/ 5666856 w 13419668"/>
              <a:gd name="connsiteY31396" fmla="*/ 709369 h 4401251"/>
              <a:gd name="connsiteX31397" fmla="*/ 5648820 w 13419668"/>
              <a:gd name="connsiteY31397" fmla="*/ 726908 h 4401251"/>
              <a:gd name="connsiteX31398" fmla="*/ 5665239 w 13419668"/>
              <a:gd name="connsiteY31398" fmla="*/ 743451 h 4401251"/>
              <a:gd name="connsiteX31399" fmla="*/ 5691360 w 13419668"/>
              <a:gd name="connsiteY31399" fmla="*/ 725664 h 4401251"/>
              <a:gd name="connsiteX31400" fmla="*/ 5666856 w 13419668"/>
              <a:gd name="connsiteY31400" fmla="*/ 709369 h 4401251"/>
              <a:gd name="connsiteX31401" fmla="*/ 5573940 w 13419668"/>
              <a:gd name="connsiteY31401" fmla="*/ 708996 h 4401251"/>
              <a:gd name="connsiteX31402" fmla="*/ 5559387 w 13419668"/>
              <a:gd name="connsiteY31402" fmla="*/ 727530 h 4401251"/>
              <a:gd name="connsiteX31403" fmla="*/ 5576303 w 13419668"/>
              <a:gd name="connsiteY31403" fmla="*/ 743451 h 4401251"/>
              <a:gd name="connsiteX31404" fmla="*/ 5594961 w 13419668"/>
              <a:gd name="connsiteY31404" fmla="*/ 730142 h 4401251"/>
              <a:gd name="connsiteX31405" fmla="*/ 5573940 w 13419668"/>
              <a:gd name="connsiteY31405" fmla="*/ 709121 h 4401251"/>
              <a:gd name="connsiteX31406" fmla="*/ 5506647 w 13419668"/>
              <a:gd name="connsiteY31406" fmla="*/ 726908 h 4401251"/>
              <a:gd name="connsiteX31407" fmla="*/ 5489109 w 13419668"/>
              <a:gd name="connsiteY31407" fmla="*/ 708872 h 4401251"/>
              <a:gd name="connsiteX31408" fmla="*/ 5472566 w 13419668"/>
              <a:gd name="connsiteY31408" fmla="*/ 725291 h 4401251"/>
              <a:gd name="connsiteX31409" fmla="*/ 5490353 w 13419668"/>
              <a:gd name="connsiteY31409" fmla="*/ 751412 h 4401251"/>
              <a:gd name="connsiteX31410" fmla="*/ 5506647 w 13419668"/>
              <a:gd name="connsiteY31410" fmla="*/ 726908 h 4401251"/>
              <a:gd name="connsiteX31411" fmla="*/ 5400671 w 13419668"/>
              <a:gd name="connsiteY31411" fmla="*/ 709369 h 4401251"/>
              <a:gd name="connsiteX31412" fmla="*/ 5383008 w 13419668"/>
              <a:gd name="connsiteY31412" fmla="*/ 726908 h 4401251"/>
              <a:gd name="connsiteX31413" fmla="*/ 5399925 w 13419668"/>
              <a:gd name="connsiteY31413" fmla="*/ 743451 h 4401251"/>
              <a:gd name="connsiteX31414" fmla="*/ 5417463 w 13419668"/>
              <a:gd name="connsiteY31414" fmla="*/ 720066 h 4401251"/>
              <a:gd name="connsiteX31415" fmla="*/ 5400671 w 13419668"/>
              <a:gd name="connsiteY31415" fmla="*/ 709369 h 4401251"/>
              <a:gd name="connsiteX31416" fmla="*/ 5311487 w 13419668"/>
              <a:gd name="connsiteY31416" fmla="*/ 709369 h 4401251"/>
              <a:gd name="connsiteX31417" fmla="*/ 5292829 w 13419668"/>
              <a:gd name="connsiteY31417" fmla="*/ 726783 h 4401251"/>
              <a:gd name="connsiteX31418" fmla="*/ 5312482 w 13419668"/>
              <a:gd name="connsiteY31418" fmla="*/ 743700 h 4401251"/>
              <a:gd name="connsiteX31419" fmla="*/ 5334623 w 13419668"/>
              <a:gd name="connsiteY31419" fmla="*/ 725166 h 4401251"/>
              <a:gd name="connsiteX31420" fmla="*/ 5311487 w 13419668"/>
              <a:gd name="connsiteY31420" fmla="*/ 709369 h 4401251"/>
              <a:gd name="connsiteX31421" fmla="*/ 5241582 w 13419668"/>
              <a:gd name="connsiteY31421" fmla="*/ 726286 h 4401251"/>
              <a:gd name="connsiteX31422" fmla="*/ 5226034 w 13419668"/>
              <a:gd name="connsiteY31422" fmla="*/ 708996 h 4401251"/>
              <a:gd name="connsiteX31423" fmla="*/ 5207874 w 13419668"/>
              <a:gd name="connsiteY31423" fmla="*/ 723176 h 4401251"/>
              <a:gd name="connsiteX31424" fmla="*/ 5221805 w 13419668"/>
              <a:gd name="connsiteY31424" fmla="*/ 752282 h 4401251"/>
              <a:gd name="connsiteX31425" fmla="*/ 5241582 w 13419668"/>
              <a:gd name="connsiteY31425" fmla="*/ 726286 h 4401251"/>
              <a:gd name="connsiteX31426" fmla="*/ 5132248 w 13419668"/>
              <a:gd name="connsiteY31426" fmla="*/ 708996 h 4401251"/>
              <a:gd name="connsiteX31427" fmla="*/ 5117570 w 13419668"/>
              <a:gd name="connsiteY31427" fmla="*/ 727530 h 4401251"/>
              <a:gd name="connsiteX31428" fmla="*/ 5134362 w 13419668"/>
              <a:gd name="connsiteY31428" fmla="*/ 743451 h 4401251"/>
              <a:gd name="connsiteX31429" fmla="*/ 5153020 w 13419668"/>
              <a:gd name="connsiteY31429" fmla="*/ 730142 h 4401251"/>
              <a:gd name="connsiteX31430" fmla="*/ 5132123 w 13419668"/>
              <a:gd name="connsiteY31430" fmla="*/ 708996 h 4401251"/>
              <a:gd name="connsiteX31431" fmla="*/ 5046049 w 13419668"/>
              <a:gd name="connsiteY31431" fmla="*/ 709369 h 4401251"/>
              <a:gd name="connsiteX31432" fmla="*/ 5027888 w 13419668"/>
              <a:gd name="connsiteY31432" fmla="*/ 726783 h 4401251"/>
              <a:gd name="connsiteX31433" fmla="*/ 5044183 w 13419668"/>
              <a:gd name="connsiteY31433" fmla="*/ 743327 h 4401251"/>
              <a:gd name="connsiteX31434" fmla="*/ 5070428 w 13419668"/>
              <a:gd name="connsiteY31434" fmla="*/ 725664 h 4401251"/>
              <a:gd name="connsiteX31435" fmla="*/ 5046049 w 13419668"/>
              <a:gd name="connsiteY31435" fmla="*/ 709245 h 4401251"/>
              <a:gd name="connsiteX31436" fmla="*/ 4958855 w 13419668"/>
              <a:gd name="connsiteY31436" fmla="*/ 709369 h 4401251"/>
              <a:gd name="connsiteX31437" fmla="*/ 4941316 w 13419668"/>
              <a:gd name="connsiteY31437" fmla="*/ 726908 h 4401251"/>
              <a:gd name="connsiteX31438" fmla="*/ 4958233 w 13419668"/>
              <a:gd name="connsiteY31438" fmla="*/ 743451 h 4401251"/>
              <a:gd name="connsiteX31439" fmla="*/ 4975646 w 13419668"/>
              <a:gd name="connsiteY31439" fmla="*/ 720066 h 4401251"/>
              <a:gd name="connsiteX31440" fmla="*/ 4958855 w 13419668"/>
              <a:gd name="connsiteY31440" fmla="*/ 709369 h 4401251"/>
              <a:gd name="connsiteX31441" fmla="*/ 4851510 w 13419668"/>
              <a:gd name="connsiteY31441" fmla="*/ 725913 h 4401251"/>
              <a:gd name="connsiteX31442" fmla="*/ 4869919 w 13419668"/>
              <a:gd name="connsiteY31442" fmla="*/ 744197 h 4401251"/>
              <a:gd name="connsiteX31443" fmla="*/ 4885592 w 13419668"/>
              <a:gd name="connsiteY31443" fmla="*/ 723922 h 4401251"/>
              <a:gd name="connsiteX31444" fmla="*/ 4867307 w 13419668"/>
              <a:gd name="connsiteY31444" fmla="*/ 702279 h 4401251"/>
              <a:gd name="connsiteX31445" fmla="*/ 4851386 w 13419668"/>
              <a:gd name="connsiteY31445" fmla="*/ 725913 h 4401251"/>
              <a:gd name="connsiteX31446" fmla="*/ 4781730 w 13419668"/>
              <a:gd name="connsiteY31446" fmla="*/ 709369 h 4401251"/>
              <a:gd name="connsiteX31447" fmla="*/ 4761331 w 13419668"/>
              <a:gd name="connsiteY31447" fmla="*/ 724918 h 4401251"/>
              <a:gd name="connsiteX31448" fmla="*/ 4779366 w 13419668"/>
              <a:gd name="connsiteY31448" fmla="*/ 743575 h 4401251"/>
              <a:gd name="connsiteX31449" fmla="*/ 4803124 w 13419668"/>
              <a:gd name="connsiteY31449" fmla="*/ 727903 h 4401251"/>
              <a:gd name="connsiteX31450" fmla="*/ 4781606 w 13419668"/>
              <a:gd name="connsiteY31450" fmla="*/ 709369 h 4401251"/>
              <a:gd name="connsiteX31451" fmla="*/ 4676127 w 13419668"/>
              <a:gd name="connsiteY31451" fmla="*/ 726037 h 4401251"/>
              <a:gd name="connsiteX31452" fmla="*/ 4693914 w 13419668"/>
              <a:gd name="connsiteY31452" fmla="*/ 743451 h 4401251"/>
              <a:gd name="connsiteX31453" fmla="*/ 4710208 w 13419668"/>
              <a:gd name="connsiteY31453" fmla="*/ 726286 h 4401251"/>
              <a:gd name="connsiteX31454" fmla="*/ 4686575 w 13419668"/>
              <a:gd name="connsiteY31454" fmla="*/ 709121 h 4401251"/>
              <a:gd name="connsiteX31455" fmla="*/ 4676002 w 13419668"/>
              <a:gd name="connsiteY31455" fmla="*/ 726161 h 4401251"/>
              <a:gd name="connsiteX31456" fmla="*/ 4605352 w 13419668"/>
              <a:gd name="connsiteY31456" fmla="*/ 709369 h 4401251"/>
              <a:gd name="connsiteX31457" fmla="*/ 4586072 w 13419668"/>
              <a:gd name="connsiteY31457" fmla="*/ 725664 h 4401251"/>
              <a:gd name="connsiteX31458" fmla="*/ 4601371 w 13419668"/>
              <a:gd name="connsiteY31458" fmla="*/ 743327 h 4401251"/>
              <a:gd name="connsiteX31459" fmla="*/ 4628487 w 13419668"/>
              <a:gd name="connsiteY31459" fmla="*/ 727281 h 4401251"/>
              <a:gd name="connsiteX31460" fmla="*/ 4605352 w 13419668"/>
              <a:gd name="connsiteY31460" fmla="*/ 709369 h 4401251"/>
              <a:gd name="connsiteX31461" fmla="*/ 4511192 w 13419668"/>
              <a:gd name="connsiteY31461" fmla="*/ 708872 h 4401251"/>
              <a:gd name="connsiteX31462" fmla="*/ 4496639 w 13419668"/>
              <a:gd name="connsiteY31462" fmla="*/ 727405 h 4401251"/>
              <a:gd name="connsiteX31463" fmla="*/ 4513555 w 13419668"/>
              <a:gd name="connsiteY31463" fmla="*/ 743327 h 4401251"/>
              <a:gd name="connsiteX31464" fmla="*/ 4532213 w 13419668"/>
              <a:gd name="connsiteY31464" fmla="*/ 730017 h 4401251"/>
              <a:gd name="connsiteX31465" fmla="*/ 4511192 w 13419668"/>
              <a:gd name="connsiteY31465" fmla="*/ 708996 h 4401251"/>
              <a:gd name="connsiteX31466" fmla="*/ 4425615 w 13419668"/>
              <a:gd name="connsiteY31466" fmla="*/ 709245 h 4401251"/>
              <a:gd name="connsiteX31467" fmla="*/ 4406957 w 13419668"/>
              <a:gd name="connsiteY31467" fmla="*/ 726161 h 4401251"/>
              <a:gd name="connsiteX31468" fmla="*/ 4422754 w 13419668"/>
              <a:gd name="connsiteY31468" fmla="*/ 743327 h 4401251"/>
              <a:gd name="connsiteX31469" fmla="*/ 4449372 w 13419668"/>
              <a:gd name="connsiteY31469" fmla="*/ 726535 h 4401251"/>
              <a:gd name="connsiteX31470" fmla="*/ 4425615 w 13419668"/>
              <a:gd name="connsiteY31470" fmla="*/ 709369 h 4401251"/>
              <a:gd name="connsiteX31471" fmla="*/ 4320012 w 13419668"/>
              <a:gd name="connsiteY31471" fmla="*/ 725166 h 4401251"/>
              <a:gd name="connsiteX31472" fmla="*/ 4337799 w 13419668"/>
              <a:gd name="connsiteY31472" fmla="*/ 744073 h 4401251"/>
              <a:gd name="connsiteX31473" fmla="*/ 4354342 w 13419668"/>
              <a:gd name="connsiteY31473" fmla="*/ 724544 h 4401251"/>
              <a:gd name="connsiteX31474" fmla="*/ 4337052 w 13419668"/>
              <a:gd name="connsiteY31474" fmla="*/ 702279 h 4401251"/>
              <a:gd name="connsiteX31475" fmla="*/ 4320012 w 13419668"/>
              <a:gd name="connsiteY31475" fmla="*/ 725166 h 4401251"/>
              <a:gd name="connsiteX31476" fmla="*/ 4249734 w 13419668"/>
              <a:gd name="connsiteY31476" fmla="*/ 709245 h 4401251"/>
              <a:gd name="connsiteX31477" fmla="*/ 4229957 w 13419668"/>
              <a:gd name="connsiteY31477" fmla="*/ 725539 h 4401251"/>
              <a:gd name="connsiteX31478" fmla="*/ 4248615 w 13419668"/>
              <a:gd name="connsiteY31478" fmla="*/ 743575 h 4401251"/>
              <a:gd name="connsiteX31479" fmla="*/ 4271750 w 13419668"/>
              <a:gd name="connsiteY31479" fmla="*/ 726908 h 4401251"/>
              <a:gd name="connsiteX31480" fmla="*/ 4249734 w 13419668"/>
              <a:gd name="connsiteY31480" fmla="*/ 709245 h 4401251"/>
              <a:gd name="connsiteX31481" fmla="*/ 13292669 w 13419668"/>
              <a:gd name="connsiteY31481" fmla="*/ 709245 h 4401251"/>
              <a:gd name="connsiteX31482" fmla="*/ 13273017 w 13419668"/>
              <a:gd name="connsiteY31482" fmla="*/ 725166 h 4401251"/>
              <a:gd name="connsiteX31483" fmla="*/ 13287942 w 13419668"/>
              <a:gd name="connsiteY31483" fmla="*/ 743078 h 4401251"/>
              <a:gd name="connsiteX31484" fmla="*/ 13315308 w 13419668"/>
              <a:gd name="connsiteY31484" fmla="*/ 727654 h 4401251"/>
              <a:gd name="connsiteX31485" fmla="*/ 13292544 w 13419668"/>
              <a:gd name="connsiteY31485" fmla="*/ 709245 h 4401251"/>
              <a:gd name="connsiteX31486" fmla="*/ 4158684 w 13419668"/>
              <a:gd name="connsiteY31486" fmla="*/ 709245 h 4401251"/>
              <a:gd name="connsiteX31487" fmla="*/ 4141021 w 13419668"/>
              <a:gd name="connsiteY31487" fmla="*/ 726783 h 4401251"/>
              <a:gd name="connsiteX31488" fmla="*/ 4157938 w 13419668"/>
              <a:gd name="connsiteY31488" fmla="*/ 743327 h 4401251"/>
              <a:gd name="connsiteX31489" fmla="*/ 4175476 w 13419668"/>
              <a:gd name="connsiteY31489" fmla="*/ 719942 h 4401251"/>
              <a:gd name="connsiteX31490" fmla="*/ 4158684 w 13419668"/>
              <a:gd name="connsiteY31490" fmla="*/ 709245 h 4401251"/>
              <a:gd name="connsiteX31491" fmla="*/ 13220402 w 13419668"/>
              <a:gd name="connsiteY31491" fmla="*/ 726783 h 4401251"/>
              <a:gd name="connsiteX31492" fmla="*/ 13202863 w 13419668"/>
              <a:gd name="connsiteY31492" fmla="*/ 708747 h 4401251"/>
              <a:gd name="connsiteX31493" fmla="*/ 13186320 w 13419668"/>
              <a:gd name="connsiteY31493" fmla="*/ 725166 h 4401251"/>
              <a:gd name="connsiteX31494" fmla="*/ 13204107 w 13419668"/>
              <a:gd name="connsiteY31494" fmla="*/ 751287 h 4401251"/>
              <a:gd name="connsiteX31495" fmla="*/ 13220402 w 13419668"/>
              <a:gd name="connsiteY31495" fmla="*/ 726783 h 4401251"/>
              <a:gd name="connsiteX31496" fmla="*/ 4055071 w 13419668"/>
              <a:gd name="connsiteY31496" fmla="*/ 724171 h 4401251"/>
              <a:gd name="connsiteX31497" fmla="*/ 4071241 w 13419668"/>
              <a:gd name="connsiteY31497" fmla="*/ 744073 h 4401251"/>
              <a:gd name="connsiteX31498" fmla="*/ 4089401 w 13419668"/>
              <a:gd name="connsiteY31498" fmla="*/ 725539 h 4401251"/>
              <a:gd name="connsiteX31499" fmla="*/ 4072983 w 13419668"/>
              <a:gd name="connsiteY31499" fmla="*/ 702279 h 4401251"/>
              <a:gd name="connsiteX31500" fmla="*/ 4055195 w 13419668"/>
              <a:gd name="connsiteY31500" fmla="*/ 724171 h 4401251"/>
              <a:gd name="connsiteX31501" fmla="*/ 13130844 w 13419668"/>
              <a:gd name="connsiteY31501" fmla="*/ 728649 h 4401251"/>
              <a:gd name="connsiteX31502" fmla="*/ 13115171 w 13419668"/>
              <a:gd name="connsiteY31502" fmla="*/ 708747 h 4401251"/>
              <a:gd name="connsiteX31503" fmla="*/ 13097011 w 13419668"/>
              <a:gd name="connsiteY31503" fmla="*/ 723425 h 4401251"/>
              <a:gd name="connsiteX31504" fmla="*/ 13112061 w 13419668"/>
              <a:gd name="connsiteY31504" fmla="*/ 751038 h 4401251"/>
              <a:gd name="connsiteX31505" fmla="*/ 13130844 w 13419668"/>
              <a:gd name="connsiteY31505" fmla="*/ 728649 h 4401251"/>
              <a:gd name="connsiteX31506" fmla="*/ 3979818 w 13419668"/>
              <a:gd name="connsiteY31506" fmla="*/ 708872 h 4401251"/>
              <a:gd name="connsiteX31507" fmla="*/ 3965140 w 13419668"/>
              <a:gd name="connsiteY31507" fmla="*/ 727405 h 4401251"/>
              <a:gd name="connsiteX31508" fmla="*/ 3981932 w 13419668"/>
              <a:gd name="connsiteY31508" fmla="*/ 743327 h 4401251"/>
              <a:gd name="connsiteX31509" fmla="*/ 4000590 w 13419668"/>
              <a:gd name="connsiteY31509" fmla="*/ 730017 h 4401251"/>
              <a:gd name="connsiteX31510" fmla="*/ 3979694 w 13419668"/>
              <a:gd name="connsiteY31510" fmla="*/ 708872 h 4401251"/>
              <a:gd name="connsiteX31511" fmla="*/ 13026982 w 13419668"/>
              <a:gd name="connsiteY31511" fmla="*/ 709369 h 4401251"/>
              <a:gd name="connsiteX31512" fmla="*/ 13006583 w 13419668"/>
              <a:gd name="connsiteY31512" fmla="*/ 724918 h 4401251"/>
              <a:gd name="connsiteX31513" fmla="*/ 13024620 w 13419668"/>
              <a:gd name="connsiteY31513" fmla="*/ 743575 h 4401251"/>
              <a:gd name="connsiteX31514" fmla="*/ 13048376 w 13419668"/>
              <a:gd name="connsiteY31514" fmla="*/ 727903 h 4401251"/>
              <a:gd name="connsiteX31515" fmla="*/ 13026858 w 13419668"/>
              <a:gd name="connsiteY31515" fmla="*/ 709369 h 4401251"/>
              <a:gd name="connsiteX31516" fmla="*/ 3893743 w 13419668"/>
              <a:gd name="connsiteY31516" fmla="*/ 709369 h 4401251"/>
              <a:gd name="connsiteX31517" fmla="*/ 3875583 w 13419668"/>
              <a:gd name="connsiteY31517" fmla="*/ 726783 h 4401251"/>
              <a:gd name="connsiteX31518" fmla="*/ 3891878 w 13419668"/>
              <a:gd name="connsiteY31518" fmla="*/ 743327 h 4401251"/>
              <a:gd name="connsiteX31519" fmla="*/ 3918123 w 13419668"/>
              <a:gd name="connsiteY31519" fmla="*/ 725664 h 4401251"/>
              <a:gd name="connsiteX31520" fmla="*/ 3893743 w 13419668"/>
              <a:gd name="connsiteY31520" fmla="*/ 709369 h 4401251"/>
              <a:gd name="connsiteX31521" fmla="*/ 12865904 w 13419668"/>
              <a:gd name="connsiteY31521" fmla="*/ 725913 h 4401251"/>
              <a:gd name="connsiteX31522" fmla="*/ 12850107 w 13419668"/>
              <a:gd name="connsiteY31522" fmla="*/ 708872 h 4401251"/>
              <a:gd name="connsiteX31523" fmla="*/ 12831449 w 13419668"/>
              <a:gd name="connsiteY31523" fmla="*/ 723301 h 4401251"/>
              <a:gd name="connsiteX31524" fmla="*/ 12852345 w 13419668"/>
              <a:gd name="connsiteY31524" fmla="*/ 744446 h 4401251"/>
              <a:gd name="connsiteX31525" fmla="*/ 12865779 w 13419668"/>
              <a:gd name="connsiteY31525" fmla="*/ 725913 h 4401251"/>
              <a:gd name="connsiteX31526" fmla="*/ 3788762 w 13419668"/>
              <a:gd name="connsiteY31526" fmla="*/ 724918 h 4401251"/>
              <a:gd name="connsiteX31527" fmla="*/ 3806300 w 13419668"/>
              <a:gd name="connsiteY31527" fmla="*/ 744073 h 4401251"/>
              <a:gd name="connsiteX31528" fmla="*/ 3823093 w 13419668"/>
              <a:gd name="connsiteY31528" fmla="*/ 724793 h 4401251"/>
              <a:gd name="connsiteX31529" fmla="*/ 3806176 w 13419668"/>
              <a:gd name="connsiteY31529" fmla="*/ 702279 h 4401251"/>
              <a:gd name="connsiteX31530" fmla="*/ 3788638 w 13419668"/>
              <a:gd name="connsiteY31530" fmla="*/ 724918 h 4401251"/>
              <a:gd name="connsiteX31531" fmla="*/ 12756569 w 13419668"/>
              <a:gd name="connsiteY31531" fmla="*/ 708872 h 4401251"/>
              <a:gd name="connsiteX31532" fmla="*/ 12741890 w 13419668"/>
              <a:gd name="connsiteY31532" fmla="*/ 727405 h 4401251"/>
              <a:gd name="connsiteX31533" fmla="*/ 12758684 w 13419668"/>
              <a:gd name="connsiteY31533" fmla="*/ 743327 h 4401251"/>
              <a:gd name="connsiteX31534" fmla="*/ 12777341 w 13419668"/>
              <a:gd name="connsiteY31534" fmla="*/ 730017 h 4401251"/>
              <a:gd name="connsiteX31535" fmla="*/ 12756444 w 13419668"/>
              <a:gd name="connsiteY31535" fmla="*/ 708872 h 4401251"/>
              <a:gd name="connsiteX31536" fmla="*/ 3718733 w 13419668"/>
              <a:gd name="connsiteY31536" fmla="*/ 709245 h 4401251"/>
              <a:gd name="connsiteX31537" fmla="*/ 3698707 w 13419668"/>
              <a:gd name="connsiteY31537" fmla="*/ 725166 h 4401251"/>
              <a:gd name="connsiteX31538" fmla="*/ 3717116 w 13419668"/>
              <a:gd name="connsiteY31538" fmla="*/ 743451 h 4401251"/>
              <a:gd name="connsiteX31539" fmla="*/ 3740625 w 13419668"/>
              <a:gd name="connsiteY31539" fmla="*/ 727281 h 4401251"/>
              <a:gd name="connsiteX31540" fmla="*/ 3718858 w 13419668"/>
              <a:gd name="connsiteY31540" fmla="*/ 709245 h 4401251"/>
              <a:gd name="connsiteX31541" fmla="*/ 12686789 w 13419668"/>
              <a:gd name="connsiteY31541" fmla="*/ 724296 h 4401251"/>
              <a:gd name="connsiteX31542" fmla="*/ 12669374 w 13419668"/>
              <a:gd name="connsiteY31542" fmla="*/ 708747 h 4401251"/>
              <a:gd name="connsiteX31543" fmla="*/ 12652707 w 13419668"/>
              <a:gd name="connsiteY31543" fmla="*/ 727654 h 4401251"/>
              <a:gd name="connsiteX31544" fmla="*/ 12670121 w 13419668"/>
              <a:gd name="connsiteY31544" fmla="*/ 751163 h 4401251"/>
              <a:gd name="connsiteX31545" fmla="*/ 12686664 w 13419668"/>
              <a:gd name="connsiteY31545" fmla="*/ 724420 h 4401251"/>
              <a:gd name="connsiteX31546" fmla="*/ 3627807 w 13419668"/>
              <a:gd name="connsiteY31546" fmla="*/ 709121 h 4401251"/>
              <a:gd name="connsiteX31547" fmla="*/ 3609150 w 13419668"/>
              <a:gd name="connsiteY31547" fmla="*/ 726535 h 4401251"/>
              <a:gd name="connsiteX31548" fmla="*/ 3628802 w 13419668"/>
              <a:gd name="connsiteY31548" fmla="*/ 743451 h 4401251"/>
              <a:gd name="connsiteX31549" fmla="*/ 3650943 w 13419668"/>
              <a:gd name="connsiteY31549" fmla="*/ 724918 h 4401251"/>
              <a:gd name="connsiteX31550" fmla="*/ 3627807 w 13419668"/>
              <a:gd name="connsiteY31550" fmla="*/ 709121 h 4401251"/>
              <a:gd name="connsiteX31551" fmla="*/ 12565513 w 13419668"/>
              <a:gd name="connsiteY31551" fmla="*/ 725913 h 4401251"/>
              <a:gd name="connsiteX31552" fmla="*/ 12581807 w 13419668"/>
              <a:gd name="connsiteY31552" fmla="*/ 743202 h 4401251"/>
              <a:gd name="connsiteX31553" fmla="*/ 12599719 w 13419668"/>
              <a:gd name="connsiteY31553" fmla="*/ 725913 h 4401251"/>
              <a:gd name="connsiteX31554" fmla="*/ 12589271 w 13419668"/>
              <a:gd name="connsiteY31554" fmla="*/ 708872 h 4401251"/>
              <a:gd name="connsiteX31555" fmla="*/ 12565637 w 13419668"/>
              <a:gd name="connsiteY31555" fmla="*/ 725913 h 4401251"/>
              <a:gd name="connsiteX31556" fmla="*/ 3554669 w 13419668"/>
              <a:gd name="connsiteY31556" fmla="*/ 723301 h 4401251"/>
              <a:gd name="connsiteX31557" fmla="*/ 3536136 w 13419668"/>
              <a:gd name="connsiteY31557" fmla="*/ 708623 h 4401251"/>
              <a:gd name="connsiteX31558" fmla="*/ 3520214 w 13419668"/>
              <a:gd name="connsiteY31558" fmla="*/ 725415 h 4401251"/>
              <a:gd name="connsiteX31559" fmla="*/ 3533524 w 13419668"/>
              <a:gd name="connsiteY31559" fmla="*/ 744073 h 4401251"/>
              <a:gd name="connsiteX31560" fmla="*/ 3554669 w 13419668"/>
              <a:gd name="connsiteY31560" fmla="*/ 723176 h 4401251"/>
              <a:gd name="connsiteX31561" fmla="*/ 12475832 w 13419668"/>
              <a:gd name="connsiteY31561" fmla="*/ 725664 h 4401251"/>
              <a:gd name="connsiteX31562" fmla="*/ 12494240 w 13419668"/>
              <a:gd name="connsiteY31562" fmla="*/ 743948 h 4401251"/>
              <a:gd name="connsiteX31563" fmla="*/ 12509913 w 13419668"/>
              <a:gd name="connsiteY31563" fmla="*/ 723674 h 4401251"/>
              <a:gd name="connsiteX31564" fmla="*/ 12491627 w 13419668"/>
              <a:gd name="connsiteY31564" fmla="*/ 702031 h 4401251"/>
              <a:gd name="connsiteX31565" fmla="*/ 12475707 w 13419668"/>
              <a:gd name="connsiteY31565" fmla="*/ 725664 h 4401251"/>
              <a:gd name="connsiteX31566" fmla="*/ 3468345 w 13419668"/>
              <a:gd name="connsiteY31566" fmla="*/ 724420 h 4401251"/>
              <a:gd name="connsiteX31567" fmla="*/ 3451305 w 13419668"/>
              <a:gd name="connsiteY31567" fmla="*/ 708623 h 4401251"/>
              <a:gd name="connsiteX31568" fmla="*/ 3434388 w 13419668"/>
              <a:gd name="connsiteY31568" fmla="*/ 727281 h 4401251"/>
              <a:gd name="connsiteX31569" fmla="*/ 3451429 w 13419668"/>
              <a:gd name="connsiteY31569" fmla="*/ 751038 h 4401251"/>
              <a:gd name="connsiteX31570" fmla="*/ 3468345 w 13419668"/>
              <a:gd name="connsiteY31570" fmla="*/ 724420 h 4401251"/>
              <a:gd name="connsiteX31571" fmla="*/ 3363862 w 13419668"/>
              <a:gd name="connsiteY31571" fmla="*/ 709121 h 4401251"/>
              <a:gd name="connsiteX31572" fmla="*/ 3344209 w 13419668"/>
              <a:gd name="connsiteY31572" fmla="*/ 725042 h 4401251"/>
              <a:gd name="connsiteX31573" fmla="*/ 3359135 w 13419668"/>
              <a:gd name="connsiteY31573" fmla="*/ 743078 h 4401251"/>
              <a:gd name="connsiteX31574" fmla="*/ 3386500 w 13419668"/>
              <a:gd name="connsiteY31574" fmla="*/ 727778 h 4401251"/>
              <a:gd name="connsiteX31575" fmla="*/ 3363862 w 13419668"/>
              <a:gd name="connsiteY31575" fmla="*/ 709245 h 4401251"/>
              <a:gd name="connsiteX31576" fmla="*/ 3255149 w 13419668"/>
              <a:gd name="connsiteY31576" fmla="*/ 724544 h 4401251"/>
              <a:gd name="connsiteX31577" fmla="*/ 3271941 w 13419668"/>
              <a:gd name="connsiteY31577" fmla="*/ 743824 h 4401251"/>
              <a:gd name="connsiteX31578" fmla="*/ 3289479 w 13419668"/>
              <a:gd name="connsiteY31578" fmla="*/ 724669 h 4401251"/>
              <a:gd name="connsiteX31579" fmla="*/ 3271941 w 13419668"/>
              <a:gd name="connsiteY31579" fmla="*/ 702031 h 4401251"/>
              <a:gd name="connsiteX31580" fmla="*/ 3255149 w 13419668"/>
              <a:gd name="connsiteY31580" fmla="*/ 724669 h 4401251"/>
              <a:gd name="connsiteX31581" fmla="*/ 3202036 w 13419668"/>
              <a:gd name="connsiteY31581" fmla="*/ 727156 h 4401251"/>
              <a:gd name="connsiteX31582" fmla="*/ 3185120 w 13419668"/>
              <a:gd name="connsiteY31582" fmla="*/ 708499 h 4401251"/>
              <a:gd name="connsiteX31583" fmla="*/ 3167955 w 13419668"/>
              <a:gd name="connsiteY31583" fmla="*/ 724296 h 4401251"/>
              <a:gd name="connsiteX31584" fmla="*/ 3184747 w 13419668"/>
              <a:gd name="connsiteY31584" fmla="*/ 750914 h 4401251"/>
              <a:gd name="connsiteX31585" fmla="*/ 3201912 w 13419668"/>
              <a:gd name="connsiteY31585" fmla="*/ 727156 h 4401251"/>
              <a:gd name="connsiteX31586" fmla="*/ 3112479 w 13419668"/>
              <a:gd name="connsiteY31586" fmla="*/ 727654 h 4401251"/>
              <a:gd name="connsiteX31587" fmla="*/ 3096185 w 13419668"/>
              <a:gd name="connsiteY31587" fmla="*/ 708374 h 4401251"/>
              <a:gd name="connsiteX31588" fmla="*/ 3078522 w 13419668"/>
              <a:gd name="connsiteY31588" fmla="*/ 723674 h 4401251"/>
              <a:gd name="connsiteX31589" fmla="*/ 3094568 w 13419668"/>
              <a:gd name="connsiteY31589" fmla="*/ 750790 h 4401251"/>
              <a:gd name="connsiteX31590" fmla="*/ 3112479 w 13419668"/>
              <a:gd name="connsiteY31590" fmla="*/ 727654 h 4401251"/>
              <a:gd name="connsiteX31591" fmla="*/ 3006503 w 13419668"/>
              <a:gd name="connsiteY31591" fmla="*/ 708872 h 4401251"/>
              <a:gd name="connsiteX31592" fmla="*/ 2988964 w 13419668"/>
              <a:gd name="connsiteY31592" fmla="*/ 726410 h 4401251"/>
              <a:gd name="connsiteX31593" fmla="*/ 3005881 w 13419668"/>
              <a:gd name="connsiteY31593" fmla="*/ 742953 h 4401251"/>
              <a:gd name="connsiteX31594" fmla="*/ 3023295 w 13419668"/>
              <a:gd name="connsiteY31594" fmla="*/ 719569 h 4401251"/>
              <a:gd name="connsiteX31595" fmla="*/ 3006503 w 13419668"/>
              <a:gd name="connsiteY31595" fmla="*/ 708872 h 4401251"/>
              <a:gd name="connsiteX31596" fmla="*/ 2902890 w 13419668"/>
              <a:gd name="connsiteY31596" fmla="*/ 725415 h 4401251"/>
              <a:gd name="connsiteX31597" fmla="*/ 2920428 w 13419668"/>
              <a:gd name="connsiteY31597" fmla="*/ 742953 h 4401251"/>
              <a:gd name="connsiteX31598" fmla="*/ 2936971 w 13419668"/>
              <a:gd name="connsiteY31598" fmla="*/ 726037 h 4401251"/>
              <a:gd name="connsiteX31599" fmla="*/ 2913587 w 13419668"/>
              <a:gd name="connsiteY31599" fmla="*/ 708623 h 4401251"/>
              <a:gd name="connsiteX31600" fmla="*/ 2902890 w 13419668"/>
              <a:gd name="connsiteY31600" fmla="*/ 725415 h 4401251"/>
              <a:gd name="connsiteX31601" fmla="*/ 2830747 w 13419668"/>
              <a:gd name="connsiteY31601" fmla="*/ 708872 h 4401251"/>
              <a:gd name="connsiteX31602" fmla="*/ 2812959 w 13419668"/>
              <a:gd name="connsiteY31602" fmla="*/ 726659 h 4401251"/>
              <a:gd name="connsiteX31603" fmla="*/ 2829503 w 13419668"/>
              <a:gd name="connsiteY31603" fmla="*/ 742953 h 4401251"/>
              <a:gd name="connsiteX31604" fmla="*/ 2855375 w 13419668"/>
              <a:gd name="connsiteY31604" fmla="*/ 724918 h 4401251"/>
              <a:gd name="connsiteX31605" fmla="*/ 2830747 w 13419668"/>
              <a:gd name="connsiteY31605" fmla="*/ 708996 h 4401251"/>
              <a:gd name="connsiteX31606" fmla="*/ 2757857 w 13419668"/>
              <a:gd name="connsiteY31606" fmla="*/ 725166 h 4401251"/>
              <a:gd name="connsiteX31607" fmla="*/ 2741811 w 13419668"/>
              <a:gd name="connsiteY31607" fmla="*/ 708499 h 4401251"/>
              <a:gd name="connsiteX31608" fmla="*/ 2723402 w 13419668"/>
              <a:gd name="connsiteY31608" fmla="*/ 723301 h 4401251"/>
              <a:gd name="connsiteX31609" fmla="*/ 2744672 w 13419668"/>
              <a:gd name="connsiteY31609" fmla="*/ 744073 h 4401251"/>
              <a:gd name="connsiteX31610" fmla="*/ 2757857 w 13419668"/>
              <a:gd name="connsiteY31610" fmla="*/ 725291 h 4401251"/>
              <a:gd name="connsiteX31611" fmla="*/ 2668299 w 13419668"/>
              <a:gd name="connsiteY31611" fmla="*/ 724171 h 4401251"/>
              <a:gd name="connsiteX31612" fmla="*/ 2651259 w 13419668"/>
              <a:gd name="connsiteY31612" fmla="*/ 708374 h 4401251"/>
              <a:gd name="connsiteX31613" fmla="*/ 2634342 w 13419668"/>
              <a:gd name="connsiteY31613" fmla="*/ 727032 h 4401251"/>
              <a:gd name="connsiteX31614" fmla="*/ 2651383 w 13419668"/>
              <a:gd name="connsiteY31614" fmla="*/ 750790 h 4401251"/>
              <a:gd name="connsiteX31615" fmla="*/ 2668299 w 13419668"/>
              <a:gd name="connsiteY31615" fmla="*/ 724171 h 4401251"/>
              <a:gd name="connsiteX31616" fmla="*/ 2566179 w 13419668"/>
              <a:gd name="connsiteY31616" fmla="*/ 708747 h 4401251"/>
              <a:gd name="connsiteX31617" fmla="*/ 2546277 w 13419668"/>
              <a:gd name="connsiteY31617" fmla="*/ 724918 h 4401251"/>
              <a:gd name="connsiteX31618" fmla="*/ 2564811 w 13419668"/>
              <a:gd name="connsiteY31618" fmla="*/ 743078 h 4401251"/>
              <a:gd name="connsiteX31619" fmla="*/ 2588071 w 13419668"/>
              <a:gd name="connsiteY31619" fmla="*/ 726659 h 4401251"/>
              <a:gd name="connsiteX31620" fmla="*/ 2566179 w 13419668"/>
              <a:gd name="connsiteY31620" fmla="*/ 708872 h 4401251"/>
              <a:gd name="connsiteX31621" fmla="*/ 2476000 w 13419668"/>
              <a:gd name="connsiteY31621" fmla="*/ 708747 h 4401251"/>
              <a:gd name="connsiteX31622" fmla="*/ 2456844 w 13419668"/>
              <a:gd name="connsiteY31622" fmla="*/ 725539 h 4401251"/>
              <a:gd name="connsiteX31623" fmla="*/ 2476000 w 13419668"/>
              <a:gd name="connsiteY31623" fmla="*/ 743078 h 4401251"/>
              <a:gd name="connsiteX31624" fmla="*/ 2498638 w 13419668"/>
              <a:gd name="connsiteY31624" fmla="*/ 725539 h 4401251"/>
              <a:gd name="connsiteX31625" fmla="*/ 2476000 w 13419668"/>
              <a:gd name="connsiteY31625" fmla="*/ 708747 h 4401251"/>
              <a:gd name="connsiteX31626" fmla="*/ 2367660 w 13419668"/>
              <a:gd name="connsiteY31626" fmla="*/ 724420 h 4401251"/>
              <a:gd name="connsiteX31627" fmla="*/ 2385198 w 13419668"/>
              <a:gd name="connsiteY31627" fmla="*/ 743575 h 4401251"/>
              <a:gd name="connsiteX31628" fmla="*/ 2401990 w 13419668"/>
              <a:gd name="connsiteY31628" fmla="*/ 724296 h 4401251"/>
              <a:gd name="connsiteX31629" fmla="*/ 2385074 w 13419668"/>
              <a:gd name="connsiteY31629" fmla="*/ 701782 h 4401251"/>
              <a:gd name="connsiteX31630" fmla="*/ 2367536 w 13419668"/>
              <a:gd name="connsiteY31630" fmla="*/ 724420 h 4401251"/>
              <a:gd name="connsiteX31631" fmla="*/ 2315916 w 13419668"/>
              <a:gd name="connsiteY31631" fmla="*/ 724420 h 4401251"/>
              <a:gd name="connsiteX31632" fmla="*/ 2299124 w 13419668"/>
              <a:gd name="connsiteY31632" fmla="*/ 708250 h 4401251"/>
              <a:gd name="connsiteX31633" fmla="*/ 2281834 w 13419668"/>
              <a:gd name="connsiteY31633" fmla="*/ 726535 h 4401251"/>
              <a:gd name="connsiteX31634" fmla="*/ 2298502 w 13419668"/>
              <a:gd name="connsiteY31634" fmla="*/ 750665 h 4401251"/>
              <a:gd name="connsiteX31635" fmla="*/ 2315916 w 13419668"/>
              <a:gd name="connsiteY31635" fmla="*/ 724296 h 4401251"/>
              <a:gd name="connsiteX31636" fmla="*/ 2226358 w 13419668"/>
              <a:gd name="connsiteY31636" fmla="*/ 725042 h 4401251"/>
              <a:gd name="connsiteX31637" fmla="*/ 2210313 w 13419668"/>
              <a:gd name="connsiteY31637" fmla="*/ 708374 h 4401251"/>
              <a:gd name="connsiteX31638" fmla="*/ 2191904 w 13419668"/>
              <a:gd name="connsiteY31638" fmla="*/ 723176 h 4401251"/>
              <a:gd name="connsiteX31639" fmla="*/ 2213174 w 13419668"/>
              <a:gd name="connsiteY31639" fmla="*/ 743948 h 4401251"/>
              <a:gd name="connsiteX31640" fmla="*/ 2226358 w 13419668"/>
              <a:gd name="connsiteY31640" fmla="*/ 725166 h 4401251"/>
              <a:gd name="connsiteX31641" fmla="*/ 2121501 w 13419668"/>
              <a:gd name="connsiteY31641" fmla="*/ 708747 h 4401251"/>
              <a:gd name="connsiteX31642" fmla="*/ 2102222 w 13419668"/>
              <a:gd name="connsiteY31642" fmla="*/ 725042 h 4401251"/>
              <a:gd name="connsiteX31643" fmla="*/ 2117521 w 13419668"/>
              <a:gd name="connsiteY31643" fmla="*/ 742705 h 4401251"/>
              <a:gd name="connsiteX31644" fmla="*/ 2144637 w 13419668"/>
              <a:gd name="connsiteY31644" fmla="*/ 726659 h 4401251"/>
              <a:gd name="connsiteX31645" fmla="*/ 2121501 w 13419668"/>
              <a:gd name="connsiteY31645" fmla="*/ 708747 h 4401251"/>
              <a:gd name="connsiteX31646" fmla="*/ 2015401 w 13419668"/>
              <a:gd name="connsiteY31646" fmla="*/ 725291 h 4401251"/>
              <a:gd name="connsiteX31647" fmla="*/ 2033810 w 13419668"/>
              <a:gd name="connsiteY31647" fmla="*/ 743575 h 4401251"/>
              <a:gd name="connsiteX31648" fmla="*/ 2049482 w 13419668"/>
              <a:gd name="connsiteY31648" fmla="*/ 723301 h 4401251"/>
              <a:gd name="connsiteX31649" fmla="*/ 2031198 w 13419668"/>
              <a:gd name="connsiteY31649" fmla="*/ 701658 h 4401251"/>
              <a:gd name="connsiteX31650" fmla="*/ 2015276 w 13419668"/>
              <a:gd name="connsiteY31650" fmla="*/ 725291 h 4401251"/>
              <a:gd name="connsiteX31651" fmla="*/ 1960049 w 13419668"/>
              <a:gd name="connsiteY31651" fmla="*/ 727405 h 4401251"/>
              <a:gd name="connsiteX31652" fmla="*/ 1943755 w 13419668"/>
              <a:gd name="connsiteY31652" fmla="*/ 708126 h 4401251"/>
              <a:gd name="connsiteX31653" fmla="*/ 1926092 w 13419668"/>
              <a:gd name="connsiteY31653" fmla="*/ 723425 h 4401251"/>
              <a:gd name="connsiteX31654" fmla="*/ 1942138 w 13419668"/>
              <a:gd name="connsiteY31654" fmla="*/ 750541 h 4401251"/>
              <a:gd name="connsiteX31655" fmla="*/ 1960049 w 13419668"/>
              <a:gd name="connsiteY31655" fmla="*/ 727405 h 4401251"/>
              <a:gd name="connsiteX31656" fmla="*/ 1836410 w 13419668"/>
              <a:gd name="connsiteY31656" fmla="*/ 725166 h 4401251"/>
              <a:gd name="connsiteX31657" fmla="*/ 1852332 w 13419668"/>
              <a:gd name="connsiteY31657" fmla="*/ 742705 h 4401251"/>
              <a:gd name="connsiteX31658" fmla="*/ 1870492 w 13419668"/>
              <a:gd name="connsiteY31658" fmla="*/ 725664 h 4401251"/>
              <a:gd name="connsiteX31659" fmla="*/ 1860292 w 13419668"/>
              <a:gd name="connsiteY31659" fmla="*/ 708374 h 4401251"/>
              <a:gd name="connsiteX31660" fmla="*/ 1836410 w 13419668"/>
              <a:gd name="connsiteY31660" fmla="*/ 725166 h 4401251"/>
              <a:gd name="connsiteX31661" fmla="*/ 1766257 w 13419668"/>
              <a:gd name="connsiteY31661" fmla="*/ 708623 h 4401251"/>
              <a:gd name="connsiteX31662" fmla="*/ 1746231 w 13419668"/>
              <a:gd name="connsiteY31662" fmla="*/ 724544 h 4401251"/>
              <a:gd name="connsiteX31663" fmla="*/ 1764640 w 13419668"/>
              <a:gd name="connsiteY31663" fmla="*/ 742829 h 4401251"/>
              <a:gd name="connsiteX31664" fmla="*/ 1788149 w 13419668"/>
              <a:gd name="connsiteY31664" fmla="*/ 726659 h 4401251"/>
              <a:gd name="connsiteX31665" fmla="*/ 1766382 w 13419668"/>
              <a:gd name="connsiteY31665" fmla="*/ 708623 h 4401251"/>
              <a:gd name="connsiteX31666" fmla="*/ 1679685 w 13419668"/>
              <a:gd name="connsiteY31666" fmla="*/ 708623 h 4401251"/>
              <a:gd name="connsiteX31667" fmla="*/ 1660405 w 13419668"/>
              <a:gd name="connsiteY31667" fmla="*/ 724918 h 4401251"/>
              <a:gd name="connsiteX31668" fmla="*/ 1675705 w 13419668"/>
              <a:gd name="connsiteY31668" fmla="*/ 742580 h 4401251"/>
              <a:gd name="connsiteX31669" fmla="*/ 1702821 w 13419668"/>
              <a:gd name="connsiteY31669" fmla="*/ 726535 h 4401251"/>
              <a:gd name="connsiteX31670" fmla="*/ 1679685 w 13419668"/>
              <a:gd name="connsiteY31670" fmla="*/ 708623 h 4401251"/>
              <a:gd name="connsiteX31671" fmla="*/ 1590501 w 13419668"/>
              <a:gd name="connsiteY31671" fmla="*/ 708623 h 4401251"/>
              <a:gd name="connsiteX31672" fmla="*/ 1570848 w 13419668"/>
              <a:gd name="connsiteY31672" fmla="*/ 724544 h 4401251"/>
              <a:gd name="connsiteX31673" fmla="*/ 1585774 w 13419668"/>
              <a:gd name="connsiteY31673" fmla="*/ 742456 h 4401251"/>
              <a:gd name="connsiteX31674" fmla="*/ 1613139 w 13419668"/>
              <a:gd name="connsiteY31674" fmla="*/ 727032 h 4401251"/>
              <a:gd name="connsiteX31675" fmla="*/ 1590376 w 13419668"/>
              <a:gd name="connsiteY31675" fmla="*/ 708623 h 4401251"/>
              <a:gd name="connsiteX31676" fmla="*/ 1501068 w 13419668"/>
              <a:gd name="connsiteY31676" fmla="*/ 708623 h 4401251"/>
              <a:gd name="connsiteX31677" fmla="*/ 1481415 w 13419668"/>
              <a:gd name="connsiteY31677" fmla="*/ 724420 h 4401251"/>
              <a:gd name="connsiteX31678" fmla="*/ 1496341 w 13419668"/>
              <a:gd name="connsiteY31678" fmla="*/ 742456 h 4401251"/>
              <a:gd name="connsiteX31679" fmla="*/ 1523706 w 13419668"/>
              <a:gd name="connsiteY31679" fmla="*/ 727156 h 4401251"/>
              <a:gd name="connsiteX31680" fmla="*/ 1501068 w 13419668"/>
              <a:gd name="connsiteY31680" fmla="*/ 708623 h 4401251"/>
              <a:gd name="connsiteX31681" fmla="*/ 1413749 w 13419668"/>
              <a:gd name="connsiteY31681" fmla="*/ 708623 h 4401251"/>
              <a:gd name="connsiteX31682" fmla="*/ 1393972 w 13419668"/>
              <a:gd name="connsiteY31682" fmla="*/ 724918 h 4401251"/>
              <a:gd name="connsiteX31683" fmla="*/ 1412630 w 13419668"/>
              <a:gd name="connsiteY31683" fmla="*/ 742953 h 4401251"/>
              <a:gd name="connsiteX31684" fmla="*/ 1435765 w 13419668"/>
              <a:gd name="connsiteY31684" fmla="*/ 726286 h 4401251"/>
              <a:gd name="connsiteX31685" fmla="*/ 1413749 w 13419668"/>
              <a:gd name="connsiteY31685" fmla="*/ 708623 h 4401251"/>
              <a:gd name="connsiteX31686" fmla="*/ 2722 w 13419668"/>
              <a:gd name="connsiteY31686" fmla="*/ 2971689 h 4401251"/>
              <a:gd name="connsiteX31687" fmla="*/ 2722 w 13419668"/>
              <a:gd name="connsiteY31687" fmla="*/ 2913726 h 4401251"/>
              <a:gd name="connsiteX31688" fmla="*/ 2722 w 13419668"/>
              <a:gd name="connsiteY31688" fmla="*/ 2971689 h 4401251"/>
              <a:gd name="connsiteX31689" fmla="*/ 2473 w 13419668"/>
              <a:gd name="connsiteY31689" fmla="*/ 2826034 h 4401251"/>
              <a:gd name="connsiteX31690" fmla="*/ 2473 w 13419668"/>
              <a:gd name="connsiteY31690" fmla="*/ 2881510 h 4401251"/>
              <a:gd name="connsiteX31691" fmla="*/ 2473 w 13419668"/>
              <a:gd name="connsiteY31691" fmla="*/ 2826034 h 4401251"/>
              <a:gd name="connsiteX31692" fmla="*/ 1324316 w 13419668"/>
              <a:gd name="connsiteY31692" fmla="*/ 708623 h 4401251"/>
              <a:gd name="connsiteX31693" fmla="*/ 1304414 w 13419668"/>
              <a:gd name="connsiteY31693" fmla="*/ 724793 h 4401251"/>
              <a:gd name="connsiteX31694" fmla="*/ 1322948 w 13419668"/>
              <a:gd name="connsiteY31694" fmla="*/ 742953 h 4401251"/>
              <a:gd name="connsiteX31695" fmla="*/ 1346208 w 13419668"/>
              <a:gd name="connsiteY31695" fmla="*/ 726535 h 4401251"/>
              <a:gd name="connsiteX31696" fmla="*/ 1324316 w 13419668"/>
              <a:gd name="connsiteY31696" fmla="*/ 708747 h 4401251"/>
              <a:gd name="connsiteX31697" fmla="*/ 1215479 w 13419668"/>
              <a:gd name="connsiteY31697" fmla="*/ 725166 h 4401251"/>
              <a:gd name="connsiteX31698" fmla="*/ 1233888 w 13419668"/>
              <a:gd name="connsiteY31698" fmla="*/ 743451 h 4401251"/>
              <a:gd name="connsiteX31699" fmla="*/ 1249561 w 13419668"/>
              <a:gd name="connsiteY31699" fmla="*/ 723176 h 4401251"/>
              <a:gd name="connsiteX31700" fmla="*/ 1231276 w 13419668"/>
              <a:gd name="connsiteY31700" fmla="*/ 701533 h 4401251"/>
              <a:gd name="connsiteX31701" fmla="*/ 1215355 w 13419668"/>
              <a:gd name="connsiteY31701" fmla="*/ 725166 h 4401251"/>
              <a:gd name="connsiteX31702" fmla="*/ 1148808 w 13419668"/>
              <a:gd name="connsiteY31702" fmla="*/ 708623 h 4401251"/>
              <a:gd name="connsiteX31703" fmla="*/ 1129156 w 13419668"/>
              <a:gd name="connsiteY31703" fmla="*/ 724544 h 4401251"/>
              <a:gd name="connsiteX31704" fmla="*/ 1144082 w 13419668"/>
              <a:gd name="connsiteY31704" fmla="*/ 742456 h 4401251"/>
              <a:gd name="connsiteX31705" fmla="*/ 1171447 w 13419668"/>
              <a:gd name="connsiteY31705" fmla="*/ 727032 h 4401251"/>
              <a:gd name="connsiteX31706" fmla="*/ 1148684 w 13419668"/>
              <a:gd name="connsiteY31706" fmla="*/ 708623 h 4401251"/>
              <a:gd name="connsiteX31707" fmla="*/ 1040096 w 13419668"/>
              <a:gd name="connsiteY31707" fmla="*/ 724047 h 4401251"/>
              <a:gd name="connsiteX31708" fmla="*/ 1056888 w 13419668"/>
              <a:gd name="connsiteY31708" fmla="*/ 743327 h 4401251"/>
              <a:gd name="connsiteX31709" fmla="*/ 1074426 w 13419668"/>
              <a:gd name="connsiteY31709" fmla="*/ 724171 h 4401251"/>
              <a:gd name="connsiteX31710" fmla="*/ 1056888 w 13419668"/>
              <a:gd name="connsiteY31710" fmla="*/ 701533 h 4401251"/>
              <a:gd name="connsiteX31711" fmla="*/ 1040096 w 13419668"/>
              <a:gd name="connsiteY31711" fmla="*/ 724171 h 4401251"/>
              <a:gd name="connsiteX31712" fmla="*/ 950538 w 13419668"/>
              <a:gd name="connsiteY31712" fmla="*/ 724669 h 4401251"/>
              <a:gd name="connsiteX31713" fmla="*/ 967952 w 13419668"/>
              <a:gd name="connsiteY31713" fmla="*/ 743327 h 4401251"/>
              <a:gd name="connsiteX31714" fmla="*/ 984869 w 13419668"/>
              <a:gd name="connsiteY31714" fmla="*/ 723674 h 4401251"/>
              <a:gd name="connsiteX31715" fmla="*/ 966335 w 13419668"/>
              <a:gd name="connsiteY31715" fmla="*/ 701533 h 4401251"/>
              <a:gd name="connsiteX31716" fmla="*/ 950538 w 13419668"/>
              <a:gd name="connsiteY31716" fmla="*/ 724669 h 4401251"/>
              <a:gd name="connsiteX31717" fmla="*/ 878395 w 13419668"/>
              <a:gd name="connsiteY31717" fmla="*/ 708623 h 4401251"/>
              <a:gd name="connsiteX31718" fmla="*/ 860608 w 13419668"/>
              <a:gd name="connsiteY31718" fmla="*/ 726410 h 4401251"/>
              <a:gd name="connsiteX31719" fmla="*/ 877151 w 13419668"/>
              <a:gd name="connsiteY31719" fmla="*/ 742705 h 4401251"/>
              <a:gd name="connsiteX31720" fmla="*/ 903023 w 13419668"/>
              <a:gd name="connsiteY31720" fmla="*/ 724669 h 4401251"/>
              <a:gd name="connsiteX31721" fmla="*/ 878395 w 13419668"/>
              <a:gd name="connsiteY31721" fmla="*/ 708747 h 4401251"/>
              <a:gd name="connsiteX31722" fmla="*/ 791823 w 13419668"/>
              <a:gd name="connsiteY31722" fmla="*/ 708623 h 4401251"/>
              <a:gd name="connsiteX31723" fmla="*/ 773165 w 13419668"/>
              <a:gd name="connsiteY31723" fmla="*/ 726037 h 4401251"/>
              <a:gd name="connsiteX31724" fmla="*/ 792942 w 13419668"/>
              <a:gd name="connsiteY31724" fmla="*/ 742953 h 4401251"/>
              <a:gd name="connsiteX31725" fmla="*/ 815083 w 13419668"/>
              <a:gd name="connsiteY31725" fmla="*/ 724420 h 4401251"/>
              <a:gd name="connsiteX31726" fmla="*/ 791947 w 13419668"/>
              <a:gd name="connsiteY31726" fmla="*/ 708623 h 4401251"/>
              <a:gd name="connsiteX31727" fmla="*/ 703385 w 13419668"/>
              <a:gd name="connsiteY31727" fmla="*/ 708623 h 4401251"/>
              <a:gd name="connsiteX31728" fmla="*/ 683607 w 13419668"/>
              <a:gd name="connsiteY31728" fmla="*/ 724918 h 4401251"/>
              <a:gd name="connsiteX31729" fmla="*/ 702265 w 13419668"/>
              <a:gd name="connsiteY31729" fmla="*/ 742953 h 4401251"/>
              <a:gd name="connsiteX31730" fmla="*/ 725401 w 13419668"/>
              <a:gd name="connsiteY31730" fmla="*/ 726286 h 4401251"/>
              <a:gd name="connsiteX31731" fmla="*/ 703385 w 13419668"/>
              <a:gd name="connsiteY31731" fmla="*/ 708623 h 4401251"/>
              <a:gd name="connsiteX31732" fmla="*/ 613952 w 13419668"/>
              <a:gd name="connsiteY31732" fmla="*/ 708623 h 4401251"/>
              <a:gd name="connsiteX31733" fmla="*/ 594050 w 13419668"/>
              <a:gd name="connsiteY31733" fmla="*/ 724793 h 4401251"/>
              <a:gd name="connsiteX31734" fmla="*/ 612583 w 13419668"/>
              <a:gd name="connsiteY31734" fmla="*/ 742953 h 4401251"/>
              <a:gd name="connsiteX31735" fmla="*/ 635843 w 13419668"/>
              <a:gd name="connsiteY31735" fmla="*/ 726535 h 4401251"/>
              <a:gd name="connsiteX31736" fmla="*/ 613952 w 13419668"/>
              <a:gd name="connsiteY31736" fmla="*/ 708747 h 4401251"/>
              <a:gd name="connsiteX31737" fmla="*/ 508722 w 13419668"/>
              <a:gd name="connsiteY31737" fmla="*/ 724171 h 4401251"/>
              <a:gd name="connsiteX31738" fmla="*/ 525514 w 13419668"/>
              <a:gd name="connsiteY31738" fmla="*/ 743451 h 4401251"/>
              <a:gd name="connsiteX31739" fmla="*/ 543052 w 13419668"/>
              <a:gd name="connsiteY31739" fmla="*/ 724296 h 4401251"/>
              <a:gd name="connsiteX31740" fmla="*/ 525514 w 13419668"/>
              <a:gd name="connsiteY31740" fmla="*/ 701658 h 4401251"/>
              <a:gd name="connsiteX31741" fmla="*/ 508722 w 13419668"/>
              <a:gd name="connsiteY31741" fmla="*/ 724296 h 4401251"/>
              <a:gd name="connsiteX31742" fmla="*/ 437946 w 13419668"/>
              <a:gd name="connsiteY31742" fmla="*/ 708747 h 4401251"/>
              <a:gd name="connsiteX31743" fmla="*/ 418667 w 13419668"/>
              <a:gd name="connsiteY31743" fmla="*/ 725042 h 4401251"/>
              <a:gd name="connsiteX31744" fmla="*/ 433966 w 13419668"/>
              <a:gd name="connsiteY31744" fmla="*/ 742705 h 4401251"/>
              <a:gd name="connsiteX31745" fmla="*/ 461082 w 13419668"/>
              <a:gd name="connsiteY31745" fmla="*/ 726659 h 4401251"/>
              <a:gd name="connsiteX31746" fmla="*/ 437946 w 13419668"/>
              <a:gd name="connsiteY31746" fmla="*/ 708747 h 4401251"/>
              <a:gd name="connsiteX31747" fmla="*/ 13397277 w 13419668"/>
              <a:gd name="connsiteY31747" fmla="*/ 725539 h 4401251"/>
              <a:gd name="connsiteX31748" fmla="*/ 13381729 w 13419668"/>
              <a:gd name="connsiteY31748" fmla="*/ 708250 h 4401251"/>
              <a:gd name="connsiteX31749" fmla="*/ 13363569 w 13419668"/>
              <a:gd name="connsiteY31749" fmla="*/ 722430 h 4401251"/>
              <a:gd name="connsiteX31750" fmla="*/ 13377501 w 13419668"/>
              <a:gd name="connsiteY31750" fmla="*/ 751536 h 4401251"/>
              <a:gd name="connsiteX31751" fmla="*/ 13397277 w 13419668"/>
              <a:gd name="connsiteY31751" fmla="*/ 725539 h 4401251"/>
              <a:gd name="connsiteX31752" fmla="*/ 97379 w 13419668"/>
              <a:gd name="connsiteY31752" fmla="*/ 726908 h 4401251"/>
              <a:gd name="connsiteX31753" fmla="*/ 80463 w 13419668"/>
              <a:gd name="connsiteY31753" fmla="*/ 708250 h 4401251"/>
              <a:gd name="connsiteX31754" fmla="*/ 63298 w 13419668"/>
              <a:gd name="connsiteY31754" fmla="*/ 724047 h 4401251"/>
              <a:gd name="connsiteX31755" fmla="*/ 80090 w 13419668"/>
              <a:gd name="connsiteY31755" fmla="*/ 750665 h 4401251"/>
              <a:gd name="connsiteX31756" fmla="*/ 97255 w 13419668"/>
              <a:gd name="connsiteY31756" fmla="*/ 726908 h 4401251"/>
              <a:gd name="connsiteX31757" fmla="*/ 171638 w 13419668"/>
              <a:gd name="connsiteY31757" fmla="*/ 708623 h 4401251"/>
              <a:gd name="connsiteX31758" fmla="*/ 152233 w 13419668"/>
              <a:gd name="connsiteY31758" fmla="*/ 725291 h 4401251"/>
              <a:gd name="connsiteX31759" fmla="*/ 171264 w 13419668"/>
              <a:gd name="connsiteY31759" fmla="*/ 742953 h 4401251"/>
              <a:gd name="connsiteX31760" fmla="*/ 194027 w 13419668"/>
              <a:gd name="connsiteY31760" fmla="*/ 725664 h 4401251"/>
              <a:gd name="connsiteX31761" fmla="*/ 171638 w 13419668"/>
              <a:gd name="connsiteY31761" fmla="*/ 708623 h 4401251"/>
              <a:gd name="connsiteX31762" fmla="*/ 276494 w 13419668"/>
              <a:gd name="connsiteY31762" fmla="*/ 726908 h 4401251"/>
              <a:gd name="connsiteX31763" fmla="*/ 259578 w 13419668"/>
              <a:gd name="connsiteY31763" fmla="*/ 708250 h 4401251"/>
              <a:gd name="connsiteX31764" fmla="*/ 242413 w 13419668"/>
              <a:gd name="connsiteY31764" fmla="*/ 724047 h 4401251"/>
              <a:gd name="connsiteX31765" fmla="*/ 259205 w 13419668"/>
              <a:gd name="connsiteY31765" fmla="*/ 750665 h 4401251"/>
              <a:gd name="connsiteX31766" fmla="*/ 276370 w 13419668"/>
              <a:gd name="connsiteY31766" fmla="*/ 726908 h 4401251"/>
              <a:gd name="connsiteX31767" fmla="*/ 347891 w 13419668"/>
              <a:gd name="connsiteY31767" fmla="*/ 708747 h 4401251"/>
              <a:gd name="connsiteX31768" fmla="*/ 329234 w 13419668"/>
              <a:gd name="connsiteY31768" fmla="*/ 725664 h 4401251"/>
              <a:gd name="connsiteX31769" fmla="*/ 345031 w 13419668"/>
              <a:gd name="connsiteY31769" fmla="*/ 742829 h 4401251"/>
              <a:gd name="connsiteX31770" fmla="*/ 371649 w 13419668"/>
              <a:gd name="connsiteY31770" fmla="*/ 726037 h 4401251"/>
              <a:gd name="connsiteX31771" fmla="*/ 347891 w 13419668"/>
              <a:gd name="connsiteY31771" fmla="*/ 708872 h 4401251"/>
              <a:gd name="connsiteX31772" fmla="*/ 3220 w 13419668"/>
              <a:gd name="connsiteY31772" fmla="*/ 2792948 h 4401251"/>
              <a:gd name="connsiteX31773" fmla="*/ 3220 w 13419668"/>
              <a:gd name="connsiteY31773" fmla="*/ 2738094 h 4401251"/>
              <a:gd name="connsiteX31774" fmla="*/ 3220 w 13419668"/>
              <a:gd name="connsiteY31774" fmla="*/ 2792948 h 4401251"/>
              <a:gd name="connsiteX31775" fmla="*/ 10825736 w 13419668"/>
              <a:gd name="connsiteY31775" fmla="*/ 638097 h 4401251"/>
              <a:gd name="connsiteX31776" fmla="*/ 10809192 w 13419668"/>
              <a:gd name="connsiteY31776" fmla="*/ 621802 h 4401251"/>
              <a:gd name="connsiteX31777" fmla="*/ 10793147 w 13419668"/>
              <a:gd name="connsiteY31777" fmla="*/ 638967 h 4401251"/>
              <a:gd name="connsiteX31778" fmla="*/ 10810685 w 13419668"/>
              <a:gd name="connsiteY31778" fmla="*/ 662725 h 4401251"/>
              <a:gd name="connsiteX31779" fmla="*/ 10825736 w 13419668"/>
              <a:gd name="connsiteY31779" fmla="*/ 637972 h 4401251"/>
              <a:gd name="connsiteX31780" fmla="*/ 5400796 w 13419668"/>
              <a:gd name="connsiteY31780" fmla="*/ 622175 h 4401251"/>
              <a:gd name="connsiteX31781" fmla="*/ 5383630 w 13419668"/>
              <a:gd name="connsiteY31781" fmla="*/ 638221 h 4401251"/>
              <a:gd name="connsiteX31782" fmla="*/ 5399925 w 13419668"/>
              <a:gd name="connsiteY31782" fmla="*/ 654764 h 4401251"/>
              <a:gd name="connsiteX31783" fmla="*/ 5424677 w 13419668"/>
              <a:gd name="connsiteY31783" fmla="*/ 639589 h 4401251"/>
              <a:gd name="connsiteX31784" fmla="*/ 5400920 w 13419668"/>
              <a:gd name="connsiteY31784" fmla="*/ 622175 h 4401251"/>
              <a:gd name="connsiteX31785" fmla="*/ 13290182 w 13419668"/>
              <a:gd name="connsiteY31785" fmla="*/ 622175 h 4401251"/>
              <a:gd name="connsiteX31786" fmla="*/ 13274011 w 13419668"/>
              <a:gd name="connsiteY31786" fmla="*/ 638843 h 4401251"/>
              <a:gd name="connsiteX31787" fmla="*/ 13290803 w 13419668"/>
              <a:gd name="connsiteY31787" fmla="*/ 654640 h 4401251"/>
              <a:gd name="connsiteX31788" fmla="*/ 13314561 w 13419668"/>
              <a:gd name="connsiteY31788" fmla="*/ 638345 h 4401251"/>
              <a:gd name="connsiteX31789" fmla="*/ 13290306 w 13419668"/>
              <a:gd name="connsiteY31789" fmla="*/ 622175 h 4401251"/>
              <a:gd name="connsiteX31790" fmla="*/ 13204729 w 13419668"/>
              <a:gd name="connsiteY31790" fmla="*/ 622175 h 4401251"/>
              <a:gd name="connsiteX31791" fmla="*/ 13187066 w 13419668"/>
              <a:gd name="connsiteY31791" fmla="*/ 637723 h 4401251"/>
              <a:gd name="connsiteX31792" fmla="*/ 13202863 w 13419668"/>
              <a:gd name="connsiteY31792" fmla="*/ 654764 h 4401251"/>
              <a:gd name="connsiteX31793" fmla="*/ 13227865 w 13419668"/>
              <a:gd name="connsiteY31793" fmla="*/ 640336 h 4401251"/>
              <a:gd name="connsiteX31794" fmla="*/ 13204605 w 13419668"/>
              <a:gd name="connsiteY31794" fmla="*/ 622175 h 4401251"/>
              <a:gd name="connsiteX31795" fmla="*/ 13097881 w 13419668"/>
              <a:gd name="connsiteY31795" fmla="*/ 639092 h 4401251"/>
              <a:gd name="connsiteX31796" fmla="*/ 13114550 w 13419668"/>
              <a:gd name="connsiteY31796" fmla="*/ 655386 h 4401251"/>
              <a:gd name="connsiteX31797" fmla="*/ 13130470 w 13419668"/>
              <a:gd name="connsiteY31797" fmla="*/ 638718 h 4401251"/>
              <a:gd name="connsiteX31798" fmla="*/ 13114301 w 13419668"/>
              <a:gd name="connsiteY31798" fmla="*/ 614961 h 4401251"/>
              <a:gd name="connsiteX31799" fmla="*/ 13098006 w 13419668"/>
              <a:gd name="connsiteY31799" fmla="*/ 639216 h 4401251"/>
              <a:gd name="connsiteX31800" fmla="*/ 13040913 w 13419668"/>
              <a:gd name="connsiteY31800" fmla="*/ 639465 h 4401251"/>
              <a:gd name="connsiteX31801" fmla="*/ 13025614 w 13419668"/>
              <a:gd name="connsiteY31801" fmla="*/ 621927 h 4401251"/>
              <a:gd name="connsiteX31802" fmla="*/ 13008324 w 13419668"/>
              <a:gd name="connsiteY31802" fmla="*/ 637972 h 4401251"/>
              <a:gd name="connsiteX31803" fmla="*/ 13023623 w 13419668"/>
              <a:gd name="connsiteY31803" fmla="*/ 662974 h 4401251"/>
              <a:gd name="connsiteX31804" fmla="*/ 13040913 w 13419668"/>
              <a:gd name="connsiteY31804" fmla="*/ 639465 h 4401251"/>
              <a:gd name="connsiteX31805" fmla="*/ 12934688 w 13419668"/>
              <a:gd name="connsiteY31805" fmla="*/ 622300 h 4401251"/>
              <a:gd name="connsiteX31806" fmla="*/ 12918269 w 13419668"/>
              <a:gd name="connsiteY31806" fmla="*/ 639216 h 4401251"/>
              <a:gd name="connsiteX31807" fmla="*/ 12935435 w 13419668"/>
              <a:gd name="connsiteY31807" fmla="*/ 654889 h 4401251"/>
              <a:gd name="connsiteX31808" fmla="*/ 12959193 w 13419668"/>
              <a:gd name="connsiteY31808" fmla="*/ 638221 h 4401251"/>
              <a:gd name="connsiteX31809" fmla="*/ 12934563 w 13419668"/>
              <a:gd name="connsiteY31809" fmla="*/ 622300 h 4401251"/>
              <a:gd name="connsiteX31810" fmla="*/ 80961 w 13419668"/>
              <a:gd name="connsiteY31810" fmla="*/ 622300 h 4401251"/>
              <a:gd name="connsiteX31811" fmla="*/ 63920 w 13419668"/>
              <a:gd name="connsiteY31811" fmla="*/ 638470 h 4401251"/>
              <a:gd name="connsiteX31812" fmla="*/ 80339 w 13419668"/>
              <a:gd name="connsiteY31812" fmla="*/ 654889 h 4401251"/>
              <a:gd name="connsiteX31813" fmla="*/ 104843 w 13419668"/>
              <a:gd name="connsiteY31813" fmla="*/ 639465 h 4401251"/>
              <a:gd name="connsiteX31814" fmla="*/ 80836 w 13419668"/>
              <a:gd name="connsiteY31814" fmla="*/ 622300 h 4401251"/>
              <a:gd name="connsiteX31815" fmla="*/ 186439 w 13419668"/>
              <a:gd name="connsiteY31815" fmla="*/ 639465 h 4401251"/>
              <a:gd name="connsiteX31816" fmla="*/ 171140 w 13419668"/>
              <a:gd name="connsiteY31816" fmla="*/ 621927 h 4401251"/>
              <a:gd name="connsiteX31817" fmla="*/ 153850 w 13419668"/>
              <a:gd name="connsiteY31817" fmla="*/ 637972 h 4401251"/>
              <a:gd name="connsiteX31818" fmla="*/ 169150 w 13419668"/>
              <a:gd name="connsiteY31818" fmla="*/ 662974 h 4401251"/>
              <a:gd name="connsiteX31819" fmla="*/ 186439 w 13419668"/>
              <a:gd name="connsiteY31819" fmla="*/ 639465 h 4401251"/>
              <a:gd name="connsiteX31820" fmla="*/ 12832692 w 13419668"/>
              <a:gd name="connsiteY31820" fmla="*/ 638097 h 4401251"/>
              <a:gd name="connsiteX31821" fmla="*/ 12847991 w 13419668"/>
              <a:gd name="connsiteY31821" fmla="*/ 655386 h 4401251"/>
              <a:gd name="connsiteX31822" fmla="*/ 12865281 w 13419668"/>
              <a:gd name="connsiteY31822" fmla="*/ 639714 h 4401251"/>
              <a:gd name="connsiteX31823" fmla="*/ 12849733 w 13419668"/>
              <a:gd name="connsiteY31823" fmla="*/ 614961 h 4401251"/>
              <a:gd name="connsiteX31824" fmla="*/ 12832692 w 13419668"/>
              <a:gd name="connsiteY31824" fmla="*/ 638097 h 4401251"/>
              <a:gd name="connsiteX31825" fmla="*/ 346150 w 13419668"/>
              <a:gd name="connsiteY31825" fmla="*/ 622300 h 4401251"/>
              <a:gd name="connsiteX31826" fmla="*/ 329856 w 13419668"/>
              <a:gd name="connsiteY31826" fmla="*/ 638967 h 4401251"/>
              <a:gd name="connsiteX31827" fmla="*/ 346523 w 13419668"/>
              <a:gd name="connsiteY31827" fmla="*/ 654889 h 4401251"/>
              <a:gd name="connsiteX31828" fmla="*/ 370281 w 13419668"/>
              <a:gd name="connsiteY31828" fmla="*/ 638594 h 4401251"/>
              <a:gd name="connsiteX31829" fmla="*/ 346026 w 13419668"/>
              <a:gd name="connsiteY31829" fmla="*/ 622300 h 4401251"/>
              <a:gd name="connsiteX31830" fmla="*/ 437076 w 13419668"/>
              <a:gd name="connsiteY31830" fmla="*/ 622300 h 4401251"/>
              <a:gd name="connsiteX31831" fmla="*/ 419537 w 13419668"/>
              <a:gd name="connsiteY31831" fmla="*/ 637475 h 4401251"/>
              <a:gd name="connsiteX31832" fmla="*/ 434837 w 13419668"/>
              <a:gd name="connsiteY31832" fmla="*/ 654764 h 4401251"/>
              <a:gd name="connsiteX31833" fmla="*/ 459838 w 13419668"/>
              <a:gd name="connsiteY31833" fmla="*/ 640336 h 4401251"/>
              <a:gd name="connsiteX31834" fmla="*/ 437076 w 13419668"/>
              <a:gd name="connsiteY31834" fmla="*/ 622300 h 4401251"/>
              <a:gd name="connsiteX31835" fmla="*/ 12775600 w 13419668"/>
              <a:gd name="connsiteY31835" fmla="*/ 637475 h 4401251"/>
              <a:gd name="connsiteX31836" fmla="*/ 12758061 w 13419668"/>
              <a:gd name="connsiteY31836" fmla="*/ 621802 h 4401251"/>
              <a:gd name="connsiteX31837" fmla="*/ 12743011 w 13419668"/>
              <a:gd name="connsiteY31837" fmla="*/ 639714 h 4401251"/>
              <a:gd name="connsiteX31838" fmla="*/ 12760797 w 13419668"/>
              <a:gd name="connsiteY31838" fmla="*/ 662849 h 4401251"/>
              <a:gd name="connsiteX31839" fmla="*/ 12775475 w 13419668"/>
              <a:gd name="connsiteY31839" fmla="*/ 637599 h 4401251"/>
              <a:gd name="connsiteX31840" fmla="*/ 509592 w 13419668"/>
              <a:gd name="connsiteY31840" fmla="*/ 638221 h 4401251"/>
              <a:gd name="connsiteX31841" fmla="*/ 525141 w 13419668"/>
              <a:gd name="connsiteY31841" fmla="*/ 655262 h 4401251"/>
              <a:gd name="connsiteX31842" fmla="*/ 542181 w 13419668"/>
              <a:gd name="connsiteY31842" fmla="*/ 639216 h 4401251"/>
              <a:gd name="connsiteX31843" fmla="*/ 526260 w 13419668"/>
              <a:gd name="connsiteY31843" fmla="*/ 614712 h 4401251"/>
              <a:gd name="connsiteX31844" fmla="*/ 509592 w 13419668"/>
              <a:gd name="connsiteY31844" fmla="*/ 638221 h 4401251"/>
              <a:gd name="connsiteX31845" fmla="*/ 612210 w 13419668"/>
              <a:gd name="connsiteY31845" fmla="*/ 622175 h 4401251"/>
              <a:gd name="connsiteX31846" fmla="*/ 595170 w 13419668"/>
              <a:gd name="connsiteY31846" fmla="*/ 638345 h 4401251"/>
              <a:gd name="connsiteX31847" fmla="*/ 611713 w 13419668"/>
              <a:gd name="connsiteY31847" fmla="*/ 654764 h 4401251"/>
              <a:gd name="connsiteX31848" fmla="*/ 636217 w 13419668"/>
              <a:gd name="connsiteY31848" fmla="*/ 639340 h 4401251"/>
              <a:gd name="connsiteX31849" fmla="*/ 612210 w 13419668"/>
              <a:gd name="connsiteY31849" fmla="*/ 622300 h 4401251"/>
              <a:gd name="connsiteX31850" fmla="*/ 701146 w 13419668"/>
              <a:gd name="connsiteY31850" fmla="*/ 622175 h 4401251"/>
              <a:gd name="connsiteX31851" fmla="*/ 684727 w 13419668"/>
              <a:gd name="connsiteY31851" fmla="*/ 639092 h 4401251"/>
              <a:gd name="connsiteX31852" fmla="*/ 701892 w 13419668"/>
              <a:gd name="connsiteY31852" fmla="*/ 654764 h 4401251"/>
              <a:gd name="connsiteX31853" fmla="*/ 725650 w 13419668"/>
              <a:gd name="connsiteY31853" fmla="*/ 638097 h 4401251"/>
              <a:gd name="connsiteX31854" fmla="*/ 701021 w 13419668"/>
              <a:gd name="connsiteY31854" fmla="*/ 622175 h 4401251"/>
              <a:gd name="connsiteX31855" fmla="*/ 12686166 w 13419668"/>
              <a:gd name="connsiteY31855" fmla="*/ 638718 h 4401251"/>
              <a:gd name="connsiteX31856" fmla="*/ 12669997 w 13419668"/>
              <a:gd name="connsiteY31856" fmla="*/ 621678 h 4401251"/>
              <a:gd name="connsiteX31857" fmla="*/ 12653702 w 13419668"/>
              <a:gd name="connsiteY31857" fmla="*/ 638221 h 4401251"/>
              <a:gd name="connsiteX31858" fmla="*/ 12669125 w 13419668"/>
              <a:gd name="connsiteY31858" fmla="*/ 662725 h 4401251"/>
              <a:gd name="connsiteX31859" fmla="*/ 12686166 w 13419668"/>
              <a:gd name="connsiteY31859" fmla="*/ 638718 h 4401251"/>
              <a:gd name="connsiteX31860" fmla="*/ 807371 w 13419668"/>
              <a:gd name="connsiteY31860" fmla="*/ 639216 h 4401251"/>
              <a:gd name="connsiteX31861" fmla="*/ 792071 w 13419668"/>
              <a:gd name="connsiteY31861" fmla="*/ 621678 h 4401251"/>
              <a:gd name="connsiteX31862" fmla="*/ 774782 w 13419668"/>
              <a:gd name="connsiteY31862" fmla="*/ 637723 h 4401251"/>
              <a:gd name="connsiteX31863" fmla="*/ 790081 w 13419668"/>
              <a:gd name="connsiteY31863" fmla="*/ 662725 h 4401251"/>
              <a:gd name="connsiteX31864" fmla="*/ 807371 w 13419668"/>
              <a:gd name="connsiteY31864" fmla="*/ 639216 h 4401251"/>
              <a:gd name="connsiteX31865" fmla="*/ 894316 w 13419668"/>
              <a:gd name="connsiteY31865" fmla="*/ 637350 h 4401251"/>
              <a:gd name="connsiteX31866" fmla="*/ 876778 w 13419668"/>
              <a:gd name="connsiteY31866" fmla="*/ 621678 h 4401251"/>
              <a:gd name="connsiteX31867" fmla="*/ 861727 w 13419668"/>
              <a:gd name="connsiteY31867" fmla="*/ 639589 h 4401251"/>
              <a:gd name="connsiteX31868" fmla="*/ 879514 w 13419668"/>
              <a:gd name="connsiteY31868" fmla="*/ 662725 h 4401251"/>
              <a:gd name="connsiteX31869" fmla="*/ 894192 w 13419668"/>
              <a:gd name="connsiteY31869" fmla="*/ 637475 h 4401251"/>
              <a:gd name="connsiteX31870" fmla="*/ 275997 w 13419668"/>
              <a:gd name="connsiteY31870" fmla="*/ 638967 h 4401251"/>
              <a:gd name="connsiteX31871" fmla="*/ 260324 w 13419668"/>
              <a:gd name="connsiteY31871" fmla="*/ 621678 h 4401251"/>
              <a:gd name="connsiteX31872" fmla="*/ 243408 w 13419668"/>
              <a:gd name="connsiteY31872" fmla="*/ 637972 h 4401251"/>
              <a:gd name="connsiteX31873" fmla="*/ 259205 w 13419668"/>
              <a:gd name="connsiteY31873" fmla="*/ 662725 h 4401251"/>
              <a:gd name="connsiteX31874" fmla="*/ 275997 w 13419668"/>
              <a:gd name="connsiteY31874" fmla="*/ 638967 h 4401251"/>
              <a:gd name="connsiteX31875" fmla="*/ 966708 w 13419668"/>
              <a:gd name="connsiteY31875" fmla="*/ 622051 h 4401251"/>
              <a:gd name="connsiteX31876" fmla="*/ 950911 w 13419668"/>
              <a:gd name="connsiteY31876" fmla="*/ 639216 h 4401251"/>
              <a:gd name="connsiteX31877" fmla="*/ 968077 w 13419668"/>
              <a:gd name="connsiteY31877" fmla="*/ 654640 h 4401251"/>
              <a:gd name="connsiteX31878" fmla="*/ 991461 w 13419668"/>
              <a:gd name="connsiteY31878" fmla="*/ 637723 h 4401251"/>
              <a:gd name="connsiteX31879" fmla="*/ 966833 w 13419668"/>
              <a:gd name="connsiteY31879" fmla="*/ 622051 h 4401251"/>
              <a:gd name="connsiteX31880" fmla="*/ 1056515 w 13419668"/>
              <a:gd name="connsiteY31880" fmla="*/ 622051 h 4401251"/>
              <a:gd name="connsiteX31881" fmla="*/ 1040469 w 13419668"/>
              <a:gd name="connsiteY31881" fmla="*/ 638967 h 4401251"/>
              <a:gd name="connsiteX31882" fmla="*/ 1057385 w 13419668"/>
              <a:gd name="connsiteY31882" fmla="*/ 654640 h 4401251"/>
              <a:gd name="connsiteX31883" fmla="*/ 1081018 w 13419668"/>
              <a:gd name="connsiteY31883" fmla="*/ 638097 h 4401251"/>
              <a:gd name="connsiteX31884" fmla="*/ 1056639 w 13419668"/>
              <a:gd name="connsiteY31884" fmla="*/ 622051 h 4401251"/>
              <a:gd name="connsiteX31885" fmla="*/ 12583299 w 13419668"/>
              <a:gd name="connsiteY31885" fmla="*/ 622051 h 4401251"/>
              <a:gd name="connsiteX31886" fmla="*/ 12566134 w 13419668"/>
              <a:gd name="connsiteY31886" fmla="*/ 638097 h 4401251"/>
              <a:gd name="connsiteX31887" fmla="*/ 12582429 w 13419668"/>
              <a:gd name="connsiteY31887" fmla="*/ 654640 h 4401251"/>
              <a:gd name="connsiteX31888" fmla="*/ 12607182 w 13419668"/>
              <a:gd name="connsiteY31888" fmla="*/ 639465 h 4401251"/>
              <a:gd name="connsiteX31889" fmla="*/ 12583424 w 13419668"/>
              <a:gd name="connsiteY31889" fmla="*/ 622051 h 4401251"/>
              <a:gd name="connsiteX31890" fmla="*/ 1162988 w 13419668"/>
              <a:gd name="connsiteY31890" fmla="*/ 637350 h 4401251"/>
              <a:gd name="connsiteX31891" fmla="*/ 1145450 w 13419668"/>
              <a:gd name="connsiteY31891" fmla="*/ 621678 h 4401251"/>
              <a:gd name="connsiteX31892" fmla="*/ 1130399 w 13419668"/>
              <a:gd name="connsiteY31892" fmla="*/ 639589 h 4401251"/>
              <a:gd name="connsiteX31893" fmla="*/ 1148186 w 13419668"/>
              <a:gd name="connsiteY31893" fmla="*/ 662725 h 4401251"/>
              <a:gd name="connsiteX31894" fmla="*/ 1162864 w 13419668"/>
              <a:gd name="connsiteY31894" fmla="*/ 637350 h 4401251"/>
              <a:gd name="connsiteX31895" fmla="*/ 1216598 w 13419668"/>
              <a:gd name="connsiteY31895" fmla="*/ 637475 h 4401251"/>
              <a:gd name="connsiteX31896" fmla="*/ 1231773 w 13419668"/>
              <a:gd name="connsiteY31896" fmla="*/ 655137 h 4401251"/>
              <a:gd name="connsiteX31897" fmla="*/ 1249063 w 13419668"/>
              <a:gd name="connsiteY31897" fmla="*/ 639838 h 4401251"/>
              <a:gd name="connsiteX31898" fmla="*/ 1234759 w 13419668"/>
              <a:gd name="connsiteY31898" fmla="*/ 614712 h 4401251"/>
              <a:gd name="connsiteX31899" fmla="*/ 1216598 w 13419668"/>
              <a:gd name="connsiteY31899" fmla="*/ 637475 h 4401251"/>
              <a:gd name="connsiteX31900" fmla="*/ 1323321 w 13419668"/>
              <a:gd name="connsiteY31900" fmla="*/ 622051 h 4401251"/>
              <a:gd name="connsiteX31901" fmla="*/ 1305658 w 13419668"/>
              <a:gd name="connsiteY31901" fmla="*/ 637599 h 4401251"/>
              <a:gd name="connsiteX31902" fmla="*/ 1321455 w 13419668"/>
              <a:gd name="connsiteY31902" fmla="*/ 654640 h 4401251"/>
              <a:gd name="connsiteX31903" fmla="*/ 1346457 w 13419668"/>
              <a:gd name="connsiteY31903" fmla="*/ 640211 h 4401251"/>
              <a:gd name="connsiteX31904" fmla="*/ 1323197 w 13419668"/>
              <a:gd name="connsiteY31904" fmla="*/ 622051 h 4401251"/>
              <a:gd name="connsiteX31905" fmla="*/ 12509415 w 13419668"/>
              <a:gd name="connsiteY31905" fmla="*/ 637723 h 4401251"/>
              <a:gd name="connsiteX31906" fmla="*/ 12492499 w 13419668"/>
              <a:gd name="connsiteY31906" fmla="*/ 621802 h 4401251"/>
              <a:gd name="connsiteX31907" fmla="*/ 12476826 w 13419668"/>
              <a:gd name="connsiteY31907" fmla="*/ 639340 h 4401251"/>
              <a:gd name="connsiteX31908" fmla="*/ 12494861 w 13419668"/>
              <a:gd name="connsiteY31908" fmla="*/ 662725 h 4401251"/>
              <a:gd name="connsiteX31909" fmla="*/ 12509415 w 13419668"/>
              <a:gd name="connsiteY31909" fmla="*/ 637723 h 4401251"/>
              <a:gd name="connsiteX31910" fmla="*/ 1410888 w 13419668"/>
              <a:gd name="connsiteY31910" fmla="*/ 622300 h 4401251"/>
              <a:gd name="connsiteX31911" fmla="*/ 1395216 w 13419668"/>
              <a:gd name="connsiteY31911" fmla="*/ 639838 h 4401251"/>
              <a:gd name="connsiteX31912" fmla="*/ 1413127 w 13419668"/>
              <a:gd name="connsiteY31912" fmla="*/ 654889 h 4401251"/>
              <a:gd name="connsiteX31913" fmla="*/ 1436263 w 13419668"/>
              <a:gd name="connsiteY31913" fmla="*/ 637102 h 4401251"/>
              <a:gd name="connsiteX31914" fmla="*/ 1411013 w 13419668"/>
              <a:gd name="connsiteY31914" fmla="*/ 622424 h 4401251"/>
              <a:gd name="connsiteX31915" fmla="*/ 1482783 w 13419668"/>
              <a:gd name="connsiteY31915" fmla="*/ 637723 h 4401251"/>
              <a:gd name="connsiteX31916" fmla="*/ 1497834 w 13419668"/>
              <a:gd name="connsiteY31916" fmla="*/ 655262 h 4401251"/>
              <a:gd name="connsiteX31917" fmla="*/ 1515372 w 13419668"/>
              <a:gd name="connsiteY31917" fmla="*/ 639714 h 4401251"/>
              <a:gd name="connsiteX31918" fmla="*/ 1500197 w 13419668"/>
              <a:gd name="connsiteY31918" fmla="*/ 614712 h 4401251"/>
              <a:gd name="connsiteX31919" fmla="*/ 1482907 w 13419668"/>
              <a:gd name="connsiteY31919" fmla="*/ 637599 h 4401251"/>
              <a:gd name="connsiteX31920" fmla="*/ 12403937 w 13419668"/>
              <a:gd name="connsiteY31920" fmla="*/ 622175 h 4401251"/>
              <a:gd name="connsiteX31921" fmla="*/ 12386896 w 13419668"/>
              <a:gd name="connsiteY31921" fmla="*/ 638345 h 4401251"/>
              <a:gd name="connsiteX31922" fmla="*/ 12403439 w 13419668"/>
              <a:gd name="connsiteY31922" fmla="*/ 654640 h 4401251"/>
              <a:gd name="connsiteX31923" fmla="*/ 12427942 w 13419668"/>
              <a:gd name="connsiteY31923" fmla="*/ 639092 h 4401251"/>
              <a:gd name="connsiteX31924" fmla="*/ 12403937 w 13419668"/>
              <a:gd name="connsiteY31924" fmla="*/ 622051 h 4401251"/>
              <a:gd name="connsiteX31925" fmla="*/ 1572216 w 13419668"/>
              <a:gd name="connsiteY31925" fmla="*/ 639714 h 4401251"/>
              <a:gd name="connsiteX31926" fmla="*/ 1589381 w 13419668"/>
              <a:gd name="connsiteY31926" fmla="*/ 655137 h 4401251"/>
              <a:gd name="connsiteX31927" fmla="*/ 1604681 w 13419668"/>
              <a:gd name="connsiteY31927" fmla="*/ 637723 h 4401251"/>
              <a:gd name="connsiteX31928" fmla="*/ 1586769 w 13419668"/>
              <a:gd name="connsiteY31928" fmla="*/ 614837 h 4401251"/>
              <a:gd name="connsiteX31929" fmla="*/ 1572216 w 13419668"/>
              <a:gd name="connsiteY31929" fmla="*/ 639714 h 4401251"/>
              <a:gd name="connsiteX31930" fmla="*/ 1694238 w 13419668"/>
              <a:gd name="connsiteY31930" fmla="*/ 637350 h 4401251"/>
              <a:gd name="connsiteX31931" fmla="*/ 1676700 w 13419668"/>
              <a:gd name="connsiteY31931" fmla="*/ 621678 h 4401251"/>
              <a:gd name="connsiteX31932" fmla="*/ 1661649 w 13419668"/>
              <a:gd name="connsiteY31932" fmla="*/ 639589 h 4401251"/>
              <a:gd name="connsiteX31933" fmla="*/ 1679436 w 13419668"/>
              <a:gd name="connsiteY31933" fmla="*/ 662725 h 4401251"/>
              <a:gd name="connsiteX31934" fmla="*/ 1694114 w 13419668"/>
              <a:gd name="connsiteY31934" fmla="*/ 637350 h 4401251"/>
              <a:gd name="connsiteX31935" fmla="*/ 12316244 w 13419668"/>
              <a:gd name="connsiteY31935" fmla="*/ 622051 h 4401251"/>
              <a:gd name="connsiteX31936" fmla="*/ 12300696 w 13419668"/>
              <a:gd name="connsiteY31936" fmla="*/ 639465 h 4401251"/>
              <a:gd name="connsiteX31937" fmla="*/ 12318110 w 13419668"/>
              <a:gd name="connsiteY31937" fmla="*/ 654640 h 4401251"/>
              <a:gd name="connsiteX31938" fmla="*/ 12341121 w 13419668"/>
              <a:gd name="connsiteY31938" fmla="*/ 637475 h 4401251"/>
              <a:gd name="connsiteX31939" fmla="*/ 12316244 w 13419668"/>
              <a:gd name="connsiteY31939" fmla="*/ 622175 h 4401251"/>
              <a:gd name="connsiteX31940" fmla="*/ 1780313 w 13419668"/>
              <a:gd name="connsiteY31940" fmla="*/ 637599 h 4401251"/>
              <a:gd name="connsiteX31941" fmla="*/ 1763396 w 13419668"/>
              <a:gd name="connsiteY31941" fmla="*/ 621678 h 4401251"/>
              <a:gd name="connsiteX31942" fmla="*/ 1747724 w 13419668"/>
              <a:gd name="connsiteY31942" fmla="*/ 639216 h 4401251"/>
              <a:gd name="connsiteX31943" fmla="*/ 1765760 w 13419668"/>
              <a:gd name="connsiteY31943" fmla="*/ 662601 h 4401251"/>
              <a:gd name="connsiteX31944" fmla="*/ 1780313 w 13419668"/>
              <a:gd name="connsiteY31944" fmla="*/ 637599 h 4401251"/>
              <a:gd name="connsiteX31945" fmla="*/ 1837405 w 13419668"/>
              <a:gd name="connsiteY31945" fmla="*/ 637599 h 4401251"/>
              <a:gd name="connsiteX31946" fmla="*/ 1852580 w 13419668"/>
              <a:gd name="connsiteY31946" fmla="*/ 655137 h 4401251"/>
              <a:gd name="connsiteX31947" fmla="*/ 1869870 w 13419668"/>
              <a:gd name="connsiteY31947" fmla="*/ 639838 h 4401251"/>
              <a:gd name="connsiteX31948" fmla="*/ 1855441 w 13419668"/>
              <a:gd name="connsiteY31948" fmla="*/ 614837 h 4401251"/>
              <a:gd name="connsiteX31949" fmla="*/ 1837405 w 13419668"/>
              <a:gd name="connsiteY31949" fmla="*/ 637599 h 4401251"/>
              <a:gd name="connsiteX31950" fmla="*/ 1943879 w 13419668"/>
              <a:gd name="connsiteY31950" fmla="*/ 622051 h 4401251"/>
              <a:gd name="connsiteX31951" fmla="*/ 1926465 w 13419668"/>
              <a:gd name="connsiteY31951" fmla="*/ 637848 h 4401251"/>
              <a:gd name="connsiteX31952" fmla="*/ 1942511 w 13419668"/>
              <a:gd name="connsiteY31952" fmla="*/ 654640 h 4401251"/>
              <a:gd name="connsiteX31953" fmla="*/ 1967388 w 13419668"/>
              <a:gd name="connsiteY31953" fmla="*/ 639838 h 4401251"/>
              <a:gd name="connsiteX31954" fmla="*/ 1943879 w 13419668"/>
              <a:gd name="connsiteY31954" fmla="*/ 622051 h 4401251"/>
              <a:gd name="connsiteX31955" fmla="*/ 12228677 w 13419668"/>
              <a:gd name="connsiteY31955" fmla="*/ 622051 h 4401251"/>
              <a:gd name="connsiteX31956" fmla="*/ 12211139 w 13419668"/>
              <a:gd name="connsiteY31956" fmla="*/ 637226 h 4401251"/>
              <a:gd name="connsiteX31957" fmla="*/ 12226439 w 13419668"/>
              <a:gd name="connsiteY31957" fmla="*/ 654515 h 4401251"/>
              <a:gd name="connsiteX31958" fmla="*/ 12251440 w 13419668"/>
              <a:gd name="connsiteY31958" fmla="*/ 640087 h 4401251"/>
              <a:gd name="connsiteX31959" fmla="*/ 12228677 w 13419668"/>
              <a:gd name="connsiteY31959" fmla="*/ 622051 h 4401251"/>
              <a:gd name="connsiteX31960" fmla="*/ 2033685 w 13419668"/>
              <a:gd name="connsiteY31960" fmla="*/ 621927 h 4401251"/>
              <a:gd name="connsiteX31961" fmla="*/ 2016023 w 13419668"/>
              <a:gd name="connsiteY31961" fmla="*/ 637475 h 4401251"/>
              <a:gd name="connsiteX31962" fmla="*/ 2031820 w 13419668"/>
              <a:gd name="connsiteY31962" fmla="*/ 654515 h 4401251"/>
              <a:gd name="connsiteX31963" fmla="*/ 2056821 w 13419668"/>
              <a:gd name="connsiteY31963" fmla="*/ 640087 h 4401251"/>
              <a:gd name="connsiteX31964" fmla="*/ 2033561 w 13419668"/>
              <a:gd name="connsiteY31964" fmla="*/ 621927 h 4401251"/>
              <a:gd name="connsiteX31965" fmla="*/ 2118765 w 13419668"/>
              <a:gd name="connsiteY31965" fmla="*/ 621927 h 4401251"/>
              <a:gd name="connsiteX31966" fmla="*/ 2102968 w 13419668"/>
              <a:gd name="connsiteY31966" fmla="*/ 639092 h 4401251"/>
              <a:gd name="connsiteX31967" fmla="*/ 2120133 w 13419668"/>
              <a:gd name="connsiteY31967" fmla="*/ 654515 h 4401251"/>
              <a:gd name="connsiteX31968" fmla="*/ 2143518 w 13419668"/>
              <a:gd name="connsiteY31968" fmla="*/ 637599 h 4401251"/>
              <a:gd name="connsiteX31969" fmla="*/ 2118889 w 13419668"/>
              <a:gd name="connsiteY31969" fmla="*/ 621927 h 4401251"/>
              <a:gd name="connsiteX31970" fmla="*/ 12121955 w 13419668"/>
              <a:gd name="connsiteY31970" fmla="*/ 637972 h 4401251"/>
              <a:gd name="connsiteX31971" fmla="*/ 12137503 w 13419668"/>
              <a:gd name="connsiteY31971" fmla="*/ 655013 h 4401251"/>
              <a:gd name="connsiteX31972" fmla="*/ 12154543 w 13419668"/>
              <a:gd name="connsiteY31972" fmla="*/ 638967 h 4401251"/>
              <a:gd name="connsiteX31973" fmla="*/ 12138623 w 13419668"/>
              <a:gd name="connsiteY31973" fmla="*/ 614463 h 4401251"/>
              <a:gd name="connsiteX31974" fmla="*/ 12121955 w 13419668"/>
              <a:gd name="connsiteY31974" fmla="*/ 637972 h 4401251"/>
              <a:gd name="connsiteX31975" fmla="*/ 2225488 w 13419668"/>
              <a:gd name="connsiteY31975" fmla="*/ 637226 h 4401251"/>
              <a:gd name="connsiteX31976" fmla="*/ 2207949 w 13419668"/>
              <a:gd name="connsiteY31976" fmla="*/ 621553 h 4401251"/>
              <a:gd name="connsiteX31977" fmla="*/ 2192899 w 13419668"/>
              <a:gd name="connsiteY31977" fmla="*/ 639465 h 4401251"/>
              <a:gd name="connsiteX31978" fmla="*/ 2210686 w 13419668"/>
              <a:gd name="connsiteY31978" fmla="*/ 662601 h 4401251"/>
              <a:gd name="connsiteX31979" fmla="*/ 2225363 w 13419668"/>
              <a:gd name="connsiteY31979" fmla="*/ 637350 h 4401251"/>
              <a:gd name="connsiteX31980" fmla="*/ 2315045 w 13419668"/>
              <a:gd name="connsiteY31980" fmla="*/ 637226 h 4401251"/>
              <a:gd name="connsiteX31981" fmla="*/ 2297507 w 13419668"/>
              <a:gd name="connsiteY31981" fmla="*/ 621553 h 4401251"/>
              <a:gd name="connsiteX31982" fmla="*/ 2282456 w 13419668"/>
              <a:gd name="connsiteY31982" fmla="*/ 639465 h 4401251"/>
              <a:gd name="connsiteX31983" fmla="*/ 2300243 w 13419668"/>
              <a:gd name="connsiteY31983" fmla="*/ 662601 h 4401251"/>
              <a:gd name="connsiteX31984" fmla="*/ 2314921 w 13419668"/>
              <a:gd name="connsiteY31984" fmla="*/ 637226 h 4401251"/>
              <a:gd name="connsiteX31985" fmla="*/ 12048070 w 13419668"/>
              <a:gd name="connsiteY31985" fmla="*/ 621927 h 4401251"/>
              <a:gd name="connsiteX31986" fmla="*/ 12031900 w 13419668"/>
              <a:gd name="connsiteY31986" fmla="*/ 638594 h 4401251"/>
              <a:gd name="connsiteX31987" fmla="*/ 12048691 w 13419668"/>
              <a:gd name="connsiteY31987" fmla="*/ 654391 h 4401251"/>
              <a:gd name="connsiteX31988" fmla="*/ 12072449 w 13419668"/>
              <a:gd name="connsiteY31988" fmla="*/ 638097 h 4401251"/>
              <a:gd name="connsiteX31989" fmla="*/ 12048194 w 13419668"/>
              <a:gd name="connsiteY31989" fmla="*/ 621927 h 4401251"/>
              <a:gd name="connsiteX31990" fmla="*/ 2368655 w 13419668"/>
              <a:gd name="connsiteY31990" fmla="*/ 638718 h 4401251"/>
              <a:gd name="connsiteX31991" fmla="*/ 2385323 w 13419668"/>
              <a:gd name="connsiteY31991" fmla="*/ 654889 h 4401251"/>
              <a:gd name="connsiteX31992" fmla="*/ 2401120 w 13419668"/>
              <a:gd name="connsiteY31992" fmla="*/ 638097 h 4401251"/>
              <a:gd name="connsiteX31993" fmla="*/ 2384825 w 13419668"/>
              <a:gd name="connsiteY31993" fmla="*/ 614339 h 4401251"/>
              <a:gd name="connsiteX31994" fmla="*/ 2368655 w 13419668"/>
              <a:gd name="connsiteY31994" fmla="*/ 638594 h 4401251"/>
              <a:gd name="connsiteX31995" fmla="*/ 2474880 w 13419668"/>
              <a:gd name="connsiteY31995" fmla="*/ 621802 h 4401251"/>
              <a:gd name="connsiteX31996" fmla="*/ 2457839 w 13419668"/>
              <a:gd name="connsiteY31996" fmla="*/ 637972 h 4401251"/>
              <a:gd name="connsiteX31997" fmla="*/ 2474258 w 13419668"/>
              <a:gd name="connsiteY31997" fmla="*/ 654391 h 4401251"/>
              <a:gd name="connsiteX31998" fmla="*/ 2498762 w 13419668"/>
              <a:gd name="connsiteY31998" fmla="*/ 638967 h 4401251"/>
              <a:gd name="connsiteX31999" fmla="*/ 2474756 w 13419668"/>
              <a:gd name="connsiteY31999" fmla="*/ 621802 h 4401251"/>
              <a:gd name="connsiteX32000" fmla="*/ 2564438 w 13419668"/>
              <a:gd name="connsiteY32000" fmla="*/ 621802 h 4401251"/>
              <a:gd name="connsiteX32001" fmla="*/ 2547397 w 13419668"/>
              <a:gd name="connsiteY32001" fmla="*/ 637972 h 4401251"/>
              <a:gd name="connsiteX32002" fmla="*/ 2563940 w 13419668"/>
              <a:gd name="connsiteY32002" fmla="*/ 654391 h 4401251"/>
              <a:gd name="connsiteX32003" fmla="*/ 2588444 w 13419668"/>
              <a:gd name="connsiteY32003" fmla="*/ 638967 h 4401251"/>
              <a:gd name="connsiteX32004" fmla="*/ 2564438 w 13419668"/>
              <a:gd name="connsiteY32004" fmla="*/ 621927 h 4401251"/>
              <a:gd name="connsiteX32005" fmla="*/ 11945452 w 13419668"/>
              <a:gd name="connsiteY32005" fmla="*/ 637226 h 4401251"/>
              <a:gd name="connsiteX32006" fmla="*/ 11960627 w 13419668"/>
              <a:gd name="connsiteY32006" fmla="*/ 654889 h 4401251"/>
              <a:gd name="connsiteX32007" fmla="*/ 11977917 w 13419668"/>
              <a:gd name="connsiteY32007" fmla="*/ 639589 h 4401251"/>
              <a:gd name="connsiteX32008" fmla="*/ 11963612 w 13419668"/>
              <a:gd name="connsiteY32008" fmla="*/ 614463 h 4401251"/>
              <a:gd name="connsiteX32009" fmla="*/ 11945452 w 13419668"/>
              <a:gd name="connsiteY32009" fmla="*/ 637226 h 4401251"/>
              <a:gd name="connsiteX32010" fmla="*/ 2650637 w 13419668"/>
              <a:gd name="connsiteY32010" fmla="*/ 621802 h 4401251"/>
              <a:gd name="connsiteX32011" fmla="*/ 2634466 w 13419668"/>
              <a:gd name="connsiteY32011" fmla="*/ 638470 h 4401251"/>
              <a:gd name="connsiteX32012" fmla="*/ 2651259 w 13419668"/>
              <a:gd name="connsiteY32012" fmla="*/ 654267 h 4401251"/>
              <a:gd name="connsiteX32013" fmla="*/ 2675016 w 13419668"/>
              <a:gd name="connsiteY32013" fmla="*/ 637972 h 4401251"/>
              <a:gd name="connsiteX32014" fmla="*/ 2650761 w 13419668"/>
              <a:gd name="connsiteY32014" fmla="*/ 621802 h 4401251"/>
              <a:gd name="connsiteX32015" fmla="*/ 2757110 w 13419668"/>
              <a:gd name="connsiteY32015" fmla="*/ 638470 h 4401251"/>
              <a:gd name="connsiteX32016" fmla="*/ 2740940 w 13419668"/>
              <a:gd name="connsiteY32016" fmla="*/ 621429 h 4401251"/>
              <a:gd name="connsiteX32017" fmla="*/ 2724522 w 13419668"/>
              <a:gd name="connsiteY32017" fmla="*/ 637848 h 4401251"/>
              <a:gd name="connsiteX32018" fmla="*/ 2739945 w 13419668"/>
              <a:gd name="connsiteY32018" fmla="*/ 662352 h 4401251"/>
              <a:gd name="connsiteX32019" fmla="*/ 2757110 w 13419668"/>
              <a:gd name="connsiteY32019" fmla="*/ 638345 h 4401251"/>
              <a:gd name="connsiteX32020" fmla="*/ 11855894 w 13419668"/>
              <a:gd name="connsiteY32020" fmla="*/ 638718 h 4401251"/>
              <a:gd name="connsiteX32021" fmla="*/ 11872562 w 13419668"/>
              <a:gd name="connsiteY32021" fmla="*/ 654889 h 4401251"/>
              <a:gd name="connsiteX32022" fmla="*/ 11888359 w 13419668"/>
              <a:gd name="connsiteY32022" fmla="*/ 638097 h 4401251"/>
              <a:gd name="connsiteX32023" fmla="*/ 11872065 w 13419668"/>
              <a:gd name="connsiteY32023" fmla="*/ 614339 h 4401251"/>
              <a:gd name="connsiteX32024" fmla="*/ 11855894 w 13419668"/>
              <a:gd name="connsiteY32024" fmla="*/ 638594 h 4401251"/>
              <a:gd name="connsiteX32025" fmla="*/ 2829378 w 13419668"/>
              <a:gd name="connsiteY32025" fmla="*/ 621802 h 4401251"/>
              <a:gd name="connsiteX32026" fmla="*/ 2813581 w 13419668"/>
              <a:gd name="connsiteY32026" fmla="*/ 638967 h 4401251"/>
              <a:gd name="connsiteX32027" fmla="*/ 2830747 w 13419668"/>
              <a:gd name="connsiteY32027" fmla="*/ 654391 h 4401251"/>
              <a:gd name="connsiteX32028" fmla="*/ 2854131 w 13419668"/>
              <a:gd name="connsiteY32028" fmla="*/ 637475 h 4401251"/>
              <a:gd name="connsiteX32029" fmla="*/ 2829503 w 13419668"/>
              <a:gd name="connsiteY32029" fmla="*/ 621802 h 4401251"/>
              <a:gd name="connsiteX32030" fmla="*/ 2918687 w 13419668"/>
              <a:gd name="connsiteY32030" fmla="*/ 621802 h 4401251"/>
              <a:gd name="connsiteX32031" fmla="*/ 2903139 w 13419668"/>
              <a:gd name="connsiteY32031" fmla="*/ 639216 h 4401251"/>
              <a:gd name="connsiteX32032" fmla="*/ 2920552 w 13419668"/>
              <a:gd name="connsiteY32032" fmla="*/ 654391 h 4401251"/>
              <a:gd name="connsiteX32033" fmla="*/ 2943564 w 13419668"/>
              <a:gd name="connsiteY32033" fmla="*/ 637226 h 4401251"/>
              <a:gd name="connsiteX32034" fmla="*/ 2918687 w 13419668"/>
              <a:gd name="connsiteY32034" fmla="*/ 621927 h 4401251"/>
              <a:gd name="connsiteX32035" fmla="*/ 11782010 w 13419668"/>
              <a:gd name="connsiteY32035" fmla="*/ 621802 h 4401251"/>
              <a:gd name="connsiteX32036" fmla="*/ 11765839 w 13419668"/>
              <a:gd name="connsiteY32036" fmla="*/ 638843 h 4401251"/>
              <a:gd name="connsiteX32037" fmla="*/ 11783254 w 13419668"/>
              <a:gd name="connsiteY32037" fmla="*/ 654267 h 4401251"/>
              <a:gd name="connsiteX32038" fmla="*/ 11806763 w 13419668"/>
              <a:gd name="connsiteY32038" fmla="*/ 637226 h 4401251"/>
              <a:gd name="connsiteX32039" fmla="*/ 11781886 w 13419668"/>
              <a:gd name="connsiteY32039" fmla="*/ 621678 h 4401251"/>
              <a:gd name="connsiteX32040" fmla="*/ 2989711 w 13419668"/>
              <a:gd name="connsiteY32040" fmla="*/ 638594 h 4401251"/>
              <a:gd name="connsiteX32041" fmla="*/ 3006379 w 13419668"/>
              <a:gd name="connsiteY32041" fmla="*/ 654889 h 4401251"/>
              <a:gd name="connsiteX32042" fmla="*/ 3022300 w 13419668"/>
              <a:gd name="connsiteY32042" fmla="*/ 638221 h 4401251"/>
              <a:gd name="connsiteX32043" fmla="*/ 3006130 w 13419668"/>
              <a:gd name="connsiteY32043" fmla="*/ 614463 h 4401251"/>
              <a:gd name="connsiteX32044" fmla="*/ 2989835 w 13419668"/>
              <a:gd name="connsiteY32044" fmla="*/ 638718 h 4401251"/>
              <a:gd name="connsiteX32045" fmla="*/ 3096558 w 13419668"/>
              <a:gd name="connsiteY32045" fmla="*/ 621802 h 4401251"/>
              <a:gd name="connsiteX32046" fmla="*/ 3078895 w 13419668"/>
              <a:gd name="connsiteY32046" fmla="*/ 637350 h 4401251"/>
              <a:gd name="connsiteX32047" fmla="*/ 3094692 w 13419668"/>
              <a:gd name="connsiteY32047" fmla="*/ 654391 h 4401251"/>
              <a:gd name="connsiteX32048" fmla="*/ 3119693 w 13419668"/>
              <a:gd name="connsiteY32048" fmla="*/ 639962 h 4401251"/>
              <a:gd name="connsiteX32049" fmla="*/ 3096433 w 13419668"/>
              <a:gd name="connsiteY32049" fmla="*/ 621802 h 4401251"/>
              <a:gd name="connsiteX32050" fmla="*/ 3168826 w 13419668"/>
              <a:gd name="connsiteY32050" fmla="*/ 638594 h 4401251"/>
              <a:gd name="connsiteX32051" fmla="*/ 3185493 w 13419668"/>
              <a:gd name="connsiteY32051" fmla="*/ 654889 h 4401251"/>
              <a:gd name="connsiteX32052" fmla="*/ 3201415 w 13419668"/>
              <a:gd name="connsiteY32052" fmla="*/ 638221 h 4401251"/>
              <a:gd name="connsiteX32053" fmla="*/ 3185245 w 13419668"/>
              <a:gd name="connsiteY32053" fmla="*/ 614463 h 4401251"/>
              <a:gd name="connsiteX32054" fmla="*/ 3168950 w 13419668"/>
              <a:gd name="connsiteY32054" fmla="*/ 638718 h 4401251"/>
              <a:gd name="connsiteX32055" fmla="*/ 11712851 w 13419668"/>
              <a:gd name="connsiteY32055" fmla="*/ 638470 h 4401251"/>
              <a:gd name="connsiteX32056" fmla="*/ 11696681 w 13419668"/>
              <a:gd name="connsiteY32056" fmla="*/ 621429 h 4401251"/>
              <a:gd name="connsiteX32057" fmla="*/ 11680387 w 13419668"/>
              <a:gd name="connsiteY32057" fmla="*/ 637972 h 4401251"/>
              <a:gd name="connsiteX32058" fmla="*/ 11695935 w 13419668"/>
              <a:gd name="connsiteY32058" fmla="*/ 662476 h 4401251"/>
              <a:gd name="connsiteX32059" fmla="*/ 11712976 w 13419668"/>
              <a:gd name="connsiteY32059" fmla="*/ 638470 h 4401251"/>
              <a:gd name="connsiteX32060" fmla="*/ 3255896 w 13419668"/>
              <a:gd name="connsiteY32060" fmla="*/ 637350 h 4401251"/>
              <a:gd name="connsiteX32061" fmla="*/ 3270946 w 13419668"/>
              <a:gd name="connsiteY32061" fmla="*/ 654889 h 4401251"/>
              <a:gd name="connsiteX32062" fmla="*/ 3288484 w 13419668"/>
              <a:gd name="connsiteY32062" fmla="*/ 639340 h 4401251"/>
              <a:gd name="connsiteX32063" fmla="*/ 3273309 w 13419668"/>
              <a:gd name="connsiteY32063" fmla="*/ 614339 h 4401251"/>
              <a:gd name="connsiteX32064" fmla="*/ 3256020 w 13419668"/>
              <a:gd name="connsiteY32064" fmla="*/ 637226 h 4401251"/>
              <a:gd name="connsiteX32065" fmla="*/ 3345453 w 13419668"/>
              <a:gd name="connsiteY32065" fmla="*/ 639340 h 4401251"/>
              <a:gd name="connsiteX32066" fmla="*/ 3362618 w 13419668"/>
              <a:gd name="connsiteY32066" fmla="*/ 654764 h 4401251"/>
              <a:gd name="connsiteX32067" fmla="*/ 3377917 w 13419668"/>
              <a:gd name="connsiteY32067" fmla="*/ 637350 h 4401251"/>
              <a:gd name="connsiteX32068" fmla="*/ 3360006 w 13419668"/>
              <a:gd name="connsiteY32068" fmla="*/ 614463 h 4401251"/>
              <a:gd name="connsiteX32069" fmla="*/ 3345453 w 13419668"/>
              <a:gd name="connsiteY32069" fmla="*/ 639340 h 4401251"/>
              <a:gd name="connsiteX32070" fmla="*/ 11606377 w 13419668"/>
              <a:gd name="connsiteY32070" fmla="*/ 621802 h 4401251"/>
              <a:gd name="connsiteX32071" fmla="*/ 11590207 w 13419668"/>
              <a:gd name="connsiteY32071" fmla="*/ 638594 h 4401251"/>
              <a:gd name="connsiteX32072" fmla="*/ 11607124 w 13419668"/>
              <a:gd name="connsiteY32072" fmla="*/ 654267 h 4401251"/>
              <a:gd name="connsiteX32073" fmla="*/ 11630757 w 13419668"/>
              <a:gd name="connsiteY32073" fmla="*/ 637848 h 4401251"/>
              <a:gd name="connsiteX32074" fmla="*/ 11606377 w 13419668"/>
              <a:gd name="connsiteY32074" fmla="*/ 621802 h 4401251"/>
              <a:gd name="connsiteX32075" fmla="*/ 3467599 w 13419668"/>
              <a:gd name="connsiteY32075" fmla="*/ 636977 h 4401251"/>
              <a:gd name="connsiteX32076" fmla="*/ 3450061 w 13419668"/>
              <a:gd name="connsiteY32076" fmla="*/ 621305 h 4401251"/>
              <a:gd name="connsiteX32077" fmla="*/ 3435135 w 13419668"/>
              <a:gd name="connsiteY32077" fmla="*/ 639216 h 4401251"/>
              <a:gd name="connsiteX32078" fmla="*/ 3453046 w 13419668"/>
              <a:gd name="connsiteY32078" fmla="*/ 662227 h 4401251"/>
              <a:gd name="connsiteX32079" fmla="*/ 3467599 w 13419668"/>
              <a:gd name="connsiteY32079" fmla="*/ 636853 h 4401251"/>
              <a:gd name="connsiteX32080" fmla="*/ 3521209 w 13419668"/>
              <a:gd name="connsiteY32080" fmla="*/ 637226 h 4401251"/>
              <a:gd name="connsiteX32081" fmla="*/ 3536384 w 13419668"/>
              <a:gd name="connsiteY32081" fmla="*/ 654889 h 4401251"/>
              <a:gd name="connsiteX32082" fmla="*/ 3553674 w 13419668"/>
              <a:gd name="connsiteY32082" fmla="*/ 639589 h 4401251"/>
              <a:gd name="connsiteX32083" fmla="*/ 3539369 w 13419668"/>
              <a:gd name="connsiteY32083" fmla="*/ 614463 h 4401251"/>
              <a:gd name="connsiteX32084" fmla="*/ 3521209 w 13419668"/>
              <a:gd name="connsiteY32084" fmla="*/ 637226 h 4401251"/>
              <a:gd name="connsiteX32085" fmla="*/ 11518313 w 13419668"/>
              <a:gd name="connsiteY32085" fmla="*/ 621927 h 4401251"/>
              <a:gd name="connsiteX32086" fmla="*/ 11500774 w 13419668"/>
              <a:gd name="connsiteY32086" fmla="*/ 637102 h 4401251"/>
              <a:gd name="connsiteX32087" fmla="*/ 11516074 w 13419668"/>
              <a:gd name="connsiteY32087" fmla="*/ 654391 h 4401251"/>
              <a:gd name="connsiteX32088" fmla="*/ 11541075 w 13419668"/>
              <a:gd name="connsiteY32088" fmla="*/ 639962 h 4401251"/>
              <a:gd name="connsiteX32089" fmla="*/ 11518313 w 13419668"/>
              <a:gd name="connsiteY32089" fmla="*/ 621927 h 4401251"/>
              <a:gd name="connsiteX32090" fmla="*/ 3627683 w 13419668"/>
              <a:gd name="connsiteY32090" fmla="*/ 621802 h 4401251"/>
              <a:gd name="connsiteX32091" fmla="*/ 3610269 w 13419668"/>
              <a:gd name="connsiteY32091" fmla="*/ 637599 h 4401251"/>
              <a:gd name="connsiteX32092" fmla="*/ 3626315 w 13419668"/>
              <a:gd name="connsiteY32092" fmla="*/ 654391 h 4401251"/>
              <a:gd name="connsiteX32093" fmla="*/ 3651192 w 13419668"/>
              <a:gd name="connsiteY32093" fmla="*/ 639589 h 4401251"/>
              <a:gd name="connsiteX32094" fmla="*/ 3627683 w 13419668"/>
              <a:gd name="connsiteY32094" fmla="*/ 621802 h 4401251"/>
              <a:gd name="connsiteX32095" fmla="*/ 3716121 w 13419668"/>
              <a:gd name="connsiteY32095" fmla="*/ 621802 h 4401251"/>
              <a:gd name="connsiteX32096" fmla="*/ 3699702 w 13419668"/>
              <a:gd name="connsiteY32096" fmla="*/ 638718 h 4401251"/>
              <a:gd name="connsiteX32097" fmla="*/ 3716867 w 13419668"/>
              <a:gd name="connsiteY32097" fmla="*/ 654391 h 4401251"/>
              <a:gd name="connsiteX32098" fmla="*/ 3740625 w 13419668"/>
              <a:gd name="connsiteY32098" fmla="*/ 637723 h 4401251"/>
              <a:gd name="connsiteX32099" fmla="*/ 3715997 w 13419668"/>
              <a:gd name="connsiteY32099" fmla="*/ 621802 h 4401251"/>
              <a:gd name="connsiteX32100" fmla="*/ 3806425 w 13419668"/>
              <a:gd name="connsiteY32100" fmla="*/ 621802 h 4401251"/>
              <a:gd name="connsiteX32101" fmla="*/ 3789260 w 13419668"/>
              <a:gd name="connsiteY32101" fmla="*/ 637972 h 4401251"/>
              <a:gd name="connsiteX32102" fmla="*/ 3805678 w 13419668"/>
              <a:gd name="connsiteY32102" fmla="*/ 654391 h 4401251"/>
              <a:gd name="connsiteX32103" fmla="*/ 3830307 w 13419668"/>
              <a:gd name="connsiteY32103" fmla="*/ 639092 h 4401251"/>
              <a:gd name="connsiteX32104" fmla="*/ 3806425 w 13419668"/>
              <a:gd name="connsiteY32104" fmla="*/ 621802 h 4401251"/>
              <a:gd name="connsiteX32105" fmla="*/ 11430994 w 13419668"/>
              <a:gd name="connsiteY32105" fmla="*/ 621802 h 4401251"/>
              <a:gd name="connsiteX32106" fmla="*/ 11413580 w 13419668"/>
              <a:gd name="connsiteY32106" fmla="*/ 637599 h 4401251"/>
              <a:gd name="connsiteX32107" fmla="*/ 11429626 w 13419668"/>
              <a:gd name="connsiteY32107" fmla="*/ 654391 h 4401251"/>
              <a:gd name="connsiteX32108" fmla="*/ 11454503 w 13419668"/>
              <a:gd name="connsiteY32108" fmla="*/ 639589 h 4401251"/>
              <a:gd name="connsiteX32109" fmla="*/ 11430994 w 13419668"/>
              <a:gd name="connsiteY32109" fmla="*/ 621802 h 4401251"/>
              <a:gd name="connsiteX32110" fmla="*/ 3891753 w 13419668"/>
              <a:gd name="connsiteY32110" fmla="*/ 621802 h 4401251"/>
              <a:gd name="connsiteX32111" fmla="*/ 3876205 w 13419668"/>
              <a:gd name="connsiteY32111" fmla="*/ 639216 h 4401251"/>
              <a:gd name="connsiteX32112" fmla="*/ 3893619 w 13419668"/>
              <a:gd name="connsiteY32112" fmla="*/ 654391 h 4401251"/>
              <a:gd name="connsiteX32113" fmla="*/ 3916630 w 13419668"/>
              <a:gd name="connsiteY32113" fmla="*/ 637226 h 4401251"/>
              <a:gd name="connsiteX32114" fmla="*/ 3891753 w 13419668"/>
              <a:gd name="connsiteY32114" fmla="*/ 621927 h 4401251"/>
              <a:gd name="connsiteX32115" fmla="*/ 3998725 w 13419668"/>
              <a:gd name="connsiteY32115" fmla="*/ 637102 h 4401251"/>
              <a:gd name="connsiteX32116" fmla="*/ 3981186 w 13419668"/>
              <a:gd name="connsiteY32116" fmla="*/ 621429 h 4401251"/>
              <a:gd name="connsiteX32117" fmla="*/ 3966136 w 13419668"/>
              <a:gd name="connsiteY32117" fmla="*/ 639340 h 4401251"/>
              <a:gd name="connsiteX32118" fmla="*/ 3983923 w 13419668"/>
              <a:gd name="connsiteY32118" fmla="*/ 662476 h 4401251"/>
              <a:gd name="connsiteX32119" fmla="*/ 3998600 w 13419668"/>
              <a:gd name="connsiteY32119" fmla="*/ 637102 h 4401251"/>
              <a:gd name="connsiteX32120" fmla="*/ 11339820 w 13419668"/>
              <a:gd name="connsiteY32120" fmla="*/ 621927 h 4401251"/>
              <a:gd name="connsiteX32121" fmla="*/ 11323899 w 13419668"/>
              <a:gd name="connsiteY32121" fmla="*/ 639216 h 4401251"/>
              <a:gd name="connsiteX32122" fmla="*/ 11341561 w 13419668"/>
              <a:gd name="connsiteY32122" fmla="*/ 654391 h 4401251"/>
              <a:gd name="connsiteX32123" fmla="*/ 11364821 w 13419668"/>
              <a:gd name="connsiteY32123" fmla="*/ 636853 h 4401251"/>
              <a:gd name="connsiteX32124" fmla="*/ 11339695 w 13419668"/>
              <a:gd name="connsiteY32124" fmla="*/ 621802 h 4401251"/>
              <a:gd name="connsiteX32125" fmla="*/ 4072858 w 13419668"/>
              <a:gd name="connsiteY32125" fmla="*/ 621927 h 4401251"/>
              <a:gd name="connsiteX32126" fmla="*/ 4055320 w 13419668"/>
              <a:gd name="connsiteY32126" fmla="*/ 637102 h 4401251"/>
              <a:gd name="connsiteX32127" fmla="*/ 4070619 w 13419668"/>
              <a:gd name="connsiteY32127" fmla="*/ 654391 h 4401251"/>
              <a:gd name="connsiteX32128" fmla="*/ 4095620 w 13419668"/>
              <a:gd name="connsiteY32128" fmla="*/ 639962 h 4401251"/>
              <a:gd name="connsiteX32129" fmla="*/ 4072858 w 13419668"/>
              <a:gd name="connsiteY32129" fmla="*/ 621927 h 4401251"/>
              <a:gd name="connsiteX32130" fmla="*/ 4141768 w 13419668"/>
              <a:gd name="connsiteY32130" fmla="*/ 638718 h 4401251"/>
              <a:gd name="connsiteX32131" fmla="*/ 4158560 w 13419668"/>
              <a:gd name="connsiteY32131" fmla="*/ 654889 h 4401251"/>
              <a:gd name="connsiteX32132" fmla="*/ 4174232 w 13419668"/>
              <a:gd name="connsiteY32132" fmla="*/ 638097 h 4401251"/>
              <a:gd name="connsiteX32133" fmla="*/ 4157813 w 13419668"/>
              <a:gd name="connsiteY32133" fmla="*/ 614463 h 4401251"/>
              <a:gd name="connsiteX32134" fmla="*/ 4141643 w 13419668"/>
              <a:gd name="connsiteY32134" fmla="*/ 638843 h 4401251"/>
              <a:gd name="connsiteX32135" fmla="*/ 11250138 w 13419668"/>
              <a:gd name="connsiteY32135" fmla="*/ 621802 h 4401251"/>
              <a:gd name="connsiteX32136" fmla="*/ 11234217 w 13419668"/>
              <a:gd name="connsiteY32136" fmla="*/ 639092 h 4401251"/>
              <a:gd name="connsiteX32137" fmla="*/ 11251879 w 13419668"/>
              <a:gd name="connsiteY32137" fmla="*/ 654267 h 4401251"/>
              <a:gd name="connsiteX32138" fmla="*/ 11275140 w 13419668"/>
              <a:gd name="connsiteY32138" fmla="*/ 636728 h 4401251"/>
              <a:gd name="connsiteX32139" fmla="*/ 11250014 w 13419668"/>
              <a:gd name="connsiteY32139" fmla="*/ 621678 h 4401251"/>
              <a:gd name="connsiteX32140" fmla="*/ 4246873 w 13419668"/>
              <a:gd name="connsiteY32140" fmla="*/ 654267 h 4401251"/>
              <a:gd name="connsiteX32141" fmla="*/ 4264411 w 13419668"/>
              <a:gd name="connsiteY32141" fmla="*/ 639216 h 4401251"/>
              <a:gd name="connsiteX32142" fmla="*/ 4248988 w 13419668"/>
              <a:gd name="connsiteY32142" fmla="*/ 621678 h 4401251"/>
              <a:gd name="connsiteX32143" fmla="*/ 4223986 w 13419668"/>
              <a:gd name="connsiteY32143" fmla="*/ 636853 h 4401251"/>
              <a:gd name="connsiteX32144" fmla="*/ 4246998 w 13419668"/>
              <a:gd name="connsiteY32144" fmla="*/ 654142 h 4401251"/>
              <a:gd name="connsiteX32145" fmla="*/ 4336431 w 13419668"/>
              <a:gd name="connsiteY32145" fmla="*/ 654267 h 4401251"/>
              <a:gd name="connsiteX32146" fmla="*/ 4353969 w 13419668"/>
              <a:gd name="connsiteY32146" fmla="*/ 639216 h 4401251"/>
              <a:gd name="connsiteX32147" fmla="*/ 4338421 w 13419668"/>
              <a:gd name="connsiteY32147" fmla="*/ 621678 h 4401251"/>
              <a:gd name="connsiteX32148" fmla="*/ 4313419 w 13419668"/>
              <a:gd name="connsiteY32148" fmla="*/ 636853 h 4401251"/>
              <a:gd name="connsiteX32149" fmla="*/ 4336431 w 13419668"/>
              <a:gd name="connsiteY32149" fmla="*/ 654142 h 4401251"/>
              <a:gd name="connsiteX32150" fmla="*/ 11160581 w 13419668"/>
              <a:gd name="connsiteY32150" fmla="*/ 621802 h 4401251"/>
              <a:gd name="connsiteX32151" fmla="*/ 11144659 w 13419668"/>
              <a:gd name="connsiteY32151" fmla="*/ 639092 h 4401251"/>
              <a:gd name="connsiteX32152" fmla="*/ 11162322 w 13419668"/>
              <a:gd name="connsiteY32152" fmla="*/ 654267 h 4401251"/>
              <a:gd name="connsiteX32153" fmla="*/ 11185582 w 13419668"/>
              <a:gd name="connsiteY32153" fmla="*/ 636728 h 4401251"/>
              <a:gd name="connsiteX32154" fmla="*/ 11160456 w 13419668"/>
              <a:gd name="connsiteY32154" fmla="*/ 621678 h 4401251"/>
              <a:gd name="connsiteX32155" fmla="*/ 4440417 w 13419668"/>
              <a:gd name="connsiteY32155" fmla="*/ 636977 h 4401251"/>
              <a:gd name="connsiteX32156" fmla="*/ 4422879 w 13419668"/>
              <a:gd name="connsiteY32156" fmla="*/ 621305 h 4401251"/>
              <a:gd name="connsiteX32157" fmla="*/ 4407828 w 13419668"/>
              <a:gd name="connsiteY32157" fmla="*/ 639216 h 4401251"/>
              <a:gd name="connsiteX32158" fmla="*/ 4425615 w 13419668"/>
              <a:gd name="connsiteY32158" fmla="*/ 662352 h 4401251"/>
              <a:gd name="connsiteX32159" fmla="*/ 4440292 w 13419668"/>
              <a:gd name="connsiteY32159" fmla="*/ 636977 h 4401251"/>
              <a:gd name="connsiteX32160" fmla="*/ 4497510 w 13419668"/>
              <a:gd name="connsiteY32160" fmla="*/ 639092 h 4401251"/>
              <a:gd name="connsiteX32161" fmla="*/ 4514426 w 13419668"/>
              <a:gd name="connsiteY32161" fmla="*/ 654764 h 4401251"/>
              <a:gd name="connsiteX32162" fmla="*/ 4529974 w 13419668"/>
              <a:gd name="connsiteY32162" fmla="*/ 637475 h 4401251"/>
              <a:gd name="connsiteX32163" fmla="*/ 4512311 w 13419668"/>
              <a:gd name="connsiteY32163" fmla="*/ 614339 h 4401251"/>
              <a:gd name="connsiteX32164" fmla="*/ 4497510 w 13419668"/>
              <a:gd name="connsiteY32164" fmla="*/ 639092 h 4401251"/>
              <a:gd name="connsiteX32165" fmla="*/ 4619532 w 13419668"/>
              <a:gd name="connsiteY32165" fmla="*/ 636977 h 4401251"/>
              <a:gd name="connsiteX32166" fmla="*/ 4601993 w 13419668"/>
              <a:gd name="connsiteY32166" fmla="*/ 621305 h 4401251"/>
              <a:gd name="connsiteX32167" fmla="*/ 4586942 w 13419668"/>
              <a:gd name="connsiteY32167" fmla="*/ 639216 h 4401251"/>
              <a:gd name="connsiteX32168" fmla="*/ 4604730 w 13419668"/>
              <a:gd name="connsiteY32168" fmla="*/ 662352 h 4401251"/>
              <a:gd name="connsiteX32169" fmla="*/ 4619407 w 13419668"/>
              <a:gd name="connsiteY32169" fmla="*/ 637102 h 4401251"/>
              <a:gd name="connsiteX32170" fmla="*/ 11059082 w 13419668"/>
              <a:gd name="connsiteY32170" fmla="*/ 637226 h 4401251"/>
              <a:gd name="connsiteX32171" fmla="*/ 11074133 w 13419668"/>
              <a:gd name="connsiteY32171" fmla="*/ 654764 h 4401251"/>
              <a:gd name="connsiteX32172" fmla="*/ 11091672 w 13419668"/>
              <a:gd name="connsiteY32172" fmla="*/ 639216 h 4401251"/>
              <a:gd name="connsiteX32173" fmla="*/ 11076496 w 13419668"/>
              <a:gd name="connsiteY32173" fmla="*/ 614215 h 4401251"/>
              <a:gd name="connsiteX32174" fmla="*/ 11059207 w 13419668"/>
              <a:gd name="connsiteY32174" fmla="*/ 637102 h 4401251"/>
              <a:gd name="connsiteX32175" fmla="*/ 4691924 w 13419668"/>
              <a:gd name="connsiteY32175" fmla="*/ 621678 h 4401251"/>
              <a:gd name="connsiteX32176" fmla="*/ 4676127 w 13419668"/>
              <a:gd name="connsiteY32176" fmla="*/ 638843 h 4401251"/>
              <a:gd name="connsiteX32177" fmla="*/ 4693292 w 13419668"/>
              <a:gd name="connsiteY32177" fmla="*/ 654267 h 4401251"/>
              <a:gd name="connsiteX32178" fmla="*/ 4716677 w 13419668"/>
              <a:gd name="connsiteY32178" fmla="*/ 637350 h 4401251"/>
              <a:gd name="connsiteX32179" fmla="*/ 4692048 w 13419668"/>
              <a:gd name="connsiteY32179" fmla="*/ 621678 h 4401251"/>
              <a:gd name="connsiteX32180" fmla="*/ 4762699 w 13419668"/>
              <a:gd name="connsiteY32180" fmla="*/ 638470 h 4401251"/>
              <a:gd name="connsiteX32181" fmla="*/ 4779366 w 13419668"/>
              <a:gd name="connsiteY32181" fmla="*/ 654764 h 4401251"/>
              <a:gd name="connsiteX32182" fmla="*/ 4795288 w 13419668"/>
              <a:gd name="connsiteY32182" fmla="*/ 638097 h 4401251"/>
              <a:gd name="connsiteX32183" fmla="*/ 4779118 w 13419668"/>
              <a:gd name="connsiteY32183" fmla="*/ 614339 h 4401251"/>
              <a:gd name="connsiteX32184" fmla="*/ 4762823 w 13419668"/>
              <a:gd name="connsiteY32184" fmla="*/ 638594 h 4401251"/>
              <a:gd name="connsiteX32185" fmla="*/ 10985322 w 13419668"/>
              <a:gd name="connsiteY32185" fmla="*/ 621678 h 4401251"/>
              <a:gd name="connsiteX32186" fmla="*/ 10969027 w 13419668"/>
              <a:gd name="connsiteY32186" fmla="*/ 638345 h 4401251"/>
              <a:gd name="connsiteX32187" fmla="*/ 10985695 w 13419668"/>
              <a:gd name="connsiteY32187" fmla="*/ 654267 h 4401251"/>
              <a:gd name="connsiteX32188" fmla="*/ 11009452 w 13419668"/>
              <a:gd name="connsiteY32188" fmla="*/ 637972 h 4401251"/>
              <a:gd name="connsiteX32189" fmla="*/ 10985197 w 13419668"/>
              <a:gd name="connsiteY32189" fmla="*/ 621678 h 4401251"/>
              <a:gd name="connsiteX32190" fmla="*/ 4867805 w 13419668"/>
              <a:gd name="connsiteY32190" fmla="*/ 654142 h 4401251"/>
              <a:gd name="connsiteX32191" fmla="*/ 4885343 w 13419668"/>
              <a:gd name="connsiteY32191" fmla="*/ 639092 h 4401251"/>
              <a:gd name="connsiteX32192" fmla="*/ 4869795 w 13419668"/>
              <a:gd name="connsiteY32192" fmla="*/ 621553 h 4401251"/>
              <a:gd name="connsiteX32193" fmla="*/ 4844793 w 13419668"/>
              <a:gd name="connsiteY32193" fmla="*/ 636728 h 4401251"/>
              <a:gd name="connsiteX32194" fmla="*/ 4867805 w 13419668"/>
              <a:gd name="connsiteY32194" fmla="*/ 654018 h 4401251"/>
              <a:gd name="connsiteX32195" fmla="*/ 4958482 w 13419668"/>
              <a:gd name="connsiteY32195" fmla="*/ 621553 h 4401251"/>
              <a:gd name="connsiteX32196" fmla="*/ 4941316 w 13419668"/>
              <a:gd name="connsiteY32196" fmla="*/ 637723 h 4401251"/>
              <a:gd name="connsiteX32197" fmla="*/ 4957735 w 13419668"/>
              <a:gd name="connsiteY32197" fmla="*/ 654142 h 4401251"/>
              <a:gd name="connsiteX32198" fmla="*/ 4982363 w 13419668"/>
              <a:gd name="connsiteY32198" fmla="*/ 638843 h 4401251"/>
              <a:gd name="connsiteX32199" fmla="*/ 4958482 w 13419668"/>
              <a:gd name="connsiteY32199" fmla="*/ 621553 h 4401251"/>
              <a:gd name="connsiteX32200" fmla="*/ 10896387 w 13419668"/>
              <a:gd name="connsiteY32200" fmla="*/ 621553 h 4401251"/>
              <a:gd name="connsiteX32201" fmla="*/ 10879470 w 13419668"/>
              <a:gd name="connsiteY32201" fmla="*/ 637475 h 4401251"/>
              <a:gd name="connsiteX32202" fmla="*/ 10895516 w 13419668"/>
              <a:gd name="connsiteY32202" fmla="*/ 654018 h 4401251"/>
              <a:gd name="connsiteX32203" fmla="*/ 10920019 w 13419668"/>
              <a:gd name="connsiteY32203" fmla="*/ 638718 h 4401251"/>
              <a:gd name="connsiteX32204" fmla="*/ 10896511 w 13419668"/>
              <a:gd name="connsiteY32204" fmla="*/ 621429 h 4401251"/>
              <a:gd name="connsiteX32205" fmla="*/ 5044432 w 13419668"/>
              <a:gd name="connsiteY32205" fmla="*/ 621553 h 4401251"/>
              <a:gd name="connsiteX32206" fmla="*/ 5028262 w 13419668"/>
              <a:gd name="connsiteY32206" fmla="*/ 638345 h 4401251"/>
              <a:gd name="connsiteX32207" fmla="*/ 5045178 w 13419668"/>
              <a:gd name="connsiteY32207" fmla="*/ 654018 h 4401251"/>
              <a:gd name="connsiteX32208" fmla="*/ 5068811 w 13419668"/>
              <a:gd name="connsiteY32208" fmla="*/ 637599 h 4401251"/>
              <a:gd name="connsiteX32209" fmla="*/ 5044432 w 13419668"/>
              <a:gd name="connsiteY32209" fmla="*/ 621553 h 4401251"/>
              <a:gd name="connsiteX32210" fmla="*/ 5135233 w 13419668"/>
              <a:gd name="connsiteY32210" fmla="*/ 621553 h 4401251"/>
              <a:gd name="connsiteX32211" fmla="*/ 5117819 w 13419668"/>
              <a:gd name="connsiteY32211" fmla="*/ 636977 h 4401251"/>
              <a:gd name="connsiteX32212" fmla="*/ 5133367 w 13419668"/>
              <a:gd name="connsiteY32212" fmla="*/ 654018 h 4401251"/>
              <a:gd name="connsiteX32213" fmla="*/ 5158244 w 13419668"/>
              <a:gd name="connsiteY32213" fmla="*/ 639340 h 4401251"/>
              <a:gd name="connsiteX32214" fmla="*/ 5135233 w 13419668"/>
              <a:gd name="connsiteY32214" fmla="*/ 621553 h 4401251"/>
              <a:gd name="connsiteX32215" fmla="*/ 5207874 w 13419668"/>
              <a:gd name="connsiteY32215" fmla="*/ 638843 h 4401251"/>
              <a:gd name="connsiteX32216" fmla="*/ 5224790 w 13419668"/>
              <a:gd name="connsiteY32216" fmla="*/ 654515 h 4401251"/>
              <a:gd name="connsiteX32217" fmla="*/ 5240338 w 13419668"/>
              <a:gd name="connsiteY32217" fmla="*/ 637226 h 4401251"/>
              <a:gd name="connsiteX32218" fmla="*/ 5222676 w 13419668"/>
              <a:gd name="connsiteY32218" fmla="*/ 614090 h 4401251"/>
              <a:gd name="connsiteX32219" fmla="*/ 5207874 w 13419668"/>
              <a:gd name="connsiteY32219" fmla="*/ 638843 h 4401251"/>
              <a:gd name="connsiteX32220" fmla="*/ 5326538 w 13419668"/>
              <a:gd name="connsiteY32220" fmla="*/ 636977 h 4401251"/>
              <a:gd name="connsiteX32221" fmla="*/ 5309621 w 13419668"/>
              <a:gd name="connsiteY32221" fmla="*/ 621056 h 4401251"/>
              <a:gd name="connsiteX32222" fmla="*/ 5293949 w 13419668"/>
              <a:gd name="connsiteY32222" fmla="*/ 638594 h 4401251"/>
              <a:gd name="connsiteX32223" fmla="*/ 5311984 w 13419668"/>
              <a:gd name="connsiteY32223" fmla="*/ 661979 h 4401251"/>
              <a:gd name="connsiteX32224" fmla="*/ 5326538 w 13419668"/>
              <a:gd name="connsiteY32224" fmla="*/ 636977 h 4401251"/>
              <a:gd name="connsiteX32225" fmla="*/ 8607822 w 13419668"/>
              <a:gd name="connsiteY32225" fmla="*/ 636604 h 4401251"/>
              <a:gd name="connsiteX32226" fmla="*/ 8590283 w 13419668"/>
              <a:gd name="connsiteY32226" fmla="*/ 620931 h 4401251"/>
              <a:gd name="connsiteX32227" fmla="*/ 8575357 w 13419668"/>
              <a:gd name="connsiteY32227" fmla="*/ 638843 h 4401251"/>
              <a:gd name="connsiteX32228" fmla="*/ 8593268 w 13419668"/>
              <a:gd name="connsiteY32228" fmla="*/ 661854 h 4401251"/>
              <a:gd name="connsiteX32229" fmla="*/ 8607822 w 13419668"/>
              <a:gd name="connsiteY32229" fmla="*/ 636480 h 4401251"/>
              <a:gd name="connsiteX32230" fmla="*/ 5490229 w 13419668"/>
              <a:gd name="connsiteY32230" fmla="*/ 621305 h 4401251"/>
              <a:gd name="connsiteX32231" fmla="*/ 5472815 w 13419668"/>
              <a:gd name="connsiteY32231" fmla="*/ 637102 h 4401251"/>
              <a:gd name="connsiteX32232" fmla="*/ 5488860 w 13419668"/>
              <a:gd name="connsiteY32232" fmla="*/ 653894 h 4401251"/>
              <a:gd name="connsiteX32233" fmla="*/ 5513737 w 13419668"/>
              <a:gd name="connsiteY32233" fmla="*/ 639092 h 4401251"/>
              <a:gd name="connsiteX32234" fmla="*/ 5490229 w 13419668"/>
              <a:gd name="connsiteY32234" fmla="*/ 621305 h 4401251"/>
              <a:gd name="connsiteX32235" fmla="*/ 10720132 w 13419668"/>
              <a:gd name="connsiteY32235" fmla="*/ 621305 h 4401251"/>
              <a:gd name="connsiteX32236" fmla="*/ 10702968 w 13419668"/>
              <a:gd name="connsiteY32236" fmla="*/ 637350 h 4401251"/>
              <a:gd name="connsiteX32237" fmla="*/ 10719262 w 13419668"/>
              <a:gd name="connsiteY32237" fmla="*/ 653894 h 4401251"/>
              <a:gd name="connsiteX32238" fmla="*/ 10744015 w 13419668"/>
              <a:gd name="connsiteY32238" fmla="*/ 638718 h 4401251"/>
              <a:gd name="connsiteX32239" fmla="*/ 10720257 w 13419668"/>
              <a:gd name="connsiteY32239" fmla="*/ 621305 h 4401251"/>
              <a:gd name="connsiteX32240" fmla="*/ 5560257 w 13419668"/>
              <a:gd name="connsiteY32240" fmla="*/ 636853 h 4401251"/>
              <a:gd name="connsiteX32241" fmla="*/ 5575308 w 13419668"/>
              <a:gd name="connsiteY32241" fmla="*/ 654391 h 4401251"/>
              <a:gd name="connsiteX32242" fmla="*/ 5592847 w 13419668"/>
              <a:gd name="connsiteY32242" fmla="*/ 638843 h 4401251"/>
              <a:gd name="connsiteX32243" fmla="*/ 5577672 w 13419668"/>
              <a:gd name="connsiteY32243" fmla="*/ 613841 h 4401251"/>
              <a:gd name="connsiteX32244" fmla="*/ 5560382 w 13419668"/>
              <a:gd name="connsiteY32244" fmla="*/ 636728 h 4401251"/>
              <a:gd name="connsiteX32245" fmla="*/ 5665363 w 13419668"/>
              <a:gd name="connsiteY32245" fmla="*/ 621305 h 4401251"/>
              <a:gd name="connsiteX32246" fmla="*/ 5649193 w 13419668"/>
              <a:gd name="connsiteY32246" fmla="*/ 638097 h 4401251"/>
              <a:gd name="connsiteX32247" fmla="*/ 5666109 w 13419668"/>
              <a:gd name="connsiteY32247" fmla="*/ 653769 h 4401251"/>
              <a:gd name="connsiteX32248" fmla="*/ 5689742 w 13419668"/>
              <a:gd name="connsiteY32248" fmla="*/ 637350 h 4401251"/>
              <a:gd name="connsiteX32249" fmla="*/ 5665363 w 13419668"/>
              <a:gd name="connsiteY32249" fmla="*/ 621305 h 4401251"/>
              <a:gd name="connsiteX32250" fmla="*/ 10646247 w 13419668"/>
              <a:gd name="connsiteY32250" fmla="*/ 636604 h 4401251"/>
              <a:gd name="connsiteX32251" fmla="*/ 10629083 w 13419668"/>
              <a:gd name="connsiteY32251" fmla="*/ 620931 h 4401251"/>
              <a:gd name="connsiteX32252" fmla="*/ 10613535 w 13419668"/>
              <a:gd name="connsiteY32252" fmla="*/ 638594 h 4401251"/>
              <a:gd name="connsiteX32253" fmla="*/ 10631819 w 13419668"/>
              <a:gd name="connsiteY32253" fmla="*/ 661605 h 4401251"/>
              <a:gd name="connsiteX32254" fmla="*/ 10646123 w 13419668"/>
              <a:gd name="connsiteY32254" fmla="*/ 636480 h 4401251"/>
              <a:gd name="connsiteX32255" fmla="*/ 5771837 w 13419668"/>
              <a:gd name="connsiteY32255" fmla="*/ 637972 h 4401251"/>
              <a:gd name="connsiteX32256" fmla="*/ 5755667 w 13419668"/>
              <a:gd name="connsiteY32256" fmla="*/ 620931 h 4401251"/>
              <a:gd name="connsiteX32257" fmla="*/ 5739248 w 13419668"/>
              <a:gd name="connsiteY32257" fmla="*/ 637350 h 4401251"/>
              <a:gd name="connsiteX32258" fmla="*/ 5754672 w 13419668"/>
              <a:gd name="connsiteY32258" fmla="*/ 661854 h 4401251"/>
              <a:gd name="connsiteX32259" fmla="*/ 5771837 w 13419668"/>
              <a:gd name="connsiteY32259" fmla="*/ 637848 h 4401251"/>
              <a:gd name="connsiteX32260" fmla="*/ 5828806 w 13419668"/>
              <a:gd name="connsiteY32260" fmla="*/ 637102 h 4401251"/>
              <a:gd name="connsiteX32261" fmla="*/ 5844105 w 13419668"/>
              <a:gd name="connsiteY32261" fmla="*/ 654391 h 4401251"/>
              <a:gd name="connsiteX32262" fmla="*/ 5861394 w 13419668"/>
              <a:gd name="connsiteY32262" fmla="*/ 638718 h 4401251"/>
              <a:gd name="connsiteX32263" fmla="*/ 5845846 w 13419668"/>
              <a:gd name="connsiteY32263" fmla="*/ 613966 h 4401251"/>
              <a:gd name="connsiteX32264" fmla="*/ 5828806 w 13419668"/>
              <a:gd name="connsiteY32264" fmla="*/ 637102 h 4401251"/>
              <a:gd name="connsiteX32265" fmla="*/ 5930304 w 13419668"/>
              <a:gd name="connsiteY32265" fmla="*/ 621429 h 4401251"/>
              <a:gd name="connsiteX32266" fmla="*/ 5914382 w 13419668"/>
              <a:gd name="connsiteY32266" fmla="*/ 638718 h 4401251"/>
              <a:gd name="connsiteX32267" fmla="*/ 5932045 w 13419668"/>
              <a:gd name="connsiteY32267" fmla="*/ 653894 h 4401251"/>
              <a:gd name="connsiteX32268" fmla="*/ 5955306 w 13419668"/>
              <a:gd name="connsiteY32268" fmla="*/ 636355 h 4401251"/>
              <a:gd name="connsiteX32269" fmla="*/ 5930179 w 13419668"/>
              <a:gd name="connsiteY32269" fmla="*/ 621305 h 4401251"/>
              <a:gd name="connsiteX32270" fmla="*/ 10543257 w 13419668"/>
              <a:gd name="connsiteY32270" fmla="*/ 621429 h 4401251"/>
              <a:gd name="connsiteX32271" fmla="*/ 10526962 w 13419668"/>
              <a:gd name="connsiteY32271" fmla="*/ 638097 h 4401251"/>
              <a:gd name="connsiteX32272" fmla="*/ 10543629 w 13419668"/>
              <a:gd name="connsiteY32272" fmla="*/ 654018 h 4401251"/>
              <a:gd name="connsiteX32273" fmla="*/ 10567387 w 13419668"/>
              <a:gd name="connsiteY32273" fmla="*/ 637723 h 4401251"/>
              <a:gd name="connsiteX32274" fmla="*/ 10543132 w 13419668"/>
              <a:gd name="connsiteY32274" fmla="*/ 621429 h 4401251"/>
              <a:gd name="connsiteX32275" fmla="*/ 6004437 w 13419668"/>
              <a:gd name="connsiteY32275" fmla="*/ 636853 h 4401251"/>
              <a:gd name="connsiteX32276" fmla="*/ 6019613 w 13419668"/>
              <a:gd name="connsiteY32276" fmla="*/ 654391 h 4401251"/>
              <a:gd name="connsiteX32277" fmla="*/ 6036902 w 13419668"/>
              <a:gd name="connsiteY32277" fmla="*/ 639092 h 4401251"/>
              <a:gd name="connsiteX32278" fmla="*/ 6022473 w 13419668"/>
              <a:gd name="connsiteY32278" fmla="*/ 614090 h 4401251"/>
              <a:gd name="connsiteX32279" fmla="*/ 6004437 w 13419668"/>
              <a:gd name="connsiteY32279" fmla="*/ 636853 h 4401251"/>
              <a:gd name="connsiteX32280" fmla="*/ 6109916 w 13419668"/>
              <a:gd name="connsiteY32280" fmla="*/ 621429 h 4401251"/>
              <a:gd name="connsiteX32281" fmla="*/ 6093497 w 13419668"/>
              <a:gd name="connsiteY32281" fmla="*/ 638345 h 4401251"/>
              <a:gd name="connsiteX32282" fmla="*/ 6110663 w 13419668"/>
              <a:gd name="connsiteY32282" fmla="*/ 654018 h 4401251"/>
              <a:gd name="connsiteX32283" fmla="*/ 6134420 w 13419668"/>
              <a:gd name="connsiteY32283" fmla="*/ 637350 h 4401251"/>
              <a:gd name="connsiteX32284" fmla="*/ 6109792 w 13419668"/>
              <a:gd name="connsiteY32284" fmla="*/ 621429 h 4401251"/>
              <a:gd name="connsiteX32285" fmla="*/ 10470492 w 13419668"/>
              <a:gd name="connsiteY32285" fmla="*/ 636604 h 4401251"/>
              <a:gd name="connsiteX32286" fmla="*/ 10452953 w 13419668"/>
              <a:gd name="connsiteY32286" fmla="*/ 620931 h 4401251"/>
              <a:gd name="connsiteX32287" fmla="*/ 10438026 w 13419668"/>
              <a:gd name="connsiteY32287" fmla="*/ 638843 h 4401251"/>
              <a:gd name="connsiteX32288" fmla="*/ 10455938 w 13419668"/>
              <a:gd name="connsiteY32288" fmla="*/ 661854 h 4401251"/>
              <a:gd name="connsiteX32289" fmla="*/ 10470492 w 13419668"/>
              <a:gd name="connsiteY32289" fmla="*/ 636480 h 4401251"/>
              <a:gd name="connsiteX32290" fmla="*/ 6196364 w 13419668"/>
              <a:gd name="connsiteY32290" fmla="*/ 621429 h 4401251"/>
              <a:gd name="connsiteX32291" fmla="*/ 6180567 w 13419668"/>
              <a:gd name="connsiteY32291" fmla="*/ 638594 h 4401251"/>
              <a:gd name="connsiteX32292" fmla="*/ 6197732 w 13419668"/>
              <a:gd name="connsiteY32292" fmla="*/ 654018 h 4401251"/>
              <a:gd name="connsiteX32293" fmla="*/ 6221117 w 13419668"/>
              <a:gd name="connsiteY32293" fmla="*/ 637102 h 4401251"/>
              <a:gd name="connsiteX32294" fmla="*/ 6196488 w 13419668"/>
              <a:gd name="connsiteY32294" fmla="*/ 621429 h 4401251"/>
              <a:gd name="connsiteX32295" fmla="*/ 6287538 w 13419668"/>
              <a:gd name="connsiteY32295" fmla="*/ 621429 h 4401251"/>
              <a:gd name="connsiteX32296" fmla="*/ 6270125 w 13419668"/>
              <a:gd name="connsiteY32296" fmla="*/ 636853 h 4401251"/>
              <a:gd name="connsiteX32297" fmla="*/ 6285673 w 13419668"/>
              <a:gd name="connsiteY32297" fmla="*/ 653894 h 4401251"/>
              <a:gd name="connsiteX32298" fmla="*/ 6310550 w 13419668"/>
              <a:gd name="connsiteY32298" fmla="*/ 639216 h 4401251"/>
              <a:gd name="connsiteX32299" fmla="*/ 6287538 w 13419668"/>
              <a:gd name="connsiteY32299" fmla="*/ 621429 h 4401251"/>
              <a:gd name="connsiteX32300" fmla="*/ 10348470 w 13419668"/>
              <a:gd name="connsiteY32300" fmla="*/ 638470 h 4401251"/>
              <a:gd name="connsiteX32301" fmla="*/ 10365137 w 13419668"/>
              <a:gd name="connsiteY32301" fmla="*/ 654391 h 4401251"/>
              <a:gd name="connsiteX32302" fmla="*/ 10381058 w 13419668"/>
              <a:gd name="connsiteY32302" fmla="*/ 637475 h 4401251"/>
              <a:gd name="connsiteX32303" fmla="*/ 10363769 w 13419668"/>
              <a:gd name="connsiteY32303" fmla="*/ 613966 h 4401251"/>
              <a:gd name="connsiteX32304" fmla="*/ 10348470 w 13419668"/>
              <a:gd name="connsiteY32304" fmla="*/ 638470 h 4401251"/>
              <a:gd name="connsiteX32305" fmla="*/ 6377345 w 13419668"/>
              <a:gd name="connsiteY32305" fmla="*/ 621553 h 4401251"/>
              <a:gd name="connsiteX32306" fmla="*/ 6359806 w 13419668"/>
              <a:gd name="connsiteY32306" fmla="*/ 636728 h 4401251"/>
              <a:gd name="connsiteX32307" fmla="*/ 6375106 w 13419668"/>
              <a:gd name="connsiteY32307" fmla="*/ 654018 h 4401251"/>
              <a:gd name="connsiteX32308" fmla="*/ 6400107 w 13419668"/>
              <a:gd name="connsiteY32308" fmla="*/ 639589 h 4401251"/>
              <a:gd name="connsiteX32309" fmla="*/ 6377345 w 13419668"/>
              <a:gd name="connsiteY32309" fmla="*/ 621553 h 4401251"/>
              <a:gd name="connsiteX32310" fmla="*/ 6478843 w 13419668"/>
              <a:gd name="connsiteY32310" fmla="*/ 638594 h 4401251"/>
              <a:gd name="connsiteX32311" fmla="*/ 6463544 w 13419668"/>
              <a:gd name="connsiteY32311" fmla="*/ 621056 h 4401251"/>
              <a:gd name="connsiteX32312" fmla="*/ 6446254 w 13419668"/>
              <a:gd name="connsiteY32312" fmla="*/ 637102 h 4401251"/>
              <a:gd name="connsiteX32313" fmla="*/ 6461553 w 13419668"/>
              <a:gd name="connsiteY32313" fmla="*/ 662103 h 4401251"/>
              <a:gd name="connsiteX32314" fmla="*/ 6478843 w 13419668"/>
              <a:gd name="connsiteY32314" fmla="*/ 638594 h 4401251"/>
              <a:gd name="connsiteX32315" fmla="*/ 6552479 w 13419668"/>
              <a:gd name="connsiteY32315" fmla="*/ 621429 h 4401251"/>
              <a:gd name="connsiteX32316" fmla="*/ 6535438 w 13419668"/>
              <a:gd name="connsiteY32316" fmla="*/ 637599 h 4401251"/>
              <a:gd name="connsiteX32317" fmla="*/ 6551857 w 13419668"/>
              <a:gd name="connsiteY32317" fmla="*/ 654018 h 4401251"/>
              <a:gd name="connsiteX32318" fmla="*/ 6576361 w 13419668"/>
              <a:gd name="connsiteY32318" fmla="*/ 638594 h 4401251"/>
              <a:gd name="connsiteX32319" fmla="*/ 6552355 w 13419668"/>
              <a:gd name="connsiteY32319" fmla="*/ 621429 h 4401251"/>
              <a:gd name="connsiteX32320" fmla="*/ 10276699 w 13419668"/>
              <a:gd name="connsiteY32320" fmla="*/ 621429 h 4401251"/>
              <a:gd name="connsiteX32321" fmla="*/ 10261026 w 13419668"/>
              <a:gd name="connsiteY32321" fmla="*/ 638967 h 4401251"/>
              <a:gd name="connsiteX32322" fmla="*/ 10278938 w 13419668"/>
              <a:gd name="connsiteY32322" fmla="*/ 654018 h 4401251"/>
              <a:gd name="connsiteX32323" fmla="*/ 10302073 w 13419668"/>
              <a:gd name="connsiteY32323" fmla="*/ 636231 h 4401251"/>
              <a:gd name="connsiteX32324" fmla="*/ 10276699 w 13419668"/>
              <a:gd name="connsiteY32324" fmla="*/ 621553 h 4401251"/>
              <a:gd name="connsiteX32325" fmla="*/ 6657958 w 13419668"/>
              <a:gd name="connsiteY32325" fmla="*/ 637226 h 4401251"/>
              <a:gd name="connsiteX32326" fmla="*/ 6641415 w 13419668"/>
              <a:gd name="connsiteY32326" fmla="*/ 620931 h 4401251"/>
              <a:gd name="connsiteX32327" fmla="*/ 6625369 w 13419668"/>
              <a:gd name="connsiteY32327" fmla="*/ 638097 h 4401251"/>
              <a:gd name="connsiteX32328" fmla="*/ 6642907 w 13419668"/>
              <a:gd name="connsiteY32328" fmla="*/ 661854 h 4401251"/>
              <a:gd name="connsiteX32329" fmla="*/ 6657958 w 13419668"/>
              <a:gd name="connsiteY32329" fmla="*/ 637102 h 4401251"/>
              <a:gd name="connsiteX32330" fmla="*/ 6714926 w 13419668"/>
              <a:gd name="connsiteY32330" fmla="*/ 638221 h 4401251"/>
              <a:gd name="connsiteX32331" fmla="*/ 6731594 w 13419668"/>
              <a:gd name="connsiteY32331" fmla="*/ 654391 h 4401251"/>
              <a:gd name="connsiteX32332" fmla="*/ 6747391 w 13419668"/>
              <a:gd name="connsiteY32332" fmla="*/ 637599 h 4401251"/>
              <a:gd name="connsiteX32333" fmla="*/ 6731097 w 13419668"/>
              <a:gd name="connsiteY32333" fmla="*/ 613841 h 4401251"/>
              <a:gd name="connsiteX32334" fmla="*/ 6714926 w 13419668"/>
              <a:gd name="connsiteY32334" fmla="*/ 638097 h 4401251"/>
              <a:gd name="connsiteX32335" fmla="*/ 10204431 w 13419668"/>
              <a:gd name="connsiteY32335" fmla="*/ 638470 h 4401251"/>
              <a:gd name="connsiteX32336" fmla="*/ 10189131 w 13419668"/>
              <a:gd name="connsiteY32336" fmla="*/ 620931 h 4401251"/>
              <a:gd name="connsiteX32337" fmla="*/ 10171842 w 13419668"/>
              <a:gd name="connsiteY32337" fmla="*/ 636977 h 4401251"/>
              <a:gd name="connsiteX32338" fmla="*/ 10187141 w 13419668"/>
              <a:gd name="connsiteY32338" fmla="*/ 661979 h 4401251"/>
              <a:gd name="connsiteX32339" fmla="*/ 10204431 w 13419668"/>
              <a:gd name="connsiteY32339" fmla="*/ 638470 h 4401251"/>
              <a:gd name="connsiteX32340" fmla="*/ 6834585 w 13419668"/>
              <a:gd name="connsiteY32340" fmla="*/ 637972 h 4401251"/>
              <a:gd name="connsiteX32341" fmla="*/ 6818415 w 13419668"/>
              <a:gd name="connsiteY32341" fmla="*/ 620931 h 4401251"/>
              <a:gd name="connsiteX32342" fmla="*/ 6801996 w 13419668"/>
              <a:gd name="connsiteY32342" fmla="*/ 637350 h 4401251"/>
              <a:gd name="connsiteX32343" fmla="*/ 6817420 w 13419668"/>
              <a:gd name="connsiteY32343" fmla="*/ 661854 h 4401251"/>
              <a:gd name="connsiteX32344" fmla="*/ 6834585 w 13419668"/>
              <a:gd name="connsiteY32344" fmla="*/ 637848 h 4401251"/>
              <a:gd name="connsiteX32345" fmla="*/ 6924142 w 13419668"/>
              <a:gd name="connsiteY32345" fmla="*/ 637972 h 4401251"/>
              <a:gd name="connsiteX32346" fmla="*/ 6907972 w 13419668"/>
              <a:gd name="connsiteY32346" fmla="*/ 620931 h 4401251"/>
              <a:gd name="connsiteX32347" fmla="*/ 6891553 w 13419668"/>
              <a:gd name="connsiteY32347" fmla="*/ 637350 h 4401251"/>
              <a:gd name="connsiteX32348" fmla="*/ 6906853 w 13419668"/>
              <a:gd name="connsiteY32348" fmla="*/ 661979 h 4401251"/>
              <a:gd name="connsiteX32349" fmla="*/ 6924142 w 13419668"/>
              <a:gd name="connsiteY32349" fmla="*/ 638097 h 4401251"/>
              <a:gd name="connsiteX32350" fmla="*/ 10098952 w 13419668"/>
              <a:gd name="connsiteY32350" fmla="*/ 621305 h 4401251"/>
              <a:gd name="connsiteX32351" fmla="*/ 10081911 w 13419668"/>
              <a:gd name="connsiteY32351" fmla="*/ 637475 h 4401251"/>
              <a:gd name="connsiteX32352" fmla="*/ 10098330 w 13419668"/>
              <a:gd name="connsiteY32352" fmla="*/ 653894 h 4401251"/>
              <a:gd name="connsiteX32353" fmla="*/ 10122834 w 13419668"/>
              <a:gd name="connsiteY32353" fmla="*/ 638470 h 4401251"/>
              <a:gd name="connsiteX32354" fmla="*/ 10098828 w 13419668"/>
              <a:gd name="connsiteY32354" fmla="*/ 621305 h 4401251"/>
              <a:gd name="connsiteX32355" fmla="*/ 7013575 w 13419668"/>
              <a:gd name="connsiteY32355" fmla="*/ 636604 h 4401251"/>
              <a:gd name="connsiteX32356" fmla="*/ 6996037 w 13419668"/>
              <a:gd name="connsiteY32356" fmla="*/ 620931 h 4401251"/>
              <a:gd name="connsiteX32357" fmla="*/ 6980986 w 13419668"/>
              <a:gd name="connsiteY32357" fmla="*/ 638843 h 4401251"/>
              <a:gd name="connsiteX32358" fmla="*/ 6998773 w 13419668"/>
              <a:gd name="connsiteY32358" fmla="*/ 661979 h 4401251"/>
              <a:gd name="connsiteX32359" fmla="*/ 7013451 w 13419668"/>
              <a:gd name="connsiteY32359" fmla="*/ 636604 h 4401251"/>
              <a:gd name="connsiteX32360" fmla="*/ 7082485 w 13419668"/>
              <a:gd name="connsiteY32360" fmla="*/ 621429 h 4401251"/>
              <a:gd name="connsiteX32361" fmla="*/ 7066812 w 13419668"/>
              <a:gd name="connsiteY32361" fmla="*/ 638967 h 4401251"/>
              <a:gd name="connsiteX32362" fmla="*/ 7084724 w 13419668"/>
              <a:gd name="connsiteY32362" fmla="*/ 654018 h 4401251"/>
              <a:gd name="connsiteX32363" fmla="*/ 7107859 w 13419668"/>
              <a:gd name="connsiteY32363" fmla="*/ 636231 h 4401251"/>
              <a:gd name="connsiteX32364" fmla="*/ 7082609 w 13419668"/>
              <a:gd name="connsiteY32364" fmla="*/ 621553 h 4401251"/>
              <a:gd name="connsiteX32365" fmla="*/ 7189332 w 13419668"/>
              <a:gd name="connsiteY32365" fmla="*/ 637226 h 4401251"/>
              <a:gd name="connsiteX32366" fmla="*/ 7172788 w 13419668"/>
              <a:gd name="connsiteY32366" fmla="*/ 620931 h 4401251"/>
              <a:gd name="connsiteX32367" fmla="*/ 7156743 w 13419668"/>
              <a:gd name="connsiteY32367" fmla="*/ 638097 h 4401251"/>
              <a:gd name="connsiteX32368" fmla="*/ 7174281 w 13419668"/>
              <a:gd name="connsiteY32368" fmla="*/ 661854 h 4401251"/>
              <a:gd name="connsiteX32369" fmla="*/ 7189332 w 13419668"/>
              <a:gd name="connsiteY32369" fmla="*/ 637102 h 4401251"/>
              <a:gd name="connsiteX32370" fmla="*/ 10009395 w 13419668"/>
              <a:gd name="connsiteY32370" fmla="*/ 621305 h 4401251"/>
              <a:gd name="connsiteX32371" fmla="*/ 9992354 w 13419668"/>
              <a:gd name="connsiteY32371" fmla="*/ 637475 h 4401251"/>
              <a:gd name="connsiteX32372" fmla="*/ 10008897 w 13419668"/>
              <a:gd name="connsiteY32372" fmla="*/ 653894 h 4401251"/>
              <a:gd name="connsiteX32373" fmla="*/ 10033401 w 13419668"/>
              <a:gd name="connsiteY32373" fmla="*/ 638470 h 4401251"/>
              <a:gd name="connsiteX32374" fmla="*/ 10009395 w 13419668"/>
              <a:gd name="connsiteY32374" fmla="*/ 621429 h 4401251"/>
              <a:gd name="connsiteX32375" fmla="*/ 7262967 w 13419668"/>
              <a:gd name="connsiteY32375" fmla="*/ 621305 h 4401251"/>
              <a:gd name="connsiteX32376" fmla="*/ 7245927 w 13419668"/>
              <a:gd name="connsiteY32376" fmla="*/ 637475 h 4401251"/>
              <a:gd name="connsiteX32377" fmla="*/ 7262470 w 13419668"/>
              <a:gd name="connsiteY32377" fmla="*/ 653894 h 4401251"/>
              <a:gd name="connsiteX32378" fmla="*/ 7286974 w 13419668"/>
              <a:gd name="connsiteY32378" fmla="*/ 638470 h 4401251"/>
              <a:gd name="connsiteX32379" fmla="*/ 7262967 w 13419668"/>
              <a:gd name="connsiteY32379" fmla="*/ 621429 h 4401251"/>
              <a:gd name="connsiteX32380" fmla="*/ 7350535 w 13419668"/>
              <a:gd name="connsiteY32380" fmla="*/ 621305 h 4401251"/>
              <a:gd name="connsiteX32381" fmla="*/ 7332996 w 13419668"/>
              <a:gd name="connsiteY32381" fmla="*/ 636480 h 4401251"/>
              <a:gd name="connsiteX32382" fmla="*/ 7348296 w 13419668"/>
              <a:gd name="connsiteY32382" fmla="*/ 653769 h 4401251"/>
              <a:gd name="connsiteX32383" fmla="*/ 7373298 w 13419668"/>
              <a:gd name="connsiteY32383" fmla="*/ 639340 h 4401251"/>
              <a:gd name="connsiteX32384" fmla="*/ 7350535 w 13419668"/>
              <a:gd name="connsiteY32384" fmla="*/ 621305 h 4401251"/>
              <a:gd name="connsiteX32385" fmla="*/ 9923818 w 13419668"/>
              <a:gd name="connsiteY32385" fmla="*/ 621305 h 4401251"/>
              <a:gd name="connsiteX32386" fmla="*/ 9906279 w 13419668"/>
              <a:gd name="connsiteY32386" fmla="*/ 636480 h 4401251"/>
              <a:gd name="connsiteX32387" fmla="*/ 9921579 w 13419668"/>
              <a:gd name="connsiteY32387" fmla="*/ 653769 h 4401251"/>
              <a:gd name="connsiteX32388" fmla="*/ 9946580 w 13419668"/>
              <a:gd name="connsiteY32388" fmla="*/ 639340 h 4401251"/>
              <a:gd name="connsiteX32389" fmla="*/ 9923818 w 13419668"/>
              <a:gd name="connsiteY32389" fmla="*/ 621305 h 4401251"/>
              <a:gd name="connsiteX32390" fmla="*/ 7422928 w 13419668"/>
              <a:gd name="connsiteY32390" fmla="*/ 638843 h 4401251"/>
              <a:gd name="connsiteX32391" fmla="*/ 7440093 w 13419668"/>
              <a:gd name="connsiteY32391" fmla="*/ 654267 h 4401251"/>
              <a:gd name="connsiteX32392" fmla="*/ 7455392 w 13419668"/>
              <a:gd name="connsiteY32392" fmla="*/ 636853 h 4401251"/>
              <a:gd name="connsiteX32393" fmla="*/ 7437480 w 13419668"/>
              <a:gd name="connsiteY32393" fmla="*/ 613966 h 4401251"/>
              <a:gd name="connsiteX32394" fmla="*/ 7422928 w 13419668"/>
              <a:gd name="connsiteY32394" fmla="*/ 638843 h 4401251"/>
              <a:gd name="connsiteX32395" fmla="*/ 7527784 w 13419668"/>
              <a:gd name="connsiteY32395" fmla="*/ 621180 h 4401251"/>
              <a:gd name="connsiteX32396" fmla="*/ 7511987 w 13419668"/>
              <a:gd name="connsiteY32396" fmla="*/ 638345 h 4401251"/>
              <a:gd name="connsiteX32397" fmla="*/ 7529152 w 13419668"/>
              <a:gd name="connsiteY32397" fmla="*/ 653769 h 4401251"/>
              <a:gd name="connsiteX32398" fmla="*/ 7552537 w 13419668"/>
              <a:gd name="connsiteY32398" fmla="*/ 636853 h 4401251"/>
              <a:gd name="connsiteX32399" fmla="*/ 7527909 w 13419668"/>
              <a:gd name="connsiteY32399" fmla="*/ 621180 h 4401251"/>
              <a:gd name="connsiteX32400" fmla="*/ 9817095 w 13419668"/>
              <a:gd name="connsiteY32400" fmla="*/ 637226 h 4401251"/>
              <a:gd name="connsiteX32401" fmla="*/ 9832643 w 13419668"/>
              <a:gd name="connsiteY32401" fmla="*/ 654267 h 4401251"/>
              <a:gd name="connsiteX32402" fmla="*/ 9849684 w 13419668"/>
              <a:gd name="connsiteY32402" fmla="*/ 638221 h 4401251"/>
              <a:gd name="connsiteX32403" fmla="*/ 9833763 w 13419668"/>
              <a:gd name="connsiteY32403" fmla="*/ 613717 h 4401251"/>
              <a:gd name="connsiteX32404" fmla="*/ 9817095 w 13419668"/>
              <a:gd name="connsiteY32404" fmla="*/ 637226 h 4401251"/>
              <a:gd name="connsiteX32405" fmla="*/ 7634507 w 13419668"/>
              <a:gd name="connsiteY32405" fmla="*/ 636480 h 4401251"/>
              <a:gd name="connsiteX32406" fmla="*/ 7616968 w 13419668"/>
              <a:gd name="connsiteY32406" fmla="*/ 620807 h 4401251"/>
              <a:gd name="connsiteX32407" fmla="*/ 7601917 w 13419668"/>
              <a:gd name="connsiteY32407" fmla="*/ 638718 h 4401251"/>
              <a:gd name="connsiteX32408" fmla="*/ 7619705 w 13419668"/>
              <a:gd name="connsiteY32408" fmla="*/ 661854 h 4401251"/>
              <a:gd name="connsiteX32409" fmla="*/ 7634383 w 13419668"/>
              <a:gd name="connsiteY32409" fmla="*/ 636604 h 4401251"/>
              <a:gd name="connsiteX32410" fmla="*/ 7688117 w 13419668"/>
              <a:gd name="connsiteY32410" fmla="*/ 636604 h 4401251"/>
              <a:gd name="connsiteX32411" fmla="*/ 7703292 w 13419668"/>
              <a:gd name="connsiteY32411" fmla="*/ 654142 h 4401251"/>
              <a:gd name="connsiteX32412" fmla="*/ 7720581 w 13419668"/>
              <a:gd name="connsiteY32412" fmla="*/ 638843 h 4401251"/>
              <a:gd name="connsiteX32413" fmla="*/ 7706152 w 13419668"/>
              <a:gd name="connsiteY32413" fmla="*/ 613841 h 4401251"/>
              <a:gd name="connsiteX32414" fmla="*/ 7688117 w 13419668"/>
              <a:gd name="connsiteY32414" fmla="*/ 636604 h 4401251"/>
              <a:gd name="connsiteX32415" fmla="*/ 7777674 w 13419668"/>
              <a:gd name="connsiteY32415" fmla="*/ 638097 h 4401251"/>
              <a:gd name="connsiteX32416" fmla="*/ 7794466 w 13419668"/>
              <a:gd name="connsiteY32416" fmla="*/ 654267 h 4401251"/>
              <a:gd name="connsiteX32417" fmla="*/ 7810139 w 13419668"/>
              <a:gd name="connsiteY32417" fmla="*/ 637475 h 4401251"/>
              <a:gd name="connsiteX32418" fmla="*/ 7793720 w 13419668"/>
              <a:gd name="connsiteY32418" fmla="*/ 613841 h 4401251"/>
              <a:gd name="connsiteX32419" fmla="*/ 7777550 w 13419668"/>
              <a:gd name="connsiteY32419" fmla="*/ 638221 h 4401251"/>
              <a:gd name="connsiteX32420" fmla="*/ 8697255 w 13419668"/>
              <a:gd name="connsiteY32420" fmla="*/ 636355 h 4401251"/>
              <a:gd name="connsiteX32421" fmla="*/ 8679716 w 13419668"/>
              <a:gd name="connsiteY32421" fmla="*/ 620683 h 4401251"/>
              <a:gd name="connsiteX32422" fmla="*/ 8664790 w 13419668"/>
              <a:gd name="connsiteY32422" fmla="*/ 638594 h 4401251"/>
              <a:gd name="connsiteX32423" fmla="*/ 8682701 w 13419668"/>
              <a:gd name="connsiteY32423" fmla="*/ 661605 h 4401251"/>
              <a:gd name="connsiteX32424" fmla="*/ 8697255 w 13419668"/>
              <a:gd name="connsiteY32424" fmla="*/ 636231 h 4401251"/>
              <a:gd name="connsiteX32425" fmla="*/ 13380237 w 13419668"/>
              <a:gd name="connsiteY32425" fmla="*/ 621180 h 4401251"/>
              <a:gd name="connsiteX32426" fmla="*/ 13363196 w 13419668"/>
              <a:gd name="connsiteY32426" fmla="*/ 636853 h 4401251"/>
              <a:gd name="connsiteX32427" fmla="*/ 13378993 w 13419668"/>
              <a:gd name="connsiteY32427" fmla="*/ 653645 h 4401251"/>
              <a:gd name="connsiteX32428" fmla="*/ 13403621 w 13419668"/>
              <a:gd name="connsiteY32428" fmla="*/ 638594 h 4401251"/>
              <a:gd name="connsiteX32429" fmla="*/ 13380361 w 13419668"/>
              <a:gd name="connsiteY32429" fmla="*/ 621056 h 4401251"/>
              <a:gd name="connsiteX32430" fmla="*/ 8770766 w 13419668"/>
              <a:gd name="connsiteY32430" fmla="*/ 621180 h 4401251"/>
              <a:gd name="connsiteX32431" fmla="*/ 8753850 w 13419668"/>
              <a:gd name="connsiteY32431" fmla="*/ 637102 h 4401251"/>
              <a:gd name="connsiteX32432" fmla="*/ 8769895 w 13419668"/>
              <a:gd name="connsiteY32432" fmla="*/ 653645 h 4401251"/>
              <a:gd name="connsiteX32433" fmla="*/ 8794400 w 13419668"/>
              <a:gd name="connsiteY32433" fmla="*/ 638345 h 4401251"/>
              <a:gd name="connsiteX32434" fmla="*/ 8770891 w 13419668"/>
              <a:gd name="connsiteY32434" fmla="*/ 621056 h 4401251"/>
              <a:gd name="connsiteX32435" fmla="*/ 7882780 w 13419668"/>
              <a:gd name="connsiteY32435" fmla="*/ 653645 h 4401251"/>
              <a:gd name="connsiteX32436" fmla="*/ 7900318 w 13419668"/>
              <a:gd name="connsiteY32436" fmla="*/ 638594 h 4401251"/>
              <a:gd name="connsiteX32437" fmla="*/ 7884894 w 13419668"/>
              <a:gd name="connsiteY32437" fmla="*/ 621056 h 4401251"/>
              <a:gd name="connsiteX32438" fmla="*/ 7859893 w 13419668"/>
              <a:gd name="connsiteY32438" fmla="*/ 636231 h 4401251"/>
              <a:gd name="connsiteX32439" fmla="*/ 7882904 w 13419668"/>
              <a:gd name="connsiteY32439" fmla="*/ 653520 h 4401251"/>
              <a:gd name="connsiteX32440" fmla="*/ 8840546 w 13419668"/>
              <a:gd name="connsiteY32440" fmla="*/ 636604 h 4401251"/>
              <a:gd name="connsiteX32441" fmla="*/ 8855722 w 13419668"/>
              <a:gd name="connsiteY32441" fmla="*/ 654142 h 4401251"/>
              <a:gd name="connsiteX32442" fmla="*/ 8873011 w 13419668"/>
              <a:gd name="connsiteY32442" fmla="*/ 638843 h 4401251"/>
              <a:gd name="connsiteX32443" fmla="*/ 8858582 w 13419668"/>
              <a:gd name="connsiteY32443" fmla="*/ 613841 h 4401251"/>
              <a:gd name="connsiteX32444" fmla="*/ 8840546 w 13419668"/>
              <a:gd name="connsiteY32444" fmla="*/ 636604 h 4401251"/>
              <a:gd name="connsiteX32445" fmla="*/ 7954426 w 13419668"/>
              <a:gd name="connsiteY32445" fmla="*/ 636604 h 4401251"/>
              <a:gd name="connsiteX32446" fmla="*/ 7969477 w 13419668"/>
              <a:gd name="connsiteY32446" fmla="*/ 654142 h 4401251"/>
              <a:gd name="connsiteX32447" fmla="*/ 7987015 w 13419668"/>
              <a:gd name="connsiteY32447" fmla="*/ 638594 h 4401251"/>
              <a:gd name="connsiteX32448" fmla="*/ 7971840 w 13419668"/>
              <a:gd name="connsiteY32448" fmla="*/ 613593 h 4401251"/>
              <a:gd name="connsiteX32449" fmla="*/ 7954550 w 13419668"/>
              <a:gd name="connsiteY32449" fmla="*/ 636480 h 4401251"/>
              <a:gd name="connsiteX32450" fmla="*/ 8945652 w 13419668"/>
              <a:gd name="connsiteY32450" fmla="*/ 653645 h 4401251"/>
              <a:gd name="connsiteX32451" fmla="*/ 8963190 w 13419668"/>
              <a:gd name="connsiteY32451" fmla="*/ 638594 h 4401251"/>
              <a:gd name="connsiteX32452" fmla="*/ 8947766 w 13419668"/>
              <a:gd name="connsiteY32452" fmla="*/ 621056 h 4401251"/>
              <a:gd name="connsiteX32453" fmla="*/ 8922765 w 13419668"/>
              <a:gd name="connsiteY32453" fmla="*/ 636231 h 4401251"/>
              <a:gd name="connsiteX32454" fmla="*/ 8945776 w 13419668"/>
              <a:gd name="connsiteY32454" fmla="*/ 653520 h 4401251"/>
              <a:gd name="connsiteX32455" fmla="*/ 8061148 w 13419668"/>
              <a:gd name="connsiteY32455" fmla="*/ 621180 h 4401251"/>
              <a:gd name="connsiteX32456" fmla="*/ 8043610 w 13419668"/>
              <a:gd name="connsiteY32456" fmla="*/ 636355 h 4401251"/>
              <a:gd name="connsiteX32457" fmla="*/ 8058910 w 13419668"/>
              <a:gd name="connsiteY32457" fmla="*/ 653645 h 4401251"/>
              <a:gd name="connsiteX32458" fmla="*/ 8083910 w 13419668"/>
              <a:gd name="connsiteY32458" fmla="*/ 639216 h 4401251"/>
              <a:gd name="connsiteX32459" fmla="*/ 8061148 w 13419668"/>
              <a:gd name="connsiteY32459" fmla="*/ 621180 h 4401251"/>
              <a:gd name="connsiteX32460" fmla="*/ 9052250 w 13419668"/>
              <a:gd name="connsiteY32460" fmla="*/ 636604 h 4401251"/>
              <a:gd name="connsiteX32461" fmla="*/ 9035334 w 13419668"/>
              <a:gd name="connsiteY32461" fmla="*/ 620683 h 4401251"/>
              <a:gd name="connsiteX32462" fmla="*/ 9019661 w 13419668"/>
              <a:gd name="connsiteY32462" fmla="*/ 638221 h 4401251"/>
              <a:gd name="connsiteX32463" fmla="*/ 9037697 w 13419668"/>
              <a:gd name="connsiteY32463" fmla="*/ 661605 h 4401251"/>
              <a:gd name="connsiteX32464" fmla="*/ 9052250 w 13419668"/>
              <a:gd name="connsiteY32464" fmla="*/ 636604 h 4401251"/>
              <a:gd name="connsiteX32465" fmla="*/ 8148715 w 13419668"/>
              <a:gd name="connsiteY32465" fmla="*/ 621056 h 4401251"/>
              <a:gd name="connsiteX32466" fmla="*/ 8133167 w 13419668"/>
              <a:gd name="connsiteY32466" fmla="*/ 638470 h 4401251"/>
              <a:gd name="connsiteX32467" fmla="*/ 8150582 w 13419668"/>
              <a:gd name="connsiteY32467" fmla="*/ 653645 h 4401251"/>
              <a:gd name="connsiteX32468" fmla="*/ 8173592 w 13419668"/>
              <a:gd name="connsiteY32468" fmla="*/ 636480 h 4401251"/>
              <a:gd name="connsiteX32469" fmla="*/ 8148715 w 13419668"/>
              <a:gd name="connsiteY32469" fmla="*/ 621180 h 4401251"/>
              <a:gd name="connsiteX32470" fmla="*/ 9106855 w 13419668"/>
              <a:gd name="connsiteY32470" fmla="*/ 636853 h 4401251"/>
              <a:gd name="connsiteX32471" fmla="*/ 9122155 w 13419668"/>
              <a:gd name="connsiteY32471" fmla="*/ 654142 h 4401251"/>
              <a:gd name="connsiteX32472" fmla="*/ 9139444 w 13419668"/>
              <a:gd name="connsiteY32472" fmla="*/ 638470 h 4401251"/>
              <a:gd name="connsiteX32473" fmla="*/ 9123896 w 13419668"/>
              <a:gd name="connsiteY32473" fmla="*/ 613717 h 4401251"/>
              <a:gd name="connsiteX32474" fmla="*/ 9106855 w 13419668"/>
              <a:gd name="connsiteY32474" fmla="*/ 636853 h 4401251"/>
              <a:gd name="connsiteX32475" fmla="*/ 8235163 w 13419668"/>
              <a:gd name="connsiteY32475" fmla="*/ 621180 h 4401251"/>
              <a:gd name="connsiteX32476" fmla="*/ 8219242 w 13419668"/>
              <a:gd name="connsiteY32476" fmla="*/ 638470 h 4401251"/>
              <a:gd name="connsiteX32477" fmla="*/ 8236905 w 13419668"/>
              <a:gd name="connsiteY32477" fmla="*/ 653645 h 4401251"/>
              <a:gd name="connsiteX32478" fmla="*/ 8260165 w 13419668"/>
              <a:gd name="connsiteY32478" fmla="*/ 636106 h 4401251"/>
              <a:gd name="connsiteX32479" fmla="*/ 8235039 w 13419668"/>
              <a:gd name="connsiteY32479" fmla="*/ 621056 h 4401251"/>
              <a:gd name="connsiteX32480" fmla="*/ 9211463 w 13419668"/>
              <a:gd name="connsiteY32480" fmla="*/ 621180 h 4401251"/>
              <a:gd name="connsiteX32481" fmla="*/ 9195915 w 13419668"/>
              <a:gd name="connsiteY32481" fmla="*/ 638594 h 4401251"/>
              <a:gd name="connsiteX32482" fmla="*/ 9213329 w 13419668"/>
              <a:gd name="connsiteY32482" fmla="*/ 653769 h 4401251"/>
              <a:gd name="connsiteX32483" fmla="*/ 9236340 w 13419668"/>
              <a:gd name="connsiteY32483" fmla="*/ 636604 h 4401251"/>
              <a:gd name="connsiteX32484" fmla="*/ 9211463 w 13419668"/>
              <a:gd name="connsiteY32484" fmla="*/ 621305 h 4401251"/>
              <a:gd name="connsiteX32485" fmla="*/ 8324721 w 13419668"/>
              <a:gd name="connsiteY32485" fmla="*/ 621180 h 4401251"/>
              <a:gd name="connsiteX32486" fmla="*/ 8308799 w 13419668"/>
              <a:gd name="connsiteY32486" fmla="*/ 638470 h 4401251"/>
              <a:gd name="connsiteX32487" fmla="*/ 8326462 w 13419668"/>
              <a:gd name="connsiteY32487" fmla="*/ 653645 h 4401251"/>
              <a:gd name="connsiteX32488" fmla="*/ 8349722 w 13419668"/>
              <a:gd name="connsiteY32488" fmla="*/ 636106 h 4401251"/>
              <a:gd name="connsiteX32489" fmla="*/ 8324596 w 13419668"/>
              <a:gd name="connsiteY32489" fmla="*/ 621056 h 4401251"/>
              <a:gd name="connsiteX32490" fmla="*/ 8414776 w 13419668"/>
              <a:gd name="connsiteY32490" fmla="*/ 621180 h 4401251"/>
              <a:gd name="connsiteX32491" fmla="*/ 8398357 w 13419668"/>
              <a:gd name="connsiteY32491" fmla="*/ 638097 h 4401251"/>
              <a:gd name="connsiteX32492" fmla="*/ 8415522 w 13419668"/>
              <a:gd name="connsiteY32492" fmla="*/ 653769 h 4401251"/>
              <a:gd name="connsiteX32493" fmla="*/ 8439279 w 13419668"/>
              <a:gd name="connsiteY32493" fmla="*/ 637102 h 4401251"/>
              <a:gd name="connsiteX32494" fmla="*/ 8414651 w 13419668"/>
              <a:gd name="connsiteY32494" fmla="*/ 621180 h 4401251"/>
              <a:gd name="connsiteX32495" fmla="*/ 2349 w 13419668"/>
              <a:gd name="connsiteY32495" fmla="*/ 2651272 h 4401251"/>
              <a:gd name="connsiteX32496" fmla="*/ 2349 w 13419668"/>
              <a:gd name="connsiteY32496" fmla="*/ 2704261 h 4401251"/>
              <a:gd name="connsiteX32497" fmla="*/ 2349 w 13419668"/>
              <a:gd name="connsiteY32497" fmla="*/ 2651272 h 4401251"/>
              <a:gd name="connsiteX32498" fmla="*/ 9302513 w 13419668"/>
              <a:gd name="connsiteY32498" fmla="*/ 622300 h 4401251"/>
              <a:gd name="connsiteX32499" fmla="*/ 9285597 w 13419668"/>
              <a:gd name="connsiteY32499" fmla="*/ 638221 h 4401251"/>
              <a:gd name="connsiteX32500" fmla="*/ 9301643 w 13419668"/>
              <a:gd name="connsiteY32500" fmla="*/ 654764 h 4401251"/>
              <a:gd name="connsiteX32501" fmla="*/ 9326147 w 13419668"/>
              <a:gd name="connsiteY32501" fmla="*/ 639465 h 4401251"/>
              <a:gd name="connsiteX32502" fmla="*/ 9302638 w 13419668"/>
              <a:gd name="connsiteY32502" fmla="*/ 622175 h 4401251"/>
              <a:gd name="connsiteX32503" fmla="*/ 8503960 w 13419668"/>
              <a:gd name="connsiteY32503" fmla="*/ 622300 h 4401251"/>
              <a:gd name="connsiteX32504" fmla="*/ 8488039 w 13419668"/>
              <a:gd name="connsiteY32504" fmla="*/ 639589 h 4401251"/>
              <a:gd name="connsiteX32505" fmla="*/ 8505701 w 13419668"/>
              <a:gd name="connsiteY32505" fmla="*/ 654764 h 4401251"/>
              <a:gd name="connsiteX32506" fmla="*/ 8528961 w 13419668"/>
              <a:gd name="connsiteY32506" fmla="*/ 637226 h 4401251"/>
              <a:gd name="connsiteX32507" fmla="*/ 8503835 w 13419668"/>
              <a:gd name="connsiteY32507" fmla="*/ 622175 h 4401251"/>
              <a:gd name="connsiteX32508" fmla="*/ 9408241 w 13419668"/>
              <a:gd name="connsiteY32508" fmla="*/ 638843 h 4401251"/>
              <a:gd name="connsiteX32509" fmla="*/ 9392071 w 13419668"/>
              <a:gd name="connsiteY32509" fmla="*/ 621802 h 4401251"/>
              <a:gd name="connsiteX32510" fmla="*/ 9375652 w 13419668"/>
              <a:gd name="connsiteY32510" fmla="*/ 638221 h 4401251"/>
              <a:gd name="connsiteX32511" fmla="*/ 9391076 w 13419668"/>
              <a:gd name="connsiteY32511" fmla="*/ 662725 h 4401251"/>
              <a:gd name="connsiteX32512" fmla="*/ 9408241 w 13419668"/>
              <a:gd name="connsiteY32512" fmla="*/ 638718 h 4401251"/>
              <a:gd name="connsiteX32513" fmla="*/ 9478767 w 13419668"/>
              <a:gd name="connsiteY32513" fmla="*/ 622175 h 4401251"/>
              <a:gd name="connsiteX32514" fmla="*/ 9461354 w 13419668"/>
              <a:gd name="connsiteY32514" fmla="*/ 637972 h 4401251"/>
              <a:gd name="connsiteX32515" fmla="*/ 9477399 w 13419668"/>
              <a:gd name="connsiteY32515" fmla="*/ 654764 h 4401251"/>
              <a:gd name="connsiteX32516" fmla="*/ 9502276 w 13419668"/>
              <a:gd name="connsiteY32516" fmla="*/ 639962 h 4401251"/>
              <a:gd name="connsiteX32517" fmla="*/ 9478767 w 13419668"/>
              <a:gd name="connsiteY32517" fmla="*/ 622175 h 4401251"/>
              <a:gd name="connsiteX32518" fmla="*/ 9583873 w 13419668"/>
              <a:gd name="connsiteY32518" fmla="*/ 637599 h 4401251"/>
              <a:gd name="connsiteX32519" fmla="*/ 9566832 w 13419668"/>
              <a:gd name="connsiteY32519" fmla="*/ 621927 h 4401251"/>
              <a:gd name="connsiteX32520" fmla="*/ 9551284 w 13419668"/>
              <a:gd name="connsiteY32520" fmla="*/ 639589 h 4401251"/>
              <a:gd name="connsiteX32521" fmla="*/ 9569568 w 13419668"/>
              <a:gd name="connsiteY32521" fmla="*/ 662601 h 4401251"/>
              <a:gd name="connsiteX32522" fmla="*/ 9583873 w 13419668"/>
              <a:gd name="connsiteY32522" fmla="*/ 637475 h 4401251"/>
              <a:gd name="connsiteX32523" fmla="*/ 9656390 w 13419668"/>
              <a:gd name="connsiteY32523" fmla="*/ 654764 h 4401251"/>
              <a:gd name="connsiteX32524" fmla="*/ 9673928 w 13419668"/>
              <a:gd name="connsiteY32524" fmla="*/ 639714 h 4401251"/>
              <a:gd name="connsiteX32525" fmla="*/ 9658379 w 13419668"/>
              <a:gd name="connsiteY32525" fmla="*/ 622175 h 4401251"/>
              <a:gd name="connsiteX32526" fmla="*/ 9633378 w 13419668"/>
              <a:gd name="connsiteY32526" fmla="*/ 637350 h 4401251"/>
              <a:gd name="connsiteX32527" fmla="*/ 9656390 w 13419668"/>
              <a:gd name="connsiteY32527" fmla="*/ 654640 h 4401251"/>
              <a:gd name="connsiteX32528" fmla="*/ 9744578 w 13419668"/>
              <a:gd name="connsiteY32528" fmla="*/ 622300 h 4401251"/>
              <a:gd name="connsiteX32529" fmla="*/ 9727538 w 13419668"/>
              <a:gd name="connsiteY32529" fmla="*/ 637972 h 4401251"/>
              <a:gd name="connsiteX32530" fmla="*/ 9743335 w 13419668"/>
              <a:gd name="connsiteY32530" fmla="*/ 654764 h 4401251"/>
              <a:gd name="connsiteX32531" fmla="*/ 9767963 w 13419668"/>
              <a:gd name="connsiteY32531" fmla="*/ 639714 h 4401251"/>
              <a:gd name="connsiteX32532" fmla="*/ 9744703 w 13419668"/>
              <a:gd name="connsiteY32532" fmla="*/ 622175 h 4401251"/>
              <a:gd name="connsiteX32533" fmla="*/ 2349 w 13419668"/>
              <a:gd name="connsiteY32533" fmla="*/ 2561715 h 4401251"/>
              <a:gd name="connsiteX32534" fmla="*/ 2349 w 13419668"/>
              <a:gd name="connsiteY32534" fmla="*/ 2617440 h 4401251"/>
              <a:gd name="connsiteX32535" fmla="*/ 2349 w 13419668"/>
              <a:gd name="connsiteY32535" fmla="*/ 2561715 h 4401251"/>
              <a:gd name="connsiteX32536" fmla="*/ 10275704 w 13419668"/>
              <a:gd name="connsiteY32536" fmla="*/ 534608 h 4401251"/>
              <a:gd name="connsiteX32537" fmla="*/ 10263390 w 13419668"/>
              <a:gd name="connsiteY32537" fmla="*/ 550529 h 4401251"/>
              <a:gd name="connsiteX32538" fmla="*/ 10278067 w 13419668"/>
              <a:gd name="connsiteY32538" fmla="*/ 564212 h 4401251"/>
              <a:gd name="connsiteX32539" fmla="*/ 10302571 w 13419668"/>
              <a:gd name="connsiteY32539" fmla="*/ 547295 h 4401251"/>
              <a:gd name="connsiteX32540" fmla="*/ 10275579 w 13419668"/>
              <a:gd name="connsiteY32540" fmla="*/ 534608 h 4401251"/>
              <a:gd name="connsiteX32541" fmla="*/ 12152678 w 13419668"/>
              <a:gd name="connsiteY32541" fmla="*/ 546425 h 4401251"/>
              <a:gd name="connsiteX32542" fmla="*/ 12136756 w 13419668"/>
              <a:gd name="connsiteY32542" fmla="*/ 534235 h 4401251"/>
              <a:gd name="connsiteX32543" fmla="*/ 12123199 w 13419668"/>
              <a:gd name="connsiteY32543" fmla="*/ 549161 h 4401251"/>
              <a:gd name="connsiteX32544" fmla="*/ 12140364 w 13419668"/>
              <a:gd name="connsiteY32544" fmla="*/ 573541 h 4401251"/>
              <a:gd name="connsiteX32545" fmla="*/ 12152678 w 13419668"/>
              <a:gd name="connsiteY32545" fmla="*/ 546425 h 4401251"/>
              <a:gd name="connsiteX32546" fmla="*/ 12033517 w 13419668"/>
              <a:gd name="connsiteY32546" fmla="*/ 549286 h 4401251"/>
              <a:gd name="connsiteX32547" fmla="*/ 12047075 w 13419668"/>
              <a:gd name="connsiteY32547" fmla="*/ 564585 h 4401251"/>
              <a:gd name="connsiteX32548" fmla="*/ 12063867 w 13419668"/>
              <a:gd name="connsiteY32548" fmla="*/ 549410 h 4401251"/>
              <a:gd name="connsiteX32549" fmla="*/ 12050185 w 13419668"/>
              <a:gd name="connsiteY32549" fmla="*/ 526274 h 4401251"/>
              <a:gd name="connsiteX32550" fmla="*/ 12033517 w 13419668"/>
              <a:gd name="connsiteY32550" fmla="*/ 549286 h 4401251"/>
              <a:gd name="connsiteX32551" fmla="*/ 2830871 w 13419668"/>
              <a:gd name="connsiteY32551" fmla="*/ 533986 h 4401251"/>
              <a:gd name="connsiteX32552" fmla="*/ 2814701 w 13419668"/>
              <a:gd name="connsiteY32552" fmla="*/ 549659 h 4401251"/>
              <a:gd name="connsiteX32553" fmla="*/ 2829005 w 13419668"/>
              <a:gd name="connsiteY32553" fmla="*/ 564212 h 4401251"/>
              <a:gd name="connsiteX32554" fmla="*/ 2853011 w 13419668"/>
              <a:gd name="connsiteY32554" fmla="*/ 549037 h 4401251"/>
              <a:gd name="connsiteX32555" fmla="*/ 2830747 w 13419668"/>
              <a:gd name="connsiteY32555" fmla="*/ 533986 h 4401251"/>
              <a:gd name="connsiteX32556" fmla="*/ 13380361 w 13419668"/>
              <a:gd name="connsiteY32556" fmla="*/ 533986 h 4401251"/>
              <a:gd name="connsiteX32557" fmla="*/ 13364564 w 13419668"/>
              <a:gd name="connsiteY32557" fmla="*/ 550032 h 4401251"/>
              <a:gd name="connsiteX32558" fmla="*/ 13379241 w 13419668"/>
              <a:gd name="connsiteY32558" fmla="*/ 564212 h 4401251"/>
              <a:gd name="connsiteX32559" fmla="*/ 13402874 w 13419668"/>
              <a:gd name="connsiteY32559" fmla="*/ 548539 h 4401251"/>
              <a:gd name="connsiteX32560" fmla="*/ 13380361 w 13419668"/>
              <a:gd name="connsiteY32560" fmla="*/ 533986 h 4401251"/>
              <a:gd name="connsiteX32561" fmla="*/ 13305107 w 13419668"/>
              <a:gd name="connsiteY32561" fmla="*/ 548788 h 4401251"/>
              <a:gd name="connsiteX32562" fmla="*/ 13291176 w 13419668"/>
              <a:gd name="connsiteY32562" fmla="*/ 534608 h 4401251"/>
              <a:gd name="connsiteX32563" fmla="*/ 13275379 w 13419668"/>
              <a:gd name="connsiteY32563" fmla="*/ 547047 h 4401251"/>
              <a:gd name="connsiteX32564" fmla="*/ 13288814 w 13419668"/>
              <a:gd name="connsiteY32564" fmla="*/ 573665 h 4401251"/>
              <a:gd name="connsiteX32565" fmla="*/ 13305107 w 13419668"/>
              <a:gd name="connsiteY32565" fmla="*/ 548788 h 4401251"/>
              <a:gd name="connsiteX32566" fmla="*/ 13202863 w 13419668"/>
              <a:gd name="connsiteY32566" fmla="*/ 534484 h 4401251"/>
              <a:gd name="connsiteX32567" fmla="*/ 13188932 w 13419668"/>
              <a:gd name="connsiteY32567" fmla="*/ 548788 h 4401251"/>
              <a:gd name="connsiteX32568" fmla="*/ 13201744 w 13419668"/>
              <a:gd name="connsiteY32568" fmla="*/ 564212 h 4401251"/>
              <a:gd name="connsiteX32569" fmla="*/ 13228114 w 13419668"/>
              <a:gd name="connsiteY32569" fmla="*/ 550281 h 4401251"/>
              <a:gd name="connsiteX32570" fmla="*/ 13202863 w 13419668"/>
              <a:gd name="connsiteY32570" fmla="*/ 534484 h 4401251"/>
              <a:gd name="connsiteX32571" fmla="*/ 13099002 w 13419668"/>
              <a:gd name="connsiteY32571" fmla="*/ 547793 h 4401251"/>
              <a:gd name="connsiteX32572" fmla="*/ 13113927 w 13419668"/>
              <a:gd name="connsiteY32572" fmla="*/ 564709 h 4401251"/>
              <a:gd name="connsiteX32573" fmla="*/ 13129226 w 13419668"/>
              <a:gd name="connsiteY32573" fmla="*/ 551151 h 4401251"/>
              <a:gd name="connsiteX32574" fmla="*/ 13115171 w 13419668"/>
              <a:gd name="connsiteY32574" fmla="*/ 526523 h 4401251"/>
              <a:gd name="connsiteX32575" fmla="*/ 13099002 w 13419668"/>
              <a:gd name="connsiteY32575" fmla="*/ 547793 h 4401251"/>
              <a:gd name="connsiteX32576" fmla="*/ 13023127 w 13419668"/>
              <a:gd name="connsiteY32576" fmla="*/ 534608 h 4401251"/>
              <a:gd name="connsiteX32577" fmla="*/ 13009817 w 13419668"/>
              <a:gd name="connsiteY32577" fmla="*/ 549534 h 4401251"/>
              <a:gd name="connsiteX32578" fmla="*/ 13023374 w 13419668"/>
              <a:gd name="connsiteY32578" fmla="*/ 564336 h 4401251"/>
              <a:gd name="connsiteX32579" fmla="*/ 13049123 w 13419668"/>
              <a:gd name="connsiteY32579" fmla="*/ 549161 h 4401251"/>
              <a:gd name="connsiteX32580" fmla="*/ 13023002 w 13419668"/>
              <a:gd name="connsiteY32580" fmla="*/ 534608 h 4401251"/>
              <a:gd name="connsiteX32581" fmla="*/ 12950360 w 13419668"/>
              <a:gd name="connsiteY32581" fmla="*/ 548166 h 4401251"/>
              <a:gd name="connsiteX32582" fmla="*/ 12935186 w 13419668"/>
              <a:gd name="connsiteY32582" fmla="*/ 534484 h 4401251"/>
              <a:gd name="connsiteX32583" fmla="*/ 12920260 w 13419668"/>
              <a:gd name="connsiteY32583" fmla="*/ 547793 h 4401251"/>
              <a:gd name="connsiteX32584" fmla="*/ 12930210 w 13419668"/>
              <a:gd name="connsiteY32584" fmla="*/ 566078 h 4401251"/>
              <a:gd name="connsiteX32585" fmla="*/ 12950236 w 13419668"/>
              <a:gd name="connsiteY32585" fmla="*/ 548166 h 4401251"/>
              <a:gd name="connsiteX32586" fmla="*/ 12849982 w 13419668"/>
              <a:gd name="connsiteY32586" fmla="*/ 534111 h 4401251"/>
              <a:gd name="connsiteX32587" fmla="*/ 12833190 w 13419668"/>
              <a:gd name="connsiteY32587" fmla="*/ 549161 h 4401251"/>
              <a:gd name="connsiteX32588" fmla="*/ 12846748 w 13419668"/>
              <a:gd name="connsiteY32588" fmla="*/ 564460 h 4401251"/>
              <a:gd name="connsiteX32589" fmla="*/ 12871376 w 13419668"/>
              <a:gd name="connsiteY32589" fmla="*/ 550281 h 4401251"/>
              <a:gd name="connsiteX32590" fmla="*/ 12849982 w 13419668"/>
              <a:gd name="connsiteY32590" fmla="*/ 534235 h 4401251"/>
              <a:gd name="connsiteX32591" fmla="*/ 12760797 w 13419668"/>
              <a:gd name="connsiteY32591" fmla="*/ 534111 h 4401251"/>
              <a:gd name="connsiteX32592" fmla="*/ 12743632 w 13419668"/>
              <a:gd name="connsiteY32592" fmla="*/ 548788 h 4401251"/>
              <a:gd name="connsiteX32593" fmla="*/ 12756818 w 13419668"/>
              <a:gd name="connsiteY32593" fmla="*/ 564336 h 4401251"/>
              <a:gd name="connsiteX32594" fmla="*/ 12781695 w 13419668"/>
              <a:gd name="connsiteY32594" fmla="*/ 550778 h 4401251"/>
              <a:gd name="connsiteX32595" fmla="*/ 12760673 w 13419668"/>
              <a:gd name="connsiteY32595" fmla="*/ 534235 h 4401251"/>
              <a:gd name="connsiteX32596" fmla="*/ 12683928 w 13419668"/>
              <a:gd name="connsiteY32596" fmla="*/ 546549 h 4401251"/>
              <a:gd name="connsiteX32597" fmla="*/ 12668006 w 13419668"/>
              <a:gd name="connsiteY32597" fmla="*/ 534359 h 4401251"/>
              <a:gd name="connsiteX32598" fmla="*/ 12654449 w 13419668"/>
              <a:gd name="connsiteY32598" fmla="*/ 549286 h 4401251"/>
              <a:gd name="connsiteX32599" fmla="*/ 12671614 w 13419668"/>
              <a:gd name="connsiteY32599" fmla="*/ 573665 h 4401251"/>
              <a:gd name="connsiteX32600" fmla="*/ 12683928 w 13419668"/>
              <a:gd name="connsiteY32600" fmla="*/ 546549 h 4401251"/>
              <a:gd name="connsiteX32601" fmla="*/ 12580190 w 13419668"/>
              <a:gd name="connsiteY32601" fmla="*/ 534732 h 4401251"/>
              <a:gd name="connsiteX32602" fmla="*/ 12567876 w 13419668"/>
              <a:gd name="connsiteY32602" fmla="*/ 550654 h 4401251"/>
              <a:gd name="connsiteX32603" fmla="*/ 12582554 w 13419668"/>
              <a:gd name="connsiteY32603" fmla="*/ 564336 h 4401251"/>
              <a:gd name="connsiteX32604" fmla="*/ 12607057 w 13419668"/>
              <a:gd name="connsiteY32604" fmla="*/ 547420 h 4401251"/>
              <a:gd name="connsiteX32605" fmla="*/ 12580065 w 13419668"/>
              <a:gd name="connsiteY32605" fmla="*/ 534732 h 4401251"/>
              <a:gd name="connsiteX32606" fmla="*/ 12491131 w 13419668"/>
              <a:gd name="connsiteY32606" fmla="*/ 534359 h 4401251"/>
              <a:gd name="connsiteX32607" fmla="*/ 12478443 w 13419668"/>
              <a:gd name="connsiteY32607" fmla="*/ 550281 h 4401251"/>
              <a:gd name="connsiteX32608" fmla="*/ 12492748 w 13419668"/>
              <a:gd name="connsiteY32608" fmla="*/ 564336 h 4401251"/>
              <a:gd name="connsiteX32609" fmla="*/ 12510161 w 13419668"/>
              <a:gd name="connsiteY32609" fmla="*/ 553266 h 4401251"/>
              <a:gd name="connsiteX32610" fmla="*/ 12491131 w 13419668"/>
              <a:gd name="connsiteY32610" fmla="*/ 534359 h 4401251"/>
              <a:gd name="connsiteX32611" fmla="*/ 12402195 w 13419668"/>
              <a:gd name="connsiteY32611" fmla="*/ 534359 h 4401251"/>
              <a:gd name="connsiteX32612" fmla="*/ 12388885 w 13419668"/>
              <a:gd name="connsiteY32612" fmla="*/ 549659 h 4401251"/>
              <a:gd name="connsiteX32613" fmla="*/ 12402569 w 13419668"/>
              <a:gd name="connsiteY32613" fmla="*/ 564336 h 4401251"/>
              <a:gd name="connsiteX32614" fmla="*/ 12420355 w 13419668"/>
              <a:gd name="connsiteY32614" fmla="*/ 554012 h 4401251"/>
              <a:gd name="connsiteX32615" fmla="*/ 12402195 w 13419668"/>
              <a:gd name="connsiteY32615" fmla="*/ 534235 h 4401251"/>
              <a:gd name="connsiteX32616" fmla="*/ 12318608 w 13419668"/>
              <a:gd name="connsiteY32616" fmla="*/ 534235 h 4401251"/>
              <a:gd name="connsiteX32617" fmla="*/ 12301692 w 13419668"/>
              <a:gd name="connsiteY32617" fmla="*/ 549161 h 4401251"/>
              <a:gd name="connsiteX32618" fmla="*/ 12315250 w 13419668"/>
              <a:gd name="connsiteY32618" fmla="*/ 564460 h 4401251"/>
              <a:gd name="connsiteX32619" fmla="*/ 12339878 w 13419668"/>
              <a:gd name="connsiteY32619" fmla="*/ 550405 h 4401251"/>
              <a:gd name="connsiteX32620" fmla="*/ 12318608 w 13419668"/>
              <a:gd name="connsiteY32620" fmla="*/ 534235 h 4401251"/>
              <a:gd name="connsiteX32621" fmla="*/ 78597 w 13419668"/>
              <a:gd name="connsiteY32621" fmla="*/ 534359 h 4401251"/>
              <a:gd name="connsiteX32622" fmla="*/ 65661 w 13419668"/>
              <a:gd name="connsiteY32622" fmla="*/ 550156 h 4401251"/>
              <a:gd name="connsiteX32623" fmla="*/ 79841 w 13419668"/>
              <a:gd name="connsiteY32623" fmla="*/ 564336 h 4401251"/>
              <a:gd name="connsiteX32624" fmla="*/ 97379 w 13419668"/>
              <a:gd name="connsiteY32624" fmla="*/ 553515 h 4401251"/>
              <a:gd name="connsiteX32625" fmla="*/ 78597 w 13419668"/>
              <a:gd name="connsiteY32625" fmla="*/ 534359 h 4401251"/>
              <a:gd name="connsiteX32626" fmla="*/ 185071 w 13419668"/>
              <a:gd name="connsiteY32626" fmla="*/ 548415 h 4401251"/>
              <a:gd name="connsiteX32627" fmla="*/ 170518 w 13419668"/>
              <a:gd name="connsiteY32627" fmla="*/ 534608 h 4401251"/>
              <a:gd name="connsiteX32628" fmla="*/ 155094 w 13419668"/>
              <a:gd name="connsiteY32628" fmla="*/ 547793 h 4401251"/>
              <a:gd name="connsiteX32629" fmla="*/ 174747 w 13419668"/>
              <a:gd name="connsiteY32629" fmla="*/ 566078 h 4401251"/>
              <a:gd name="connsiteX32630" fmla="*/ 185196 w 13419668"/>
              <a:gd name="connsiteY32630" fmla="*/ 548290 h 4401251"/>
              <a:gd name="connsiteX32631" fmla="*/ 275002 w 13419668"/>
              <a:gd name="connsiteY32631" fmla="*/ 548415 h 4401251"/>
              <a:gd name="connsiteX32632" fmla="*/ 259827 w 13419668"/>
              <a:gd name="connsiteY32632" fmla="*/ 534732 h 4401251"/>
              <a:gd name="connsiteX32633" fmla="*/ 244900 w 13419668"/>
              <a:gd name="connsiteY32633" fmla="*/ 548042 h 4401251"/>
              <a:gd name="connsiteX32634" fmla="*/ 254851 w 13419668"/>
              <a:gd name="connsiteY32634" fmla="*/ 566326 h 4401251"/>
              <a:gd name="connsiteX32635" fmla="*/ 274877 w 13419668"/>
              <a:gd name="connsiteY32635" fmla="*/ 548415 h 4401251"/>
              <a:gd name="connsiteX32636" fmla="*/ 360828 w 13419668"/>
              <a:gd name="connsiteY32636" fmla="*/ 546798 h 4401251"/>
              <a:gd name="connsiteX32637" fmla="*/ 344906 w 13419668"/>
              <a:gd name="connsiteY32637" fmla="*/ 534608 h 4401251"/>
              <a:gd name="connsiteX32638" fmla="*/ 331348 w 13419668"/>
              <a:gd name="connsiteY32638" fmla="*/ 549534 h 4401251"/>
              <a:gd name="connsiteX32639" fmla="*/ 348513 w 13419668"/>
              <a:gd name="connsiteY32639" fmla="*/ 573914 h 4401251"/>
              <a:gd name="connsiteX32640" fmla="*/ 360828 w 13419668"/>
              <a:gd name="connsiteY32640" fmla="*/ 546798 h 4401251"/>
              <a:gd name="connsiteX32641" fmla="*/ 450882 w 13419668"/>
              <a:gd name="connsiteY32641" fmla="*/ 548042 h 4401251"/>
              <a:gd name="connsiteX32642" fmla="*/ 435583 w 13419668"/>
              <a:gd name="connsiteY32642" fmla="*/ 534732 h 4401251"/>
              <a:gd name="connsiteX32643" fmla="*/ 420906 w 13419668"/>
              <a:gd name="connsiteY32643" fmla="*/ 548415 h 4401251"/>
              <a:gd name="connsiteX32644" fmla="*/ 431230 w 13419668"/>
              <a:gd name="connsiteY32644" fmla="*/ 566202 h 4401251"/>
              <a:gd name="connsiteX32645" fmla="*/ 451007 w 13419668"/>
              <a:gd name="connsiteY32645" fmla="*/ 548042 h 4401251"/>
              <a:gd name="connsiteX32646" fmla="*/ 540440 w 13419668"/>
              <a:gd name="connsiteY32646" fmla="*/ 547544 h 4401251"/>
              <a:gd name="connsiteX32647" fmla="*/ 524643 w 13419668"/>
              <a:gd name="connsiteY32647" fmla="*/ 534608 h 4401251"/>
              <a:gd name="connsiteX32648" fmla="*/ 510463 w 13419668"/>
              <a:gd name="connsiteY32648" fmla="*/ 548788 h 4401251"/>
              <a:gd name="connsiteX32649" fmla="*/ 521782 w 13419668"/>
              <a:gd name="connsiteY32649" fmla="*/ 567073 h 4401251"/>
              <a:gd name="connsiteX32650" fmla="*/ 540440 w 13419668"/>
              <a:gd name="connsiteY32650" fmla="*/ 547544 h 4401251"/>
              <a:gd name="connsiteX32651" fmla="*/ 627012 w 13419668"/>
              <a:gd name="connsiteY32651" fmla="*/ 549410 h 4401251"/>
              <a:gd name="connsiteX32652" fmla="*/ 613454 w 13419668"/>
              <a:gd name="connsiteY32652" fmla="*/ 534608 h 4401251"/>
              <a:gd name="connsiteX32653" fmla="*/ 597533 w 13419668"/>
              <a:gd name="connsiteY32653" fmla="*/ 546798 h 4401251"/>
              <a:gd name="connsiteX32654" fmla="*/ 609971 w 13419668"/>
              <a:gd name="connsiteY32654" fmla="*/ 573789 h 4401251"/>
              <a:gd name="connsiteX32655" fmla="*/ 627137 w 13419668"/>
              <a:gd name="connsiteY32655" fmla="*/ 549410 h 4401251"/>
              <a:gd name="connsiteX32656" fmla="*/ 686344 w 13419668"/>
              <a:gd name="connsiteY32656" fmla="*/ 549037 h 4401251"/>
              <a:gd name="connsiteX32657" fmla="*/ 702514 w 13419668"/>
              <a:gd name="connsiteY32657" fmla="*/ 564709 h 4401251"/>
              <a:gd name="connsiteX32658" fmla="*/ 716570 w 13419668"/>
              <a:gd name="connsiteY32658" fmla="*/ 550032 h 4401251"/>
              <a:gd name="connsiteX32659" fmla="*/ 700773 w 13419668"/>
              <a:gd name="connsiteY32659" fmla="*/ 526399 h 4401251"/>
              <a:gd name="connsiteX32660" fmla="*/ 686344 w 13419668"/>
              <a:gd name="connsiteY32660" fmla="*/ 549037 h 4401251"/>
              <a:gd name="connsiteX32661" fmla="*/ 789086 w 13419668"/>
              <a:gd name="connsiteY32661" fmla="*/ 534359 h 4401251"/>
              <a:gd name="connsiteX32662" fmla="*/ 776399 w 13419668"/>
              <a:gd name="connsiteY32662" fmla="*/ 550281 h 4401251"/>
              <a:gd name="connsiteX32663" fmla="*/ 790703 w 13419668"/>
              <a:gd name="connsiteY32663" fmla="*/ 564336 h 4401251"/>
              <a:gd name="connsiteX32664" fmla="*/ 808117 w 13419668"/>
              <a:gd name="connsiteY32664" fmla="*/ 553266 h 4401251"/>
              <a:gd name="connsiteX32665" fmla="*/ 789086 w 13419668"/>
              <a:gd name="connsiteY32665" fmla="*/ 534359 h 4401251"/>
              <a:gd name="connsiteX32666" fmla="*/ 862722 w 13419668"/>
              <a:gd name="connsiteY32666" fmla="*/ 551276 h 4401251"/>
              <a:gd name="connsiteX32667" fmla="*/ 878146 w 13419668"/>
              <a:gd name="connsiteY32667" fmla="*/ 564709 h 4401251"/>
              <a:gd name="connsiteX32668" fmla="*/ 892948 w 13419668"/>
              <a:gd name="connsiteY32668" fmla="*/ 547793 h 4401251"/>
              <a:gd name="connsiteX32669" fmla="*/ 876653 w 13419668"/>
              <a:gd name="connsiteY32669" fmla="*/ 526647 h 4401251"/>
              <a:gd name="connsiteX32670" fmla="*/ 862722 w 13419668"/>
              <a:gd name="connsiteY32670" fmla="*/ 551400 h 4401251"/>
              <a:gd name="connsiteX32671" fmla="*/ 982132 w 13419668"/>
              <a:gd name="connsiteY32671" fmla="*/ 548539 h 4401251"/>
              <a:gd name="connsiteX32672" fmla="*/ 967828 w 13419668"/>
              <a:gd name="connsiteY32672" fmla="*/ 534608 h 4401251"/>
              <a:gd name="connsiteX32673" fmla="*/ 952404 w 13419668"/>
              <a:gd name="connsiteY32673" fmla="*/ 547544 h 4401251"/>
              <a:gd name="connsiteX32674" fmla="*/ 966335 w 13419668"/>
              <a:gd name="connsiteY32674" fmla="*/ 573914 h 4401251"/>
              <a:gd name="connsiteX32675" fmla="*/ 982132 w 13419668"/>
              <a:gd name="connsiteY32675" fmla="*/ 548539 h 4401251"/>
              <a:gd name="connsiteX32676" fmla="*/ 1058754 w 13419668"/>
              <a:gd name="connsiteY32676" fmla="*/ 534235 h 4401251"/>
              <a:gd name="connsiteX32677" fmla="*/ 1041588 w 13419668"/>
              <a:gd name="connsiteY32677" fmla="*/ 548912 h 4401251"/>
              <a:gd name="connsiteX32678" fmla="*/ 1054773 w 13419668"/>
              <a:gd name="connsiteY32678" fmla="*/ 564460 h 4401251"/>
              <a:gd name="connsiteX32679" fmla="*/ 1079650 w 13419668"/>
              <a:gd name="connsiteY32679" fmla="*/ 550903 h 4401251"/>
              <a:gd name="connsiteX32680" fmla="*/ 1058629 w 13419668"/>
              <a:gd name="connsiteY32680" fmla="*/ 534359 h 4401251"/>
              <a:gd name="connsiteX32681" fmla="*/ 1161247 w 13419668"/>
              <a:gd name="connsiteY32681" fmla="*/ 548539 h 4401251"/>
              <a:gd name="connsiteX32682" fmla="*/ 1146943 w 13419668"/>
              <a:gd name="connsiteY32682" fmla="*/ 534608 h 4401251"/>
              <a:gd name="connsiteX32683" fmla="*/ 1131519 w 13419668"/>
              <a:gd name="connsiteY32683" fmla="*/ 547544 h 4401251"/>
              <a:gd name="connsiteX32684" fmla="*/ 1145450 w 13419668"/>
              <a:gd name="connsiteY32684" fmla="*/ 573914 h 4401251"/>
              <a:gd name="connsiteX32685" fmla="*/ 1161247 w 13419668"/>
              <a:gd name="connsiteY32685" fmla="*/ 548539 h 4401251"/>
              <a:gd name="connsiteX32686" fmla="*/ 1231649 w 13419668"/>
              <a:gd name="connsiteY32686" fmla="*/ 534359 h 4401251"/>
              <a:gd name="connsiteX32687" fmla="*/ 1218340 w 13419668"/>
              <a:gd name="connsiteY32687" fmla="*/ 549659 h 4401251"/>
              <a:gd name="connsiteX32688" fmla="*/ 1232022 w 13419668"/>
              <a:gd name="connsiteY32688" fmla="*/ 564336 h 4401251"/>
              <a:gd name="connsiteX32689" fmla="*/ 1249809 w 13419668"/>
              <a:gd name="connsiteY32689" fmla="*/ 554012 h 4401251"/>
              <a:gd name="connsiteX32690" fmla="*/ 1231649 w 13419668"/>
              <a:gd name="connsiteY32690" fmla="*/ 534235 h 4401251"/>
              <a:gd name="connsiteX32691" fmla="*/ 1307400 w 13419668"/>
              <a:gd name="connsiteY32691" fmla="*/ 548290 h 4401251"/>
              <a:gd name="connsiteX32692" fmla="*/ 1322824 w 13419668"/>
              <a:gd name="connsiteY32692" fmla="*/ 564709 h 4401251"/>
              <a:gd name="connsiteX32693" fmla="*/ 1337625 w 13419668"/>
              <a:gd name="connsiteY32693" fmla="*/ 550654 h 4401251"/>
              <a:gd name="connsiteX32694" fmla="*/ 1322824 w 13419668"/>
              <a:gd name="connsiteY32694" fmla="*/ 526274 h 4401251"/>
              <a:gd name="connsiteX32695" fmla="*/ 1307275 w 13419668"/>
              <a:gd name="connsiteY32695" fmla="*/ 548166 h 4401251"/>
              <a:gd name="connsiteX32696" fmla="*/ 1410391 w 13419668"/>
              <a:gd name="connsiteY32696" fmla="*/ 534359 h 4401251"/>
              <a:gd name="connsiteX32697" fmla="*/ 1397330 w 13419668"/>
              <a:gd name="connsiteY32697" fmla="*/ 550032 h 4401251"/>
              <a:gd name="connsiteX32698" fmla="*/ 1411386 w 13419668"/>
              <a:gd name="connsiteY32698" fmla="*/ 564460 h 4401251"/>
              <a:gd name="connsiteX32699" fmla="*/ 1429048 w 13419668"/>
              <a:gd name="connsiteY32699" fmla="*/ 553888 h 4401251"/>
              <a:gd name="connsiteX32700" fmla="*/ 1410515 w 13419668"/>
              <a:gd name="connsiteY32700" fmla="*/ 534484 h 4401251"/>
              <a:gd name="connsiteX32701" fmla="*/ 1513755 w 13419668"/>
              <a:gd name="connsiteY32701" fmla="*/ 547420 h 4401251"/>
              <a:gd name="connsiteX32702" fmla="*/ 1497958 w 13419668"/>
              <a:gd name="connsiteY32702" fmla="*/ 534484 h 4401251"/>
              <a:gd name="connsiteX32703" fmla="*/ 1483778 w 13419668"/>
              <a:gd name="connsiteY32703" fmla="*/ 548664 h 4401251"/>
              <a:gd name="connsiteX32704" fmla="*/ 1494600 w 13419668"/>
              <a:gd name="connsiteY32704" fmla="*/ 566202 h 4401251"/>
              <a:gd name="connsiteX32705" fmla="*/ 1513755 w 13419668"/>
              <a:gd name="connsiteY32705" fmla="*/ 547420 h 4401251"/>
              <a:gd name="connsiteX32706" fmla="*/ 1590127 w 13419668"/>
              <a:gd name="connsiteY32706" fmla="*/ 534235 h 4401251"/>
              <a:gd name="connsiteX32707" fmla="*/ 1572962 w 13419668"/>
              <a:gd name="connsiteY32707" fmla="*/ 548912 h 4401251"/>
              <a:gd name="connsiteX32708" fmla="*/ 1586147 w 13419668"/>
              <a:gd name="connsiteY32708" fmla="*/ 564460 h 4401251"/>
              <a:gd name="connsiteX32709" fmla="*/ 1611024 w 13419668"/>
              <a:gd name="connsiteY32709" fmla="*/ 550903 h 4401251"/>
              <a:gd name="connsiteX32710" fmla="*/ 1590003 w 13419668"/>
              <a:gd name="connsiteY32710" fmla="*/ 534359 h 4401251"/>
              <a:gd name="connsiteX32711" fmla="*/ 1692621 w 13419668"/>
              <a:gd name="connsiteY32711" fmla="*/ 548912 h 4401251"/>
              <a:gd name="connsiteX32712" fmla="*/ 1678690 w 13419668"/>
              <a:gd name="connsiteY32712" fmla="*/ 534732 h 4401251"/>
              <a:gd name="connsiteX32713" fmla="*/ 1662893 w 13419668"/>
              <a:gd name="connsiteY32713" fmla="*/ 547171 h 4401251"/>
              <a:gd name="connsiteX32714" fmla="*/ 1676327 w 13419668"/>
              <a:gd name="connsiteY32714" fmla="*/ 573789 h 4401251"/>
              <a:gd name="connsiteX32715" fmla="*/ 1692621 w 13419668"/>
              <a:gd name="connsiteY32715" fmla="*/ 548912 h 4401251"/>
              <a:gd name="connsiteX32716" fmla="*/ 1762525 w 13419668"/>
              <a:gd name="connsiteY32716" fmla="*/ 534359 h 4401251"/>
              <a:gd name="connsiteX32717" fmla="*/ 1749589 w 13419668"/>
              <a:gd name="connsiteY32717" fmla="*/ 550156 h 4401251"/>
              <a:gd name="connsiteX32718" fmla="*/ 1763769 w 13419668"/>
              <a:gd name="connsiteY32718" fmla="*/ 564336 h 4401251"/>
              <a:gd name="connsiteX32719" fmla="*/ 1781308 w 13419668"/>
              <a:gd name="connsiteY32719" fmla="*/ 553515 h 4401251"/>
              <a:gd name="connsiteX32720" fmla="*/ 1762525 w 13419668"/>
              <a:gd name="connsiteY32720" fmla="*/ 534359 h 4401251"/>
              <a:gd name="connsiteX32721" fmla="*/ 1869248 w 13419668"/>
              <a:gd name="connsiteY32721" fmla="*/ 548042 h 4401251"/>
              <a:gd name="connsiteX32722" fmla="*/ 1853949 w 13419668"/>
              <a:gd name="connsiteY32722" fmla="*/ 534608 h 4401251"/>
              <a:gd name="connsiteX32723" fmla="*/ 1839271 w 13419668"/>
              <a:gd name="connsiteY32723" fmla="*/ 548166 h 4401251"/>
              <a:gd name="connsiteX32724" fmla="*/ 1849471 w 13419668"/>
              <a:gd name="connsiteY32724" fmla="*/ 566202 h 4401251"/>
              <a:gd name="connsiteX32725" fmla="*/ 1869248 w 13419668"/>
              <a:gd name="connsiteY32725" fmla="*/ 548042 h 4401251"/>
              <a:gd name="connsiteX32726" fmla="*/ 1958805 w 13419668"/>
              <a:gd name="connsiteY32726" fmla="*/ 548290 h 4401251"/>
              <a:gd name="connsiteX32727" fmla="*/ 1943631 w 13419668"/>
              <a:gd name="connsiteY32727" fmla="*/ 534608 h 4401251"/>
              <a:gd name="connsiteX32728" fmla="*/ 1928704 w 13419668"/>
              <a:gd name="connsiteY32728" fmla="*/ 547917 h 4401251"/>
              <a:gd name="connsiteX32729" fmla="*/ 1938655 w 13419668"/>
              <a:gd name="connsiteY32729" fmla="*/ 566202 h 4401251"/>
              <a:gd name="connsiteX32730" fmla="*/ 1958681 w 13419668"/>
              <a:gd name="connsiteY32730" fmla="*/ 548290 h 4401251"/>
              <a:gd name="connsiteX32731" fmla="*/ 2031322 w 13419668"/>
              <a:gd name="connsiteY32731" fmla="*/ 534359 h 4401251"/>
              <a:gd name="connsiteX32732" fmla="*/ 2018262 w 13419668"/>
              <a:gd name="connsiteY32732" fmla="*/ 550032 h 4401251"/>
              <a:gd name="connsiteX32733" fmla="*/ 2032317 w 13419668"/>
              <a:gd name="connsiteY32733" fmla="*/ 564460 h 4401251"/>
              <a:gd name="connsiteX32734" fmla="*/ 2049980 w 13419668"/>
              <a:gd name="connsiteY32734" fmla="*/ 553888 h 4401251"/>
              <a:gd name="connsiteX32735" fmla="*/ 2031447 w 13419668"/>
              <a:gd name="connsiteY32735" fmla="*/ 534484 h 4401251"/>
              <a:gd name="connsiteX32736" fmla="*/ 2121128 w 13419668"/>
              <a:gd name="connsiteY32736" fmla="*/ 534235 h 4401251"/>
              <a:gd name="connsiteX32737" fmla="*/ 2104336 w 13419668"/>
              <a:gd name="connsiteY32737" fmla="*/ 549286 h 4401251"/>
              <a:gd name="connsiteX32738" fmla="*/ 2117894 w 13419668"/>
              <a:gd name="connsiteY32738" fmla="*/ 564585 h 4401251"/>
              <a:gd name="connsiteX32739" fmla="*/ 2142523 w 13419668"/>
              <a:gd name="connsiteY32739" fmla="*/ 550405 h 4401251"/>
              <a:gd name="connsiteX32740" fmla="*/ 2121128 w 13419668"/>
              <a:gd name="connsiteY32740" fmla="*/ 534359 h 4401251"/>
              <a:gd name="connsiteX32741" fmla="*/ 2224244 w 13419668"/>
              <a:gd name="connsiteY32741" fmla="*/ 547917 h 4401251"/>
              <a:gd name="connsiteX32742" fmla="*/ 2208944 w 13419668"/>
              <a:gd name="connsiteY32742" fmla="*/ 534608 h 4401251"/>
              <a:gd name="connsiteX32743" fmla="*/ 2194267 w 13419668"/>
              <a:gd name="connsiteY32743" fmla="*/ 548290 h 4401251"/>
              <a:gd name="connsiteX32744" fmla="*/ 2204591 w 13419668"/>
              <a:gd name="connsiteY32744" fmla="*/ 566078 h 4401251"/>
              <a:gd name="connsiteX32745" fmla="*/ 2224368 w 13419668"/>
              <a:gd name="connsiteY32745" fmla="*/ 547917 h 4401251"/>
              <a:gd name="connsiteX32746" fmla="*/ 2313552 w 13419668"/>
              <a:gd name="connsiteY32746" fmla="*/ 548290 h 4401251"/>
              <a:gd name="connsiteX32747" fmla="*/ 2298999 w 13419668"/>
              <a:gd name="connsiteY32747" fmla="*/ 534608 h 4401251"/>
              <a:gd name="connsiteX32748" fmla="*/ 2283451 w 13419668"/>
              <a:gd name="connsiteY32748" fmla="*/ 547917 h 4401251"/>
              <a:gd name="connsiteX32749" fmla="*/ 2302980 w 13419668"/>
              <a:gd name="connsiteY32749" fmla="*/ 566326 h 4401251"/>
              <a:gd name="connsiteX32750" fmla="*/ 2313428 w 13419668"/>
              <a:gd name="connsiteY32750" fmla="*/ 548415 h 4401251"/>
              <a:gd name="connsiteX32751" fmla="*/ 2370272 w 13419668"/>
              <a:gd name="connsiteY32751" fmla="*/ 547420 h 4401251"/>
              <a:gd name="connsiteX32752" fmla="*/ 2384701 w 13419668"/>
              <a:gd name="connsiteY32752" fmla="*/ 564709 h 4401251"/>
              <a:gd name="connsiteX32753" fmla="*/ 2400373 w 13419668"/>
              <a:gd name="connsiteY32753" fmla="*/ 551649 h 4401251"/>
              <a:gd name="connsiteX32754" fmla="*/ 2387064 w 13419668"/>
              <a:gd name="connsiteY32754" fmla="*/ 526647 h 4401251"/>
              <a:gd name="connsiteX32755" fmla="*/ 2370272 w 13419668"/>
              <a:gd name="connsiteY32755" fmla="*/ 547420 h 4401251"/>
              <a:gd name="connsiteX32756" fmla="*/ 2490304 w 13419668"/>
              <a:gd name="connsiteY32756" fmla="*/ 548290 h 4401251"/>
              <a:gd name="connsiteX32757" fmla="*/ 2475129 w 13419668"/>
              <a:gd name="connsiteY32757" fmla="*/ 534608 h 4401251"/>
              <a:gd name="connsiteX32758" fmla="*/ 2460203 w 13419668"/>
              <a:gd name="connsiteY32758" fmla="*/ 547917 h 4401251"/>
              <a:gd name="connsiteX32759" fmla="*/ 2470153 w 13419668"/>
              <a:gd name="connsiteY32759" fmla="*/ 566202 h 4401251"/>
              <a:gd name="connsiteX32760" fmla="*/ 2490179 w 13419668"/>
              <a:gd name="connsiteY32760" fmla="*/ 548290 h 4401251"/>
              <a:gd name="connsiteX32761" fmla="*/ 2562696 w 13419668"/>
              <a:gd name="connsiteY32761" fmla="*/ 534359 h 4401251"/>
              <a:gd name="connsiteX32762" fmla="*/ 2549760 w 13419668"/>
              <a:gd name="connsiteY32762" fmla="*/ 550156 h 4401251"/>
              <a:gd name="connsiteX32763" fmla="*/ 2563940 w 13419668"/>
              <a:gd name="connsiteY32763" fmla="*/ 564336 h 4401251"/>
              <a:gd name="connsiteX32764" fmla="*/ 2581478 w 13419668"/>
              <a:gd name="connsiteY32764" fmla="*/ 553515 h 4401251"/>
              <a:gd name="connsiteX32765" fmla="*/ 2562696 w 13419668"/>
              <a:gd name="connsiteY32765" fmla="*/ 534359 h 4401251"/>
              <a:gd name="connsiteX32766" fmla="*/ 2652253 w 13419668"/>
              <a:gd name="connsiteY32766" fmla="*/ 534111 h 4401251"/>
              <a:gd name="connsiteX32767" fmla="*/ 2635835 w 13419668"/>
              <a:gd name="connsiteY32767" fmla="*/ 549534 h 4401251"/>
              <a:gd name="connsiteX32768" fmla="*/ 2649890 w 13419668"/>
              <a:gd name="connsiteY32768" fmla="*/ 564336 h 4401251"/>
              <a:gd name="connsiteX32769" fmla="*/ 2674270 w 13419668"/>
              <a:gd name="connsiteY32769" fmla="*/ 549534 h 4401251"/>
              <a:gd name="connsiteX32770" fmla="*/ 2652378 w 13419668"/>
              <a:gd name="connsiteY32770" fmla="*/ 534111 h 4401251"/>
              <a:gd name="connsiteX32771" fmla="*/ 2755245 w 13419668"/>
              <a:gd name="connsiteY32771" fmla="*/ 546549 h 4401251"/>
              <a:gd name="connsiteX32772" fmla="*/ 2739323 w 13419668"/>
              <a:gd name="connsiteY32772" fmla="*/ 534359 h 4401251"/>
              <a:gd name="connsiteX32773" fmla="*/ 2725765 w 13419668"/>
              <a:gd name="connsiteY32773" fmla="*/ 549286 h 4401251"/>
              <a:gd name="connsiteX32774" fmla="*/ 2742930 w 13419668"/>
              <a:gd name="connsiteY32774" fmla="*/ 573665 h 4401251"/>
              <a:gd name="connsiteX32775" fmla="*/ 2755245 w 13419668"/>
              <a:gd name="connsiteY32775" fmla="*/ 546549 h 4401251"/>
              <a:gd name="connsiteX32776" fmla="*/ 2921299 w 13419668"/>
              <a:gd name="connsiteY32776" fmla="*/ 534111 h 4401251"/>
              <a:gd name="connsiteX32777" fmla="*/ 2904507 w 13419668"/>
              <a:gd name="connsiteY32777" fmla="*/ 549161 h 4401251"/>
              <a:gd name="connsiteX32778" fmla="*/ 2918065 w 13419668"/>
              <a:gd name="connsiteY32778" fmla="*/ 564460 h 4401251"/>
              <a:gd name="connsiteX32779" fmla="*/ 2942693 w 13419668"/>
              <a:gd name="connsiteY32779" fmla="*/ 550281 h 4401251"/>
              <a:gd name="connsiteX32780" fmla="*/ 2921299 w 13419668"/>
              <a:gd name="connsiteY32780" fmla="*/ 534235 h 4401251"/>
              <a:gd name="connsiteX32781" fmla="*/ 3004886 w 13419668"/>
              <a:gd name="connsiteY32781" fmla="*/ 534235 h 4401251"/>
              <a:gd name="connsiteX32782" fmla="*/ 2991577 w 13419668"/>
              <a:gd name="connsiteY32782" fmla="*/ 549534 h 4401251"/>
              <a:gd name="connsiteX32783" fmla="*/ 3005259 w 13419668"/>
              <a:gd name="connsiteY32783" fmla="*/ 564212 h 4401251"/>
              <a:gd name="connsiteX32784" fmla="*/ 3023046 w 13419668"/>
              <a:gd name="connsiteY32784" fmla="*/ 553888 h 4401251"/>
              <a:gd name="connsiteX32785" fmla="*/ 3004886 w 13419668"/>
              <a:gd name="connsiteY32785" fmla="*/ 534111 h 4401251"/>
              <a:gd name="connsiteX32786" fmla="*/ 3094816 w 13419668"/>
              <a:gd name="connsiteY32786" fmla="*/ 534484 h 4401251"/>
              <a:gd name="connsiteX32787" fmla="*/ 3081134 w 13419668"/>
              <a:gd name="connsiteY32787" fmla="*/ 549037 h 4401251"/>
              <a:gd name="connsiteX32788" fmla="*/ 3094443 w 13419668"/>
              <a:gd name="connsiteY32788" fmla="*/ 564585 h 4401251"/>
              <a:gd name="connsiteX32789" fmla="*/ 3112852 w 13419668"/>
              <a:gd name="connsiteY32789" fmla="*/ 545056 h 4401251"/>
              <a:gd name="connsiteX32790" fmla="*/ 3094941 w 13419668"/>
              <a:gd name="connsiteY32790" fmla="*/ 534608 h 4401251"/>
              <a:gd name="connsiteX32791" fmla="*/ 3184374 w 13419668"/>
              <a:gd name="connsiteY32791" fmla="*/ 534484 h 4401251"/>
              <a:gd name="connsiteX32792" fmla="*/ 3170692 w 13419668"/>
              <a:gd name="connsiteY32792" fmla="*/ 549037 h 4401251"/>
              <a:gd name="connsiteX32793" fmla="*/ 3184001 w 13419668"/>
              <a:gd name="connsiteY32793" fmla="*/ 564585 h 4401251"/>
              <a:gd name="connsiteX32794" fmla="*/ 3202410 w 13419668"/>
              <a:gd name="connsiteY32794" fmla="*/ 545056 h 4401251"/>
              <a:gd name="connsiteX32795" fmla="*/ 3184498 w 13419668"/>
              <a:gd name="connsiteY32795" fmla="*/ 534608 h 4401251"/>
              <a:gd name="connsiteX32796" fmla="*/ 3271692 w 13419668"/>
              <a:gd name="connsiteY32796" fmla="*/ 533986 h 4401251"/>
              <a:gd name="connsiteX32797" fmla="*/ 3256642 w 13419668"/>
              <a:gd name="connsiteY32797" fmla="*/ 550903 h 4401251"/>
              <a:gd name="connsiteX32798" fmla="*/ 3272065 w 13419668"/>
              <a:gd name="connsiteY32798" fmla="*/ 564336 h 4401251"/>
              <a:gd name="connsiteX32799" fmla="*/ 3294952 w 13419668"/>
              <a:gd name="connsiteY32799" fmla="*/ 547544 h 4401251"/>
              <a:gd name="connsiteX32800" fmla="*/ 3271692 w 13419668"/>
              <a:gd name="connsiteY32800" fmla="*/ 533986 h 4401251"/>
              <a:gd name="connsiteX32801" fmla="*/ 3376300 w 13419668"/>
              <a:gd name="connsiteY32801" fmla="*/ 548166 h 4401251"/>
              <a:gd name="connsiteX32802" fmla="*/ 3361747 w 13419668"/>
              <a:gd name="connsiteY32802" fmla="*/ 534484 h 4401251"/>
              <a:gd name="connsiteX32803" fmla="*/ 3346199 w 13419668"/>
              <a:gd name="connsiteY32803" fmla="*/ 547793 h 4401251"/>
              <a:gd name="connsiteX32804" fmla="*/ 3365728 w 13419668"/>
              <a:gd name="connsiteY32804" fmla="*/ 566202 h 4401251"/>
              <a:gd name="connsiteX32805" fmla="*/ 3376176 w 13419668"/>
              <a:gd name="connsiteY32805" fmla="*/ 548290 h 4401251"/>
              <a:gd name="connsiteX32806" fmla="*/ 3452549 w 13419668"/>
              <a:gd name="connsiteY32806" fmla="*/ 533986 h 4401251"/>
              <a:gd name="connsiteX32807" fmla="*/ 3435757 w 13419668"/>
              <a:gd name="connsiteY32807" fmla="*/ 549037 h 4401251"/>
              <a:gd name="connsiteX32808" fmla="*/ 3449314 w 13419668"/>
              <a:gd name="connsiteY32808" fmla="*/ 564336 h 4401251"/>
              <a:gd name="connsiteX32809" fmla="*/ 3473943 w 13419668"/>
              <a:gd name="connsiteY32809" fmla="*/ 550156 h 4401251"/>
              <a:gd name="connsiteX32810" fmla="*/ 3452549 w 13419668"/>
              <a:gd name="connsiteY32810" fmla="*/ 534111 h 4401251"/>
              <a:gd name="connsiteX32811" fmla="*/ 3552928 w 13419668"/>
              <a:gd name="connsiteY32811" fmla="*/ 547793 h 4401251"/>
              <a:gd name="connsiteX32812" fmla="*/ 3537504 w 13419668"/>
              <a:gd name="connsiteY32812" fmla="*/ 534359 h 4401251"/>
              <a:gd name="connsiteX32813" fmla="*/ 3522826 w 13419668"/>
              <a:gd name="connsiteY32813" fmla="*/ 547917 h 4401251"/>
              <a:gd name="connsiteX32814" fmla="*/ 3533772 w 13419668"/>
              <a:gd name="connsiteY32814" fmla="*/ 566948 h 4401251"/>
              <a:gd name="connsiteX32815" fmla="*/ 3552928 w 13419668"/>
              <a:gd name="connsiteY32815" fmla="*/ 547793 h 4401251"/>
              <a:gd name="connsiteX32816" fmla="*/ 3642485 w 13419668"/>
              <a:gd name="connsiteY32816" fmla="*/ 548042 h 4401251"/>
              <a:gd name="connsiteX32817" fmla="*/ 3627310 w 13419668"/>
              <a:gd name="connsiteY32817" fmla="*/ 534359 h 4401251"/>
              <a:gd name="connsiteX32818" fmla="*/ 3612384 w 13419668"/>
              <a:gd name="connsiteY32818" fmla="*/ 547668 h 4401251"/>
              <a:gd name="connsiteX32819" fmla="*/ 3622334 w 13419668"/>
              <a:gd name="connsiteY32819" fmla="*/ 565953 h 4401251"/>
              <a:gd name="connsiteX32820" fmla="*/ 3642361 w 13419668"/>
              <a:gd name="connsiteY32820" fmla="*/ 548042 h 4401251"/>
              <a:gd name="connsiteX32821" fmla="*/ 3718609 w 13419668"/>
              <a:gd name="connsiteY32821" fmla="*/ 564212 h 4401251"/>
              <a:gd name="connsiteX32822" fmla="*/ 3732042 w 13419668"/>
              <a:gd name="connsiteY32822" fmla="*/ 548788 h 4401251"/>
              <a:gd name="connsiteX32823" fmla="*/ 3715126 w 13419668"/>
              <a:gd name="connsiteY32823" fmla="*/ 533986 h 4401251"/>
              <a:gd name="connsiteX32824" fmla="*/ 3693981 w 13419668"/>
              <a:gd name="connsiteY32824" fmla="*/ 550281 h 4401251"/>
              <a:gd name="connsiteX32825" fmla="*/ 3718733 w 13419668"/>
              <a:gd name="connsiteY32825" fmla="*/ 564212 h 4401251"/>
              <a:gd name="connsiteX32826" fmla="*/ 3791001 w 13419668"/>
              <a:gd name="connsiteY32826" fmla="*/ 548415 h 4401251"/>
              <a:gd name="connsiteX32827" fmla="*/ 3806674 w 13419668"/>
              <a:gd name="connsiteY32827" fmla="*/ 564585 h 4401251"/>
              <a:gd name="connsiteX32828" fmla="*/ 3821226 w 13419668"/>
              <a:gd name="connsiteY32828" fmla="*/ 550281 h 4401251"/>
              <a:gd name="connsiteX32829" fmla="*/ 3806051 w 13419668"/>
              <a:gd name="connsiteY32829" fmla="*/ 526274 h 4401251"/>
              <a:gd name="connsiteX32830" fmla="*/ 3791001 w 13419668"/>
              <a:gd name="connsiteY32830" fmla="*/ 548539 h 4401251"/>
              <a:gd name="connsiteX32831" fmla="*/ 3894365 w 13419668"/>
              <a:gd name="connsiteY32831" fmla="*/ 533986 h 4401251"/>
              <a:gd name="connsiteX32832" fmla="*/ 3877449 w 13419668"/>
              <a:gd name="connsiteY32832" fmla="*/ 548912 h 4401251"/>
              <a:gd name="connsiteX32833" fmla="*/ 3891007 w 13419668"/>
              <a:gd name="connsiteY32833" fmla="*/ 564212 h 4401251"/>
              <a:gd name="connsiteX32834" fmla="*/ 3915635 w 13419668"/>
              <a:gd name="connsiteY32834" fmla="*/ 550156 h 4401251"/>
              <a:gd name="connsiteX32835" fmla="*/ 3894365 w 13419668"/>
              <a:gd name="connsiteY32835" fmla="*/ 533986 h 4401251"/>
              <a:gd name="connsiteX32836" fmla="*/ 3967379 w 13419668"/>
              <a:gd name="connsiteY32836" fmla="*/ 551027 h 4401251"/>
              <a:gd name="connsiteX32837" fmla="*/ 3982803 w 13419668"/>
              <a:gd name="connsiteY32837" fmla="*/ 564460 h 4401251"/>
              <a:gd name="connsiteX32838" fmla="*/ 3997605 w 13419668"/>
              <a:gd name="connsiteY32838" fmla="*/ 547544 h 4401251"/>
              <a:gd name="connsiteX32839" fmla="*/ 3981311 w 13419668"/>
              <a:gd name="connsiteY32839" fmla="*/ 526399 h 4401251"/>
              <a:gd name="connsiteX32840" fmla="*/ 3967379 w 13419668"/>
              <a:gd name="connsiteY32840" fmla="*/ 551151 h 4401251"/>
              <a:gd name="connsiteX32841" fmla="*/ 4071863 w 13419668"/>
              <a:gd name="connsiteY32841" fmla="*/ 533862 h 4401251"/>
              <a:gd name="connsiteX32842" fmla="*/ 4056564 w 13419668"/>
              <a:gd name="connsiteY32842" fmla="*/ 550529 h 4401251"/>
              <a:gd name="connsiteX32843" fmla="*/ 4071739 w 13419668"/>
              <a:gd name="connsiteY32843" fmla="*/ 564087 h 4401251"/>
              <a:gd name="connsiteX32844" fmla="*/ 4094874 w 13419668"/>
              <a:gd name="connsiteY32844" fmla="*/ 547544 h 4401251"/>
              <a:gd name="connsiteX32845" fmla="*/ 4071863 w 13419668"/>
              <a:gd name="connsiteY32845" fmla="*/ 533862 h 4401251"/>
              <a:gd name="connsiteX32846" fmla="*/ 4157689 w 13419668"/>
              <a:gd name="connsiteY32846" fmla="*/ 534359 h 4401251"/>
              <a:gd name="connsiteX32847" fmla="*/ 4143758 w 13419668"/>
              <a:gd name="connsiteY32847" fmla="*/ 548664 h 4401251"/>
              <a:gd name="connsiteX32848" fmla="*/ 4156569 w 13419668"/>
              <a:gd name="connsiteY32848" fmla="*/ 564087 h 4401251"/>
              <a:gd name="connsiteX32849" fmla="*/ 4182939 w 13419668"/>
              <a:gd name="connsiteY32849" fmla="*/ 550156 h 4401251"/>
              <a:gd name="connsiteX32850" fmla="*/ 4157689 w 13419668"/>
              <a:gd name="connsiteY32850" fmla="*/ 534359 h 4401251"/>
              <a:gd name="connsiteX32851" fmla="*/ 4246127 w 13419668"/>
              <a:gd name="connsiteY32851" fmla="*/ 534111 h 4401251"/>
              <a:gd name="connsiteX32852" fmla="*/ 4233191 w 13419668"/>
              <a:gd name="connsiteY32852" fmla="*/ 549907 h 4401251"/>
              <a:gd name="connsiteX32853" fmla="*/ 4247371 w 13419668"/>
              <a:gd name="connsiteY32853" fmla="*/ 564087 h 4401251"/>
              <a:gd name="connsiteX32854" fmla="*/ 4264909 w 13419668"/>
              <a:gd name="connsiteY32854" fmla="*/ 553266 h 4401251"/>
              <a:gd name="connsiteX32855" fmla="*/ 4246127 w 13419668"/>
              <a:gd name="connsiteY32855" fmla="*/ 534111 h 4401251"/>
              <a:gd name="connsiteX32856" fmla="*/ 4352601 w 13419668"/>
              <a:gd name="connsiteY32856" fmla="*/ 548166 h 4401251"/>
              <a:gd name="connsiteX32857" fmla="*/ 4338048 w 13419668"/>
              <a:gd name="connsiteY32857" fmla="*/ 534359 h 4401251"/>
              <a:gd name="connsiteX32858" fmla="*/ 4322624 w 13419668"/>
              <a:gd name="connsiteY32858" fmla="*/ 547544 h 4401251"/>
              <a:gd name="connsiteX32859" fmla="*/ 4342277 w 13419668"/>
              <a:gd name="connsiteY32859" fmla="*/ 565829 h 4401251"/>
              <a:gd name="connsiteX32860" fmla="*/ 4352725 w 13419668"/>
              <a:gd name="connsiteY32860" fmla="*/ 548042 h 4401251"/>
              <a:gd name="connsiteX32861" fmla="*/ 4424993 w 13419668"/>
              <a:gd name="connsiteY32861" fmla="*/ 533986 h 4401251"/>
              <a:gd name="connsiteX32862" fmla="*/ 4408823 w 13419668"/>
              <a:gd name="connsiteY32862" fmla="*/ 549783 h 4401251"/>
              <a:gd name="connsiteX32863" fmla="*/ 4423127 w 13419668"/>
              <a:gd name="connsiteY32863" fmla="*/ 564336 h 4401251"/>
              <a:gd name="connsiteX32864" fmla="*/ 4447133 w 13419668"/>
              <a:gd name="connsiteY32864" fmla="*/ 549037 h 4401251"/>
              <a:gd name="connsiteX32865" fmla="*/ 4424868 w 13419668"/>
              <a:gd name="connsiteY32865" fmla="*/ 534111 h 4401251"/>
              <a:gd name="connsiteX32866" fmla="*/ 4528357 w 13419668"/>
              <a:gd name="connsiteY32866" fmla="*/ 546549 h 4401251"/>
              <a:gd name="connsiteX32867" fmla="*/ 4512311 w 13419668"/>
              <a:gd name="connsiteY32867" fmla="*/ 534359 h 4401251"/>
              <a:gd name="connsiteX32868" fmla="*/ 4498753 w 13419668"/>
              <a:gd name="connsiteY32868" fmla="*/ 549286 h 4401251"/>
              <a:gd name="connsiteX32869" fmla="*/ 4515919 w 13419668"/>
              <a:gd name="connsiteY32869" fmla="*/ 573665 h 4401251"/>
              <a:gd name="connsiteX32870" fmla="*/ 4528233 w 13419668"/>
              <a:gd name="connsiteY32870" fmla="*/ 546549 h 4401251"/>
              <a:gd name="connsiteX32871" fmla="*/ 4603859 w 13419668"/>
              <a:gd name="connsiteY32871" fmla="*/ 533986 h 4401251"/>
              <a:gd name="connsiteX32872" fmla="*/ 4588062 w 13419668"/>
              <a:gd name="connsiteY32872" fmla="*/ 550032 h 4401251"/>
              <a:gd name="connsiteX32873" fmla="*/ 4602740 w 13419668"/>
              <a:gd name="connsiteY32873" fmla="*/ 564212 h 4401251"/>
              <a:gd name="connsiteX32874" fmla="*/ 4626373 w 13419668"/>
              <a:gd name="connsiteY32874" fmla="*/ 548539 h 4401251"/>
              <a:gd name="connsiteX32875" fmla="*/ 4603859 w 13419668"/>
              <a:gd name="connsiteY32875" fmla="*/ 533986 h 4401251"/>
              <a:gd name="connsiteX32876" fmla="*/ 4707969 w 13419668"/>
              <a:gd name="connsiteY32876" fmla="*/ 547295 h 4401251"/>
              <a:gd name="connsiteX32877" fmla="*/ 4692173 w 13419668"/>
              <a:gd name="connsiteY32877" fmla="*/ 534359 h 4401251"/>
              <a:gd name="connsiteX32878" fmla="*/ 4677993 w 13419668"/>
              <a:gd name="connsiteY32878" fmla="*/ 548539 h 4401251"/>
              <a:gd name="connsiteX32879" fmla="*/ 4688814 w 13419668"/>
              <a:gd name="connsiteY32879" fmla="*/ 566078 h 4401251"/>
              <a:gd name="connsiteX32880" fmla="*/ 4707969 w 13419668"/>
              <a:gd name="connsiteY32880" fmla="*/ 547295 h 4401251"/>
              <a:gd name="connsiteX32881" fmla="*/ 4794542 w 13419668"/>
              <a:gd name="connsiteY32881" fmla="*/ 548166 h 4401251"/>
              <a:gd name="connsiteX32882" fmla="*/ 4779989 w 13419668"/>
              <a:gd name="connsiteY32882" fmla="*/ 534359 h 4401251"/>
              <a:gd name="connsiteX32883" fmla="*/ 4764565 w 13419668"/>
              <a:gd name="connsiteY32883" fmla="*/ 547544 h 4401251"/>
              <a:gd name="connsiteX32884" fmla="*/ 4784218 w 13419668"/>
              <a:gd name="connsiteY32884" fmla="*/ 565829 h 4401251"/>
              <a:gd name="connsiteX32885" fmla="*/ 4794666 w 13419668"/>
              <a:gd name="connsiteY32885" fmla="*/ 548042 h 4401251"/>
              <a:gd name="connsiteX32886" fmla="*/ 4867182 w 13419668"/>
              <a:gd name="connsiteY32886" fmla="*/ 534111 h 4401251"/>
              <a:gd name="connsiteX32887" fmla="*/ 4854247 w 13419668"/>
              <a:gd name="connsiteY32887" fmla="*/ 549907 h 4401251"/>
              <a:gd name="connsiteX32888" fmla="*/ 4868426 w 13419668"/>
              <a:gd name="connsiteY32888" fmla="*/ 564087 h 4401251"/>
              <a:gd name="connsiteX32889" fmla="*/ 4885965 w 13419668"/>
              <a:gd name="connsiteY32889" fmla="*/ 553266 h 4401251"/>
              <a:gd name="connsiteX32890" fmla="*/ 4867182 w 13419668"/>
              <a:gd name="connsiteY32890" fmla="*/ 534111 h 4401251"/>
              <a:gd name="connsiteX32891" fmla="*/ 4974030 w 13419668"/>
              <a:gd name="connsiteY32891" fmla="*/ 547793 h 4401251"/>
              <a:gd name="connsiteX32892" fmla="*/ 4958606 w 13419668"/>
              <a:gd name="connsiteY32892" fmla="*/ 534359 h 4401251"/>
              <a:gd name="connsiteX32893" fmla="*/ 4943928 w 13419668"/>
              <a:gd name="connsiteY32893" fmla="*/ 547917 h 4401251"/>
              <a:gd name="connsiteX32894" fmla="*/ 4954874 w 13419668"/>
              <a:gd name="connsiteY32894" fmla="*/ 566948 h 4401251"/>
              <a:gd name="connsiteX32895" fmla="*/ 4974030 w 13419668"/>
              <a:gd name="connsiteY32895" fmla="*/ 547793 h 4401251"/>
              <a:gd name="connsiteX32896" fmla="*/ 5060104 w 13419668"/>
              <a:gd name="connsiteY32896" fmla="*/ 548290 h 4401251"/>
              <a:gd name="connsiteX32897" fmla="*/ 5045800 w 13419668"/>
              <a:gd name="connsiteY32897" fmla="*/ 534359 h 4401251"/>
              <a:gd name="connsiteX32898" fmla="*/ 5030376 w 13419668"/>
              <a:gd name="connsiteY32898" fmla="*/ 547295 h 4401251"/>
              <a:gd name="connsiteX32899" fmla="*/ 5044307 w 13419668"/>
              <a:gd name="connsiteY32899" fmla="*/ 573665 h 4401251"/>
              <a:gd name="connsiteX32900" fmla="*/ 5060104 w 13419668"/>
              <a:gd name="connsiteY32900" fmla="*/ 548290 h 4401251"/>
              <a:gd name="connsiteX32901" fmla="*/ 5149662 w 13419668"/>
              <a:gd name="connsiteY32901" fmla="*/ 548664 h 4401251"/>
              <a:gd name="connsiteX32902" fmla="*/ 5135731 w 13419668"/>
              <a:gd name="connsiteY32902" fmla="*/ 534484 h 4401251"/>
              <a:gd name="connsiteX32903" fmla="*/ 5119933 w 13419668"/>
              <a:gd name="connsiteY32903" fmla="*/ 546922 h 4401251"/>
              <a:gd name="connsiteX32904" fmla="*/ 5133367 w 13419668"/>
              <a:gd name="connsiteY32904" fmla="*/ 573541 h 4401251"/>
              <a:gd name="connsiteX32905" fmla="*/ 5149662 w 13419668"/>
              <a:gd name="connsiteY32905" fmla="*/ 548664 h 4401251"/>
              <a:gd name="connsiteX32906" fmla="*/ 5224168 w 13419668"/>
              <a:gd name="connsiteY32906" fmla="*/ 533862 h 4401251"/>
              <a:gd name="connsiteX32907" fmla="*/ 5209118 w 13419668"/>
              <a:gd name="connsiteY32907" fmla="*/ 550778 h 4401251"/>
              <a:gd name="connsiteX32908" fmla="*/ 5224542 w 13419668"/>
              <a:gd name="connsiteY32908" fmla="*/ 564212 h 4401251"/>
              <a:gd name="connsiteX32909" fmla="*/ 5247428 w 13419668"/>
              <a:gd name="connsiteY32909" fmla="*/ 547420 h 4401251"/>
              <a:gd name="connsiteX32910" fmla="*/ 5224168 w 13419668"/>
              <a:gd name="connsiteY32910" fmla="*/ 533862 h 4401251"/>
              <a:gd name="connsiteX32911" fmla="*/ 5308253 w 13419668"/>
              <a:gd name="connsiteY32911" fmla="*/ 534608 h 4401251"/>
              <a:gd name="connsiteX32912" fmla="*/ 5296063 w 13419668"/>
              <a:gd name="connsiteY32912" fmla="*/ 550529 h 4401251"/>
              <a:gd name="connsiteX32913" fmla="*/ 5310989 w 13419668"/>
              <a:gd name="connsiteY32913" fmla="*/ 564087 h 4401251"/>
              <a:gd name="connsiteX32914" fmla="*/ 5335369 w 13419668"/>
              <a:gd name="connsiteY32914" fmla="*/ 546922 h 4401251"/>
              <a:gd name="connsiteX32915" fmla="*/ 5308253 w 13419668"/>
              <a:gd name="connsiteY32915" fmla="*/ 534608 h 4401251"/>
              <a:gd name="connsiteX32916" fmla="*/ 5415846 w 13419668"/>
              <a:gd name="connsiteY32916" fmla="*/ 547793 h 4401251"/>
              <a:gd name="connsiteX32917" fmla="*/ 5400423 w 13419668"/>
              <a:gd name="connsiteY32917" fmla="*/ 534359 h 4401251"/>
              <a:gd name="connsiteX32918" fmla="*/ 5385745 w 13419668"/>
              <a:gd name="connsiteY32918" fmla="*/ 547917 h 4401251"/>
              <a:gd name="connsiteX32919" fmla="*/ 5396691 w 13419668"/>
              <a:gd name="connsiteY32919" fmla="*/ 566948 h 4401251"/>
              <a:gd name="connsiteX32920" fmla="*/ 5415846 w 13419668"/>
              <a:gd name="connsiteY32920" fmla="*/ 547793 h 4401251"/>
              <a:gd name="connsiteX32921" fmla="*/ 5488612 w 13419668"/>
              <a:gd name="connsiteY32921" fmla="*/ 534111 h 4401251"/>
              <a:gd name="connsiteX32922" fmla="*/ 5475302 w 13419668"/>
              <a:gd name="connsiteY32922" fmla="*/ 549410 h 4401251"/>
              <a:gd name="connsiteX32923" fmla="*/ 5488985 w 13419668"/>
              <a:gd name="connsiteY32923" fmla="*/ 564087 h 4401251"/>
              <a:gd name="connsiteX32924" fmla="*/ 5506772 w 13419668"/>
              <a:gd name="connsiteY32924" fmla="*/ 553763 h 4401251"/>
              <a:gd name="connsiteX32925" fmla="*/ 5488612 w 13419668"/>
              <a:gd name="connsiteY32925" fmla="*/ 533986 h 4401251"/>
              <a:gd name="connsiteX32926" fmla="*/ 5577049 w 13419668"/>
              <a:gd name="connsiteY32926" fmla="*/ 533862 h 4401251"/>
              <a:gd name="connsiteX32927" fmla="*/ 5561253 w 13419668"/>
              <a:gd name="connsiteY32927" fmla="*/ 549907 h 4401251"/>
              <a:gd name="connsiteX32928" fmla="*/ 5575930 w 13419668"/>
              <a:gd name="connsiteY32928" fmla="*/ 564087 h 4401251"/>
              <a:gd name="connsiteX32929" fmla="*/ 5599563 w 13419668"/>
              <a:gd name="connsiteY32929" fmla="*/ 548415 h 4401251"/>
              <a:gd name="connsiteX32930" fmla="*/ 5577049 w 13419668"/>
              <a:gd name="connsiteY32930" fmla="*/ 533862 h 4401251"/>
              <a:gd name="connsiteX32931" fmla="*/ 5668348 w 13419668"/>
              <a:gd name="connsiteY32931" fmla="*/ 533862 h 4401251"/>
              <a:gd name="connsiteX32932" fmla="*/ 5650810 w 13419668"/>
              <a:gd name="connsiteY32932" fmla="*/ 548042 h 4401251"/>
              <a:gd name="connsiteX32933" fmla="*/ 5663746 w 13419668"/>
              <a:gd name="connsiteY32933" fmla="*/ 563839 h 4401251"/>
              <a:gd name="connsiteX32934" fmla="*/ 5688872 w 13419668"/>
              <a:gd name="connsiteY32934" fmla="*/ 550903 h 4401251"/>
              <a:gd name="connsiteX32935" fmla="*/ 5668348 w 13419668"/>
              <a:gd name="connsiteY32935" fmla="*/ 533862 h 4401251"/>
              <a:gd name="connsiteX32936" fmla="*/ 5757906 w 13419668"/>
              <a:gd name="connsiteY32936" fmla="*/ 533862 h 4401251"/>
              <a:gd name="connsiteX32937" fmla="*/ 5740367 w 13419668"/>
              <a:gd name="connsiteY32937" fmla="*/ 548042 h 4401251"/>
              <a:gd name="connsiteX32938" fmla="*/ 5753304 w 13419668"/>
              <a:gd name="connsiteY32938" fmla="*/ 563839 h 4401251"/>
              <a:gd name="connsiteX32939" fmla="*/ 5778429 w 13419668"/>
              <a:gd name="connsiteY32939" fmla="*/ 550903 h 4401251"/>
              <a:gd name="connsiteX32940" fmla="*/ 5757906 w 13419668"/>
              <a:gd name="connsiteY32940" fmla="*/ 533862 h 4401251"/>
              <a:gd name="connsiteX32941" fmla="*/ 5830422 w 13419668"/>
              <a:gd name="connsiteY32941" fmla="*/ 551649 h 4401251"/>
              <a:gd name="connsiteX32942" fmla="*/ 5846344 w 13419668"/>
              <a:gd name="connsiteY32942" fmla="*/ 564336 h 4401251"/>
              <a:gd name="connsiteX32943" fmla="*/ 5860399 w 13419668"/>
              <a:gd name="connsiteY32943" fmla="*/ 546673 h 4401251"/>
              <a:gd name="connsiteX32944" fmla="*/ 5843110 w 13419668"/>
              <a:gd name="connsiteY32944" fmla="*/ 526274 h 4401251"/>
              <a:gd name="connsiteX32945" fmla="*/ 5830422 w 13419668"/>
              <a:gd name="connsiteY32945" fmla="*/ 551524 h 4401251"/>
              <a:gd name="connsiteX32946" fmla="*/ 5947220 w 13419668"/>
              <a:gd name="connsiteY32946" fmla="*/ 547668 h 4401251"/>
              <a:gd name="connsiteX32947" fmla="*/ 5931797 w 13419668"/>
              <a:gd name="connsiteY32947" fmla="*/ 534235 h 4401251"/>
              <a:gd name="connsiteX32948" fmla="*/ 5917119 w 13419668"/>
              <a:gd name="connsiteY32948" fmla="*/ 547793 h 4401251"/>
              <a:gd name="connsiteX32949" fmla="*/ 5928065 w 13419668"/>
              <a:gd name="connsiteY32949" fmla="*/ 566824 h 4401251"/>
              <a:gd name="connsiteX32950" fmla="*/ 5947220 w 13419668"/>
              <a:gd name="connsiteY32950" fmla="*/ 547668 h 4401251"/>
              <a:gd name="connsiteX32951" fmla="*/ 6019985 w 13419668"/>
              <a:gd name="connsiteY32951" fmla="*/ 533986 h 4401251"/>
              <a:gd name="connsiteX32952" fmla="*/ 6006676 w 13419668"/>
              <a:gd name="connsiteY32952" fmla="*/ 549410 h 4401251"/>
              <a:gd name="connsiteX32953" fmla="*/ 6020359 w 13419668"/>
              <a:gd name="connsiteY32953" fmla="*/ 564087 h 4401251"/>
              <a:gd name="connsiteX32954" fmla="*/ 6039141 w 13419668"/>
              <a:gd name="connsiteY32954" fmla="*/ 553266 h 4401251"/>
              <a:gd name="connsiteX32955" fmla="*/ 6019985 w 13419668"/>
              <a:gd name="connsiteY32955" fmla="*/ 534111 h 4401251"/>
              <a:gd name="connsiteX32956" fmla="*/ 6125962 w 13419668"/>
              <a:gd name="connsiteY32956" fmla="*/ 549037 h 4401251"/>
              <a:gd name="connsiteX32957" fmla="*/ 6112403 w 13419668"/>
              <a:gd name="connsiteY32957" fmla="*/ 534235 h 4401251"/>
              <a:gd name="connsiteX32958" fmla="*/ 6096483 w 13419668"/>
              <a:gd name="connsiteY32958" fmla="*/ 546425 h 4401251"/>
              <a:gd name="connsiteX32959" fmla="*/ 6108921 w 13419668"/>
              <a:gd name="connsiteY32959" fmla="*/ 573416 h 4401251"/>
              <a:gd name="connsiteX32960" fmla="*/ 6125962 w 13419668"/>
              <a:gd name="connsiteY32960" fmla="*/ 549037 h 4401251"/>
              <a:gd name="connsiteX32961" fmla="*/ 6182557 w 13419668"/>
              <a:gd name="connsiteY32961" fmla="*/ 549161 h 4401251"/>
              <a:gd name="connsiteX32962" fmla="*/ 6196115 w 13419668"/>
              <a:gd name="connsiteY32962" fmla="*/ 564460 h 4401251"/>
              <a:gd name="connsiteX32963" fmla="*/ 6212907 w 13419668"/>
              <a:gd name="connsiteY32963" fmla="*/ 549286 h 4401251"/>
              <a:gd name="connsiteX32964" fmla="*/ 6199225 w 13419668"/>
              <a:gd name="connsiteY32964" fmla="*/ 526150 h 4401251"/>
              <a:gd name="connsiteX32965" fmla="*/ 6182557 w 13419668"/>
              <a:gd name="connsiteY32965" fmla="*/ 549161 h 4401251"/>
              <a:gd name="connsiteX32966" fmla="*/ 6287912 w 13419668"/>
              <a:gd name="connsiteY32966" fmla="*/ 533862 h 4401251"/>
              <a:gd name="connsiteX32967" fmla="*/ 6271742 w 13419668"/>
              <a:gd name="connsiteY32967" fmla="*/ 549659 h 4401251"/>
              <a:gd name="connsiteX32968" fmla="*/ 6286046 w 13419668"/>
              <a:gd name="connsiteY32968" fmla="*/ 564212 h 4401251"/>
              <a:gd name="connsiteX32969" fmla="*/ 6310052 w 13419668"/>
              <a:gd name="connsiteY32969" fmla="*/ 548912 h 4401251"/>
              <a:gd name="connsiteX32970" fmla="*/ 6287787 w 13419668"/>
              <a:gd name="connsiteY32970" fmla="*/ 533986 h 4401251"/>
              <a:gd name="connsiteX32971" fmla="*/ 6391524 w 13419668"/>
              <a:gd name="connsiteY32971" fmla="*/ 548290 h 4401251"/>
              <a:gd name="connsiteX32972" fmla="*/ 6377220 w 13419668"/>
              <a:gd name="connsiteY32972" fmla="*/ 534359 h 4401251"/>
              <a:gd name="connsiteX32973" fmla="*/ 6361797 w 13419668"/>
              <a:gd name="connsiteY32973" fmla="*/ 547295 h 4401251"/>
              <a:gd name="connsiteX32974" fmla="*/ 6375728 w 13419668"/>
              <a:gd name="connsiteY32974" fmla="*/ 573665 h 4401251"/>
              <a:gd name="connsiteX32975" fmla="*/ 6391524 w 13419668"/>
              <a:gd name="connsiteY32975" fmla="*/ 548290 h 4401251"/>
              <a:gd name="connsiteX32976" fmla="*/ 6465285 w 13419668"/>
              <a:gd name="connsiteY32976" fmla="*/ 564212 h 4401251"/>
              <a:gd name="connsiteX32977" fmla="*/ 6478718 w 13419668"/>
              <a:gd name="connsiteY32977" fmla="*/ 548788 h 4401251"/>
              <a:gd name="connsiteX32978" fmla="*/ 6461802 w 13419668"/>
              <a:gd name="connsiteY32978" fmla="*/ 533986 h 4401251"/>
              <a:gd name="connsiteX32979" fmla="*/ 6440656 w 13419668"/>
              <a:gd name="connsiteY32979" fmla="*/ 550281 h 4401251"/>
              <a:gd name="connsiteX32980" fmla="*/ 6465409 w 13419668"/>
              <a:gd name="connsiteY32980" fmla="*/ 564212 h 4401251"/>
              <a:gd name="connsiteX32981" fmla="*/ 6551857 w 13419668"/>
              <a:gd name="connsiteY32981" fmla="*/ 534359 h 4401251"/>
              <a:gd name="connsiteX32982" fmla="*/ 6538175 w 13419668"/>
              <a:gd name="connsiteY32982" fmla="*/ 548912 h 4401251"/>
              <a:gd name="connsiteX32983" fmla="*/ 6551484 w 13419668"/>
              <a:gd name="connsiteY32983" fmla="*/ 564460 h 4401251"/>
              <a:gd name="connsiteX32984" fmla="*/ 6569893 w 13419668"/>
              <a:gd name="connsiteY32984" fmla="*/ 544932 h 4401251"/>
              <a:gd name="connsiteX32985" fmla="*/ 6551981 w 13419668"/>
              <a:gd name="connsiteY32985" fmla="*/ 534484 h 4401251"/>
              <a:gd name="connsiteX32986" fmla="*/ 6641041 w 13419668"/>
              <a:gd name="connsiteY32986" fmla="*/ 534111 h 4401251"/>
              <a:gd name="connsiteX32987" fmla="*/ 6627732 w 13419668"/>
              <a:gd name="connsiteY32987" fmla="*/ 549534 h 4401251"/>
              <a:gd name="connsiteX32988" fmla="*/ 6641415 w 13419668"/>
              <a:gd name="connsiteY32988" fmla="*/ 564212 h 4401251"/>
              <a:gd name="connsiteX32989" fmla="*/ 6660197 w 13419668"/>
              <a:gd name="connsiteY32989" fmla="*/ 553390 h 4401251"/>
              <a:gd name="connsiteX32990" fmla="*/ 6641041 w 13419668"/>
              <a:gd name="connsiteY32990" fmla="*/ 534235 h 4401251"/>
              <a:gd name="connsiteX32991" fmla="*/ 6747391 w 13419668"/>
              <a:gd name="connsiteY32991" fmla="*/ 548042 h 4401251"/>
              <a:gd name="connsiteX32992" fmla="*/ 6732216 w 13419668"/>
              <a:gd name="connsiteY32992" fmla="*/ 534359 h 4401251"/>
              <a:gd name="connsiteX32993" fmla="*/ 6717289 w 13419668"/>
              <a:gd name="connsiteY32993" fmla="*/ 547668 h 4401251"/>
              <a:gd name="connsiteX32994" fmla="*/ 6727241 w 13419668"/>
              <a:gd name="connsiteY32994" fmla="*/ 565953 h 4401251"/>
              <a:gd name="connsiteX32995" fmla="*/ 6747267 w 13419668"/>
              <a:gd name="connsiteY32995" fmla="*/ 548042 h 4401251"/>
              <a:gd name="connsiteX32996" fmla="*/ 6818415 w 13419668"/>
              <a:gd name="connsiteY32996" fmla="*/ 533862 h 4401251"/>
              <a:gd name="connsiteX32997" fmla="*/ 6803364 w 13419668"/>
              <a:gd name="connsiteY32997" fmla="*/ 550778 h 4401251"/>
              <a:gd name="connsiteX32998" fmla="*/ 6818788 w 13419668"/>
              <a:gd name="connsiteY32998" fmla="*/ 564212 h 4401251"/>
              <a:gd name="connsiteX32999" fmla="*/ 6841675 w 13419668"/>
              <a:gd name="connsiteY32999" fmla="*/ 547420 h 4401251"/>
              <a:gd name="connsiteX33000" fmla="*/ 6818415 w 13419668"/>
              <a:gd name="connsiteY33000" fmla="*/ 533862 h 4401251"/>
              <a:gd name="connsiteX33001" fmla="*/ 6923023 w 13419668"/>
              <a:gd name="connsiteY33001" fmla="*/ 548664 h 4401251"/>
              <a:gd name="connsiteX33002" fmla="*/ 6909092 w 13419668"/>
              <a:gd name="connsiteY33002" fmla="*/ 534484 h 4401251"/>
              <a:gd name="connsiteX33003" fmla="*/ 6893295 w 13419668"/>
              <a:gd name="connsiteY33003" fmla="*/ 546922 h 4401251"/>
              <a:gd name="connsiteX33004" fmla="*/ 6906729 w 13419668"/>
              <a:gd name="connsiteY33004" fmla="*/ 573541 h 4401251"/>
              <a:gd name="connsiteX33005" fmla="*/ 6923023 w 13419668"/>
              <a:gd name="connsiteY33005" fmla="*/ 548664 h 4401251"/>
              <a:gd name="connsiteX33006" fmla="*/ 7012581 w 13419668"/>
              <a:gd name="connsiteY33006" fmla="*/ 548290 h 4401251"/>
              <a:gd name="connsiteX33007" fmla="*/ 6998276 w 13419668"/>
              <a:gd name="connsiteY33007" fmla="*/ 534359 h 4401251"/>
              <a:gd name="connsiteX33008" fmla="*/ 6982852 w 13419668"/>
              <a:gd name="connsiteY33008" fmla="*/ 547295 h 4401251"/>
              <a:gd name="connsiteX33009" fmla="*/ 6996783 w 13419668"/>
              <a:gd name="connsiteY33009" fmla="*/ 573665 h 4401251"/>
              <a:gd name="connsiteX33010" fmla="*/ 7012581 w 13419668"/>
              <a:gd name="connsiteY33010" fmla="*/ 548290 h 4401251"/>
              <a:gd name="connsiteX33011" fmla="*/ 7082982 w 13419668"/>
              <a:gd name="connsiteY33011" fmla="*/ 534111 h 4401251"/>
              <a:gd name="connsiteX33012" fmla="*/ 7069673 w 13419668"/>
              <a:gd name="connsiteY33012" fmla="*/ 549534 h 4401251"/>
              <a:gd name="connsiteX33013" fmla="*/ 7083356 w 13419668"/>
              <a:gd name="connsiteY33013" fmla="*/ 564212 h 4401251"/>
              <a:gd name="connsiteX33014" fmla="*/ 7102137 w 13419668"/>
              <a:gd name="connsiteY33014" fmla="*/ 553390 h 4401251"/>
              <a:gd name="connsiteX33015" fmla="*/ 7082982 w 13419668"/>
              <a:gd name="connsiteY33015" fmla="*/ 534235 h 4401251"/>
              <a:gd name="connsiteX33016" fmla="*/ 7173162 w 13419668"/>
              <a:gd name="connsiteY33016" fmla="*/ 534359 h 4401251"/>
              <a:gd name="connsiteX33017" fmla="*/ 7159231 w 13419668"/>
              <a:gd name="connsiteY33017" fmla="*/ 548664 h 4401251"/>
              <a:gd name="connsiteX33018" fmla="*/ 7172166 w 13419668"/>
              <a:gd name="connsiteY33018" fmla="*/ 564087 h 4401251"/>
              <a:gd name="connsiteX33019" fmla="*/ 7198536 w 13419668"/>
              <a:gd name="connsiteY33019" fmla="*/ 550156 h 4401251"/>
              <a:gd name="connsiteX33020" fmla="*/ 7173162 w 13419668"/>
              <a:gd name="connsiteY33020" fmla="*/ 534359 h 4401251"/>
              <a:gd name="connsiteX33021" fmla="*/ 7248415 w 13419668"/>
              <a:gd name="connsiteY33021" fmla="*/ 547544 h 4401251"/>
              <a:gd name="connsiteX33022" fmla="*/ 7263341 w 13419668"/>
              <a:gd name="connsiteY33022" fmla="*/ 564460 h 4401251"/>
              <a:gd name="connsiteX33023" fmla="*/ 7278640 w 13419668"/>
              <a:gd name="connsiteY33023" fmla="*/ 550903 h 4401251"/>
              <a:gd name="connsiteX33024" fmla="*/ 7264585 w 13419668"/>
              <a:gd name="connsiteY33024" fmla="*/ 526274 h 4401251"/>
              <a:gd name="connsiteX33025" fmla="*/ 7248415 w 13419668"/>
              <a:gd name="connsiteY33025" fmla="*/ 547544 h 4401251"/>
              <a:gd name="connsiteX33026" fmla="*/ 7364715 w 13419668"/>
              <a:gd name="connsiteY33026" fmla="*/ 546300 h 4401251"/>
              <a:gd name="connsiteX33027" fmla="*/ 7348794 w 13419668"/>
              <a:gd name="connsiteY33027" fmla="*/ 534111 h 4401251"/>
              <a:gd name="connsiteX33028" fmla="*/ 7335236 w 13419668"/>
              <a:gd name="connsiteY33028" fmla="*/ 549037 h 4401251"/>
              <a:gd name="connsiteX33029" fmla="*/ 7352401 w 13419668"/>
              <a:gd name="connsiteY33029" fmla="*/ 573416 h 4401251"/>
              <a:gd name="connsiteX33030" fmla="*/ 7364715 w 13419668"/>
              <a:gd name="connsiteY33030" fmla="*/ 546300 h 4401251"/>
              <a:gd name="connsiteX33031" fmla="*/ 7440839 w 13419668"/>
              <a:gd name="connsiteY33031" fmla="*/ 533862 h 4401251"/>
              <a:gd name="connsiteX33032" fmla="*/ 7424420 w 13419668"/>
              <a:gd name="connsiteY33032" fmla="*/ 549286 h 4401251"/>
              <a:gd name="connsiteX33033" fmla="*/ 7438476 w 13419668"/>
              <a:gd name="connsiteY33033" fmla="*/ 564087 h 4401251"/>
              <a:gd name="connsiteX33034" fmla="*/ 7462855 w 13419668"/>
              <a:gd name="connsiteY33034" fmla="*/ 549286 h 4401251"/>
              <a:gd name="connsiteX33035" fmla="*/ 7440964 w 13419668"/>
              <a:gd name="connsiteY33035" fmla="*/ 533862 h 4401251"/>
              <a:gd name="connsiteX33036" fmla="*/ 7531516 w 13419668"/>
              <a:gd name="connsiteY33036" fmla="*/ 533862 h 4401251"/>
              <a:gd name="connsiteX33037" fmla="*/ 7513978 w 13419668"/>
              <a:gd name="connsiteY33037" fmla="*/ 548042 h 4401251"/>
              <a:gd name="connsiteX33038" fmla="*/ 7526913 w 13419668"/>
              <a:gd name="connsiteY33038" fmla="*/ 563839 h 4401251"/>
              <a:gd name="connsiteX33039" fmla="*/ 7552040 w 13419668"/>
              <a:gd name="connsiteY33039" fmla="*/ 550903 h 4401251"/>
              <a:gd name="connsiteX33040" fmla="*/ 7531516 w 13419668"/>
              <a:gd name="connsiteY33040" fmla="*/ 533862 h 4401251"/>
              <a:gd name="connsiteX33041" fmla="*/ 7603908 w 13419668"/>
              <a:gd name="connsiteY33041" fmla="*/ 549286 h 4401251"/>
              <a:gd name="connsiteX33042" fmla="*/ 7617715 w 13419668"/>
              <a:gd name="connsiteY33042" fmla="*/ 564336 h 4401251"/>
              <a:gd name="connsiteX33043" fmla="*/ 7634258 w 13419668"/>
              <a:gd name="connsiteY33043" fmla="*/ 548912 h 4401251"/>
              <a:gd name="connsiteX33044" fmla="*/ 7620327 w 13419668"/>
              <a:gd name="connsiteY33044" fmla="*/ 526025 h 4401251"/>
              <a:gd name="connsiteX33045" fmla="*/ 7604032 w 13419668"/>
              <a:gd name="connsiteY33045" fmla="*/ 549286 h 4401251"/>
              <a:gd name="connsiteX33046" fmla="*/ 7720830 w 13419668"/>
              <a:gd name="connsiteY33046" fmla="*/ 547668 h 4401251"/>
              <a:gd name="connsiteX33047" fmla="*/ 7705406 w 13419668"/>
              <a:gd name="connsiteY33047" fmla="*/ 534235 h 4401251"/>
              <a:gd name="connsiteX33048" fmla="*/ 7690729 w 13419668"/>
              <a:gd name="connsiteY33048" fmla="*/ 547793 h 4401251"/>
              <a:gd name="connsiteX33049" fmla="*/ 7701675 w 13419668"/>
              <a:gd name="connsiteY33049" fmla="*/ 566824 h 4401251"/>
              <a:gd name="connsiteX33050" fmla="*/ 7720830 w 13419668"/>
              <a:gd name="connsiteY33050" fmla="*/ 547668 h 4401251"/>
              <a:gd name="connsiteX33051" fmla="*/ 7794591 w 13419668"/>
              <a:gd name="connsiteY33051" fmla="*/ 534235 h 4401251"/>
              <a:gd name="connsiteX33052" fmla="*/ 7780411 w 13419668"/>
              <a:gd name="connsiteY33052" fmla="*/ 548290 h 4401251"/>
              <a:gd name="connsiteX33053" fmla="*/ 7792974 w 13419668"/>
              <a:gd name="connsiteY33053" fmla="*/ 563963 h 4401251"/>
              <a:gd name="connsiteX33054" fmla="*/ 7819468 w 13419668"/>
              <a:gd name="connsiteY33054" fmla="*/ 550529 h 4401251"/>
              <a:gd name="connsiteX33055" fmla="*/ 7794591 w 13419668"/>
              <a:gd name="connsiteY33055" fmla="*/ 534235 h 4401251"/>
              <a:gd name="connsiteX33056" fmla="*/ 7869470 w 13419668"/>
              <a:gd name="connsiteY33056" fmla="*/ 548664 h 4401251"/>
              <a:gd name="connsiteX33057" fmla="*/ 7885641 w 13419668"/>
              <a:gd name="connsiteY33057" fmla="*/ 564336 h 4401251"/>
              <a:gd name="connsiteX33058" fmla="*/ 7899820 w 13419668"/>
              <a:gd name="connsiteY33058" fmla="*/ 549659 h 4401251"/>
              <a:gd name="connsiteX33059" fmla="*/ 7884024 w 13419668"/>
              <a:gd name="connsiteY33059" fmla="*/ 526025 h 4401251"/>
              <a:gd name="connsiteX33060" fmla="*/ 7869595 w 13419668"/>
              <a:gd name="connsiteY33060" fmla="*/ 548664 h 4401251"/>
              <a:gd name="connsiteX33061" fmla="*/ 7986019 w 13419668"/>
              <a:gd name="connsiteY33061" fmla="*/ 548539 h 4401251"/>
              <a:gd name="connsiteX33062" fmla="*/ 7972088 w 13419668"/>
              <a:gd name="connsiteY33062" fmla="*/ 534359 h 4401251"/>
              <a:gd name="connsiteX33063" fmla="*/ 7956292 w 13419668"/>
              <a:gd name="connsiteY33063" fmla="*/ 546798 h 4401251"/>
              <a:gd name="connsiteX33064" fmla="*/ 7969725 w 13419668"/>
              <a:gd name="connsiteY33064" fmla="*/ 573416 h 4401251"/>
              <a:gd name="connsiteX33065" fmla="*/ 7986019 w 13419668"/>
              <a:gd name="connsiteY33065" fmla="*/ 548539 h 4401251"/>
              <a:gd name="connsiteX33066" fmla="*/ 8062641 w 13419668"/>
              <a:gd name="connsiteY33066" fmla="*/ 533862 h 4401251"/>
              <a:gd name="connsiteX33067" fmla="*/ 8045476 w 13419668"/>
              <a:gd name="connsiteY33067" fmla="*/ 548539 h 4401251"/>
              <a:gd name="connsiteX33068" fmla="*/ 8058661 w 13419668"/>
              <a:gd name="connsiteY33068" fmla="*/ 564087 h 4401251"/>
              <a:gd name="connsiteX33069" fmla="*/ 8083538 w 13419668"/>
              <a:gd name="connsiteY33069" fmla="*/ 550529 h 4401251"/>
              <a:gd name="connsiteX33070" fmla="*/ 8062517 w 13419668"/>
              <a:gd name="connsiteY33070" fmla="*/ 533986 h 4401251"/>
              <a:gd name="connsiteX33071" fmla="*/ 8152571 w 13419668"/>
              <a:gd name="connsiteY33071" fmla="*/ 533862 h 4401251"/>
              <a:gd name="connsiteX33072" fmla="*/ 8135033 w 13419668"/>
              <a:gd name="connsiteY33072" fmla="*/ 548042 h 4401251"/>
              <a:gd name="connsiteX33073" fmla="*/ 8147969 w 13419668"/>
              <a:gd name="connsiteY33073" fmla="*/ 563839 h 4401251"/>
              <a:gd name="connsiteX33074" fmla="*/ 8173095 w 13419668"/>
              <a:gd name="connsiteY33074" fmla="*/ 550903 h 4401251"/>
              <a:gd name="connsiteX33075" fmla="*/ 8152571 w 13419668"/>
              <a:gd name="connsiteY33075" fmla="*/ 533862 h 4401251"/>
              <a:gd name="connsiteX33076" fmla="*/ 8236034 w 13419668"/>
              <a:gd name="connsiteY33076" fmla="*/ 534235 h 4401251"/>
              <a:gd name="connsiteX33077" fmla="*/ 8222103 w 13419668"/>
              <a:gd name="connsiteY33077" fmla="*/ 548539 h 4401251"/>
              <a:gd name="connsiteX33078" fmla="*/ 8235039 w 13419668"/>
              <a:gd name="connsiteY33078" fmla="*/ 563963 h 4401251"/>
              <a:gd name="connsiteX33079" fmla="*/ 8261408 w 13419668"/>
              <a:gd name="connsiteY33079" fmla="*/ 550032 h 4401251"/>
              <a:gd name="connsiteX33080" fmla="*/ 8236034 w 13419668"/>
              <a:gd name="connsiteY33080" fmla="*/ 534235 h 4401251"/>
              <a:gd name="connsiteX33081" fmla="*/ 8311287 w 13419668"/>
              <a:gd name="connsiteY33081" fmla="*/ 547047 h 4401251"/>
              <a:gd name="connsiteX33082" fmla="*/ 8325715 w 13419668"/>
              <a:gd name="connsiteY33082" fmla="*/ 564336 h 4401251"/>
              <a:gd name="connsiteX33083" fmla="*/ 8341388 w 13419668"/>
              <a:gd name="connsiteY33083" fmla="*/ 551276 h 4401251"/>
              <a:gd name="connsiteX33084" fmla="*/ 8328079 w 13419668"/>
              <a:gd name="connsiteY33084" fmla="*/ 526274 h 4401251"/>
              <a:gd name="connsiteX33085" fmla="*/ 8311287 w 13419668"/>
              <a:gd name="connsiteY33085" fmla="*/ 547047 h 4401251"/>
              <a:gd name="connsiteX33086" fmla="*/ 8400720 w 13419668"/>
              <a:gd name="connsiteY33086" fmla="*/ 547917 h 4401251"/>
              <a:gd name="connsiteX33087" fmla="*/ 8416144 w 13419668"/>
              <a:gd name="connsiteY33087" fmla="*/ 564336 h 4401251"/>
              <a:gd name="connsiteX33088" fmla="*/ 8430945 w 13419668"/>
              <a:gd name="connsiteY33088" fmla="*/ 550281 h 4401251"/>
              <a:gd name="connsiteX33089" fmla="*/ 8416144 w 13419668"/>
              <a:gd name="connsiteY33089" fmla="*/ 525901 h 4401251"/>
              <a:gd name="connsiteX33090" fmla="*/ 8400720 w 13419668"/>
              <a:gd name="connsiteY33090" fmla="*/ 547793 h 4401251"/>
              <a:gd name="connsiteX33091" fmla="*/ 8520752 w 13419668"/>
              <a:gd name="connsiteY33091" fmla="*/ 547668 h 4401251"/>
              <a:gd name="connsiteX33092" fmla="*/ 8505328 w 13419668"/>
              <a:gd name="connsiteY33092" fmla="*/ 534235 h 4401251"/>
              <a:gd name="connsiteX33093" fmla="*/ 8490650 w 13419668"/>
              <a:gd name="connsiteY33093" fmla="*/ 547793 h 4401251"/>
              <a:gd name="connsiteX33094" fmla="*/ 8501596 w 13419668"/>
              <a:gd name="connsiteY33094" fmla="*/ 566824 h 4401251"/>
              <a:gd name="connsiteX33095" fmla="*/ 8520752 w 13419668"/>
              <a:gd name="connsiteY33095" fmla="*/ 547668 h 4401251"/>
              <a:gd name="connsiteX33096" fmla="*/ 8593890 w 13419668"/>
              <a:gd name="connsiteY33096" fmla="*/ 533862 h 4401251"/>
              <a:gd name="connsiteX33097" fmla="*/ 8576725 w 13419668"/>
              <a:gd name="connsiteY33097" fmla="*/ 548539 h 4401251"/>
              <a:gd name="connsiteX33098" fmla="*/ 8589910 w 13419668"/>
              <a:gd name="connsiteY33098" fmla="*/ 564087 h 4401251"/>
              <a:gd name="connsiteX33099" fmla="*/ 8614787 w 13419668"/>
              <a:gd name="connsiteY33099" fmla="*/ 550529 h 4401251"/>
              <a:gd name="connsiteX33100" fmla="*/ 8593766 w 13419668"/>
              <a:gd name="connsiteY33100" fmla="*/ 533986 h 4401251"/>
              <a:gd name="connsiteX33101" fmla="*/ 8666656 w 13419668"/>
              <a:gd name="connsiteY33101" fmla="*/ 549161 h 4401251"/>
              <a:gd name="connsiteX33102" fmla="*/ 8680213 w 13419668"/>
              <a:gd name="connsiteY33102" fmla="*/ 564460 h 4401251"/>
              <a:gd name="connsiteX33103" fmla="*/ 8697006 w 13419668"/>
              <a:gd name="connsiteY33103" fmla="*/ 549286 h 4401251"/>
              <a:gd name="connsiteX33104" fmla="*/ 8683323 w 13419668"/>
              <a:gd name="connsiteY33104" fmla="*/ 526150 h 4401251"/>
              <a:gd name="connsiteX33105" fmla="*/ 8666656 w 13419668"/>
              <a:gd name="connsiteY33105" fmla="*/ 549161 h 4401251"/>
              <a:gd name="connsiteX33106" fmla="*/ 8770891 w 13419668"/>
              <a:gd name="connsiteY33106" fmla="*/ 533737 h 4401251"/>
              <a:gd name="connsiteX33107" fmla="*/ 8755840 w 13419668"/>
              <a:gd name="connsiteY33107" fmla="*/ 550654 h 4401251"/>
              <a:gd name="connsiteX33108" fmla="*/ 8771263 w 13419668"/>
              <a:gd name="connsiteY33108" fmla="*/ 564087 h 4401251"/>
              <a:gd name="connsiteX33109" fmla="*/ 8794151 w 13419668"/>
              <a:gd name="connsiteY33109" fmla="*/ 547295 h 4401251"/>
              <a:gd name="connsiteX33110" fmla="*/ 8770891 w 13419668"/>
              <a:gd name="connsiteY33110" fmla="*/ 533737 h 4401251"/>
              <a:gd name="connsiteX33111" fmla="*/ 8842537 w 13419668"/>
              <a:gd name="connsiteY33111" fmla="*/ 548290 h 4401251"/>
              <a:gd name="connsiteX33112" fmla="*/ 8858209 w 13419668"/>
              <a:gd name="connsiteY33112" fmla="*/ 564460 h 4401251"/>
              <a:gd name="connsiteX33113" fmla="*/ 8872762 w 13419668"/>
              <a:gd name="connsiteY33113" fmla="*/ 550156 h 4401251"/>
              <a:gd name="connsiteX33114" fmla="*/ 8857587 w 13419668"/>
              <a:gd name="connsiteY33114" fmla="*/ 526150 h 4401251"/>
              <a:gd name="connsiteX33115" fmla="*/ 8842537 w 13419668"/>
              <a:gd name="connsiteY33115" fmla="*/ 548415 h 4401251"/>
              <a:gd name="connsiteX33116" fmla="*/ 8932094 w 13419668"/>
              <a:gd name="connsiteY33116" fmla="*/ 548664 h 4401251"/>
              <a:gd name="connsiteX33117" fmla="*/ 8948264 w 13419668"/>
              <a:gd name="connsiteY33117" fmla="*/ 564336 h 4401251"/>
              <a:gd name="connsiteX33118" fmla="*/ 8962444 w 13419668"/>
              <a:gd name="connsiteY33118" fmla="*/ 549659 h 4401251"/>
              <a:gd name="connsiteX33119" fmla="*/ 8946647 w 13419668"/>
              <a:gd name="connsiteY33119" fmla="*/ 526025 h 4401251"/>
              <a:gd name="connsiteX33120" fmla="*/ 8932218 w 13419668"/>
              <a:gd name="connsiteY33120" fmla="*/ 548664 h 4401251"/>
              <a:gd name="connsiteX33121" fmla="*/ 9051753 w 13419668"/>
              <a:gd name="connsiteY33121" fmla="*/ 546425 h 4401251"/>
              <a:gd name="connsiteX33122" fmla="*/ 9035707 w 13419668"/>
              <a:gd name="connsiteY33122" fmla="*/ 534235 h 4401251"/>
              <a:gd name="connsiteX33123" fmla="*/ 9022025 w 13419668"/>
              <a:gd name="connsiteY33123" fmla="*/ 548788 h 4401251"/>
              <a:gd name="connsiteX33124" fmla="*/ 9038816 w 13419668"/>
              <a:gd name="connsiteY33124" fmla="*/ 573167 h 4401251"/>
              <a:gd name="connsiteX33125" fmla="*/ 9051628 w 13419668"/>
              <a:gd name="connsiteY33125" fmla="*/ 546425 h 4401251"/>
              <a:gd name="connsiteX33126" fmla="*/ 9123150 w 13419668"/>
              <a:gd name="connsiteY33126" fmla="*/ 533737 h 4401251"/>
              <a:gd name="connsiteX33127" fmla="*/ 9108099 w 13419668"/>
              <a:gd name="connsiteY33127" fmla="*/ 550654 h 4401251"/>
              <a:gd name="connsiteX33128" fmla="*/ 9123523 w 13419668"/>
              <a:gd name="connsiteY33128" fmla="*/ 564087 h 4401251"/>
              <a:gd name="connsiteX33129" fmla="*/ 9146410 w 13419668"/>
              <a:gd name="connsiteY33129" fmla="*/ 547295 h 4401251"/>
              <a:gd name="connsiteX33130" fmla="*/ 9123150 w 13419668"/>
              <a:gd name="connsiteY33130" fmla="*/ 533737 h 4401251"/>
              <a:gd name="connsiteX33131" fmla="*/ 9227509 w 13419668"/>
              <a:gd name="connsiteY33131" fmla="*/ 546300 h 4401251"/>
              <a:gd name="connsiteX33132" fmla="*/ 9211588 w 13419668"/>
              <a:gd name="connsiteY33132" fmla="*/ 534111 h 4401251"/>
              <a:gd name="connsiteX33133" fmla="*/ 9198029 w 13419668"/>
              <a:gd name="connsiteY33133" fmla="*/ 549037 h 4401251"/>
              <a:gd name="connsiteX33134" fmla="*/ 9215195 w 13419668"/>
              <a:gd name="connsiteY33134" fmla="*/ 573416 h 4401251"/>
              <a:gd name="connsiteX33135" fmla="*/ 9227509 w 13419668"/>
              <a:gd name="connsiteY33135" fmla="*/ 546300 h 4401251"/>
              <a:gd name="connsiteX33136" fmla="*/ 9287462 w 13419668"/>
              <a:gd name="connsiteY33136" fmla="*/ 549161 h 4401251"/>
              <a:gd name="connsiteX33137" fmla="*/ 9301021 w 13419668"/>
              <a:gd name="connsiteY33137" fmla="*/ 564460 h 4401251"/>
              <a:gd name="connsiteX33138" fmla="*/ 9317812 w 13419668"/>
              <a:gd name="connsiteY33138" fmla="*/ 549286 h 4401251"/>
              <a:gd name="connsiteX33139" fmla="*/ 9304130 w 13419668"/>
              <a:gd name="connsiteY33139" fmla="*/ 526150 h 4401251"/>
              <a:gd name="connsiteX33140" fmla="*/ 9287462 w 13419668"/>
              <a:gd name="connsiteY33140" fmla="*/ 549161 h 4401251"/>
              <a:gd name="connsiteX33141" fmla="*/ 9391946 w 13419668"/>
              <a:gd name="connsiteY33141" fmla="*/ 533737 h 4401251"/>
              <a:gd name="connsiteX33142" fmla="*/ 9376647 w 13419668"/>
              <a:gd name="connsiteY33142" fmla="*/ 550405 h 4401251"/>
              <a:gd name="connsiteX33143" fmla="*/ 9391822 w 13419668"/>
              <a:gd name="connsiteY33143" fmla="*/ 563963 h 4401251"/>
              <a:gd name="connsiteX33144" fmla="*/ 9414957 w 13419668"/>
              <a:gd name="connsiteY33144" fmla="*/ 547420 h 4401251"/>
              <a:gd name="connsiteX33145" fmla="*/ 9391946 w 13419668"/>
              <a:gd name="connsiteY33145" fmla="*/ 533737 h 4401251"/>
              <a:gd name="connsiteX33146" fmla="*/ 9477523 w 13419668"/>
              <a:gd name="connsiteY33146" fmla="*/ 534235 h 4401251"/>
              <a:gd name="connsiteX33147" fmla="*/ 9463841 w 13419668"/>
              <a:gd name="connsiteY33147" fmla="*/ 548788 h 4401251"/>
              <a:gd name="connsiteX33148" fmla="*/ 9477150 w 13419668"/>
              <a:gd name="connsiteY33148" fmla="*/ 564336 h 4401251"/>
              <a:gd name="connsiteX33149" fmla="*/ 9495560 w 13419668"/>
              <a:gd name="connsiteY33149" fmla="*/ 544808 h 4401251"/>
              <a:gd name="connsiteX33150" fmla="*/ 9477648 w 13419668"/>
              <a:gd name="connsiteY33150" fmla="*/ 534359 h 4401251"/>
              <a:gd name="connsiteX33151" fmla="*/ 9583500 w 13419668"/>
              <a:gd name="connsiteY33151" fmla="*/ 547668 h 4401251"/>
              <a:gd name="connsiteX33152" fmla="*/ 9568076 w 13419668"/>
              <a:gd name="connsiteY33152" fmla="*/ 534235 h 4401251"/>
              <a:gd name="connsiteX33153" fmla="*/ 9553398 w 13419668"/>
              <a:gd name="connsiteY33153" fmla="*/ 547793 h 4401251"/>
              <a:gd name="connsiteX33154" fmla="*/ 9564344 w 13419668"/>
              <a:gd name="connsiteY33154" fmla="*/ 566824 h 4401251"/>
              <a:gd name="connsiteX33155" fmla="*/ 9583500 w 13419668"/>
              <a:gd name="connsiteY33155" fmla="*/ 547668 h 4401251"/>
              <a:gd name="connsiteX33156" fmla="*/ 9656016 w 13419668"/>
              <a:gd name="connsiteY33156" fmla="*/ 533986 h 4401251"/>
              <a:gd name="connsiteX33157" fmla="*/ 9642956 w 13419668"/>
              <a:gd name="connsiteY33157" fmla="*/ 549659 h 4401251"/>
              <a:gd name="connsiteX33158" fmla="*/ 9657011 w 13419668"/>
              <a:gd name="connsiteY33158" fmla="*/ 564087 h 4401251"/>
              <a:gd name="connsiteX33159" fmla="*/ 9674674 w 13419668"/>
              <a:gd name="connsiteY33159" fmla="*/ 553515 h 4401251"/>
              <a:gd name="connsiteX33160" fmla="*/ 9656141 w 13419668"/>
              <a:gd name="connsiteY33160" fmla="*/ 534111 h 4401251"/>
              <a:gd name="connsiteX33161" fmla="*/ 9759132 w 13419668"/>
              <a:gd name="connsiteY33161" fmla="*/ 548166 h 4401251"/>
              <a:gd name="connsiteX33162" fmla="*/ 9744827 w 13419668"/>
              <a:gd name="connsiteY33162" fmla="*/ 534235 h 4401251"/>
              <a:gd name="connsiteX33163" fmla="*/ 9729404 w 13419668"/>
              <a:gd name="connsiteY33163" fmla="*/ 547171 h 4401251"/>
              <a:gd name="connsiteX33164" fmla="*/ 9743335 w 13419668"/>
              <a:gd name="connsiteY33164" fmla="*/ 573541 h 4401251"/>
              <a:gd name="connsiteX33165" fmla="*/ 9759132 w 13419668"/>
              <a:gd name="connsiteY33165" fmla="*/ 548166 h 4401251"/>
              <a:gd name="connsiteX33166" fmla="*/ 9835380 w 13419668"/>
              <a:gd name="connsiteY33166" fmla="*/ 533862 h 4401251"/>
              <a:gd name="connsiteX33167" fmla="*/ 9818588 w 13419668"/>
              <a:gd name="connsiteY33167" fmla="*/ 548912 h 4401251"/>
              <a:gd name="connsiteX33168" fmla="*/ 9832146 w 13419668"/>
              <a:gd name="connsiteY33168" fmla="*/ 564212 h 4401251"/>
              <a:gd name="connsiteX33169" fmla="*/ 9856774 w 13419668"/>
              <a:gd name="connsiteY33169" fmla="*/ 550032 h 4401251"/>
              <a:gd name="connsiteX33170" fmla="*/ 9835380 w 13419668"/>
              <a:gd name="connsiteY33170" fmla="*/ 533986 h 4401251"/>
              <a:gd name="connsiteX33171" fmla="*/ 9908394 w 13419668"/>
              <a:gd name="connsiteY33171" fmla="*/ 550529 h 4401251"/>
              <a:gd name="connsiteX33172" fmla="*/ 9923320 w 13419668"/>
              <a:gd name="connsiteY33172" fmla="*/ 564460 h 4401251"/>
              <a:gd name="connsiteX33173" fmla="*/ 9938620 w 13419668"/>
              <a:gd name="connsiteY33173" fmla="*/ 548042 h 4401251"/>
              <a:gd name="connsiteX33174" fmla="*/ 9923072 w 13419668"/>
              <a:gd name="connsiteY33174" fmla="*/ 526150 h 4401251"/>
              <a:gd name="connsiteX33175" fmla="*/ 9908394 w 13419668"/>
              <a:gd name="connsiteY33175" fmla="*/ 550529 h 4401251"/>
              <a:gd name="connsiteX33176" fmla="*/ 10025316 w 13419668"/>
              <a:gd name="connsiteY33176" fmla="*/ 548042 h 4401251"/>
              <a:gd name="connsiteX33177" fmla="*/ 10010141 w 13419668"/>
              <a:gd name="connsiteY33177" fmla="*/ 534359 h 4401251"/>
              <a:gd name="connsiteX33178" fmla="*/ 9995215 w 13419668"/>
              <a:gd name="connsiteY33178" fmla="*/ 547668 h 4401251"/>
              <a:gd name="connsiteX33179" fmla="*/ 10005166 w 13419668"/>
              <a:gd name="connsiteY33179" fmla="*/ 565953 h 4401251"/>
              <a:gd name="connsiteX33180" fmla="*/ 10025192 w 13419668"/>
              <a:gd name="connsiteY33180" fmla="*/ 548042 h 4401251"/>
              <a:gd name="connsiteX33181" fmla="*/ 10114625 w 13419668"/>
              <a:gd name="connsiteY33181" fmla="*/ 549161 h 4401251"/>
              <a:gd name="connsiteX33182" fmla="*/ 10101067 w 13419668"/>
              <a:gd name="connsiteY33182" fmla="*/ 534359 h 4401251"/>
              <a:gd name="connsiteX33183" fmla="*/ 10085145 w 13419668"/>
              <a:gd name="connsiteY33183" fmla="*/ 546549 h 4401251"/>
              <a:gd name="connsiteX33184" fmla="*/ 10097584 w 13419668"/>
              <a:gd name="connsiteY33184" fmla="*/ 573541 h 4401251"/>
              <a:gd name="connsiteX33185" fmla="*/ 10114625 w 13419668"/>
              <a:gd name="connsiteY33185" fmla="*/ 549161 h 4401251"/>
              <a:gd name="connsiteX33186" fmla="*/ 10188261 w 13419668"/>
              <a:gd name="connsiteY33186" fmla="*/ 534484 h 4401251"/>
              <a:gd name="connsiteX33187" fmla="*/ 10174330 w 13419668"/>
              <a:gd name="connsiteY33187" fmla="*/ 548788 h 4401251"/>
              <a:gd name="connsiteX33188" fmla="*/ 10187266 w 13419668"/>
              <a:gd name="connsiteY33188" fmla="*/ 564212 h 4401251"/>
              <a:gd name="connsiteX33189" fmla="*/ 10213636 w 13419668"/>
              <a:gd name="connsiteY33189" fmla="*/ 550281 h 4401251"/>
              <a:gd name="connsiteX33190" fmla="*/ 10188261 w 13419668"/>
              <a:gd name="connsiteY33190" fmla="*/ 534484 h 4401251"/>
              <a:gd name="connsiteX33191" fmla="*/ 12213005 w 13419668"/>
              <a:gd name="connsiteY33191" fmla="*/ 551151 h 4401251"/>
              <a:gd name="connsiteX33192" fmla="*/ 12228428 w 13419668"/>
              <a:gd name="connsiteY33192" fmla="*/ 564585 h 4401251"/>
              <a:gd name="connsiteX33193" fmla="*/ 12243230 w 13419668"/>
              <a:gd name="connsiteY33193" fmla="*/ 547668 h 4401251"/>
              <a:gd name="connsiteX33194" fmla="*/ 12226936 w 13419668"/>
              <a:gd name="connsiteY33194" fmla="*/ 526523 h 4401251"/>
              <a:gd name="connsiteX33195" fmla="*/ 12213005 w 13419668"/>
              <a:gd name="connsiteY33195" fmla="*/ 551276 h 4401251"/>
              <a:gd name="connsiteX33196" fmla="*/ 10350210 w 13419668"/>
              <a:gd name="connsiteY33196" fmla="*/ 550903 h 4401251"/>
              <a:gd name="connsiteX33197" fmla="*/ 10365386 w 13419668"/>
              <a:gd name="connsiteY33197" fmla="*/ 564585 h 4401251"/>
              <a:gd name="connsiteX33198" fmla="*/ 10380436 w 13419668"/>
              <a:gd name="connsiteY33198" fmla="*/ 547917 h 4401251"/>
              <a:gd name="connsiteX33199" fmla="*/ 10364515 w 13419668"/>
              <a:gd name="connsiteY33199" fmla="*/ 526399 h 4401251"/>
              <a:gd name="connsiteX33200" fmla="*/ 10350210 w 13419668"/>
              <a:gd name="connsiteY33200" fmla="*/ 550903 h 4401251"/>
              <a:gd name="connsiteX33201" fmla="*/ 10454570 w 13419668"/>
              <a:gd name="connsiteY33201" fmla="*/ 533986 h 4401251"/>
              <a:gd name="connsiteX33202" fmla="*/ 10439519 w 13419668"/>
              <a:gd name="connsiteY33202" fmla="*/ 550903 h 4401251"/>
              <a:gd name="connsiteX33203" fmla="*/ 10454943 w 13419668"/>
              <a:gd name="connsiteY33203" fmla="*/ 564336 h 4401251"/>
              <a:gd name="connsiteX33204" fmla="*/ 10477830 w 13419668"/>
              <a:gd name="connsiteY33204" fmla="*/ 547544 h 4401251"/>
              <a:gd name="connsiteX33205" fmla="*/ 10454570 w 13419668"/>
              <a:gd name="connsiteY33205" fmla="*/ 533986 h 4401251"/>
              <a:gd name="connsiteX33206" fmla="*/ 10546242 w 13419668"/>
              <a:gd name="connsiteY33206" fmla="*/ 534111 h 4401251"/>
              <a:gd name="connsiteX33207" fmla="*/ 10529077 w 13419668"/>
              <a:gd name="connsiteY33207" fmla="*/ 548788 h 4401251"/>
              <a:gd name="connsiteX33208" fmla="*/ 10542261 w 13419668"/>
              <a:gd name="connsiteY33208" fmla="*/ 564336 h 4401251"/>
              <a:gd name="connsiteX33209" fmla="*/ 10567138 w 13419668"/>
              <a:gd name="connsiteY33209" fmla="*/ 550778 h 4401251"/>
              <a:gd name="connsiteX33210" fmla="*/ 10546117 w 13419668"/>
              <a:gd name="connsiteY33210" fmla="*/ 534235 h 4401251"/>
              <a:gd name="connsiteX33211" fmla="*/ 10629953 w 13419668"/>
              <a:gd name="connsiteY33211" fmla="*/ 534484 h 4401251"/>
              <a:gd name="connsiteX33212" fmla="*/ 10616271 w 13419668"/>
              <a:gd name="connsiteY33212" fmla="*/ 549037 h 4401251"/>
              <a:gd name="connsiteX33213" fmla="*/ 10629580 w 13419668"/>
              <a:gd name="connsiteY33213" fmla="*/ 564585 h 4401251"/>
              <a:gd name="connsiteX33214" fmla="*/ 10647989 w 13419668"/>
              <a:gd name="connsiteY33214" fmla="*/ 545056 h 4401251"/>
              <a:gd name="connsiteX33215" fmla="*/ 10630077 w 13419668"/>
              <a:gd name="connsiteY33215" fmla="*/ 534608 h 4401251"/>
              <a:gd name="connsiteX33216" fmla="*/ 10719759 w 13419668"/>
              <a:gd name="connsiteY33216" fmla="*/ 534484 h 4401251"/>
              <a:gd name="connsiteX33217" fmla="*/ 10705828 w 13419668"/>
              <a:gd name="connsiteY33217" fmla="*/ 548788 h 4401251"/>
              <a:gd name="connsiteX33218" fmla="*/ 10718764 w 13419668"/>
              <a:gd name="connsiteY33218" fmla="*/ 564212 h 4401251"/>
              <a:gd name="connsiteX33219" fmla="*/ 10745134 w 13419668"/>
              <a:gd name="connsiteY33219" fmla="*/ 550281 h 4401251"/>
              <a:gd name="connsiteX33220" fmla="*/ 10719759 w 13419668"/>
              <a:gd name="connsiteY33220" fmla="*/ 534484 h 4401251"/>
              <a:gd name="connsiteX33221" fmla="*/ 10794888 w 13419668"/>
              <a:gd name="connsiteY33221" fmla="*/ 549410 h 4401251"/>
              <a:gd name="connsiteX33222" fmla="*/ 10811556 w 13419668"/>
              <a:gd name="connsiteY33222" fmla="*/ 564585 h 4401251"/>
              <a:gd name="connsiteX33223" fmla="*/ 10825113 w 13419668"/>
              <a:gd name="connsiteY33223" fmla="*/ 549410 h 4401251"/>
              <a:gd name="connsiteX33224" fmla="*/ 10808571 w 13419668"/>
              <a:gd name="connsiteY33224" fmla="*/ 526274 h 4401251"/>
              <a:gd name="connsiteX33225" fmla="*/ 10794888 w 13419668"/>
              <a:gd name="connsiteY33225" fmla="*/ 549286 h 4401251"/>
              <a:gd name="connsiteX33226" fmla="*/ 10881709 w 13419668"/>
              <a:gd name="connsiteY33226" fmla="*/ 550654 h 4401251"/>
              <a:gd name="connsiteX33227" fmla="*/ 10896635 w 13419668"/>
              <a:gd name="connsiteY33227" fmla="*/ 564585 h 4401251"/>
              <a:gd name="connsiteX33228" fmla="*/ 10911935 w 13419668"/>
              <a:gd name="connsiteY33228" fmla="*/ 548166 h 4401251"/>
              <a:gd name="connsiteX33229" fmla="*/ 10896387 w 13419668"/>
              <a:gd name="connsiteY33229" fmla="*/ 526274 h 4401251"/>
              <a:gd name="connsiteX33230" fmla="*/ 10881709 w 13419668"/>
              <a:gd name="connsiteY33230" fmla="*/ 550654 h 4401251"/>
              <a:gd name="connsiteX33231" fmla="*/ 10971391 w 13419668"/>
              <a:gd name="connsiteY33231" fmla="*/ 551898 h 4401251"/>
              <a:gd name="connsiteX33232" fmla="*/ 10987312 w 13419668"/>
              <a:gd name="connsiteY33232" fmla="*/ 564585 h 4401251"/>
              <a:gd name="connsiteX33233" fmla="*/ 11001368 w 13419668"/>
              <a:gd name="connsiteY33233" fmla="*/ 546922 h 4401251"/>
              <a:gd name="connsiteX33234" fmla="*/ 10984078 w 13419668"/>
              <a:gd name="connsiteY33234" fmla="*/ 526523 h 4401251"/>
              <a:gd name="connsiteX33235" fmla="*/ 10971391 w 13419668"/>
              <a:gd name="connsiteY33235" fmla="*/ 551773 h 4401251"/>
              <a:gd name="connsiteX33236" fmla="*/ 11060824 w 13419668"/>
              <a:gd name="connsiteY33236" fmla="*/ 549659 h 4401251"/>
              <a:gd name="connsiteX33237" fmla="*/ 11074630 w 13419668"/>
              <a:gd name="connsiteY33237" fmla="*/ 564709 h 4401251"/>
              <a:gd name="connsiteX33238" fmla="*/ 11091174 w 13419668"/>
              <a:gd name="connsiteY33238" fmla="*/ 549286 h 4401251"/>
              <a:gd name="connsiteX33239" fmla="*/ 11077243 w 13419668"/>
              <a:gd name="connsiteY33239" fmla="*/ 526399 h 4401251"/>
              <a:gd name="connsiteX33240" fmla="*/ 11060948 w 13419668"/>
              <a:gd name="connsiteY33240" fmla="*/ 549659 h 4401251"/>
              <a:gd name="connsiteX33241" fmla="*/ 11147147 w 13419668"/>
              <a:gd name="connsiteY33241" fmla="*/ 549410 h 4401251"/>
              <a:gd name="connsiteX33242" fmla="*/ 11163815 w 13419668"/>
              <a:gd name="connsiteY33242" fmla="*/ 564585 h 4401251"/>
              <a:gd name="connsiteX33243" fmla="*/ 11177373 w 13419668"/>
              <a:gd name="connsiteY33243" fmla="*/ 549410 h 4401251"/>
              <a:gd name="connsiteX33244" fmla="*/ 11160830 w 13419668"/>
              <a:gd name="connsiteY33244" fmla="*/ 526274 h 4401251"/>
              <a:gd name="connsiteX33245" fmla="*/ 11147147 w 13419668"/>
              <a:gd name="connsiteY33245" fmla="*/ 549286 h 4401251"/>
              <a:gd name="connsiteX33246" fmla="*/ 11253870 w 13419668"/>
              <a:gd name="connsiteY33246" fmla="*/ 564336 h 4401251"/>
              <a:gd name="connsiteX33247" fmla="*/ 11267304 w 13419668"/>
              <a:gd name="connsiteY33247" fmla="*/ 548912 h 4401251"/>
              <a:gd name="connsiteX33248" fmla="*/ 11250387 w 13419668"/>
              <a:gd name="connsiteY33248" fmla="*/ 534111 h 4401251"/>
              <a:gd name="connsiteX33249" fmla="*/ 11229242 w 13419668"/>
              <a:gd name="connsiteY33249" fmla="*/ 550405 h 4401251"/>
              <a:gd name="connsiteX33250" fmla="*/ 11253994 w 13419668"/>
              <a:gd name="connsiteY33250" fmla="*/ 564336 h 4401251"/>
              <a:gd name="connsiteX33251" fmla="*/ 11340940 w 13419668"/>
              <a:gd name="connsiteY33251" fmla="*/ 534484 h 4401251"/>
              <a:gd name="connsiteX33252" fmla="*/ 11326759 w 13419668"/>
              <a:gd name="connsiteY33252" fmla="*/ 548539 h 4401251"/>
              <a:gd name="connsiteX33253" fmla="*/ 11339322 w 13419668"/>
              <a:gd name="connsiteY33253" fmla="*/ 564212 h 4401251"/>
              <a:gd name="connsiteX33254" fmla="*/ 11365817 w 13419668"/>
              <a:gd name="connsiteY33254" fmla="*/ 550778 h 4401251"/>
              <a:gd name="connsiteX33255" fmla="*/ 11340940 w 13419668"/>
              <a:gd name="connsiteY33255" fmla="*/ 534484 h 4401251"/>
              <a:gd name="connsiteX33256" fmla="*/ 11415820 w 13419668"/>
              <a:gd name="connsiteY33256" fmla="*/ 547793 h 4401251"/>
              <a:gd name="connsiteX33257" fmla="*/ 11430745 w 13419668"/>
              <a:gd name="connsiteY33257" fmla="*/ 564709 h 4401251"/>
              <a:gd name="connsiteX33258" fmla="*/ 11446045 w 13419668"/>
              <a:gd name="connsiteY33258" fmla="*/ 551151 h 4401251"/>
              <a:gd name="connsiteX33259" fmla="*/ 11431990 w 13419668"/>
              <a:gd name="connsiteY33259" fmla="*/ 526523 h 4401251"/>
              <a:gd name="connsiteX33260" fmla="*/ 11415820 w 13419668"/>
              <a:gd name="connsiteY33260" fmla="*/ 547793 h 4401251"/>
              <a:gd name="connsiteX33261" fmla="*/ 11502516 w 13419668"/>
              <a:gd name="connsiteY33261" fmla="*/ 549410 h 4401251"/>
              <a:gd name="connsiteX33262" fmla="*/ 11516074 w 13419668"/>
              <a:gd name="connsiteY33262" fmla="*/ 564709 h 4401251"/>
              <a:gd name="connsiteX33263" fmla="*/ 11532866 w 13419668"/>
              <a:gd name="connsiteY33263" fmla="*/ 549534 h 4401251"/>
              <a:gd name="connsiteX33264" fmla="*/ 11519184 w 13419668"/>
              <a:gd name="connsiteY33264" fmla="*/ 526399 h 4401251"/>
              <a:gd name="connsiteX33265" fmla="*/ 11502516 w 13419668"/>
              <a:gd name="connsiteY33265" fmla="*/ 549410 h 4401251"/>
              <a:gd name="connsiteX33266" fmla="*/ 11607000 w 13419668"/>
              <a:gd name="connsiteY33266" fmla="*/ 533986 h 4401251"/>
              <a:gd name="connsiteX33267" fmla="*/ 11591700 w 13419668"/>
              <a:gd name="connsiteY33267" fmla="*/ 550654 h 4401251"/>
              <a:gd name="connsiteX33268" fmla="*/ 11606875 w 13419668"/>
              <a:gd name="connsiteY33268" fmla="*/ 564212 h 4401251"/>
              <a:gd name="connsiteX33269" fmla="*/ 11630011 w 13419668"/>
              <a:gd name="connsiteY33269" fmla="*/ 547668 h 4401251"/>
              <a:gd name="connsiteX33270" fmla="*/ 11607000 w 13419668"/>
              <a:gd name="connsiteY33270" fmla="*/ 533986 h 4401251"/>
              <a:gd name="connsiteX33271" fmla="*/ 11711483 w 13419668"/>
              <a:gd name="connsiteY33271" fmla="*/ 548415 h 4401251"/>
              <a:gd name="connsiteX33272" fmla="*/ 11697179 w 13419668"/>
              <a:gd name="connsiteY33272" fmla="*/ 534484 h 4401251"/>
              <a:gd name="connsiteX33273" fmla="*/ 11681755 w 13419668"/>
              <a:gd name="connsiteY33273" fmla="*/ 547420 h 4401251"/>
              <a:gd name="connsiteX33274" fmla="*/ 11695687 w 13419668"/>
              <a:gd name="connsiteY33274" fmla="*/ 573789 h 4401251"/>
              <a:gd name="connsiteX33275" fmla="*/ 11711483 w 13419668"/>
              <a:gd name="connsiteY33275" fmla="*/ 548415 h 4401251"/>
              <a:gd name="connsiteX33276" fmla="*/ 11780517 w 13419668"/>
              <a:gd name="connsiteY33276" fmla="*/ 534732 h 4401251"/>
              <a:gd name="connsiteX33277" fmla="*/ 11768327 w 13419668"/>
              <a:gd name="connsiteY33277" fmla="*/ 550654 h 4401251"/>
              <a:gd name="connsiteX33278" fmla="*/ 11783254 w 13419668"/>
              <a:gd name="connsiteY33278" fmla="*/ 564212 h 4401251"/>
              <a:gd name="connsiteX33279" fmla="*/ 11807633 w 13419668"/>
              <a:gd name="connsiteY33279" fmla="*/ 547047 h 4401251"/>
              <a:gd name="connsiteX33280" fmla="*/ 11780517 w 13419668"/>
              <a:gd name="connsiteY33280" fmla="*/ 534732 h 4401251"/>
              <a:gd name="connsiteX33281" fmla="*/ 11871319 w 13419668"/>
              <a:gd name="connsiteY33281" fmla="*/ 534484 h 4401251"/>
              <a:gd name="connsiteX33282" fmla="*/ 11858009 w 13419668"/>
              <a:gd name="connsiteY33282" fmla="*/ 549410 h 4401251"/>
              <a:gd name="connsiteX33283" fmla="*/ 11871567 w 13419668"/>
              <a:gd name="connsiteY33283" fmla="*/ 564212 h 4401251"/>
              <a:gd name="connsiteX33284" fmla="*/ 11897315 w 13419668"/>
              <a:gd name="connsiteY33284" fmla="*/ 549037 h 4401251"/>
              <a:gd name="connsiteX33285" fmla="*/ 11871194 w 13419668"/>
              <a:gd name="connsiteY33285" fmla="*/ 534484 h 4401251"/>
              <a:gd name="connsiteX33286" fmla="*/ 11960503 w 13419668"/>
              <a:gd name="connsiteY33286" fmla="*/ 534235 h 4401251"/>
              <a:gd name="connsiteX33287" fmla="*/ 11947567 w 13419668"/>
              <a:gd name="connsiteY33287" fmla="*/ 550032 h 4401251"/>
              <a:gd name="connsiteX33288" fmla="*/ 11961746 w 13419668"/>
              <a:gd name="connsiteY33288" fmla="*/ 564212 h 4401251"/>
              <a:gd name="connsiteX33289" fmla="*/ 11979285 w 13419668"/>
              <a:gd name="connsiteY33289" fmla="*/ 553390 h 4401251"/>
              <a:gd name="connsiteX33290" fmla="*/ 11960503 w 13419668"/>
              <a:gd name="connsiteY33290" fmla="*/ 534235 h 4401251"/>
              <a:gd name="connsiteX33291" fmla="*/ 2225 w 13419668"/>
              <a:gd name="connsiteY33291" fmla="*/ 2523653 h 4401251"/>
              <a:gd name="connsiteX33292" fmla="*/ 2225 w 13419668"/>
              <a:gd name="connsiteY33292" fmla="*/ 2470292 h 4401251"/>
              <a:gd name="connsiteX33293" fmla="*/ 2225 w 13419668"/>
              <a:gd name="connsiteY33293" fmla="*/ 2523653 h 4401251"/>
              <a:gd name="connsiteX33294" fmla="*/ 1852 w 13419668"/>
              <a:gd name="connsiteY33294" fmla="*/ 2384342 h 4401251"/>
              <a:gd name="connsiteX33295" fmla="*/ 1852 w 13419668"/>
              <a:gd name="connsiteY33295" fmla="*/ 2435589 h 4401251"/>
              <a:gd name="connsiteX33296" fmla="*/ 1852 w 13419668"/>
              <a:gd name="connsiteY33296" fmla="*/ 2384342 h 4401251"/>
              <a:gd name="connsiteX33297" fmla="*/ 10009520 w 13419668"/>
              <a:gd name="connsiteY33297" fmla="*/ 446170 h 4401251"/>
              <a:gd name="connsiteX33298" fmla="*/ 9996086 w 13419668"/>
              <a:gd name="connsiteY33298" fmla="*/ 457862 h 4401251"/>
              <a:gd name="connsiteX33299" fmla="*/ 10008400 w 13419668"/>
              <a:gd name="connsiteY33299" fmla="*/ 473908 h 4401251"/>
              <a:gd name="connsiteX33300" fmla="*/ 10032033 w 13419668"/>
              <a:gd name="connsiteY33300" fmla="*/ 460226 h 4401251"/>
              <a:gd name="connsiteX33301" fmla="*/ 10009520 w 13419668"/>
              <a:gd name="connsiteY33301" fmla="*/ 446170 h 4401251"/>
              <a:gd name="connsiteX33302" fmla="*/ 13366057 w 13419668"/>
              <a:gd name="connsiteY33302" fmla="*/ 458733 h 4401251"/>
              <a:gd name="connsiteX33303" fmla="*/ 13380112 w 13419668"/>
              <a:gd name="connsiteY33303" fmla="*/ 473908 h 4401251"/>
              <a:gd name="connsiteX33304" fmla="*/ 13393173 w 13419668"/>
              <a:gd name="connsiteY33304" fmla="*/ 462091 h 4401251"/>
              <a:gd name="connsiteX33305" fmla="*/ 13382724 w 13419668"/>
              <a:gd name="connsiteY33305" fmla="*/ 437587 h 4401251"/>
              <a:gd name="connsiteX33306" fmla="*/ 13366057 w 13419668"/>
              <a:gd name="connsiteY33306" fmla="*/ 458733 h 4401251"/>
              <a:gd name="connsiteX33307" fmla="*/ 13303615 w 13419668"/>
              <a:gd name="connsiteY33307" fmla="*/ 457365 h 4401251"/>
              <a:gd name="connsiteX33308" fmla="*/ 13290306 w 13419668"/>
              <a:gd name="connsiteY33308" fmla="*/ 446170 h 4401251"/>
              <a:gd name="connsiteX33309" fmla="*/ 13276375 w 13419668"/>
              <a:gd name="connsiteY33309" fmla="*/ 460723 h 4401251"/>
              <a:gd name="connsiteX33310" fmla="*/ 13292918 w 13419668"/>
              <a:gd name="connsiteY33310" fmla="*/ 481869 h 4401251"/>
              <a:gd name="connsiteX33311" fmla="*/ 13303615 w 13419668"/>
              <a:gd name="connsiteY33311" fmla="*/ 457365 h 4401251"/>
              <a:gd name="connsiteX33312" fmla="*/ 13190674 w 13419668"/>
              <a:gd name="connsiteY33312" fmla="*/ 461843 h 4401251"/>
              <a:gd name="connsiteX33313" fmla="*/ 13203609 w 13419668"/>
              <a:gd name="connsiteY33313" fmla="*/ 473784 h 4401251"/>
              <a:gd name="connsiteX33314" fmla="*/ 13217913 w 13419668"/>
              <a:gd name="connsiteY33314" fmla="*/ 458857 h 4401251"/>
              <a:gd name="connsiteX33315" fmla="*/ 13201620 w 13419668"/>
              <a:gd name="connsiteY33315" fmla="*/ 437463 h 4401251"/>
              <a:gd name="connsiteX33316" fmla="*/ 13190798 w 13419668"/>
              <a:gd name="connsiteY33316" fmla="*/ 461718 h 4401251"/>
              <a:gd name="connsiteX33317" fmla="*/ 13128356 w 13419668"/>
              <a:gd name="connsiteY33317" fmla="*/ 460350 h 4401251"/>
              <a:gd name="connsiteX33318" fmla="*/ 13113927 w 13419668"/>
              <a:gd name="connsiteY33318" fmla="*/ 446170 h 4401251"/>
              <a:gd name="connsiteX33319" fmla="*/ 13100991 w 13419668"/>
              <a:gd name="connsiteY33319" fmla="*/ 457738 h 4401251"/>
              <a:gd name="connsiteX33320" fmla="*/ 13112310 w 13419668"/>
              <a:gd name="connsiteY33320" fmla="*/ 481869 h 4401251"/>
              <a:gd name="connsiteX33321" fmla="*/ 13128232 w 13419668"/>
              <a:gd name="connsiteY33321" fmla="*/ 460350 h 4401251"/>
              <a:gd name="connsiteX33322" fmla="*/ 13023002 w 13419668"/>
              <a:gd name="connsiteY33322" fmla="*/ 446294 h 4401251"/>
              <a:gd name="connsiteX33323" fmla="*/ 13011309 w 13419668"/>
              <a:gd name="connsiteY33323" fmla="*/ 459106 h 4401251"/>
              <a:gd name="connsiteX33324" fmla="*/ 13025365 w 13419668"/>
              <a:gd name="connsiteY33324" fmla="*/ 473535 h 4401251"/>
              <a:gd name="connsiteX33325" fmla="*/ 13047008 w 13419668"/>
              <a:gd name="connsiteY33325" fmla="*/ 457614 h 4401251"/>
              <a:gd name="connsiteX33326" fmla="*/ 13022878 w 13419668"/>
              <a:gd name="connsiteY33326" fmla="*/ 446170 h 4401251"/>
              <a:gd name="connsiteX33327" fmla="*/ 12949241 w 13419668"/>
              <a:gd name="connsiteY33327" fmla="*/ 460350 h 4401251"/>
              <a:gd name="connsiteX33328" fmla="*/ 12934812 w 13419668"/>
              <a:gd name="connsiteY33328" fmla="*/ 446170 h 4401251"/>
              <a:gd name="connsiteX33329" fmla="*/ 12921877 w 13419668"/>
              <a:gd name="connsiteY33329" fmla="*/ 457738 h 4401251"/>
              <a:gd name="connsiteX33330" fmla="*/ 12933195 w 13419668"/>
              <a:gd name="connsiteY33330" fmla="*/ 481869 h 4401251"/>
              <a:gd name="connsiteX33331" fmla="*/ 12949117 w 13419668"/>
              <a:gd name="connsiteY33331" fmla="*/ 460350 h 4401251"/>
              <a:gd name="connsiteX33332" fmla="*/ 12861798 w 13419668"/>
              <a:gd name="connsiteY33332" fmla="*/ 457365 h 4401251"/>
              <a:gd name="connsiteX33333" fmla="*/ 12848489 w 13419668"/>
              <a:gd name="connsiteY33333" fmla="*/ 446170 h 4401251"/>
              <a:gd name="connsiteX33334" fmla="*/ 12834558 w 13419668"/>
              <a:gd name="connsiteY33334" fmla="*/ 460723 h 4401251"/>
              <a:gd name="connsiteX33335" fmla="*/ 12851101 w 13419668"/>
              <a:gd name="connsiteY33335" fmla="*/ 481869 h 4401251"/>
              <a:gd name="connsiteX33336" fmla="*/ 12861798 w 13419668"/>
              <a:gd name="connsiteY33336" fmla="*/ 457365 h 4401251"/>
              <a:gd name="connsiteX33337" fmla="*/ 12759056 w 13419668"/>
              <a:gd name="connsiteY33337" fmla="*/ 446170 h 4401251"/>
              <a:gd name="connsiteX33338" fmla="*/ 12745125 w 13419668"/>
              <a:gd name="connsiteY33338" fmla="*/ 457116 h 4401251"/>
              <a:gd name="connsiteX33339" fmla="*/ 12757439 w 13419668"/>
              <a:gd name="connsiteY33339" fmla="*/ 473535 h 4401251"/>
              <a:gd name="connsiteX33340" fmla="*/ 12781197 w 13419668"/>
              <a:gd name="connsiteY33340" fmla="*/ 461221 h 4401251"/>
              <a:gd name="connsiteX33341" fmla="*/ 12759056 w 13419668"/>
              <a:gd name="connsiteY33341" fmla="*/ 446294 h 4401251"/>
              <a:gd name="connsiteX33342" fmla="*/ 12655692 w 13419668"/>
              <a:gd name="connsiteY33342" fmla="*/ 461345 h 4401251"/>
              <a:gd name="connsiteX33343" fmla="*/ 12672110 w 13419668"/>
              <a:gd name="connsiteY33343" fmla="*/ 473410 h 4401251"/>
              <a:gd name="connsiteX33344" fmla="*/ 12682932 w 13419668"/>
              <a:gd name="connsiteY33344" fmla="*/ 459479 h 4401251"/>
              <a:gd name="connsiteX33345" fmla="*/ 12667757 w 13419668"/>
              <a:gd name="connsiteY33345" fmla="*/ 437463 h 4401251"/>
              <a:gd name="connsiteX33346" fmla="*/ 12655692 w 13419668"/>
              <a:gd name="connsiteY33346" fmla="*/ 461345 h 4401251"/>
              <a:gd name="connsiteX33347" fmla="*/ 12569742 w 13419668"/>
              <a:gd name="connsiteY33347" fmla="*/ 461843 h 4401251"/>
              <a:gd name="connsiteX33348" fmla="*/ 12582678 w 13419668"/>
              <a:gd name="connsiteY33348" fmla="*/ 473784 h 4401251"/>
              <a:gd name="connsiteX33349" fmla="*/ 12596983 w 13419668"/>
              <a:gd name="connsiteY33349" fmla="*/ 458982 h 4401251"/>
              <a:gd name="connsiteX33350" fmla="*/ 12580688 w 13419668"/>
              <a:gd name="connsiteY33350" fmla="*/ 437587 h 4401251"/>
              <a:gd name="connsiteX33351" fmla="*/ 12569866 w 13419668"/>
              <a:gd name="connsiteY33351" fmla="*/ 461843 h 4401251"/>
              <a:gd name="connsiteX33352" fmla="*/ 12491131 w 13419668"/>
              <a:gd name="connsiteY33352" fmla="*/ 446419 h 4401251"/>
              <a:gd name="connsiteX33353" fmla="*/ 12479936 w 13419668"/>
              <a:gd name="connsiteY33353" fmla="*/ 459728 h 4401251"/>
              <a:gd name="connsiteX33354" fmla="*/ 12494489 w 13419668"/>
              <a:gd name="connsiteY33354" fmla="*/ 473659 h 4401251"/>
              <a:gd name="connsiteX33355" fmla="*/ 12515634 w 13419668"/>
              <a:gd name="connsiteY33355" fmla="*/ 457116 h 4401251"/>
              <a:gd name="connsiteX33356" fmla="*/ 12491131 w 13419668"/>
              <a:gd name="connsiteY33356" fmla="*/ 446419 h 4401251"/>
              <a:gd name="connsiteX33357" fmla="*/ 12390377 w 13419668"/>
              <a:gd name="connsiteY33357" fmla="*/ 460599 h 4401251"/>
              <a:gd name="connsiteX33358" fmla="*/ 12402195 w 13419668"/>
              <a:gd name="connsiteY33358" fmla="*/ 473659 h 4401251"/>
              <a:gd name="connsiteX33359" fmla="*/ 12417743 w 13419668"/>
              <a:gd name="connsiteY33359" fmla="*/ 460226 h 4401251"/>
              <a:gd name="connsiteX33360" fmla="*/ 12403563 w 13419668"/>
              <a:gd name="connsiteY33360" fmla="*/ 437463 h 4401251"/>
              <a:gd name="connsiteX33361" fmla="*/ 12390377 w 13419668"/>
              <a:gd name="connsiteY33361" fmla="*/ 460599 h 4401251"/>
              <a:gd name="connsiteX33362" fmla="*/ 12316244 w 13419668"/>
              <a:gd name="connsiteY33362" fmla="*/ 446294 h 4401251"/>
              <a:gd name="connsiteX33363" fmla="*/ 12303185 w 13419668"/>
              <a:gd name="connsiteY33363" fmla="*/ 458111 h 4401251"/>
              <a:gd name="connsiteX33364" fmla="*/ 12316618 w 13419668"/>
              <a:gd name="connsiteY33364" fmla="*/ 473659 h 4401251"/>
              <a:gd name="connsiteX33365" fmla="*/ 12339380 w 13419668"/>
              <a:gd name="connsiteY33365" fmla="*/ 459479 h 4401251"/>
              <a:gd name="connsiteX33366" fmla="*/ 12316244 w 13419668"/>
              <a:gd name="connsiteY33366" fmla="*/ 446294 h 4401251"/>
              <a:gd name="connsiteX33367" fmla="*/ 9936505 w 13419668"/>
              <a:gd name="connsiteY33367" fmla="*/ 459852 h 4401251"/>
              <a:gd name="connsiteX33368" fmla="*/ 9925062 w 13419668"/>
              <a:gd name="connsiteY33368" fmla="*/ 446170 h 4401251"/>
              <a:gd name="connsiteX33369" fmla="*/ 9908767 w 13419668"/>
              <a:gd name="connsiteY33369" fmla="*/ 458111 h 4401251"/>
              <a:gd name="connsiteX33370" fmla="*/ 9921827 w 13419668"/>
              <a:gd name="connsiteY33370" fmla="*/ 481993 h 4401251"/>
              <a:gd name="connsiteX33371" fmla="*/ 9936505 w 13419668"/>
              <a:gd name="connsiteY33371" fmla="*/ 459852 h 4401251"/>
              <a:gd name="connsiteX33372" fmla="*/ 12213751 w 13419668"/>
              <a:gd name="connsiteY33372" fmla="*/ 461096 h 4401251"/>
              <a:gd name="connsiteX33373" fmla="*/ 12230045 w 13419668"/>
              <a:gd name="connsiteY33373" fmla="*/ 473410 h 4401251"/>
              <a:gd name="connsiteX33374" fmla="*/ 12240991 w 13419668"/>
              <a:gd name="connsiteY33374" fmla="*/ 459604 h 4401251"/>
              <a:gd name="connsiteX33375" fmla="*/ 12226190 w 13419668"/>
              <a:gd name="connsiteY33375" fmla="*/ 437339 h 4401251"/>
              <a:gd name="connsiteX33376" fmla="*/ 12213751 w 13419668"/>
              <a:gd name="connsiteY33376" fmla="*/ 461096 h 4401251"/>
              <a:gd name="connsiteX33377" fmla="*/ 67154 w 13419668"/>
              <a:gd name="connsiteY33377" fmla="*/ 459977 h 4401251"/>
              <a:gd name="connsiteX33378" fmla="*/ 78473 w 13419668"/>
              <a:gd name="connsiteY33378" fmla="*/ 473535 h 4401251"/>
              <a:gd name="connsiteX33379" fmla="*/ 94519 w 13419668"/>
              <a:gd name="connsiteY33379" fmla="*/ 460848 h 4401251"/>
              <a:gd name="connsiteX33380" fmla="*/ 81458 w 13419668"/>
              <a:gd name="connsiteY33380" fmla="*/ 437463 h 4401251"/>
              <a:gd name="connsiteX33381" fmla="*/ 67154 w 13419668"/>
              <a:gd name="connsiteY33381" fmla="*/ 459977 h 4401251"/>
              <a:gd name="connsiteX33382" fmla="*/ 169150 w 13419668"/>
              <a:gd name="connsiteY33382" fmla="*/ 446294 h 4401251"/>
              <a:gd name="connsiteX33383" fmla="*/ 156463 w 13419668"/>
              <a:gd name="connsiteY33383" fmla="*/ 458857 h 4401251"/>
              <a:gd name="connsiteX33384" fmla="*/ 169772 w 13419668"/>
              <a:gd name="connsiteY33384" fmla="*/ 474032 h 4401251"/>
              <a:gd name="connsiteX33385" fmla="*/ 192410 w 13419668"/>
              <a:gd name="connsiteY33385" fmla="*/ 458982 h 4401251"/>
              <a:gd name="connsiteX33386" fmla="*/ 169025 w 13419668"/>
              <a:gd name="connsiteY33386" fmla="*/ 446294 h 4401251"/>
              <a:gd name="connsiteX33387" fmla="*/ 246269 w 13419668"/>
              <a:gd name="connsiteY33387" fmla="*/ 460350 h 4401251"/>
              <a:gd name="connsiteX33388" fmla="*/ 257837 w 13419668"/>
              <a:gd name="connsiteY33388" fmla="*/ 473659 h 4401251"/>
              <a:gd name="connsiteX33389" fmla="*/ 273633 w 13419668"/>
              <a:gd name="connsiteY33389" fmla="*/ 460599 h 4401251"/>
              <a:gd name="connsiteX33390" fmla="*/ 259951 w 13419668"/>
              <a:gd name="connsiteY33390" fmla="*/ 437587 h 4401251"/>
              <a:gd name="connsiteX33391" fmla="*/ 246269 w 13419668"/>
              <a:gd name="connsiteY33391" fmla="*/ 460474 h 4401251"/>
              <a:gd name="connsiteX33392" fmla="*/ 345279 w 13419668"/>
              <a:gd name="connsiteY33392" fmla="*/ 446294 h 4401251"/>
              <a:gd name="connsiteX33393" fmla="*/ 332219 w 13419668"/>
              <a:gd name="connsiteY33393" fmla="*/ 458111 h 4401251"/>
              <a:gd name="connsiteX33394" fmla="*/ 345653 w 13419668"/>
              <a:gd name="connsiteY33394" fmla="*/ 473659 h 4401251"/>
              <a:gd name="connsiteX33395" fmla="*/ 368415 w 13419668"/>
              <a:gd name="connsiteY33395" fmla="*/ 459479 h 4401251"/>
              <a:gd name="connsiteX33396" fmla="*/ 345279 w 13419668"/>
              <a:gd name="connsiteY33396" fmla="*/ 446294 h 4401251"/>
              <a:gd name="connsiteX33397" fmla="*/ 433469 w 13419668"/>
              <a:gd name="connsiteY33397" fmla="*/ 446543 h 4401251"/>
              <a:gd name="connsiteX33398" fmla="*/ 421528 w 13419668"/>
              <a:gd name="connsiteY33398" fmla="*/ 459479 h 4401251"/>
              <a:gd name="connsiteX33399" fmla="*/ 436454 w 13419668"/>
              <a:gd name="connsiteY33399" fmla="*/ 473659 h 4401251"/>
              <a:gd name="connsiteX33400" fmla="*/ 457848 w 13419668"/>
              <a:gd name="connsiteY33400" fmla="*/ 457240 h 4401251"/>
              <a:gd name="connsiteX33401" fmla="*/ 433469 w 13419668"/>
              <a:gd name="connsiteY33401" fmla="*/ 446543 h 4401251"/>
              <a:gd name="connsiteX33402" fmla="*/ 511209 w 13419668"/>
              <a:gd name="connsiteY33402" fmla="*/ 459852 h 4401251"/>
              <a:gd name="connsiteX33403" fmla="*/ 526384 w 13419668"/>
              <a:gd name="connsiteY33403" fmla="*/ 473784 h 4401251"/>
              <a:gd name="connsiteX33404" fmla="*/ 538574 w 13419668"/>
              <a:gd name="connsiteY33404" fmla="*/ 461096 h 4401251"/>
              <a:gd name="connsiteX33405" fmla="*/ 526260 w 13419668"/>
              <a:gd name="connsiteY33405" fmla="*/ 437587 h 4401251"/>
              <a:gd name="connsiteX33406" fmla="*/ 511209 w 13419668"/>
              <a:gd name="connsiteY33406" fmla="*/ 459852 h 4401251"/>
              <a:gd name="connsiteX33407" fmla="*/ 626266 w 13419668"/>
              <a:gd name="connsiteY33407" fmla="*/ 458733 h 4401251"/>
              <a:gd name="connsiteX33408" fmla="*/ 610469 w 13419668"/>
              <a:gd name="connsiteY33408" fmla="*/ 446170 h 4401251"/>
              <a:gd name="connsiteX33409" fmla="*/ 598528 w 13419668"/>
              <a:gd name="connsiteY33409" fmla="*/ 459479 h 4401251"/>
              <a:gd name="connsiteX33410" fmla="*/ 612335 w 13419668"/>
              <a:gd name="connsiteY33410" fmla="*/ 482242 h 4401251"/>
              <a:gd name="connsiteX33411" fmla="*/ 626266 w 13419668"/>
              <a:gd name="connsiteY33411" fmla="*/ 458857 h 4401251"/>
              <a:gd name="connsiteX33412" fmla="*/ 715574 w 13419668"/>
              <a:gd name="connsiteY33412" fmla="*/ 460226 h 4401251"/>
              <a:gd name="connsiteX33413" fmla="*/ 701021 w 13419668"/>
              <a:gd name="connsiteY33413" fmla="*/ 446294 h 4401251"/>
              <a:gd name="connsiteX33414" fmla="*/ 688210 w 13419668"/>
              <a:gd name="connsiteY33414" fmla="*/ 457987 h 4401251"/>
              <a:gd name="connsiteX33415" fmla="*/ 699902 w 13419668"/>
              <a:gd name="connsiteY33415" fmla="*/ 481993 h 4401251"/>
              <a:gd name="connsiteX33416" fmla="*/ 715574 w 13419668"/>
              <a:gd name="connsiteY33416" fmla="*/ 460226 h 4401251"/>
              <a:gd name="connsiteX33417" fmla="*/ 805381 w 13419668"/>
              <a:gd name="connsiteY33417" fmla="*/ 458733 h 4401251"/>
              <a:gd name="connsiteX33418" fmla="*/ 789584 w 13419668"/>
              <a:gd name="connsiteY33418" fmla="*/ 446170 h 4401251"/>
              <a:gd name="connsiteX33419" fmla="*/ 777643 w 13419668"/>
              <a:gd name="connsiteY33419" fmla="*/ 459479 h 4401251"/>
              <a:gd name="connsiteX33420" fmla="*/ 791450 w 13419668"/>
              <a:gd name="connsiteY33420" fmla="*/ 482242 h 4401251"/>
              <a:gd name="connsiteX33421" fmla="*/ 805381 w 13419668"/>
              <a:gd name="connsiteY33421" fmla="*/ 458857 h 4401251"/>
              <a:gd name="connsiteX33422" fmla="*/ 891082 w 13419668"/>
              <a:gd name="connsiteY33422" fmla="*/ 459977 h 4401251"/>
              <a:gd name="connsiteX33423" fmla="*/ 879639 w 13419668"/>
              <a:gd name="connsiteY33423" fmla="*/ 446294 h 4401251"/>
              <a:gd name="connsiteX33424" fmla="*/ 863344 w 13419668"/>
              <a:gd name="connsiteY33424" fmla="*/ 458235 h 4401251"/>
              <a:gd name="connsiteX33425" fmla="*/ 876405 w 13419668"/>
              <a:gd name="connsiteY33425" fmla="*/ 482117 h 4401251"/>
              <a:gd name="connsiteX33426" fmla="*/ 891082 w 13419668"/>
              <a:gd name="connsiteY33426" fmla="*/ 459977 h 4401251"/>
              <a:gd name="connsiteX33427" fmla="*/ 966460 w 13419668"/>
              <a:gd name="connsiteY33427" fmla="*/ 446294 h 4401251"/>
              <a:gd name="connsiteX33428" fmla="*/ 953150 w 13419668"/>
              <a:gd name="connsiteY33428" fmla="*/ 457862 h 4401251"/>
              <a:gd name="connsiteX33429" fmla="*/ 966211 w 13419668"/>
              <a:gd name="connsiteY33429" fmla="*/ 473659 h 4401251"/>
              <a:gd name="connsiteX33430" fmla="*/ 989222 w 13419668"/>
              <a:gd name="connsiteY33430" fmla="*/ 459977 h 4401251"/>
              <a:gd name="connsiteX33431" fmla="*/ 966335 w 13419668"/>
              <a:gd name="connsiteY33431" fmla="*/ 446294 h 4401251"/>
              <a:gd name="connsiteX33432" fmla="*/ 1042583 w 13419668"/>
              <a:gd name="connsiteY33432" fmla="*/ 459852 h 4401251"/>
              <a:gd name="connsiteX33433" fmla="*/ 1057758 w 13419668"/>
              <a:gd name="connsiteY33433" fmla="*/ 473784 h 4401251"/>
              <a:gd name="connsiteX33434" fmla="*/ 1069948 w 13419668"/>
              <a:gd name="connsiteY33434" fmla="*/ 461096 h 4401251"/>
              <a:gd name="connsiteX33435" fmla="*/ 1057634 w 13419668"/>
              <a:gd name="connsiteY33435" fmla="*/ 437587 h 4401251"/>
              <a:gd name="connsiteX33436" fmla="*/ 1042583 w 13419668"/>
              <a:gd name="connsiteY33436" fmla="*/ 459852 h 4401251"/>
              <a:gd name="connsiteX33437" fmla="*/ 1145574 w 13419668"/>
              <a:gd name="connsiteY33437" fmla="*/ 446294 h 4401251"/>
              <a:gd name="connsiteX33438" fmla="*/ 1132265 w 13419668"/>
              <a:gd name="connsiteY33438" fmla="*/ 457862 h 4401251"/>
              <a:gd name="connsiteX33439" fmla="*/ 1145326 w 13419668"/>
              <a:gd name="connsiteY33439" fmla="*/ 473659 h 4401251"/>
              <a:gd name="connsiteX33440" fmla="*/ 1168337 w 13419668"/>
              <a:gd name="connsiteY33440" fmla="*/ 459977 h 4401251"/>
              <a:gd name="connsiteX33441" fmla="*/ 1145450 w 13419668"/>
              <a:gd name="connsiteY33441" fmla="*/ 446294 h 4401251"/>
              <a:gd name="connsiteX33442" fmla="*/ 1219708 w 13419668"/>
              <a:gd name="connsiteY33442" fmla="*/ 461967 h 4401251"/>
              <a:gd name="connsiteX33443" fmla="*/ 1232644 w 13419668"/>
              <a:gd name="connsiteY33443" fmla="*/ 473908 h 4401251"/>
              <a:gd name="connsiteX33444" fmla="*/ 1246948 w 13419668"/>
              <a:gd name="connsiteY33444" fmla="*/ 458982 h 4401251"/>
              <a:gd name="connsiteX33445" fmla="*/ 1230654 w 13419668"/>
              <a:gd name="connsiteY33445" fmla="*/ 437587 h 4401251"/>
              <a:gd name="connsiteX33446" fmla="*/ 1219833 w 13419668"/>
              <a:gd name="connsiteY33446" fmla="*/ 461843 h 4401251"/>
              <a:gd name="connsiteX33447" fmla="*/ 1321828 w 13419668"/>
              <a:gd name="connsiteY33447" fmla="*/ 446419 h 4401251"/>
              <a:gd name="connsiteX33448" fmla="*/ 1308892 w 13419668"/>
              <a:gd name="connsiteY33448" fmla="*/ 458609 h 4401251"/>
              <a:gd name="connsiteX33449" fmla="*/ 1321828 w 13419668"/>
              <a:gd name="connsiteY33449" fmla="*/ 474157 h 4401251"/>
              <a:gd name="connsiteX33450" fmla="*/ 1344840 w 13419668"/>
              <a:gd name="connsiteY33450" fmla="*/ 459604 h 4401251"/>
              <a:gd name="connsiteX33451" fmla="*/ 1321704 w 13419668"/>
              <a:gd name="connsiteY33451" fmla="*/ 446419 h 4401251"/>
              <a:gd name="connsiteX33452" fmla="*/ 1426188 w 13419668"/>
              <a:gd name="connsiteY33452" fmla="*/ 460226 h 4401251"/>
              <a:gd name="connsiteX33453" fmla="*/ 1411386 w 13419668"/>
              <a:gd name="connsiteY33453" fmla="*/ 446419 h 4401251"/>
              <a:gd name="connsiteX33454" fmla="*/ 1398698 w 13419668"/>
              <a:gd name="connsiteY33454" fmla="*/ 458360 h 4401251"/>
              <a:gd name="connsiteX33455" fmla="*/ 1410515 w 13419668"/>
              <a:gd name="connsiteY33455" fmla="*/ 482117 h 4401251"/>
              <a:gd name="connsiteX33456" fmla="*/ 1426063 w 13419668"/>
              <a:gd name="connsiteY33456" fmla="*/ 460226 h 4401251"/>
              <a:gd name="connsiteX33457" fmla="*/ 1511889 w 13419668"/>
              <a:gd name="connsiteY33457" fmla="*/ 457862 h 4401251"/>
              <a:gd name="connsiteX33458" fmla="*/ 1498829 w 13419668"/>
              <a:gd name="connsiteY33458" fmla="*/ 446294 h 4401251"/>
              <a:gd name="connsiteX33459" fmla="*/ 1484524 w 13419668"/>
              <a:gd name="connsiteY33459" fmla="*/ 460599 h 4401251"/>
              <a:gd name="connsiteX33460" fmla="*/ 1500570 w 13419668"/>
              <a:gd name="connsiteY33460" fmla="*/ 482117 h 4401251"/>
              <a:gd name="connsiteX33461" fmla="*/ 1511765 w 13419668"/>
              <a:gd name="connsiteY33461" fmla="*/ 457862 h 4401251"/>
              <a:gd name="connsiteX33462" fmla="*/ 1601695 w 13419668"/>
              <a:gd name="connsiteY33462" fmla="*/ 459977 h 4401251"/>
              <a:gd name="connsiteX33463" fmla="*/ 1590252 w 13419668"/>
              <a:gd name="connsiteY33463" fmla="*/ 446294 h 4401251"/>
              <a:gd name="connsiteX33464" fmla="*/ 1573957 w 13419668"/>
              <a:gd name="connsiteY33464" fmla="*/ 458235 h 4401251"/>
              <a:gd name="connsiteX33465" fmla="*/ 1587018 w 13419668"/>
              <a:gd name="connsiteY33465" fmla="*/ 482117 h 4401251"/>
              <a:gd name="connsiteX33466" fmla="*/ 1601695 w 13419668"/>
              <a:gd name="connsiteY33466" fmla="*/ 459977 h 4401251"/>
              <a:gd name="connsiteX33467" fmla="*/ 1675580 w 13419668"/>
              <a:gd name="connsiteY33467" fmla="*/ 446543 h 4401251"/>
              <a:gd name="connsiteX33468" fmla="*/ 1663639 w 13419668"/>
              <a:gd name="connsiteY33468" fmla="*/ 459479 h 4401251"/>
              <a:gd name="connsiteX33469" fmla="*/ 1678565 w 13419668"/>
              <a:gd name="connsiteY33469" fmla="*/ 473784 h 4401251"/>
              <a:gd name="connsiteX33470" fmla="*/ 1699960 w 13419668"/>
              <a:gd name="connsiteY33470" fmla="*/ 457489 h 4401251"/>
              <a:gd name="connsiteX33471" fmla="*/ 1675580 w 13419668"/>
              <a:gd name="connsiteY33471" fmla="*/ 446668 h 4401251"/>
              <a:gd name="connsiteX33472" fmla="*/ 1778447 w 13419668"/>
              <a:gd name="connsiteY33472" fmla="*/ 460226 h 4401251"/>
              <a:gd name="connsiteX33473" fmla="*/ 1763894 w 13419668"/>
              <a:gd name="connsiteY33473" fmla="*/ 446294 h 4401251"/>
              <a:gd name="connsiteX33474" fmla="*/ 1751082 w 13419668"/>
              <a:gd name="connsiteY33474" fmla="*/ 457987 h 4401251"/>
              <a:gd name="connsiteX33475" fmla="*/ 1762774 w 13419668"/>
              <a:gd name="connsiteY33475" fmla="*/ 481993 h 4401251"/>
              <a:gd name="connsiteX33476" fmla="*/ 1778447 w 13419668"/>
              <a:gd name="connsiteY33476" fmla="*/ 460226 h 4401251"/>
              <a:gd name="connsiteX33477" fmla="*/ 1852083 w 13419668"/>
              <a:gd name="connsiteY33477" fmla="*/ 446419 h 4401251"/>
              <a:gd name="connsiteX33478" fmla="*/ 1840515 w 13419668"/>
              <a:gd name="connsiteY33478" fmla="*/ 459355 h 4401251"/>
              <a:gd name="connsiteX33479" fmla="*/ 1854819 w 13419668"/>
              <a:gd name="connsiteY33479" fmla="*/ 473659 h 4401251"/>
              <a:gd name="connsiteX33480" fmla="*/ 1876338 w 13419668"/>
              <a:gd name="connsiteY33480" fmla="*/ 457614 h 4401251"/>
              <a:gd name="connsiteX33481" fmla="*/ 1852083 w 13419668"/>
              <a:gd name="connsiteY33481" fmla="*/ 446419 h 4401251"/>
              <a:gd name="connsiteX33482" fmla="*/ 1930321 w 13419668"/>
              <a:gd name="connsiteY33482" fmla="*/ 461469 h 4401251"/>
              <a:gd name="connsiteX33483" fmla="*/ 1942884 w 13419668"/>
              <a:gd name="connsiteY33483" fmla="*/ 473784 h 4401251"/>
              <a:gd name="connsiteX33484" fmla="*/ 1957562 w 13419668"/>
              <a:gd name="connsiteY33484" fmla="*/ 459355 h 4401251"/>
              <a:gd name="connsiteX33485" fmla="*/ 1941765 w 13419668"/>
              <a:gd name="connsiteY33485" fmla="*/ 437463 h 4401251"/>
              <a:gd name="connsiteX33486" fmla="*/ 1930321 w 13419668"/>
              <a:gd name="connsiteY33486" fmla="*/ 461469 h 4401251"/>
              <a:gd name="connsiteX33487" fmla="*/ 2032939 w 13419668"/>
              <a:gd name="connsiteY33487" fmla="*/ 446170 h 4401251"/>
              <a:gd name="connsiteX33488" fmla="*/ 2019506 w 13419668"/>
              <a:gd name="connsiteY33488" fmla="*/ 457862 h 4401251"/>
              <a:gd name="connsiteX33489" fmla="*/ 2031820 w 13419668"/>
              <a:gd name="connsiteY33489" fmla="*/ 473908 h 4401251"/>
              <a:gd name="connsiteX33490" fmla="*/ 2055453 w 13419668"/>
              <a:gd name="connsiteY33490" fmla="*/ 460226 h 4401251"/>
              <a:gd name="connsiteX33491" fmla="*/ 2032939 w 13419668"/>
              <a:gd name="connsiteY33491" fmla="*/ 446170 h 4401251"/>
              <a:gd name="connsiteX33492" fmla="*/ 2105580 w 13419668"/>
              <a:gd name="connsiteY33492" fmla="*/ 459852 h 4401251"/>
              <a:gd name="connsiteX33493" fmla="*/ 2120880 w 13419668"/>
              <a:gd name="connsiteY33493" fmla="*/ 473535 h 4401251"/>
              <a:gd name="connsiteX33494" fmla="*/ 2132945 w 13419668"/>
              <a:gd name="connsiteY33494" fmla="*/ 460723 h 4401251"/>
              <a:gd name="connsiteX33495" fmla="*/ 2120382 w 13419668"/>
              <a:gd name="connsiteY33495" fmla="*/ 437339 h 4401251"/>
              <a:gd name="connsiteX33496" fmla="*/ 2105580 w 13419668"/>
              <a:gd name="connsiteY33496" fmla="*/ 459728 h 4401251"/>
              <a:gd name="connsiteX33497" fmla="*/ 2222502 w 13419668"/>
              <a:gd name="connsiteY33497" fmla="*/ 457614 h 4401251"/>
              <a:gd name="connsiteX33498" fmla="*/ 2209442 w 13419668"/>
              <a:gd name="connsiteY33498" fmla="*/ 446046 h 4401251"/>
              <a:gd name="connsiteX33499" fmla="*/ 2195138 w 13419668"/>
              <a:gd name="connsiteY33499" fmla="*/ 460350 h 4401251"/>
              <a:gd name="connsiteX33500" fmla="*/ 2211183 w 13419668"/>
              <a:gd name="connsiteY33500" fmla="*/ 481869 h 4401251"/>
              <a:gd name="connsiteX33501" fmla="*/ 2222378 w 13419668"/>
              <a:gd name="connsiteY33501" fmla="*/ 457614 h 4401251"/>
              <a:gd name="connsiteX33502" fmla="*/ 2296512 w 13419668"/>
              <a:gd name="connsiteY33502" fmla="*/ 446419 h 4401251"/>
              <a:gd name="connsiteX33503" fmla="*/ 2284571 w 13419668"/>
              <a:gd name="connsiteY33503" fmla="*/ 459355 h 4401251"/>
              <a:gd name="connsiteX33504" fmla="*/ 2299497 w 13419668"/>
              <a:gd name="connsiteY33504" fmla="*/ 473535 h 4401251"/>
              <a:gd name="connsiteX33505" fmla="*/ 2320891 w 13419668"/>
              <a:gd name="connsiteY33505" fmla="*/ 457116 h 4401251"/>
              <a:gd name="connsiteX33506" fmla="*/ 2296512 w 13419668"/>
              <a:gd name="connsiteY33506" fmla="*/ 446419 h 4401251"/>
              <a:gd name="connsiteX33507" fmla="*/ 2399503 w 13419668"/>
              <a:gd name="connsiteY33507" fmla="*/ 459977 h 4401251"/>
              <a:gd name="connsiteX33508" fmla="*/ 2384701 w 13419668"/>
              <a:gd name="connsiteY33508" fmla="*/ 446170 h 4401251"/>
              <a:gd name="connsiteX33509" fmla="*/ 2372013 w 13419668"/>
              <a:gd name="connsiteY33509" fmla="*/ 458111 h 4401251"/>
              <a:gd name="connsiteX33510" fmla="*/ 2383830 w 13419668"/>
              <a:gd name="connsiteY33510" fmla="*/ 481869 h 4401251"/>
              <a:gd name="connsiteX33511" fmla="*/ 2399378 w 13419668"/>
              <a:gd name="connsiteY33511" fmla="*/ 459977 h 4401251"/>
              <a:gd name="connsiteX33512" fmla="*/ 2474010 w 13419668"/>
              <a:gd name="connsiteY33512" fmla="*/ 446170 h 4401251"/>
              <a:gd name="connsiteX33513" fmla="*/ 2461322 w 13419668"/>
              <a:gd name="connsiteY33513" fmla="*/ 458733 h 4401251"/>
              <a:gd name="connsiteX33514" fmla="*/ 2474631 w 13419668"/>
              <a:gd name="connsiteY33514" fmla="*/ 473908 h 4401251"/>
              <a:gd name="connsiteX33515" fmla="*/ 2497270 w 13419668"/>
              <a:gd name="connsiteY33515" fmla="*/ 458857 h 4401251"/>
              <a:gd name="connsiteX33516" fmla="*/ 2473885 w 13419668"/>
              <a:gd name="connsiteY33516" fmla="*/ 446170 h 4401251"/>
              <a:gd name="connsiteX33517" fmla="*/ 2562696 w 13419668"/>
              <a:gd name="connsiteY33517" fmla="*/ 446170 h 4401251"/>
              <a:gd name="connsiteX33518" fmla="*/ 2551128 w 13419668"/>
              <a:gd name="connsiteY33518" fmla="*/ 459106 h 4401251"/>
              <a:gd name="connsiteX33519" fmla="*/ 2565433 w 13419668"/>
              <a:gd name="connsiteY33519" fmla="*/ 473410 h 4401251"/>
              <a:gd name="connsiteX33520" fmla="*/ 2586951 w 13419668"/>
              <a:gd name="connsiteY33520" fmla="*/ 457365 h 4401251"/>
              <a:gd name="connsiteX33521" fmla="*/ 2562696 w 13419668"/>
              <a:gd name="connsiteY33521" fmla="*/ 446170 h 4401251"/>
              <a:gd name="connsiteX33522" fmla="*/ 2637079 w 13419668"/>
              <a:gd name="connsiteY33522" fmla="*/ 459728 h 4401251"/>
              <a:gd name="connsiteX33523" fmla="*/ 2652378 w 13419668"/>
              <a:gd name="connsiteY33523" fmla="*/ 473410 h 4401251"/>
              <a:gd name="connsiteX33524" fmla="*/ 2664443 w 13419668"/>
              <a:gd name="connsiteY33524" fmla="*/ 460599 h 4401251"/>
              <a:gd name="connsiteX33525" fmla="*/ 2651880 w 13419668"/>
              <a:gd name="connsiteY33525" fmla="*/ 437214 h 4401251"/>
              <a:gd name="connsiteX33526" fmla="*/ 2637079 w 13419668"/>
              <a:gd name="connsiteY33526" fmla="*/ 459604 h 4401251"/>
              <a:gd name="connsiteX33527" fmla="*/ 2726636 w 13419668"/>
              <a:gd name="connsiteY33527" fmla="*/ 459852 h 4401251"/>
              <a:gd name="connsiteX33528" fmla="*/ 2742060 w 13419668"/>
              <a:gd name="connsiteY33528" fmla="*/ 473410 h 4401251"/>
              <a:gd name="connsiteX33529" fmla="*/ 2754001 w 13419668"/>
              <a:gd name="connsiteY33529" fmla="*/ 460474 h 4401251"/>
              <a:gd name="connsiteX33530" fmla="*/ 2741065 w 13419668"/>
              <a:gd name="connsiteY33530" fmla="*/ 437214 h 4401251"/>
              <a:gd name="connsiteX33531" fmla="*/ 2726512 w 13419668"/>
              <a:gd name="connsiteY33531" fmla="*/ 459852 h 4401251"/>
              <a:gd name="connsiteX33532" fmla="*/ 2843434 w 13419668"/>
              <a:gd name="connsiteY33532" fmla="*/ 457116 h 4401251"/>
              <a:gd name="connsiteX33533" fmla="*/ 2830125 w 13419668"/>
              <a:gd name="connsiteY33533" fmla="*/ 445921 h 4401251"/>
              <a:gd name="connsiteX33534" fmla="*/ 2816193 w 13419668"/>
              <a:gd name="connsiteY33534" fmla="*/ 460474 h 4401251"/>
              <a:gd name="connsiteX33535" fmla="*/ 2832736 w 13419668"/>
              <a:gd name="connsiteY33535" fmla="*/ 481620 h 4401251"/>
              <a:gd name="connsiteX33536" fmla="*/ 2843434 w 13419668"/>
              <a:gd name="connsiteY33536" fmla="*/ 457116 h 4401251"/>
              <a:gd name="connsiteX33537" fmla="*/ 2919433 w 13419668"/>
              <a:gd name="connsiteY33537" fmla="*/ 445921 h 4401251"/>
              <a:gd name="connsiteX33538" fmla="*/ 2905875 w 13419668"/>
              <a:gd name="connsiteY33538" fmla="*/ 457240 h 4401251"/>
              <a:gd name="connsiteX33539" fmla="*/ 2918563 w 13419668"/>
              <a:gd name="connsiteY33539" fmla="*/ 473286 h 4401251"/>
              <a:gd name="connsiteX33540" fmla="*/ 2941947 w 13419668"/>
              <a:gd name="connsiteY33540" fmla="*/ 460226 h 4401251"/>
              <a:gd name="connsiteX33541" fmla="*/ 2919433 w 13419668"/>
              <a:gd name="connsiteY33541" fmla="*/ 445921 h 4401251"/>
              <a:gd name="connsiteX33542" fmla="*/ 2993194 w 13419668"/>
              <a:gd name="connsiteY33542" fmla="*/ 461221 h 4401251"/>
              <a:gd name="connsiteX33543" fmla="*/ 3005756 w 13419668"/>
              <a:gd name="connsiteY33543" fmla="*/ 473535 h 4401251"/>
              <a:gd name="connsiteX33544" fmla="*/ 3020434 w 13419668"/>
              <a:gd name="connsiteY33544" fmla="*/ 459106 h 4401251"/>
              <a:gd name="connsiteX33545" fmla="*/ 3004637 w 13419668"/>
              <a:gd name="connsiteY33545" fmla="*/ 437214 h 4401251"/>
              <a:gd name="connsiteX33546" fmla="*/ 2993194 w 13419668"/>
              <a:gd name="connsiteY33546" fmla="*/ 461221 h 4401251"/>
              <a:gd name="connsiteX33547" fmla="*/ 3095812 w 13419668"/>
              <a:gd name="connsiteY33547" fmla="*/ 445921 h 4401251"/>
              <a:gd name="connsiteX33548" fmla="*/ 3082378 w 13419668"/>
              <a:gd name="connsiteY33548" fmla="*/ 457614 h 4401251"/>
              <a:gd name="connsiteX33549" fmla="*/ 3094692 w 13419668"/>
              <a:gd name="connsiteY33549" fmla="*/ 473659 h 4401251"/>
              <a:gd name="connsiteX33550" fmla="*/ 3118325 w 13419668"/>
              <a:gd name="connsiteY33550" fmla="*/ 459977 h 4401251"/>
              <a:gd name="connsiteX33551" fmla="*/ 3095812 w 13419668"/>
              <a:gd name="connsiteY33551" fmla="*/ 445921 h 4401251"/>
              <a:gd name="connsiteX33552" fmla="*/ 12151683 w 13419668"/>
              <a:gd name="connsiteY33552" fmla="*/ 459604 h 4401251"/>
              <a:gd name="connsiteX33553" fmla="*/ 12140240 w 13419668"/>
              <a:gd name="connsiteY33553" fmla="*/ 445921 h 4401251"/>
              <a:gd name="connsiteX33554" fmla="*/ 12123945 w 13419668"/>
              <a:gd name="connsiteY33554" fmla="*/ 457862 h 4401251"/>
              <a:gd name="connsiteX33555" fmla="*/ 12137005 w 13419668"/>
              <a:gd name="connsiteY33555" fmla="*/ 481744 h 4401251"/>
              <a:gd name="connsiteX33556" fmla="*/ 12151683 w 13419668"/>
              <a:gd name="connsiteY33556" fmla="*/ 459604 h 4401251"/>
              <a:gd name="connsiteX33557" fmla="*/ 3185618 w 13419668"/>
              <a:gd name="connsiteY33557" fmla="*/ 473535 h 4401251"/>
              <a:gd name="connsiteX33558" fmla="*/ 3199549 w 13419668"/>
              <a:gd name="connsiteY33558" fmla="*/ 458360 h 4401251"/>
              <a:gd name="connsiteX33559" fmla="*/ 3186861 w 13419668"/>
              <a:gd name="connsiteY33559" fmla="*/ 446170 h 4401251"/>
              <a:gd name="connsiteX33560" fmla="*/ 3163353 w 13419668"/>
              <a:gd name="connsiteY33560" fmla="*/ 458484 h 4401251"/>
              <a:gd name="connsiteX33561" fmla="*/ 3185618 w 13419668"/>
              <a:gd name="connsiteY33561" fmla="*/ 473535 h 4401251"/>
              <a:gd name="connsiteX33562" fmla="*/ 12047697 w 13419668"/>
              <a:gd name="connsiteY33562" fmla="*/ 446046 h 4401251"/>
              <a:gd name="connsiteX33563" fmla="*/ 12034637 w 13419668"/>
              <a:gd name="connsiteY33563" fmla="*/ 457862 h 4401251"/>
              <a:gd name="connsiteX33564" fmla="*/ 12048070 w 13419668"/>
              <a:gd name="connsiteY33564" fmla="*/ 473410 h 4401251"/>
              <a:gd name="connsiteX33565" fmla="*/ 12070832 w 13419668"/>
              <a:gd name="connsiteY33565" fmla="*/ 459230 h 4401251"/>
              <a:gd name="connsiteX33566" fmla="*/ 12047697 w 13419668"/>
              <a:gd name="connsiteY33566" fmla="*/ 446046 h 4401251"/>
              <a:gd name="connsiteX33567" fmla="*/ 3257886 w 13419668"/>
              <a:gd name="connsiteY33567" fmla="*/ 459604 h 4401251"/>
              <a:gd name="connsiteX33568" fmla="*/ 3273061 w 13419668"/>
              <a:gd name="connsiteY33568" fmla="*/ 473535 h 4401251"/>
              <a:gd name="connsiteX33569" fmla="*/ 3285250 w 13419668"/>
              <a:gd name="connsiteY33569" fmla="*/ 460848 h 4401251"/>
              <a:gd name="connsiteX33570" fmla="*/ 3272936 w 13419668"/>
              <a:gd name="connsiteY33570" fmla="*/ 437339 h 4401251"/>
              <a:gd name="connsiteX33571" fmla="*/ 3257886 w 13419668"/>
              <a:gd name="connsiteY33571" fmla="*/ 459604 h 4401251"/>
              <a:gd name="connsiteX33572" fmla="*/ 11959881 w 13419668"/>
              <a:gd name="connsiteY33572" fmla="*/ 446294 h 4401251"/>
              <a:gd name="connsiteX33573" fmla="*/ 11948686 w 13419668"/>
              <a:gd name="connsiteY33573" fmla="*/ 459604 h 4401251"/>
              <a:gd name="connsiteX33574" fmla="*/ 11963239 w 13419668"/>
              <a:gd name="connsiteY33574" fmla="*/ 473535 h 4401251"/>
              <a:gd name="connsiteX33575" fmla="*/ 11984384 w 13419668"/>
              <a:gd name="connsiteY33575" fmla="*/ 456992 h 4401251"/>
              <a:gd name="connsiteX33576" fmla="*/ 11959881 w 13419668"/>
              <a:gd name="connsiteY33576" fmla="*/ 446294 h 4401251"/>
              <a:gd name="connsiteX33577" fmla="*/ 3359757 w 13419668"/>
              <a:gd name="connsiteY33577" fmla="*/ 446294 h 4401251"/>
              <a:gd name="connsiteX33578" fmla="*/ 3347443 w 13419668"/>
              <a:gd name="connsiteY33578" fmla="*/ 458857 h 4401251"/>
              <a:gd name="connsiteX33579" fmla="*/ 3361872 w 13419668"/>
              <a:gd name="connsiteY33579" fmla="*/ 473535 h 4401251"/>
              <a:gd name="connsiteX33580" fmla="*/ 3383764 w 13419668"/>
              <a:gd name="connsiteY33580" fmla="*/ 457738 h 4401251"/>
              <a:gd name="connsiteX33581" fmla="*/ 3359757 w 13419668"/>
              <a:gd name="connsiteY33581" fmla="*/ 446294 h 4401251"/>
              <a:gd name="connsiteX33582" fmla="*/ 11872811 w 13419668"/>
              <a:gd name="connsiteY33582" fmla="*/ 446046 h 4401251"/>
              <a:gd name="connsiteX33583" fmla="*/ 11859004 w 13419668"/>
              <a:gd name="connsiteY33583" fmla="*/ 457489 h 4401251"/>
              <a:gd name="connsiteX33584" fmla="*/ 11870945 w 13419668"/>
              <a:gd name="connsiteY33584" fmla="*/ 473784 h 4401251"/>
              <a:gd name="connsiteX33585" fmla="*/ 11894951 w 13419668"/>
              <a:gd name="connsiteY33585" fmla="*/ 460723 h 4401251"/>
              <a:gd name="connsiteX33586" fmla="*/ 11872687 w 13419668"/>
              <a:gd name="connsiteY33586" fmla="*/ 446046 h 4401251"/>
              <a:gd name="connsiteX33587" fmla="*/ 3450807 w 13419668"/>
              <a:gd name="connsiteY33587" fmla="*/ 446046 h 4401251"/>
              <a:gd name="connsiteX33588" fmla="*/ 3437249 w 13419668"/>
              <a:gd name="connsiteY33588" fmla="*/ 457365 h 4401251"/>
              <a:gd name="connsiteX33589" fmla="*/ 3449937 w 13419668"/>
              <a:gd name="connsiteY33589" fmla="*/ 473410 h 4401251"/>
              <a:gd name="connsiteX33590" fmla="*/ 3473321 w 13419668"/>
              <a:gd name="connsiteY33590" fmla="*/ 460350 h 4401251"/>
              <a:gd name="connsiteX33591" fmla="*/ 3450807 w 13419668"/>
              <a:gd name="connsiteY33591" fmla="*/ 446046 h 4401251"/>
              <a:gd name="connsiteX33592" fmla="*/ 11797060 w 13419668"/>
              <a:gd name="connsiteY33592" fmla="*/ 460226 h 4401251"/>
              <a:gd name="connsiteX33593" fmla="*/ 11782756 w 13419668"/>
              <a:gd name="connsiteY33593" fmla="*/ 446046 h 4401251"/>
              <a:gd name="connsiteX33594" fmla="*/ 11769820 w 13419668"/>
              <a:gd name="connsiteY33594" fmla="*/ 457614 h 4401251"/>
              <a:gd name="connsiteX33595" fmla="*/ 11781139 w 13419668"/>
              <a:gd name="connsiteY33595" fmla="*/ 481744 h 4401251"/>
              <a:gd name="connsiteX33596" fmla="*/ 11797060 w 13419668"/>
              <a:gd name="connsiteY33596" fmla="*/ 460226 h 4401251"/>
              <a:gd name="connsiteX33597" fmla="*/ 3536757 w 13419668"/>
              <a:gd name="connsiteY33597" fmla="*/ 446170 h 4401251"/>
              <a:gd name="connsiteX33598" fmla="*/ 3524070 w 13419668"/>
              <a:gd name="connsiteY33598" fmla="*/ 458733 h 4401251"/>
              <a:gd name="connsiteX33599" fmla="*/ 3537379 w 13419668"/>
              <a:gd name="connsiteY33599" fmla="*/ 473908 h 4401251"/>
              <a:gd name="connsiteX33600" fmla="*/ 3560017 w 13419668"/>
              <a:gd name="connsiteY33600" fmla="*/ 458857 h 4401251"/>
              <a:gd name="connsiteX33601" fmla="*/ 3536633 w 13419668"/>
              <a:gd name="connsiteY33601" fmla="*/ 446170 h 4401251"/>
              <a:gd name="connsiteX33602" fmla="*/ 11709618 w 13419668"/>
              <a:gd name="connsiteY33602" fmla="*/ 457614 h 4401251"/>
              <a:gd name="connsiteX33603" fmla="*/ 11696557 w 13419668"/>
              <a:gd name="connsiteY33603" fmla="*/ 446046 h 4401251"/>
              <a:gd name="connsiteX33604" fmla="*/ 11682253 w 13419668"/>
              <a:gd name="connsiteY33604" fmla="*/ 460350 h 4401251"/>
              <a:gd name="connsiteX33605" fmla="*/ 11698298 w 13419668"/>
              <a:gd name="connsiteY33605" fmla="*/ 481869 h 4401251"/>
              <a:gd name="connsiteX33606" fmla="*/ 11709493 w 13419668"/>
              <a:gd name="connsiteY33606" fmla="*/ 457614 h 4401251"/>
              <a:gd name="connsiteX33607" fmla="*/ 3614001 w 13419668"/>
              <a:gd name="connsiteY33607" fmla="*/ 461345 h 4401251"/>
              <a:gd name="connsiteX33608" fmla="*/ 3626564 w 13419668"/>
              <a:gd name="connsiteY33608" fmla="*/ 473659 h 4401251"/>
              <a:gd name="connsiteX33609" fmla="*/ 3641241 w 13419668"/>
              <a:gd name="connsiteY33609" fmla="*/ 459230 h 4401251"/>
              <a:gd name="connsiteX33610" fmla="*/ 3625444 w 13419668"/>
              <a:gd name="connsiteY33610" fmla="*/ 437339 h 4401251"/>
              <a:gd name="connsiteX33611" fmla="*/ 3614001 w 13419668"/>
              <a:gd name="connsiteY33611" fmla="*/ 461345 h 4401251"/>
              <a:gd name="connsiteX33612" fmla="*/ 11605880 w 13419668"/>
              <a:gd name="connsiteY33612" fmla="*/ 446170 h 4401251"/>
              <a:gd name="connsiteX33613" fmla="*/ 11592820 w 13419668"/>
              <a:gd name="connsiteY33613" fmla="*/ 457987 h 4401251"/>
              <a:gd name="connsiteX33614" fmla="*/ 11606254 w 13419668"/>
              <a:gd name="connsiteY33614" fmla="*/ 473535 h 4401251"/>
              <a:gd name="connsiteX33615" fmla="*/ 11629016 w 13419668"/>
              <a:gd name="connsiteY33615" fmla="*/ 459355 h 4401251"/>
              <a:gd name="connsiteX33616" fmla="*/ 11605880 w 13419668"/>
              <a:gd name="connsiteY33616" fmla="*/ 446170 h 4401251"/>
              <a:gd name="connsiteX33617" fmla="*/ 3716992 w 13419668"/>
              <a:gd name="connsiteY33617" fmla="*/ 473659 h 4401251"/>
              <a:gd name="connsiteX33618" fmla="*/ 3730923 w 13419668"/>
              <a:gd name="connsiteY33618" fmla="*/ 458484 h 4401251"/>
              <a:gd name="connsiteX33619" fmla="*/ 3718235 w 13419668"/>
              <a:gd name="connsiteY33619" fmla="*/ 446294 h 4401251"/>
              <a:gd name="connsiteX33620" fmla="*/ 3694727 w 13419668"/>
              <a:gd name="connsiteY33620" fmla="*/ 458609 h 4401251"/>
              <a:gd name="connsiteX33621" fmla="*/ 3716992 w 13419668"/>
              <a:gd name="connsiteY33621" fmla="*/ 473659 h 4401251"/>
              <a:gd name="connsiteX33622" fmla="*/ 11503262 w 13419668"/>
              <a:gd name="connsiteY33622" fmla="*/ 459852 h 4401251"/>
              <a:gd name="connsiteX33623" fmla="*/ 11518561 w 13419668"/>
              <a:gd name="connsiteY33623" fmla="*/ 473535 h 4401251"/>
              <a:gd name="connsiteX33624" fmla="*/ 11530627 w 13419668"/>
              <a:gd name="connsiteY33624" fmla="*/ 460723 h 4401251"/>
              <a:gd name="connsiteX33625" fmla="*/ 11518064 w 13419668"/>
              <a:gd name="connsiteY33625" fmla="*/ 437339 h 4401251"/>
              <a:gd name="connsiteX33626" fmla="*/ 11503262 w 13419668"/>
              <a:gd name="connsiteY33626" fmla="*/ 459728 h 4401251"/>
              <a:gd name="connsiteX33627" fmla="*/ 9819832 w 13419668"/>
              <a:gd name="connsiteY33627" fmla="*/ 461096 h 4401251"/>
              <a:gd name="connsiteX33628" fmla="*/ 9836127 w 13419668"/>
              <a:gd name="connsiteY33628" fmla="*/ 473410 h 4401251"/>
              <a:gd name="connsiteX33629" fmla="*/ 9847072 w 13419668"/>
              <a:gd name="connsiteY33629" fmla="*/ 459604 h 4401251"/>
              <a:gd name="connsiteX33630" fmla="*/ 9832271 w 13419668"/>
              <a:gd name="connsiteY33630" fmla="*/ 437339 h 4401251"/>
              <a:gd name="connsiteX33631" fmla="*/ 9819832 w 13419668"/>
              <a:gd name="connsiteY33631" fmla="*/ 461096 h 4401251"/>
              <a:gd name="connsiteX33632" fmla="*/ 3805927 w 13419668"/>
              <a:gd name="connsiteY33632" fmla="*/ 446170 h 4401251"/>
              <a:gd name="connsiteX33633" fmla="*/ 3792991 w 13419668"/>
              <a:gd name="connsiteY33633" fmla="*/ 458360 h 4401251"/>
              <a:gd name="connsiteX33634" fmla="*/ 3805927 w 13419668"/>
              <a:gd name="connsiteY33634" fmla="*/ 473908 h 4401251"/>
              <a:gd name="connsiteX33635" fmla="*/ 3829063 w 13419668"/>
              <a:gd name="connsiteY33635" fmla="*/ 459479 h 4401251"/>
              <a:gd name="connsiteX33636" fmla="*/ 3806051 w 13419668"/>
              <a:gd name="connsiteY33636" fmla="*/ 446170 h 4401251"/>
              <a:gd name="connsiteX33637" fmla="*/ 9730275 w 13419668"/>
              <a:gd name="connsiteY33637" fmla="*/ 458733 h 4401251"/>
              <a:gd name="connsiteX33638" fmla="*/ 9744330 w 13419668"/>
              <a:gd name="connsiteY33638" fmla="*/ 473908 h 4401251"/>
              <a:gd name="connsiteX33639" fmla="*/ 9757390 w 13419668"/>
              <a:gd name="connsiteY33639" fmla="*/ 462091 h 4401251"/>
              <a:gd name="connsiteX33640" fmla="*/ 9746942 w 13419668"/>
              <a:gd name="connsiteY33640" fmla="*/ 437587 h 4401251"/>
              <a:gd name="connsiteX33641" fmla="*/ 9730275 w 13419668"/>
              <a:gd name="connsiteY33641" fmla="*/ 458733 h 4401251"/>
              <a:gd name="connsiteX33642" fmla="*/ 9655892 w 13419668"/>
              <a:gd name="connsiteY33642" fmla="*/ 446419 h 4401251"/>
              <a:gd name="connsiteX33643" fmla="*/ 9644199 w 13419668"/>
              <a:gd name="connsiteY33643" fmla="*/ 459230 h 4401251"/>
              <a:gd name="connsiteX33644" fmla="*/ 9658255 w 13419668"/>
              <a:gd name="connsiteY33644" fmla="*/ 473659 h 4401251"/>
              <a:gd name="connsiteX33645" fmla="*/ 9679899 w 13419668"/>
              <a:gd name="connsiteY33645" fmla="*/ 457738 h 4401251"/>
              <a:gd name="connsiteX33646" fmla="*/ 9655768 w 13419668"/>
              <a:gd name="connsiteY33646" fmla="*/ 446294 h 4401251"/>
              <a:gd name="connsiteX33647" fmla="*/ 9554891 w 13419668"/>
              <a:gd name="connsiteY33647" fmla="*/ 461594 h 4401251"/>
              <a:gd name="connsiteX33648" fmla="*/ 9567454 w 13419668"/>
              <a:gd name="connsiteY33648" fmla="*/ 473908 h 4401251"/>
              <a:gd name="connsiteX33649" fmla="*/ 9582131 w 13419668"/>
              <a:gd name="connsiteY33649" fmla="*/ 459479 h 4401251"/>
              <a:gd name="connsiteX33650" fmla="*/ 9566335 w 13419668"/>
              <a:gd name="connsiteY33650" fmla="*/ 437587 h 4401251"/>
              <a:gd name="connsiteX33651" fmla="*/ 9554891 w 13419668"/>
              <a:gd name="connsiteY33651" fmla="*/ 461594 h 4401251"/>
              <a:gd name="connsiteX33652" fmla="*/ 9465085 w 13419668"/>
              <a:gd name="connsiteY33652" fmla="*/ 460101 h 4401251"/>
              <a:gd name="connsiteX33653" fmla="*/ 9476404 w 13419668"/>
              <a:gd name="connsiteY33653" fmla="*/ 473659 h 4401251"/>
              <a:gd name="connsiteX33654" fmla="*/ 9492450 w 13419668"/>
              <a:gd name="connsiteY33654" fmla="*/ 460972 h 4401251"/>
              <a:gd name="connsiteX33655" fmla="*/ 9479389 w 13419668"/>
              <a:gd name="connsiteY33655" fmla="*/ 437587 h 4401251"/>
              <a:gd name="connsiteX33656" fmla="*/ 9465085 w 13419668"/>
              <a:gd name="connsiteY33656" fmla="*/ 460101 h 4401251"/>
              <a:gd name="connsiteX33657" fmla="*/ 9378015 w 13419668"/>
              <a:gd name="connsiteY33657" fmla="*/ 458857 h 4401251"/>
              <a:gd name="connsiteX33658" fmla="*/ 9392071 w 13419668"/>
              <a:gd name="connsiteY33658" fmla="*/ 474032 h 4401251"/>
              <a:gd name="connsiteX33659" fmla="*/ 9405131 w 13419668"/>
              <a:gd name="connsiteY33659" fmla="*/ 462216 h 4401251"/>
              <a:gd name="connsiteX33660" fmla="*/ 9394682 w 13419668"/>
              <a:gd name="connsiteY33660" fmla="*/ 437712 h 4401251"/>
              <a:gd name="connsiteX33661" fmla="*/ 9378015 w 13419668"/>
              <a:gd name="connsiteY33661" fmla="*/ 458857 h 4401251"/>
              <a:gd name="connsiteX33662" fmla="*/ 11445050 w 13419668"/>
              <a:gd name="connsiteY33662" fmla="*/ 460101 h 4401251"/>
              <a:gd name="connsiteX33663" fmla="*/ 11430248 w 13419668"/>
              <a:gd name="connsiteY33663" fmla="*/ 446294 h 4401251"/>
              <a:gd name="connsiteX33664" fmla="*/ 11417561 w 13419668"/>
              <a:gd name="connsiteY33664" fmla="*/ 458235 h 4401251"/>
              <a:gd name="connsiteX33665" fmla="*/ 11429377 w 13419668"/>
              <a:gd name="connsiteY33665" fmla="*/ 481993 h 4401251"/>
              <a:gd name="connsiteX33666" fmla="*/ 11444925 w 13419668"/>
              <a:gd name="connsiteY33666" fmla="*/ 460101 h 4401251"/>
              <a:gd name="connsiteX33667" fmla="*/ 9302513 w 13419668"/>
              <a:gd name="connsiteY33667" fmla="*/ 446294 h 4401251"/>
              <a:gd name="connsiteX33668" fmla="*/ 9288582 w 13419668"/>
              <a:gd name="connsiteY33668" fmla="*/ 457240 h 4401251"/>
              <a:gd name="connsiteX33669" fmla="*/ 9300896 w 13419668"/>
              <a:gd name="connsiteY33669" fmla="*/ 473659 h 4401251"/>
              <a:gd name="connsiteX33670" fmla="*/ 9324653 w 13419668"/>
              <a:gd name="connsiteY33670" fmla="*/ 461345 h 4401251"/>
              <a:gd name="connsiteX33671" fmla="*/ 9302513 w 13419668"/>
              <a:gd name="connsiteY33671" fmla="*/ 446419 h 4401251"/>
              <a:gd name="connsiteX33672" fmla="*/ 9211090 w 13419668"/>
              <a:gd name="connsiteY33672" fmla="*/ 446543 h 4401251"/>
              <a:gd name="connsiteX33673" fmla="*/ 9198776 w 13419668"/>
              <a:gd name="connsiteY33673" fmla="*/ 459106 h 4401251"/>
              <a:gd name="connsiteX33674" fmla="*/ 9213205 w 13419668"/>
              <a:gd name="connsiteY33674" fmla="*/ 473784 h 4401251"/>
              <a:gd name="connsiteX33675" fmla="*/ 9235097 w 13419668"/>
              <a:gd name="connsiteY33675" fmla="*/ 457987 h 4401251"/>
              <a:gd name="connsiteX33676" fmla="*/ 9211090 w 13419668"/>
              <a:gd name="connsiteY33676" fmla="*/ 446543 h 4401251"/>
              <a:gd name="connsiteX33677" fmla="*/ 9122776 w 13419668"/>
              <a:gd name="connsiteY33677" fmla="*/ 446294 h 4401251"/>
              <a:gd name="connsiteX33678" fmla="*/ 9109467 w 13419668"/>
              <a:gd name="connsiteY33678" fmla="*/ 457862 h 4401251"/>
              <a:gd name="connsiteX33679" fmla="*/ 9122527 w 13419668"/>
              <a:gd name="connsiteY33679" fmla="*/ 473659 h 4401251"/>
              <a:gd name="connsiteX33680" fmla="*/ 9145539 w 13419668"/>
              <a:gd name="connsiteY33680" fmla="*/ 459977 h 4401251"/>
              <a:gd name="connsiteX33681" fmla="*/ 9122652 w 13419668"/>
              <a:gd name="connsiteY33681" fmla="*/ 446294 h 4401251"/>
              <a:gd name="connsiteX33682" fmla="*/ 9051255 w 13419668"/>
              <a:gd name="connsiteY33682" fmla="*/ 458609 h 4401251"/>
              <a:gd name="connsiteX33683" fmla="*/ 9035334 w 13419668"/>
              <a:gd name="connsiteY33683" fmla="*/ 446170 h 4401251"/>
              <a:gd name="connsiteX33684" fmla="*/ 9023517 w 13419668"/>
              <a:gd name="connsiteY33684" fmla="*/ 459604 h 4401251"/>
              <a:gd name="connsiteX33685" fmla="*/ 9037573 w 13419668"/>
              <a:gd name="connsiteY33685" fmla="*/ 482117 h 4401251"/>
              <a:gd name="connsiteX33686" fmla="*/ 9051255 w 13419668"/>
              <a:gd name="connsiteY33686" fmla="*/ 458484 h 4401251"/>
              <a:gd name="connsiteX33687" fmla="*/ 8946772 w 13419668"/>
              <a:gd name="connsiteY33687" fmla="*/ 446419 h 4401251"/>
              <a:gd name="connsiteX33688" fmla="*/ 8933835 w 13419668"/>
              <a:gd name="connsiteY33688" fmla="*/ 458609 h 4401251"/>
              <a:gd name="connsiteX33689" fmla="*/ 8946772 w 13419668"/>
              <a:gd name="connsiteY33689" fmla="*/ 474157 h 4401251"/>
              <a:gd name="connsiteX33690" fmla="*/ 8969783 w 13419668"/>
              <a:gd name="connsiteY33690" fmla="*/ 459604 h 4401251"/>
              <a:gd name="connsiteX33691" fmla="*/ 8946647 w 13419668"/>
              <a:gd name="connsiteY33691" fmla="*/ 446419 h 4401251"/>
              <a:gd name="connsiteX33692" fmla="*/ 3893494 w 13419668"/>
              <a:gd name="connsiteY33692" fmla="*/ 446419 h 4401251"/>
              <a:gd name="connsiteX33693" fmla="*/ 3879563 w 13419668"/>
              <a:gd name="connsiteY33693" fmla="*/ 457365 h 4401251"/>
              <a:gd name="connsiteX33694" fmla="*/ 3891878 w 13419668"/>
              <a:gd name="connsiteY33694" fmla="*/ 473784 h 4401251"/>
              <a:gd name="connsiteX33695" fmla="*/ 3915635 w 13419668"/>
              <a:gd name="connsiteY33695" fmla="*/ 461469 h 4401251"/>
              <a:gd name="connsiteX33696" fmla="*/ 3893494 w 13419668"/>
              <a:gd name="connsiteY33696" fmla="*/ 446543 h 4401251"/>
              <a:gd name="connsiteX33697" fmla="*/ 8857836 w 13419668"/>
              <a:gd name="connsiteY33697" fmla="*/ 446419 h 4401251"/>
              <a:gd name="connsiteX33698" fmla="*/ 8844402 w 13419668"/>
              <a:gd name="connsiteY33698" fmla="*/ 458111 h 4401251"/>
              <a:gd name="connsiteX33699" fmla="*/ 8856716 w 13419668"/>
              <a:gd name="connsiteY33699" fmla="*/ 474157 h 4401251"/>
              <a:gd name="connsiteX33700" fmla="*/ 8880350 w 13419668"/>
              <a:gd name="connsiteY33700" fmla="*/ 460474 h 4401251"/>
              <a:gd name="connsiteX33701" fmla="*/ 8857836 w 13419668"/>
              <a:gd name="connsiteY33701" fmla="*/ 446419 h 4401251"/>
              <a:gd name="connsiteX33702" fmla="*/ 8784697 w 13419668"/>
              <a:gd name="connsiteY33702" fmla="*/ 458857 h 4401251"/>
              <a:gd name="connsiteX33703" fmla="*/ 8772134 w 13419668"/>
              <a:gd name="connsiteY33703" fmla="*/ 446170 h 4401251"/>
              <a:gd name="connsiteX33704" fmla="*/ 8756960 w 13419668"/>
              <a:gd name="connsiteY33704" fmla="*/ 459479 h 4401251"/>
              <a:gd name="connsiteX33705" fmla="*/ 8772010 w 13419668"/>
              <a:gd name="connsiteY33705" fmla="*/ 482117 h 4401251"/>
              <a:gd name="connsiteX33706" fmla="*/ 8784697 w 13419668"/>
              <a:gd name="connsiteY33706" fmla="*/ 458733 h 4401251"/>
              <a:gd name="connsiteX33707" fmla="*/ 8680836 w 13419668"/>
              <a:gd name="connsiteY33707" fmla="*/ 446543 h 4401251"/>
              <a:gd name="connsiteX33708" fmla="*/ 8667775 w 13419668"/>
              <a:gd name="connsiteY33708" fmla="*/ 458360 h 4401251"/>
              <a:gd name="connsiteX33709" fmla="*/ 8681209 w 13419668"/>
              <a:gd name="connsiteY33709" fmla="*/ 473908 h 4401251"/>
              <a:gd name="connsiteX33710" fmla="*/ 8703971 w 13419668"/>
              <a:gd name="connsiteY33710" fmla="*/ 459728 h 4401251"/>
              <a:gd name="connsiteX33711" fmla="*/ 8680836 w 13419668"/>
              <a:gd name="connsiteY33711" fmla="*/ 446543 h 4401251"/>
              <a:gd name="connsiteX33712" fmla="*/ 8591900 w 13419668"/>
              <a:gd name="connsiteY33712" fmla="*/ 446543 h 4401251"/>
              <a:gd name="connsiteX33713" fmla="*/ 8578342 w 13419668"/>
              <a:gd name="connsiteY33713" fmla="*/ 457862 h 4401251"/>
              <a:gd name="connsiteX33714" fmla="*/ 8591029 w 13419668"/>
              <a:gd name="connsiteY33714" fmla="*/ 473908 h 4401251"/>
              <a:gd name="connsiteX33715" fmla="*/ 8614414 w 13419668"/>
              <a:gd name="connsiteY33715" fmla="*/ 460848 h 4401251"/>
              <a:gd name="connsiteX33716" fmla="*/ 8591900 w 13419668"/>
              <a:gd name="connsiteY33716" fmla="*/ 446543 h 4401251"/>
              <a:gd name="connsiteX33717" fmla="*/ 11355990 w 13419668"/>
              <a:gd name="connsiteY33717" fmla="*/ 458857 h 4401251"/>
              <a:gd name="connsiteX33718" fmla="*/ 11340069 w 13419668"/>
              <a:gd name="connsiteY33718" fmla="*/ 446419 h 4401251"/>
              <a:gd name="connsiteX33719" fmla="*/ 11328252 w 13419668"/>
              <a:gd name="connsiteY33719" fmla="*/ 459852 h 4401251"/>
              <a:gd name="connsiteX33720" fmla="*/ 11342308 w 13419668"/>
              <a:gd name="connsiteY33720" fmla="*/ 482366 h 4401251"/>
              <a:gd name="connsiteX33721" fmla="*/ 11355990 w 13419668"/>
              <a:gd name="connsiteY33721" fmla="*/ 458733 h 4401251"/>
              <a:gd name="connsiteX33722" fmla="*/ 8505079 w 13419668"/>
              <a:gd name="connsiteY33722" fmla="*/ 446668 h 4401251"/>
              <a:gd name="connsiteX33723" fmla="*/ 8492143 w 13419668"/>
              <a:gd name="connsiteY33723" fmla="*/ 458857 h 4401251"/>
              <a:gd name="connsiteX33724" fmla="*/ 8505079 w 13419668"/>
              <a:gd name="connsiteY33724" fmla="*/ 474406 h 4401251"/>
              <a:gd name="connsiteX33725" fmla="*/ 8528090 w 13419668"/>
              <a:gd name="connsiteY33725" fmla="*/ 459852 h 4401251"/>
              <a:gd name="connsiteX33726" fmla="*/ 8504955 w 13419668"/>
              <a:gd name="connsiteY33726" fmla="*/ 446668 h 4401251"/>
              <a:gd name="connsiteX33727" fmla="*/ 8402710 w 13419668"/>
              <a:gd name="connsiteY33727" fmla="*/ 460350 h 4401251"/>
              <a:gd name="connsiteX33728" fmla="*/ 8414029 w 13419668"/>
              <a:gd name="connsiteY33728" fmla="*/ 473908 h 4401251"/>
              <a:gd name="connsiteX33729" fmla="*/ 8430075 w 13419668"/>
              <a:gd name="connsiteY33729" fmla="*/ 461221 h 4401251"/>
              <a:gd name="connsiteX33730" fmla="*/ 8417014 w 13419668"/>
              <a:gd name="connsiteY33730" fmla="*/ 437836 h 4401251"/>
              <a:gd name="connsiteX33731" fmla="*/ 8402710 w 13419668"/>
              <a:gd name="connsiteY33731" fmla="*/ 460350 h 4401251"/>
              <a:gd name="connsiteX33732" fmla="*/ 8313153 w 13419668"/>
              <a:gd name="connsiteY33732" fmla="*/ 460723 h 4401251"/>
              <a:gd name="connsiteX33733" fmla="*/ 8324721 w 13419668"/>
              <a:gd name="connsiteY33733" fmla="*/ 474032 h 4401251"/>
              <a:gd name="connsiteX33734" fmla="*/ 8340517 w 13419668"/>
              <a:gd name="connsiteY33734" fmla="*/ 460972 h 4401251"/>
              <a:gd name="connsiteX33735" fmla="*/ 8326835 w 13419668"/>
              <a:gd name="connsiteY33735" fmla="*/ 437961 h 4401251"/>
              <a:gd name="connsiteX33736" fmla="*/ 8313153 w 13419668"/>
              <a:gd name="connsiteY33736" fmla="*/ 460848 h 4401251"/>
              <a:gd name="connsiteX33737" fmla="*/ 8235288 w 13419668"/>
              <a:gd name="connsiteY33737" fmla="*/ 446792 h 4401251"/>
              <a:gd name="connsiteX33738" fmla="*/ 8223596 w 13419668"/>
              <a:gd name="connsiteY33738" fmla="*/ 459604 h 4401251"/>
              <a:gd name="connsiteX33739" fmla="*/ 8237651 w 13419668"/>
              <a:gd name="connsiteY33739" fmla="*/ 474032 h 4401251"/>
              <a:gd name="connsiteX33740" fmla="*/ 8259294 w 13419668"/>
              <a:gd name="connsiteY33740" fmla="*/ 458111 h 4401251"/>
              <a:gd name="connsiteX33741" fmla="*/ 8235163 w 13419668"/>
              <a:gd name="connsiteY33741" fmla="*/ 446668 h 4401251"/>
              <a:gd name="connsiteX33742" fmla="*/ 8149462 w 13419668"/>
              <a:gd name="connsiteY33742" fmla="*/ 446792 h 4401251"/>
              <a:gd name="connsiteX33743" fmla="*/ 8136401 w 13419668"/>
              <a:gd name="connsiteY33743" fmla="*/ 458609 h 4401251"/>
              <a:gd name="connsiteX33744" fmla="*/ 8149835 w 13419668"/>
              <a:gd name="connsiteY33744" fmla="*/ 474157 h 4401251"/>
              <a:gd name="connsiteX33745" fmla="*/ 8172597 w 13419668"/>
              <a:gd name="connsiteY33745" fmla="*/ 459977 h 4401251"/>
              <a:gd name="connsiteX33746" fmla="*/ 8149462 w 13419668"/>
              <a:gd name="connsiteY33746" fmla="*/ 446792 h 4401251"/>
              <a:gd name="connsiteX33747" fmla="*/ 3996237 w 13419668"/>
              <a:gd name="connsiteY33747" fmla="*/ 458235 h 4401251"/>
              <a:gd name="connsiteX33748" fmla="*/ 3983176 w 13419668"/>
              <a:gd name="connsiteY33748" fmla="*/ 446668 h 4401251"/>
              <a:gd name="connsiteX33749" fmla="*/ 3968872 w 13419668"/>
              <a:gd name="connsiteY33749" fmla="*/ 460972 h 4401251"/>
              <a:gd name="connsiteX33750" fmla="*/ 3984918 w 13419668"/>
              <a:gd name="connsiteY33750" fmla="*/ 482491 h 4401251"/>
              <a:gd name="connsiteX33751" fmla="*/ 3996112 w 13419668"/>
              <a:gd name="connsiteY33751" fmla="*/ 458235 h 4401251"/>
              <a:gd name="connsiteX33752" fmla="*/ 8058910 w 13419668"/>
              <a:gd name="connsiteY33752" fmla="*/ 446916 h 4401251"/>
              <a:gd name="connsiteX33753" fmla="*/ 8046595 w 13419668"/>
              <a:gd name="connsiteY33753" fmla="*/ 459479 h 4401251"/>
              <a:gd name="connsiteX33754" fmla="*/ 8061024 w 13419668"/>
              <a:gd name="connsiteY33754" fmla="*/ 474157 h 4401251"/>
              <a:gd name="connsiteX33755" fmla="*/ 8082916 w 13419668"/>
              <a:gd name="connsiteY33755" fmla="*/ 458360 h 4401251"/>
              <a:gd name="connsiteX33756" fmla="*/ 8058910 w 13419668"/>
              <a:gd name="connsiteY33756" fmla="*/ 446916 h 4401251"/>
              <a:gd name="connsiteX33757" fmla="*/ 7970098 w 13419668"/>
              <a:gd name="connsiteY33757" fmla="*/ 446792 h 4401251"/>
              <a:gd name="connsiteX33758" fmla="*/ 7957163 w 13419668"/>
              <a:gd name="connsiteY33758" fmla="*/ 458733 h 4401251"/>
              <a:gd name="connsiteX33759" fmla="*/ 7970720 w 13419668"/>
              <a:gd name="connsiteY33759" fmla="*/ 474157 h 4401251"/>
              <a:gd name="connsiteX33760" fmla="*/ 7993358 w 13419668"/>
              <a:gd name="connsiteY33760" fmla="*/ 459604 h 4401251"/>
              <a:gd name="connsiteX33761" fmla="*/ 7970098 w 13419668"/>
              <a:gd name="connsiteY33761" fmla="*/ 446668 h 4401251"/>
              <a:gd name="connsiteX33762" fmla="*/ 7884024 w 13419668"/>
              <a:gd name="connsiteY33762" fmla="*/ 446792 h 4401251"/>
              <a:gd name="connsiteX33763" fmla="*/ 7871087 w 13419668"/>
              <a:gd name="connsiteY33763" fmla="*/ 458982 h 4401251"/>
              <a:gd name="connsiteX33764" fmla="*/ 7884024 w 13419668"/>
              <a:gd name="connsiteY33764" fmla="*/ 474530 h 4401251"/>
              <a:gd name="connsiteX33765" fmla="*/ 7907159 w 13419668"/>
              <a:gd name="connsiteY33765" fmla="*/ 460101 h 4401251"/>
              <a:gd name="connsiteX33766" fmla="*/ 7884148 w 13419668"/>
              <a:gd name="connsiteY33766" fmla="*/ 446792 h 4401251"/>
              <a:gd name="connsiteX33767" fmla="*/ 7793720 w 13419668"/>
              <a:gd name="connsiteY33767" fmla="*/ 446792 h 4401251"/>
              <a:gd name="connsiteX33768" fmla="*/ 7781654 w 13419668"/>
              <a:gd name="connsiteY33768" fmla="*/ 459230 h 4401251"/>
              <a:gd name="connsiteX33769" fmla="*/ 7795213 w 13419668"/>
              <a:gd name="connsiteY33769" fmla="*/ 474157 h 4401251"/>
              <a:gd name="connsiteX33770" fmla="*/ 7817353 w 13419668"/>
              <a:gd name="connsiteY33770" fmla="*/ 458982 h 4401251"/>
              <a:gd name="connsiteX33771" fmla="*/ 7793720 w 13419668"/>
              <a:gd name="connsiteY33771" fmla="*/ 446916 h 4401251"/>
              <a:gd name="connsiteX33772" fmla="*/ 11251009 w 13419668"/>
              <a:gd name="connsiteY33772" fmla="*/ 446792 h 4401251"/>
              <a:gd name="connsiteX33773" fmla="*/ 11238322 w 13419668"/>
              <a:gd name="connsiteY33773" fmla="*/ 459355 h 4401251"/>
              <a:gd name="connsiteX33774" fmla="*/ 11251631 w 13419668"/>
              <a:gd name="connsiteY33774" fmla="*/ 474530 h 4401251"/>
              <a:gd name="connsiteX33775" fmla="*/ 11274269 w 13419668"/>
              <a:gd name="connsiteY33775" fmla="*/ 459479 h 4401251"/>
              <a:gd name="connsiteX33776" fmla="*/ 11250885 w 13419668"/>
              <a:gd name="connsiteY33776" fmla="*/ 446792 h 4401251"/>
              <a:gd name="connsiteX33777" fmla="*/ 7704162 w 13419668"/>
              <a:gd name="connsiteY33777" fmla="*/ 446792 h 4401251"/>
              <a:gd name="connsiteX33778" fmla="*/ 7692097 w 13419668"/>
              <a:gd name="connsiteY33778" fmla="*/ 459230 h 4401251"/>
              <a:gd name="connsiteX33779" fmla="*/ 7705655 w 13419668"/>
              <a:gd name="connsiteY33779" fmla="*/ 474157 h 4401251"/>
              <a:gd name="connsiteX33780" fmla="*/ 7727796 w 13419668"/>
              <a:gd name="connsiteY33780" fmla="*/ 458982 h 4401251"/>
              <a:gd name="connsiteX33781" fmla="*/ 7704162 w 13419668"/>
              <a:gd name="connsiteY33781" fmla="*/ 446916 h 4401251"/>
              <a:gd name="connsiteX33782" fmla="*/ 7632144 w 13419668"/>
              <a:gd name="connsiteY33782" fmla="*/ 458235 h 4401251"/>
              <a:gd name="connsiteX33783" fmla="*/ 7619083 w 13419668"/>
              <a:gd name="connsiteY33783" fmla="*/ 446668 h 4401251"/>
              <a:gd name="connsiteX33784" fmla="*/ 7604779 w 13419668"/>
              <a:gd name="connsiteY33784" fmla="*/ 460972 h 4401251"/>
              <a:gd name="connsiteX33785" fmla="*/ 7620824 w 13419668"/>
              <a:gd name="connsiteY33785" fmla="*/ 482491 h 4401251"/>
              <a:gd name="connsiteX33786" fmla="*/ 7632019 w 13419668"/>
              <a:gd name="connsiteY33786" fmla="*/ 458235 h 4401251"/>
              <a:gd name="connsiteX33787" fmla="*/ 7515470 w 13419668"/>
              <a:gd name="connsiteY33787" fmla="*/ 461718 h 4401251"/>
              <a:gd name="connsiteX33788" fmla="*/ 7531765 w 13419668"/>
              <a:gd name="connsiteY33788" fmla="*/ 474032 h 4401251"/>
              <a:gd name="connsiteX33789" fmla="*/ 7542711 w 13419668"/>
              <a:gd name="connsiteY33789" fmla="*/ 460226 h 4401251"/>
              <a:gd name="connsiteX33790" fmla="*/ 7527909 w 13419668"/>
              <a:gd name="connsiteY33790" fmla="*/ 437961 h 4401251"/>
              <a:gd name="connsiteX33791" fmla="*/ 7515470 w 13419668"/>
              <a:gd name="connsiteY33791" fmla="*/ 461718 h 4401251"/>
              <a:gd name="connsiteX33792" fmla="*/ 7425664 w 13419668"/>
              <a:gd name="connsiteY33792" fmla="*/ 460599 h 4401251"/>
              <a:gd name="connsiteX33793" fmla="*/ 7441087 w 13419668"/>
              <a:gd name="connsiteY33793" fmla="*/ 474157 h 4401251"/>
              <a:gd name="connsiteX33794" fmla="*/ 7453029 w 13419668"/>
              <a:gd name="connsiteY33794" fmla="*/ 461221 h 4401251"/>
              <a:gd name="connsiteX33795" fmla="*/ 7440093 w 13419668"/>
              <a:gd name="connsiteY33795" fmla="*/ 437961 h 4401251"/>
              <a:gd name="connsiteX33796" fmla="*/ 7425539 w 13419668"/>
              <a:gd name="connsiteY33796" fmla="*/ 460599 h 4401251"/>
              <a:gd name="connsiteX33797" fmla="*/ 7348545 w 13419668"/>
              <a:gd name="connsiteY33797" fmla="*/ 446916 h 4401251"/>
              <a:gd name="connsiteX33798" fmla="*/ 7335982 w 13419668"/>
              <a:gd name="connsiteY33798" fmla="*/ 459230 h 4401251"/>
              <a:gd name="connsiteX33799" fmla="*/ 7350037 w 13419668"/>
              <a:gd name="connsiteY33799" fmla="*/ 474281 h 4401251"/>
              <a:gd name="connsiteX33800" fmla="*/ 7372178 w 13419668"/>
              <a:gd name="connsiteY33800" fmla="*/ 458982 h 4401251"/>
              <a:gd name="connsiteX33801" fmla="*/ 7348421 w 13419668"/>
              <a:gd name="connsiteY33801" fmla="*/ 446916 h 4401251"/>
              <a:gd name="connsiteX33802" fmla="*/ 4071987 w 13419668"/>
              <a:gd name="connsiteY33802" fmla="*/ 446668 h 4401251"/>
              <a:gd name="connsiteX33803" fmla="*/ 4058429 w 13419668"/>
              <a:gd name="connsiteY33803" fmla="*/ 457987 h 4401251"/>
              <a:gd name="connsiteX33804" fmla="*/ 4071116 w 13419668"/>
              <a:gd name="connsiteY33804" fmla="*/ 474032 h 4401251"/>
              <a:gd name="connsiteX33805" fmla="*/ 4094501 w 13419668"/>
              <a:gd name="connsiteY33805" fmla="*/ 460972 h 4401251"/>
              <a:gd name="connsiteX33806" fmla="*/ 4071987 w 13419668"/>
              <a:gd name="connsiteY33806" fmla="*/ 446668 h 4401251"/>
              <a:gd name="connsiteX33807" fmla="*/ 7263465 w 13419668"/>
              <a:gd name="connsiteY33807" fmla="*/ 446668 h 4401251"/>
              <a:gd name="connsiteX33808" fmla="*/ 7250032 w 13419668"/>
              <a:gd name="connsiteY33808" fmla="*/ 458360 h 4401251"/>
              <a:gd name="connsiteX33809" fmla="*/ 7262346 w 13419668"/>
              <a:gd name="connsiteY33809" fmla="*/ 474406 h 4401251"/>
              <a:gd name="connsiteX33810" fmla="*/ 7285979 w 13419668"/>
              <a:gd name="connsiteY33810" fmla="*/ 460723 h 4401251"/>
              <a:gd name="connsiteX33811" fmla="*/ 7263465 w 13419668"/>
              <a:gd name="connsiteY33811" fmla="*/ 446668 h 4401251"/>
              <a:gd name="connsiteX33812" fmla="*/ 11148889 w 13419668"/>
              <a:gd name="connsiteY33812" fmla="*/ 460723 h 4401251"/>
              <a:gd name="connsiteX33813" fmla="*/ 11160456 w 13419668"/>
              <a:gd name="connsiteY33813" fmla="*/ 474032 h 4401251"/>
              <a:gd name="connsiteX33814" fmla="*/ 11176254 w 13419668"/>
              <a:gd name="connsiteY33814" fmla="*/ 460972 h 4401251"/>
              <a:gd name="connsiteX33815" fmla="*/ 11162571 w 13419668"/>
              <a:gd name="connsiteY33815" fmla="*/ 437961 h 4401251"/>
              <a:gd name="connsiteX33816" fmla="*/ 11148889 w 13419668"/>
              <a:gd name="connsiteY33816" fmla="*/ 460848 h 4401251"/>
              <a:gd name="connsiteX33817" fmla="*/ 7160848 w 13419668"/>
              <a:gd name="connsiteY33817" fmla="*/ 462216 h 4401251"/>
              <a:gd name="connsiteX33818" fmla="*/ 7173783 w 13419668"/>
              <a:gd name="connsiteY33818" fmla="*/ 474157 h 4401251"/>
              <a:gd name="connsiteX33819" fmla="*/ 7188088 w 13419668"/>
              <a:gd name="connsiteY33819" fmla="*/ 459355 h 4401251"/>
              <a:gd name="connsiteX33820" fmla="*/ 7171794 w 13419668"/>
              <a:gd name="connsiteY33820" fmla="*/ 437961 h 4401251"/>
              <a:gd name="connsiteX33821" fmla="*/ 7160972 w 13419668"/>
              <a:gd name="connsiteY33821" fmla="*/ 462216 h 4401251"/>
              <a:gd name="connsiteX33822" fmla="*/ 4157938 w 13419668"/>
              <a:gd name="connsiteY33822" fmla="*/ 446668 h 4401251"/>
              <a:gd name="connsiteX33823" fmla="*/ 4145250 w 13419668"/>
              <a:gd name="connsiteY33823" fmla="*/ 459230 h 4401251"/>
              <a:gd name="connsiteX33824" fmla="*/ 4158560 w 13419668"/>
              <a:gd name="connsiteY33824" fmla="*/ 474406 h 4401251"/>
              <a:gd name="connsiteX33825" fmla="*/ 4181198 w 13419668"/>
              <a:gd name="connsiteY33825" fmla="*/ 459355 h 4401251"/>
              <a:gd name="connsiteX33826" fmla="*/ 4157813 w 13419668"/>
              <a:gd name="connsiteY33826" fmla="*/ 446668 h 4401251"/>
              <a:gd name="connsiteX33827" fmla="*/ 7082236 w 13419668"/>
              <a:gd name="connsiteY33827" fmla="*/ 446792 h 4401251"/>
              <a:gd name="connsiteX33828" fmla="*/ 7071041 w 13419668"/>
              <a:gd name="connsiteY33828" fmla="*/ 460101 h 4401251"/>
              <a:gd name="connsiteX33829" fmla="*/ 7085595 w 13419668"/>
              <a:gd name="connsiteY33829" fmla="*/ 474032 h 4401251"/>
              <a:gd name="connsiteX33830" fmla="*/ 7106740 w 13419668"/>
              <a:gd name="connsiteY33830" fmla="*/ 457489 h 4401251"/>
              <a:gd name="connsiteX33831" fmla="*/ 7082236 w 13419668"/>
              <a:gd name="connsiteY33831" fmla="*/ 446792 h 4401251"/>
              <a:gd name="connsiteX33832" fmla="*/ 11089184 w 13419668"/>
              <a:gd name="connsiteY33832" fmla="*/ 460226 h 4401251"/>
              <a:gd name="connsiteX33833" fmla="*/ 11077740 w 13419668"/>
              <a:gd name="connsiteY33833" fmla="*/ 446543 h 4401251"/>
              <a:gd name="connsiteX33834" fmla="*/ 11061445 w 13419668"/>
              <a:gd name="connsiteY33834" fmla="*/ 458484 h 4401251"/>
              <a:gd name="connsiteX33835" fmla="*/ 11074506 w 13419668"/>
              <a:gd name="connsiteY33835" fmla="*/ 482366 h 4401251"/>
              <a:gd name="connsiteX33836" fmla="*/ 11089184 w 13419668"/>
              <a:gd name="connsiteY33836" fmla="*/ 460226 h 4401251"/>
              <a:gd name="connsiteX33837" fmla="*/ 6983723 w 13419668"/>
              <a:gd name="connsiteY33837" fmla="*/ 460226 h 4401251"/>
              <a:gd name="connsiteX33838" fmla="*/ 6999022 w 13419668"/>
              <a:gd name="connsiteY33838" fmla="*/ 473908 h 4401251"/>
              <a:gd name="connsiteX33839" fmla="*/ 7011087 w 13419668"/>
              <a:gd name="connsiteY33839" fmla="*/ 461096 h 4401251"/>
              <a:gd name="connsiteX33840" fmla="*/ 6998525 w 13419668"/>
              <a:gd name="connsiteY33840" fmla="*/ 437712 h 4401251"/>
              <a:gd name="connsiteX33841" fmla="*/ 6983723 w 13419668"/>
              <a:gd name="connsiteY33841" fmla="*/ 460101 h 4401251"/>
              <a:gd name="connsiteX33842" fmla="*/ 4246624 w 13419668"/>
              <a:gd name="connsiteY33842" fmla="*/ 446668 h 4401251"/>
              <a:gd name="connsiteX33843" fmla="*/ 4234932 w 13419668"/>
              <a:gd name="connsiteY33843" fmla="*/ 459479 h 4401251"/>
              <a:gd name="connsiteX33844" fmla="*/ 4248988 w 13419668"/>
              <a:gd name="connsiteY33844" fmla="*/ 473908 h 4401251"/>
              <a:gd name="connsiteX33845" fmla="*/ 4270631 w 13419668"/>
              <a:gd name="connsiteY33845" fmla="*/ 457987 h 4401251"/>
              <a:gd name="connsiteX33846" fmla="*/ 4246500 w 13419668"/>
              <a:gd name="connsiteY33846" fmla="*/ 446543 h 4401251"/>
              <a:gd name="connsiteX33847" fmla="*/ 6894166 w 13419668"/>
              <a:gd name="connsiteY33847" fmla="*/ 460101 h 4401251"/>
              <a:gd name="connsiteX33848" fmla="*/ 6909340 w 13419668"/>
              <a:gd name="connsiteY33848" fmla="*/ 474032 h 4401251"/>
              <a:gd name="connsiteX33849" fmla="*/ 6921530 w 13419668"/>
              <a:gd name="connsiteY33849" fmla="*/ 461345 h 4401251"/>
              <a:gd name="connsiteX33850" fmla="*/ 6909216 w 13419668"/>
              <a:gd name="connsiteY33850" fmla="*/ 437836 h 4401251"/>
              <a:gd name="connsiteX33851" fmla="*/ 6894166 w 13419668"/>
              <a:gd name="connsiteY33851" fmla="*/ 460101 h 4401251"/>
              <a:gd name="connsiteX33852" fmla="*/ 10972261 w 13419668"/>
              <a:gd name="connsiteY33852" fmla="*/ 461469 h 4401251"/>
              <a:gd name="connsiteX33853" fmla="*/ 10988556 w 13419668"/>
              <a:gd name="connsiteY33853" fmla="*/ 473784 h 4401251"/>
              <a:gd name="connsiteX33854" fmla="*/ 10999502 w 13419668"/>
              <a:gd name="connsiteY33854" fmla="*/ 459977 h 4401251"/>
              <a:gd name="connsiteX33855" fmla="*/ 10984700 w 13419668"/>
              <a:gd name="connsiteY33855" fmla="*/ 437712 h 4401251"/>
              <a:gd name="connsiteX33856" fmla="*/ 10972261 w 13419668"/>
              <a:gd name="connsiteY33856" fmla="*/ 461469 h 4401251"/>
              <a:gd name="connsiteX33857" fmla="*/ 6804608 w 13419668"/>
              <a:gd name="connsiteY33857" fmla="*/ 460350 h 4401251"/>
              <a:gd name="connsiteX33858" fmla="*/ 6820032 w 13419668"/>
              <a:gd name="connsiteY33858" fmla="*/ 473908 h 4401251"/>
              <a:gd name="connsiteX33859" fmla="*/ 6831973 w 13419668"/>
              <a:gd name="connsiteY33859" fmla="*/ 460972 h 4401251"/>
              <a:gd name="connsiteX33860" fmla="*/ 6819037 w 13419668"/>
              <a:gd name="connsiteY33860" fmla="*/ 437712 h 4401251"/>
              <a:gd name="connsiteX33861" fmla="*/ 6804483 w 13419668"/>
              <a:gd name="connsiteY33861" fmla="*/ 460350 h 4401251"/>
              <a:gd name="connsiteX33862" fmla="*/ 4336057 w 13419668"/>
              <a:gd name="connsiteY33862" fmla="*/ 446668 h 4401251"/>
              <a:gd name="connsiteX33863" fmla="*/ 4324490 w 13419668"/>
              <a:gd name="connsiteY33863" fmla="*/ 459604 h 4401251"/>
              <a:gd name="connsiteX33864" fmla="*/ 4338794 w 13419668"/>
              <a:gd name="connsiteY33864" fmla="*/ 473908 h 4401251"/>
              <a:gd name="connsiteX33865" fmla="*/ 4360312 w 13419668"/>
              <a:gd name="connsiteY33865" fmla="*/ 457862 h 4401251"/>
              <a:gd name="connsiteX33866" fmla="*/ 4336057 w 13419668"/>
              <a:gd name="connsiteY33866" fmla="*/ 446668 h 4401251"/>
              <a:gd name="connsiteX33867" fmla="*/ 6746147 w 13419668"/>
              <a:gd name="connsiteY33867" fmla="*/ 460723 h 4401251"/>
              <a:gd name="connsiteX33868" fmla="*/ 6731718 w 13419668"/>
              <a:gd name="connsiteY33868" fmla="*/ 446543 h 4401251"/>
              <a:gd name="connsiteX33869" fmla="*/ 6718782 w 13419668"/>
              <a:gd name="connsiteY33869" fmla="*/ 458111 h 4401251"/>
              <a:gd name="connsiteX33870" fmla="*/ 6730101 w 13419668"/>
              <a:gd name="connsiteY33870" fmla="*/ 482242 h 4401251"/>
              <a:gd name="connsiteX33871" fmla="*/ 6746022 w 13419668"/>
              <a:gd name="connsiteY33871" fmla="*/ 460723 h 4401251"/>
              <a:gd name="connsiteX33872" fmla="*/ 10909696 w 13419668"/>
              <a:gd name="connsiteY33872" fmla="*/ 457738 h 4401251"/>
              <a:gd name="connsiteX33873" fmla="*/ 10896387 w 13419668"/>
              <a:gd name="connsiteY33873" fmla="*/ 446543 h 4401251"/>
              <a:gd name="connsiteX33874" fmla="*/ 10882456 w 13419668"/>
              <a:gd name="connsiteY33874" fmla="*/ 461096 h 4401251"/>
              <a:gd name="connsiteX33875" fmla="*/ 10898998 w 13419668"/>
              <a:gd name="connsiteY33875" fmla="*/ 482242 h 4401251"/>
              <a:gd name="connsiteX33876" fmla="*/ 10909696 w 13419668"/>
              <a:gd name="connsiteY33876" fmla="*/ 457738 h 4401251"/>
              <a:gd name="connsiteX33877" fmla="*/ 6629349 w 13419668"/>
              <a:gd name="connsiteY33877" fmla="*/ 461843 h 4401251"/>
              <a:gd name="connsiteX33878" fmla="*/ 6641912 w 13419668"/>
              <a:gd name="connsiteY33878" fmla="*/ 474157 h 4401251"/>
              <a:gd name="connsiteX33879" fmla="*/ 6656589 w 13419668"/>
              <a:gd name="connsiteY33879" fmla="*/ 459728 h 4401251"/>
              <a:gd name="connsiteX33880" fmla="*/ 6640793 w 13419668"/>
              <a:gd name="connsiteY33880" fmla="*/ 437836 h 4401251"/>
              <a:gd name="connsiteX33881" fmla="*/ 6629349 w 13419668"/>
              <a:gd name="connsiteY33881" fmla="*/ 461843 h 4401251"/>
              <a:gd name="connsiteX33882" fmla="*/ 4410440 w 13419668"/>
              <a:gd name="connsiteY33882" fmla="*/ 460226 h 4401251"/>
              <a:gd name="connsiteX33883" fmla="*/ 4425739 w 13419668"/>
              <a:gd name="connsiteY33883" fmla="*/ 473908 h 4401251"/>
              <a:gd name="connsiteX33884" fmla="*/ 4437805 w 13419668"/>
              <a:gd name="connsiteY33884" fmla="*/ 461096 h 4401251"/>
              <a:gd name="connsiteX33885" fmla="*/ 4425242 w 13419668"/>
              <a:gd name="connsiteY33885" fmla="*/ 437712 h 4401251"/>
              <a:gd name="connsiteX33886" fmla="*/ 4410440 w 13419668"/>
              <a:gd name="connsiteY33886" fmla="*/ 460101 h 4401251"/>
              <a:gd name="connsiteX33887" fmla="*/ 6539792 w 13419668"/>
              <a:gd name="connsiteY33887" fmla="*/ 462091 h 4401251"/>
              <a:gd name="connsiteX33888" fmla="*/ 6552728 w 13419668"/>
              <a:gd name="connsiteY33888" fmla="*/ 474032 h 4401251"/>
              <a:gd name="connsiteX33889" fmla="*/ 6567032 w 13419668"/>
              <a:gd name="connsiteY33889" fmla="*/ 459230 h 4401251"/>
              <a:gd name="connsiteX33890" fmla="*/ 6550738 w 13419668"/>
              <a:gd name="connsiteY33890" fmla="*/ 437836 h 4401251"/>
              <a:gd name="connsiteX33891" fmla="*/ 6539916 w 13419668"/>
              <a:gd name="connsiteY33891" fmla="*/ 462091 h 4401251"/>
              <a:gd name="connsiteX33892" fmla="*/ 10823994 w 13419668"/>
              <a:gd name="connsiteY33892" fmla="*/ 460599 h 4401251"/>
              <a:gd name="connsiteX33893" fmla="*/ 10809565 w 13419668"/>
              <a:gd name="connsiteY33893" fmla="*/ 446419 h 4401251"/>
              <a:gd name="connsiteX33894" fmla="*/ 10796629 w 13419668"/>
              <a:gd name="connsiteY33894" fmla="*/ 457987 h 4401251"/>
              <a:gd name="connsiteX33895" fmla="*/ 10807948 w 13419668"/>
              <a:gd name="connsiteY33895" fmla="*/ 482117 h 4401251"/>
              <a:gd name="connsiteX33896" fmla="*/ 10823870 w 13419668"/>
              <a:gd name="connsiteY33896" fmla="*/ 460599 h 4401251"/>
              <a:gd name="connsiteX33897" fmla="*/ 6461180 w 13419668"/>
              <a:gd name="connsiteY33897" fmla="*/ 446668 h 4401251"/>
              <a:gd name="connsiteX33898" fmla="*/ 6449985 w 13419668"/>
              <a:gd name="connsiteY33898" fmla="*/ 459977 h 4401251"/>
              <a:gd name="connsiteX33899" fmla="*/ 6464539 w 13419668"/>
              <a:gd name="connsiteY33899" fmla="*/ 473908 h 4401251"/>
              <a:gd name="connsiteX33900" fmla="*/ 6485684 w 13419668"/>
              <a:gd name="connsiteY33900" fmla="*/ 457365 h 4401251"/>
              <a:gd name="connsiteX33901" fmla="*/ 6461180 w 13419668"/>
              <a:gd name="connsiteY33901" fmla="*/ 446668 h 4401251"/>
              <a:gd name="connsiteX33902" fmla="*/ 4527238 w 13419668"/>
              <a:gd name="connsiteY33902" fmla="*/ 457987 h 4401251"/>
              <a:gd name="connsiteX33903" fmla="*/ 4514177 w 13419668"/>
              <a:gd name="connsiteY33903" fmla="*/ 446419 h 4401251"/>
              <a:gd name="connsiteX33904" fmla="*/ 4499873 w 13419668"/>
              <a:gd name="connsiteY33904" fmla="*/ 460723 h 4401251"/>
              <a:gd name="connsiteX33905" fmla="*/ 4515919 w 13419668"/>
              <a:gd name="connsiteY33905" fmla="*/ 482242 h 4401251"/>
              <a:gd name="connsiteX33906" fmla="*/ 4527113 w 13419668"/>
              <a:gd name="connsiteY33906" fmla="*/ 457987 h 4401251"/>
              <a:gd name="connsiteX33907" fmla="*/ 6375728 w 13419668"/>
              <a:gd name="connsiteY33907" fmla="*/ 446543 h 4401251"/>
              <a:gd name="connsiteX33908" fmla="*/ 6362791 w 13419668"/>
              <a:gd name="connsiteY33908" fmla="*/ 458484 h 4401251"/>
              <a:gd name="connsiteX33909" fmla="*/ 6376349 w 13419668"/>
              <a:gd name="connsiteY33909" fmla="*/ 473908 h 4401251"/>
              <a:gd name="connsiteX33910" fmla="*/ 6398988 w 13419668"/>
              <a:gd name="connsiteY33910" fmla="*/ 459355 h 4401251"/>
              <a:gd name="connsiteX33911" fmla="*/ 6375728 w 13419668"/>
              <a:gd name="connsiteY33911" fmla="*/ 446419 h 4401251"/>
              <a:gd name="connsiteX33912" fmla="*/ 10734686 w 13419668"/>
              <a:gd name="connsiteY33912" fmla="*/ 458733 h 4401251"/>
              <a:gd name="connsiteX33913" fmla="*/ 10718764 w 13419668"/>
              <a:gd name="connsiteY33913" fmla="*/ 446294 h 4401251"/>
              <a:gd name="connsiteX33914" fmla="*/ 10706947 w 13419668"/>
              <a:gd name="connsiteY33914" fmla="*/ 459728 h 4401251"/>
              <a:gd name="connsiteX33915" fmla="*/ 10721003 w 13419668"/>
              <a:gd name="connsiteY33915" fmla="*/ 482242 h 4401251"/>
              <a:gd name="connsiteX33916" fmla="*/ 10734686 w 13419668"/>
              <a:gd name="connsiteY33916" fmla="*/ 458609 h 4401251"/>
              <a:gd name="connsiteX33917" fmla="*/ 6300723 w 13419668"/>
              <a:gd name="connsiteY33917" fmla="*/ 460101 h 4401251"/>
              <a:gd name="connsiteX33918" fmla="*/ 6289280 w 13419668"/>
              <a:gd name="connsiteY33918" fmla="*/ 446419 h 4401251"/>
              <a:gd name="connsiteX33919" fmla="*/ 6272985 w 13419668"/>
              <a:gd name="connsiteY33919" fmla="*/ 458360 h 4401251"/>
              <a:gd name="connsiteX33920" fmla="*/ 6286046 w 13419668"/>
              <a:gd name="connsiteY33920" fmla="*/ 482242 h 4401251"/>
              <a:gd name="connsiteX33921" fmla="*/ 6300723 w 13419668"/>
              <a:gd name="connsiteY33921" fmla="*/ 460101 h 4401251"/>
              <a:gd name="connsiteX33922" fmla="*/ 4616919 w 13419668"/>
              <a:gd name="connsiteY33922" fmla="*/ 459230 h 4401251"/>
              <a:gd name="connsiteX33923" fmla="*/ 4604605 w 13419668"/>
              <a:gd name="connsiteY33923" fmla="*/ 446294 h 4401251"/>
              <a:gd name="connsiteX33924" fmla="*/ 4589057 w 13419668"/>
              <a:gd name="connsiteY33924" fmla="*/ 459230 h 4401251"/>
              <a:gd name="connsiteX33925" fmla="*/ 4603610 w 13419668"/>
              <a:gd name="connsiteY33925" fmla="*/ 482242 h 4401251"/>
              <a:gd name="connsiteX33926" fmla="*/ 4616795 w 13419668"/>
              <a:gd name="connsiteY33926" fmla="*/ 459106 h 4401251"/>
              <a:gd name="connsiteX33927" fmla="*/ 6197732 w 13419668"/>
              <a:gd name="connsiteY33927" fmla="*/ 446419 h 4401251"/>
              <a:gd name="connsiteX33928" fmla="*/ 6183801 w 13419668"/>
              <a:gd name="connsiteY33928" fmla="*/ 457365 h 4401251"/>
              <a:gd name="connsiteX33929" fmla="*/ 6196115 w 13419668"/>
              <a:gd name="connsiteY33929" fmla="*/ 473784 h 4401251"/>
              <a:gd name="connsiteX33930" fmla="*/ 6219873 w 13419668"/>
              <a:gd name="connsiteY33930" fmla="*/ 461469 h 4401251"/>
              <a:gd name="connsiteX33931" fmla="*/ 6197732 w 13419668"/>
              <a:gd name="connsiteY33931" fmla="*/ 446543 h 4401251"/>
              <a:gd name="connsiteX33932" fmla="*/ 10628834 w 13419668"/>
              <a:gd name="connsiteY33932" fmla="*/ 446668 h 4401251"/>
              <a:gd name="connsiteX33933" fmla="*/ 10617266 w 13419668"/>
              <a:gd name="connsiteY33933" fmla="*/ 459604 h 4401251"/>
              <a:gd name="connsiteX33934" fmla="*/ 10631570 w 13419668"/>
              <a:gd name="connsiteY33934" fmla="*/ 473908 h 4401251"/>
              <a:gd name="connsiteX33935" fmla="*/ 10653089 w 13419668"/>
              <a:gd name="connsiteY33935" fmla="*/ 457862 h 4401251"/>
              <a:gd name="connsiteX33936" fmla="*/ 10628834 w 13419668"/>
              <a:gd name="connsiteY33936" fmla="*/ 446668 h 4401251"/>
              <a:gd name="connsiteX33937" fmla="*/ 6109792 w 13419668"/>
              <a:gd name="connsiteY33937" fmla="*/ 446668 h 4401251"/>
              <a:gd name="connsiteX33938" fmla="*/ 6097726 w 13419668"/>
              <a:gd name="connsiteY33938" fmla="*/ 459106 h 4401251"/>
              <a:gd name="connsiteX33939" fmla="*/ 6111284 w 13419668"/>
              <a:gd name="connsiteY33939" fmla="*/ 474032 h 4401251"/>
              <a:gd name="connsiteX33940" fmla="*/ 6133425 w 13419668"/>
              <a:gd name="connsiteY33940" fmla="*/ 458857 h 4401251"/>
              <a:gd name="connsiteX33941" fmla="*/ 6109792 w 13419668"/>
              <a:gd name="connsiteY33941" fmla="*/ 446792 h 4401251"/>
              <a:gd name="connsiteX33942" fmla="*/ 4679236 w 13419668"/>
              <a:gd name="connsiteY33942" fmla="*/ 461469 h 4401251"/>
              <a:gd name="connsiteX33943" fmla="*/ 4695531 w 13419668"/>
              <a:gd name="connsiteY33943" fmla="*/ 473784 h 4401251"/>
              <a:gd name="connsiteX33944" fmla="*/ 4706477 w 13419668"/>
              <a:gd name="connsiteY33944" fmla="*/ 459977 h 4401251"/>
              <a:gd name="connsiteX33945" fmla="*/ 4691675 w 13419668"/>
              <a:gd name="connsiteY33945" fmla="*/ 437712 h 4401251"/>
              <a:gd name="connsiteX33946" fmla="*/ 4679236 w 13419668"/>
              <a:gd name="connsiteY33946" fmla="*/ 461469 h 4401251"/>
              <a:gd name="connsiteX33947" fmla="*/ 6035533 w 13419668"/>
              <a:gd name="connsiteY33947" fmla="*/ 460599 h 4401251"/>
              <a:gd name="connsiteX33948" fmla="*/ 6020981 w 13419668"/>
              <a:gd name="connsiteY33948" fmla="*/ 446668 h 4401251"/>
              <a:gd name="connsiteX33949" fmla="*/ 6008169 w 13419668"/>
              <a:gd name="connsiteY33949" fmla="*/ 458360 h 4401251"/>
              <a:gd name="connsiteX33950" fmla="*/ 6019737 w 13419668"/>
              <a:gd name="connsiteY33950" fmla="*/ 482366 h 4401251"/>
              <a:gd name="connsiteX33951" fmla="*/ 6035410 w 13419668"/>
              <a:gd name="connsiteY33951" fmla="*/ 460599 h 4401251"/>
              <a:gd name="connsiteX33952" fmla="*/ 10543008 w 13419668"/>
              <a:gd name="connsiteY33952" fmla="*/ 446668 h 4401251"/>
              <a:gd name="connsiteX33953" fmla="*/ 10530072 w 13419668"/>
              <a:gd name="connsiteY33953" fmla="*/ 458609 h 4401251"/>
              <a:gd name="connsiteX33954" fmla="*/ 10543629 w 13419668"/>
              <a:gd name="connsiteY33954" fmla="*/ 474032 h 4401251"/>
              <a:gd name="connsiteX33955" fmla="*/ 10566268 w 13419668"/>
              <a:gd name="connsiteY33955" fmla="*/ 459479 h 4401251"/>
              <a:gd name="connsiteX33956" fmla="*/ 10543008 w 13419668"/>
              <a:gd name="connsiteY33956" fmla="*/ 446543 h 4401251"/>
              <a:gd name="connsiteX33957" fmla="*/ 5946225 w 13419668"/>
              <a:gd name="connsiteY33957" fmla="*/ 458982 h 4401251"/>
              <a:gd name="connsiteX33958" fmla="*/ 5930428 w 13419668"/>
              <a:gd name="connsiteY33958" fmla="*/ 446419 h 4401251"/>
              <a:gd name="connsiteX33959" fmla="*/ 5918487 w 13419668"/>
              <a:gd name="connsiteY33959" fmla="*/ 459728 h 4401251"/>
              <a:gd name="connsiteX33960" fmla="*/ 5932294 w 13419668"/>
              <a:gd name="connsiteY33960" fmla="*/ 482491 h 4401251"/>
              <a:gd name="connsiteX33961" fmla="*/ 5946225 w 13419668"/>
              <a:gd name="connsiteY33961" fmla="*/ 459106 h 4401251"/>
              <a:gd name="connsiteX33962" fmla="*/ 4778993 w 13419668"/>
              <a:gd name="connsiteY33962" fmla="*/ 446543 h 4401251"/>
              <a:gd name="connsiteX33963" fmla="*/ 4766058 w 13419668"/>
              <a:gd name="connsiteY33963" fmla="*/ 458733 h 4401251"/>
              <a:gd name="connsiteX33964" fmla="*/ 4778993 w 13419668"/>
              <a:gd name="connsiteY33964" fmla="*/ 474281 h 4401251"/>
              <a:gd name="connsiteX33965" fmla="*/ 4802129 w 13419668"/>
              <a:gd name="connsiteY33965" fmla="*/ 459852 h 4401251"/>
              <a:gd name="connsiteX33966" fmla="*/ 4779118 w 13419668"/>
              <a:gd name="connsiteY33966" fmla="*/ 446543 h 4401251"/>
              <a:gd name="connsiteX33967" fmla="*/ 10440514 w 13419668"/>
              <a:gd name="connsiteY33967" fmla="*/ 460226 h 4401251"/>
              <a:gd name="connsiteX33968" fmla="*/ 10455813 w 13419668"/>
              <a:gd name="connsiteY33968" fmla="*/ 473908 h 4401251"/>
              <a:gd name="connsiteX33969" fmla="*/ 10467879 w 13419668"/>
              <a:gd name="connsiteY33969" fmla="*/ 461096 h 4401251"/>
              <a:gd name="connsiteX33970" fmla="*/ 10455316 w 13419668"/>
              <a:gd name="connsiteY33970" fmla="*/ 437712 h 4401251"/>
              <a:gd name="connsiteX33971" fmla="*/ 10440514 w 13419668"/>
              <a:gd name="connsiteY33971" fmla="*/ 460101 h 4401251"/>
              <a:gd name="connsiteX33972" fmla="*/ 5843856 w 13419668"/>
              <a:gd name="connsiteY33972" fmla="*/ 446668 h 4401251"/>
              <a:gd name="connsiteX33973" fmla="*/ 5831293 w 13419668"/>
              <a:gd name="connsiteY33973" fmla="*/ 458982 h 4401251"/>
              <a:gd name="connsiteX33974" fmla="*/ 5845349 w 13419668"/>
              <a:gd name="connsiteY33974" fmla="*/ 474032 h 4401251"/>
              <a:gd name="connsiteX33975" fmla="*/ 5867489 w 13419668"/>
              <a:gd name="connsiteY33975" fmla="*/ 458733 h 4401251"/>
              <a:gd name="connsiteX33976" fmla="*/ 5843732 w 13419668"/>
              <a:gd name="connsiteY33976" fmla="*/ 446668 h 4401251"/>
              <a:gd name="connsiteX33977" fmla="*/ 4869173 w 13419668"/>
              <a:gd name="connsiteY33977" fmla="*/ 446543 h 4401251"/>
              <a:gd name="connsiteX33978" fmla="*/ 4855739 w 13419668"/>
              <a:gd name="connsiteY33978" fmla="*/ 458235 h 4401251"/>
              <a:gd name="connsiteX33979" fmla="*/ 4868053 w 13419668"/>
              <a:gd name="connsiteY33979" fmla="*/ 474281 h 4401251"/>
              <a:gd name="connsiteX33980" fmla="*/ 4891686 w 13419668"/>
              <a:gd name="connsiteY33980" fmla="*/ 460599 h 4401251"/>
              <a:gd name="connsiteX33981" fmla="*/ 4869173 w 13419668"/>
              <a:gd name="connsiteY33981" fmla="*/ 446543 h 4401251"/>
              <a:gd name="connsiteX33982" fmla="*/ 5769100 w 13419668"/>
              <a:gd name="connsiteY33982" fmla="*/ 457738 h 4401251"/>
              <a:gd name="connsiteX33983" fmla="*/ 5755791 w 13419668"/>
              <a:gd name="connsiteY33983" fmla="*/ 446543 h 4401251"/>
              <a:gd name="connsiteX33984" fmla="*/ 5741860 w 13419668"/>
              <a:gd name="connsiteY33984" fmla="*/ 461096 h 4401251"/>
              <a:gd name="connsiteX33985" fmla="*/ 5758403 w 13419668"/>
              <a:gd name="connsiteY33985" fmla="*/ 482242 h 4401251"/>
              <a:gd name="connsiteX33986" fmla="*/ 5769100 w 13419668"/>
              <a:gd name="connsiteY33986" fmla="*/ 457738 h 4401251"/>
              <a:gd name="connsiteX33987" fmla="*/ 4958730 w 13419668"/>
              <a:gd name="connsiteY33987" fmla="*/ 446543 h 4401251"/>
              <a:gd name="connsiteX33988" fmla="*/ 4945297 w 13419668"/>
              <a:gd name="connsiteY33988" fmla="*/ 458235 h 4401251"/>
              <a:gd name="connsiteX33989" fmla="*/ 4957611 w 13419668"/>
              <a:gd name="connsiteY33989" fmla="*/ 474281 h 4401251"/>
              <a:gd name="connsiteX33990" fmla="*/ 4981244 w 13419668"/>
              <a:gd name="connsiteY33990" fmla="*/ 460599 h 4401251"/>
              <a:gd name="connsiteX33991" fmla="*/ 4958730 w 13419668"/>
              <a:gd name="connsiteY33991" fmla="*/ 446543 h 4401251"/>
              <a:gd name="connsiteX33992" fmla="*/ 5679667 w 13419668"/>
              <a:gd name="connsiteY33992" fmla="*/ 458982 h 4401251"/>
              <a:gd name="connsiteX33993" fmla="*/ 5667105 w 13419668"/>
              <a:gd name="connsiteY33993" fmla="*/ 446294 h 4401251"/>
              <a:gd name="connsiteX33994" fmla="*/ 5651930 w 13419668"/>
              <a:gd name="connsiteY33994" fmla="*/ 459604 h 4401251"/>
              <a:gd name="connsiteX33995" fmla="*/ 5666980 w 13419668"/>
              <a:gd name="connsiteY33995" fmla="*/ 482242 h 4401251"/>
              <a:gd name="connsiteX33996" fmla="*/ 5679667 w 13419668"/>
              <a:gd name="connsiteY33996" fmla="*/ 458857 h 4401251"/>
              <a:gd name="connsiteX33997" fmla="*/ 10364764 w 13419668"/>
              <a:gd name="connsiteY33997" fmla="*/ 446543 h 4401251"/>
              <a:gd name="connsiteX33998" fmla="*/ 10351206 w 13419668"/>
              <a:gd name="connsiteY33998" fmla="*/ 457862 h 4401251"/>
              <a:gd name="connsiteX33999" fmla="*/ 10363893 w 13419668"/>
              <a:gd name="connsiteY33999" fmla="*/ 473908 h 4401251"/>
              <a:gd name="connsiteX34000" fmla="*/ 10387278 w 13419668"/>
              <a:gd name="connsiteY34000" fmla="*/ 460848 h 4401251"/>
              <a:gd name="connsiteX34001" fmla="*/ 10364764 w 13419668"/>
              <a:gd name="connsiteY34001" fmla="*/ 446543 h 4401251"/>
              <a:gd name="connsiteX34002" fmla="*/ 5562994 w 13419668"/>
              <a:gd name="connsiteY34002" fmla="*/ 461718 h 4401251"/>
              <a:gd name="connsiteX34003" fmla="*/ 5579413 w 13419668"/>
              <a:gd name="connsiteY34003" fmla="*/ 473784 h 4401251"/>
              <a:gd name="connsiteX34004" fmla="*/ 5590234 w 13419668"/>
              <a:gd name="connsiteY34004" fmla="*/ 459852 h 4401251"/>
              <a:gd name="connsiteX34005" fmla="*/ 5575059 w 13419668"/>
              <a:gd name="connsiteY34005" fmla="*/ 437836 h 4401251"/>
              <a:gd name="connsiteX34006" fmla="*/ 5562994 w 13419668"/>
              <a:gd name="connsiteY34006" fmla="*/ 461718 h 4401251"/>
              <a:gd name="connsiteX34007" fmla="*/ 10265256 w 13419668"/>
              <a:gd name="connsiteY34007" fmla="*/ 460972 h 4401251"/>
              <a:gd name="connsiteX34008" fmla="*/ 10277072 w 13419668"/>
              <a:gd name="connsiteY34008" fmla="*/ 474032 h 4401251"/>
              <a:gd name="connsiteX34009" fmla="*/ 10292620 w 13419668"/>
              <a:gd name="connsiteY34009" fmla="*/ 460599 h 4401251"/>
              <a:gd name="connsiteX34010" fmla="*/ 10278441 w 13419668"/>
              <a:gd name="connsiteY34010" fmla="*/ 437836 h 4401251"/>
              <a:gd name="connsiteX34011" fmla="*/ 10265256 w 13419668"/>
              <a:gd name="connsiteY34011" fmla="*/ 460972 h 4401251"/>
              <a:gd name="connsiteX34012" fmla="*/ 5488114 w 13419668"/>
              <a:gd name="connsiteY34012" fmla="*/ 446792 h 4401251"/>
              <a:gd name="connsiteX34013" fmla="*/ 5476919 w 13419668"/>
              <a:gd name="connsiteY34013" fmla="*/ 460101 h 4401251"/>
              <a:gd name="connsiteX34014" fmla="*/ 5491472 w 13419668"/>
              <a:gd name="connsiteY34014" fmla="*/ 474032 h 4401251"/>
              <a:gd name="connsiteX34015" fmla="*/ 5512618 w 13419668"/>
              <a:gd name="connsiteY34015" fmla="*/ 457489 h 4401251"/>
              <a:gd name="connsiteX34016" fmla="*/ 5488114 w 13419668"/>
              <a:gd name="connsiteY34016" fmla="*/ 446792 h 4401251"/>
              <a:gd name="connsiteX34017" fmla="*/ 2598 w 13419668"/>
              <a:gd name="connsiteY34017" fmla="*/ 2297521 h 4401251"/>
              <a:gd name="connsiteX34018" fmla="*/ 2598 w 13419668"/>
              <a:gd name="connsiteY34018" fmla="*/ 2347399 h 4401251"/>
              <a:gd name="connsiteX34019" fmla="*/ 2598 w 13419668"/>
              <a:gd name="connsiteY34019" fmla="*/ 2297521 h 4401251"/>
              <a:gd name="connsiteX34020" fmla="*/ 5399800 w 13419668"/>
              <a:gd name="connsiteY34020" fmla="*/ 446294 h 4401251"/>
              <a:gd name="connsiteX34021" fmla="*/ 5386865 w 13419668"/>
              <a:gd name="connsiteY34021" fmla="*/ 458484 h 4401251"/>
              <a:gd name="connsiteX34022" fmla="*/ 5399800 w 13419668"/>
              <a:gd name="connsiteY34022" fmla="*/ 474032 h 4401251"/>
              <a:gd name="connsiteX34023" fmla="*/ 5422936 w 13419668"/>
              <a:gd name="connsiteY34023" fmla="*/ 459604 h 4401251"/>
              <a:gd name="connsiteX34024" fmla="*/ 5399925 w 13419668"/>
              <a:gd name="connsiteY34024" fmla="*/ 446294 h 4401251"/>
              <a:gd name="connsiteX34025" fmla="*/ 5310243 w 13419668"/>
              <a:gd name="connsiteY34025" fmla="*/ 446294 h 4401251"/>
              <a:gd name="connsiteX34026" fmla="*/ 5297307 w 13419668"/>
              <a:gd name="connsiteY34026" fmla="*/ 458484 h 4401251"/>
              <a:gd name="connsiteX34027" fmla="*/ 5310243 w 13419668"/>
              <a:gd name="connsiteY34027" fmla="*/ 474032 h 4401251"/>
              <a:gd name="connsiteX34028" fmla="*/ 5333254 w 13419668"/>
              <a:gd name="connsiteY34028" fmla="*/ 459479 h 4401251"/>
              <a:gd name="connsiteX34029" fmla="*/ 5310119 w 13419668"/>
              <a:gd name="connsiteY34029" fmla="*/ 446294 h 4401251"/>
              <a:gd name="connsiteX34030" fmla="*/ 5210237 w 13419668"/>
              <a:gd name="connsiteY34030" fmla="*/ 459977 h 4401251"/>
              <a:gd name="connsiteX34031" fmla="*/ 5225537 w 13419668"/>
              <a:gd name="connsiteY34031" fmla="*/ 473659 h 4401251"/>
              <a:gd name="connsiteX34032" fmla="*/ 5237602 w 13419668"/>
              <a:gd name="connsiteY34032" fmla="*/ 460848 h 4401251"/>
              <a:gd name="connsiteX34033" fmla="*/ 5225039 w 13419668"/>
              <a:gd name="connsiteY34033" fmla="*/ 437463 h 4401251"/>
              <a:gd name="connsiteX34034" fmla="*/ 5210237 w 13419668"/>
              <a:gd name="connsiteY34034" fmla="*/ 459852 h 4401251"/>
              <a:gd name="connsiteX34035" fmla="*/ 10186644 w 13419668"/>
              <a:gd name="connsiteY34035" fmla="*/ 446419 h 4401251"/>
              <a:gd name="connsiteX34036" fmla="*/ 10175449 w 13419668"/>
              <a:gd name="connsiteY34036" fmla="*/ 459728 h 4401251"/>
              <a:gd name="connsiteX34037" fmla="*/ 10190002 w 13419668"/>
              <a:gd name="connsiteY34037" fmla="*/ 473659 h 4401251"/>
              <a:gd name="connsiteX34038" fmla="*/ 10211148 w 13419668"/>
              <a:gd name="connsiteY34038" fmla="*/ 457116 h 4401251"/>
              <a:gd name="connsiteX34039" fmla="*/ 10186644 w 13419668"/>
              <a:gd name="connsiteY34039" fmla="*/ 446419 h 4401251"/>
              <a:gd name="connsiteX34040" fmla="*/ 5133740 w 13419668"/>
              <a:gd name="connsiteY34040" fmla="*/ 446294 h 4401251"/>
              <a:gd name="connsiteX34041" fmla="*/ 5120804 w 13419668"/>
              <a:gd name="connsiteY34041" fmla="*/ 458235 h 4401251"/>
              <a:gd name="connsiteX34042" fmla="*/ 5134362 w 13419668"/>
              <a:gd name="connsiteY34042" fmla="*/ 473659 h 4401251"/>
              <a:gd name="connsiteX34043" fmla="*/ 5157000 w 13419668"/>
              <a:gd name="connsiteY34043" fmla="*/ 459106 h 4401251"/>
              <a:gd name="connsiteX34044" fmla="*/ 5133740 w 13419668"/>
              <a:gd name="connsiteY34044" fmla="*/ 446170 h 4401251"/>
              <a:gd name="connsiteX34045" fmla="*/ 10097336 w 13419668"/>
              <a:gd name="connsiteY34045" fmla="*/ 446294 h 4401251"/>
              <a:gd name="connsiteX34046" fmla="*/ 10085767 w 13419668"/>
              <a:gd name="connsiteY34046" fmla="*/ 459230 h 4401251"/>
              <a:gd name="connsiteX34047" fmla="*/ 10100072 w 13419668"/>
              <a:gd name="connsiteY34047" fmla="*/ 473535 h 4401251"/>
              <a:gd name="connsiteX34048" fmla="*/ 10121590 w 13419668"/>
              <a:gd name="connsiteY34048" fmla="*/ 457489 h 4401251"/>
              <a:gd name="connsiteX34049" fmla="*/ 10097336 w 13419668"/>
              <a:gd name="connsiteY34049" fmla="*/ 446294 h 4401251"/>
              <a:gd name="connsiteX34050" fmla="*/ 5058612 w 13419668"/>
              <a:gd name="connsiteY34050" fmla="*/ 458857 h 4401251"/>
              <a:gd name="connsiteX34051" fmla="*/ 5046298 w 13419668"/>
              <a:gd name="connsiteY34051" fmla="*/ 445921 h 4401251"/>
              <a:gd name="connsiteX34052" fmla="*/ 5030749 w 13419668"/>
              <a:gd name="connsiteY34052" fmla="*/ 458857 h 4401251"/>
              <a:gd name="connsiteX34053" fmla="*/ 5045302 w 13419668"/>
              <a:gd name="connsiteY34053" fmla="*/ 481869 h 4401251"/>
              <a:gd name="connsiteX34054" fmla="*/ 5058487 w 13419668"/>
              <a:gd name="connsiteY34054" fmla="*/ 458733 h 4401251"/>
              <a:gd name="connsiteX34055" fmla="*/ 2473 w 13419668"/>
              <a:gd name="connsiteY34055" fmla="*/ 2119277 h 4401251"/>
              <a:gd name="connsiteX34056" fmla="*/ 2473 w 13419668"/>
              <a:gd name="connsiteY34056" fmla="*/ 2165673 h 4401251"/>
              <a:gd name="connsiteX34057" fmla="*/ 2473 w 13419668"/>
              <a:gd name="connsiteY34057" fmla="*/ 2119277 h 4401251"/>
              <a:gd name="connsiteX34058" fmla="*/ 2473 w 13419668"/>
              <a:gd name="connsiteY34058" fmla="*/ 2257220 h 4401251"/>
              <a:gd name="connsiteX34059" fmla="*/ 2473 w 13419668"/>
              <a:gd name="connsiteY34059" fmla="*/ 2206595 h 4401251"/>
              <a:gd name="connsiteX34060" fmla="*/ 2473 w 13419668"/>
              <a:gd name="connsiteY34060" fmla="*/ 2257220 h 4401251"/>
              <a:gd name="connsiteX34061" fmla="*/ 13392551 w 13419668"/>
              <a:gd name="connsiteY34061" fmla="*/ 371663 h 4401251"/>
              <a:gd name="connsiteX34062" fmla="*/ 13381978 w 13419668"/>
              <a:gd name="connsiteY34062" fmla="*/ 357359 h 4401251"/>
              <a:gd name="connsiteX34063" fmla="*/ 13366555 w 13419668"/>
              <a:gd name="connsiteY34063" fmla="*/ 370046 h 4401251"/>
              <a:gd name="connsiteX34064" fmla="*/ 13379118 w 13419668"/>
              <a:gd name="connsiteY34064" fmla="*/ 388828 h 4401251"/>
              <a:gd name="connsiteX34065" fmla="*/ 13392426 w 13419668"/>
              <a:gd name="connsiteY34065" fmla="*/ 371663 h 4401251"/>
              <a:gd name="connsiteX34066" fmla="*/ 13277121 w 13419668"/>
              <a:gd name="connsiteY34066" fmla="*/ 368802 h 4401251"/>
              <a:gd name="connsiteX34067" fmla="*/ 13290927 w 13419668"/>
              <a:gd name="connsiteY34067" fmla="*/ 383480 h 4401251"/>
              <a:gd name="connsiteX34068" fmla="*/ 13303117 w 13419668"/>
              <a:gd name="connsiteY34068" fmla="*/ 370171 h 4401251"/>
              <a:gd name="connsiteX34069" fmla="*/ 13291425 w 13419668"/>
              <a:gd name="connsiteY34069" fmla="*/ 351513 h 4401251"/>
              <a:gd name="connsiteX34070" fmla="*/ 13277121 w 13419668"/>
              <a:gd name="connsiteY34070" fmla="*/ 368802 h 4401251"/>
              <a:gd name="connsiteX34071" fmla="*/ 13217168 w 13419668"/>
              <a:gd name="connsiteY34071" fmla="*/ 371041 h 4401251"/>
              <a:gd name="connsiteX34072" fmla="*/ 13202739 w 13419668"/>
              <a:gd name="connsiteY34072" fmla="*/ 357359 h 4401251"/>
              <a:gd name="connsiteX34073" fmla="*/ 13191047 w 13419668"/>
              <a:gd name="connsiteY34073" fmla="*/ 370793 h 4401251"/>
              <a:gd name="connsiteX34074" fmla="*/ 13203237 w 13419668"/>
              <a:gd name="connsiteY34074" fmla="*/ 388953 h 4401251"/>
              <a:gd name="connsiteX34075" fmla="*/ 13217043 w 13419668"/>
              <a:gd name="connsiteY34075" fmla="*/ 371041 h 4401251"/>
              <a:gd name="connsiteX34076" fmla="*/ 13101613 w 13419668"/>
              <a:gd name="connsiteY34076" fmla="*/ 368678 h 4401251"/>
              <a:gd name="connsiteX34077" fmla="*/ 13112186 w 13419668"/>
              <a:gd name="connsiteY34077" fmla="*/ 383107 h 4401251"/>
              <a:gd name="connsiteX34078" fmla="*/ 13127609 w 13419668"/>
              <a:gd name="connsiteY34078" fmla="*/ 370046 h 4401251"/>
              <a:gd name="connsiteX34079" fmla="*/ 13115046 w 13419668"/>
              <a:gd name="connsiteY34079" fmla="*/ 351388 h 4401251"/>
              <a:gd name="connsiteX34080" fmla="*/ 13101613 w 13419668"/>
              <a:gd name="connsiteY34080" fmla="*/ 368554 h 4401251"/>
              <a:gd name="connsiteX34081" fmla="*/ 13026484 w 13419668"/>
              <a:gd name="connsiteY34081" fmla="*/ 357608 h 4401251"/>
              <a:gd name="connsiteX34082" fmla="*/ 13011932 w 13419668"/>
              <a:gd name="connsiteY34082" fmla="*/ 367807 h 4401251"/>
              <a:gd name="connsiteX34083" fmla="*/ 13024370 w 13419668"/>
              <a:gd name="connsiteY34083" fmla="*/ 383480 h 4401251"/>
              <a:gd name="connsiteX34084" fmla="*/ 13043400 w 13419668"/>
              <a:gd name="connsiteY34084" fmla="*/ 371290 h 4401251"/>
              <a:gd name="connsiteX34085" fmla="*/ 13026484 w 13419668"/>
              <a:gd name="connsiteY34085" fmla="*/ 357608 h 4401251"/>
              <a:gd name="connsiteX34086" fmla="*/ 12936429 w 13419668"/>
              <a:gd name="connsiteY34086" fmla="*/ 357608 h 4401251"/>
              <a:gd name="connsiteX34087" fmla="*/ 12922374 w 13419668"/>
              <a:gd name="connsiteY34087" fmla="*/ 368429 h 4401251"/>
              <a:gd name="connsiteX34088" fmla="*/ 12935310 w 13419668"/>
              <a:gd name="connsiteY34088" fmla="*/ 383729 h 4401251"/>
              <a:gd name="connsiteX34089" fmla="*/ 12953843 w 13419668"/>
              <a:gd name="connsiteY34089" fmla="*/ 370668 h 4401251"/>
              <a:gd name="connsiteX34090" fmla="*/ 12936429 w 13419668"/>
              <a:gd name="connsiteY34090" fmla="*/ 357608 h 4401251"/>
              <a:gd name="connsiteX34091" fmla="*/ 12848240 w 13419668"/>
              <a:gd name="connsiteY34091" fmla="*/ 357483 h 4401251"/>
              <a:gd name="connsiteX34092" fmla="*/ 12835179 w 13419668"/>
              <a:gd name="connsiteY34092" fmla="*/ 369922 h 4401251"/>
              <a:gd name="connsiteX34093" fmla="*/ 12850107 w 13419668"/>
              <a:gd name="connsiteY34093" fmla="*/ 383480 h 4401251"/>
              <a:gd name="connsiteX34094" fmla="*/ 12867023 w 13419668"/>
              <a:gd name="connsiteY34094" fmla="*/ 368802 h 4401251"/>
              <a:gd name="connsiteX34095" fmla="*/ 12848116 w 13419668"/>
              <a:gd name="connsiteY34095" fmla="*/ 357608 h 4401251"/>
              <a:gd name="connsiteX34096" fmla="*/ 12760424 w 13419668"/>
              <a:gd name="connsiteY34096" fmla="*/ 357608 h 4401251"/>
              <a:gd name="connsiteX34097" fmla="*/ 12745996 w 13419668"/>
              <a:gd name="connsiteY34097" fmla="*/ 368180 h 4401251"/>
              <a:gd name="connsiteX34098" fmla="*/ 12759056 w 13419668"/>
              <a:gd name="connsiteY34098" fmla="*/ 383604 h 4401251"/>
              <a:gd name="connsiteX34099" fmla="*/ 12777713 w 13419668"/>
              <a:gd name="connsiteY34099" fmla="*/ 371041 h 4401251"/>
              <a:gd name="connsiteX34100" fmla="*/ 12760548 w 13419668"/>
              <a:gd name="connsiteY34100" fmla="*/ 357608 h 4401251"/>
              <a:gd name="connsiteX34101" fmla="*/ 12669623 w 13419668"/>
              <a:gd name="connsiteY34101" fmla="*/ 357483 h 4401251"/>
              <a:gd name="connsiteX34102" fmla="*/ 12656313 w 13419668"/>
              <a:gd name="connsiteY34102" fmla="*/ 369549 h 4401251"/>
              <a:gd name="connsiteX34103" fmla="*/ 12670742 w 13419668"/>
              <a:gd name="connsiteY34103" fmla="*/ 383480 h 4401251"/>
              <a:gd name="connsiteX34104" fmla="*/ 12688157 w 13419668"/>
              <a:gd name="connsiteY34104" fmla="*/ 369300 h 4401251"/>
              <a:gd name="connsiteX34105" fmla="*/ 12669623 w 13419668"/>
              <a:gd name="connsiteY34105" fmla="*/ 357483 h 4401251"/>
              <a:gd name="connsiteX34106" fmla="*/ 12570240 w 13419668"/>
              <a:gd name="connsiteY34106" fmla="*/ 369798 h 4401251"/>
              <a:gd name="connsiteX34107" fmla="*/ 12581931 w 13419668"/>
              <a:gd name="connsiteY34107" fmla="*/ 383355 h 4401251"/>
              <a:gd name="connsiteX34108" fmla="*/ 12596236 w 13419668"/>
              <a:gd name="connsiteY34108" fmla="*/ 369176 h 4401251"/>
              <a:gd name="connsiteX34109" fmla="*/ 12582429 w 13419668"/>
              <a:gd name="connsiteY34109" fmla="*/ 351388 h 4401251"/>
              <a:gd name="connsiteX34110" fmla="*/ 12570240 w 13419668"/>
              <a:gd name="connsiteY34110" fmla="*/ 369673 h 4401251"/>
              <a:gd name="connsiteX34111" fmla="*/ 12480681 w 13419668"/>
              <a:gd name="connsiteY34111" fmla="*/ 370046 h 4401251"/>
              <a:gd name="connsiteX34112" fmla="*/ 12492748 w 13419668"/>
              <a:gd name="connsiteY34112" fmla="*/ 383355 h 4401251"/>
              <a:gd name="connsiteX34113" fmla="*/ 12506679 w 13419668"/>
              <a:gd name="connsiteY34113" fmla="*/ 368927 h 4401251"/>
              <a:gd name="connsiteX34114" fmla="*/ 12492499 w 13419668"/>
              <a:gd name="connsiteY34114" fmla="*/ 351513 h 4401251"/>
              <a:gd name="connsiteX34115" fmla="*/ 12480681 w 13419668"/>
              <a:gd name="connsiteY34115" fmla="*/ 370046 h 4401251"/>
              <a:gd name="connsiteX34116" fmla="*/ 12405678 w 13419668"/>
              <a:gd name="connsiteY34116" fmla="*/ 357608 h 4401251"/>
              <a:gd name="connsiteX34117" fmla="*/ 12391125 w 13419668"/>
              <a:gd name="connsiteY34117" fmla="*/ 367807 h 4401251"/>
              <a:gd name="connsiteX34118" fmla="*/ 12403563 w 13419668"/>
              <a:gd name="connsiteY34118" fmla="*/ 383480 h 4401251"/>
              <a:gd name="connsiteX34119" fmla="*/ 12422594 w 13419668"/>
              <a:gd name="connsiteY34119" fmla="*/ 371290 h 4401251"/>
              <a:gd name="connsiteX34120" fmla="*/ 12405678 w 13419668"/>
              <a:gd name="connsiteY34120" fmla="*/ 357608 h 4401251"/>
              <a:gd name="connsiteX34121" fmla="*/ 12330051 w 13419668"/>
              <a:gd name="connsiteY34121" fmla="*/ 370419 h 4401251"/>
              <a:gd name="connsiteX34122" fmla="*/ 12317986 w 13419668"/>
              <a:gd name="connsiteY34122" fmla="*/ 357235 h 4401251"/>
              <a:gd name="connsiteX34123" fmla="*/ 12304055 w 13419668"/>
              <a:gd name="connsiteY34123" fmla="*/ 371290 h 4401251"/>
              <a:gd name="connsiteX34124" fmla="*/ 12318235 w 13419668"/>
              <a:gd name="connsiteY34124" fmla="*/ 388828 h 4401251"/>
              <a:gd name="connsiteX34125" fmla="*/ 12330051 w 13419668"/>
              <a:gd name="connsiteY34125" fmla="*/ 370295 h 4401251"/>
              <a:gd name="connsiteX34126" fmla="*/ 12240494 w 13419668"/>
              <a:gd name="connsiteY34126" fmla="*/ 370419 h 4401251"/>
              <a:gd name="connsiteX34127" fmla="*/ 12228428 w 13419668"/>
              <a:gd name="connsiteY34127" fmla="*/ 357235 h 4401251"/>
              <a:gd name="connsiteX34128" fmla="*/ 12214497 w 13419668"/>
              <a:gd name="connsiteY34128" fmla="*/ 371290 h 4401251"/>
              <a:gd name="connsiteX34129" fmla="*/ 12228677 w 13419668"/>
              <a:gd name="connsiteY34129" fmla="*/ 388828 h 4401251"/>
              <a:gd name="connsiteX34130" fmla="*/ 12240494 w 13419668"/>
              <a:gd name="connsiteY34130" fmla="*/ 370295 h 4401251"/>
              <a:gd name="connsiteX34131" fmla="*/ 12137876 w 13419668"/>
              <a:gd name="connsiteY34131" fmla="*/ 357359 h 4401251"/>
              <a:gd name="connsiteX34132" fmla="*/ 12124816 w 13419668"/>
              <a:gd name="connsiteY34132" fmla="*/ 369798 h 4401251"/>
              <a:gd name="connsiteX34133" fmla="*/ 12139742 w 13419668"/>
              <a:gd name="connsiteY34133" fmla="*/ 383355 h 4401251"/>
              <a:gd name="connsiteX34134" fmla="*/ 12156659 w 13419668"/>
              <a:gd name="connsiteY34134" fmla="*/ 368678 h 4401251"/>
              <a:gd name="connsiteX34135" fmla="*/ 12137752 w 13419668"/>
              <a:gd name="connsiteY34135" fmla="*/ 357483 h 4401251"/>
              <a:gd name="connsiteX34136" fmla="*/ 12035134 w 13419668"/>
              <a:gd name="connsiteY34136" fmla="*/ 369922 h 4401251"/>
              <a:gd name="connsiteX34137" fmla="*/ 12050309 w 13419668"/>
              <a:gd name="connsiteY34137" fmla="*/ 383231 h 4401251"/>
              <a:gd name="connsiteX34138" fmla="*/ 12061130 w 13419668"/>
              <a:gd name="connsiteY34138" fmla="*/ 368927 h 4401251"/>
              <a:gd name="connsiteX34139" fmla="*/ 12047945 w 13419668"/>
              <a:gd name="connsiteY34139" fmla="*/ 351388 h 4401251"/>
              <a:gd name="connsiteX34140" fmla="*/ 12035009 w 13419668"/>
              <a:gd name="connsiteY34140" fmla="*/ 369922 h 4401251"/>
              <a:gd name="connsiteX34141" fmla="*/ 11949432 w 13419668"/>
              <a:gd name="connsiteY34141" fmla="*/ 368429 h 4401251"/>
              <a:gd name="connsiteX34142" fmla="*/ 11959756 w 13419668"/>
              <a:gd name="connsiteY34142" fmla="*/ 383107 h 4401251"/>
              <a:gd name="connsiteX34143" fmla="*/ 11975429 w 13419668"/>
              <a:gd name="connsiteY34143" fmla="*/ 370295 h 4401251"/>
              <a:gd name="connsiteX34144" fmla="*/ 11963115 w 13419668"/>
              <a:gd name="connsiteY34144" fmla="*/ 351513 h 4401251"/>
              <a:gd name="connsiteX34145" fmla="*/ 11949432 w 13419668"/>
              <a:gd name="connsiteY34145" fmla="*/ 368429 h 4401251"/>
              <a:gd name="connsiteX34146" fmla="*/ 11872936 w 13419668"/>
              <a:gd name="connsiteY34146" fmla="*/ 357359 h 4401251"/>
              <a:gd name="connsiteX34147" fmla="*/ 11859502 w 13419668"/>
              <a:gd name="connsiteY34147" fmla="*/ 369051 h 4401251"/>
              <a:gd name="connsiteX34148" fmla="*/ 11873308 w 13419668"/>
              <a:gd name="connsiteY34148" fmla="*/ 383355 h 4401251"/>
              <a:gd name="connsiteX34149" fmla="*/ 11891095 w 13419668"/>
              <a:gd name="connsiteY34149" fmla="*/ 369424 h 4401251"/>
              <a:gd name="connsiteX34150" fmla="*/ 11872811 w 13419668"/>
              <a:gd name="connsiteY34150" fmla="*/ 357235 h 4401251"/>
              <a:gd name="connsiteX34151" fmla="*/ 11784746 w 13419668"/>
              <a:gd name="connsiteY34151" fmla="*/ 357608 h 4401251"/>
              <a:gd name="connsiteX34152" fmla="*/ 11770193 w 13419668"/>
              <a:gd name="connsiteY34152" fmla="*/ 367683 h 4401251"/>
              <a:gd name="connsiteX34153" fmla="*/ 11782507 w 13419668"/>
              <a:gd name="connsiteY34153" fmla="*/ 383480 h 4401251"/>
              <a:gd name="connsiteX34154" fmla="*/ 11801662 w 13419668"/>
              <a:gd name="connsiteY34154" fmla="*/ 371415 h 4401251"/>
              <a:gd name="connsiteX34155" fmla="*/ 11784871 w 13419668"/>
              <a:gd name="connsiteY34155" fmla="*/ 357608 h 4401251"/>
              <a:gd name="connsiteX34156" fmla="*/ 11708995 w 13419668"/>
              <a:gd name="connsiteY34156" fmla="*/ 370419 h 4401251"/>
              <a:gd name="connsiteX34157" fmla="*/ 11696930 w 13419668"/>
              <a:gd name="connsiteY34157" fmla="*/ 357235 h 4401251"/>
              <a:gd name="connsiteX34158" fmla="*/ 11682999 w 13419668"/>
              <a:gd name="connsiteY34158" fmla="*/ 371290 h 4401251"/>
              <a:gd name="connsiteX34159" fmla="*/ 11697179 w 13419668"/>
              <a:gd name="connsiteY34159" fmla="*/ 388828 h 4401251"/>
              <a:gd name="connsiteX34160" fmla="*/ 11708995 w 13419668"/>
              <a:gd name="connsiteY34160" fmla="*/ 370295 h 4401251"/>
              <a:gd name="connsiteX34161" fmla="*/ 11608119 w 13419668"/>
              <a:gd name="connsiteY34161" fmla="*/ 357608 h 4401251"/>
              <a:gd name="connsiteX34162" fmla="*/ 11593691 w 13419668"/>
              <a:gd name="connsiteY34162" fmla="*/ 368180 h 4401251"/>
              <a:gd name="connsiteX34163" fmla="*/ 11606751 w 13419668"/>
              <a:gd name="connsiteY34163" fmla="*/ 383604 h 4401251"/>
              <a:gd name="connsiteX34164" fmla="*/ 11625409 w 13419668"/>
              <a:gd name="connsiteY34164" fmla="*/ 371041 h 4401251"/>
              <a:gd name="connsiteX34165" fmla="*/ 11608243 w 13419668"/>
              <a:gd name="connsiteY34165" fmla="*/ 357608 h 4401251"/>
              <a:gd name="connsiteX34166" fmla="*/ 11503759 w 13419668"/>
              <a:gd name="connsiteY34166" fmla="*/ 370046 h 4401251"/>
              <a:gd name="connsiteX34167" fmla="*/ 11518935 w 13419668"/>
              <a:gd name="connsiteY34167" fmla="*/ 383355 h 4401251"/>
              <a:gd name="connsiteX34168" fmla="*/ 11529756 w 13419668"/>
              <a:gd name="connsiteY34168" fmla="*/ 369051 h 4401251"/>
              <a:gd name="connsiteX34169" fmla="*/ 11516572 w 13419668"/>
              <a:gd name="connsiteY34169" fmla="*/ 351513 h 4401251"/>
              <a:gd name="connsiteX34170" fmla="*/ 11503636 w 13419668"/>
              <a:gd name="connsiteY34170" fmla="*/ 370046 h 4401251"/>
              <a:gd name="connsiteX34171" fmla="*/ 11418059 w 13419668"/>
              <a:gd name="connsiteY34171" fmla="*/ 368554 h 4401251"/>
              <a:gd name="connsiteX34172" fmla="*/ 11428382 w 13419668"/>
              <a:gd name="connsiteY34172" fmla="*/ 383231 h 4401251"/>
              <a:gd name="connsiteX34173" fmla="*/ 11444055 w 13419668"/>
              <a:gd name="connsiteY34173" fmla="*/ 370419 h 4401251"/>
              <a:gd name="connsiteX34174" fmla="*/ 11431741 w 13419668"/>
              <a:gd name="connsiteY34174" fmla="*/ 351637 h 4401251"/>
              <a:gd name="connsiteX34175" fmla="*/ 11418059 w 13419668"/>
              <a:gd name="connsiteY34175" fmla="*/ 368554 h 4401251"/>
              <a:gd name="connsiteX34176" fmla="*/ 11342557 w 13419668"/>
              <a:gd name="connsiteY34176" fmla="*/ 357608 h 4401251"/>
              <a:gd name="connsiteX34177" fmla="*/ 11328252 w 13419668"/>
              <a:gd name="connsiteY34177" fmla="*/ 368180 h 4401251"/>
              <a:gd name="connsiteX34178" fmla="*/ 11340940 w 13419668"/>
              <a:gd name="connsiteY34178" fmla="*/ 383604 h 4401251"/>
              <a:gd name="connsiteX34179" fmla="*/ 11359722 w 13419668"/>
              <a:gd name="connsiteY34179" fmla="*/ 371041 h 4401251"/>
              <a:gd name="connsiteX34180" fmla="*/ 11342557 w 13419668"/>
              <a:gd name="connsiteY34180" fmla="*/ 357732 h 4401251"/>
              <a:gd name="connsiteX34181" fmla="*/ 11264816 w 13419668"/>
              <a:gd name="connsiteY34181" fmla="*/ 369922 h 4401251"/>
              <a:gd name="connsiteX34182" fmla="*/ 11249143 w 13419668"/>
              <a:gd name="connsiteY34182" fmla="*/ 357483 h 4401251"/>
              <a:gd name="connsiteX34183" fmla="*/ 11238819 w 13419668"/>
              <a:gd name="connsiteY34183" fmla="*/ 371912 h 4401251"/>
              <a:gd name="connsiteX34184" fmla="*/ 11252502 w 13419668"/>
              <a:gd name="connsiteY34184" fmla="*/ 388828 h 4401251"/>
              <a:gd name="connsiteX34185" fmla="*/ 11264816 w 13419668"/>
              <a:gd name="connsiteY34185" fmla="*/ 369922 h 4401251"/>
              <a:gd name="connsiteX34186" fmla="*/ 11149261 w 13419668"/>
              <a:gd name="connsiteY34186" fmla="*/ 368554 h 4401251"/>
              <a:gd name="connsiteX34187" fmla="*/ 11159586 w 13419668"/>
              <a:gd name="connsiteY34187" fmla="*/ 383231 h 4401251"/>
              <a:gd name="connsiteX34188" fmla="*/ 11175258 w 13419668"/>
              <a:gd name="connsiteY34188" fmla="*/ 370419 h 4401251"/>
              <a:gd name="connsiteX34189" fmla="*/ 11162944 w 13419668"/>
              <a:gd name="connsiteY34189" fmla="*/ 351637 h 4401251"/>
              <a:gd name="connsiteX34190" fmla="*/ 11149261 w 13419668"/>
              <a:gd name="connsiteY34190" fmla="*/ 368554 h 4401251"/>
              <a:gd name="connsiteX34191" fmla="*/ 11088064 w 13419668"/>
              <a:gd name="connsiteY34191" fmla="*/ 370419 h 4401251"/>
              <a:gd name="connsiteX34192" fmla="*/ 11075999 w 13419668"/>
              <a:gd name="connsiteY34192" fmla="*/ 357235 h 4401251"/>
              <a:gd name="connsiteX34193" fmla="*/ 11062068 w 13419668"/>
              <a:gd name="connsiteY34193" fmla="*/ 371290 h 4401251"/>
              <a:gd name="connsiteX34194" fmla="*/ 11076247 w 13419668"/>
              <a:gd name="connsiteY34194" fmla="*/ 388828 h 4401251"/>
              <a:gd name="connsiteX34195" fmla="*/ 11088064 w 13419668"/>
              <a:gd name="connsiteY34195" fmla="*/ 370295 h 4401251"/>
              <a:gd name="connsiteX34196" fmla="*/ 10986939 w 13419668"/>
              <a:gd name="connsiteY34196" fmla="*/ 357483 h 4401251"/>
              <a:gd name="connsiteX34197" fmla="*/ 10972635 w 13419668"/>
              <a:gd name="connsiteY34197" fmla="*/ 368429 h 4401251"/>
              <a:gd name="connsiteX34198" fmla="*/ 10985944 w 13419668"/>
              <a:gd name="connsiteY34198" fmla="*/ 383604 h 4401251"/>
              <a:gd name="connsiteX34199" fmla="*/ 11004477 w 13419668"/>
              <a:gd name="connsiteY34199" fmla="*/ 370668 h 4401251"/>
              <a:gd name="connsiteX34200" fmla="*/ 10986939 w 13419668"/>
              <a:gd name="connsiteY34200" fmla="*/ 357608 h 4401251"/>
              <a:gd name="connsiteX34201" fmla="*/ 10908950 w 13419668"/>
              <a:gd name="connsiteY34201" fmla="*/ 370171 h 4401251"/>
              <a:gd name="connsiteX34202" fmla="*/ 10896635 w 13419668"/>
              <a:gd name="connsiteY34202" fmla="*/ 357235 h 4401251"/>
              <a:gd name="connsiteX34203" fmla="*/ 10882953 w 13419668"/>
              <a:gd name="connsiteY34203" fmla="*/ 371539 h 4401251"/>
              <a:gd name="connsiteX34204" fmla="*/ 10897506 w 13419668"/>
              <a:gd name="connsiteY34204" fmla="*/ 388828 h 4401251"/>
              <a:gd name="connsiteX34205" fmla="*/ 10908950 w 13419668"/>
              <a:gd name="connsiteY34205" fmla="*/ 370046 h 4401251"/>
              <a:gd name="connsiteX34206" fmla="*/ 10796878 w 13419668"/>
              <a:gd name="connsiteY34206" fmla="*/ 370171 h 4401251"/>
              <a:gd name="connsiteX34207" fmla="*/ 10809192 w 13419668"/>
              <a:gd name="connsiteY34207" fmla="*/ 383355 h 4401251"/>
              <a:gd name="connsiteX34208" fmla="*/ 10822875 w 13419668"/>
              <a:gd name="connsiteY34208" fmla="*/ 368678 h 4401251"/>
              <a:gd name="connsiteX34209" fmla="*/ 10808446 w 13419668"/>
              <a:gd name="connsiteY34209" fmla="*/ 351513 h 4401251"/>
              <a:gd name="connsiteX34210" fmla="*/ 10796878 w 13419668"/>
              <a:gd name="connsiteY34210" fmla="*/ 370295 h 4401251"/>
              <a:gd name="connsiteX34211" fmla="*/ 10707321 w 13419668"/>
              <a:gd name="connsiteY34211" fmla="*/ 370171 h 4401251"/>
              <a:gd name="connsiteX34212" fmla="*/ 10719635 w 13419668"/>
              <a:gd name="connsiteY34212" fmla="*/ 383355 h 4401251"/>
              <a:gd name="connsiteX34213" fmla="*/ 10733317 w 13419668"/>
              <a:gd name="connsiteY34213" fmla="*/ 368678 h 4401251"/>
              <a:gd name="connsiteX34214" fmla="*/ 10718889 w 13419668"/>
              <a:gd name="connsiteY34214" fmla="*/ 351513 h 4401251"/>
              <a:gd name="connsiteX34215" fmla="*/ 10707321 w 13419668"/>
              <a:gd name="connsiteY34215" fmla="*/ 370295 h 4401251"/>
              <a:gd name="connsiteX34216" fmla="*/ 10630575 w 13419668"/>
              <a:gd name="connsiteY34216" fmla="*/ 357359 h 4401251"/>
              <a:gd name="connsiteX34217" fmla="*/ 10617639 w 13419668"/>
              <a:gd name="connsiteY34217" fmla="*/ 369673 h 4401251"/>
              <a:gd name="connsiteX34218" fmla="*/ 10631943 w 13419668"/>
              <a:gd name="connsiteY34218" fmla="*/ 383355 h 4401251"/>
              <a:gd name="connsiteX34219" fmla="*/ 10649233 w 13419668"/>
              <a:gd name="connsiteY34219" fmla="*/ 368802 h 4401251"/>
              <a:gd name="connsiteX34220" fmla="*/ 10630451 w 13419668"/>
              <a:gd name="connsiteY34220" fmla="*/ 357359 h 4401251"/>
              <a:gd name="connsiteX34221" fmla="*/ 10556690 w 13419668"/>
              <a:gd name="connsiteY34221" fmla="*/ 369922 h 4401251"/>
              <a:gd name="connsiteX34222" fmla="*/ 10544252 w 13419668"/>
              <a:gd name="connsiteY34222" fmla="*/ 357235 h 4401251"/>
              <a:gd name="connsiteX34223" fmla="*/ 10530818 w 13419668"/>
              <a:gd name="connsiteY34223" fmla="*/ 371788 h 4401251"/>
              <a:gd name="connsiteX34224" fmla="*/ 10545620 w 13419668"/>
              <a:gd name="connsiteY34224" fmla="*/ 388828 h 4401251"/>
              <a:gd name="connsiteX34225" fmla="*/ 10556690 w 13419668"/>
              <a:gd name="connsiteY34225" fmla="*/ 369922 h 4401251"/>
              <a:gd name="connsiteX34226" fmla="*/ 10467008 w 13419668"/>
              <a:gd name="connsiteY34226" fmla="*/ 371663 h 4401251"/>
              <a:gd name="connsiteX34227" fmla="*/ 10456436 w 13419668"/>
              <a:gd name="connsiteY34227" fmla="*/ 357359 h 4401251"/>
              <a:gd name="connsiteX34228" fmla="*/ 10441012 w 13419668"/>
              <a:gd name="connsiteY34228" fmla="*/ 370046 h 4401251"/>
              <a:gd name="connsiteX34229" fmla="*/ 10453575 w 13419668"/>
              <a:gd name="connsiteY34229" fmla="*/ 388828 h 4401251"/>
              <a:gd name="connsiteX34230" fmla="*/ 10466884 w 13419668"/>
              <a:gd name="connsiteY34230" fmla="*/ 371663 h 4401251"/>
              <a:gd name="connsiteX34231" fmla="*/ 10366380 w 13419668"/>
              <a:gd name="connsiteY34231" fmla="*/ 357483 h 4401251"/>
              <a:gd name="connsiteX34232" fmla="*/ 10351952 w 13419668"/>
              <a:gd name="connsiteY34232" fmla="*/ 368056 h 4401251"/>
              <a:gd name="connsiteX34233" fmla="*/ 10365012 w 13419668"/>
              <a:gd name="connsiteY34233" fmla="*/ 383480 h 4401251"/>
              <a:gd name="connsiteX34234" fmla="*/ 10383670 w 13419668"/>
              <a:gd name="connsiteY34234" fmla="*/ 370917 h 4401251"/>
              <a:gd name="connsiteX34235" fmla="*/ 10366505 w 13419668"/>
              <a:gd name="connsiteY34235" fmla="*/ 357483 h 4401251"/>
              <a:gd name="connsiteX34236" fmla="*/ 10265878 w 13419668"/>
              <a:gd name="connsiteY34236" fmla="*/ 368429 h 4401251"/>
              <a:gd name="connsiteX34237" fmla="*/ 10276201 w 13419668"/>
              <a:gd name="connsiteY34237" fmla="*/ 383107 h 4401251"/>
              <a:gd name="connsiteX34238" fmla="*/ 10291874 w 13419668"/>
              <a:gd name="connsiteY34238" fmla="*/ 370295 h 4401251"/>
              <a:gd name="connsiteX34239" fmla="*/ 10279560 w 13419668"/>
              <a:gd name="connsiteY34239" fmla="*/ 351513 h 4401251"/>
              <a:gd name="connsiteX34240" fmla="*/ 10265878 w 13419668"/>
              <a:gd name="connsiteY34240" fmla="*/ 368429 h 4401251"/>
              <a:gd name="connsiteX34241" fmla="*/ 10176195 w 13419668"/>
              <a:gd name="connsiteY34241" fmla="*/ 369673 h 4401251"/>
              <a:gd name="connsiteX34242" fmla="*/ 10187888 w 13419668"/>
              <a:gd name="connsiteY34242" fmla="*/ 383231 h 4401251"/>
              <a:gd name="connsiteX34243" fmla="*/ 10202192 w 13419668"/>
              <a:gd name="connsiteY34243" fmla="*/ 369051 h 4401251"/>
              <a:gd name="connsiteX34244" fmla="*/ 10188385 w 13419668"/>
              <a:gd name="connsiteY34244" fmla="*/ 351264 h 4401251"/>
              <a:gd name="connsiteX34245" fmla="*/ 10176195 w 13419668"/>
              <a:gd name="connsiteY34245" fmla="*/ 369549 h 4401251"/>
              <a:gd name="connsiteX34246" fmla="*/ 10086638 w 13419668"/>
              <a:gd name="connsiteY34246" fmla="*/ 369922 h 4401251"/>
              <a:gd name="connsiteX34247" fmla="*/ 10098704 w 13419668"/>
              <a:gd name="connsiteY34247" fmla="*/ 383231 h 4401251"/>
              <a:gd name="connsiteX34248" fmla="*/ 10112635 w 13419668"/>
              <a:gd name="connsiteY34248" fmla="*/ 368802 h 4401251"/>
              <a:gd name="connsiteX34249" fmla="*/ 10098455 w 13419668"/>
              <a:gd name="connsiteY34249" fmla="*/ 351388 h 4401251"/>
              <a:gd name="connsiteX34250" fmla="*/ 10086638 w 13419668"/>
              <a:gd name="connsiteY34250" fmla="*/ 369922 h 4401251"/>
              <a:gd name="connsiteX34251" fmla="*/ 10009892 w 13419668"/>
              <a:gd name="connsiteY34251" fmla="*/ 357359 h 4401251"/>
              <a:gd name="connsiteX34252" fmla="*/ 9996957 w 13419668"/>
              <a:gd name="connsiteY34252" fmla="*/ 369673 h 4401251"/>
              <a:gd name="connsiteX34253" fmla="*/ 10011260 w 13419668"/>
              <a:gd name="connsiteY34253" fmla="*/ 383355 h 4401251"/>
              <a:gd name="connsiteX34254" fmla="*/ 10028550 w 13419668"/>
              <a:gd name="connsiteY34254" fmla="*/ 368802 h 4401251"/>
              <a:gd name="connsiteX34255" fmla="*/ 10009768 w 13419668"/>
              <a:gd name="connsiteY34255" fmla="*/ 357359 h 4401251"/>
              <a:gd name="connsiteX34256" fmla="*/ 9924689 w 13419668"/>
              <a:gd name="connsiteY34256" fmla="*/ 357483 h 4401251"/>
              <a:gd name="connsiteX34257" fmla="*/ 9910260 w 13419668"/>
              <a:gd name="connsiteY34257" fmla="*/ 368056 h 4401251"/>
              <a:gd name="connsiteX34258" fmla="*/ 9923320 w 13419668"/>
              <a:gd name="connsiteY34258" fmla="*/ 383480 h 4401251"/>
              <a:gd name="connsiteX34259" fmla="*/ 9941978 w 13419668"/>
              <a:gd name="connsiteY34259" fmla="*/ 370917 h 4401251"/>
              <a:gd name="connsiteX34260" fmla="*/ 9924813 w 13419668"/>
              <a:gd name="connsiteY34260" fmla="*/ 357483 h 4401251"/>
              <a:gd name="connsiteX34261" fmla="*/ 9834758 w 13419668"/>
              <a:gd name="connsiteY34261" fmla="*/ 357483 h 4401251"/>
              <a:gd name="connsiteX34262" fmla="*/ 9820578 w 13419668"/>
              <a:gd name="connsiteY34262" fmla="*/ 368554 h 4401251"/>
              <a:gd name="connsiteX34263" fmla="*/ 9834011 w 13419668"/>
              <a:gd name="connsiteY34263" fmla="*/ 383480 h 4401251"/>
              <a:gd name="connsiteX34264" fmla="*/ 9852421 w 13419668"/>
              <a:gd name="connsiteY34264" fmla="*/ 370419 h 4401251"/>
              <a:gd name="connsiteX34265" fmla="*/ 9834758 w 13419668"/>
              <a:gd name="connsiteY34265" fmla="*/ 357483 h 4401251"/>
              <a:gd name="connsiteX34266" fmla="*/ 9744081 w 13419668"/>
              <a:gd name="connsiteY34266" fmla="*/ 357483 h 4401251"/>
              <a:gd name="connsiteX34267" fmla="*/ 9730896 w 13419668"/>
              <a:gd name="connsiteY34267" fmla="*/ 369798 h 4401251"/>
              <a:gd name="connsiteX34268" fmla="*/ 9745574 w 13419668"/>
              <a:gd name="connsiteY34268" fmla="*/ 383480 h 4401251"/>
              <a:gd name="connsiteX34269" fmla="*/ 9762739 w 13419668"/>
              <a:gd name="connsiteY34269" fmla="*/ 369051 h 4401251"/>
              <a:gd name="connsiteX34270" fmla="*/ 9743957 w 13419668"/>
              <a:gd name="connsiteY34270" fmla="*/ 357483 h 4401251"/>
              <a:gd name="connsiteX34271" fmla="*/ 9645070 w 13419668"/>
              <a:gd name="connsiteY34271" fmla="*/ 368802 h 4401251"/>
              <a:gd name="connsiteX34272" fmla="*/ 9655643 w 13419668"/>
              <a:gd name="connsiteY34272" fmla="*/ 383231 h 4401251"/>
              <a:gd name="connsiteX34273" fmla="*/ 9671067 w 13419668"/>
              <a:gd name="connsiteY34273" fmla="*/ 370171 h 4401251"/>
              <a:gd name="connsiteX34274" fmla="*/ 9658504 w 13419668"/>
              <a:gd name="connsiteY34274" fmla="*/ 351513 h 4401251"/>
              <a:gd name="connsiteX34275" fmla="*/ 9645070 w 13419668"/>
              <a:gd name="connsiteY34275" fmla="*/ 368678 h 4401251"/>
              <a:gd name="connsiteX34276" fmla="*/ 9568325 w 13419668"/>
              <a:gd name="connsiteY34276" fmla="*/ 383729 h 4401251"/>
              <a:gd name="connsiteX34277" fmla="*/ 9581137 w 13419668"/>
              <a:gd name="connsiteY34277" fmla="*/ 368056 h 4401251"/>
              <a:gd name="connsiteX34278" fmla="*/ 9566459 w 13419668"/>
              <a:gd name="connsiteY34278" fmla="*/ 357608 h 4401251"/>
              <a:gd name="connsiteX34279" fmla="*/ 9549418 w 13419668"/>
              <a:gd name="connsiteY34279" fmla="*/ 371290 h 4401251"/>
              <a:gd name="connsiteX34280" fmla="*/ 9568200 w 13419668"/>
              <a:gd name="connsiteY34280" fmla="*/ 383729 h 4401251"/>
              <a:gd name="connsiteX34281" fmla="*/ 9491704 w 13419668"/>
              <a:gd name="connsiteY34281" fmla="*/ 372285 h 4401251"/>
              <a:gd name="connsiteX34282" fmla="*/ 9478767 w 13419668"/>
              <a:gd name="connsiteY34282" fmla="*/ 357235 h 4401251"/>
              <a:gd name="connsiteX34283" fmla="*/ 9465956 w 13419668"/>
              <a:gd name="connsiteY34283" fmla="*/ 369549 h 4401251"/>
              <a:gd name="connsiteX34284" fmla="*/ 9476404 w 13419668"/>
              <a:gd name="connsiteY34284" fmla="*/ 388828 h 4401251"/>
              <a:gd name="connsiteX34285" fmla="*/ 9491704 w 13419668"/>
              <a:gd name="connsiteY34285" fmla="*/ 372161 h 4401251"/>
              <a:gd name="connsiteX34286" fmla="*/ 9392195 w 13419668"/>
              <a:gd name="connsiteY34286" fmla="*/ 357483 h 4401251"/>
              <a:gd name="connsiteX34287" fmla="*/ 9378886 w 13419668"/>
              <a:gd name="connsiteY34287" fmla="*/ 369549 h 4401251"/>
              <a:gd name="connsiteX34288" fmla="*/ 9393314 w 13419668"/>
              <a:gd name="connsiteY34288" fmla="*/ 383480 h 4401251"/>
              <a:gd name="connsiteX34289" fmla="*/ 9410729 w 13419668"/>
              <a:gd name="connsiteY34289" fmla="*/ 369300 h 4401251"/>
              <a:gd name="connsiteX34290" fmla="*/ 9392195 w 13419668"/>
              <a:gd name="connsiteY34290" fmla="*/ 357483 h 4401251"/>
              <a:gd name="connsiteX34291" fmla="*/ 9289079 w 13419668"/>
              <a:gd name="connsiteY34291" fmla="*/ 370419 h 4401251"/>
              <a:gd name="connsiteX34292" fmla="*/ 9304752 w 13419668"/>
              <a:gd name="connsiteY34292" fmla="*/ 383231 h 4401251"/>
              <a:gd name="connsiteX34293" fmla="*/ 9315201 w 13419668"/>
              <a:gd name="connsiteY34293" fmla="*/ 368554 h 4401251"/>
              <a:gd name="connsiteX34294" fmla="*/ 9301518 w 13419668"/>
              <a:gd name="connsiteY34294" fmla="*/ 351513 h 4401251"/>
              <a:gd name="connsiteX34295" fmla="*/ 9289079 w 13419668"/>
              <a:gd name="connsiteY34295" fmla="*/ 370295 h 4401251"/>
              <a:gd name="connsiteX34296" fmla="*/ 9110089 w 13419668"/>
              <a:gd name="connsiteY34296" fmla="*/ 370793 h 4401251"/>
              <a:gd name="connsiteX34297" fmla="*/ 9126011 w 13419668"/>
              <a:gd name="connsiteY34297" fmla="*/ 383231 h 4401251"/>
              <a:gd name="connsiteX34298" fmla="*/ 9136086 w 13419668"/>
              <a:gd name="connsiteY34298" fmla="*/ 368305 h 4401251"/>
              <a:gd name="connsiteX34299" fmla="*/ 9121906 w 13419668"/>
              <a:gd name="connsiteY34299" fmla="*/ 351762 h 4401251"/>
              <a:gd name="connsiteX34300" fmla="*/ 9110089 w 13419668"/>
              <a:gd name="connsiteY34300" fmla="*/ 370793 h 4401251"/>
              <a:gd name="connsiteX34301" fmla="*/ 9050384 w 13419668"/>
              <a:gd name="connsiteY34301" fmla="*/ 370419 h 4401251"/>
              <a:gd name="connsiteX34302" fmla="*/ 9035085 w 13419668"/>
              <a:gd name="connsiteY34302" fmla="*/ 357483 h 4401251"/>
              <a:gd name="connsiteX34303" fmla="*/ 9024263 w 13419668"/>
              <a:gd name="connsiteY34303" fmla="*/ 371539 h 4401251"/>
              <a:gd name="connsiteX34304" fmla="*/ 9037324 w 13419668"/>
              <a:gd name="connsiteY34304" fmla="*/ 388953 h 4401251"/>
              <a:gd name="connsiteX34305" fmla="*/ 9050384 w 13419668"/>
              <a:gd name="connsiteY34305" fmla="*/ 370419 h 4401251"/>
              <a:gd name="connsiteX34306" fmla="*/ 8949135 w 13419668"/>
              <a:gd name="connsiteY34306" fmla="*/ 357732 h 4401251"/>
              <a:gd name="connsiteX34307" fmla="*/ 8934581 w 13419668"/>
              <a:gd name="connsiteY34307" fmla="*/ 367932 h 4401251"/>
              <a:gd name="connsiteX34308" fmla="*/ 8947020 w 13419668"/>
              <a:gd name="connsiteY34308" fmla="*/ 383604 h 4401251"/>
              <a:gd name="connsiteX34309" fmla="*/ 8966051 w 13419668"/>
              <a:gd name="connsiteY34309" fmla="*/ 371415 h 4401251"/>
              <a:gd name="connsiteX34310" fmla="*/ 8949135 w 13419668"/>
              <a:gd name="connsiteY34310" fmla="*/ 357732 h 4401251"/>
              <a:gd name="connsiteX34311" fmla="*/ 8857960 w 13419668"/>
              <a:gd name="connsiteY34311" fmla="*/ 383729 h 4401251"/>
              <a:gd name="connsiteX34312" fmla="*/ 8870772 w 13419668"/>
              <a:gd name="connsiteY34312" fmla="*/ 368056 h 4401251"/>
              <a:gd name="connsiteX34313" fmla="*/ 8856094 w 13419668"/>
              <a:gd name="connsiteY34313" fmla="*/ 357608 h 4401251"/>
              <a:gd name="connsiteX34314" fmla="*/ 8839054 w 13419668"/>
              <a:gd name="connsiteY34314" fmla="*/ 371290 h 4401251"/>
              <a:gd name="connsiteX34315" fmla="*/ 8857836 w 13419668"/>
              <a:gd name="connsiteY34315" fmla="*/ 383729 h 4401251"/>
              <a:gd name="connsiteX34316" fmla="*/ 8770766 w 13419668"/>
              <a:gd name="connsiteY34316" fmla="*/ 357483 h 4401251"/>
              <a:gd name="connsiteX34317" fmla="*/ 8757830 w 13419668"/>
              <a:gd name="connsiteY34317" fmla="*/ 370046 h 4401251"/>
              <a:gd name="connsiteX34318" fmla="*/ 8772880 w 13419668"/>
              <a:gd name="connsiteY34318" fmla="*/ 383480 h 4401251"/>
              <a:gd name="connsiteX34319" fmla="*/ 8789673 w 13419668"/>
              <a:gd name="connsiteY34319" fmla="*/ 368678 h 4401251"/>
              <a:gd name="connsiteX34320" fmla="*/ 8770642 w 13419668"/>
              <a:gd name="connsiteY34320" fmla="*/ 357608 h 4401251"/>
              <a:gd name="connsiteX34321" fmla="*/ 8694269 w 13419668"/>
              <a:gd name="connsiteY34321" fmla="*/ 370295 h 4401251"/>
              <a:gd name="connsiteX34322" fmla="*/ 8681955 w 13419668"/>
              <a:gd name="connsiteY34322" fmla="*/ 357359 h 4401251"/>
              <a:gd name="connsiteX34323" fmla="*/ 8668273 w 13419668"/>
              <a:gd name="connsiteY34323" fmla="*/ 371663 h 4401251"/>
              <a:gd name="connsiteX34324" fmla="*/ 8682826 w 13419668"/>
              <a:gd name="connsiteY34324" fmla="*/ 388953 h 4401251"/>
              <a:gd name="connsiteX34325" fmla="*/ 8694269 w 13419668"/>
              <a:gd name="connsiteY34325" fmla="*/ 370171 h 4401251"/>
              <a:gd name="connsiteX34326" fmla="*/ 8592397 w 13419668"/>
              <a:gd name="connsiteY34326" fmla="*/ 357608 h 4401251"/>
              <a:gd name="connsiteX34327" fmla="*/ 8578840 w 13419668"/>
              <a:gd name="connsiteY34327" fmla="*/ 369300 h 4401251"/>
              <a:gd name="connsiteX34328" fmla="*/ 8593020 w 13419668"/>
              <a:gd name="connsiteY34328" fmla="*/ 383604 h 4401251"/>
              <a:gd name="connsiteX34329" fmla="*/ 8610807 w 13419668"/>
              <a:gd name="connsiteY34329" fmla="*/ 369798 h 4401251"/>
              <a:gd name="connsiteX34330" fmla="*/ 8592522 w 13419668"/>
              <a:gd name="connsiteY34330" fmla="*/ 357608 h 4401251"/>
              <a:gd name="connsiteX34331" fmla="*/ 8518886 w 13419668"/>
              <a:gd name="connsiteY34331" fmla="*/ 370046 h 4401251"/>
              <a:gd name="connsiteX34332" fmla="*/ 8503213 w 13419668"/>
              <a:gd name="connsiteY34332" fmla="*/ 357608 h 4401251"/>
              <a:gd name="connsiteX34333" fmla="*/ 8492889 w 13419668"/>
              <a:gd name="connsiteY34333" fmla="*/ 372036 h 4401251"/>
              <a:gd name="connsiteX34334" fmla="*/ 8506572 w 13419668"/>
              <a:gd name="connsiteY34334" fmla="*/ 388953 h 4401251"/>
              <a:gd name="connsiteX34335" fmla="*/ 8518886 w 13419668"/>
              <a:gd name="connsiteY34335" fmla="*/ 370046 h 4401251"/>
              <a:gd name="connsiteX34336" fmla="*/ 8403332 w 13419668"/>
              <a:gd name="connsiteY34336" fmla="*/ 368927 h 4401251"/>
              <a:gd name="connsiteX34337" fmla="*/ 8413905 w 13419668"/>
              <a:gd name="connsiteY34337" fmla="*/ 383355 h 4401251"/>
              <a:gd name="connsiteX34338" fmla="*/ 8429328 w 13419668"/>
              <a:gd name="connsiteY34338" fmla="*/ 370295 h 4401251"/>
              <a:gd name="connsiteX34339" fmla="*/ 8416765 w 13419668"/>
              <a:gd name="connsiteY34339" fmla="*/ 351637 h 4401251"/>
              <a:gd name="connsiteX34340" fmla="*/ 8403332 w 13419668"/>
              <a:gd name="connsiteY34340" fmla="*/ 368802 h 4401251"/>
              <a:gd name="connsiteX34341" fmla="*/ 8328203 w 13419668"/>
              <a:gd name="connsiteY34341" fmla="*/ 357857 h 4401251"/>
              <a:gd name="connsiteX34342" fmla="*/ 8313650 w 13419668"/>
              <a:gd name="connsiteY34342" fmla="*/ 368056 h 4401251"/>
              <a:gd name="connsiteX34343" fmla="*/ 8326089 w 13419668"/>
              <a:gd name="connsiteY34343" fmla="*/ 383729 h 4401251"/>
              <a:gd name="connsiteX34344" fmla="*/ 8345120 w 13419668"/>
              <a:gd name="connsiteY34344" fmla="*/ 371539 h 4401251"/>
              <a:gd name="connsiteX34345" fmla="*/ 8328203 w 13419668"/>
              <a:gd name="connsiteY34345" fmla="*/ 357857 h 4401251"/>
              <a:gd name="connsiteX34346" fmla="*/ 8250338 w 13419668"/>
              <a:gd name="connsiteY34346" fmla="*/ 370544 h 4401251"/>
              <a:gd name="connsiteX34347" fmla="*/ 8235039 w 13419668"/>
              <a:gd name="connsiteY34347" fmla="*/ 357608 h 4401251"/>
              <a:gd name="connsiteX34348" fmla="*/ 8224217 w 13419668"/>
              <a:gd name="connsiteY34348" fmla="*/ 371663 h 4401251"/>
              <a:gd name="connsiteX34349" fmla="*/ 8237278 w 13419668"/>
              <a:gd name="connsiteY34349" fmla="*/ 389077 h 4401251"/>
              <a:gd name="connsiteX34350" fmla="*/ 8250338 w 13419668"/>
              <a:gd name="connsiteY34350" fmla="*/ 370544 h 4401251"/>
              <a:gd name="connsiteX34351" fmla="*/ 8136774 w 13419668"/>
              <a:gd name="connsiteY34351" fmla="*/ 370544 h 4401251"/>
              <a:gd name="connsiteX34352" fmla="*/ 8152447 w 13419668"/>
              <a:gd name="connsiteY34352" fmla="*/ 383355 h 4401251"/>
              <a:gd name="connsiteX34353" fmla="*/ 8162896 w 13419668"/>
              <a:gd name="connsiteY34353" fmla="*/ 368678 h 4401251"/>
              <a:gd name="connsiteX34354" fmla="*/ 8149213 w 13419668"/>
              <a:gd name="connsiteY34354" fmla="*/ 351637 h 4401251"/>
              <a:gd name="connsiteX34355" fmla="*/ 8136774 w 13419668"/>
              <a:gd name="connsiteY34355" fmla="*/ 370419 h 4401251"/>
              <a:gd name="connsiteX34356" fmla="*/ 8047217 w 13419668"/>
              <a:gd name="connsiteY34356" fmla="*/ 370171 h 4401251"/>
              <a:gd name="connsiteX34357" fmla="*/ 8062392 w 13419668"/>
              <a:gd name="connsiteY34357" fmla="*/ 383480 h 4401251"/>
              <a:gd name="connsiteX34358" fmla="*/ 8073213 w 13419668"/>
              <a:gd name="connsiteY34358" fmla="*/ 369176 h 4401251"/>
              <a:gd name="connsiteX34359" fmla="*/ 8060029 w 13419668"/>
              <a:gd name="connsiteY34359" fmla="*/ 351637 h 4401251"/>
              <a:gd name="connsiteX34360" fmla="*/ 8047093 w 13419668"/>
              <a:gd name="connsiteY34360" fmla="*/ 370171 h 4401251"/>
              <a:gd name="connsiteX34361" fmla="*/ 7957784 w 13419668"/>
              <a:gd name="connsiteY34361" fmla="*/ 368927 h 4401251"/>
              <a:gd name="connsiteX34362" fmla="*/ 7971591 w 13419668"/>
              <a:gd name="connsiteY34362" fmla="*/ 383604 h 4401251"/>
              <a:gd name="connsiteX34363" fmla="*/ 7983780 w 13419668"/>
              <a:gd name="connsiteY34363" fmla="*/ 370295 h 4401251"/>
              <a:gd name="connsiteX34364" fmla="*/ 7972088 w 13419668"/>
              <a:gd name="connsiteY34364" fmla="*/ 351637 h 4401251"/>
              <a:gd name="connsiteX34365" fmla="*/ 7957784 w 13419668"/>
              <a:gd name="connsiteY34365" fmla="*/ 368927 h 4401251"/>
              <a:gd name="connsiteX34366" fmla="*/ 7871958 w 13419668"/>
              <a:gd name="connsiteY34366" fmla="*/ 368678 h 4401251"/>
              <a:gd name="connsiteX34367" fmla="*/ 7882282 w 13419668"/>
              <a:gd name="connsiteY34367" fmla="*/ 383355 h 4401251"/>
              <a:gd name="connsiteX34368" fmla="*/ 7897955 w 13419668"/>
              <a:gd name="connsiteY34368" fmla="*/ 370544 h 4401251"/>
              <a:gd name="connsiteX34369" fmla="*/ 7885641 w 13419668"/>
              <a:gd name="connsiteY34369" fmla="*/ 351762 h 4401251"/>
              <a:gd name="connsiteX34370" fmla="*/ 7871958 w 13419668"/>
              <a:gd name="connsiteY34370" fmla="*/ 368678 h 4401251"/>
              <a:gd name="connsiteX34371" fmla="*/ 7782401 w 13419668"/>
              <a:gd name="connsiteY34371" fmla="*/ 368927 h 4401251"/>
              <a:gd name="connsiteX34372" fmla="*/ 7792974 w 13419668"/>
              <a:gd name="connsiteY34372" fmla="*/ 383355 h 4401251"/>
              <a:gd name="connsiteX34373" fmla="*/ 7808397 w 13419668"/>
              <a:gd name="connsiteY34373" fmla="*/ 370295 h 4401251"/>
              <a:gd name="connsiteX34374" fmla="*/ 7795834 w 13419668"/>
              <a:gd name="connsiteY34374" fmla="*/ 351637 h 4401251"/>
              <a:gd name="connsiteX34375" fmla="*/ 7782401 w 13419668"/>
              <a:gd name="connsiteY34375" fmla="*/ 368802 h 4401251"/>
              <a:gd name="connsiteX34376" fmla="*/ 7705904 w 13419668"/>
              <a:gd name="connsiteY34376" fmla="*/ 357608 h 4401251"/>
              <a:gd name="connsiteX34377" fmla="*/ 7692595 w 13419668"/>
              <a:gd name="connsiteY34377" fmla="*/ 369424 h 4401251"/>
              <a:gd name="connsiteX34378" fmla="*/ 7706526 w 13419668"/>
              <a:gd name="connsiteY34378" fmla="*/ 383604 h 4401251"/>
              <a:gd name="connsiteX34379" fmla="*/ 7724188 w 13419668"/>
              <a:gd name="connsiteY34379" fmla="*/ 369549 h 4401251"/>
              <a:gd name="connsiteX34380" fmla="*/ 7705904 w 13419668"/>
              <a:gd name="connsiteY34380" fmla="*/ 357483 h 4401251"/>
              <a:gd name="connsiteX34381" fmla="*/ 7631521 w 13419668"/>
              <a:gd name="connsiteY34381" fmla="*/ 371663 h 4401251"/>
              <a:gd name="connsiteX34382" fmla="*/ 7620700 w 13419668"/>
              <a:gd name="connsiteY34382" fmla="*/ 357608 h 4401251"/>
              <a:gd name="connsiteX34383" fmla="*/ 7605401 w 13419668"/>
              <a:gd name="connsiteY34383" fmla="*/ 370544 h 4401251"/>
              <a:gd name="connsiteX34384" fmla="*/ 7618461 w 13419668"/>
              <a:gd name="connsiteY34384" fmla="*/ 389077 h 4401251"/>
              <a:gd name="connsiteX34385" fmla="*/ 7631521 w 13419668"/>
              <a:gd name="connsiteY34385" fmla="*/ 371663 h 4401251"/>
              <a:gd name="connsiteX34386" fmla="*/ 7530769 w 13419668"/>
              <a:gd name="connsiteY34386" fmla="*/ 357732 h 4401251"/>
              <a:gd name="connsiteX34387" fmla="*/ 7516341 w 13419668"/>
              <a:gd name="connsiteY34387" fmla="*/ 368305 h 4401251"/>
              <a:gd name="connsiteX34388" fmla="*/ 7529401 w 13419668"/>
              <a:gd name="connsiteY34388" fmla="*/ 383729 h 4401251"/>
              <a:gd name="connsiteX34389" fmla="*/ 7548059 w 13419668"/>
              <a:gd name="connsiteY34389" fmla="*/ 371166 h 4401251"/>
              <a:gd name="connsiteX34390" fmla="*/ 7530894 w 13419668"/>
              <a:gd name="connsiteY34390" fmla="*/ 357732 h 4401251"/>
              <a:gd name="connsiteX34391" fmla="*/ 7439968 w 13419668"/>
              <a:gd name="connsiteY34391" fmla="*/ 357608 h 4401251"/>
              <a:gd name="connsiteX34392" fmla="*/ 7426659 w 13419668"/>
              <a:gd name="connsiteY34392" fmla="*/ 369673 h 4401251"/>
              <a:gd name="connsiteX34393" fmla="*/ 7441087 w 13419668"/>
              <a:gd name="connsiteY34393" fmla="*/ 383604 h 4401251"/>
              <a:gd name="connsiteX34394" fmla="*/ 7458502 w 13419668"/>
              <a:gd name="connsiteY34394" fmla="*/ 369424 h 4401251"/>
              <a:gd name="connsiteX34395" fmla="*/ 7439968 w 13419668"/>
              <a:gd name="connsiteY34395" fmla="*/ 357608 h 4401251"/>
              <a:gd name="connsiteX34396" fmla="*/ 9214448 w 13419668"/>
              <a:gd name="connsiteY34396" fmla="*/ 357732 h 4401251"/>
              <a:gd name="connsiteX34397" fmla="*/ 9200020 w 13419668"/>
              <a:gd name="connsiteY34397" fmla="*/ 368305 h 4401251"/>
              <a:gd name="connsiteX34398" fmla="*/ 9213080 w 13419668"/>
              <a:gd name="connsiteY34398" fmla="*/ 383729 h 4401251"/>
              <a:gd name="connsiteX34399" fmla="*/ 9231738 w 13419668"/>
              <a:gd name="connsiteY34399" fmla="*/ 371166 h 4401251"/>
              <a:gd name="connsiteX34400" fmla="*/ 9214573 w 13419668"/>
              <a:gd name="connsiteY34400" fmla="*/ 357732 h 4401251"/>
              <a:gd name="connsiteX34401" fmla="*/ 7336977 w 13419668"/>
              <a:gd name="connsiteY34401" fmla="*/ 368554 h 4401251"/>
              <a:gd name="connsiteX34402" fmla="*/ 7350286 w 13419668"/>
              <a:gd name="connsiteY34402" fmla="*/ 383729 h 4401251"/>
              <a:gd name="connsiteX34403" fmla="*/ 7362849 w 13419668"/>
              <a:gd name="connsiteY34403" fmla="*/ 370793 h 4401251"/>
              <a:gd name="connsiteX34404" fmla="*/ 7351903 w 13419668"/>
              <a:gd name="connsiteY34404" fmla="*/ 351762 h 4401251"/>
              <a:gd name="connsiteX34405" fmla="*/ 7336977 w 13419668"/>
              <a:gd name="connsiteY34405" fmla="*/ 368554 h 4401251"/>
              <a:gd name="connsiteX34406" fmla="*/ 7250902 w 13419668"/>
              <a:gd name="connsiteY34406" fmla="*/ 370419 h 4401251"/>
              <a:gd name="connsiteX34407" fmla="*/ 7263216 w 13419668"/>
              <a:gd name="connsiteY34407" fmla="*/ 383604 h 4401251"/>
              <a:gd name="connsiteX34408" fmla="*/ 7276899 w 13419668"/>
              <a:gd name="connsiteY34408" fmla="*/ 368927 h 4401251"/>
              <a:gd name="connsiteX34409" fmla="*/ 7262470 w 13419668"/>
              <a:gd name="connsiteY34409" fmla="*/ 351762 h 4401251"/>
              <a:gd name="connsiteX34410" fmla="*/ 7250902 w 13419668"/>
              <a:gd name="connsiteY34410" fmla="*/ 370544 h 4401251"/>
              <a:gd name="connsiteX34411" fmla="*/ 7176022 w 13419668"/>
              <a:gd name="connsiteY34411" fmla="*/ 357857 h 4401251"/>
              <a:gd name="connsiteX34412" fmla="*/ 7161469 w 13419668"/>
              <a:gd name="connsiteY34412" fmla="*/ 367932 h 4401251"/>
              <a:gd name="connsiteX34413" fmla="*/ 7173783 w 13419668"/>
              <a:gd name="connsiteY34413" fmla="*/ 383729 h 4401251"/>
              <a:gd name="connsiteX34414" fmla="*/ 7192939 w 13419668"/>
              <a:gd name="connsiteY34414" fmla="*/ 371663 h 4401251"/>
              <a:gd name="connsiteX34415" fmla="*/ 7176147 w 13419668"/>
              <a:gd name="connsiteY34415" fmla="*/ 357857 h 4401251"/>
              <a:gd name="connsiteX34416" fmla="*/ 7084972 w 13419668"/>
              <a:gd name="connsiteY34416" fmla="*/ 357608 h 4401251"/>
              <a:gd name="connsiteX34417" fmla="*/ 7071664 w 13419668"/>
              <a:gd name="connsiteY34417" fmla="*/ 369424 h 4401251"/>
              <a:gd name="connsiteX34418" fmla="*/ 7085595 w 13419668"/>
              <a:gd name="connsiteY34418" fmla="*/ 383604 h 4401251"/>
              <a:gd name="connsiteX34419" fmla="*/ 7103257 w 13419668"/>
              <a:gd name="connsiteY34419" fmla="*/ 369549 h 4401251"/>
              <a:gd name="connsiteX34420" fmla="*/ 7084972 w 13419668"/>
              <a:gd name="connsiteY34420" fmla="*/ 357483 h 4401251"/>
              <a:gd name="connsiteX34421" fmla="*/ 6998400 w 13419668"/>
              <a:gd name="connsiteY34421" fmla="*/ 357608 h 4401251"/>
              <a:gd name="connsiteX34422" fmla="*/ 6984842 w 13419668"/>
              <a:gd name="connsiteY34422" fmla="*/ 369300 h 4401251"/>
              <a:gd name="connsiteX34423" fmla="*/ 6999022 w 13419668"/>
              <a:gd name="connsiteY34423" fmla="*/ 383604 h 4401251"/>
              <a:gd name="connsiteX34424" fmla="*/ 7016809 w 13419668"/>
              <a:gd name="connsiteY34424" fmla="*/ 369798 h 4401251"/>
              <a:gd name="connsiteX34425" fmla="*/ 6998525 w 13419668"/>
              <a:gd name="connsiteY34425" fmla="*/ 357608 h 4401251"/>
              <a:gd name="connsiteX34426" fmla="*/ 6908594 w 13419668"/>
              <a:gd name="connsiteY34426" fmla="*/ 357608 h 4401251"/>
              <a:gd name="connsiteX34427" fmla="*/ 6895285 w 13419668"/>
              <a:gd name="connsiteY34427" fmla="*/ 369673 h 4401251"/>
              <a:gd name="connsiteX34428" fmla="*/ 6909714 w 13419668"/>
              <a:gd name="connsiteY34428" fmla="*/ 383604 h 4401251"/>
              <a:gd name="connsiteX34429" fmla="*/ 6927127 w 13419668"/>
              <a:gd name="connsiteY34429" fmla="*/ 369424 h 4401251"/>
              <a:gd name="connsiteX34430" fmla="*/ 6908594 w 13419668"/>
              <a:gd name="connsiteY34430" fmla="*/ 357608 h 4401251"/>
              <a:gd name="connsiteX34431" fmla="*/ 6831599 w 13419668"/>
              <a:gd name="connsiteY34431" fmla="*/ 370668 h 4401251"/>
              <a:gd name="connsiteX34432" fmla="*/ 6819534 w 13419668"/>
              <a:gd name="connsiteY34432" fmla="*/ 357483 h 4401251"/>
              <a:gd name="connsiteX34433" fmla="*/ 6805603 w 13419668"/>
              <a:gd name="connsiteY34433" fmla="*/ 371539 h 4401251"/>
              <a:gd name="connsiteX34434" fmla="*/ 6819783 w 13419668"/>
              <a:gd name="connsiteY34434" fmla="*/ 389077 h 4401251"/>
              <a:gd name="connsiteX34435" fmla="*/ 6831599 w 13419668"/>
              <a:gd name="connsiteY34435" fmla="*/ 370544 h 4401251"/>
              <a:gd name="connsiteX34436" fmla="*/ 6719529 w 13419668"/>
              <a:gd name="connsiteY34436" fmla="*/ 370046 h 4401251"/>
              <a:gd name="connsiteX34437" fmla="*/ 6731220 w 13419668"/>
              <a:gd name="connsiteY34437" fmla="*/ 383604 h 4401251"/>
              <a:gd name="connsiteX34438" fmla="*/ 6745525 w 13419668"/>
              <a:gd name="connsiteY34438" fmla="*/ 369424 h 4401251"/>
              <a:gd name="connsiteX34439" fmla="*/ 6731718 w 13419668"/>
              <a:gd name="connsiteY34439" fmla="*/ 351637 h 4401251"/>
              <a:gd name="connsiteX34440" fmla="*/ 6719529 w 13419668"/>
              <a:gd name="connsiteY34440" fmla="*/ 369922 h 4401251"/>
              <a:gd name="connsiteX34441" fmla="*/ 6655967 w 13419668"/>
              <a:gd name="connsiteY34441" fmla="*/ 371788 h 4401251"/>
              <a:gd name="connsiteX34442" fmla="*/ 6642161 w 13419668"/>
              <a:gd name="connsiteY34442" fmla="*/ 357608 h 4401251"/>
              <a:gd name="connsiteX34443" fmla="*/ 6629971 w 13419668"/>
              <a:gd name="connsiteY34443" fmla="*/ 370668 h 4401251"/>
              <a:gd name="connsiteX34444" fmla="*/ 6641664 w 13419668"/>
              <a:gd name="connsiteY34444" fmla="*/ 389326 h 4401251"/>
              <a:gd name="connsiteX34445" fmla="*/ 6655967 w 13419668"/>
              <a:gd name="connsiteY34445" fmla="*/ 371912 h 4401251"/>
              <a:gd name="connsiteX34446" fmla="*/ 6540414 w 13419668"/>
              <a:gd name="connsiteY34446" fmla="*/ 370295 h 4401251"/>
              <a:gd name="connsiteX34447" fmla="*/ 6552479 w 13419668"/>
              <a:gd name="connsiteY34447" fmla="*/ 383604 h 4401251"/>
              <a:gd name="connsiteX34448" fmla="*/ 6566410 w 13419668"/>
              <a:gd name="connsiteY34448" fmla="*/ 369176 h 4401251"/>
              <a:gd name="connsiteX34449" fmla="*/ 6552230 w 13419668"/>
              <a:gd name="connsiteY34449" fmla="*/ 351762 h 4401251"/>
              <a:gd name="connsiteX34450" fmla="*/ 6540414 w 13419668"/>
              <a:gd name="connsiteY34450" fmla="*/ 370295 h 4401251"/>
              <a:gd name="connsiteX34451" fmla="*/ 6465409 w 13419668"/>
              <a:gd name="connsiteY34451" fmla="*/ 357857 h 4401251"/>
              <a:gd name="connsiteX34452" fmla="*/ 6450856 w 13419668"/>
              <a:gd name="connsiteY34452" fmla="*/ 368056 h 4401251"/>
              <a:gd name="connsiteX34453" fmla="*/ 6463295 w 13419668"/>
              <a:gd name="connsiteY34453" fmla="*/ 383729 h 4401251"/>
              <a:gd name="connsiteX34454" fmla="*/ 6482326 w 13419668"/>
              <a:gd name="connsiteY34454" fmla="*/ 371539 h 4401251"/>
              <a:gd name="connsiteX34455" fmla="*/ 6465409 w 13419668"/>
              <a:gd name="connsiteY34455" fmla="*/ 357857 h 4401251"/>
              <a:gd name="connsiteX34456" fmla="*/ 6376971 w 13419668"/>
              <a:gd name="connsiteY34456" fmla="*/ 357608 h 4401251"/>
              <a:gd name="connsiteX34457" fmla="*/ 6363786 w 13419668"/>
              <a:gd name="connsiteY34457" fmla="*/ 369922 h 4401251"/>
              <a:gd name="connsiteX34458" fmla="*/ 6378464 w 13419668"/>
              <a:gd name="connsiteY34458" fmla="*/ 383604 h 4401251"/>
              <a:gd name="connsiteX34459" fmla="*/ 6395629 w 13419668"/>
              <a:gd name="connsiteY34459" fmla="*/ 369176 h 4401251"/>
              <a:gd name="connsiteX34460" fmla="*/ 6376847 w 13419668"/>
              <a:gd name="connsiteY34460" fmla="*/ 357608 h 4401251"/>
              <a:gd name="connsiteX34461" fmla="*/ 6287912 w 13419668"/>
              <a:gd name="connsiteY34461" fmla="*/ 357608 h 4401251"/>
              <a:gd name="connsiteX34462" fmla="*/ 6274353 w 13419668"/>
              <a:gd name="connsiteY34462" fmla="*/ 369300 h 4401251"/>
              <a:gd name="connsiteX34463" fmla="*/ 6288533 w 13419668"/>
              <a:gd name="connsiteY34463" fmla="*/ 383604 h 4401251"/>
              <a:gd name="connsiteX34464" fmla="*/ 6306320 w 13419668"/>
              <a:gd name="connsiteY34464" fmla="*/ 369798 h 4401251"/>
              <a:gd name="connsiteX34465" fmla="*/ 6288036 w 13419668"/>
              <a:gd name="connsiteY34465" fmla="*/ 357608 h 4401251"/>
              <a:gd name="connsiteX34466" fmla="*/ 6210668 w 13419668"/>
              <a:gd name="connsiteY34466" fmla="*/ 370544 h 4401251"/>
              <a:gd name="connsiteX34467" fmla="*/ 6198603 w 13419668"/>
              <a:gd name="connsiteY34467" fmla="*/ 357359 h 4401251"/>
              <a:gd name="connsiteX34468" fmla="*/ 6184672 w 13419668"/>
              <a:gd name="connsiteY34468" fmla="*/ 371415 h 4401251"/>
              <a:gd name="connsiteX34469" fmla="*/ 6198851 w 13419668"/>
              <a:gd name="connsiteY34469" fmla="*/ 388953 h 4401251"/>
              <a:gd name="connsiteX34470" fmla="*/ 6210668 w 13419668"/>
              <a:gd name="connsiteY34470" fmla="*/ 370419 h 4401251"/>
              <a:gd name="connsiteX34471" fmla="*/ 6112652 w 13419668"/>
              <a:gd name="connsiteY34471" fmla="*/ 357732 h 4401251"/>
              <a:gd name="connsiteX34472" fmla="*/ 6098597 w 13419668"/>
              <a:gd name="connsiteY34472" fmla="*/ 368554 h 4401251"/>
              <a:gd name="connsiteX34473" fmla="*/ 6111533 w 13419668"/>
              <a:gd name="connsiteY34473" fmla="*/ 383853 h 4401251"/>
              <a:gd name="connsiteX34474" fmla="*/ 6130067 w 13419668"/>
              <a:gd name="connsiteY34474" fmla="*/ 370793 h 4401251"/>
              <a:gd name="connsiteX34475" fmla="*/ 6112652 w 13419668"/>
              <a:gd name="connsiteY34475" fmla="*/ 357732 h 4401251"/>
              <a:gd name="connsiteX34476" fmla="*/ 6009039 w 13419668"/>
              <a:gd name="connsiteY34476" fmla="*/ 370171 h 4401251"/>
              <a:gd name="connsiteX34477" fmla="*/ 6021105 w 13419668"/>
              <a:gd name="connsiteY34477" fmla="*/ 383480 h 4401251"/>
              <a:gd name="connsiteX34478" fmla="*/ 6035036 w 13419668"/>
              <a:gd name="connsiteY34478" fmla="*/ 369051 h 4401251"/>
              <a:gd name="connsiteX34479" fmla="*/ 6020856 w 13419668"/>
              <a:gd name="connsiteY34479" fmla="*/ 351637 h 4401251"/>
              <a:gd name="connsiteX34480" fmla="*/ 6009039 w 13419668"/>
              <a:gd name="connsiteY34480" fmla="*/ 370171 h 4401251"/>
              <a:gd name="connsiteX34481" fmla="*/ 5932543 w 13419668"/>
              <a:gd name="connsiteY34481" fmla="*/ 357608 h 4401251"/>
              <a:gd name="connsiteX34482" fmla="*/ 5919358 w 13419668"/>
              <a:gd name="connsiteY34482" fmla="*/ 369673 h 4401251"/>
              <a:gd name="connsiteX34483" fmla="*/ 5933414 w 13419668"/>
              <a:gd name="connsiteY34483" fmla="*/ 383604 h 4401251"/>
              <a:gd name="connsiteX34484" fmla="*/ 5950952 w 13419668"/>
              <a:gd name="connsiteY34484" fmla="*/ 369424 h 4401251"/>
              <a:gd name="connsiteX34485" fmla="*/ 5932418 w 13419668"/>
              <a:gd name="connsiteY34485" fmla="*/ 357608 h 4401251"/>
              <a:gd name="connsiteX34486" fmla="*/ 5858409 w 13419668"/>
              <a:gd name="connsiteY34486" fmla="*/ 370668 h 4401251"/>
              <a:gd name="connsiteX34487" fmla="*/ 5846344 w 13419668"/>
              <a:gd name="connsiteY34487" fmla="*/ 357483 h 4401251"/>
              <a:gd name="connsiteX34488" fmla="*/ 5832412 w 13419668"/>
              <a:gd name="connsiteY34488" fmla="*/ 371539 h 4401251"/>
              <a:gd name="connsiteX34489" fmla="*/ 5846593 w 13419668"/>
              <a:gd name="connsiteY34489" fmla="*/ 389077 h 4401251"/>
              <a:gd name="connsiteX34490" fmla="*/ 5858409 w 13419668"/>
              <a:gd name="connsiteY34490" fmla="*/ 370544 h 4401251"/>
              <a:gd name="connsiteX34491" fmla="*/ 5756537 w 13419668"/>
              <a:gd name="connsiteY34491" fmla="*/ 357732 h 4401251"/>
              <a:gd name="connsiteX34492" fmla="*/ 5742979 w 13419668"/>
              <a:gd name="connsiteY34492" fmla="*/ 369424 h 4401251"/>
              <a:gd name="connsiteX34493" fmla="*/ 5757159 w 13419668"/>
              <a:gd name="connsiteY34493" fmla="*/ 383729 h 4401251"/>
              <a:gd name="connsiteX34494" fmla="*/ 5774946 w 13419668"/>
              <a:gd name="connsiteY34494" fmla="*/ 369922 h 4401251"/>
              <a:gd name="connsiteX34495" fmla="*/ 5756662 w 13419668"/>
              <a:gd name="connsiteY34495" fmla="*/ 357732 h 4401251"/>
              <a:gd name="connsiteX34496" fmla="*/ 5666732 w 13419668"/>
              <a:gd name="connsiteY34496" fmla="*/ 357732 h 4401251"/>
              <a:gd name="connsiteX34497" fmla="*/ 5653422 w 13419668"/>
              <a:gd name="connsiteY34497" fmla="*/ 369798 h 4401251"/>
              <a:gd name="connsiteX34498" fmla="*/ 5667851 w 13419668"/>
              <a:gd name="connsiteY34498" fmla="*/ 383729 h 4401251"/>
              <a:gd name="connsiteX34499" fmla="*/ 5685265 w 13419668"/>
              <a:gd name="connsiteY34499" fmla="*/ 369549 h 4401251"/>
              <a:gd name="connsiteX34500" fmla="*/ 5666732 w 13419668"/>
              <a:gd name="connsiteY34500" fmla="*/ 357732 h 4401251"/>
              <a:gd name="connsiteX34501" fmla="*/ 5563616 w 13419668"/>
              <a:gd name="connsiteY34501" fmla="*/ 370668 h 4401251"/>
              <a:gd name="connsiteX34502" fmla="*/ 5579288 w 13419668"/>
              <a:gd name="connsiteY34502" fmla="*/ 383480 h 4401251"/>
              <a:gd name="connsiteX34503" fmla="*/ 5589737 w 13419668"/>
              <a:gd name="connsiteY34503" fmla="*/ 368802 h 4401251"/>
              <a:gd name="connsiteX34504" fmla="*/ 5576055 w 13419668"/>
              <a:gd name="connsiteY34504" fmla="*/ 351762 h 4401251"/>
              <a:gd name="connsiteX34505" fmla="*/ 5563616 w 13419668"/>
              <a:gd name="connsiteY34505" fmla="*/ 370544 h 4401251"/>
              <a:gd name="connsiteX34506" fmla="*/ 5477790 w 13419668"/>
              <a:gd name="connsiteY34506" fmla="*/ 370295 h 4401251"/>
              <a:gd name="connsiteX34507" fmla="*/ 5489856 w 13419668"/>
              <a:gd name="connsiteY34507" fmla="*/ 383604 h 4401251"/>
              <a:gd name="connsiteX34508" fmla="*/ 5503787 w 13419668"/>
              <a:gd name="connsiteY34508" fmla="*/ 369176 h 4401251"/>
              <a:gd name="connsiteX34509" fmla="*/ 5489607 w 13419668"/>
              <a:gd name="connsiteY34509" fmla="*/ 351762 h 4401251"/>
              <a:gd name="connsiteX34510" fmla="*/ 5477790 w 13419668"/>
              <a:gd name="connsiteY34510" fmla="*/ 370295 h 4401251"/>
              <a:gd name="connsiteX34511" fmla="*/ 5402910 w 13419668"/>
              <a:gd name="connsiteY34511" fmla="*/ 357981 h 4401251"/>
              <a:gd name="connsiteX34512" fmla="*/ 5388357 w 13419668"/>
              <a:gd name="connsiteY34512" fmla="*/ 368056 h 4401251"/>
              <a:gd name="connsiteX34513" fmla="*/ 5400671 w 13419668"/>
              <a:gd name="connsiteY34513" fmla="*/ 383853 h 4401251"/>
              <a:gd name="connsiteX34514" fmla="*/ 5419827 w 13419668"/>
              <a:gd name="connsiteY34514" fmla="*/ 371788 h 4401251"/>
              <a:gd name="connsiteX34515" fmla="*/ 5403035 w 13419668"/>
              <a:gd name="connsiteY34515" fmla="*/ 357981 h 4401251"/>
              <a:gd name="connsiteX34516" fmla="*/ 5324921 w 13419668"/>
              <a:gd name="connsiteY34516" fmla="*/ 370668 h 4401251"/>
              <a:gd name="connsiteX34517" fmla="*/ 5309621 w 13419668"/>
              <a:gd name="connsiteY34517" fmla="*/ 357732 h 4401251"/>
              <a:gd name="connsiteX34518" fmla="*/ 5298800 w 13419668"/>
              <a:gd name="connsiteY34518" fmla="*/ 371788 h 4401251"/>
              <a:gd name="connsiteX34519" fmla="*/ 5311860 w 13419668"/>
              <a:gd name="connsiteY34519" fmla="*/ 389202 h 4401251"/>
              <a:gd name="connsiteX34520" fmla="*/ 5324921 w 13419668"/>
              <a:gd name="connsiteY34520" fmla="*/ 370668 h 4401251"/>
              <a:gd name="connsiteX34521" fmla="*/ 5211605 w 13419668"/>
              <a:gd name="connsiteY34521" fmla="*/ 368678 h 4401251"/>
              <a:gd name="connsiteX34522" fmla="*/ 5224915 w 13419668"/>
              <a:gd name="connsiteY34522" fmla="*/ 383853 h 4401251"/>
              <a:gd name="connsiteX34523" fmla="*/ 5237478 w 13419668"/>
              <a:gd name="connsiteY34523" fmla="*/ 370917 h 4401251"/>
              <a:gd name="connsiteX34524" fmla="*/ 5226532 w 13419668"/>
              <a:gd name="connsiteY34524" fmla="*/ 351886 h 4401251"/>
              <a:gd name="connsiteX34525" fmla="*/ 5211605 w 13419668"/>
              <a:gd name="connsiteY34525" fmla="*/ 368678 h 4401251"/>
              <a:gd name="connsiteX34526" fmla="*/ 5147796 w 13419668"/>
              <a:gd name="connsiteY34526" fmla="*/ 371788 h 4401251"/>
              <a:gd name="connsiteX34527" fmla="*/ 5136974 w 13419668"/>
              <a:gd name="connsiteY34527" fmla="*/ 357732 h 4401251"/>
              <a:gd name="connsiteX34528" fmla="*/ 5121675 w 13419668"/>
              <a:gd name="connsiteY34528" fmla="*/ 370668 h 4401251"/>
              <a:gd name="connsiteX34529" fmla="*/ 5134735 w 13419668"/>
              <a:gd name="connsiteY34529" fmla="*/ 389202 h 4401251"/>
              <a:gd name="connsiteX34530" fmla="*/ 5147796 w 13419668"/>
              <a:gd name="connsiteY34530" fmla="*/ 371788 h 4401251"/>
              <a:gd name="connsiteX34531" fmla="*/ 5046671 w 13419668"/>
              <a:gd name="connsiteY34531" fmla="*/ 357857 h 4401251"/>
              <a:gd name="connsiteX34532" fmla="*/ 5032491 w 13419668"/>
              <a:gd name="connsiteY34532" fmla="*/ 368927 h 4401251"/>
              <a:gd name="connsiteX34533" fmla="*/ 5045924 w 13419668"/>
              <a:gd name="connsiteY34533" fmla="*/ 383853 h 4401251"/>
              <a:gd name="connsiteX34534" fmla="*/ 5064333 w 13419668"/>
              <a:gd name="connsiteY34534" fmla="*/ 370793 h 4401251"/>
              <a:gd name="connsiteX34535" fmla="*/ 5046671 w 13419668"/>
              <a:gd name="connsiteY34535" fmla="*/ 357857 h 4401251"/>
              <a:gd name="connsiteX34536" fmla="*/ 4946292 w 13419668"/>
              <a:gd name="connsiteY34536" fmla="*/ 370544 h 4401251"/>
              <a:gd name="connsiteX34537" fmla="*/ 4958606 w 13419668"/>
              <a:gd name="connsiteY34537" fmla="*/ 383729 h 4401251"/>
              <a:gd name="connsiteX34538" fmla="*/ 4972288 w 13419668"/>
              <a:gd name="connsiteY34538" fmla="*/ 369051 h 4401251"/>
              <a:gd name="connsiteX34539" fmla="*/ 4957859 w 13419668"/>
              <a:gd name="connsiteY34539" fmla="*/ 351886 h 4401251"/>
              <a:gd name="connsiteX34540" fmla="*/ 4946292 w 13419668"/>
              <a:gd name="connsiteY34540" fmla="*/ 370668 h 4401251"/>
              <a:gd name="connsiteX34541" fmla="*/ 4869919 w 13419668"/>
              <a:gd name="connsiteY34541" fmla="*/ 357732 h 4401251"/>
              <a:gd name="connsiteX34542" fmla="*/ 4856610 w 13419668"/>
              <a:gd name="connsiteY34542" fmla="*/ 369549 h 4401251"/>
              <a:gd name="connsiteX34543" fmla="*/ 4870541 w 13419668"/>
              <a:gd name="connsiteY34543" fmla="*/ 383729 h 4401251"/>
              <a:gd name="connsiteX34544" fmla="*/ 4888204 w 13419668"/>
              <a:gd name="connsiteY34544" fmla="*/ 369673 h 4401251"/>
              <a:gd name="connsiteX34545" fmla="*/ 4869919 w 13419668"/>
              <a:gd name="connsiteY34545" fmla="*/ 357608 h 4401251"/>
              <a:gd name="connsiteX34546" fmla="*/ 4781481 w 13419668"/>
              <a:gd name="connsiteY34546" fmla="*/ 357857 h 4401251"/>
              <a:gd name="connsiteX34547" fmla="*/ 4767177 w 13419668"/>
              <a:gd name="connsiteY34547" fmla="*/ 368429 h 4401251"/>
              <a:gd name="connsiteX34548" fmla="*/ 4779864 w 13419668"/>
              <a:gd name="connsiteY34548" fmla="*/ 383853 h 4401251"/>
              <a:gd name="connsiteX34549" fmla="*/ 4798646 w 13419668"/>
              <a:gd name="connsiteY34549" fmla="*/ 371290 h 4401251"/>
              <a:gd name="connsiteX34550" fmla="*/ 4781481 w 13419668"/>
              <a:gd name="connsiteY34550" fmla="*/ 357981 h 4401251"/>
              <a:gd name="connsiteX34551" fmla="*/ 4694785 w 13419668"/>
              <a:gd name="connsiteY34551" fmla="*/ 357857 h 4401251"/>
              <a:gd name="connsiteX34552" fmla="*/ 4680356 w 13419668"/>
              <a:gd name="connsiteY34552" fmla="*/ 368429 h 4401251"/>
              <a:gd name="connsiteX34553" fmla="*/ 4693417 w 13419668"/>
              <a:gd name="connsiteY34553" fmla="*/ 383853 h 4401251"/>
              <a:gd name="connsiteX34554" fmla="*/ 4712074 w 13419668"/>
              <a:gd name="connsiteY34554" fmla="*/ 371290 h 4401251"/>
              <a:gd name="connsiteX34555" fmla="*/ 4694909 w 13419668"/>
              <a:gd name="connsiteY34555" fmla="*/ 357857 h 4401251"/>
              <a:gd name="connsiteX34556" fmla="*/ 4616298 w 13419668"/>
              <a:gd name="connsiteY34556" fmla="*/ 372036 h 4401251"/>
              <a:gd name="connsiteX34557" fmla="*/ 4605725 w 13419668"/>
              <a:gd name="connsiteY34557" fmla="*/ 357732 h 4401251"/>
              <a:gd name="connsiteX34558" fmla="*/ 4590301 w 13419668"/>
              <a:gd name="connsiteY34558" fmla="*/ 370419 h 4401251"/>
              <a:gd name="connsiteX34559" fmla="*/ 4602864 w 13419668"/>
              <a:gd name="connsiteY34559" fmla="*/ 389202 h 4401251"/>
              <a:gd name="connsiteX34560" fmla="*/ 4616173 w 13419668"/>
              <a:gd name="connsiteY34560" fmla="*/ 372036 h 4401251"/>
              <a:gd name="connsiteX34561" fmla="*/ 4513804 w 13419668"/>
              <a:gd name="connsiteY34561" fmla="*/ 357732 h 4401251"/>
              <a:gd name="connsiteX34562" fmla="*/ 4500868 w 13419668"/>
              <a:gd name="connsiteY34562" fmla="*/ 370295 h 4401251"/>
              <a:gd name="connsiteX34563" fmla="*/ 4515919 w 13419668"/>
              <a:gd name="connsiteY34563" fmla="*/ 383729 h 4401251"/>
              <a:gd name="connsiteX34564" fmla="*/ 4532711 w 13419668"/>
              <a:gd name="connsiteY34564" fmla="*/ 368927 h 4401251"/>
              <a:gd name="connsiteX34565" fmla="*/ 4513680 w 13419668"/>
              <a:gd name="connsiteY34565" fmla="*/ 357857 h 4401251"/>
              <a:gd name="connsiteX34566" fmla="*/ 4425615 w 13419668"/>
              <a:gd name="connsiteY34566" fmla="*/ 357732 h 4401251"/>
              <a:gd name="connsiteX34567" fmla="*/ 4411435 w 13419668"/>
              <a:gd name="connsiteY34567" fmla="*/ 368802 h 4401251"/>
              <a:gd name="connsiteX34568" fmla="*/ 4424868 w 13419668"/>
              <a:gd name="connsiteY34568" fmla="*/ 383729 h 4401251"/>
              <a:gd name="connsiteX34569" fmla="*/ 4443278 w 13419668"/>
              <a:gd name="connsiteY34569" fmla="*/ 370668 h 4401251"/>
              <a:gd name="connsiteX34570" fmla="*/ 4425615 w 13419668"/>
              <a:gd name="connsiteY34570" fmla="*/ 357732 h 4401251"/>
              <a:gd name="connsiteX34571" fmla="*/ 4351481 w 13419668"/>
              <a:gd name="connsiteY34571" fmla="*/ 370544 h 4401251"/>
              <a:gd name="connsiteX34572" fmla="*/ 4336182 w 13419668"/>
              <a:gd name="connsiteY34572" fmla="*/ 357608 h 4401251"/>
              <a:gd name="connsiteX34573" fmla="*/ 4325360 w 13419668"/>
              <a:gd name="connsiteY34573" fmla="*/ 371663 h 4401251"/>
              <a:gd name="connsiteX34574" fmla="*/ 4338421 w 13419668"/>
              <a:gd name="connsiteY34574" fmla="*/ 389077 h 4401251"/>
              <a:gd name="connsiteX34575" fmla="*/ 4351481 w 13419668"/>
              <a:gd name="connsiteY34575" fmla="*/ 370544 h 4401251"/>
              <a:gd name="connsiteX34576" fmla="*/ 4261799 w 13419668"/>
              <a:gd name="connsiteY34576" fmla="*/ 370171 h 4401251"/>
              <a:gd name="connsiteX34577" fmla="*/ 4246127 w 13419668"/>
              <a:gd name="connsiteY34577" fmla="*/ 357732 h 4401251"/>
              <a:gd name="connsiteX34578" fmla="*/ 4235803 w 13419668"/>
              <a:gd name="connsiteY34578" fmla="*/ 372161 h 4401251"/>
              <a:gd name="connsiteX34579" fmla="*/ 4249485 w 13419668"/>
              <a:gd name="connsiteY34579" fmla="*/ 389077 h 4401251"/>
              <a:gd name="connsiteX34580" fmla="*/ 4261799 w 13419668"/>
              <a:gd name="connsiteY34580" fmla="*/ 370171 h 4401251"/>
              <a:gd name="connsiteX34581" fmla="*/ 4160425 w 13419668"/>
              <a:gd name="connsiteY34581" fmla="*/ 357857 h 4401251"/>
              <a:gd name="connsiteX34582" fmla="*/ 4146121 w 13419668"/>
              <a:gd name="connsiteY34582" fmla="*/ 368429 h 4401251"/>
              <a:gd name="connsiteX34583" fmla="*/ 4158808 w 13419668"/>
              <a:gd name="connsiteY34583" fmla="*/ 383853 h 4401251"/>
              <a:gd name="connsiteX34584" fmla="*/ 4177591 w 13419668"/>
              <a:gd name="connsiteY34584" fmla="*/ 371290 h 4401251"/>
              <a:gd name="connsiteX34585" fmla="*/ 4160425 w 13419668"/>
              <a:gd name="connsiteY34585" fmla="*/ 357981 h 4401251"/>
              <a:gd name="connsiteX34586" fmla="*/ 4072236 w 13419668"/>
              <a:gd name="connsiteY34586" fmla="*/ 357608 h 4401251"/>
              <a:gd name="connsiteX34587" fmla="*/ 4059051 w 13419668"/>
              <a:gd name="connsiteY34587" fmla="*/ 369922 h 4401251"/>
              <a:gd name="connsiteX34588" fmla="*/ 4073729 w 13419668"/>
              <a:gd name="connsiteY34588" fmla="*/ 383604 h 4401251"/>
              <a:gd name="connsiteX34589" fmla="*/ 4090894 w 13419668"/>
              <a:gd name="connsiteY34589" fmla="*/ 369176 h 4401251"/>
              <a:gd name="connsiteX34590" fmla="*/ 4072112 w 13419668"/>
              <a:gd name="connsiteY34590" fmla="*/ 357608 h 4401251"/>
              <a:gd name="connsiteX34591" fmla="*/ 3969618 w 13419668"/>
              <a:gd name="connsiteY34591" fmla="*/ 368554 h 4401251"/>
              <a:gd name="connsiteX34592" fmla="*/ 3982927 w 13419668"/>
              <a:gd name="connsiteY34592" fmla="*/ 383729 h 4401251"/>
              <a:gd name="connsiteX34593" fmla="*/ 3995490 w 13419668"/>
              <a:gd name="connsiteY34593" fmla="*/ 370793 h 4401251"/>
              <a:gd name="connsiteX34594" fmla="*/ 3984544 w 13419668"/>
              <a:gd name="connsiteY34594" fmla="*/ 351762 h 4401251"/>
              <a:gd name="connsiteX34595" fmla="*/ 3969618 w 13419668"/>
              <a:gd name="connsiteY34595" fmla="*/ 368554 h 4401251"/>
              <a:gd name="connsiteX34596" fmla="*/ 3893619 w 13419668"/>
              <a:gd name="connsiteY34596" fmla="*/ 357608 h 4401251"/>
              <a:gd name="connsiteX34597" fmla="*/ 3880061 w 13419668"/>
              <a:gd name="connsiteY34597" fmla="*/ 369300 h 4401251"/>
              <a:gd name="connsiteX34598" fmla="*/ 3894241 w 13419668"/>
              <a:gd name="connsiteY34598" fmla="*/ 383604 h 4401251"/>
              <a:gd name="connsiteX34599" fmla="*/ 3912028 w 13419668"/>
              <a:gd name="connsiteY34599" fmla="*/ 369798 h 4401251"/>
              <a:gd name="connsiteX34600" fmla="*/ 3893743 w 13419668"/>
              <a:gd name="connsiteY34600" fmla="*/ 357608 h 4401251"/>
              <a:gd name="connsiteX34601" fmla="*/ 3793986 w 13419668"/>
              <a:gd name="connsiteY34601" fmla="*/ 368927 h 4401251"/>
              <a:gd name="connsiteX34602" fmla="*/ 3804559 w 13419668"/>
              <a:gd name="connsiteY34602" fmla="*/ 383355 h 4401251"/>
              <a:gd name="connsiteX34603" fmla="*/ 3819983 w 13419668"/>
              <a:gd name="connsiteY34603" fmla="*/ 370295 h 4401251"/>
              <a:gd name="connsiteX34604" fmla="*/ 3807420 w 13419668"/>
              <a:gd name="connsiteY34604" fmla="*/ 351637 h 4401251"/>
              <a:gd name="connsiteX34605" fmla="*/ 3793986 w 13419668"/>
              <a:gd name="connsiteY34605" fmla="*/ 368802 h 4401251"/>
              <a:gd name="connsiteX34606" fmla="*/ 3716867 w 13419668"/>
              <a:gd name="connsiteY34606" fmla="*/ 357608 h 4401251"/>
              <a:gd name="connsiteX34607" fmla="*/ 3704180 w 13419668"/>
              <a:gd name="connsiteY34607" fmla="*/ 370046 h 4401251"/>
              <a:gd name="connsiteX34608" fmla="*/ 3718733 w 13419668"/>
              <a:gd name="connsiteY34608" fmla="*/ 383480 h 4401251"/>
              <a:gd name="connsiteX34609" fmla="*/ 3735774 w 13419668"/>
              <a:gd name="connsiteY34609" fmla="*/ 368678 h 4401251"/>
              <a:gd name="connsiteX34610" fmla="*/ 3716867 w 13419668"/>
              <a:gd name="connsiteY34610" fmla="*/ 357608 h 4401251"/>
              <a:gd name="connsiteX34611" fmla="*/ 3640744 w 13419668"/>
              <a:gd name="connsiteY34611" fmla="*/ 371663 h 4401251"/>
              <a:gd name="connsiteX34612" fmla="*/ 3626937 w 13419668"/>
              <a:gd name="connsiteY34612" fmla="*/ 357483 h 4401251"/>
              <a:gd name="connsiteX34613" fmla="*/ 3614747 w 13419668"/>
              <a:gd name="connsiteY34613" fmla="*/ 370544 h 4401251"/>
              <a:gd name="connsiteX34614" fmla="*/ 3626439 w 13419668"/>
              <a:gd name="connsiteY34614" fmla="*/ 389202 h 4401251"/>
              <a:gd name="connsiteX34615" fmla="*/ 3640744 w 13419668"/>
              <a:gd name="connsiteY34615" fmla="*/ 371788 h 4401251"/>
              <a:gd name="connsiteX34616" fmla="*/ 3525314 w 13419668"/>
              <a:gd name="connsiteY34616" fmla="*/ 368927 h 4401251"/>
              <a:gd name="connsiteX34617" fmla="*/ 3535887 w 13419668"/>
              <a:gd name="connsiteY34617" fmla="*/ 383355 h 4401251"/>
              <a:gd name="connsiteX34618" fmla="*/ 3551311 w 13419668"/>
              <a:gd name="connsiteY34618" fmla="*/ 370295 h 4401251"/>
              <a:gd name="connsiteX34619" fmla="*/ 3538748 w 13419668"/>
              <a:gd name="connsiteY34619" fmla="*/ 351637 h 4401251"/>
              <a:gd name="connsiteX34620" fmla="*/ 3525314 w 13419668"/>
              <a:gd name="connsiteY34620" fmla="*/ 368802 h 4401251"/>
              <a:gd name="connsiteX34621" fmla="*/ 3437995 w 13419668"/>
              <a:gd name="connsiteY34621" fmla="*/ 369673 h 4401251"/>
              <a:gd name="connsiteX34622" fmla="*/ 3452673 w 13419668"/>
              <a:gd name="connsiteY34622" fmla="*/ 383480 h 4401251"/>
              <a:gd name="connsiteX34623" fmla="*/ 3463992 w 13419668"/>
              <a:gd name="connsiteY34623" fmla="*/ 369549 h 4401251"/>
              <a:gd name="connsiteX34624" fmla="*/ 3451305 w 13419668"/>
              <a:gd name="connsiteY34624" fmla="*/ 351513 h 4401251"/>
              <a:gd name="connsiteX34625" fmla="*/ 3437871 w 13419668"/>
              <a:gd name="connsiteY34625" fmla="*/ 369673 h 4401251"/>
              <a:gd name="connsiteX34626" fmla="*/ 3363240 w 13419668"/>
              <a:gd name="connsiteY34626" fmla="*/ 357732 h 4401251"/>
              <a:gd name="connsiteX34627" fmla="*/ 3348811 w 13419668"/>
              <a:gd name="connsiteY34627" fmla="*/ 368305 h 4401251"/>
              <a:gd name="connsiteX34628" fmla="*/ 3361872 w 13419668"/>
              <a:gd name="connsiteY34628" fmla="*/ 383729 h 4401251"/>
              <a:gd name="connsiteX34629" fmla="*/ 3380529 w 13419668"/>
              <a:gd name="connsiteY34629" fmla="*/ 371166 h 4401251"/>
              <a:gd name="connsiteX34630" fmla="*/ 3363364 w 13419668"/>
              <a:gd name="connsiteY34630" fmla="*/ 357732 h 4401251"/>
              <a:gd name="connsiteX34631" fmla="*/ 3273309 w 13419668"/>
              <a:gd name="connsiteY34631" fmla="*/ 357732 h 4401251"/>
              <a:gd name="connsiteX34632" fmla="*/ 3259129 w 13419668"/>
              <a:gd name="connsiteY34632" fmla="*/ 368802 h 4401251"/>
              <a:gd name="connsiteX34633" fmla="*/ 3272563 w 13419668"/>
              <a:gd name="connsiteY34633" fmla="*/ 383729 h 4401251"/>
              <a:gd name="connsiteX34634" fmla="*/ 3290972 w 13419668"/>
              <a:gd name="connsiteY34634" fmla="*/ 370668 h 4401251"/>
              <a:gd name="connsiteX34635" fmla="*/ 3273309 w 13419668"/>
              <a:gd name="connsiteY34635" fmla="*/ 357732 h 4401251"/>
              <a:gd name="connsiteX34636" fmla="*/ 3187608 w 13419668"/>
              <a:gd name="connsiteY34636" fmla="*/ 357857 h 4401251"/>
              <a:gd name="connsiteX34637" fmla="*/ 3173055 w 13419668"/>
              <a:gd name="connsiteY34637" fmla="*/ 367932 h 4401251"/>
              <a:gd name="connsiteX34638" fmla="*/ 3185369 w 13419668"/>
              <a:gd name="connsiteY34638" fmla="*/ 383729 h 4401251"/>
              <a:gd name="connsiteX34639" fmla="*/ 3204524 w 13419668"/>
              <a:gd name="connsiteY34639" fmla="*/ 371663 h 4401251"/>
              <a:gd name="connsiteX34640" fmla="*/ 3187732 w 13419668"/>
              <a:gd name="connsiteY34640" fmla="*/ 357857 h 4401251"/>
              <a:gd name="connsiteX34641" fmla="*/ 3083373 w 13419668"/>
              <a:gd name="connsiteY34641" fmla="*/ 370171 h 4401251"/>
              <a:gd name="connsiteX34642" fmla="*/ 3095439 w 13419668"/>
              <a:gd name="connsiteY34642" fmla="*/ 383480 h 4401251"/>
              <a:gd name="connsiteX34643" fmla="*/ 3109370 w 13419668"/>
              <a:gd name="connsiteY34643" fmla="*/ 369051 h 4401251"/>
              <a:gd name="connsiteX34644" fmla="*/ 3095190 w 13419668"/>
              <a:gd name="connsiteY34644" fmla="*/ 351637 h 4401251"/>
              <a:gd name="connsiteX34645" fmla="*/ 3083373 w 13419668"/>
              <a:gd name="connsiteY34645" fmla="*/ 370171 h 4401251"/>
              <a:gd name="connsiteX34646" fmla="*/ 3020061 w 13419668"/>
              <a:gd name="connsiteY34646" fmla="*/ 370419 h 4401251"/>
              <a:gd name="connsiteX34647" fmla="*/ 3004762 w 13419668"/>
              <a:gd name="connsiteY34647" fmla="*/ 357483 h 4401251"/>
              <a:gd name="connsiteX34648" fmla="*/ 2993940 w 13419668"/>
              <a:gd name="connsiteY34648" fmla="*/ 371539 h 4401251"/>
              <a:gd name="connsiteX34649" fmla="*/ 3007000 w 13419668"/>
              <a:gd name="connsiteY34649" fmla="*/ 388953 h 4401251"/>
              <a:gd name="connsiteX34650" fmla="*/ 3020061 w 13419668"/>
              <a:gd name="connsiteY34650" fmla="*/ 370419 h 4401251"/>
              <a:gd name="connsiteX34651" fmla="*/ 2919682 w 13419668"/>
              <a:gd name="connsiteY34651" fmla="*/ 357483 h 4401251"/>
              <a:gd name="connsiteX34652" fmla="*/ 2906621 w 13419668"/>
              <a:gd name="connsiteY34652" fmla="*/ 369922 h 4401251"/>
              <a:gd name="connsiteX34653" fmla="*/ 2921548 w 13419668"/>
              <a:gd name="connsiteY34653" fmla="*/ 383480 h 4401251"/>
              <a:gd name="connsiteX34654" fmla="*/ 2938464 w 13419668"/>
              <a:gd name="connsiteY34654" fmla="*/ 368802 h 4401251"/>
              <a:gd name="connsiteX34655" fmla="*/ 2919558 w 13419668"/>
              <a:gd name="connsiteY34655" fmla="*/ 357608 h 4401251"/>
              <a:gd name="connsiteX34656" fmla="*/ 2830498 w 13419668"/>
              <a:gd name="connsiteY34656" fmla="*/ 357483 h 4401251"/>
              <a:gd name="connsiteX34657" fmla="*/ 2817188 w 13419668"/>
              <a:gd name="connsiteY34657" fmla="*/ 369549 h 4401251"/>
              <a:gd name="connsiteX34658" fmla="*/ 2831617 w 13419668"/>
              <a:gd name="connsiteY34658" fmla="*/ 383480 h 4401251"/>
              <a:gd name="connsiteX34659" fmla="*/ 2849031 w 13419668"/>
              <a:gd name="connsiteY34659" fmla="*/ 369300 h 4401251"/>
              <a:gd name="connsiteX34660" fmla="*/ 2830498 w 13419668"/>
              <a:gd name="connsiteY34660" fmla="*/ 357483 h 4401251"/>
              <a:gd name="connsiteX34661" fmla="*/ 2741935 w 13419668"/>
              <a:gd name="connsiteY34661" fmla="*/ 357483 h 4401251"/>
              <a:gd name="connsiteX34662" fmla="*/ 2727631 w 13419668"/>
              <a:gd name="connsiteY34662" fmla="*/ 368429 h 4401251"/>
              <a:gd name="connsiteX34663" fmla="*/ 2740940 w 13419668"/>
              <a:gd name="connsiteY34663" fmla="*/ 383604 h 4401251"/>
              <a:gd name="connsiteX34664" fmla="*/ 2759474 w 13419668"/>
              <a:gd name="connsiteY34664" fmla="*/ 370668 h 4401251"/>
              <a:gd name="connsiteX34665" fmla="*/ 2741935 w 13419668"/>
              <a:gd name="connsiteY34665" fmla="*/ 357608 h 4401251"/>
              <a:gd name="connsiteX34666" fmla="*/ 2652378 w 13419668"/>
              <a:gd name="connsiteY34666" fmla="*/ 357483 h 4401251"/>
              <a:gd name="connsiteX34667" fmla="*/ 2638074 w 13419668"/>
              <a:gd name="connsiteY34667" fmla="*/ 368429 h 4401251"/>
              <a:gd name="connsiteX34668" fmla="*/ 2651383 w 13419668"/>
              <a:gd name="connsiteY34668" fmla="*/ 383604 h 4401251"/>
              <a:gd name="connsiteX34669" fmla="*/ 2669916 w 13419668"/>
              <a:gd name="connsiteY34669" fmla="*/ 370668 h 4401251"/>
              <a:gd name="connsiteX34670" fmla="*/ 2652378 w 13419668"/>
              <a:gd name="connsiteY34670" fmla="*/ 357608 h 4401251"/>
              <a:gd name="connsiteX34671" fmla="*/ 2551875 w 13419668"/>
              <a:gd name="connsiteY34671" fmla="*/ 370171 h 4401251"/>
              <a:gd name="connsiteX34672" fmla="*/ 2564189 w 13419668"/>
              <a:gd name="connsiteY34672" fmla="*/ 383355 h 4401251"/>
              <a:gd name="connsiteX34673" fmla="*/ 2577871 w 13419668"/>
              <a:gd name="connsiteY34673" fmla="*/ 368678 h 4401251"/>
              <a:gd name="connsiteX34674" fmla="*/ 2563442 w 13419668"/>
              <a:gd name="connsiteY34674" fmla="*/ 351513 h 4401251"/>
              <a:gd name="connsiteX34675" fmla="*/ 2551875 w 13419668"/>
              <a:gd name="connsiteY34675" fmla="*/ 370295 h 4401251"/>
              <a:gd name="connsiteX34676" fmla="*/ 2475129 w 13419668"/>
              <a:gd name="connsiteY34676" fmla="*/ 357359 h 4401251"/>
              <a:gd name="connsiteX34677" fmla="*/ 2462193 w 13419668"/>
              <a:gd name="connsiteY34677" fmla="*/ 369673 h 4401251"/>
              <a:gd name="connsiteX34678" fmla="*/ 2476497 w 13419668"/>
              <a:gd name="connsiteY34678" fmla="*/ 383355 h 4401251"/>
              <a:gd name="connsiteX34679" fmla="*/ 2493787 w 13419668"/>
              <a:gd name="connsiteY34679" fmla="*/ 368802 h 4401251"/>
              <a:gd name="connsiteX34680" fmla="*/ 2475004 w 13419668"/>
              <a:gd name="connsiteY34680" fmla="*/ 357359 h 4401251"/>
              <a:gd name="connsiteX34681" fmla="*/ 2372760 w 13419668"/>
              <a:gd name="connsiteY34681" fmla="*/ 370171 h 4401251"/>
              <a:gd name="connsiteX34682" fmla="*/ 2385074 w 13419668"/>
              <a:gd name="connsiteY34682" fmla="*/ 383355 h 4401251"/>
              <a:gd name="connsiteX34683" fmla="*/ 2398756 w 13419668"/>
              <a:gd name="connsiteY34683" fmla="*/ 368678 h 4401251"/>
              <a:gd name="connsiteX34684" fmla="*/ 2384328 w 13419668"/>
              <a:gd name="connsiteY34684" fmla="*/ 351513 h 4401251"/>
              <a:gd name="connsiteX34685" fmla="*/ 2372760 w 13419668"/>
              <a:gd name="connsiteY34685" fmla="*/ 370295 h 4401251"/>
              <a:gd name="connsiteX34686" fmla="*/ 2298626 w 13419668"/>
              <a:gd name="connsiteY34686" fmla="*/ 357359 h 4401251"/>
              <a:gd name="connsiteX34687" fmla="*/ 2285566 w 13419668"/>
              <a:gd name="connsiteY34687" fmla="*/ 369798 h 4401251"/>
              <a:gd name="connsiteX34688" fmla="*/ 2300492 w 13419668"/>
              <a:gd name="connsiteY34688" fmla="*/ 383355 h 4401251"/>
              <a:gd name="connsiteX34689" fmla="*/ 2317408 w 13419668"/>
              <a:gd name="connsiteY34689" fmla="*/ 368678 h 4401251"/>
              <a:gd name="connsiteX34690" fmla="*/ 2298502 w 13419668"/>
              <a:gd name="connsiteY34690" fmla="*/ 357483 h 4401251"/>
              <a:gd name="connsiteX34691" fmla="*/ 2196008 w 13419668"/>
              <a:gd name="connsiteY34691" fmla="*/ 368678 h 4401251"/>
              <a:gd name="connsiteX34692" fmla="*/ 2209815 w 13419668"/>
              <a:gd name="connsiteY34692" fmla="*/ 383355 h 4401251"/>
              <a:gd name="connsiteX34693" fmla="*/ 2222005 w 13419668"/>
              <a:gd name="connsiteY34693" fmla="*/ 370046 h 4401251"/>
              <a:gd name="connsiteX34694" fmla="*/ 2210313 w 13419668"/>
              <a:gd name="connsiteY34694" fmla="*/ 351388 h 4401251"/>
              <a:gd name="connsiteX34695" fmla="*/ 2196008 w 13419668"/>
              <a:gd name="connsiteY34695" fmla="*/ 368678 h 4401251"/>
              <a:gd name="connsiteX34696" fmla="*/ 2106326 w 13419668"/>
              <a:gd name="connsiteY34696" fmla="*/ 369424 h 4401251"/>
              <a:gd name="connsiteX34697" fmla="*/ 2121004 w 13419668"/>
              <a:gd name="connsiteY34697" fmla="*/ 383231 h 4401251"/>
              <a:gd name="connsiteX34698" fmla="*/ 2132323 w 13419668"/>
              <a:gd name="connsiteY34698" fmla="*/ 369300 h 4401251"/>
              <a:gd name="connsiteX34699" fmla="*/ 2119636 w 13419668"/>
              <a:gd name="connsiteY34699" fmla="*/ 351264 h 4401251"/>
              <a:gd name="connsiteX34700" fmla="*/ 2106202 w 13419668"/>
              <a:gd name="connsiteY34700" fmla="*/ 369424 h 4401251"/>
              <a:gd name="connsiteX34701" fmla="*/ 2033437 w 13419668"/>
              <a:gd name="connsiteY34701" fmla="*/ 357235 h 4401251"/>
              <a:gd name="connsiteX34702" fmla="*/ 2020252 w 13419668"/>
              <a:gd name="connsiteY34702" fmla="*/ 369300 h 4401251"/>
              <a:gd name="connsiteX34703" fmla="*/ 2034307 w 13419668"/>
              <a:gd name="connsiteY34703" fmla="*/ 383231 h 4401251"/>
              <a:gd name="connsiteX34704" fmla="*/ 2051846 w 13419668"/>
              <a:gd name="connsiteY34704" fmla="*/ 369051 h 4401251"/>
              <a:gd name="connsiteX34705" fmla="*/ 2033312 w 13419668"/>
              <a:gd name="connsiteY34705" fmla="*/ 357235 h 4401251"/>
              <a:gd name="connsiteX34706" fmla="*/ 1945372 w 13419668"/>
              <a:gd name="connsiteY34706" fmla="*/ 357483 h 4401251"/>
              <a:gd name="connsiteX34707" fmla="*/ 1930819 w 13419668"/>
              <a:gd name="connsiteY34707" fmla="*/ 367683 h 4401251"/>
              <a:gd name="connsiteX34708" fmla="*/ 1943257 w 13419668"/>
              <a:gd name="connsiteY34708" fmla="*/ 383355 h 4401251"/>
              <a:gd name="connsiteX34709" fmla="*/ 1962288 w 13419668"/>
              <a:gd name="connsiteY34709" fmla="*/ 371166 h 4401251"/>
              <a:gd name="connsiteX34710" fmla="*/ 1945372 w 13419668"/>
              <a:gd name="connsiteY34710" fmla="*/ 357483 h 4401251"/>
              <a:gd name="connsiteX34711" fmla="*/ 1855939 w 13419668"/>
              <a:gd name="connsiteY34711" fmla="*/ 357483 h 4401251"/>
              <a:gd name="connsiteX34712" fmla="*/ 1841386 w 13419668"/>
              <a:gd name="connsiteY34712" fmla="*/ 367559 h 4401251"/>
              <a:gd name="connsiteX34713" fmla="*/ 1853700 w 13419668"/>
              <a:gd name="connsiteY34713" fmla="*/ 383355 h 4401251"/>
              <a:gd name="connsiteX34714" fmla="*/ 1872855 w 13419668"/>
              <a:gd name="connsiteY34714" fmla="*/ 371290 h 4401251"/>
              <a:gd name="connsiteX34715" fmla="*/ 1856063 w 13419668"/>
              <a:gd name="connsiteY34715" fmla="*/ 357483 h 4401251"/>
              <a:gd name="connsiteX34716" fmla="*/ 1751704 w 13419668"/>
              <a:gd name="connsiteY34716" fmla="*/ 369798 h 4401251"/>
              <a:gd name="connsiteX34717" fmla="*/ 1763769 w 13419668"/>
              <a:gd name="connsiteY34717" fmla="*/ 383107 h 4401251"/>
              <a:gd name="connsiteX34718" fmla="*/ 1777700 w 13419668"/>
              <a:gd name="connsiteY34718" fmla="*/ 368678 h 4401251"/>
              <a:gd name="connsiteX34719" fmla="*/ 1763521 w 13419668"/>
              <a:gd name="connsiteY34719" fmla="*/ 351264 h 4401251"/>
              <a:gd name="connsiteX34720" fmla="*/ 1751704 w 13419668"/>
              <a:gd name="connsiteY34720" fmla="*/ 369798 h 4401251"/>
              <a:gd name="connsiteX34721" fmla="*/ 1664385 w 13419668"/>
              <a:gd name="connsiteY34721" fmla="*/ 369798 h 4401251"/>
              <a:gd name="connsiteX34722" fmla="*/ 1679560 w 13419668"/>
              <a:gd name="connsiteY34722" fmla="*/ 383107 h 4401251"/>
              <a:gd name="connsiteX34723" fmla="*/ 1690382 w 13419668"/>
              <a:gd name="connsiteY34723" fmla="*/ 368802 h 4401251"/>
              <a:gd name="connsiteX34724" fmla="*/ 1677197 w 13419668"/>
              <a:gd name="connsiteY34724" fmla="*/ 351264 h 4401251"/>
              <a:gd name="connsiteX34725" fmla="*/ 1664261 w 13419668"/>
              <a:gd name="connsiteY34725" fmla="*/ 369798 h 4401251"/>
              <a:gd name="connsiteX34726" fmla="*/ 1600949 w 13419668"/>
              <a:gd name="connsiteY34726" fmla="*/ 370171 h 4401251"/>
              <a:gd name="connsiteX34727" fmla="*/ 1588884 w 13419668"/>
              <a:gd name="connsiteY34727" fmla="*/ 356986 h 4401251"/>
              <a:gd name="connsiteX34728" fmla="*/ 1574952 w 13419668"/>
              <a:gd name="connsiteY34728" fmla="*/ 371041 h 4401251"/>
              <a:gd name="connsiteX34729" fmla="*/ 1589132 w 13419668"/>
              <a:gd name="connsiteY34729" fmla="*/ 388580 h 4401251"/>
              <a:gd name="connsiteX34730" fmla="*/ 1600949 w 13419668"/>
              <a:gd name="connsiteY34730" fmla="*/ 370046 h 4401251"/>
              <a:gd name="connsiteX34731" fmla="*/ 1485271 w 13419668"/>
              <a:gd name="connsiteY34731" fmla="*/ 369798 h 4401251"/>
              <a:gd name="connsiteX34732" fmla="*/ 1500446 w 13419668"/>
              <a:gd name="connsiteY34732" fmla="*/ 383107 h 4401251"/>
              <a:gd name="connsiteX34733" fmla="*/ 1511267 w 13419668"/>
              <a:gd name="connsiteY34733" fmla="*/ 368802 h 4401251"/>
              <a:gd name="connsiteX34734" fmla="*/ 1498082 w 13419668"/>
              <a:gd name="connsiteY34734" fmla="*/ 351264 h 4401251"/>
              <a:gd name="connsiteX34735" fmla="*/ 1485146 w 13419668"/>
              <a:gd name="connsiteY34735" fmla="*/ 369798 h 4401251"/>
              <a:gd name="connsiteX34736" fmla="*/ 1425441 w 13419668"/>
              <a:gd name="connsiteY34736" fmla="*/ 370917 h 4401251"/>
              <a:gd name="connsiteX34737" fmla="*/ 1411013 w 13419668"/>
              <a:gd name="connsiteY34737" fmla="*/ 357235 h 4401251"/>
              <a:gd name="connsiteX34738" fmla="*/ 1399320 w 13419668"/>
              <a:gd name="connsiteY34738" fmla="*/ 370668 h 4401251"/>
              <a:gd name="connsiteX34739" fmla="*/ 1411510 w 13419668"/>
              <a:gd name="connsiteY34739" fmla="*/ 388953 h 4401251"/>
              <a:gd name="connsiteX34740" fmla="*/ 1425317 w 13419668"/>
              <a:gd name="connsiteY34740" fmla="*/ 371041 h 4401251"/>
              <a:gd name="connsiteX34741" fmla="*/ 1324440 w 13419668"/>
              <a:gd name="connsiteY34741" fmla="*/ 357483 h 4401251"/>
              <a:gd name="connsiteX34742" fmla="*/ 1309887 w 13419668"/>
              <a:gd name="connsiteY34742" fmla="*/ 367559 h 4401251"/>
              <a:gd name="connsiteX34743" fmla="*/ 1322202 w 13419668"/>
              <a:gd name="connsiteY34743" fmla="*/ 383355 h 4401251"/>
              <a:gd name="connsiteX34744" fmla="*/ 1341357 w 13419668"/>
              <a:gd name="connsiteY34744" fmla="*/ 371290 h 4401251"/>
              <a:gd name="connsiteX34745" fmla="*/ 1324565 w 13419668"/>
              <a:gd name="connsiteY34745" fmla="*/ 357483 h 4401251"/>
              <a:gd name="connsiteX34746" fmla="*/ 1234510 w 13419668"/>
              <a:gd name="connsiteY34746" fmla="*/ 357483 h 4401251"/>
              <a:gd name="connsiteX34747" fmla="*/ 1220206 w 13419668"/>
              <a:gd name="connsiteY34747" fmla="*/ 368056 h 4401251"/>
              <a:gd name="connsiteX34748" fmla="*/ 1232893 w 13419668"/>
              <a:gd name="connsiteY34748" fmla="*/ 383480 h 4401251"/>
              <a:gd name="connsiteX34749" fmla="*/ 1251675 w 13419668"/>
              <a:gd name="connsiteY34749" fmla="*/ 370917 h 4401251"/>
              <a:gd name="connsiteX34750" fmla="*/ 1234510 w 13419668"/>
              <a:gd name="connsiteY34750" fmla="*/ 357608 h 4401251"/>
              <a:gd name="connsiteX34751" fmla="*/ 1147440 w 13419668"/>
              <a:gd name="connsiteY34751" fmla="*/ 357483 h 4401251"/>
              <a:gd name="connsiteX34752" fmla="*/ 1133260 w 13419668"/>
              <a:gd name="connsiteY34752" fmla="*/ 368554 h 4401251"/>
              <a:gd name="connsiteX34753" fmla="*/ 1146694 w 13419668"/>
              <a:gd name="connsiteY34753" fmla="*/ 383480 h 4401251"/>
              <a:gd name="connsiteX34754" fmla="*/ 1165103 w 13419668"/>
              <a:gd name="connsiteY34754" fmla="*/ 370419 h 4401251"/>
              <a:gd name="connsiteX34755" fmla="*/ 1147440 w 13419668"/>
              <a:gd name="connsiteY34755" fmla="*/ 357483 h 4401251"/>
              <a:gd name="connsiteX34756" fmla="*/ 1069451 w 13419668"/>
              <a:gd name="connsiteY34756" fmla="*/ 371415 h 4401251"/>
              <a:gd name="connsiteX34757" fmla="*/ 1058629 w 13419668"/>
              <a:gd name="connsiteY34757" fmla="*/ 357359 h 4401251"/>
              <a:gd name="connsiteX34758" fmla="*/ 1043330 w 13419668"/>
              <a:gd name="connsiteY34758" fmla="*/ 370295 h 4401251"/>
              <a:gd name="connsiteX34759" fmla="*/ 1056390 w 13419668"/>
              <a:gd name="connsiteY34759" fmla="*/ 388828 h 4401251"/>
              <a:gd name="connsiteX34760" fmla="*/ 1069451 w 13419668"/>
              <a:gd name="connsiteY34760" fmla="*/ 371415 h 4401251"/>
              <a:gd name="connsiteX34761" fmla="*/ 980018 w 13419668"/>
              <a:gd name="connsiteY34761" fmla="*/ 370171 h 4401251"/>
              <a:gd name="connsiteX34762" fmla="*/ 967703 w 13419668"/>
              <a:gd name="connsiteY34762" fmla="*/ 357235 h 4401251"/>
              <a:gd name="connsiteX34763" fmla="*/ 954021 w 13419668"/>
              <a:gd name="connsiteY34763" fmla="*/ 371539 h 4401251"/>
              <a:gd name="connsiteX34764" fmla="*/ 968574 w 13419668"/>
              <a:gd name="connsiteY34764" fmla="*/ 388828 h 4401251"/>
              <a:gd name="connsiteX34765" fmla="*/ 980018 w 13419668"/>
              <a:gd name="connsiteY34765" fmla="*/ 370046 h 4401251"/>
              <a:gd name="connsiteX34766" fmla="*/ 864339 w 13419668"/>
              <a:gd name="connsiteY34766" fmla="*/ 369549 h 4401251"/>
              <a:gd name="connsiteX34767" fmla="*/ 879017 w 13419668"/>
              <a:gd name="connsiteY34767" fmla="*/ 383355 h 4401251"/>
              <a:gd name="connsiteX34768" fmla="*/ 890336 w 13419668"/>
              <a:gd name="connsiteY34768" fmla="*/ 369424 h 4401251"/>
              <a:gd name="connsiteX34769" fmla="*/ 877649 w 13419668"/>
              <a:gd name="connsiteY34769" fmla="*/ 351388 h 4401251"/>
              <a:gd name="connsiteX34770" fmla="*/ 864215 w 13419668"/>
              <a:gd name="connsiteY34770" fmla="*/ 369549 h 4401251"/>
              <a:gd name="connsiteX34771" fmla="*/ 778389 w 13419668"/>
              <a:gd name="connsiteY34771" fmla="*/ 369798 h 4401251"/>
              <a:gd name="connsiteX34772" fmla="*/ 790081 w 13419668"/>
              <a:gd name="connsiteY34772" fmla="*/ 383355 h 4401251"/>
              <a:gd name="connsiteX34773" fmla="*/ 804386 w 13419668"/>
              <a:gd name="connsiteY34773" fmla="*/ 369176 h 4401251"/>
              <a:gd name="connsiteX34774" fmla="*/ 790579 w 13419668"/>
              <a:gd name="connsiteY34774" fmla="*/ 351388 h 4401251"/>
              <a:gd name="connsiteX34775" fmla="*/ 778389 w 13419668"/>
              <a:gd name="connsiteY34775" fmla="*/ 369673 h 4401251"/>
              <a:gd name="connsiteX34776" fmla="*/ 702016 w 13419668"/>
              <a:gd name="connsiteY34776" fmla="*/ 357483 h 4401251"/>
              <a:gd name="connsiteX34777" fmla="*/ 688707 w 13419668"/>
              <a:gd name="connsiteY34777" fmla="*/ 369300 h 4401251"/>
              <a:gd name="connsiteX34778" fmla="*/ 702638 w 13419668"/>
              <a:gd name="connsiteY34778" fmla="*/ 383480 h 4401251"/>
              <a:gd name="connsiteX34779" fmla="*/ 720301 w 13419668"/>
              <a:gd name="connsiteY34779" fmla="*/ 369424 h 4401251"/>
              <a:gd name="connsiteX34780" fmla="*/ 702016 w 13419668"/>
              <a:gd name="connsiteY34780" fmla="*/ 357359 h 4401251"/>
              <a:gd name="connsiteX34781" fmla="*/ 599523 w 13419668"/>
              <a:gd name="connsiteY34781" fmla="*/ 368554 h 4401251"/>
              <a:gd name="connsiteX34782" fmla="*/ 609847 w 13419668"/>
              <a:gd name="connsiteY34782" fmla="*/ 383231 h 4401251"/>
              <a:gd name="connsiteX34783" fmla="*/ 625519 w 13419668"/>
              <a:gd name="connsiteY34783" fmla="*/ 370419 h 4401251"/>
              <a:gd name="connsiteX34784" fmla="*/ 613205 w 13419668"/>
              <a:gd name="connsiteY34784" fmla="*/ 351637 h 4401251"/>
              <a:gd name="connsiteX34785" fmla="*/ 599523 w 13419668"/>
              <a:gd name="connsiteY34785" fmla="*/ 368554 h 4401251"/>
              <a:gd name="connsiteX34786" fmla="*/ 512080 w 13419668"/>
              <a:gd name="connsiteY34786" fmla="*/ 370419 h 4401251"/>
              <a:gd name="connsiteX34787" fmla="*/ 527753 w 13419668"/>
              <a:gd name="connsiteY34787" fmla="*/ 383231 h 4401251"/>
              <a:gd name="connsiteX34788" fmla="*/ 538201 w 13419668"/>
              <a:gd name="connsiteY34788" fmla="*/ 368554 h 4401251"/>
              <a:gd name="connsiteX34789" fmla="*/ 524519 w 13419668"/>
              <a:gd name="connsiteY34789" fmla="*/ 351513 h 4401251"/>
              <a:gd name="connsiteX34790" fmla="*/ 512080 w 13419668"/>
              <a:gd name="connsiteY34790" fmla="*/ 370295 h 4401251"/>
              <a:gd name="connsiteX34791" fmla="*/ 436081 w 13419668"/>
              <a:gd name="connsiteY34791" fmla="*/ 357483 h 4401251"/>
              <a:gd name="connsiteX34792" fmla="*/ 422771 w 13419668"/>
              <a:gd name="connsiteY34792" fmla="*/ 369549 h 4401251"/>
              <a:gd name="connsiteX34793" fmla="*/ 437200 w 13419668"/>
              <a:gd name="connsiteY34793" fmla="*/ 383480 h 4401251"/>
              <a:gd name="connsiteX34794" fmla="*/ 454614 w 13419668"/>
              <a:gd name="connsiteY34794" fmla="*/ 369300 h 4401251"/>
              <a:gd name="connsiteX34795" fmla="*/ 436081 w 13419668"/>
              <a:gd name="connsiteY34795" fmla="*/ 357483 h 4401251"/>
              <a:gd name="connsiteX34796" fmla="*/ 358962 w 13419668"/>
              <a:gd name="connsiteY34796" fmla="*/ 371788 h 4401251"/>
              <a:gd name="connsiteX34797" fmla="*/ 348389 w 13419668"/>
              <a:gd name="connsiteY34797" fmla="*/ 357483 h 4401251"/>
              <a:gd name="connsiteX34798" fmla="*/ 332965 w 13419668"/>
              <a:gd name="connsiteY34798" fmla="*/ 370171 h 4401251"/>
              <a:gd name="connsiteX34799" fmla="*/ 345528 w 13419668"/>
              <a:gd name="connsiteY34799" fmla="*/ 388953 h 4401251"/>
              <a:gd name="connsiteX34800" fmla="*/ 358837 w 13419668"/>
              <a:gd name="connsiteY34800" fmla="*/ 371788 h 4401251"/>
              <a:gd name="connsiteX34801" fmla="*/ 247139 w 13419668"/>
              <a:gd name="connsiteY34801" fmla="*/ 370295 h 4401251"/>
              <a:gd name="connsiteX34802" fmla="*/ 259454 w 13419668"/>
              <a:gd name="connsiteY34802" fmla="*/ 383480 h 4401251"/>
              <a:gd name="connsiteX34803" fmla="*/ 273136 w 13419668"/>
              <a:gd name="connsiteY34803" fmla="*/ 368802 h 4401251"/>
              <a:gd name="connsiteX34804" fmla="*/ 258707 w 13419668"/>
              <a:gd name="connsiteY34804" fmla="*/ 351637 h 4401251"/>
              <a:gd name="connsiteX34805" fmla="*/ 247139 w 13419668"/>
              <a:gd name="connsiteY34805" fmla="*/ 370419 h 4401251"/>
              <a:gd name="connsiteX34806" fmla="*/ 171886 w 13419668"/>
              <a:gd name="connsiteY34806" fmla="*/ 357608 h 4401251"/>
              <a:gd name="connsiteX34807" fmla="*/ 157582 w 13419668"/>
              <a:gd name="connsiteY34807" fmla="*/ 368180 h 4401251"/>
              <a:gd name="connsiteX34808" fmla="*/ 170269 w 13419668"/>
              <a:gd name="connsiteY34808" fmla="*/ 383604 h 4401251"/>
              <a:gd name="connsiteX34809" fmla="*/ 189051 w 13419668"/>
              <a:gd name="connsiteY34809" fmla="*/ 371041 h 4401251"/>
              <a:gd name="connsiteX34810" fmla="*/ 171886 w 13419668"/>
              <a:gd name="connsiteY34810" fmla="*/ 357732 h 4401251"/>
              <a:gd name="connsiteX34811" fmla="*/ 68025 w 13419668"/>
              <a:gd name="connsiteY34811" fmla="*/ 370046 h 4401251"/>
              <a:gd name="connsiteX34812" fmla="*/ 80090 w 13419668"/>
              <a:gd name="connsiteY34812" fmla="*/ 383355 h 4401251"/>
              <a:gd name="connsiteX34813" fmla="*/ 94021 w 13419668"/>
              <a:gd name="connsiteY34813" fmla="*/ 368927 h 4401251"/>
              <a:gd name="connsiteX34814" fmla="*/ 79841 w 13419668"/>
              <a:gd name="connsiteY34814" fmla="*/ 351513 h 4401251"/>
              <a:gd name="connsiteX34815" fmla="*/ 68025 w 13419668"/>
              <a:gd name="connsiteY34815" fmla="*/ 370046 h 4401251"/>
              <a:gd name="connsiteX34816" fmla="*/ 2598 w 13419668"/>
              <a:gd name="connsiteY34816" fmla="*/ 2079971 h 4401251"/>
              <a:gd name="connsiteX34817" fmla="*/ 2598 w 13419668"/>
              <a:gd name="connsiteY34817" fmla="*/ 2032207 h 4401251"/>
              <a:gd name="connsiteX34818" fmla="*/ 2598 w 13419668"/>
              <a:gd name="connsiteY34818" fmla="*/ 2079971 h 4401251"/>
              <a:gd name="connsiteX34819" fmla="*/ 2100 w 13419668"/>
              <a:gd name="connsiteY34819" fmla="*/ 1945759 h 4401251"/>
              <a:gd name="connsiteX34820" fmla="*/ 2100 w 13419668"/>
              <a:gd name="connsiteY34820" fmla="*/ 1991160 h 4401251"/>
              <a:gd name="connsiteX34821" fmla="*/ 2100 w 13419668"/>
              <a:gd name="connsiteY34821" fmla="*/ 1945759 h 4401251"/>
              <a:gd name="connsiteX34822" fmla="*/ 2349 w 13419668"/>
              <a:gd name="connsiteY34822" fmla="*/ 1770500 h 4401251"/>
              <a:gd name="connsiteX34823" fmla="*/ 2349 w 13419668"/>
              <a:gd name="connsiteY34823" fmla="*/ 1812169 h 4401251"/>
              <a:gd name="connsiteX34824" fmla="*/ 2349 w 13419668"/>
              <a:gd name="connsiteY34824" fmla="*/ 1770500 h 4401251"/>
              <a:gd name="connsiteX34825" fmla="*/ 2100 w 13419668"/>
              <a:gd name="connsiteY34825" fmla="*/ 1857197 h 4401251"/>
              <a:gd name="connsiteX34826" fmla="*/ 2100 w 13419668"/>
              <a:gd name="connsiteY34826" fmla="*/ 1903468 h 4401251"/>
              <a:gd name="connsiteX34827" fmla="*/ 2100 w 13419668"/>
              <a:gd name="connsiteY34827" fmla="*/ 1857197 h 4401251"/>
              <a:gd name="connsiteX34828" fmla="*/ 4464 w 13419668"/>
              <a:gd name="connsiteY34828" fmla="*/ 1723856 h 4401251"/>
              <a:gd name="connsiteX34829" fmla="*/ 1603 w 13419668"/>
              <a:gd name="connsiteY34829" fmla="*/ 1678331 h 4401251"/>
              <a:gd name="connsiteX34830" fmla="*/ 4464 w 13419668"/>
              <a:gd name="connsiteY34830" fmla="*/ 1723856 h 4401251"/>
              <a:gd name="connsiteX34831" fmla="*/ 79966 w 13419668"/>
              <a:gd name="connsiteY34831" fmla="*/ 295042 h 4401251"/>
              <a:gd name="connsiteX34832" fmla="*/ 91907 w 13419668"/>
              <a:gd name="connsiteY34832" fmla="*/ 283101 h 4401251"/>
              <a:gd name="connsiteX34833" fmla="*/ 82578 w 13419668"/>
              <a:gd name="connsiteY34833" fmla="*/ 272155 h 4401251"/>
              <a:gd name="connsiteX34834" fmla="*/ 62552 w 13419668"/>
              <a:gd name="connsiteY34834" fmla="*/ 281733 h 4401251"/>
              <a:gd name="connsiteX34835" fmla="*/ 79966 w 13419668"/>
              <a:gd name="connsiteY34835" fmla="*/ 295042 h 4401251"/>
              <a:gd name="connsiteX34836" fmla="*/ 169523 w 13419668"/>
              <a:gd name="connsiteY34836" fmla="*/ 295042 h 4401251"/>
              <a:gd name="connsiteX34837" fmla="*/ 181464 w 13419668"/>
              <a:gd name="connsiteY34837" fmla="*/ 283101 h 4401251"/>
              <a:gd name="connsiteX34838" fmla="*/ 172135 w 13419668"/>
              <a:gd name="connsiteY34838" fmla="*/ 272155 h 4401251"/>
              <a:gd name="connsiteX34839" fmla="*/ 152109 w 13419668"/>
              <a:gd name="connsiteY34839" fmla="*/ 281733 h 4401251"/>
              <a:gd name="connsiteX34840" fmla="*/ 169523 w 13419668"/>
              <a:gd name="connsiteY34840" fmla="*/ 295042 h 4401251"/>
              <a:gd name="connsiteX34841" fmla="*/ 248134 w 13419668"/>
              <a:gd name="connsiteY34841" fmla="*/ 283225 h 4401251"/>
              <a:gd name="connsiteX34842" fmla="*/ 260324 w 13419668"/>
              <a:gd name="connsiteY34842" fmla="*/ 295166 h 4401251"/>
              <a:gd name="connsiteX34843" fmla="*/ 270897 w 13419668"/>
              <a:gd name="connsiteY34843" fmla="*/ 285215 h 4401251"/>
              <a:gd name="connsiteX34844" fmla="*/ 261195 w 13419668"/>
              <a:gd name="connsiteY34844" fmla="*/ 265438 h 4401251"/>
              <a:gd name="connsiteX34845" fmla="*/ 248010 w 13419668"/>
              <a:gd name="connsiteY34845" fmla="*/ 283225 h 4401251"/>
              <a:gd name="connsiteX34846" fmla="*/ 335204 w 13419668"/>
              <a:gd name="connsiteY34846" fmla="*/ 285091 h 4401251"/>
              <a:gd name="connsiteX34847" fmla="*/ 345653 w 13419668"/>
              <a:gd name="connsiteY34847" fmla="*/ 295166 h 4401251"/>
              <a:gd name="connsiteX34848" fmla="*/ 358091 w 13419668"/>
              <a:gd name="connsiteY34848" fmla="*/ 283350 h 4401251"/>
              <a:gd name="connsiteX34849" fmla="*/ 345155 w 13419668"/>
              <a:gd name="connsiteY34849" fmla="*/ 265314 h 4401251"/>
              <a:gd name="connsiteX34850" fmla="*/ 335204 w 13419668"/>
              <a:gd name="connsiteY34850" fmla="*/ 284967 h 4401251"/>
              <a:gd name="connsiteX34851" fmla="*/ 447524 w 13419668"/>
              <a:gd name="connsiteY34851" fmla="*/ 282479 h 4401251"/>
              <a:gd name="connsiteX34852" fmla="*/ 433842 w 13419668"/>
              <a:gd name="connsiteY34852" fmla="*/ 272155 h 4401251"/>
              <a:gd name="connsiteX34853" fmla="*/ 424637 w 13419668"/>
              <a:gd name="connsiteY34853" fmla="*/ 283350 h 4401251"/>
              <a:gd name="connsiteX34854" fmla="*/ 436703 w 13419668"/>
              <a:gd name="connsiteY34854" fmla="*/ 301759 h 4401251"/>
              <a:gd name="connsiteX34855" fmla="*/ 447524 w 13419668"/>
              <a:gd name="connsiteY34855" fmla="*/ 282479 h 4401251"/>
              <a:gd name="connsiteX34856" fmla="*/ 524892 w 13419668"/>
              <a:gd name="connsiteY34856" fmla="*/ 272279 h 4401251"/>
              <a:gd name="connsiteX34857" fmla="*/ 514195 w 13419668"/>
              <a:gd name="connsiteY34857" fmla="*/ 281981 h 4401251"/>
              <a:gd name="connsiteX34858" fmla="*/ 524892 w 13419668"/>
              <a:gd name="connsiteY34858" fmla="*/ 295166 h 4401251"/>
              <a:gd name="connsiteX34859" fmla="*/ 543674 w 13419668"/>
              <a:gd name="connsiteY34859" fmla="*/ 283599 h 4401251"/>
              <a:gd name="connsiteX34860" fmla="*/ 524767 w 13419668"/>
              <a:gd name="connsiteY34860" fmla="*/ 272279 h 4401251"/>
              <a:gd name="connsiteX34861" fmla="*/ 611588 w 13419668"/>
              <a:gd name="connsiteY34861" fmla="*/ 272279 h 4401251"/>
              <a:gd name="connsiteX34862" fmla="*/ 600269 w 13419668"/>
              <a:gd name="connsiteY34862" fmla="*/ 281484 h 4401251"/>
              <a:gd name="connsiteX34863" fmla="*/ 610966 w 13419668"/>
              <a:gd name="connsiteY34863" fmla="*/ 295042 h 4401251"/>
              <a:gd name="connsiteX34864" fmla="*/ 630246 w 13419668"/>
              <a:gd name="connsiteY34864" fmla="*/ 284220 h 4401251"/>
              <a:gd name="connsiteX34865" fmla="*/ 611713 w 13419668"/>
              <a:gd name="connsiteY34865" fmla="*/ 272279 h 4401251"/>
              <a:gd name="connsiteX34866" fmla="*/ 700026 w 13419668"/>
              <a:gd name="connsiteY34866" fmla="*/ 272279 h 4401251"/>
              <a:gd name="connsiteX34867" fmla="*/ 689702 w 13419668"/>
              <a:gd name="connsiteY34867" fmla="*/ 282603 h 4401251"/>
              <a:gd name="connsiteX34868" fmla="*/ 701394 w 13419668"/>
              <a:gd name="connsiteY34868" fmla="*/ 295166 h 4401251"/>
              <a:gd name="connsiteX34869" fmla="*/ 719555 w 13419668"/>
              <a:gd name="connsiteY34869" fmla="*/ 282479 h 4401251"/>
              <a:gd name="connsiteX34870" fmla="*/ 700026 w 13419668"/>
              <a:gd name="connsiteY34870" fmla="*/ 272404 h 4401251"/>
              <a:gd name="connsiteX34871" fmla="*/ 790206 w 13419668"/>
              <a:gd name="connsiteY34871" fmla="*/ 272279 h 4401251"/>
              <a:gd name="connsiteX34872" fmla="*/ 779260 w 13419668"/>
              <a:gd name="connsiteY34872" fmla="*/ 281857 h 4401251"/>
              <a:gd name="connsiteX34873" fmla="*/ 790330 w 13419668"/>
              <a:gd name="connsiteY34873" fmla="*/ 295042 h 4401251"/>
              <a:gd name="connsiteX34874" fmla="*/ 809112 w 13419668"/>
              <a:gd name="connsiteY34874" fmla="*/ 283474 h 4401251"/>
              <a:gd name="connsiteX34875" fmla="*/ 790206 w 13419668"/>
              <a:gd name="connsiteY34875" fmla="*/ 272279 h 4401251"/>
              <a:gd name="connsiteX34876" fmla="*/ 866454 w 13419668"/>
              <a:gd name="connsiteY34876" fmla="*/ 283474 h 4401251"/>
              <a:gd name="connsiteX34877" fmla="*/ 875285 w 13419668"/>
              <a:gd name="connsiteY34877" fmla="*/ 295166 h 4401251"/>
              <a:gd name="connsiteX34878" fmla="*/ 889341 w 13419668"/>
              <a:gd name="connsiteY34878" fmla="*/ 284967 h 4401251"/>
              <a:gd name="connsiteX34879" fmla="*/ 879141 w 13419668"/>
              <a:gd name="connsiteY34879" fmla="*/ 265314 h 4401251"/>
              <a:gd name="connsiteX34880" fmla="*/ 866578 w 13419668"/>
              <a:gd name="connsiteY34880" fmla="*/ 283350 h 4401251"/>
              <a:gd name="connsiteX34881" fmla="*/ 967703 w 13419668"/>
              <a:gd name="connsiteY34881" fmla="*/ 272279 h 4401251"/>
              <a:gd name="connsiteX34882" fmla="*/ 956011 w 13419668"/>
              <a:gd name="connsiteY34882" fmla="*/ 280862 h 4401251"/>
              <a:gd name="connsiteX34883" fmla="*/ 965589 w 13419668"/>
              <a:gd name="connsiteY34883" fmla="*/ 295166 h 4401251"/>
              <a:gd name="connsiteX34884" fmla="*/ 985491 w 13419668"/>
              <a:gd name="connsiteY34884" fmla="*/ 285091 h 4401251"/>
              <a:gd name="connsiteX34885" fmla="*/ 967703 w 13419668"/>
              <a:gd name="connsiteY34885" fmla="*/ 272279 h 4401251"/>
              <a:gd name="connsiteX34886" fmla="*/ 1056639 w 13419668"/>
              <a:gd name="connsiteY34886" fmla="*/ 272279 h 4401251"/>
              <a:gd name="connsiteX34887" fmla="*/ 1045444 w 13419668"/>
              <a:gd name="connsiteY34887" fmla="*/ 281484 h 4401251"/>
              <a:gd name="connsiteX34888" fmla="*/ 1055768 w 13419668"/>
              <a:gd name="connsiteY34888" fmla="*/ 295166 h 4401251"/>
              <a:gd name="connsiteX34889" fmla="*/ 1075048 w 13419668"/>
              <a:gd name="connsiteY34889" fmla="*/ 284220 h 4401251"/>
              <a:gd name="connsiteX34890" fmla="*/ 1056639 w 13419668"/>
              <a:gd name="connsiteY34890" fmla="*/ 272279 h 4401251"/>
              <a:gd name="connsiteX34891" fmla="*/ 1144953 w 13419668"/>
              <a:gd name="connsiteY34891" fmla="*/ 272279 h 4401251"/>
              <a:gd name="connsiteX34892" fmla="*/ 1135126 w 13419668"/>
              <a:gd name="connsiteY34892" fmla="*/ 282728 h 4401251"/>
              <a:gd name="connsiteX34893" fmla="*/ 1146570 w 13419668"/>
              <a:gd name="connsiteY34893" fmla="*/ 295042 h 4401251"/>
              <a:gd name="connsiteX34894" fmla="*/ 1164481 w 13419668"/>
              <a:gd name="connsiteY34894" fmla="*/ 282355 h 4401251"/>
              <a:gd name="connsiteX34895" fmla="*/ 1144828 w 13419668"/>
              <a:gd name="connsiteY34895" fmla="*/ 272155 h 4401251"/>
              <a:gd name="connsiteX34896" fmla="*/ 1221201 w 13419668"/>
              <a:gd name="connsiteY34896" fmla="*/ 283101 h 4401251"/>
              <a:gd name="connsiteX34897" fmla="*/ 1233266 w 13419668"/>
              <a:gd name="connsiteY34897" fmla="*/ 295291 h 4401251"/>
              <a:gd name="connsiteX34898" fmla="*/ 1243963 w 13419668"/>
              <a:gd name="connsiteY34898" fmla="*/ 285464 h 4401251"/>
              <a:gd name="connsiteX34899" fmla="*/ 1234634 w 13419668"/>
              <a:gd name="connsiteY34899" fmla="*/ 265438 h 4401251"/>
              <a:gd name="connsiteX34900" fmla="*/ 1221201 w 13419668"/>
              <a:gd name="connsiteY34900" fmla="*/ 282977 h 4401251"/>
              <a:gd name="connsiteX34901" fmla="*/ 1333645 w 13419668"/>
              <a:gd name="connsiteY34901" fmla="*/ 281484 h 4401251"/>
              <a:gd name="connsiteX34902" fmla="*/ 1322450 w 13419668"/>
              <a:gd name="connsiteY34902" fmla="*/ 272279 h 4401251"/>
              <a:gd name="connsiteX34903" fmla="*/ 1310758 w 13419668"/>
              <a:gd name="connsiteY34903" fmla="*/ 284345 h 4401251"/>
              <a:gd name="connsiteX34904" fmla="*/ 1324316 w 13419668"/>
              <a:gd name="connsiteY34904" fmla="*/ 301634 h 4401251"/>
              <a:gd name="connsiteX34905" fmla="*/ 1333645 w 13419668"/>
              <a:gd name="connsiteY34905" fmla="*/ 281484 h 4401251"/>
              <a:gd name="connsiteX34906" fmla="*/ 1423078 w 13419668"/>
              <a:gd name="connsiteY34906" fmla="*/ 283101 h 4401251"/>
              <a:gd name="connsiteX34907" fmla="*/ 1413625 w 13419668"/>
              <a:gd name="connsiteY34907" fmla="*/ 272155 h 4401251"/>
              <a:gd name="connsiteX34908" fmla="*/ 1400191 w 13419668"/>
              <a:gd name="connsiteY34908" fmla="*/ 282728 h 4401251"/>
              <a:gd name="connsiteX34909" fmla="*/ 1411510 w 13419668"/>
              <a:gd name="connsiteY34909" fmla="*/ 301759 h 4401251"/>
              <a:gd name="connsiteX34910" fmla="*/ 1423078 w 13419668"/>
              <a:gd name="connsiteY34910" fmla="*/ 283101 h 4401251"/>
              <a:gd name="connsiteX34911" fmla="*/ 1497834 w 13419668"/>
              <a:gd name="connsiteY34911" fmla="*/ 272279 h 4401251"/>
              <a:gd name="connsiteX34912" fmla="*/ 1487136 w 13419668"/>
              <a:gd name="connsiteY34912" fmla="*/ 281981 h 4401251"/>
              <a:gd name="connsiteX34913" fmla="*/ 1497834 w 13419668"/>
              <a:gd name="connsiteY34913" fmla="*/ 295166 h 4401251"/>
              <a:gd name="connsiteX34914" fmla="*/ 1516616 w 13419668"/>
              <a:gd name="connsiteY34914" fmla="*/ 283599 h 4401251"/>
              <a:gd name="connsiteX34915" fmla="*/ 1497709 w 13419668"/>
              <a:gd name="connsiteY34915" fmla="*/ 272279 h 4401251"/>
              <a:gd name="connsiteX34916" fmla="*/ 1588262 w 13419668"/>
              <a:gd name="connsiteY34916" fmla="*/ 272279 h 4401251"/>
              <a:gd name="connsiteX34917" fmla="*/ 1576694 w 13419668"/>
              <a:gd name="connsiteY34917" fmla="*/ 281111 h 4401251"/>
              <a:gd name="connsiteX34918" fmla="*/ 1586645 w 13419668"/>
              <a:gd name="connsiteY34918" fmla="*/ 295166 h 4401251"/>
              <a:gd name="connsiteX34919" fmla="*/ 1606298 w 13419668"/>
              <a:gd name="connsiteY34919" fmla="*/ 284842 h 4401251"/>
              <a:gd name="connsiteX34920" fmla="*/ 1588262 w 13419668"/>
              <a:gd name="connsiteY34920" fmla="*/ 272279 h 4401251"/>
              <a:gd name="connsiteX34921" fmla="*/ 1676202 w 13419668"/>
              <a:gd name="connsiteY34921" fmla="*/ 272279 h 4401251"/>
              <a:gd name="connsiteX34922" fmla="*/ 1666376 w 13419668"/>
              <a:gd name="connsiteY34922" fmla="*/ 282728 h 4401251"/>
              <a:gd name="connsiteX34923" fmla="*/ 1677819 w 13419668"/>
              <a:gd name="connsiteY34923" fmla="*/ 295042 h 4401251"/>
              <a:gd name="connsiteX34924" fmla="*/ 1695731 w 13419668"/>
              <a:gd name="connsiteY34924" fmla="*/ 282355 h 4401251"/>
              <a:gd name="connsiteX34925" fmla="*/ 1676078 w 13419668"/>
              <a:gd name="connsiteY34925" fmla="*/ 272155 h 4401251"/>
              <a:gd name="connsiteX34926" fmla="*/ 1775337 w 13419668"/>
              <a:gd name="connsiteY34926" fmla="*/ 283225 h 4401251"/>
              <a:gd name="connsiteX34927" fmla="*/ 1765884 w 13419668"/>
              <a:gd name="connsiteY34927" fmla="*/ 272279 h 4401251"/>
              <a:gd name="connsiteX34928" fmla="*/ 1752450 w 13419668"/>
              <a:gd name="connsiteY34928" fmla="*/ 282852 h 4401251"/>
              <a:gd name="connsiteX34929" fmla="*/ 1763769 w 13419668"/>
              <a:gd name="connsiteY34929" fmla="*/ 301883 h 4401251"/>
              <a:gd name="connsiteX34930" fmla="*/ 1775337 w 13419668"/>
              <a:gd name="connsiteY34930" fmla="*/ 283225 h 4401251"/>
              <a:gd name="connsiteX34931" fmla="*/ 1842008 w 13419668"/>
              <a:gd name="connsiteY34931" fmla="*/ 284220 h 4401251"/>
              <a:gd name="connsiteX34932" fmla="*/ 1855068 w 13419668"/>
              <a:gd name="connsiteY34932" fmla="*/ 295415 h 4401251"/>
              <a:gd name="connsiteX34933" fmla="*/ 1864895 w 13419668"/>
              <a:gd name="connsiteY34933" fmla="*/ 284594 h 4401251"/>
              <a:gd name="connsiteX34934" fmla="*/ 1853949 w 13419668"/>
              <a:gd name="connsiteY34934" fmla="*/ 265563 h 4401251"/>
              <a:gd name="connsiteX34935" fmla="*/ 1842132 w 13419668"/>
              <a:gd name="connsiteY34935" fmla="*/ 284220 h 4401251"/>
              <a:gd name="connsiteX34936" fmla="*/ 1942387 w 13419668"/>
              <a:gd name="connsiteY34936" fmla="*/ 272404 h 4401251"/>
              <a:gd name="connsiteX34937" fmla="*/ 1931441 w 13419668"/>
              <a:gd name="connsiteY34937" fmla="*/ 281981 h 4401251"/>
              <a:gd name="connsiteX34938" fmla="*/ 1942511 w 13419668"/>
              <a:gd name="connsiteY34938" fmla="*/ 295166 h 4401251"/>
              <a:gd name="connsiteX34939" fmla="*/ 1961293 w 13419668"/>
              <a:gd name="connsiteY34939" fmla="*/ 283599 h 4401251"/>
              <a:gd name="connsiteX34940" fmla="*/ 1942387 w 13419668"/>
              <a:gd name="connsiteY34940" fmla="*/ 272404 h 4401251"/>
              <a:gd name="connsiteX34941" fmla="*/ 2031944 w 13419668"/>
              <a:gd name="connsiteY34941" fmla="*/ 272404 h 4401251"/>
              <a:gd name="connsiteX34942" fmla="*/ 2020998 w 13419668"/>
              <a:gd name="connsiteY34942" fmla="*/ 281981 h 4401251"/>
              <a:gd name="connsiteX34943" fmla="*/ 2032068 w 13419668"/>
              <a:gd name="connsiteY34943" fmla="*/ 295166 h 4401251"/>
              <a:gd name="connsiteX34944" fmla="*/ 2050851 w 13419668"/>
              <a:gd name="connsiteY34944" fmla="*/ 283599 h 4401251"/>
              <a:gd name="connsiteX34945" fmla="*/ 2031944 w 13419668"/>
              <a:gd name="connsiteY34945" fmla="*/ 272404 h 4401251"/>
              <a:gd name="connsiteX34946" fmla="*/ 13191917 w 13419668"/>
              <a:gd name="connsiteY34946" fmla="*/ 283225 h 4401251"/>
              <a:gd name="connsiteX34947" fmla="*/ 13203982 w 13419668"/>
              <a:gd name="connsiteY34947" fmla="*/ 295415 h 4401251"/>
              <a:gd name="connsiteX34948" fmla="*/ 13214679 w 13419668"/>
              <a:gd name="connsiteY34948" fmla="*/ 285589 h 4401251"/>
              <a:gd name="connsiteX34949" fmla="*/ 13205350 w 13419668"/>
              <a:gd name="connsiteY34949" fmla="*/ 265563 h 4401251"/>
              <a:gd name="connsiteX34950" fmla="*/ 13191917 w 13419668"/>
              <a:gd name="connsiteY34950" fmla="*/ 283101 h 4401251"/>
              <a:gd name="connsiteX34951" fmla="*/ 2207701 w 13419668"/>
              <a:gd name="connsiteY34951" fmla="*/ 272404 h 4401251"/>
              <a:gd name="connsiteX34952" fmla="*/ 2197625 w 13419668"/>
              <a:gd name="connsiteY34952" fmla="*/ 282728 h 4401251"/>
              <a:gd name="connsiteX34953" fmla="*/ 2208944 w 13419668"/>
              <a:gd name="connsiteY34953" fmla="*/ 295291 h 4401251"/>
              <a:gd name="connsiteX34954" fmla="*/ 2227105 w 13419668"/>
              <a:gd name="connsiteY34954" fmla="*/ 282852 h 4401251"/>
              <a:gd name="connsiteX34955" fmla="*/ 2207701 w 13419668"/>
              <a:gd name="connsiteY34955" fmla="*/ 272404 h 4401251"/>
              <a:gd name="connsiteX34956" fmla="*/ 2296387 w 13419668"/>
              <a:gd name="connsiteY34956" fmla="*/ 272404 h 4401251"/>
              <a:gd name="connsiteX34957" fmla="*/ 2287183 w 13419668"/>
              <a:gd name="connsiteY34957" fmla="*/ 283599 h 4401251"/>
              <a:gd name="connsiteX34958" fmla="*/ 2299248 w 13419668"/>
              <a:gd name="connsiteY34958" fmla="*/ 295291 h 4401251"/>
              <a:gd name="connsiteX34959" fmla="*/ 2316538 w 13419668"/>
              <a:gd name="connsiteY34959" fmla="*/ 281733 h 4401251"/>
              <a:gd name="connsiteX34960" fmla="*/ 2296387 w 13419668"/>
              <a:gd name="connsiteY34960" fmla="*/ 272404 h 4401251"/>
              <a:gd name="connsiteX34961" fmla="*/ 2383333 w 13419668"/>
              <a:gd name="connsiteY34961" fmla="*/ 272528 h 4401251"/>
              <a:gd name="connsiteX34962" fmla="*/ 2373257 w 13419668"/>
              <a:gd name="connsiteY34962" fmla="*/ 282977 h 4401251"/>
              <a:gd name="connsiteX34963" fmla="*/ 2385074 w 13419668"/>
              <a:gd name="connsiteY34963" fmla="*/ 295291 h 4401251"/>
              <a:gd name="connsiteX34964" fmla="*/ 2403110 w 13419668"/>
              <a:gd name="connsiteY34964" fmla="*/ 282355 h 4401251"/>
              <a:gd name="connsiteX34965" fmla="*/ 2383457 w 13419668"/>
              <a:gd name="connsiteY34965" fmla="*/ 272404 h 4401251"/>
              <a:gd name="connsiteX34966" fmla="*/ 2485826 w 13419668"/>
              <a:gd name="connsiteY34966" fmla="*/ 281733 h 4401251"/>
              <a:gd name="connsiteX34967" fmla="*/ 2474631 w 13419668"/>
              <a:gd name="connsiteY34967" fmla="*/ 272528 h 4401251"/>
              <a:gd name="connsiteX34968" fmla="*/ 2462939 w 13419668"/>
              <a:gd name="connsiteY34968" fmla="*/ 284594 h 4401251"/>
              <a:gd name="connsiteX34969" fmla="*/ 2476497 w 13419668"/>
              <a:gd name="connsiteY34969" fmla="*/ 301883 h 4401251"/>
              <a:gd name="connsiteX34970" fmla="*/ 2485826 w 13419668"/>
              <a:gd name="connsiteY34970" fmla="*/ 281733 h 4401251"/>
              <a:gd name="connsiteX34971" fmla="*/ 2564313 w 13419668"/>
              <a:gd name="connsiteY34971" fmla="*/ 272528 h 4401251"/>
              <a:gd name="connsiteX34972" fmla="*/ 2552372 w 13419668"/>
              <a:gd name="connsiteY34972" fmla="*/ 281111 h 4401251"/>
              <a:gd name="connsiteX34973" fmla="*/ 2562323 w 13419668"/>
              <a:gd name="connsiteY34973" fmla="*/ 295291 h 4401251"/>
              <a:gd name="connsiteX34974" fmla="*/ 2582100 w 13419668"/>
              <a:gd name="connsiteY34974" fmla="*/ 285464 h 4401251"/>
              <a:gd name="connsiteX34975" fmla="*/ 2564313 w 13419668"/>
              <a:gd name="connsiteY34975" fmla="*/ 272528 h 4401251"/>
              <a:gd name="connsiteX34976" fmla="*/ 2649517 w 13419668"/>
              <a:gd name="connsiteY34976" fmla="*/ 272528 h 4401251"/>
              <a:gd name="connsiteX34977" fmla="*/ 2639442 w 13419668"/>
              <a:gd name="connsiteY34977" fmla="*/ 282852 h 4401251"/>
              <a:gd name="connsiteX34978" fmla="*/ 2650761 w 13419668"/>
              <a:gd name="connsiteY34978" fmla="*/ 295415 h 4401251"/>
              <a:gd name="connsiteX34979" fmla="*/ 2668921 w 13419668"/>
              <a:gd name="connsiteY34979" fmla="*/ 282977 h 4401251"/>
              <a:gd name="connsiteX34980" fmla="*/ 2649517 w 13419668"/>
              <a:gd name="connsiteY34980" fmla="*/ 272528 h 4401251"/>
              <a:gd name="connsiteX34981" fmla="*/ 2740816 w 13419668"/>
              <a:gd name="connsiteY34981" fmla="*/ 272528 h 4401251"/>
              <a:gd name="connsiteX34982" fmla="*/ 2729124 w 13419668"/>
              <a:gd name="connsiteY34982" fmla="*/ 281111 h 4401251"/>
              <a:gd name="connsiteX34983" fmla="*/ 2738701 w 13419668"/>
              <a:gd name="connsiteY34983" fmla="*/ 295415 h 4401251"/>
              <a:gd name="connsiteX34984" fmla="*/ 2758603 w 13419668"/>
              <a:gd name="connsiteY34984" fmla="*/ 285340 h 4401251"/>
              <a:gd name="connsiteX34985" fmla="*/ 2740816 w 13419668"/>
              <a:gd name="connsiteY34985" fmla="*/ 272528 h 4401251"/>
              <a:gd name="connsiteX34986" fmla="*/ 2818681 w 13419668"/>
              <a:gd name="connsiteY34986" fmla="*/ 283474 h 4401251"/>
              <a:gd name="connsiteX34987" fmla="*/ 2827264 w 13419668"/>
              <a:gd name="connsiteY34987" fmla="*/ 295415 h 4401251"/>
              <a:gd name="connsiteX34988" fmla="*/ 2841444 w 13419668"/>
              <a:gd name="connsiteY34988" fmla="*/ 285464 h 4401251"/>
              <a:gd name="connsiteX34989" fmla="*/ 2831617 w 13419668"/>
              <a:gd name="connsiteY34989" fmla="*/ 265687 h 4401251"/>
              <a:gd name="connsiteX34990" fmla="*/ 2818681 w 13419668"/>
              <a:gd name="connsiteY34990" fmla="*/ 283474 h 4401251"/>
              <a:gd name="connsiteX34991" fmla="*/ 2931001 w 13419668"/>
              <a:gd name="connsiteY34991" fmla="*/ 284469 h 4401251"/>
              <a:gd name="connsiteX34992" fmla="*/ 2919184 w 13419668"/>
              <a:gd name="connsiteY34992" fmla="*/ 272528 h 4401251"/>
              <a:gd name="connsiteX34993" fmla="*/ 2908114 w 13419668"/>
              <a:gd name="connsiteY34993" fmla="*/ 281857 h 4401251"/>
              <a:gd name="connsiteX34994" fmla="*/ 2917567 w 13419668"/>
              <a:gd name="connsiteY34994" fmla="*/ 301883 h 4401251"/>
              <a:gd name="connsiteX34995" fmla="*/ 2931001 w 13419668"/>
              <a:gd name="connsiteY34995" fmla="*/ 284469 h 4401251"/>
              <a:gd name="connsiteX34996" fmla="*/ 3005135 w 13419668"/>
              <a:gd name="connsiteY34996" fmla="*/ 272528 h 4401251"/>
              <a:gd name="connsiteX34997" fmla="*/ 2994189 w 13419668"/>
              <a:gd name="connsiteY34997" fmla="*/ 282106 h 4401251"/>
              <a:gd name="connsiteX34998" fmla="*/ 3005259 w 13419668"/>
              <a:gd name="connsiteY34998" fmla="*/ 295291 h 4401251"/>
              <a:gd name="connsiteX34999" fmla="*/ 3024041 w 13419668"/>
              <a:gd name="connsiteY34999" fmla="*/ 283723 h 4401251"/>
              <a:gd name="connsiteX35000" fmla="*/ 3005135 w 13419668"/>
              <a:gd name="connsiteY35000" fmla="*/ 272528 h 4401251"/>
              <a:gd name="connsiteX35001" fmla="*/ 3083870 w 13419668"/>
              <a:gd name="connsiteY35001" fmla="*/ 284345 h 4401251"/>
              <a:gd name="connsiteX35002" fmla="*/ 3096931 w 13419668"/>
              <a:gd name="connsiteY35002" fmla="*/ 295540 h 4401251"/>
              <a:gd name="connsiteX35003" fmla="*/ 3106757 w 13419668"/>
              <a:gd name="connsiteY35003" fmla="*/ 284718 h 4401251"/>
              <a:gd name="connsiteX35004" fmla="*/ 3095812 w 13419668"/>
              <a:gd name="connsiteY35004" fmla="*/ 265687 h 4401251"/>
              <a:gd name="connsiteX35005" fmla="*/ 3083995 w 13419668"/>
              <a:gd name="connsiteY35005" fmla="*/ 284345 h 4401251"/>
              <a:gd name="connsiteX35006" fmla="*/ 3182757 w 13419668"/>
              <a:gd name="connsiteY35006" fmla="*/ 272653 h 4401251"/>
              <a:gd name="connsiteX35007" fmla="*/ 3173303 w 13419668"/>
              <a:gd name="connsiteY35007" fmla="*/ 283723 h 4401251"/>
              <a:gd name="connsiteX35008" fmla="*/ 3185742 w 13419668"/>
              <a:gd name="connsiteY35008" fmla="*/ 295415 h 4401251"/>
              <a:gd name="connsiteX35009" fmla="*/ 3203032 w 13419668"/>
              <a:gd name="connsiteY35009" fmla="*/ 281484 h 4401251"/>
              <a:gd name="connsiteX35010" fmla="*/ 3182881 w 13419668"/>
              <a:gd name="connsiteY35010" fmla="*/ 272653 h 4401251"/>
              <a:gd name="connsiteX35011" fmla="*/ 3283260 w 13419668"/>
              <a:gd name="connsiteY35011" fmla="*/ 283723 h 4401251"/>
              <a:gd name="connsiteX35012" fmla="*/ 3270573 w 13419668"/>
              <a:gd name="connsiteY35012" fmla="*/ 272528 h 4401251"/>
              <a:gd name="connsiteX35013" fmla="*/ 3260373 w 13419668"/>
              <a:gd name="connsiteY35013" fmla="*/ 282728 h 4401251"/>
              <a:gd name="connsiteX35014" fmla="*/ 3270946 w 13419668"/>
              <a:gd name="connsiteY35014" fmla="*/ 302007 h 4401251"/>
              <a:gd name="connsiteX35015" fmla="*/ 3283260 w 13419668"/>
              <a:gd name="connsiteY35015" fmla="*/ 283723 h 4401251"/>
              <a:gd name="connsiteX35016" fmla="*/ 3349931 w 13419668"/>
              <a:gd name="connsiteY35016" fmla="*/ 284594 h 4401251"/>
              <a:gd name="connsiteX35017" fmla="*/ 3359508 w 13419668"/>
              <a:gd name="connsiteY35017" fmla="*/ 295540 h 4401251"/>
              <a:gd name="connsiteX35018" fmla="*/ 3372693 w 13419668"/>
              <a:gd name="connsiteY35018" fmla="*/ 284469 h 4401251"/>
              <a:gd name="connsiteX35019" fmla="*/ 3361125 w 13419668"/>
              <a:gd name="connsiteY35019" fmla="*/ 265687 h 4401251"/>
              <a:gd name="connsiteX35020" fmla="*/ 3349931 w 13419668"/>
              <a:gd name="connsiteY35020" fmla="*/ 284594 h 4401251"/>
              <a:gd name="connsiteX35021" fmla="*/ 3462251 w 13419668"/>
              <a:gd name="connsiteY35021" fmla="*/ 284594 h 4401251"/>
              <a:gd name="connsiteX35022" fmla="*/ 3450434 w 13419668"/>
              <a:gd name="connsiteY35022" fmla="*/ 272653 h 4401251"/>
              <a:gd name="connsiteX35023" fmla="*/ 3439364 w 13419668"/>
              <a:gd name="connsiteY35023" fmla="*/ 281981 h 4401251"/>
              <a:gd name="connsiteX35024" fmla="*/ 3448817 w 13419668"/>
              <a:gd name="connsiteY35024" fmla="*/ 302007 h 4401251"/>
              <a:gd name="connsiteX35025" fmla="*/ 3462251 w 13419668"/>
              <a:gd name="connsiteY35025" fmla="*/ 284594 h 4401251"/>
              <a:gd name="connsiteX35026" fmla="*/ 3536757 w 13419668"/>
              <a:gd name="connsiteY35026" fmla="*/ 272653 h 4401251"/>
              <a:gd name="connsiteX35027" fmla="*/ 3525438 w 13419668"/>
              <a:gd name="connsiteY35027" fmla="*/ 281857 h 4401251"/>
              <a:gd name="connsiteX35028" fmla="*/ 3536136 w 13419668"/>
              <a:gd name="connsiteY35028" fmla="*/ 295415 h 4401251"/>
              <a:gd name="connsiteX35029" fmla="*/ 3555415 w 13419668"/>
              <a:gd name="connsiteY35029" fmla="*/ 284594 h 4401251"/>
              <a:gd name="connsiteX35030" fmla="*/ 3536882 w 13419668"/>
              <a:gd name="connsiteY35030" fmla="*/ 272653 h 4401251"/>
              <a:gd name="connsiteX35031" fmla="*/ 3615120 w 13419668"/>
              <a:gd name="connsiteY35031" fmla="*/ 283474 h 4401251"/>
              <a:gd name="connsiteX35032" fmla="*/ 3627186 w 13419668"/>
              <a:gd name="connsiteY35032" fmla="*/ 295664 h 4401251"/>
              <a:gd name="connsiteX35033" fmla="*/ 3637883 w 13419668"/>
              <a:gd name="connsiteY35033" fmla="*/ 285837 h 4401251"/>
              <a:gd name="connsiteX35034" fmla="*/ 3628554 w 13419668"/>
              <a:gd name="connsiteY35034" fmla="*/ 265811 h 4401251"/>
              <a:gd name="connsiteX35035" fmla="*/ 3615120 w 13419668"/>
              <a:gd name="connsiteY35035" fmla="*/ 283350 h 4401251"/>
              <a:gd name="connsiteX35036" fmla="*/ 3727564 w 13419668"/>
              <a:gd name="connsiteY35036" fmla="*/ 283474 h 4401251"/>
              <a:gd name="connsiteX35037" fmla="*/ 3718111 w 13419668"/>
              <a:gd name="connsiteY35037" fmla="*/ 272528 h 4401251"/>
              <a:gd name="connsiteX35038" fmla="*/ 3704677 w 13419668"/>
              <a:gd name="connsiteY35038" fmla="*/ 283101 h 4401251"/>
              <a:gd name="connsiteX35039" fmla="*/ 3715997 w 13419668"/>
              <a:gd name="connsiteY35039" fmla="*/ 302132 h 4401251"/>
              <a:gd name="connsiteX35040" fmla="*/ 3727564 w 13419668"/>
              <a:gd name="connsiteY35040" fmla="*/ 283474 h 4401251"/>
              <a:gd name="connsiteX35041" fmla="*/ 3817122 w 13419668"/>
              <a:gd name="connsiteY35041" fmla="*/ 282603 h 4401251"/>
              <a:gd name="connsiteX35042" fmla="*/ 3806798 w 13419668"/>
              <a:gd name="connsiteY35042" fmla="*/ 272528 h 4401251"/>
              <a:gd name="connsiteX35043" fmla="*/ 3794235 w 13419668"/>
              <a:gd name="connsiteY35043" fmla="*/ 283847 h 4401251"/>
              <a:gd name="connsiteX35044" fmla="*/ 3806674 w 13419668"/>
              <a:gd name="connsiteY35044" fmla="*/ 302007 h 4401251"/>
              <a:gd name="connsiteX35045" fmla="*/ 3817122 w 13419668"/>
              <a:gd name="connsiteY35045" fmla="*/ 282603 h 4401251"/>
              <a:gd name="connsiteX35046" fmla="*/ 3881305 w 13419668"/>
              <a:gd name="connsiteY35046" fmla="*/ 285464 h 4401251"/>
              <a:gd name="connsiteX35047" fmla="*/ 3891753 w 13419668"/>
              <a:gd name="connsiteY35047" fmla="*/ 295540 h 4401251"/>
              <a:gd name="connsiteX35048" fmla="*/ 3904192 w 13419668"/>
              <a:gd name="connsiteY35048" fmla="*/ 283723 h 4401251"/>
              <a:gd name="connsiteX35049" fmla="*/ 3891255 w 13419668"/>
              <a:gd name="connsiteY35049" fmla="*/ 265687 h 4401251"/>
              <a:gd name="connsiteX35050" fmla="*/ 3881305 w 13419668"/>
              <a:gd name="connsiteY35050" fmla="*/ 285340 h 4401251"/>
              <a:gd name="connsiteX35051" fmla="*/ 3981932 w 13419668"/>
              <a:gd name="connsiteY35051" fmla="*/ 272653 h 4401251"/>
              <a:gd name="connsiteX35052" fmla="*/ 3970738 w 13419668"/>
              <a:gd name="connsiteY35052" fmla="*/ 281857 h 4401251"/>
              <a:gd name="connsiteX35053" fmla="*/ 3981062 w 13419668"/>
              <a:gd name="connsiteY35053" fmla="*/ 295540 h 4401251"/>
              <a:gd name="connsiteX35054" fmla="*/ 4000342 w 13419668"/>
              <a:gd name="connsiteY35054" fmla="*/ 284594 h 4401251"/>
              <a:gd name="connsiteX35055" fmla="*/ 3981932 w 13419668"/>
              <a:gd name="connsiteY35055" fmla="*/ 272653 h 4401251"/>
              <a:gd name="connsiteX35056" fmla="*/ 4083182 w 13419668"/>
              <a:gd name="connsiteY35056" fmla="*/ 283847 h 4401251"/>
              <a:gd name="connsiteX35057" fmla="*/ 4070495 w 13419668"/>
              <a:gd name="connsiteY35057" fmla="*/ 272653 h 4401251"/>
              <a:gd name="connsiteX35058" fmla="*/ 4060295 w 13419668"/>
              <a:gd name="connsiteY35058" fmla="*/ 282852 h 4401251"/>
              <a:gd name="connsiteX35059" fmla="*/ 4070868 w 13419668"/>
              <a:gd name="connsiteY35059" fmla="*/ 302132 h 4401251"/>
              <a:gd name="connsiteX35060" fmla="*/ 4083182 w 13419668"/>
              <a:gd name="connsiteY35060" fmla="*/ 283847 h 4401251"/>
              <a:gd name="connsiteX35061" fmla="*/ 4146494 w 13419668"/>
              <a:gd name="connsiteY35061" fmla="*/ 283599 h 4401251"/>
              <a:gd name="connsiteX35062" fmla="*/ 4158684 w 13419668"/>
              <a:gd name="connsiteY35062" fmla="*/ 295540 h 4401251"/>
              <a:gd name="connsiteX35063" fmla="*/ 4169257 w 13419668"/>
              <a:gd name="connsiteY35063" fmla="*/ 285589 h 4401251"/>
              <a:gd name="connsiteX35064" fmla="*/ 4159679 w 13419668"/>
              <a:gd name="connsiteY35064" fmla="*/ 265811 h 4401251"/>
              <a:gd name="connsiteX35065" fmla="*/ 4146494 w 13419668"/>
              <a:gd name="connsiteY35065" fmla="*/ 283599 h 4401251"/>
              <a:gd name="connsiteX35066" fmla="*/ 4236052 w 13419668"/>
              <a:gd name="connsiteY35066" fmla="*/ 284345 h 4401251"/>
              <a:gd name="connsiteX35067" fmla="*/ 4249112 w 13419668"/>
              <a:gd name="connsiteY35067" fmla="*/ 295540 h 4401251"/>
              <a:gd name="connsiteX35068" fmla="*/ 4258938 w 13419668"/>
              <a:gd name="connsiteY35068" fmla="*/ 284718 h 4401251"/>
              <a:gd name="connsiteX35069" fmla="*/ 4247992 w 13419668"/>
              <a:gd name="connsiteY35069" fmla="*/ 265687 h 4401251"/>
              <a:gd name="connsiteX35070" fmla="*/ 4236176 w 13419668"/>
              <a:gd name="connsiteY35070" fmla="*/ 284345 h 4401251"/>
              <a:gd name="connsiteX35071" fmla="*/ 4325609 w 13419668"/>
              <a:gd name="connsiteY35071" fmla="*/ 284345 h 4401251"/>
              <a:gd name="connsiteX35072" fmla="*/ 4338669 w 13419668"/>
              <a:gd name="connsiteY35072" fmla="*/ 295540 h 4401251"/>
              <a:gd name="connsiteX35073" fmla="*/ 4348496 w 13419668"/>
              <a:gd name="connsiteY35073" fmla="*/ 284718 h 4401251"/>
              <a:gd name="connsiteX35074" fmla="*/ 4337550 w 13419668"/>
              <a:gd name="connsiteY35074" fmla="*/ 265687 h 4401251"/>
              <a:gd name="connsiteX35075" fmla="*/ 4325733 w 13419668"/>
              <a:gd name="connsiteY35075" fmla="*/ 284345 h 4401251"/>
              <a:gd name="connsiteX35076" fmla="*/ 4412679 w 13419668"/>
              <a:gd name="connsiteY35076" fmla="*/ 284594 h 4401251"/>
              <a:gd name="connsiteX35077" fmla="*/ 4422256 w 13419668"/>
              <a:gd name="connsiteY35077" fmla="*/ 295540 h 4401251"/>
              <a:gd name="connsiteX35078" fmla="*/ 4435441 w 13419668"/>
              <a:gd name="connsiteY35078" fmla="*/ 284469 h 4401251"/>
              <a:gd name="connsiteX35079" fmla="*/ 4423873 w 13419668"/>
              <a:gd name="connsiteY35079" fmla="*/ 265687 h 4401251"/>
              <a:gd name="connsiteX35080" fmla="*/ 4412679 w 13419668"/>
              <a:gd name="connsiteY35080" fmla="*/ 284594 h 4401251"/>
              <a:gd name="connsiteX35081" fmla="*/ 4524999 w 13419668"/>
              <a:gd name="connsiteY35081" fmla="*/ 283599 h 4401251"/>
              <a:gd name="connsiteX35082" fmla="*/ 4512187 w 13419668"/>
              <a:gd name="connsiteY35082" fmla="*/ 272528 h 4401251"/>
              <a:gd name="connsiteX35083" fmla="*/ 4502112 w 13419668"/>
              <a:gd name="connsiteY35083" fmla="*/ 282852 h 4401251"/>
              <a:gd name="connsiteX35084" fmla="*/ 4512933 w 13419668"/>
              <a:gd name="connsiteY35084" fmla="*/ 302007 h 4401251"/>
              <a:gd name="connsiteX35085" fmla="*/ 4524999 w 13419668"/>
              <a:gd name="connsiteY35085" fmla="*/ 283599 h 4401251"/>
              <a:gd name="connsiteX35086" fmla="*/ 4614556 w 13419668"/>
              <a:gd name="connsiteY35086" fmla="*/ 283599 h 4401251"/>
              <a:gd name="connsiteX35087" fmla="*/ 4601744 w 13419668"/>
              <a:gd name="connsiteY35087" fmla="*/ 272528 h 4401251"/>
              <a:gd name="connsiteX35088" fmla="*/ 4591669 w 13419668"/>
              <a:gd name="connsiteY35088" fmla="*/ 282852 h 4401251"/>
              <a:gd name="connsiteX35089" fmla="*/ 4602491 w 13419668"/>
              <a:gd name="connsiteY35089" fmla="*/ 302007 h 4401251"/>
              <a:gd name="connsiteX35090" fmla="*/ 4614556 w 13419668"/>
              <a:gd name="connsiteY35090" fmla="*/ 283599 h 4401251"/>
              <a:gd name="connsiteX35091" fmla="*/ 4681351 w 13419668"/>
              <a:gd name="connsiteY35091" fmla="*/ 285464 h 4401251"/>
              <a:gd name="connsiteX35092" fmla="*/ 4691800 w 13419668"/>
              <a:gd name="connsiteY35092" fmla="*/ 295540 h 4401251"/>
              <a:gd name="connsiteX35093" fmla="*/ 4704238 w 13419668"/>
              <a:gd name="connsiteY35093" fmla="*/ 283723 h 4401251"/>
              <a:gd name="connsiteX35094" fmla="*/ 4691302 w 13419668"/>
              <a:gd name="connsiteY35094" fmla="*/ 265687 h 4401251"/>
              <a:gd name="connsiteX35095" fmla="*/ 4681351 w 13419668"/>
              <a:gd name="connsiteY35095" fmla="*/ 285340 h 4401251"/>
              <a:gd name="connsiteX35096" fmla="*/ 4777625 w 13419668"/>
              <a:gd name="connsiteY35096" fmla="*/ 272653 h 4401251"/>
              <a:gd name="connsiteX35097" fmla="*/ 4767301 w 13419668"/>
              <a:gd name="connsiteY35097" fmla="*/ 282977 h 4401251"/>
              <a:gd name="connsiteX35098" fmla="*/ 4778993 w 13419668"/>
              <a:gd name="connsiteY35098" fmla="*/ 295540 h 4401251"/>
              <a:gd name="connsiteX35099" fmla="*/ 4797154 w 13419668"/>
              <a:gd name="connsiteY35099" fmla="*/ 282852 h 4401251"/>
              <a:gd name="connsiteX35100" fmla="*/ 4777625 w 13419668"/>
              <a:gd name="connsiteY35100" fmla="*/ 272777 h 4401251"/>
              <a:gd name="connsiteX35101" fmla="*/ 4879870 w 13419668"/>
              <a:gd name="connsiteY35101" fmla="*/ 282603 h 4401251"/>
              <a:gd name="connsiteX35102" fmla="*/ 4869546 w 13419668"/>
              <a:gd name="connsiteY35102" fmla="*/ 272528 h 4401251"/>
              <a:gd name="connsiteX35103" fmla="*/ 4856983 w 13419668"/>
              <a:gd name="connsiteY35103" fmla="*/ 283847 h 4401251"/>
              <a:gd name="connsiteX35104" fmla="*/ 4869422 w 13419668"/>
              <a:gd name="connsiteY35104" fmla="*/ 302007 h 4401251"/>
              <a:gd name="connsiteX35105" fmla="*/ 4879870 w 13419668"/>
              <a:gd name="connsiteY35105" fmla="*/ 282603 h 4401251"/>
              <a:gd name="connsiteX35106" fmla="*/ 4956491 w 13419668"/>
              <a:gd name="connsiteY35106" fmla="*/ 272653 h 4401251"/>
              <a:gd name="connsiteX35107" fmla="*/ 4946416 w 13419668"/>
              <a:gd name="connsiteY35107" fmla="*/ 283101 h 4401251"/>
              <a:gd name="connsiteX35108" fmla="*/ 4958233 w 13419668"/>
              <a:gd name="connsiteY35108" fmla="*/ 295415 h 4401251"/>
              <a:gd name="connsiteX35109" fmla="*/ 4976269 w 13419668"/>
              <a:gd name="connsiteY35109" fmla="*/ 282479 h 4401251"/>
              <a:gd name="connsiteX35110" fmla="*/ 4956616 w 13419668"/>
              <a:gd name="connsiteY35110" fmla="*/ 272528 h 4401251"/>
              <a:gd name="connsiteX35111" fmla="*/ 5056373 w 13419668"/>
              <a:gd name="connsiteY35111" fmla="*/ 282852 h 4401251"/>
              <a:gd name="connsiteX35112" fmla="*/ 5042690 w 13419668"/>
              <a:gd name="connsiteY35112" fmla="*/ 272528 h 4401251"/>
              <a:gd name="connsiteX35113" fmla="*/ 5033486 w 13419668"/>
              <a:gd name="connsiteY35113" fmla="*/ 283723 h 4401251"/>
              <a:gd name="connsiteX35114" fmla="*/ 5045551 w 13419668"/>
              <a:gd name="connsiteY35114" fmla="*/ 302132 h 4401251"/>
              <a:gd name="connsiteX35115" fmla="*/ 5056373 w 13419668"/>
              <a:gd name="connsiteY35115" fmla="*/ 282852 h 4401251"/>
              <a:gd name="connsiteX35116" fmla="*/ 5132870 w 13419668"/>
              <a:gd name="connsiteY35116" fmla="*/ 272528 h 4401251"/>
              <a:gd name="connsiteX35117" fmla="*/ 5123043 w 13419668"/>
              <a:gd name="connsiteY35117" fmla="*/ 282977 h 4401251"/>
              <a:gd name="connsiteX35118" fmla="*/ 5134487 w 13419668"/>
              <a:gd name="connsiteY35118" fmla="*/ 295291 h 4401251"/>
              <a:gd name="connsiteX35119" fmla="*/ 5152398 w 13419668"/>
              <a:gd name="connsiteY35119" fmla="*/ 282603 h 4401251"/>
              <a:gd name="connsiteX35120" fmla="*/ 5132745 w 13419668"/>
              <a:gd name="connsiteY35120" fmla="*/ 272404 h 4401251"/>
              <a:gd name="connsiteX35121" fmla="*/ 2130830 w 13419668"/>
              <a:gd name="connsiteY35121" fmla="*/ 283847 h 4401251"/>
              <a:gd name="connsiteX35122" fmla="*/ 2118143 w 13419668"/>
              <a:gd name="connsiteY35122" fmla="*/ 272653 h 4401251"/>
              <a:gd name="connsiteX35123" fmla="*/ 2107944 w 13419668"/>
              <a:gd name="connsiteY35123" fmla="*/ 282852 h 4401251"/>
              <a:gd name="connsiteX35124" fmla="*/ 2118516 w 13419668"/>
              <a:gd name="connsiteY35124" fmla="*/ 302132 h 4401251"/>
              <a:gd name="connsiteX35125" fmla="*/ 2130830 w 13419668"/>
              <a:gd name="connsiteY35125" fmla="*/ 283847 h 4401251"/>
              <a:gd name="connsiteX35126" fmla="*/ 5223795 w 13419668"/>
              <a:gd name="connsiteY35126" fmla="*/ 272653 h 4401251"/>
              <a:gd name="connsiteX35127" fmla="*/ 5212601 w 13419668"/>
              <a:gd name="connsiteY35127" fmla="*/ 281857 h 4401251"/>
              <a:gd name="connsiteX35128" fmla="*/ 5222924 w 13419668"/>
              <a:gd name="connsiteY35128" fmla="*/ 295540 h 4401251"/>
              <a:gd name="connsiteX35129" fmla="*/ 5242204 w 13419668"/>
              <a:gd name="connsiteY35129" fmla="*/ 284594 h 4401251"/>
              <a:gd name="connsiteX35130" fmla="*/ 5223795 w 13419668"/>
              <a:gd name="connsiteY35130" fmla="*/ 272653 h 4401251"/>
              <a:gd name="connsiteX35131" fmla="*/ 5321686 w 13419668"/>
              <a:gd name="connsiteY35131" fmla="*/ 283474 h 4401251"/>
              <a:gd name="connsiteX35132" fmla="*/ 5312233 w 13419668"/>
              <a:gd name="connsiteY35132" fmla="*/ 272528 h 4401251"/>
              <a:gd name="connsiteX35133" fmla="*/ 5298800 w 13419668"/>
              <a:gd name="connsiteY35133" fmla="*/ 283101 h 4401251"/>
              <a:gd name="connsiteX35134" fmla="*/ 5310119 w 13419668"/>
              <a:gd name="connsiteY35134" fmla="*/ 302132 h 4401251"/>
              <a:gd name="connsiteX35135" fmla="*/ 5321686 w 13419668"/>
              <a:gd name="connsiteY35135" fmla="*/ 283474 h 4401251"/>
              <a:gd name="connsiteX35136" fmla="*/ 5397686 w 13419668"/>
              <a:gd name="connsiteY35136" fmla="*/ 272653 h 4401251"/>
              <a:gd name="connsiteX35137" fmla="*/ 5388233 w 13419668"/>
              <a:gd name="connsiteY35137" fmla="*/ 283723 h 4401251"/>
              <a:gd name="connsiteX35138" fmla="*/ 5400671 w 13419668"/>
              <a:gd name="connsiteY35138" fmla="*/ 295415 h 4401251"/>
              <a:gd name="connsiteX35139" fmla="*/ 5417961 w 13419668"/>
              <a:gd name="connsiteY35139" fmla="*/ 281484 h 4401251"/>
              <a:gd name="connsiteX35140" fmla="*/ 5397810 w 13419668"/>
              <a:gd name="connsiteY35140" fmla="*/ 272653 h 4401251"/>
              <a:gd name="connsiteX35141" fmla="*/ 13289933 w 13419668"/>
              <a:gd name="connsiteY35141" fmla="*/ 272653 h 4401251"/>
              <a:gd name="connsiteX35142" fmla="*/ 13278738 w 13419668"/>
              <a:gd name="connsiteY35142" fmla="*/ 281857 h 4401251"/>
              <a:gd name="connsiteX35143" fmla="*/ 13289061 w 13419668"/>
              <a:gd name="connsiteY35143" fmla="*/ 295540 h 4401251"/>
              <a:gd name="connsiteX35144" fmla="*/ 13308342 w 13419668"/>
              <a:gd name="connsiteY35144" fmla="*/ 284594 h 4401251"/>
              <a:gd name="connsiteX35145" fmla="*/ 13289933 w 13419668"/>
              <a:gd name="connsiteY35145" fmla="*/ 272653 h 4401251"/>
              <a:gd name="connsiteX35146" fmla="*/ 13391307 w 13419668"/>
              <a:gd name="connsiteY35146" fmla="*/ 282852 h 4401251"/>
              <a:gd name="connsiteX35147" fmla="*/ 13377625 w 13419668"/>
              <a:gd name="connsiteY35147" fmla="*/ 272528 h 4401251"/>
              <a:gd name="connsiteX35148" fmla="*/ 13368419 w 13419668"/>
              <a:gd name="connsiteY35148" fmla="*/ 283723 h 4401251"/>
              <a:gd name="connsiteX35149" fmla="*/ 13380486 w 13419668"/>
              <a:gd name="connsiteY35149" fmla="*/ 302132 h 4401251"/>
              <a:gd name="connsiteX35150" fmla="*/ 13391307 w 13419668"/>
              <a:gd name="connsiteY35150" fmla="*/ 282852 h 4401251"/>
              <a:gd name="connsiteX35151" fmla="*/ 5487990 w 13419668"/>
              <a:gd name="connsiteY35151" fmla="*/ 272653 h 4401251"/>
              <a:gd name="connsiteX35152" fmla="*/ 5477914 w 13419668"/>
              <a:gd name="connsiteY35152" fmla="*/ 283101 h 4401251"/>
              <a:gd name="connsiteX35153" fmla="*/ 5489731 w 13419668"/>
              <a:gd name="connsiteY35153" fmla="*/ 295415 h 4401251"/>
              <a:gd name="connsiteX35154" fmla="*/ 5507767 w 13419668"/>
              <a:gd name="connsiteY35154" fmla="*/ 282479 h 4401251"/>
              <a:gd name="connsiteX35155" fmla="*/ 5488114 w 13419668"/>
              <a:gd name="connsiteY35155" fmla="*/ 272528 h 4401251"/>
              <a:gd name="connsiteX35156" fmla="*/ 5565109 w 13419668"/>
              <a:gd name="connsiteY35156" fmla="*/ 285464 h 4401251"/>
              <a:gd name="connsiteX35157" fmla="*/ 5575557 w 13419668"/>
              <a:gd name="connsiteY35157" fmla="*/ 295540 h 4401251"/>
              <a:gd name="connsiteX35158" fmla="*/ 5587995 w 13419668"/>
              <a:gd name="connsiteY35158" fmla="*/ 283723 h 4401251"/>
              <a:gd name="connsiteX35159" fmla="*/ 5575059 w 13419668"/>
              <a:gd name="connsiteY35159" fmla="*/ 265687 h 4401251"/>
              <a:gd name="connsiteX35160" fmla="*/ 5565109 w 13419668"/>
              <a:gd name="connsiteY35160" fmla="*/ 285340 h 4401251"/>
              <a:gd name="connsiteX35161" fmla="*/ 5677428 w 13419668"/>
              <a:gd name="connsiteY35161" fmla="*/ 283847 h 4401251"/>
              <a:gd name="connsiteX35162" fmla="*/ 5664741 w 13419668"/>
              <a:gd name="connsiteY35162" fmla="*/ 272653 h 4401251"/>
              <a:gd name="connsiteX35163" fmla="*/ 5654542 w 13419668"/>
              <a:gd name="connsiteY35163" fmla="*/ 282852 h 4401251"/>
              <a:gd name="connsiteX35164" fmla="*/ 5665114 w 13419668"/>
              <a:gd name="connsiteY35164" fmla="*/ 302132 h 4401251"/>
              <a:gd name="connsiteX35165" fmla="*/ 5677428 w 13419668"/>
              <a:gd name="connsiteY35165" fmla="*/ 283847 h 4401251"/>
              <a:gd name="connsiteX35166" fmla="*/ 5744099 w 13419668"/>
              <a:gd name="connsiteY35166" fmla="*/ 284718 h 4401251"/>
              <a:gd name="connsiteX35167" fmla="*/ 5753677 w 13419668"/>
              <a:gd name="connsiteY35167" fmla="*/ 295664 h 4401251"/>
              <a:gd name="connsiteX35168" fmla="*/ 5766862 w 13419668"/>
              <a:gd name="connsiteY35168" fmla="*/ 284594 h 4401251"/>
              <a:gd name="connsiteX35169" fmla="*/ 5755294 w 13419668"/>
              <a:gd name="connsiteY35169" fmla="*/ 265811 h 4401251"/>
              <a:gd name="connsiteX35170" fmla="*/ 5744099 w 13419668"/>
              <a:gd name="connsiteY35170" fmla="*/ 284718 h 4401251"/>
              <a:gd name="connsiteX35171" fmla="*/ 5833656 w 13419668"/>
              <a:gd name="connsiteY35171" fmla="*/ 285589 h 4401251"/>
              <a:gd name="connsiteX35172" fmla="*/ 5844105 w 13419668"/>
              <a:gd name="connsiteY35172" fmla="*/ 295664 h 4401251"/>
              <a:gd name="connsiteX35173" fmla="*/ 5856543 w 13419668"/>
              <a:gd name="connsiteY35173" fmla="*/ 283847 h 4401251"/>
              <a:gd name="connsiteX35174" fmla="*/ 5843607 w 13419668"/>
              <a:gd name="connsiteY35174" fmla="*/ 265811 h 4401251"/>
              <a:gd name="connsiteX35175" fmla="*/ 5833656 w 13419668"/>
              <a:gd name="connsiteY35175" fmla="*/ 285464 h 4401251"/>
              <a:gd name="connsiteX35176" fmla="*/ 5930926 w 13419668"/>
              <a:gd name="connsiteY35176" fmla="*/ 272777 h 4401251"/>
              <a:gd name="connsiteX35177" fmla="*/ 5919606 w 13419668"/>
              <a:gd name="connsiteY35177" fmla="*/ 281981 h 4401251"/>
              <a:gd name="connsiteX35178" fmla="*/ 5930304 w 13419668"/>
              <a:gd name="connsiteY35178" fmla="*/ 295540 h 4401251"/>
              <a:gd name="connsiteX35179" fmla="*/ 5949584 w 13419668"/>
              <a:gd name="connsiteY35179" fmla="*/ 284718 h 4401251"/>
              <a:gd name="connsiteX35180" fmla="*/ 5931050 w 13419668"/>
              <a:gd name="connsiteY35180" fmla="*/ 272777 h 4401251"/>
              <a:gd name="connsiteX35181" fmla="*/ 6021105 w 13419668"/>
              <a:gd name="connsiteY35181" fmla="*/ 272777 h 4401251"/>
              <a:gd name="connsiteX35182" fmla="*/ 6009164 w 13419668"/>
              <a:gd name="connsiteY35182" fmla="*/ 281360 h 4401251"/>
              <a:gd name="connsiteX35183" fmla="*/ 6019115 w 13419668"/>
              <a:gd name="connsiteY35183" fmla="*/ 295540 h 4401251"/>
              <a:gd name="connsiteX35184" fmla="*/ 6038892 w 13419668"/>
              <a:gd name="connsiteY35184" fmla="*/ 285713 h 4401251"/>
              <a:gd name="connsiteX35185" fmla="*/ 6021105 w 13419668"/>
              <a:gd name="connsiteY35185" fmla="*/ 272777 h 4401251"/>
              <a:gd name="connsiteX35186" fmla="*/ 6098846 w 13419668"/>
              <a:gd name="connsiteY35186" fmla="*/ 285464 h 4401251"/>
              <a:gd name="connsiteX35187" fmla="*/ 6112777 w 13419668"/>
              <a:gd name="connsiteY35187" fmla="*/ 295788 h 4401251"/>
              <a:gd name="connsiteX35188" fmla="*/ 6121732 w 13419668"/>
              <a:gd name="connsiteY35188" fmla="*/ 284096 h 4401251"/>
              <a:gd name="connsiteX35189" fmla="*/ 6109170 w 13419668"/>
              <a:gd name="connsiteY35189" fmla="*/ 265936 h 4401251"/>
              <a:gd name="connsiteX35190" fmla="*/ 6098846 w 13419668"/>
              <a:gd name="connsiteY35190" fmla="*/ 285464 h 4401251"/>
              <a:gd name="connsiteX35191" fmla="*/ 6195742 w 13419668"/>
              <a:gd name="connsiteY35191" fmla="*/ 272777 h 4401251"/>
              <a:gd name="connsiteX35192" fmla="*/ 6185916 w 13419668"/>
              <a:gd name="connsiteY35192" fmla="*/ 283225 h 4401251"/>
              <a:gd name="connsiteX35193" fmla="*/ 6197359 w 13419668"/>
              <a:gd name="connsiteY35193" fmla="*/ 295540 h 4401251"/>
              <a:gd name="connsiteX35194" fmla="*/ 6215270 w 13419668"/>
              <a:gd name="connsiteY35194" fmla="*/ 282852 h 4401251"/>
              <a:gd name="connsiteX35195" fmla="*/ 6195617 w 13419668"/>
              <a:gd name="connsiteY35195" fmla="*/ 272653 h 4401251"/>
              <a:gd name="connsiteX35196" fmla="*/ 6298235 w 13419668"/>
              <a:gd name="connsiteY35196" fmla="*/ 283847 h 4401251"/>
              <a:gd name="connsiteX35197" fmla="*/ 6285424 w 13419668"/>
              <a:gd name="connsiteY35197" fmla="*/ 272777 h 4401251"/>
              <a:gd name="connsiteX35198" fmla="*/ 6275349 w 13419668"/>
              <a:gd name="connsiteY35198" fmla="*/ 283101 h 4401251"/>
              <a:gd name="connsiteX35199" fmla="*/ 6286170 w 13419668"/>
              <a:gd name="connsiteY35199" fmla="*/ 302256 h 4401251"/>
              <a:gd name="connsiteX35200" fmla="*/ 6298235 w 13419668"/>
              <a:gd name="connsiteY35200" fmla="*/ 283847 h 4401251"/>
              <a:gd name="connsiteX35201" fmla="*/ 6374235 w 13419668"/>
              <a:gd name="connsiteY35201" fmla="*/ 272777 h 4401251"/>
              <a:gd name="connsiteX35202" fmla="*/ 6365031 w 13419668"/>
              <a:gd name="connsiteY35202" fmla="*/ 283972 h 4401251"/>
              <a:gd name="connsiteX35203" fmla="*/ 6377096 w 13419668"/>
              <a:gd name="connsiteY35203" fmla="*/ 295664 h 4401251"/>
              <a:gd name="connsiteX35204" fmla="*/ 6394385 w 13419668"/>
              <a:gd name="connsiteY35204" fmla="*/ 282106 h 4401251"/>
              <a:gd name="connsiteX35205" fmla="*/ 6374235 w 13419668"/>
              <a:gd name="connsiteY35205" fmla="*/ 272777 h 4401251"/>
              <a:gd name="connsiteX35206" fmla="*/ 6462797 w 13419668"/>
              <a:gd name="connsiteY35206" fmla="*/ 272777 h 4401251"/>
              <a:gd name="connsiteX35207" fmla="*/ 6450981 w 13419668"/>
              <a:gd name="connsiteY35207" fmla="*/ 281608 h 4401251"/>
              <a:gd name="connsiteX35208" fmla="*/ 6461180 w 13419668"/>
              <a:gd name="connsiteY35208" fmla="*/ 295664 h 4401251"/>
              <a:gd name="connsiteX35209" fmla="*/ 6480833 w 13419668"/>
              <a:gd name="connsiteY35209" fmla="*/ 285464 h 4401251"/>
              <a:gd name="connsiteX35210" fmla="*/ 6462797 w 13419668"/>
              <a:gd name="connsiteY35210" fmla="*/ 272901 h 4401251"/>
              <a:gd name="connsiteX35211" fmla="*/ 6551484 w 13419668"/>
              <a:gd name="connsiteY35211" fmla="*/ 272777 h 4401251"/>
              <a:gd name="connsiteX35212" fmla="*/ 6540538 w 13419668"/>
              <a:gd name="connsiteY35212" fmla="*/ 282355 h 4401251"/>
              <a:gd name="connsiteX35213" fmla="*/ 6551609 w 13419668"/>
              <a:gd name="connsiteY35213" fmla="*/ 295540 h 4401251"/>
              <a:gd name="connsiteX35214" fmla="*/ 6570390 w 13419668"/>
              <a:gd name="connsiteY35214" fmla="*/ 283972 h 4401251"/>
              <a:gd name="connsiteX35215" fmla="*/ 6551484 w 13419668"/>
              <a:gd name="connsiteY35215" fmla="*/ 272777 h 4401251"/>
              <a:gd name="connsiteX35216" fmla="*/ 6653107 w 13419668"/>
              <a:gd name="connsiteY35216" fmla="*/ 281981 h 4401251"/>
              <a:gd name="connsiteX35217" fmla="*/ 6641912 w 13419668"/>
              <a:gd name="connsiteY35217" fmla="*/ 272777 h 4401251"/>
              <a:gd name="connsiteX35218" fmla="*/ 6630220 w 13419668"/>
              <a:gd name="connsiteY35218" fmla="*/ 284842 h 4401251"/>
              <a:gd name="connsiteX35219" fmla="*/ 6643778 w 13419668"/>
              <a:gd name="connsiteY35219" fmla="*/ 302132 h 4401251"/>
              <a:gd name="connsiteX35220" fmla="*/ 6653107 w 13419668"/>
              <a:gd name="connsiteY35220" fmla="*/ 281981 h 4401251"/>
              <a:gd name="connsiteX35221" fmla="*/ 6730723 w 13419668"/>
              <a:gd name="connsiteY35221" fmla="*/ 272777 h 4401251"/>
              <a:gd name="connsiteX35222" fmla="*/ 6719653 w 13419668"/>
              <a:gd name="connsiteY35222" fmla="*/ 282230 h 4401251"/>
              <a:gd name="connsiteX35223" fmla="*/ 6730474 w 13419668"/>
              <a:gd name="connsiteY35223" fmla="*/ 295540 h 4401251"/>
              <a:gd name="connsiteX35224" fmla="*/ 6749505 w 13419668"/>
              <a:gd name="connsiteY35224" fmla="*/ 284220 h 4401251"/>
              <a:gd name="connsiteX35225" fmla="*/ 6730723 w 13419668"/>
              <a:gd name="connsiteY35225" fmla="*/ 272653 h 4401251"/>
              <a:gd name="connsiteX35226" fmla="*/ 6816797 w 13419668"/>
              <a:gd name="connsiteY35226" fmla="*/ 272777 h 4401251"/>
              <a:gd name="connsiteX35227" fmla="*/ 6806722 w 13419668"/>
              <a:gd name="connsiteY35227" fmla="*/ 283101 h 4401251"/>
              <a:gd name="connsiteX35228" fmla="*/ 6818042 w 13419668"/>
              <a:gd name="connsiteY35228" fmla="*/ 295664 h 4401251"/>
              <a:gd name="connsiteX35229" fmla="*/ 6836202 w 13419668"/>
              <a:gd name="connsiteY35229" fmla="*/ 283225 h 4401251"/>
              <a:gd name="connsiteX35230" fmla="*/ 6816797 w 13419668"/>
              <a:gd name="connsiteY35230" fmla="*/ 272777 h 4401251"/>
              <a:gd name="connsiteX35231" fmla="*/ 6896404 w 13419668"/>
              <a:gd name="connsiteY35231" fmla="*/ 285713 h 4401251"/>
              <a:gd name="connsiteX35232" fmla="*/ 6906853 w 13419668"/>
              <a:gd name="connsiteY35232" fmla="*/ 295788 h 4401251"/>
              <a:gd name="connsiteX35233" fmla="*/ 6919292 w 13419668"/>
              <a:gd name="connsiteY35233" fmla="*/ 283972 h 4401251"/>
              <a:gd name="connsiteX35234" fmla="*/ 6906355 w 13419668"/>
              <a:gd name="connsiteY35234" fmla="*/ 265936 h 4401251"/>
              <a:gd name="connsiteX35235" fmla="*/ 6896404 w 13419668"/>
              <a:gd name="connsiteY35235" fmla="*/ 285589 h 4401251"/>
              <a:gd name="connsiteX35236" fmla="*/ 7008725 w 13419668"/>
              <a:gd name="connsiteY35236" fmla="*/ 284096 h 4401251"/>
              <a:gd name="connsiteX35237" fmla="*/ 6996037 w 13419668"/>
              <a:gd name="connsiteY35237" fmla="*/ 272901 h 4401251"/>
              <a:gd name="connsiteX35238" fmla="*/ 6985837 w 13419668"/>
              <a:gd name="connsiteY35238" fmla="*/ 283101 h 4401251"/>
              <a:gd name="connsiteX35239" fmla="*/ 6996410 w 13419668"/>
              <a:gd name="connsiteY35239" fmla="*/ 302381 h 4401251"/>
              <a:gd name="connsiteX35240" fmla="*/ 7008725 w 13419668"/>
              <a:gd name="connsiteY35240" fmla="*/ 284096 h 4401251"/>
              <a:gd name="connsiteX35241" fmla="*/ 7094924 w 13419668"/>
              <a:gd name="connsiteY35241" fmla="*/ 282106 h 4401251"/>
              <a:gd name="connsiteX35242" fmla="*/ 7083729 w 13419668"/>
              <a:gd name="connsiteY35242" fmla="*/ 272901 h 4401251"/>
              <a:gd name="connsiteX35243" fmla="*/ 7072036 w 13419668"/>
              <a:gd name="connsiteY35243" fmla="*/ 284967 h 4401251"/>
              <a:gd name="connsiteX35244" fmla="*/ 7085595 w 13419668"/>
              <a:gd name="connsiteY35244" fmla="*/ 302256 h 4401251"/>
              <a:gd name="connsiteX35245" fmla="*/ 7094924 w 13419668"/>
              <a:gd name="connsiteY35245" fmla="*/ 282106 h 4401251"/>
              <a:gd name="connsiteX35246" fmla="*/ 7170923 w 13419668"/>
              <a:gd name="connsiteY35246" fmla="*/ 273026 h 4401251"/>
              <a:gd name="connsiteX35247" fmla="*/ 7161469 w 13419668"/>
              <a:gd name="connsiteY35247" fmla="*/ 284096 h 4401251"/>
              <a:gd name="connsiteX35248" fmla="*/ 7173908 w 13419668"/>
              <a:gd name="connsiteY35248" fmla="*/ 295788 h 4401251"/>
              <a:gd name="connsiteX35249" fmla="*/ 7191198 w 13419668"/>
              <a:gd name="connsiteY35249" fmla="*/ 281857 h 4401251"/>
              <a:gd name="connsiteX35250" fmla="*/ 7171047 w 13419668"/>
              <a:gd name="connsiteY35250" fmla="*/ 273026 h 4401251"/>
              <a:gd name="connsiteX35251" fmla="*/ 7260480 w 13419668"/>
              <a:gd name="connsiteY35251" fmla="*/ 273026 h 4401251"/>
              <a:gd name="connsiteX35252" fmla="*/ 7251027 w 13419668"/>
              <a:gd name="connsiteY35252" fmla="*/ 284096 h 4401251"/>
              <a:gd name="connsiteX35253" fmla="*/ 7263465 w 13419668"/>
              <a:gd name="connsiteY35253" fmla="*/ 295788 h 4401251"/>
              <a:gd name="connsiteX35254" fmla="*/ 7280755 w 13419668"/>
              <a:gd name="connsiteY35254" fmla="*/ 281857 h 4401251"/>
              <a:gd name="connsiteX35255" fmla="*/ 7260605 w 13419668"/>
              <a:gd name="connsiteY35255" fmla="*/ 273026 h 4401251"/>
              <a:gd name="connsiteX35256" fmla="*/ 7360983 w 13419668"/>
              <a:gd name="connsiteY35256" fmla="*/ 284096 h 4401251"/>
              <a:gd name="connsiteX35257" fmla="*/ 7348296 w 13419668"/>
              <a:gd name="connsiteY35257" fmla="*/ 272901 h 4401251"/>
              <a:gd name="connsiteX35258" fmla="*/ 7338097 w 13419668"/>
              <a:gd name="connsiteY35258" fmla="*/ 283101 h 4401251"/>
              <a:gd name="connsiteX35259" fmla="*/ 7348669 w 13419668"/>
              <a:gd name="connsiteY35259" fmla="*/ 302381 h 4401251"/>
              <a:gd name="connsiteX35260" fmla="*/ 7360983 w 13419668"/>
              <a:gd name="connsiteY35260" fmla="*/ 284096 h 4401251"/>
              <a:gd name="connsiteX35261" fmla="*/ 7437605 w 13419668"/>
              <a:gd name="connsiteY35261" fmla="*/ 272901 h 4401251"/>
              <a:gd name="connsiteX35262" fmla="*/ 7427778 w 13419668"/>
              <a:gd name="connsiteY35262" fmla="*/ 283350 h 4401251"/>
              <a:gd name="connsiteX35263" fmla="*/ 7439222 w 13419668"/>
              <a:gd name="connsiteY35263" fmla="*/ 295664 h 4401251"/>
              <a:gd name="connsiteX35264" fmla="*/ 7457133 w 13419668"/>
              <a:gd name="connsiteY35264" fmla="*/ 282977 h 4401251"/>
              <a:gd name="connsiteX35265" fmla="*/ 7437480 w 13419668"/>
              <a:gd name="connsiteY35265" fmla="*/ 272777 h 4401251"/>
              <a:gd name="connsiteX35266" fmla="*/ 7527909 w 13419668"/>
              <a:gd name="connsiteY35266" fmla="*/ 272901 h 4401251"/>
              <a:gd name="connsiteX35267" fmla="*/ 7517211 w 13419668"/>
              <a:gd name="connsiteY35267" fmla="*/ 282603 h 4401251"/>
              <a:gd name="connsiteX35268" fmla="*/ 7527909 w 13419668"/>
              <a:gd name="connsiteY35268" fmla="*/ 295788 h 4401251"/>
              <a:gd name="connsiteX35269" fmla="*/ 7546691 w 13419668"/>
              <a:gd name="connsiteY35269" fmla="*/ 284220 h 4401251"/>
              <a:gd name="connsiteX35270" fmla="*/ 7527784 w 13419668"/>
              <a:gd name="connsiteY35270" fmla="*/ 272901 h 4401251"/>
              <a:gd name="connsiteX35271" fmla="*/ 7606893 w 13419668"/>
              <a:gd name="connsiteY35271" fmla="*/ 284967 h 4401251"/>
              <a:gd name="connsiteX35272" fmla="*/ 7616471 w 13419668"/>
              <a:gd name="connsiteY35272" fmla="*/ 295913 h 4401251"/>
              <a:gd name="connsiteX35273" fmla="*/ 7629656 w 13419668"/>
              <a:gd name="connsiteY35273" fmla="*/ 284842 h 4401251"/>
              <a:gd name="connsiteX35274" fmla="*/ 7618088 w 13419668"/>
              <a:gd name="connsiteY35274" fmla="*/ 266060 h 4401251"/>
              <a:gd name="connsiteX35275" fmla="*/ 7606893 w 13419668"/>
              <a:gd name="connsiteY35275" fmla="*/ 284967 h 4401251"/>
              <a:gd name="connsiteX35276" fmla="*/ 7704909 w 13419668"/>
              <a:gd name="connsiteY35276" fmla="*/ 272901 h 4401251"/>
              <a:gd name="connsiteX35277" fmla="*/ 7692968 w 13419668"/>
              <a:gd name="connsiteY35277" fmla="*/ 281484 h 4401251"/>
              <a:gd name="connsiteX35278" fmla="*/ 7702919 w 13419668"/>
              <a:gd name="connsiteY35278" fmla="*/ 295664 h 4401251"/>
              <a:gd name="connsiteX35279" fmla="*/ 7722696 w 13419668"/>
              <a:gd name="connsiteY35279" fmla="*/ 285837 h 4401251"/>
              <a:gd name="connsiteX35280" fmla="*/ 7704909 w 13419668"/>
              <a:gd name="connsiteY35280" fmla="*/ 272901 h 4401251"/>
              <a:gd name="connsiteX35281" fmla="*/ 7805537 w 13419668"/>
              <a:gd name="connsiteY35281" fmla="*/ 282106 h 4401251"/>
              <a:gd name="connsiteX35282" fmla="*/ 7794342 w 13419668"/>
              <a:gd name="connsiteY35282" fmla="*/ 272901 h 4401251"/>
              <a:gd name="connsiteX35283" fmla="*/ 7782650 w 13419668"/>
              <a:gd name="connsiteY35283" fmla="*/ 284967 h 4401251"/>
              <a:gd name="connsiteX35284" fmla="*/ 7796208 w 13419668"/>
              <a:gd name="connsiteY35284" fmla="*/ 302256 h 4401251"/>
              <a:gd name="connsiteX35285" fmla="*/ 7805537 w 13419668"/>
              <a:gd name="connsiteY35285" fmla="*/ 282106 h 4401251"/>
              <a:gd name="connsiteX35286" fmla="*/ 7894970 w 13419668"/>
              <a:gd name="connsiteY35286" fmla="*/ 283723 h 4401251"/>
              <a:gd name="connsiteX35287" fmla="*/ 7885516 w 13419668"/>
              <a:gd name="connsiteY35287" fmla="*/ 272777 h 4401251"/>
              <a:gd name="connsiteX35288" fmla="*/ 7872083 w 13419668"/>
              <a:gd name="connsiteY35288" fmla="*/ 283350 h 4401251"/>
              <a:gd name="connsiteX35289" fmla="*/ 7883401 w 13419668"/>
              <a:gd name="connsiteY35289" fmla="*/ 302381 h 4401251"/>
              <a:gd name="connsiteX35290" fmla="*/ 7894970 w 13419668"/>
              <a:gd name="connsiteY35290" fmla="*/ 283723 h 4401251"/>
              <a:gd name="connsiteX35291" fmla="*/ 7968357 w 13419668"/>
              <a:gd name="connsiteY35291" fmla="*/ 272777 h 4401251"/>
              <a:gd name="connsiteX35292" fmla="*/ 7959152 w 13419668"/>
              <a:gd name="connsiteY35292" fmla="*/ 283972 h 4401251"/>
              <a:gd name="connsiteX35293" fmla="*/ 7971217 w 13419668"/>
              <a:gd name="connsiteY35293" fmla="*/ 295664 h 4401251"/>
              <a:gd name="connsiteX35294" fmla="*/ 7988507 w 13419668"/>
              <a:gd name="connsiteY35294" fmla="*/ 282106 h 4401251"/>
              <a:gd name="connsiteX35295" fmla="*/ 7968357 w 13419668"/>
              <a:gd name="connsiteY35295" fmla="*/ 272777 h 4401251"/>
              <a:gd name="connsiteX35296" fmla="*/ 8048710 w 13419668"/>
              <a:gd name="connsiteY35296" fmla="*/ 284096 h 4401251"/>
              <a:gd name="connsiteX35297" fmla="*/ 8057541 w 13419668"/>
              <a:gd name="connsiteY35297" fmla="*/ 295788 h 4401251"/>
              <a:gd name="connsiteX35298" fmla="*/ 8071596 w 13419668"/>
              <a:gd name="connsiteY35298" fmla="*/ 285589 h 4401251"/>
              <a:gd name="connsiteX35299" fmla="*/ 8061397 w 13419668"/>
              <a:gd name="connsiteY35299" fmla="*/ 265936 h 4401251"/>
              <a:gd name="connsiteX35300" fmla="*/ 8048834 w 13419668"/>
              <a:gd name="connsiteY35300" fmla="*/ 283972 h 4401251"/>
              <a:gd name="connsiteX35301" fmla="*/ 8148964 w 13419668"/>
              <a:gd name="connsiteY35301" fmla="*/ 272901 h 4401251"/>
              <a:gd name="connsiteX35302" fmla="*/ 8138267 w 13419668"/>
              <a:gd name="connsiteY35302" fmla="*/ 282603 h 4401251"/>
              <a:gd name="connsiteX35303" fmla="*/ 8148964 w 13419668"/>
              <a:gd name="connsiteY35303" fmla="*/ 295788 h 4401251"/>
              <a:gd name="connsiteX35304" fmla="*/ 8167747 w 13419668"/>
              <a:gd name="connsiteY35304" fmla="*/ 284220 h 4401251"/>
              <a:gd name="connsiteX35305" fmla="*/ 8148840 w 13419668"/>
              <a:gd name="connsiteY35305" fmla="*/ 272901 h 4401251"/>
              <a:gd name="connsiteX35306" fmla="*/ 8233795 w 13419668"/>
              <a:gd name="connsiteY35306" fmla="*/ 272901 h 4401251"/>
              <a:gd name="connsiteX35307" fmla="*/ 8224342 w 13419668"/>
              <a:gd name="connsiteY35307" fmla="*/ 283972 h 4401251"/>
              <a:gd name="connsiteX35308" fmla="*/ 8236780 w 13419668"/>
              <a:gd name="connsiteY35308" fmla="*/ 295664 h 4401251"/>
              <a:gd name="connsiteX35309" fmla="*/ 8254070 w 13419668"/>
              <a:gd name="connsiteY35309" fmla="*/ 281733 h 4401251"/>
              <a:gd name="connsiteX35310" fmla="*/ 8233920 w 13419668"/>
              <a:gd name="connsiteY35310" fmla="*/ 272901 h 4401251"/>
              <a:gd name="connsiteX35311" fmla="*/ 8314023 w 13419668"/>
              <a:gd name="connsiteY35311" fmla="*/ 285464 h 4401251"/>
              <a:gd name="connsiteX35312" fmla="*/ 8327955 w 13419668"/>
              <a:gd name="connsiteY35312" fmla="*/ 295788 h 4401251"/>
              <a:gd name="connsiteX35313" fmla="*/ 8336910 w 13419668"/>
              <a:gd name="connsiteY35313" fmla="*/ 284096 h 4401251"/>
              <a:gd name="connsiteX35314" fmla="*/ 8324347 w 13419668"/>
              <a:gd name="connsiteY35314" fmla="*/ 265936 h 4401251"/>
              <a:gd name="connsiteX35315" fmla="*/ 8314023 w 13419668"/>
              <a:gd name="connsiteY35315" fmla="*/ 285464 h 4401251"/>
              <a:gd name="connsiteX35316" fmla="*/ 8413531 w 13419668"/>
              <a:gd name="connsiteY35316" fmla="*/ 272901 h 4401251"/>
              <a:gd name="connsiteX35317" fmla="*/ 8403456 w 13419668"/>
              <a:gd name="connsiteY35317" fmla="*/ 283350 h 4401251"/>
              <a:gd name="connsiteX35318" fmla="*/ 8415273 w 13419668"/>
              <a:gd name="connsiteY35318" fmla="*/ 295664 h 4401251"/>
              <a:gd name="connsiteX35319" fmla="*/ 8433309 w 13419668"/>
              <a:gd name="connsiteY35319" fmla="*/ 282728 h 4401251"/>
              <a:gd name="connsiteX35320" fmla="*/ 8413656 w 13419668"/>
              <a:gd name="connsiteY35320" fmla="*/ 272777 h 4401251"/>
              <a:gd name="connsiteX35321" fmla="*/ 8516025 w 13419668"/>
              <a:gd name="connsiteY35321" fmla="*/ 282106 h 4401251"/>
              <a:gd name="connsiteX35322" fmla="*/ 8504830 w 13419668"/>
              <a:gd name="connsiteY35322" fmla="*/ 272901 h 4401251"/>
              <a:gd name="connsiteX35323" fmla="*/ 8493138 w 13419668"/>
              <a:gd name="connsiteY35323" fmla="*/ 284967 h 4401251"/>
              <a:gd name="connsiteX35324" fmla="*/ 8506696 w 13419668"/>
              <a:gd name="connsiteY35324" fmla="*/ 302256 h 4401251"/>
              <a:gd name="connsiteX35325" fmla="*/ 8516025 w 13419668"/>
              <a:gd name="connsiteY35325" fmla="*/ 282106 h 4401251"/>
              <a:gd name="connsiteX35326" fmla="*/ 8589412 w 13419668"/>
              <a:gd name="connsiteY35326" fmla="*/ 272777 h 4401251"/>
              <a:gd name="connsiteX35327" fmla="*/ 8580208 w 13419668"/>
              <a:gd name="connsiteY35327" fmla="*/ 283972 h 4401251"/>
              <a:gd name="connsiteX35328" fmla="*/ 8592274 w 13419668"/>
              <a:gd name="connsiteY35328" fmla="*/ 295664 h 4401251"/>
              <a:gd name="connsiteX35329" fmla="*/ 8609563 w 13419668"/>
              <a:gd name="connsiteY35329" fmla="*/ 282106 h 4401251"/>
              <a:gd name="connsiteX35330" fmla="*/ 8589412 w 13419668"/>
              <a:gd name="connsiteY35330" fmla="*/ 272777 h 4401251"/>
              <a:gd name="connsiteX35331" fmla="*/ 8679592 w 13419668"/>
              <a:gd name="connsiteY35331" fmla="*/ 272777 h 4401251"/>
              <a:gd name="connsiteX35332" fmla="*/ 8669765 w 13419668"/>
              <a:gd name="connsiteY35332" fmla="*/ 283225 h 4401251"/>
              <a:gd name="connsiteX35333" fmla="*/ 8681209 w 13419668"/>
              <a:gd name="connsiteY35333" fmla="*/ 295540 h 4401251"/>
              <a:gd name="connsiteX35334" fmla="*/ 8699120 w 13419668"/>
              <a:gd name="connsiteY35334" fmla="*/ 282852 h 4401251"/>
              <a:gd name="connsiteX35335" fmla="*/ 8679467 w 13419668"/>
              <a:gd name="connsiteY35335" fmla="*/ 272653 h 4401251"/>
              <a:gd name="connsiteX35336" fmla="*/ 8782085 w 13419668"/>
              <a:gd name="connsiteY35336" fmla="*/ 283847 h 4401251"/>
              <a:gd name="connsiteX35337" fmla="*/ 8769274 w 13419668"/>
              <a:gd name="connsiteY35337" fmla="*/ 272777 h 4401251"/>
              <a:gd name="connsiteX35338" fmla="*/ 8759198 w 13419668"/>
              <a:gd name="connsiteY35338" fmla="*/ 283101 h 4401251"/>
              <a:gd name="connsiteX35339" fmla="*/ 8770020 w 13419668"/>
              <a:gd name="connsiteY35339" fmla="*/ 302256 h 4401251"/>
              <a:gd name="connsiteX35340" fmla="*/ 8782085 w 13419668"/>
              <a:gd name="connsiteY35340" fmla="*/ 283847 h 4401251"/>
              <a:gd name="connsiteX35341" fmla="*/ 8854726 w 13419668"/>
              <a:gd name="connsiteY35341" fmla="*/ 272901 h 4401251"/>
              <a:gd name="connsiteX35342" fmla="*/ 8845273 w 13419668"/>
              <a:gd name="connsiteY35342" fmla="*/ 283972 h 4401251"/>
              <a:gd name="connsiteX35343" fmla="*/ 8857711 w 13419668"/>
              <a:gd name="connsiteY35343" fmla="*/ 295664 h 4401251"/>
              <a:gd name="connsiteX35344" fmla="*/ 8875001 w 13419668"/>
              <a:gd name="connsiteY35344" fmla="*/ 281733 h 4401251"/>
              <a:gd name="connsiteX35345" fmla="*/ 8854851 w 13419668"/>
              <a:gd name="connsiteY35345" fmla="*/ 272901 h 4401251"/>
              <a:gd name="connsiteX35346" fmla="*/ 8946149 w 13419668"/>
              <a:gd name="connsiteY35346" fmla="*/ 272901 h 4401251"/>
              <a:gd name="connsiteX35347" fmla="*/ 8934830 w 13419668"/>
              <a:gd name="connsiteY35347" fmla="*/ 282106 h 4401251"/>
              <a:gd name="connsiteX35348" fmla="*/ 8945527 w 13419668"/>
              <a:gd name="connsiteY35348" fmla="*/ 295664 h 4401251"/>
              <a:gd name="connsiteX35349" fmla="*/ 8964807 w 13419668"/>
              <a:gd name="connsiteY35349" fmla="*/ 284842 h 4401251"/>
              <a:gd name="connsiteX35350" fmla="*/ 8946274 w 13419668"/>
              <a:gd name="connsiteY35350" fmla="*/ 272901 h 4401251"/>
              <a:gd name="connsiteX35351" fmla="*/ 9047399 w 13419668"/>
              <a:gd name="connsiteY35351" fmla="*/ 282977 h 4401251"/>
              <a:gd name="connsiteX35352" fmla="*/ 9037075 w 13419668"/>
              <a:gd name="connsiteY35352" fmla="*/ 272901 h 4401251"/>
              <a:gd name="connsiteX35353" fmla="*/ 9024512 w 13419668"/>
              <a:gd name="connsiteY35353" fmla="*/ 284220 h 4401251"/>
              <a:gd name="connsiteX35354" fmla="*/ 9036951 w 13419668"/>
              <a:gd name="connsiteY35354" fmla="*/ 302381 h 4401251"/>
              <a:gd name="connsiteX35355" fmla="*/ 9047399 w 13419668"/>
              <a:gd name="connsiteY35355" fmla="*/ 282977 h 4401251"/>
              <a:gd name="connsiteX35356" fmla="*/ 9134469 w 13419668"/>
              <a:gd name="connsiteY35356" fmla="*/ 283225 h 4401251"/>
              <a:gd name="connsiteX35357" fmla="*/ 9120787 w 13419668"/>
              <a:gd name="connsiteY35357" fmla="*/ 272901 h 4401251"/>
              <a:gd name="connsiteX35358" fmla="*/ 9111582 w 13419668"/>
              <a:gd name="connsiteY35358" fmla="*/ 284096 h 4401251"/>
              <a:gd name="connsiteX35359" fmla="*/ 9123647 w 13419668"/>
              <a:gd name="connsiteY35359" fmla="*/ 302505 h 4401251"/>
              <a:gd name="connsiteX35360" fmla="*/ 9134469 w 13419668"/>
              <a:gd name="connsiteY35360" fmla="*/ 283225 h 4401251"/>
              <a:gd name="connsiteX35361" fmla="*/ 9201263 w 13419668"/>
              <a:gd name="connsiteY35361" fmla="*/ 285837 h 4401251"/>
              <a:gd name="connsiteX35362" fmla="*/ 9211712 w 13419668"/>
              <a:gd name="connsiteY35362" fmla="*/ 295913 h 4401251"/>
              <a:gd name="connsiteX35363" fmla="*/ 9224151 w 13419668"/>
              <a:gd name="connsiteY35363" fmla="*/ 284096 h 4401251"/>
              <a:gd name="connsiteX35364" fmla="*/ 9211214 w 13419668"/>
              <a:gd name="connsiteY35364" fmla="*/ 266060 h 4401251"/>
              <a:gd name="connsiteX35365" fmla="*/ 9201388 w 13419668"/>
              <a:gd name="connsiteY35365" fmla="*/ 285713 h 4401251"/>
              <a:gd name="connsiteX35366" fmla="*/ 9300647 w 13419668"/>
              <a:gd name="connsiteY35366" fmla="*/ 272901 h 4401251"/>
              <a:gd name="connsiteX35367" fmla="*/ 9290821 w 13419668"/>
              <a:gd name="connsiteY35367" fmla="*/ 283350 h 4401251"/>
              <a:gd name="connsiteX35368" fmla="*/ 9302264 w 13419668"/>
              <a:gd name="connsiteY35368" fmla="*/ 295664 h 4401251"/>
              <a:gd name="connsiteX35369" fmla="*/ 9320176 w 13419668"/>
              <a:gd name="connsiteY35369" fmla="*/ 282977 h 4401251"/>
              <a:gd name="connsiteX35370" fmla="*/ 9300523 w 13419668"/>
              <a:gd name="connsiteY35370" fmla="*/ 272777 h 4401251"/>
              <a:gd name="connsiteX35371" fmla="*/ 9380379 w 13419668"/>
              <a:gd name="connsiteY35371" fmla="*/ 285837 h 4401251"/>
              <a:gd name="connsiteX35372" fmla="*/ 9390827 w 13419668"/>
              <a:gd name="connsiteY35372" fmla="*/ 295913 h 4401251"/>
              <a:gd name="connsiteX35373" fmla="*/ 9403265 w 13419668"/>
              <a:gd name="connsiteY35373" fmla="*/ 284096 h 4401251"/>
              <a:gd name="connsiteX35374" fmla="*/ 9390329 w 13419668"/>
              <a:gd name="connsiteY35374" fmla="*/ 266060 h 4401251"/>
              <a:gd name="connsiteX35375" fmla="*/ 9380503 w 13419668"/>
              <a:gd name="connsiteY35375" fmla="*/ 285713 h 4401251"/>
              <a:gd name="connsiteX35376" fmla="*/ 9476528 w 13419668"/>
              <a:gd name="connsiteY35376" fmla="*/ 273026 h 4401251"/>
              <a:gd name="connsiteX35377" fmla="*/ 9466204 w 13419668"/>
              <a:gd name="connsiteY35377" fmla="*/ 283350 h 4401251"/>
              <a:gd name="connsiteX35378" fmla="*/ 9477896 w 13419668"/>
              <a:gd name="connsiteY35378" fmla="*/ 295913 h 4401251"/>
              <a:gd name="connsiteX35379" fmla="*/ 9496057 w 13419668"/>
              <a:gd name="connsiteY35379" fmla="*/ 283225 h 4401251"/>
              <a:gd name="connsiteX35380" fmla="*/ 9476528 w 13419668"/>
              <a:gd name="connsiteY35380" fmla="*/ 273150 h 4401251"/>
              <a:gd name="connsiteX35381" fmla="*/ 9578773 w 13419668"/>
              <a:gd name="connsiteY35381" fmla="*/ 282977 h 4401251"/>
              <a:gd name="connsiteX35382" fmla="*/ 9568449 w 13419668"/>
              <a:gd name="connsiteY35382" fmla="*/ 272901 h 4401251"/>
              <a:gd name="connsiteX35383" fmla="*/ 9555886 w 13419668"/>
              <a:gd name="connsiteY35383" fmla="*/ 284220 h 4401251"/>
              <a:gd name="connsiteX35384" fmla="*/ 9568325 w 13419668"/>
              <a:gd name="connsiteY35384" fmla="*/ 302381 h 4401251"/>
              <a:gd name="connsiteX35385" fmla="*/ 9578773 w 13419668"/>
              <a:gd name="connsiteY35385" fmla="*/ 282977 h 4401251"/>
              <a:gd name="connsiteX35386" fmla="*/ 9668330 w 13419668"/>
              <a:gd name="connsiteY35386" fmla="*/ 282230 h 4401251"/>
              <a:gd name="connsiteX35387" fmla="*/ 9657136 w 13419668"/>
              <a:gd name="connsiteY35387" fmla="*/ 273026 h 4401251"/>
              <a:gd name="connsiteX35388" fmla="*/ 9645444 w 13419668"/>
              <a:gd name="connsiteY35388" fmla="*/ 285091 h 4401251"/>
              <a:gd name="connsiteX35389" fmla="*/ 9659001 w 13419668"/>
              <a:gd name="connsiteY35389" fmla="*/ 302381 h 4401251"/>
              <a:gd name="connsiteX35390" fmla="*/ 9668330 w 13419668"/>
              <a:gd name="connsiteY35390" fmla="*/ 282230 h 4401251"/>
              <a:gd name="connsiteX35391" fmla="*/ 9742464 w 13419668"/>
              <a:gd name="connsiteY35391" fmla="*/ 273026 h 4401251"/>
              <a:gd name="connsiteX35392" fmla="*/ 9732389 w 13419668"/>
              <a:gd name="connsiteY35392" fmla="*/ 283350 h 4401251"/>
              <a:gd name="connsiteX35393" fmla="*/ 9743708 w 13419668"/>
              <a:gd name="connsiteY35393" fmla="*/ 295913 h 4401251"/>
              <a:gd name="connsiteX35394" fmla="*/ 9761868 w 13419668"/>
              <a:gd name="connsiteY35394" fmla="*/ 283474 h 4401251"/>
              <a:gd name="connsiteX35395" fmla="*/ 9742464 w 13419668"/>
              <a:gd name="connsiteY35395" fmla="*/ 273026 h 4401251"/>
              <a:gd name="connsiteX35396" fmla="*/ 9844833 w 13419668"/>
              <a:gd name="connsiteY35396" fmla="*/ 285091 h 4401251"/>
              <a:gd name="connsiteX35397" fmla="*/ 9833017 w 13419668"/>
              <a:gd name="connsiteY35397" fmla="*/ 273150 h 4401251"/>
              <a:gd name="connsiteX35398" fmla="*/ 9821946 w 13419668"/>
              <a:gd name="connsiteY35398" fmla="*/ 282479 h 4401251"/>
              <a:gd name="connsiteX35399" fmla="*/ 9831400 w 13419668"/>
              <a:gd name="connsiteY35399" fmla="*/ 302505 h 4401251"/>
              <a:gd name="connsiteX35400" fmla="*/ 9844833 w 13419668"/>
              <a:gd name="connsiteY35400" fmla="*/ 285091 h 4401251"/>
              <a:gd name="connsiteX35401" fmla="*/ 9911628 w 13419668"/>
              <a:gd name="connsiteY35401" fmla="*/ 285962 h 4401251"/>
              <a:gd name="connsiteX35402" fmla="*/ 9922076 w 13419668"/>
              <a:gd name="connsiteY35402" fmla="*/ 296037 h 4401251"/>
              <a:gd name="connsiteX35403" fmla="*/ 9934515 w 13419668"/>
              <a:gd name="connsiteY35403" fmla="*/ 284220 h 4401251"/>
              <a:gd name="connsiteX35404" fmla="*/ 9921579 w 13419668"/>
              <a:gd name="connsiteY35404" fmla="*/ 266185 h 4401251"/>
              <a:gd name="connsiteX35405" fmla="*/ 9911752 w 13419668"/>
              <a:gd name="connsiteY35405" fmla="*/ 285837 h 4401251"/>
              <a:gd name="connsiteX35406" fmla="*/ 10009520 w 13419668"/>
              <a:gd name="connsiteY35406" fmla="*/ 273150 h 4401251"/>
              <a:gd name="connsiteX35407" fmla="*/ 9997578 w 13419668"/>
              <a:gd name="connsiteY35407" fmla="*/ 281733 h 4401251"/>
              <a:gd name="connsiteX35408" fmla="*/ 10007529 w 13419668"/>
              <a:gd name="connsiteY35408" fmla="*/ 295913 h 4401251"/>
              <a:gd name="connsiteX35409" fmla="*/ 10027307 w 13419668"/>
              <a:gd name="connsiteY35409" fmla="*/ 286086 h 4401251"/>
              <a:gd name="connsiteX35410" fmla="*/ 10009520 w 13419668"/>
              <a:gd name="connsiteY35410" fmla="*/ 273150 h 4401251"/>
              <a:gd name="connsiteX35411" fmla="*/ 10096589 w 13419668"/>
              <a:gd name="connsiteY35411" fmla="*/ 273150 h 4401251"/>
              <a:gd name="connsiteX35412" fmla="*/ 10087136 w 13419668"/>
              <a:gd name="connsiteY35412" fmla="*/ 284220 h 4401251"/>
              <a:gd name="connsiteX35413" fmla="*/ 10099574 w 13419668"/>
              <a:gd name="connsiteY35413" fmla="*/ 295913 h 4401251"/>
              <a:gd name="connsiteX35414" fmla="*/ 10116863 w 13419668"/>
              <a:gd name="connsiteY35414" fmla="*/ 281981 h 4401251"/>
              <a:gd name="connsiteX35415" fmla="*/ 10096713 w 13419668"/>
              <a:gd name="connsiteY35415" fmla="*/ 273150 h 4401251"/>
              <a:gd name="connsiteX35416" fmla="*/ 10199704 w 13419668"/>
              <a:gd name="connsiteY35416" fmla="*/ 283101 h 4401251"/>
              <a:gd name="connsiteX35417" fmla="*/ 10189380 w 13419668"/>
              <a:gd name="connsiteY35417" fmla="*/ 273026 h 4401251"/>
              <a:gd name="connsiteX35418" fmla="*/ 10176817 w 13419668"/>
              <a:gd name="connsiteY35418" fmla="*/ 284345 h 4401251"/>
              <a:gd name="connsiteX35419" fmla="*/ 10189256 w 13419668"/>
              <a:gd name="connsiteY35419" fmla="*/ 302505 h 4401251"/>
              <a:gd name="connsiteX35420" fmla="*/ 10199704 w 13419668"/>
              <a:gd name="connsiteY35420" fmla="*/ 283101 h 4401251"/>
              <a:gd name="connsiteX35421" fmla="*/ 10275704 w 13419668"/>
              <a:gd name="connsiteY35421" fmla="*/ 273150 h 4401251"/>
              <a:gd name="connsiteX35422" fmla="*/ 10266250 w 13419668"/>
              <a:gd name="connsiteY35422" fmla="*/ 284220 h 4401251"/>
              <a:gd name="connsiteX35423" fmla="*/ 10278689 w 13419668"/>
              <a:gd name="connsiteY35423" fmla="*/ 295913 h 4401251"/>
              <a:gd name="connsiteX35424" fmla="*/ 10295979 w 13419668"/>
              <a:gd name="connsiteY35424" fmla="*/ 281981 h 4401251"/>
              <a:gd name="connsiteX35425" fmla="*/ 10275828 w 13419668"/>
              <a:gd name="connsiteY35425" fmla="*/ 273150 h 4401251"/>
              <a:gd name="connsiteX35426" fmla="*/ 10376207 w 13419668"/>
              <a:gd name="connsiteY35426" fmla="*/ 283350 h 4401251"/>
              <a:gd name="connsiteX35427" fmla="*/ 10362524 w 13419668"/>
              <a:gd name="connsiteY35427" fmla="*/ 273026 h 4401251"/>
              <a:gd name="connsiteX35428" fmla="*/ 10353320 w 13419668"/>
              <a:gd name="connsiteY35428" fmla="*/ 284220 h 4401251"/>
              <a:gd name="connsiteX35429" fmla="*/ 10365386 w 13419668"/>
              <a:gd name="connsiteY35429" fmla="*/ 302629 h 4401251"/>
              <a:gd name="connsiteX35430" fmla="*/ 10376207 w 13419668"/>
              <a:gd name="connsiteY35430" fmla="*/ 283350 h 4401251"/>
              <a:gd name="connsiteX35431" fmla="*/ 10452704 w 13419668"/>
              <a:gd name="connsiteY35431" fmla="*/ 273026 h 4401251"/>
              <a:gd name="connsiteX35432" fmla="*/ 10442878 w 13419668"/>
              <a:gd name="connsiteY35432" fmla="*/ 283474 h 4401251"/>
              <a:gd name="connsiteX35433" fmla="*/ 10454321 w 13419668"/>
              <a:gd name="connsiteY35433" fmla="*/ 295788 h 4401251"/>
              <a:gd name="connsiteX35434" fmla="*/ 10472232 w 13419668"/>
              <a:gd name="connsiteY35434" fmla="*/ 283101 h 4401251"/>
              <a:gd name="connsiteX35435" fmla="*/ 10452580 w 13419668"/>
              <a:gd name="connsiteY35435" fmla="*/ 272901 h 4401251"/>
              <a:gd name="connsiteX35436" fmla="*/ 10543506 w 13419668"/>
              <a:gd name="connsiteY35436" fmla="*/ 273026 h 4401251"/>
              <a:gd name="connsiteX35437" fmla="*/ 10532311 w 13419668"/>
              <a:gd name="connsiteY35437" fmla="*/ 282230 h 4401251"/>
              <a:gd name="connsiteX35438" fmla="*/ 10542635 w 13419668"/>
              <a:gd name="connsiteY35438" fmla="*/ 295913 h 4401251"/>
              <a:gd name="connsiteX35439" fmla="*/ 10561914 w 13419668"/>
              <a:gd name="connsiteY35439" fmla="*/ 284967 h 4401251"/>
              <a:gd name="connsiteX35440" fmla="*/ 10543506 w 13419668"/>
              <a:gd name="connsiteY35440" fmla="*/ 273026 h 4401251"/>
              <a:gd name="connsiteX35441" fmla="*/ 10628585 w 13419668"/>
              <a:gd name="connsiteY35441" fmla="*/ 273026 h 4401251"/>
              <a:gd name="connsiteX35442" fmla="*/ 10618510 w 13419668"/>
              <a:gd name="connsiteY35442" fmla="*/ 283474 h 4401251"/>
              <a:gd name="connsiteX35443" fmla="*/ 10630326 w 13419668"/>
              <a:gd name="connsiteY35443" fmla="*/ 295788 h 4401251"/>
              <a:gd name="connsiteX35444" fmla="*/ 10648362 w 13419668"/>
              <a:gd name="connsiteY35444" fmla="*/ 282852 h 4401251"/>
              <a:gd name="connsiteX35445" fmla="*/ 10628709 w 13419668"/>
              <a:gd name="connsiteY35445" fmla="*/ 272901 h 4401251"/>
              <a:gd name="connsiteX35446" fmla="*/ 10718142 w 13419668"/>
              <a:gd name="connsiteY35446" fmla="*/ 273026 h 4401251"/>
              <a:gd name="connsiteX35447" fmla="*/ 10708067 w 13419668"/>
              <a:gd name="connsiteY35447" fmla="*/ 283474 h 4401251"/>
              <a:gd name="connsiteX35448" fmla="*/ 10719884 w 13419668"/>
              <a:gd name="connsiteY35448" fmla="*/ 295788 h 4401251"/>
              <a:gd name="connsiteX35449" fmla="*/ 10737920 w 13419668"/>
              <a:gd name="connsiteY35449" fmla="*/ 282852 h 4401251"/>
              <a:gd name="connsiteX35450" fmla="*/ 10718267 w 13419668"/>
              <a:gd name="connsiteY35450" fmla="*/ 272901 h 4401251"/>
              <a:gd name="connsiteX35451" fmla="*/ 10820636 w 13419668"/>
              <a:gd name="connsiteY35451" fmla="*/ 282977 h 4401251"/>
              <a:gd name="connsiteX35452" fmla="*/ 10810311 w 13419668"/>
              <a:gd name="connsiteY35452" fmla="*/ 272901 h 4401251"/>
              <a:gd name="connsiteX35453" fmla="*/ 10797749 w 13419668"/>
              <a:gd name="connsiteY35453" fmla="*/ 284220 h 4401251"/>
              <a:gd name="connsiteX35454" fmla="*/ 10810188 w 13419668"/>
              <a:gd name="connsiteY35454" fmla="*/ 302381 h 4401251"/>
              <a:gd name="connsiteX35455" fmla="*/ 10820636 w 13419668"/>
              <a:gd name="connsiteY35455" fmla="*/ 282977 h 4401251"/>
              <a:gd name="connsiteX35456" fmla="*/ 10884819 w 13419668"/>
              <a:gd name="connsiteY35456" fmla="*/ 285837 h 4401251"/>
              <a:gd name="connsiteX35457" fmla="*/ 10895267 w 13419668"/>
              <a:gd name="connsiteY35457" fmla="*/ 295913 h 4401251"/>
              <a:gd name="connsiteX35458" fmla="*/ 10907705 w 13419668"/>
              <a:gd name="connsiteY35458" fmla="*/ 284096 h 4401251"/>
              <a:gd name="connsiteX35459" fmla="*/ 10894770 w 13419668"/>
              <a:gd name="connsiteY35459" fmla="*/ 266060 h 4401251"/>
              <a:gd name="connsiteX35460" fmla="*/ 10884819 w 13419668"/>
              <a:gd name="connsiteY35460" fmla="*/ 285713 h 4401251"/>
              <a:gd name="connsiteX35461" fmla="*/ 10997138 w 13419668"/>
              <a:gd name="connsiteY35461" fmla="*/ 284220 h 4401251"/>
              <a:gd name="connsiteX35462" fmla="*/ 10984451 w 13419668"/>
              <a:gd name="connsiteY35462" fmla="*/ 273026 h 4401251"/>
              <a:gd name="connsiteX35463" fmla="*/ 10974252 w 13419668"/>
              <a:gd name="connsiteY35463" fmla="*/ 283225 h 4401251"/>
              <a:gd name="connsiteX35464" fmla="*/ 10984824 w 13419668"/>
              <a:gd name="connsiteY35464" fmla="*/ 302505 h 4401251"/>
              <a:gd name="connsiteX35465" fmla="*/ 10997138 w 13419668"/>
              <a:gd name="connsiteY35465" fmla="*/ 284220 h 4401251"/>
              <a:gd name="connsiteX35466" fmla="*/ 11075004 w 13419668"/>
              <a:gd name="connsiteY35466" fmla="*/ 273026 h 4401251"/>
              <a:gd name="connsiteX35467" fmla="*/ 11063809 w 13419668"/>
              <a:gd name="connsiteY35467" fmla="*/ 282230 h 4401251"/>
              <a:gd name="connsiteX35468" fmla="*/ 11074133 w 13419668"/>
              <a:gd name="connsiteY35468" fmla="*/ 295913 h 4401251"/>
              <a:gd name="connsiteX35469" fmla="*/ 11093413 w 13419668"/>
              <a:gd name="connsiteY35469" fmla="*/ 284967 h 4401251"/>
              <a:gd name="connsiteX35470" fmla="*/ 11075004 w 13419668"/>
              <a:gd name="connsiteY35470" fmla="*/ 273026 h 4401251"/>
              <a:gd name="connsiteX35471" fmla="*/ 11172895 w 13419668"/>
              <a:gd name="connsiteY35471" fmla="*/ 282230 h 4401251"/>
              <a:gd name="connsiteX35472" fmla="*/ 11161700 w 13419668"/>
              <a:gd name="connsiteY35472" fmla="*/ 273026 h 4401251"/>
              <a:gd name="connsiteX35473" fmla="*/ 11150008 w 13419668"/>
              <a:gd name="connsiteY35473" fmla="*/ 285091 h 4401251"/>
              <a:gd name="connsiteX35474" fmla="*/ 11163566 w 13419668"/>
              <a:gd name="connsiteY35474" fmla="*/ 302381 h 4401251"/>
              <a:gd name="connsiteX35475" fmla="*/ 11172895 w 13419668"/>
              <a:gd name="connsiteY35475" fmla="*/ 282230 h 4401251"/>
              <a:gd name="connsiteX35476" fmla="*/ 11251133 w 13419668"/>
              <a:gd name="connsiteY35476" fmla="*/ 273026 h 4401251"/>
              <a:gd name="connsiteX35477" fmla="*/ 11239317 w 13419668"/>
              <a:gd name="connsiteY35477" fmla="*/ 281857 h 4401251"/>
              <a:gd name="connsiteX35478" fmla="*/ 11249516 w 13419668"/>
              <a:gd name="connsiteY35478" fmla="*/ 295913 h 4401251"/>
              <a:gd name="connsiteX35479" fmla="*/ 11269169 w 13419668"/>
              <a:gd name="connsiteY35479" fmla="*/ 285713 h 4401251"/>
              <a:gd name="connsiteX35480" fmla="*/ 11251133 w 13419668"/>
              <a:gd name="connsiteY35480" fmla="*/ 273150 h 4401251"/>
              <a:gd name="connsiteX35481" fmla="*/ 11340069 w 13419668"/>
              <a:gd name="connsiteY35481" fmla="*/ 273026 h 4401251"/>
              <a:gd name="connsiteX35482" fmla="*/ 11328998 w 13419668"/>
              <a:gd name="connsiteY35482" fmla="*/ 282479 h 4401251"/>
              <a:gd name="connsiteX35483" fmla="*/ 11339820 w 13419668"/>
              <a:gd name="connsiteY35483" fmla="*/ 295788 h 4401251"/>
              <a:gd name="connsiteX35484" fmla="*/ 11358851 w 13419668"/>
              <a:gd name="connsiteY35484" fmla="*/ 284469 h 4401251"/>
              <a:gd name="connsiteX35485" fmla="*/ 11340069 w 13419668"/>
              <a:gd name="connsiteY35485" fmla="*/ 272901 h 4401251"/>
              <a:gd name="connsiteX35486" fmla="*/ 11428009 w 13419668"/>
              <a:gd name="connsiteY35486" fmla="*/ 273026 h 4401251"/>
              <a:gd name="connsiteX35487" fmla="*/ 11418556 w 13419668"/>
              <a:gd name="connsiteY35487" fmla="*/ 284096 h 4401251"/>
              <a:gd name="connsiteX35488" fmla="*/ 11430994 w 13419668"/>
              <a:gd name="connsiteY35488" fmla="*/ 295788 h 4401251"/>
              <a:gd name="connsiteX35489" fmla="*/ 11448284 w 13419668"/>
              <a:gd name="connsiteY35489" fmla="*/ 281857 h 4401251"/>
              <a:gd name="connsiteX35490" fmla="*/ 11428134 w 13419668"/>
              <a:gd name="connsiteY35490" fmla="*/ 273026 h 4401251"/>
              <a:gd name="connsiteX35491" fmla="*/ 11516821 w 13419668"/>
              <a:gd name="connsiteY35491" fmla="*/ 273026 h 4401251"/>
              <a:gd name="connsiteX35492" fmla="*/ 11505626 w 13419668"/>
              <a:gd name="connsiteY35492" fmla="*/ 282230 h 4401251"/>
              <a:gd name="connsiteX35493" fmla="*/ 11515950 w 13419668"/>
              <a:gd name="connsiteY35493" fmla="*/ 295913 h 4401251"/>
              <a:gd name="connsiteX35494" fmla="*/ 11535229 w 13419668"/>
              <a:gd name="connsiteY35494" fmla="*/ 284967 h 4401251"/>
              <a:gd name="connsiteX35495" fmla="*/ 11516821 w 13419668"/>
              <a:gd name="connsiteY35495" fmla="*/ 273026 h 4401251"/>
              <a:gd name="connsiteX35496" fmla="*/ 11618070 w 13419668"/>
              <a:gd name="connsiteY35496" fmla="*/ 285091 h 4401251"/>
              <a:gd name="connsiteX35497" fmla="*/ 11606254 w 13419668"/>
              <a:gd name="connsiteY35497" fmla="*/ 273150 h 4401251"/>
              <a:gd name="connsiteX35498" fmla="*/ 11595183 w 13419668"/>
              <a:gd name="connsiteY35498" fmla="*/ 282479 h 4401251"/>
              <a:gd name="connsiteX35499" fmla="*/ 11604637 w 13419668"/>
              <a:gd name="connsiteY35499" fmla="*/ 302505 h 4401251"/>
              <a:gd name="connsiteX35500" fmla="*/ 11618070 w 13419668"/>
              <a:gd name="connsiteY35500" fmla="*/ 285091 h 4401251"/>
              <a:gd name="connsiteX35501" fmla="*/ 11684864 w 13419668"/>
              <a:gd name="connsiteY35501" fmla="*/ 285962 h 4401251"/>
              <a:gd name="connsiteX35502" fmla="*/ 11695313 w 13419668"/>
              <a:gd name="connsiteY35502" fmla="*/ 296037 h 4401251"/>
              <a:gd name="connsiteX35503" fmla="*/ 11707752 w 13419668"/>
              <a:gd name="connsiteY35503" fmla="*/ 284220 h 4401251"/>
              <a:gd name="connsiteX35504" fmla="*/ 11694816 w 13419668"/>
              <a:gd name="connsiteY35504" fmla="*/ 266185 h 4401251"/>
              <a:gd name="connsiteX35505" fmla="*/ 11684989 w 13419668"/>
              <a:gd name="connsiteY35505" fmla="*/ 285837 h 4401251"/>
              <a:gd name="connsiteX35506" fmla="*/ 11793826 w 13419668"/>
              <a:gd name="connsiteY35506" fmla="*/ 283972 h 4401251"/>
              <a:gd name="connsiteX35507" fmla="*/ 11784373 w 13419668"/>
              <a:gd name="connsiteY35507" fmla="*/ 273026 h 4401251"/>
              <a:gd name="connsiteX35508" fmla="*/ 11770940 w 13419668"/>
              <a:gd name="connsiteY35508" fmla="*/ 283599 h 4401251"/>
              <a:gd name="connsiteX35509" fmla="*/ 11782258 w 13419668"/>
              <a:gd name="connsiteY35509" fmla="*/ 302629 h 4401251"/>
              <a:gd name="connsiteX35510" fmla="*/ 11793826 w 13419668"/>
              <a:gd name="connsiteY35510" fmla="*/ 283972 h 4401251"/>
              <a:gd name="connsiteX35511" fmla="*/ 11869826 w 13419668"/>
              <a:gd name="connsiteY35511" fmla="*/ 273150 h 4401251"/>
              <a:gd name="connsiteX35512" fmla="*/ 11860373 w 13419668"/>
              <a:gd name="connsiteY35512" fmla="*/ 284220 h 4401251"/>
              <a:gd name="connsiteX35513" fmla="*/ 11872811 w 13419668"/>
              <a:gd name="connsiteY35513" fmla="*/ 295913 h 4401251"/>
              <a:gd name="connsiteX35514" fmla="*/ 11890100 w 13419668"/>
              <a:gd name="connsiteY35514" fmla="*/ 281981 h 4401251"/>
              <a:gd name="connsiteX35515" fmla="*/ 11869950 w 13419668"/>
              <a:gd name="connsiteY35515" fmla="*/ 273150 h 4401251"/>
              <a:gd name="connsiteX35516" fmla="*/ 11972941 w 13419668"/>
              <a:gd name="connsiteY35516" fmla="*/ 283972 h 4401251"/>
              <a:gd name="connsiteX35517" fmla="*/ 11963488 w 13419668"/>
              <a:gd name="connsiteY35517" fmla="*/ 273026 h 4401251"/>
              <a:gd name="connsiteX35518" fmla="*/ 11950054 w 13419668"/>
              <a:gd name="connsiteY35518" fmla="*/ 283599 h 4401251"/>
              <a:gd name="connsiteX35519" fmla="*/ 11961373 w 13419668"/>
              <a:gd name="connsiteY35519" fmla="*/ 302629 h 4401251"/>
              <a:gd name="connsiteX35520" fmla="*/ 11972941 w 13419668"/>
              <a:gd name="connsiteY35520" fmla="*/ 283972 h 4401251"/>
              <a:gd name="connsiteX35521" fmla="*/ 12048568 w 13419668"/>
              <a:gd name="connsiteY35521" fmla="*/ 273150 h 4401251"/>
              <a:gd name="connsiteX35522" fmla="*/ 12037000 w 13419668"/>
              <a:gd name="connsiteY35522" fmla="*/ 281981 h 4401251"/>
              <a:gd name="connsiteX35523" fmla="*/ 12046951 w 13419668"/>
              <a:gd name="connsiteY35523" fmla="*/ 296037 h 4401251"/>
              <a:gd name="connsiteX35524" fmla="*/ 12066603 w 13419668"/>
              <a:gd name="connsiteY35524" fmla="*/ 285713 h 4401251"/>
              <a:gd name="connsiteX35525" fmla="*/ 12048568 w 13419668"/>
              <a:gd name="connsiteY35525" fmla="*/ 273150 h 4401251"/>
              <a:gd name="connsiteX35526" fmla="*/ 12137503 w 13419668"/>
              <a:gd name="connsiteY35526" fmla="*/ 273150 h 4401251"/>
              <a:gd name="connsiteX35527" fmla="*/ 12126557 w 13419668"/>
              <a:gd name="connsiteY35527" fmla="*/ 282603 h 4401251"/>
              <a:gd name="connsiteX35528" fmla="*/ 12137130 w 13419668"/>
              <a:gd name="connsiteY35528" fmla="*/ 296037 h 4401251"/>
              <a:gd name="connsiteX35529" fmla="*/ 12156161 w 13419668"/>
              <a:gd name="connsiteY35529" fmla="*/ 284718 h 4401251"/>
              <a:gd name="connsiteX35530" fmla="*/ 12137503 w 13419668"/>
              <a:gd name="connsiteY35530" fmla="*/ 273150 h 4401251"/>
              <a:gd name="connsiteX35531" fmla="*/ 12226190 w 13419668"/>
              <a:gd name="connsiteY35531" fmla="*/ 273150 h 4401251"/>
              <a:gd name="connsiteX35532" fmla="*/ 12216114 w 13419668"/>
              <a:gd name="connsiteY35532" fmla="*/ 283474 h 4401251"/>
              <a:gd name="connsiteX35533" fmla="*/ 12227434 w 13419668"/>
              <a:gd name="connsiteY35533" fmla="*/ 296037 h 4401251"/>
              <a:gd name="connsiteX35534" fmla="*/ 12245594 w 13419668"/>
              <a:gd name="connsiteY35534" fmla="*/ 283599 h 4401251"/>
              <a:gd name="connsiteX35535" fmla="*/ 12226190 w 13419668"/>
              <a:gd name="connsiteY35535" fmla="*/ 273150 h 4401251"/>
              <a:gd name="connsiteX35536" fmla="*/ 12305796 w 13419668"/>
              <a:gd name="connsiteY35536" fmla="*/ 286086 h 4401251"/>
              <a:gd name="connsiteX35537" fmla="*/ 12316244 w 13419668"/>
              <a:gd name="connsiteY35537" fmla="*/ 296161 h 4401251"/>
              <a:gd name="connsiteX35538" fmla="*/ 12328683 w 13419668"/>
              <a:gd name="connsiteY35538" fmla="*/ 284345 h 4401251"/>
              <a:gd name="connsiteX35539" fmla="*/ 12315746 w 13419668"/>
              <a:gd name="connsiteY35539" fmla="*/ 266309 h 4401251"/>
              <a:gd name="connsiteX35540" fmla="*/ 12305921 w 13419668"/>
              <a:gd name="connsiteY35540" fmla="*/ 285962 h 4401251"/>
              <a:gd name="connsiteX35541" fmla="*/ 12402070 w 13419668"/>
              <a:gd name="connsiteY35541" fmla="*/ 273275 h 4401251"/>
              <a:gd name="connsiteX35542" fmla="*/ 12391747 w 13419668"/>
              <a:gd name="connsiteY35542" fmla="*/ 283599 h 4401251"/>
              <a:gd name="connsiteX35543" fmla="*/ 12403439 w 13419668"/>
              <a:gd name="connsiteY35543" fmla="*/ 296161 h 4401251"/>
              <a:gd name="connsiteX35544" fmla="*/ 12421598 w 13419668"/>
              <a:gd name="connsiteY35544" fmla="*/ 283474 h 4401251"/>
              <a:gd name="connsiteX35545" fmla="*/ 12402070 w 13419668"/>
              <a:gd name="connsiteY35545" fmla="*/ 273399 h 4401251"/>
              <a:gd name="connsiteX35546" fmla="*/ 12481553 w 13419668"/>
              <a:gd name="connsiteY35546" fmla="*/ 285837 h 4401251"/>
              <a:gd name="connsiteX35547" fmla="*/ 12495484 w 13419668"/>
              <a:gd name="connsiteY35547" fmla="*/ 296161 h 4401251"/>
              <a:gd name="connsiteX35548" fmla="*/ 12504439 w 13419668"/>
              <a:gd name="connsiteY35548" fmla="*/ 284469 h 4401251"/>
              <a:gd name="connsiteX35549" fmla="*/ 12491876 w 13419668"/>
              <a:gd name="connsiteY35549" fmla="*/ 266309 h 4401251"/>
              <a:gd name="connsiteX35550" fmla="*/ 12481553 w 13419668"/>
              <a:gd name="connsiteY35550" fmla="*/ 285837 h 4401251"/>
              <a:gd name="connsiteX35551" fmla="*/ 12582056 w 13419668"/>
              <a:gd name="connsiteY35551" fmla="*/ 295913 h 4401251"/>
              <a:gd name="connsiteX35552" fmla="*/ 12593998 w 13419668"/>
              <a:gd name="connsiteY35552" fmla="*/ 283972 h 4401251"/>
              <a:gd name="connsiteX35553" fmla="*/ 12584669 w 13419668"/>
              <a:gd name="connsiteY35553" fmla="*/ 273026 h 4401251"/>
              <a:gd name="connsiteX35554" fmla="*/ 12564641 w 13419668"/>
              <a:gd name="connsiteY35554" fmla="*/ 282603 h 4401251"/>
              <a:gd name="connsiteX35555" fmla="*/ 12582056 w 13419668"/>
              <a:gd name="connsiteY35555" fmla="*/ 295913 h 4401251"/>
              <a:gd name="connsiteX35556" fmla="*/ 12681067 w 13419668"/>
              <a:gd name="connsiteY35556" fmla="*/ 283350 h 4401251"/>
              <a:gd name="connsiteX35557" fmla="*/ 12667384 w 13419668"/>
              <a:gd name="connsiteY35557" fmla="*/ 273026 h 4401251"/>
              <a:gd name="connsiteX35558" fmla="*/ 12658179 w 13419668"/>
              <a:gd name="connsiteY35558" fmla="*/ 284220 h 4401251"/>
              <a:gd name="connsiteX35559" fmla="*/ 12670244 w 13419668"/>
              <a:gd name="connsiteY35559" fmla="*/ 302505 h 4401251"/>
              <a:gd name="connsiteX35560" fmla="*/ 12681067 w 13419668"/>
              <a:gd name="connsiteY35560" fmla="*/ 283225 h 4401251"/>
              <a:gd name="connsiteX35561" fmla="*/ 12756942 w 13419668"/>
              <a:gd name="connsiteY35561" fmla="*/ 273026 h 4401251"/>
              <a:gd name="connsiteX35562" fmla="*/ 12747738 w 13419668"/>
              <a:gd name="connsiteY35562" fmla="*/ 284220 h 4401251"/>
              <a:gd name="connsiteX35563" fmla="*/ 12759803 w 13419668"/>
              <a:gd name="connsiteY35563" fmla="*/ 295913 h 4401251"/>
              <a:gd name="connsiteX35564" fmla="*/ 12777092 w 13419668"/>
              <a:gd name="connsiteY35564" fmla="*/ 282355 h 4401251"/>
              <a:gd name="connsiteX35565" fmla="*/ 12756942 w 13419668"/>
              <a:gd name="connsiteY35565" fmla="*/ 273026 h 4401251"/>
              <a:gd name="connsiteX35566" fmla="*/ 12860056 w 13419668"/>
              <a:gd name="connsiteY35566" fmla="*/ 284345 h 4401251"/>
              <a:gd name="connsiteX35567" fmla="*/ 12847370 w 13419668"/>
              <a:gd name="connsiteY35567" fmla="*/ 273150 h 4401251"/>
              <a:gd name="connsiteX35568" fmla="*/ 12837170 w 13419668"/>
              <a:gd name="connsiteY35568" fmla="*/ 283350 h 4401251"/>
              <a:gd name="connsiteX35569" fmla="*/ 12847742 w 13419668"/>
              <a:gd name="connsiteY35569" fmla="*/ 302629 h 4401251"/>
              <a:gd name="connsiteX35570" fmla="*/ 12860056 w 13419668"/>
              <a:gd name="connsiteY35570" fmla="*/ 284345 h 4401251"/>
              <a:gd name="connsiteX35571" fmla="*/ 12946132 w 13419668"/>
              <a:gd name="connsiteY35571" fmla="*/ 283972 h 4401251"/>
              <a:gd name="connsiteX35572" fmla="*/ 12936678 w 13419668"/>
              <a:gd name="connsiteY35572" fmla="*/ 273026 h 4401251"/>
              <a:gd name="connsiteX35573" fmla="*/ 12923245 w 13419668"/>
              <a:gd name="connsiteY35573" fmla="*/ 283599 h 4401251"/>
              <a:gd name="connsiteX35574" fmla="*/ 12934563 w 13419668"/>
              <a:gd name="connsiteY35574" fmla="*/ 302629 h 4401251"/>
              <a:gd name="connsiteX35575" fmla="*/ 12946132 w 13419668"/>
              <a:gd name="connsiteY35575" fmla="*/ 283972 h 4401251"/>
              <a:gd name="connsiteX35576" fmla="*/ 13023002 w 13419668"/>
              <a:gd name="connsiteY35576" fmla="*/ 273150 h 4401251"/>
              <a:gd name="connsiteX35577" fmla="*/ 13012677 w 13419668"/>
              <a:gd name="connsiteY35577" fmla="*/ 283474 h 4401251"/>
              <a:gd name="connsiteX35578" fmla="*/ 13024370 w 13419668"/>
              <a:gd name="connsiteY35578" fmla="*/ 296037 h 4401251"/>
              <a:gd name="connsiteX35579" fmla="*/ 13042530 w 13419668"/>
              <a:gd name="connsiteY35579" fmla="*/ 283350 h 4401251"/>
              <a:gd name="connsiteX35580" fmla="*/ 13023002 w 13419668"/>
              <a:gd name="connsiteY35580" fmla="*/ 273275 h 4401251"/>
              <a:gd name="connsiteX35581" fmla="*/ 13125247 w 13419668"/>
              <a:gd name="connsiteY35581" fmla="*/ 283972 h 4401251"/>
              <a:gd name="connsiteX35582" fmla="*/ 13115793 w 13419668"/>
              <a:gd name="connsiteY35582" fmla="*/ 273026 h 4401251"/>
              <a:gd name="connsiteX35583" fmla="*/ 13102360 w 13419668"/>
              <a:gd name="connsiteY35583" fmla="*/ 283599 h 4401251"/>
              <a:gd name="connsiteX35584" fmla="*/ 13113678 w 13419668"/>
              <a:gd name="connsiteY35584" fmla="*/ 302629 h 4401251"/>
              <a:gd name="connsiteX35585" fmla="*/ 13125247 w 13419668"/>
              <a:gd name="connsiteY35585" fmla="*/ 283972 h 4401251"/>
              <a:gd name="connsiteX35586" fmla="*/ 2598 w 13419668"/>
              <a:gd name="connsiteY35586" fmla="*/ 1594620 h 4401251"/>
              <a:gd name="connsiteX35587" fmla="*/ 2598 w 13419668"/>
              <a:gd name="connsiteY35587" fmla="*/ 1632184 h 4401251"/>
              <a:gd name="connsiteX35588" fmla="*/ 2598 w 13419668"/>
              <a:gd name="connsiteY35588" fmla="*/ 1594620 h 4401251"/>
              <a:gd name="connsiteX35589" fmla="*/ 10364266 w 13419668"/>
              <a:gd name="connsiteY35589" fmla="*/ 183841 h 4401251"/>
              <a:gd name="connsiteX35590" fmla="*/ 10354689 w 13419668"/>
              <a:gd name="connsiteY35590" fmla="*/ 194663 h 4401251"/>
              <a:gd name="connsiteX35591" fmla="*/ 10365510 w 13419668"/>
              <a:gd name="connsiteY35591" fmla="*/ 204738 h 4401251"/>
              <a:gd name="connsiteX35592" fmla="*/ 10379939 w 13419668"/>
              <a:gd name="connsiteY35592" fmla="*/ 193170 h 4401251"/>
              <a:gd name="connsiteX35593" fmla="*/ 10364141 w 13419668"/>
              <a:gd name="connsiteY35593" fmla="*/ 183841 h 4401251"/>
              <a:gd name="connsiteX35594" fmla="*/ 3983176 w 13419668"/>
              <a:gd name="connsiteY35594" fmla="*/ 183841 h 4401251"/>
              <a:gd name="connsiteX35595" fmla="*/ 3972230 w 13419668"/>
              <a:gd name="connsiteY35595" fmla="*/ 193295 h 4401251"/>
              <a:gd name="connsiteX35596" fmla="*/ 3981808 w 13419668"/>
              <a:gd name="connsiteY35596" fmla="*/ 204738 h 4401251"/>
              <a:gd name="connsiteX35597" fmla="*/ 3997605 w 13419668"/>
              <a:gd name="connsiteY35597" fmla="*/ 194787 h 4401251"/>
              <a:gd name="connsiteX35598" fmla="*/ 3983176 w 13419668"/>
              <a:gd name="connsiteY35598" fmla="*/ 183841 h 4401251"/>
              <a:gd name="connsiteX35599" fmla="*/ 3893619 w 13419668"/>
              <a:gd name="connsiteY35599" fmla="*/ 183841 h 4401251"/>
              <a:gd name="connsiteX35600" fmla="*/ 3882673 w 13419668"/>
              <a:gd name="connsiteY35600" fmla="*/ 193295 h 4401251"/>
              <a:gd name="connsiteX35601" fmla="*/ 3892251 w 13419668"/>
              <a:gd name="connsiteY35601" fmla="*/ 204863 h 4401251"/>
              <a:gd name="connsiteX35602" fmla="*/ 3908048 w 13419668"/>
              <a:gd name="connsiteY35602" fmla="*/ 194912 h 4401251"/>
              <a:gd name="connsiteX35603" fmla="*/ 3893619 w 13419668"/>
              <a:gd name="connsiteY35603" fmla="*/ 183966 h 4401251"/>
              <a:gd name="connsiteX35604" fmla="*/ 3816251 w 13419668"/>
              <a:gd name="connsiteY35604" fmla="*/ 193419 h 4401251"/>
              <a:gd name="connsiteX35605" fmla="*/ 3805430 w 13419668"/>
              <a:gd name="connsiteY35605" fmla="*/ 183841 h 4401251"/>
              <a:gd name="connsiteX35606" fmla="*/ 3795354 w 13419668"/>
              <a:gd name="connsiteY35606" fmla="*/ 194663 h 4401251"/>
              <a:gd name="connsiteX35607" fmla="*/ 3806922 w 13419668"/>
              <a:gd name="connsiteY35607" fmla="*/ 209092 h 4401251"/>
              <a:gd name="connsiteX35608" fmla="*/ 3816251 w 13419668"/>
              <a:gd name="connsiteY35608" fmla="*/ 193295 h 4401251"/>
              <a:gd name="connsiteX35609" fmla="*/ 3715748 w 13419668"/>
              <a:gd name="connsiteY35609" fmla="*/ 183717 h 4401251"/>
              <a:gd name="connsiteX35610" fmla="*/ 3704927 w 13419668"/>
              <a:gd name="connsiteY35610" fmla="*/ 194787 h 4401251"/>
              <a:gd name="connsiteX35611" fmla="*/ 3717116 w 13419668"/>
              <a:gd name="connsiteY35611" fmla="*/ 204738 h 4401251"/>
              <a:gd name="connsiteX35612" fmla="*/ 3731172 w 13419668"/>
              <a:gd name="connsiteY35612" fmla="*/ 192797 h 4401251"/>
              <a:gd name="connsiteX35613" fmla="*/ 3715623 w 13419668"/>
              <a:gd name="connsiteY35613" fmla="*/ 183841 h 4401251"/>
              <a:gd name="connsiteX35614" fmla="*/ 3627559 w 13419668"/>
              <a:gd name="connsiteY35614" fmla="*/ 183717 h 4401251"/>
              <a:gd name="connsiteX35615" fmla="*/ 3615369 w 13419668"/>
              <a:gd name="connsiteY35615" fmla="*/ 193295 h 4401251"/>
              <a:gd name="connsiteX35616" fmla="*/ 3626190 w 13419668"/>
              <a:gd name="connsiteY35616" fmla="*/ 204614 h 4401251"/>
              <a:gd name="connsiteX35617" fmla="*/ 3641614 w 13419668"/>
              <a:gd name="connsiteY35617" fmla="*/ 194663 h 4401251"/>
              <a:gd name="connsiteX35618" fmla="*/ 3627434 w 13419668"/>
              <a:gd name="connsiteY35618" fmla="*/ 183717 h 4401251"/>
              <a:gd name="connsiteX35619" fmla="*/ 3547455 w 13419668"/>
              <a:gd name="connsiteY35619" fmla="*/ 194787 h 4401251"/>
              <a:gd name="connsiteX35620" fmla="*/ 3538001 w 13419668"/>
              <a:gd name="connsiteY35620" fmla="*/ 183841 h 4401251"/>
              <a:gd name="connsiteX35621" fmla="*/ 3526558 w 13419668"/>
              <a:gd name="connsiteY35621" fmla="*/ 193419 h 4401251"/>
              <a:gd name="connsiteX35622" fmla="*/ 3536509 w 13419668"/>
              <a:gd name="connsiteY35622" fmla="*/ 209216 h 4401251"/>
              <a:gd name="connsiteX35623" fmla="*/ 3547455 w 13419668"/>
              <a:gd name="connsiteY35623" fmla="*/ 194787 h 4401251"/>
              <a:gd name="connsiteX35624" fmla="*/ 3440608 w 13419668"/>
              <a:gd name="connsiteY35624" fmla="*/ 194663 h 4401251"/>
              <a:gd name="connsiteX35625" fmla="*/ 3451678 w 13419668"/>
              <a:gd name="connsiteY35625" fmla="*/ 205485 h 4401251"/>
              <a:gd name="connsiteX35626" fmla="*/ 3461629 w 13419668"/>
              <a:gd name="connsiteY35626" fmla="*/ 193295 h 4401251"/>
              <a:gd name="connsiteX35627" fmla="*/ 3449688 w 13419668"/>
              <a:gd name="connsiteY35627" fmla="*/ 179239 h 4401251"/>
              <a:gd name="connsiteX35628" fmla="*/ 3440732 w 13419668"/>
              <a:gd name="connsiteY35628" fmla="*/ 194787 h 4401251"/>
              <a:gd name="connsiteX35629" fmla="*/ 3371947 w 13419668"/>
              <a:gd name="connsiteY35629" fmla="*/ 193419 h 4401251"/>
              <a:gd name="connsiteX35630" fmla="*/ 3360504 w 13419668"/>
              <a:gd name="connsiteY35630" fmla="*/ 183841 h 4401251"/>
              <a:gd name="connsiteX35631" fmla="*/ 3351050 w 13419668"/>
              <a:gd name="connsiteY35631" fmla="*/ 194787 h 4401251"/>
              <a:gd name="connsiteX35632" fmla="*/ 3361872 w 13419668"/>
              <a:gd name="connsiteY35632" fmla="*/ 209216 h 4401251"/>
              <a:gd name="connsiteX35633" fmla="*/ 3371947 w 13419668"/>
              <a:gd name="connsiteY35633" fmla="*/ 193419 h 4401251"/>
              <a:gd name="connsiteX35634" fmla="*/ 3272439 w 13419668"/>
              <a:gd name="connsiteY35634" fmla="*/ 183717 h 4401251"/>
              <a:gd name="connsiteX35635" fmla="*/ 3261493 w 13419668"/>
              <a:gd name="connsiteY35635" fmla="*/ 193170 h 4401251"/>
              <a:gd name="connsiteX35636" fmla="*/ 3271071 w 13419668"/>
              <a:gd name="connsiteY35636" fmla="*/ 204614 h 4401251"/>
              <a:gd name="connsiteX35637" fmla="*/ 3286867 w 13419668"/>
              <a:gd name="connsiteY35637" fmla="*/ 194663 h 4401251"/>
              <a:gd name="connsiteX35638" fmla="*/ 3272439 w 13419668"/>
              <a:gd name="connsiteY35638" fmla="*/ 183717 h 4401251"/>
              <a:gd name="connsiteX35639" fmla="*/ 4061414 w 13419668"/>
              <a:gd name="connsiteY35639" fmla="*/ 194539 h 4401251"/>
              <a:gd name="connsiteX35640" fmla="*/ 4072485 w 13419668"/>
              <a:gd name="connsiteY35640" fmla="*/ 205360 h 4401251"/>
              <a:gd name="connsiteX35641" fmla="*/ 4082436 w 13419668"/>
              <a:gd name="connsiteY35641" fmla="*/ 193170 h 4401251"/>
              <a:gd name="connsiteX35642" fmla="*/ 4070495 w 13419668"/>
              <a:gd name="connsiteY35642" fmla="*/ 179115 h 4401251"/>
              <a:gd name="connsiteX35643" fmla="*/ 4061539 w 13419668"/>
              <a:gd name="connsiteY35643" fmla="*/ 194663 h 4401251"/>
              <a:gd name="connsiteX35644" fmla="*/ 3195071 w 13419668"/>
              <a:gd name="connsiteY35644" fmla="*/ 193295 h 4401251"/>
              <a:gd name="connsiteX35645" fmla="*/ 3184249 w 13419668"/>
              <a:gd name="connsiteY35645" fmla="*/ 183717 h 4401251"/>
              <a:gd name="connsiteX35646" fmla="*/ 3174174 w 13419668"/>
              <a:gd name="connsiteY35646" fmla="*/ 194539 h 4401251"/>
              <a:gd name="connsiteX35647" fmla="*/ 3185742 w 13419668"/>
              <a:gd name="connsiteY35647" fmla="*/ 208967 h 4401251"/>
              <a:gd name="connsiteX35648" fmla="*/ 3195071 w 13419668"/>
              <a:gd name="connsiteY35648" fmla="*/ 193170 h 4401251"/>
              <a:gd name="connsiteX35649" fmla="*/ 3096060 w 13419668"/>
              <a:gd name="connsiteY35649" fmla="*/ 183593 h 4401251"/>
              <a:gd name="connsiteX35650" fmla="*/ 3083870 w 13419668"/>
              <a:gd name="connsiteY35650" fmla="*/ 193170 h 4401251"/>
              <a:gd name="connsiteX35651" fmla="*/ 3094692 w 13419668"/>
              <a:gd name="connsiteY35651" fmla="*/ 204489 h 4401251"/>
              <a:gd name="connsiteX35652" fmla="*/ 3110116 w 13419668"/>
              <a:gd name="connsiteY35652" fmla="*/ 194539 h 4401251"/>
              <a:gd name="connsiteX35653" fmla="*/ 3095936 w 13419668"/>
              <a:gd name="connsiteY35653" fmla="*/ 183468 h 4401251"/>
              <a:gd name="connsiteX35654" fmla="*/ 2995060 w 13419668"/>
              <a:gd name="connsiteY35654" fmla="*/ 193170 h 4401251"/>
              <a:gd name="connsiteX35655" fmla="*/ 3005010 w 13419668"/>
              <a:gd name="connsiteY35655" fmla="*/ 205360 h 4401251"/>
              <a:gd name="connsiteX35656" fmla="*/ 3016081 w 13419668"/>
              <a:gd name="connsiteY35656" fmla="*/ 194539 h 4401251"/>
              <a:gd name="connsiteX35657" fmla="*/ 3007125 w 13419668"/>
              <a:gd name="connsiteY35657" fmla="*/ 178990 h 4401251"/>
              <a:gd name="connsiteX35658" fmla="*/ 2995184 w 13419668"/>
              <a:gd name="connsiteY35658" fmla="*/ 193170 h 4401251"/>
              <a:gd name="connsiteX35659" fmla="*/ 2909109 w 13419668"/>
              <a:gd name="connsiteY35659" fmla="*/ 193170 h 4401251"/>
              <a:gd name="connsiteX35660" fmla="*/ 2918687 w 13419668"/>
              <a:gd name="connsiteY35660" fmla="*/ 205360 h 4401251"/>
              <a:gd name="connsiteX35661" fmla="*/ 2930006 w 13419668"/>
              <a:gd name="connsiteY35661" fmla="*/ 194539 h 4401251"/>
              <a:gd name="connsiteX35662" fmla="*/ 2920055 w 13419668"/>
              <a:gd name="connsiteY35662" fmla="*/ 178990 h 4401251"/>
              <a:gd name="connsiteX35663" fmla="*/ 2908985 w 13419668"/>
              <a:gd name="connsiteY35663" fmla="*/ 193170 h 4401251"/>
              <a:gd name="connsiteX35664" fmla="*/ 2829130 w 13419668"/>
              <a:gd name="connsiteY35664" fmla="*/ 183717 h 4401251"/>
              <a:gd name="connsiteX35665" fmla="*/ 2819676 w 13419668"/>
              <a:gd name="connsiteY35665" fmla="*/ 194663 h 4401251"/>
              <a:gd name="connsiteX35666" fmla="*/ 2830622 w 13419668"/>
              <a:gd name="connsiteY35666" fmla="*/ 204614 h 4401251"/>
              <a:gd name="connsiteX35667" fmla="*/ 2844926 w 13419668"/>
              <a:gd name="connsiteY35667" fmla="*/ 192922 h 4401251"/>
              <a:gd name="connsiteX35668" fmla="*/ 2829130 w 13419668"/>
              <a:gd name="connsiteY35668" fmla="*/ 183717 h 4401251"/>
              <a:gd name="connsiteX35669" fmla="*/ 2741065 w 13419668"/>
              <a:gd name="connsiteY35669" fmla="*/ 183717 h 4401251"/>
              <a:gd name="connsiteX35670" fmla="*/ 2730119 w 13419668"/>
              <a:gd name="connsiteY35670" fmla="*/ 193170 h 4401251"/>
              <a:gd name="connsiteX35671" fmla="*/ 2739697 w 13419668"/>
              <a:gd name="connsiteY35671" fmla="*/ 204614 h 4401251"/>
              <a:gd name="connsiteX35672" fmla="*/ 2755493 w 13419668"/>
              <a:gd name="connsiteY35672" fmla="*/ 194663 h 4401251"/>
              <a:gd name="connsiteX35673" fmla="*/ 2741065 w 13419668"/>
              <a:gd name="connsiteY35673" fmla="*/ 183717 h 4401251"/>
              <a:gd name="connsiteX35674" fmla="*/ 2650139 w 13419668"/>
              <a:gd name="connsiteY35674" fmla="*/ 183717 h 4401251"/>
              <a:gd name="connsiteX35675" fmla="*/ 2640561 w 13419668"/>
              <a:gd name="connsiteY35675" fmla="*/ 194539 h 4401251"/>
              <a:gd name="connsiteX35676" fmla="*/ 2651383 w 13419668"/>
              <a:gd name="connsiteY35676" fmla="*/ 204614 h 4401251"/>
              <a:gd name="connsiteX35677" fmla="*/ 2665812 w 13419668"/>
              <a:gd name="connsiteY35677" fmla="*/ 193046 h 4401251"/>
              <a:gd name="connsiteX35678" fmla="*/ 2650015 w 13419668"/>
              <a:gd name="connsiteY35678" fmla="*/ 183717 h 4401251"/>
              <a:gd name="connsiteX35679" fmla="*/ 2563318 w 13419668"/>
              <a:gd name="connsiteY35679" fmla="*/ 183717 h 4401251"/>
              <a:gd name="connsiteX35680" fmla="*/ 2552621 w 13419668"/>
              <a:gd name="connsiteY35680" fmla="*/ 194787 h 4401251"/>
              <a:gd name="connsiteX35681" fmla="*/ 2564811 w 13419668"/>
              <a:gd name="connsiteY35681" fmla="*/ 204738 h 4401251"/>
              <a:gd name="connsiteX35682" fmla="*/ 2578866 w 13419668"/>
              <a:gd name="connsiteY35682" fmla="*/ 192797 h 4401251"/>
              <a:gd name="connsiteX35683" fmla="*/ 2563318 w 13419668"/>
              <a:gd name="connsiteY35683" fmla="*/ 183841 h 4401251"/>
              <a:gd name="connsiteX35684" fmla="*/ 13390436 w 13419668"/>
              <a:gd name="connsiteY35684" fmla="*/ 193419 h 4401251"/>
              <a:gd name="connsiteX35685" fmla="*/ 13378993 w 13419668"/>
              <a:gd name="connsiteY35685" fmla="*/ 183841 h 4401251"/>
              <a:gd name="connsiteX35686" fmla="*/ 13369540 w 13419668"/>
              <a:gd name="connsiteY35686" fmla="*/ 194787 h 4401251"/>
              <a:gd name="connsiteX35687" fmla="*/ 13380361 w 13419668"/>
              <a:gd name="connsiteY35687" fmla="*/ 209216 h 4401251"/>
              <a:gd name="connsiteX35688" fmla="*/ 13390436 w 13419668"/>
              <a:gd name="connsiteY35688" fmla="*/ 193419 h 4401251"/>
              <a:gd name="connsiteX35689" fmla="*/ 13290927 w 13419668"/>
              <a:gd name="connsiteY35689" fmla="*/ 183717 h 4401251"/>
              <a:gd name="connsiteX35690" fmla="*/ 13279981 w 13419668"/>
              <a:gd name="connsiteY35690" fmla="*/ 193295 h 4401251"/>
              <a:gd name="connsiteX35691" fmla="*/ 13289559 w 13419668"/>
              <a:gd name="connsiteY35691" fmla="*/ 204738 h 4401251"/>
              <a:gd name="connsiteX35692" fmla="*/ 13305356 w 13419668"/>
              <a:gd name="connsiteY35692" fmla="*/ 194663 h 4401251"/>
              <a:gd name="connsiteX35693" fmla="*/ 13290927 w 13419668"/>
              <a:gd name="connsiteY35693" fmla="*/ 183717 h 4401251"/>
              <a:gd name="connsiteX35694" fmla="*/ 13213685 w 13419668"/>
              <a:gd name="connsiteY35694" fmla="*/ 194663 h 4401251"/>
              <a:gd name="connsiteX35695" fmla="*/ 13204231 w 13419668"/>
              <a:gd name="connsiteY35695" fmla="*/ 183717 h 4401251"/>
              <a:gd name="connsiteX35696" fmla="*/ 13192787 w 13419668"/>
              <a:gd name="connsiteY35696" fmla="*/ 193295 h 4401251"/>
              <a:gd name="connsiteX35697" fmla="*/ 13202739 w 13419668"/>
              <a:gd name="connsiteY35697" fmla="*/ 209092 h 4401251"/>
              <a:gd name="connsiteX35698" fmla="*/ 13213685 w 13419668"/>
              <a:gd name="connsiteY35698" fmla="*/ 194663 h 4401251"/>
              <a:gd name="connsiteX35699" fmla="*/ 13103230 w 13419668"/>
              <a:gd name="connsiteY35699" fmla="*/ 194539 h 4401251"/>
              <a:gd name="connsiteX35700" fmla="*/ 13114550 w 13419668"/>
              <a:gd name="connsiteY35700" fmla="*/ 205360 h 4401251"/>
              <a:gd name="connsiteX35701" fmla="*/ 13124128 w 13419668"/>
              <a:gd name="connsiteY35701" fmla="*/ 193046 h 4401251"/>
              <a:gd name="connsiteX35702" fmla="*/ 13113057 w 13419668"/>
              <a:gd name="connsiteY35702" fmla="*/ 178990 h 4401251"/>
              <a:gd name="connsiteX35703" fmla="*/ 13103230 w 13419668"/>
              <a:gd name="connsiteY35703" fmla="*/ 194539 h 4401251"/>
              <a:gd name="connsiteX35704" fmla="*/ 13025116 w 13419668"/>
              <a:gd name="connsiteY35704" fmla="*/ 183593 h 4401251"/>
              <a:gd name="connsiteX35705" fmla="*/ 13012926 w 13419668"/>
              <a:gd name="connsiteY35705" fmla="*/ 193170 h 4401251"/>
              <a:gd name="connsiteX35706" fmla="*/ 13023748 w 13419668"/>
              <a:gd name="connsiteY35706" fmla="*/ 204489 h 4401251"/>
              <a:gd name="connsiteX35707" fmla="*/ 13039172 w 13419668"/>
              <a:gd name="connsiteY35707" fmla="*/ 194539 h 4401251"/>
              <a:gd name="connsiteX35708" fmla="*/ 13024992 w 13419668"/>
              <a:gd name="connsiteY35708" fmla="*/ 183468 h 4401251"/>
              <a:gd name="connsiteX35709" fmla="*/ 12924115 w 13419668"/>
              <a:gd name="connsiteY35709" fmla="*/ 193046 h 4401251"/>
              <a:gd name="connsiteX35710" fmla="*/ 12934067 w 13419668"/>
              <a:gd name="connsiteY35710" fmla="*/ 205236 h 4401251"/>
              <a:gd name="connsiteX35711" fmla="*/ 12945013 w 13419668"/>
              <a:gd name="connsiteY35711" fmla="*/ 194414 h 4401251"/>
              <a:gd name="connsiteX35712" fmla="*/ 12936057 w 13419668"/>
              <a:gd name="connsiteY35712" fmla="*/ 178866 h 4401251"/>
              <a:gd name="connsiteX35713" fmla="*/ 12924115 w 13419668"/>
              <a:gd name="connsiteY35713" fmla="*/ 193046 h 4401251"/>
              <a:gd name="connsiteX35714" fmla="*/ 12847742 w 13419668"/>
              <a:gd name="connsiteY35714" fmla="*/ 183468 h 4401251"/>
              <a:gd name="connsiteX35715" fmla="*/ 12838289 w 13419668"/>
              <a:gd name="connsiteY35715" fmla="*/ 194414 h 4401251"/>
              <a:gd name="connsiteX35716" fmla="*/ 12849235 w 13419668"/>
              <a:gd name="connsiteY35716" fmla="*/ 204365 h 4401251"/>
              <a:gd name="connsiteX35717" fmla="*/ 12863540 w 13419668"/>
              <a:gd name="connsiteY35717" fmla="*/ 192673 h 4401251"/>
              <a:gd name="connsiteX35718" fmla="*/ 12847742 w 13419668"/>
              <a:gd name="connsiteY35718" fmla="*/ 183468 h 4401251"/>
              <a:gd name="connsiteX35719" fmla="*/ 12759554 w 13419668"/>
              <a:gd name="connsiteY35719" fmla="*/ 183468 h 4401251"/>
              <a:gd name="connsiteX35720" fmla="*/ 12748608 w 13419668"/>
              <a:gd name="connsiteY35720" fmla="*/ 193046 h 4401251"/>
              <a:gd name="connsiteX35721" fmla="*/ 12758186 w 13419668"/>
              <a:gd name="connsiteY35721" fmla="*/ 204489 h 4401251"/>
              <a:gd name="connsiteX35722" fmla="*/ 12773983 w 13419668"/>
              <a:gd name="connsiteY35722" fmla="*/ 194414 h 4401251"/>
              <a:gd name="connsiteX35723" fmla="*/ 12759554 w 13419668"/>
              <a:gd name="connsiteY35723" fmla="*/ 183468 h 4401251"/>
              <a:gd name="connsiteX35724" fmla="*/ 12668629 w 13419668"/>
              <a:gd name="connsiteY35724" fmla="*/ 183468 h 4401251"/>
              <a:gd name="connsiteX35725" fmla="*/ 12659175 w 13419668"/>
              <a:gd name="connsiteY35725" fmla="*/ 194414 h 4401251"/>
              <a:gd name="connsiteX35726" fmla="*/ 12670121 w 13419668"/>
              <a:gd name="connsiteY35726" fmla="*/ 204365 h 4401251"/>
              <a:gd name="connsiteX35727" fmla="*/ 12684425 w 13419668"/>
              <a:gd name="connsiteY35727" fmla="*/ 192673 h 4401251"/>
              <a:gd name="connsiteX35728" fmla="*/ 12668629 w 13419668"/>
              <a:gd name="connsiteY35728" fmla="*/ 183468 h 4401251"/>
              <a:gd name="connsiteX35729" fmla="*/ 12581931 w 13419668"/>
              <a:gd name="connsiteY35729" fmla="*/ 183468 h 4401251"/>
              <a:gd name="connsiteX35730" fmla="*/ 12571110 w 13419668"/>
              <a:gd name="connsiteY35730" fmla="*/ 194539 h 4401251"/>
              <a:gd name="connsiteX35731" fmla="*/ 12583299 w 13419668"/>
              <a:gd name="connsiteY35731" fmla="*/ 204489 h 4401251"/>
              <a:gd name="connsiteX35732" fmla="*/ 12597355 w 13419668"/>
              <a:gd name="connsiteY35732" fmla="*/ 192548 h 4401251"/>
              <a:gd name="connsiteX35733" fmla="*/ 12581807 w 13419668"/>
              <a:gd name="connsiteY35733" fmla="*/ 183593 h 4401251"/>
              <a:gd name="connsiteX35734" fmla="*/ 12492499 w 13419668"/>
              <a:gd name="connsiteY35734" fmla="*/ 183468 h 4401251"/>
              <a:gd name="connsiteX35735" fmla="*/ 12481677 w 13419668"/>
              <a:gd name="connsiteY35735" fmla="*/ 194414 h 4401251"/>
              <a:gd name="connsiteX35736" fmla="*/ 12493742 w 13419668"/>
              <a:gd name="connsiteY35736" fmla="*/ 204365 h 4401251"/>
              <a:gd name="connsiteX35737" fmla="*/ 12507922 w 13419668"/>
              <a:gd name="connsiteY35737" fmla="*/ 192548 h 4401251"/>
              <a:gd name="connsiteX35738" fmla="*/ 12492499 w 13419668"/>
              <a:gd name="connsiteY35738" fmla="*/ 183468 h 4401251"/>
              <a:gd name="connsiteX35739" fmla="*/ 12402941 w 13419668"/>
              <a:gd name="connsiteY35739" fmla="*/ 183468 h 4401251"/>
              <a:gd name="connsiteX35740" fmla="*/ 12392119 w 13419668"/>
              <a:gd name="connsiteY35740" fmla="*/ 194414 h 4401251"/>
              <a:gd name="connsiteX35741" fmla="*/ 12404186 w 13419668"/>
              <a:gd name="connsiteY35741" fmla="*/ 204365 h 4401251"/>
              <a:gd name="connsiteX35742" fmla="*/ 12418364 w 13419668"/>
              <a:gd name="connsiteY35742" fmla="*/ 192548 h 4401251"/>
              <a:gd name="connsiteX35743" fmla="*/ 12402941 w 13419668"/>
              <a:gd name="connsiteY35743" fmla="*/ 183468 h 4401251"/>
              <a:gd name="connsiteX35744" fmla="*/ 12316493 w 13419668"/>
              <a:gd name="connsiteY35744" fmla="*/ 183468 h 4401251"/>
              <a:gd name="connsiteX35745" fmla="*/ 12306915 w 13419668"/>
              <a:gd name="connsiteY35745" fmla="*/ 194290 h 4401251"/>
              <a:gd name="connsiteX35746" fmla="*/ 12317737 w 13419668"/>
              <a:gd name="connsiteY35746" fmla="*/ 204365 h 4401251"/>
              <a:gd name="connsiteX35747" fmla="*/ 12332166 w 13419668"/>
              <a:gd name="connsiteY35747" fmla="*/ 192797 h 4401251"/>
              <a:gd name="connsiteX35748" fmla="*/ 12316369 w 13419668"/>
              <a:gd name="connsiteY35748" fmla="*/ 183468 h 4401251"/>
              <a:gd name="connsiteX35749" fmla="*/ 12217234 w 13419668"/>
              <a:gd name="connsiteY35749" fmla="*/ 193046 h 4401251"/>
              <a:gd name="connsiteX35750" fmla="*/ 12226811 w 13419668"/>
              <a:gd name="connsiteY35750" fmla="*/ 205236 h 4401251"/>
              <a:gd name="connsiteX35751" fmla="*/ 12238131 w 13419668"/>
              <a:gd name="connsiteY35751" fmla="*/ 194414 h 4401251"/>
              <a:gd name="connsiteX35752" fmla="*/ 12228180 w 13419668"/>
              <a:gd name="connsiteY35752" fmla="*/ 178866 h 4401251"/>
              <a:gd name="connsiteX35753" fmla="*/ 12217234 w 13419668"/>
              <a:gd name="connsiteY35753" fmla="*/ 193046 h 4401251"/>
              <a:gd name="connsiteX35754" fmla="*/ 12137254 w 13419668"/>
              <a:gd name="connsiteY35754" fmla="*/ 183593 h 4401251"/>
              <a:gd name="connsiteX35755" fmla="*/ 12127801 w 13419668"/>
              <a:gd name="connsiteY35755" fmla="*/ 194539 h 4401251"/>
              <a:gd name="connsiteX35756" fmla="*/ 12138747 w 13419668"/>
              <a:gd name="connsiteY35756" fmla="*/ 204489 h 4401251"/>
              <a:gd name="connsiteX35757" fmla="*/ 12153051 w 13419668"/>
              <a:gd name="connsiteY35757" fmla="*/ 192797 h 4401251"/>
              <a:gd name="connsiteX35758" fmla="*/ 12137254 w 13419668"/>
              <a:gd name="connsiteY35758" fmla="*/ 183593 h 4401251"/>
              <a:gd name="connsiteX35759" fmla="*/ 12049189 w 13419668"/>
              <a:gd name="connsiteY35759" fmla="*/ 183593 h 4401251"/>
              <a:gd name="connsiteX35760" fmla="*/ 12038244 w 13419668"/>
              <a:gd name="connsiteY35760" fmla="*/ 193046 h 4401251"/>
              <a:gd name="connsiteX35761" fmla="*/ 12047821 w 13419668"/>
              <a:gd name="connsiteY35761" fmla="*/ 204489 h 4401251"/>
              <a:gd name="connsiteX35762" fmla="*/ 12063618 w 13419668"/>
              <a:gd name="connsiteY35762" fmla="*/ 194539 h 4401251"/>
              <a:gd name="connsiteX35763" fmla="*/ 12049189 w 13419668"/>
              <a:gd name="connsiteY35763" fmla="*/ 183593 h 4401251"/>
              <a:gd name="connsiteX35764" fmla="*/ 11962369 w 13419668"/>
              <a:gd name="connsiteY35764" fmla="*/ 183593 h 4401251"/>
              <a:gd name="connsiteX35765" fmla="*/ 11950179 w 13419668"/>
              <a:gd name="connsiteY35765" fmla="*/ 193170 h 4401251"/>
              <a:gd name="connsiteX35766" fmla="*/ 11961000 w 13419668"/>
              <a:gd name="connsiteY35766" fmla="*/ 204489 h 4401251"/>
              <a:gd name="connsiteX35767" fmla="*/ 11976424 w 13419668"/>
              <a:gd name="connsiteY35767" fmla="*/ 194539 h 4401251"/>
              <a:gd name="connsiteX35768" fmla="*/ 11962244 w 13419668"/>
              <a:gd name="connsiteY35768" fmla="*/ 183468 h 4401251"/>
              <a:gd name="connsiteX35769" fmla="*/ 11882265 w 13419668"/>
              <a:gd name="connsiteY35769" fmla="*/ 194663 h 4401251"/>
              <a:gd name="connsiteX35770" fmla="*/ 11872811 w 13419668"/>
              <a:gd name="connsiteY35770" fmla="*/ 183717 h 4401251"/>
              <a:gd name="connsiteX35771" fmla="*/ 11861367 w 13419668"/>
              <a:gd name="connsiteY35771" fmla="*/ 193295 h 4401251"/>
              <a:gd name="connsiteX35772" fmla="*/ 11871319 w 13419668"/>
              <a:gd name="connsiteY35772" fmla="*/ 209092 h 4401251"/>
              <a:gd name="connsiteX35773" fmla="*/ 11882265 w 13419668"/>
              <a:gd name="connsiteY35773" fmla="*/ 194663 h 4401251"/>
              <a:gd name="connsiteX35774" fmla="*/ 11783254 w 13419668"/>
              <a:gd name="connsiteY35774" fmla="*/ 183593 h 4401251"/>
              <a:gd name="connsiteX35775" fmla="*/ 11771064 w 13419668"/>
              <a:gd name="connsiteY35775" fmla="*/ 193170 h 4401251"/>
              <a:gd name="connsiteX35776" fmla="*/ 11782010 w 13419668"/>
              <a:gd name="connsiteY35776" fmla="*/ 204489 h 4401251"/>
              <a:gd name="connsiteX35777" fmla="*/ 11797434 w 13419668"/>
              <a:gd name="connsiteY35777" fmla="*/ 194539 h 4401251"/>
              <a:gd name="connsiteX35778" fmla="*/ 11783254 w 13419668"/>
              <a:gd name="connsiteY35778" fmla="*/ 183593 h 4401251"/>
              <a:gd name="connsiteX35779" fmla="*/ 11685984 w 13419668"/>
              <a:gd name="connsiteY35779" fmla="*/ 194539 h 4401251"/>
              <a:gd name="connsiteX35780" fmla="*/ 11697055 w 13419668"/>
              <a:gd name="connsiteY35780" fmla="*/ 205360 h 4401251"/>
              <a:gd name="connsiteX35781" fmla="*/ 11707005 w 13419668"/>
              <a:gd name="connsiteY35781" fmla="*/ 193170 h 4401251"/>
              <a:gd name="connsiteX35782" fmla="*/ 11695064 w 13419668"/>
              <a:gd name="connsiteY35782" fmla="*/ 179115 h 4401251"/>
              <a:gd name="connsiteX35783" fmla="*/ 11686109 w 13419668"/>
              <a:gd name="connsiteY35783" fmla="*/ 194663 h 4401251"/>
              <a:gd name="connsiteX35784" fmla="*/ 11607497 w 13419668"/>
              <a:gd name="connsiteY35784" fmla="*/ 183717 h 4401251"/>
              <a:gd name="connsiteX35785" fmla="*/ 11596551 w 13419668"/>
              <a:gd name="connsiteY35785" fmla="*/ 193170 h 4401251"/>
              <a:gd name="connsiteX35786" fmla="*/ 11606129 w 13419668"/>
              <a:gd name="connsiteY35786" fmla="*/ 204614 h 4401251"/>
              <a:gd name="connsiteX35787" fmla="*/ 11621926 w 13419668"/>
              <a:gd name="connsiteY35787" fmla="*/ 194663 h 4401251"/>
              <a:gd name="connsiteX35788" fmla="*/ 11607497 w 13419668"/>
              <a:gd name="connsiteY35788" fmla="*/ 183717 h 4401251"/>
              <a:gd name="connsiteX35789" fmla="*/ 11506869 w 13419668"/>
              <a:gd name="connsiteY35789" fmla="*/ 194539 h 4401251"/>
              <a:gd name="connsiteX35790" fmla="*/ 11517940 w 13419668"/>
              <a:gd name="connsiteY35790" fmla="*/ 205360 h 4401251"/>
              <a:gd name="connsiteX35791" fmla="*/ 11527890 w 13419668"/>
              <a:gd name="connsiteY35791" fmla="*/ 193170 h 4401251"/>
              <a:gd name="connsiteX35792" fmla="*/ 11515950 w 13419668"/>
              <a:gd name="connsiteY35792" fmla="*/ 179115 h 4401251"/>
              <a:gd name="connsiteX35793" fmla="*/ 11506994 w 13419668"/>
              <a:gd name="connsiteY35793" fmla="*/ 194663 h 4401251"/>
              <a:gd name="connsiteX35794" fmla="*/ 11429751 w 13419668"/>
              <a:gd name="connsiteY35794" fmla="*/ 183717 h 4401251"/>
              <a:gd name="connsiteX35795" fmla="*/ 11418929 w 13419668"/>
              <a:gd name="connsiteY35795" fmla="*/ 194663 h 4401251"/>
              <a:gd name="connsiteX35796" fmla="*/ 11430994 w 13419668"/>
              <a:gd name="connsiteY35796" fmla="*/ 204614 h 4401251"/>
              <a:gd name="connsiteX35797" fmla="*/ 11445175 w 13419668"/>
              <a:gd name="connsiteY35797" fmla="*/ 192797 h 4401251"/>
              <a:gd name="connsiteX35798" fmla="*/ 11429751 w 13419668"/>
              <a:gd name="connsiteY35798" fmla="*/ 183717 h 4401251"/>
              <a:gd name="connsiteX35799" fmla="*/ 11340069 w 13419668"/>
              <a:gd name="connsiteY35799" fmla="*/ 183717 h 4401251"/>
              <a:gd name="connsiteX35800" fmla="*/ 11329247 w 13419668"/>
              <a:gd name="connsiteY35800" fmla="*/ 194787 h 4401251"/>
              <a:gd name="connsiteX35801" fmla="*/ 11341437 w 13419668"/>
              <a:gd name="connsiteY35801" fmla="*/ 204738 h 4401251"/>
              <a:gd name="connsiteX35802" fmla="*/ 11355492 w 13419668"/>
              <a:gd name="connsiteY35802" fmla="*/ 192797 h 4401251"/>
              <a:gd name="connsiteX35803" fmla="*/ 11339944 w 13419668"/>
              <a:gd name="connsiteY35803" fmla="*/ 183841 h 4401251"/>
              <a:gd name="connsiteX35804" fmla="*/ 11251879 w 13419668"/>
              <a:gd name="connsiteY35804" fmla="*/ 183717 h 4401251"/>
              <a:gd name="connsiteX35805" fmla="*/ 11239690 w 13419668"/>
              <a:gd name="connsiteY35805" fmla="*/ 193295 h 4401251"/>
              <a:gd name="connsiteX35806" fmla="*/ 11250511 w 13419668"/>
              <a:gd name="connsiteY35806" fmla="*/ 204614 h 4401251"/>
              <a:gd name="connsiteX35807" fmla="*/ 11265935 w 13419668"/>
              <a:gd name="connsiteY35807" fmla="*/ 194663 h 4401251"/>
              <a:gd name="connsiteX35808" fmla="*/ 11251756 w 13419668"/>
              <a:gd name="connsiteY35808" fmla="*/ 183593 h 4401251"/>
              <a:gd name="connsiteX35809" fmla="*/ 11160954 w 13419668"/>
              <a:gd name="connsiteY35809" fmla="*/ 183717 h 4401251"/>
              <a:gd name="connsiteX35810" fmla="*/ 11150132 w 13419668"/>
              <a:gd name="connsiteY35810" fmla="*/ 194787 h 4401251"/>
              <a:gd name="connsiteX35811" fmla="*/ 11162322 w 13419668"/>
              <a:gd name="connsiteY35811" fmla="*/ 204738 h 4401251"/>
              <a:gd name="connsiteX35812" fmla="*/ 11176378 w 13419668"/>
              <a:gd name="connsiteY35812" fmla="*/ 192797 h 4401251"/>
              <a:gd name="connsiteX35813" fmla="*/ 11160830 w 13419668"/>
              <a:gd name="connsiteY35813" fmla="*/ 183841 h 4401251"/>
              <a:gd name="connsiteX35814" fmla="*/ 11085825 w 13419668"/>
              <a:gd name="connsiteY35814" fmla="*/ 194663 h 4401251"/>
              <a:gd name="connsiteX35815" fmla="*/ 11075875 w 13419668"/>
              <a:gd name="connsiteY35815" fmla="*/ 183717 h 4401251"/>
              <a:gd name="connsiteX35816" fmla="*/ 11064929 w 13419668"/>
              <a:gd name="connsiteY35816" fmla="*/ 193170 h 4401251"/>
              <a:gd name="connsiteX35817" fmla="*/ 11074133 w 13419668"/>
              <a:gd name="connsiteY35817" fmla="*/ 208967 h 4401251"/>
              <a:gd name="connsiteX35818" fmla="*/ 11085825 w 13419668"/>
              <a:gd name="connsiteY35818" fmla="*/ 194539 h 4401251"/>
              <a:gd name="connsiteX35819" fmla="*/ 10985073 w 13419668"/>
              <a:gd name="connsiteY35819" fmla="*/ 183593 h 4401251"/>
              <a:gd name="connsiteX35820" fmla="*/ 10975496 w 13419668"/>
              <a:gd name="connsiteY35820" fmla="*/ 194414 h 4401251"/>
              <a:gd name="connsiteX35821" fmla="*/ 10986317 w 13419668"/>
              <a:gd name="connsiteY35821" fmla="*/ 204489 h 4401251"/>
              <a:gd name="connsiteX35822" fmla="*/ 11000745 w 13419668"/>
              <a:gd name="connsiteY35822" fmla="*/ 192922 h 4401251"/>
              <a:gd name="connsiteX35823" fmla="*/ 10984949 w 13419668"/>
              <a:gd name="connsiteY35823" fmla="*/ 183593 h 4401251"/>
              <a:gd name="connsiteX35824" fmla="*/ 10885813 w 13419668"/>
              <a:gd name="connsiteY35824" fmla="*/ 193170 h 4401251"/>
              <a:gd name="connsiteX35825" fmla="*/ 10895391 w 13419668"/>
              <a:gd name="connsiteY35825" fmla="*/ 205360 h 4401251"/>
              <a:gd name="connsiteX35826" fmla="*/ 10906710 w 13419668"/>
              <a:gd name="connsiteY35826" fmla="*/ 194414 h 4401251"/>
              <a:gd name="connsiteX35827" fmla="*/ 10896759 w 13419668"/>
              <a:gd name="connsiteY35827" fmla="*/ 178990 h 4401251"/>
              <a:gd name="connsiteX35828" fmla="*/ 10885813 w 13419668"/>
              <a:gd name="connsiteY35828" fmla="*/ 193170 h 4401251"/>
              <a:gd name="connsiteX35829" fmla="*/ 10819517 w 13419668"/>
              <a:gd name="connsiteY35829" fmla="*/ 194663 h 4401251"/>
              <a:gd name="connsiteX35830" fmla="*/ 10810063 w 13419668"/>
              <a:gd name="connsiteY35830" fmla="*/ 183717 h 4401251"/>
              <a:gd name="connsiteX35831" fmla="*/ 10798619 w 13419668"/>
              <a:gd name="connsiteY35831" fmla="*/ 193295 h 4401251"/>
              <a:gd name="connsiteX35832" fmla="*/ 10808571 w 13419668"/>
              <a:gd name="connsiteY35832" fmla="*/ 209092 h 4401251"/>
              <a:gd name="connsiteX35833" fmla="*/ 10819517 w 13419668"/>
              <a:gd name="connsiteY35833" fmla="*/ 194663 h 4401251"/>
              <a:gd name="connsiteX35834" fmla="*/ 10709062 w 13419668"/>
              <a:gd name="connsiteY35834" fmla="*/ 193170 h 4401251"/>
              <a:gd name="connsiteX35835" fmla="*/ 10719013 w 13419668"/>
              <a:gd name="connsiteY35835" fmla="*/ 205360 h 4401251"/>
              <a:gd name="connsiteX35836" fmla="*/ 10729959 w 13419668"/>
              <a:gd name="connsiteY35836" fmla="*/ 194539 h 4401251"/>
              <a:gd name="connsiteX35837" fmla="*/ 10721003 w 13419668"/>
              <a:gd name="connsiteY35837" fmla="*/ 178990 h 4401251"/>
              <a:gd name="connsiteX35838" fmla="*/ 10709062 w 13419668"/>
              <a:gd name="connsiteY35838" fmla="*/ 193170 h 4401251"/>
              <a:gd name="connsiteX35839" fmla="*/ 10619505 w 13419668"/>
              <a:gd name="connsiteY35839" fmla="*/ 193170 h 4401251"/>
              <a:gd name="connsiteX35840" fmla="*/ 10629456 w 13419668"/>
              <a:gd name="connsiteY35840" fmla="*/ 205360 h 4401251"/>
              <a:gd name="connsiteX35841" fmla="*/ 10640401 w 13419668"/>
              <a:gd name="connsiteY35841" fmla="*/ 194539 h 4401251"/>
              <a:gd name="connsiteX35842" fmla="*/ 10631322 w 13419668"/>
              <a:gd name="connsiteY35842" fmla="*/ 178990 h 4401251"/>
              <a:gd name="connsiteX35843" fmla="*/ 10619380 w 13419668"/>
              <a:gd name="connsiteY35843" fmla="*/ 193170 h 4401251"/>
              <a:gd name="connsiteX35844" fmla="*/ 10533554 w 13419668"/>
              <a:gd name="connsiteY35844" fmla="*/ 194539 h 4401251"/>
              <a:gd name="connsiteX35845" fmla="*/ 10544625 w 13419668"/>
              <a:gd name="connsiteY35845" fmla="*/ 205360 h 4401251"/>
              <a:gd name="connsiteX35846" fmla="*/ 10554575 w 13419668"/>
              <a:gd name="connsiteY35846" fmla="*/ 193170 h 4401251"/>
              <a:gd name="connsiteX35847" fmla="*/ 10542635 w 13419668"/>
              <a:gd name="connsiteY35847" fmla="*/ 179115 h 4401251"/>
              <a:gd name="connsiteX35848" fmla="*/ 10533679 w 13419668"/>
              <a:gd name="connsiteY35848" fmla="*/ 194663 h 4401251"/>
              <a:gd name="connsiteX35849" fmla="*/ 10464894 w 13419668"/>
              <a:gd name="connsiteY35849" fmla="*/ 193295 h 4401251"/>
              <a:gd name="connsiteX35850" fmla="*/ 10453450 w 13419668"/>
              <a:gd name="connsiteY35850" fmla="*/ 183717 h 4401251"/>
              <a:gd name="connsiteX35851" fmla="*/ 10443997 w 13419668"/>
              <a:gd name="connsiteY35851" fmla="*/ 194663 h 4401251"/>
              <a:gd name="connsiteX35852" fmla="*/ 10454819 w 13419668"/>
              <a:gd name="connsiteY35852" fmla="*/ 209092 h 4401251"/>
              <a:gd name="connsiteX35853" fmla="*/ 10464894 w 13419668"/>
              <a:gd name="connsiteY35853" fmla="*/ 193295 h 4401251"/>
              <a:gd name="connsiteX35854" fmla="*/ 10278564 w 13419668"/>
              <a:gd name="connsiteY35854" fmla="*/ 183593 h 4401251"/>
              <a:gd name="connsiteX35855" fmla="*/ 10266375 w 13419668"/>
              <a:gd name="connsiteY35855" fmla="*/ 193170 h 4401251"/>
              <a:gd name="connsiteX35856" fmla="*/ 10277196 w 13419668"/>
              <a:gd name="connsiteY35856" fmla="*/ 204489 h 4401251"/>
              <a:gd name="connsiteX35857" fmla="*/ 10292620 w 13419668"/>
              <a:gd name="connsiteY35857" fmla="*/ 194539 h 4401251"/>
              <a:gd name="connsiteX35858" fmla="*/ 10278441 w 13419668"/>
              <a:gd name="connsiteY35858" fmla="*/ 183468 h 4401251"/>
              <a:gd name="connsiteX35859" fmla="*/ 10187639 w 13419668"/>
              <a:gd name="connsiteY35859" fmla="*/ 183593 h 4401251"/>
              <a:gd name="connsiteX35860" fmla="*/ 10176942 w 13419668"/>
              <a:gd name="connsiteY35860" fmla="*/ 194663 h 4401251"/>
              <a:gd name="connsiteX35861" fmla="*/ 10189131 w 13419668"/>
              <a:gd name="connsiteY35861" fmla="*/ 204614 h 4401251"/>
              <a:gd name="connsiteX35862" fmla="*/ 10203187 w 13419668"/>
              <a:gd name="connsiteY35862" fmla="*/ 192673 h 4401251"/>
              <a:gd name="connsiteX35863" fmla="*/ 10187639 w 13419668"/>
              <a:gd name="connsiteY35863" fmla="*/ 183717 h 4401251"/>
              <a:gd name="connsiteX35864" fmla="*/ 10088007 w 13419668"/>
              <a:gd name="connsiteY35864" fmla="*/ 193046 h 4401251"/>
              <a:gd name="connsiteX35865" fmla="*/ 10097957 w 13419668"/>
              <a:gd name="connsiteY35865" fmla="*/ 205236 h 4401251"/>
              <a:gd name="connsiteX35866" fmla="*/ 10108903 w 13419668"/>
              <a:gd name="connsiteY35866" fmla="*/ 194414 h 4401251"/>
              <a:gd name="connsiteX35867" fmla="*/ 10099947 w 13419668"/>
              <a:gd name="connsiteY35867" fmla="*/ 178866 h 4401251"/>
              <a:gd name="connsiteX35868" fmla="*/ 10088007 w 13419668"/>
              <a:gd name="connsiteY35868" fmla="*/ 193046 h 4401251"/>
              <a:gd name="connsiteX35869" fmla="*/ 9998449 w 13419668"/>
              <a:gd name="connsiteY35869" fmla="*/ 194414 h 4401251"/>
              <a:gd name="connsiteX35870" fmla="*/ 10009768 w 13419668"/>
              <a:gd name="connsiteY35870" fmla="*/ 205360 h 4401251"/>
              <a:gd name="connsiteX35871" fmla="*/ 10019346 w 13419668"/>
              <a:gd name="connsiteY35871" fmla="*/ 193170 h 4401251"/>
              <a:gd name="connsiteX35872" fmla="*/ 10008400 w 13419668"/>
              <a:gd name="connsiteY35872" fmla="*/ 178990 h 4401251"/>
              <a:gd name="connsiteX35873" fmla="*/ 9998449 w 13419668"/>
              <a:gd name="connsiteY35873" fmla="*/ 194414 h 4401251"/>
              <a:gd name="connsiteX35874" fmla="*/ 9912499 w 13419668"/>
              <a:gd name="connsiteY35874" fmla="*/ 193046 h 4401251"/>
              <a:gd name="connsiteX35875" fmla="*/ 9922076 w 13419668"/>
              <a:gd name="connsiteY35875" fmla="*/ 205236 h 4401251"/>
              <a:gd name="connsiteX35876" fmla="*/ 9933395 w 13419668"/>
              <a:gd name="connsiteY35876" fmla="*/ 194290 h 4401251"/>
              <a:gd name="connsiteX35877" fmla="*/ 9923444 w 13419668"/>
              <a:gd name="connsiteY35877" fmla="*/ 178866 h 4401251"/>
              <a:gd name="connsiteX35878" fmla="*/ 9912499 w 13419668"/>
              <a:gd name="connsiteY35878" fmla="*/ 193046 h 4401251"/>
              <a:gd name="connsiteX35879" fmla="*/ 9832643 w 13419668"/>
              <a:gd name="connsiteY35879" fmla="*/ 183468 h 4401251"/>
              <a:gd name="connsiteX35880" fmla="*/ 9823065 w 13419668"/>
              <a:gd name="connsiteY35880" fmla="*/ 194290 h 4401251"/>
              <a:gd name="connsiteX35881" fmla="*/ 9833887 w 13419668"/>
              <a:gd name="connsiteY35881" fmla="*/ 204365 h 4401251"/>
              <a:gd name="connsiteX35882" fmla="*/ 9848316 w 13419668"/>
              <a:gd name="connsiteY35882" fmla="*/ 192797 h 4401251"/>
              <a:gd name="connsiteX35883" fmla="*/ 9832519 w 13419668"/>
              <a:gd name="connsiteY35883" fmla="*/ 183468 h 4401251"/>
              <a:gd name="connsiteX35884" fmla="*/ 9743086 w 13419668"/>
              <a:gd name="connsiteY35884" fmla="*/ 183468 h 4401251"/>
              <a:gd name="connsiteX35885" fmla="*/ 9733509 w 13419668"/>
              <a:gd name="connsiteY35885" fmla="*/ 194290 h 4401251"/>
              <a:gd name="connsiteX35886" fmla="*/ 9744330 w 13419668"/>
              <a:gd name="connsiteY35886" fmla="*/ 204365 h 4401251"/>
              <a:gd name="connsiteX35887" fmla="*/ 9758758 w 13419668"/>
              <a:gd name="connsiteY35887" fmla="*/ 192797 h 4401251"/>
              <a:gd name="connsiteX35888" fmla="*/ 9742961 w 13419668"/>
              <a:gd name="connsiteY35888" fmla="*/ 183468 h 4401251"/>
              <a:gd name="connsiteX35889" fmla="*/ 9667087 w 13419668"/>
              <a:gd name="connsiteY35889" fmla="*/ 193170 h 4401251"/>
              <a:gd name="connsiteX35890" fmla="*/ 9656265 w 13419668"/>
              <a:gd name="connsiteY35890" fmla="*/ 183593 h 4401251"/>
              <a:gd name="connsiteX35891" fmla="*/ 9646190 w 13419668"/>
              <a:gd name="connsiteY35891" fmla="*/ 194414 h 4401251"/>
              <a:gd name="connsiteX35892" fmla="*/ 9657758 w 13419668"/>
              <a:gd name="connsiteY35892" fmla="*/ 208843 h 4401251"/>
              <a:gd name="connsiteX35893" fmla="*/ 9667087 w 13419668"/>
              <a:gd name="connsiteY35893" fmla="*/ 193046 h 4401251"/>
              <a:gd name="connsiteX35894" fmla="*/ 9568076 w 13419668"/>
              <a:gd name="connsiteY35894" fmla="*/ 183468 h 4401251"/>
              <a:gd name="connsiteX35895" fmla="*/ 9555762 w 13419668"/>
              <a:gd name="connsiteY35895" fmla="*/ 193046 h 4401251"/>
              <a:gd name="connsiteX35896" fmla="*/ 9566583 w 13419668"/>
              <a:gd name="connsiteY35896" fmla="*/ 204489 h 4401251"/>
              <a:gd name="connsiteX35897" fmla="*/ 9582131 w 13419668"/>
              <a:gd name="connsiteY35897" fmla="*/ 194663 h 4401251"/>
              <a:gd name="connsiteX35898" fmla="*/ 9568076 w 13419668"/>
              <a:gd name="connsiteY35898" fmla="*/ 183593 h 4401251"/>
              <a:gd name="connsiteX35899" fmla="*/ 9467075 w 13419668"/>
              <a:gd name="connsiteY35899" fmla="*/ 193046 h 4401251"/>
              <a:gd name="connsiteX35900" fmla="*/ 9477025 w 13419668"/>
              <a:gd name="connsiteY35900" fmla="*/ 205236 h 4401251"/>
              <a:gd name="connsiteX35901" fmla="*/ 9487971 w 13419668"/>
              <a:gd name="connsiteY35901" fmla="*/ 194414 h 4401251"/>
              <a:gd name="connsiteX35902" fmla="*/ 9478892 w 13419668"/>
              <a:gd name="connsiteY35902" fmla="*/ 178866 h 4401251"/>
              <a:gd name="connsiteX35903" fmla="*/ 9466950 w 13419668"/>
              <a:gd name="connsiteY35903" fmla="*/ 193046 h 4401251"/>
              <a:gd name="connsiteX35904" fmla="*/ 9390827 w 13419668"/>
              <a:gd name="connsiteY35904" fmla="*/ 183593 h 4401251"/>
              <a:gd name="connsiteX35905" fmla="*/ 9381249 w 13419668"/>
              <a:gd name="connsiteY35905" fmla="*/ 194414 h 4401251"/>
              <a:gd name="connsiteX35906" fmla="*/ 9392071 w 13419668"/>
              <a:gd name="connsiteY35906" fmla="*/ 204489 h 4401251"/>
              <a:gd name="connsiteX35907" fmla="*/ 9406499 w 13419668"/>
              <a:gd name="connsiteY35907" fmla="*/ 192922 h 4401251"/>
              <a:gd name="connsiteX35908" fmla="*/ 9390703 w 13419668"/>
              <a:gd name="connsiteY35908" fmla="*/ 183593 h 4401251"/>
              <a:gd name="connsiteX35909" fmla="*/ 9312464 w 13419668"/>
              <a:gd name="connsiteY35909" fmla="*/ 194663 h 4401251"/>
              <a:gd name="connsiteX35910" fmla="*/ 9302513 w 13419668"/>
              <a:gd name="connsiteY35910" fmla="*/ 183717 h 4401251"/>
              <a:gd name="connsiteX35911" fmla="*/ 9291567 w 13419668"/>
              <a:gd name="connsiteY35911" fmla="*/ 193170 h 4401251"/>
              <a:gd name="connsiteX35912" fmla="*/ 9300772 w 13419668"/>
              <a:gd name="connsiteY35912" fmla="*/ 208967 h 4401251"/>
              <a:gd name="connsiteX35913" fmla="*/ 9312464 w 13419668"/>
              <a:gd name="connsiteY35913" fmla="*/ 194539 h 4401251"/>
              <a:gd name="connsiteX35914" fmla="*/ 9213080 w 13419668"/>
              <a:gd name="connsiteY35914" fmla="*/ 183717 h 4401251"/>
              <a:gd name="connsiteX35915" fmla="*/ 9202134 w 13419668"/>
              <a:gd name="connsiteY35915" fmla="*/ 193170 h 4401251"/>
              <a:gd name="connsiteX35916" fmla="*/ 9211712 w 13419668"/>
              <a:gd name="connsiteY35916" fmla="*/ 204614 h 4401251"/>
              <a:gd name="connsiteX35917" fmla="*/ 9227509 w 13419668"/>
              <a:gd name="connsiteY35917" fmla="*/ 194663 h 4401251"/>
              <a:gd name="connsiteX35918" fmla="*/ 9213080 w 13419668"/>
              <a:gd name="connsiteY35918" fmla="*/ 183717 h 4401251"/>
              <a:gd name="connsiteX35919" fmla="*/ 9122155 w 13419668"/>
              <a:gd name="connsiteY35919" fmla="*/ 183717 h 4401251"/>
              <a:gd name="connsiteX35920" fmla="*/ 9112577 w 13419668"/>
              <a:gd name="connsiteY35920" fmla="*/ 194539 h 4401251"/>
              <a:gd name="connsiteX35921" fmla="*/ 9123398 w 13419668"/>
              <a:gd name="connsiteY35921" fmla="*/ 204614 h 4401251"/>
              <a:gd name="connsiteX35922" fmla="*/ 9137827 w 13419668"/>
              <a:gd name="connsiteY35922" fmla="*/ 193046 h 4401251"/>
              <a:gd name="connsiteX35923" fmla="*/ 9122030 w 13419668"/>
              <a:gd name="connsiteY35923" fmla="*/ 183717 h 4401251"/>
              <a:gd name="connsiteX35924" fmla="*/ 9035334 w 13419668"/>
              <a:gd name="connsiteY35924" fmla="*/ 183717 h 4401251"/>
              <a:gd name="connsiteX35925" fmla="*/ 9024512 w 13419668"/>
              <a:gd name="connsiteY35925" fmla="*/ 194787 h 4401251"/>
              <a:gd name="connsiteX35926" fmla="*/ 9036702 w 13419668"/>
              <a:gd name="connsiteY35926" fmla="*/ 204738 h 4401251"/>
              <a:gd name="connsiteX35927" fmla="*/ 9050758 w 13419668"/>
              <a:gd name="connsiteY35927" fmla="*/ 192797 h 4401251"/>
              <a:gd name="connsiteX35928" fmla="*/ 9035209 w 13419668"/>
              <a:gd name="connsiteY35928" fmla="*/ 183841 h 4401251"/>
              <a:gd name="connsiteX35929" fmla="*/ 8945652 w 13419668"/>
              <a:gd name="connsiteY35929" fmla="*/ 204614 h 4401251"/>
              <a:gd name="connsiteX35930" fmla="*/ 8956598 w 13419668"/>
              <a:gd name="connsiteY35930" fmla="*/ 194663 h 4401251"/>
              <a:gd name="connsiteX35931" fmla="*/ 8947144 w 13419668"/>
              <a:gd name="connsiteY35931" fmla="*/ 183717 h 4401251"/>
              <a:gd name="connsiteX35932" fmla="*/ 8931347 w 13419668"/>
              <a:gd name="connsiteY35932" fmla="*/ 192922 h 4401251"/>
              <a:gd name="connsiteX35933" fmla="*/ 8945652 w 13419668"/>
              <a:gd name="connsiteY35933" fmla="*/ 204614 h 4401251"/>
              <a:gd name="connsiteX35934" fmla="*/ 8857587 w 13419668"/>
              <a:gd name="connsiteY35934" fmla="*/ 183717 h 4401251"/>
              <a:gd name="connsiteX35935" fmla="*/ 8845397 w 13419668"/>
              <a:gd name="connsiteY35935" fmla="*/ 193295 h 4401251"/>
              <a:gd name="connsiteX35936" fmla="*/ 8856343 w 13419668"/>
              <a:gd name="connsiteY35936" fmla="*/ 204614 h 4401251"/>
              <a:gd name="connsiteX35937" fmla="*/ 8871767 w 13419668"/>
              <a:gd name="connsiteY35937" fmla="*/ 194663 h 4401251"/>
              <a:gd name="connsiteX35938" fmla="*/ 8857587 w 13419668"/>
              <a:gd name="connsiteY35938" fmla="*/ 183717 h 4401251"/>
              <a:gd name="connsiteX35939" fmla="*/ 8771263 w 13419668"/>
              <a:gd name="connsiteY35939" fmla="*/ 183717 h 4401251"/>
              <a:gd name="connsiteX35940" fmla="*/ 8760194 w 13419668"/>
              <a:gd name="connsiteY35940" fmla="*/ 193170 h 4401251"/>
              <a:gd name="connsiteX35941" fmla="*/ 8769771 w 13419668"/>
              <a:gd name="connsiteY35941" fmla="*/ 204738 h 4401251"/>
              <a:gd name="connsiteX35942" fmla="*/ 8785568 w 13419668"/>
              <a:gd name="connsiteY35942" fmla="*/ 194787 h 4401251"/>
              <a:gd name="connsiteX35943" fmla="*/ 8771263 w 13419668"/>
              <a:gd name="connsiteY35943" fmla="*/ 183717 h 4401251"/>
              <a:gd name="connsiteX35944" fmla="*/ 8670636 w 13419668"/>
              <a:gd name="connsiteY35944" fmla="*/ 194539 h 4401251"/>
              <a:gd name="connsiteX35945" fmla="*/ 8681707 w 13419668"/>
              <a:gd name="connsiteY35945" fmla="*/ 205360 h 4401251"/>
              <a:gd name="connsiteX35946" fmla="*/ 8691657 w 13419668"/>
              <a:gd name="connsiteY35946" fmla="*/ 193170 h 4401251"/>
              <a:gd name="connsiteX35947" fmla="*/ 8679716 w 13419668"/>
              <a:gd name="connsiteY35947" fmla="*/ 179115 h 4401251"/>
              <a:gd name="connsiteX35948" fmla="*/ 8670761 w 13419668"/>
              <a:gd name="connsiteY35948" fmla="*/ 194663 h 4401251"/>
              <a:gd name="connsiteX35949" fmla="*/ 8581079 w 13419668"/>
              <a:gd name="connsiteY35949" fmla="*/ 193170 h 4401251"/>
              <a:gd name="connsiteX35950" fmla="*/ 8590656 w 13419668"/>
              <a:gd name="connsiteY35950" fmla="*/ 205360 h 4401251"/>
              <a:gd name="connsiteX35951" fmla="*/ 8601975 w 13419668"/>
              <a:gd name="connsiteY35951" fmla="*/ 194414 h 4401251"/>
              <a:gd name="connsiteX35952" fmla="*/ 8592025 w 13419668"/>
              <a:gd name="connsiteY35952" fmla="*/ 178990 h 4401251"/>
              <a:gd name="connsiteX35953" fmla="*/ 8581079 w 13419668"/>
              <a:gd name="connsiteY35953" fmla="*/ 193170 h 4401251"/>
              <a:gd name="connsiteX35954" fmla="*/ 8505328 w 13419668"/>
              <a:gd name="connsiteY35954" fmla="*/ 183593 h 4401251"/>
              <a:gd name="connsiteX35955" fmla="*/ 8493138 w 13419668"/>
              <a:gd name="connsiteY35955" fmla="*/ 193170 h 4401251"/>
              <a:gd name="connsiteX35956" fmla="*/ 8504084 w 13419668"/>
              <a:gd name="connsiteY35956" fmla="*/ 204489 h 4401251"/>
              <a:gd name="connsiteX35957" fmla="*/ 8519508 w 13419668"/>
              <a:gd name="connsiteY35957" fmla="*/ 194539 h 4401251"/>
              <a:gd name="connsiteX35958" fmla="*/ 8505328 w 13419668"/>
              <a:gd name="connsiteY35958" fmla="*/ 183593 h 4401251"/>
              <a:gd name="connsiteX35959" fmla="*/ 8415771 w 13419668"/>
              <a:gd name="connsiteY35959" fmla="*/ 183593 h 4401251"/>
              <a:gd name="connsiteX35960" fmla="*/ 8403581 w 13419668"/>
              <a:gd name="connsiteY35960" fmla="*/ 193170 h 4401251"/>
              <a:gd name="connsiteX35961" fmla="*/ 8414402 w 13419668"/>
              <a:gd name="connsiteY35961" fmla="*/ 204489 h 4401251"/>
              <a:gd name="connsiteX35962" fmla="*/ 8429826 w 13419668"/>
              <a:gd name="connsiteY35962" fmla="*/ 194539 h 4401251"/>
              <a:gd name="connsiteX35963" fmla="*/ 8415646 w 13419668"/>
              <a:gd name="connsiteY35963" fmla="*/ 183468 h 4401251"/>
              <a:gd name="connsiteX35964" fmla="*/ 8314770 w 13419668"/>
              <a:gd name="connsiteY35964" fmla="*/ 193046 h 4401251"/>
              <a:gd name="connsiteX35965" fmla="*/ 8324721 w 13419668"/>
              <a:gd name="connsiteY35965" fmla="*/ 205236 h 4401251"/>
              <a:gd name="connsiteX35966" fmla="*/ 8335667 w 13419668"/>
              <a:gd name="connsiteY35966" fmla="*/ 194414 h 4401251"/>
              <a:gd name="connsiteX35967" fmla="*/ 8326586 w 13419668"/>
              <a:gd name="connsiteY35967" fmla="*/ 178866 h 4401251"/>
              <a:gd name="connsiteX35968" fmla="*/ 8314646 w 13419668"/>
              <a:gd name="connsiteY35968" fmla="*/ 193046 h 4401251"/>
              <a:gd name="connsiteX35969" fmla="*/ 8235288 w 13419668"/>
              <a:gd name="connsiteY35969" fmla="*/ 183593 h 4401251"/>
              <a:gd name="connsiteX35970" fmla="*/ 8224591 w 13419668"/>
              <a:gd name="connsiteY35970" fmla="*/ 194663 h 4401251"/>
              <a:gd name="connsiteX35971" fmla="*/ 8236780 w 13419668"/>
              <a:gd name="connsiteY35971" fmla="*/ 204614 h 4401251"/>
              <a:gd name="connsiteX35972" fmla="*/ 8250836 w 13419668"/>
              <a:gd name="connsiteY35972" fmla="*/ 192673 h 4401251"/>
              <a:gd name="connsiteX35973" fmla="*/ 8235288 w 13419668"/>
              <a:gd name="connsiteY35973" fmla="*/ 183717 h 4401251"/>
              <a:gd name="connsiteX35974" fmla="*/ 8148964 w 13419668"/>
              <a:gd name="connsiteY35974" fmla="*/ 183593 h 4401251"/>
              <a:gd name="connsiteX35975" fmla="*/ 8139387 w 13419668"/>
              <a:gd name="connsiteY35975" fmla="*/ 194414 h 4401251"/>
              <a:gd name="connsiteX35976" fmla="*/ 8150208 w 13419668"/>
              <a:gd name="connsiteY35976" fmla="*/ 204489 h 4401251"/>
              <a:gd name="connsiteX35977" fmla="*/ 8164637 w 13419668"/>
              <a:gd name="connsiteY35977" fmla="*/ 192922 h 4401251"/>
              <a:gd name="connsiteX35978" fmla="*/ 8148840 w 13419668"/>
              <a:gd name="connsiteY35978" fmla="*/ 183593 h 4401251"/>
              <a:gd name="connsiteX35979" fmla="*/ 8049704 w 13419668"/>
              <a:gd name="connsiteY35979" fmla="*/ 194539 h 4401251"/>
              <a:gd name="connsiteX35980" fmla="*/ 8060775 w 13419668"/>
              <a:gd name="connsiteY35980" fmla="*/ 205360 h 4401251"/>
              <a:gd name="connsiteX35981" fmla="*/ 8070726 w 13419668"/>
              <a:gd name="connsiteY35981" fmla="*/ 193170 h 4401251"/>
              <a:gd name="connsiteX35982" fmla="*/ 8058785 w 13419668"/>
              <a:gd name="connsiteY35982" fmla="*/ 179115 h 4401251"/>
              <a:gd name="connsiteX35983" fmla="*/ 8049829 w 13419668"/>
              <a:gd name="connsiteY35983" fmla="*/ 194663 h 4401251"/>
              <a:gd name="connsiteX35984" fmla="*/ 7969725 w 13419668"/>
              <a:gd name="connsiteY35984" fmla="*/ 183593 h 4401251"/>
              <a:gd name="connsiteX35985" fmla="*/ 7960148 w 13419668"/>
              <a:gd name="connsiteY35985" fmla="*/ 194414 h 4401251"/>
              <a:gd name="connsiteX35986" fmla="*/ 7970969 w 13419668"/>
              <a:gd name="connsiteY35986" fmla="*/ 204489 h 4401251"/>
              <a:gd name="connsiteX35987" fmla="*/ 7985397 w 13419668"/>
              <a:gd name="connsiteY35987" fmla="*/ 192922 h 4401251"/>
              <a:gd name="connsiteX35988" fmla="*/ 7969601 w 13419668"/>
              <a:gd name="connsiteY35988" fmla="*/ 183593 h 4401251"/>
              <a:gd name="connsiteX35989" fmla="*/ 7872829 w 13419668"/>
              <a:gd name="connsiteY35989" fmla="*/ 193046 h 4401251"/>
              <a:gd name="connsiteX35990" fmla="*/ 7882780 w 13419668"/>
              <a:gd name="connsiteY35990" fmla="*/ 205236 h 4401251"/>
              <a:gd name="connsiteX35991" fmla="*/ 7893726 w 13419668"/>
              <a:gd name="connsiteY35991" fmla="*/ 194414 h 4401251"/>
              <a:gd name="connsiteX35992" fmla="*/ 7884646 w 13419668"/>
              <a:gd name="connsiteY35992" fmla="*/ 178866 h 4401251"/>
              <a:gd name="connsiteX35993" fmla="*/ 7872704 w 13419668"/>
              <a:gd name="connsiteY35993" fmla="*/ 193046 h 4401251"/>
              <a:gd name="connsiteX35994" fmla="*/ 7793347 w 13419668"/>
              <a:gd name="connsiteY35994" fmla="*/ 183593 h 4401251"/>
              <a:gd name="connsiteX35995" fmla="*/ 7782650 w 13419668"/>
              <a:gd name="connsiteY35995" fmla="*/ 194663 h 4401251"/>
              <a:gd name="connsiteX35996" fmla="*/ 7794839 w 13419668"/>
              <a:gd name="connsiteY35996" fmla="*/ 204614 h 4401251"/>
              <a:gd name="connsiteX35997" fmla="*/ 7808895 w 13419668"/>
              <a:gd name="connsiteY35997" fmla="*/ 192673 h 4401251"/>
              <a:gd name="connsiteX35998" fmla="*/ 7793347 w 13419668"/>
              <a:gd name="connsiteY35998" fmla="*/ 183717 h 4401251"/>
              <a:gd name="connsiteX35999" fmla="*/ 7693714 w 13419668"/>
              <a:gd name="connsiteY35999" fmla="*/ 194414 h 4401251"/>
              <a:gd name="connsiteX36000" fmla="*/ 7705033 w 13419668"/>
              <a:gd name="connsiteY36000" fmla="*/ 205360 h 4401251"/>
              <a:gd name="connsiteX36001" fmla="*/ 7714611 w 13419668"/>
              <a:gd name="connsiteY36001" fmla="*/ 193170 h 4401251"/>
              <a:gd name="connsiteX36002" fmla="*/ 7703665 w 13419668"/>
              <a:gd name="connsiteY36002" fmla="*/ 178990 h 4401251"/>
              <a:gd name="connsiteX36003" fmla="*/ 7693714 w 13419668"/>
              <a:gd name="connsiteY36003" fmla="*/ 194414 h 4401251"/>
              <a:gd name="connsiteX36004" fmla="*/ 7617466 w 13419668"/>
              <a:gd name="connsiteY36004" fmla="*/ 183593 h 4401251"/>
              <a:gd name="connsiteX36005" fmla="*/ 7607888 w 13419668"/>
              <a:gd name="connsiteY36005" fmla="*/ 194414 h 4401251"/>
              <a:gd name="connsiteX36006" fmla="*/ 7618710 w 13419668"/>
              <a:gd name="connsiteY36006" fmla="*/ 204489 h 4401251"/>
              <a:gd name="connsiteX36007" fmla="*/ 7633138 w 13419668"/>
              <a:gd name="connsiteY36007" fmla="*/ 192922 h 4401251"/>
              <a:gd name="connsiteX36008" fmla="*/ 7617342 w 13419668"/>
              <a:gd name="connsiteY36008" fmla="*/ 183593 h 4401251"/>
              <a:gd name="connsiteX36009" fmla="*/ 7518206 w 13419668"/>
              <a:gd name="connsiteY36009" fmla="*/ 193170 h 4401251"/>
              <a:gd name="connsiteX36010" fmla="*/ 7527784 w 13419668"/>
              <a:gd name="connsiteY36010" fmla="*/ 205360 h 4401251"/>
              <a:gd name="connsiteX36011" fmla="*/ 7539103 w 13419668"/>
              <a:gd name="connsiteY36011" fmla="*/ 194539 h 4401251"/>
              <a:gd name="connsiteX36012" fmla="*/ 7529152 w 13419668"/>
              <a:gd name="connsiteY36012" fmla="*/ 178990 h 4401251"/>
              <a:gd name="connsiteX36013" fmla="*/ 7518082 w 13419668"/>
              <a:gd name="connsiteY36013" fmla="*/ 193170 h 4401251"/>
              <a:gd name="connsiteX36014" fmla="*/ 7439719 w 13419668"/>
              <a:gd name="connsiteY36014" fmla="*/ 183717 h 4401251"/>
              <a:gd name="connsiteX36015" fmla="*/ 7428773 w 13419668"/>
              <a:gd name="connsiteY36015" fmla="*/ 193170 h 4401251"/>
              <a:gd name="connsiteX36016" fmla="*/ 7438351 w 13419668"/>
              <a:gd name="connsiteY36016" fmla="*/ 204614 h 4401251"/>
              <a:gd name="connsiteX36017" fmla="*/ 7454148 w 13419668"/>
              <a:gd name="connsiteY36017" fmla="*/ 194663 h 4401251"/>
              <a:gd name="connsiteX36018" fmla="*/ 7439719 w 13419668"/>
              <a:gd name="connsiteY36018" fmla="*/ 183717 h 4401251"/>
              <a:gd name="connsiteX36019" fmla="*/ 7359989 w 13419668"/>
              <a:gd name="connsiteY36019" fmla="*/ 194663 h 4401251"/>
              <a:gd name="connsiteX36020" fmla="*/ 7350037 w 13419668"/>
              <a:gd name="connsiteY36020" fmla="*/ 183717 h 4401251"/>
              <a:gd name="connsiteX36021" fmla="*/ 7339092 w 13419668"/>
              <a:gd name="connsiteY36021" fmla="*/ 193170 h 4401251"/>
              <a:gd name="connsiteX36022" fmla="*/ 7348296 w 13419668"/>
              <a:gd name="connsiteY36022" fmla="*/ 208967 h 4401251"/>
              <a:gd name="connsiteX36023" fmla="*/ 7359989 w 13419668"/>
              <a:gd name="connsiteY36023" fmla="*/ 194539 h 4401251"/>
              <a:gd name="connsiteX36024" fmla="*/ 7263341 w 13419668"/>
              <a:gd name="connsiteY36024" fmla="*/ 183593 h 4401251"/>
              <a:gd name="connsiteX36025" fmla="*/ 7251151 w 13419668"/>
              <a:gd name="connsiteY36025" fmla="*/ 193170 h 4401251"/>
              <a:gd name="connsiteX36026" fmla="*/ 7261973 w 13419668"/>
              <a:gd name="connsiteY36026" fmla="*/ 204489 h 4401251"/>
              <a:gd name="connsiteX36027" fmla="*/ 7277397 w 13419668"/>
              <a:gd name="connsiteY36027" fmla="*/ 194539 h 4401251"/>
              <a:gd name="connsiteX36028" fmla="*/ 7263216 w 13419668"/>
              <a:gd name="connsiteY36028" fmla="*/ 183468 h 4401251"/>
              <a:gd name="connsiteX36029" fmla="*/ 7172166 w 13419668"/>
              <a:gd name="connsiteY36029" fmla="*/ 204489 h 4401251"/>
              <a:gd name="connsiteX36030" fmla="*/ 7183112 w 13419668"/>
              <a:gd name="connsiteY36030" fmla="*/ 194539 h 4401251"/>
              <a:gd name="connsiteX36031" fmla="*/ 7173659 w 13419668"/>
              <a:gd name="connsiteY36031" fmla="*/ 183593 h 4401251"/>
              <a:gd name="connsiteX36032" fmla="*/ 7157862 w 13419668"/>
              <a:gd name="connsiteY36032" fmla="*/ 192797 h 4401251"/>
              <a:gd name="connsiteX36033" fmla="*/ 7172166 w 13419668"/>
              <a:gd name="connsiteY36033" fmla="*/ 204489 h 4401251"/>
              <a:gd name="connsiteX36034" fmla="*/ 7072783 w 13419668"/>
              <a:gd name="connsiteY36034" fmla="*/ 193046 h 4401251"/>
              <a:gd name="connsiteX36035" fmla="*/ 7082733 w 13419668"/>
              <a:gd name="connsiteY36035" fmla="*/ 205236 h 4401251"/>
              <a:gd name="connsiteX36036" fmla="*/ 7093679 w 13419668"/>
              <a:gd name="connsiteY36036" fmla="*/ 194414 h 4401251"/>
              <a:gd name="connsiteX36037" fmla="*/ 7084599 w 13419668"/>
              <a:gd name="connsiteY36037" fmla="*/ 178866 h 4401251"/>
              <a:gd name="connsiteX36038" fmla="*/ 7072658 w 13419668"/>
              <a:gd name="connsiteY36038" fmla="*/ 193046 h 4401251"/>
              <a:gd name="connsiteX36039" fmla="*/ 7007729 w 13419668"/>
              <a:gd name="connsiteY36039" fmla="*/ 194539 h 4401251"/>
              <a:gd name="connsiteX36040" fmla="*/ 6997779 w 13419668"/>
              <a:gd name="connsiteY36040" fmla="*/ 183593 h 4401251"/>
              <a:gd name="connsiteX36041" fmla="*/ 6986833 w 13419668"/>
              <a:gd name="connsiteY36041" fmla="*/ 193046 h 4401251"/>
              <a:gd name="connsiteX36042" fmla="*/ 6996037 w 13419668"/>
              <a:gd name="connsiteY36042" fmla="*/ 208843 h 4401251"/>
              <a:gd name="connsiteX36043" fmla="*/ 7007729 w 13419668"/>
              <a:gd name="connsiteY36043" fmla="*/ 194414 h 4401251"/>
              <a:gd name="connsiteX36044" fmla="*/ 6918296 w 13419668"/>
              <a:gd name="connsiteY36044" fmla="*/ 193170 h 4401251"/>
              <a:gd name="connsiteX36045" fmla="*/ 6906853 w 13419668"/>
              <a:gd name="connsiteY36045" fmla="*/ 183593 h 4401251"/>
              <a:gd name="connsiteX36046" fmla="*/ 6897400 w 13419668"/>
              <a:gd name="connsiteY36046" fmla="*/ 194539 h 4401251"/>
              <a:gd name="connsiteX36047" fmla="*/ 6908346 w 13419668"/>
              <a:gd name="connsiteY36047" fmla="*/ 208967 h 4401251"/>
              <a:gd name="connsiteX36048" fmla="*/ 6918296 w 13419668"/>
              <a:gd name="connsiteY36048" fmla="*/ 193170 h 4401251"/>
              <a:gd name="connsiteX36049" fmla="*/ 6817420 w 13419668"/>
              <a:gd name="connsiteY36049" fmla="*/ 183468 h 4401251"/>
              <a:gd name="connsiteX36050" fmla="*/ 6807842 w 13419668"/>
              <a:gd name="connsiteY36050" fmla="*/ 194290 h 4401251"/>
              <a:gd name="connsiteX36051" fmla="*/ 6818664 w 13419668"/>
              <a:gd name="connsiteY36051" fmla="*/ 204365 h 4401251"/>
              <a:gd name="connsiteX36052" fmla="*/ 6833092 w 13419668"/>
              <a:gd name="connsiteY36052" fmla="*/ 192797 h 4401251"/>
              <a:gd name="connsiteX36053" fmla="*/ 6817295 w 13419668"/>
              <a:gd name="connsiteY36053" fmla="*/ 183468 h 4401251"/>
              <a:gd name="connsiteX36054" fmla="*/ 6741545 w 13419668"/>
              <a:gd name="connsiteY36054" fmla="*/ 193170 h 4401251"/>
              <a:gd name="connsiteX36055" fmla="*/ 6730723 w 13419668"/>
              <a:gd name="connsiteY36055" fmla="*/ 183593 h 4401251"/>
              <a:gd name="connsiteX36056" fmla="*/ 6720648 w 13419668"/>
              <a:gd name="connsiteY36056" fmla="*/ 194414 h 4401251"/>
              <a:gd name="connsiteX36057" fmla="*/ 6732216 w 13419668"/>
              <a:gd name="connsiteY36057" fmla="*/ 208843 h 4401251"/>
              <a:gd name="connsiteX36058" fmla="*/ 6741545 w 13419668"/>
              <a:gd name="connsiteY36058" fmla="*/ 193046 h 4401251"/>
              <a:gd name="connsiteX36059" fmla="*/ 6631090 w 13419668"/>
              <a:gd name="connsiteY36059" fmla="*/ 193046 h 4401251"/>
              <a:gd name="connsiteX36060" fmla="*/ 6641041 w 13419668"/>
              <a:gd name="connsiteY36060" fmla="*/ 205236 h 4401251"/>
              <a:gd name="connsiteX36061" fmla="*/ 6651987 w 13419668"/>
              <a:gd name="connsiteY36061" fmla="*/ 194414 h 4401251"/>
              <a:gd name="connsiteX36062" fmla="*/ 6642907 w 13419668"/>
              <a:gd name="connsiteY36062" fmla="*/ 178866 h 4401251"/>
              <a:gd name="connsiteX36063" fmla="*/ 6630966 w 13419668"/>
              <a:gd name="connsiteY36063" fmla="*/ 193046 h 4401251"/>
              <a:gd name="connsiteX36064" fmla="*/ 6541533 w 13419668"/>
              <a:gd name="connsiteY36064" fmla="*/ 194414 h 4401251"/>
              <a:gd name="connsiteX36065" fmla="*/ 6552852 w 13419668"/>
              <a:gd name="connsiteY36065" fmla="*/ 205360 h 4401251"/>
              <a:gd name="connsiteX36066" fmla="*/ 6562430 w 13419668"/>
              <a:gd name="connsiteY36066" fmla="*/ 193170 h 4401251"/>
              <a:gd name="connsiteX36067" fmla="*/ 6551484 w 13419668"/>
              <a:gd name="connsiteY36067" fmla="*/ 178990 h 4401251"/>
              <a:gd name="connsiteX36068" fmla="*/ 6541533 w 13419668"/>
              <a:gd name="connsiteY36068" fmla="*/ 194414 h 4401251"/>
              <a:gd name="connsiteX36069" fmla="*/ 6462051 w 13419668"/>
              <a:gd name="connsiteY36069" fmla="*/ 183593 h 4401251"/>
              <a:gd name="connsiteX36070" fmla="*/ 6451353 w 13419668"/>
              <a:gd name="connsiteY36070" fmla="*/ 194663 h 4401251"/>
              <a:gd name="connsiteX36071" fmla="*/ 6463544 w 13419668"/>
              <a:gd name="connsiteY36071" fmla="*/ 204614 h 4401251"/>
              <a:gd name="connsiteX36072" fmla="*/ 6477599 w 13419668"/>
              <a:gd name="connsiteY36072" fmla="*/ 192673 h 4401251"/>
              <a:gd name="connsiteX36073" fmla="*/ 6462051 w 13419668"/>
              <a:gd name="connsiteY36073" fmla="*/ 183717 h 4401251"/>
              <a:gd name="connsiteX36074" fmla="*/ 6375728 w 13419668"/>
              <a:gd name="connsiteY36074" fmla="*/ 183593 h 4401251"/>
              <a:gd name="connsiteX36075" fmla="*/ 6366150 w 13419668"/>
              <a:gd name="connsiteY36075" fmla="*/ 194414 h 4401251"/>
              <a:gd name="connsiteX36076" fmla="*/ 6376971 w 13419668"/>
              <a:gd name="connsiteY36076" fmla="*/ 204489 h 4401251"/>
              <a:gd name="connsiteX36077" fmla="*/ 6391400 w 13419668"/>
              <a:gd name="connsiteY36077" fmla="*/ 192922 h 4401251"/>
              <a:gd name="connsiteX36078" fmla="*/ 6375603 w 13419668"/>
              <a:gd name="connsiteY36078" fmla="*/ 183593 h 4401251"/>
              <a:gd name="connsiteX36079" fmla="*/ 6287414 w 13419668"/>
              <a:gd name="connsiteY36079" fmla="*/ 183593 h 4401251"/>
              <a:gd name="connsiteX36080" fmla="*/ 6276468 w 13419668"/>
              <a:gd name="connsiteY36080" fmla="*/ 193170 h 4401251"/>
              <a:gd name="connsiteX36081" fmla="*/ 6286046 w 13419668"/>
              <a:gd name="connsiteY36081" fmla="*/ 204614 h 4401251"/>
              <a:gd name="connsiteX36082" fmla="*/ 6301843 w 13419668"/>
              <a:gd name="connsiteY36082" fmla="*/ 194539 h 4401251"/>
              <a:gd name="connsiteX36083" fmla="*/ 6287414 w 13419668"/>
              <a:gd name="connsiteY36083" fmla="*/ 183593 h 4401251"/>
              <a:gd name="connsiteX36084" fmla="*/ 6196613 w 13419668"/>
              <a:gd name="connsiteY36084" fmla="*/ 183593 h 4401251"/>
              <a:gd name="connsiteX36085" fmla="*/ 6187035 w 13419668"/>
              <a:gd name="connsiteY36085" fmla="*/ 194414 h 4401251"/>
              <a:gd name="connsiteX36086" fmla="*/ 6197857 w 13419668"/>
              <a:gd name="connsiteY36086" fmla="*/ 204489 h 4401251"/>
              <a:gd name="connsiteX36087" fmla="*/ 6212285 w 13419668"/>
              <a:gd name="connsiteY36087" fmla="*/ 192922 h 4401251"/>
              <a:gd name="connsiteX36088" fmla="*/ 6196488 w 13419668"/>
              <a:gd name="connsiteY36088" fmla="*/ 183593 h 4401251"/>
              <a:gd name="connsiteX36089" fmla="*/ 6111160 w 13419668"/>
              <a:gd name="connsiteY36089" fmla="*/ 183593 h 4401251"/>
              <a:gd name="connsiteX36090" fmla="*/ 6098846 w 13419668"/>
              <a:gd name="connsiteY36090" fmla="*/ 193170 h 4401251"/>
              <a:gd name="connsiteX36091" fmla="*/ 6109667 w 13419668"/>
              <a:gd name="connsiteY36091" fmla="*/ 204614 h 4401251"/>
              <a:gd name="connsiteX36092" fmla="*/ 6125216 w 13419668"/>
              <a:gd name="connsiteY36092" fmla="*/ 194787 h 4401251"/>
              <a:gd name="connsiteX36093" fmla="*/ 6111160 w 13419668"/>
              <a:gd name="connsiteY36093" fmla="*/ 183717 h 4401251"/>
              <a:gd name="connsiteX36094" fmla="*/ 6010159 w 13419668"/>
              <a:gd name="connsiteY36094" fmla="*/ 193170 h 4401251"/>
              <a:gd name="connsiteX36095" fmla="*/ 6020110 w 13419668"/>
              <a:gd name="connsiteY36095" fmla="*/ 205360 h 4401251"/>
              <a:gd name="connsiteX36096" fmla="*/ 6031056 w 13419668"/>
              <a:gd name="connsiteY36096" fmla="*/ 194539 h 4401251"/>
              <a:gd name="connsiteX36097" fmla="*/ 6021976 w 13419668"/>
              <a:gd name="connsiteY36097" fmla="*/ 178990 h 4401251"/>
              <a:gd name="connsiteX36098" fmla="*/ 6010035 w 13419668"/>
              <a:gd name="connsiteY36098" fmla="*/ 193170 h 4401251"/>
              <a:gd name="connsiteX36099" fmla="*/ 5930677 w 13419668"/>
              <a:gd name="connsiteY36099" fmla="*/ 183717 h 4401251"/>
              <a:gd name="connsiteX36100" fmla="*/ 5919980 w 13419668"/>
              <a:gd name="connsiteY36100" fmla="*/ 194787 h 4401251"/>
              <a:gd name="connsiteX36101" fmla="*/ 5932169 w 13419668"/>
              <a:gd name="connsiteY36101" fmla="*/ 204738 h 4401251"/>
              <a:gd name="connsiteX36102" fmla="*/ 5946225 w 13419668"/>
              <a:gd name="connsiteY36102" fmla="*/ 192797 h 4401251"/>
              <a:gd name="connsiteX36103" fmla="*/ 5930677 w 13419668"/>
              <a:gd name="connsiteY36103" fmla="*/ 183841 h 4401251"/>
              <a:gd name="connsiteX36104" fmla="*/ 5845722 w 13419668"/>
              <a:gd name="connsiteY36104" fmla="*/ 183717 h 4401251"/>
              <a:gd name="connsiteX36105" fmla="*/ 5834776 w 13419668"/>
              <a:gd name="connsiteY36105" fmla="*/ 193170 h 4401251"/>
              <a:gd name="connsiteX36106" fmla="*/ 5844354 w 13419668"/>
              <a:gd name="connsiteY36106" fmla="*/ 204614 h 4401251"/>
              <a:gd name="connsiteX36107" fmla="*/ 5860150 w 13419668"/>
              <a:gd name="connsiteY36107" fmla="*/ 194663 h 4401251"/>
              <a:gd name="connsiteX36108" fmla="*/ 5845722 w 13419668"/>
              <a:gd name="connsiteY36108" fmla="*/ 183717 h 4401251"/>
              <a:gd name="connsiteX36109" fmla="*/ 5754796 w 13419668"/>
              <a:gd name="connsiteY36109" fmla="*/ 183717 h 4401251"/>
              <a:gd name="connsiteX36110" fmla="*/ 5745219 w 13419668"/>
              <a:gd name="connsiteY36110" fmla="*/ 194539 h 4401251"/>
              <a:gd name="connsiteX36111" fmla="*/ 5756040 w 13419668"/>
              <a:gd name="connsiteY36111" fmla="*/ 204614 h 4401251"/>
              <a:gd name="connsiteX36112" fmla="*/ 5770469 w 13419668"/>
              <a:gd name="connsiteY36112" fmla="*/ 193046 h 4401251"/>
              <a:gd name="connsiteX36113" fmla="*/ 5754672 w 13419668"/>
              <a:gd name="connsiteY36113" fmla="*/ 183717 h 4401251"/>
              <a:gd name="connsiteX36114" fmla="*/ 5676558 w 13419668"/>
              <a:gd name="connsiteY36114" fmla="*/ 193419 h 4401251"/>
              <a:gd name="connsiteX36115" fmla="*/ 5665114 w 13419668"/>
              <a:gd name="connsiteY36115" fmla="*/ 183841 h 4401251"/>
              <a:gd name="connsiteX36116" fmla="*/ 5655661 w 13419668"/>
              <a:gd name="connsiteY36116" fmla="*/ 194787 h 4401251"/>
              <a:gd name="connsiteX36117" fmla="*/ 5666607 w 13419668"/>
              <a:gd name="connsiteY36117" fmla="*/ 209216 h 4401251"/>
              <a:gd name="connsiteX36118" fmla="*/ 5676558 w 13419668"/>
              <a:gd name="connsiteY36118" fmla="*/ 193419 h 4401251"/>
              <a:gd name="connsiteX36119" fmla="*/ 5587000 w 13419668"/>
              <a:gd name="connsiteY36119" fmla="*/ 193419 h 4401251"/>
              <a:gd name="connsiteX36120" fmla="*/ 5575557 w 13419668"/>
              <a:gd name="connsiteY36120" fmla="*/ 183841 h 4401251"/>
              <a:gd name="connsiteX36121" fmla="*/ 5566103 w 13419668"/>
              <a:gd name="connsiteY36121" fmla="*/ 194787 h 4401251"/>
              <a:gd name="connsiteX36122" fmla="*/ 5577049 w 13419668"/>
              <a:gd name="connsiteY36122" fmla="*/ 209216 h 4401251"/>
              <a:gd name="connsiteX36123" fmla="*/ 5587000 w 13419668"/>
              <a:gd name="connsiteY36123" fmla="*/ 193419 h 4401251"/>
              <a:gd name="connsiteX36124" fmla="*/ 5488860 w 13419668"/>
              <a:gd name="connsiteY36124" fmla="*/ 183841 h 4401251"/>
              <a:gd name="connsiteX36125" fmla="*/ 5478039 w 13419668"/>
              <a:gd name="connsiteY36125" fmla="*/ 194912 h 4401251"/>
              <a:gd name="connsiteX36126" fmla="*/ 5490229 w 13419668"/>
              <a:gd name="connsiteY36126" fmla="*/ 204863 h 4401251"/>
              <a:gd name="connsiteX36127" fmla="*/ 5504284 w 13419668"/>
              <a:gd name="connsiteY36127" fmla="*/ 192922 h 4401251"/>
              <a:gd name="connsiteX36128" fmla="*/ 5488736 w 13419668"/>
              <a:gd name="connsiteY36128" fmla="*/ 183966 h 4401251"/>
              <a:gd name="connsiteX36129" fmla="*/ 5410249 w 13419668"/>
              <a:gd name="connsiteY36129" fmla="*/ 193419 h 4401251"/>
              <a:gd name="connsiteX36130" fmla="*/ 5399427 w 13419668"/>
              <a:gd name="connsiteY36130" fmla="*/ 183841 h 4401251"/>
              <a:gd name="connsiteX36131" fmla="*/ 5389352 w 13419668"/>
              <a:gd name="connsiteY36131" fmla="*/ 194663 h 4401251"/>
              <a:gd name="connsiteX36132" fmla="*/ 5400920 w 13419668"/>
              <a:gd name="connsiteY36132" fmla="*/ 209092 h 4401251"/>
              <a:gd name="connsiteX36133" fmla="*/ 5410249 w 13419668"/>
              <a:gd name="connsiteY36133" fmla="*/ 193295 h 4401251"/>
              <a:gd name="connsiteX36134" fmla="*/ 5299795 w 13419668"/>
              <a:gd name="connsiteY36134" fmla="*/ 194663 h 4401251"/>
              <a:gd name="connsiteX36135" fmla="*/ 5311114 w 13419668"/>
              <a:gd name="connsiteY36135" fmla="*/ 205609 h 4401251"/>
              <a:gd name="connsiteX36136" fmla="*/ 5320692 w 13419668"/>
              <a:gd name="connsiteY36136" fmla="*/ 193419 h 4401251"/>
              <a:gd name="connsiteX36137" fmla="*/ 5309746 w 13419668"/>
              <a:gd name="connsiteY36137" fmla="*/ 179239 h 4401251"/>
              <a:gd name="connsiteX36138" fmla="*/ 5299795 w 13419668"/>
              <a:gd name="connsiteY36138" fmla="*/ 194663 h 4401251"/>
              <a:gd name="connsiteX36139" fmla="*/ 5213845 w 13419668"/>
              <a:gd name="connsiteY36139" fmla="*/ 193295 h 4401251"/>
              <a:gd name="connsiteX36140" fmla="*/ 5223422 w 13419668"/>
              <a:gd name="connsiteY36140" fmla="*/ 205485 h 4401251"/>
              <a:gd name="connsiteX36141" fmla="*/ 5234741 w 13419668"/>
              <a:gd name="connsiteY36141" fmla="*/ 194663 h 4401251"/>
              <a:gd name="connsiteX36142" fmla="*/ 5224790 w 13419668"/>
              <a:gd name="connsiteY36142" fmla="*/ 179115 h 4401251"/>
              <a:gd name="connsiteX36143" fmla="*/ 5213845 w 13419668"/>
              <a:gd name="connsiteY36143" fmla="*/ 193295 h 4401251"/>
              <a:gd name="connsiteX36144" fmla="*/ 5135358 w 13419668"/>
              <a:gd name="connsiteY36144" fmla="*/ 183841 h 4401251"/>
              <a:gd name="connsiteX36145" fmla="*/ 5124412 w 13419668"/>
              <a:gd name="connsiteY36145" fmla="*/ 193295 h 4401251"/>
              <a:gd name="connsiteX36146" fmla="*/ 5133989 w 13419668"/>
              <a:gd name="connsiteY36146" fmla="*/ 204738 h 4401251"/>
              <a:gd name="connsiteX36147" fmla="*/ 5149786 w 13419668"/>
              <a:gd name="connsiteY36147" fmla="*/ 194787 h 4401251"/>
              <a:gd name="connsiteX36148" fmla="*/ 5135358 w 13419668"/>
              <a:gd name="connsiteY36148" fmla="*/ 183841 h 4401251"/>
              <a:gd name="connsiteX36149" fmla="*/ 5055627 w 13419668"/>
              <a:gd name="connsiteY36149" fmla="*/ 194787 h 4401251"/>
              <a:gd name="connsiteX36150" fmla="*/ 5045675 w 13419668"/>
              <a:gd name="connsiteY36150" fmla="*/ 183841 h 4401251"/>
              <a:gd name="connsiteX36151" fmla="*/ 5034729 w 13419668"/>
              <a:gd name="connsiteY36151" fmla="*/ 193295 h 4401251"/>
              <a:gd name="connsiteX36152" fmla="*/ 5043934 w 13419668"/>
              <a:gd name="connsiteY36152" fmla="*/ 209092 h 4401251"/>
              <a:gd name="connsiteX36153" fmla="*/ 5055627 w 13419668"/>
              <a:gd name="connsiteY36153" fmla="*/ 194663 h 4401251"/>
              <a:gd name="connsiteX36154" fmla="*/ 4968432 w 13419668"/>
              <a:gd name="connsiteY36154" fmla="*/ 193419 h 4401251"/>
              <a:gd name="connsiteX36155" fmla="*/ 4957611 w 13419668"/>
              <a:gd name="connsiteY36155" fmla="*/ 183841 h 4401251"/>
              <a:gd name="connsiteX36156" fmla="*/ 4947536 w 13419668"/>
              <a:gd name="connsiteY36156" fmla="*/ 194663 h 4401251"/>
              <a:gd name="connsiteX36157" fmla="*/ 4959103 w 13419668"/>
              <a:gd name="connsiteY36157" fmla="*/ 209092 h 4401251"/>
              <a:gd name="connsiteX36158" fmla="*/ 4968432 w 13419668"/>
              <a:gd name="connsiteY36158" fmla="*/ 193295 h 4401251"/>
              <a:gd name="connsiteX36159" fmla="*/ 4857978 w 13419668"/>
              <a:gd name="connsiteY36159" fmla="*/ 193295 h 4401251"/>
              <a:gd name="connsiteX36160" fmla="*/ 4867929 w 13419668"/>
              <a:gd name="connsiteY36160" fmla="*/ 205485 h 4401251"/>
              <a:gd name="connsiteX36161" fmla="*/ 4878875 w 13419668"/>
              <a:gd name="connsiteY36161" fmla="*/ 194663 h 4401251"/>
              <a:gd name="connsiteX36162" fmla="*/ 4869795 w 13419668"/>
              <a:gd name="connsiteY36162" fmla="*/ 179115 h 4401251"/>
              <a:gd name="connsiteX36163" fmla="*/ 4857854 w 13419668"/>
              <a:gd name="connsiteY36163" fmla="*/ 193295 h 4401251"/>
              <a:gd name="connsiteX36164" fmla="*/ 4778496 w 13419668"/>
              <a:gd name="connsiteY36164" fmla="*/ 183841 h 4401251"/>
              <a:gd name="connsiteX36165" fmla="*/ 4767674 w 13419668"/>
              <a:gd name="connsiteY36165" fmla="*/ 194912 h 4401251"/>
              <a:gd name="connsiteX36166" fmla="*/ 4779864 w 13419668"/>
              <a:gd name="connsiteY36166" fmla="*/ 204863 h 4401251"/>
              <a:gd name="connsiteX36167" fmla="*/ 4793920 w 13419668"/>
              <a:gd name="connsiteY36167" fmla="*/ 192922 h 4401251"/>
              <a:gd name="connsiteX36168" fmla="*/ 4778372 w 13419668"/>
              <a:gd name="connsiteY36168" fmla="*/ 183966 h 4401251"/>
              <a:gd name="connsiteX36169" fmla="*/ 4703367 w 13419668"/>
              <a:gd name="connsiteY36169" fmla="*/ 194787 h 4401251"/>
              <a:gd name="connsiteX36170" fmla="*/ 4693417 w 13419668"/>
              <a:gd name="connsiteY36170" fmla="*/ 183841 h 4401251"/>
              <a:gd name="connsiteX36171" fmla="*/ 4682471 w 13419668"/>
              <a:gd name="connsiteY36171" fmla="*/ 193295 h 4401251"/>
              <a:gd name="connsiteX36172" fmla="*/ 4691675 w 13419668"/>
              <a:gd name="connsiteY36172" fmla="*/ 209092 h 4401251"/>
              <a:gd name="connsiteX36173" fmla="*/ 4703367 w 13419668"/>
              <a:gd name="connsiteY36173" fmla="*/ 194663 h 4401251"/>
              <a:gd name="connsiteX36174" fmla="*/ 4592913 w 13419668"/>
              <a:gd name="connsiteY36174" fmla="*/ 193295 h 4401251"/>
              <a:gd name="connsiteX36175" fmla="*/ 4602491 w 13419668"/>
              <a:gd name="connsiteY36175" fmla="*/ 205485 h 4401251"/>
              <a:gd name="connsiteX36176" fmla="*/ 4613810 w 13419668"/>
              <a:gd name="connsiteY36176" fmla="*/ 194539 h 4401251"/>
              <a:gd name="connsiteX36177" fmla="*/ 4603859 w 13419668"/>
              <a:gd name="connsiteY36177" fmla="*/ 179115 h 4401251"/>
              <a:gd name="connsiteX36178" fmla="*/ 4592913 w 13419668"/>
              <a:gd name="connsiteY36178" fmla="*/ 193295 h 4401251"/>
              <a:gd name="connsiteX36179" fmla="*/ 4513058 w 13419668"/>
              <a:gd name="connsiteY36179" fmla="*/ 183717 h 4401251"/>
              <a:gd name="connsiteX36180" fmla="*/ 4503480 w 13419668"/>
              <a:gd name="connsiteY36180" fmla="*/ 194539 h 4401251"/>
              <a:gd name="connsiteX36181" fmla="*/ 4514301 w 13419668"/>
              <a:gd name="connsiteY36181" fmla="*/ 204614 h 4401251"/>
              <a:gd name="connsiteX36182" fmla="*/ 4528730 w 13419668"/>
              <a:gd name="connsiteY36182" fmla="*/ 193046 h 4401251"/>
              <a:gd name="connsiteX36183" fmla="*/ 4512933 w 13419668"/>
              <a:gd name="connsiteY36183" fmla="*/ 183717 h 4401251"/>
              <a:gd name="connsiteX36184" fmla="*/ 2473761 w 13419668"/>
              <a:gd name="connsiteY36184" fmla="*/ 204614 h 4401251"/>
              <a:gd name="connsiteX36185" fmla="*/ 2484707 w 13419668"/>
              <a:gd name="connsiteY36185" fmla="*/ 194663 h 4401251"/>
              <a:gd name="connsiteX36186" fmla="*/ 2475253 w 13419668"/>
              <a:gd name="connsiteY36186" fmla="*/ 183717 h 4401251"/>
              <a:gd name="connsiteX36187" fmla="*/ 2459456 w 13419668"/>
              <a:gd name="connsiteY36187" fmla="*/ 192922 h 4401251"/>
              <a:gd name="connsiteX36188" fmla="*/ 2473761 w 13419668"/>
              <a:gd name="connsiteY36188" fmla="*/ 204614 h 4401251"/>
              <a:gd name="connsiteX36189" fmla="*/ 2395274 w 13419668"/>
              <a:gd name="connsiteY36189" fmla="*/ 194787 h 4401251"/>
              <a:gd name="connsiteX36190" fmla="*/ 2385820 w 13419668"/>
              <a:gd name="connsiteY36190" fmla="*/ 183841 h 4401251"/>
              <a:gd name="connsiteX36191" fmla="*/ 2374377 w 13419668"/>
              <a:gd name="connsiteY36191" fmla="*/ 193419 h 4401251"/>
              <a:gd name="connsiteX36192" fmla="*/ 2384328 w 13419668"/>
              <a:gd name="connsiteY36192" fmla="*/ 209216 h 4401251"/>
              <a:gd name="connsiteX36193" fmla="*/ 2395274 w 13419668"/>
              <a:gd name="connsiteY36193" fmla="*/ 194787 h 4401251"/>
              <a:gd name="connsiteX36194" fmla="*/ 2299497 w 13419668"/>
              <a:gd name="connsiteY36194" fmla="*/ 183841 h 4401251"/>
              <a:gd name="connsiteX36195" fmla="*/ 2288551 w 13419668"/>
              <a:gd name="connsiteY36195" fmla="*/ 193295 h 4401251"/>
              <a:gd name="connsiteX36196" fmla="*/ 2298129 w 13419668"/>
              <a:gd name="connsiteY36196" fmla="*/ 204738 h 4401251"/>
              <a:gd name="connsiteX36197" fmla="*/ 2313926 w 13419668"/>
              <a:gd name="connsiteY36197" fmla="*/ 194787 h 4401251"/>
              <a:gd name="connsiteX36198" fmla="*/ 2299497 w 13419668"/>
              <a:gd name="connsiteY36198" fmla="*/ 183841 h 4401251"/>
              <a:gd name="connsiteX36199" fmla="*/ 2219890 w 13419668"/>
              <a:gd name="connsiteY36199" fmla="*/ 193419 h 4401251"/>
              <a:gd name="connsiteX36200" fmla="*/ 2208447 w 13419668"/>
              <a:gd name="connsiteY36200" fmla="*/ 183841 h 4401251"/>
              <a:gd name="connsiteX36201" fmla="*/ 2198994 w 13419668"/>
              <a:gd name="connsiteY36201" fmla="*/ 194787 h 4401251"/>
              <a:gd name="connsiteX36202" fmla="*/ 2209939 w 13419668"/>
              <a:gd name="connsiteY36202" fmla="*/ 209216 h 4401251"/>
              <a:gd name="connsiteX36203" fmla="*/ 2219890 w 13419668"/>
              <a:gd name="connsiteY36203" fmla="*/ 193419 h 4401251"/>
              <a:gd name="connsiteX36204" fmla="*/ 2120382 w 13419668"/>
              <a:gd name="connsiteY36204" fmla="*/ 183841 h 4401251"/>
              <a:gd name="connsiteX36205" fmla="*/ 2109436 w 13419668"/>
              <a:gd name="connsiteY36205" fmla="*/ 193295 h 4401251"/>
              <a:gd name="connsiteX36206" fmla="*/ 2119014 w 13419668"/>
              <a:gd name="connsiteY36206" fmla="*/ 204738 h 4401251"/>
              <a:gd name="connsiteX36207" fmla="*/ 2134811 w 13419668"/>
              <a:gd name="connsiteY36207" fmla="*/ 194787 h 4401251"/>
              <a:gd name="connsiteX36208" fmla="*/ 2120382 w 13419668"/>
              <a:gd name="connsiteY36208" fmla="*/ 183841 h 4401251"/>
              <a:gd name="connsiteX36209" fmla="*/ 2033561 w 13419668"/>
              <a:gd name="connsiteY36209" fmla="*/ 183841 h 4401251"/>
              <a:gd name="connsiteX36210" fmla="*/ 2021371 w 13419668"/>
              <a:gd name="connsiteY36210" fmla="*/ 193419 h 4401251"/>
              <a:gd name="connsiteX36211" fmla="*/ 2032193 w 13419668"/>
              <a:gd name="connsiteY36211" fmla="*/ 204738 h 4401251"/>
              <a:gd name="connsiteX36212" fmla="*/ 2047617 w 13419668"/>
              <a:gd name="connsiteY36212" fmla="*/ 194787 h 4401251"/>
              <a:gd name="connsiteX36213" fmla="*/ 2033437 w 13419668"/>
              <a:gd name="connsiteY36213" fmla="*/ 183717 h 4401251"/>
              <a:gd name="connsiteX36214" fmla="*/ 1932560 w 13419668"/>
              <a:gd name="connsiteY36214" fmla="*/ 193419 h 4401251"/>
              <a:gd name="connsiteX36215" fmla="*/ 1942511 w 13419668"/>
              <a:gd name="connsiteY36215" fmla="*/ 205609 h 4401251"/>
              <a:gd name="connsiteX36216" fmla="*/ 1953457 w 13419668"/>
              <a:gd name="connsiteY36216" fmla="*/ 194787 h 4401251"/>
              <a:gd name="connsiteX36217" fmla="*/ 1944377 w 13419668"/>
              <a:gd name="connsiteY36217" fmla="*/ 179239 h 4401251"/>
              <a:gd name="connsiteX36218" fmla="*/ 1932436 w 13419668"/>
              <a:gd name="connsiteY36218" fmla="*/ 193419 h 4401251"/>
              <a:gd name="connsiteX36219" fmla="*/ 1853202 w 13419668"/>
              <a:gd name="connsiteY36219" fmla="*/ 183966 h 4401251"/>
              <a:gd name="connsiteX36220" fmla="*/ 1842381 w 13419668"/>
              <a:gd name="connsiteY36220" fmla="*/ 194912 h 4401251"/>
              <a:gd name="connsiteX36221" fmla="*/ 1854446 w 13419668"/>
              <a:gd name="connsiteY36221" fmla="*/ 204863 h 4401251"/>
              <a:gd name="connsiteX36222" fmla="*/ 1868626 w 13419668"/>
              <a:gd name="connsiteY36222" fmla="*/ 193046 h 4401251"/>
              <a:gd name="connsiteX36223" fmla="*/ 1853202 w 13419668"/>
              <a:gd name="connsiteY36223" fmla="*/ 183966 h 4401251"/>
              <a:gd name="connsiteX36224" fmla="*/ 1764889 w 13419668"/>
              <a:gd name="connsiteY36224" fmla="*/ 183966 h 4401251"/>
              <a:gd name="connsiteX36225" fmla="*/ 1752699 w 13419668"/>
              <a:gd name="connsiteY36225" fmla="*/ 193543 h 4401251"/>
              <a:gd name="connsiteX36226" fmla="*/ 1763521 w 13419668"/>
              <a:gd name="connsiteY36226" fmla="*/ 204863 h 4401251"/>
              <a:gd name="connsiteX36227" fmla="*/ 1778944 w 13419668"/>
              <a:gd name="connsiteY36227" fmla="*/ 194912 h 4401251"/>
              <a:gd name="connsiteX36228" fmla="*/ 1764764 w 13419668"/>
              <a:gd name="connsiteY36228" fmla="*/ 183966 h 4401251"/>
              <a:gd name="connsiteX36229" fmla="*/ 1677197 w 13419668"/>
              <a:gd name="connsiteY36229" fmla="*/ 183966 h 4401251"/>
              <a:gd name="connsiteX36230" fmla="*/ 1667620 w 13419668"/>
              <a:gd name="connsiteY36230" fmla="*/ 194787 h 4401251"/>
              <a:gd name="connsiteX36231" fmla="*/ 1678441 w 13419668"/>
              <a:gd name="connsiteY36231" fmla="*/ 204863 h 4401251"/>
              <a:gd name="connsiteX36232" fmla="*/ 1692870 w 13419668"/>
              <a:gd name="connsiteY36232" fmla="*/ 193295 h 4401251"/>
              <a:gd name="connsiteX36233" fmla="*/ 1677073 w 13419668"/>
              <a:gd name="connsiteY36233" fmla="*/ 183966 h 4401251"/>
              <a:gd name="connsiteX36234" fmla="*/ 1578062 w 13419668"/>
              <a:gd name="connsiteY36234" fmla="*/ 194912 h 4401251"/>
              <a:gd name="connsiteX36235" fmla="*/ 1589132 w 13419668"/>
              <a:gd name="connsiteY36235" fmla="*/ 205733 h 4401251"/>
              <a:gd name="connsiteX36236" fmla="*/ 1599083 w 13419668"/>
              <a:gd name="connsiteY36236" fmla="*/ 193543 h 4401251"/>
              <a:gd name="connsiteX36237" fmla="*/ 1587142 w 13419668"/>
              <a:gd name="connsiteY36237" fmla="*/ 179488 h 4401251"/>
              <a:gd name="connsiteX36238" fmla="*/ 1578187 w 13419668"/>
              <a:gd name="connsiteY36238" fmla="*/ 195036 h 4401251"/>
              <a:gd name="connsiteX36239" fmla="*/ 1488505 w 13419668"/>
              <a:gd name="connsiteY36239" fmla="*/ 193543 h 4401251"/>
              <a:gd name="connsiteX36240" fmla="*/ 1498082 w 13419668"/>
              <a:gd name="connsiteY36240" fmla="*/ 205733 h 4401251"/>
              <a:gd name="connsiteX36241" fmla="*/ 1509401 w 13419668"/>
              <a:gd name="connsiteY36241" fmla="*/ 194912 h 4401251"/>
              <a:gd name="connsiteX36242" fmla="*/ 1499451 w 13419668"/>
              <a:gd name="connsiteY36242" fmla="*/ 179364 h 4401251"/>
              <a:gd name="connsiteX36243" fmla="*/ 1488505 w 13419668"/>
              <a:gd name="connsiteY36243" fmla="*/ 193543 h 4401251"/>
              <a:gd name="connsiteX36244" fmla="*/ 1411386 w 13419668"/>
              <a:gd name="connsiteY36244" fmla="*/ 184090 h 4401251"/>
              <a:gd name="connsiteX36245" fmla="*/ 1400689 w 13419668"/>
              <a:gd name="connsiteY36245" fmla="*/ 195161 h 4401251"/>
              <a:gd name="connsiteX36246" fmla="*/ 1412878 w 13419668"/>
              <a:gd name="connsiteY36246" fmla="*/ 205111 h 4401251"/>
              <a:gd name="connsiteX36247" fmla="*/ 1426934 w 13419668"/>
              <a:gd name="connsiteY36247" fmla="*/ 193170 h 4401251"/>
              <a:gd name="connsiteX36248" fmla="*/ 1411386 w 13419668"/>
              <a:gd name="connsiteY36248" fmla="*/ 184215 h 4401251"/>
              <a:gd name="connsiteX36249" fmla="*/ 1321953 w 13419668"/>
              <a:gd name="connsiteY36249" fmla="*/ 184090 h 4401251"/>
              <a:gd name="connsiteX36250" fmla="*/ 1311131 w 13419668"/>
              <a:gd name="connsiteY36250" fmla="*/ 195036 h 4401251"/>
              <a:gd name="connsiteX36251" fmla="*/ 1323197 w 13419668"/>
              <a:gd name="connsiteY36251" fmla="*/ 204987 h 4401251"/>
              <a:gd name="connsiteX36252" fmla="*/ 1337377 w 13419668"/>
              <a:gd name="connsiteY36252" fmla="*/ 193170 h 4401251"/>
              <a:gd name="connsiteX36253" fmla="*/ 1321953 w 13419668"/>
              <a:gd name="connsiteY36253" fmla="*/ 184090 h 4401251"/>
              <a:gd name="connsiteX36254" fmla="*/ 1222196 w 13419668"/>
              <a:gd name="connsiteY36254" fmla="*/ 193543 h 4401251"/>
              <a:gd name="connsiteX36255" fmla="*/ 1232147 w 13419668"/>
              <a:gd name="connsiteY36255" fmla="*/ 205733 h 4401251"/>
              <a:gd name="connsiteX36256" fmla="*/ 1243217 w 13419668"/>
              <a:gd name="connsiteY36256" fmla="*/ 194912 h 4401251"/>
              <a:gd name="connsiteX36257" fmla="*/ 1234261 w 13419668"/>
              <a:gd name="connsiteY36257" fmla="*/ 179364 h 4401251"/>
              <a:gd name="connsiteX36258" fmla="*/ 1222320 w 13419668"/>
              <a:gd name="connsiteY36258" fmla="*/ 193543 h 4401251"/>
              <a:gd name="connsiteX36259" fmla="*/ 1157267 w 13419668"/>
              <a:gd name="connsiteY36259" fmla="*/ 193792 h 4401251"/>
              <a:gd name="connsiteX36260" fmla="*/ 1145823 w 13419668"/>
              <a:gd name="connsiteY36260" fmla="*/ 184215 h 4401251"/>
              <a:gd name="connsiteX36261" fmla="*/ 1136370 w 13419668"/>
              <a:gd name="connsiteY36261" fmla="*/ 195161 h 4401251"/>
              <a:gd name="connsiteX36262" fmla="*/ 1147191 w 13419668"/>
              <a:gd name="connsiteY36262" fmla="*/ 209589 h 4401251"/>
              <a:gd name="connsiteX36263" fmla="*/ 1157267 w 13419668"/>
              <a:gd name="connsiteY36263" fmla="*/ 193792 h 4401251"/>
              <a:gd name="connsiteX36264" fmla="*/ 1057758 w 13419668"/>
              <a:gd name="connsiteY36264" fmla="*/ 184090 h 4401251"/>
              <a:gd name="connsiteX36265" fmla="*/ 1046937 w 13419668"/>
              <a:gd name="connsiteY36265" fmla="*/ 193543 h 4401251"/>
              <a:gd name="connsiteX36266" fmla="*/ 1056515 w 13419668"/>
              <a:gd name="connsiteY36266" fmla="*/ 204987 h 4401251"/>
              <a:gd name="connsiteX36267" fmla="*/ 1072311 w 13419668"/>
              <a:gd name="connsiteY36267" fmla="*/ 194912 h 4401251"/>
              <a:gd name="connsiteX36268" fmla="*/ 1057758 w 13419668"/>
              <a:gd name="connsiteY36268" fmla="*/ 184090 h 4401251"/>
              <a:gd name="connsiteX36269" fmla="*/ 968201 w 13419668"/>
              <a:gd name="connsiteY36269" fmla="*/ 184090 h 4401251"/>
              <a:gd name="connsiteX36270" fmla="*/ 957379 w 13419668"/>
              <a:gd name="connsiteY36270" fmla="*/ 193543 h 4401251"/>
              <a:gd name="connsiteX36271" fmla="*/ 966957 w 13419668"/>
              <a:gd name="connsiteY36271" fmla="*/ 204987 h 4401251"/>
              <a:gd name="connsiteX36272" fmla="*/ 982754 w 13419668"/>
              <a:gd name="connsiteY36272" fmla="*/ 194912 h 4401251"/>
              <a:gd name="connsiteX36273" fmla="*/ 968201 w 13419668"/>
              <a:gd name="connsiteY36273" fmla="*/ 184090 h 4401251"/>
              <a:gd name="connsiteX36274" fmla="*/ 877400 w 13419668"/>
              <a:gd name="connsiteY36274" fmla="*/ 184090 h 4401251"/>
              <a:gd name="connsiteX36275" fmla="*/ 867822 w 13419668"/>
              <a:gd name="connsiteY36275" fmla="*/ 194912 h 4401251"/>
              <a:gd name="connsiteX36276" fmla="*/ 878644 w 13419668"/>
              <a:gd name="connsiteY36276" fmla="*/ 204987 h 4401251"/>
              <a:gd name="connsiteX36277" fmla="*/ 893072 w 13419668"/>
              <a:gd name="connsiteY36277" fmla="*/ 193419 h 4401251"/>
              <a:gd name="connsiteX36278" fmla="*/ 877275 w 13419668"/>
              <a:gd name="connsiteY36278" fmla="*/ 184090 h 4401251"/>
              <a:gd name="connsiteX36279" fmla="*/ 790579 w 13419668"/>
              <a:gd name="connsiteY36279" fmla="*/ 184090 h 4401251"/>
              <a:gd name="connsiteX36280" fmla="*/ 779757 w 13419668"/>
              <a:gd name="connsiteY36280" fmla="*/ 195161 h 4401251"/>
              <a:gd name="connsiteX36281" fmla="*/ 791947 w 13419668"/>
              <a:gd name="connsiteY36281" fmla="*/ 205111 h 4401251"/>
              <a:gd name="connsiteX36282" fmla="*/ 806003 w 13419668"/>
              <a:gd name="connsiteY36282" fmla="*/ 193170 h 4401251"/>
              <a:gd name="connsiteX36283" fmla="*/ 790454 w 13419668"/>
              <a:gd name="connsiteY36283" fmla="*/ 184215 h 4401251"/>
              <a:gd name="connsiteX36284" fmla="*/ 4423873 w 13419668"/>
              <a:gd name="connsiteY36284" fmla="*/ 184090 h 4401251"/>
              <a:gd name="connsiteX36285" fmla="*/ 4414296 w 13419668"/>
              <a:gd name="connsiteY36285" fmla="*/ 194912 h 4401251"/>
              <a:gd name="connsiteX36286" fmla="*/ 4425117 w 13419668"/>
              <a:gd name="connsiteY36286" fmla="*/ 204987 h 4401251"/>
              <a:gd name="connsiteX36287" fmla="*/ 4439546 w 13419668"/>
              <a:gd name="connsiteY36287" fmla="*/ 193419 h 4401251"/>
              <a:gd name="connsiteX36288" fmla="*/ 4423749 w 13419668"/>
              <a:gd name="connsiteY36288" fmla="*/ 184090 h 4401251"/>
              <a:gd name="connsiteX36289" fmla="*/ 4326977 w 13419668"/>
              <a:gd name="connsiteY36289" fmla="*/ 194912 h 4401251"/>
              <a:gd name="connsiteX36290" fmla="*/ 4338296 w 13419668"/>
              <a:gd name="connsiteY36290" fmla="*/ 205858 h 4401251"/>
              <a:gd name="connsiteX36291" fmla="*/ 4347874 w 13419668"/>
              <a:gd name="connsiteY36291" fmla="*/ 193668 h 4401251"/>
              <a:gd name="connsiteX36292" fmla="*/ 4336928 w 13419668"/>
              <a:gd name="connsiteY36292" fmla="*/ 179488 h 4401251"/>
              <a:gd name="connsiteX36293" fmla="*/ 4326977 w 13419668"/>
              <a:gd name="connsiteY36293" fmla="*/ 194912 h 4401251"/>
              <a:gd name="connsiteX36294" fmla="*/ 4237420 w 13419668"/>
              <a:gd name="connsiteY36294" fmla="*/ 194912 h 4401251"/>
              <a:gd name="connsiteX36295" fmla="*/ 4248739 w 13419668"/>
              <a:gd name="connsiteY36295" fmla="*/ 205733 h 4401251"/>
              <a:gd name="connsiteX36296" fmla="*/ 4258317 w 13419668"/>
              <a:gd name="connsiteY36296" fmla="*/ 193419 h 4401251"/>
              <a:gd name="connsiteX36297" fmla="*/ 4247246 w 13419668"/>
              <a:gd name="connsiteY36297" fmla="*/ 179364 h 4401251"/>
              <a:gd name="connsiteX36298" fmla="*/ 4237420 w 13419668"/>
              <a:gd name="connsiteY36298" fmla="*/ 194912 h 4401251"/>
              <a:gd name="connsiteX36299" fmla="*/ 4168759 w 13419668"/>
              <a:gd name="connsiteY36299" fmla="*/ 195036 h 4401251"/>
              <a:gd name="connsiteX36300" fmla="*/ 4159306 w 13419668"/>
              <a:gd name="connsiteY36300" fmla="*/ 184090 h 4401251"/>
              <a:gd name="connsiteX36301" fmla="*/ 4147862 w 13419668"/>
              <a:gd name="connsiteY36301" fmla="*/ 193668 h 4401251"/>
              <a:gd name="connsiteX36302" fmla="*/ 4157813 w 13419668"/>
              <a:gd name="connsiteY36302" fmla="*/ 209465 h 4401251"/>
              <a:gd name="connsiteX36303" fmla="*/ 4168759 w 13419668"/>
              <a:gd name="connsiteY36303" fmla="*/ 195036 h 4401251"/>
              <a:gd name="connsiteX36304" fmla="*/ 70015 w 13419668"/>
              <a:gd name="connsiteY36304" fmla="*/ 194912 h 4401251"/>
              <a:gd name="connsiteX36305" fmla="*/ 81334 w 13419668"/>
              <a:gd name="connsiteY36305" fmla="*/ 205733 h 4401251"/>
              <a:gd name="connsiteX36306" fmla="*/ 90911 w 13419668"/>
              <a:gd name="connsiteY36306" fmla="*/ 193419 h 4401251"/>
              <a:gd name="connsiteX36307" fmla="*/ 79841 w 13419668"/>
              <a:gd name="connsiteY36307" fmla="*/ 179364 h 4401251"/>
              <a:gd name="connsiteX36308" fmla="*/ 70015 w 13419668"/>
              <a:gd name="connsiteY36308" fmla="*/ 194912 h 4401251"/>
              <a:gd name="connsiteX36309" fmla="*/ 180469 w 13419668"/>
              <a:gd name="connsiteY36309" fmla="*/ 193668 h 4401251"/>
              <a:gd name="connsiteX36310" fmla="*/ 169647 w 13419668"/>
              <a:gd name="connsiteY36310" fmla="*/ 184090 h 4401251"/>
              <a:gd name="connsiteX36311" fmla="*/ 159572 w 13419668"/>
              <a:gd name="connsiteY36311" fmla="*/ 194912 h 4401251"/>
              <a:gd name="connsiteX36312" fmla="*/ 171140 w 13419668"/>
              <a:gd name="connsiteY36312" fmla="*/ 209340 h 4401251"/>
              <a:gd name="connsiteX36313" fmla="*/ 180469 w 13419668"/>
              <a:gd name="connsiteY36313" fmla="*/ 193543 h 4401251"/>
              <a:gd name="connsiteX36314" fmla="*/ 249130 w 13419668"/>
              <a:gd name="connsiteY36314" fmla="*/ 193543 h 4401251"/>
              <a:gd name="connsiteX36315" fmla="*/ 259080 w 13419668"/>
              <a:gd name="connsiteY36315" fmla="*/ 205733 h 4401251"/>
              <a:gd name="connsiteX36316" fmla="*/ 270151 w 13419668"/>
              <a:gd name="connsiteY36316" fmla="*/ 194912 h 4401251"/>
              <a:gd name="connsiteX36317" fmla="*/ 261195 w 13419668"/>
              <a:gd name="connsiteY36317" fmla="*/ 179364 h 4401251"/>
              <a:gd name="connsiteX36318" fmla="*/ 249254 w 13419668"/>
              <a:gd name="connsiteY36318" fmla="*/ 193543 h 4401251"/>
              <a:gd name="connsiteX36319" fmla="*/ 336324 w 13419668"/>
              <a:gd name="connsiteY36319" fmla="*/ 193543 h 4401251"/>
              <a:gd name="connsiteX36320" fmla="*/ 345901 w 13419668"/>
              <a:gd name="connsiteY36320" fmla="*/ 205733 h 4401251"/>
              <a:gd name="connsiteX36321" fmla="*/ 357220 w 13419668"/>
              <a:gd name="connsiteY36321" fmla="*/ 194912 h 4401251"/>
              <a:gd name="connsiteX36322" fmla="*/ 347270 w 13419668"/>
              <a:gd name="connsiteY36322" fmla="*/ 179364 h 4401251"/>
              <a:gd name="connsiteX36323" fmla="*/ 336324 w 13419668"/>
              <a:gd name="connsiteY36323" fmla="*/ 193543 h 4401251"/>
              <a:gd name="connsiteX36324" fmla="*/ 435459 w 13419668"/>
              <a:gd name="connsiteY36324" fmla="*/ 184090 h 4401251"/>
              <a:gd name="connsiteX36325" fmla="*/ 425881 w 13419668"/>
              <a:gd name="connsiteY36325" fmla="*/ 194912 h 4401251"/>
              <a:gd name="connsiteX36326" fmla="*/ 436703 w 13419668"/>
              <a:gd name="connsiteY36326" fmla="*/ 204987 h 4401251"/>
              <a:gd name="connsiteX36327" fmla="*/ 451131 w 13419668"/>
              <a:gd name="connsiteY36327" fmla="*/ 193419 h 4401251"/>
              <a:gd name="connsiteX36328" fmla="*/ 435334 w 13419668"/>
              <a:gd name="connsiteY36328" fmla="*/ 184090 h 4401251"/>
              <a:gd name="connsiteX36329" fmla="*/ 515438 w 13419668"/>
              <a:gd name="connsiteY36329" fmla="*/ 193543 h 4401251"/>
              <a:gd name="connsiteX36330" fmla="*/ 525016 w 13419668"/>
              <a:gd name="connsiteY36330" fmla="*/ 205733 h 4401251"/>
              <a:gd name="connsiteX36331" fmla="*/ 536335 w 13419668"/>
              <a:gd name="connsiteY36331" fmla="*/ 194912 h 4401251"/>
              <a:gd name="connsiteX36332" fmla="*/ 526384 w 13419668"/>
              <a:gd name="connsiteY36332" fmla="*/ 179364 h 4401251"/>
              <a:gd name="connsiteX36333" fmla="*/ 515438 w 13419668"/>
              <a:gd name="connsiteY36333" fmla="*/ 193543 h 4401251"/>
              <a:gd name="connsiteX36334" fmla="*/ 622285 w 13419668"/>
              <a:gd name="connsiteY36334" fmla="*/ 195036 h 4401251"/>
              <a:gd name="connsiteX36335" fmla="*/ 612832 w 13419668"/>
              <a:gd name="connsiteY36335" fmla="*/ 184090 h 4401251"/>
              <a:gd name="connsiteX36336" fmla="*/ 601389 w 13419668"/>
              <a:gd name="connsiteY36336" fmla="*/ 193668 h 4401251"/>
              <a:gd name="connsiteX36337" fmla="*/ 611340 w 13419668"/>
              <a:gd name="connsiteY36337" fmla="*/ 209465 h 4401251"/>
              <a:gd name="connsiteX36338" fmla="*/ 622285 w 13419668"/>
              <a:gd name="connsiteY36338" fmla="*/ 195036 h 4401251"/>
              <a:gd name="connsiteX36339" fmla="*/ 702390 w 13419668"/>
              <a:gd name="connsiteY36339" fmla="*/ 183966 h 4401251"/>
              <a:gd name="connsiteX36340" fmla="*/ 690200 w 13419668"/>
              <a:gd name="connsiteY36340" fmla="*/ 193543 h 4401251"/>
              <a:gd name="connsiteX36341" fmla="*/ 701021 w 13419668"/>
              <a:gd name="connsiteY36341" fmla="*/ 204863 h 4401251"/>
              <a:gd name="connsiteX36342" fmla="*/ 716445 w 13419668"/>
              <a:gd name="connsiteY36342" fmla="*/ 194912 h 4401251"/>
              <a:gd name="connsiteX36343" fmla="*/ 702265 w 13419668"/>
              <a:gd name="connsiteY36343" fmla="*/ 183841 h 4401251"/>
              <a:gd name="connsiteX36344" fmla="*/ 3095 w 13419668"/>
              <a:gd name="connsiteY36344" fmla="*/ 1546234 h 4401251"/>
              <a:gd name="connsiteX36345" fmla="*/ 3095 w 13419668"/>
              <a:gd name="connsiteY36345" fmla="*/ 1501704 h 4401251"/>
              <a:gd name="connsiteX36346" fmla="*/ 3095 w 13419668"/>
              <a:gd name="connsiteY36346" fmla="*/ 1546234 h 4401251"/>
              <a:gd name="connsiteX36347" fmla="*/ 1852 w 13419668"/>
              <a:gd name="connsiteY36347" fmla="*/ 1419361 h 4401251"/>
              <a:gd name="connsiteX36348" fmla="*/ 1852 w 13419668"/>
              <a:gd name="connsiteY36348" fmla="*/ 1457920 h 4401251"/>
              <a:gd name="connsiteX36349" fmla="*/ 1852 w 13419668"/>
              <a:gd name="connsiteY36349" fmla="*/ 1419361 h 4401251"/>
              <a:gd name="connsiteX36350" fmla="*/ 4691550 w 13419668"/>
              <a:gd name="connsiteY36350" fmla="*/ 95030 h 4401251"/>
              <a:gd name="connsiteX36351" fmla="*/ 4683590 w 13419668"/>
              <a:gd name="connsiteY36351" fmla="*/ 104235 h 4401251"/>
              <a:gd name="connsiteX36352" fmla="*/ 4691177 w 13419668"/>
              <a:gd name="connsiteY36352" fmla="*/ 113813 h 4401251"/>
              <a:gd name="connsiteX36353" fmla="*/ 4707223 w 13419668"/>
              <a:gd name="connsiteY36353" fmla="*/ 104484 h 4401251"/>
              <a:gd name="connsiteX36354" fmla="*/ 4691550 w 13419668"/>
              <a:gd name="connsiteY36354" fmla="*/ 95030 h 4401251"/>
              <a:gd name="connsiteX36355" fmla="*/ 13377376 w 13419668"/>
              <a:gd name="connsiteY36355" fmla="*/ 93289 h 4401251"/>
              <a:gd name="connsiteX36356" fmla="*/ 13370659 w 13419668"/>
              <a:gd name="connsiteY36356" fmla="*/ 106349 h 4401251"/>
              <a:gd name="connsiteX36357" fmla="*/ 13380112 w 13419668"/>
              <a:gd name="connsiteY36357" fmla="*/ 113813 h 4401251"/>
              <a:gd name="connsiteX36358" fmla="*/ 13389441 w 13419668"/>
              <a:gd name="connsiteY36358" fmla="*/ 102245 h 4401251"/>
              <a:gd name="connsiteX36359" fmla="*/ 13384714 w 13419668"/>
              <a:gd name="connsiteY36359" fmla="*/ 89060 h 4401251"/>
              <a:gd name="connsiteX36360" fmla="*/ 13377376 w 13419668"/>
              <a:gd name="connsiteY36360" fmla="*/ 93289 h 4401251"/>
              <a:gd name="connsiteX36361" fmla="*/ 13287446 w 13419668"/>
              <a:gd name="connsiteY36361" fmla="*/ 93289 h 4401251"/>
              <a:gd name="connsiteX36362" fmla="*/ 13281226 w 13419668"/>
              <a:gd name="connsiteY36362" fmla="*/ 106598 h 4401251"/>
              <a:gd name="connsiteX36363" fmla="*/ 13290803 w 13419668"/>
              <a:gd name="connsiteY36363" fmla="*/ 113688 h 4401251"/>
              <a:gd name="connsiteX36364" fmla="*/ 13299760 w 13419668"/>
              <a:gd name="connsiteY36364" fmla="*/ 101872 h 4401251"/>
              <a:gd name="connsiteX36365" fmla="*/ 13295779 w 13419668"/>
              <a:gd name="connsiteY36365" fmla="*/ 87940 h 4401251"/>
              <a:gd name="connsiteX36366" fmla="*/ 13287321 w 13419668"/>
              <a:gd name="connsiteY36366" fmla="*/ 93165 h 4401251"/>
              <a:gd name="connsiteX36367" fmla="*/ 13201744 w 13419668"/>
              <a:gd name="connsiteY36367" fmla="*/ 95155 h 4401251"/>
              <a:gd name="connsiteX36368" fmla="*/ 13194653 w 13419668"/>
              <a:gd name="connsiteY36368" fmla="*/ 104732 h 4401251"/>
              <a:gd name="connsiteX36369" fmla="*/ 13206471 w 13419668"/>
              <a:gd name="connsiteY36369" fmla="*/ 113564 h 4401251"/>
              <a:gd name="connsiteX36370" fmla="*/ 13217540 w 13419668"/>
              <a:gd name="connsiteY36370" fmla="*/ 102618 h 4401251"/>
              <a:gd name="connsiteX36371" fmla="*/ 13201744 w 13419668"/>
              <a:gd name="connsiteY36371" fmla="*/ 95155 h 4401251"/>
              <a:gd name="connsiteX36372" fmla="*/ 13114922 w 13419668"/>
              <a:gd name="connsiteY36372" fmla="*/ 94906 h 4401251"/>
              <a:gd name="connsiteX36373" fmla="*/ 13104598 w 13419668"/>
              <a:gd name="connsiteY36373" fmla="*/ 105479 h 4401251"/>
              <a:gd name="connsiteX36374" fmla="*/ 13114301 w 13419668"/>
              <a:gd name="connsiteY36374" fmla="*/ 113564 h 4401251"/>
              <a:gd name="connsiteX36375" fmla="*/ 13127983 w 13419668"/>
              <a:gd name="connsiteY36375" fmla="*/ 103115 h 4401251"/>
              <a:gd name="connsiteX36376" fmla="*/ 13114922 w 13419668"/>
              <a:gd name="connsiteY36376" fmla="*/ 94906 h 4401251"/>
              <a:gd name="connsiteX36377" fmla="*/ 13025365 w 13419668"/>
              <a:gd name="connsiteY36377" fmla="*/ 94906 h 4401251"/>
              <a:gd name="connsiteX36378" fmla="*/ 13015042 w 13419668"/>
              <a:gd name="connsiteY36378" fmla="*/ 105479 h 4401251"/>
              <a:gd name="connsiteX36379" fmla="*/ 13024742 w 13419668"/>
              <a:gd name="connsiteY36379" fmla="*/ 113564 h 4401251"/>
              <a:gd name="connsiteX36380" fmla="*/ 13038426 w 13419668"/>
              <a:gd name="connsiteY36380" fmla="*/ 103115 h 4401251"/>
              <a:gd name="connsiteX36381" fmla="*/ 13025365 w 13419668"/>
              <a:gd name="connsiteY36381" fmla="*/ 94906 h 4401251"/>
              <a:gd name="connsiteX36382" fmla="*/ 12925981 w 13419668"/>
              <a:gd name="connsiteY36382" fmla="*/ 103115 h 4401251"/>
              <a:gd name="connsiteX36383" fmla="*/ 12936057 w 13419668"/>
              <a:gd name="connsiteY36383" fmla="*/ 114186 h 4401251"/>
              <a:gd name="connsiteX36384" fmla="*/ 12944639 w 13419668"/>
              <a:gd name="connsiteY36384" fmla="*/ 105106 h 4401251"/>
              <a:gd name="connsiteX36385" fmla="*/ 12935186 w 13419668"/>
              <a:gd name="connsiteY36385" fmla="*/ 90677 h 4401251"/>
              <a:gd name="connsiteX36386" fmla="*/ 12925857 w 13419668"/>
              <a:gd name="connsiteY36386" fmla="*/ 103115 h 4401251"/>
              <a:gd name="connsiteX36387" fmla="*/ 12847370 w 13419668"/>
              <a:gd name="connsiteY36387" fmla="*/ 94906 h 4401251"/>
              <a:gd name="connsiteX36388" fmla="*/ 12839410 w 13419668"/>
              <a:gd name="connsiteY36388" fmla="*/ 104111 h 4401251"/>
              <a:gd name="connsiteX36389" fmla="*/ 12846997 w 13419668"/>
              <a:gd name="connsiteY36389" fmla="*/ 113688 h 4401251"/>
              <a:gd name="connsiteX36390" fmla="*/ 12863042 w 13419668"/>
              <a:gd name="connsiteY36390" fmla="*/ 104359 h 4401251"/>
              <a:gd name="connsiteX36391" fmla="*/ 12847370 w 13419668"/>
              <a:gd name="connsiteY36391" fmla="*/ 94906 h 4401251"/>
              <a:gd name="connsiteX36392" fmla="*/ 12768509 w 13419668"/>
              <a:gd name="connsiteY36392" fmla="*/ 102494 h 4401251"/>
              <a:gd name="connsiteX36393" fmla="*/ 12758931 w 13419668"/>
              <a:gd name="connsiteY36393" fmla="*/ 94906 h 4401251"/>
              <a:gd name="connsiteX36394" fmla="*/ 12749851 w 13419668"/>
              <a:gd name="connsiteY36394" fmla="*/ 102991 h 4401251"/>
              <a:gd name="connsiteX36395" fmla="*/ 12759305 w 13419668"/>
              <a:gd name="connsiteY36395" fmla="*/ 118664 h 4401251"/>
              <a:gd name="connsiteX36396" fmla="*/ 12768509 w 13419668"/>
              <a:gd name="connsiteY36396" fmla="*/ 102618 h 4401251"/>
              <a:gd name="connsiteX36397" fmla="*/ 12669997 w 13419668"/>
              <a:gd name="connsiteY36397" fmla="*/ 94906 h 4401251"/>
              <a:gd name="connsiteX36398" fmla="*/ 12660294 w 13419668"/>
              <a:gd name="connsiteY36398" fmla="*/ 105728 h 4401251"/>
              <a:gd name="connsiteX36399" fmla="*/ 12669250 w 13419668"/>
              <a:gd name="connsiteY36399" fmla="*/ 113688 h 4401251"/>
              <a:gd name="connsiteX36400" fmla="*/ 12683056 w 13419668"/>
              <a:gd name="connsiteY36400" fmla="*/ 103240 h 4401251"/>
              <a:gd name="connsiteX36401" fmla="*/ 12670121 w 13419668"/>
              <a:gd name="connsiteY36401" fmla="*/ 94906 h 4401251"/>
              <a:gd name="connsiteX36402" fmla="*/ 12573723 w 13419668"/>
              <a:gd name="connsiteY36402" fmla="*/ 103364 h 4401251"/>
              <a:gd name="connsiteX36403" fmla="*/ 12584046 w 13419668"/>
              <a:gd name="connsiteY36403" fmla="*/ 114310 h 4401251"/>
              <a:gd name="connsiteX36404" fmla="*/ 12592504 w 13419668"/>
              <a:gd name="connsiteY36404" fmla="*/ 104981 h 4401251"/>
              <a:gd name="connsiteX36405" fmla="*/ 12582803 w 13419668"/>
              <a:gd name="connsiteY36405" fmla="*/ 90677 h 4401251"/>
              <a:gd name="connsiteX36406" fmla="*/ 12573846 w 13419668"/>
              <a:gd name="connsiteY36406" fmla="*/ 103364 h 4401251"/>
              <a:gd name="connsiteX36407" fmla="*/ 12492250 w 13419668"/>
              <a:gd name="connsiteY36407" fmla="*/ 94906 h 4401251"/>
              <a:gd name="connsiteX36408" fmla="*/ 12484164 w 13419668"/>
              <a:gd name="connsiteY36408" fmla="*/ 103613 h 4401251"/>
              <a:gd name="connsiteX36409" fmla="*/ 12495110 w 13419668"/>
              <a:gd name="connsiteY36409" fmla="*/ 113564 h 4401251"/>
              <a:gd name="connsiteX36410" fmla="*/ 12507051 w 13419668"/>
              <a:gd name="connsiteY36410" fmla="*/ 103737 h 4401251"/>
              <a:gd name="connsiteX36411" fmla="*/ 12492250 w 13419668"/>
              <a:gd name="connsiteY36411" fmla="*/ 94906 h 4401251"/>
              <a:gd name="connsiteX36412" fmla="*/ 12403439 w 13419668"/>
              <a:gd name="connsiteY36412" fmla="*/ 94906 h 4401251"/>
              <a:gd name="connsiteX36413" fmla="*/ 12393985 w 13419668"/>
              <a:gd name="connsiteY36413" fmla="*/ 103240 h 4401251"/>
              <a:gd name="connsiteX36414" fmla="*/ 12404807 w 13419668"/>
              <a:gd name="connsiteY36414" fmla="*/ 113688 h 4401251"/>
              <a:gd name="connsiteX36415" fmla="*/ 12417619 w 13419668"/>
              <a:gd name="connsiteY36415" fmla="*/ 104857 h 4401251"/>
              <a:gd name="connsiteX36416" fmla="*/ 12403439 w 13419668"/>
              <a:gd name="connsiteY36416" fmla="*/ 94906 h 4401251"/>
              <a:gd name="connsiteX36417" fmla="*/ 12326817 w 13419668"/>
              <a:gd name="connsiteY36417" fmla="*/ 102494 h 4401251"/>
              <a:gd name="connsiteX36418" fmla="*/ 12317240 w 13419668"/>
              <a:gd name="connsiteY36418" fmla="*/ 94906 h 4401251"/>
              <a:gd name="connsiteX36419" fmla="*/ 12308159 w 13419668"/>
              <a:gd name="connsiteY36419" fmla="*/ 102991 h 4401251"/>
              <a:gd name="connsiteX36420" fmla="*/ 12317612 w 13419668"/>
              <a:gd name="connsiteY36420" fmla="*/ 118664 h 4401251"/>
              <a:gd name="connsiteX36421" fmla="*/ 12326817 w 13419668"/>
              <a:gd name="connsiteY36421" fmla="*/ 102494 h 4401251"/>
              <a:gd name="connsiteX36422" fmla="*/ 12237260 w 13419668"/>
              <a:gd name="connsiteY36422" fmla="*/ 102494 h 4401251"/>
              <a:gd name="connsiteX36423" fmla="*/ 12227682 w 13419668"/>
              <a:gd name="connsiteY36423" fmla="*/ 94906 h 4401251"/>
              <a:gd name="connsiteX36424" fmla="*/ 12218602 w 13419668"/>
              <a:gd name="connsiteY36424" fmla="*/ 102991 h 4401251"/>
              <a:gd name="connsiteX36425" fmla="*/ 12228056 w 13419668"/>
              <a:gd name="connsiteY36425" fmla="*/ 118664 h 4401251"/>
              <a:gd name="connsiteX36426" fmla="*/ 12237260 w 13419668"/>
              <a:gd name="connsiteY36426" fmla="*/ 102494 h 4401251"/>
              <a:gd name="connsiteX36427" fmla="*/ 12140737 w 13419668"/>
              <a:gd name="connsiteY36427" fmla="*/ 95155 h 4401251"/>
              <a:gd name="connsiteX36428" fmla="*/ 12128796 w 13419668"/>
              <a:gd name="connsiteY36428" fmla="*/ 103613 h 4401251"/>
              <a:gd name="connsiteX36429" fmla="*/ 12135761 w 13419668"/>
              <a:gd name="connsiteY36429" fmla="*/ 113439 h 4401251"/>
              <a:gd name="connsiteX36430" fmla="*/ 12151807 w 13419668"/>
              <a:gd name="connsiteY36430" fmla="*/ 105852 h 4401251"/>
              <a:gd name="connsiteX36431" fmla="*/ 12140737 w 13419668"/>
              <a:gd name="connsiteY36431" fmla="*/ 95030 h 4401251"/>
              <a:gd name="connsiteX36432" fmla="*/ 12050060 w 13419668"/>
              <a:gd name="connsiteY36432" fmla="*/ 95030 h 4401251"/>
              <a:gd name="connsiteX36433" fmla="*/ 12039239 w 13419668"/>
              <a:gd name="connsiteY36433" fmla="*/ 104732 h 4401251"/>
              <a:gd name="connsiteX36434" fmla="*/ 12047199 w 13419668"/>
              <a:gd name="connsiteY36434" fmla="*/ 113688 h 4401251"/>
              <a:gd name="connsiteX36435" fmla="*/ 12062001 w 13419668"/>
              <a:gd name="connsiteY36435" fmla="*/ 104484 h 4401251"/>
              <a:gd name="connsiteX36436" fmla="*/ 12049936 w 13419668"/>
              <a:gd name="connsiteY36436" fmla="*/ 94906 h 4401251"/>
              <a:gd name="connsiteX36437" fmla="*/ 11962617 w 13419668"/>
              <a:gd name="connsiteY36437" fmla="*/ 95030 h 4401251"/>
              <a:gd name="connsiteX36438" fmla="*/ 11952293 w 13419668"/>
              <a:gd name="connsiteY36438" fmla="*/ 105603 h 4401251"/>
              <a:gd name="connsiteX36439" fmla="*/ 11961995 w 13419668"/>
              <a:gd name="connsiteY36439" fmla="*/ 113688 h 4401251"/>
              <a:gd name="connsiteX36440" fmla="*/ 11975677 w 13419668"/>
              <a:gd name="connsiteY36440" fmla="*/ 103240 h 4401251"/>
              <a:gd name="connsiteX36441" fmla="*/ 11962617 w 13419668"/>
              <a:gd name="connsiteY36441" fmla="*/ 95030 h 4401251"/>
              <a:gd name="connsiteX36442" fmla="*/ 11863233 w 13419668"/>
              <a:gd name="connsiteY36442" fmla="*/ 104608 h 4401251"/>
              <a:gd name="connsiteX36443" fmla="*/ 11871442 w 13419668"/>
              <a:gd name="connsiteY36443" fmla="*/ 113688 h 4401251"/>
              <a:gd name="connsiteX36444" fmla="*/ 11881518 w 13419668"/>
              <a:gd name="connsiteY36444" fmla="*/ 106971 h 4401251"/>
              <a:gd name="connsiteX36445" fmla="*/ 11874304 w 13419668"/>
              <a:gd name="connsiteY36445" fmla="*/ 90055 h 4401251"/>
              <a:gd name="connsiteX36446" fmla="*/ 11863233 w 13419668"/>
              <a:gd name="connsiteY36446" fmla="*/ 104732 h 4401251"/>
              <a:gd name="connsiteX36447" fmla="*/ 11784995 w 13419668"/>
              <a:gd name="connsiteY36447" fmla="*/ 113813 h 4401251"/>
              <a:gd name="connsiteX36448" fmla="*/ 11792334 w 13419668"/>
              <a:gd name="connsiteY36448" fmla="*/ 104235 h 4401251"/>
              <a:gd name="connsiteX36449" fmla="*/ 11780890 w 13419668"/>
              <a:gd name="connsiteY36449" fmla="*/ 95030 h 4401251"/>
              <a:gd name="connsiteX36450" fmla="*/ 11769447 w 13419668"/>
              <a:gd name="connsiteY36450" fmla="*/ 105230 h 4401251"/>
              <a:gd name="connsiteX36451" fmla="*/ 11784871 w 13419668"/>
              <a:gd name="connsiteY36451" fmla="*/ 113688 h 4401251"/>
              <a:gd name="connsiteX36452" fmla="*/ 11697427 w 13419668"/>
              <a:gd name="connsiteY36452" fmla="*/ 95030 h 4401251"/>
              <a:gd name="connsiteX36453" fmla="*/ 11686980 w 13419668"/>
              <a:gd name="connsiteY36453" fmla="*/ 105106 h 4401251"/>
              <a:gd name="connsiteX36454" fmla="*/ 11695189 w 13419668"/>
              <a:gd name="connsiteY36454" fmla="*/ 113688 h 4401251"/>
              <a:gd name="connsiteX36455" fmla="*/ 11709742 w 13419668"/>
              <a:gd name="connsiteY36455" fmla="*/ 104111 h 4401251"/>
              <a:gd name="connsiteX36456" fmla="*/ 11697427 w 13419668"/>
              <a:gd name="connsiteY36456" fmla="*/ 94906 h 4401251"/>
              <a:gd name="connsiteX36457" fmla="*/ 4604108 w 13419668"/>
              <a:gd name="connsiteY36457" fmla="*/ 95030 h 4401251"/>
              <a:gd name="connsiteX36458" fmla="*/ 4594032 w 13419668"/>
              <a:gd name="connsiteY36458" fmla="*/ 105479 h 4401251"/>
              <a:gd name="connsiteX36459" fmla="*/ 4602615 w 13419668"/>
              <a:gd name="connsiteY36459" fmla="*/ 113688 h 4401251"/>
              <a:gd name="connsiteX36460" fmla="*/ 4616795 w 13419668"/>
              <a:gd name="connsiteY36460" fmla="*/ 103737 h 4401251"/>
              <a:gd name="connsiteX36461" fmla="*/ 4604108 w 13419668"/>
              <a:gd name="connsiteY36461" fmla="*/ 95030 h 4401251"/>
              <a:gd name="connsiteX36462" fmla="*/ 11609612 w 13419668"/>
              <a:gd name="connsiteY36462" fmla="*/ 95279 h 4401251"/>
              <a:gd name="connsiteX36463" fmla="*/ 11597422 w 13419668"/>
              <a:gd name="connsiteY36463" fmla="*/ 103364 h 4401251"/>
              <a:gd name="connsiteX36464" fmla="*/ 11604139 w 13419668"/>
              <a:gd name="connsiteY36464" fmla="*/ 113439 h 4401251"/>
              <a:gd name="connsiteX36465" fmla="*/ 11620309 w 13419668"/>
              <a:gd name="connsiteY36465" fmla="*/ 106474 h 4401251"/>
              <a:gd name="connsiteX36466" fmla="*/ 11609612 w 13419668"/>
              <a:gd name="connsiteY36466" fmla="*/ 95279 h 4401251"/>
              <a:gd name="connsiteX36467" fmla="*/ 11526647 w 13419668"/>
              <a:gd name="connsiteY36467" fmla="*/ 103364 h 4401251"/>
              <a:gd name="connsiteX36468" fmla="*/ 11518064 w 13419668"/>
              <a:gd name="connsiteY36468" fmla="*/ 95030 h 4401251"/>
              <a:gd name="connsiteX36469" fmla="*/ 11507864 w 13419668"/>
              <a:gd name="connsiteY36469" fmla="*/ 105354 h 4401251"/>
              <a:gd name="connsiteX36470" fmla="*/ 11516944 w 13419668"/>
              <a:gd name="connsiteY36470" fmla="*/ 117793 h 4401251"/>
              <a:gd name="connsiteX36471" fmla="*/ 11526647 w 13419668"/>
              <a:gd name="connsiteY36471" fmla="*/ 103364 h 4401251"/>
              <a:gd name="connsiteX36472" fmla="*/ 11429502 w 13419668"/>
              <a:gd name="connsiteY36472" fmla="*/ 95030 h 4401251"/>
              <a:gd name="connsiteX36473" fmla="*/ 11421416 w 13419668"/>
              <a:gd name="connsiteY36473" fmla="*/ 103737 h 4401251"/>
              <a:gd name="connsiteX36474" fmla="*/ 11432362 w 13419668"/>
              <a:gd name="connsiteY36474" fmla="*/ 113688 h 4401251"/>
              <a:gd name="connsiteX36475" fmla="*/ 11444304 w 13419668"/>
              <a:gd name="connsiteY36475" fmla="*/ 103862 h 4401251"/>
              <a:gd name="connsiteX36476" fmla="*/ 11429502 w 13419668"/>
              <a:gd name="connsiteY36476" fmla="*/ 95030 h 4401251"/>
              <a:gd name="connsiteX36477" fmla="*/ 11352383 w 13419668"/>
              <a:gd name="connsiteY36477" fmla="*/ 101747 h 4401251"/>
              <a:gd name="connsiteX36478" fmla="*/ 11339322 w 13419668"/>
              <a:gd name="connsiteY36478" fmla="*/ 95030 h 4401251"/>
              <a:gd name="connsiteX36479" fmla="*/ 11331860 w 13419668"/>
              <a:gd name="connsiteY36479" fmla="*/ 104484 h 4401251"/>
              <a:gd name="connsiteX36480" fmla="*/ 11343427 w 13419668"/>
              <a:gd name="connsiteY36480" fmla="*/ 113813 h 4401251"/>
              <a:gd name="connsiteX36481" fmla="*/ 11356612 w 13419668"/>
              <a:gd name="connsiteY36481" fmla="*/ 109086 h 4401251"/>
              <a:gd name="connsiteX36482" fmla="*/ 11352383 w 13419668"/>
              <a:gd name="connsiteY36482" fmla="*/ 101747 h 4401251"/>
              <a:gd name="connsiteX36483" fmla="*/ 11260960 w 13419668"/>
              <a:gd name="connsiteY36483" fmla="*/ 106474 h 4401251"/>
              <a:gd name="connsiteX36484" fmla="*/ 11251879 w 13419668"/>
              <a:gd name="connsiteY36484" fmla="*/ 95030 h 4401251"/>
              <a:gd name="connsiteX36485" fmla="*/ 11242302 w 13419668"/>
              <a:gd name="connsiteY36485" fmla="*/ 102369 h 4401251"/>
              <a:gd name="connsiteX36486" fmla="*/ 11250636 w 13419668"/>
              <a:gd name="connsiteY36486" fmla="*/ 117917 h 4401251"/>
              <a:gd name="connsiteX36487" fmla="*/ 11260960 w 13419668"/>
              <a:gd name="connsiteY36487" fmla="*/ 106474 h 4401251"/>
              <a:gd name="connsiteX36488" fmla="*/ 11159835 w 13419668"/>
              <a:gd name="connsiteY36488" fmla="*/ 95155 h 4401251"/>
              <a:gd name="connsiteX36489" fmla="*/ 11152745 w 13419668"/>
              <a:gd name="connsiteY36489" fmla="*/ 104732 h 4401251"/>
              <a:gd name="connsiteX36490" fmla="*/ 11164561 w 13419668"/>
              <a:gd name="connsiteY36490" fmla="*/ 113564 h 4401251"/>
              <a:gd name="connsiteX36491" fmla="*/ 11175632 w 13419668"/>
              <a:gd name="connsiteY36491" fmla="*/ 102618 h 4401251"/>
              <a:gd name="connsiteX36492" fmla="*/ 11159835 w 13419668"/>
              <a:gd name="connsiteY36492" fmla="*/ 95155 h 4401251"/>
              <a:gd name="connsiteX36493" fmla="*/ 11077492 w 13419668"/>
              <a:gd name="connsiteY36493" fmla="*/ 95030 h 4401251"/>
              <a:gd name="connsiteX36494" fmla="*/ 11066048 w 13419668"/>
              <a:gd name="connsiteY36494" fmla="*/ 104111 h 4401251"/>
              <a:gd name="connsiteX36495" fmla="*/ 11073387 w 13419668"/>
              <a:gd name="connsiteY36495" fmla="*/ 113688 h 4401251"/>
              <a:gd name="connsiteX36496" fmla="*/ 11088935 w 13419668"/>
              <a:gd name="connsiteY36496" fmla="*/ 105354 h 4401251"/>
              <a:gd name="connsiteX36497" fmla="*/ 11077492 w 13419668"/>
              <a:gd name="connsiteY36497" fmla="*/ 95030 h 4401251"/>
              <a:gd name="connsiteX36498" fmla="*/ 10986939 w 13419668"/>
              <a:gd name="connsiteY36498" fmla="*/ 95030 h 4401251"/>
              <a:gd name="connsiteX36499" fmla="*/ 10976491 w 13419668"/>
              <a:gd name="connsiteY36499" fmla="*/ 105106 h 4401251"/>
              <a:gd name="connsiteX36500" fmla="*/ 10984700 w 13419668"/>
              <a:gd name="connsiteY36500" fmla="*/ 113688 h 4401251"/>
              <a:gd name="connsiteX36501" fmla="*/ 10999253 w 13419668"/>
              <a:gd name="connsiteY36501" fmla="*/ 104111 h 4401251"/>
              <a:gd name="connsiteX36502" fmla="*/ 10986939 w 13419668"/>
              <a:gd name="connsiteY36502" fmla="*/ 94906 h 4401251"/>
              <a:gd name="connsiteX36503" fmla="*/ 10905716 w 13419668"/>
              <a:gd name="connsiteY36503" fmla="*/ 103613 h 4401251"/>
              <a:gd name="connsiteX36504" fmla="*/ 10897381 w 13419668"/>
              <a:gd name="connsiteY36504" fmla="*/ 95030 h 4401251"/>
              <a:gd name="connsiteX36505" fmla="*/ 10886933 w 13419668"/>
              <a:gd name="connsiteY36505" fmla="*/ 105230 h 4401251"/>
              <a:gd name="connsiteX36506" fmla="*/ 10895765 w 13419668"/>
              <a:gd name="connsiteY36506" fmla="*/ 117917 h 4401251"/>
              <a:gd name="connsiteX36507" fmla="*/ 10905716 w 13419668"/>
              <a:gd name="connsiteY36507" fmla="*/ 103737 h 4401251"/>
              <a:gd name="connsiteX36508" fmla="*/ 10800485 w 13419668"/>
              <a:gd name="connsiteY36508" fmla="*/ 104608 h 4401251"/>
              <a:gd name="connsiteX36509" fmla="*/ 10808695 w 13419668"/>
              <a:gd name="connsiteY36509" fmla="*/ 113688 h 4401251"/>
              <a:gd name="connsiteX36510" fmla="*/ 10818894 w 13419668"/>
              <a:gd name="connsiteY36510" fmla="*/ 106971 h 4401251"/>
              <a:gd name="connsiteX36511" fmla="*/ 10811680 w 13419668"/>
              <a:gd name="connsiteY36511" fmla="*/ 90055 h 4401251"/>
              <a:gd name="connsiteX36512" fmla="*/ 10800610 w 13419668"/>
              <a:gd name="connsiteY36512" fmla="*/ 104732 h 4401251"/>
              <a:gd name="connsiteX36513" fmla="*/ 10710928 w 13419668"/>
              <a:gd name="connsiteY36513" fmla="*/ 104608 h 4401251"/>
              <a:gd name="connsiteX36514" fmla="*/ 10719138 w 13419668"/>
              <a:gd name="connsiteY36514" fmla="*/ 113688 h 4401251"/>
              <a:gd name="connsiteX36515" fmla="*/ 10729337 w 13419668"/>
              <a:gd name="connsiteY36515" fmla="*/ 106971 h 4401251"/>
              <a:gd name="connsiteX36516" fmla="*/ 10722123 w 13419668"/>
              <a:gd name="connsiteY36516" fmla="*/ 90055 h 4401251"/>
              <a:gd name="connsiteX36517" fmla="*/ 10711052 w 13419668"/>
              <a:gd name="connsiteY36517" fmla="*/ 104732 h 4401251"/>
              <a:gd name="connsiteX36518" fmla="*/ 10632192 w 13419668"/>
              <a:gd name="connsiteY36518" fmla="*/ 95030 h 4401251"/>
              <a:gd name="connsiteX36519" fmla="*/ 10620748 w 13419668"/>
              <a:gd name="connsiteY36519" fmla="*/ 104484 h 4401251"/>
              <a:gd name="connsiteX36520" fmla="*/ 10632565 w 13419668"/>
              <a:gd name="connsiteY36520" fmla="*/ 113937 h 4401251"/>
              <a:gd name="connsiteX36521" fmla="*/ 10643636 w 13419668"/>
              <a:gd name="connsiteY36521" fmla="*/ 104359 h 4401251"/>
              <a:gd name="connsiteX36522" fmla="*/ 10632316 w 13419668"/>
              <a:gd name="connsiteY36522" fmla="*/ 95155 h 4401251"/>
              <a:gd name="connsiteX36523" fmla="*/ 10553332 w 13419668"/>
              <a:gd name="connsiteY36523" fmla="*/ 103613 h 4401251"/>
              <a:gd name="connsiteX36524" fmla="*/ 10544998 w 13419668"/>
              <a:gd name="connsiteY36524" fmla="*/ 95030 h 4401251"/>
              <a:gd name="connsiteX36525" fmla="*/ 10534549 w 13419668"/>
              <a:gd name="connsiteY36525" fmla="*/ 105230 h 4401251"/>
              <a:gd name="connsiteX36526" fmla="*/ 10543381 w 13419668"/>
              <a:gd name="connsiteY36526" fmla="*/ 117917 h 4401251"/>
              <a:gd name="connsiteX36527" fmla="*/ 10553332 w 13419668"/>
              <a:gd name="connsiteY36527" fmla="*/ 103737 h 4401251"/>
              <a:gd name="connsiteX36528" fmla="*/ 10455067 w 13419668"/>
              <a:gd name="connsiteY36528" fmla="*/ 95030 h 4401251"/>
              <a:gd name="connsiteX36529" fmla="*/ 10444992 w 13419668"/>
              <a:gd name="connsiteY36529" fmla="*/ 105479 h 4401251"/>
              <a:gd name="connsiteX36530" fmla="*/ 10453575 w 13419668"/>
              <a:gd name="connsiteY36530" fmla="*/ 113688 h 4401251"/>
              <a:gd name="connsiteX36531" fmla="*/ 10467755 w 13419668"/>
              <a:gd name="connsiteY36531" fmla="*/ 103737 h 4401251"/>
              <a:gd name="connsiteX36532" fmla="*/ 10455067 w 13419668"/>
              <a:gd name="connsiteY36532" fmla="*/ 95030 h 4401251"/>
              <a:gd name="connsiteX36533" fmla="*/ 10355559 w 13419668"/>
              <a:gd name="connsiteY36533" fmla="*/ 105603 h 4401251"/>
              <a:gd name="connsiteX36534" fmla="*/ 10364266 w 13419668"/>
              <a:gd name="connsiteY36534" fmla="*/ 113688 h 4401251"/>
              <a:gd name="connsiteX36535" fmla="*/ 10374217 w 13419668"/>
              <a:gd name="connsiteY36535" fmla="*/ 102742 h 4401251"/>
              <a:gd name="connsiteX36536" fmla="*/ 10364390 w 13419668"/>
              <a:gd name="connsiteY36536" fmla="*/ 90801 h 4401251"/>
              <a:gd name="connsiteX36537" fmla="*/ 10355559 w 13419668"/>
              <a:gd name="connsiteY36537" fmla="*/ 105603 h 4401251"/>
              <a:gd name="connsiteX36538" fmla="*/ 10268987 w 13419668"/>
              <a:gd name="connsiteY36538" fmla="*/ 104608 h 4401251"/>
              <a:gd name="connsiteX36539" fmla="*/ 10277196 w 13419668"/>
              <a:gd name="connsiteY36539" fmla="*/ 113688 h 4401251"/>
              <a:gd name="connsiteX36540" fmla="*/ 10287396 w 13419668"/>
              <a:gd name="connsiteY36540" fmla="*/ 106971 h 4401251"/>
              <a:gd name="connsiteX36541" fmla="*/ 10280181 w 13419668"/>
              <a:gd name="connsiteY36541" fmla="*/ 90055 h 4401251"/>
              <a:gd name="connsiteX36542" fmla="*/ 10269112 w 13419668"/>
              <a:gd name="connsiteY36542" fmla="*/ 104732 h 4401251"/>
              <a:gd name="connsiteX36543" fmla="*/ 10188137 w 13419668"/>
              <a:gd name="connsiteY36543" fmla="*/ 95030 h 4401251"/>
              <a:gd name="connsiteX36544" fmla="*/ 10178683 w 13419668"/>
              <a:gd name="connsiteY36544" fmla="*/ 103364 h 4401251"/>
              <a:gd name="connsiteX36545" fmla="*/ 10189505 w 13419668"/>
              <a:gd name="connsiteY36545" fmla="*/ 113813 h 4401251"/>
              <a:gd name="connsiteX36546" fmla="*/ 10202317 w 13419668"/>
              <a:gd name="connsiteY36546" fmla="*/ 104981 h 4401251"/>
              <a:gd name="connsiteX36547" fmla="*/ 10188137 w 13419668"/>
              <a:gd name="connsiteY36547" fmla="*/ 95155 h 4401251"/>
              <a:gd name="connsiteX36548" fmla="*/ 10089748 w 13419668"/>
              <a:gd name="connsiteY36548" fmla="*/ 103489 h 4401251"/>
              <a:gd name="connsiteX36549" fmla="*/ 10100072 w 13419668"/>
              <a:gd name="connsiteY36549" fmla="*/ 114434 h 4401251"/>
              <a:gd name="connsiteX36550" fmla="*/ 10108530 w 13419668"/>
              <a:gd name="connsiteY36550" fmla="*/ 105106 h 4401251"/>
              <a:gd name="connsiteX36551" fmla="*/ 10098828 w 13419668"/>
              <a:gd name="connsiteY36551" fmla="*/ 90801 h 4401251"/>
              <a:gd name="connsiteX36552" fmla="*/ 10089872 w 13419668"/>
              <a:gd name="connsiteY36552" fmla="*/ 103489 h 4401251"/>
              <a:gd name="connsiteX36553" fmla="*/ 10018972 w 13419668"/>
              <a:gd name="connsiteY36553" fmla="*/ 105852 h 4401251"/>
              <a:gd name="connsiteX36554" fmla="*/ 10009271 w 13419668"/>
              <a:gd name="connsiteY36554" fmla="*/ 95030 h 4401251"/>
              <a:gd name="connsiteX36555" fmla="*/ 10000314 w 13419668"/>
              <a:gd name="connsiteY36555" fmla="*/ 102991 h 4401251"/>
              <a:gd name="connsiteX36556" fmla="*/ 10009520 w 13419668"/>
              <a:gd name="connsiteY36556" fmla="*/ 117793 h 4401251"/>
              <a:gd name="connsiteX36557" fmla="*/ 10019097 w 13419668"/>
              <a:gd name="connsiteY36557" fmla="*/ 105728 h 4401251"/>
              <a:gd name="connsiteX36558" fmla="*/ 9932401 w 13419668"/>
              <a:gd name="connsiteY36558" fmla="*/ 102618 h 4401251"/>
              <a:gd name="connsiteX36559" fmla="*/ 9922823 w 13419668"/>
              <a:gd name="connsiteY36559" fmla="*/ 95030 h 4401251"/>
              <a:gd name="connsiteX36560" fmla="*/ 9913743 w 13419668"/>
              <a:gd name="connsiteY36560" fmla="*/ 103115 h 4401251"/>
              <a:gd name="connsiteX36561" fmla="*/ 9923196 w 13419668"/>
              <a:gd name="connsiteY36561" fmla="*/ 118788 h 4401251"/>
              <a:gd name="connsiteX36562" fmla="*/ 9932401 w 13419668"/>
              <a:gd name="connsiteY36562" fmla="*/ 102742 h 4401251"/>
              <a:gd name="connsiteX36563" fmla="*/ 9834136 w 13419668"/>
              <a:gd name="connsiteY36563" fmla="*/ 95030 h 4401251"/>
              <a:gd name="connsiteX36564" fmla="*/ 9824061 w 13419668"/>
              <a:gd name="connsiteY36564" fmla="*/ 105479 h 4401251"/>
              <a:gd name="connsiteX36565" fmla="*/ 9832643 w 13419668"/>
              <a:gd name="connsiteY36565" fmla="*/ 113688 h 4401251"/>
              <a:gd name="connsiteX36566" fmla="*/ 9846823 w 13419668"/>
              <a:gd name="connsiteY36566" fmla="*/ 103737 h 4401251"/>
              <a:gd name="connsiteX36567" fmla="*/ 9834136 w 13419668"/>
              <a:gd name="connsiteY36567" fmla="*/ 95030 h 4401251"/>
              <a:gd name="connsiteX36568" fmla="*/ 9741220 w 13419668"/>
              <a:gd name="connsiteY36568" fmla="*/ 93289 h 4401251"/>
              <a:gd name="connsiteX36569" fmla="*/ 9734503 w 13419668"/>
              <a:gd name="connsiteY36569" fmla="*/ 106349 h 4401251"/>
              <a:gd name="connsiteX36570" fmla="*/ 9743957 w 13419668"/>
              <a:gd name="connsiteY36570" fmla="*/ 113813 h 4401251"/>
              <a:gd name="connsiteX36571" fmla="*/ 9753285 w 13419668"/>
              <a:gd name="connsiteY36571" fmla="*/ 102245 h 4401251"/>
              <a:gd name="connsiteX36572" fmla="*/ 9748559 w 13419668"/>
              <a:gd name="connsiteY36572" fmla="*/ 89060 h 4401251"/>
              <a:gd name="connsiteX36573" fmla="*/ 9741220 w 13419668"/>
              <a:gd name="connsiteY36573" fmla="*/ 93289 h 4401251"/>
              <a:gd name="connsiteX36574" fmla="*/ 9647931 w 13419668"/>
              <a:gd name="connsiteY36574" fmla="*/ 102494 h 4401251"/>
              <a:gd name="connsiteX36575" fmla="*/ 9657509 w 13419668"/>
              <a:gd name="connsiteY36575" fmla="*/ 113813 h 4401251"/>
              <a:gd name="connsiteX36576" fmla="*/ 9666589 w 13419668"/>
              <a:gd name="connsiteY36576" fmla="*/ 106101 h 4401251"/>
              <a:gd name="connsiteX36577" fmla="*/ 9658255 w 13419668"/>
              <a:gd name="connsiteY36577" fmla="*/ 90926 h 4401251"/>
              <a:gd name="connsiteX36578" fmla="*/ 9647931 w 13419668"/>
              <a:gd name="connsiteY36578" fmla="*/ 102494 h 4401251"/>
              <a:gd name="connsiteX36579" fmla="*/ 9578897 w 13419668"/>
              <a:gd name="connsiteY36579" fmla="*/ 101747 h 4401251"/>
              <a:gd name="connsiteX36580" fmla="*/ 9565837 w 13419668"/>
              <a:gd name="connsiteY36580" fmla="*/ 95030 h 4401251"/>
              <a:gd name="connsiteX36581" fmla="*/ 9558374 w 13419668"/>
              <a:gd name="connsiteY36581" fmla="*/ 104484 h 4401251"/>
              <a:gd name="connsiteX36582" fmla="*/ 9569942 w 13419668"/>
              <a:gd name="connsiteY36582" fmla="*/ 113813 h 4401251"/>
              <a:gd name="connsiteX36583" fmla="*/ 9583126 w 13419668"/>
              <a:gd name="connsiteY36583" fmla="*/ 109086 h 4401251"/>
              <a:gd name="connsiteX36584" fmla="*/ 9578897 w 13419668"/>
              <a:gd name="connsiteY36584" fmla="*/ 101623 h 4401251"/>
              <a:gd name="connsiteX36585" fmla="*/ 9475906 w 13419668"/>
              <a:gd name="connsiteY36585" fmla="*/ 95155 h 4401251"/>
              <a:gd name="connsiteX36586" fmla="*/ 9468816 w 13419668"/>
              <a:gd name="connsiteY36586" fmla="*/ 104732 h 4401251"/>
              <a:gd name="connsiteX36587" fmla="*/ 9480633 w 13419668"/>
              <a:gd name="connsiteY36587" fmla="*/ 113564 h 4401251"/>
              <a:gd name="connsiteX36588" fmla="*/ 9491704 w 13419668"/>
              <a:gd name="connsiteY36588" fmla="*/ 102618 h 4401251"/>
              <a:gd name="connsiteX36589" fmla="*/ 9475906 w 13419668"/>
              <a:gd name="connsiteY36589" fmla="*/ 95155 h 4401251"/>
              <a:gd name="connsiteX36590" fmla="*/ 9382244 w 13419668"/>
              <a:gd name="connsiteY36590" fmla="*/ 105603 h 4401251"/>
              <a:gd name="connsiteX36591" fmla="*/ 9390951 w 13419668"/>
              <a:gd name="connsiteY36591" fmla="*/ 113688 h 4401251"/>
              <a:gd name="connsiteX36592" fmla="*/ 9400902 w 13419668"/>
              <a:gd name="connsiteY36592" fmla="*/ 102742 h 4401251"/>
              <a:gd name="connsiteX36593" fmla="*/ 9391076 w 13419668"/>
              <a:gd name="connsiteY36593" fmla="*/ 90801 h 4401251"/>
              <a:gd name="connsiteX36594" fmla="*/ 9382244 w 13419668"/>
              <a:gd name="connsiteY36594" fmla="*/ 105603 h 4401251"/>
              <a:gd name="connsiteX36595" fmla="*/ 9299404 w 13419668"/>
              <a:gd name="connsiteY36595" fmla="*/ 93165 h 4401251"/>
              <a:gd name="connsiteX36596" fmla="*/ 9292687 w 13419668"/>
              <a:gd name="connsiteY36596" fmla="*/ 106225 h 4401251"/>
              <a:gd name="connsiteX36597" fmla="*/ 9302140 w 13419668"/>
              <a:gd name="connsiteY36597" fmla="*/ 113688 h 4401251"/>
              <a:gd name="connsiteX36598" fmla="*/ 9311469 w 13419668"/>
              <a:gd name="connsiteY36598" fmla="*/ 102120 h 4401251"/>
              <a:gd name="connsiteX36599" fmla="*/ 9306743 w 13419668"/>
              <a:gd name="connsiteY36599" fmla="*/ 88936 h 4401251"/>
              <a:gd name="connsiteX36600" fmla="*/ 9299404 w 13419668"/>
              <a:gd name="connsiteY36600" fmla="*/ 93165 h 4401251"/>
              <a:gd name="connsiteX36601" fmla="*/ 9213578 w 13419668"/>
              <a:gd name="connsiteY36601" fmla="*/ 95030 h 4401251"/>
              <a:gd name="connsiteX36602" fmla="*/ 9203130 w 13419668"/>
              <a:gd name="connsiteY36602" fmla="*/ 105106 h 4401251"/>
              <a:gd name="connsiteX36603" fmla="*/ 9211339 w 13419668"/>
              <a:gd name="connsiteY36603" fmla="*/ 113688 h 4401251"/>
              <a:gd name="connsiteX36604" fmla="*/ 9225892 w 13419668"/>
              <a:gd name="connsiteY36604" fmla="*/ 104111 h 4401251"/>
              <a:gd name="connsiteX36605" fmla="*/ 9213578 w 13419668"/>
              <a:gd name="connsiteY36605" fmla="*/ 94906 h 4401251"/>
              <a:gd name="connsiteX36606" fmla="*/ 9120289 w 13419668"/>
              <a:gd name="connsiteY36606" fmla="*/ 93165 h 4401251"/>
              <a:gd name="connsiteX36607" fmla="*/ 9113572 w 13419668"/>
              <a:gd name="connsiteY36607" fmla="*/ 106225 h 4401251"/>
              <a:gd name="connsiteX36608" fmla="*/ 9123025 w 13419668"/>
              <a:gd name="connsiteY36608" fmla="*/ 113688 h 4401251"/>
              <a:gd name="connsiteX36609" fmla="*/ 9132354 w 13419668"/>
              <a:gd name="connsiteY36609" fmla="*/ 102120 h 4401251"/>
              <a:gd name="connsiteX36610" fmla="*/ 9127628 w 13419668"/>
              <a:gd name="connsiteY36610" fmla="*/ 88936 h 4401251"/>
              <a:gd name="connsiteX36611" fmla="*/ 9120289 w 13419668"/>
              <a:gd name="connsiteY36611" fmla="*/ 93165 h 4401251"/>
              <a:gd name="connsiteX36612" fmla="*/ 9034090 w 13419668"/>
              <a:gd name="connsiteY36612" fmla="*/ 95155 h 4401251"/>
              <a:gd name="connsiteX36613" fmla="*/ 9027000 w 13419668"/>
              <a:gd name="connsiteY36613" fmla="*/ 104732 h 4401251"/>
              <a:gd name="connsiteX36614" fmla="*/ 9038816 w 13419668"/>
              <a:gd name="connsiteY36614" fmla="*/ 113564 h 4401251"/>
              <a:gd name="connsiteX36615" fmla="*/ 9049887 w 13419668"/>
              <a:gd name="connsiteY36615" fmla="*/ 102618 h 4401251"/>
              <a:gd name="connsiteX36616" fmla="*/ 9034090 w 13419668"/>
              <a:gd name="connsiteY36616" fmla="*/ 95155 h 4401251"/>
              <a:gd name="connsiteX36617" fmla="*/ 8957966 w 13419668"/>
              <a:gd name="connsiteY36617" fmla="*/ 101747 h 4401251"/>
              <a:gd name="connsiteX36618" fmla="*/ 8944906 w 13419668"/>
              <a:gd name="connsiteY36618" fmla="*/ 95030 h 4401251"/>
              <a:gd name="connsiteX36619" fmla="*/ 8937443 w 13419668"/>
              <a:gd name="connsiteY36619" fmla="*/ 104484 h 4401251"/>
              <a:gd name="connsiteX36620" fmla="*/ 8949010 w 13419668"/>
              <a:gd name="connsiteY36620" fmla="*/ 113813 h 4401251"/>
              <a:gd name="connsiteX36621" fmla="*/ 8962195 w 13419668"/>
              <a:gd name="connsiteY36621" fmla="*/ 109086 h 4401251"/>
              <a:gd name="connsiteX36622" fmla="*/ 8957966 w 13419668"/>
              <a:gd name="connsiteY36622" fmla="*/ 101747 h 4401251"/>
              <a:gd name="connsiteX36623" fmla="*/ 8866543 w 13419668"/>
              <a:gd name="connsiteY36623" fmla="*/ 105728 h 4401251"/>
              <a:gd name="connsiteX36624" fmla="*/ 8856841 w 13419668"/>
              <a:gd name="connsiteY36624" fmla="*/ 94906 h 4401251"/>
              <a:gd name="connsiteX36625" fmla="*/ 8847885 w 13419668"/>
              <a:gd name="connsiteY36625" fmla="*/ 102867 h 4401251"/>
              <a:gd name="connsiteX36626" fmla="*/ 8857090 w 13419668"/>
              <a:gd name="connsiteY36626" fmla="*/ 117668 h 4401251"/>
              <a:gd name="connsiteX36627" fmla="*/ 8866667 w 13419668"/>
              <a:gd name="connsiteY36627" fmla="*/ 105603 h 4401251"/>
              <a:gd name="connsiteX36628" fmla="*/ 8779598 w 13419668"/>
              <a:gd name="connsiteY36628" fmla="*/ 101623 h 4401251"/>
              <a:gd name="connsiteX36629" fmla="*/ 8769646 w 13419668"/>
              <a:gd name="connsiteY36629" fmla="*/ 94782 h 4401251"/>
              <a:gd name="connsiteX36630" fmla="*/ 8761437 w 13419668"/>
              <a:gd name="connsiteY36630" fmla="*/ 106971 h 4401251"/>
              <a:gd name="connsiteX36631" fmla="*/ 8772508 w 13419668"/>
              <a:gd name="connsiteY36631" fmla="*/ 117793 h 4401251"/>
              <a:gd name="connsiteX36632" fmla="*/ 8779598 w 13419668"/>
              <a:gd name="connsiteY36632" fmla="*/ 101623 h 4401251"/>
              <a:gd name="connsiteX36633" fmla="*/ 8671631 w 13419668"/>
              <a:gd name="connsiteY36633" fmla="*/ 104484 h 4401251"/>
              <a:gd name="connsiteX36634" fmla="*/ 8679592 w 13419668"/>
              <a:gd name="connsiteY36634" fmla="*/ 114186 h 4401251"/>
              <a:gd name="connsiteX36635" fmla="*/ 8690288 w 13419668"/>
              <a:gd name="connsiteY36635" fmla="*/ 103613 h 4401251"/>
              <a:gd name="connsiteX36636" fmla="*/ 8681955 w 13419668"/>
              <a:gd name="connsiteY36636" fmla="*/ 90553 h 4401251"/>
              <a:gd name="connsiteX36637" fmla="*/ 8671631 w 13419668"/>
              <a:gd name="connsiteY36637" fmla="*/ 104359 h 4401251"/>
              <a:gd name="connsiteX36638" fmla="*/ 8592771 w 13419668"/>
              <a:gd name="connsiteY36638" fmla="*/ 94906 h 4401251"/>
              <a:gd name="connsiteX36639" fmla="*/ 8581949 w 13419668"/>
              <a:gd name="connsiteY36639" fmla="*/ 104608 h 4401251"/>
              <a:gd name="connsiteX36640" fmla="*/ 8589910 w 13419668"/>
              <a:gd name="connsiteY36640" fmla="*/ 113564 h 4401251"/>
              <a:gd name="connsiteX36641" fmla="*/ 8604712 w 13419668"/>
              <a:gd name="connsiteY36641" fmla="*/ 104359 h 4401251"/>
              <a:gd name="connsiteX36642" fmla="*/ 8592646 w 13419668"/>
              <a:gd name="connsiteY36642" fmla="*/ 94782 h 4401251"/>
              <a:gd name="connsiteX36643" fmla="*/ 8516025 w 13419668"/>
              <a:gd name="connsiteY36643" fmla="*/ 101623 h 4401251"/>
              <a:gd name="connsiteX36644" fmla="*/ 8502964 w 13419668"/>
              <a:gd name="connsiteY36644" fmla="*/ 94906 h 4401251"/>
              <a:gd name="connsiteX36645" fmla="*/ 8495501 w 13419668"/>
              <a:gd name="connsiteY36645" fmla="*/ 104359 h 4401251"/>
              <a:gd name="connsiteX36646" fmla="*/ 8507069 w 13419668"/>
              <a:gd name="connsiteY36646" fmla="*/ 113688 h 4401251"/>
              <a:gd name="connsiteX36647" fmla="*/ 8520254 w 13419668"/>
              <a:gd name="connsiteY36647" fmla="*/ 108962 h 4401251"/>
              <a:gd name="connsiteX36648" fmla="*/ 8516025 w 13419668"/>
              <a:gd name="connsiteY36648" fmla="*/ 101498 h 4401251"/>
              <a:gd name="connsiteX36649" fmla="*/ 8415025 w 13419668"/>
              <a:gd name="connsiteY36649" fmla="*/ 94906 h 4401251"/>
              <a:gd name="connsiteX36650" fmla="*/ 8405322 w 13419668"/>
              <a:gd name="connsiteY36650" fmla="*/ 102867 h 4401251"/>
              <a:gd name="connsiteX36651" fmla="*/ 8415895 w 13419668"/>
              <a:gd name="connsiteY36651" fmla="*/ 113564 h 4401251"/>
              <a:gd name="connsiteX36652" fmla="*/ 8428956 w 13419668"/>
              <a:gd name="connsiteY36652" fmla="*/ 105106 h 4401251"/>
              <a:gd name="connsiteX36653" fmla="*/ 8415148 w 13419668"/>
              <a:gd name="connsiteY36653" fmla="*/ 94782 h 4401251"/>
              <a:gd name="connsiteX36654" fmla="*/ 8325467 w 13419668"/>
              <a:gd name="connsiteY36654" fmla="*/ 94906 h 4401251"/>
              <a:gd name="connsiteX36655" fmla="*/ 8315765 w 13419668"/>
              <a:gd name="connsiteY36655" fmla="*/ 102867 h 4401251"/>
              <a:gd name="connsiteX36656" fmla="*/ 8326338 w 13419668"/>
              <a:gd name="connsiteY36656" fmla="*/ 113564 h 4401251"/>
              <a:gd name="connsiteX36657" fmla="*/ 8339398 w 13419668"/>
              <a:gd name="connsiteY36657" fmla="*/ 105106 h 4401251"/>
              <a:gd name="connsiteX36658" fmla="*/ 8325592 w 13419668"/>
              <a:gd name="connsiteY36658" fmla="*/ 94782 h 4401251"/>
              <a:gd name="connsiteX36659" fmla="*/ 8247353 w 13419668"/>
              <a:gd name="connsiteY36659" fmla="*/ 101623 h 4401251"/>
              <a:gd name="connsiteX36660" fmla="*/ 8234293 w 13419668"/>
              <a:gd name="connsiteY36660" fmla="*/ 94906 h 4401251"/>
              <a:gd name="connsiteX36661" fmla="*/ 8226830 w 13419668"/>
              <a:gd name="connsiteY36661" fmla="*/ 104359 h 4401251"/>
              <a:gd name="connsiteX36662" fmla="*/ 8238397 w 13419668"/>
              <a:gd name="connsiteY36662" fmla="*/ 113688 h 4401251"/>
              <a:gd name="connsiteX36663" fmla="*/ 8251582 w 13419668"/>
              <a:gd name="connsiteY36663" fmla="*/ 108962 h 4401251"/>
              <a:gd name="connsiteX36664" fmla="*/ 8247353 w 13419668"/>
              <a:gd name="connsiteY36664" fmla="*/ 101498 h 4401251"/>
              <a:gd name="connsiteX36665" fmla="*/ 8150954 w 13419668"/>
              <a:gd name="connsiteY36665" fmla="*/ 94906 h 4401251"/>
              <a:gd name="connsiteX36666" fmla="*/ 8140133 w 13419668"/>
              <a:gd name="connsiteY36666" fmla="*/ 104608 h 4401251"/>
              <a:gd name="connsiteX36667" fmla="*/ 8148094 w 13419668"/>
              <a:gd name="connsiteY36667" fmla="*/ 113564 h 4401251"/>
              <a:gd name="connsiteX36668" fmla="*/ 8162896 w 13419668"/>
              <a:gd name="connsiteY36668" fmla="*/ 104359 h 4401251"/>
              <a:gd name="connsiteX36669" fmla="*/ 8150830 w 13419668"/>
              <a:gd name="connsiteY36669" fmla="*/ 94782 h 4401251"/>
              <a:gd name="connsiteX36670" fmla="*/ 8060402 w 13419668"/>
              <a:gd name="connsiteY36670" fmla="*/ 94906 h 4401251"/>
              <a:gd name="connsiteX36671" fmla="*/ 8050700 w 13419668"/>
              <a:gd name="connsiteY36671" fmla="*/ 105728 h 4401251"/>
              <a:gd name="connsiteX36672" fmla="*/ 8059656 w 13419668"/>
              <a:gd name="connsiteY36672" fmla="*/ 113688 h 4401251"/>
              <a:gd name="connsiteX36673" fmla="*/ 8073462 w 13419668"/>
              <a:gd name="connsiteY36673" fmla="*/ 103240 h 4401251"/>
              <a:gd name="connsiteX36674" fmla="*/ 8060527 w 13419668"/>
              <a:gd name="connsiteY36674" fmla="*/ 94906 h 4401251"/>
              <a:gd name="connsiteX36675" fmla="*/ 7971217 w 13419668"/>
              <a:gd name="connsiteY36675" fmla="*/ 94906 h 4401251"/>
              <a:gd name="connsiteX36676" fmla="*/ 7961142 w 13419668"/>
              <a:gd name="connsiteY36676" fmla="*/ 105354 h 4401251"/>
              <a:gd name="connsiteX36677" fmla="*/ 7969725 w 13419668"/>
              <a:gd name="connsiteY36677" fmla="*/ 113564 h 4401251"/>
              <a:gd name="connsiteX36678" fmla="*/ 7983905 w 13419668"/>
              <a:gd name="connsiteY36678" fmla="*/ 103613 h 4401251"/>
              <a:gd name="connsiteX36679" fmla="*/ 7971217 w 13419668"/>
              <a:gd name="connsiteY36679" fmla="*/ 94906 h 4401251"/>
              <a:gd name="connsiteX36680" fmla="*/ 7883401 w 13419668"/>
              <a:gd name="connsiteY36680" fmla="*/ 94906 h 4401251"/>
              <a:gd name="connsiteX36681" fmla="*/ 7873949 w 13419668"/>
              <a:gd name="connsiteY36681" fmla="*/ 103240 h 4401251"/>
              <a:gd name="connsiteX36682" fmla="*/ 7884770 w 13419668"/>
              <a:gd name="connsiteY36682" fmla="*/ 113688 h 4401251"/>
              <a:gd name="connsiteX36683" fmla="*/ 7897581 w 13419668"/>
              <a:gd name="connsiteY36683" fmla="*/ 104857 h 4401251"/>
              <a:gd name="connsiteX36684" fmla="*/ 7883401 w 13419668"/>
              <a:gd name="connsiteY36684" fmla="*/ 95030 h 4401251"/>
              <a:gd name="connsiteX36685" fmla="*/ 7793845 w 13419668"/>
              <a:gd name="connsiteY36685" fmla="*/ 94906 h 4401251"/>
              <a:gd name="connsiteX36686" fmla="*/ 7784391 w 13419668"/>
              <a:gd name="connsiteY36686" fmla="*/ 103240 h 4401251"/>
              <a:gd name="connsiteX36687" fmla="*/ 7795213 w 13419668"/>
              <a:gd name="connsiteY36687" fmla="*/ 113688 h 4401251"/>
              <a:gd name="connsiteX36688" fmla="*/ 7808024 w 13419668"/>
              <a:gd name="connsiteY36688" fmla="*/ 104857 h 4401251"/>
              <a:gd name="connsiteX36689" fmla="*/ 7793845 w 13419668"/>
              <a:gd name="connsiteY36689" fmla="*/ 95030 h 4401251"/>
              <a:gd name="connsiteX36690" fmla="*/ 7704287 w 13419668"/>
              <a:gd name="connsiteY36690" fmla="*/ 94906 h 4401251"/>
              <a:gd name="connsiteX36691" fmla="*/ 7694834 w 13419668"/>
              <a:gd name="connsiteY36691" fmla="*/ 103240 h 4401251"/>
              <a:gd name="connsiteX36692" fmla="*/ 7705655 w 13419668"/>
              <a:gd name="connsiteY36692" fmla="*/ 113688 h 4401251"/>
              <a:gd name="connsiteX36693" fmla="*/ 7718467 w 13419668"/>
              <a:gd name="connsiteY36693" fmla="*/ 104857 h 4401251"/>
              <a:gd name="connsiteX36694" fmla="*/ 7704287 w 13419668"/>
              <a:gd name="connsiteY36694" fmla="*/ 95030 h 4401251"/>
              <a:gd name="connsiteX36695" fmla="*/ 7616844 w 13419668"/>
              <a:gd name="connsiteY36695" fmla="*/ 94906 h 4401251"/>
              <a:gd name="connsiteX36696" fmla="*/ 7608884 w 13419668"/>
              <a:gd name="connsiteY36696" fmla="*/ 104111 h 4401251"/>
              <a:gd name="connsiteX36697" fmla="*/ 7616471 w 13419668"/>
              <a:gd name="connsiteY36697" fmla="*/ 113688 h 4401251"/>
              <a:gd name="connsiteX36698" fmla="*/ 7632516 w 13419668"/>
              <a:gd name="connsiteY36698" fmla="*/ 104359 h 4401251"/>
              <a:gd name="connsiteX36699" fmla="*/ 7616844 w 13419668"/>
              <a:gd name="connsiteY36699" fmla="*/ 94906 h 4401251"/>
              <a:gd name="connsiteX36700" fmla="*/ 7531391 w 13419668"/>
              <a:gd name="connsiteY36700" fmla="*/ 95155 h 4401251"/>
              <a:gd name="connsiteX36701" fmla="*/ 7519202 w 13419668"/>
              <a:gd name="connsiteY36701" fmla="*/ 103240 h 4401251"/>
              <a:gd name="connsiteX36702" fmla="*/ 7525918 w 13419668"/>
              <a:gd name="connsiteY36702" fmla="*/ 113315 h 4401251"/>
              <a:gd name="connsiteX36703" fmla="*/ 7542088 w 13419668"/>
              <a:gd name="connsiteY36703" fmla="*/ 106349 h 4401251"/>
              <a:gd name="connsiteX36704" fmla="*/ 7531391 w 13419668"/>
              <a:gd name="connsiteY36704" fmla="*/ 95155 h 4401251"/>
              <a:gd name="connsiteX36705" fmla="*/ 7436485 w 13419668"/>
              <a:gd name="connsiteY36705" fmla="*/ 93040 h 4401251"/>
              <a:gd name="connsiteX36706" fmla="*/ 7429769 w 13419668"/>
              <a:gd name="connsiteY36706" fmla="*/ 106101 h 4401251"/>
              <a:gd name="connsiteX36707" fmla="*/ 7439222 w 13419668"/>
              <a:gd name="connsiteY36707" fmla="*/ 113564 h 4401251"/>
              <a:gd name="connsiteX36708" fmla="*/ 7448551 w 13419668"/>
              <a:gd name="connsiteY36708" fmla="*/ 101996 h 4401251"/>
              <a:gd name="connsiteX36709" fmla="*/ 7443824 w 13419668"/>
              <a:gd name="connsiteY36709" fmla="*/ 88811 h 4401251"/>
              <a:gd name="connsiteX36710" fmla="*/ 7436485 w 13419668"/>
              <a:gd name="connsiteY36710" fmla="*/ 93040 h 4401251"/>
              <a:gd name="connsiteX36711" fmla="*/ 7358869 w 13419668"/>
              <a:gd name="connsiteY36711" fmla="*/ 102369 h 4401251"/>
              <a:gd name="connsiteX36712" fmla="*/ 7349291 w 13419668"/>
              <a:gd name="connsiteY36712" fmla="*/ 94782 h 4401251"/>
              <a:gd name="connsiteX36713" fmla="*/ 7340211 w 13419668"/>
              <a:gd name="connsiteY36713" fmla="*/ 102867 h 4401251"/>
              <a:gd name="connsiteX36714" fmla="*/ 7349664 w 13419668"/>
              <a:gd name="connsiteY36714" fmla="*/ 118539 h 4401251"/>
              <a:gd name="connsiteX36715" fmla="*/ 7358869 w 13419668"/>
              <a:gd name="connsiteY36715" fmla="*/ 102494 h 4401251"/>
              <a:gd name="connsiteX36716" fmla="*/ 7253515 w 13419668"/>
              <a:gd name="connsiteY36716" fmla="*/ 102991 h 4401251"/>
              <a:gd name="connsiteX36717" fmla="*/ 7263590 w 13419668"/>
              <a:gd name="connsiteY36717" fmla="*/ 114061 h 4401251"/>
              <a:gd name="connsiteX36718" fmla="*/ 7272173 w 13419668"/>
              <a:gd name="connsiteY36718" fmla="*/ 104981 h 4401251"/>
              <a:gd name="connsiteX36719" fmla="*/ 7262719 w 13419668"/>
              <a:gd name="connsiteY36719" fmla="*/ 90553 h 4401251"/>
              <a:gd name="connsiteX36720" fmla="*/ 7253390 w 13419668"/>
              <a:gd name="connsiteY36720" fmla="*/ 102991 h 4401251"/>
              <a:gd name="connsiteX36721" fmla="*/ 7163957 w 13419668"/>
              <a:gd name="connsiteY36721" fmla="*/ 103240 h 4401251"/>
              <a:gd name="connsiteX36722" fmla="*/ 7174281 w 13419668"/>
              <a:gd name="connsiteY36722" fmla="*/ 114186 h 4401251"/>
              <a:gd name="connsiteX36723" fmla="*/ 7182740 w 13419668"/>
              <a:gd name="connsiteY36723" fmla="*/ 104857 h 4401251"/>
              <a:gd name="connsiteX36724" fmla="*/ 7173037 w 13419668"/>
              <a:gd name="connsiteY36724" fmla="*/ 90553 h 4401251"/>
              <a:gd name="connsiteX36725" fmla="*/ 7164082 w 13419668"/>
              <a:gd name="connsiteY36725" fmla="*/ 103240 h 4401251"/>
              <a:gd name="connsiteX36726" fmla="*/ 7093182 w 13419668"/>
              <a:gd name="connsiteY36726" fmla="*/ 104484 h 4401251"/>
              <a:gd name="connsiteX36727" fmla="*/ 7082361 w 13419668"/>
              <a:gd name="connsiteY36727" fmla="*/ 94782 h 4401251"/>
              <a:gd name="connsiteX36728" fmla="*/ 7074400 w 13419668"/>
              <a:gd name="connsiteY36728" fmla="*/ 103737 h 4401251"/>
              <a:gd name="connsiteX36729" fmla="*/ 7084848 w 13419668"/>
              <a:gd name="connsiteY36729" fmla="*/ 117544 h 4401251"/>
              <a:gd name="connsiteX36730" fmla="*/ 7093182 w 13419668"/>
              <a:gd name="connsiteY36730" fmla="*/ 104608 h 4401251"/>
              <a:gd name="connsiteX36731" fmla="*/ 6994545 w 13419668"/>
              <a:gd name="connsiteY36731" fmla="*/ 92916 h 4401251"/>
              <a:gd name="connsiteX36732" fmla="*/ 6987827 w 13419668"/>
              <a:gd name="connsiteY36732" fmla="*/ 105976 h 4401251"/>
              <a:gd name="connsiteX36733" fmla="*/ 6997281 w 13419668"/>
              <a:gd name="connsiteY36733" fmla="*/ 113439 h 4401251"/>
              <a:gd name="connsiteX36734" fmla="*/ 7006610 w 13419668"/>
              <a:gd name="connsiteY36734" fmla="*/ 101872 h 4401251"/>
              <a:gd name="connsiteX36735" fmla="*/ 7001883 w 13419668"/>
              <a:gd name="connsiteY36735" fmla="*/ 88687 h 4401251"/>
              <a:gd name="connsiteX36736" fmla="*/ 6994545 w 13419668"/>
              <a:gd name="connsiteY36736" fmla="*/ 92916 h 4401251"/>
              <a:gd name="connsiteX36737" fmla="*/ 6898270 w 13419668"/>
              <a:gd name="connsiteY36737" fmla="*/ 105354 h 4401251"/>
              <a:gd name="connsiteX36738" fmla="*/ 6906977 w 13419668"/>
              <a:gd name="connsiteY36738" fmla="*/ 113439 h 4401251"/>
              <a:gd name="connsiteX36739" fmla="*/ 6916928 w 13419668"/>
              <a:gd name="connsiteY36739" fmla="*/ 102494 h 4401251"/>
              <a:gd name="connsiteX36740" fmla="*/ 6907101 w 13419668"/>
              <a:gd name="connsiteY36740" fmla="*/ 90553 h 4401251"/>
              <a:gd name="connsiteX36741" fmla="*/ 6898270 w 13419668"/>
              <a:gd name="connsiteY36741" fmla="*/ 105354 h 4401251"/>
              <a:gd name="connsiteX36742" fmla="*/ 4510819 w 13419668"/>
              <a:gd name="connsiteY36742" fmla="*/ 92916 h 4401251"/>
              <a:gd name="connsiteX36743" fmla="*/ 4504102 w 13419668"/>
              <a:gd name="connsiteY36743" fmla="*/ 106101 h 4401251"/>
              <a:gd name="connsiteX36744" fmla="*/ 4513555 w 13419668"/>
              <a:gd name="connsiteY36744" fmla="*/ 113564 h 4401251"/>
              <a:gd name="connsiteX36745" fmla="*/ 4522884 w 13419668"/>
              <a:gd name="connsiteY36745" fmla="*/ 101996 h 4401251"/>
              <a:gd name="connsiteX36746" fmla="*/ 4518157 w 13419668"/>
              <a:gd name="connsiteY36746" fmla="*/ 88811 h 4401251"/>
              <a:gd name="connsiteX36747" fmla="*/ 4510819 w 13419668"/>
              <a:gd name="connsiteY36747" fmla="*/ 92916 h 4401251"/>
              <a:gd name="connsiteX36748" fmla="*/ 6816674 w 13419668"/>
              <a:gd name="connsiteY36748" fmla="*/ 94782 h 4401251"/>
              <a:gd name="connsiteX36749" fmla="*/ 6808713 w 13419668"/>
              <a:gd name="connsiteY36749" fmla="*/ 103986 h 4401251"/>
              <a:gd name="connsiteX36750" fmla="*/ 6816300 w 13419668"/>
              <a:gd name="connsiteY36750" fmla="*/ 113564 h 4401251"/>
              <a:gd name="connsiteX36751" fmla="*/ 6832346 w 13419668"/>
              <a:gd name="connsiteY36751" fmla="*/ 104235 h 4401251"/>
              <a:gd name="connsiteX36752" fmla="*/ 6816674 w 13419668"/>
              <a:gd name="connsiteY36752" fmla="*/ 94782 h 4401251"/>
              <a:gd name="connsiteX36753" fmla="*/ 4424993 w 13419668"/>
              <a:gd name="connsiteY36753" fmla="*/ 94782 h 4401251"/>
              <a:gd name="connsiteX36754" fmla="*/ 4414545 w 13419668"/>
              <a:gd name="connsiteY36754" fmla="*/ 104857 h 4401251"/>
              <a:gd name="connsiteX36755" fmla="*/ 4422754 w 13419668"/>
              <a:gd name="connsiteY36755" fmla="*/ 113439 h 4401251"/>
              <a:gd name="connsiteX36756" fmla="*/ 4437307 w 13419668"/>
              <a:gd name="connsiteY36756" fmla="*/ 103862 h 4401251"/>
              <a:gd name="connsiteX36757" fmla="*/ 4424993 w 13419668"/>
              <a:gd name="connsiteY36757" fmla="*/ 94657 h 4401251"/>
              <a:gd name="connsiteX36758" fmla="*/ 4336182 w 13419668"/>
              <a:gd name="connsiteY36758" fmla="*/ 94782 h 4401251"/>
              <a:gd name="connsiteX36759" fmla="*/ 4328097 w 13419668"/>
              <a:gd name="connsiteY36759" fmla="*/ 103489 h 4401251"/>
              <a:gd name="connsiteX36760" fmla="*/ 4339043 w 13419668"/>
              <a:gd name="connsiteY36760" fmla="*/ 113439 h 4401251"/>
              <a:gd name="connsiteX36761" fmla="*/ 4350984 w 13419668"/>
              <a:gd name="connsiteY36761" fmla="*/ 103613 h 4401251"/>
              <a:gd name="connsiteX36762" fmla="*/ 4336182 w 13419668"/>
              <a:gd name="connsiteY36762" fmla="*/ 94782 h 4401251"/>
              <a:gd name="connsiteX36763" fmla="*/ 4238539 w 13419668"/>
              <a:gd name="connsiteY36763" fmla="*/ 102991 h 4401251"/>
              <a:gd name="connsiteX36764" fmla="*/ 4248615 w 13419668"/>
              <a:gd name="connsiteY36764" fmla="*/ 114061 h 4401251"/>
              <a:gd name="connsiteX36765" fmla="*/ 4257197 w 13419668"/>
              <a:gd name="connsiteY36765" fmla="*/ 104981 h 4401251"/>
              <a:gd name="connsiteX36766" fmla="*/ 4247744 w 13419668"/>
              <a:gd name="connsiteY36766" fmla="*/ 90553 h 4401251"/>
              <a:gd name="connsiteX36767" fmla="*/ 4238415 w 13419668"/>
              <a:gd name="connsiteY36767" fmla="*/ 102991 h 4401251"/>
              <a:gd name="connsiteX36768" fmla="*/ 4148982 w 13419668"/>
              <a:gd name="connsiteY36768" fmla="*/ 102245 h 4401251"/>
              <a:gd name="connsiteX36769" fmla="*/ 4158560 w 13419668"/>
              <a:gd name="connsiteY36769" fmla="*/ 113564 h 4401251"/>
              <a:gd name="connsiteX36770" fmla="*/ 4167640 w 13419668"/>
              <a:gd name="connsiteY36770" fmla="*/ 105852 h 4401251"/>
              <a:gd name="connsiteX36771" fmla="*/ 4159306 w 13419668"/>
              <a:gd name="connsiteY36771" fmla="*/ 90677 h 4401251"/>
              <a:gd name="connsiteX36772" fmla="*/ 4148982 w 13419668"/>
              <a:gd name="connsiteY36772" fmla="*/ 102245 h 4401251"/>
              <a:gd name="connsiteX36773" fmla="*/ 4073853 w 13419668"/>
              <a:gd name="connsiteY36773" fmla="*/ 94782 h 4401251"/>
              <a:gd name="connsiteX36774" fmla="*/ 4062410 w 13419668"/>
              <a:gd name="connsiteY36774" fmla="*/ 103862 h 4401251"/>
              <a:gd name="connsiteX36775" fmla="*/ 4069748 w 13419668"/>
              <a:gd name="connsiteY36775" fmla="*/ 113439 h 4401251"/>
              <a:gd name="connsiteX36776" fmla="*/ 4085297 w 13419668"/>
              <a:gd name="connsiteY36776" fmla="*/ 105106 h 4401251"/>
              <a:gd name="connsiteX36777" fmla="*/ 4073853 w 13419668"/>
              <a:gd name="connsiteY36777" fmla="*/ 94782 h 4401251"/>
              <a:gd name="connsiteX36778" fmla="*/ 6742913 w 13419668"/>
              <a:gd name="connsiteY36778" fmla="*/ 101498 h 4401251"/>
              <a:gd name="connsiteX36779" fmla="*/ 6729852 w 13419668"/>
              <a:gd name="connsiteY36779" fmla="*/ 94782 h 4401251"/>
              <a:gd name="connsiteX36780" fmla="*/ 6722389 w 13419668"/>
              <a:gd name="connsiteY36780" fmla="*/ 104235 h 4401251"/>
              <a:gd name="connsiteX36781" fmla="*/ 6733957 w 13419668"/>
              <a:gd name="connsiteY36781" fmla="*/ 113564 h 4401251"/>
              <a:gd name="connsiteX36782" fmla="*/ 6747142 w 13419668"/>
              <a:gd name="connsiteY36782" fmla="*/ 108837 h 4401251"/>
              <a:gd name="connsiteX36783" fmla="*/ 6742913 w 13419668"/>
              <a:gd name="connsiteY36783" fmla="*/ 101374 h 4401251"/>
              <a:gd name="connsiteX36784" fmla="*/ 3985042 w 13419668"/>
              <a:gd name="connsiteY36784" fmla="*/ 95030 h 4401251"/>
              <a:gd name="connsiteX36785" fmla="*/ 3972852 w 13419668"/>
              <a:gd name="connsiteY36785" fmla="*/ 103115 h 4401251"/>
              <a:gd name="connsiteX36786" fmla="*/ 3979569 w 13419668"/>
              <a:gd name="connsiteY36786" fmla="*/ 113191 h 4401251"/>
              <a:gd name="connsiteX36787" fmla="*/ 3995739 w 13419668"/>
              <a:gd name="connsiteY36787" fmla="*/ 106225 h 4401251"/>
              <a:gd name="connsiteX36788" fmla="*/ 3985042 w 13419668"/>
              <a:gd name="connsiteY36788" fmla="*/ 95030 h 4401251"/>
              <a:gd name="connsiteX36789" fmla="*/ 3890136 w 13419668"/>
              <a:gd name="connsiteY36789" fmla="*/ 92916 h 4401251"/>
              <a:gd name="connsiteX36790" fmla="*/ 3883419 w 13419668"/>
              <a:gd name="connsiteY36790" fmla="*/ 106101 h 4401251"/>
              <a:gd name="connsiteX36791" fmla="*/ 3892873 w 13419668"/>
              <a:gd name="connsiteY36791" fmla="*/ 113564 h 4401251"/>
              <a:gd name="connsiteX36792" fmla="*/ 3902201 w 13419668"/>
              <a:gd name="connsiteY36792" fmla="*/ 101996 h 4401251"/>
              <a:gd name="connsiteX36793" fmla="*/ 3897475 w 13419668"/>
              <a:gd name="connsiteY36793" fmla="*/ 88811 h 4401251"/>
              <a:gd name="connsiteX36794" fmla="*/ 3890136 w 13419668"/>
              <a:gd name="connsiteY36794" fmla="*/ 92916 h 4401251"/>
              <a:gd name="connsiteX36795" fmla="*/ 3808291 w 13419668"/>
              <a:gd name="connsiteY36795" fmla="*/ 113564 h 4401251"/>
              <a:gd name="connsiteX36796" fmla="*/ 3815629 w 13419668"/>
              <a:gd name="connsiteY36796" fmla="*/ 103986 h 4401251"/>
              <a:gd name="connsiteX36797" fmla="*/ 3804186 w 13419668"/>
              <a:gd name="connsiteY36797" fmla="*/ 94782 h 4401251"/>
              <a:gd name="connsiteX36798" fmla="*/ 3792742 w 13419668"/>
              <a:gd name="connsiteY36798" fmla="*/ 104981 h 4401251"/>
              <a:gd name="connsiteX36799" fmla="*/ 3808166 w 13419668"/>
              <a:gd name="connsiteY36799" fmla="*/ 113439 h 4401251"/>
              <a:gd name="connsiteX36800" fmla="*/ 3726072 w 13419668"/>
              <a:gd name="connsiteY36800" fmla="*/ 105603 h 4401251"/>
              <a:gd name="connsiteX36801" fmla="*/ 3716370 w 13419668"/>
              <a:gd name="connsiteY36801" fmla="*/ 94782 h 4401251"/>
              <a:gd name="connsiteX36802" fmla="*/ 3707414 w 13419668"/>
              <a:gd name="connsiteY36802" fmla="*/ 102742 h 4401251"/>
              <a:gd name="connsiteX36803" fmla="*/ 3716618 w 13419668"/>
              <a:gd name="connsiteY36803" fmla="*/ 117544 h 4401251"/>
              <a:gd name="connsiteX36804" fmla="*/ 3726196 w 13419668"/>
              <a:gd name="connsiteY36804" fmla="*/ 105479 h 4401251"/>
              <a:gd name="connsiteX36805" fmla="*/ 3638380 w 13419668"/>
              <a:gd name="connsiteY36805" fmla="*/ 101623 h 4401251"/>
              <a:gd name="connsiteX36806" fmla="*/ 3625320 w 13419668"/>
              <a:gd name="connsiteY36806" fmla="*/ 94906 h 4401251"/>
              <a:gd name="connsiteX36807" fmla="*/ 3617857 w 13419668"/>
              <a:gd name="connsiteY36807" fmla="*/ 104359 h 4401251"/>
              <a:gd name="connsiteX36808" fmla="*/ 3629425 w 13419668"/>
              <a:gd name="connsiteY36808" fmla="*/ 113688 h 4401251"/>
              <a:gd name="connsiteX36809" fmla="*/ 3642609 w 13419668"/>
              <a:gd name="connsiteY36809" fmla="*/ 108962 h 4401251"/>
              <a:gd name="connsiteX36810" fmla="*/ 3638380 w 13419668"/>
              <a:gd name="connsiteY36810" fmla="*/ 101623 h 4401251"/>
              <a:gd name="connsiteX36811" fmla="*/ 6641415 w 13419668"/>
              <a:gd name="connsiteY36811" fmla="*/ 94906 h 4401251"/>
              <a:gd name="connsiteX36812" fmla="*/ 6632335 w 13419668"/>
              <a:gd name="connsiteY36812" fmla="*/ 103613 h 4401251"/>
              <a:gd name="connsiteX36813" fmla="*/ 6643529 w 13419668"/>
              <a:gd name="connsiteY36813" fmla="*/ 113688 h 4401251"/>
              <a:gd name="connsiteX36814" fmla="*/ 6655843 w 13419668"/>
              <a:gd name="connsiteY36814" fmla="*/ 104235 h 4401251"/>
              <a:gd name="connsiteX36815" fmla="*/ 6641290 w 13419668"/>
              <a:gd name="connsiteY36815" fmla="*/ 94906 h 4401251"/>
              <a:gd name="connsiteX36816" fmla="*/ 3528299 w 13419668"/>
              <a:gd name="connsiteY36816" fmla="*/ 103364 h 4401251"/>
              <a:gd name="connsiteX36817" fmla="*/ 3538623 w 13419668"/>
              <a:gd name="connsiteY36817" fmla="*/ 114310 h 4401251"/>
              <a:gd name="connsiteX36818" fmla="*/ 3547082 w 13419668"/>
              <a:gd name="connsiteY36818" fmla="*/ 104981 h 4401251"/>
              <a:gd name="connsiteX36819" fmla="*/ 3537379 w 13419668"/>
              <a:gd name="connsiteY36819" fmla="*/ 90677 h 4401251"/>
              <a:gd name="connsiteX36820" fmla="*/ 3528424 w 13419668"/>
              <a:gd name="connsiteY36820" fmla="*/ 103364 h 4401251"/>
              <a:gd name="connsiteX36821" fmla="*/ 3441727 w 13419668"/>
              <a:gd name="connsiteY36821" fmla="*/ 105603 h 4401251"/>
              <a:gd name="connsiteX36822" fmla="*/ 3450434 w 13419668"/>
              <a:gd name="connsiteY36822" fmla="*/ 113688 h 4401251"/>
              <a:gd name="connsiteX36823" fmla="*/ 3460385 w 13419668"/>
              <a:gd name="connsiteY36823" fmla="*/ 102742 h 4401251"/>
              <a:gd name="connsiteX36824" fmla="*/ 3450558 w 13419668"/>
              <a:gd name="connsiteY36824" fmla="*/ 90801 h 4401251"/>
              <a:gd name="connsiteX36825" fmla="*/ 3441727 w 13419668"/>
              <a:gd name="connsiteY36825" fmla="*/ 105603 h 4401251"/>
              <a:gd name="connsiteX36826" fmla="*/ 3370827 w 13419668"/>
              <a:gd name="connsiteY36826" fmla="*/ 103489 h 4401251"/>
              <a:gd name="connsiteX36827" fmla="*/ 3362494 w 13419668"/>
              <a:gd name="connsiteY36827" fmla="*/ 94906 h 4401251"/>
              <a:gd name="connsiteX36828" fmla="*/ 3352045 w 13419668"/>
              <a:gd name="connsiteY36828" fmla="*/ 105106 h 4401251"/>
              <a:gd name="connsiteX36829" fmla="*/ 3360877 w 13419668"/>
              <a:gd name="connsiteY36829" fmla="*/ 117793 h 4401251"/>
              <a:gd name="connsiteX36830" fmla="*/ 3370827 w 13419668"/>
              <a:gd name="connsiteY36830" fmla="*/ 103613 h 4401251"/>
              <a:gd name="connsiteX36831" fmla="*/ 3269329 w 13419668"/>
              <a:gd name="connsiteY36831" fmla="*/ 93040 h 4401251"/>
              <a:gd name="connsiteX36832" fmla="*/ 3262612 w 13419668"/>
              <a:gd name="connsiteY36832" fmla="*/ 106225 h 4401251"/>
              <a:gd name="connsiteX36833" fmla="*/ 3272065 w 13419668"/>
              <a:gd name="connsiteY36833" fmla="*/ 113688 h 4401251"/>
              <a:gd name="connsiteX36834" fmla="*/ 3281394 w 13419668"/>
              <a:gd name="connsiteY36834" fmla="*/ 102120 h 4401251"/>
              <a:gd name="connsiteX36835" fmla="*/ 3276668 w 13419668"/>
              <a:gd name="connsiteY36835" fmla="*/ 88936 h 4401251"/>
              <a:gd name="connsiteX36836" fmla="*/ 3269329 w 13419668"/>
              <a:gd name="connsiteY36836" fmla="*/ 93040 h 4401251"/>
              <a:gd name="connsiteX36837" fmla="*/ 6554345 w 13419668"/>
              <a:gd name="connsiteY36837" fmla="*/ 94906 h 4401251"/>
              <a:gd name="connsiteX36838" fmla="*/ 6542902 w 13419668"/>
              <a:gd name="connsiteY36838" fmla="*/ 104359 h 4401251"/>
              <a:gd name="connsiteX36839" fmla="*/ 6554718 w 13419668"/>
              <a:gd name="connsiteY36839" fmla="*/ 113813 h 4401251"/>
              <a:gd name="connsiteX36840" fmla="*/ 6565788 w 13419668"/>
              <a:gd name="connsiteY36840" fmla="*/ 104235 h 4401251"/>
              <a:gd name="connsiteX36841" fmla="*/ 6554469 w 13419668"/>
              <a:gd name="connsiteY36841" fmla="*/ 95030 h 4401251"/>
              <a:gd name="connsiteX36842" fmla="*/ 3183255 w 13419668"/>
              <a:gd name="connsiteY36842" fmla="*/ 95155 h 4401251"/>
              <a:gd name="connsiteX36843" fmla="*/ 3176164 w 13419668"/>
              <a:gd name="connsiteY36843" fmla="*/ 104857 h 4401251"/>
              <a:gd name="connsiteX36844" fmla="*/ 3187981 w 13419668"/>
              <a:gd name="connsiteY36844" fmla="*/ 113688 h 4401251"/>
              <a:gd name="connsiteX36845" fmla="*/ 3199051 w 13419668"/>
              <a:gd name="connsiteY36845" fmla="*/ 102618 h 4401251"/>
              <a:gd name="connsiteX36846" fmla="*/ 3183255 w 13419668"/>
              <a:gd name="connsiteY36846" fmla="*/ 95155 h 4401251"/>
              <a:gd name="connsiteX36847" fmla="*/ 3105265 w 13419668"/>
              <a:gd name="connsiteY36847" fmla="*/ 105728 h 4401251"/>
              <a:gd name="connsiteX36848" fmla="*/ 3095563 w 13419668"/>
              <a:gd name="connsiteY36848" fmla="*/ 94906 h 4401251"/>
              <a:gd name="connsiteX36849" fmla="*/ 3086607 w 13419668"/>
              <a:gd name="connsiteY36849" fmla="*/ 102867 h 4401251"/>
              <a:gd name="connsiteX36850" fmla="*/ 3095812 w 13419668"/>
              <a:gd name="connsiteY36850" fmla="*/ 117668 h 4401251"/>
              <a:gd name="connsiteX36851" fmla="*/ 3105389 w 13419668"/>
              <a:gd name="connsiteY36851" fmla="*/ 105603 h 4401251"/>
              <a:gd name="connsiteX36852" fmla="*/ 2997050 w 13419668"/>
              <a:gd name="connsiteY36852" fmla="*/ 104608 h 4401251"/>
              <a:gd name="connsiteX36853" fmla="*/ 3005259 w 13419668"/>
              <a:gd name="connsiteY36853" fmla="*/ 113688 h 4401251"/>
              <a:gd name="connsiteX36854" fmla="*/ 3015334 w 13419668"/>
              <a:gd name="connsiteY36854" fmla="*/ 106971 h 4401251"/>
              <a:gd name="connsiteX36855" fmla="*/ 3008120 w 13419668"/>
              <a:gd name="connsiteY36855" fmla="*/ 90055 h 4401251"/>
              <a:gd name="connsiteX36856" fmla="*/ 2997050 w 13419668"/>
              <a:gd name="connsiteY36856" fmla="*/ 104732 h 4401251"/>
              <a:gd name="connsiteX36857" fmla="*/ 2920428 w 13419668"/>
              <a:gd name="connsiteY36857" fmla="*/ 95030 h 4401251"/>
              <a:gd name="connsiteX36858" fmla="*/ 2910353 w 13419668"/>
              <a:gd name="connsiteY36858" fmla="*/ 105479 h 4401251"/>
              <a:gd name="connsiteX36859" fmla="*/ 2918936 w 13419668"/>
              <a:gd name="connsiteY36859" fmla="*/ 113688 h 4401251"/>
              <a:gd name="connsiteX36860" fmla="*/ 2933116 w 13419668"/>
              <a:gd name="connsiteY36860" fmla="*/ 103737 h 4401251"/>
              <a:gd name="connsiteX36861" fmla="*/ 2920428 w 13419668"/>
              <a:gd name="connsiteY36861" fmla="*/ 95030 h 4401251"/>
              <a:gd name="connsiteX36862" fmla="*/ 2821044 w 13419668"/>
              <a:gd name="connsiteY36862" fmla="*/ 106598 h 4401251"/>
              <a:gd name="connsiteX36863" fmla="*/ 2830622 w 13419668"/>
              <a:gd name="connsiteY36863" fmla="*/ 113688 h 4401251"/>
              <a:gd name="connsiteX36864" fmla="*/ 2839453 w 13419668"/>
              <a:gd name="connsiteY36864" fmla="*/ 101872 h 4401251"/>
              <a:gd name="connsiteX36865" fmla="*/ 2828507 w 13419668"/>
              <a:gd name="connsiteY36865" fmla="*/ 90801 h 4401251"/>
              <a:gd name="connsiteX36866" fmla="*/ 2821044 w 13419668"/>
              <a:gd name="connsiteY36866" fmla="*/ 106598 h 4401251"/>
              <a:gd name="connsiteX36867" fmla="*/ 6462051 w 13419668"/>
              <a:gd name="connsiteY36867" fmla="*/ 95030 h 4401251"/>
              <a:gd name="connsiteX36868" fmla="*/ 6453966 w 13419668"/>
              <a:gd name="connsiteY36868" fmla="*/ 103737 h 4401251"/>
              <a:gd name="connsiteX36869" fmla="*/ 6464912 w 13419668"/>
              <a:gd name="connsiteY36869" fmla="*/ 113688 h 4401251"/>
              <a:gd name="connsiteX36870" fmla="*/ 6476853 w 13419668"/>
              <a:gd name="connsiteY36870" fmla="*/ 103862 h 4401251"/>
              <a:gd name="connsiteX36871" fmla="*/ 6462051 w 13419668"/>
              <a:gd name="connsiteY36871" fmla="*/ 95030 h 4401251"/>
              <a:gd name="connsiteX36872" fmla="*/ 2741065 w 13419668"/>
              <a:gd name="connsiteY36872" fmla="*/ 95030 h 4401251"/>
              <a:gd name="connsiteX36873" fmla="*/ 2731363 w 13419668"/>
              <a:gd name="connsiteY36873" fmla="*/ 105852 h 4401251"/>
              <a:gd name="connsiteX36874" fmla="*/ 2740318 w 13419668"/>
              <a:gd name="connsiteY36874" fmla="*/ 113813 h 4401251"/>
              <a:gd name="connsiteX36875" fmla="*/ 2754125 w 13419668"/>
              <a:gd name="connsiteY36875" fmla="*/ 103364 h 4401251"/>
              <a:gd name="connsiteX36876" fmla="*/ 2741189 w 13419668"/>
              <a:gd name="connsiteY36876" fmla="*/ 95030 h 4401251"/>
              <a:gd name="connsiteX36877" fmla="*/ 2653249 w 13419668"/>
              <a:gd name="connsiteY36877" fmla="*/ 95030 h 4401251"/>
              <a:gd name="connsiteX36878" fmla="*/ 2641805 w 13419668"/>
              <a:gd name="connsiteY36878" fmla="*/ 104111 h 4401251"/>
              <a:gd name="connsiteX36879" fmla="*/ 2649144 w 13419668"/>
              <a:gd name="connsiteY36879" fmla="*/ 113688 h 4401251"/>
              <a:gd name="connsiteX36880" fmla="*/ 2664692 w 13419668"/>
              <a:gd name="connsiteY36880" fmla="*/ 105354 h 4401251"/>
              <a:gd name="connsiteX36881" fmla="*/ 2653249 w 13419668"/>
              <a:gd name="connsiteY36881" fmla="*/ 95030 h 4401251"/>
              <a:gd name="connsiteX36882" fmla="*/ 2575881 w 13419668"/>
              <a:gd name="connsiteY36882" fmla="*/ 101747 h 4401251"/>
              <a:gd name="connsiteX36883" fmla="*/ 2562821 w 13419668"/>
              <a:gd name="connsiteY36883" fmla="*/ 95030 h 4401251"/>
              <a:gd name="connsiteX36884" fmla="*/ 2555357 w 13419668"/>
              <a:gd name="connsiteY36884" fmla="*/ 104484 h 4401251"/>
              <a:gd name="connsiteX36885" fmla="*/ 2566925 w 13419668"/>
              <a:gd name="connsiteY36885" fmla="*/ 113813 h 4401251"/>
              <a:gd name="connsiteX36886" fmla="*/ 2580110 w 13419668"/>
              <a:gd name="connsiteY36886" fmla="*/ 109086 h 4401251"/>
              <a:gd name="connsiteX36887" fmla="*/ 2575881 w 13419668"/>
              <a:gd name="connsiteY36887" fmla="*/ 101747 h 4401251"/>
              <a:gd name="connsiteX36888" fmla="*/ 4781357 w 13419668"/>
              <a:gd name="connsiteY36888" fmla="*/ 95030 h 4401251"/>
              <a:gd name="connsiteX36889" fmla="*/ 4769913 w 13419668"/>
              <a:gd name="connsiteY36889" fmla="*/ 104484 h 4401251"/>
              <a:gd name="connsiteX36890" fmla="*/ 4781730 w 13419668"/>
              <a:gd name="connsiteY36890" fmla="*/ 113937 h 4401251"/>
              <a:gd name="connsiteX36891" fmla="*/ 4792800 w 13419668"/>
              <a:gd name="connsiteY36891" fmla="*/ 104359 h 4401251"/>
              <a:gd name="connsiteX36892" fmla="*/ 4781481 w 13419668"/>
              <a:gd name="connsiteY36892" fmla="*/ 95155 h 4401251"/>
              <a:gd name="connsiteX36893" fmla="*/ 6386176 w 13419668"/>
              <a:gd name="connsiteY36893" fmla="*/ 103613 h 4401251"/>
              <a:gd name="connsiteX36894" fmla="*/ 6377842 w 13419668"/>
              <a:gd name="connsiteY36894" fmla="*/ 95030 h 4401251"/>
              <a:gd name="connsiteX36895" fmla="*/ 6367393 w 13419668"/>
              <a:gd name="connsiteY36895" fmla="*/ 105230 h 4401251"/>
              <a:gd name="connsiteX36896" fmla="*/ 6376225 w 13419668"/>
              <a:gd name="connsiteY36896" fmla="*/ 117917 h 4401251"/>
              <a:gd name="connsiteX36897" fmla="*/ 6386176 w 13419668"/>
              <a:gd name="connsiteY36897" fmla="*/ 103737 h 4401251"/>
              <a:gd name="connsiteX36898" fmla="*/ 2465800 w 13419668"/>
              <a:gd name="connsiteY36898" fmla="*/ 104608 h 4401251"/>
              <a:gd name="connsiteX36899" fmla="*/ 2474010 w 13419668"/>
              <a:gd name="connsiteY36899" fmla="*/ 113688 h 4401251"/>
              <a:gd name="connsiteX36900" fmla="*/ 2484085 w 13419668"/>
              <a:gd name="connsiteY36900" fmla="*/ 106971 h 4401251"/>
              <a:gd name="connsiteX36901" fmla="*/ 2476870 w 13419668"/>
              <a:gd name="connsiteY36901" fmla="*/ 90055 h 4401251"/>
              <a:gd name="connsiteX36902" fmla="*/ 2465800 w 13419668"/>
              <a:gd name="connsiteY36902" fmla="*/ 104732 h 4401251"/>
              <a:gd name="connsiteX36903" fmla="*/ 2376118 w 13419668"/>
              <a:gd name="connsiteY36903" fmla="*/ 103489 h 4401251"/>
              <a:gd name="connsiteX36904" fmla="*/ 2386442 w 13419668"/>
              <a:gd name="connsiteY36904" fmla="*/ 114434 h 4401251"/>
              <a:gd name="connsiteX36905" fmla="*/ 2394900 w 13419668"/>
              <a:gd name="connsiteY36905" fmla="*/ 105106 h 4401251"/>
              <a:gd name="connsiteX36906" fmla="*/ 2385198 w 13419668"/>
              <a:gd name="connsiteY36906" fmla="*/ 90801 h 4401251"/>
              <a:gd name="connsiteX36907" fmla="*/ 2376243 w 13419668"/>
              <a:gd name="connsiteY36907" fmla="*/ 103489 h 4401251"/>
              <a:gd name="connsiteX36908" fmla="*/ 2308204 w 13419668"/>
              <a:gd name="connsiteY36908" fmla="*/ 103489 h 4401251"/>
              <a:gd name="connsiteX36909" fmla="*/ 2299870 w 13419668"/>
              <a:gd name="connsiteY36909" fmla="*/ 94906 h 4401251"/>
              <a:gd name="connsiteX36910" fmla="*/ 2289422 w 13419668"/>
              <a:gd name="connsiteY36910" fmla="*/ 105106 h 4401251"/>
              <a:gd name="connsiteX36911" fmla="*/ 2298253 w 13419668"/>
              <a:gd name="connsiteY36911" fmla="*/ 117793 h 4401251"/>
              <a:gd name="connsiteX36912" fmla="*/ 2308204 w 13419668"/>
              <a:gd name="connsiteY36912" fmla="*/ 103613 h 4401251"/>
              <a:gd name="connsiteX36913" fmla="*/ 2199989 w 13419668"/>
              <a:gd name="connsiteY36913" fmla="*/ 105603 h 4401251"/>
              <a:gd name="connsiteX36914" fmla="*/ 2208696 w 13419668"/>
              <a:gd name="connsiteY36914" fmla="*/ 113688 h 4401251"/>
              <a:gd name="connsiteX36915" fmla="*/ 2218646 w 13419668"/>
              <a:gd name="connsiteY36915" fmla="*/ 102742 h 4401251"/>
              <a:gd name="connsiteX36916" fmla="*/ 2208820 w 13419668"/>
              <a:gd name="connsiteY36916" fmla="*/ 90801 h 4401251"/>
              <a:gd name="connsiteX36917" fmla="*/ 2199989 w 13419668"/>
              <a:gd name="connsiteY36917" fmla="*/ 105603 h 4401251"/>
              <a:gd name="connsiteX36918" fmla="*/ 2129089 w 13419668"/>
              <a:gd name="connsiteY36918" fmla="*/ 102494 h 4401251"/>
              <a:gd name="connsiteX36919" fmla="*/ 2119511 w 13419668"/>
              <a:gd name="connsiteY36919" fmla="*/ 94906 h 4401251"/>
              <a:gd name="connsiteX36920" fmla="*/ 2110431 w 13419668"/>
              <a:gd name="connsiteY36920" fmla="*/ 102991 h 4401251"/>
              <a:gd name="connsiteX36921" fmla="*/ 2119885 w 13419668"/>
              <a:gd name="connsiteY36921" fmla="*/ 118664 h 4401251"/>
              <a:gd name="connsiteX36922" fmla="*/ 2129089 w 13419668"/>
              <a:gd name="connsiteY36922" fmla="*/ 102618 h 4401251"/>
              <a:gd name="connsiteX36923" fmla="*/ 2023735 w 13419668"/>
              <a:gd name="connsiteY36923" fmla="*/ 102494 h 4401251"/>
              <a:gd name="connsiteX36924" fmla="*/ 2033312 w 13419668"/>
              <a:gd name="connsiteY36924" fmla="*/ 113813 h 4401251"/>
              <a:gd name="connsiteX36925" fmla="*/ 2042392 w 13419668"/>
              <a:gd name="connsiteY36925" fmla="*/ 106101 h 4401251"/>
              <a:gd name="connsiteX36926" fmla="*/ 2034059 w 13419668"/>
              <a:gd name="connsiteY36926" fmla="*/ 90926 h 4401251"/>
              <a:gd name="connsiteX36927" fmla="*/ 2023735 w 13419668"/>
              <a:gd name="connsiteY36927" fmla="*/ 102494 h 4401251"/>
              <a:gd name="connsiteX36928" fmla="*/ 6296494 w 13419668"/>
              <a:gd name="connsiteY36928" fmla="*/ 102494 h 4401251"/>
              <a:gd name="connsiteX36929" fmla="*/ 6286916 w 13419668"/>
              <a:gd name="connsiteY36929" fmla="*/ 94906 h 4401251"/>
              <a:gd name="connsiteX36930" fmla="*/ 6277837 w 13419668"/>
              <a:gd name="connsiteY36930" fmla="*/ 102991 h 4401251"/>
              <a:gd name="connsiteX36931" fmla="*/ 6287290 w 13419668"/>
              <a:gd name="connsiteY36931" fmla="*/ 118664 h 4401251"/>
              <a:gd name="connsiteX36932" fmla="*/ 6296494 w 13419668"/>
              <a:gd name="connsiteY36932" fmla="*/ 102618 h 4401251"/>
              <a:gd name="connsiteX36933" fmla="*/ 1942387 w 13419668"/>
              <a:gd name="connsiteY36933" fmla="*/ 94906 h 4401251"/>
              <a:gd name="connsiteX36934" fmla="*/ 1934302 w 13419668"/>
              <a:gd name="connsiteY36934" fmla="*/ 103613 h 4401251"/>
              <a:gd name="connsiteX36935" fmla="*/ 1945247 w 13419668"/>
              <a:gd name="connsiteY36935" fmla="*/ 113564 h 4401251"/>
              <a:gd name="connsiteX36936" fmla="*/ 1957189 w 13419668"/>
              <a:gd name="connsiteY36936" fmla="*/ 103737 h 4401251"/>
              <a:gd name="connsiteX36937" fmla="*/ 1942387 w 13419668"/>
              <a:gd name="connsiteY36937" fmla="*/ 94906 h 4401251"/>
              <a:gd name="connsiteX36938" fmla="*/ 1853824 w 13419668"/>
              <a:gd name="connsiteY36938" fmla="*/ 94906 h 4401251"/>
              <a:gd name="connsiteX36939" fmla="*/ 1844122 w 13419668"/>
              <a:gd name="connsiteY36939" fmla="*/ 102867 h 4401251"/>
              <a:gd name="connsiteX36940" fmla="*/ 1854695 w 13419668"/>
              <a:gd name="connsiteY36940" fmla="*/ 113564 h 4401251"/>
              <a:gd name="connsiteX36941" fmla="*/ 1867755 w 13419668"/>
              <a:gd name="connsiteY36941" fmla="*/ 105106 h 4401251"/>
              <a:gd name="connsiteX36942" fmla="*/ 1853949 w 13419668"/>
              <a:gd name="connsiteY36942" fmla="*/ 94782 h 4401251"/>
              <a:gd name="connsiteX36943" fmla="*/ 1773845 w 13419668"/>
              <a:gd name="connsiteY36943" fmla="*/ 106349 h 4401251"/>
              <a:gd name="connsiteX36944" fmla="*/ 1764764 w 13419668"/>
              <a:gd name="connsiteY36944" fmla="*/ 94906 h 4401251"/>
              <a:gd name="connsiteX36945" fmla="*/ 1755187 w 13419668"/>
              <a:gd name="connsiteY36945" fmla="*/ 102245 h 4401251"/>
              <a:gd name="connsiteX36946" fmla="*/ 1763521 w 13419668"/>
              <a:gd name="connsiteY36946" fmla="*/ 117793 h 4401251"/>
              <a:gd name="connsiteX36947" fmla="*/ 1773845 w 13419668"/>
              <a:gd name="connsiteY36947" fmla="*/ 106349 h 4401251"/>
              <a:gd name="connsiteX36948" fmla="*/ 1668739 w 13419668"/>
              <a:gd name="connsiteY36948" fmla="*/ 106474 h 4401251"/>
              <a:gd name="connsiteX36949" fmla="*/ 1678317 w 13419668"/>
              <a:gd name="connsiteY36949" fmla="*/ 113564 h 4401251"/>
              <a:gd name="connsiteX36950" fmla="*/ 1687148 w 13419668"/>
              <a:gd name="connsiteY36950" fmla="*/ 101747 h 4401251"/>
              <a:gd name="connsiteX36951" fmla="*/ 1676202 w 13419668"/>
              <a:gd name="connsiteY36951" fmla="*/ 90677 h 4401251"/>
              <a:gd name="connsiteX36952" fmla="*/ 1668739 w 13419668"/>
              <a:gd name="connsiteY36952" fmla="*/ 106474 h 4401251"/>
              <a:gd name="connsiteX36953" fmla="*/ 1579057 w 13419668"/>
              <a:gd name="connsiteY36953" fmla="*/ 104484 h 4401251"/>
              <a:gd name="connsiteX36954" fmla="*/ 1587018 w 13419668"/>
              <a:gd name="connsiteY36954" fmla="*/ 114186 h 4401251"/>
              <a:gd name="connsiteX36955" fmla="*/ 1597715 w 13419668"/>
              <a:gd name="connsiteY36955" fmla="*/ 103613 h 4401251"/>
              <a:gd name="connsiteX36956" fmla="*/ 1589381 w 13419668"/>
              <a:gd name="connsiteY36956" fmla="*/ 90553 h 4401251"/>
              <a:gd name="connsiteX36957" fmla="*/ 1579057 w 13419668"/>
              <a:gd name="connsiteY36957" fmla="*/ 104359 h 4401251"/>
              <a:gd name="connsiteX36958" fmla="*/ 6188279 w 13419668"/>
              <a:gd name="connsiteY36958" fmla="*/ 105479 h 4401251"/>
              <a:gd name="connsiteX36959" fmla="*/ 6196986 w 13419668"/>
              <a:gd name="connsiteY36959" fmla="*/ 113564 h 4401251"/>
              <a:gd name="connsiteX36960" fmla="*/ 6206937 w 13419668"/>
              <a:gd name="connsiteY36960" fmla="*/ 102618 h 4401251"/>
              <a:gd name="connsiteX36961" fmla="*/ 6197111 w 13419668"/>
              <a:gd name="connsiteY36961" fmla="*/ 90677 h 4401251"/>
              <a:gd name="connsiteX36962" fmla="*/ 6188279 w 13419668"/>
              <a:gd name="connsiteY36962" fmla="*/ 105479 h 4401251"/>
              <a:gd name="connsiteX36963" fmla="*/ 1496217 w 13419668"/>
              <a:gd name="connsiteY36963" fmla="*/ 93040 h 4401251"/>
              <a:gd name="connsiteX36964" fmla="*/ 1489500 w 13419668"/>
              <a:gd name="connsiteY36964" fmla="*/ 106101 h 4401251"/>
              <a:gd name="connsiteX36965" fmla="*/ 1498953 w 13419668"/>
              <a:gd name="connsiteY36965" fmla="*/ 113564 h 4401251"/>
              <a:gd name="connsiteX36966" fmla="*/ 1508282 w 13419668"/>
              <a:gd name="connsiteY36966" fmla="*/ 101996 h 4401251"/>
              <a:gd name="connsiteX36967" fmla="*/ 1503555 w 13419668"/>
              <a:gd name="connsiteY36967" fmla="*/ 88811 h 4401251"/>
              <a:gd name="connsiteX36968" fmla="*/ 1496217 w 13419668"/>
              <a:gd name="connsiteY36968" fmla="*/ 93040 h 4401251"/>
              <a:gd name="connsiteX36969" fmla="*/ 1410018 w 13419668"/>
              <a:gd name="connsiteY36969" fmla="*/ 95030 h 4401251"/>
              <a:gd name="connsiteX36970" fmla="*/ 1402928 w 13419668"/>
              <a:gd name="connsiteY36970" fmla="*/ 104732 h 4401251"/>
              <a:gd name="connsiteX36971" fmla="*/ 1414744 w 13419668"/>
              <a:gd name="connsiteY36971" fmla="*/ 113564 h 4401251"/>
              <a:gd name="connsiteX36972" fmla="*/ 1425815 w 13419668"/>
              <a:gd name="connsiteY36972" fmla="*/ 102494 h 4401251"/>
              <a:gd name="connsiteX36973" fmla="*/ 1410018 w 13419668"/>
              <a:gd name="connsiteY36973" fmla="*/ 95030 h 4401251"/>
              <a:gd name="connsiteX36974" fmla="*/ 1313246 w 13419668"/>
              <a:gd name="connsiteY36974" fmla="*/ 102369 h 4401251"/>
              <a:gd name="connsiteX36975" fmla="*/ 1322824 w 13419668"/>
              <a:gd name="connsiteY36975" fmla="*/ 113688 h 4401251"/>
              <a:gd name="connsiteX36976" fmla="*/ 1331904 w 13419668"/>
              <a:gd name="connsiteY36976" fmla="*/ 105976 h 4401251"/>
              <a:gd name="connsiteX36977" fmla="*/ 1323570 w 13419668"/>
              <a:gd name="connsiteY36977" fmla="*/ 90801 h 4401251"/>
              <a:gd name="connsiteX36978" fmla="*/ 1313246 w 13419668"/>
              <a:gd name="connsiteY36978" fmla="*/ 102369 h 4401251"/>
              <a:gd name="connsiteX36979" fmla="*/ 1223688 w 13419668"/>
              <a:gd name="connsiteY36979" fmla="*/ 103364 h 4401251"/>
              <a:gd name="connsiteX36980" fmla="*/ 1234012 w 13419668"/>
              <a:gd name="connsiteY36980" fmla="*/ 114310 h 4401251"/>
              <a:gd name="connsiteX36981" fmla="*/ 1242471 w 13419668"/>
              <a:gd name="connsiteY36981" fmla="*/ 104981 h 4401251"/>
              <a:gd name="connsiteX36982" fmla="*/ 1232769 w 13419668"/>
              <a:gd name="connsiteY36982" fmla="*/ 90677 h 4401251"/>
              <a:gd name="connsiteX36983" fmla="*/ 1223813 w 13419668"/>
              <a:gd name="connsiteY36983" fmla="*/ 103364 h 4401251"/>
              <a:gd name="connsiteX36984" fmla="*/ 6110414 w 13419668"/>
              <a:gd name="connsiteY36984" fmla="*/ 94906 h 4401251"/>
              <a:gd name="connsiteX36985" fmla="*/ 6100960 w 13419668"/>
              <a:gd name="connsiteY36985" fmla="*/ 103240 h 4401251"/>
              <a:gd name="connsiteX36986" fmla="*/ 6111782 w 13419668"/>
              <a:gd name="connsiteY36986" fmla="*/ 113688 h 4401251"/>
              <a:gd name="connsiteX36987" fmla="*/ 6124594 w 13419668"/>
              <a:gd name="connsiteY36987" fmla="*/ 104857 h 4401251"/>
              <a:gd name="connsiteX36988" fmla="*/ 6110414 w 13419668"/>
              <a:gd name="connsiteY36988" fmla="*/ 95030 h 4401251"/>
              <a:gd name="connsiteX36989" fmla="*/ 1155774 w 13419668"/>
              <a:gd name="connsiteY36989" fmla="*/ 103240 h 4401251"/>
              <a:gd name="connsiteX36990" fmla="*/ 1147191 w 13419668"/>
              <a:gd name="connsiteY36990" fmla="*/ 94906 h 4401251"/>
              <a:gd name="connsiteX36991" fmla="*/ 1136992 w 13419668"/>
              <a:gd name="connsiteY36991" fmla="*/ 105230 h 4401251"/>
              <a:gd name="connsiteX36992" fmla="*/ 1146072 w 13419668"/>
              <a:gd name="connsiteY36992" fmla="*/ 117668 h 4401251"/>
              <a:gd name="connsiteX36993" fmla="*/ 1155774 w 13419668"/>
              <a:gd name="connsiteY36993" fmla="*/ 103240 h 4401251"/>
              <a:gd name="connsiteX36994" fmla="*/ 1066217 w 13419668"/>
              <a:gd name="connsiteY36994" fmla="*/ 103489 h 4401251"/>
              <a:gd name="connsiteX36995" fmla="*/ 1057883 w 13419668"/>
              <a:gd name="connsiteY36995" fmla="*/ 94906 h 4401251"/>
              <a:gd name="connsiteX36996" fmla="*/ 1047434 w 13419668"/>
              <a:gd name="connsiteY36996" fmla="*/ 105106 h 4401251"/>
              <a:gd name="connsiteX36997" fmla="*/ 1056266 w 13419668"/>
              <a:gd name="connsiteY36997" fmla="*/ 117793 h 4401251"/>
              <a:gd name="connsiteX36998" fmla="*/ 1066217 w 13419668"/>
              <a:gd name="connsiteY36998" fmla="*/ 103613 h 4401251"/>
              <a:gd name="connsiteX36999" fmla="*/ 968699 w 13419668"/>
              <a:gd name="connsiteY36999" fmla="*/ 94906 h 4401251"/>
              <a:gd name="connsiteX37000" fmla="*/ 957877 w 13419668"/>
              <a:gd name="connsiteY37000" fmla="*/ 104608 h 4401251"/>
              <a:gd name="connsiteX37001" fmla="*/ 965838 w 13419668"/>
              <a:gd name="connsiteY37001" fmla="*/ 113564 h 4401251"/>
              <a:gd name="connsiteX37002" fmla="*/ 980640 w 13419668"/>
              <a:gd name="connsiteY37002" fmla="*/ 104359 h 4401251"/>
              <a:gd name="connsiteX37003" fmla="*/ 968574 w 13419668"/>
              <a:gd name="connsiteY37003" fmla="*/ 94782 h 4401251"/>
              <a:gd name="connsiteX37004" fmla="*/ 875161 w 13419668"/>
              <a:gd name="connsiteY37004" fmla="*/ 93040 h 4401251"/>
              <a:gd name="connsiteX37005" fmla="*/ 868444 w 13419668"/>
              <a:gd name="connsiteY37005" fmla="*/ 106101 h 4401251"/>
              <a:gd name="connsiteX37006" fmla="*/ 877897 w 13419668"/>
              <a:gd name="connsiteY37006" fmla="*/ 113564 h 4401251"/>
              <a:gd name="connsiteX37007" fmla="*/ 887226 w 13419668"/>
              <a:gd name="connsiteY37007" fmla="*/ 101996 h 4401251"/>
              <a:gd name="connsiteX37008" fmla="*/ 882500 w 13419668"/>
              <a:gd name="connsiteY37008" fmla="*/ 88811 h 4401251"/>
              <a:gd name="connsiteX37009" fmla="*/ 875161 w 13419668"/>
              <a:gd name="connsiteY37009" fmla="*/ 93040 h 4401251"/>
              <a:gd name="connsiteX37010" fmla="*/ 781996 w 13419668"/>
              <a:gd name="connsiteY37010" fmla="*/ 104484 h 4401251"/>
              <a:gd name="connsiteX37011" fmla="*/ 790206 w 13419668"/>
              <a:gd name="connsiteY37011" fmla="*/ 113564 h 4401251"/>
              <a:gd name="connsiteX37012" fmla="*/ 800281 w 13419668"/>
              <a:gd name="connsiteY37012" fmla="*/ 106847 h 4401251"/>
              <a:gd name="connsiteX37013" fmla="*/ 793066 w 13419668"/>
              <a:gd name="connsiteY37013" fmla="*/ 89931 h 4401251"/>
              <a:gd name="connsiteX37014" fmla="*/ 781996 w 13419668"/>
              <a:gd name="connsiteY37014" fmla="*/ 104608 h 4401251"/>
              <a:gd name="connsiteX37015" fmla="*/ 6020234 w 13419668"/>
              <a:gd name="connsiteY37015" fmla="*/ 94906 h 4401251"/>
              <a:gd name="connsiteX37016" fmla="*/ 6012149 w 13419668"/>
              <a:gd name="connsiteY37016" fmla="*/ 103613 h 4401251"/>
              <a:gd name="connsiteX37017" fmla="*/ 6023095 w 13419668"/>
              <a:gd name="connsiteY37017" fmla="*/ 113564 h 4401251"/>
              <a:gd name="connsiteX37018" fmla="*/ 6035036 w 13419668"/>
              <a:gd name="connsiteY37018" fmla="*/ 103737 h 4401251"/>
              <a:gd name="connsiteX37019" fmla="*/ 6020234 w 13419668"/>
              <a:gd name="connsiteY37019" fmla="*/ 94906 h 4401251"/>
              <a:gd name="connsiteX37020" fmla="*/ 700897 w 13419668"/>
              <a:gd name="connsiteY37020" fmla="*/ 94906 h 4401251"/>
              <a:gd name="connsiteX37021" fmla="*/ 691817 w 13419668"/>
              <a:gd name="connsiteY37021" fmla="*/ 103613 h 4401251"/>
              <a:gd name="connsiteX37022" fmla="*/ 703012 w 13419668"/>
              <a:gd name="connsiteY37022" fmla="*/ 113688 h 4401251"/>
              <a:gd name="connsiteX37023" fmla="*/ 715326 w 13419668"/>
              <a:gd name="connsiteY37023" fmla="*/ 104235 h 4401251"/>
              <a:gd name="connsiteX37024" fmla="*/ 700773 w 13419668"/>
              <a:gd name="connsiteY37024" fmla="*/ 94906 h 4401251"/>
              <a:gd name="connsiteX37025" fmla="*/ 613827 w 13419668"/>
              <a:gd name="connsiteY37025" fmla="*/ 94906 h 4401251"/>
              <a:gd name="connsiteX37026" fmla="*/ 602384 w 13419668"/>
              <a:gd name="connsiteY37026" fmla="*/ 104359 h 4401251"/>
              <a:gd name="connsiteX37027" fmla="*/ 614200 w 13419668"/>
              <a:gd name="connsiteY37027" fmla="*/ 113813 h 4401251"/>
              <a:gd name="connsiteX37028" fmla="*/ 625271 w 13419668"/>
              <a:gd name="connsiteY37028" fmla="*/ 104235 h 4401251"/>
              <a:gd name="connsiteX37029" fmla="*/ 613952 w 13419668"/>
              <a:gd name="connsiteY37029" fmla="*/ 95030 h 4401251"/>
              <a:gd name="connsiteX37030" fmla="*/ 528126 w 13419668"/>
              <a:gd name="connsiteY37030" fmla="*/ 95155 h 4401251"/>
              <a:gd name="connsiteX37031" fmla="*/ 516185 w 13419668"/>
              <a:gd name="connsiteY37031" fmla="*/ 103613 h 4401251"/>
              <a:gd name="connsiteX37032" fmla="*/ 523150 w 13419668"/>
              <a:gd name="connsiteY37032" fmla="*/ 113439 h 4401251"/>
              <a:gd name="connsiteX37033" fmla="*/ 539196 w 13419668"/>
              <a:gd name="connsiteY37033" fmla="*/ 105852 h 4401251"/>
              <a:gd name="connsiteX37034" fmla="*/ 528126 w 13419668"/>
              <a:gd name="connsiteY37034" fmla="*/ 95030 h 4401251"/>
              <a:gd name="connsiteX37035" fmla="*/ 436827 w 13419668"/>
              <a:gd name="connsiteY37035" fmla="*/ 94906 h 4401251"/>
              <a:gd name="connsiteX37036" fmla="*/ 426752 w 13419668"/>
              <a:gd name="connsiteY37036" fmla="*/ 105354 h 4401251"/>
              <a:gd name="connsiteX37037" fmla="*/ 435334 w 13419668"/>
              <a:gd name="connsiteY37037" fmla="*/ 113564 h 4401251"/>
              <a:gd name="connsiteX37038" fmla="*/ 449514 w 13419668"/>
              <a:gd name="connsiteY37038" fmla="*/ 103613 h 4401251"/>
              <a:gd name="connsiteX37039" fmla="*/ 436827 w 13419668"/>
              <a:gd name="connsiteY37039" fmla="*/ 94906 h 4401251"/>
              <a:gd name="connsiteX37040" fmla="*/ 337194 w 13419668"/>
              <a:gd name="connsiteY37040" fmla="*/ 104484 h 4401251"/>
              <a:gd name="connsiteX37041" fmla="*/ 345155 w 13419668"/>
              <a:gd name="connsiteY37041" fmla="*/ 114186 h 4401251"/>
              <a:gd name="connsiteX37042" fmla="*/ 355852 w 13419668"/>
              <a:gd name="connsiteY37042" fmla="*/ 103613 h 4401251"/>
              <a:gd name="connsiteX37043" fmla="*/ 347518 w 13419668"/>
              <a:gd name="connsiteY37043" fmla="*/ 90553 h 4401251"/>
              <a:gd name="connsiteX37044" fmla="*/ 337194 w 13419668"/>
              <a:gd name="connsiteY37044" fmla="*/ 104359 h 4401251"/>
              <a:gd name="connsiteX37045" fmla="*/ 5941374 w 13419668"/>
              <a:gd name="connsiteY37045" fmla="*/ 105603 h 4401251"/>
              <a:gd name="connsiteX37046" fmla="*/ 5931672 w 13419668"/>
              <a:gd name="connsiteY37046" fmla="*/ 94782 h 4401251"/>
              <a:gd name="connsiteX37047" fmla="*/ 5922716 w 13419668"/>
              <a:gd name="connsiteY37047" fmla="*/ 102742 h 4401251"/>
              <a:gd name="connsiteX37048" fmla="*/ 5931921 w 13419668"/>
              <a:gd name="connsiteY37048" fmla="*/ 117544 h 4401251"/>
              <a:gd name="connsiteX37049" fmla="*/ 5941498 w 13419668"/>
              <a:gd name="connsiteY37049" fmla="*/ 105479 h 4401251"/>
              <a:gd name="connsiteX37050" fmla="*/ 269404 w 13419668"/>
              <a:gd name="connsiteY37050" fmla="*/ 105603 h 4401251"/>
              <a:gd name="connsiteX37051" fmla="*/ 259702 w 13419668"/>
              <a:gd name="connsiteY37051" fmla="*/ 94782 h 4401251"/>
              <a:gd name="connsiteX37052" fmla="*/ 250747 w 13419668"/>
              <a:gd name="connsiteY37052" fmla="*/ 102742 h 4401251"/>
              <a:gd name="connsiteX37053" fmla="*/ 259951 w 13419668"/>
              <a:gd name="connsiteY37053" fmla="*/ 117544 h 4401251"/>
              <a:gd name="connsiteX37054" fmla="*/ 269529 w 13419668"/>
              <a:gd name="connsiteY37054" fmla="*/ 105479 h 4401251"/>
              <a:gd name="connsiteX37055" fmla="*/ 161065 w 13419668"/>
              <a:gd name="connsiteY37055" fmla="*/ 102245 h 4401251"/>
              <a:gd name="connsiteX37056" fmla="*/ 170642 w 13419668"/>
              <a:gd name="connsiteY37056" fmla="*/ 113564 h 4401251"/>
              <a:gd name="connsiteX37057" fmla="*/ 179723 w 13419668"/>
              <a:gd name="connsiteY37057" fmla="*/ 105852 h 4401251"/>
              <a:gd name="connsiteX37058" fmla="*/ 171389 w 13419668"/>
              <a:gd name="connsiteY37058" fmla="*/ 90677 h 4401251"/>
              <a:gd name="connsiteX37059" fmla="*/ 161065 w 13419668"/>
              <a:gd name="connsiteY37059" fmla="*/ 102245 h 4401251"/>
              <a:gd name="connsiteX37060" fmla="*/ 80712 w 13419668"/>
              <a:gd name="connsiteY37060" fmla="*/ 94782 h 4401251"/>
              <a:gd name="connsiteX37061" fmla="*/ 71010 w 13419668"/>
              <a:gd name="connsiteY37061" fmla="*/ 102742 h 4401251"/>
              <a:gd name="connsiteX37062" fmla="*/ 81583 w 13419668"/>
              <a:gd name="connsiteY37062" fmla="*/ 113439 h 4401251"/>
              <a:gd name="connsiteX37063" fmla="*/ 94643 w 13419668"/>
              <a:gd name="connsiteY37063" fmla="*/ 105106 h 4401251"/>
              <a:gd name="connsiteX37064" fmla="*/ 80836 w 13419668"/>
              <a:gd name="connsiteY37064" fmla="*/ 94782 h 4401251"/>
              <a:gd name="connsiteX37065" fmla="*/ 4869795 w 13419668"/>
              <a:gd name="connsiteY37065" fmla="*/ 94782 h 4401251"/>
              <a:gd name="connsiteX37066" fmla="*/ 4859471 w 13419668"/>
              <a:gd name="connsiteY37066" fmla="*/ 105354 h 4401251"/>
              <a:gd name="connsiteX37067" fmla="*/ 4869173 w 13419668"/>
              <a:gd name="connsiteY37067" fmla="*/ 113439 h 4401251"/>
              <a:gd name="connsiteX37068" fmla="*/ 4882855 w 13419668"/>
              <a:gd name="connsiteY37068" fmla="*/ 102991 h 4401251"/>
              <a:gd name="connsiteX37069" fmla="*/ 4869795 w 13419668"/>
              <a:gd name="connsiteY37069" fmla="*/ 94782 h 4401251"/>
              <a:gd name="connsiteX37070" fmla="*/ 5846219 w 13419668"/>
              <a:gd name="connsiteY37070" fmla="*/ 94782 h 4401251"/>
              <a:gd name="connsiteX37071" fmla="*/ 5836144 w 13419668"/>
              <a:gd name="connsiteY37071" fmla="*/ 105230 h 4401251"/>
              <a:gd name="connsiteX37072" fmla="*/ 5844727 w 13419668"/>
              <a:gd name="connsiteY37072" fmla="*/ 113439 h 4401251"/>
              <a:gd name="connsiteX37073" fmla="*/ 5858907 w 13419668"/>
              <a:gd name="connsiteY37073" fmla="*/ 103489 h 4401251"/>
              <a:gd name="connsiteX37074" fmla="*/ 5846219 w 13419668"/>
              <a:gd name="connsiteY37074" fmla="*/ 94782 h 4401251"/>
              <a:gd name="connsiteX37075" fmla="*/ 4960969 w 13419668"/>
              <a:gd name="connsiteY37075" fmla="*/ 113564 h 4401251"/>
              <a:gd name="connsiteX37076" fmla="*/ 4968308 w 13419668"/>
              <a:gd name="connsiteY37076" fmla="*/ 103986 h 4401251"/>
              <a:gd name="connsiteX37077" fmla="*/ 4956865 w 13419668"/>
              <a:gd name="connsiteY37077" fmla="*/ 94782 h 4401251"/>
              <a:gd name="connsiteX37078" fmla="*/ 4945421 w 13419668"/>
              <a:gd name="connsiteY37078" fmla="*/ 104981 h 4401251"/>
              <a:gd name="connsiteX37079" fmla="*/ 4960845 w 13419668"/>
              <a:gd name="connsiteY37079" fmla="*/ 113439 h 4401251"/>
              <a:gd name="connsiteX37080" fmla="*/ 5046919 w 13419668"/>
              <a:gd name="connsiteY37080" fmla="*/ 94782 h 4401251"/>
              <a:gd name="connsiteX37081" fmla="*/ 5036098 w 13419668"/>
              <a:gd name="connsiteY37081" fmla="*/ 104484 h 4401251"/>
              <a:gd name="connsiteX37082" fmla="*/ 5044058 w 13419668"/>
              <a:gd name="connsiteY37082" fmla="*/ 113439 h 4401251"/>
              <a:gd name="connsiteX37083" fmla="*/ 5058860 w 13419668"/>
              <a:gd name="connsiteY37083" fmla="*/ 104235 h 4401251"/>
              <a:gd name="connsiteX37084" fmla="*/ 5046795 w 13419668"/>
              <a:gd name="connsiteY37084" fmla="*/ 94657 h 4401251"/>
              <a:gd name="connsiteX37085" fmla="*/ 5125904 w 13419668"/>
              <a:gd name="connsiteY37085" fmla="*/ 106349 h 4401251"/>
              <a:gd name="connsiteX37086" fmla="*/ 5135482 w 13419668"/>
              <a:gd name="connsiteY37086" fmla="*/ 113439 h 4401251"/>
              <a:gd name="connsiteX37087" fmla="*/ 5144313 w 13419668"/>
              <a:gd name="connsiteY37087" fmla="*/ 101623 h 4401251"/>
              <a:gd name="connsiteX37088" fmla="*/ 5133367 w 13419668"/>
              <a:gd name="connsiteY37088" fmla="*/ 90553 h 4401251"/>
              <a:gd name="connsiteX37089" fmla="*/ 5125904 w 13419668"/>
              <a:gd name="connsiteY37089" fmla="*/ 106349 h 4401251"/>
              <a:gd name="connsiteX37090" fmla="*/ 5227403 w 13419668"/>
              <a:gd name="connsiteY37090" fmla="*/ 95030 h 4401251"/>
              <a:gd name="connsiteX37091" fmla="*/ 5215213 w 13419668"/>
              <a:gd name="connsiteY37091" fmla="*/ 103115 h 4401251"/>
              <a:gd name="connsiteX37092" fmla="*/ 5221930 w 13419668"/>
              <a:gd name="connsiteY37092" fmla="*/ 113191 h 4401251"/>
              <a:gd name="connsiteX37093" fmla="*/ 5238100 w 13419668"/>
              <a:gd name="connsiteY37093" fmla="*/ 106225 h 4401251"/>
              <a:gd name="connsiteX37094" fmla="*/ 5227403 w 13419668"/>
              <a:gd name="connsiteY37094" fmla="*/ 95030 h 4401251"/>
              <a:gd name="connsiteX37095" fmla="*/ 5309994 w 13419668"/>
              <a:gd name="connsiteY37095" fmla="*/ 94782 h 4401251"/>
              <a:gd name="connsiteX37096" fmla="*/ 5301909 w 13419668"/>
              <a:gd name="connsiteY37096" fmla="*/ 103489 h 4401251"/>
              <a:gd name="connsiteX37097" fmla="*/ 5312855 w 13419668"/>
              <a:gd name="connsiteY37097" fmla="*/ 113439 h 4401251"/>
              <a:gd name="connsiteX37098" fmla="*/ 5324796 w 13419668"/>
              <a:gd name="connsiteY37098" fmla="*/ 103613 h 4401251"/>
              <a:gd name="connsiteX37099" fmla="*/ 5309994 w 13419668"/>
              <a:gd name="connsiteY37099" fmla="*/ 94782 h 4401251"/>
              <a:gd name="connsiteX37100" fmla="*/ 5757408 w 13419668"/>
              <a:gd name="connsiteY37100" fmla="*/ 94782 h 4401251"/>
              <a:gd name="connsiteX37101" fmla="*/ 5746587 w 13419668"/>
              <a:gd name="connsiteY37101" fmla="*/ 104484 h 4401251"/>
              <a:gd name="connsiteX37102" fmla="*/ 5754548 w 13419668"/>
              <a:gd name="connsiteY37102" fmla="*/ 113439 h 4401251"/>
              <a:gd name="connsiteX37103" fmla="*/ 5769349 w 13419668"/>
              <a:gd name="connsiteY37103" fmla="*/ 104235 h 4401251"/>
              <a:gd name="connsiteX37104" fmla="*/ 5757284 w 13419668"/>
              <a:gd name="connsiteY37104" fmla="*/ 94657 h 4401251"/>
              <a:gd name="connsiteX37105" fmla="*/ 5410249 w 13419668"/>
              <a:gd name="connsiteY37105" fmla="*/ 104484 h 4401251"/>
              <a:gd name="connsiteX37106" fmla="*/ 5399427 w 13419668"/>
              <a:gd name="connsiteY37106" fmla="*/ 94782 h 4401251"/>
              <a:gd name="connsiteX37107" fmla="*/ 5391467 w 13419668"/>
              <a:gd name="connsiteY37107" fmla="*/ 103737 h 4401251"/>
              <a:gd name="connsiteX37108" fmla="*/ 5401915 w 13419668"/>
              <a:gd name="connsiteY37108" fmla="*/ 117544 h 4401251"/>
              <a:gd name="connsiteX37109" fmla="*/ 5410249 w 13419668"/>
              <a:gd name="connsiteY37109" fmla="*/ 104608 h 4401251"/>
              <a:gd name="connsiteX37110" fmla="*/ 5499806 w 13419668"/>
              <a:gd name="connsiteY37110" fmla="*/ 106225 h 4401251"/>
              <a:gd name="connsiteX37111" fmla="*/ 5490726 w 13419668"/>
              <a:gd name="connsiteY37111" fmla="*/ 94782 h 4401251"/>
              <a:gd name="connsiteX37112" fmla="*/ 5481148 w 13419668"/>
              <a:gd name="connsiteY37112" fmla="*/ 102120 h 4401251"/>
              <a:gd name="connsiteX37113" fmla="*/ 5489482 w 13419668"/>
              <a:gd name="connsiteY37113" fmla="*/ 117668 h 4401251"/>
              <a:gd name="connsiteX37114" fmla="*/ 5499806 w 13419668"/>
              <a:gd name="connsiteY37114" fmla="*/ 106225 h 4401251"/>
              <a:gd name="connsiteX37115" fmla="*/ 5586378 w 13419668"/>
              <a:gd name="connsiteY37115" fmla="*/ 103364 h 4401251"/>
              <a:gd name="connsiteX37116" fmla="*/ 5578045 w 13419668"/>
              <a:gd name="connsiteY37116" fmla="*/ 94782 h 4401251"/>
              <a:gd name="connsiteX37117" fmla="*/ 5567596 w 13419668"/>
              <a:gd name="connsiteY37117" fmla="*/ 104981 h 4401251"/>
              <a:gd name="connsiteX37118" fmla="*/ 5576428 w 13419668"/>
              <a:gd name="connsiteY37118" fmla="*/ 117668 h 4401251"/>
              <a:gd name="connsiteX37119" fmla="*/ 5586378 w 13419668"/>
              <a:gd name="connsiteY37119" fmla="*/ 103489 h 4401251"/>
              <a:gd name="connsiteX37120" fmla="*/ 5668597 w 13419668"/>
              <a:gd name="connsiteY37120" fmla="*/ 94782 h 4401251"/>
              <a:gd name="connsiteX37121" fmla="*/ 5657154 w 13419668"/>
              <a:gd name="connsiteY37121" fmla="*/ 103862 h 4401251"/>
              <a:gd name="connsiteX37122" fmla="*/ 5664492 w 13419668"/>
              <a:gd name="connsiteY37122" fmla="*/ 113439 h 4401251"/>
              <a:gd name="connsiteX37123" fmla="*/ 5680040 w 13419668"/>
              <a:gd name="connsiteY37123" fmla="*/ 105106 h 4401251"/>
              <a:gd name="connsiteX37124" fmla="*/ 5668597 w 13419668"/>
              <a:gd name="connsiteY37124" fmla="*/ 94782 h 4401251"/>
              <a:gd name="connsiteX37125" fmla="*/ 2349 w 13419668"/>
              <a:gd name="connsiteY37125" fmla="*/ 1328684 h 4401251"/>
              <a:gd name="connsiteX37126" fmla="*/ 2349 w 13419668"/>
              <a:gd name="connsiteY37126" fmla="*/ 1366124 h 4401251"/>
              <a:gd name="connsiteX37127" fmla="*/ 2349 w 13419668"/>
              <a:gd name="connsiteY37127" fmla="*/ 1328684 h 4401251"/>
              <a:gd name="connsiteX37128" fmla="*/ 2971 w 13419668"/>
              <a:gd name="connsiteY37128" fmla="*/ 1188626 h 4401251"/>
              <a:gd name="connsiteX37129" fmla="*/ 2971 w 13419668"/>
              <a:gd name="connsiteY37129" fmla="*/ 1152679 h 4401251"/>
              <a:gd name="connsiteX37130" fmla="*/ 2971 w 13419668"/>
              <a:gd name="connsiteY37130" fmla="*/ 1188626 h 4401251"/>
              <a:gd name="connsiteX37131" fmla="*/ 2971 w 13419668"/>
              <a:gd name="connsiteY37131" fmla="*/ 1275696 h 4401251"/>
              <a:gd name="connsiteX37132" fmla="*/ 2971 w 13419668"/>
              <a:gd name="connsiteY37132" fmla="*/ 1236763 h 4401251"/>
              <a:gd name="connsiteX37133" fmla="*/ 2971 w 13419668"/>
              <a:gd name="connsiteY37133" fmla="*/ 1275696 h 4401251"/>
              <a:gd name="connsiteX37134" fmla="*/ 2473 w 13419668"/>
              <a:gd name="connsiteY37134" fmla="*/ 1097203 h 4401251"/>
              <a:gd name="connsiteX37135" fmla="*/ 2473 w 13419668"/>
              <a:gd name="connsiteY37135" fmla="*/ 1063619 h 4401251"/>
              <a:gd name="connsiteX37136" fmla="*/ 2473 w 13419668"/>
              <a:gd name="connsiteY37136" fmla="*/ 1097203 h 4401251"/>
              <a:gd name="connsiteX37137" fmla="*/ 2732980 w 13419668"/>
              <a:gd name="connsiteY37137" fmla="*/ 17165 h 4401251"/>
              <a:gd name="connsiteX37138" fmla="*/ 2742184 w 13419668"/>
              <a:gd name="connsiteY37138" fmla="*/ 25623 h 4401251"/>
              <a:gd name="connsiteX37139" fmla="*/ 2747657 w 13419668"/>
              <a:gd name="connsiteY37139" fmla="*/ 16916 h 4401251"/>
              <a:gd name="connsiteX37140" fmla="*/ 2740443 w 13419668"/>
              <a:gd name="connsiteY37140" fmla="*/ 7339 h 4401251"/>
              <a:gd name="connsiteX37141" fmla="*/ 2732980 w 13419668"/>
              <a:gd name="connsiteY37141" fmla="*/ 17041 h 4401251"/>
              <a:gd name="connsiteX37142" fmla="*/ 2830249 w 13419668"/>
              <a:gd name="connsiteY37142" fmla="*/ 10573 h 4401251"/>
              <a:gd name="connsiteX37143" fmla="*/ 2822164 w 13419668"/>
              <a:gd name="connsiteY37143" fmla="*/ 17165 h 4401251"/>
              <a:gd name="connsiteX37144" fmla="*/ 2831617 w 13419668"/>
              <a:gd name="connsiteY37144" fmla="*/ 25250 h 4401251"/>
              <a:gd name="connsiteX37145" fmla="*/ 2845921 w 13419668"/>
              <a:gd name="connsiteY37145" fmla="*/ 20026 h 4401251"/>
              <a:gd name="connsiteX37146" fmla="*/ 2830249 w 13419668"/>
              <a:gd name="connsiteY37146" fmla="*/ 10573 h 4401251"/>
              <a:gd name="connsiteX37147" fmla="*/ 2643298 w 13419668"/>
              <a:gd name="connsiteY37147" fmla="*/ 17538 h 4401251"/>
              <a:gd name="connsiteX37148" fmla="*/ 2653124 w 13419668"/>
              <a:gd name="connsiteY37148" fmla="*/ 25499 h 4401251"/>
              <a:gd name="connsiteX37149" fmla="*/ 2658100 w 13419668"/>
              <a:gd name="connsiteY37149" fmla="*/ 16543 h 4401251"/>
              <a:gd name="connsiteX37150" fmla="*/ 2650263 w 13419668"/>
              <a:gd name="connsiteY37150" fmla="*/ 7463 h 4401251"/>
              <a:gd name="connsiteX37151" fmla="*/ 2643298 w 13419668"/>
              <a:gd name="connsiteY37151" fmla="*/ 17538 h 4401251"/>
              <a:gd name="connsiteX37152" fmla="*/ 2566303 w 13419668"/>
              <a:gd name="connsiteY37152" fmla="*/ 10946 h 4401251"/>
              <a:gd name="connsiteX37153" fmla="*/ 2557348 w 13419668"/>
              <a:gd name="connsiteY37153" fmla="*/ 15424 h 4401251"/>
              <a:gd name="connsiteX37154" fmla="*/ 2564686 w 13419668"/>
              <a:gd name="connsiteY37154" fmla="*/ 25499 h 4401251"/>
              <a:gd name="connsiteX37155" fmla="*/ 2575259 w 13419668"/>
              <a:gd name="connsiteY37155" fmla="*/ 18907 h 4401251"/>
              <a:gd name="connsiteX37156" fmla="*/ 2566179 w 13419668"/>
              <a:gd name="connsiteY37156" fmla="*/ 10946 h 4401251"/>
              <a:gd name="connsiteX37157" fmla="*/ 2476746 w 13419668"/>
              <a:gd name="connsiteY37157" fmla="*/ 10946 h 4401251"/>
              <a:gd name="connsiteX37158" fmla="*/ 2467790 w 13419668"/>
              <a:gd name="connsiteY37158" fmla="*/ 15424 h 4401251"/>
              <a:gd name="connsiteX37159" fmla="*/ 2475129 w 13419668"/>
              <a:gd name="connsiteY37159" fmla="*/ 25499 h 4401251"/>
              <a:gd name="connsiteX37160" fmla="*/ 2485702 w 13419668"/>
              <a:gd name="connsiteY37160" fmla="*/ 18907 h 4401251"/>
              <a:gd name="connsiteX37161" fmla="*/ 2476622 w 13419668"/>
              <a:gd name="connsiteY37161" fmla="*/ 10946 h 4401251"/>
              <a:gd name="connsiteX37162" fmla="*/ 2378233 w 13419668"/>
              <a:gd name="connsiteY37162" fmla="*/ 17663 h 4401251"/>
              <a:gd name="connsiteX37163" fmla="*/ 2384825 w 13419668"/>
              <a:gd name="connsiteY37163" fmla="*/ 25748 h 4401251"/>
              <a:gd name="connsiteX37164" fmla="*/ 2392910 w 13419668"/>
              <a:gd name="connsiteY37164" fmla="*/ 16294 h 4401251"/>
              <a:gd name="connsiteX37165" fmla="*/ 2387686 w 13419668"/>
              <a:gd name="connsiteY37165" fmla="*/ 1990 h 4401251"/>
              <a:gd name="connsiteX37166" fmla="*/ 2378233 w 13419668"/>
              <a:gd name="connsiteY37166" fmla="*/ 17663 h 4401251"/>
              <a:gd name="connsiteX37167" fmla="*/ 2912468 w 13419668"/>
              <a:gd name="connsiteY37167" fmla="*/ 15921 h 4401251"/>
              <a:gd name="connsiteX37168" fmla="*/ 2920179 w 13419668"/>
              <a:gd name="connsiteY37168" fmla="*/ 25748 h 4401251"/>
              <a:gd name="connsiteX37169" fmla="*/ 2927021 w 13419668"/>
              <a:gd name="connsiteY37169" fmla="*/ 17912 h 4401251"/>
              <a:gd name="connsiteX37170" fmla="*/ 2921423 w 13419668"/>
              <a:gd name="connsiteY37170" fmla="*/ 7214 h 4401251"/>
              <a:gd name="connsiteX37171" fmla="*/ 2912468 w 13419668"/>
              <a:gd name="connsiteY37171" fmla="*/ 15921 h 4401251"/>
              <a:gd name="connsiteX37172" fmla="*/ 2300616 w 13419668"/>
              <a:gd name="connsiteY37172" fmla="*/ 10573 h 4401251"/>
              <a:gd name="connsiteX37173" fmla="*/ 2291288 w 13419668"/>
              <a:gd name="connsiteY37173" fmla="*/ 15299 h 4401251"/>
              <a:gd name="connsiteX37174" fmla="*/ 2298751 w 13419668"/>
              <a:gd name="connsiteY37174" fmla="*/ 25499 h 4401251"/>
              <a:gd name="connsiteX37175" fmla="*/ 2316289 w 13419668"/>
              <a:gd name="connsiteY37175" fmla="*/ 14553 h 4401251"/>
              <a:gd name="connsiteX37176" fmla="*/ 2300616 w 13419668"/>
              <a:gd name="connsiteY37176" fmla="*/ 10573 h 4401251"/>
              <a:gd name="connsiteX37177" fmla="*/ 2211059 w 13419668"/>
              <a:gd name="connsiteY37177" fmla="*/ 10573 h 4401251"/>
              <a:gd name="connsiteX37178" fmla="*/ 2201730 w 13419668"/>
              <a:gd name="connsiteY37178" fmla="*/ 15299 h 4401251"/>
              <a:gd name="connsiteX37179" fmla="*/ 2209193 w 13419668"/>
              <a:gd name="connsiteY37179" fmla="*/ 25499 h 4401251"/>
              <a:gd name="connsiteX37180" fmla="*/ 2226732 w 13419668"/>
              <a:gd name="connsiteY37180" fmla="*/ 14553 h 4401251"/>
              <a:gd name="connsiteX37181" fmla="*/ 2211059 w 13419668"/>
              <a:gd name="connsiteY37181" fmla="*/ 10573 h 4401251"/>
              <a:gd name="connsiteX37182" fmla="*/ 2120880 w 13419668"/>
              <a:gd name="connsiteY37182" fmla="*/ 10573 h 4401251"/>
              <a:gd name="connsiteX37183" fmla="*/ 2112048 w 13419668"/>
              <a:gd name="connsiteY37183" fmla="*/ 15797 h 4401251"/>
              <a:gd name="connsiteX37184" fmla="*/ 2120258 w 13419668"/>
              <a:gd name="connsiteY37184" fmla="*/ 25250 h 4401251"/>
              <a:gd name="connsiteX37185" fmla="*/ 2130209 w 13419668"/>
              <a:gd name="connsiteY37185" fmla="*/ 18036 h 4401251"/>
              <a:gd name="connsiteX37186" fmla="*/ 2120880 w 13419668"/>
              <a:gd name="connsiteY37186" fmla="*/ 10573 h 4401251"/>
              <a:gd name="connsiteX37187" fmla="*/ 2025974 w 13419668"/>
              <a:gd name="connsiteY37187" fmla="*/ 17538 h 4401251"/>
              <a:gd name="connsiteX37188" fmla="*/ 2032566 w 13419668"/>
              <a:gd name="connsiteY37188" fmla="*/ 25623 h 4401251"/>
              <a:gd name="connsiteX37189" fmla="*/ 2040651 w 13419668"/>
              <a:gd name="connsiteY37189" fmla="*/ 16170 h 4401251"/>
              <a:gd name="connsiteX37190" fmla="*/ 2035427 w 13419668"/>
              <a:gd name="connsiteY37190" fmla="*/ 1866 h 4401251"/>
              <a:gd name="connsiteX37191" fmla="*/ 2025974 w 13419668"/>
              <a:gd name="connsiteY37191" fmla="*/ 17538 h 4401251"/>
              <a:gd name="connsiteX37192" fmla="*/ 1944874 w 13419668"/>
              <a:gd name="connsiteY37192" fmla="*/ 10697 h 4401251"/>
              <a:gd name="connsiteX37193" fmla="*/ 1936416 w 13419668"/>
              <a:gd name="connsiteY37193" fmla="*/ 15797 h 4401251"/>
              <a:gd name="connsiteX37194" fmla="*/ 1944377 w 13419668"/>
              <a:gd name="connsiteY37194" fmla="*/ 25375 h 4401251"/>
              <a:gd name="connsiteX37195" fmla="*/ 1954452 w 13419668"/>
              <a:gd name="connsiteY37195" fmla="*/ 18036 h 4401251"/>
              <a:gd name="connsiteX37196" fmla="*/ 1944874 w 13419668"/>
              <a:gd name="connsiteY37196" fmla="*/ 10697 h 4401251"/>
              <a:gd name="connsiteX37197" fmla="*/ 2999164 w 13419668"/>
              <a:gd name="connsiteY37197" fmla="*/ 17538 h 4401251"/>
              <a:gd name="connsiteX37198" fmla="*/ 3005756 w 13419668"/>
              <a:gd name="connsiteY37198" fmla="*/ 25623 h 4401251"/>
              <a:gd name="connsiteX37199" fmla="*/ 3013841 w 13419668"/>
              <a:gd name="connsiteY37199" fmla="*/ 16170 h 4401251"/>
              <a:gd name="connsiteX37200" fmla="*/ 3008617 w 13419668"/>
              <a:gd name="connsiteY37200" fmla="*/ 1866 h 4401251"/>
              <a:gd name="connsiteX37201" fmla="*/ 2999164 w 13419668"/>
              <a:gd name="connsiteY37201" fmla="*/ 17538 h 4401251"/>
              <a:gd name="connsiteX37202" fmla="*/ 1854571 w 13419668"/>
              <a:gd name="connsiteY37202" fmla="*/ 10448 h 4401251"/>
              <a:gd name="connsiteX37203" fmla="*/ 1846610 w 13419668"/>
              <a:gd name="connsiteY37203" fmla="*/ 16419 h 4401251"/>
              <a:gd name="connsiteX37204" fmla="*/ 1855317 w 13419668"/>
              <a:gd name="connsiteY37204" fmla="*/ 25001 h 4401251"/>
              <a:gd name="connsiteX37205" fmla="*/ 1864895 w 13419668"/>
              <a:gd name="connsiteY37205" fmla="*/ 17041 h 4401251"/>
              <a:gd name="connsiteX37206" fmla="*/ 1854695 w 13419668"/>
              <a:gd name="connsiteY37206" fmla="*/ 10448 h 4401251"/>
              <a:gd name="connsiteX37207" fmla="*/ 1773347 w 13419668"/>
              <a:gd name="connsiteY37207" fmla="*/ 14802 h 4401251"/>
              <a:gd name="connsiteX37208" fmla="*/ 1764267 w 13419668"/>
              <a:gd name="connsiteY37208" fmla="*/ 10448 h 4401251"/>
              <a:gd name="connsiteX37209" fmla="*/ 1756928 w 13419668"/>
              <a:gd name="connsiteY37209" fmla="*/ 17414 h 4401251"/>
              <a:gd name="connsiteX37210" fmla="*/ 1766506 w 13419668"/>
              <a:gd name="connsiteY37210" fmla="*/ 24877 h 4401251"/>
              <a:gd name="connsiteX37211" fmla="*/ 1777825 w 13419668"/>
              <a:gd name="connsiteY37211" fmla="*/ 21892 h 4401251"/>
              <a:gd name="connsiteX37212" fmla="*/ 1773347 w 13419668"/>
              <a:gd name="connsiteY37212" fmla="*/ 14802 h 4401251"/>
              <a:gd name="connsiteX37213" fmla="*/ 1670232 w 13419668"/>
              <a:gd name="connsiteY37213" fmla="*/ 16916 h 4401251"/>
              <a:gd name="connsiteX37214" fmla="*/ 1679436 w 13419668"/>
              <a:gd name="connsiteY37214" fmla="*/ 25375 h 4401251"/>
              <a:gd name="connsiteX37215" fmla="*/ 1684909 w 13419668"/>
              <a:gd name="connsiteY37215" fmla="*/ 16668 h 4401251"/>
              <a:gd name="connsiteX37216" fmla="*/ 1677695 w 13419668"/>
              <a:gd name="connsiteY37216" fmla="*/ 7090 h 4401251"/>
              <a:gd name="connsiteX37217" fmla="*/ 1670232 w 13419668"/>
              <a:gd name="connsiteY37217" fmla="*/ 16792 h 4401251"/>
              <a:gd name="connsiteX37218" fmla="*/ 1595476 w 13419668"/>
              <a:gd name="connsiteY37218" fmla="*/ 17290 h 4401251"/>
              <a:gd name="connsiteX37219" fmla="*/ 1588511 w 13419668"/>
              <a:gd name="connsiteY37219" fmla="*/ 9951 h 4401251"/>
              <a:gd name="connsiteX37220" fmla="*/ 1581172 w 13419668"/>
              <a:gd name="connsiteY37220" fmla="*/ 19653 h 4401251"/>
              <a:gd name="connsiteX37221" fmla="*/ 1590003 w 13419668"/>
              <a:gd name="connsiteY37221" fmla="*/ 28484 h 4401251"/>
              <a:gd name="connsiteX37222" fmla="*/ 1595476 w 13419668"/>
              <a:gd name="connsiteY37222" fmla="*/ 17290 h 4401251"/>
              <a:gd name="connsiteX37223" fmla="*/ 3088846 w 13419668"/>
              <a:gd name="connsiteY37223" fmla="*/ 15921 h 4401251"/>
              <a:gd name="connsiteX37224" fmla="*/ 3093572 w 13419668"/>
              <a:gd name="connsiteY37224" fmla="*/ 25250 h 4401251"/>
              <a:gd name="connsiteX37225" fmla="*/ 3103772 w 13419668"/>
              <a:gd name="connsiteY37225" fmla="*/ 17787 h 4401251"/>
              <a:gd name="connsiteX37226" fmla="*/ 3092826 w 13419668"/>
              <a:gd name="connsiteY37226" fmla="*/ 249 h 4401251"/>
              <a:gd name="connsiteX37227" fmla="*/ 3088846 w 13419668"/>
              <a:gd name="connsiteY37227" fmla="*/ 15921 h 4401251"/>
              <a:gd name="connsiteX37228" fmla="*/ 1498331 w 13419668"/>
              <a:gd name="connsiteY37228" fmla="*/ 10448 h 4401251"/>
              <a:gd name="connsiteX37229" fmla="*/ 1490619 w 13419668"/>
              <a:gd name="connsiteY37229" fmla="*/ 17414 h 4401251"/>
              <a:gd name="connsiteX37230" fmla="*/ 1500695 w 13419668"/>
              <a:gd name="connsiteY37230" fmla="*/ 24877 h 4401251"/>
              <a:gd name="connsiteX37231" fmla="*/ 1509153 w 13419668"/>
              <a:gd name="connsiteY37231" fmla="*/ 15673 h 4401251"/>
              <a:gd name="connsiteX37232" fmla="*/ 1498331 w 13419668"/>
              <a:gd name="connsiteY37232" fmla="*/ 10448 h 4401251"/>
              <a:gd name="connsiteX37233" fmla="*/ 1421088 w 13419668"/>
              <a:gd name="connsiteY37233" fmla="*/ 14802 h 4401251"/>
              <a:gd name="connsiteX37234" fmla="*/ 1412008 w 13419668"/>
              <a:gd name="connsiteY37234" fmla="*/ 10448 h 4401251"/>
              <a:gd name="connsiteX37235" fmla="*/ 1404669 w 13419668"/>
              <a:gd name="connsiteY37235" fmla="*/ 17414 h 4401251"/>
              <a:gd name="connsiteX37236" fmla="*/ 1414247 w 13419668"/>
              <a:gd name="connsiteY37236" fmla="*/ 24877 h 4401251"/>
              <a:gd name="connsiteX37237" fmla="*/ 1425566 w 13419668"/>
              <a:gd name="connsiteY37237" fmla="*/ 21892 h 4401251"/>
              <a:gd name="connsiteX37238" fmla="*/ 1421088 w 13419668"/>
              <a:gd name="connsiteY37238" fmla="*/ 14802 h 4401251"/>
              <a:gd name="connsiteX37239" fmla="*/ 1315485 w 13419668"/>
              <a:gd name="connsiteY37239" fmla="*/ 17538 h 4401251"/>
              <a:gd name="connsiteX37240" fmla="*/ 1322077 w 13419668"/>
              <a:gd name="connsiteY37240" fmla="*/ 25623 h 4401251"/>
              <a:gd name="connsiteX37241" fmla="*/ 1330162 w 13419668"/>
              <a:gd name="connsiteY37241" fmla="*/ 16170 h 4401251"/>
              <a:gd name="connsiteX37242" fmla="*/ 1324938 w 13419668"/>
              <a:gd name="connsiteY37242" fmla="*/ 1866 h 4401251"/>
              <a:gd name="connsiteX37243" fmla="*/ 1315485 w 13419668"/>
              <a:gd name="connsiteY37243" fmla="*/ 17538 h 4401251"/>
              <a:gd name="connsiteX37244" fmla="*/ 1240978 w 13419668"/>
              <a:gd name="connsiteY37244" fmla="*/ 18036 h 4401251"/>
              <a:gd name="connsiteX37245" fmla="*/ 1231151 w 13419668"/>
              <a:gd name="connsiteY37245" fmla="*/ 10324 h 4401251"/>
              <a:gd name="connsiteX37246" fmla="*/ 1226300 w 13419668"/>
              <a:gd name="connsiteY37246" fmla="*/ 19031 h 4401251"/>
              <a:gd name="connsiteX37247" fmla="*/ 1233888 w 13419668"/>
              <a:gd name="connsiteY37247" fmla="*/ 28360 h 4401251"/>
              <a:gd name="connsiteX37248" fmla="*/ 1240978 w 13419668"/>
              <a:gd name="connsiteY37248" fmla="*/ 18036 h 4401251"/>
              <a:gd name="connsiteX37249" fmla="*/ 1147689 w 13419668"/>
              <a:gd name="connsiteY37249" fmla="*/ 10573 h 4401251"/>
              <a:gd name="connsiteX37250" fmla="*/ 1138858 w 13419668"/>
              <a:gd name="connsiteY37250" fmla="*/ 15797 h 4401251"/>
              <a:gd name="connsiteX37251" fmla="*/ 1147067 w 13419668"/>
              <a:gd name="connsiteY37251" fmla="*/ 25250 h 4401251"/>
              <a:gd name="connsiteX37252" fmla="*/ 1157018 w 13419668"/>
              <a:gd name="connsiteY37252" fmla="*/ 18036 h 4401251"/>
              <a:gd name="connsiteX37253" fmla="*/ 1147689 w 13419668"/>
              <a:gd name="connsiteY37253" fmla="*/ 10573 h 4401251"/>
              <a:gd name="connsiteX37254" fmla="*/ 3186737 w 13419668"/>
              <a:gd name="connsiteY37254" fmla="*/ 10573 h 4401251"/>
              <a:gd name="connsiteX37255" fmla="*/ 3178279 w 13419668"/>
              <a:gd name="connsiteY37255" fmla="*/ 15673 h 4401251"/>
              <a:gd name="connsiteX37256" fmla="*/ 3186240 w 13419668"/>
              <a:gd name="connsiteY37256" fmla="*/ 25250 h 4401251"/>
              <a:gd name="connsiteX37257" fmla="*/ 3196315 w 13419668"/>
              <a:gd name="connsiteY37257" fmla="*/ 17912 h 4401251"/>
              <a:gd name="connsiteX37258" fmla="*/ 3186737 w 13419668"/>
              <a:gd name="connsiteY37258" fmla="*/ 10573 h 4401251"/>
              <a:gd name="connsiteX37259" fmla="*/ 1049300 w 13419668"/>
              <a:gd name="connsiteY37259" fmla="*/ 16792 h 4401251"/>
              <a:gd name="connsiteX37260" fmla="*/ 1058505 w 13419668"/>
              <a:gd name="connsiteY37260" fmla="*/ 25250 h 4401251"/>
              <a:gd name="connsiteX37261" fmla="*/ 1063978 w 13419668"/>
              <a:gd name="connsiteY37261" fmla="*/ 16543 h 4401251"/>
              <a:gd name="connsiteX37262" fmla="*/ 1056763 w 13419668"/>
              <a:gd name="connsiteY37262" fmla="*/ 6966 h 4401251"/>
              <a:gd name="connsiteX37263" fmla="*/ 1049300 w 13419668"/>
              <a:gd name="connsiteY37263" fmla="*/ 16668 h 4401251"/>
              <a:gd name="connsiteX37264" fmla="*/ 959743 w 13419668"/>
              <a:gd name="connsiteY37264" fmla="*/ 16792 h 4401251"/>
              <a:gd name="connsiteX37265" fmla="*/ 968947 w 13419668"/>
              <a:gd name="connsiteY37265" fmla="*/ 25250 h 4401251"/>
              <a:gd name="connsiteX37266" fmla="*/ 974420 w 13419668"/>
              <a:gd name="connsiteY37266" fmla="*/ 16543 h 4401251"/>
              <a:gd name="connsiteX37267" fmla="*/ 967206 w 13419668"/>
              <a:gd name="connsiteY37267" fmla="*/ 6966 h 4401251"/>
              <a:gd name="connsiteX37268" fmla="*/ 959743 w 13419668"/>
              <a:gd name="connsiteY37268" fmla="*/ 16668 h 4401251"/>
              <a:gd name="connsiteX37269" fmla="*/ 879639 w 13419668"/>
              <a:gd name="connsiteY37269" fmla="*/ 10448 h 4401251"/>
              <a:gd name="connsiteX37270" fmla="*/ 870310 w 13419668"/>
              <a:gd name="connsiteY37270" fmla="*/ 15175 h 4401251"/>
              <a:gd name="connsiteX37271" fmla="*/ 877773 w 13419668"/>
              <a:gd name="connsiteY37271" fmla="*/ 25375 h 4401251"/>
              <a:gd name="connsiteX37272" fmla="*/ 895311 w 13419668"/>
              <a:gd name="connsiteY37272" fmla="*/ 14429 h 4401251"/>
              <a:gd name="connsiteX37273" fmla="*/ 879639 w 13419668"/>
              <a:gd name="connsiteY37273" fmla="*/ 10448 h 4401251"/>
              <a:gd name="connsiteX37274" fmla="*/ 792569 w 13419668"/>
              <a:gd name="connsiteY37274" fmla="*/ 10448 h 4401251"/>
              <a:gd name="connsiteX37275" fmla="*/ 784111 w 13419668"/>
              <a:gd name="connsiteY37275" fmla="*/ 15548 h 4401251"/>
              <a:gd name="connsiteX37276" fmla="*/ 792071 w 13419668"/>
              <a:gd name="connsiteY37276" fmla="*/ 25126 h 4401251"/>
              <a:gd name="connsiteX37277" fmla="*/ 802147 w 13419668"/>
              <a:gd name="connsiteY37277" fmla="*/ 17787 h 4401251"/>
              <a:gd name="connsiteX37278" fmla="*/ 792569 w 13419668"/>
              <a:gd name="connsiteY37278" fmla="*/ 10448 h 4401251"/>
              <a:gd name="connsiteX37279" fmla="*/ 702390 w 13419668"/>
              <a:gd name="connsiteY37279" fmla="*/ 10324 h 4401251"/>
              <a:gd name="connsiteX37280" fmla="*/ 694429 w 13419668"/>
              <a:gd name="connsiteY37280" fmla="*/ 16294 h 4401251"/>
              <a:gd name="connsiteX37281" fmla="*/ 703136 w 13419668"/>
              <a:gd name="connsiteY37281" fmla="*/ 24877 h 4401251"/>
              <a:gd name="connsiteX37282" fmla="*/ 712714 w 13419668"/>
              <a:gd name="connsiteY37282" fmla="*/ 16916 h 4401251"/>
              <a:gd name="connsiteX37283" fmla="*/ 702514 w 13419668"/>
              <a:gd name="connsiteY37283" fmla="*/ 10324 h 4401251"/>
              <a:gd name="connsiteX37284" fmla="*/ 3272190 w 13419668"/>
              <a:gd name="connsiteY37284" fmla="*/ 10324 h 4401251"/>
              <a:gd name="connsiteX37285" fmla="*/ 3264105 w 13419668"/>
              <a:gd name="connsiteY37285" fmla="*/ 16916 h 4401251"/>
              <a:gd name="connsiteX37286" fmla="*/ 3273558 w 13419668"/>
              <a:gd name="connsiteY37286" fmla="*/ 25001 h 4401251"/>
              <a:gd name="connsiteX37287" fmla="*/ 3287863 w 13419668"/>
              <a:gd name="connsiteY37287" fmla="*/ 19777 h 4401251"/>
              <a:gd name="connsiteX37288" fmla="*/ 3272190 w 13419668"/>
              <a:gd name="connsiteY37288" fmla="*/ 10324 h 4401251"/>
              <a:gd name="connsiteX37289" fmla="*/ 612086 w 13419668"/>
              <a:gd name="connsiteY37289" fmla="*/ 25375 h 4401251"/>
              <a:gd name="connsiteX37290" fmla="*/ 620047 w 13419668"/>
              <a:gd name="connsiteY37290" fmla="*/ 15548 h 4401251"/>
              <a:gd name="connsiteX37291" fmla="*/ 611091 w 13419668"/>
              <a:gd name="connsiteY37291" fmla="*/ 10573 h 4401251"/>
              <a:gd name="connsiteX37292" fmla="*/ 602011 w 13419668"/>
              <a:gd name="connsiteY37292" fmla="*/ 18409 h 4401251"/>
              <a:gd name="connsiteX37293" fmla="*/ 612086 w 13419668"/>
              <a:gd name="connsiteY37293" fmla="*/ 25375 h 4401251"/>
              <a:gd name="connsiteX37294" fmla="*/ 526260 w 13419668"/>
              <a:gd name="connsiteY37294" fmla="*/ 10448 h 4401251"/>
              <a:gd name="connsiteX37295" fmla="*/ 517802 w 13419668"/>
              <a:gd name="connsiteY37295" fmla="*/ 16419 h 4401251"/>
              <a:gd name="connsiteX37296" fmla="*/ 526758 w 13419668"/>
              <a:gd name="connsiteY37296" fmla="*/ 25126 h 4401251"/>
              <a:gd name="connsiteX37297" fmla="*/ 536211 w 13419668"/>
              <a:gd name="connsiteY37297" fmla="*/ 17165 h 4401251"/>
              <a:gd name="connsiteX37298" fmla="*/ 526260 w 13419668"/>
              <a:gd name="connsiteY37298" fmla="*/ 10448 h 4401251"/>
              <a:gd name="connsiteX37299" fmla="*/ 428369 w 13419668"/>
              <a:gd name="connsiteY37299" fmla="*/ 17290 h 4401251"/>
              <a:gd name="connsiteX37300" fmla="*/ 438195 w 13419668"/>
              <a:gd name="connsiteY37300" fmla="*/ 25250 h 4401251"/>
              <a:gd name="connsiteX37301" fmla="*/ 443171 w 13419668"/>
              <a:gd name="connsiteY37301" fmla="*/ 16294 h 4401251"/>
              <a:gd name="connsiteX37302" fmla="*/ 435334 w 13419668"/>
              <a:gd name="connsiteY37302" fmla="*/ 7214 h 4401251"/>
              <a:gd name="connsiteX37303" fmla="*/ 428369 w 13419668"/>
              <a:gd name="connsiteY37303" fmla="*/ 17290 h 4401251"/>
              <a:gd name="connsiteX37304" fmla="*/ 347767 w 13419668"/>
              <a:gd name="connsiteY37304" fmla="*/ 10573 h 4401251"/>
              <a:gd name="connsiteX37305" fmla="*/ 338936 w 13419668"/>
              <a:gd name="connsiteY37305" fmla="*/ 15797 h 4401251"/>
              <a:gd name="connsiteX37306" fmla="*/ 347145 w 13419668"/>
              <a:gd name="connsiteY37306" fmla="*/ 25250 h 4401251"/>
              <a:gd name="connsiteX37307" fmla="*/ 357096 w 13419668"/>
              <a:gd name="connsiteY37307" fmla="*/ 18036 h 4401251"/>
              <a:gd name="connsiteX37308" fmla="*/ 347767 w 13419668"/>
              <a:gd name="connsiteY37308" fmla="*/ 10573 h 4401251"/>
              <a:gd name="connsiteX37309" fmla="*/ 3354408 w 13419668"/>
              <a:gd name="connsiteY37309" fmla="*/ 15797 h 4401251"/>
              <a:gd name="connsiteX37310" fmla="*/ 3362120 w 13419668"/>
              <a:gd name="connsiteY37310" fmla="*/ 25623 h 4401251"/>
              <a:gd name="connsiteX37311" fmla="*/ 3368962 w 13419668"/>
              <a:gd name="connsiteY37311" fmla="*/ 17787 h 4401251"/>
              <a:gd name="connsiteX37312" fmla="*/ 3363364 w 13419668"/>
              <a:gd name="connsiteY37312" fmla="*/ 7090 h 4401251"/>
              <a:gd name="connsiteX37313" fmla="*/ 3354408 w 13419668"/>
              <a:gd name="connsiteY37313" fmla="*/ 15797 h 4401251"/>
              <a:gd name="connsiteX37314" fmla="*/ 259827 w 13419668"/>
              <a:gd name="connsiteY37314" fmla="*/ 25375 h 4401251"/>
              <a:gd name="connsiteX37315" fmla="*/ 267787 w 13419668"/>
              <a:gd name="connsiteY37315" fmla="*/ 15548 h 4401251"/>
              <a:gd name="connsiteX37316" fmla="*/ 258832 w 13419668"/>
              <a:gd name="connsiteY37316" fmla="*/ 10573 h 4401251"/>
              <a:gd name="connsiteX37317" fmla="*/ 249751 w 13419668"/>
              <a:gd name="connsiteY37317" fmla="*/ 18409 h 4401251"/>
              <a:gd name="connsiteX37318" fmla="*/ 259827 w 13419668"/>
              <a:gd name="connsiteY37318" fmla="*/ 25375 h 4401251"/>
              <a:gd name="connsiteX37319" fmla="*/ 177857 w 13419668"/>
              <a:gd name="connsiteY37319" fmla="*/ 18907 h 4401251"/>
              <a:gd name="connsiteX37320" fmla="*/ 169647 w 13419668"/>
              <a:gd name="connsiteY37320" fmla="*/ 9951 h 4401251"/>
              <a:gd name="connsiteX37321" fmla="*/ 163304 w 13419668"/>
              <a:gd name="connsiteY37321" fmla="*/ 17787 h 4401251"/>
              <a:gd name="connsiteX37322" fmla="*/ 169647 w 13419668"/>
              <a:gd name="connsiteY37322" fmla="*/ 28235 h 4401251"/>
              <a:gd name="connsiteX37323" fmla="*/ 177732 w 13419668"/>
              <a:gd name="connsiteY37323" fmla="*/ 18907 h 4401251"/>
              <a:gd name="connsiteX37324" fmla="*/ 8408681 w 13419668"/>
              <a:gd name="connsiteY37324" fmla="*/ 15797 h 4401251"/>
              <a:gd name="connsiteX37325" fmla="*/ 8413407 w 13419668"/>
              <a:gd name="connsiteY37325" fmla="*/ 25126 h 4401251"/>
              <a:gd name="connsiteX37326" fmla="*/ 8423607 w 13419668"/>
              <a:gd name="connsiteY37326" fmla="*/ 17663 h 4401251"/>
              <a:gd name="connsiteX37327" fmla="*/ 8412661 w 13419668"/>
              <a:gd name="connsiteY37327" fmla="*/ 124 h 4401251"/>
              <a:gd name="connsiteX37328" fmla="*/ 8408681 w 13419668"/>
              <a:gd name="connsiteY37328" fmla="*/ 15797 h 4401251"/>
              <a:gd name="connsiteX37329" fmla="*/ 8506447 w 13419668"/>
              <a:gd name="connsiteY37329" fmla="*/ 10573 h 4401251"/>
              <a:gd name="connsiteX37330" fmla="*/ 8497989 w 13419668"/>
              <a:gd name="connsiteY37330" fmla="*/ 15673 h 4401251"/>
              <a:gd name="connsiteX37331" fmla="*/ 8505950 w 13419668"/>
              <a:gd name="connsiteY37331" fmla="*/ 25250 h 4401251"/>
              <a:gd name="connsiteX37332" fmla="*/ 8516025 w 13419668"/>
              <a:gd name="connsiteY37332" fmla="*/ 17912 h 4401251"/>
              <a:gd name="connsiteX37333" fmla="*/ 8506447 w 13419668"/>
              <a:gd name="connsiteY37333" fmla="*/ 10573 h 4401251"/>
              <a:gd name="connsiteX37334" fmla="*/ 3443842 w 13419668"/>
              <a:gd name="connsiteY37334" fmla="*/ 15797 h 4401251"/>
              <a:gd name="connsiteX37335" fmla="*/ 3451553 w 13419668"/>
              <a:gd name="connsiteY37335" fmla="*/ 25623 h 4401251"/>
              <a:gd name="connsiteX37336" fmla="*/ 3458395 w 13419668"/>
              <a:gd name="connsiteY37336" fmla="*/ 17787 h 4401251"/>
              <a:gd name="connsiteX37337" fmla="*/ 3452797 w 13419668"/>
              <a:gd name="connsiteY37337" fmla="*/ 7090 h 4401251"/>
              <a:gd name="connsiteX37338" fmla="*/ 3443842 w 13419668"/>
              <a:gd name="connsiteY37338" fmla="*/ 15797 h 4401251"/>
              <a:gd name="connsiteX37339" fmla="*/ 8584561 w 13419668"/>
              <a:gd name="connsiteY37339" fmla="*/ 15299 h 4401251"/>
              <a:gd name="connsiteX37340" fmla="*/ 8591651 w 13419668"/>
              <a:gd name="connsiteY37340" fmla="*/ 25748 h 4401251"/>
              <a:gd name="connsiteX37341" fmla="*/ 8598866 w 13419668"/>
              <a:gd name="connsiteY37341" fmla="*/ 18160 h 4401251"/>
              <a:gd name="connsiteX37342" fmla="*/ 8594014 w 13419668"/>
              <a:gd name="connsiteY37342" fmla="*/ 7090 h 4401251"/>
              <a:gd name="connsiteX37343" fmla="*/ 8584561 w 13419668"/>
              <a:gd name="connsiteY37343" fmla="*/ 15175 h 4401251"/>
              <a:gd name="connsiteX37344" fmla="*/ 8682453 w 13419668"/>
              <a:gd name="connsiteY37344" fmla="*/ 10448 h 4401251"/>
              <a:gd name="connsiteX37345" fmla="*/ 8673621 w 13419668"/>
              <a:gd name="connsiteY37345" fmla="*/ 15673 h 4401251"/>
              <a:gd name="connsiteX37346" fmla="*/ 8681830 w 13419668"/>
              <a:gd name="connsiteY37346" fmla="*/ 25126 h 4401251"/>
              <a:gd name="connsiteX37347" fmla="*/ 8691782 w 13419668"/>
              <a:gd name="connsiteY37347" fmla="*/ 17912 h 4401251"/>
              <a:gd name="connsiteX37348" fmla="*/ 8682453 w 13419668"/>
              <a:gd name="connsiteY37348" fmla="*/ 10448 h 4401251"/>
              <a:gd name="connsiteX37349" fmla="*/ 8771388 w 13419668"/>
              <a:gd name="connsiteY37349" fmla="*/ 10324 h 4401251"/>
              <a:gd name="connsiteX37350" fmla="*/ 8762930 w 13419668"/>
              <a:gd name="connsiteY37350" fmla="*/ 16294 h 4401251"/>
              <a:gd name="connsiteX37351" fmla="*/ 8771886 w 13419668"/>
              <a:gd name="connsiteY37351" fmla="*/ 25001 h 4401251"/>
              <a:gd name="connsiteX37352" fmla="*/ 8781339 w 13419668"/>
              <a:gd name="connsiteY37352" fmla="*/ 17041 h 4401251"/>
              <a:gd name="connsiteX37353" fmla="*/ 8771388 w 13419668"/>
              <a:gd name="connsiteY37353" fmla="*/ 10324 h 4401251"/>
              <a:gd name="connsiteX37354" fmla="*/ 8864801 w 13419668"/>
              <a:gd name="connsiteY37354" fmla="*/ 18907 h 4401251"/>
              <a:gd name="connsiteX37355" fmla="*/ 8856592 w 13419668"/>
              <a:gd name="connsiteY37355" fmla="*/ 9951 h 4401251"/>
              <a:gd name="connsiteX37356" fmla="*/ 8850249 w 13419668"/>
              <a:gd name="connsiteY37356" fmla="*/ 17787 h 4401251"/>
              <a:gd name="connsiteX37357" fmla="*/ 8856592 w 13419668"/>
              <a:gd name="connsiteY37357" fmla="*/ 28235 h 4401251"/>
              <a:gd name="connsiteX37358" fmla="*/ 8864677 w 13419668"/>
              <a:gd name="connsiteY37358" fmla="*/ 18907 h 4401251"/>
              <a:gd name="connsiteX37359" fmla="*/ 8946772 w 13419668"/>
              <a:gd name="connsiteY37359" fmla="*/ 25375 h 4401251"/>
              <a:gd name="connsiteX37360" fmla="*/ 8954732 w 13419668"/>
              <a:gd name="connsiteY37360" fmla="*/ 15548 h 4401251"/>
              <a:gd name="connsiteX37361" fmla="*/ 8945776 w 13419668"/>
              <a:gd name="connsiteY37361" fmla="*/ 10573 h 4401251"/>
              <a:gd name="connsiteX37362" fmla="*/ 8936696 w 13419668"/>
              <a:gd name="connsiteY37362" fmla="*/ 18409 h 4401251"/>
              <a:gd name="connsiteX37363" fmla="*/ 8946772 w 13419668"/>
              <a:gd name="connsiteY37363" fmla="*/ 25375 h 4401251"/>
              <a:gd name="connsiteX37364" fmla="*/ 3539494 w 13419668"/>
              <a:gd name="connsiteY37364" fmla="*/ 10697 h 4401251"/>
              <a:gd name="connsiteX37365" fmla="*/ 3530538 w 13419668"/>
              <a:gd name="connsiteY37365" fmla="*/ 15175 h 4401251"/>
              <a:gd name="connsiteX37366" fmla="*/ 3537877 w 13419668"/>
              <a:gd name="connsiteY37366" fmla="*/ 25250 h 4401251"/>
              <a:gd name="connsiteX37367" fmla="*/ 3548450 w 13419668"/>
              <a:gd name="connsiteY37367" fmla="*/ 18658 h 4401251"/>
              <a:gd name="connsiteX37368" fmla="*/ 3539369 w 13419668"/>
              <a:gd name="connsiteY37368" fmla="*/ 10697 h 4401251"/>
              <a:gd name="connsiteX37369" fmla="*/ 9036328 w 13419668"/>
              <a:gd name="connsiteY37369" fmla="*/ 25375 h 4401251"/>
              <a:gd name="connsiteX37370" fmla="*/ 9044289 w 13419668"/>
              <a:gd name="connsiteY37370" fmla="*/ 15548 h 4401251"/>
              <a:gd name="connsiteX37371" fmla="*/ 9035334 w 13419668"/>
              <a:gd name="connsiteY37371" fmla="*/ 10573 h 4401251"/>
              <a:gd name="connsiteX37372" fmla="*/ 9026253 w 13419668"/>
              <a:gd name="connsiteY37372" fmla="*/ 18409 h 4401251"/>
              <a:gd name="connsiteX37373" fmla="*/ 9036328 w 13419668"/>
              <a:gd name="connsiteY37373" fmla="*/ 25375 h 4401251"/>
              <a:gd name="connsiteX37374" fmla="*/ 9123647 w 13419668"/>
              <a:gd name="connsiteY37374" fmla="*/ 10448 h 4401251"/>
              <a:gd name="connsiteX37375" fmla="*/ 9115189 w 13419668"/>
              <a:gd name="connsiteY37375" fmla="*/ 16419 h 4401251"/>
              <a:gd name="connsiteX37376" fmla="*/ 9124144 w 13419668"/>
              <a:gd name="connsiteY37376" fmla="*/ 25126 h 4401251"/>
              <a:gd name="connsiteX37377" fmla="*/ 9133598 w 13419668"/>
              <a:gd name="connsiteY37377" fmla="*/ 17165 h 4401251"/>
              <a:gd name="connsiteX37378" fmla="*/ 9123647 w 13419668"/>
              <a:gd name="connsiteY37378" fmla="*/ 10448 h 4401251"/>
              <a:gd name="connsiteX37379" fmla="*/ 9213827 w 13419668"/>
              <a:gd name="connsiteY37379" fmla="*/ 10573 h 4401251"/>
              <a:gd name="connsiteX37380" fmla="*/ 9204995 w 13419668"/>
              <a:gd name="connsiteY37380" fmla="*/ 15797 h 4401251"/>
              <a:gd name="connsiteX37381" fmla="*/ 9213205 w 13419668"/>
              <a:gd name="connsiteY37381" fmla="*/ 25250 h 4401251"/>
              <a:gd name="connsiteX37382" fmla="*/ 9223155 w 13419668"/>
              <a:gd name="connsiteY37382" fmla="*/ 18036 h 4401251"/>
              <a:gd name="connsiteX37383" fmla="*/ 9213827 w 13419668"/>
              <a:gd name="connsiteY37383" fmla="*/ 10448 h 4401251"/>
              <a:gd name="connsiteX37384" fmla="*/ 9301892 w 13419668"/>
              <a:gd name="connsiteY37384" fmla="*/ 10573 h 4401251"/>
              <a:gd name="connsiteX37385" fmla="*/ 9294180 w 13419668"/>
              <a:gd name="connsiteY37385" fmla="*/ 17538 h 4401251"/>
              <a:gd name="connsiteX37386" fmla="*/ 9304255 w 13419668"/>
              <a:gd name="connsiteY37386" fmla="*/ 25001 h 4401251"/>
              <a:gd name="connsiteX37387" fmla="*/ 9312713 w 13419668"/>
              <a:gd name="connsiteY37387" fmla="*/ 15797 h 4401251"/>
              <a:gd name="connsiteX37388" fmla="*/ 9301892 w 13419668"/>
              <a:gd name="connsiteY37388" fmla="*/ 10573 h 4401251"/>
              <a:gd name="connsiteX37389" fmla="*/ 6111160 w 13419668"/>
              <a:gd name="connsiteY37389" fmla="*/ 10573 h 4401251"/>
              <a:gd name="connsiteX37390" fmla="*/ 6103573 w 13419668"/>
              <a:gd name="connsiteY37390" fmla="*/ 17165 h 4401251"/>
              <a:gd name="connsiteX37391" fmla="*/ 6112777 w 13419668"/>
              <a:gd name="connsiteY37391" fmla="*/ 25126 h 4401251"/>
              <a:gd name="connsiteX37392" fmla="*/ 6126459 w 13419668"/>
              <a:gd name="connsiteY37392" fmla="*/ 19404 h 4401251"/>
              <a:gd name="connsiteX37393" fmla="*/ 6111160 w 13419668"/>
              <a:gd name="connsiteY37393" fmla="*/ 10573 h 4401251"/>
              <a:gd name="connsiteX37394" fmla="*/ 3628554 w 13419668"/>
              <a:gd name="connsiteY37394" fmla="*/ 10822 h 4401251"/>
              <a:gd name="connsiteX37395" fmla="*/ 3620096 w 13419668"/>
              <a:gd name="connsiteY37395" fmla="*/ 15921 h 4401251"/>
              <a:gd name="connsiteX37396" fmla="*/ 3628056 w 13419668"/>
              <a:gd name="connsiteY37396" fmla="*/ 25499 h 4401251"/>
              <a:gd name="connsiteX37397" fmla="*/ 3638131 w 13419668"/>
              <a:gd name="connsiteY37397" fmla="*/ 18160 h 4401251"/>
              <a:gd name="connsiteX37398" fmla="*/ 3628554 w 13419668"/>
              <a:gd name="connsiteY37398" fmla="*/ 10822 h 4401251"/>
              <a:gd name="connsiteX37399" fmla="*/ 9391449 w 13419668"/>
              <a:gd name="connsiteY37399" fmla="*/ 10573 h 4401251"/>
              <a:gd name="connsiteX37400" fmla="*/ 9383736 w 13419668"/>
              <a:gd name="connsiteY37400" fmla="*/ 17538 h 4401251"/>
              <a:gd name="connsiteX37401" fmla="*/ 9393812 w 13419668"/>
              <a:gd name="connsiteY37401" fmla="*/ 25001 h 4401251"/>
              <a:gd name="connsiteX37402" fmla="*/ 9402271 w 13419668"/>
              <a:gd name="connsiteY37402" fmla="*/ 15797 h 4401251"/>
              <a:gd name="connsiteX37403" fmla="*/ 9391449 w 13419668"/>
              <a:gd name="connsiteY37403" fmla="*/ 10573 h 4401251"/>
              <a:gd name="connsiteX37404" fmla="*/ 9480135 w 13419668"/>
              <a:gd name="connsiteY37404" fmla="*/ 10946 h 4401251"/>
              <a:gd name="connsiteX37405" fmla="*/ 9471180 w 13419668"/>
              <a:gd name="connsiteY37405" fmla="*/ 15424 h 4401251"/>
              <a:gd name="connsiteX37406" fmla="*/ 9478519 w 13419668"/>
              <a:gd name="connsiteY37406" fmla="*/ 25499 h 4401251"/>
              <a:gd name="connsiteX37407" fmla="*/ 9489091 w 13419668"/>
              <a:gd name="connsiteY37407" fmla="*/ 18907 h 4401251"/>
              <a:gd name="connsiteX37408" fmla="*/ 9480011 w 13419668"/>
              <a:gd name="connsiteY37408" fmla="*/ 10946 h 4401251"/>
              <a:gd name="connsiteX37409" fmla="*/ 2349 w 13419668"/>
              <a:gd name="connsiteY37409" fmla="*/ 1007272 h 4401251"/>
              <a:gd name="connsiteX37410" fmla="*/ 2349 w 13419668"/>
              <a:gd name="connsiteY37410" fmla="*/ 974683 h 4401251"/>
              <a:gd name="connsiteX37411" fmla="*/ 2349 w 13419668"/>
              <a:gd name="connsiteY37411" fmla="*/ 1007272 h 4401251"/>
              <a:gd name="connsiteX37412" fmla="*/ 9568946 w 13419668"/>
              <a:gd name="connsiteY37412" fmla="*/ 10946 h 4401251"/>
              <a:gd name="connsiteX37413" fmla="*/ 9560488 w 13419668"/>
              <a:gd name="connsiteY37413" fmla="*/ 16046 h 4401251"/>
              <a:gd name="connsiteX37414" fmla="*/ 9568449 w 13419668"/>
              <a:gd name="connsiteY37414" fmla="*/ 25623 h 4401251"/>
              <a:gd name="connsiteX37415" fmla="*/ 9578524 w 13419668"/>
              <a:gd name="connsiteY37415" fmla="*/ 18285 h 4401251"/>
              <a:gd name="connsiteX37416" fmla="*/ 9568946 w 13419668"/>
              <a:gd name="connsiteY37416" fmla="*/ 10946 h 4401251"/>
              <a:gd name="connsiteX37417" fmla="*/ 9657384 w 13419668"/>
              <a:gd name="connsiteY37417" fmla="*/ 10697 h 4401251"/>
              <a:gd name="connsiteX37418" fmla="*/ 9649797 w 13419668"/>
              <a:gd name="connsiteY37418" fmla="*/ 17290 h 4401251"/>
              <a:gd name="connsiteX37419" fmla="*/ 9659001 w 13419668"/>
              <a:gd name="connsiteY37419" fmla="*/ 25250 h 4401251"/>
              <a:gd name="connsiteX37420" fmla="*/ 9672684 w 13419668"/>
              <a:gd name="connsiteY37420" fmla="*/ 19528 h 4401251"/>
              <a:gd name="connsiteX37421" fmla="*/ 9657384 w 13419668"/>
              <a:gd name="connsiteY37421" fmla="*/ 10697 h 4401251"/>
              <a:gd name="connsiteX37422" fmla="*/ 9735996 w 13419668"/>
              <a:gd name="connsiteY37422" fmla="*/ 17663 h 4401251"/>
              <a:gd name="connsiteX37423" fmla="*/ 9745823 w 13419668"/>
              <a:gd name="connsiteY37423" fmla="*/ 25623 h 4401251"/>
              <a:gd name="connsiteX37424" fmla="*/ 9750798 w 13419668"/>
              <a:gd name="connsiteY37424" fmla="*/ 16668 h 4401251"/>
              <a:gd name="connsiteX37425" fmla="*/ 9742961 w 13419668"/>
              <a:gd name="connsiteY37425" fmla="*/ 7588 h 4401251"/>
              <a:gd name="connsiteX37426" fmla="*/ 9735996 w 13419668"/>
              <a:gd name="connsiteY37426" fmla="*/ 17663 h 4401251"/>
              <a:gd name="connsiteX37427" fmla="*/ 9833390 w 13419668"/>
              <a:gd name="connsiteY37427" fmla="*/ 10697 h 4401251"/>
              <a:gd name="connsiteX37428" fmla="*/ 9825304 w 13419668"/>
              <a:gd name="connsiteY37428" fmla="*/ 17290 h 4401251"/>
              <a:gd name="connsiteX37429" fmla="*/ 9834758 w 13419668"/>
              <a:gd name="connsiteY37429" fmla="*/ 25375 h 4401251"/>
              <a:gd name="connsiteX37430" fmla="*/ 9849062 w 13419668"/>
              <a:gd name="connsiteY37430" fmla="*/ 20150 h 4401251"/>
              <a:gd name="connsiteX37431" fmla="*/ 9833390 w 13419668"/>
              <a:gd name="connsiteY37431" fmla="*/ 10697 h 4401251"/>
              <a:gd name="connsiteX37432" fmla="*/ 9923942 w 13419668"/>
              <a:gd name="connsiteY37432" fmla="*/ 10946 h 4401251"/>
              <a:gd name="connsiteX37433" fmla="*/ 9915111 w 13419668"/>
              <a:gd name="connsiteY37433" fmla="*/ 16170 h 4401251"/>
              <a:gd name="connsiteX37434" fmla="*/ 9923320 w 13419668"/>
              <a:gd name="connsiteY37434" fmla="*/ 25623 h 4401251"/>
              <a:gd name="connsiteX37435" fmla="*/ 9933271 w 13419668"/>
              <a:gd name="connsiteY37435" fmla="*/ 18409 h 4401251"/>
              <a:gd name="connsiteX37436" fmla="*/ 9923942 w 13419668"/>
              <a:gd name="connsiteY37436" fmla="*/ 10822 h 4401251"/>
              <a:gd name="connsiteX37437" fmla="*/ 10010639 w 13419668"/>
              <a:gd name="connsiteY37437" fmla="*/ 10946 h 4401251"/>
              <a:gd name="connsiteX37438" fmla="*/ 10002181 w 13419668"/>
              <a:gd name="connsiteY37438" fmla="*/ 16046 h 4401251"/>
              <a:gd name="connsiteX37439" fmla="*/ 10010141 w 13419668"/>
              <a:gd name="connsiteY37439" fmla="*/ 25623 h 4401251"/>
              <a:gd name="connsiteX37440" fmla="*/ 10020217 w 13419668"/>
              <a:gd name="connsiteY37440" fmla="*/ 18285 h 4401251"/>
              <a:gd name="connsiteX37441" fmla="*/ 10010639 w 13419668"/>
              <a:gd name="connsiteY37441" fmla="*/ 10946 h 4401251"/>
              <a:gd name="connsiteX37442" fmla="*/ 10098704 w 13419668"/>
              <a:gd name="connsiteY37442" fmla="*/ 10697 h 4401251"/>
              <a:gd name="connsiteX37443" fmla="*/ 10091365 w 13419668"/>
              <a:gd name="connsiteY37443" fmla="*/ 17663 h 4401251"/>
              <a:gd name="connsiteX37444" fmla="*/ 10101067 w 13419668"/>
              <a:gd name="connsiteY37444" fmla="*/ 25001 h 4401251"/>
              <a:gd name="connsiteX37445" fmla="*/ 10109898 w 13419668"/>
              <a:gd name="connsiteY37445" fmla="*/ 16170 h 4401251"/>
              <a:gd name="connsiteX37446" fmla="*/ 10098704 w 13419668"/>
              <a:gd name="connsiteY37446" fmla="*/ 10697 h 4401251"/>
              <a:gd name="connsiteX37447" fmla="*/ 10181544 w 13419668"/>
              <a:gd name="connsiteY37447" fmla="*/ 16170 h 4401251"/>
              <a:gd name="connsiteX37448" fmla="*/ 10186271 w 13419668"/>
              <a:gd name="connsiteY37448" fmla="*/ 25499 h 4401251"/>
              <a:gd name="connsiteX37449" fmla="*/ 10196470 w 13419668"/>
              <a:gd name="connsiteY37449" fmla="*/ 18036 h 4401251"/>
              <a:gd name="connsiteX37450" fmla="*/ 10185524 w 13419668"/>
              <a:gd name="connsiteY37450" fmla="*/ 498 h 4401251"/>
              <a:gd name="connsiteX37451" fmla="*/ 10181544 w 13419668"/>
              <a:gd name="connsiteY37451" fmla="*/ 16170 h 4401251"/>
              <a:gd name="connsiteX37452" fmla="*/ 10278192 w 13419668"/>
              <a:gd name="connsiteY37452" fmla="*/ 10697 h 4401251"/>
              <a:gd name="connsiteX37453" fmla="*/ 10270604 w 13419668"/>
              <a:gd name="connsiteY37453" fmla="*/ 17290 h 4401251"/>
              <a:gd name="connsiteX37454" fmla="*/ 10279809 w 13419668"/>
              <a:gd name="connsiteY37454" fmla="*/ 25250 h 4401251"/>
              <a:gd name="connsiteX37455" fmla="*/ 10293491 w 13419668"/>
              <a:gd name="connsiteY37455" fmla="*/ 19528 h 4401251"/>
              <a:gd name="connsiteX37456" fmla="*/ 10278192 w 13419668"/>
              <a:gd name="connsiteY37456" fmla="*/ 10697 h 4401251"/>
              <a:gd name="connsiteX37457" fmla="*/ 10365137 w 13419668"/>
              <a:gd name="connsiteY37457" fmla="*/ 10697 h 4401251"/>
              <a:gd name="connsiteX37458" fmla="*/ 10356679 w 13419668"/>
              <a:gd name="connsiteY37458" fmla="*/ 16668 h 4401251"/>
              <a:gd name="connsiteX37459" fmla="*/ 10365634 w 13419668"/>
              <a:gd name="connsiteY37459" fmla="*/ 25375 h 4401251"/>
              <a:gd name="connsiteX37460" fmla="*/ 10375087 w 13419668"/>
              <a:gd name="connsiteY37460" fmla="*/ 17414 h 4401251"/>
              <a:gd name="connsiteX37461" fmla="*/ 10365137 w 13419668"/>
              <a:gd name="connsiteY37461" fmla="*/ 10697 h 4401251"/>
              <a:gd name="connsiteX37462" fmla="*/ 10455938 w 13419668"/>
              <a:gd name="connsiteY37462" fmla="*/ 10697 h 4401251"/>
              <a:gd name="connsiteX37463" fmla="*/ 10446609 w 13419668"/>
              <a:gd name="connsiteY37463" fmla="*/ 15424 h 4401251"/>
              <a:gd name="connsiteX37464" fmla="*/ 10454073 w 13419668"/>
              <a:gd name="connsiteY37464" fmla="*/ 25623 h 4401251"/>
              <a:gd name="connsiteX37465" fmla="*/ 10471611 w 13419668"/>
              <a:gd name="connsiteY37465" fmla="*/ 14677 h 4401251"/>
              <a:gd name="connsiteX37466" fmla="*/ 10455938 w 13419668"/>
              <a:gd name="connsiteY37466" fmla="*/ 10697 h 4401251"/>
              <a:gd name="connsiteX37467" fmla="*/ 10546615 w 13419668"/>
              <a:gd name="connsiteY37467" fmla="*/ 26618 h 4401251"/>
              <a:gd name="connsiteX37468" fmla="*/ 10550968 w 13419668"/>
              <a:gd name="connsiteY37468" fmla="*/ 17538 h 4401251"/>
              <a:gd name="connsiteX37469" fmla="*/ 10544003 w 13419668"/>
              <a:gd name="connsiteY37469" fmla="*/ 10200 h 4401251"/>
              <a:gd name="connsiteX37470" fmla="*/ 10536540 w 13419668"/>
              <a:gd name="connsiteY37470" fmla="*/ 19777 h 4401251"/>
              <a:gd name="connsiteX37471" fmla="*/ 10539525 w 13419668"/>
              <a:gd name="connsiteY37471" fmla="*/ 31096 h 4401251"/>
              <a:gd name="connsiteX37472" fmla="*/ 10546615 w 13419668"/>
              <a:gd name="connsiteY37472" fmla="*/ 26618 h 4401251"/>
              <a:gd name="connsiteX37473" fmla="*/ 10637789 w 13419668"/>
              <a:gd name="connsiteY37473" fmla="*/ 19155 h 4401251"/>
              <a:gd name="connsiteX37474" fmla="*/ 10629580 w 13419668"/>
              <a:gd name="connsiteY37474" fmla="*/ 10200 h 4401251"/>
              <a:gd name="connsiteX37475" fmla="*/ 10623236 w 13419668"/>
              <a:gd name="connsiteY37475" fmla="*/ 18036 h 4401251"/>
              <a:gd name="connsiteX37476" fmla="*/ 10629580 w 13419668"/>
              <a:gd name="connsiteY37476" fmla="*/ 28484 h 4401251"/>
              <a:gd name="connsiteX37477" fmla="*/ 10637665 w 13419668"/>
              <a:gd name="connsiteY37477" fmla="*/ 19155 h 4401251"/>
              <a:gd name="connsiteX37478" fmla="*/ 10720506 w 13419668"/>
              <a:gd name="connsiteY37478" fmla="*/ 10573 h 4401251"/>
              <a:gd name="connsiteX37479" fmla="*/ 10712545 w 13419668"/>
              <a:gd name="connsiteY37479" fmla="*/ 16543 h 4401251"/>
              <a:gd name="connsiteX37480" fmla="*/ 10721252 w 13419668"/>
              <a:gd name="connsiteY37480" fmla="*/ 25126 h 4401251"/>
              <a:gd name="connsiteX37481" fmla="*/ 10730830 w 13419668"/>
              <a:gd name="connsiteY37481" fmla="*/ 17165 h 4401251"/>
              <a:gd name="connsiteX37482" fmla="*/ 10720630 w 13419668"/>
              <a:gd name="connsiteY37482" fmla="*/ 10573 h 4401251"/>
              <a:gd name="connsiteX37483" fmla="*/ 10810685 w 13419668"/>
              <a:gd name="connsiteY37483" fmla="*/ 10697 h 4401251"/>
              <a:gd name="connsiteX37484" fmla="*/ 10802227 w 13419668"/>
              <a:gd name="connsiteY37484" fmla="*/ 15797 h 4401251"/>
              <a:gd name="connsiteX37485" fmla="*/ 10810188 w 13419668"/>
              <a:gd name="connsiteY37485" fmla="*/ 25375 h 4401251"/>
              <a:gd name="connsiteX37486" fmla="*/ 10820263 w 13419668"/>
              <a:gd name="connsiteY37486" fmla="*/ 18036 h 4401251"/>
              <a:gd name="connsiteX37487" fmla="*/ 10810685 w 13419668"/>
              <a:gd name="connsiteY37487" fmla="*/ 10697 h 4401251"/>
              <a:gd name="connsiteX37488" fmla="*/ 10895640 w 13419668"/>
              <a:gd name="connsiteY37488" fmla="*/ 10448 h 4401251"/>
              <a:gd name="connsiteX37489" fmla="*/ 10887929 w 13419668"/>
              <a:gd name="connsiteY37489" fmla="*/ 17414 h 4401251"/>
              <a:gd name="connsiteX37490" fmla="*/ 10898004 w 13419668"/>
              <a:gd name="connsiteY37490" fmla="*/ 24877 h 4401251"/>
              <a:gd name="connsiteX37491" fmla="*/ 10906462 w 13419668"/>
              <a:gd name="connsiteY37491" fmla="*/ 15673 h 4401251"/>
              <a:gd name="connsiteX37492" fmla="*/ 10895640 w 13419668"/>
              <a:gd name="connsiteY37492" fmla="*/ 10448 h 4401251"/>
              <a:gd name="connsiteX37493" fmla="*/ 10986068 w 13419668"/>
              <a:gd name="connsiteY37493" fmla="*/ 10448 h 4401251"/>
              <a:gd name="connsiteX37494" fmla="*/ 10977610 w 13419668"/>
              <a:gd name="connsiteY37494" fmla="*/ 16419 h 4401251"/>
              <a:gd name="connsiteX37495" fmla="*/ 10986566 w 13419668"/>
              <a:gd name="connsiteY37495" fmla="*/ 25126 h 4401251"/>
              <a:gd name="connsiteX37496" fmla="*/ 10996019 w 13419668"/>
              <a:gd name="connsiteY37496" fmla="*/ 17165 h 4401251"/>
              <a:gd name="connsiteX37497" fmla="*/ 10986068 w 13419668"/>
              <a:gd name="connsiteY37497" fmla="*/ 10448 h 4401251"/>
              <a:gd name="connsiteX37498" fmla="*/ 11075128 w 13419668"/>
              <a:gd name="connsiteY37498" fmla="*/ 10448 h 4401251"/>
              <a:gd name="connsiteX37499" fmla="*/ 11067043 w 13419668"/>
              <a:gd name="connsiteY37499" fmla="*/ 17041 h 4401251"/>
              <a:gd name="connsiteX37500" fmla="*/ 11076496 w 13419668"/>
              <a:gd name="connsiteY37500" fmla="*/ 25126 h 4401251"/>
              <a:gd name="connsiteX37501" fmla="*/ 11090801 w 13419668"/>
              <a:gd name="connsiteY37501" fmla="*/ 19902 h 4401251"/>
              <a:gd name="connsiteX37502" fmla="*/ 11075128 w 13419668"/>
              <a:gd name="connsiteY37502" fmla="*/ 10448 h 4401251"/>
              <a:gd name="connsiteX37503" fmla="*/ 11161452 w 13419668"/>
              <a:gd name="connsiteY37503" fmla="*/ 25499 h 4401251"/>
              <a:gd name="connsiteX37504" fmla="*/ 11169413 w 13419668"/>
              <a:gd name="connsiteY37504" fmla="*/ 15673 h 4401251"/>
              <a:gd name="connsiteX37505" fmla="*/ 11160456 w 13419668"/>
              <a:gd name="connsiteY37505" fmla="*/ 10697 h 4401251"/>
              <a:gd name="connsiteX37506" fmla="*/ 11151377 w 13419668"/>
              <a:gd name="connsiteY37506" fmla="*/ 18533 h 4401251"/>
              <a:gd name="connsiteX37507" fmla="*/ 11161452 w 13419668"/>
              <a:gd name="connsiteY37507" fmla="*/ 25499 h 4401251"/>
              <a:gd name="connsiteX37508" fmla="*/ 11258597 w 13419668"/>
              <a:gd name="connsiteY37508" fmla="*/ 19031 h 4401251"/>
              <a:gd name="connsiteX37509" fmla="*/ 11250387 w 13419668"/>
              <a:gd name="connsiteY37509" fmla="*/ 10075 h 4401251"/>
              <a:gd name="connsiteX37510" fmla="*/ 11244044 w 13419668"/>
              <a:gd name="connsiteY37510" fmla="*/ 17912 h 4401251"/>
              <a:gd name="connsiteX37511" fmla="*/ 11250387 w 13419668"/>
              <a:gd name="connsiteY37511" fmla="*/ 28360 h 4401251"/>
              <a:gd name="connsiteX37512" fmla="*/ 11258472 w 13419668"/>
              <a:gd name="connsiteY37512" fmla="*/ 19031 h 4401251"/>
              <a:gd name="connsiteX37513" fmla="*/ 11348527 w 13419668"/>
              <a:gd name="connsiteY37513" fmla="*/ 17538 h 4401251"/>
              <a:gd name="connsiteX37514" fmla="*/ 11338327 w 13419668"/>
              <a:gd name="connsiteY37514" fmla="*/ 10448 h 4401251"/>
              <a:gd name="connsiteX37515" fmla="*/ 11333974 w 13419668"/>
              <a:gd name="connsiteY37515" fmla="*/ 19528 h 4401251"/>
              <a:gd name="connsiteX37516" fmla="*/ 11338327 w 13419668"/>
              <a:gd name="connsiteY37516" fmla="*/ 34828 h 4401251"/>
              <a:gd name="connsiteX37517" fmla="*/ 11348527 w 13419668"/>
              <a:gd name="connsiteY37517" fmla="*/ 17538 h 4401251"/>
              <a:gd name="connsiteX37518" fmla="*/ 11432114 w 13419668"/>
              <a:gd name="connsiteY37518" fmla="*/ 10822 h 4401251"/>
              <a:gd name="connsiteX37519" fmla="*/ 11423158 w 13419668"/>
              <a:gd name="connsiteY37519" fmla="*/ 15299 h 4401251"/>
              <a:gd name="connsiteX37520" fmla="*/ 11430497 w 13419668"/>
              <a:gd name="connsiteY37520" fmla="*/ 25375 h 4401251"/>
              <a:gd name="connsiteX37521" fmla="*/ 11441070 w 13419668"/>
              <a:gd name="connsiteY37521" fmla="*/ 18782 h 4401251"/>
              <a:gd name="connsiteX37522" fmla="*/ 11431990 w 13419668"/>
              <a:gd name="connsiteY37522" fmla="*/ 10822 h 4401251"/>
              <a:gd name="connsiteX37523" fmla="*/ 11509731 w 13419668"/>
              <a:gd name="connsiteY37523" fmla="*/ 15424 h 4401251"/>
              <a:gd name="connsiteX37524" fmla="*/ 11516821 w 13419668"/>
              <a:gd name="connsiteY37524" fmla="*/ 25872 h 4401251"/>
              <a:gd name="connsiteX37525" fmla="*/ 11524034 w 13419668"/>
              <a:gd name="connsiteY37525" fmla="*/ 18285 h 4401251"/>
              <a:gd name="connsiteX37526" fmla="*/ 11519184 w 13419668"/>
              <a:gd name="connsiteY37526" fmla="*/ 7214 h 4401251"/>
              <a:gd name="connsiteX37527" fmla="*/ 11509731 w 13419668"/>
              <a:gd name="connsiteY37527" fmla="*/ 15299 h 4401251"/>
              <a:gd name="connsiteX37528" fmla="*/ 11606129 w 13419668"/>
              <a:gd name="connsiteY37528" fmla="*/ 10448 h 4401251"/>
              <a:gd name="connsiteX37529" fmla="*/ 11598417 w 13419668"/>
              <a:gd name="connsiteY37529" fmla="*/ 17414 h 4401251"/>
              <a:gd name="connsiteX37530" fmla="*/ 11608492 w 13419668"/>
              <a:gd name="connsiteY37530" fmla="*/ 24877 h 4401251"/>
              <a:gd name="connsiteX37531" fmla="*/ 11616951 w 13419668"/>
              <a:gd name="connsiteY37531" fmla="*/ 15673 h 4401251"/>
              <a:gd name="connsiteX37532" fmla="*/ 11606129 w 13419668"/>
              <a:gd name="connsiteY37532" fmla="*/ 10448 h 4401251"/>
              <a:gd name="connsiteX37533" fmla="*/ 11698920 w 13419668"/>
              <a:gd name="connsiteY37533" fmla="*/ 26370 h 4401251"/>
              <a:gd name="connsiteX37534" fmla="*/ 11703274 w 13419668"/>
              <a:gd name="connsiteY37534" fmla="*/ 17290 h 4401251"/>
              <a:gd name="connsiteX37535" fmla="*/ 11696308 w 13419668"/>
              <a:gd name="connsiteY37535" fmla="*/ 9951 h 4401251"/>
              <a:gd name="connsiteX37536" fmla="*/ 11688845 w 13419668"/>
              <a:gd name="connsiteY37536" fmla="*/ 19528 h 4401251"/>
              <a:gd name="connsiteX37537" fmla="*/ 11691831 w 13419668"/>
              <a:gd name="connsiteY37537" fmla="*/ 30848 h 4401251"/>
              <a:gd name="connsiteX37538" fmla="*/ 11698920 w 13419668"/>
              <a:gd name="connsiteY37538" fmla="*/ 26370 h 4401251"/>
              <a:gd name="connsiteX37539" fmla="*/ 11790592 w 13419668"/>
              <a:gd name="connsiteY37539" fmla="*/ 17912 h 4401251"/>
              <a:gd name="connsiteX37540" fmla="*/ 11780766 w 13419668"/>
              <a:gd name="connsiteY37540" fmla="*/ 10200 h 4401251"/>
              <a:gd name="connsiteX37541" fmla="*/ 11775915 w 13419668"/>
              <a:gd name="connsiteY37541" fmla="*/ 18907 h 4401251"/>
              <a:gd name="connsiteX37542" fmla="*/ 11783503 w 13419668"/>
              <a:gd name="connsiteY37542" fmla="*/ 28235 h 4401251"/>
              <a:gd name="connsiteX37543" fmla="*/ 11790592 w 13419668"/>
              <a:gd name="connsiteY37543" fmla="*/ 17912 h 4401251"/>
              <a:gd name="connsiteX37544" fmla="*/ 11879652 w 13419668"/>
              <a:gd name="connsiteY37544" fmla="*/ 18907 h 4401251"/>
              <a:gd name="connsiteX37545" fmla="*/ 11871442 w 13419668"/>
              <a:gd name="connsiteY37545" fmla="*/ 9951 h 4401251"/>
              <a:gd name="connsiteX37546" fmla="*/ 11865099 w 13419668"/>
              <a:gd name="connsiteY37546" fmla="*/ 17787 h 4401251"/>
              <a:gd name="connsiteX37547" fmla="*/ 11871442 w 13419668"/>
              <a:gd name="connsiteY37547" fmla="*/ 28235 h 4401251"/>
              <a:gd name="connsiteX37548" fmla="*/ 11879528 w 13419668"/>
              <a:gd name="connsiteY37548" fmla="*/ 18907 h 4401251"/>
              <a:gd name="connsiteX37549" fmla="*/ 11969707 w 13419668"/>
              <a:gd name="connsiteY37549" fmla="*/ 17912 h 4401251"/>
              <a:gd name="connsiteX37550" fmla="*/ 11959881 w 13419668"/>
              <a:gd name="connsiteY37550" fmla="*/ 10200 h 4401251"/>
              <a:gd name="connsiteX37551" fmla="*/ 11955030 w 13419668"/>
              <a:gd name="connsiteY37551" fmla="*/ 18907 h 4401251"/>
              <a:gd name="connsiteX37552" fmla="*/ 11962617 w 13419668"/>
              <a:gd name="connsiteY37552" fmla="*/ 28235 h 4401251"/>
              <a:gd name="connsiteX37553" fmla="*/ 11969707 w 13419668"/>
              <a:gd name="connsiteY37553" fmla="*/ 17912 h 4401251"/>
              <a:gd name="connsiteX37554" fmla="*/ 12048443 w 13419668"/>
              <a:gd name="connsiteY37554" fmla="*/ 10324 h 4401251"/>
              <a:gd name="connsiteX37555" fmla="*/ 12040358 w 13419668"/>
              <a:gd name="connsiteY37555" fmla="*/ 16916 h 4401251"/>
              <a:gd name="connsiteX37556" fmla="*/ 12049811 w 13419668"/>
              <a:gd name="connsiteY37556" fmla="*/ 25001 h 4401251"/>
              <a:gd name="connsiteX37557" fmla="*/ 12064116 w 13419668"/>
              <a:gd name="connsiteY37557" fmla="*/ 19777 h 4401251"/>
              <a:gd name="connsiteX37558" fmla="*/ 12048443 w 13419668"/>
              <a:gd name="connsiteY37558" fmla="*/ 10324 h 4401251"/>
              <a:gd name="connsiteX37559" fmla="*/ 12139618 w 13419668"/>
              <a:gd name="connsiteY37559" fmla="*/ 10573 h 4401251"/>
              <a:gd name="connsiteX37560" fmla="*/ 12130289 w 13419668"/>
              <a:gd name="connsiteY37560" fmla="*/ 15299 h 4401251"/>
              <a:gd name="connsiteX37561" fmla="*/ 12137752 w 13419668"/>
              <a:gd name="connsiteY37561" fmla="*/ 25499 h 4401251"/>
              <a:gd name="connsiteX37562" fmla="*/ 12155290 w 13419668"/>
              <a:gd name="connsiteY37562" fmla="*/ 14553 h 4401251"/>
              <a:gd name="connsiteX37563" fmla="*/ 12139618 w 13419668"/>
              <a:gd name="connsiteY37563" fmla="*/ 10573 h 4401251"/>
              <a:gd name="connsiteX37564" fmla="*/ 12227558 w 13419668"/>
              <a:gd name="connsiteY37564" fmla="*/ 10324 h 4401251"/>
              <a:gd name="connsiteX37565" fmla="*/ 12219473 w 13419668"/>
              <a:gd name="connsiteY37565" fmla="*/ 16916 h 4401251"/>
              <a:gd name="connsiteX37566" fmla="*/ 12228926 w 13419668"/>
              <a:gd name="connsiteY37566" fmla="*/ 25001 h 4401251"/>
              <a:gd name="connsiteX37567" fmla="*/ 12243230 w 13419668"/>
              <a:gd name="connsiteY37567" fmla="*/ 19777 h 4401251"/>
              <a:gd name="connsiteX37568" fmla="*/ 12227558 w 13419668"/>
              <a:gd name="connsiteY37568" fmla="*/ 10324 h 4401251"/>
              <a:gd name="connsiteX37569" fmla="*/ 12309404 w 13419668"/>
              <a:gd name="connsiteY37569" fmla="*/ 16916 h 4401251"/>
              <a:gd name="connsiteX37570" fmla="*/ 12318608 w 13419668"/>
              <a:gd name="connsiteY37570" fmla="*/ 25375 h 4401251"/>
              <a:gd name="connsiteX37571" fmla="*/ 12324081 w 13419668"/>
              <a:gd name="connsiteY37571" fmla="*/ 16668 h 4401251"/>
              <a:gd name="connsiteX37572" fmla="*/ 12316867 w 13419668"/>
              <a:gd name="connsiteY37572" fmla="*/ 7090 h 4401251"/>
              <a:gd name="connsiteX37573" fmla="*/ 12309404 w 13419668"/>
              <a:gd name="connsiteY37573" fmla="*/ 16792 h 4401251"/>
              <a:gd name="connsiteX37574" fmla="*/ 12411399 w 13419668"/>
              <a:gd name="connsiteY37574" fmla="*/ 17538 h 4401251"/>
              <a:gd name="connsiteX37575" fmla="*/ 12401200 w 13419668"/>
              <a:gd name="connsiteY37575" fmla="*/ 10448 h 4401251"/>
              <a:gd name="connsiteX37576" fmla="*/ 12396846 w 13419668"/>
              <a:gd name="connsiteY37576" fmla="*/ 19528 h 4401251"/>
              <a:gd name="connsiteX37577" fmla="*/ 12401200 w 13419668"/>
              <a:gd name="connsiteY37577" fmla="*/ 34828 h 4401251"/>
              <a:gd name="connsiteX37578" fmla="*/ 12411399 w 13419668"/>
              <a:gd name="connsiteY37578" fmla="*/ 17538 h 4401251"/>
              <a:gd name="connsiteX37579" fmla="*/ 12500956 w 13419668"/>
              <a:gd name="connsiteY37579" fmla="*/ 17538 h 4401251"/>
              <a:gd name="connsiteX37580" fmla="*/ 12490757 w 13419668"/>
              <a:gd name="connsiteY37580" fmla="*/ 10448 h 4401251"/>
              <a:gd name="connsiteX37581" fmla="*/ 12486404 w 13419668"/>
              <a:gd name="connsiteY37581" fmla="*/ 19528 h 4401251"/>
              <a:gd name="connsiteX37582" fmla="*/ 12490757 w 13419668"/>
              <a:gd name="connsiteY37582" fmla="*/ 34828 h 4401251"/>
              <a:gd name="connsiteX37583" fmla="*/ 12500956 w 13419668"/>
              <a:gd name="connsiteY37583" fmla="*/ 17538 h 4401251"/>
              <a:gd name="connsiteX37584" fmla="*/ 12582554 w 13419668"/>
              <a:gd name="connsiteY37584" fmla="*/ 25499 h 4401251"/>
              <a:gd name="connsiteX37585" fmla="*/ 12590515 w 13419668"/>
              <a:gd name="connsiteY37585" fmla="*/ 15673 h 4401251"/>
              <a:gd name="connsiteX37586" fmla="*/ 12581559 w 13419668"/>
              <a:gd name="connsiteY37586" fmla="*/ 10697 h 4401251"/>
              <a:gd name="connsiteX37587" fmla="*/ 12572478 w 13419668"/>
              <a:gd name="connsiteY37587" fmla="*/ 18533 h 4401251"/>
              <a:gd name="connsiteX37588" fmla="*/ 12582554 w 13419668"/>
              <a:gd name="connsiteY37588" fmla="*/ 25499 h 4401251"/>
              <a:gd name="connsiteX37589" fmla="*/ 12669001 w 13419668"/>
              <a:gd name="connsiteY37589" fmla="*/ 10573 h 4401251"/>
              <a:gd name="connsiteX37590" fmla="*/ 12661289 w 13419668"/>
              <a:gd name="connsiteY37590" fmla="*/ 17538 h 4401251"/>
              <a:gd name="connsiteX37591" fmla="*/ 12671365 w 13419668"/>
              <a:gd name="connsiteY37591" fmla="*/ 25001 h 4401251"/>
              <a:gd name="connsiteX37592" fmla="*/ 12679822 w 13419668"/>
              <a:gd name="connsiteY37592" fmla="*/ 15797 h 4401251"/>
              <a:gd name="connsiteX37593" fmla="*/ 12669001 w 13419668"/>
              <a:gd name="connsiteY37593" fmla="*/ 10573 h 4401251"/>
              <a:gd name="connsiteX37594" fmla="*/ 12761793 w 13419668"/>
              <a:gd name="connsiteY37594" fmla="*/ 26494 h 4401251"/>
              <a:gd name="connsiteX37595" fmla="*/ 12766146 w 13419668"/>
              <a:gd name="connsiteY37595" fmla="*/ 17414 h 4401251"/>
              <a:gd name="connsiteX37596" fmla="*/ 12759180 w 13419668"/>
              <a:gd name="connsiteY37596" fmla="*/ 10075 h 4401251"/>
              <a:gd name="connsiteX37597" fmla="*/ 12751717 w 13419668"/>
              <a:gd name="connsiteY37597" fmla="*/ 19653 h 4401251"/>
              <a:gd name="connsiteX37598" fmla="*/ 12754703 w 13419668"/>
              <a:gd name="connsiteY37598" fmla="*/ 30972 h 4401251"/>
              <a:gd name="connsiteX37599" fmla="*/ 12761669 w 13419668"/>
              <a:gd name="connsiteY37599" fmla="*/ 26494 h 4401251"/>
              <a:gd name="connsiteX37600" fmla="*/ 12849609 w 13419668"/>
              <a:gd name="connsiteY37600" fmla="*/ 10697 h 4401251"/>
              <a:gd name="connsiteX37601" fmla="*/ 12840778 w 13419668"/>
              <a:gd name="connsiteY37601" fmla="*/ 15921 h 4401251"/>
              <a:gd name="connsiteX37602" fmla="*/ 12848988 w 13419668"/>
              <a:gd name="connsiteY37602" fmla="*/ 25375 h 4401251"/>
              <a:gd name="connsiteX37603" fmla="*/ 12858937 w 13419668"/>
              <a:gd name="connsiteY37603" fmla="*/ 18160 h 4401251"/>
              <a:gd name="connsiteX37604" fmla="*/ 12849609 w 13419668"/>
              <a:gd name="connsiteY37604" fmla="*/ 10697 h 4401251"/>
              <a:gd name="connsiteX37605" fmla="*/ 12934812 w 13419668"/>
              <a:gd name="connsiteY37605" fmla="*/ 25499 h 4401251"/>
              <a:gd name="connsiteX37606" fmla="*/ 12942773 w 13419668"/>
              <a:gd name="connsiteY37606" fmla="*/ 15673 h 4401251"/>
              <a:gd name="connsiteX37607" fmla="*/ 12933818 w 13419668"/>
              <a:gd name="connsiteY37607" fmla="*/ 10697 h 4401251"/>
              <a:gd name="connsiteX37608" fmla="*/ 12924738 w 13419668"/>
              <a:gd name="connsiteY37608" fmla="*/ 18533 h 4401251"/>
              <a:gd name="connsiteX37609" fmla="*/ 12934812 w 13419668"/>
              <a:gd name="connsiteY37609" fmla="*/ 25499 h 4401251"/>
              <a:gd name="connsiteX37610" fmla="*/ 13025116 w 13419668"/>
              <a:gd name="connsiteY37610" fmla="*/ 10573 h 4401251"/>
              <a:gd name="connsiteX37611" fmla="*/ 13017155 w 13419668"/>
              <a:gd name="connsiteY37611" fmla="*/ 16543 h 4401251"/>
              <a:gd name="connsiteX37612" fmla="*/ 13025863 w 13419668"/>
              <a:gd name="connsiteY37612" fmla="*/ 25126 h 4401251"/>
              <a:gd name="connsiteX37613" fmla="*/ 13035441 w 13419668"/>
              <a:gd name="connsiteY37613" fmla="*/ 17165 h 4401251"/>
              <a:gd name="connsiteX37614" fmla="*/ 13025241 w 13419668"/>
              <a:gd name="connsiteY37614" fmla="*/ 10573 h 4401251"/>
              <a:gd name="connsiteX37615" fmla="*/ 13115793 w 13419668"/>
              <a:gd name="connsiteY37615" fmla="*/ 10822 h 4401251"/>
              <a:gd name="connsiteX37616" fmla="*/ 13106838 w 13419668"/>
              <a:gd name="connsiteY37616" fmla="*/ 15299 h 4401251"/>
              <a:gd name="connsiteX37617" fmla="*/ 13114176 w 13419668"/>
              <a:gd name="connsiteY37617" fmla="*/ 25375 h 4401251"/>
              <a:gd name="connsiteX37618" fmla="*/ 13124749 w 13419668"/>
              <a:gd name="connsiteY37618" fmla="*/ 18782 h 4401251"/>
              <a:gd name="connsiteX37619" fmla="*/ 13115669 w 13419668"/>
              <a:gd name="connsiteY37619" fmla="*/ 10822 h 4401251"/>
              <a:gd name="connsiteX37620" fmla="*/ 13211073 w 13419668"/>
              <a:gd name="connsiteY37620" fmla="*/ 19031 h 4401251"/>
              <a:gd name="connsiteX37621" fmla="*/ 13202863 w 13419668"/>
              <a:gd name="connsiteY37621" fmla="*/ 10075 h 4401251"/>
              <a:gd name="connsiteX37622" fmla="*/ 13196519 w 13419668"/>
              <a:gd name="connsiteY37622" fmla="*/ 17912 h 4401251"/>
              <a:gd name="connsiteX37623" fmla="*/ 13202863 w 13419668"/>
              <a:gd name="connsiteY37623" fmla="*/ 28360 h 4401251"/>
              <a:gd name="connsiteX37624" fmla="*/ 13210948 w 13419668"/>
              <a:gd name="connsiteY37624" fmla="*/ 19031 h 4401251"/>
              <a:gd name="connsiteX37625" fmla="*/ 13282966 w 13419668"/>
              <a:gd name="connsiteY37625" fmla="*/ 15797 h 4401251"/>
              <a:gd name="connsiteX37626" fmla="*/ 13290678 w 13419668"/>
              <a:gd name="connsiteY37626" fmla="*/ 25623 h 4401251"/>
              <a:gd name="connsiteX37627" fmla="*/ 13297520 w 13419668"/>
              <a:gd name="connsiteY37627" fmla="*/ 17787 h 4401251"/>
              <a:gd name="connsiteX37628" fmla="*/ 13291923 w 13419668"/>
              <a:gd name="connsiteY37628" fmla="*/ 7090 h 4401251"/>
              <a:gd name="connsiteX37629" fmla="*/ 13282966 w 13419668"/>
              <a:gd name="connsiteY37629" fmla="*/ 15797 h 4401251"/>
              <a:gd name="connsiteX37630" fmla="*/ 13380982 w 13419668"/>
              <a:gd name="connsiteY37630" fmla="*/ 10573 h 4401251"/>
              <a:gd name="connsiteX37631" fmla="*/ 13372151 w 13419668"/>
              <a:gd name="connsiteY37631" fmla="*/ 15797 h 4401251"/>
              <a:gd name="connsiteX37632" fmla="*/ 13380361 w 13419668"/>
              <a:gd name="connsiteY37632" fmla="*/ 25250 h 4401251"/>
              <a:gd name="connsiteX37633" fmla="*/ 13390311 w 13419668"/>
              <a:gd name="connsiteY37633" fmla="*/ 18036 h 4401251"/>
              <a:gd name="connsiteX37634" fmla="*/ 13380982 w 13419668"/>
              <a:gd name="connsiteY37634" fmla="*/ 10573 h 4401251"/>
              <a:gd name="connsiteX37635" fmla="*/ 3724082 w 13419668"/>
              <a:gd name="connsiteY37635" fmla="*/ 19031 h 4401251"/>
              <a:gd name="connsiteX37636" fmla="*/ 3715872 w 13419668"/>
              <a:gd name="connsiteY37636" fmla="*/ 10075 h 4401251"/>
              <a:gd name="connsiteX37637" fmla="*/ 3709529 w 13419668"/>
              <a:gd name="connsiteY37637" fmla="*/ 17912 h 4401251"/>
              <a:gd name="connsiteX37638" fmla="*/ 3715872 w 13419668"/>
              <a:gd name="connsiteY37638" fmla="*/ 28360 h 4401251"/>
              <a:gd name="connsiteX37639" fmla="*/ 3723957 w 13419668"/>
              <a:gd name="connsiteY37639" fmla="*/ 19031 h 4401251"/>
              <a:gd name="connsiteX37640" fmla="*/ 3799086 w 13419668"/>
              <a:gd name="connsiteY37640" fmla="*/ 17538 h 4401251"/>
              <a:gd name="connsiteX37641" fmla="*/ 3805678 w 13419668"/>
              <a:gd name="connsiteY37641" fmla="*/ 25623 h 4401251"/>
              <a:gd name="connsiteX37642" fmla="*/ 3813764 w 13419668"/>
              <a:gd name="connsiteY37642" fmla="*/ 16170 h 4401251"/>
              <a:gd name="connsiteX37643" fmla="*/ 3808539 w 13419668"/>
              <a:gd name="connsiteY37643" fmla="*/ 1866 h 4401251"/>
              <a:gd name="connsiteX37644" fmla="*/ 3799086 w 13419668"/>
              <a:gd name="connsiteY37644" fmla="*/ 17538 h 4401251"/>
              <a:gd name="connsiteX37645" fmla="*/ 3892873 w 13419668"/>
              <a:gd name="connsiteY37645" fmla="*/ 10324 h 4401251"/>
              <a:gd name="connsiteX37646" fmla="*/ 3884788 w 13419668"/>
              <a:gd name="connsiteY37646" fmla="*/ 16916 h 4401251"/>
              <a:gd name="connsiteX37647" fmla="*/ 3894241 w 13419668"/>
              <a:gd name="connsiteY37647" fmla="*/ 25001 h 4401251"/>
              <a:gd name="connsiteX37648" fmla="*/ 3908545 w 13419668"/>
              <a:gd name="connsiteY37648" fmla="*/ 19777 h 4401251"/>
              <a:gd name="connsiteX37649" fmla="*/ 3892873 w 13419668"/>
              <a:gd name="connsiteY37649" fmla="*/ 10324 h 4401251"/>
              <a:gd name="connsiteX37650" fmla="*/ 3974594 w 13419668"/>
              <a:gd name="connsiteY37650" fmla="*/ 17290 h 4401251"/>
              <a:gd name="connsiteX37651" fmla="*/ 3984420 w 13419668"/>
              <a:gd name="connsiteY37651" fmla="*/ 25250 h 4401251"/>
              <a:gd name="connsiteX37652" fmla="*/ 3989396 w 13419668"/>
              <a:gd name="connsiteY37652" fmla="*/ 16294 h 4401251"/>
              <a:gd name="connsiteX37653" fmla="*/ 3981559 w 13419668"/>
              <a:gd name="connsiteY37653" fmla="*/ 7214 h 4401251"/>
              <a:gd name="connsiteX37654" fmla="*/ 3974594 w 13419668"/>
              <a:gd name="connsiteY37654" fmla="*/ 17290 h 4401251"/>
              <a:gd name="connsiteX37655" fmla="*/ 4064151 w 13419668"/>
              <a:gd name="connsiteY37655" fmla="*/ 17290 h 4401251"/>
              <a:gd name="connsiteX37656" fmla="*/ 4073977 w 13419668"/>
              <a:gd name="connsiteY37656" fmla="*/ 25250 h 4401251"/>
              <a:gd name="connsiteX37657" fmla="*/ 4078953 w 13419668"/>
              <a:gd name="connsiteY37657" fmla="*/ 16294 h 4401251"/>
              <a:gd name="connsiteX37658" fmla="*/ 4071116 w 13419668"/>
              <a:gd name="connsiteY37658" fmla="*/ 7214 h 4401251"/>
              <a:gd name="connsiteX37659" fmla="*/ 4064151 w 13419668"/>
              <a:gd name="connsiteY37659" fmla="*/ 17290 h 4401251"/>
              <a:gd name="connsiteX37660" fmla="*/ 4151594 w 13419668"/>
              <a:gd name="connsiteY37660" fmla="*/ 15797 h 4401251"/>
              <a:gd name="connsiteX37661" fmla="*/ 4156320 w 13419668"/>
              <a:gd name="connsiteY37661" fmla="*/ 25126 h 4401251"/>
              <a:gd name="connsiteX37662" fmla="*/ 4166520 w 13419668"/>
              <a:gd name="connsiteY37662" fmla="*/ 17663 h 4401251"/>
              <a:gd name="connsiteX37663" fmla="*/ 4155574 w 13419668"/>
              <a:gd name="connsiteY37663" fmla="*/ 124 h 4401251"/>
              <a:gd name="connsiteX37664" fmla="*/ 4151594 w 13419668"/>
              <a:gd name="connsiteY37664" fmla="*/ 15797 h 4401251"/>
              <a:gd name="connsiteX37665" fmla="*/ 4247868 w 13419668"/>
              <a:gd name="connsiteY37665" fmla="*/ 25375 h 4401251"/>
              <a:gd name="connsiteX37666" fmla="*/ 4255829 w 13419668"/>
              <a:gd name="connsiteY37666" fmla="*/ 15548 h 4401251"/>
              <a:gd name="connsiteX37667" fmla="*/ 4246873 w 13419668"/>
              <a:gd name="connsiteY37667" fmla="*/ 10573 h 4401251"/>
              <a:gd name="connsiteX37668" fmla="*/ 4237793 w 13419668"/>
              <a:gd name="connsiteY37668" fmla="*/ 18409 h 4401251"/>
              <a:gd name="connsiteX37669" fmla="*/ 4247868 w 13419668"/>
              <a:gd name="connsiteY37669" fmla="*/ 25375 h 4401251"/>
              <a:gd name="connsiteX37670" fmla="*/ 4338918 w 13419668"/>
              <a:gd name="connsiteY37670" fmla="*/ 10573 h 4401251"/>
              <a:gd name="connsiteX37671" fmla="*/ 4330460 w 13419668"/>
              <a:gd name="connsiteY37671" fmla="*/ 15673 h 4401251"/>
              <a:gd name="connsiteX37672" fmla="*/ 4338421 w 13419668"/>
              <a:gd name="connsiteY37672" fmla="*/ 25250 h 4401251"/>
              <a:gd name="connsiteX37673" fmla="*/ 4348496 w 13419668"/>
              <a:gd name="connsiteY37673" fmla="*/ 17912 h 4401251"/>
              <a:gd name="connsiteX37674" fmla="*/ 4338918 w 13419668"/>
              <a:gd name="connsiteY37674" fmla="*/ 10573 h 4401251"/>
              <a:gd name="connsiteX37675" fmla="*/ 4427108 w 13419668"/>
              <a:gd name="connsiteY37675" fmla="*/ 26370 h 4401251"/>
              <a:gd name="connsiteX37676" fmla="*/ 4431461 w 13419668"/>
              <a:gd name="connsiteY37676" fmla="*/ 17290 h 4401251"/>
              <a:gd name="connsiteX37677" fmla="*/ 4424495 w 13419668"/>
              <a:gd name="connsiteY37677" fmla="*/ 9951 h 4401251"/>
              <a:gd name="connsiteX37678" fmla="*/ 4417032 w 13419668"/>
              <a:gd name="connsiteY37678" fmla="*/ 19528 h 4401251"/>
              <a:gd name="connsiteX37679" fmla="*/ 4420018 w 13419668"/>
              <a:gd name="connsiteY37679" fmla="*/ 30848 h 4401251"/>
              <a:gd name="connsiteX37680" fmla="*/ 4426983 w 13419668"/>
              <a:gd name="connsiteY37680" fmla="*/ 26370 h 4401251"/>
              <a:gd name="connsiteX37681" fmla="*/ 4521143 w 13419668"/>
              <a:gd name="connsiteY37681" fmla="*/ 17538 h 4401251"/>
              <a:gd name="connsiteX37682" fmla="*/ 4514550 w 13419668"/>
              <a:gd name="connsiteY37682" fmla="*/ 9951 h 4401251"/>
              <a:gd name="connsiteX37683" fmla="*/ 4506590 w 13419668"/>
              <a:gd name="connsiteY37683" fmla="*/ 19155 h 4401251"/>
              <a:gd name="connsiteX37684" fmla="*/ 4512311 w 13419668"/>
              <a:gd name="connsiteY37684" fmla="*/ 32838 h 4401251"/>
              <a:gd name="connsiteX37685" fmla="*/ 4521143 w 13419668"/>
              <a:gd name="connsiteY37685" fmla="*/ 17538 h 4401251"/>
              <a:gd name="connsiteX37686" fmla="*/ 4605227 w 13419668"/>
              <a:gd name="connsiteY37686" fmla="*/ 10448 h 4401251"/>
              <a:gd name="connsiteX37687" fmla="*/ 4595898 w 13419668"/>
              <a:gd name="connsiteY37687" fmla="*/ 15175 h 4401251"/>
              <a:gd name="connsiteX37688" fmla="*/ 4603361 w 13419668"/>
              <a:gd name="connsiteY37688" fmla="*/ 25375 h 4401251"/>
              <a:gd name="connsiteX37689" fmla="*/ 4620900 w 13419668"/>
              <a:gd name="connsiteY37689" fmla="*/ 14429 h 4401251"/>
              <a:gd name="connsiteX37690" fmla="*/ 4605227 w 13419668"/>
              <a:gd name="connsiteY37690" fmla="*/ 10448 h 4401251"/>
              <a:gd name="connsiteX37691" fmla="*/ 4700009 w 13419668"/>
              <a:gd name="connsiteY37691" fmla="*/ 18658 h 4401251"/>
              <a:gd name="connsiteX37692" fmla="*/ 4694909 w 13419668"/>
              <a:gd name="connsiteY37692" fmla="*/ 10200 h 4401251"/>
              <a:gd name="connsiteX37693" fmla="*/ 4685331 w 13419668"/>
              <a:gd name="connsiteY37693" fmla="*/ 18160 h 4401251"/>
              <a:gd name="connsiteX37694" fmla="*/ 4692670 w 13419668"/>
              <a:gd name="connsiteY37694" fmla="*/ 28235 h 4401251"/>
              <a:gd name="connsiteX37695" fmla="*/ 4700009 w 13419668"/>
              <a:gd name="connsiteY37695" fmla="*/ 18658 h 4401251"/>
              <a:gd name="connsiteX37696" fmla="*/ 4772650 w 13419668"/>
              <a:gd name="connsiteY37696" fmla="*/ 15797 h 4401251"/>
              <a:gd name="connsiteX37697" fmla="*/ 4777377 w 13419668"/>
              <a:gd name="connsiteY37697" fmla="*/ 25126 h 4401251"/>
              <a:gd name="connsiteX37698" fmla="*/ 4787576 w 13419668"/>
              <a:gd name="connsiteY37698" fmla="*/ 17663 h 4401251"/>
              <a:gd name="connsiteX37699" fmla="*/ 4776630 w 13419668"/>
              <a:gd name="connsiteY37699" fmla="*/ 124 h 4401251"/>
              <a:gd name="connsiteX37700" fmla="*/ 4772650 w 13419668"/>
              <a:gd name="connsiteY37700" fmla="*/ 15797 h 4401251"/>
              <a:gd name="connsiteX37701" fmla="*/ 4868924 w 13419668"/>
              <a:gd name="connsiteY37701" fmla="*/ 25375 h 4401251"/>
              <a:gd name="connsiteX37702" fmla="*/ 4876885 w 13419668"/>
              <a:gd name="connsiteY37702" fmla="*/ 15548 h 4401251"/>
              <a:gd name="connsiteX37703" fmla="*/ 4867929 w 13419668"/>
              <a:gd name="connsiteY37703" fmla="*/ 10573 h 4401251"/>
              <a:gd name="connsiteX37704" fmla="*/ 4858849 w 13419668"/>
              <a:gd name="connsiteY37704" fmla="*/ 18409 h 4401251"/>
              <a:gd name="connsiteX37705" fmla="*/ 4868924 w 13419668"/>
              <a:gd name="connsiteY37705" fmla="*/ 25375 h 4401251"/>
              <a:gd name="connsiteX37706" fmla="*/ 4951765 w 13419668"/>
              <a:gd name="connsiteY37706" fmla="*/ 15797 h 4401251"/>
              <a:gd name="connsiteX37707" fmla="*/ 4956491 w 13419668"/>
              <a:gd name="connsiteY37707" fmla="*/ 25126 h 4401251"/>
              <a:gd name="connsiteX37708" fmla="*/ 4966691 w 13419668"/>
              <a:gd name="connsiteY37708" fmla="*/ 17663 h 4401251"/>
              <a:gd name="connsiteX37709" fmla="*/ 4955745 w 13419668"/>
              <a:gd name="connsiteY37709" fmla="*/ 124 h 4401251"/>
              <a:gd name="connsiteX37710" fmla="*/ 4951765 w 13419668"/>
              <a:gd name="connsiteY37710" fmla="*/ 15797 h 4401251"/>
              <a:gd name="connsiteX37711" fmla="*/ 5052268 w 13419668"/>
              <a:gd name="connsiteY37711" fmla="*/ 18658 h 4401251"/>
              <a:gd name="connsiteX37712" fmla="*/ 5047168 w 13419668"/>
              <a:gd name="connsiteY37712" fmla="*/ 10200 h 4401251"/>
              <a:gd name="connsiteX37713" fmla="*/ 5037590 w 13419668"/>
              <a:gd name="connsiteY37713" fmla="*/ 18160 h 4401251"/>
              <a:gd name="connsiteX37714" fmla="*/ 5044929 w 13419668"/>
              <a:gd name="connsiteY37714" fmla="*/ 28235 h 4401251"/>
              <a:gd name="connsiteX37715" fmla="*/ 5052268 w 13419668"/>
              <a:gd name="connsiteY37715" fmla="*/ 18658 h 4401251"/>
              <a:gd name="connsiteX37716" fmla="*/ 5127148 w 13419668"/>
              <a:gd name="connsiteY37716" fmla="*/ 16792 h 4401251"/>
              <a:gd name="connsiteX37717" fmla="*/ 5136352 w 13419668"/>
              <a:gd name="connsiteY37717" fmla="*/ 25250 h 4401251"/>
              <a:gd name="connsiteX37718" fmla="*/ 5141825 w 13419668"/>
              <a:gd name="connsiteY37718" fmla="*/ 16543 h 4401251"/>
              <a:gd name="connsiteX37719" fmla="*/ 5134611 w 13419668"/>
              <a:gd name="connsiteY37719" fmla="*/ 6966 h 4401251"/>
              <a:gd name="connsiteX37720" fmla="*/ 5127148 w 13419668"/>
              <a:gd name="connsiteY37720" fmla="*/ 16668 h 4401251"/>
              <a:gd name="connsiteX37721" fmla="*/ 5217203 w 13419668"/>
              <a:gd name="connsiteY37721" fmla="*/ 15299 h 4401251"/>
              <a:gd name="connsiteX37722" fmla="*/ 5224293 w 13419668"/>
              <a:gd name="connsiteY37722" fmla="*/ 25748 h 4401251"/>
              <a:gd name="connsiteX37723" fmla="*/ 5231507 w 13419668"/>
              <a:gd name="connsiteY37723" fmla="*/ 18160 h 4401251"/>
              <a:gd name="connsiteX37724" fmla="*/ 5226656 w 13419668"/>
              <a:gd name="connsiteY37724" fmla="*/ 7090 h 4401251"/>
              <a:gd name="connsiteX37725" fmla="*/ 5217203 w 13419668"/>
              <a:gd name="connsiteY37725" fmla="*/ 15175 h 4401251"/>
              <a:gd name="connsiteX37726" fmla="*/ 5303899 w 13419668"/>
              <a:gd name="connsiteY37726" fmla="*/ 15797 h 4401251"/>
              <a:gd name="connsiteX37727" fmla="*/ 5308626 w 13419668"/>
              <a:gd name="connsiteY37727" fmla="*/ 25126 h 4401251"/>
              <a:gd name="connsiteX37728" fmla="*/ 5318826 w 13419668"/>
              <a:gd name="connsiteY37728" fmla="*/ 17663 h 4401251"/>
              <a:gd name="connsiteX37729" fmla="*/ 5307880 w 13419668"/>
              <a:gd name="connsiteY37729" fmla="*/ 124 h 4401251"/>
              <a:gd name="connsiteX37730" fmla="*/ 5303899 w 13419668"/>
              <a:gd name="connsiteY37730" fmla="*/ 15797 h 4401251"/>
              <a:gd name="connsiteX37731" fmla="*/ 5407885 w 13419668"/>
              <a:gd name="connsiteY37731" fmla="*/ 18907 h 4401251"/>
              <a:gd name="connsiteX37732" fmla="*/ 5399676 w 13419668"/>
              <a:gd name="connsiteY37732" fmla="*/ 9951 h 4401251"/>
              <a:gd name="connsiteX37733" fmla="*/ 5393333 w 13419668"/>
              <a:gd name="connsiteY37733" fmla="*/ 17787 h 4401251"/>
              <a:gd name="connsiteX37734" fmla="*/ 5399676 w 13419668"/>
              <a:gd name="connsiteY37734" fmla="*/ 28235 h 4401251"/>
              <a:gd name="connsiteX37735" fmla="*/ 5407761 w 13419668"/>
              <a:gd name="connsiteY37735" fmla="*/ 18907 h 4401251"/>
              <a:gd name="connsiteX37736" fmla="*/ 5482890 w 13419668"/>
              <a:gd name="connsiteY37736" fmla="*/ 17414 h 4401251"/>
              <a:gd name="connsiteX37737" fmla="*/ 5489482 w 13419668"/>
              <a:gd name="connsiteY37737" fmla="*/ 25499 h 4401251"/>
              <a:gd name="connsiteX37738" fmla="*/ 5497567 w 13419668"/>
              <a:gd name="connsiteY37738" fmla="*/ 16046 h 4401251"/>
              <a:gd name="connsiteX37739" fmla="*/ 5492343 w 13419668"/>
              <a:gd name="connsiteY37739" fmla="*/ 1741 h 4401251"/>
              <a:gd name="connsiteX37740" fmla="*/ 5482890 w 13419668"/>
              <a:gd name="connsiteY37740" fmla="*/ 17414 h 4401251"/>
              <a:gd name="connsiteX37741" fmla="*/ 5583891 w 13419668"/>
              <a:gd name="connsiteY37741" fmla="*/ 17414 h 4401251"/>
              <a:gd name="connsiteX37742" fmla="*/ 5577298 w 13419668"/>
              <a:gd name="connsiteY37742" fmla="*/ 9826 h 4401251"/>
              <a:gd name="connsiteX37743" fmla="*/ 5569338 w 13419668"/>
              <a:gd name="connsiteY37743" fmla="*/ 19031 h 4401251"/>
              <a:gd name="connsiteX37744" fmla="*/ 5575059 w 13419668"/>
              <a:gd name="connsiteY37744" fmla="*/ 32713 h 4401251"/>
              <a:gd name="connsiteX37745" fmla="*/ 5583891 w 13419668"/>
              <a:gd name="connsiteY37745" fmla="*/ 17414 h 4401251"/>
              <a:gd name="connsiteX37746" fmla="*/ 5667353 w 13419668"/>
              <a:gd name="connsiteY37746" fmla="*/ 10324 h 4401251"/>
              <a:gd name="connsiteX37747" fmla="*/ 5658522 w 13419668"/>
              <a:gd name="connsiteY37747" fmla="*/ 15548 h 4401251"/>
              <a:gd name="connsiteX37748" fmla="*/ 5666732 w 13419668"/>
              <a:gd name="connsiteY37748" fmla="*/ 25001 h 4401251"/>
              <a:gd name="connsiteX37749" fmla="*/ 5676682 w 13419668"/>
              <a:gd name="connsiteY37749" fmla="*/ 17787 h 4401251"/>
              <a:gd name="connsiteX37750" fmla="*/ 5667353 w 13419668"/>
              <a:gd name="connsiteY37750" fmla="*/ 10200 h 4401251"/>
              <a:gd name="connsiteX37751" fmla="*/ 5748079 w 13419668"/>
              <a:gd name="connsiteY37751" fmla="*/ 16668 h 4401251"/>
              <a:gd name="connsiteX37752" fmla="*/ 5757284 w 13419668"/>
              <a:gd name="connsiteY37752" fmla="*/ 25126 h 4401251"/>
              <a:gd name="connsiteX37753" fmla="*/ 5762757 w 13419668"/>
              <a:gd name="connsiteY37753" fmla="*/ 16419 h 4401251"/>
              <a:gd name="connsiteX37754" fmla="*/ 5755542 w 13419668"/>
              <a:gd name="connsiteY37754" fmla="*/ 6841 h 4401251"/>
              <a:gd name="connsiteX37755" fmla="*/ 5748079 w 13419668"/>
              <a:gd name="connsiteY37755" fmla="*/ 16543 h 4401251"/>
              <a:gd name="connsiteX37756" fmla="*/ 5846468 w 13419668"/>
              <a:gd name="connsiteY37756" fmla="*/ 10324 h 4401251"/>
              <a:gd name="connsiteX37757" fmla="*/ 5837637 w 13419668"/>
              <a:gd name="connsiteY37757" fmla="*/ 15548 h 4401251"/>
              <a:gd name="connsiteX37758" fmla="*/ 5845846 w 13419668"/>
              <a:gd name="connsiteY37758" fmla="*/ 25001 h 4401251"/>
              <a:gd name="connsiteX37759" fmla="*/ 5855797 w 13419668"/>
              <a:gd name="connsiteY37759" fmla="*/ 17787 h 4401251"/>
              <a:gd name="connsiteX37760" fmla="*/ 5846468 w 13419668"/>
              <a:gd name="connsiteY37760" fmla="*/ 10200 h 4401251"/>
              <a:gd name="connsiteX37761" fmla="*/ 8325840 w 13419668"/>
              <a:gd name="connsiteY37761" fmla="*/ 25126 h 4401251"/>
              <a:gd name="connsiteX37762" fmla="*/ 8333801 w 13419668"/>
              <a:gd name="connsiteY37762" fmla="*/ 15299 h 4401251"/>
              <a:gd name="connsiteX37763" fmla="*/ 8324845 w 13419668"/>
              <a:gd name="connsiteY37763" fmla="*/ 10324 h 4401251"/>
              <a:gd name="connsiteX37764" fmla="*/ 8315765 w 13419668"/>
              <a:gd name="connsiteY37764" fmla="*/ 18160 h 4401251"/>
              <a:gd name="connsiteX37765" fmla="*/ 8325840 w 13419668"/>
              <a:gd name="connsiteY37765" fmla="*/ 25126 h 4401251"/>
              <a:gd name="connsiteX37766" fmla="*/ 5933165 w 13419668"/>
              <a:gd name="connsiteY37766" fmla="*/ 10324 h 4401251"/>
              <a:gd name="connsiteX37767" fmla="*/ 5924706 w 13419668"/>
              <a:gd name="connsiteY37767" fmla="*/ 15424 h 4401251"/>
              <a:gd name="connsiteX37768" fmla="*/ 5932667 w 13419668"/>
              <a:gd name="connsiteY37768" fmla="*/ 25001 h 4401251"/>
              <a:gd name="connsiteX37769" fmla="*/ 5942743 w 13419668"/>
              <a:gd name="connsiteY37769" fmla="*/ 17663 h 4401251"/>
              <a:gd name="connsiteX37770" fmla="*/ 5933165 w 13419668"/>
              <a:gd name="connsiteY37770" fmla="*/ 10324 h 4401251"/>
              <a:gd name="connsiteX37771" fmla="*/ 6022722 w 13419668"/>
              <a:gd name="connsiteY37771" fmla="*/ 10324 h 4401251"/>
              <a:gd name="connsiteX37772" fmla="*/ 6014264 w 13419668"/>
              <a:gd name="connsiteY37772" fmla="*/ 15424 h 4401251"/>
              <a:gd name="connsiteX37773" fmla="*/ 6022224 w 13419668"/>
              <a:gd name="connsiteY37773" fmla="*/ 25001 h 4401251"/>
              <a:gd name="connsiteX37774" fmla="*/ 6032300 w 13419668"/>
              <a:gd name="connsiteY37774" fmla="*/ 17663 h 4401251"/>
              <a:gd name="connsiteX37775" fmla="*/ 6022722 w 13419668"/>
              <a:gd name="connsiteY37775" fmla="*/ 10324 h 4401251"/>
              <a:gd name="connsiteX37776" fmla="*/ 6198727 w 13419668"/>
              <a:gd name="connsiteY37776" fmla="*/ 10324 h 4401251"/>
              <a:gd name="connsiteX37777" fmla="*/ 6189896 w 13419668"/>
              <a:gd name="connsiteY37777" fmla="*/ 15548 h 4401251"/>
              <a:gd name="connsiteX37778" fmla="*/ 6198105 w 13419668"/>
              <a:gd name="connsiteY37778" fmla="*/ 25001 h 4401251"/>
              <a:gd name="connsiteX37779" fmla="*/ 6208056 w 13419668"/>
              <a:gd name="connsiteY37779" fmla="*/ 17787 h 4401251"/>
              <a:gd name="connsiteX37780" fmla="*/ 6198727 w 13419668"/>
              <a:gd name="connsiteY37780" fmla="*/ 10200 h 4401251"/>
              <a:gd name="connsiteX37781" fmla="*/ 6279454 w 13419668"/>
              <a:gd name="connsiteY37781" fmla="*/ 16668 h 4401251"/>
              <a:gd name="connsiteX37782" fmla="*/ 6288658 w 13419668"/>
              <a:gd name="connsiteY37782" fmla="*/ 25126 h 4401251"/>
              <a:gd name="connsiteX37783" fmla="*/ 6294131 w 13419668"/>
              <a:gd name="connsiteY37783" fmla="*/ 16419 h 4401251"/>
              <a:gd name="connsiteX37784" fmla="*/ 6286916 w 13419668"/>
              <a:gd name="connsiteY37784" fmla="*/ 6841 h 4401251"/>
              <a:gd name="connsiteX37785" fmla="*/ 6279454 w 13419668"/>
              <a:gd name="connsiteY37785" fmla="*/ 16543 h 4401251"/>
              <a:gd name="connsiteX37786" fmla="*/ 6369508 w 13419668"/>
              <a:gd name="connsiteY37786" fmla="*/ 15175 h 4401251"/>
              <a:gd name="connsiteX37787" fmla="*/ 6376598 w 13419668"/>
              <a:gd name="connsiteY37787" fmla="*/ 25623 h 4401251"/>
              <a:gd name="connsiteX37788" fmla="*/ 6383812 w 13419668"/>
              <a:gd name="connsiteY37788" fmla="*/ 18036 h 4401251"/>
              <a:gd name="connsiteX37789" fmla="*/ 6378962 w 13419668"/>
              <a:gd name="connsiteY37789" fmla="*/ 6966 h 4401251"/>
              <a:gd name="connsiteX37790" fmla="*/ 6369508 w 13419668"/>
              <a:gd name="connsiteY37790" fmla="*/ 15051 h 4401251"/>
              <a:gd name="connsiteX37791" fmla="*/ 6470634 w 13419668"/>
              <a:gd name="connsiteY37791" fmla="*/ 18782 h 4401251"/>
              <a:gd name="connsiteX37792" fmla="*/ 6462424 w 13419668"/>
              <a:gd name="connsiteY37792" fmla="*/ 9826 h 4401251"/>
              <a:gd name="connsiteX37793" fmla="*/ 6456080 w 13419668"/>
              <a:gd name="connsiteY37793" fmla="*/ 17663 h 4401251"/>
              <a:gd name="connsiteX37794" fmla="*/ 6462424 w 13419668"/>
              <a:gd name="connsiteY37794" fmla="*/ 28111 h 4401251"/>
              <a:gd name="connsiteX37795" fmla="*/ 6470509 w 13419668"/>
              <a:gd name="connsiteY37795" fmla="*/ 18782 h 4401251"/>
              <a:gd name="connsiteX37796" fmla="*/ 6560564 w 13419668"/>
              <a:gd name="connsiteY37796" fmla="*/ 17290 h 4401251"/>
              <a:gd name="connsiteX37797" fmla="*/ 6550364 w 13419668"/>
              <a:gd name="connsiteY37797" fmla="*/ 10200 h 4401251"/>
              <a:gd name="connsiteX37798" fmla="*/ 6546011 w 13419668"/>
              <a:gd name="connsiteY37798" fmla="*/ 19280 h 4401251"/>
              <a:gd name="connsiteX37799" fmla="*/ 6550364 w 13419668"/>
              <a:gd name="connsiteY37799" fmla="*/ 34579 h 4401251"/>
              <a:gd name="connsiteX37800" fmla="*/ 6560564 w 13419668"/>
              <a:gd name="connsiteY37800" fmla="*/ 17290 h 4401251"/>
              <a:gd name="connsiteX37801" fmla="*/ 6643653 w 13419668"/>
              <a:gd name="connsiteY37801" fmla="*/ 10448 h 4401251"/>
              <a:gd name="connsiteX37802" fmla="*/ 6635195 w 13419668"/>
              <a:gd name="connsiteY37802" fmla="*/ 15548 h 4401251"/>
              <a:gd name="connsiteX37803" fmla="*/ 6643156 w 13419668"/>
              <a:gd name="connsiteY37803" fmla="*/ 25126 h 4401251"/>
              <a:gd name="connsiteX37804" fmla="*/ 6653231 w 13419668"/>
              <a:gd name="connsiteY37804" fmla="*/ 17787 h 4401251"/>
              <a:gd name="connsiteX37805" fmla="*/ 6643653 w 13419668"/>
              <a:gd name="connsiteY37805" fmla="*/ 10448 h 4401251"/>
              <a:gd name="connsiteX37806" fmla="*/ 6725001 w 13419668"/>
              <a:gd name="connsiteY37806" fmla="*/ 15673 h 4401251"/>
              <a:gd name="connsiteX37807" fmla="*/ 6729728 w 13419668"/>
              <a:gd name="connsiteY37807" fmla="*/ 25001 h 4401251"/>
              <a:gd name="connsiteX37808" fmla="*/ 6739927 w 13419668"/>
              <a:gd name="connsiteY37808" fmla="*/ 17538 h 4401251"/>
              <a:gd name="connsiteX37809" fmla="*/ 6728981 w 13419668"/>
              <a:gd name="connsiteY37809" fmla="*/ 0 h 4401251"/>
              <a:gd name="connsiteX37810" fmla="*/ 6725001 w 13419668"/>
              <a:gd name="connsiteY37810" fmla="*/ 15673 h 4401251"/>
              <a:gd name="connsiteX37811" fmla="*/ 6810952 w 13419668"/>
              <a:gd name="connsiteY37811" fmla="*/ 16792 h 4401251"/>
              <a:gd name="connsiteX37812" fmla="*/ 6820156 w 13419668"/>
              <a:gd name="connsiteY37812" fmla="*/ 25250 h 4401251"/>
              <a:gd name="connsiteX37813" fmla="*/ 6825629 w 13419668"/>
              <a:gd name="connsiteY37813" fmla="*/ 16543 h 4401251"/>
              <a:gd name="connsiteX37814" fmla="*/ 6818415 w 13419668"/>
              <a:gd name="connsiteY37814" fmla="*/ 6966 h 4401251"/>
              <a:gd name="connsiteX37815" fmla="*/ 6810952 w 13419668"/>
              <a:gd name="connsiteY37815" fmla="*/ 16668 h 4401251"/>
              <a:gd name="connsiteX37816" fmla="*/ 6910957 w 13419668"/>
              <a:gd name="connsiteY37816" fmla="*/ 26245 h 4401251"/>
              <a:gd name="connsiteX37817" fmla="*/ 6915311 w 13419668"/>
              <a:gd name="connsiteY37817" fmla="*/ 17165 h 4401251"/>
              <a:gd name="connsiteX37818" fmla="*/ 6908346 w 13419668"/>
              <a:gd name="connsiteY37818" fmla="*/ 9826 h 4401251"/>
              <a:gd name="connsiteX37819" fmla="*/ 6900882 w 13419668"/>
              <a:gd name="connsiteY37819" fmla="*/ 19404 h 4401251"/>
              <a:gd name="connsiteX37820" fmla="*/ 6903867 w 13419668"/>
              <a:gd name="connsiteY37820" fmla="*/ 30723 h 4401251"/>
              <a:gd name="connsiteX37821" fmla="*/ 6910957 w 13419668"/>
              <a:gd name="connsiteY37821" fmla="*/ 26245 h 4401251"/>
              <a:gd name="connsiteX37822" fmla="*/ 6990067 w 13419668"/>
              <a:gd name="connsiteY37822" fmla="*/ 16792 h 4401251"/>
              <a:gd name="connsiteX37823" fmla="*/ 6999271 w 13419668"/>
              <a:gd name="connsiteY37823" fmla="*/ 25250 h 4401251"/>
              <a:gd name="connsiteX37824" fmla="*/ 7004744 w 13419668"/>
              <a:gd name="connsiteY37824" fmla="*/ 16543 h 4401251"/>
              <a:gd name="connsiteX37825" fmla="*/ 6997530 w 13419668"/>
              <a:gd name="connsiteY37825" fmla="*/ 6966 h 4401251"/>
              <a:gd name="connsiteX37826" fmla="*/ 6990067 w 13419668"/>
              <a:gd name="connsiteY37826" fmla="*/ 16668 h 4401251"/>
              <a:gd name="connsiteX37827" fmla="*/ 7077137 w 13419668"/>
              <a:gd name="connsiteY37827" fmla="*/ 17414 h 4401251"/>
              <a:gd name="connsiteX37828" fmla="*/ 7083729 w 13419668"/>
              <a:gd name="connsiteY37828" fmla="*/ 25499 h 4401251"/>
              <a:gd name="connsiteX37829" fmla="*/ 7091814 w 13419668"/>
              <a:gd name="connsiteY37829" fmla="*/ 16046 h 4401251"/>
              <a:gd name="connsiteX37830" fmla="*/ 7086589 w 13419668"/>
              <a:gd name="connsiteY37830" fmla="*/ 1741 h 4401251"/>
              <a:gd name="connsiteX37831" fmla="*/ 7077137 w 13419668"/>
              <a:gd name="connsiteY37831" fmla="*/ 17414 h 4401251"/>
              <a:gd name="connsiteX37832" fmla="*/ 7174405 w 13419668"/>
              <a:gd name="connsiteY37832" fmla="*/ 10324 h 4401251"/>
              <a:gd name="connsiteX37833" fmla="*/ 7166445 w 13419668"/>
              <a:gd name="connsiteY37833" fmla="*/ 16294 h 4401251"/>
              <a:gd name="connsiteX37834" fmla="*/ 7175151 w 13419668"/>
              <a:gd name="connsiteY37834" fmla="*/ 24877 h 4401251"/>
              <a:gd name="connsiteX37835" fmla="*/ 7184729 w 13419668"/>
              <a:gd name="connsiteY37835" fmla="*/ 16916 h 4401251"/>
              <a:gd name="connsiteX37836" fmla="*/ 7174530 w 13419668"/>
              <a:gd name="connsiteY37836" fmla="*/ 10324 h 4401251"/>
              <a:gd name="connsiteX37837" fmla="*/ 7256251 w 13419668"/>
              <a:gd name="connsiteY37837" fmla="*/ 16916 h 4401251"/>
              <a:gd name="connsiteX37838" fmla="*/ 7262221 w 13419668"/>
              <a:gd name="connsiteY37838" fmla="*/ 25375 h 4401251"/>
              <a:gd name="connsiteX37839" fmla="*/ 7270928 w 13419668"/>
              <a:gd name="connsiteY37839" fmla="*/ 16419 h 4401251"/>
              <a:gd name="connsiteX37840" fmla="*/ 7262967 w 13419668"/>
              <a:gd name="connsiteY37840" fmla="*/ 6966 h 4401251"/>
              <a:gd name="connsiteX37841" fmla="*/ 7256251 w 13419668"/>
              <a:gd name="connsiteY37841" fmla="*/ 16916 h 4401251"/>
              <a:gd name="connsiteX37842" fmla="*/ 7357127 w 13419668"/>
              <a:gd name="connsiteY37842" fmla="*/ 17414 h 4401251"/>
              <a:gd name="connsiteX37843" fmla="*/ 7350535 w 13419668"/>
              <a:gd name="connsiteY37843" fmla="*/ 9826 h 4401251"/>
              <a:gd name="connsiteX37844" fmla="*/ 7342574 w 13419668"/>
              <a:gd name="connsiteY37844" fmla="*/ 19031 h 4401251"/>
              <a:gd name="connsiteX37845" fmla="*/ 7348296 w 13419668"/>
              <a:gd name="connsiteY37845" fmla="*/ 32713 h 4401251"/>
              <a:gd name="connsiteX37846" fmla="*/ 7357127 w 13419668"/>
              <a:gd name="connsiteY37846" fmla="*/ 17414 h 4401251"/>
              <a:gd name="connsiteX37847" fmla="*/ 7431635 w 13419668"/>
              <a:gd name="connsiteY37847" fmla="*/ 17041 h 4401251"/>
              <a:gd name="connsiteX37848" fmla="*/ 7441461 w 13419668"/>
              <a:gd name="connsiteY37848" fmla="*/ 25001 h 4401251"/>
              <a:gd name="connsiteX37849" fmla="*/ 7446436 w 13419668"/>
              <a:gd name="connsiteY37849" fmla="*/ 16046 h 4401251"/>
              <a:gd name="connsiteX37850" fmla="*/ 7438600 w 13419668"/>
              <a:gd name="connsiteY37850" fmla="*/ 6966 h 4401251"/>
              <a:gd name="connsiteX37851" fmla="*/ 7431635 w 13419668"/>
              <a:gd name="connsiteY37851" fmla="*/ 17041 h 4401251"/>
              <a:gd name="connsiteX37852" fmla="*/ 7536242 w 13419668"/>
              <a:gd name="connsiteY37852" fmla="*/ 17414 h 4401251"/>
              <a:gd name="connsiteX37853" fmla="*/ 7529650 w 13419668"/>
              <a:gd name="connsiteY37853" fmla="*/ 9826 h 4401251"/>
              <a:gd name="connsiteX37854" fmla="*/ 7521689 w 13419668"/>
              <a:gd name="connsiteY37854" fmla="*/ 19031 h 4401251"/>
              <a:gd name="connsiteX37855" fmla="*/ 7527411 w 13419668"/>
              <a:gd name="connsiteY37855" fmla="*/ 32713 h 4401251"/>
              <a:gd name="connsiteX37856" fmla="*/ 7536242 w 13419668"/>
              <a:gd name="connsiteY37856" fmla="*/ 17414 h 4401251"/>
              <a:gd name="connsiteX37857" fmla="*/ 7625800 w 13419668"/>
              <a:gd name="connsiteY37857" fmla="*/ 17414 h 4401251"/>
              <a:gd name="connsiteX37858" fmla="*/ 7619207 w 13419668"/>
              <a:gd name="connsiteY37858" fmla="*/ 9826 h 4401251"/>
              <a:gd name="connsiteX37859" fmla="*/ 7611246 w 13419668"/>
              <a:gd name="connsiteY37859" fmla="*/ 19031 h 4401251"/>
              <a:gd name="connsiteX37860" fmla="*/ 7616968 w 13419668"/>
              <a:gd name="connsiteY37860" fmla="*/ 32713 h 4401251"/>
              <a:gd name="connsiteX37861" fmla="*/ 7625800 w 13419668"/>
              <a:gd name="connsiteY37861" fmla="*/ 17414 h 4401251"/>
              <a:gd name="connsiteX37862" fmla="*/ 7706899 w 13419668"/>
              <a:gd name="connsiteY37862" fmla="*/ 10573 h 4401251"/>
              <a:gd name="connsiteX37863" fmla="*/ 7697943 w 13419668"/>
              <a:gd name="connsiteY37863" fmla="*/ 15051 h 4401251"/>
              <a:gd name="connsiteX37864" fmla="*/ 7705282 w 13419668"/>
              <a:gd name="connsiteY37864" fmla="*/ 25126 h 4401251"/>
              <a:gd name="connsiteX37865" fmla="*/ 7715855 w 13419668"/>
              <a:gd name="connsiteY37865" fmla="*/ 18533 h 4401251"/>
              <a:gd name="connsiteX37866" fmla="*/ 7706775 w 13419668"/>
              <a:gd name="connsiteY37866" fmla="*/ 10573 h 4401251"/>
              <a:gd name="connsiteX37867" fmla="*/ 7794466 w 13419668"/>
              <a:gd name="connsiteY37867" fmla="*/ 10200 h 4401251"/>
              <a:gd name="connsiteX37868" fmla="*/ 7787127 w 13419668"/>
              <a:gd name="connsiteY37868" fmla="*/ 17165 h 4401251"/>
              <a:gd name="connsiteX37869" fmla="*/ 7796830 w 13419668"/>
              <a:gd name="connsiteY37869" fmla="*/ 24504 h 4401251"/>
              <a:gd name="connsiteX37870" fmla="*/ 7805661 w 13419668"/>
              <a:gd name="connsiteY37870" fmla="*/ 15673 h 4401251"/>
              <a:gd name="connsiteX37871" fmla="*/ 7794466 w 13419668"/>
              <a:gd name="connsiteY37871" fmla="*/ 10200 h 4401251"/>
              <a:gd name="connsiteX37872" fmla="*/ 7885516 w 13419668"/>
              <a:gd name="connsiteY37872" fmla="*/ 10448 h 4401251"/>
              <a:gd name="connsiteX37873" fmla="*/ 7877058 w 13419668"/>
              <a:gd name="connsiteY37873" fmla="*/ 15548 h 4401251"/>
              <a:gd name="connsiteX37874" fmla="*/ 7885018 w 13419668"/>
              <a:gd name="connsiteY37874" fmla="*/ 25126 h 4401251"/>
              <a:gd name="connsiteX37875" fmla="*/ 7895094 w 13419668"/>
              <a:gd name="connsiteY37875" fmla="*/ 17787 h 4401251"/>
              <a:gd name="connsiteX37876" fmla="*/ 7885516 w 13419668"/>
              <a:gd name="connsiteY37876" fmla="*/ 10448 h 4401251"/>
              <a:gd name="connsiteX37877" fmla="*/ 7963630 w 13419668"/>
              <a:gd name="connsiteY37877" fmla="*/ 15175 h 4401251"/>
              <a:gd name="connsiteX37878" fmla="*/ 7970720 w 13419668"/>
              <a:gd name="connsiteY37878" fmla="*/ 25623 h 4401251"/>
              <a:gd name="connsiteX37879" fmla="*/ 7977935 w 13419668"/>
              <a:gd name="connsiteY37879" fmla="*/ 18036 h 4401251"/>
              <a:gd name="connsiteX37880" fmla="*/ 7973083 w 13419668"/>
              <a:gd name="connsiteY37880" fmla="*/ 6966 h 4401251"/>
              <a:gd name="connsiteX37881" fmla="*/ 7963630 w 13419668"/>
              <a:gd name="connsiteY37881" fmla="*/ 15051 h 4401251"/>
              <a:gd name="connsiteX37882" fmla="*/ 8061521 w 13419668"/>
              <a:gd name="connsiteY37882" fmla="*/ 10324 h 4401251"/>
              <a:gd name="connsiteX37883" fmla="*/ 8052690 w 13419668"/>
              <a:gd name="connsiteY37883" fmla="*/ 15548 h 4401251"/>
              <a:gd name="connsiteX37884" fmla="*/ 8060899 w 13419668"/>
              <a:gd name="connsiteY37884" fmla="*/ 25001 h 4401251"/>
              <a:gd name="connsiteX37885" fmla="*/ 8070850 w 13419668"/>
              <a:gd name="connsiteY37885" fmla="*/ 17787 h 4401251"/>
              <a:gd name="connsiteX37886" fmla="*/ 8061521 w 13419668"/>
              <a:gd name="connsiteY37886" fmla="*/ 10200 h 4401251"/>
              <a:gd name="connsiteX37887" fmla="*/ 8150457 w 13419668"/>
              <a:gd name="connsiteY37887" fmla="*/ 10200 h 4401251"/>
              <a:gd name="connsiteX37888" fmla="*/ 8141999 w 13419668"/>
              <a:gd name="connsiteY37888" fmla="*/ 16170 h 4401251"/>
              <a:gd name="connsiteX37889" fmla="*/ 8150954 w 13419668"/>
              <a:gd name="connsiteY37889" fmla="*/ 24877 h 4401251"/>
              <a:gd name="connsiteX37890" fmla="*/ 8160408 w 13419668"/>
              <a:gd name="connsiteY37890" fmla="*/ 16916 h 4401251"/>
              <a:gd name="connsiteX37891" fmla="*/ 8150457 w 13419668"/>
              <a:gd name="connsiteY37891" fmla="*/ 10200 h 4401251"/>
              <a:gd name="connsiteX37892" fmla="*/ 88175 w 13419668"/>
              <a:gd name="connsiteY37892" fmla="*/ 18782 h 4401251"/>
              <a:gd name="connsiteX37893" fmla="*/ 79966 w 13419668"/>
              <a:gd name="connsiteY37893" fmla="*/ 9826 h 4401251"/>
              <a:gd name="connsiteX37894" fmla="*/ 73622 w 13419668"/>
              <a:gd name="connsiteY37894" fmla="*/ 17663 h 4401251"/>
              <a:gd name="connsiteX37895" fmla="*/ 79966 w 13419668"/>
              <a:gd name="connsiteY37895" fmla="*/ 28111 h 4401251"/>
              <a:gd name="connsiteX37896" fmla="*/ 88051 w 13419668"/>
              <a:gd name="connsiteY37896" fmla="*/ 18782 h 4401251"/>
              <a:gd name="connsiteX37897" fmla="*/ 8229441 w 13419668"/>
              <a:gd name="connsiteY37897" fmla="*/ 15673 h 4401251"/>
              <a:gd name="connsiteX37898" fmla="*/ 8234168 w 13419668"/>
              <a:gd name="connsiteY37898" fmla="*/ 25001 h 4401251"/>
              <a:gd name="connsiteX37899" fmla="*/ 8244368 w 13419668"/>
              <a:gd name="connsiteY37899" fmla="*/ 17538 h 4401251"/>
              <a:gd name="connsiteX37900" fmla="*/ 8233422 w 13419668"/>
              <a:gd name="connsiteY37900" fmla="*/ 0 h 4401251"/>
              <a:gd name="connsiteX37901" fmla="*/ 8229441 w 13419668"/>
              <a:gd name="connsiteY37901" fmla="*/ 15673 h 4401251"/>
              <a:gd name="connsiteX37902" fmla="*/ 981 w 13419668"/>
              <a:gd name="connsiteY37902" fmla="*/ 890101 h 4401251"/>
              <a:gd name="connsiteX37903" fmla="*/ 2598 w 13419668"/>
              <a:gd name="connsiteY37903" fmla="*/ 921322 h 4401251"/>
              <a:gd name="connsiteX37904" fmla="*/ 981 w 13419668"/>
              <a:gd name="connsiteY37904" fmla="*/ 890101 h 4401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</a:cxnLst>
            <a:rect l="l" t="t" r="r" b="b"/>
            <a:pathLst>
              <a:path w="13419668" h="4401251">
                <a:moveTo>
                  <a:pt x="13290803" y="4401125"/>
                </a:moveTo>
                <a:cubicBezTo>
                  <a:pt x="13269160" y="4401374"/>
                  <a:pt x="13250627" y="4383960"/>
                  <a:pt x="13250006" y="4362690"/>
                </a:cubicBezTo>
                <a:cubicBezTo>
                  <a:pt x="13249259" y="4340550"/>
                  <a:pt x="13268788" y="4321021"/>
                  <a:pt x="13291301" y="4321519"/>
                </a:cubicBezTo>
                <a:cubicBezTo>
                  <a:pt x="13313068" y="4321892"/>
                  <a:pt x="13330234" y="4339679"/>
                  <a:pt x="13330234" y="4361695"/>
                </a:cubicBezTo>
                <a:cubicBezTo>
                  <a:pt x="13330234" y="4383835"/>
                  <a:pt x="13313068" y="4401125"/>
                  <a:pt x="13290927" y="4401249"/>
                </a:cubicBezTo>
                <a:close/>
                <a:moveTo>
                  <a:pt x="13205226" y="4321394"/>
                </a:moveTo>
                <a:cubicBezTo>
                  <a:pt x="13182339" y="4320523"/>
                  <a:pt x="13163681" y="4339057"/>
                  <a:pt x="13164179" y="4362317"/>
                </a:cubicBezTo>
                <a:cubicBezTo>
                  <a:pt x="13164553" y="4384333"/>
                  <a:pt x="13182090" y="4401374"/>
                  <a:pt x="13204231" y="4401249"/>
                </a:cubicBezTo>
                <a:cubicBezTo>
                  <a:pt x="13225874" y="4401125"/>
                  <a:pt x="13244034" y="4383214"/>
                  <a:pt x="13244407" y="4361944"/>
                </a:cubicBezTo>
                <a:cubicBezTo>
                  <a:pt x="13244656" y="4340923"/>
                  <a:pt x="13226621" y="4322140"/>
                  <a:pt x="13205350" y="4321394"/>
                </a:cubicBezTo>
                <a:close/>
                <a:moveTo>
                  <a:pt x="13154104" y="4365924"/>
                </a:moveTo>
                <a:cubicBezTo>
                  <a:pt x="13156717" y="4343535"/>
                  <a:pt x="13139302" y="4322887"/>
                  <a:pt x="13116663" y="4321394"/>
                </a:cubicBezTo>
                <a:cubicBezTo>
                  <a:pt x="13094896" y="4320026"/>
                  <a:pt x="13076363" y="4336320"/>
                  <a:pt x="13074746" y="4358212"/>
                </a:cubicBezTo>
                <a:cubicBezTo>
                  <a:pt x="13073004" y="4380353"/>
                  <a:pt x="13088677" y="4399011"/>
                  <a:pt x="13110444" y="4400876"/>
                </a:cubicBezTo>
                <a:cubicBezTo>
                  <a:pt x="13132336" y="4402866"/>
                  <a:pt x="13151616" y="4387318"/>
                  <a:pt x="13154104" y="4365800"/>
                </a:cubicBezTo>
                <a:close/>
                <a:moveTo>
                  <a:pt x="13024246" y="4321394"/>
                </a:moveTo>
                <a:cubicBezTo>
                  <a:pt x="13001360" y="4321643"/>
                  <a:pt x="12983572" y="4340923"/>
                  <a:pt x="12985064" y="4364058"/>
                </a:cubicBezTo>
                <a:cubicBezTo>
                  <a:pt x="12986432" y="4386074"/>
                  <a:pt x="13004592" y="4402245"/>
                  <a:pt x="13026733" y="4401125"/>
                </a:cubicBezTo>
                <a:cubicBezTo>
                  <a:pt x="13048625" y="4400006"/>
                  <a:pt x="13065417" y="4381970"/>
                  <a:pt x="13064796" y="4360202"/>
                </a:cubicBezTo>
                <a:cubicBezTo>
                  <a:pt x="13064049" y="4338684"/>
                  <a:pt x="13045889" y="4321270"/>
                  <a:pt x="13024370" y="4321519"/>
                </a:cubicBezTo>
                <a:close/>
                <a:moveTo>
                  <a:pt x="12933444" y="4401001"/>
                </a:moveTo>
                <a:cubicBezTo>
                  <a:pt x="12955336" y="4401872"/>
                  <a:pt x="12973869" y="4385453"/>
                  <a:pt x="12975113" y="4363810"/>
                </a:cubicBezTo>
                <a:cubicBezTo>
                  <a:pt x="12976482" y="4341171"/>
                  <a:pt x="12958197" y="4321519"/>
                  <a:pt x="12935559" y="4321270"/>
                </a:cubicBezTo>
                <a:cubicBezTo>
                  <a:pt x="12913916" y="4321021"/>
                  <a:pt x="12896004" y="4338310"/>
                  <a:pt x="12895383" y="4360202"/>
                </a:cubicBezTo>
                <a:cubicBezTo>
                  <a:pt x="12894760" y="4382218"/>
                  <a:pt x="12911428" y="4400130"/>
                  <a:pt x="12933444" y="4401001"/>
                </a:cubicBezTo>
                <a:close/>
                <a:moveTo>
                  <a:pt x="12849982" y="4321394"/>
                </a:moveTo>
                <a:cubicBezTo>
                  <a:pt x="12827343" y="4320648"/>
                  <a:pt x="12808189" y="4339430"/>
                  <a:pt x="12808562" y="4362068"/>
                </a:cubicBezTo>
                <a:cubicBezTo>
                  <a:pt x="12808934" y="4383835"/>
                  <a:pt x="12826598" y="4401125"/>
                  <a:pt x="12848489" y="4401125"/>
                </a:cubicBezTo>
                <a:cubicBezTo>
                  <a:pt x="12870506" y="4401125"/>
                  <a:pt x="12887919" y="4384085"/>
                  <a:pt x="12888292" y="4362068"/>
                </a:cubicBezTo>
                <a:cubicBezTo>
                  <a:pt x="12888666" y="4340052"/>
                  <a:pt x="12871749" y="4322140"/>
                  <a:pt x="12849982" y="4321394"/>
                </a:cubicBezTo>
                <a:close/>
                <a:moveTo>
                  <a:pt x="12719004" y="4359083"/>
                </a:moveTo>
                <a:cubicBezTo>
                  <a:pt x="12717636" y="4381970"/>
                  <a:pt x="12735671" y="4401125"/>
                  <a:pt x="12758808" y="4401125"/>
                </a:cubicBezTo>
                <a:cubicBezTo>
                  <a:pt x="12780823" y="4401125"/>
                  <a:pt x="12798237" y="4384209"/>
                  <a:pt x="12798611" y="4362068"/>
                </a:cubicBezTo>
                <a:cubicBezTo>
                  <a:pt x="12798984" y="4340052"/>
                  <a:pt x="12782191" y="4322140"/>
                  <a:pt x="12760424" y="4321394"/>
                </a:cubicBezTo>
                <a:cubicBezTo>
                  <a:pt x="12738905" y="4320648"/>
                  <a:pt x="12720248" y="4337564"/>
                  <a:pt x="12719004" y="4359083"/>
                </a:cubicBezTo>
                <a:close/>
                <a:moveTo>
                  <a:pt x="12671240" y="4321394"/>
                </a:moveTo>
                <a:cubicBezTo>
                  <a:pt x="12648850" y="4320399"/>
                  <a:pt x="12628825" y="4339430"/>
                  <a:pt x="12628949" y="4361570"/>
                </a:cubicBezTo>
                <a:cubicBezTo>
                  <a:pt x="12628949" y="4382716"/>
                  <a:pt x="12647233" y="4400752"/>
                  <a:pt x="12668752" y="4401125"/>
                </a:cubicBezTo>
                <a:cubicBezTo>
                  <a:pt x="12690768" y="4401498"/>
                  <a:pt x="12708432" y="4384582"/>
                  <a:pt x="12709054" y="4362441"/>
                </a:cubicBezTo>
                <a:cubicBezTo>
                  <a:pt x="12709675" y="4340425"/>
                  <a:pt x="12692883" y="4322265"/>
                  <a:pt x="12671240" y="4321270"/>
                </a:cubicBezTo>
                <a:close/>
                <a:moveTo>
                  <a:pt x="12543123" y="4360327"/>
                </a:moveTo>
                <a:cubicBezTo>
                  <a:pt x="12542502" y="4382343"/>
                  <a:pt x="12559294" y="4400254"/>
                  <a:pt x="12581310" y="4401125"/>
                </a:cubicBezTo>
                <a:cubicBezTo>
                  <a:pt x="12604072" y="4401996"/>
                  <a:pt x="12623724" y="4383214"/>
                  <a:pt x="12623352" y="4360949"/>
                </a:cubicBezTo>
                <a:cubicBezTo>
                  <a:pt x="12622979" y="4339927"/>
                  <a:pt x="12604446" y="4321643"/>
                  <a:pt x="12583175" y="4321394"/>
                </a:cubicBezTo>
                <a:cubicBezTo>
                  <a:pt x="12561532" y="4321145"/>
                  <a:pt x="12543621" y="4338435"/>
                  <a:pt x="12542998" y="4360327"/>
                </a:cubicBezTo>
                <a:close/>
                <a:moveTo>
                  <a:pt x="12495484" y="4321394"/>
                </a:moveTo>
                <a:cubicBezTo>
                  <a:pt x="12472598" y="4320150"/>
                  <a:pt x="12453566" y="4338186"/>
                  <a:pt x="12453566" y="4361322"/>
                </a:cubicBezTo>
                <a:cubicBezTo>
                  <a:pt x="12453566" y="4383338"/>
                  <a:pt x="12470607" y="4400752"/>
                  <a:pt x="12492748" y="4401001"/>
                </a:cubicBezTo>
                <a:cubicBezTo>
                  <a:pt x="12514763" y="4401249"/>
                  <a:pt x="12532551" y="4384458"/>
                  <a:pt x="12533298" y="4362690"/>
                </a:cubicBezTo>
                <a:cubicBezTo>
                  <a:pt x="12534043" y="4341171"/>
                  <a:pt x="12517002" y="4322638"/>
                  <a:pt x="12495484" y="4321394"/>
                </a:cubicBezTo>
                <a:close/>
                <a:moveTo>
                  <a:pt x="12406050" y="4321394"/>
                </a:moveTo>
                <a:cubicBezTo>
                  <a:pt x="12383164" y="4320026"/>
                  <a:pt x="12364008" y="4338062"/>
                  <a:pt x="12364008" y="4361197"/>
                </a:cubicBezTo>
                <a:cubicBezTo>
                  <a:pt x="12364008" y="4383214"/>
                  <a:pt x="12380926" y="4400628"/>
                  <a:pt x="12403065" y="4401001"/>
                </a:cubicBezTo>
                <a:cubicBezTo>
                  <a:pt x="12425081" y="4401374"/>
                  <a:pt x="12442994" y="4384582"/>
                  <a:pt x="12443739" y="4362814"/>
                </a:cubicBezTo>
                <a:cubicBezTo>
                  <a:pt x="12444486" y="4341296"/>
                  <a:pt x="12427570" y="4322638"/>
                  <a:pt x="12406050" y="4321394"/>
                </a:cubicBezTo>
                <a:close/>
                <a:moveTo>
                  <a:pt x="12318856" y="4321394"/>
                </a:moveTo>
                <a:cubicBezTo>
                  <a:pt x="12296218" y="4320523"/>
                  <a:pt x="12276939" y="4339057"/>
                  <a:pt x="12277188" y="4361819"/>
                </a:cubicBezTo>
                <a:cubicBezTo>
                  <a:pt x="12277436" y="4383587"/>
                  <a:pt x="12294975" y="4401001"/>
                  <a:pt x="12316867" y="4401125"/>
                </a:cubicBezTo>
                <a:cubicBezTo>
                  <a:pt x="12338883" y="4401249"/>
                  <a:pt x="12356421" y="4384333"/>
                  <a:pt x="12356919" y="4362317"/>
                </a:cubicBezTo>
                <a:cubicBezTo>
                  <a:pt x="12357417" y="4340301"/>
                  <a:pt x="12340623" y="4322265"/>
                  <a:pt x="12318856" y="4321394"/>
                </a:cubicBezTo>
                <a:close/>
                <a:moveTo>
                  <a:pt x="12228180" y="4321394"/>
                </a:moveTo>
                <a:cubicBezTo>
                  <a:pt x="12205417" y="4321145"/>
                  <a:pt x="12186760" y="4340301"/>
                  <a:pt x="12187630" y="4362939"/>
                </a:cubicBezTo>
                <a:cubicBezTo>
                  <a:pt x="12188501" y="4384706"/>
                  <a:pt x="12206413" y="4401498"/>
                  <a:pt x="12228428" y="4401125"/>
                </a:cubicBezTo>
                <a:cubicBezTo>
                  <a:pt x="12250445" y="4400752"/>
                  <a:pt x="12267486" y="4383338"/>
                  <a:pt x="12267361" y="4361197"/>
                </a:cubicBezTo>
                <a:cubicBezTo>
                  <a:pt x="12267361" y="4339306"/>
                  <a:pt x="12249948" y="4321643"/>
                  <a:pt x="12228180" y="4321394"/>
                </a:cubicBezTo>
                <a:close/>
                <a:moveTo>
                  <a:pt x="12138747" y="4321394"/>
                </a:moveTo>
                <a:cubicBezTo>
                  <a:pt x="12115984" y="4321021"/>
                  <a:pt x="12097202" y="4340052"/>
                  <a:pt x="12097948" y="4362690"/>
                </a:cubicBezTo>
                <a:cubicBezTo>
                  <a:pt x="12098695" y="4384458"/>
                  <a:pt x="12116482" y="4401374"/>
                  <a:pt x="12138498" y="4401001"/>
                </a:cubicBezTo>
                <a:cubicBezTo>
                  <a:pt x="12160514" y="4400752"/>
                  <a:pt x="12177680" y="4383338"/>
                  <a:pt x="12177680" y="4361322"/>
                </a:cubicBezTo>
                <a:cubicBezTo>
                  <a:pt x="12177680" y="4339306"/>
                  <a:pt x="12160514" y="4321643"/>
                  <a:pt x="12138747" y="4321270"/>
                </a:cubicBezTo>
                <a:close/>
                <a:moveTo>
                  <a:pt x="12088122" y="4361570"/>
                </a:moveTo>
                <a:cubicBezTo>
                  <a:pt x="12088122" y="4339554"/>
                  <a:pt x="12070957" y="4321892"/>
                  <a:pt x="12049189" y="4321394"/>
                </a:cubicBezTo>
                <a:cubicBezTo>
                  <a:pt x="12026676" y="4320897"/>
                  <a:pt x="12007147" y="4340425"/>
                  <a:pt x="12007893" y="4362566"/>
                </a:cubicBezTo>
                <a:cubicBezTo>
                  <a:pt x="12008640" y="4383835"/>
                  <a:pt x="12027049" y="4401249"/>
                  <a:pt x="12048691" y="4401001"/>
                </a:cubicBezTo>
                <a:cubicBezTo>
                  <a:pt x="12070832" y="4400752"/>
                  <a:pt x="12087998" y="4383462"/>
                  <a:pt x="12087998" y="4361446"/>
                </a:cubicBezTo>
                <a:close/>
                <a:moveTo>
                  <a:pt x="11962991" y="4321394"/>
                </a:moveTo>
                <a:cubicBezTo>
                  <a:pt x="11940103" y="4320772"/>
                  <a:pt x="11921570" y="4339430"/>
                  <a:pt x="11922192" y="4362566"/>
                </a:cubicBezTo>
                <a:cubicBezTo>
                  <a:pt x="11922814" y="4384582"/>
                  <a:pt x="11940352" y="4401498"/>
                  <a:pt x="11962493" y="4401249"/>
                </a:cubicBezTo>
                <a:cubicBezTo>
                  <a:pt x="11984012" y="4400876"/>
                  <a:pt x="12002296" y="4382841"/>
                  <a:pt x="12002420" y="4361695"/>
                </a:cubicBezTo>
                <a:cubicBezTo>
                  <a:pt x="12002420" y="4340674"/>
                  <a:pt x="11984260" y="4322016"/>
                  <a:pt x="11963115" y="4321394"/>
                </a:cubicBezTo>
                <a:close/>
                <a:moveTo>
                  <a:pt x="11874677" y="4321394"/>
                </a:moveTo>
                <a:cubicBezTo>
                  <a:pt x="11851790" y="4320026"/>
                  <a:pt x="11832759" y="4338062"/>
                  <a:pt x="11832634" y="4361197"/>
                </a:cubicBezTo>
                <a:cubicBezTo>
                  <a:pt x="11832634" y="4383214"/>
                  <a:pt x="11849551" y="4400628"/>
                  <a:pt x="11871691" y="4401001"/>
                </a:cubicBezTo>
                <a:cubicBezTo>
                  <a:pt x="11893708" y="4401374"/>
                  <a:pt x="11911619" y="4384582"/>
                  <a:pt x="11912366" y="4362814"/>
                </a:cubicBezTo>
                <a:cubicBezTo>
                  <a:pt x="11913112" y="4341296"/>
                  <a:pt x="11896196" y="4322638"/>
                  <a:pt x="11874677" y="4321394"/>
                </a:cubicBezTo>
                <a:close/>
                <a:moveTo>
                  <a:pt x="11743077" y="4361197"/>
                </a:moveTo>
                <a:cubicBezTo>
                  <a:pt x="11743077" y="4383214"/>
                  <a:pt x="11760118" y="4400628"/>
                  <a:pt x="11782134" y="4401001"/>
                </a:cubicBezTo>
                <a:cubicBezTo>
                  <a:pt x="11805270" y="4401374"/>
                  <a:pt x="11823679" y="4382716"/>
                  <a:pt x="11822808" y="4359829"/>
                </a:cubicBezTo>
                <a:cubicBezTo>
                  <a:pt x="11821937" y="4338310"/>
                  <a:pt x="11803653" y="4321021"/>
                  <a:pt x="11782134" y="4321270"/>
                </a:cubicBezTo>
                <a:cubicBezTo>
                  <a:pt x="11760366" y="4321643"/>
                  <a:pt x="11743077" y="4339181"/>
                  <a:pt x="11743077" y="4361197"/>
                </a:cubicBezTo>
                <a:close/>
                <a:moveTo>
                  <a:pt x="11656131" y="4361322"/>
                </a:moveTo>
                <a:cubicBezTo>
                  <a:pt x="11656131" y="4384209"/>
                  <a:pt x="11675287" y="4402120"/>
                  <a:pt x="11698423" y="4400876"/>
                </a:cubicBezTo>
                <a:cubicBezTo>
                  <a:pt x="11720439" y="4399757"/>
                  <a:pt x="11736734" y="4381721"/>
                  <a:pt x="11735863" y="4359581"/>
                </a:cubicBezTo>
                <a:cubicBezTo>
                  <a:pt x="11734992" y="4337689"/>
                  <a:pt x="11716956" y="4320648"/>
                  <a:pt x="11695313" y="4321145"/>
                </a:cubicBezTo>
                <a:cubicBezTo>
                  <a:pt x="11673795" y="4321643"/>
                  <a:pt x="11656131" y="4339679"/>
                  <a:pt x="11656131" y="4361197"/>
                </a:cubicBezTo>
                <a:close/>
                <a:moveTo>
                  <a:pt x="11566575" y="4361322"/>
                </a:moveTo>
                <a:cubicBezTo>
                  <a:pt x="11566575" y="4384209"/>
                  <a:pt x="11585730" y="4402120"/>
                  <a:pt x="11608865" y="4400876"/>
                </a:cubicBezTo>
                <a:cubicBezTo>
                  <a:pt x="11630882" y="4399757"/>
                  <a:pt x="11647301" y="4381721"/>
                  <a:pt x="11646305" y="4359581"/>
                </a:cubicBezTo>
                <a:cubicBezTo>
                  <a:pt x="11645435" y="4337689"/>
                  <a:pt x="11627399" y="4320648"/>
                  <a:pt x="11605756" y="4321145"/>
                </a:cubicBezTo>
                <a:cubicBezTo>
                  <a:pt x="11584237" y="4321643"/>
                  <a:pt x="11566575" y="4339679"/>
                  <a:pt x="11566575" y="4361197"/>
                </a:cubicBezTo>
                <a:close/>
                <a:moveTo>
                  <a:pt x="11518438" y="4321270"/>
                </a:moveTo>
                <a:cubicBezTo>
                  <a:pt x="11495924" y="4320523"/>
                  <a:pt x="11476146" y="4339679"/>
                  <a:pt x="11476519" y="4361944"/>
                </a:cubicBezTo>
                <a:cubicBezTo>
                  <a:pt x="11476893" y="4383214"/>
                  <a:pt x="11495177" y="4401001"/>
                  <a:pt x="11516821" y="4401001"/>
                </a:cubicBezTo>
                <a:cubicBezTo>
                  <a:pt x="11538961" y="4401001"/>
                  <a:pt x="11556375" y="4384085"/>
                  <a:pt x="11556748" y="4361944"/>
                </a:cubicBezTo>
                <a:cubicBezTo>
                  <a:pt x="11557121" y="4339927"/>
                  <a:pt x="11540205" y="4322016"/>
                  <a:pt x="11518438" y="4321270"/>
                </a:cubicBezTo>
                <a:close/>
                <a:moveTo>
                  <a:pt x="11390818" y="4359332"/>
                </a:moveTo>
                <a:cubicBezTo>
                  <a:pt x="11389823" y="4381348"/>
                  <a:pt x="11406117" y="4399633"/>
                  <a:pt x="11428009" y="4400876"/>
                </a:cubicBezTo>
                <a:cubicBezTo>
                  <a:pt x="11450896" y="4402245"/>
                  <a:pt x="11470798" y="4383960"/>
                  <a:pt x="11470922" y="4361570"/>
                </a:cubicBezTo>
                <a:cubicBezTo>
                  <a:pt x="11471047" y="4340550"/>
                  <a:pt x="11452886" y="4321892"/>
                  <a:pt x="11431741" y="4321145"/>
                </a:cubicBezTo>
                <a:cubicBezTo>
                  <a:pt x="11409973" y="4320399"/>
                  <a:pt x="11391813" y="4337316"/>
                  <a:pt x="11390818" y="4359207"/>
                </a:cubicBezTo>
                <a:close/>
                <a:moveTo>
                  <a:pt x="11340318" y="4321270"/>
                </a:moveTo>
                <a:cubicBezTo>
                  <a:pt x="11317431" y="4321519"/>
                  <a:pt x="11299768" y="4340923"/>
                  <a:pt x="11301261" y="4364058"/>
                </a:cubicBezTo>
                <a:cubicBezTo>
                  <a:pt x="11302753" y="4386074"/>
                  <a:pt x="11320914" y="4402120"/>
                  <a:pt x="11343054" y="4400876"/>
                </a:cubicBezTo>
                <a:cubicBezTo>
                  <a:pt x="11364946" y="4399757"/>
                  <a:pt x="11381738" y="4381597"/>
                  <a:pt x="11380868" y="4359829"/>
                </a:cubicBezTo>
                <a:cubicBezTo>
                  <a:pt x="11380120" y="4338310"/>
                  <a:pt x="11361712" y="4321021"/>
                  <a:pt x="11340193" y="4321270"/>
                </a:cubicBezTo>
                <a:close/>
                <a:moveTo>
                  <a:pt x="11249516" y="4400876"/>
                </a:moveTo>
                <a:cubicBezTo>
                  <a:pt x="11271408" y="4401872"/>
                  <a:pt x="11289941" y="4385453"/>
                  <a:pt x="11291310" y="4363810"/>
                </a:cubicBezTo>
                <a:cubicBezTo>
                  <a:pt x="11292803" y="4341171"/>
                  <a:pt x="11274517" y="4321519"/>
                  <a:pt x="11251756" y="4321145"/>
                </a:cubicBezTo>
                <a:cubicBezTo>
                  <a:pt x="11230112" y="4320897"/>
                  <a:pt x="11212200" y="4338062"/>
                  <a:pt x="11211579" y="4359954"/>
                </a:cubicBezTo>
                <a:cubicBezTo>
                  <a:pt x="11210957" y="4381970"/>
                  <a:pt x="11227500" y="4399881"/>
                  <a:pt x="11249516" y="4400876"/>
                </a:cubicBezTo>
                <a:close/>
                <a:moveTo>
                  <a:pt x="11166178" y="4321394"/>
                </a:moveTo>
                <a:cubicBezTo>
                  <a:pt x="11144411" y="4318906"/>
                  <a:pt x="11125255" y="4334206"/>
                  <a:pt x="11122519" y="4356098"/>
                </a:cubicBezTo>
                <a:cubicBezTo>
                  <a:pt x="11119658" y="4379358"/>
                  <a:pt x="11135828" y="4399260"/>
                  <a:pt x="11158964" y="4400876"/>
                </a:cubicBezTo>
                <a:cubicBezTo>
                  <a:pt x="11180856" y="4402369"/>
                  <a:pt x="11199762" y="4386447"/>
                  <a:pt x="11201752" y="4364805"/>
                </a:cubicBezTo>
                <a:cubicBezTo>
                  <a:pt x="11203618" y="4343535"/>
                  <a:pt x="11187572" y="4323882"/>
                  <a:pt x="11166178" y="4321394"/>
                </a:cubicBezTo>
                <a:close/>
                <a:moveTo>
                  <a:pt x="11035076" y="4359829"/>
                </a:moveTo>
                <a:cubicBezTo>
                  <a:pt x="11034330" y="4382716"/>
                  <a:pt x="11052739" y="4401374"/>
                  <a:pt x="11075999" y="4400876"/>
                </a:cubicBezTo>
                <a:cubicBezTo>
                  <a:pt x="11098015" y="4400503"/>
                  <a:pt x="11115055" y="4382965"/>
                  <a:pt x="11114932" y="4360949"/>
                </a:cubicBezTo>
                <a:cubicBezTo>
                  <a:pt x="11114807" y="4339057"/>
                  <a:pt x="11097393" y="4321394"/>
                  <a:pt x="11075626" y="4321145"/>
                </a:cubicBezTo>
                <a:cubicBezTo>
                  <a:pt x="11054107" y="4320897"/>
                  <a:pt x="11035822" y="4338310"/>
                  <a:pt x="11035076" y="4359829"/>
                </a:cubicBezTo>
                <a:close/>
                <a:moveTo>
                  <a:pt x="10985571" y="4321145"/>
                </a:moveTo>
                <a:cubicBezTo>
                  <a:pt x="10962808" y="4321145"/>
                  <a:pt x="10944399" y="4340550"/>
                  <a:pt x="10945519" y="4363187"/>
                </a:cubicBezTo>
                <a:cubicBezTo>
                  <a:pt x="10946638" y="4384831"/>
                  <a:pt x="10964799" y="4401498"/>
                  <a:pt x="10986814" y="4400876"/>
                </a:cubicBezTo>
                <a:cubicBezTo>
                  <a:pt x="11008831" y="4400254"/>
                  <a:pt x="11025622" y="4382592"/>
                  <a:pt x="11025250" y="4360451"/>
                </a:cubicBezTo>
                <a:cubicBezTo>
                  <a:pt x="11024876" y="4338559"/>
                  <a:pt x="11007214" y="4321145"/>
                  <a:pt x="10985571" y="4321145"/>
                </a:cubicBezTo>
                <a:close/>
                <a:moveTo>
                  <a:pt x="10898127" y="4321145"/>
                </a:moveTo>
                <a:cubicBezTo>
                  <a:pt x="10875738" y="4320026"/>
                  <a:pt x="10855588" y="4338808"/>
                  <a:pt x="10855463" y="4361073"/>
                </a:cubicBezTo>
                <a:cubicBezTo>
                  <a:pt x="10855463" y="4382218"/>
                  <a:pt x="10873499" y="4400503"/>
                  <a:pt x="10895018" y="4400876"/>
                </a:cubicBezTo>
                <a:cubicBezTo>
                  <a:pt x="10917034" y="4401374"/>
                  <a:pt x="10934821" y="4384582"/>
                  <a:pt x="10935568" y="4362566"/>
                </a:cubicBezTo>
                <a:cubicBezTo>
                  <a:pt x="10936314" y="4340550"/>
                  <a:pt x="10919771" y="4322265"/>
                  <a:pt x="10898004" y="4321145"/>
                </a:cubicBezTo>
                <a:close/>
                <a:moveTo>
                  <a:pt x="10769763" y="4361570"/>
                </a:moveTo>
                <a:cubicBezTo>
                  <a:pt x="10770011" y="4383711"/>
                  <a:pt x="10787300" y="4400876"/>
                  <a:pt x="10809317" y="4400876"/>
                </a:cubicBezTo>
                <a:cubicBezTo>
                  <a:pt x="10832079" y="4400876"/>
                  <a:pt x="10851110" y="4381348"/>
                  <a:pt x="10849867" y="4359083"/>
                </a:cubicBezTo>
                <a:cubicBezTo>
                  <a:pt x="10848622" y="4337937"/>
                  <a:pt x="10829592" y="4320523"/>
                  <a:pt x="10808322" y="4321145"/>
                </a:cubicBezTo>
                <a:cubicBezTo>
                  <a:pt x="10786554" y="4321767"/>
                  <a:pt x="10769513" y="4339554"/>
                  <a:pt x="10769763" y="4361570"/>
                </a:cubicBezTo>
                <a:close/>
                <a:moveTo>
                  <a:pt x="10721252" y="4321145"/>
                </a:moveTo>
                <a:cubicBezTo>
                  <a:pt x="10698365" y="4320275"/>
                  <a:pt x="10679831" y="4338808"/>
                  <a:pt x="10680205" y="4362068"/>
                </a:cubicBezTo>
                <a:cubicBezTo>
                  <a:pt x="10680578" y="4384085"/>
                  <a:pt x="10698116" y="4401125"/>
                  <a:pt x="10720132" y="4401001"/>
                </a:cubicBezTo>
                <a:cubicBezTo>
                  <a:pt x="10742024" y="4400876"/>
                  <a:pt x="10759687" y="4383462"/>
                  <a:pt x="10759936" y="4361819"/>
                </a:cubicBezTo>
                <a:cubicBezTo>
                  <a:pt x="10760185" y="4340301"/>
                  <a:pt x="10742770" y="4322016"/>
                  <a:pt x="10721252" y="4321270"/>
                </a:cubicBezTo>
                <a:close/>
                <a:moveTo>
                  <a:pt x="10670378" y="4362317"/>
                </a:moveTo>
                <a:cubicBezTo>
                  <a:pt x="10671001" y="4339679"/>
                  <a:pt x="10652218" y="4320648"/>
                  <a:pt x="10629456" y="4321145"/>
                </a:cubicBezTo>
                <a:cubicBezTo>
                  <a:pt x="10607688" y="4321643"/>
                  <a:pt x="10590523" y="4339306"/>
                  <a:pt x="10590647" y="4361322"/>
                </a:cubicBezTo>
                <a:cubicBezTo>
                  <a:pt x="10590647" y="4383338"/>
                  <a:pt x="10607813" y="4400628"/>
                  <a:pt x="10629953" y="4400876"/>
                </a:cubicBezTo>
                <a:cubicBezTo>
                  <a:pt x="10651969" y="4401125"/>
                  <a:pt x="10669756" y="4384209"/>
                  <a:pt x="10670378" y="4362317"/>
                </a:cubicBezTo>
                <a:close/>
                <a:moveTo>
                  <a:pt x="10543381" y="4321145"/>
                </a:moveTo>
                <a:cubicBezTo>
                  <a:pt x="10520743" y="4321394"/>
                  <a:pt x="10502334" y="4341047"/>
                  <a:pt x="10503702" y="4363685"/>
                </a:cubicBezTo>
                <a:cubicBezTo>
                  <a:pt x="10505070" y="4385328"/>
                  <a:pt x="10523479" y="4401747"/>
                  <a:pt x="10545371" y="4400876"/>
                </a:cubicBezTo>
                <a:cubicBezTo>
                  <a:pt x="10567387" y="4400006"/>
                  <a:pt x="10584055" y="4382094"/>
                  <a:pt x="10583433" y="4360078"/>
                </a:cubicBezTo>
                <a:cubicBezTo>
                  <a:pt x="10582811" y="4338186"/>
                  <a:pt x="10565024" y="4320897"/>
                  <a:pt x="10543257" y="4321145"/>
                </a:cubicBezTo>
                <a:close/>
                <a:moveTo>
                  <a:pt x="10456062" y="4321145"/>
                </a:moveTo>
                <a:cubicBezTo>
                  <a:pt x="10433424" y="4320026"/>
                  <a:pt x="10414020" y="4338559"/>
                  <a:pt x="10414145" y="4361322"/>
                </a:cubicBezTo>
                <a:cubicBezTo>
                  <a:pt x="10414145" y="4383089"/>
                  <a:pt x="10431683" y="4400628"/>
                  <a:pt x="10453575" y="4400876"/>
                </a:cubicBezTo>
                <a:cubicBezTo>
                  <a:pt x="10475591" y="4401249"/>
                  <a:pt x="10493253" y="4384333"/>
                  <a:pt x="10493875" y="4362317"/>
                </a:cubicBezTo>
                <a:cubicBezTo>
                  <a:pt x="10494498" y="4340301"/>
                  <a:pt x="10477830" y="4322140"/>
                  <a:pt x="10456187" y="4321145"/>
                </a:cubicBezTo>
                <a:close/>
                <a:moveTo>
                  <a:pt x="10366505" y="4321145"/>
                </a:moveTo>
                <a:cubicBezTo>
                  <a:pt x="10344116" y="4320150"/>
                  <a:pt x="10324090" y="4339057"/>
                  <a:pt x="10324090" y="4361322"/>
                </a:cubicBezTo>
                <a:cubicBezTo>
                  <a:pt x="10324090" y="4382467"/>
                  <a:pt x="10342374" y="4400628"/>
                  <a:pt x="10363893" y="4400876"/>
                </a:cubicBezTo>
                <a:cubicBezTo>
                  <a:pt x="10385909" y="4401249"/>
                  <a:pt x="10403572" y="4384333"/>
                  <a:pt x="10404194" y="4362317"/>
                </a:cubicBezTo>
                <a:cubicBezTo>
                  <a:pt x="10404816" y="4340301"/>
                  <a:pt x="10388148" y="4322140"/>
                  <a:pt x="10366380" y="4321145"/>
                </a:cubicBezTo>
                <a:close/>
                <a:moveTo>
                  <a:pt x="10318492" y="4362814"/>
                </a:moveTo>
                <a:cubicBezTo>
                  <a:pt x="10319488" y="4340674"/>
                  <a:pt x="10300208" y="4320897"/>
                  <a:pt x="10277694" y="4321145"/>
                </a:cubicBezTo>
                <a:cubicBezTo>
                  <a:pt x="10255927" y="4321270"/>
                  <a:pt x="10238513" y="4338933"/>
                  <a:pt x="10238388" y="4360824"/>
                </a:cubicBezTo>
                <a:cubicBezTo>
                  <a:pt x="10238264" y="4382841"/>
                  <a:pt x="10255181" y="4400379"/>
                  <a:pt x="10277321" y="4400876"/>
                </a:cubicBezTo>
                <a:cubicBezTo>
                  <a:pt x="10298964" y="4401249"/>
                  <a:pt x="10317622" y="4384209"/>
                  <a:pt x="10318617" y="4362814"/>
                </a:cubicBezTo>
                <a:close/>
                <a:moveTo>
                  <a:pt x="10190625" y="4321145"/>
                </a:moveTo>
                <a:cubicBezTo>
                  <a:pt x="10167737" y="4319902"/>
                  <a:pt x="10148831" y="4338062"/>
                  <a:pt x="10148831" y="4361197"/>
                </a:cubicBezTo>
                <a:cubicBezTo>
                  <a:pt x="10148831" y="4383214"/>
                  <a:pt x="10165996" y="4400503"/>
                  <a:pt x="10188137" y="4400752"/>
                </a:cubicBezTo>
                <a:cubicBezTo>
                  <a:pt x="10210152" y="4401001"/>
                  <a:pt x="10227940" y="4384085"/>
                  <a:pt x="10228562" y="4362317"/>
                </a:cubicBezTo>
                <a:cubicBezTo>
                  <a:pt x="10229184" y="4340798"/>
                  <a:pt x="10212143" y="4322265"/>
                  <a:pt x="10190625" y="4321145"/>
                </a:cubicBezTo>
                <a:close/>
                <a:moveTo>
                  <a:pt x="10059274" y="4360078"/>
                </a:moveTo>
                <a:cubicBezTo>
                  <a:pt x="10058651" y="4382094"/>
                  <a:pt x="10075444" y="4399881"/>
                  <a:pt x="10097459" y="4400752"/>
                </a:cubicBezTo>
                <a:cubicBezTo>
                  <a:pt x="10120596" y="4401622"/>
                  <a:pt x="10139502" y="4383462"/>
                  <a:pt x="10139129" y="4360576"/>
                </a:cubicBezTo>
                <a:cubicBezTo>
                  <a:pt x="10138755" y="4339057"/>
                  <a:pt x="10120968" y="4321270"/>
                  <a:pt x="10099450" y="4321021"/>
                </a:cubicBezTo>
                <a:cubicBezTo>
                  <a:pt x="10077807" y="4320772"/>
                  <a:pt x="10059896" y="4338186"/>
                  <a:pt x="10059398" y="4359954"/>
                </a:cubicBezTo>
                <a:close/>
                <a:moveTo>
                  <a:pt x="10010888" y="4321145"/>
                </a:moveTo>
                <a:cubicBezTo>
                  <a:pt x="9988000" y="4320399"/>
                  <a:pt x="9969467" y="4338808"/>
                  <a:pt x="9969841" y="4362068"/>
                </a:cubicBezTo>
                <a:cubicBezTo>
                  <a:pt x="9970213" y="4384085"/>
                  <a:pt x="9987752" y="4401125"/>
                  <a:pt x="10009768" y="4401001"/>
                </a:cubicBezTo>
                <a:cubicBezTo>
                  <a:pt x="10031660" y="4400876"/>
                  <a:pt x="10049322" y="4383462"/>
                  <a:pt x="10049571" y="4361695"/>
                </a:cubicBezTo>
                <a:cubicBezTo>
                  <a:pt x="10049820" y="4340177"/>
                  <a:pt x="10032406" y="4321892"/>
                  <a:pt x="10010888" y="4321145"/>
                </a:cubicBezTo>
                <a:close/>
                <a:moveTo>
                  <a:pt x="9923569" y="4321145"/>
                </a:moveTo>
                <a:cubicBezTo>
                  <a:pt x="9900806" y="4320897"/>
                  <a:pt x="9882148" y="4340052"/>
                  <a:pt x="9883019" y="4362690"/>
                </a:cubicBezTo>
                <a:cubicBezTo>
                  <a:pt x="9883890" y="4384458"/>
                  <a:pt x="9901802" y="4401249"/>
                  <a:pt x="9923818" y="4400876"/>
                </a:cubicBezTo>
                <a:cubicBezTo>
                  <a:pt x="9945834" y="4400503"/>
                  <a:pt x="9962875" y="4383089"/>
                  <a:pt x="9962751" y="4360949"/>
                </a:cubicBezTo>
                <a:cubicBezTo>
                  <a:pt x="9962751" y="4339057"/>
                  <a:pt x="9945336" y="4321394"/>
                  <a:pt x="9923569" y="4321145"/>
                </a:cubicBezTo>
                <a:close/>
                <a:moveTo>
                  <a:pt x="9833141" y="4321145"/>
                </a:moveTo>
                <a:cubicBezTo>
                  <a:pt x="9810503" y="4321394"/>
                  <a:pt x="9792094" y="4340923"/>
                  <a:pt x="9793462" y="4363561"/>
                </a:cubicBezTo>
                <a:cubicBezTo>
                  <a:pt x="9794706" y="4385204"/>
                  <a:pt x="9813115" y="4401622"/>
                  <a:pt x="9835131" y="4400876"/>
                </a:cubicBezTo>
                <a:cubicBezTo>
                  <a:pt x="9857148" y="4400006"/>
                  <a:pt x="9873815" y="4382218"/>
                  <a:pt x="9873318" y="4360202"/>
                </a:cubicBezTo>
                <a:cubicBezTo>
                  <a:pt x="9872696" y="4338310"/>
                  <a:pt x="9854908" y="4321021"/>
                  <a:pt x="9833265" y="4321270"/>
                </a:cubicBezTo>
                <a:close/>
                <a:moveTo>
                  <a:pt x="9703531" y="4358834"/>
                </a:moveTo>
                <a:cubicBezTo>
                  <a:pt x="9702039" y="4380975"/>
                  <a:pt x="9721070" y="4400752"/>
                  <a:pt x="9743708" y="4400876"/>
                </a:cubicBezTo>
                <a:cubicBezTo>
                  <a:pt x="9765849" y="4400876"/>
                  <a:pt x="9783263" y="4383960"/>
                  <a:pt x="9783636" y="4361819"/>
                </a:cubicBezTo>
                <a:cubicBezTo>
                  <a:pt x="9784009" y="4339803"/>
                  <a:pt x="9767092" y="4321892"/>
                  <a:pt x="9745325" y="4321145"/>
                </a:cubicBezTo>
                <a:cubicBezTo>
                  <a:pt x="9724055" y="4320399"/>
                  <a:pt x="9704899" y="4337689"/>
                  <a:pt x="9703531" y="4358834"/>
                </a:cubicBezTo>
                <a:close/>
                <a:moveTo>
                  <a:pt x="9617706" y="4361322"/>
                </a:moveTo>
                <a:cubicBezTo>
                  <a:pt x="9617706" y="4383462"/>
                  <a:pt x="9634870" y="4400752"/>
                  <a:pt x="9657011" y="4400876"/>
                </a:cubicBezTo>
                <a:cubicBezTo>
                  <a:pt x="9679774" y="4401125"/>
                  <a:pt x="9698929" y="4381597"/>
                  <a:pt x="9697934" y="4359456"/>
                </a:cubicBezTo>
                <a:cubicBezTo>
                  <a:pt x="9696939" y="4338310"/>
                  <a:pt x="9677908" y="4320772"/>
                  <a:pt x="9656638" y="4321145"/>
                </a:cubicBezTo>
                <a:cubicBezTo>
                  <a:pt x="9634870" y="4321519"/>
                  <a:pt x="9617706" y="4339306"/>
                  <a:pt x="9617706" y="4361322"/>
                </a:cubicBezTo>
                <a:close/>
                <a:moveTo>
                  <a:pt x="9569568" y="4321145"/>
                </a:moveTo>
                <a:cubicBezTo>
                  <a:pt x="9546682" y="4320150"/>
                  <a:pt x="9527899" y="4338435"/>
                  <a:pt x="9528148" y="4361570"/>
                </a:cubicBezTo>
                <a:cubicBezTo>
                  <a:pt x="9528397" y="4383587"/>
                  <a:pt x="9545686" y="4400752"/>
                  <a:pt x="9567703" y="4400876"/>
                </a:cubicBezTo>
                <a:cubicBezTo>
                  <a:pt x="9589719" y="4400876"/>
                  <a:pt x="9607382" y="4383835"/>
                  <a:pt x="9607879" y="4362068"/>
                </a:cubicBezTo>
                <a:cubicBezTo>
                  <a:pt x="9608377" y="4340550"/>
                  <a:pt x="9591087" y="4322140"/>
                  <a:pt x="9569568" y="4321145"/>
                </a:cubicBezTo>
                <a:close/>
                <a:moveTo>
                  <a:pt x="9438466" y="4359829"/>
                </a:moveTo>
                <a:cubicBezTo>
                  <a:pt x="9437720" y="4381845"/>
                  <a:pt x="9454388" y="4399757"/>
                  <a:pt x="9476279" y="4400752"/>
                </a:cubicBezTo>
                <a:cubicBezTo>
                  <a:pt x="9499415" y="4401747"/>
                  <a:pt x="9518446" y="4383711"/>
                  <a:pt x="9518198" y="4360824"/>
                </a:cubicBezTo>
                <a:cubicBezTo>
                  <a:pt x="9518073" y="4339306"/>
                  <a:pt x="9500286" y="4321394"/>
                  <a:pt x="9478767" y="4321145"/>
                </a:cubicBezTo>
                <a:cubicBezTo>
                  <a:pt x="9457124" y="4320772"/>
                  <a:pt x="9439213" y="4338062"/>
                  <a:pt x="9438466" y="4359829"/>
                </a:cubicBezTo>
                <a:close/>
                <a:moveTo>
                  <a:pt x="9393812" y="4321145"/>
                </a:moveTo>
                <a:cubicBezTo>
                  <a:pt x="9371174" y="4319902"/>
                  <a:pt x="9351646" y="4338435"/>
                  <a:pt x="9351646" y="4361073"/>
                </a:cubicBezTo>
                <a:cubicBezTo>
                  <a:pt x="9351646" y="4382841"/>
                  <a:pt x="9369059" y="4400503"/>
                  <a:pt x="9390827" y="4400876"/>
                </a:cubicBezTo>
                <a:cubicBezTo>
                  <a:pt x="9412843" y="4401249"/>
                  <a:pt x="9430630" y="4384458"/>
                  <a:pt x="9431252" y="4362441"/>
                </a:cubicBezTo>
                <a:cubicBezTo>
                  <a:pt x="9431998" y="4340425"/>
                  <a:pt x="9415455" y="4322265"/>
                  <a:pt x="9393688" y="4321021"/>
                </a:cubicBezTo>
                <a:close/>
                <a:moveTo>
                  <a:pt x="9341819" y="4361322"/>
                </a:moveTo>
                <a:cubicBezTo>
                  <a:pt x="9341819" y="4339306"/>
                  <a:pt x="9324778" y="4321643"/>
                  <a:pt x="9303011" y="4321145"/>
                </a:cubicBezTo>
                <a:cubicBezTo>
                  <a:pt x="9280249" y="4320648"/>
                  <a:pt x="9261466" y="4339679"/>
                  <a:pt x="9262088" y="4362317"/>
                </a:cubicBezTo>
                <a:cubicBezTo>
                  <a:pt x="9262710" y="4384085"/>
                  <a:pt x="9280497" y="4401001"/>
                  <a:pt x="9302513" y="4400876"/>
                </a:cubicBezTo>
                <a:cubicBezTo>
                  <a:pt x="9324530" y="4400628"/>
                  <a:pt x="9341695" y="4383338"/>
                  <a:pt x="9341819" y="4361322"/>
                </a:cubicBezTo>
                <a:close/>
                <a:moveTo>
                  <a:pt x="9212209" y="4321145"/>
                </a:moveTo>
                <a:cubicBezTo>
                  <a:pt x="9189571" y="4321394"/>
                  <a:pt x="9171162" y="4341047"/>
                  <a:pt x="9172531" y="4363561"/>
                </a:cubicBezTo>
                <a:cubicBezTo>
                  <a:pt x="9173775" y="4385204"/>
                  <a:pt x="9192184" y="4401622"/>
                  <a:pt x="9214200" y="4400752"/>
                </a:cubicBezTo>
                <a:cubicBezTo>
                  <a:pt x="9236216" y="4399881"/>
                  <a:pt x="9252884" y="4381970"/>
                  <a:pt x="9252262" y="4360078"/>
                </a:cubicBezTo>
                <a:cubicBezTo>
                  <a:pt x="9251639" y="4338186"/>
                  <a:pt x="9233852" y="4320897"/>
                  <a:pt x="9212209" y="4321145"/>
                </a:cubicBezTo>
                <a:close/>
                <a:moveTo>
                  <a:pt x="9124393" y="4321145"/>
                </a:moveTo>
                <a:cubicBezTo>
                  <a:pt x="9101880" y="4320399"/>
                  <a:pt x="9082102" y="4339554"/>
                  <a:pt x="9082476" y="4361819"/>
                </a:cubicBezTo>
                <a:cubicBezTo>
                  <a:pt x="9082849" y="4383089"/>
                  <a:pt x="9101133" y="4400876"/>
                  <a:pt x="9122776" y="4400876"/>
                </a:cubicBezTo>
                <a:cubicBezTo>
                  <a:pt x="9144917" y="4400876"/>
                  <a:pt x="9162331" y="4383960"/>
                  <a:pt x="9162704" y="4361819"/>
                </a:cubicBezTo>
                <a:cubicBezTo>
                  <a:pt x="9163077" y="4339803"/>
                  <a:pt x="9146161" y="4321892"/>
                  <a:pt x="9124393" y="4321145"/>
                </a:cubicBezTo>
                <a:close/>
                <a:moveTo>
                  <a:pt x="8996650" y="4361073"/>
                </a:moveTo>
                <a:cubicBezTo>
                  <a:pt x="8996650" y="4383214"/>
                  <a:pt x="9013690" y="4400503"/>
                  <a:pt x="9035707" y="4400876"/>
                </a:cubicBezTo>
                <a:cubicBezTo>
                  <a:pt x="9058594" y="4401249"/>
                  <a:pt x="9077749" y="4381970"/>
                  <a:pt x="9076878" y="4359705"/>
                </a:cubicBezTo>
                <a:cubicBezTo>
                  <a:pt x="9076007" y="4338684"/>
                  <a:pt x="9057101" y="4320897"/>
                  <a:pt x="9035831" y="4321145"/>
                </a:cubicBezTo>
                <a:cubicBezTo>
                  <a:pt x="9014064" y="4321394"/>
                  <a:pt x="8996774" y="4339057"/>
                  <a:pt x="8996650" y="4361073"/>
                </a:cubicBezTo>
                <a:close/>
                <a:moveTo>
                  <a:pt x="8948140" y="4321145"/>
                </a:moveTo>
                <a:cubicBezTo>
                  <a:pt x="8925252" y="4320399"/>
                  <a:pt x="8906719" y="4338808"/>
                  <a:pt x="8907093" y="4362068"/>
                </a:cubicBezTo>
                <a:cubicBezTo>
                  <a:pt x="8907465" y="4384085"/>
                  <a:pt x="8925004" y="4401125"/>
                  <a:pt x="8947020" y="4401001"/>
                </a:cubicBezTo>
                <a:cubicBezTo>
                  <a:pt x="8968912" y="4400876"/>
                  <a:pt x="8986574" y="4383462"/>
                  <a:pt x="8986823" y="4361695"/>
                </a:cubicBezTo>
                <a:cubicBezTo>
                  <a:pt x="8987072" y="4340177"/>
                  <a:pt x="8969658" y="4321892"/>
                  <a:pt x="8948140" y="4321145"/>
                </a:cubicBezTo>
                <a:close/>
                <a:moveTo>
                  <a:pt x="8897266" y="4361197"/>
                </a:moveTo>
                <a:cubicBezTo>
                  <a:pt x="8897266" y="4338435"/>
                  <a:pt x="8877862" y="4320026"/>
                  <a:pt x="8855223" y="4321145"/>
                </a:cubicBezTo>
                <a:cubicBezTo>
                  <a:pt x="8833581" y="4322265"/>
                  <a:pt x="8816913" y="4340425"/>
                  <a:pt x="8817535" y="4362441"/>
                </a:cubicBezTo>
                <a:cubicBezTo>
                  <a:pt x="8818157" y="4384458"/>
                  <a:pt x="8835819" y="4401249"/>
                  <a:pt x="8857960" y="4400876"/>
                </a:cubicBezTo>
                <a:cubicBezTo>
                  <a:pt x="8879852" y="4400503"/>
                  <a:pt x="8897266" y="4382841"/>
                  <a:pt x="8897266" y="4361197"/>
                </a:cubicBezTo>
                <a:close/>
                <a:moveTo>
                  <a:pt x="8730714" y="4358834"/>
                </a:moveTo>
                <a:cubicBezTo>
                  <a:pt x="8729346" y="4381721"/>
                  <a:pt x="8747382" y="4400876"/>
                  <a:pt x="8770517" y="4400876"/>
                </a:cubicBezTo>
                <a:cubicBezTo>
                  <a:pt x="8792534" y="4400876"/>
                  <a:pt x="8809948" y="4383960"/>
                  <a:pt x="8810321" y="4361819"/>
                </a:cubicBezTo>
                <a:cubicBezTo>
                  <a:pt x="8810694" y="4339803"/>
                  <a:pt x="8793902" y="4321892"/>
                  <a:pt x="8772134" y="4321145"/>
                </a:cubicBezTo>
                <a:cubicBezTo>
                  <a:pt x="8750616" y="4320399"/>
                  <a:pt x="8731958" y="4337316"/>
                  <a:pt x="8730714" y="4358834"/>
                </a:cubicBezTo>
                <a:close/>
                <a:moveTo>
                  <a:pt x="8641157" y="4358834"/>
                </a:moveTo>
                <a:cubicBezTo>
                  <a:pt x="8639788" y="4381721"/>
                  <a:pt x="8657949" y="4400876"/>
                  <a:pt x="8680960" y="4400876"/>
                </a:cubicBezTo>
                <a:cubicBezTo>
                  <a:pt x="8702976" y="4400876"/>
                  <a:pt x="8720390" y="4383960"/>
                  <a:pt x="8720763" y="4361819"/>
                </a:cubicBezTo>
                <a:cubicBezTo>
                  <a:pt x="8721137" y="4339803"/>
                  <a:pt x="8704344" y="4321892"/>
                  <a:pt x="8682577" y="4321145"/>
                </a:cubicBezTo>
                <a:cubicBezTo>
                  <a:pt x="8661058" y="4320399"/>
                  <a:pt x="8642400" y="4337316"/>
                  <a:pt x="8641157" y="4358834"/>
                </a:cubicBezTo>
                <a:close/>
                <a:moveTo>
                  <a:pt x="8592274" y="4321145"/>
                </a:moveTo>
                <a:cubicBezTo>
                  <a:pt x="8569760" y="4320772"/>
                  <a:pt x="8550355" y="4340301"/>
                  <a:pt x="8551102" y="4362441"/>
                </a:cubicBezTo>
                <a:cubicBezTo>
                  <a:pt x="8551848" y="4383711"/>
                  <a:pt x="8570382" y="4401125"/>
                  <a:pt x="8592025" y="4400876"/>
                </a:cubicBezTo>
                <a:cubicBezTo>
                  <a:pt x="8614165" y="4400628"/>
                  <a:pt x="8631205" y="4383338"/>
                  <a:pt x="8631205" y="4361197"/>
                </a:cubicBezTo>
                <a:cubicBezTo>
                  <a:pt x="8631205" y="4339181"/>
                  <a:pt x="8614041" y="4321519"/>
                  <a:pt x="8592274" y="4321145"/>
                </a:cubicBezTo>
                <a:close/>
                <a:moveTo>
                  <a:pt x="8545505" y="4361197"/>
                </a:moveTo>
                <a:cubicBezTo>
                  <a:pt x="8545505" y="4338933"/>
                  <a:pt x="8525478" y="4320026"/>
                  <a:pt x="8503089" y="4321145"/>
                </a:cubicBezTo>
                <a:cubicBezTo>
                  <a:pt x="8481321" y="4322140"/>
                  <a:pt x="8464779" y="4340425"/>
                  <a:pt x="8465400" y="4362441"/>
                </a:cubicBezTo>
                <a:cubicBezTo>
                  <a:pt x="8466022" y="4384458"/>
                  <a:pt x="8483685" y="4401374"/>
                  <a:pt x="8505826" y="4401001"/>
                </a:cubicBezTo>
                <a:cubicBezTo>
                  <a:pt x="8527344" y="4400628"/>
                  <a:pt x="8545505" y="4382467"/>
                  <a:pt x="8545629" y="4361322"/>
                </a:cubicBezTo>
                <a:close/>
                <a:moveTo>
                  <a:pt x="8417761" y="4321145"/>
                </a:moveTo>
                <a:cubicBezTo>
                  <a:pt x="8394873" y="4319777"/>
                  <a:pt x="8375843" y="4337813"/>
                  <a:pt x="8375719" y="4360949"/>
                </a:cubicBezTo>
                <a:cubicBezTo>
                  <a:pt x="8375719" y="4382965"/>
                  <a:pt x="8392635" y="4400379"/>
                  <a:pt x="8414776" y="4400752"/>
                </a:cubicBezTo>
                <a:cubicBezTo>
                  <a:pt x="8436792" y="4401125"/>
                  <a:pt x="8454703" y="4384333"/>
                  <a:pt x="8455450" y="4362566"/>
                </a:cubicBezTo>
                <a:cubicBezTo>
                  <a:pt x="8456196" y="4341047"/>
                  <a:pt x="8439279" y="4322389"/>
                  <a:pt x="8417761" y="4321145"/>
                </a:cubicBezTo>
                <a:close/>
                <a:moveTo>
                  <a:pt x="8286161" y="4360949"/>
                </a:moveTo>
                <a:cubicBezTo>
                  <a:pt x="8286161" y="4382965"/>
                  <a:pt x="8303202" y="4400379"/>
                  <a:pt x="8325218" y="4400752"/>
                </a:cubicBezTo>
                <a:cubicBezTo>
                  <a:pt x="8348354" y="4401125"/>
                  <a:pt x="8366763" y="4382467"/>
                  <a:pt x="8365892" y="4359581"/>
                </a:cubicBezTo>
                <a:cubicBezTo>
                  <a:pt x="8365022" y="4338062"/>
                  <a:pt x="8346737" y="4320772"/>
                  <a:pt x="8325218" y="4321021"/>
                </a:cubicBezTo>
                <a:cubicBezTo>
                  <a:pt x="8303451" y="4321394"/>
                  <a:pt x="8286161" y="4338933"/>
                  <a:pt x="8286161" y="4360949"/>
                </a:cubicBezTo>
                <a:close/>
                <a:moveTo>
                  <a:pt x="8238397" y="4321021"/>
                </a:moveTo>
                <a:cubicBezTo>
                  <a:pt x="8215510" y="4319777"/>
                  <a:pt x="8196604" y="4338062"/>
                  <a:pt x="8196604" y="4361073"/>
                </a:cubicBezTo>
                <a:cubicBezTo>
                  <a:pt x="8196604" y="4383089"/>
                  <a:pt x="8213769" y="4400379"/>
                  <a:pt x="8235910" y="4400628"/>
                </a:cubicBezTo>
                <a:cubicBezTo>
                  <a:pt x="8257926" y="4400876"/>
                  <a:pt x="8275713" y="4383960"/>
                  <a:pt x="8276335" y="4362193"/>
                </a:cubicBezTo>
                <a:cubicBezTo>
                  <a:pt x="8276957" y="4340674"/>
                  <a:pt x="8259916" y="4322140"/>
                  <a:pt x="8238397" y="4321021"/>
                </a:cubicBezTo>
                <a:close/>
                <a:moveTo>
                  <a:pt x="8151701" y="4321021"/>
                </a:moveTo>
                <a:cubicBezTo>
                  <a:pt x="8129062" y="4319902"/>
                  <a:pt x="8109658" y="4338435"/>
                  <a:pt x="8109783" y="4361197"/>
                </a:cubicBezTo>
                <a:cubicBezTo>
                  <a:pt x="8109783" y="4382965"/>
                  <a:pt x="8127322" y="4400503"/>
                  <a:pt x="8149213" y="4400752"/>
                </a:cubicBezTo>
                <a:cubicBezTo>
                  <a:pt x="8171229" y="4401125"/>
                  <a:pt x="8188892" y="4384209"/>
                  <a:pt x="8189514" y="4362193"/>
                </a:cubicBezTo>
                <a:cubicBezTo>
                  <a:pt x="8190136" y="4340177"/>
                  <a:pt x="8173468" y="4322016"/>
                  <a:pt x="8151825" y="4321021"/>
                </a:cubicBezTo>
                <a:close/>
                <a:moveTo>
                  <a:pt x="8020225" y="4361073"/>
                </a:moveTo>
                <a:cubicBezTo>
                  <a:pt x="8020225" y="4383960"/>
                  <a:pt x="8039381" y="4401872"/>
                  <a:pt x="8062517" y="4400628"/>
                </a:cubicBezTo>
                <a:cubicBezTo>
                  <a:pt x="8084533" y="4399508"/>
                  <a:pt x="8100952" y="4381472"/>
                  <a:pt x="8099957" y="4359332"/>
                </a:cubicBezTo>
                <a:cubicBezTo>
                  <a:pt x="8099086" y="4337440"/>
                  <a:pt x="8081050" y="4320399"/>
                  <a:pt x="8059407" y="4320897"/>
                </a:cubicBezTo>
                <a:cubicBezTo>
                  <a:pt x="8037888" y="4321394"/>
                  <a:pt x="8020225" y="4339430"/>
                  <a:pt x="8020225" y="4360949"/>
                </a:cubicBezTo>
                <a:close/>
                <a:moveTo>
                  <a:pt x="7971094" y="4321021"/>
                </a:moveTo>
                <a:cubicBezTo>
                  <a:pt x="7948580" y="4320772"/>
                  <a:pt x="7929300" y="4340550"/>
                  <a:pt x="7930295" y="4362690"/>
                </a:cubicBezTo>
                <a:cubicBezTo>
                  <a:pt x="7931290" y="4383960"/>
                  <a:pt x="7949823" y="4401125"/>
                  <a:pt x="7971591" y="4400752"/>
                </a:cubicBezTo>
                <a:cubicBezTo>
                  <a:pt x="7993607" y="4400379"/>
                  <a:pt x="8010648" y="4382841"/>
                  <a:pt x="8010524" y="4360824"/>
                </a:cubicBezTo>
                <a:cubicBezTo>
                  <a:pt x="8010399" y="4338933"/>
                  <a:pt x="7992985" y="4321270"/>
                  <a:pt x="7971217" y="4321145"/>
                </a:cubicBezTo>
                <a:close/>
                <a:moveTo>
                  <a:pt x="7924573" y="4361695"/>
                </a:moveTo>
                <a:cubicBezTo>
                  <a:pt x="7924946" y="4339430"/>
                  <a:pt x="7905169" y="4320275"/>
                  <a:pt x="7882655" y="4321021"/>
                </a:cubicBezTo>
                <a:cubicBezTo>
                  <a:pt x="7860888" y="4321767"/>
                  <a:pt x="7843971" y="4339679"/>
                  <a:pt x="7844345" y="4361695"/>
                </a:cubicBezTo>
                <a:cubicBezTo>
                  <a:pt x="7844718" y="4383711"/>
                  <a:pt x="7862132" y="4400876"/>
                  <a:pt x="7884272" y="4400752"/>
                </a:cubicBezTo>
                <a:cubicBezTo>
                  <a:pt x="7905915" y="4400752"/>
                  <a:pt x="7924200" y="4382841"/>
                  <a:pt x="7924573" y="4361695"/>
                </a:cubicBezTo>
                <a:close/>
                <a:moveTo>
                  <a:pt x="7797202" y="4321145"/>
                </a:moveTo>
                <a:cubicBezTo>
                  <a:pt x="7774316" y="4319529"/>
                  <a:pt x="7755036" y="4337564"/>
                  <a:pt x="7754787" y="4360576"/>
                </a:cubicBezTo>
                <a:cubicBezTo>
                  <a:pt x="7754538" y="4382592"/>
                  <a:pt x="7771455" y="4400254"/>
                  <a:pt x="7793471" y="4400752"/>
                </a:cubicBezTo>
                <a:cubicBezTo>
                  <a:pt x="7815487" y="4401249"/>
                  <a:pt x="7833524" y="4384582"/>
                  <a:pt x="7834518" y="4362939"/>
                </a:cubicBezTo>
                <a:cubicBezTo>
                  <a:pt x="7835513" y="4341420"/>
                  <a:pt x="7818722" y="4322638"/>
                  <a:pt x="7797202" y="4321145"/>
                </a:cubicBezTo>
                <a:close/>
                <a:moveTo>
                  <a:pt x="7665230" y="4361197"/>
                </a:moveTo>
                <a:cubicBezTo>
                  <a:pt x="7665230" y="4383214"/>
                  <a:pt x="7682395" y="4400503"/>
                  <a:pt x="7704535" y="4400752"/>
                </a:cubicBezTo>
                <a:cubicBezTo>
                  <a:pt x="7727672" y="4401001"/>
                  <a:pt x="7745956" y="4382218"/>
                  <a:pt x="7744960" y="4359332"/>
                </a:cubicBezTo>
                <a:cubicBezTo>
                  <a:pt x="7743966" y="4337813"/>
                  <a:pt x="7725556" y="4320648"/>
                  <a:pt x="7704038" y="4321021"/>
                </a:cubicBezTo>
                <a:cubicBezTo>
                  <a:pt x="7682271" y="4321519"/>
                  <a:pt x="7665105" y="4339181"/>
                  <a:pt x="7665230" y="4361197"/>
                </a:cubicBezTo>
                <a:close/>
                <a:moveTo>
                  <a:pt x="7618088" y="4321021"/>
                </a:moveTo>
                <a:cubicBezTo>
                  <a:pt x="7595450" y="4321270"/>
                  <a:pt x="7577040" y="4340798"/>
                  <a:pt x="7578409" y="4363437"/>
                </a:cubicBezTo>
                <a:cubicBezTo>
                  <a:pt x="7579653" y="4385079"/>
                  <a:pt x="7598061" y="4401498"/>
                  <a:pt x="7620078" y="4400752"/>
                </a:cubicBezTo>
                <a:cubicBezTo>
                  <a:pt x="7642094" y="4399881"/>
                  <a:pt x="7658762" y="4382094"/>
                  <a:pt x="7658264" y="4360078"/>
                </a:cubicBezTo>
                <a:cubicBezTo>
                  <a:pt x="7657767" y="4338186"/>
                  <a:pt x="7639856" y="4320897"/>
                  <a:pt x="7618213" y="4321145"/>
                </a:cubicBezTo>
                <a:close/>
                <a:moveTo>
                  <a:pt x="7568458" y="4362939"/>
                </a:moveTo>
                <a:cubicBezTo>
                  <a:pt x="7569453" y="4341047"/>
                  <a:pt x="7553034" y="4322514"/>
                  <a:pt x="7531516" y="4321021"/>
                </a:cubicBezTo>
                <a:cubicBezTo>
                  <a:pt x="7508877" y="4319529"/>
                  <a:pt x="7489224" y="4337813"/>
                  <a:pt x="7488852" y="4360451"/>
                </a:cubicBezTo>
                <a:cubicBezTo>
                  <a:pt x="7488478" y="4382094"/>
                  <a:pt x="7505768" y="4400006"/>
                  <a:pt x="7527535" y="4400752"/>
                </a:cubicBezTo>
                <a:cubicBezTo>
                  <a:pt x="7549552" y="4401498"/>
                  <a:pt x="7567463" y="4384831"/>
                  <a:pt x="7568458" y="4362939"/>
                </a:cubicBezTo>
                <a:close/>
                <a:moveTo>
                  <a:pt x="7440964" y="4321021"/>
                </a:moveTo>
                <a:cubicBezTo>
                  <a:pt x="7418325" y="4320150"/>
                  <a:pt x="7399045" y="4338684"/>
                  <a:pt x="7399294" y="4361446"/>
                </a:cubicBezTo>
                <a:cubicBezTo>
                  <a:pt x="7399543" y="4383214"/>
                  <a:pt x="7417081" y="4400628"/>
                  <a:pt x="7438973" y="4400752"/>
                </a:cubicBezTo>
                <a:cubicBezTo>
                  <a:pt x="7460989" y="4400876"/>
                  <a:pt x="7478527" y="4383960"/>
                  <a:pt x="7479025" y="4361944"/>
                </a:cubicBezTo>
                <a:cubicBezTo>
                  <a:pt x="7479523" y="4339927"/>
                  <a:pt x="7462731" y="4321892"/>
                  <a:pt x="7440964" y="4321021"/>
                </a:cubicBezTo>
                <a:close/>
                <a:moveTo>
                  <a:pt x="7389468" y="4361446"/>
                </a:moveTo>
                <a:cubicBezTo>
                  <a:pt x="7389716" y="4339430"/>
                  <a:pt x="7372675" y="4321643"/>
                  <a:pt x="7350908" y="4321021"/>
                </a:cubicBezTo>
                <a:cubicBezTo>
                  <a:pt x="7328394" y="4320399"/>
                  <a:pt x="7308742" y="4339803"/>
                  <a:pt x="7309364" y="4361944"/>
                </a:cubicBezTo>
                <a:cubicBezTo>
                  <a:pt x="7309861" y="4383214"/>
                  <a:pt x="7328270" y="4400752"/>
                  <a:pt x="7349913" y="4400752"/>
                </a:cubicBezTo>
                <a:cubicBezTo>
                  <a:pt x="7372054" y="4400752"/>
                  <a:pt x="7389343" y="4383587"/>
                  <a:pt x="7389468" y="4361446"/>
                </a:cubicBezTo>
                <a:close/>
                <a:moveTo>
                  <a:pt x="7303393" y="4365551"/>
                </a:moveTo>
                <a:cubicBezTo>
                  <a:pt x="7306130" y="4343783"/>
                  <a:pt x="7288218" y="4322514"/>
                  <a:pt x="7265704" y="4321021"/>
                </a:cubicBezTo>
                <a:cubicBezTo>
                  <a:pt x="7243937" y="4319653"/>
                  <a:pt x="7225404" y="4335823"/>
                  <a:pt x="7223662" y="4357715"/>
                </a:cubicBezTo>
                <a:cubicBezTo>
                  <a:pt x="7221920" y="4379855"/>
                  <a:pt x="7237469" y="4398513"/>
                  <a:pt x="7259361" y="4400503"/>
                </a:cubicBezTo>
                <a:cubicBezTo>
                  <a:pt x="7281003" y="4402493"/>
                  <a:pt x="7300657" y="4386821"/>
                  <a:pt x="7303269" y="4365551"/>
                </a:cubicBezTo>
                <a:close/>
                <a:moveTo>
                  <a:pt x="7213711" y="4361073"/>
                </a:moveTo>
                <a:cubicBezTo>
                  <a:pt x="7213711" y="4338310"/>
                  <a:pt x="7194307" y="4319902"/>
                  <a:pt x="7171669" y="4321021"/>
                </a:cubicBezTo>
                <a:cubicBezTo>
                  <a:pt x="7150026" y="4322140"/>
                  <a:pt x="7133358" y="4340301"/>
                  <a:pt x="7133980" y="4362317"/>
                </a:cubicBezTo>
                <a:cubicBezTo>
                  <a:pt x="7134603" y="4384333"/>
                  <a:pt x="7152265" y="4401125"/>
                  <a:pt x="7174405" y="4400752"/>
                </a:cubicBezTo>
                <a:cubicBezTo>
                  <a:pt x="7196297" y="4400379"/>
                  <a:pt x="7213711" y="4382716"/>
                  <a:pt x="7213711" y="4361073"/>
                </a:cubicBezTo>
                <a:close/>
                <a:moveTo>
                  <a:pt x="7084475" y="4321021"/>
                </a:moveTo>
                <a:cubicBezTo>
                  <a:pt x="7061588" y="4320772"/>
                  <a:pt x="7043428" y="4339803"/>
                  <a:pt x="7044423" y="4362814"/>
                </a:cubicBezTo>
                <a:cubicBezTo>
                  <a:pt x="7045418" y="4384831"/>
                  <a:pt x="7063329" y="4401374"/>
                  <a:pt x="7085346" y="4400752"/>
                </a:cubicBezTo>
                <a:cubicBezTo>
                  <a:pt x="7107238" y="4400130"/>
                  <a:pt x="7124403" y="4382218"/>
                  <a:pt x="7124154" y="4360576"/>
                </a:cubicBezTo>
                <a:cubicBezTo>
                  <a:pt x="7123905" y="4339057"/>
                  <a:pt x="7105993" y="4321270"/>
                  <a:pt x="7084475" y="4321021"/>
                </a:cubicBezTo>
                <a:close/>
                <a:moveTo>
                  <a:pt x="7037209" y="4362068"/>
                </a:moveTo>
                <a:cubicBezTo>
                  <a:pt x="7037706" y="4340052"/>
                  <a:pt x="7021039" y="4322016"/>
                  <a:pt x="6999271" y="4321021"/>
                </a:cubicBezTo>
                <a:cubicBezTo>
                  <a:pt x="6976633" y="4320026"/>
                  <a:pt x="6957353" y="4338684"/>
                  <a:pt x="6957477" y="4361322"/>
                </a:cubicBezTo>
                <a:cubicBezTo>
                  <a:pt x="6957602" y="4383089"/>
                  <a:pt x="6975140" y="4400503"/>
                  <a:pt x="6997032" y="4400752"/>
                </a:cubicBezTo>
                <a:cubicBezTo>
                  <a:pt x="7019048" y="4401001"/>
                  <a:pt x="7036587" y="4384085"/>
                  <a:pt x="7037209" y="4362068"/>
                </a:cubicBezTo>
                <a:close/>
                <a:moveTo>
                  <a:pt x="6909340" y="4321021"/>
                </a:moveTo>
                <a:cubicBezTo>
                  <a:pt x="6886702" y="4320275"/>
                  <a:pt x="6867547" y="4339057"/>
                  <a:pt x="6867920" y="4361695"/>
                </a:cubicBezTo>
                <a:cubicBezTo>
                  <a:pt x="6868293" y="4383462"/>
                  <a:pt x="6885956" y="4400752"/>
                  <a:pt x="6907848" y="4400752"/>
                </a:cubicBezTo>
                <a:cubicBezTo>
                  <a:pt x="6929864" y="4400752"/>
                  <a:pt x="6947278" y="4383711"/>
                  <a:pt x="6947651" y="4361695"/>
                </a:cubicBezTo>
                <a:cubicBezTo>
                  <a:pt x="6948025" y="4339679"/>
                  <a:pt x="6931108" y="4321767"/>
                  <a:pt x="6909340" y="4321021"/>
                </a:cubicBezTo>
                <a:close/>
                <a:moveTo>
                  <a:pt x="6777865" y="4360824"/>
                </a:moveTo>
                <a:cubicBezTo>
                  <a:pt x="6777741" y="4383089"/>
                  <a:pt x="6797518" y="4401747"/>
                  <a:pt x="6820281" y="4400752"/>
                </a:cubicBezTo>
                <a:cubicBezTo>
                  <a:pt x="6842297" y="4399757"/>
                  <a:pt x="6858840" y="4381845"/>
                  <a:pt x="6858093" y="4359705"/>
                </a:cubicBezTo>
                <a:cubicBezTo>
                  <a:pt x="6857347" y="4337813"/>
                  <a:pt x="6839436" y="4320648"/>
                  <a:pt x="6817668" y="4321021"/>
                </a:cubicBezTo>
                <a:cubicBezTo>
                  <a:pt x="6796399" y="4321394"/>
                  <a:pt x="6777989" y="4339803"/>
                  <a:pt x="6777865" y="4360824"/>
                </a:cubicBezTo>
                <a:close/>
                <a:moveTo>
                  <a:pt x="6731345" y="4321021"/>
                </a:moveTo>
                <a:cubicBezTo>
                  <a:pt x="6708458" y="4321270"/>
                  <a:pt x="6690671" y="4340550"/>
                  <a:pt x="6692164" y="4363685"/>
                </a:cubicBezTo>
                <a:cubicBezTo>
                  <a:pt x="6693532" y="4385701"/>
                  <a:pt x="6711816" y="4401872"/>
                  <a:pt x="6733833" y="4400628"/>
                </a:cubicBezTo>
                <a:cubicBezTo>
                  <a:pt x="6755351" y="4399508"/>
                  <a:pt x="6773014" y="4380602"/>
                  <a:pt x="6772144" y="4359705"/>
                </a:cubicBezTo>
                <a:cubicBezTo>
                  <a:pt x="6771397" y="4338684"/>
                  <a:pt x="6752490" y="4320772"/>
                  <a:pt x="6731220" y="4321021"/>
                </a:cubicBezTo>
                <a:close/>
                <a:moveTo>
                  <a:pt x="6643902" y="4321021"/>
                </a:moveTo>
                <a:cubicBezTo>
                  <a:pt x="6621015" y="4320026"/>
                  <a:pt x="6602233" y="4338310"/>
                  <a:pt x="6602482" y="4361446"/>
                </a:cubicBezTo>
                <a:cubicBezTo>
                  <a:pt x="6602731" y="4383462"/>
                  <a:pt x="6620021" y="4400628"/>
                  <a:pt x="6642036" y="4400752"/>
                </a:cubicBezTo>
                <a:cubicBezTo>
                  <a:pt x="6664053" y="4400752"/>
                  <a:pt x="6681715" y="4383711"/>
                  <a:pt x="6682213" y="4361944"/>
                </a:cubicBezTo>
                <a:cubicBezTo>
                  <a:pt x="6682711" y="4340425"/>
                  <a:pt x="6665421" y="4322016"/>
                  <a:pt x="6643902" y="4321021"/>
                </a:cubicBezTo>
                <a:close/>
                <a:moveTo>
                  <a:pt x="6554842" y="4321021"/>
                </a:moveTo>
                <a:cubicBezTo>
                  <a:pt x="6531956" y="4319777"/>
                  <a:pt x="6512924" y="4337813"/>
                  <a:pt x="6512924" y="4360949"/>
                </a:cubicBezTo>
                <a:cubicBezTo>
                  <a:pt x="6512924" y="4382965"/>
                  <a:pt x="6529965" y="4400379"/>
                  <a:pt x="6552106" y="4400628"/>
                </a:cubicBezTo>
                <a:cubicBezTo>
                  <a:pt x="6574122" y="4400876"/>
                  <a:pt x="6591909" y="4384085"/>
                  <a:pt x="6592656" y="4362317"/>
                </a:cubicBezTo>
                <a:cubicBezTo>
                  <a:pt x="6593402" y="4340798"/>
                  <a:pt x="6576361" y="4322265"/>
                  <a:pt x="6554842" y="4321021"/>
                </a:cubicBezTo>
                <a:close/>
                <a:moveTo>
                  <a:pt x="6463792" y="4321021"/>
                </a:moveTo>
                <a:cubicBezTo>
                  <a:pt x="6440905" y="4320648"/>
                  <a:pt x="6422620" y="4339430"/>
                  <a:pt x="6423491" y="4362566"/>
                </a:cubicBezTo>
                <a:cubicBezTo>
                  <a:pt x="6424362" y="4384582"/>
                  <a:pt x="6442149" y="4401249"/>
                  <a:pt x="6464165" y="4400752"/>
                </a:cubicBezTo>
                <a:cubicBezTo>
                  <a:pt x="6486057" y="4400254"/>
                  <a:pt x="6503347" y="4382467"/>
                  <a:pt x="6503223" y="4360700"/>
                </a:cubicBezTo>
                <a:cubicBezTo>
                  <a:pt x="6503098" y="4339181"/>
                  <a:pt x="6485311" y="4321270"/>
                  <a:pt x="6463792" y="4320897"/>
                </a:cubicBezTo>
                <a:close/>
                <a:moveTo>
                  <a:pt x="6378713" y="4321021"/>
                </a:moveTo>
                <a:cubicBezTo>
                  <a:pt x="6356075" y="4319777"/>
                  <a:pt x="6336546" y="4338310"/>
                  <a:pt x="6336546" y="4360949"/>
                </a:cubicBezTo>
                <a:cubicBezTo>
                  <a:pt x="6336546" y="4382716"/>
                  <a:pt x="6353960" y="4400379"/>
                  <a:pt x="6375728" y="4400752"/>
                </a:cubicBezTo>
                <a:cubicBezTo>
                  <a:pt x="6397743" y="4401125"/>
                  <a:pt x="6415531" y="4384333"/>
                  <a:pt x="6416153" y="4362317"/>
                </a:cubicBezTo>
                <a:cubicBezTo>
                  <a:pt x="6416899" y="4340301"/>
                  <a:pt x="6400356" y="4322140"/>
                  <a:pt x="6378588" y="4320897"/>
                </a:cubicBezTo>
                <a:close/>
                <a:moveTo>
                  <a:pt x="6288284" y="4321021"/>
                </a:moveTo>
                <a:cubicBezTo>
                  <a:pt x="6265523" y="4320399"/>
                  <a:pt x="6246616" y="4339181"/>
                  <a:pt x="6247113" y="4361944"/>
                </a:cubicBezTo>
                <a:cubicBezTo>
                  <a:pt x="6247611" y="4383711"/>
                  <a:pt x="6265273" y="4400876"/>
                  <a:pt x="6287290" y="4400752"/>
                </a:cubicBezTo>
                <a:cubicBezTo>
                  <a:pt x="6309306" y="4400752"/>
                  <a:pt x="6326595" y="4383587"/>
                  <a:pt x="6326844" y="4361446"/>
                </a:cubicBezTo>
                <a:cubicBezTo>
                  <a:pt x="6327093" y="4339430"/>
                  <a:pt x="6310176" y="4321643"/>
                  <a:pt x="6288409" y="4321021"/>
                </a:cubicBezTo>
                <a:close/>
                <a:moveTo>
                  <a:pt x="6237287" y="4361197"/>
                </a:moveTo>
                <a:cubicBezTo>
                  <a:pt x="6237287" y="4339181"/>
                  <a:pt x="6220122" y="4321519"/>
                  <a:pt x="6198354" y="4321021"/>
                </a:cubicBezTo>
                <a:cubicBezTo>
                  <a:pt x="6175840" y="4320523"/>
                  <a:pt x="6156312" y="4340052"/>
                  <a:pt x="6157058" y="4362193"/>
                </a:cubicBezTo>
                <a:cubicBezTo>
                  <a:pt x="6157804" y="4383462"/>
                  <a:pt x="6176213" y="4400876"/>
                  <a:pt x="6197857" y="4400628"/>
                </a:cubicBezTo>
                <a:cubicBezTo>
                  <a:pt x="6219997" y="4400379"/>
                  <a:pt x="6237162" y="4383089"/>
                  <a:pt x="6237162" y="4361073"/>
                </a:cubicBezTo>
                <a:close/>
                <a:moveTo>
                  <a:pt x="6151461" y="4361695"/>
                </a:moveTo>
                <a:cubicBezTo>
                  <a:pt x="6151834" y="4339430"/>
                  <a:pt x="6132057" y="4320275"/>
                  <a:pt x="6109667" y="4321021"/>
                </a:cubicBezTo>
                <a:cubicBezTo>
                  <a:pt x="6087900" y="4321767"/>
                  <a:pt x="6070984" y="4339679"/>
                  <a:pt x="6071356" y="4361695"/>
                </a:cubicBezTo>
                <a:cubicBezTo>
                  <a:pt x="6071730" y="4383711"/>
                  <a:pt x="6089143" y="4400876"/>
                  <a:pt x="6111160" y="4400752"/>
                </a:cubicBezTo>
                <a:cubicBezTo>
                  <a:pt x="6132803" y="4400752"/>
                  <a:pt x="6151088" y="4382965"/>
                  <a:pt x="6151461" y="4361695"/>
                </a:cubicBezTo>
                <a:close/>
                <a:moveTo>
                  <a:pt x="6061406" y="4362566"/>
                </a:moveTo>
                <a:cubicBezTo>
                  <a:pt x="6062277" y="4339927"/>
                  <a:pt x="6043619" y="4320648"/>
                  <a:pt x="6020856" y="4320897"/>
                </a:cubicBezTo>
                <a:cubicBezTo>
                  <a:pt x="5999089" y="4321145"/>
                  <a:pt x="5981799" y="4338684"/>
                  <a:pt x="5981675" y="4360700"/>
                </a:cubicBezTo>
                <a:cubicBezTo>
                  <a:pt x="5981551" y="4382716"/>
                  <a:pt x="5998591" y="4400254"/>
                  <a:pt x="6020608" y="4400628"/>
                </a:cubicBezTo>
                <a:cubicBezTo>
                  <a:pt x="6042624" y="4401001"/>
                  <a:pt x="6060535" y="4384333"/>
                  <a:pt x="6061406" y="4362566"/>
                </a:cubicBezTo>
                <a:close/>
                <a:moveTo>
                  <a:pt x="5971848" y="4360700"/>
                </a:moveTo>
                <a:cubicBezTo>
                  <a:pt x="5971600" y="4338062"/>
                  <a:pt x="5952071" y="4319653"/>
                  <a:pt x="5929433" y="4321021"/>
                </a:cubicBezTo>
                <a:cubicBezTo>
                  <a:pt x="5907790" y="4322265"/>
                  <a:pt x="5891371" y="4340674"/>
                  <a:pt x="5892118" y="4362690"/>
                </a:cubicBezTo>
                <a:cubicBezTo>
                  <a:pt x="5892988" y="4384706"/>
                  <a:pt x="5910775" y="4401374"/>
                  <a:pt x="5932792" y="4400876"/>
                </a:cubicBezTo>
                <a:cubicBezTo>
                  <a:pt x="5954683" y="4400379"/>
                  <a:pt x="5971973" y="4382467"/>
                  <a:pt x="5971724" y="4360824"/>
                </a:cubicBezTo>
                <a:close/>
                <a:moveTo>
                  <a:pt x="5846468" y="4321021"/>
                </a:moveTo>
                <a:cubicBezTo>
                  <a:pt x="5823706" y="4320399"/>
                  <a:pt x="5804799" y="4339181"/>
                  <a:pt x="5805297" y="4361944"/>
                </a:cubicBezTo>
                <a:cubicBezTo>
                  <a:pt x="5805794" y="4383711"/>
                  <a:pt x="5823457" y="4400876"/>
                  <a:pt x="5845473" y="4400752"/>
                </a:cubicBezTo>
                <a:cubicBezTo>
                  <a:pt x="5867614" y="4400752"/>
                  <a:pt x="5884779" y="4383587"/>
                  <a:pt x="5885028" y="4361446"/>
                </a:cubicBezTo>
                <a:cubicBezTo>
                  <a:pt x="5885276" y="4339430"/>
                  <a:pt x="5868235" y="4321643"/>
                  <a:pt x="5846468" y="4321021"/>
                </a:cubicBezTo>
                <a:close/>
                <a:moveTo>
                  <a:pt x="5760269" y="4321145"/>
                </a:moveTo>
                <a:cubicBezTo>
                  <a:pt x="5737880" y="4318533"/>
                  <a:pt x="5717232" y="4335947"/>
                  <a:pt x="5715739" y="4358585"/>
                </a:cubicBezTo>
                <a:cubicBezTo>
                  <a:pt x="5714371" y="4380353"/>
                  <a:pt x="5730665" y="4398886"/>
                  <a:pt x="5752557" y="4400503"/>
                </a:cubicBezTo>
                <a:cubicBezTo>
                  <a:pt x="5774698" y="4402245"/>
                  <a:pt x="5793356" y="4386572"/>
                  <a:pt x="5795346" y="4364805"/>
                </a:cubicBezTo>
                <a:cubicBezTo>
                  <a:pt x="5797336" y="4342913"/>
                  <a:pt x="5781788" y="4323633"/>
                  <a:pt x="5760269" y="4321145"/>
                </a:cubicBezTo>
                <a:close/>
                <a:moveTo>
                  <a:pt x="5705913" y="4360202"/>
                </a:moveTo>
                <a:cubicBezTo>
                  <a:pt x="5705540" y="4338310"/>
                  <a:pt x="5687877" y="4320897"/>
                  <a:pt x="5666234" y="4320897"/>
                </a:cubicBezTo>
                <a:cubicBezTo>
                  <a:pt x="5643471" y="4320897"/>
                  <a:pt x="5625062" y="4340301"/>
                  <a:pt x="5626182" y="4363063"/>
                </a:cubicBezTo>
                <a:cubicBezTo>
                  <a:pt x="5627301" y="4384706"/>
                  <a:pt x="5645461" y="4401374"/>
                  <a:pt x="5667478" y="4400628"/>
                </a:cubicBezTo>
                <a:cubicBezTo>
                  <a:pt x="5689494" y="4399881"/>
                  <a:pt x="5706286" y="4382218"/>
                  <a:pt x="5705913" y="4360202"/>
                </a:cubicBezTo>
                <a:close/>
                <a:moveTo>
                  <a:pt x="5577174" y="4320897"/>
                </a:moveTo>
                <a:cubicBezTo>
                  <a:pt x="5554660" y="4320648"/>
                  <a:pt x="5535256" y="4340177"/>
                  <a:pt x="5536127" y="4362317"/>
                </a:cubicBezTo>
                <a:cubicBezTo>
                  <a:pt x="5536997" y="4383587"/>
                  <a:pt x="5555531" y="4400876"/>
                  <a:pt x="5577174" y="4400503"/>
                </a:cubicBezTo>
                <a:cubicBezTo>
                  <a:pt x="5599190" y="4400130"/>
                  <a:pt x="5616355" y="4382716"/>
                  <a:pt x="5616231" y="4360700"/>
                </a:cubicBezTo>
                <a:cubicBezTo>
                  <a:pt x="5616231" y="4338684"/>
                  <a:pt x="5598817" y="4321145"/>
                  <a:pt x="5577049" y="4320772"/>
                </a:cubicBezTo>
                <a:close/>
                <a:moveTo>
                  <a:pt x="5450301" y="4360078"/>
                </a:moveTo>
                <a:cubicBezTo>
                  <a:pt x="5449928" y="4382094"/>
                  <a:pt x="5466720" y="4399881"/>
                  <a:pt x="5488736" y="4400503"/>
                </a:cubicBezTo>
                <a:cubicBezTo>
                  <a:pt x="5511499" y="4401249"/>
                  <a:pt x="5531027" y="4382218"/>
                  <a:pt x="5530529" y="4360078"/>
                </a:cubicBezTo>
                <a:cubicBezTo>
                  <a:pt x="5530032" y="4339057"/>
                  <a:pt x="5511374" y="4320897"/>
                  <a:pt x="5490104" y="4320897"/>
                </a:cubicBezTo>
                <a:cubicBezTo>
                  <a:pt x="5468337" y="4320897"/>
                  <a:pt x="5450674" y="4338186"/>
                  <a:pt x="5450301" y="4360078"/>
                </a:cubicBezTo>
                <a:close/>
                <a:moveTo>
                  <a:pt x="5402288" y="4320897"/>
                </a:moveTo>
                <a:cubicBezTo>
                  <a:pt x="5379401" y="4319902"/>
                  <a:pt x="5360619" y="4338186"/>
                  <a:pt x="5360868" y="4361322"/>
                </a:cubicBezTo>
                <a:cubicBezTo>
                  <a:pt x="5361117" y="4383338"/>
                  <a:pt x="5378406" y="4400503"/>
                  <a:pt x="5400423" y="4400628"/>
                </a:cubicBezTo>
                <a:cubicBezTo>
                  <a:pt x="5422439" y="4400628"/>
                  <a:pt x="5440101" y="4383587"/>
                  <a:pt x="5440599" y="4361819"/>
                </a:cubicBezTo>
                <a:cubicBezTo>
                  <a:pt x="5441096" y="4340301"/>
                  <a:pt x="5423807" y="4321892"/>
                  <a:pt x="5402288" y="4320897"/>
                </a:cubicBezTo>
                <a:close/>
                <a:moveTo>
                  <a:pt x="5351042" y="4362814"/>
                </a:moveTo>
                <a:cubicBezTo>
                  <a:pt x="5352036" y="4340177"/>
                  <a:pt x="5333503" y="4320772"/>
                  <a:pt x="5310865" y="4320897"/>
                </a:cubicBezTo>
                <a:cubicBezTo>
                  <a:pt x="5289098" y="4320897"/>
                  <a:pt x="5271684" y="4338435"/>
                  <a:pt x="5271311" y="4360451"/>
                </a:cubicBezTo>
                <a:cubicBezTo>
                  <a:pt x="5271062" y="4382467"/>
                  <a:pt x="5287978" y="4400130"/>
                  <a:pt x="5309994" y="4400628"/>
                </a:cubicBezTo>
                <a:cubicBezTo>
                  <a:pt x="5332011" y="4401249"/>
                  <a:pt x="5350046" y="4384582"/>
                  <a:pt x="5351042" y="4362814"/>
                </a:cubicBezTo>
                <a:close/>
                <a:moveTo>
                  <a:pt x="5264096" y="4362690"/>
                </a:moveTo>
                <a:cubicBezTo>
                  <a:pt x="5264967" y="4340798"/>
                  <a:pt x="5248548" y="4322265"/>
                  <a:pt x="5226905" y="4321021"/>
                </a:cubicBezTo>
                <a:cubicBezTo>
                  <a:pt x="5204267" y="4319653"/>
                  <a:pt x="5184614" y="4337937"/>
                  <a:pt x="5184365" y="4360576"/>
                </a:cubicBezTo>
                <a:cubicBezTo>
                  <a:pt x="5184116" y="4382218"/>
                  <a:pt x="5201406" y="4400130"/>
                  <a:pt x="5223298" y="4400752"/>
                </a:cubicBezTo>
                <a:cubicBezTo>
                  <a:pt x="5245314" y="4401374"/>
                  <a:pt x="5263226" y="4384706"/>
                  <a:pt x="5264096" y="4362690"/>
                </a:cubicBezTo>
                <a:close/>
                <a:moveTo>
                  <a:pt x="5136974" y="4321021"/>
                </a:moveTo>
                <a:cubicBezTo>
                  <a:pt x="5114336" y="4319777"/>
                  <a:pt x="5094808" y="4338310"/>
                  <a:pt x="5094808" y="4360949"/>
                </a:cubicBezTo>
                <a:cubicBezTo>
                  <a:pt x="5094808" y="4382716"/>
                  <a:pt x="5112222" y="4400379"/>
                  <a:pt x="5133989" y="4400752"/>
                </a:cubicBezTo>
                <a:cubicBezTo>
                  <a:pt x="5156005" y="4401125"/>
                  <a:pt x="5173793" y="4384333"/>
                  <a:pt x="5174414" y="4362317"/>
                </a:cubicBezTo>
                <a:cubicBezTo>
                  <a:pt x="5175161" y="4340301"/>
                  <a:pt x="5158618" y="4322140"/>
                  <a:pt x="5136850" y="4320897"/>
                </a:cubicBezTo>
                <a:close/>
                <a:moveTo>
                  <a:pt x="5084981" y="4361197"/>
                </a:moveTo>
                <a:cubicBezTo>
                  <a:pt x="5084981" y="4339181"/>
                  <a:pt x="5067816" y="4321519"/>
                  <a:pt x="5046049" y="4321021"/>
                </a:cubicBezTo>
                <a:cubicBezTo>
                  <a:pt x="5023535" y="4320523"/>
                  <a:pt x="5004006" y="4340052"/>
                  <a:pt x="5004753" y="4362193"/>
                </a:cubicBezTo>
                <a:cubicBezTo>
                  <a:pt x="5005499" y="4383462"/>
                  <a:pt x="5023908" y="4400876"/>
                  <a:pt x="5045551" y="4400628"/>
                </a:cubicBezTo>
                <a:cubicBezTo>
                  <a:pt x="5067692" y="4400379"/>
                  <a:pt x="5084857" y="4383089"/>
                  <a:pt x="5084857" y="4361073"/>
                </a:cubicBezTo>
                <a:close/>
                <a:moveTo>
                  <a:pt x="4998907" y="4365675"/>
                </a:moveTo>
                <a:cubicBezTo>
                  <a:pt x="5001643" y="4343908"/>
                  <a:pt x="4983732" y="4322638"/>
                  <a:pt x="4961218" y="4321145"/>
                </a:cubicBezTo>
                <a:cubicBezTo>
                  <a:pt x="4939451" y="4319777"/>
                  <a:pt x="4920917" y="4335947"/>
                  <a:pt x="4919176" y="4357839"/>
                </a:cubicBezTo>
                <a:cubicBezTo>
                  <a:pt x="4917434" y="4379980"/>
                  <a:pt x="4932982" y="4398637"/>
                  <a:pt x="4954874" y="4400628"/>
                </a:cubicBezTo>
                <a:cubicBezTo>
                  <a:pt x="4976517" y="4402618"/>
                  <a:pt x="4996170" y="4386945"/>
                  <a:pt x="4998782" y="4365675"/>
                </a:cubicBezTo>
                <a:close/>
                <a:moveTo>
                  <a:pt x="4869173" y="4321021"/>
                </a:moveTo>
                <a:cubicBezTo>
                  <a:pt x="4846286" y="4321021"/>
                  <a:pt x="4828374" y="4340177"/>
                  <a:pt x="4829618" y="4363312"/>
                </a:cubicBezTo>
                <a:cubicBezTo>
                  <a:pt x="4830738" y="4385328"/>
                  <a:pt x="4848774" y="4401622"/>
                  <a:pt x="4870914" y="4400752"/>
                </a:cubicBezTo>
                <a:cubicBezTo>
                  <a:pt x="4892806" y="4399881"/>
                  <a:pt x="4909847" y="4381845"/>
                  <a:pt x="4909349" y="4360202"/>
                </a:cubicBezTo>
                <a:cubicBezTo>
                  <a:pt x="4908852" y="4338684"/>
                  <a:pt x="4890816" y="4321021"/>
                  <a:pt x="4869297" y="4321021"/>
                </a:cubicBezTo>
                <a:close/>
                <a:moveTo>
                  <a:pt x="4780984" y="4321021"/>
                </a:moveTo>
                <a:cubicBezTo>
                  <a:pt x="4758097" y="4320150"/>
                  <a:pt x="4739563" y="4338684"/>
                  <a:pt x="4739937" y="4361944"/>
                </a:cubicBezTo>
                <a:cubicBezTo>
                  <a:pt x="4740310" y="4383960"/>
                  <a:pt x="4757848" y="4401001"/>
                  <a:pt x="4779864" y="4400876"/>
                </a:cubicBezTo>
                <a:cubicBezTo>
                  <a:pt x="4801756" y="4400752"/>
                  <a:pt x="4819419" y="4383338"/>
                  <a:pt x="4819668" y="4361695"/>
                </a:cubicBezTo>
                <a:cubicBezTo>
                  <a:pt x="4819916" y="4340177"/>
                  <a:pt x="4802502" y="4321892"/>
                  <a:pt x="4780984" y="4321145"/>
                </a:cubicBezTo>
                <a:close/>
                <a:moveTo>
                  <a:pt x="4693665" y="4321021"/>
                </a:moveTo>
                <a:cubicBezTo>
                  <a:pt x="4670902" y="4320648"/>
                  <a:pt x="4652245" y="4339803"/>
                  <a:pt x="4652991" y="4362566"/>
                </a:cubicBezTo>
                <a:cubicBezTo>
                  <a:pt x="4653738" y="4384333"/>
                  <a:pt x="4671649" y="4401125"/>
                  <a:pt x="4693665" y="4400752"/>
                </a:cubicBezTo>
                <a:cubicBezTo>
                  <a:pt x="4715681" y="4400379"/>
                  <a:pt x="4732722" y="4382965"/>
                  <a:pt x="4732722" y="4360949"/>
                </a:cubicBezTo>
                <a:cubicBezTo>
                  <a:pt x="4732722" y="4339057"/>
                  <a:pt x="4715308" y="4321394"/>
                  <a:pt x="4693665" y="4321021"/>
                </a:cubicBezTo>
                <a:close/>
                <a:moveTo>
                  <a:pt x="4563434" y="4359954"/>
                </a:moveTo>
                <a:cubicBezTo>
                  <a:pt x="4562812" y="4382841"/>
                  <a:pt x="4581470" y="4401374"/>
                  <a:pt x="4604605" y="4400752"/>
                </a:cubicBezTo>
                <a:cubicBezTo>
                  <a:pt x="4626621" y="4400130"/>
                  <a:pt x="4643538" y="4382592"/>
                  <a:pt x="4643289" y="4360576"/>
                </a:cubicBezTo>
                <a:cubicBezTo>
                  <a:pt x="4643040" y="4338684"/>
                  <a:pt x="4625502" y="4321145"/>
                  <a:pt x="4603735" y="4321021"/>
                </a:cubicBezTo>
                <a:cubicBezTo>
                  <a:pt x="4582216" y="4321021"/>
                  <a:pt x="4564056" y="4338435"/>
                  <a:pt x="4563434" y="4359954"/>
                </a:cubicBezTo>
                <a:close/>
                <a:moveTo>
                  <a:pt x="4553607" y="4361446"/>
                </a:moveTo>
                <a:cubicBezTo>
                  <a:pt x="4553856" y="4339430"/>
                  <a:pt x="4536940" y="4321643"/>
                  <a:pt x="4515048" y="4321021"/>
                </a:cubicBezTo>
                <a:cubicBezTo>
                  <a:pt x="4492285" y="4320399"/>
                  <a:pt x="4473379" y="4339181"/>
                  <a:pt x="4473876" y="4361944"/>
                </a:cubicBezTo>
                <a:cubicBezTo>
                  <a:pt x="4474374" y="4383711"/>
                  <a:pt x="4492037" y="4400876"/>
                  <a:pt x="4514053" y="4400752"/>
                </a:cubicBezTo>
                <a:cubicBezTo>
                  <a:pt x="4536193" y="4400752"/>
                  <a:pt x="4553359" y="4383587"/>
                  <a:pt x="4553607" y="4361446"/>
                </a:cubicBezTo>
                <a:close/>
                <a:moveTo>
                  <a:pt x="4423998" y="4321021"/>
                </a:moveTo>
                <a:cubicBezTo>
                  <a:pt x="4401484" y="4321270"/>
                  <a:pt x="4382577" y="4341420"/>
                  <a:pt x="4383946" y="4363561"/>
                </a:cubicBezTo>
                <a:cubicBezTo>
                  <a:pt x="4385438" y="4384831"/>
                  <a:pt x="4404221" y="4401622"/>
                  <a:pt x="4425988" y="4400752"/>
                </a:cubicBezTo>
                <a:cubicBezTo>
                  <a:pt x="4448004" y="4399881"/>
                  <a:pt x="4464672" y="4381970"/>
                  <a:pt x="4464174" y="4359954"/>
                </a:cubicBezTo>
                <a:cubicBezTo>
                  <a:pt x="4463552" y="4338062"/>
                  <a:pt x="4445765" y="4320772"/>
                  <a:pt x="4423998" y="4321021"/>
                </a:cubicBezTo>
                <a:close/>
                <a:moveTo>
                  <a:pt x="4298120" y="4359207"/>
                </a:moveTo>
                <a:cubicBezTo>
                  <a:pt x="4297125" y="4381224"/>
                  <a:pt x="4313419" y="4399384"/>
                  <a:pt x="4335435" y="4400628"/>
                </a:cubicBezTo>
                <a:cubicBezTo>
                  <a:pt x="4358198" y="4401872"/>
                  <a:pt x="4378100" y="4383587"/>
                  <a:pt x="4378224" y="4361197"/>
                </a:cubicBezTo>
                <a:cubicBezTo>
                  <a:pt x="4378224" y="4340177"/>
                  <a:pt x="4360064" y="4321519"/>
                  <a:pt x="4338918" y="4320897"/>
                </a:cubicBezTo>
                <a:cubicBezTo>
                  <a:pt x="4317151" y="4320275"/>
                  <a:pt x="4299115" y="4337191"/>
                  <a:pt x="4298120" y="4359083"/>
                </a:cubicBezTo>
                <a:close/>
                <a:moveTo>
                  <a:pt x="4288294" y="4361073"/>
                </a:moveTo>
                <a:cubicBezTo>
                  <a:pt x="4288294" y="4338310"/>
                  <a:pt x="4268890" y="4319902"/>
                  <a:pt x="4246251" y="4321021"/>
                </a:cubicBezTo>
                <a:cubicBezTo>
                  <a:pt x="4224608" y="4322140"/>
                  <a:pt x="4207940" y="4340301"/>
                  <a:pt x="4208563" y="4362317"/>
                </a:cubicBezTo>
                <a:cubicBezTo>
                  <a:pt x="4209184" y="4384333"/>
                  <a:pt x="4226847" y="4401125"/>
                  <a:pt x="4248988" y="4400752"/>
                </a:cubicBezTo>
                <a:cubicBezTo>
                  <a:pt x="4270880" y="4400379"/>
                  <a:pt x="4288294" y="4382716"/>
                  <a:pt x="4288294" y="4361073"/>
                </a:cubicBezTo>
                <a:close/>
                <a:moveTo>
                  <a:pt x="4159181" y="4321021"/>
                </a:moveTo>
                <a:cubicBezTo>
                  <a:pt x="4136295" y="4320648"/>
                  <a:pt x="4118134" y="4339554"/>
                  <a:pt x="4119005" y="4362690"/>
                </a:cubicBezTo>
                <a:cubicBezTo>
                  <a:pt x="4119876" y="4384706"/>
                  <a:pt x="4137787" y="4401374"/>
                  <a:pt x="4159803" y="4400752"/>
                </a:cubicBezTo>
                <a:cubicBezTo>
                  <a:pt x="4181571" y="4400130"/>
                  <a:pt x="4198985" y="4382343"/>
                  <a:pt x="4198736" y="4360700"/>
                </a:cubicBezTo>
                <a:cubicBezTo>
                  <a:pt x="4198487" y="4339181"/>
                  <a:pt x="4180700" y="4321270"/>
                  <a:pt x="4159181" y="4321021"/>
                </a:cubicBezTo>
                <a:close/>
                <a:moveTo>
                  <a:pt x="4032060" y="4358710"/>
                </a:moveTo>
                <a:cubicBezTo>
                  <a:pt x="4030691" y="4381597"/>
                  <a:pt x="4048727" y="4400752"/>
                  <a:pt x="4071863" y="4400752"/>
                </a:cubicBezTo>
                <a:cubicBezTo>
                  <a:pt x="4093879" y="4400752"/>
                  <a:pt x="4111418" y="4383835"/>
                  <a:pt x="4111791" y="4361819"/>
                </a:cubicBezTo>
                <a:cubicBezTo>
                  <a:pt x="4112164" y="4339803"/>
                  <a:pt x="4095372" y="4321892"/>
                  <a:pt x="4073604" y="4321021"/>
                </a:cubicBezTo>
                <a:cubicBezTo>
                  <a:pt x="4052086" y="4320275"/>
                  <a:pt x="4033428" y="4337191"/>
                  <a:pt x="4032060" y="4358710"/>
                </a:cubicBezTo>
                <a:close/>
                <a:moveTo>
                  <a:pt x="3982679" y="4321021"/>
                </a:moveTo>
                <a:cubicBezTo>
                  <a:pt x="3959916" y="4321021"/>
                  <a:pt x="3941383" y="4340301"/>
                  <a:pt x="3942502" y="4362939"/>
                </a:cubicBezTo>
                <a:cubicBezTo>
                  <a:pt x="3943497" y="4384706"/>
                  <a:pt x="3961658" y="4401249"/>
                  <a:pt x="3983674" y="4400628"/>
                </a:cubicBezTo>
                <a:cubicBezTo>
                  <a:pt x="4005690" y="4400006"/>
                  <a:pt x="4022606" y="4382343"/>
                  <a:pt x="4022233" y="4360327"/>
                </a:cubicBezTo>
                <a:cubicBezTo>
                  <a:pt x="4021860" y="4338435"/>
                  <a:pt x="4004322" y="4320897"/>
                  <a:pt x="3982679" y="4320897"/>
                </a:cubicBezTo>
                <a:close/>
                <a:moveTo>
                  <a:pt x="3893494" y="4321021"/>
                </a:moveTo>
                <a:cubicBezTo>
                  <a:pt x="3870981" y="4320772"/>
                  <a:pt x="3851576" y="4340301"/>
                  <a:pt x="3852447" y="4362441"/>
                </a:cubicBezTo>
                <a:cubicBezTo>
                  <a:pt x="3853318" y="4383711"/>
                  <a:pt x="3871851" y="4401001"/>
                  <a:pt x="3893494" y="4400628"/>
                </a:cubicBezTo>
                <a:cubicBezTo>
                  <a:pt x="3915511" y="4400254"/>
                  <a:pt x="3932676" y="4382841"/>
                  <a:pt x="3932551" y="4360824"/>
                </a:cubicBezTo>
                <a:cubicBezTo>
                  <a:pt x="3932551" y="4338808"/>
                  <a:pt x="3915138" y="4321270"/>
                  <a:pt x="3893370" y="4320897"/>
                </a:cubicBezTo>
                <a:close/>
                <a:moveTo>
                  <a:pt x="3846850" y="4361695"/>
                </a:moveTo>
                <a:cubicBezTo>
                  <a:pt x="3847223" y="4339430"/>
                  <a:pt x="3827446" y="4320275"/>
                  <a:pt x="3805057" y="4321021"/>
                </a:cubicBezTo>
                <a:cubicBezTo>
                  <a:pt x="3783289" y="4321767"/>
                  <a:pt x="3766372" y="4339679"/>
                  <a:pt x="3766746" y="4361695"/>
                </a:cubicBezTo>
                <a:cubicBezTo>
                  <a:pt x="3767119" y="4383711"/>
                  <a:pt x="3784533" y="4400876"/>
                  <a:pt x="3806549" y="4400752"/>
                </a:cubicBezTo>
                <a:cubicBezTo>
                  <a:pt x="3828192" y="4400752"/>
                  <a:pt x="3846477" y="4382965"/>
                  <a:pt x="3846850" y="4361695"/>
                </a:cubicBezTo>
                <a:close/>
                <a:moveTo>
                  <a:pt x="3677064" y="4360949"/>
                </a:moveTo>
                <a:cubicBezTo>
                  <a:pt x="3677064" y="4382965"/>
                  <a:pt x="3694105" y="4400379"/>
                  <a:pt x="3716121" y="4400752"/>
                </a:cubicBezTo>
                <a:cubicBezTo>
                  <a:pt x="3739257" y="4401125"/>
                  <a:pt x="3757666" y="4382467"/>
                  <a:pt x="3756795" y="4359581"/>
                </a:cubicBezTo>
                <a:cubicBezTo>
                  <a:pt x="3755924" y="4338062"/>
                  <a:pt x="3737640" y="4320772"/>
                  <a:pt x="3716121" y="4321021"/>
                </a:cubicBezTo>
                <a:cubicBezTo>
                  <a:pt x="3694354" y="4321394"/>
                  <a:pt x="3677064" y="4338933"/>
                  <a:pt x="3677064" y="4360949"/>
                </a:cubicBezTo>
                <a:close/>
                <a:moveTo>
                  <a:pt x="3667238" y="4361695"/>
                </a:moveTo>
                <a:cubicBezTo>
                  <a:pt x="3667611" y="4339057"/>
                  <a:pt x="3648455" y="4320275"/>
                  <a:pt x="3625693" y="4321021"/>
                </a:cubicBezTo>
                <a:cubicBezTo>
                  <a:pt x="3603925" y="4321767"/>
                  <a:pt x="3587134" y="4339679"/>
                  <a:pt x="3587507" y="4361695"/>
                </a:cubicBezTo>
                <a:cubicBezTo>
                  <a:pt x="3587880" y="4383711"/>
                  <a:pt x="3605294" y="4400752"/>
                  <a:pt x="3627310" y="4400752"/>
                </a:cubicBezTo>
                <a:cubicBezTo>
                  <a:pt x="3649202" y="4400752"/>
                  <a:pt x="3666864" y="4383338"/>
                  <a:pt x="3667238" y="4361695"/>
                </a:cubicBezTo>
                <a:close/>
                <a:moveTo>
                  <a:pt x="3497949" y="4360327"/>
                </a:moveTo>
                <a:cubicBezTo>
                  <a:pt x="3497576" y="4382343"/>
                  <a:pt x="3514368" y="4400006"/>
                  <a:pt x="3536384" y="4400752"/>
                </a:cubicBezTo>
                <a:cubicBezTo>
                  <a:pt x="3559520" y="4401498"/>
                  <a:pt x="3578302" y="4383089"/>
                  <a:pt x="3577805" y="4360202"/>
                </a:cubicBezTo>
                <a:cubicBezTo>
                  <a:pt x="3577307" y="4338684"/>
                  <a:pt x="3559271" y="4321021"/>
                  <a:pt x="3537753" y="4321021"/>
                </a:cubicBezTo>
                <a:cubicBezTo>
                  <a:pt x="3515985" y="4321021"/>
                  <a:pt x="3498447" y="4338435"/>
                  <a:pt x="3497949" y="4360327"/>
                </a:cubicBezTo>
                <a:close/>
                <a:moveTo>
                  <a:pt x="3411004" y="4359954"/>
                </a:moveTo>
                <a:cubicBezTo>
                  <a:pt x="3410382" y="4382841"/>
                  <a:pt x="3429040" y="4401374"/>
                  <a:pt x="3452175" y="4400752"/>
                </a:cubicBezTo>
                <a:cubicBezTo>
                  <a:pt x="3474192" y="4400130"/>
                  <a:pt x="3491108" y="4382592"/>
                  <a:pt x="3490859" y="4360576"/>
                </a:cubicBezTo>
                <a:cubicBezTo>
                  <a:pt x="3490611" y="4338684"/>
                  <a:pt x="3473072" y="4321145"/>
                  <a:pt x="3451305" y="4321021"/>
                </a:cubicBezTo>
                <a:cubicBezTo>
                  <a:pt x="3429786" y="4321021"/>
                  <a:pt x="3411626" y="4338435"/>
                  <a:pt x="3411004" y="4359954"/>
                </a:cubicBezTo>
                <a:close/>
                <a:moveTo>
                  <a:pt x="3363116" y="4321021"/>
                </a:moveTo>
                <a:cubicBezTo>
                  <a:pt x="3340477" y="4320150"/>
                  <a:pt x="3321198" y="4338808"/>
                  <a:pt x="3321446" y="4361570"/>
                </a:cubicBezTo>
                <a:cubicBezTo>
                  <a:pt x="3321695" y="4383338"/>
                  <a:pt x="3339233" y="4400628"/>
                  <a:pt x="3361250" y="4400752"/>
                </a:cubicBezTo>
                <a:cubicBezTo>
                  <a:pt x="3383266" y="4400876"/>
                  <a:pt x="3400804" y="4383835"/>
                  <a:pt x="3401177" y="4361819"/>
                </a:cubicBezTo>
                <a:cubicBezTo>
                  <a:pt x="3401551" y="4339803"/>
                  <a:pt x="3384883" y="4321767"/>
                  <a:pt x="3363116" y="4321021"/>
                </a:cubicBezTo>
                <a:close/>
                <a:moveTo>
                  <a:pt x="3231516" y="4358710"/>
                </a:moveTo>
                <a:cubicBezTo>
                  <a:pt x="3230023" y="4380850"/>
                  <a:pt x="3249054" y="4400628"/>
                  <a:pt x="3271817" y="4400752"/>
                </a:cubicBezTo>
                <a:cubicBezTo>
                  <a:pt x="3293957" y="4400752"/>
                  <a:pt x="3311371" y="4383711"/>
                  <a:pt x="3311620" y="4361695"/>
                </a:cubicBezTo>
                <a:cubicBezTo>
                  <a:pt x="3311993" y="4339679"/>
                  <a:pt x="3295077" y="4321767"/>
                  <a:pt x="3273309" y="4321021"/>
                </a:cubicBezTo>
                <a:cubicBezTo>
                  <a:pt x="3252040" y="4320275"/>
                  <a:pt x="3232884" y="4337564"/>
                  <a:pt x="3231516" y="4358710"/>
                </a:cubicBezTo>
                <a:close/>
                <a:moveTo>
                  <a:pt x="3185742" y="4320897"/>
                </a:moveTo>
                <a:cubicBezTo>
                  <a:pt x="3162855" y="4320648"/>
                  <a:pt x="3144695" y="4339679"/>
                  <a:pt x="3145814" y="4362814"/>
                </a:cubicBezTo>
                <a:cubicBezTo>
                  <a:pt x="3146809" y="4384831"/>
                  <a:pt x="3164721" y="4401374"/>
                  <a:pt x="3186861" y="4400628"/>
                </a:cubicBezTo>
                <a:cubicBezTo>
                  <a:pt x="3208380" y="4399881"/>
                  <a:pt x="3226292" y="4381348"/>
                  <a:pt x="3225919" y="4360327"/>
                </a:cubicBezTo>
                <a:cubicBezTo>
                  <a:pt x="3225545" y="4339306"/>
                  <a:pt x="3207012" y="4321021"/>
                  <a:pt x="3185742" y="4320897"/>
                </a:cubicBezTo>
                <a:close/>
                <a:moveTo>
                  <a:pt x="3056133" y="4360451"/>
                </a:moveTo>
                <a:cubicBezTo>
                  <a:pt x="3055884" y="4382467"/>
                  <a:pt x="3072800" y="4400006"/>
                  <a:pt x="3094816" y="4400628"/>
                </a:cubicBezTo>
                <a:cubicBezTo>
                  <a:pt x="3117952" y="4401125"/>
                  <a:pt x="3136610" y="4382716"/>
                  <a:pt x="3135864" y="4359829"/>
                </a:cubicBezTo>
                <a:cubicBezTo>
                  <a:pt x="3135242" y="4338310"/>
                  <a:pt x="3117081" y="4320772"/>
                  <a:pt x="3095563" y="4321021"/>
                </a:cubicBezTo>
                <a:cubicBezTo>
                  <a:pt x="3073795" y="4321145"/>
                  <a:pt x="3056381" y="4338684"/>
                  <a:pt x="3056133" y="4360576"/>
                </a:cubicBezTo>
                <a:close/>
                <a:moveTo>
                  <a:pt x="2966700" y="4359083"/>
                </a:moveTo>
                <a:cubicBezTo>
                  <a:pt x="2965704" y="4381099"/>
                  <a:pt x="2981999" y="4399260"/>
                  <a:pt x="3003891" y="4400503"/>
                </a:cubicBezTo>
                <a:cubicBezTo>
                  <a:pt x="3027027" y="4401872"/>
                  <a:pt x="3046182" y="4384085"/>
                  <a:pt x="3046306" y="4361197"/>
                </a:cubicBezTo>
                <a:cubicBezTo>
                  <a:pt x="3046306" y="4339679"/>
                  <a:pt x="3028892" y="4321519"/>
                  <a:pt x="3007374" y="4320897"/>
                </a:cubicBezTo>
                <a:cubicBezTo>
                  <a:pt x="2985731" y="4320275"/>
                  <a:pt x="2967570" y="4337191"/>
                  <a:pt x="2966575" y="4359083"/>
                </a:cubicBezTo>
                <a:close/>
                <a:moveTo>
                  <a:pt x="2920677" y="4320897"/>
                </a:moveTo>
                <a:cubicBezTo>
                  <a:pt x="2897915" y="4320399"/>
                  <a:pt x="2879132" y="4339430"/>
                  <a:pt x="2879754" y="4362068"/>
                </a:cubicBezTo>
                <a:cubicBezTo>
                  <a:pt x="2880376" y="4383835"/>
                  <a:pt x="2898163" y="4400752"/>
                  <a:pt x="2920179" y="4400503"/>
                </a:cubicBezTo>
                <a:cubicBezTo>
                  <a:pt x="2942196" y="4400254"/>
                  <a:pt x="2959361" y="4382965"/>
                  <a:pt x="2959485" y="4360949"/>
                </a:cubicBezTo>
                <a:cubicBezTo>
                  <a:pt x="2959485" y="4338933"/>
                  <a:pt x="2942444" y="4321270"/>
                  <a:pt x="2920677" y="4320772"/>
                </a:cubicBezTo>
                <a:close/>
                <a:moveTo>
                  <a:pt x="2869928" y="4362814"/>
                </a:moveTo>
                <a:cubicBezTo>
                  <a:pt x="2870923" y="4340923"/>
                  <a:pt x="2854504" y="4322389"/>
                  <a:pt x="2832986" y="4320897"/>
                </a:cubicBezTo>
                <a:cubicBezTo>
                  <a:pt x="2810347" y="4319404"/>
                  <a:pt x="2790695" y="4337689"/>
                  <a:pt x="2790321" y="4360327"/>
                </a:cubicBezTo>
                <a:cubicBezTo>
                  <a:pt x="2789948" y="4381970"/>
                  <a:pt x="2807238" y="4399881"/>
                  <a:pt x="2829005" y="4400628"/>
                </a:cubicBezTo>
                <a:cubicBezTo>
                  <a:pt x="2851021" y="4401374"/>
                  <a:pt x="2868933" y="4384706"/>
                  <a:pt x="2869928" y="4362814"/>
                </a:cubicBezTo>
                <a:close/>
                <a:moveTo>
                  <a:pt x="2780370" y="4362566"/>
                </a:moveTo>
                <a:cubicBezTo>
                  <a:pt x="2781241" y="4340674"/>
                  <a:pt x="2764822" y="4322265"/>
                  <a:pt x="2743179" y="4320897"/>
                </a:cubicBezTo>
                <a:cubicBezTo>
                  <a:pt x="2720541" y="4319529"/>
                  <a:pt x="2700888" y="4337937"/>
                  <a:pt x="2700764" y="4360576"/>
                </a:cubicBezTo>
                <a:cubicBezTo>
                  <a:pt x="2700515" y="4382218"/>
                  <a:pt x="2717929" y="4400130"/>
                  <a:pt x="2739697" y="4400628"/>
                </a:cubicBezTo>
                <a:cubicBezTo>
                  <a:pt x="2761713" y="4401249"/>
                  <a:pt x="2779624" y="4384458"/>
                  <a:pt x="2780370" y="4362566"/>
                </a:cubicBezTo>
                <a:close/>
                <a:moveTo>
                  <a:pt x="2610833" y="4358585"/>
                </a:moveTo>
                <a:cubicBezTo>
                  <a:pt x="2609341" y="4380726"/>
                  <a:pt x="2628372" y="4400503"/>
                  <a:pt x="2651010" y="4400628"/>
                </a:cubicBezTo>
                <a:cubicBezTo>
                  <a:pt x="2673150" y="4400628"/>
                  <a:pt x="2690564" y="4383711"/>
                  <a:pt x="2690937" y="4361570"/>
                </a:cubicBezTo>
                <a:cubicBezTo>
                  <a:pt x="2691310" y="4339554"/>
                  <a:pt x="2674394" y="4321643"/>
                  <a:pt x="2652627" y="4320897"/>
                </a:cubicBezTo>
                <a:cubicBezTo>
                  <a:pt x="2631357" y="4320150"/>
                  <a:pt x="2612202" y="4337440"/>
                  <a:pt x="2610833" y="4358585"/>
                </a:cubicBezTo>
                <a:close/>
                <a:moveTo>
                  <a:pt x="2525007" y="4358958"/>
                </a:moveTo>
                <a:cubicBezTo>
                  <a:pt x="2524012" y="4380975"/>
                  <a:pt x="2540182" y="4399260"/>
                  <a:pt x="2562199" y="4400503"/>
                </a:cubicBezTo>
                <a:cubicBezTo>
                  <a:pt x="2585086" y="4401872"/>
                  <a:pt x="2604987" y="4383587"/>
                  <a:pt x="2605112" y="4361197"/>
                </a:cubicBezTo>
                <a:cubicBezTo>
                  <a:pt x="2605236" y="4340177"/>
                  <a:pt x="2587076" y="4321519"/>
                  <a:pt x="2565930" y="4320772"/>
                </a:cubicBezTo>
                <a:cubicBezTo>
                  <a:pt x="2544163" y="4320026"/>
                  <a:pt x="2526002" y="4336942"/>
                  <a:pt x="2525007" y="4358834"/>
                </a:cubicBezTo>
                <a:close/>
                <a:moveTo>
                  <a:pt x="2435450" y="4361570"/>
                </a:moveTo>
                <a:cubicBezTo>
                  <a:pt x="2435823" y="4383587"/>
                  <a:pt x="2453237" y="4400628"/>
                  <a:pt x="2475253" y="4400628"/>
                </a:cubicBezTo>
                <a:cubicBezTo>
                  <a:pt x="2498389" y="4400628"/>
                  <a:pt x="2516425" y="4381472"/>
                  <a:pt x="2515057" y="4358585"/>
                </a:cubicBezTo>
                <a:cubicBezTo>
                  <a:pt x="2513813" y="4337067"/>
                  <a:pt x="2495155" y="4320150"/>
                  <a:pt x="2473636" y="4320897"/>
                </a:cubicBezTo>
                <a:cubicBezTo>
                  <a:pt x="2451869" y="4321643"/>
                  <a:pt x="2435077" y="4339554"/>
                  <a:pt x="2435450" y="4361570"/>
                </a:cubicBezTo>
                <a:close/>
                <a:moveTo>
                  <a:pt x="2385572" y="4320897"/>
                </a:moveTo>
                <a:cubicBezTo>
                  <a:pt x="2362685" y="4320897"/>
                  <a:pt x="2344773" y="4339927"/>
                  <a:pt x="2345893" y="4363063"/>
                </a:cubicBezTo>
                <a:cubicBezTo>
                  <a:pt x="2347012" y="4385079"/>
                  <a:pt x="2365048" y="4401498"/>
                  <a:pt x="2387064" y="4400628"/>
                </a:cubicBezTo>
                <a:cubicBezTo>
                  <a:pt x="2408956" y="4399757"/>
                  <a:pt x="2425997" y="4381845"/>
                  <a:pt x="2425499" y="4360078"/>
                </a:cubicBezTo>
                <a:cubicBezTo>
                  <a:pt x="2425002" y="4338559"/>
                  <a:pt x="2407090" y="4320897"/>
                  <a:pt x="2385447" y="4320897"/>
                </a:cubicBezTo>
                <a:close/>
                <a:moveTo>
                  <a:pt x="2258947" y="4360576"/>
                </a:moveTo>
                <a:cubicBezTo>
                  <a:pt x="2258698" y="4383462"/>
                  <a:pt x="2277729" y="4401498"/>
                  <a:pt x="2300865" y="4400503"/>
                </a:cubicBezTo>
                <a:cubicBezTo>
                  <a:pt x="2322881" y="4399508"/>
                  <a:pt x="2339425" y="4381597"/>
                  <a:pt x="2338678" y="4359581"/>
                </a:cubicBezTo>
                <a:cubicBezTo>
                  <a:pt x="2337932" y="4337689"/>
                  <a:pt x="2320020" y="4320523"/>
                  <a:pt x="2298377" y="4320897"/>
                </a:cubicBezTo>
                <a:cubicBezTo>
                  <a:pt x="2276859" y="4321270"/>
                  <a:pt x="2259072" y="4339181"/>
                  <a:pt x="2258947" y="4360700"/>
                </a:cubicBezTo>
                <a:close/>
                <a:moveTo>
                  <a:pt x="2169390" y="4359705"/>
                </a:moveTo>
                <a:cubicBezTo>
                  <a:pt x="2168768" y="4382592"/>
                  <a:pt x="2187426" y="4401125"/>
                  <a:pt x="2210561" y="4400503"/>
                </a:cubicBezTo>
                <a:cubicBezTo>
                  <a:pt x="2232578" y="4399881"/>
                  <a:pt x="2249494" y="4382343"/>
                  <a:pt x="2249245" y="4360327"/>
                </a:cubicBezTo>
                <a:cubicBezTo>
                  <a:pt x="2248996" y="4338435"/>
                  <a:pt x="2231458" y="4320897"/>
                  <a:pt x="2209691" y="4320772"/>
                </a:cubicBezTo>
                <a:cubicBezTo>
                  <a:pt x="2188172" y="4320772"/>
                  <a:pt x="2170012" y="4338186"/>
                  <a:pt x="2169390" y="4359705"/>
                </a:cubicBezTo>
                <a:close/>
                <a:moveTo>
                  <a:pt x="2079459" y="4358461"/>
                </a:moveTo>
                <a:cubicBezTo>
                  <a:pt x="2077967" y="4380602"/>
                  <a:pt x="2096997" y="4400379"/>
                  <a:pt x="2119760" y="4400503"/>
                </a:cubicBezTo>
                <a:cubicBezTo>
                  <a:pt x="2141901" y="4400503"/>
                  <a:pt x="2159315" y="4383462"/>
                  <a:pt x="2159563" y="4361446"/>
                </a:cubicBezTo>
                <a:cubicBezTo>
                  <a:pt x="2159937" y="4339430"/>
                  <a:pt x="2143020" y="4321519"/>
                  <a:pt x="2121253" y="4320772"/>
                </a:cubicBezTo>
                <a:cubicBezTo>
                  <a:pt x="2099983" y="4320026"/>
                  <a:pt x="2080828" y="4337316"/>
                  <a:pt x="2079459" y="4358461"/>
                </a:cubicBezTo>
                <a:close/>
                <a:moveTo>
                  <a:pt x="1993509" y="4360327"/>
                </a:moveTo>
                <a:cubicBezTo>
                  <a:pt x="1993260" y="4382343"/>
                  <a:pt x="2010177" y="4400006"/>
                  <a:pt x="2032193" y="4400503"/>
                </a:cubicBezTo>
                <a:cubicBezTo>
                  <a:pt x="2054955" y="4401001"/>
                  <a:pt x="2074484" y="4381845"/>
                  <a:pt x="2073737" y="4359705"/>
                </a:cubicBezTo>
                <a:cubicBezTo>
                  <a:pt x="2073116" y="4338684"/>
                  <a:pt x="2054209" y="4320772"/>
                  <a:pt x="2032939" y="4320772"/>
                </a:cubicBezTo>
                <a:cubicBezTo>
                  <a:pt x="2011172" y="4320772"/>
                  <a:pt x="1993633" y="4338435"/>
                  <a:pt x="1993385" y="4360327"/>
                </a:cubicBezTo>
                <a:close/>
                <a:moveTo>
                  <a:pt x="1983682" y="4362441"/>
                </a:moveTo>
                <a:cubicBezTo>
                  <a:pt x="1984553" y="4339803"/>
                  <a:pt x="1965895" y="4320523"/>
                  <a:pt x="1943133" y="4320772"/>
                </a:cubicBezTo>
                <a:cubicBezTo>
                  <a:pt x="1921366" y="4321021"/>
                  <a:pt x="1904076" y="4338559"/>
                  <a:pt x="1903827" y="4360576"/>
                </a:cubicBezTo>
                <a:cubicBezTo>
                  <a:pt x="1903703" y="4382592"/>
                  <a:pt x="1920619" y="4400130"/>
                  <a:pt x="1942760" y="4400503"/>
                </a:cubicBezTo>
                <a:cubicBezTo>
                  <a:pt x="1964776" y="4400876"/>
                  <a:pt x="1982688" y="4384209"/>
                  <a:pt x="1983558" y="4362441"/>
                </a:cubicBezTo>
                <a:close/>
                <a:moveTo>
                  <a:pt x="1853576" y="4320772"/>
                </a:moveTo>
                <a:cubicBezTo>
                  <a:pt x="1830689" y="4321021"/>
                  <a:pt x="1813026" y="4340425"/>
                  <a:pt x="1814519" y="4363561"/>
                </a:cubicBezTo>
                <a:cubicBezTo>
                  <a:pt x="1816011" y="4385577"/>
                  <a:pt x="1834171" y="4401622"/>
                  <a:pt x="1856312" y="4400379"/>
                </a:cubicBezTo>
                <a:cubicBezTo>
                  <a:pt x="1878204" y="4399260"/>
                  <a:pt x="1894996" y="4381099"/>
                  <a:pt x="1894125" y="4359332"/>
                </a:cubicBezTo>
                <a:cubicBezTo>
                  <a:pt x="1893379" y="4337813"/>
                  <a:pt x="1874970" y="4320523"/>
                  <a:pt x="1853451" y="4320772"/>
                </a:cubicBezTo>
                <a:close/>
                <a:moveTo>
                  <a:pt x="1804568" y="4361944"/>
                </a:moveTo>
                <a:cubicBezTo>
                  <a:pt x="1805190" y="4339306"/>
                  <a:pt x="1786407" y="4320275"/>
                  <a:pt x="1763645" y="4320772"/>
                </a:cubicBezTo>
                <a:cubicBezTo>
                  <a:pt x="1741878" y="4321270"/>
                  <a:pt x="1724712" y="4338933"/>
                  <a:pt x="1724837" y="4360949"/>
                </a:cubicBezTo>
                <a:cubicBezTo>
                  <a:pt x="1724837" y="4382965"/>
                  <a:pt x="1742002" y="4400254"/>
                  <a:pt x="1764143" y="4400503"/>
                </a:cubicBezTo>
                <a:cubicBezTo>
                  <a:pt x="1786159" y="4400752"/>
                  <a:pt x="1803946" y="4383835"/>
                  <a:pt x="1804568" y="4361944"/>
                </a:cubicBezTo>
                <a:close/>
                <a:moveTo>
                  <a:pt x="1678690" y="4320772"/>
                </a:moveTo>
                <a:cubicBezTo>
                  <a:pt x="1655927" y="4320399"/>
                  <a:pt x="1637145" y="4339430"/>
                  <a:pt x="1638016" y="4362193"/>
                </a:cubicBezTo>
                <a:cubicBezTo>
                  <a:pt x="1638762" y="4383960"/>
                  <a:pt x="1656674" y="4400876"/>
                  <a:pt x="1678690" y="4400503"/>
                </a:cubicBezTo>
                <a:cubicBezTo>
                  <a:pt x="1700706" y="4400130"/>
                  <a:pt x="1717871" y="4382841"/>
                  <a:pt x="1717747" y="4360700"/>
                </a:cubicBezTo>
                <a:cubicBezTo>
                  <a:pt x="1717747" y="4338684"/>
                  <a:pt x="1700457" y="4321145"/>
                  <a:pt x="1678690" y="4320772"/>
                </a:cubicBezTo>
                <a:close/>
                <a:moveTo>
                  <a:pt x="1548334" y="4360824"/>
                </a:moveTo>
                <a:cubicBezTo>
                  <a:pt x="1548334" y="4383711"/>
                  <a:pt x="1567489" y="4401622"/>
                  <a:pt x="1590625" y="4400379"/>
                </a:cubicBezTo>
                <a:cubicBezTo>
                  <a:pt x="1612641" y="4399260"/>
                  <a:pt x="1629060" y="4381224"/>
                  <a:pt x="1628065" y="4359083"/>
                </a:cubicBezTo>
                <a:cubicBezTo>
                  <a:pt x="1627194" y="4337191"/>
                  <a:pt x="1609158" y="4320150"/>
                  <a:pt x="1587515" y="4320648"/>
                </a:cubicBezTo>
                <a:cubicBezTo>
                  <a:pt x="1565997" y="4321145"/>
                  <a:pt x="1548334" y="4339181"/>
                  <a:pt x="1548334" y="4360700"/>
                </a:cubicBezTo>
                <a:close/>
                <a:moveTo>
                  <a:pt x="1498456" y="4320772"/>
                </a:moveTo>
                <a:cubicBezTo>
                  <a:pt x="1475942" y="4321021"/>
                  <a:pt x="1456911" y="4341171"/>
                  <a:pt x="1458403" y="4363187"/>
                </a:cubicBezTo>
                <a:cubicBezTo>
                  <a:pt x="1459772" y="4384458"/>
                  <a:pt x="1478678" y="4401249"/>
                  <a:pt x="1500321" y="4400503"/>
                </a:cubicBezTo>
                <a:cubicBezTo>
                  <a:pt x="1522337" y="4399633"/>
                  <a:pt x="1539130" y="4381845"/>
                  <a:pt x="1538508" y="4359829"/>
                </a:cubicBezTo>
                <a:cubicBezTo>
                  <a:pt x="1538010" y="4337937"/>
                  <a:pt x="1520099" y="4320648"/>
                  <a:pt x="1498456" y="4320772"/>
                </a:cubicBezTo>
                <a:close/>
                <a:moveTo>
                  <a:pt x="1412505" y="4320772"/>
                </a:moveTo>
                <a:cubicBezTo>
                  <a:pt x="1389618" y="4320523"/>
                  <a:pt x="1371458" y="4339554"/>
                  <a:pt x="1372578" y="4362690"/>
                </a:cubicBezTo>
                <a:cubicBezTo>
                  <a:pt x="1373573" y="4384706"/>
                  <a:pt x="1391484" y="4401249"/>
                  <a:pt x="1413625" y="4400503"/>
                </a:cubicBezTo>
                <a:cubicBezTo>
                  <a:pt x="1435143" y="4399757"/>
                  <a:pt x="1453055" y="4381224"/>
                  <a:pt x="1452682" y="4360202"/>
                </a:cubicBezTo>
                <a:cubicBezTo>
                  <a:pt x="1452309" y="4339181"/>
                  <a:pt x="1433775" y="4320897"/>
                  <a:pt x="1412505" y="4320772"/>
                </a:cubicBezTo>
                <a:close/>
                <a:moveTo>
                  <a:pt x="1322948" y="4320772"/>
                </a:moveTo>
                <a:cubicBezTo>
                  <a:pt x="1300061" y="4320523"/>
                  <a:pt x="1281901" y="4339554"/>
                  <a:pt x="1282896" y="4362566"/>
                </a:cubicBezTo>
                <a:cubicBezTo>
                  <a:pt x="1283891" y="4384582"/>
                  <a:pt x="1301802" y="4401125"/>
                  <a:pt x="1323819" y="4400503"/>
                </a:cubicBezTo>
                <a:cubicBezTo>
                  <a:pt x="1345710" y="4399881"/>
                  <a:pt x="1362876" y="4381970"/>
                  <a:pt x="1362627" y="4360327"/>
                </a:cubicBezTo>
                <a:cubicBezTo>
                  <a:pt x="1362378" y="4338808"/>
                  <a:pt x="1344466" y="4321021"/>
                  <a:pt x="1322948" y="4320772"/>
                </a:cubicBezTo>
                <a:close/>
                <a:moveTo>
                  <a:pt x="13381107" y="4320772"/>
                </a:moveTo>
                <a:cubicBezTo>
                  <a:pt x="13358345" y="4320150"/>
                  <a:pt x="13339438" y="4338933"/>
                  <a:pt x="13339936" y="4361695"/>
                </a:cubicBezTo>
                <a:cubicBezTo>
                  <a:pt x="13340432" y="4383462"/>
                  <a:pt x="13358096" y="4400628"/>
                  <a:pt x="13380112" y="4400503"/>
                </a:cubicBezTo>
                <a:cubicBezTo>
                  <a:pt x="13402253" y="4400503"/>
                  <a:pt x="13419418" y="4383338"/>
                  <a:pt x="13419666" y="4361197"/>
                </a:cubicBezTo>
                <a:cubicBezTo>
                  <a:pt x="13419915" y="4339181"/>
                  <a:pt x="13402999" y="4321394"/>
                  <a:pt x="13381231" y="4320772"/>
                </a:cubicBezTo>
                <a:close/>
                <a:moveTo>
                  <a:pt x="1106393" y="4359083"/>
                </a:moveTo>
                <a:cubicBezTo>
                  <a:pt x="1105398" y="4381970"/>
                  <a:pt x="1123683" y="4400752"/>
                  <a:pt x="1146818" y="4400503"/>
                </a:cubicBezTo>
                <a:cubicBezTo>
                  <a:pt x="1168834" y="4400254"/>
                  <a:pt x="1186000" y="4382965"/>
                  <a:pt x="1186124" y="4360949"/>
                </a:cubicBezTo>
                <a:cubicBezTo>
                  <a:pt x="1186124" y="4338933"/>
                  <a:pt x="1169083" y="4321270"/>
                  <a:pt x="1147316" y="4320772"/>
                </a:cubicBezTo>
                <a:cubicBezTo>
                  <a:pt x="1125797" y="4320275"/>
                  <a:pt x="1107388" y="4337564"/>
                  <a:pt x="1106393" y="4359083"/>
                </a:cubicBezTo>
                <a:close/>
                <a:moveTo>
                  <a:pt x="1096567" y="4360949"/>
                </a:moveTo>
                <a:cubicBezTo>
                  <a:pt x="1096567" y="4338933"/>
                  <a:pt x="1079526" y="4321270"/>
                  <a:pt x="1057758" y="4320772"/>
                </a:cubicBezTo>
                <a:cubicBezTo>
                  <a:pt x="1034996" y="4320275"/>
                  <a:pt x="1016214" y="4339306"/>
                  <a:pt x="1016836" y="4361944"/>
                </a:cubicBezTo>
                <a:cubicBezTo>
                  <a:pt x="1017458" y="4383711"/>
                  <a:pt x="1035245" y="4400628"/>
                  <a:pt x="1057261" y="4400503"/>
                </a:cubicBezTo>
                <a:cubicBezTo>
                  <a:pt x="1079277" y="4400254"/>
                  <a:pt x="1096442" y="4382965"/>
                  <a:pt x="1096567" y="4360949"/>
                </a:cubicBezTo>
                <a:close/>
                <a:moveTo>
                  <a:pt x="967703" y="4320772"/>
                </a:moveTo>
                <a:cubicBezTo>
                  <a:pt x="944941" y="4320523"/>
                  <a:pt x="926283" y="4339803"/>
                  <a:pt x="927278" y="4362441"/>
                </a:cubicBezTo>
                <a:cubicBezTo>
                  <a:pt x="928149" y="4384209"/>
                  <a:pt x="946185" y="4400876"/>
                  <a:pt x="968201" y="4400503"/>
                </a:cubicBezTo>
                <a:cubicBezTo>
                  <a:pt x="990217" y="4400006"/>
                  <a:pt x="1007258" y="4382592"/>
                  <a:pt x="1007009" y="4360451"/>
                </a:cubicBezTo>
                <a:cubicBezTo>
                  <a:pt x="1006760" y="4338559"/>
                  <a:pt x="989471" y="4321021"/>
                  <a:pt x="967703" y="4320772"/>
                </a:cubicBezTo>
                <a:close/>
                <a:moveTo>
                  <a:pt x="837348" y="4358461"/>
                </a:moveTo>
                <a:cubicBezTo>
                  <a:pt x="835855" y="4380602"/>
                  <a:pt x="854886" y="4400379"/>
                  <a:pt x="877524" y="4400503"/>
                </a:cubicBezTo>
                <a:cubicBezTo>
                  <a:pt x="899665" y="4400503"/>
                  <a:pt x="917079" y="4383587"/>
                  <a:pt x="917452" y="4361446"/>
                </a:cubicBezTo>
                <a:cubicBezTo>
                  <a:pt x="917825" y="4339430"/>
                  <a:pt x="900909" y="4321519"/>
                  <a:pt x="879141" y="4320772"/>
                </a:cubicBezTo>
                <a:cubicBezTo>
                  <a:pt x="857871" y="4320026"/>
                  <a:pt x="838716" y="4337316"/>
                  <a:pt x="837348" y="4358461"/>
                </a:cubicBezTo>
                <a:close/>
                <a:moveTo>
                  <a:pt x="751397" y="4359954"/>
                </a:moveTo>
                <a:cubicBezTo>
                  <a:pt x="751024" y="4381970"/>
                  <a:pt x="767816" y="4399757"/>
                  <a:pt x="789832" y="4400379"/>
                </a:cubicBezTo>
                <a:cubicBezTo>
                  <a:pt x="812595" y="4401125"/>
                  <a:pt x="832248" y="4382094"/>
                  <a:pt x="831626" y="4359954"/>
                </a:cubicBezTo>
                <a:cubicBezTo>
                  <a:pt x="831128" y="4338933"/>
                  <a:pt x="812471" y="4320772"/>
                  <a:pt x="791201" y="4320772"/>
                </a:cubicBezTo>
                <a:cubicBezTo>
                  <a:pt x="769433" y="4320772"/>
                  <a:pt x="751771" y="4338062"/>
                  <a:pt x="751397" y="4359954"/>
                </a:cubicBezTo>
                <a:close/>
                <a:moveTo>
                  <a:pt x="741695" y="4360451"/>
                </a:moveTo>
                <a:cubicBezTo>
                  <a:pt x="741447" y="4337813"/>
                  <a:pt x="721794" y="4319404"/>
                  <a:pt x="699156" y="4320772"/>
                </a:cubicBezTo>
                <a:cubicBezTo>
                  <a:pt x="677513" y="4322140"/>
                  <a:pt x="661094" y="4340550"/>
                  <a:pt x="661964" y="4362441"/>
                </a:cubicBezTo>
                <a:cubicBezTo>
                  <a:pt x="662835" y="4384458"/>
                  <a:pt x="680747" y="4401125"/>
                  <a:pt x="702763" y="4400503"/>
                </a:cubicBezTo>
                <a:cubicBezTo>
                  <a:pt x="724655" y="4399881"/>
                  <a:pt x="741944" y="4382094"/>
                  <a:pt x="741695" y="4360327"/>
                </a:cubicBezTo>
                <a:close/>
                <a:moveTo>
                  <a:pt x="652138" y="4360824"/>
                </a:moveTo>
                <a:cubicBezTo>
                  <a:pt x="652138" y="4338062"/>
                  <a:pt x="632734" y="4319653"/>
                  <a:pt x="610096" y="4320772"/>
                </a:cubicBezTo>
                <a:cubicBezTo>
                  <a:pt x="588453" y="4321892"/>
                  <a:pt x="571785" y="4340052"/>
                  <a:pt x="572407" y="4362068"/>
                </a:cubicBezTo>
                <a:cubicBezTo>
                  <a:pt x="573029" y="4384085"/>
                  <a:pt x="590692" y="4400876"/>
                  <a:pt x="612832" y="4400503"/>
                </a:cubicBezTo>
                <a:cubicBezTo>
                  <a:pt x="634724" y="4400130"/>
                  <a:pt x="652138" y="4382467"/>
                  <a:pt x="652138" y="4360824"/>
                </a:cubicBezTo>
                <a:close/>
                <a:moveTo>
                  <a:pt x="526758" y="4320772"/>
                </a:moveTo>
                <a:cubicBezTo>
                  <a:pt x="503995" y="4320150"/>
                  <a:pt x="485088" y="4338933"/>
                  <a:pt x="485586" y="4361695"/>
                </a:cubicBezTo>
                <a:cubicBezTo>
                  <a:pt x="486084" y="4383462"/>
                  <a:pt x="503746" y="4400628"/>
                  <a:pt x="525763" y="4400503"/>
                </a:cubicBezTo>
                <a:cubicBezTo>
                  <a:pt x="547779" y="4400503"/>
                  <a:pt x="565068" y="4383338"/>
                  <a:pt x="565317" y="4361197"/>
                </a:cubicBezTo>
                <a:cubicBezTo>
                  <a:pt x="565566" y="4339181"/>
                  <a:pt x="548649" y="4321394"/>
                  <a:pt x="526882" y="4320772"/>
                </a:cubicBezTo>
                <a:close/>
                <a:moveTo>
                  <a:pt x="436578" y="4320772"/>
                </a:moveTo>
                <a:cubicBezTo>
                  <a:pt x="413816" y="4320523"/>
                  <a:pt x="395158" y="4339679"/>
                  <a:pt x="396029" y="4362317"/>
                </a:cubicBezTo>
                <a:cubicBezTo>
                  <a:pt x="396899" y="4384085"/>
                  <a:pt x="414811" y="4400876"/>
                  <a:pt x="436827" y="4400503"/>
                </a:cubicBezTo>
                <a:cubicBezTo>
                  <a:pt x="458843" y="4400130"/>
                  <a:pt x="475884" y="4382716"/>
                  <a:pt x="475760" y="4360576"/>
                </a:cubicBezTo>
                <a:cubicBezTo>
                  <a:pt x="475760" y="4338684"/>
                  <a:pt x="458346" y="4321021"/>
                  <a:pt x="436578" y="4320772"/>
                </a:cubicBezTo>
                <a:close/>
                <a:moveTo>
                  <a:pt x="347891" y="4320772"/>
                </a:moveTo>
                <a:cubicBezTo>
                  <a:pt x="325378" y="4320026"/>
                  <a:pt x="305601" y="4339181"/>
                  <a:pt x="305974" y="4361446"/>
                </a:cubicBezTo>
                <a:cubicBezTo>
                  <a:pt x="306347" y="4382716"/>
                  <a:pt x="324631" y="4400503"/>
                  <a:pt x="346275" y="4400503"/>
                </a:cubicBezTo>
                <a:cubicBezTo>
                  <a:pt x="368415" y="4400503"/>
                  <a:pt x="385829" y="4383587"/>
                  <a:pt x="386202" y="4361446"/>
                </a:cubicBezTo>
                <a:cubicBezTo>
                  <a:pt x="386575" y="4339430"/>
                  <a:pt x="369659" y="4321519"/>
                  <a:pt x="347891" y="4320772"/>
                </a:cubicBezTo>
                <a:close/>
                <a:moveTo>
                  <a:pt x="260200" y="4320772"/>
                </a:moveTo>
                <a:cubicBezTo>
                  <a:pt x="237313" y="4320523"/>
                  <a:pt x="219153" y="4339554"/>
                  <a:pt x="220272" y="4362690"/>
                </a:cubicBezTo>
                <a:cubicBezTo>
                  <a:pt x="221267" y="4384706"/>
                  <a:pt x="239179" y="4401249"/>
                  <a:pt x="261319" y="4400503"/>
                </a:cubicBezTo>
                <a:cubicBezTo>
                  <a:pt x="282838" y="4399757"/>
                  <a:pt x="300749" y="4381224"/>
                  <a:pt x="300376" y="4360202"/>
                </a:cubicBezTo>
                <a:cubicBezTo>
                  <a:pt x="300003" y="4339181"/>
                  <a:pt x="281470" y="4321021"/>
                  <a:pt x="260200" y="4320772"/>
                </a:cubicBezTo>
                <a:close/>
                <a:moveTo>
                  <a:pt x="171886" y="4320772"/>
                </a:moveTo>
                <a:cubicBezTo>
                  <a:pt x="148999" y="4319902"/>
                  <a:pt x="130342" y="4338186"/>
                  <a:pt x="130590" y="4361446"/>
                </a:cubicBezTo>
                <a:cubicBezTo>
                  <a:pt x="130839" y="4383462"/>
                  <a:pt x="148253" y="4400628"/>
                  <a:pt x="170394" y="4400503"/>
                </a:cubicBezTo>
                <a:cubicBezTo>
                  <a:pt x="192285" y="4400503"/>
                  <a:pt x="209948" y="4383214"/>
                  <a:pt x="210321" y="4361446"/>
                </a:cubicBezTo>
                <a:cubicBezTo>
                  <a:pt x="210695" y="4339927"/>
                  <a:pt x="193405" y="4321643"/>
                  <a:pt x="171886" y="4320772"/>
                </a:cubicBezTo>
                <a:close/>
                <a:moveTo>
                  <a:pt x="81831" y="4320772"/>
                </a:moveTo>
                <a:cubicBezTo>
                  <a:pt x="58944" y="4320150"/>
                  <a:pt x="40535" y="4338808"/>
                  <a:pt x="41033" y="4361944"/>
                </a:cubicBezTo>
                <a:cubicBezTo>
                  <a:pt x="41531" y="4383960"/>
                  <a:pt x="59193" y="4400876"/>
                  <a:pt x="81209" y="4400628"/>
                </a:cubicBezTo>
                <a:cubicBezTo>
                  <a:pt x="103101" y="4400379"/>
                  <a:pt x="120640" y="4382841"/>
                  <a:pt x="120764" y="4361073"/>
                </a:cubicBezTo>
                <a:cubicBezTo>
                  <a:pt x="120764" y="4339554"/>
                  <a:pt x="103350" y="4321394"/>
                  <a:pt x="81831" y="4320772"/>
                </a:cubicBezTo>
                <a:close/>
                <a:moveTo>
                  <a:pt x="1234386" y="4320772"/>
                </a:moveTo>
                <a:cubicBezTo>
                  <a:pt x="1211499" y="4320026"/>
                  <a:pt x="1192965" y="4338435"/>
                  <a:pt x="1193338" y="4361695"/>
                </a:cubicBezTo>
                <a:cubicBezTo>
                  <a:pt x="1193712" y="4383711"/>
                  <a:pt x="1211250" y="4400752"/>
                  <a:pt x="1233266" y="4400628"/>
                </a:cubicBezTo>
                <a:cubicBezTo>
                  <a:pt x="1255158" y="4400503"/>
                  <a:pt x="1272821" y="4383089"/>
                  <a:pt x="1273069" y="4361322"/>
                </a:cubicBezTo>
                <a:cubicBezTo>
                  <a:pt x="1273318" y="4339803"/>
                  <a:pt x="1255904" y="4321519"/>
                  <a:pt x="1234386" y="4320772"/>
                </a:cubicBezTo>
                <a:close/>
                <a:moveTo>
                  <a:pt x="13250378" y="4271142"/>
                </a:moveTo>
                <a:cubicBezTo>
                  <a:pt x="13250253" y="4292537"/>
                  <a:pt x="13268290" y="4310448"/>
                  <a:pt x="13290182" y="4310448"/>
                </a:cubicBezTo>
                <a:cubicBezTo>
                  <a:pt x="13312570" y="4310448"/>
                  <a:pt x="13329611" y="4293532"/>
                  <a:pt x="13329611" y="4271142"/>
                </a:cubicBezTo>
                <a:cubicBezTo>
                  <a:pt x="13329611" y="4249002"/>
                  <a:pt x="13312198" y="4231339"/>
                  <a:pt x="13290431" y="4231464"/>
                </a:cubicBezTo>
                <a:cubicBezTo>
                  <a:pt x="13269160" y="4231464"/>
                  <a:pt x="13250502" y="4249997"/>
                  <a:pt x="13250378" y="4271142"/>
                </a:cubicBezTo>
                <a:close/>
                <a:moveTo>
                  <a:pt x="13204605" y="4231464"/>
                </a:moveTo>
                <a:cubicBezTo>
                  <a:pt x="13182962" y="4230966"/>
                  <a:pt x="13165049" y="4248504"/>
                  <a:pt x="13164676" y="4270521"/>
                </a:cubicBezTo>
                <a:cubicBezTo>
                  <a:pt x="13164304" y="4292910"/>
                  <a:pt x="13181096" y="4310200"/>
                  <a:pt x="13203361" y="4310448"/>
                </a:cubicBezTo>
                <a:cubicBezTo>
                  <a:pt x="13225376" y="4310697"/>
                  <a:pt x="13243537" y="4293408"/>
                  <a:pt x="13243911" y="4271889"/>
                </a:cubicBezTo>
                <a:cubicBezTo>
                  <a:pt x="13244158" y="4250868"/>
                  <a:pt x="13225874" y="4231961"/>
                  <a:pt x="13204605" y="4231588"/>
                </a:cubicBezTo>
                <a:close/>
                <a:moveTo>
                  <a:pt x="13075119" y="4272138"/>
                </a:moveTo>
                <a:cubicBezTo>
                  <a:pt x="13075617" y="4294402"/>
                  <a:pt x="13093031" y="4311070"/>
                  <a:pt x="13115420" y="4310448"/>
                </a:cubicBezTo>
                <a:cubicBezTo>
                  <a:pt x="13137312" y="4309951"/>
                  <a:pt x="13154726" y="4291790"/>
                  <a:pt x="13154104" y="4270148"/>
                </a:cubicBezTo>
                <a:cubicBezTo>
                  <a:pt x="13153482" y="4248753"/>
                  <a:pt x="13134700" y="4230966"/>
                  <a:pt x="13113429" y="4231464"/>
                </a:cubicBezTo>
                <a:cubicBezTo>
                  <a:pt x="13091539" y="4231961"/>
                  <a:pt x="13074746" y="4249873"/>
                  <a:pt x="13075244" y="4272138"/>
                </a:cubicBezTo>
                <a:close/>
                <a:moveTo>
                  <a:pt x="13064547" y="4271142"/>
                </a:moveTo>
                <a:cubicBezTo>
                  <a:pt x="13064547" y="4249624"/>
                  <a:pt x="13046262" y="4231464"/>
                  <a:pt x="13024867" y="4231464"/>
                </a:cubicBezTo>
                <a:cubicBezTo>
                  <a:pt x="13003100" y="4231464"/>
                  <a:pt x="12985687" y="4249002"/>
                  <a:pt x="12985562" y="4271142"/>
                </a:cubicBezTo>
                <a:cubicBezTo>
                  <a:pt x="12985562" y="4293532"/>
                  <a:pt x="13002479" y="4310448"/>
                  <a:pt x="13024867" y="4310448"/>
                </a:cubicBezTo>
                <a:cubicBezTo>
                  <a:pt x="13046883" y="4310448"/>
                  <a:pt x="13064671" y="4292910"/>
                  <a:pt x="13064547" y="4271142"/>
                </a:cubicBezTo>
                <a:close/>
                <a:moveTo>
                  <a:pt x="12896004" y="4272013"/>
                </a:moveTo>
                <a:cubicBezTo>
                  <a:pt x="12896378" y="4294278"/>
                  <a:pt x="12913792" y="4310946"/>
                  <a:pt x="12936180" y="4310448"/>
                </a:cubicBezTo>
                <a:cubicBezTo>
                  <a:pt x="12958072" y="4309951"/>
                  <a:pt x="12975611" y="4291915"/>
                  <a:pt x="12974988" y="4270272"/>
                </a:cubicBezTo>
                <a:cubicBezTo>
                  <a:pt x="12974367" y="4248877"/>
                  <a:pt x="12955834" y="4231090"/>
                  <a:pt x="12934440" y="4231464"/>
                </a:cubicBezTo>
                <a:cubicBezTo>
                  <a:pt x="12912548" y="4231837"/>
                  <a:pt x="12895632" y="4249748"/>
                  <a:pt x="12896129" y="4272013"/>
                </a:cubicBezTo>
                <a:close/>
                <a:moveTo>
                  <a:pt x="12808810" y="4270521"/>
                </a:moveTo>
                <a:cubicBezTo>
                  <a:pt x="12808313" y="4292164"/>
                  <a:pt x="12825851" y="4310075"/>
                  <a:pt x="12847867" y="4310448"/>
                </a:cubicBezTo>
                <a:cubicBezTo>
                  <a:pt x="12870257" y="4310821"/>
                  <a:pt x="12887547" y="4294029"/>
                  <a:pt x="12887796" y="4271765"/>
                </a:cubicBezTo>
                <a:cubicBezTo>
                  <a:pt x="12888043" y="4249624"/>
                  <a:pt x="12871002" y="4231713"/>
                  <a:pt x="12849235" y="4231464"/>
                </a:cubicBezTo>
                <a:cubicBezTo>
                  <a:pt x="12827841" y="4231215"/>
                  <a:pt x="12809308" y="4249002"/>
                  <a:pt x="12808810" y="4270521"/>
                </a:cubicBezTo>
                <a:close/>
                <a:moveTo>
                  <a:pt x="12719253" y="4271640"/>
                </a:moveTo>
                <a:cubicBezTo>
                  <a:pt x="12719502" y="4293408"/>
                  <a:pt x="12737288" y="4310573"/>
                  <a:pt x="12759429" y="4310324"/>
                </a:cubicBezTo>
                <a:cubicBezTo>
                  <a:pt x="12781819" y="4310075"/>
                  <a:pt x="12798486" y="4292910"/>
                  <a:pt x="12798237" y="4270521"/>
                </a:cubicBezTo>
                <a:cubicBezTo>
                  <a:pt x="12797988" y="4248504"/>
                  <a:pt x="12780078" y="4230966"/>
                  <a:pt x="12758435" y="4231339"/>
                </a:cubicBezTo>
                <a:cubicBezTo>
                  <a:pt x="12737041" y="4231713"/>
                  <a:pt x="12719004" y="4250121"/>
                  <a:pt x="12719253" y="4271516"/>
                </a:cubicBezTo>
                <a:close/>
                <a:moveTo>
                  <a:pt x="12629447" y="4271765"/>
                </a:moveTo>
                <a:cubicBezTo>
                  <a:pt x="12629696" y="4293283"/>
                  <a:pt x="12647980" y="4310697"/>
                  <a:pt x="12669997" y="4310324"/>
                </a:cubicBezTo>
                <a:cubicBezTo>
                  <a:pt x="12692261" y="4310075"/>
                  <a:pt x="12709054" y="4292785"/>
                  <a:pt x="12708681" y="4270396"/>
                </a:cubicBezTo>
                <a:cubicBezTo>
                  <a:pt x="12708307" y="4248380"/>
                  <a:pt x="12690396" y="4230842"/>
                  <a:pt x="12668752" y="4231339"/>
                </a:cubicBezTo>
                <a:cubicBezTo>
                  <a:pt x="12647482" y="4231837"/>
                  <a:pt x="12629198" y="4250619"/>
                  <a:pt x="12629447" y="4271765"/>
                </a:cubicBezTo>
                <a:close/>
                <a:moveTo>
                  <a:pt x="12622979" y="4271765"/>
                </a:moveTo>
                <a:cubicBezTo>
                  <a:pt x="12623228" y="4250743"/>
                  <a:pt x="12604819" y="4231961"/>
                  <a:pt x="12583548" y="4231464"/>
                </a:cubicBezTo>
                <a:cubicBezTo>
                  <a:pt x="12561905" y="4231090"/>
                  <a:pt x="12543995" y="4248629"/>
                  <a:pt x="12543621" y="4270645"/>
                </a:cubicBezTo>
                <a:cubicBezTo>
                  <a:pt x="12543247" y="4293034"/>
                  <a:pt x="12560039" y="4310200"/>
                  <a:pt x="12582429" y="4310448"/>
                </a:cubicBezTo>
                <a:cubicBezTo>
                  <a:pt x="12604446" y="4310697"/>
                  <a:pt x="12622605" y="4293283"/>
                  <a:pt x="12622854" y="4271765"/>
                </a:cubicBezTo>
                <a:close/>
                <a:moveTo>
                  <a:pt x="12454187" y="4270272"/>
                </a:moveTo>
                <a:cubicBezTo>
                  <a:pt x="12453691" y="4292661"/>
                  <a:pt x="12470358" y="4309951"/>
                  <a:pt x="12492623" y="4310448"/>
                </a:cubicBezTo>
                <a:cubicBezTo>
                  <a:pt x="12514887" y="4310821"/>
                  <a:pt x="12532675" y="4293905"/>
                  <a:pt x="12533173" y="4272138"/>
                </a:cubicBezTo>
                <a:cubicBezTo>
                  <a:pt x="12533545" y="4250743"/>
                  <a:pt x="12515759" y="4232086"/>
                  <a:pt x="12494365" y="4231588"/>
                </a:cubicBezTo>
                <a:cubicBezTo>
                  <a:pt x="12472722" y="4230966"/>
                  <a:pt x="12454685" y="4248504"/>
                  <a:pt x="12454187" y="4270396"/>
                </a:cubicBezTo>
                <a:close/>
                <a:moveTo>
                  <a:pt x="12404558" y="4231464"/>
                </a:moveTo>
                <a:cubicBezTo>
                  <a:pt x="12382915" y="4231090"/>
                  <a:pt x="12365004" y="4248504"/>
                  <a:pt x="12364630" y="4270521"/>
                </a:cubicBezTo>
                <a:cubicBezTo>
                  <a:pt x="12364257" y="4292910"/>
                  <a:pt x="12381049" y="4310075"/>
                  <a:pt x="12403314" y="4310448"/>
                </a:cubicBezTo>
                <a:cubicBezTo>
                  <a:pt x="12425455" y="4310697"/>
                  <a:pt x="12443366" y="4293656"/>
                  <a:pt x="12443615" y="4271765"/>
                </a:cubicBezTo>
                <a:cubicBezTo>
                  <a:pt x="12443864" y="4250370"/>
                  <a:pt x="12425953" y="4231837"/>
                  <a:pt x="12404558" y="4231464"/>
                </a:cubicBezTo>
                <a:close/>
                <a:moveTo>
                  <a:pt x="12356421" y="4272262"/>
                </a:moveTo>
                <a:cubicBezTo>
                  <a:pt x="12356919" y="4249997"/>
                  <a:pt x="12340127" y="4232086"/>
                  <a:pt x="12318235" y="4231588"/>
                </a:cubicBezTo>
                <a:cubicBezTo>
                  <a:pt x="12296841" y="4231090"/>
                  <a:pt x="12278182" y="4248753"/>
                  <a:pt x="12277436" y="4270148"/>
                </a:cubicBezTo>
                <a:cubicBezTo>
                  <a:pt x="12276690" y="4291790"/>
                  <a:pt x="12294103" y="4309951"/>
                  <a:pt x="12315995" y="4310573"/>
                </a:cubicBezTo>
                <a:cubicBezTo>
                  <a:pt x="12338385" y="4311195"/>
                  <a:pt x="12355800" y="4294527"/>
                  <a:pt x="12356296" y="4272262"/>
                </a:cubicBezTo>
                <a:close/>
                <a:moveTo>
                  <a:pt x="12227060" y="4231464"/>
                </a:moveTo>
                <a:cubicBezTo>
                  <a:pt x="12205666" y="4231837"/>
                  <a:pt x="12187755" y="4250370"/>
                  <a:pt x="12188003" y="4271765"/>
                </a:cubicBezTo>
                <a:cubicBezTo>
                  <a:pt x="12188252" y="4293532"/>
                  <a:pt x="12206039" y="4310697"/>
                  <a:pt x="12228304" y="4310448"/>
                </a:cubicBezTo>
                <a:cubicBezTo>
                  <a:pt x="12250569" y="4310200"/>
                  <a:pt x="12267361" y="4292910"/>
                  <a:pt x="12266988" y="4270521"/>
                </a:cubicBezTo>
                <a:cubicBezTo>
                  <a:pt x="12266615" y="4248504"/>
                  <a:pt x="12248703" y="4230966"/>
                  <a:pt x="12227060" y="4231464"/>
                </a:cubicBezTo>
                <a:close/>
                <a:moveTo>
                  <a:pt x="12139244" y="4231464"/>
                </a:moveTo>
                <a:cubicBezTo>
                  <a:pt x="12117850" y="4230842"/>
                  <a:pt x="12099068" y="4248504"/>
                  <a:pt x="12098322" y="4269899"/>
                </a:cubicBezTo>
                <a:cubicBezTo>
                  <a:pt x="12097576" y="4291542"/>
                  <a:pt x="12114865" y="4309826"/>
                  <a:pt x="12136756" y="4310448"/>
                </a:cubicBezTo>
                <a:cubicBezTo>
                  <a:pt x="12159146" y="4311070"/>
                  <a:pt x="12176684" y="4294651"/>
                  <a:pt x="12177182" y="4272262"/>
                </a:cubicBezTo>
                <a:cubicBezTo>
                  <a:pt x="12177803" y="4249997"/>
                  <a:pt x="12161012" y="4232086"/>
                  <a:pt x="12139120" y="4231464"/>
                </a:cubicBezTo>
                <a:close/>
                <a:moveTo>
                  <a:pt x="12048070" y="4231464"/>
                </a:moveTo>
                <a:cubicBezTo>
                  <a:pt x="12026800" y="4231837"/>
                  <a:pt x="12008391" y="4250494"/>
                  <a:pt x="12008515" y="4271640"/>
                </a:cubicBezTo>
                <a:cubicBezTo>
                  <a:pt x="12008640" y="4293159"/>
                  <a:pt x="12026924" y="4310697"/>
                  <a:pt x="12048816" y="4310448"/>
                </a:cubicBezTo>
                <a:cubicBezTo>
                  <a:pt x="12071206" y="4310324"/>
                  <a:pt x="12087998" y="4293034"/>
                  <a:pt x="12087749" y="4270769"/>
                </a:cubicBezTo>
                <a:cubicBezTo>
                  <a:pt x="12087500" y="4248753"/>
                  <a:pt x="12069713" y="4231215"/>
                  <a:pt x="12047945" y="4231588"/>
                </a:cubicBezTo>
                <a:close/>
                <a:moveTo>
                  <a:pt x="11965727" y="4231588"/>
                </a:moveTo>
                <a:cubicBezTo>
                  <a:pt x="11944084" y="4229473"/>
                  <a:pt x="11924929" y="4245644"/>
                  <a:pt x="11923063" y="4267535"/>
                </a:cubicBezTo>
                <a:cubicBezTo>
                  <a:pt x="11921197" y="4290049"/>
                  <a:pt x="11936496" y="4308458"/>
                  <a:pt x="11958512" y="4310324"/>
                </a:cubicBezTo>
                <a:cubicBezTo>
                  <a:pt x="11980529" y="4312065"/>
                  <a:pt x="11999808" y="4296268"/>
                  <a:pt x="12001923" y="4274750"/>
                </a:cubicBezTo>
                <a:cubicBezTo>
                  <a:pt x="12003913" y="4254102"/>
                  <a:pt x="11986872" y="4233702"/>
                  <a:pt x="11965727" y="4231588"/>
                </a:cubicBezTo>
                <a:close/>
                <a:moveTo>
                  <a:pt x="11833257" y="4272138"/>
                </a:moveTo>
                <a:cubicBezTo>
                  <a:pt x="11833754" y="4294402"/>
                  <a:pt x="11851168" y="4311070"/>
                  <a:pt x="11873557" y="4310448"/>
                </a:cubicBezTo>
                <a:cubicBezTo>
                  <a:pt x="11895449" y="4309951"/>
                  <a:pt x="11912863" y="4291790"/>
                  <a:pt x="11912241" y="4270148"/>
                </a:cubicBezTo>
                <a:cubicBezTo>
                  <a:pt x="11911619" y="4248753"/>
                  <a:pt x="11892837" y="4230966"/>
                  <a:pt x="11871567" y="4231464"/>
                </a:cubicBezTo>
                <a:cubicBezTo>
                  <a:pt x="11849675" y="4231961"/>
                  <a:pt x="11832883" y="4249873"/>
                  <a:pt x="11833381" y="4272138"/>
                </a:cubicBezTo>
                <a:close/>
                <a:moveTo>
                  <a:pt x="11783378" y="4231464"/>
                </a:moveTo>
                <a:cubicBezTo>
                  <a:pt x="11761735" y="4231090"/>
                  <a:pt x="11743947" y="4248629"/>
                  <a:pt x="11743575" y="4270645"/>
                </a:cubicBezTo>
                <a:cubicBezTo>
                  <a:pt x="11743326" y="4293034"/>
                  <a:pt x="11760118" y="4310200"/>
                  <a:pt x="11782383" y="4310448"/>
                </a:cubicBezTo>
                <a:cubicBezTo>
                  <a:pt x="11804524" y="4310697"/>
                  <a:pt x="11822311" y="4293408"/>
                  <a:pt x="11822559" y="4271640"/>
                </a:cubicBezTo>
                <a:cubicBezTo>
                  <a:pt x="11822684" y="4250246"/>
                  <a:pt x="11804772" y="4231837"/>
                  <a:pt x="11783378" y="4231464"/>
                </a:cubicBezTo>
                <a:close/>
                <a:moveTo>
                  <a:pt x="11735366" y="4272013"/>
                </a:moveTo>
                <a:cubicBezTo>
                  <a:pt x="11735738" y="4249748"/>
                  <a:pt x="11718822" y="4231961"/>
                  <a:pt x="11697055" y="4231464"/>
                </a:cubicBezTo>
                <a:cubicBezTo>
                  <a:pt x="11675660" y="4231090"/>
                  <a:pt x="11657002" y="4248877"/>
                  <a:pt x="11656505" y="4270272"/>
                </a:cubicBezTo>
                <a:cubicBezTo>
                  <a:pt x="11655883" y="4291915"/>
                  <a:pt x="11673421" y="4309951"/>
                  <a:pt x="11695313" y="4310448"/>
                </a:cubicBezTo>
                <a:cubicBezTo>
                  <a:pt x="11717702" y="4310946"/>
                  <a:pt x="11735117" y="4294278"/>
                  <a:pt x="11735489" y="4272013"/>
                </a:cubicBezTo>
                <a:close/>
                <a:moveTo>
                  <a:pt x="11645808" y="4272262"/>
                </a:moveTo>
                <a:cubicBezTo>
                  <a:pt x="11646305" y="4249997"/>
                  <a:pt x="11629514" y="4232086"/>
                  <a:pt x="11607622" y="4231588"/>
                </a:cubicBezTo>
                <a:cubicBezTo>
                  <a:pt x="11586227" y="4231090"/>
                  <a:pt x="11567569" y="4248753"/>
                  <a:pt x="11566823" y="4270272"/>
                </a:cubicBezTo>
                <a:cubicBezTo>
                  <a:pt x="11566077" y="4291915"/>
                  <a:pt x="11583491" y="4310075"/>
                  <a:pt x="11605507" y="4310697"/>
                </a:cubicBezTo>
                <a:cubicBezTo>
                  <a:pt x="11627897" y="4311319"/>
                  <a:pt x="11645310" y="4294651"/>
                  <a:pt x="11645808" y="4272386"/>
                </a:cubicBezTo>
                <a:close/>
                <a:moveTo>
                  <a:pt x="11556250" y="4271018"/>
                </a:moveTo>
                <a:cubicBezTo>
                  <a:pt x="11556250" y="4249002"/>
                  <a:pt x="11538463" y="4231339"/>
                  <a:pt x="11516821" y="4231464"/>
                </a:cubicBezTo>
                <a:cubicBezTo>
                  <a:pt x="11495550" y="4231588"/>
                  <a:pt x="11477017" y="4250246"/>
                  <a:pt x="11477017" y="4271391"/>
                </a:cubicBezTo>
                <a:cubicBezTo>
                  <a:pt x="11477017" y="4292785"/>
                  <a:pt x="11495177" y="4310573"/>
                  <a:pt x="11517069" y="4310448"/>
                </a:cubicBezTo>
                <a:cubicBezTo>
                  <a:pt x="11539459" y="4310448"/>
                  <a:pt x="11556375" y="4293408"/>
                  <a:pt x="11556250" y="4271018"/>
                </a:cubicBezTo>
                <a:close/>
                <a:moveTo>
                  <a:pt x="11391315" y="4270272"/>
                </a:moveTo>
                <a:cubicBezTo>
                  <a:pt x="11390818" y="4292661"/>
                  <a:pt x="11407485" y="4310075"/>
                  <a:pt x="11429751" y="4310448"/>
                </a:cubicBezTo>
                <a:cubicBezTo>
                  <a:pt x="11451767" y="4310821"/>
                  <a:pt x="11470052" y="4293656"/>
                  <a:pt x="11470549" y="4272138"/>
                </a:cubicBezTo>
                <a:cubicBezTo>
                  <a:pt x="11471047" y="4251117"/>
                  <a:pt x="11452762" y="4232086"/>
                  <a:pt x="11431492" y="4231464"/>
                </a:cubicBezTo>
                <a:cubicBezTo>
                  <a:pt x="11409849" y="4230842"/>
                  <a:pt x="11391689" y="4248256"/>
                  <a:pt x="11391315" y="4270272"/>
                </a:cubicBezTo>
                <a:close/>
                <a:moveTo>
                  <a:pt x="11340442" y="4231464"/>
                </a:moveTo>
                <a:cubicBezTo>
                  <a:pt x="11318550" y="4231713"/>
                  <a:pt x="11301510" y="4249500"/>
                  <a:pt x="11301882" y="4271765"/>
                </a:cubicBezTo>
                <a:cubicBezTo>
                  <a:pt x="11302131" y="4294029"/>
                  <a:pt x="11319421" y="4310821"/>
                  <a:pt x="11341810" y="4310448"/>
                </a:cubicBezTo>
                <a:cubicBezTo>
                  <a:pt x="11363826" y="4310075"/>
                  <a:pt x="11381365" y="4292164"/>
                  <a:pt x="11380868" y="4270521"/>
                </a:cubicBezTo>
                <a:cubicBezTo>
                  <a:pt x="11380369" y="4249126"/>
                  <a:pt x="11361961" y="4231215"/>
                  <a:pt x="11340566" y="4231464"/>
                </a:cubicBezTo>
                <a:close/>
                <a:moveTo>
                  <a:pt x="11212200" y="4270148"/>
                </a:moveTo>
                <a:cubicBezTo>
                  <a:pt x="11211703" y="4292537"/>
                  <a:pt x="11228247" y="4309951"/>
                  <a:pt x="11250511" y="4310448"/>
                </a:cubicBezTo>
                <a:cubicBezTo>
                  <a:pt x="11272777" y="4310946"/>
                  <a:pt x="11290688" y="4294154"/>
                  <a:pt x="11291185" y="4272262"/>
                </a:cubicBezTo>
                <a:cubicBezTo>
                  <a:pt x="11291683" y="4250868"/>
                  <a:pt x="11273896" y="4232210"/>
                  <a:pt x="11252502" y="4231464"/>
                </a:cubicBezTo>
                <a:cubicBezTo>
                  <a:pt x="11230858" y="4230842"/>
                  <a:pt x="11212698" y="4248256"/>
                  <a:pt x="11212200" y="4270148"/>
                </a:cubicBezTo>
                <a:close/>
                <a:moveTo>
                  <a:pt x="11160705" y="4231588"/>
                </a:moveTo>
                <a:cubicBezTo>
                  <a:pt x="11138813" y="4232210"/>
                  <a:pt x="11122146" y="4250246"/>
                  <a:pt x="11122768" y="4272511"/>
                </a:cubicBezTo>
                <a:cubicBezTo>
                  <a:pt x="11123390" y="4294776"/>
                  <a:pt x="11140803" y="4311319"/>
                  <a:pt x="11163317" y="4310573"/>
                </a:cubicBezTo>
                <a:cubicBezTo>
                  <a:pt x="11185209" y="4309951"/>
                  <a:pt x="11202499" y="4291666"/>
                  <a:pt x="11201752" y="4270023"/>
                </a:cubicBezTo>
                <a:cubicBezTo>
                  <a:pt x="11201006" y="4248629"/>
                  <a:pt x="11182099" y="4230966"/>
                  <a:pt x="11160830" y="4231588"/>
                </a:cubicBezTo>
                <a:close/>
                <a:moveTo>
                  <a:pt x="11074133" y="4231588"/>
                </a:moveTo>
                <a:cubicBezTo>
                  <a:pt x="11052739" y="4232210"/>
                  <a:pt x="11034951" y="4250992"/>
                  <a:pt x="11035449" y="4272386"/>
                </a:cubicBezTo>
                <a:cubicBezTo>
                  <a:pt x="11035947" y="4294278"/>
                  <a:pt x="11053858" y="4311070"/>
                  <a:pt x="11076124" y="4310573"/>
                </a:cubicBezTo>
                <a:cubicBezTo>
                  <a:pt x="11098388" y="4310075"/>
                  <a:pt x="11115055" y="4292661"/>
                  <a:pt x="11114434" y="4270272"/>
                </a:cubicBezTo>
                <a:cubicBezTo>
                  <a:pt x="11113936" y="4248380"/>
                  <a:pt x="11095776" y="4230966"/>
                  <a:pt x="11074133" y="4231588"/>
                </a:cubicBezTo>
                <a:close/>
                <a:moveTo>
                  <a:pt x="10989427" y="4231588"/>
                </a:moveTo>
                <a:cubicBezTo>
                  <a:pt x="10968281" y="4229473"/>
                  <a:pt x="10948380" y="4246017"/>
                  <a:pt x="10946141" y="4267411"/>
                </a:cubicBezTo>
                <a:cubicBezTo>
                  <a:pt x="10943902" y="4288929"/>
                  <a:pt x="10959947" y="4308334"/>
                  <a:pt x="10981839" y="4310200"/>
                </a:cubicBezTo>
                <a:cubicBezTo>
                  <a:pt x="11004353" y="4312190"/>
                  <a:pt x="11022886" y="4297015"/>
                  <a:pt x="11024752" y="4274874"/>
                </a:cubicBezTo>
                <a:cubicBezTo>
                  <a:pt x="11026618" y="4252733"/>
                  <a:pt x="11011070" y="4233578"/>
                  <a:pt x="10989427" y="4231464"/>
                </a:cubicBezTo>
                <a:close/>
                <a:moveTo>
                  <a:pt x="10896013" y="4231588"/>
                </a:moveTo>
                <a:cubicBezTo>
                  <a:pt x="10874744" y="4231588"/>
                  <a:pt x="10856210" y="4250246"/>
                  <a:pt x="10856086" y="4271267"/>
                </a:cubicBezTo>
                <a:cubicBezTo>
                  <a:pt x="10856086" y="4292661"/>
                  <a:pt x="10874121" y="4310448"/>
                  <a:pt x="10896013" y="4310573"/>
                </a:cubicBezTo>
                <a:cubicBezTo>
                  <a:pt x="10918402" y="4310573"/>
                  <a:pt x="10935443" y="4293656"/>
                  <a:pt x="10935319" y="4271267"/>
                </a:cubicBezTo>
                <a:cubicBezTo>
                  <a:pt x="10935319" y="4249126"/>
                  <a:pt x="10917781" y="4231464"/>
                  <a:pt x="10896013" y="4231588"/>
                </a:cubicBezTo>
                <a:close/>
                <a:moveTo>
                  <a:pt x="10809939" y="4231588"/>
                </a:moveTo>
                <a:cubicBezTo>
                  <a:pt x="10788171" y="4231339"/>
                  <a:pt x="10770509" y="4248877"/>
                  <a:pt x="10770260" y="4271018"/>
                </a:cubicBezTo>
                <a:cubicBezTo>
                  <a:pt x="10770011" y="4293408"/>
                  <a:pt x="10786928" y="4310448"/>
                  <a:pt x="10809317" y="4310573"/>
                </a:cubicBezTo>
                <a:cubicBezTo>
                  <a:pt x="10831209" y="4310573"/>
                  <a:pt x="10849493" y="4293034"/>
                  <a:pt x="10849493" y="4271640"/>
                </a:cubicBezTo>
                <a:cubicBezTo>
                  <a:pt x="10849493" y="4250494"/>
                  <a:pt x="10831084" y="4231837"/>
                  <a:pt x="10809814" y="4231588"/>
                </a:cubicBezTo>
                <a:close/>
                <a:moveTo>
                  <a:pt x="10680827" y="4271391"/>
                </a:moveTo>
                <a:cubicBezTo>
                  <a:pt x="10680827" y="4293781"/>
                  <a:pt x="10697867" y="4310697"/>
                  <a:pt x="10720257" y="4310697"/>
                </a:cubicBezTo>
                <a:cubicBezTo>
                  <a:pt x="10742273" y="4310697"/>
                  <a:pt x="10759936" y="4293034"/>
                  <a:pt x="10759811" y="4271391"/>
                </a:cubicBezTo>
                <a:cubicBezTo>
                  <a:pt x="10759687" y="4249997"/>
                  <a:pt x="10741527" y="4231837"/>
                  <a:pt x="10720008" y="4231713"/>
                </a:cubicBezTo>
                <a:cubicBezTo>
                  <a:pt x="10698241" y="4231713"/>
                  <a:pt x="10680827" y="4249375"/>
                  <a:pt x="10680827" y="4271391"/>
                </a:cubicBezTo>
                <a:close/>
                <a:moveTo>
                  <a:pt x="10670254" y="4271889"/>
                </a:moveTo>
                <a:cubicBezTo>
                  <a:pt x="10670503" y="4250494"/>
                  <a:pt x="10652467" y="4232086"/>
                  <a:pt x="10631073" y="4231588"/>
                </a:cubicBezTo>
                <a:cubicBezTo>
                  <a:pt x="10609430" y="4231215"/>
                  <a:pt x="10591518" y="4248753"/>
                  <a:pt x="10591269" y="4270769"/>
                </a:cubicBezTo>
                <a:cubicBezTo>
                  <a:pt x="10591021" y="4293159"/>
                  <a:pt x="10607688" y="4310324"/>
                  <a:pt x="10630077" y="4310573"/>
                </a:cubicBezTo>
                <a:cubicBezTo>
                  <a:pt x="10652218" y="4310821"/>
                  <a:pt x="10670005" y="4293656"/>
                  <a:pt x="10670254" y="4271889"/>
                </a:cubicBezTo>
                <a:close/>
                <a:moveTo>
                  <a:pt x="10504075" y="4272386"/>
                </a:moveTo>
                <a:cubicBezTo>
                  <a:pt x="10504573" y="4294278"/>
                  <a:pt x="10522484" y="4311070"/>
                  <a:pt x="10544749" y="4310573"/>
                </a:cubicBezTo>
                <a:cubicBezTo>
                  <a:pt x="10567014" y="4310075"/>
                  <a:pt x="10583682" y="4292661"/>
                  <a:pt x="10583060" y="4270272"/>
                </a:cubicBezTo>
                <a:cubicBezTo>
                  <a:pt x="10582562" y="4248380"/>
                  <a:pt x="10564278" y="4230966"/>
                  <a:pt x="10542759" y="4231588"/>
                </a:cubicBezTo>
                <a:cubicBezTo>
                  <a:pt x="10521365" y="4232210"/>
                  <a:pt x="10503578" y="4250992"/>
                  <a:pt x="10504075" y="4272386"/>
                </a:cubicBezTo>
                <a:close/>
                <a:moveTo>
                  <a:pt x="10452953" y="4231588"/>
                </a:moveTo>
                <a:cubicBezTo>
                  <a:pt x="10431559" y="4232334"/>
                  <a:pt x="10413896" y="4251241"/>
                  <a:pt x="10414518" y="4272635"/>
                </a:cubicBezTo>
                <a:cubicBezTo>
                  <a:pt x="10415140" y="4294527"/>
                  <a:pt x="10433176" y="4311195"/>
                  <a:pt x="10455441" y="4310573"/>
                </a:cubicBezTo>
                <a:cubicBezTo>
                  <a:pt x="10477705" y="4309951"/>
                  <a:pt x="10494249" y="4292412"/>
                  <a:pt x="10493502" y="4270023"/>
                </a:cubicBezTo>
                <a:cubicBezTo>
                  <a:pt x="10492881" y="4248131"/>
                  <a:pt x="10474596" y="4230842"/>
                  <a:pt x="10452953" y="4231588"/>
                </a:cubicBezTo>
                <a:close/>
                <a:moveTo>
                  <a:pt x="10365137" y="4231588"/>
                </a:moveTo>
                <a:cubicBezTo>
                  <a:pt x="10343867" y="4231339"/>
                  <a:pt x="10325085" y="4249624"/>
                  <a:pt x="10324587" y="4270769"/>
                </a:cubicBezTo>
                <a:cubicBezTo>
                  <a:pt x="10324214" y="4292039"/>
                  <a:pt x="10342126" y="4310324"/>
                  <a:pt x="10364018" y="4310573"/>
                </a:cubicBezTo>
                <a:cubicBezTo>
                  <a:pt x="10386407" y="4310946"/>
                  <a:pt x="10403696" y="4294154"/>
                  <a:pt x="10403820" y="4271765"/>
                </a:cubicBezTo>
                <a:cubicBezTo>
                  <a:pt x="10404069" y="4249624"/>
                  <a:pt x="10386904" y="4231837"/>
                  <a:pt x="10365137" y="4231588"/>
                </a:cubicBezTo>
                <a:close/>
                <a:moveTo>
                  <a:pt x="10318243" y="4271267"/>
                </a:moveTo>
                <a:cubicBezTo>
                  <a:pt x="10318243" y="4250121"/>
                  <a:pt x="10299585" y="4231713"/>
                  <a:pt x="10278316" y="4231588"/>
                </a:cubicBezTo>
                <a:cubicBezTo>
                  <a:pt x="10256549" y="4231588"/>
                  <a:pt x="10239010" y="4249126"/>
                  <a:pt x="10239010" y="4271267"/>
                </a:cubicBezTo>
                <a:cubicBezTo>
                  <a:pt x="10239010" y="4293656"/>
                  <a:pt x="10255927" y="4310573"/>
                  <a:pt x="10278316" y="4310573"/>
                </a:cubicBezTo>
                <a:cubicBezTo>
                  <a:pt x="10300208" y="4310573"/>
                  <a:pt x="10318368" y="4292661"/>
                  <a:pt x="10318243" y="4271267"/>
                </a:cubicBezTo>
                <a:close/>
                <a:moveTo>
                  <a:pt x="10189380" y="4231588"/>
                </a:moveTo>
                <a:cubicBezTo>
                  <a:pt x="10167737" y="4231090"/>
                  <a:pt x="10149826" y="4248629"/>
                  <a:pt x="10149453" y="4270645"/>
                </a:cubicBezTo>
                <a:cubicBezTo>
                  <a:pt x="10149080" y="4293034"/>
                  <a:pt x="10165871" y="4310324"/>
                  <a:pt x="10188137" y="4310573"/>
                </a:cubicBezTo>
                <a:cubicBezTo>
                  <a:pt x="10210277" y="4310821"/>
                  <a:pt x="10228188" y="4293781"/>
                  <a:pt x="10228437" y="4272013"/>
                </a:cubicBezTo>
                <a:cubicBezTo>
                  <a:pt x="10228686" y="4250619"/>
                  <a:pt x="10210775" y="4232086"/>
                  <a:pt x="10189380" y="4231588"/>
                </a:cubicBezTo>
                <a:close/>
                <a:moveTo>
                  <a:pt x="10059896" y="4272138"/>
                </a:moveTo>
                <a:cubicBezTo>
                  <a:pt x="10060268" y="4294402"/>
                  <a:pt x="10077683" y="4311070"/>
                  <a:pt x="10100072" y="4310573"/>
                </a:cubicBezTo>
                <a:cubicBezTo>
                  <a:pt x="10121964" y="4310075"/>
                  <a:pt x="10139502" y="4292039"/>
                  <a:pt x="10138880" y="4270396"/>
                </a:cubicBezTo>
                <a:cubicBezTo>
                  <a:pt x="10138258" y="4249002"/>
                  <a:pt x="10119725" y="4231215"/>
                  <a:pt x="10098330" y="4231588"/>
                </a:cubicBezTo>
                <a:cubicBezTo>
                  <a:pt x="10076438" y="4231961"/>
                  <a:pt x="10059522" y="4249873"/>
                  <a:pt x="10059896" y="4272138"/>
                </a:cubicBezTo>
                <a:close/>
                <a:moveTo>
                  <a:pt x="10049322" y="4271267"/>
                </a:moveTo>
                <a:cubicBezTo>
                  <a:pt x="10049198" y="4249873"/>
                  <a:pt x="10031038" y="4231713"/>
                  <a:pt x="10009520" y="4231588"/>
                </a:cubicBezTo>
                <a:cubicBezTo>
                  <a:pt x="9987752" y="4231588"/>
                  <a:pt x="9970338" y="4249251"/>
                  <a:pt x="9970338" y="4271267"/>
                </a:cubicBezTo>
                <a:cubicBezTo>
                  <a:pt x="9970338" y="4293656"/>
                  <a:pt x="9987379" y="4310573"/>
                  <a:pt x="10009768" y="4310448"/>
                </a:cubicBezTo>
                <a:cubicBezTo>
                  <a:pt x="10031784" y="4310448"/>
                  <a:pt x="10049447" y="4292785"/>
                  <a:pt x="10049322" y="4271142"/>
                </a:cubicBezTo>
                <a:close/>
                <a:moveTo>
                  <a:pt x="9883144" y="4272013"/>
                </a:moveTo>
                <a:cubicBezTo>
                  <a:pt x="9883393" y="4293781"/>
                  <a:pt x="9901304" y="4310946"/>
                  <a:pt x="9923444" y="4310573"/>
                </a:cubicBezTo>
                <a:cubicBezTo>
                  <a:pt x="9945710" y="4310324"/>
                  <a:pt x="9962502" y="4293034"/>
                  <a:pt x="9962128" y="4270645"/>
                </a:cubicBezTo>
                <a:cubicBezTo>
                  <a:pt x="9961755" y="4248629"/>
                  <a:pt x="9943844" y="4231090"/>
                  <a:pt x="9922201" y="4231588"/>
                </a:cubicBezTo>
                <a:cubicBezTo>
                  <a:pt x="9900806" y="4232086"/>
                  <a:pt x="9882895" y="4250494"/>
                  <a:pt x="9883144" y="4271889"/>
                </a:cubicBezTo>
                <a:close/>
                <a:moveTo>
                  <a:pt x="9837121" y="4231713"/>
                </a:moveTo>
                <a:cubicBezTo>
                  <a:pt x="9815975" y="4229598"/>
                  <a:pt x="9796074" y="4246141"/>
                  <a:pt x="9793835" y="4267535"/>
                </a:cubicBezTo>
                <a:cubicBezTo>
                  <a:pt x="9791596" y="4289054"/>
                  <a:pt x="9807642" y="4308458"/>
                  <a:pt x="9829534" y="4310324"/>
                </a:cubicBezTo>
                <a:cubicBezTo>
                  <a:pt x="9852047" y="4312314"/>
                  <a:pt x="9870581" y="4297139"/>
                  <a:pt x="9872447" y="4274998"/>
                </a:cubicBezTo>
                <a:cubicBezTo>
                  <a:pt x="9874312" y="4252858"/>
                  <a:pt x="9858764" y="4233702"/>
                  <a:pt x="9837121" y="4231588"/>
                </a:cubicBezTo>
                <a:close/>
                <a:moveTo>
                  <a:pt x="9703780" y="4270023"/>
                </a:moveTo>
                <a:cubicBezTo>
                  <a:pt x="9702910" y="4291293"/>
                  <a:pt x="9720697" y="4309951"/>
                  <a:pt x="9742464" y="4310573"/>
                </a:cubicBezTo>
                <a:cubicBezTo>
                  <a:pt x="9764853" y="4311319"/>
                  <a:pt x="9782392" y="4294776"/>
                  <a:pt x="9783014" y="4272511"/>
                </a:cubicBezTo>
                <a:cubicBezTo>
                  <a:pt x="9783636" y="4250246"/>
                  <a:pt x="9766968" y="4232210"/>
                  <a:pt x="9745076" y="4231588"/>
                </a:cubicBezTo>
                <a:cubicBezTo>
                  <a:pt x="9723806" y="4230966"/>
                  <a:pt x="9704651" y="4248877"/>
                  <a:pt x="9703780" y="4270023"/>
                </a:cubicBezTo>
                <a:close/>
                <a:moveTo>
                  <a:pt x="9697312" y="4272635"/>
                </a:moveTo>
                <a:cubicBezTo>
                  <a:pt x="9697934" y="4251614"/>
                  <a:pt x="9679899" y="4232459"/>
                  <a:pt x="9658628" y="4231588"/>
                </a:cubicBezTo>
                <a:cubicBezTo>
                  <a:pt x="9636986" y="4230717"/>
                  <a:pt x="9618700" y="4248007"/>
                  <a:pt x="9618079" y="4270023"/>
                </a:cubicBezTo>
                <a:cubicBezTo>
                  <a:pt x="9617332" y="4292412"/>
                  <a:pt x="9633876" y="4309951"/>
                  <a:pt x="9656141" y="4310573"/>
                </a:cubicBezTo>
                <a:cubicBezTo>
                  <a:pt x="9678282" y="4311195"/>
                  <a:pt x="9696566" y="4294278"/>
                  <a:pt x="9697312" y="4272635"/>
                </a:cubicBezTo>
                <a:close/>
                <a:moveTo>
                  <a:pt x="9569195" y="4231713"/>
                </a:moveTo>
                <a:cubicBezTo>
                  <a:pt x="9547552" y="4230842"/>
                  <a:pt x="9529267" y="4248007"/>
                  <a:pt x="9528521" y="4270023"/>
                </a:cubicBezTo>
                <a:cubicBezTo>
                  <a:pt x="9527775" y="4292412"/>
                  <a:pt x="9544194" y="4309951"/>
                  <a:pt x="9566459" y="4310697"/>
                </a:cubicBezTo>
                <a:cubicBezTo>
                  <a:pt x="9588724" y="4311319"/>
                  <a:pt x="9606760" y="4294776"/>
                  <a:pt x="9607506" y="4272884"/>
                </a:cubicBezTo>
                <a:cubicBezTo>
                  <a:pt x="9608253" y="4251490"/>
                  <a:pt x="9590589" y="4232707"/>
                  <a:pt x="9569195" y="4231837"/>
                </a:cubicBezTo>
                <a:close/>
                <a:moveTo>
                  <a:pt x="9517949" y="4271391"/>
                </a:moveTo>
                <a:cubicBezTo>
                  <a:pt x="9517949" y="4249873"/>
                  <a:pt x="9499664" y="4231713"/>
                  <a:pt x="9478270" y="4231713"/>
                </a:cubicBezTo>
                <a:cubicBezTo>
                  <a:pt x="9456502" y="4231713"/>
                  <a:pt x="9439088" y="4249251"/>
                  <a:pt x="9438964" y="4271391"/>
                </a:cubicBezTo>
                <a:cubicBezTo>
                  <a:pt x="9438964" y="4293781"/>
                  <a:pt x="9455881" y="4310697"/>
                  <a:pt x="9478270" y="4310697"/>
                </a:cubicBezTo>
                <a:cubicBezTo>
                  <a:pt x="9500286" y="4310697"/>
                  <a:pt x="9518073" y="4293159"/>
                  <a:pt x="9517949" y="4271391"/>
                </a:cubicBezTo>
                <a:close/>
                <a:moveTo>
                  <a:pt x="9351770" y="4270769"/>
                </a:moveTo>
                <a:cubicBezTo>
                  <a:pt x="9351272" y="4292412"/>
                  <a:pt x="9368811" y="4310324"/>
                  <a:pt x="9390827" y="4310697"/>
                </a:cubicBezTo>
                <a:cubicBezTo>
                  <a:pt x="9413217" y="4311070"/>
                  <a:pt x="9430505" y="4294278"/>
                  <a:pt x="9430755" y="4272013"/>
                </a:cubicBezTo>
                <a:cubicBezTo>
                  <a:pt x="9431004" y="4249873"/>
                  <a:pt x="9413963" y="4231961"/>
                  <a:pt x="9392071" y="4231713"/>
                </a:cubicBezTo>
                <a:cubicBezTo>
                  <a:pt x="9370676" y="4231464"/>
                  <a:pt x="9352143" y="4249375"/>
                  <a:pt x="9351770" y="4270769"/>
                </a:cubicBezTo>
                <a:close/>
                <a:moveTo>
                  <a:pt x="9303011" y="4231713"/>
                </a:moveTo>
                <a:cubicBezTo>
                  <a:pt x="9281617" y="4231215"/>
                  <a:pt x="9262834" y="4248877"/>
                  <a:pt x="9262213" y="4270272"/>
                </a:cubicBezTo>
                <a:cubicBezTo>
                  <a:pt x="9261466" y="4291915"/>
                  <a:pt x="9278880" y="4310075"/>
                  <a:pt x="9300772" y="4310697"/>
                </a:cubicBezTo>
                <a:cubicBezTo>
                  <a:pt x="9323161" y="4311319"/>
                  <a:pt x="9340575" y="4294776"/>
                  <a:pt x="9341197" y="4272511"/>
                </a:cubicBezTo>
                <a:cubicBezTo>
                  <a:pt x="9341695" y="4250246"/>
                  <a:pt x="9325027" y="4232334"/>
                  <a:pt x="9303135" y="4231713"/>
                </a:cubicBezTo>
                <a:close/>
                <a:moveTo>
                  <a:pt x="9172655" y="4270148"/>
                </a:moveTo>
                <a:cubicBezTo>
                  <a:pt x="9171784" y="4291790"/>
                  <a:pt x="9189074" y="4310075"/>
                  <a:pt x="9211090" y="4310697"/>
                </a:cubicBezTo>
                <a:cubicBezTo>
                  <a:pt x="9233480" y="4311443"/>
                  <a:pt x="9251018" y="4295025"/>
                  <a:pt x="9251639" y="4272635"/>
                </a:cubicBezTo>
                <a:cubicBezTo>
                  <a:pt x="9252262" y="4250370"/>
                  <a:pt x="9235594" y="4232334"/>
                  <a:pt x="9213702" y="4231713"/>
                </a:cubicBezTo>
                <a:cubicBezTo>
                  <a:pt x="9192308" y="4231090"/>
                  <a:pt x="9173526" y="4248753"/>
                  <a:pt x="9172655" y="4270148"/>
                </a:cubicBezTo>
                <a:close/>
                <a:moveTo>
                  <a:pt x="9124642" y="4231713"/>
                </a:moveTo>
                <a:cubicBezTo>
                  <a:pt x="9103497" y="4230717"/>
                  <a:pt x="9084093" y="4248256"/>
                  <a:pt x="9082849" y="4269525"/>
                </a:cubicBezTo>
                <a:cubicBezTo>
                  <a:pt x="9081605" y="4290796"/>
                  <a:pt x="9099019" y="4309702"/>
                  <a:pt x="9120787" y="4310697"/>
                </a:cubicBezTo>
                <a:cubicBezTo>
                  <a:pt x="9143300" y="4311692"/>
                  <a:pt x="9160963" y="4295646"/>
                  <a:pt x="9161958" y="4273381"/>
                </a:cubicBezTo>
                <a:cubicBezTo>
                  <a:pt x="9162829" y="4251117"/>
                  <a:pt x="9146534" y="4232832"/>
                  <a:pt x="9124642" y="4231837"/>
                </a:cubicBezTo>
                <a:close/>
                <a:moveTo>
                  <a:pt x="9035209" y="4231713"/>
                </a:moveTo>
                <a:cubicBezTo>
                  <a:pt x="9013317" y="4232334"/>
                  <a:pt x="8996650" y="4250246"/>
                  <a:pt x="8997148" y="4272635"/>
                </a:cubicBezTo>
                <a:cubicBezTo>
                  <a:pt x="8997769" y="4294900"/>
                  <a:pt x="9015184" y="4311443"/>
                  <a:pt x="9037697" y="4310697"/>
                </a:cubicBezTo>
                <a:cubicBezTo>
                  <a:pt x="9059340" y="4310075"/>
                  <a:pt x="9077252" y="4291417"/>
                  <a:pt x="9076381" y="4270148"/>
                </a:cubicBezTo>
                <a:cubicBezTo>
                  <a:pt x="9075635" y="4249002"/>
                  <a:pt x="9056355" y="4231090"/>
                  <a:pt x="9035209" y="4231713"/>
                </a:cubicBezTo>
                <a:close/>
                <a:moveTo>
                  <a:pt x="8986574" y="4272511"/>
                </a:moveTo>
                <a:cubicBezTo>
                  <a:pt x="8987072" y="4251117"/>
                  <a:pt x="8969409" y="4232334"/>
                  <a:pt x="8948015" y="4231713"/>
                </a:cubicBezTo>
                <a:cubicBezTo>
                  <a:pt x="8926372" y="4230966"/>
                  <a:pt x="8908212" y="4248380"/>
                  <a:pt x="8907590" y="4270272"/>
                </a:cubicBezTo>
                <a:cubicBezTo>
                  <a:pt x="8906968" y="4292661"/>
                  <a:pt x="8923511" y="4310075"/>
                  <a:pt x="8945776" y="4310697"/>
                </a:cubicBezTo>
                <a:cubicBezTo>
                  <a:pt x="8968041" y="4311195"/>
                  <a:pt x="8985953" y="4294402"/>
                  <a:pt x="8986574" y="4272635"/>
                </a:cubicBezTo>
                <a:close/>
                <a:moveTo>
                  <a:pt x="8818032" y="4270148"/>
                </a:moveTo>
                <a:cubicBezTo>
                  <a:pt x="8817411" y="4292537"/>
                  <a:pt x="8833954" y="4310075"/>
                  <a:pt x="8856219" y="4310573"/>
                </a:cubicBezTo>
                <a:cubicBezTo>
                  <a:pt x="8878483" y="4311195"/>
                  <a:pt x="8896395" y="4294402"/>
                  <a:pt x="8897018" y="4272511"/>
                </a:cubicBezTo>
                <a:cubicBezTo>
                  <a:pt x="8897639" y="4251117"/>
                  <a:pt x="8879852" y="4232334"/>
                  <a:pt x="8858458" y="4231588"/>
                </a:cubicBezTo>
                <a:cubicBezTo>
                  <a:pt x="8836815" y="4230842"/>
                  <a:pt x="8818530" y="4248131"/>
                  <a:pt x="8817908" y="4270148"/>
                </a:cubicBezTo>
                <a:close/>
                <a:moveTo>
                  <a:pt x="8769398" y="4231588"/>
                </a:moveTo>
                <a:cubicBezTo>
                  <a:pt x="8748003" y="4232334"/>
                  <a:pt x="8730341" y="4251117"/>
                  <a:pt x="8730838" y="4272511"/>
                </a:cubicBezTo>
                <a:cubicBezTo>
                  <a:pt x="8731461" y="4294402"/>
                  <a:pt x="8749371" y="4311070"/>
                  <a:pt x="8771637" y="4310573"/>
                </a:cubicBezTo>
                <a:cubicBezTo>
                  <a:pt x="8793902" y="4309951"/>
                  <a:pt x="8810445" y="4292537"/>
                  <a:pt x="8809823" y="4270148"/>
                </a:cubicBezTo>
                <a:cubicBezTo>
                  <a:pt x="8809202" y="4248256"/>
                  <a:pt x="8790917" y="4230842"/>
                  <a:pt x="8769274" y="4231588"/>
                </a:cubicBezTo>
                <a:close/>
                <a:moveTo>
                  <a:pt x="8682453" y="4231588"/>
                </a:moveTo>
                <a:cubicBezTo>
                  <a:pt x="8661183" y="4230842"/>
                  <a:pt x="8642276" y="4248504"/>
                  <a:pt x="8641405" y="4269899"/>
                </a:cubicBezTo>
                <a:cubicBezTo>
                  <a:pt x="8640534" y="4291666"/>
                  <a:pt x="8657700" y="4309826"/>
                  <a:pt x="8679716" y="4310573"/>
                </a:cubicBezTo>
                <a:cubicBezTo>
                  <a:pt x="8702105" y="4311319"/>
                  <a:pt x="8719644" y="4294900"/>
                  <a:pt x="8720390" y="4272635"/>
                </a:cubicBezTo>
                <a:cubicBezTo>
                  <a:pt x="8721012" y="4250370"/>
                  <a:pt x="8704469" y="4232334"/>
                  <a:pt x="8682577" y="4231588"/>
                </a:cubicBezTo>
                <a:close/>
                <a:moveTo>
                  <a:pt x="8551475" y="4271142"/>
                </a:moveTo>
                <a:cubicBezTo>
                  <a:pt x="8551475" y="4292537"/>
                  <a:pt x="8569386" y="4310448"/>
                  <a:pt x="8591278" y="4310448"/>
                </a:cubicBezTo>
                <a:cubicBezTo>
                  <a:pt x="8613667" y="4310448"/>
                  <a:pt x="8630708" y="4293532"/>
                  <a:pt x="8630708" y="4271142"/>
                </a:cubicBezTo>
                <a:cubicBezTo>
                  <a:pt x="8630708" y="4249002"/>
                  <a:pt x="8613295" y="4231339"/>
                  <a:pt x="8591527" y="4231464"/>
                </a:cubicBezTo>
                <a:cubicBezTo>
                  <a:pt x="8570257" y="4231464"/>
                  <a:pt x="8551599" y="4249997"/>
                  <a:pt x="8551475" y="4271142"/>
                </a:cubicBezTo>
                <a:close/>
                <a:moveTo>
                  <a:pt x="8503711" y="4231588"/>
                </a:moveTo>
                <a:cubicBezTo>
                  <a:pt x="8481819" y="4232334"/>
                  <a:pt x="8465151" y="4250246"/>
                  <a:pt x="8465773" y="4272635"/>
                </a:cubicBezTo>
                <a:cubicBezTo>
                  <a:pt x="8466395" y="4295025"/>
                  <a:pt x="8483934" y="4311319"/>
                  <a:pt x="8506447" y="4310573"/>
                </a:cubicBezTo>
                <a:cubicBezTo>
                  <a:pt x="8528215" y="4309826"/>
                  <a:pt x="8545877" y="4291169"/>
                  <a:pt x="8545007" y="4269899"/>
                </a:cubicBezTo>
                <a:cubicBezTo>
                  <a:pt x="8544136" y="4248753"/>
                  <a:pt x="8524981" y="4230842"/>
                  <a:pt x="8503711" y="4231588"/>
                </a:cubicBezTo>
                <a:close/>
                <a:moveTo>
                  <a:pt x="8455201" y="4270645"/>
                </a:moveTo>
                <a:cubicBezTo>
                  <a:pt x="8454703" y="4249251"/>
                  <a:pt x="8436294" y="4231339"/>
                  <a:pt x="8414900" y="4231588"/>
                </a:cubicBezTo>
                <a:cubicBezTo>
                  <a:pt x="8393008" y="4231837"/>
                  <a:pt x="8375968" y="4249624"/>
                  <a:pt x="8376340" y="4271889"/>
                </a:cubicBezTo>
                <a:cubicBezTo>
                  <a:pt x="8376589" y="4294154"/>
                  <a:pt x="8393879" y="4310946"/>
                  <a:pt x="8416268" y="4310573"/>
                </a:cubicBezTo>
                <a:cubicBezTo>
                  <a:pt x="8438285" y="4310200"/>
                  <a:pt x="8455822" y="4292288"/>
                  <a:pt x="8455325" y="4270645"/>
                </a:cubicBezTo>
                <a:close/>
                <a:moveTo>
                  <a:pt x="8324721" y="4231588"/>
                </a:moveTo>
                <a:cubicBezTo>
                  <a:pt x="8302829" y="4232210"/>
                  <a:pt x="8286161" y="4250246"/>
                  <a:pt x="8286784" y="4272511"/>
                </a:cubicBezTo>
                <a:cubicBezTo>
                  <a:pt x="8287405" y="4294776"/>
                  <a:pt x="8304819" y="4311319"/>
                  <a:pt x="8327333" y="4310573"/>
                </a:cubicBezTo>
                <a:cubicBezTo>
                  <a:pt x="8349224" y="4309951"/>
                  <a:pt x="8366514" y="4291666"/>
                  <a:pt x="8365768" y="4270023"/>
                </a:cubicBezTo>
                <a:cubicBezTo>
                  <a:pt x="8365022" y="4248629"/>
                  <a:pt x="8346115" y="4230966"/>
                  <a:pt x="8324845" y="4231588"/>
                </a:cubicBezTo>
                <a:close/>
                <a:moveTo>
                  <a:pt x="8237029" y="4231588"/>
                </a:moveTo>
                <a:cubicBezTo>
                  <a:pt x="8215386" y="4231090"/>
                  <a:pt x="8197474" y="4248629"/>
                  <a:pt x="8197101" y="4270645"/>
                </a:cubicBezTo>
                <a:cubicBezTo>
                  <a:pt x="8196728" y="4293034"/>
                  <a:pt x="8213520" y="4310324"/>
                  <a:pt x="8235785" y="4310573"/>
                </a:cubicBezTo>
                <a:cubicBezTo>
                  <a:pt x="8257926" y="4310821"/>
                  <a:pt x="8275838" y="4293781"/>
                  <a:pt x="8276086" y="4272013"/>
                </a:cubicBezTo>
                <a:cubicBezTo>
                  <a:pt x="8276335" y="4250619"/>
                  <a:pt x="8258423" y="4232086"/>
                  <a:pt x="8237029" y="4231588"/>
                </a:cubicBezTo>
                <a:close/>
                <a:moveTo>
                  <a:pt x="8188892" y="4271142"/>
                </a:moveTo>
                <a:cubicBezTo>
                  <a:pt x="8188892" y="4249126"/>
                  <a:pt x="8171229" y="4231464"/>
                  <a:pt x="8149462" y="4231588"/>
                </a:cubicBezTo>
                <a:cubicBezTo>
                  <a:pt x="8128068" y="4231713"/>
                  <a:pt x="8109907" y="4249997"/>
                  <a:pt x="8109907" y="4271391"/>
                </a:cubicBezTo>
                <a:cubicBezTo>
                  <a:pt x="8109907" y="4293159"/>
                  <a:pt x="8127694" y="4310573"/>
                  <a:pt x="8149711" y="4310448"/>
                </a:cubicBezTo>
                <a:cubicBezTo>
                  <a:pt x="8172100" y="4310448"/>
                  <a:pt x="8189016" y="4293408"/>
                  <a:pt x="8188892" y="4271018"/>
                </a:cubicBezTo>
                <a:close/>
                <a:moveTo>
                  <a:pt x="8099335" y="4272262"/>
                </a:moveTo>
                <a:cubicBezTo>
                  <a:pt x="8099832" y="4249997"/>
                  <a:pt x="8083040" y="4232086"/>
                  <a:pt x="8061148" y="4231588"/>
                </a:cubicBezTo>
                <a:cubicBezTo>
                  <a:pt x="8039754" y="4231090"/>
                  <a:pt x="8021096" y="4248877"/>
                  <a:pt x="8020474" y="4270272"/>
                </a:cubicBezTo>
                <a:cubicBezTo>
                  <a:pt x="8019852" y="4291915"/>
                  <a:pt x="8037266" y="4310075"/>
                  <a:pt x="8059158" y="4310573"/>
                </a:cubicBezTo>
                <a:cubicBezTo>
                  <a:pt x="8081548" y="4311070"/>
                  <a:pt x="8098961" y="4294527"/>
                  <a:pt x="8099459" y="4272262"/>
                </a:cubicBezTo>
                <a:close/>
                <a:moveTo>
                  <a:pt x="7969228" y="4231588"/>
                </a:moveTo>
                <a:cubicBezTo>
                  <a:pt x="7947957" y="4232334"/>
                  <a:pt x="7929922" y="4251490"/>
                  <a:pt x="7930544" y="4272511"/>
                </a:cubicBezTo>
                <a:cubicBezTo>
                  <a:pt x="7931166" y="4294154"/>
                  <a:pt x="7949574" y="4311070"/>
                  <a:pt x="7971715" y="4310448"/>
                </a:cubicBezTo>
                <a:cubicBezTo>
                  <a:pt x="7994105" y="4309826"/>
                  <a:pt x="8010524" y="4292412"/>
                  <a:pt x="8009777" y="4269899"/>
                </a:cubicBezTo>
                <a:cubicBezTo>
                  <a:pt x="8009155" y="4248007"/>
                  <a:pt x="7990870" y="4230717"/>
                  <a:pt x="7969228" y="4231464"/>
                </a:cubicBezTo>
                <a:close/>
                <a:moveTo>
                  <a:pt x="7883899" y="4231588"/>
                </a:moveTo>
                <a:cubicBezTo>
                  <a:pt x="7862132" y="4231588"/>
                  <a:pt x="7844718" y="4249375"/>
                  <a:pt x="7844842" y="4271391"/>
                </a:cubicBezTo>
                <a:cubicBezTo>
                  <a:pt x="7844842" y="4293781"/>
                  <a:pt x="7862007" y="4310697"/>
                  <a:pt x="7884397" y="4310573"/>
                </a:cubicBezTo>
                <a:cubicBezTo>
                  <a:pt x="7906289" y="4310448"/>
                  <a:pt x="7924325" y="4292537"/>
                  <a:pt x="7924076" y="4271142"/>
                </a:cubicBezTo>
                <a:cubicBezTo>
                  <a:pt x="7923827" y="4249997"/>
                  <a:pt x="7905169" y="4231588"/>
                  <a:pt x="7883899" y="4231588"/>
                </a:cubicBezTo>
                <a:close/>
                <a:moveTo>
                  <a:pt x="7755285" y="4271267"/>
                </a:moveTo>
                <a:cubicBezTo>
                  <a:pt x="7755285" y="4293656"/>
                  <a:pt x="7772325" y="4310573"/>
                  <a:pt x="7794715" y="4310573"/>
                </a:cubicBezTo>
                <a:cubicBezTo>
                  <a:pt x="7816731" y="4310573"/>
                  <a:pt x="7834394" y="4292910"/>
                  <a:pt x="7834270" y="4271267"/>
                </a:cubicBezTo>
                <a:cubicBezTo>
                  <a:pt x="7834145" y="4249873"/>
                  <a:pt x="7815985" y="4231713"/>
                  <a:pt x="7794466" y="4231588"/>
                </a:cubicBezTo>
                <a:cubicBezTo>
                  <a:pt x="7772699" y="4231588"/>
                  <a:pt x="7755285" y="4249251"/>
                  <a:pt x="7755285" y="4271267"/>
                </a:cubicBezTo>
                <a:close/>
                <a:moveTo>
                  <a:pt x="7665727" y="4270272"/>
                </a:moveTo>
                <a:cubicBezTo>
                  <a:pt x="7665230" y="4292661"/>
                  <a:pt x="7681898" y="4309951"/>
                  <a:pt x="7704162" y="4310448"/>
                </a:cubicBezTo>
                <a:cubicBezTo>
                  <a:pt x="7726427" y="4310821"/>
                  <a:pt x="7744339" y="4293905"/>
                  <a:pt x="7744712" y="4272138"/>
                </a:cubicBezTo>
                <a:cubicBezTo>
                  <a:pt x="7745085" y="4250743"/>
                  <a:pt x="7727298" y="4232086"/>
                  <a:pt x="7705904" y="4231588"/>
                </a:cubicBezTo>
                <a:cubicBezTo>
                  <a:pt x="7684261" y="4230966"/>
                  <a:pt x="7666225" y="4248504"/>
                  <a:pt x="7665727" y="4270396"/>
                </a:cubicBezTo>
                <a:close/>
                <a:moveTo>
                  <a:pt x="7657518" y="4272262"/>
                </a:moveTo>
                <a:cubicBezTo>
                  <a:pt x="7658015" y="4249997"/>
                  <a:pt x="7641348" y="4232086"/>
                  <a:pt x="7619456" y="4231464"/>
                </a:cubicBezTo>
                <a:cubicBezTo>
                  <a:pt x="7598061" y="4230842"/>
                  <a:pt x="7579280" y="4248629"/>
                  <a:pt x="7578534" y="4270023"/>
                </a:cubicBezTo>
                <a:cubicBezTo>
                  <a:pt x="7577787" y="4291666"/>
                  <a:pt x="7595201" y="4309951"/>
                  <a:pt x="7617093" y="4310573"/>
                </a:cubicBezTo>
                <a:cubicBezTo>
                  <a:pt x="7639482" y="4311195"/>
                  <a:pt x="7657021" y="4294651"/>
                  <a:pt x="7657518" y="4272386"/>
                </a:cubicBezTo>
                <a:close/>
                <a:moveTo>
                  <a:pt x="7528406" y="4231464"/>
                </a:moveTo>
                <a:cubicBezTo>
                  <a:pt x="7507012" y="4231713"/>
                  <a:pt x="7488976" y="4249997"/>
                  <a:pt x="7488976" y="4271516"/>
                </a:cubicBezTo>
                <a:cubicBezTo>
                  <a:pt x="7488976" y="4293283"/>
                  <a:pt x="7506888" y="4310573"/>
                  <a:pt x="7528903" y="4310448"/>
                </a:cubicBezTo>
                <a:cubicBezTo>
                  <a:pt x="7551293" y="4310448"/>
                  <a:pt x="7568085" y="4293159"/>
                  <a:pt x="7567960" y="4270894"/>
                </a:cubicBezTo>
                <a:cubicBezTo>
                  <a:pt x="7567711" y="4248877"/>
                  <a:pt x="7550049" y="4231215"/>
                  <a:pt x="7528406" y="4231464"/>
                </a:cubicBezTo>
                <a:close/>
                <a:moveTo>
                  <a:pt x="7438102" y="4310448"/>
                </a:moveTo>
                <a:cubicBezTo>
                  <a:pt x="7460491" y="4310946"/>
                  <a:pt x="7477906" y="4294402"/>
                  <a:pt x="7478403" y="4272138"/>
                </a:cubicBezTo>
                <a:cubicBezTo>
                  <a:pt x="7478901" y="4249873"/>
                  <a:pt x="7462108" y="4231961"/>
                  <a:pt x="7440217" y="4231464"/>
                </a:cubicBezTo>
                <a:cubicBezTo>
                  <a:pt x="7418823" y="4230966"/>
                  <a:pt x="7400165" y="4248753"/>
                  <a:pt x="7399419" y="4270148"/>
                </a:cubicBezTo>
                <a:cubicBezTo>
                  <a:pt x="7398797" y="4291790"/>
                  <a:pt x="7416210" y="4309951"/>
                  <a:pt x="7438102" y="4310448"/>
                </a:cubicBezTo>
                <a:close/>
                <a:moveTo>
                  <a:pt x="7388970" y="4270148"/>
                </a:moveTo>
                <a:cubicBezTo>
                  <a:pt x="7388473" y="4248256"/>
                  <a:pt x="7370437" y="4230717"/>
                  <a:pt x="7348794" y="4231339"/>
                </a:cubicBezTo>
                <a:cubicBezTo>
                  <a:pt x="7327523" y="4231961"/>
                  <a:pt x="7309364" y="4250868"/>
                  <a:pt x="7309736" y="4272013"/>
                </a:cubicBezTo>
                <a:cubicBezTo>
                  <a:pt x="7310234" y="4293532"/>
                  <a:pt x="7328519" y="4310821"/>
                  <a:pt x="7350535" y="4310324"/>
                </a:cubicBezTo>
                <a:cubicBezTo>
                  <a:pt x="7372800" y="4309951"/>
                  <a:pt x="7389468" y="4292537"/>
                  <a:pt x="7388970" y="4270148"/>
                </a:cubicBezTo>
                <a:close/>
                <a:moveTo>
                  <a:pt x="7262470" y="4231339"/>
                </a:moveTo>
                <a:cubicBezTo>
                  <a:pt x="7240578" y="4231713"/>
                  <a:pt x="7223662" y="4249624"/>
                  <a:pt x="7224036" y="4271889"/>
                </a:cubicBezTo>
                <a:cubicBezTo>
                  <a:pt x="7224408" y="4294154"/>
                  <a:pt x="7241823" y="4310821"/>
                  <a:pt x="7264212" y="4310324"/>
                </a:cubicBezTo>
                <a:cubicBezTo>
                  <a:pt x="7285979" y="4309826"/>
                  <a:pt x="7303891" y="4291417"/>
                  <a:pt x="7303269" y="4270148"/>
                </a:cubicBezTo>
                <a:cubicBezTo>
                  <a:pt x="7302646" y="4249002"/>
                  <a:pt x="7283616" y="4230966"/>
                  <a:pt x="7262470" y="4231339"/>
                </a:cubicBezTo>
                <a:close/>
                <a:moveTo>
                  <a:pt x="7172664" y="4310200"/>
                </a:moveTo>
                <a:cubicBezTo>
                  <a:pt x="7194929" y="4310697"/>
                  <a:pt x="7212841" y="4293905"/>
                  <a:pt x="7213338" y="4272013"/>
                </a:cubicBezTo>
                <a:cubicBezTo>
                  <a:pt x="7213836" y="4250619"/>
                  <a:pt x="7196173" y="4231837"/>
                  <a:pt x="7174779" y="4231215"/>
                </a:cubicBezTo>
                <a:cubicBezTo>
                  <a:pt x="7153136" y="4230593"/>
                  <a:pt x="7134975" y="4247882"/>
                  <a:pt x="7134353" y="4269899"/>
                </a:cubicBezTo>
                <a:cubicBezTo>
                  <a:pt x="7133732" y="4292288"/>
                  <a:pt x="7150274" y="4309702"/>
                  <a:pt x="7172664" y="4310200"/>
                </a:cubicBezTo>
                <a:close/>
                <a:moveTo>
                  <a:pt x="7085470" y="4231215"/>
                </a:moveTo>
                <a:cubicBezTo>
                  <a:pt x="7063827" y="4230469"/>
                  <a:pt x="7045542" y="4247634"/>
                  <a:pt x="7044920" y="4269650"/>
                </a:cubicBezTo>
                <a:cubicBezTo>
                  <a:pt x="7044174" y="4292039"/>
                  <a:pt x="7060593" y="4309577"/>
                  <a:pt x="7082982" y="4310200"/>
                </a:cubicBezTo>
                <a:cubicBezTo>
                  <a:pt x="7105247" y="4310821"/>
                  <a:pt x="7123283" y="4294154"/>
                  <a:pt x="7123905" y="4272262"/>
                </a:cubicBezTo>
                <a:cubicBezTo>
                  <a:pt x="7124527" y="4250868"/>
                  <a:pt x="7106864" y="4232086"/>
                  <a:pt x="7085470" y="4231215"/>
                </a:cubicBezTo>
                <a:close/>
                <a:moveTo>
                  <a:pt x="6997405" y="4231215"/>
                </a:moveTo>
                <a:cubicBezTo>
                  <a:pt x="6976011" y="4231339"/>
                  <a:pt x="6957851" y="4249624"/>
                  <a:pt x="6957726" y="4271018"/>
                </a:cubicBezTo>
                <a:cubicBezTo>
                  <a:pt x="6957726" y="4292785"/>
                  <a:pt x="6975389" y="4310200"/>
                  <a:pt x="6997530" y="4310200"/>
                </a:cubicBezTo>
                <a:cubicBezTo>
                  <a:pt x="7019919" y="4310200"/>
                  <a:pt x="7036835" y="4293159"/>
                  <a:pt x="7036711" y="4270769"/>
                </a:cubicBezTo>
                <a:cubicBezTo>
                  <a:pt x="7036711" y="4248753"/>
                  <a:pt x="7019048" y="4231090"/>
                  <a:pt x="6997405" y="4231215"/>
                </a:cubicBezTo>
                <a:close/>
                <a:moveTo>
                  <a:pt x="6868169" y="4269650"/>
                </a:moveTo>
                <a:cubicBezTo>
                  <a:pt x="6867298" y="4291293"/>
                  <a:pt x="6884588" y="4309577"/>
                  <a:pt x="6906604" y="4310200"/>
                </a:cubicBezTo>
                <a:cubicBezTo>
                  <a:pt x="6928993" y="4310946"/>
                  <a:pt x="6946532" y="4294527"/>
                  <a:pt x="6947154" y="4272138"/>
                </a:cubicBezTo>
                <a:cubicBezTo>
                  <a:pt x="6947776" y="4249873"/>
                  <a:pt x="6931108" y="4231837"/>
                  <a:pt x="6909216" y="4231215"/>
                </a:cubicBezTo>
                <a:cubicBezTo>
                  <a:pt x="6887822" y="4230593"/>
                  <a:pt x="6869039" y="4248256"/>
                  <a:pt x="6868169" y="4269650"/>
                </a:cubicBezTo>
                <a:close/>
                <a:moveTo>
                  <a:pt x="6818290" y="4231215"/>
                </a:moveTo>
                <a:cubicBezTo>
                  <a:pt x="6797021" y="4231215"/>
                  <a:pt x="6778487" y="4249873"/>
                  <a:pt x="6778363" y="4270894"/>
                </a:cubicBezTo>
                <a:cubicBezTo>
                  <a:pt x="6778363" y="4292288"/>
                  <a:pt x="6796399" y="4310075"/>
                  <a:pt x="6818290" y="4310200"/>
                </a:cubicBezTo>
                <a:cubicBezTo>
                  <a:pt x="6840680" y="4310200"/>
                  <a:pt x="6857721" y="4293283"/>
                  <a:pt x="6857596" y="4270894"/>
                </a:cubicBezTo>
                <a:cubicBezTo>
                  <a:pt x="6857596" y="4248753"/>
                  <a:pt x="6840057" y="4231090"/>
                  <a:pt x="6818290" y="4231215"/>
                </a:cubicBezTo>
                <a:close/>
                <a:moveTo>
                  <a:pt x="6733335" y="4231215"/>
                </a:moveTo>
                <a:cubicBezTo>
                  <a:pt x="6711693" y="4230344"/>
                  <a:pt x="6693407" y="4247509"/>
                  <a:pt x="6692661" y="4269525"/>
                </a:cubicBezTo>
                <a:cubicBezTo>
                  <a:pt x="6691915" y="4291915"/>
                  <a:pt x="6708334" y="4309453"/>
                  <a:pt x="6730723" y="4310075"/>
                </a:cubicBezTo>
                <a:cubicBezTo>
                  <a:pt x="6752864" y="4310697"/>
                  <a:pt x="6771148" y="4293905"/>
                  <a:pt x="6771895" y="4272262"/>
                </a:cubicBezTo>
                <a:cubicBezTo>
                  <a:pt x="6772641" y="4251241"/>
                  <a:pt x="6754605" y="4232086"/>
                  <a:pt x="6733335" y="4231215"/>
                </a:cubicBezTo>
                <a:close/>
                <a:moveTo>
                  <a:pt x="6643653" y="4231215"/>
                </a:moveTo>
                <a:cubicBezTo>
                  <a:pt x="6622010" y="4230469"/>
                  <a:pt x="6603725" y="4247634"/>
                  <a:pt x="6603104" y="4269650"/>
                </a:cubicBezTo>
                <a:cubicBezTo>
                  <a:pt x="6602357" y="4292039"/>
                  <a:pt x="6618776" y="4309577"/>
                  <a:pt x="6641165" y="4310200"/>
                </a:cubicBezTo>
                <a:cubicBezTo>
                  <a:pt x="6663431" y="4310821"/>
                  <a:pt x="6681466" y="4294154"/>
                  <a:pt x="6682089" y="4272262"/>
                </a:cubicBezTo>
                <a:cubicBezTo>
                  <a:pt x="6682711" y="4250868"/>
                  <a:pt x="6665048" y="4232086"/>
                  <a:pt x="6643653" y="4231215"/>
                </a:cubicBezTo>
                <a:close/>
                <a:moveTo>
                  <a:pt x="13379614" y="4231215"/>
                </a:moveTo>
                <a:cubicBezTo>
                  <a:pt x="13358220" y="4231464"/>
                  <a:pt x="13340185" y="4249748"/>
                  <a:pt x="13340185" y="4271267"/>
                </a:cubicBezTo>
                <a:cubicBezTo>
                  <a:pt x="13340185" y="4293034"/>
                  <a:pt x="13358096" y="4310324"/>
                  <a:pt x="13380112" y="4310200"/>
                </a:cubicBezTo>
                <a:cubicBezTo>
                  <a:pt x="13402502" y="4310200"/>
                  <a:pt x="13419294" y="4292910"/>
                  <a:pt x="13419169" y="4270645"/>
                </a:cubicBezTo>
                <a:cubicBezTo>
                  <a:pt x="13418920" y="4248629"/>
                  <a:pt x="13401257" y="4230966"/>
                  <a:pt x="13379614" y="4231215"/>
                </a:cubicBezTo>
                <a:close/>
                <a:moveTo>
                  <a:pt x="6423989" y="4271889"/>
                </a:moveTo>
                <a:cubicBezTo>
                  <a:pt x="6424487" y="4294154"/>
                  <a:pt x="6441901" y="4310821"/>
                  <a:pt x="6464290" y="4310200"/>
                </a:cubicBezTo>
                <a:cubicBezTo>
                  <a:pt x="6486182" y="4309702"/>
                  <a:pt x="6503595" y="4291542"/>
                  <a:pt x="6502974" y="4269899"/>
                </a:cubicBezTo>
                <a:cubicBezTo>
                  <a:pt x="6502352" y="4248504"/>
                  <a:pt x="6483570" y="4230717"/>
                  <a:pt x="6462299" y="4231215"/>
                </a:cubicBezTo>
                <a:cubicBezTo>
                  <a:pt x="6440408" y="4231713"/>
                  <a:pt x="6423616" y="4249624"/>
                  <a:pt x="6424114" y="4271889"/>
                </a:cubicBezTo>
                <a:close/>
                <a:moveTo>
                  <a:pt x="6375976" y="4231215"/>
                </a:moveTo>
                <a:cubicBezTo>
                  <a:pt x="6354582" y="4231588"/>
                  <a:pt x="6336546" y="4249997"/>
                  <a:pt x="6336795" y="4271391"/>
                </a:cubicBezTo>
                <a:cubicBezTo>
                  <a:pt x="6336920" y="4293159"/>
                  <a:pt x="6354831" y="4310324"/>
                  <a:pt x="6376971" y="4310200"/>
                </a:cubicBezTo>
                <a:cubicBezTo>
                  <a:pt x="6399360" y="4309951"/>
                  <a:pt x="6416153" y="4292785"/>
                  <a:pt x="6415779" y="4270396"/>
                </a:cubicBezTo>
                <a:cubicBezTo>
                  <a:pt x="6415531" y="4248380"/>
                  <a:pt x="6397743" y="4230842"/>
                  <a:pt x="6375976" y="4231215"/>
                </a:cubicBezTo>
                <a:close/>
                <a:moveTo>
                  <a:pt x="6326222" y="4270769"/>
                </a:moveTo>
                <a:cubicBezTo>
                  <a:pt x="6326222" y="4248753"/>
                  <a:pt x="6308559" y="4231090"/>
                  <a:pt x="6286792" y="4231215"/>
                </a:cubicBezTo>
                <a:cubicBezTo>
                  <a:pt x="6265398" y="4231339"/>
                  <a:pt x="6247237" y="4249624"/>
                  <a:pt x="6247237" y="4271018"/>
                </a:cubicBezTo>
                <a:cubicBezTo>
                  <a:pt x="6247237" y="4292785"/>
                  <a:pt x="6265024" y="4310200"/>
                  <a:pt x="6287041" y="4310075"/>
                </a:cubicBezTo>
                <a:cubicBezTo>
                  <a:pt x="6309430" y="4310075"/>
                  <a:pt x="6326346" y="4293034"/>
                  <a:pt x="6326222" y="4270645"/>
                </a:cubicBezTo>
                <a:close/>
                <a:moveTo>
                  <a:pt x="6197732" y="4231215"/>
                </a:moveTo>
                <a:cubicBezTo>
                  <a:pt x="6176462" y="4231215"/>
                  <a:pt x="6157680" y="4249500"/>
                  <a:pt x="6157432" y="4270521"/>
                </a:cubicBezTo>
                <a:cubicBezTo>
                  <a:pt x="6157183" y="4291915"/>
                  <a:pt x="6175219" y="4309951"/>
                  <a:pt x="6196986" y="4310200"/>
                </a:cubicBezTo>
                <a:cubicBezTo>
                  <a:pt x="6219375" y="4310448"/>
                  <a:pt x="6236541" y="4293532"/>
                  <a:pt x="6236665" y="4271267"/>
                </a:cubicBezTo>
                <a:cubicBezTo>
                  <a:pt x="6236789" y="4249126"/>
                  <a:pt x="6219500" y="4231339"/>
                  <a:pt x="6197732" y="4231215"/>
                </a:cubicBezTo>
                <a:close/>
                <a:moveTo>
                  <a:pt x="6112155" y="4310200"/>
                </a:moveTo>
                <a:cubicBezTo>
                  <a:pt x="6133923" y="4309577"/>
                  <a:pt x="6151710" y="4291044"/>
                  <a:pt x="6151088" y="4269899"/>
                </a:cubicBezTo>
                <a:cubicBezTo>
                  <a:pt x="6150342" y="4248753"/>
                  <a:pt x="6131310" y="4230717"/>
                  <a:pt x="6110041" y="4231215"/>
                </a:cubicBezTo>
                <a:cubicBezTo>
                  <a:pt x="6088149" y="4231713"/>
                  <a:pt x="6071356" y="4249624"/>
                  <a:pt x="6071855" y="4271889"/>
                </a:cubicBezTo>
                <a:cubicBezTo>
                  <a:pt x="6072352" y="4294154"/>
                  <a:pt x="6089766" y="4310821"/>
                  <a:pt x="6112155" y="4310200"/>
                </a:cubicBezTo>
                <a:close/>
                <a:moveTo>
                  <a:pt x="6023468" y="4231215"/>
                </a:moveTo>
                <a:cubicBezTo>
                  <a:pt x="6001701" y="4229971"/>
                  <a:pt x="5983292" y="4246888"/>
                  <a:pt x="5982297" y="4268904"/>
                </a:cubicBezTo>
                <a:cubicBezTo>
                  <a:pt x="5981302" y="4291417"/>
                  <a:pt x="5997347" y="4309080"/>
                  <a:pt x="6019613" y="4310075"/>
                </a:cubicBezTo>
                <a:cubicBezTo>
                  <a:pt x="6041877" y="4311070"/>
                  <a:pt x="6060162" y="4294651"/>
                  <a:pt x="6061157" y="4272760"/>
                </a:cubicBezTo>
                <a:cubicBezTo>
                  <a:pt x="6062152" y="4251490"/>
                  <a:pt x="6044862" y="4232334"/>
                  <a:pt x="6023468" y="4231215"/>
                </a:cubicBezTo>
                <a:close/>
                <a:moveTo>
                  <a:pt x="5930926" y="4231215"/>
                </a:moveTo>
                <a:cubicBezTo>
                  <a:pt x="5909034" y="4231713"/>
                  <a:pt x="5892242" y="4249624"/>
                  <a:pt x="5892739" y="4271889"/>
                </a:cubicBezTo>
                <a:cubicBezTo>
                  <a:pt x="5893237" y="4294154"/>
                  <a:pt x="5910651" y="4310821"/>
                  <a:pt x="5933040" y="4310200"/>
                </a:cubicBezTo>
                <a:cubicBezTo>
                  <a:pt x="5954932" y="4309702"/>
                  <a:pt x="5972346" y="4291417"/>
                  <a:pt x="5971724" y="4269899"/>
                </a:cubicBezTo>
                <a:cubicBezTo>
                  <a:pt x="5971102" y="4248504"/>
                  <a:pt x="5952320" y="4230717"/>
                  <a:pt x="5930926" y="4231215"/>
                </a:cubicBezTo>
                <a:close/>
                <a:moveTo>
                  <a:pt x="5844105" y="4310200"/>
                </a:moveTo>
                <a:cubicBezTo>
                  <a:pt x="5866494" y="4310697"/>
                  <a:pt x="5883908" y="4294154"/>
                  <a:pt x="5884406" y="4271889"/>
                </a:cubicBezTo>
                <a:cubicBezTo>
                  <a:pt x="5884903" y="4249624"/>
                  <a:pt x="5868111" y="4231713"/>
                  <a:pt x="5846219" y="4231215"/>
                </a:cubicBezTo>
                <a:cubicBezTo>
                  <a:pt x="5824825" y="4230717"/>
                  <a:pt x="5806167" y="4248504"/>
                  <a:pt x="5805421" y="4269899"/>
                </a:cubicBezTo>
                <a:cubicBezTo>
                  <a:pt x="5804799" y="4291542"/>
                  <a:pt x="5822213" y="4309702"/>
                  <a:pt x="5844105" y="4310200"/>
                </a:cubicBezTo>
                <a:close/>
                <a:moveTo>
                  <a:pt x="5754423" y="4231215"/>
                </a:moveTo>
                <a:cubicBezTo>
                  <a:pt x="5733029" y="4231961"/>
                  <a:pt x="5715366" y="4250743"/>
                  <a:pt x="5715863" y="4272138"/>
                </a:cubicBezTo>
                <a:cubicBezTo>
                  <a:pt x="5716486" y="4294029"/>
                  <a:pt x="5734397" y="4310697"/>
                  <a:pt x="5756662" y="4310200"/>
                </a:cubicBezTo>
                <a:cubicBezTo>
                  <a:pt x="5778927" y="4309577"/>
                  <a:pt x="5795470" y="4292164"/>
                  <a:pt x="5794848" y="4269774"/>
                </a:cubicBezTo>
                <a:cubicBezTo>
                  <a:pt x="5794226" y="4247882"/>
                  <a:pt x="5775942" y="4230469"/>
                  <a:pt x="5754298" y="4231215"/>
                </a:cubicBezTo>
                <a:close/>
                <a:moveTo>
                  <a:pt x="5626306" y="4271516"/>
                </a:moveTo>
                <a:cubicBezTo>
                  <a:pt x="5626555" y="4293283"/>
                  <a:pt x="5644466" y="4310448"/>
                  <a:pt x="5666607" y="4310075"/>
                </a:cubicBezTo>
                <a:cubicBezTo>
                  <a:pt x="5688872" y="4309826"/>
                  <a:pt x="5705664" y="4292537"/>
                  <a:pt x="5705291" y="4270148"/>
                </a:cubicBezTo>
                <a:cubicBezTo>
                  <a:pt x="5704918" y="4248131"/>
                  <a:pt x="5687006" y="4230593"/>
                  <a:pt x="5665363" y="4231090"/>
                </a:cubicBezTo>
                <a:cubicBezTo>
                  <a:pt x="5643969" y="4231588"/>
                  <a:pt x="5626057" y="4249997"/>
                  <a:pt x="5626306" y="4271391"/>
                </a:cubicBezTo>
                <a:close/>
                <a:moveTo>
                  <a:pt x="5575806" y="4231215"/>
                </a:moveTo>
                <a:cubicBezTo>
                  <a:pt x="5554536" y="4231588"/>
                  <a:pt x="5536251" y="4250494"/>
                  <a:pt x="5536500" y="4271516"/>
                </a:cubicBezTo>
                <a:cubicBezTo>
                  <a:pt x="5536749" y="4293034"/>
                  <a:pt x="5555033" y="4310448"/>
                  <a:pt x="5577049" y="4310200"/>
                </a:cubicBezTo>
                <a:cubicBezTo>
                  <a:pt x="5599439" y="4309951"/>
                  <a:pt x="5616107" y="4292661"/>
                  <a:pt x="5615858" y="4270272"/>
                </a:cubicBezTo>
                <a:cubicBezTo>
                  <a:pt x="5615484" y="4248256"/>
                  <a:pt x="5597573" y="4230717"/>
                  <a:pt x="5575930" y="4231215"/>
                </a:cubicBezTo>
                <a:close/>
                <a:moveTo>
                  <a:pt x="5450798" y="4270769"/>
                </a:moveTo>
                <a:cubicBezTo>
                  <a:pt x="5450798" y="4293159"/>
                  <a:pt x="5467591" y="4310200"/>
                  <a:pt x="5489980" y="4310200"/>
                </a:cubicBezTo>
                <a:cubicBezTo>
                  <a:pt x="5511872" y="4310200"/>
                  <a:pt x="5530032" y="4292537"/>
                  <a:pt x="5530032" y="4271142"/>
                </a:cubicBezTo>
                <a:cubicBezTo>
                  <a:pt x="5530032" y="4249997"/>
                  <a:pt x="5511499" y="4231464"/>
                  <a:pt x="5490229" y="4231339"/>
                </a:cubicBezTo>
                <a:cubicBezTo>
                  <a:pt x="5468461" y="4231090"/>
                  <a:pt x="5450923" y="4248753"/>
                  <a:pt x="5450798" y="4270894"/>
                </a:cubicBezTo>
                <a:close/>
                <a:moveTo>
                  <a:pt x="5401169" y="4231215"/>
                </a:moveTo>
                <a:cubicBezTo>
                  <a:pt x="5379526" y="4230717"/>
                  <a:pt x="5361614" y="4248256"/>
                  <a:pt x="5361241" y="4270272"/>
                </a:cubicBezTo>
                <a:cubicBezTo>
                  <a:pt x="5360868" y="4292661"/>
                  <a:pt x="5377660" y="4309951"/>
                  <a:pt x="5399925" y="4310200"/>
                </a:cubicBezTo>
                <a:cubicBezTo>
                  <a:pt x="5422065" y="4310448"/>
                  <a:pt x="5439977" y="4293408"/>
                  <a:pt x="5440226" y="4271640"/>
                </a:cubicBezTo>
                <a:cubicBezTo>
                  <a:pt x="5440475" y="4250246"/>
                  <a:pt x="5422563" y="4231713"/>
                  <a:pt x="5401169" y="4231215"/>
                </a:cubicBezTo>
                <a:close/>
                <a:moveTo>
                  <a:pt x="5310865" y="4231215"/>
                </a:moveTo>
                <a:cubicBezTo>
                  <a:pt x="5289098" y="4231215"/>
                  <a:pt x="5271684" y="4248877"/>
                  <a:pt x="5271684" y="4271018"/>
                </a:cubicBezTo>
                <a:cubicBezTo>
                  <a:pt x="5271684" y="4293408"/>
                  <a:pt x="5288724" y="4310324"/>
                  <a:pt x="5311114" y="4310200"/>
                </a:cubicBezTo>
                <a:cubicBezTo>
                  <a:pt x="5333130" y="4310200"/>
                  <a:pt x="5350793" y="4292537"/>
                  <a:pt x="5350668" y="4270894"/>
                </a:cubicBezTo>
                <a:cubicBezTo>
                  <a:pt x="5350544" y="4249500"/>
                  <a:pt x="5332259" y="4231339"/>
                  <a:pt x="5310865" y="4231215"/>
                </a:cubicBezTo>
                <a:close/>
                <a:moveTo>
                  <a:pt x="5263474" y="4271765"/>
                </a:moveTo>
                <a:cubicBezTo>
                  <a:pt x="5263847" y="4249500"/>
                  <a:pt x="5246931" y="4231713"/>
                  <a:pt x="5225164" y="4231215"/>
                </a:cubicBezTo>
                <a:cubicBezTo>
                  <a:pt x="5203769" y="4230842"/>
                  <a:pt x="5185112" y="4248629"/>
                  <a:pt x="5184614" y="4270023"/>
                </a:cubicBezTo>
                <a:cubicBezTo>
                  <a:pt x="5183992" y="4291666"/>
                  <a:pt x="5201530" y="4309702"/>
                  <a:pt x="5223422" y="4310200"/>
                </a:cubicBezTo>
                <a:cubicBezTo>
                  <a:pt x="5245811" y="4310697"/>
                  <a:pt x="5263226" y="4294029"/>
                  <a:pt x="5263599" y="4271765"/>
                </a:cubicBezTo>
                <a:close/>
                <a:moveTo>
                  <a:pt x="5094932" y="4269650"/>
                </a:moveTo>
                <a:cubicBezTo>
                  <a:pt x="5094062" y="4291293"/>
                  <a:pt x="5111351" y="4309577"/>
                  <a:pt x="5133367" y="4310200"/>
                </a:cubicBezTo>
                <a:cubicBezTo>
                  <a:pt x="5155757" y="4310946"/>
                  <a:pt x="5173295" y="4294527"/>
                  <a:pt x="5173917" y="4272138"/>
                </a:cubicBezTo>
                <a:cubicBezTo>
                  <a:pt x="5174539" y="4249873"/>
                  <a:pt x="5157871" y="4231837"/>
                  <a:pt x="5135979" y="4231215"/>
                </a:cubicBezTo>
                <a:cubicBezTo>
                  <a:pt x="5114585" y="4230593"/>
                  <a:pt x="5095803" y="4248256"/>
                  <a:pt x="5094932" y="4269650"/>
                </a:cubicBezTo>
                <a:close/>
                <a:moveTo>
                  <a:pt x="5046173" y="4231215"/>
                </a:moveTo>
                <a:cubicBezTo>
                  <a:pt x="5024903" y="4230717"/>
                  <a:pt x="5005872" y="4248629"/>
                  <a:pt x="5005002" y="4269774"/>
                </a:cubicBezTo>
                <a:cubicBezTo>
                  <a:pt x="5004255" y="4291044"/>
                  <a:pt x="5022042" y="4309577"/>
                  <a:pt x="5043810" y="4310200"/>
                </a:cubicBezTo>
                <a:cubicBezTo>
                  <a:pt x="5066199" y="4310821"/>
                  <a:pt x="5083737" y="4294278"/>
                  <a:pt x="5084235" y="4272013"/>
                </a:cubicBezTo>
                <a:cubicBezTo>
                  <a:pt x="5084733" y="4249748"/>
                  <a:pt x="5068065" y="4231837"/>
                  <a:pt x="5046173" y="4231215"/>
                </a:cubicBezTo>
                <a:close/>
                <a:moveTo>
                  <a:pt x="4958979" y="4231215"/>
                </a:moveTo>
                <a:cubicBezTo>
                  <a:pt x="4937211" y="4230966"/>
                  <a:pt x="4919549" y="4248504"/>
                  <a:pt x="4919300" y="4270645"/>
                </a:cubicBezTo>
                <a:cubicBezTo>
                  <a:pt x="4919051" y="4293034"/>
                  <a:pt x="4935968" y="4310075"/>
                  <a:pt x="4958357" y="4310200"/>
                </a:cubicBezTo>
                <a:cubicBezTo>
                  <a:pt x="4980249" y="4310200"/>
                  <a:pt x="4998534" y="4292661"/>
                  <a:pt x="4998534" y="4271267"/>
                </a:cubicBezTo>
                <a:cubicBezTo>
                  <a:pt x="4998534" y="4250121"/>
                  <a:pt x="4980125" y="4231464"/>
                  <a:pt x="4958855" y="4231215"/>
                </a:cubicBezTo>
                <a:close/>
                <a:moveTo>
                  <a:pt x="4870417" y="4231215"/>
                </a:moveTo>
                <a:cubicBezTo>
                  <a:pt x="4848774" y="4230469"/>
                  <a:pt x="4830489" y="4247634"/>
                  <a:pt x="4829867" y="4269650"/>
                </a:cubicBezTo>
                <a:cubicBezTo>
                  <a:pt x="4829121" y="4292039"/>
                  <a:pt x="4845540" y="4309577"/>
                  <a:pt x="4867929" y="4310200"/>
                </a:cubicBezTo>
                <a:cubicBezTo>
                  <a:pt x="4890194" y="4310821"/>
                  <a:pt x="4908230" y="4294154"/>
                  <a:pt x="4908852" y="4272262"/>
                </a:cubicBezTo>
                <a:cubicBezTo>
                  <a:pt x="4909474" y="4250868"/>
                  <a:pt x="4891811" y="4232086"/>
                  <a:pt x="4870417" y="4231215"/>
                </a:cubicBezTo>
                <a:close/>
                <a:moveTo>
                  <a:pt x="4740310" y="4271889"/>
                </a:moveTo>
                <a:cubicBezTo>
                  <a:pt x="4740807" y="4294154"/>
                  <a:pt x="4758221" y="4310821"/>
                  <a:pt x="4780610" y="4310200"/>
                </a:cubicBezTo>
                <a:cubicBezTo>
                  <a:pt x="4802502" y="4309702"/>
                  <a:pt x="4819916" y="4291542"/>
                  <a:pt x="4819294" y="4269899"/>
                </a:cubicBezTo>
                <a:cubicBezTo>
                  <a:pt x="4818672" y="4248504"/>
                  <a:pt x="4799890" y="4230717"/>
                  <a:pt x="4778620" y="4231215"/>
                </a:cubicBezTo>
                <a:cubicBezTo>
                  <a:pt x="4756729" y="4231713"/>
                  <a:pt x="4739937" y="4249624"/>
                  <a:pt x="4740434" y="4271889"/>
                </a:cubicBezTo>
                <a:close/>
                <a:moveTo>
                  <a:pt x="4653115" y="4271889"/>
                </a:moveTo>
                <a:cubicBezTo>
                  <a:pt x="4653613" y="4293781"/>
                  <a:pt x="4671525" y="4310573"/>
                  <a:pt x="4693790" y="4310075"/>
                </a:cubicBezTo>
                <a:cubicBezTo>
                  <a:pt x="4716054" y="4309577"/>
                  <a:pt x="4732722" y="4292164"/>
                  <a:pt x="4732100" y="4269774"/>
                </a:cubicBezTo>
                <a:cubicBezTo>
                  <a:pt x="4731603" y="4247882"/>
                  <a:pt x="4713318" y="4230469"/>
                  <a:pt x="4691800" y="4231090"/>
                </a:cubicBezTo>
                <a:cubicBezTo>
                  <a:pt x="4670405" y="4231713"/>
                  <a:pt x="4652618" y="4250494"/>
                  <a:pt x="4653115" y="4271889"/>
                </a:cubicBezTo>
                <a:close/>
                <a:moveTo>
                  <a:pt x="4603237" y="4231090"/>
                </a:moveTo>
                <a:cubicBezTo>
                  <a:pt x="4581843" y="4231090"/>
                  <a:pt x="4563682" y="4249375"/>
                  <a:pt x="4563558" y="4270894"/>
                </a:cubicBezTo>
                <a:cubicBezTo>
                  <a:pt x="4563558" y="4292661"/>
                  <a:pt x="4581221" y="4310075"/>
                  <a:pt x="4603237" y="4310075"/>
                </a:cubicBezTo>
                <a:cubicBezTo>
                  <a:pt x="4625626" y="4310075"/>
                  <a:pt x="4642543" y="4293034"/>
                  <a:pt x="4642419" y="4270645"/>
                </a:cubicBezTo>
                <a:cubicBezTo>
                  <a:pt x="4642419" y="4248504"/>
                  <a:pt x="4624880" y="4230966"/>
                  <a:pt x="4603113" y="4231090"/>
                </a:cubicBezTo>
                <a:close/>
                <a:moveTo>
                  <a:pt x="4552985" y="4271765"/>
                </a:moveTo>
                <a:cubicBezTo>
                  <a:pt x="4553483" y="4249500"/>
                  <a:pt x="4536691" y="4231588"/>
                  <a:pt x="4514799" y="4231090"/>
                </a:cubicBezTo>
                <a:cubicBezTo>
                  <a:pt x="4493405" y="4230593"/>
                  <a:pt x="4474747" y="4248256"/>
                  <a:pt x="4474001" y="4269650"/>
                </a:cubicBezTo>
                <a:cubicBezTo>
                  <a:pt x="4473254" y="4291293"/>
                  <a:pt x="4490668" y="4309453"/>
                  <a:pt x="4512684" y="4310075"/>
                </a:cubicBezTo>
                <a:cubicBezTo>
                  <a:pt x="4535074" y="4310697"/>
                  <a:pt x="4552488" y="4294029"/>
                  <a:pt x="4552985" y="4271765"/>
                </a:cubicBezTo>
                <a:close/>
                <a:moveTo>
                  <a:pt x="4384195" y="4270894"/>
                </a:moveTo>
                <a:cubicBezTo>
                  <a:pt x="4384195" y="4292288"/>
                  <a:pt x="4402355" y="4310075"/>
                  <a:pt x="4424371" y="4309951"/>
                </a:cubicBezTo>
                <a:cubicBezTo>
                  <a:pt x="4446760" y="4309951"/>
                  <a:pt x="4463677" y="4292785"/>
                  <a:pt x="4463552" y="4270396"/>
                </a:cubicBezTo>
                <a:cubicBezTo>
                  <a:pt x="4463428" y="4248380"/>
                  <a:pt x="4445765" y="4230717"/>
                  <a:pt x="4423998" y="4230966"/>
                </a:cubicBezTo>
                <a:cubicBezTo>
                  <a:pt x="4402728" y="4231215"/>
                  <a:pt x="4384195" y="4249748"/>
                  <a:pt x="4384319" y="4270894"/>
                </a:cubicBezTo>
                <a:close/>
                <a:moveTo>
                  <a:pt x="4338421" y="4230966"/>
                </a:moveTo>
                <a:cubicBezTo>
                  <a:pt x="4316778" y="4230469"/>
                  <a:pt x="4298866" y="4248007"/>
                  <a:pt x="4298493" y="4270023"/>
                </a:cubicBezTo>
                <a:cubicBezTo>
                  <a:pt x="4298120" y="4292412"/>
                  <a:pt x="4314912" y="4309702"/>
                  <a:pt x="4337301" y="4309951"/>
                </a:cubicBezTo>
                <a:cubicBezTo>
                  <a:pt x="4359317" y="4310200"/>
                  <a:pt x="4377478" y="4292785"/>
                  <a:pt x="4377851" y="4271267"/>
                </a:cubicBezTo>
                <a:cubicBezTo>
                  <a:pt x="4378100" y="4250246"/>
                  <a:pt x="4359691" y="4231339"/>
                  <a:pt x="4338545" y="4230966"/>
                </a:cubicBezTo>
                <a:close/>
                <a:moveTo>
                  <a:pt x="4208936" y="4269650"/>
                </a:moveTo>
                <a:cubicBezTo>
                  <a:pt x="4208438" y="4292039"/>
                  <a:pt x="4224982" y="4309453"/>
                  <a:pt x="4247246" y="4309951"/>
                </a:cubicBezTo>
                <a:cubicBezTo>
                  <a:pt x="4269511" y="4310448"/>
                  <a:pt x="4287423" y="4293532"/>
                  <a:pt x="4287920" y="4271765"/>
                </a:cubicBezTo>
                <a:cubicBezTo>
                  <a:pt x="4288418" y="4250370"/>
                  <a:pt x="4270631" y="4231713"/>
                  <a:pt x="4249236" y="4230966"/>
                </a:cubicBezTo>
                <a:cubicBezTo>
                  <a:pt x="4227594" y="4230344"/>
                  <a:pt x="4209433" y="4247758"/>
                  <a:pt x="4208936" y="4269650"/>
                </a:cubicBezTo>
                <a:close/>
                <a:moveTo>
                  <a:pt x="4159306" y="4230966"/>
                </a:moveTo>
                <a:cubicBezTo>
                  <a:pt x="4137663" y="4230593"/>
                  <a:pt x="4119751" y="4248007"/>
                  <a:pt x="4119378" y="4270023"/>
                </a:cubicBezTo>
                <a:cubicBezTo>
                  <a:pt x="4119005" y="4292412"/>
                  <a:pt x="4135797" y="4309577"/>
                  <a:pt x="4158062" y="4309951"/>
                </a:cubicBezTo>
                <a:cubicBezTo>
                  <a:pt x="4180203" y="4310200"/>
                  <a:pt x="4198114" y="4293159"/>
                  <a:pt x="4198363" y="4271267"/>
                </a:cubicBezTo>
                <a:cubicBezTo>
                  <a:pt x="4198612" y="4249873"/>
                  <a:pt x="4180700" y="4231339"/>
                  <a:pt x="4159306" y="4230966"/>
                </a:cubicBezTo>
                <a:close/>
                <a:moveTo>
                  <a:pt x="4032308" y="4269401"/>
                </a:moveTo>
                <a:cubicBezTo>
                  <a:pt x="4031438" y="4291044"/>
                  <a:pt x="4048727" y="4309329"/>
                  <a:pt x="4070743" y="4309951"/>
                </a:cubicBezTo>
                <a:cubicBezTo>
                  <a:pt x="4093133" y="4310697"/>
                  <a:pt x="4110671" y="4294278"/>
                  <a:pt x="4111293" y="4271889"/>
                </a:cubicBezTo>
                <a:cubicBezTo>
                  <a:pt x="4111915" y="4249624"/>
                  <a:pt x="4095247" y="4231588"/>
                  <a:pt x="4073356" y="4230966"/>
                </a:cubicBezTo>
                <a:cubicBezTo>
                  <a:pt x="4051961" y="4230344"/>
                  <a:pt x="4033179" y="4248007"/>
                  <a:pt x="4032308" y="4269401"/>
                </a:cubicBezTo>
                <a:close/>
                <a:moveTo>
                  <a:pt x="3981062" y="4230966"/>
                </a:moveTo>
                <a:cubicBezTo>
                  <a:pt x="3959667" y="4231837"/>
                  <a:pt x="3942005" y="4250619"/>
                  <a:pt x="3942751" y="4272013"/>
                </a:cubicBezTo>
                <a:cubicBezTo>
                  <a:pt x="3943497" y="4293905"/>
                  <a:pt x="3961533" y="4310573"/>
                  <a:pt x="3983798" y="4309951"/>
                </a:cubicBezTo>
                <a:cubicBezTo>
                  <a:pt x="4006188" y="4309329"/>
                  <a:pt x="4022482" y="4291790"/>
                  <a:pt x="4021736" y="4269401"/>
                </a:cubicBezTo>
                <a:cubicBezTo>
                  <a:pt x="4020989" y="4247385"/>
                  <a:pt x="4002829" y="4230220"/>
                  <a:pt x="3981062" y="4231090"/>
                </a:cubicBezTo>
                <a:close/>
                <a:moveTo>
                  <a:pt x="3892997" y="4230966"/>
                </a:moveTo>
                <a:cubicBezTo>
                  <a:pt x="3871727" y="4230966"/>
                  <a:pt x="3853069" y="4249375"/>
                  <a:pt x="3852820" y="4270521"/>
                </a:cubicBezTo>
                <a:cubicBezTo>
                  <a:pt x="3852572" y="4291915"/>
                  <a:pt x="3870732" y="4309826"/>
                  <a:pt x="3892499" y="4309951"/>
                </a:cubicBezTo>
                <a:cubicBezTo>
                  <a:pt x="3914889" y="4310075"/>
                  <a:pt x="3931930" y="4293159"/>
                  <a:pt x="3932054" y="4270769"/>
                </a:cubicBezTo>
                <a:cubicBezTo>
                  <a:pt x="3932054" y="4248629"/>
                  <a:pt x="3914764" y="4230966"/>
                  <a:pt x="3892997" y="4230966"/>
                </a:cubicBezTo>
                <a:close/>
                <a:moveTo>
                  <a:pt x="3767119" y="4270521"/>
                </a:moveTo>
                <a:cubicBezTo>
                  <a:pt x="3767119" y="4292910"/>
                  <a:pt x="3784035" y="4309951"/>
                  <a:pt x="3806425" y="4309951"/>
                </a:cubicBezTo>
                <a:cubicBezTo>
                  <a:pt x="3828317" y="4309951"/>
                  <a:pt x="3846477" y="4292164"/>
                  <a:pt x="3846477" y="4270769"/>
                </a:cubicBezTo>
                <a:cubicBezTo>
                  <a:pt x="3846477" y="4249624"/>
                  <a:pt x="3827819" y="4231090"/>
                  <a:pt x="3806549" y="4230966"/>
                </a:cubicBezTo>
                <a:cubicBezTo>
                  <a:pt x="3784782" y="4230842"/>
                  <a:pt x="3767243" y="4248504"/>
                  <a:pt x="3767119" y="4270521"/>
                </a:cubicBezTo>
                <a:close/>
                <a:moveTo>
                  <a:pt x="3756546" y="4270521"/>
                </a:moveTo>
                <a:cubicBezTo>
                  <a:pt x="3756546" y="4249002"/>
                  <a:pt x="3738262" y="4230842"/>
                  <a:pt x="3716867" y="4230842"/>
                </a:cubicBezTo>
                <a:cubicBezTo>
                  <a:pt x="3695100" y="4230842"/>
                  <a:pt x="3677686" y="4248380"/>
                  <a:pt x="3677562" y="4270521"/>
                </a:cubicBezTo>
                <a:cubicBezTo>
                  <a:pt x="3677562" y="4292910"/>
                  <a:pt x="3694478" y="4309826"/>
                  <a:pt x="3716867" y="4309826"/>
                </a:cubicBezTo>
                <a:cubicBezTo>
                  <a:pt x="3738883" y="4309826"/>
                  <a:pt x="3756670" y="4292288"/>
                  <a:pt x="3756546" y="4270521"/>
                </a:cubicBezTo>
                <a:close/>
                <a:moveTo>
                  <a:pt x="3628554" y="4230842"/>
                </a:moveTo>
                <a:cubicBezTo>
                  <a:pt x="3606911" y="4230095"/>
                  <a:pt x="3588626" y="4247261"/>
                  <a:pt x="3588004" y="4269277"/>
                </a:cubicBezTo>
                <a:cubicBezTo>
                  <a:pt x="3587258" y="4291666"/>
                  <a:pt x="3603677" y="4309204"/>
                  <a:pt x="3626066" y="4309826"/>
                </a:cubicBezTo>
                <a:cubicBezTo>
                  <a:pt x="3648331" y="4310448"/>
                  <a:pt x="3666367" y="4293781"/>
                  <a:pt x="3666989" y="4271889"/>
                </a:cubicBezTo>
                <a:cubicBezTo>
                  <a:pt x="3667611" y="4250494"/>
                  <a:pt x="3649948" y="4231713"/>
                  <a:pt x="3628554" y="4230842"/>
                </a:cubicBezTo>
                <a:close/>
                <a:moveTo>
                  <a:pt x="3498447" y="4271516"/>
                </a:moveTo>
                <a:cubicBezTo>
                  <a:pt x="3498944" y="4293781"/>
                  <a:pt x="3516358" y="4310448"/>
                  <a:pt x="3538748" y="4309826"/>
                </a:cubicBezTo>
                <a:cubicBezTo>
                  <a:pt x="3560639" y="4309329"/>
                  <a:pt x="3578053" y="4291169"/>
                  <a:pt x="3577432" y="4269525"/>
                </a:cubicBezTo>
                <a:cubicBezTo>
                  <a:pt x="3576809" y="4248131"/>
                  <a:pt x="3558027" y="4230344"/>
                  <a:pt x="3536757" y="4230842"/>
                </a:cubicBezTo>
                <a:cubicBezTo>
                  <a:pt x="3514866" y="4231339"/>
                  <a:pt x="3498074" y="4249251"/>
                  <a:pt x="3498571" y="4271516"/>
                </a:cubicBezTo>
                <a:close/>
                <a:moveTo>
                  <a:pt x="3490237" y="4269401"/>
                </a:moveTo>
                <a:cubicBezTo>
                  <a:pt x="3489615" y="4247509"/>
                  <a:pt x="3471455" y="4230095"/>
                  <a:pt x="3449812" y="4230842"/>
                </a:cubicBezTo>
                <a:cubicBezTo>
                  <a:pt x="3428418" y="4231588"/>
                  <a:pt x="3410755" y="4250370"/>
                  <a:pt x="3411253" y="4271765"/>
                </a:cubicBezTo>
                <a:cubicBezTo>
                  <a:pt x="3411874" y="4293656"/>
                  <a:pt x="3429786" y="4310448"/>
                  <a:pt x="3452051" y="4309826"/>
                </a:cubicBezTo>
                <a:cubicBezTo>
                  <a:pt x="3474316" y="4309329"/>
                  <a:pt x="3490859" y="4291790"/>
                  <a:pt x="3490237" y="4269401"/>
                </a:cubicBezTo>
                <a:close/>
                <a:moveTo>
                  <a:pt x="3362742" y="4230966"/>
                </a:moveTo>
                <a:cubicBezTo>
                  <a:pt x="3341473" y="4230220"/>
                  <a:pt x="3322566" y="4247882"/>
                  <a:pt x="3321695" y="4269277"/>
                </a:cubicBezTo>
                <a:cubicBezTo>
                  <a:pt x="3320825" y="4291044"/>
                  <a:pt x="3337990" y="4309204"/>
                  <a:pt x="3360006" y="4309951"/>
                </a:cubicBezTo>
                <a:cubicBezTo>
                  <a:pt x="3382395" y="4310697"/>
                  <a:pt x="3399934" y="4294278"/>
                  <a:pt x="3400680" y="4272013"/>
                </a:cubicBezTo>
                <a:cubicBezTo>
                  <a:pt x="3401302" y="4249748"/>
                  <a:pt x="3384758" y="4231713"/>
                  <a:pt x="3362867" y="4230966"/>
                </a:cubicBezTo>
                <a:close/>
                <a:moveTo>
                  <a:pt x="3272936" y="4230966"/>
                </a:moveTo>
                <a:cubicBezTo>
                  <a:pt x="3251666" y="4230344"/>
                  <a:pt x="3232511" y="4248256"/>
                  <a:pt x="3231765" y="4269401"/>
                </a:cubicBezTo>
                <a:cubicBezTo>
                  <a:pt x="3231018" y="4290671"/>
                  <a:pt x="3248805" y="4309329"/>
                  <a:pt x="3270448" y="4309951"/>
                </a:cubicBezTo>
                <a:cubicBezTo>
                  <a:pt x="3292838" y="4310573"/>
                  <a:pt x="3310376" y="4294154"/>
                  <a:pt x="3310998" y="4271889"/>
                </a:cubicBezTo>
                <a:cubicBezTo>
                  <a:pt x="3311620" y="4249624"/>
                  <a:pt x="3294828" y="4231588"/>
                  <a:pt x="3272936" y="4230966"/>
                </a:cubicBezTo>
                <a:close/>
                <a:moveTo>
                  <a:pt x="3185369" y="4230966"/>
                </a:moveTo>
                <a:cubicBezTo>
                  <a:pt x="3163601" y="4230966"/>
                  <a:pt x="3146063" y="4248504"/>
                  <a:pt x="3146063" y="4270645"/>
                </a:cubicBezTo>
                <a:cubicBezTo>
                  <a:pt x="3146063" y="4293034"/>
                  <a:pt x="3162980" y="4309951"/>
                  <a:pt x="3185369" y="4309951"/>
                </a:cubicBezTo>
                <a:cubicBezTo>
                  <a:pt x="3207261" y="4309951"/>
                  <a:pt x="3225421" y="4292164"/>
                  <a:pt x="3225296" y="4270645"/>
                </a:cubicBezTo>
                <a:cubicBezTo>
                  <a:pt x="3225296" y="4249500"/>
                  <a:pt x="3206639" y="4230966"/>
                  <a:pt x="3185369" y="4230966"/>
                </a:cubicBezTo>
                <a:close/>
                <a:moveTo>
                  <a:pt x="3095687" y="4230966"/>
                </a:moveTo>
                <a:cubicBezTo>
                  <a:pt x="3073920" y="4230966"/>
                  <a:pt x="3056506" y="4248629"/>
                  <a:pt x="3056506" y="4270769"/>
                </a:cubicBezTo>
                <a:cubicBezTo>
                  <a:pt x="3056506" y="4293159"/>
                  <a:pt x="3073547" y="4310075"/>
                  <a:pt x="3095936" y="4309951"/>
                </a:cubicBezTo>
                <a:cubicBezTo>
                  <a:pt x="3117952" y="4309951"/>
                  <a:pt x="3135615" y="4292288"/>
                  <a:pt x="3135491" y="4270645"/>
                </a:cubicBezTo>
                <a:cubicBezTo>
                  <a:pt x="3135366" y="4249251"/>
                  <a:pt x="3117081" y="4231090"/>
                  <a:pt x="3095687" y="4230966"/>
                </a:cubicBezTo>
                <a:close/>
                <a:moveTo>
                  <a:pt x="3005135" y="4230966"/>
                </a:moveTo>
                <a:cubicBezTo>
                  <a:pt x="2983243" y="4231464"/>
                  <a:pt x="2966451" y="4249375"/>
                  <a:pt x="2966948" y="4271640"/>
                </a:cubicBezTo>
                <a:cubicBezTo>
                  <a:pt x="2967446" y="4293905"/>
                  <a:pt x="2984860" y="4310573"/>
                  <a:pt x="3007249" y="4309951"/>
                </a:cubicBezTo>
                <a:cubicBezTo>
                  <a:pt x="3029141" y="4309453"/>
                  <a:pt x="3046555" y="4291169"/>
                  <a:pt x="3045933" y="4269650"/>
                </a:cubicBezTo>
                <a:cubicBezTo>
                  <a:pt x="3045311" y="4248256"/>
                  <a:pt x="3026529" y="4230469"/>
                  <a:pt x="3005135" y="4230966"/>
                </a:cubicBezTo>
                <a:close/>
                <a:moveTo>
                  <a:pt x="2919931" y="4230966"/>
                </a:moveTo>
                <a:cubicBezTo>
                  <a:pt x="2898536" y="4230717"/>
                  <a:pt x="2880127" y="4248629"/>
                  <a:pt x="2879754" y="4270148"/>
                </a:cubicBezTo>
                <a:cubicBezTo>
                  <a:pt x="2879381" y="4291790"/>
                  <a:pt x="2896919" y="4309702"/>
                  <a:pt x="2918936" y="4309951"/>
                </a:cubicBezTo>
                <a:cubicBezTo>
                  <a:pt x="2941325" y="4310200"/>
                  <a:pt x="2958490" y="4293408"/>
                  <a:pt x="2958739" y="4271142"/>
                </a:cubicBezTo>
                <a:cubicBezTo>
                  <a:pt x="2958988" y="4249002"/>
                  <a:pt x="2941823" y="4231215"/>
                  <a:pt x="2920055" y="4230966"/>
                </a:cubicBezTo>
                <a:close/>
                <a:moveTo>
                  <a:pt x="2830995" y="4230966"/>
                </a:moveTo>
                <a:cubicBezTo>
                  <a:pt x="2809601" y="4230344"/>
                  <a:pt x="2790819" y="4248007"/>
                  <a:pt x="2790072" y="4269401"/>
                </a:cubicBezTo>
                <a:cubicBezTo>
                  <a:pt x="2789326" y="4291044"/>
                  <a:pt x="2806616" y="4309329"/>
                  <a:pt x="2828507" y="4309951"/>
                </a:cubicBezTo>
                <a:cubicBezTo>
                  <a:pt x="2850897" y="4310573"/>
                  <a:pt x="2868435" y="4294154"/>
                  <a:pt x="2868933" y="4271765"/>
                </a:cubicBezTo>
                <a:cubicBezTo>
                  <a:pt x="2869555" y="4249500"/>
                  <a:pt x="2852763" y="4231588"/>
                  <a:pt x="2830871" y="4230966"/>
                </a:cubicBezTo>
                <a:close/>
                <a:moveTo>
                  <a:pt x="2700515" y="4271765"/>
                </a:moveTo>
                <a:cubicBezTo>
                  <a:pt x="2701013" y="4293656"/>
                  <a:pt x="2719049" y="4310448"/>
                  <a:pt x="2741314" y="4309826"/>
                </a:cubicBezTo>
                <a:cubicBezTo>
                  <a:pt x="2763578" y="4309329"/>
                  <a:pt x="2780122" y="4291790"/>
                  <a:pt x="2779500" y="4269401"/>
                </a:cubicBezTo>
                <a:cubicBezTo>
                  <a:pt x="2778878" y="4247509"/>
                  <a:pt x="2760718" y="4230095"/>
                  <a:pt x="2739074" y="4230842"/>
                </a:cubicBezTo>
                <a:cubicBezTo>
                  <a:pt x="2717680" y="4231588"/>
                  <a:pt x="2700018" y="4250370"/>
                  <a:pt x="2700515" y="4271640"/>
                </a:cubicBezTo>
                <a:close/>
                <a:moveTo>
                  <a:pt x="2649517" y="4309951"/>
                </a:moveTo>
                <a:cubicBezTo>
                  <a:pt x="2671906" y="4310573"/>
                  <a:pt x="2689320" y="4293905"/>
                  <a:pt x="2689818" y="4271640"/>
                </a:cubicBezTo>
                <a:cubicBezTo>
                  <a:pt x="2690316" y="4249375"/>
                  <a:pt x="2673523" y="4231464"/>
                  <a:pt x="2651632" y="4230966"/>
                </a:cubicBezTo>
                <a:cubicBezTo>
                  <a:pt x="2630362" y="4230469"/>
                  <a:pt x="2611331" y="4248504"/>
                  <a:pt x="2610585" y="4269650"/>
                </a:cubicBezTo>
                <a:cubicBezTo>
                  <a:pt x="2609838" y="4290920"/>
                  <a:pt x="2627750" y="4309453"/>
                  <a:pt x="2649517" y="4309951"/>
                </a:cubicBezTo>
                <a:close/>
                <a:moveTo>
                  <a:pt x="2565059" y="4230966"/>
                </a:moveTo>
                <a:cubicBezTo>
                  <a:pt x="2543416" y="4230344"/>
                  <a:pt x="2525381" y="4247882"/>
                  <a:pt x="2524883" y="4269774"/>
                </a:cubicBezTo>
                <a:cubicBezTo>
                  <a:pt x="2524385" y="4292164"/>
                  <a:pt x="2541053" y="4309577"/>
                  <a:pt x="2563442" y="4309951"/>
                </a:cubicBezTo>
                <a:cubicBezTo>
                  <a:pt x="2585459" y="4310324"/>
                  <a:pt x="2603743" y="4293159"/>
                  <a:pt x="2604241" y="4271516"/>
                </a:cubicBezTo>
                <a:cubicBezTo>
                  <a:pt x="2604614" y="4250494"/>
                  <a:pt x="2586454" y="4231464"/>
                  <a:pt x="2565184" y="4230966"/>
                </a:cubicBezTo>
                <a:close/>
                <a:moveTo>
                  <a:pt x="2474134" y="4230966"/>
                </a:moveTo>
                <a:cubicBezTo>
                  <a:pt x="2452366" y="4231215"/>
                  <a:pt x="2435201" y="4248877"/>
                  <a:pt x="2435326" y="4271142"/>
                </a:cubicBezTo>
                <a:cubicBezTo>
                  <a:pt x="2435574" y="4293408"/>
                  <a:pt x="2452740" y="4310324"/>
                  <a:pt x="2475129" y="4309951"/>
                </a:cubicBezTo>
                <a:cubicBezTo>
                  <a:pt x="2497145" y="4309702"/>
                  <a:pt x="2514683" y="4291915"/>
                  <a:pt x="2514310" y="4270148"/>
                </a:cubicBezTo>
                <a:cubicBezTo>
                  <a:pt x="2513937" y="4248629"/>
                  <a:pt x="2495528" y="4230717"/>
                  <a:pt x="2474134" y="4230966"/>
                </a:cubicBezTo>
                <a:close/>
                <a:moveTo>
                  <a:pt x="2424753" y="4271765"/>
                </a:moveTo>
                <a:cubicBezTo>
                  <a:pt x="2425250" y="4250370"/>
                  <a:pt x="2407588" y="4231588"/>
                  <a:pt x="2386193" y="4230966"/>
                </a:cubicBezTo>
                <a:cubicBezTo>
                  <a:pt x="2364550" y="4230220"/>
                  <a:pt x="2346390" y="4247634"/>
                  <a:pt x="2345768" y="4269525"/>
                </a:cubicBezTo>
                <a:cubicBezTo>
                  <a:pt x="2345146" y="4291915"/>
                  <a:pt x="2361689" y="4309329"/>
                  <a:pt x="2383955" y="4309951"/>
                </a:cubicBezTo>
                <a:cubicBezTo>
                  <a:pt x="2406219" y="4310448"/>
                  <a:pt x="2424131" y="4293656"/>
                  <a:pt x="2424753" y="4271889"/>
                </a:cubicBezTo>
                <a:close/>
                <a:moveTo>
                  <a:pt x="2299746" y="4230966"/>
                </a:moveTo>
                <a:cubicBezTo>
                  <a:pt x="2278476" y="4230220"/>
                  <a:pt x="2259569" y="4247882"/>
                  <a:pt x="2258698" y="4269277"/>
                </a:cubicBezTo>
                <a:cubicBezTo>
                  <a:pt x="2257828" y="4291044"/>
                  <a:pt x="2274993" y="4309204"/>
                  <a:pt x="2297009" y="4309951"/>
                </a:cubicBezTo>
                <a:cubicBezTo>
                  <a:pt x="2319399" y="4310697"/>
                  <a:pt x="2336937" y="4294278"/>
                  <a:pt x="2337683" y="4272013"/>
                </a:cubicBezTo>
                <a:cubicBezTo>
                  <a:pt x="2338305" y="4249748"/>
                  <a:pt x="2321762" y="4231713"/>
                  <a:pt x="2299870" y="4230966"/>
                </a:cubicBezTo>
                <a:close/>
                <a:moveTo>
                  <a:pt x="2208447" y="4230966"/>
                </a:moveTo>
                <a:cubicBezTo>
                  <a:pt x="2187053" y="4231215"/>
                  <a:pt x="2169017" y="4249500"/>
                  <a:pt x="2169017" y="4271018"/>
                </a:cubicBezTo>
                <a:cubicBezTo>
                  <a:pt x="2169017" y="4292785"/>
                  <a:pt x="2186928" y="4310075"/>
                  <a:pt x="2208944" y="4309951"/>
                </a:cubicBezTo>
                <a:cubicBezTo>
                  <a:pt x="2231334" y="4309951"/>
                  <a:pt x="2248126" y="4292661"/>
                  <a:pt x="2248001" y="4270396"/>
                </a:cubicBezTo>
                <a:cubicBezTo>
                  <a:pt x="2247753" y="4248380"/>
                  <a:pt x="2230090" y="4230717"/>
                  <a:pt x="2208447" y="4230966"/>
                </a:cubicBezTo>
                <a:close/>
                <a:moveTo>
                  <a:pt x="2119138" y="4230966"/>
                </a:moveTo>
                <a:cubicBezTo>
                  <a:pt x="2097868" y="4230966"/>
                  <a:pt x="2079335" y="4249624"/>
                  <a:pt x="2079210" y="4270769"/>
                </a:cubicBezTo>
                <a:cubicBezTo>
                  <a:pt x="2079210" y="4292164"/>
                  <a:pt x="2097246" y="4309951"/>
                  <a:pt x="2119138" y="4309951"/>
                </a:cubicBezTo>
                <a:cubicBezTo>
                  <a:pt x="2141528" y="4309951"/>
                  <a:pt x="2158444" y="4292910"/>
                  <a:pt x="2158444" y="4270645"/>
                </a:cubicBezTo>
                <a:cubicBezTo>
                  <a:pt x="2158444" y="4248504"/>
                  <a:pt x="2140781" y="4230842"/>
                  <a:pt x="2119138" y="4230966"/>
                </a:cubicBezTo>
                <a:close/>
                <a:moveTo>
                  <a:pt x="2036422" y="4231090"/>
                </a:moveTo>
                <a:cubicBezTo>
                  <a:pt x="2014779" y="4228976"/>
                  <a:pt x="1995624" y="4245146"/>
                  <a:pt x="1993758" y="4267038"/>
                </a:cubicBezTo>
                <a:cubicBezTo>
                  <a:pt x="1991892" y="4289552"/>
                  <a:pt x="2007191" y="4307960"/>
                  <a:pt x="2029208" y="4309826"/>
                </a:cubicBezTo>
                <a:cubicBezTo>
                  <a:pt x="2051224" y="4311568"/>
                  <a:pt x="2070504" y="4295771"/>
                  <a:pt x="2072618" y="4274252"/>
                </a:cubicBezTo>
                <a:cubicBezTo>
                  <a:pt x="2074608" y="4253604"/>
                  <a:pt x="2057567" y="4233205"/>
                  <a:pt x="2036422" y="4231090"/>
                </a:cubicBezTo>
                <a:close/>
                <a:moveTo>
                  <a:pt x="1903952" y="4270521"/>
                </a:moveTo>
                <a:cubicBezTo>
                  <a:pt x="1903952" y="4292910"/>
                  <a:pt x="1920868" y="4309951"/>
                  <a:pt x="1943133" y="4309951"/>
                </a:cubicBezTo>
                <a:cubicBezTo>
                  <a:pt x="1965274" y="4309951"/>
                  <a:pt x="1982936" y="4292537"/>
                  <a:pt x="1982812" y="4270769"/>
                </a:cubicBezTo>
                <a:cubicBezTo>
                  <a:pt x="1982812" y="4249375"/>
                  <a:pt x="1964652" y="4231090"/>
                  <a:pt x="1943133" y="4230966"/>
                </a:cubicBezTo>
                <a:cubicBezTo>
                  <a:pt x="1921366" y="4230966"/>
                  <a:pt x="1903827" y="4248504"/>
                  <a:pt x="1903827" y="4270521"/>
                </a:cubicBezTo>
                <a:close/>
                <a:moveTo>
                  <a:pt x="1853078" y="4230966"/>
                </a:moveTo>
                <a:cubicBezTo>
                  <a:pt x="1831186" y="4231215"/>
                  <a:pt x="1814145" y="4249126"/>
                  <a:pt x="1814519" y="4271267"/>
                </a:cubicBezTo>
                <a:cubicBezTo>
                  <a:pt x="1814767" y="4293532"/>
                  <a:pt x="1832057" y="4310324"/>
                  <a:pt x="1854446" y="4309951"/>
                </a:cubicBezTo>
                <a:cubicBezTo>
                  <a:pt x="1876462" y="4309577"/>
                  <a:pt x="1894001" y="4291666"/>
                  <a:pt x="1893503" y="4270023"/>
                </a:cubicBezTo>
                <a:cubicBezTo>
                  <a:pt x="1893006" y="4248629"/>
                  <a:pt x="1874597" y="4230717"/>
                  <a:pt x="1853202" y="4230966"/>
                </a:cubicBezTo>
                <a:close/>
                <a:moveTo>
                  <a:pt x="1765262" y="4309951"/>
                </a:moveTo>
                <a:cubicBezTo>
                  <a:pt x="1787154" y="4309329"/>
                  <a:pt x="1804568" y="4291169"/>
                  <a:pt x="1803821" y="4269525"/>
                </a:cubicBezTo>
                <a:cubicBezTo>
                  <a:pt x="1803075" y="4248131"/>
                  <a:pt x="1784417" y="4230344"/>
                  <a:pt x="1763023" y="4230966"/>
                </a:cubicBezTo>
                <a:cubicBezTo>
                  <a:pt x="1741131" y="4231464"/>
                  <a:pt x="1724339" y="4249375"/>
                  <a:pt x="1724837" y="4271640"/>
                </a:cubicBezTo>
                <a:cubicBezTo>
                  <a:pt x="1725334" y="4293905"/>
                  <a:pt x="1742748" y="4310448"/>
                  <a:pt x="1765138" y="4309951"/>
                </a:cubicBezTo>
                <a:close/>
                <a:moveTo>
                  <a:pt x="1637767" y="4270645"/>
                </a:moveTo>
                <a:cubicBezTo>
                  <a:pt x="1637767" y="4292412"/>
                  <a:pt x="1655305" y="4309951"/>
                  <a:pt x="1677446" y="4309951"/>
                </a:cubicBezTo>
                <a:cubicBezTo>
                  <a:pt x="1699835" y="4309951"/>
                  <a:pt x="1716752" y="4293034"/>
                  <a:pt x="1716752" y="4270645"/>
                </a:cubicBezTo>
                <a:cubicBezTo>
                  <a:pt x="1716752" y="4248504"/>
                  <a:pt x="1699213" y="4230842"/>
                  <a:pt x="1677446" y="4230966"/>
                </a:cubicBezTo>
                <a:cubicBezTo>
                  <a:pt x="1656052" y="4230966"/>
                  <a:pt x="1637767" y="4249251"/>
                  <a:pt x="1637767" y="4270645"/>
                </a:cubicBezTo>
                <a:close/>
                <a:moveTo>
                  <a:pt x="1588262" y="4230966"/>
                </a:moveTo>
                <a:cubicBezTo>
                  <a:pt x="1566867" y="4230966"/>
                  <a:pt x="1548458" y="4248877"/>
                  <a:pt x="1548210" y="4270396"/>
                </a:cubicBezTo>
                <a:cubicBezTo>
                  <a:pt x="1547961" y="4292039"/>
                  <a:pt x="1565499" y="4309826"/>
                  <a:pt x="1587515" y="4309951"/>
                </a:cubicBezTo>
                <a:cubicBezTo>
                  <a:pt x="1609905" y="4310075"/>
                  <a:pt x="1626946" y="4293283"/>
                  <a:pt x="1627070" y="4270894"/>
                </a:cubicBezTo>
                <a:cubicBezTo>
                  <a:pt x="1627070" y="4248753"/>
                  <a:pt x="1609905" y="4230966"/>
                  <a:pt x="1588137" y="4230966"/>
                </a:cubicBezTo>
                <a:close/>
                <a:moveTo>
                  <a:pt x="1537637" y="4271640"/>
                </a:moveTo>
                <a:cubicBezTo>
                  <a:pt x="1538134" y="4249375"/>
                  <a:pt x="1521218" y="4231464"/>
                  <a:pt x="1499326" y="4230966"/>
                </a:cubicBezTo>
                <a:cubicBezTo>
                  <a:pt x="1478056" y="4230469"/>
                  <a:pt x="1459025" y="4248504"/>
                  <a:pt x="1458403" y="4269650"/>
                </a:cubicBezTo>
                <a:cubicBezTo>
                  <a:pt x="1457781" y="4290920"/>
                  <a:pt x="1475569" y="4309453"/>
                  <a:pt x="1497336" y="4309951"/>
                </a:cubicBezTo>
                <a:cubicBezTo>
                  <a:pt x="1519725" y="4310448"/>
                  <a:pt x="1537139" y="4293905"/>
                  <a:pt x="1537637" y="4271640"/>
                </a:cubicBezTo>
                <a:close/>
                <a:moveTo>
                  <a:pt x="1412132" y="4230966"/>
                </a:moveTo>
                <a:cubicBezTo>
                  <a:pt x="1390365" y="4230842"/>
                  <a:pt x="1372826" y="4248504"/>
                  <a:pt x="1372826" y="4270521"/>
                </a:cubicBezTo>
                <a:cubicBezTo>
                  <a:pt x="1372826" y="4292910"/>
                  <a:pt x="1389743" y="4309951"/>
                  <a:pt x="1412132" y="4309826"/>
                </a:cubicBezTo>
                <a:cubicBezTo>
                  <a:pt x="1434024" y="4309826"/>
                  <a:pt x="1452184" y="4292039"/>
                  <a:pt x="1452060" y="4270645"/>
                </a:cubicBezTo>
                <a:cubicBezTo>
                  <a:pt x="1452060" y="4249500"/>
                  <a:pt x="1433402" y="4230966"/>
                  <a:pt x="1412132" y="4230842"/>
                </a:cubicBezTo>
                <a:close/>
                <a:moveTo>
                  <a:pt x="1322077" y="4230966"/>
                </a:moveTo>
                <a:cubicBezTo>
                  <a:pt x="1300310" y="4231215"/>
                  <a:pt x="1283145" y="4248877"/>
                  <a:pt x="1283269" y="4271142"/>
                </a:cubicBezTo>
                <a:cubicBezTo>
                  <a:pt x="1283518" y="4293408"/>
                  <a:pt x="1300683" y="4310324"/>
                  <a:pt x="1323072" y="4309951"/>
                </a:cubicBezTo>
                <a:cubicBezTo>
                  <a:pt x="1345088" y="4309702"/>
                  <a:pt x="1362627" y="4291915"/>
                  <a:pt x="1362254" y="4270148"/>
                </a:cubicBezTo>
                <a:cubicBezTo>
                  <a:pt x="1361881" y="4248629"/>
                  <a:pt x="1343472" y="4230717"/>
                  <a:pt x="1322077" y="4230966"/>
                </a:cubicBezTo>
                <a:close/>
                <a:moveTo>
                  <a:pt x="1233266" y="4230966"/>
                </a:moveTo>
                <a:cubicBezTo>
                  <a:pt x="1211499" y="4230717"/>
                  <a:pt x="1193836" y="4248256"/>
                  <a:pt x="1193712" y="4270396"/>
                </a:cubicBezTo>
                <a:cubicBezTo>
                  <a:pt x="1193463" y="4292785"/>
                  <a:pt x="1210379" y="4309826"/>
                  <a:pt x="1232769" y="4309951"/>
                </a:cubicBezTo>
                <a:cubicBezTo>
                  <a:pt x="1254909" y="4309951"/>
                  <a:pt x="1272696" y="4292785"/>
                  <a:pt x="1272696" y="4271018"/>
                </a:cubicBezTo>
                <a:cubicBezTo>
                  <a:pt x="1272696" y="4249624"/>
                  <a:pt x="1254785" y="4231215"/>
                  <a:pt x="1233266" y="4230966"/>
                </a:cubicBezTo>
                <a:close/>
                <a:moveTo>
                  <a:pt x="1147316" y="4230966"/>
                </a:moveTo>
                <a:cubicBezTo>
                  <a:pt x="1125922" y="4230469"/>
                  <a:pt x="1107264" y="4248256"/>
                  <a:pt x="1106517" y="4269650"/>
                </a:cubicBezTo>
                <a:cubicBezTo>
                  <a:pt x="1105896" y="4291293"/>
                  <a:pt x="1123185" y="4309453"/>
                  <a:pt x="1145201" y="4309951"/>
                </a:cubicBezTo>
                <a:cubicBezTo>
                  <a:pt x="1167591" y="4310573"/>
                  <a:pt x="1185005" y="4293905"/>
                  <a:pt x="1185502" y="4271640"/>
                </a:cubicBezTo>
                <a:cubicBezTo>
                  <a:pt x="1186000" y="4249375"/>
                  <a:pt x="1169208" y="4231464"/>
                  <a:pt x="1147316" y="4230966"/>
                </a:cubicBezTo>
                <a:close/>
                <a:moveTo>
                  <a:pt x="1016960" y="4270023"/>
                </a:moveTo>
                <a:cubicBezTo>
                  <a:pt x="1016462" y="4291666"/>
                  <a:pt x="1034001" y="4309577"/>
                  <a:pt x="1056017" y="4309951"/>
                </a:cubicBezTo>
                <a:cubicBezTo>
                  <a:pt x="1078406" y="4310324"/>
                  <a:pt x="1095696" y="4293532"/>
                  <a:pt x="1095945" y="4271267"/>
                </a:cubicBezTo>
                <a:cubicBezTo>
                  <a:pt x="1096194" y="4249126"/>
                  <a:pt x="1079153" y="4231215"/>
                  <a:pt x="1057261" y="4230966"/>
                </a:cubicBezTo>
                <a:cubicBezTo>
                  <a:pt x="1035867" y="4230717"/>
                  <a:pt x="1017333" y="4248629"/>
                  <a:pt x="1016960" y="4270023"/>
                </a:cubicBezTo>
                <a:close/>
                <a:moveTo>
                  <a:pt x="927403" y="4270769"/>
                </a:moveTo>
                <a:cubicBezTo>
                  <a:pt x="927403" y="4292537"/>
                  <a:pt x="945190" y="4309951"/>
                  <a:pt x="967206" y="4309826"/>
                </a:cubicBezTo>
                <a:cubicBezTo>
                  <a:pt x="989595" y="4309826"/>
                  <a:pt x="1006512" y="4292661"/>
                  <a:pt x="1006387" y="4270396"/>
                </a:cubicBezTo>
                <a:cubicBezTo>
                  <a:pt x="1006263" y="4248380"/>
                  <a:pt x="988600" y="4230717"/>
                  <a:pt x="966957" y="4230966"/>
                </a:cubicBezTo>
                <a:cubicBezTo>
                  <a:pt x="945563" y="4231090"/>
                  <a:pt x="927403" y="4249375"/>
                  <a:pt x="927403" y="4270894"/>
                </a:cubicBezTo>
                <a:close/>
                <a:moveTo>
                  <a:pt x="879390" y="4230966"/>
                </a:moveTo>
                <a:cubicBezTo>
                  <a:pt x="858244" y="4229971"/>
                  <a:pt x="838840" y="4247509"/>
                  <a:pt x="837596" y="4268779"/>
                </a:cubicBezTo>
                <a:cubicBezTo>
                  <a:pt x="836353" y="4290049"/>
                  <a:pt x="853766" y="4308956"/>
                  <a:pt x="875534" y="4309951"/>
                </a:cubicBezTo>
                <a:cubicBezTo>
                  <a:pt x="898048" y="4310946"/>
                  <a:pt x="915710" y="4294900"/>
                  <a:pt x="916705" y="4272635"/>
                </a:cubicBezTo>
                <a:cubicBezTo>
                  <a:pt x="917576" y="4250370"/>
                  <a:pt x="901282" y="4232086"/>
                  <a:pt x="879390" y="4231090"/>
                </a:cubicBezTo>
                <a:close/>
                <a:moveTo>
                  <a:pt x="791201" y="4230966"/>
                </a:moveTo>
                <a:cubicBezTo>
                  <a:pt x="769433" y="4230966"/>
                  <a:pt x="751895" y="4248504"/>
                  <a:pt x="751895" y="4270645"/>
                </a:cubicBezTo>
                <a:cubicBezTo>
                  <a:pt x="751895" y="4293034"/>
                  <a:pt x="768811" y="4309951"/>
                  <a:pt x="791201" y="4309951"/>
                </a:cubicBezTo>
                <a:cubicBezTo>
                  <a:pt x="813093" y="4309951"/>
                  <a:pt x="831253" y="4292164"/>
                  <a:pt x="831128" y="4270645"/>
                </a:cubicBezTo>
                <a:cubicBezTo>
                  <a:pt x="831128" y="4249500"/>
                  <a:pt x="812471" y="4230966"/>
                  <a:pt x="791201" y="4230966"/>
                </a:cubicBezTo>
                <a:close/>
                <a:moveTo>
                  <a:pt x="741322" y="4270645"/>
                </a:moveTo>
                <a:cubicBezTo>
                  <a:pt x="741198" y="4249251"/>
                  <a:pt x="723038" y="4231090"/>
                  <a:pt x="701519" y="4230966"/>
                </a:cubicBezTo>
                <a:cubicBezTo>
                  <a:pt x="679751" y="4230966"/>
                  <a:pt x="662338" y="4248629"/>
                  <a:pt x="662338" y="4270645"/>
                </a:cubicBezTo>
                <a:cubicBezTo>
                  <a:pt x="662338" y="4293034"/>
                  <a:pt x="679378" y="4309951"/>
                  <a:pt x="701768" y="4309826"/>
                </a:cubicBezTo>
                <a:cubicBezTo>
                  <a:pt x="723784" y="4309826"/>
                  <a:pt x="741447" y="4292164"/>
                  <a:pt x="741322" y="4270521"/>
                </a:cubicBezTo>
                <a:close/>
                <a:moveTo>
                  <a:pt x="651765" y="4270645"/>
                </a:moveTo>
                <a:cubicBezTo>
                  <a:pt x="651765" y="4249126"/>
                  <a:pt x="633480" y="4230966"/>
                  <a:pt x="612086" y="4230966"/>
                </a:cubicBezTo>
                <a:cubicBezTo>
                  <a:pt x="590318" y="4230966"/>
                  <a:pt x="572905" y="4248504"/>
                  <a:pt x="572780" y="4270645"/>
                </a:cubicBezTo>
                <a:cubicBezTo>
                  <a:pt x="572780" y="4293034"/>
                  <a:pt x="589697" y="4309951"/>
                  <a:pt x="612086" y="4309951"/>
                </a:cubicBezTo>
                <a:cubicBezTo>
                  <a:pt x="634102" y="4309951"/>
                  <a:pt x="651889" y="4292412"/>
                  <a:pt x="651765" y="4270645"/>
                </a:cubicBezTo>
                <a:close/>
                <a:moveTo>
                  <a:pt x="526509" y="4230966"/>
                </a:moveTo>
                <a:cubicBezTo>
                  <a:pt x="505114" y="4230344"/>
                  <a:pt x="486332" y="4248007"/>
                  <a:pt x="485586" y="4269401"/>
                </a:cubicBezTo>
                <a:cubicBezTo>
                  <a:pt x="484840" y="4291044"/>
                  <a:pt x="502129" y="4309329"/>
                  <a:pt x="524021" y="4309951"/>
                </a:cubicBezTo>
                <a:cubicBezTo>
                  <a:pt x="546410" y="4310573"/>
                  <a:pt x="563949" y="4294154"/>
                  <a:pt x="564571" y="4271889"/>
                </a:cubicBezTo>
                <a:cubicBezTo>
                  <a:pt x="565193" y="4249624"/>
                  <a:pt x="548525" y="4231588"/>
                  <a:pt x="526633" y="4230966"/>
                </a:cubicBezTo>
                <a:close/>
                <a:moveTo>
                  <a:pt x="434588" y="4309951"/>
                </a:moveTo>
                <a:cubicBezTo>
                  <a:pt x="456977" y="4310448"/>
                  <a:pt x="474391" y="4293905"/>
                  <a:pt x="474889" y="4271640"/>
                </a:cubicBezTo>
                <a:cubicBezTo>
                  <a:pt x="475386" y="4249375"/>
                  <a:pt x="458594" y="4231464"/>
                  <a:pt x="436703" y="4230966"/>
                </a:cubicBezTo>
                <a:cubicBezTo>
                  <a:pt x="415308" y="4230469"/>
                  <a:pt x="396650" y="4248256"/>
                  <a:pt x="395904" y="4269650"/>
                </a:cubicBezTo>
                <a:cubicBezTo>
                  <a:pt x="395282" y="4291293"/>
                  <a:pt x="412696" y="4309453"/>
                  <a:pt x="434588" y="4309951"/>
                </a:cubicBezTo>
                <a:close/>
                <a:moveTo>
                  <a:pt x="344906" y="4230966"/>
                </a:moveTo>
                <a:cubicBezTo>
                  <a:pt x="323636" y="4231713"/>
                  <a:pt x="305601" y="4250868"/>
                  <a:pt x="306098" y="4271889"/>
                </a:cubicBezTo>
                <a:cubicBezTo>
                  <a:pt x="306720" y="4293532"/>
                  <a:pt x="325005" y="4310448"/>
                  <a:pt x="347145" y="4309951"/>
                </a:cubicBezTo>
                <a:cubicBezTo>
                  <a:pt x="369534" y="4309453"/>
                  <a:pt x="385953" y="4291915"/>
                  <a:pt x="385331" y="4269525"/>
                </a:cubicBezTo>
                <a:cubicBezTo>
                  <a:pt x="384710" y="4247634"/>
                  <a:pt x="366425" y="4230220"/>
                  <a:pt x="344782" y="4230966"/>
                </a:cubicBezTo>
                <a:close/>
                <a:moveTo>
                  <a:pt x="259205" y="4230966"/>
                </a:moveTo>
                <a:cubicBezTo>
                  <a:pt x="237313" y="4231215"/>
                  <a:pt x="220272" y="4249002"/>
                  <a:pt x="220521" y="4271142"/>
                </a:cubicBezTo>
                <a:cubicBezTo>
                  <a:pt x="220770" y="4293532"/>
                  <a:pt x="238059" y="4310200"/>
                  <a:pt x="260324" y="4309951"/>
                </a:cubicBezTo>
                <a:cubicBezTo>
                  <a:pt x="282092" y="4309702"/>
                  <a:pt x="300128" y="4291417"/>
                  <a:pt x="299754" y="4270148"/>
                </a:cubicBezTo>
                <a:cubicBezTo>
                  <a:pt x="299381" y="4249002"/>
                  <a:pt x="280475" y="4230842"/>
                  <a:pt x="259205" y="4230966"/>
                </a:cubicBezTo>
                <a:close/>
                <a:moveTo>
                  <a:pt x="170269" y="4230966"/>
                </a:moveTo>
                <a:cubicBezTo>
                  <a:pt x="148502" y="4230842"/>
                  <a:pt x="130964" y="4248504"/>
                  <a:pt x="130964" y="4270521"/>
                </a:cubicBezTo>
                <a:cubicBezTo>
                  <a:pt x="130964" y="4292910"/>
                  <a:pt x="147880" y="4309951"/>
                  <a:pt x="170145" y="4309951"/>
                </a:cubicBezTo>
                <a:cubicBezTo>
                  <a:pt x="192285" y="4309951"/>
                  <a:pt x="209948" y="4292537"/>
                  <a:pt x="209948" y="4270769"/>
                </a:cubicBezTo>
                <a:cubicBezTo>
                  <a:pt x="209948" y="4249375"/>
                  <a:pt x="191788" y="4231090"/>
                  <a:pt x="170394" y="4230966"/>
                </a:cubicBezTo>
                <a:close/>
                <a:moveTo>
                  <a:pt x="79344" y="4230966"/>
                </a:moveTo>
                <a:cubicBezTo>
                  <a:pt x="57452" y="4231713"/>
                  <a:pt x="40784" y="4249624"/>
                  <a:pt x="41406" y="4272013"/>
                </a:cubicBezTo>
                <a:cubicBezTo>
                  <a:pt x="42028" y="4294278"/>
                  <a:pt x="59566" y="4310697"/>
                  <a:pt x="81956" y="4309951"/>
                </a:cubicBezTo>
                <a:cubicBezTo>
                  <a:pt x="103972" y="4309204"/>
                  <a:pt x="121137" y="4291044"/>
                  <a:pt x="120266" y="4269277"/>
                </a:cubicBezTo>
                <a:cubicBezTo>
                  <a:pt x="119396" y="4247882"/>
                  <a:pt x="100614" y="4230220"/>
                  <a:pt x="79219" y="4230966"/>
                </a:cubicBezTo>
                <a:close/>
                <a:moveTo>
                  <a:pt x="6552355" y="4230966"/>
                </a:moveTo>
                <a:cubicBezTo>
                  <a:pt x="6530588" y="4230966"/>
                  <a:pt x="6513298" y="4248753"/>
                  <a:pt x="6513422" y="4270894"/>
                </a:cubicBezTo>
                <a:cubicBezTo>
                  <a:pt x="6513422" y="4293283"/>
                  <a:pt x="6530711" y="4310075"/>
                  <a:pt x="6552977" y="4309951"/>
                </a:cubicBezTo>
                <a:cubicBezTo>
                  <a:pt x="6574992" y="4309826"/>
                  <a:pt x="6592656" y="4292039"/>
                  <a:pt x="6592407" y="4270396"/>
                </a:cubicBezTo>
                <a:cubicBezTo>
                  <a:pt x="6592158" y="4248877"/>
                  <a:pt x="6573873" y="4230842"/>
                  <a:pt x="6552355" y="4230966"/>
                </a:cubicBezTo>
                <a:close/>
                <a:moveTo>
                  <a:pt x="13379118" y="4141657"/>
                </a:moveTo>
                <a:cubicBezTo>
                  <a:pt x="13357971" y="4142030"/>
                  <a:pt x="13339687" y="4161310"/>
                  <a:pt x="13340309" y="4182456"/>
                </a:cubicBezTo>
                <a:cubicBezTo>
                  <a:pt x="13340930" y="4203104"/>
                  <a:pt x="13357722" y="4219398"/>
                  <a:pt x="13378744" y="4219896"/>
                </a:cubicBezTo>
                <a:cubicBezTo>
                  <a:pt x="13401257" y="4220393"/>
                  <a:pt x="13418298" y="4203726"/>
                  <a:pt x="13418422" y="4181336"/>
                </a:cubicBezTo>
                <a:cubicBezTo>
                  <a:pt x="13418422" y="4159320"/>
                  <a:pt x="13400636" y="4141284"/>
                  <a:pt x="13379118" y="4141782"/>
                </a:cubicBezTo>
                <a:close/>
                <a:moveTo>
                  <a:pt x="13202241" y="4141657"/>
                </a:moveTo>
                <a:cubicBezTo>
                  <a:pt x="13180349" y="4142528"/>
                  <a:pt x="13163930" y="4160937"/>
                  <a:pt x="13165049" y="4183202"/>
                </a:cubicBezTo>
                <a:cubicBezTo>
                  <a:pt x="13166046" y="4204472"/>
                  <a:pt x="13182339" y="4219771"/>
                  <a:pt x="13203733" y="4219647"/>
                </a:cubicBezTo>
                <a:cubicBezTo>
                  <a:pt x="13225625" y="4219647"/>
                  <a:pt x="13243786" y="4201487"/>
                  <a:pt x="13243164" y="4180092"/>
                </a:cubicBezTo>
                <a:cubicBezTo>
                  <a:pt x="13242541" y="4159071"/>
                  <a:pt x="13223013" y="4140662"/>
                  <a:pt x="13202116" y="4141533"/>
                </a:cubicBezTo>
                <a:close/>
                <a:moveTo>
                  <a:pt x="13113927" y="4141657"/>
                </a:moveTo>
                <a:cubicBezTo>
                  <a:pt x="13092284" y="4141657"/>
                  <a:pt x="13074995" y="4159818"/>
                  <a:pt x="13075493" y="4182082"/>
                </a:cubicBezTo>
                <a:cubicBezTo>
                  <a:pt x="13075991" y="4203477"/>
                  <a:pt x="13091662" y="4219274"/>
                  <a:pt x="13113057" y="4219771"/>
                </a:cubicBezTo>
                <a:cubicBezTo>
                  <a:pt x="13135446" y="4220393"/>
                  <a:pt x="13153358" y="4203353"/>
                  <a:pt x="13153607" y="4181585"/>
                </a:cubicBezTo>
                <a:cubicBezTo>
                  <a:pt x="13153731" y="4160439"/>
                  <a:pt x="13135074" y="4141657"/>
                  <a:pt x="13113927" y="4141782"/>
                </a:cubicBezTo>
                <a:close/>
                <a:moveTo>
                  <a:pt x="13023127" y="4141657"/>
                </a:moveTo>
                <a:cubicBezTo>
                  <a:pt x="13001235" y="4142528"/>
                  <a:pt x="12984940" y="4160937"/>
                  <a:pt x="12986059" y="4183326"/>
                </a:cubicBezTo>
                <a:cubicBezTo>
                  <a:pt x="12987179" y="4204472"/>
                  <a:pt x="13003473" y="4219896"/>
                  <a:pt x="13024867" y="4219771"/>
                </a:cubicBezTo>
                <a:cubicBezTo>
                  <a:pt x="13046883" y="4219771"/>
                  <a:pt x="13064796" y="4201736"/>
                  <a:pt x="13064173" y="4180217"/>
                </a:cubicBezTo>
                <a:cubicBezTo>
                  <a:pt x="13063552" y="4158947"/>
                  <a:pt x="13044272" y="4140786"/>
                  <a:pt x="13023250" y="4141657"/>
                </a:cubicBezTo>
                <a:close/>
                <a:moveTo>
                  <a:pt x="12974367" y="4178973"/>
                </a:moveTo>
                <a:cubicBezTo>
                  <a:pt x="12973124" y="4158947"/>
                  <a:pt x="12955087" y="4141782"/>
                  <a:pt x="12935186" y="4141657"/>
                </a:cubicBezTo>
                <a:cubicBezTo>
                  <a:pt x="12913543" y="4141533"/>
                  <a:pt x="12896129" y="4159569"/>
                  <a:pt x="12896378" y="4181709"/>
                </a:cubicBezTo>
                <a:cubicBezTo>
                  <a:pt x="12896627" y="4204223"/>
                  <a:pt x="12913792" y="4220642"/>
                  <a:pt x="12936429" y="4219896"/>
                </a:cubicBezTo>
                <a:cubicBezTo>
                  <a:pt x="12958446" y="4219149"/>
                  <a:pt x="12975735" y="4200492"/>
                  <a:pt x="12974367" y="4179097"/>
                </a:cubicBezTo>
                <a:close/>
                <a:moveTo>
                  <a:pt x="12887049" y="4181585"/>
                </a:moveTo>
                <a:cubicBezTo>
                  <a:pt x="12887298" y="4159444"/>
                  <a:pt x="12869759" y="4141409"/>
                  <a:pt x="12848240" y="4141657"/>
                </a:cubicBezTo>
                <a:cubicBezTo>
                  <a:pt x="12828339" y="4141782"/>
                  <a:pt x="12810427" y="4158947"/>
                  <a:pt x="12809059" y="4178973"/>
                </a:cubicBezTo>
                <a:cubicBezTo>
                  <a:pt x="12807691" y="4200492"/>
                  <a:pt x="12824980" y="4219149"/>
                  <a:pt x="12846997" y="4219771"/>
                </a:cubicBezTo>
                <a:cubicBezTo>
                  <a:pt x="12869634" y="4220518"/>
                  <a:pt x="12886800" y="4204099"/>
                  <a:pt x="12887049" y="4181585"/>
                </a:cubicBezTo>
                <a:close/>
                <a:moveTo>
                  <a:pt x="12758684" y="4219771"/>
                </a:moveTo>
                <a:cubicBezTo>
                  <a:pt x="12780078" y="4219771"/>
                  <a:pt x="12796371" y="4204596"/>
                  <a:pt x="12797492" y="4183326"/>
                </a:cubicBezTo>
                <a:cubicBezTo>
                  <a:pt x="12798611" y="4160937"/>
                  <a:pt x="12782316" y="4142652"/>
                  <a:pt x="12760424" y="4141657"/>
                </a:cubicBezTo>
                <a:cubicBezTo>
                  <a:pt x="12739403" y="4140786"/>
                  <a:pt x="12720123" y="4158947"/>
                  <a:pt x="12719502" y="4180217"/>
                </a:cubicBezTo>
                <a:cubicBezTo>
                  <a:pt x="12718879" y="4201736"/>
                  <a:pt x="12736667" y="4219771"/>
                  <a:pt x="12758684" y="4219771"/>
                </a:cubicBezTo>
                <a:close/>
                <a:moveTo>
                  <a:pt x="12707934" y="4179470"/>
                </a:moveTo>
                <a:cubicBezTo>
                  <a:pt x="12707188" y="4158698"/>
                  <a:pt x="12690396" y="4142030"/>
                  <a:pt x="12669872" y="4141657"/>
                </a:cubicBezTo>
                <a:cubicBezTo>
                  <a:pt x="12648975" y="4141284"/>
                  <a:pt x="12629819" y="4160191"/>
                  <a:pt x="12629696" y="4181087"/>
                </a:cubicBezTo>
                <a:cubicBezTo>
                  <a:pt x="12629696" y="4202606"/>
                  <a:pt x="12647856" y="4220020"/>
                  <a:pt x="12669997" y="4219647"/>
                </a:cubicBezTo>
                <a:cubicBezTo>
                  <a:pt x="12692510" y="4219274"/>
                  <a:pt x="12708805" y="4201984"/>
                  <a:pt x="12707934" y="4179346"/>
                </a:cubicBezTo>
                <a:close/>
                <a:moveTo>
                  <a:pt x="12583548" y="4141657"/>
                </a:moveTo>
                <a:cubicBezTo>
                  <a:pt x="12563273" y="4141160"/>
                  <a:pt x="12545612" y="4157454"/>
                  <a:pt x="12544119" y="4178102"/>
                </a:cubicBezTo>
                <a:cubicBezTo>
                  <a:pt x="12542502" y="4200865"/>
                  <a:pt x="12558175" y="4218652"/>
                  <a:pt x="12580563" y="4219771"/>
                </a:cubicBezTo>
                <a:cubicBezTo>
                  <a:pt x="12602829" y="4220891"/>
                  <a:pt x="12621362" y="4204348"/>
                  <a:pt x="12622232" y="4182580"/>
                </a:cubicBezTo>
                <a:cubicBezTo>
                  <a:pt x="12623103" y="4161808"/>
                  <a:pt x="12604570" y="4142155"/>
                  <a:pt x="12583548" y="4141657"/>
                </a:cubicBezTo>
                <a:close/>
                <a:moveTo>
                  <a:pt x="12491752" y="4141657"/>
                </a:moveTo>
                <a:cubicBezTo>
                  <a:pt x="12469860" y="4142528"/>
                  <a:pt x="12453566" y="4160937"/>
                  <a:pt x="12454561" y="4183202"/>
                </a:cubicBezTo>
                <a:cubicBezTo>
                  <a:pt x="12455557" y="4204472"/>
                  <a:pt x="12471850" y="4219771"/>
                  <a:pt x="12493244" y="4219771"/>
                </a:cubicBezTo>
                <a:cubicBezTo>
                  <a:pt x="12515261" y="4219771"/>
                  <a:pt x="12533173" y="4201860"/>
                  <a:pt x="12532551" y="4180341"/>
                </a:cubicBezTo>
                <a:cubicBezTo>
                  <a:pt x="12531928" y="4159196"/>
                  <a:pt x="12512649" y="4140911"/>
                  <a:pt x="12491627" y="4141782"/>
                </a:cubicBezTo>
                <a:close/>
                <a:moveTo>
                  <a:pt x="12442994" y="4181336"/>
                </a:moveTo>
                <a:cubicBezTo>
                  <a:pt x="12442994" y="4160191"/>
                  <a:pt x="12424211" y="4141409"/>
                  <a:pt x="12403190" y="4141657"/>
                </a:cubicBezTo>
                <a:cubicBezTo>
                  <a:pt x="12382666" y="4141906"/>
                  <a:pt x="12365749" y="4158449"/>
                  <a:pt x="12364879" y="4179222"/>
                </a:cubicBezTo>
                <a:cubicBezTo>
                  <a:pt x="12363885" y="4201860"/>
                  <a:pt x="12380054" y="4219274"/>
                  <a:pt x="12402569" y="4219771"/>
                </a:cubicBezTo>
                <a:cubicBezTo>
                  <a:pt x="12424832" y="4220269"/>
                  <a:pt x="12442869" y="4203104"/>
                  <a:pt x="12442994" y="4181336"/>
                </a:cubicBezTo>
                <a:close/>
                <a:moveTo>
                  <a:pt x="12277561" y="4183078"/>
                </a:moveTo>
                <a:cubicBezTo>
                  <a:pt x="12278680" y="4204969"/>
                  <a:pt x="12297213" y="4221015"/>
                  <a:pt x="12319603" y="4219647"/>
                </a:cubicBezTo>
                <a:cubicBezTo>
                  <a:pt x="12340748" y="4218403"/>
                  <a:pt x="12355924" y="4201860"/>
                  <a:pt x="12355551" y="4180465"/>
                </a:cubicBezTo>
                <a:cubicBezTo>
                  <a:pt x="12355177" y="4158574"/>
                  <a:pt x="12336893" y="4140786"/>
                  <a:pt x="12315499" y="4141657"/>
                </a:cubicBezTo>
                <a:cubicBezTo>
                  <a:pt x="12294352" y="4142528"/>
                  <a:pt x="12276317" y="4162057"/>
                  <a:pt x="12277436" y="4183078"/>
                </a:cubicBezTo>
                <a:close/>
                <a:moveTo>
                  <a:pt x="12225817" y="4141657"/>
                </a:moveTo>
                <a:cubicBezTo>
                  <a:pt x="12204671" y="4142652"/>
                  <a:pt x="12186760" y="4162305"/>
                  <a:pt x="12188003" y="4183202"/>
                </a:cubicBezTo>
                <a:cubicBezTo>
                  <a:pt x="12189123" y="4203850"/>
                  <a:pt x="12206288" y="4219647"/>
                  <a:pt x="12227309" y="4219771"/>
                </a:cubicBezTo>
                <a:cubicBezTo>
                  <a:pt x="12249823" y="4219771"/>
                  <a:pt x="12266490" y="4202855"/>
                  <a:pt x="12266117" y="4180341"/>
                </a:cubicBezTo>
                <a:cubicBezTo>
                  <a:pt x="12265744" y="4158449"/>
                  <a:pt x="12247335" y="4140786"/>
                  <a:pt x="12225940" y="4141657"/>
                </a:cubicBezTo>
                <a:close/>
                <a:moveTo>
                  <a:pt x="12137876" y="4141657"/>
                </a:moveTo>
                <a:cubicBezTo>
                  <a:pt x="12116855" y="4141657"/>
                  <a:pt x="12098073" y="4160439"/>
                  <a:pt x="12098322" y="4181585"/>
                </a:cubicBezTo>
                <a:cubicBezTo>
                  <a:pt x="12098570" y="4202109"/>
                  <a:pt x="12115114" y="4218901"/>
                  <a:pt x="12135886" y="4219771"/>
                </a:cubicBezTo>
                <a:cubicBezTo>
                  <a:pt x="12158524" y="4220642"/>
                  <a:pt x="12175814" y="4204472"/>
                  <a:pt x="12176311" y="4181958"/>
                </a:cubicBezTo>
                <a:cubicBezTo>
                  <a:pt x="12176809" y="4159818"/>
                  <a:pt x="12159519" y="4141657"/>
                  <a:pt x="12137876" y="4141657"/>
                </a:cubicBezTo>
                <a:close/>
                <a:moveTo>
                  <a:pt x="12048568" y="4141657"/>
                </a:moveTo>
                <a:cubicBezTo>
                  <a:pt x="12027671" y="4141409"/>
                  <a:pt x="12008515" y="4160315"/>
                  <a:pt x="12008515" y="4181212"/>
                </a:cubicBezTo>
                <a:cubicBezTo>
                  <a:pt x="12008515" y="4201611"/>
                  <a:pt x="12025183" y="4218652"/>
                  <a:pt x="12045955" y="4219647"/>
                </a:cubicBezTo>
                <a:cubicBezTo>
                  <a:pt x="12068594" y="4220767"/>
                  <a:pt x="12086132" y="4204721"/>
                  <a:pt x="12086754" y="4182207"/>
                </a:cubicBezTo>
                <a:cubicBezTo>
                  <a:pt x="12087376" y="4159942"/>
                  <a:pt x="12070335" y="4141782"/>
                  <a:pt x="12048568" y="4141533"/>
                </a:cubicBezTo>
                <a:close/>
                <a:moveTo>
                  <a:pt x="11959756" y="4141657"/>
                </a:moveTo>
                <a:cubicBezTo>
                  <a:pt x="11937864" y="4142777"/>
                  <a:pt x="11921695" y="4161186"/>
                  <a:pt x="11922938" y="4183575"/>
                </a:cubicBezTo>
                <a:cubicBezTo>
                  <a:pt x="11924182" y="4204721"/>
                  <a:pt x="11940601" y="4219896"/>
                  <a:pt x="11961995" y="4219647"/>
                </a:cubicBezTo>
                <a:cubicBezTo>
                  <a:pt x="11983887" y="4219398"/>
                  <a:pt x="12001799" y="4201113"/>
                  <a:pt x="12001052" y="4179719"/>
                </a:cubicBezTo>
                <a:cubicBezTo>
                  <a:pt x="12000306" y="4158574"/>
                  <a:pt x="11980653" y="4140413"/>
                  <a:pt x="11959632" y="4141533"/>
                </a:cubicBezTo>
                <a:close/>
                <a:moveTo>
                  <a:pt x="11911495" y="4180838"/>
                </a:moveTo>
                <a:cubicBezTo>
                  <a:pt x="11911246" y="4159693"/>
                  <a:pt x="11892340" y="4141160"/>
                  <a:pt x="11871194" y="4141657"/>
                </a:cubicBezTo>
                <a:cubicBezTo>
                  <a:pt x="11850670" y="4142155"/>
                  <a:pt x="11834003" y="4158822"/>
                  <a:pt x="11833381" y="4179719"/>
                </a:cubicBezTo>
                <a:cubicBezTo>
                  <a:pt x="11832634" y="4202357"/>
                  <a:pt x="11849053" y="4219523"/>
                  <a:pt x="11871567" y="4219771"/>
                </a:cubicBezTo>
                <a:cubicBezTo>
                  <a:pt x="11893708" y="4220020"/>
                  <a:pt x="11911744" y="4202482"/>
                  <a:pt x="11911495" y="4180963"/>
                </a:cubicBezTo>
                <a:close/>
                <a:moveTo>
                  <a:pt x="11781512" y="4141657"/>
                </a:moveTo>
                <a:cubicBezTo>
                  <a:pt x="11759745" y="4142279"/>
                  <a:pt x="11743077" y="4160564"/>
                  <a:pt x="11743947" y="4182829"/>
                </a:cubicBezTo>
                <a:cubicBezTo>
                  <a:pt x="11744818" y="4204099"/>
                  <a:pt x="11760864" y="4219523"/>
                  <a:pt x="11782258" y="4219647"/>
                </a:cubicBezTo>
                <a:cubicBezTo>
                  <a:pt x="11804399" y="4219771"/>
                  <a:pt x="11822311" y="4202233"/>
                  <a:pt x="11821937" y="4180590"/>
                </a:cubicBezTo>
                <a:cubicBezTo>
                  <a:pt x="11821565" y="4159444"/>
                  <a:pt x="11802533" y="4141035"/>
                  <a:pt x="11781512" y="4141533"/>
                </a:cubicBezTo>
                <a:close/>
                <a:moveTo>
                  <a:pt x="11656505" y="4180465"/>
                </a:moveTo>
                <a:cubicBezTo>
                  <a:pt x="11656008" y="4200865"/>
                  <a:pt x="11672302" y="4218279"/>
                  <a:pt x="11693074" y="4219647"/>
                </a:cubicBezTo>
                <a:cubicBezTo>
                  <a:pt x="11715837" y="4221140"/>
                  <a:pt x="11733500" y="4205592"/>
                  <a:pt x="11734619" y="4183078"/>
                </a:cubicBezTo>
                <a:cubicBezTo>
                  <a:pt x="11735614" y="4160688"/>
                  <a:pt x="11719195" y="4142403"/>
                  <a:pt x="11697303" y="4141657"/>
                </a:cubicBezTo>
                <a:cubicBezTo>
                  <a:pt x="11676283" y="4140911"/>
                  <a:pt x="11657002" y="4159196"/>
                  <a:pt x="11656630" y="4180465"/>
                </a:cubicBezTo>
                <a:close/>
                <a:moveTo>
                  <a:pt x="11605258" y="4141657"/>
                </a:moveTo>
                <a:cubicBezTo>
                  <a:pt x="11584113" y="4142403"/>
                  <a:pt x="11566077" y="4161808"/>
                  <a:pt x="11566947" y="4182953"/>
                </a:cubicBezTo>
                <a:cubicBezTo>
                  <a:pt x="11567943" y="4203601"/>
                  <a:pt x="11584859" y="4219647"/>
                  <a:pt x="11605880" y="4219896"/>
                </a:cubicBezTo>
                <a:cubicBezTo>
                  <a:pt x="11628394" y="4220144"/>
                  <a:pt x="11645310" y="4203353"/>
                  <a:pt x="11645062" y="4180838"/>
                </a:cubicBezTo>
                <a:cubicBezTo>
                  <a:pt x="11644813" y="4158947"/>
                  <a:pt x="11626652" y="4141035"/>
                  <a:pt x="11605258" y="4141782"/>
                </a:cubicBezTo>
                <a:close/>
                <a:moveTo>
                  <a:pt x="11515825" y="4141657"/>
                </a:moveTo>
                <a:cubicBezTo>
                  <a:pt x="11494804" y="4142279"/>
                  <a:pt x="11476395" y="4161932"/>
                  <a:pt x="11477266" y="4182705"/>
                </a:cubicBezTo>
                <a:cubicBezTo>
                  <a:pt x="11478136" y="4203228"/>
                  <a:pt x="11495177" y="4219523"/>
                  <a:pt x="11516074" y="4219771"/>
                </a:cubicBezTo>
                <a:cubicBezTo>
                  <a:pt x="11538588" y="4220144"/>
                  <a:pt x="11555504" y="4203353"/>
                  <a:pt x="11555380" y="4180838"/>
                </a:cubicBezTo>
                <a:cubicBezTo>
                  <a:pt x="11555380" y="4158822"/>
                  <a:pt x="11537219" y="4140911"/>
                  <a:pt x="11515701" y="4141533"/>
                </a:cubicBezTo>
                <a:close/>
                <a:moveTo>
                  <a:pt x="11469803" y="4180838"/>
                </a:moveTo>
                <a:cubicBezTo>
                  <a:pt x="11469554" y="4159818"/>
                  <a:pt x="11450274" y="4141160"/>
                  <a:pt x="11429377" y="4141782"/>
                </a:cubicBezTo>
                <a:cubicBezTo>
                  <a:pt x="11408854" y="4142279"/>
                  <a:pt x="11392186" y="4159071"/>
                  <a:pt x="11391564" y="4179968"/>
                </a:cubicBezTo>
                <a:cubicBezTo>
                  <a:pt x="11390943" y="4202606"/>
                  <a:pt x="11407361" y="4219771"/>
                  <a:pt x="11429875" y="4219896"/>
                </a:cubicBezTo>
                <a:cubicBezTo>
                  <a:pt x="11451891" y="4220144"/>
                  <a:pt x="11470052" y="4202357"/>
                  <a:pt x="11469803" y="4180963"/>
                </a:cubicBezTo>
                <a:close/>
                <a:moveTo>
                  <a:pt x="11302007" y="4180838"/>
                </a:moveTo>
                <a:cubicBezTo>
                  <a:pt x="11301758" y="4202233"/>
                  <a:pt x="11317058" y="4218652"/>
                  <a:pt x="11338203" y="4219896"/>
                </a:cubicBezTo>
                <a:cubicBezTo>
                  <a:pt x="11360593" y="4221140"/>
                  <a:pt x="11379001" y="4204969"/>
                  <a:pt x="11380120" y="4183078"/>
                </a:cubicBezTo>
                <a:cubicBezTo>
                  <a:pt x="11381116" y="4162057"/>
                  <a:pt x="11363080" y="4142528"/>
                  <a:pt x="11341935" y="4141782"/>
                </a:cubicBezTo>
                <a:cubicBezTo>
                  <a:pt x="11320540" y="4141035"/>
                  <a:pt x="11302256" y="4158822"/>
                  <a:pt x="11302131" y="4180838"/>
                </a:cubicBezTo>
                <a:close/>
                <a:moveTo>
                  <a:pt x="11249640" y="4141906"/>
                </a:moveTo>
                <a:cubicBezTo>
                  <a:pt x="11227748" y="4142777"/>
                  <a:pt x="11211330" y="4161186"/>
                  <a:pt x="11212449" y="4183451"/>
                </a:cubicBezTo>
                <a:cubicBezTo>
                  <a:pt x="11213445" y="4204721"/>
                  <a:pt x="11229739" y="4220020"/>
                  <a:pt x="11251133" y="4220020"/>
                </a:cubicBezTo>
                <a:cubicBezTo>
                  <a:pt x="11273149" y="4220020"/>
                  <a:pt x="11291061" y="4202109"/>
                  <a:pt x="11290439" y="4180465"/>
                </a:cubicBezTo>
                <a:cubicBezTo>
                  <a:pt x="11289817" y="4159320"/>
                  <a:pt x="11270537" y="4141035"/>
                  <a:pt x="11249516" y="4141906"/>
                </a:cubicBezTo>
                <a:close/>
                <a:moveTo>
                  <a:pt x="11201006" y="4181087"/>
                </a:moveTo>
                <a:cubicBezTo>
                  <a:pt x="11200757" y="4159942"/>
                  <a:pt x="11181851" y="4141409"/>
                  <a:pt x="11160705" y="4141906"/>
                </a:cubicBezTo>
                <a:cubicBezTo>
                  <a:pt x="11140182" y="4142403"/>
                  <a:pt x="11123514" y="4159071"/>
                  <a:pt x="11122892" y="4179968"/>
                </a:cubicBezTo>
                <a:cubicBezTo>
                  <a:pt x="11122146" y="4202606"/>
                  <a:pt x="11138564" y="4219771"/>
                  <a:pt x="11161078" y="4220020"/>
                </a:cubicBezTo>
                <a:cubicBezTo>
                  <a:pt x="11183219" y="4220269"/>
                  <a:pt x="11201255" y="4202731"/>
                  <a:pt x="11201006" y="4181212"/>
                </a:cubicBezTo>
                <a:close/>
                <a:moveTo>
                  <a:pt x="11035574" y="4181087"/>
                </a:moveTo>
                <a:cubicBezTo>
                  <a:pt x="11035325" y="4201611"/>
                  <a:pt x="11051619" y="4218776"/>
                  <a:pt x="11072391" y="4220020"/>
                </a:cubicBezTo>
                <a:cubicBezTo>
                  <a:pt x="11095154" y="4221388"/>
                  <a:pt x="11112692" y="4205592"/>
                  <a:pt x="11113563" y="4183078"/>
                </a:cubicBezTo>
                <a:cubicBezTo>
                  <a:pt x="11114434" y="4160813"/>
                  <a:pt x="11097766" y="4142528"/>
                  <a:pt x="11075875" y="4142030"/>
                </a:cubicBezTo>
                <a:cubicBezTo>
                  <a:pt x="11054853" y="4141533"/>
                  <a:pt x="11035822" y="4159942"/>
                  <a:pt x="11035449" y="4181087"/>
                </a:cubicBezTo>
                <a:close/>
                <a:moveTo>
                  <a:pt x="10946016" y="4180714"/>
                </a:moveTo>
                <a:cubicBezTo>
                  <a:pt x="10945519" y="4201113"/>
                  <a:pt x="10961813" y="4218527"/>
                  <a:pt x="10982586" y="4219896"/>
                </a:cubicBezTo>
                <a:cubicBezTo>
                  <a:pt x="11005348" y="4221388"/>
                  <a:pt x="11023011" y="4205840"/>
                  <a:pt x="11024130" y="4183326"/>
                </a:cubicBezTo>
                <a:cubicBezTo>
                  <a:pt x="11025125" y="4160937"/>
                  <a:pt x="11008706" y="4142652"/>
                  <a:pt x="10986814" y="4141906"/>
                </a:cubicBezTo>
                <a:cubicBezTo>
                  <a:pt x="10965793" y="4141160"/>
                  <a:pt x="10946514" y="4159444"/>
                  <a:pt x="10946141" y="4180714"/>
                </a:cubicBezTo>
                <a:close/>
                <a:moveTo>
                  <a:pt x="10856334" y="4181834"/>
                </a:moveTo>
                <a:cubicBezTo>
                  <a:pt x="10856583" y="4203477"/>
                  <a:pt x="10874744" y="4220642"/>
                  <a:pt x="10897008" y="4220020"/>
                </a:cubicBezTo>
                <a:cubicBezTo>
                  <a:pt x="10918402" y="4219523"/>
                  <a:pt x="10934075" y="4203726"/>
                  <a:pt x="10934573" y="4182331"/>
                </a:cubicBezTo>
                <a:cubicBezTo>
                  <a:pt x="10935070" y="4160191"/>
                  <a:pt x="10917781" y="4142030"/>
                  <a:pt x="10896138" y="4141906"/>
                </a:cubicBezTo>
                <a:cubicBezTo>
                  <a:pt x="10875241" y="4141906"/>
                  <a:pt x="10856210" y="4160813"/>
                  <a:pt x="10856459" y="4181709"/>
                </a:cubicBezTo>
                <a:close/>
                <a:moveTo>
                  <a:pt x="10809192" y="4142030"/>
                </a:moveTo>
                <a:cubicBezTo>
                  <a:pt x="10787550" y="4142030"/>
                  <a:pt x="10770260" y="4160191"/>
                  <a:pt x="10770633" y="4182331"/>
                </a:cubicBezTo>
                <a:cubicBezTo>
                  <a:pt x="10771006" y="4203726"/>
                  <a:pt x="10786679" y="4219523"/>
                  <a:pt x="10808073" y="4220144"/>
                </a:cubicBezTo>
                <a:cubicBezTo>
                  <a:pt x="10830214" y="4220767"/>
                  <a:pt x="10848498" y="4203601"/>
                  <a:pt x="10848747" y="4181958"/>
                </a:cubicBezTo>
                <a:cubicBezTo>
                  <a:pt x="10848996" y="4161061"/>
                  <a:pt x="10829965" y="4142030"/>
                  <a:pt x="10809068" y="4142030"/>
                </a:cubicBezTo>
                <a:close/>
                <a:moveTo>
                  <a:pt x="10681076" y="4181958"/>
                </a:moveTo>
                <a:cubicBezTo>
                  <a:pt x="10681324" y="4203353"/>
                  <a:pt x="10696748" y="4219274"/>
                  <a:pt x="10718142" y="4220020"/>
                </a:cubicBezTo>
                <a:cubicBezTo>
                  <a:pt x="10740532" y="4220767"/>
                  <a:pt x="10758692" y="4204099"/>
                  <a:pt x="10759065" y="4182207"/>
                </a:cubicBezTo>
                <a:cubicBezTo>
                  <a:pt x="10759563" y="4161061"/>
                  <a:pt x="10741030" y="4142030"/>
                  <a:pt x="10719884" y="4141906"/>
                </a:cubicBezTo>
                <a:cubicBezTo>
                  <a:pt x="10698365" y="4141782"/>
                  <a:pt x="10680702" y="4159818"/>
                  <a:pt x="10680951" y="4181834"/>
                </a:cubicBezTo>
                <a:close/>
                <a:moveTo>
                  <a:pt x="10630451" y="4142030"/>
                </a:moveTo>
                <a:cubicBezTo>
                  <a:pt x="10608932" y="4141782"/>
                  <a:pt x="10591269" y="4159818"/>
                  <a:pt x="10591518" y="4181834"/>
                </a:cubicBezTo>
                <a:cubicBezTo>
                  <a:pt x="10591767" y="4203228"/>
                  <a:pt x="10607191" y="4219274"/>
                  <a:pt x="10628460" y="4220020"/>
                </a:cubicBezTo>
                <a:cubicBezTo>
                  <a:pt x="10650850" y="4220891"/>
                  <a:pt x="10669010" y="4204223"/>
                  <a:pt x="10669508" y="4182331"/>
                </a:cubicBezTo>
                <a:cubicBezTo>
                  <a:pt x="10670005" y="4161310"/>
                  <a:pt x="10651596" y="4142155"/>
                  <a:pt x="10630451" y="4141906"/>
                </a:cubicBezTo>
                <a:close/>
                <a:moveTo>
                  <a:pt x="10544003" y="4142030"/>
                </a:moveTo>
                <a:cubicBezTo>
                  <a:pt x="10522982" y="4141782"/>
                  <a:pt x="10504075" y="4160439"/>
                  <a:pt x="10504075" y="4181585"/>
                </a:cubicBezTo>
                <a:cubicBezTo>
                  <a:pt x="10504075" y="4202109"/>
                  <a:pt x="10520494" y="4219149"/>
                  <a:pt x="10541391" y="4220144"/>
                </a:cubicBezTo>
                <a:cubicBezTo>
                  <a:pt x="10564029" y="4221264"/>
                  <a:pt x="10581567" y="4205218"/>
                  <a:pt x="10582189" y="4182705"/>
                </a:cubicBezTo>
                <a:cubicBezTo>
                  <a:pt x="10582811" y="4160439"/>
                  <a:pt x="10565770" y="4142279"/>
                  <a:pt x="10544127" y="4142030"/>
                </a:cubicBezTo>
                <a:close/>
                <a:moveTo>
                  <a:pt x="10492632" y="4180963"/>
                </a:moveTo>
                <a:cubicBezTo>
                  <a:pt x="10492383" y="4159942"/>
                  <a:pt x="10476337" y="4143026"/>
                  <a:pt x="10455690" y="4142030"/>
                </a:cubicBezTo>
                <a:cubicBezTo>
                  <a:pt x="10434668" y="4141035"/>
                  <a:pt x="10415264" y="4159071"/>
                  <a:pt x="10414518" y="4180341"/>
                </a:cubicBezTo>
                <a:cubicBezTo>
                  <a:pt x="10413772" y="4201860"/>
                  <a:pt x="10431434" y="4220020"/>
                  <a:pt x="10453450" y="4220144"/>
                </a:cubicBezTo>
                <a:cubicBezTo>
                  <a:pt x="10475965" y="4220393"/>
                  <a:pt x="10492756" y="4203477"/>
                  <a:pt x="10492507" y="4180963"/>
                </a:cubicBezTo>
                <a:close/>
                <a:moveTo>
                  <a:pt x="10364141" y="4141906"/>
                </a:moveTo>
                <a:cubicBezTo>
                  <a:pt x="10343120" y="4142030"/>
                  <a:pt x="10324339" y="4161310"/>
                  <a:pt x="10324836" y="4182207"/>
                </a:cubicBezTo>
                <a:cubicBezTo>
                  <a:pt x="10325209" y="4202606"/>
                  <a:pt x="10342126" y="4219398"/>
                  <a:pt x="10362898" y="4220144"/>
                </a:cubicBezTo>
                <a:cubicBezTo>
                  <a:pt x="10385536" y="4220891"/>
                  <a:pt x="10402701" y="4204472"/>
                  <a:pt x="10402950" y="4181958"/>
                </a:cubicBezTo>
                <a:cubicBezTo>
                  <a:pt x="10403199" y="4159818"/>
                  <a:pt x="10385661" y="4141782"/>
                  <a:pt x="10364141" y="4141906"/>
                </a:cubicBezTo>
                <a:close/>
                <a:moveTo>
                  <a:pt x="10239134" y="4180963"/>
                </a:moveTo>
                <a:cubicBezTo>
                  <a:pt x="10238885" y="4202357"/>
                  <a:pt x="10254185" y="4218776"/>
                  <a:pt x="10275331" y="4220020"/>
                </a:cubicBezTo>
                <a:cubicBezTo>
                  <a:pt x="10297596" y="4221264"/>
                  <a:pt x="10316253" y="4204969"/>
                  <a:pt x="10317249" y="4183202"/>
                </a:cubicBezTo>
                <a:cubicBezTo>
                  <a:pt x="10318243" y="4162430"/>
                  <a:pt x="10299959" y="4142652"/>
                  <a:pt x="10278938" y="4141906"/>
                </a:cubicBezTo>
                <a:cubicBezTo>
                  <a:pt x="10257543" y="4141160"/>
                  <a:pt x="10239259" y="4158947"/>
                  <a:pt x="10239134" y="4180963"/>
                </a:cubicBezTo>
                <a:close/>
                <a:moveTo>
                  <a:pt x="10227691" y="4179968"/>
                </a:moveTo>
                <a:cubicBezTo>
                  <a:pt x="10226820" y="4158698"/>
                  <a:pt x="10207292" y="4140786"/>
                  <a:pt x="10186271" y="4142030"/>
                </a:cubicBezTo>
                <a:cubicBezTo>
                  <a:pt x="10165623" y="4143150"/>
                  <a:pt x="10149701" y="4160191"/>
                  <a:pt x="10149577" y="4181212"/>
                </a:cubicBezTo>
                <a:cubicBezTo>
                  <a:pt x="10149577" y="4203726"/>
                  <a:pt x="10166369" y="4220393"/>
                  <a:pt x="10189008" y="4220144"/>
                </a:cubicBezTo>
                <a:cubicBezTo>
                  <a:pt x="10211023" y="4219771"/>
                  <a:pt x="10228562" y="4201611"/>
                  <a:pt x="10227691" y="4180092"/>
                </a:cubicBezTo>
                <a:close/>
                <a:moveTo>
                  <a:pt x="10098330" y="4141906"/>
                </a:moveTo>
                <a:cubicBezTo>
                  <a:pt x="10076563" y="4142155"/>
                  <a:pt x="10059522" y="4160315"/>
                  <a:pt x="10060144" y="4182580"/>
                </a:cubicBezTo>
                <a:cubicBezTo>
                  <a:pt x="10060766" y="4203974"/>
                  <a:pt x="10076438" y="4219647"/>
                  <a:pt x="10097833" y="4220020"/>
                </a:cubicBezTo>
                <a:cubicBezTo>
                  <a:pt x="10120098" y="4220518"/>
                  <a:pt x="10138134" y="4203353"/>
                  <a:pt x="10138134" y="4181585"/>
                </a:cubicBezTo>
                <a:cubicBezTo>
                  <a:pt x="10138134" y="4160439"/>
                  <a:pt x="10119351" y="4141657"/>
                  <a:pt x="10098330" y="4141906"/>
                </a:cubicBezTo>
                <a:close/>
                <a:moveTo>
                  <a:pt x="10048701" y="4181087"/>
                </a:moveTo>
                <a:cubicBezTo>
                  <a:pt x="10048452" y="4159942"/>
                  <a:pt x="10029421" y="4141409"/>
                  <a:pt x="10008275" y="4142030"/>
                </a:cubicBezTo>
                <a:cubicBezTo>
                  <a:pt x="9987752" y="4142528"/>
                  <a:pt x="9971084" y="4159320"/>
                  <a:pt x="9970587" y="4180217"/>
                </a:cubicBezTo>
                <a:cubicBezTo>
                  <a:pt x="9969964" y="4202855"/>
                  <a:pt x="9986383" y="4220020"/>
                  <a:pt x="10008897" y="4220144"/>
                </a:cubicBezTo>
                <a:cubicBezTo>
                  <a:pt x="10031038" y="4220393"/>
                  <a:pt x="10048950" y="4202731"/>
                  <a:pt x="10048701" y="4181212"/>
                </a:cubicBezTo>
                <a:close/>
                <a:moveTo>
                  <a:pt x="9921206" y="4141906"/>
                </a:moveTo>
                <a:cubicBezTo>
                  <a:pt x="9900060" y="4142901"/>
                  <a:pt x="9882148" y="4162430"/>
                  <a:pt x="9883393" y="4183451"/>
                </a:cubicBezTo>
                <a:cubicBezTo>
                  <a:pt x="9884512" y="4204099"/>
                  <a:pt x="9901677" y="4219896"/>
                  <a:pt x="9922698" y="4220020"/>
                </a:cubicBezTo>
                <a:cubicBezTo>
                  <a:pt x="9945212" y="4220020"/>
                  <a:pt x="9961880" y="4203104"/>
                  <a:pt x="9961506" y="4180590"/>
                </a:cubicBezTo>
                <a:cubicBezTo>
                  <a:pt x="9961134" y="4158698"/>
                  <a:pt x="9942724" y="4141035"/>
                  <a:pt x="9921330" y="4141906"/>
                </a:cubicBezTo>
                <a:close/>
                <a:moveTo>
                  <a:pt x="9793711" y="4182082"/>
                </a:moveTo>
                <a:cubicBezTo>
                  <a:pt x="9794084" y="4203850"/>
                  <a:pt x="9812244" y="4220767"/>
                  <a:pt x="9834509" y="4220020"/>
                </a:cubicBezTo>
                <a:cubicBezTo>
                  <a:pt x="9855903" y="4219274"/>
                  <a:pt x="9871452" y="4203477"/>
                  <a:pt x="9871701" y="4182082"/>
                </a:cubicBezTo>
                <a:cubicBezTo>
                  <a:pt x="9872073" y="4159942"/>
                  <a:pt x="9854535" y="4141906"/>
                  <a:pt x="9833017" y="4142030"/>
                </a:cubicBezTo>
                <a:cubicBezTo>
                  <a:pt x="9811871" y="4142030"/>
                  <a:pt x="9793338" y="4161061"/>
                  <a:pt x="9793711" y="4182207"/>
                </a:cubicBezTo>
                <a:close/>
                <a:moveTo>
                  <a:pt x="9704029" y="4182829"/>
                </a:moveTo>
                <a:cubicBezTo>
                  <a:pt x="9704899" y="4204596"/>
                  <a:pt x="9723433" y="4221015"/>
                  <a:pt x="9745698" y="4220020"/>
                </a:cubicBezTo>
                <a:cubicBezTo>
                  <a:pt x="9766968" y="4219025"/>
                  <a:pt x="9782267" y="4202731"/>
                  <a:pt x="9782143" y="4181336"/>
                </a:cubicBezTo>
                <a:cubicBezTo>
                  <a:pt x="9782143" y="4159320"/>
                  <a:pt x="9764107" y="4141409"/>
                  <a:pt x="9742589" y="4141906"/>
                </a:cubicBezTo>
                <a:cubicBezTo>
                  <a:pt x="9721567" y="4142403"/>
                  <a:pt x="9703034" y="4162057"/>
                  <a:pt x="9703905" y="4182829"/>
                </a:cubicBezTo>
                <a:close/>
                <a:moveTo>
                  <a:pt x="9696441" y="4179222"/>
                </a:moveTo>
                <a:cubicBezTo>
                  <a:pt x="9695198" y="4159320"/>
                  <a:pt x="9677037" y="4142030"/>
                  <a:pt x="9657260" y="4141906"/>
                </a:cubicBezTo>
                <a:cubicBezTo>
                  <a:pt x="9635617" y="4141782"/>
                  <a:pt x="9618079" y="4159818"/>
                  <a:pt x="9618328" y="4181834"/>
                </a:cubicBezTo>
                <a:cubicBezTo>
                  <a:pt x="9618576" y="4204348"/>
                  <a:pt x="9635741" y="4220767"/>
                  <a:pt x="9658379" y="4220020"/>
                </a:cubicBezTo>
                <a:cubicBezTo>
                  <a:pt x="9680271" y="4219274"/>
                  <a:pt x="9697809" y="4200492"/>
                  <a:pt x="9696441" y="4179222"/>
                </a:cubicBezTo>
                <a:close/>
                <a:moveTo>
                  <a:pt x="9566708" y="4141906"/>
                </a:moveTo>
                <a:cubicBezTo>
                  <a:pt x="9544940" y="4142279"/>
                  <a:pt x="9528024" y="4160439"/>
                  <a:pt x="9528770" y="4182829"/>
                </a:cubicBezTo>
                <a:cubicBezTo>
                  <a:pt x="9529516" y="4204223"/>
                  <a:pt x="9545314" y="4219771"/>
                  <a:pt x="9566708" y="4220020"/>
                </a:cubicBezTo>
                <a:cubicBezTo>
                  <a:pt x="9588848" y="4220393"/>
                  <a:pt x="9606884" y="4202979"/>
                  <a:pt x="9606760" y="4181336"/>
                </a:cubicBezTo>
                <a:cubicBezTo>
                  <a:pt x="9606760" y="4160191"/>
                  <a:pt x="9587729" y="4141533"/>
                  <a:pt x="9566583" y="4142030"/>
                </a:cubicBezTo>
                <a:close/>
                <a:moveTo>
                  <a:pt x="9478643" y="4141906"/>
                </a:moveTo>
                <a:cubicBezTo>
                  <a:pt x="9458368" y="4141409"/>
                  <a:pt x="9440705" y="4157827"/>
                  <a:pt x="9439337" y="4178476"/>
                </a:cubicBezTo>
                <a:cubicBezTo>
                  <a:pt x="9437845" y="4201238"/>
                  <a:pt x="9453393" y="4219025"/>
                  <a:pt x="9475782" y="4220020"/>
                </a:cubicBezTo>
                <a:cubicBezTo>
                  <a:pt x="9498171" y="4221140"/>
                  <a:pt x="9516456" y="4204596"/>
                  <a:pt x="9517202" y="4182829"/>
                </a:cubicBezTo>
                <a:cubicBezTo>
                  <a:pt x="9517949" y="4161683"/>
                  <a:pt x="9499664" y="4142403"/>
                  <a:pt x="9478519" y="4142030"/>
                </a:cubicBezTo>
                <a:close/>
                <a:moveTo>
                  <a:pt x="9391076" y="4141906"/>
                </a:moveTo>
                <a:cubicBezTo>
                  <a:pt x="9369930" y="4142030"/>
                  <a:pt x="9351397" y="4161061"/>
                  <a:pt x="9351894" y="4182207"/>
                </a:cubicBezTo>
                <a:cubicBezTo>
                  <a:pt x="9352267" y="4202731"/>
                  <a:pt x="9368935" y="4219398"/>
                  <a:pt x="9389832" y="4220020"/>
                </a:cubicBezTo>
                <a:cubicBezTo>
                  <a:pt x="9412470" y="4220767"/>
                  <a:pt x="9429635" y="4204348"/>
                  <a:pt x="9429884" y="4181834"/>
                </a:cubicBezTo>
                <a:cubicBezTo>
                  <a:pt x="9430133" y="4159693"/>
                  <a:pt x="9412594" y="4141657"/>
                  <a:pt x="9391076" y="4141782"/>
                </a:cubicBezTo>
                <a:close/>
                <a:moveTo>
                  <a:pt x="9300150" y="4141906"/>
                </a:moveTo>
                <a:cubicBezTo>
                  <a:pt x="9279004" y="4142901"/>
                  <a:pt x="9261093" y="4162430"/>
                  <a:pt x="9262337" y="4183451"/>
                </a:cubicBezTo>
                <a:cubicBezTo>
                  <a:pt x="9263456" y="4204099"/>
                  <a:pt x="9280621" y="4219896"/>
                  <a:pt x="9301643" y="4220020"/>
                </a:cubicBezTo>
                <a:cubicBezTo>
                  <a:pt x="9324156" y="4220020"/>
                  <a:pt x="9340824" y="4203104"/>
                  <a:pt x="9340451" y="4180590"/>
                </a:cubicBezTo>
                <a:cubicBezTo>
                  <a:pt x="9340078" y="4158698"/>
                  <a:pt x="9321668" y="4141035"/>
                  <a:pt x="9300274" y="4141906"/>
                </a:cubicBezTo>
                <a:close/>
                <a:moveTo>
                  <a:pt x="9172655" y="4181087"/>
                </a:moveTo>
                <a:cubicBezTo>
                  <a:pt x="9172406" y="4201611"/>
                  <a:pt x="9188825" y="4218776"/>
                  <a:pt x="9209597" y="4219896"/>
                </a:cubicBezTo>
                <a:cubicBezTo>
                  <a:pt x="9232360" y="4221140"/>
                  <a:pt x="9249899" y="4205343"/>
                  <a:pt x="9250645" y="4182829"/>
                </a:cubicBezTo>
                <a:cubicBezTo>
                  <a:pt x="9251391" y="4160564"/>
                  <a:pt x="9234599" y="4142279"/>
                  <a:pt x="9212831" y="4141782"/>
                </a:cubicBezTo>
                <a:cubicBezTo>
                  <a:pt x="9191810" y="4141284"/>
                  <a:pt x="9172780" y="4159818"/>
                  <a:pt x="9172531" y="4180963"/>
                </a:cubicBezTo>
                <a:close/>
                <a:moveTo>
                  <a:pt x="9122901" y="4141906"/>
                </a:moveTo>
                <a:cubicBezTo>
                  <a:pt x="9102004" y="4141657"/>
                  <a:pt x="9082849" y="4160688"/>
                  <a:pt x="9082973" y="4181585"/>
                </a:cubicBezTo>
                <a:cubicBezTo>
                  <a:pt x="9082973" y="4201984"/>
                  <a:pt x="9099765" y="4219025"/>
                  <a:pt x="9120538" y="4220020"/>
                </a:cubicBezTo>
                <a:cubicBezTo>
                  <a:pt x="9143176" y="4221015"/>
                  <a:pt x="9160590" y="4204969"/>
                  <a:pt x="9161212" y="4182456"/>
                </a:cubicBezTo>
                <a:cubicBezTo>
                  <a:pt x="9161834" y="4160191"/>
                  <a:pt x="9144668" y="4142155"/>
                  <a:pt x="9123025" y="4141906"/>
                </a:cubicBezTo>
                <a:close/>
                <a:moveTo>
                  <a:pt x="8997272" y="4180838"/>
                </a:moveTo>
                <a:cubicBezTo>
                  <a:pt x="8997023" y="4202233"/>
                  <a:pt x="9012322" y="4218652"/>
                  <a:pt x="9033468" y="4219896"/>
                </a:cubicBezTo>
                <a:cubicBezTo>
                  <a:pt x="9055733" y="4221140"/>
                  <a:pt x="9074390" y="4204845"/>
                  <a:pt x="9075510" y="4183078"/>
                </a:cubicBezTo>
                <a:cubicBezTo>
                  <a:pt x="9076630" y="4162305"/>
                  <a:pt x="9058220" y="4142528"/>
                  <a:pt x="9037199" y="4141782"/>
                </a:cubicBezTo>
                <a:cubicBezTo>
                  <a:pt x="9015805" y="4141035"/>
                  <a:pt x="8997520" y="4158822"/>
                  <a:pt x="8997272" y="4180838"/>
                </a:cubicBezTo>
                <a:close/>
                <a:moveTo>
                  <a:pt x="8907714" y="4180963"/>
                </a:moveTo>
                <a:cubicBezTo>
                  <a:pt x="8907590" y="4202357"/>
                  <a:pt x="8922765" y="4218776"/>
                  <a:pt x="8944035" y="4219896"/>
                </a:cubicBezTo>
                <a:cubicBezTo>
                  <a:pt x="8966424" y="4221140"/>
                  <a:pt x="8984834" y="4204845"/>
                  <a:pt x="8985828" y="4182953"/>
                </a:cubicBezTo>
                <a:cubicBezTo>
                  <a:pt x="8986823" y="4161932"/>
                  <a:pt x="8968663" y="4142403"/>
                  <a:pt x="8947518" y="4141782"/>
                </a:cubicBezTo>
                <a:cubicBezTo>
                  <a:pt x="8926123" y="4141160"/>
                  <a:pt x="8907963" y="4158947"/>
                  <a:pt x="8907839" y="4180963"/>
                </a:cubicBezTo>
                <a:close/>
                <a:moveTo>
                  <a:pt x="8855348" y="4141906"/>
                </a:moveTo>
                <a:cubicBezTo>
                  <a:pt x="8833456" y="4142777"/>
                  <a:pt x="8817162" y="4161186"/>
                  <a:pt x="8818157" y="4183451"/>
                </a:cubicBezTo>
                <a:cubicBezTo>
                  <a:pt x="8819152" y="4204721"/>
                  <a:pt x="8835447" y="4220020"/>
                  <a:pt x="8856841" y="4219896"/>
                </a:cubicBezTo>
                <a:cubicBezTo>
                  <a:pt x="8878857" y="4219896"/>
                  <a:pt x="8896769" y="4201984"/>
                  <a:pt x="8896147" y="4180341"/>
                </a:cubicBezTo>
                <a:cubicBezTo>
                  <a:pt x="8895524" y="4159071"/>
                  <a:pt x="8876245" y="4140911"/>
                  <a:pt x="8855223" y="4141782"/>
                </a:cubicBezTo>
                <a:close/>
                <a:moveTo>
                  <a:pt x="8808828" y="4181585"/>
                </a:moveTo>
                <a:cubicBezTo>
                  <a:pt x="8808828" y="4159569"/>
                  <a:pt x="8791166" y="4141533"/>
                  <a:pt x="8769646" y="4141906"/>
                </a:cubicBezTo>
                <a:cubicBezTo>
                  <a:pt x="8749745" y="4142279"/>
                  <a:pt x="8731833" y="4159569"/>
                  <a:pt x="8730838" y="4179595"/>
                </a:cubicBezTo>
                <a:cubicBezTo>
                  <a:pt x="8729595" y="4201113"/>
                  <a:pt x="8747133" y="4219647"/>
                  <a:pt x="8769025" y="4220144"/>
                </a:cubicBezTo>
                <a:cubicBezTo>
                  <a:pt x="8791538" y="4220767"/>
                  <a:pt x="8808704" y="4204223"/>
                  <a:pt x="8808828" y="4181709"/>
                </a:cubicBezTo>
                <a:close/>
                <a:moveTo>
                  <a:pt x="8641281" y="4183326"/>
                </a:moveTo>
                <a:cubicBezTo>
                  <a:pt x="8642400" y="4205218"/>
                  <a:pt x="8660934" y="4221264"/>
                  <a:pt x="8683323" y="4219896"/>
                </a:cubicBezTo>
                <a:cubicBezTo>
                  <a:pt x="8704469" y="4218652"/>
                  <a:pt x="8719644" y="4202109"/>
                  <a:pt x="8719270" y="4180714"/>
                </a:cubicBezTo>
                <a:cubicBezTo>
                  <a:pt x="8718898" y="4158822"/>
                  <a:pt x="8700613" y="4141035"/>
                  <a:pt x="8679219" y="4141906"/>
                </a:cubicBezTo>
                <a:cubicBezTo>
                  <a:pt x="8658073" y="4142777"/>
                  <a:pt x="8640037" y="4162430"/>
                  <a:pt x="8641157" y="4183326"/>
                </a:cubicBezTo>
                <a:close/>
                <a:moveTo>
                  <a:pt x="8589910" y="4141906"/>
                </a:moveTo>
                <a:cubicBezTo>
                  <a:pt x="8568889" y="4142652"/>
                  <a:pt x="8550480" y="4162305"/>
                  <a:pt x="8551599" y="4183078"/>
                </a:cubicBezTo>
                <a:cubicBezTo>
                  <a:pt x="8552595" y="4203601"/>
                  <a:pt x="8569760" y="4219771"/>
                  <a:pt x="8590532" y="4220020"/>
                </a:cubicBezTo>
                <a:cubicBezTo>
                  <a:pt x="8613046" y="4220269"/>
                  <a:pt x="8629962" y="4203477"/>
                  <a:pt x="8629713" y="4180963"/>
                </a:cubicBezTo>
                <a:cubicBezTo>
                  <a:pt x="8629465" y="4158947"/>
                  <a:pt x="8611304" y="4141160"/>
                  <a:pt x="8589910" y="4141906"/>
                </a:cubicBezTo>
                <a:close/>
                <a:moveTo>
                  <a:pt x="8465898" y="4180963"/>
                </a:moveTo>
                <a:cubicBezTo>
                  <a:pt x="8465649" y="4202357"/>
                  <a:pt x="8480949" y="4218776"/>
                  <a:pt x="8502094" y="4220020"/>
                </a:cubicBezTo>
                <a:cubicBezTo>
                  <a:pt x="8524359" y="4221264"/>
                  <a:pt x="8543017" y="4204969"/>
                  <a:pt x="8544136" y="4183202"/>
                </a:cubicBezTo>
                <a:cubicBezTo>
                  <a:pt x="8545256" y="4162430"/>
                  <a:pt x="8526847" y="4142652"/>
                  <a:pt x="8505826" y="4141906"/>
                </a:cubicBezTo>
                <a:cubicBezTo>
                  <a:pt x="8484431" y="4141160"/>
                  <a:pt x="8466147" y="4158947"/>
                  <a:pt x="8465898" y="4180963"/>
                </a:cubicBezTo>
                <a:close/>
                <a:moveTo>
                  <a:pt x="8376465" y="4182953"/>
                </a:moveTo>
                <a:cubicBezTo>
                  <a:pt x="8377211" y="4204348"/>
                  <a:pt x="8393133" y="4219896"/>
                  <a:pt x="8414526" y="4220144"/>
                </a:cubicBezTo>
                <a:cubicBezTo>
                  <a:pt x="8436667" y="4220393"/>
                  <a:pt x="8454703" y="4202979"/>
                  <a:pt x="8454454" y="4181336"/>
                </a:cubicBezTo>
                <a:cubicBezTo>
                  <a:pt x="8454330" y="4160191"/>
                  <a:pt x="8435299" y="4141657"/>
                  <a:pt x="8414278" y="4142030"/>
                </a:cubicBezTo>
                <a:cubicBezTo>
                  <a:pt x="8392511" y="4142528"/>
                  <a:pt x="8375719" y="4160688"/>
                  <a:pt x="8376465" y="4182953"/>
                </a:cubicBezTo>
                <a:close/>
                <a:moveTo>
                  <a:pt x="8326213" y="4142030"/>
                </a:moveTo>
                <a:cubicBezTo>
                  <a:pt x="8305939" y="4141657"/>
                  <a:pt x="8288276" y="4157952"/>
                  <a:pt x="8287032" y="4178600"/>
                </a:cubicBezTo>
                <a:cubicBezTo>
                  <a:pt x="8285539" y="4201362"/>
                  <a:pt x="8301087" y="4219025"/>
                  <a:pt x="8323601" y="4220144"/>
                </a:cubicBezTo>
                <a:cubicBezTo>
                  <a:pt x="8345990" y="4221140"/>
                  <a:pt x="8364275" y="4204721"/>
                  <a:pt x="8365022" y="4182829"/>
                </a:cubicBezTo>
                <a:cubicBezTo>
                  <a:pt x="8365768" y="4161683"/>
                  <a:pt x="8347483" y="4142528"/>
                  <a:pt x="8326338" y="4142030"/>
                </a:cubicBezTo>
                <a:close/>
                <a:moveTo>
                  <a:pt x="8197350" y="4182953"/>
                </a:moveTo>
                <a:cubicBezTo>
                  <a:pt x="8198097" y="4204348"/>
                  <a:pt x="8214018" y="4219896"/>
                  <a:pt x="8235412" y="4220144"/>
                </a:cubicBezTo>
                <a:cubicBezTo>
                  <a:pt x="8257553" y="4220393"/>
                  <a:pt x="8275589" y="4202979"/>
                  <a:pt x="8275340" y="4181336"/>
                </a:cubicBezTo>
                <a:cubicBezTo>
                  <a:pt x="8275215" y="4160191"/>
                  <a:pt x="8256185" y="4141657"/>
                  <a:pt x="8235163" y="4142030"/>
                </a:cubicBezTo>
                <a:cubicBezTo>
                  <a:pt x="8213396" y="4142528"/>
                  <a:pt x="8196604" y="4160688"/>
                  <a:pt x="8197350" y="4182953"/>
                </a:cubicBezTo>
                <a:close/>
                <a:moveTo>
                  <a:pt x="8109907" y="4181212"/>
                </a:moveTo>
                <a:cubicBezTo>
                  <a:pt x="8109658" y="4201736"/>
                  <a:pt x="8126077" y="4218901"/>
                  <a:pt x="8146850" y="4220020"/>
                </a:cubicBezTo>
                <a:cubicBezTo>
                  <a:pt x="8169612" y="4221264"/>
                  <a:pt x="8187151" y="4205467"/>
                  <a:pt x="8187897" y="4182953"/>
                </a:cubicBezTo>
                <a:cubicBezTo>
                  <a:pt x="8188643" y="4160688"/>
                  <a:pt x="8171851" y="4142403"/>
                  <a:pt x="8150083" y="4141906"/>
                </a:cubicBezTo>
                <a:cubicBezTo>
                  <a:pt x="8129062" y="4141409"/>
                  <a:pt x="8110032" y="4159942"/>
                  <a:pt x="8109783" y="4181087"/>
                </a:cubicBezTo>
                <a:close/>
                <a:moveTo>
                  <a:pt x="8058910" y="4141906"/>
                </a:moveTo>
                <a:cubicBezTo>
                  <a:pt x="8037764" y="4142528"/>
                  <a:pt x="8019603" y="4161932"/>
                  <a:pt x="8020474" y="4182953"/>
                </a:cubicBezTo>
                <a:cubicBezTo>
                  <a:pt x="8021345" y="4203601"/>
                  <a:pt x="8038137" y="4219771"/>
                  <a:pt x="8059158" y="4220144"/>
                </a:cubicBezTo>
                <a:cubicBezTo>
                  <a:pt x="8081672" y="4220518"/>
                  <a:pt x="8098589" y="4203726"/>
                  <a:pt x="8098589" y="4181212"/>
                </a:cubicBezTo>
                <a:cubicBezTo>
                  <a:pt x="8098589" y="4159196"/>
                  <a:pt x="8080428" y="4141284"/>
                  <a:pt x="8059033" y="4141906"/>
                </a:cubicBezTo>
                <a:close/>
                <a:moveTo>
                  <a:pt x="7968730" y="4141906"/>
                </a:moveTo>
                <a:cubicBezTo>
                  <a:pt x="7947709" y="4142777"/>
                  <a:pt x="7929549" y="4162803"/>
                  <a:pt x="7930792" y="4183451"/>
                </a:cubicBezTo>
                <a:cubicBezTo>
                  <a:pt x="7932036" y="4203974"/>
                  <a:pt x="7949202" y="4219896"/>
                  <a:pt x="7970098" y="4220020"/>
                </a:cubicBezTo>
                <a:cubicBezTo>
                  <a:pt x="7992612" y="4220020"/>
                  <a:pt x="8009279" y="4203104"/>
                  <a:pt x="8008906" y="4180590"/>
                </a:cubicBezTo>
                <a:cubicBezTo>
                  <a:pt x="8008533" y="4158698"/>
                  <a:pt x="7990124" y="4141035"/>
                  <a:pt x="7968730" y="4141906"/>
                </a:cubicBezTo>
                <a:close/>
                <a:moveTo>
                  <a:pt x="7883526" y="4141906"/>
                </a:moveTo>
                <a:cubicBezTo>
                  <a:pt x="7861883" y="4141906"/>
                  <a:pt x="7844593" y="4160066"/>
                  <a:pt x="7844967" y="4182207"/>
                </a:cubicBezTo>
                <a:cubicBezTo>
                  <a:pt x="7845340" y="4203601"/>
                  <a:pt x="7861012" y="4219398"/>
                  <a:pt x="7882407" y="4220020"/>
                </a:cubicBezTo>
                <a:cubicBezTo>
                  <a:pt x="7904547" y="4220642"/>
                  <a:pt x="7922832" y="4203477"/>
                  <a:pt x="7923080" y="4181834"/>
                </a:cubicBezTo>
                <a:cubicBezTo>
                  <a:pt x="7923329" y="4160937"/>
                  <a:pt x="7904299" y="4141906"/>
                  <a:pt x="7883401" y="4141906"/>
                </a:cubicBezTo>
                <a:close/>
                <a:moveTo>
                  <a:pt x="7755534" y="4182829"/>
                </a:moveTo>
                <a:cubicBezTo>
                  <a:pt x="7756280" y="4204223"/>
                  <a:pt x="7772201" y="4219771"/>
                  <a:pt x="7793596" y="4220020"/>
                </a:cubicBezTo>
                <a:cubicBezTo>
                  <a:pt x="7815736" y="4220269"/>
                  <a:pt x="7833772" y="4202855"/>
                  <a:pt x="7833524" y="4181212"/>
                </a:cubicBezTo>
                <a:cubicBezTo>
                  <a:pt x="7833399" y="4160066"/>
                  <a:pt x="7814368" y="4141533"/>
                  <a:pt x="7793347" y="4141906"/>
                </a:cubicBezTo>
                <a:cubicBezTo>
                  <a:pt x="7771579" y="4142403"/>
                  <a:pt x="7754787" y="4160564"/>
                  <a:pt x="7755534" y="4182829"/>
                </a:cubicBezTo>
                <a:close/>
                <a:moveTo>
                  <a:pt x="7703913" y="4141906"/>
                </a:moveTo>
                <a:cubicBezTo>
                  <a:pt x="7682146" y="4142279"/>
                  <a:pt x="7665230" y="4160439"/>
                  <a:pt x="7665976" y="4182829"/>
                </a:cubicBezTo>
                <a:cubicBezTo>
                  <a:pt x="7666722" y="4204223"/>
                  <a:pt x="7682520" y="4219771"/>
                  <a:pt x="7703913" y="4220020"/>
                </a:cubicBezTo>
                <a:cubicBezTo>
                  <a:pt x="7726054" y="4220393"/>
                  <a:pt x="7744090" y="4202979"/>
                  <a:pt x="7743966" y="4181336"/>
                </a:cubicBezTo>
                <a:cubicBezTo>
                  <a:pt x="7743966" y="4160191"/>
                  <a:pt x="7724935" y="4141533"/>
                  <a:pt x="7703789" y="4142030"/>
                </a:cubicBezTo>
                <a:close/>
                <a:moveTo>
                  <a:pt x="7578657" y="4183326"/>
                </a:moveTo>
                <a:cubicBezTo>
                  <a:pt x="7579777" y="4205218"/>
                  <a:pt x="7598310" y="4221264"/>
                  <a:pt x="7620700" y="4219896"/>
                </a:cubicBezTo>
                <a:cubicBezTo>
                  <a:pt x="7641845" y="4218652"/>
                  <a:pt x="7657021" y="4202109"/>
                  <a:pt x="7656647" y="4180714"/>
                </a:cubicBezTo>
                <a:cubicBezTo>
                  <a:pt x="7656274" y="4158822"/>
                  <a:pt x="7637989" y="4141035"/>
                  <a:pt x="7616596" y="4141906"/>
                </a:cubicBezTo>
                <a:cubicBezTo>
                  <a:pt x="7595450" y="4142777"/>
                  <a:pt x="7577414" y="4162430"/>
                  <a:pt x="7578534" y="4183326"/>
                </a:cubicBezTo>
                <a:close/>
                <a:moveTo>
                  <a:pt x="7528282" y="4141906"/>
                </a:moveTo>
                <a:cubicBezTo>
                  <a:pt x="7507136" y="4142030"/>
                  <a:pt x="7488603" y="4161061"/>
                  <a:pt x="7489101" y="4182207"/>
                </a:cubicBezTo>
                <a:cubicBezTo>
                  <a:pt x="7489473" y="4202731"/>
                  <a:pt x="7506141" y="4219398"/>
                  <a:pt x="7527038" y="4220020"/>
                </a:cubicBezTo>
                <a:cubicBezTo>
                  <a:pt x="7549676" y="4220767"/>
                  <a:pt x="7566841" y="4204348"/>
                  <a:pt x="7567090" y="4181834"/>
                </a:cubicBezTo>
                <a:cubicBezTo>
                  <a:pt x="7567339" y="4159693"/>
                  <a:pt x="7549801" y="4141657"/>
                  <a:pt x="7528282" y="4141782"/>
                </a:cubicBezTo>
                <a:close/>
                <a:moveTo>
                  <a:pt x="7438724" y="4220020"/>
                </a:moveTo>
                <a:cubicBezTo>
                  <a:pt x="7460119" y="4220020"/>
                  <a:pt x="7476413" y="4204845"/>
                  <a:pt x="7477532" y="4183575"/>
                </a:cubicBezTo>
                <a:cubicBezTo>
                  <a:pt x="7478652" y="4161186"/>
                  <a:pt x="7462357" y="4142901"/>
                  <a:pt x="7440466" y="4141906"/>
                </a:cubicBezTo>
                <a:cubicBezTo>
                  <a:pt x="7419444" y="4141035"/>
                  <a:pt x="7400165" y="4159196"/>
                  <a:pt x="7399543" y="4180465"/>
                </a:cubicBezTo>
                <a:cubicBezTo>
                  <a:pt x="7398921" y="4201984"/>
                  <a:pt x="7416708" y="4220020"/>
                  <a:pt x="7438724" y="4220020"/>
                </a:cubicBezTo>
                <a:close/>
                <a:moveTo>
                  <a:pt x="7387975" y="4181585"/>
                </a:moveTo>
                <a:cubicBezTo>
                  <a:pt x="7387975" y="4160564"/>
                  <a:pt x="7372427" y="4143399"/>
                  <a:pt x="7351779" y="4142030"/>
                </a:cubicBezTo>
                <a:cubicBezTo>
                  <a:pt x="7330882" y="4140662"/>
                  <a:pt x="7310981" y="4158449"/>
                  <a:pt x="7309861" y="4179595"/>
                </a:cubicBezTo>
                <a:cubicBezTo>
                  <a:pt x="7308617" y="4200865"/>
                  <a:pt x="7326404" y="4219523"/>
                  <a:pt x="7348172" y="4220144"/>
                </a:cubicBezTo>
                <a:cubicBezTo>
                  <a:pt x="7370686" y="4220767"/>
                  <a:pt x="7387851" y="4204223"/>
                  <a:pt x="7387975" y="4181709"/>
                </a:cubicBezTo>
                <a:close/>
                <a:moveTo>
                  <a:pt x="7261351" y="4141906"/>
                </a:moveTo>
                <a:cubicBezTo>
                  <a:pt x="7239459" y="4142777"/>
                  <a:pt x="7223040" y="4161186"/>
                  <a:pt x="7224159" y="4183451"/>
                </a:cubicBezTo>
                <a:cubicBezTo>
                  <a:pt x="7225155" y="4204721"/>
                  <a:pt x="7241449" y="4220020"/>
                  <a:pt x="7262844" y="4219896"/>
                </a:cubicBezTo>
                <a:cubicBezTo>
                  <a:pt x="7284735" y="4219896"/>
                  <a:pt x="7302895" y="4201736"/>
                  <a:pt x="7302274" y="4180341"/>
                </a:cubicBezTo>
                <a:cubicBezTo>
                  <a:pt x="7301652" y="4159320"/>
                  <a:pt x="7282123" y="4140911"/>
                  <a:pt x="7261227" y="4141782"/>
                </a:cubicBezTo>
                <a:close/>
                <a:moveTo>
                  <a:pt x="7171669" y="4141906"/>
                </a:moveTo>
                <a:cubicBezTo>
                  <a:pt x="7149777" y="4142777"/>
                  <a:pt x="7133483" y="4161186"/>
                  <a:pt x="7134603" y="4183575"/>
                </a:cubicBezTo>
                <a:cubicBezTo>
                  <a:pt x="7135722" y="4204721"/>
                  <a:pt x="7152016" y="4220144"/>
                  <a:pt x="7173411" y="4220020"/>
                </a:cubicBezTo>
                <a:cubicBezTo>
                  <a:pt x="7195426" y="4220020"/>
                  <a:pt x="7213338" y="4201984"/>
                  <a:pt x="7212716" y="4180465"/>
                </a:cubicBezTo>
                <a:cubicBezTo>
                  <a:pt x="7212094" y="4159196"/>
                  <a:pt x="7192815" y="4141035"/>
                  <a:pt x="7171794" y="4141906"/>
                </a:cubicBezTo>
                <a:close/>
                <a:moveTo>
                  <a:pt x="7045045" y="4182829"/>
                </a:moveTo>
                <a:cubicBezTo>
                  <a:pt x="7045791" y="4204223"/>
                  <a:pt x="7061712" y="4219771"/>
                  <a:pt x="7083107" y="4220020"/>
                </a:cubicBezTo>
                <a:cubicBezTo>
                  <a:pt x="7105247" y="4220269"/>
                  <a:pt x="7123283" y="4202855"/>
                  <a:pt x="7123034" y="4181212"/>
                </a:cubicBezTo>
                <a:cubicBezTo>
                  <a:pt x="7122910" y="4160066"/>
                  <a:pt x="7103879" y="4141533"/>
                  <a:pt x="7082858" y="4141906"/>
                </a:cubicBezTo>
                <a:cubicBezTo>
                  <a:pt x="7061090" y="4142403"/>
                  <a:pt x="7044299" y="4160564"/>
                  <a:pt x="7045045" y="4182829"/>
                </a:cubicBezTo>
                <a:close/>
                <a:moveTo>
                  <a:pt x="7035716" y="4179968"/>
                </a:moveTo>
                <a:cubicBezTo>
                  <a:pt x="7035094" y="4159196"/>
                  <a:pt x="7018426" y="4142403"/>
                  <a:pt x="6997902" y="4141906"/>
                </a:cubicBezTo>
                <a:cubicBezTo>
                  <a:pt x="6976881" y="4141409"/>
                  <a:pt x="6957851" y="4159942"/>
                  <a:pt x="6957726" y="4181212"/>
                </a:cubicBezTo>
                <a:cubicBezTo>
                  <a:pt x="6957602" y="4202855"/>
                  <a:pt x="6975513" y="4220269"/>
                  <a:pt x="6997654" y="4220020"/>
                </a:cubicBezTo>
                <a:cubicBezTo>
                  <a:pt x="7020168" y="4219771"/>
                  <a:pt x="7036587" y="4202606"/>
                  <a:pt x="7035841" y="4179968"/>
                </a:cubicBezTo>
                <a:close/>
                <a:moveTo>
                  <a:pt x="6907972" y="4141906"/>
                </a:moveTo>
                <a:cubicBezTo>
                  <a:pt x="6886951" y="4141657"/>
                  <a:pt x="6868044" y="4160315"/>
                  <a:pt x="6868044" y="4181461"/>
                </a:cubicBezTo>
                <a:cubicBezTo>
                  <a:pt x="6868044" y="4201984"/>
                  <a:pt x="6884463" y="4219025"/>
                  <a:pt x="6905360" y="4220020"/>
                </a:cubicBezTo>
                <a:cubicBezTo>
                  <a:pt x="6927998" y="4221140"/>
                  <a:pt x="6945537" y="4205094"/>
                  <a:pt x="6946158" y="4182580"/>
                </a:cubicBezTo>
                <a:cubicBezTo>
                  <a:pt x="6946780" y="4160315"/>
                  <a:pt x="6929740" y="4142155"/>
                  <a:pt x="6908097" y="4141906"/>
                </a:cubicBezTo>
                <a:close/>
                <a:moveTo>
                  <a:pt x="6816425" y="4141906"/>
                </a:moveTo>
                <a:cubicBezTo>
                  <a:pt x="6795404" y="4142777"/>
                  <a:pt x="6777243" y="4162803"/>
                  <a:pt x="6778487" y="4183451"/>
                </a:cubicBezTo>
                <a:cubicBezTo>
                  <a:pt x="6779731" y="4204099"/>
                  <a:pt x="6796772" y="4220020"/>
                  <a:pt x="6817793" y="4220020"/>
                </a:cubicBezTo>
                <a:cubicBezTo>
                  <a:pt x="6840306" y="4220020"/>
                  <a:pt x="6856974" y="4203104"/>
                  <a:pt x="6856601" y="4180590"/>
                </a:cubicBezTo>
                <a:cubicBezTo>
                  <a:pt x="6856228" y="4158698"/>
                  <a:pt x="6837819" y="4140911"/>
                  <a:pt x="6816425" y="4141906"/>
                </a:cubicBezTo>
                <a:close/>
                <a:moveTo>
                  <a:pt x="6692786" y="4182082"/>
                </a:moveTo>
                <a:cubicBezTo>
                  <a:pt x="6693158" y="4203477"/>
                  <a:pt x="6708707" y="4219398"/>
                  <a:pt x="6730101" y="4220020"/>
                </a:cubicBezTo>
                <a:cubicBezTo>
                  <a:pt x="6752366" y="4220642"/>
                  <a:pt x="6770651" y="4203601"/>
                  <a:pt x="6770899" y="4181958"/>
                </a:cubicBezTo>
                <a:cubicBezTo>
                  <a:pt x="6771273" y="4161061"/>
                  <a:pt x="6752366" y="4141906"/>
                  <a:pt x="6731345" y="4141906"/>
                </a:cubicBezTo>
                <a:cubicBezTo>
                  <a:pt x="6709702" y="4141906"/>
                  <a:pt x="6692288" y="4159942"/>
                  <a:pt x="6692661" y="4182082"/>
                </a:cubicBezTo>
                <a:close/>
                <a:moveTo>
                  <a:pt x="6681218" y="4179470"/>
                </a:moveTo>
                <a:cubicBezTo>
                  <a:pt x="6680098" y="4159444"/>
                  <a:pt x="6662187" y="4142155"/>
                  <a:pt x="6642285" y="4141906"/>
                </a:cubicBezTo>
                <a:cubicBezTo>
                  <a:pt x="6620767" y="4141533"/>
                  <a:pt x="6603104" y="4159569"/>
                  <a:pt x="6603228" y="4181709"/>
                </a:cubicBezTo>
                <a:cubicBezTo>
                  <a:pt x="6603353" y="4204223"/>
                  <a:pt x="6620518" y="4220767"/>
                  <a:pt x="6643032" y="4220144"/>
                </a:cubicBezTo>
                <a:cubicBezTo>
                  <a:pt x="6665048" y="4219523"/>
                  <a:pt x="6682462" y="4200989"/>
                  <a:pt x="6681218" y="4179595"/>
                </a:cubicBezTo>
                <a:close/>
                <a:moveTo>
                  <a:pt x="6552106" y="4141906"/>
                </a:moveTo>
                <a:cubicBezTo>
                  <a:pt x="6530463" y="4141906"/>
                  <a:pt x="6513173" y="4160066"/>
                  <a:pt x="6513671" y="4182331"/>
                </a:cubicBezTo>
                <a:cubicBezTo>
                  <a:pt x="6514169" y="4203726"/>
                  <a:pt x="6529841" y="4219523"/>
                  <a:pt x="6551235" y="4220020"/>
                </a:cubicBezTo>
                <a:cubicBezTo>
                  <a:pt x="6573624" y="4220642"/>
                  <a:pt x="6591536" y="4203601"/>
                  <a:pt x="6591785" y="4181834"/>
                </a:cubicBezTo>
                <a:cubicBezTo>
                  <a:pt x="6591909" y="4160688"/>
                  <a:pt x="6573252" y="4141906"/>
                  <a:pt x="6552106" y="4142030"/>
                </a:cubicBezTo>
                <a:close/>
                <a:moveTo>
                  <a:pt x="6461305" y="4141906"/>
                </a:moveTo>
                <a:cubicBezTo>
                  <a:pt x="6439413" y="4142777"/>
                  <a:pt x="6423118" y="4161186"/>
                  <a:pt x="6424114" y="4183451"/>
                </a:cubicBezTo>
                <a:cubicBezTo>
                  <a:pt x="6425108" y="4204721"/>
                  <a:pt x="6441403" y="4220020"/>
                  <a:pt x="6462797" y="4219896"/>
                </a:cubicBezTo>
                <a:cubicBezTo>
                  <a:pt x="6484813" y="4219896"/>
                  <a:pt x="6502725" y="4201984"/>
                  <a:pt x="6502103" y="4180341"/>
                </a:cubicBezTo>
                <a:cubicBezTo>
                  <a:pt x="6501481" y="4159071"/>
                  <a:pt x="6482201" y="4140911"/>
                  <a:pt x="6461180" y="4141782"/>
                </a:cubicBezTo>
                <a:close/>
                <a:moveTo>
                  <a:pt x="6336795" y="4182829"/>
                </a:moveTo>
                <a:cubicBezTo>
                  <a:pt x="6337666" y="4204721"/>
                  <a:pt x="6355950" y="4221015"/>
                  <a:pt x="6378339" y="4220020"/>
                </a:cubicBezTo>
                <a:cubicBezTo>
                  <a:pt x="6399609" y="4219025"/>
                  <a:pt x="6414909" y="4202731"/>
                  <a:pt x="6414785" y="4181336"/>
                </a:cubicBezTo>
                <a:cubicBezTo>
                  <a:pt x="6414785" y="4159320"/>
                  <a:pt x="6396749" y="4141409"/>
                  <a:pt x="6375230" y="4141906"/>
                </a:cubicBezTo>
                <a:cubicBezTo>
                  <a:pt x="6354085" y="4142403"/>
                  <a:pt x="6335924" y="4161808"/>
                  <a:pt x="6336671" y="4182829"/>
                </a:cubicBezTo>
                <a:close/>
                <a:moveTo>
                  <a:pt x="6285797" y="4141906"/>
                </a:moveTo>
                <a:cubicBezTo>
                  <a:pt x="6264652" y="4142403"/>
                  <a:pt x="6246491" y="4161808"/>
                  <a:pt x="6247237" y="4182829"/>
                </a:cubicBezTo>
                <a:cubicBezTo>
                  <a:pt x="6247984" y="4203477"/>
                  <a:pt x="6264900" y="4219647"/>
                  <a:pt x="6285797" y="4220020"/>
                </a:cubicBezTo>
                <a:cubicBezTo>
                  <a:pt x="6308310" y="4220393"/>
                  <a:pt x="6325352" y="4203726"/>
                  <a:pt x="6325227" y="4181212"/>
                </a:cubicBezTo>
                <a:cubicBezTo>
                  <a:pt x="6325227" y="4159196"/>
                  <a:pt x="6307191" y="4141284"/>
                  <a:pt x="6285673" y="4141782"/>
                </a:cubicBezTo>
                <a:close/>
                <a:moveTo>
                  <a:pt x="6197234" y="4141906"/>
                </a:moveTo>
                <a:cubicBezTo>
                  <a:pt x="6176338" y="4141906"/>
                  <a:pt x="6157307" y="4160937"/>
                  <a:pt x="6157555" y="4181834"/>
                </a:cubicBezTo>
                <a:cubicBezTo>
                  <a:pt x="6157804" y="4202233"/>
                  <a:pt x="6174596" y="4219149"/>
                  <a:pt x="6195369" y="4220020"/>
                </a:cubicBezTo>
                <a:cubicBezTo>
                  <a:pt x="6218007" y="4220891"/>
                  <a:pt x="6235296" y="4204721"/>
                  <a:pt x="6235794" y="4182207"/>
                </a:cubicBezTo>
                <a:cubicBezTo>
                  <a:pt x="6236167" y="4160066"/>
                  <a:pt x="6219002" y="4141906"/>
                  <a:pt x="6197234" y="4141906"/>
                </a:cubicBezTo>
                <a:close/>
                <a:moveTo>
                  <a:pt x="6109792" y="4141906"/>
                </a:moveTo>
                <a:cubicBezTo>
                  <a:pt x="6088024" y="4142403"/>
                  <a:pt x="6071232" y="4160564"/>
                  <a:pt x="6071978" y="4182829"/>
                </a:cubicBezTo>
                <a:cubicBezTo>
                  <a:pt x="6072725" y="4204223"/>
                  <a:pt x="6088646" y="4219647"/>
                  <a:pt x="6110041" y="4219896"/>
                </a:cubicBezTo>
                <a:cubicBezTo>
                  <a:pt x="6132057" y="4220144"/>
                  <a:pt x="6150342" y="4202482"/>
                  <a:pt x="6150093" y="4181087"/>
                </a:cubicBezTo>
                <a:cubicBezTo>
                  <a:pt x="6149968" y="4160191"/>
                  <a:pt x="6130689" y="4141409"/>
                  <a:pt x="6109792" y="4141906"/>
                </a:cubicBezTo>
                <a:close/>
                <a:moveTo>
                  <a:pt x="6060411" y="4179222"/>
                </a:moveTo>
                <a:cubicBezTo>
                  <a:pt x="6059167" y="4159196"/>
                  <a:pt x="6041131" y="4142030"/>
                  <a:pt x="6021230" y="4141906"/>
                </a:cubicBezTo>
                <a:cubicBezTo>
                  <a:pt x="5999587" y="4141782"/>
                  <a:pt x="5982172" y="4159818"/>
                  <a:pt x="5982421" y="4181958"/>
                </a:cubicBezTo>
                <a:cubicBezTo>
                  <a:pt x="5982670" y="4204472"/>
                  <a:pt x="5999835" y="4220891"/>
                  <a:pt x="6022473" y="4220144"/>
                </a:cubicBezTo>
                <a:cubicBezTo>
                  <a:pt x="6044490" y="4219398"/>
                  <a:pt x="6061779" y="4200740"/>
                  <a:pt x="6060411" y="4179346"/>
                </a:cubicBezTo>
                <a:close/>
                <a:moveTo>
                  <a:pt x="5930677" y="4141906"/>
                </a:moveTo>
                <a:cubicBezTo>
                  <a:pt x="5908909" y="4142403"/>
                  <a:pt x="5892118" y="4160564"/>
                  <a:pt x="5892864" y="4182829"/>
                </a:cubicBezTo>
                <a:cubicBezTo>
                  <a:pt x="5893610" y="4204223"/>
                  <a:pt x="5909531" y="4219647"/>
                  <a:pt x="5930926" y="4219896"/>
                </a:cubicBezTo>
                <a:cubicBezTo>
                  <a:pt x="5953066" y="4220144"/>
                  <a:pt x="5971102" y="4202731"/>
                  <a:pt x="5970854" y="4181087"/>
                </a:cubicBezTo>
                <a:cubicBezTo>
                  <a:pt x="5970729" y="4159942"/>
                  <a:pt x="5951698" y="4141409"/>
                  <a:pt x="5930677" y="4141782"/>
                </a:cubicBezTo>
                <a:close/>
                <a:moveTo>
                  <a:pt x="5805421" y="4180963"/>
                </a:moveTo>
                <a:cubicBezTo>
                  <a:pt x="5805172" y="4201487"/>
                  <a:pt x="5821466" y="4218652"/>
                  <a:pt x="5842239" y="4219896"/>
                </a:cubicBezTo>
                <a:cubicBezTo>
                  <a:pt x="5865001" y="4221264"/>
                  <a:pt x="5882540" y="4205467"/>
                  <a:pt x="5883410" y="4182953"/>
                </a:cubicBezTo>
                <a:cubicBezTo>
                  <a:pt x="5884281" y="4160688"/>
                  <a:pt x="5867614" y="4142403"/>
                  <a:pt x="5845722" y="4141906"/>
                </a:cubicBezTo>
                <a:cubicBezTo>
                  <a:pt x="5824701" y="4141409"/>
                  <a:pt x="5805670" y="4159818"/>
                  <a:pt x="5805297" y="4180963"/>
                </a:cubicBezTo>
                <a:close/>
                <a:moveTo>
                  <a:pt x="5754921" y="4141782"/>
                </a:moveTo>
                <a:cubicBezTo>
                  <a:pt x="5733775" y="4142030"/>
                  <a:pt x="5715366" y="4161186"/>
                  <a:pt x="5715863" y="4182207"/>
                </a:cubicBezTo>
                <a:cubicBezTo>
                  <a:pt x="5716361" y="4202855"/>
                  <a:pt x="5733029" y="4219398"/>
                  <a:pt x="5753925" y="4219896"/>
                </a:cubicBezTo>
                <a:cubicBezTo>
                  <a:pt x="5776564" y="4220518"/>
                  <a:pt x="5793729" y="4204099"/>
                  <a:pt x="5793853" y="4181585"/>
                </a:cubicBezTo>
                <a:cubicBezTo>
                  <a:pt x="5794102" y="4159444"/>
                  <a:pt x="5776439" y="4141533"/>
                  <a:pt x="5754921" y="4141657"/>
                </a:cubicBezTo>
                <a:close/>
                <a:moveTo>
                  <a:pt x="5664244" y="4141782"/>
                </a:moveTo>
                <a:cubicBezTo>
                  <a:pt x="5643098" y="4142652"/>
                  <a:pt x="5625186" y="4162305"/>
                  <a:pt x="5626306" y="4183326"/>
                </a:cubicBezTo>
                <a:cubicBezTo>
                  <a:pt x="5627426" y="4203974"/>
                  <a:pt x="5644466" y="4219771"/>
                  <a:pt x="5665488" y="4219896"/>
                </a:cubicBezTo>
                <a:cubicBezTo>
                  <a:pt x="5688001" y="4219896"/>
                  <a:pt x="5704669" y="4202979"/>
                  <a:pt x="5704296" y="4180465"/>
                </a:cubicBezTo>
                <a:cubicBezTo>
                  <a:pt x="5703923" y="4158574"/>
                  <a:pt x="5685513" y="4140911"/>
                  <a:pt x="5664119" y="4141782"/>
                </a:cubicBezTo>
                <a:close/>
                <a:moveTo>
                  <a:pt x="5536624" y="4182705"/>
                </a:moveTo>
                <a:cubicBezTo>
                  <a:pt x="5537495" y="4204472"/>
                  <a:pt x="5556028" y="4220891"/>
                  <a:pt x="5578293" y="4219771"/>
                </a:cubicBezTo>
                <a:cubicBezTo>
                  <a:pt x="5599439" y="4218652"/>
                  <a:pt x="5614863" y="4202357"/>
                  <a:pt x="5614738" y="4180963"/>
                </a:cubicBezTo>
                <a:cubicBezTo>
                  <a:pt x="5614738" y="4158947"/>
                  <a:pt x="5596578" y="4141035"/>
                  <a:pt x="5575184" y="4141657"/>
                </a:cubicBezTo>
                <a:cubicBezTo>
                  <a:pt x="5554163" y="4142279"/>
                  <a:pt x="5535753" y="4161932"/>
                  <a:pt x="5536624" y="4182705"/>
                </a:cubicBezTo>
                <a:close/>
                <a:moveTo>
                  <a:pt x="5529161" y="4181461"/>
                </a:moveTo>
                <a:cubicBezTo>
                  <a:pt x="5529161" y="4160564"/>
                  <a:pt x="5510255" y="4141533"/>
                  <a:pt x="5489233" y="4141782"/>
                </a:cubicBezTo>
                <a:cubicBezTo>
                  <a:pt x="5468710" y="4141906"/>
                  <a:pt x="5451793" y="4158574"/>
                  <a:pt x="5450923" y="4179346"/>
                </a:cubicBezTo>
                <a:cubicBezTo>
                  <a:pt x="5449928" y="4201984"/>
                  <a:pt x="5466098" y="4219398"/>
                  <a:pt x="5488612" y="4219896"/>
                </a:cubicBezTo>
                <a:cubicBezTo>
                  <a:pt x="5510752" y="4220393"/>
                  <a:pt x="5529037" y="4203104"/>
                  <a:pt x="5529161" y="4181461"/>
                </a:cubicBezTo>
                <a:close/>
                <a:moveTo>
                  <a:pt x="5403159" y="4141906"/>
                </a:moveTo>
                <a:cubicBezTo>
                  <a:pt x="5383008" y="4140165"/>
                  <a:pt x="5364226" y="4155464"/>
                  <a:pt x="5361739" y="4175988"/>
                </a:cubicBezTo>
                <a:cubicBezTo>
                  <a:pt x="5359002" y="4198626"/>
                  <a:pt x="5373679" y="4217532"/>
                  <a:pt x="5395696" y="4219771"/>
                </a:cubicBezTo>
                <a:cubicBezTo>
                  <a:pt x="5417961" y="4222010"/>
                  <a:pt x="5437240" y="4206711"/>
                  <a:pt x="5439479" y="4184943"/>
                </a:cubicBezTo>
                <a:cubicBezTo>
                  <a:pt x="5441594" y="4164295"/>
                  <a:pt x="5424304" y="4143772"/>
                  <a:pt x="5403159" y="4141906"/>
                </a:cubicBezTo>
                <a:close/>
                <a:moveTo>
                  <a:pt x="5309746" y="4141782"/>
                </a:moveTo>
                <a:cubicBezTo>
                  <a:pt x="5287978" y="4142279"/>
                  <a:pt x="5271186" y="4160439"/>
                  <a:pt x="5271932" y="4182705"/>
                </a:cubicBezTo>
                <a:cubicBezTo>
                  <a:pt x="5272679" y="4204099"/>
                  <a:pt x="5288600" y="4219523"/>
                  <a:pt x="5309994" y="4219771"/>
                </a:cubicBezTo>
                <a:cubicBezTo>
                  <a:pt x="5332135" y="4220020"/>
                  <a:pt x="5350171" y="4202606"/>
                  <a:pt x="5349922" y="4180963"/>
                </a:cubicBezTo>
                <a:cubicBezTo>
                  <a:pt x="5349798" y="4159818"/>
                  <a:pt x="5330767" y="4141284"/>
                  <a:pt x="5309746" y="4141657"/>
                </a:cubicBezTo>
                <a:close/>
                <a:moveTo>
                  <a:pt x="5223795" y="4141782"/>
                </a:moveTo>
                <a:cubicBezTo>
                  <a:pt x="5202650" y="4141906"/>
                  <a:pt x="5184116" y="4160937"/>
                  <a:pt x="5184614" y="4182082"/>
                </a:cubicBezTo>
                <a:cubicBezTo>
                  <a:pt x="5184987" y="4202606"/>
                  <a:pt x="5201655" y="4219274"/>
                  <a:pt x="5222551" y="4219896"/>
                </a:cubicBezTo>
                <a:cubicBezTo>
                  <a:pt x="5245190" y="4220642"/>
                  <a:pt x="5262355" y="4204223"/>
                  <a:pt x="5262603" y="4181709"/>
                </a:cubicBezTo>
                <a:cubicBezTo>
                  <a:pt x="5262852" y="4159569"/>
                  <a:pt x="5245314" y="4141533"/>
                  <a:pt x="5223795" y="4141657"/>
                </a:cubicBezTo>
                <a:close/>
                <a:moveTo>
                  <a:pt x="5132870" y="4141782"/>
                </a:moveTo>
                <a:cubicBezTo>
                  <a:pt x="5111724" y="4142777"/>
                  <a:pt x="5093812" y="4162305"/>
                  <a:pt x="5095056" y="4183326"/>
                </a:cubicBezTo>
                <a:cubicBezTo>
                  <a:pt x="5096300" y="4203974"/>
                  <a:pt x="5113341" y="4219771"/>
                  <a:pt x="5134362" y="4219896"/>
                </a:cubicBezTo>
                <a:cubicBezTo>
                  <a:pt x="5156876" y="4219896"/>
                  <a:pt x="5173544" y="4202979"/>
                  <a:pt x="5173170" y="4180465"/>
                </a:cubicBezTo>
                <a:cubicBezTo>
                  <a:pt x="5172797" y="4158574"/>
                  <a:pt x="5154388" y="4140911"/>
                  <a:pt x="5132994" y="4141782"/>
                </a:cubicBezTo>
                <a:close/>
                <a:moveTo>
                  <a:pt x="5043934" y="4141782"/>
                </a:moveTo>
                <a:cubicBezTo>
                  <a:pt x="5022913" y="4142279"/>
                  <a:pt x="5004380" y="4161932"/>
                  <a:pt x="5005250" y="4182705"/>
                </a:cubicBezTo>
                <a:cubicBezTo>
                  <a:pt x="5006121" y="4203228"/>
                  <a:pt x="5023162" y="4219647"/>
                  <a:pt x="5043934" y="4220020"/>
                </a:cubicBezTo>
                <a:cubicBezTo>
                  <a:pt x="5066448" y="4220393"/>
                  <a:pt x="5083489" y="4203726"/>
                  <a:pt x="5083364" y="4181212"/>
                </a:cubicBezTo>
                <a:cubicBezTo>
                  <a:pt x="5083364" y="4159196"/>
                  <a:pt x="5065329" y="4141284"/>
                  <a:pt x="5043810" y="4141782"/>
                </a:cubicBezTo>
                <a:close/>
                <a:moveTo>
                  <a:pt x="4919673" y="4182829"/>
                </a:moveTo>
                <a:cubicBezTo>
                  <a:pt x="4920420" y="4204223"/>
                  <a:pt x="4936341" y="4219647"/>
                  <a:pt x="4957735" y="4219896"/>
                </a:cubicBezTo>
                <a:cubicBezTo>
                  <a:pt x="4979751" y="4220144"/>
                  <a:pt x="4997912" y="4202482"/>
                  <a:pt x="4997787" y="4181087"/>
                </a:cubicBezTo>
                <a:cubicBezTo>
                  <a:pt x="4997663" y="4160191"/>
                  <a:pt x="4978383" y="4141409"/>
                  <a:pt x="4957486" y="4141906"/>
                </a:cubicBezTo>
                <a:cubicBezTo>
                  <a:pt x="4935719" y="4142403"/>
                  <a:pt x="4918927" y="4160564"/>
                  <a:pt x="4919673" y="4182829"/>
                </a:cubicBezTo>
                <a:close/>
                <a:moveTo>
                  <a:pt x="4908105" y="4179097"/>
                </a:moveTo>
                <a:cubicBezTo>
                  <a:pt x="4906861" y="4159071"/>
                  <a:pt x="4888826" y="4141906"/>
                  <a:pt x="4868924" y="4141782"/>
                </a:cubicBezTo>
                <a:cubicBezTo>
                  <a:pt x="4847281" y="4141657"/>
                  <a:pt x="4829867" y="4159693"/>
                  <a:pt x="4830116" y="4181834"/>
                </a:cubicBezTo>
                <a:cubicBezTo>
                  <a:pt x="4830365" y="4204348"/>
                  <a:pt x="4847530" y="4220767"/>
                  <a:pt x="4870168" y="4220020"/>
                </a:cubicBezTo>
                <a:cubicBezTo>
                  <a:pt x="4892184" y="4219274"/>
                  <a:pt x="4909474" y="4200616"/>
                  <a:pt x="4908105" y="4179222"/>
                </a:cubicBezTo>
                <a:close/>
                <a:moveTo>
                  <a:pt x="4780610" y="4141782"/>
                </a:moveTo>
                <a:cubicBezTo>
                  <a:pt x="4760336" y="4140911"/>
                  <a:pt x="4742424" y="4156957"/>
                  <a:pt x="4740683" y="4177605"/>
                </a:cubicBezTo>
                <a:cubicBezTo>
                  <a:pt x="4738817" y="4200243"/>
                  <a:pt x="4754241" y="4218403"/>
                  <a:pt x="4776381" y="4219896"/>
                </a:cubicBezTo>
                <a:cubicBezTo>
                  <a:pt x="4798771" y="4221264"/>
                  <a:pt x="4817304" y="4205218"/>
                  <a:pt x="4818548" y="4183326"/>
                </a:cubicBezTo>
                <a:cubicBezTo>
                  <a:pt x="4819668" y="4162305"/>
                  <a:pt x="4801756" y="4142652"/>
                  <a:pt x="4780610" y="4141782"/>
                </a:cubicBezTo>
                <a:close/>
                <a:moveTo>
                  <a:pt x="4693043" y="4141782"/>
                </a:moveTo>
                <a:cubicBezTo>
                  <a:pt x="4672022" y="4141533"/>
                  <a:pt x="4653115" y="4160315"/>
                  <a:pt x="4653115" y="4181336"/>
                </a:cubicBezTo>
                <a:cubicBezTo>
                  <a:pt x="4653115" y="4201860"/>
                  <a:pt x="4669659" y="4218776"/>
                  <a:pt x="4690431" y="4219771"/>
                </a:cubicBezTo>
                <a:cubicBezTo>
                  <a:pt x="4713069" y="4220891"/>
                  <a:pt x="4730483" y="4204845"/>
                  <a:pt x="4731105" y="4182331"/>
                </a:cubicBezTo>
                <a:cubicBezTo>
                  <a:pt x="4731727" y="4160066"/>
                  <a:pt x="4714686" y="4141906"/>
                  <a:pt x="4692919" y="4141657"/>
                </a:cubicBezTo>
                <a:close/>
                <a:moveTo>
                  <a:pt x="4603237" y="4141782"/>
                </a:moveTo>
                <a:cubicBezTo>
                  <a:pt x="4582216" y="4141782"/>
                  <a:pt x="4563434" y="4160564"/>
                  <a:pt x="4563558" y="4181585"/>
                </a:cubicBezTo>
                <a:cubicBezTo>
                  <a:pt x="4563682" y="4202109"/>
                  <a:pt x="4580226" y="4219025"/>
                  <a:pt x="4601123" y="4219896"/>
                </a:cubicBezTo>
                <a:cubicBezTo>
                  <a:pt x="4623761" y="4220891"/>
                  <a:pt x="4641175" y="4204721"/>
                  <a:pt x="4641672" y="4182207"/>
                </a:cubicBezTo>
                <a:cubicBezTo>
                  <a:pt x="4642170" y="4159942"/>
                  <a:pt x="4625005" y="4141906"/>
                  <a:pt x="4603237" y="4141782"/>
                </a:cubicBezTo>
                <a:close/>
                <a:moveTo>
                  <a:pt x="4513307" y="4141782"/>
                </a:moveTo>
                <a:cubicBezTo>
                  <a:pt x="4492161" y="4141906"/>
                  <a:pt x="4473628" y="4160937"/>
                  <a:pt x="4474125" y="4182082"/>
                </a:cubicBezTo>
                <a:cubicBezTo>
                  <a:pt x="4474498" y="4202606"/>
                  <a:pt x="4491166" y="4219274"/>
                  <a:pt x="4512063" y="4219896"/>
                </a:cubicBezTo>
                <a:cubicBezTo>
                  <a:pt x="4534701" y="4220642"/>
                  <a:pt x="4551866" y="4204223"/>
                  <a:pt x="4552115" y="4181709"/>
                </a:cubicBezTo>
                <a:cubicBezTo>
                  <a:pt x="4552363" y="4159569"/>
                  <a:pt x="4534825" y="4141533"/>
                  <a:pt x="4513307" y="4141657"/>
                </a:cubicBezTo>
                <a:close/>
                <a:moveTo>
                  <a:pt x="4423127" y="4141782"/>
                </a:moveTo>
                <a:cubicBezTo>
                  <a:pt x="4402106" y="4142279"/>
                  <a:pt x="4383573" y="4161932"/>
                  <a:pt x="4384443" y="4182705"/>
                </a:cubicBezTo>
                <a:cubicBezTo>
                  <a:pt x="4385314" y="4203228"/>
                  <a:pt x="4402355" y="4219647"/>
                  <a:pt x="4423127" y="4220020"/>
                </a:cubicBezTo>
                <a:cubicBezTo>
                  <a:pt x="4445641" y="4220393"/>
                  <a:pt x="4462682" y="4203726"/>
                  <a:pt x="4462557" y="4181212"/>
                </a:cubicBezTo>
                <a:cubicBezTo>
                  <a:pt x="4462557" y="4159196"/>
                  <a:pt x="4444521" y="4141284"/>
                  <a:pt x="4423003" y="4141782"/>
                </a:cubicBezTo>
                <a:close/>
                <a:moveTo>
                  <a:pt x="4376980" y="4181087"/>
                </a:moveTo>
                <a:cubicBezTo>
                  <a:pt x="4376856" y="4160191"/>
                  <a:pt x="4357576" y="4141409"/>
                  <a:pt x="4336555" y="4141906"/>
                </a:cubicBezTo>
                <a:cubicBezTo>
                  <a:pt x="4316031" y="4142403"/>
                  <a:pt x="4299364" y="4159071"/>
                  <a:pt x="4298742" y="4179968"/>
                </a:cubicBezTo>
                <a:cubicBezTo>
                  <a:pt x="4297996" y="4202606"/>
                  <a:pt x="4314415" y="4219771"/>
                  <a:pt x="4336928" y="4220020"/>
                </a:cubicBezTo>
                <a:cubicBezTo>
                  <a:pt x="4358944" y="4220269"/>
                  <a:pt x="4377229" y="4202606"/>
                  <a:pt x="4376980" y="4181212"/>
                </a:cubicBezTo>
                <a:close/>
                <a:moveTo>
                  <a:pt x="4246003" y="4141906"/>
                </a:moveTo>
                <a:cubicBezTo>
                  <a:pt x="4224111" y="4143026"/>
                  <a:pt x="4207940" y="4161434"/>
                  <a:pt x="4209309" y="4183824"/>
                </a:cubicBezTo>
                <a:cubicBezTo>
                  <a:pt x="4210553" y="4204969"/>
                  <a:pt x="4226972" y="4220144"/>
                  <a:pt x="4248366" y="4219896"/>
                </a:cubicBezTo>
                <a:cubicBezTo>
                  <a:pt x="4270382" y="4219647"/>
                  <a:pt x="4288045" y="4201487"/>
                  <a:pt x="4287298" y="4179968"/>
                </a:cubicBezTo>
                <a:cubicBezTo>
                  <a:pt x="4286552" y="4158698"/>
                  <a:pt x="4267023" y="4140662"/>
                  <a:pt x="4246003" y="4141782"/>
                </a:cubicBezTo>
                <a:close/>
                <a:moveTo>
                  <a:pt x="4197741" y="4180341"/>
                </a:moveTo>
                <a:cubicBezTo>
                  <a:pt x="4197119" y="4159071"/>
                  <a:pt x="4177715" y="4140911"/>
                  <a:pt x="4156694" y="4141906"/>
                </a:cubicBezTo>
                <a:cubicBezTo>
                  <a:pt x="4136046" y="4142777"/>
                  <a:pt x="4119876" y="4159693"/>
                  <a:pt x="4119627" y="4180714"/>
                </a:cubicBezTo>
                <a:cubicBezTo>
                  <a:pt x="4119254" y="4203228"/>
                  <a:pt x="4136046" y="4220144"/>
                  <a:pt x="4158560" y="4220020"/>
                </a:cubicBezTo>
                <a:cubicBezTo>
                  <a:pt x="4180576" y="4220020"/>
                  <a:pt x="4198363" y="4201860"/>
                  <a:pt x="4197741" y="4180341"/>
                </a:cubicBezTo>
                <a:close/>
                <a:moveTo>
                  <a:pt x="4032308" y="4182705"/>
                </a:moveTo>
                <a:cubicBezTo>
                  <a:pt x="4033179" y="4204596"/>
                  <a:pt x="4051464" y="4220891"/>
                  <a:pt x="4073853" y="4219896"/>
                </a:cubicBezTo>
                <a:cubicBezTo>
                  <a:pt x="4095123" y="4218901"/>
                  <a:pt x="4110422" y="4202606"/>
                  <a:pt x="4110298" y="4181212"/>
                </a:cubicBezTo>
                <a:cubicBezTo>
                  <a:pt x="4110298" y="4159196"/>
                  <a:pt x="4092262" y="4141284"/>
                  <a:pt x="4070743" y="4141782"/>
                </a:cubicBezTo>
                <a:cubicBezTo>
                  <a:pt x="4049598" y="4142279"/>
                  <a:pt x="4031438" y="4161683"/>
                  <a:pt x="4032184" y="4182705"/>
                </a:cubicBezTo>
                <a:close/>
                <a:moveTo>
                  <a:pt x="3981932" y="4219896"/>
                </a:moveTo>
                <a:cubicBezTo>
                  <a:pt x="4003327" y="4219896"/>
                  <a:pt x="4019621" y="4204721"/>
                  <a:pt x="4020741" y="4183451"/>
                </a:cubicBezTo>
                <a:cubicBezTo>
                  <a:pt x="4021860" y="4161061"/>
                  <a:pt x="4005566" y="4142777"/>
                  <a:pt x="3983674" y="4141782"/>
                </a:cubicBezTo>
                <a:cubicBezTo>
                  <a:pt x="3962653" y="4140911"/>
                  <a:pt x="3943373" y="4159071"/>
                  <a:pt x="3942751" y="4180341"/>
                </a:cubicBezTo>
                <a:cubicBezTo>
                  <a:pt x="3942129" y="4201860"/>
                  <a:pt x="3959916" y="4219896"/>
                  <a:pt x="3981932" y="4219896"/>
                </a:cubicBezTo>
                <a:close/>
                <a:moveTo>
                  <a:pt x="3892251" y="4141782"/>
                </a:moveTo>
                <a:cubicBezTo>
                  <a:pt x="3871230" y="4142030"/>
                  <a:pt x="3852572" y="4161310"/>
                  <a:pt x="3853069" y="4182207"/>
                </a:cubicBezTo>
                <a:cubicBezTo>
                  <a:pt x="3853567" y="4202606"/>
                  <a:pt x="3870483" y="4219398"/>
                  <a:pt x="3891255" y="4219896"/>
                </a:cubicBezTo>
                <a:cubicBezTo>
                  <a:pt x="3913894" y="4220518"/>
                  <a:pt x="3931059" y="4204099"/>
                  <a:pt x="3931183" y="4181585"/>
                </a:cubicBezTo>
                <a:cubicBezTo>
                  <a:pt x="3931432" y="4159444"/>
                  <a:pt x="3913769" y="4141409"/>
                  <a:pt x="3892251" y="4141657"/>
                </a:cubicBezTo>
                <a:close/>
                <a:moveTo>
                  <a:pt x="3767368" y="4180838"/>
                </a:moveTo>
                <a:cubicBezTo>
                  <a:pt x="3767119" y="4202233"/>
                  <a:pt x="3782418" y="4218652"/>
                  <a:pt x="3803564" y="4219896"/>
                </a:cubicBezTo>
                <a:cubicBezTo>
                  <a:pt x="3825829" y="4221140"/>
                  <a:pt x="3844487" y="4204845"/>
                  <a:pt x="3845482" y="4183078"/>
                </a:cubicBezTo>
                <a:cubicBezTo>
                  <a:pt x="3846477" y="4162305"/>
                  <a:pt x="3828192" y="4142528"/>
                  <a:pt x="3807171" y="4141782"/>
                </a:cubicBezTo>
                <a:cubicBezTo>
                  <a:pt x="3785777" y="4141035"/>
                  <a:pt x="3767492" y="4158822"/>
                  <a:pt x="3767368" y="4180838"/>
                </a:cubicBezTo>
                <a:close/>
                <a:moveTo>
                  <a:pt x="3715748" y="4141782"/>
                </a:moveTo>
                <a:cubicBezTo>
                  <a:pt x="3693981" y="4142279"/>
                  <a:pt x="3677188" y="4160439"/>
                  <a:pt x="3677935" y="4182705"/>
                </a:cubicBezTo>
                <a:cubicBezTo>
                  <a:pt x="3678681" y="4204099"/>
                  <a:pt x="3694602" y="4219523"/>
                  <a:pt x="3715997" y="4219771"/>
                </a:cubicBezTo>
                <a:cubicBezTo>
                  <a:pt x="3738137" y="4220020"/>
                  <a:pt x="3756173" y="4202606"/>
                  <a:pt x="3755924" y="4180963"/>
                </a:cubicBezTo>
                <a:cubicBezTo>
                  <a:pt x="3755800" y="4159818"/>
                  <a:pt x="3736769" y="4141284"/>
                  <a:pt x="3715748" y="4141657"/>
                </a:cubicBezTo>
                <a:close/>
                <a:moveTo>
                  <a:pt x="3666367" y="4179097"/>
                </a:moveTo>
                <a:cubicBezTo>
                  <a:pt x="3665123" y="4159071"/>
                  <a:pt x="3647087" y="4141906"/>
                  <a:pt x="3627186" y="4141782"/>
                </a:cubicBezTo>
                <a:cubicBezTo>
                  <a:pt x="3605542" y="4141657"/>
                  <a:pt x="3588129" y="4159693"/>
                  <a:pt x="3588377" y="4181834"/>
                </a:cubicBezTo>
                <a:cubicBezTo>
                  <a:pt x="3588626" y="4204348"/>
                  <a:pt x="3605791" y="4220767"/>
                  <a:pt x="3628429" y="4220020"/>
                </a:cubicBezTo>
                <a:cubicBezTo>
                  <a:pt x="3650446" y="4219274"/>
                  <a:pt x="3667735" y="4200616"/>
                  <a:pt x="3666367" y="4179222"/>
                </a:cubicBezTo>
                <a:close/>
                <a:moveTo>
                  <a:pt x="3535762" y="4141782"/>
                </a:moveTo>
                <a:cubicBezTo>
                  <a:pt x="3513870" y="4142901"/>
                  <a:pt x="3497701" y="4161310"/>
                  <a:pt x="3498944" y="4183699"/>
                </a:cubicBezTo>
                <a:cubicBezTo>
                  <a:pt x="3500064" y="4204845"/>
                  <a:pt x="3516482" y="4220144"/>
                  <a:pt x="3537877" y="4219896"/>
                </a:cubicBezTo>
                <a:cubicBezTo>
                  <a:pt x="3559893" y="4219647"/>
                  <a:pt x="3577680" y="4201611"/>
                  <a:pt x="3576934" y="4180092"/>
                </a:cubicBezTo>
                <a:cubicBezTo>
                  <a:pt x="3576188" y="4158822"/>
                  <a:pt x="3556784" y="4140786"/>
                  <a:pt x="3535762" y="4141782"/>
                </a:cubicBezTo>
                <a:close/>
                <a:moveTo>
                  <a:pt x="3411501" y="4180963"/>
                </a:moveTo>
                <a:cubicBezTo>
                  <a:pt x="3411253" y="4201487"/>
                  <a:pt x="3427672" y="4218652"/>
                  <a:pt x="3448444" y="4219771"/>
                </a:cubicBezTo>
                <a:cubicBezTo>
                  <a:pt x="3471206" y="4221015"/>
                  <a:pt x="3488745" y="4205218"/>
                  <a:pt x="3489491" y="4182705"/>
                </a:cubicBezTo>
                <a:cubicBezTo>
                  <a:pt x="3490237" y="4160439"/>
                  <a:pt x="3473445" y="4142155"/>
                  <a:pt x="3451678" y="4141657"/>
                </a:cubicBezTo>
                <a:cubicBezTo>
                  <a:pt x="3430657" y="4141160"/>
                  <a:pt x="3411626" y="4159693"/>
                  <a:pt x="3411377" y="4180838"/>
                </a:cubicBezTo>
                <a:close/>
                <a:moveTo>
                  <a:pt x="3321944" y="4181585"/>
                </a:moveTo>
                <a:cubicBezTo>
                  <a:pt x="3322069" y="4203353"/>
                  <a:pt x="3340104" y="4220393"/>
                  <a:pt x="3362494" y="4219771"/>
                </a:cubicBezTo>
                <a:cubicBezTo>
                  <a:pt x="3383888" y="4219274"/>
                  <a:pt x="3399560" y="4203477"/>
                  <a:pt x="3400058" y="4182082"/>
                </a:cubicBezTo>
                <a:cubicBezTo>
                  <a:pt x="3400556" y="4159942"/>
                  <a:pt x="3383390" y="4141782"/>
                  <a:pt x="3361623" y="4141657"/>
                </a:cubicBezTo>
                <a:cubicBezTo>
                  <a:pt x="3340602" y="4141657"/>
                  <a:pt x="3321820" y="4160439"/>
                  <a:pt x="3321944" y="4181461"/>
                </a:cubicBezTo>
                <a:close/>
                <a:moveTo>
                  <a:pt x="3272314" y="4141782"/>
                </a:moveTo>
                <a:cubicBezTo>
                  <a:pt x="3251417" y="4141533"/>
                  <a:pt x="3232262" y="4160439"/>
                  <a:pt x="3232262" y="4181336"/>
                </a:cubicBezTo>
                <a:cubicBezTo>
                  <a:pt x="3232262" y="4201736"/>
                  <a:pt x="3248930" y="4218901"/>
                  <a:pt x="3269702" y="4219896"/>
                </a:cubicBezTo>
                <a:cubicBezTo>
                  <a:pt x="3292340" y="4221015"/>
                  <a:pt x="3309879" y="4204969"/>
                  <a:pt x="3310500" y="4182580"/>
                </a:cubicBezTo>
                <a:cubicBezTo>
                  <a:pt x="3311123" y="4160315"/>
                  <a:pt x="3294082" y="4142155"/>
                  <a:pt x="3272439" y="4141906"/>
                </a:cubicBezTo>
                <a:close/>
                <a:moveTo>
                  <a:pt x="3184996" y="4141782"/>
                </a:moveTo>
                <a:cubicBezTo>
                  <a:pt x="3163353" y="4141782"/>
                  <a:pt x="3146063" y="4159942"/>
                  <a:pt x="3146561" y="4182207"/>
                </a:cubicBezTo>
                <a:cubicBezTo>
                  <a:pt x="3147058" y="4203601"/>
                  <a:pt x="3162731" y="4219398"/>
                  <a:pt x="3184125" y="4219896"/>
                </a:cubicBezTo>
                <a:cubicBezTo>
                  <a:pt x="3206266" y="4220393"/>
                  <a:pt x="3224550" y="4203228"/>
                  <a:pt x="3224799" y="4181585"/>
                </a:cubicBezTo>
                <a:cubicBezTo>
                  <a:pt x="3225048" y="4160688"/>
                  <a:pt x="3206017" y="4141657"/>
                  <a:pt x="3184996" y="4141782"/>
                </a:cubicBezTo>
                <a:close/>
                <a:moveTo>
                  <a:pt x="3057003" y="4181709"/>
                </a:moveTo>
                <a:cubicBezTo>
                  <a:pt x="3057252" y="4203104"/>
                  <a:pt x="3072800" y="4219025"/>
                  <a:pt x="3094070" y="4219771"/>
                </a:cubicBezTo>
                <a:cubicBezTo>
                  <a:pt x="3116459" y="4220518"/>
                  <a:pt x="3134620" y="4203726"/>
                  <a:pt x="3134993" y="4181958"/>
                </a:cubicBezTo>
                <a:cubicBezTo>
                  <a:pt x="3135366" y="4160813"/>
                  <a:pt x="3116957" y="4141782"/>
                  <a:pt x="3095812" y="4141657"/>
                </a:cubicBezTo>
                <a:cubicBezTo>
                  <a:pt x="3074168" y="4141533"/>
                  <a:pt x="3056755" y="4159569"/>
                  <a:pt x="3057003" y="4181709"/>
                </a:cubicBezTo>
                <a:close/>
                <a:moveTo>
                  <a:pt x="3009115" y="4141906"/>
                </a:moveTo>
                <a:cubicBezTo>
                  <a:pt x="2988964" y="4140165"/>
                  <a:pt x="2970182" y="4155464"/>
                  <a:pt x="2967695" y="4175988"/>
                </a:cubicBezTo>
                <a:cubicBezTo>
                  <a:pt x="2964958" y="4198626"/>
                  <a:pt x="2979635" y="4217532"/>
                  <a:pt x="3001652" y="4219771"/>
                </a:cubicBezTo>
                <a:cubicBezTo>
                  <a:pt x="3023917" y="4222010"/>
                  <a:pt x="3043197" y="4206711"/>
                  <a:pt x="3045435" y="4184943"/>
                </a:cubicBezTo>
                <a:cubicBezTo>
                  <a:pt x="3047550" y="4164295"/>
                  <a:pt x="3030260" y="4143772"/>
                  <a:pt x="3009115" y="4141906"/>
                </a:cubicBezTo>
                <a:close/>
                <a:moveTo>
                  <a:pt x="2958117" y="4181834"/>
                </a:moveTo>
                <a:cubicBezTo>
                  <a:pt x="2958366" y="4159693"/>
                  <a:pt x="2940952" y="4141657"/>
                  <a:pt x="2919309" y="4141782"/>
                </a:cubicBezTo>
                <a:cubicBezTo>
                  <a:pt x="2899407" y="4141782"/>
                  <a:pt x="2881371" y="4159071"/>
                  <a:pt x="2880127" y="4179097"/>
                </a:cubicBezTo>
                <a:cubicBezTo>
                  <a:pt x="2878759" y="4200616"/>
                  <a:pt x="2896049" y="4219274"/>
                  <a:pt x="2917940" y="4219896"/>
                </a:cubicBezTo>
                <a:cubicBezTo>
                  <a:pt x="2940579" y="4220642"/>
                  <a:pt x="2957744" y="4204348"/>
                  <a:pt x="2958117" y="4181834"/>
                </a:cubicBezTo>
                <a:close/>
                <a:moveTo>
                  <a:pt x="2828756" y="4141782"/>
                </a:moveTo>
                <a:cubicBezTo>
                  <a:pt x="2807611" y="4142528"/>
                  <a:pt x="2789575" y="4162057"/>
                  <a:pt x="2790570" y="4183078"/>
                </a:cubicBezTo>
                <a:cubicBezTo>
                  <a:pt x="2791565" y="4203726"/>
                  <a:pt x="2808482" y="4219771"/>
                  <a:pt x="2829503" y="4219896"/>
                </a:cubicBezTo>
                <a:cubicBezTo>
                  <a:pt x="2852016" y="4220144"/>
                  <a:pt x="2868809" y="4203228"/>
                  <a:pt x="2868560" y="4180714"/>
                </a:cubicBezTo>
                <a:cubicBezTo>
                  <a:pt x="2868311" y="4158822"/>
                  <a:pt x="2850151" y="4141035"/>
                  <a:pt x="2828632" y="4141782"/>
                </a:cubicBezTo>
                <a:close/>
                <a:moveTo>
                  <a:pt x="2701013" y="4181087"/>
                </a:moveTo>
                <a:cubicBezTo>
                  <a:pt x="2700764" y="4201611"/>
                  <a:pt x="2717183" y="4218776"/>
                  <a:pt x="2737955" y="4219896"/>
                </a:cubicBezTo>
                <a:cubicBezTo>
                  <a:pt x="2760718" y="4221140"/>
                  <a:pt x="2778256" y="4205343"/>
                  <a:pt x="2779002" y="4182829"/>
                </a:cubicBezTo>
                <a:cubicBezTo>
                  <a:pt x="2779749" y="4160564"/>
                  <a:pt x="2762957" y="4142279"/>
                  <a:pt x="2741189" y="4141782"/>
                </a:cubicBezTo>
                <a:cubicBezTo>
                  <a:pt x="2720168" y="4141284"/>
                  <a:pt x="2701137" y="4159818"/>
                  <a:pt x="2700888" y="4180963"/>
                </a:cubicBezTo>
                <a:close/>
                <a:moveTo>
                  <a:pt x="2611331" y="4182082"/>
                </a:moveTo>
                <a:cubicBezTo>
                  <a:pt x="2611828" y="4203726"/>
                  <a:pt x="2630113" y="4220642"/>
                  <a:pt x="2652378" y="4219896"/>
                </a:cubicBezTo>
                <a:cubicBezTo>
                  <a:pt x="2673772" y="4219149"/>
                  <a:pt x="2689196" y="4203228"/>
                  <a:pt x="2689445" y="4181834"/>
                </a:cubicBezTo>
                <a:cubicBezTo>
                  <a:pt x="2689694" y="4159693"/>
                  <a:pt x="2672155" y="4141657"/>
                  <a:pt x="2650637" y="4141906"/>
                </a:cubicBezTo>
                <a:cubicBezTo>
                  <a:pt x="2629615" y="4142030"/>
                  <a:pt x="2610833" y="4161310"/>
                  <a:pt x="2611331" y="4182207"/>
                </a:cubicBezTo>
                <a:close/>
                <a:moveTo>
                  <a:pt x="2603868" y="4180590"/>
                </a:moveTo>
                <a:cubicBezTo>
                  <a:pt x="2603370" y="4159569"/>
                  <a:pt x="2583966" y="4141035"/>
                  <a:pt x="2563069" y="4141782"/>
                </a:cubicBezTo>
                <a:cubicBezTo>
                  <a:pt x="2542421" y="4142528"/>
                  <a:pt x="2526127" y="4159320"/>
                  <a:pt x="2525629" y="4180217"/>
                </a:cubicBezTo>
                <a:cubicBezTo>
                  <a:pt x="2525132" y="4202731"/>
                  <a:pt x="2541799" y="4219771"/>
                  <a:pt x="2564189" y="4219896"/>
                </a:cubicBezTo>
                <a:cubicBezTo>
                  <a:pt x="2586205" y="4219896"/>
                  <a:pt x="2604241" y="4201984"/>
                  <a:pt x="2603868" y="4180590"/>
                </a:cubicBezTo>
                <a:close/>
                <a:moveTo>
                  <a:pt x="2514186" y="4179844"/>
                </a:moveTo>
                <a:cubicBezTo>
                  <a:pt x="2513315" y="4158574"/>
                  <a:pt x="2493787" y="4140662"/>
                  <a:pt x="2472766" y="4141906"/>
                </a:cubicBezTo>
                <a:cubicBezTo>
                  <a:pt x="2452118" y="4143026"/>
                  <a:pt x="2436196" y="4160066"/>
                  <a:pt x="2436072" y="4181087"/>
                </a:cubicBezTo>
                <a:cubicBezTo>
                  <a:pt x="2436072" y="4203601"/>
                  <a:pt x="2452864" y="4220269"/>
                  <a:pt x="2475502" y="4220020"/>
                </a:cubicBezTo>
                <a:cubicBezTo>
                  <a:pt x="2497518" y="4219647"/>
                  <a:pt x="2515057" y="4201487"/>
                  <a:pt x="2514186" y="4179968"/>
                </a:cubicBezTo>
                <a:close/>
                <a:moveTo>
                  <a:pt x="2384950" y="4219896"/>
                </a:moveTo>
                <a:cubicBezTo>
                  <a:pt x="2406095" y="4219896"/>
                  <a:pt x="2423136" y="4204348"/>
                  <a:pt x="2424504" y="4183699"/>
                </a:cubicBezTo>
                <a:cubicBezTo>
                  <a:pt x="2425872" y="4162678"/>
                  <a:pt x="2408210" y="4142901"/>
                  <a:pt x="2386940" y="4141782"/>
                </a:cubicBezTo>
                <a:cubicBezTo>
                  <a:pt x="2365546" y="4140662"/>
                  <a:pt x="2346888" y="4158201"/>
                  <a:pt x="2346390" y="4180092"/>
                </a:cubicBezTo>
                <a:cubicBezTo>
                  <a:pt x="2345768" y="4202606"/>
                  <a:pt x="2362311" y="4219771"/>
                  <a:pt x="2384825" y="4219896"/>
                </a:cubicBezTo>
                <a:close/>
                <a:moveTo>
                  <a:pt x="2297009" y="4141782"/>
                </a:moveTo>
                <a:cubicBezTo>
                  <a:pt x="2275864" y="4142777"/>
                  <a:pt x="2257952" y="4162305"/>
                  <a:pt x="2259196" y="4183326"/>
                </a:cubicBezTo>
                <a:cubicBezTo>
                  <a:pt x="2260440" y="4203974"/>
                  <a:pt x="2277481" y="4219771"/>
                  <a:pt x="2298502" y="4219896"/>
                </a:cubicBezTo>
                <a:cubicBezTo>
                  <a:pt x="2321016" y="4219896"/>
                  <a:pt x="2337683" y="4202979"/>
                  <a:pt x="2337310" y="4180465"/>
                </a:cubicBezTo>
                <a:cubicBezTo>
                  <a:pt x="2336937" y="4158574"/>
                  <a:pt x="2318528" y="4140911"/>
                  <a:pt x="2297134" y="4141782"/>
                </a:cubicBezTo>
                <a:close/>
                <a:moveTo>
                  <a:pt x="2247628" y="4179719"/>
                </a:moveTo>
                <a:cubicBezTo>
                  <a:pt x="2246882" y="4158947"/>
                  <a:pt x="2230214" y="4142155"/>
                  <a:pt x="2209691" y="4141782"/>
                </a:cubicBezTo>
                <a:cubicBezTo>
                  <a:pt x="2188670" y="4141409"/>
                  <a:pt x="2169639" y="4159942"/>
                  <a:pt x="2169514" y="4181087"/>
                </a:cubicBezTo>
                <a:cubicBezTo>
                  <a:pt x="2169390" y="4202731"/>
                  <a:pt x="2187301" y="4220144"/>
                  <a:pt x="2209442" y="4219896"/>
                </a:cubicBezTo>
                <a:cubicBezTo>
                  <a:pt x="2231956" y="4219647"/>
                  <a:pt x="2248250" y="4202357"/>
                  <a:pt x="2247504" y="4179719"/>
                </a:cubicBezTo>
                <a:close/>
                <a:moveTo>
                  <a:pt x="2117894" y="4141782"/>
                </a:moveTo>
                <a:cubicBezTo>
                  <a:pt x="2096873" y="4142652"/>
                  <a:pt x="2078713" y="4162678"/>
                  <a:pt x="2079957" y="4183326"/>
                </a:cubicBezTo>
                <a:cubicBezTo>
                  <a:pt x="2081201" y="4203974"/>
                  <a:pt x="2098241" y="4219896"/>
                  <a:pt x="2119263" y="4219896"/>
                </a:cubicBezTo>
                <a:cubicBezTo>
                  <a:pt x="2141776" y="4219896"/>
                  <a:pt x="2158444" y="4202979"/>
                  <a:pt x="2158071" y="4180465"/>
                </a:cubicBezTo>
                <a:cubicBezTo>
                  <a:pt x="2157698" y="4158574"/>
                  <a:pt x="2139289" y="4140786"/>
                  <a:pt x="2117894" y="4141782"/>
                </a:cubicBezTo>
                <a:close/>
                <a:moveTo>
                  <a:pt x="1994131" y="4180714"/>
                </a:moveTo>
                <a:cubicBezTo>
                  <a:pt x="1993882" y="4202109"/>
                  <a:pt x="2009181" y="4218527"/>
                  <a:pt x="2030327" y="4219771"/>
                </a:cubicBezTo>
                <a:cubicBezTo>
                  <a:pt x="2052592" y="4221015"/>
                  <a:pt x="2071250" y="4204721"/>
                  <a:pt x="2072369" y="4182953"/>
                </a:cubicBezTo>
                <a:cubicBezTo>
                  <a:pt x="2073489" y="4162181"/>
                  <a:pt x="2055080" y="4142403"/>
                  <a:pt x="2034059" y="4141657"/>
                </a:cubicBezTo>
                <a:cubicBezTo>
                  <a:pt x="2012664" y="4140911"/>
                  <a:pt x="1994380" y="4158698"/>
                  <a:pt x="1994131" y="4180714"/>
                </a:cubicBezTo>
                <a:close/>
                <a:moveTo>
                  <a:pt x="1904698" y="4182705"/>
                </a:moveTo>
                <a:cubicBezTo>
                  <a:pt x="1905444" y="4204099"/>
                  <a:pt x="1921366" y="4219647"/>
                  <a:pt x="1942760" y="4219896"/>
                </a:cubicBezTo>
                <a:cubicBezTo>
                  <a:pt x="1964900" y="4220144"/>
                  <a:pt x="1982936" y="4202731"/>
                  <a:pt x="1982688" y="4181087"/>
                </a:cubicBezTo>
                <a:cubicBezTo>
                  <a:pt x="1982563" y="4159942"/>
                  <a:pt x="1963532" y="4141409"/>
                  <a:pt x="1942511" y="4141782"/>
                </a:cubicBezTo>
                <a:cubicBezTo>
                  <a:pt x="1920744" y="4142279"/>
                  <a:pt x="1903952" y="4160439"/>
                  <a:pt x="1904698" y="4182705"/>
                </a:cubicBezTo>
                <a:close/>
                <a:moveTo>
                  <a:pt x="1851958" y="4141782"/>
                </a:moveTo>
                <a:cubicBezTo>
                  <a:pt x="1830067" y="4142901"/>
                  <a:pt x="1813897" y="4161310"/>
                  <a:pt x="1815265" y="4183699"/>
                </a:cubicBezTo>
                <a:cubicBezTo>
                  <a:pt x="1816509" y="4204845"/>
                  <a:pt x="1832928" y="4220020"/>
                  <a:pt x="1854322" y="4219771"/>
                </a:cubicBezTo>
                <a:cubicBezTo>
                  <a:pt x="1876338" y="4219523"/>
                  <a:pt x="1894001" y="4201362"/>
                  <a:pt x="1893255" y="4179844"/>
                </a:cubicBezTo>
                <a:cubicBezTo>
                  <a:pt x="1892508" y="4158574"/>
                  <a:pt x="1872980" y="4140538"/>
                  <a:pt x="1851958" y="4141657"/>
                </a:cubicBezTo>
                <a:close/>
                <a:moveTo>
                  <a:pt x="1725583" y="4180838"/>
                </a:moveTo>
                <a:cubicBezTo>
                  <a:pt x="1725459" y="4202233"/>
                  <a:pt x="1740634" y="4218652"/>
                  <a:pt x="1761904" y="4219771"/>
                </a:cubicBezTo>
                <a:cubicBezTo>
                  <a:pt x="1784293" y="4221015"/>
                  <a:pt x="1802702" y="4204721"/>
                  <a:pt x="1803697" y="4182829"/>
                </a:cubicBezTo>
                <a:cubicBezTo>
                  <a:pt x="1804692" y="4161808"/>
                  <a:pt x="1786532" y="4142279"/>
                  <a:pt x="1765386" y="4141657"/>
                </a:cubicBezTo>
                <a:cubicBezTo>
                  <a:pt x="1743992" y="4141035"/>
                  <a:pt x="1725832" y="4158822"/>
                  <a:pt x="1725707" y="4180838"/>
                </a:cubicBezTo>
                <a:close/>
                <a:moveTo>
                  <a:pt x="1677446" y="4219896"/>
                </a:moveTo>
                <a:cubicBezTo>
                  <a:pt x="1698840" y="4219896"/>
                  <a:pt x="1715135" y="4204721"/>
                  <a:pt x="1716254" y="4183451"/>
                </a:cubicBezTo>
                <a:cubicBezTo>
                  <a:pt x="1717374" y="4161061"/>
                  <a:pt x="1701079" y="4142777"/>
                  <a:pt x="1679187" y="4141782"/>
                </a:cubicBezTo>
                <a:cubicBezTo>
                  <a:pt x="1658166" y="4140911"/>
                  <a:pt x="1638887" y="4159071"/>
                  <a:pt x="1638265" y="4180341"/>
                </a:cubicBezTo>
                <a:cubicBezTo>
                  <a:pt x="1637643" y="4201860"/>
                  <a:pt x="1655430" y="4219896"/>
                  <a:pt x="1677446" y="4219896"/>
                </a:cubicBezTo>
                <a:close/>
                <a:moveTo>
                  <a:pt x="1585898" y="4141782"/>
                </a:moveTo>
                <a:cubicBezTo>
                  <a:pt x="1565872" y="4143026"/>
                  <a:pt x="1548832" y="4160937"/>
                  <a:pt x="1548583" y="4180963"/>
                </a:cubicBezTo>
                <a:cubicBezTo>
                  <a:pt x="1548458" y="4202606"/>
                  <a:pt x="1566370" y="4220020"/>
                  <a:pt x="1588511" y="4219771"/>
                </a:cubicBezTo>
                <a:cubicBezTo>
                  <a:pt x="1611024" y="4219523"/>
                  <a:pt x="1627443" y="4202357"/>
                  <a:pt x="1626697" y="4179719"/>
                </a:cubicBezTo>
                <a:cubicBezTo>
                  <a:pt x="1625950" y="4157827"/>
                  <a:pt x="1607293" y="4140413"/>
                  <a:pt x="1585898" y="4141782"/>
                </a:cubicBezTo>
                <a:close/>
                <a:moveTo>
                  <a:pt x="1497709" y="4141782"/>
                </a:moveTo>
                <a:cubicBezTo>
                  <a:pt x="1476688" y="4142279"/>
                  <a:pt x="1458155" y="4161932"/>
                  <a:pt x="1459025" y="4182705"/>
                </a:cubicBezTo>
                <a:cubicBezTo>
                  <a:pt x="1459896" y="4203228"/>
                  <a:pt x="1476937" y="4219647"/>
                  <a:pt x="1497709" y="4219896"/>
                </a:cubicBezTo>
                <a:cubicBezTo>
                  <a:pt x="1520223" y="4220269"/>
                  <a:pt x="1537264" y="4203601"/>
                  <a:pt x="1537139" y="4181087"/>
                </a:cubicBezTo>
                <a:cubicBezTo>
                  <a:pt x="1537139" y="4159071"/>
                  <a:pt x="1519104" y="4141160"/>
                  <a:pt x="1497585" y="4141657"/>
                </a:cubicBezTo>
                <a:close/>
                <a:moveTo>
                  <a:pt x="1451562" y="4181709"/>
                </a:moveTo>
                <a:cubicBezTo>
                  <a:pt x="1451811" y="4160813"/>
                  <a:pt x="1432780" y="4141782"/>
                  <a:pt x="1411883" y="4141906"/>
                </a:cubicBezTo>
                <a:cubicBezTo>
                  <a:pt x="1391360" y="4141906"/>
                  <a:pt x="1374443" y="4158574"/>
                  <a:pt x="1373448" y="4179346"/>
                </a:cubicBezTo>
                <a:cubicBezTo>
                  <a:pt x="1372453" y="4201984"/>
                  <a:pt x="1388499" y="4219398"/>
                  <a:pt x="1411013" y="4220020"/>
                </a:cubicBezTo>
                <a:cubicBezTo>
                  <a:pt x="1433153" y="4220518"/>
                  <a:pt x="1451438" y="4203477"/>
                  <a:pt x="1451687" y="4181834"/>
                </a:cubicBezTo>
                <a:close/>
                <a:moveTo>
                  <a:pt x="1320460" y="4141906"/>
                </a:moveTo>
                <a:cubicBezTo>
                  <a:pt x="1298568" y="4143150"/>
                  <a:pt x="1282523" y="4161683"/>
                  <a:pt x="1283891" y="4184073"/>
                </a:cubicBezTo>
                <a:cubicBezTo>
                  <a:pt x="1285135" y="4205218"/>
                  <a:pt x="1301678" y="4220393"/>
                  <a:pt x="1323072" y="4220020"/>
                </a:cubicBezTo>
                <a:cubicBezTo>
                  <a:pt x="1345088" y="4219647"/>
                  <a:pt x="1362751" y="4201487"/>
                  <a:pt x="1361756" y="4179968"/>
                </a:cubicBezTo>
                <a:cubicBezTo>
                  <a:pt x="1360885" y="4158698"/>
                  <a:pt x="1341357" y="4140786"/>
                  <a:pt x="1320336" y="4141906"/>
                </a:cubicBezTo>
                <a:close/>
                <a:moveTo>
                  <a:pt x="1194209" y="4180963"/>
                </a:moveTo>
                <a:cubicBezTo>
                  <a:pt x="1194085" y="4202357"/>
                  <a:pt x="1209260" y="4218776"/>
                  <a:pt x="1230530" y="4219896"/>
                </a:cubicBezTo>
                <a:cubicBezTo>
                  <a:pt x="1252919" y="4221140"/>
                  <a:pt x="1271328" y="4204845"/>
                  <a:pt x="1272323" y="4182953"/>
                </a:cubicBezTo>
                <a:cubicBezTo>
                  <a:pt x="1273318" y="4161932"/>
                  <a:pt x="1255158" y="4142403"/>
                  <a:pt x="1234012" y="4141782"/>
                </a:cubicBezTo>
                <a:cubicBezTo>
                  <a:pt x="1212618" y="4141160"/>
                  <a:pt x="1194458" y="4158947"/>
                  <a:pt x="1194333" y="4180963"/>
                </a:cubicBezTo>
                <a:close/>
                <a:moveTo>
                  <a:pt x="1145077" y="4141782"/>
                </a:moveTo>
                <a:cubicBezTo>
                  <a:pt x="1123931" y="4142528"/>
                  <a:pt x="1105896" y="4162057"/>
                  <a:pt x="1106891" y="4183078"/>
                </a:cubicBezTo>
                <a:cubicBezTo>
                  <a:pt x="1107886" y="4203726"/>
                  <a:pt x="1124802" y="4219771"/>
                  <a:pt x="1145823" y="4219896"/>
                </a:cubicBezTo>
                <a:cubicBezTo>
                  <a:pt x="1168337" y="4220144"/>
                  <a:pt x="1185129" y="4203228"/>
                  <a:pt x="1184880" y="4180714"/>
                </a:cubicBezTo>
                <a:cubicBezTo>
                  <a:pt x="1184631" y="4158822"/>
                  <a:pt x="1166471" y="4141035"/>
                  <a:pt x="1144953" y="4141782"/>
                </a:cubicBezTo>
                <a:close/>
                <a:moveTo>
                  <a:pt x="1095447" y="4179844"/>
                </a:moveTo>
                <a:cubicBezTo>
                  <a:pt x="1094825" y="4159071"/>
                  <a:pt x="1078158" y="4142279"/>
                  <a:pt x="1057634" y="4141782"/>
                </a:cubicBezTo>
                <a:cubicBezTo>
                  <a:pt x="1036613" y="4141284"/>
                  <a:pt x="1017582" y="4159818"/>
                  <a:pt x="1017458" y="4181087"/>
                </a:cubicBezTo>
                <a:cubicBezTo>
                  <a:pt x="1017333" y="4202731"/>
                  <a:pt x="1035245" y="4220144"/>
                  <a:pt x="1057385" y="4219896"/>
                </a:cubicBezTo>
                <a:cubicBezTo>
                  <a:pt x="1079899" y="4219647"/>
                  <a:pt x="1096318" y="4202482"/>
                  <a:pt x="1095572" y="4179844"/>
                </a:cubicBezTo>
                <a:close/>
                <a:moveTo>
                  <a:pt x="927776" y="4180963"/>
                </a:moveTo>
                <a:cubicBezTo>
                  <a:pt x="927527" y="4201487"/>
                  <a:pt x="943821" y="4218652"/>
                  <a:pt x="964594" y="4219896"/>
                </a:cubicBezTo>
                <a:cubicBezTo>
                  <a:pt x="987356" y="4221264"/>
                  <a:pt x="1004895" y="4205467"/>
                  <a:pt x="1005765" y="4182953"/>
                </a:cubicBezTo>
                <a:cubicBezTo>
                  <a:pt x="1006636" y="4160688"/>
                  <a:pt x="989968" y="4142403"/>
                  <a:pt x="968077" y="4141906"/>
                </a:cubicBezTo>
                <a:cubicBezTo>
                  <a:pt x="947055" y="4141409"/>
                  <a:pt x="928025" y="4159818"/>
                  <a:pt x="927651" y="4180963"/>
                </a:cubicBezTo>
                <a:close/>
                <a:moveTo>
                  <a:pt x="916332" y="4180714"/>
                </a:moveTo>
                <a:cubicBezTo>
                  <a:pt x="916084" y="4159693"/>
                  <a:pt x="899913" y="4142777"/>
                  <a:pt x="879265" y="4141906"/>
                </a:cubicBezTo>
                <a:cubicBezTo>
                  <a:pt x="858369" y="4140911"/>
                  <a:pt x="838716" y="4159196"/>
                  <a:pt x="838094" y="4180217"/>
                </a:cubicBezTo>
                <a:cubicBezTo>
                  <a:pt x="837348" y="4201487"/>
                  <a:pt x="855384" y="4219771"/>
                  <a:pt x="877275" y="4219896"/>
                </a:cubicBezTo>
                <a:cubicBezTo>
                  <a:pt x="899789" y="4220020"/>
                  <a:pt x="916581" y="4203104"/>
                  <a:pt x="916332" y="4180590"/>
                </a:cubicBezTo>
                <a:close/>
                <a:moveTo>
                  <a:pt x="790952" y="4141782"/>
                </a:moveTo>
                <a:cubicBezTo>
                  <a:pt x="769309" y="4141782"/>
                  <a:pt x="752019" y="4159942"/>
                  <a:pt x="752517" y="4182207"/>
                </a:cubicBezTo>
                <a:cubicBezTo>
                  <a:pt x="753014" y="4203601"/>
                  <a:pt x="768687" y="4219398"/>
                  <a:pt x="790081" y="4219896"/>
                </a:cubicBezTo>
                <a:cubicBezTo>
                  <a:pt x="812222" y="4220393"/>
                  <a:pt x="830506" y="4203228"/>
                  <a:pt x="830755" y="4181585"/>
                </a:cubicBezTo>
                <a:cubicBezTo>
                  <a:pt x="831004" y="4160688"/>
                  <a:pt x="811973" y="4141657"/>
                  <a:pt x="790952" y="4141782"/>
                </a:cubicBezTo>
                <a:close/>
                <a:moveTo>
                  <a:pt x="702265" y="4141782"/>
                </a:moveTo>
                <a:cubicBezTo>
                  <a:pt x="681990" y="4141409"/>
                  <a:pt x="664328" y="4157703"/>
                  <a:pt x="663084" y="4178351"/>
                </a:cubicBezTo>
                <a:cubicBezTo>
                  <a:pt x="661591" y="4201113"/>
                  <a:pt x="677139" y="4218776"/>
                  <a:pt x="699653" y="4219896"/>
                </a:cubicBezTo>
                <a:cubicBezTo>
                  <a:pt x="722042" y="4220891"/>
                  <a:pt x="740327" y="4204472"/>
                  <a:pt x="741073" y="4182580"/>
                </a:cubicBezTo>
                <a:cubicBezTo>
                  <a:pt x="741820" y="4161434"/>
                  <a:pt x="723535" y="4142279"/>
                  <a:pt x="702390" y="4141782"/>
                </a:cubicBezTo>
                <a:close/>
                <a:moveTo>
                  <a:pt x="573402" y="4182829"/>
                </a:moveTo>
                <a:cubicBezTo>
                  <a:pt x="574148" y="4204223"/>
                  <a:pt x="590070" y="4219647"/>
                  <a:pt x="611464" y="4219896"/>
                </a:cubicBezTo>
                <a:cubicBezTo>
                  <a:pt x="633605" y="4220144"/>
                  <a:pt x="651640" y="4202731"/>
                  <a:pt x="651392" y="4181087"/>
                </a:cubicBezTo>
                <a:cubicBezTo>
                  <a:pt x="651267" y="4159942"/>
                  <a:pt x="632236" y="4141409"/>
                  <a:pt x="611215" y="4141782"/>
                </a:cubicBezTo>
                <a:cubicBezTo>
                  <a:pt x="589448" y="4142279"/>
                  <a:pt x="572656" y="4160439"/>
                  <a:pt x="573402" y="4182705"/>
                </a:cubicBezTo>
                <a:close/>
                <a:moveTo>
                  <a:pt x="485959" y="4181087"/>
                </a:moveTo>
                <a:cubicBezTo>
                  <a:pt x="485710" y="4201611"/>
                  <a:pt x="502129" y="4218776"/>
                  <a:pt x="522902" y="4219896"/>
                </a:cubicBezTo>
                <a:cubicBezTo>
                  <a:pt x="545664" y="4221140"/>
                  <a:pt x="563202" y="4205343"/>
                  <a:pt x="563949" y="4182829"/>
                </a:cubicBezTo>
                <a:cubicBezTo>
                  <a:pt x="564695" y="4160564"/>
                  <a:pt x="547903" y="4142279"/>
                  <a:pt x="526136" y="4141782"/>
                </a:cubicBezTo>
                <a:cubicBezTo>
                  <a:pt x="505114" y="4141284"/>
                  <a:pt x="486084" y="4159818"/>
                  <a:pt x="485835" y="4180963"/>
                </a:cubicBezTo>
                <a:close/>
                <a:moveTo>
                  <a:pt x="435334" y="4141782"/>
                </a:moveTo>
                <a:cubicBezTo>
                  <a:pt x="414189" y="4142155"/>
                  <a:pt x="395904" y="4161310"/>
                  <a:pt x="396402" y="4182456"/>
                </a:cubicBezTo>
                <a:cubicBezTo>
                  <a:pt x="397024" y="4203104"/>
                  <a:pt x="413816" y="4219523"/>
                  <a:pt x="434712" y="4220020"/>
                </a:cubicBezTo>
                <a:cubicBezTo>
                  <a:pt x="457226" y="4220518"/>
                  <a:pt x="474391" y="4204099"/>
                  <a:pt x="474516" y="4181585"/>
                </a:cubicBezTo>
                <a:cubicBezTo>
                  <a:pt x="474516" y="4159569"/>
                  <a:pt x="456853" y="4141533"/>
                  <a:pt x="435334" y="4141906"/>
                </a:cubicBezTo>
                <a:close/>
                <a:moveTo>
                  <a:pt x="306720" y="4182331"/>
                </a:moveTo>
                <a:cubicBezTo>
                  <a:pt x="307342" y="4204099"/>
                  <a:pt x="325751" y="4220767"/>
                  <a:pt x="348016" y="4219896"/>
                </a:cubicBezTo>
                <a:cubicBezTo>
                  <a:pt x="369286" y="4219025"/>
                  <a:pt x="384710" y="4202979"/>
                  <a:pt x="384958" y="4181585"/>
                </a:cubicBezTo>
                <a:cubicBezTo>
                  <a:pt x="385083" y="4159569"/>
                  <a:pt x="367420" y="4141533"/>
                  <a:pt x="345901" y="4141782"/>
                </a:cubicBezTo>
                <a:cubicBezTo>
                  <a:pt x="324880" y="4142155"/>
                  <a:pt x="306222" y="4161434"/>
                  <a:pt x="306844" y="4182331"/>
                </a:cubicBezTo>
                <a:close/>
                <a:moveTo>
                  <a:pt x="258334" y="4141906"/>
                </a:moveTo>
                <a:cubicBezTo>
                  <a:pt x="236442" y="4142777"/>
                  <a:pt x="220023" y="4161186"/>
                  <a:pt x="221143" y="4183451"/>
                </a:cubicBezTo>
                <a:cubicBezTo>
                  <a:pt x="222138" y="4204721"/>
                  <a:pt x="238432" y="4220020"/>
                  <a:pt x="259827" y="4219896"/>
                </a:cubicBezTo>
                <a:cubicBezTo>
                  <a:pt x="281719" y="4219896"/>
                  <a:pt x="299879" y="4201736"/>
                  <a:pt x="299257" y="4180341"/>
                </a:cubicBezTo>
                <a:cubicBezTo>
                  <a:pt x="298635" y="4159320"/>
                  <a:pt x="279106" y="4140911"/>
                  <a:pt x="258210" y="4141782"/>
                </a:cubicBezTo>
                <a:close/>
                <a:moveTo>
                  <a:pt x="131585" y="4182829"/>
                </a:moveTo>
                <a:cubicBezTo>
                  <a:pt x="132332" y="4204223"/>
                  <a:pt x="148253" y="4219647"/>
                  <a:pt x="169647" y="4219896"/>
                </a:cubicBezTo>
                <a:cubicBezTo>
                  <a:pt x="191788" y="4220144"/>
                  <a:pt x="209824" y="4202731"/>
                  <a:pt x="209575" y="4181087"/>
                </a:cubicBezTo>
                <a:cubicBezTo>
                  <a:pt x="209326" y="4159942"/>
                  <a:pt x="190420" y="4141409"/>
                  <a:pt x="169274" y="4141906"/>
                </a:cubicBezTo>
                <a:cubicBezTo>
                  <a:pt x="147507" y="4142403"/>
                  <a:pt x="130715" y="4160564"/>
                  <a:pt x="131461" y="4182829"/>
                </a:cubicBezTo>
                <a:close/>
                <a:moveTo>
                  <a:pt x="80463" y="4141782"/>
                </a:moveTo>
                <a:cubicBezTo>
                  <a:pt x="58820" y="4141782"/>
                  <a:pt x="41531" y="4159942"/>
                  <a:pt x="42028" y="4182207"/>
                </a:cubicBezTo>
                <a:cubicBezTo>
                  <a:pt x="42526" y="4203601"/>
                  <a:pt x="58198" y="4219398"/>
                  <a:pt x="79592" y="4219896"/>
                </a:cubicBezTo>
                <a:cubicBezTo>
                  <a:pt x="101982" y="4220518"/>
                  <a:pt x="119893" y="4203477"/>
                  <a:pt x="120142" y="4181709"/>
                </a:cubicBezTo>
                <a:cubicBezTo>
                  <a:pt x="120266" y="4160564"/>
                  <a:pt x="101609" y="4141782"/>
                  <a:pt x="80463" y="4141906"/>
                </a:cubicBezTo>
                <a:close/>
                <a:moveTo>
                  <a:pt x="13290057" y="4141782"/>
                </a:moveTo>
                <a:cubicBezTo>
                  <a:pt x="13269035" y="4142030"/>
                  <a:pt x="13250378" y="4161310"/>
                  <a:pt x="13250876" y="4182207"/>
                </a:cubicBezTo>
                <a:cubicBezTo>
                  <a:pt x="13251374" y="4202606"/>
                  <a:pt x="13268290" y="4219398"/>
                  <a:pt x="13289061" y="4220020"/>
                </a:cubicBezTo>
                <a:cubicBezTo>
                  <a:pt x="13311700" y="4220642"/>
                  <a:pt x="13328865" y="4204223"/>
                  <a:pt x="13328990" y="4181709"/>
                </a:cubicBezTo>
                <a:cubicBezTo>
                  <a:pt x="13329239" y="4159569"/>
                  <a:pt x="13311576" y="4141533"/>
                  <a:pt x="13290057" y="4141782"/>
                </a:cubicBezTo>
                <a:close/>
                <a:moveTo>
                  <a:pt x="13251249" y="4095013"/>
                </a:moveTo>
                <a:cubicBezTo>
                  <a:pt x="13251498" y="4114666"/>
                  <a:pt x="13269409" y="4133075"/>
                  <a:pt x="13289186" y="4133945"/>
                </a:cubicBezTo>
                <a:cubicBezTo>
                  <a:pt x="13310457" y="4134816"/>
                  <a:pt x="13328865" y="4116531"/>
                  <a:pt x="13328741" y="4094515"/>
                </a:cubicBezTo>
                <a:cubicBezTo>
                  <a:pt x="13328741" y="4072997"/>
                  <a:pt x="13313068" y="4056951"/>
                  <a:pt x="13291550" y="4056453"/>
                </a:cubicBezTo>
                <a:cubicBezTo>
                  <a:pt x="13269409" y="4055831"/>
                  <a:pt x="13251000" y="4073494"/>
                  <a:pt x="13251249" y="4095013"/>
                </a:cubicBezTo>
                <a:close/>
                <a:moveTo>
                  <a:pt x="13205226" y="4133945"/>
                </a:moveTo>
                <a:cubicBezTo>
                  <a:pt x="13225004" y="4133075"/>
                  <a:pt x="13242915" y="4114666"/>
                  <a:pt x="13243039" y="4095013"/>
                </a:cubicBezTo>
                <a:cubicBezTo>
                  <a:pt x="13243288" y="4073494"/>
                  <a:pt x="13224755" y="4055831"/>
                  <a:pt x="13202614" y="4056453"/>
                </a:cubicBezTo>
                <a:cubicBezTo>
                  <a:pt x="13181220" y="4057075"/>
                  <a:pt x="13165547" y="4073121"/>
                  <a:pt x="13165547" y="4094640"/>
                </a:cubicBezTo>
                <a:cubicBezTo>
                  <a:pt x="13165547" y="4116656"/>
                  <a:pt x="13183956" y="4134941"/>
                  <a:pt x="13205226" y="4134070"/>
                </a:cubicBezTo>
                <a:close/>
                <a:moveTo>
                  <a:pt x="13113678" y="4133945"/>
                </a:moveTo>
                <a:cubicBezTo>
                  <a:pt x="13134576" y="4134318"/>
                  <a:pt x="13153854" y="4115039"/>
                  <a:pt x="13153482" y="4094018"/>
                </a:cubicBezTo>
                <a:cubicBezTo>
                  <a:pt x="13152984" y="4072250"/>
                  <a:pt x="13134576" y="4055334"/>
                  <a:pt x="13112186" y="4056453"/>
                </a:cubicBezTo>
                <a:cubicBezTo>
                  <a:pt x="13090916" y="4057448"/>
                  <a:pt x="13075617" y="4074116"/>
                  <a:pt x="13075991" y="4095510"/>
                </a:cubicBezTo>
                <a:cubicBezTo>
                  <a:pt x="13076363" y="4116407"/>
                  <a:pt x="13093279" y="4133448"/>
                  <a:pt x="13113678" y="4133821"/>
                </a:cubicBezTo>
                <a:close/>
                <a:moveTo>
                  <a:pt x="13024742" y="4133945"/>
                </a:moveTo>
                <a:cubicBezTo>
                  <a:pt x="13044521" y="4133945"/>
                  <a:pt x="13062930" y="4116283"/>
                  <a:pt x="13063924" y="4096381"/>
                </a:cubicBezTo>
                <a:cubicBezTo>
                  <a:pt x="13065045" y="4074987"/>
                  <a:pt x="13047008" y="4056578"/>
                  <a:pt x="13024992" y="4056453"/>
                </a:cubicBezTo>
                <a:cubicBezTo>
                  <a:pt x="13003473" y="4056453"/>
                  <a:pt x="12987304" y="4071877"/>
                  <a:pt x="12986557" y="4093272"/>
                </a:cubicBezTo>
                <a:cubicBezTo>
                  <a:pt x="12985811" y="4115412"/>
                  <a:pt x="13003224" y="4134070"/>
                  <a:pt x="13024742" y="4134070"/>
                </a:cubicBezTo>
                <a:close/>
                <a:moveTo>
                  <a:pt x="12935933" y="4133945"/>
                </a:moveTo>
                <a:cubicBezTo>
                  <a:pt x="12955585" y="4133448"/>
                  <a:pt x="12973869" y="4115288"/>
                  <a:pt x="12974367" y="4095510"/>
                </a:cubicBezTo>
                <a:cubicBezTo>
                  <a:pt x="12974988" y="4073992"/>
                  <a:pt x="12956704" y="4056080"/>
                  <a:pt x="12934563" y="4056329"/>
                </a:cubicBezTo>
                <a:cubicBezTo>
                  <a:pt x="12913045" y="4056578"/>
                  <a:pt x="12897248" y="4072374"/>
                  <a:pt x="12896876" y="4093893"/>
                </a:cubicBezTo>
                <a:cubicBezTo>
                  <a:pt x="12896502" y="4115909"/>
                  <a:pt x="12914537" y="4134443"/>
                  <a:pt x="12935933" y="4133945"/>
                </a:cubicBezTo>
                <a:close/>
                <a:moveTo>
                  <a:pt x="12809432" y="4094142"/>
                </a:moveTo>
                <a:cubicBezTo>
                  <a:pt x="12809059" y="4115039"/>
                  <a:pt x="12828464" y="4134443"/>
                  <a:pt x="12849360" y="4133945"/>
                </a:cubicBezTo>
                <a:cubicBezTo>
                  <a:pt x="12871127" y="4133448"/>
                  <a:pt x="12887919" y="4114790"/>
                  <a:pt x="12886800" y="4092525"/>
                </a:cubicBezTo>
                <a:cubicBezTo>
                  <a:pt x="12885681" y="4071255"/>
                  <a:pt x="12869138" y="4055956"/>
                  <a:pt x="12847618" y="4056453"/>
                </a:cubicBezTo>
                <a:cubicBezTo>
                  <a:pt x="12826722" y="4056951"/>
                  <a:pt x="12809681" y="4073743"/>
                  <a:pt x="12809432" y="4094266"/>
                </a:cubicBezTo>
                <a:close/>
                <a:moveTo>
                  <a:pt x="12719876" y="4093396"/>
                </a:moveTo>
                <a:cubicBezTo>
                  <a:pt x="12719128" y="4114293"/>
                  <a:pt x="12738160" y="4133945"/>
                  <a:pt x="12759056" y="4133945"/>
                </a:cubicBezTo>
                <a:cubicBezTo>
                  <a:pt x="12780576" y="4133945"/>
                  <a:pt x="12797988" y="4115288"/>
                  <a:pt x="12797243" y="4093147"/>
                </a:cubicBezTo>
                <a:cubicBezTo>
                  <a:pt x="12796496" y="4071628"/>
                  <a:pt x="12780327" y="4056329"/>
                  <a:pt x="12758808" y="4056453"/>
                </a:cubicBezTo>
                <a:cubicBezTo>
                  <a:pt x="12737786" y="4056578"/>
                  <a:pt x="12720746" y="4072872"/>
                  <a:pt x="12719876" y="4093520"/>
                </a:cubicBezTo>
                <a:close/>
                <a:moveTo>
                  <a:pt x="12670493" y="4056329"/>
                </a:moveTo>
                <a:cubicBezTo>
                  <a:pt x="12648354" y="4055831"/>
                  <a:pt x="12629944" y="4073494"/>
                  <a:pt x="12630193" y="4095013"/>
                </a:cubicBezTo>
                <a:cubicBezTo>
                  <a:pt x="12630442" y="4114666"/>
                  <a:pt x="12648354" y="4133075"/>
                  <a:pt x="12668131" y="4133945"/>
                </a:cubicBezTo>
                <a:cubicBezTo>
                  <a:pt x="12689400" y="4134816"/>
                  <a:pt x="12707809" y="4116531"/>
                  <a:pt x="12707684" y="4094515"/>
                </a:cubicBezTo>
                <a:cubicBezTo>
                  <a:pt x="12707684" y="4072997"/>
                  <a:pt x="12692012" y="4056951"/>
                  <a:pt x="12670493" y="4056453"/>
                </a:cubicBezTo>
                <a:close/>
                <a:moveTo>
                  <a:pt x="12544616" y="4092649"/>
                </a:moveTo>
                <a:cubicBezTo>
                  <a:pt x="12543621" y="4114914"/>
                  <a:pt x="12560662" y="4133572"/>
                  <a:pt x="12582305" y="4133821"/>
                </a:cubicBezTo>
                <a:cubicBezTo>
                  <a:pt x="12603202" y="4134070"/>
                  <a:pt x="12622481" y="4114666"/>
                  <a:pt x="12621984" y="4093769"/>
                </a:cubicBezTo>
                <a:cubicBezTo>
                  <a:pt x="12621486" y="4073245"/>
                  <a:pt x="12604321" y="4056578"/>
                  <a:pt x="12583424" y="4056329"/>
                </a:cubicBezTo>
                <a:cubicBezTo>
                  <a:pt x="12561905" y="4055956"/>
                  <a:pt x="12545487" y="4071380"/>
                  <a:pt x="12544491" y="4092649"/>
                </a:cubicBezTo>
                <a:close/>
                <a:moveTo>
                  <a:pt x="12493991" y="4133945"/>
                </a:moveTo>
                <a:cubicBezTo>
                  <a:pt x="12513644" y="4133448"/>
                  <a:pt x="12531928" y="4115288"/>
                  <a:pt x="12532426" y="4095510"/>
                </a:cubicBezTo>
                <a:cubicBezTo>
                  <a:pt x="12533049" y="4073992"/>
                  <a:pt x="12514763" y="4056080"/>
                  <a:pt x="12492623" y="4056329"/>
                </a:cubicBezTo>
                <a:cubicBezTo>
                  <a:pt x="12471105" y="4056578"/>
                  <a:pt x="12455308" y="4072374"/>
                  <a:pt x="12454934" y="4093893"/>
                </a:cubicBezTo>
                <a:cubicBezTo>
                  <a:pt x="12454561" y="4115909"/>
                  <a:pt x="12472598" y="4134443"/>
                  <a:pt x="12493991" y="4133945"/>
                </a:cubicBezTo>
                <a:close/>
                <a:moveTo>
                  <a:pt x="12402569" y="4133945"/>
                </a:moveTo>
                <a:cubicBezTo>
                  <a:pt x="12423464" y="4134692"/>
                  <a:pt x="12442994" y="4115536"/>
                  <a:pt x="12442869" y="4094515"/>
                </a:cubicBezTo>
                <a:cubicBezTo>
                  <a:pt x="12442869" y="4072748"/>
                  <a:pt x="12424336" y="4055583"/>
                  <a:pt x="12402070" y="4056453"/>
                </a:cubicBezTo>
                <a:cubicBezTo>
                  <a:pt x="12380677" y="4057200"/>
                  <a:pt x="12365253" y="4073618"/>
                  <a:pt x="12365377" y="4095013"/>
                </a:cubicBezTo>
                <a:cubicBezTo>
                  <a:pt x="12365500" y="4115909"/>
                  <a:pt x="12382045" y="4133199"/>
                  <a:pt x="12402569" y="4133821"/>
                </a:cubicBezTo>
                <a:close/>
                <a:moveTo>
                  <a:pt x="12277934" y="4095883"/>
                </a:moveTo>
                <a:cubicBezTo>
                  <a:pt x="12278556" y="4115661"/>
                  <a:pt x="12296841" y="4133697"/>
                  <a:pt x="12316618" y="4134070"/>
                </a:cubicBezTo>
                <a:cubicBezTo>
                  <a:pt x="12338012" y="4134443"/>
                  <a:pt x="12355924" y="4115909"/>
                  <a:pt x="12355426" y="4093893"/>
                </a:cubicBezTo>
                <a:cubicBezTo>
                  <a:pt x="12354928" y="4072499"/>
                  <a:pt x="12339008" y="4056702"/>
                  <a:pt x="12317488" y="4056578"/>
                </a:cubicBezTo>
                <a:cubicBezTo>
                  <a:pt x="12295473" y="4056453"/>
                  <a:pt x="12277188" y="4074489"/>
                  <a:pt x="12277934" y="4096008"/>
                </a:cubicBezTo>
                <a:close/>
                <a:moveTo>
                  <a:pt x="12188377" y="4095137"/>
                </a:moveTo>
                <a:cubicBezTo>
                  <a:pt x="12188625" y="4114914"/>
                  <a:pt x="12206536" y="4133199"/>
                  <a:pt x="12226314" y="4134070"/>
                </a:cubicBezTo>
                <a:cubicBezTo>
                  <a:pt x="12247584" y="4134941"/>
                  <a:pt x="12265993" y="4116531"/>
                  <a:pt x="12265868" y="4094640"/>
                </a:cubicBezTo>
                <a:cubicBezTo>
                  <a:pt x="12265868" y="4073121"/>
                  <a:pt x="12250196" y="4057075"/>
                  <a:pt x="12228677" y="4056578"/>
                </a:cubicBezTo>
                <a:cubicBezTo>
                  <a:pt x="12206536" y="4056080"/>
                  <a:pt x="12188128" y="4073618"/>
                  <a:pt x="12188377" y="4095262"/>
                </a:cubicBezTo>
                <a:close/>
                <a:moveTo>
                  <a:pt x="12139991" y="4056453"/>
                </a:moveTo>
                <a:cubicBezTo>
                  <a:pt x="12117601" y="4055458"/>
                  <a:pt x="12099193" y="4072374"/>
                  <a:pt x="12098819" y="4094142"/>
                </a:cubicBezTo>
                <a:cubicBezTo>
                  <a:pt x="12098570" y="4115163"/>
                  <a:pt x="12117850" y="4134318"/>
                  <a:pt x="12138747" y="4133821"/>
                </a:cubicBezTo>
                <a:cubicBezTo>
                  <a:pt x="12159146" y="4133324"/>
                  <a:pt x="12175938" y="4116158"/>
                  <a:pt x="12176186" y="4095262"/>
                </a:cubicBezTo>
                <a:cubicBezTo>
                  <a:pt x="12176560" y="4073743"/>
                  <a:pt x="12161136" y="4057324"/>
                  <a:pt x="12139866" y="4056329"/>
                </a:cubicBezTo>
                <a:close/>
                <a:moveTo>
                  <a:pt x="12009262" y="4093893"/>
                </a:moveTo>
                <a:cubicBezTo>
                  <a:pt x="12008764" y="4114790"/>
                  <a:pt x="12028044" y="4134194"/>
                  <a:pt x="12048940" y="4133945"/>
                </a:cubicBezTo>
                <a:cubicBezTo>
                  <a:pt x="12070583" y="4133572"/>
                  <a:pt x="12087624" y="4115039"/>
                  <a:pt x="12086630" y="4092774"/>
                </a:cubicBezTo>
                <a:cubicBezTo>
                  <a:pt x="12085634" y="4071504"/>
                  <a:pt x="12069215" y="4056080"/>
                  <a:pt x="12047697" y="4056453"/>
                </a:cubicBezTo>
                <a:cubicBezTo>
                  <a:pt x="12026800" y="4056826"/>
                  <a:pt x="12009760" y="4073494"/>
                  <a:pt x="12009262" y="4094018"/>
                </a:cubicBezTo>
                <a:close/>
                <a:moveTo>
                  <a:pt x="11961000" y="4133945"/>
                </a:moveTo>
                <a:cubicBezTo>
                  <a:pt x="11981897" y="4134443"/>
                  <a:pt x="12001301" y="4115163"/>
                  <a:pt x="12001052" y="4094266"/>
                </a:cubicBezTo>
                <a:cubicBezTo>
                  <a:pt x="12000679" y="4072499"/>
                  <a:pt x="11982270" y="4055458"/>
                  <a:pt x="11959881" y="4056453"/>
                </a:cubicBezTo>
                <a:cubicBezTo>
                  <a:pt x="11938611" y="4057448"/>
                  <a:pt x="11923187" y="4073867"/>
                  <a:pt x="11923560" y="4095386"/>
                </a:cubicBezTo>
                <a:cubicBezTo>
                  <a:pt x="11923809" y="4116283"/>
                  <a:pt x="11940601" y="4133448"/>
                  <a:pt x="11961000" y="4133945"/>
                </a:cubicBezTo>
                <a:close/>
                <a:moveTo>
                  <a:pt x="11834003" y="4092774"/>
                </a:moveTo>
                <a:cubicBezTo>
                  <a:pt x="11833008" y="4115039"/>
                  <a:pt x="11850048" y="4133697"/>
                  <a:pt x="11871691" y="4133945"/>
                </a:cubicBezTo>
                <a:cubicBezTo>
                  <a:pt x="11892588" y="4134194"/>
                  <a:pt x="11911868" y="4114790"/>
                  <a:pt x="11911370" y="4093893"/>
                </a:cubicBezTo>
                <a:cubicBezTo>
                  <a:pt x="11910873" y="4073370"/>
                  <a:pt x="11893832" y="4056702"/>
                  <a:pt x="11872936" y="4056453"/>
                </a:cubicBezTo>
                <a:cubicBezTo>
                  <a:pt x="11851417" y="4056080"/>
                  <a:pt x="11834998" y="4071504"/>
                  <a:pt x="11834003" y="4092774"/>
                </a:cubicBezTo>
                <a:close/>
                <a:moveTo>
                  <a:pt x="11781512" y="4133945"/>
                </a:moveTo>
                <a:cubicBezTo>
                  <a:pt x="11802409" y="4134692"/>
                  <a:pt x="11821937" y="4115536"/>
                  <a:pt x="11821813" y="4094515"/>
                </a:cubicBezTo>
                <a:cubicBezTo>
                  <a:pt x="11821813" y="4072748"/>
                  <a:pt x="11803279" y="4055583"/>
                  <a:pt x="11781015" y="4056453"/>
                </a:cubicBezTo>
                <a:cubicBezTo>
                  <a:pt x="11759620" y="4057200"/>
                  <a:pt x="11744196" y="4073618"/>
                  <a:pt x="11744321" y="4095013"/>
                </a:cubicBezTo>
                <a:cubicBezTo>
                  <a:pt x="11744445" y="4115909"/>
                  <a:pt x="11760989" y="4133199"/>
                  <a:pt x="11781512" y="4133821"/>
                </a:cubicBezTo>
                <a:close/>
                <a:moveTo>
                  <a:pt x="11657002" y="4092401"/>
                </a:moveTo>
                <a:cubicBezTo>
                  <a:pt x="11655759" y="4112053"/>
                  <a:pt x="11672053" y="4131209"/>
                  <a:pt x="11692204" y="4133697"/>
                </a:cubicBezTo>
                <a:cubicBezTo>
                  <a:pt x="11713225" y="4136184"/>
                  <a:pt x="11733126" y="4119019"/>
                  <a:pt x="11734370" y="4097127"/>
                </a:cubicBezTo>
                <a:cubicBezTo>
                  <a:pt x="11735614" y="4075609"/>
                  <a:pt x="11720936" y="4058319"/>
                  <a:pt x="11699915" y="4056453"/>
                </a:cubicBezTo>
                <a:cubicBezTo>
                  <a:pt x="11677651" y="4054587"/>
                  <a:pt x="11658495" y="4070633"/>
                  <a:pt x="11657127" y="4092401"/>
                </a:cubicBezTo>
                <a:close/>
                <a:moveTo>
                  <a:pt x="11567321" y="4095510"/>
                </a:moveTo>
                <a:cubicBezTo>
                  <a:pt x="11567818" y="4115288"/>
                  <a:pt x="11586103" y="4133448"/>
                  <a:pt x="11605756" y="4133945"/>
                </a:cubicBezTo>
                <a:cubicBezTo>
                  <a:pt x="11627150" y="4134443"/>
                  <a:pt x="11645186" y="4116034"/>
                  <a:pt x="11644813" y="4093893"/>
                </a:cubicBezTo>
                <a:cubicBezTo>
                  <a:pt x="11644439" y="4072374"/>
                  <a:pt x="11628643" y="4056578"/>
                  <a:pt x="11607124" y="4056329"/>
                </a:cubicBezTo>
                <a:cubicBezTo>
                  <a:pt x="11584983" y="4056080"/>
                  <a:pt x="11566823" y="4073992"/>
                  <a:pt x="11567321" y="4095510"/>
                </a:cubicBezTo>
                <a:close/>
                <a:moveTo>
                  <a:pt x="11477763" y="4093769"/>
                </a:moveTo>
                <a:cubicBezTo>
                  <a:pt x="11477266" y="4114666"/>
                  <a:pt x="11496546" y="4134194"/>
                  <a:pt x="11517442" y="4133821"/>
                </a:cubicBezTo>
                <a:cubicBezTo>
                  <a:pt x="11539085" y="4133572"/>
                  <a:pt x="11556126" y="4114914"/>
                  <a:pt x="11555255" y="4092649"/>
                </a:cubicBezTo>
                <a:cubicBezTo>
                  <a:pt x="11554260" y="4071380"/>
                  <a:pt x="11537842" y="4055956"/>
                  <a:pt x="11516323" y="4056329"/>
                </a:cubicBezTo>
                <a:cubicBezTo>
                  <a:pt x="11495426" y="4056702"/>
                  <a:pt x="11478261" y="4073245"/>
                  <a:pt x="11477763" y="4093769"/>
                </a:cubicBezTo>
                <a:close/>
                <a:moveTo>
                  <a:pt x="11429502" y="4133821"/>
                </a:moveTo>
                <a:cubicBezTo>
                  <a:pt x="11450398" y="4134318"/>
                  <a:pt x="11469803" y="4115039"/>
                  <a:pt x="11469430" y="4094142"/>
                </a:cubicBezTo>
                <a:cubicBezTo>
                  <a:pt x="11469056" y="4072374"/>
                  <a:pt x="11450523" y="4055458"/>
                  <a:pt x="11428258" y="4056453"/>
                </a:cubicBezTo>
                <a:cubicBezTo>
                  <a:pt x="11406988" y="4057448"/>
                  <a:pt x="11391564" y="4073867"/>
                  <a:pt x="11391937" y="4095386"/>
                </a:cubicBezTo>
                <a:cubicBezTo>
                  <a:pt x="11392311" y="4116283"/>
                  <a:pt x="11408978" y="4133448"/>
                  <a:pt x="11429377" y="4133945"/>
                </a:cubicBezTo>
                <a:close/>
                <a:moveTo>
                  <a:pt x="11302504" y="4094391"/>
                </a:moveTo>
                <a:cubicBezTo>
                  <a:pt x="11302504" y="4116407"/>
                  <a:pt x="11320789" y="4134692"/>
                  <a:pt x="11342059" y="4133821"/>
                </a:cubicBezTo>
                <a:cubicBezTo>
                  <a:pt x="11361836" y="4133075"/>
                  <a:pt x="11379748" y="4114666"/>
                  <a:pt x="11379872" y="4094889"/>
                </a:cubicBezTo>
                <a:cubicBezTo>
                  <a:pt x="11380120" y="4073370"/>
                  <a:pt x="11361712" y="4055707"/>
                  <a:pt x="11339572" y="4056329"/>
                </a:cubicBezTo>
                <a:cubicBezTo>
                  <a:pt x="11318177" y="4056826"/>
                  <a:pt x="11302504" y="4072872"/>
                  <a:pt x="11302380" y="4094391"/>
                </a:cubicBezTo>
                <a:close/>
                <a:moveTo>
                  <a:pt x="11250387" y="4133821"/>
                </a:moveTo>
                <a:cubicBezTo>
                  <a:pt x="11271283" y="4134318"/>
                  <a:pt x="11290688" y="4115039"/>
                  <a:pt x="11290315" y="4094018"/>
                </a:cubicBezTo>
                <a:cubicBezTo>
                  <a:pt x="11289941" y="4072250"/>
                  <a:pt x="11271532" y="4055334"/>
                  <a:pt x="11249143" y="4056329"/>
                </a:cubicBezTo>
                <a:cubicBezTo>
                  <a:pt x="11227873" y="4057324"/>
                  <a:pt x="11212449" y="4073743"/>
                  <a:pt x="11212823" y="4095262"/>
                </a:cubicBezTo>
                <a:cubicBezTo>
                  <a:pt x="11213196" y="4116158"/>
                  <a:pt x="11229864" y="4133324"/>
                  <a:pt x="11250387" y="4133821"/>
                </a:cubicBezTo>
                <a:close/>
                <a:moveTo>
                  <a:pt x="11162695" y="4133821"/>
                </a:moveTo>
                <a:cubicBezTo>
                  <a:pt x="11182348" y="4133199"/>
                  <a:pt x="11200384" y="4114790"/>
                  <a:pt x="11200757" y="4095137"/>
                </a:cubicBezTo>
                <a:cubicBezTo>
                  <a:pt x="11201131" y="4073618"/>
                  <a:pt x="11182721" y="4055831"/>
                  <a:pt x="11160581" y="4056329"/>
                </a:cubicBezTo>
                <a:cubicBezTo>
                  <a:pt x="11139186" y="4056826"/>
                  <a:pt x="11123390" y="4072748"/>
                  <a:pt x="11123265" y="4094266"/>
                </a:cubicBezTo>
                <a:cubicBezTo>
                  <a:pt x="11123141" y="4116283"/>
                  <a:pt x="11141301" y="4134692"/>
                  <a:pt x="11162695" y="4133945"/>
                </a:cubicBezTo>
                <a:close/>
                <a:moveTo>
                  <a:pt x="11035822" y="4095137"/>
                </a:moveTo>
                <a:cubicBezTo>
                  <a:pt x="11036196" y="4114914"/>
                  <a:pt x="11054232" y="4133199"/>
                  <a:pt x="11073884" y="4133945"/>
                </a:cubicBezTo>
                <a:cubicBezTo>
                  <a:pt x="11095154" y="4134692"/>
                  <a:pt x="11113439" y="4116283"/>
                  <a:pt x="11113315" y="4094266"/>
                </a:cubicBezTo>
                <a:cubicBezTo>
                  <a:pt x="11113190" y="4072748"/>
                  <a:pt x="11097393" y="4056826"/>
                  <a:pt x="11075999" y="4056329"/>
                </a:cubicBezTo>
                <a:cubicBezTo>
                  <a:pt x="11053858" y="4055831"/>
                  <a:pt x="11035574" y="4073618"/>
                  <a:pt x="11035822" y="4095137"/>
                </a:cubicBezTo>
                <a:close/>
                <a:moveTo>
                  <a:pt x="10946265" y="4095510"/>
                </a:moveTo>
                <a:cubicBezTo>
                  <a:pt x="10946763" y="4115288"/>
                  <a:pt x="10965047" y="4133448"/>
                  <a:pt x="10984700" y="4133945"/>
                </a:cubicBezTo>
                <a:cubicBezTo>
                  <a:pt x="11006095" y="4134443"/>
                  <a:pt x="11024130" y="4116034"/>
                  <a:pt x="11023757" y="4093893"/>
                </a:cubicBezTo>
                <a:cubicBezTo>
                  <a:pt x="11023384" y="4072374"/>
                  <a:pt x="11007587" y="4056578"/>
                  <a:pt x="10986068" y="4056329"/>
                </a:cubicBezTo>
                <a:cubicBezTo>
                  <a:pt x="10963928" y="4056080"/>
                  <a:pt x="10945767" y="4073992"/>
                  <a:pt x="10946265" y="4095510"/>
                </a:cubicBezTo>
                <a:close/>
                <a:moveTo>
                  <a:pt x="10856708" y="4095013"/>
                </a:moveTo>
                <a:cubicBezTo>
                  <a:pt x="10856956" y="4114666"/>
                  <a:pt x="10874867" y="4133075"/>
                  <a:pt x="10894645" y="4133945"/>
                </a:cubicBezTo>
                <a:cubicBezTo>
                  <a:pt x="10915915" y="4134816"/>
                  <a:pt x="10934324" y="4116531"/>
                  <a:pt x="10934200" y="4094515"/>
                </a:cubicBezTo>
                <a:cubicBezTo>
                  <a:pt x="10934200" y="4072997"/>
                  <a:pt x="10918402" y="4056951"/>
                  <a:pt x="10897008" y="4056453"/>
                </a:cubicBezTo>
                <a:cubicBezTo>
                  <a:pt x="10874867" y="4055956"/>
                  <a:pt x="10856459" y="4073618"/>
                  <a:pt x="10856708" y="4095137"/>
                </a:cubicBezTo>
                <a:close/>
                <a:moveTo>
                  <a:pt x="10808073" y="4133821"/>
                </a:moveTo>
                <a:cubicBezTo>
                  <a:pt x="10828846" y="4134692"/>
                  <a:pt x="10848622" y="4115536"/>
                  <a:pt x="10848622" y="4094640"/>
                </a:cubicBezTo>
                <a:cubicBezTo>
                  <a:pt x="10848622" y="4072997"/>
                  <a:pt x="10830214" y="4055583"/>
                  <a:pt x="10807948" y="4056329"/>
                </a:cubicBezTo>
                <a:cubicBezTo>
                  <a:pt x="10786554" y="4057075"/>
                  <a:pt x="10771006" y="4073245"/>
                  <a:pt x="10771131" y="4094764"/>
                </a:cubicBezTo>
                <a:cubicBezTo>
                  <a:pt x="10771131" y="4115661"/>
                  <a:pt x="10787550" y="4132950"/>
                  <a:pt x="10808073" y="4133821"/>
                </a:cubicBezTo>
                <a:close/>
                <a:moveTo>
                  <a:pt x="10719262" y="4133821"/>
                </a:moveTo>
                <a:cubicBezTo>
                  <a:pt x="10740159" y="4134194"/>
                  <a:pt x="10759438" y="4114790"/>
                  <a:pt x="10758941" y="4093769"/>
                </a:cubicBezTo>
                <a:cubicBezTo>
                  <a:pt x="10758443" y="4071877"/>
                  <a:pt x="10739910" y="4055210"/>
                  <a:pt x="10717521" y="4056329"/>
                </a:cubicBezTo>
                <a:cubicBezTo>
                  <a:pt x="10696250" y="4057448"/>
                  <a:pt x="10680951" y="4074116"/>
                  <a:pt x="10681448" y="4095510"/>
                </a:cubicBezTo>
                <a:cubicBezTo>
                  <a:pt x="10681947" y="4116283"/>
                  <a:pt x="10698863" y="4133448"/>
                  <a:pt x="10719262" y="4133821"/>
                </a:cubicBezTo>
                <a:close/>
                <a:moveTo>
                  <a:pt x="10592015" y="4093147"/>
                </a:moveTo>
                <a:cubicBezTo>
                  <a:pt x="10591394" y="4115288"/>
                  <a:pt x="10608808" y="4133821"/>
                  <a:pt x="10630326" y="4133821"/>
                </a:cubicBezTo>
                <a:cubicBezTo>
                  <a:pt x="10650104" y="4133821"/>
                  <a:pt x="10668513" y="4116034"/>
                  <a:pt x="10669383" y="4096132"/>
                </a:cubicBezTo>
                <a:cubicBezTo>
                  <a:pt x="10670378" y="4074738"/>
                  <a:pt x="10652343" y="4056329"/>
                  <a:pt x="10630326" y="4056329"/>
                </a:cubicBezTo>
                <a:cubicBezTo>
                  <a:pt x="10608808" y="4056329"/>
                  <a:pt x="10592637" y="4071877"/>
                  <a:pt x="10592015" y="4093272"/>
                </a:cubicBezTo>
                <a:close/>
                <a:moveTo>
                  <a:pt x="10543878" y="4056205"/>
                </a:moveTo>
                <a:cubicBezTo>
                  <a:pt x="10521862" y="4056205"/>
                  <a:pt x="10503702" y="4074365"/>
                  <a:pt x="10504448" y="4095759"/>
                </a:cubicBezTo>
                <a:cubicBezTo>
                  <a:pt x="10505195" y="4115536"/>
                  <a:pt x="10523479" y="4133572"/>
                  <a:pt x="10543257" y="4133821"/>
                </a:cubicBezTo>
                <a:cubicBezTo>
                  <a:pt x="10564651" y="4134070"/>
                  <a:pt x="10582438" y="4115536"/>
                  <a:pt x="10581940" y="4093396"/>
                </a:cubicBezTo>
                <a:cubicBezTo>
                  <a:pt x="10581443" y="4072001"/>
                  <a:pt x="10565397" y="4056329"/>
                  <a:pt x="10543878" y="4056205"/>
                </a:cubicBezTo>
                <a:close/>
                <a:moveTo>
                  <a:pt x="10414891" y="4094142"/>
                </a:moveTo>
                <a:cubicBezTo>
                  <a:pt x="10414766" y="4115163"/>
                  <a:pt x="10434170" y="4134318"/>
                  <a:pt x="10455067" y="4133697"/>
                </a:cubicBezTo>
                <a:cubicBezTo>
                  <a:pt x="10476835" y="4133075"/>
                  <a:pt x="10493502" y="4114293"/>
                  <a:pt x="10492259" y="4092028"/>
                </a:cubicBezTo>
                <a:cubicBezTo>
                  <a:pt x="10491015" y="4070758"/>
                  <a:pt x="10474347" y="4055583"/>
                  <a:pt x="10452828" y="4056205"/>
                </a:cubicBezTo>
                <a:cubicBezTo>
                  <a:pt x="10431932" y="4056826"/>
                  <a:pt x="10415015" y="4073743"/>
                  <a:pt x="10414891" y="4094266"/>
                </a:cubicBezTo>
                <a:close/>
                <a:moveTo>
                  <a:pt x="10325209" y="4095013"/>
                </a:moveTo>
                <a:cubicBezTo>
                  <a:pt x="10325582" y="4114666"/>
                  <a:pt x="10343618" y="4133075"/>
                  <a:pt x="10363271" y="4133697"/>
                </a:cubicBezTo>
                <a:cubicBezTo>
                  <a:pt x="10384541" y="4134443"/>
                  <a:pt x="10402826" y="4116034"/>
                  <a:pt x="10402701" y="4094018"/>
                </a:cubicBezTo>
                <a:cubicBezTo>
                  <a:pt x="10402577" y="4072499"/>
                  <a:pt x="10386780" y="4056578"/>
                  <a:pt x="10365386" y="4056080"/>
                </a:cubicBezTo>
                <a:cubicBezTo>
                  <a:pt x="10343245" y="4055583"/>
                  <a:pt x="10324836" y="4073370"/>
                  <a:pt x="10325209" y="4094889"/>
                </a:cubicBezTo>
                <a:close/>
                <a:moveTo>
                  <a:pt x="10239632" y="4093022"/>
                </a:moveTo>
                <a:cubicBezTo>
                  <a:pt x="10238885" y="4115163"/>
                  <a:pt x="10256300" y="4133821"/>
                  <a:pt x="10277943" y="4133697"/>
                </a:cubicBezTo>
                <a:cubicBezTo>
                  <a:pt x="10298839" y="4133697"/>
                  <a:pt x="10317871" y="4113920"/>
                  <a:pt x="10317124" y="4093147"/>
                </a:cubicBezTo>
                <a:cubicBezTo>
                  <a:pt x="10316253" y="4072623"/>
                  <a:pt x="10299088" y="4056205"/>
                  <a:pt x="10278192" y="4056205"/>
                </a:cubicBezTo>
                <a:cubicBezTo>
                  <a:pt x="10256673" y="4056205"/>
                  <a:pt x="10240502" y="4071628"/>
                  <a:pt x="10239756" y="4093022"/>
                </a:cubicBezTo>
                <a:close/>
                <a:moveTo>
                  <a:pt x="10150075" y="4092525"/>
                </a:moveTo>
                <a:cubicBezTo>
                  <a:pt x="10149080" y="4114790"/>
                  <a:pt x="10166120" y="4133448"/>
                  <a:pt x="10187763" y="4133697"/>
                </a:cubicBezTo>
                <a:cubicBezTo>
                  <a:pt x="10208660" y="4133945"/>
                  <a:pt x="10227940" y="4114541"/>
                  <a:pt x="10227442" y="4093645"/>
                </a:cubicBezTo>
                <a:cubicBezTo>
                  <a:pt x="10226945" y="4073121"/>
                  <a:pt x="10209904" y="4056453"/>
                  <a:pt x="10189008" y="4056205"/>
                </a:cubicBezTo>
                <a:cubicBezTo>
                  <a:pt x="10167488" y="4055831"/>
                  <a:pt x="10151069" y="4071255"/>
                  <a:pt x="10150075" y="4092525"/>
                </a:cubicBezTo>
                <a:close/>
                <a:moveTo>
                  <a:pt x="10097708" y="4133697"/>
                </a:moveTo>
                <a:cubicBezTo>
                  <a:pt x="10118605" y="4134318"/>
                  <a:pt x="10138134" y="4115163"/>
                  <a:pt x="10137885" y="4094266"/>
                </a:cubicBezTo>
                <a:cubicBezTo>
                  <a:pt x="10137761" y="4072499"/>
                  <a:pt x="10119227" y="4055458"/>
                  <a:pt x="10096962" y="4056329"/>
                </a:cubicBezTo>
                <a:cubicBezTo>
                  <a:pt x="10075692" y="4057200"/>
                  <a:pt x="10060144" y="4073494"/>
                  <a:pt x="10060393" y="4095013"/>
                </a:cubicBezTo>
                <a:cubicBezTo>
                  <a:pt x="10060642" y="4115909"/>
                  <a:pt x="10077185" y="4133199"/>
                  <a:pt x="10097584" y="4133821"/>
                </a:cubicBezTo>
                <a:close/>
                <a:moveTo>
                  <a:pt x="10007903" y="4133697"/>
                </a:moveTo>
                <a:cubicBezTo>
                  <a:pt x="10028675" y="4134567"/>
                  <a:pt x="10048452" y="4115536"/>
                  <a:pt x="10048452" y="4094515"/>
                </a:cubicBezTo>
                <a:cubicBezTo>
                  <a:pt x="10048452" y="4072872"/>
                  <a:pt x="10030043" y="4055458"/>
                  <a:pt x="10007778" y="4056205"/>
                </a:cubicBezTo>
                <a:cubicBezTo>
                  <a:pt x="9986383" y="4056951"/>
                  <a:pt x="9970835" y="4073121"/>
                  <a:pt x="9970960" y="4094640"/>
                </a:cubicBezTo>
                <a:cubicBezTo>
                  <a:pt x="9970960" y="4115536"/>
                  <a:pt x="9987379" y="4132826"/>
                  <a:pt x="10007903" y="4133697"/>
                </a:cubicBezTo>
                <a:close/>
                <a:moveTo>
                  <a:pt x="9883517" y="4094391"/>
                </a:moveTo>
                <a:cubicBezTo>
                  <a:pt x="9883517" y="4115412"/>
                  <a:pt x="9903045" y="4134443"/>
                  <a:pt x="9923942" y="4133697"/>
                </a:cubicBezTo>
                <a:cubicBezTo>
                  <a:pt x="9945834" y="4132950"/>
                  <a:pt x="9962253" y="4114168"/>
                  <a:pt x="9960885" y="4091779"/>
                </a:cubicBezTo>
                <a:cubicBezTo>
                  <a:pt x="9959641" y="4070633"/>
                  <a:pt x="9942849" y="4055458"/>
                  <a:pt x="9921330" y="4056205"/>
                </a:cubicBezTo>
                <a:cubicBezTo>
                  <a:pt x="9900558" y="4056826"/>
                  <a:pt x="9883641" y="4073992"/>
                  <a:pt x="9883517" y="4094391"/>
                </a:cubicBezTo>
                <a:close/>
                <a:moveTo>
                  <a:pt x="9835256" y="4056205"/>
                </a:moveTo>
                <a:cubicBezTo>
                  <a:pt x="9812866" y="4055085"/>
                  <a:pt x="9794332" y="4071877"/>
                  <a:pt x="9793960" y="4093769"/>
                </a:cubicBezTo>
                <a:cubicBezTo>
                  <a:pt x="9793586" y="4114790"/>
                  <a:pt x="9812866" y="4134070"/>
                  <a:pt x="9833763" y="4133697"/>
                </a:cubicBezTo>
                <a:cubicBezTo>
                  <a:pt x="9854162" y="4133324"/>
                  <a:pt x="9871079" y="4116158"/>
                  <a:pt x="9871452" y="4095386"/>
                </a:cubicBezTo>
                <a:cubicBezTo>
                  <a:pt x="9871825" y="4073867"/>
                  <a:pt x="9856525" y="4057324"/>
                  <a:pt x="9835256" y="4056329"/>
                </a:cubicBezTo>
                <a:close/>
                <a:moveTo>
                  <a:pt x="9744952" y="4056205"/>
                </a:moveTo>
                <a:cubicBezTo>
                  <a:pt x="9722686" y="4055458"/>
                  <a:pt x="9704278" y="4072872"/>
                  <a:pt x="9704278" y="4094515"/>
                </a:cubicBezTo>
                <a:cubicBezTo>
                  <a:pt x="9704278" y="4115412"/>
                  <a:pt x="9724055" y="4134567"/>
                  <a:pt x="9744827" y="4133697"/>
                </a:cubicBezTo>
                <a:cubicBezTo>
                  <a:pt x="9765351" y="4132826"/>
                  <a:pt x="9781769" y="4115661"/>
                  <a:pt x="9781769" y="4094640"/>
                </a:cubicBezTo>
                <a:cubicBezTo>
                  <a:pt x="9781769" y="4073121"/>
                  <a:pt x="9766346" y="4056951"/>
                  <a:pt x="9744952" y="4056205"/>
                </a:cubicBezTo>
                <a:close/>
                <a:moveTo>
                  <a:pt x="9656887" y="4133697"/>
                </a:moveTo>
                <a:cubicBezTo>
                  <a:pt x="9677784" y="4133697"/>
                  <a:pt x="9696939" y="4114044"/>
                  <a:pt x="9696069" y="4093147"/>
                </a:cubicBezTo>
                <a:cubicBezTo>
                  <a:pt x="9695198" y="4071255"/>
                  <a:pt x="9676540" y="4054836"/>
                  <a:pt x="9654151" y="4056205"/>
                </a:cubicBezTo>
                <a:cubicBezTo>
                  <a:pt x="9632881" y="4057573"/>
                  <a:pt x="9617830" y="4074241"/>
                  <a:pt x="9618576" y="4095883"/>
                </a:cubicBezTo>
                <a:cubicBezTo>
                  <a:pt x="9619199" y="4116656"/>
                  <a:pt x="9636488" y="4133697"/>
                  <a:pt x="9656762" y="4133697"/>
                </a:cubicBezTo>
                <a:close/>
                <a:moveTo>
                  <a:pt x="9568200" y="4133697"/>
                </a:moveTo>
                <a:cubicBezTo>
                  <a:pt x="9587853" y="4133199"/>
                  <a:pt x="9606137" y="4115039"/>
                  <a:pt x="9606635" y="4095262"/>
                </a:cubicBezTo>
                <a:cubicBezTo>
                  <a:pt x="9607257" y="4073743"/>
                  <a:pt x="9588972" y="4055831"/>
                  <a:pt x="9566832" y="4056080"/>
                </a:cubicBezTo>
                <a:cubicBezTo>
                  <a:pt x="9545314" y="4056329"/>
                  <a:pt x="9529516" y="4072126"/>
                  <a:pt x="9529143" y="4093645"/>
                </a:cubicBezTo>
                <a:cubicBezTo>
                  <a:pt x="9528770" y="4115661"/>
                  <a:pt x="9546806" y="4134194"/>
                  <a:pt x="9568200" y="4133697"/>
                </a:cubicBezTo>
                <a:close/>
                <a:moveTo>
                  <a:pt x="9476528" y="4133697"/>
                </a:moveTo>
                <a:cubicBezTo>
                  <a:pt x="9497300" y="4134567"/>
                  <a:pt x="9517078" y="4115536"/>
                  <a:pt x="9517078" y="4094515"/>
                </a:cubicBezTo>
                <a:cubicBezTo>
                  <a:pt x="9517078" y="4072872"/>
                  <a:pt x="9498669" y="4055458"/>
                  <a:pt x="9476404" y="4056205"/>
                </a:cubicBezTo>
                <a:cubicBezTo>
                  <a:pt x="9455010" y="4056951"/>
                  <a:pt x="9439462" y="4073121"/>
                  <a:pt x="9439586" y="4094640"/>
                </a:cubicBezTo>
                <a:cubicBezTo>
                  <a:pt x="9439586" y="4115536"/>
                  <a:pt x="9456005" y="4132826"/>
                  <a:pt x="9476528" y="4133697"/>
                </a:cubicBezTo>
                <a:close/>
                <a:moveTo>
                  <a:pt x="9352143" y="4093893"/>
                </a:moveTo>
                <a:cubicBezTo>
                  <a:pt x="9351770" y="4114790"/>
                  <a:pt x="9371174" y="4134194"/>
                  <a:pt x="9392071" y="4133697"/>
                </a:cubicBezTo>
                <a:cubicBezTo>
                  <a:pt x="9413838" y="4133199"/>
                  <a:pt x="9430630" y="4114541"/>
                  <a:pt x="9429511" y="4092276"/>
                </a:cubicBezTo>
                <a:cubicBezTo>
                  <a:pt x="9428391" y="4071006"/>
                  <a:pt x="9411848" y="4055707"/>
                  <a:pt x="9390329" y="4056205"/>
                </a:cubicBezTo>
                <a:cubicBezTo>
                  <a:pt x="9369433" y="4056702"/>
                  <a:pt x="9352392" y="4073494"/>
                  <a:pt x="9352143" y="4094018"/>
                </a:cubicBezTo>
                <a:close/>
                <a:moveTo>
                  <a:pt x="9262585" y="4094515"/>
                </a:moveTo>
                <a:cubicBezTo>
                  <a:pt x="9262585" y="4114293"/>
                  <a:pt x="9280372" y="4132701"/>
                  <a:pt x="9300274" y="4133572"/>
                </a:cubicBezTo>
                <a:cubicBezTo>
                  <a:pt x="9321544" y="4134567"/>
                  <a:pt x="9340078" y="4116407"/>
                  <a:pt x="9340078" y="4094391"/>
                </a:cubicBezTo>
                <a:cubicBezTo>
                  <a:pt x="9340078" y="4072872"/>
                  <a:pt x="9324530" y="4056702"/>
                  <a:pt x="9303135" y="4056080"/>
                </a:cubicBezTo>
                <a:cubicBezTo>
                  <a:pt x="9280870" y="4055458"/>
                  <a:pt x="9262461" y="4072748"/>
                  <a:pt x="9262585" y="4094515"/>
                </a:cubicBezTo>
                <a:close/>
                <a:moveTo>
                  <a:pt x="9213578" y="4056080"/>
                </a:moveTo>
                <a:cubicBezTo>
                  <a:pt x="9191313" y="4055458"/>
                  <a:pt x="9172904" y="4072748"/>
                  <a:pt x="9173029" y="4094391"/>
                </a:cubicBezTo>
                <a:cubicBezTo>
                  <a:pt x="9173029" y="4115412"/>
                  <a:pt x="9192805" y="4134318"/>
                  <a:pt x="9213578" y="4133448"/>
                </a:cubicBezTo>
                <a:cubicBezTo>
                  <a:pt x="9234101" y="4132577"/>
                  <a:pt x="9250396" y="4115288"/>
                  <a:pt x="9250396" y="4094266"/>
                </a:cubicBezTo>
                <a:cubicBezTo>
                  <a:pt x="9250396" y="4072748"/>
                  <a:pt x="9234848" y="4056578"/>
                  <a:pt x="9213454" y="4055956"/>
                </a:cubicBezTo>
                <a:close/>
                <a:moveTo>
                  <a:pt x="9083471" y="4092898"/>
                </a:moveTo>
                <a:cubicBezTo>
                  <a:pt x="9082600" y="4113670"/>
                  <a:pt x="9101507" y="4133572"/>
                  <a:pt x="9122527" y="4133572"/>
                </a:cubicBezTo>
                <a:cubicBezTo>
                  <a:pt x="9144047" y="4133572"/>
                  <a:pt x="9161585" y="4115163"/>
                  <a:pt x="9160963" y="4093022"/>
                </a:cubicBezTo>
                <a:cubicBezTo>
                  <a:pt x="9160341" y="4071628"/>
                  <a:pt x="9144171" y="4056080"/>
                  <a:pt x="9122652" y="4056080"/>
                </a:cubicBezTo>
                <a:cubicBezTo>
                  <a:pt x="9101631" y="4056080"/>
                  <a:pt x="9084466" y="4072374"/>
                  <a:pt x="9083595" y="4092898"/>
                </a:cubicBezTo>
                <a:close/>
                <a:moveTo>
                  <a:pt x="9035209" y="4133572"/>
                </a:moveTo>
                <a:cubicBezTo>
                  <a:pt x="9056106" y="4134070"/>
                  <a:pt x="9075510" y="4114666"/>
                  <a:pt x="9075137" y="4093769"/>
                </a:cubicBezTo>
                <a:cubicBezTo>
                  <a:pt x="9074764" y="4072001"/>
                  <a:pt x="9056231" y="4055085"/>
                  <a:pt x="9033965" y="4056080"/>
                </a:cubicBezTo>
                <a:cubicBezTo>
                  <a:pt x="9012696" y="4057075"/>
                  <a:pt x="8997272" y="4073494"/>
                  <a:pt x="8997645" y="4095013"/>
                </a:cubicBezTo>
                <a:cubicBezTo>
                  <a:pt x="8998018" y="4115909"/>
                  <a:pt x="9014686" y="4133075"/>
                  <a:pt x="9035209" y="4133572"/>
                </a:cubicBezTo>
                <a:close/>
                <a:moveTo>
                  <a:pt x="8908212" y="4091654"/>
                </a:moveTo>
                <a:cubicBezTo>
                  <a:pt x="8906844" y="4114044"/>
                  <a:pt x="8923263" y="4132826"/>
                  <a:pt x="8945155" y="4133572"/>
                </a:cubicBezTo>
                <a:cubicBezTo>
                  <a:pt x="8965927" y="4134318"/>
                  <a:pt x="8985580" y="4115288"/>
                  <a:pt x="8985580" y="4094266"/>
                </a:cubicBezTo>
                <a:cubicBezTo>
                  <a:pt x="8985580" y="4073867"/>
                  <a:pt x="8968663" y="4056702"/>
                  <a:pt x="8947891" y="4055956"/>
                </a:cubicBezTo>
                <a:cubicBezTo>
                  <a:pt x="8926372" y="4055210"/>
                  <a:pt x="8909580" y="4070260"/>
                  <a:pt x="8908212" y="4091530"/>
                </a:cubicBezTo>
                <a:close/>
                <a:moveTo>
                  <a:pt x="8818654" y="4092028"/>
                </a:moveTo>
                <a:cubicBezTo>
                  <a:pt x="8817411" y="4114417"/>
                  <a:pt x="8834202" y="4133075"/>
                  <a:pt x="8855970" y="4133697"/>
                </a:cubicBezTo>
                <a:cubicBezTo>
                  <a:pt x="8876866" y="4134318"/>
                  <a:pt x="8896271" y="4115039"/>
                  <a:pt x="8896022" y="4094142"/>
                </a:cubicBezTo>
                <a:cubicBezTo>
                  <a:pt x="8895773" y="4073618"/>
                  <a:pt x="8878857" y="4056702"/>
                  <a:pt x="8857960" y="4056205"/>
                </a:cubicBezTo>
                <a:cubicBezTo>
                  <a:pt x="8836441" y="4055707"/>
                  <a:pt x="8819774" y="4070882"/>
                  <a:pt x="8818654" y="4092152"/>
                </a:cubicBezTo>
                <a:close/>
                <a:moveTo>
                  <a:pt x="8731212" y="4092152"/>
                </a:moveTo>
                <a:cubicBezTo>
                  <a:pt x="8729967" y="4111805"/>
                  <a:pt x="8746262" y="4130960"/>
                  <a:pt x="8766413" y="4133448"/>
                </a:cubicBezTo>
                <a:cubicBezTo>
                  <a:pt x="8787434" y="4135936"/>
                  <a:pt x="8807335" y="4118770"/>
                  <a:pt x="8808579" y="4096878"/>
                </a:cubicBezTo>
                <a:cubicBezTo>
                  <a:pt x="8809823" y="4075360"/>
                  <a:pt x="8795146" y="4058070"/>
                  <a:pt x="8774125" y="4056205"/>
                </a:cubicBezTo>
                <a:cubicBezTo>
                  <a:pt x="8751859" y="4054339"/>
                  <a:pt x="8732704" y="4070385"/>
                  <a:pt x="8731336" y="4092152"/>
                </a:cubicBezTo>
                <a:close/>
                <a:moveTo>
                  <a:pt x="8641530" y="4095137"/>
                </a:moveTo>
                <a:cubicBezTo>
                  <a:pt x="8642028" y="4114914"/>
                  <a:pt x="8660187" y="4133199"/>
                  <a:pt x="8679841" y="4133697"/>
                </a:cubicBezTo>
                <a:cubicBezTo>
                  <a:pt x="8701111" y="4134318"/>
                  <a:pt x="8719270" y="4115909"/>
                  <a:pt x="8719022" y="4093769"/>
                </a:cubicBezTo>
                <a:cubicBezTo>
                  <a:pt x="8718773" y="4072250"/>
                  <a:pt x="8702976" y="4056453"/>
                  <a:pt x="8681458" y="4056080"/>
                </a:cubicBezTo>
                <a:cubicBezTo>
                  <a:pt x="8659317" y="4055707"/>
                  <a:pt x="8641032" y="4073618"/>
                  <a:pt x="8641530" y="4095137"/>
                </a:cubicBezTo>
                <a:close/>
                <a:moveTo>
                  <a:pt x="8591403" y="4056080"/>
                </a:moveTo>
                <a:cubicBezTo>
                  <a:pt x="8569386" y="4056080"/>
                  <a:pt x="8551226" y="4074241"/>
                  <a:pt x="8551972" y="4095635"/>
                </a:cubicBezTo>
                <a:cubicBezTo>
                  <a:pt x="8552718" y="4115412"/>
                  <a:pt x="8571128" y="4133448"/>
                  <a:pt x="8590780" y="4133697"/>
                </a:cubicBezTo>
                <a:cubicBezTo>
                  <a:pt x="8612175" y="4133945"/>
                  <a:pt x="8629962" y="4115412"/>
                  <a:pt x="8629465" y="4093272"/>
                </a:cubicBezTo>
                <a:cubicBezTo>
                  <a:pt x="8628967" y="4071753"/>
                  <a:pt x="8612921" y="4056205"/>
                  <a:pt x="8591403" y="4056080"/>
                </a:cubicBezTo>
                <a:close/>
                <a:moveTo>
                  <a:pt x="8505204" y="4133697"/>
                </a:moveTo>
                <a:cubicBezTo>
                  <a:pt x="8524856" y="4133324"/>
                  <a:pt x="8543266" y="4115163"/>
                  <a:pt x="8543887" y="4095510"/>
                </a:cubicBezTo>
                <a:cubicBezTo>
                  <a:pt x="8544634" y="4074116"/>
                  <a:pt x="8526349" y="4055956"/>
                  <a:pt x="8504333" y="4056080"/>
                </a:cubicBezTo>
                <a:cubicBezTo>
                  <a:pt x="8482814" y="4056205"/>
                  <a:pt x="8466893" y="4072001"/>
                  <a:pt x="8466395" y="4093396"/>
                </a:cubicBezTo>
                <a:cubicBezTo>
                  <a:pt x="8465898" y="4115536"/>
                  <a:pt x="8483809" y="4133945"/>
                  <a:pt x="8505204" y="4133572"/>
                </a:cubicBezTo>
                <a:close/>
                <a:moveTo>
                  <a:pt x="8376838" y="4092276"/>
                </a:moveTo>
                <a:cubicBezTo>
                  <a:pt x="8375719" y="4114541"/>
                  <a:pt x="8392635" y="4133199"/>
                  <a:pt x="8414402" y="4133697"/>
                </a:cubicBezTo>
                <a:cubicBezTo>
                  <a:pt x="8435299" y="4134070"/>
                  <a:pt x="8454579" y="4114790"/>
                  <a:pt x="8454205" y="4093769"/>
                </a:cubicBezTo>
                <a:cubicBezTo>
                  <a:pt x="8453833" y="4073245"/>
                  <a:pt x="8436792" y="4056453"/>
                  <a:pt x="8415895" y="4056080"/>
                </a:cubicBezTo>
                <a:cubicBezTo>
                  <a:pt x="8394376" y="4055707"/>
                  <a:pt x="8377833" y="4071006"/>
                  <a:pt x="8376838" y="4092276"/>
                </a:cubicBezTo>
                <a:close/>
                <a:moveTo>
                  <a:pt x="8325094" y="4133697"/>
                </a:moveTo>
                <a:cubicBezTo>
                  <a:pt x="8345990" y="4133945"/>
                  <a:pt x="8365146" y="4114417"/>
                  <a:pt x="8364648" y="4093520"/>
                </a:cubicBezTo>
                <a:cubicBezTo>
                  <a:pt x="8364026" y="4071628"/>
                  <a:pt x="8345493" y="4054961"/>
                  <a:pt x="8323104" y="4056205"/>
                </a:cubicBezTo>
                <a:cubicBezTo>
                  <a:pt x="8301834" y="4057324"/>
                  <a:pt x="8286659" y="4074116"/>
                  <a:pt x="8287281" y="4095510"/>
                </a:cubicBezTo>
                <a:cubicBezTo>
                  <a:pt x="8287778" y="4116283"/>
                  <a:pt x="8304819" y="4133448"/>
                  <a:pt x="8325218" y="4133572"/>
                </a:cubicBezTo>
                <a:close/>
                <a:moveTo>
                  <a:pt x="8237278" y="4133697"/>
                </a:moveTo>
                <a:cubicBezTo>
                  <a:pt x="8257055" y="4132826"/>
                  <a:pt x="8274967" y="4114541"/>
                  <a:pt x="8275091" y="4094764"/>
                </a:cubicBezTo>
                <a:cubicBezTo>
                  <a:pt x="8275340" y="4073121"/>
                  <a:pt x="8256931" y="4055583"/>
                  <a:pt x="8234790" y="4056205"/>
                </a:cubicBezTo>
                <a:cubicBezTo>
                  <a:pt x="8213396" y="4056826"/>
                  <a:pt x="8197723" y="4072872"/>
                  <a:pt x="8197723" y="4094391"/>
                </a:cubicBezTo>
                <a:cubicBezTo>
                  <a:pt x="8197723" y="4116407"/>
                  <a:pt x="8216008" y="4134692"/>
                  <a:pt x="8237402" y="4133821"/>
                </a:cubicBezTo>
                <a:close/>
                <a:moveTo>
                  <a:pt x="8150083" y="4056205"/>
                </a:moveTo>
                <a:cubicBezTo>
                  <a:pt x="8127943" y="4055831"/>
                  <a:pt x="8109658" y="4073618"/>
                  <a:pt x="8110156" y="4095137"/>
                </a:cubicBezTo>
                <a:cubicBezTo>
                  <a:pt x="8110529" y="4114914"/>
                  <a:pt x="8128690" y="4133199"/>
                  <a:pt x="8148343" y="4133697"/>
                </a:cubicBezTo>
                <a:cubicBezTo>
                  <a:pt x="8169612" y="4134318"/>
                  <a:pt x="8187773" y="4115909"/>
                  <a:pt x="8187524" y="4093893"/>
                </a:cubicBezTo>
                <a:cubicBezTo>
                  <a:pt x="8187275" y="4072374"/>
                  <a:pt x="8171478" y="4056453"/>
                  <a:pt x="8150083" y="4056205"/>
                </a:cubicBezTo>
                <a:close/>
                <a:moveTo>
                  <a:pt x="8020599" y="4095635"/>
                </a:moveTo>
                <a:cubicBezTo>
                  <a:pt x="8021220" y="4115412"/>
                  <a:pt x="8039506" y="4133448"/>
                  <a:pt x="8059282" y="4133821"/>
                </a:cubicBezTo>
                <a:cubicBezTo>
                  <a:pt x="8080677" y="4134194"/>
                  <a:pt x="8098589" y="4115661"/>
                  <a:pt x="8098091" y="4093645"/>
                </a:cubicBezTo>
                <a:cubicBezTo>
                  <a:pt x="8097593" y="4072250"/>
                  <a:pt x="8081672" y="4056453"/>
                  <a:pt x="8060153" y="4056329"/>
                </a:cubicBezTo>
                <a:cubicBezTo>
                  <a:pt x="8038137" y="4056205"/>
                  <a:pt x="8019852" y="4074241"/>
                  <a:pt x="8020599" y="4095759"/>
                </a:cubicBezTo>
                <a:close/>
                <a:moveTo>
                  <a:pt x="7931041" y="4093272"/>
                </a:moveTo>
                <a:cubicBezTo>
                  <a:pt x="7930295" y="4114044"/>
                  <a:pt x="7949326" y="4133821"/>
                  <a:pt x="7970223" y="4133821"/>
                </a:cubicBezTo>
                <a:cubicBezTo>
                  <a:pt x="7991741" y="4133821"/>
                  <a:pt x="8009155" y="4115163"/>
                  <a:pt x="8008409" y="4093022"/>
                </a:cubicBezTo>
                <a:cubicBezTo>
                  <a:pt x="8007663" y="4071628"/>
                  <a:pt x="7991492" y="4056080"/>
                  <a:pt x="7969849" y="4056329"/>
                </a:cubicBezTo>
                <a:cubicBezTo>
                  <a:pt x="7948828" y="4056453"/>
                  <a:pt x="7931663" y="4072872"/>
                  <a:pt x="7930917" y="4093396"/>
                </a:cubicBezTo>
                <a:close/>
                <a:moveTo>
                  <a:pt x="7882158" y="4133697"/>
                </a:moveTo>
                <a:cubicBezTo>
                  <a:pt x="7902930" y="4134567"/>
                  <a:pt x="7922708" y="4115536"/>
                  <a:pt x="7922832" y="4094640"/>
                </a:cubicBezTo>
                <a:cubicBezTo>
                  <a:pt x="7922832" y="4072997"/>
                  <a:pt x="7904423" y="4055583"/>
                  <a:pt x="7882282" y="4056205"/>
                </a:cubicBezTo>
                <a:cubicBezTo>
                  <a:pt x="7860888" y="4056826"/>
                  <a:pt x="7845340" y="4072997"/>
                  <a:pt x="7845340" y="4094515"/>
                </a:cubicBezTo>
                <a:cubicBezTo>
                  <a:pt x="7845340" y="4115536"/>
                  <a:pt x="7861634" y="4132826"/>
                  <a:pt x="7882158" y="4133697"/>
                </a:cubicBezTo>
                <a:close/>
                <a:moveTo>
                  <a:pt x="7793222" y="4133697"/>
                </a:moveTo>
                <a:cubicBezTo>
                  <a:pt x="7814119" y="4134194"/>
                  <a:pt x="7833524" y="4114914"/>
                  <a:pt x="7833150" y="4093893"/>
                </a:cubicBezTo>
                <a:cubicBezTo>
                  <a:pt x="7832777" y="4072126"/>
                  <a:pt x="7814368" y="4055210"/>
                  <a:pt x="7791978" y="4056205"/>
                </a:cubicBezTo>
                <a:cubicBezTo>
                  <a:pt x="7770708" y="4057200"/>
                  <a:pt x="7755285" y="4073618"/>
                  <a:pt x="7755658" y="4095137"/>
                </a:cubicBezTo>
                <a:cubicBezTo>
                  <a:pt x="7756031" y="4116034"/>
                  <a:pt x="7772699" y="4133199"/>
                  <a:pt x="7793222" y="4133697"/>
                </a:cubicBezTo>
                <a:close/>
                <a:moveTo>
                  <a:pt x="7705780" y="4133697"/>
                </a:moveTo>
                <a:cubicBezTo>
                  <a:pt x="7725556" y="4132950"/>
                  <a:pt x="7743468" y="4114541"/>
                  <a:pt x="7743717" y="4094764"/>
                </a:cubicBezTo>
                <a:cubicBezTo>
                  <a:pt x="7743966" y="4073245"/>
                  <a:pt x="7725556" y="4055583"/>
                  <a:pt x="7703416" y="4056080"/>
                </a:cubicBezTo>
                <a:cubicBezTo>
                  <a:pt x="7682022" y="4056578"/>
                  <a:pt x="7666350" y="4072623"/>
                  <a:pt x="7666225" y="4094142"/>
                </a:cubicBezTo>
                <a:cubicBezTo>
                  <a:pt x="7666225" y="4116158"/>
                  <a:pt x="7684509" y="4134443"/>
                  <a:pt x="7705780" y="4133572"/>
                </a:cubicBezTo>
                <a:close/>
                <a:moveTo>
                  <a:pt x="7620078" y="4056205"/>
                </a:moveTo>
                <a:cubicBezTo>
                  <a:pt x="7597689" y="4055085"/>
                  <a:pt x="7579155" y="4071877"/>
                  <a:pt x="7578782" y="4093769"/>
                </a:cubicBezTo>
                <a:cubicBezTo>
                  <a:pt x="7578409" y="4114790"/>
                  <a:pt x="7597689" y="4134070"/>
                  <a:pt x="7618585" y="4133697"/>
                </a:cubicBezTo>
                <a:cubicBezTo>
                  <a:pt x="7638985" y="4133324"/>
                  <a:pt x="7655901" y="4116158"/>
                  <a:pt x="7656274" y="4095386"/>
                </a:cubicBezTo>
                <a:cubicBezTo>
                  <a:pt x="7656647" y="4073867"/>
                  <a:pt x="7641348" y="4057324"/>
                  <a:pt x="7620078" y="4056329"/>
                </a:cubicBezTo>
                <a:close/>
                <a:moveTo>
                  <a:pt x="7530645" y="4056205"/>
                </a:moveTo>
                <a:cubicBezTo>
                  <a:pt x="7508256" y="4055085"/>
                  <a:pt x="7489722" y="4071753"/>
                  <a:pt x="7489224" y="4093645"/>
                </a:cubicBezTo>
                <a:cubicBezTo>
                  <a:pt x="7488727" y="4114666"/>
                  <a:pt x="7507882" y="4134070"/>
                  <a:pt x="7528903" y="4133697"/>
                </a:cubicBezTo>
                <a:cubicBezTo>
                  <a:pt x="7549303" y="4133448"/>
                  <a:pt x="7566219" y="4116283"/>
                  <a:pt x="7566717" y="4095510"/>
                </a:cubicBezTo>
                <a:cubicBezTo>
                  <a:pt x="7567214" y="4073992"/>
                  <a:pt x="7551915" y="4057324"/>
                  <a:pt x="7530645" y="4056329"/>
                </a:cubicBezTo>
                <a:close/>
                <a:moveTo>
                  <a:pt x="7399543" y="4095137"/>
                </a:moveTo>
                <a:cubicBezTo>
                  <a:pt x="7400040" y="4114914"/>
                  <a:pt x="7418201" y="4133199"/>
                  <a:pt x="7437854" y="4133697"/>
                </a:cubicBezTo>
                <a:cubicBezTo>
                  <a:pt x="7459123" y="4134318"/>
                  <a:pt x="7477284" y="4115909"/>
                  <a:pt x="7477035" y="4093769"/>
                </a:cubicBezTo>
                <a:cubicBezTo>
                  <a:pt x="7476786" y="4072250"/>
                  <a:pt x="7460989" y="4056453"/>
                  <a:pt x="7439470" y="4056080"/>
                </a:cubicBezTo>
                <a:cubicBezTo>
                  <a:pt x="7417330" y="4055707"/>
                  <a:pt x="7399045" y="4073618"/>
                  <a:pt x="7399543" y="4095137"/>
                </a:cubicBezTo>
                <a:close/>
                <a:moveTo>
                  <a:pt x="7309985" y="4094266"/>
                </a:moveTo>
                <a:cubicBezTo>
                  <a:pt x="7309985" y="4115163"/>
                  <a:pt x="7329639" y="4134318"/>
                  <a:pt x="7350411" y="4133572"/>
                </a:cubicBezTo>
                <a:cubicBezTo>
                  <a:pt x="7372303" y="4132701"/>
                  <a:pt x="7388722" y="4114044"/>
                  <a:pt x="7387353" y="4091654"/>
                </a:cubicBezTo>
                <a:cubicBezTo>
                  <a:pt x="7385985" y="4070385"/>
                  <a:pt x="7369317" y="4055334"/>
                  <a:pt x="7347675" y="4056080"/>
                </a:cubicBezTo>
                <a:cubicBezTo>
                  <a:pt x="7326902" y="4056702"/>
                  <a:pt x="7309985" y="4073867"/>
                  <a:pt x="7309861" y="4094266"/>
                </a:cubicBezTo>
                <a:close/>
                <a:moveTo>
                  <a:pt x="7224408" y="4092152"/>
                </a:moveTo>
                <a:cubicBezTo>
                  <a:pt x="7223289" y="4114417"/>
                  <a:pt x="7240206" y="4133075"/>
                  <a:pt x="7261973" y="4133572"/>
                </a:cubicBezTo>
                <a:cubicBezTo>
                  <a:pt x="7282870" y="4133945"/>
                  <a:pt x="7302274" y="4114541"/>
                  <a:pt x="7301900" y="4093769"/>
                </a:cubicBezTo>
                <a:cubicBezTo>
                  <a:pt x="7301527" y="4073245"/>
                  <a:pt x="7284487" y="4056453"/>
                  <a:pt x="7263590" y="4056080"/>
                </a:cubicBezTo>
                <a:cubicBezTo>
                  <a:pt x="7242071" y="4055707"/>
                  <a:pt x="7225528" y="4071006"/>
                  <a:pt x="7224533" y="4092276"/>
                </a:cubicBezTo>
                <a:close/>
                <a:moveTo>
                  <a:pt x="7173659" y="4133572"/>
                </a:moveTo>
                <a:cubicBezTo>
                  <a:pt x="7193312" y="4133199"/>
                  <a:pt x="7211597" y="4115163"/>
                  <a:pt x="7212343" y="4095386"/>
                </a:cubicBezTo>
                <a:cubicBezTo>
                  <a:pt x="7213090" y="4073992"/>
                  <a:pt x="7194805" y="4055831"/>
                  <a:pt x="7172788" y="4055956"/>
                </a:cubicBezTo>
                <a:cubicBezTo>
                  <a:pt x="7151270" y="4056080"/>
                  <a:pt x="7135349" y="4071877"/>
                  <a:pt x="7134975" y="4093272"/>
                </a:cubicBezTo>
                <a:cubicBezTo>
                  <a:pt x="7134478" y="4115412"/>
                  <a:pt x="7152390" y="4133821"/>
                  <a:pt x="7173783" y="4133448"/>
                </a:cubicBezTo>
                <a:close/>
                <a:moveTo>
                  <a:pt x="7083231" y="4133572"/>
                </a:moveTo>
                <a:cubicBezTo>
                  <a:pt x="7104128" y="4133697"/>
                  <a:pt x="7123283" y="4114168"/>
                  <a:pt x="7122661" y="4093272"/>
                </a:cubicBezTo>
                <a:cubicBezTo>
                  <a:pt x="7122039" y="4071380"/>
                  <a:pt x="7103382" y="4054836"/>
                  <a:pt x="7080992" y="4056080"/>
                </a:cubicBezTo>
                <a:cubicBezTo>
                  <a:pt x="7059722" y="4057324"/>
                  <a:pt x="7044547" y="4073992"/>
                  <a:pt x="7045169" y="4095510"/>
                </a:cubicBezTo>
                <a:cubicBezTo>
                  <a:pt x="7045791" y="4116283"/>
                  <a:pt x="7062832" y="4133324"/>
                  <a:pt x="7083231" y="4133572"/>
                </a:cubicBezTo>
                <a:close/>
                <a:moveTo>
                  <a:pt x="6957851" y="4093022"/>
                </a:moveTo>
                <a:cubicBezTo>
                  <a:pt x="6956980" y="4113920"/>
                  <a:pt x="6976011" y="4133572"/>
                  <a:pt x="6996908" y="4133572"/>
                </a:cubicBezTo>
                <a:cubicBezTo>
                  <a:pt x="7018426" y="4133572"/>
                  <a:pt x="7035841" y="4115039"/>
                  <a:pt x="7035218" y="4092898"/>
                </a:cubicBezTo>
                <a:cubicBezTo>
                  <a:pt x="7034472" y="4071504"/>
                  <a:pt x="7018302" y="4055956"/>
                  <a:pt x="6996783" y="4056080"/>
                </a:cubicBezTo>
                <a:cubicBezTo>
                  <a:pt x="6975762" y="4056080"/>
                  <a:pt x="6958597" y="4072499"/>
                  <a:pt x="6957851" y="4093022"/>
                </a:cubicBezTo>
                <a:close/>
                <a:moveTo>
                  <a:pt x="6868293" y="4094515"/>
                </a:moveTo>
                <a:cubicBezTo>
                  <a:pt x="6868293" y="4114293"/>
                  <a:pt x="6886080" y="4132701"/>
                  <a:pt x="6905982" y="4133572"/>
                </a:cubicBezTo>
                <a:cubicBezTo>
                  <a:pt x="6927252" y="4134567"/>
                  <a:pt x="6945785" y="4116407"/>
                  <a:pt x="6945785" y="4094391"/>
                </a:cubicBezTo>
                <a:cubicBezTo>
                  <a:pt x="6945785" y="4072872"/>
                  <a:pt x="6930237" y="4056702"/>
                  <a:pt x="6908843" y="4056080"/>
                </a:cubicBezTo>
                <a:cubicBezTo>
                  <a:pt x="6886578" y="4055458"/>
                  <a:pt x="6868169" y="4072748"/>
                  <a:pt x="6868293" y="4094515"/>
                </a:cubicBezTo>
                <a:close/>
                <a:moveTo>
                  <a:pt x="6820653" y="4056205"/>
                </a:moveTo>
                <a:cubicBezTo>
                  <a:pt x="6798264" y="4054836"/>
                  <a:pt x="6779606" y="4071255"/>
                  <a:pt x="6778736" y="4093147"/>
                </a:cubicBezTo>
                <a:cubicBezTo>
                  <a:pt x="6777989" y="4113920"/>
                  <a:pt x="6797021" y="4133697"/>
                  <a:pt x="6817917" y="4133697"/>
                </a:cubicBezTo>
                <a:cubicBezTo>
                  <a:pt x="6838192" y="4133697"/>
                  <a:pt x="6855482" y="4116656"/>
                  <a:pt x="6856104" y="4095883"/>
                </a:cubicBezTo>
                <a:cubicBezTo>
                  <a:pt x="6856850" y="4074365"/>
                  <a:pt x="6841799" y="4057573"/>
                  <a:pt x="6820530" y="4056205"/>
                </a:cubicBezTo>
                <a:close/>
                <a:moveTo>
                  <a:pt x="6693035" y="4094266"/>
                </a:moveTo>
                <a:cubicBezTo>
                  <a:pt x="6693035" y="4116283"/>
                  <a:pt x="6711319" y="4134567"/>
                  <a:pt x="6732589" y="4133697"/>
                </a:cubicBezTo>
                <a:cubicBezTo>
                  <a:pt x="6752366" y="4132950"/>
                  <a:pt x="6770277" y="4114541"/>
                  <a:pt x="6770527" y="4094764"/>
                </a:cubicBezTo>
                <a:cubicBezTo>
                  <a:pt x="6770776" y="4073245"/>
                  <a:pt x="6752366" y="4055583"/>
                  <a:pt x="6730226" y="4056080"/>
                </a:cubicBezTo>
                <a:cubicBezTo>
                  <a:pt x="6708831" y="4056578"/>
                  <a:pt x="6693158" y="4072623"/>
                  <a:pt x="6693035" y="4094142"/>
                </a:cubicBezTo>
                <a:close/>
                <a:moveTo>
                  <a:pt x="6603477" y="4093769"/>
                </a:moveTo>
                <a:cubicBezTo>
                  <a:pt x="6603104" y="4115785"/>
                  <a:pt x="6621140" y="4134318"/>
                  <a:pt x="6642534" y="4133821"/>
                </a:cubicBezTo>
                <a:cubicBezTo>
                  <a:pt x="6662187" y="4133324"/>
                  <a:pt x="6680472" y="4115163"/>
                  <a:pt x="6680969" y="4095386"/>
                </a:cubicBezTo>
                <a:cubicBezTo>
                  <a:pt x="6681591" y="4073867"/>
                  <a:pt x="6663306" y="4055956"/>
                  <a:pt x="6641165" y="4056205"/>
                </a:cubicBezTo>
                <a:cubicBezTo>
                  <a:pt x="6619647" y="4056453"/>
                  <a:pt x="6603850" y="4072250"/>
                  <a:pt x="6603477" y="4093769"/>
                </a:cubicBezTo>
                <a:close/>
                <a:moveTo>
                  <a:pt x="6513920" y="4093147"/>
                </a:moveTo>
                <a:cubicBezTo>
                  <a:pt x="6513298" y="4115288"/>
                  <a:pt x="6530711" y="4133821"/>
                  <a:pt x="6552230" y="4133821"/>
                </a:cubicBezTo>
                <a:cubicBezTo>
                  <a:pt x="6572007" y="4133821"/>
                  <a:pt x="6590417" y="4116034"/>
                  <a:pt x="6591287" y="4096132"/>
                </a:cubicBezTo>
                <a:cubicBezTo>
                  <a:pt x="6592282" y="4074738"/>
                  <a:pt x="6574246" y="4056329"/>
                  <a:pt x="6552230" y="4056329"/>
                </a:cubicBezTo>
                <a:cubicBezTo>
                  <a:pt x="6530711" y="4056329"/>
                  <a:pt x="6514541" y="4071877"/>
                  <a:pt x="6513920" y="4093272"/>
                </a:cubicBezTo>
                <a:close/>
                <a:moveTo>
                  <a:pt x="6462299" y="4133821"/>
                </a:moveTo>
                <a:cubicBezTo>
                  <a:pt x="6483197" y="4133945"/>
                  <a:pt x="6502352" y="4114417"/>
                  <a:pt x="6501730" y="4093520"/>
                </a:cubicBezTo>
                <a:cubicBezTo>
                  <a:pt x="6501108" y="4071628"/>
                  <a:pt x="6482450" y="4055085"/>
                  <a:pt x="6460061" y="4056329"/>
                </a:cubicBezTo>
                <a:cubicBezTo>
                  <a:pt x="6438791" y="4057573"/>
                  <a:pt x="6423616" y="4074241"/>
                  <a:pt x="6424238" y="4095759"/>
                </a:cubicBezTo>
                <a:cubicBezTo>
                  <a:pt x="6424860" y="4116531"/>
                  <a:pt x="6441901" y="4133697"/>
                  <a:pt x="6462299" y="4133821"/>
                </a:cubicBezTo>
                <a:close/>
                <a:moveTo>
                  <a:pt x="6336795" y="4094266"/>
                </a:moveTo>
                <a:cubicBezTo>
                  <a:pt x="6336671" y="4115288"/>
                  <a:pt x="6356075" y="4134443"/>
                  <a:pt x="6376971" y="4133697"/>
                </a:cubicBezTo>
                <a:cubicBezTo>
                  <a:pt x="6398739" y="4133075"/>
                  <a:pt x="6415407" y="4114293"/>
                  <a:pt x="6414162" y="4091903"/>
                </a:cubicBezTo>
                <a:cubicBezTo>
                  <a:pt x="6412919" y="4070633"/>
                  <a:pt x="6396251" y="4055458"/>
                  <a:pt x="6374732" y="4056080"/>
                </a:cubicBezTo>
                <a:cubicBezTo>
                  <a:pt x="6353836" y="4056702"/>
                  <a:pt x="6336920" y="4073618"/>
                  <a:pt x="6336795" y="4094142"/>
                </a:cubicBezTo>
                <a:close/>
                <a:moveTo>
                  <a:pt x="6247237" y="4095510"/>
                </a:moveTo>
                <a:cubicBezTo>
                  <a:pt x="6247735" y="4115288"/>
                  <a:pt x="6266020" y="4133448"/>
                  <a:pt x="6285673" y="4133945"/>
                </a:cubicBezTo>
                <a:cubicBezTo>
                  <a:pt x="6307067" y="4134443"/>
                  <a:pt x="6324978" y="4116034"/>
                  <a:pt x="6324729" y="4093893"/>
                </a:cubicBezTo>
                <a:cubicBezTo>
                  <a:pt x="6324357" y="4072374"/>
                  <a:pt x="6308559" y="4056578"/>
                  <a:pt x="6287041" y="4056329"/>
                </a:cubicBezTo>
                <a:cubicBezTo>
                  <a:pt x="6264900" y="4056080"/>
                  <a:pt x="6246740" y="4073992"/>
                  <a:pt x="6247237" y="4095510"/>
                </a:cubicBezTo>
                <a:close/>
                <a:moveTo>
                  <a:pt x="6157680" y="4094018"/>
                </a:moveTo>
                <a:cubicBezTo>
                  <a:pt x="6157307" y="4114914"/>
                  <a:pt x="6176711" y="4134318"/>
                  <a:pt x="6197483" y="4133945"/>
                </a:cubicBezTo>
                <a:cubicBezTo>
                  <a:pt x="6219251" y="4133572"/>
                  <a:pt x="6236167" y="4114790"/>
                  <a:pt x="6235048" y="4092525"/>
                </a:cubicBezTo>
                <a:cubicBezTo>
                  <a:pt x="6234053" y="4071255"/>
                  <a:pt x="6217509" y="4055956"/>
                  <a:pt x="6195991" y="4056329"/>
                </a:cubicBezTo>
                <a:cubicBezTo>
                  <a:pt x="6175094" y="4056702"/>
                  <a:pt x="6158053" y="4073494"/>
                  <a:pt x="6157680" y="4094018"/>
                </a:cubicBezTo>
                <a:close/>
                <a:moveTo>
                  <a:pt x="6109792" y="4133945"/>
                </a:moveTo>
                <a:cubicBezTo>
                  <a:pt x="6130689" y="4134318"/>
                  <a:pt x="6149968" y="4114790"/>
                  <a:pt x="6149471" y="4093893"/>
                </a:cubicBezTo>
                <a:cubicBezTo>
                  <a:pt x="6148973" y="4072126"/>
                  <a:pt x="6130315" y="4055334"/>
                  <a:pt x="6108050" y="4056453"/>
                </a:cubicBezTo>
                <a:cubicBezTo>
                  <a:pt x="6086780" y="4057573"/>
                  <a:pt x="6071481" y="4074241"/>
                  <a:pt x="6071978" y="4095635"/>
                </a:cubicBezTo>
                <a:cubicBezTo>
                  <a:pt x="6072476" y="4116407"/>
                  <a:pt x="6089393" y="4133572"/>
                  <a:pt x="6109792" y="4133945"/>
                </a:cubicBezTo>
                <a:close/>
                <a:moveTo>
                  <a:pt x="6019364" y="4133945"/>
                </a:moveTo>
                <a:cubicBezTo>
                  <a:pt x="6040136" y="4134816"/>
                  <a:pt x="6059789" y="4115785"/>
                  <a:pt x="6059913" y="4094764"/>
                </a:cubicBezTo>
                <a:cubicBezTo>
                  <a:pt x="6059913" y="4073121"/>
                  <a:pt x="6041504" y="4055707"/>
                  <a:pt x="6019239" y="4056453"/>
                </a:cubicBezTo>
                <a:cubicBezTo>
                  <a:pt x="5997845" y="4057200"/>
                  <a:pt x="5982297" y="4073370"/>
                  <a:pt x="5982421" y="4094889"/>
                </a:cubicBezTo>
                <a:cubicBezTo>
                  <a:pt x="5982421" y="4115785"/>
                  <a:pt x="5998840" y="4133075"/>
                  <a:pt x="6019364" y="4133945"/>
                </a:cubicBezTo>
                <a:close/>
                <a:moveTo>
                  <a:pt x="5930552" y="4133945"/>
                </a:moveTo>
                <a:cubicBezTo>
                  <a:pt x="5951450" y="4134318"/>
                  <a:pt x="5970729" y="4114914"/>
                  <a:pt x="5970231" y="4093893"/>
                </a:cubicBezTo>
                <a:cubicBezTo>
                  <a:pt x="5969734" y="4072001"/>
                  <a:pt x="5951201" y="4055334"/>
                  <a:pt x="5928811" y="4056453"/>
                </a:cubicBezTo>
                <a:cubicBezTo>
                  <a:pt x="5907541" y="4057573"/>
                  <a:pt x="5892242" y="4074241"/>
                  <a:pt x="5892739" y="4095635"/>
                </a:cubicBezTo>
                <a:cubicBezTo>
                  <a:pt x="5893237" y="4116407"/>
                  <a:pt x="5910153" y="4133572"/>
                  <a:pt x="5930552" y="4133945"/>
                </a:cubicBezTo>
                <a:close/>
                <a:moveTo>
                  <a:pt x="5847214" y="4056453"/>
                </a:moveTo>
                <a:cubicBezTo>
                  <a:pt x="5824825" y="4055085"/>
                  <a:pt x="5806167" y="4071504"/>
                  <a:pt x="5805297" y="4093396"/>
                </a:cubicBezTo>
                <a:cubicBezTo>
                  <a:pt x="5804550" y="4114293"/>
                  <a:pt x="5823581" y="4133945"/>
                  <a:pt x="5844478" y="4133945"/>
                </a:cubicBezTo>
                <a:cubicBezTo>
                  <a:pt x="5864753" y="4133945"/>
                  <a:pt x="5882042" y="4116905"/>
                  <a:pt x="5882664" y="4096132"/>
                </a:cubicBezTo>
                <a:cubicBezTo>
                  <a:pt x="5883410" y="4074614"/>
                  <a:pt x="5868360" y="4057822"/>
                  <a:pt x="5847090" y="4056453"/>
                </a:cubicBezTo>
                <a:close/>
                <a:moveTo>
                  <a:pt x="5755667" y="4056453"/>
                </a:moveTo>
                <a:cubicBezTo>
                  <a:pt x="5733526" y="4056080"/>
                  <a:pt x="5715242" y="4073992"/>
                  <a:pt x="5715739" y="4095510"/>
                </a:cubicBezTo>
                <a:cubicBezTo>
                  <a:pt x="5716237" y="4115288"/>
                  <a:pt x="5734397" y="4133448"/>
                  <a:pt x="5754050" y="4134070"/>
                </a:cubicBezTo>
                <a:cubicBezTo>
                  <a:pt x="5775320" y="4134692"/>
                  <a:pt x="5793480" y="4116283"/>
                  <a:pt x="5793231" y="4094142"/>
                </a:cubicBezTo>
                <a:cubicBezTo>
                  <a:pt x="5792983" y="4072623"/>
                  <a:pt x="5777185" y="4056826"/>
                  <a:pt x="5755667" y="4056453"/>
                </a:cubicBezTo>
                <a:close/>
                <a:moveTo>
                  <a:pt x="5667726" y="4056453"/>
                </a:moveTo>
                <a:cubicBezTo>
                  <a:pt x="5645337" y="4055334"/>
                  <a:pt x="5626804" y="4072001"/>
                  <a:pt x="5626306" y="4093893"/>
                </a:cubicBezTo>
                <a:cubicBezTo>
                  <a:pt x="5625809" y="4114914"/>
                  <a:pt x="5644964" y="4134318"/>
                  <a:pt x="5665985" y="4133945"/>
                </a:cubicBezTo>
                <a:cubicBezTo>
                  <a:pt x="5686384" y="4133697"/>
                  <a:pt x="5703300" y="4116531"/>
                  <a:pt x="5703798" y="4095759"/>
                </a:cubicBezTo>
                <a:cubicBezTo>
                  <a:pt x="5704296" y="4074241"/>
                  <a:pt x="5688996" y="4057573"/>
                  <a:pt x="5667726" y="4056578"/>
                </a:cubicBezTo>
                <a:close/>
                <a:moveTo>
                  <a:pt x="5536749" y="4092401"/>
                </a:moveTo>
                <a:cubicBezTo>
                  <a:pt x="5535380" y="4111929"/>
                  <a:pt x="5551924" y="4131209"/>
                  <a:pt x="5571950" y="4133697"/>
                </a:cubicBezTo>
                <a:cubicBezTo>
                  <a:pt x="5592971" y="4136184"/>
                  <a:pt x="5612872" y="4119019"/>
                  <a:pt x="5614116" y="4097127"/>
                </a:cubicBezTo>
                <a:cubicBezTo>
                  <a:pt x="5615360" y="4075609"/>
                  <a:pt x="5600683" y="4058319"/>
                  <a:pt x="5579662" y="4056453"/>
                </a:cubicBezTo>
                <a:cubicBezTo>
                  <a:pt x="5557397" y="4054587"/>
                  <a:pt x="5538241" y="4070633"/>
                  <a:pt x="5536749" y="4092401"/>
                </a:cubicBezTo>
                <a:close/>
                <a:moveTo>
                  <a:pt x="5488487" y="4133945"/>
                </a:moveTo>
                <a:cubicBezTo>
                  <a:pt x="5509384" y="4134443"/>
                  <a:pt x="5528788" y="4115039"/>
                  <a:pt x="5528415" y="4094142"/>
                </a:cubicBezTo>
                <a:cubicBezTo>
                  <a:pt x="5528042" y="4072374"/>
                  <a:pt x="5509508" y="4055458"/>
                  <a:pt x="5487243" y="4056453"/>
                </a:cubicBezTo>
                <a:cubicBezTo>
                  <a:pt x="5465973" y="4057448"/>
                  <a:pt x="5450550" y="4073867"/>
                  <a:pt x="5450923" y="4095386"/>
                </a:cubicBezTo>
                <a:cubicBezTo>
                  <a:pt x="5451296" y="4116283"/>
                  <a:pt x="5467964" y="4133448"/>
                  <a:pt x="5488487" y="4133945"/>
                </a:cubicBezTo>
                <a:close/>
                <a:moveTo>
                  <a:pt x="5400671" y="4133945"/>
                </a:moveTo>
                <a:cubicBezTo>
                  <a:pt x="5420324" y="4133448"/>
                  <a:pt x="5438484" y="4115163"/>
                  <a:pt x="5438982" y="4095386"/>
                </a:cubicBezTo>
                <a:cubicBezTo>
                  <a:pt x="5439479" y="4073867"/>
                  <a:pt x="5421195" y="4055956"/>
                  <a:pt x="5399054" y="4056329"/>
                </a:cubicBezTo>
                <a:cubicBezTo>
                  <a:pt x="5377536" y="4056702"/>
                  <a:pt x="5361739" y="4072499"/>
                  <a:pt x="5361490" y="4094018"/>
                </a:cubicBezTo>
                <a:cubicBezTo>
                  <a:pt x="5361241" y="4116034"/>
                  <a:pt x="5379277" y="4134443"/>
                  <a:pt x="5400671" y="4133945"/>
                </a:cubicBezTo>
                <a:close/>
                <a:moveTo>
                  <a:pt x="5311238" y="4133945"/>
                </a:moveTo>
                <a:cubicBezTo>
                  <a:pt x="5330891" y="4133324"/>
                  <a:pt x="5349051" y="4114914"/>
                  <a:pt x="5349300" y="4095262"/>
                </a:cubicBezTo>
                <a:cubicBezTo>
                  <a:pt x="5349673" y="4073743"/>
                  <a:pt x="5331388" y="4055956"/>
                  <a:pt x="5309248" y="4056453"/>
                </a:cubicBezTo>
                <a:cubicBezTo>
                  <a:pt x="5287854" y="4056826"/>
                  <a:pt x="5272057" y="4072872"/>
                  <a:pt x="5271932" y="4094266"/>
                </a:cubicBezTo>
                <a:cubicBezTo>
                  <a:pt x="5271684" y="4116283"/>
                  <a:pt x="5289968" y="4134692"/>
                  <a:pt x="5311238" y="4133945"/>
                </a:cubicBezTo>
                <a:close/>
                <a:moveTo>
                  <a:pt x="5223671" y="4056329"/>
                </a:moveTo>
                <a:cubicBezTo>
                  <a:pt x="5201655" y="4056329"/>
                  <a:pt x="5183495" y="4074614"/>
                  <a:pt x="5184365" y="4096008"/>
                </a:cubicBezTo>
                <a:cubicBezTo>
                  <a:pt x="5185112" y="4115909"/>
                  <a:pt x="5203520" y="4133697"/>
                  <a:pt x="5223298" y="4133945"/>
                </a:cubicBezTo>
                <a:cubicBezTo>
                  <a:pt x="5244816" y="4134194"/>
                  <a:pt x="5262479" y="4115661"/>
                  <a:pt x="5261857" y="4093520"/>
                </a:cubicBezTo>
                <a:cubicBezTo>
                  <a:pt x="5261235" y="4072126"/>
                  <a:pt x="5245190" y="4056453"/>
                  <a:pt x="5223671" y="4056453"/>
                </a:cubicBezTo>
                <a:close/>
                <a:moveTo>
                  <a:pt x="5135731" y="4056329"/>
                </a:moveTo>
                <a:cubicBezTo>
                  <a:pt x="5113466" y="4055458"/>
                  <a:pt x="5095056" y="4072623"/>
                  <a:pt x="5094932" y="4094391"/>
                </a:cubicBezTo>
                <a:cubicBezTo>
                  <a:pt x="5094932" y="4115412"/>
                  <a:pt x="5114336" y="4134443"/>
                  <a:pt x="5135233" y="4133821"/>
                </a:cubicBezTo>
                <a:cubicBezTo>
                  <a:pt x="5155757" y="4133075"/>
                  <a:pt x="5172175" y="4115909"/>
                  <a:pt x="5172424" y="4095013"/>
                </a:cubicBezTo>
                <a:cubicBezTo>
                  <a:pt x="5172549" y="4073494"/>
                  <a:pt x="5157125" y="4057200"/>
                  <a:pt x="5135731" y="4056453"/>
                </a:cubicBezTo>
                <a:close/>
                <a:moveTo>
                  <a:pt x="5046422" y="4056329"/>
                </a:moveTo>
                <a:cubicBezTo>
                  <a:pt x="5024157" y="4055334"/>
                  <a:pt x="5005623" y="4072374"/>
                  <a:pt x="5005250" y="4094018"/>
                </a:cubicBezTo>
                <a:cubicBezTo>
                  <a:pt x="5004877" y="4114914"/>
                  <a:pt x="5024406" y="4134194"/>
                  <a:pt x="5045302" y="4133697"/>
                </a:cubicBezTo>
                <a:cubicBezTo>
                  <a:pt x="5065702" y="4133199"/>
                  <a:pt x="5082494" y="4116034"/>
                  <a:pt x="5082742" y="4095137"/>
                </a:cubicBezTo>
                <a:cubicBezTo>
                  <a:pt x="5083116" y="4073618"/>
                  <a:pt x="5067692" y="4057200"/>
                  <a:pt x="5046422" y="4056205"/>
                </a:cubicBezTo>
                <a:close/>
                <a:moveTo>
                  <a:pt x="4959228" y="4133821"/>
                </a:moveTo>
                <a:cubicBezTo>
                  <a:pt x="4979005" y="4132950"/>
                  <a:pt x="4996917" y="4114541"/>
                  <a:pt x="4997041" y="4094889"/>
                </a:cubicBezTo>
                <a:cubicBezTo>
                  <a:pt x="4997290" y="4073370"/>
                  <a:pt x="4978756" y="4055707"/>
                  <a:pt x="4956616" y="4056329"/>
                </a:cubicBezTo>
                <a:cubicBezTo>
                  <a:pt x="4935221" y="4056951"/>
                  <a:pt x="4919549" y="4072997"/>
                  <a:pt x="4919549" y="4094515"/>
                </a:cubicBezTo>
                <a:cubicBezTo>
                  <a:pt x="4919549" y="4116531"/>
                  <a:pt x="4937958" y="4134816"/>
                  <a:pt x="4959228" y="4133945"/>
                </a:cubicBezTo>
                <a:close/>
                <a:moveTo>
                  <a:pt x="4869297" y="4133821"/>
                </a:moveTo>
                <a:cubicBezTo>
                  <a:pt x="4888950" y="4133199"/>
                  <a:pt x="4907110" y="4114914"/>
                  <a:pt x="4907484" y="4095262"/>
                </a:cubicBezTo>
                <a:cubicBezTo>
                  <a:pt x="4907981" y="4073743"/>
                  <a:pt x="4889572" y="4055956"/>
                  <a:pt x="4867556" y="4056329"/>
                </a:cubicBezTo>
                <a:cubicBezTo>
                  <a:pt x="4846162" y="4056702"/>
                  <a:pt x="4830365" y="4072623"/>
                  <a:pt x="4830116" y="4094142"/>
                </a:cubicBezTo>
                <a:cubicBezTo>
                  <a:pt x="4829867" y="4116158"/>
                  <a:pt x="4848027" y="4134567"/>
                  <a:pt x="4869297" y="4133945"/>
                </a:cubicBezTo>
                <a:close/>
                <a:moveTo>
                  <a:pt x="4777501" y="4133821"/>
                </a:moveTo>
                <a:cubicBezTo>
                  <a:pt x="4798273" y="4134692"/>
                  <a:pt x="4817926" y="4115661"/>
                  <a:pt x="4818051" y="4094640"/>
                </a:cubicBezTo>
                <a:cubicBezTo>
                  <a:pt x="4818051" y="4072997"/>
                  <a:pt x="4799641" y="4055583"/>
                  <a:pt x="4777377" y="4056329"/>
                </a:cubicBezTo>
                <a:cubicBezTo>
                  <a:pt x="4755982" y="4057075"/>
                  <a:pt x="4740434" y="4073245"/>
                  <a:pt x="4740558" y="4094764"/>
                </a:cubicBezTo>
                <a:cubicBezTo>
                  <a:pt x="4740558" y="4115661"/>
                  <a:pt x="4756977" y="4132950"/>
                  <a:pt x="4777501" y="4133821"/>
                </a:cubicBezTo>
                <a:close/>
                <a:moveTo>
                  <a:pt x="4653115" y="4093272"/>
                </a:moveTo>
                <a:cubicBezTo>
                  <a:pt x="4652245" y="4114168"/>
                  <a:pt x="4671276" y="4133821"/>
                  <a:pt x="4692173" y="4133821"/>
                </a:cubicBezTo>
                <a:cubicBezTo>
                  <a:pt x="4713691" y="4133821"/>
                  <a:pt x="4731105" y="4115288"/>
                  <a:pt x="4730483" y="4093147"/>
                </a:cubicBezTo>
                <a:cubicBezTo>
                  <a:pt x="4729737" y="4071753"/>
                  <a:pt x="4713567" y="4056205"/>
                  <a:pt x="4692048" y="4056329"/>
                </a:cubicBezTo>
                <a:cubicBezTo>
                  <a:pt x="4671027" y="4056329"/>
                  <a:pt x="4653862" y="4072748"/>
                  <a:pt x="4653115" y="4093272"/>
                </a:cubicBezTo>
                <a:close/>
                <a:moveTo>
                  <a:pt x="4563434" y="4095137"/>
                </a:moveTo>
                <a:cubicBezTo>
                  <a:pt x="4563807" y="4114914"/>
                  <a:pt x="4581843" y="4133199"/>
                  <a:pt x="4601496" y="4133821"/>
                </a:cubicBezTo>
                <a:cubicBezTo>
                  <a:pt x="4622765" y="4134567"/>
                  <a:pt x="4641050" y="4116158"/>
                  <a:pt x="4640926" y="4094142"/>
                </a:cubicBezTo>
                <a:cubicBezTo>
                  <a:pt x="4640801" y="4072623"/>
                  <a:pt x="4625005" y="4056702"/>
                  <a:pt x="4603610" y="4056205"/>
                </a:cubicBezTo>
                <a:cubicBezTo>
                  <a:pt x="4581470" y="4055707"/>
                  <a:pt x="4563185" y="4073494"/>
                  <a:pt x="4563434" y="4095013"/>
                </a:cubicBezTo>
                <a:close/>
                <a:moveTo>
                  <a:pt x="4514550" y="4056329"/>
                </a:moveTo>
                <a:cubicBezTo>
                  <a:pt x="4492285" y="4055583"/>
                  <a:pt x="4473876" y="4072872"/>
                  <a:pt x="4473876" y="4094640"/>
                </a:cubicBezTo>
                <a:cubicBezTo>
                  <a:pt x="4473876" y="4115661"/>
                  <a:pt x="4493529" y="4134692"/>
                  <a:pt x="4514301" y="4133821"/>
                </a:cubicBezTo>
                <a:cubicBezTo>
                  <a:pt x="4534825" y="4132950"/>
                  <a:pt x="4551244" y="4115785"/>
                  <a:pt x="4551244" y="4094764"/>
                </a:cubicBezTo>
                <a:cubicBezTo>
                  <a:pt x="4551244" y="4073245"/>
                  <a:pt x="4535820" y="4057075"/>
                  <a:pt x="4514426" y="4056329"/>
                </a:cubicBezTo>
                <a:close/>
                <a:moveTo>
                  <a:pt x="4424620" y="4056329"/>
                </a:moveTo>
                <a:cubicBezTo>
                  <a:pt x="4402479" y="4055831"/>
                  <a:pt x="4384070" y="4073494"/>
                  <a:pt x="4384319" y="4095013"/>
                </a:cubicBezTo>
                <a:cubicBezTo>
                  <a:pt x="4384568" y="4114666"/>
                  <a:pt x="4402479" y="4133075"/>
                  <a:pt x="4422256" y="4133945"/>
                </a:cubicBezTo>
                <a:cubicBezTo>
                  <a:pt x="4443526" y="4134816"/>
                  <a:pt x="4461935" y="4116531"/>
                  <a:pt x="4461811" y="4094515"/>
                </a:cubicBezTo>
                <a:cubicBezTo>
                  <a:pt x="4461811" y="4072997"/>
                  <a:pt x="4446139" y="4056951"/>
                  <a:pt x="4424620" y="4056453"/>
                </a:cubicBezTo>
                <a:close/>
                <a:moveTo>
                  <a:pt x="4338296" y="4133821"/>
                </a:moveTo>
                <a:cubicBezTo>
                  <a:pt x="4358074" y="4132950"/>
                  <a:pt x="4375985" y="4114541"/>
                  <a:pt x="4376110" y="4094889"/>
                </a:cubicBezTo>
                <a:cubicBezTo>
                  <a:pt x="4376358" y="4073370"/>
                  <a:pt x="4357825" y="4055707"/>
                  <a:pt x="4335684" y="4056329"/>
                </a:cubicBezTo>
                <a:cubicBezTo>
                  <a:pt x="4314290" y="4056951"/>
                  <a:pt x="4298617" y="4072997"/>
                  <a:pt x="4298617" y="4094515"/>
                </a:cubicBezTo>
                <a:cubicBezTo>
                  <a:pt x="4298617" y="4116531"/>
                  <a:pt x="4317027" y="4134816"/>
                  <a:pt x="4338296" y="4133945"/>
                </a:cubicBezTo>
                <a:close/>
                <a:moveTo>
                  <a:pt x="4247122" y="4133821"/>
                </a:moveTo>
                <a:cubicBezTo>
                  <a:pt x="4268019" y="4133945"/>
                  <a:pt x="4287174" y="4114417"/>
                  <a:pt x="4286552" y="4093520"/>
                </a:cubicBezTo>
                <a:cubicBezTo>
                  <a:pt x="4285930" y="4071628"/>
                  <a:pt x="4267272" y="4055085"/>
                  <a:pt x="4244883" y="4056329"/>
                </a:cubicBezTo>
                <a:cubicBezTo>
                  <a:pt x="4223613" y="4057573"/>
                  <a:pt x="4208438" y="4074241"/>
                  <a:pt x="4209060" y="4095759"/>
                </a:cubicBezTo>
                <a:cubicBezTo>
                  <a:pt x="4209682" y="4116531"/>
                  <a:pt x="4226723" y="4133572"/>
                  <a:pt x="4247122" y="4133821"/>
                </a:cubicBezTo>
                <a:close/>
                <a:moveTo>
                  <a:pt x="4158933" y="4133821"/>
                </a:moveTo>
                <a:cubicBezTo>
                  <a:pt x="4178586" y="4133199"/>
                  <a:pt x="4196622" y="4114790"/>
                  <a:pt x="4196995" y="4095137"/>
                </a:cubicBezTo>
                <a:cubicBezTo>
                  <a:pt x="4197368" y="4073618"/>
                  <a:pt x="4178959" y="4055831"/>
                  <a:pt x="4156818" y="4056329"/>
                </a:cubicBezTo>
                <a:cubicBezTo>
                  <a:pt x="4135424" y="4056826"/>
                  <a:pt x="4119627" y="4072748"/>
                  <a:pt x="4119503" y="4094266"/>
                </a:cubicBezTo>
                <a:cubicBezTo>
                  <a:pt x="4119378" y="4116283"/>
                  <a:pt x="4137539" y="4134692"/>
                  <a:pt x="4158933" y="4133945"/>
                </a:cubicBezTo>
                <a:close/>
                <a:moveTo>
                  <a:pt x="4032060" y="4094018"/>
                </a:moveTo>
                <a:cubicBezTo>
                  <a:pt x="4031687" y="4114914"/>
                  <a:pt x="4051091" y="4134318"/>
                  <a:pt x="4071987" y="4133821"/>
                </a:cubicBezTo>
                <a:cubicBezTo>
                  <a:pt x="4093755" y="4133324"/>
                  <a:pt x="4110547" y="4114666"/>
                  <a:pt x="4109427" y="4092401"/>
                </a:cubicBezTo>
                <a:cubicBezTo>
                  <a:pt x="4108308" y="4071131"/>
                  <a:pt x="4091764" y="4055831"/>
                  <a:pt x="4070246" y="4056329"/>
                </a:cubicBezTo>
                <a:cubicBezTo>
                  <a:pt x="4049349" y="4056826"/>
                  <a:pt x="4032308" y="4073618"/>
                  <a:pt x="4032060" y="4094142"/>
                </a:cubicBezTo>
                <a:close/>
                <a:moveTo>
                  <a:pt x="3942502" y="4095510"/>
                </a:moveTo>
                <a:cubicBezTo>
                  <a:pt x="3943000" y="4115288"/>
                  <a:pt x="3961284" y="4133448"/>
                  <a:pt x="3980937" y="4133945"/>
                </a:cubicBezTo>
                <a:cubicBezTo>
                  <a:pt x="4002331" y="4134443"/>
                  <a:pt x="4020367" y="4116034"/>
                  <a:pt x="4019994" y="4093893"/>
                </a:cubicBezTo>
                <a:cubicBezTo>
                  <a:pt x="4019621" y="4072374"/>
                  <a:pt x="4003824" y="4056578"/>
                  <a:pt x="3982306" y="4056329"/>
                </a:cubicBezTo>
                <a:cubicBezTo>
                  <a:pt x="3960165" y="4056080"/>
                  <a:pt x="3942005" y="4073992"/>
                  <a:pt x="3942502" y="4095510"/>
                </a:cubicBezTo>
                <a:close/>
                <a:moveTo>
                  <a:pt x="3852945" y="4093396"/>
                </a:moveTo>
                <a:cubicBezTo>
                  <a:pt x="3852199" y="4114168"/>
                  <a:pt x="3871230" y="4133945"/>
                  <a:pt x="3892126" y="4133945"/>
                </a:cubicBezTo>
                <a:cubicBezTo>
                  <a:pt x="3913645" y="4133945"/>
                  <a:pt x="3931059" y="4115288"/>
                  <a:pt x="3930313" y="4093147"/>
                </a:cubicBezTo>
                <a:cubicBezTo>
                  <a:pt x="3929566" y="4071753"/>
                  <a:pt x="3913396" y="4056329"/>
                  <a:pt x="3891753" y="4056453"/>
                </a:cubicBezTo>
                <a:cubicBezTo>
                  <a:pt x="3870732" y="4056578"/>
                  <a:pt x="3853567" y="4072997"/>
                  <a:pt x="3852820" y="4093520"/>
                </a:cubicBezTo>
                <a:close/>
                <a:moveTo>
                  <a:pt x="3804186" y="4133821"/>
                </a:moveTo>
                <a:cubicBezTo>
                  <a:pt x="3824958" y="4134692"/>
                  <a:pt x="3844735" y="4115536"/>
                  <a:pt x="3844735" y="4094640"/>
                </a:cubicBezTo>
                <a:cubicBezTo>
                  <a:pt x="3844735" y="4072997"/>
                  <a:pt x="3826326" y="4055583"/>
                  <a:pt x="3804062" y="4056329"/>
                </a:cubicBezTo>
                <a:cubicBezTo>
                  <a:pt x="3782667" y="4057075"/>
                  <a:pt x="3767119" y="4073245"/>
                  <a:pt x="3767243" y="4094764"/>
                </a:cubicBezTo>
                <a:cubicBezTo>
                  <a:pt x="3767243" y="4115661"/>
                  <a:pt x="3783662" y="4132950"/>
                  <a:pt x="3804186" y="4133821"/>
                </a:cubicBezTo>
                <a:close/>
                <a:moveTo>
                  <a:pt x="3715499" y="4133821"/>
                </a:moveTo>
                <a:cubicBezTo>
                  <a:pt x="3736396" y="4134194"/>
                  <a:pt x="3755676" y="4114790"/>
                  <a:pt x="3755178" y="4093769"/>
                </a:cubicBezTo>
                <a:cubicBezTo>
                  <a:pt x="3754681" y="4071877"/>
                  <a:pt x="3736147" y="4055210"/>
                  <a:pt x="3713758" y="4056329"/>
                </a:cubicBezTo>
                <a:cubicBezTo>
                  <a:pt x="3692488" y="4057448"/>
                  <a:pt x="3677188" y="4074116"/>
                  <a:pt x="3677686" y="4095510"/>
                </a:cubicBezTo>
                <a:cubicBezTo>
                  <a:pt x="3678183" y="4116283"/>
                  <a:pt x="3695100" y="4133448"/>
                  <a:pt x="3715499" y="4133821"/>
                </a:cubicBezTo>
                <a:close/>
                <a:moveTo>
                  <a:pt x="3626439" y="4133821"/>
                </a:moveTo>
                <a:cubicBezTo>
                  <a:pt x="3647336" y="4133821"/>
                  <a:pt x="3666367" y="4114168"/>
                  <a:pt x="3665621" y="4093272"/>
                </a:cubicBezTo>
                <a:cubicBezTo>
                  <a:pt x="3664874" y="4071380"/>
                  <a:pt x="3646217" y="4054961"/>
                  <a:pt x="3623827" y="4056329"/>
                </a:cubicBezTo>
                <a:cubicBezTo>
                  <a:pt x="3602682" y="4057697"/>
                  <a:pt x="3587507" y="4074489"/>
                  <a:pt x="3588253" y="4096008"/>
                </a:cubicBezTo>
                <a:cubicBezTo>
                  <a:pt x="3588875" y="4116780"/>
                  <a:pt x="3606165" y="4133821"/>
                  <a:pt x="3626439" y="4133821"/>
                </a:cubicBezTo>
                <a:close/>
                <a:moveTo>
                  <a:pt x="3498695" y="4092649"/>
                </a:moveTo>
                <a:cubicBezTo>
                  <a:pt x="3497701" y="4114914"/>
                  <a:pt x="3514741" y="4133572"/>
                  <a:pt x="3536384" y="4133821"/>
                </a:cubicBezTo>
                <a:cubicBezTo>
                  <a:pt x="3557281" y="4134070"/>
                  <a:pt x="3576561" y="4114666"/>
                  <a:pt x="3576063" y="4093769"/>
                </a:cubicBezTo>
                <a:cubicBezTo>
                  <a:pt x="3575565" y="4073245"/>
                  <a:pt x="3558525" y="4056578"/>
                  <a:pt x="3537628" y="4056329"/>
                </a:cubicBezTo>
                <a:cubicBezTo>
                  <a:pt x="3516109" y="4055956"/>
                  <a:pt x="3499691" y="4071380"/>
                  <a:pt x="3498695" y="4092649"/>
                </a:cubicBezTo>
                <a:close/>
                <a:moveTo>
                  <a:pt x="3450683" y="4056329"/>
                </a:moveTo>
                <a:cubicBezTo>
                  <a:pt x="3428666" y="4056080"/>
                  <a:pt x="3410382" y="4074241"/>
                  <a:pt x="3411128" y="4095759"/>
                </a:cubicBezTo>
                <a:cubicBezTo>
                  <a:pt x="3411750" y="4115536"/>
                  <a:pt x="3430035" y="4133572"/>
                  <a:pt x="3449812" y="4133945"/>
                </a:cubicBezTo>
                <a:cubicBezTo>
                  <a:pt x="3471206" y="4134318"/>
                  <a:pt x="3489118" y="4115785"/>
                  <a:pt x="3488620" y="4093769"/>
                </a:cubicBezTo>
                <a:cubicBezTo>
                  <a:pt x="3488247" y="4072374"/>
                  <a:pt x="3472201" y="4056578"/>
                  <a:pt x="3450807" y="4056453"/>
                </a:cubicBezTo>
                <a:close/>
                <a:moveTo>
                  <a:pt x="3321571" y="4095510"/>
                </a:moveTo>
                <a:cubicBezTo>
                  <a:pt x="3322069" y="4115288"/>
                  <a:pt x="3340353" y="4133448"/>
                  <a:pt x="3360006" y="4133945"/>
                </a:cubicBezTo>
                <a:cubicBezTo>
                  <a:pt x="3381400" y="4134443"/>
                  <a:pt x="3399436" y="4116034"/>
                  <a:pt x="3399063" y="4093893"/>
                </a:cubicBezTo>
                <a:cubicBezTo>
                  <a:pt x="3398690" y="4072374"/>
                  <a:pt x="3382893" y="4056578"/>
                  <a:pt x="3361374" y="4056329"/>
                </a:cubicBezTo>
                <a:cubicBezTo>
                  <a:pt x="3339233" y="4056080"/>
                  <a:pt x="3321073" y="4073992"/>
                  <a:pt x="3321571" y="4095510"/>
                </a:cubicBezTo>
                <a:close/>
                <a:moveTo>
                  <a:pt x="3232013" y="4094391"/>
                </a:moveTo>
                <a:cubicBezTo>
                  <a:pt x="3231889" y="4115288"/>
                  <a:pt x="3251417" y="4134567"/>
                  <a:pt x="3272190" y="4133945"/>
                </a:cubicBezTo>
                <a:cubicBezTo>
                  <a:pt x="3293957" y="4133324"/>
                  <a:pt x="3310625" y="4114541"/>
                  <a:pt x="3309381" y="4092276"/>
                </a:cubicBezTo>
                <a:cubicBezTo>
                  <a:pt x="3308137" y="4071006"/>
                  <a:pt x="3291470" y="4055831"/>
                  <a:pt x="3269951" y="4056453"/>
                </a:cubicBezTo>
                <a:cubicBezTo>
                  <a:pt x="3249179" y="4057075"/>
                  <a:pt x="3232138" y="4073992"/>
                  <a:pt x="3232013" y="4094515"/>
                </a:cubicBezTo>
                <a:close/>
                <a:moveTo>
                  <a:pt x="3183503" y="4133945"/>
                </a:moveTo>
                <a:cubicBezTo>
                  <a:pt x="3204276" y="4134692"/>
                  <a:pt x="3223928" y="4115536"/>
                  <a:pt x="3223804" y="4094515"/>
                </a:cubicBezTo>
                <a:cubicBezTo>
                  <a:pt x="3223804" y="4072872"/>
                  <a:pt x="3205271" y="4055583"/>
                  <a:pt x="3183006" y="4056453"/>
                </a:cubicBezTo>
                <a:cubicBezTo>
                  <a:pt x="3161611" y="4057200"/>
                  <a:pt x="3146188" y="4073618"/>
                  <a:pt x="3146312" y="4095013"/>
                </a:cubicBezTo>
                <a:cubicBezTo>
                  <a:pt x="3146436" y="4115909"/>
                  <a:pt x="3162980" y="4133199"/>
                  <a:pt x="3183503" y="4133821"/>
                </a:cubicBezTo>
                <a:close/>
                <a:moveTo>
                  <a:pt x="3094568" y="4133945"/>
                </a:moveTo>
                <a:cubicBezTo>
                  <a:pt x="3115464" y="4134318"/>
                  <a:pt x="3134744" y="4114914"/>
                  <a:pt x="3134247" y="4093893"/>
                </a:cubicBezTo>
                <a:cubicBezTo>
                  <a:pt x="3133749" y="4072001"/>
                  <a:pt x="3115216" y="4055334"/>
                  <a:pt x="3092826" y="4056453"/>
                </a:cubicBezTo>
                <a:cubicBezTo>
                  <a:pt x="3071556" y="4057573"/>
                  <a:pt x="3056257" y="4074241"/>
                  <a:pt x="3056755" y="4095635"/>
                </a:cubicBezTo>
                <a:cubicBezTo>
                  <a:pt x="3057252" y="4116407"/>
                  <a:pt x="3074168" y="4133572"/>
                  <a:pt x="3094568" y="4133945"/>
                </a:cubicBezTo>
                <a:close/>
                <a:moveTo>
                  <a:pt x="2967321" y="4092774"/>
                </a:moveTo>
                <a:cubicBezTo>
                  <a:pt x="2966327" y="4115039"/>
                  <a:pt x="2983367" y="4133697"/>
                  <a:pt x="3005010" y="4133945"/>
                </a:cubicBezTo>
                <a:cubicBezTo>
                  <a:pt x="3025907" y="4134194"/>
                  <a:pt x="3045187" y="4114790"/>
                  <a:pt x="3044689" y="4093893"/>
                </a:cubicBezTo>
                <a:cubicBezTo>
                  <a:pt x="3044191" y="4073370"/>
                  <a:pt x="3027151" y="4056702"/>
                  <a:pt x="3006254" y="4056453"/>
                </a:cubicBezTo>
                <a:cubicBezTo>
                  <a:pt x="2984735" y="4056080"/>
                  <a:pt x="2968317" y="4071504"/>
                  <a:pt x="2967321" y="4092774"/>
                </a:cubicBezTo>
                <a:close/>
                <a:moveTo>
                  <a:pt x="2879879" y="4094515"/>
                </a:moveTo>
                <a:cubicBezTo>
                  <a:pt x="2879754" y="4115536"/>
                  <a:pt x="2899159" y="4134692"/>
                  <a:pt x="2920055" y="4133945"/>
                </a:cubicBezTo>
                <a:cubicBezTo>
                  <a:pt x="2941823" y="4133324"/>
                  <a:pt x="2958490" y="4114541"/>
                  <a:pt x="2957246" y="4092152"/>
                </a:cubicBezTo>
                <a:cubicBezTo>
                  <a:pt x="2956002" y="4070882"/>
                  <a:pt x="2939335" y="4055707"/>
                  <a:pt x="2917816" y="4056329"/>
                </a:cubicBezTo>
                <a:cubicBezTo>
                  <a:pt x="2896919" y="4056951"/>
                  <a:pt x="2880003" y="4073867"/>
                  <a:pt x="2879879" y="4094391"/>
                </a:cubicBezTo>
                <a:close/>
                <a:moveTo>
                  <a:pt x="2790321" y="4094640"/>
                </a:moveTo>
                <a:cubicBezTo>
                  <a:pt x="2790321" y="4115661"/>
                  <a:pt x="2809850" y="4134692"/>
                  <a:pt x="2830747" y="4133945"/>
                </a:cubicBezTo>
                <a:cubicBezTo>
                  <a:pt x="2852638" y="4133199"/>
                  <a:pt x="2869057" y="4114417"/>
                  <a:pt x="2867689" y="4092028"/>
                </a:cubicBezTo>
                <a:cubicBezTo>
                  <a:pt x="2866445" y="4070758"/>
                  <a:pt x="2849653" y="4055707"/>
                  <a:pt x="2828134" y="4056453"/>
                </a:cubicBezTo>
                <a:cubicBezTo>
                  <a:pt x="2807362" y="4057075"/>
                  <a:pt x="2790446" y="4074241"/>
                  <a:pt x="2790321" y="4094640"/>
                </a:cubicBezTo>
                <a:close/>
                <a:moveTo>
                  <a:pt x="2741314" y="4056453"/>
                </a:moveTo>
                <a:cubicBezTo>
                  <a:pt x="2719049" y="4055831"/>
                  <a:pt x="2700639" y="4073121"/>
                  <a:pt x="2700764" y="4094764"/>
                </a:cubicBezTo>
                <a:cubicBezTo>
                  <a:pt x="2700764" y="4115785"/>
                  <a:pt x="2720541" y="4134692"/>
                  <a:pt x="2741314" y="4133821"/>
                </a:cubicBezTo>
                <a:cubicBezTo>
                  <a:pt x="2761837" y="4132950"/>
                  <a:pt x="2778132" y="4115661"/>
                  <a:pt x="2778132" y="4094640"/>
                </a:cubicBezTo>
                <a:cubicBezTo>
                  <a:pt x="2778132" y="4073121"/>
                  <a:pt x="2762583" y="4056951"/>
                  <a:pt x="2741189" y="4056329"/>
                </a:cubicBezTo>
                <a:close/>
                <a:moveTo>
                  <a:pt x="2611207" y="4093396"/>
                </a:moveTo>
                <a:cubicBezTo>
                  <a:pt x="2610336" y="4114168"/>
                  <a:pt x="2629367" y="4133945"/>
                  <a:pt x="2650388" y="4133945"/>
                </a:cubicBezTo>
                <a:cubicBezTo>
                  <a:pt x="2671906" y="4133945"/>
                  <a:pt x="2689320" y="4115412"/>
                  <a:pt x="2688698" y="4093272"/>
                </a:cubicBezTo>
                <a:cubicBezTo>
                  <a:pt x="2687952" y="4071877"/>
                  <a:pt x="2671782" y="4056329"/>
                  <a:pt x="2650263" y="4056453"/>
                </a:cubicBezTo>
                <a:cubicBezTo>
                  <a:pt x="2629242" y="4056453"/>
                  <a:pt x="2612077" y="4072872"/>
                  <a:pt x="2611331" y="4093396"/>
                </a:cubicBezTo>
                <a:close/>
                <a:moveTo>
                  <a:pt x="2562323" y="4133945"/>
                </a:moveTo>
                <a:cubicBezTo>
                  <a:pt x="2583095" y="4134816"/>
                  <a:pt x="2602873" y="4115785"/>
                  <a:pt x="2602997" y="4094889"/>
                </a:cubicBezTo>
                <a:cubicBezTo>
                  <a:pt x="2602997" y="4073245"/>
                  <a:pt x="2584588" y="4055831"/>
                  <a:pt x="2562447" y="4056453"/>
                </a:cubicBezTo>
                <a:cubicBezTo>
                  <a:pt x="2541053" y="4057075"/>
                  <a:pt x="2525505" y="4073245"/>
                  <a:pt x="2525505" y="4094764"/>
                </a:cubicBezTo>
                <a:cubicBezTo>
                  <a:pt x="2525505" y="4115785"/>
                  <a:pt x="2541799" y="4133075"/>
                  <a:pt x="2562323" y="4133945"/>
                </a:cubicBezTo>
                <a:close/>
                <a:moveTo>
                  <a:pt x="2474756" y="4133945"/>
                </a:moveTo>
                <a:cubicBezTo>
                  <a:pt x="2494409" y="4133572"/>
                  <a:pt x="2512693" y="4115536"/>
                  <a:pt x="2513440" y="4095759"/>
                </a:cubicBezTo>
                <a:cubicBezTo>
                  <a:pt x="2514186" y="4074365"/>
                  <a:pt x="2495901" y="4056205"/>
                  <a:pt x="2473885" y="4056329"/>
                </a:cubicBezTo>
                <a:cubicBezTo>
                  <a:pt x="2452366" y="4056453"/>
                  <a:pt x="2436445" y="4072250"/>
                  <a:pt x="2436072" y="4093645"/>
                </a:cubicBezTo>
                <a:cubicBezTo>
                  <a:pt x="2435574" y="4115785"/>
                  <a:pt x="2453486" y="4134194"/>
                  <a:pt x="2474880" y="4133821"/>
                </a:cubicBezTo>
                <a:close/>
                <a:moveTo>
                  <a:pt x="2346390" y="4093272"/>
                </a:moveTo>
                <a:cubicBezTo>
                  <a:pt x="2345768" y="4115412"/>
                  <a:pt x="2363182" y="4133945"/>
                  <a:pt x="2384701" y="4133945"/>
                </a:cubicBezTo>
                <a:cubicBezTo>
                  <a:pt x="2404478" y="4133945"/>
                  <a:pt x="2422887" y="4116034"/>
                  <a:pt x="2423758" y="4096257"/>
                </a:cubicBezTo>
                <a:cubicBezTo>
                  <a:pt x="2424753" y="4074862"/>
                  <a:pt x="2406717" y="4056453"/>
                  <a:pt x="2384701" y="4056453"/>
                </a:cubicBezTo>
                <a:cubicBezTo>
                  <a:pt x="2363182" y="4056453"/>
                  <a:pt x="2347012" y="4072001"/>
                  <a:pt x="2346390" y="4093396"/>
                </a:cubicBezTo>
                <a:close/>
                <a:moveTo>
                  <a:pt x="2258947" y="4093272"/>
                </a:moveTo>
                <a:cubicBezTo>
                  <a:pt x="2258077" y="4114168"/>
                  <a:pt x="2277108" y="4133821"/>
                  <a:pt x="2298004" y="4133821"/>
                </a:cubicBezTo>
                <a:cubicBezTo>
                  <a:pt x="2319523" y="4133821"/>
                  <a:pt x="2336937" y="4115288"/>
                  <a:pt x="2336315" y="4093147"/>
                </a:cubicBezTo>
                <a:cubicBezTo>
                  <a:pt x="2335569" y="4071753"/>
                  <a:pt x="2319399" y="4056205"/>
                  <a:pt x="2297880" y="4056329"/>
                </a:cubicBezTo>
                <a:cubicBezTo>
                  <a:pt x="2276859" y="4056329"/>
                  <a:pt x="2259694" y="4072748"/>
                  <a:pt x="2258947" y="4093272"/>
                </a:cubicBezTo>
                <a:close/>
                <a:moveTo>
                  <a:pt x="2209939" y="4056329"/>
                </a:moveTo>
                <a:cubicBezTo>
                  <a:pt x="2187675" y="4055707"/>
                  <a:pt x="2169266" y="4072997"/>
                  <a:pt x="2169390" y="4094640"/>
                </a:cubicBezTo>
                <a:cubicBezTo>
                  <a:pt x="2169390" y="4115661"/>
                  <a:pt x="2189167" y="4134567"/>
                  <a:pt x="2209939" y="4133697"/>
                </a:cubicBezTo>
                <a:cubicBezTo>
                  <a:pt x="2230463" y="4132826"/>
                  <a:pt x="2246758" y="4115536"/>
                  <a:pt x="2246758" y="4094515"/>
                </a:cubicBezTo>
                <a:cubicBezTo>
                  <a:pt x="2246758" y="4072997"/>
                  <a:pt x="2231209" y="4056826"/>
                  <a:pt x="2209815" y="4056205"/>
                </a:cubicBezTo>
                <a:close/>
                <a:moveTo>
                  <a:pt x="2121750" y="4056329"/>
                </a:moveTo>
                <a:cubicBezTo>
                  <a:pt x="2099361" y="4054961"/>
                  <a:pt x="2080703" y="4071380"/>
                  <a:pt x="2079832" y="4093272"/>
                </a:cubicBezTo>
                <a:cubicBezTo>
                  <a:pt x="2079086" y="4114044"/>
                  <a:pt x="2098117" y="4133821"/>
                  <a:pt x="2119014" y="4133821"/>
                </a:cubicBezTo>
                <a:cubicBezTo>
                  <a:pt x="2139289" y="4133821"/>
                  <a:pt x="2156578" y="4116780"/>
                  <a:pt x="2157200" y="4096008"/>
                </a:cubicBezTo>
                <a:cubicBezTo>
                  <a:pt x="2157946" y="4074489"/>
                  <a:pt x="2142896" y="4057697"/>
                  <a:pt x="2121626" y="4056329"/>
                </a:cubicBezTo>
                <a:close/>
                <a:moveTo>
                  <a:pt x="1994131" y="4093147"/>
                </a:moveTo>
                <a:cubicBezTo>
                  <a:pt x="1993509" y="4115288"/>
                  <a:pt x="2010923" y="4133821"/>
                  <a:pt x="2032442" y="4133821"/>
                </a:cubicBezTo>
                <a:cubicBezTo>
                  <a:pt x="2052094" y="4133821"/>
                  <a:pt x="2070628" y="4115909"/>
                  <a:pt x="2071499" y="4096132"/>
                </a:cubicBezTo>
                <a:cubicBezTo>
                  <a:pt x="2072494" y="4074738"/>
                  <a:pt x="2054333" y="4056329"/>
                  <a:pt x="2032442" y="4056329"/>
                </a:cubicBezTo>
                <a:cubicBezTo>
                  <a:pt x="2010923" y="4056329"/>
                  <a:pt x="1994753" y="4071877"/>
                  <a:pt x="1994131" y="4093272"/>
                </a:cubicBezTo>
                <a:close/>
                <a:moveTo>
                  <a:pt x="1904573" y="4092152"/>
                </a:moveTo>
                <a:cubicBezTo>
                  <a:pt x="1903330" y="4114541"/>
                  <a:pt x="1920122" y="4133199"/>
                  <a:pt x="1941889" y="4133821"/>
                </a:cubicBezTo>
                <a:cubicBezTo>
                  <a:pt x="1962786" y="4134443"/>
                  <a:pt x="1982190" y="4115163"/>
                  <a:pt x="1981941" y="4094266"/>
                </a:cubicBezTo>
                <a:cubicBezTo>
                  <a:pt x="1981692" y="4073743"/>
                  <a:pt x="1964776" y="4056826"/>
                  <a:pt x="1943879" y="4056329"/>
                </a:cubicBezTo>
                <a:cubicBezTo>
                  <a:pt x="1922361" y="4055831"/>
                  <a:pt x="1905693" y="4071006"/>
                  <a:pt x="1904573" y="4092276"/>
                </a:cubicBezTo>
                <a:close/>
                <a:moveTo>
                  <a:pt x="1851958" y="4133821"/>
                </a:moveTo>
                <a:cubicBezTo>
                  <a:pt x="1872731" y="4134567"/>
                  <a:pt x="1892384" y="4115536"/>
                  <a:pt x="1892384" y="4094515"/>
                </a:cubicBezTo>
                <a:cubicBezTo>
                  <a:pt x="1892384" y="4072872"/>
                  <a:pt x="1873975" y="4055583"/>
                  <a:pt x="1851585" y="4056329"/>
                </a:cubicBezTo>
                <a:cubicBezTo>
                  <a:pt x="1830191" y="4057075"/>
                  <a:pt x="1814767" y="4073370"/>
                  <a:pt x="1814892" y="4094889"/>
                </a:cubicBezTo>
                <a:cubicBezTo>
                  <a:pt x="1815016" y="4115785"/>
                  <a:pt x="1831435" y="4133075"/>
                  <a:pt x="1851958" y="4133821"/>
                </a:cubicBezTo>
                <a:close/>
                <a:moveTo>
                  <a:pt x="1762525" y="4133821"/>
                </a:moveTo>
                <a:cubicBezTo>
                  <a:pt x="1783422" y="4134567"/>
                  <a:pt x="1802951" y="4115412"/>
                  <a:pt x="1802826" y="4094391"/>
                </a:cubicBezTo>
                <a:cubicBezTo>
                  <a:pt x="1802826" y="4072623"/>
                  <a:pt x="1784293" y="4055458"/>
                  <a:pt x="1762028" y="4056329"/>
                </a:cubicBezTo>
                <a:cubicBezTo>
                  <a:pt x="1740634" y="4057075"/>
                  <a:pt x="1725210" y="4073494"/>
                  <a:pt x="1725334" y="4094889"/>
                </a:cubicBezTo>
                <a:cubicBezTo>
                  <a:pt x="1725459" y="4115785"/>
                  <a:pt x="1742002" y="4133075"/>
                  <a:pt x="1762525" y="4133697"/>
                </a:cubicBezTo>
                <a:close/>
                <a:moveTo>
                  <a:pt x="1637892" y="4094266"/>
                </a:moveTo>
                <a:cubicBezTo>
                  <a:pt x="1637767" y="4115288"/>
                  <a:pt x="1657171" y="4134443"/>
                  <a:pt x="1678068" y="4133821"/>
                </a:cubicBezTo>
                <a:cubicBezTo>
                  <a:pt x="1699835" y="4133199"/>
                  <a:pt x="1716503" y="4114417"/>
                  <a:pt x="1715259" y="4092152"/>
                </a:cubicBezTo>
                <a:cubicBezTo>
                  <a:pt x="1714015" y="4070882"/>
                  <a:pt x="1697348" y="4055707"/>
                  <a:pt x="1675829" y="4056329"/>
                </a:cubicBezTo>
                <a:cubicBezTo>
                  <a:pt x="1654932" y="4056951"/>
                  <a:pt x="1638016" y="4073867"/>
                  <a:pt x="1637892" y="4094391"/>
                </a:cubicBezTo>
                <a:close/>
                <a:moveTo>
                  <a:pt x="1588884" y="4056329"/>
                </a:moveTo>
                <a:cubicBezTo>
                  <a:pt x="1566619" y="4055707"/>
                  <a:pt x="1548210" y="4072997"/>
                  <a:pt x="1548334" y="4094640"/>
                </a:cubicBezTo>
                <a:cubicBezTo>
                  <a:pt x="1548334" y="4115661"/>
                  <a:pt x="1568111" y="4134567"/>
                  <a:pt x="1588884" y="4133697"/>
                </a:cubicBezTo>
                <a:cubicBezTo>
                  <a:pt x="1609407" y="4132826"/>
                  <a:pt x="1625702" y="4115536"/>
                  <a:pt x="1625702" y="4094515"/>
                </a:cubicBezTo>
                <a:cubicBezTo>
                  <a:pt x="1625702" y="4072997"/>
                  <a:pt x="1610153" y="4056826"/>
                  <a:pt x="1588759" y="4056205"/>
                </a:cubicBezTo>
                <a:close/>
                <a:moveTo>
                  <a:pt x="1458777" y="4095386"/>
                </a:moveTo>
                <a:cubicBezTo>
                  <a:pt x="1459274" y="4115039"/>
                  <a:pt x="1477434" y="4133448"/>
                  <a:pt x="1497087" y="4133945"/>
                </a:cubicBezTo>
                <a:cubicBezTo>
                  <a:pt x="1518357" y="4134567"/>
                  <a:pt x="1536517" y="4116034"/>
                  <a:pt x="1536269" y="4094018"/>
                </a:cubicBezTo>
                <a:cubicBezTo>
                  <a:pt x="1536020" y="4072499"/>
                  <a:pt x="1520223" y="4056702"/>
                  <a:pt x="1498704" y="4056329"/>
                </a:cubicBezTo>
                <a:cubicBezTo>
                  <a:pt x="1476564" y="4055956"/>
                  <a:pt x="1458279" y="4073867"/>
                  <a:pt x="1458777" y="4095386"/>
                </a:cubicBezTo>
                <a:close/>
                <a:moveTo>
                  <a:pt x="1410142" y="4133821"/>
                </a:moveTo>
                <a:cubicBezTo>
                  <a:pt x="1430914" y="4134692"/>
                  <a:pt x="1450692" y="4115536"/>
                  <a:pt x="1450692" y="4094640"/>
                </a:cubicBezTo>
                <a:cubicBezTo>
                  <a:pt x="1450692" y="4072997"/>
                  <a:pt x="1432283" y="4055583"/>
                  <a:pt x="1410018" y="4056329"/>
                </a:cubicBezTo>
                <a:cubicBezTo>
                  <a:pt x="1388623" y="4057075"/>
                  <a:pt x="1373075" y="4073245"/>
                  <a:pt x="1373200" y="4094764"/>
                </a:cubicBezTo>
                <a:cubicBezTo>
                  <a:pt x="1373200" y="4115661"/>
                  <a:pt x="1389618" y="4132950"/>
                  <a:pt x="1410142" y="4133821"/>
                </a:cubicBezTo>
                <a:close/>
                <a:moveTo>
                  <a:pt x="1323197" y="4133821"/>
                </a:moveTo>
                <a:cubicBezTo>
                  <a:pt x="1342974" y="4133075"/>
                  <a:pt x="1360885" y="4114666"/>
                  <a:pt x="1361134" y="4094889"/>
                </a:cubicBezTo>
                <a:cubicBezTo>
                  <a:pt x="1361383" y="4073370"/>
                  <a:pt x="1342974" y="4055707"/>
                  <a:pt x="1320833" y="4056329"/>
                </a:cubicBezTo>
                <a:cubicBezTo>
                  <a:pt x="1299439" y="4056826"/>
                  <a:pt x="1283767" y="4072872"/>
                  <a:pt x="1283642" y="4094391"/>
                </a:cubicBezTo>
                <a:cubicBezTo>
                  <a:pt x="1283642" y="4116407"/>
                  <a:pt x="1301927" y="4134692"/>
                  <a:pt x="1323197" y="4133821"/>
                </a:cubicBezTo>
                <a:close/>
                <a:moveTo>
                  <a:pt x="1231773" y="4133821"/>
                </a:moveTo>
                <a:cubicBezTo>
                  <a:pt x="1252670" y="4134194"/>
                  <a:pt x="1271950" y="4114914"/>
                  <a:pt x="1271577" y="4093893"/>
                </a:cubicBezTo>
                <a:cubicBezTo>
                  <a:pt x="1271079" y="4072126"/>
                  <a:pt x="1252670" y="4055210"/>
                  <a:pt x="1230281" y="4056329"/>
                </a:cubicBezTo>
                <a:cubicBezTo>
                  <a:pt x="1209011" y="4057324"/>
                  <a:pt x="1193712" y="4073992"/>
                  <a:pt x="1194085" y="4095386"/>
                </a:cubicBezTo>
                <a:cubicBezTo>
                  <a:pt x="1194458" y="4116283"/>
                  <a:pt x="1211374" y="4133324"/>
                  <a:pt x="1231773" y="4133697"/>
                </a:cubicBezTo>
                <a:close/>
                <a:moveTo>
                  <a:pt x="1106642" y="4095386"/>
                </a:moveTo>
                <a:cubicBezTo>
                  <a:pt x="1107139" y="4115163"/>
                  <a:pt x="1125300" y="4133448"/>
                  <a:pt x="1144953" y="4133945"/>
                </a:cubicBezTo>
                <a:cubicBezTo>
                  <a:pt x="1166222" y="4134567"/>
                  <a:pt x="1184383" y="4116158"/>
                  <a:pt x="1184134" y="4094018"/>
                </a:cubicBezTo>
                <a:cubicBezTo>
                  <a:pt x="1183885" y="4072499"/>
                  <a:pt x="1168088" y="4056702"/>
                  <a:pt x="1146570" y="4056329"/>
                </a:cubicBezTo>
                <a:cubicBezTo>
                  <a:pt x="1124429" y="4055956"/>
                  <a:pt x="1106144" y="4073867"/>
                  <a:pt x="1106642" y="4095386"/>
                </a:cubicBezTo>
                <a:close/>
                <a:moveTo>
                  <a:pt x="1056390" y="4056329"/>
                </a:moveTo>
                <a:cubicBezTo>
                  <a:pt x="1034374" y="4056329"/>
                  <a:pt x="1016214" y="4074489"/>
                  <a:pt x="1017084" y="4095883"/>
                </a:cubicBezTo>
                <a:cubicBezTo>
                  <a:pt x="1017831" y="4115661"/>
                  <a:pt x="1036240" y="4133572"/>
                  <a:pt x="1055893" y="4133821"/>
                </a:cubicBezTo>
                <a:cubicBezTo>
                  <a:pt x="1077411" y="4134070"/>
                  <a:pt x="1095074" y="4115536"/>
                  <a:pt x="1094452" y="4093396"/>
                </a:cubicBezTo>
                <a:cubicBezTo>
                  <a:pt x="1093955" y="4071877"/>
                  <a:pt x="1077909" y="4056329"/>
                  <a:pt x="1056390" y="4056205"/>
                </a:cubicBezTo>
                <a:close/>
                <a:moveTo>
                  <a:pt x="968574" y="4056329"/>
                </a:moveTo>
                <a:cubicBezTo>
                  <a:pt x="946309" y="4055334"/>
                  <a:pt x="927776" y="4072374"/>
                  <a:pt x="927527" y="4094142"/>
                </a:cubicBezTo>
                <a:cubicBezTo>
                  <a:pt x="927278" y="4115163"/>
                  <a:pt x="946558" y="4134318"/>
                  <a:pt x="967455" y="4133821"/>
                </a:cubicBezTo>
                <a:cubicBezTo>
                  <a:pt x="987854" y="4133324"/>
                  <a:pt x="1004646" y="4116158"/>
                  <a:pt x="1004895" y="4095262"/>
                </a:cubicBezTo>
                <a:cubicBezTo>
                  <a:pt x="1005268" y="4073743"/>
                  <a:pt x="989844" y="4057324"/>
                  <a:pt x="968574" y="4056329"/>
                </a:cubicBezTo>
                <a:close/>
                <a:moveTo>
                  <a:pt x="837845" y="4095137"/>
                </a:moveTo>
                <a:cubicBezTo>
                  <a:pt x="838218" y="4114790"/>
                  <a:pt x="856254" y="4133199"/>
                  <a:pt x="875907" y="4133821"/>
                </a:cubicBezTo>
                <a:cubicBezTo>
                  <a:pt x="897177" y="4134567"/>
                  <a:pt x="915462" y="4116158"/>
                  <a:pt x="915337" y="4094142"/>
                </a:cubicBezTo>
                <a:cubicBezTo>
                  <a:pt x="915213" y="4072623"/>
                  <a:pt x="899416" y="4056702"/>
                  <a:pt x="878022" y="4056205"/>
                </a:cubicBezTo>
                <a:cubicBezTo>
                  <a:pt x="855881" y="4055707"/>
                  <a:pt x="837472" y="4073494"/>
                  <a:pt x="837845" y="4095013"/>
                </a:cubicBezTo>
                <a:close/>
                <a:moveTo>
                  <a:pt x="790828" y="4133821"/>
                </a:moveTo>
                <a:cubicBezTo>
                  <a:pt x="810480" y="4133572"/>
                  <a:pt x="828889" y="4115661"/>
                  <a:pt x="829636" y="4095883"/>
                </a:cubicBezTo>
                <a:cubicBezTo>
                  <a:pt x="830506" y="4074489"/>
                  <a:pt x="812346" y="4056205"/>
                  <a:pt x="790206" y="4056329"/>
                </a:cubicBezTo>
                <a:cubicBezTo>
                  <a:pt x="768687" y="4056329"/>
                  <a:pt x="752641" y="4072001"/>
                  <a:pt x="752144" y="4093520"/>
                </a:cubicBezTo>
                <a:cubicBezTo>
                  <a:pt x="751522" y="4115661"/>
                  <a:pt x="769309" y="4134194"/>
                  <a:pt x="790703" y="4133945"/>
                </a:cubicBezTo>
                <a:close/>
                <a:moveTo>
                  <a:pt x="700897" y="4133821"/>
                </a:moveTo>
                <a:cubicBezTo>
                  <a:pt x="721794" y="4133821"/>
                  <a:pt x="740825" y="4114168"/>
                  <a:pt x="740078" y="4093272"/>
                </a:cubicBezTo>
                <a:cubicBezTo>
                  <a:pt x="739332" y="4071380"/>
                  <a:pt x="720674" y="4054961"/>
                  <a:pt x="698285" y="4056329"/>
                </a:cubicBezTo>
                <a:cubicBezTo>
                  <a:pt x="677139" y="4057697"/>
                  <a:pt x="661964" y="4074489"/>
                  <a:pt x="662711" y="4096008"/>
                </a:cubicBezTo>
                <a:cubicBezTo>
                  <a:pt x="663333" y="4116780"/>
                  <a:pt x="680622" y="4133821"/>
                  <a:pt x="700897" y="4133821"/>
                </a:cubicBezTo>
                <a:close/>
                <a:moveTo>
                  <a:pt x="612335" y="4133821"/>
                </a:moveTo>
                <a:cubicBezTo>
                  <a:pt x="631988" y="4133324"/>
                  <a:pt x="650148" y="4115039"/>
                  <a:pt x="650645" y="4095262"/>
                </a:cubicBezTo>
                <a:cubicBezTo>
                  <a:pt x="651143" y="4073743"/>
                  <a:pt x="632858" y="4055831"/>
                  <a:pt x="610718" y="4056205"/>
                </a:cubicBezTo>
                <a:cubicBezTo>
                  <a:pt x="589199" y="4056578"/>
                  <a:pt x="573402" y="4072374"/>
                  <a:pt x="573153" y="4093893"/>
                </a:cubicBezTo>
                <a:cubicBezTo>
                  <a:pt x="572905" y="4115909"/>
                  <a:pt x="590940" y="4134318"/>
                  <a:pt x="612335" y="4133821"/>
                </a:cubicBezTo>
                <a:close/>
                <a:moveTo>
                  <a:pt x="525763" y="4056205"/>
                </a:moveTo>
                <a:cubicBezTo>
                  <a:pt x="503622" y="4055707"/>
                  <a:pt x="485337" y="4073494"/>
                  <a:pt x="485710" y="4095013"/>
                </a:cubicBezTo>
                <a:cubicBezTo>
                  <a:pt x="486084" y="4114790"/>
                  <a:pt x="504119" y="4133075"/>
                  <a:pt x="523772" y="4133697"/>
                </a:cubicBezTo>
                <a:cubicBezTo>
                  <a:pt x="545042" y="4134443"/>
                  <a:pt x="563327" y="4116034"/>
                  <a:pt x="563078" y="4094018"/>
                </a:cubicBezTo>
                <a:cubicBezTo>
                  <a:pt x="562954" y="4072499"/>
                  <a:pt x="547157" y="4056578"/>
                  <a:pt x="525763" y="4056205"/>
                </a:cubicBezTo>
                <a:close/>
                <a:moveTo>
                  <a:pt x="396153" y="4095635"/>
                </a:moveTo>
                <a:cubicBezTo>
                  <a:pt x="396775" y="4115412"/>
                  <a:pt x="415060" y="4133448"/>
                  <a:pt x="434837" y="4133821"/>
                </a:cubicBezTo>
                <a:cubicBezTo>
                  <a:pt x="456231" y="4134194"/>
                  <a:pt x="474143" y="4115661"/>
                  <a:pt x="473645" y="4093645"/>
                </a:cubicBezTo>
                <a:cubicBezTo>
                  <a:pt x="473147" y="4072250"/>
                  <a:pt x="457226" y="4056453"/>
                  <a:pt x="435707" y="4056329"/>
                </a:cubicBezTo>
                <a:cubicBezTo>
                  <a:pt x="413691" y="4056205"/>
                  <a:pt x="395407" y="4074241"/>
                  <a:pt x="396153" y="4095759"/>
                </a:cubicBezTo>
                <a:close/>
                <a:moveTo>
                  <a:pt x="306720" y="4092276"/>
                </a:moveTo>
                <a:cubicBezTo>
                  <a:pt x="305352" y="4111805"/>
                  <a:pt x="321895" y="4131084"/>
                  <a:pt x="341921" y="4133572"/>
                </a:cubicBezTo>
                <a:cubicBezTo>
                  <a:pt x="362942" y="4136060"/>
                  <a:pt x="382844" y="4118895"/>
                  <a:pt x="384088" y="4097003"/>
                </a:cubicBezTo>
                <a:cubicBezTo>
                  <a:pt x="385331" y="4075484"/>
                  <a:pt x="370654" y="4058195"/>
                  <a:pt x="349633" y="4056329"/>
                </a:cubicBezTo>
                <a:cubicBezTo>
                  <a:pt x="327368" y="4054463"/>
                  <a:pt x="308213" y="4070509"/>
                  <a:pt x="306720" y="4092276"/>
                </a:cubicBezTo>
                <a:close/>
                <a:moveTo>
                  <a:pt x="259827" y="4133821"/>
                </a:moveTo>
                <a:cubicBezTo>
                  <a:pt x="279480" y="4133448"/>
                  <a:pt x="297889" y="4115288"/>
                  <a:pt x="298511" y="4095635"/>
                </a:cubicBezTo>
                <a:cubicBezTo>
                  <a:pt x="299257" y="4074241"/>
                  <a:pt x="280972" y="4056080"/>
                  <a:pt x="258832" y="4056205"/>
                </a:cubicBezTo>
                <a:cubicBezTo>
                  <a:pt x="237313" y="4056329"/>
                  <a:pt x="221392" y="4072126"/>
                  <a:pt x="221019" y="4093520"/>
                </a:cubicBezTo>
                <a:cubicBezTo>
                  <a:pt x="220521" y="4115661"/>
                  <a:pt x="238432" y="4134070"/>
                  <a:pt x="259827" y="4133697"/>
                </a:cubicBezTo>
                <a:close/>
                <a:moveTo>
                  <a:pt x="170021" y="4133821"/>
                </a:moveTo>
                <a:cubicBezTo>
                  <a:pt x="189798" y="4133572"/>
                  <a:pt x="208082" y="4115661"/>
                  <a:pt x="208829" y="4095883"/>
                </a:cubicBezTo>
                <a:cubicBezTo>
                  <a:pt x="209699" y="4074489"/>
                  <a:pt x="191539" y="4056205"/>
                  <a:pt x="169523" y="4056329"/>
                </a:cubicBezTo>
                <a:cubicBezTo>
                  <a:pt x="148004" y="4056329"/>
                  <a:pt x="131959" y="4072001"/>
                  <a:pt x="131461" y="4093520"/>
                </a:cubicBezTo>
                <a:cubicBezTo>
                  <a:pt x="130964" y="4115661"/>
                  <a:pt x="148626" y="4134194"/>
                  <a:pt x="170021" y="4133945"/>
                </a:cubicBezTo>
                <a:close/>
                <a:moveTo>
                  <a:pt x="41904" y="4092525"/>
                </a:moveTo>
                <a:cubicBezTo>
                  <a:pt x="40909" y="4114790"/>
                  <a:pt x="57949" y="4133448"/>
                  <a:pt x="79592" y="4133697"/>
                </a:cubicBezTo>
                <a:cubicBezTo>
                  <a:pt x="100489" y="4133945"/>
                  <a:pt x="119769" y="4114541"/>
                  <a:pt x="119271" y="4093645"/>
                </a:cubicBezTo>
                <a:cubicBezTo>
                  <a:pt x="118774" y="4073121"/>
                  <a:pt x="101733" y="4056453"/>
                  <a:pt x="80836" y="4056205"/>
                </a:cubicBezTo>
                <a:cubicBezTo>
                  <a:pt x="59318" y="4055831"/>
                  <a:pt x="42899" y="4071255"/>
                  <a:pt x="41904" y="4092525"/>
                </a:cubicBezTo>
                <a:close/>
                <a:moveTo>
                  <a:pt x="13340309" y="4094266"/>
                </a:moveTo>
                <a:cubicBezTo>
                  <a:pt x="13340185" y="4115288"/>
                  <a:pt x="13359588" y="4134443"/>
                  <a:pt x="13380486" y="4133697"/>
                </a:cubicBezTo>
                <a:cubicBezTo>
                  <a:pt x="13402253" y="4133075"/>
                  <a:pt x="13418920" y="4114293"/>
                  <a:pt x="13417677" y="4091903"/>
                </a:cubicBezTo>
                <a:cubicBezTo>
                  <a:pt x="13416433" y="4070633"/>
                  <a:pt x="13399764" y="4055458"/>
                  <a:pt x="13378246" y="4056080"/>
                </a:cubicBezTo>
                <a:cubicBezTo>
                  <a:pt x="13357350" y="4056702"/>
                  <a:pt x="13340432" y="4073618"/>
                  <a:pt x="13340309" y="4094142"/>
                </a:cubicBezTo>
                <a:close/>
                <a:moveTo>
                  <a:pt x="13251125" y="4004958"/>
                </a:moveTo>
                <a:cubicBezTo>
                  <a:pt x="13251125" y="4024860"/>
                  <a:pt x="13269160" y="4043268"/>
                  <a:pt x="13289061" y="4043766"/>
                </a:cubicBezTo>
                <a:cubicBezTo>
                  <a:pt x="13310581" y="4044264"/>
                  <a:pt x="13328616" y="4025606"/>
                  <a:pt x="13327871" y="4003465"/>
                </a:cubicBezTo>
                <a:cubicBezTo>
                  <a:pt x="13327248" y="3982195"/>
                  <a:pt x="13310581" y="3966398"/>
                  <a:pt x="13289061" y="3966771"/>
                </a:cubicBezTo>
                <a:cubicBezTo>
                  <a:pt x="13268290" y="3967145"/>
                  <a:pt x="13251000" y="3984434"/>
                  <a:pt x="13251000" y="4004833"/>
                </a:cubicBezTo>
                <a:close/>
                <a:moveTo>
                  <a:pt x="13165423" y="4003216"/>
                </a:moveTo>
                <a:cubicBezTo>
                  <a:pt x="13164553" y="4025357"/>
                  <a:pt x="13182339" y="4044139"/>
                  <a:pt x="13203982" y="4043766"/>
                </a:cubicBezTo>
                <a:cubicBezTo>
                  <a:pt x="13223883" y="4043393"/>
                  <a:pt x="13242045" y="4025108"/>
                  <a:pt x="13242294" y="4005207"/>
                </a:cubicBezTo>
                <a:cubicBezTo>
                  <a:pt x="13242541" y="3984808"/>
                  <a:pt x="13225253" y="3967394"/>
                  <a:pt x="13204480" y="3966896"/>
                </a:cubicBezTo>
                <a:cubicBezTo>
                  <a:pt x="13183086" y="3966398"/>
                  <a:pt x="13166293" y="3981947"/>
                  <a:pt x="13165423" y="4003216"/>
                </a:cubicBezTo>
                <a:close/>
                <a:moveTo>
                  <a:pt x="13113306" y="4043766"/>
                </a:moveTo>
                <a:cubicBezTo>
                  <a:pt x="13134451" y="4044139"/>
                  <a:pt x="13153607" y="4024362"/>
                  <a:pt x="13152486" y="4003341"/>
                </a:cubicBezTo>
                <a:cubicBezTo>
                  <a:pt x="13151492" y="3982693"/>
                  <a:pt x="13133829" y="3966523"/>
                  <a:pt x="13112808" y="3967021"/>
                </a:cubicBezTo>
                <a:cubicBezTo>
                  <a:pt x="13091414" y="3967394"/>
                  <a:pt x="13075493" y="3983812"/>
                  <a:pt x="13075617" y="4005207"/>
                </a:cubicBezTo>
                <a:cubicBezTo>
                  <a:pt x="13075742" y="4026104"/>
                  <a:pt x="13092658" y="4043393"/>
                  <a:pt x="13113182" y="4043766"/>
                </a:cubicBezTo>
                <a:close/>
                <a:moveTo>
                  <a:pt x="13024867" y="4043766"/>
                </a:moveTo>
                <a:cubicBezTo>
                  <a:pt x="13044770" y="4043393"/>
                  <a:pt x="13062930" y="4024984"/>
                  <a:pt x="13063054" y="4005082"/>
                </a:cubicBezTo>
                <a:cubicBezTo>
                  <a:pt x="13063179" y="3983439"/>
                  <a:pt x="13044396" y="3965901"/>
                  <a:pt x="13022255" y="3966896"/>
                </a:cubicBezTo>
                <a:cubicBezTo>
                  <a:pt x="13000986" y="3967891"/>
                  <a:pt x="12985562" y="3984808"/>
                  <a:pt x="12986308" y="4006202"/>
                </a:cubicBezTo>
                <a:cubicBezTo>
                  <a:pt x="12987055" y="4026974"/>
                  <a:pt x="13004717" y="4044015"/>
                  <a:pt x="13024992" y="4043642"/>
                </a:cubicBezTo>
                <a:close/>
                <a:moveTo>
                  <a:pt x="12896627" y="4003714"/>
                </a:moveTo>
                <a:cubicBezTo>
                  <a:pt x="12896004" y="4024735"/>
                  <a:pt x="12912050" y="4042398"/>
                  <a:pt x="12932699" y="4043642"/>
                </a:cubicBezTo>
                <a:cubicBezTo>
                  <a:pt x="12953719" y="4044885"/>
                  <a:pt x="12973620" y="4025979"/>
                  <a:pt x="12973496" y="4004833"/>
                </a:cubicBezTo>
                <a:cubicBezTo>
                  <a:pt x="12973496" y="3984434"/>
                  <a:pt x="12956083" y="3967269"/>
                  <a:pt x="12935310" y="3966896"/>
                </a:cubicBezTo>
                <a:cubicBezTo>
                  <a:pt x="12913792" y="3966523"/>
                  <a:pt x="12897372" y="3982320"/>
                  <a:pt x="12896751" y="4003714"/>
                </a:cubicBezTo>
                <a:close/>
                <a:moveTo>
                  <a:pt x="12809308" y="4002719"/>
                </a:moveTo>
                <a:cubicBezTo>
                  <a:pt x="12807940" y="4023616"/>
                  <a:pt x="12826722" y="4043642"/>
                  <a:pt x="12847867" y="4043766"/>
                </a:cubicBezTo>
                <a:cubicBezTo>
                  <a:pt x="12868266" y="4043766"/>
                  <a:pt x="12885556" y="4026601"/>
                  <a:pt x="12886054" y="4005829"/>
                </a:cubicBezTo>
                <a:cubicBezTo>
                  <a:pt x="12886551" y="3984434"/>
                  <a:pt x="12870878" y="3967767"/>
                  <a:pt x="12849484" y="3967021"/>
                </a:cubicBezTo>
                <a:cubicBezTo>
                  <a:pt x="12828464" y="3966274"/>
                  <a:pt x="12810676" y="3982071"/>
                  <a:pt x="12809308" y="4002719"/>
                </a:cubicBezTo>
                <a:close/>
                <a:moveTo>
                  <a:pt x="12758931" y="3966896"/>
                </a:moveTo>
                <a:cubicBezTo>
                  <a:pt x="12737911" y="3966647"/>
                  <a:pt x="12720497" y="3983066"/>
                  <a:pt x="12719751" y="4003714"/>
                </a:cubicBezTo>
                <a:cubicBezTo>
                  <a:pt x="12719004" y="4024860"/>
                  <a:pt x="12738284" y="4044264"/>
                  <a:pt x="12759429" y="4043642"/>
                </a:cubicBezTo>
                <a:cubicBezTo>
                  <a:pt x="12780078" y="4043020"/>
                  <a:pt x="12796620" y="4025730"/>
                  <a:pt x="12796496" y="4004709"/>
                </a:cubicBezTo>
                <a:cubicBezTo>
                  <a:pt x="12796496" y="3983315"/>
                  <a:pt x="12780327" y="3967145"/>
                  <a:pt x="12758931" y="3966896"/>
                </a:cubicBezTo>
                <a:close/>
                <a:moveTo>
                  <a:pt x="12668255" y="3966896"/>
                </a:moveTo>
                <a:cubicBezTo>
                  <a:pt x="12647358" y="3967269"/>
                  <a:pt x="12630193" y="3984310"/>
                  <a:pt x="12630068" y="4004833"/>
                </a:cubicBezTo>
                <a:cubicBezTo>
                  <a:pt x="12630068" y="4025979"/>
                  <a:pt x="12649971" y="4044885"/>
                  <a:pt x="12670867" y="4043642"/>
                </a:cubicBezTo>
                <a:cubicBezTo>
                  <a:pt x="12691515" y="4042398"/>
                  <a:pt x="12707437" y="4024611"/>
                  <a:pt x="12706814" y="4003589"/>
                </a:cubicBezTo>
                <a:cubicBezTo>
                  <a:pt x="12706192" y="3982195"/>
                  <a:pt x="12689649" y="3966523"/>
                  <a:pt x="12668131" y="3966896"/>
                </a:cubicBezTo>
                <a:close/>
                <a:moveTo>
                  <a:pt x="12582056" y="4043766"/>
                </a:moveTo>
                <a:cubicBezTo>
                  <a:pt x="12603202" y="4043891"/>
                  <a:pt x="12622232" y="4024113"/>
                  <a:pt x="12621113" y="4003092"/>
                </a:cubicBezTo>
                <a:cubicBezTo>
                  <a:pt x="12619994" y="3982444"/>
                  <a:pt x="12602331" y="3966398"/>
                  <a:pt x="12581310" y="3966896"/>
                </a:cubicBezTo>
                <a:cubicBezTo>
                  <a:pt x="12559915" y="3967394"/>
                  <a:pt x="12544119" y="3983937"/>
                  <a:pt x="12544367" y="4005331"/>
                </a:cubicBezTo>
                <a:cubicBezTo>
                  <a:pt x="12544616" y="4026228"/>
                  <a:pt x="12561656" y="4043517"/>
                  <a:pt x="12582056" y="4043642"/>
                </a:cubicBezTo>
                <a:close/>
                <a:moveTo>
                  <a:pt x="12491006" y="4043766"/>
                </a:moveTo>
                <a:cubicBezTo>
                  <a:pt x="12512027" y="4044885"/>
                  <a:pt x="12531805" y="4025855"/>
                  <a:pt x="12531681" y="4004709"/>
                </a:cubicBezTo>
                <a:cubicBezTo>
                  <a:pt x="12531556" y="3984185"/>
                  <a:pt x="12514142" y="3967145"/>
                  <a:pt x="12493369" y="3967021"/>
                </a:cubicBezTo>
                <a:cubicBezTo>
                  <a:pt x="12471850" y="3966771"/>
                  <a:pt x="12455432" y="3982569"/>
                  <a:pt x="12454934" y="4003963"/>
                </a:cubicBezTo>
                <a:cubicBezTo>
                  <a:pt x="12454436" y="4024984"/>
                  <a:pt x="12470482" y="4042647"/>
                  <a:pt x="12491131" y="4043766"/>
                </a:cubicBezTo>
                <a:close/>
                <a:moveTo>
                  <a:pt x="12402569" y="4043766"/>
                </a:moveTo>
                <a:cubicBezTo>
                  <a:pt x="12423713" y="4044139"/>
                  <a:pt x="12442869" y="4024611"/>
                  <a:pt x="12441998" y="4003589"/>
                </a:cubicBezTo>
                <a:cubicBezTo>
                  <a:pt x="12441128" y="3982942"/>
                  <a:pt x="12423464" y="3966647"/>
                  <a:pt x="12402569" y="3967021"/>
                </a:cubicBezTo>
                <a:cubicBezTo>
                  <a:pt x="12381173" y="3967394"/>
                  <a:pt x="12365253" y="3983688"/>
                  <a:pt x="12365253" y="4005082"/>
                </a:cubicBezTo>
                <a:cubicBezTo>
                  <a:pt x="12365253" y="4025979"/>
                  <a:pt x="12382045" y="4043393"/>
                  <a:pt x="12402569" y="4043766"/>
                </a:cubicBezTo>
                <a:close/>
                <a:moveTo>
                  <a:pt x="12316742" y="3967021"/>
                </a:moveTo>
                <a:cubicBezTo>
                  <a:pt x="12295720" y="3967021"/>
                  <a:pt x="12278431" y="3983688"/>
                  <a:pt x="12277934" y="4004212"/>
                </a:cubicBezTo>
                <a:cubicBezTo>
                  <a:pt x="12277436" y="4025357"/>
                  <a:pt x="12296966" y="4044637"/>
                  <a:pt x="12317986" y="4043766"/>
                </a:cubicBezTo>
                <a:cubicBezTo>
                  <a:pt x="12338634" y="4042895"/>
                  <a:pt x="12354928" y="4025357"/>
                  <a:pt x="12354679" y="4004460"/>
                </a:cubicBezTo>
                <a:cubicBezTo>
                  <a:pt x="12354431" y="3983066"/>
                  <a:pt x="12338136" y="3967021"/>
                  <a:pt x="12316742" y="3967021"/>
                </a:cubicBezTo>
                <a:close/>
                <a:moveTo>
                  <a:pt x="12227185" y="3967021"/>
                </a:moveTo>
                <a:cubicBezTo>
                  <a:pt x="12206164" y="3967021"/>
                  <a:pt x="12188874" y="3983688"/>
                  <a:pt x="12188377" y="4004212"/>
                </a:cubicBezTo>
                <a:cubicBezTo>
                  <a:pt x="12187879" y="4025357"/>
                  <a:pt x="12207407" y="4044637"/>
                  <a:pt x="12228428" y="4043766"/>
                </a:cubicBezTo>
                <a:cubicBezTo>
                  <a:pt x="12249077" y="4042895"/>
                  <a:pt x="12265371" y="4025357"/>
                  <a:pt x="12265122" y="4004460"/>
                </a:cubicBezTo>
                <a:cubicBezTo>
                  <a:pt x="12264873" y="3983066"/>
                  <a:pt x="12248579" y="3967021"/>
                  <a:pt x="12227185" y="3967021"/>
                </a:cubicBezTo>
                <a:close/>
                <a:moveTo>
                  <a:pt x="12138871" y="3967021"/>
                </a:moveTo>
                <a:cubicBezTo>
                  <a:pt x="12117850" y="3966398"/>
                  <a:pt x="12100063" y="3982320"/>
                  <a:pt x="12098819" y="4002968"/>
                </a:cubicBezTo>
                <a:cubicBezTo>
                  <a:pt x="12097451" y="4023864"/>
                  <a:pt x="12116482" y="4043891"/>
                  <a:pt x="12137627" y="4043891"/>
                </a:cubicBezTo>
                <a:cubicBezTo>
                  <a:pt x="12158027" y="4043891"/>
                  <a:pt x="12175316" y="4026601"/>
                  <a:pt x="12175565" y="4005704"/>
                </a:cubicBezTo>
                <a:cubicBezTo>
                  <a:pt x="12175938" y="3984310"/>
                  <a:pt x="12160141" y="3967642"/>
                  <a:pt x="12138871" y="3967021"/>
                </a:cubicBezTo>
                <a:close/>
                <a:moveTo>
                  <a:pt x="12049438" y="3967021"/>
                </a:moveTo>
                <a:cubicBezTo>
                  <a:pt x="12027298" y="3966274"/>
                  <a:pt x="12008640" y="3984310"/>
                  <a:pt x="12009137" y="4005829"/>
                </a:cubicBezTo>
                <a:cubicBezTo>
                  <a:pt x="12009635" y="4025730"/>
                  <a:pt x="12028044" y="4043766"/>
                  <a:pt x="12047945" y="4043766"/>
                </a:cubicBezTo>
                <a:cubicBezTo>
                  <a:pt x="12068345" y="4043766"/>
                  <a:pt x="12085634" y="4026477"/>
                  <a:pt x="12086007" y="4005704"/>
                </a:cubicBezTo>
                <a:cubicBezTo>
                  <a:pt x="12086381" y="3984310"/>
                  <a:pt x="12070708" y="3967642"/>
                  <a:pt x="12049438" y="3966896"/>
                </a:cubicBezTo>
                <a:close/>
                <a:moveTo>
                  <a:pt x="11961249" y="4043766"/>
                </a:moveTo>
                <a:cubicBezTo>
                  <a:pt x="11982395" y="4043891"/>
                  <a:pt x="12001425" y="4024113"/>
                  <a:pt x="12000182" y="4003092"/>
                </a:cubicBezTo>
                <a:cubicBezTo>
                  <a:pt x="11999062" y="3982444"/>
                  <a:pt x="11981399" y="3966398"/>
                  <a:pt x="11960378" y="3967021"/>
                </a:cubicBezTo>
                <a:cubicBezTo>
                  <a:pt x="11938984" y="3967518"/>
                  <a:pt x="11923187" y="3984061"/>
                  <a:pt x="11923436" y="4005456"/>
                </a:cubicBezTo>
                <a:cubicBezTo>
                  <a:pt x="11923684" y="4026352"/>
                  <a:pt x="11940725" y="4043642"/>
                  <a:pt x="11961249" y="4043766"/>
                </a:cubicBezTo>
                <a:close/>
                <a:moveTo>
                  <a:pt x="11834003" y="4003589"/>
                </a:moveTo>
                <a:cubicBezTo>
                  <a:pt x="11833257" y="4025730"/>
                  <a:pt x="11851292" y="4044388"/>
                  <a:pt x="11872811" y="4043891"/>
                </a:cubicBezTo>
                <a:cubicBezTo>
                  <a:pt x="11892713" y="4043393"/>
                  <a:pt x="11910749" y="4024984"/>
                  <a:pt x="11910749" y="4005082"/>
                </a:cubicBezTo>
                <a:cubicBezTo>
                  <a:pt x="11910749" y="3984683"/>
                  <a:pt x="11893459" y="3967394"/>
                  <a:pt x="11872687" y="3967021"/>
                </a:cubicBezTo>
                <a:cubicBezTo>
                  <a:pt x="11851292" y="3966647"/>
                  <a:pt x="11834625" y="3982320"/>
                  <a:pt x="11833879" y="4003589"/>
                </a:cubicBezTo>
                <a:close/>
                <a:moveTo>
                  <a:pt x="11782756" y="4043891"/>
                </a:moveTo>
                <a:cubicBezTo>
                  <a:pt x="11802658" y="4043642"/>
                  <a:pt x="11820942" y="4025481"/>
                  <a:pt x="11821316" y="4005580"/>
                </a:cubicBezTo>
                <a:cubicBezTo>
                  <a:pt x="11821688" y="3984061"/>
                  <a:pt x="11802907" y="3966150"/>
                  <a:pt x="11780766" y="3967021"/>
                </a:cubicBezTo>
                <a:cubicBezTo>
                  <a:pt x="11759496" y="3967891"/>
                  <a:pt x="11743824" y="3984683"/>
                  <a:pt x="11744445" y="4006077"/>
                </a:cubicBezTo>
                <a:cubicBezTo>
                  <a:pt x="11744943" y="4026850"/>
                  <a:pt x="11762482" y="4044015"/>
                  <a:pt x="11782756" y="4043891"/>
                </a:cubicBezTo>
                <a:close/>
                <a:moveTo>
                  <a:pt x="11697801" y="3967145"/>
                </a:moveTo>
                <a:cubicBezTo>
                  <a:pt x="11675660" y="3966150"/>
                  <a:pt x="11656878" y="3983812"/>
                  <a:pt x="11657002" y="4005456"/>
                </a:cubicBezTo>
                <a:cubicBezTo>
                  <a:pt x="11657251" y="4025357"/>
                  <a:pt x="11675412" y="4043642"/>
                  <a:pt x="11695313" y="4044015"/>
                </a:cubicBezTo>
                <a:cubicBezTo>
                  <a:pt x="11715588" y="4044388"/>
                  <a:pt x="11733251" y="4027223"/>
                  <a:pt x="11733872" y="4006450"/>
                </a:cubicBezTo>
                <a:cubicBezTo>
                  <a:pt x="11734495" y="3985056"/>
                  <a:pt x="11719070" y="3968140"/>
                  <a:pt x="11697801" y="3967145"/>
                </a:cubicBezTo>
                <a:close/>
                <a:moveTo>
                  <a:pt x="11607124" y="3967145"/>
                </a:moveTo>
                <a:cubicBezTo>
                  <a:pt x="11586103" y="3966771"/>
                  <a:pt x="11568565" y="3982942"/>
                  <a:pt x="11567569" y="4003589"/>
                </a:cubicBezTo>
                <a:cubicBezTo>
                  <a:pt x="11566575" y="4024611"/>
                  <a:pt x="11585730" y="4044264"/>
                  <a:pt x="11606875" y="4044015"/>
                </a:cubicBezTo>
                <a:cubicBezTo>
                  <a:pt x="11627399" y="4043642"/>
                  <a:pt x="11644191" y="4026352"/>
                  <a:pt x="11644315" y="4005456"/>
                </a:cubicBezTo>
                <a:cubicBezTo>
                  <a:pt x="11644315" y="3983937"/>
                  <a:pt x="11628518" y="3967642"/>
                  <a:pt x="11607124" y="3967269"/>
                </a:cubicBezTo>
                <a:close/>
                <a:moveTo>
                  <a:pt x="11477888" y="4005207"/>
                </a:moveTo>
                <a:cubicBezTo>
                  <a:pt x="11477888" y="4025108"/>
                  <a:pt x="11495924" y="4043517"/>
                  <a:pt x="11515825" y="4044015"/>
                </a:cubicBezTo>
                <a:cubicBezTo>
                  <a:pt x="11537344" y="4044512"/>
                  <a:pt x="11555380" y="4025855"/>
                  <a:pt x="11554633" y="4003714"/>
                </a:cubicBezTo>
                <a:cubicBezTo>
                  <a:pt x="11554012" y="3982444"/>
                  <a:pt x="11537344" y="3966647"/>
                  <a:pt x="11515825" y="3967145"/>
                </a:cubicBezTo>
                <a:cubicBezTo>
                  <a:pt x="11495053" y="3967518"/>
                  <a:pt x="11477763" y="3984808"/>
                  <a:pt x="11477763" y="4005207"/>
                </a:cubicBezTo>
                <a:close/>
                <a:moveTo>
                  <a:pt x="11428258" y="4043891"/>
                </a:moveTo>
                <a:cubicBezTo>
                  <a:pt x="11449279" y="4045134"/>
                  <a:pt x="11469056" y="4026104"/>
                  <a:pt x="11468932" y="4004958"/>
                </a:cubicBezTo>
                <a:cubicBezTo>
                  <a:pt x="11468807" y="3984434"/>
                  <a:pt x="11451518" y="3967394"/>
                  <a:pt x="11430622" y="3967145"/>
                </a:cubicBezTo>
                <a:cubicBezTo>
                  <a:pt x="11409102" y="3966896"/>
                  <a:pt x="11392684" y="3982693"/>
                  <a:pt x="11392062" y="4003963"/>
                </a:cubicBezTo>
                <a:cubicBezTo>
                  <a:pt x="11391564" y="4024984"/>
                  <a:pt x="11407485" y="4042647"/>
                  <a:pt x="11428134" y="4043891"/>
                </a:cubicBezTo>
                <a:close/>
                <a:moveTo>
                  <a:pt x="11302629" y="4003216"/>
                </a:moveTo>
                <a:cubicBezTo>
                  <a:pt x="11301633" y="4025357"/>
                  <a:pt x="11319297" y="4044139"/>
                  <a:pt x="11340940" y="4044015"/>
                </a:cubicBezTo>
                <a:cubicBezTo>
                  <a:pt x="11360841" y="4043766"/>
                  <a:pt x="11379126" y="4025606"/>
                  <a:pt x="11379499" y="4005704"/>
                </a:cubicBezTo>
                <a:cubicBezTo>
                  <a:pt x="11379872" y="3985429"/>
                  <a:pt x="11362707" y="3967767"/>
                  <a:pt x="11341935" y="3967145"/>
                </a:cubicBezTo>
                <a:cubicBezTo>
                  <a:pt x="11320540" y="3966523"/>
                  <a:pt x="11303624" y="3981947"/>
                  <a:pt x="11302629" y="4003216"/>
                </a:cubicBezTo>
                <a:close/>
                <a:moveTo>
                  <a:pt x="11250636" y="4044015"/>
                </a:moveTo>
                <a:cubicBezTo>
                  <a:pt x="11271781" y="4044264"/>
                  <a:pt x="11290936" y="4024611"/>
                  <a:pt x="11289817" y="4003589"/>
                </a:cubicBezTo>
                <a:cubicBezTo>
                  <a:pt x="11288698" y="3982942"/>
                  <a:pt x="11271160" y="3966771"/>
                  <a:pt x="11250138" y="3967269"/>
                </a:cubicBezTo>
                <a:cubicBezTo>
                  <a:pt x="11228744" y="3967767"/>
                  <a:pt x="11212947" y="3984061"/>
                  <a:pt x="11213071" y="4005580"/>
                </a:cubicBezTo>
                <a:cubicBezTo>
                  <a:pt x="11213196" y="4026477"/>
                  <a:pt x="11230236" y="4043766"/>
                  <a:pt x="11250636" y="4044139"/>
                </a:cubicBezTo>
                <a:close/>
                <a:moveTo>
                  <a:pt x="11159710" y="4044015"/>
                </a:moveTo>
                <a:cubicBezTo>
                  <a:pt x="11180731" y="4045134"/>
                  <a:pt x="11200509" y="4026104"/>
                  <a:pt x="11200260" y="4004958"/>
                </a:cubicBezTo>
                <a:cubicBezTo>
                  <a:pt x="11200011" y="3984434"/>
                  <a:pt x="11182721" y="3967518"/>
                  <a:pt x="11161824" y="3967269"/>
                </a:cubicBezTo>
                <a:cubicBezTo>
                  <a:pt x="11140306" y="3967021"/>
                  <a:pt x="11123887" y="3982817"/>
                  <a:pt x="11123390" y="4004212"/>
                </a:cubicBezTo>
                <a:cubicBezTo>
                  <a:pt x="11122892" y="4025233"/>
                  <a:pt x="11138938" y="4042895"/>
                  <a:pt x="11159586" y="4044015"/>
                </a:cubicBezTo>
                <a:close/>
                <a:moveTo>
                  <a:pt x="11074630" y="3967269"/>
                </a:moveTo>
                <a:cubicBezTo>
                  <a:pt x="11053734" y="3967394"/>
                  <a:pt x="11036445" y="3984310"/>
                  <a:pt x="11036071" y="4004833"/>
                </a:cubicBezTo>
                <a:cubicBezTo>
                  <a:pt x="11035822" y="4025979"/>
                  <a:pt x="11055475" y="4045134"/>
                  <a:pt x="11076496" y="4044015"/>
                </a:cubicBezTo>
                <a:cubicBezTo>
                  <a:pt x="11097144" y="4043020"/>
                  <a:pt x="11113315" y="4025357"/>
                  <a:pt x="11112817" y="4004336"/>
                </a:cubicBezTo>
                <a:cubicBezTo>
                  <a:pt x="11112319" y="3982942"/>
                  <a:pt x="11096025" y="3967021"/>
                  <a:pt x="11074506" y="3967269"/>
                </a:cubicBezTo>
                <a:close/>
                <a:moveTo>
                  <a:pt x="10985073" y="3967269"/>
                </a:moveTo>
                <a:cubicBezTo>
                  <a:pt x="10964177" y="3967394"/>
                  <a:pt x="10946887" y="3984310"/>
                  <a:pt x="10946514" y="4004833"/>
                </a:cubicBezTo>
                <a:cubicBezTo>
                  <a:pt x="10946141" y="4025979"/>
                  <a:pt x="10965918" y="4045134"/>
                  <a:pt x="10986939" y="4044015"/>
                </a:cubicBezTo>
                <a:cubicBezTo>
                  <a:pt x="11007587" y="4043020"/>
                  <a:pt x="11023757" y="4025357"/>
                  <a:pt x="11023260" y="4004336"/>
                </a:cubicBezTo>
                <a:cubicBezTo>
                  <a:pt x="11022886" y="3982942"/>
                  <a:pt x="11006467" y="3967021"/>
                  <a:pt x="10985073" y="3967145"/>
                </a:cubicBezTo>
                <a:close/>
                <a:moveTo>
                  <a:pt x="10897133" y="3967269"/>
                </a:moveTo>
                <a:cubicBezTo>
                  <a:pt x="10874992" y="3966523"/>
                  <a:pt x="10856334" y="3984558"/>
                  <a:pt x="10856832" y="4006077"/>
                </a:cubicBezTo>
                <a:cubicBezTo>
                  <a:pt x="10857329" y="4025979"/>
                  <a:pt x="10875738" y="4044015"/>
                  <a:pt x="10895640" y="4044015"/>
                </a:cubicBezTo>
                <a:cubicBezTo>
                  <a:pt x="10916039" y="4044015"/>
                  <a:pt x="10933329" y="4026725"/>
                  <a:pt x="10933702" y="4005953"/>
                </a:cubicBezTo>
                <a:cubicBezTo>
                  <a:pt x="10934075" y="3984558"/>
                  <a:pt x="10918402" y="3967891"/>
                  <a:pt x="10897133" y="3967145"/>
                </a:cubicBezTo>
                <a:close/>
                <a:moveTo>
                  <a:pt x="10771131" y="4006077"/>
                </a:moveTo>
                <a:cubicBezTo>
                  <a:pt x="10771628" y="4026850"/>
                  <a:pt x="10788918" y="4044139"/>
                  <a:pt x="10809317" y="4044015"/>
                </a:cubicBezTo>
                <a:cubicBezTo>
                  <a:pt x="10830463" y="4044015"/>
                  <a:pt x="10849369" y="4023864"/>
                  <a:pt x="10847876" y="4002968"/>
                </a:cubicBezTo>
                <a:cubicBezTo>
                  <a:pt x="10846508" y="3982320"/>
                  <a:pt x="10828721" y="3966523"/>
                  <a:pt x="10807700" y="3967145"/>
                </a:cubicBezTo>
                <a:cubicBezTo>
                  <a:pt x="10786430" y="3967891"/>
                  <a:pt x="10770757" y="3984558"/>
                  <a:pt x="10771131" y="4005953"/>
                </a:cubicBezTo>
                <a:close/>
                <a:moveTo>
                  <a:pt x="10681573" y="4003589"/>
                </a:moveTo>
                <a:cubicBezTo>
                  <a:pt x="10680702" y="4025730"/>
                  <a:pt x="10698614" y="4044512"/>
                  <a:pt x="10720132" y="4044139"/>
                </a:cubicBezTo>
                <a:cubicBezTo>
                  <a:pt x="10740034" y="4043766"/>
                  <a:pt x="10758194" y="4025481"/>
                  <a:pt x="10758443" y="4005580"/>
                </a:cubicBezTo>
                <a:cubicBezTo>
                  <a:pt x="10758692" y="3985181"/>
                  <a:pt x="10741402" y="3967767"/>
                  <a:pt x="10720630" y="3967269"/>
                </a:cubicBezTo>
                <a:cubicBezTo>
                  <a:pt x="10699235" y="3966771"/>
                  <a:pt x="10682444" y="3982320"/>
                  <a:pt x="10681573" y="4003589"/>
                </a:cubicBezTo>
                <a:close/>
                <a:moveTo>
                  <a:pt x="10592015" y="4003589"/>
                </a:moveTo>
                <a:cubicBezTo>
                  <a:pt x="10591145" y="4025730"/>
                  <a:pt x="10609056" y="4044512"/>
                  <a:pt x="10630575" y="4044139"/>
                </a:cubicBezTo>
                <a:cubicBezTo>
                  <a:pt x="10650477" y="4043766"/>
                  <a:pt x="10668637" y="4025481"/>
                  <a:pt x="10668885" y="4005580"/>
                </a:cubicBezTo>
                <a:cubicBezTo>
                  <a:pt x="10669134" y="3985181"/>
                  <a:pt x="10651845" y="3967767"/>
                  <a:pt x="10631073" y="3967269"/>
                </a:cubicBezTo>
                <a:cubicBezTo>
                  <a:pt x="10609679" y="3966771"/>
                  <a:pt x="10592886" y="3982320"/>
                  <a:pt x="10592015" y="4003589"/>
                </a:cubicBezTo>
                <a:close/>
                <a:moveTo>
                  <a:pt x="10504573" y="4005082"/>
                </a:moveTo>
                <a:cubicBezTo>
                  <a:pt x="10504448" y="4026228"/>
                  <a:pt x="10524225" y="4045259"/>
                  <a:pt x="10545246" y="4044015"/>
                </a:cubicBezTo>
                <a:cubicBezTo>
                  <a:pt x="10565895" y="4042771"/>
                  <a:pt x="10581940" y="4025108"/>
                  <a:pt x="10581318" y="4004087"/>
                </a:cubicBezTo>
                <a:cubicBezTo>
                  <a:pt x="10580821" y="3982693"/>
                  <a:pt x="10564278" y="3966896"/>
                  <a:pt x="10542883" y="3967145"/>
                </a:cubicBezTo>
                <a:cubicBezTo>
                  <a:pt x="10521986" y="3967394"/>
                  <a:pt x="10504697" y="3984434"/>
                  <a:pt x="10504573" y="4004958"/>
                </a:cubicBezTo>
                <a:close/>
                <a:moveTo>
                  <a:pt x="10455565" y="3967394"/>
                </a:moveTo>
                <a:cubicBezTo>
                  <a:pt x="10433424" y="3966523"/>
                  <a:pt x="10414642" y="3984310"/>
                  <a:pt x="10415015" y="4005953"/>
                </a:cubicBezTo>
                <a:cubicBezTo>
                  <a:pt x="10415388" y="4025855"/>
                  <a:pt x="10433673" y="4044015"/>
                  <a:pt x="10453575" y="4044264"/>
                </a:cubicBezTo>
                <a:cubicBezTo>
                  <a:pt x="10473974" y="4044512"/>
                  <a:pt x="10491388" y="4027223"/>
                  <a:pt x="10491885" y="4006450"/>
                </a:cubicBezTo>
                <a:cubicBezTo>
                  <a:pt x="10492383" y="3985056"/>
                  <a:pt x="10476835" y="3968264"/>
                  <a:pt x="10455565" y="3967394"/>
                </a:cubicBezTo>
                <a:close/>
                <a:moveTo>
                  <a:pt x="10325582" y="4003589"/>
                </a:moveTo>
                <a:cubicBezTo>
                  <a:pt x="10324463" y="4024611"/>
                  <a:pt x="10343369" y="4044388"/>
                  <a:pt x="10364640" y="4044264"/>
                </a:cubicBezTo>
                <a:cubicBezTo>
                  <a:pt x="10385163" y="4044139"/>
                  <a:pt x="10402203" y="4026725"/>
                  <a:pt x="10402452" y="4005953"/>
                </a:cubicBezTo>
                <a:cubicBezTo>
                  <a:pt x="10402701" y="3984434"/>
                  <a:pt x="10386904" y="3968015"/>
                  <a:pt x="10365510" y="3967518"/>
                </a:cubicBezTo>
                <a:cubicBezTo>
                  <a:pt x="10344489" y="3967021"/>
                  <a:pt x="10326826" y="3983066"/>
                  <a:pt x="10325707" y="4003714"/>
                </a:cubicBezTo>
                <a:close/>
                <a:moveTo>
                  <a:pt x="10239756" y="4005829"/>
                </a:moveTo>
                <a:cubicBezTo>
                  <a:pt x="10240005" y="4026725"/>
                  <a:pt x="10256921" y="4044015"/>
                  <a:pt x="10277445" y="4044264"/>
                </a:cubicBezTo>
                <a:cubicBezTo>
                  <a:pt x="10298591" y="4044512"/>
                  <a:pt x="10317622" y="4024735"/>
                  <a:pt x="10316502" y="4003714"/>
                </a:cubicBezTo>
                <a:cubicBezTo>
                  <a:pt x="10315383" y="3983066"/>
                  <a:pt x="10297720" y="3967021"/>
                  <a:pt x="10276699" y="3967518"/>
                </a:cubicBezTo>
                <a:cubicBezTo>
                  <a:pt x="10255304" y="3968015"/>
                  <a:pt x="10239508" y="3984434"/>
                  <a:pt x="10239632" y="4005829"/>
                </a:cubicBezTo>
                <a:close/>
                <a:moveTo>
                  <a:pt x="10187888" y="4044264"/>
                </a:moveTo>
                <a:cubicBezTo>
                  <a:pt x="10209033" y="4044388"/>
                  <a:pt x="10228064" y="4024611"/>
                  <a:pt x="10226945" y="4003589"/>
                </a:cubicBezTo>
                <a:cubicBezTo>
                  <a:pt x="10225825" y="3982942"/>
                  <a:pt x="10208163" y="3966896"/>
                  <a:pt x="10187141" y="3967394"/>
                </a:cubicBezTo>
                <a:cubicBezTo>
                  <a:pt x="10165748" y="3967891"/>
                  <a:pt x="10149950" y="3984434"/>
                  <a:pt x="10150199" y="4005829"/>
                </a:cubicBezTo>
                <a:cubicBezTo>
                  <a:pt x="10150448" y="4026725"/>
                  <a:pt x="10167488" y="4044015"/>
                  <a:pt x="10187888" y="4044139"/>
                </a:cubicBezTo>
                <a:close/>
                <a:moveTo>
                  <a:pt x="10098330" y="4044264"/>
                </a:moveTo>
                <a:cubicBezTo>
                  <a:pt x="10119476" y="4044512"/>
                  <a:pt x="10138507" y="4024735"/>
                  <a:pt x="10137387" y="4003714"/>
                </a:cubicBezTo>
                <a:cubicBezTo>
                  <a:pt x="10136268" y="3983066"/>
                  <a:pt x="10118605" y="3967021"/>
                  <a:pt x="10097584" y="3967518"/>
                </a:cubicBezTo>
                <a:cubicBezTo>
                  <a:pt x="10076190" y="3968015"/>
                  <a:pt x="10060393" y="3984434"/>
                  <a:pt x="10060642" y="4005953"/>
                </a:cubicBezTo>
                <a:cubicBezTo>
                  <a:pt x="10060890" y="4026850"/>
                  <a:pt x="10077807" y="4044139"/>
                  <a:pt x="10098330" y="4044388"/>
                </a:cubicBezTo>
                <a:close/>
                <a:moveTo>
                  <a:pt x="9971084" y="4004585"/>
                </a:moveTo>
                <a:cubicBezTo>
                  <a:pt x="9970711" y="4025606"/>
                  <a:pt x="9986881" y="4043144"/>
                  <a:pt x="10007529" y="4044139"/>
                </a:cubicBezTo>
                <a:cubicBezTo>
                  <a:pt x="10028550" y="4045134"/>
                  <a:pt x="10048203" y="4025979"/>
                  <a:pt x="10047954" y="4004833"/>
                </a:cubicBezTo>
                <a:cubicBezTo>
                  <a:pt x="10047582" y="3984310"/>
                  <a:pt x="10030292" y="3967394"/>
                  <a:pt x="10009395" y="3967394"/>
                </a:cubicBezTo>
                <a:cubicBezTo>
                  <a:pt x="9988000" y="3967394"/>
                  <a:pt x="9971582" y="3983190"/>
                  <a:pt x="9971209" y="4004585"/>
                </a:cubicBezTo>
                <a:close/>
                <a:moveTo>
                  <a:pt x="9883641" y="4005456"/>
                </a:moveTo>
                <a:cubicBezTo>
                  <a:pt x="9883641" y="4025357"/>
                  <a:pt x="9901677" y="4043766"/>
                  <a:pt x="9921579" y="4044264"/>
                </a:cubicBezTo>
                <a:cubicBezTo>
                  <a:pt x="9943098" y="4044761"/>
                  <a:pt x="9961134" y="4026104"/>
                  <a:pt x="9960387" y="4003963"/>
                </a:cubicBezTo>
                <a:cubicBezTo>
                  <a:pt x="9959766" y="3982693"/>
                  <a:pt x="9943098" y="3966896"/>
                  <a:pt x="9921579" y="3967394"/>
                </a:cubicBezTo>
                <a:cubicBezTo>
                  <a:pt x="9900806" y="3967767"/>
                  <a:pt x="9883517" y="3985056"/>
                  <a:pt x="9883517" y="4005456"/>
                </a:cubicBezTo>
                <a:close/>
                <a:moveTo>
                  <a:pt x="9794084" y="4005331"/>
                </a:moveTo>
                <a:cubicBezTo>
                  <a:pt x="9794084" y="4025233"/>
                  <a:pt x="9811996" y="4043766"/>
                  <a:pt x="9831897" y="4044264"/>
                </a:cubicBezTo>
                <a:cubicBezTo>
                  <a:pt x="9853291" y="4044885"/>
                  <a:pt x="9871452" y="4026228"/>
                  <a:pt x="9870830" y="4004212"/>
                </a:cubicBezTo>
                <a:cubicBezTo>
                  <a:pt x="9870208" y="3982817"/>
                  <a:pt x="9853665" y="3967145"/>
                  <a:pt x="9832271" y="3967394"/>
                </a:cubicBezTo>
                <a:cubicBezTo>
                  <a:pt x="9811373" y="3967767"/>
                  <a:pt x="9794208" y="3984808"/>
                  <a:pt x="9794084" y="4005331"/>
                </a:cubicBezTo>
                <a:close/>
                <a:moveTo>
                  <a:pt x="9744703" y="3967518"/>
                </a:moveTo>
                <a:cubicBezTo>
                  <a:pt x="9722563" y="3966771"/>
                  <a:pt x="9703905" y="3984808"/>
                  <a:pt x="9704402" y="4006326"/>
                </a:cubicBezTo>
                <a:cubicBezTo>
                  <a:pt x="9704899" y="4026228"/>
                  <a:pt x="9723309" y="4044264"/>
                  <a:pt x="9743210" y="4044264"/>
                </a:cubicBezTo>
                <a:cubicBezTo>
                  <a:pt x="9763610" y="4044264"/>
                  <a:pt x="9780899" y="4026974"/>
                  <a:pt x="9781272" y="4006202"/>
                </a:cubicBezTo>
                <a:cubicBezTo>
                  <a:pt x="9781646" y="3984808"/>
                  <a:pt x="9765973" y="3968140"/>
                  <a:pt x="9744703" y="3967394"/>
                </a:cubicBezTo>
                <a:close/>
                <a:moveTo>
                  <a:pt x="9657011" y="4044264"/>
                </a:moveTo>
                <a:cubicBezTo>
                  <a:pt x="9676913" y="4044139"/>
                  <a:pt x="9695198" y="4025979"/>
                  <a:pt x="9695695" y="4006077"/>
                </a:cubicBezTo>
                <a:cubicBezTo>
                  <a:pt x="9696069" y="3984558"/>
                  <a:pt x="9677411" y="3966647"/>
                  <a:pt x="9655270" y="3967394"/>
                </a:cubicBezTo>
                <a:cubicBezTo>
                  <a:pt x="9634000" y="3968140"/>
                  <a:pt x="9618328" y="3984932"/>
                  <a:pt x="9618825" y="4006326"/>
                </a:cubicBezTo>
                <a:cubicBezTo>
                  <a:pt x="9619322" y="4027098"/>
                  <a:pt x="9636737" y="4044388"/>
                  <a:pt x="9657136" y="4044264"/>
                </a:cubicBezTo>
                <a:close/>
                <a:moveTo>
                  <a:pt x="9566086" y="4044264"/>
                </a:moveTo>
                <a:cubicBezTo>
                  <a:pt x="9587231" y="4045010"/>
                  <a:pt x="9606635" y="4025730"/>
                  <a:pt x="9606014" y="4004585"/>
                </a:cubicBezTo>
                <a:cubicBezTo>
                  <a:pt x="9605391" y="3983937"/>
                  <a:pt x="9587978" y="3967394"/>
                  <a:pt x="9567081" y="3967518"/>
                </a:cubicBezTo>
                <a:cubicBezTo>
                  <a:pt x="9545686" y="3967518"/>
                  <a:pt x="9529516" y="3983688"/>
                  <a:pt x="9529267" y="4005082"/>
                </a:cubicBezTo>
                <a:cubicBezTo>
                  <a:pt x="9529019" y="4026104"/>
                  <a:pt x="9545437" y="4043517"/>
                  <a:pt x="9566086" y="4044264"/>
                </a:cubicBezTo>
                <a:close/>
                <a:moveTo>
                  <a:pt x="9439710" y="4003838"/>
                </a:moveTo>
                <a:cubicBezTo>
                  <a:pt x="9438840" y="4025979"/>
                  <a:pt x="9456751" y="4044761"/>
                  <a:pt x="9478270" y="4044388"/>
                </a:cubicBezTo>
                <a:cubicBezTo>
                  <a:pt x="9498171" y="4044015"/>
                  <a:pt x="9516332" y="4025730"/>
                  <a:pt x="9516581" y="4005829"/>
                </a:cubicBezTo>
                <a:cubicBezTo>
                  <a:pt x="9516829" y="3985429"/>
                  <a:pt x="9499540" y="3968015"/>
                  <a:pt x="9478767" y="3967518"/>
                </a:cubicBezTo>
                <a:cubicBezTo>
                  <a:pt x="9457373" y="3967021"/>
                  <a:pt x="9440581" y="3982569"/>
                  <a:pt x="9439710" y="4003838"/>
                </a:cubicBezTo>
                <a:close/>
                <a:moveTo>
                  <a:pt x="9352267" y="4005580"/>
                </a:moveTo>
                <a:cubicBezTo>
                  <a:pt x="9352267" y="4025481"/>
                  <a:pt x="9370303" y="4043891"/>
                  <a:pt x="9390205" y="4044388"/>
                </a:cubicBezTo>
                <a:cubicBezTo>
                  <a:pt x="9411723" y="4044885"/>
                  <a:pt x="9429759" y="4026228"/>
                  <a:pt x="9429013" y="4004087"/>
                </a:cubicBezTo>
                <a:cubicBezTo>
                  <a:pt x="9428391" y="3982817"/>
                  <a:pt x="9411723" y="3967021"/>
                  <a:pt x="9390329" y="3967394"/>
                </a:cubicBezTo>
                <a:cubicBezTo>
                  <a:pt x="9369557" y="3967767"/>
                  <a:pt x="9352267" y="3985056"/>
                  <a:pt x="9352267" y="4005456"/>
                </a:cubicBezTo>
                <a:close/>
                <a:moveTo>
                  <a:pt x="9302886" y="3967518"/>
                </a:moveTo>
                <a:cubicBezTo>
                  <a:pt x="9281866" y="3966896"/>
                  <a:pt x="9264078" y="3982817"/>
                  <a:pt x="9262834" y="4003465"/>
                </a:cubicBezTo>
                <a:cubicBezTo>
                  <a:pt x="9261466" y="4024362"/>
                  <a:pt x="9280497" y="4044388"/>
                  <a:pt x="9301643" y="4044388"/>
                </a:cubicBezTo>
                <a:cubicBezTo>
                  <a:pt x="9322042" y="4044388"/>
                  <a:pt x="9339332" y="4027098"/>
                  <a:pt x="9339580" y="4006202"/>
                </a:cubicBezTo>
                <a:cubicBezTo>
                  <a:pt x="9339953" y="3984808"/>
                  <a:pt x="9324156" y="3968140"/>
                  <a:pt x="9302886" y="3967518"/>
                </a:cubicBezTo>
                <a:close/>
                <a:moveTo>
                  <a:pt x="9173277" y="4003714"/>
                </a:moveTo>
                <a:cubicBezTo>
                  <a:pt x="9172158" y="4024735"/>
                  <a:pt x="9191064" y="4044512"/>
                  <a:pt x="9212334" y="4044388"/>
                </a:cubicBezTo>
                <a:cubicBezTo>
                  <a:pt x="9232858" y="4044264"/>
                  <a:pt x="9249899" y="4026850"/>
                  <a:pt x="9250022" y="4006077"/>
                </a:cubicBezTo>
                <a:cubicBezTo>
                  <a:pt x="9250271" y="3984558"/>
                  <a:pt x="9234474" y="3968140"/>
                  <a:pt x="9213080" y="3967642"/>
                </a:cubicBezTo>
                <a:cubicBezTo>
                  <a:pt x="9192059" y="3967145"/>
                  <a:pt x="9174397" y="3983190"/>
                  <a:pt x="9173277" y="4003838"/>
                </a:cubicBezTo>
                <a:close/>
                <a:moveTo>
                  <a:pt x="9083719" y="4003714"/>
                </a:moveTo>
                <a:cubicBezTo>
                  <a:pt x="9082600" y="4024735"/>
                  <a:pt x="9101507" y="4044512"/>
                  <a:pt x="9122776" y="4044388"/>
                </a:cubicBezTo>
                <a:cubicBezTo>
                  <a:pt x="9143300" y="4044264"/>
                  <a:pt x="9160341" y="4026850"/>
                  <a:pt x="9160465" y="4006077"/>
                </a:cubicBezTo>
                <a:cubicBezTo>
                  <a:pt x="9160714" y="3984558"/>
                  <a:pt x="9144917" y="3968140"/>
                  <a:pt x="9123523" y="3967642"/>
                </a:cubicBezTo>
                <a:cubicBezTo>
                  <a:pt x="9102502" y="3967145"/>
                  <a:pt x="9084839" y="3983190"/>
                  <a:pt x="9083719" y="4003838"/>
                </a:cubicBezTo>
                <a:close/>
                <a:moveTo>
                  <a:pt x="9034463" y="4044264"/>
                </a:moveTo>
                <a:cubicBezTo>
                  <a:pt x="9055484" y="4045259"/>
                  <a:pt x="9075137" y="4026104"/>
                  <a:pt x="9074764" y="4004958"/>
                </a:cubicBezTo>
                <a:cubicBezTo>
                  <a:pt x="9074390" y="3984310"/>
                  <a:pt x="9057101" y="3967642"/>
                  <a:pt x="9036080" y="3967518"/>
                </a:cubicBezTo>
                <a:cubicBezTo>
                  <a:pt x="9014686" y="3967518"/>
                  <a:pt x="8998267" y="3983439"/>
                  <a:pt x="8997894" y="4004709"/>
                </a:cubicBezTo>
                <a:cubicBezTo>
                  <a:pt x="8997520" y="4025730"/>
                  <a:pt x="9013815" y="4043268"/>
                  <a:pt x="9034339" y="4044264"/>
                </a:cubicBezTo>
                <a:close/>
                <a:moveTo>
                  <a:pt x="8947020" y="4044264"/>
                </a:moveTo>
                <a:cubicBezTo>
                  <a:pt x="8966922" y="4043891"/>
                  <a:pt x="8985082" y="4025481"/>
                  <a:pt x="8985206" y="4005580"/>
                </a:cubicBezTo>
                <a:cubicBezTo>
                  <a:pt x="8985331" y="3983937"/>
                  <a:pt x="8966548" y="3966398"/>
                  <a:pt x="8944408" y="3967394"/>
                </a:cubicBezTo>
                <a:cubicBezTo>
                  <a:pt x="8923138" y="3968389"/>
                  <a:pt x="8907714" y="3985305"/>
                  <a:pt x="8908461" y="4006699"/>
                </a:cubicBezTo>
                <a:cubicBezTo>
                  <a:pt x="8909207" y="4027472"/>
                  <a:pt x="8926870" y="4044512"/>
                  <a:pt x="8947144" y="4044139"/>
                </a:cubicBezTo>
                <a:close/>
                <a:moveTo>
                  <a:pt x="8856716" y="4044264"/>
                </a:moveTo>
                <a:cubicBezTo>
                  <a:pt x="8876618" y="4044264"/>
                  <a:pt x="8895027" y="4026352"/>
                  <a:pt x="8895649" y="4006450"/>
                </a:cubicBezTo>
                <a:cubicBezTo>
                  <a:pt x="8896271" y="3985056"/>
                  <a:pt x="8877613" y="3966896"/>
                  <a:pt x="8855473" y="3967518"/>
                </a:cubicBezTo>
                <a:cubicBezTo>
                  <a:pt x="8834079" y="3968140"/>
                  <a:pt x="8818406" y="3984683"/>
                  <a:pt x="8818779" y="4006202"/>
                </a:cubicBezTo>
                <a:cubicBezTo>
                  <a:pt x="8819152" y="4027098"/>
                  <a:pt x="8836317" y="4044264"/>
                  <a:pt x="8856716" y="4044388"/>
                </a:cubicBezTo>
                <a:close/>
                <a:moveTo>
                  <a:pt x="8731461" y="4003589"/>
                </a:moveTo>
                <a:cubicBezTo>
                  <a:pt x="8730341" y="4024611"/>
                  <a:pt x="8749248" y="4044388"/>
                  <a:pt x="8770517" y="4044264"/>
                </a:cubicBezTo>
                <a:cubicBezTo>
                  <a:pt x="8791041" y="4044139"/>
                  <a:pt x="8808082" y="4026725"/>
                  <a:pt x="8808331" y="4005953"/>
                </a:cubicBezTo>
                <a:cubicBezTo>
                  <a:pt x="8808579" y="3984434"/>
                  <a:pt x="8792783" y="3968015"/>
                  <a:pt x="8771388" y="3967518"/>
                </a:cubicBezTo>
                <a:cubicBezTo>
                  <a:pt x="8750367" y="3967021"/>
                  <a:pt x="8732704" y="3983066"/>
                  <a:pt x="8731584" y="4003714"/>
                </a:cubicBezTo>
                <a:close/>
                <a:moveTo>
                  <a:pt x="8682204" y="3967394"/>
                </a:moveTo>
                <a:cubicBezTo>
                  <a:pt x="8660063" y="3966647"/>
                  <a:pt x="8641281" y="3984558"/>
                  <a:pt x="8641779" y="4006077"/>
                </a:cubicBezTo>
                <a:cubicBezTo>
                  <a:pt x="8642151" y="4025979"/>
                  <a:pt x="8660561" y="4044139"/>
                  <a:pt x="8680462" y="4044264"/>
                </a:cubicBezTo>
                <a:cubicBezTo>
                  <a:pt x="8700862" y="4044388"/>
                  <a:pt x="8718275" y="4027223"/>
                  <a:pt x="8718773" y="4006326"/>
                </a:cubicBezTo>
                <a:cubicBezTo>
                  <a:pt x="8719270" y="3984932"/>
                  <a:pt x="8703598" y="3968140"/>
                  <a:pt x="8682328" y="3967394"/>
                </a:cubicBezTo>
                <a:close/>
                <a:moveTo>
                  <a:pt x="8552346" y="4003589"/>
                </a:moveTo>
                <a:cubicBezTo>
                  <a:pt x="8551226" y="4024611"/>
                  <a:pt x="8570257" y="4044388"/>
                  <a:pt x="8591403" y="4044139"/>
                </a:cubicBezTo>
                <a:cubicBezTo>
                  <a:pt x="8611926" y="4043891"/>
                  <a:pt x="8628843" y="4026601"/>
                  <a:pt x="8629091" y="4005704"/>
                </a:cubicBezTo>
                <a:cubicBezTo>
                  <a:pt x="8629340" y="3984185"/>
                  <a:pt x="8613418" y="3967767"/>
                  <a:pt x="8592025" y="3967394"/>
                </a:cubicBezTo>
                <a:cubicBezTo>
                  <a:pt x="8571003" y="3966896"/>
                  <a:pt x="8553341" y="3982942"/>
                  <a:pt x="8552221" y="4003589"/>
                </a:cubicBezTo>
                <a:close/>
                <a:moveTo>
                  <a:pt x="8503089" y="4044139"/>
                </a:moveTo>
                <a:cubicBezTo>
                  <a:pt x="8522991" y="4045010"/>
                  <a:pt x="8541897" y="4027969"/>
                  <a:pt x="8543266" y="4007694"/>
                </a:cubicBezTo>
                <a:cubicBezTo>
                  <a:pt x="8544634" y="3987544"/>
                  <a:pt x="8528215" y="3969010"/>
                  <a:pt x="8507567" y="3967518"/>
                </a:cubicBezTo>
                <a:cubicBezTo>
                  <a:pt x="8486048" y="3965901"/>
                  <a:pt x="8468386" y="3980703"/>
                  <a:pt x="8466644" y="4001724"/>
                </a:cubicBezTo>
                <a:cubicBezTo>
                  <a:pt x="8464779" y="4023864"/>
                  <a:pt x="8481321" y="4043144"/>
                  <a:pt x="8503089" y="4044139"/>
                </a:cubicBezTo>
                <a:close/>
                <a:moveTo>
                  <a:pt x="8413780" y="4044139"/>
                </a:moveTo>
                <a:cubicBezTo>
                  <a:pt x="8434926" y="4044885"/>
                  <a:pt x="8454330" y="4025606"/>
                  <a:pt x="8453708" y="4004460"/>
                </a:cubicBezTo>
                <a:cubicBezTo>
                  <a:pt x="8453086" y="3983812"/>
                  <a:pt x="8435672" y="3967269"/>
                  <a:pt x="8414776" y="3967394"/>
                </a:cubicBezTo>
                <a:cubicBezTo>
                  <a:pt x="8393381" y="3967394"/>
                  <a:pt x="8377211" y="3983564"/>
                  <a:pt x="8376963" y="4004958"/>
                </a:cubicBezTo>
                <a:cubicBezTo>
                  <a:pt x="8376714" y="4025979"/>
                  <a:pt x="8393133" y="4043393"/>
                  <a:pt x="8413780" y="4044139"/>
                </a:cubicBezTo>
                <a:close/>
                <a:moveTo>
                  <a:pt x="8325094" y="4044139"/>
                </a:moveTo>
                <a:cubicBezTo>
                  <a:pt x="8346239" y="4044388"/>
                  <a:pt x="8365271" y="4024486"/>
                  <a:pt x="8364151" y="4003465"/>
                </a:cubicBezTo>
                <a:cubicBezTo>
                  <a:pt x="8363031" y="3982817"/>
                  <a:pt x="8345369" y="3966771"/>
                  <a:pt x="8324347" y="3967269"/>
                </a:cubicBezTo>
                <a:cubicBezTo>
                  <a:pt x="8302953" y="3967767"/>
                  <a:pt x="8287156" y="3984185"/>
                  <a:pt x="8287405" y="4005704"/>
                </a:cubicBezTo>
                <a:cubicBezTo>
                  <a:pt x="8287654" y="4026601"/>
                  <a:pt x="8304694" y="4043891"/>
                  <a:pt x="8325094" y="4044015"/>
                </a:cubicBezTo>
                <a:close/>
                <a:moveTo>
                  <a:pt x="8233795" y="4044139"/>
                </a:moveTo>
                <a:cubicBezTo>
                  <a:pt x="8254816" y="4045508"/>
                  <a:pt x="8274718" y="4026477"/>
                  <a:pt x="8274718" y="4005331"/>
                </a:cubicBezTo>
                <a:cubicBezTo>
                  <a:pt x="8274718" y="3984932"/>
                  <a:pt x="8257428" y="3967642"/>
                  <a:pt x="8236531" y="3967394"/>
                </a:cubicBezTo>
                <a:cubicBezTo>
                  <a:pt x="8215138" y="3967021"/>
                  <a:pt x="8198470" y="3982817"/>
                  <a:pt x="8197848" y="4004087"/>
                </a:cubicBezTo>
                <a:cubicBezTo>
                  <a:pt x="8197226" y="4025108"/>
                  <a:pt x="8213147" y="4042895"/>
                  <a:pt x="8233795" y="4044139"/>
                </a:cubicBezTo>
                <a:close/>
                <a:moveTo>
                  <a:pt x="8110529" y="4004460"/>
                </a:moveTo>
                <a:cubicBezTo>
                  <a:pt x="8109907" y="4025606"/>
                  <a:pt x="8129311" y="4044885"/>
                  <a:pt x="8150457" y="4044264"/>
                </a:cubicBezTo>
                <a:cubicBezTo>
                  <a:pt x="8171105" y="4043517"/>
                  <a:pt x="8187524" y="4026104"/>
                  <a:pt x="8187275" y="4005082"/>
                </a:cubicBezTo>
                <a:cubicBezTo>
                  <a:pt x="8187151" y="3983688"/>
                  <a:pt x="8170856" y="3967518"/>
                  <a:pt x="8149462" y="3967518"/>
                </a:cubicBezTo>
                <a:cubicBezTo>
                  <a:pt x="8128316" y="3967518"/>
                  <a:pt x="8111027" y="3983812"/>
                  <a:pt x="8110405" y="4004585"/>
                </a:cubicBezTo>
                <a:close/>
                <a:moveTo>
                  <a:pt x="8020971" y="4005207"/>
                </a:moveTo>
                <a:cubicBezTo>
                  <a:pt x="8020723" y="4026352"/>
                  <a:pt x="8040625" y="4045383"/>
                  <a:pt x="8061646" y="4044264"/>
                </a:cubicBezTo>
                <a:cubicBezTo>
                  <a:pt x="8082294" y="4043144"/>
                  <a:pt x="8098340" y="4025481"/>
                  <a:pt x="8097842" y="4004460"/>
                </a:cubicBezTo>
                <a:cubicBezTo>
                  <a:pt x="8097344" y="3983066"/>
                  <a:pt x="8080925" y="3967269"/>
                  <a:pt x="8059407" y="3967518"/>
                </a:cubicBezTo>
                <a:cubicBezTo>
                  <a:pt x="8038510" y="3967767"/>
                  <a:pt x="8021220" y="3984808"/>
                  <a:pt x="8021096" y="4005207"/>
                </a:cubicBezTo>
                <a:close/>
                <a:moveTo>
                  <a:pt x="7931415" y="4005207"/>
                </a:moveTo>
                <a:cubicBezTo>
                  <a:pt x="7931290" y="4026352"/>
                  <a:pt x="7951067" y="4045383"/>
                  <a:pt x="7972088" y="4044264"/>
                </a:cubicBezTo>
                <a:cubicBezTo>
                  <a:pt x="7992737" y="4043144"/>
                  <a:pt x="8008782" y="4025481"/>
                  <a:pt x="8008285" y="4004460"/>
                </a:cubicBezTo>
                <a:cubicBezTo>
                  <a:pt x="8007787" y="3983066"/>
                  <a:pt x="7991244" y="3967269"/>
                  <a:pt x="7969849" y="3967518"/>
                </a:cubicBezTo>
                <a:cubicBezTo>
                  <a:pt x="7948953" y="3967767"/>
                  <a:pt x="7931663" y="3984808"/>
                  <a:pt x="7931538" y="4005331"/>
                </a:cubicBezTo>
                <a:close/>
                <a:moveTo>
                  <a:pt x="7845713" y="4003589"/>
                </a:moveTo>
                <a:cubicBezTo>
                  <a:pt x="7844718" y="4025730"/>
                  <a:pt x="7862380" y="4044512"/>
                  <a:pt x="7884024" y="4044388"/>
                </a:cubicBezTo>
                <a:cubicBezTo>
                  <a:pt x="7903925" y="4044139"/>
                  <a:pt x="7922210" y="4025979"/>
                  <a:pt x="7922583" y="4006077"/>
                </a:cubicBezTo>
                <a:cubicBezTo>
                  <a:pt x="7922957" y="3985802"/>
                  <a:pt x="7905791" y="3968140"/>
                  <a:pt x="7885018" y="3967518"/>
                </a:cubicBezTo>
                <a:cubicBezTo>
                  <a:pt x="7863625" y="3966896"/>
                  <a:pt x="7846708" y="3982320"/>
                  <a:pt x="7845713" y="4003589"/>
                </a:cubicBezTo>
                <a:close/>
                <a:moveTo>
                  <a:pt x="7793845" y="4044388"/>
                </a:moveTo>
                <a:cubicBezTo>
                  <a:pt x="7814989" y="4044512"/>
                  <a:pt x="7834021" y="4024735"/>
                  <a:pt x="7832777" y="4003714"/>
                </a:cubicBezTo>
                <a:cubicBezTo>
                  <a:pt x="7831657" y="3983066"/>
                  <a:pt x="7813995" y="3967021"/>
                  <a:pt x="7792974" y="3967518"/>
                </a:cubicBezTo>
                <a:cubicBezTo>
                  <a:pt x="7771579" y="3968015"/>
                  <a:pt x="7755783" y="3984558"/>
                  <a:pt x="7756031" y="4005953"/>
                </a:cubicBezTo>
                <a:cubicBezTo>
                  <a:pt x="7756280" y="4026850"/>
                  <a:pt x="7773321" y="4044139"/>
                  <a:pt x="7793845" y="4044264"/>
                </a:cubicBezTo>
                <a:close/>
                <a:moveTo>
                  <a:pt x="7704287" y="4044388"/>
                </a:moveTo>
                <a:cubicBezTo>
                  <a:pt x="7725433" y="4044637"/>
                  <a:pt x="7744463" y="4024735"/>
                  <a:pt x="7743344" y="4003714"/>
                </a:cubicBezTo>
                <a:cubicBezTo>
                  <a:pt x="7742224" y="3983066"/>
                  <a:pt x="7724562" y="3967021"/>
                  <a:pt x="7703541" y="3967518"/>
                </a:cubicBezTo>
                <a:cubicBezTo>
                  <a:pt x="7682146" y="3968015"/>
                  <a:pt x="7666350" y="3984434"/>
                  <a:pt x="7666598" y="4005953"/>
                </a:cubicBezTo>
                <a:cubicBezTo>
                  <a:pt x="7666847" y="4026850"/>
                  <a:pt x="7683888" y="4044139"/>
                  <a:pt x="7704287" y="4044264"/>
                </a:cubicBezTo>
                <a:close/>
                <a:moveTo>
                  <a:pt x="7618834" y="3967642"/>
                </a:moveTo>
                <a:cubicBezTo>
                  <a:pt x="7597813" y="3967269"/>
                  <a:pt x="7580274" y="3983439"/>
                  <a:pt x="7579280" y="4004087"/>
                </a:cubicBezTo>
                <a:cubicBezTo>
                  <a:pt x="7578285" y="4025108"/>
                  <a:pt x="7597440" y="4044761"/>
                  <a:pt x="7618585" y="4044512"/>
                </a:cubicBezTo>
                <a:cubicBezTo>
                  <a:pt x="7639109" y="4044139"/>
                  <a:pt x="7655901" y="4026850"/>
                  <a:pt x="7656025" y="4005953"/>
                </a:cubicBezTo>
                <a:cubicBezTo>
                  <a:pt x="7656025" y="3984434"/>
                  <a:pt x="7640228" y="3968140"/>
                  <a:pt x="7618834" y="3967767"/>
                </a:cubicBezTo>
                <a:close/>
                <a:moveTo>
                  <a:pt x="7489598" y="4004709"/>
                </a:moveTo>
                <a:cubicBezTo>
                  <a:pt x="7488976" y="4025855"/>
                  <a:pt x="7508380" y="4045134"/>
                  <a:pt x="7529526" y="4044512"/>
                </a:cubicBezTo>
                <a:cubicBezTo>
                  <a:pt x="7550173" y="4043766"/>
                  <a:pt x="7566592" y="4026352"/>
                  <a:pt x="7566343" y="4005331"/>
                </a:cubicBezTo>
                <a:cubicBezTo>
                  <a:pt x="7566219" y="3983937"/>
                  <a:pt x="7549924" y="3967767"/>
                  <a:pt x="7528531" y="3967767"/>
                </a:cubicBezTo>
                <a:cubicBezTo>
                  <a:pt x="7507385" y="3967767"/>
                  <a:pt x="7490095" y="3984061"/>
                  <a:pt x="7489473" y="4004833"/>
                </a:cubicBezTo>
                <a:close/>
                <a:moveTo>
                  <a:pt x="7400040" y="4004336"/>
                </a:moveTo>
                <a:cubicBezTo>
                  <a:pt x="7399170" y="4025481"/>
                  <a:pt x="7418449" y="4045010"/>
                  <a:pt x="7439595" y="4044512"/>
                </a:cubicBezTo>
                <a:cubicBezTo>
                  <a:pt x="7460243" y="4044015"/>
                  <a:pt x="7476786" y="4026725"/>
                  <a:pt x="7476910" y="4005704"/>
                </a:cubicBezTo>
                <a:cubicBezTo>
                  <a:pt x="7476910" y="3984310"/>
                  <a:pt x="7460865" y="3968015"/>
                  <a:pt x="7439470" y="3967767"/>
                </a:cubicBezTo>
                <a:cubicBezTo>
                  <a:pt x="7418449" y="3967518"/>
                  <a:pt x="7400911" y="3983812"/>
                  <a:pt x="7400040" y="4004460"/>
                </a:cubicBezTo>
                <a:close/>
                <a:moveTo>
                  <a:pt x="7310483" y="4003838"/>
                </a:moveTo>
                <a:cubicBezTo>
                  <a:pt x="7309364" y="4024860"/>
                  <a:pt x="7328270" y="4044637"/>
                  <a:pt x="7349540" y="4044512"/>
                </a:cubicBezTo>
                <a:cubicBezTo>
                  <a:pt x="7370064" y="4044388"/>
                  <a:pt x="7387105" y="4026974"/>
                  <a:pt x="7387353" y="4006202"/>
                </a:cubicBezTo>
                <a:cubicBezTo>
                  <a:pt x="7387602" y="3984683"/>
                  <a:pt x="7371805" y="3968264"/>
                  <a:pt x="7350411" y="3967767"/>
                </a:cubicBezTo>
                <a:cubicBezTo>
                  <a:pt x="7329390" y="3967269"/>
                  <a:pt x="7311727" y="3983315"/>
                  <a:pt x="7310607" y="4003963"/>
                </a:cubicBezTo>
                <a:close/>
                <a:moveTo>
                  <a:pt x="7224657" y="4003838"/>
                </a:moveTo>
                <a:cubicBezTo>
                  <a:pt x="7223662" y="4025979"/>
                  <a:pt x="7241325" y="4044761"/>
                  <a:pt x="7262967" y="4044637"/>
                </a:cubicBezTo>
                <a:cubicBezTo>
                  <a:pt x="7282870" y="4044388"/>
                  <a:pt x="7301154" y="4026228"/>
                  <a:pt x="7301527" y="4006326"/>
                </a:cubicBezTo>
                <a:cubicBezTo>
                  <a:pt x="7301900" y="3986051"/>
                  <a:pt x="7284735" y="3968389"/>
                  <a:pt x="7263963" y="3967767"/>
                </a:cubicBezTo>
                <a:cubicBezTo>
                  <a:pt x="7242569" y="3967145"/>
                  <a:pt x="7225652" y="3982569"/>
                  <a:pt x="7224657" y="4003838"/>
                </a:cubicBezTo>
                <a:close/>
                <a:moveTo>
                  <a:pt x="7171918" y="4044512"/>
                </a:moveTo>
                <a:cubicBezTo>
                  <a:pt x="7193063" y="4045259"/>
                  <a:pt x="7212467" y="4025979"/>
                  <a:pt x="7211845" y="4004833"/>
                </a:cubicBezTo>
                <a:cubicBezTo>
                  <a:pt x="7211224" y="3984185"/>
                  <a:pt x="7193809" y="3967642"/>
                  <a:pt x="7172913" y="3967767"/>
                </a:cubicBezTo>
                <a:cubicBezTo>
                  <a:pt x="7151519" y="3967767"/>
                  <a:pt x="7135349" y="3983937"/>
                  <a:pt x="7135100" y="4005331"/>
                </a:cubicBezTo>
                <a:cubicBezTo>
                  <a:pt x="7134851" y="4026352"/>
                  <a:pt x="7151270" y="4043766"/>
                  <a:pt x="7171918" y="4044512"/>
                </a:cubicBezTo>
                <a:close/>
                <a:moveTo>
                  <a:pt x="7083729" y="4044512"/>
                </a:moveTo>
                <a:cubicBezTo>
                  <a:pt x="7103630" y="4044388"/>
                  <a:pt x="7121915" y="4026228"/>
                  <a:pt x="7122412" y="4006326"/>
                </a:cubicBezTo>
                <a:cubicBezTo>
                  <a:pt x="7122786" y="3984808"/>
                  <a:pt x="7104128" y="3966896"/>
                  <a:pt x="7081987" y="3967642"/>
                </a:cubicBezTo>
                <a:cubicBezTo>
                  <a:pt x="7060718" y="3968389"/>
                  <a:pt x="7045045" y="3985181"/>
                  <a:pt x="7045542" y="4006575"/>
                </a:cubicBezTo>
                <a:cubicBezTo>
                  <a:pt x="7046040" y="4027347"/>
                  <a:pt x="7063454" y="4044637"/>
                  <a:pt x="7083853" y="4044512"/>
                </a:cubicBezTo>
                <a:close/>
                <a:moveTo>
                  <a:pt x="6958100" y="4004709"/>
                </a:moveTo>
                <a:cubicBezTo>
                  <a:pt x="6957477" y="4025855"/>
                  <a:pt x="6976881" y="4045134"/>
                  <a:pt x="6998027" y="4044512"/>
                </a:cubicBezTo>
                <a:cubicBezTo>
                  <a:pt x="7018675" y="4043766"/>
                  <a:pt x="7035094" y="4026352"/>
                  <a:pt x="7034845" y="4005331"/>
                </a:cubicBezTo>
                <a:cubicBezTo>
                  <a:pt x="7034721" y="3983937"/>
                  <a:pt x="7018426" y="3967767"/>
                  <a:pt x="6997032" y="3967767"/>
                </a:cubicBezTo>
                <a:cubicBezTo>
                  <a:pt x="6975887" y="3967767"/>
                  <a:pt x="6958597" y="3984061"/>
                  <a:pt x="6957975" y="4004833"/>
                </a:cubicBezTo>
                <a:close/>
                <a:moveTo>
                  <a:pt x="6907475" y="3967642"/>
                </a:moveTo>
                <a:cubicBezTo>
                  <a:pt x="6886454" y="3967642"/>
                  <a:pt x="6869039" y="3984185"/>
                  <a:pt x="6868542" y="4004709"/>
                </a:cubicBezTo>
                <a:cubicBezTo>
                  <a:pt x="6867920" y="4025855"/>
                  <a:pt x="6887449" y="4045134"/>
                  <a:pt x="6908469" y="4044388"/>
                </a:cubicBezTo>
                <a:cubicBezTo>
                  <a:pt x="6929118" y="4043642"/>
                  <a:pt x="6945537" y="4026104"/>
                  <a:pt x="6945288" y="4005207"/>
                </a:cubicBezTo>
                <a:cubicBezTo>
                  <a:pt x="6945039" y="3983812"/>
                  <a:pt x="6928869" y="3967767"/>
                  <a:pt x="6907475" y="3967642"/>
                </a:cubicBezTo>
                <a:close/>
                <a:moveTo>
                  <a:pt x="6778985" y="4003838"/>
                </a:moveTo>
                <a:cubicBezTo>
                  <a:pt x="6777865" y="4024860"/>
                  <a:pt x="6796896" y="4044637"/>
                  <a:pt x="6818042" y="4044388"/>
                </a:cubicBezTo>
                <a:cubicBezTo>
                  <a:pt x="6838565" y="4044139"/>
                  <a:pt x="6855482" y="4026850"/>
                  <a:pt x="6855730" y="4005953"/>
                </a:cubicBezTo>
                <a:cubicBezTo>
                  <a:pt x="6855979" y="3984434"/>
                  <a:pt x="6840182" y="3968015"/>
                  <a:pt x="6818788" y="3967518"/>
                </a:cubicBezTo>
                <a:cubicBezTo>
                  <a:pt x="6797767" y="3967021"/>
                  <a:pt x="6780104" y="3983066"/>
                  <a:pt x="6778985" y="4003714"/>
                </a:cubicBezTo>
                <a:close/>
                <a:moveTo>
                  <a:pt x="6729355" y="4044388"/>
                </a:moveTo>
                <a:cubicBezTo>
                  <a:pt x="6750376" y="4045632"/>
                  <a:pt x="6770153" y="4026601"/>
                  <a:pt x="6770029" y="4005456"/>
                </a:cubicBezTo>
                <a:cubicBezTo>
                  <a:pt x="6769905" y="3984932"/>
                  <a:pt x="6752615" y="3967891"/>
                  <a:pt x="6731718" y="3967642"/>
                </a:cubicBezTo>
                <a:cubicBezTo>
                  <a:pt x="6710200" y="3967394"/>
                  <a:pt x="6693781" y="3983190"/>
                  <a:pt x="6693158" y="4004460"/>
                </a:cubicBezTo>
                <a:cubicBezTo>
                  <a:pt x="6692661" y="4025481"/>
                  <a:pt x="6708583" y="4043144"/>
                  <a:pt x="6729230" y="4044388"/>
                </a:cubicBezTo>
                <a:close/>
                <a:moveTo>
                  <a:pt x="6641788" y="4044388"/>
                </a:moveTo>
                <a:cubicBezTo>
                  <a:pt x="6661689" y="4044388"/>
                  <a:pt x="6680098" y="4026352"/>
                  <a:pt x="6680596" y="4006450"/>
                </a:cubicBezTo>
                <a:cubicBezTo>
                  <a:pt x="6681093" y="3984932"/>
                  <a:pt x="6662436" y="3966896"/>
                  <a:pt x="6640295" y="3967642"/>
                </a:cubicBezTo>
                <a:cubicBezTo>
                  <a:pt x="6619025" y="3968389"/>
                  <a:pt x="6603228" y="3984932"/>
                  <a:pt x="6603725" y="4006450"/>
                </a:cubicBezTo>
                <a:cubicBezTo>
                  <a:pt x="6604099" y="4027223"/>
                  <a:pt x="6621389" y="4044512"/>
                  <a:pt x="6641788" y="4044512"/>
                </a:cubicBezTo>
                <a:close/>
                <a:moveTo>
                  <a:pt x="6550489" y="4044388"/>
                </a:moveTo>
                <a:cubicBezTo>
                  <a:pt x="6571510" y="4045508"/>
                  <a:pt x="6591287" y="4026352"/>
                  <a:pt x="6591039" y="4005207"/>
                </a:cubicBezTo>
                <a:cubicBezTo>
                  <a:pt x="6590790" y="3984683"/>
                  <a:pt x="6573500" y="3967767"/>
                  <a:pt x="6552603" y="3967518"/>
                </a:cubicBezTo>
                <a:cubicBezTo>
                  <a:pt x="6531209" y="3967394"/>
                  <a:pt x="6514790" y="3983190"/>
                  <a:pt x="6514293" y="4004585"/>
                </a:cubicBezTo>
                <a:cubicBezTo>
                  <a:pt x="6513795" y="4025606"/>
                  <a:pt x="6529965" y="4043268"/>
                  <a:pt x="6550613" y="4044264"/>
                </a:cubicBezTo>
                <a:close/>
                <a:moveTo>
                  <a:pt x="6424611" y="4004833"/>
                </a:moveTo>
                <a:cubicBezTo>
                  <a:pt x="6424238" y="4025855"/>
                  <a:pt x="6440408" y="4043393"/>
                  <a:pt x="6461056" y="4044388"/>
                </a:cubicBezTo>
                <a:cubicBezTo>
                  <a:pt x="6482077" y="4045383"/>
                  <a:pt x="6501730" y="4026228"/>
                  <a:pt x="6501481" y="4005082"/>
                </a:cubicBezTo>
                <a:cubicBezTo>
                  <a:pt x="6501108" y="3984558"/>
                  <a:pt x="6483819" y="3967642"/>
                  <a:pt x="6462922" y="3967642"/>
                </a:cubicBezTo>
                <a:cubicBezTo>
                  <a:pt x="6441527" y="3967642"/>
                  <a:pt x="6425108" y="3983439"/>
                  <a:pt x="6424736" y="4004833"/>
                </a:cubicBezTo>
                <a:close/>
                <a:moveTo>
                  <a:pt x="6337292" y="4003838"/>
                </a:moveTo>
                <a:cubicBezTo>
                  <a:pt x="6336173" y="4024860"/>
                  <a:pt x="6355079" y="4044637"/>
                  <a:pt x="6376349" y="4044512"/>
                </a:cubicBezTo>
                <a:cubicBezTo>
                  <a:pt x="6396873" y="4044388"/>
                  <a:pt x="6413914" y="4026974"/>
                  <a:pt x="6414162" y="4006202"/>
                </a:cubicBezTo>
                <a:cubicBezTo>
                  <a:pt x="6414411" y="3984683"/>
                  <a:pt x="6398614" y="3968264"/>
                  <a:pt x="6377220" y="3967767"/>
                </a:cubicBezTo>
                <a:cubicBezTo>
                  <a:pt x="6356199" y="3967269"/>
                  <a:pt x="6338537" y="3983315"/>
                  <a:pt x="6337417" y="4003963"/>
                </a:cubicBezTo>
                <a:close/>
                <a:moveTo>
                  <a:pt x="6286170" y="3967642"/>
                </a:moveTo>
                <a:cubicBezTo>
                  <a:pt x="6265273" y="3967767"/>
                  <a:pt x="6247984" y="3984683"/>
                  <a:pt x="6247611" y="4005207"/>
                </a:cubicBezTo>
                <a:cubicBezTo>
                  <a:pt x="6247362" y="4026352"/>
                  <a:pt x="6267015" y="4045508"/>
                  <a:pt x="6288036" y="4044388"/>
                </a:cubicBezTo>
                <a:cubicBezTo>
                  <a:pt x="6308684" y="4043393"/>
                  <a:pt x="6324854" y="4025730"/>
                  <a:pt x="6324357" y="4004709"/>
                </a:cubicBezTo>
                <a:cubicBezTo>
                  <a:pt x="6323858" y="3983315"/>
                  <a:pt x="6307564" y="3967394"/>
                  <a:pt x="6286046" y="3967642"/>
                </a:cubicBezTo>
                <a:close/>
                <a:moveTo>
                  <a:pt x="6158178" y="4003838"/>
                </a:moveTo>
                <a:cubicBezTo>
                  <a:pt x="6156934" y="4024860"/>
                  <a:pt x="6175965" y="4044637"/>
                  <a:pt x="6197111" y="4044512"/>
                </a:cubicBezTo>
                <a:cubicBezTo>
                  <a:pt x="6217509" y="4044388"/>
                  <a:pt x="6234674" y="4027098"/>
                  <a:pt x="6234923" y="4006202"/>
                </a:cubicBezTo>
                <a:cubicBezTo>
                  <a:pt x="6235172" y="3984683"/>
                  <a:pt x="6219375" y="3968264"/>
                  <a:pt x="6198105" y="3967642"/>
                </a:cubicBezTo>
                <a:cubicBezTo>
                  <a:pt x="6177084" y="3967145"/>
                  <a:pt x="6159421" y="3983066"/>
                  <a:pt x="6158178" y="4003714"/>
                </a:cubicBezTo>
                <a:close/>
                <a:moveTo>
                  <a:pt x="6110289" y="4044512"/>
                </a:moveTo>
                <a:cubicBezTo>
                  <a:pt x="6130191" y="4044512"/>
                  <a:pt x="6148600" y="4026601"/>
                  <a:pt x="6149222" y="4006699"/>
                </a:cubicBezTo>
                <a:cubicBezTo>
                  <a:pt x="6149844" y="3985305"/>
                  <a:pt x="6131186" y="3967145"/>
                  <a:pt x="6109046" y="3967767"/>
                </a:cubicBezTo>
                <a:cubicBezTo>
                  <a:pt x="6087651" y="3968389"/>
                  <a:pt x="6071978" y="3984932"/>
                  <a:pt x="6072352" y="4006450"/>
                </a:cubicBezTo>
                <a:cubicBezTo>
                  <a:pt x="6072725" y="4027347"/>
                  <a:pt x="6089890" y="4044512"/>
                  <a:pt x="6110289" y="4044637"/>
                </a:cubicBezTo>
                <a:close/>
                <a:moveTo>
                  <a:pt x="5982794" y="4005580"/>
                </a:moveTo>
                <a:cubicBezTo>
                  <a:pt x="5982794" y="4026601"/>
                  <a:pt x="5999338" y="4044015"/>
                  <a:pt x="6019862" y="4044512"/>
                </a:cubicBezTo>
                <a:cubicBezTo>
                  <a:pt x="6041006" y="4045134"/>
                  <a:pt x="6060287" y="4025606"/>
                  <a:pt x="6059540" y="4004585"/>
                </a:cubicBezTo>
                <a:cubicBezTo>
                  <a:pt x="6058793" y="3983937"/>
                  <a:pt x="6041255" y="3967518"/>
                  <a:pt x="6020359" y="3967767"/>
                </a:cubicBezTo>
                <a:cubicBezTo>
                  <a:pt x="5998964" y="3968015"/>
                  <a:pt x="5982919" y="3984185"/>
                  <a:pt x="5982794" y="4005580"/>
                </a:cubicBezTo>
                <a:close/>
                <a:moveTo>
                  <a:pt x="5893237" y="4006575"/>
                </a:moveTo>
                <a:cubicBezTo>
                  <a:pt x="5893735" y="4027347"/>
                  <a:pt x="5911024" y="4044637"/>
                  <a:pt x="5931423" y="4044512"/>
                </a:cubicBezTo>
                <a:cubicBezTo>
                  <a:pt x="5952569" y="4044512"/>
                  <a:pt x="5971475" y="4024362"/>
                  <a:pt x="5969983" y="4003465"/>
                </a:cubicBezTo>
                <a:cubicBezTo>
                  <a:pt x="5968614" y="3982817"/>
                  <a:pt x="5950827" y="3967021"/>
                  <a:pt x="5929806" y="3967642"/>
                </a:cubicBezTo>
                <a:cubicBezTo>
                  <a:pt x="5908536" y="3968389"/>
                  <a:pt x="5892864" y="3985056"/>
                  <a:pt x="5893237" y="4006450"/>
                </a:cubicBezTo>
                <a:close/>
                <a:moveTo>
                  <a:pt x="5805918" y="4005456"/>
                </a:moveTo>
                <a:cubicBezTo>
                  <a:pt x="5805670" y="4026601"/>
                  <a:pt x="5825571" y="4045632"/>
                  <a:pt x="5846593" y="4044512"/>
                </a:cubicBezTo>
                <a:cubicBezTo>
                  <a:pt x="5867241" y="4043393"/>
                  <a:pt x="5883286" y="4025730"/>
                  <a:pt x="5882789" y="4004709"/>
                </a:cubicBezTo>
                <a:cubicBezTo>
                  <a:pt x="5882291" y="3983315"/>
                  <a:pt x="5865748" y="3967518"/>
                  <a:pt x="5844354" y="3967767"/>
                </a:cubicBezTo>
                <a:cubicBezTo>
                  <a:pt x="5823457" y="3968015"/>
                  <a:pt x="5806167" y="3985056"/>
                  <a:pt x="5806043" y="4005456"/>
                </a:cubicBezTo>
                <a:close/>
                <a:moveTo>
                  <a:pt x="5756537" y="3967767"/>
                </a:moveTo>
                <a:cubicBezTo>
                  <a:pt x="5734397" y="3967021"/>
                  <a:pt x="5715739" y="3985056"/>
                  <a:pt x="5716237" y="4006575"/>
                </a:cubicBezTo>
                <a:cubicBezTo>
                  <a:pt x="5716734" y="4026477"/>
                  <a:pt x="5735143" y="4044512"/>
                  <a:pt x="5755045" y="4044512"/>
                </a:cubicBezTo>
                <a:cubicBezTo>
                  <a:pt x="5775444" y="4044512"/>
                  <a:pt x="5792734" y="4027223"/>
                  <a:pt x="5793107" y="4006450"/>
                </a:cubicBezTo>
                <a:cubicBezTo>
                  <a:pt x="5793480" y="3985056"/>
                  <a:pt x="5777807" y="3968389"/>
                  <a:pt x="5756537" y="3967642"/>
                </a:cubicBezTo>
                <a:close/>
                <a:moveTo>
                  <a:pt x="5626804" y="4004460"/>
                </a:moveTo>
                <a:cubicBezTo>
                  <a:pt x="5625933" y="4025606"/>
                  <a:pt x="5645213" y="4045134"/>
                  <a:pt x="5666358" y="4044637"/>
                </a:cubicBezTo>
                <a:cubicBezTo>
                  <a:pt x="5687006" y="4044139"/>
                  <a:pt x="5703549" y="4026850"/>
                  <a:pt x="5703674" y="4005829"/>
                </a:cubicBezTo>
                <a:cubicBezTo>
                  <a:pt x="5703674" y="3984434"/>
                  <a:pt x="5687628" y="3968140"/>
                  <a:pt x="5666234" y="3967891"/>
                </a:cubicBezTo>
                <a:cubicBezTo>
                  <a:pt x="5645213" y="3967642"/>
                  <a:pt x="5627674" y="3983937"/>
                  <a:pt x="5626804" y="4004585"/>
                </a:cubicBezTo>
                <a:close/>
                <a:moveTo>
                  <a:pt x="5575184" y="3967767"/>
                </a:moveTo>
                <a:cubicBezTo>
                  <a:pt x="5554411" y="3968140"/>
                  <a:pt x="5537122" y="3985554"/>
                  <a:pt x="5537246" y="4005953"/>
                </a:cubicBezTo>
                <a:cubicBezTo>
                  <a:pt x="5537246" y="4027098"/>
                  <a:pt x="5557397" y="4046005"/>
                  <a:pt x="5578293" y="4044512"/>
                </a:cubicBezTo>
                <a:cubicBezTo>
                  <a:pt x="5598941" y="4043144"/>
                  <a:pt x="5614738" y="4025357"/>
                  <a:pt x="5614116" y="4004336"/>
                </a:cubicBezTo>
                <a:cubicBezTo>
                  <a:pt x="5613370" y="3983066"/>
                  <a:pt x="5596703" y="3967394"/>
                  <a:pt x="5575308" y="3967767"/>
                </a:cubicBezTo>
                <a:close/>
                <a:moveTo>
                  <a:pt x="5489233" y="4044637"/>
                </a:moveTo>
                <a:cubicBezTo>
                  <a:pt x="5510379" y="4044761"/>
                  <a:pt x="5529410" y="4024984"/>
                  <a:pt x="5528166" y="4003963"/>
                </a:cubicBezTo>
                <a:cubicBezTo>
                  <a:pt x="5526922" y="3983315"/>
                  <a:pt x="5509260" y="3967269"/>
                  <a:pt x="5488239" y="3967891"/>
                </a:cubicBezTo>
                <a:cubicBezTo>
                  <a:pt x="5466844" y="3968389"/>
                  <a:pt x="5451047" y="3984932"/>
                  <a:pt x="5451296" y="4006450"/>
                </a:cubicBezTo>
                <a:cubicBezTo>
                  <a:pt x="5451545" y="4027347"/>
                  <a:pt x="5468585" y="4044637"/>
                  <a:pt x="5489109" y="4044761"/>
                </a:cubicBezTo>
                <a:close/>
                <a:moveTo>
                  <a:pt x="5398183" y="4044637"/>
                </a:moveTo>
                <a:cubicBezTo>
                  <a:pt x="5419204" y="4045756"/>
                  <a:pt x="5438982" y="4026725"/>
                  <a:pt x="5438733" y="4005580"/>
                </a:cubicBezTo>
                <a:cubicBezTo>
                  <a:pt x="5438484" y="3985056"/>
                  <a:pt x="5421195" y="3968140"/>
                  <a:pt x="5400298" y="3967891"/>
                </a:cubicBezTo>
                <a:cubicBezTo>
                  <a:pt x="5378779" y="3967642"/>
                  <a:pt x="5362361" y="3983564"/>
                  <a:pt x="5361863" y="4004833"/>
                </a:cubicBezTo>
                <a:cubicBezTo>
                  <a:pt x="5361365" y="4025855"/>
                  <a:pt x="5377411" y="4043517"/>
                  <a:pt x="5398059" y="4044637"/>
                </a:cubicBezTo>
                <a:close/>
                <a:moveTo>
                  <a:pt x="5310367" y="4044637"/>
                </a:moveTo>
                <a:cubicBezTo>
                  <a:pt x="5330269" y="4044637"/>
                  <a:pt x="5348678" y="4026725"/>
                  <a:pt x="5349300" y="4006824"/>
                </a:cubicBezTo>
                <a:cubicBezTo>
                  <a:pt x="5349922" y="3985429"/>
                  <a:pt x="5331264" y="3967269"/>
                  <a:pt x="5309124" y="3967891"/>
                </a:cubicBezTo>
                <a:cubicBezTo>
                  <a:pt x="5287730" y="3968513"/>
                  <a:pt x="5272057" y="3985056"/>
                  <a:pt x="5272430" y="4006575"/>
                </a:cubicBezTo>
                <a:cubicBezTo>
                  <a:pt x="5272803" y="4027472"/>
                  <a:pt x="5289968" y="4044637"/>
                  <a:pt x="5310367" y="4044761"/>
                </a:cubicBezTo>
                <a:close/>
                <a:moveTo>
                  <a:pt x="5185112" y="4005580"/>
                </a:moveTo>
                <a:cubicBezTo>
                  <a:pt x="5184987" y="4026725"/>
                  <a:pt x="5204764" y="4045756"/>
                  <a:pt x="5225785" y="4044637"/>
                </a:cubicBezTo>
                <a:cubicBezTo>
                  <a:pt x="5246433" y="4043517"/>
                  <a:pt x="5262479" y="4025855"/>
                  <a:pt x="5261982" y="4004833"/>
                </a:cubicBezTo>
                <a:cubicBezTo>
                  <a:pt x="5261484" y="3983439"/>
                  <a:pt x="5244941" y="3967642"/>
                  <a:pt x="5223547" y="3967891"/>
                </a:cubicBezTo>
                <a:cubicBezTo>
                  <a:pt x="5202650" y="3968140"/>
                  <a:pt x="5185360" y="3985181"/>
                  <a:pt x="5185236" y="4005704"/>
                </a:cubicBezTo>
                <a:close/>
                <a:moveTo>
                  <a:pt x="5095554" y="4005829"/>
                </a:moveTo>
                <a:cubicBezTo>
                  <a:pt x="5095554" y="4025730"/>
                  <a:pt x="5113590" y="4044139"/>
                  <a:pt x="5133491" y="4044637"/>
                </a:cubicBezTo>
                <a:cubicBezTo>
                  <a:pt x="5155010" y="4045134"/>
                  <a:pt x="5173046" y="4026477"/>
                  <a:pt x="5172300" y="4004336"/>
                </a:cubicBezTo>
                <a:cubicBezTo>
                  <a:pt x="5171678" y="3983066"/>
                  <a:pt x="5155010" y="3967269"/>
                  <a:pt x="5133616" y="3967642"/>
                </a:cubicBezTo>
                <a:cubicBezTo>
                  <a:pt x="5112843" y="3968015"/>
                  <a:pt x="5095554" y="3985305"/>
                  <a:pt x="5095554" y="4005704"/>
                </a:cubicBezTo>
                <a:close/>
                <a:moveTo>
                  <a:pt x="5044681" y="3967767"/>
                </a:moveTo>
                <a:cubicBezTo>
                  <a:pt x="5023659" y="3967767"/>
                  <a:pt x="5006370" y="3984558"/>
                  <a:pt x="5005997" y="4005207"/>
                </a:cubicBezTo>
                <a:cubicBezTo>
                  <a:pt x="5005623" y="4026352"/>
                  <a:pt x="5025152" y="4045508"/>
                  <a:pt x="5046298" y="4044637"/>
                </a:cubicBezTo>
                <a:cubicBezTo>
                  <a:pt x="5066946" y="4043642"/>
                  <a:pt x="5083116" y="4026104"/>
                  <a:pt x="5082867" y="4005082"/>
                </a:cubicBezTo>
                <a:cubicBezTo>
                  <a:pt x="5082494" y="3983688"/>
                  <a:pt x="5066199" y="3967767"/>
                  <a:pt x="5044805" y="3967767"/>
                </a:cubicBezTo>
                <a:close/>
                <a:moveTo>
                  <a:pt x="4920171" y="4005580"/>
                </a:moveTo>
                <a:cubicBezTo>
                  <a:pt x="4920171" y="4026601"/>
                  <a:pt x="4936714" y="4044015"/>
                  <a:pt x="4957238" y="4044512"/>
                </a:cubicBezTo>
                <a:cubicBezTo>
                  <a:pt x="4978383" y="4045134"/>
                  <a:pt x="4997663" y="4025606"/>
                  <a:pt x="4996917" y="4004585"/>
                </a:cubicBezTo>
                <a:cubicBezTo>
                  <a:pt x="4996170" y="3983937"/>
                  <a:pt x="4978632" y="3967518"/>
                  <a:pt x="4957735" y="3967767"/>
                </a:cubicBezTo>
                <a:cubicBezTo>
                  <a:pt x="4936341" y="3968015"/>
                  <a:pt x="4920295" y="3984185"/>
                  <a:pt x="4920171" y="4005580"/>
                </a:cubicBezTo>
                <a:close/>
                <a:moveTo>
                  <a:pt x="4830614" y="4004460"/>
                </a:moveTo>
                <a:cubicBezTo>
                  <a:pt x="4829991" y="4025481"/>
                  <a:pt x="4846037" y="4043144"/>
                  <a:pt x="4866561" y="4044388"/>
                </a:cubicBezTo>
                <a:cubicBezTo>
                  <a:pt x="4887582" y="4045632"/>
                  <a:pt x="4907484" y="4026725"/>
                  <a:pt x="4907359" y="4005580"/>
                </a:cubicBezTo>
                <a:cubicBezTo>
                  <a:pt x="4907359" y="3985181"/>
                  <a:pt x="4889945" y="3968015"/>
                  <a:pt x="4869173" y="3967642"/>
                </a:cubicBezTo>
                <a:cubicBezTo>
                  <a:pt x="4847654" y="3967269"/>
                  <a:pt x="4831235" y="3983066"/>
                  <a:pt x="4830614" y="4004460"/>
                </a:cubicBezTo>
                <a:close/>
                <a:moveTo>
                  <a:pt x="4777252" y="4044388"/>
                </a:moveTo>
                <a:cubicBezTo>
                  <a:pt x="4798273" y="4045508"/>
                  <a:pt x="4818051" y="4026477"/>
                  <a:pt x="4817802" y="4005331"/>
                </a:cubicBezTo>
                <a:cubicBezTo>
                  <a:pt x="4817553" y="3984808"/>
                  <a:pt x="4800264" y="3967891"/>
                  <a:pt x="4779366" y="3967642"/>
                </a:cubicBezTo>
                <a:cubicBezTo>
                  <a:pt x="4757848" y="3967394"/>
                  <a:pt x="4741429" y="3983190"/>
                  <a:pt x="4740931" y="4004585"/>
                </a:cubicBezTo>
                <a:cubicBezTo>
                  <a:pt x="4740434" y="4025606"/>
                  <a:pt x="4756480" y="4043268"/>
                  <a:pt x="4777128" y="4044388"/>
                </a:cubicBezTo>
                <a:close/>
                <a:moveTo>
                  <a:pt x="4653613" y="4005953"/>
                </a:moveTo>
                <a:cubicBezTo>
                  <a:pt x="4653862" y="4025855"/>
                  <a:pt x="4672022" y="4044139"/>
                  <a:pt x="4691924" y="4044512"/>
                </a:cubicBezTo>
                <a:cubicBezTo>
                  <a:pt x="4713442" y="4044885"/>
                  <a:pt x="4731354" y="4026104"/>
                  <a:pt x="4730483" y="4003963"/>
                </a:cubicBezTo>
                <a:cubicBezTo>
                  <a:pt x="4729612" y="3982693"/>
                  <a:pt x="4712821" y="3967021"/>
                  <a:pt x="4691426" y="3967642"/>
                </a:cubicBezTo>
                <a:cubicBezTo>
                  <a:pt x="4670654" y="3968140"/>
                  <a:pt x="4653489" y="3985678"/>
                  <a:pt x="4653613" y="4005953"/>
                </a:cubicBezTo>
                <a:close/>
                <a:moveTo>
                  <a:pt x="4564180" y="4003838"/>
                </a:moveTo>
                <a:cubicBezTo>
                  <a:pt x="4563061" y="4024860"/>
                  <a:pt x="4582092" y="4044637"/>
                  <a:pt x="4603237" y="4044388"/>
                </a:cubicBezTo>
                <a:cubicBezTo>
                  <a:pt x="4623761" y="4044139"/>
                  <a:pt x="4640677" y="4026850"/>
                  <a:pt x="4640926" y="4005953"/>
                </a:cubicBezTo>
                <a:cubicBezTo>
                  <a:pt x="4641175" y="3984434"/>
                  <a:pt x="4625378" y="3968015"/>
                  <a:pt x="4603984" y="3967518"/>
                </a:cubicBezTo>
                <a:cubicBezTo>
                  <a:pt x="4582962" y="3967021"/>
                  <a:pt x="4565300" y="3983066"/>
                  <a:pt x="4564180" y="4003714"/>
                </a:cubicBezTo>
                <a:close/>
                <a:moveTo>
                  <a:pt x="4474623" y="4003838"/>
                </a:moveTo>
                <a:cubicBezTo>
                  <a:pt x="4473503" y="4024860"/>
                  <a:pt x="4492534" y="4044637"/>
                  <a:pt x="4513680" y="4044388"/>
                </a:cubicBezTo>
                <a:cubicBezTo>
                  <a:pt x="4534203" y="4044139"/>
                  <a:pt x="4551120" y="4026850"/>
                  <a:pt x="4551368" y="4005953"/>
                </a:cubicBezTo>
                <a:cubicBezTo>
                  <a:pt x="4551617" y="3984434"/>
                  <a:pt x="4535820" y="3968015"/>
                  <a:pt x="4514426" y="3967518"/>
                </a:cubicBezTo>
                <a:cubicBezTo>
                  <a:pt x="4493405" y="3967021"/>
                  <a:pt x="4475742" y="3983066"/>
                  <a:pt x="4474623" y="4003714"/>
                </a:cubicBezTo>
                <a:close/>
                <a:moveTo>
                  <a:pt x="4385065" y="4003838"/>
                </a:moveTo>
                <a:cubicBezTo>
                  <a:pt x="4383821" y="4024860"/>
                  <a:pt x="4402852" y="4044637"/>
                  <a:pt x="4423998" y="4044512"/>
                </a:cubicBezTo>
                <a:cubicBezTo>
                  <a:pt x="4444397" y="4044388"/>
                  <a:pt x="4461562" y="4027098"/>
                  <a:pt x="4461811" y="4006202"/>
                </a:cubicBezTo>
                <a:cubicBezTo>
                  <a:pt x="4462060" y="3984683"/>
                  <a:pt x="4446263" y="3968264"/>
                  <a:pt x="4424993" y="3967642"/>
                </a:cubicBezTo>
                <a:cubicBezTo>
                  <a:pt x="4403972" y="3967145"/>
                  <a:pt x="4386309" y="3983066"/>
                  <a:pt x="4385065" y="4003714"/>
                </a:cubicBezTo>
                <a:close/>
                <a:moveTo>
                  <a:pt x="4336306" y="4044512"/>
                </a:moveTo>
                <a:cubicBezTo>
                  <a:pt x="4357452" y="4045134"/>
                  <a:pt x="4376731" y="4025606"/>
                  <a:pt x="4375985" y="4004585"/>
                </a:cubicBezTo>
                <a:cubicBezTo>
                  <a:pt x="4375239" y="3983937"/>
                  <a:pt x="4357700" y="3967518"/>
                  <a:pt x="4336804" y="3967767"/>
                </a:cubicBezTo>
                <a:cubicBezTo>
                  <a:pt x="4315409" y="3968015"/>
                  <a:pt x="4299364" y="3984185"/>
                  <a:pt x="4299240" y="4005580"/>
                </a:cubicBezTo>
                <a:cubicBezTo>
                  <a:pt x="4299240" y="4026601"/>
                  <a:pt x="4315783" y="4044015"/>
                  <a:pt x="4336306" y="4044512"/>
                </a:cubicBezTo>
                <a:close/>
                <a:moveTo>
                  <a:pt x="4209682" y="4004460"/>
                </a:moveTo>
                <a:cubicBezTo>
                  <a:pt x="4209060" y="4025481"/>
                  <a:pt x="4225106" y="4043144"/>
                  <a:pt x="4245630" y="4044388"/>
                </a:cubicBezTo>
                <a:cubicBezTo>
                  <a:pt x="4266650" y="4045632"/>
                  <a:pt x="4286552" y="4026725"/>
                  <a:pt x="4286428" y="4005580"/>
                </a:cubicBezTo>
                <a:cubicBezTo>
                  <a:pt x="4286428" y="3985181"/>
                  <a:pt x="4269014" y="3968015"/>
                  <a:pt x="4248242" y="3967642"/>
                </a:cubicBezTo>
                <a:cubicBezTo>
                  <a:pt x="4226723" y="3967269"/>
                  <a:pt x="4210304" y="3983066"/>
                  <a:pt x="4209682" y="4004460"/>
                </a:cubicBezTo>
                <a:close/>
                <a:moveTo>
                  <a:pt x="4120124" y="4005580"/>
                </a:moveTo>
                <a:cubicBezTo>
                  <a:pt x="4120124" y="4026601"/>
                  <a:pt x="4136668" y="4044015"/>
                  <a:pt x="4157191" y="4044512"/>
                </a:cubicBezTo>
                <a:cubicBezTo>
                  <a:pt x="4178337" y="4045134"/>
                  <a:pt x="4197617" y="4025606"/>
                  <a:pt x="4196870" y="4004585"/>
                </a:cubicBezTo>
                <a:cubicBezTo>
                  <a:pt x="4196124" y="3983937"/>
                  <a:pt x="4178586" y="3967518"/>
                  <a:pt x="4157689" y="3967767"/>
                </a:cubicBezTo>
                <a:cubicBezTo>
                  <a:pt x="4136295" y="3968015"/>
                  <a:pt x="4120249" y="3984185"/>
                  <a:pt x="4120124" y="4005580"/>
                </a:cubicBezTo>
                <a:close/>
                <a:moveTo>
                  <a:pt x="4032806" y="4003963"/>
                </a:moveTo>
                <a:cubicBezTo>
                  <a:pt x="4031687" y="4024984"/>
                  <a:pt x="4050593" y="4044761"/>
                  <a:pt x="4071863" y="4044637"/>
                </a:cubicBezTo>
                <a:cubicBezTo>
                  <a:pt x="4092387" y="4044512"/>
                  <a:pt x="4109427" y="4027098"/>
                  <a:pt x="4109552" y="4006326"/>
                </a:cubicBezTo>
                <a:cubicBezTo>
                  <a:pt x="4109800" y="3984808"/>
                  <a:pt x="4094004" y="3968389"/>
                  <a:pt x="4072609" y="3967891"/>
                </a:cubicBezTo>
                <a:cubicBezTo>
                  <a:pt x="4051588" y="3967394"/>
                  <a:pt x="4033925" y="3983439"/>
                  <a:pt x="4032806" y="4004087"/>
                </a:cubicBezTo>
                <a:close/>
                <a:moveTo>
                  <a:pt x="3943248" y="4003963"/>
                </a:moveTo>
                <a:cubicBezTo>
                  <a:pt x="3942129" y="4024984"/>
                  <a:pt x="3961036" y="4044761"/>
                  <a:pt x="3982306" y="4044637"/>
                </a:cubicBezTo>
                <a:cubicBezTo>
                  <a:pt x="4002829" y="4044512"/>
                  <a:pt x="4019870" y="4027098"/>
                  <a:pt x="4020119" y="4006326"/>
                </a:cubicBezTo>
                <a:cubicBezTo>
                  <a:pt x="4020367" y="3984808"/>
                  <a:pt x="4004571" y="3968389"/>
                  <a:pt x="3983176" y="3967891"/>
                </a:cubicBezTo>
                <a:cubicBezTo>
                  <a:pt x="3962155" y="3967394"/>
                  <a:pt x="3944492" y="3983439"/>
                  <a:pt x="3943373" y="4004087"/>
                </a:cubicBezTo>
                <a:close/>
                <a:moveTo>
                  <a:pt x="3892873" y="3967767"/>
                </a:moveTo>
                <a:cubicBezTo>
                  <a:pt x="3871851" y="3967642"/>
                  <a:pt x="3854437" y="3984061"/>
                  <a:pt x="3853691" y="4004585"/>
                </a:cubicBezTo>
                <a:cubicBezTo>
                  <a:pt x="3852945" y="4025730"/>
                  <a:pt x="3872349" y="4045134"/>
                  <a:pt x="3893370" y="4044512"/>
                </a:cubicBezTo>
                <a:cubicBezTo>
                  <a:pt x="3914142" y="4043891"/>
                  <a:pt x="3930561" y="4026601"/>
                  <a:pt x="3930437" y="4005456"/>
                </a:cubicBezTo>
                <a:cubicBezTo>
                  <a:pt x="3930437" y="3984061"/>
                  <a:pt x="3914267" y="3967891"/>
                  <a:pt x="3892873" y="3967642"/>
                </a:cubicBezTo>
                <a:close/>
                <a:moveTo>
                  <a:pt x="3805803" y="4044637"/>
                </a:moveTo>
                <a:cubicBezTo>
                  <a:pt x="3825705" y="4044637"/>
                  <a:pt x="3844113" y="4026725"/>
                  <a:pt x="3844735" y="4006824"/>
                </a:cubicBezTo>
                <a:cubicBezTo>
                  <a:pt x="3845357" y="3985429"/>
                  <a:pt x="3826699" y="3967269"/>
                  <a:pt x="3804559" y="3967891"/>
                </a:cubicBezTo>
                <a:cubicBezTo>
                  <a:pt x="3783165" y="3968513"/>
                  <a:pt x="3767492" y="3985056"/>
                  <a:pt x="3767865" y="4006575"/>
                </a:cubicBezTo>
                <a:cubicBezTo>
                  <a:pt x="3768239" y="4027347"/>
                  <a:pt x="3785404" y="4044637"/>
                  <a:pt x="3805803" y="4044761"/>
                </a:cubicBezTo>
                <a:close/>
                <a:moveTo>
                  <a:pt x="3716494" y="4044637"/>
                </a:moveTo>
                <a:cubicBezTo>
                  <a:pt x="3736396" y="4044512"/>
                  <a:pt x="3754681" y="4026352"/>
                  <a:pt x="3755178" y="4006450"/>
                </a:cubicBezTo>
                <a:cubicBezTo>
                  <a:pt x="3755551" y="3984932"/>
                  <a:pt x="3736893" y="3967021"/>
                  <a:pt x="3714753" y="3967767"/>
                </a:cubicBezTo>
                <a:cubicBezTo>
                  <a:pt x="3693483" y="3968513"/>
                  <a:pt x="3677810" y="3985305"/>
                  <a:pt x="3678308" y="4006699"/>
                </a:cubicBezTo>
                <a:cubicBezTo>
                  <a:pt x="3678806" y="4027472"/>
                  <a:pt x="3696219" y="4044761"/>
                  <a:pt x="3716618" y="4044637"/>
                </a:cubicBezTo>
                <a:close/>
                <a:moveTo>
                  <a:pt x="3625693" y="4044637"/>
                </a:moveTo>
                <a:cubicBezTo>
                  <a:pt x="3646838" y="4045259"/>
                  <a:pt x="3666118" y="4025855"/>
                  <a:pt x="3665496" y="4004709"/>
                </a:cubicBezTo>
                <a:cubicBezTo>
                  <a:pt x="3664750" y="3984061"/>
                  <a:pt x="3647336" y="3967642"/>
                  <a:pt x="3626315" y="3967891"/>
                </a:cubicBezTo>
                <a:cubicBezTo>
                  <a:pt x="3604921" y="3968015"/>
                  <a:pt x="3588750" y="3984310"/>
                  <a:pt x="3588750" y="4005704"/>
                </a:cubicBezTo>
                <a:cubicBezTo>
                  <a:pt x="3588750" y="4026850"/>
                  <a:pt x="3605045" y="4044139"/>
                  <a:pt x="3625817" y="4044761"/>
                </a:cubicBezTo>
                <a:close/>
                <a:moveTo>
                  <a:pt x="3499193" y="4004212"/>
                </a:moveTo>
                <a:cubicBezTo>
                  <a:pt x="3498322" y="4026352"/>
                  <a:pt x="3516234" y="4045134"/>
                  <a:pt x="3537753" y="4044761"/>
                </a:cubicBezTo>
                <a:cubicBezTo>
                  <a:pt x="3557654" y="4044388"/>
                  <a:pt x="3575815" y="4026104"/>
                  <a:pt x="3576063" y="4006202"/>
                </a:cubicBezTo>
                <a:cubicBezTo>
                  <a:pt x="3576312" y="3985802"/>
                  <a:pt x="3559022" y="3968389"/>
                  <a:pt x="3538250" y="3967891"/>
                </a:cubicBezTo>
                <a:cubicBezTo>
                  <a:pt x="3516856" y="3967394"/>
                  <a:pt x="3500064" y="3982942"/>
                  <a:pt x="3499193" y="4004212"/>
                </a:cubicBezTo>
                <a:close/>
                <a:moveTo>
                  <a:pt x="3411874" y="4003963"/>
                </a:moveTo>
                <a:cubicBezTo>
                  <a:pt x="3410631" y="4024984"/>
                  <a:pt x="3429662" y="4044761"/>
                  <a:pt x="3450807" y="4044637"/>
                </a:cubicBezTo>
                <a:cubicBezTo>
                  <a:pt x="3471206" y="4044512"/>
                  <a:pt x="3488372" y="4027223"/>
                  <a:pt x="3488620" y="4006326"/>
                </a:cubicBezTo>
                <a:cubicBezTo>
                  <a:pt x="3488869" y="3984808"/>
                  <a:pt x="3473072" y="3968389"/>
                  <a:pt x="3451802" y="3967767"/>
                </a:cubicBezTo>
                <a:cubicBezTo>
                  <a:pt x="3430781" y="3967269"/>
                  <a:pt x="3413118" y="3983190"/>
                  <a:pt x="3411874" y="4003838"/>
                </a:cubicBezTo>
                <a:close/>
                <a:moveTo>
                  <a:pt x="3322317" y="4004212"/>
                </a:moveTo>
                <a:cubicBezTo>
                  <a:pt x="3321198" y="4025233"/>
                  <a:pt x="3340353" y="4045010"/>
                  <a:pt x="3361499" y="4044761"/>
                </a:cubicBezTo>
                <a:cubicBezTo>
                  <a:pt x="3382022" y="4044512"/>
                  <a:pt x="3398939" y="4027098"/>
                  <a:pt x="3399063" y="4006326"/>
                </a:cubicBezTo>
                <a:cubicBezTo>
                  <a:pt x="3399187" y="3984808"/>
                  <a:pt x="3383390" y="3968513"/>
                  <a:pt x="3361996" y="3968015"/>
                </a:cubicBezTo>
                <a:cubicBezTo>
                  <a:pt x="3340975" y="3967518"/>
                  <a:pt x="3323312" y="3983688"/>
                  <a:pt x="3322317" y="4004336"/>
                </a:cubicBezTo>
                <a:close/>
                <a:moveTo>
                  <a:pt x="3273558" y="3967891"/>
                </a:moveTo>
                <a:cubicBezTo>
                  <a:pt x="3251417" y="3966896"/>
                  <a:pt x="3232511" y="3984434"/>
                  <a:pt x="3232760" y="4006077"/>
                </a:cubicBezTo>
                <a:cubicBezTo>
                  <a:pt x="3232884" y="4025979"/>
                  <a:pt x="3251044" y="4044264"/>
                  <a:pt x="3270946" y="4044761"/>
                </a:cubicBezTo>
                <a:cubicBezTo>
                  <a:pt x="3291221" y="4045134"/>
                  <a:pt x="3308883" y="4028093"/>
                  <a:pt x="3309630" y="4007321"/>
                </a:cubicBezTo>
                <a:cubicBezTo>
                  <a:pt x="3310376" y="3985927"/>
                  <a:pt x="3294952" y="3969010"/>
                  <a:pt x="3273683" y="3968015"/>
                </a:cubicBezTo>
                <a:close/>
                <a:moveTo>
                  <a:pt x="3184747" y="4044637"/>
                </a:moveTo>
                <a:cubicBezTo>
                  <a:pt x="3205892" y="4044761"/>
                  <a:pt x="3224923" y="4024984"/>
                  <a:pt x="3223680" y="4003963"/>
                </a:cubicBezTo>
                <a:cubicBezTo>
                  <a:pt x="3222560" y="3983315"/>
                  <a:pt x="3204897" y="3967269"/>
                  <a:pt x="3183876" y="3967891"/>
                </a:cubicBezTo>
                <a:cubicBezTo>
                  <a:pt x="3162482" y="3968389"/>
                  <a:pt x="3146685" y="3984932"/>
                  <a:pt x="3146934" y="4006326"/>
                </a:cubicBezTo>
                <a:cubicBezTo>
                  <a:pt x="3147183" y="4027223"/>
                  <a:pt x="3164224" y="4044512"/>
                  <a:pt x="3184747" y="4044637"/>
                </a:cubicBezTo>
                <a:close/>
                <a:moveTo>
                  <a:pt x="3094070" y="4044637"/>
                </a:moveTo>
                <a:cubicBezTo>
                  <a:pt x="3115216" y="4045508"/>
                  <a:pt x="3134744" y="4026228"/>
                  <a:pt x="3134247" y="4005082"/>
                </a:cubicBezTo>
                <a:cubicBezTo>
                  <a:pt x="3133749" y="3984558"/>
                  <a:pt x="3116459" y="3967767"/>
                  <a:pt x="3095439" y="3967767"/>
                </a:cubicBezTo>
                <a:cubicBezTo>
                  <a:pt x="3074044" y="3967767"/>
                  <a:pt x="3057750" y="3983812"/>
                  <a:pt x="3057501" y="4005207"/>
                </a:cubicBezTo>
                <a:cubicBezTo>
                  <a:pt x="3057252" y="4026228"/>
                  <a:pt x="3073547" y="4043766"/>
                  <a:pt x="3094195" y="4044637"/>
                </a:cubicBezTo>
                <a:close/>
                <a:moveTo>
                  <a:pt x="2967819" y="4005704"/>
                </a:moveTo>
                <a:cubicBezTo>
                  <a:pt x="2967819" y="4026725"/>
                  <a:pt x="2984362" y="4044139"/>
                  <a:pt x="3004886" y="4044637"/>
                </a:cubicBezTo>
                <a:cubicBezTo>
                  <a:pt x="3026031" y="4045259"/>
                  <a:pt x="3045311" y="4025730"/>
                  <a:pt x="3044565" y="4004709"/>
                </a:cubicBezTo>
                <a:cubicBezTo>
                  <a:pt x="3043818" y="3984061"/>
                  <a:pt x="3026280" y="3967642"/>
                  <a:pt x="3005383" y="3967891"/>
                </a:cubicBezTo>
                <a:cubicBezTo>
                  <a:pt x="2983989" y="3968140"/>
                  <a:pt x="2967944" y="3984310"/>
                  <a:pt x="2967819" y="4005704"/>
                </a:cubicBezTo>
                <a:close/>
                <a:moveTo>
                  <a:pt x="2880501" y="4004087"/>
                </a:moveTo>
                <a:cubicBezTo>
                  <a:pt x="2879381" y="4025108"/>
                  <a:pt x="2898412" y="4044885"/>
                  <a:pt x="2919558" y="4044637"/>
                </a:cubicBezTo>
                <a:cubicBezTo>
                  <a:pt x="2940081" y="4044388"/>
                  <a:pt x="2956998" y="4027098"/>
                  <a:pt x="2957246" y="4006202"/>
                </a:cubicBezTo>
                <a:cubicBezTo>
                  <a:pt x="2957495" y="3984683"/>
                  <a:pt x="2941698" y="3968264"/>
                  <a:pt x="2920304" y="3967767"/>
                </a:cubicBezTo>
                <a:cubicBezTo>
                  <a:pt x="2899283" y="3967269"/>
                  <a:pt x="2881620" y="3983315"/>
                  <a:pt x="2880501" y="4003963"/>
                </a:cubicBezTo>
                <a:close/>
                <a:moveTo>
                  <a:pt x="2790943" y="4004087"/>
                </a:moveTo>
                <a:cubicBezTo>
                  <a:pt x="2789824" y="4025108"/>
                  <a:pt x="2808979" y="4044885"/>
                  <a:pt x="2830125" y="4044637"/>
                </a:cubicBezTo>
                <a:cubicBezTo>
                  <a:pt x="2850648" y="4044388"/>
                  <a:pt x="2867565" y="4027098"/>
                  <a:pt x="2867813" y="4006202"/>
                </a:cubicBezTo>
                <a:cubicBezTo>
                  <a:pt x="2868062" y="3984683"/>
                  <a:pt x="2852141" y="3968389"/>
                  <a:pt x="2830747" y="3967891"/>
                </a:cubicBezTo>
                <a:cubicBezTo>
                  <a:pt x="2809726" y="3967394"/>
                  <a:pt x="2792063" y="3983564"/>
                  <a:pt x="2791068" y="4004212"/>
                </a:cubicBezTo>
                <a:close/>
                <a:moveTo>
                  <a:pt x="2741562" y="3967767"/>
                </a:moveTo>
                <a:cubicBezTo>
                  <a:pt x="2719422" y="3967021"/>
                  <a:pt x="2700764" y="3985056"/>
                  <a:pt x="2701261" y="4006575"/>
                </a:cubicBezTo>
                <a:cubicBezTo>
                  <a:pt x="2701759" y="4026477"/>
                  <a:pt x="2720168" y="4044512"/>
                  <a:pt x="2740070" y="4044512"/>
                </a:cubicBezTo>
                <a:cubicBezTo>
                  <a:pt x="2760469" y="4044512"/>
                  <a:pt x="2777758" y="4027223"/>
                  <a:pt x="2778132" y="4006450"/>
                </a:cubicBezTo>
                <a:cubicBezTo>
                  <a:pt x="2778505" y="3985056"/>
                  <a:pt x="2762832" y="3968389"/>
                  <a:pt x="2741562" y="3967642"/>
                </a:cubicBezTo>
                <a:close/>
                <a:moveTo>
                  <a:pt x="2611828" y="4005829"/>
                </a:moveTo>
                <a:cubicBezTo>
                  <a:pt x="2611828" y="4025730"/>
                  <a:pt x="2629864" y="4044139"/>
                  <a:pt x="2649766" y="4044637"/>
                </a:cubicBezTo>
                <a:cubicBezTo>
                  <a:pt x="2671285" y="4045134"/>
                  <a:pt x="2689320" y="4026477"/>
                  <a:pt x="2688574" y="4004336"/>
                </a:cubicBezTo>
                <a:cubicBezTo>
                  <a:pt x="2687952" y="3983066"/>
                  <a:pt x="2671285" y="3967269"/>
                  <a:pt x="2649766" y="3967642"/>
                </a:cubicBezTo>
                <a:cubicBezTo>
                  <a:pt x="2628994" y="3968015"/>
                  <a:pt x="2611704" y="3985305"/>
                  <a:pt x="2611704" y="4005704"/>
                </a:cubicBezTo>
                <a:close/>
                <a:moveTo>
                  <a:pt x="2526002" y="4006699"/>
                </a:moveTo>
                <a:cubicBezTo>
                  <a:pt x="2526500" y="4027472"/>
                  <a:pt x="2543790" y="4044761"/>
                  <a:pt x="2564189" y="4044637"/>
                </a:cubicBezTo>
                <a:cubicBezTo>
                  <a:pt x="2585334" y="4044637"/>
                  <a:pt x="2604241" y="4024486"/>
                  <a:pt x="2602748" y="4003589"/>
                </a:cubicBezTo>
                <a:cubicBezTo>
                  <a:pt x="2601380" y="3982942"/>
                  <a:pt x="2583593" y="3967145"/>
                  <a:pt x="2562572" y="3967767"/>
                </a:cubicBezTo>
                <a:cubicBezTo>
                  <a:pt x="2541302" y="3968513"/>
                  <a:pt x="2525629" y="3985181"/>
                  <a:pt x="2526002" y="4006575"/>
                </a:cubicBezTo>
                <a:close/>
                <a:moveTo>
                  <a:pt x="2473014" y="4044637"/>
                </a:moveTo>
                <a:cubicBezTo>
                  <a:pt x="2492916" y="4045508"/>
                  <a:pt x="2511823" y="4028466"/>
                  <a:pt x="2513191" y="4008192"/>
                </a:cubicBezTo>
                <a:cubicBezTo>
                  <a:pt x="2514559" y="3988041"/>
                  <a:pt x="2498140" y="3969508"/>
                  <a:pt x="2477492" y="3968015"/>
                </a:cubicBezTo>
                <a:cubicBezTo>
                  <a:pt x="2455974" y="3966398"/>
                  <a:pt x="2438311" y="3981200"/>
                  <a:pt x="2436569" y="4002221"/>
                </a:cubicBezTo>
                <a:cubicBezTo>
                  <a:pt x="2434704" y="4024362"/>
                  <a:pt x="2451247" y="4043642"/>
                  <a:pt x="2473014" y="4044637"/>
                </a:cubicBezTo>
                <a:close/>
                <a:moveTo>
                  <a:pt x="2346888" y="4004585"/>
                </a:moveTo>
                <a:cubicBezTo>
                  <a:pt x="2346266" y="4025606"/>
                  <a:pt x="2362311" y="4043268"/>
                  <a:pt x="2382835" y="4044512"/>
                </a:cubicBezTo>
                <a:cubicBezTo>
                  <a:pt x="2403856" y="4045756"/>
                  <a:pt x="2423758" y="4026850"/>
                  <a:pt x="2423633" y="4005704"/>
                </a:cubicBezTo>
                <a:cubicBezTo>
                  <a:pt x="2423633" y="3985305"/>
                  <a:pt x="2406219" y="3968140"/>
                  <a:pt x="2385447" y="3967767"/>
                </a:cubicBezTo>
                <a:cubicBezTo>
                  <a:pt x="2363928" y="3967394"/>
                  <a:pt x="2347510" y="3983190"/>
                  <a:pt x="2346888" y="4004585"/>
                </a:cubicBezTo>
                <a:close/>
                <a:moveTo>
                  <a:pt x="2299994" y="3967891"/>
                </a:moveTo>
                <a:cubicBezTo>
                  <a:pt x="2277854" y="3967021"/>
                  <a:pt x="2259072" y="3984932"/>
                  <a:pt x="2259445" y="4006450"/>
                </a:cubicBezTo>
                <a:cubicBezTo>
                  <a:pt x="2259818" y="4026352"/>
                  <a:pt x="2278103" y="4044512"/>
                  <a:pt x="2298004" y="4044761"/>
                </a:cubicBezTo>
                <a:cubicBezTo>
                  <a:pt x="2318403" y="4045010"/>
                  <a:pt x="2335817" y="4027720"/>
                  <a:pt x="2336315" y="4006948"/>
                </a:cubicBezTo>
                <a:cubicBezTo>
                  <a:pt x="2336812" y="3985554"/>
                  <a:pt x="2321264" y="3968762"/>
                  <a:pt x="2299994" y="3967891"/>
                </a:cubicBezTo>
                <a:close/>
                <a:moveTo>
                  <a:pt x="2209566" y="3967891"/>
                </a:moveTo>
                <a:cubicBezTo>
                  <a:pt x="2188545" y="3967518"/>
                  <a:pt x="2171007" y="3983688"/>
                  <a:pt x="2170012" y="4004336"/>
                </a:cubicBezTo>
                <a:cubicBezTo>
                  <a:pt x="2169017" y="4025357"/>
                  <a:pt x="2188172" y="4045010"/>
                  <a:pt x="2209317" y="4044761"/>
                </a:cubicBezTo>
                <a:cubicBezTo>
                  <a:pt x="2229841" y="4044388"/>
                  <a:pt x="2246633" y="4027098"/>
                  <a:pt x="2246758" y="4006202"/>
                </a:cubicBezTo>
                <a:cubicBezTo>
                  <a:pt x="2246758" y="3984683"/>
                  <a:pt x="2230961" y="3968389"/>
                  <a:pt x="2209566" y="3968015"/>
                </a:cubicBezTo>
                <a:close/>
                <a:moveTo>
                  <a:pt x="2080454" y="4004087"/>
                </a:moveTo>
                <a:cubicBezTo>
                  <a:pt x="2079335" y="4025108"/>
                  <a:pt x="2098366" y="4044885"/>
                  <a:pt x="2119511" y="4044637"/>
                </a:cubicBezTo>
                <a:cubicBezTo>
                  <a:pt x="2140035" y="4044388"/>
                  <a:pt x="2156951" y="4027098"/>
                  <a:pt x="2157200" y="4006202"/>
                </a:cubicBezTo>
                <a:cubicBezTo>
                  <a:pt x="2157449" y="3984683"/>
                  <a:pt x="2141528" y="3968264"/>
                  <a:pt x="2120133" y="3967891"/>
                </a:cubicBezTo>
                <a:cubicBezTo>
                  <a:pt x="2099112" y="3967394"/>
                  <a:pt x="2081449" y="3983439"/>
                  <a:pt x="2080330" y="4004087"/>
                </a:cubicBezTo>
                <a:close/>
                <a:moveTo>
                  <a:pt x="2031198" y="4044637"/>
                </a:moveTo>
                <a:cubicBezTo>
                  <a:pt x="2051099" y="4045508"/>
                  <a:pt x="2070006" y="4028466"/>
                  <a:pt x="2071374" y="4008192"/>
                </a:cubicBezTo>
                <a:cubicBezTo>
                  <a:pt x="2072742" y="3988041"/>
                  <a:pt x="2056324" y="3969508"/>
                  <a:pt x="2035676" y="3968015"/>
                </a:cubicBezTo>
                <a:cubicBezTo>
                  <a:pt x="2014157" y="3966398"/>
                  <a:pt x="1996494" y="3981200"/>
                  <a:pt x="1994753" y="4002221"/>
                </a:cubicBezTo>
                <a:cubicBezTo>
                  <a:pt x="1992887" y="4024362"/>
                  <a:pt x="2009430" y="4043642"/>
                  <a:pt x="2031198" y="4044637"/>
                </a:cubicBezTo>
                <a:close/>
                <a:moveTo>
                  <a:pt x="1905071" y="4006699"/>
                </a:moveTo>
                <a:cubicBezTo>
                  <a:pt x="1905569" y="4027472"/>
                  <a:pt x="1922858" y="4044761"/>
                  <a:pt x="1943257" y="4044637"/>
                </a:cubicBezTo>
                <a:cubicBezTo>
                  <a:pt x="1964403" y="4044637"/>
                  <a:pt x="1983309" y="4024486"/>
                  <a:pt x="1981817" y="4003589"/>
                </a:cubicBezTo>
                <a:cubicBezTo>
                  <a:pt x="1980449" y="3982942"/>
                  <a:pt x="1962662" y="3967145"/>
                  <a:pt x="1941640" y="3967767"/>
                </a:cubicBezTo>
                <a:cubicBezTo>
                  <a:pt x="1920370" y="3968513"/>
                  <a:pt x="1904698" y="3985181"/>
                  <a:pt x="1905071" y="4006575"/>
                </a:cubicBezTo>
                <a:close/>
                <a:moveTo>
                  <a:pt x="1853451" y="4044637"/>
                </a:moveTo>
                <a:cubicBezTo>
                  <a:pt x="1873353" y="4044637"/>
                  <a:pt x="1891762" y="4026725"/>
                  <a:pt x="1892384" y="4006824"/>
                </a:cubicBezTo>
                <a:cubicBezTo>
                  <a:pt x="1893006" y="3985429"/>
                  <a:pt x="1874348" y="3967269"/>
                  <a:pt x="1852207" y="3967891"/>
                </a:cubicBezTo>
                <a:cubicBezTo>
                  <a:pt x="1830813" y="3968513"/>
                  <a:pt x="1815141" y="3985056"/>
                  <a:pt x="1815514" y="4006575"/>
                </a:cubicBezTo>
                <a:cubicBezTo>
                  <a:pt x="1815887" y="4027472"/>
                  <a:pt x="1833052" y="4044637"/>
                  <a:pt x="1853451" y="4044761"/>
                </a:cubicBezTo>
                <a:close/>
                <a:moveTo>
                  <a:pt x="1762152" y="4044637"/>
                </a:moveTo>
                <a:cubicBezTo>
                  <a:pt x="1783173" y="4045756"/>
                  <a:pt x="1802951" y="4026850"/>
                  <a:pt x="1802826" y="4005580"/>
                </a:cubicBezTo>
                <a:cubicBezTo>
                  <a:pt x="1802702" y="3985056"/>
                  <a:pt x="1785288" y="3968015"/>
                  <a:pt x="1764516" y="3967767"/>
                </a:cubicBezTo>
                <a:cubicBezTo>
                  <a:pt x="1742997" y="3967518"/>
                  <a:pt x="1726578" y="3983315"/>
                  <a:pt x="1726081" y="4004709"/>
                </a:cubicBezTo>
                <a:cubicBezTo>
                  <a:pt x="1725583" y="4025730"/>
                  <a:pt x="1741629" y="4043393"/>
                  <a:pt x="1762277" y="4044512"/>
                </a:cubicBezTo>
                <a:close/>
                <a:moveTo>
                  <a:pt x="1679312" y="3967891"/>
                </a:moveTo>
                <a:cubicBezTo>
                  <a:pt x="1657171" y="3966896"/>
                  <a:pt x="1638389" y="3984558"/>
                  <a:pt x="1638513" y="4006202"/>
                </a:cubicBezTo>
                <a:cubicBezTo>
                  <a:pt x="1638762" y="4026104"/>
                  <a:pt x="1656922" y="4044388"/>
                  <a:pt x="1676824" y="4044761"/>
                </a:cubicBezTo>
                <a:cubicBezTo>
                  <a:pt x="1697099" y="4045134"/>
                  <a:pt x="1714762" y="4027969"/>
                  <a:pt x="1715383" y="4007197"/>
                </a:cubicBezTo>
                <a:cubicBezTo>
                  <a:pt x="1716005" y="3985802"/>
                  <a:pt x="1700582" y="3968886"/>
                  <a:pt x="1679312" y="3967891"/>
                </a:cubicBezTo>
                <a:close/>
                <a:moveTo>
                  <a:pt x="1549080" y="4003963"/>
                </a:moveTo>
                <a:cubicBezTo>
                  <a:pt x="1547836" y="4024984"/>
                  <a:pt x="1566867" y="4044761"/>
                  <a:pt x="1588013" y="4044637"/>
                </a:cubicBezTo>
                <a:cubicBezTo>
                  <a:pt x="1608412" y="4044512"/>
                  <a:pt x="1625577" y="4027223"/>
                  <a:pt x="1625826" y="4006326"/>
                </a:cubicBezTo>
                <a:cubicBezTo>
                  <a:pt x="1626075" y="3984808"/>
                  <a:pt x="1610278" y="3968389"/>
                  <a:pt x="1589008" y="3967767"/>
                </a:cubicBezTo>
                <a:cubicBezTo>
                  <a:pt x="1567987" y="3967269"/>
                  <a:pt x="1550324" y="3983190"/>
                  <a:pt x="1549080" y="4003838"/>
                </a:cubicBezTo>
                <a:close/>
                <a:moveTo>
                  <a:pt x="1459523" y="4004087"/>
                </a:moveTo>
                <a:cubicBezTo>
                  <a:pt x="1458403" y="4025108"/>
                  <a:pt x="1477434" y="4044885"/>
                  <a:pt x="1498580" y="4044637"/>
                </a:cubicBezTo>
                <a:cubicBezTo>
                  <a:pt x="1519104" y="4044388"/>
                  <a:pt x="1536020" y="4027098"/>
                  <a:pt x="1536269" y="4006202"/>
                </a:cubicBezTo>
                <a:cubicBezTo>
                  <a:pt x="1536517" y="3984683"/>
                  <a:pt x="1520596" y="3968264"/>
                  <a:pt x="1499202" y="3967891"/>
                </a:cubicBezTo>
                <a:cubicBezTo>
                  <a:pt x="1478181" y="3967394"/>
                  <a:pt x="1460518" y="3983439"/>
                  <a:pt x="1459399" y="4004087"/>
                </a:cubicBezTo>
                <a:close/>
                <a:moveTo>
                  <a:pt x="1410515" y="4044637"/>
                </a:moveTo>
                <a:cubicBezTo>
                  <a:pt x="1431661" y="4045383"/>
                  <a:pt x="1451065" y="4026104"/>
                  <a:pt x="1450443" y="4004958"/>
                </a:cubicBezTo>
                <a:cubicBezTo>
                  <a:pt x="1449821" y="3984310"/>
                  <a:pt x="1432407" y="3967767"/>
                  <a:pt x="1411510" y="3967891"/>
                </a:cubicBezTo>
                <a:cubicBezTo>
                  <a:pt x="1390116" y="3967891"/>
                  <a:pt x="1373946" y="3984061"/>
                  <a:pt x="1373697" y="4005456"/>
                </a:cubicBezTo>
                <a:cubicBezTo>
                  <a:pt x="1373448" y="4026477"/>
                  <a:pt x="1389867" y="4043891"/>
                  <a:pt x="1410515" y="4044637"/>
                </a:cubicBezTo>
                <a:close/>
                <a:moveTo>
                  <a:pt x="1322202" y="4044637"/>
                </a:moveTo>
                <a:cubicBezTo>
                  <a:pt x="1342103" y="4044637"/>
                  <a:pt x="1360512" y="4026601"/>
                  <a:pt x="1361010" y="4006699"/>
                </a:cubicBezTo>
                <a:cubicBezTo>
                  <a:pt x="1361507" y="3985181"/>
                  <a:pt x="1342850" y="3967145"/>
                  <a:pt x="1320709" y="3967891"/>
                </a:cubicBezTo>
                <a:cubicBezTo>
                  <a:pt x="1299439" y="3968513"/>
                  <a:pt x="1283642" y="3985181"/>
                  <a:pt x="1284015" y="4006575"/>
                </a:cubicBezTo>
                <a:cubicBezTo>
                  <a:pt x="1284389" y="4027347"/>
                  <a:pt x="1301678" y="4044637"/>
                  <a:pt x="1322077" y="4044637"/>
                </a:cubicBezTo>
                <a:close/>
                <a:moveTo>
                  <a:pt x="1230778" y="4044637"/>
                </a:moveTo>
                <a:cubicBezTo>
                  <a:pt x="1251799" y="4045756"/>
                  <a:pt x="1271577" y="4026725"/>
                  <a:pt x="1271328" y="4005580"/>
                </a:cubicBezTo>
                <a:cubicBezTo>
                  <a:pt x="1271079" y="3985056"/>
                  <a:pt x="1253790" y="3968140"/>
                  <a:pt x="1232893" y="3967891"/>
                </a:cubicBezTo>
                <a:cubicBezTo>
                  <a:pt x="1211374" y="3967642"/>
                  <a:pt x="1194955" y="3983439"/>
                  <a:pt x="1194458" y="4004833"/>
                </a:cubicBezTo>
                <a:cubicBezTo>
                  <a:pt x="1193960" y="4025855"/>
                  <a:pt x="1210006" y="4043517"/>
                  <a:pt x="1230654" y="4044637"/>
                </a:cubicBezTo>
                <a:close/>
                <a:moveTo>
                  <a:pt x="1107264" y="4004087"/>
                </a:moveTo>
                <a:cubicBezTo>
                  <a:pt x="1106144" y="4025108"/>
                  <a:pt x="1125051" y="4044885"/>
                  <a:pt x="1146321" y="4044761"/>
                </a:cubicBezTo>
                <a:cubicBezTo>
                  <a:pt x="1166844" y="4044637"/>
                  <a:pt x="1183885" y="4027223"/>
                  <a:pt x="1184009" y="4006450"/>
                </a:cubicBezTo>
                <a:cubicBezTo>
                  <a:pt x="1184258" y="3984932"/>
                  <a:pt x="1168461" y="3968513"/>
                  <a:pt x="1147067" y="3968015"/>
                </a:cubicBezTo>
                <a:cubicBezTo>
                  <a:pt x="1126046" y="3967518"/>
                  <a:pt x="1108383" y="3983564"/>
                  <a:pt x="1107264" y="4004212"/>
                </a:cubicBezTo>
                <a:close/>
                <a:moveTo>
                  <a:pt x="1056390" y="3967891"/>
                </a:moveTo>
                <a:cubicBezTo>
                  <a:pt x="1035369" y="3967891"/>
                  <a:pt x="1018080" y="3984683"/>
                  <a:pt x="1017706" y="4005331"/>
                </a:cubicBezTo>
                <a:cubicBezTo>
                  <a:pt x="1017333" y="4026477"/>
                  <a:pt x="1036862" y="4045632"/>
                  <a:pt x="1058007" y="4044761"/>
                </a:cubicBezTo>
                <a:cubicBezTo>
                  <a:pt x="1078655" y="4043766"/>
                  <a:pt x="1094825" y="4026228"/>
                  <a:pt x="1094576" y="4005207"/>
                </a:cubicBezTo>
                <a:cubicBezTo>
                  <a:pt x="1094203" y="3983812"/>
                  <a:pt x="1077909" y="3967891"/>
                  <a:pt x="1056515" y="3967891"/>
                </a:cubicBezTo>
                <a:close/>
                <a:moveTo>
                  <a:pt x="928149" y="4004087"/>
                </a:moveTo>
                <a:cubicBezTo>
                  <a:pt x="927029" y="4025108"/>
                  <a:pt x="945936" y="4044885"/>
                  <a:pt x="967206" y="4044761"/>
                </a:cubicBezTo>
                <a:cubicBezTo>
                  <a:pt x="987729" y="4044637"/>
                  <a:pt x="1004770" y="4027223"/>
                  <a:pt x="1004895" y="4006450"/>
                </a:cubicBezTo>
                <a:cubicBezTo>
                  <a:pt x="1005143" y="3984932"/>
                  <a:pt x="989346" y="3968513"/>
                  <a:pt x="967952" y="3968015"/>
                </a:cubicBezTo>
                <a:cubicBezTo>
                  <a:pt x="946931" y="3967518"/>
                  <a:pt x="929268" y="3983564"/>
                  <a:pt x="928149" y="4004212"/>
                </a:cubicBezTo>
                <a:close/>
                <a:moveTo>
                  <a:pt x="877027" y="3967891"/>
                </a:moveTo>
                <a:cubicBezTo>
                  <a:pt x="856130" y="3968015"/>
                  <a:pt x="838840" y="3984932"/>
                  <a:pt x="838467" y="4005456"/>
                </a:cubicBezTo>
                <a:cubicBezTo>
                  <a:pt x="838218" y="4026601"/>
                  <a:pt x="857871" y="4045756"/>
                  <a:pt x="878892" y="4044637"/>
                </a:cubicBezTo>
                <a:cubicBezTo>
                  <a:pt x="899540" y="4043642"/>
                  <a:pt x="915710" y="4025979"/>
                  <a:pt x="915213" y="4004958"/>
                </a:cubicBezTo>
                <a:cubicBezTo>
                  <a:pt x="914715" y="3983564"/>
                  <a:pt x="898421" y="3967642"/>
                  <a:pt x="876902" y="3967891"/>
                </a:cubicBezTo>
                <a:close/>
                <a:moveTo>
                  <a:pt x="13379241" y="3967891"/>
                </a:moveTo>
                <a:cubicBezTo>
                  <a:pt x="13358345" y="3968015"/>
                  <a:pt x="13341055" y="3984932"/>
                  <a:pt x="13340681" y="4005456"/>
                </a:cubicBezTo>
                <a:cubicBezTo>
                  <a:pt x="13340432" y="4026601"/>
                  <a:pt x="13360086" y="4045756"/>
                  <a:pt x="13381107" y="4044637"/>
                </a:cubicBezTo>
                <a:cubicBezTo>
                  <a:pt x="13401755" y="4043642"/>
                  <a:pt x="13417926" y="4025979"/>
                  <a:pt x="13417428" y="4004958"/>
                </a:cubicBezTo>
                <a:cubicBezTo>
                  <a:pt x="13416930" y="3983564"/>
                  <a:pt x="13400636" y="3967642"/>
                  <a:pt x="13379118" y="3967891"/>
                </a:cubicBezTo>
                <a:close/>
                <a:moveTo>
                  <a:pt x="663208" y="4005082"/>
                </a:moveTo>
                <a:cubicBezTo>
                  <a:pt x="662835" y="4026104"/>
                  <a:pt x="679005" y="4043642"/>
                  <a:pt x="699653" y="4044637"/>
                </a:cubicBezTo>
                <a:cubicBezTo>
                  <a:pt x="720674" y="4045632"/>
                  <a:pt x="740327" y="4026477"/>
                  <a:pt x="740078" y="4005331"/>
                </a:cubicBezTo>
                <a:cubicBezTo>
                  <a:pt x="739705" y="3984808"/>
                  <a:pt x="722416" y="3967891"/>
                  <a:pt x="701519" y="3967891"/>
                </a:cubicBezTo>
                <a:cubicBezTo>
                  <a:pt x="680125" y="3967891"/>
                  <a:pt x="663706" y="3983688"/>
                  <a:pt x="663333" y="4005082"/>
                </a:cubicBezTo>
                <a:close/>
                <a:moveTo>
                  <a:pt x="611340" y="4044761"/>
                </a:moveTo>
                <a:cubicBezTo>
                  <a:pt x="632485" y="4044885"/>
                  <a:pt x="651516" y="4025108"/>
                  <a:pt x="650397" y="4004087"/>
                </a:cubicBezTo>
                <a:cubicBezTo>
                  <a:pt x="649277" y="3983439"/>
                  <a:pt x="631614" y="3967394"/>
                  <a:pt x="610593" y="3967891"/>
                </a:cubicBezTo>
                <a:cubicBezTo>
                  <a:pt x="589199" y="3968389"/>
                  <a:pt x="573402" y="3984932"/>
                  <a:pt x="573651" y="4006326"/>
                </a:cubicBezTo>
                <a:cubicBezTo>
                  <a:pt x="573900" y="4027223"/>
                  <a:pt x="590940" y="4044512"/>
                  <a:pt x="611340" y="4044637"/>
                </a:cubicBezTo>
                <a:close/>
                <a:moveTo>
                  <a:pt x="486208" y="4005580"/>
                </a:moveTo>
                <a:cubicBezTo>
                  <a:pt x="485959" y="4026725"/>
                  <a:pt x="505612" y="4045881"/>
                  <a:pt x="526633" y="4044761"/>
                </a:cubicBezTo>
                <a:cubicBezTo>
                  <a:pt x="547281" y="4043642"/>
                  <a:pt x="563451" y="4026104"/>
                  <a:pt x="562954" y="4005082"/>
                </a:cubicBezTo>
                <a:cubicBezTo>
                  <a:pt x="562456" y="3983688"/>
                  <a:pt x="546162" y="3967891"/>
                  <a:pt x="524643" y="3968015"/>
                </a:cubicBezTo>
                <a:cubicBezTo>
                  <a:pt x="503746" y="3968140"/>
                  <a:pt x="486457" y="3985056"/>
                  <a:pt x="486084" y="4005580"/>
                </a:cubicBezTo>
                <a:close/>
                <a:moveTo>
                  <a:pt x="435583" y="3968015"/>
                </a:moveTo>
                <a:cubicBezTo>
                  <a:pt x="414562" y="3968015"/>
                  <a:pt x="397148" y="3984558"/>
                  <a:pt x="396650" y="4005082"/>
                </a:cubicBezTo>
                <a:cubicBezTo>
                  <a:pt x="396029" y="4026228"/>
                  <a:pt x="415557" y="4045508"/>
                  <a:pt x="436578" y="4044761"/>
                </a:cubicBezTo>
                <a:cubicBezTo>
                  <a:pt x="457226" y="4044015"/>
                  <a:pt x="473645" y="4026477"/>
                  <a:pt x="473396" y="4005580"/>
                </a:cubicBezTo>
                <a:cubicBezTo>
                  <a:pt x="473147" y="3984185"/>
                  <a:pt x="456977" y="3968140"/>
                  <a:pt x="435583" y="3968015"/>
                </a:cubicBezTo>
                <a:close/>
                <a:moveTo>
                  <a:pt x="345031" y="3968015"/>
                </a:moveTo>
                <a:cubicBezTo>
                  <a:pt x="324258" y="3968389"/>
                  <a:pt x="306969" y="3985802"/>
                  <a:pt x="307093" y="4006202"/>
                </a:cubicBezTo>
                <a:cubicBezTo>
                  <a:pt x="307093" y="4027347"/>
                  <a:pt x="327244" y="4046254"/>
                  <a:pt x="348140" y="4044761"/>
                </a:cubicBezTo>
                <a:cubicBezTo>
                  <a:pt x="368788" y="4043393"/>
                  <a:pt x="384585" y="4025606"/>
                  <a:pt x="383963" y="4004585"/>
                </a:cubicBezTo>
                <a:cubicBezTo>
                  <a:pt x="383217" y="3983315"/>
                  <a:pt x="366549" y="3967642"/>
                  <a:pt x="345155" y="3968015"/>
                </a:cubicBezTo>
                <a:close/>
                <a:moveTo>
                  <a:pt x="221392" y="4004833"/>
                </a:moveTo>
                <a:cubicBezTo>
                  <a:pt x="220770" y="4025855"/>
                  <a:pt x="236815" y="4043517"/>
                  <a:pt x="257339" y="4044761"/>
                </a:cubicBezTo>
                <a:cubicBezTo>
                  <a:pt x="278360" y="4046005"/>
                  <a:pt x="298262" y="4027098"/>
                  <a:pt x="298137" y="4005953"/>
                </a:cubicBezTo>
                <a:cubicBezTo>
                  <a:pt x="298137" y="3985554"/>
                  <a:pt x="280723" y="3968389"/>
                  <a:pt x="259951" y="3968015"/>
                </a:cubicBezTo>
                <a:cubicBezTo>
                  <a:pt x="238432" y="3967642"/>
                  <a:pt x="222014" y="3983439"/>
                  <a:pt x="221392" y="4004833"/>
                </a:cubicBezTo>
                <a:close/>
                <a:moveTo>
                  <a:pt x="168403" y="4044885"/>
                </a:moveTo>
                <a:cubicBezTo>
                  <a:pt x="188305" y="4045756"/>
                  <a:pt x="207212" y="4028716"/>
                  <a:pt x="208580" y="4008441"/>
                </a:cubicBezTo>
                <a:cubicBezTo>
                  <a:pt x="209948" y="3988290"/>
                  <a:pt x="193529" y="3969757"/>
                  <a:pt x="172881" y="3968264"/>
                </a:cubicBezTo>
                <a:cubicBezTo>
                  <a:pt x="151363" y="3966647"/>
                  <a:pt x="133700" y="3981449"/>
                  <a:pt x="131959" y="4002470"/>
                </a:cubicBezTo>
                <a:cubicBezTo>
                  <a:pt x="130093" y="4024611"/>
                  <a:pt x="146636" y="4043891"/>
                  <a:pt x="168403" y="4044885"/>
                </a:cubicBezTo>
                <a:close/>
                <a:moveTo>
                  <a:pt x="78473" y="4044885"/>
                </a:moveTo>
                <a:cubicBezTo>
                  <a:pt x="99494" y="4046005"/>
                  <a:pt x="119271" y="4026974"/>
                  <a:pt x="119023" y="4005829"/>
                </a:cubicBezTo>
                <a:cubicBezTo>
                  <a:pt x="118774" y="3985305"/>
                  <a:pt x="101484" y="3968389"/>
                  <a:pt x="80587" y="3968140"/>
                </a:cubicBezTo>
                <a:cubicBezTo>
                  <a:pt x="59069" y="3967891"/>
                  <a:pt x="42650" y="3983812"/>
                  <a:pt x="42152" y="4005082"/>
                </a:cubicBezTo>
                <a:cubicBezTo>
                  <a:pt x="41655" y="4026104"/>
                  <a:pt x="57701" y="4043766"/>
                  <a:pt x="78349" y="4044885"/>
                </a:cubicBezTo>
                <a:close/>
                <a:moveTo>
                  <a:pt x="789584" y="4044885"/>
                </a:moveTo>
                <a:cubicBezTo>
                  <a:pt x="810729" y="4045632"/>
                  <a:pt x="830133" y="4026352"/>
                  <a:pt x="829511" y="4005207"/>
                </a:cubicBezTo>
                <a:cubicBezTo>
                  <a:pt x="828889" y="3984558"/>
                  <a:pt x="811600" y="3968015"/>
                  <a:pt x="790579" y="3968140"/>
                </a:cubicBezTo>
                <a:cubicBezTo>
                  <a:pt x="769185" y="3968140"/>
                  <a:pt x="753014" y="3984310"/>
                  <a:pt x="752766" y="4005704"/>
                </a:cubicBezTo>
                <a:cubicBezTo>
                  <a:pt x="752517" y="4026725"/>
                  <a:pt x="768936" y="4044139"/>
                  <a:pt x="789584" y="4044885"/>
                </a:cubicBezTo>
                <a:close/>
                <a:moveTo>
                  <a:pt x="13341179" y="3916396"/>
                </a:moveTo>
                <a:cubicBezTo>
                  <a:pt x="13341055" y="3936546"/>
                  <a:pt x="13359090" y="3954831"/>
                  <a:pt x="13379241" y="3954955"/>
                </a:cubicBezTo>
                <a:cubicBezTo>
                  <a:pt x="13399764" y="3955079"/>
                  <a:pt x="13417054" y="3937665"/>
                  <a:pt x="13417179" y="3916893"/>
                </a:cubicBezTo>
                <a:cubicBezTo>
                  <a:pt x="13417303" y="3895499"/>
                  <a:pt x="13401008" y="3879080"/>
                  <a:pt x="13379614" y="3878956"/>
                </a:cubicBezTo>
                <a:cubicBezTo>
                  <a:pt x="13358594" y="3878956"/>
                  <a:pt x="13341179" y="3895748"/>
                  <a:pt x="13341055" y="3916520"/>
                </a:cubicBezTo>
                <a:close/>
                <a:moveTo>
                  <a:pt x="13203733" y="3954955"/>
                </a:moveTo>
                <a:cubicBezTo>
                  <a:pt x="13223883" y="3954706"/>
                  <a:pt x="13241920" y="3936421"/>
                  <a:pt x="13241671" y="3916271"/>
                </a:cubicBezTo>
                <a:cubicBezTo>
                  <a:pt x="13241422" y="3895623"/>
                  <a:pt x="13224008" y="3878707"/>
                  <a:pt x="13202988" y="3878831"/>
                </a:cubicBezTo>
                <a:cubicBezTo>
                  <a:pt x="13181594" y="3878956"/>
                  <a:pt x="13165423" y="3895499"/>
                  <a:pt x="13165547" y="3916893"/>
                </a:cubicBezTo>
                <a:cubicBezTo>
                  <a:pt x="13165672" y="3937665"/>
                  <a:pt x="13183211" y="3955079"/>
                  <a:pt x="13203609" y="3954955"/>
                </a:cubicBezTo>
                <a:close/>
                <a:moveTo>
                  <a:pt x="13112684" y="3954955"/>
                </a:moveTo>
                <a:cubicBezTo>
                  <a:pt x="13132834" y="3955577"/>
                  <a:pt x="13151492" y="3938163"/>
                  <a:pt x="13152237" y="3917888"/>
                </a:cubicBezTo>
                <a:cubicBezTo>
                  <a:pt x="13152984" y="3897489"/>
                  <a:pt x="13135695" y="3879577"/>
                  <a:pt x="13115046" y="3878956"/>
                </a:cubicBezTo>
                <a:cubicBezTo>
                  <a:pt x="13093652" y="3878334"/>
                  <a:pt x="13076736" y="3894379"/>
                  <a:pt x="13076238" y="3915525"/>
                </a:cubicBezTo>
                <a:cubicBezTo>
                  <a:pt x="13075742" y="3936546"/>
                  <a:pt x="13092160" y="3954208"/>
                  <a:pt x="13112808" y="3954955"/>
                </a:cubicBezTo>
                <a:close/>
                <a:moveTo>
                  <a:pt x="12986557" y="3915649"/>
                </a:moveTo>
                <a:cubicBezTo>
                  <a:pt x="12986059" y="3936670"/>
                  <a:pt x="13002603" y="3954333"/>
                  <a:pt x="13023250" y="3954955"/>
                </a:cubicBezTo>
                <a:cubicBezTo>
                  <a:pt x="13043400" y="3955577"/>
                  <a:pt x="13062058" y="3938039"/>
                  <a:pt x="13062681" y="3917764"/>
                </a:cubicBezTo>
                <a:cubicBezTo>
                  <a:pt x="13063303" y="3897365"/>
                  <a:pt x="13046138" y="3879453"/>
                  <a:pt x="13025365" y="3878956"/>
                </a:cubicBezTo>
                <a:cubicBezTo>
                  <a:pt x="13003971" y="3878458"/>
                  <a:pt x="12987055" y="3894379"/>
                  <a:pt x="12986557" y="3915649"/>
                </a:cubicBezTo>
                <a:close/>
                <a:moveTo>
                  <a:pt x="12897000" y="3916893"/>
                </a:moveTo>
                <a:cubicBezTo>
                  <a:pt x="12897125" y="3937790"/>
                  <a:pt x="12914537" y="3955204"/>
                  <a:pt x="12934937" y="3954955"/>
                </a:cubicBezTo>
                <a:cubicBezTo>
                  <a:pt x="12955087" y="3954831"/>
                  <a:pt x="12973124" y="3936546"/>
                  <a:pt x="12972999" y="3916396"/>
                </a:cubicBezTo>
                <a:cubicBezTo>
                  <a:pt x="12972875" y="3895748"/>
                  <a:pt x="12955461" y="3878707"/>
                  <a:pt x="12934440" y="3878831"/>
                </a:cubicBezTo>
                <a:cubicBezTo>
                  <a:pt x="12913045" y="3878831"/>
                  <a:pt x="12896751" y="3895374"/>
                  <a:pt x="12896876" y="3916769"/>
                </a:cubicBezTo>
                <a:close/>
                <a:moveTo>
                  <a:pt x="12847493" y="3878956"/>
                </a:moveTo>
                <a:cubicBezTo>
                  <a:pt x="12826722" y="3879329"/>
                  <a:pt x="12809308" y="3896867"/>
                  <a:pt x="12809681" y="3917266"/>
                </a:cubicBezTo>
                <a:cubicBezTo>
                  <a:pt x="12810055" y="3937541"/>
                  <a:pt x="12828464" y="3955328"/>
                  <a:pt x="12848614" y="3954955"/>
                </a:cubicBezTo>
                <a:cubicBezTo>
                  <a:pt x="12869261" y="3954582"/>
                  <a:pt x="12886054" y="3937044"/>
                  <a:pt x="12885805" y="3916022"/>
                </a:cubicBezTo>
                <a:cubicBezTo>
                  <a:pt x="12885556" y="3894752"/>
                  <a:pt x="12868764" y="3878582"/>
                  <a:pt x="12847493" y="3878831"/>
                </a:cubicBezTo>
                <a:close/>
                <a:moveTo>
                  <a:pt x="12757937" y="3878956"/>
                </a:moveTo>
                <a:cubicBezTo>
                  <a:pt x="12737164" y="3879329"/>
                  <a:pt x="12719751" y="3896867"/>
                  <a:pt x="12720123" y="3917266"/>
                </a:cubicBezTo>
                <a:cubicBezTo>
                  <a:pt x="12720497" y="3937541"/>
                  <a:pt x="12738905" y="3955328"/>
                  <a:pt x="12759056" y="3954955"/>
                </a:cubicBezTo>
                <a:cubicBezTo>
                  <a:pt x="12779704" y="3954582"/>
                  <a:pt x="12796496" y="3937044"/>
                  <a:pt x="12796247" y="3916022"/>
                </a:cubicBezTo>
                <a:cubicBezTo>
                  <a:pt x="12795999" y="3894752"/>
                  <a:pt x="12779206" y="3878582"/>
                  <a:pt x="12757937" y="3878831"/>
                </a:cubicBezTo>
                <a:close/>
                <a:moveTo>
                  <a:pt x="12630691" y="3916271"/>
                </a:moveTo>
                <a:cubicBezTo>
                  <a:pt x="12630442" y="3936421"/>
                  <a:pt x="12648354" y="3954831"/>
                  <a:pt x="12668504" y="3955079"/>
                </a:cubicBezTo>
                <a:cubicBezTo>
                  <a:pt x="12688902" y="3955328"/>
                  <a:pt x="12706441" y="3938039"/>
                  <a:pt x="12706690" y="3917266"/>
                </a:cubicBezTo>
                <a:cubicBezTo>
                  <a:pt x="12706939" y="3895872"/>
                  <a:pt x="12690768" y="3879329"/>
                  <a:pt x="12669374" y="3879080"/>
                </a:cubicBezTo>
                <a:cubicBezTo>
                  <a:pt x="12648354" y="3878831"/>
                  <a:pt x="12630940" y="3895623"/>
                  <a:pt x="12630566" y="3916396"/>
                </a:cubicBezTo>
                <a:close/>
                <a:moveTo>
                  <a:pt x="12582056" y="3955079"/>
                </a:moveTo>
                <a:cubicBezTo>
                  <a:pt x="12602206" y="3955328"/>
                  <a:pt x="12620615" y="3937541"/>
                  <a:pt x="12620864" y="3917266"/>
                </a:cubicBezTo>
                <a:cubicBezTo>
                  <a:pt x="12621237" y="3896867"/>
                  <a:pt x="12603823" y="3879204"/>
                  <a:pt x="12583052" y="3878956"/>
                </a:cubicBezTo>
                <a:cubicBezTo>
                  <a:pt x="12561656" y="3878707"/>
                  <a:pt x="12544989" y="3894877"/>
                  <a:pt x="12544740" y="3916147"/>
                </a:cubicBezTo>
                <a:cubicBezTo>
                  <a:pt x="12544491" y="3937168"/>
                  <a:pt x="12561284" y="3954706"/>
                  <a:pt x="12581931" y="3954955"/>
                </a:cubicBezTo>
                <a:close/>
                <a:moveTo>
                  <a:pt x="12494240" y="3955079"/>
                </a:moveTo>
                <a:cubicBezTo>
                  <a:pt x="12514515" y="3954333"/>
                  <a:pt x="12532053" y="3935675"/>
                  <a:pt x="12531307" y="3915525"/>
                </a:cubicBezTo>
                <a:cubicBezTo>
                  <a:pt x="12530560" y="3894877"/>
                  <a:pt x="12512774" y="3878458"/>
                  <a:pt x="12491876" y="3878956"/>
                </a:cubicBezTo>
                <a:cubicBezTo>
                  <a:pt x="12470607" y="3879577"/>
                  <a:pt x="12454685" y="3896494"/>
                  <a:pt x="12455308" y="3917888"/>
                </a:cubicBezTo>
                <a:cubicBezTo>
                  <a:pt x="12455929" y="3938660"/>
                  <a:pt x="12473966" y="3955826"/>
                  <a:pt x="12494240" y="3955079"/>
                </a:cubicBezTo>
                <a:close/>
                <a:moveTo>
                  <a:pt x="12404310" y="3955079"/>
                </a:moveTo>
                <a:cubicBezTo>
                  <a:pt x="12424583" y="3954582"/>
                  <a:pt x="12442247" y="3936173"/>
                  <a:pt x="12441749" y="3915898"/>
                </a:cubicBezTo>
                <a:cubicBezTo>
                  <a:pt x="12441252" y="3895250"/>
                  <a:pt x="12423713" y="3878582"/>
                  <a:pt x="12402693" y="3878956"/>
                </a:cubicBezTo>
                <a:cubicBezTo>
                  <a:pt x="12381422" y="3879329"/>
                  <a:pt x="12365253" y="3896121"/>
                  <a:pt x="12365749" y="3917515"/>
                </a:cubicBezTo>
                <a:cubicBezTo>
                  <a:pt x="12366123" y="3938287"/>
                  <a:pt x="12383911" y="3955577"/>
                  <a:pt x="12404310" y="3955079"/>
                </a:cubicBezTo>
                <a:close/>
                <a:moveTo>
                  <a:pt x="12316244" y="3878956"/>
                </a:moveTo>
                <a:cubicBezTo>
                  <a:pt x="12295473" y="3879329"/>
                  <a:pt x="12278058" y="3896867"/>
                  <a:pt x="12278431" y="3917266"/>
                </a:cubicBezTo>
                <a:cubicBezTo>
                  <a:pt x="12278804" y="3937541"/>
                  <a:pt x="12297213" y="3955328"/>
                  <a:pt x="12317363" y="3954955"/>
                </a:cubicBezTo>
                <a:cubicBezTo>
                  <a:pt x="12338012" y="3954582"/>
                  <a:pt x="12354803" y="3937044"/>
                  <a:pt x="12354556" y="3916022"/>
                </a:cubicBezTo>
                <a:cubicBezTo>
                  <a:pt x="12354307" y="3894752"/>
                  <a:pt x="12337514" y="3878582"/>
                  <a:pt x="12316244" y="3878831"/>
                </a:cubicBezTo>
                <a:close/>
                <a:moveTo>
                  <a:pt x="12188874" y="3917515"/>
                </a:moveTo>
                <a:cubicBezTo>
                  <a:pt x="12189372" y="3937790"/>
                  <a:pt x="12207781" y="3955452"/>
                  <a:pt x="12228056" y="3954955"/>
                </a:cubicBezTo>
                <a:cubicBezTo>
                  <a:pt x="12248703" y="3954457"/>
                  <a:pt x="12265371" y="3936919"/>
                  <a:pt x="12264998" y="3915898"/>
                </a:cubicBezTo>
                <a:cubicBezTo>
                  <a:pt x="12264625" y="3894628"/>
                  <a:pt x="12247832" y="3878458"/>
                  <a:pt x="12226439" y="3878956"/>
                </a:cubicBezTo>
                <a:cubicBezTo>
                  <a:pt x="12205666" y="3879329"/>
                  <a:pt x="12188377" y="3897116"/>
                  <a:pt x="12188874" y="3917515"/>
                </a:cubicBezTo>
                <a:close/>
                <a:moveTo>
                  <a:pt x="12136632" y="3878956"/>
                </a:moveTo>
                <a:cubicBezTo>
                  <a:pt x="12115860" y="3879453"/>
                  <a:pt x="12098695" y="3897365"/>
                  <a:pt x="12099316" y="3917764"/>
                </a:cubicBezTo>
                <a:cubicBezTo>
                  <a:pt x="12099939" y="3938039"/>
                  <a:pt x="12118597" y="3955577"/>
                  <a:pt x="12138747" y="3954955"/>
                </a:cubicBezTo>
                <a:cubicBezTo>
                  <a:pt x="12159395" y="3954333"/>
                  <a:pt x="12175938" y="3936670"/>
                  <a:pt x="12175440" y="3915649"/>
                </a:cubicBezTo>
                <a:cubicBezTo>
                  <a:pt x="12174943" y="3894379"/>
                  <a:pt x="12158027" y="3878334"/>
                  <a:pt x="12136632" y="3878956"/>
                </a:cubicBezTo>
                <a:close/>
                <a:moveTo>
                  <a:pt x="12009883" y="3915276"/>
                </a:moveTo>
                <a:cubicBezTo>
                  <a:pt x="12009013" y="3935427"/>
                  <a:pt x="12026302" y="3954208"/>
                  <a:pt x="12046702" y="3955079"/>
                </a:cubicBezTo>
                <a:cubicBezTo>
                  <a:pt x="12066976" y="3955950"/>
                  <a:pt x="12085137" y="3938909"/>
                  <a:pt x="12085883" y="3918261"/>
                </a:cubicBezTo>
                <a:cubicBezTo>
                  <a:pt x="12086630" y="3896867"/>
                  <a:pt x="12070832" y="3879826"/>
                  <a:pt x="12049562" y="3879080"/>
                </a:cubicBezTo>
                <a:cubicBezTo>
                  <a:pt x="12028541" y="3878334"/>
                  <a:pt x="12010754" y="3894628"/>
                  <a:pt x="12009883" y="3915276"/>
                </a:cubicBezTo>
                <a:close/>
                <a:moveTo>
                  <a:pt x="11960503" y="3954955"/>
                </a:moveTo>
                <a:cubicBezTo>
                  <a:pt x="11980653" y="3955701"/>
                  <a:pt x="11999311" y="3938163"/>
                  <a:pt x="12000057" y="3917888"/>
                </a:cubicBezTo>
                <a:cubicBezTo>
                  <a:pt x="12000803" y="3897613"/>
                  <a:pt x="11983638" y="3879577"/>
                  <a:pt x="11962866" y="3878956"/>
                </a:cubicBezTo>
                <a:cubicBezTo>
                  <a:pt x="11941471" y="3878334"/>
                  <a:pt x="11924555" y="3894255"/>
                  <a:pt x="11923933" y="3915525"/>
                </a:cubicBezTo>
                <a:cubicBezTo>
                  <a:pt x="11923312" y="3936546"/>
                  <a:pt x="11939731" y="3954208"/>
                  <a:pt x="11960503" y="3954955"/>
                </a:cubicBezTo>
                <a:close/>
                <a:moveTo>
                  <a:pt x="11872687" y="3954955"/>
                </a:moveTo>
                <a:cubicBezTo>
                  <a:pt x="11892962" y="3954582"/>
                  <a:pt x="11910749" y="3936297"/>
                  <a:pt x="11910500" y="3916147"/>
                </a:cubicBezTo>
                <a:cubicBezTo>
                  <a:pt x="11910251" y="3895499"/>
                  <a:pt x="11892713" y="3878707"/>
                  <a:pt x="11871691" y="3878956"/>
                </a:cubicBezTo>
                <a:cubicBezTo>
                  <a:pt x="11850298" y="3879204"/>
                  <a:pt x="11834127" y="3895872"/>
                  <a:pt x="11834376" y="3917142"/>
                </a:cubicBezTo>
                <a:cubicBezTo>
                  <a:pt x="11834625" y="3937914"/>
                  <a:pt x="11852163" y="3955328"/>
                  <a:pt x="11872687" y="3954955"/>
                </a:cubicBezTo>
                <a:close/>
                <a:moveTo>
                  <a:pt x="11783751" y="3954955"/>
                </a:moveTo>
                <a:cubicBezTo>
                  <a:pt x="11804026" y="3954208"/>
                  <a:pt x="11821565" y="3935551"/>
                  <a:pt x="11820942" y="3915525"/>
                </a:cubicBezTo>
                <a:cubicBezTo>
                  <a:pt x="11820196" y="3894877"/>
                  <a:pt x="11802533" y="3878334"/>
                  <a:pt x="11781512" y="3878956"/>
                </a:cubicBezTo>
                <a:cubicBezTo>
                  <a:pt x="11760243" y="3879577"/>
                  <a:pt x="11744321" y="3896494"/>
                  <a:pt x="11744818" y="3917764"/>
                </a:cubicBezTo>
                <a:cubicBezTo>
                  <a:pt x="11745441" y="3938536"/>
                  <a:pt x="11763352" y="3955701"/>
                  <a:pt x="11783751" y="3955079"/>
                </a:cubicBezTo>
                <a:close/>
                <a:moveTo>
                  <a:pt x="11696557" y="3878831"/>
                </a:moveTo>
                <a:cubicBezTo>
                  <a:pt x="11675536" y="3878582"/>
                  <a:pt x="11657998" y="3895250"/>
                  <a:pt x="11657625" y="3916022"/>
                </a:cubicBezTo>
                <a:cubicBezTo>
                  <a:pt x="11657251" y="3936173"/>
                  <a:pt x="11675038" y="3954582"/>
                  <a:pt x="11695313" y="3954955"/>
                </a:cubicBezTo>
                <a:cubicBezTo>
                  <a:pt x="11715713" y="3955328"/>
                  <a:pt x="11733375" y="3938039"/>
                  <a:pt x="11733624" y="3917142"/>
                </a:cubicBezTo>
                <a:cubicBezTo>
                  <a:pt x="11733997" y="3895748"/>
                  <a:pt x="11717827" y="3879080"/>
                  <a:pt x="11696433" y="3878831"/>
                </a:cubicBezTo>
                <a:close/>
                <a:moveTo>
                  <a:pt x="11568067" y="3916022"/>
                </a:moveTo>
                <a:cubicBezTo>
                  <a:pt x="11567818" y="3936173"/>
                  <a:pt x="11585605" y="3954582"/>
                  <a:pt x="11605880" y="3954831"/>
                </a:cubicBezTo>
                <a:cubicBezTo>
                  <a:pt x="11626404" y="3955204"/>
                  <a:pt x="11643942" y="3937914"/>
                  <a:pt x="11644191" y="3917017"/>
                </a:cubicBezTo>
                <a:cubicBezTo>
                  <a:pt x="11644439" y="3895623"/>
                  <a:pt x="11628269" y="3879080"/>
                  <a:pt x="11607000" y="3878707"/>
                </a:cubicBezTo>
                <a:cubicBezTo>
                  <a:pt x="11585979" y="3878458"/>
                  <a:pt x="11568440" y="3895250"/>
                  <a:pt x="11568192" y="3915898"/>
                </a:cubicBezTo>
                <a:close/>
                <a:moveTo>
                  <a:pt x="11517193" y="3878831"/>
                </a:moveTo>
                <a:cubicBezTo>
                  <a:pt x="11496172" y="3878582"/>
                  <a:pt x="11478759" y="3895499"/>
                  <a:pt x="11478510" y="3916147"/>
                </a:cubicBezTo>
                <a:cubicBezTo>
                  <a:pt x="11478261" y="3936297"/>
                  <a:pt x="11496172" y="3954582"/>
                  <a:pt x="11516447" y="3954831"/>
                </a:cubicBezTo>
                <a:cubicBezTo>
                  <a:pt x="11536971" y="3955079"/>
                  <a:pt x="11554384" y="3937665"/>
                  <a:pt x="11554633" y="3916893"/>
                </a:cubicBezTo>
                <a:cubicBezTo>
                  <a:pt x="11554882" y="3895499"/>
                  <a:pt x="11538588" y="3878956"/>
                  <a:pt x="11517318" y="3878707"/>
                </a:cubicBezTo>
                <a:close/>
                <a:moveTo>
                  <a:pt x="11430248" y="3954831"/>
                </a:moveTo>
                <a:cubicBezTo>
                  <a:pt x="11450398" y="3954831"/>
                  <a:pt x="11468559" y="3936670"/>
                  <a:pt x="11468559" y="3916520"/>
                </a:cubicBezTo>
                <a:cubicBezTo>
                  <a:pt x="11468559" y="3895996"/>
                  <a:pt x="11451145" y="3878707"/>
                  <a:pt x="11430248" y="3878707"/>
                </a:cubicBezTo>
                <a:cubicBezTo>
                  <a:pt x="11408854" y="3878707"/>
                  <a:pt x="11392435" y="3895125"/>
                  <a:pt x="11392435" y="3916396"/>
                </a:cubicBezTo>
                <a:cubicBezTo>
                  <a:pt x="11392435" y="3937292"/>
                  <a:pt x="11409724" y="3954706"/>
                  <a:pt x="11430248" y="3954706"/>
                </a:cubicBezTo>
                <a:close/>
                <a:moveTo>
                  <a:pt x="11303002" y="3916022"/>
                </a:moveTo>
                <a:cubicBezTo>
                  <a:pt x="11302753" y="3937044"/>
                  <a:pt x="11319545" y="3954457"/>
                  <a:pt x="11340318" y="3954831"/>
                </a:cubicBezTo>
                <a:cubicBezTo>
                  <a:pt x="11360468" y="3955079"/>
                  <a:pt x="11378877" y="3937168"/>
                  <a:pt x="11379126" y="3917017"/>
                </a:cubicBezTo>
                <a:cubicBezTo>
                  <a:pt x="11379374" y="3896494"/>
                  <a:pt x="11362085" y="3879080"/>
                  <a:pt x="11341189" y="3878831"/>
                </a:cubicBezTo>
                <a:cubicBezTo>
                  <a:pt x="11319794" y="3878582"/>
                  <a:pt x="11303250" y="3894752"/>
                  <a:pt x="11303002" y="3916147"/>
                </a:cubicBezTo>
                <a:close/>
                <a:moveTo>
                  <a:pt x="11213445" y="3915400"/>
                </a:moveTo>
                <a:cubicBezTo>
                  <a:pt x="11212947" y="3936421"/>
                  <a:pt x="11229490" y="3954084"/>
                  <a:pt x="11250138" y="3954706"/>
                </a:cubicBezTo>
                <a:cubicBezTo>
                  <a:pt x="11270289" y="3955328"/>
                  <a:pt x="11288947" y="3937790"/>
                  <a:pt x="11289568" y="3917515"/>
                </a:cubicBezTo>
                <a:cubicBezTo>
                  <a:pt x="11290190" y="3897116"/>
                  <a:pt x="11273025" y="3879204"/>
                  <a:pt x="11252253" y="3878707"/>
                </a:cubicBezTo>
                <a:cubicBezTo>
                  <a:pt x="11230858" y="3878209"/>
                  <a:pt x="11213942" y="3894131"/>
                  <a:pt x="11213445" y="3915400"/>
                </a:cubicBezTo>
                <a:close/>
                <a:moveTo>
                  <a:pt x="11123887" y="3916644"/>
                </a:moveTo>
                <a:cubicBezTo>
                  <a:pt x="11124012" y="3937541"/>
                  <a:pt x="11141426" y="3954955"/>
                  <a:pt x="11161824" y="3954706"/>
                </a:cubicBezTo>
                <a:cubicBezTo>
                  <a:pt x="11181975" y="3954582"/>
                  <a:pt x="11200011" y="3936297"/>
                  <a:pt x="11199886" y="3916147"/>
                </a:cubicBezTo>
                <a:cubicBezTo>
                  <a:pt x="11199762" y="3895499"/>
                  <a:pt x="11182348" y="3878458"/>
                  <a:pt x="11161327" y="3878582"/>
                </a:cubicBezTo>
                <a:cubicBezTo>
                  <a:pt x="11139933" y="3878582"/>
                  <a:pt x="11123638" y="3895125"/>
                  <a:pt x="11123763" y="3916520"/>
                </a:cubicBezTo>
                <a:close/>
                <a:moveTo>
                  <a:pt x="11075377" y="3878707"/>
                </a:moveTo>
                <a:cubicBezTo>
                  <a:pt x="11054356" y="3878582"/>
                  <a:pt x="11036942" y="3895499"/>
                  <a:pt x="11036693" y="3916147"/>
                </a:cubicBezTo>
                <a:cubicBezTo>
                  <a:pt x="11036445" y="3936297"/>
                  <a:pt x="11054480" y="3954582"/>
                  <a:pt x="11074630" y="3954831"/>
                </a:cubicBezTo>
                <a:cubicBezTo>
                  <a:pt x="11095154" y="3955079"/>
                  <a:pt x="11112568" y="3937665"/>
                  <a:pt x="11112692" y="3916893"/>
                </a:cubicBezTo>
                <a:cubicBezTo>
                  <a:pt x="11112941" y="3895499"/>
                  <a:pt x="11096647" y="3878956"/>
                  <a:pt x="11075253" y="3878831"/>
                </a:cubicBezTo>
                <a:close/>
                <a:moveTo>
                  <a:pt x="10947135" y="3915276"/>
                </a:moveTo>
                <a:cubicBezTo>
                  <a:pt x="10946389" y="3935427"/>
                  <a:pt x="10963928" y="3954084"/>
                  <a:pt x="10984203" y="3954831"/>
                </a:cubicBezTo>
                <a:cubicBezTo>
                  <a:pt x="11004477" y="3955577"/>
                  <a:pt x="11022513" y="3938412"/>
                  <a:pt x="11023135" y="3917640"/>
                </a:cubicBezTo>
                <a:cubicBezTo>
                  <a:pt x="11023757" y="3896245"/>
                  <a:pt x="11007835" y="3879329"/>
                  <a:pt x="10986566" y="3878707"/>
                </a:cubicBezTo>
                <a:cubicBezTo>
                  <a:pt x="10965545" y="3878085"/>
                  <a:pt x="10947882" y="3894628"/>
                  <a:pt x="10947135" y="3915276"/>
                </a:cubicBezTo>
                <a:close/>
                <a:moveTo>
                  <a:pt x="10895267" y="3878707"/>
                </a:moveTo>
                <a:cubicBezTo>
                  <a:pt x="10874495" y="3879080"/>
                  <a:pt x="10857080" y="3896618"/>
                  <a:pt x="10857454" y="3917017"/>
                </a:cubicBezTo>
                <a:cubicBezTo>
                  <a:pt x="10857827" y="3937292"/>
                  <a:pt x="10876236" y="3955079"/>
                  <a:pt x="10896387" y="3954706"/>
                </a:cubicBezTo>
                <a:cubicBezTo>
                  <a:pt x="10917034" y="3954333"/>
                  <a:pt x="10933827" y="3936795"/>
                  <a:pt x="10933578" y="3915773"/>
                </a:cubicBezTo>
                <a:cubicBezTo>
                  <a:pt x="10933329" y="3894504"/>
                  <a:pt x="10916537" y="3878334"/>
                  <a:pt x="10895267" y="3878582"/>
                </a:cubicBezTo>
                <a:close/>
                <a:moveTo>
                  <a:pt x="10771628" y="3916022"/>
                </a:moveTo>
                <a:cubicBezTo>
                  <a:pt x="10771380" y="3937044"/>
                  <a:pt x="10788171" y="3954457"/>
                  <a:pt x="10808943" y="3954831"/>
                </a:cubicBezTo>
                <a:cubicBezTo>
                  <a:pt x="10829094" y="3955079"/>
                  <a:pt x="10847503" y="3937168"/>
                  <a:pt x="10847752" y="3917017"/>
                </a:cubicBezTo>
                <a:cubicBezTo>
                  <a:pt x="10848001" y="3896494"/>
                  <a:pt x="10830711" y="3879080"/>
                  <a:pt x="10809814" y="3878831"/>
                </a:cubicBezTo>
                <a:cubicBezTo>
                  <a:pt x="10788420" y="3878582"/>
                  <a:pt x="10771877" y="3894752"/>
                  <a:pt x="10771628" y="3916147"/>
                </a:cubicBezTo>
                <a:close/>
                <a:moveTo>
                  <a:pt x="10721003" y="3954831"/>
                </a:moveTo>
                <a:cubicBezTo>
                  <a:pt x="10741278" y="3954084"/>
                  <a:pt x="10758817" y="3935427"/>
                  <a:pt x="10758070" y="3915276"/>
                </a:cubicBezTo>
                <a:cubicBezTo>
                  <a:pt x="10757324" y="3894628"/>
                  <a:pt x="10739661" y="3878085"/>
                  <a:pt x="10718640" y="3878707"/>
                </a:cubicBezTo>
                <a:cubicBezTo>
                  <a:pt x="10697370" y="3879329"/>
                  <a:pt x="10681448" y="3896245"/>
                  <a:pt x="10682070" y="3917515"/>
                </a:cubicBezTo>
                <a:cubicBezTo>
                  <a:pt x="10682693" y="3938287"/>
                  <a:pt x="10700604" y="3955452"/>
                  <a:pt x="10721003" y="3954706"/>
                </a:cubicBezTo>
                <a:close/>
                <a:moveTo>
                  <a:pt x="10631446" y="3954831"/>
                </a:moveTo>
                <a:cubicBezTo>
                  <a:pt x="10651720" y="3954084"/>
                  <a:pt x="10669259" y="3935427"/>
                  <a:pt x="10668513" y="3915276"/>
                </a:cubicBezTo>
                <a:cubicBezTo>
                  <a:pt x="10667766" y="3894628"/>
                  <a:pt x="10650104" y="3878085"/>
                  <a:pt x="10629083" y="3878707"/>
                </a:cubicBezTo>
                <a:cubicBezTo>
                  <a:pt x="10607813" y="3879329"/>
                  <a:pt x="10591891" y="3896245"/>
                  <a:pt x="10592513" y="3917515"/>
                </a:cubicBezTo>
                <a:cubicBezTo>
                  <a:pt x="10593135" y="3938287"/>
                  <a:pt x="10611047" y="3955452"/>
                  <a:pt x="10631446" y="3954706"/>
                </a:cubicBezTo>
                <a:close/>
                <a:moveTo>
                  <a:pt x="10505319" y="3917515"/>
                </a:moveTo>
                <a:cubicBezTo>
                  <a:pt x="10505941" y="3937790"/>
                  <a:pt x="10524599" y="3955328"/>
                  <a:pt x="10544749" y="3954706"/>
                </a:cubicBezTo>
                <a:cubicBezTo>
                  <a:pt x="10565397" y="3954084"/>
                  <a:pt x="10581940" y="3936421"/>
                  <a:pt x="10581443" y="3915400"/>
                </a:cubicBezTo>
                <a:cubicBezTo>
                  <a:pt x="10580945" y="3894131"/>
                  <a:pt x="10564029" y="3878085"/>
                  <a:pt x="10542635" y="3878707"/>
                </a:cubicBezTo>
                <a:cubicBezTo>
                  <a:pt x="10521862" y="3879204"/>
                  <a:pt x="10504697" y="3897116"/>
                  <a:pt x="10505319" y="3917515"/>
                </a:cubicBezTo>
                <a:close/>
                <a:moveTo>
                  <a:pt x="10452704" y="3878707"/>
                </a:moveTo>
                <a:cubicBezTo>
                  <a:pt x="10431932" y="3879453"/>
                  <a:pt x="10414891" y="3897613"/>
                  <a:pt x="10415762" y="3917888"/>
                </a:cubicBezTo>
                <a:cubicBezTo>
                  <a:pt x="10416632" y="3938287"/>
                  <a:pt x="10435415" y="3955577"/>
                  <a:pt x="10455565" y="3954706"/>
                </a:cubicBezTo>
                <a:cubicBezTo>
                  <a:pt x="10476213" y="3953835"/>
                  <a:pt x="10492507" y="3935924"/>
                  <a:pt x="10491885" y="3915027"/>
                </a:cubicBezTo>
                <a:cubicBezTo>
                  <a:pt x="10491139" y="3893757"/>
                  <a:pt x="10474098" y="3877961"/>
                  <a:pt x="10452704" y="3878707"/>
                </a:cubicBezTo>
                <a:close/>
                <a:moveTo>
                  <a:pt x="10365012" y="3878707"/>
                </a:moveTo>
                <a:cubicBezTo>
                  <a:pt x="10343991" y="3878582"/>
                  <a:pt x="10326578" y="3895499"/>
                  <a:pt x="10326329" y="3916147"/>
                </a:cubicBezTo>
                <a:cubicBezTo>
                  <a:pt x="10326080" y="3936297"/>
                  <a:pt x="10344116" y="3954582"/>
                  <a:pt x="10364266" y="3954831"/>
                </a:cubicBezTo>
                <a:cubicBezTo>
                  <a:pt x="10384790" y="3955079"/>
                  <a:pt x="10402203" y="3937665"/>
                  <a:pt x="10402328" y="3916893"/>
                </a:cubicBezTo>
                <a:cubicBezTo>
                  <a:pt x="10402577" y="3895499"/>
                  <a:pt x="10386282" y="3878956"/>
                  <a:pt x="10364888" y="3878831"/>
                </a:cubicBezTo>
                <a:close/>
                <a:moveTo>
                  <a:pt x="10240379" y="3916022"/>
                </a:moveTo>
                <a:cubicBezTo>
                  <a:pt x="10240254" y="3937044"/>
                  <a:pt x="10257046" y="3954457"/>
                  <a:pt x="10277694" y="3954706"/>
                </a:cubicBezTo>
                <a:cubicBezTo>
                  <a:pt x="10297845" y="3954955"/>
                  <a:pt x="10316129" y="3937044"/>
                  <a:pt x="10316378" y="3916769"/>
                </a:cubicBezTo>
                <a:cubicBezTo>
                  <a:pt x="10316626" y="3896245"/>
                  <a:pt x="10299213" y="3878831"/>
                  <a:pt x="10278441" y="3878582"/>
                </a:cubicBezTo>
                <a:cubicBezTo>
                  <a:pt x="10257046" y="3878334"/>
                  <a:pt x="10240502" y="3894628"/>
                  <a:pt x="10240254" y="3915898"/>
                </a:cubicBezTo>
                <a:close/>
                <a:moveTo>
                  <a:pt x="10188510" y="3954706"/>
                </a:moveTo>
                <a:cubicBezTo>
                  <a:pt x="10208660" y="3954706"/>
                  <a:pt x="10226820" y="3936546"/>
                  <a:pt x="10226820" y="3916396"/>
                </a:cubicBezTo>
                <a:cubicBezTo>
                  <a:pt x="10226820" y="3895872"/>
                  <a:pt x="10209406" y="3878582"/>
                  <a:pt x="10188510" y="3878582"/>
                </a:cubicBezTo>
                <a:cubicBezTo>
                  <a:pt x="10167116" y="3878582"/>
                  <a:pt x="10150697" y="3895001"/>
                  <a:pt x="10150697" y="3916271"/>
                </a:cubicBezTo>
                <a:cubicBezTo>
                  <a:pt x="10150697" y="3937168"/>
                  <a:pt x="10167862" y="3954582"/>
                  <a:pt x="10188510" y="3954582"/>
                </a:cubicBezTo>
                <a:close/>
                <a:moveTo>
                  <a:pt x="10061264" y="3915400"/>
                </a:moveTo>
                <a:cubicBezTo>
                  <a:pt x="10060766" y="3936421"/>
                  <a:pt x="10077309" y="3954084"/>
                  <a:pt x="10097957" y="3954706"/>
                </a:cubicBezTo>
                <a:cubicBezTo>
                  <a:pt x="10118108" y="3955328"/>
                  <a:pt x="10136766" y="3937790"/>
                  <a:pt x="10137387" y="3917515"/>
                </a:cubicBezTo>
                <a:cubicBezTo>
                  <a:pt x="10138009" y="3897116"/>
                  <a:pt x="10120844" y="3879204"/>
                  <a:pt x="10100072" y="3878707"/>
                </a:cubicBezTo>
                <a:cubicBezTo>
                  <a:pt x="10078678" y="3878209"/>
                  <a:pt x="10061761" y="3894131"/>
                  <a:pt x="10061264" y="3915400"/>
                </a:cubicBezTo>
                <a:close/>
                <a:moveTo>
                  <a:pt x="10010639" y="3954831"/>
                </a:moveTo>
                <a:cubicBezTo>
                  <a:pt x="10030914" y="3954084"/>
                  <a:pt x="10048452" y="3935427"/>
                  <a:pt x="10047705" y="3915276"/>
                </a:cubicBezTo>
                <a:cubicBezTo>
                  <a:pt x="10046959" y="3894628"/>
                  <a:pt x="10029172" y="3878085"/>
                  <a:pt x="10008275" y="3878707"/>
                </a:cubicBezTo>
                <a:cubicBezTo>
                  <a:pt x="9987005" y="3879329"/>
                  <a:pt x="9971084" y="3896245"/>
                  <a:pt x="9971706" y="3917640"/>
                </a:cubicBezTo>
                <a:cubicBezTo>
                  <a:pt x="9972328" y="3938412"/>
                  <a:pt x="9990364" y="3955577"/>
                  <a:pt x="10010639" y="3954831"/>
                </a:cubicBezTo>
                <a:close/>
                <a:moveTo>
                  <a:pt x="9923196" y="3878707"/>
                </a:moveTo>
                <a:cubicBezTo>
                  <a:pt x="9902175" y="3878458"/>
                  <a:pt x="9884761" y="3895374"/>
                  <a:pt x="9884512" y="3916022"/>
                </a:cubicBezTo>
                <a:cubicBezTo>
                  <a:pt x="9884264" y="3936173"/>
                  <a:pt x="9902175" y="3954457"/>
                  <a:pt x="9922450" y="3954706"/>
                </a:cubicBezTo>
                <a:cubicBezTo>
                  <a:pt x="9942973" y="3954955"/>
                  <a:pt x="9960387" y="3937541"/>
                  <a:pt x="9960636" y="3916769"/>
                </a:cubicBezTo>
                <a:cubicBezTo>
                  <a:pt x="9960885" y="3895374"/>
                  <a:pt x="9944590" y="3878831"/>
                  <a:pt x="9923320" y="3878582"/>
                </a:cubicBezTo>
                <a:close/>
                <a:moveTo>
                  <a:pt x="9794955" y="3915525"/>
                </a:moveTo>
                <a:cubicBezTo>
                  <a:pt x="9794457" y="3935675"/>
                  <a:pt x="9811996" y="3954208"/>
                  <a:pt x="9832271" y="3954831"/>
                </a:cubicBezTo>
                <a:cubicBezTo>
                  <a:pt x="9852669" y="3955452"/>
                  <a:pt x="9870456" y="3938163"/>
                  <a:pt x="9870954" y="3917391"/>
                </a:cubicBezTo>
                <a:cubicBezTo>
                  <a:pt x="9871452" y="3895996"/>
                  <a:pt x="9855406" y="3879204"/>
                  <a:pt x="9834136" y="3878707"/>
                </a:cubicBezTo>
                <a:cubicBezTo>
                  <a:pt x="9813115" y="3878209"/>
                  <a:pt x="9795452" y="3894877"/>
                  <a:pt x="9794955" y="3915525"/>
                </a:cubicBezTo>
                <a:close/>
                <a:moveTo>
                  <a:pt x="9743086" y="3878707"/>
                </a:moveTo>
                <a:cubicBezTo>
                  <a:pt x="9722314" y="3879080"/>
                  <a:pt x="9704899" y="3896618"/>
                  <a:pt x="9705273" y="3917017"/>
                </a:cubicBezTo>
                <a:cubicBezTo>
                  <a:pt x="9705646" y="3937292"/>
                  <a:pt x="9724055" y="3955079"/>
                  <a:pt x="9744206" y="3954706"/>
                </a:cubicBezTo>
                <a:cubicBezTo>
                  <a:pt x="9764853" y="3954333"/>
                  <a:pt x="9781646" y="3936795"/>
                  <a:pt x="9781397" y="3915773"/>
                </a:cubicBezTo>
                <a:cubicBezTo>
                  <a:pt x="9781148" y="3894504"/>
                  <a:pt x="9764356" y="3878334"/>
                  <a:pt x="9743086" y="3878582"/>
                </a:cubicBezTo>
                <a:close/>
                <a:moveTo>
                  <a:pt x="9656762" y="3954831"/>
                </a:moveTo>
                <a:cubicBezTo>
                  <a:pt x="9676913" y="3955079"/>
                  <a:pt x="9695322" y="3937168"/>
                  <a:pt x="9695571" y="3917017"/>
                </a:cubicBezTo>
                <a:cubicBezTo>
                  <a:pt x="9695820" y="3896494"/>
                  <a:pt x="9678530" y="3879080"/>
                  <a:pt x="9657633" y="3878831"/>
                </a:cubicBezTo>
                <a:cubicBezTo>
                  <a:pt x="9636239" y="3878582"/>
                  <a:pt x="9619696" y="3894752"/>
                  <a:pt x="9619447" y="3916147"/>
                </a:cubicBezTo>
                <a:cubicBezTo>
                  <a:pt x="9619199" y="3937168"/>
                  <a:pt x="9636115" y="3954582"/>
                  <a:pt x="9656762" y="3954955"/>
                </a:cubicBezTo>
                <a:close/>
                <a:moveTo>
                  <a:pt x="9529889" y="3917142"/>
                </a:moveTo>
                <a:cubicBezTo>
                  <a:pt x="9530263" y="3937914"/>
                  <a:pt x="9547801" y="3955328"/>
                  <a:pt x="9568200" y="3954955"/>
                </a:cubicBezTo>
                <a:cubicBezTo>
                  <a:pt x="9588475" y="3954582"/>
                  <a:pt x="9606262" y="3936173"/>
                  <a:pt x="9605889" y="3916022"/>
                </a:cubicBezTo>
                <a:cubicBezTo>
                  <a:pt x="9605516" y="3895374"/>
                  <a:pt x="9587978" y="3878582"/>
                  <a:pt x="9566957" y="3878831"/>
                </a:cubicBezTo>
                <a:cubicBezTo>
                  <a:pt x="9545686" y="3879080"/>
                  <a:pt x="9529516" y="3895748"/>
                  <a:pt x="9529765" y="3917142"/>
                </a:cubicBezTo>
                <a:close/>
                <a:moveTo>
                  <a:pt x="9479265" y="3954955"/>
                </a:moveTo>
                <a:cubicBezTo>
                  <a:pt x="9499540" y="3954208"/>
                  <a:pt x="9517078" y="3935551"/>
                  <a:pt x="9516456" y="3915525"/>
                </a:cubicBezTo>
                <a:cubicBezTo>
                  <a:pt x="9515710" y="3894877"/>
                  <a:pt x="9498047" y="3878334"/>
                  <a:pt x="9477025" y="3878956"/>
                </a:cubicBezTo>
                <a:cubicBezTo>
                  <a:pt x="9455756" y="3879577"/>
                  <a:pt x="9439834" y="3896494"/>
                  <a:pt x="9440332" y="3917764"/>
                </a:cubicBezTo>
                <a:cubicBezTo>
                  <a:pt x="9440954" y="3938536"/>
                  <a:pt x="9458866" y="3955701"/>
                  <a:pt x="9479265" y="3954955"/>
                </a:cubicBezTo>
                <a:close/>
                <a:moveTo>
                  <a:pt x="9392568" y="3878831"/>
                </a:moveTo>
                <a:cubicBezTo>
                  <a:pt x="9371547" y="3878334"/>
                  <a:pt x="9353884" y="3894877"/>
                  <a:pt x="9353263" y="3915525"/>
                </a:cubicBezTo>
                <a:cubicBezTo>
                  <a:pt x="9352640" y="3935675"/>
                  <a:pt x="9370179" y="3954208"/>
                  <a:pt x="9390454" y="3954955"/>
                </a:cubicBezTo>
                <a:cubicBezTo>
                  <a:pt x="9410853" y="3955577"/>
                  <a:pt x="9428765" y="3938412"/>
                  <a:pt x="9429262" y="3917640"/>
                </a:cubicBezTo>
                <a:cubicBezTo>
                  <a:pt x="9429884" y="3896245"/>
                  <a:pt x="9413838" y="3879453"/>
                  <a:pt x="9392568" y="3878831"/>
                </a:cubicBezTo>
                <a:close/>
                <a:moveTo>
                  <a:pt x="9263705" y="3915152"/>
                </a:moveTo>
                <a:cubicBezTo>
                  <a:pt x="9262834" y="3935302"/>
                  <a:pt x="9280124" y="3954084"/>
                  <a:pt x="9300523" y="3954955"/>
                </a:cubicBezTo>
                <a:cubicBezTo>
                  <a:pt x="9320798" y="3955826"/>
                  <a:pt x="9338958" y="3938785"/>
                  <a:pt x="9339704" y="3918137"/>
                </a:cubicBezTo>
                <a:cubicBezTo>
                  <a:pt x="9340451" y="3896743"/>
                  <a:pt x="9324653" y="3879702"/>
                  <a:pt x="9303384" y="3878956"/>
                </a:cubicBezTo>
                <a:cubicBezTo>
                  <a:pt x="9282363" y="3878209"/>
                  <a:pt x="9264576" y="3894504"/>
                  <a:pt x="9263705" y="3915152"/>
                </a:cubicBezTo>
                <a:close/>
                <a:moveTo>
                  <a:pt x="9212831" y="3878831"/>
                </a:moveTo>
                <a:cubicBezTo>
                  <a:pt x="9191810" y="3878582"/>
                  <a:pt x="9174397" y="3895374"/>
                  <a:pt x="9174023" y="3916147"/>
                </a:cubicBezTo>
                <a:cubicBezTo>
                  <a:pt x="9173775" y="3936297"/>
                  <a:pt x="9191686" y="3954706"/>
                  <a:pt x="9211837" y="3954955"/>
                </a:cubicBezTo>
                <a:cubicBezTo>
                  <a:pt x="9232235" y="3955204"/>
                  <a:pt x="9249774" y="3937914"/>
                  <a:pt x="9250022" y="3917142"/>
                </a:cubicBezTo>
                <a:cubicBezTo>
                  <a:pt x="9250271" y="3895748"/>
                  <a:pt x="9234101" y="3879204"/>
                  <a:pt x="9212707" y="3878956"/>
                </a:cubicBezTo>
                <a:close/>
                <a:moveTo>
                  <a:pt x="9084466" y="3917640"/>
                </a:moveTo>
                <a:cubicBezTo>
                  <a:pt x="9085212" y="3937914"/>
                  <a:pt x="9103870" y="3955452"/>
                  <a:pt x="9124021" y="3954831"/>
                </a:cubicBezTo>
                <a:cubicBezTo>
                  <a:pt x="9144668" y="3954084"/>
                  <a:pt x="9161212" y="3936421"/>
                  <a:pt x="9160590" y="3915400"/>
                </a:cubicBezTo>
                <a:cubicBezTo>
                  <a:pt x="9160092" y="3894131"/>
                  <a:pt x="9143051" y="3878209"/>
                  <a:pt x="9121781" y="3878707"/>
                </a:cubicBezTo>
                <a:cubicBezTo>
                  <a:pt x="9101009" y="3879329"/>
                  <a:pt x="9083844" y="3897240"/>
                  <a:pt x="9084466" y="3917640"/>
                </a:cubicBezTo>
                <a:close/>
                <a:moveTo>
                  <a:pt x="9037324" y="3954831"/>
                </a:moveTo>
                <a:cubicBezTo>
                  <a:pt x="9057599" y="3954208"/>
                  <a:pt x="9075137" y="3935675"/>
                  <a:pt x="9074515" y="3915400"/>
                </a:cubicBezTo>
                <a:cubicBezTo>
                  <a:pt x="9073893" y="3894752"/>
                  <a:pt x="9056231" y="3878209"/>
                  <a:pt x="9035209" y="3878707"/>
                </a:cubicBezTo>
                <a:cubicBezTo>
                  <a:pt x="9013939" y="3879204"/>
                  <a:pt x="8997894" y="3896121"/>
                  <a:pt x="8998516" y="3917515"/>
                </a:cubicBezTo>
                <a:cubicBezTo>
                  <a:pt x="8999013" y="3938287"/>
                  <a:pt x="9016924" y="3955452"/>
                  <a:pt x="9037324" y="3954831"/>
                </a:cubicBezTo>
                <a:close/>
                <a:moveTo>
                  <a:pt x="8947269" y="3954831"/>
                </a:moveTo>
                <a:cubicBezTo>
                  <a:pt x="8967544" y="3954457"/>
                  <a:pt x="8985331" y="3936048"/>
                  <a:pt x="8984957" y="3915898"/>
                </a:cubicBezTo>
                <a:cubicBezTo>
                  <a:pt x="8984585" y="3895125"/>
                  <a:pt x="8967170" y="3878458"/>
                  <a:pt x="8946149" y="3878707"/>
                </a:cubicBezTo>
                <a:cubicBezTo>
                  <a:pt x="8924880" y="3878956"/>
                  <a:pt x="8908585" y="3895623"/>
                  <a:pt x="8908958" y="3917017"/>
                </a:cubicBezTo>
                <a:cubicBezTo>
                  <a:pt x="8909332" y="3937914"/>
                  <a:pt x="8926745" y="3955204"/>
                  <a:pt x="8947269" y="3954831"/>
                </a:cubicBezTo>
                <a:close/>
                <a:moveTo>
                  <a:pt x="8858333" y="3954831"/>
                </a:moveTo>
                <a:cubicBezTo>
                  <a:pt x="8878608" y="3954084"/>
                  <a:pt x="8896147" y="3935427"/>
                  <a:pt x="8895400" y="3915276"/>
                </a:cubicBezTo>
                <a:cubicBezTo>
                  <a:pt x="8894654" y="3894628"/>
                  <a:pt x="8876866" y="3878209"/>
                  <a:pt x="8855970" y="3878707"/>
                </a:cubicBezTo>
                <a:cubicBezTo>
                  <a:pt x="8834700" y="3879329"/>
                  <a:pt x="8818779" y="3896245"/>
                  <a:pt x="8819400" y="3917640"/>
                </a:cubicBezTo>
                <a:cubicBezTo>
                  <a:pt x="8820023" y="3938412"/>
                  <a:pt x="8838058" y="3955577"/>
                  <a:pt x="8858333" y="3954831"/>
                </a:cubicBezTo>
                <a:close/>
                <a:moveTo>
                  <a:pt x="8732083" y="3917640"/>
                </a:moveTo>
                <a:cubicBezTo>
                  <a:pt x="8732829" y="3937914"/>
                  <a:pt x="8751487" y="3955452"/>
                  <a:pt x="8771637" y="3954831"/>
                </a:cubicBezTo>
                <a:cubicBezTo>
                  <a:pt x="8792285" y="3954084"/>
                  <a:pt x="8808828" y="3936421"/>
                  <a:pt x="8808206" y="3915400"/>
                </a:cubicBezTo>
                <a:cubicBezTo>
                  <a:pt x="8807708" y="3894131"/>
                  <a:pt x="8790667" y="3878209"/>
                  <a:pt x="8769398" y="3878707"/>
                </a:cubicBezTo>
                <a:cubicBezTo>
                  <a:pt x="8748625" y="3879329"/>
                  <a:pt x="8731461" y="3897240"/>
                  <a:pt x="8732083" y="3917640"/>
                </a:cubicBezTo>
                <a:close/>
                <a:moveTo>
                  <a:pt x="8642649" y="3915400"/>
                </a:moveTo>
                <a:cubicBezTo>
                  <a:pt x="8642028" y="3935551"/>
                  <a:pt x="8659441" y="3954208"/>
                  <a:pt x="8679841" y="3954831"/>
                </a:cubicBezTo>
                <a:cubicBezTo>
                  <a:pt x="8700240" y="3955577"/>
                  <a:pt x="8718151" y="3938287"/>
                  <a:pt x="8718773" y="3917515"/>
                </a:cubicBezTo>
                <a:cubicBezTo>
                  <a:pt x="8719395" y="3896121"/>
                  <a:pt x="8703350" y="3879204"/>
                  <a:pt x="8682079" y="3878707"/>
                </a:cubicBezTo>
                <a:cubicBezTo>
                  <a:pt x="8661058" y="3878209"/>
                  <a:pt x="8643396" y="3894628"/>
                  <a:pt x="8642649" y="3915276"/>
                </a:cubicBezTo>
                <a:close/>
                <a:moveTo>
                  <a:pt x="8553092" y="3915898"/>
                </a:moveTo>
                <a:cubicBezTo>
                  <a:pt x="8552718" y="3936048"/>
                  <a:pt x="8570506" y="3954457"/>
                  <a:pt x="8590780" y="3954955"/>
                </a:cubicBezTo>
                <a:cubicBezTo>
                  <a:pt x="8611180" y="3955328"/>
                  <a:pt x="8628843" y="3938039"/>
                  <a:pt x="8629216" y="3917266"/>
                </a:cubicBezTo>
                <a:cubicBezTo>
                  <a:pt x="8629589" y="3895872"/>
                  <a:pt x="8613418" y="3879204"/>
                  <a:pt x="8592149" y="3878831"/>
                </a:cubicBezTo>
                <a:cubicBezTo>
                  <a:pt x="8571128" y="3878458"/>
                  <a:pt x="8553589" y="3895250"/>
                  <a:pt x="8553216" y="3915898"/>
                </a:cubicBezTo>
                <a:close/>
                <a:moveTo>
                  <a:pt x="8506074" y="3954955"/>
                </a:moveTo>
                <a:cubicBezTo>
                  <a:pt x="8526349" y="3954208"/>
                  <a:pt x="8543887" y="3935551"/>
                  <a:pt x="8543266" y="3915525"/>
                </a:cubicBezTo>
                <a:cubicBezTo>
                  <a:pt x="8542519" y="3894877"/>
                  <a:pt x="8524856" y="3878334"/>
                  <a:pt x="8503835" y="3878956"/>
                </a:cubicBezTo>
                <a:cubicBezTo>
                  <a:pt x="8482566" y="3879577"/>
                  <a:pt x="8466644" y="3896494"/>
                  <a:pt x="8467142" y="3917764"/>
                </a:cubicBezTo>
                <a:cubicBezTo>
                  <a:pt x="8467764" y="3938536"/>
                  <a:pt x="8485675" y="3955701"/>
                  <a:pt x="8506074" y="3954955"/>
                </a:cubicBezTo>
                <a:close/>
                <a:moveTo>
                  <a:pt x="8377585" y="3918013"/>
                </a:moveTo>
                <a:cubicBezTo>
                  <a:pt x="8378331" y="3938785"/>
                  <a:pt x="8396490" y="3955826"/>
                  <a:pt x="8416765" y="3954955"/>
                </a:cubicBezTo>
                <a:cubicBezTo>
                  <a:pt x="8437165" y="3954084"/>
                  <a:pt x="8454454" y="3935302"/>
                  <a:pt x="8453584" y="3915152"/>
                </a:cubicBezTo>
                <a:cubicBezTo>
                  <a:pt x="8452713" y="3894379"/>
                  <a:pt x="8434801" y="3878209"/>
                  <a:pt x="8413905" y="3878831"/>
                </a:cubicBezTo>
                <a:cubicBezTo>
                  <a:pt x="8392635" y="3879577"/>
                  <a:pt x="8376838" y="3896618"/>
                  <a:pt x="8377585" y="3918013"/>
                </a:cubicBezTo>
                <a:close/>
                <a:moveTo>
                  <a:pt x="8325218" y="3954831"/>
                </a:moveTo>
                <a:cubicBezTo>
                  <a:pt x="8345369" y="3955204"/>
                  <a:pt x="8363777" y="3937417"/>
                  <a:pt x="8364151" y="3917142"/>
                </a:cubicBezTo>
                <a:cubicBezTo>
                  <a:pt x="8364524" y="3896743"/>
                  <a:pt x="8347235" y="3879080"/>
                  <a:pt x="8326338" y="3878831"/>
                </a:cubicBezTo>
                <a:cubicBezTo>
                  <a:pt x="8304943" y="3878458"/>
                  <a:pt x="8288276" y="3894752"/>
                  <a:pt x="8288027" y="3916022"/>
                </a:cubicBezTo>
                <a:cubicBezTo>
                  <a:pt x="8287778" y="3937044"/>
                  <a:pt x="8304446" y="3954582"/>
                  <a:pt x="8325218" y="3954955"/>
                </a:cubicBezTo>
                <a:close/>
                <a:moveTo>
                  <a:pt x="8198470" y="3915525"/>
                </a:moveTo>
                <a:cubicBezTo>
                  <a:pt x="8197972" y="3936546"/>
                  <a:pt x="8214515" y="3954208"/>
                  <a:pt x="8235163" y="3954831"/>
                </a:cubicBezTo>
                <a:cubicBezTo>
                  <a:pt x="8255314" y="3955452"/>
                  <a:pt x="8273972" y="3937914"/>
                  <a:pt x="8274593" y="3917640"/>
                </a:cubicBezTo>
                <a:cubicBezTo>
                  <a:pt x="8275215" y="3897240"/>
                  <a:pt x="8258050" y="3879329"/>
                  <a:pt x="8237278" y="3878831"/>
                </a:cubicBezTo>
                <a:cubicBezTo>
                  <a:pt x="8215884" y="3878334"/>
                  <a:pt x="8198967" y="3894255"/>
                  <a:pt x="8198470" y="3915525"/>
                </a:cubicBezTo>
                <a:close/>
                <a:moveTo>
                  <a:pt x="8111275" y="3916769"/>
                </a:moveTo>
                <a:cubicBezTo>
                  <a:pt x="8111400" y="3936919"/>
                  <a:pt x="8129685" y="3954955"/>
                  <a:pt x="8149835" y="3954831"/>
                </a:cubicBezTo>
                <a:cubicBezTo>
                  <a:pt x="8170483" y="3954706"/>
                  <a:pt x="8187399" y="3937292"/>
                  <a:pt x="8187399" y="3916271"/>
                </a:cubicBezTo>
                <a:cubicBezTo>
                  <a:pt x="8187399" y="3894877"/>
                  <a:pt x="8170732" y="3878582"/>
                  <a:pt x="8149462" y="3878707"/>
                </a:cubicBezTo>
                <a:cubicBezTo>
                  <a:pt x="8128565" y="3878831"/>
                  <a:pt x="8111151" y="3896245"/>
                  <a:pt x="8111400" y="3916769"/>
                </a:cubicBezTo>
                <a:close/>
                <a:moveTo>
                  <a:pt x="8060775" y="3878831"/>
                </a:moveTo>
                <a:cubicBezTo>
                  <a:pt x="8039754" y="3878458"/>
                  <a:pt x="8022216" y="3895250"/>
                  <a:pt x="8021842" y="3915898"/>
                </a:cubicBezTo>
                <a:cubicBezTo>
                  <a:pt x="8021470" y="3936048"/>
                  <a:pt x="8039132" y="3954457"/>
                  <a:pt x="8059407" y="3954955"/>
                </a:cubicBezTo>
                <a:cubicBezTo>
                  <a:pt x="8079806" y="3955452"/>
                  <a:pt x="8097469" y="3938039"/>
                  <a:pt x="8097842" y="3917266"/>
                </a:cubicBezTo>
                <a:cubicBezTo>
                  <a:pt x="8098215" y="3895872"/>
                  <a:pt x="8082045" y="3879204"/>
                  <a:pt x="8060775" y="3878831"/>
                </a:cubicBezTo>
                <a:close/>
                <a:moveTo>
                  <a:pt x="7932161" y="3916022"/>
                </a:moveTo>
                <a:cubicBezTo>
                  <a:pt x="7931912" y="3936173"/>
                  <a:pt x="7949699" y="3954582"/>
                  <a:pt x="7969974" y="3954831"/>
                </a:cubicBezTo>
                <a:cubicBezTo>
                  <a:pt x="7990498" y="3955204"/>
                  <a:pt x="8008036" y="3937914"/>
                  <a:pt x="8008285" y="3917017"/>
                </a:cubicBezTo>
                <a:cubicBezTo>
                  <a:pt x="8008533" y="3895623"/>
                  <a:pt x="7992363" y="3879080"/>
                  <a:pt x="7971094" y="3878707"/>
                </a:cubicBezTo>
                <a:cubicBezTo>
                  <a:pt x="7950072" y="3878458"/>
                  <a:pt x="7932534" y="3895250"/>
                  <a:pt x="7932285" y="3915898"/>
                </a:cubicBezTo>
                <a:close/>
                <a:moveTo>
                  <a:pt x="7884646" y="3954831"/>
                </a:moveTo>
                <a:cubicBezTo>
                  <a:pt x="7904921" y="3954457"/>
                  <a:pt x="7922708" y="3936048"/>
                  <a:pt x="7922210" y="3915773"/>
                </a:cubicBezTo>
                <a:cubicBezTo>
                  <a:pt x="7921837" y="3895125"/>
                  <a:pt x="7904299" y="3878334"/>
                  <a:pt x="7883278" y="3878707"/>
                </a:cubicBezTo>
                <a:cubicBezTo>
                  <a:pt x="7862007" y="3879080"/>
                  <a:pt x="7845838" y="3895748"/>
                  <a:pt x="7846210" y="3917142"/>
                </a:cubicBezTo>
                <a:cubicBezTo>
                  <a:pt x="7846584" y="3937914"/>
                  <a:pt x="7864246" y="3955204"/>
                  <a:pt x="7884646" y="3954831"/>
                </a:cubicBezTo>
                <a:close/>
                <a:moveTo>
                  <a:pt x="7756653" y="3917515"/>
                </a:moveTo>
                <a:cubicBezTo>
                  <a:pt x="7757151" y="3938287"/>
                  <a:pt x="7775062" y="3955452"/>
                  <a:pt x="7795462" y="3954831"/>
                </a:cubicBezTo>
                <a:cubicBezTo>
                  <a:pt x="7815736" y="3954208"/>
                  <a:pt x="7833274" y="3935675"/>
                  <a:pt x="7832653" y="3915400"/>
                </a:cubicBezTo>
                <a:cubicBezTo>
                  <a:pt x="7832030" y="3894752"/>
                  <a:pt x="7814368" y="3878209"/>
                  <a:pt x="7793347" y="3878707"/>
                </a:cubicBezTo>
                <a:cubicBezTo>
                  <a:pt x="7772077" y="3879204"/>
                  <a:pt x="7756031" y="3896121"/>
                  <a:pt x="7756653" y="3917515"/>
                </a:cubicBezTo>
                <a:close/>
                <a:moveTo>
                  <a:pt x="7704287" y="3954831"/>
                </a:moveTo>
                <a:cubicBezTo>
                  <a:pt x="7724437" y="3955204"/>
                  <a:pt x="7742846" y="3937417"/>
                  <a:pt x="7743220" y="3917142"/>
                </a:cubicBezTo>
                <a:cubicBezTo>
                  <a:pt x="7743592" y="3896743"/>
                  <a:pt x="7726303" y="3879080"/>
                  <a:pt x="7705406" y="3878707"/>
                </a:cubicBezTo>
                <a:cubicBezTo>
                  <a:pt x="7684012" y="3878334"/>
                  <a:pt x="7667344" y="3894628"/>
                  <a:pt x="7667096" y="3915898"/>
                </a:cubicBezTo>
                <a:cubicBezTo>
                  <a:pt x="7666847" y="3936919"/>
                  <a:pt x="7683515" y="3954457"/>
                  <a:pt x="7704287" y="3954831"/>
                </a:cubicBezTo>
                <a:close/>
                <a:moveTo>
                  <a:pt x="7619456" y="3878831"/>
                </a:moveTo>
                <a:cubicBezTo>
                  <a:pt x="7598435" y="3878209"/>
                  <a:pt x="7580772" y="3894628"/>
                  <a:pt x="7580026" y="3915400"/>
                </a:cubicBezTo>
                <a:cubicBezTo>
                  <a:pt x="7579280" y="3935551"/>
                  <a:pt x="7596818" y="3954208"/>
                  <a:pt x="7617093" y="3954955"/>
                </a:cubicBezTo>
                <a:cubicBezTo>
                  <a:pt x="7637368" y="3955701"/>
                  <a:pt x="7655404" y="3938536"/>
                  <a:pt x="7656025" y="3917764"/>
                </a:cubicBezTo>
                <a:cubicBezTo>
                  <a:pt x="7656647" y="3896369"/>
                  <a:pt x="7640726" y="3879453"/>
                  <a:pt x="7619456" y="3878831"/>
                </a:cubicBezTo>
                <a:close/>
                <a:moveTo>
                  <a:pt x="7528157" y="3878831"/>
                </a:moveTo>
                <a:cubicBezTo>
                  <a:pt x="7507385" y="3879204"/>
                  <a:pt x="7489971" y="3896743"/>
                  <a:pt x="7490344" y="3917142"/>
                </a:cubicBezTo>
                <a:cubicBezTo>
                  <a:pt x="7490718" y="3937417"/>
                  <a:pt x="7509126" y="3955204"/>
                  <a:pt x="7529277" y="3954831"/>
                </a:cubicBezTo>
                <a:cubicBezTo>
                  <a:pt x="7549924" y="3954457"/>
                  <a:pt x="7566717" y="3936919"/>
                  <a:pt x="7566468" y="3915898"/>
                </a:cubicBezTo>
                <a:cubicBezTo>
                  <a:pt x="7566219" y="3894628"/>
                  <a:pt x="7549427" y="3878458"/>
                  <a:pt x="7528157" y="3878707"/>
                </a:cubicBezTo>
                <a:close/>
                <a:moveTo>
                  <a:pt x="7400911" y="3916147"/>
                </a:moveTo>
                <a:cubicBezTo>
                  <a:pt x="7400662" y="3936297"/>
                  <a:pt x="7418449" y="3954706"/>
                  <a:pt x="7438724" y="3954955"/>
                </a:cubicBezTo>
                <a:cubicBezTo>
                  <a:pt x="7459248" y="3955328"/>
                  <a:pt x="7476786" y="3938039"/>
                  <a:pt x="7477035" y="3917142"/>
                </a:cubicBezTo>
                <a:cubicBezTo>
                  <a:pt x="7477284" y="3895748"/>
                  <a:pt x="7461114" y="3879204"/>
                  <a:pt x="7439844" y="3878831"/>
                </a:cubicBezTo>
                <a:cubicBezTo>
                  <a:pt x="7418823" y="3878582"/>
                  <a:pt x="7401285" y="3895374"/>
                  <a:pt x="7401036" y="3916022"/>
                </a:cubicBezTo>
                <a:close/>
                <a:moveTo>
                  <a:pt x="7311354" y="3916022"/>
                </a:moveTo>
                <a:cubicBezTo>
                  <a:pt x="7310981" y="3936173"/>
                  <a:pt x="7328768" y="3954582"/>
                  <a:pt x="7349043" y="3955079"/>
                </a:cubicBezTo>
                <a:cubicBezTo>
                  <a:pt x="7369442" y="3955452"/>
                  <a:pt x="7387105" y="3938163"/>
                  <a:pt x="7387477" y="3917391"/>
                </a:cubicBezTo>
                <a:cubicBezTo>
                  <a:pt x="7387851" y="3895996"/>
                  <a:pt x="7371681" y="3879329"/>
                  <a:pt x="7350411" y="3878956"/>
                </a:cubicBezTo>
                <a:cubicBezTo>
                  <a:pt x="7329390" y="3878582"/>
                  <a:pt x="7311852" y="3895374"/>
                  <a:pt x="7311478" y="3916022"/>
                </a:cubicBezTo>
                <a:close/>
                <a:moveTo>
                  <a:pt x="7225404" y="3918137"/>
                </a:moveTo>
                <a:cubicBezTo>
                  <a:pt x="7226150" y="3938909"/>
                  <a:pt x="7244310" y="3955950"/>
                  <a:pt x="7264585" y="3955079"/>
                </a:cubicBezTo>
                <a:cubicBezTo>
                  <a:pt x="7284984" y="3954208"/>
                  <a:pt x="7302274" y="3935427"/>
                  <a:pt x="7301403" y="3915276"/>
                </a:cubicBezTo>
                <a:cubicBezTo>
                  <a:pt x="7300532" y="3894504"/>
                  <a:pt x="7282621" y="3878334"/>
                  <a:pt x="7261724" y="3878956"/>
                </a:cubicBezTo>
                <a:cubicBezTo>
                  <a:pt x="7240454" y="3879702"/>
                  <a:pt x="7224657" y="3896743"/>
                  <a:pt x="7225404" y="3918137"/>
                </a:cubicBezTo>
                <a:close/>
                <a:moveTo>
                  <a:pt x="7174281" y="3955079"/>
                </a:moveTo>
                <a:cubicBezTo>
                  <a:pt x="7194556" y="3954706"/>
                  <a:pt x="7212343" y="3936297"/>
                  <a:pt x="7211845" y="3916022"/>
                </a:cubicBezTo>
                <a:cubicBezTo>
                  <a:pt x="7211473" y="3895374"/>
                  <a:pt x="7193934" y="3878582"/>
                  <a:pt x="7172913" y="3878956"/>
                </a:cubicBezTo>
                <a:cubicBezTo>
                  <a:pt x="7151643" y="3879329"/>
                  <a:pt x="7135473" y="3895996"/>
                  <a:pt x="7135846" y="3917391"/>
                </a:cubicBezTo>
                <a:cubicBezTo>
                  <a:pt x="7136220" y="3938163"/>
                  <a:pt x="7153882" y="3955452"/>
                  <a:pt x="7174281" y="3955079"/>
                </a:cubicBezTo>
                <a:close/>
                <a:moveTo>
                  <a:pt x="7046288" y="3917764"/>
                </a:moveTo>
                <a:cubicBezTo>
                  <a:pt x="7046787" y="3938536"/>
                  <a:pt x="7064698" y="3955701"/>
                  <a:pt x="7085097" y="3955079"/>
                </a:cubicBezTo>
                <a:cubicBezTo>
                  <a:pt x="7105372" y="3954457"/>
                  <a:pt x="7122910" y="3935924"/>
                  <a:pt x="7122288" y="3915649"/>
                </a:cubicBezTo>
                <a:cubicBezTo>
                  <a:pt x="7121666" y="3895001"/>
                  <a:pt x="7104003" y="3878458"/>
                  <a:pt x="7082982" y="3878956"/>
                </a:cubicBezTo>
                <a:cubicBezTo>
                  <a:pt x="7061712" y="3879453"/>
                  <a:pt x="7045667" y="3896369"/>
                  <a:pt x="7046288" y="3917764"/>
                </a:cubicBezTo>
                <a:close/>
                <a:moveTo>
                  <a:pt x="6996783" y="3878956"/>
                </a:moveTo>
                <a:cubicBezTo>
                  <a:pt x="6976011" y="3879329"/>
                  <a:pt x="6958722" y="3896992"/>
                  <a:pt x="6959094" y="3917391"/>
                </a:cubicBezTo>
                <a:cubicBezTo>
                  <a:pt x="6959468" y="3937665"/>
                  <a:pt x="6978001" y="3955452"/>
                  <a:pt x="6998151" y="3954955"/>
                </a:cubicBezTo>
                <a:cubicBezTo>
                  <a:pt x="7018800" y="3954582"/>
                  <a:pt x="7035592" y="3937044"/>
                  <a:pt x="7035218" y="3916022"/>
                </a:cubicBezTo>
                <a:cubicBezTo>
                  <a:pt x="7034845" y="3894752"/>
                  <a:pt x="7018177" y="3878582"/>
                  <a:pt x="6996783" y="3878956"/>
                </a:cubicBezTo>
                <a:close/>
                <a:moveTo>
                  <a:pt x="6906977" y="3878956"/>
                </a:moveTo>
                <a:cubicBezTo>
                  <a:pt x="6886205" y="3879453"/>
                  <a:pt x="6868915" y="3897240"/>
                  <a:pt x="6869537" y="3917640"/>
                </a:cubicBezTo>
                <a:cubicBezTo>
                  <a:pt x="6870159" y="3937914"/>
                  <a:pt x="6888693" y="3955577"/>
                  <a:pt x="6908843" y="3954955"/>
                </a:cubicBezTo>
                <a:cubicBezTo>
                  <a:pt x="6929491" y="3954333"/>
                  <a:pt x="6946158" y="3936795"/>
                  <a:pt x="6945661" y="3915773"/>
                </a:cubicBezTo>
                <a:cubicBezTo>
                  <a:pt x="6945163" y="3894504"/>
                  <a:pt x="6928371" y="3878458"/>
                  <a:pt x="6906977" y="3878956"/>
                </a:cubicBezTo>
                <a:close/>
                <a:moveTo>
                  <a:pt x="6817793" y="3878956"/>
                </a:moveTo>
                <a:cubicBezTo>
                  <a:pt x="6797021" y="3879204"/>
                  <a:pt x="6779606" y="3896867"/>
                  <a:pt x="6779980" y="3917266"/>
                </a:cubicBezTo>
                <a:cubicBezTo>
                  <a:pt x="6780353" y="3937541"/>
                  <a:pt x="6798762" y="3955328"/>
                  <a:pt x="6818913" y="3954955"/>
                </a:cubicBezTo>
                <a:cubicBezTo>
                  <a:pt x="6839560" y="3954582"/>
                  <a:pt x="6856353" y="3937044"/>
                  <a:pt x="6856104" y="3916022"/>
                </a:cubicBezTo>
                <a:cubicBezTo>
                  <a:pt x="6855855" y="3894752"/>
                  <a:pt x="6839187" y="3878582"/>
                  <a:pt x="6817793" y="3878831"/>
                </a:cubicBezTo>
                <a:close/>
                <a:moveTo>
                  <a:pt x="6732589" y="3955079"/>
                </a:moveTo>
                <a:cubicBezTo>
                  <a:pt x="6752864" y="3954706"/>
                  <a:pt x="6770651" y="3936297"/>
                  <a:pt x="6770277" y="3916022"/>
                </a:cubicBezTo>
                <a:cubicBezTo>
                  <a:pt x="6769905" y="3895374"/>
                  <a:pt x="6752366" y="3878582"/>
                  <a:pt x="6731345" y="3878956"/>
                </a:cubicBezTo>
                <a:cubicBezTo>
                  <a:pt x="6710075" y="3879329"/>
                  <a:pt x="6693905" y="3895996"/>
                  <a:pt x="6694278" y="3917391"/>
                </a:cubicBezTo>
                <a:cubicBezTo>
                  <a:pt x="6694652" y="3938163"/>
                  <a:pt x="6712314" y="3955452"/>
                  <a:pt x="6732714" y="3955079"/>
                </a:cubicBezTo>
                <a:close/>
                <a:moveTo>
                  <a:pt x="6641788" y="3955079"/>
                </a:moveTo>
                <a:cubicBezTo>
                  <a:pt x="6661938" y="3955452"/>
                  <a:pt x="6680347" y="3937665"/>
                  <a:pt x="6680720" y="3917391"/>
                </a:cubicBezTo>
                <a:cubicBezTo>
                  <a:pt x="6681093" y="3896992"/>
                  <a:pt x="6663804" y="3879329"/>
                  <a:pt x="6643032" y="3878956"/>
                </a:cubicBezTo>
                <a:cubicBezTo>
                  <a:pt x="6621637" y="3878582"/>
                  <a:pt x="6604970" y="3894752"/>
                  <a:pt x="6604596" y="3916022"/>
                </a:cubicBezTo>
                <a:cubicBezTo>
                  <a:pt x="6604348" y="3937044"/>
                  <a:pt x="6621015" y="3954582"/>
                  <a:pt x="6641664" y="3954955"/>
                </a:cubicBezTo>
                <a:close/>
                <a:moveTo>
                  <a:pt x="6551732" y="3955079"/>
                </a:moveTo>
                <a:cubicBezTo>
                  <a:pt x="6571883" y="3955701"/>
                  <a:pt x="6590541" y="3938287"/>
                  <a:pt x="6591287" y="3918013"/>
                </a:cubicBezTo>
                <a:cubicBezTo>
                  <a:pt x="6592034" y="3897613"/>
                  <a:pt x="6574744" y="3879702"/>
                  <a:pt x="6553971" y="3879080"/>
                </a:cubicBezTo>
                <a:cubicBezTo>
                  <a:pt x="6532577" y="3878458"/>
                  <a:pt x="6515661" y="3894504"/>
                  <a:pt x="6515163" y="3915649"/>
                </a:cubicBezTo>
                <a:cubicBezTo>
                  <a:pt x="6514666" y="3936670"/>
                  <a:pt x="6531085" y="3954333"/>
                  <a:pt x="6551732" y="3955079"/>
                </a:cubicBezTo>
                <a:close/>
                <a:moveTo>
                  <a:pt x="6459688" y="3954955"/>
                </a:moveTo>
                <a:cubicBezTo>
                  <a:pt x="6479714" y="3957194"/>
                  <a:pt x="6499118" y="3941148"/>
                  <a:pt x="6501357" y="3920500"/>
                </a:cubicBezTo>
                <a:cubicBezTo>
                  <a:pt x="6503595" y="3900225"/>
                  <a:pt x="6487674" y="3881070"/>
                  <a:pt x="6467026" y="3879204"/>
                </a:cubicBezTo>
                <a:cubicBezTo>
                  <a:pt x="6445757" y="3877338"/>
                  <a:pt x="6427596" y="3892140"/>
                  <a:pt x="6425730" y="3913161"/>
                </a:cubicBezTo>
                <a:cubicBezTo>
                  <a:pt x="6423865" y="3934183"/>
                  <a:pt x="6438915" y="3952592"/>
                  <a:pt x="6459812" y="3954955"/>
                </a:cubicBezTo>
                <a:close/>
                <a:moveTo>
                  <a:pt x="6338537" y="3913161"/>
                </a:moveTo>
                <a:cubicBezTo>
                  <a:pt x="6336297" y="3933188"/>
                  <a:pt x="6352468" y="3952592"/>
                  <a:pt x="6372991" y="3954831"/>
                </a:cubicBezTo>
                <a:cubicBezTo>
                  <a:pt x="6393266" y="3957069"/>
                  <a:pt x="6412422" y="3941148"/>
                  <a:pt x="6414287" y="3920500"/>
                </a:cubicBezTo>
                <a:cubicBezTo>
                  <a:pt x="6416277" y="3899106"/>
                  <a:pt x="6401351" y="3881070"/>
                  <a:pt x="6380330" y="3879204"/>
                </a:cubicBezTo>
                <a:cubicBezTo>
                  <a:pt x="6359309" y="3877338"/>
                  <a:pt x="6340900" y="3892389"/>
                  <a:pt x="6338537" y="3913286"/>
                </a:cubicBezTo>
                <a:close/>
                <a:moveTo>
                  <a:pt x="6248730" y="3917142"/>
                </a:moveTo>
                <a:cubicBezTo>
                  <a:pt x="6248979" y="3937292"/>
                  <a:pt x="6267263" y="3955328"/>
                  <a:pt x="6287414" y="3955079"/>
                </a:cubicBezTo>
                <a:cubicBezTo>
                  <a:pt x="6308062" y="3954831"/>
                  <a:pt x="6324978" y="3937417"/>
                  <a:pt x="6324854" y="3916396"/>
                </a:cubicBezTo>
                <a:cubicBezTo>
                  <a:pt x="6324729" y="3895125"/>
                  <a:pt x="6308062" y="3878831"/>
                  <a:pt x="6286792" y="3879080"/>
                </a:cubicBezTo>
                <a:cubicBezTo>
                  <a:pt x="6266020" y="3879329"/>
                  <a:pt x="6248606" y="3896743"/>
                  <a:pt x="6248855" y="3917266"/>
                </a:cubicBezTo>
                <a:close/>
                <a:moveTo>
                  <a:pt x="6198230" y="3879080"/>
                </a:moveTo>
                <a:cubicBezTo>
                  <a:pt x="6177208" y="3878707"/>
                  <a:pt x="6159671" y="3895374"/>
                  <a:pt x="6159297" y="3916147"/>
                </a:cubicBezTo>
                <a:cubicBezTo>
                  <a:pt x="6158924" y="3936297"/>
                  <a:pt x="6176587" y="3954706"/>
                  <a:pt x="6196862" y="3955204"/>
                </a:cubicBezTo>
                <a:cubicBezTo>
                  <a:pt x="6217261" y="3955701"/>
                  <a:pt x="6234923" y="3938287"/>
                  <a:pt x="6235296" y="3917515"/>
                </a:cubicBezTo>
                <a:cubicBezTo>
                  <a:pt x="6235670" y="3896121"/>
                  <a:pt x="6219500" y="3879453"/>
                  <a:pt x="6198230" y="3879080"/>
                </a:cubicBezTo>
                <a:close/>
                <a:moveTo>
                  <a:pt x="6111533" y="3955204"/>
                </a:moveTo>
                <a:cubicBezTo>
                  <a:pt x="6131808" y="3954831"/>
                  <a:pt x="6149595" y="3936546"/>
                  <a:pt x="6149346" y="3916396"/>
                </a:cubicBezTo>
                <a:cubicBezTo>
                  <a:pt x="6149097" y="3895748"/>
                  <a:pt x="6131559" y="3878956"/>
                  <a:pt x="6110538" y="3879204"/>
                </a:cubicBezTo>
                <a:cubicBezTo>
                  <a:pt x="6089143" y="3879453"/>
                  <a:pt x="6072974" y="3896121"/>
                  <a:pt x="6073223" y="3917391"/>
                </a:cubicBezTo>
                <a:cubicBezTo>
                  <a:pt x="6073472" y="3938287"/>
                  <a:pt x="6091010" y="3955577"/>
                  <a:pt x="6111533" y="3955204"/>
                </a:cubicBezTo>
                <a:close/>
                <a:moveTo>
                  <a:pt x="6020234" y="3955204"/>
                </a:moveTo>
                <a:cubicBezTo>
                  <a:pt x="6040385" y="3955950"/>
                  <a:pt x="6059042" y="3938412"/>
                  <a:pt x="6059789" y="3918137"/>
                </a:cubicBezTo>
                <a:cubicBezTo>
                  <a:pt x="6060535" y="3897862"/>
                  <a:pt x="6043370" y="3879826"/>
                  <a:pt x="6022598" y="3879204"/>
                </a:cubicBezTo>
                <a:cubicBezTo>
                  <a:pt x="6001204" y="3878582"/>
                  <a:pt x="5984287" y="3894504"/>
                  <a:pt x="5983665" y="3915773"/>
                </a:cubicBezTo>
                <a:cubicBezTo>
                  <a:pt x="5983043" y="3936795"/>
                  <a:pt x="5999587" y="3954457"/>
                  <a:pt x="6020234" y="3955204"/>
                </a:cubicBezTo>
                <a:close/>
                <a:moveTo>
                  <a:pt x="5931299" y="3955204"/>
                </a:moveTo>
                <a:cubicBezTo>
                  <a:pt x="5951450" y="3955577"/>
                  <a:pt x="5969858" y="3937790"/>
                  <a:pt x="5970231" y="3917515"/>
                </a:cubicBezTo>
                <a:cubicBezTo>
                  <a:pt x="5970605" y="3897116"/>
                  <a:pt x="5953315" y="3879453"/>
                  <a:pt x="5932418" y="3879204"/>
                </a:cubicBezTo>
                <a:cubicBezTo>
                  <a:pt x="5911024" y="3878831"/>
                  <a:pt x="5894356" y="3895125"/>
                  <a:pt x="5894108" y="3916396"/>
                </a:cubicBezTo>
                <a:cubicBezTo>
                  <a:pt x="5893859" y="3937417"/>
                  <a:pt x="5910526" y="3954955"/>
                  <a:pt x="5931299" y="3955328"/>
                </a:cubicBezTo>
                <a:close/>
                <a:moveTo>
                  <a:pt x="5806914" y="3915400"/>
                </a:moveTo>
                <a:cubicBezTo>
                  <a:pt x="5806043" y="3935551"/>
                  <a:pt x="5823333" y="3954333"/>
                  <a:pt x="5843732" y="3955204"/>
                </a:cubicBezTo>
                <a:cubicBezTo>
                  <a:pt x="5864006" y="3956075"/>
                  <a:pt x="5882167" y="3939034"/>
                  <a:pt x="5882913" y="3918386"/>
                </a:cubicBezTo>
                <a:cubicBezTo>
                  <a:pt x="5883659" y="3896992"/>
                  <a:pt x="5867862" y="3879951"/>
                  <a:pt x="5846593" y="3879204"/>
                </a:cubicBezTo>
                <a:cubicBezTo>
                  <a:pt x="5825571" y="3878458"/>
                  <a:pt x="5807784" y="3894752"/>
                  <a:pt x="5806914" y="3915400"/>
                </a:cubicBezTo>
                <a:close/>
                <a:moveTo>
                  <a:pt x="5756289" y="3879080"/>
                </a:moveTo>
                <a:cubicBezTo>
                  <a:pt x="5735268" y="3878707"/>
                  <a:pt x="5717729" y="3895499"/>
                  <a:pt x="5717356" y="3916147"/>
                </a:cubicBezTo>
                <a:cubicBezTo>
                  <a:pt x="5716983" y="3936297"/>
                  <a:pt x="5734646" y="3954706"/>
                  <a:pt x="5754921" y="3955204"/>
                </a:cubicBezTo>
                <a:cubicBezTo>
                  <a:pt x="5775320" y="3955701"/>
                  <a:pt x="5792983" y="3938287"/>
                  <a:pt x="5793356" y="3917515"/>
                </a:cubicBezTo>
                <a:cubicBezTo>
                  <a:pt x="5793729" y="3896121"/>
                  <a:pt x="5777558" y="3879453"/>
                  <a:pt x="5756289" y="3879080"/>
                </a:cubicBezTo>
                <a:close/>
                <a:moveTo>
                  <a:pt x="5627674" y="3917515"/>
                </a:moveTo>
                <a:cubicBezTo>
                  <a:pt x="5628047" y="3937790"/>
                  <a:pt x="5646457" y="3955577"/>
                  <a:pt x="5666732" y="3955079"/>
                </a:cubicBezTo>
                <a:cubicBezTo>
                  <a:pt x="5687379" y="3954706"/>
                  <a:pt x="5704171" y="3937168"/>
                  <a:pt x="5703798" y="3916147"/>
                </a:cubicBezTo>
                <a:cubicBezTo>
                  <a:pt x="5703425" y="3894877"/>
                  <a:pt x="5686757" y="3878707"/>
                  <a:pt x="5665363" y="3879080"/>
                </a:cubicBezTo>
                <a:cubicBezTo>
                  <a:pt x="5644591" y="3879453"/>
                  <a:pt x="5627301" y="3897116"/>
                  <a:pt x="5627674" y="3917515"/>
                </a:cubicBezTo>
                <a:close/>
                <a:moveTo>
                  <a:pt x="5577547" y="3879080"/>
                </a:moveTo>
                <a:cubicBezTo>
                  <a:pt x="5556526" y="3878582"/>
                  <a:pt x="5538863" y="3895125"/>
                  <a:pt x="5538241" y="3915773"/>
                </a:cubicBezTo>
                <a:cubicBezTo>
                  <a:pt x="5537620" y="3935924"/>
                  <a:pt x="5555158" y="3954457"/>
                  <a:pt x="5575432" y="3955204"/>
                </a:cubicBezTo>
                <a:cubicBezTo>
                  <a:pt x="5595832" y="3955826"/>
                  <a:pt x="5613743" y="3938660"/>
                  <a:pt x="5614241" y="3917888"/>
                </a:cubicBezTo>
                <a:cubicBezTo>
                  <a:pt x="5614863" y="3896494"/>
                  <a:pt x="5598817" y="3879702"/>
                  <a:pt x="5577547" y="3879080"/>
                </a:cubicBezTo>
                <a:close/>
                <a:moveTo>
                  <a:pt x="5452291" y="3916396"/>
                </a:moveTo>
                <a:cubicBezTo>
                  <a:pt x="5452167" y="3937417"/>
                  <a:pt x="5469083" y="3954831"/>
                  <a:pt x="5489731" y="3955079"/>
                </a:cubicBezTo>
                <a:cubicBezTo>
                  <a:pt x="5509881" y="3955328"/>
                  <a:pt x="5528166" y="3937292"/>
                  <a:pt x="5528415" y="3917142"/>
                </a:cubicBezTo>
                <a:cubicBezTo>
                  <a:pt x="5528664" y="3896618"/>
                  <a:pt x="5511250" y="3879204"/>
                  <a:pt x="5490477" y="3879080"/>
                </a:cubicBezTo>
                <a:cubicBezTo>
                  <a:pt x="5469083" y="3878831"/>
                  <a:pt x="5452540" y="3895125"/>
                  <a:pt x="5452416" y="3916520"/>
                </a:cubicBezTo>
                <a:close/>
                <a:moveTo>
                  <a:pt x="5400920" y="3955079"/>
                </a:moveTo>
                <a:cubicBezTo>
                  <a:pt x="5421195" y="3954831"/>
                  <a:pt x="5438982" y="3936421"/>
                  <a:pt x="5438733" y="3916271"/>
                </a:cubicBezTo>
                <a:cubicBezTo>
                  <a:pt x="5438484" y="3895623"/>
                  <a:pt x="5420946" y="3878707"/>
                  <a:pt x="5400049" y="3878956"/>
                </a:cubicBezTo>
                <a:cubicBezTo>
                  <a:pt x="5378655" y="3879204"/>
                  <a:pt x="5362485" y="3895748"/>
                  <a:pt x="5362734" y="3917142"/>
                </a:cubicBezTo>
                <a:cubicBezTo>
                  <a:pt x="5362982" y="3937914"/>
                  <a:pt x="5380521" y="3955328"/>
                  <a:pt x="5400920" y="3955079"/>
                </a:cubicBezTo>
                <a:close/>
                <a:moveTo>
                  <a:pt x="5310865" y="3955079"/>
                </a:moveTo>
                <a:cubicBezTo>
                  <a:pt x="5331015" y="3955079"/>
                  <a:pt x="5349175" y="3936919"/>
                  <a:pt x="5349175" y="3916769"/>
                </a:cubicBezTo>
                <a:cubicBezTo>
                  <a:pt x="5349175" y="3896245"/>
                  <a:pt x="5331762" y="3878956"/>
                  <a:pt x="5310865" y="3878956"/>
                </a:cubicBezTo>
                <a:cubicBezTo>
                  <a:pt x="5289471" y="3878956"/>
                  <a:pt x="5273052" y="3895374"/>
                  <a:pt x="5273052" y="3916644"/>
                </a:cubicBezTo>
                <a:cubicBezTo>
                  <a:pt x="5273052" y="3937541"/>
                  <a:pt x="5290217" y="3954955"/>
                  <a:pt x="5310865" y="3954955"/>
                </a:cubicBezTo>
                <a:close/>
                <a:moveTo>
                  <a:pt x="5185858" y="3917017"/>
                </a:moveTo>
                <a:cubicBezTo>
                  <a:pt x="5185982" y="3937168"/>
                  <a:pt x="5204267" y="3955204"/>
                  <a:pt x="5224417" y="3955079"/>
                </a:cubicBezTo>
                <a:cubicBezTo>
                  <a:pt x="5245065" y="3954955"/>
                  <a:pt x="5261982" y="3937541"/>
                  <a:pt x="5261982" y="3916520"/>
                </a:cubicBezTo>
                <a:cubicBezTo>
                  <a:pt x="5261982" y="3895125"/>
                  <a:pt x="5245314" y="3878831"/>
                  <a:pt x="5224044" y="3878956"/>
                </a:cubicBezTo>
                <a:cubicBezTo>
                  <a:pt x="5203147" y="3879080"/>
                  <a:pt x="5185733" y="3896494"/>
                  <a:pt x="5185982" y="3917017"/>
                </a:cubicBezTo>
                <a:close/>
                <a:moveTo>
                  <a:pt x="5096300" y="3917515"/>
                </a:moveTo>
                <a:cubicBezTo>
                  <a:pt x="5096798" y="3937790"/>
                  <a:pt x="5115207" y="3955452"/>
                  <a:pt x="5135482" y="3954955"/>
                </a:cubicBezTo>
                <a:cubicBezTo>
                  <a:pt x="5156130" y="3954457"/>
                  <a:pt x="5172797" y="3936919"/>
                  <a:pt x="5172424" y="3915898"/>
                </a:cubicBezTo>
                <a:cubicBezTo>
                  <a:pt x="5172051" y="3894628"/>
                  <a:pt x="5155259" y="3878458"/>
                  <a:pt x="5133865" y="3878956"/>
                </a:cubicBezTo>
                <a:cubicBezTo>
                  <a:pt x="5113092" y="3879329"/>
                  <a:pt x="5095803" y="3897116"/>
                  <a:pt x="5096300" y="3917515"/>
                </a:cubicBezTo>
                <a:close/>
                <a:moveTo>
                  <a:pt x="5006743" y="3917515"/>
                </a:moveTo>
                <a:cubicBezTo>
                  <a:pt x="5007116" y="3937790"/>
                  <a:pt x="5025525" y="3955577"/>
                  <a:pt x="5045800" y="3955079"/>
                </a:cubicBezTo>
                <a:cubicBezTo>
                  <a:pt x="5066448" y="3954706"/>
                  <a:pt x="5083240" y="3937168"/>
                  <a:pt x="5082867" y="3916147"/>
                </a:cubicBezTo>
                <a:cubicBezTo>
                  <a:pt x="5082494" y="3894877"/>
                  <a:pt x="5065826" y="3878707"/>
                  <a:pt x="5044432" y="3879080"/>
                </a:cubicBezTo>
                <a:cubicBezTo>
                  <a:pt x="5023659" y="3879453"/>
                  <a:pt x="5006370" y="3897116"/>
                  <a:pt x="5006743" y="3917515"/>
                </a:cubicBezTo>
                <a:close/>
                <a:moveTo>
                  <a:pt x="4954999" y="3954955"/>
                </a:moveTo>
                <a:cubicBezTo>
                  <a:pt x="4975025" y="3957194"/>
                  <a:pt x="4994429" y="3941148"/>
                  <a:pt x="4996668" y="3920500"/>
                </a:cubicBezTo>
                <a:cubicBezTo>
                  <a:pt x="4998907" y="3900225"/>
                  <a:pt x="4982986" y="3881070"/>
                  <a:pt x="4962338" y="3879204"/>
                </a:cubicBezTo>
                <a:cubicBezTo>
                  <a:pt x="4941067" y="3877338"/>
                  <a:pt x="4922907" y="3892140"/>
                  <a:pt x="4921042" y="3913161"/>
                </a:cubicBezTo>
                <a:cubicBezTo>
                  <a:pt x="4919176" y="3934183"/>
                  <a:pt x="4934226" y="3952592"/>
                  <a:pt x="4955123" y="3954955"/>
                </a:cubicBezTo>
                <a:close/>
                <a:moveTo>
                  <a:pt x="4831360" y="3918013"/>
                </a:moveTo>
                <a:cubicBezTo>
                  <a:pt x="4831982" y="3938785"/>
                  <a:pt x="4850018" y="3955950"/>
                  <a:pt x="4870292" y="3955204"/>
                </a:cubicBezTo>
                <a:cubicBezTo>
                  <a:pt x="4890567" y="3954457"/>
                  <a:pt x="4908105" y="3935800"/>
                  <a:pt x="4907359" y="3915649"/>
                </a:cubicBezTo>
                <a:cubicBezTo>
                  <a:pt x="4906613" y="3895001"/>
                  <a:pt x="4888950" y="3878458"/>
                  <a:pt x="4867929" y="3879080"/>
                </a:cubicBezTo>
                <a:cubicBezTo>
                  <a:pt x="4846659" y="3879702"/>
                  <a:pt x="4830738" y="3896618"/>
                  <a:pt x="4831360" y="3918013"/>
                </a:cubicBezTo>
                <a:close/>
                <a:moveTo>
                  <a:pt x="4779616" y="3955204"/>
                </a:moveTo>
                <a:cubicBezTo>
                  <a:pt x="4799766" y="3955204"/>
                  <a:pt x="4817926" y="3937044"/>
                  <a:pt x="4817926" y="3916893"/>
                </a:cubicBezTo>
                <a:cubicBezTo>
                  <a:pt x="4817926" y="3896369"/>
                  <a:pt x="4800512" y="3879080"/>
                  <a:pt x="4779616" y="3879080"/>
                </a:cubicBezTo>
                <a:cubicBezTo>
                  <a:pt x="4758221" y="3879080"/>
                  <a:pt x="4741802" y="3895499"/>
                  <a:pt x="4741802" y="3916769"/>
                </a:cubicBezTo>
                <a:cubicBezTo>
                  <a:pt x="4741802" y="3937665"/>
                  <a:pt x="4758967" y="3955079"/>
                  <a:pt x="4779616" y="3955079"/>
                </a:cubicBezTo>
                <a:close/>
                <a:moveTo>
                  <a:pt x="4692421" y="3879080"/>
                </a:moveTo>
                <a:cubicBezTo>
                  <a:pt x="4671649" y="3879453"/>
                  <a:pt x="4654235" y="3896992"/>
                  <a:pt x="4654608" y="3917391"/>
                </a:cubicBezTo>
                <a:cubicBezTo>
                  <a:pt x="4654981" y="3937665"/>
                  <a:pt x="4673390" y="3955452"/>
                  <a:pt x="4693541" y="3955079"/>
                </a:cubicBezTo>
                <a:cubicBezTo>
                  <a:pt x="4714189" y="3954706"/>
                  <a:pt x="4730981" y="3937168"/>
                  <a:pt x="4730732" y="3916147"/>
                </a:cubicBezTo>
                <a:cubicBezTo>
                  <a:pt x="4730483" y="3894877"/>
                  <a:pt x="4713691" y="3878707"/>
                  <a:pt x="4692421" y="3878956"/>
                </a:cubicBezTo>
                <a:close/>
                <a:moveTo>
                  <a:pt x="4565175" y="3916022"/>
                </a:moveTo>
                <a:cubicBezTo>
                  <a:pt x="4564678" y="3936173"/>
                  <a:pt x="4582340" y="3954706"/>
                  <a:pt x="4602615" y="3955204"/>
                </a:cubicBezTo>
                <a:cubicBezTo>
                  <a:pt x="4623014" y="3955701"/>
                  <a:pt x="4640801" y="3938412"/>
                  <a:pt x="4641175" y="3917640"/>
                </a:cubicBezTo>
                <a:cubicBezTo>
                  <a:pt x="4641548" y="3896245"/>
                  <a:pt x="4625502" y="3879453"/>
                  <a:pt x="4604232" y="3879080"/>
                </a:cubicBezTo>
                <a:cubicBezTo>
                  <a:pt x="4583211" y="3878707"/>
                  <a:pt x="4565673" y="3895374"/>
                  <a:pt x="4565175" y="3916022"/>
                </a:cubicBezTo>
                <a:close/>
                <a:moveTo>
                  <a:pt x="4475618" y="3915649"/>
                </a:moveTo>
                <a:cubicBezTo>
                  <a:pt x="4474872" y="3935800"/>
                  <a:pt x="4492410" y="3954457"/>
                  <a:pt x="4512684" y="3955204"/>
                </a:cubicBezTo>
                <a:cubicBezTo>
                  <a:pt x="4532959" y="3955950"/>
                  <a:pt x="4550995" y="3938785"/>
                  <a:pt x="4551617" y="3918013"/>
                </a:cubicBezTo>
                <a:cubicBezTo>
                  <a:pt x="4552239" y="3896618"/>
                  <a:pt x="4536318" y="3879702"/>
                  <a:pt x="4515048" y="3879080"/>
                </a:cubicBezTo>
                <a:cubicBezTo>
                  <a:pt x="4494027" y="3878458"/>
                  <a:pt x="4476364" y="3895001"/>
                  <a:pt x="4475618" y="3915649"/>
                </a:cubicBezTo>
                <a:close/>
                <a:moveTo>
                  <a:pt x="4424744" y="3879080"/>
                </a:moveTo>
                <a:cubicBezTo>
                  <a:pt x="4403723" y="3878956"/>
                  <a:pt x="4386309" y="3895872"/>
                  <a:pt x="4386060" y="3916520"/>
                </a:cubicBezTo>
                <a:cubicBezTo>
                  <a:pt x="4385812" y="3936670"/>
                  <a:pt x="4403847" y="3954955"/>
                  <a:pt x="4423998" y="3955204"/>
                </a:cubicBezTo>
                <a:cubicBezTo>
                  <a:pt x="4444521" y="3955452"/>
                  <a:pt x="4461935" y="3938039"/>
                  <a:pt x="4462060" y="3917266"/>
                </a:cubicBezTo>
                <a:cubicBezTo>
                  <a:pt x="4462308" y="3895872"/>
                  <a:pt x="4446014" y="3879329"/>
                  <a:pt x="4424620" y="3879204"/>
                </a:cubicBezTo>
                <a:close/>
                <a:moveTo>
                  <a:pt x="4336431" y="3955079"/>
                </a:moveTo>
                <a:cubicBezTo>
                  <a:pt x="4356581" y="3955950"/>
                  <a:pt x="4375363" y="3938660"/>
                  <a:pt x="4376234" y="3918261"/>
                </a:cubicBezTo>
                <a:cubicBezTo>
                  <a:pt x="4377104" y="3897986"/>
                  <a:pt x="4360064" y="3879826"/>
                  <a:pt x="4339416" y="3879080"/>
                </a:cubicBezTo>
                <a:cubicBezTo>
                  <a:pt x="4318021" y="3878334"/>
                  <a:pt x="4300981" y="3894131"/>
                  <a:pt x="4300234" y="3915276"/>
                </a:cubicBezTo>
                <a:cubicBezTo>
                  <a:pt x="4299488" y="3936297"/>
                  <a:pt x="4315783" y="3954084"/>
                  <a:pt x="4336431" y="3954955"/>
                </a:cubicBezTo>
                <a:close/>
                <a:moveTo>
                  <a:pt x="4210553" y="3917888"/>
                </a:moveTo>
                <a:cubicBezTo>
                  <a:pt x="4211050" y="3938660"/>
                  <a:pt x="4228962" y="3955826"/>
                  <a:pt x="4249361" y="3955204"/>
                </a:cubicBezTo>
                <a:cubicBezTo>
                  <a:pt x="4269636" y="3954582"/>
                  <a:pt x="4287174" y="3936048"/>
                  <a:pt x="4286552" y="3915773"/>
                </a:cubicBezTo>
                <a:cubicBezTo>
                  <a:pt x="4285930" y="3895125"/>
                  <a:pt x="4268267" y="3878582"/>
                  <a:pt x="4247246" y="3879080"/>
                </a:cubicBezTo>
                <a:cubicBezTo>
                  <a:pt x="4225976" y="3879577"/>
                  <a:pt x="4209931" y="3896494"/>
                  <a:pt x="4210553" y="3917888"/>
                </a:cubicBezTo>
                <a:close/>
                <a:moveTo>
                  <a:pt x="4159928" y="3955204"/>
                </a:moveTo>
                <a:cubicBezTo>
                  <a:pt x="4180203" y="3954457"/>
                  <a:pt x="4197741" y="3935800"/>
                  <a:pt x="4196995" y="3915649"/>
                </a:cubicBezTo>
                <a:cubicBezTo>
                  <a:pt x="4196249" y="3895001"/>
                  <a:pt x="4178461" y="3878582"/>
                  <a:pt x="4157564" y="3879080"/>
                </a:cubicBezTo>
                <a:cubicBezTo>
                  <a:pt x="4136295" y="3879702"/>
                  <a:pt x="4120373" y="3896618"/>
                  <a:pt x="4120995" y="3918013"/>
                </a:cubicBezTo>
                <a:cubicBezTo>
                  <a:pt x="4121617" y="3938785"/>
                  <a:pt x="4139653" y="3955950"/>
                  <a:pt x="4159928" y="3955204"/>
                </a:cubicBezTo>
                <a:close/>
                <a:moveTo>
                  <a:pt x="4033801" y="3916147"/>
                </a:moveTo>
                <a:cubicBezTo>
                  <a:pt x="4033428" y="3936297"/>
                  <a:pt x="4051215" y="3954706"/>
                  <a:pt x="4071490" y="3955204"/>
                </a:cubicBezTo>
                <a:cubicBezTo>
                  <a:pt x="4091889" y="3955577"/>
                  <a:pt x="4109552" y="3938287"/>
                  <a:pt x="4109925" y="3917515"/>
                </a:cubicBezTo>
                <a:cubicBezTo>
                  <a:pt x="4110298" y="3896121"/>
                  <a:pt x="4094128" y="3879453"/>
                  <a:pt x="4072858" y="3879080"/>
                </a:cubicBezTo>
                <a:cubicBezTo>
                  <a:pt x="4051837" y="3878707"/>
                  <a:pt x="4034299" y="3895499"/>
                  <a:pt x="4033925" y="3916147"/>
                </a:cubicBezTo>
                <a:close/>
                <a:moveTo>
                  <a:pt x="3981684" y="3879080"/>
                </a:moveTo>
                <a:cubicBezTo>
                  <a:pt x="3960911" y="3879577"/>
                  <a:pt x="3943622" y="3897365"/>
                  <a:pt x="3944244" y="3917764"/>
                </a:cubicBezTo>
                <a:cubicBezTo>
                  <a:pt x="3944865" y="3938039"/>
                  <a:pt x="3963399" y="3955701"/>
                  <a:pt x="3983549" y="3955079"/>
                </a:cubicBezTo>
                <a:cubicBezTo>
                  <a:pt x="4004197" y="3954457"/>
                  <a:pt x="4020865" y="3936919"/>
                  <a:pt x="4020367" y="3915898"/>
                </a:cubicBezTo>
                <a:cubicBezTo>
                  <a:pt x="4019870" y="3894628"/>
                  <a:pt x="4003078" y="3878582"/>
                  <a:pt x="3981684" y="3879080"/>
                </a:cubicBezTo>
                <a:close/>
                <a:moveTo>
                  <a:pt x="3892997" y="3879080"/>
                </a:moveTo>
                <a:cubicBezTo>
                  <a:pt x="3872100" y="3879080"/>
                  <a:pt x="3854686" y="3896245"/>
                  <a:pt x="3854686" y="3916893"/>
                </a:cubicBezTo>
                <a:cubicBezTo>
                  <a:pt x="3854686" y="3937044"/>
                  <a:pt x="3872847" y="3955204"/>
                  <a:pt x="3892997" y="3955204"/>
                </a:cubicBezTo>
                <a:cubicBezTo>
                  <a:pt x="3913521" y="3955204"/>
                  <a:pt x="3930686" y="3937790"/>
                  <a:pt x="3930810" y="3916893"/>
                </a:cubicBezTo>
                <a:cubicBezTo>
                  <a:pt x="3930810" y="3895499"/>
                  <a:pt x="3914391" y="3879080"/>
                  <a:pt x="3892997" y="3879204"/>
                </a:cubicBezTo>
                <a:close/>
                <a:moveTo>
                  <a:pt x="3768736" y="3916644"/>
                </a:moveTo>
                <a:cubicBezTo>
                  <a:pt x="3768736" y="3937665"/>
                  <a:pt x="3785528" y="3955079"/>
                  <a:pt x="3806300" y="3955204"/>
                </a:cubicBezTo>
                <a:cubicBezTo>
                  <a:pt x="3826451" y="3955328"/>
                  <a:pt x="3844735" y="3937292"/>
                  <a:pt x="3844860" y="3917142"/>
                </a:cubicBezTo>
                <a:cubicBezTo>
                  <a:pt x="3844984" y="3896618"/>
                  <a:pt x="3827570" y="3879329"/>
                  <a:pt x="3806798" y="3879080"/>
                </a:cubicBezTo>
                <a:cubicBezTo>
                  <a:pt x="3785404" y="3878956"/>
                  <a:pt x="3768860" y="3895250"/>
                  <a:pt x="3768860" y="3916644"/>
                </a:cubicBezTo>
                <a:close/>
                <a:moveTo>
                  <a:pt x="3717614" y="3955204"/>
                </a:moveTo>
                <a:cubicBezTo>
                  <a:pt x="3737889" y="3954831"/>
                  <a:pt x="3755676" y="3936421"/>
                  <a:pt x="3755178" y="3916147"/>
                </a:cubicBezTo>
                <a:cubicBezTo>
                  <a:pt x="3754805" y="3895499"/>
                  <a:pt x="3737266" y="3878707"/>
                  <a:pt x="3716245" y="3879080"/>
                </a:cubicBezTo>
                <a:cubicBezTo>
                  <a:pt x="3694975" y="3879453"/>
                  <a:pt x="3678806" y="3896121"/>
                  <a:pt x="3679179" y="3917515"/>
                </a:cubicBezTo>
                <a:cubicBezTo>
                  <a:pt x="3679552" y="3938287"/>
                  <a:pt x="3697214" y="3955577"/>
                  <a:pt x="3717614" y="3955204"/>
                </a:cubicBezTo>
                <a:close/>
                <a:moveTo>
                  <a:pt x="3628429" y="3955204"/>
                </a:moveTo>
                <a:cubicBezTo>
                  <a:pt x="3648704" y="3954582"/>
                  <a:pt x="3666242" y="3935924"/>
                  <a:pt x="3665621" y="3915773"/>
                </a:cubicBezTo>
                <a:cubicBezTo>
                  <a:pt x="3664999" y="3895125"/>
                  <a:pt x="3647336" y="3878582"/>
                  <a:pt x="3626315" y="3879080"/>
                </a:cubicBezTo>
                <a:cubicBezTo>
                  <a:pt x="3605045" y="3879577"/>
                  <a:pt x="3588999" y="3896494"/>
                  <a:pt x="3589621" y="3917888"/>
                </a:cubicBezTo>
                <a:cubicBezTo>
                  <a:pt x="3590119" y="3938660"/>
                  <a:pt x="3608155" y="3955826"/>
                  <a:pt x="3628429" y="3955204"/>
                </a:cubicBezTo>
                <a:close/>
                <a:moveTo>
                  <a:pt x="3536633" y="3955204"/>
                </a:moveTo>
                <a:cubicBezTo>
                  <a:pt x="3556784" y="3955950"/>
                  <a:pt x="3575441" y="3938412"/>
                  <a:pt x="3576188" y="3918137"/>
                </a:cubicBezTo>
                <a:cubicBezTo>
                  <a:pt x="3576934" y="3897862"/>
                  <a:pt x="3559769" y="3879826"/>
                  <a:pt x="3538996" y="3879204"/>
                </a:cubicBezTo>
                <a:cubicBezTo>
                  <a:pt x="3517602" y="3878582"/>
                  <a:pt x="3500686" y="3894504"/>
                  <a:pt x="3500064" y="3915773"/>
                </a:cubicBezTo>
                <a:cubicBezTo>
                  <a:pt x="3499442" y="3936795"/>
                  <a:pt x="3515985" y="3954457"/>
                  <a:pt x="3536633" y="3955204"/>
                </a:cubicBezTo>
                <a:close/>
                <a:moveTo>
                  <a:pt x="3412870" y="3915898"/>
                </a:moveTo>
                <a:cubicBezTo>
                  <a:pt x="3412248" y="3936048"/>
                  <a:pt x="3429786" y="3954706"/>
                  <a:pt x="3450061" y="3955328"/>
                </a:cubicBezTo>
                <a:cubicBezTo>
                  <a:pt x="3470460" y="3955950"/>
                  <a:pt x="3488372" y="3938785"/>
                  <a:pt x="3488869" y="3918013"/>
                </a:cubicBezTo>
                <a:cubicBezTo>
                  <a:pt x="3489491" y="3896618"/>
                  <a:pt x="3473445" y="3879826"/>
                  <a:pt x="3452175" y="3879204"/>
                </a:cubicBezTo>
                <a:cubicBezTo>
                  <a:pt x="3431154" y="3878707"/>
                  <a:pt x="3413491" y="3895250"/>
                  <a:pt x="3412870" y="3915898"/>
                </a:cubicBezTo>
                <a:close/>
                <a:moveTo>
                  <a:pt x="3360379" y="3879204"/>
                </a:moveTo>
                <a:cubicBezTo>
                  <a:pt x="3339607" y="3879826"/>
                  <a:pt x="3322442" y="3897862"/>
                  <a:pt x="3323188" y="3918137"/>
                </a:cubicBezTo>
                <a:cubicBezTo>
                  <a:pt x="3323934" y="3938412"/>
                  <a:pt x="3342592" y="3955950"/>
                  <a:pt x="3362742" y="3955204"/>
                </a:cubicBezTo>
                <a:cubicBezTo>
                  <a:pt x="3383390" y="3954457"/>
                  <a:pt x="3399809" y="3936670"/>
                  <a:pt x="3399312" y="3915773"/>
                </a:cubicBezTo>
                <a:cubicBezTo>
                  <a:pt x="3398690" y="3894504"/>
                  <a:pt x="3381773" y="3878582"/>
                  <a:pt x="3360379" y="3879204"/>
                </a:cubicBezTo>
                <a:close/>
                <a:moveTo>
                  <a:pt x="3233630" y="3917266"/>
                </a:moveTo>
                <a:cubicBezTo>
                  <a:pt x="3233879" y="3937417"/>
                  <a:pt x="3252164" y="3955452"/>
                  <a:pt x="3272314" y="3955204"/>
                </a:cubicBezTo>
                <a:cubicBezTo>
                  <a:pt x="3292962" y="3955079"/>
                  <a:pt x="3309879" y="3937541"/>
                  <a:pt x="3309754" y="3916520"/>
                </a:cubicBezTo>
                <a:cubicBezTo>
                  <a:pt x="3309630" y="3895125"/>
                  <a:pt x="3293087" y="3878956"/>
                  <a:pt x="3271692" y="3879080"/>
                </a:cubicBezTo>
                <a:cubicBezTo>
                  <a:pt x="3250796" y="3879204"/>
                  <a:pt x="3233506" y="3896618"/>
                  <a:pt x="3233630" y="3917142"/>
                </a:cubicBezTo>
                <a:close/>
                <a:moveTo>
                  <a:pt x="3186613" y="3955328"/>
                </a:moveTo>
                <a:cubicBezTo>
                  <a:pt x="3206888" y="3954582"/>
                  <a:pt x="3224426" y="3935924"/>
                  <a:pt x="3223680" y="3915773"/>
                </a:cubicBezTo>
                <a:cubicBezTo>
                  <a:pt x="3222933" y="3895125"/>
                  <a:pt x="3205271" y="3878582"/>
                  <a:pt x="3184249" y="3879204"/>
                </a:cubicBezTo>
                <a:cubicBezTo>
                  <a:pt x="3162980" y="3879826"/>
                  <a:pt x="3147058" y="3896743"/>
                  <a:pt x="3147680" y="3918013"/>
                </a:cubicBezTo>
                <a:cubicBezTo>
                  <a:pt x="3148302" y="3938785"/>
                  <a:pt x="3166213" y="3955950"/>
                  <a:pt x="3186613" y="3955204"/>
                </a:cubicBezTo>
                <a:close/>
                <a:moveTo>
                  <a:pt x="3097055" y="3955328"/>
                </a:moveTo>
                <a:cubicBezTo>
                  <a:pt x="3117330" y="3954582"/>
                  <a:pt x="3134868" y="3935924"/>
                  <a:pt x="3134122" y="3915773"/>
                </a:cubicBezTo>
                <a:cubicBezTo>
                  <a:pt x="3133376" y="3895125"/>
                  <a:pt x="3115713" y="3878582"/>
                  <a:pt x="3094692" y="3879204"/>
                </a:cubicBezTo>
                <a:cubicBezTo>
                  <a:pt x="3073422" y="3879826"/>
                  <a:pt x="3057501" y="3896743"/>
                  <a:pt x="3058123" y="3918137"/>
                </a:cubicBezTo>
                <a:cubicBezTo>
                  <a:pt x="3058745" y="3938909"/>
                  <a:pt x="3076656" y="3956075"/>
                  <a:pt x="3097055" y="3955328"/>
                </a:cubicBezTo>
                <a:close/>
                <a:moveTo>
                  <a:pt x="3005259" y="3955328"/>
                </a:moveTo>
                <a:cubicBezTo>
                  <a:pt x="3025410" y="3955950"/>
                  <a:pt x="3044067" y="3938536"/>
                  <a:pt x="3044689" y="3918137"/>
                </a:cubicBezTo>
                <a:cubicBezTo>
                  <a:pt x="3045435" y="3897738"/>
                  <a:pt x="3028146" y="3879826"/>
                  <a:pt x="3007374" y="3879204"/>
                </a:cubicBezTo>
                <a:cubicBezTo>
                  <a:pt x="2985979" y="3878582"/>
                  <a:pt x="2969063" y="3894628"/>
                  <a:pt x="2968565" y="3915898"/>
                </a:cubicBezTo>
                <a:cubicBezTo>
                  <a:pt x="2968068" y="3936919"/>
                  <a:pt x="2984487" y="3954582"/>
                  <a:pt x="3005135" y="3955328"/>
                </a:cubicBezTo>
                <a:close/>
                <a:moveTo>
                  <a:pt x="2920055" y="3879329"/>
                </a:moveTo>
                <a:cubicBezTo>
                  <a:pt x="2899034" y="3879204"/>
                  <a:pt x="2881620" y="3896121"/>
                  <a:pt x="2881371" y="3916769"/>
                </a:cubicBezTo>
                <a:cubicBezTo>
                  <a:pt x="2881123" y="3936919"/>
                  <a:pt x="2899159" y="3955204"/>
                  <a:pt x="2919309" y="3955452"/>
                </a:cubicBezTo>
                <a:cubicBezTo>
                  <a:pt x="2939832" y="3955701"/>
                  <a:pt x="2957246" y="3938287"/>
                  <a:pt x="2957371" y="3917515"/>
                </a:cubicBezTo>
                <a:cubicBezTo>
                  <a:pt x="2957619" y="3896121"/>
                  <a:pt x="2941325" y="3879577"/>
                  <a:pt x="2919931" y="3879453"/>
                </a:cubicBezTo>
                <a:close/>
                <a:moveTo>
                  <a:pt x="2791814" y="3916271"/>
                </a:moveTo>
                <a:cubicBezTo>
                  <a:pt x="2791316" y="3936421"/>
                  <a:pt x="2808979" y="3954955"/>
                  <a:pt x="2829254" y="3955452"/>
                </a:cubicBezTo>
                <a:cubicBezTo>
                  <a:pt x="2849653" y="3955950"/>
                  <a:pt x="2867440" y="3938660"/>
                  <a:pt x="2867813" y="3917888"/>
                </a:cubicBezTo>
                <a:cubicBezTo>
                  <a:pt x="2868186" y="3896494"/>
                  <a:pt x="2852141" y="3879702"/>
                  <a:pt x="2830871" y="3879329"/>
                </a:cubicBezTo>
                <a:cubicBezTo>
                  <a:pt x="2809850" y="3878956"/>
                  <a:pt x="2792311" y="3895623"/>
                  <a:pt x="2791814" y="3916271"/>
                </a:cubicBezTo>
                <a:close/>
                <a:moveTo>
                  <a:pt x="2739448" y="3879329"/>
                </a:moveTo>
                <a:cubicBezTo>
                  <a:pt x="2718675" y="3879951"/>
                  <a:pt x="2701510" y="3897862"/>
                  <a:pt x="2702256" y="3918261"/>
                </a:cubicBezTo>
                <a:cubicBezTo>
                  <a:pt x="2703003" y="3938536"/>
                  <a:pt x="2721661" y="3956075"/>
                  <a:pt x="2741811" y="3955328"/>
                </a:cubicBezTo>
                <a:cubicBezTo>
                  <a:pt x="2762459" y="3954582"/>
                  <a:pt x="2779002" y="3936919"/>
                  <a:pt x="2778380" y="3915898"/>
                </a:cubicBezTo>
                <a:cubicBezTo>
                  <a:pt x="2777758" y="3894628"/>
                  <a:pt x="2760842" y="3878707"/>
                  <a:pt x="2739448" y="3879329"/>
                </a:cubicBezTo>
                <a:close/>
                <a:moveTo>
                  <a:pt x="2652129" y="3879329"/>
                </a:moveTo>
                <a:cubicBezTo>
                  <a:pt x="2631108" y="3878831"/>
                  <a:pt x="2613445" y="3895374"/>
                  <a:pt x="2612823" y="3916022"/>
                </a:cubicBezTo>
                <a:cubicBezTo>
                  <a:pt x="2612202" y="3936173"/>
                  <a:pt x="2629740" y="3954706"/>
                  <a:pt x="2650015" y="3955452"/>
                </a:cubicBezTo>
                <a:cubicBezTo>
                  <a:pt x="2670414" y="3956075"/>
                  <a:pt x="2688325" y="3938909"/>
                  <a:pt x="2688823" y="3918137"/>
                </a:cubicBezTo>
                <a:cubicBezTo>
                  <a:pt x="2689445" y="3896743"/>
                  <a:pt x="2673399" y="3879951"/>
                  <a:pt x="2652129" y="3879329"/>
                </a:cubicBezTo>
                <a:close/>
                <a:moveTo>
                  <a:pt x="2526873" y="3916644"/>
                </a:moveTo>
                <a:cubicBezTo>
                  <a:pt x="2526749" y="3937665"/>
                  <a:pt x="2543541" y="3955079"/>
                  <a:pt x="2564189" y="3955328"/>
                </a:cubicBezTo>
                <a:cubicBezTo>
                  <a:pt x="2584339" y="3955577"/>
                  <a:pt x="2602624" y="3937665"/>
                  <a:pt x="2602873" y="3917391"/>
                </a:cubicBezTo>
                <a:cubicBezTo>
                  <a:pt x="2603121" y="3896867"/>
                  <a:pt x="2585707" y="3879453"/>
                  <a:pt x="2564935" y="3879204"/>
                </a:cubicBezTo>
                <a:cubicBezTo>
                  <a:pt x="2543541" y="3878956"/>
                  <a:pt x="2526998" y="3895250"/>
                  <a:pt x="2526749" y="3916520"/>
                </a:cubicBezTo>
                <a:close/>
                <a:moveTo>
                  <a:pt x="2475253" y="3955328"/>
                </a:moveTo>
                <a:cubicBezTo>
                  <a:pt x="2495404" y="3955204"/>
                  <a:pt x="2513440" y="3936919"/>
                  <a:pt x="2513315" y="3916769"/>
                </a:cubicBezTo>
                <a:cubicBezTo>
                  <a:pt x="2513191" y="3896121"/>
                  <a:pt x="2495777" y="3879080"/>
                  <a:pt x="2474756" y="3879204"/>
                </a:cubicBezTo>
                <a:cubicBezTo>
                  <a:pt x="2453362" y="3879204"/>
                  <a:pt x="2437067" y="3895872"/>
                  <a:pt x="2437191" y="3917142"/>
                </a:cubicBezTo>
                <a:cubicBezTo>
                  <a:pt x="2437316" y="3938039"/>
                  <a:pt x="2454730" y="3955452"/>
                  <a:pt x="2475253" y="3955204"/>
                </a:cubicBezTo>
                <a:close/>
                <a:moveTo>
                  <a:pt x="2347758" y="3918510"/>
                </a:moveTo>
                <a:cubicBezTo>
                  <a:pt x="2348505" y="3939282"/>
                  <a:pt x="2366665" y="3956323"/>
                  <a:pt x="2386940" y="3955452"/>
                </a:cubicBezTo>
                <a:cubicBezTo>
                  <a:pt x="2407339" y="3954582"/>
                  <a:pt x="2424629" y="3935800"/>
                  <a:pt x="2423758" y="3915649"/>
                </a:cubicBezTo>
                <a:cubicBezTo>
                  <a:pt x="2422887" y="3894877"/>
                  <a:pt x="2404976" y="3878707"/>
                  <a:pt x="2384079" y="3879329"/>
                </a:cubicBezTo>
                <a:cubicBezTo>
                  <a:pt x="2362809" y="3880075"/>
                  <a:pt x="2347012" y="3897116"/>
                  <a:pt x="2347758" y="3918510"/>
                </a:cubicBezTo>
                <a:close/>
                <a:moveTo>
                  <a:pt x="2260564" y="3917266"/>
                </a:moveTo>
                <a:cubicBezTo>
                  <a:pt x="2260689" y="3937417"/>
                  <a:pt x="2278973" y="3955452"/>
                  <a:pt x="2299124" y="3955328"/>
                </a:cubicBezTo>
                <a:cubicBezTo>
                  <a:pt x="2319772" y="3955204"/>
                  <a:pt x="2336688" y="3937790"/>
                  <a:pt x="2336688" y="3916769"/>
                </a:cubicBezTo>
                <a:cubicBezTo>
                  <a:pt x="2336688" y="3895374"/>
                  <a:pt x="2320020" y="3879080"/>
                  <a:pt x="2298751" y="3879204"/>
                </a:cubicBezTo>
                <a:cubicBezTo>
                  <a:pt x="2277854" y="3879329"/>
                  <a:pt x="2260440" y="3896743"/>
                  <a:pt x="2260689" y="3917266"/>
                </a:cubicBezTo>
                <a:close/>
                <a:moveTo>
                  <a:pt x="2171007" y="3917266"/>
                </a:moveTo>
                <a:cubicBezTo>
                  <a:pt x="2171131" y="3937417"/>
                  <a:pt x="2189416" y="3955452"/>
                  <a:pt x="2209566" y="3955328"/>
                </a:cubicBezTo>
                <a:cubicBezTo>
                  <a:pt x="2230214" y="3955204"/>
                  <a:pt x="2247131" y="3937790"/>
                  <a:pt x="2247131" y="3916769"/>
                </a:cubicBezTo>
                <a:cubicBezTo>
                  <a:pt x="2247131" y="3895374"/>
                  <a:pt x="2230587" y="3879080"/>
                  <a:pt x="2209193" y="3879204"/>
                </a:cubicBezTo>
                <a:cubicBezTo>
                  <a:pt x="2188296" y="3879329"/>
                  <a:pt x="2170882" y="3896743"/>
                  <a:pt x="2171131" y="3917266"/>
                </a:cubicBezTo>
                <a:close/>
                <a:moveTo>
                  <a:pt x="2118889" y="3879204"/>
                </a:moveTo>
                <a:cubicBezTo>
                  <a:pt x="2098117" y="3879702"/>
                  <a:pt x="2080828" y="3897489"/>
                  <a:pt x="2081449" y="3917888"/>
                </a:cubicBezTo>
                <a:cubicBezTo>
                  <a:pt x="2082071" y="3938163"/>
                  <a:pt x="2100605" y="3955826"/>
                  <a:pt x="2120755" y="3955204"/>
                </a:cubicBezTo>
                <a:cubicBezTo>
                  <a:pt x="2141403" y="3954582"/>
                  <a:pt x="2158071" y="3937044"/>
                  <a:pt x="2157573" y="3916022"/>
                </a:cubicBezTo>
                <a:cubicBezTo>
                  <a:pt x="2157076" y="3894752"/>
                  <a:pt x="2140284" y="3878707"/>
                  <a:pt x="2118889" y="3879204"/>
                </a:cubicBezTo>
                <a:close/>
                <a:moveTo>
                  <a:pt x="2032317" y="3955204"/>
                </a:moveTo>
                <a:cubicBezTo>
                  <a:pt x="2052468" y="3955826"/>
                  <a:pt x="2071126" y="3938287"/>
                  <a:pt x="2071747" y="3918013"/>
                </a:cubicBezTo>
                <a:cubicBezTo>
                  <a:pt x="2072369" y="3897613"/>
                  <a:pt x="2055204" y="3879702"/>
                  <a:pt x="2034432" y="3879204"/>
                </a:cubicBezTo>
                <a:cubicBezTo>
                  <a:pt x="2013037" y="3878707"/>
                  <a:pt x="1996121" y="3894628"/>
                  <a:pt x="1995624" y="3915898"/>
                </a:cubicBezTo>
                <a:cubicBezTo>
                  <a:pt x="1995126" y="3936919"/>
                  <a:pt x="2011669" y="3954582"/>
                  <a:pt x="2032317" y="3955204"/>
                </a:cubicBezTo>
                <a:close/>
                <a:moveTo>
                  <a:pt x="1944252" y="3955204"/>
                </a:moveTo>
                <a:cubicBezTo>
                  <a:pt x="1964527" y="3954955"/>
                  <a:pt x="1982314" y="3936546"/>
                  <a:pt x="1982066" y="3916396"/>
                </a:cubicBezTo>
                <a:cubicBezTo>
                  <a:pt x="1981817" y="3895748"/>
                  <a:pt x="1964278" y="3878956"/>
                  <a:pt x="1943257" y="3879080"/>
                </a:cubicBezTo>
                <a:cubicBezTo>
                  <a:pt x="1921863" y="3879329"/>
                  <a:pt x="1905693" y="3895872"/>
                  <a:pt x="1905942" y="3917266"/>
                </a:cubicBezTo>
                <a:cubicBezTo>
                  <a:pt x="1906190" y="3938039"/>
                  <a:pt x="1923729" y="3955452"/>
                  <a:pt x="1944128" y="3955079"/>
                </a:cubicBezTo>
                <a:close/>
                <a:moveTo>
                  <a:pt x="1854944" y="3955204"/>
                </a:moveTo>
                <a:cubicBezTo>
                  <a:pt x="1875219" y="3954831"/>
                  <a:pt x="1893006" y="3936421"/>
                  <a:pt x="1892508" y="3916147"/>
                </a:cubicBezTo>
                <a:cubicBezTo>
                  <a:pt x="1892135" y="3895499"/>
                  <a:pt x="1874597" y="3878707"/>
                  <a:pt x="1853576" y="3879080"/>
                </a:cubicBezTo>
                <a:cubicBezTo>
                  <a:pt x="1832306" y="3879453"/>
                  <a:pt x="1816136" y="3896121"/>
                  <a:pt x="1816509" y="3917515"/>
                </a:cubicBezTo>
                <a:cubicBezTo>
                  <a:pt x="1816882" y="3938287"/>
                  <a:pt x="1834545" y="3955577"/>
                  <a:pt x="1854944" y="3955204"/>
                </a:cubicBezTo>
                <a:close/>
                <a:moveTo>
                  <a:pt x="1765386" y="3955204"/>
                </a:moveTo>
                <a:cubicBezTo>
                  <a:pt x="1785661" y="3954831"/>
                  <a:pt x="1803448" y="3936421"/>
                  <a:pt x="1802951" y="3916147"/>
                </a:cubicBezTo>
                <a:cubicBezTo>
                  <a:pt x="1802578" y="3895499"/>
                  <a:pt x="1784915" y="3878707"/>
                  <a:pt x="1764018" y="3879080"/>
                </a:cubicBezTo>
                <a:cubicBezTo>
                  <a:pt x="1742748" y="3879453"/>
                  <a:pt x="1726578" y="3896121"/>
                  <a:pt x="1726951" y="3917515"/>
                </a:cubicBezTo>
                <a:cubicBezTo>
                  <a:pt x="1727324" y="3938287"/>
                  <a:pt x="1744987" y="3955577"/>
                  <a:pt x="1765386" y="3955204"/>
                </a:cubicBezTo>
                <a:close/>
                <a:moveTo>
                  <a:pt x="1639757" y="3915898"/>
                </a:moveTo>
                <a:cubicBezTo>
                  <a:pt x="1639260" y="3936048"/>
                  <a:pt x="1656798" y="3954582"/>
                  <a:pt x="1677073" y="3955204"/>
                </a:cubicBezTo>
                <a:cubicBezTo>
                  <a:pt x="1697472" y="3955826"/>
                  <a:pt x="1715259" y="3938536"/>
                  <a:pt x="1715757" y="3917764"/>
                </a:cubicBezTo>
                <a:cubicBezTo>
                  <a:pt x="1716254" y="3896369"/>
                  <a:pt x="1700208" y="3879577"/>
                  <a:pt x="1678939" y="3879080"/>
                </a:cubicBezTo>
                <a:cubicBezTo>
                  <a:pt x="1657918" y="3878582"/>
                  <a:pt x="1640255" y="3895250"/>
                  <a:pt x="1639757" y="3915898"/>
                </a:cubicBezTo>
                <a:close/>
                <a:moveTo>
                  <a:pt x="1550075" y="3917266"/>
                </a:moveTo>
                <a:cubicBezTo>
                  <a:pt x="1550449" y="3937541"/>
                  <a:pt x="1568733" y="3955328"/>
                  <a:pt x="1588884" y="3955079"/>
                </a:cubicBezTo>
                <a:cubicBezTo>
                  <a:pt x="1609532" y="3954831"/>
                  <a:pt x="1626324" y="3937292"/>
                  <a:pt x="1626199" y="3916271"/>
                </a:cubicBezTo>
                <a:cubicBezTo>
                  <a:pt x="1625950" y="3895001"/>
                  <a:pt x="1609283" y="3878707"/>
                  <a:pt x="1588013" y="3878956"/>
                </a:cubicBezTo>
                <a:cubicBezTo>
                  <a:pt x="1567241" y="3879204"/>
                  <a:pt x="1549827" y="3896743"/>
                  <a:pt x="1550200" y="3917266"/>
                </a:cubicBezTo>
                <a:close/>
                <a:moveTo>
                  <a:pt x="1499575" y="3879080"/>
                </a:moveTo>
                <a:cubicBezTo>
                  <a:pt x="1478554" y="3878707"/>
                  <a:pt x="1461016" y="3895374"/>
                  <a:pt x="1460642" y="3916147"/>
                </a:cubicBezTo>
                <a:cubicBezTo>
                  <a:pt x="1460269" y="3936297"/>
                  <a:pt x="1477932" y="3954706"/>
                  <a:pt x="1498207" y="3955204"/>
                </a:cubicBezTo>
                <a:cubicBezTo>
                  <a:pt x="1518606" y="3955701"/>
                  <a:pt x="1536269" y="3938287"/>
                  <a:pt x="1536642" y="3917515"/>
                </a:cubicBezTo>
                <a:cubicBezTo>
                  <a:pt x="1537015" y="3896121"/>
                  <a:pt x="1520845" y="3879453"/>
                  <a:pt x="1499575" y="3879080"/>
                </a:cubicBezTo>
                <a:close/>
                <a:moveTo>
                  <a:pt x="1374568" y="3916520"/>
                </a:moveTo>
                <a:cubicBezTo>
                  <a:pt x="1374568" y="3937541"/>
                  <a:pt x="1391360" y="3954955"/>
                  <a:pt x="1412132" y="3955079"/>
                </a:cubicBezTo>
                <a:cubicBezTo>
                  <a:pt x="1432283" y="3955204"/>
                  <a:pt x="1450567" y="3937168"/>
                  <a:pt x="1450692" y="3917017"/>
                </a:cubicBezTo>
                <a:cubicBezTo>
                  <a:pt x="1450816" y="3896494"/>
                  <a:pt x="1433402" y="3879204"/>
                  <a:pt x="1412630" y="3878956"/>
                </a:cubicBezTo>
                <a:cubicBezTo>
                  <a:pt x="1391235" y="3878831"/>
                  <a:pt x="1374692" y="3895125"/>
                  <a:pt x="1374692" y="3916520"/>
                </a:cubicBezTo>
                <a:close/>
                <a:moveTo>
                  <a:pt x="1322326" y="3955079"/>
                </a:moveTo>
                <a:cubicBezTo>
                  <a:pt x="1342476" y="3955328"/>
                  <a:pt x="1360885" y="3937417"/>
                  <a:pt x="1361134" y="3917266"/>
                </a:cubicBezTo>
                <a:cubicBezTo>
                  <a:pt x="1361383" y="3896743"/>
                  <a:pt x="1344093" y="3879329"/>
                  <a:pt x="1323197" y="3879080"/>
                </a:cubicBezTo>
                <a:cubicBezTo>
                  <a:pt x="1301802" y="3878831"/>
                  <a:pt x="1285259" y="3895001"/>
                  <a:pt x="1285010" y="3916396"/>
                </a:cubicBezTo>
                <a:cubicBezTo>
                  <a:pt x="1284762" y="3937417"/>
                  <a:pt x="1301678" y="3954831"/>
                  <a:pt x="1322326" y="3955204"/>
                </a:cubicBezTo>
                <a:close/>
                <a:moveTo>
                  <a:pt x="1232644" y="3955079"/>
                </a:moveTo>
                <a:cubicBezTo>
                  <a:pt x="1252795" y="3955452"/>
                  <a:pt x="1271204" y="3937665"/>
                  <a:pt x="1271577" y="3917391"/>
                </a:cubicBezTo>
                <a:cubicBezTo>
                  <a:pt x="1271950" y="3896992"/>
                  <a:pt x="1254660" y="3879329"/>
                  <a:pt x="1233764" y="3879080"/>
                </a:cubicBezTo>
                <a:cubicBezTo>
                  <a:pt x="1212369" y="3878707"/>
                  <a:pt x="1195702" y="3895001"/>
                  <a:pt x="1195453" y="3916271"/>
                </a:cubicBezTo>
                <a:cubicBezTo>
                  <a:pt x="1195204" y="3937292"/>
                  <a:pt x="1211996" y="3954831"/>
                  <a:pt x="1232644" y="3955204"/>
                </a:cubicBezTo>
                <a:close/>
                <a:moveTo>
                  <a:pt x="1145326" y="3879080"/>
                </a:moveTo>
                <a:cubicBezTo>
                  <a:pt x="1124553" y="3879702"/>
                  <a:pt x="1107388" y="3897738"/>
                  <a:pt x="1108134" y="3918013"/>
                </a:cubicBezTo>
                <a:cubicBezTo>
                  <a:pt x="1108881" y="3938287"/>
                  <a:pt x="1127539" y="3955826"/>
                  <a:pt x="1147689" y="3955079"/>
                </a:cubicBezTo>
                <a:cubicBezTo>
                  <a:pt x="1168337" y="3954333"/>
                  <a:pt x="1184756" y="3936546"/>
                  <a:pt x="1184258" y="3915649"/>
                </a:cubicBezTo>
                <a:cubicBezTo>
                  <a:pt x="1183636" y="3894379"/>
                  <a:pt x="1166720" y="3878458"/>
                  <a:pt x="1145326" y="3879080"/>
                </a:cubicBezTo>
                <a:close/>
                <a:moveTo>
                  <a:pt x="1057510" y="3879080"/>
                </a:moveTo>
                <a:cubicBezTo>
                  <a:pt x="1036488" y="3878831"/>
                  <a:pt x="1018950" y="3895499"/>
                  <a:pt x="1018577" y="3916271"/>
                </a:cubicBezTo>
                <a:cubicBezTo>
                  <a:pt x="1018204" y="3936421"/>
                  <a:pt x="1036115" y="3954831"/>
                  <a:pt x="1056266" y="3955204"/>
                </a:cubicBezTo>
                <a:cubicBezTo>
                  <a:pt x="1076665" y="3955577"/>
                  <a:pt x="1094328" y="3938287"/>
                  <a:pt x="1094576" y="3917391"/>
                </a:cubicBezTo>
                <a:cubicBezTo>
                  <a:pt x="1094950" y="3895996"/>
                  <a:pt x="1078780" y="3879329"/>
                  <a:pt x="1057385" y="3879080"/>
                </a:cubicBezTo>
                <a:close/>
                <a:moveTo>
                  <a:pt x="966833" y="3879080"/>
                </a:moveTo>
                <a:cubicBezTo>
                  <a:pt x="946060" y="3879453"/>
                  <a:pt x="928646" y="3896992"/>
                  <a:pt x="929020" y="3917391"/>
                </a:cubicBezTo>
                <a:cubicBezTo>
                  <a:pt x="929393" y="3937665"/>
                  <a:pt x="947802" y="3955452"/>
                  <a:pt x="967952" y="3955079"/>
                </a:cubicBezTo>
                <a:cubicBezTo>
                  <a:pt x="988600" y="3954706"/>
                  <a:pt x="1005392" y="3937168"/>
                  <a:pt x="1005143" y="3916147"/>
                </a:cubicBezTo>
                <a:cubicBezTo>
                  <a:pt x="1004895" y="3894877"/>
                  <a:pt x="988103" y="3878707"/>
                  <a:pt x="966833" y="3878956"/>
                </a:cubicBezTo>
                <a:close/>
                <a:moveTo>
                  <a:pt x="839462" y="3918013"/>
                </a:moveTo>
                <a:cubicBezTo>
                  <a:pt x="840209" y="3938287"/>
                  <a:pt x="858866" y="3955826"/>
                  <a:pt x="879017" y="3955204"/>
                </a:cubicBezTo>
                <a:cubicBezTo>
                  <a:pt x="899665" y="3954457"/>
                  <a:pt x="916208" y="3936795"/>
                  <a:pt x="915586" y="3915773"/>
                </a:cubicBezTo>
                <a:cubicBezTo>
                  <a:pt x="915088" y="3894504"/>
                  <a:pt x="898048" y="3878582"/>
                  <a:pt x="876778" y="3879080"/>
                </a:cubicBezTo>
                <a:cubicBezTo>
                  <a:pt x="856005" y="3879702"/>
                  <a:pt x="838840" y="3897613"/>
                  <a:pt x="839462" y="3918013"/>
                </a:cubicBezTo>
                <a:close/>
                <a:moveTo>
                  <a:pt x="753636" y="3917515"/>
                </a:moveTo>
                <a:cubicBezTo>
                  <a:pt x="754010" y="3938287"/>
                  <a:pt x="771548" y="3955701"/>
                  <a:pt x="791947" y="3955328"/>
                </a:cubicBezTo>
                <a:cubicBezTo>
                  <a:pt x="812222" y="3954955"/>
                  <a:pt x="830009" y="3936546"/>
                  <a:pt x="829636" y="3916396"/>
                </a:cubicBezTo>
                <a:cubicBezTo>
                  <a:pt x="829263" y="3895748"/>
                  <a:pt x="811724" y="3878956"/>
                  <a:pt x="790703" y="3879204"/>
                </a:cubicBezTo>
                <a:cubicBezTo>
                  <a:pt x="769433" y="3879453"/>
                  <a:pt x="753263" y="3896121"/>
                  <a:pt x="753512" y="3917515"/>
                </a:cubicBezTo>
                <a:close/>
                <a:moveTo>
                  <a:pt x="700648" y="3955204"/>
                </a:moveTo>
                <a:cubicBezTo>
                  <a:pt x="720799" y="3955950"/>
                  <a:pt x="739456" y="3938412"/>
                  <a:pt x="740203" y="3918137"/>
                </a:cubicBezTo>
                <a:cubicBezTo>
                  <a:pt x="740949" y="3897862"/>
                  <a:pt x="723784" y="3879826"/>
                  <a:pt x="703012" y="3879204"/>
                </a:cubicBezTo>
                <a:cubicBezTo>
                  <a:pt x="681617" y="3878582"/>
                  <a:pt x="664701" y="3894504"/>
                  <a:pt x="664079" y="3915773"/>
                </a:cubicBezTo>
                <a:cubicBezTo>
                  <a:pt x="663457" y="3936795"/>
                  <a:pt x="680000" y="3954457"/>
                  <a:pt x="700648" y="3955204"/>
                </a:cubicBezTo>
                <a:close/>
                <a:moveTo>
                  <a:pt x="611713" y="3955204"/>
                </a:moveTo>
                <a:cubicBezTo>
                  <a:pt x="631863" y="3955452"/>
                  <a:pt x="650272" y="3937665"/>
                  <a:pt x="650521" y="3917391"/>
                </a:cubicBezTo>
                <a:cubicBezTo>
                  <a:pt x="650894" y="3896992"/>
                  <a:pt x="633480" y="3879329"/>
                  <a:pt x="612708" y="3879080"/>
                </a:cubicBezTo>
                <a:cubicBezTo>
                  <a:pt x="591314" y="3878831"/>
                  <a:pt x="574646" y="3895001"/>
                  <a:pt x="574397" y="3916271"/>
                </a:cubicBezTo>
                <a:cubicBezTo>
                  <a:pt x="574148" y="3937292"/>
                  <a:pt x="590940" y="3954831"/>
                  <a:pt x="611588" y="3955079"/>
                </a:cubicBezTo>
                <a:close/>
                <a:moveTo>
                  <a:pt x="487203" y="3917640"/>
                </a:moveTo>
                <a:cubicBezTo>
                  <a:pt x="487701" y="3937914"/>
                  <a:pt x="506110" y="3955577"/>
                  <a:pt x="526384" y="3955079"/>
                </a:cubicBezTo>
                <a:cubicBezTo>
                  <a:pt x="547032" y="3954582"/>
                  <a:pt x="563700" y="3937044"/>
                  <a:pt x="563327" y="3916022"/>
                </a:cubicBezTo>
                <a:cubicBezTo>
                  <a:pt x="562954" y="3894752"/>
                  <a:pt x="546162" y="3878582"/>
                  <a:pt x="524767" y="3879080"/>
                </a:cubicBezTo>
                <a:cubicBezTo>
                  <a:pt x="503995" y="3879453"/>
                  <a:pt x="486706" y="3897240"/>
                  <a:pt x="487203" y="3917640"/>
                </a:cubicBezTo>
                <a:close/>
                <a:moveTo>
                  <a:pt x="397646" y="3918013"/>
                </a:moveTo>
                <a:cubicBezTo>
                  <a:pt x="398392" y="3938287"/>
                  <a:pt x="417050" y="3955826"/>
                  <a:pt x="437200" y="3955204"/>
                </a:cubicBezTo>
                <a:cubicBezTo>
                  <a:pt x="457848" y="3954457"/>
                  <a:pt x="474391" y="3936795"/>
                  <a:pt x="473769" y="3915773"/>
                </a:cubicBezTo>
                <a:cubicBezTo>
                  <a:pt x="473272" y="3894504"/>
                  <a:pt x="456231" y="3878582"/>
                  <a:pt x="434961" y="3879080"/>
                </a:cubicBezTo>
                <a:cubicBezTo>
                  <a:pt x="414189" y="3879702"/>
                  <a:pt x="397024" y="3897613"/>
                  <a:pt x="397646" y="3918013"/>
                </a:cubicBezTo>
                <a:close/>
                <a:moveTo>
                  <a:pt x="308213" y="3916147"/>
                </a:moveTo>
                <a:cubicBezTo>
                  <a:pt x="307715" y="3936297"/>
                  <a:pt x="325378" y="3954831"/>
                  <a:pt x="345653" y="3955328"/>
                </a:cubicBezTo>
                <a:cubicBezTo>
                  <a:pt x="366052" y="3955826"/>
                  <a:pt x="383839" y="3938536"/>
                  <a:pt x="384212" y="3917764"/>
                </a:cubicBezTo>
                <a:cubicBezTo>
                  <a:pt x="384585" y="3896369"/>
                  <a:pt x="368539" y="3879577"/>
                  <a:pt x="347270" y="3879204"/>
                </a:cubicBezTo>
                <a:cubicBezTo>
                  <a:pt x="326248" y="3878831"/>
                  <a:pt x="308710" y="3895499"/>
                  <a:pt x="308213" y="3916147"/>
                </a:cubicBezTo>
                <a:close/>
                <a:moveTo>
                  <a:pt x="260573" y="3955328"/>
                </a:moveTo>
                <a:cubicBezTo>
                  <a:pt x="280848" y="3954955"/>
                  <a:pt x="298635" y="3936546"/>
                  <a:pt x="298262" y="3916396"/>
                </a:cubicBezTo>
                <a:cubicBezTo>
                  <a:pt x="297889" y="3895748"/>
                  <a:pt x="280350" y="3878956"/>
                  <a:pt x="259329" y="3879204"/>
                </a:cubicBezTo>
                <a:cubicBezTo>
                  <a:pt x="238059" y="3879453"/>
                  <a:pt x="221765" y="3896121"/>
                  <a:pt x="222138" y="3917515"/>
                </a:cubicBezTo>
                <a:cubicBezTo>
                  <a:pt x="222511" y="3938287"/>
                  <a:pt x="240049" y="3955701"/>
                  <a:pt x="260449" y="3955328"/>
                </a:cubicBezTo>
                <a:close/>
                <a:moveTo>
                  <a:pt x="169274" y="3955328"/>
                </a:moveTo>
                <a:cubicBezTo>
                  <a:pt x="189425" y="3955950"/>
                  <a:pt x="208082" y="3938536"/>
                  <a:pt x="208829" y="3918261"/>
                </a:cubicBezTo>
                <a:cubicBezTo>
                  <a:pt x="209575" y="3897862"/>
                  <a:pt x="192285" y="3879951"/>
                  <a:pt x="171638" y="3879329"/>
                </a:cubicBezTo>
                <a:cubicBezTo>
                  <a:pt x="150243" y="3878707"/>
                  <a:pt x="133327" y="3894752"/>
                  <a:pt x="132829" y="3915898"/>
                </a:cubicBezTo>
                <a:cubicBezTo>
                  <a:pt x="132332" y="3936919"/>
                  <a:pt x="148751" y="3954582"/>
                  <a:pt x="169399" y="3955328"/>
                </a:cubicBezTo>
                <a:close/>
                <a:moveTo>
                  <a:pt x="81458" y="3955328"/>
                </a:moveTo>
                <a:cubicBezTo>
                  <a:pt x="101733" y="3954955"/>
                  <a:pt x="119520" y="3936546"/>
                  <a:pt x="119147" y="3916396"/>
                </a:cubicBezTo>
                <a:cubicBezTo>
                  <a:pt x="118774" y="3895748"/>
                  <a:pt x="101235" y="3878956"/>
                  <a:pt x="80214" y="3879204"/>
                </a:cubicBezTo>
                <a:cubicBezTo>
                  <a:pt x="58944" y="3879453"/>
                  <a:pt x="42650" y="3896121"/>
                  <a:pt x="43023" y="3917515"/>
                </a:cubicBezTo>
                <a:cubicBezTo>
                  <a:pt x="43396" y="3938287"/>
                  <a:pt x="60935" y="3955701"/>
                  <a:pt x="81334" y="3955328"/>
                </a:cubicBezTo>
                <a:close/>
                <a:moveTo>
                  <a:pt x="13289310" y="3879204"/>
                </a:moveTo>
                <a:cubicBezTo>
                  <a:pt x="13268539" y="3879826"/>
                  <a:pt x="13251374" y="3897862"/>
                  <a:pt x="13252119" y="3918137"/>
                </a:cubicBezTo>
                <a:cubicBezTo>
                  <a:pt x="13252866" y="3938412"/>
                  <a:pt x="13271524" y="3955950"/>
                  <a:pt x="13291674" y="3955204"/>
                </a:cubicBezTo>
                <a:cubicBezTo>
                  <a:pt x="13312323" y="3954457"/>
                  <a:pt x="13328741" y="3936670"/>
                  <a:pt x="13328243" y="3915773"/>
                </a:cubicBezTo>
                <a:cubicBezTo>
                  <a:pt x="13327622" y="3894504"/>
                  <a:pt x="13310706" y="3878582"/>
                  <a:pt x="13289310" y="3879204"/>
                </a:cubicBezTo>
                <a:close/>
                <a:moveTo>
                  <a:pt x="13289808" y="3792508"/>
                </a:moveTo>
                <a:cubicBezTo>
                  <a:pt x="13269409" y="3793005"/>
                  <a:pt x="13252368" y="3810792"/>
                  <a:pt x="13252866" y="3831067"/>
                </a:cubicBezTo>
                <a:cubicBezTo>
                  <a:pt x="13253363" y="3851591"/>
                  <a:pt x="13270777" y="3868134"/>
                  <a:pt x="13291425" y="3867761"/>
                </a:cubicBezTo>
                <a:cubicBezTo>
                  <a:pt x="13312323" y="3867388"/>
                  <a:pt x="13328492" y="3850347"/>
                  <a:pt x="13328118" y="3829575"/>
                </a:cubicBezTo>
                <a:cubicBezTo>
                  <a:pt x="13327746" y="3809051"/>
                  <a:pt x="13310208" y="3792010"/>
                  <a:pt x="13289933" y="3792508"/>
                </a:cubicBezTo>
                <a:close/>
                <a:moveTo>
                  <a:pt x="13241796" y="3830818"/>
                </a:moveTo>
                <a:cubicBezTo>
                  <a:pt x="13242045" y="3810419"/>
                  <a:pt x="13225004" y="3792757"/>
                  <a:pt x="13204605" y="3792508"/>
                </a:cubicBezTo>
                <a:cubicBezTo>
                  <a:pt x="13184205" y="3792134"/>
                  <a:pt x="13166916" y="3809300"/>
                  <a:pt x="13166667" y="3829823"/>
                </a:cubicBezTo>
                <a:cubicBezTo>
                  <a:pt x="13166418" y="3850720"/>
                  <a:pt x="13182713" y="3867512"/>
                  <a:pt x="13203609" y="3867761"/>
                </a:cubicBezTo>
                <a:cubicBezTo>
                  <a:pt x="13224257" y="3868010"/>
                  <a:pt x="13241547" y="3851342"/>
                  <a:pt x="13241920" y="3830818"/>
                </a:cubicBezTo>
                <a:close/>
                <a:moveTo>
                  <a:pt x="13114052" y="3792508"/>
                </a:moveTo>
                <a:cubicBezTo>
                  <a:pt x="13093528" y="3792757"/>
                  <a:pt x="13076861" y="3810046"/>
                  <a:pt x="13077110" y="3830694"/>
                </a:cubicBezTo>
                <a:cubicBezTo>
                  <a:pt x="13077359" y="3851591"/>
                  <a:pt x="13094150" y="3868010"/>
                  <a:pt x="13115046" y="3867761"/>
                </a:cubicBezTo>
                <a:cubicBezTo>
                  <a:pt x="13135570" y="3867512"/>
                  <a:pt x="13152735" y="3850223"/>
                  <a:pt x="13152362" y="3829823"/>
                </a:cubicBezTo>
                <a:cubicBezTo>
                  <a:pt x="13152114" y="3809424"/>
                  <a:pt x="13134451" y="3792259"/>
                  <a:pt x="13114052" y="3792508"/>
                </a:cubicBezTo>
                <a:close/>
                <a:moveTo>
                  <a:pt x="13025614" y="3792508"/>
                </a:moveTo>
                <a:cubicBezTo>
                  <a:pt x="13005339" y="3792134"/>
                  <a:pt x="12987800" y="3809051"/>
                  <a:pt x="12987427" y="3829699"/>
                </a:cubicBezTo>
                <a:cubicBezTo>
                  <a:pt x="12987055" y="3850596"/>
                  <a:pt x="13003349" y="3867512"/>
                  <a:pt x="13024121" y="3867885"/>
                </a:cubicBezTo>
                <a:cubicBezTo>
                  <a:pt x="13044770" y="3868259"/>
                  <a:pt x="13062183" y="3851591"/>
                  <a:pt x="13062556" y="3831067"/>
                </a:cubicBezTo>
                <a:cubicBezTo>
                  <a:pt x="13062930" y="3810668"/>
                  <a:pt x="13045889" y="3793005"/>
                  <a:pt x="13025490" y="3792508"/>
                </a:cubicBezTo>
                <a:close/>
                <a:moveTo>
                  <a:pt x="12897870" y="3829326"/>
                </a:moveTo>
                <a:cubicBezTo>
                  <a:pt x="12897372" y="3850223"/>
                  <a:pt x="12913543" y="3867263"/>
                  <a:pt x="12934316" y="3867761"/>
                </a:cubicBezTo>
                <a:cubicBezTo>
                  <a:pt x="12954963" y="3868259"/>
                  <a:pt x="12972501" y="3851840"/>
                  <a:pt x="12972999" y="3831316"/>
                </a:cubicBezTo>
                <a:cubicBezTo>
                  <a:pt x="12973620" y="3811041"/>
                  <a:pt x="12956580" y="3793130"/>
                  <a:pt x="12936305" y="3792508"/>
                </a:cubicBezTo>
                <a:cubicBezTo>
                  <a:pt x="12916030" y="3791886"/>
                  <a:pt x="12898368" y="3808802"/>
                  <a:pt x="12897870" y="3829326"/>
                </a:cubicBezTo>
                <a:close/>
                <a:moveTo>
                  <a:pt x="12810925" y="3829326"/>
                </a:moveTo>
                <a:cubicBezTo>
                  <a:pt x="12810427" y="3849601"/>
                  <a:pt x="12827343" y="3867263"/>
                  <a:pt x="12847867" y="3867761"/>
                </a:cubicBezTo>
                <a:cubicBezTo>
                  <a:pt x="12868764" y="3868259"/>
                  <a:pt x="12885681" y="3851964"/>
                  <a:pt x="12886179" y="3831192"/>
                </a:cubicBezTo>
                <a:cubicBezTo>
                  <a:pt x="12886675" y="3810419"/>
                  <a:pt x="12870257" y="3793130"/>
                  <a:pt x="12849609" y="3792508"/>
                </a:cubicBezTo>
                <a:cubicBezTo>
                  <a:pt x="12829209" y="3792010"/>
                  <a:pt x="12811423" y="3809051"/>
                  <a:pt x="12810925" y="3829326"/>
                </a:cubicBezTo>
                <a:close/>
                <a:moveTo>
                  <a:pt x="12761046" y="3792508"/>
                </a:moveTo>
                <a:cubicBezTo>
                  <a:pt x="12740647" y="3791388"/>
                  <a:pt x="12722612" y="3807807"/>
                  <a:pt x="12721493" y="3828331"/>
                </a:cubicBezTo>
                <a:cubicBezTo>
                  <a:pt x="12720372" y="3848605"/>
                  <a:pt x="12736916" y="3866641"/>
                  <a:pt x="12757439" y="3867636"/>
                </a:cubicBezTo>
                <a:cubicBezTo>
                  <a:pt x="12778336" y="3868632"/>
                  <a:pt x="12795750" y="3852835"/>
                  <a:pt x="12796620" y="3832062"/>
                </a:cubicBezTo>
                <a:cubicBezTo>
                  <a:pt x="12797616" y="3811414"/>
                  <a:pt x="12781570" y="3793627"/>
                  <a:pt x="12761046" y="3792508"/>
                </a:cubicBezTo>
                <a:close/>
                <a:moveTo>
                  <a:pt x="12632183" y="3826838"/>
                </a:moveTo>
                <a:cubicBezTo>
                  <a:pt x="12630193" y="3847113"/>
                  <a:pt x="12645741" y="3865771"/>
                  <a:pt x="12666265" y="3867636"/>
                </a:cubicBezTo>
                <a:cubicBezTo>
                  <a:pt x="12687038" y="3869502"/>
                  <a:pt x="12705197" y="3854327"/>
                  <a:pt x="12707063" y="3833804"/>
                </a:cubicBezTo>
                <a:cubicBezTo>
                  <a:pt x="12708930" y="3813280"/>
                  <a:pt x="12693629" y="3794747"/>
                  <a:pt x="12673107" y="3792757"/>
                </a:cubicBezTo>
                <a:cubicBezTo>
                  <a:pt x="12652832" y="3790766"/>
                  <a:pt x="12634174" y="3806315"/>
                  <a:pt x="12632183" y="3826963"/>
                </a:cubicBezTo>
                <a:close/>
                <a:moveTo>
                  <a:pt x="12545612" y="3829699"/>
                </a:moveTo>
                <a:cubicBezTo>
                  <a:pt x="12545363" y="3850596"/>
                  <a:pt x="12561656" y="3867388"/>
                  <a:pt x="12582429" y="3867761"/>
                </a:cubicBezTo>
                <a:cubicBezTo>
                  <a:pt x="12603078" y="3868010"/>
                  <a:pt x="12620490" y="3851342"/>
                  <a:pt x="12620739" y="3830818"/>
                </a:cubicBezTo>
                <a:cubicBezTo>
                  <a:pt x="12621113" y="3810419"/>
                  <a:pt x="12603948" y="3792757"/>
                  <a:pt x="12583548" y="3792383"/>
                </a:cubicBezTo>
                <a:cubicBezTo>
                  <a:pt x="12563149" y="3792010"/>
                  <a:pt x="12545859" y="3809051"/>
                  <a:pt x="12545487" y="3829699"/>
                </a:cubicBezTo>
                <a:close/>
                <a:moveTo>
                  <a:pt x="12456053" y="3830818"/>
                </a:moveTo>
                <a:cubicBezTo>
                  <a:pt x="12456302" y="3851715"/>
                  <a:pt x="12473219" y="3868010"/>
                  <a:pt x="12493991" y="3867761"/>
                </a:cubicBezTo>
                <a:cubicBezTo>
                  <a:pt x="12514515" y="3867512"/>
                  <a:pt x="12531556" y="3849974"/>
                  <a:pt x="12531307" y="3829699"/>
                </a:cubicBezTo>
                <a:cubicBezTo>
                  <a:pt x="12530933" y="3809300"/>
                  <a:pt x="12513270" y="3792134"/>
                  <a:pt x="12492872" y="3792508"/>
                </a:cubicBezTo>
                <a:cubicBezTo>
                  <a:pt x="12472348" y="3792881"/>
                  <a:pt x="12455680" y="3810170"/>
                  <a:pt x="12456053" y="3830818"/>
                </a:cubicBezTo>
                <a:close/>
                <a:moveTo>
                  <a:pt x="12366496" y="3829699"/>
                </a:moveTo>
                <a:cubicBezTo>
                  <a:pt x="12366247" y="3850596"/>
                  <a:pt x="12382543" y="3867388"/>
                  <a:pt x="12403314" y="3867761"/>
                </a:cubicBezTo>
                <a:cubicBezTo>
                  <a:pt x="12423962" y="3868010"/>
                  <a:pt x="12441377" y="3851342"/>
                  <a:pt x="12441626" y="3830818"/>
                </a:cubicBezTo>
                <a:cubicBezTo>
                  <a:pt x="12441998" y="3810419"/>
                  <a:pt x="12424832" y="3792757"/>
                  <a:pt x="12404433" y="3792383"/>
                </a:cubicBezTo>
                <a:cubicBezTo>
                  <a:pt x="12384035" y="3792010"/>
                  <a:pt x="12366745" y="3809051"/>
                  <a:pt x="12366372" y="3829699"/>
                </a:cubicBezTo>
                <a:close/>
                <a:moveTo>
                  <a:pt x="12354803" y="3831440"/>
                </a:moveTo>
                <a:cubicBezTo>
                  <a:pt x="12355426" y="3810668"/>
                  <a:pt x="12339008" y="3793254"/>
                  <a:pt x="12318484" y="3792632"/>
                </a:cubicBezTo>
                <a:cubicBezTo>
                  <a:pt x="12298085" y="3792010"/>
                  <a:pt x="12280173" y="3808802"/>
                  <a:pt x="12279551" y="3829201"/>
                </a:cubicBezTo>
                <a:cubicBezTo>
                  <a:pt x="12278929" y="3849476"/>
                  <a:pt x="12295845" y="3867263"/>
                  <a:pt x="12316244" y="3867885"/>
                </a:cubicBezTo>
                <a:cubicBezTo>
                  <a:pt x="12337017" y="3868507"/>
                  <a:pt x="12354182" y="3852337"/>
                  <a:pt x="12354803" y="3831565"/>
                </a:cubicBezTo>
                <a:close/>
                <a:moveTo>
                  <a:pt x="12189994" y="3830445"/>
                </a:moveTo>
                <a:cubicBezTo>
                  <a:pt x="12189994" y="3850844"/>
                  <a:pt x="12207283" y="3867885"/>
                  <a:pt x="12227931" y="3867761"/>
                </a:cubicBezTo>
                <a:cubicBezTo>
                  <a:pt x="12248828" y="3867761"/>
                  <a:pt x="12265247" y="3850969"/>
                  <a:pt x="12265247" y="3830072"/>
                </a:cubicBezTo>
                <a:cubicBezTo>
                  <a:pt x="12265247" y="3809424"/>
                  <a:pt x="12248081" y="3792259"/>
                  <a:pt x="12227682" y="3792383"/>
                </a:cubicBezTo>
                <a:cubicBezTo>
                  <a:pt x="12207283" y="3792383"/>
                  <a:pt x="12189994" y="3809922"/>
                  <a:pt x="12190118" y="3830321"/>
                </a:cubicBezTo>
                <a:close/>
                <a:moveTo>
                  <a:pt x="12137503" y="3792508"/>
                </a:moveTo>
                <a:cubicBezTo>
                  <a:pt x="12117103" y="3793005"/>
                  <a:pt x="12100063" y="3810792"/>
                  <a:pt x="12100561" y="3831067"/>
                </a:cubicBezTo>
                <a:cubicBezTo>
                  <a:pt x="12101058" y="3851591"/>
                  <a:pt x="12118348" y="3868134"/>
                  <a:pt x="12139120" y="3867761"/>
                </a:cubicBezTo>
                <a:cubicBezTo>
                  <a:pt x="12160016" y="3867388"/>
                  <a:pt x="12176186" y="3850471"/>
                  <a:pt x="12175814" y="3829575"/>
                </a:cubicBezTo>
                <a:cubicBezTo>
                  <a:pt x="12175440" y="3809051"/>
                  <a:pt x="12157902" y="3792010"/>
                  <a:pt x="12137627" y="3792508"/>
                </a:cubicBezTo>
                <a:close/>
                <a:moveTo>
                  <a:pt x="12010879" y="3829699"/>
                </a:moveTo>
                <a:cubicBezTo>
                  <a:pt x="12010506" y="3849974"/>
                  <a:pt x="12027547" y="3867512"/>
                  <a:pt x="12048070" y="3867885"/>
                </a:cubicBezTo>
                <a:cubicBezTo>
                  <a:pt x="12068966" y="3868259"/>
                  <a:pt x="12085759" y="3851840"/>
                  <a:pt x="12086132" y="3831067"/>
                </a:cubicBezTo>
                <a:cubicBezTo>
                  <a:pt x="12086505" y="3810295"/>
                  <a:pt x="12069837" y="3793005"/>
                  <a:pt x="12049314" y="3792632"/>
                </a:cubicBezTo>
                <a:cubicBezTo>
                  <a:pt x="12028915" y="3792259"/>
                  <a:pt x="12011252" y="3809300"/>
                  <a:pt x="12010879" y="3829699"/>
                </a:cubicBezTo>
                <a:close/>
                <a:moveTo>
                  <a:pt x="11924680" y="3830943"/>
                </a:moveTo>
                <a:cubicBezTo>
                  <a:pt x="11925053" y="3851840"/>
                  <a:pt x="11941845" y="3868134"/>
                  <a:pt x="11962742" y="3867885"/>
                </a:cubicBezTo>
                <a:cubicBezTo>
                  <a:pt x="11983265" y="3867636"/>
                  <a:pt x="12000306" y="3850098"/>
                  <a:pt x="11999933" y="3829823"/>
                </a:cubicBezTo>
                <a:cubicBezTo>
                  <a:pt x="11999560" y="3809424"/>
                  <a:pt x="11981897" y="3792259"/>
                  <a:pt x="11961498" y="3792632"/>
                </a:cubicBezTo>
                <a:cubicBezTo>
                  <a:pt x="11940974" y="3793005"/>
                  <a:pt x="11924306" y="3810295"/>
                  <a:pt x="11924680" y="3830943"/>
                </a:cubicBezTo>
                <a:close/>
                <a:moveTo>
                  <a:pt x="11835122" y="3829326"/>
                </a:moveTo>
                <a:cubicBezTo>
                  <a:pt x="11834625" y="3850223"/>
                  <a:pt x="11850795" y="3867263"/>
                  <a:pt x="11871567" y="3867761"/>
                </a:cubicBezTo>
                <a:cubicBezTo>
                  <a:pt x="11892215" y="3868259"/>
                  <a:pt x="11909753" y="3851840"/>
                  <a:pt x="11910251" y="3831316"/>
                </a:cubicBezTo>
                <a:cubicBezTo>
                  <a:pt x="11910873" y="3811041"/>
                  <a:pt x="11893832" y="3793130"/>
                  <a:pt x="11873557" y="3792508"/>
                </a:cubicBezTo>
                <a:cubicBezTo>
                  <a:pt x="11853283" y="3791886"/>
                  <a:pt x="11835620" y="3808802"/>
                  <a:pt x="11835122" y="3829326"/>
                </a:cubicBezTo>
                <a:close/>
                <a:moveTo>
                  <a:pt x="11783751" y="3792508"/>
                </a:moveTo>
                <a:cubicBezTo>
                  <a:pt x="11763476" y="3792134"/>
                  <a:pt x="11745938" y="3809051"/>
                  <a:pt x="11745565" y="3829699"/>
                </a:cubicBezTo>
                <a:cubicBezTo>
                  <a:pt x="11745192" y="3850596"/>
                  <a:pt x="11761486" y="3867512"/>
                  <a:pt x="11782258" y="3867885"/>
                </a:cubicBezTo>
                <a:cubicBezTo>
                  <a:pt x="11802907" y="3868259"/>
                  <a:pt x="11820320" y="3851591"/>
                  <a:pt x="11820694" y="3831067"/>
                </a:cubicBezTo>
                <a:cubicBezTo>
                  <a:pt x="11821067" y="3810668"/>
                  <a:pt x="11804026" y="3793005"/>
                  <a:pt x="11783626" y="3792508"/>
                </a:cubicBezTo>
                <a:close/>
                <a:moveTo>
                  <a:pt x="11733872" y="3829699"/>
                </a:moveTo>
                <a:cubicBezTo>
                  <a:pt x="11733624" y="3809176"/>
                  <a:pt x="11716210" y="3792134"/>
                  <a:pt x="11695810" y="3792508"/>
                </a:cubicBezTo>
                <a:cubicBezTo>
                  <a:pt x="11675412" y="3792881"/>
                  <a:pt x="11658247" y="3810544"/>
                  <a:pt x="11658619" y="3830943"/>
                </a:cubicBezTo>
                <a:cubicBezTo>
                  <a:pt x="11658993" y="3851466"/>
                  <a:pt x="11676283" y="3868134"/>
                  <a:pt x="11696930" y="3867885"/>
                </a:cubicBezTo>
                <a:cubicBezTo>
                  <a:pt x="11717827" y="3867512"/>
                  <a:pt x="11734121" y="3850720"/>
                  <a:pt x="11733749" y="3829823"/>
                </a:cubicBezTo>
                <a:close/>
                <a:moveTo>
                  <a:pt x="11605880" y="3867761"/>
                </a:moveTo>
                <a:cubicBezTo>
                  <a:pt x="11626777" y="3868259"/>
                  <a:pt x="11643817" y="3852088"/>
                  <a:pt x="11644315" y="3831316"/>
                </a:cubicBezTo>
                <a:cubicBezTo>
                  <a:pt x="11644813" y="3810544"/>
                  <a:pt x="11628394" y="3793130"/>
                  <a:pt x="11607871" y="3792632"/>
                </a:cubicBezTo>
                <a:cubicBezTo>
                  <a:pt x="11587596" y="3792010"/>
                  <a:pt x="11569684" y="3809051"/>
                  <a:pt x="11569062" y="3829326"/>
                </a:cubicBezTo>
                <a:cubicBezTo>
                  <a:pt x="11568440" y="3849601"/>
                  <a:pt x="11585481" y="3867263"/>
                  <a:pt x="11605880" y="3867761"/>
                </a:cubicBezTo>
                <a:close/>
                <a:moveTo>
                  <a:pt x="11518064" y="3792508"/>
                </a:moveTo>
                <a:cubicBezTo>
                  <a:pt x="11497665" y="3792010"/>
                  <a:pt x="11479878" y="3809051"/>
                  <a:pt x="11479380" y="3829450"/>
                </a:cubicBezTo>
                <a:cubicBezTo>
                  <a:pt x="11478882" y="3849725"/>
                  <a:pt x="11495924" y="3867388"/>
                  <a:pt x="11516447" y="3867761"/>
                </a:cubicBezTo>
                <a:cubicBezTo>
                  <a:pt x="11537344" y="3868134"/>
                  <a:pt x="11554260" y="3851964"/>
                  <a:pt x="11554633" y="3831067"/>
                </a:cubicBezTo>
                <a:cubicBezTo>
                  <a:pt x="11555007" y="3810295"/>
                  <a:pt x="11538588" y="3793005"/>
                  <a:pt x="11518064" y="3792508"/>
                </a:cubicBezTo>
                <a:close/>
                <a:moveTo>
                  <a:pt x="11429875" y="3792508"/>
                </a:moveTo>
                <a:cubicBezTo>
                  <a:pt x="11409351" y="3793005"/>
                  <a:pt x="11392808" y="3810295"/>
                  <a:pt x="11393182" y="3831067"/>
                </a:cubicBezTo>
                <a:cubicBezTo>
                  <a:pt x="11393554" y="3851964"/>
                  <a:pt x="11410595" y="3868134"/>
                  <a:pt x="11431368" y="3867761"/>
                </a:cubicBezTo>
                <a:cubicBezTo>
                  <a:pt x="11451891" y="3867388"/>
                  <a:pt x="11468932" y="3849725"/>
                  <a:pt x="11468434" y="3829450"/>
                </a:cubicBezTo>
                <a:cubicBezTo>
                  <a:pt x="11467937" y="3809051"/>
                  <a:pt x="11450149" y="3792010"/>
                  <a:pt x="11429875" y="3792508"/>
                </a:cubicBezTo>
                <a:close/>
                <a:moveTo>
                  <a:pt x="11340566" y="3792508"/>
                </a:moveTo>
                <a:cubicBezTo>
                  <a:pt x="11320043" y="3792757"/>
                  <a:pt x="11303375" y="3810046"/>
                  <a:pt x="11303624" y="3830818"/>
                </a:cubicBezTo>
                <a:cubicBezTo>
                  <a:pt x="11303873" y="3851715"/>
                  <a:pt x="11320665" y="3868010"/>
                  <a:pt x="11341561" y="3867761"/>
                </a:cubicBezTo>
                <a:cubicBezTo>
                  <a:pt x="11362085" y="3867512"/>
                  <a:pt x="11379126" y="3850098"/>
                  <a:pt x="11378877" y="3829699"/>
                </a:cubicBezTo>
                <a:cubicBezTo>
                  <a:pt x="11378628" y="3809300"/>
                  <a:pt x="11360965" y="3792134"/>
                  <a:pt x="11340566" y="3792508"/>
                </a:cubicBezTo>
                <a:close/>
                <a:moveTo>
                  <a:pt x="11252377" y="3792508"/>
                </a:moveTo>
                <a:cubicBezTo>
                  <a:pt x="11232102" y="3792010"/>
                  <a:pt x="11214564" y="3809051"/>
                  <a:pt x="11214066" y="3829575"/>
                </a:cubicBezTo>
                <a:cubicBezTo>
                  <a:pt x="11213694" y="3850471"/>
                  <a:pt x="11229864" y="3867388"/>
                  <a:pt x="11250760" y="3867885"/>
                </a:cubicBezTo>
                <a:cubicBezTo>
                  <a:pt x="11271408" y="3868259"/>
                  <a:pt x="11288822" y="3851715"/>
                  <a:pt x="11289319" y="3831192"/>
                </a:cubicBezTo>
                <a:cubicBezTo>
                  <a:pt x="11289817" y="3810792"/>
                  <a:pt x="11272777" y="3793005"/>
                  <a:pt x="11252377" y="3792508"/>
                </a:cubicBezTo>
                <a:close/>
                <a:moveTo>
                  <a:pt x="11199886" y="3829326"/>
                </a:moveTo>
                <a:cubicBezTo>
                  <a:pt x="11199265" y="3808927"/>
                  <a:pt x="11181353" y="3792010"/>
                  <a:pt x="11161078" y="3792632"/>
                </a:cubicBezTo>
                <a:cubicBezTo>
                  <a:pt x="11140555" y="3793254"/>
                  <a:pt x="11124136" y="3810668"/>
                  <a:pt x="11124633" y="3831316"/>
                </a:cubicBezTo>
                <a:cubicBezTo>
                  <a:pt x="11125131" y="3852088"/>
                  <a:pt x="11142172" y="3868383"/>
                  <a:pt x="11163069" y="3867761"/>
                </a:cubicBezTo>
                <a:cubicBezTo>
                  <a:pt x="11183592" y="3867263"/>
                  <a:pt x="11200509" y="3849476"/>
                  <a:pt x="11199886" y="3829201"/>
                </a:cubicBezTo>
                <a:close/>
                <a:moveTo>
                  <a:pt x="11075004" y="3792508"/>
                </a:moveTo>
                <a:cubicBezTo>
                  <a:pt x="11054604" y="3792757"/>
                  <a:pt x="11037439" y="3810419"/>
                  <a:pt x="11037813" y="3830818"/>
                </a:cubicBezTo>
                <a:cubicBezTo>
                  <a:pt x="11038061" y="3851342"/>
                  <a:pt x="11055475" y="3868010"/>
                  <a:pt x="11076124" y="3867761"/>
                </a:cubicBezTo>
                <a:cubicBezTo>
                  <a:pt x="11097020" y="3867512"/>
                  <a:pt x="11113315" y="3850720"/>
                  <a:pt x="11113066" y="3829823"/>
                </a:cubicBezTo>
                <a:cubicBezTo>
                  <a:pt x="11112817" y="3809300"/>
                  <a:pt x="11095403" y="3792259"/>
                  <a:pt x="11075128" y="3792508"/>
                </a:cubicBezTo>
                <a:close/>
                <a:moveTo>
                  <a:pt x="10984949" y="3792508"/>
                </a:moveTo>
                <a:cubicBezTo>
                  <a:pt x="10964550" y="3793130"/>
                  <a:pt x="10947633" y="3810917"/>
                  <a:pt x="10948131" y="3831316"/>
                </a:cubicBezTo>
                <a:cubicBezTo>
                  <a:pt x="10948629" y="3851840"/>
                  <a:pt x="10966167" y="3868383"/>
                  <a:pt x="10986814" y="3867885"/>
                </a:cubicBezTo>
                <a:cubicBezTo>
                  <a:pt x="11007712" y="3867388"/>
                  <a:pt x="11023882" y="3850347"/>
                  <a:pt x="11023384" y="3829450"/>
                </a:cubicBezTo>
                <a:cubicBezTo>
                  <a:pt x="11022886" y="3808927"/>
                  <a:pt x="11005224" y="3792010"/>
                  <a:pt x="10984949" y="3792508"/>
                </a:cubicBezTo>
                <a:close/>
                <a:moveTo>
                  <a:pt x="10933827" y="3831440"/>
                </a:moveTo>
                <a:cubicBezTo>
                  <a:pt x="10934449" y="3810668"/>
                  <a:pt x="10918030" y="3793254"/>
                  <a:pt x="10897506" y="3792632"/>
                </a:cubicBezTo>
                <a:cubicBezTo>
                  <a:pt x="10877107" y="3792010"/>
                  <a:pt x="10859196" y="3808802"/>
                  <a:pt x="10858573" y="3829201"/>
                </a:cubicBezTo>
                <a:cubicBezTo>
                  <a:pt x="10857951" y="3849476"/>
                  <a:pt x="10874867" y="3867263"/>
                  <a:pt x="10895267" y="3867885"/>
                </a:cubicBezTo>
                <a:cubicBezTo>
                  <a:pt x="10916163" y="3868507"/>
                  <a:pt x="10933204" y="3852337"/>
                  <a:pt x="10933827" y="3831565"/>
                </a:cubicBezTo>
                <a:close/>
                <a:moveTo>
                  <a:pt x="10810560" y="3792508"/>
                </a:moveTo>
                <a:cubicBezTo>
                  <a:pt x="10790286" y="3792134"/>
                  <a:pt x="10772748" y="3809051"/>
                  <a:pt x="10772374" y="3829699"/>
                </a:cubicBezTo>
                <a:cubicBezTo>
                  <a:pt x="10772001" y="3850596"/>
                  <a:pt x="10788296" y="3867512"/>
                  <a:pt x="10809068" y="3867885"/>
                </a:cubicBezTo>
                <a:cubicBezTo>
                  <a:pt x="10829716" y="3868259"/>
                  <a:pt x="10847130" y="3851591"/>
                  <a:pt x="10847503" y="3831067"/>
                </a:cubicBezTo>
                <a:cubicBezTo>
                  <a:pt x="10847876" y="3810668"/>
                  <a:pt x="10830835" y="3793005"/>
                  <a:pt x="10810436" y="3792508"/>
                </a:cubicBezTo>
                <a:close/>
                <a:moveTo>
                  <a:pt x="10723740" y="3792881"/>
                </a:moveTo>
                <a:cubicBezTo>
                  <a:pt x="10703465" y="3790891"/>
                  <a:pt x="10684807" y="3806439"/>
                  <a:pt x="10683066" y="3826963"/>
                </a:cubicBezTo>
                <a:cubicBezTo>
                  <a:pt x="10681200" y="3847859"/>
                  <a:pt x="10696250" y="3865895"/>
                  <a:pt x="10716899" y="3867761"/>
                </a:cubicBezTo>
                <a:cubicBezTo>
                  <a:pt x="10737422" y="3869627"/>
                  <a:pt x="10755955" y="3854327"/>
                  <a:pt x="10757946" y="3833804"/>
                </a:cubicBezTo>
                <a:cubicBezTo>
                  <a:pt x="10759936" y="3813529"/>
                  <a:pt x="10744387" y="3794871"/>
                  <a:pt x="10723740" y="3792881"/>
                </a:cubicBezTo>
                <a:close/>
                <a:moveTo>
                  <a:pt x="10630575" y="3792632"/>
                </a:moveTo>
                <a:cubicBezTo>
                  <a:pt x="10610051" y="3792632"/>
                  <a:pt x="10593135" y="3809922"/>
                  <a:pt x="10593260" y="3830570"/>
                </a:cubicBezTo>
                <a:cubicBezTo>
                  <a:pt x="10593260" y="3851466"/>
                  <a:pt x="10610051" y="3868010"/>
                  <a:pt x="10630824" y="3867885"/>
                </a:cubicBezTo>
                <a:cubicBezTo>
                  <a:pt x="10651347" y="3867885"/>
                  <a:pt x="10668513" y="3850596"/>
                  <a:pt x="10668513" y="3830197"/>
                </a:cubicBezTo>
                <a:cubicBezTo>
                  <a:pt x="10668513" y="3809797"/>
                  <a:pt x="10650974" y="3792508"/>
                  <a:pt x="10630575" y="3792632"/>
                </a:cubicBezTo>
                <a:close/>
                <a:moveTo>
                  <a:pt x="10544874" y="3792632"/>
                </a:moveTo>
                <a:cubicBezTo>
                  <a:pt x="10524474" y="3792259"/>
                  <a:pt x="10506812" y="3809300"/>
                  <a:pt x="10506314" y="3829699"/>
                </a:cubicBezTo>
                <a:cubicBezTo>
                  <a:pt x="10505941" y="3849974"/>
                  <a:pt x="10522982" y="3867512"/>
                  <a:pt x="10543506" y="3867885"/>
                </a:cubicBezTo>
                <a:cubicBezTo>
                  <a:pt x="10564402" y="3868259"/>
                  <a:pt x="10581194" y="3851964"/>
                  <a:pt x="10581567" y="3831067"/>
                </a:cubicBezTo>
                <a:cubicBezTo>
                  <a:pt x="10581940" y="3810295"/>
                  <a:pt x="10565397" y="3793005"/>
                  <a:pt x="10544874" y="3792632"/>
                </a:cubicBezTo>
                <a:close/>
                <a:moveTo>
                  <a:pt x="10492134" y="3829201"/>
                </a:moveTo>
                <a:cubicBezTo>
                  <a:pt x="10491513" y="3808678"/>
                  <a:pt x="10473849" y="3791886"/>
                  <a:pt x="10453575" y="3792508"/>
                </a:cubicBezTo>
                <a:cubicBezTo>
                  <a:pt x="10433176" y="3793130"/>
                  <a:pt x="10416383" y="3811165"/>
                  <a:pt x="10417005" y="3831440"/>
                </a:cubicBezTo>
                <a:cubicBezTo>
                  <a:pt x="10417628" y="3851964"/>
                  <a:pt x="10435290" y="3868383"/>
                  <a:pt x="10455938" y="3867761"/>
                </a:cubicBezTo>
                <a:cubicBezTo>
                  <a:pt x="10476711" y="3867139"/>
                  <a:pt x="10492881" y="3850098"/>
                  <a:pt x="10492259" y="3829201"/>
                </a:cubicBezTo>
                <a:close/>
                <a:moveTo>
                  <a:pt x="10402577" y="3830321"/>
                </a:moveTo>
                <a:cubicBezTo>
                  <a:pt x="10402577" y="3809673"/>
                  <a:pt x="10385536" y="3792508"/>
                  <a:pt x="10365137" y="3792508"/>
                </a:cubicBezTo>
                <a:cubicBezTo>
                  <a:pt x="10344737" y="3792508"/>
                  <a:pt x="10327324" y="3809922"/>
                  <a:pt x="10327324" y="3830321"/>
                </a:cubicBezTo>
                <a:cubicBezTo>
                  <a:pt x="10327324" y="3850720"/>
                  <a:pt x="10344489" y="3867761"/>
                  <a:pt x="10365137" y="3867761"/>
                </a:cubicBezTo>
                <a:cubicBezTo>
                  <a:pt x="10386033" y="3867761"/>
                  <a:pt x="10402577" y="3851217"/>
                  <a:pt x="10402577" y="3830321"/>
                </a:cubicBezTo>
                <a:close/>
                <a:moveTo>
                  <a:pt x="10241125" y="3831565"/>
                </a:moveTo>
                <a:cubicBezTo>
                  <a:pt x="10241747" y="3852337"/>
                  <a:pt x="10258912" y="3868507"/>
                  <a:pt x="10279684" y="3867885"/>
                </a:cubicBezTo>
                <a:cubicBezTo>
                  <a:pt x="10300208" y="3867263"/>
                  <a:pt x="10317000" y="3849476"/>
                  <a:pt x="10316253" y="3829201"/>
                </a:cubicBezTo>
                <a:cubicBezTo>
                  <a:pt x="10315507" y="3808802"/>
                  <a:pt x="10297596" y="3792010"/>
                  <a:pt x="10277196" y="3792632"/>
                </a:cubicBezTo>
                <a:cubicBezTo>
                  <a:pt x="10256673" y="3793378"/>
                  <a:pt x="10240379" y="3810917"/>
                  <a:pt x="10241000" y="3831565"/>
                </a:cubicBezTo>
                <a:close/>
                <a:moveTo>
                  <a:pt x="10190127" y="3867885"/>
                </a:moveTo>
                <a:cubicBezTo>
                  <a:pt x="10210526" y="3867263"/>
                  <a:pt x="10227442" y="3849476"/>
                  <a:pt x="10226820" y="3829201"/>
                </a:cubicBezTo>
                <a:cubicBezTo>
                  <a:pt x="10226199" y="3808802"/>
                  <a:pt x="10208287" y="3791886"/>
                  <a:pt x="10187888" y="3792632"/>
                </a:cubicBezTo>
                <a:cubicBezTo>
                  <a:pt x="10167364" y="3793254"/>
                  <a:pt x="10150946" y="3810792"/>
                  <a:pt x="10151567" y="3831440"/>
                </a:cubicBezTo>
                <a:cubicBezTo>
                  <a:pt x="10152189" y="3852213"/>
                  <a:pt x="10169230" y="3868383"/>
                  <a:pt x="10190127" y="3867761"/>
                </a:cubicBezTo>
                <a:close/>
                <a:moveTo>
                  <a:pt x="10099947" y="3792508"/>
                </a:moveTo>
                <a:cubicBezTo>
                  <a:pt x="10079548" y="3792259"/>
                  <a:pt x="10062259" y="3809300"/>
                  <a:pt x="10062010" y="3829823"/>
                </a:cubicBezTo>
                <a:cubicBezTo>
                  <a:pt x="10061761" y="3850720"/>
                  <a:pt x="10078055" y="3867512"/>
                  <a:pt x="10098952" y="3867761"/>
                </a:cubicBezTo>
                <a:cubicBezTo>
                  <a:pt x="10119600" y="3868010"/>
                  <a:pt x="10136890" y="3851342"/>
                  <a:pt x="10137263" y="3830818"/>
                </a:cubicBezTo>
                <a:cubicBezTo>
                  <a:pt x="10137512" y="3810419"/>
                  <a:pt x="10120471" y="3792757"/>
                  <a:pt x="10100072" y="3792508"/>
                </a:cubicBezTo>
                <a:close/>
                <a:moveTo>
                  <a:pt x="9972452" y="3830321"/>
                </a:moveTo>
                <a:cubicBezTo>
                  <a:pt x="9972452" y="3851217"/>
                  <a:pt x="9988996" y="3867761"/>
                  <a:pt x="10009892" y="3867885"/>
                </a:cubicBezTo>
                <a:cubicBezTo>
                  <a:pt x="10030540" y="3867885"/>
                  <a:pt x="10047705" y="3850844"/>
                  <a:pt x="10047705" y="3830445"/>
                </a:cubicBezTo>
                <a:cubicBezTo>
                  <a:pt x="10047705" y="3810046"/>
                  <a:pt x="10030416" y="3792632"/>
                  <a:pt x="10010017" y="3792632"/>
                </a:cubicBezTo>
                <a:cubicBezTo>
                  <a:pt x="9989618" y="3792632"/>
                  <a:pt x="9972577" y="3809797"/>
                  <a:pt x="9972577" y="3830445"/>
                </a:cubicBezTo>
                <a:close/>
                <a:moveTo>
                  <a:pt x="9924066" y="3792632"/>
                </a:moveTo>
                <a:cubicBezTo>
                  <a:pt x="9903668" y="3792259"/>
                  <a:pt x="9886004" y="3809300"/>
                  <a:pt x="9885507" y="3829699"/>
                </a:cubicBezTo>
                <a:cubicBezTo>
                  <a:pt x="9885134" y="3849974"/>
                  <a:pt x="9902175" y="3867512"/>
                  <a:pt x="9922698" y="3867885"/>
                </a:cubicBezTo>
                <a:cubicBezTo>
                  <a:pt x="9943595" y="3868259"/>
                  <a:pt x="9960387" y="3851964"/>
                  <a:pt x="9960885" y="3831067"/>
                </a:cubicBezTo>
                <a:cubicBezTo>
                  <a:pt x="9961258" y="3810295"/>
                  <a:pt x="9944715" y="3793005"/>
                  <a:pt x="9924191" y="3792632"/>
                </a:cubicBezTo>
                <a:close/>
                <a:moveTo>
                  <a:pt x="9833017" y="3792632"/>
                </a:moveTo>
                <a:cubicBezTo>
                  <a:pt x="9812618" y="3793130"/>
                  <a:pt x="9795577" y="3810917"/>
                  <a:pt x="9796074" y="3831192"/>
                </a:cubicBezTo>
                <a:cubicBezTo>
                  <a:pt x="9796571" y="3851715"/>
                  <a:pt x="9813986" y="3868259"/>
                  <a:pt x="9834633" y="3867885"/>
                </a:cubicBezTo>
                <a:cubicBezTo>
                  <a:pt x="9855531" y="3867512"/>
                  <a:pt x="9871701" y="3850471"/>
                  <a:pt x="9871327" y="3829699"/>
                </a:cubicBezTo>
                <a:cubicBezTo>
                  <a:pt x="9870954" y="3809176"/>
                  <a:pt x="9853415" y="3792134"/>
                  <a:pt x="9833141" y="3792632"/>
                </a:cubicBezTo>
                <a:close/>
                <a:moveTo>
                  <a:pt x="9747812" y="3792881"/>
                </a:moveTo>
                <a:cubicBezTo>
                  <a:pt x="9727538" y="3790766"/>
                  <a:pt x="9708880" y="3806315"/>
                  <a:pt x="9706766" y="3826963"/>
                </a:cubicBezTo>
                <a:cubicBezTo>
                  <a:pt x="9704651" y="3847237"/>
                  <a:pt x="9720199" y="3865895"/>
                  <a:pt x="9740722" y="3867761"/>
                </a:cubicBezTo>
                <a:cubicBezTo>
                  <a:pt x="9761495" y="3869627"/>
                  <a:pt x="9779780" y="3854576"/>
                  <a:pt x="9781646" y="3833928"/>
                </a:cubicBezTo>
                <a:cubicBezTo>
                  <a:pt x="9783511" y="3813405"/>
                  <a:pt x="9768336" y="3794871"/>
                  <a:pt x="9747812" y="3792757"/>
                </a:cubicBezTo>
                <a:close/>
                <a:moveTo>
                  <a:pt x="9620318" y="3831067"/>
                </a:moveTo>
                <a:cubicBezTo>
                  <a:pt x="9620691" y="3851964"/>
                  <a:pt x="9637607" y="3868259"/>
                  <a:pt x="9658379" y="3867885"/>
                </a:cubicBezTo>
                <a:cubicBezTo>
                  <a:pt x="9678903" y="3867512"/>
                  <a:pt x="9695944" y="3850098"/>
                  <a:pt x="9695571" y="3829699"/>
                </a:cubicBezTo>
                <a:cubicBezTo>
                  <a:pt x="9695198" y="3809300"/>
                  <a:pt x="9677411" y="3792259"/>
                  <a:pt x="9657136" y="3792632"/>
                </a:cubicBezTo>
                <a:cubicBezTo>
                  <a:pt x="9636612" y="3793005"/>
                  <a:pt x="9619945" y="3810295"/>
                  <a:pt x="9620318" y="3831067"/>
                </a:cubicBezTo>
                <a:close/>
                <a:moveTo>
                  <a:pt x="9567703" y="3792632"/>
                </a:moveTo>
                <a:cubicBezTo>
                  <a:pt x="9547179" y="3792881"/>
                  <a:pt x="9530512" y="3810170"/>
                  <a:pt x="9530760" y="3830818"/>
                </a:cubicBezTo>
                <a:cubicBezTo>
                  <a:pt x="9531009" y="3851715"/>
                  <a:pt x="9547801" y="3868134"/>
                  <a:pt x="9568574" y="3867885"/>
                </a:cubicBezTo>
                <a:cubicBezTo>
                  <a:pt x="9589097" y="3867636"/>
                  <a:pt x="9606262" y="3850347"/>
                  <a:pt x="9605889" y="3829948"/>
                </a:cubicBezTo>
                <a:cubicBezTo>
                  <a:pt x="9605640" y="3809549"/>
                  <a:pt x="9587978" y="3792383"/>
                  <a:pt x="9567578" y="3792632"/>
                </a:cubicBezTo>
                <a:close/>
                <a:moveTo>
                  <a:pt x="9441203" y="3830943"/>
                </a:moveTo>
                <a:cubicBezTo>
                  <a:pt x="9441576" y="3851840"/>
                  <a:pt x="9458368" y="3868134"/>
                  <a:pt x="9479265" y="3867885"/>
                </a:cubicBezTo>
                <a:cubicBezTo>
                  <a:pt x="9499788" y="3867636"/>
                  <a:pt x="9516829" y="3850098"/>
                  <a:pt x="9516456" y="3829823"/>
                </a:cubicBezTo>
                <a:cubicBezTo>
                  <a:pt x="9516083" y="3809424"/>
                  <a:pt x="9498420" y="3792259"/>
                  <a:pt x="9478021" y="3792632"/>
                </a:cubicBezTo>
                <a:cubicBezTo>
                  <a:pt x="9457498" y="3793005"/>
                  <a:pt x="9440830" y="3810295"/>
                  <a:pt x="9441203" y="3830943"/>
                </a:cubicBezTo>
                <a:close/>
                <a:moveTo>
                  <a:pt x="9391076" y="3792508"/>
                </a:moveTo>
                <a:cubicBezTo>
                  <a:pt x="9370676" y="3793005"/>
                  <a:pt x="9353760" y="3810917"/>
                  <a:pt x="9354257" y="3831316"/>
                </a:cubicBezTo>
                <a:cubicBezTo>
                  <a:pt x="9354755" y="3851840"/>
                  <a:pt x="9372293" y="3868383"/>
                  <a:pt x="9392942" y="3867885"/>
                </a:cubicBezTo>
                <a:cubicBezTo>
                  <a:pt x="9413838" y="3867388"/>
                  <a:pt x="9430008" y="3850347"/>
                  <a:pt x="9429511" y="3829450"/>
                </a:cubicBezTo>
                <a:cubicBezTo>
                  <a:pt x="9429013" y="3808927"/>
                  <a:pt x="9411350" y="3792010"/>
                  <a:pt x="9391076" y="3792508"/>
                </a:cubicBezTo>
                <a:close/>
                <a:moveTo>
                  <a:pt x="9301643" y="3792508"/>
                </a:moveTo>
                <a:cubicBezTo>
                  <a:pt x="9281243" y="3793005"/>
                  <a:pt x="9264202" y="3810792"/>
                  <a:pt x="9264700" y="3831067"/>
                </a:cubicBezTo>
                <a:cubicBezTo>
                  <a:pt x="9265198" y="3851591"/>
                  <a:pt x="9282612" y="3868134"/>
                  <a:pt x="9303260" y="3867761"/>
                </a:cubicBezTo>
                <a:cubicBezTo>
                  <a:pt x="9324156" y="3867388"/>
                  <a:pt x="9340326" y="3850347"/>
                  <a:pt x="9339953" y="3829575"/>
                </a:cubicBezTo>
                <a:cubicBezTo>
                  <a:pt x="9339580" y="3809051"/>
                  <a:pt x="9322042" y="3792010"/>
                  <a:pt x="9301767" y="3792508"/>
                </a:cubicBezTo>
                <a:close/>
                <a:moveTo>
                  <a:pt x="9175143" y="3831316"/>
                </a:moveTo>
                <a:cubicBezTo>
                  <a:pt x="9175765" y="3851840"/>
                  <a:pt x="9193179" y="3868383"/>
                  <a:pt x="9213827" y="3867761"/>
                </a:cubicBezTo>
                <a:cubicBezTo>
                  <a:pt x="9234723" y="3867263"/>
                  <a:pt x="9250769" y="3850223"/>
                  <a:pt x="9250271" y="3829326"/>
                </a:cubicBezTo>
                <a:cubicBezTo>
                  <a:pt x="9249774" y="3808802"/>
                  <a:pt x="9232112" y="3791886"/>
                  <a:pt x="9211837" y="3792508"/>
                </a:cubicBezTo>
                <a:cubicBezTo>
                  <a:pt x="9191437" y="3793130"/>
                  <a:pt x="9174521" y="3811041"/>
                  <a:pt x="9175143" y="3831316"/>
                </a:cubicBezTo>
                <a:close/>
                <a:moveTo>
                  <a:pt x="9124269" y="3792632"/>
                </a:moveTo>
                <a:cubicBezTo>
                  <a:pt x="9103994" y="3792134"/>
                  <a:pt x="9086083" y="3809051"/>
                  <a:pt x="9085461" y="3829450"/>
                </a:cubicBezTo>
                <a:cubicBezTo>
                  <a:pt x="9084839" y="3849725"/>
                  <a:pt x="9101880" y="3867388"/>
                  <a:pt x="9122404" y="3867885"/>
                </a:cubicBezTo>
                <a:cubicBezTo>
                  <a:pt x="9143300" y="3868383"/>
                  <a:pt x="9160216" y="3852213"/>
                  <a:pt x="9160838" y="3831316"/>
                </a:cubicBezTo>
                <a:cubicBezTo>
                  <a:pt x="9161336" y="3810544"/>
                  <a:pt x="9144917" y="3793130"/>
                  <a:pt x="9124393" y="3792632"/>
                </a:cubicBezTo>
                <a:close/>
                <a:moveTo>
                  <a:pt x="8999262" y="3830445"/>
                </a:moveTo>
                <a:cubicBezTo>
                  <a:pt x="8999262" y="3851342"/>
                  <a:pt x="9015805" y="3867885"/>
                  <a:pt x="9036702" y="3867885"/>
                </a:cubicBezTo>
                <a:cubicBezTo>
                  <a:pt x="9057350" y="3867885"/>
                  <a:pt x="9074515" y="3850844"/>
                  <a:pt x="9074515" y="3830321"/>
                </a:cubicBezTo>
                <a:cubicBezTo>
                  <a:pt x="9074515" y="3809922"/>
                  <a:pt x="9057101" y="3792508"/>
                  <a:pt x="9036702" y="3792508"/>
                </a:cubicBezTo>
                <a:cubicBezTo>
                  <a:pt x="9016178" y="3792508"/>
                  <a:pt x="8999262" y="3809673"/>
                  <a:pt x="8999262" y="3830321"/>
                </a:cubicBezTo>
                <a:close/>
                <a:moveTo>
                  <a:pt x="8909704" y="3829823"/>
                </a:moveTo>
                <a:cubicBezTo>
                  <a:pt x="8909456" y="3850720"/>
                  <a:pt x="8925751" y="3867512"/>
                  <a:pt x="8946523" y="3867885"/>
                </a:cubicBezTo>
                <a:cubicBezTo>
                  <a:pt x="8967170" y="3868134"/>
                  <a:pt x="8984585" y="3851466"/>
                  <a:pt x="8984834" y="3830943"/>
                </a:cubicBezTo>
                <a:cubicBezTo>
                  <a:pt x="8985206" y="3810544"/>
                  <a:pt x="8968041" y="3792881"/>
                  <a:pt x="8947642" y="3792508"/>
                </a:cubicBezTo>
                <a:cubicBezTo>
                  <a:pt x="8927243" y="3792134"/>
                  <a:pt x="8909953" y="3809176"/>
                  <a:pt x="8909580" y="3829823"/>
                </a:cubicBezTo>
                <a:close/>
                <a:moveTo>
                  <a:pt x="8856965" y="3792632"/>
                </a:moveTo>
                <a:cubicBezTo>
                  <a:pt x="8836441" y="3793005"/>
                  <a:pt x="8819774" y="3810295"/>
                  <a:pt x="8820147" y="3831067"/>
                </a:cubicBezTo>
                <a:cubicBezTo>
                  <a:pt x="8820520" y="3851964"/>
                  <a:pt x="8837312" y="3868259"/>
                  <a:pt x="8858209" y="3867885"/>
                </a:cubicBezTo>
                <a:cubicBezTo>
                  <a:pt x="8878733" y="3867512"/>
                  <a:pt x="8895773" y="3850098"/>
                  <a:pt x="8895400" y="3829823"/>
                </a:cubicBezTo>
                <a:cubicBezTo>
                  <a:pt x="8895027" y="3809424"/>
                  <a:pt x="8877364" y="3792383"/>
                  <a:pt x="8856965" y="3792632"/>
                </a:cubicBezTo>
                <a:close/>
                <a:moveTo>
                  <a:pt x="8772756" y="3792632"/>
                </a:moveTo>
                <a:cubicBezTo>
                  <a:pt x="8752357" y="3791513"/>
                  <a:pt x="8734321" y="3807932"/>
                  <a:pt x="8733202" y="3828455"/>
                </a:cubicBezTo>
                <a:cubicBezTo>
                  <a:pt x="8732083" y="3848730"/>
                  <a:pt x="8748625" y="3866766"/>
                  <a:pt x="8769149" y="3867761"/>
                </a:cubicBezTo>
                <a:cubicBezTo>
                  <a:pt x="8790046" y="3868756"/>
                  <a:pt x="8807460" y="3852959"/>
                  <a:pt x="8808331" y="3832187"/>
                </a:cubicBezTo>
                <a:cubicBezTo>
                  <a:pt x="8809325" y="3811539"/>
                  <a:pt x="8793280" y="3793752"/>
                  <a:pt x="8772756" y="3792632"/>
                </a:cubicBezTo>
                <a:close/>
                <a:moveTo>
                  <a:pt x="8681830" y="3792632"/>
                </a:moveTo>
                <a:cubicBezTo>
                  <a:pt x="8661432" y="3792383"/>
                  <a:pt x="8643768" y="3809424"/>
                  <a:pt x="8643520" y="3829823"/>
                </a:cubicBezTo>
                <a:cubicBezTo>
                  <a:pt x="8643271" y="3850223"/>
                  <a:pt x="8660312" y="3867512"/>
                  <a:pt x="8680836" y="3867885"/>
                </a:cubicBezTo>
                <a:cubicBezTo>
                  <a:pt x="8701732" y="3868134"/>
                  <a:pt x="8718524" y="3851715"/>
                  <a:pt x="8718773" y="3830943"/>
                </a:cubicBezTo>
                <a:cubicBezTo>
                  <a:pt x="8719022" y="3810170"/>
                  <a:pt x="8702354" y="3793005"/>
                  <a:pt x="8681830" y="3792632"/>
                </a:cubicBezTo>
                <a:close/>
                <a:moveTo>
                  <a:pt x="8629216" y="3831067"/>
                </a:moveTo>
                <a:cubicBezTo>
                  <a:pt x="8629589" y="3810295"/>
                  <a:pt x="8613046" y="3793005"/>
                  <a:pt x="8592397" y="3792632"/>
                </a:cubicBezTo>
                <a:cubicBezTo>
                  <a:pt x="8571999" y="3792259"/>
                  <a:pt x="8554335" y="3809300"/>
                  <a:pt x="8553963" y="3829699"/>
                </a:cubicBezTo>
                <a:cubicBezTo>
                  <a:pt x="8553589" y="3849974"/>
                  <a:pt x="8570630" y="3867512"/>
                  <a:pt x="8591154" y="3867885"/>
                </a:cubicBezTo>
                <a:cubicBezTo>
                  <a:pt x="8612050" y="3868259"/>
                  <a:pt x="8628843" y="3851964"/>
                  <a:pt x="8629216" y="3831067"/>
                </a:cubicBezTo>
                <a:close/>
                <a:moveTo>
                  <a:pt x="8467764" y="3829201"/>
                </a:moveTo>
                <a:cubicBezTo>
                  <a:pt x="8467142" y="3850098"/>
                  <a:pt x="8483187" y="3867263"/>
                  <a:pt x="8503960" y="3867885"/>
                </a:cubicBezTo>
                <a:cubicBezTo>
                  <a:pt x="8524608" y="3868507"/>
                  <a:pt x="8542146" y="3852213"/>
                  <a:pt x="8542892" y="3831689"/>
                </a:cubicBezTo>
                <a:cubicBezTo>
                  <a:pt x="8543638" y="3811290"/>
                  <a:pt x="8526847" y="3793378"/>
                  <a:pt x="8506447" y="3792632"/>
                </a:cubicBezTo>
                <a:cubicBezTo>
                  <a:pt x="8486173" y="3791886"/>
                  <a:pt x="8468386" y="3808678"/>
                  <a:pt x="8467764" y="3829201"/>
                </a:cubicBezTo>
                <a:close/>
                <a:moveTo>
                  <a:pt x="8415273" y="3792632"/>
                </a:moveTo>
                <a:cubicBezTo>
                  <a:pt x="8394750" y="3792881"/>
                  <a:pt x="8378082" y="3810170"/>
                  <a:pt x="8378331" y="3830818"/>
                </a:cubicBezTo>
                <a:cubicBezTo>
                  <a:pt x="8378579" y="3851715"/>
                  <a:pt x="8395371" y="3868134"/>
                  <a:pt x="8416144" y="3867885"/>
                </a:cubicBezTo>
                <a:cubicBezTo>
                  <a:pt x="8436667" y="3867636"/>
                  <a:pt x="8453833" y="3850347"/>
                  <a:pt x="8453459" y="3829948"/>
                </a:cubicBezTo>
                <a:cubicBezTo>
                  <a:pt x="8453210" y="3809549"/>
                  <a:pt x="8435548" y="3792383"/>
                  <a:pt x="8415148" y="3792632"/>
                </a:cubicBezTo>
                <a:close/>
                <a:moveTo>
                  <a:pt x="8363902" y="3831440"/>
                </a:moveTo>
                <a:cubicBezTo>
                  <a:pt x="8364524" y="3811165"/>
                  <a:pt x="8347483" y="3793254"/>
                  <a:pt x="8327209" y="3792632"/>
                </a:cubicBezTo>
                <a:cubicBezTo>
                  <a:pt x="8306934" y="3792010"/>
                  <a:pt x="8289271" y="3808927"/>
                  <a:pt x="8288773" y="3829450"/>
                </a:cubicBezTo>
                <a:cubicBezTo>
                  <a:pt x="8288276" y="3850347"/>
                  <a:pt x="8304446" y="3867388"/>
                  <a:pt x="8325218" y="3867885"/>
                </a:cubicBezTo>
                <a:cubicBezTo>
                  <a:pt x="8345867" y="3868383"/>
                  <a:pt x="8363405" y="3851964"/>
                  <a:pt x="8363902" y="3831440"/>
                </a:cubicBezTo>
                <a:close/>
                <a:moveTo>
                  <a:pt x="8199091" y="3829326"/>
                </a:moveTo>
                <a:cubicBezTo>
                  <a:pt x="8198470" y="3850223"/>
                  <a:pt x="8214515" y="3867263"/>
                  <a:pt x="8235412" y="3867885"/>
                </a:cubicBezTo>
                <a:cubicBezTo>
                  <a:pt x="8256060" y="3868507"/>
                  <a:pt x="8273598" y="3852088"/>
                  <a:pt x="8274345" y="3831565"/>
                </a:cubicBezTo>
                <a:cubicBezTo>
                  <a:pt x="8274967" y="3811165"/>
                  <a:pt x="8258174" y="3793254"/>
                  <a:pt x="8237776" y="3792632"/>
                </a:cubicBezTo>
                <a:cubicBezTo>
                  <a:pt x="8217501" y="3792010"/>
                  <a:pt x="8199714" y="3808802"/>
                  <a:pt x="8199216" y="3829326"/>
                </a:cubicBezTo>
                <a:close/>
                <a:moveTo>
                  <a:pt x="8150954" y="3792757"/>
                </a:moveTo>
                <a:cubicBezTo>
                  <a:pt x="8130555" y="3792134"/>
                  <a:pt x="8112768" y="3809176"/>
                  <a:pt x="8112146" y="3829450"/>
                </a:cubicBezTo>
                <a:cubicBezTo>
                  <a:pt x="8111524" y="3849725"/>
                  <a:pt x="8128565" y="3867388"/>
                  <a:pt x="8148964" y="3867885"/>
                </a:cubicBezTo>
                <a:cubicBezTo>
                  <a:pt x="8169861" y="3868383"/>
                  <a:pt x="8186902" y="3852213"/>
                  <a:pt x="8187399" y="3831316"/>
                </a:cubicBezTo>
                <a:cubicBezTo>
                  <a:pt x="8187897" y="3810544"/>
                  <a:pt x="8171478" y="3793130"/>
                  <a:pt x="8150954" y="3792632"/>
                </a:cubicBezTo>
                <a:close/>
                <a:moveTo>
                  <a:pt x="8022589" y="3829450"/>
                </a:moveTo>
                <a:cubicBezTo>
                  <a:pt x="8021967" y="3849725"/>
                  <a:pt x="8039008" y="3867388"/>
                  <a:pt x="8059407" y="3868010"/>
                </a:cubicBezTo>
                <a:cubicBezTo>
                  <a:pt x="8080304" y="3868507"/>
                  <a:pt x="8097344" y="3852337"/>
                  <a:pt x="8097842" y="3831565"/>
                </a:cubicBezTo>
                <a:cubicBezTo>
                  <a:pt x="8098340" y="3810792"/>
                  <a:pt x="8081921" y="3793378"/>
                  <a:pt x="8061397" y="3792881"/>
                </a:cubicBezTo>
                <a:cubicBezTo>
                  <a:pt x="8040998" y="3792259"/>
                  <a:pt x="8023211" y="3809176"/>
                  <a:pt x="8022589" y="3829575"/>
                </a:cubicBezTo>
                <a:close/>
                <a:moveTo>
                  <a:pt x="7969974" y="3792632"/>
                </a:moveTo>
                <a:cubicBezTo>
                  <a:pt x="7949574" y="3793130"/>
                  <a:pt x="7932658" y="3811041"/>
                  <a:pt x="7933155" y="3831316"/>
                </a:cubicBezTo>
                <a:cubicBezTo>
                  <a:pt x="7933654" y="3851840"/>
                  <a:pt x="7951067" y="3868383"/>
                  <a:pt x="7971840" y="3867885"/>
                </a:cubicBezTo>
                <a:cubicBezTo>
                  <a:pt x="7992737" y="3867388"/>
                  <a:pt x="8008906" y="3850471"/>
                  <a:pt x="8008409" y="3829575"/>
                </a:cubicBezTo>
                <a:cubicBezTo>
                  <a:pt x="8007911" y="3809051"/>
                  <a:pt x="7990373" y="3792134"/>
                  <a:pt x="7970098" y="3792632"/>
                </a:cubicBezTo>
                <a:close/>
                <a:moveTo>
                  <a:pt x="7921961" y="3831440"/>
                </a:moveTo>
                <a:cubicBezTo>
                  <a:pt x="7922583" y="3811165"/>
                  <a:pt x="7905542" y="3793254"/>
                  <a:pt x="7885267" y="3792632"/>
                </a:cubicBezTo>
                <a:cubicBezTo>
                  <a:pt x="7864993" y="3792010"/>
                  <a:pt x="7847330" y="3808927"/>
                  <a:pt x="7846832" y="3829450"/>
                </a:cubicBezTo>
                <a:cubicBezTo>
                  <a:pt x="7846335" y="3850347"/>
                  <a:pt x="7862505" y="3867388"/>
                  <a:pt x="7883278" y="3867885"/>
                </a:cubicBezTo>
                <a:cubicBezTo>
                  <a:pt x="7903925" y="3868383"/>
                  <a:pt x="7921463" y="3851964"/>
                  <a:pt x="7921961" y="3831440"/>
                </a:cubicBezTo>
                <a:close/>
                <a:moveTo>
                  <a:pt x="7794093" y="3792757"/>
                </a:moveTo>
                <a:cubicBezTo>
                  <a:pt x="7773570" y="3793005"/>
                  <a:pt x="7756902" y="3810295"/>
                  <a:pt x="7757151" y="3831067"/>
                </a:cubicBezTo>
                <a:cubicBezTo>
                  <a:pt x="7757399" y="3851964"/>
                  <a:pt x="7774316" y="3868259"/>
                  <a:pt x="7795088" y="3868010"/>
                </a:cubicBezTo>
                <a:cubicBezTo>
                  <a:pt x="7815612" y="3867761"/>
                  <a:pt x="7832653" y="3850347"/>
                  <a:pt x="7832404" y="3829948"/>
                </a:cubicBezTo>
                <a:cubicBezTo>
                  <a:pt x="7832030" y="3809549"/>
                  <a:pt x="7814492" y="3792383"/>
                  <a:pt x="7794093" y="3792757"/>
                </a:cubicBezTo>
                <a:close/>
                <a:moveTo>
                  <a:pt x="7705655" y="3792757"/>
                </a:moveTo>
                <a:cubicBezTo>
                  <a:pt x="7685380" y="3792383"/>
                  <a:pt x="7667842" y="3809424"/>
                  <a:pt x="7667593" y="3829948"/>
                </a:cubicBezTo>
                <a:cubicBezTo>
                  <a:pt x="7667220" y="3850844"/>
                  <a:pt x="7683515" y="3867636"/>
                  <a:pt x="7704412" y="3868010"/>
                </a:cubicBezTo>
                <a:cubicBezTo>
                  <a:pt x="7725059" y="3868383"/>
                  <a:pt x="7742473" y="3851715"/>
                  <a:pt x="7742846" y="3831192"/>
                </a:cubicBezTo>
                <a:cubicBezTo>
                  <a:pt x="7743220" y="3810792"/>
                  <a:pt x="7726179" y="3793130"/>
                  <a:pt x="7705780" y="3792757"/>
                </a:cubicBezTo>
                <a:close/>
                <a:moveTo>
                  <a:pt x="7655901" y="3831689"/>
                </a:moveTo>
                <a:cubicBezTo>
                  <a:pt x="7656523" y="3810917"/>
                  <a:pt x="7640104" y="3793503"/>
                  <a:pt x="7619581" y="3792881"/>
                </a:cubicBezTo>
                <a:cubicBezTo>
                  <a:pt x="7599181" y="3792259"/>
                  <a:pt x="7581270" y="3809051"/>
                  <a:pt x="7580648" y="3829450"/>
                </a:cubicBezTo>
                <a:cubicBezTo>
                  <a:pt x="7580026" y="3849725"/>
                  <a:pt x="7596942" y="3867512"/>
                  <a:pt x="7617342" y="3868134"/>
                </a:cubicBezTo>
                <a:cubicBezTo>
                  <a:pt x="7638238" y="3868756"/>
                  <a:pt x="7655279" y="3852586"/>
                  <a:pt x="7655901" y="3831813"/>
                </a:cubicBezTo>
                <a:close/>
                <a:moveTo>
                  <a:pt x="7528157" y="3792757"/>
                </a:moveTo>
                <a:cubicBezTo>
                  <a:pt x="7507758" y="3793254"/>
                  <a:pt x="7490718" y="3811041"/>
                  <a:pt x="7491215" y="3831316"/>
                </a:cubicBezTo>
                <a:cubicBezTo>
                  <a:pt x="7491712" y="3851840"/>
                  <a:pt x="7509126" y="3868383"/>
                  <a:pt x="7529774" y="3868010"/>
                </a:cubicBezTo>
                <a:cubicBezTo>
                  <a:pt x="7550671" y="3867636"/>
                  <a:pt x="7566841" y="3850596"/>
                  <a:pt x="7566468" y="3829823"/>
                </a:cubicBezTo>
                <a:cubicBezTo>
                  <a:pt x="7566095" y="3809300"/>
                  <a:pt x="7548556" y="3792259"/>
                  <a:pt x="7528282" y="3792757"/>
                </a:cubicBezTo>
                <a:close/>
                <a:moveTo>
                  <a:pt x="7476910" y="3829450"/>
                </a:moveTo>
                <a:cubicBezTo>
                  <a:pt x="7476289" y="3808927"/>
                  <a:pt x="7458626" y="3792134"/>
                  <a:pt x="7438351" y="3792757"/>
                </a:cubicBezTo>
                <a:cubicBezTo>
                  <a:pt x="7417952" y="3793378"/>
                  <a:pt x="7401160" y="3811414"/>
                  <a:pt x="7401782" y="3831689"/>
                </a:cubicBezTo>
                <a:cubicBezTo>
                  <a:pt x="7402404" y="3852213"/>
                  <a:pt x="7420066" y="3868632"/>
                  <a:pt x="7440715" y="3868010"/>
                </a:cubicBezTo>
                <a:cubicBezTo>
                  <a:pt x="7461487" y="3867388"/>
                  <a:pt x="7477657" y="3850347"/>
                  <a:pt x="7477035" y="3829450"/>
                </a:cubicBezTo>
                <a:close/>
                <a:moveTo>
                  <a:pt x="7350660" y="3792881"/>
                </a:moveTo>
                <a:cubicBezTo>
                  <a:pt x="7330260" y="3792383"/>
                  <a:pt x="7312473" y="3809549"/>
                  <a:pt x="7312100" y="3829823"/>
                </a:cubicBezTo>
                <a:cubicBezTo>
                  <a:pt x="7311603" y="3850098"/>
                  <a:pt x="7328643" y="3867636"/>
                  <a:pt x="7349167" y="3868134"/>
                </a:cubicBezTo>
                <a:cubicBezTo>
                  <a:pt x="7370064" y="3868507"/>
                  <a:pt x="7386980" y="3852213"/>
                  <a:pt x="7387353" y="3831440"/>
                </a:cubicBezTo>
                <a:cubicBezTo>
                  <a:pt x="7387726" y="3810668"/>
                  <a:pt x="7371183" y="3793378"/>
                  <a:pt x="7350660" y="3792881"/>
                </a:cubicBezTo>
                <a:close/>
                <a:moveTo>
                  <a:pt x="7225901" y="3831192"/>
                </a:moveTo>
                <a:cubicBezTo>
                  <a:pt x="7226150" y="3852088"/>
                  <a:pt x="7243066" y="3868383"/>
                  <a:pt x="7263838" y="3868134"/>
                </a:cubicBezTo>
                <a:cubicBezTo>
                  <a:pt x="7284362" y="3867885"/>
                  <a:pt x="7301403" y="3850347"/>
                  <a:pt x="7301154" y="3830072"/>
                </a:cubicBezTo>
                <a:cubicBezTo>
                  <a:pt x="7300781" y="3809673"/>
                  <a:pt x="7283119" y="3792508"/>
                  <a:pt x="7262719" y="3792881"/>
                </a:cubicBezTo>
                <a:cubicBezTo>
                  <a:pt x="7242195" y="3793254"/>
                  <a:pt x="7225528" y="3810544"/>
                  <a:pt x="7225901" y="3831192"/>
                </a:cubicBezTo>
                <a:close/>
                <a:moveTo>
                  <a:pt x="7136343" y="3831192"/>
                </a:moveTo>
                <a:cubicBezTo>
                  <a:pt x="7136592" y="3852088"/>
                  <a:pt x="7153509" y="3868383"/>
                  <a:pt x="7174281" y="3868134"/>
                </a:cubicBezTo>
                <a:cubicBezTo>
                  <a:pt x="7194805" y="3867885"/>
                  <a:pt x="7211845" y="3850347"/>
                  <a:pt x="7211597" y="3830072"/>
                </a:cubicBezTo>
                <a:cubicBezTo>
                  <a:pt x="7211224" y="3809673"/>
                  <a:pt x="7193561" y="3792508"/>
                  <a:pt x="7173162" y="3792881"/>
                </a:cubicBezTo>
                <a:cubicBezTo>
                  <a:pt x="7152638" y="3793254"/>
                  <a:pt x="7135971" y="3810544"/>
                  <a:pt x="7136343" y="3831192"/>
                </a:cubicBezTo>
                <a:close/>
                <a:moveTo>
                  <a:pt x="7121915" y="3831192"/>
                </a:moveTo>
                <a:cubicBezTo>
                  <a:pt x="7122288" y="3810792"/>
                  <a:pt x="7105247" y="3793130"/>
                  <a:pt x="7084848" y="3792632"/>
                </a:cubicBezTo>
                <a:cubicBezTo>
                  <a:pt x="7064574" y="3792259"/>
                  <a:pt x="7047035" y="3809176"/>
                  <a:pt x="7046662" y="3829823"/>
                </a:cubicBezTo>
                <a:cubicBezTo>
                  <a:pt x="7046288" y="3850720"/>
                  <a:pt x="7062583" y="3867636"/>
                  <a:pt x="7083356" y="3868010"/>
                </a:cubicBezTo>
                <a:cubicBezTo>
                  <a:pt x="7104003" y="3868383"/>
                  <a:pt x="7121418" y="3851715"/>
                  <a:pt x="7121790" y="3831192"/>
                </a:cubicBezTo>
                <a:close/>
                <a:moveTo>
                  <a:pt x="6999022" y="3792757"/>
                </a:moveTo>
                <a:cubicBezTo>
                  <a:pt x="6978623" y="3791886"/>
                  <a:pt x="6960711" y="3808553"/>
                  <a:pt x="6959841" y="3829077"/>
                </a:cubicBezTo>
                <a:cubicBezTo>
                  <a:pt x="6958971" y="3849352"/>
                  <a:pt x="6975762" y="3867263"/>
                  <a:pt x="6996162" y="3868010"/>
                </a:cubicBezTo>
                <a:cubicBezTo>
                  <a:pt x="7017058" y="3868756"/>
                  <a:pt x="7034223" y="3852710"/>
                  <a:pt x="7034970" y="3831938"/>
                </a:cubicBezTo>
                <a:cubicBezTo>
                  <a:pt x="7035716" y="3811290"/>
                  <a:pt x="7019546" y="3793627"/>
                  <a:pt x="6999022" y="3792757"/>
                </a:cubicBezTo>
                <a:close/>
                <a:moveTo>
                  <a:pt x="6870159" y="3829575"/>
                </a:moveTo>
                <a:cubicBezTo>
                  <a:pt x="6869661" y="3849849"/>
                  <a:pt x="6886578" y="3867512"/>
                  <a:pt x="6907101" y="3868010"/>
                </a:cubicBezTo>
                <a:cubicBezTo>
                  <a:pt x="6927998" y="3868507"/>
                  <a:pt x="6944915" y="3852213"/>
                  <a:pt x="6945412" y="3831440"/>
                </a:cubicBezTo>
                <a:cubicBezTo>
                  <a:pt x="6945909" y="3810668"/>
                  <a:pt x="6929491" y="3793378"/>
                  <a:pt x="6908843" y="3792757"/>
                </a:cubicBezTo>
                <a:cubicBezTo>
                  <a:pt x="6888444" y="3792259"/>
                  <a:pt x="6870657" y="3809300"/>
                  <a:pt x="6870159" y="3829575"/>
                </a:cubicBezTo>
                <a:close/>
                <a:moveTo>
                  <a:pt x="6818166" y="3792632"/>
                </a:moveTo>
                <a:cubicBezTo>
                  <a:pt x="6797767" y="3792757"/>
                  <a:pt x="6780477" y="3810295"/>
                  <a:pt x="6780726" y="3830694"/>
                </a:cubicBezTo>
                <a:cubicBezTo>
                  <a:pt x="6780851" y="3851217"/>
                  <a:pt x="6798140" y="3868010"/>
                  <a:pt x="6818788" y="3867885"/>
                </a:cubicBezTo>
                <a:cubicBezTo>
                  <a:pt x="6839685" y="3867761"/>
                  <a:pt x="6856104" y="3850969"/>
                  <a:pt x="6855979" y="3830197"/>
                </a:cubicBezTo>
                <a:cubicBezTo>
                  <a:pt x="6855855" y="3809549"/>
                  <a:pt x="6838689" y="3792508"/>
                  <a:pt x="6818290" y="3792632"/>
                </a:cubicBezTo>
                <a:close/>
                <a:moveTo>
                  <a:pt x="6694403" y="3829823"/>
                </a:moveTo>
                <a:cubicBezTo>
                  <a:pt x="6694154" y="3850720"/>
                  <a:pt x="6710448" y="3867512"/>
                  <a:pt x="6731220" y="3867885"/>
                </a:cubicBezTo>
                <a:cubicBezTo>
                  <a:pt x="6751869" y="3868134"/>
                  <a:pt x="6769283" y="3851466"/>
                  <a:pt x="6769531" y="3830943"/>
                </a:cubicBezTo>
                <a:cubicBezTo>
                  <a:pt x="6769905" y="3810544"/>
                  <a:pt x="6752739" y="3792881"/>
                  <a:pt x="6732340" y="3792508"/>
                </a:cubicBezTo>
                <a:cubicBezTo>
                  <a:pt x="6711941" y="3792134"/>
                  <a:pt x="6694652" y="3809176"/>
                  <a:pt x="6694278" y="3829823"/>
                </a:cubicBezTo>
                <a:close/>
                <a:moveTo>
                  <a:pt x="6680098" y="3831316"/>
                </a:moveTo>
                <a:cubicBezTo>
                  <a:pt x="6680720" y="3811041"/>
                  <a:pt x="6663679" y="3793130"/>
                  <a:pt x="6643404" y="3792508"/>
                </a:cubicBezTo>
                <a:cubicBezTo>
                  <a:pt x="6623130" y="3791886"/>
                  <a:pt x="6605467" y="3808802"/>
                  <a:pt x="6604970" y="3829326"/>
                </a:cubicBezTo>
                <a:cubicBezTo>
                  <a:pt x="6604472" y="3850223"/>
                  <a:pt x="6620642" y="3867263"/>
                  <a:pt x="6641415" y="3867761"/>
                </a:cubicBezTo>
                <a:cubicBezTo>
                  <a:pt x="6662062" y="3868259"/>
                  <a:pt x="6679601" y="3851840"/>
                  <a:pt x="6680098" y="3831316"/>
                </a:cubicBezTo>
                <a:close/>
                <a:moveTo>
                  <a:pt x="6556211" y="3792881"/>
                </a:moveTo>
                <a:cubicBezTo>
                  <a:pt x="6535936" y="3790891"/>
                  <a:pt x="6517278" y="3806439"/>
                  <a:pt x="6515537" y="3826963"/>
                </a:cubicBezTo>
                <a:cubicBezTo>
                  <a:pt x="6513671" y="3847859"/>
                  <a:pt x="6528721" y="3865895"/>
                  <a:pt x="6549369" y="3867761"/>
                </a:cubicBezTo>
                <a:cubicBezTo>
                  <a:pt x="6569893" y="3869627"/>
                  <a:pt x="6588426" y="3854327"/>
                  <a:pt x="6590417" y="3833804"/>
                </a:cubicBezTo>
                <a:cubicBezTo>
                  <a:pt x="6592407" y="3813529"/>
                  <a:pt x="6576859" y="3794871"/>
                  <a:pt x="6556211" y="3792881"/>
                </a:cubicBezTo>
                <a:close/>
                <a:moveTo>
                  <a:pt x="6462548" y="3792632"/>
                </a:moveTo>
                <a:cubicBezTo>
                  <a:pt x="6442025" y="3793005"/>
                  <a:pt x="6425482" y="3810295"/>
                  <a:pt x="6425855" y="3831067"/>
                </a:cubicBezTo>
                <a:cubicBezTo>
                  <a:pt x="6426228" y="3851964"/>
                  <a:pt x="6443144" y="3868259"/>
                  <a:pt x="6463916" y="3867885"/>
                </a:cubicBezTo>
                <a:cubicBezTo>
                  <a:pt x="6484440" y="3867512"/>
                  <a:pt x="6501481" y="3849974"/>
                  <a:pt x="6501108" y="3829699"/>
                </a:cubicBezTo>
                <a:cubicBezTo>
                  <a:pt x="6500735" y="3809300"/>
                  <a:pt x="6482948" y="3792259"/>
                  <a:pt x="6462548" y="3792632"/>
                </a:cubicBezTo>
                <a:close/>
                <a:moveTo>
                  <a:pt x="6338785" y="3829699"/>
                </a:moveTo>
                <a:cubicBezTo>
                  <a:pt x="6338412" y="3849974"/>
                  <a:pt x="6355453" y="3867512"/>
                  <a:pt x="6375976" y="3867885"/>
                </a:cubicBezTo>
                <a:cubicBezTo>
                  <a:pt x="6396873" y="3868259"/>
                  <a:pt x="6413665" y="3851840"/>
                  <a:pt x="6414038" y="3831067"/>
                </a:cubicBezTo>
                <a:cubicBezTo>
                  <a:pt x="6414411" y="3810295"/>
                  <a:pt x="6397743" y="3793005"/>
                  <a:pt x="6377220" y="3792632"/>
                </a:cubicBezTo>
                <a:cubicBezTo>
                  <a:pt x="6356821" y="3792259"/>
                  <a:pt x="6339158" y="3809300"/>
                  <a:pt x="6338785" y="3829699"/>
                </a:cubicBezTo>
                <a:close/>
                <a:moveTo>
                  <a:pt x="6286792" y="3792508"/>
                </a:moveTo>
                <a:cubicBezTo>
                  <a:pt x="6266393" y="3792632"/>
                  <a:pt x="6249104" y="3810170"/>
                  <a:pt x="6249352" y="3830570"/>
                </a:cubicBezTo>
                <a:cubicBezTo>
                  <a:pt x="6249476" y="3851093"/>
                  <a:pt x="6266766" y="3867885"/>
                  <a:pt x="6287414" y="3867761"/>
                </a:cubicBezTo>
                <a:cubicBezTo>
                  <a:pt x="6308310" y="3867636"/>
                  <a:pt x="6324729" y="3850844"/>
                  <a:pt x="6324606" y="3830072"/>
                </a:cubicBezTo>
                <a:cubicBezTo>
                  <a:pt x="6324481" y="3809424"/>
                  <a:pt x="6307316" y="3792383"/>
                  <a:pt x="6286916" y="3792508"/>
                </a:cubicBezTo>
                <a:close/>
                <a:moveTo>
                  <a:pt x="6196613" y="3792508"/>
                </a:moveTo>
                <a:cubicBezTo>
                  <a:pt x="6176213" y="3793130"/>
                  <a:pt x="6159297" y="3810917"/>
                  <a:pt x="6159795" y="3831316"/>
                </a:cubicBezTo>
                <a:cubicBezTo>
                  <a:pt x="6160292" y="3851840"/>
                  <a:pt x="6177830" y="3868383"/>
                  <a:pt x="6198479" y="3867885"/>
                </a:cubicBezTo>
                <a:cubicBezTo>
                  <a:pt x="6219375" y="3867388"/>
                  <a:pt x="6235545" y="3850347"/>
                  <a:pt x="6235048" y="3829450"/>
                </a:cubicBezTo>
                <a:cubicBezTo>
                  <a:pt x="6234550" y="3808927"/>
                  <a:pt x="6216887" y="3792010"/>
                  <a:pt x="6196613" y="3792508"/>
                </a:cubicBezTo>
                <a:close/>
                <a:moveTo>
                  <a:pt x="6110414" y="3792508"/>
                </a:moveTo>
                <a:cubicBezTo>
                  <a:pt x="6089890" y="3792757"/>
                  <a:pt x="6073223" y="3810046"/>
                  <a:pt x="6073472" y="3830818"/>
                </a:cubicBezTo>
                <a:cubicBezTo>
                  <a:pt x="6073720" y="3851715"/>
                  <a:pt x="6090636" y="3868010"/>
                  <a:pt x="6111409" y="3867761"/>
                </a:cubicBezTo>
                <a:cubicBezTo>
                  <a:pt x="6131932" y="3867512"/>
                  <a:pt x="6148973" y="3850098"/>
                  <a:pt x="6148725" y="3829699"/>
                </a:cubicBezTo>
                <a:cubicBezTo>
                  <a:pt x="6148351" y="3809300"/>
                  <a:pt x="6130813" y="3792134"/>
                  <a:pt x="6110414" y="3792508"/>
                </a:cubicBezTo>
                <a:close/>
                <a:moveTo>
                  <a:pt x="6021976" y="3792508"/>
                </a:moveTo>
                <a:cubicBezTo>
                  <a:pt x="6001701" y="3792134"/>
                  <a:pt x="5984162" y="3809176"/>
                  <a:pt x="5983914" y="3829699"/>
                </a:cubicBezTo>
                <a:cubicBezTo>
                  <a:pt x="5983540" y="3850596"/>
                  <a:pt x="5999835" y="3867388"/>
                  <a:pt x="6020732" y="3867761"/>
                </a:cubicBezTo>
                <a:cubicBezTo>
                  <a:pt x="6041380" y="3868134"/>
                  <a:pt x="6058793" y="3851466"/>
                  <a:pt x="6059167" y="3830943"/>
                </a:cubicBezTo>
                <a:cubicBezTo>
                  <a:pt x="6059540" y="3810544"/>
                  <a:pt x="6042499" y="3792881"/>
                  <a:pt x="6022100" y="3792508"/>
                </a:cubicBezTo>
                <a:close/>
                <a:moveTo>
                  <a:pt x="5931299" y="3792508"/>
                </a:moveTo>
                <a:cubicBezTo>
                  <a:pt x="5910775" y="3792757"/>
                  <a:pt x="5894108" y="3810046"/>
                  <a:pt x="5894356" y="3830818"/>
                </a:cubicBezTo>
                <a:cubicBezTo>
                  <a:pt x="5894605" y="3851715"/>
                  <a:pt x="5911522" y="3868010"/>
                  <a:pt x="5932294" y="3867761"/>
                </a:cubicBezTo>
                <a:cubicBezTo>
                  <a:pt x="5952818" y="3867512"/>
                  <a:pt x="5969858" y="3850098"/>
                  <a:pt x="5969609" y="3829699"/>
                </a:cubicBezTo>
                <a:cubicBezTo>
                  <a:pt x="5969237" y="3809300"/>
                  <a:pt x="5951698" y="3792134"/>
                  <a:pt x="5931299" y="3792508"/>
                </a:cubicBezTo>
                <a:close/>
                <a:moveTo>
                  <a:pt x="5846219" y="3792508"/>
                </a:moveTo>
                <a:cubicBezTo>
                  <a:pt x="5825945" y="3792010"/>
                  <a:pt x="5808033" y="3808927"/>
                  <a:pt x="5807411" y="3829326"/>
                </a:cubicBezTo>
                <a:cubicBezTo>
                  <a:pt x="5806789" y="3849601"/>
                  <a:pt x="5823830" y="3867263"/>
                  <a:pt x="5844354" y="3867761"/>
                </a:cubicBezTo>
                <a:cubicBezTo>
                  <a:pt x="5865250" y="3868259"/>
                  <a:pt x="5882167" y="3852088"/>
                  <a:pt x="5882789" y="3831192"/>
                </a:cubicBezTo>
                <a:cubicBezTo>
                  <a:pt x="5883286" y="3810419"/>
                  <a:pt x="5866867" y="3793005"/>
                  <a:pt x="5846344" y="3792508"/>
                </a:cubicBezTo>
                <a:close/>
                <a:moveTo>
                  <a:pt x="5756413" y="3792508"/>
                </a:moveTo>
                <a:cubicBezTo>
                  <a:pt x="5736014" y="3792010"/>
                  <a:pt x="5718227" y="3809176"/>
                  <a:pt x="5717854" y="3829450"/>
                </a:cubicBezTo>
                <a:cubicBezTo>
                  <a:pt x="5717356" y="3849725"/>
                  <a:pt x="5734397" y="3867263"/>
                  <a:pt x="5754921" y="3867761"/>
                </a:cubicBezTo>
                <a:cubicBezTo>
                  <a:pt x="5775817" y="3868134"/>
                  <a:pt x="5792734" y="3851840"/>
                  <a:pt x="5793107" y="3831067"/>
                </a:cubicBezTo>
                <a:cubicBezTo>
                  <a:pt x="5793480" y="3810295"/>
                  <a:pt x="5776937" y="3793005"/>
                  <a:pt x="5756413" y="3792508"/>
                </a:cubicBezTo>
                <a:close/>
                <a:moveTo>
                  <a:pt x="5628296" y="3829326"/>
                </a:moveTo>
                <a:cubicBezTo>
                  <a:pt x="5627799" y="3849601"/>
                  <a:pt x="5644715" y="3867263"/>
                  <a:pt x="5665239" y="3867761"/>
                </a:cubicBezTo>
                <a:cubicBezTo>
                  <a:pt x="5686136" y="3868259"/>
                  <a:pt x="5703052" y="3851964"/>
                  <a:pt x="5703549" y="3831192"/>
                </a:cubicBezTo>
                <a:cubicBezTo>
                  <a:pt x="5704047" y="3810419"/>
                  <a:pt x="5687504" y="3793130"/>
                  <a:pt x="5666980" y="3792508"/>
                </a:cubicBezTo>
                <a:cubicBezTo>
                  <a:pt x="5646581" y="3792010"/>
                  <a:pt x="5628794" y="3809051"/>
                  <a:pt x="5628296" y="3829326"/>
                </a:cubicBezTo>
                <a:close/>
                <a:moveTo>
                  <a:pt x="5575806" y="3792383"/>
                </a:moveTo>
                <a:cubicBezTo>
                  <a:pt x="5555407" y="3792881"/>
                  <a:pt x="5538366" y="3810668"/>
                  <a:pt x="5538863" y="3830943"/>
                </a:cubicBezTo>
                <a:cubicBezTo>
                  <a:pt x="5539361" y="3851466"/>
                  <a:pt x="5556650" y="3868010"/>
                  <a:pt x="5577423" y="3867636"/>
                </a:cubicBezTo>
                <a:cubicBezTo>
                  <a:pt x="5598320" y="3867263"/>
                  <a:pt x="5614490" y="3850347"/>
                  <a:pt x="5614116" y="3829450"/>
                </a:cubicBezTo>
                <a:cubicBezTo>
                  <a:pt x="5613743" y="3808927"/>
                  <a:pt x="5596205" y="3791886"/>
                  <a:pt x="5575930" y="3792383"/>
                </a:cubicBezTo>
                <a:close/>
                <a:moveTo>
                  <a:pt x="5489233" y="3792383"/>
                </a:moveTo>
                <a:cubicBezTo>
                  <a:pt x="5468710" y="3792881"/>
                  <a:pt x="5452167" y="3810170"/>
                  <a:pt x="5452540" y="3830943"/>
                </a:cubicBezTo>
                <a:cubicBezTo>
                  <a:pt x="5452913" y="3851840"/>
                  <a:pt x="5469954" y="3868010"/>
                  <a:pt x="5490726" y="3867636"/>
                </a:cubicBezTo>
                <a:cubicBezTo>
                  <a:pt x="5511250" y="3867263"/>
                  <a:pt x="5528291" y="3849601"/>
                  <a:pt x="5527793" y="3829326"/>
                </a:cubicBezTo>
                <a:cubicBezTo>
                  <a:pt x="5527295" y="3808927"/>
                  <a:pt x="5509508" y="3791886"/>
                  <a:pt x="5489233" y="3792383"/>
                </a:cubicBezTo>
                <a:close/>
                <a:moveTo>
                  <a:pt x="5362982" y="3829575"/>
                </a:moveTo>
                <a:cubicBezTo>
                  <a:pt x="5362734" y="3850471"/>
                  <a:pt x="5379028" y="3867263"/>
                  <a:pt x="5399800" y="3867636"/>
                </a:cubicBezTo>
                <a:cubicBezTo>
                  <a:pt x="5420448" y="3867885"/>
                  <a:pt x="5437862" y="3851217"/>
                  <a:pt x="5438111" y="3830694"/>
                </a:cubicBezTo>
                <a:cubicBezTo>
                  <a:pt x="5438484" y="3810295"/>
                  <a:pt x="5421319" y="3792632"/>
                  <a:pt x="5400920" y="3792259"/>
                </a:cubicBezTo>
                <a:cubicBezTo>
                  <a:pt x="5380521" y="3791886"/>
                  <a:pt x="5363231" y="3808927"/>
                  <a:pt x="5362858" y="3829575"/>
                </a:cubicBezTo>
                <a:close/>
                <a:moveTo>
                  <a:pt x="5273425" y="3830072"/>
                </a:moveTo>
                <a:cubicBezTo>
                  <a:pt x="5273425" y="3850969"/>
                  <a:pt x="5289968" y="3867512"/>
                  <a:pt x="5310865" y="3867636"/>
                </a:cubicBezTo>
                <a:cubicBezTo>
                  <a:pt x="5331513" y="3867636"/>
                  <a:pt x="5348678" y="3850596"/>
                  <a:pt x="5348678" y="3830197"/>
                </a:cubicBezTo>
                <a:cubicBezTo>
                  <a:pt x="5348678" y="3809797"/>
                  <a:pt x="5331388" y="3792383"/>
                  <a:pt x="5310989" y="3792383"/>
                </a:cubicBezTo>
                <a:cubicBezTo>
                  <a:pt x="5290590" y="3792383"/>
                  <a:pt x="5273549" y="3809549"/>
                  <a:pt x="5273549" y="3830197"/>
                </a:cubicBezTo>
                <a:close/>
                <a:moveTo>
                  <a:pt x="5224417" y="3792383"/>
                </a:moveTo>
                <a:cubicBezTo>
                  <a:pt x="5204018" y="3792383"/>
                  <a:pt x="5186604" y="3809549"/>
                  <a:pt x="5186480" y="3829948"/>
                </a:cubicBezTo>
                <a:cubicBezTo>
                  <a:pt x="5186480" y="3850347"/>
                  <a:pt x="5203520" y="3867512"/>
                  <a:pt x="5224168" y="3867636"/>
                </a:cubicBezTo>
                <a:cubicBezTo>
                  <a:pt x="5245065" y="3867636"/>
                  <a:pt x="5261733" y="3851217"/>
                  <a:pt x="5261733" y="3830321"/>
                </a:cubicBezTo>
                <a:cubicBezTo>
                  <a:pt x="5261733" y="3809673"/>
                  <a:pt x="5244941" y="3792508"/>
                  <a:pt x="5224417" y="3792383"/>
                </a:cubicBezTo>
                <a:close/>
                <a:moveTo>
                  <a:pt x="5096922" y="3830570"/>
                </a:moveTo>
                <a:cubicBezTo>
                  <a:pt x="5097171" y="3851093"/>
                  <a:pt x="5114461" y="3867885"/>
                  <a:pt x="5135109" y="3867636"/>
                </a:cubicBezTo>
                <a:cubicBezTo>
                  <a:pt x="5156005" y="3867388"/>
                  <a:pt x="5172300" y="3850596"/>
                  <a:pt x="5172051" y="3829699"/>
                </a:cubicBezTo>
                <a:cubicBezTo>
                  <a:pt x="5171802" y="3809051"/>
                  <a:pt x="5154513" y="3792010"/>
                  <a:pt x="5134114" y="3792259"/>
                </a:cubicBezTo>
                <a:cubicBezTo>
                  <a:pt x="5113714" y="3792508"/>
                  <a:pt x="5096549" y="3810170"/>
                  <a:pt x="5096798" y="3830570"/>
                </a:cubicBezTo>
                <a:close/>
                <a:moveTo>
                  <a:pt x="5045675" y="3792383"/>
                </a:moveTo>
                <a:cubicBezTo>
                  <a:pt x="5025276" y="3792134"/>
                  <a:pt x="5007614" y="3809176"/>
                  <a:pt x="5007365" y="3829575"/>
                </a:cubicBezTo>
                <a:cubicBezTo>
                  <a:pt x="5007116" y="3849974"/>
                  <a:pt x="5024157" y="3867263"/>
                  <a:pt x="5044681" y="3867636"/>
                </a:cubicBezTo>
                <a:cubicBezTo>
                  <a:pt x="5065577" y="3867885"/>
                  <a:pt x="5082369" y="3851466"/>
                  <a:pt x="5082618" y="3830694"/>
                </a:cubicBezTo>
                <a:cubicBezTo>
                  <a:pt x="5082867" y="3809922"/>
                  <a:pt x="5066199" y="3792757"/>
                  <a:pt x="5045675" y="3792383"/>
                </a:cubicBezTo>
                <a:close/>
                <a:moveTo>
                  <a:pt x="4921166" y="3829450"/>
                </a:moveTo>
                <a:cubicBezTo>
                  <a:pt x="4920793" y="3850347"/>
                  <a:pt x="4937087" y="3867263"/>
                  <a:pt x="4957984" y="3867636"/>
                </a:cubicBezTo>
                <a:cubicBezTo>
                  <a:pt x="4978632" y="3868010"/>
                  <a:pt x="4996046" y="3851342"/>
                  <a:pt x="4996419" y="3830818"/>
                </a:cubicBezTo>
                <a:cubicBezTo>
                  <a:pt x="4996792" y="3810419"/>
                  <a:pt x="4979751" y="3792757"/>
                  <a:pt x="4959352" y="3792383"/>
                </a:cubicBezTo>
                <a:cubicBezTo>
                  <a:pt x="4939078" y="3792010"/>
                  <a:pt x="4921539" y="3809051"/>
                  <a:pt x="4921166" y="3829575"/>
                </a:cubicBezTo>
                <a:close/>
                <a:moveTo>
                  <a:pt x="4869919" y="3792259"/>
                </a:moveTo>
                <a:cubicBezTo>
                  <a:pt x="4849644" y="3791761"/>
                  <a:pt x="4831982" y="3808678"/>
                  <a:pt x="4831608" y="3829201"/>
                </a:cubicBezTo>
                <a:cubicBezTo>
                  <a:pt x="4831111" y="3850098"/>
                  <a:pt x="4847405" y="3867015"/>
                  <a:pt x="4868178" y="3867512"/>
                </a:cubicBezTo>
                <a:cubicBezTo>
                  <a:pt x="4888826" y="3868010"/>
                  <a:pt x="4906240" y="3851466"/>
                  <a:pt x="4906861" y="3830943"/>
                </a:cubicBezTo>
                <a:cubicBezTo>
                  <a:pt x="4907359" y="3810544"/>
                  <a:pt x="4890318" y="3792757"/>
                  <a:pt x="4870043" y="3792259"/>
                </a:cubicBezTo>
                <a:close/>
                <a:moveTo>
                  <a:pt x="4779989" y="3792259"/>
                </a:moveTo>
                <a:cubicBezTo>
                  <a:pt x="4759589" y="3792010"/>
                  <a:pt x="4742300" y="3809051"/>
                  <a:pt x="4742051" y="3829575"/>
                </a:cubicBezTo>
                <a:cubicBezTo>
                  <a:pt x="4741802" y="3850471"/>
                  <a:pt x="4758097" y="3867263"/>
                  <a:pt x="4778993" y="3867512"/>
                </a:cubicBezTo>
                <a:cubicBezTo>
                  <a:pt x="4799641" y="3867761"/>
                  <a:pt x="4816931" y="3851093"/>
                  <a:pt x="4817304" y="3830570"/>
                </a:cubicBezTo>
                <a:cubicBezTo>
                  <a:pt x="4817553" y="3810170"/>
                  <a:pt x="4800512" y="3792508"/>
                  <a:pt x="4780113" y="3792259"/>
                </a:cubicBezTo>
                <a:close/>
                <a:moveTo>
                  <a:pt x="4655106" y="3829823"/>
                </a:moveTo>
                <a:cubicBezTo>
                  <a:pt x="4654981" y="3850223"/>
                  <a:pt x="4672146" y="3867512"/>
                  <a:pt x="4692670" y="3867636"/>
                </a:cubicBezTo>
                <a:cubicBezTo>
                  <a:pt x="4713567" y="3867761"/>
                  <a:pt x="4730235" y="3851342"/>
                  <a:pt x="4730359" y="3830445"/>
                </a:cubicBezTo>
                <a:cubicBezTo>
                  <a:pt x="4730483" y="3809797"/>
                  <a:pt x="4713691" y="3792508"/>
                  <a:pt x="4693168" y="3792383"/>
                </a:cubicBezTo>
                <a:cubicBezTo>
                  <a:pt x="4672769" y="3792259"/>
                  <a:pt x="4655230" y="3809424"/>
                  <a:pt x="4655106" y="3829823"/>
                </a:cubicBezTo>
                <a:close/>
                <a:moveTo>
                  <a:pt x="4602366" y="3792259"/>
                </a:moveTo>
                <a:cubicBezTo>
                  <a:pt x="4581967" y="3792881"/>
                  <a:pt x="4565051" y="3810668"/>
                  <a:pt x="4565548" y="3831067"/>
                </a:cubicBezTo>
                <a:cubicBezTo>
                  <a:pt x="4566046" y="3851591"/>
                  <a:pt x="4583584" y="3868134"/>
                  <a:pt x="4604232" y="3867636"/>
                </a:cubicBezTo>
                <a:cubicBezTo>
                  <a:pt x="4625129" y="3867139"/>
                  <a:pt x="4641299" y="3850098"/>
                  <a:pt x="4640677" y="3829201"/>
                </a:cubicBezTo>
                <a:cubicBezTo>
                  <a:pt x="4640179" y="3808678"/>
                  <a:pt x="4622517" y="3791761"/>
                  <a:pt x="4602242" y="3792259"/>
                </a:cubicBezTo>
                <a:close/>
                <a:moveTo>
                  <a:pt x="4475991" y="3829450"/>
                </a:moveTo>
                <a:cubicBezTo>
                  <a:pt x="4475618" y="3849725"/>
                  <a:pt x="4492659" y="3867263"/>
                  <a:pt x="4513182" y="3867636"/>
                </a:cubicBezTo>
                <a:cubicBezTo>
                  <a:pt x="4534079" y="3868010"/>
                  <a:pt x="4550871" y="3851591"/>
                  <a:pt x="4551244" y="3830818"/>
                </a:cubicBezTo>
                <a:cubicBezTo>
                  <a:pt x="4551617" y="3810046"/>
                  <a:pt x="4534949" y="3792757"/>
                  <a:pt x="4514426" y="3792383"/>
                </a:cubicBezTo>
                <a:cubicBezTo>
                  <a:pt x="4494027" y="3792010"/>
                  <a:pt x="4476364" y="3809051"/>
                  <a:pt x="4475991" y="3829450"/>
                </a:cubicBezTo>
                <a:close/>
                <a:moveTo>
                  <a:pt x="4423625" y="3792259"/>
                </a:moveTo>
                <a:cubicBezTo>
                  <a:pt x="4403225" y="3792632"/>
                  <a:pt x="4386185" y="3810295"/>
                  <a:pt x="4386558" y="3830694"/>
                </a:cubicBezTo>
                <a:cubicBezTo>
                  <a:pt x="4386931" y="3851217"/>
                  <a:pt x="4404345" y="3867885"/>
                  <a:pt x="4424993" y="3867512"/>
                </a:cubicBezTo>
                <a:cubicBezTo>
                  <a:pt x="4445890" y="3867139"/>
                  <a:pt x="4462184" y="3850347"/>
                  <a:pt x="4461811" y="3829450"/>
                </a:cubicBezTo>
                <a:cubicBezTo>
                  <a:pt x="4461438" y="3808927"/>
                  <a:pt x="4444024" y="3791886"/>
                  <a:pt x="4423749" y="3792259"/>
                </a:cubicBezTo>
                <a:close/>
                <a:moveTo>
                  <a:pt x="4337177" y="3792259"/>
                </a:moveTo>
                <a:cubicBezTo>
                  <a:pt x="4316653" y="3792508"/>
                  <a:pt x="4299986" y="3809797"/>
                  <a:pt x="4300234" y="3830570"/>
                </a:cubicBezTo>
                <a:cubicBezTo>
                  <a:pt x="4300483" y="3851466"/>
                  <a:pt x="4317275" y="3867761"/>
                  <a:pt x="4338172" y="3867512"/>
                </a:cubicBezTo>
                <a:cubicBezTo>
                  <a:pt x="4358696" y="3867263"/>
                  <a:pt x="4375736" y="3849849"/>
                  <a:pt x="4375487" y="3829575"/>
                </a:cubicBezTo>
                <a:cubicBezTo>
                  <a:pt x="4375239" y="3809176"/>
                  <a:pt x="4357576" y="3792010"/>
                  <a:pt x="4337177" y="3792259"/>
                </a:cubicBezTo>
                <a:close/>
                <a:moveTo>
                  <a:pt x="4251475" y="3792508"/>
                </a:moveTo>
                <a:cubicBezTo>
                  <a:pt x="4231201" y="3790518"/>
                  <a:pt x="4212543" y="3806066"/>
                  <a:pt x="4210801" y="3826589"/>
                </a:cubicBezTo>
                <a:cubicBezTo>
                  <a:pt x="4208936" y="3847486"/>
                  <a:pt x="4223986" y="3865522"/>
                  <a:pt x="4244634" y="3867388"/>
                </a:cubicBezTo>
                <a:cubicBezTo>
                  <a:pt x="4265158" y="3869253"/>
                  <a:pt x="4283691" y="3853954"/>
                  <a:pt x="4285681" y="3833430"/>
                </a:cubicBezTo>
                <a:cubicBezTo>
                  <a:pt x="4287671" y="3813156"/>
                  <a:pt x="4272123" y="3794498"/>
                  <a:pt x="4251475" y="3792508"/>
                </a:cubicBezTo>
                <a:close/>
                <a:moveTo>
                  <a:pt x="4120995" y="3829326"/>
                </a:moveTo>
                <a:cubicBezTo>
                  <a:pt x="4120622" y="3850223"/>
                  <a:pt x="4136916" y="3867139"/>
                  <a:pt x="4157813" y="3867512"/>
                </a:cubicBezTo>
                <a:cubicBezTo>
                  <a:pt x="4178461" y="3867885"/>
                  <a:pt x="4195875" y="3851217"/>
                  <a:pt x="4196249" y="3830694"/>
                </a:cubicBezTo>
                <a:cubicBezTo>
                  <a:pt x="4196622" y="3810295"/>
                  <a:pt x="4179580" y="3792632"/>
                  <a:pt x="4159181" y="3792259"/>
                </a:cubicBezTo>
                <a:cubicBezTo>
                  <a:pt x="4138907" y="3791886"/>
                  <a:pt x="4121368" y="3808927"/>
                  <a:pt x="4120995" y="3829450"/>
                </a:cubicBezTo>
                <a:close/>
                <a:moveTo>
                  <a:pt x="4109303" y="3830570"/>
                </a:moveTo>
                <a:cubicBezTo>
                  <a:pt x="4109552" y="3809797"/>
                  <a:pt x="4093008" y="3792508"/>
                  <a:pt x="4072485" y="3792259"/>
                </a:cubicBezTo>
                <a:cubicBezTo>
                  <a:pt x="4052086" y="3791886"/>
                  <a:pt x="4034423" y="3809051"/>
                  <a:pt x="4034050" y="3829450"/>
                </a:cubicBezTo>
                <a:cubicBezTo>
                  <a:pt x="4033677" y="3849725"/>
                  <a:pt x="4050842" y="3867263"/>
                  <a:pt x="4071365" y="3867512"/>
                </a:cubicBezTo>
                <a:cubicBezTo>
                  <a:pt x="4092262" y="3867761"/>
                  <a:pt x="4109054" y="3851466"/>
                  <a:pt x="4109303" y="3830570"/>
                </a:cubicBezTo>
                <a:close/>
                <a:moveTo>
                  <a:pt x="4019746" y="3831067"/>
                </a:moveTo>
                <a:cubicBezTo>
                  <a:pt x="4020367" y="3810295"/>
                  <a:pt x="4003948" y="3792881"/>
                  <a:pt x="3983425" y="3792259"/>
                </a:cubicBezTo>
                <a:cubicBezTo>
                  <a:pt x="3963026" y="3791637"/>
                  <a:pt x="3945114" y="3808429"/>
                  <a:pt x="3944492" y="3828828"/>
                </a:cubicBezTo>
                <a:cubicBezTo>
                  <a:pt x="3943871" y="3849103"/>
                  <a:pt x="3960787" y="3866890"/>
                  <a:pt x="3981186" y="3867512"/>
                </a:cubicBezTo>
                <a:cubicBezTo>
                  <a:pt x="4001958" y="3868134"/>
                  <a:pt x="4019123" y="3851964"/>
                  <a:pt x="4019746" y="3831192"/>
                </a:cubicBezTo>
                <a:close/>
                <a:moveTo>
                  <a:pt x="3893743" y="3792134"/>
                </a:moveTo>
                <a:cubicBezTo>
                  <a:pt x="3873468" y="3791637"/>
                  <a:pt x="3855557" y="3808553"/>
                  <a:pt x="3854935" y="3828953"/>
                </a:cubicBezTo>
                <a:cubicBezTo>
                  <a:pt x="3854313" y="3849228"/>
                  <a:pt x="3871354" y="3866890"/>
                  <a:pt x="3891878" y="3867388"/>
                </a:cubicBezTo>
                <a:cubicBezTo>
                  <a:pt x="3912774" y="3867885"/>
                  <a:pt x="3929690" y="3851715"/>
                  <a:pt x="3930313" y="3830818"/>
                </a:cubicBezTo>
                <a:cubicBezTo>
                  <a:pt x="3930810" y="3810046"/>
                  <a:pt x="3914391" y="3792632"/>
                  <a:pt x="3893867" y="3792134"/>
                </a:cubicBezTo>
                <a:close/>
                <a:moveTo>
                  <a:pt x="3805057" y="3867388"/>
                </a:moveTo>
                <a:cubicBezTo>
                  <a:pt x="3825705" y="3868010"/>
                  <a:pt x="3843243" y="3851591"/>
                  <a:pt x="3843865" y="3831067"/>
                </a:cubicBezTo>
                <a:cubicBezTo>
                  <a:pt x="3844487" y="3810668"/>
                  <a:pt x="3827695" y="3792757"/>
                  <a:pt x="3807295" y="3792134"/>
                </a:cubicBezTo>
                <a:cubicBezTo>
                  <a:pt x="3787020" y="3791513"/>
                  <a:pt x="3769233" y="3808305"/>
                  <a:pt x="3768736" y="3828828"/>
                </a:cubicBezTo>
                <a:cubicBezTo>
                  <a:pt x="3768114" y="3849725"/>
                  <a:pt x="3784284" y="3866766"/>
                  <a:pt x="3805057" y="3867388"/>
                </a:cubicBezTo>
                <a:close/>
                <a:moveTo>
                  <a:pt x="3679179" y="3828828"/>
                </a:moveTo>
                <a:cubicBezTo>
                  <a:pt x="3678557" y="3849725"/>
                  <a:pt x="3694602" y="3866766"/>
                  <a:pt x="3715499" y="3867388"/>
                </a:cubicBezTo>
                <a:cubicBezTo>
                  <a:pt x="3736147" y="3868010"/>
                  <a:pt x="3753685" y="3851591"/>
                  <a:pt x="3754432" y="3831067"/>
                </a:cubicBezTo>
                <a:cubicBezTo>
                  <a:pt x="3755054" y="3810668"/>
                  <a:pt x="3738262" y="3792757"/>
                  <a:pt x="3717862" y="3792134"/>
                </a:cubicBezTo>
                <a:cubicBezTo>
                  <a:pt x="3697587" y="3791513"/>
                  <a:pt x="3679800" y="3808305"/>
                  <a:pt x="3679303" y="3828828"/>
                </a:cubicBezTo>
                <a:close/>
                <a:moveTo>
                  <a:pt x="3626439" y="3792259"/>
                </a:moveTo>
                <a:cubicBezTo>
                  <a:pt x="3605916" y="3792632"/>
                  <a:pt x="3589372" y="3809922"/>
                  <a:pt x="3589746" y="3830694"/>
                </a:cubicBezTo>
                <a:cubicBezTo>
                  <a:pt x="3590119" y="3851591"/>
                  <a:pt x="3607035" y="3867885"/>
                  <a:pt x="3627807" y="3867512"/>
                </a:cubicBezTo>
                <a:cubicBezTo>
                  <a:pt x="3648331" y="3867139"/>
                  <a:pt x="3665372" y="3849601"/>
                  <a:pt x="3664999" y="3829326"/>
                </a:cubicBezTo>
                <a:cubicBezTo>
                  <a:pt x="3664625" y="3808927"/>
                  <a:pt x="3646838" y="3791886"/>
                  <a:pt x="3626439" y="3792259"/>
                </a:cubicBezTo>
                <a:close/>
                <a:moveTo>
                  <a:pt x="3536136" y="3792259"/>
                </a:moveTo>
                <a:cubicBezTo>
                  <a:pt x="3515612" y="3793130"/>
                  <a:pt x="3499318" y="3810668"/>
                  <a:pt x="3500064" y="3831440"/>
                </a:cubicBezTo>
                <a:cubicBezTo>
                  <a:pt x="3500810" y="3852213"/>
                  <a:pt x="3518100" y="3868259"/>
                  <a:pt x="3538872" y="3867512"/>
                </a:cubicBezTo>
                <a:cubicBezTo>
                  <a:pt x="3559396" y="3866766"/>
                  <a:pt x="3576063" y="3848854"/>
                  <a:pt x="3575317" y="3828580"/>
                </a:cubicBezTo>
                <a:cubicBezTo>
                  <a:pt x="3574446" y="3808056"/>
                  <a:pt x="3556535" y="3791388"/>
                  <a:pt x="3536136" y="3792259"/>
                </a:cubicBezTo>
                <a:close/>
                <a:moveTo>
                  <a:pt x="3451678" y="3792259"/>
                </a:moveTo>
                <a:cubicBezTo>
                  <a:pt x="3431279" y="3791761"/>
                  <a:pt x="3413491" y="3808927"/>
                  <a:pt x="3413118" y="3829201"/>
                </a:cubicBezTo>
                <a:cubicBezTo>
                  <a:pt x="3412621" y="3849476"/>
                  <a:pt x="3429662" y="3867015"/>
                  <a:pt x="3450185" y="3867512"/>
                </a:cubicBezTo>
                <a:cubicBezTo>
                  <a:pt x="3471082" y="3867885"/>
                  <a:pt x="3487999" y="3851591"/>
                  <a:pt x="3488372" y="3830818"/>
                </a:cubicBezTo>
                <a:cubicBezTo>
                  <a:pt x="3488745" y="3810046"/>
                  <a:pt x="3472201" y="3792757"/>
                  <a:pt x="3451678" y="3792259"/>
                </a:cubicBezTo>
                <a:close/>
                <a:moveTo>
                  <a:pt x="3362369" y="3792259"/>
                </a:moveTo>
                <a:cubicBezTo>
                  <a:pt x="3342094" y="3791761"/>
                  <a:pt x="3324183" y="3808678"/>
                  <a:pt x="3323561" y="3829077"/>
                </a:cubicBezTo>
                <a:cubicBezTo>
                  <a:pt x="3322939" y="3849352"/>
                  <a:pt x="3339980" y="3867015"/>
                  <a:pt x="3360504" y="3867512"/>
                </a:cubicBezTo>
                <a:cubicBezTo>
                  <a:pt x="3381400" y="3868010"/>
                  <a:pt x="3398316" y="3851840"/>
                  <a:pt x="3398939" y="3830943"/>
                </a:cubicBezTo>
                <a:cubicBezTo>
                  <a:pt x="3399436" y="3810170"/>
                  <a:pt x="3383017" y="3792757"/>
                  <a:pt x="3362494" y="3792259"/>
                </a:cubicBezTo>
                <a:close/>
                <a:moveTo>
                  <a:pt x="3272439" y="3792259"/>
                </a:moveTo>
                <a:cubicBezTo>
                  <a:pt x="3252040" y="3792010"/>
                  <a:pt x="3234377" y="3809051"/>
                  <a:pt x="3234128" y="3829450"/>
                </a:cubicBezTo>
                <a:cubicBezTo>
                  <a:pt x="3233755" y="3849849"/>
                  <a:pt x="3250920" y="3867263"/>
                  <a:pt x="3271444" y="3867512"/>
                </a:cubicBezTo>
                <a:cubicBezTo>
                  <a:pt x="3292340" y="3867761"/>
                  <a:pt x="3309132" y="3851466"/>
                  <a:pt x="3309381" y="3830570"/>
                </a:cubicBezTo>
                <a:cubicBezTo>
                  <a:pt x="3309630" y="3809797"/>
                  <a:pt x="3292962" y="3792632"/>
                  <a:pt x="3272439" y="3792259"/>
                </a:cubicBezTo>
                <a:close/>
                <a:moveTo>
                  <a:pt x="3188728" y="3792508"/>
                </a:moveTo>
                <a:cubicBezTo>
                  <a:pt x="3168453" y="3790518"/>
                  <a:pt x="3149795" y="3806066"/>
                  <a:pt x="3148053" y="3826589"/>
                </a:cubicBezTo>
                <a:cubicBezTo>
                  <a:pt x="3146188" y="3847486"/>
                  <a:pt x="3161238" y="3865522"/>
                  <a:pt x="3181886" y="3867388"/>
                </a:cubicBezTo>
                <a:cubicBezTo>
                  <a:pt x="3202410" y="3869253"/>
                  <a:pt x="3220943" y="3853954"/>
                  <a:pt x="3222933" y="3833430"/>
                </a:cubicBezTo>
                <a:cubicBezTo>
                  <a:pt x="3224923" y="3813156"/>
                  <a:pt x="3209375" y="3794498"/>
                  <a:pt x="3188728" y="3792508"/>
                </a:cubicBezTo>
                <a:close/>
                <a:moveTo>
                  <a:pt x="3058372" y="3830570"/>
                </a:moveTo>
                <a:cubicBezTo>
                  <a:pt x="3058620" y="3851466"/>
                  <a:pt x="3075537" y="3867761"/>
                  <a:pt x="3096309" y="3867512"/>
                </a:cubicBezTo>
                <a:cubicBezTo>
                  <a:pt x="3116833" y="3867263"/>
                  <a:pt x="3133874" y="3849725"/>
                  <a:pt x="3133625" y="3829450"/>
                </a:cubicBezTo>
                <a:cubicBezTo>
                  <a:pt x="3133251" y="3809051"/>
                  <a:pt x="3115589" y="3791886"/>
                  <a:pt x="3095190" y="3792259"/>
                </a:cubicBezTo>
                <a:cubicBezTo>
                  <a:pt x="3074666" y="3792632"/>
                  <a:pt x="3057998" y="3809922"/>
                  <a:pt x="3058372" y="3830570"/>
                </a:cubicBezTo>
                <a:close/>
                <a:moveTo>
                  <a:pt x="3043818" y="3833555"/>
                </a:moveTo>
                <a:cubicBezTo>
                  <a:pt x="3045933" y="3813280"/>
                  <a:pt x="3030385" y="3794622"/>
                  <a:pt x="3009737" y="3792508"/>
                </a:cubicBezTo>
                <a:cubicBezTo>
                  <a:pt x="2989462" y="3790393"/>
                  <a:pt x="2970804" y="3805941"/>
                  <a:pt x="2968939" y="3826465"/>
                </a:cubicBezTo>
                <a:cubicBezTo>
                  <a:pt x="2967073" y="3847362"/>
                  <a:pt x="2982123" y="3865522"/>
                  <a:pt x="3002647" y="3867388"/>
                </a:cubicBezTo>
                <a:cubicBezTo>
                  <a:pt x="3023170" y="3869253"/>
                  <a:pt x="3041704" y="3854078"/>
                  <a:pt x="3043818" y="3833555"/>
                </a:cubicBezTo>
                <a:close/>
                <a:moveTo>
                  <a:pt x="2881869" y="3829201"/>
                </a:moveTo>
                <a:cubicBezTo>
                  <a:pt x="2881371" y="3849476"/>
                  <a:pt x="2898288" y="3867139"/>
                  <a:pt x="2918811" y="3867636"/>
                </a:cubicBezTo>
                <a:cubicBezTo>
                  <a:pt x="2939708" y="3868134"/>
                  <a:pt x="2956625" y="3851840"/>
                  <a:pt x="2957122" y="3831067"/>
                </a:cubicBezTo>
                <a:cubicBezTo>
                  <a:pt x="2957619" y="3810295"/>
                  <a:pt x="2941076" y="3793005"/>
                  <a:pt x="2920552" y="3792383"/>
                </a:cubicBezTo>
                <a:cubicBezTo>
                  <a:pt x="2900153" y="3791886"/>
                  <a:pt x="2882366" y="3808927"/>
                  <a:pt x="2881869" y="3829201"/>
                </a:cubicBezTo>
                <a:close/>
                <a:moveTo>
                  <a:pt x="2831120" y="3792383"/>
                </a:moveTo>
                <a:cubicBezTo>
                  <a:pt x="2810845" y="3791886"/>
                  <a:pt x="2792933" y="3808802"/>
                  <a:pt x="2792311" y="3829201"/>
                </a:cubicBezTo>
                <a:cubicBezTo>
                  <a:pt x="2791689" y="3849476"/>
                  <a:pt x="2808730" y="3867139"/>
                  <a:pt x="2829254" y="3867636"/>
                </a:cubicBezTo>
                <a:cubicBezTo>
                  <a:pt x="2850151" y="3868134"/>
                  <a:pt x="2867067" y="3851964"/>
                  <a:pt x="2867689" y="3831067"/>
                </a:cubicBezTo>
                <a:cubicBezTo>
                  <a:pt x="2868186" y="3810295"/>
                  <a:pt x="2851767" y="3792881"/>
                  <a:pt x="2831244" y="3792383"/>
                </a:cubicBezTo>
                <a:close/>
                <a:moveTo>
                  <a:pt x="2702878" y="3830570"/>
                </a:moveTo>
                <a:cubicBezTo>
                  <a:pt x="2703127" y="3851093"/>
                  <a:pt x="2720541" y="3867885"/>
                  <a:pt x="2741189" y="3867512"/>
                </a:cubicBezTo>
                <a:cubicBezTo>
                  <a:pt x="2762086" y="3867263"/>
                  <a:pt x="2778380" y="3850471"/>
                  <a:pt x="2778132" y="3829575"/>
                </a:cubicBezTo>
                <a:cubicBezTo>
                  <a:pt x="2777883" y="3809051"/>
                  <a:pt x="2760593" y="3791886"/>
                  <a:pt x="2740194" y="3792259"/>
                </a:cubicBezTo>
                <a:cubicBezTo>
                  <a:pt x="2719795" y="3792508"/>
                  <a:pt x="2702630" y="3810170"/>
                  <a:pt x="2702878" y="3830570"/>
                </a:cubicBezTo>
                <a:close/>
                <a:moveTo>
                  <a:pt x="2650388" y="3792259"/>
                </a:moveTo>
                <a:cubicBezTo>
                  <a:pt x="2629989" y="3792632"/>
                  <a:pt x="2612948" y="3810419"/>
                  <a:pt x="2613321" y="3830818"/>
                </a:cubicBezTo>
                <a:cubicBezTo>
                  <a:pt x="2613694" y="3851342"/>
                  <a:pt x="2631108" y="3868010"/>
                  <a:pt x="2651756" y="3867636"/>
                </a:cubicBezTo>
                <a:cubicBezTo>
                  <a:pt x="2672653" y="3867263"/>
                  <a:pt x="2688823" y="3850347"/>
                  <a:pt x="2688450" y="3829450"/>
                </a:cubicBezTo>
                <a:cubicBezTo>
                  <a:pt x="2688077" y="3808927"/>
                  <a:pt x="2670663" y="3791886"/>
                  <a:pt x="2650263" y="3792259"/>
                </a:cubicBezTo>
                <a:close/>
                <a:moveTo>
                  <a:pt x="2567920" y="3792632"/>
                </a:moveTo>
                <a:cubicBezTo>
                  <a:pt x="2547646" y="3790642"/>
                  <a:pt x="2528988" y="3806190"/>
                  <a:pt x="2527246" y="3826714"/>
                </a:cubicBezTo>
                <a:cubicBezTo>
                  <a:pt x="2525381" y="3847611"/>
                  <a:pt x="2540431" y="3865646"/>
                  <a:pt x="2561079" y="3867512"/>
                </a:cubicBezTo>
                <a:cubicBezTo>
                  <a:pt x="2581603" y="3869378"/>
                  <a:pt x="2600136" y="3854078"/>
                  <a:pt x="2602126" y="3833555"/>
                </a:cubicBezTo>
                <a:cubicBezTo>
                  <a:pt x="2604116" y="3813280"/>
                  <a:pt x="2588568" y="3794622"/>
                  <a:pt x="2567920" y="3792632"/>
                </a:cubicBezTo>
                <a:close/>
                <a:moveTo>
                  <a:pt x="2512693" y="3830818"/>
                </a:moveTo>
                <a:cubicBezTo>
                  <a:pt x="2513067" y="3810419"/>
                  <a:pt x="2496026" y="3792757"/>
                  <a:pt x="2475626" y="3792259"/>
                </a:cubicBezTo>
                <a:cubicBezTo>
                  <a:pt x="2455352" y="3791886"/>
                  <a:pt x="2437813" y="3808802"/>
                  <a:pt x="2437440" y="3829450"/>
                </a:cubicBezTo>
                <a:cubicBezTo>
                  <a:pt x="2437067" y="3850347"/>
                  <a:pt x="2453362" y="3867263"/>
                  <a:pt x="2474134" y="3867636"/>
                </a:cubicBezTo>
                <a:cubicBezTo>
                  <a:pt x="2494782" y="3868010"/>
                  <a:pt x="2512196" y="3851342"/>
                  <a:pt x="2512569" y="3830818"/>
                </a:cubicBezTo>
                <a:close/>
                <a:moveTo>
                  <a:pt x="2347883" y="3828953"/>
                </a:moveTo>
                <a:cubicBezTo>
                  <a:pt x="2347261" y="3849849"/>
                  <a:pt x="2363307" y="3866890"/>
                  <a:pt x="2384203" y="3867512"/>
                </a:cubicBezTo>
                <a:cubicBezTo>
                  <a:pt x="2404851" y="3868134"/>
                  <a:pt x="2422390" y="3851715"/>
                  <a:pt x="2423136" y="3831192"/>
                </a:cubicBezTo>
                <a:cubicBezTo>
                  <a:pt x="2423758" y="3810792"/>
                  <a:pt x="2406966" y="3792881"/>
                  <a:pt x="2386567" y="3792259"/>
                </a:cubicBezTo>
                <a:cubicBezTo>
                  <a:pt x="2366292" y="3791637"/>
                  <a:pt x="2348505" y="3808429"/>
                  <a:pt x="2348007" y="3828953"/>
                </a:cubicBezTo>
                <a:close/>
                <a:moveTo>
                  <a:pt x="2260937" y="3829201"/>
                </a:moveTo>
                <a:cubicBezTo>
                  <a:pt x="2260440" y="3849476"/>
                  <a:pt x="2277356" y="3867139"/>
                  <a:pt x="2297880" y="3867636"/>
                </a:cubicBezTo>
                <a:cubicBezTo>
                  <a:pt x="2318777" y="3868134"/>
                  <a:pt x="2335693" y="3851840"/>
                  <a:pt x="2336191" y="3831067"/>
                </a:cubicBezTo>
                <a:cubicBezTo>
                  <a:pt x="2336688" y="3810295"/>
                  <a:pt x="2320145" y="3793005"/>
                  <a:pt x="2299621" y="3792383"/>
                </a:cubicBezTo>
                <a:cubicBezTo>
                  <a:pt x="2279222" y="3791886"/>
                  <a:pt x="2261435" y="3808927"/>
                  <a:pt x="2260937" y="3829201"/>
                </a:cubicBezTo>
                <a:close/>
                <a:moveTo>
                  <a:pt x="2208323" y="3792259"/>
                </a:moveTo>
                <a:cubicBezTo>
                  <a:pt x="2187923" y="3792881"/>
                  <a:pt x="2171007" y="3810668"/>
                  <a:pt x="2171504" y="3831067"/>
                </a:cubicBezTo>
                <a:cubicBezTo>
                  <a:pt x="2172002" y="3851591"/>
                  <a:pt x="2189540" y="3868134"/>
                  <a:pt x="2210188" y="3867636"/>
                </a:cubicBezTo>
                <a:cubicBezTo>
                  <a:pt x="2231085" y="3867139"/>
                  <a:pt x="2247255" y="3850098"/>
                  <a:pt x="2246758" y="3829201"/>
                </a:cubicBezTo>
                <a:cubicBezTo>
                  <a:pt x="2246260" y="3808678"/>
                  <a:pt x="2228597" y="3791761"/>
                  <a:pt x="2208323" y="3792259"/>
                </a:cubicBezTo>
                <a:close/>
                <a:moveTo>
                  <a:pt x="2119387" y="3792259"/>
                </a:moveTo>
                <a:cubicBezTo>
                  <a:pt x="2098988" y="3792383"/>
                  <a:pt x="2081698" y="3809922"/>
                  <a:pt x="2081947" y="3830321"/>
                </a:cubicBezTo>
                <a:cubicBezTo>
                  <a:pt x="2082071" y="3850844"/>
                  <a:pt x="2099361" y="3867636"/>
                  <a:pt x="2120009" y="3867512"/>
                </a:cubicBezTo>
                <a:cubicBezTo>
                  <a:pt x="2140906" y="3867388"/>
                  <a:pt x="2157324" y="3850596"/>
                  <a:pt x="2157200" y="3829823"/>
                </a:cubicBezTo>
                <a:cubicBezTo>
                  <a:pt x="2157076" y="3809176"/>
                  <a:pt x="2139911" y="3792134"/>
                  <a:pt x="2119511" y="3792259"/>
                </a:cubicBezTo>
                <a:close/>
                <a:moveTo>
                  <a:pt x="1995624" y="3828828"/>
                </a:moveTo>
                <a:cubicBezTo>
                  <a:pt x="1995002" y="3849725"/>
                  <a:pt x="2011047" y="3866890"/>
                  <a:pt x="2031820" y="3867512"/>
                </a:cubicBezTo>
                <a:cubicBezTo>
                  <a:pt x="2052468" y="3868134"/>
                  <a:pt x="2070006" y="3851840"/>
                  <a:pt x="2070752" y="3831316"/>
                </a:cubicBezTo>
                <a:cubicBezTo>
                  <a:pt x="2071499" y="3810917"/>
                  <a:pt x="2054707" y="3793005"/>
                  <a:pt x="2034307" y="3792259"/>
                </a:cubicBezTo>
                <a:cubicBezTo>
                  <a:pt x="2014033" y="3791513"/>
                  <a:pt x="1996246" y="3808305"/>
                  <a:pt x="1995624" y="3828828"/>
                </a:cubicBezTo>
                <a:close/>
                <a:moveTo>
                  <a:pt x="1981319" y="3830694"/>
                </a:moveTo>
                <a:cubicBezTo>
                  <a:pt x="1981692" y="3810295"/>
                  <a:pt x="1964652" y="3792632"/>
                  <a:pt x="1944252" y="3792134"/>
                </a:cubicBezTo>
                <a:cubicBezTo>
                  <a:pt x="1923978" y="3791761"/>
                  <a:pt x="1906439" y="3808678"/>
                  <a:pt x="1906066" y="3829326"/>
                </a:cubicBezTo>
                <a:cubicBezTo>
                  <a:pt x="1905693" y="3850223"/>
                  <a:pt x="1921987" y="3867139"/>
                  <a:pt x="1942760" y="3867512"/>
                </a:cubicBezTo>
                <a:cubicBezTo>
                  <a:pt x="1963408" y="3867885"/>
                  <a:pt x="1980822" y="3851217"/>
                  <a:pt x="1981195" y="3830694"/>
                </a:cubicBezTo>
                <a:close/>
                <a:moveTo>
                  <a:pt x="1891762" y="3830943"/>
                </a:moveTo>
                <a:cubicBezTo>
                  <a:pt x="1892384" y="3810668"/>
                  <a:pt x="1875343" y="3792757"/>
                  <a:pt x="1855068" y="3792134"/>
                </a:cubicBezTo>
                <a:cubicBezTo>
                  <a:pt x="1834793" y="3791513"/>
                  <a:pt x="1817131" y="3808429"/>
                  <a:pt x="1816633" y="3828953"/>
                </a:cubicBezTo>
                <a:cubicBezTo>
                  <a:pt x="1816136" y="3849849"/>
                  <a:pt x="1832306" y="3866890"/>
                  <a:pt x="1853078" y="3867388"/>
                </a:cubicBezTo>
                <a:cubicBezTo>
                  <a:pt x="1873726" y="3867885"/>
                  <a:pt x="1891264" y="3851466"/>
                  <a:pt x="1891762" y="3830943"/>
                </a:cubicBezTo>
                <a:close/>
                <a:moveTo>
                  <a:pt x="1802204" y="3830694"/>
                </a:moveTo>
                <a:cubicBezTo>
                  <a:pt x="1802578" y="3810295"/>
                  <a:pt x="1785537" y="3792632"/>
                  <a:pt x="1765138" y="3792134"/>
                </a:cubicBezTo>
                <a:cubicBezTo>
                  <a:pt x="1744863" y="3791761"/>
                  <a:pt x="1727324" y="3808678"/>
                  <a:pt x="1726951" y="3829326"/>
                </a:cubicBezTo>
                <a:cubicBezTo>
                  <a:pt x="1726578" y="3850223"/>
                  <a:pt x="1742873" y="3867139"/>
                  <a:pt x="1763645" y="3867512"/>
                </a:cubicBezTo>
                <a:cubicBezTo>
                  <a:pt x="1784293" y="3867885"/>
                  <a:pt x="1801707" y="3851217"/>
                  <a:pt x="1802080" y="3830694"/>
                </a:cubicBezTo>
                <a:close/>
                <a:moveTo>
                  <a:pt x="1640130" y="3831440"/>
                </a:moveTo>
                <a:cubicBezTo>
                  <a:pt x="1641001" y="3851964"/>
                  <a:pt x="1658664" y="3868259"/>
                  <a:pt x="1679312" y="3867512"/>
                </a:cubicBezTo>
                <a:cubicBezTo>
                  <a:pt x="1700084" y="3866766"/>
                  <a:pt x="1716130" y="3849601"/>
                  <a:pt x="1715383" y="3828704"/>
                </a:cubicBezTo>
                <a:cubicBezTo>
                  <a:pt x="1714637" y="3808180"/>
                  <a:pt x="1696850" y="3791513"/>
                  <a:pt x="1676575" y="3792259"/>
                </a:cubicBezTo>
                <a:cubicBezTo>
                  <a:pt x="1656052" y="3793130"/>
                  <a:pt x="1639384" y="3811041"/>
                  <a:pt x="1640255" y="3831440"/>
                </a:cubicBezTo>
                <a:close/>
                <a:moveTo>
                  <a:pt x="1550449" y="3830197"/>
                </a:moveTo>
                <a:cubicBezTo>
                  <a:pt x="1550449" y="3850596"/>
                  <a:pt x="1567738" y="3867636"/>
                  <a:pt x="1588386" y="3867512"/>
                </a:cubicBezTo>
                <a:cubicBezTo>
                  <a:pt x="1609283" y="3867512"/>
                  <a:pt x="1625702" y="3850720"/>
                  <a:pt x="1625702" y="3829823"/>
                </a:cubicBezTo>
                <a:cubicBezTo>
                  <a:pt x="1625702" y="3809176"/>
                  <a:pt x="1608537" y="3792010"/>
                  <a:pt x="1588137" y="3792134"/>
                </a:cubicBezTo>
                <a:cubicBezTo>
                  <a:pt x="1567738" y="3792134"/>
                  <a:pt x="1550449" y="3809673"/>
                  <a:pt x="1550573" y="3830072"/>
                </a:cubicBezTo>
                <a:close/>
                <a:moveTo>
                  <a:pt x="1460891" y="3830445"/>
                </a:moveTo>
                <a:cubicBezTo>
                  <a:pt x="1461140" y="3850969"/>
                  <a:pt x="1478429" y="3867761"/>
                  <a:pt x="1499077" y="3867512"/>
                </a:cubicBezTo>
                <a:cubicBezTo>
                  <a:pt x="1519974" y="3867263"/>
                  <a:pt x="1536269" y="3850471"/>
                  <a:pt x="1536020" y="3829575"/>
                </a:cubicBezTo>
                <a:cubicBezTo>
                  <a:pt x="1535771" y="3808927"/>
                  <a:pt x="1518482" y="3791886"/>
                  <a:pt x="1498082" y="3792134"/>
                </a:cubicBezTo>
                <a:cubicBezTo>
                  <a:pt x="1477683" y="3792383"/>
                  <a:pt x="1460518" y="3810046"/>
                  <a:pt x="1460767" y="3830445"/>
                </a:cubicBezTo>
                <a:close/>
                <a:moveTo>
                  <a:pt x="1411386" y="3792259"/>
                </a:moveTo>
                <a:cubicBezTo>
                  <a:pt x="1390862" y="3792757"/>
                  <a:pt x="1374319" y="3810046"/>
                  <a:pt x="1374692" y="3830818"/>
                </a:cubicBezTo>
                <a:cubicBezTo>
                  <a:pt x="1375065" y="3851715"/>
                  <a:pt x="1391982" y="3868010"/>
                  <a:pt x="1412878" y="3867512"/>
                </a:cubicBezTo>
                <a:cubicBezTo>
                  <a:pt x="1433402" y="3867139"/>
                  <a:pt x="1450443" y="3849601"/>
                  <a:pt x="1449945" y="3829201"/>
                </a:cubicBezTo>
                <a:cubicBezTo>
                  <a:pt x="1449448" y="3808802"/>
                  <a:pt x="1431785" y="3791761"/>
                  <a:pt x="1411386" y="3792259"/>
                </a:cubicBezTo>
                <a:close/>
                <a:moveTo>
                  <a:pt x="1323072" y="3792259"/>
                </a:moveTo>
                <a:cubicBezTo>
                  <a:pt x="1302673" y="3792010"/>
                  <a:pt x="1285383" y="3809051"/>
                  <a:pt x="1285135" y="3829575"/>
                </a:cubicBezTo>
                <a:cubicBezTo>
                  <a:pt x="1284886" y="3850471"/>
                  <a:pt x="1301180" y="3867263"/>
                  <a:pt x="1322077" y="3867512"/>
                </a:cubicBezTo>
                <a:cubicBezTo>
                  <a:pt x="1342725" y="3867761"/>
                  <a:pt x="1360015" y="3851093"/>
                  <a:pt x="1360388" y="3830570"/>
                </a:cubicBezTo>
                <a:cubicBezTo>
                  <a:pt x="1360637" y="3810170"/>
                  <a:pt x="1343596" y="3792508"/>
                  <a:pt x="1323197" y="3792259"/>
                </a:cubicBezTo>
                <a:close/>
                <a:moveTo>
                  <a:pt x="1233764" y="3792259"/>
                </a:moveTo>
                <a:cubicBezTo>
                  <a:pt x="1213489" y="3791761"/>
                  <a:pt x="1195951" y="3808802"/>
                  <a:pt x="1195453" y="3829326"/>
                </a:cubicBezTo>
                <a:cubicBezTo>
                  <a:pt x="1195080" y="3850223"/>
                  <a:pt x="1211250" y="3867139"/>
                  <a:pt x="1232147" y="3867636"/>
                </a:cubicBezTo>
                <a:cubicBezTo>
                  <a:pt x="1252795" y="3868010"/>
                  <a:pt x="1270208" y="3851466"/>
                  <a:pt x="1270706" y="3830943"/>
                </a:cubicBezTo>
                <a:cubicBezTo>
                  <a:pt x="1271204" y="3810544"/>
                  <a:pt x="1254163" y="3792757"/>
                  <a:pt x="1233764" y="3792259"/>
                </a:cubicBezTo>
                <a:close/>
                <a:moveTo>
                  <a:pt x="1108508" y="3829077"/>
                </a:moveTo>
                <a:cubicBezTo>
                  <a:pt x="1107886" y="3849352"/>
                  <a:pt x="1124926" y="3867015"/>
                  <a:pt x="1145326" y="3867636"/>
                </a:cubicBezTo>
                <a:cubicBezTo>
                  <a:pt x="1166222" y="3868134"/>
                  <a:pt x="1183263" y="3851964"/>
                  <a:pt x="1183761" y="3831192"/>
                </a:cubicBezTo>
                <a:cubicBezTo>
                  <a:pt x="1184258" y="3810419"/>
                  <a:pt x="1167964" y="3793005"/>
                  <a:pt x="1147316" y="3792383"/>
                </a:cubicBezTo>
                <a:cubicBezTo>
                  <a:pt x="1127041" y="3791761"/>
                  <a:pt x="1109130" y="3808678"/>
                  <a:pt x="1108508" y="3829077"/>
                </a:cubicBezTo>
                <a:close/>
                <a:moveTo>
                  <a:pt x="1057510" y="3792383"/>
                </a:moveTo>
                <a:cubicBezTo>
                  <a:pt x="1037110" y="3792010"/>
                  <a:pt x="1019448" y="3809051"/>
                  <a:pt x="1018950" y="3829450"/>
                </a:cubicBezTo>
                <a:cubicBezTo>
                  <a:pt x="1018577" y="3849725"/>
                  <a:pt x="1035618" y="3867263"/>
                  <a:pt x="1056141" y="3867636"/>
                </a:cubicBezTo>
                <a:cubicBezTo>
                  <a:pt x="1077038" y="3868010"/>
                  <a:pt x="1093955" y="3851715"/>
                  <a:pt x="1094328" y="3830818"/>
                </a:cubicBezTo>
                <a:cubicBezTo>
                  <a:pt x="1094701" y="3810046"/>
                  <a:pt x="1078158" y="3792757"/>
                  <a:pt x="1057634" y="3792383"/>
                </a:cubicBezTo>
                <a:close/>
                <a:moveTo>
                  <a:pt x="966584" y="3792383"/>
                </a:moveTo>
                <a:cubicBezTo>
                  <a:pt x="946185" y="3792757"/>
                  <a:pt x="929144" y="3810544"/>
                  <a:pt x="929517" y="3830818"/>
                </a:cubicBezTo>
                <a:cubicBezTo>
                  <a:pt x="929890" y="3851342"/>
                  <a:pt x="947304" y="3868010"/>
                  <a:pt x="967952" y="3867636"/>
                </a:cubicBezTo>
                <a:cubicBezTo>
                  <a:pt x="988849" y="3867263"/>
                  <a:pt x="1005143" y="3850471"/>
                  <a:pt x="1004770" y="3829575"/>
                </a:cubicBezTo>
                <a:cubicBezTo>
                  <a:pt x="1004397" y="3809051"/>
                  <a:pt x="986983" y="3792010"/>
                  <a:pt x="966708" y="3792383"/>
                </a:cubicBezTo>
                <a:close/>
                <a:moveTo>
                  <a:pt x="915088" y="3831316"/>
                </a:moveTo>
                <a:cubicBezTo>
                  <a:pt x="915710" y="3810544"/>
                  <a:pt x="899416" y="3793130"/>
                  <a:pt x="878768" y="3792383"/>
                </a:cubicBezTo>
                <a:cubicBezTo>
                  <a:pt x="858369" y="3791761"/>
                  <a:pt x="840457" y="3808553"/>
                  <a:pt x="839835" y="3828953"/>
                </a:cubicBezTo>
                <a:cubicBezTo>
                  <a:pt x="839213" y="3849228"/>
                  <a:pt x="856005" y="3867015"/>
                  <a:pt x="876529" y="3867636"/>
                </a:cubicBezTo>
                <a:cubicBezTo>
                  <a:pt x="897426" y="3868259"/>
                  <a:pt x="914467" y="3852088"/>
                  <a:pt x="915088" y="3831316"/>
                </a:cubicBezTo>
                <a:close/>
                <a:moveTo>
                  <a:pt x="753636" y="3829450"/>
                </a:moveTo>
                <a:cubicBezTo>
                  <a:pt x="753263" y="3850347"/>
                  <a:pt x="769558" y="3867263"/>
                  <a:pt x="790454" y="3867636"/>
                </a:cubicBezTo>
                <a:cubicBezTo>
                  <a:pt x="811102" y="3868010"/>
                  <a:pt x="828516" y="3851342"/>
                  <a:pt x="828889" y="3830818"/>
                </a:cubicBezTo>
                <a:cubicBezTo>
                  <a:pt x="829263" y="3810419"/>
                  <a:pt x="812222" y="3792757"/>
                  <a:pt x="791823" y="3792383"/>
                </a:cubicBezTo>
                <a:cubicBezTo>
                  <a:pt x="771548" y="3792010"/>
                  <a:pt x="754010" y="3809051"/>
                  <a:pt x="753636" y="3829575"/>
                </a:cubicBezTo>
                <a:close/>
                <a:moveTo>
                  <a:pt x="702265" y="3792259"/>
                </a:moveTo>
                <a:cubicBezTo>
                  <a:pt x="681990" y="3791886"/>
                  <a:pt x="664452" y="3808802"/>
                  <a:pt x="664079" y="3829450"/>
                </a:cubicBezTo>
                <a:cubicBezTo>
                  <a:pt x="663706" y="3850347"/>
                  <a:pt x="680000" y="3867263"/>
                  <a:pt x="700773" y="3867636"/>
                </a:cubicBezTo>
                <a:cubicBezTo>
                  <a:pt x="721421" y="3868010"/>
                  <a:pt x="738834" y="3851342"/>
                  <a:pt x="739208" y="3830818"/>
                </a:cubicBezTo>
                <a:cubicBezTo>
                  <a:pt x="739581" y="3810419"/>
                  <a:pt x="722540" y="3792757"/>
                  <a:pt x="702141" y="3792259"/>
                </a:cubicBezTo>
                <a:close/>
                <a:moveTo>
                  <a:pt x="612957" y="3792259"/>
                </a:moveTo>
                <a:cubicBezTo>
                  <a:pt x="592682" y="3791637"/>
                  <a:pt x="575019" y="3808553"/>
                  <a:pt x="574522" y="3829077"/>
                </a:cubicBezTo>
                <a:cubicBezTo>
                  <a:pt x="574024" y="3849974"/>
                  <a:pt x="590194" y="3867015"/>
                  <a:pt x="610966" y="3867512"/>
                </a:cubicBezTo>
                <a:cubicBezTo>
                  <a:pt x="631614" y="3868010"/>
                  <a:pt x="649153" y="3851591"/>
                  <a:pt x="649650" y="3831067"/>
                </a:cubicBezTo>
                <a:cubicBezTo>
                  <a:pt x="650272" y="3810792"/>
                  <a:pt x="633356" y="3792881"/>
                  <a:pt x="612957" y="3792259"/>
                </a:cubicBezTo>
                <a:close/>
                <a:moveTo>
                  <a:pt x="562829" y="3828953"/>
                </a:moveTo>
                <a:cubicBezTo>
                  <a:pt x="562207" y="3808429"/>
                  <a:pt x="544420" y="3791637"/>
                  <a:pt x="524145" y="3792383"/>
                </a:cubicBezTo>
                <a:cubicBezTo>
                  <a:pt x="503746" y="3793130"/>
                  <a:pt x="486954" y="3811041"/>
                  <a:pt x="487576" y="3831440"/>
                </a:cubicBezTo>
                <a:cubicBezTo>
                  <a:pt x="488322" y="3851964"/>
                  <a:pt x="505861" y="3868383"/>
                  <a:pt x="526509" y="3867636"/>
                </a:cubicBezTo>
                <a:cubicBezTo>
                  <a:pt x="547406" y="3867015"/>
                  <a:pt x="563327" y="3849849"/>
                  <a:pt x="562705" y="3828953"/>
                </a:cubicBezTo>
                <a:close/>
                <a:moveTo>
                  <a:pt x="398019" y="3829201"/>
                </a:moveTo>
                <a:cubicBezTo>
                  <a:pt x="397397" y="3849476"/>
                  <a:pt x="414438" y="3867139"/>
                  <a:pt x="434837" y="3867761"/>
                </a:cubicBezTo>
                <a:cubicBezTo>
                  <a:pt x="455734" y="3868259"/>
                  <a:pt x="472774" y="3852088"/>
                  <a:pt x="473272" y="3831316"/>
                </a:cubicBezTo>
                <a:cubicBezTo>
                  <a:pt x="473769" y="3810544"/>
                  <a:pt x="457475" y="3793130"/>
                  <a:pt x="436827" y="3792508"/>
                </a:cubicBezTo>
                <a:cubicBezTo>
                  <a:pt x="416552" y="3791886"/>
                  <a:pt x="398641" y="3808802"/>
                  <a:pt x="398019" y="3829201"/>
                </a:cubicBezTo>
                <a:close/>
                <a:moveTo>
                  <a:pt x="383715" y="3830818"/>
                </a:moveTo>
                <a:cubicBezTo>
                  <a:pt x="383963" y="3810046"/>
                  <a:pt x="367420" y="3792757"/>
                  <a:pt x="346896" y="3792508"/>
                </a:cubicBezTo>
                <a:cubicBezTo>
                  <a:pt x="326497" y="3792134"/>
                  <a:pt x="308835" y="3809300"/>
                  <a:pt x="308461" y="3829699"/>
                </a:cubicBezTo>
                <a:cubicBezTo>
                  <a:pt x="308088" y="3849974"/>
                  <a:pt x="325253" y="3867512"/>
                  <a:pt x="345777" y="3867761"/>
                </a:cubicBezTo>
                <a:cubicBezTo>
                  <a:pt x="366674" y="3868010"/>
                  <a:pt x="383466" y="3851715"/>
                  <a:pt x="383715" y="3830818"/>
                </a:cubicBezTo>
                <a:close/>
                <a:moveTo>
                  <a:pt x="297515" y="3829201"/>
                </a:moveTo>
                <a:cubicBezTo>
                  <a:pt x="296894" y="3808802"/>
                  <a:pt x="278982" y="3791886"/>
                  <a:pt x="258707" y="3792508"/>
                </a:cubicBezTo>
                <a:cubicBezTo>
                  <a:pt x="238184" y="3793130"/>
                  <a:pt x="221765" y="3810544"/>
                  <a:pt x="222262" y="3831192"/>
                </a:cubicBezTo>
                <a:cubicBezTo>
                  <a:pt x="222760" y="3851964"/>
                  <a:pt x="239801" y="3868259"/>
                  <a:pt x="260697" y="3867636"/>
                </a:cubicBezTo>
                <a:cubicBezTo>
                  <a:pt x="281221" y="3867139"/>
                  <a:pt x="298137" y="3849352"/>
                  <a:pt x="297515" y="3829077"/>
                </a:cubicBezTo>
                <a:close/>
                <a:moveTo>
                  <a:pt x="132705" y="3829077"/>
                </a:moveTo>
                <a:cubicBezTo>
                  <a:pt x="132083" y="3849974"/>
                  <a:pt x="148129" y="3867015"/>
                  <a:pt x="169025" y="3867636"/>
                </a:cubicBezTo>
                <a:cubicBezTo>
                  <a:pt x="189673" y="3868259"/>
                  <a:pt x="207212" y="3851840"/>
                  <a:pt x="207958" y="3831316"/>
                </a:cubicBezTo>
                <a:cubicBezTo>
                  <a:pt x="208580" y="3810917"/>
                  <a:pt x="191788" y="3793005"/>
                  <a:pt x="171389" y="3792383"/>
                </a:cubicBezTo>
                <a:cubicBezTo>
                  <a:pt x="151114" y="3791761"/>
                  <a:pt x="133327" y="3808553"/>
                  <a:pt x="132829" y="3829077"/>
                </a:cubicBezTo>
                <a:close/>
                <a:moveTo>
                  <a:pt x="79966" y="3792508"/>
                </a:moveTo>
                <a:cubicBezTo>
                  <a:pt x="59442" y="3792881"/>
                  <a:pt x="42774" y="3810170"/>
                  <a:pt x="43147" y="3830943"/>
                </a:cubicBezTo>
                <a:cubicBezTo>
                  <a:pt x="43521" y="3851840"/>
                  <a:pt x="60313" y="3868134"/>
                  <a:pt x="81209" y="3867761"/>
                </a:cubicBezTo>
                <a:cubicBezTo>
                  <a:pt x="101733" y="3867388"/>
                  <a:pt x="118774" y="3849974"/>
                  <a:pt x="118401" y="3829699"/>
                </a:cubicBezTo>
                <a:cubicBezTo>
                  <a:pt x="118027" y="3809300"/>
                  <a:pt x="100365" y="3792259"/>
                  <a:pt x="79966" y="3792508"/>
                </a:cubicBezTo>
                <a:close/>
                <a:moveTo>
                  <a:pt x="13417303" y="3829575"/>
                </a:moveTo>
                <a:cubicBezTo>
                  <a:pt x="13416930" y="3809051"/>
                  <a:pt x="13399515" y="3792010"/>
                  <a:pt x="13379241" y="3792383"/>
                </a:cubicBezTo>
                <a:cubicBezTo>
                  <a:pt x="13358843" y="3792757"/>
                  <a:pt x="13341802" y="3810544"/>
                  <a:pt x="13342174" y="3830818"/>
                </a:cubicBezTo>
                <a:cubicBezTo>
                  <a:pt x="13342548" y="3851342"/>
                  <a:pt x="13359962" y="3868010"/>
                  <a:pt x="13380610" y="3867636"/>
                </a:cubicBezTo>
                <a:cubicBezTo>
                  <a:pt x="13401506" y="3867263"/>
                  <a:pt x="13417801" y="3850347"/>
                  <a:pt x="13417428" y="3829575"/>
                </a:cubicBezTo>
                <a:close/>
                <a:moveTo>
                  <a:pt x="13253363" y="3740764"/>
                </a:moveTo>
                <a:cubicBezTo>
                  <a:pt x="13253363" y="3760292"/>
                  <a:pt x="13268663" y="3776586"/>
                  <a:pt x="13288191" y="3777830"/>
                </a:cubicBezTo>
                <a:cubicBezTo>
                  <a:pt x="13308715" y="3779074"/>
                  <a:pt x="13326626" y="3762904"/>
                  <a:pt x="13327373" y="3742256"/>
                </a:cubicBezTo>
                <a:cubicBezTo>
                  <a:pt x="13328243" y="3721608"/>
                  <a:pt x="13311825" y="3704318"/>
                  <a:pt x="13291052" y="3703821"/>
                </a:cubicBezTo>
                <a:cubicBezTo>
                  <a:pt x="13270031" y="3703448"/>
                  <a:pt x="13253363" y="3719742"/>
                  <a:pt x="13253363" y="3740764"/>
                </a:cubicBezTo>
                <a:close/>
                <a:moveTo>
                  <a:pt x="13204356" y="3703697"/>
                </a:moveTo>
                <a:cubicBezTo>
                  <a:pt x="13184828" y="3703448"/>
                  <a:pt x="13168284" y="3718499"/>
                  <a:pt x="13166791" y="3737903"/>
                </a:cubicBezTo>
                <a:cubicBezTo>
                  <a:pt x="13165174" y="3758426"/>
                  <a:pt x="13181096" y="3776586"/>
                  <a:pt x="13201620" y="3777706"/>
                </a:cubicBezTo>
                <a:cubicBezTo>
                  <a:pt x="13222266" y="3778950"/>
                  <a:pt x="13239930" y="3762780"/>
                  <a:pt x="13240677" y="3742007"/>
                </a:cubicBezTo>
                <a:cubicBezTo>
                  <a:pt x="13241422" y="3720986"/>
                  <a:pt x="13225376" y="3703945"/>
                  <a:pt x="13204356" y="3703697"/>
                </a:cubicBezTo>
                <a:close/>
                <a:moveTo>
                  <a:pt x="13113927" y="3703697"/>
                </a:moveTo>
                <a:cubicBezTo>
                  <a:pt x="13094399" y="3703821"/>
                  <a:pt x="13078229" y="3719245"/>
                  <a:pt x="13077234" y="3738773"/>
                </a:cubicBezTo>
                <a:cubicBezTo>
                  <a:pt x="13076238" y="3759297"/>
                  <a:pt x="13092533" y="3777084"/>
                  <a:pt x="13113057" y="3777706"/>
                </a:cubicBezTo>
                <a:cubicBezTo>
                  <a:pt x="13133704" y="3778452"/>
                  <a:pt x="13150994" y="3761909"/>
                  <a:pt x="13151243" y="3741137"/>
                </a:cubicBezTo>
                <a:cubicBezTo>
                  <a:pt x="13151492" y="3720116"/>
                  <a:pt x="13135074" y="3703572"/>
                  <a:pt x="13114052" y="3703697"/>
                </a:cubicBezTo>
                <a:close/>
                <a:moveTo>
                  <a:pt x="13023997" y="3703697"/>
                </a:moveTo>
                <a:cubicBezTo>
                  <a:pt x="13004469" y="3704070"/>
                  <a:pt x="12988423" y="3719618"/>
                  <a:pt x="12987551" y="3739022"/>
                </a:cubicBezTo>
                <a:cubicBezTo>
                  <a:pt x="12986681" y="3759546"/>
                  <a:pt x="13003224" y="3777084"/>
                  <a:pt x="13023748" y="3777582"/>
                </a:cubicBezTo>
                <a:cubicBezTo>
                  <a:pt x="13044396" y="3778079"/>
                  <a:pt x="13061562" y="3761411"/>
                  <a:pt x="13061562" y="3740639"/>
                </a:cubicBezTo>
                <a:cubicBezTo>
                  <a:pt x="13061562" y="3719618"/>
                  <a:pt x="13045017" y="3703199"/>
                  <a:pt x="13023997" y="3703572"/>
                </a:cubicBezTo>
                <a:close/>
                <a:moveTo>
                  <a:pt x="12934440" y="3703697"/>
                </a:moveTo>
                <a:cubicBezTo>
                  <a:pt x="12914911" y="3704070"/>
                  <a:pt x="12898865" y="3719618"/>
                  <a:pt x="12897995" y="3739022"/>
                </a:cubicBezTo>
                <a:cubicBezTo>
                  <a:pt x="12897125" y="3759546"/>
                  <a:pt x="12913667" y="3777084"/>
                  <a:pt x="12934191" y="3777582"/>
                </a:cubicBezTo>
                <a:cubicBezTo>
                  <a:pt x="12954838" y="3778079"/>
                  <a:pt x="12972003" y="3761411"/>
                  <a:pt x="12972003" y="3740639"/>
                </a:cubicBezTo>
                <a:cubicBezTo>
                  <a:pt x="12972003" y="3719618"/>
                  <a:pt x="12955461" y="3703199"/>
                  <a:pt x="12934440" y="3703572"/>
                </a:cubicBezTo>
                <a:close/>
                <a:moveTo>
                  <a:pt x="12885681" y="3741137"/>
                </a:moveTo>
                <a:cubicBezTo>
                  <a:pt x="12885930" y="3720489"/>
                  <a:pt x="12869138" y="3703572"/>
                  <a:pt x="12848365" y="3703697"/>
                </a:cubicBezTo>
                <a:cubicBezTo>
                  <a:pt x="12828588" y="3703697"/>
                  <a:pt x="12812666" y="3718996"/>
                  <a:pt x="12811672" y="3738773"/>
                </a:cubicBezTo>
                <a:cubicBezTo>
                  <a:pt x="12810676" y="3759421"/>
                  <a:pt x="12826847" y="3777208"/>
                  <a:pt x="12847370" y="3777830"/>
                </a:cubicBezTo>
                <a:cubicBezTo>
                  <a:pt x="12867893" y="3778452"/>
                  <a:pt x="12885307" y="3761785"/>
                  <a:pt x="12885556" y="3741261"/>
                </a:cubicBezTo>
                <a:close/>
                <a:moveTo>
                  <a:pt x="12758684" y="3703697"/>
                </a:moveTo>
                <a:cubicBezTo>
                  <a:pt x="12738905" y="3703945"/>
                  <a:pt x="12723108" y="3719120"/>
                  <a:pt x="12722114" y="3738898"/>
                </a:cubicBezTo>
                <a:cubicBezTo>
                  <a:pt x="12721119" y="3759546"/>
                  <a:pt x="12737537" y="3777208"/>
                  <a:pt x="12758061" y="3777706"/>
                </a:cubicBezTo>
                <a:cubicBezTo>
                  <a:pt x="12778585" y="3778328"/>
                  <a:pt x="12795999" y="3761536"/>
                  <a:pt x="12796124" y="3740888"/>
                </a:cubicBezTo>
                <a:cubicBezTo>
                  <a:pt x="12796371" y="3720240"/>
                  <a:pt x="12779331" y="3703324"/>
                  <a:pt x="12758684" y="3703572"/>
                </a:cubicBezTo>
                <a:close/>
                <a:moveTo>
                  <a:pt x="12672235" y="3703821"/>
                </a:moveTo>
                <a:cubicBezTo>
                  <a:pt x="12652334" y="3702453"/>
                  <a:pt x="12635542" y="3716011"/>
                  <a:pt x="12633053" y="3735788"/>
                </a:cubicBezTo>
                <a:cubicBezTo>
                  <a:pt x="12630442" y="3756560"/>
                  <a:pt x="12644871" y="3775218"/>
                  <a:pt x="12665395" y="3777457"/>
                </a:cubicBezTo>
                <a:cubicBezTo>
                  <a:pt x="12685670" y="3779696"/>
                  <a:pt x="12704575" y="3764397"/>
                  <a:pt x="12706565" y="3743997"/>
                </a:cubicBezTo>
                <a:cubicBezTo>
                  <a:pt x="12708556" y="3723474"/>
                  <a:pt x="12692883" y="3705189"/>
                  <a:pt x="12672235" y="3703697"/>
                </a:cubicBezTo>
                <a:close/>
                <a:moveTo>
                  <a:pt x="12545859" y="3742629"/>
                </a:moveTo>
                <a:cubicBezTo>
                  <a:pt x="12546980" y="3763153"/>
                  <a:pt x="12565139" y="3779074"/>
                  <a:pt x="12585539" y="3777582"/>
                </a:cubicBezTo>
                <a:cubicBezTo>
                  <a:pt x="12604942" y="3776213"/>
                  <a:pt x="12620118" y="3759670"/>
                  <a:pt x="12619869" y="3740141"/>
                </a:cubicBezTo>
                <a:cubicBezTo>
                  <a:pt x="12619620" y="3719120"/>
                  <a:pt x="12602580" y="3703075"/>
                  <a:pt x="12581682" y="3703697"/>
                </a:cubicBezTo>
                <a:cubicBezTo>
                  <a:pt x="12560911" y="3704443"/>
                  <a:pt x="12544740" y="3721981"/>
                  <a:pt x="12545859" y="3742629"/>
                </a:cubicBezTo>
                <a:close/>
                <a:moveTo>
                  <a:pt x="12530311" y="3740017"/>
                </a:moveTo>
                <a:cubicBezTo>
                  <a:pt x="12529939" y="3720240"/>
                  <a:pt x="12514640" y="3704443"/>
                  <a:pt x="12494861" y="3703697"/>
                </a:cubicBezTo>
                <a:cubicBezTo>
                  <a:pt x="12474215" y="3702826"/>
                  <a:pt x="12456676" y="3719245"/>
                  <a:pt x="12456178" y="3739893"/>
                </a:cubicBezTo>
                <a:cubicBezTo>
                  <a:pt x="12455680" y="3760416"/>
                  <a:pt x="12472598" y="3777706"/>
                  <a:pt x="12493120" y="3777830"/>
                </a:cubicBezTo>
                <a:cubicBezTo>
                  <a:pt x="12513768" y="3777830"/>
                  <a:pt x="12530560" y="3760914"/>
                  <a:pt x="12530188" y="3740141"/>
                </a:cubicBezTo>
                <a:close/>
                <a:moveTo>
                  <a:pt x="12440754" y="3739147"/>
                </a:moveTo>
                <a:cubicBezTo>
                  <a:pt x="12440009" y="3719369"/>
                  <a:pt x="12424211" y="3703945"/>
                  <a:pt x="12404433" y="3703697"/>
                </a:cubicBezTo>
                <a:cubicBezTo>
                  <a:pt x="12383786" y="3703324"/>
                  <a:pt x="12366621" y="3720116"/>
                  <a:pt x="12366745" y="3740764"/>
                </a:cubicBezTo>
                <a:cubicBezTo>
                  <a:pt x="12366745" y="3761287"/>
                  <a:pt x="12384035" y="3778203"/>
                  <a:pt x="12404558" y="3777706"/>
                </a:cubicBezTo>
                <a:cubicBezTo>
                  <a:pt x="12425206" y="3777333"/>
                  <a:pt x="12441626" y="3759795"/>
                  <a:pt x="12440754" y="3739147"/>
                </a:cubicBezTo>
                <a:close/>
                <a:moveTo>
                  <a:pt x="12315499" y="3703697"/>
                </a:moveTo>
                <a:cubicBezTo>
                  <a:pt x="12295720" y="3704567"/>
                  <a:pt x="12280546" y="3720364"/>
                  <a:pt x="12280298" y="3740266"/>
                </a:cubicBezTo>
                <a:cubicBezTo>
                  <a:pt x="12280049" y="3761038"/>
                  <a:pt x="12296966" y="3777955"/>
                  <a:pt x="12317612" y="3777706"/>
                </a:cubicBezTo>
                <a:cubicBezTo>
                  <a:pt x="12338136" y="3777582"/>
                  <a:pt x="12354928" y="3760168"/>
                  <a:pt x="12354431" y="3739644"/>
                </a:cubicBezTo>
                <a:cubicBezTo>
                  <a:pt x="12353809" y="3719120"/>
                  <a:pt x="12336270" y="3702702"/>
                  <a:pt x="12315623" y="3703697"/>
                </a:cubicBezTo>
                <a:close/>
                <a:moveTo>
                  <a:pt x="12264749" y="3740888"/>
                </a:moveTo>
                <a:cubicBezTo>
                  <a:pt x="12264873" y="3720240"/>
                  <a:pt x="12247832" y="3703448"/>
                  <a:pt x="12227185" y="3703697"/>
                </a:cubicBezTo>
                <a:cubicBezTo>
                  <a:pt x="12207407" y="3703945"/>
                  <a:pt x="12191611" y="3719245"/>
                  <a:pt x="12190740" y="3739022"/>
                </a:cubicBezTo>
                <a:cubicBezTo>
                  <a:pt x="12189869" y="3759670"/>
                  <a:pt x="12206164" y="3777333"/>
                  <a:pt x="12226811" y="3777830"/>
                </a:cubicBezTo>
                <a:cubicBezTo>
                  <a:pt x="12247335" y="3778328"/>
                  <a:pt x="12264625" y="3761536"/>
                  <a:pt x="12264873" y="3741012"/>
                </a:cubicBezTo>
                <a:close/>
                <a:moveTo>
                  <a:pt x="12137627" y="3777706"/>
                </a:moveTo>
                <a:cubicBezTo>
                  <a:pt x="12158151" y="3777955"/>
                  <a:pt x="12175316" y="3761038"/>
                  <a:pt x="12175192" y="3740515"/>
                </a:cubicBezTo>
                <a:cubicBezTo>
                  <a:pt x="12175192" y="3720986"/>
                  <a:pt x="12159768" y="3704941"/>
                  <a:pt x="12140115" y="3703821"/>
                </a:cubicBezTo>
                <a:cubicBezTo>
                  <a:pt x="12119218" y="3702702"/>
                  <a:pt x="12101804" y="3718499"/>
                  <a:pt x="12101058" y="3739395"/>
                </a:cubicBezTo>
                <a:cubicBezTo>
                  <a:pt x="12100312" y="3760043"/>
                  <a:pt x="12116855" y="3777457"/>
                  <a:pt x="12137503" y="3777830"/>
                </a:cubicBezTo>
                <a:close/>
                <a:moveTo>
                  <a:pt x="12048194" y="3703697"/>
                </a:moveTo>
                <a:cubicBezTo>
                  <a:pt x="12028417" y="3703945"/>
                  <a:pt x="12012620" y="3719120"/>
                  <a:pt x="12011625" y="3738898"/>
                </a:cubicBezTo>
                <a:cubicBezTo>
                  <a:pt x="12010630" y="3759546"/>
                  <a:pt x="12027049" y="3777208"/>
                  <a:pt x="12047572" y="3777706"/>
                </a:cubicBezTo>
                <a:cubicBezTo>
                  <a:pt x="12068096" y="3778328"/>
                  <a:pt x="12085510" y="3761536"/>
                  <a:pt x="12085634" y="3740888"/>
                </a:cubicBezTo>
                <a:cubicBezTo>
                  <a:pt x="12085883" y="3720240"/>
                  <a:pt x="12068843" y="3703324"/>
                  <a:pt x="12048194" y="3703572"/>
                </a:cubicBezTo>
                <a:close/>
                <a:moveTo>
                  <a:pt x="11961995" y="3703697"/>
                </a:moveTo>
                <a:cubicBezTo>
                  <a:pt x="11942467" y="3703697"/>
                  <a:pt x="11926048" y="3718996"/>
                  <a:pt x="11924929" y="3738400"/>
                </a:cubicBezTo>
                <a:cubicBezTo>
                  <a:pt x="11923684" y="3758924"/>
                  <a:pt x="11939854" y="3776835"/>
                  <a:pt x="11960378" y="3777706"/>
                </a:cubicBezTo>
                <a:cubicBezTo>
                  <a:pt x="11981027" y="3778576"/>
                  <a:pt x="11998440" y="3762282"/>
                  <a:pt x="11998814" y="3741510"/>
                </a:cubicBezTo>
                <a:cubicBezTo>
                  <a:pt x="11999311" y="3720489"/>
                  <a:pt x="11983016" y="3703697"/>
                  <a:pt x="11961995" y="3703697"/>
                </a:cubicBezTo>
                <a:close/>
                <a:moveTo>
                  <a:pt x="11870572" y="3703697"/>
                </a:moveTo>
                <a:cubicBezTo>
                  <a:pt x="11850919" y="3704692"/>
                  <a:pt x="11835496" y="3720613"/>
                  <a:pt x="11835371" y="3740141"/>
                </a:cubicBezTo>
                <a:cubicBezTo>
                  <a:pt x="11835122" y="3760665"/>
                  <a:pt x="11852163" y="3777706"/>
                  <a:pt x="11872811" y="3777582"/>
                </a:cubicBezTo>
                <a:cubicBezTo>
                  <a:pt x="11893459" y="3777457"/>
                  <a:pt x="11910127" y="3760168"/>
                  <a:pt x="11909505" y="3739395"/>
                </a:cubicBezTo>
                <a:cubicBezTo>
                  <a:pt x="11908882" y="3718499"/>
                  <a:pt x="11891594" y="3702577"/>
                  <a:pt x="11870696" y="3703572"/>
                </a:cubicBezTo>
                <a:close/>
                <a:moveTo>
                  <a:pt x="11780641" y="3703697"/>
                </a:moveTo>
                <a:cubicBezTo>
                  <a:pt x="11760989" y="3704816"/>
                  <a:pt x="11745814" y="3720986"/>
                  <a:pt x="11745814" y="3740639"/>
                </a:cubicBezTo>
                <a:cubicBezTo>
                  <a:pt x="11745814" y="3761163"/>
                  <a:pt x="11763103" y="3778079"/>
                  <a:pt x="11783626" y="3777706"/>
                </a:cubicBezTo>
                <a:cubicBezTo>
                  <a:pt x="11804275" y="3777333"/>
                  <a:pt x="11820694" y="3759795"/>
                  <a:pt x="11819947" y="3739147"/>
                </a:cubicBezTo>
                <a:cubicBezTo>
                  <a:pt x="11819201" y="3718250"/>
                  <a:pt x="11801662" y="3702453"/>
                  <a:pt x="11780766" y="3703697"/>
                </a:cubicBezTo>
                <a:close/>
                <a:moveTo>
                  <a:pt x="11659366" y="3740515"/>
                </a:moveTo>
                <a:cubicBezTo>
                  <a:pt x="11659366" y="3760043"/>
                  <a:pt x="11674666" y="3776462"/>
                  <a:pt x="11694070" y="3777582"/>
                </a:cubicBezTo>
                <a:cubicBezTo>
                  <a:pt x="11714593" y="3778825"/>
                  <a:pt x="11732504" y="3762655"/>
                  <a:pt x="11733375" y="3742132"/>
                </a:cubicBezTo>
                <a:cubicBezTo>
                  <a:pt x="11734246" y="3721484"/>
                  <a:pt x="11717827" y="3704070"/>
                  <a:pt x="11697179" y="3703697"/>
                </a:cubicBezTo>
                <a:cubicBezTo>
                  <a:pt x="11676158" y="3703199"/>
                  <a:pt x="11659490" y="3719493"/>
                  <a:pt x="11659366" y="3740515"/>
                </a:cubicBezTo>
                <a:close/>
                <a:moveTo>
                  <a:pt x="11643817" y="3740764"/>
                </a:moveTo>
                <a:cubicBezTo>
                  <a:pt x="11643942" y="3720116"/>
                  <a:pt x="11627026" y="3703324"/>
                  <a:pt x="11606254" y="3703572"/>
                </a:cubicBezTo>
                <a:cubicBezTo>
                  <a:pt x="11586476" y="3703821"/>
                  <a:pt x="11570679" y="3719120"/>
                  <a:pt x="11569808" y="3738898"/>
                </a:cubicBezTo>
                <a:cubicBezTo>
                  <a:pt x="11568938" y="3759546"/>
                  <a:pt x="11585232" y="3777208"/>
                  <a:pt x="11605880" y="3777706"/>
                </a:cubicBezTo>
                <a:cubicBezTo>
                  <a:pt x="11626404" y="3778203"/>
                  <a:pt x="11643693" y="3761411"/>
                  <a:pt x="11643942" y="3740888"/>
                </a:cubicBezTo>
                <a:close/>
                <a:moveTo>
                  <a:pt x="11515452" y="3703572"/>
                </a:moveTo>
                <a:cubicBezTo>
                  <a:pt x="11495675" y="3704443"/>
                  <a:pt x="11480500" y="3720240"/>
                  <a:pt x="11480251" y="3740141"/>
                </a:cubicBezTo>
                <a:cubicBezTo>
                  <a:pt x="11480002" y="3760914"/>
                  <a:pt x="11496918" y="3777830"/>
                  <a:pt x="11517567" y="3777582"/>
                </a:cubicBezTo>
                <a:cubicBezTo>
                  <a:pt x="11538090" y="3777457"/>
                  <a:pt x="11554882" y="3760043"/>
                  <a:pt x="11554384" y="3739520"/>
                </a:cubicBezTo>
                <a:cubicBezTo>
                  <a:pt x="11553887" y="3718996"/>
                  <a:pt x="11536225" y="3702577"/>
                  <a:pt x="11515576" y="3703572"/>
                </a:cubicBezTo>
                <a:close/>
                <a:moveTo>
                  <a:pt x="11430994" y="3703572"/>
                </a:moveTo>
                <a:cubicBezTo>
                  <a:pt x="11411466" y="3703324"/>
                  <a:pt x="11394922" y="3718499"/>
                  <a:pt x="11393554" y="3737903"/>
                </a:cubicBezTo>
                <a:cubicBezTo>
                  <a:pt x="11392062" y="3758426"/>
                  <a:pt x="11408107" y="3776462"/>
                  <a:pt x="11428631" y="3777582"/>
                </a:cubicBezTo>
                <a:cubicBezTo>
                  <a:pt x="11449279" y="3778701"/>
                  <a:pt x="11466817" y="3762531"/>
                  <a:pt x="11467439" y="3741759"/>
                </a:cubicBezTo>
                <a:cubicBezTo>
                  <a:pt x="11468061" y="3720737"/>
                  <a:pt x="11451891" y="3703821"/>
                  <a:pt x="11430994" y="3703572"/>
                </a:cubicBezTo>
                <a:close/>
                <a:moveTo>
                  <a:pt x="11378006" y="3740515"/>
                </a:moveTo>
                <a:cubicBezTo>
                  <a:pt x="11378006" y="3720613"/>
                  <a:pt x="11362956" y="3704692"/>
                  <a:pt x="11343178" y="3703697"/>
                </a:cubicBezTo>
                <a:cubicBezTo>
                  <a:pt x="11322531" y="3702577"/>
                  <a:pt x="11304743" y="3718623"/>
                  <a:pt x="11303997" y="3739271"/>
                </a:cubicBezTo>
                <a:cubicBezTo>
                  <a:pt x="11303250" y="3759795"/>
                  <a:pt x="11319794" y="3777333"/>
                  <a:pt x="11340318" y="3777706"/>
                </a:cubicBezTo>
                <a:cubicBezTo>
                  <a:pt x="11360965" y="3778079"/>
                  <a:pt x="11378006" y="3761287"/>
                  <a:pt x="11378006" y="3740639"/>
                </a:cubicBezTo>
                <a:close/>
                <a:moveTo>
                  <a:pt x="11251879" y="3703572"/>
                </a:moveTo>
                <a:cubicBezTo>
                  <a:pt x="11232351" y="3703324"/>
                  <a:pt x="11215808" y="3718499"/>
                  <a:pt x="11214440" y="3737903"/>
                </a:cubicBezTo>
                <a:cubicBezTo>
                  <a:pt x="11212947" y="3758426"/>
                  <a:pt x="11228993" y="3776462"/>
                  <a:pt x="11249516" y="3777582"/>
                </a:cubicBezTo>
                <a:cubicBezTo>
                  <a:pt x="11270164" y="3778701"/>
                  <a:pt x="11287702" y="3762531"/>
                  <a:pt x="11288325" y="3741759"/>
                </a:cubicBezTo>
                <a:cubicBezTo>
                  <a:pt x="11288947" y="3720737"/>
                  <a:pt x="11272777" y="3703821"/>
                  <a:pt x="11251879" y="3703572"/>
                </a:cubicBezTo>
                <a:close/>
                <a:moveTo>
                  <a:pt x="11161949" y="3703572"/>
                </a:moveTo>
                <a:cubicBezTo>
                  <a:pt x="11142420" y="3703572"/>
                  <a:pt x="11126001" y="3718872"/>
                  <a:pt x="11124882" y="3738276"/>
                </a:cubicBezTo>
                <a:cubicBezTo>
                  <a:pt x="11123638" y="3758799"/>
                  <a:pt x="11139809" y="3776711"/>
                  <a:pt x="11160332" y="3777582"/>
                </a:cubicBezTo>
                <a:cubicBezTo>
                  <a:pt x="11180980" y="3778452"/>
                  <a:pt x="11198394" y="3762158"/>
                  <a:pt x="11198767" y="3741385"/>
                </a:cubicBezTo>
                <a:cubicBezTo>
                  <a:pt x="11199265" y="3720364"/>
                  <a:pt x="11182970" y="3703572"/>
                  <a:pt x="11161949" y="3703572"/>
                </a:cubicBezTo>
                <a:close/>
                <a:moveTo>
                  <a:pt x="11038434" y="3739893"/>
                </a:moveTo>
                <a:cubicBezTo>
                  <a:pt x="11038185" y="3759421"/>
                  <a:pt x="11053236" y="3775964"/>
                  <a:pt x="11072640" y="3777457"/>
                </a:cubicBezTo>
                <a:cubicBezTo>
                  <a:pt x="11093164" y="3778950"/>
                  <a:pt x="11111324" y="3763153"/>
                  <a:pt x="11112444" y="3742629"/>
                </a:cubicBezTo>
                <a:cubicBezTo>
                  <a:pt x="11113687" y="3721981"/>
                  <a:pt x="11097517" y="3704318"/>
                  <a:pt x="11076745" y="3703572"/>
                </a:cubicBezTo>
                <a:cubicBezTo>
                  <a:pt x="11055724" y="3702826"/>
                  <a:pt x="11038683" y="3718872"/>
                  <a:pt x="11038434" y="3739893"/>
                </a:cubicBezTo>
                <a:close/>
                <a:moveTo>
                  <a:pt x="10949001" y="3741883"/>
                </a:moveTo>
                <a:cubicBezTo>
                  <a:pt x="10949748" y="3761536"/>
                  <a:pt x="10965545" y="3777084"/>
                  <a:pt x="10985073" y="3777582"/>
                </a:cubicBezTo>
                <a:cubicBezTo>
                  <a:pt x="11005597" y="3778079"/>
                  <a:pt x="11022886" y="3761163"/>
                  <a:pt x="11022886" y="3740639"/>
                </a:cubicBezTo>
                <a:cubicBezTo>
                  <a:pt x="11022886" y="3719991"/>
                  <a:pt x="11005846" y="3703199"/>
                  <a:pt x="10985197" y="3703572"/>
                </a:cubicBezTo>
                <a:cubicBezTo>
                  <a:pt x="10964301" y="3703945"/>
                  <a:pt x="10948131" y="3720986"/>
                  <a:pt x="10949001" y="3742007"/>
                </a:cubicBezTo>
                <a:close/>
                <a:moveTo>
                  <a:pt x="10894770" y="3703448"/>
                </a:moveTo>
                <a:cubicBezTo>
                  <a:pt x="10875116" y="3704194"/>
                  <a:pt x="10859693" y="3719991"/>
                  <a:pt x="10859319" y="3739768"/>
                </a:cubicBezTo>
                <a:cubicBezTo>
                  <a:pt x="10858947" y="3760541"/>
                  <a:pt x="10875738" y="3777582"/>
                  <a:pt x="10896387" y="3777457"/>
                </a:cubicBezTo>
                <a:cubicBezTo>
                  <a:pt x="10916910" y="3777457"/>
                  <a:pt x="10933827" y="3760168"/>
                  <a:pt x="10933329" y="3739644"/>
                </a:cubicBezTo>
                <a:cubicBezTo>
                  <a:pt x="10932956" y="3718996"/>
                  <a:pt x="10915417" y="3702577"/>
                  <a:pt x="10894770" y="3703448"/>
                </a:cubicBezTo>
                <a:close/>
                <a:moveTo>
                  <a:pt x="10810685" y="3703448"/>
                </a:moveTo>
                <a:cubicBezTo>
                  <a:pt x="10791156" y="3702950"/>
                  <a:pt x="10774365" y="3717876"/>
                  <a:pt x="10772748" y="3737281"/>
                </a:cubicBezTo>
                <a:cubicBezTo>
                  <a:pt x="10771006" y="3757804"/>
                  <a:pt x="10786679" y="3776089"/>
                  <a:pt x="10807202" y="3777457"/>
                </a:cubicBezTo>
                <a:cubicBezTo>
                  <a:pt x="10827850" y="3778825"/>
                  <a:pt x="10845637" y="3763028"/>
                  <a:pt x="10846508" y="3742132"/>
                </a:cubicBezTo>
                <a:cubicBezTo>
                  <a:pt x="10847503" y="3721111"/>
                  <a:pt x="10831457" y="3703945"/>
                  <a:pt x="10810560" y="3703448"/>
                </a:cubicBezTo>
                <a:close/>
                <a:moveTo>
                  <a:pt x="10757075" y="3741137"/>
                </a:moveTo>
                <a:cubicBezTo>
                  <a:pt x="10757448" y="3721235"/>
                  <a:pt x="10742895" y="3705189"/>
                  <a:pt x="10722994" y="3703697"/>
                </a:cubicBezTo>
                <a:cubicBezTo>
                  <a:pt x="10702221" y="3702204"/>
                  <a:pt x="10684310" y="3717752"/>
                  <a:pt x="10683066" y="3738400"/>
                </a:cubicBezTo>
                <a:cubicBezTo>
                  <a:pt x="10681947" y="3758924"/>
                  <a:pt x="10698116" y="3776711"/>
                  <a:pt x="10718640" y="3777582"/>
                </a:cubicBezTo>
                <a:cubicBezTo>
                  <a:pt x="10739288" y="3778452"/>
                  <a:pt x="10756578" y="3762033"/>
                  <a:pt x="10756950" y="3741261"/>
                </a:cubicBezTo>
                <a:close/>
                <a:moveTo>
                  <a:pt x="10631073" y="3703448"/>
                </a:moveTo>
                <a:cubicBezTo>
                  <a:pt x="10611544" y="3703199"/>
                  <a:pt x="10595001" y="3718374"/>
                  <a:pt x="10593633" y="3737778"/>
                </a:cubicBezTo>
                <a:cubicBezTo>
                  <a:pt x="10592140" y="3758302"/>
                  <a:pt x="10608185" y="3776338"/>
                  <a:pt x="10628709" y="3777457"/>
                </a:cubicBezTo>
                <a:cubicBezTo>
                  <a:pt x="10649357" y="3778576"/>
                  <a:pt x="10666896" y="3762407"/>
                  <a:pt x="10667517" y="3741634"/>
                </a:cubicBezTo>
                <a:cubicBezTo>
                  <a:pt x="10668139" y="3720613"/>
                  <a:pt x="10651969" y="3703697"/>
                  <a:pt x="10631073" y="3703448"/>
                </a:cubicBezTo>
                <a:close/>
                <a:moveTo>
                  <a:pt x="10507185" y="3740390"/>
                </a:moveTo>
                <a:cubicBezTo>
                  <a:pt x="10507185" y="3759919"/>
                  <a:pt x="10522484" y="3776338"/>
                  <a:pt x="10541889" y="3777457"/>
                </a:cubicBezTo>
                <a:cubicBezTo>
                  <a:pt x="10562412" y="3778701"/>
                  <a:pt x="10580323" y="3762531"/>
                  <a:pt x="10581194" y="3742007"/>
                </a:cubicBezTo>
                <a:cubicBezTo>
                  <a:pt x="10582065" y="3721360"/>
                  <a:pt x="10565646" y="3703945"/>
                  <a:pt x="10544998" y="3703572"/>
                </a:cubicBezTo>
                <a:cubicBezTo>
                  <a:pt x="10523977" y="3703075"/>
                  <a:pt x="10507309" y="3719369"/>
                  <a:pt x="10507185" y="3740390"/>
                </a:cubicBezTo>
                <a:close/>
                <a:moveTo>
                  <a:pt x="10454073" y="3777582"/>
                </a:moveTo>
                <a:cubicBezTo>
                  <a:pt x="10474596" y="3777830"/>
                  <a:pt x="10491761" y="3760914"/>
                  <a:pt x="10491636" y="3740390"/>
                </a:cubicBezTo>
                <a:cubicBezTo>
                  <a:pt x="10491636" y="3720862"/>
                  <a:pt x="10476213" y="3704816"/>
                  <a:pt x="10456560" y="3703697"/>
                </a:cubicBezTo>
                <a:cubicBezTo>
                  <a:pt x="10435663" y="3702577"/>
                  <a:pt x="10418250" y="3718374"/>
                  <a:pt x="10417503" y="3739271"/>
                </a:cubicBezTo>
                <a:cubicBezTo>
                  <a:pt x="10416757" y="3759919"/>
                  <a:pt x="10433300" y="3777333"/>
                  <a:pt x="10453948" y="3777706"/>
                </a:cubicBezTo>
                <a:close/>
                <a:moveTo>
                  <a:pt x="10367749" y="3703697"/>
                </a:moveTo>
                <a:cubicBezTo>
                  <a:pt x="10347847" y="3702328"/>
                  <a:pt x="10331055" y="3715887"/>
                  <a:pt x="10328567" y="3735664"/>
                </a:cubicBezTo>
                <a:cubicBezTo>
                  <a:pt x="10325955" y="3756436"/>
                  <a:pt x="10340384" y="3775094"/>
                  <a:pt x="10360908" y="3777333"/>
                </a:cubicBezTo>
                <a:cubicBezTo>
                  <a:pt x="10381307" y="3779572"/>
                  <a:pt x="10400089" y="3764272"/>
                  <a:pt x="10402080" y="3743873"/>
                </a:cubicBezTo>
                <a:cubicBezTo>
                  <a:pt x="10404069" y="3723349"/>
                  <a:pt x="10388397" y="3705065"/>
                  <a:pt x="10367749" y="3703572"/>
                </a:cubicBezTo>
                <a:close/>
                <a:moveTo>
                  <a:pt x="10277943" y="3777582"/>
                </a:moveTo>
                <a:cubicBezTo>
                  <a:pt x="10298591" y="3777830"/>
                  <a:pt x="10315507" y="3761038"/>
                  <a:pt x="10315383" y="3740266"/>
                </a:cubicBezTo>
                <a:cubicBezTo>
                  <a:pt x="10315258" y="3720364"/>
                  <a:pt x="10300084" y="3704567"/>
                  <a:pt x="10280306" y="3703572"/>
                </a:cubicBezTo>
                <a:cubicBezTo>
                  <a:pt x="10259658" y="3702577"/>
                  <a:pt x="10241871" y="3718747"/>
                  <a:pt x="10241249" y="3739271"/>
                </a:cubicBezTo>
                <a:cubicBezTo>
                  <a:pt x="10240627" y="3759795"/>
                  <a:pt x="10257295" y="3777208"/>
                  <a:pt x="10277818" y="3777457"/>
                </a:cubicBezTo>
                <a:close/>
                <a:moveTo>
                  <a:pt x="10225825" y="3739147"/>
                </a:moveTo>
                <a:cubicBezTo>
                  <a:pt x="10225079" y="3719369"/>
                  <a:pt x="10209406" y="3703945"/>
                  <a:pt x="10189629" y="3703448"/>
                </a:cubicBezTo>
                <a:cubicBezTo>
                  <a:pt x="10168981" y="3702950"/>
                  <a:pt x="10151692" y="3719742"/>
                  <a:pt x="10151692" y="3740390"/>
                </a:cubicBezTo>
                <a:cubicBezTo>
                  <a:pt x="10151692" y="3760914"/>
                  <a:pt x="10168857" y="3777830"/>
                  <a:pt x="10189380" y="3777582"/>
                </a:cubicBezTo>
                <a:cubicBezTo>
                  <a:pt x="10210029" y="3777208"/>
                  <a:pt x="10226447" y="3759795"/>
                  <a:pt x="10225825" y="3739147"/>
                </a:cubicBezTo>
                <a:close/>
                <a:moveTo>
                  <a:pt x="10136268" y="3739893"/>
                </a:moveTo>
                <a:cubicBezTo>
                  <a:pt x="10135895" y="3720116"/>
                  <a:pt x="10120596" y="3704318"/>
                  <a:pt x="10100818" y="3703572"/>
                </a:cubicBezTo>
                <a:cubicBezTo>
                  <a:pt x="10080170" y="3702702"/>
                  <a:pt x="10062632" y="3719120"/>
                  <a:pt x="10062134" y="3739768"/>
                </a:cubicBezTo>
                <a:cubicBezTo>
                  <a:pt x="10061636" y="3760292"/>
                  <a:pt x="10078553" y="3777582"/>
                  <a:pt x="10099076" y="3777706"/>
                </a:cubicBezTo>
                <a:cubicBezTo>
                  <a:pt x="10119725" y="3777706"/>
                  <a:pt x="10136517" y="3760789"/>
                  <a:pt x="10136144" y="3740017"/>
                </a:cubicBezTo>
                <a:close/>
                <a:moveTo>
                  <a:pt x="10009768" y="3703572"/>
                </a:moveTo>
                <a:cubicBezTo>
                  <a:pt x="9990239" y="3703572"/>
                  <a:pt x="9973820" y="3718872"/>
                  <a:pt x="9972701" y="3738276"/>
                </a:cubicBezTo>
                <a:cubicBezTo>
                  <a:pt x="9971457" y="3758799"/>
                  <a:pt x="9987628" y="3776711"/>
                  <a:pt x="10008151" y="3777582"/>
                </a:cubicBezTo>
                <a:cubicBezTo>
                  <a:pt x="10028799" y="3778452"/>
                  <a:pt x="10046213" y="3762158"/>
                  <a:pt x="10046586" y="3741385"/>
                </a:cubicBezTo>
                <a:cubicBezTo>
                  <a:pt x="10047083" y="3720364"/>
                  <a:pt x="10030789" y="3703572"/>
                  <a:pt x="10009768" y="3703572"/>
                </a:cubicBezTo>
                <a:close/>
                <a:moveTo>
                  <a:pt x="9960263" y="3739644"/>
                </a:moveTo>
                <a:cubicBezTo>
                  <a:pt x="9959766" y="3718996"/>
                  <a:pt x="9942102" y="3702702"/>
                  <a:pt x="9921455" y="3703572"/>
                </a:cubicBezTo>
                <a:cubicBezTo>
                  <a:pt x="9901677" y="3704443"/>
                  <a:pt x="9886378" y="3720240"/>
                  <a:pt x="9886129" y="3740017"/>
                </a:cubicBezTo>
                <a:cubicBezTo>
                  <a:pt x="9885881" y="3760789"/>
                  <a:pt x="9902672" y="3777706"/>
                  <a:pt x="9923320" y="3777582"/>
                </a:cubicBezTo>
                <a:cubicBezTo>
                  <a:pt x="9943844" y="3777457"/>
                  <a:pt x="9960636" y="3760043"/>
                  <a:pt x="9960138" y="3739520"/>
                </a:cubicBezTo>
                <a:close/>
                <a:moveTo>
                  <a:pt x="9796696" y="3742007"/>
                </a:moveTo>
                <a:cubicBezTo>
                  <a:pt x="9797442" y="3761660"/>
                  <a:pt x="9813239" y="3777208"/>
                  <a:pt x="9832892" y="3777582"/>
                </a:cubicBezTo>
                <a:cubicBezTo>
                  <a:pt x="9853415" y="3777955"/>
                  <a:pt x="9870705" y="3761038"/>
                  <a:pt x="9870705" y="3740515"/>
                </a:cubicBezTo>
                <a:cubicBezTo>
                  <a:pt x="9870705" y="3719867"/>
                  <a:pt x="9853665" y="3703075"/>
                  <a:pt x="9832892" y="3703448"/>
                </a:cubicBezTo>
                <a:cubicBezTo>
                  <a:pt x="9811996" y="3703821"/>
                  <a:pt x="9795950" y="3720986"/>
                  <a:pt x="9796696" y="3741883"/>
                </a:cubicBezTo>
                <a:close/>
                <a:moveTo>
                  <a:pt x="9707138" y="3742505"/>
                </a:moveTo>
                <a:cubicBezTo>
                  <a:pt x="9708134" y="3762158"/>
                  <a:pt x="9724180" y="3777457"/>
                  <a:pt x="9743708" y="3777582"/>
                </a:cubicBezTo>
                <a:cubicBezTo>
                  <a:pt x="9764231" y="3777706"/>
                  <a:pt x="9781272" y="3760665"/>
                  <a:pt x="9781023" y="3740017"/>
                </a:cubicBezTo>
                <a:cubicBezTo>
                  <a:pt x="9780775" y="3719369"/>
                  <a:pt x="9763361" y="3702826"/>
                  <a:pt x="9742713" y="3703448"/>
                </a:cubicBezTo>
                <a:cubicBezTo>
                  <a:pt x="9721816" y="3704070"/>
                  <a:pt x="9706019" y="3721484"/>
                  <a:pt x="9707015" y="3742380"/>
                </a:cubicBezTo>
                <a:close/>
                <a:moveTo>
                  <a:pt x="9657384" y="3703572"/>
                </a:moveTo>
                <a:cubicBezTo>
                  <a:pt x="9637856" y="3703572"/>
                  <a:pt x="9621437" y="3718872"/>
                  <a:pt x="9620318" y="3738276"/>
                </a:cubicBezTo>
                <a:cubicBezTo>
                  <a:pt x="9619074" y="3758799"/>
                  <a:pt x="9635244" y="3776711"/>
                  <a:pt x="9655768" y="3777582"/>
                </a:cubicBezTo>
                <a:cubicBezTo>
                  <a:pt x="9676415" y="3778452"/>
                  <a:pt x="9693830" y="3762158"/>
                  <a:pt x="9694202" y="3741385"/>
                </a:cubicBezTo>
                <a:cubicBezTo>
                  <a:pt x="9694700" y="3720364"/>
                  <a:pt x="9678405" y="3703572"/>
                  <a:pt x="9657384" y="3703572"/>
                </a:cubicBezTo>
                <a:close/>
                <a:moveTo>
                  <a:pt x="9567329" y="3703572"/>
                </a:moveTo>
                <a:cubicBezTo>
                  <a:pt x="9547677" y="3703821"/>
                  <a:pt x="9531631" y="3719369"/>
                  <a:pt x="9530760" y="3738773"/>
                </a:cubicBezTo>
                <a:cubicBezTo>
                  <a:pt x="9529765" y="3759297"/>
                  <a:pt x="9546184" y="3776959"/>
                  <a:pt x="9566832" y="3777582"/>
                </a:cubicBezTo>
                <a:cubicBezTo>
                  <a:pt x="9587480" y="3778203"/>
                  <a:pt x="9604645" y="3761536"/>
                  <a:pt x="9604769" y="3740764"/>
                </a:cubicBezTo>
                <a:cubicBezTo>
                  <a:pt x="9604894" y="3719742"/>
                  <a:pt x="9588350" y="3703199"/>
                  <a:pt x="9567329" y="3703572"/>
                </a:cubicBezTo>
                <a:close/>
                <a:moveTo>
                  <a:pt x="9515212" y="3739147"/>
                </a:moveTo>
                <a:cubicBezTo>
                  <a:pt x="9514466" y="3719369"/>
                  <a:pt x="9498793" y="3703945"/>
                  <a:pt x="9479016" y="3703448"/>
                </a:cubicBezTo>
                <a:cubicBezTo>
                  <a:pt x="9458368" y="3702950"/>
                  <a:pt x="9441203" y="3719742"/>
                  <a:pt x="9441079" y="3740390"/>
                </a:cubicBezTo>
                <a:cubicBezTo>
                  <a:pt x="9441079" y="3760914"/>
                  <a:pt x="9458244" y="3777830"/>
                  <a:pt x="9478767" y="3777582"/>
                </a:cubicBezTo>
                <a:cubicBezTo>
                  <a:pt x="9499415" y="3777208"/>
                  <a:pt x="9515834" y="3759795"/>
                  <a:pt x="9515212" y="3739147"/>
                </a:cubicBezTo>
                <a:close/>
                <a:moveTo>
                  <a:pt x="9389708" y="3703572"/>
                </a:moveTo>
                <a:cubicBezTo>
                  <a:pt x="9369930" y="3704567"/>
                  <a:pt x="9354880" y="3720489"/>
                  <a:pt x="9354755" y="3740390"/>
                </a:cubicBezTo>
                <a:cubicBezTo>
                  <a:pt x="9354755" y="3761163"/>
                  <a:pt x="9371671" y="3777955"/>
                  <a:pt x="9392319" y="3777582"/>
                </a:cubicBezTo>
                <a:cubicBezTo>
                  <a:pt x="9412843" y="3777208"/>
                  <a:pt x="9429511" y="3759795"/>
                  <a:pt x="9428765" y="3739271"/>
                </a:cubicBezTo>
                <a:cubicBezTo>
                  <a:pt x="9428018" y="3718747"/>
                  <a:pt x="9410231" y="3702577"/>
                  <a:pt x="9389583" y="3703697"/>
                </a:cubicBezTo>
                <a:close/>
                <a:moveTo>
                  <a:pt x="9301021" y="3703572"/>
                </a:moveTo>
                <a:cubicBezTo>
                  <a:pt x="9281368" y="3704194"/>
                  <a:pt x="9265695" y="3719867"/>
                  <a:pt x="9265198" y="3739644"/>
                </a:cubicBezTo>
                <a:cubicBezTo>
                  <a:pt x="9264700" y="3760292"/>
                  <a:pt x="9281368" y="3777582"/>
                  <a:pt x="9302016" y="3777706"/>
                </a:cubicBezTo>
                <a:cubicBezTo>
                  <a:pt x="9322539" y="3777706"/>
                  <a:pt x="9339580" y="3760789"/>
                  <a:pt x="9339332" y="3740141"/>
                </a:cubicBezTo>
                <a:cubicBezTo>
                  <a:pt x="9339083" y="3719493"/>
                  <a:pt x="9321668" y="3702950"/>
                  <a:pt x="9301021" y="3703572"/>
                </a:cubicBezTo>
                <a:close/>
                <a:moveTo>
                  <a:pt x="9211960" y="3703572"/>
                </a:moveTo>
                <a:cubicBezTo>
                  <a:pt x="9192184" y="3703945"/>
                  <a:pt x="9176386" y="3719369"/>
                  <a:pt x="9175640" y="3739022"/>
                </a:cubicBezTo>
                <a:cubicBezTo>
                  <a:pt x="9174894" y="3759670"/>
                  <a:pt x="9191313" y="3777208"/>
                  <a:pt x="9211837" y="3777582"/>
                </a:cubicBezTo>
                <a:cubicBezTo>
                  <a:pt x="9232360" y="3777955"/>
                  <a:pt x="9249650" y="3761163"/>
                  <a:pt x="9249650" y="3740515"/>
                </a:cubicBezTo>
                <a:cubicBezTo>
                  <a:pt x="9249650" y="3719867"/>
                  <a:pt x="9232609" y="3703075"/>
                  <a:pt x="9211837" y="3703448"/>
                </a:cubicBezTo>
                <a:close/>
                <a:moveTo>
                  <a:pt x="9121657" y="3703572"/>
                </a:moveTo>
                <a:cubicBezTo>
                  <a:pt x="9102004" y="3704318"/>
                  <a:pt x="9086456" y="3720116"/>
                  <a:pt x="9086083" y="3739893"/>
                </a:cubicBezTo>
                <a:cubicBezTo>
                  <a:pt x="9085710" y="3760541"/>
                  <a:pt x="9102502" y="3777706"/>
                  <a:pt x="9123150" y="3777706"/>
                </a:cubicBezTo>
                <a:cubicBezTo>
                  <a:pt x="9143673" y="3777706"/>
                  <a:pt x="9160590" y="3760541"/>
                  <a:pt x="9160216" y="3739893"/>
                </a:cubicBezTo>
                <a:cubicBezTo>
                  <a:pt x="9159843" y="3719245"/>
                  <a:pt x="9142305" y="3702826"/>
                  <a:pt x="9121657" y="3703572"/>
                </a:cubicBezTo>
                <a:close/>
                <a:moveTo>
                  <a:pt x="9035956" y="3777582"/>
                </a:moveTo>
                <a:cubicBezTo>
                  <a:pt x="9056603" y="3777830"/>
                  <a:pt x="9073520" y="3761038"/>
                  <a:pt x="9073396" y="3740266"/>
                </a:cubicBezTo>
                <a:cubicBezTo>
                  <a:pt x="9073271" y="3720364"/>
                  <a:pt x="9058096" y="3704567"/>
                  <a:pt x="9038319" y="3703572"/>
                </a:cubicBezTo>
                <a:cubicBezTo>
                  <a:pt x="9017671" y="3702577"/>
                  <a:pt x="8999884" y="3718747"/>
                  <a:pt x="8999262" y="3739271"/>
                </a:cubicBezTo>
                <a:cubicBezTo>
                  <a:pt x="8998640" y="3759795"/>
                  <a:pt x="9015307" y="3777208"/>
                  <a:pt x="9035831" y="3777457"/>
                </a:cubicBezTo>
                <a:close/>
                <a:moveTo>
                  <a:pt x="8947518" y="3703572"/>
                </a:moveTo>
                <a:cubicBezTo>
                  <a:pt x="8927989" y="3703324"/>
                  <a:pt x="8911446" y="3718374"/>
                  <a:pt x="8909953" y="3737778"/>
                </a:cubicBezTo>
                <a:cubicBezTo>
                  <a:pt x="8908461" y="3758302"/>
                  <a:pt x="8924258" y="3776462"/>
                  <a:pt x="8944781" y="3777582"/>
                </a:cubicBezTo>
                <a:cubicBezTo>
                  <a:pt x="8965429" y="3778825"/>
                  <a:pt x="8983092" y="3762780"/>
                  <a:pt x="8983838" y="3741883"/>
                </a:cubicBezTo>
                <a:cubicBezTo>
                  <a:pt x="8984585" y="3720862"/>
                  <a:pt x="8968539" y="3703821"/>
                  <a:pt x="8947518" y="3703572"/>
                </a:cubicBezTo>
                <a:close/>
                <a:moveTo>
                  <a:pt x="8857960" y="3703572"/>
                </a:moveTo>
                <a:cubicBezTo>
                  <a:pt x="8838432" y="3703324"/>
                  <a:pt x="8821888" y="3718374"/>
                  <a:pt x="8820396" y="3737778"/>
                </a:cubicBezTo>
                <a:cubicBezTo>
                  <a:pt x="8818779" y="3758302"/>
                  <a:pt x="8834700" y="3776462"/>
                  <a:pt x="8855223" y="3777582"/>
                </a:cubicBezTo>
                <a:cubicBezTo>
                  <a:pt x="8875872" y="3778825"/>
                  <a:pt x="8893534" y="3762780"/>
                  <a:pt x="8894281" y="3741883"/>
                </a:cubicBezTo>
                <a:cubicBezTo>
                  <a:pt x="8895027" y="3720862"/>
                  <a:pt x="8878982" y="3703821"/>
                  <a:pt x="8857960" y="3703572"/>
                </a:cubicBezTo>
                <a:close/>
                <a:moveTo>
                  <a:pt x="8733948" y="3742505"/>
                </a:moveTo>
                <a:cubicBezTo>
                  <a:pt x="8734943" y="3762158"/>
                  <a:pt x="8750989" y="3777457"/>
                  <a:pt x="8770517" y="3777582"/>
                </a:cubicBezTo>
                <a:cubicBezTo>
                  <a:pt x="8791041" y="3777706"/>
                  <a:pt x="8808082" y="3760665"/>
                  <a:pt x="8807833" y="3740017"/>
                </a:cubicBezTo>
                <a:cubicBezTo>
                  <a:pt x="8807584" y="3719369"/>
                  <a:pt x="8790170" y="3702826"/>
                  <a:pt x="8769523" y="3703448"/>
                </a:cubicBezTo>
                <a:cubicBezTo>
                  <a:pt x="8748625" y="3704070"/>
                  <a:pt x="8732829" y="3721484"/>
                  <a:pt x="8733823" y="3742380"/>
                </a:cubicBezTo>
                <a:close/>
                <a:moveTo>
                  <a:pt x="8644267" y="3740888"/>
                </a:moveTo>
                <a:cubicBezTo>
                  <a:pt x="8644391" y="3760416"/>
                  <a:pt x="8659815" y="3776586"/>
                  <a:pt x="8679343" y="3777582"/>
                </a:cubicBezTo>
                <a:cubicBezTo>
                  <a:pt x="8699866" y="3778576"/>
                  <a:pt x="8717653" y="3762282"/>
                  <a:pt x="8718275" y="3741759"/>
                </a:cubicBezTo>
                <a:cubicBezTo>
                  <a:pt x="8719022" y="3721111"/>
                  <a:pt x="8702479" y="3703821"/>
                  <a:pt x="8681707" y="3703572"/>
                </a:cubicBezTo>
                <a:cubicBezTo>
                  <a:pt x="8660685" y="3703324"/>
                  <a:pt x="8644142" y="3719742"/>
                  <a:pt x="8644267" y="3740764"/>
                </a:cubicBezTo>
                <a:close/>
                <a:moveTo>
                  <a:pt x="8554709" y="3741261"/>
                </a:moveTo>
                <a:cubicBezTo>
                  <a:pt x="8555082" y="3760914"/>
                  <a:pt x="8570630" y="3776835"/>
                  <a:pt x="8590034" y="3777706"/>
                </a:cubicBezTo>
                <a:cubicBezTo>
                  <a:pt x="8610558" y="3778576"/>
                  <a:pt x="8628096" y="3762033"/>
                  <a:pt x="8628594" y="3741510"/>
                </a:cubicBezTo>
                <a:cubicBezTo>
                  <a:pt x="8629091" y="3720862"/>
                  <a:pt x="8612424" y="3703821"/>
                  <a:pt x="8591651" y="3703697"/>
                </a:cubicBezTo>
                <a:cubicBezTo>
                  <a:pt x="8570630" y="3703697"/>
                  <a:pt x="8554212" y="3720240"/>
                  <a:pt x="8554584" y="3741261"/>
                </a:cubicBezTo>
                <a:close/>
                <a:moveTo>
                  <a:pt x="8504706" y="3703697"/>
                </a:moveTo>
                <a:cubicBezTo>
                  <a:pt x="8485177" y="3703821"/>
                  <a:pt x="8468883" y="3719245"/>
                  <a:pt x="8468012" y="3738773"/>
                </a:cubicBezTo>
                <a:cubicBezTo>
                  <a:pt x="8467017" y="3759297"/>
                  <a:pt x="8483312" y="3777084"/>
                  <a:pt x="8503835" y="3777706"/>
                </a:cubicBezTo>
                <a:cubicBezTo>
                  <a:pt x="8524483" y="3778452"/>
                  <a:pt x="8541773" y="3761909"/>
                  <a:pt x="8542021" y="3741137"/>
                </a:cubicBezTo>
                <a:cubicBezTo>
                  <a:pt x="8542270" y="3720116"/>
                  <a:pt x="8525851" y="3703572"/>
                  <a:pt x="8504830" y="3703697"/>
                </a:cubicBezTo>
                <a:close/>
                <a:moveTo>
                  <a:pt x="8378455" y="3742753"/>
                </a:moveTo>
                <a:cubicBezTo>
                  <a:pt x="8379699" y="3763277"/>
                  <a:pt x="8397859" y="3779199"/>
                  <a:pt x="8418258" y="3777582"/>
                </a:cubicBezTo>
                <a:cubicBezTo>
                  <a:pt x="8437662" y="3776089"/>
                  <a:pt x="8452713" y="3759546"/>
                  <a:pt x="8452464" y="3740017"/>
                </a:cubicBezTo>
                <a:cubicBezTo>
                  <a:pt x="8452091" y="3719120"/>
                  <a:pt x="8435050" y="3702950"/>
                  <a:pt x="8414154" y="3703697"/>
                </a:cubicBezTo>
                <a:cubicBezTo>
                  <a:pt x="8393381" y="3704443"/>
                  <a:pt x="8377336" y="3722106"/>
                  <a:pt x="8378455" y="3742753"/>
                </a:cubicBezTo>
                <a:close/>
                <a:moveTo>
                  <a:pt x="8288898" y="3740888"/>
                </a:moveTo>
                <a:cubicBezTo>
                  <a:pt x="8289022" y="3761411"/>
                  <a:pt x="8306311" y="3778203"/>
                  <a:pt x="8326960" y="3777706"/>
                </a:cubicBezTo>
                <a:cubicBezTo>
                  <a:pt x="8346488" y="3777208"/>
                  <a:pt x="8362285" y="3761536"/>
                  <a:pt x="8362907" y="3741883"/>
                </a:cubicBezTo>
                <a:cubicBezTo>
                  <a:pt x="8363654" y="3720862"/>
                  <a:pt x="8347483" y="3703945"/>
                  <a:pt x="8326462" y="3703697"/>
                </a:cubicBezTo>
                <a:cubicBezTo>
                  <a:pt x="8305690" y="3703448"/>
                  <a:pt x="8288773" y="3720240"/>
                  <a:pt x="8288898" y="3740888"/>
                </a:cubicBezTo>
                <a:close/>
                <a:moveTo>
                  <a:pt x="8199340" y="3742629"/>
                </a:moveTo>
                <a:cubicBezTo>
                  <a:pt x="8200460" y="3763153"/>
                  <a:pt x="8218620" y="3779074"/>
                  <a:pt x="8239019" y="3777582"/>
                </a:cubicBezTo>
                <a:cubicBezTo>
                  <a:pt x="8258423" y="3776213"/>
                  <a:pt x="8273598" y="3759670"/>
                  <a:pt x="8273350" y="3740141"/>
                </a:cubicBezTo>
                <a:cubicBezTo>
                  <a:pt x="8273101" y="3719245"/>
                  <a:pt x="8256060" y="3703075"/>
                  <a:pt x="8235163" y="3703697"/>
                </a:cubicBezTo>
                <a:cubicBezTo>
                  <a:pt x="8214391" y="3704443"/>
                  <a:pt x="8198221" y="3721981"/>
                  <a:pt x="8199340" y="3742629"/>
                </a:cubicBezTo>
                <a:close/>
                <a:moveTo>
                  <a:pt x="8149835" y="3703697"/>
                </a:moveTo>
                <a:cubicBezTo>
                  <a:pt x="8129933" y="3703697"/>
                  <a:pt x="8114012" y="3718623"/>
                  <a:pt x="8112892" y="3738524"/>
                </a:cubicBezTo>
                <a:cubicBezTo>
                  <a:pt x="8111773" y="3759172"/>
                  <a:pt x="8127694" y="3776959"/>
                  <a:pt x="8148343" y="3777830"/>
                </a:cubicBezTo>
                <a:cubicBezTo>
                  <a:pt x="8168866" y="3778576"/>
                  <a:pt x="8186405" y="3762033"/>
                  <a:pt x="8186902" y="3741510"/>
                </a:cubicBezTo>
                <a:cubicBezTo>
                  <a:pt x="8187275" y="3720862"/>
                  <a:pt x="8170607" y="3703821"/>
                  <a:pt x="8149835" y="3703821"/>
                </a:cubicBezTo>
                <a:close/>
                <a:moveTo>
                  <a:pt x="8097344" y="3741137"/>
                </a:moveTo>
                <a:cubicBezTo>
                  <a:pt x="8097593" y="3720489"/>
                  <a:pt x="8080801" y="3703572"/>
                  <a:pt x="8060029" y="3703697"/>
                </a:cubicBezTo>
                <a:cubicBezTo>
                  <a:pt x="8040252" y="3703697"/>
                  <a:pt x="8024330" y="3718996"/>
                  <a:pt x="8023335" y="3738773"/>
                </a:cubicBezTo>
                <a:cubicBezTo>
                  <a:pt x="8022340" y="3759421"/>
                  <a:pt x="8038510" y="3777208"/>
                  <a:pt x="8059033" y="3777830"/>
                </a:cubicBezTo>
                <a:cubicBezTo>
                  <a:pt x="8079557" y="3778452"/>
                  <a:pt x="8096971" y="3761785"/>
                  <a:pt x="8097220" y="3741261"/>
                </a:cubicBezTo>
                <a:close/>
                <a:moveTo>
                  <a:pt x="7969228" y="3703697"/>
                </a:moveTo>
                <a:cubicBezTo>
                  <a:pt x="7949574" y="3704443"/>
                  <a:pt x="7934026" y="3720240"/>
                  <a:pt x="7933654" y="3740017"/>
                </a:cubicBezTo>
                <a:cubicBezTo>
                  <a:pt x="7933280" y="3760665"/>
                  <a:pt x="7950072" y="3777830"/>
                  <a:pt x="7970720" y="3777830"/>
                </a:cubicBezTo>
                <a:cubicBezTo>
                  <a:pt x="7991244" y="3777830"/>
                  <a:pt x="8008160" y="3760541"/>
                  <a:pt x="8007787" y="3740017"/>
                </a:cubicBezTo>
                <a:cubicBezTo>
                  <a:pt x="8007414" y="3719369"/>
                  <a:pt x="7989875" y="3702950"/>
                  <a:pt x="7969228" y="3703697"/>
                </a:cubicBezTo>
                <a:close/>
                <a:moveTo>
                  <a:pt x="7882655" y="3703697"/>
                </a:moveTo>
                <a:cubicBezTo>
                  <a:pt x="7863003" y="3704443"/>
                  <a:pt x="7847455" y="3720240"/>
                  <a:pt x="7847081" y="3739893"/>
                </a:cubicBezTo>
                <a:cubicBezTo>
                  <a:pt x="7846708" y="3760416"/>
                  <a:pt x="7863500" y="3777706"/>
                  <a:pt x="7884148" y="3777706"/>
                </a:cubicBezTo>
                <a:cubicBezTo>
                  <a:pt x="7904796" y="3777706"/>
                  <a:pt x="7921588" y="3760665"/>
                  <a:pt x="7921215" y="3739893"/>
                </a:cubicBezTo>
                <a:cubicBezTo>
                  <a:pt x="7920841" y="3718996"/>
                  <a:pt x="7903676" y="3702826"/>
                  <a:pt x="7882780" y="3703697"/>
                </a:cubicBezTo>
                <a:close/>
                <a:moveTo>
                  <a:pt x="7757524" y="3742753"/>
                </a:moveTo>
                <a:cubicBezTo>
                  <a:pt x="7758768" y="3763277"/>
                  <a:pt x="7776928" y="3779199"/>
                  <a:pt x="7797327" y="3777582"/>
                </a:cubicBezTo>
                <a:cubicBezTo>
                  <a:pt x="7816731" y="3776089"/>
                  <a:pt x="7831782" y="3759546"/>
                  <a:pt x="7831533" y="3740017"/>
                </a:cubicBezTo>
                <a:cubicBezTo>
                  <a:pt x="7831160" y="3719120"/>
                  <a:pt x="7814119" y="3702950"/>
                  <a:pt x="7793222" y="3703697"/>
                </a:cubicBezTo>
                <a:cubicBezTo>
                  <a:pt x="7772450" y="3704443"/>
                  <a:pt x="7756404" y="3722106"/>
                  <a:pt x="7757524" y="3742753"/>
                </a:cubicBezTo>
                <a:close/>
                <a:moveTo>
                  <a:pt x="7703167" y="3703697"/>
                </a:moveTo>
                <a:cubicBezTo>
                  <a:pt x="7683515" y="3704692"/>
                  <a:pt x="7668090" y="3720613"/>
                  <a:pt x="7667967" y="3740266"/>
                </a:cubicBezTo>
                <a:cubicBezTo>
                  <a:pt x="7667842" y="3760789"/>
                  <a:pt x="7684883" y="3777830"/>
                  <a:pt x="7705406" y="3777706"/>
                </a:cubicBezTo>
                <a:cubicBezTo>
                  <a:pt x="7726054" y="3777457"/>
                  <a:pt x="7742598" y="3760168"/>
                  <a:pt x="7742100" y="3739520"/>
                </a:cubicBezTo>
                <a:cubicBezTo>
                  <a:pt x="7741478" y="3718623"/>
                  <a:pt x="7724188" y="3702702"/>
                  <a:pt x="7703292" y="3703697"/>
                </a:cubicBezTo>
                <a:close/>
                <a:moveTo>
                  <a:pt x="7617839" y="3703572"/>
                </a:moveTo>
                <a:cubicBezTo>
                  <a:pt x="7598061" y="3703945"/>
                  <a:pt x="7582265" y="3719369"/>
                  <a:pt x="7581519" y="3739022"/>
                </a:cubicBezTo>
                <a:cubicBezTo>
                  <a:pt x="7580772" y="3759670"/>
                  <a:pt x="7597191" y="3777208"/>
                  <a:pt x="7617715" y="3777582"/>
                </a:cubicBezTo>
                <a:cubicBezTo>
                  <a:pt x="7638238" y="3777955"/>
                  <a:pt x="7655528" y="3761163"/>
                  <a:pt x="7655528" y="3740515"/>
                </a:cubicBezTo>
                <a:cubicBezTo>
                  <a:pt x="7655528" y="3719867"/>
                  <a:pt x="7638487" y="3703075"/>
                  <a:pt x="7617715" y="3703448"/>
                </a:cubicBezTo>
                <a:close/>
                <a:moveTo>
                  <a:pt x="7492086" y="3742007"/>
                </a:moveTo>
                <a:cubicBezTo>
                  <a:pt x="7492832" y="3761660"/>
                  <a:pt x="7508628" y="3777208"/>
                  <a:pt x="7528282" y="3777582"/>
                </a:cubicBezTo>
                <a:cubicBezTo>
                  <a:pt x="7548805" y="3777955"/>
                  <a:pt x="7566095" y="3761038"/>
                  <a:pt x="7566095" y="3740515"/>
                </a:cubicBezTo>
                <a:cubicBezTo>
                  <a:pt x="7566095" y="3719867"/>
                  <a:pt x="7549054" y="3703075"/>
                  <a:pt x="7528282" y="3703448"/>
                </a:cubicBezTo>
                <a:cubicBezTo>
                  <a:pt x="7507385" y="3703821"/>
                  <a:pt x="7491339" y="3720986"/>
                  <a:pt x="7492086" y="3741883"/>
                </a:cubicBezTo>
                <a:close/>
                <a:moveTo>
                  <a:pt x="7438973" y="3703572"/>
                </a:moveTo>
                <a:cubicBezTo>
                  <a:pt x="7419196" y="3703821"/>
                  <a:pt x="7403399" y="3718996"/>
                  <a:pt x="7402404" y="3738773"/>
                </a:cubicBezTo>
                <a:cubicBezTo>
                  <a:pt x="7401408" y="3759421"/>
                  <a:pt x="7417827" y="3777084"/>
                  <a:pt x="7438351" y="3777582"/>
                </a:cubicBezTo>
                <a:cubicBezTo>
                  <a:pt x="7458874" y="3778079"/>
                  <a:pt x="7476289" y="3761411"/>
                  <a:pt x="7476413" y="3740764"/>
                </a:cubicBezTo>
                <a:cubicBezTo>
                  <a:pt x="7476662" y="3720116"/>
                  <a:pt x="7459621" y="3703199"/>
                  <a:pt x="7438973" y="3703448"/>
                </a:cubicBezTo>
                <a:close/>
                <a:moveTo>
                  <a:pt x="7348421" y="3703572"/>
                </a:moveTo>
                <a:cubicBezTo>
                  <a:pt x="7328768" y="3704318"/>
                  <a:pt x="7313220" y="3720116"/>
                  <a:pt x="7312846" y="3739893"/>
                </a:cubicBezTo>
                <a:cubicBezTo>
                  <a:pt x="7312473" y="3760541"/>
                  <a:pt x="7329265" y="3777706"/>
                  <a:pt x="7349913" y="3777706"/>
                </a:cubicBezTo>
                <a:cubicBezTo>
                  <a:pt x="7370437" y="3777706"/>
                  <a:pt x="7387353" y="3760541"/>
                  <a:pt x="7386980" y="3739893"/>
                </a:cubicBezTo>
                <a:cubicBezTo>
                  <a:pt x="7386606" y="3719245"/>
                  <a:pt x="7369068" y="3702826"/>
                  <a:pt x="7348421" y="3703572"/>
                </a:cubicBezTo>
                <a:close/>
                <a:moveTo>
                  <a:pt x="7262719" y="3777582"/>
                </a:moveTo>
                <a:cubicBezTo>
                  <a:pt x="7283367" y="3777830"/>
                  <a:pt x="7300283" y="3761038"/>
                  <a:pt x="7300159" y="3740266"/>
                </a:cubicBezTo>
                <a:cubicBezTo>
                  <a:pt x="7300035" y="3720364"/>
                  <a:pt x="7284859" y="3704567"/>
                  <a:pt x="7265083" y="3703572"/>
                </a:cubicBezTo>
                <a:cubicBezTo>
                  <a:pt x="7244434" y="3702577"/>
                  <a:pt x="7226647" y="3718747"/>
                  <a:pt x="7226025" y="3739271"/>
                </a:cubicBezTo>
                <a:cubicBezTo>
                  <a:pt x="7225404" y="3759795"/>
                  <a:pt x="7242071" y="3777208"/>
                  <a:pt x="7262595" y="3777457"/>
                </a:cubicBezTo>
                <a:close/>
                <a:moveTo>
                  <a:pt x="7173659" y="3703572"/>
                </a:moveTo>
                <a:cubicBezTo>
                  <a:pt x="7154130" y="3703572"/>
                  <a:pt x="7137712" y="3718872"/>
                  <a:pt x="7136592" y="3738276"/>
                </a:cubicBezTo>
                <a:cubicBezTo>
                  <a:pt x="7135349" y="3758799"/>
                  <a:pt x="7151519" y="3776711"/>
                  <a:pt x="7172042" y="3777582"/>
                </a:cubicBezTo>
                <a:cubicBezTo>
                  <a:pt x="7192690" y="3778452"/>
                  <a:pt x="7210104" y="3762158"/>
                  <a:pt x="7210477" y="3741385"/>
                </a:cubicBezTo>
                <a:cubicBezTo>
                  <a:pt x="7210975" y="3720364"/>
                  <a:pt x="7194680" y="3703572"/>
                  <a:pt x="7173659" y="3703572"/>
                </a:cubicBezTo>
                <a:close/>
                <a:moveTo>
                  <a:pt x="7083604" y="3777582"/>
                </a:moveTo>
                <a:cubicBezTo>
                  <a:pt x="7103133" y="3777830"/>
                  <a:pt x="7119552" y="3762780"/>
                  <a:pt x="7120920" y="3743251"/>
                </a:cubicBezTo>
                <a:cubicBezTo>
                  <a:pt x="7122412" y="3722230"/>
                  <a:pt x="7106989" y="3704692"/>
                  <a:pt x="7085967" y="3703572"/>
                </a:cubicBezTo>
                <a:cubicBezTo>
                  <a:pt x="7065320" y="3702577"/>
                  <a:pt x="7047533" y="3718747"/>
                  <a:pt x="7046910" y="3739271"/>
                </a:cubicBezTo>
                <a:cubicBezTo>
                  <a:pt x="7046288" y="3759795"/>
                  <a:pt x="7062956" y="3777208"/>
                  <a:pt x="7083480" y="3777457"/>
                </a:cubicBezTo>
                <a:close/>
                <a:moveTo>
                  <a:pt x="6998649" y="3703572"/>
                </a:moveTo>
                <a:cubicBezTo>
                  <a:pt x="6978747" y="3703075"/>
                  <a:pt x="6962577" y="3717503"/>
                  <a:pt x="6960836" y="3737281"/>
                </a:cubicBezTo>
                <a:cubicBezTo>
                  <a:pt x="6959094" y="3758053"/>
                  <a:pt x="6974519" y="3776089"/>
                  <a:pt x="6995166" y="3777457"/>
                </a:cubicBezTo>
                <a:cubicBezTo>
                  <a:pt x="7015690" y="3778825"/>
                  <a:pt x="7033602" y="3762780"/>
                  <a:pt x="7034596" y="3742256"/>
                </a:cubicBezTo>
                <a:cubicBezTo>
                  <a:pt x="7035592" y="3721608"/>
                  <a:pt x="7019297" y="3704194"/>
                  <a:pt x="6998525" y="3703572"/>
                </a:cubicBezTo>
                <a:close/>
                <a:moveTo>
                  <a:pt x="6908594" y="3703572"/>
                </a:moveTo>
                <a:cubicBezTo>
                  <a:pt x="6888693" y="3703324"/>
                  <a:pt x="6872647" y="3718001"/>
                  <a:pt x="6871278" y="3737903"/>
                </a:cubicBezTo>
                <a:cubicBezTo>
                  <a:pt x="6869786" y="3758675"/>
                  <a:pt x="6885583" y="3776586"/>
                  <a:pt x="6906231" y="3777582"/>
                </a:cubicBezTo>
                <a:cubicBezTo>
                  <a:pt x="6926754" y="3778576"/>
                  <a:pt x="6944541" y="3762282"/>
                  <a:pt x="6945163" y="3741759"/>
                </a:cubicBezTo>
                <a:cubicBezTo>
                  <a:pt x="6945909" y="3721111"/>
                  <a:pt x="6929367" y="3703821"/>
                  <a:pt x="6908594" y="3703572"/>
                </a:cubicBezTo>
                <a:close/>
                <a:moveTo>
                  <a:pt x="6819534" y="3703572"/>
                </a:moveTo>
                <a:cubicBezTo>
                  <a:pt x="6799632" y="3703075"/>
                  <a:pt x="6783462" y="3717503"/>
                  <a:pt x="6781721" y="3737281"/>
                </a:cubicBezTo>
                <a:cubicBezTo>
                  <a:pt x="6779980" y="3758053"/>
                  <a:pt x="6795404" y="3776089"/>
                  <a:pt x="6816051" y="3777457"/>
                </a:cubicBezTo>
                <a:cubicBezTo>
                  <a:pt x="6836575" y="3778825"/>
                  <a:pt x="6854487" y="3762780"/>
                  <a:pt x="6855482" y="3742256"/>
                </a:cubicBezTo>
                <a:cubicBezTo>
                  <a:pt x="6856476" y="3721608"/>
                  <a:pt x="6840182" y="3704194"/>
                  <a:pt x="6819410" y="3703572"/>
                </a:cubicBezTo>
                <a:close/>
                <a:moveTo>
                  <a:pt x="6731345" y="3703572"/>
                </a:moveTo>
                <a:cubicBezTo>
                  <a:pt x="6711816" y="3703945"/>
                  <a:pt x="6695646" y="3719493"/>
                  <a:pt x="6694900" y="3738898"/>
                </a:cubicBezTo>
                <a:cubicBezTo>
                  <a:pt x="6694029" y="3759421"/>
                  <a:pt x="6710448" y="3777084"/>
                  <a:pt x="6731097" y="3777582"/>
                </a:cubicBezTo>
                <a:cubicBezTo>
                  <a:pt x="6751744" y="3778079"/>
                  <a:pt x="6768909" y="3761411"/>
                  <a:pt x="6768909" y="3740764"/>
                </a:cubicBezTo>
                <a:cubicBezTo>
                  <a:pt x="6768909" y="3719742"/>
                  <a:pt x="6752366" y="3703324"/>
                  <a:pt x="6731345" y="3703697"/>
                </a:cubicBezTo>
                <a:close/>
                <a:moveTo>
                  <a:pt x="6640793" y="3703572"/>
                </a:moveTo>
                <a:cubicBezTo>
                  <a:pt x="6621140" y="3704443"/>
                  <a:pt x="6605591" y="3720240"/>
                  <a:pt x="6605342" y="3739893"/>
                </a:cubicBezTo>
                <a:cubicBezTo>
                  <a:pt x="6604970" y="3760416"/>
                  <a:pt x="6621886" y="3777582"/>
                  <a:pt x="6642534" y="3777582"/>
                </a:cubicBezTo>
                <a:cubicBezTo>
                  <a:pt x="6663182" y="3777582"/>
                  <a:pt x="6679850" y="3760416"/>
                  <a:pt x="6679476" y="3739644"/>
                </a:cubicBezTo>
                <a:cubicBezTo>
                  <a:pt x="6678979" y="3718747"/>
                  <a:pt x="6661938" y="3702702"/>
                  <a:pt x="6640917" y="3703572"/>
                </a:cubicBezTo>
                <a:close/>
                <a:moveTo>
                  <a:pt x="6552106" y="3703572"/>
                </a:moveTo>
                <a:cubicBezTo>
                  <a:pt x="6532577" y="3703945"/>
                  <a:pt x="6516532" y="3719493"/>
                  <a:pt x="6515661" y="3738898"/>
                </a:cubicBezTo>
                <a:cubicBezTo>
                  <a:pt x="6514790" y="3759421"/>
                  <a:pt x="6531334" y="3776959"/>
                  <a:pt x="6551857" y="3777457"/>
                </a:cubicBezTo>
                <a:cubicBezTo>
                  <a:pt x="6572505" y="3777955"/>
                  <a:pt x="6589546" y="3761287"/>
                  <a:pt x="6589671" y="3740515"/>
                </a:cubicBezTo>
                <a:cubicBezTo>
                  <a:pt x="6589671" y="3719493"/>
                  <a:pt x="6573127" y="3703075"/>
                  <a:pt x="6552106" y="3703448"/>
                </a:cubicBezTo>
                <a:close/>
                <a:moveTo>
                  <a:pt x="6462673" y="3703572"/>
                </a:moveTo>
                <a:cubicBezTo>
                  <a:pt x="6443144" y="3703945"/>
                  <a:pt x="6426974" y="3719493"/>
                  <a:pt x="6426228" y="3738898"/>
                </a:cubicBezTo>
                <a:cubicBezTo>
                  <a:pt x="6425357" y="3759421"/>
                  <a:pt x="6441776" y="3777084"/>
                  <a:pt x="6462424" y="3777582"/>
                </a:cubicBezTo>
                <a:cubicBezTo>
                  <a:pt x="6483072" y="3778079"/>
                  <a:pt x="6500238" y="3761411"/>
                  <a:pt x="6500361" y="3740764"/>
                </a:cubicBezTo>
                <a:cubicBezTo>
                  <a:pt x="6500361" y="3719742"/>
                  <a:pt x="6483819" y="3703324"/>
                  <a:pt x="6462797" y="3703697"/>
                </a:cubicBezTo>
                <a:close/>
                <a:moveTo>
                  <a:pt x="6339780" y="3740764"/>
                </a:moveTo>
                <a:cubicBezTo>
                  <a:pt x="6339905" y="3760292"/>
                  <a:pt x="6355328" y="3776462"/>
                  <a:pt x="6374857" y="3777457"/>
                </a:cubicBezTo>
                <a:cubicBezTo>
                  <a:pt x="6395380" y="3778452"/>
                  <a:pt x="6413168" y="3762158"/>
                  <a:pt x="6413790" y="3741634"/>
                </a:cubicBezTo>
                <a:cubicBezTo>
                  <a:pt x="6414536" y="3720986"/>
                  <a:pt x="6397992" y="3703697"/>
                  <a:pt x="6377220" y="3703448"/>
                </a:cubicBezTo>
                <a:cubicBezTo>
                  <a:pt x="6356199" y="3703199"/>
                  <a:pt x="6339656" y="3719618"/>
                  <a:pt x="6339780" y="3740639"/>
                </a:cubicBezTo>
                <a:close/>
                <a:moveTo>
                  <a:pt x="6250223" y="3741883"/>
                </a:moveTo>
                <a:cubicBezTo>
                  <a:pt x="6250969" y="3761536"/>
                  <a:pt x="6266766" y="3777084"/>
                  <a:pt x="6286295" y="3777582"/>
                </a:cubicBezTo>
                <a:cubicBezTo>
                  <a:pt x="6306818" y="3778079"/>
                  <a:pt x="6324107" y="3761163"/>
                  <a:pt x="6324107" y="3740639"/>
                </a:cubicBezTo>
                <a:cubicBezTo>
                  <a:pt x="6324107" y="3719991"/>
                  <a:pt x="6307067" y="3703199"/>
                  <a:pt x="6286419" y="3703572"/>
                </a:cubicBezTo>
                <a:cubicBezTo>
                  <a:pt x="6265523" y="3703945"/>
                  <a:pt x="6249352" y="3720986"/>
                  <a:pt x="6250223" y="3742007"/>
                </a:cubicBezTo>
                <a:close/>
                <a:moveTo>
                  <a:pt x="6234674" y="3740266"/>
                </a:moveTo>
                <a:cubicBezTo>
                  <a:pt x="6234550" y="3719618"/>
                  <a:pt x="6217261" y="3702950"/>
                  <a:pt x="6196613" y="3703448"/>
                </a:cubicBezTo>
                <a:cubicBezTo>
                  <a:pt x="6176959" y="3703945"/>
                  <a:pt x="6161163" y="3719618"/>
                  <a:pt x="6160541" y="3739271"/>
                </a:cubicBezTo>
                <a:cubicBezTo>
                  <a:pt x="6159919" y="3759919"/>
                  <a:pt x="6176462" y="3777333"/>
                  <a:pt x="6197111" y="3777582"/>
                </a:cubicBezTo>
                <a:cubicBezTo>
                  <a:pt x="6217634" y="3777830"/>
                  <a:pt x="6234799" y="3760789"/>
                  <a:pt x="6234674" y="3740266"/>
                </a:cubicBezTo>
                <a:close/>
                <a:moveTo>
                  <a:pt x="6110663" y="3703572"/>
                </a:moveTo>
                <a:cubicBezTo>
                  <a:pt x="6091134" y="3703697"/>
                  <a:pt x="6074840" y="3719120"/>
                  <a:pt x="6073844" y="3738649"/>
                </a:cubicBezTo>
                <a:cubicBezTo>
                  <a:pt x="6072849" y="3759172"/>
                  <a:pt x="6089143" y="3776959"/>
                  <a:pt x="6109667" y="3777582"/>
                </a:cubicBezTo>
                <a:cubicBezTo>
                  <a:pt x="6130315" y="3778328"/>
                  <a:pt x="6147605" y="3761785"/>
                  <a:pt x="6147854" y="3741012"/>
                </a:cubicBezTo>
                <a:cubicBezTo>
                  <a:pt x="6148103" y="3719991"/>
                  <a:pt x="6131684" y="3703448"/>
                  <a:pt x="6110663" y="3703572"/>
                </a:cubicBezTo>
                <a:close/>
                <a:moveTo>
                  <a:pt x="6058421" y="3739147"/>
                </a:moveTo>
                <a:cubicBezTo>
                  <a:pt x="6057674" y="3719369"/>
                  <a:pt x="6042002" y="3703945"/>
                  <a:pt x="6022224" y="3703448"/>
                </a:cubicBezTo>
                <a:cubicBezTo>
                  <a:pt x="6001577" y="3702950"/>
                  <a:pt x="5984287" y="3719742"/>
                  <a:pt x="5984287" y="3740390"/>
                </a:cubicBezTo>
                <a:cubicBezTo>
                  <a:pt x="5984287" y="3760914"/>
                  <a:pt x="6001452" y="3777830"/>
                  <a:pt x="6021976" y="3777582"/>
                </a:cubicBezTo>
                <a:cubicBezTo>
                  <a:pt x="6042624" y="3777208"/>
                  <a:pt x="6059042" y="3759795"/>
                  <a:pt x="6058421" y="3739147"/>
                </a:cubicBezTo>
                <a:close/>
                <a:moveTo>
                  <a:pt x="5930428" y="3703572"/>
                </a:moveTo>
                <a:cubicBezTo>
                  <a:pt x="5910775" y="3704318"/>
                  <a:pt x="5895227" y="3720116"/>
                  <a:pt x="5894730" y="3739644"/>
                </a:cubicBezTo>
                <a:cubicBezTo>
                  <a:pt x="5894232" y="3760168"/>
                  <a:pt x="5911149" y="3777457"/>
                  <a:pt x="5931672" y="3777457"/>
                </a:cubicBezTo>
                <a:cubicBezTo>
                  <a:pt x="5952320" y="3777457"/>
                  <a:pt x="5969112" y="3760416"/>
                  <a:pt x="5968739" y="3739768"/>
                </a:cubicBezTo>
                <a:cubicBezTo>
                  <a:pt x="5968366" y="3718872"/>
                  <a:pt x="5951325" y="3702702"/>
                  <a:pt x="5930304" y="3703572"/>
                </a:cubicBezTo>
                <a:close/>
                <a:moveTo>
                  <a:pt x="5882416" y="3739644"/>
                </a:moveTo>
                <a:cubicBezTo>
                  <a:pt x="5881918" y="3718996"/>
                  <a:pt x="5864504" y="3702577"/>
                  <a:pt x="5843732" y="3703448"/>
                </a:cubicBezTo>
                <a:cubicBezTo>
                  <a:pt x="5823954" y="3704194"/>
                  <a:pt x="5808655" y="3719991"/>
                  <a:pt x="5808282" y="3739768"/>
                </a:cubicBezTo>
                <a:cubicBezTo>
                  <a:pt x="5807909" y="3760541"/>
                  <a:pt x="5824701" y="3777582"/>
                  <a:pt x="5845349" y="3777457"/>
                </a:cubicBezTo>
                <a:cubicBezTo>
                  <a:pt x="5865872" y="3777457"/>
                  <a:pt x="5882789" y="3760168"/>
                  <a:pt x="5882291" y="3739644"/>
                </a:cubicBezTo>
                <a:close/>
                <a:moveTo>
                  <a:pt x="5718849" y="3742132"/>
                </a:moveTo>
                <a:cubicBezTo>
                  <a:pt x="5719719" y="3761785"/>
                  <a:pt x="5735517" y="3777333"/>
                  <a:pt x="5755169" y="3777582"/>
                </a:cubicBezTo>
                <a:cubicBezTo>
                  <a:pt x="5775693" y="3777830"/>
                  <a:pt x="5792858" y="3760914"/>
                  <a:pt x="5792734" y="3740390"/>
                </a:cubicBezTo>
                <a:cubicBezTo>
                  <a:pt x="5792734" y="3719742"/>
                  <a:pt x="5775444" y="3703075"/>
                  <a:pt x="5754796" y="3703572"/>
                </a:cubicBezTo>
                <a:cubicBezTo>
                  <a:pt x="5733900" y="3704070"/>
                  <a:pt x="5717854" y="3721235"/>
                  <a:pt x="5718849" y="3742256"/>
                </a:cubicBezTo>
                <a:close/>
                <a:moveTo>
                  <a:pt x="5703300" y="3739520"/>
                </a:moveTo>
                <a:cubicBezTo>
                  <a:pt x="5702803" y="3718996"/>
                  <a:pt x="5685140" y="3702577"/>
                  <a:pt x="5664492" y="3703448"/>
                </a:cubicBezTo>
                <a:cubicBezTo>
                  <a:pt x="5644715" y="3704318"/>
                  <a:pt x="5629416" y="3720116"/>
                  <a:pt x="5629167" y="3739893"/>
                </a:cubicBezTo>
                <a:cubicBezTo>
                  <a:pt x="5628918" y="3760665"/>
                  <a:pt x="5645710" y="3777582"/>
                  <a:pt x="5666358" y="3777457"/>
                </a:cubicBezTo>
                <a:cubicBezTo>
                  <a:pt x="5686882" y="3777333"/>
                  <a:pt x="5703674" y="3760043"/>
                  <a:pt x="5703176" y="3739395"/>
                </a:cubicBezTo>
                <a:close/>
                <a:moveTo>
                  <a:pt x="5613743" y="3740017"/>
                </a:moveTo>
                <a:cubicBezTo>
                  <a:pt x="5613494" y="3719369"/>
                  <a:pt x="5596080" y="3702826"/>
                  <a:pt x="5575432" y="3703448"/>
                </a:cubicBezTo>
                <a:cubicBezTo>
                  <a:pt x="5555780" y="3704070"/>
                  <a:pt x="5540107" y="3719742"/>
                  <a:pt x="5539610" y="3739520"/>
                </a:cubicBezTo>
                <a:cubicBezTo>
                  <a:pt x="5539112" y="3760168"/>
                  <a:pt x="5555780" y="3777457"/>
                  <a:pt x="5576303" y="3777582"/>
                </a:cubicBezTo>
                <a:cubicBezTo>
                  <a:pt x="5596827" y="3777706"/>
                  <a:pt x="5613868" y="3760665"/>
                  <a:pt x="5613619" y="3740017"/>
                </a:cubicBezTo>
                <a:close/>
                <a:moveTo>
                  <a:pt x="5488487" y="3703572"/>
                </a:moveTo>
                <a:cubicBezTo>
                  <a:pt x="5468834" y="3704443"/>
                  <a:pt x="5453286" y="3720240"/>
                  <a:pt x="5453037" y="3739893"/>
                </a:cubicBezTo>
                <a:cubicBezTo>
                  <a:pt x="5452664" y="3760416"/>
                  <a:pt x="5469581" y="3777582"/>
                  <a:pt x="5490229" y="3777582"/>
                </a:cubicBezTo>
                <a:cubicBezTo>
                  <a:pt x="5510876" y="3777582"/>
                  <a:pt x="5527544" y="3760416"/>
                  <a:pt x="5527171" y="3739644"/>
                </a:cubicBezTo>
                <a:cubicBezTo>
                  <a:pt x="5526674" y="3718747"/>
                  <a:pt x="5509633" y="3702702"/>
                  <a:pt x="5488612" y="3703572"/>
                </a:cubicBezTo>
                <a:close/>
                <a:moveTo>
                  <a:pt x="5363480" y="3741883"/>
                </a:moveTo>
                <a:cubicBezTo>
                  <a:pt x="5364351" y="3762407"/>
                  <a:pt x="5382138" y="3778576"/>
                  <a:pt x="5402661" y="3777457"/>
                </a:cubicBezTo>
                <a:cubicBezTo>
                  <a:pt x="5422065" y="3776338"/>
                  <a:pt x="5437489" y="3760043"/>
                  <a:pt x="5437489" y="3740515"/>
                </a:cubicBezTo>
                <a:cubicBezTo>
                  <a:pt x="5437489" y="3719493"/>
                  <a:pt x="5420822" y="3703075"/>
                  <a:pt x="5399800" y="3703572"/>
                </a:cubicBezTo>
                <a:cubicBezTo>
                  <a:pt x="5379028" y="3703945"/>
                  <a:pt x="5362609" y="3721360"/>
                  <a:pt x="5363480" y="3742007"/>
                </a:cubicBezTo>
                <a:close/>
                <a:moveTo>
                  <a:pt x="5273923" y="3740017"/>
                </a:moveTo>
                <a:cubicBezTo>
                  <a:pt x="5273674" y="3760541"/>
                  <a:pt x="5290715" y="3777706"/>
                  <a:pt x="5311238" y="3777582"/>
                </a:cubicBezTo>
                <a:cubicBezTo>
                  <a:pt x="5330767" y="3777582"/>
                  <a:pt x="5346813" y="3762033"/>
                  <a:pt x="5347807" y="3742505"/>
                </a:cubicBezTo>
                <a:cubicBezTo>
                  <a:pt x="5348927" y="3721608"/>
                  <a:pt x="5333006" y="3704194"/>
                  <a:pt x="5312109" y="3703572"/>
                </a:cubicBezTo>
                <a:cubicBezTo>
                  <a:pt x="5291461" y="3702950"/>
                  <a:pt x="5274047" y="3719493"/>
                  <a:pt x="5273798" y="3740141"/>
                </a:cubicBezTo>
                <a:close/>
                <a:moveTo>
                  <a:pt x="5187599" y="3740515"/>
                </a:moveTo>
                <a:cubicBezTo>
                  <a:pt x="5187599" y="3760043"/>
                  <a:pt x="5203023" y="3776338"/>
                  <a:pt x="5222427" y="3777457"/>
                </a:cubicBezTo>
                <a:cubicBezTo>
                  <a:pt x="5242951" y="3778576"/>
                  <a:pt x="5260738" y="3762407"/>
                  <a:pt x="5261609" y="3741883"/>
                </a:cubicBezTo>
                <a:cubicBezTo>
                  <a:pt x="5262479" y="3721235"/>
                  <a:pt x="5246060" y="3703945"/>
                  <a:pt x="5225288" y="3703448"/>
                </a:cubicBezTo>
                <a:cubicBezTo>
                  <a:pt x="5204267" y="3703075"/>
                  <a:pt x="5187599" y="3719369"/>
                  <a:pt x="5187599" y="3740390"/>
                </a:cubicBezTo>
                <a:close/>
                <a:moveTo>
                  <a:pt x="5098166" y="3741883"/>
                </a:moveTo>
                <a:cubicBezTo>
                  <a:pt x="5098912" y="3761536"/>
                  <a:pt x="5114710" y="3777084"/>
                  <a:pt x="5134362" y="3777457"/>
                </a:cubicBezTo>
                <a:cubicBezTo>
                  <a:pt x="5154886" y="3777830"/>
                  <a:pt x="5172175" y="3760914"/>
                  <a:pt x="5172175" y="3740390"/>
                </a:cubicBezTo>
                <a:cubicBezTo>
                  <a:pt x="5172175" y="3719742"/>
                  <a:pt x="5155135" y="3702950"/>
                  <a:pt x="5134362" y="3703324"/>
                </a:cubicBezTo>
                <a:cubicBezTo>
                  <a:pt x="5113466" y="3703697"/>
                  <a:pt x="5097420" y="3720862"/>
                  <a:pt x="5098166" y="3741759"/>
                </a:cubicBezTo>
                <a:close/>
                <a:moveTo>
                  <a:pt x="5043934" y="3703448"/>
                </a:moveTo>
                <a:cubicBezTo>
                  <a:pt x="5024281" y="3704194"/>
                  <a:pt x="5008858" y="3719991"/>
                  <a:pt x="5008484" y="3739768"/>
                </a:cubicBezTo>
                <a:cubicBezTo>
                  <a:pt x="5008111" y="3760541"/>
                  <a:pt x="5024903" y="3777582"/>
                  <a:pt x="5045551" y="3777457"/>
                </a:cubicBezTo>
                <a:cubicBezTo>
                  <a:pt x="5066075" y="3777457"/>
                  <a:pt x="5082991" y="3760168"/>
                  <a:pt x="5082494" y="3739644"/>
                </a:cubicBezTo>
                <a:cubicBezTo>
                  <a:pt x="5082121" y="3718996"/>
                  <a:pt x="5064582" y="3702577"/>
                  <a:pt x="5043934" y="3703448"/>
                </a:cubicBezTo>
                <a:close/>
                <a:moveTo>
                  <a:pt x="4957362" y="3703448"/>
                </a:moveTo>
                <a:cubicBezTo>
                  <a:pt x="4937709" y="3704194"/>
                  <a:pt x="4922036" y="3719991"/>
                  <a:pt x="4921663" y="3739520"/>
                </a:cubicBezTo>
                <a:cubicBezTo>
                  <a:pt x="4921166" y="3760043"/>
                  <a:pt x="4938082" y="3777333"/>
                  <a:pt x="4958606" y="3777333"/>
                </a:cubicBezTo>
                <a:cubicBezTo>
                  <a:pt x="4979254" y="3777333"/>
                  <a:pt x="4996046" y="3760292"/>
                  <a:pt x="4995673" y="3739644"/>
                </a:cubicBezTo>
                <a:cubicBezTo>
                  <a:pt x="4995300" y="3718747"/>
                  <a:pt x="4978259" y="3702577"/>
                  <a:pt x="4957238" y="3703448"/>
                </a:cubicBezTo>
                <a:close/>
                <a:moveTo>
                  <a:pt x="4867805" y="3703448"/>
                </a:moveTo>
                <a:cubicBezTo>
                  <a:pt x="4848152" y="3704194"/>
                  <a:pt x="4832603" y="3719991"/>
                  <a:pt x="4832106" y="3739644"/>
                </a:cubicBezTo>
                <a:cubicBezTo>
                  <a:pt x="4831733" y="3760168"/>
                  <a:pt x="4848525" y="3777457"/>
                  <a:pt x="4869173" y="3777457"/>
                </a:cubicBezTo>
                <a:cubicBezTo>
                  <a:pt x="4889821" y="3777457"/>
                  <a:pt x="4906613" y="3760416"/>
                  <a:pt x="4906240" y="3739644"/>
                </a:cubicBezTo>
                <a:cubicBezTo>
                  <a:pt x="4905866" y="3718747"/>
                  <a:pt x="4888826" y="3702577"/>
                  <a:pt x="4867805" y="3703448"/>
                </a:cubicBezTo>
                <a:close/>
                <a:moveTo>
                  <a:pt x="4777501" y="3703448"/>
                </a:moveTo>
                <a:cubicBezTo>
                  <a:pt x="4757848" y="3704567"/>
                  <a:pt x="4742673" y="3720737"/>
                  <a:pt x="4742673" y="3740390"/>
                </a:cubicBezTo>
                <a:cubicBezTo>
                  <a:pt x="4742673" y="3760914"/>
                  <a:pt x="4759962" y="3777830"/>
                  <a:pt x="4780486" y="3777457"/>
                </a:cubicBezTo>
                <a:cubicBezTo>
                  <a:pt x="4801134" y="3777084"/>
                  <a:pt x="4817553" y="3759546"/>
                  <a:pt x="4816807" y="3738898"/>
                </a:cubicBezTo>
                <a:cubicBezTo>
                  <a:pt x="4816060" y="3718001"/>
                  <a:pt x="4798522" y="3702204"/>
                  <a:pt x="4777625" y="3703448"/>
                </a:cubicBezTo>
                <a:close/>
                <a:moveTo>
                  <a:pt x="4691675" y="3703324"/>
                </a:moveTo>
                <a:cubicBezTo>
                  <a:pt x="4672022" y="3704070"/>
                  <a:pt x="4656474" y="3719867"/>
                  <a:pt x="4656101" y="3739644"/>
                </a:cubicBezTo>
                <a:cubicBezTo>
                  <a:pt x="4655727" y="3760292"/>
                  <a:pt x="4672520" y="3777457"/>
                  <a:pt x="4693168" y="3777457"/>
                </a:cubicBezTo>
                <a:cubicBezTo>
                  <a:pt x="4713691" y="3777457"/>
                  <a:pt x="4730608" y="3760168"/>
                  <a:pt x="4730235" y="3739644"/>
                </a:cubicBezTo>
                <a:cubicBezTo>
                  <a:pt x="4729861" y="3718996"/>
                  <a:pt x="4712323" y="3702577"/>
                  <a:pt x="4691675" y="3703324"/>
                </a:cubicBezTo>
                <a:close/>
                <a:moveTo>
                  <a:pt x="4566668" y="3738027"/>
                </a:moveTo>
                <a:cubicBezTo>
                  <a:pt x="4565424" y="3757555"/>
                  <a:pt x="4579728" y="3774845"/>
                  <a:pt x="4599008" y="3777208"/>
                </a:cubicBezTo>
                <a:cubicBezTo>
                  <a:pt x="4619283" y="3779696"/>
                  <a:pt x="4638314" y="3764645"/>
                  <a:pt x="4640553" y="3744246"/>
                </a:cubicBezTo>
                <a:cubicBezTo>
                  <a:pt x="4642667" y="3723847"/>
                  <a:pt x="4627368" y="3705314"/>
                  <a:pt x="4606720" y="3703572"/>
                </a:cubicBezTo>
                <a:cubicBezTo>
                  <a:pt x="4585699" y="3701831"/>
                  <a:pt x="4568036" y="3717130"/>
                  <a:pt x="4566792" y="3738027"/>
                </a:cubicBezTo>
                <a:close/>
                <a:moveTo>
                  <a:pt x="4477110" y="3741759"/>
                </a:moveTo>
                <a:cubicBezTo>
                  <a:pt x="4477857" y="3761411"/>
                  <a:pt x="4493653" y="3776959"/>
                  <a:pt x="4513182" y="3777457"/>
                </a:cubicBezTo>
                <a:cubicBezTo>
                  <a:pt x="4533706" y="3777955"/>
                  <a:pt x="4550995" y="3761038"/>
                  <a:pt x="4550995" y="3740515"/>
                </a:cubicBezTo>
                <a:cubicBezTo>
                  <a:pt x="4550995" y="3719867"/>
                  <a:pt x="4533955" y="3703075"/>
                  <a:pt x="4513307" y="3703448"/>
                </a:cubicBezTo>
                <a:cubicBezTo>
                  <a:pt x="4492410" y="3703821"/>
                  <a:pt x="4476240" y="3720862"/>
                  <a:pt x="4477110" y="3741883"/>
                </a:cubicBezTo>
                <a:close/>
                <a:moveTo>
                  <a:pt x="4423252" y="3703324"/>
                </a:moveTo>
                <a:cubicBezTo>
                  <a:pt x="4403599" y="3703945"/>
                  <a:pt x="4387926" y="3719618"/>
                  <a:pt x="4387429" y="3739395"/>
                </a:cubicBezTo>
                <a:cubicBezTo>
                  <a:pt x="4386931" y="3760043"/>
                  <a:pt x="4403599" y="3777333"/>
                  <a:pt x="4424247" y="3777457"/>
                </a:cubicBezTo>
                <a:cubicBezTo>
                  <a:pt x="4444770" y="3777457"/>
                  <a:pt x="4461811" y="3760541"/>
                  <a:pt x="4461562" y="3739893"/>
                </a:cubicBezTo>
                <a:cubicBezTo>
                  <a:pt x="4461314" y="3719245"/>
                  <a:pt x="4443899" y="3702702"/>
                  <a:pt x="4423252" y="3703324"/>
                </a:cubicBezTo>
                <a:close/>
                <a:moveTo>
                  <a:pt x="4336431" y="3703448"/>
                </a:moveTo>
                <a:cubicBezTo>
                  <a:pt x="4316778" y="3704194"/>
                  <a:pt x="4301229" y="3719991"/>
                  <a:pt x="4300732" y="3739644"/>
                </a:cubicBezTo>
                <a:cubicBezTo>
                  <a:pt x="4300359" y="3760168"/>
                  <a:pt x="4317151" y="3777457"/>
                  <a:pt x="4337799" y="3777457"/>
                </a:cubicBezTo>
                <a:cubicBezTo>
                  <a:pt x="4358447" y="3777457"/>
                  <a:pt x="4375239" y="3760416"/>
                  <a:pt x="4374866" y="3739644"/>
                </a:cubicBezTo>
                <a:cubicBezTo>
                  <a:pt x="4374493" y="3718747"/>
                  <a:pt x="4357452" y="3702577"/>
                  <a:pt x="4336431" y="3703448"/>
                </a:cubicBezTo>
                <a:close/>
                <a:moveTo>
                  <a:pt x="4247619" y="3703448"/>
                </a:moveTo>
                <a:cubicBezTo>
                  <a:pt x="4228091" y="3703821"/>
                  <a:pt x="4212045" y="3719369"/>
                  <a:pt x="4211175" y="3738773"/>
                </a:cubicBezTo>
                <a:cubicBezTo>
                  <a:pt x="4210304" y="3759297"/>
                  <a:pt x="4226847" y="3776835"/>
                  <a:pt x="4247371" y="3777333"/>
                </a:cubicBezTo>
                <a:cubicBezTo>
                  <a:pt x="4268019" y="3777830"/>
                  <a:pt x="4285059" y="3761163"/>
                  <a:pt x="4285184" y="3740390"/>
                </a:cubicBezTo>
                <a:cubicBezTo>
                  <a:pt x="4285184" y="3719369"/>
                  <a:pt x="4268640" y="3702950"/>
                  <a:pt x="4247619" y="3703324"/>
                </a:cubicBezTo>
                <a:close/>
                <a:moveTo>
                  <a:pt x="4157316" y="3703448"/>
                </a:moveTo>
                <a:cubicBezTo>
                  <a:pt x="4137663" y="3704194"/>
                  <a:pt x="4122115" y="3719991"/>
                  <a:pt x="4121617" y="3739520"/>
                </a:cubicBezTo>
                <a:cubicBezTo>
                  <a:pt x="4121120" y="3760043"/>
                  <a:pt x="4138036" y="3777333"/>
                  <a:pt x="4158560" y="3777333"/>
                </a:cubicBezTo>
                <a:cubicBezTo>
                  <a:pt x="4179207" y="3777333"/>
                  <a:pt x="4196000" y="3760292"/>
                  <a:pt x="4195626" y="3739644"/>
                </a:cubicBezTo>
                <a:cubicBezTo>
                  <a:pt x="4195253" y="3718747"/>
                  <a:pt x="4178212" y="3702577"/>
                  <a:pt x="4157191" y="3703448"/>
                </a:cubicBezTo>
                <a:close/>
                <a:moveTo>
                  <a:pt x="4035294" y="3740390"/>
                </a:moveTo>
                <a:cubicBezTo>
                  <a:pt x="4035294" y="3759919"/>
                  <a:pt x="4050593" y="3776213"/>
                  <a:pt x="4070122" y="3777457"/>
                </a:cubicBezTo>
                <a:cubicBezTo>
                  <a:pt x="4090645" y="3778701"/>
                  <a:pt x="4108557" y="3762407"/>
                  <a:pt x="4109303" y="3741883"/>
                </a:cubicBezTo>
                <a:cubicBezTo>
                  <a:pt x="4110174" y="3721235"/>
                  <a:pt x="4093755" y="3703945"/>
                  <a:pt x="4072983" y="3703448"/>
                </a:cubicBezTo>
                <a:cubicBezTo>
                  <a:pt x="4051961" y="3703075"/>
                  <a:pt x="4035294" y="3719369"/>
                  <a:pt x="4035294" y="3740390"/>
                </a:cubicBezTo>
                <a:close/>
                <a:moveTo>
                  <a:pt x="3981559" y="3703324"/>
                </a:moveTo>
                <a:cubicBezTo>
                  <a:pt x="3961906" y="3703821"/>
                  <a:pt x="3946234" y="3719493"/>
                  <a:pt x="3945612" y="3739271"/>
                </a:cubicBezTo>
                <a:cubicBezTo>
                  <a:pt x="3944990" y="3759919"/>
                  <a:pt x="3961658" y="3777208"/>
                  <a:pt x="3982306" y="3777457"/>
                </a:cubicBezTo>
                <a:cubicBezTo>
                  <a:pt x="4002829" y="3777582"/>
                  <a:pt x="4019870" y="3760541"/>
                  <a:pt x="4019746" y="3740017"/>
                </a:cubicBezTo>
                <a:cubicBezTo>
                  <a:pt x="4019497" y="3719369"/>
                  <a:pt x="4002207" y="3702826"/>
                  <a:pt x="3981559" y="3703324"/>
                </a:cubicBezTo>
                <a:close/>
                <a:moveTo>
                  <a:pt x="3893619" y="3703324"/>
                </a:moveTo>
                <a:cubicBezTo>
                  <a:pt x="3873717" y="3703075"/>
                  <a:pt x="3857672" y="3717752"/>
                  <a:pt x="3856303" y="3737654"/>
                </a:cubicBezTo>
                <a:cubicBezTo>
                  <a:pt x="3854811" y="3758426"/>
                  <a:pt x="3870607" y="3776338"/>
                  <a:pt x="3891255" y="3777333"/>
                </a:cubicBezTo>
                <a:cubicBezTo>
                  <a:pt x="3911779" y="3778328"/>
                  <a:pt x="3929566" y="3762033"/>
                  <a:pt x="3930188" y="3741510"/>
                </a:cubicBezTo>
                <a:cubicBezTo>
                  <a:pt x="3930934" y="3720862"/>
                  <a:pt x="3914391" y="3703572"/>
                  <a:pt x="3893619" y="3703324"/>
                </a:cubicBezTo>
                <a:close/>
                <a:moveTo>
                  <a:pt x="3769482" y="3741759"/>
                </a:moveTo>
                <a:cubicBezTo>
                  <a:pt x="3770353" y="3762282"/>
                  <a:pt x="3788140" y="3778452"/>
                  <a:pt x="3808664" y="3777333"/>
                </a:cubicBezTo>
                <a:cubicBezTo>
                  <a:pt x="3828068" y="3776213"/>
                  <a:pt x="3843492" y="3759919"/>
                  <a:pt x="3843492" y="3740390"/>
                </a:cubicBezTo>
                <a:cubicBezTo>
                  <a:pt x="3843492" y="3719369"/>
                  <a:pt x="3826824" y="3702950"/>
                  <a:pt x="3805803" y="3703448"/>
                </a:cubicBezTo>
                <a:cubicBezTo>
                  <a:pt x="3785030" y="3703821"/>
                  <a:pt x="3768612" y="3721235"/>
                  <a:pt x="3769482" y="3741883"/>
                </a:cubicBezTo>
                <a:close/>
                <a:moveTo>
                  <a:pt x="3679925" y="3741634"/>
                </a:moveTo>
                <a:cubicBezTo>
                  <a:pt x="3680671" y="3762158"/>
                  <a:pt x="3698458" y="3778452"/>
                  <a:pt x="3718982" y="3777333"/>
                </a:cubicBezTo>
                <a:cubicBezTo>
                  <a:pt x="3738386" y="3776338"/>
                  <a:pt x="3753810" y="3760043"/>
                  <a:pt x="3753934" y="3740515"/>
                </a:cubicBezTo>
                <a:cubicBezTo>
                  <a:pt x="3753934" y="3719493"/>
                  <a:pt x="3737515" y="3703075"/>
                  <a:pt x="3716494" y="3703324"/>
                </a:cubicBezTo>
                <a:cubicBezTo>
                  <a:pt x="3695722" y="3703697"/>
                  <a:pt x="3679303" y="3720862"/>
                  <a:pt x="3679925" y="3741510"/>
                </a:cubicBezTo>
                <a:close/>
                <a:moveTo>
                  <a:pt x="3625569" y="3703448"/>
                </a:moveTo>
                <a:cubicBezTo>
                  <a:pt x="3605916" y="3704443"/>
                  <a:pt x="3590492" y="3720364"/>
                  <a:pt x="3590367" y="3740017"/>
                </a:cubicBezTo>
                <a:cubicBezTo>
                  <a:pt x="3590243" y="3760541"/>
                  <a:pt x="3607284" y="3777582"/>
                  <a:pt x="3627807" y="3777457"/>
                </a:cubicBezTo>
                <a:cubicBezTo>
                  <a:pt x="3648455" y="3777208"/>
                  <a:pt x="3664999" y="3759919"/>
                  <a:pt x="3664501" y="3739271"/>
                </a:cubicBezTo>
                <a:cubicBezTo>
                  <a:pt x="3663879" y="3718374"/>
                  <a:pt x="3646590" y="3702453"/>
                  <a:pt x="3625693" y="3703448"/>
                </a:cubicBezTo>
                <a:close/>
                <a:moveTo>
                  <a:pt x="3500810" y="3741759"/>
                </a:moveTo>
                <a:cubicBezTo>
                  <a:pt x="3501681" y="3762282"/>
                  <a:pt x="3519468" y="3778452"/>
                  <a:pt x="3539991" y="3777333"/>
                </a:cubicBezTo>
                <a:cubicBezTo>
                  <a:pt x="3559396" y="3776213"/>
                  <a:pt x="3574819" y="3759919"/>
                  <a:pt x="3574819" y="3740390"/>
                </a:cubicBezTo>
                <a:cubicBezTo>
                  <a:pt x="3574819" y="3719369"/>
                  <a:pt x="3558152" y="3702950"/>
                  <a:pt x="3537130" y="3703448"/>
                </a:cubicBezTo>
                <a:cubicBezTo>
                  <a:pt x="3516358" y="3703821"/>
                  <a:pt x="3499939" y="3721235"/>
                  <a:pt x="3500810" y="3741883"/>
                </a:cubicBezTo>
                <a:close/>
                <a:moveTo>
                  <a:pt x="3451802" y="3703324"/>
                </a:moveTo>
                <a:cubicBezTo>
                  <a:pt x="3431901" y="3703075"/>
                  <a:pt x="3415855" y="3717752"/>
                  <a:pt x="3414487" y="3737654"/>
                </a:cubicBezTo>
                <a:cubicBezTo>
                  <a:pt x="3412994" y="3758426"/>
                  <a:pt x="3428791" y="3776338"/>
                  <a:pt x="3449439" y="3777333"/>
                </a:cubicBezTo>
                <a:cubicBezTo>
                  <a:pt x="3469962" y="3778328"/>
                  <a:pt x="3487750" y="3762033"/>
                  <a:pt x="3488372" y="3741510"/>
                </a:cubicBezTo>
                <a:cubicBezTo>
                  <a:pt x="3489118" y="3720862"/>
                  <a:pt x="3472574" y="3703572"/>
                  <a:pt x="3451802" y="3703324"/>
                </a:cubicBezTo>
                <a:close/>
                <a:moveTo>
                  <a:pt x="3360255" y="3703324"/>
                </a:moveTo>
                <a:cubicBezTo>
                  <a:pt x="3340602" y="3704070"/>
                  <a:pt x="3325054" y="3719867"/>
                  <a:pt x="3324681" y="3739644"/>
                </a:cubicBezTo>
                <a:cubicBezTo>
                  <a:pt x="3324307" y="3760292"/>
                  <a:pt x="3341100" y="3777457"/>
                  <a:pt x="3361747" y="3777457"/>
                </a:cubicBezTo>
                <a:cubicBezTo>
                  <a:pt x="3382271" y="3777457"/>
                  <a:pt x="3399187" y="3760292"/>
                  <a:pt x="3398814" y="3739644"/>
                </a:cubicBezTo>
                <a:cubicBezTo>
                  <a:pt x="3398441" y="3718996"/>
                  <a:pt x="3380903" y="3702577"/>
                  <a:pt x="3360255" y="3703324"/>
                </a:cubicBezTo>
                <a:close/>
                <a:moveTo>
                  <a:pt x="3235248" y="3740390"/>
                </a:moveTo>
                <a:cubicBezTo>
                  <a:pt x="3235248" y="3759919"/>
                  <a:pt x="3250547" y="3776213"/>
                  <a:pt x="3270075" y="3777457"/>
                </a:cubicBezTo>
                <a:cubicBezTo>
                  <a:pt x="3290599" y="3778701"/>
                  <a:pt x="3308510" y="3762531"/>
                  <a:pt x="3309257" y="3741883"/>
                </a:cubicBezTo>
                <a:cubicBezTo>
                  <a:pt x="3310127" y="3721235"/>
                  <a:pt x="3293708" y="3703945"/>
                  <a:pt x="3272936" y="3703448"/>
                </a:cubicBezTo>
                <a:cubicBezTo>
                  <a:pt x="3251915" y="3703075"/>
                  <a:pt x="3235248" y="3719369"/>
                  <a:pt x="3235248" y="3740390"/>
                </a:cubicBezTo>
                <a:close/>
                <a:moveTo>
                  <a:pt x="3183752" y="3703448"/>
                </a:moveTo>
                <a:cubicBezTo>
                  <a:pt x="3164099" y="3704443"/>
                  <a:pt x="3148675" y="3720364"/>
                  <a:pt x="3148551" y="3740017"/>
                </a:cubicBezTo>
                <a:cubicBezTo>
                  <a:pt x="3148426" y="3760541"/>
                  <a:pt x="3165467" y="3777582"/>
                  <a:pt x="3185991" y="3777457"/>
                </a:cubicBezTo>
                <a:cubicBezTo>
                  <a:pt x="3206639" y="3777208"/>
                  <a:pt x="3223182" y="3759919"/>
                  <a:pt x="3222684" y="3739271"/>
                </a:cubicBezTo>
                <a:cubicBezTo>
                  <a:pt x="3222063" y="3718374"/>
                  <a:pt x="3204773" y="3702453"/>
                  <a:pt x="3183876" y="3703448"/>
                </a:cubicBezTo>
                <a:close/>
                <a:moveTo>
                  <a:pt x="3058993" y="3741634"/>
                </a:moveTo>
                <a:cubicBezTo>
                  <a:pt x="3059740" y="3762158"/>
                  <a:pt x="3077527" y="3778452"/>
                  <a:pt x="3098051" y="3777333"/>
                </a:cubicBezTo>
                <a:cubicBezTo>
                  <a:pt x="3117455" y="3776338"/>
                  <a:pt x="3132878" y="3760043"/>
                  <a:pt x="3133003" y="3740515"/>
                </a:cubicBezTo>
                <a:cubicBezTo>
                  <a:pt x="3133003" y="3719493"/>
                  <a:pt x="3116584" y="3703075"/>
                  <a:pt x="3095563" y="3703324"/>
                </a:cubicBezTo>
                <a:cubicBezTo>
                  <a:pt x="3074791" y="3703697"/>
                  <a:pt x="3058372" y="3720862"/>
                  <a:pt x="3058993" y="3741510"/>
                </a:cubicBezTo>
                <a:close/>
                <a:moveTo>
                  <a:pt x="2969436" y="3742505"/>
                </a:moveTo>
                <a:cubicBezTo>
                  <a:pt x="2970680" y="3763028"/>
                  <a:pt x="2988840" y="3778950"/>
                  <a:pt x="3009239" y="3777333"/>
                </a:cubicBezTo>
                <a:cubicBezTo>
                  <a:pt x="3028643" y="3775840"/>
                  <a:pt x="3043694" y="3759297"/>
                  <a:pt x="3043445" y="3739768"/>
                </a:cubicBezTo>
                <a:cubicBezTo>
                  <a:pt x="3043072" y="3718872"/>
                  <a:pt x="3026031" y="3702702"/>
                  <a:pt x="3005135" y="3703448"/>
                </a:cubicBezTo>
                <a:cubicBezTo>
                  <a:pt x="2984362" y="3704194"/>
                  <a:pt x="2968317" y="3721857"/>
                  <a:pt x="2969436" y="3742505"/>
                </a:cubicBezTo>
                <a:close/>
                <a:moveTo>
                  <a:pt x="2919931" y="3703448"/>
                </a:moveTo>
                <a:cubicBezTo>
                  <a:pt x="2900029" y="3703448"/>
                  <a:pt x="2884232" y="3718499"/>
                  <a:pt x="2883113" y="3738276"/>
                </a:cubicBezTo>
                <a:cubicBezTo>
                  <a:pt x="2881993" y="3758924"/>
                  <a:pt x="2898039" y="3776711"/>
                  <a:pt x="2918563" y="3777457"/>
                </a:cubicBezTo>
                <a:cubicBezTo>
                  <a:pt x="2939086" y="3778203"/>
                  <a:pt x="2956625" y="3761660"/>
                  <a:pt x="2956998" y="3741137"/>
                </a:cubicBezTo>
                <a:cubicBezTo>
                  <a:pt x="2957371" y="3720489"/>
                  <a:pt x="2940579" y="3703448"/>
                  <a:pt x="2919931" y="3703448"/>
                </a:cubicBezTo>
                <a:close/>
                <a:moveTo>
                  <a:pt x="2828881" y="3703448"/>
                </a:moveTo>
                <a:cubicBezTo>
                  <a:pt x="2809228" y="3704194"/>
                  <a:pt x="2793804" y="3719991"/>
                  <a:pt x="2793431" y="3739768"/>
                </a:cubicBezTo>
                <a:cubicBezTo>
                  <a:pt x="2793058" y="3760541"/>
                  <a:pt x="2809850" y="3777582"/>
                  <a:pt x="2830498" y="3777457"/>
                </a:cubicBezTo>
                <a:cubicBezTo>
                  <a:pt x="2851021" y="3777457"/>
                  <a:pt x="2867938" y="3760168"/>
                  <a:pt x="2867440" y="3739644"/>
                </a:cubicBezTo>
                <a:cubicBezTo>
                  <a:pt x="2867067" y="3718996"/>
                  <a:pt x="2849529" y="3702577"/>
                  <a:pt x="2828881" y="3703448"/>
                </a:cubicBezTo>
                <a:close/>
                <a:moveTo>
                  <a:pt x="2738826" y="3703448"/>
                </a:moveTo>
                <a:cubicBezTo>
                  <a:pt x="2719049" y="3704443"/>
                  <a:pt x="2703998" y="3720364"/>
                  <a:pt x="2703874" y="3740266"/>
                </a:cubicBezTo>
                <a:cubicBezTo>
                  <a:pt x="2703874" y="3761038"/>
                  <a:pt x="2720790" y="3777830"/>
                  <a:pt x="2741438" y="3777457"/>
                </a:cubicBezTo>
                <a:cubicBezTo>
                  <a:pt x="2761961" y="3777084"/>
                  <a:pt x="2778629" y="3759670"/>
                  <a:pt x="2777883" y="3739147"/>
                </a:cubicBezTo>
                <a:cubicBezTo>
                  <a:pt x="2777136" y="3718623"/>
                  <a:pt x="2759474" y="3702453"/>
                  <a:pt x="2738701" y="3703572"/>
                </a:cubicBezTo>
                <a:close/>
                <a:moveTo>
                  <a:pt x="2650263" y="3703448"/>
                </a:moveTo>
                <a:cubicBezTo>
                  <a:pt x="2630611" y="3703945"/>
                  <a:pt x="2614938" y="3719618"/>
                  <a:pt x="2614316" y="3739395"/>
                </a:cubicBezTo>
                <a:cubicBezTo>
                  <a:pt x="2613694" y="3760043"/>
                  <a:pt x="2630362" y="3777333"/>
                  <a:pt x="2651010" y="3777582"/>
                </a:cubicBezTo>
                <a:cubicBezTo>
                  <a:pt x="2671533" y="3777706"/>
                  <a:pt x="2688574" y="3760665"/>
                  <a:pt x="2688450" y="3740141"/>
                </a:cubicBezTo>
                <a:cubicBezTo>
                  <a:pt x="2688201" y="3719493"/>
                  <a:pt x="2670911" y="3702950"/>
                  <a:pt x="2650263" y="3703448"/>
                </a:cubicBezTo>
                <a:close/>
                <a:moveTo>
                  <a:pt x="2563318" y="3703572"/>
                </a:moveTo>
                <a:cubicBezTo>
                  <a:pt x="2543665" y="3704318"/>
                  <a:pt x="2528117" y="3720116"/>
                  <a:pt x="2527744" y="3739768"/>
                </a:cubicBezTo>
                <a:cubicBezTo>
                  <a:pt x="2527371" y="3760292"/>
                  <a:pt x="2544163" y="3777582"/>
                  <a:pt x="2564811" y="3777582"/>
                </a:cubicBezTo>
                <a:cubicBezTo>
                  <a:pt x="2585459" y="3777582"/>
                  <a:pt x="2602251" y="3760541"/>
                  <a:pt x="2601878" y="3739768"/>
                </a:cubicBezTo>
                <a:cubicBezTo>
                  <a:pt x="2601504" y="3718872"/>
                  <a:pt x="2584464" y="3702702"/>
                  <a:pt x="2563442" y="3703572"/>
                </a:cubicBezTo>
                <a:close/>
                <a:moveTo>
                  <a:pt x="2512071" y="3743127"/>
                </a:moveTo>
                <a:cubicBezTo>
                  <a:pt x="2513440" y="3723101"/>
                  <a:pt x="2499882" y="3706433"/>
                  <a:pt x="2480104" y="3703945"/>
                </a:cubicBezTo>
                <a:cubicBezTo>
                  <a:pt x="2459332" y="3701333"/>
                  <a:pt x="2440674" y="3715887"/>
                  <a:pt x="2438435" y="3736410"/>
                </a:cubicBezTo>
                <a:cubicBezTo>
                  <a:pt x="2436196" y="3756809"/>
                  <a:pt x="2451496" y="3775591"/>
                  <a:pt x="2471895" y="3777582"/>
                </a:cubicBezTo>
                <a:cubicBezTo>
                  <a:pt x="2492419" y="3779572"/>
                  <a:pt x="2510703" y="3763899"/>
                  <a:pt x="2512196" y="3743251"/>
                </a:cubicBezTo>
                <a:close/>
                <a:moveTo>
                  <a:pt x="2384328" y="3703572"/>
                </a:moveTo>
                <a:cubicBezTo>
                  <a:pt x="2364675" y="3704318"/>
                  <a:pt x="2349127" y="3720116"/>
                  <a:pt x="2348629" y="3739644"/>
                </a:cubicBezTo>
                <a:cubicBezTo>
                  <a:pt x="2348131" y="3760168"/>
                  <a:pt x="2365048" y="3777457"/>
                  <a:pt x="2385572" y="3777457"/>
                </a:cubicBezTo>
                <a:cubicBezTo>
                  <a:pt x="2406219" y="3777457"/>
                  <a:pt x="2423011" y="3760416"/>
                  <a:pt x="2422638" y="3739768"/>
                </a:cubicBezTo>
                <a:cubicBezTo>
                  <a:pt x="2422265" y="3718872"/>
                  <a:pt x="2405224" y="3702702"/>
                  <a:pt x="2384203" y="3703572"/>
                </a:cubicBezTo>
                <a:close/>
                <a:moveTo>
                  <a:pt x="2336315" y="3740017"/>
                </a:moveTo>
                <a:cubicBezTo>
                  <a:pt x="2336066" y="3719369"/>
                  <a:pt x="2318652" y="3702826"/>
                  <a:pt x="2298004" y="3703448"/>
                </a:cubicBezTo>
                <a:cubicBezTo>
                  <a:pt x="2278351" y="3704070"/>
                  <a:pt x="2262679" y="3719742"/>
                  <a:pt x="2262181" y="3739395"/>
                </a:cubicBezTo>
                <a:cubicBezTo>
                  <a:pt x="2261684" y="3760043"/>
                  <a:pt x="2278351" y="3777333"/>
                  <a:pt x="2298875" y="3777457"/>
                </a:cubicBezTo>
                <a:cubicBezTo>
                  <a:pt x="2319399" y="3777582"/>
                  <a:pt x="2336439" y="3760541"/>
                  <a:pt x="2336191" y="3740017"/>
                </a:cubicBezTo>
                <a:close/>
                <a:moveTo>
                  <a:pt x="2172748" y="3740515"/>
                </a:moveTo>
                <a:cubicBezTo>
                  <a:pt x="2172748" y="3760043"/>
                  <a:pt x="2188172" y="3776338"/>
                  <a:pt x="2207576" y="3777457"/>
                </a:cubicBezTo>
                <a:cubicBezTo>
                  <a:pt x="2228100" y="3778576"/>
                  <a:pt x="2245887" y="3762407"/>
                  <a:pt x="2246758" y="3741883"/>
                </a:cubicBezTo>
                <a:cubicBezTo>
                  <a:pt x="2247628" y="3721235"/>
                  <a:pt x="2231209" y="3703945"/>
                  <a:pt x="2210437" y="3703448"/>
                </a:cubicBezTo>
                <a:cubicBezTo>
                  <a:pt x="2189416" y="3703075"/>
                  <a:pt x="2172748" y="3719369"/>
                  <a:pt x="2172748" y="3740390"/>
                </a:cubicBezTo>
                <a:close/>
                <a:moveTo>
                  <a:pt x="2118889" y="3703448"/>
                </a:moveTo>
                <a:cubicBezTo>
                  <a:pt x="2099237" y="3704070"/>
                  <a:pt x="2083564" y="3719742"/>
                  <a:pt x="2083066" y="3739520"/>
                </a:cubicBezTo>
                <a:cubicBezTo>
                  <a:pt x="2082569" y="3760168"/>
                  <a:pt x="2099237" y="3777457"/>
                  <a:pt x="2119885" y="3777582"/>
                </a:cubicBezTo>
                <a:cubicBezTo>
                  <a:pt x="2140408" y="3777582"/>
                  <a:pt x="2157449" y="3760665"/>
                  <a:pt x="2157200" y="3740017"/>
                </a:cubicBezTo>
                <a:cubicBezTo>
                  <a:pt x="2156951" y="3719369"/>
                  <a:pt x="2139537" y="3702826"/>
                  <a:pt x="2118889" y="3703448"/>
                </a:cubicBezTo>
                <a:close/>
                <a:moveTo>
                  <a:pt x="2033437" y="3703448"/>
                </a:moveTo>
                <a:cubicBezTo>
                  <a:pt x="2013908" y="3703448"/>
                  <a:pt x="1997614" y="3718872"/>
                  <a:pt x="1996494" y="3738276"/>
                </a:cubicBezTo>
                <a:cubicBezTo>
                  <a:pt x="1995375" y="3758799"/>
                  <a:pt x="2011545" y="3776586"/>
                  <a:pt x="2032068" y="3777457"/>
                </a:cubicBezTo>
                <a:cubicBezTo>
                  <a:pt x="2052716" y="3778328"/>
                  <a:pt x="2070006" y="3761909"/>
                  <a:pt x="2070379" y="3741137"/>
                </a:cubicBezTo>
                <a:cubicBezTo>
                  <a:pt x="2070752" y="3720116"/>
                  <a:pt x="2054458" y="3703448"/>
                  <a:pt x="2033437" y="3703448"/>
                </a:cubicBezTo>
                <a:close/>
                <a:moveTo>
                  <a:pt x="1943506" y="3703448"/>
                </a:moveTo>
                <a:cubicBezTo>
                  <a:pt x="1923853" y="3703697"/>
                  <a:pt x="1907808" y="3719245"/>
                  <a:pt x="1906937" y="3738649"/>
                </a:cubicBezTo>
                <a:cubicBezTo>
                  <a:pt x="1905942" y="3759172"/>
                  <a:pt x="1922361" y="3776835"/>
                  <a:pt x="1943009" y="3777457"/>
                </a:cubicBezTo>
                <a:cubicBezTo>
                  <a:pt x="1963656" y="3778079"/>
                  <a:pt x="1980822" y="3761411"/>
                  <a:pt x="1980946" y="3740639"/>
                </a:cubicBezTo>
                <a:cubicBezTo>
                  <a:pt x="1981070" y="3719618"/>
                  <a:pt x="1964527" y="3703075"/>
                  <a:pt x="1943506" y="3703448"/>
                </a:cubicBezTo>
                <a:close/>
                <a:moveTo>
                  <a:pt x="1817379" y="3740515"/>
                </a:moveTo>
                <a:cubicBezTo>
                  <a:pt x="1817379" y="3761038"/>
                  <a:pt x="1834669" y="3777955"/>
                  <a:pt x="1855193" y="3777457"/>
                </a:cubicBezTo>
                <a:cubicBezTo>
                  <a:pt x="1874721" y="3777084"/>
                  <a:pt x="1890518" y="3761411"/>
                  <a:pt x="1891264" y="3741759"/>
                </a:cubicBezTo>
                <a:cubicBezTo>
                  <a:pt x="1892011" y="3720737"/>
                  <a:pt x="1875965" y="3703697"/>
                  <a:pt x="1855068" y="3703324"/>
                </a:cubicBezTo>
                <a:cubicBezTo>
                  <a:pt x="1834420" y="3702950"/>
                  <a:pt x="1817255" y="3719742"/>
                  <a:pt x="1817379" y="3740390"/>
                </a:cubicBezTo>
                <a:close/>
                <a:moveTo>
                  <a:pt x="1764764" y="3703448"/>
                </a:moveTo>
                <a:cubicBezTo>
                  <a:pt x="1745236" y="3703448"/>
                  <a:pt x="1728941" y="3718996"/>
                  <a:pt x="1727946" y="3738400"/>
                </a:cubicBezTo>
                <a:cubicBezTo>
                  <a:pt x="1726827" y="3758924"/>
                  <a:pt x="1743121" y="3776711"/>
                  <a:pt x="1763645" y="3777457"/>
                </a:cubicBezTo>
                <a:cubicBezTo>
                  <a:pt x="1784293" y="3778203"/>
                  <a:pt x="1801582" y="3761785"/>
                  <a:pt x="1801956" y="3741012"/>
                </a:cubicBezTo>
                <a:cubicBezTo>
                  <a:pt x="1802329" y="3719991"/>
                  <a:pt x="1785910" y="3703324"/>
                  <a:pt x="1764889" y="3703448"/>
                </a:cubicBezTo>
                <a:close/>
                <a:moveTo>
                  <a:pt x="1676700" y="3703448"/>
                </a:moveTo>
                <a:cubicBezTo>
                  <a:pt x="1656922" y="3704318"/>
                  <a:pt x="1641747" y="3720116"/>
                  <a:pt x="1641499" y="3740017"/>
                </a:cubicBezTo>
                <a:cubicBezTo>
                  <a:pt x="1641250" y="3760789"/>
                  <a:pt x="1658166" y="3777706"/>
                  <a:pt x="1678814" y="3777457"/>
                </a:cubicBezTo>
                <a:cubicBezTo>
                  <a:pt x="1699338" y="3777333"/>
                  <a:pt x="1716130" y="3759919"/>
                  <a:pt x="1715632" y="3739395"/>
                </a:cubicBezTo>
                <a:cubicBezTo>
                  <a:pt x="1715010" y="3718872"/>
                  <a:pt x="1697472" y="3702453"/>
                  <a:pt x="1676824" y="3703448"/>
                </a:cubicBezTo>
                <a:close/>
                <a:moveTo>
                  <a:pt x="1551941" y="3741012"/>
                </a:moveTo>
                <a:cubicBezTo>
                  <a:pt x="1552314" y="3760665"/>
                  <a:pt x="1567863" y="3776586"/>
                  <a:pt x="1587267" y="3777457"/>
                </a:cubicBezTo>
                <a:cubicBezTo>
                  <a:pt x="1607790" y="3778328"/>
                  <a:pt x="1625328" y="3761785"/>
                  <a:pt x="1625826" y="3741261"/>
                </a:cubicBezTo>
                <a:cubicBezTo>
                  <a:pt x="1626324" y="3720613"/>
                  <a:pt x="1609656" y="3703572"/>
                  <a:pt x="1588884" y="3703448"/>
                </a:cubicBezTo>
                <a:cubicBezTo>
                  <a:pt x="1567863" y="3703448"/>
                  <a:pt x="1551444" y="3719991"/>
                  <a:pt x="1551817" y="3741012"/>
                </a:cubicBezTo>
                <a:close/>
                <a:moveTo>
                  <a:pt x="1499575" y="3703448"/>
                </a:moveTo>
                <a:cubicBezTo>
                  <a:pt x="1479673" y="3703324"/>
                  <a:pt x="1463752" y="3718125"/>
                  <a:pt x="1462384" y="3737903"/>
                </a:cubicBezTo>
                <a:cubicBezTo>
                  <a:pt x="1461016" y="3758675"/>
                  <a:pt x="1476937" y="3776462"/>
                  <a:pt x="1497460" y="3777457"/>
                </a:cubicBezTo>
                <a:cubicBezTo>
                  <a:pt x="1517984" y="3778452"/>
                  <a:pt x="1535647" y="3762033"/>
                  <a:pt x="1536269" y="3741385"/>
                </a:cubicBezTo>
                <a:cubicBezTo>
                  <a:pt x="1536891" y="3720737"/>
                  <a:pt x="1520223" y="3703572"/>
                  <a:pt x="1499451" y="3703448"/>
                </a:cubicBezTo>
                <a:close/>
                <a:moveTo>
                  <a:pt x="1449696" y="3739022"/>
                </a:moveTo>
                <a:cubicBezTo>
                  <a:pt x="1448950" y="3719245"/>
                  <a:pt x="1433278" y="3703821"/>
                  <a:pt x="1413500" y="3703324"/>
                </a:cubicBezTo>
                <a:cubicBezTo>
                  <a:pt x="1392852" y="3702826"/>
                  <a:pt x="1375563" y="3719618"/>
                  <a:pt x="1375563" y="3740266"/>
                </a:cubicBezTo>
                <a:cubicBezTo>
                  <a:pt x="1375563" y="3760789"/>
                  <a:pt x="1392728" y="3777706"/>
                  <a:pt x="1413252" y="3777457"/>
                </a:cubicBezTo>
                <a:cubicBezTo>
                  <a:pt x="1433900" y="3777084"/>
                  <a:pt x="1450318" y="3759670"/>
                  <a:pt x="1449696" y="3739022"/>
                </a:cubicBezTo>
                <a:close/>
                <a:moveTo>
                  <a:pt x="1360139" y="3740390"/>
                </a:moveTo>
                <a:cubicBezTo>
                  <a:pt x="1360139" y="3720489"/>
                  <a:pt x="1345213" y="3704567"/>
                  <a:pt x="1325436" y="3703448"/>
                </a:cubicBezTo>
                <a:cubicBezTo>
                  <a:pt x="1304788" y="3702204"/>
                  <a:pt x="1286876" y="3718250"/>
                  <a:pt x="1286130" y="3738898"/>
                </a:cubicBezTo>
                <a:cubicBezTo>
                  <a:pt x="1285259" y="3759421"/>
                  <a:pt x="1301802" y="3776959"/>
                  <a:pt x="1322450" y="3777457"/>
                </a:cubicBezTo>
                <a:cubicBezTo>
                  <a:pt x="1343098" y="3777955"/>
                  <a:pt x="1360139" y="3761163"/>
                  <a:pt x="1360263" y="3740515"/>
                </a:cubicBezTo>
                <a:close/>
                <a:moveTo>
                  <a:pt x="1270582" y="3740390"/>
                </a:moveTo>
                <a:cubicBezTo>
                  <a:pt x="1270582" y="3720489"/>
                  <a:pt x="1255531" y="3704567"/>
                  <a:pt x="1235754" y="3703572"/>
                </a:cubicBezTo>
                <a:cubicBezTo>
                  <a:pt x="1215106" y="3702453"/>
                  <a:pt x="1197319" y="3718499"/>
                  <a:pt x="1196572" y="3739147"/>
                </a:cubicBezTo>
                <a:cubicBezTo>
                  <a:pt x="1195826" y="3759670"/>
                  <a:pt x="1212369" y="3777208"/>
                  <a:pt x="1232893" y="3777582"/>
                </a:cubicBezTo>
                <a:cubicBezTo>
                  <a:pt x="1253541" y="3777955"/>
                  <a:pt x="1270582" y="3761163"/>
                  <a:pt x="1270582" y="3740515"/>
                </a:cubicBezTo>
                <a:close/>
                <a:moveTo>
                  <a:pt x="1145699" y="3703448"/>
                </a:moveTo>
                <a:cubicBezTo>
                  <a:pt x="1126046" y="3704194"/>
                  <a:pt x="1110498" y="3719991"/>
                  <a:pt x="1110125" y="3739768"/>
                </a:cubicBezTo>
                <a:cubicBezTo>
                  <a:pt x="1109751" y="3760416"/>
                  <a:pt x="1126543" y="3777582"/>
                  <a:pt x="1147191" y="3777582"/>
                </a:cubicBezTo>
                <a:cubicBezTo>
                  <a:pt x="1167715" y="3777582"/>
                  <a:pt x="1184631" y="3760292"/>
                  <a:pt x="1184258" y="3739768"/>
                </a:cubicBezTo>
                <a:cubicBezTo>
                  <a:pt x="1183885" y="3719120"/>
                  <a:pt x="1166347" y="3702702"/>
                  <a:pt x="1145699" y="3703448"/>
                </a:cubicBezTo>
                <a:close/>
                <a:moveTo>
                  <a:pt x="1094701" y="3740639"/>
                </a:moveTo>
                <a:cubicBezTo>
                  <a:pt x="1094825" y="3719991"/>
                  <a:pt x="1077909" y="3703199"/>
                  <a:pt x="1057137" y="3703448"/>
                </a:cubicBezTo>
                <a:cubicBezTo>
                  <a:pt x="1037359" y="3703697"/>
                  <a:pt x="1021562" y="3718996"/>
                  <a:pt x="1020692" y="3738773"/>
                </a:cubicBezTo>
                <a:cubicBezTo>
                  <a:pt x="1019821" y="3759421"/>
                  <a:pt x="1036115" y="3777084"/>
                  <a:pt x="1056763" y="3777582"/>
                </a:cubicBezTo>
                <a:cubicBezTo>
                  <a:pt x="1077287" y="3778079"/>
                  <a:pt x="1094576" y="3761287"/>
                  <a:pt x="1094825" y="3740764"/>
                </a:cubicBezTo>
                <a:close/>
                <a:moveTo>
                  <a:pt x="966957" y="3703324"/>
                </a:moveTo>
                <a:cubicBezTo>
                  <a:pt x="947304" y="3703821"/>
                  <a:pt x="931632" y="3719493"/>
                  <a:pt x="931010" y="3739271"/>
                </a:cubicBezTo>
                <a:cubicBezTo>
                  <a:pt x="930388" y="3759919"/>
                  <a:pt x="947055" y="3777208"/>
                  <a:pt x="967703" y="3777457"/>
                </a:cubicBezTo>
                <a:cubicBezTo>
                  <a:pt x="988227" y="3777582"/>
                  <a:pt x="1005268" y="3760541"/>
                  <a:pt x="1005143" y="3740017"/>
                </a:cubicBezTo>
                <a:cubicBezTo>
                  <a:pt x="1004895" y="3719369"/>
                  <a:pt x="987605" y="3702826"/>
                  <a:pt x="966957" y="3703324"/>
                </a:cubicBezTo>
                <a:close/>
                <a:moveTo>
                  <a:pt x="841701" y="3738027"/>
                </a:moveTo>
                <a:cubicBezTo>
                  <a:pt x="840457" y="3757555"/>
                  <a:pt x="854762" y="3774845"/>
                  <a:pt x="874041" y="3777208"/>
                </a:cubicBezTo>
                <a:cubicBezTo>
                  <a:pt x="894316" y="3779696"/>
                  <a:pt x="913347" y="3764645"/>
                  <a:pt x="915586" y="3744246"/>
                </a:cubicBezTo>
                <a:cubicBezTo>
                  <a:pt x="917701" y="3723847"/>
                  <a:pt x="902401" y="3705314"/>
                  <a:pt x="881753" y="3703572"/>
                </a:cubicBezTo>
                <a:cubicBezTo>
                  <a:pt x="860732" y="3701831"/>
                  <a:pt x="843069" y="3717130"/>
                  <a:pt x="841825" y="3738027"/>
                </a:cubicBezTo>
                <a:close/>
                <a:moveTo>
                  <a:pt x="790579" y="3703448"/>
                </a:moveTo>
                <a:cubicBezTo>
                  <a:pt x="770926" y="3704194"/>
                  <a:pt x="755378" y="3719991"/>
                  <a:pt x="754880" y="3739520"/>
                </a:cubicBezTo>
                <a:cubicBezTo>
                  <a:pt x="754383" y="3760043"/>
                  <a:pt x="771299" y="3777333"/>
                  <a:pt x="791823" y="3777333"/>
                </a:cubicBezTo>
                <a:cubicBezTo>
                  <a:pt x="812471" y="3777333"/>
                  <a:pt x="829263" y="3760292"/>
                  <a:pt x="828889" y="3739644"/>
                </a:cubicBezTo>
                <a:cubicBezTo>
                  <a:pt x="828516" y="3718747"/>
                  <a:pt x="811476" y="3702577"/>
                  <a:pt x="790454" y="3703448"/>
                </a:cubicBezTo>
                <a:close/>
                <a:moveTo>
                  <a:pt x="700897" y="3703448"/>
                </a:moveTo>
                <a:cubicBezTo>
                  <a:pt x="681244" y="3704318"/>
                  <a:pt x="665696" y="3720116"/>
                  <a:pt x="665447" y="3739768"/>
                </a:cubicBezTo>
                <a:cubicBezTo>
                  <a:pt x="665074" y="3760292"/>
                  <a:pt x="681990" y="3777457"/>
                  <a:pt x="702638" y="3777457"/>
                </a:cubicBezTo>
                <a:cubicBezTo>
                  <a:pt x="723286" y="3777457"/>
                  <a:pt x="739954" y="3760292"/>
                  <a:pt x="739581" y="3739520"/>
                </a:cubicBezTo>
                <a:cubicBezTo>
                  <a:pt x="739083" y="3718623"/>
                  <a:pt x="722042" y="3702577"/>
                  <a:pt x="701021" y="3703448"/>
                </a:cubicBezTo>
                <a:close/>
                <a:moveTo>
                  <a:pt x="575890" y="3741759"/>
                </a:moveTo>
                <a:cubicBezTo>
                  <a:pt x="576760" y="3762282"/>
                  <a:pt x="594548" y="3778452"/>
                  <a:pt x="615071" y="3777333"/>
                </a:cubicBezTo>
                <a:cubicBezTo>
                  <a:pt x="634475" y="3776213"/>
                  <a:pt x="649899" y="3759919"/>
                  <a:pt x="649899" y="3740390"/>
                </a:cubicBezTo>
                <a:cubicBezTo>
                  <a:pt x="649899" y="3719369"/>
                  <a:pt x="633231" y="3702950"/>
                  <a:pt x="612210" y="3703448"/>
                </a:cubicBezTo>
                <a:cubicBezTo>
                  <a:pt x="591438" y="3703821"/>
                  <a:pt x="575019" y="3721235"/>
                  <a:pt x="575890" y="3741883"/>
                </a:cubicBezTo>
                <a:close/>
                <a:moveTo>
                  <a:pt x="524892" y="3703324"/>
                </a:moveTo>
                <a:cubicBezTo>
                  <a:pt x="505239" y="3704070"/>
                  <a:pt x="489815" y="3719867"/>
                  <a:pt x="489442" y="3739644"/>
                </a:cubicBezTo>
                <a:cubicBezTo>
                  <a:pt x="489069" y="3760416"/>
                  <a:pt x="505861" y="3777457"/>
                  <a:pt x="526509" y="3777333"/>
                </a:cubicBezTo>
                <a:cubicBezTo>
                  <a:pt x="547032" y="3777333"/>
                  <a:pt x="563949" y="3760043"/>
                  <a:pt x="563451" y="3739520"/>
                </a:cubicBezTo>
                <a:cubicBezTo>
                  <a:pt x="562954" y="3718872"/>
                  <a:pt x="545540" y="3702453"/>
                  <a:pt x="524892" y="3703324"/>
                </a:cubicBezTo>
                <a:close/>
                <a:moveTo>
                  <a:pt x="399885" y="3741012"/>
                </a:moveTo>
                <a:cubicBezTo>
                  <a:pt x="400258" y="3760665"/>
                  <a:pt x="415806" y="3776586"/>
                  <a:pt x="435210" y="3777457"/>
                </a:cubicBezTo>
                <a:cubicBezTo>
                  <a:pt x="455734" y="3778328"/>
                  <a:pt x="473272" y="3761785"/>
                  <a:pt x="473769" y="3741261"/>
                </a:cubicBezTo>
                <a:cubicBezTo>
                  <a:pt x="474267" y="3720613"/>
                  <a:pt x="457599" y="3703572"/>
                  <a:pt x="436827" y="3703448"/>
                </a:cubicBezTo>
                <a:cubicBezTo>
                  <a:pt x="415806" y="3703448"/>
                  <a:pt x="399387" y="3719991"/>
                  <a:pt x="399760" y="3741012"/>
                </a:cubicBezTo>
                <a:close/>
                <a:moveTo>
                  <a:pt x="310327" y="3741883"/>
                </a:moveTo>
                <a:cubicBezTo>
                  <a:pt x="311073" y="3761536"/>
                  <a:pt x="326870" y="3777084"/>
                  <a:pt x="346523" y="3777457"/>
                </a:cubicBezTo>
                <a:cubicBezTo>
                  <a:pt x="367047" y="3777830"/>
                  <a:pt x="384336" y="3760914"/>
                  <a:pt x="384336" y="3740390"/>
                </a:cubicBezTo>
                <a:cubicBezTo>
                  <a:pt x="384336" y="3719742"/>
                  <a:pt x="367296" y="3702950"/>
                  <a:pt x="346523" y="3703324"/>
                </a:cubicBezTo>
                <a:cubicBezTo>
                  <a:pt x="325627" y="3703697"/>
                  <a:pt x="309581" y="3720862"/>
                  <a:pt x="310327" y="3741759"/>
                </a:cubicBezTo>
                <a:close/>
                <a:moveTo>
                  <a:pt x="260573" y="3703448"/>
                </a:moveTo>
                <a:cubicBezTo>
                  <a:pt x="241045" y="3703448"/>
                  <a:pt x="224626" y="3718747"/>
                  <a:pt x="223506" y="3738151"/>
                </a:cubicBezTo>
                <a:cubicBezTo>
                  <a:pt x="222262" y="3758675"/>
                  <a:pt x="238432" y="3776586"/>
                  <a:pt x="258956" y="3777457"/>
                </a:cubicBezTo>
                <a:cubicBezTo>
                  <a:pt x="279604" y="3778328"/>
                  <a:pt x="297018" y="3762033"/>
                  <a:pt x="297391" y="3741261"/>
                </a:cubicBezTo>
                <a:cubicBezTo>
                  <a:pt x="297889" y="3720240"/>
                  <a:pt x="281594" y="3703448"/>
                  <a:pt x="260573" y="3703448"/>
                </a:cubicBezTo>
                <a:close/>
                <a:moveTo>
                  <a:pt x="133949" y="3742380"/>
                </a:moveTo>
                <a:cubicBezTo>
                  <a:pt x="135068" y="3762904"/>
                  <a:pt x="153229" y="3778825"/>
                  <a:pt x="173628" y="3777333"/>
                </a:cubicBezTo>
                <a:cubicBezTo>
                  <a:pt x="193032" y="3775964"/>
                  <a:pt x="208207" y="3759421"/>
                  <a:pt x="207958" y="3739893"/>
                </a:cubicBezTo>
                <a:cubicBezTo>
                  <a:pt x="207709" y="3718872"/>
                  <a:pt x="190668" y="3702826"/>
                  <a:pt x="169772" y="3703448"/>
                </a:cubicBezTo>
                <a:cubicBezTo>
                  <a:pt x="148999" y="3704194"/>
                  <a:pt x="132829" y="3721733"/>
                  <a:pt x="133949" y="3742380"/>
                </a:cubicBezTo>
                <a:close/>
                <a:moveTo>
                  <a:pt x="44391" y="3741385"/>
                </a:moveTo>
                <a:cubicBezTo>
                  <a:pt x="44889" y="3761909"/>
                  <a:pt x="62552" y="3778328"/>
                  <a:pt x="83075" y="3777457"/>
                </a:cubicBezTo>
                <a:cubicBezTo>
                  <a:pt x="102604" y="3776586"/>
                  <a:pt x="118027" y="3760541"/>
                  <a:pt x="118401" y="3740888"/>
                </a:cubicBezTo>
                <a:cubicBezTo>
                  <a:pt x="118774" y="3719867"/>
                  <a:pt x="102231" y="3703199"/>
                  <a:pt x="81209" y="3703448"/>
                </a:cubicBezTo>
                <a:cubicBezTo>
                  <a:pt x="60437" y="3703572"/>
                  <a:pt x="43769" y="3720737"/>
                  <a:pt x="44391" y="3741385"/>
                </a:cubicBezTo>
                <a:close/>
                <a:moveTo>
                  <a:pt x="13417801" y="3740515"/>
                </a:moveTo>
                <a:cubicBezTo>
                  <a:pt x="13417801" y="3719867"/>
                  <a:pt x="13400761" y="3703075"/>
                  <a:pt x="13380112" y="3703448"/>
                </a:cubicBezTo>
                <a:cubicBezTo>
                  <a:pt x="13360335" y="3703821"/>
                  <a:pt x="13344538" y="3719120"/>
                  <a:pt x="13343791" y="3738898"/>
                </a:cubicBezTo>
                <a:cubicBezTo>
                  <a:pt x="13342921" y="3759546"/>
                  <a:pt x="13359339" y="3777084"/>
                  <a:pt x="13379988" y="3777582"/>
                </a:cubicBezTo>
                <a:cubicBezTo>
                  <a:pt x="13400511" y="3778079"/>
                  <a:pt x="13417801" y="3761163"/>
                  <a:pt x="13417801" y="3740639"/>
                </a:cubicBezTo>
                <a:close/>
                <a:moveTo>
                  <a:pt x="13254980" y="3648594"/>
                </a:moveTo>
                <a:cubicBezTo>
                  <a:pt x="13253861" y="3669491"/>
                  <a:pt x="13269907" y="3687154"/>
                  <a:pt x="13290555" y="3687527"/>
                </a:cubicBezTo>
                <a:cubicBezTo>
                  <a:pt x="13310953" y="3687900"/>
                  <a:pt x="13328367" y="3670486"/>
                  <a:pt x="13327994" y="3650087"/>
                </a:cubicBezTo>
                <a:cubicBezTo>
                  <a:pt x="13327622" y="3630558"/>
                  <a:pt x="13311825" y="3614885"/>
                  <a:pt x="13292048" y="3614512"/>
                </a:cubicBezTo>
                <a:cubicBezTo>
                  <a:pt x="13271773" y="3614015"/>
                  <a:pt x="13256100" y="3628444"/>
                  <a:pt x="13254980" y="3648594"/>
                </a:cubicBezTo>
                <a:close/>
                <a:moveTo>
                  <a:pt x="13204978" y="3614512"/>
                </a:moveTo>
                <a:cubicBezTo>
                  <a:pt x="13183956" y="3614264"/>
                  <a:pt x="13167165" y="3631180"/>
                  <a:pt x="13167786" y="3651828"/>
                </a:cubicBezTo>
                <a:cubicBezTo>
                  <a:pt x="13168408" y="3671108"/>
                  <a:pt x="13184703" y="3687278"/>
                  <a:pt x="13203982" y="3687527"/>
                </a:cubicBezTo>
                <a:cubicBezTo>
                  <a:pt x="13224631" y="3687900"/>
                  <a:pt x="13241298" y="3670859"/>
                  <a:pt x="13240801" y="3649838"/>
                </a:cubicBezTo>
                <a:cubicBezTo>
                  <a:pt x="13240303" y="3629687"/>
                  <a:pt x="13225129" y="3614637"/>
                  <a:pt x="13204978" y="3614512"/>
                </a:cubicBezTo>
                <a:close/>
                <a:moveTo>
                  <a:pt x="13115793" y="3614512"/>
                </a:moveTo>
                <a:cubicBezTo>
                  <a:pt x="13094771" y="3614139"/>
                  <a:pt x="13077855" y="3630807"/>
                  <a:pt x="13078229" y="3651579"/>
                </a:cubicBezTo>
                <a:cubicBezTo>
                  <a:pt x="13078602" y="3670859"/>
                  <a:pt x="13094771" y="3687154"/>
                  <a:pt x="13114052" y="3687651"/>
                </a:cubicBezTo>
                <a:cubicBezTo>
                  <a:pt x="13134700" y="3688149"/>
                  <a:pt x="13151492" y="3671356"/>
                  <a:pt x="13151243" y="3650335"/>
                </a:cubicBezTo>
                <a:cubicBezTo>
                  <a:pt x="13150994" y="3630185"/>
                  <a:pt x="13135819" y="3615010"/>
                  <a:pt x="13115669" y="3614637"/>
                </a:cubicBezTo>
                <a:close/>
                <a:moveTo>
                  <a:pt x="12988672" y="3649838"/>
                </a:moveTo>
                <a:cubicBezTo>
                  <a:pt x="12988049" y="3670237"/>
                  <a:pt x="13005339" y="3687775"/>
                  <a:pt x="13025739" y="3687651"/>
                </a:cubicBezTo>
                <a:cubicBezTo>
                  <a:pt x="13046387" y="3687402"/>
                  <a:pt x="13062681" y="3669988"/>
                  <a:pt x="13061686" y="3649091"/>
                </a:cubicBezTo>
                <a:cubicBezTo>
                  <a:pt x="13060815" y="3629065"/>
                  <a:pt x="13045142" y="3614388"/>
                  <a:pt x="13024867" y="3614637"/>
                </a:cubicBezTo>
                <a:cubicBezTo>
                  <a:pt x="13005090" y="3614885"/>
                  <a:pt x="12989168" y="3630309"/>
                  <a:pt x="12988547" y="3649838"/>
                </a:cubicBezTo>
                <a:close/>
                <a:moveTo>
                  <a:pt x="12936554" y="3614512"/>
                </a:moveTo>
                <a:cubicBezTo>
                  <a:pt x="12915533" y="3614264"/>
                  <a:pt x="12898742" y="3630931"/>
                  <a:pt x="12899238" y="3651704"/>
                </a:cubicBezTo>
                <a:cubicBezTo>
                  <a:pt x="12899736" y="3670983"/>
                  <a:pt x="12916030" y="3687154"/>
                  <a:pt x="12935310" y="3687527"/>
                </a:cubicBezTo>
                <a:cubicBezTo>
                  <a:pt x="12955959" y="3687900"/>
                  <a:pt x="12972750" y="3670983"/>
                  <a:pt x="12972377" y="3649962"/>
                </a:cubicBezTo>
                <a:cubicBezTo>
                  <a:pt x="12972003" y="3629812"/>
                  <a:pt x="12956829" y="3614761"/>
                  <a:pt x="12936678" y="3614388"/>
                </a:cubicBezTo>
                <a:close/>
                <a:moveTo>
                  <a:pt x="12851350" y="3614512"/>
                </a:moveTo>
                <a:cubicBezTo>
                  <a:pt x="12829832" y="3613517"/>
                  <a:pt x="12813287" y="3629065"/>
                  <a:pt x="12813164" y="3650460"/>
                </a:cubicBezTo>
                <a:cubicBezTo>
                  <a:pt x="12813164" y="3670237"/>
                  <a:pt x="12828215" y="3686531"/>
                  <a:pt x="12847742" y="3687527"/>
                </a:cubicBezTo>
                <a:cubicBezTo>
                  <a:pt x="12868017" y="3688522"/>
                  <a:pt x="12886054" y="3671605"/>
                  <a:pt x="12886303" y="3651206"/>
                </a:cubicBezTo>
                <a:cubicBezTo>
                  <a:pt x="12886551" y="3631677"/>
                  <a:pt x="12871127" y="3615508"/>
                  <a:pt x="12851350" y="3614637"/>
                </a:cubicBezTo>
                <a:close/>
                <a:moveTo>
                  <a:pt x="12757688" y="3614512"/>
                </a:moveTo>
                <a:cubicBezTo>
                  <a:pt x="12737537" y="3615632"/>
                  <a:pt x="12723233" y="3631304"/>
                  <a:pt x="12723606" y="3651579"/>
                </a:cubicBezTo>
                <a:cubicBezTo>
                  <a:pt x="12724104" y="3671356"/>
                  <a:pt x="12739652" y="3687154"/>
                  <a:pt x="12759180" y="3687527"/>
                </a:cubicBezTo>
                <a:cubicBezTo>
                  <a:pt x="12779580" y="3687900"/>
                  <a:pt x="12796994" y="3670362"/>
                  <a:pt x="12796620" y="3650087"/>
                </a:cubicBezTo>
                <a:cubicBezTo>
                  <a:pt x="12796124" y="3629439"/>
                  <a:pt x="12778585" y="3613393"/>
                  <a:pt x="12757688" y="3614512"/>
                </a:cubicBezTo>
                <a:close/>
                <a:moveTo>
                  <a:pt x="12673354" y="3614512"/>
                </a:moveTo>
                <a:cubicBezTo>
                  <a:pt x="12651960" y="3612896"/>
                  <a:pt x="12634795" y="3628071"/>
                  <a:pt x="12634049" y="3649216"/>
                </a:cubicBezTo>
                <a:cubicBezTo>
                  <a:pt x="12633427" y="3668993"/>
                  <a:pt x="12648105" y="3685661"/>
                  <a:pt x="12667508" y="3687278"/>
                </a:cubicBezTo>
                <a:cubicBezTo>
                  <a:pt x="12687783" y="3688895"/>
                  <a:pt x="12706192" y="3672600"/>
                  <a:pt x="12707188" y="3652201"/>
                </a:cubicBezTo>
                <a:cubicBezTo>
                  <a:pt x="12708058" y="3632673"/>
                  <a:pt x="12693132" y="3616005"/>
                  <a:pt x="12673479" y="3614512"/>
                </a:cubicBezTo>
                <a:close/>
                <a:moveTo>
                  <a:pt x="12585165" y="3614388"/>
                </a:moveTo>
                <a:cubicBezTo>
                  <a:pt x="12564269" y="3613642"/>
                  <a:pt x="12546855" y="3630060"/>
                  <a:pt x="12546855" y="3650708"/>
                </a:cubicBezTo>
                <a:cubicBezTo>
                  <a:pt x="12546855" y="3669988"/>
                  <a:pt x="12562777" y="3686531"/>
                  <a:pt x="12581931" y="3687527"/>
                </a:cubicBezTo>
                <a:cubicBezTo>
                  <a:pt x="12602580" y="3688522"/>
                  <a:pt x="12619745" y="3671979"/>
                  <a:pt x="12619869" y="3650957"/>
                </a:cubicBezTo>
                <a:cubicBezTo>
                  <a:pt x="12619869" y="3630683"/>
                  <a:pt x="12605191" y="3615259"/>
                  <a:pt x="12585041" y="3614512"/>
                </a:cubicBezTo>
                <a:close/>
                <a:moveTo>
                  <a:pt x="12530311" y="3653321"/>
                </a:moveTo>
                <a:cubicBezTo>
                  <a:pt x="12531681" y="3631926"/>
                  <a:pt x="12516380" y="3615010"/>
                  <a:pt x="12495110" y="3614512"/>
                </a:cubicBezTo>
                <a:cubicBezTo>
                  <a:pt x="12475334" y="3614015"/>
                  <a:pt x="12458789" y="3628941"/>
                  <a:pt x="12457421" y="3648345"/>
                </a:cubicBezTo>
                <a:cubicBezTo>
                  <a:pt x="12456053" y="3668620"/>
                  <a:pt x="12472598" y="3686905"/>
                  <a:pt x="12492995" y="3687527"/>
                </a:cubicBezTo>
                <a:cubicBezTo>
                  <a:pt x="12512525" y="3688149"/>
                  <a:pt x="12528943" y="3673098"/>
                  <a:pt x="12530311" y="3653321"/>
                </a:cubicBezTo>
                <a:close/>
                <a:moveTo>
                  <a:pt x="12406175" y="3614388"/>
                </a:moveTo>
                <a:cubicBezTo>
                  <a:pt x="12385279" y="3613517"/>
                  <a:pt x="12367865" y="3629936"/>
                  <a:pt x="12367740" y="3650584"/>
                </a:cubicBezTo>
                <a:cubicBezTo>
                  <a:pt x="12367740" y="3669864"/>
                  <a:pt x="12383537" y="3686531"/>
                  <a:pt x="12402816" y="3687402"/>
                </a:cubicBezTo>
                <a:cubicBezTo>
                  <a:pt x="12423464" y="3688397"/>
                  <a:pt x="12440630" y="3671979"/>
                  <a:pt x="12440879" y="3650957"/>
                </a:cubicBezTo>
                <a:cubicBezTo>
                  <a:pt x="12441003" y="3630683"/>
                  <a:pt x="12426325" y="3615134"/>
                  <a:pt x="12406175" y="3614388"/>
                </a:cubicBezTo>
                <a:close/>
                <a:moveTo>
                  <a:pt x="12354803" y="3650211"/>
                </a:moveTo>
                <a:cubicBezTo>
                  <a:pt x="12354556" y="3630683"/>
                  <a:pt x="12338759" y="3615010"/>
                  <a:pt x="12318980" y="3614512"/>
                </a:cubicBezTo>
                <a:cubicBezTo>
                  <a:pt x="12298583" y="3614015"/>
                  <a:pt x="12282909" y="3628319"/>
                  <a:pt x="12281790" y="3648470"/>
                </a:cubicBezTo>
                <a:cubicBezTo>
                  <a:pt x="12280546" y="3669366"/>
                  <a:pt x="12296592" y="3687029"/>
                  <a:pt x="12317116" y="3687527"/>
                </a:cubicBezTo>
                <a:cubicBezTo>
                  <a:pt x="12337514" y="3688024"/>
                  <a:pt x="12355052" y="3670610"/>
                  <a:pt x="12354803" y="3650211"/>
                </a:cubicBezTo>
                <a:close/>
                <a:moveTo>
                  <a:pt x="12192108" y="3649589"/>
                </a:moveTo>
                <a:cubicBezTo>
                  <a:pt x="12191611" y="3670486"/>
                  <a:pt x="12208153" y="3687651"/>
                  <a:pt x="12228802" y="3687402"/>
                </a:cubicBezTo>
                <a:cubicBezTo>
                  <a:pt x="12248081" y="3687154"/>
                  <a:pt x="12264500" y="3671108"/>
                  <a:pt x="12265122" y="3651828"/>
                </a:cubicBezTo>
                <a:cubicBezTo>
                  <a:pt x="12265868" y="3631180"/>
                  <a:pt x="12249077" y="3614139"/>
                  <a:pt x="12228056" y="3614388"/>
                </a:cubicBezTo>
                <a:cubicBezTo>
                  <a:pt x="12207905" y="3614512"/>
                  <a:pt x="12192482" y="3629439"/>
                  <a:pt x="12191984" y="3649589"/>
                </a:cubicBezTo>
                <a:close/>
                <a:moveTo>
                  <a:pt x="12143597" y="3614761"/>
                </a:moveTo>
                <a:cubicBezTo>
                  <a:pt x="12122079" y="3612149"/>
                  <a:pt x="12104417" y="3626454"/>
                  <a:pt x="12102800" y="3647599"/>
                </a:cubicBezTo>
                <a:cubicBezTo>
                  <a:pt x="12101307" y="3667501"/>
                  <a:pt x="12114989" y="3684666"/>
                  <a:pt x="12134393" y="3687278"/>
                </a:cubicBezTo>
                <a:cubicBezTo>
                  <a:pt x="12154419" y="3689890"/>
                  <a:pt x="12173824" y="3674342"/>
                  <a:pt x="12175689" y="3654067"/>
                </a:cubicBezTo>
                <a:cubicBezTo>
                  <a:pt x="12177431" y="3634787"/>
                  <a:pt x="12163126" y="3617249"/>
                  <a:pt x="12143722" y="3614885"/>
                </a:cubicBezTo>
                <a:close/>
                <a:moveTo>
                  <a:pt x="12013366" y="3645982"/>
                </a:moveTo>
                <a:cubicBezTo>
                  <a:pt x="12010879" y="3667003"/>
                  <a:pt x="12025431" y="3685412"/>
                  <a:pt x="12046080" y="3687278"/>
                </a:cubicBezTo>
                <a:cubicBezTo>
                  <a:pt x="12066355" y="3689143"/>
                  <a:pt x="12085012" y="3672973"/>
                  <a:pt x="12086007" y="3652574"/>
                </a:cubicBezTo>
                <a:cubicBezTo>
                  <a:pt x="12087002" y="3633046"/>
                  <a:pt x="12072200" y="3616129"/>
                  <a:pt x="12052672" y="3614512"/>
                </a:cubicBezTo>
                <a:cubicBezTo>
                  <a:pt x="12032273" y="3612771"/>
                  <a:pt x="12015730" y="3626080"/>
                  <a:pt x="12013366" y="3645982"/>
                </a:cubicBezTo>
                <a:close/>
                <a:moveTo>
                  <a:pt x="11962617" y="3614388"/>
                </a:moveTo>
                <a:cubicBezTo>
                  <a:pt x="11941596" y="3614388"/>
                  <a:pt x="11925053" y="3631553"/>
                  <a:pt x="11925923" y="3652201"/>
                </a:cubicBezTo>
                <a:cubicBezTo>
                  <a:pt x="11926794" y="3671481"/>
                  <a:pt x="11943337" y="3687402"/>
                  <a:pt x="11962617" y="3687402"/>
                </a:cubicBezTo>
                <a:cubicBezTo>
                  <a:pt x="11983265" y="3687402"/>
                  <a:pt x="11999684" y="3670112"/>
                  <a:pt x="11999062" y="3649216"/>
                </a:cubicBezTo>
                <a:cubicBezTo>
                  <a:pt x="11998316" y="3629190"/>
                  <a:pt x="11982892" y="3614264"/>
                  <a:pt x="11962617" y="3614388"/>
                </a:cubicBezTo>
                <a:close/>
                <a:moveTo>
                  <a:pt x="11874179" y="3614388"/>
                </a:moveTo>
                <a:cubicBezTo>
                  <a:pt x="11853283" y="3613890"/>
                  <a:pt x="11836117" y="3630434"/>
                  <a:pt x="11836366" y="3651082"/>
                </a:cubicBezTo>
                <a:cubicBezTo>
                  <a:pt x="11836615" y="3670362"/>
                  <a:pt x="11852661" y="3686780"/>
                  <a:pt x="11871940" y="3687402"/>
                </a:cubicBezTo>
                <a:cubicBezTo>
                  <a:pt x="11892588" y="3688149"/>
                  <a:pt x="11909505" y="3671356"/>
                  <a:pt x="11909381" y="3650335"/>
                </a:cubicBezTo>
                <a:cubicBezTo>
                  <a:pt x="11909381" y="3630185"/>
                  <a:pt x="11894330" y="3614885"/>
                  <a:pt x="11874179" y="3614264"/>
                </a:cubicBezTo>
                <a:close/>
                <a:moveTo>
                  <a:pt x="11783503" y="3687527"/>
                </a:moveTo>
                <a:cubicBezTo>
                  <a:pt x="11803030" y="3687527"/>
                  <a:pt x="11818952" y="3672103"/>
                  <a:pt x="11819823" y="3652325"/>
                </a:cubicBezTo>
                <a:cubicBezTo>
                  <a:pt x="11820569" y="3631926"/>
                  <a:pt x="11806638" y="3616129"/>
                  <a:pt x="11786488" y="3614637"/>
                </a:cubicBezTo>
                <a:cubicBezTo>
                  <a:pt x="11765467" y="3613144"/>
                  <a:pt x="11747680" y="3628692"/>
                  <a:pt x="11746809" y="3649340"/>
                </a:cubicBezTo>
                <a:cubicBezTo>
                  <a:pt x="11745938" y="3669615"/>
                  <a:pt x="11763103" y="3687527"/>
                  <a:pt x="11783503" y="3687527"/>
                </a:cubicBezTo>
                <a:close/>
                <a:moveTo>
                  <a:pt x="11660734" y="3649713"/>
                </a:moveTo>
                <a:cubicBezTo>
                  <a:pt x="11660236" y="3670610"/>
                  <a:pt x="11676780" y="3687775"/>
                  <a:pt x="11697427" y="3687527"/>
                </a:cubicBezTo>
                <a:cubicBezTo>
                  <a:pt x="11716708" y="3687278"/>
                  <a:pt x="11733126" y="3671232"/>
                  <a:pt x="11733749" y="3651952"/>
                </a:cubicBezTo>
                <a:cubicBezTo>
                  <a:pt x="11734495" y="3631304"/>
                  <a:pt x="11717702" y="3614264"/>
                  <a:pt x="11696681" y="3614512"/>
                </a:cubicBezTo>
                <a:cubicBezTo>
                  <a:pt x="11676531" y="3614637"/>
                  <a:pt x="11661107" y="3629563"/>
                  <a:pt x="11660610" y="3649713"/>
                </a:cubicBezTo>
                <a:close/>
                <a:moveTo>
                  <a:pt x="11571177" y="3649091"/>
                </a:moveTo>
                <a:cubicBezTo>
                  <a:pt x="11570306" y="3669988"/>
                  <a:pt x="11586725" y="3687402"/>
                  <a:pt x="11607373" y="3687527"/>
                </a:cubicBezTo>
                <a:cubicBezTo>
                  <a:pt x="11626652" y="3687527"/>
                  <a:pt x="11643320" y="3671854"/>
                  <a:pt x="11644315" y="3652574"/>
                </a:cubicBezTo>
                <a:cubicBezTo>
                  <a:pt x="11645310" y="3631926"/>
                  <a:pt x="11628891" y="3614637"/>
                  <a:pt x="11607871" y="3614512"/>
                </a:cubicBezTo>
                <a:cubicBezTo>
                  <a:pt x="11587596" y="3614388"/>
                  <a:pt x="11572048" y="3629065"/>
                  <a:pt x="11571301" y="3649091"/>
                </a:cubicBezTo>
                <a:close/>
                <a:moveTo>
                  <a:pt x="11520925" y="3614637"/>
                </a:moveTo>
                <a:cubicBezTo>
                  <a:pt x="11499531" y="3613020"/>
                  <a:pt x="11482366" y="3628195"/>
                  <a:pt x="11481619" y="3649340"/>
                </a:cubicBezTo>
                <a:cubicBezTo>
                  <a:pt x="11480998" y="3669118"/>
                  <a:pt x="11495675" y="3685785"/>
                  <a:pt x="11515079" y="3687402"/>
                </a:cubicBezTo>
                <a:cubicBezTo>
                  <a:pt x="11535354" y="3689019"/>
                  <a:pt x="11553763" y="3672725"/>
                  <a:pt x="11554758" y="3652325"/>
                </a:cubicBezTo>
                <a:cubicBezTo>
                  <a:pt x="11555629" y="3632797"/>
                  <a:pt x="11540702" y="3616129"/>
                  <a:pt x="11521049" y="3614637"/>
                </a:cubicBezTo>
                <a:close/>
                <a:moveTo>
                  <a:pt x="11394550" y="3651206"/>
                </a:moveTo>
                <a:cubicBezTo>
                  <a:pt x="11394799" y="3670486"/>
                  <a:pt x="11410844" y="3686905"/>
                  <a:pt x="11430124" y="3687527"/>
                </a:cubicBezTo>
                <a:cubicBezTo>
                  <a:pt x="11450772" y="3688273"/>
                  <a:pt x="11467688" y="3671481"/>
                  <a:pt x="11467564" y="3650460"/>
                </a:cubicBezTo>
                <a:cubicBezTo>
                  <a:pt x="11467564" y="3630309"/>
                  <a:pt x="11452513" y="3615010"/>
                  <a:pt x="11432362" y="3614388"/>
                </a:cubicBezTo>
                <a:cubicBezTo>
                  <a:pt x="11411466" y="3613890"/>
                  <a:pt x="11394301" y="3630434"/>
                  <a:pt x="11394550" y="3651082"/>
                </a:cubicBezTo>
                <a:close/>
                <a:moveTo>
                  <a:pt x="11378131" y="3649216"/>
                </a:moveTo>
                <a:cubicBezTo>
                  <a:pt x="11377384" y="3629190"/>
                  <a:pt x="11361712" y="3614388"/>
                  <a:pt x="11341561" y="3614637"/>
                </a:cubicBezTo>
                <a:cubicBezTo>
                  <a:pt x="11321785" y="3614761"/>
                  <a:pt x="11305738" y="3630185"/>
                  <a:pt x="11305117" y="3649713"/>
                </a:cubicBezTo>
                <a:cubicBezTo>
                  <a:pt x="11304370" y="3670112"/>
                  <a:pt x="11321660" y="3687775"/>
                  <a:pt x="11342059" y="3687651"/>
                </a:cubicBezTo>
                <a:cubicBezTo>
                  <a:pt x="11362707" y="3687651"/>
                  <a:pt x="11379001" y="3670112"/>
                  <a:pt x="11378255" y="3649216"/>
                </a:cubicBezTo>
                <a:close/>
                <a:moveTo>
                  <a:pt x="11252253" y="3614637"/>
                </a:moveTo>
                <a:cubicBezTo>
                  <a:pt x="11231232" y="3614637"/>
                  <a:pt x="11214688" y="3631802"/>
                  <a:pt x="11215559" y="3652450"/>
                </a:cubicBezTo>
                <a:cubicBezTo>
                  <a:pt x="11216430" y="3671730"/>
                  <a:pt x="11232973" y="3687651"/>
                  <a:pt x="11252253" y="3687651"/>
                </a:cubicBezTo>
                <a:cubicBezTo>
                  <a:pt x="11272900" y="3687651"/>
                  <a:pt x="11289319" y="3670362"/>
                  <a:pt x="11288698" y="3649464"/>
                </a:cubicBezTo>
                <a:cubicBezTo>
                  <a:pt x="11287951" y="3629439"/>
                  <a:pt x="11272528" y="3614512"/>
                  <a:pt x="11252253" y="3614637"/>
                </a:cubicBezTo>
                <a:close/>
                <a:moveTo>
                  <a:pt x="11163317" y="3614637"/>
                </a:moveTo>
                <a:cubicBezTo>
                  <a:pt x="11142296" y="3614388"/>
                  <a:pt x="11125504" y="3631180"/>
                  <a:pt x="11126001" y="3651828"/>
                </a:cubicBezTo>
                <a:cubicBezTo>
                  <a:pt x="11126499" y="3671108"/>
                  <a:pt x="11142794" y="3687278"/>
                  <a:pt x="11162073" y="3687651"/>
                </a:cubicBezTo>
                <a:cubicBezTo>
                  <a:pt x="11182721" y="3688024"/>
                  <a:pt x="11199514" y="3671108"/>
                  <a:pt x="11199140" y="3650087"/>
                </a:cubicBezTo>
                <a:cubicBezTo>
                  <a:pt x="11198767" y="3629936"/>
                  <a:pt x="11183592" y="3614885"/>
                  <a:pt x="11163442" y="3614512"/>
                </a:cubicBezTo>
                <a:close/>
                <a:moveTo>
                  <a:pt x="11039927" y="3648718"/>
                </a:moveTo>
                <a:cubicBezTo>
                  <a:pt x="11038808" y="3669615"/>
                  <a:pt x="11054853" y="3687278"/>
                  <a:pt x="11075501" y="3687651"/>
                </a:cubicBezTo>
                <a:cubicBezTo>
                  <a:pt x="11095900" y="3688149"/>
                  <a:pt x="11113315" y="3670610"/>
                  <a:pt x="11112941" y="3650211"/>
                </a:cubicBezTo>
                <a:cubicBezTo>
                  <a:pt x="11112568" y="3630683"/>
                  <a:pt x="11096771" y="3615010"/>
                  <a:pt x="11076994" y="3614637"/>
                </a:cubicBezTo>
                <a:cubicBezTo>
                  <a:pt x="11056719" y="3614139"/>
                  <a:pt x="11041047" y="3628568"/>
                  <a:pt x="11039927" y="3648718"/>
                </a:cubicBezTo>
                <a:close/>
                <a:moveTo>
                  <a:pt x="10985073" y="3614637"/>
                </a:moveTo>
                <a:cubicBezTo>
                  <a:pt x="10965047" y="3615383"/>
                  <a:pt x="10950245" y="3630931"/>
                  <a:pt x="10950369" y="3651206"/>
                </a:cubicBezTo>
                <a:cubicBezTo>
                  <a:pt x="10950494" y="3670983"/>
                  <a:pt x="10965918" y="3687029"/>
                  <a:pt x="10985446" y="3687775"/>
                </a:cubicBezTo>
                <a:cubicBezTo>
                  <a:pt x="11005846" y="3688522"/>
                  <a:pt x="11023508" y="3671232"/>
                  <a:pt x="11023384" y="3650833"/>
                </a:cubicBezTo>
                <a:cubicBezTo>
                  <a:pt x="11023384" y="3630185"/>
                  <a:pt x="11005846" y="3613766"/>
                  <a:pt x="10984949" y="3614637"/>
                </a:cubicBezTo>
                <a:close/>
                <a:moveTo>
                  <a:pt x="10860812" y="3649340"/>
                </a:moveTo>
                <a:cubicBezTo>
                  <a:pt x="10859942" y="3670237"/>
                  <a:pt x="10876360" y="3687651"/>
                  <a:pt x="10897008" y="3687775"/>
                </a:cubicBezTo>
                <a:cubicBezTo>
                  <a:pt x="10916288" y="3687775"/>
                  <a:pt x="10932956" y="3672103"/>
                  <a:pt x="10933950" y="3652823"/>
                </a:cubicBezTo>
                <a:cubicBezTo>
                  <a:pt x="10934946" y="3632175"/>
                  <a:pt x="10918527" y="3614885"/>
                  <a:pt x="10897506" y="3614761"/>
                </a:cubicBezTo>
                <a:cubicBezTo>
                  <a:pt x="10877231" y="3614637"/>
                  <a:pt x="10861683" y="3629314"/>
                  <a:pt x="10860936" y="3649340"/>
                </a:cubicBezTo>
                <a:close/>
                <a:moveTo>
                  <a:pt x="10846384" y="3655684"/>
                </a:moveTo>
                <a:cubicBezTo>
                  <a:pt x="10848996" y="3634165"/>
                  <a:pt x="10834691" y="3616502"/>
                  <a:pt x="10813546" y="3614885"/>
                </a:cubicBezTo>
                <a:cubicBezTo>
                  <a:pt x="10793644" y="3613393"/>
                  <a:pt x="10776479" y="3627075"/>
                  <a:pt x="10773867" y="3646479"/>
                </a:cubicBezTo>
                <a:cubicBezTo>
                  <a:pt x="10771255" y="3666506"/>
                  <a:pt x="10786803" y="3685910"/>
                  <a:pt x="10807078" y="3687775"/>
                </a:cubicBezTo>
                <a:cubicBezTo>
                  <a:pt x="10826358" y="3689517"/>
                  <a:pt x="10843896" y="3675212"/>
                  <a:pt x="10846259" y="3655808"/>
                </a:cubicBezTo>
                <a:close/>
                <a:moveTo>
                  <a:pt x="10721376" y="3614637"/>
                </a:moveTo>
                <a:cubicBezTo>
                  <a:pt x="10700355" y="3614388"/>
                  <a:pt x="10683563" y="3631304"/>
                  <a:pt x="10684185" y="3651952"/>
                </a:cubicBezTo>
                <a:cubicBezTo>
                  <a:pt x="10684807" y="3671232"/>
                  <a:pt x="10701102" y="3687402"/>
                  <a:pt x="10720381" y="3687651"/>
                </a:cubicBezTo>
                <a:cubicBezTo>
                  <a:pt x="10741030" y="3688024"/>
                  <a:pt x="10757697" y="3670983"/>
                  <a:pt x="10757199" y="3649962"/>
                </a:cubicBezTo>
                <a:cubicBezTo>
                  <a:pt x="10756701" y="3629812"/>
                  <a:pt x="10741527" y="3614761"/>
                  <a:pt x="10721376" y="3614637"/>
                </a:cubicBezTo>
                <a:close/>
                <a:moveTo>
                  <a:pt x="10594628" y="3649589"/>
                </a:moveTo>
                <a:cubicBezTo>
                  <a:pt x="10593882" y="3669864"/>
                  <a:pt x="10611047" y="3687651"/>
                  <a:pt x="10631446" y="3687651"/>
                </a:cubicBezTo>
                <a:cubicBezTo>
                  <a:pt x="10652094" y="3687651"/>
                  <a:pt x="10668513" y="3670237"/>
                  <a:pt x="10667766" y="3649340"/>
                </a:cubicBezTo>
                <a:cubicBezTo>
                  <a:pt x="10667020" y="3629314"/>
                  <a:pt x="10651472" y="3614512"/>
                  <a:pt x="10631197" y="3614637"/>
                </a:cubicBezTo>
                <a:cubicBezTo>
                  <a:pt x="10611420" y="3614637"/>
                  <a:pt x="10595374" y="3630060"/>
                  <a:pt x="10594628" y="3649589"/>
                </a:cubicBezTo>
                <a:close/>
                <a:moveTo>
                  <a:pt x="10544874" y="3687651"/>
                </a:moveTo>
                <a:cubicBezTo>
                  <a:pt x="10564153" y="3687651"/>
                  <a:pt x="10580697" y="3671730"/>
                  <a:pt x="10581692" y="3652574"/>
                </a:cubicBezTo>
                <a:cubicBezTo>
                  <a:pt x="10582687" y="3631926"/>
                  <a:pt x="10566144" y="3614761"/>
                  <a:pt x="10545123" y="3614637"/>
                </a:cubicBezTo>
                <a:cubicBezTo>
                  <a:pt x="10524848" y="3614637"/>
                  <a:pt x="10509423" y="3629314"/>
                  <a:pt x="10508677" y="3649464"/>
                </a:cubicBezTo>
                <a:cubicBezTo>
                  <a:pt x="10507931" y="3670362"/>
                  <a:pt x="10524350" y="3687775"/>
                  <a:pt x="10544998" y="3687775"/>
                </a:cubicBezTo>
                <a:close/>
                <a:moveTo>
                  <a:pt x="10418996" y="3649216"/>
                </a:moveTo>
                <a:cubicBezTo>
                  <a:pt x="10418125" y="3670112"/>
                  <a:pt x="10434544" y="3687527"/>
                  <a:pt x="10455192" y="3687651"/>
                </a:cubicBezTo>
                <a:cubicBezTo>
                  <a:pt x="10474471" y="3687651"/>
                  <a:pt x="10491139" y="3671979"/>
                  <a:pt x="10492134" y="3652699"/>
                </a:cubicBezTo>
                <a:cubicBezTo>
                  <a:pt x="10493129" y="3632051"/>
                  <a:pt x="10476711" y="3614761"/>
                  <a:pt x="10455690" y="3614637"/>
                </a:cubicBezTo>
                <a:cubicBezTo>
                  <a:pt x="10435415" y="3614512"/>
                  <a:pt x="10419867" y="3629190"/>
                  <a:pt x="10419120" y="3649216"/>
                </a:cubicBezTo>
                <a:close/>
                <a:moveTo>
                  <a:pt x="10367874" y="3614637"/>
                </a:moveTo>
                <a:cubicBezTo>
                  <a:pt x="10346354" y="3613517"/>
                  <a:pt x="10329687" y="3629065"/>
                  <a:pt x="10329438" y="3650335"/>
                </a:cubicBezTo>
                <a:cubicBezTo>
                  <a:pt x="10329189" y="3670112"/>
                  <a:pt x="10344240" y="3686531"/>
                  <a:pt x="10363769" y="3687527"/>
                </a:cubicBezTo>
                <a:cubicBezTo>
                  <a:pt x="10384044" y="3688646"/>
                  <a:pt x="10402080" y="3671854"/>
                  <a:pt x="10402452" y="3651455"/>
                </a:cubicBezTo>
                <a:cubicBezTo>
                  <a:pt x="10402826" y="3631926"/>
                  <a:pt x="10387526" y="3615632"/>
                  <a:pt x="10367749" y="3614637"/>
                </a:cubicBezTo>
                <a:close/>
                <a:moveTo>
                  <a:pt x="10280804" y="3614637"/>
                </a:moveTo>
                <a:cubicBezTo>
                  <a:pt x="10259907" y="3613766"/>
                  <a:pt x="10242493" y="3630185"/>
                  <a:pt x="10242369" y="3650833"/>
                </a:cubicBezTo>
                <a:cubicBezTo>
                  <a:pt x="10242369" y="3670112"/>
                  <a:pt x="10258041" y="3686780"/>
                  <a:pt x="10277321" y="3687775"/>
                </a:cubicBezTo>
                <a:cubicBezTo>
                  <a:pt x="10297968" y="3688770"/>
                  <a:pt x="10315258" y="3672352"/>
                  <a:pt x="10315383" y="3651331"/>
                </a:cubicBezTo>
                <a:cubicBezTo>
                  <a:pt x="10315507" y="3631056"/>
                  <a:pt x="10300830" y="3615508"/>
                  <a:pt x="10280804" y="3614761"/>
                </a:cubicBezTo>
                <a:close/>
                <a:moveTo>
                  <a:pt x="10191371" y="3614637"/>
                </a:moveTo>
                <a:cubicBezTo>
                  <a:pt x="10170473" y="3613642"/>
                  <a:pt x="10152935" y="3629936"/>
                  <a:pt x="10152811" y="3650584"/>
                </a:cubicBezTo>
                <a:cubicBezTo>
                  <a:pt x="10152686" y="3669864"/>
                  <a:pt x="10168359" y="3686656"/>
                  <a:pt x="10187639" y="3687651"/>
                </a:cubicBezTo>
                <a:cubicBezTo>
                  <a:pt x="10208287" y="3688770"/>
                  <a:pt x="10225577" y="3672352"/>
                  <a:pt x="10225825" y="3651331"/>
                </a:cubicBezTo>
                <a:cubicBezTo>
                  <a:pt x="10226074" y="3631056"/>
                  <a:pt x="10211397" y="3615508"/>
                  <a:pt x="10191371" y="3614512"/>
                </a:cubicBezTo>
                <a:close/>
                <a:moveTo>
                  <a:pt x="10136268" y="3652823"/>
                </a:moveTo>
                <a:cubicBezTo>
                  <a:pt x="10137263" y="3631304"/>
                  <a:pt x="10121715" y="3614761"/>
                  <a:pt x="10100321" y="3614637"/>
                </a:cubicBezTo>
                <a:cubicBezTo>
                  <a:pt x="10080543" y="3614512"/>
                  <a:pt x="10064249" y="3629687"/>
                  <a:pt x="10063253" y="3649216"/>
                </a:cubicBezTo>
                <a:cubicBezTo>
                  <a:pt x="10062259" y="3669491"/>
                  <a:pt x="10079175" y="3687527"/>
                  <a:pt x="10099574" y="3687775"/>
                </a:cubicBezTo>
                <a:cubicBezTo>
                  <a:pt x="10119103" y="3688024"/>
                  <a:pt x="10135273" y="3672600"/>
                  <a:pt x="10136144" y="3652823"/>
                </a:cubicBezTo>
                <a:close/>
                <a:moveTo>
                  <a:pt x="10011012" y="3614637"/>
                </a:moveTo>
                <a:cubicBezTo>
                  <a:pt x="9989991" y="3614388"/>
                  <a:pt x="9973199" y="3631180"/>
                  <a:pt x="9973820" y="3651952"/>
                </a:cubicBezTo>
                <a:cubicBezTo>
                  <a:pt x="9974318" y="3671232"/>
                  <a:pt x="9990737" y="3687402"/>
                  <a:pt x="10009892" y="3687775"/>
                </a:cubicBezTo>
                <a:cubicBezTo>
                  <a:pt x="10030540" y="3688149"/>
                  <a:pt x="10047208" y="3671108"/>
                  <a:pt x="10046835" y="3650211"/>
                </a:cubicBezTo>
                <a:cubicBezTo>
                  <a:pt x="10046462" y="3630060"/>
                  <a:pt x="10031163" y="3615010"/>
                  <a:pt x="10011012" y="3614761"/>
                </a:cubicBezTo>
                <a:close/>
                <a:moveTo>
                  <a:pt x="9960760" y="3650584"/>
                </a:moveTo>
                <a:cubicBezTo>
                  <a:pt x="9960512" y="3631056"/>
                  <a:pt x="9944839" y="3615259"/>
                  <a:pt x="9925062" y="3614637"/>
                </a:cubicBezTo>
                <a:cubicBezTo>
                  <a:pt x="9904662" y="3614015"/>
                  <a:pt x="9888990" y="3628319"/>
                  <a:pt x="9887746" y="3648345"/>
                </a:cubicBezTo>
                <a:cubicBezTo>
                  <a:pt x="9886502" y="3669242"/>
                  <a:pt x="9902299" y="3687029"/>
                  <a:pt x="9922947" y="3687651"/>
                </a:cubicBezTo>
                <a:cubicBezTo>
                  <a:pt x="9943347" y="3688273"/>
                  <a:pt x="9960885" y="3670983"/>
                  <a:pt x="9960760" y="3650584"/>
                </a:cubicBezTo>
                <a:close/>
                <a:moveTo>
                  <a:pt x="9832643" y="3614637"/>
                </a:moveTo>
                <a:cubicBezTo>
                  <a:pt x="9812618" y="3615508"/>
                  <a:pt x="9797940" y="3631180"/>
                  <a:pt x="9798188" y="3651455"/>
                </a:cubicBezTo>
                <a:cubicBezTo>
                  <a:pt x="9798437" y="3671232"/>
                  <a:pt x="9813861" y="3687154"/>
                  <a:pt x="9833514" y="3687775"/>
                </a:cubicBezTo>
                <a:cubicBezTo>
                  <a:pt x="9853914" y="3688397"/>
                  <a:pt x="9871452" y="3670983"/>
                  <a:pt x="9871202" y="3650584"/>
                </a:cubicBezTo>
                <a:cubicBezTo>
                  <a:pt x="9870954" y="3629936"/>
                  <a:pt x="9853540" y="3613642"/>
                  <a:pt x="9832643" y="3614637"/>
                </a:cubicBezTo>
                <a:close/>
                <a:moveTo>
                  <a:pt x="9747315" y="3614637"/>
                </a:moveTo>
                <a:cubicBezTo>
                  <a:pt x="9725921" y="3613393"/>
                  <a:pt x="9709004" y="3628817"/>
                  <a:pt x="9708632" y="3650087"/>
                </a:cubicBezTo>
                <a:cubicBezTo>
                  <a:pt x="9708258" y="3669864"/>
                  <a:pt x="9723184" y="3686283"/>
                  <a:pt x="9742713" y="3687527"/>
                </a:cubicBezTo>
                <a:cubicBezTo>
                  <a:pt x="9762988" y="3688770"/>
                  <a:pt x="9781148" y="3672103"/>
                  <a:pt x="9781646" y="3651704"/>
                </a:cubicBezTo>
                <a:cubicBezTo>
                  <a:pt x="9782143" y="3632175"/>
                  <a:pt x="9766968" y="3615756"/>
                  <a:pt x="9747191" y="3614637"/>
                </a:cubicBezTo>
                <a:close/>
                <a:moveTo>
                  <a:pt x="9659997" y="3614512"/>
                </a:moveTo>
                <a:cubicBezTo>
                  <a:pt x="9639100" y="3613642"/>
                  <a:pt x="9621686" y="3630060"/>
                  <a:pt x="9621562" y="3650708"/>
                </a:cubicBezTo>
                <a:cubicBezTo>
                  <a:pt x="9621562" y="3669988"/>
                  <a:pt x="9637234" y="3686656"/>
                  <a:pt x="9656514" y="3687651"/>
                </a:cubicBezTo>
                <a:cubicBezTo>
                  <a:pt x="9677162" y="3688646"/>
                  <a:pt x="9694451" y="3672227"/>
                  <a:pt x="9694576" y="3651206"/>
                </a:cubicBezTo>
                <a:cubicBezTo>
                  <a:pt x="9694700" y="3630931"/>
                  <a:pt x="9680022" y="3615383"/>
                  <a:pt x="9659997" y="3614637"/>
                </a:cubicBezTo>
                <a:close/>
                <a:moveTo>
                  <a:pt x="9605018" y="3653072"/>
                </a:moveTo>
                <a:cubicBezTo>
                  <a:pt x="9606262" y="3631677"/>
                  <a:pt x="9590714" y="3614885"/>
                  <a:pt x="9569444" y="3614512"/>
                </a:cubicBezTo>
                <a:cubicBezTo>
                  <a:pt x="9549667" y="3614264"/>
                  <a:pt x="9533248" y="3629190"/>
                  <a:pt x="9532129" y="3648718"/>
                </a:cubicBezTo>
                <a:cubicBezTo>
                  <a:pt x="9530885" y="3668993"/>
                  <a:pt x="9547677" y="3687154"/>
                  <a:pt x="9568076" y="3687527"/>
                </a:cubicBezTo>
                <a:cubicBezTo>
                  <a:pt x="9587604" y="3687900"/>
                  <a:pt x="9603899" y="3672725"/>
                  <a:pt x="9605018" y="3652948"/>
                </a:cubicBezTo>
                <a:close/>
                <a:moveTo>
                  <a:pt x="9480011" y="3614512"/>
                </a:moveTo>
                <a:cubicBezTo>
                  <a:pt x="9458990" y="3614139"/>
                  <a:pt x="9442073" y="3630931"/>
                  <a:pt x="9442571" y="3651579"/>
                </a:cubicBezTo>
                <a:cubicBezTo>
                  <a:pt x="9442944" y="3670859"/>
                  <a:pt x="9459238" y="3687154"/>
                  <a:pt x="9478394" y="3687651"/>
                </a:cubicBezTo>
                <a:cubicBezTo>
                  <a:pt x="9499042" y="3688149"/>
                  <a:pt x="9515834" y="3671232"/>
                  <a:pt x="9515585" y="3650335"/>
                </a:cubicBezTo>
                <a:cubicBezTo>
                  <a:pt x="9515336" y="3630185"/>
                  <a:pt x="9500162" y="3615010"/>
                  <a:pt x="9480011" y="3614637"/>
                </a:cubicBezTo>
                <a:close/>
                <a:moveTo>
                  <a:pt x="9429511" y="3649962"/>
                </a:moveTo>
                <a:cubicBezTo>
                  <a:pt x="9429013" y="3630434"/>
                  <a:pt x="9413092" y="3614885"/>
                  <a:pt x="9393314" y="3614512"/>
                </a:cubicBezTo>
                <a:cubicBezTo>
                  <a:pt x="9373040" y="3614139"/>
                  <a:pt x="9357367" y="3628692"/>
                  <a:pt x="9356372" y="3648843"/>
                </a:cubicBezTo>
                <a:cubicBezTo>
                  <a:pt x="9355377" y="3669739"/>
                  <a:pt x="9371547" y="3687278"/>
                  <a:pt x="9392195" y="3687651"/>
                </a:cubicBezTo>
                <a:cubicBezTo>
                  <a:pt x="9412594" y="3687900"/>
                  <a:pt x="9430008" y="3670362"/>
                  <a:pt x="9429511" y="3650087"/>
                </a:cubicBezTo>
                <a:close/>
                <a:moveTo>
                  <a:pt x="9266939" y="3650833"/>
                </a:moveTo>
                <a:cubicBezTo>
                  <a:pt x="9266939" y="3671854"/>
                  <a:pt x="9284105" y="3688397"/>
                  <a:pt x="9304752" y="3687527"/>
                </a:cubicBezTo>
                <a:cubicBezTo>
                  <a:pt x="9324032" y="3686656"/>
                  <a:pt x="9339953" y="3670112"/>
                  <a:pt x="9339953" y="3650833"/>
                </a:cubicBezTo>
                <a:cubicBezTo>
                  <a:pt x="9339953" y="3630185"/>
                  <a:pt x="9322664" y="3613642"/>
                  <a:pt x="9301767" y="3614388"/>
                </a:cubicBezTo>
                <a:cubicBezTo>
                  <a:pt x="9281741" y="3615134"/>
                  <a:pt x="9266815" y="3630558"/>
                  <a:pt x="9266939" y="3650708"/>
                </a:cubicBezTo>
                <a:close/>
                <a:moveTo>
                  <a:pt x="9177382" y="3648967"/>
                </a:moveTo>
                <a:cubicBezTo>
                  <a:pt x="9176511" y="3669864"/>
                  <a:pt x="9192681" y="3687402"/>
                  <a:pt x="9213329" y="3687527"/>
                </a:cubicBezTo>
                <a:cubicBezTo>
                  <a:pt x="9233728" y="3687775"/>
                  <a:pt x="9251018" y="3670112"/>
                  <a:pt x="9250396" y="3649713"/>
                </a:cubicBezTo>
                <a:cubicBezTo>
                  <a:pt x="9249774" y="3630185"/>
                  <a:pt x="9233852" y="3614637"/>
                  <a:pt x="9214076" y="3614512"/>
                </a:cubicBezTo>
                <a:cubicBezTo>
                  <a:pt x="9193801" y="3614264"/>
                  <a:pt x="9178253" y="3628941"/>
                  <a:pt x="9177257" y="3648967"/>
                </a:cubicBezTo>
                <a:close/>
                <a:moveTo>
                  <a:pt x="9124144" y="3687527"/>
                </a:moveTo>
                <a:cubicBezTo>
                  <a:pt x="9143425" y="3687527"/>
                  <a:pt x="9159967" y="3671605"/>
                  <a:pt x="9160963" y="3652450"/>
                </a:cubicBezTo>
                <a:cubicBezTo>
                  <a:pt x="9161958" y="3631802"/>
                  <a:pt x="9145415" y="3614637"/>
                  <a:pt x="9124393" y="3614512"/>
                </a:cubicBezTo>
                <a:cubicBezTo>
                  <a:pt x="9104119" y="3614512"/>
                  <a:pt x="9088695" y="3629190"/>
                  <a:pt x="9087949" y="3649340"/>
                </a:cubicBezTo>
                <a:cubicBezTo>
                  <a:pt x="9087202" y="3670237"/>
                  <a:pt x="9103621" y="3687651"/>
                  <a:pt x="9124269" y="3687651"/>
                </a:cubicBezTo>
                <a:close/>
                <a:moveTo>
                  <a:pt x="9037448" y="3614512"/>
                </a:moveTo>
                <a:cubicBezTo>
                  <a:pt x="9016427" y="3614512"/>
                  <a:pt x="8999884" y="3631677"/>
                  <a:pt x="9000754" y="3652325"/>
                </a:cubicBezTo>
                <a:cubicBezTo>
                  <a:pt x="9001625" y="3671605"/>
                  <a:pt x="9018169" y="3687527"/>
                  <a:pt x="9037448" y="3687527"/>
                </a:cubicBezTo>
                <a:cubicBezTo>
                  <a:pt x="9058096" y="3687527"/>
                  <a:pt x="9074515" y="3670237"/>
                  <a:pt x="9073893" y="3649340"/>
                </a:cubicBezTo>
                <a:cubicBezTo>
                  <a:pt x="9073147" y="3629314"/>
                  <a:pt x="9057723" y="3614388"/>
                  <a:pt x="9037448" y="3614512"/>
                </a:cubicBezTo>
                <a:close/>
                <a:moveTo>
                  <a:pt x="8984211" y="3648594"/>
                </a:moveTo>
                <a:cubicBezTo>
                  <a:pt x="8983092" y="3628444"/>
                  <a:pt x="8967419" y="3614139"/>
                  <a:pt x="8947144" y="3614512"/>
                </a:cubicBezTo>
                <a:cubicBezTo>
                  <a:pt x="8927368" y="3614885"/>
                  <a:pt x="8911570" y="3630558"/>
                  <a:pt x="8911197" y="3650087"/>
                </a:cubicBezTo>
                <a:cubicBezTo>
                  <a:pt x="8910824" y="3670486"/>
                  <a:pt x="8928362" y="3687900"/>
                  <a:pt x="8948637" y="3687527"/>
                </a:cubicBezTo>
                <a:cubicBezTo>
                  <a:pt x="8969285" y="3687029"/>
                  <a:pt x="8985331" y="3669491"/>
                  <a:pt x="8984211" y="3648594"/>
                </a:cubicBezTo>
                <a:close/>
                <a:moveTo>
                  <a:pt x="8861070" y="3614637"/>
                </a:moveTo>
                <a:cubicBezTo>
                  <a:pt x="8840049" y="3613269"/>
                  <a:pt x="8822386" y="3628941"/>
                  <a:pt x="8821640" y="3649713"/>
                </a:cubicBezTo>
                <a:cubicBezTo>
                  <a:pt x="8820893" y="3670112"/>
                  <a:pt x="8838183" y="3687775"/>
                  <a:pt x="8858582" y="3687651"/>
                </a:cubicBezTo>
                <a:cubicBezTo>
                  <a:pt x="8878111" y="3687651"/>
                  <a:pt x="8894032" y="3671979"/>
                  <a:pt x="8894654" y="3652201"/>
                </a:cubicBezTo>
                <a:cubicBezTo>
                  <a:pt x="8895400" y="3631802"/>
                  <a:pt x="8881220" y="3616005"/>
                  <a:pt x="8861070" y="3614761"/>
                </a:cubicBezTo>
                <a:close/>
                <a:moveTo>
                  <a:pt x="8773751" y="3614637"/>
                </a:moveTo>
                <a:cubicBezTo>
                  <a:pt x="8752233" y="3613642"/>
                  <a:pt x="8735689" y="3629190"/>
                  <a:pt x="8735565" y="3650584"/>
                </a:cubicBezTo>
                <a:cubicBezTo>
                  <a:pt x="8735565" y="3670362"/>
                  <a:pt x="8750616" y="3686656"/>
                  <a:pt x="8770144" y="3687651"/>
                </a:cubicBezTo>
                <a:cubicBezTo>
                  <a:pt x="8790419" y="3688646"/>
                  <a:pt x="8808455" y="3671730"/>
                  <a:pt x="8808704" y="3651331"/>
                </a:cubicBezTo>
                <a:cubicBezTo>
                  <a:pt x="8808953" y="3631802"/>
                  <a:pt x="8793529" y="3615632"/>
                  <a:pt x="8773751" y="3614761"/>
                </a:cubicBezTo>
                <a:close/>
                <a:moveTo>
                  <a:pt x="8646007" y="3649091"/>
                </a:moveTo>
                <a:cubicBezTo>
                  <a:pt x="8645137" y="3669988"/>
                  <a:pt x="8661307" y="3687527"/>
                  <a:pt x="8681955" y="3687651"/>
                </a:cubicBezTo>
                <a:cubicBezTo>
                  <a:pt x="8702354" y="3687900"/>
                  <a:pt x="8719644" y="3670237"/>
                  <a:pt x="8719022" y="3649838"/>
                </a:cubicBezTo>
                <a:cubicBezTo>
                  <a:pt x="8718400" y="3630309"/>
                  <a:pt x="8702479" y="3614761"/>
                  <a:pt x="8682701" y="3614637"/>
                </a:cubicBezTo>
                <a:cubicBezTo>
                  <a:pt x="8662426" y="3614388"/>
                  <a:pt x="8646878" y="3629065"/>
                  <a:pt x="8645884" y="3649091"/>
                </a:cubicBezTo>
                <a:close/>
                <a:moveTo>
                  <a:pt x="8590532" y="3614637"/>
                </a:moveTo>
                <a:cubicBezTo>
                  <a:pt x="8570382" y="3615756"/>
                  <a:pt x="8556077" y="3631429"/>
                  <a:pt x="8556451" y="3651704"/>
                </a:cubicBezTo>
                <a:cubicBezTo>
                  <a:pt x="8556948" y="3671481"/>
                  <a:pt x="8572496" y="3687278"/>
                  <a:pt x="8592025" y="3687651"/>
                </a:cubicBezTo>
                <a:cubicBezTo>
                  <a:pt x="8612424" y="3688024"/>
                  <a:pt x="8629837" y="3670486"/>
                  <a:pt x="8629465" y="3650211"/>
                </a:cubicBezTo>
                <a:cubicBezTo>
                  <a:pt x="8628967" y="3629563"/>
                  <a:pt x="8611429" y="3613517"/>
                  <a:pt x="8590532" y="3614637"/>
                </a:cubicBezTo>
                <a:close/>
                <a:moveTo>
                  <a:pt x="8469256" y="3649838"/>
                </a:moveTo>
                <a:cubicBezTo>
                  <a:pt x="8468635" y="3670237"/>
                  <a:pt x="8485924" y="3687775"/>
                  <a:pt x="8506323" y="3687651"/>
                </a:cubicBezTo>
                <a:cubicBezTo>
                  <a:pt x="8526971" y="3687402"/>
                  <a:pt x="8543266" y="3669988"/>
                  <a:pt x="8542270" y="3649091"/>
                </a:cubicBezTo>
                <a:cubicBezTo>
                  <a:pt x="8541400" y="3629065"/>
                  <a:pt x="8525727" y="3614388"/>
                  <a:pt x="8505452" y="3614637"/>
                </a:cubicBezTo>
                <a:cubicBezTo>
                  <a:pt x="8485675" y="3614885"/>
                  <a:pt x="8469754" y="3630309"/>
                  <a:pt x="8469132" y="3649838"/>
                </a:cubicBezTo>
                <a:close/>
                <a:moveTo>
                  <a:pt x="8379699" y="3652077"/>
                </a:moveTo>
                <a:cubicBezTo>
                  <a:pt x="8380321" y="3671356"/>
                  <a:pt x="8396739" y="3687402"/>
                  <a:pt x="8416019" y="3687651"/>
                </a:cubicBezTo>
                <a:cubicBezTo>
                  <a:pt x="8436667" y="3687900"/>
                  <a:pt x="8453335" y="3670859"/>
                  <a:pt x="8452713" y="3649838"/>
                </a:cubicBezTo>
                <a:cubicBezTo>
                  <a:pt x="8452216" y="3629687"/>
                  <a:pt x="8436916" y="3614761"/>
                  <a:pt x="8416641" y="3614637"/>
                </a:cubicBezTo>
                <a:cubicBezTo>
                  <a:pt x="8395620" y="3614512"/>
                  <a:pt x="8378953" y="3631429"/>
                  <a:pt x="8379575" y="3652077"/>
                </a:cubicBezTo>
                <a:close/>
                <a:moveTo>
                  <a:pt x="8290141" y="3650460"/>
                </a:moveTo>
                <a:cubicBezTo>
                  <a:pt x="8289893" y="3670859"/>
                  <a:pt x="8307431" y="3688273"/>
                  <a:pt x="8327706" y="3687775"/>
                </a:cubicBezTo>
                <a:cubicBezTo>
                  <a:pt x="8348354" y="3687278"/>
                  <a:pt x="8364275" y="3669615"/>
                  <a:pt x="8363156" y="3648718"/>
                </a:cubicBezTo>
                <a:cubicBezTo>
                  <a:pt x="8362037" y="3628568"/>
                  <a:pt x="8346239" y="3614264"/>
                  <a:pt x="8325964" y="3614761"/>
                </a:cubicBezTo>
                <a:cubicBezTo>
                  <a:pt x="8306188" y="3615259"/>
                  <a:pt x="8290390" y="3630931"/>
                  <a:pt x="8290141" y="3650460"/>
                </a:cubicBezTo>
                <a:close/>
                <a:moveTo>
                  <a:pt x="8273598" y="3653569"/>
                </a:moveTo>
                <a:cubicBezTo>
                  <a:pt x="8274967" y="3632175"/>
                  <a:pt x="8259667" y="3615259"/>
                  <a:pt x="8238397" y="3614637"/>
                </a:cubicBezTo>
                <a:cubicBezTo>
                  <a:pt x="8218620" y="3614139"/>
                  <a:pt x="8202076" y="3629065"/>
                  <a:pt x="8200708" y="3648470"/>
                </a:cubicBezTo>
                <a:cubicBezTo>
                  <a:pt x="8199340" y="3668744"/>
                  <a:pt x="8215884" y="3687029"/>
                  <a:pt x="8236282" y="3687651"/>
                </a:cubicBezTo>
                <a:cubicBezTo>
                  <a:pt x="8255811" y="3688273"/>
                  <a:pt x="8272230" y="3673222"/>
                  <a:pt x="8273598" y="3653445"/>
                </a:cubicBezTo>
                <a:close/>
                <a:moveTo>
                  <a:pt x="8153069" y="3614761"/>
                </a:moveTo>
                <a:cubicBezTo>
                  <a:pt x="8131675" y="3613517"/>
                  <a:pt x="8114883" y="3629065"/>
                  <a:pt x="8114634" y="3650335"/>
                </a:cubicBezTo>
                <a:cubicBezTo>
                  <a:pt x="8114385" y="3670112"/>
                  <a:pt x="8129436" y="3686531"/>
                  <a:pt x="8148840" y="3687651"/>
                </a:cubicBezTo>
                <a:cubicBezTo>
                  <a:pt x="8169115" y="3688895"/>
                  <a:pt x="8187275" y="3672103"/>
                  <a:pt x="8187648" y="3651579"/>
                </a:cubicBezTo>
                <a:cubicBezTo>
                  <a:pt x="8188022" y="3631926"/>
                  <a:pt x="8172846" y="3615756"/>
                  <a:pt x="8153069" y="3614637"/>
                </a:cubicBezTo>
                <a:close/>
                <a:moveTo>
                  <a:pt x="8025076" y="3650211"/>
                </a:moveTo>
                <a:cubicBezTo>
                  <a:pt x="8024704" y="3671232"/>
                  <a:pt x="8041495" y="3688149"/>
                  <a:pt x="8062143" y="3687651"/>
                </a:cubicBezTo>
                <a:cubicBezTo>
                  <a:pt x="8081423" y="3687278"/>
                  <a:pt x="8097718" y="3670983"/>
                  <a:pt x="8098215" y="3651828"/>
                </a:cubicBezTo>
                <a:cubicBezTo>
                  <a:pt x="8098712" y="3631180"/>
                  <a:pt x="8081796" y="3614388"/>
                  <a:pt x="8060899" y="3614637"/>
                </a:cubicBezTo>
                <a:cubicBezTo>
                  <a:pt x="8040749" y="3614885"/>
                  <a:pt x="8025574" y="3630060"/>
                  <a:pt x="8025201" y="3650211"/>
                </a:cubicBezTo>
                <a:close/>
                <a:moveTo>
                  <a:pt x="8008657" y="3649340"/>
                </a:moveTo>
                <a:cubicBezTo>
                  <a:pt x="8007787" y="3629812"/>
                  <a:pt x="7991492" y="3614637"/>
                  <a:pt x="7971715" y="3614637"/>
                </a:cubicBezTo>
                <a:cubicBezTo>
                  <a:pt x="7951441" y="3614637"/>
                  <a:pt x="7936141" y="3629687"/>
                  <a:pt x="7935519" y="3649713"/>
                </a:cubicBezTo>
                <a:cubicBezTo>
                  <a:pt x="7934897" y="3670610"/>
                  <a:pt x="7951441" y="3687775"/>
                  <a:pt x="7972088" y="3687651"/>
                </a:cubicBezTo>
                <a:cubicBezTo>
                  <a:pt x="7992488" y="3687527"/>
                  <a:pt x="8009528" y="3669615"/>
                  <a:pt x="8008533" y="3649216"/>
                </a:cubicBezTo>
                <a:close/>
                <a:moveTo>
                  <a:pt x="7887880" y="3614761"/>
                </a:moveTo>
                <a:cubicBezTo>
                  <a:pt x="7866859" y="3613393"/>
                  <a:pt x="7849195" y="3629065"/>
                  <a:pt x="7848449" y="3649838"/>
                </a:cubicBezTo>
                <a:cubicBezTo>
                  <a:pt x="7847703" y="3670237"/>
                  <a:pt x="7864993" y="3687900"/>
                  <a:pt x="7885392" y="3687775"/>
                </a:cubicBezTo>
                <a:cubicBezTo>
                  <a:pt x="7904921" y="3687775"/>
                  <a:pt x="7920841" y="3672103"/>
                  <a:pt x="7921463" y="3652325"/>
                </a:cubicBezTo>
                <a:cubicBezTo>
                  <a:pt x="7922210" y="3631926"/>
                  <a:pt x="7908030" y="3616129"/>
                  <a:pt x="7887880" y="3614885"/>
                </a:cubicBezTo>
                <a:close/>
                <a:moveTo>
                  <a:pt x="7796083" y="3614761"/>
                </a:moveTo>
                <a:cubicBezTo>
                  <a:pt x="7775062" y="3614512"/>
                  <a:pt x="7758270" y="3631429"/>
                  <a:pt x="7758892" y="3652077"/>
                </a:cubicBezTo>
                <a:cubicBezTo>
                  <a:pt x="7759514" y="3671356"/>
                  <a:pt x="7775809" y="3687527"/>
                  <a:pt x="7795088" y="3687775"/>
                </a:cubicBezTo>
                <a:cubicBezTo>
                  <a:pt x="7815736" y="3688149"/>
                  <a:pt x="7832404" y="3671108"/>
                  <a:pt x="7831906" y="3650087"/>
                </a:cubicBezTo>
                <a:cubicBezTo>
                  <a:pt x="7831408" y="3629936"/>
                  <a:pt x="7816234" y="3614885"/>
                  <a:pt x="7796083" y="3614761"/>
                </a:cubicBezTo>
                <a:close/>
                <a:moveTo>
                  <a:pt x="7669335" y="3651952"/>
                </a:moveTo>
                <a:cubicBezTo>
                  <a:pt x="7669832" y="3671232"/>
                  <a:pt x="7686002" y="3687402"/>
                  <a:pt x="7705282" y="3687900"/>
                </a:cubicBezTo>
                <a:cubicBezTo>
                  <a:pt x="7725930" y="3688397"/>
                  <a:pt x="7742722" y="3671356"/>
                  <a:pt x="7742349" y="3650460"/>
                </a:cubicBezTo>
                <a:cubicBezTo>
                  <a:pt x="7741975" y="3630309"/>
                  <a:pt x="7726801" y="3615134"/>
                  <a:pt x="7706650" y="3614885"/>
                </a:cubicBezTo>
                <a:cubicBezTo>
                  <a:pt x="7685629" y="3614512"/>
                  <a:pt x="7668713" y="3631304"/>
                  <a:pt x="7669210" y="3652077"/>
                </a:cubicBezTo>
                <a:close/>
                <a:moveTo>
                  <a:pt x="7616968" y="3614885"/>
                </a:moveTo>
                <a:cubicBezTo>
                  <a:pt x="7596818" y="3616254"/>
                  <a:pt x="7582638" y="3631926"/>
                  <a:pt x="7583384" y="3652325"/>
                </a:cubicBezTo>
                <a:cubicBezTo>
                  <a:pt x="7584007" y="3672103"/>
                  <a:pt x="7599803" y="3687775"/>
                  <a:pt x="7619456" y="3687900"/>
                </a:cubicBezTo>
                <a:cubicBezTo>
                  <a:pt x="7639856" y="3688024"/>
                  <a:pt x="7657144" y="3670362"/>
                  <a:pt x="7656398" y="3649962"/>
                </a:cubicBezTo>
                <a:cubicBezTo>
                  <a:pt x="7655776" y="3629314"/>
                  <a:pt x="7637989" y="3613517"/>
                  <a:pt x="7616968" y="3614885"/>
                </a:cubicBezTo>
                <a:close/>
                <a:moveTo>
                  <a:pt x="7528157" y="3614885"/>
                </a:moveTo>
                <a:cubicBezTo>
                  <a:pt x="7508131" y="3615756"/>
                  <a:pt x="7493454" y="3631429"/>
                  <a:pt x="7493703" y="3651704"/>
                </a:cubicBezTo>
                <a:cubicBezTo>
                  <a:pt x="7493951" y="3671481"/>
                  <a:pt x="7509375" y="3687402"/>
                  <a:pt x="7529028" y="3688024"/>
                </a:cubicBezTo>
                <a:cubicBezTo>
                  <a:pt x="7549427" y="3688646"/>
                  <a:pt x="7566965" y="3671232"/>
                  <a:pt x="7566717" y="3650833"/>
                </a:cubicBezTo>
                <a:cubicBezTo>
                  <a:pt x="7566468" y="3630185"/>
                  <a:pt x="7549054" y="3613890"/>
                  <a:pt x="7528157" y="3614885"/>
                </a:cubicBezTo>
                <a:close/>
                <a:moveTo>
                  <a:pt x="7442829" y="3614885"/>
                </a:moveTo>
                <a:cubicBezTo>
                  <a:pt x="7421435" y="3613642"/>
                  <a:pt x="7404518" y="3629065"/>
                  <a:pt x="7404145" y="3650335"/>
                </a:cubicBezTo>
                <a:cubicBezTo>
                  <a:pt x="7403772" y="3670112"/>
                  <a:pt x="7418698" y="3686531"/>
                  <a:pt x="7438227" y="3687775"/>
                </a:cubicBezTo>
                <a:cubicBezTo>
                  <a:pt x="7458502" y="3689019"/>
                  <a:pt x="7476662" y="3672352"/>
                  <a:pt x="7477159" y="3651952"/>
                </a:cubicBezTo>
                <a:cubicBezTo>
                  <a:pt x="7477657" y="3632424"/>
                  <a:pt x="7462482" y="3616005"/>
                  <a:pt x="7442704" y="3614885"/>
                </a:cubicBezTo>
                <a:close/>
                <a:moveTo>
                  <a:pt x="7387726" y="3651082"/>
                </a:moveTo>
                <a:cubicBezTo>
                  <a:pt x="7387726" y="3631553"/>
                  <a:pt x="7372303" y="3615632"/>
                  <a:pt x="7352525" y="3614761"/>
                </a:cubicBezTo>
                <a:cubicBezTo>
                  <a:pt x="7332126" y="3614015"/>
                  <a:pt x="7316205" y="3627946"/>
                  <a:pt x="7314837" y="3648096"/>
                </a:cubicBezTo>
                <a:cubicBezTo>
                  <a:pt x="7313344" y="3669118"/>
                  <a:pt x="7328892" y="3686905"/>
                  <a:pt x="7349664" y="3687775"/>
                </a:cubicBezTo>
                <a:cubicBezTo>
                  <a:pt x="7369939" y="3688646"/>
                  <a:pt x="7387851" y="3671481"/>
                  <a:pt x="7387851" y="3651082"/>
                </a:cubicBezTo>
                <a:close/>
                <a:moveTo>
                  <a:pt x="7227518" y="3652201"/>
                </a:moveTo>
                <a:cubicBezTo>
                  <a:pt x="7228140" y="3671481"/>
                  <a:pt x="7244559" y="3687527"/>
                  <a:pt x="7263838" y="3687775"/>
                </a:cubicBezTo>
                <a:cubicBezTo>
                  <a:pt x="7284487" y="3688024"/>
                  <a:pt x="7301154" y="3670983"/>
                  <a:pt x="7300532" y="3649962"/>
                </a:cubicBezTo>
                <a:cubicBezTo>
                  <a:pt x="7300035" y="3629812"/>
                  <a:pt x="7284735" y="3614885"/>
                  <a:pt x="7264461" y="3614761"/>
                </a:cubicBezTo>
                <a:cubicBezTo>
                  <a:pt x="7243440" y="3614637"/>
                  <a:pt x="7226772" y="3631553"/>
                  <a:pt x="7227393" y="3652201"/>
                </a:cubicBezTo>
                <a:close/>
                <a:moveTo>
                  <a:pt x="7210851" y="3653321"/>
                </a:moveTo>
                <a:cubicBezTo>
                  <a:pt x="7212094" y="3631926"/>
                  <a:pt x="7196671" y="3615010"/>
                  <a:pt x="7175400" y="3614637"/>
                </a:cubicBezTo>
                <a:cubicBezTo>
                  <a:pt x="7155624" y="3614264"/>
                  <a:pt x="7139205" y="3629190"/>
                  <a:pt x="7137960" y="3648718"/>
                </a:cubicBezTo>
                <a:cubicBezTo>
                  <a:pt x="7136717" y="3668993"/>
                  <a:pt x="7153384" y="3687154"/>
                  <a:pt x="7173783" y="3687651"/>
                </a:cubicBezTo>
                <a:cubicBezTo>
                  <a:pt x="7193312" y="3688149"/>
                  <a:pt x="7209606" y="3672973"/>
                  <a:pt x="7210851" y="3653196"/>
                </a:cubicBezTo>
                <a:close/>
                <a:moveTo>
                  <a:pt x="7086963" y="3614637"/>
                </a:moveTo>
                <a:cubicBezTo>
                  <a:pt x="7066066" y="3613642"/>
                  <a:pt x="7048527" y="3629936"/>
                  <a:pt x="7048279" y="3650584"/>
                </a:cubicBezTo>
                <a:cubicBezTo>
                  <a:pt x="7048030" y="3670983"/>
                  <a:pt x="7065693" y="3688273"/>
                  <a:pt x="7085967" y="3687775"/>
                </a:cubicBezTo>
                <a:cubicBezTo>
                  <a:pt x="7105496" y="3687154"/>
                  <a:pt x="7121044" y="3671356"/>
                  <a:pt x="7121293" y="3651455"/>
                </a:cubicBezTo>
                <a:cubicBezTo>
                  <a:pt x="7121541" y="3631180"/>
                  <a:pt x="7106989" y="3615632"/>
                  <a:pt x="7086838" y="3614637"/>
                </a:cubicBezTo>
                <a:close/>
                <a:moveTo>
                  <a:pt x="7000515" y="3614637"/>
                </a:moveTo>
                <a:cubicBezTo>
                  <a:pt x="6978996" y="3613642"/>
                  <a:pt x="6962453" y="3629190"/>
                  <a:pt x="6962328" y="3650584"/>
                </a:cubicBezTo>
                <a:cubicBezTo>
                  <a:pt x="6962328" y="3670362"/>
                  <a:pt x="6977379" y="3686656"/>
                  <a:pt x="6996908" y="3687651"/>
                </a:cubicBezTo>
                <a:cubicBezTo>
                  <a:pt x="7017183" y="3688646"/>
                  <a:pt x="7035218" y="3671730"/>
                  <a:pt x="7035467" y="3651331"/>
                </a:cubicBezTo>
                <a:cubicBezTo>
                  <a:pt x="7035716" y="3631802"/>
                  <a:pt x="7020292" y="3615632"/>
                  <a:pt x="7000515" y="3614761"/>
                </a:cubicBezTo>
                <a:close/>
                <a:moveTo>
                  <a:pt x="6872771" y="3650833"/>
                </a:moveTo>
                <a:cubicBezTo>
                  <a:pt x="6872771" y="3671854"/>
                  <a:pt x="6889936" y="3688397"/>
                  <a:pt x="6910584" y="3687527"/>
                </a:cubicBezTo>
                <a:cubicBezTo>
                  <a:pt x="6929864" y="3686656"/>
                  <a:pt x="6945785" y="3670112"/>
                  <a:pt x="6945785" y="3650833"/>
                </a:cubicBezTo>
                <a:cubicBezTo>
                  <a:pt x="6945785" y="3630185"/>
                  <a:pt x="6928496" y="3613642"/>
                  <a:pt x="6907599" y="3614388"/>
                </a:cubicBezTo>
                <a:cubicBezTo>
                  <a:pt x="6887573" y="3615134"/>
                  <a:pt x="6872647" y="3630558"/>
                  <a:pt x="6872771" y="3650708"/>
                </a:cubicBezTo>
                <a:close/>
                <a:moveTo>
                  <a:pt x="6824137" y="3614885"/>
                </a:moveTo>
                <a:cubicBezTo>
                  <a:pt x="6802618" y="3612273"/>
                  <a:pt x="6784955" y="3626578"/>
                  <a:pt x="6783338" y="3647723"/>
                </a:cubicBezTo>
                <a:cubicBezTo>
                  <a:pt x="6781845" y="3667625"/>
                  <a:pt x="6795528" y="3684790"/>
                  <a:pt x="6814932" y="3687402"/>
                </a:cubicBezTo>
                <a:cubicBezTo>
                  <a:pt x="6834958" y="3690014"/>
                  <a:pt x="6854362" y="3674466"/>
                  <a:pt x="6856228" y="3654191"/>
                </a:cubicBezTo>
                <a:cubicBezTo>
                  <a:pt x="6857969" y="3634912"/>
                  <a:pt x="6843665" y="3617373"/>
                  <a:pt x="6824261" y="3615010"/>
                </a:cubicBezTo>
                <a:close/>
                <a:moveTo>
                  <a:pt x="6733335" y="3614512"/>
                </a:moveTo>
                <a:cubicBezTo>
                  <a:pt x="6712314" y="3614264"/>
                  <a:pt x="6695522" y="3631056"/>
                  <a:pt x="6696020" y="3651704"/>
                </a:cubicBezTo>
                <a:cubicBezTo>
                  <a:pt x="6696517" y="3670983"/>
                  <a:pt x="6712812" y="3687154"/>
                  <a:pt x="6732091" y="3687527"/>
                </a:cubicBezTo>
                <a:cubicBezTo>
                  <a:pt x="6752739" y="3687900"/>
                  <a:pt x="6769531" y="3670983"/>
                  <a:pt x="6769158" y="3649962"/>
                </a:cubicBezTo>
                <a:cubicBezTo>
                  <a:pt x="6768785" y="3629812"/>
                  <a:pt x="6753610" y="3614761"/>
                  <a:pt x="6733460" y="3614388"/>
                </a:cubicBezTo>
                <a:close/>
                <a:moveTo>
                  <a:pt x="6606462" y="3650833"/>
                </a:moveTo>
                <a:cubicBezTo>
                  <a:pt x="6606462" y="3670112"/>
                  <a:pt x="6622383" y="3686656"/>
                  <a:pt x="6641539" y="3687651"/>
                </a:cubicBezTo>
                <a:cubicBezTo>
                  <a:pt x="6662187" y="3688646"/>
                  <a:pt x="6679352" y="3672103"/>
                  <a:pt x="6679476" y="3651082"/>
                </a:cubicBezTo>
                <a:cubicBezTo>
                  <a:pt x="6679476" y="3630807"/>
                  <a:pt x="6664799" y="3615383"/>
                  <a:pt x="6644649" y="3614637"/>
                </a:cubicBezTo>
                <a:cubicBezTo>
                  <a:pt x="6623752" y="3613890"/>
                  <a:pt x="6606338" y="3630309"/>
                  <a:pt x="6606338" y="3650957"/>
                </a:cubicBezTo>
                <a:close/>
                <a:moveTo>
                  <a:pt x="6516905" y="3649838"/>
                </a:moveTo>
                <a:cubicBezTo>
                  <a:pt x="6516283" y="3670237"/>
                  <a:pt x="6533573" y="3687775"/>
                  <a:pt x="6553971" y="3687651"/>
                </a:cubicBezTo>
                <a:cubicBezTo>
                  <a:pt x="6574620" y="3687402"/>
                  <a:pt x="6590914" y="3669988"/>
                  <a:pt x="6589919" y="3649091"/>
                </a:cubicBezTo>
                <a:cubicBezTo>
                  <a:pt x="6589048" y="3629065"/>
                  <a:pt x="6573376" y="3614388"/>
                  <a:pt x="6553101" y="3614637"/>
                </a:cubicBezTo>
                <a:cubicBezTo>
                  <a:pt x="6533324" y="3614885"/>
                  <a:pt x="6517403" y="3630309"/>
                  <a:pt x="6516780" y="3649838"/>
                </a:cubicBezTo>
                <a:close/>
                <a:moveTo>
                  <a:pt x="6427347" y="3650833"/>
                </a:moveTo>
                <a:cubicBezTo>
                  <a:pt x="6427347" y="3671232"/>
                  <a:pt x="6445010" y="3688397"/>
                  <a:pt x="6465409" y="3687651"/>
                </a:cubicBezTo>
                <a:cubicBezTo>
                  <a:pt x="6486057" y="3686905"/>
                  <a:pt x="6501730" y="3669118"/>
                  <a:pt x="6500361" y="3648096"/>
                </a:cubicBezTo>
                <a:cubicBezTo>
                  <a:pt x="6498993" y="3627946"/>
                  <a:pt x="6483197" y="3613890"/>
                  <a:pt x="6462797" y="3614637"/>
                </a:cubicBezTo>
                <a:cubicBezTo>
                  <a:pt x="6443020" y="3615383"/>
                  <a:pt x="6427472" y="3631304"/>
                  <a:pt x="6427472" y="3650833"/>
                </a:cubicBezTo>
                <a:close/>
                <a:moveTo>
                  <a:pt x="6382320" y="3614885"/>
                </a:moveTo>
                <a:cubicBezTo>
                  <a:pt x="6360801" y="3612273"/>
                  <a:pt x="6343139" y="3626578"/>
                  <a:pt x="6341522" y="3647723"/>
                </a:cubicBezTo>
                <a:cubicBezTo>
                  <a:pt x="6340029" y="3667625"/>
                  <a:pt x="6353711" y="3684790"/>
                  <a:pt x="6373115" y="3687402"/>
                </a:cubicBezTo>
                <a:cubicBezTo>
                  <a:pt x="6393141" y="3690014"/>
                  <a:pt x="6412545" y="3674466"/>
                  <a:pt x="6414411" y="3654191"/>
                </a:cubicBezTo>
                <a:cubicBezTo>
                  <a:pt x="6416153" y="3634912"/>
                  <a:pt x="6401848" y="3617373"/>
                  <a:pt x="6382444" y="3615010"/>
                </a:cubicBezTo>
                <a:close/>
                <a:moveTo>
                  <a:pt x="6290151" y="3614637"/>
                </a:moveTo>
                <a:cubicBezTo>
                  <a:pt x="6268632" y="3613517"/>
                  <a:pt x="6251964" y="3629065"/>
                  <a:pt x="6251715" y="3650335"/>
                </a:cubicBezTo>
                <a:cubicBezTo>
                  <a:pt x="6251467" y="3670112"/>
                  <a:pt x="6266517" y="3686531"/>
                  <a:pt x="6286046" y="3687527"/>
                </a:cubicBezTo>
                <a:cubicBezTo>
                  <a:pt x="6306320" y="3688646"/>
                  <a:pt x="6324357" y="3671854"/>
                  <a:pt x="6324729" y="3651455"/>
                </a:cubicBezTo>
                <a:cubicBezTo>
                  <a:pt x="6325103" y="3631926"/>
                  <a:pt x="6309804" y="3615632"/>
                  <a:pt x="6290026" y="3614637"/>
                </a:cubicBezTo>
                <a:close/>
                <a:moveTo>
                  <a:pt x="6196737" y="3614637"/>
                </a:moveTo>
                <a:cubicBezTo>
                  <a:pt x="6176711" y="3615508"/>
                  <a:pt x="6162034" y="3631180"/>
                  <a:pt x="6162282" y="3651455"/>
                </a:cubicBezTo>
                <a:cubicBezTo>
                  <a:pt x="6162531" y="3671232"/>
                  <a:pt x="6177955" y="3687154"/>
                  <a:pt x="6197483" y="3687775"/>
                </a:cubicBezTo>
                <a:cubicBezTo>
                  <a:pt x="6217883" y="3688397"/>
                  <a:pt x="6235421" y="3671108"/>
                  <a:pt x="6235296" y="3650708"/>
                </a:cubicBezTo>
                <a:cubicBezTo>
                  <a:pt x="6235048" y="3630060"/>
                  <a:pt x="6217634" y="3613766"/>
                  <a:pt x="6196737" y="3614761"/>
                </a:cubicBezTo>
                <a:close/>
                <a:moveTo>
                  <a:pt x="6114519" y="3614637"/>
                </a:moveTo>
                <a:cubicBezTo>
                  <a:pt x="6093497" y="3613269"/>
                  <a:pt x="6075835" y="3628941"/>
                  <a:pt x="6075088" y="3649713"/>
                </a:cubicBezTo>
                <a:cubicBezTo>
                  <a:pt x="6074342" y="3670112"/>
                  <a:pt x="6091631" y="3687775"/>
                  <a:pt x="6112031" y="3687651"/>
                </a:cubicBezTo>
                <a:cubicBezTo>
                  <a:pt x="6131559" y="3687651"/>
                  <a:pt x="6147480" y="3671979"/>
                  <a:pt x="6148103" y="3652201"/>
                </a:cubicBezTo>
                <a:cubicBezTo>
                  <a:pt x="6148849" y="3631802"/>
                  <a:pt x="6134669" y="3616005"/>
                  <a:pt x="6114519" y="3614761"/>
                </a:cubicBezTo>
                <a:close/>
                <a:moveTo>
                  <a:pt x="5985531" y="3650335"/>
                </a:moveTo>
                <a:cubicBezTo>
                  <a:pt x="5985282" y="3670735"/>
                  <a:pt x="6002820" y="3688149"/>
                  <a:pt x="6023095" y="3687651"/>
                </a:cubicBezTo>
                <a:cubicBezTo>
                  <a:pt x="6043743" y="3687154"/>
                  <a:pt x="6059664" y="3669491"/>
                  <a:pt x="6058545" y="3648594"/>
                </a:cubicBezTo>
                <a:cubicBezTo>
                  <a:pt x="6057425" y="3628444"/>
                  <a:pt x="6041629" y="3614139"/>
                  <a:pt x="6021354" y="3614637"/>
                </a:cubicBezTo>
                <a:cubicBezTo>
                  <a:pt x="6001577" y="3615134"/>
                  <a:pt x="5985779" y="3630807"/>
                  <a:pt x="5985531" y="3650335"/>
                </a:cubicBezTo>
                <a:close/>
                <a:moveTo>
                  <a:pt x="5895974" y="3651704"/>
                </a:moveTo>
                <a:cubicBezTo>
                  <a:pt x="5896471" y="3670983"/>
                  <a:pt x="5912641" y="3687154"/>
                  <a:pt x="5931921" y="3687651"/>
                </a:cubicBezTo>
                <a:cubicBezTo>
                  <a:pt x="5952569" y="3688149"/>
                  <a:pt x="5969360" y="3671108"/>
                  <a:pt x="5968988" y="3650211"/>
                </a:cubicBezTo>
                <a:cubicBezTo>
                  <a:pt x="5968614" y="3630060"/>
                  <a:pt x="5953439" y="3614885"/>
                  <a:pt x="5933289" y="3614637"/>
                </a:cubicBezTo>
                <a:cubicBezTo>
                  <a:pt x="5912268" y="3614264"/>
                  <a:pt x="5895351" y="3631056"/>
                  <a:pt x="5895849" y="3651828"/>
                </a:cubicBezTo>
                <a:close/>
                <a:moveTo>
                  <a:pt x="5810023" y="3650957"/>
                </a:moveTo>
                <a:cubicBezTo>
                  <a:pt x="5810023" y="3671979"/>
                  <a:pt x="5827188" y="3688522"/>
                  <a:pt x="5847836" y="3687651"/>
                </a:cubicBezTo>
                <a:cubicBezTo>
                  <a:pt x="5867116" y="3686780"/>
                  <a:pt x="5883037" y="3670237"/>
                  <a:pt x="5883037" y="3650957"/>
                </a:cubicBezTo>
                <a:cubicBezTo>
                  <a:pt x="5883037" y="3630309"/>
                  <a:pt x="5865748" y="3613766"/>
                  <a:pt x="5844851" y="3614512"/>
                </a:cubicBezTo>
                <a:cubicBezTo>
                  <a:pt x="5824825" y="3615259"/>
                  <a:pt x="5809899" y="3630683"/>
                  <a:pt x="5810023" y="3650833"/>
                </a:cubicBezTo>
                <a:close/>
                <a:moveTo>
                  <a:pt x="5759150" y="3614761"/>
                </a:moveTo>
                <a:cubicBezTo>
                  <a:pt x="5737755" y="3613517"/>
                  <a:pt x="5720839" y="3628941"/>
                  <a:pt x="5720466" y="3650211"/>
                </a:cubicBezTo>
                <a:cubicBezTo>
                  <a:pt x="5720093" y="3669988"/>
                  <a:pt x="5735019" y="3686407"/>
                  <a:pt x="5754548" y="3687775"/>
                </a:cubicBezTo>
                <a:cubicBezTo>
                  <a:pt x="5774822" y="3689019"/>
                  <a:pt x="5792983" y="3672352"/>
                  <a:pt x="5793604" y="3651952"/>
                </a:cubicBezTo>
                <a:cubicBezTo>
                  <a:pt x="5794102" y="3632424"/>
                  <a:pt x="5778927" y="3616005"/>
                  <a:pt x="5759274" y="3614885"/>
                </a:cubicBezTo>
                <a:close/>
                <a:moveTo>
                  <a:pt x="5630908" y="3650957"/>
                </a:moveTo>
                <a:cubicBezTo>
                  <a:pt x="5630908" y="3671979"/>
                  <a:pt x="5648074" y="3688522"/>
                  <a:pt x="5668721" y="3687651"/>
                </a:cubicBezTo>
                <a:cubicBezTo>
                  <a:pt x="5688001" y="3686780"/>
                  <a:pt x="5703923" y="3670237"/>
                  <a:pt x="5703923" y="3650957"/>
                </a:cubicBezTo>
                <a:cubicBezTo>
                  <a:pt x="5703923" y="3630309"/>
                  <a:pt x="5686633" y="3613766"/>
                  <a:pt x="5665736" y="3614512"/>
                </a:cubicBezTo>
                <a:cubicBezTo>
                  <a:pt x="5645710" y="3615259"/>
                  <a:pt x="5630784" y="3630683"/>
                  <a:pt x="5630908" y="3650833"/>
                </a:cubicBezTo>
                <a:close/>
                <a:moveTo>
                  <a:pt x="5541475" y="3648221"/>
                </a:moveTo>
                <a:cubicBezTo>
                  <a:pt x="5540107" y="3669242"/>
                  <a:pt x="5555904" y="3686905"/>
                  <a:pt x="5576552" y="3687651"/>
                </a:cubicBezTo>
                <a:cubicBezTo>
                  <a:pt x="5596951" y="3688397"/>
                  <a:pt x="5614614" y="3671108"/>
                  <a:pt x="5614490" y="3650708"/>
                </a:cubicBezTo>
                <a:cubicBezTo>
                  <a:pt x="5614490" y="3631180"/>
                  <a:pt x="5598817" y="3615259"/>
                  <a:pt x="5579040" y="3614637"/>
                </a:cubicBezTo>
                <a:cubicBezTo>
                  <a:pt x="5558641" y="3614015"/>
                  <a:pt x="5542843" y="3628071"/>
                  <a:pt x="5541475" y="3648221"/>
                </a:cubicBezTo>
                <a:close/>
                <a:moveTo>
                  <a:pt x="5454281" y="3649838"/>
                </a:moveTo>
                <a:cubicBezTo>
                  <a:pt x="5453659" y="3670237"/>
                  <a:pt x="5470949" y="3687775"/>
                  <a:pt x="5491348" y="3687651"/>
                </a:cubicBezTo>
                <a:cubicBezTo>
                  <a:pt x="5511996" y="3687402"/>
                  <a:pt x="5528291" y="3669988"/>
                  <a:pt x="5527295" y="3649091"/>
                </a:cubicBezTo>
                <a:cubicBezTo>
                  <a:pt x="5526425" y="3629065"/>
                  <a:pt x="5510752" y="3614388"/>
                  <a:pt x="5490477" y="3614637"/>
                </a:cubicBezTo>
                <a:cubicBezTo>
                  <a:pt x="5470700" y="3614885"/>
                  <a:pt x="5454779" y="3630309"/>
                  <a:pt x="5454157" y="3649838"/>
                </a:cubicBezTo>
                <a:close/>
                <a:moveTo>
                  <a:pt x="5364724" y="3650833"/>
                </a:moveTo>
                <a:cubicBezTo>
                  <a:pt x="5364724" y="3671232"/>
                  <a:pt x="5382387" y="3688397"/>
                  <a:pt x="5402786" y="3687651"/>
                </a:cubicBezTo>
                <a:cubicBezTo>
                  <a:pt x="5423434" y="3686905"/>
                  <a:pt x="5439106" y="3669118"/>
                  <a:pt x="5437738" y="3648096"/>
                </a:cubicBezTo>
                <a:cubicBezTo>
                  <a:pt x="5436370" y="3627946"/>
                  <a:pt x="5420573" y="3613890"/>
                  <a:pt x="5400174" y="3614637"/>
                </a:cubicBezTo>
                <a:cubicBezTo>
                  <a:pt x="5380396" y="3615383"/>
                  <a:pt x="5364848" y="3631304"/>
                  <a:pt x="5364848" y="3650833"/>
                </a:cubicBezTo>
                <a:close/>
                <a:moveTo>
                  <a:pt x="5312607" y="3614637"/>
                </a:moveTo>
                <a:cubicBezTo>
                  <a:pt x="5291585" y="3614388"/>
                  <a:pt x="5274793" y="3631056"/>
                  <a:pt x="5275291" y="3651828"/>
                </a:cubicBezTo>
                <a:cubicBezTo>
                  <a:pt x="5275788" y="3671108"/>
                  <a:pt x="5292083" y="3687278"/>
                  <a:pt x="5311363" y="3687651"/>
                </a:cubicBezTo>
                <a:cubicBezTo>
                  <a:pt x="5332011" y="3688024"/>
                  <a:pt x="5348802" y="3671108"/>
                  <a:pt x="5348429" y="3650211"/>
                </a:cubicBezTo>
                <a:cubicBezTo>
                  <a:pt x="5348056" y="3630060"/>
                  <a:pt x="5332881" y="3615010"/>
                  <a:pt x="5312731" y="3614637"/>
                </a:cubicBezTo>
                <a:close/>
                <a:moveTo>
                  <a:pt x="5189216" y="3648718"/>
                </a:moveTo>
                <a:cubicBezTo>
                  <a:pt x="5188097" y="3669615"/>
                  <a:pt x="5204143" y="3687278"/>
                  <a:pt x="5224790" y="3687651"/>
                </a:cubicBezTo>
                <a:cubicBezTo>
                  <a:pt x="5245190" y="3688149"/>
                  <a:pt x="5262603" y="3670610"/>
                  <a:pt x="5262355" y="3650211"/>
                </a:cubicBezTo>
                <a:cubicBezTo>
                  <a:pt x="5261982" y="3630683"/>
                  <a:pt x="5246184" y="3615010"/>
                  <a:pt x="5226407" y="3614637"/>
                </a:cubicBezTo>
                <a:cubicBezTo>
                  <a:pt x="5206132" y="3614139"/>
                  <a:pt x="5190460" y="3628568"/>
                  <a:pt x="5189341" y="3648718"/>
                </a:cubicBezTo>
                <a:close/>
                <a:moveTo>
                  <a:pt x="5099659" y="3648718"/>
                </a:moveTo>
                <a:cubicBezTo>
                  <a:pt x="5098539" y="3669615"/>
                  <a:pt x="5114585" y="3687278"/>
                  <a:pt x="5135233" y="3687651"/>
                </a:cubicBezTo>
                <a:cubicBezTo>
                  <a:pt x="5155632" y="3688149"/>
                  <a:pt x="5173046" y="3670610"/>
                  <a:pt x="5172797" y="3650211"/>
                </a:cubicBezTo>
                <a:cubicBezTo>
                  <a:pt x="5172424" y="3630683"/>
                  <a:pt x="5156627" y="3615010"/>
                  <a:pt x="5136850" y="3614637"/>
                </a:cubicBezTo>
                <a:cubicBezTo>
                  <a:pt x="5116575" y="3614139"/>
                  <a:pt x="5100903" y="3628568"/>
                  <a:pt x="5099783" y="3648718"/>
                </a:cubicBezTo>
                <a:close/>
                <a:moveTo>
                  <a:pt x="5048661" y="3614761"/>
                </a:moveTo>
                <a:cubicBezTo>
                  <a:pt x="5027267" y="3613517"/>
                  <a:pt x="5010350" y="3628941"/>
                  <a:pt x="5009977" y="3650211"/>
                </a:cubicBezTo>
                <a:cubicBezTo>
                  <a:pt x="5009604" y="3669988"/>
                  <a:pt x="5024530" y="3686407"/>
                  <a:pt x="5044058" y="3687651"/>
                </a:cubicBezTo>
                <a:cubicBezTo>
                  <a:pt x="5064333" y="3688895"/>
                  <a:pt x="5082494" y="3672227"/>
                  <a:pt x="5082991" y="3651828"/>
                </a:cubicBezTo>
                <a:cubicBezTo>
                  <a:pt x="5083489" y="3632300"/>
                  <a:pt x="5068314" y="3615881"/>
                  <a:pt x="5048536" y="3614761"/>
                </a:cubicBezTo>
                <a:close/>
                <a:moveTo>
                  <a:pt x="4960223" y="3614761"/>
                </a:moveTo>
                <a:cubicBezTo>
                  <a:pt x="4939202" y="3614512"/>
                  <a:pt x="4922410" y="3631304"/>
                  <a:pt x="4923032" y="3652077"/>
                </a:cubicBezTo>
                <a:cubicBezTo>
                  <a:pt x="4923529" y="3671356"/>
                  <a:pt x="4939824" y="3687527"/>
                  <a:pt x="4959103" y="3687900"/>
                </a:cubicBezTo>
                <a:cubicBezTo>
                  <a:pt x="4979751" y="3688273"/>
                  <a:pt x="4996419" y="3671232"/>
                  <a:pt x="4996046" y="3650335"/>
                </a:cubicBezTo>
                <a:cubicBezTo>
                  <a:pt x="4995673" y="3630185"/>
                  <a:pt x="4980373" y="3615134"/>
                  <a:pt x="4960223" y="3614885"/>
                </a:cubicBezTo>
                <a:close/>
                <a:moveTo>
                  <a:pt x="4872034" y="3614761"/>
                </a:moveTo>
                <a:cubicBezTo>
                  <a:pt x="4851137" y="3613766"/>
                  <a:pt x="4833599" y="3630060"/>
                  <a:pt x="4833474" y="3650708"/>
                </a:cubicBezTo>
                <a:cubicBezTo>
                  <a:pt x="4833226" y="3669988"/>
                  <a:pt x="4849022" y="3686780"/>
                  <a:pt x="4868302" y="3687775"/>
                </a:cubicBezTo>
                <a:cubicBezTo>
                  <a:pt x="4888950" y="3688895"/>
                  <a:pt x="4906240" y="3672476"/>
                  <a:pt x="4906488" y="3651455"/>
                </a:cubicBezTo>
                <a:cubicBezTo>
                  <a:pt x="4906737" y="3631180"/>
                  <a:pt x="4892060" y="3615632"/>
                  <a:pt x="4872034" y="3614637"/>
                </a:cubicBezTo>
                <a:close/>
                <a:moveTo>
                  <a:pt x="4781357" y="3614761"/>
                </a:moveTo>
                <a:cubicBezTo>
                  <a:pt x="4760336" y="3614388"/>
                  <a:pt x="4743419" y="3631180"/>
                  <a:pt x="4743917" y="3651828"/>
                </a:cubicBezTo>
                <a:cubicBezTo>
                  <a:pt x="4744290" y="3671108"/>
                  <a:pt x="4760585" y="3687402"/>
                  <a:pt x="4779740" y="3687900"/>
                </a:cubicBezTo>
                <a:cubicBezTo>
                  <a:pt x="4800388" y="3688397"/>
                  <a:pt x="4817180" y="3671481"/>
                  <a:pt x="4816931" y="3650584"/>
                </a:cubicBezTo>
                <a:cubicBezTo>
                  <a:pt x="4816682" y="3630434"/>
                  <a:pt x="4801507" y="3615259"/>
                  <a:pt x="4781357" y="3614885"/>
                </a:cubicBezTo>
                <a:close/>
                <a:moveTo>
                  <a:pt x="4696526" y="3614761"/>
                </a:moveTo>
                <a:cubicBezTo>
                  <a:pt x="4675132" y="3613517"/>
                  <a:pt x="4658215" y="3628941"/>
                  <a:pt x="4657842" y="3650211"/>
                </a:cubicBezTo>
                <a:cubicBezTo>
                  <a:pt x="4657469" y="3669988"/>
                  <a:pt x="4672395" y="3686407"/>
                  <a:pt x="4691924" y="3687775"/>
                </a:cubicBezTo>
                <a:cubicBezTo>
                  <a:pt x="4712199" y="3689019"/>
                  <a:pt x="4730359" y="3672352"/>
                  <a:pt x="4730981" y="3651952"/>
                </a:cubicBezTo>
                <a:cubicBezTo>
                  <a:pt x="4731478" y="3632424"/>
                  <a:pt x="4716303" y="3616005"/>
                  <a:pt x="4696650" y="3614885"/>
                </a:cubicBezTo>
                <a:close/>
                <a:moveTo>
                  <a:pt x="4568409" y="3648470"/>
                </a:moveTo>
                <a:cubicBezTo>
                  <a:pt x="4567041" y="3669491"/>
                  <a:pt x="4582962" y="3687154"/>
                  <a:pt x="4603610" y="3687775"/>
                </a:cubicBezTo>
                <a:cubicBezTo>
                  <a:pt x="4624009" y="3688397"/>
                  <a:pt x="4641548" y="3671108"/>
                  <a:pt x="4641423" y="3650708"/>
                </a:cubicBezTo>
                <a:cubicBezTo>
                  <a:pt x="4641299" y="3631180"/>
                  <a:pt x="4625626" y="3615383"/>
                  <a:pt x="4605849" y="3614761"/>
                </a:cubicBezTo>
                <a:cubicBezTo>
                  <a:pt x="4585450" y="3614139"/>
                  <a:pt x="4569778" y="3628319"/>
                  <a:pt x="4568409" y="3648470"/>
                </a:cubicBezTo>
                <a:close/>
                <a:moveTo>
                  <a:pt x="4512684" y="3614761"/>
                </a:moveTo>
                <a:cubicBezTo>
                  <a:pt x="4492534" y="3616005"/>
                  <a:pt x="4478354" y="3631677"/>
                  <a:pt x="4478852" y="3652077"/>
                </a:cubicBezTo>
                <a:cubicBezTo>
                  <a:pt x="4479474" y="3671854"/>
                  <a:pt x="4495146" y="3687527"/>
                  <a:pt x="4514675" y="3687775"/>
                </a:cubicBezTo>
                <a:cubicBezTo>
                  <a:pt x="4535074" y="3688024"/>
                  <a:pt x="4552363" y="3670362"/>
                  <a:pt x="4551866" y="3650087"/>
                </a:cubicBezTo>
                <a:cubicBezTo>
                  <a:pt x="4551244" y="3629439"/>
                  <a:pt x="4533581" y="3613517"/>
                  <a:pt x="4512684" y="3614885"/>
                </a:cubicBezTo>
                <a:close/>
                <a:moveTo>
                  <a:pt x="4389294" y="3649838"/>
                </a:moveTo>
                <a:cubicBezTo>
                  <a:pt x="4388797" y="3670735"/>
                  <a:pt x="4405340" y="3687900"/>
                  <a:pt x="4425988" y="3687651"/>
                </a:cubicBezTo>
                <a:cubicBezTo>
                  <a:pt x="4445268" y="3687402"/>
                  <a:pt x="4461687" y="3671356"/>
                  <a:pt x="4462308" y="3652077"/>
                </a:cubicBezTo>
                <a:cubicBezTo>
                  <a:pt x="4463055" y="3631429"/>
                  <a:pt x="4446263" y="3614388"/>
                  <a:pt x="4425242" y="3614637"/>
                </a:cubicBezTo>
                <a:cubicBezTo>
                  <a:pt x="4405091" y="3614761"/>
                  <a:pt x="4389668" y="3629687"/>
                  <a:pt x="4389170" y="3649838"/>
                </a:cubicBezTo>
                <a:close/>
                <a:moveTo>
                  <a:pt x="4341655" y="3614761"/>
                </a:moveTo>
                <a:cubicBezTo>
                  <a:pt x="4320634" y="3613393"/>
                  <a:pt x="4302971" y="3629065"/>
                  <a:pt x="4302225" y="3649838"/>
                </a:cubicBezTo>
                <a:cubicBezTo>
                  <a:pt x="4301478" y="3670237"/>
                  <a:pt x="4318768" y="3687900"/>
                  <a:pt x="4339167" y="3687775"/>
                </a:cubicBezTo>
                <a:cubicBezTo>
                  <a:pt x="4358696" y="3687775"/>
                  <a:pt x="4374617" y="3672103"/>
                  <a:pt x="4375239" y="3652325"/>
                </a:cubicBezTo>
                <a:cubicBezTo>
                  <a:pt x="4375985" y="3631926"/>
                  <a:pt x="4361805" y="3616129"/>
                  <a:pt x="4341655" y="3614885"/>
                </a:cubicBezTo>
                <a:close/>
                <a:moveTo>
                  <a:pt x="4285433" y="3655684"/>
                </a:moveTo>
                <a:cubicBezTo>
                  <a:pt x="4288045" y="3634165"/>
                  <a:pt x="4273740" y="3616502"/>
                  <a:pt x="4252595" y="3614885"/>
                </a:cubicBezTo>
                <a:cubicBezTo>
                  <a:pt x="4232693" y="3613393"/>
                  <a:pt x="4215528" y="3627075"/>
                  <a:pt x="4212916" y="3646479"/>
                </a:cubicBezTo>
                <a:cubicBezTo>
                  <a:pt x="4210304" y="3666506"/>
                  <a:pt x="4225852" y="3685910"/>
                  <a:pt x="4246127" y="3687775"/>
                </a:cubicBezTo>
                <a:cubicBezTo>
                  <a:pt x="4265407" y="3689517"/>
                  <a:pt x="4282945" y="3675212"/>
                  <a:pt x="4285308" y="3655808"/>
                </a:cubicBezTo>
                <a:close/>
                <a:moveTo>
                  <a:pt x="4162540" y="3614761"/>
                </a:moveTo>
                <a:cubicBezTo>
                  <a:pt x="4141519" y="3613393"/>
                  <a:pt x="4123856" y="3629190"/>
                  <a:pt x="4123110" y="3649838"/>
                </a:cubicBezTo>
                <a:cubicBezTo>
                  <a:pt x="4122488" y="3670237"/>
                  <a:pt x="4139653" y="3687900"/>
                  <a:pt x="4160052" y="3687775"/>
                </a:cubicBezTo>
                <a:cubicBezTo>
                  <a:pt x="4179580" y="3687775"/>
                  <a:pt x="4195378" y="3672103"/>
                  <a:pt x="4196124" y="3652201"/>
                </a:cubicBezTo>
                <a:cubicBezTo>
                  <a:pt x="4196746" y="3631802"/>
                  <a:pt x="4182566" y="3616005"/>
                  <a:pt x="4162540" y="3614761"/>
                </a:cubicBezTo>
                <a:close/>
                <a:moveTo>
                  <a:pt x="4037160" y="3648718"/>
                </a:moveTo>
                <a:cubicBezTo>
                  <a:pt x="4036040" y="3669615"/>
                  <a:pt x="4052086" y="3687278"/>
                  <a:pt x="4072734" y="3687651"/>
                </a:cubicBezTo>
                <a:cubicBezTo>
                  <a:pt x="4093133" y="3688149"/>
                  <a:pt x="4110547" y="3670610"/>
                  <a:pt x="4110298" y="3650211"/>
                </a:cubicBezTo>
                <a:cubicBezTo>
                  <a:pt x="4109925" y="3630683"/>
                  <a:pt x="4094128" y="3615010"/>
                  <a:pt x="4074351" y="3614637"/>
                </a:cubicBezTo>
                <a:cubicBezTo>
                  <a:pt x="4054076" y="3614139"/>
                  <a:pt x="4038403" y="3628568"/>
                  <a:pt x="4037284" y="3648718"/>
                </a:cubicBezTo>
                <a:close/>
                <a:moveTo>
                  <a:pt x="3982057" y="3614637"/>
                </a:moveTo>
                <a:cubicBezTo>
                  <a:pt x="3962031" y="3615508"/>
                  <a:pt x="3947353" y="3631180"/>
                  <a:pt x="3947602" y="3651455"/>
                </a:cubicBezTo>
                <a:cubicBezTo>
                  <a:pt x="3947851" y="3671232"/>
                  <a:pt x="3963275" y="3687154"/>
                  <a:pt x="3982927" y="3687775"/>
                </a:cubicBezTo>
                <a:cubicBezTo>
                  <a:pt x="4003327" y="3688397"/>
                  <a:pt x="4020865" y="3670983"/>
                  <a:pt x="4020616" y="3650584"/>
                </a:cubicBezTo>
                <a:cubicBezTo>
                  <a:pt x="4020367" y="3629936"/>
                  <a:pt x="4002954" y="3613642"/>
                  <a:pt x="3982057" y="3614637"/>
                </a:cubicBezTo>
                <a:close/>
                <a:moveTo>
                  <a:pt x="3931183" y="3650460"/>
                </a:moveTo>
                <a:cubicBezTo>
                  <a:pt x="3930934" y="3630931"/>
                  <a:pt x="3915138" y="3615259"/>
                  <a:pt x="3895360" y="3614761"/>
                </a:cubicBezTo>
                <a:cubicBezTo>
                  <a:pt x="3874961" y="3614264"/>
                  <a:pt x="3859288" y="3628568"/>
                  <a:pt x="3858169" y="3648718"/>
                </a:cubicBezTo>
                <a:cubicBezTo>
                  <a:pt x="3856925" y="3669615"/>
                  <a:pt x="3872971" y="3687278"/>
                  <a:pt x="3893494" y="3687775"/>
                </a:cubicBezTo>
                <a:cubicBezTo>
                  <a:pt x="3913894" y="3688273"/>
                  <a:pt x="3931432" y="3670859"/>
                  <a:pt x="3931183" y="3650460"/>
                </a:cubicBezTo>
                <a:close/>
                <a:moveTo>
                  <a:pt x="3770975" y="3650460"/>
                </a:moveTo>
                <a:cubicBezTo>
                  <a:pt x="3770726" y="3670859"/>
                  <a:pt x="3788264" y="3688273"/>
                  <a:pt x="3808539" y="3687775"/>
                </a:cubicBezTo>
                <a:cubicBezTo>
                  <a:pt x="3829187" y="3687278"/>
                  <a:pt x="3845109" y="3669615"/>
                  <a:pt x="3843989" y="3648718"/>
                </a:cubicBezTo>
                <a:cubicBezTo>
                  <a:pt x="3842870" y="3628568"/>
                  <a:pt x="3827073" y="3614264"/>
                  <a:pt x="3806798" y="3614761"/>
                </a:cubicBezTo>
                <a:cubicBezTo>
                  <a:pt x="3787020" y="3615259"/>
                  <a:pt x="3771224" y="3630931"/>
                  <a:pt x="3770975" y="3650460"/>
                </a:cubicBezTo>
                <a:close/>
                <a:moveTo>
                  <a:pt x="3754556" y="3649091"/>
                </a:moveTo>
                <a:cubicBezTo>
                  <a:pt x="3753685" y="3629065"/>
                  <a:pt x="3738013" y="3614388"/>
                  <a:pt x="3717738" y="3614637"/>
                </a:cubicBezTo>
                <a:cubicBezTo>
                  <a:pt x="3697961" y="3614885"/>
                  <a:pt x="3682039" y="3630309"/>
                  <a:pt x="3681417" y="3649838"/>
                </a:cubicBezTo>
                <a:cubicBezTo>
                  <a:pt x="3680796" y="3670237"/>
                  <a:pt x="3698085" y="3687775"/>
                  <a:pt x="3718484" y="3687651"/>
                </a:cubicBezTo>
                <a:cubicBezTo>
                  <a:pt x="3739132" y="3687402"/>
                  <a:pt x="3755427" y="3669988"/>
                  <a:pt x="3754432" y="3649091"/>
                </a:cubicBezTo>
                <a:close/>
                <a:moveTo>
                  <a:pt x="3630419" y="3614637"/>
                </a:moveTo>
                <a:cubicBezTo>
                  <a:pt x="3609523" y="3613766"/>
                  <a:pt x="3592109" y="3630185"/>
                  <a:pt x="3591984" y="3650833"/>
                </a:cubicBezTo>
                <a:cubicBezTo>
                  <a:pt x="3591984" y="3670112"/>
                  <a:pt x="3607657" y="3686780"/>
                  <a:pt x="3626937" y="3687775"/>
                </a:cubicBezTo>
                <a:cubicBezTo>
                  <a:pt x="3647585" y="3688770"/>
                  <a:pt x="3664874" y="3672352"/>
                  <a:pt x="3664999" y="3651331"/>
                </a:cubicBezTo>
                <a:cubicBezTo>
                  <a:pt x="3665123" y="3631056"/>
                  <a:pt x="3650446" y="3615508"/>
                  <a:pt x="3630419" y="3614761"/>
                </a:cubicBezTo>
                <a:close/>
                <a:moveTo>
                  <a:pt x="3502427" y="3650460"/>
                </a:moveTo>
                <a:cubicBezTo>
                  <a:pt x="3502178" y="3670859"/>
                  <a:pt x="3519717" y="3688273"/>
                  <a:pt x="3539991" y="3687775"/>
                </a:cubicBezTo>
                <a:cubicBezTo>
                  <a:pt x="3560639" y="3687278"/>
                  <a:pt x="3576561" y="3669615"/>
                  <a:pt x="3575441" y="3648718"/>
                </a:cubicBezTo>
                <a:cubicBezTo>
                  <a:pt x="3574322" y="3628568"/>
                  <a:pt x="3558525" y="3614264"/>
                  <a:pt x="3538250" y="3614761"/>
                </a:cubicBezTo>
                <a:cubicBezTo>
                  <a:pt x="3518473" y="3615259"/>
                  <a:pt x="3502676" y="3630931"/>
                  <a:pt x="3502427" y="3650460"/>
                </a:cubicBezTo>
                <a:close/>
                <a:moveTo>
                  <a:pt x="3455285" y="3614761"/>
                </a:moveTo>
                <a:cubicBezTo>
                  <a:pt x="3433891" y="3613393"/>
                  <a:pt x="3416850" y="3628692"/>
                  <a:pt x="3416352" y="3649962"/>
                </a:cubicBezTo>
                <a:cubicBezTo>
                  <a:pt x="3415855" y="3669739"/>
                  <a:pt x="3430781" y="3686283"/>
                  <a:pt x="3450185" y="3687651"/>
                </a:cubicBezTo>
                <a:cubicBezTo>
                  <a:pt x="3470460" y="3689019"/>
                  <a:pt x="3488745" y="3672476"/>
                  <a:pt x="3489367" y="3652077"/>
                </a:cubicBezTo>
                <a:cubicBezTo>
                  <a:pt x="3489989" y="3632548"/>
                  <a:pt x="3474938" y="3616129"/>
                  <a:pt x="3455161" y="3614761"/>
                </a:cubicBezTo>
                <a:close/>
                <a:moveTo>
                  <a:pt x="3326919" y="3650957"/>
                </a:moveTo>
                <a:cubicBezTo>
                  <a:pt x="3326919" y="3671979"/>
                  <a:pt x="3344085" y="3688522"/>
                  <a:pt x="3364733" y="3687651"/>
                </a:cubicBezTo>
                <a:cubicBezTo>
                  <a:pt x="3384012" y="3686780"/>
                  <a:pt x="3399934" y="3670237"/>
                  <a:pt x="3399934" y="3650957"/>
                </a:cubicBezTo>
                <a:cubicBezTo>
                  <a:pt x="3399934" y="3630309"/>
                  <a:pt x="3382644" y="3613766"/>
                  <a:pt x="3361747" y="3614512"/>
                </a:cubicBezTo>
                <a:cubicBezTo>
                  <a:pt x="3341721" y="3615259"/>
                  <a:pt x="3326795" y="3630683"/>
                  <a:pt x="3326919" y="3650833"/>
                </a:cubicBezTo>
                <a:close/>
                <a:moveTo>
                  <a:pt x="3270822" y="3614761"/>
                </a:moveTo>
                <a:cubicBezTo>
                  <a:pt x="3250671" y="3616129"/>
                  <a:pt x="3236616" y="3632051"/>
                  <a:pt x="3237362" y="3652325"/>
                </a:cubicBezTo>
                <a:cubicBezTo>
                  <a:pt x="3238109" y="3672103"/>
                  <a:pt x="3254030" y="3687651"/>
                  <a:pt x="3273558" y="3687651"/>
                </a:cubicBezTo>
                <a:cubicBezTo>
                  <a:pt x="3293957" y="3687651"/>
                  <a:pt x="3311123" y="3669864"/>
                  <a:pt x="3310376" y="3649589"/>
                </a:cubicBezTo>
                <a:cubicBezTo>
                  <a:pt x="3309630" y="3628941"/>
                  <a:pt x="3291843" y="3613269"/>
                  <a:pt x="3270822" y="3614761"/>
                </a:cubicBezTo>
                <a:close/>
                <a:moveTo>
                  <a:pt x="3187608" y="3614761"/>
                </a:moveTo>
                <a:cubicBezTo>
                  <a:pt x="3166587" y="3614512"/>
                  <a:pt x="3149795" y="3631180"/>
                  <a:pt x="3150292" y="3651952"/>
                </a:cubicBezTo>
                <a:cubicBezTo>
                  <a:pt x="3150790" y="3671232"/>
                  <a:pt x="3167084" y="3687402"/>
                  <a:pt x="3186364" y="3687775"/>
                </a:cubicBezTo>
                <a:cubicBezTo>
                  <a:pt x="3207012" y="3688149"/>
                  <a:pt x="3223804" y="3671232"/>
                  <a:pt x="3223431" y="3650211"/>
                </a:cubicBezTo>
                <a:cubicBezTo>
                  <a:pt x="3223058" y="3630060"/>
                  <a:pt x="3207883" y="3615010"/>
                  <a:pt x="3187732" y="3614637"/>
                </a:cubicBezTo>
                <a:close/>
                <a:moveTo>
                  <a:pt x="3060610" y="3649713"/>
                </a:moveTo>
                <a:cubicBezTo>
                  <a:pt x="3059864" y="3669988"/>
                  <a:pt x="3077029" y="3687775"/>
                  <a:pt x="3097428" y="3687775"/>
                </a:cubicBezTo>
                <a:cubicBezTo>
                  <a:pt x="3118076" y="3687775"/>
                  <a:pt x="3134495" y="3670362"/>
                  <a:pt x="3133749" y="3649464"/>
                </a:cubicBezTo>
                <a:cubicBezTo>
                  <a:pt x="3133003" y="3629439"/>
                  <a:pt x="3117455" y="3614637"/>
                  <a:pt x="3097180" y="3614761"/>
                </a:cubicBezTo>
                <a:cubicBezTo>
                  <a:pt x="3077403" y="3614761"/>
                  <a:pt x="3061233" y="3630185"/>
                  <a:pt x="3060610" y="3649713"/>
                </a:cubicBezTo>
                <a:close/>
                <a:moveTo>
                  <a:pt x="2971053" y="3651331"/>
                </a:moveTo>
                <a:cubicBezTo>
                  <a:pt x="2971177" y="3670610"/>
                  <a:pt x="2987223" y="3687029"/>
                  <a:pt x="3006503" y="3687775"/>
                </a:cubicBezTo>
                <a:cubicBezTo>
                  <a:pt x="3027151" y="3688522"/>
                  <a:pt x="3044191" y="3671854"/>
                  <a:pt x="3044067" y="3650833"/>
                </a:cubicBezTo>
                <a:cubicBezTo>
                  <a:pt x="3044067" y="3630683"/>
                  <a:pt x="3029016" y="3615259"/>
                  <a:pt x="3008991" y="3614637"/>
                </a:cubicBezTo>
                <a:cubicBezTo>
                  <a:pt x="2988094" y="3614015"/>
                  <a:pt x="2970929" y="3630558"/>
                  <a:pt x="2971053" y="3651206"/>
                </a:cubicBezTo>
                <a:close/>
                <a:moveTo>
                  <a:pt x="2958117" y="3650087"/>
                </a:moveTo>
                <a:cubicBezTo>
                  <a:pt x="2957495" y="3630558"/>
                  <a:pt x="2941574" y="3615010"/>
                  <a:pt x="2921796" y="3614761"/>
                </a:cubicBezTo>
                <a:cubicBezTo>
                  <a:pt x="2901522" y="3614512"/>
                  <a:pt x="2885973" y="3629065"/>
                  <a:pt x="2884978" y="3649216"/>
                </a:cubicBezTo>
                <a:cubicBezTo>
                  <a:pt x="2883984" y="3670112"/>
                  <a:pt x="2900278" y="3687651"/>
                  <a:pt x="2920926" y="3687775"/>
                </a:cubicBezTo>
                <a:cubicBezTo>
                  <a:pt x="2941325" y="3688024"/>
                  <a:pt x="2958615" y="3670362"/>
                  <a:pt x="2958117" y="3650087"/>
                </a:cubicBezTo>
                <a:close/>
                <a:moveTo>
                  <a:pt x="2828881" y="3614885"/>
                </a:moveTo>
                <a:cubicBezTo>
                  <a:pt x="2808730" y="3616378"/>
                  <a:pt x="2794799" y="3632175"/>
                  <a:pt x="2795545" y="3652574"/>
                </a:cubicBezTo>
                <a:cubicBezTo>
                  <a:pt x="2796292" y="3672352"/>
                  <a:pt x="2812338" y="3687900"/>
                  <a:pt x="2831866" y="3687775"/>
                </a:cubicBezTo>
                <a:cubicBezTo>
                  <a:pt x="2852265" y="3687775"/>
                  <a:pt x="2869430" y="3669864"/>
                  <a:pt x="2868560" y="3649589"/>
                </a:cubicBezTo>
                <a:cubicBezTo>
                  <a:pt x="2867689" y="3628941"/>
                  <a:pt x="2849902" y="3613269"/>
                  <a:pt x="2828881" y="3614885"/>
                </a:cubicBezTo>
                <a:close/>
                <a:moveTo>
                  <a:pt x="2779002" y="3650708"/>
                </a:moveTo>
                <a:cubicBezTo>
                  <a:pt x="2778753" y="3631180"/>
                  <a:pt x="2763081" y="3615383"/>
                  <a:pt x="2743303" y="3614761"/>
                </a:cubicBezTo>
                <a:cubicBezTo>
                  <a:pt x="2722904" y="3614139"/>
                  <a:pt x="2707232" y="3628444"/>
                  <a:pt x="2705988" y="3648470"/>
                </a:cubicBezTo>
                <a:cubicBezTo>
                  <a:pt x="2704744" y="3669366"/>
                  <a:pt x="2720541" y="3687154"/>
                  <a:pt x="2741189" y="3687775"/>
                </a:cubicBezTo>
                <a:cubicBezTo>
                  <a:pt x="2761588" y="3688397"/>
                  <a:pt x="2779126" y="3671108"/>
                  <a:pt x="2779002" y="3650708"/>
                </a:cubicBezTo>
                <a:close/>
                <a:moveTo>
                  <a:pt x="2616431" y="3648470"/>
                </a:moveTo>
                <a:cubicBezTo>
                  <a:pt x="2615062" y="3669491"/>
                  <a:pt x="2630984" y="3687154"/>
                  <a:pt x="2651632" y="3687775"/>
                </a:cubicBezTo>
                <a:cubicBezTo>
                  <a:pt x="2672031" y="3688397"/>
                  <a:pt x="2689569" y="3671108"/>
                  <a:pt x="2689445" y="3650708"/>
                </a:cubicBezTo>
                <a:cubicBezTo>
                  <a:pt x="2689320" y="3631180"/>
                  <a:pt x="2673648" y="3615383"/>
                  <a:pt x="2653871" y="3614761"/>
                </a:cubicBezTo>
                <a:cubicBezTo>
                  <a:pt x="2633471" y="3614139"/>
                  <a:pt x="2617799" y="3628319"/>
                  <a:pt x="2616431" y="3648470"/>
                </a:cubicBezTo>
                <a:close/>
                <a:moveTo>
                  <a:pt x="2529236" y="3651828"/>
                </a:moveTo>
                <a:cubicBezTo>
                  <a:pt x="2529734" y="3671108"/>
                  <a:pt x="2545904" y="3687278"/>
                  <a:pt x="2565184" y="3687775"/>
                </a:cubicBezTo>
                <a:cubicBezTo>
                  <a:pt x="2585832" y="3688273"/>
                  <a:pt x="2602624" y="3671232"/>
                  <a:pt x="2602251" y="3650335"/>
                </a:cubicBezTo>
                <a:cubicBezTo>
                  <a:pt x="2601878" y="3630185"/>
                  <a:pt x="2586703" y="3615010"/>
                  <a:pt x="2566552" y="3614761"/>
                </a:cubicBezTo>
                <a:cubicBezTo>
                  <a:pt x="2545531" y="3614388"/>
                  <a:pt x="2528615" y="3631180"/>
                  <a:pt x="2529112" y="3651952"/>
                </a:cubicBezTo>
                <a:close/>
                <a:moveTo>
                  <a:pt x="2512693" y="3652823"/>
                </a:moveTo>
                <a:cubicBezTo>
                  <a:pt x="2513688" y="3631304"/>
                  <a:pt x="2498140" y="3614761"/>
                  <a:pt x="2476746" y="3614637"/>
                </a:cubicBezTo>
                <a:cubicBezTo>
                  <a:pt x="2456969" y="3614512"/>
                  <a:pt x="2440674" y="3629687"/>
                  <a:pt x="2439679" y="3649216"/>
                </a:cubicBezTo>
                <a:cubicBezTo>
                  <a:pt x="2438684" y="3669491"/>
                  <a:pt x="2455600" y="3687527"/>
                  <a:pt x="2476000" y="3687775"/>
                </a:cubicBezTo>
                <a:cubicBezTo>
                  <a:pt x="2495528" y="3688024"/>
                  <a:pt x="2511698" y="3672600"/>
                  <a:pt x="2512569" y="3652823"/>
                </a:cubicBezTo>
                <a:close/>
                <a:moveTo>
                  <a:pt x="2388557" y="3614637"/>
                </a:moveTo>
                <a:cubicBezTo>
                  <a:pt x="2367660" y="3613766"/>
                  <a:pt x="2350246" y="3630185"/>
                  <a:pt x="2350122" y="3650833"/>
                </a:cubicBezTo>
                <a:cubicBezTo>
                  <a:pt x="2350122" y="3670112"/>
                  <a:pt x="2365794" y="3686780"/>
                  <a:pt x="2385074" y="3687775"/>
                </a:cubicBezTo>
                <a:cubicBezTo>
                  <a:pt x="2405722" y="3688770"/>
                  <a:pt x="2423011" y="3672352"/>
                  <a:pt x="2423136" y="3651331"/>
                </a:cubicBezTo>
                <a:cubicBezTo>
                  <a:pt x="2423260" y="3631056"/>
                  <a:pt x="2408583" y="3615508"/>
                  <a:pt x="2388557" y="3614761"/>
                </a:cubicBezTo>
                <a:close/>
                <a:moveTo>
                  <a:pt x="2298751" y="3614637"/>
                </a:moveTo>
                <a:cubicBezTo>
                  <a:pt x="2278724" y="3615383"/>
                  <a:pt x="2263923" y="3631056"/>
                  <a:pt x="2264171" y="3651206"/>
                </a:cubicBezTo>
                <a:cubicBezTo>
                  <a:pt x="2264296" y="3671108"/>
                  <a:pt x="2279720" y="3687029"/>
                  <a:pt x="2299248" y="3687651"/>
                </a:cubicBezTo>
                <a:cubicBezTo>
                  <a:pt x="2319647" y="3688397"/>
                  <a:pt x="2337310" y="3671108"/>
                  <a:pt x="2337186" y="3650708"/>
                </a:cubicBezTo>
                <a:cubicBezTo>
                  <a:pt x="2337186" y="3630060"/>
                  <a:pt x="2319647" y="3613642"/>
                  <a:pt x="2298751" y="3614512"/>
                </a:cubicBezTo>
                <a:close/>
                <a:moveTo>
                  <a:pt x="2213795" y="3614761"/>
                </a:moveTo>
                <a:cubicBezTo>
                  <a:pt x="2192401" y="3613144"/>
                  <a:pt x="2175236" y="3628319"/>
                  <a:pt x="2174490" y="3649464"/>
                </a:cubicBezTo>
                <a:cubicBezTo>
                  <a:pt x="2173868" y="3669242"/>
                  <a:pt x="2188545" y="3685910"/>
                  <a:pt x="2207949" y="3687527"/>
                </a:cubicBezTo>
                <a:cubicBezTo>
                  <a:pt x="2228224" y="3689143"/>
                  <a:pt x="2246633" y="3672849"/>
                  <a:pt x="2247628" y="3652450"/>
                </a:cubicBezTo>
                <a:cubicBezTo>
                  <a:pt x="2248499" y="3632921"/>
                  <a:pt x="2233573" y="3616254"/>
                  <a:pt x="2213920" y="3614761"/>
                </a:cubicBezTo>
                <a:close/>
                <a:moveTo>
                  <a:pt x="2119760" y="3614637"/>
                </a:moveTo>
                <a:cubicBezTo>
                  <a:pt x="2099734" y="3615383"/>
                  <a:pt x="2084932" y="3630931"/>
                  <a:pt x="2084932" y="3651082"/>
                </a:cubicBezTo>
                <a:cubicBezTo>
                  <a:pt x="2084932" y="3670859"/>
                  <a:pt x="2100356" y="3687029"/>
                  <a:pt x="2119885" y="3687775"/>
                </a:cubicBezTo>
                <a:cubicBezTo>
                  <a:pt x="2140159" y="3688522"/>
                  <a:pt x="2157946" y="3671356"/>
                  <a:pt x="2157946" y="3650957"/>
                </a:cubicBezTo>
                <a:cubicBezTo>
                  <a:pt x="2157946" y="3630309"/>
                  <a:pt x="2140532" y="3613890"/>
                  <a:pt x="2119636" y="3614637"/>
                </a:cubicBezTo>
                <a:close/>
                <a:moveTo>
                  <a:pt x="2035676" y="3614637"/>
                </a:moveTo>
                <a:cubicBezTo>
                  <a:pt x="2014779" y="3614139"/>
                  <a:pt x="1997614" y="3630683"/>
                  <a:pt x="1997862" y="3651331"/>
                </a:cubicBezTo>
                <a:cubicBezTo>
                  <a:pt x="1998111" y="3670610"/>
                  <a:pt x="2014157" y="3687029"/>
                  <a:pt x="2033437" y="3687651"/>
                </a:cubicBezTo>
                <a:cubicBezTo>
                  <a:pt x="2054085" y="3688397"/>
                  <a:pt x="2071001" y="3671605"/>
                  <a:pt x="2070877" y="3650584"/>
                </a:cubicBezTo>
                <a:cubicBezTo>
                  <a:pt x="2070877" y="3630434"/>
                  <a:pt x="2055826" y="3615134"/>
                  <a:pt x="2035676" y="3614512"/>
                </a:cubicBezTo>
                <a:close/>
                <a:moveTo>
                  <a:pt x="1946865" y="3614637"/>
                </a:moveTo>
                <a:cubicBezTo>
                  <a:pt x="1925968" y="3613642"/>
                  <a:pt x="1908430" y="3629936"/>
                  <a:pt x="1908305" y="3650584"/>
                </a:cubicBezTo>
                <a:cubicBezTo>
                  <a:pt x="1908056" y="3669864"/>
                  <a:pt x="1923853" y="3686656"/>
                  <a:pt x="1943133" y="3687651"/>
                </a:cubicBezTo>
                <a:cubicBezTo>
                  <a:pt x="1963781" y="3688770"/>
                  <a:pt x="1981070" y="3672352"/>
                  <a:pt x="1981319" y="3651331"/>
                </a:cubicBezTo>
                <a:cubicBezTo>
                  <a:pt x="1981568" y="3631056"/>
                  <a:pt x="1966891" y="3615508"/>
                  <a:pt x="1946865" y="3614512"/>
                </a:cubicBezTo>
                <a:close/>
                <a:moveTo>
                  <a:pt x="1818748" y="3651828"/>
                </a:moveTo>
                <a:cubicBezTo>
                  <a:pt x="1819245" y="3671108"/>
                  <a:pt x="1835415" y="3687278"/>
                  <a:pt x="1854695" y="3687775"/>
                </a:cubicBezTo>
                <a:cubicBezTo>
                  <a:pt x="1875343" y="3688273"/>
                  <a:pt x="1892135" y="3671232"/>
                  <a:pt x="1891762" y="3650335"/>
                </a:cubicBezTo>
                <a:cubicBezTo>
                  <a:pt x="1891389" y="3630185"/>
                  <a:pt x="1876214" y="3615010"/>
                  <a:pt x="1856063" y="3614761"/>
                </a:cubicBezTo>
                <a:cubicBezTo>
                  <a:pt x="1835042" y="3614388"/>
                  <a:pt x="1818126" y="3631180"/>
                  <a:pt x="1818623" y="3651952"/>
                </a:cubicBezTo>
                <a:close/>
                <a:moveTo>
                  <a:pt x="1729190" y="3651331"/>
                </a:moveTo>
                <a:cubicBezTo>
                  <a:pt x="1729315" y="3670610"/>
                  <a:pt x="1745360" y="3687029"/>
                  <a:pt x="1764640" y="3687775"/>
                </a:cubicBezTo>
                <a:cubicBezTo>
                  <a:pt x="1785288" y="3688522"/>
                  <a:pt x="1802329" y="3671854"/>
                  <a:pt x="1802204" y="3650833"/>
                </a:cubicBezTo>
                <a:cubicBezTo>
                  <a:pt x="1802204" y="3630683"/>
                  <a:pt x="1787154" y="3615259"/>
                  <a:pt x="1767128" y="3614637"/>
                </a:cubicBezTo>
                <a:cubicBezTo>
                  <a:pt x="1746231" y="3614015"/>
                  <a:pt x="1729066" y="3630558"/>
                  <a:pt x="1729190" y="3651206"/>
                </a:cubicBezTo>
                <a:close/>
                <a:moveTo>
                  <a:pt x="1681924" y="3614885"/>
                </a:moveTo>
                <a:cubicBezTo>
                  <a:pt x="1660530" y="3613517"/>
                  <a:pt x="1643613" y="3628941"/>
                  <a:pt x="1643116" y="3650211"/>
                </a:cubicBezTo>
                <a:cubicBezTo>
                  <a:pt x="1642743" y="3669988"/>
                  <a:pt x="1657669" y="3686531"/>
                  <a:pt x="1677073" y="3687775"/>
                </a:cubicBezTo>
                <a:cubicBezTo>
                  <a:pt x="1697348" y="3689143"/>
                  <a:pt x="1715632" y="3672476"/>
                  <a:pt x="1716130" y="3652077"/>
                </a:cubicBezTo>
                <a:cubicBezTo>
                  <a:pt x="1716627" y="3632548"/>
                  <a:pt x="1701577" y="3616129"/>
                  <a:pt x="1681800" y="3614885"/>
                </a:cubicBezTo>
                <a:close/>
                <a:moveTo>
                  <a:pt x="1587515" y="3614885"/>
                </a:moveTo>
                <a:cubicBezTo>
                  <a:pt x="1567365" y="3616129"/>
                  <a:pt x="1553185" y="3631802"/>
                  <a:pt x="1553683" y="3652201"/>
                </a:cubicBezTo>
                <a:cubicBezTo>
                  <a:pt x="1554305" y="3671979"/>
                  <a:pt x="1569977" y="3687651"/>
                  <a:pt x="1589506" y="3687900"/>
                </a:cubicBezTo>
                <a:cubicBezTo>
                  <a:pt x="1609905" y="3688149"/>
                  <a:pt x="1627194" y="3670486"/>
                  <a:pt x="1626697" y="3650211"/>
                </a:cubicBezTo>
                <a:cubicBezTo>
                  <a:pt x="1626075" y="3629563"/>
                  <a:pt x="1608412" y="3613642"/>
                  <a:pt x="1587515" y="3615010"/>
                </a:cubicBezTo>
                <a:close/>
                <a:moveTo>
                  <a:pt x="1537139" y="3651082"/>
                </a:moveTo>
                <a:cubicBezTo>
                  <a:pt x="1537139" y="3631553"/>
                  <a:pt x="1521591" y="3615632"/>
                  <a:pt x="1501814" y="3614885"/>
                </a:cubicBezTo>
                <a:cubicBezTo>
                  <a:pt x="1481415" y="3614139"/>
                  <a:pt x="1465618" y="3628195"/>
                  <a:pt x="1464250" y="3648345"/>
                </a:cubicBezTo>
                <a:cubicBezTo>
                  <a:pt x="1462757" y="3669366"/>
                  <a:pt x="1478429" y="3687154"/>
                  <a:pt x="1499202" y="3687900"/>
                </a:cubicBezTo>
                <a:cubicBezTo>
                  <a:pt x="1519477" y="3688646"/>
                  <a:pt x="1537264" y="3671481"/>
                  <a:pt x="1537264" y="3651082"/>
                </a:cubicBezTo>
                <a:close/>
                <a:moveTo>
                  <a:pt x="1376931" y="3649838"/>
                </a:moveTo>
                <a:cubicBezTo>
                  <a:pt x="1376185" y="3670112"/>
                  <a:pt x="1393350" y="3687900"/>
                  <a:pt x="1413749" y="3687900"/>
                </a:cubicBezTo>
                <a:cubicBezTo>
                  <a:pt x="1434397" y="3687900"/>
                  <a:pt x="1450816" y="3670486"/>
                  <a:pt x="1450070" y="3649589"/>
                </a:cubicBezTo>
                <a:cubicBezTo>
                  <a:pt x="1449323" y="3629563"/>
                  <a:pt x="1433775" y="3614761"/>
                  <a:pt x="1413500" y="3614885"/>
                </a:cubicBezTo>
                <a:cubicBezTo>
                  <a:pt x="1393723" y="3614885"/>
                  <a:pt x="1377553" y="3630309"/>
                  <a:pt x="1376931" y="3649838"/>
                </a:cubicBezTo>
                <a:close/>
                <a:moveTo>
                  <a:pt x="1328918" y="3615134"/>
                </a:moveTo>
                <a:cubicBezTo>
                  <a:pt x="1307897" y="3612647"/>
                  <a:pt x="1289488" y="3627200"/>
                  <a:pt x="1287622" y="3647848"/>
                </a:cubicBezTo>
                <a:cubicBezTo>
                  <a:pt x="1285757" y="3668122"/>
                  <a:pt x="1301927" y="3686780"/>
                  <a:pt x="1322326" y="3687775"/>
                </a:cubicBezTo>
                <a:cubicBezTo>
                  <a:pt x="1341854" y="3688770"/>
                  <a:pt x="1358646" y="3673968"/>
                  <a:pt x="1360388" y="3654440"/>
                </a:cubicBezTo>
                <a:cubicBezTo>
                  <a:pt x="1362129" y="3634041"/>
                  <a:pt x="1348820" y="3617498"/>
                  <a:pt x="1328918" y="3615134"/>
                </a:cubicBezTo>
                <a:close/>
                <a:moveTo>
                  <a:pt x="1236251" y="3614761"/>
                </a:moveTo>
                <a:cubicBezTo>
                  <a:pt x="1215355" y="3613890"/>
                  <a:pt x="1197941" y="3630309"/>
                  <a:pt x="1197816" y="3650957"/>
                </a:cubicBezTo>
                <a:cubicBezTo>
                  <a:pt x="1197816" y="3670237"/>
                  <a:pt x="1213613" y="3686905"/>
                  <a:pt x="1232893" y="3687775"/>
                </a:cubicBezTo>
                <a:cubicBezTo>
                  <a:pt x="1253541" y="3688770"/>
                  <a:pt x="1270706" y="3672352"/>
                  <a:pt x="1270955" y="3651331"/>
                </a:cubicBezTo>
                <a:cubicBezTo>
                  <a:pt x="1271079" y="3631056"/>
                  <a:pt x="1256402" y="3615508"/>
                  <a:pt x="1236251" y="3614761"/>
                </a:cubicBezTo>
                <a:close/>
                <a:moveTo>
                  <a:pt x="1111866" y="3648843"/>
                </a:moveTo>
                <a:cubicBezTo>
                  <a:pt x="1110747" y="3669739"/>
                  <a:pt x="1126792" y="3687402"/>
                  <a:pt x="1147440" y="3687775"/>
                </a:cubicBezTo>
                <a:cubicBezTo>
                  <a:pt x="1167839" y="3688273"/>
                  <a:pt x="1185253" y="3670735"/>
                  <a:pt x="1184880" y="3650335"/>
                </a:cubicBezTo>
                <a:cubicBezTo>
                  <a:pt x="1184507" y="3630807"/>
                  <a:pt x="1168710" y="3615134"/>
                  <a:pt x="1148933" y="3614761"/>
                </a:cubicBezTo>
                <a:cubicBezTo>
                  <a:pt x="1128658" y="3614264"/>
                  <a:pt x="1112986" y="3628692"/>
                  <a:pt x="1111866" y="3648843"/>
                </a:cubicBezTo>
                <a:close/>
                <a:moveTo>
                  <a:pt x="1022309" y="3650460"/>
                </a:moveTo>
                <a:cubicBezTo>
                  <a:pt x="1022060" y="3671481"/>
                  <a:pt x="1038727" y="3688273"/>
                  <a:pt x="1059500" y="3687775"/>
                </a:cubicBezTo>
                <a:cubicBezTo>
                  <a:pt x="1078780" y="3687278"/>
                  <a:pt x="1094950" y="3670983"/>
                  <a:pt x="1095323" y="3651704"/>
                </a:cubicBezTo>
                <a:cubicBezTo>
                  <a:pt x="1095696" y="3631056"/>
                  <a:pt x="1078780" y="3614264"/>
                  <a:pt x="1057883" y="3614637"/>
                </a:cubicBezTo>
                <a:cubicBezTo>
                  <a:pt x="1037732" y="3615010"/>
                  <a:pt x="1022557" y="3630185"/>
                  <a:pt x="1022309" y="3650335"/>
                </a:cubicBezTo>
                <a:close/>
                <a:moveTo>
                  <a:pt x="932751" y="3649464"/>
                </a:moveTo>
                <a:cubicBezTo>
                  <a:pt x="931881" y="3670362"/>
                  <a:pt x="948299" y="3687775"/>
                  <a:pt x="968947" y="3687900"/>
                </a:cubicBezTo>
                <a:cubicBezTo>
                  <a:pt x="988227" y="3687900"/>
                  <a:pt x="1004895" y="3672227"/>
                  <a:pt x="1005890" y="3652948"/>
                </a:cubicBezTo>
                <a:cubicBezTo>
                  <a:pt x="1006885" y="3632300"/>
                  <a:pt x="990466" y="3615010"/>
                  <a:pt x="969445" y="3614885"/>
                </a:cubicBezTo>
                <a:cubicBezTo>
                  <a:pt x="949170" y="3614761"/>
                  <a:pt x="933622" y="3629439"/>
                  <a:pt x="932876" y="3649464"/>
                </a:cubicBezTo>
                <a:close/>
                <a:moveTo>
                  <a:pt x="877897" y="3614761"/>
                </a:moveTo>
                <a:cubicBezTo>
                  <a:pt x="857871" y="3615508"/>
                  <a:pt x="843069" y="3631180"/>
                  <a:pt x="843318" y="3651331"/>
                </a:cubicBezTo>
                <a:cubicBezTo>
                  <a:pt x="843443" y="3671232"/>
                  <a:pt x="858866" y="3687154"/>
                  <a:pt x="878395" y="3687775"/>
                </a:cubicBezTo>
                <a:cubicBezTo>
                  <a:pt x="898794" y="3688522"/>
                  <a:pt x="916457" y="3671232"/>
                  <a:pt x="916332" y="3650833"/>
                </a:cubicBezTo>
                <a:cubicBezTo>
                  <a:pt x="916332" y="3630185"/>
                  <a:pt x="898794" y="3613766"/>
                  <a:pt x="877897" y="3614637"/>
                </a:cubicBezTo>
                <a:close/>
                <a:moveTo>
                  <a:pt x="794559" y="3614761"/>
                </a:moveTo>
                <a:cubicBezTo>
                  <a:pt x="773662" y="3613890"/>
                  <a:pt x="756248" y="3630309"/>
                  <a:pt x="756124" y="3650957"/>
                </a:cubicBezTo>
                <a:cubicBezTo>
                  <a:pt x="756124" y="3670237"/>
                  <a:pt x="771797" y="3686905"/>
                  <a:pt x="791076" y="3687900"/>
                </a:cubicBezTo>
                <a:cubicBezTo>
                  <a:pt x="811724" y="3688895"/>
                  <a:pt x="829014" y="3672476"/>
                  <a:pt x="829138" y="3651455"/>
                </a:cubicBezTo>
                <a:cubicBezTo>
                  <a:pt x="829263" y="3631180"/>
                  <a:pt x="814585" y="3615632"/>
                  <a:pt x="794559" y="3614885"/>
                </a:cubicBezTo>
                <a:close/>
                <a:moveTo>
                  <a:pt x="703882" y="3614761"/>
                </a:moveTo>
                <a:cubicBezTo>
                  <a:pt x="682861" y="3614512"/>
                  <a:pt x="666069" y="3631304"/>
                  <a:pt x="666691" y="3652077"/>
                </a:cubicBezTo>
                <a:cubicBezTo>
                  <a:pt x="667189" y="3671356"/>
                  <a:pt x="683483" y="3687527"/>
                  <a:pt x="702763" y="3687900"/>
                </a:cubicBezTo>
                <a:cubicBezTo>
                  <a:pt x="723411" y="3688273"/>
                  <a:pt x="740078" y="3671232"/>
                  <a:pt x="739705" y="3650335"/>
                </a:cubicBezTo>
                <a:cubicBezTo>
                  <a:pt x="739332" y="3630185"/>
                  <a:pt x="724033" y="3615134"/>
                  <a:pt x="703882" y="3614885"/>
                </a:cubicBezTo>
                <a:close/>
                <a:moveTo>
                  <a:pt x="616439" y="3614761"/>
                </a:moveTo>
                <a:cubicBezTo>
                  <a:pt x="595418" y="3613393"/>
                  <a:pt x="577756" y="3629190"/>
                  <a:pt x="577009" y="3649838"/>
                </a:cubicBezTo>
                <a:cubicBezTo>
                  <a:pt x="576387" y="3670237"/>
                  <a:pt x="593552" y="3687900"/>
                  <a:pt x="613952" y="3687775"/>
                </a:cubicBezTo>
                <a:cubicBezTo>
                  <a:pt x="633480" y="3687775"/>
                  <a:pt x="649277" y="3672103"/>
                  <a:pt x="650023" y="3652201"/>
                </a:cubicBezTo>
                <a:cubicBezTo>
                  <a:pt x="650645" y="3631802"/>
                  <a:pt x="636465" y="3616005"/>
                  <a:pt x="616439" y="3614761"/>
                </a:cubicBezTo>
                <a:close/>
                <a:moveTo>
                  <a:pt x="564073" y="3648843"/>
                </a:moveTo>
                <a:cubicBezTo>
                  <a:pt x="562954" y="3629314"/>
                  <a:pt x="546535" y="3614388"/>
                  <a:pt x="526758" y="3614637"/>
                </a:cubicBezTo>
                <a:cubicBezTo>
                  <a:pt x="505488" y="3615010"/>
                  <a:pt x="489939" y="3631677"/>
                  <a:pt x="491183" y="3653196"/>
                </a:cubicBezTo>
                <a:cubicBezTo>
                  <a:pt x="492303" y="3672973"/>
                  <a:pt x="508597" y="3688149"/>
                  <a:pt x="528126" y="3687775"/>
                </a:cubicBezTo>
                <a:cubicBezTo>
                  <a:pt x="548525" y="3687402"/>
                  <a:pt x="565317" y="3669242"/>
                  <a:pt x="564073" y="3648967"/>
                </a:cubicBezTo>
                <a:close/>
                <a:moveTo>
                  <a:pt x="401502" y="3648843"/>
                </a:moveTo>
                <a:cubicBezTo>
                  <a:pt x="400382" y="3669739"/>
                  <a:pt x="416428" y="3687402"/>
                  <a:pt x="437076" y="3687775"/>
                </a:cubicBezTo>
                <a:cubicBezTo>
                  <a:pt x="457475" y="3688273"/>
                  <a:pt x="474889" y="3670735"/>
                  <a:pt x="474516" y="3650335"/>
                </a:cubicBezTo>
                <a:cubicBezTo>
                  <a:pt x="474143" y="3630807"/>
                  <a:pt x="458346" y="3615134"/>
                  <a:pt x="438568" y="3614761"/>
                </a:cubicBezTo>
                <a:cubicBezTo>
                  <a:pt x="418294" y="3614264"/>
                  <a:pt x="402621" y="3628692"/>
                  <a:pt x="401502" y="3648843"/>
                </a:cubicBezTo>
                <a:close/>
                <a:moveTo>
                  <a:pt x="13345533" y="3648345"/>
                </a:moveTo>
                <a:cubicBezTo>
                  <a:pt x="13344165" y="3669366"/>
                  <a:pt x="13359962" y="3687029"/>
                  <a:pt x="13380610" y="3687775"/>
                </a:cubicBezTo>
                <a:cubicBezTo>
                  <a:pt x="13401008" y="3688522"/>
                  <a:pt x="13418671" y="3671232"/>
                  <a:pt x="13418547" y="3650833"/>
                </a:cubicBezTo>
                <a:cubicBezTo>
                  <a:pt x="13418547" y="3631304"/>
                  <a:pt x="13402874" y="3615383"/>
                  <a:pt x="13383097" y="3614761"/>
                </a:cubicBezTo>
                <a:cubicBezTo>
                  <a:pt x="13362698" y="3614139"/>
                  <a:pt x="13346901" y="3628195"/>
                  <a:pt x="13345533" y="3648345"/>
                </a:cubicBezTo>
                <a:close/>
                <a:moveTo>
                  <a:pt x="261444" y="3687775"/>
                </a:moveTo>
                <a:cubicBezTo>
                  <a:pt x="280972" y="3687775"/>
                  <a:pt x="296894" y="3672352"/>
                  <a:pt x="297764" y="3652574"/>
                </a:cubicBezTo>
                <a:cubicBezTo>
                  <a:pt x="298511" y="3632175"/>
                  <a:pt x="284579" y="3616378"/>
                  <a:pt x="264429" y="3614885"/>
                </a:cubicBezTo>
                <a:cubicBezTo>
                  <a:pt x="243408" y="3613393"/>
                  <a:pt x="225621" y="3628941"/>
                  <a:pt x="224750" y="3649589"/>
                </a:cubicBezTo>
                <a:cubicBezTo>
                  <a:pt x="223879" y="3669864"/>
                  <a:pt x="241045" y="3687775"/>
                  <a:pt x="261444" y="3687775"/>
                </a:cubicBezTo>
                <a:close/>
                <a:moveTo>
                  <a:pt x="172757" y="3614761"/>
                </a:moveTo>
                <a:cubicBezTo>
                  <a:pt x="151736" y="3614388"/>
                  <a:pt x="134819" y="3631180"/>
                  <a:pt x="135317" y="3651828"/>
                </a:cubicBezTo>
                <a:cubicBezTo>
                  <a:pt x="135690" y="3671108"/>
                  <a:pt x="151985" y="3687402"/>
                  <a:pt x="171140" y="3687900"/>
                </a:cubicBezTo>
                <a:cubicBezTo>
                  <a:pt x="191788" y="3688397"/>
                  <a:pt x="208580" y="3671481"/>
                  <a:pt x="208331" y="3650584"/>
                </a:cubicBezTo>
                <a:cubicBezTo>
                  <a:pt x="208082" y="3630434"/>
                  <a:pt x="192907" y="3615259"/>
                  <a:pt x="172757" y="3614885"/>
                </a:cubicBezTo>
                <a:close/>
                <a:moveTo>
                  <a:pt x="45635" y="3651455"/>
                </a:moveTo>
                <a:cubicBezTo>
                  <a:pt x="45884" y="3670735"/>
                  <a:pt x="61930" y="3687154"/>
                  <a:pt x="81209" y="3687775"/>
                </a:cubicBezTo>
                <a:cubicBezTo>
                  <a:pt x="101857" y="3688522"/>
                  <a:pt x="118774" y="3671730"/>
                  <a:pt x="118649" y="3650708"/>
                </a:cubicBezTo>
                <a:cubicBezTo>
                  <a:pt x="118649" y="3630558"/>
                  <a:pt x="103599" y="3615259"/>
                  <a:pt x="83448" y="3614637"/>
                </a:cubicBezTo>
                <a:cubicBezTo>
                  <a:pt x="62552" y="3614139"/>
                  <a:pt x="45386" y="3630683"/>
                  <a:pt x="45635" y="3651331"/>
                </a:cubicBezTo>
                <a:close/>
                <a:moveTo>
                  <a:pt x="384958" y="3650708"/>
                </a:moveTo>
                <a:cubicBezTo>
                  <a:pt x="384710" y="3631180"/>
                  <a:pt x="369037" y="3615383"/>
                  <a:pt x="349260" y="3614761"/>
                </a:cubicBezTo>
                <a:cubicBezTo>
                  <a:pt x="328861" y="3614139"/>
                  <a:pt x="313188" y="3628444"/>
                  <a:pt x="311944" y="3648470"/>
                </a:cubicBezTo>
                <a:cubicBezTo>
                  <a:pt x="310700" y="3669366"/>
                  <a:pt x="326497" y="3687154"/>
                  <a:pt x="347145" y="3687775"/>
                </a:cubicBezTo>
                <a:cubicBezTo>
                  <a:pt x="367544" y="3688397"/>
                  <a:pt x="385083" y="3671108"/>
                  <a:pt x="384958" y="3650708"/>
                </a:cubicBezTo>
                <a:close/>
                <a:moveTo>
                  <a:pt x="13328741" y="3566002"/>
                </a:moveTo>
                <a:cubicBezTo>
                  <a:pt x="13329735" y="3545976"/>
                  <a:pt x="13311825" y="3527567"/>
                  <a:pt x="13291799" y="3527940"/>
                </a:cubicBezTo>
                <a:cubicBezTo>
                  <a:pt x="13272145" y="3528313"/>
                  <a:pt x="13256597" y="3544235"/>
                  <a:pt x="13256472" y="3564261"/>
                </a:cubicBezTo>
                <a:cubicBezTo>
                  <a:pt x="13256349" y="3584784"/>
                  <a:pt x="13271026" y="3599959"/>
                  <a:pt x="13291425" y="3600333"/>
                </a:cubicBezTo>
                <a:cubicBezTo>
                  <a:pt x="13311327" y="3600706"/>
                  <a:pt x="13327871" y="3585655"/>
                  <a:pt x="13328741" y="3566002"/>
                </a:cubicBezTo>
                <a:close/>
                <a:moveTo>
                  <a:pt x="13206471" y="3527940"/>
                </a:moveTo>
                <a:cubicBezTo>
                  <a:pt x="13186443" y="3527443"/>
                  <a:pt x="13168284" y="3545603"/>
                  <a:pt x="13169031" y="3565629"/>
                </a:cubicBezTo>
                <a:cubicBezTo>
                  <a:pt x="13169776" y="3585157"/>
                  <a:pt x="13186071" y="3600457"/>
                  <a:pt x="13205973" y="3600208"/>
                </a:cubicBezTo>
                <a:cubicBezTo>
                  <a:pt x="13226372" y="3599959"/>
                  <a:pt x="13241298" y="3585033"/>
                  <a:pt x="13241298" y="3564509"/>
                </a:cubicBezTo>
                <a:cubicBezTo>
                  <a:pt x="13241298" y="3544608"/>
                  <a:pt x="13225874" y="3528438"/>
                  <a:pt x="13206346" y="3527816"/>
                </a:cubicBezTo>
                <a:close/>
                <a:moveTo>
                  <a:pt x="13117161" y="3527940"/>
                </a:moveTo>
                <a:cubicBezTo>
                  <a:pt x="13097136" y="3527194"/>
                  <a:pt x="13078976" y="3545354"/>
                  <a:pt x="13079472" y="3565380"/>
                </a:cubicBezTo>
                <a:cubicBezTo>
                  <a:pt x="13079970" y="3584909"/>
                  <a:pt x="13096264" y="3600333"/>
                  <a:pt x="13116167" y="3600333"/>
                </a:cubicBezTo>
                <a:cubicBezTo>
                  <a:pt x="13136566" y="3600333"/>
                  <a:pt x="13151616" y="3585406"/>
                  <a:pt x="13151865" y="3564883"/>
                </a:cubicBezTo>
                <a:cubicBezTo>
                  <a:pt x="13152114" y="3544981"/>
                  <a:pt x="13136689" y="3528686"/>
                  <a:pt x="13117161" y="3527940"/>
                </a:cubicBezTo>
                <a:close/>
                <a:moveTo>
                  <a:pt x="13028101" y="3527940"/>
                </a:moveTo>
                <a:cubicBezTo>
                  <a:pt x="13008075" y="3526945"/>
                  <a:pt x="12989667" y="3544732"/>
                  <a:pt x="12990040" y="3564883"/>
                </a:cubicBezTo>
                <a:cubicBezTo>
                  <a:pt x="12990289" y="3584411"/>
                  <a:pt x="13006334" y="3600084"/>
                  <a:pt x="13026237" y="3600208"/>
                </a:cubicBezTo>
                <a:cubicBezTo>
                  <a:pt x="13046759" y="3600333"/>
                  <a:pt x="13061935" y="3585655"/>
                  <a:pt x="13062307" y="3565256"/>
                </a:cubicBezTo>
                <a:cubicBezTo>
                  <a:pt x="13062681" y="3545354"/>
                  <a:pt x="13047630" y="3528811"/>
                  <a:pt x="13028101" y="3527940"/>
                </a:cubicBezTo>
                <a:close/>
                <a:moveTo>
                  <a:pt x="12939167" y="3527940"/>
                </a:moveTo>
                <a:cubicBezTo>
                  <a:pt x="12919015" y="3526572"/>
                  <a:pt x="12900606" y="3543861"/>
                  <a:pt x="12900482" y="3564261"/>
                </a:cubicBezTo>
                <a:cubicBezTo>
                  <a:pt x="12900482" y="3583789"/>
                  <a:pt x="12916154" y="3599710"/>
                  <a:pt x="12936057" y="3600208"/>
                </a:cubicBezTo>
                <a:cubicBezTo>
                  <a:pt x="12956580" y="3600706"/>
                  <a:pt x="12972003" y="3586152"/>
                  <a:pt x="12972750" y="3565878"/>
                </a:cubicBezTo>
                <a:cubicBezTo>
                  <a:pt x="12973496" y="3545976"/>
                  <a:pt x="12958695" y="3529309"/>
                  <a:pt x="12939167" y="3527940"/>
                </a:cubicBezTo>
                <a:close/>
                <a:moveTo>
                  <a:pt x="12886924" y="3565629"/>
                </a:moveTo>
                <a:cubicBezTo>
                  <a:pt x="12887671" y="3545603"/>
                  <a:pt x="12869634" y="3527318"/>
                  <a:pt x="12849609" y="3527816"/>
                </a:cubicBezTo>
                <a:cubicBezTo>
                  <a:pt x="12830081" y="3528313"/>
                  <a:pt x="12814533" y="3544484"/>
                  <a:pt x="12814533" y="3564385"/>
                </a:cubicBezTo>
                <a:cubicBezTo>
                  <a:pt x="12814533" y="3584784"/>
                  <a:pt x="12829334" y="3599959"/>
                  <a:pt x="12849858" y="3600208"/>
                </a:cubicBezTo>
                <a:cubicBezTo>
                  <a:pt x="12869759" y="3600457"/>
                  <a:pt x="12886179" y="3585157"/>
                  <a:pt x="12886924" y="3565629"/>
                </a:cubicBezTo>
                <a:close/>
                <a:moveTo>
                  <a:pt x="12797243" y="3566375"/>
                </a:moveTo>
                <a:cubicBezTo>
                  <a:pt x="12798486" y="3546225"/>
                  <a:pt x="12781072" y="3527816"/>
                  <a:pt x="12760797" y="3527816"/>
                </a:cubicBezTo>
                <a:cubicBezTo>
                  <a:pt x="12741269" y="3527816"/>
                  <a:pt x="12725348" y="3543737"/>
                  <a:pt x="12724974" y="3563515"/>
                </a:cubicBezTo>
                <a:cubicBezTo>
                  <a:pt x="12724602" y="3584038"/>
                  <a:pt x="12739154" y="3599462"/>
                  <a:pt x="12759429" y="3600084"/>
                </a:cubicBezTo>
                <a:cubicBezTo>
                  <a:pt x="12779331" y="3600706"/>
                  <a:pt x="12795999" y="3585904"/>
                  <a:pt x="12797243" y="3566251"/>
                </a:cubicBezTo>
                <a:close/>
                <a:moveTo>
                  <a:pt x="12707684" y="3564758"/>
                </a:moveTo>
                <a:cubicBezTo>
                  <a:pt x="12708058" y="3544608"/>
                  <a:pt x="12689649" y="3526821"/>
                  <a:pt x="12669623" y="3527692"/>
                </a:cubicBezTo>
                <a:cubicBezTo>
                  <a:pt x="12650094" y="3528562"/>
                  <a:pt x="12634919" y="3545105"/>
                  <a:pt x="12635293" y="3565007"/>
                </a:cubicBezTo>
                <a:cubicBezTo>
                  <a:pt x="12635666" y="3585406"/>
                  <a:pt x="12650841" y="3600084"/>
                  <a:pt x="12671365" y="3599959"/>
                </a:cubicBezTo>
                <a:cubicBezTo>
                  <a:pt x="12691266" y="3599835"/>
                  <a:pt x="12707312" y="3584162"/>
                  <a:pt x="12707684" y="3564634"/>
                </a:cubicBezTo>
                <a:close/>
                <a:moveTo>
                  <a:pt x="12584295" y="3527816"/>
                </a:moveTo>
                <a:cubicBezTo>
                  <a:pt x="12565139" y="3527940"/>
                  <a:pt x="12548472" y="3544608"/>
                  <a:pt x="12548099" y="3563763"/>
                </a:cubicBezTo>
                <a:cubicBezTo>
                  <a:pt x="12547725" y="3584411"/>
                  <a:pt x="12565139" y="3600954"/>
                  <a:pt x="12586161" y="3600208"/>
                </a:cubicBezTo>
                <a:cubicBezTo>
                  <a:pt x="12606436" y="3599462"/>
                  <a:pt x="12620864" y="3583789"/>
                  <a:pt x="12620367" y="3563390"/>
                </a:cubicBezTo>
                <a:cubicBezTo>
                  <a:pt x="12619869" y="3543488"/>
                  <a:pt x="12603948" y="3527816"/>
                  <a:pt x="12584295" y="3527940"/>
                </a:cubicBezTo>
                <a:close/>
                <a:moveTo>
                  <a:pt x="12494365" y="3527816"/>
                </a:moveTo>
                <a:cubicBezTo>
                  <a:pt x="12475209" y="3528189"/>
                  <a:pt x="12458666" y="3544857"/>
                  <a:pt x="12458542" y="3564012"/>
                </a:cubicBezTo>
                <a:cubicBezTo>
                  <a:pt x="12458417" y="3584660"/>
                  <a:pt x="12475832" y="3601079"/>
                  <a:pt x="12496977" y="3600084"/>
                </a:cubicBezTo>
                <a:cubicBezTo>
                  <a:pt x="12517251" y="3599089"/>
                  <a:pt x="12531432" y="3583416"/>
                  <a:pt x="12530809" y="3562892"/>
                </a:cubicBezTo>
                <a:cubicBezTo>
                  <a:pt x="12530188" y="3542991"/>
                  <a:pt x="12514017" y="3527443"/>
                  <a:pt x="12494365" y="3527816"/>
                </a:cubicBezTo>
                <a:close/>
                <a:moveTo>
                  <a:pt x="12407543" y="3527816"/>
                </a:moveTo>
                <a:cubicBezTo>
                  <a:pt x="12387392" y="3526572"/>
                  <a:pt x="12368984" y="3543986"/>
                  <a:pt x="12368984" y="3564261"/>
                </a:cubicBezTo>
                <a:cubicBezTo>
                  <a:pt x="12368984" y="3583789"/>
                  <a:pt x="12384905" y="3599710"/>
                  <a:pt x="12404682" y="3600084"/>
                </a:cubicBezTo>
                <a:cubicBezTo>
                  <a:pt x="12425206" y="3600457"/>
                  <a:pt x="12440630" y="3585904"/>
                  <a:pt x="12441252" y="3565629"/>
                </a:cubicBezTo>
                <a:cubicBezTo>
                  <a:pt x="12441873" y="3545727"/>
                  <a:pt x="12427072" y="3529060"/>
                  <a:pt x="12407420" y="3527816"/>
                </a:cubicBezTo>
                <a:close/>
                <a:moveTo>
                  <a:pt x="12355426" y="3566375"/>
                </a:moveTo>
                <a:cubicBezTo>
                  <a:pt x="12356670" y="3546225"/>
                  <a:pt x="12339255" y="3527816"/>
                  <a:pt x="12318980" y="3527816"/>
                </a:cubicBezTo>
                <a:cubicBezTo>
                  <a:pt x="12299453" y="3527816"/>
                  <a:pt x="12283531" y="3543737"/>
                  <a:pt x="12283158" y="3563515"/>
                </a:cubicBezTo>
                <a:cubicBezTo>
                  <a:pt x="12282785" y="3584038"/>
                  <a:pt x="12297338" y="3599462"/>
                  <a:pt x="12317612" y="3600084"/>
                </a:cubicBezTo>
                <a:cubicBezTo>
                  <a:pt x="12337514" y="3600706"/>
                  <a:pt x="12354182" y="3585904"/>
                  <a:pt x="12355426" y="3566251"/>
                </a:cubicBezTo>
                <a:close/>
                <a:moveTo>
                  <a:pt x="12265868" y="3564012"/>
                </a:moveTo>
                <a:cubicBezTo>
                  <a:pt x="12265744" y="3544857"/>
                  <a:pt x="12249077" y="3528189"/>
                  <a:pt x="12229921" y="3527816"/>
                </a:cubicBezTo>
                <a:cubicBezTo>
                  <a:pt x="12209273" y="3527443"/>
                  <a:pt x="12192605" y="3544857"/>
                  <a:pt x="12193476" y="3565878"/>
                </a:cubicBezTo>
                <a:cubicBezTo>
                  <a:pt x="12194222" y="3586152"/>
                  <a:pt x="12209895" y="3600581"/>
                  <a:pt x="12230294" y="3600084"/>
                </a:cubicBezTo>
                <a:cubicBezTo>
                  <a:pt x="12250196" y="3599586"/>
                  <a:pt x="12265868" y="3583540"/>
                  <a:pt x="12265744" y="3564012"/>
                </a:cubicBezTo>
                <a:close/>
                <a:moveTo>
                  <a:pt x="12176311" y="3565504"/>
                </a:moveTo>
                <a:cubicBezTo>
                  <a:pt x="12177057" y="3545479"/>
                  <a:pt x="12158897" y="3527194"/>
                  <a:pt x="12138871" y="3527816"/>
                </a:cubicBezTo>
                <a:cubicBezTo>
                  <a:pt x="12119343" y="3528313"/>
                  <a:pt x="12103919" y="3544608"/>
                  <a:pt x="12103919" y="3564509"/>
                </a:cubicBezTo>
                <a:cubicBezTo>
                  <a:pt x="12103919" y="3584909"/>
                  <a:pt x="12118845" y="3599959"/>
                  <a:pt x="12139244" y="3600208"/>
                </a:cubicBezTo>
                <a:cubicBezTo>
                  <a:pt x="12159146" y="3600457"/>
                  <a:pt x="12175565" y="3585157"/>
                  <a:pt x="12176186" y="3565629"/>
                </a:cubicBezTo>
                <a:close/>
                <a:moveTo>
                  <a:pt x="12046204" y="3599959"/>
                </a:moveTo>
                <a:cubicBezTo>
                  <a:pt x="12067474" y="3602074"/>
                  <a:pt x="12085634" y="3587023"/>
                  <a:pt x="12086754" y="3566251"/>
                </a:cubicBezTo>
                <a:cubicBezTo>
                  <a:pt x="12087749" y="3547344"/>
                  <a:pt x="12072076" y="3529557"/>
                  <a:pt x="12053045" y="3527940"/>
                </a:cubicBezTo>
                <a:cubicBezTo>
                  <a:pt x="12033766" y="3526323"/>
                  <a:pt x="12016352" y="3541250"/>
                  <a:pt x="12014610" y="3560902"/>
                </a:cubicBezTo>
                <a:cubicBezTo>
                  <a:pt x="12012869" y="3581426"/>
                  <a:pt x="12026178" y="3597969"/>
                  <a:pt x="12046204" y="3599959"/>
                </a:cubicBezTo>
                <a:close/>
                <a:moveTo>
                  <a:pt x="11962991" y="3527940"/>
                </a:moveTo>
                <a:cubicBezTo>
                  <a:pt x="11943835" y="3528313"/>
                  <a:pt x="11927292" y="3544981"/>
                  <a:pt x="11927168" y="3564136"/>
                </a:cubicBezTo>
                <a:cubicBezTo>
                  <a:pt x="11927043" y="3584784"/>
                  <a:pt x="11944457" y="3601203"/>
                  <a:pt x="11965602" y="3600208"/>
                </a:cubicBezTo>
                <a:cubicBezTo>
                  <a:pt x="11985877" y="3599213"/>
                  <a:pt x="12000057" y="3583540"/>
                  <a:pt x="11999435" y="3563017"/>
                </a:cubicBezTo>
                <a:cubicBezTo>
                  <a:pt x="11998814" y="3543115"/>
                  <a:pt x="11982643" y="3527567"/>
                  <a:pt x="11962991" y="3527940"/>
                </a:cubicBezTo>
                <a:close/>
                <a:moveTo>
                  <a:pt x="11875299" y="3527940"/>
                </a:moveTo>
                <a:cubicBezTo>
                  <a:pt x="11855272" y="3527194"/>
                  <a:pt x="11836988" y="3545230"/>
                  <a:pt x="11837485" y="3565256"/>
                </a:cubicBezTo>
                <a:cubicBezTo>
                  <a:pt x="11837983" y="3584784"/>
                  <a:pt x="11854153" y="3600333"/>
                  <a:pt x="11874055" y="3600333"/>
                </a:cubicBezTo>
                <a:cubicBezTo>
                  <a:pt x="11894454" y="3600333"/>
                  <a:pt x="11909629" y="3585531"/>
                  <a:pt x="11909878" y="3565007"/>
                </a:cubicBezTo>
                <a:cubicBezTo>
                  <a:pt x="11910127" y="3545105"/>
                  <a:pt x="11894827" y="3528686"/>
                  <a:pt x="11875299" y="3527940"/>
                </a:cubicBezTo>
                <a:close/>
                <a:moveTo>
                  <a:pt x="11786239" y="3527940"/>
                </a:moveTo>
                <a:cubicBezTo>
                  <a:pt x="11766213" y="3526945"/>
                  <a:pt x="11747804" y="3544608"/>
                  <a:pt x="11748052" y="3564758"/>
                </a:cubicBezTo>
                <a:cubicBezTo>
                  <a:pt x="11748301" y="3584287"/>
                  <a:pt x="11764222" y="3599959"/>
                  <a:pt x="11784124" y="3600208"/>
                </a:cubicBezTo>
                <a:cubicBezTo>
                  <a:pt x="11804648" y="3600457"/>
                  <a:pt x="11819947" y="3585779"/>
                  <a:pt x="11820320" y="3565380"/>
                </a:cubicBezTo>
                <a:cubicBezTo>
                  <a:pt x="11820818" y="3545479"/>
                  <a:pt x="11805767" y="3528935"/>
                  <a:pt x="11786239" y="3527940"/>
                </a:cubicBezTo>
                <a:close/>
                <a:moveTo>
                  <a:pt x="11734495" y="3566500"/>
                </a:moveTo>
                <a:cubicBezTo>
                  <a:pt x="11735738" y="3546349"/>
                  <a:pt x="11718324" y="3527940"/>
                  <a:pt x="11698050" y="3527940"/>
                </a:cubicBezTo>
                <a:cubicBezTo>
                  <a:pt x="11678521" y="3527940"/>
                  <a:pt x="11662600" y="3543861"/>
                  <a:pt x="11662227" y="3563763"/>
                </a:cubicBezTo>
                <a:cubicBezTo>
                  <a:pt x="11661853" y="3584287"/>
                  <a:pt x="11676406" y="3599710"/>
                  <a:pt x="11696681" y="3600333"/>
                </a:cubicBezTo>
                <a:cubicBezTo>
                  <a:pt x="11716583" y="3600954"/>
                  <a:pt x="11733251" y="3586028"/>
                  <a:pt x="11734495" y="3566500"/>
                </a:cubicBezTo>
                <a:close/>
                <a:moveTo>
                  <a:pt x="11644937" y="3564385"/>
                </a:moveTo>
                <a:cubicBezTo>
                  <a:pt x="11644937" y="3544111"/>
                  <a:pt x="11626404" y="3526696"/>
                  <a:pt x="11606377" y="3527940"/>
                </a:cubicBezTo>
                <a:cubicBezTo>
                  <a:pt x="11586850" y="3529184"/>
                  <a:pt x="11571923" y="3545852"/>
                  <a:pt x="11572545" y="3565753"/>
                </a:cubicBezTo>
                <a:cubicBezTo>
                  <a:pt x="11573167" y="3586028"/>
                  <a:pt x="11588715" y="3600581"/>
                  <a:pt x="11609114" y="3600208"/>
                </a:cubicBezTo>
                <a:cubicBezTo>
                  <a:pt x="11629016" y="3599835"/>
                  <a:pt x="11644813" y="3583914"/>
                  <a:pt x="11644813" y="3564385"/>
                </a:cubicBezTo>
                <a:close/>
                <a:moveTo>
                  <a:pt x="11555380" y="3564385"/>
                </a:moveTo>
                <a:cubicBezTo>
                  <a:pt x="11555380" y="3544111"/>
                  <a:pt x="11536971" y="3526696"/>
                  <a:pt x="11516821" y="3527940"/>
                </a:cubicBezTo>
                <a:cubicBezTo>
                  <a:pt x="11497292" y="3529184"/>
                  <a:pt x="11482366" y="3545852"/>
                  <a:pt x="11482987" y="3565753"/>
                </a:cubicBezTo>
                <a:cubicBezTo>
                  <a:pt x="11483609" y="3586028"/>
                  <a:pt x="11499034" y="3600581"/>
                  <a:pt x="11519557" y="3600208"/>
                </a:cubicBezTo>
                <a:cubicBezTo>
                  <a:pt x="11539459" y="3599835"/>
                  <a:pt x="11555255" y="3583914"/>
                  <a:pt x="11555255" y="3564385"/>
                </a:cubicBezTo>
                <a:close/>
                <a:moveTo>
                  <a:pt x="11432114" y="3527816"/>
                </a:moveTo>
                <a:cubicBezTo>
                  <a:pt x="11412958" y="3527816"/>
                  <a:pt x="11396167" y="3544484"/>
                  <a:pt x="11395793" y="3563639"/>
                </a:cubicBezTo>
                <a:cubicBezTo>
                  <a:pt x="11395296" y="3584287"/>
                  <a:pt x="11412586" y="3600954"/>
                  <a:pt x="11433731" y="3600208"/>
                </a:cubicBezTo>
                <a:cubicBezTo>
                  <a:pt x="11454005" y="3599462"/>
                  <a:pt x="11468434" y="3584038"/>
                  <a:pt x="11468061" y="3563515"/>
                </a:cubicBezTo>
                <a:cubicBezTo>
                  <a:pt x="11467564" y="3543613"/>
                  <a:pt x="11451642" y="3527816"/>
                  <a:pt x="11432114" y="3527940"/>
                </a:cubicBezTo>
                <a:close/>
                <a:moveTo>
                  <a:pt x="11342183" y="3527816"/>
                </a:moveTo>
                <a:cubicBezTo>
                  <a:pt x="11323028" y="3528189"/>
                  <a:pt x="11306485" y="3544857"/>
                  <a:pt x="11306236" y="3564012"/>
                </a:cubicBezTo>
                <a:cubicBezTo>
                  <a:pt x="11305987" y="3584660"/>
                  <a:pt x="11323525" y="3601079"/>
                  <a:pt x="11344671" y="3600084"/>
                </a:cubicBezTo>
                <a:cubicBezTo>
                  <a:pt x="11364946" y="3599089"/>
                  <a:pt x="11379250" y="3583540"/>
                  <a:pt x="11378504" y="3563017"/>
                </a:cubicBezTo>
                <a:cubicBezTo>
                  <a:pt x="11377882" y="3543115"/>
                  <a:pt x="11361712" y="3527567"/>
                  <a:pt x="11342183" y="3527816"/>
                </a:cubicBezTo>
                <a:close/>
                <a:moveTo>
                  <a:pt x="11253621" y="3527816"/>
                </a:moveTo>
                <a:cubicBezTo>
                  <a:pt x="11233470" y="3527567"/>
                  <a:pt x="11215808" y="3545976"/>
                  <a:pt x="11216803" y="3566002"/>
                </a:cubicBezTo>
                <a:cubicBezTo>
                  <a:pt x="11217798" y="3585531"/>
                  <a:pt x="11234341" y="3600581"/>
                  <a:pt x="11254243" y="3600084"/>
                </a:cubicBezTo>
                <a:cubicBezTo>
                  <a:pt x="11274642" y="3599586"/>
                  <a:pt x="11289319" y="3584411"/>
                  <a:pt x="11289071" y="3563888"/>
                </a:cubicBezTo>
                <a:cubicBezTo>
                  <a:pt x="11288822" y="3543986"/>
                  <a:pt x="11273149" y="3527940"/>
                  <a:pt x="11253621" y="3527692"/>
                </a:cubicBezTo>
                <a:close/>
                <a:moveTo>
                  <a:pt x="11163442" y="3527816"/>
                </a:moveTo>
                <a:cubicBezTo>
                  <a:pt x="11144286" y="3527940"/>
                  <a:pt x="11127618" y="3544608"/>
                  <a:pt x="11127246" y="3563763"/>
                </a:cubicBezTo>
                <a:cubicBezTo>
                  <a:pt x="11126872" y="3584411"/>
                  <a:pt x="11144286" y="3600954"/>
                  <a:pt x="11165308" y="3600208"/>
                </a:cubicBezTo>
                <a:cubicBezTo>
                  <a:pt x="11185582" y="3599462"/>
                  <a:pt x="11200011" y="3583789"/>
                  <a:pt x="11199514" y="3563390"/>
                </a:cubicBezTo>
                <a:cubicBezTo>
                  <a:pt x="11199016" y="3543488"/>
                  <a:pt x="11183095" y="3527816"/>
                  <a:pt x="11163442" y="3527940"/>
                </a:cubicBezTo>
                <a:close/>
                <a:moveTo>
                  <a:pt x="11113812" y="3565380"/>
                </a:moveTo>
                <a:cubicBezTo>
                  <a:pt x="11114434" y="3545354"/>
                  <a:pt x="11096274" y="3527194"/>
                  <a:pt x="11076247" y="3527816"/>
                </a:cubicBezTo>
                <a:cubicBezTo>
                  <a:pt x="11056719" y="3528438"/>
                  <a:pt x="11041295" y="3544732"/>
                  <a:pt x="11041420" y="3564634"/>
                </a:cubicBezTo>
                <a:cubicBezTo>
                  <a:pt x="11041420" y="3585033"/>
                  <a:pt x="11056470" y="3600084"/>
                  <a:pt x="11076870" y="3600208"/>
                </a:cubicBezTo>
                <a:cubicBezTo>
                  <a:pt x="11096771" y="3600333"/>
                  <a:pt x="11113066" y="3585033"/>
                  <a:pt x="11113687" y="3565504"/>
                </a:cubicBezTo>
                <a:close/>
                <a:moveTo>
                  <a:pt x="11024254" y="3565504"/>
                </a:moveTo>
                <a:cubicBezTo>
                  <a:pt x="11025001" y="3545479"/>
                  <a:pt x="11006841" y="3527194"/>
                  <a:pt x="10986814" y="3527816"/>
                </a:cubicBezTo>
                <a:cubicBezTo>
                  <a:pt x="10967286" y="3528313"/>
                  <a:pt x="10951862" y="3544608"/>
                  <a:pt x="10951862" y="3564509"/>
                </a:cubicBezTo>
                <a:cubicBezTo>
                  <a:pt x="10951862" y="3584909"/>
                  <a:pt x="10966788" y="3599959"/>
                  <a:pt x="10987188" y="3600208"/>
                </a:cubicBezTo>
                <a:cubicBezTo>
                  <a:pt x="11007089" y="3600457"/>
                  <a:pt x="11023508" y="3585157"/>
                  <a:pt x="11024130" y="3565629"/>
                </a:cubicBezTo>
                <a:close/>
                <a:moveTo>
                  <a:pt x="10934573" y="3566500"/>
                </a:moveTo>
                <a:cubicBezTo>
                  <a:pt x="10935941" y="3546349"/>
                  <a:pt x="10918527" y="3527816"/>
                  <a:pt x="10898252" y="3527816"/>
                </a:cubicBezTo>
                <a:cubicBezTo>
                  <a:pt x="10878723" y="3527816"/>
                  <a:pt x="10862802" y="3543488"/>
                  <a:pt x="10862305" y="3563390"/>
                </a:cubicBezTo>
                <a:cubicBezTo>
                  <a:pt x="10861807" y="3583914"/>
                  <a:pt x="10876360" y="3599337"/>
                  <a:pt x="10896635" y="3600084"/>
                </a:cubicBezTo>
                <a:cubicBezTo>
                  <a:pt x="10916537" y="3600830"/>
                  <a:pt x="10933204" y="3586028"/>
                  <a:pt x="10934573" y="3566500"/>
                </a:cubicBezTo>
                <a:close/>
                <a:moveTo>
                  <a:pt x="10811182" y="3527816"/>
                </a:moveTo>
                <a:cubicBezTo>
                  <a:pt x="10792027" y="3527940"/>
                  <a:pt x="10775359" y="3544608"/>
                  <a:pt x="10774986" y="3563763"/>
                </a:cubicBezTo>
                <a:cubicBezTo>
                  <a:pt x="10774613" y="3584411"/>
                  <a:pt x="10792027" y="3600954"/>
                  <a:pt x="10813048" y="3600208"/>
                </a:cubicBezTo>
                <a:cubicBezTo>
                  <a:pt x="10833323" y="3599462"/>
                  <a:pt x="10847752" y="3583789"/>
                  <a:pt x="10847254" y="3563390"/>
                </a:cubicBezTo>
                <a:cubicBezTo>
                  <a:pt x="10846757" y="3543488"/>
                  <a:pt x="10830835" y="3527816"/>
                  <a:pt x="10811182" y="3527940"/>
                </a:cubicBezTo>
                <a:close/>
                <a:moveTo>
                  <a:pt x="10721501" y="3527816"/>
                </a:moveTo>
                <a:cubicBezTo>
                  <a:pt x="10702345" y="3528065"/>
                  <a:pt x="10685678" y="3544732"/>
                  <a:pt x="10685429" y="3563888"/>
                </a:cubicBezTo>
                <a:cubicBezTo>
                  <a:pt x="10685180" y="3584536"/>
                  <a:pt x="10702594" y="3601079"/>
                  <a:pt x="10723740" y="3600208"/>
                </a:cubicBezTo>
                <a:cubicBezTo>
                  <a:pt x="10744015" y="3599337"/>
                  <a:pt x="10758319" y="3583665"/>
                  <a:pt x="10757697" y="3563266"/>
                </a:cubicBezTo>
                <a:cubicBezTo>
                  <a:pt x="10757075" y="3543364"/>
                  <a:pt x="10741030" y="3527692"/>
                  <a:pt x="10721501" y="3527940"/>
                </a:cubicBezTo>
                <a:close/>
                <a:moveTo>
                  <a:pt x="10668264" y="3565629"/>
                </a:moveTo>
                <a:cubicBezTo>
                  <a:pt x="10668885" y="3545727"/>
                  <a:pt x="10654084" y="3529060"/>
                  <a:pt x="10634431" y="3527816"/>
                </a:cubicBezTo>
                <a:cubicBezTo>
                  <a:pt x="10614281" y="3526572"/>
                  <a:pt x="10595871" y="3543986"/>
                  <a:pt x="10595871" y="3564261"/>
                </a:cubicBezTo>
                <a:cubicBezTo>
                  <a:pt x="10595871" y="3583789"/>
                  <a:pt x="10611669" y="3599710"/>
                  <a:pt x="10631570" y="3600084"/>
                </a:cubicBezTo>
                <a:cubicBezTo>
                  <a:pt x="10652094" y="3600457"/>
                  <a:pt x="10667517" y="3585904"/>
                  <a:pt x="10668139" y="3565629"/>
                </a:cubicBezTo>
                <a:close/>
                <a:moveTo>
                  <a:pt x="10541889" y="3599835"/>
                </a:moveTo>
                <a:cubicBezTo>
                  <a:pt x="10563158" y="3601950"/>
                  <a:pt x="10581318" y="3586899"/>
                  <a:pt x="10582438" y="3566127"/>
                </a:cubicBezTo>
                <a:cubicBezTo>
                  <a:pt x="10583433" y="3547220"/>
                  <a:pt x="10567760" y="3529433"/>
                  <a:pt x="10548730" y="3527816"/>
                </a:cubicBezTo>
                <a:cubicBezTo>
                  <a:pt x="10529450" y="3526199"/>
                  <a:pt x="10512036" y="3541125"/>
                  <a:pt x="10510294" y="3560778"/>
                </a:cubicBezTo>
                <a:cubicBezTo>
                  <a:pt x="10508553" y="3581302"/>
                  <a:pt x="10521862" y="3597845"/>
                  <a:pt x="10541889" y="3599835"/>
                </a:cubicBezTo>
                <a:close/>
                <a:moveTo>
                  <a:pt x="10492881" y="3563763"/>
                </a:moveTo>
                <a:cubicBezTo>
                  <a:pt x="10492632" y="3544608"/>
                  <a:pt x="10475965" y="3527940"/>
                  <a:pt x="10456809" y="3527692"/>
                </a:cubicBezTo>
                <a:cubicBezTo>
                  <a:pt x="10436161" y="3527443"/>
                  <a:pt x="10419618" y="3544857"/>
                  <a:pt x="10420613" y="3566002"/>
                </a:cubicBezTo>
                <a:cubicBezTo>
                  <a:pt x="10421484" y="3586277"/>
                  <a:pt x="10437156" y="3600581"/>
                  <a:pt x="10457555" y="3599959"/>
                </a:cubicBezTo>
                <a:cubicBezTo>
                  <a:pt x="10477457" y="3599337"/>
                  <a:pt x="10493129" y="3583292"/>
                  <a:pt x="10492881" y="3563763"/>
                </a:cubicBezTo>
                <a:close/>
                <a:moveTo>
                  <a:pt x="10403323" y="3565131"/>
                </a:moveTo>
                <a:cubicBezTo>
                  <a:pt x="10403820" y="3545105"/>
                  <a:pt x="10385661" y="3526945"/>
                  <a:pt x="10365634" y="3527692"/>
                </a:cubicBezTo>
                <a:cubicBezTo>
                  <a:pt x="10346106" y="3528438"/>
                  <a:pt x="10330806" y="3544732"/>
                  <a:pt x="10331055" y="3564634"/>
                </a:cubicBezTo>
                <a:cubicBezTo>
                  <a:pt x="10331304" y="3585033"/>
                  <a:pt x="10346230" y="3599959"/>
                  <a:pt x="10366754" y="3599959"/>
                </a:cubicBezTo>
                <a:cubicBezTo>
                  <a:pt x="10386655" y="3599959"/>
                  <a:pt x="10402826" y="3584536"/>
                  <a:pt x="10403448" y="3565007"/>
                </a:cubicBezTo>
                <a:close/>
                <a:moveTo>
                  <a:pt x="10281301" y="3527692"/>
                </a:moveTo>
                <a:cubicBezTo>
                  <a:pt x="10261275" y="3526945"/>
                  <a:pt x="10243115" y="3545105"/>
                  <a:pt x="10243612" y="3565131"/>
                </a:cubicBezTo>
                <a:cubicBezTo>
                  <a:pt x="10244110" y="3584660"/>
                  <a:pt x="10260405" y="3600084"/>
                  <a:pt x="10280306" y="3599959"/>
                </a:cubicBezTo>
                <a:cubicBezTo>
                  <a:pt x="10300705" y="3599959"/>
                  <a:pt x="10315756" y="3585033"/>
                  <a:pt x="10316004" y="3564509"/>
                </a:cubicBezTo>
                <a:cubicBezTo>
                  <a:pt x="10316129" y="3544608"/>
                  <a:pt x="10300830" y="3528313"/>
                  <a:pt x="10281301" y="3527567"/>
                </a:cubicBezTo>
                <a:close/>
                <a:moveTo>
                  <a:pt x="10190500" y="3527692"/>
                </a:moveTo>
                <a:cubicBezTo>
                  <a:pt x="10171344" y="3527692"/>
                  <a:pt x="10154553" y="3544359"/>
                  <a:pt x="10154179" y="3563515"/>
                </a:cubicBezTo>
                <a:cubicBezTo>
                  <a:pt x="10153682" y="3584162"/>
                  <a:pt x="10171096" y="3600830"/>
                  <a:pt x="10192117" y="3600084"/>
                </a:cubicBezTo>
                <a:cubicBezTo>
                  <a:pt x="10212392" y="3599337"/>
                  <a:pt x="10226820" y="3583789"/>
                  <a:pt x="10226447" y="3563390"/>
                </a:cubicBezTo>
                <a:cubicBezTo>
                  <a:pt x="10225950" y="3543488"/>
                  <a:pt x="10210029" y="3527692"/>
                  <a:pt x="10190500" y="3527816"/>
                </a:cubicBezTo>
                <a:close/>
                <a:moveTo>
                  <a:pt x="10136890" y="3565380"/>
                </a:moveTo>
                <a:cubicBezTo>
                  <a:pt x="10137512" y="3545479"/>
                  <a:pt x="10122585" y="3528811"/>
                  <a:pt x="10103057" y="3527692"/>
                </a:cubicBezTo>
                <a:cubicBezTo>
                  <a:pt x="10082907" y="3526448"/>
                  <a:pt x="10064498" y="3543986"/>
                  <a:pt x="10064622" y="3564261"/>
                </a:cubicBezTo>
                <a:cubicBezTo>
                  <a:pt x="10064622" y="3583789"/>
                  <a:pt x="10080543" y="3599586"/>
                  <a:pt x="10100445" y="3599959"/>
                </a:cubicBezTo>
                <a:cubicBezTo>
                  <a:pt x="10120968" y="3600333"/>
                  <a:pt x="10136392" y="3585779"/>
                  <a:pt x="10136890" y="3565380"/>
                </a:cubicBezTo>
                <a:close/>
                <a:moveTo>
                  <a:pt x="10047208" y="3563515"/>
                </a:moveTo>
                <a:cubicBezTo>
                  <a:pt x="10046835" y="3543613"/>
                  <a:pt x="10031038" y="3527692"/>
                  <a:pt x="10011509" y="3527692"/>
                </a:cubicBezTo>
                <a:cubicBezTo>
                  <a:pt x="9991235" y="3527692"/>
                  <a:pt x="9973820" y="3546100"/>
                  <a:pt x="9974940" y="3566127"/>
                </a:cubicBezTo>
                <a:cubicBezTo>
                  <a:pt x="9976060" y="3585655"/>
                  <a:pt x="9992727" y="3600581"/>
                  <a:pt x="10012629" y="3599959"/>
                </a:cubicBezTo>
                <a:cubicBezTo>
                  <a:pt x="10032903" y="3599337"/>
                  <a:pt x="10047457" y="3583914"/>
                  <a:pt x="10047208" y="3563515"/>
                </a:cubicBezTo>
                <a:close/>
                <a:moveTo>
                  <a:pt x="9961506" y="3565380"/>
                </a:moveTo>
                <a:cubicBezTo>
                  <a:pt x="9962253" y="3545354"/>
                  <a:pt x="9944093" y="3527069"/>
                  <a:pt x="9924066" y="3527692"/>
                </a:cubicBezTo>
                <a:cubicBezTo>
                  <a:pt x="9904538" y="3528189"/>
                  <a:pt x="9889114" y="3544484"/>
                  <a:pt x="9889114" y="3564385"/>
                </a:cubicBezTo>
                <a:cubicBezTo>
                  <a:pt x="9889114" y="3584784"/>
                  <a:pt x="9904040" y="3599835"/>
                  <a:pt x="9924440" y="3600084"/>
                </a:cubicBezTo>
                <a:cubicBezTo>
                  <a:pt x="9944341" y="3600333"/>
                  <a:pt x="9960760" y="3584909"/>
                  <a:pt x="9961382" y="3565504"/>
                </a:cubicBezTo>
                <a:close/>
                <a:moveTo>
                  <a:pt x="9871949" y="3563888"/>
                </a:moveTo>
                <a:cubicBezTo>
                  <a:pt x="9871825" y="3544732"/>
                  <a:pt x="9855157" y="3528065"/>
                  <a:pt x="9836002" y="3527692"/>
                </a:cubicBezTo>
                <a:cubicBezTo>
                  <a:pt x="9815354" y="3527318"/>
                  <a:pt x="9798686" y="3544732"/>
                  <a:pt x="9799557" y="3565753"/>
                </a:cubicBezTo>
                <a:cubicBezTo>
                  <a:pt x="9800303" y="3586028"/>
                  <a:pt x="9815975" y="3600457"/>
                  <a:pt x="9836375" y="3599959"/>
                </a:cubicBezTo>
                <a:cubicBezTo>
                  <a:pt x="9856277" y="3599462"/>
                  <a:pt x="9871949" y="3583416"/>
                  <a:pt x="9871825" y="3563888"/>
                </a:cubicBezTo>
                <a:close/>
                <a:moveTo>
                  <a:pt x="9782392" y="3565256"/>
                </a:moveTo>
                <a:cubicBezTo>
                  <a:pt x="9783014" y="3545230"/>
                  <a:pt x="9764853" y="3527069"/>
                  <a:pt x="9744827" y="3527692"/>
                </a:cubicBezTo>
                <a:cubicBezTo>
                  <a:pt x="9725299" y="3528313"/>
                  <a:pt x="9709875" y="3544608"/>
                  <a:pt x="9710000" y="3564509"/>
                </a:cubicBezTo>
                <a:cubicBezTo>
                  <a:pt x="9710124" y="3584909"/>
                  <a:pt x="9725050" y="3599835"/>
                  <a:pt x="9745574" y="3600084"/>
                </a:cubicBezTo>
                <a:cubicBezTo>
                  <a:pt x="9765475" y="3600208"/>
                  <a:pt x="9781769" y="3584784"/>
                  <a:pt x="9782392" y="3565256"/>
                </a:cubicBezTo>
                <a:close/>
                <a:moveTo>
                  <a:pt x="9659624" y="3527692"/>
                </a:moveTo>
                <a:cubicBezTo>
                  <a:pt x="9639473" y="3527443"/>
                  <a:pt x="9621810" y="3545852"/>
                  <a:pt x="9622805" y="3565878"/>
                </a:cubicBezTo>
                <a:cubicBezTo>
                  <a:pt x="9623801" y="3585406"/>
                  <a:pt x="9640343" y="3600457"/>
                  <a:pt x="9660246" y="3599959"/>
                </a:cubicBezTo>
                <a:cubicBezTo>
                  <a:pt x="9680645" y="3599462"/>
                  <a:pt x="9695322" y="3584287"/>
                  <a:pt x="9695073" y="3563763"/>
                </a:cubicBezTo>
                <a:cubicBezTo>
                  <a:pt x="9694824" y="3543861"/>
                  <a:pt x="9679152" y="3527816"/>
                  <a:pt x="9659624" y="3527567"/>
                </a:cubicBezTo>
                <a:close/>
                <a:moveTo>
                  <a:pt x="9569071" y="3527692"/>
                </a:moveTo>
                <a:cubicBezTo>
                  <a:pt x="9549916" y="3528065"/>
                  <a:pt x="9533372" y="3544732"/>
                  <a:pt x="9533123" y="3563888"/>
                </a:cubicBezTo>
                <a:cubicBezTo>
                  <a:pt x="9532875" y="3584536"/>
                  <a:pt x="9550413" y="3600954"/>
                  <a:pt x="9571559" y="3599959"/>
                </a:cubicBezTo>
                <a:cubicBezTo>
                  <a:pt x="9591834" y="3598964"/>
                  <a:pt x="9606137" y="3583416"/>
                  <a:pt x="9605391" y="3562892"/>
                </a:cubicBezTo>
                <a:cubicBezTo>
                  <a:pt x="9604769" y="3542991"/>
                  <a:pt x="9588599" y="3527443"/>
                  <a:pt x="9569071" y="3527692"/>
                </a:cubicBezTo>
                <a:close/>
                <a:moveTo>
                  <a:pt x="9481504" y="3527692"/>
                </a:moveTo>
                <a:cubicBezTo>
                  <a:pt x="9461477" y="3526821"/>
                  <a:pt x="9443193" y="3544732"/>
                  <a:pt x="9443567" y="3564758"/>
                </a:cubicBezTo>
                <a:cubicBezTo>
                  <a:pt x="9443939" y="3584411"/>
                  <a:pt x="9459985" y="3599835"/>
                  <a:pt x="9480011" y="3599959"/>
                </a:cubicBezTo>
                <a:cubicBezTo>
                  <a:pt x="9500534" y="3599959"/>
                  <a:pt x="9515585" y="3585282"/>
                  <a:pt x="9515958" y="3564883"/>
                </a:cubicBezTo>
                <a:cubicBezTo>
                  <a:pt x="9516332" y="3544981"/>
                  <a:pt x="9501156" y="3528562"/>
                  <a:pt x="9481628" y="3527692"/>
                </a:cubicBezTo>
                <a:close/>
                <a:moveTo>
                  <a:pt x="9430008" y="3563639"/>
                </a:moveTo>
                <a:cubicBezTo>
                  <a:pt x="9429635" y="3544484"/>
                  <a:pt x="9412967" y="3527940"/>
                  <a:pt x="9393812" y="3527692"/>
                </a:cubicBezTo>
                <a:cubicBezTo>
                  <a:pt x="9373040" y="3527443"/>
                  <a:pt x="9356745" y="3544857"/>
                  <a:pt x="9357740" y="3566127"/>
                </a:cubicBezTo>
                <a:cubicBezTo>
                  <a:pt x="9358736" y="3586401"/>
                  <a:pt x="9374284" y="3600706"/>
                  <a:pt x="9394807" y="3599959"/>
                </a:cubicBezTo>
                <a:cubicBezTo>
                  <a:pt x="9414709" y="3599337"/>
                  <a:pt x="9430257" y="3583167"/>
                  <a:pt x="9430008" y="3563639"/>
                </a:cubicBezTo>
                <a:close/>
                <a:moveTo>
                  <a:pt x="9340451" y="3564136"/>
                </a:moveTo>
                <a:cubicBezTo>
                  <a:pt x="9340451" y="3543861"/>
                  <a:pt x="9321917" y="3526448"/>
                  <a:pt x="9301892" y="3527692"/>
                </a:cubicBezTo>
                <a:cubicBezTo>
                  <a:pt x="9282363" y="3528935"/>
                  <a:pt x="9267437" y="3545603"/>
                  <a:pt x="9268058" y="3565504"/>
                </a:cubicBezTo>
                <a:cubicBezTo>
                  <a:pt x="9268680" y="3585779"/>
                  <a:pt x="9284228" y="3600333"/>
                  <a:pt x="9304628" y="3599959"/>
                </a:cubicBezTo>
                <a:cubicBezTo>
                  <a:pt x="9324530" y="3599586"/>
                  <a:pt x="9340326" y="3583665"/>
                  <a:pt x="9340326" y="3564136"/>
                </a:cubicBezTo>
                <a:close/>
                <a:moveTo>
                  <a:pt x="9250893" y="3565753"/>
                </a:moveTo>
                <a:cubicBezTo>
                  <a:pt x="9251888" y="3545727"/>
                  <a:pt x="9233977" y="3527318"/>
                  <a:pt x="9213951" y="3527692"/>
                </a:cubicBezTo>
                <a:cubicBezTo>
                  <a:pt x="9194422" y="3527940"/>
                  <a:pt x="9178750" y="3543986"/>
                  <a:pt x="9178625" y="3564012"/>
                </a:cubicBezTo>
                <a:cubicBezTo>
                  <a:pt x="9178501" y="3584536"/>
                  <a:pt x="9193179" y="3599710"/>
                  <a:pt x="9213578" y="3600084"/>
                </a:cubicBezTo>
                <a:cubicBezTo>
                  <a:pt x="9233480" y="3600457"/>
                  <a:pt x="9250022" y="3585406"/>
                  <a:pt x="9250893" y="3565878"/>
                </a:cubicBezTo>
                <a:close/>
                <a:moveTo>
                  <a:pt x="9161336" y="3566127"/>
                </a:moveTo>
                <a:cubicBezTo>
                  <a:pt x="9162580" y="3545976"/>
                  <a:pt x="9145042" y="3527567"/>
                  <a:pt x="9124767" y="3527692"/>
                </a:cubicBezTo>
                <a:cubicBezTo>
                  <a:pt x="9105238" y="3527692"/>
                  <a:pt x="9089441" y="3543613"/>
                  <a:pt x="9089068" y="3563515"/>
                </a:cubicBezTo>
                <a:cubicBezTo>
                  <a:pt x="9088695" y="3584038"/>
                  <a:pt x="9103248" y="3599462"/>
                  <a:pt x="9123647" y="3599959"/>
                </a:cubicBezTo>
                <a:cubicBezTo>
                  <a:pt x="9143549" y="3600581"/>
                  <a:pt x="9160216" y="3585655"/>
                  <a:pt x="9161336" y="3566127"/>
                </a:cubicBezTo>
                <a:close/>
                <a:moveTo>
                  <a:pt x="9037821" y="3527692"/>
                </a:moveTo>
                <a:cubicBezTo>
                  <a:pt x="9018666" y="3527940"/>
                  <a:pt x="9001999" y="3544608"/>
                  <a:pt x="9001750" y="3563763"/>
                </a:cubicBezTo>
                <a:cubicBezTo>
                  <a:pt x="9001501" y="3584411"/>
                  <a:pt x="9018915" y="3600954"/>
                  <a:pt x="9040061" y="3600084"/>
                </a:cubicBezTo>
                <a:cubicBezTo>
                  <a:pt x="9060335" y="3599213"/>
                  <a:pt x="9074639" y="3583540"/>
                  <a:pt x="9074018" y="3563141"/>
                </a:cubicBezTo>
                <a:cubicBezTo>
                  <a:pt x="9073396" y="3543240"/>
                  <a:pt x="9057350" y="3527567"/>
                  <a:pt x="9037821" y="3527816"/>
                </a:cubicBezTo>
                <a:close/>
                <a:moveTo>
                  <a:pt x="8984460" y="3564509"/>
                </a:moveTo>
                <a:cubicBezTo>
                  <a:pt x="8984585" y="3544608"/>
                  <a:pt x="8969161" y="3528313"/>
                  <a:pt x="8949632" y="3527692"/>
                </a:cubicBezTo>
                <a:cubicBezTo>
                  <a:pt x="8929606" y="3527069"/>
                  <a:pt x="8911446" y="3545230"/>
                  <a:pt x="8912068" y="3565256"/>
                </a:cubicBezTo>
                <a:cubicBezTo>
                  <a:pt x="8912689" y="3584784"/>
                  <a:pt x="8928984" y="3600208"/>
                  <a:pt x="8948886" y="3600084"/>
                </a:cubicBezTo>
                <a:cubicBezTo>
                  <a:pt x="8969285" y="3599959"/>
                  <a:pt x="8984335" y="3585033"/>
                  <a:pt x="8984460" y="3564509"/>
                </a:cubicBezTo>
                <a:close/>
                <a:moveTo>
                  <a:pt x="8859204" y="3527692"/>
                </a:moveTo>
                <a:cubicBezTo>
                  <a:pt x="8838929" y="3527692"/>
                  <a:pt x="8821516" y="3546100"/>
                  <a:pt x="8822635" y="3566127"/>
                </a:cubicBezTo>
                <a:cubicBezTo>
                  <a:pt x="8823754" y="3585655"/>
                  <a:pt x="8840422" y="3600581"/>
                  <a:pt x="8860324" y="3599959"/>
                </a:cubicBezTo>
                <a:cubicBezTo>
                  <a:pt x="8880599" y="3599337"/>
                  <a:pt x="8895276" y="3584038"/>
                  <a:pt x="8894902" y="3563515"/>
                </a:cubicBezTo>
                <a:cubicBezTo>
                  <a:pt x="8894530" y="3543613"/>
                  <a:pt x="8878733" y="3527692"/>
                  <a:pt x="8859204" y="3527692"/>
                </a:cubicBezTo>
                <a:close/>
                <a:moveTo>
                  <a:pt x="8809077" y="3564261"/>
                </a:moveTo>
                <a:cubicBezTo>
                  <a:pt x="8809077" y="3543986"/>
                  <a:pt x="8790667" y="3526572"/>
                  <a:pt x="8770517" y="3527816"/>
                </a:cubicBezTo>
                <a:cubicBezTo>
                  <a:pt x="8750989" y="3529060"/>
                  <a:pt x="8736063" y="3545603"/>
                  <a:pt x="8736685" y="3565629"/>
                </a:cubicBezTo>
                <a:cubicBezTo>
                  <a:pt x="8737306" y="3585904"/>
                  <a:pt x="8752730" y="3600457"/>
                  <a:pt x="8773254" y="3600084"/>
                </a:cubicBezTo>
                <a:cubicBezTo>
                  <a:pt x="8793155" y="3599710"/>
                  <a:pt x="8809077" y="3583789"/>
                  <a:pt x="8809077" y="3564261"/>
                </a:cubicBezTo>
                <a:close/>
                <a:moveTo>
                  <a:pt x="8719519" y="3565256"/>
                </a:moveTo>
                <a:cubicBezTo>
                  <a:pt x="8720141" y="3545230"/>
                  <a:pt x="8701981" y="3527069"/>
                  <a:pt x="8681955" y="3527692"/>
                </a:cubicBezTo>
                <a:cubicBezTo>
                  <a:pt x="8662426" y="3528313"/>
                  <a:pt x="8647003" y="3544608"/>
                  <a:pt x="8647127" y="3564509"/>
                </a:cubicBezTo>
                <a:cubicBezTo>
                  <a:pt x="8647252" y="3584909"/>
                  <a:pt x="8662178" y="3599835"/>
                  <a:pt x="8682701" y="3600084"/>
                </a:cubicBezTo>
                <a:cubicBezTo>
                  <a:pt x="8702603" y="3600208"/>
                  <a:pt x="8718898" y="3584909"/>
                  <a:pt x="8719519" y="3565256"/>
                </a:cubicBezTo>
                <a:close/>
                <a:moveTo>
                  <a:pt x="8589412" y="3599835"/>
                </a:moveTo>
                <a:cubicBezTo>
                  <a:pt x="8610682" y="3601950"/>
                  <a:pt x="8628843" y="3586899"/>
                  <a:pt x="8629962" y="3566127"/>
                </a:cubicBezTo>
                <a:cubicBezTo>
                  <a:pt x="8630957" y="3547220"/>
                  <a:pt x="8615285" y="3529433"/>
                  <a:pt x="8596253" y="3527816"/>
                </a:cubicBezTo>
                <a:cubicBezTo>
                  <a:pt x="8576974" y="3526199"/>
                  <a:pt x="8559560" y="3541125"/>
                  <a:pt x="8557819" y="3560778"/>
                </a:cubicBezTo>
                <a:cubicBezTo>
                  <a:pt x="8556077" y="3581302"/>
                  <a:pt x="8569386" y="3597845"/>
                  <a:pt x="8589412" y="3599835"/>
                </a:cubicBezTo>
                <a:close/>
                <a:moveTo>
                  <a:pt x="8508437" y="3527692"/>
                </a:moveTo>
                <a:cubicBezTo>
                  <a:pt x="8488411" y="3526696"/>
                  <a:pt x="8470003" y="3544484"/>
                  <a:pt x="8470375" y="3564634"/>
                </a:cubicBezTo>
                <a:cubicBezTo>
                  <a:pt x="8470624" y="3584162"/>
                  <a:pt x="8486670" y="3599835"/>
                  <a:pt x="8506572" y="3599959"/>
                </a:cubicBezTo>
                <a:cubicBezTo>
                  <a:pt x="8527095" y="3600084"/>
                  <a:pt x="8542270" y="3585406"/>
                  <a:pt x="8542643" y="3565007"/>
                </a:cubicBezTo>
                <a:cubicBezTo>
                  <a:pt x="8543017" y="3545105"/>
                  <a:pt x="8527966" y="3528562"/>
                  <a:pt x="8508437" y="3527692"/>
                </a:cubicBezTo>
                <a:close/>
                <a:moveTo>
                  <a:pt x="8418880" y="3527692"/>
                </a:moveTo>
                <a:cubicBezTo>
                  <a:pt x="8398854" y="3526696"/>
                  <a:pt x="8380445" y="3544484"/>
                  <a:pt x="8380819" y="3564634"/>
                </a:cubicBezTo>
                <a:cubicBezTo>
                  <a:pt x="8381067" y="3584162"/>
                  <a:pt x="8397113" y="3599835"/>
                  <a:pt x="8417014" y="3599959"/>
                </a:cubicBezTo>
                <a:cubicBezTo>
                  <a:pt x="8437538" y="3600084"/>
                  <a:pt x="8452713" y="3585406"/>
                  <a:pt x="8453086" y="3565007"/>
                </a:cubicBezTo>
                <a:cubicBezTo>
                  <a:pt x="8453459" y="3545105"/>
                  <a:pt x="8438408" y="3528562"/>
                  <a:pt x="8418880" y="3527692"/>
                </a:cubicBezTo>
                <a:close/>
                <a:moveTo>
                  <a:pt x="8363529" y="3565380"/>
                </a:moveTo>
                <a:cubicBezTo>
                  <a:pt x="8364151" y="3545479"/>
                  <a:pt x="8349224" y="3528811"/>
                  <a:pt x="8329696" y="3527692"/>
                </a:cubicBezTo>
                <a:cubicBezTo>
                  <a:pt x="8309546" y="3526448"/>
                  <a:pt x="8291137" y="3543986"/>
                  <a:pt x="8291261" y="3564261"/>
                </a:cubicBezTo>
                <a:cubicBezTo>
                  <a:pt x="8291261" y="3583789"/>
                  <a:pt x="8307182" y="3599586"/>
                  <a:pt x="8327084" y="3599959"/>
                </a:cubicBezTo>
                <a:cubicBezTo>
                  <a:pt x="8347607" y="3600333"/>
                  <a:pt x="8363031" y="3585779"/>
                  <a:pt x="8363529" y="3565380"/>
                </a:cubicBezTo>
                <a:close/>
                <a:moveTo>
                  <a:pt x="8239641" y="3527692"/>
                </a:moveTo>
                <a:cubicBezTo>
                  <a:pt x="8219615" y="3526821"/>
                  <a:pt x="8201330" y="3544732"/>
                  <a:pt x="8201704" y="3564758"/>
                </a:cubicBezTo>
                <a:cubicBezTo>
                  <a:pt x="8202076" y="3584411"/>
                  <a:pt x="8218123" y="3599835"/>
                  <a:pt x="8238148" y="3599959"/>
                </a:cubicBezTo>
                <a:cubicBezTo>
                  <a:pt x="8258672" y="3599959"/>
                  <a:pt x="8273722" y="3585282"/>
                  <a:pt x="8274096" y="3564883"/>
                </a:cubicBezTo>
                <a:cubicBezTo>
                  <a:pt x="8274469" y="3544981"/>
                  <a:pt x="8259294" y="3528562"/>
                  <a:pt x="8239766" y="3527692"/>
                </a:cubicBezTo>
                <a:close/>
                <a:moveTo>
                  <a:pt x="8188145" y="3566251"/>
                </a:moveTo>
                <a:cubicBezTo>
                  <a:pt x="8189390" y="3546100"/>
                  <a:pt x="8171851" y="3527692"/>
                  <a:pt x="8151576" y="3527692"/>
                </a:cubicBezTo>
                <a:cubicBezTo>
                  <a:pt x="8132048" y="3527692"/>
                  <a:pt x="8116251" y="3543613"/>
                  <a:pt x="8115878" y="3563515"/>
                </a:cubicBezTo>
                <a:cubicBezTo>
                  <a:pt x="8115505" y="3584038"/>
                  <a:pt x="8130058" y="3599462"/>
                  <a:pt x="8150457" y="3600084"/>
                </a:cubicBezTo>
                <a:cubicBezTo>
                  <a:pt x="8170358" y="3600706"/>
                  <a:pt x="8187026" y="3585779"/>
                  <a:pt x="8188145" y="3566251"/>
                </a:cubicBezTo>
                <a:close/>
                <a:moveTo>
                  <a:pt x="8098589" y="3566251"/>
                </a:moveTo>
                <a:cubicBezTo>
                  <a:pt x="8099832" y="3546100"/>
                  <a:pt x="8082418" y="3527692"/>
                  <a:pt x="8062143" y="3527692"/>
                </a:cubicBezTo>
                <a:cubicBezTo>
                  <a:pt x="8042615" y="3527692"/>
                  <a:pt x="8026693" y="3543613"/>
                  <a:pt x="8026321" y="3563390"/>
                </a:cubicBezTo>
                <a:cubicBezTo>
                  <a:pt x="8025947" y="3583914"/>
                  <a:pt x="8040500" y="3599337"/>
                  <a:pt x="8060775" y="3599959"/>
                </a:cubicBezTo>
                <a:cubicBezTo>
                  <a:pt x="8080677" y="3600581"/>
                  <a:pt x="8097344" y="3585779"/>
                  <a:pt x="8098589" y="3566127"/>
                </a:cubicBezTo>
                <a:close/>
                <a:moveTo>
                  <a:pt x="8009031" y="3565753"/>
                </a:moveTo>
                <a:cubicBezTo>
                  <a:pt x="8010026" y="3545727"/>
                  <a:pt x="7992115" y="3527318"/>
                  <a:pt x="7972088" y="3527692"/>
                </a:cubicBezTo>
                <a:cubicBezTo>
                  <a:pt x="7952436" y="3528065"/>
                  <a:pt x="7936888" y="3543986"/>
                  <a:pt x="7936763" y="3564012"/>
                </a:cubicBezTo>
                <a:cubicBezTo>
                  <a:pt x="7936639" y="3584536"/>
                  <a:pt x="7951316" y="3599710"/>
                  <a:pt x="7971715" y="3600084"/>
                </a:cubicBezTo>
                <a:cubicBezTo>
                  <a:pt x="7991617" y="3600457"/>
                  <a:pt x="8008160" y="3585406"/>
                  <a:pt x="8009031" y="3565878"/>
                </a:cubicBezTo>
                <a:close/>
                <a:moveTo>
                  <a:pt x="7921712" y="3564509"/>
                </a:moveTo>
                <a:cubicBezTo>
                  <a:pt x="7921837" y="3544608"/>
                  <a:pt x="7906413" y="3528313"/>
                  <a:pt x="7886885" y="3527692"/>
                </a:cubicBezTo>
                <a:cubicBezTo>
                  <a:pt x="7866859" y="3527069"/>
                  <a:pt x="7848698" y="3545230"/>
                  <a:pt x="7849320" y="3565256"/>
                </a:cubicBezTo>
                <a:cubicBezTo>
                  <a:pt x="7849942" y="3584784"/>
                  <a:pt x="7866236" y="3600208"/>
                  <a:pt x="7886138" y="3600084"/>
                </a:cubicBezTo>
                <a:cubicBezTo>
                  <a:pt x="7906538" y="3599959"/>
                  <a:pt x="7921463" y="3585033"/>
                  <a:pt x="7921712" y="3564509"/>
                </a:cubicBezTo>
                <a:close/>
                <a:moveTo>
                  <a:pt x="7797451" y="3527692"/>
                </a:moveTo>
                <a:cubicBezTo>
                  <a:pt x="7777426" y="3526945"/>
                  <a:pt x="7759265" y="3545105"/>
                  <a:pt x="7759762" y="3565131"/>
                </a:cubicBezTo>
                <a:cubicBezTo>
                  <a:pt x="7760385" y="3584660"/>
                  <a:pt x="7776555" y="3600084"/>
                  <a:pt x="7796456" y="3599959"/>
                </a:cubicBezTo>
                <a:cubicBezTo>
                  <a:pt x="7816856" y="3599959"/>
                  <a:pt x="7831906" y="3585033"/>
                  <a:pt x="7832155" y="3564509"/>
                </a:cubicBezTo>
                <a:cubicBezTo>
                  <a:pt x="7832279" y="3544608"/>
                  <a:pt x="7816980" y="3528313"/>
                  <a:pt x="7797451" y="3527567"/>
                </a:cubicBezTo>
                <a:close/>
                <a:moveTo>
                  <a:pt x="7706775" y="3527692"/>
                </a:moveTo>
                <a:cubicBezTo>
                  <a:pt x="7686500" y="3527692"/>
                  <a:pt x="7669086" y="3546100"/>
                  <a:pt x="7670329" y="3566251"/>
                </a:cubicBezTo>
                <a:cubicBezTo>
                  <a:pt x="7671574" y="3585779"/>
                  <a:pt x="7688117" y="3600706"/>
                  <a:pt x="7708143" y="3600084"/>
                </a:cubicBezTo>
                <a:cubicBezTo>
                  <a:pt x="7728418" y="3599462"/>
                  <a:pt x="7742971" y="3584038"/>
                  <a:pt x="7742598" y="3563515"/>
                </a:cubicBezTo>
                <a:cubicBezTo>
                  <a:pt x="7742224" y="3543613"/>
                  <a:pt x="7726303" y="3527692"/>
                  <a:pt x="7706775" y="3527692"/>
                </a:cubicBezTo>
                <a:close/>
                <a:moveTo>
                  <a:pt x="7656772" y="3565007"/>
                </a:moveTo>
                <a:cubicBezTo>
                  <a:pt x="7657269" y="3544981"/>
                  <a:pt x="7638985" y="3526945"/>
                  <a:pt x="7618959" y="3527692"/>
                </a:cubicBezTo>
                <a:cubicBezTo>
                  <a:pt x="7599430" y="3528438"/>
                  <a:pt x="7584130" y="3544857"/>
                  <a:pt x="7584379" y="3564758"/>
                </a:cubicBezTo>
                <a:cubicBezTo>
                  <a:pt x="7584628" y="3585157"/>
                  <a:pt x="7599679" y="3599959"/>
                  <a:pt x="7620202" y="3600084"/>
                </a:cubicBezTo>
                <a:cubicBezTo>
                  <a:pt x="7640104" y="3600084"/>
                  <a:pt x="7656274" y="3584660"/>
                  <a:pt x="7656772" y="3565007"/>
                </a:cubicBezTo>
                <a:close/>
                <a:moveTo>
                  <a:pt x="7567090" y="3566251"/>
                </a:moveTo>
                <a:cubicBezTo>
                  <a:pt x="7568334" y="3546100"/>
                  <a:pt x="7550920" y="3527692"/>
                  <a:pt x="7530645" y="3527692"/>
                </a:cubicBezTo>
                <a:cubicBezTo>
                  <a:pt x="7511116" y="3527692"/>
                  <a:pt x="7495195" y="3543613"/>
                  <a:pt x="7494822" y="3563390"/>
                </a:cubicBezTo>
                <a:cubicBezTo>
                  <a:pt x="7494449" y="3583914"/>
                  <a:pt x="7509002" y="3599337"/>
                  <a:pt x="7529277" y="3599959"/>
                </a:cubicBezTo>
                <a:cubicBezTo>
                  <a:pt x="7549178" y="3600581"/>
                  <a:pt x="7565846" y="3585779"/>
                  <a:pt x="7567090" y="3566127"/>
                </a:cubicBezTo>
                <a:close/>
                <a:moveTo>
                  <a:pt x="7477532" y="3564012"/>
                </a:moveTo>
                <a:cubicBezTo>
                  <a:pt x="7477532" y="3544857"/>
                  <a:pt x="7460865" y="3528065"/>
                  <a:pt x="7441834" y="3527692"/>
                </a:cubicBezTo>
                <a:cubicBezTo>
                  <a:pt x="7421186" y="3527194"/>
                  <a:pt x="7404518" y="3544608"/>
                  <a:pt x="7405264" y="3565629"/>
                </a:cubicBezTo>
                <a:cubicBezTo>
                  <a:pt x="7406011" y="3585904"/>
                  <a:pt x="7421435" y="3600333"/>
                  <a:pt x="7441958" y="3599959"/>
                </a:cubicBezTo>
                <a:cubicBezTo>
                  <a:pt x="7461860" y="3599462"/>
                  <a:pt x="7477657" y="3583540"/>
                  <a:pt x="7477532" y="3564012"/>
                </a:cubicBezTo>
                <a:close/>
                <a:moveTo>
                  <a:pt x="7387975" y="3564261"/>
                </a:moveTo>
                <a:cubicBezTo>
                  <a:pt x="7387975" y="3543986"/>
                  <a:pt x="7369566" y="3526448"/>
                  <a:pt x="7349540" y="3527692"/>
                </a:cubicBezTo>
                <a:cubicBezTo>
                  <a:pt x="7330011" y="3528811"/>
                  <a:pt x="7315085" y="3545479"/>
                  <a:pt x="7315707" y="3565380"/>
                </a:cubicBezTo>
                <a:cubicBezTo>
                  <a:pt x="7316329" y="3585655"/>
                  <a:pt x="7331753" y="3600208"/>
                  <a:pt x="7352152" y="3599959"/>
                </a:cubicBezTo>
                <a:cubicBezTo>
                  <a:pt x="7372054" y="3599586"/>
                  <a:pt x="7387975" y="3583789"/>
                  <a:pt x="7387975" y="3564261"/>
                </a:cubicBezTo>
                <a:close/>
                <a:moveTo>
                  <a:pt x="7300657" y="3563515"/>
                </a:moveTo>
                <a:cubicBezTo>
                  <a:pt x="7300283" y="3543613"/>
                  <a:pt x="7284487" y="3527692"/>
                  <a:pt x="7264958" y="3527692"/>
                </a:cubicBezTo>
                <a:cubicBezTo>
                  <a:pt x="7244683" y="3527692"/>
                  <a:pt x="7227269" y="3546100"/>
                  <a:pt x="7228513" y="3566251"/>
                </a:cubicBezTo>
                <a:cubicBezTo>
                  <a:pt x="7229757" y="3585779"/>
                  <a:pt x="7246300" y="3600706"/>
                  <a:pt x="7266202" y="3600084"/>
                </a:cubicBezTo>
                <a:cubicBezTo>
                  <a:pt x="7286476" y="3599462"/>
                  <a:pt x="7301030" y="3584038"/>
                  <a:pt x="7300657" y="3563515"/>
                </a:cubicBezTo>
                <a:close/>
                <a:moveTo>
                  <a:pt x="7211099" y="3564509"/>
                </a:moveTo>
                <a:cubicBezTo>
                  <a:pt x="7211224" y="3544608"/>
                  <a:pt x="7195800" y="3528313"/>
                  <a:pt x="7176271" y="3527692"/>
                </a:cubicBezTo>
                <a:cubicBezTo>
                  <a:pt x="7156245" y="3527069"/>
                  <a:pt x="7138085" y="3545230"/>
                  <a:pt x="7138707" y="3565256"/>
                </a:cubicBezTo>
                <a:cubicBezTo>
                  <a:pt x="7139329" y="3584784"/>
                  <a:pt x="7155624" y="3600208"/>
                  <a:pt x="7175525" y="3600084"/>
                </a:cubicBezTo>
                <a:cubicBezTo>
                  <a:pt x="7195924" y="3599959"/>
                  <a:pt x="7210975" y="3585033"/>
                  <a:pt x="7211099" y="3564509"/>
                </a:cubicBezTo>
                <a:close/>
                <a:moveTo>
                  <a:pt x="7087335" y="3527692"/>
                </a:moveTo>
                <a:cubicBezTo>
                  <a:pt x="7067310" y="3526696"/>
                  <a:pt x="7048901" y="3544484"/>
                  <a:pt x="7049274" y="3564634"/>
                </a:cubicBezTo>
                <a:cubicBezTo>
                  <a:pt x="7049523" y="3584162"/>
                  <a:pt x="7065568" y="3599835"/>
                  <a:pt x="7085470" y="3599959"/>
                </a:cubicBezTo>
                <a:cubicBezTo>
                  <a:pt x="7105993" y="3600084"/>
                  <a:pt x="7121169" y="3585406"/>
                  <a:pt x="7121541" y="3565007"/>
                </a:cubicBezTo>
                <a:cubicBezTo>
                  <a:pt x="7121915" y="3545105"/>
                  <a:pt x="7106864" y="3528562"/>
                  <a:pt x="7087335" y="3527692"/>
                </a:cubicBezTo>
                <a:close/>
                <a:moveTo>
                  <a:pt x="7035716" y="3566127"/>
                </a:moveTo>
                <a:cubicBezTo>
                  <a:pt x="7036960" y="3545976"/>
                  <a:pt x="7019422" y="3527567"/>
                  <a:pt x="6999147" y="3527692"/>
                </a:cubicBezTo>
                <a:cubicBezTo>
                  <a:pt x="6979618" y="3527692"/>
                  <a:pt x="6963821" y="3543613"/>
                  <a:pt x="6963448" y="3563515"/>
                </a:cubicBezTo>
                <a:cubicBezTo>
                  <a:pt x="6963075" y="3584038"/>
                  <a:pt x="6977628" y="3599462"/>
                  <a:pt x="6998027" y="3599959"/>
                </a:cubicBezTo>
                <a:cubicBezTo>
                  <a:pt x="7017929" y="3600581"/>
                  <a:pt x="7034596" y="3585655"/>
                  <a:pt x="7035716" y="3566127"/>
                </a:cubicBezTo>
                <a:close/>
                <a:moveTo>
                  <a:pt x="6946158" y="3564261"/>
                </a:moveTo>
                <a:cubicBezTo>
                  <a:pt x="6946158" y="3543986"/>
                  <a:pt x="6927750" y="3526448"/>
                  <a:pt x="6907723" y="3527692"/>
                </a:cubicBezTo>
                <a:cubicBezTo>
                  <a:pt x="6888195" y="3528811"/>
                  <a:pt x="6873269" y="3545479"/>
                  <a:pt x="6873891" y="3565380"/>
                </a:cubicBezTo>
                <a:cubicBezTo>
                  <a:pt x="6874512" y="3585655"/>
                  <a:pt x="6889936" y="3600208"/>
                  <a:pt x="6910335" y="3599959"/>
                </a:cubicBezTo>
                <a:cubicBezTo>
                  <a:pt x="6930237" y="3599586"/>
                  <a:pt x="6946158" y="3583789"/>
                  <a:pt x="6946158" y="3564261"/>
                </a:cubicBezTo>
                <a:close/>
                <a:moveTo>
                  <a:pt x="6856601" y="3564758"/>
                </a:moveTo>
                <a:cubicBezTo>
                  <a:pt x="6856974" y="3544608"/>
                  <a:pt x="6838689" y="3526696"/>
                  <a:pt x="6818664" y="3527567"/>
                </a:cubicBezTo>
                <a:cubicBezTo>
                  <a:pt x="6799135" y="3528438"/>
                  <a:pt x="6783960" y="3544857"/>
                  <a:pt x="6784333" y="3564758"/>
                </a:cubicBezTo>
                <a:cubicBezTo>
                  <a:pt x="6784707" y="3585157"/>
                  <a:pt x="6799757" y="3599959"/>
                  <a:pt x="6820281" y="3599835"/>
                </a:cubicBezTo>
                <a:cubicBezTo>
                  <a:pt x="6840182" y="3599835"/>
                  <a:pt x="6856353" y="3584287"/>
                  <a:pt x="6856725" y="3564634"/>
                </a:cubicBezTo>
                <a:close/>
                <a:moveTo>
                  <a:pt x="6733957" y="3527567"/>
                </a:moveTo>
                <a:cubicBezTo>
                  <a:pt x="6713807" y="3527194"/>
                  <a:pt x="6696020" y="3545603"/>
                  <a:pt x="6697014" y="3565629"/>
                </a:cubicBezTo>
                <a:cubicBezTo>
                  <a:pt x="6697885" y="3585157"/>
                  <a:pt x="6714429" y="3600333"/>
                  <a:pt x="6734330" y="3599835"/>
                </a:cubicBezTo>
                <a:cubicBezTo>
                  <a:pt x="6754729" y="3599462"/>
                  <a:pt x="6769407" y="3584287"/>
                  <a:pt x="6769283" y="3563763"/>
                </a:cubicBezTo>
                <a:cubicBezTo>
                  <a:pt x="6769158" y="3543861"/>
                  <a:pt x="6753610" y="3527816"/>
                  <a:pt x="6733957" y="3527443"/>
                </a:cubicBezTo>
                <a:close/>
                <a:moveTo>
                  <a:pt x="6645519" y="3527567"/>
                </a:moveTo>
                <a:cubicBezTo>
                  <a:pt x="6625493" y="3526572"/>
                  <a:pt x="6607084" y="3544359"/>
                  <a:pt x="6607458" y="3564509"/>
                </a:cubicBezTo>
                <a:cubicBezTo>
                  <a:pt x="6607706" y="3584038"/>
                  <a:pt x="6623752" y="3599710"/>
                  <a:pt x="6643653" y="3599835"/>
                </a:cubicBezTo>
                <a:cubicBezTo>
                  <a:pt x="6664177" y="3599959"/>
                  <a:pt x="6679352" y="3585282"/>
                  <a:pt x="6679725" y="3564883"/>
                </a:cubicBezTo>
                <a:cubicBezTo>
                  <a:pt x="6680098" y="3544981"/>
                  <a:pt x="6665048" y="3528438"/>
                  <a:pt x="6645519" y="3527567"/>
                </a:cubicBezTo>
                <a:close/>
                <a:moveTo>
                  <a:pt x="6554718" y="3527567"/>
                </a:moveTo>
                <a:cubicBezTo>
                  <a:pt x="6534567" y="3527318"/>
                  <a:pt x="6516905" y="3545727"/>
                  <a:pt x="6517900" y="3565753"/>
                </a:cubicBezTo>
                <a:cubicBezTo>
                  <a:pt x="6518895" y="3585282"/>
                  <a:pt x="6535438" y="3600333"/>
                  <a:pt x="6555340" y="3599835"/>
                </a:cubicBezTo>
                <a:cubicBezTo>
                  <a:pt x="6575739" y="3599337"/>
                  <a:pt x="6590417" y="3584162"/>
                  <a:pt x="6590168" y="3563639"/>
                </a:cubicBezTo>
                <a:cubicBezTo>
                  <a:pt x="6589919" y="3543737"/>
                  <a:pt x="6574246" y="3527692"/>
                  <a:pt x="6554718" y="3527443"/>
                </a:cubicBezTo>
                <a:close/>
                <a:moveTo>
                  <a:pt x="6466902" y="3527567"/>
                </a:moveTo>
                <a:cubicBezTo>
                  <a:pt x="6446751" y="3526323"/>
                  <a:pt x="6428342" y="3543737"/>
                  <a:pt x="6428342" y="3564012"/>
                </a:cubicBezTo>
                <a:cubicBezTo>
                  <a:pt x="6428342" y="3583540"/>
                  <a:pt x="6444140" y="3599462"/>
                  <a:pt x="6464041" y="3599835"/>
                </a:cubicBezTo>
                <a:cubicBezTo>
                  <a:pt x="6484565" y="3600208"/>
                  <a:pt x="6499988" y="3585655"/>
                  <a:pt x="6500610" y="3565380"/>
                </a:cubicBezTo>
                <a:cubicBezTo>
                  <a:pt x="6501232" y="3545479"/>
                  <a:pt x="6486430" y="3528811"/>
                  <a:pt x="6466778" y="3527567"/>
                </a:cubicBezTo>
                <a:close/>
                <a:moveTo>
                  <a:pt x="6414785" y="3563390"/>
                </a:moveTo>
                <a:cubicBezTo>
                  <a:pt x="6414411" y="3544235"/>
                  <a:pt x="6397743" y="3527692"/>
                  <a:pt x="6378588" y="3527567"/>
                </a:cubicBezTo>
                <a:cubicBezTo>
                  <a:pt x="6357941" y="3527443"/>
                  <a:pt x="6341522" y="3544857"/>
                  <a:pt x="6342516" y="3566002"/>
                </a:cubicBezTo>
                <a:cubicBezTo>
                  <a:pt x="6343512" y="3586277"/>
                  <a:pt x="6359184" y="3600457"/>
                  <a:pt x="6379708" y="3599835"/>
                </a:cubicBezTo>
                <a:cubicBezTo>
                  <a:pt x="6399609" y="3599213"/>
                  <a:pt x="6415158" y="3583043"/>
                  <a:pt x="6414785" y="3563515"/>
                </a:cubicBezTo>
                <a:close/>
                <a:moveTo>
                  <a:pt x="6325227" y="3565753"/>
                </a:moveTo>
                <a:cubicBezTo>
                  <a:pt x="6326222" y="3545727"/>
                  <a:pt x="6308559" y="3527318"/>
                  <a:pt x="6288409" y="3527567"/>
                </a:cubicBezTo>
                <a:cubicBezTo>
                  <a:pt x="6268880" y="3527816"/>
                  <a:pt x="6253208" y="3543737"/>
                  <a:pt x="6252959" y="3563763"/>
                </a:cubicBezTo>
                <a:cubicBezTo>
                  <a:pt x="6252710" y="3584287"/>
                  <a:pt x="6267388" y="3599462"/>
                  <a:pt x="6287787" y="3599959"/>
                </a:cubicBezTo>
                <a:cubicBezTo>
                  <a:pt x="6307689" y="3600457"/>
                  <a:pt x="6324232" y="3585406"/>
                  <a:pt x="6325227" y="3565878"/>
                </a:cubicBezTo>
                <a:close/>
                <a:moveTo>
                  <a:pt x="6235670" y="3565256"/>
                </a:moveTo>
                <a:cubicBezTo>
                  <a:pt x="6236416" y="3545230"/>
                  <a:pt x="6218255" y="3526945"/>
                  <a:pt x="6198230" y="3527567"/>
                </a:cubicBezTo>
                <a:cubicBezTo>
                  <a:pt x="6178701" y="3528065"/>
                  <a:pt x="6163277" y="3544359"/>
                  <a:pt x="6163277" y="3564261"/>
                </a:cubicBezTo>
                <a:cubicBezTo>
                  <a:pt x="6163277" y="3584660"/>
                  <a:pt x="6178204" y="3599710"/>
                  <a:pt x="6198603" y="3599959"/>
                </a:cubicBezTo>
                <a:cubicBezTo>
                  <a:pt x="6218505" y="3600208"/>
                  <a:pt x="6234923" y="3584909"/>
                  <a:pt x="6235545" y="3565380"/>
                </a:cubicBezTo>
                <a:close/>
                <a:moveTo>
                  <a:pt x="6113026" y="3527567"/>
                </a:moveTo>
                <a:cubicBezTo>
                  <a:pt x="6092876" y="3527194"/>
                  <a:pt x="6075088" y="3545603"/>
                  <a:pt x="6076083" y="3565629"/>
                </a:cubicBezTo>
                <a:cubicBezTo>
                  <a:pt x="6076954" y="3585157"/>
                  <a:pt x="6093497" y="3600333"/>
                  <a:pt x="6113399" y="3599835"/>
                </a:cubicBezTo>
                <a:cubicBezTo>
                  <a:pt x="6133798" y="3599462"/>
                  <a:pt x="6148476" y="3584287"/>
                  <a:pt x="6148351" y="3563763"/>
                </a:cubicBezTo>
                <a:cubicBezTo>
                  <a:pt x="6148227" y="3543861"/>
                  <a:pt x="6132678" y="3527816"/>
                  <a:pt x="6113026" y="3527443"/>
                </a:cubicBezTo>
                <a:close/>
                <a:moveTo>
                  <a:pt x="6024587" y="3527567"/>
                </a:moveTo>
                <a:cubicBezTo>
                  <a:pt x="6004562" y="3526572"/>
                  <a:pt x="5986153" y="3544359"/>
                  <a:pt x="5986526" y="3564509"/>
                </a:cubicBezTo>
                <a:cubicBezTo>
                  <a:pt x="5986775" y="3584038"/>
                  <a:pt x="6002820" y="3599710"/>
                  <a:pt x="6022722" y="3599835"/>
                </a:cubicBezTo>
                <a:cubicBezTo>
                  <a:pt x="6043245" y="3599959"/>
                  <a:pt x="6058421" y="3585282"/>
                  <a:pt x="6058793" y="3564883"/>
                </a:cubicBezTo>
                <a:cubicBezTo>
                  <a:pt x="6059167" y="3544981"/>
                  <a:pt x="6044116" y="3528438"/>
                  <a:pt x="6024587" y="3527567"/>
                </a:cubicBezTo>
                <a:close/>
                <a:moveTo>
                  <a:pt x="5969237" y="3565380"/>
                </a:moveTo>
                <a:cubicBezTo>
                  <a:pt x="5969858" y="3545479"/>
                  <a:pt x="5954932" y="3528811"/>
                  <a:pt x="5935403" y="3527567"/>
                </a:cubicBezTo>
                <a:cubicBezTo>
                  <a:pt x="5915253" y="3526323"/>
                  <a:pt x="5896844" y="3543737"/>
                  <a:pt x="5896844" y="3564012"/>
                </a:cubicBezTo>
                <a:cubicBezTo>
                  <a:pt x="5896844" y="3583540"/>
                  <a:pt x="5912766" y="3599462"/>
                  <a:pt x="5932667" y="3599835"/>
                </a:cubicBezTo>
                <a:cubicBezTo>
                  <a:pt x="5953190" y="3600208"/>
                  <a:pt x="5968614" y="3585655"/>
                  <a:pt x="5969237" y="3565380"/>
                </a:cubicBezTo>
                <a:close/>
                <a:moveTo>
                  <a:pt x="5883410" y="3563390"/>
                </a:moveTo>
                <a:cubicBezTo>
                  <a:pt x="5883037" y="3544235"/>
                  <a:pt x="5866370" y="3527692"/>
                  <a:pt x="5847214" y="3527567"/>
                </a:cubicBezTo>
                <a:cubicBezTo>
                  <a:pt x="5826566" y="3527443"/>
                  <a:pt x="5810148" y="3544857"/>
                  <a:pt x="5811143" y="3566002"/>
                </a:cubicBezTo>
                <a:cubicBezTo>
                  <a:pt x="5812138" y="3586277"/>
                  <a:pt x="5827810" y="3600457"/>
                  <a:pt x="5848334" y="3599835"/>
                </a:cubicBezTo>
                <a:cubicBezTo>
                  <a:pt x="5868235" y="3599213"/>
                  <a:pt x="5883784" y="3583043"/>
                  <a:pt x="5883410" y="3563515"/>
                </a:cubicBezTo>
                <a:close/>
                <a:moveTo>
                  <a:pt x="5793853" y="3566127"/>
                </a:moveTo>
                <a:cubicBezTo>
                  <a:pt x="5795097" y="3545976"/>
                  <a:pt x="5777683" y="3527567"/>
                  <a:pt x="5757408" y="3527567"/>
                </a:cubicBezTo>
                <a:cubicBezTo>
                  <a:pt x="5737880" y="3527567"/>
                  <a:pt x="5721958" y="3543488"/>
                  <a:pt x="5721585" y="3563390"/>
                </a:cubicBezTo>
                <a:cubicBezTo>
                  <a:pt x="5721212" y="3583914"/>
                  <a:pt x="5735765" y="3599337"/>
                  <a:pt x="5756040" y="3599959"/>
                </a:cubicBezTo>
                <a:cubicBezTo>
                  <a:pt x="5775942" y="3600581"/>
                  <a:pt x="5792609" y="3585779"/>
                  <a:pt x="5793853" y="3566127"/>
                </a:cubicBezTo>
                <a:close/>
                <a:moveTo>
                  <a:pt x="5704420" y="3565131"/>
                </a:moveTo>
                <a:cubicBezTo>
                  <a:pt x="5705042" y="3545105"/>
                  <a:pt x="5686882" y="3526945"/>
                  <a:pt x="5666856" y="3527567"/>
                </a:cubicBezTo>
                <a:cubicBezTo>
                  <a:pt x="5647327" y="3528189"/>
                  <a:pt x="5631903" y="3544484"/>
                  <a:pt x="5632028" y="3564385"/>
                </a:cubicBezTo>
                <a:cubicBezTo>
                  <a:pt x="5632152" y="3584784"/>
                  <a:pt x="5647078" y="3599835"/>
                  <a:pt x="5667602" y="3599959"/>
                </a:cubicBezTo>
                <a:cubicBezTo>
                  <a:pt x="5687504" y="3600084"/>
                  <a:pt x="5703798" y="3584784"/>
                  <a:pt x="5704420" y="3565131"/>
                </a:cubicBezTo>
                <a:close/>
                <a:moveTo>
                  <a:pt x="5614863" y="3565131"/>
                </a:moveTo>
                <a:cubicBezTo>
                  <a:pt x="5615609" y="3545105"/>
                  <a:pt x="5597449" y="3526821"/>
                  <a:pt x="5577423" y="3527443"/>
                </a:cubicBezTo>
                <a:cubicBezTo>
                  <a:pt x="5557894" y="3528065"/>
                  <a:pt x="5542470" y="3544235"/>
                  <a:pt x="5542470" y="3564136"/>
                </a:cubicBezTo>
                <a:cubicBezTo>
                  <a:pt x="5542470" y="3584536"/>
                  <a:pt x="5557397" y="3599586"/>
                  <a:pt x="5577920" y="3599835"/>
                </a:cubicBezTo>
                <a:cubicBezTo>
                  <a:pt x="5597822" y="3599959"/>
                  <a:pt x="5614116" y="3584660"/>
                  <a:pt x="5614863" y="3565131"/>
                </a:cubicBezTo>
                <a:close/>
                <a:moveTo>
                  <a:pt x="5492094" y="3527443"/>
                </a:moveTo>
                <a:cubicBezTo>
                  <a:pt x="5471944" y="3527194"/>
                  <a:pt x="5454281" y="3545603"/>
                  <a:pt x="5455277" y="3565629"/>
                </a:cubicBezTo>
                <a:cubicBezTo>
                  <a:pt x="5456271" y="3585157"/>
                  <a:pt x="5472815" y="3600208"/>
                  <a:pt x="5492716" y="3599710"/>
                </a:cubicBezTo>
                <a:cubicBezTo>
                  <a:pt x="5513116" y="3599213"/>
                  <a:pt x="5527793" y="3584038"/>
                  <a:pt x="5527544" y="3563515"/>
                </a:cubicBezTo>
                <a:cubicBezTo>
                  <a:pt x="5527295" y="3543613"/>
                  <a:pt x="5511623" y="3527567"/>
                  <a:pt x="5492094" y="3527318"/>
                </a:cubicBezTo>
                <a:close/>
                <a:moveTo>
                  <a:pt x="5403159" y="3527443"/>
                </a:moveTo>
                <a:cubicBezTo>
                  <a:pt x="5383133" y="3526821"/>
                  <a:pt x="5364973" y="3545105"/>
                  <a:pt x="5365719" y="3565131"/>
                </a:cubicBezTo>
                <a:cubicBezTo>
                  <a:pt x="5366341" y="3584660"/>
                  <a:pt x="5382635" y="3599959"/>
                  <a:pt x="5402661" y="3599835"/>
                </a:cubicBezTo>
                <a:cubicBezTo>
                  <a:pt x="5423060" y="3599710"/>
                  <a:pt x="5437987" y="3584660"/>
                  <a:pt x="5438111" y="3564261"/>
                </a:cubicBezTo>
                <a:cubicBezTo>
                  <a:pt x="5438111" y="3544359"/>
                  <a:pt x="5422812" y="3528065"/>
                  <a:pt x="5403283" y="3527567"/>
                </a:cubicBezTo>
                <a:close/>
                <a:moveTo>
                  <a:pt x="5314223" y="3527443"/>
                </a:moveTo>
                <a:cubicBezTo>
                  <a:pt x="5294197" y="3526448"/>
                  <a:pt x="5275788" y="3544235"/>
                  <a:pt x="5276161" y="3564385"/>
                </a:cubicBezTo>
                <a:cubicBezTo>
                  <a:pt x="5276410" y="3583914"/>
                  <a:pt x="5292456" y="3599586"/>
                  <a:pt x="5312358" y="3599710"/>
                </a:cubicBezTo>
                <a:cubicBezTo>
                  <a:pt x="5332881" y="3599835"/>
                  <a:pt x="5348056" y="3585157"/>
                  <a:pt x="5348429" y="3564758"/>
                </a:cubicBezTo>
                <a:cubicBezTo>
                  <a:pt x="5348802" y="3544857"/>
                  <a:pt x="5333752" y="3528313"/>
                  <a:pt x="5314223" y="3527443"/>
                </a:cubicBezTo>
                <a:close/>
                <a:moveTo>
                  <a:pt x="5262603" y="3565504"/>
                </a:moveTo>
                <a:cubicBezTo>
                  <a:pt x="5263599" y="3545479"/>
                  <a:pt x="5245687" y="3527069"/>
                  <a:pt x="5225661" y="3527443"/>
                </a:cubicBezTo>
                <a:cubicBezTo>
                  <a:pt x="5206008" y="3527816"/>
                  <a:pt x="5190460" y="3543737"/>
                  <a:pt x="5190336" y="3563763"/>
                </a:cubicBezTo>
                <a:cubicBezTo>
                  <a:pt x="5190211" y="3584287"/>
                  <a:pt x="5204889" y="3599462"/>
                  <a:pt x="5225288" y="3599835"/>
                </a:cubicBezTo>
                <a:cubicBezTo>
                  <a:pt x="5245190" y="3600208"/>
                  <a:pt x="5261733" y="3585033"/>
                  <a:pt x="5262603" y="3565629"/>
                </a:cubicBezTo>
                <a:close/>
                <a:moveTo>
                  <a:pt x="5173046" y="3566002"/>
                </a:moveTo>
                <a:cubicBezTo>
                  <a:pt x="5174290" y="3545852"/>
                  <a:pt x="5156876" y="3527443"/>
                  <a:pt x="5136601" y="3527443"/>
                </a:cubicBezTo>
                <a:cubicBezTo>
                  <a:pt x="5117073" y="3527443"/>
                  <a:pt x="5101152" y="3543364"/>
                  <a:pt x="5100778" y="3563141"/>
                </a:cubicBezTo>
                <a:cubicBezTo>
                  <a:pt x="5100405" y="3583665"/>
                  <a:pt x="5114958" y="3599089"/>
                  <a:pt x="5135233" y="3599710"/>
                </a:cubicBezTo>
                <a:cubicBezTo>
                  <a:pt x="5155135" y="3600333"/>
                  <a:pt x="5171802" y="3585531"/>
                  <a:pt x="5173046" y="3566002"/>
                </a:cubicBezTo>
                <a:close/>
                <a:moveTo>
                  <a:pt x="5083613" y="3565007"/>
                </a:moveTo>
                <a:cubicBezTo>
                  <a:pt x="5084235" y="3544981"/>
                  <a:pt x="5066075" y="3526821"/>
                  <a:pt x="5046049" y="3527443"/>
                </a:cubicBezTo>
                <a:cubicBezTo>
                  <a:pt x="5026520" y="3528065"/>
                  <a:pt x="5011096" y="3544359"/>
                  <a:pt x="5011221" y="3564261"/>
                </a:cubicBezTo>
                <a:cubicBezTo>
                  <a:pt x="5011221" y="3584660"/>
                  <a:pt x="5026271" y="3599710"/>
                  <a:pt x="5046671" y="3599835"/>
                </a:cubicBezTo>
                <a:cubicBezTo>
                  <a:pt x="5066572" y="3599959"/>
                  <a:pt x="5082867" y="3584660"/>
                  <a:pt x="5083489" y="3565131"/>
                </a:cubicBezTo>
                <a:close/>
                <a:moveTo>
                  <a:pt x="4961591" y="3527443"/>
                </a:moveTo>
                <a:cubicBezTo>
                  <a:pt x="4941565" y="3526696"/>
                  <a:pt x="4923280" y="3544857"/>
                  <a:pt x="4923903" y="3564883"/>
                </a:cubicBezTo>
                <a:cubicBezTo>
                  <a:pt x="4924400" y="3584411"/>
                  <a:pt x="4940570" y="3599835"/>
                  <a:pt x="4960596" y="3599835"/>
                </a:cubicBezTo>
                <a:cubicBezTo>
                  <a:pt x="4980995" y="3599835"/>
                  <a:pt x="4996046" y="3584909"/>
                  <a:pt x="4996294" y="3564509"/>
                </a:cubicBezTo>
                <a:cubicBezTo>
                  <a:pt x="4996543" y="3544608"/>
                  <a:pt x="4981119" y="3528189"/>
                  <a:pt x="4961715" y="3527567"/>
                </a:cubicBezTo>
                <a:close/>
                <a:moveTo>
                  <a:pt x="4871785" y="3527443"/>
                </a:moveTo>
                <a:cubicBezTo>
                  <a:pt x="4851759" y="3526821"/>
                  <a:pt x="4833599" y="3545105"/>
                  <a:pt x="4834345" y="3565131"/>
                </a:cubicBezTo>
                <a:cubicBezTo>
                  <a:pt x="4834967" y="3584660"/>
                  <a:pt x="4851261" y="3599959"/>
                  <a:pt x="4871287" y="3599835"/>
                </a:cubicBezTo>
                <a:cubicBezTo>
                  <a:pt x="4891686" y="3599710"/>
                  <a:pt x="4906613" y="3584660"/>
                  <a:pt x="4906737" y="3564261"/>
                </a:cubicBezTo>
                <a:cubicBezTo>
                  <a:pt x="4906737" y="3544359"/>
                  <a:pt x="4891438" y="3528065"/>
                  <a:pt x="4871909" y="3527567"/>
                </a:cubicBezTo>
                <a:close/>
                <a:moveTo>
                  <a:pt x="4781233" y="3527443"/>
                </a:moveTo>
                <a:cubicBezTo>
                  <a:pt x="4760958" y="3527443"/>
                  <a:pt x="4743544" y="3545976"/>
                  <a:pt x="4744787" y="3566002"/>
                </a:cubicBezTo>
                <a:cubicBezTo>
                  <a:pt x="4746031" y="3585531"/>
                  <a:pt x="4762699" y="3600457"/>
                  <a:pt x="4782601" y="3599710"/>
                </a:cubicBezTo>
                <a:cubicBezTo>
                  <a:pt x="4802875" y="3599089"/>
                  <a:pt x="4817428" y="3583540"/>
                  <a:pt x="4817055" y="3563141"/>
                </a:cubicBezTo>
                <a:cubicBezTo>
                  <a:pt x="4816682" y="3543240"/>
                  <a:pt x="4800761" y="3527443"/>
                  <a:pt x="4781233" y="3527443"/>
                </a:cubicBezTo>
                <a:close/>
                <a:moveTo>
                  <a:pt x="4731229" y="3566127"/>
                </a:moveTo>
                <a:cubicBezTo>
                  <a:pt x="4732598" y="3545976"/>
                  <a:pt x="4715184" y="3527443"/>
                  <a:pt x="4694909" y="3527443"/>
                </a:cubicBezTo>
                <a:cubicBezTo>
                  <a:pt x="4675381" y="3527443"/>
                  <a:pt x="4659459" y="3543115"/>
                  <a:pt x="4658962" y="3563017"/>
                </a:cubicBezTo>
                <a:cubicBezTo>
                  <a:pt x="4658464" y="3583540"/>
                  <a:pt x="4673017" y="3598964"/>
                  <a:pt x="4693292" y="3599710"/>
                </a:cubicBezTo>
                <a:cubicBezTo>
                  <a:pt x="4713194" y="3600457"/>
                  <a:pt x="4729861" y="3585655"/>
                  <a:pt x="4731229" y="3566127"/>
                </a:cubicBezTo>
                <a:close/>
                <a:moveTo>
                  <a:pt x="4641796" y="3564634"/>
                </a:moveTo>
                <a:cubicBezTo>
                  <a:pt x="4642294" y="3544608"/>
                  <a:pt x="4624009" y="3526572"/>
                  <a:pt x="4603984" y="3527318"/>
                </a:cubicBezTo>
                <a:cubicBezTo>
                  <a:pt x="4584455" y="3528065"/>
                  <a:pt x="4569155" y="3544484"/>
                  <a:pt x="4569404" y="3564385"/>
                </a:cubicBezTo>
                <a:cubicBezTo>
                  <a:pt x="4569653" y="3584784"/>
                  <a:pt x="4584704" y="3599586"/>
                  <a:pt x="4605227" y="3599710"/>
                </a:cubicBezTo>
                <a:cubicBezTo>
                  <a:pt x="4625129" y="3599710"/>
                  <a:pt x="4641299" y="3584287"/>
                  <a:pt x="4641796" y="3564634"/>
                </a:cubicBezTo>
                <a:close/>
                <a:moveTo>
                  <a:pt x="4552239" y="3563888"/>
                </a:moveTo>
                <a:cubicBezTo>
                  <a:pt x="4552239" y="3543613"/>
                  <a:pt x="4533830" y="3526199"/>
                  <a:pt x="4513680" y="3527443"/>
                </a:cubicBezTo>
                <a:cubicBezTo>
                  <a:pt x="4494151" y="3528686"/>
                  <a:pt x="4479225" y="3545354"/>
                  <a:pt x="4479847" y="3565256"/>
                </a:cubicBezTo>
                <a:cubicBezTo>
                  <a:pt x="4480469" y="3585531"/>
                  <a:pt x="4495893" y="3600084"/>
                  <a:pt x="4516416" y="3599710"/>
                </a:cubicBezTo>
                <a:cubicBezTo>
                  <a:pt x="4536318" y="3599337"/>
                  <a:pt x="4552115" y="3583416"/>
                  <a:pt x="4552239" y="3563888"/>
                </a:cubicBezTo>
                <a:close/>
                <a:moveTo>
                  <a:pt x="4462682" y="3565007"/>
                </a:moveTo>
                <a:cubicBezTo>
                  <a:pt x="4463428" y="3544981"/>
                  <a:pt x="4445268" y="3526696"/>
                  <a:pt x="4425242" y="3527318"/>
                </a:cubicBezTo>
                <a:cubicBezTo>
                  <a:pt x="4405713" y="3527816"/>
                  <a:pt x="4390289" y="3544111"/>
                  <a:pt x="4390289" y="3564012"/>
                </a:cubicBezTo>
                <a:cubicBezTo>
                  <a:pt x="4390289" y="3584411"/>
                  <a:pt x="4405216" y="3599462"/>
                  <a:pt x="4425615" y="3599710"/>
                </a:cubicBezTo>
                <a:cubicBezTo>
                  <a:pt x="4445516" y="3599959"/>
                  <a:pt x="4461935" y="3584660"/>
                  <a:pt x="4462557" y="3565131"/>
                </a:cubicBezTo>
                <a:close/>
                <a:moveTo>
                  <a:pt x="4341530" y="3527318"/>
                </a:moveTo>
                <a:cubicBezTo>
                  <a:pt x="4321380" y="3526074"/>
                  <a:pt x="4302971" y="3543613"/>
                  <a:pt x="4303095" y="3563888"/>
                </a:cubicBezTo>
                <a:cubicBezTo>
                  <a:pt x="4303095" y="3583416"/>
                  <a:pt x="4319017" y="3599213"/>
                  <a:pt x="4338918" y="3599586"/>
                </a:cubicBezTo>
                <a:cubicBezTo>
                  <a:pt x="4359442" y="3599959"/>
                  <a:pt x="4374866" y="3585406"/>
                  <a:pt x="4375487" y="3565007"/>
                </a:cubicBezTo>
                <a:cubicBezTo>
                  <a:pt x="4376110" y="3545105"/>
                  <a:pt x="4361183" y="3528438"/>
                  <a:pt x="4341655" y="3527318"/>
                </a:cubicBezTo>
                <a:close/>
                <a:moveTo>
                  <a:pt x="4252222" y="3527318"/>
                </a:moveTo>
                <a:cubicBezTo>
                  <a:pt x="4232071" y="3525950"/>
                  <a:pt x="4213538" y="3543364"/>
                  <a:pt x="4213538" y="3563639"/>
                </a:cubicBezTo>
                <a:cubicBezTo>
                  <a:pt x="4213538" y="3583167"/>
                  <a:pt x="4229211" y="3599089"/>
                  <a:pt x="4249112" y="3599586"/>
                </a:cubicBezTo>
                <a:cubicBezTo>
                  <a:pt x="4269636" y="3600084"/>
                  <a:pt x="4285184" y="3585531"/>
                  <a:pt x="4285806" y="3565256"/>
                </a:cubicBezTo>
                <a:cubicBezTo>
                  <a:pt x="4286552" y="3545354"/>
                  <a:pt x="4271750" y="3528686"/>
                  <a:pt x="4252222" y="3527318"/>
                </a:cubicBezTo>
                <a:close/>
                <a:moveTo>
                  <a:pt x="4196249" y="3563017"/>
                </a:moveTo>
                <a:cubicBezTo>
                  <a:pt x="4195875" y="3543115"/>
                  <a:pt x="4179954" y="3527318"/>
                  <a:pt x="4160425" y="3527194"/>
                </a:cubicBezTo>
                <a:cubicBezTo>
                  <a:pt x="4140151" y="3527194"/>
                  <a:pt x="4122737" y="3545603"/>
                  <a:pt x="4123980" y="3565753"/>
                </a:cubicBezTo>
                <a:cubicBezTo>
                  <a:pt x="4125224" y="3585282"/>
                  <a:pt x="4141892" y="3600208"/>
                  <a:pt x="4161793" y="3599586"/>
                </a:cubicBezTo>
                <a:cubicBezTo>
                  <a:pt x="4182068" y="3598964"/>
                  <a:pt x="4196622" y="3583540"/>
                  <a:pt x="4196249" y="3563017"/>
                </a:cubicBezTo>
                <a:close/>
                <a:moveTo>
                  <a:pt x="4110422" y="3565380"/>
                </a:moveTo>
                <a:cubicBezTo>
                  <a:pt x="4111418" y="3545354"/>
                  <a:pt x="4093506" y="3526945"/>
                  <a:pt x="4073480" y="3527318"/>
                </a:cubicBezTo>
                <a:cubicBezTo>
                  <a:pt x="4053952" y="3527567"/>
                  <a:pt x="4038279" y="3543613"/>
                  <a:pt x="4038154" y="3563639"/>
                </a:cubicBezTo>
                <a:cubicBezTo>
                  <a:pt x="4038030" y="3584162"/>
                  <a:pt x="4052708" y="3599337"/>
                  <a:pt x="4073107" y="3599710"/>
                </a:cubicBezTo>
                <a:cubicBezTo>
                  <a:pt x="4093008" y="3600084"/>
                  <a:pt x="4109552" y="3585033"/>
                  <a:pt x="4110422" y="3565504"/>
                </a:cubicBezTo>
                <a:close/>
                <a:moveTo>
                  <a:pt x="4020865" y="3565878"/>
                </a:moveTo>
                <a:cubicBezTo>
                  <a:pt x="4022109" y="3545727"/>
                  <a:pt x="4004695" y="3527318"/>
                  <a:pt x="3984420" y="3527318"/>
                </a:cubicBezTo>
                <a:cubicBezTo>
                  <a:pt x="3964892" y="3527318"/>
                  <a:pt x="3948970" y="3543240"/>
                  <a:pt x="3948597" y="3563141"/>
                </a:cubicBezTo>
                <a:cubicBezTo>
                  <a:pt x="3948224" y="3583665"/>
                  <a:pt x="3962777" y="3599089"/>
                  <a:pt x="3983052" y="3599710"/>
                </a:cubicBezTo>
                <a:cubicBezTo>
                  <a:pt x="4002954" y="3600333"/>
                  <a:pt x="4019621" y="3585531"/>
                  <a:pt x="4020865" y="3565878"/>
                </a:cubicBezTo>
                <a:close/>
                <a:moveTo>
                  <a:pt x="3931432" y="3564883"/>
                </a:moveTo>
                <a:cubicBezTo>
                  <a:pt x="3932054" y="3544857"/>
                  <a:pt x="3913894" y="3526696"/>
                  <a:pt x="3893867" y="3527318"/>
                </a:cubicBezTo>
                <a:cubicBezTo>
                  <a:pt x="3874339" y="3527940"/>
                  <a:pt x="3858915" y="3544235"/>
                  <a:pt x="3859040" y="3564136"/>
                </a:cubicBezTo>
                <a:cubicBezTo>
                  <a:pt x="3859040" y="3584536"/>
                  <a:pt x="3874090" y="3599586"/>
                  <a:pt x="3894490" y="3599710"/>
                </a:cubicBezTo>
                <a:cubicBezTo>
                  <a:pt x="3914391" y="3599835"/>
                  <a:pt x="3930686" y="3584536"/>
                  <a:pt x="3931308" y="3565007"/>
                </a:cubicBezTo>
                <a:close/>
                <a:moveTo>
                  <a:pt x="3807793" y="3527318"/>
                </a:moveTo>
                <a:cubicBezTo>
                  <a:pt x="3788638" y="3527567"/>
                  <a:pt x="3771970" y="3544235"/>
                  <a:pt x="3771721" y="3563390"/>
                </a:cubicBezTo>
                <a:cubicBezTo>
                  <a:pt x="3771472" y="3584162"/>
                  <a:pt x="3788762" y="3600581"/>
                  <a:pt x="3810032" y="3599586"/>
                </a:cubicBezTo>
                <a:cubicBezTo>
                  <a:pt x="3830307" y="3598715"/>
                  <a:pt x="3844611" y="3583043"/>
                  <a:pt x="3843989" y="3562644"/>
                </a:cubicBezTo>
                <a:cubicBezTo>
                  <a:pt x="3843367" y="3542742"/>
                  <a:pt x="3827322" y="3527069"/>
                  <a:pt x="3807793" y="3527318"/>
                </a:cubicBezTo>
                <a:close/>
                <a:moveTo>
                  <a:pt x="3718733" y="3527318"/>
                </a:moveTo>
                <a:cubicBezTo>
                  <a:pt x="3698458" y="3527318"/>
                  <a:pt x="3681044" y="3545727"/>
                  <a:pt x="3682164" y="3565753"/>
                </a:cubicBezTo>
                <a:cubicBezTo>
                  <a:pt x="3683283" y="3585282"/>
                  <a:pt x="3699951" y="3600208"/>
                  <a:pt x="3719853" y="3599586"/>
                </a:cubicBezTo>
                <a:cubicBezTo>
                  <a:pt x="3740127" y="3598964"/>
                  <a:pt x="3754805" y="3583665"/>
                  <a:pt x="3754432" y="3563141"/>
                </a:cubicBezTo>
                <a:cubicBezTo>
                  <a:pt x="3754058" y="3543240"/>
                  <a:pt x="3738262" y="3527318"/>
                  <a:pt x="3718733" y="3527318"/>
                </a:cubicBezTo>
                <a:close/>
                <a:moveTo>
                  <a:pt x="3664874" y="3564136"/>
                </a:moveTo>
                <a:cubicBezTo>
                  <a:pt x="3664999" y="3544235"/>
                  <a:pt x="3649575" y="3527940"/>
                  <a:pt x="3630046" y="3527318"/>
                </a:cubicBezTo>
                <a:cubicBezTo>
                  <a:pt x="3610020" y="3526696"/>
                  <a:pt x="3591860" y="3544857"/>
                  <a:pt x="3592482" y="3564883"/>
                </a:cubicBezTo>
                <a:cubicBezTo>
                  <a:pt x="3593104" y="3584411"/>
                  <a:pt x="3609398" y="3599835"/>
                  <a:pt x="3629300" y="3599710"/>
                </a:cubicBezTo>
                <a:cubicBezTo>
                  <a:pt x="3649699" y="3599586"/>
                  <a:pt x="3664750" y="3584660"/>
                  <a:pt x="3664874" y="3564136"/>
                </a:cubicBezTo>
                <a:close/>
                <a:moveTo>
                  <a:pt x="3539121" y="3527318"/>
                </a:moveTo>
                <a:cubicBezTo>
                  <a:pt x="3519965" y="3527567"/>
                  <a:pt x="3503298" y="3544235"/>
                  <a:pt x="3503049" y="3563390"/>
                </a:cubicBezTo>
                <a:cubicBezTo>
                  <a:pt x="3502800" y="3584038"/>
                  <a:pt x="3520214" y="3600581"/>
                  <a:pt x="3541360" y="3599710"/>
                </a:cubicBezTo>
                <a:cubicBezTo>
                  <a:pt x="3561634" y="3598840"/>
                  <a:pt x="3575939" y="3583167"/>
                  <a:pt x="3575317" y="3562768"/>
                </a:cubicBezTo>
                <a:cubicBezTo>
                  <a:pt x="3574695" y="3542867"/>
                  <a:pt x="3558649" y="3527194"/>
                  <a:pt x="3539121" y="3527443"/>
                </a:cubicBezTo>
                <a:close/>
                <a:moveTo>
                  <a:pt x="3489615" y="3564883"/>
                </a:moveTo>
                <a:cubicBezTo>
                  <a:pt x="3490237" y="3544857"/>
                  <a:pt x="3472077" y="3526696"/>
                  <a:pt x="3452051" y="3527318"/>
                </a:cubicBezTo>
                <a:cubicBezTo>
                  <a:pt x="3432522" y="3527940"/>
                  <a:pt x="3417099" y="3544235"/>
                  <a:pt x="3417223" y="3564136"/>
                </a:cubicBezTo>
                <a:cubicBezTo>
                  <a:pt x="3417347" y="3584536"/>
                  <a:pt x="3432274" y="3599586"/>
                  <a:pt x="3452797" y="3599710"/>
                </a:cubicBezTo>
                <a:cubicBezTo>
                  <a:pt x="3472699" y="3599835"/>
                  <a:pt x="3488993" y="3584411"/>
                  <a:pt x="3489615" y="3564883"/>
                </a:cubicBezTo>
                <a:close/>
                <a:moveTo>
                  <a:pt x="3400058" y="3564634"/>
                </a:moveTo>
                <a:cubicBezTo>
                  <a:pt x="3400556" y="3544608"/>
                  <a:pt x="3382271" y="3526572"/>
                  <a:pt x="3362245" y="3527318"/>
                </a:cubicBezTo>
                <a:cubicBezTo>
                  <a:pt x="3342716" y="3528065"/>
                  <a:pt x="3327417" y="3544484"/>
                  <a:pt x="3327666" y="3564385"/>
                </a:cubicBezTo>
                <a:cubicBezTo>
                  <a:pt x="3327914" y="3584784"/>
                  <a:pt x="3342965" y="3599586"/>
                  <a:pt x="3363489" y="3599710"/>
                </a:cubicBezTo>
                <a:cubicBezTo>
                  <a:pt x="3383390" y="3599710"/>
                  <a:pt x="3399560" y="3584287"/>
                  <a:pt x="3400058" y="3564634"/>
                </a:cubicBezTo>
                <a:close/>
                <a:moveTo>
                  <a:pt x="13418547" y="3564634"/>
                </a:moveTo>
                <a:cubicBezTo>
                  <a:pt x="13419045" y="3544608"/>
                  <a:pt x="13400885" y="3526448"/>
                  <a:pt x="13380858" y="3527194"/>
                </a:cubicBezTo>
                <a:cubicBezTo>
                  <a:pt x="13361330" y="3527940"/>
                  <a:pt x="13346031" y="3544235"/>
                  <a:pt x="13346280" y="3564136"/>
                </a:cubicBezTo>
                <a:cubicBezTo>
                  <a:pt x="13346529" y="3584536"/>
                  <a:pt x="13361454" y="3599462"/>
                  <a:pt x="13381978" y="3599462"/>
                </a:cubicBezTo>
                <a:cubicBezTo>
                  <a:pt x="13401880" y="3599462"/>
                  <a:pt x="13418050" y="3584038"/>
                  <a:pt x="13418671" y="3564509"/>
                </a:cubicBezTo>
                <a:close/>
                <a:moveTo>
                  <a:pt x="3186737" y="3527318"/>
                </a:moveTo>
                <a:cubicBezTo>
                  <a:pt x="3167582" y="3527692"/>
                  <a:pt x="3151039" y="3544359"/>
                  <a:pt x="3150914" y="3563515"/>
                </a:cubicBezTo>
                <a:cubicBezTo>
                  <a:pt x="3150790" y="3584162"/>
                  <a:pt x="3168204" y="3600581"/>
                  <a:pt x="3189349" y="3599586"/>
                </a:cubicBezTo>
                <a:cubicBezTo>
                  <a:pt x="3209624" y="3598591"/>
                  <a:pt x="3223804" y="3582919"/>
                  <a:pt x="3223182" y="3562395"/>
                </a:cubicBezTo>
                <a:cubicBezTo>
                  <a:pt x="3222560" y="3542493"/>
                  <a:pt x="3206390" y="3526945"/>
                  <a:pt x="3186737" y="3527318"/>
                </a:cubicBezTo>
                <a:close/>
                <a:moveTo>
                  <a:pt x="3099543" y="3527318"/>
                </a:moveTo>
                <a:cubicBezTo>
                  <a:pt x="3079517" y="3526323"/>
                  <a:pt x="3061108" y="3543986"/>
                  <a:pt x="3061357" y="3564136"/>
                </a:cubicBezTo>
                <a:cubicBezTo>
                  <a:pt x="3061606" y="3583665"/>
                  <a:pt x="3077527" y="3599337"/>
                  <a:pt x="3097428" y="3599586"/>
                </a:cubicBezTo>
                <a:cubicBezTo>
                  <a:pt x="3117952" y="3599835"/>
                  <a:pt x="3133251" y="3585157"/>
                  <a:pt x="3133625" y="3564758"/>
                </a:cubicBezTo>
                <a:cubicBezTo>
                  <a:pt x="3134122" y="3544857"/>
                  <a:pt x="3119072" y="3528313"/>
                  <a:pt x="3099543" y="3527318"/>
                </a:cubicBezTo>
                <a:close/>
                <a:moveTo>
                  <a:pt x="3009488" y="3527318"/>
                </a:moveTo>
                <a:cubicBezTo>
                  <a:pt x="2989462" y="3526572"/>
                  <a:pt x="2971177" y="3544608"/>
                  <a:pt x="2971675" y="3564634"/>
                </a:cubicBezTo>
                <a:cubicBezTo>
                  <a:pt x="2972173" y="3584162"/>
                  <a:pt x="2988343" y="3599710"/>
                  <a:pt x="3008244" y="3599710"/>
                </a:cubicBezTo>
                <a:cubicBezTo>
                  <a:pt x="3028643" y="3599710"/>
                  <a:pt x="3043818" y="3584909"/>
                  <a:pt x="3044067" y="3564385"/>
                </a:cubicBezTo>
                <a:cubicBezTo>
                  <a:pt x="3044316" y="3544484"/>
                  <a:pt x="3029016" y="3528065"/>
                  <a:pt x="3009488" y="3527318"/>
                </a:cubicBezTo>
                <a:close/>
                <a:moveTo>
                  <a:pt x="2958117" y="3565878"/>
                </a:moveTo>
                <a:cubicBezTo>
                  <a:pt x="2959361" y="3545727"/>
                  <a:pt x="2941947" y="3527318"/>
                  <a:pt x="2921672" y="3527318"/>
                </a:cubicBezTo>
                <a:cubicBezTo>
                  <a:pt x="2902144" y="3527318"/>
                  <a:pt x="2886222" y="3543240"/>
                  <a:pt x="2885849" y="3563017"/>
                </a:cubicBezTo>
                <a:cubicBezTo>
                  <a:pt x="2885476" y="3583540"/>
                  <a:pt x="2900029" y="3598964"/>
                  <a:pt x="2920304" y="3599586"/>
                </a:cubicBezTo>
                <a:cubicBezTo>
                  <a:pt x="2940206" y="3600208"/>
                  <a:pt x="2956873" y="3585406"/>
                  <a:pt x="2958117" y="3565753"/>
                </a:cubicBezTo>
                <a:close/>
                <a:moveTo>
                  <a:pt x="2868684" y="3564883"/>
                </a:moveTo>
                <a:cubicBezTo>
                  <a:pt x="2869306" y="3544857"/>
                  <a:pt x="2851146" y="3526696"/>
                  <a:pt x="2831120" y="3527318"/>
                </a:cubicBezTo>
                <a:cubicBezTo>
                  <a:pt x="2811591" y="3527940"/>
                  <a:pt x="2796167" y="3544235"/>
                  <a:pt x="2796292" y="3564136"/>
                </a:cubicBezTo>
                <a:cubicBezTo>
                  <a:pt x="2796292" y="3584536"/>
                  <a:pt x="2811342" y="3599586"/>
                  <a:pt x="2831742" y="3599710"/>
                </a:cubicBezTo>
                <a:cubicBezTo>
                  <a:pt x="2851643" y="3599835"/>
                  <a:pt x="2867938" y="3584536"/>
                  <a:pt x="2868560" y="3565007"/>
                </a:cubicBezTo>
                <a:close/>
                <a:moveTo>
                  <a:pt x="2779126" y="3563515"/>
                </a:moveTo>
                <a:cubicBezTo>
                  <a:pt x="2779002" y="3544359"/>
                  <a:pt x="2762335" y="3527692"/>
                  <a:pt x="2743179" y="3527318"/>
                </a:cubicBezTo>
                <a:cubicBezTo>
                  <a:pt x="2722531" y="3526945"/>
                  <a:pt x="2705864" y="3544359"/>
                  <a:pt x="2706734" y="3565380"/>
                </a:cubicBezTo>
                <a:cubicBezTo>
                  <a:pt x="2707481" y="3585655"/>
                  <a:pt x="2723153" y="3600084"/>
                  <a:pt x="2743552" y="3599586"/>
                </a:cubicBezTo>
                <a:cubicBezTo>
                  <a:pt x="2763454" y="3599089"/>
                  <a:pt x="2779126" y="3583043"/>
                  <a:pt x="2779002" y="3563515"/>
                </a:cubicBezTo>
                <a:close/>
                <a:moveTo>
                  <a:pt x="2689569" y="3565753"/>
                </a:moveTo>
                <a:cubicBezTo>
                  <a:pt x="2690813" y="3545603"/>
                  <a:pt x="2673275" y="3527194"/>
                  <a:pt x="2653000" y="3527318"/>
                </a:cubicBezTo>
                <a:cubicBezTo>
                  <a:pt x="2633471" y="3527318"/>
                  <a:pt x="2617674" y="3543240"/>
                  <a:pt x="2617301" y="3563141"/>
                </a:cubicBezTo>
                <a:cubicBezTo>
                  <a:pt x="2616928" y="3583665"/>
                  <a:pt x="2631481" y="3599089"/>
                  <a:pt x="2651880" y="3599586"/>
                </a:cubicBezTo>
                <a:cubicBezTo>
                  <a:pt x="2671782" y="3600208"/>
                  <a:pt x="2688450" y="3585282"/>
                  <a:pt x="2689569" y="3565753"/>
                </a:cubicBezTo>
                <a:close/>
                <a:moveTo>
                  <a:pt x="2567423" y="3527194"/>
                </a:moveTo>
                <a:cubicBezTo>
                  <a:pt x="2547397" y="3526572"/>
                  <a:pt x="2529236" y="3544857"/>
                  <a:pt x="2529983" y="3564883"/>
                </a:cubicBezTo>
                <a:cubicBezTo>
                  <a:pt x="2530605" y="3584411"/>
                  <a:pt x="2546899" y="3599710"/>
                  <a:pt x="2566925" y="3599586"/>
                </a:cubicBezTo>
                <a:cubicBezTo>
                  <a:pt x="2587325" y="3599462"/>
                  <a:pt x="2602251" y="3584411"/>
                  <a:pt x="2602375" y="3564012"/>
                </a:cubicBezTo>
                <a:cubicBezTo>
                  <a:pt x="2602375" y="3544111"/>
                  <a:pt x="2587076" y="3527816"/>
                  <a:pt x="2567547" y="3527318"/>
                </a:cubicBezTo>
                <a:close/>
                <a:moveTo>
                  <a:pt x="2478487" y="3527194"/>
                </a:moveTo>
                <a:cubicBezTo>
                  <a:pt x="2458461" y="3526199"/>
                  <a:pt x="2440052" y="3543986"/>
                  <a:pt x="2440425" y="3564136"/>
                </a:cubicBezTo>
                <a:cubicBezTo>
                  <a:pt x="2440674" y="3583665"/>
                  <a:pt x="2456720" y="3599337"/>
                  <a:pt x="2476622" y="3599462"/>
                </a:cubicBezTo>
                <a:cubicBezTo>
                  <a:pt x="2497145" y="3599586"/>
                  <a:pt x="2512320" y="3584909"/>
                  <a:pt x="2512693" y="3564509"/>
                </a:cubicBezTo>
                <a:cubicBezTo>
                  <a:pt x="2513067" y="3544608"/>
                  <a:pt x="2498016" y="3528065"/>
                  <a:pt x="2478487" y="3527194"/>
                </a:cubicBezTo>
                <a:close/>
                <a:moveTo>
                  <a:pt x="2388681" y="3527194"/>
                </a:moveTo>
                <a:cubicBezTo>
                  <a:pt x="2368655" y="3526448"/>
                  <a:pt x="2350371" y="3544484"/>
                  <a:pt x="2350868" y="3564509"/>
                </a:cubicBezTo>
                <a:cubicBezTo>
                  <a:pt x="2351366" y="3584038"/>
                  <a:pt x="2367536" y="3599586"/>
                  <a:pt x="2387437" y="3599586"/>
                </a:cubicBezTo>
                <a:cubicBezTo>
                  <a:pt x="2407836" y="3599586"/>
                  <a:pt x="2423011" y="3584784"/>
                  <a:pt x="2423260" y="3564261"/>
                </a:cubicBezTo>
                <a:cubicBezTo>
                  <a:pt x="2423509" y="3544359"/>
                  <a:pt x="2408210" y="3527940"/>
                  <a:pt x="2388681" y="3527194"/>
                </a:cubicBezTo>
                <a:close/>
                <a:moveTo>
                  <a:pt x="2337434" y="3564261"/>
                </a:moveTo>
                <a:cubicBezTo>
                  <a:pt x="2337683" y="3544111"/>
                  <a:pt x="2319399" y="3526323"/>
                  <a:pt x="2299372" y="3527318"/>
                </a:cubicBezTo>
                <a:cubicBezTo>
                  <a:pt x="2279844" y="3528313"/>
                  <a:pt x="2264669" y="3544732"/>
                  <a:pt x="2265167" y="3564634"/>
                </a:cubicBezTo>
                <a:cubicBezTo>
                  <a:pt x="2265540" y="3585033"/>
                  <a:pt x="2280839" y="3599710"/>
                  <a:pt x="2301238" y="3599586"/>
                </a:cubicBezTo>
                <a:cubicBezTo>
                  <a:pt x="2321140" y="3599462"/>
                  <a:pt x="2337186" y="3583789"/>
                  <a:pt x="2337434" y="3564261"/>
                </a:cubicBezTo>
                <a:close/>
                <a:moveTo>
                  <a:pt x="2247753" y="3566002"/>
                </a:moveTo>
                <a:cubicBezTo>
                  <a:pt x="2249121" y="3545852"/>
                  <a:pt x="2231707" y="3527318"/>
                  <a:pt x="2211432" y="3527318"/>
                </a:cubicBezTo>
                <a:cubicBezTo>
                  <a:pt x="2191904" y="3527318"/>
                  <a:pt x="2175982" y="3542991"/>
                  <a:pt x="2175485" y="3562892"/>
                </a:cubicBezTo>
                <a:cubicBezTo>
                  <a:pt x="2174987" y="3583416"/>
                  <a:pt x="2189540" y="3598840"/>
                  <a:pt x="2209815" y="3599586"/>
                </a:cubicBezTo>
                <a:cubicBezTo>
                  <a:pt x="2229717" y="3600333"/>
                  <a:pt x="2246384" y="3585531"/>
                  <a:pt x="2247753" y="3566002"/>
                </a:cubicBezTo>
                <a:close/>
                <a:moveTo>
                  <a:pt x="2158320" y="3564509"/>
                </a:moveTo>
                <a:cubicBezTo>
                  <a:pt x="2158817" y="3544484"/>
                  <a:pt x="2140532" y="3526448"/>
                  <a:pt x="2120506" y="3527194"/>
                </a:cubicBezTo>
                <a:cubicBezTo>
                  <a:pt x="2100978" y="3527940"/>
                  <a:pt x="2085679" y="3544359"/>
                  <a:pt x="2085927" y="3564261"/>
                </a:cubicBezTo>
                <a:cubicBezTo>
                  <a:pt x="2086176" y="3584660"/>
                  <a:pt x="2101227" y="3599462"/>
                  <a:pt x="2121750" y="3599586"/>
                </a:cubicBezTo>
                <a:cubicBezTo>
                  <a:pt x="2141652" y="3599586"/>
                  <a:pt x="2157822" y="3584162"/>
                  <a:pt x="2158320" y="3564509"/>
                </a:cubicBezTo>
                <a:close/>
                <a:moveTo>
                  <a:pt x="2036795" y="3527194"/>
                </a:moveTo>
                <a:cubicBezTo>
                  <a:pt x="2016769" y="3526199"/>
                  <a:pt x="1998360" y="3544111"/>
                  <a:pt x="1998733" y="3564136"/>
                </a:cubicBezTo>
                <a:cubicBezTo>
                  <a:pt x="1998982" y="3583665"/>
                  <a:pt x="2015028" y="3599337"/>
                  <a:pt x="2034929" y="3599462"/>
                </a:cubicBezTo>
                <a:cubicBezTo>
                  <a:pt x="2055453" y="3599586"/>
                  <a:pt x="2070628" y="3584909"/>
                  <a:pt x="2071001" y="3564509"/>
                </a:cubicBezTo>
                <a:cubicBezTo>
                  <a:pt x="2071374" y="3544608"/>
                  <a:pt x="2056324" y="3528065"/>
                  <a:pt x="2036795" y="3527194"/>
                </a:cubicBezTo>
                <a:close/>
                <a:moveTo>
                  <a:pt x="1946865" y="3527194"/>
                </a:moveTo>
                <a:cubicBezTo>
                  <a:pt x="1926838" y="3526448"/>
                  <a:pt x="1908678" y="3544608"/>
                  <a:pt x="1909176" y="3564634"/>
                </a:cubicBezTo>
                <a:cubicBezTo>
                  <a:pt x="1909673" y="3584162"/>
                  <a:pt x="1925968" y="3599586"/>
                  <a:pt x="1945869" y="3599462"/>
                </a:cubicBezTo>
                <a:cubicBezTo>
                  <a:pt x="1966269" y="3599462"/>
                  <a:pt x="1981319" y="3584536"/>
                  <a:pt x="1981568" y="3564012"/>
                </a:cubicBezTo>
                <a:cubicBezTo>
                  <a:pt x="1981817" y="3544111"/>
                  <a:pt x="1966393" y="3527816"/>
                  <a:pt x="1946865" y="3527069"/>
                </a:cubicBezTo>
                <a:close/>
                <a:moveTo>
                  <a:pt x="1857556" y="3527194"/>
                </a:moveTo>
                <a:cubicBezTo>
                  <a:pt x="1837530" y="3526323"/>
                  <a:pt x="1819245" y="3544235"/>
                  <a:pt x="1819618" y="3564261"/>
                </a:cubicBezTo>
                <a:cubicBezTo>
                  <a:pt x="1819992" y="3583789"/>
                  <a:pt x="1836037" y="3599337"/>
                  <a:pt x="1856063" y="3599462"/>
                </a:cubicBezTo>
                <a:cubicBezTo>
                  <a:pt x="1876587" y="3599462"/>
                  <a:pt x="1891637" y="3584784"/>
                  <a:pt x="1892011" y="3564385"/>
                </a:cubicBezTo>
                <a:cubicBezTo>
                  <a:pt x="1892384" y="3544484"/>
                  <a:pt x="1877209" y="3528065"/>
                  <a:pt x="1857680" y="3527194"/>
                </a:cubicBezTo>
                <a:close/>
                <a:moveTo>
                  <a:pt x="1802329" y="3564012"/>
                </a:moveTo>
                <a:cubicBezTo>
                  <a:pt x="1802453" y="3544111"/>
                  <a:pt x="1787154" y="3527816"/>
                  <a:pt x="1767625" y="3527194"/>
                </a:cubicBezTo>
                <a:cubicBezTo>
                  <a:pt x="1747599" y="3526572"/>
                  <a:pt x="1729439" y="3544732"/>
                  <a:pt x="1730061" y="3564758"/>
                </a:cubicBezTo>
                <a:cubicBezTo>
                  <a:pt x="1730683" y="3584287"/>
                  <a:pt x="1746977" y="3599710"/>
                  <a:pt x="1766879" y="3599586"/>
                </a:cubicBezTo>
                <a:cubicBezTo>
                  <a:pt x="1787278" y="3599586"/>
                  <a:pt x="1802329" y="3584536"/>
                  <a:pt x="1802453" y="3564136"/>
                </a:cubicBezTo>
                <a:close/>
                <a:moveTo>
                  <a:pt x="1716503" y="3565753"/>
                </a:moveTo>
                <a:cubicBezTo>
                  <a:pt x="1717747" y="3545603"/>
                  <a:pt x="1700333" y="3527194"/>
                  <a:pt x="1680058" y="3527194"/>
                </a:cubicBezTo>
                <a:cubicBezTo>
                  <a:pt x="1660530" y="3527194"/>
                  <a:pt x="1644608" y="3543115"/>
                  <a:pt x="1644235" y="3562892"/>
                </a:cubicBezTo>
                <a:cubicBezTo>
                  <a:pt x="1643862" y="3583416"/>
                  <a:pt x="1658415" y="3598840"/>
                  <a:pt x="1678690" y="3599462"/>
                </a:cubicBezTo>
                <a:cubicBezTo>
                  <a:pt x="1698591" y="3600084"/>
                  <a:pt x="1715259" y="3585282"/>
                  <a:pt x="1716503" y="3565629"/>
                </a:cubicBezTo>
                <a:close/>
                <a:moveTo>
                  <a:pt x="1627070" y="3564509"/>
                </a:moveTo>
                <a:cubicBezTo>
                  <a:pt x="1627568" y="3544484"/>
                  <a:pt x="1609283" y="3526448"/>
                  <a:pt x="1589257" y="3527194"/>
                </a:cubicBezTo>
                <a:cubicBezTo>
                  <a:pt x="1569728" y="3527940"/>
                  <a:pt x="1554429" y="3544359"/>
                  <a:pt x="1554678" y="3564261"/>
                </a:cubicBezTo>
                <a:cubicBezTo>
                  <a:pt x="1554927" y="3584660"/>
                  <a:pt x="1569977" y="3599462"/>
                  <a:pt x="1590501" y="3599586"/>
                </a:cubicBezTo>
                <a:cubicBezTo>
                  <a:pt x="1610402" y="3599586"/>
                  <a:pt x="1626572" y="3584162"/>
                  <a:pt x="1627070" y="3564509"/>
                </a:cubicBezTo>
                <a:close/>
                <a:moveTo>
                  <a:pt x="1537388" y="3565753"/>
                </a:moveTo>
                <a:cubicBezTo>
                  <a:pt x="1538632" y="3545603"/>
                  <a:pt x="1521218" y="3527194"/>
                  <a:pt x="1500943" y="3527194"/>
                </a:cubicBezTo>
                <a:cubicBezTo>
                  <a:pt x="1481415" y="3527194"/>
                  <a:pt x="1465493" y="3543115"/>
                  <a:pt x="1465120" y="3562892"/>
                </a:cubicBezTo>
                <a:cubicBezTo>
                  <a:pt x="1464747" y="3583416"/>
                  <a:pt x="1479300" y="3598840"/>
                  <a:pt x="1499575" y="3599462"/>
                </a:cubicBezTo>
                <a:cubicBezTo>
                  <a:pt x="1519477" y="3600084"/>
                  <a:pt x="1536144" y="3585282"/>
                  <a:pt x="1537388" y="3565629"/>
                </a:cubicBezTo>
                <a:close/>
                <a:moveTo>
                  <a:pt x="1414371" y="3527194"/>
                </a:moveTo>
                <a:cubicBezTo>
                  <a:pt x="1394096" y="3527194"/>
                  <a:pt x="1376682" y="3545603"/>
                  <a:pt x="1377802" y="3565629"/>
                </a:cubicBezTo>
                <a:cubicBezTo>
                  <a:pt x="1378921" y="3585157"/>
                  <a:pt x="1395589" y="3600084"/>
                  <a:pt x="1415491" y="3599462"/>
                </a:cubicBezTo>
                <a:cubicBezTo>
                  <a:pt x="1435765" y="3598840"/>
                  <a:pt x="1450443" y="3583540"/>
                  <a:pt x="1450070" y="3563017"/>
                </a:cubicBezTo>
                <a:cubicBezTo>
                  <a:pt x="1449696" y="3543115"/>
                  <a:pt x="1433900" y="3527194"/>
                  <a:pt x="1414371" y="3527194"/>
                </a:cubicBezTo>
                <a:close/>
                <a:moveTo>
                  <a:pt x="1360512" y="3565007"/>
                </a:moveTo>
                <a:cubicBezTo>
                  <a:pt x="1361134" y="3545105"/>
                  <a:pt x="1346332" y="3528438"/>
                  <a:pt x="1326679" y="3527194"/>
                </a:cubicBezTo>
                <a:cubicBezTo>
                  <a:pt x="1306529" y="3525950"/>
                  <a:pt x="1288120" y="3543364"/>
                  <a:pt x="1288120" y="3563639"/>
                </a:cubicBezTo>
                <a:cubicBezTo>
                  <a:pt x="1288120" y="3583167"/>
                  <a:pt x="1303917" y="3599089"/>
                  <a:pt x="1323819" y="3599462"/>
                </a:cubicBezTo>
                <a:cubicBezTo>
                  <a:pt x="1344342" y="3599835"/>
                  <a:pt x="1359766" y="3585282"/>
                  <a:pt x="1360388" y="3565007"/>
                </a:cubicBezTo>
                <a:close/>
                <a:moveTo>
                  <a:pt x="1235008" y="3527194"/>
                </a:moveTo>
                <a:cubicBezTo>
                  <a:pt x="1215852" y="3527194"/>
                  <a:pt x="1199060" y="3543861"/>
                  <a:pt x="1198687" y="3563017"/>
                </a:cubicBezTo>
                <a:cubicBezTo>
                  <a:pt x="1198189" y="3583665"/>
                  <a:pt x="1215603" y="3600333"/>
                  <a:pt x="1236624" y="3599586"/>
                </a:cubicBezTo>
                <a:cubicBezTo>
                  <a:pt x="1256899" y="3598840"/>
                  <a:pt x="1271328" y="3583292"/>
                  <a:pt x="1270955" y="3562892"/>
                </a:cubicBezTo>
                <a:cubicBezTo>
                  <a:pt x="1270457" y="3542991"/>
                  <a:pt x="1254536" y="3527194"/>
                  <a:pt x="1235008" y="3527318"/>
                </a:cubicBezTo>
                <a:close/>
                <a:moveTo>
                  <a:pt x="1185129" y="3564758"/>
                </a:moveTo>
                <a:cubicBezTo>
                  <a:pt x="1185751" y="3544732"/>
                  <a:pt x="1167591" y="3526572"/>
                  <a:pt x="1147565" y="3527194"/>
                </a:cubicBezTo>
                <a:cubicBezTo>
                  <a:pt x="1128036" y="3527816"/>
                  <a:pt x="1112612" y="3544111"/>
                  <a:pt x="1112737" y="3564012"/>
                </a:cubicBezTo>
                <a:cubicBezTo>
                  <a:pt x="1112861" y="3584411"/>
                  <a:pt x="1127787" y="3599337"/>
                  <a:pt x="1148311" y="3599586"/>
                </a:cubicBezTo>
                <a:cubicBezTo>
                  <a:pt x="1168213" y="3599710"/>
                  <a:pt x="1184507" y="3584287"/>
                  <a:pt x="1185129" y="3564758"/>
                </a:cubicBezTo>
                <a:close/>
                <a:moveTo>
                  <a:pt x="1095572" y="3563763"/>
                </a:moveTo>
                <a:cubicBezTo>
                  <a:pt x="1095572" y="3543488"/>
                  <a:pt x="1077163" y="3526074"/>
                  <a:pt x="1057012" y="3527318"/>
                </a:cubicBezTo>
                <a:cubicBezTo>
                  <a:pt x="1037484" y="3528562"/>
                  <a:pt x="1022557" y="3545105"/>
                  <a:pt x="1023179" y="3565131"/>
                </a:cubicBezTo>
                <a:cubicBezTo>
                  <a:pt x="1023801" y="3585406"/>
                  <a:pt x="1039225" y="3599959"/>
                  <a:pt x="1059749" y="3599586"/>
                </a:cubicBezTo>
                <a:cubicBezTo>
                  <a:pt x="1079650" y="3599213"/>
                  <a:pt x="1095447" y="3583292"/>
                  <a:pt x="1095572" y="3563763"/>
                </a:cubicBezTo>
                <a:close/>
                <a:moveTo>
                  <a:pt x="1006014" y="3564883"/>
                </a:moveTo>
                <a:cubicBezTo>
                  <a:pt x="1006760" y="3544857"/>
                  <a:pt x="988600" y="3526572"/>
                  <a:pt x="968574" y="3527194"/>
                </a:cubicBezTo>
                <a:cubicBezTo>
                  <a:pt x="949046" y="3527816"/>
                  <a:pt x="933622" y="3543986"/>
                  <a:pt x="933622" y="3563888"/>
                </a:cubicBezTo>
                <a:cubicBezTo>
                  <a:pt x="933622" y="3584287"/>
                  <a:pt x="948548" y="3599337"/>
                  <a:pt x="969072" y="3599586"/>
                </a:cubicBezTo>
                <a:cubicBezTo>
                  <a:pt x="988973" y="3599710"/>
                  <a:pt x="1005268" y="3584411"/>
                  <a:pt x="1006014" y="3564883"/>
                </a:cubicBezTo>
                <a:close/>
                <a:moveTo>
                  <a:pt x="916457" y="3563390"/>
                </a:moveTo>
                <a:cubicBezTo>
                  <a:pt x="916332" y="3544235"/>
                  <a:pt x="899665" y="3527567"/>
                  <a:pt x="880509" y="3527194"/>
                </a:cubicBezTo>
                <a:cubicBezTo>
                  <a:pt x="859861" y="3526821"/>
                  <a:pt x="843194" y="3544235"/>
                  <a:pt x="844064" y="3565256"/>
                </a:cubicBezTo>
                <a:cubicBezTo>
                  <a:pt x="844811" y="3585531"/>
                  <a:pt x="860483" y="3599959"/>
                  <a:pt x="880882" y="3599462"/>
                </a:cubicBezTo>
                <a:cubicBezTo>
                  <a:pt x="900784" y="3598964"/>
                  <a:pt x="916457" y="3582919"/>
                  <a:pt x="916332" y="3563390"/>
                </a:cubicBezTo>
                <a:close/>
                <a:moveTo>
                  <a:pt x="793440" y="3527194"/>
                </a:moveTo>
                <a:cubicBezTo>
                  <a:pt x="773165" y="3527194"/>
                  <a:pt x="755751" y="3545603"/>
                  <a:pt x="756870" y="3565629"/>
                </a:cubicBezTo>
                <a:cubicBezTo>
                  <a:pt x="757990" y="3585157"/>
                  <a:pt x="774657" y="3600084"/>
                  <a:pt x="794559" y="3599462"/>
                </a:cubicBezTo>
                <a:cubicBezTo>
                  <a:pt x="814834" y="3598840"/>
                  <a:pt x="829511" y="3583540"/>
                  <a:pt x="829138" y="3563017"/>
                </a:cubicBezTo>
                <a:cubicBezTo>
                  <a:pt x="828765" y="3543115"/>
                  <a:pt x="812968" y="3527194"/>
                  <a:pt x="793440" y="3527194"/>
                </a:cubicBezTo>
                <a:close/>
                <a:moveTo>
                  <a:pt x="703758" y="3527194"/>
                </a:moveTo>
                <a:cubicBezTo>
                  <a:pt x="683483" y="3527194"/>
                  <a:pt x="666069" y="3545603"/>
                  <a:pt x="667313" y="3565753"/>
                </a:cubicBezTo>
                <a:cubicBezTo>
                  <a:pt x="668557" y="3585282"/>
                  <a:pt x="685100" y="3600208"/>
                  <a:pt x="705126" y="3599586"/>
                </a:cubicBezTo>
                <a:cubicBezTo>
                  <a:pt x="725401" y="3598964"/>
                  <a:pt x="739954" y="3583540"/>
                  <a:pt x="739581" y="3563017"/>
                </a:cubicBezTo>
                <a:cubicBezTo>
                  <a:pt x="739208" y="3543115"/>
                  <a:pt x="723286" y="3527194"/>
                  <a:pt x="703758" y="3527194"/>
                </a:cubicBezTo>
                <a:close/>
                <a:moveTo>
                  <a:pt x="614574" y="3527194"/>
                </a:moveTo>
                <a:cubicBezTo>
                  <a:pt x="594423" y="3526945"/>
                  <a:pt x="576760" y="3545354"/>
                  <a:pt x="577756" y="3565380"/>
                </a:cubicBezTo>
                <a:cubicBezTo>
                  <a:pt x="578751" y="3584909"/>
                  <a:pt x="595294" y="3599959"/>
                  <a:pt x="615195" y="3599462"/>
                </a:cubicBezTo>
                <a:cubicBezTo>
                  <a:pt x="635595" y="3598964"/>
                  <a:pt x="650272" y="3583789"/>
                  <a:pt x="650023" y="3563266"/>
                </a:cubicBezTo>
                <a:cubicBezTo>
                  <a:pt x="649775" y="3543364"/>
                  <a:pt x="634102" y="3527318"/>
                  <a:pt x="614574" y="3527069"/>
                </a:cubicBezTo>
                <a:close/>
                <a:moveTo>
                  <a:pt x="564198" y="3563141"/>
                </a:moveTo>
                <a:cubicBezTo>
                  <a:pt x="563824" y="3543986"/>
                  <a:pt x="547157" y="3527443"/>
                  <a:pt x="528001" y="3527318"/>
                </a:cubicBezTo>
                <a:cubicBezTo>
                  <a:pt x="507353" y="3527194"/>
                  <a:pt x="490935" y="3544608"/>
                  <a:pt x="491930" y="3565753"/>
                </a:cubicBezTo>
                <a:cubicBezTo>
                  <a:pt x="492925" y="3586028"/>
                  <a:pt x="508597" y="3600208"/>
                  <a:pt x="529121" y="3599586"/>
                </a:cubicBezTo>
                <a:cubicBezTo>
                  <a:pt x="549022" y="3598964"/>
                  <a:pt x="564571" y="3582794"/>
                  <a:pt x="564198" y="3563266"/>
                </a:cubicBezTo>
                <a:close/>
                <a:moveTo>
                  <a:pt x="474640" y="3565878"/>
                </a:moveTo>
                <a:cubicBezTo>
                  <a:pt x="475884" y="3545727"/>
                  <a:pt x="458470" y="3527318"/>
                  <a:pt x="438195" y="3527318"/>
                </a:cubicBezTo>
                <a:cubicBezTo>
                  <a:pt x="418667" y="3527318"/>
                  <a:pt x="402745" y="3543240"/>
                  <a:pt x="402372" y="3563141"/>
                </a:cubicBezTo>
                <a:cubicBezTo>
                  <a:pt x="401999" y="3583665"/>
                  <a:pt x="416552" y="3599089"/>
                  <a:pt x="436827" y="3599710"/>
                </a:cubicBezTo>
                <a:cubicBezTo>
                  <a:pt x="456729" y="3600333"/>
                  <a:pt x="473396" y="3585531"/>
                  <a:pt x="474640" y="3565878"/>
                </a:cubicBezTo>
                <a:close/>
                <a:moveTo>
                  <a:pt x="385083" y="3565878"/>
                </a:moveTo>
                <a:cubicBezTo>
                  <a:pt x="386327" y="3545727"/>
                  <a:pt x="368788" y="3527318"/>
                  <a:pt x="348513" y="3527443"/>
                </a:cubicBezTo>
                <a:cubicBezTo>
                  <a:pt x="328985" y="3527443"/>
                  <a:pt x="313188" y="3543364"/>
                  <a:pt x="312815" y="3563266"/>
                </a:cubicBezTo>
                <a:cubicBezTo>
                  <a:pt x="312442" y="3583789"/>
                  <a:pt x="326995" y="3599213"/>
                  <a:pt x="347394" y="3599710"/>
                </a:cubicBezTo>
                <a:cubicBezTo>
                  <a:pt x="367296" y="3600333"/>
                  <a:pt x="383963" y="3585406"/>
                  <a:pt x="385083" y="3565878"/>
                </a:cubicBezTo>
                <a:close/>
                <a:moveTo>
                  <a:pt x="261941" y="3527443"/>
                </a:moveTo>
                <a:cubicBezTo>
                  <a:pt x="241666" y="3527443"/>
                  <a:pt x="224253" y="3545976"/>
                  <a:pt x="225496" y="3566002"/>
                </a:cubicBezTo>
                <a:cubicBezTo>
                  <a:pt x="226740" y="3585531"/>
                  <a:pt x="243408" y="3600457"/>
                  <a:pt x="263309" y="3599710"/>
                </a:cubicBezTo>
                <a:cubicBezTo>
                  <a:pt x="283584" y="3599089"/>
                  <a:pt x="298137" y="3583540"/>
                  <a:pt x="297764" y="3563141"/>
                </a:cubicBezTo>
                <a:cubicBezTo>
                  <a:pt x="297391" y="3543240"/>
                  <a:pt x="281470" y="3527443"/>
                  <a:pt x="261941" y="3527443"/>
                </a:cubicBezTo>
                <a:close/>
                <a:moveTo>
                  <a:pt x="208207" y="3564261"/>
                </a:moveTo>
                <a:cubicBezTo>
                  <a:pt x="208331" y="3544359"/>
                  <a:pt x="193032" y="3528065"/>
                  <a:pt x="173503" y="3527443"/>
                </a:cubicBezTo>
                <a:cubicBezTo>
                  <a:pt x="153477" y="3526821"/>
                  <a:pt x="135317" y="3544981"/>
                  <a:pt x="135939" y="3565007"/>
                </a:cubicBezTo>
                <a:cubicBezTo>
                  <a:pt x="136561" y="3584536"/>
                  <a:pt x="152855" y="3599959"/>
                  <a:pt x="172757" y="3599835"/>
                </a:cubicBezTo>
                <a:cubicBezTo>
                  <a:pt x="193156" y="3599835"/>
                  <a:pt x="208207" y="3584784"/>
                  <a:pt x="208331" y="3564385"/>
                </a:cubicBezTo>
                <a:close/>
                <a:moveTo>
                  <a:pt x="82204" y="3527443"/>
                </a:moveTo>
                <a:cubicBezTo>
                  <a:pt x="63049" y="3527816"/>
                  <a:pt x="46506" y="3544484"/>
                  <a:pt x="46382" y="3563639"/>
                </a:cubicBezTo>
                <a:cubicBezTo>
                  <a:pt x="46257" y="3584287"/>
                  <a:pt x="63671" y="3600706"/>
                  <a:pt x="84817" y="3599710"/>
                </a:cubicBezTo>
                <a:cubicBezTo>
                  <a:pt x="105091" y="3598715"/>
                  <a:pt x="119271" y="3583043"/>
                  <a:pt x="118649" y="3562519"/>
                </a:cubicBezTo>
                <a:cubicBezTo>
                  <a:pt x="118027" y="3542618"/>
                  <a:pt x="101857" y="3527069"/>
                  <a:pt x="82204" y="3527443"/>
                </a:cubicBezTo>
                <a:close/>
                <a:moveTo>
                  <a:pt x="13418422" y="3474703"/>
                </a:moveTo>
                <a:cubicBezTo>
                  <a:pt x="13418547" y="3455921"/>
                  <a:pt x="13401506" y="3438507"/>
                  <a:pt x="13382599" y="3438258"/>
                </a:cubicBezTo>
                <a:cubicBezTo>
                  <a:pt x="13363071" y="3438009"/>
                  <a:pt x="13347025" y="3454055"/>
                  <a:pt x="13346776" y="3474082"/>
                </a:cubicBezTo>
                <a:cubicBezTo>
                  <a:pt x="13346529" y="3494605"/>
                  <a:pt x="13361454" y="3509780"/>
                  <a:pt x="13381854" y="3509905"/>
                </a:cubicBezTo>
                <a:cubicBezTo>
                  <a:pt x="13401755" y="3510029"/>
                  <a:pt x="13418173" y="3494232"/>
                  <a:pt x="13418298" y="3474828"/>
                </a:cubicBezTo>
                <a:close/>
                <a:moveTo>
                  <a:pt x="13328865" y="3475325"/>
                </a:moveTo>
                <a:cubicBezTo>
                  <a:pt x="13329363" y="3456543"/>
                  <a:pt x="13312695" y="3438880"/>
                  <a:pt x="13293665" y="3438258"/>
                </a:cubicBezTo>
                <a:cubicBezTo>
                  <a:pt x="13274260" y="3437636"/>
                  <a:pt x="13257717" y="3453434"/>
                  <a:pt x="13257219" y="3473335"/>
                </a:cubicBezTo>
                <a:cubicBezTo>
                  <a:pt x="13256721" y="3493859"/>
                  <a:pt x="13271275" y="3509407"/>
                  <a:pt x="13291674" y="3509905"/>
                </a:cubicBezTo>
                <a:cubicBezTo>
                  <a:pt x="13311700" y="3510402"/>
                  <a:pt x="13328243" y="3494978"/>
                  <a:pt x="13328865" y="3475450"/>
                </a:cubicBezTo>
                <a:close/>
                <a:moveTo>
                  <a:pt x="13206595" y="3438134"/>
                </a:moveTo>
                <a:cubicBezTo>
                  <a:pt x="13187688" y="3437885"/>
                  <a:pt x="13170274" y="3454677"/>
                  <a:pt x="13169901" y="3473708"/>
                </a:cubicBezTo>
                <a:cubicBezTo>
                  <a:pt x="13169527" y="3493361"/>
                  <a:pt x="13185324" y="3509407"/>
                  <a:pt x="13205350" y="3509780"/>
                </a:cubicBezTo>
                <a:cubicBezTo>
                  <a:pt x="13225874" y="3510153"/>
                  <a:pt x="13241173" y="3495351"/>
                  <a:pt x="13241422" y="3474952"/>
                </a:cubicBezTo>
                <a:cubicBezTo>
                  <a:pt x="13241671" y="3455051"/>
                  <a:pt x="13225999" y="3438507"/>
                  <a:pt x="13206471" y="3438258"/>
                </a:cubicBezTo>
                <a:close/>
                <a:moveTo>
                  <a:pt x="13115793" y="3438134"/>
                </a:moveTo>
                <a:cubicBezTo>
                  <a:pt x="13096762" y="3438507"/>
                  <a:pt x="13079970" y="3456046"/>
                  <a:pt x="13080219" y="3474828"/>
                </a:cubicBezTo>
                <a:cubicBezTo>
                  <a:pt x="13080593" y="3494356"/>
                  <a:pt x="13097011" y="3510029"/>
                  <a:pt x="13116912" y="3509656"/>
                </a:cubicBezTo>
                <a:cubicBezTo>
                  <a:pt x="13137312" y="3509407"/>
                  <a:pt x="13152114" y="3494107"/>
                  <a:pt x="13151741" y="3473584"/>
                </a:cubicBezTo>
                <a:cubicBezTo>
                  <a:pt x="13151367" y="3453558"/>
                  <a:pt x="13135321" y="3437636"/>
                  <a:pt x="13115669" y="3438134"/>
                </a:cubicBezTo>
                <a:close/>
                <a:moveTo>
                  <a:pt x="13025739" y="3438134"/>
                </a:moveTo>
                <a:cubicBezTo>
                  <a:pt x="13006832" y="3438880"/>
                  <a:pt x="12990040" y="3456543"/>
                  <a:pt x="12990661" y="3475325"/>
                </a:cubicBezTo>
                <a:cubicBezTo>
                  <a:pt x="12991284" y="3494854"/>
                  <a:pt x="13007951" y="3510278"/>
                  <a:pt x="13027852" y="3509780"/>
                </a:cubicBezTo>
                <a:cubicBezTo>
                  <a:pt x="13048251" y="3509282"/>
                  <a:pt x="13062805" y="3493734"/>
                  <a:pt x="13062183" y="3473211"/>
                </a:cubicBezTo>
                <a:cubicBezTo>
                  <a:pt x="13061562" y="3453309"/>
                  <a:pt x="13045017" y="3437512"/>
                  <a:pt x="13025614" y="3438258"/>
                </a:cubicBezTo>
                <a:close/>
                <a:moveTo>
                  <a:pt x="12937301" y="3438134"/>
                </a:moveTo>
                <a:cubicBezTo>
                  <a:pt x="12918394" y="3438134"/>
                  <a:pt x="12901229" y="3455299"/>
                  <a:pt x="12901104" y="3474206"/>
                </a:cubicBezTo>
                <a:cubicBezTo>
                  <a:pt x="12901104" y="3493734"/>
                  <a:pt x="12917150" y="3509656"/>
                  <a:pt x="12937176" y="3509656"/>
                </a:cubicBezTo>
                <a:cubicBezTo>
                  <a:pt x="12957576" y="3509656"/>
                  <a:pt x="12972750" y="3494605"/>
                  <a:pt x="12972750" y="3474206"/>
                </a:cubicBezTo>
                <a:cubicBezTo>
                  <a:pt x="12972750" y="3454180"/>
                  <a:pt x="12956829" y="3438009"/>
                  <a:pt x="12937301" y="3438009"/>
                </a:cubicBezTo>
                <a:close/>
                <a:moveTo>
                  <a:pt x="12887049" y="3475201"/>
                </a:moveTo>
                <a:cubicBezTo>
                  <a:pt x="12887547" y="3456419"/>
                  <a:pt x="12870755" y="3438756"/>
                  <a:pt x="12851848" y="3438134"/>
                </a:cubicBezTo>
                <a:cubicBezTo>
                  <a:pt x="12832319" y="3437512"/>
                  <a:pt x="12816025" y="3453309"/>
                  <a:pt x="12815527" y="3473335"/>
                </a:cubicBezTo>
                <a:cubicBezTo>
                  <a:pt x="12815029" y="3493859"/>
                  <a:pt x="12829707" y="3509282"/>
                  <a:pt x="12850107" y="3509780"/>
                </a:cubicBezTo>
                <a:cubicBezTo>
                  <a:pt x="12870008" y="3510153"/>
                  <a:pt x="12886675" y="3494730"/>
                  <a:pt x="12887173" y="3475201"/>
                </a:cubicBezTo>
                <a:close/>
                <a:moveTo>
                  <a:pt x="12797367" y="3473211"/>
                </a:moveTo>
                <a:cubicBezTo>
                  <a:pt x="12796620" y="3454304"/>
                  <a:pt x="12778959" y="3437512"/>
                  <a:pt x="12760176" y="3438134"/>
                </a:cubicBezTo>
                <a:cubicBezTo>
                  <a:pt x="12740647" y="3438756"/>
                  <a:pt x="12725223" y="3455424"/>
                  <a:pt x="12725721" y="3475325"/>
                </a:cubicBezTo>
                <a:cubicBezTo>
                  <a:pt x="12726218" y="3495724"/>
                  <a:pt x="12741766" y="3510278"/>
                  <a:pt x="12762290" y="3509656"/>
                </a:cubicBezTo>
                <a:cubicBezTo>
                  <a:pt x="12782191" y="3509034"/>
                  <a:pt x="12797988" y="3492490"/>
                  <a:pt x="12797243" y="3473086"/>
                </a:cubicBezTo>
                <a:close/>
                <a:moveTo>
                  <a:pt x="12707809" y="3474952"/>
                </a:moveTo>
                <a:cubicBezTo>
                  <a:pt x="12708183" y="3456170"/>
                  <a:pt x="12691266" y="3438632"/>
                  <a:pt x="12672359" y="3438134"/>
                </a:cubicBezTo>
                <a:cubicBezTo>
                  <a:pt x="12652832" y="3437636"/>
                  <a:pt x="12636536" y="3453558"/>
                  <a:pt x="12636163" y="3473459"/>
                </a:cubicBezTo>
                <a:cubicBezTo>
                  <a:pt x="12635791" y="3493983"/>
                  <a:pt x="12650468" y="3509407"/>
                  <a:pt x="12670867" y="3509656"/>
                </a:cubicBezTo>
                <a:cubicBezTo>
                  <a:pt x="12690768" y="3510029"/>
                  <a:pt x="12707312" y="3494356"/>
                  <a:pt x="12707684" y="3474828"/>
                </a:cubicBezTo>
                <a:close/>
                <a:moveTo>
                  <a:pt x="12585663" y="3438134"/>
                </a:moveTo>
                <a:cubicBezTo>
                  <a:pt x="12566881" y="3437761"/>
                  <a:pt x="12549342" y="3454553"/>
                  <a:pt x="12548721" y="3473459"/>
                </a:cubicBezTo>
                <a:cubicBezTo>
                  <a:pt x="12548223" y="3492988"/>
                  <a:pt x="12564020" y="3509282"/>
                  <a:pt x="12584046" y="3509656"/>
                </a:cubicBezTo>
                <a:cubicBezTo>
                  <a:pt x="12604570" y="3510153"/>
                  <a:pt x="12619994" y="3495351"/>
                  <a:pt x="12620367" y="3474952"/>
                </a:cubicBezTo>
                <a:cubicBezTo>
                  <a:pt x="12620739" y="3455051"/>
                  <a:pt x="12605191" y="3438507"/>
                  <a:pt x="12585663" y="3438009"/>
                </a:cubicBezTo>
                <a:close/>
                <a:moveTo>
                  <a:pt x="12495982" y="3438134"/>
                </a:moveTo>
                <a:cubicBezTo>
                  <a:pt x="12477200" y="3437761"/>
                  <a:pt x="12459661" y="3454802"/>
                  <a:pt x="12459287" y="3473708"/>
                </a:cubicBezTo>
                <a:cubicBezTo>
                  <a:pt x="12458789" y="3493237"/>
                  <a:pt x="12474836" y="3509407"/>
                  <a:pt x="12494737" y="3509780"/>
                </a:cubicBezTo>
                <a:cubicBezTo>
                  <a:pt x="12515261" y="3510153"/>
                  <a:pt x="12530560" y="3495351"/>
                  <a:pt x="12530809" y="3474952"/>
                </a:cubicBezTo>
                <a:cubicBezTo>
                  <a:pt x="12531058" y="3455051"/>
                  <a:pt x="12515510" y="3438507"/>
                  <a:pt x="12495982" y="3438134"/>
                </a:cubicBezTo>
                <a:close/>
                <a:moveTo>
                  <a:pt x="12405056" y="3438134"/>
                </a:moveTo>
                <a:cubicBezTo>
                  <a:pt x="12386149" y="3438632"/>
                  <a:pt x="12369233" y="3456294"/>
                  <a:pt x="12369731" y="3474952"/>
                </a:cubicBezTo>
                <a:cubicBezTo>
                  <a:pt x="12370227" y="3494481"/>
                  <a:pt x="12386647" y="3510029"/>
                  <a:pt x="12406673" y="3509656"/>
                </a:cubicBezTo>
                <a:cubicBezTo>
                  <a:pt x="12427072" y="3509282"/>
                  <a:pt x="12441749" y="3493859"/>
                  <a:pt x="12441377" y="3473335"/>
                </a:cubicBezTo>
                <a:cubicBezTo>
                  <a:pt x="12441003" y="3453309"/>
                  <a:pt x="12424708" y="3437512"/>
                  <a:pt x="12405180" y="3438009"/>
                </a:cubicBezTo>
                <a:close/>
                <a:moveTo>
                  <a:pt x="12355675" y="3475450"/>
                </a:moveTo>
                <a:cubicBezTo>
                  <a:pt x="12356421" y="3456792"/>
                  <a:pt x="12339629" y="3438880"/>
                  <a:pt x="12320722" y="3438134"/>
                </a:cubicBezTo>
                <a:cubicBezTo>
                  <a:pt x="12301319" y="3437263"/>
                  <a:pt x="12284651" y="3453060"/>
                  <a:pt x="12284029" y="3472962"/>
                </a:cubicBezTo>
                <a:cubicBezTo>
                  <a:pt x="12283407" y="3493486"/>
                  <a:pt x="12297960" y="3509158"/>
                  <a:pt x="12318235" y="3509780"/>
                </a:cubicBezTo>
                <a:cubicBezTo>
                  <a:pt x="12338261" y="3510402"/>
                  <a:pt x="12354928" y="3495103"/>
                  <a:pt x="12355675" y="3475574"/>
                </a:cubicBezTo>
                <a:close/>
                <a:moveTo>
                  <a:pt x="12266117" y="3475325"/>
                </a:moveTo>
                <a:cubicBezTo>
                  <a:pt x="12266739" y="3456543"/>
                  <a:pt x="12250071" y="3438880"/>
                  <a:pt x="12231041" y="3438134"/>
                </a:cubicBezTo>
                <a:cubicBezTo>
                  <a:pt x="12211637" y="3437388"/>
                  <a:pt x="12195093" y="3453309"/>
                  <a:pt x="12194471" y="3473086"/>
                </a:cubicBezTo>
                <a:cubicBezTo>
                  <a:pt x="12193850" y="3493610"/>
                  <a:pt x="12208402" y="3509158"/>
                  <a:pt x="12228802" y="3509656"/>
                </a:cubicBezTo>
                <a:cubicBezTo>
                  <a:pt x="12248828" y="3510153"/>
                  <a:pt x="12265371" y="3494854"/>
                  <a:pt x="12265993" y="3475201"/>
                </a:cubicBezTo>
                <a:close/>
                <a:moveTo>
                  <a:pt x="12176560" y="3475450"/>
                </a:moveTo>
                <a:cubicBezTo>
                  <a:pt x="12177182" y="3456792"/>
                  <a:pt x="12160514" y="3438880"/>
                  <a:pt x="12141608" y="3438134"/>
                </a:cubicBezTo>
                <a:cubicBezTo>
                  <a:pt x="12122204" y="3437263"/>
                  <a:pt x="12105536" y="3453185"/>
                  <a:pt x="12104914" y="3472962"/>
                </a:cubicBezTo>
                <a:cubicBezTo>
                  <a:pt x="12104292" y="3493486"/>
                  <a:pt x="12118845" y="3509158"/>
                  <a:pt x="12139120" y="3509780"/>
                </a:cubicBezTo>
                <a:cubicBezTo>
                  <a:pt x="12159146" y="3510402"/>
                  <a:pt x="12175814" y="3495103"/>
                  <a:pt x="12176560" y="3475574"/>
                </a:cubicBezTo>
                <a:close/>
                <a:moveTo>
                  <a:pt x="12087002" y="3473708"/>
                </a:moveTo>
                <a:cubicBezTo>
                  <a:pt x="12086630" y="3454802"/>
                  <a:pt x="12069215" y="3437885"/>
                  <a:pt x="12050433" y="3438009"/>
                </a:cubicBezTo>
                <a:cubicBezTo>
                  <a:pt x="12030904" y="3438258"/>
                  <a:pt x="12015233" y="3454677"/>
                  <a:pt x="12015481" y="3474579"/>
                </a:cubicBezTo>
                <a:cubicBezTo>
                  <a:pt x="12015730" y="3494978"/>
                  <a:pt x="12031029" y="3509780"/>
                  <a:pt x="12051428" y="3509531"/>
                </a:cubicBezTo>
                <a:cubicBezTo>
                  <a:pt x="12071454" y="3509282"/>
                  <a:pt x="12087376" y="3493237"/>
                  <a:pt x="12087002" y="3473584"/>
                </a:cubicBezTo>
                <a:close/>
                <a:moveTo>
                  <a:pt x="11964731" y="3438009"/>
                </a:moveTo>
                <a:cubicBezTo>
                  <a:pt x="11945825" y="3437761"/>
                  <a:pt x="11928411" y="3454553"/>
                  <a:pt x="11928038" y="3473584"/>
                </a:cubicBezTo>
                <a:cubicBezTo>
                  <a:pt x="11927665" y="3493237"/>
                  <a:pt x="11943462" y="3509282"/>
                  <a:pt x="11963488" y="3509656"/>
                </a:cubicBezTo>
                <a:cubicBezTo>
                  <a:pt x="11984012" y="3510029"/>
                  <a:pt x="11999311" y="3495227"/>
                  <a:pt x="11999560" y="3474828"/>
                </a:cubicBezTo>
                <a:cubicBezTo>
                  <a:pt x="11999808" y="3454926"/>
                  <a:pt x="11984136" y="3438383"/>
                  <a:pt x="11964608" y="3438134"/>
                </a:cubicBezTo>
                <a:close/>
                <a:moveTo>
                  <a:pt x="11909878" y="3477564"/>
                </a:moveTo>
                <a:cubicBezTo>
                  <a:pt x="11911495" y="3457414"/>
                  <a:pt x="11897688" y="3440249"/>
                  <a:pt x="11877911" y="3438258"/>
                </a:cubicBezTo>
                <a:cubicBezTo>
                  <a:pt x="11859128" y="3436268"/>
                  <a:pt x="11840595" y="3451692"/>
                  <a:pt x="11838481" y="3470847"/>
                </a:cubicBezTo>
                <a:cubicBezTo>
                  <a:pt x="11836366" y="3489878"/>
                  <a:pt x="11851541" y="3507914"/>
                  <a:pt x="11871070" y="3509656"/>
                </a:cubicBezTo>
                <a:cubicBezTo>
                  <a:pt x="11891594" y="3511397"/>
                  <a:pt x="11908136" y="3497715"/>
                  <a:pt x="11909753" y="3477688"/>
                </a:cubicBezTo>
                <a:close/>
                <a:moveTo>
                  <a:pt x="11820445" y="3475201"/>
                </a:moveTo>
                <a:cubicBezTo>
                  <a:pt x="11820942" y="3455175"/>
                  <a:pt x="11805518" y="3438632"/>
                  <a:pt x="11785990" y="3438009"/>
                </a:cubicBezTo>
                <a:cubicBezTo>
                  <a:pt x="11767208" y="3437512"/>
                  <a:pt x="11749545" y="3454180"/>
                  <a:pt x="11748923" y="3473211"/>
                </a:cubicBezTo>
                <a:cubicBezTo>
                  <a:pt x="11748301" y="3492615"/>
                  <a:pt x="11764099" y="3509158"/>
                  <a:pt x="11784000" y="3509656"/>
                </a:cubicBezTo>
                <a:cubicBezTo>
                  <a:pt x="11804524" y="3510153"/>
                  <a:pt x="11820072" y="3495600"/>
                  <a:pt x="11820569" y="3475201"/>
                </a:cubicBezTo>
                <a:close/>
                <a:moveTo>
                  <a:pt x="11734619" y="3473086"/>
                </a:moveTo>
                <a:cubicBezTo>
                  <a:pt x="11733872" y="3454180"/>
                  <a:pt x="11716085" y="3437512"/>
                  <a:pt x="11697303" y="3438134"/>
                </a:cubicBezTo>
                <a:cubicBezTo>
                  <a:pt x="11677775" y="3438756"/>
                  <a:pt x="11662475" y="3455424"/>
                  <a:pt x="11662973" y="3475450"/>
                </a:cubicBezTo>
                <a:cubicBezTo>
                  <a:pt x="11663471" y="3495849"/>
                  <a:pt x="11679143" y="3510402"/>
                  <a:pt x="11699666" y="3509656"/>
                </a:cubicBezTo>
                <a:cubicBezTo>
                  <a:pt x="11719444" y="3509034"/>
                  <a:pt x="11735366" y="3492366"/>
                  <a:pt x="11734619" y="3473086"/>
                </a:cubicBezTo>
                <a:close/>
                <a:moveTo>
                  <a:pt x="11645062" y="3473086"/>
                </a:moveTo>
                <a:cubicBezTo>
                  <a:pt x="11644315" y="3454180"/>
                  <a:pt x="11626652" y="3437388"/>
                  <a:pt x="11607871" y="3438009"/>
                </a:cubicBezTo>
                <a:cubicBezTo>
                  <a:pt x="11588342" y="3438632"/>
                  <a:pt x="11572918" y="3455299"/>
                  <a:pt x="11573416" y="3475201"/>
                </a:cubicBezTo>
                <a:cubicBezTo>
                  <a:pt x="11573913" y="3495600"/>
                  <a:pt x="11589461" y="3510153"/>
                  <a:pt x="11609985" y="3509531"/>
                </a:cubicBezTo>
                <a:cubicBezTo>
                  <a:pt x="11629886" y="3508909"/>
                  <a:pt x="11645684" y="3492366"/>
                  <a:pt x="11644937" y="3472962"/>
                </a:cubicBezTo>
                <a:close/>
                <a:moveTo>
                  <a:pt x="11555504" y="3474206"/>
                </a:moveTo>
                <a:cubicBezTo>
                  <a:pt x="11555504" y="3455299"/>
                  <a:pt x="11538339" y="3438134"/>
                  <a:pt x="11519432" y="3438009"/>
                </a:cubicBezTo>
                <a:cubicBezTo>
                  <a:pt x="11499904" y="3438009"/>
                  <a:pt x="11483983" y="3454180"/>
                  <a:pt x="11483983" y="3474082"/>
                </a:cubicBezTo>
                <a:cubicBezTo>
                  <a:pt x="11483983" y="3494605"/>
                  <a:pt x="11499034" y="3509656"/>
                  <a:pt x="11519432" y="3509656"/>
                </a:cubicBezTo>
                <a:cubicBezTo>
                  <a:pt x="11539459" y="3509656"/>
                  <a:pt x="11555629" y="3493734"/>
                  <a:pt x="11555629" y="3474206"/>
                </a:cubicBezTo>
                <a:close/>
                <a:moveTo>
                  <a:pt x="11467937" y="3477564"/>
                </a:moveTo>
                <a:cubicBezTo>
                  <a:pt x="11469554" y="3457414"/>
                  <a:pt x="11455747" y="3440249"/>
                  <a:pt x="11435970" y="3438258"/>
                </a:cubicBezTo>
                <a:cubicBezTo>
                  <a:pt x="11417188" y="3436268"/>
                  <a:pt x="11398655" y="3451692"/>
                  <a:pt x="11396539" y="3470847"/>
                </a:cubicBezTo>
                <a:cubicBezTo>
                  <a:pt x="11394425" y="3489878"/>
                  <a:pt x="11409600" y="3507914"/>
                  <a:pt x="11429128" y="3509656"/>
                </a:cubicBezTo>
                <a:cubicBezTo>
                  <a:pt x="11449652" y="3511397"/>
                  <a:pt x="11466196" y="3497715"/>
                  <a:pt x="11467813" y="3477688"/>
                </a:cubicBezTo>
                <a:close/>
                <a:moveTo>
                  <a:pt x="11343800" y="3438009"/>
                </a:moveTo>
                <a:cubicBezTo>
                  <a:pt x="11325018" y="3437636"/>
                  <a:pt x="11307480" y="3454553"/>
                  <a:pt x="11306983" y="3473459"/>
                </a:cubicBezTo>
                <a:cubicBezTo>
                  <a:pt x="11306485" y="3492988"/>
                  <a:pt x="11322406" y="3509282"/>
                  <a:pt x="11342308" y="3509656"/>
                </a:cubicBezTo>
                <a:cubicBezTo>
                  <a:pt x="11362832" y="3510029"/>
                  <a:pt x="11378255" y="3495351"/>
                  <a:pt x="11378504" y="3474952"/>
                </a:cubicBezTo>
                <a:cubicBezTo>
                  <a:pt x="11378877" y="3455051"/>
                  <a:pt x="11363204" y="3438507"/>
                  <a:pt x="11343676" y="3438134"/>
                </a:cubicBezTo>
                <a:close/>
                <a:moveTo>
                  <a:pt x="11289071" y="3474952"/>
                </a:moveTo>
                <a:cubicBezTo>
                  <a:pt x="11289444" y="3455051"/>
                  <a:pt x="11273896" y="3438383"/>
                  <a:pt x="11254367" y="3438009"/>
                </a:cubicBezTo>
                <a:cubicBezTo>
                  <a:pt x="11235585" y="3437512"/>
                  <a:pt x="11218047" y="3454428"/>
                  <a:pt x="11217425" y="3473335"/>
                </a:cubicBezTo>
                <a:cubicBezTo>
                  <a:pt x="11216803" y="3492863"/>
                  <a:pt x="11232724" y="3509158"/>
                  <a:pt x="11252626" y="3509656"/>
                </a:cubicBezTo>
                <a:cubicBezTo>
                  <a:pt x="11273149" y="3510153"/>
                  <a:pt x="11288573" y="3495476"/>
                  <a:pt x="11288947" y="3475076"/>
                </a:cubicBezTo>
                <a:close/>
                <a:moveTo>
                  <a:pt x="11199514" y="3474206"/>
                </a:moveTo>
                <a:cubicBezTo>
                  <a:pt x="11199514" y="3454304"/>
                  <a:pt x="11183592" y="3438009"/>
                  <a:pt x="11164188" y="3438009"/>
                </a:cubicBezTo>
                <a:cubicBezTo>
                  <a:pt x="11145282" y="3438009"/>
                  <a:pt x="11128117" y="3455175"/>
                  <a:pt x="11127992" y="3474082"/>
                </a:cubicBezTo>
                <a:cubicBezTo>
                  <a:pt x="11127992" y="3493610"/>
                  <a:pt x="11144037" y="3509531"/>
                  <a:pt x="11164063" y="3509656"/>
                </a:cubicBezTo>
                <a:cubicBezTo>
                  <a:pt x="11184587" y="3509656"/>
                  <a:pt x="11199638" y="3494730"/>
                  <a:pt x="11199638" y="3474330"/>
                </a:cubicBezTo>
                <a:close/>
                <a:moveTo>
                  <a:pt x="11113812" y="3473584"/>
                </a:moveTo>
                <a:cubicBezTo>
                  <a:pt x="11113439" y="3454677"/>
                  <a:pt x="11096025" y="3437761"/>
                  <a:pt x="11077243" y="3437885"/>
                </a:cubicBezTo>
                <a:cubicBezTo>
                  <a:pt x="11057714" y="3438134"/>
                  <a:pt x="11042041" y="3454553"/>
                  <a:pt x="11042290" y="3474455"/>
                </a:cubicBezTo>
                <a:cubicBezTo>
                  <a:pt x="11042539" y="3494854"/>
                  <a:pt x="11057839" y="3509656"/>
                  <a:pt x="11078238" y="3509407"/>
                </a:cubicBezTo>
                <a:cubicBezTo>
                  <a:pt x="11098139" y="3509158"/>
                  <a:pt x="11114185" y="3492988"/>
                  <a:pt x="11113812" y="3473459"/>
                </a:cubicBezTo>
                <a:close/>
                <a:moveTo>
                  <a:pt x="11024254" y="3473957"/>
                </a:moveTo>
                <a:cubicBezTo>
                  <a:pt x="11024254" y="3455051"/>
                  <a:pt x="11006965" y="3437885"/>
                  <a:pt x="10988059" y="3437885"/>
                </a:cubicBezTo>
                <a:cubicBezTo>
                  <a:pt x="10968530" y="3437885"/>
                  <a:pt x="10952733" y="3454055"/>
                  <a:pt x="10952733" y="3474082"/>
                </a:cubicBezTo>
                <a:cubicBezTo>
                  <a:pt x="10952733" y="3494481"/>
                  <a:pt x="10967784" y="3509531"/>
                  <a:pt x="10988307" y="3509531"/>
                </a:cubicBezTo>
                <a:cubicBezTo>
                  <a:pt x="11008209" y="3509531"/>
                  <a:pt x="11024503" y="3493486"/>
                  <a:pt x="11024379" y="3473957"/>
                </a:cubicBezTo>
                <a:close/>
                <a:moveTo>
                  <a:pt x="10934697" y="3474082"/>
                </a:moveTo>
                <a:cubicBezTo>
                  <a:pt x="10934697" y="3455175"/>
                  <a:pt x="10917532" y="3438009"/>
                  <a:pt x="10898625" y="3437885"/>
                </a:cubicBezTo>
                <a:cubicBezTo>
                  <a:pt x="10879097" y="3437761"/>
                  <a:pt x="10863175" y="3453931"/>
                  <a:pt x="10863051" y="3473957"/>
                </a:cubicBezTo>
                <a:cubicBezTo>
                  <a:pt x="10863051" y="3494481"/>
                  <a:pt x="10877977" y="3509531"/>
                  <a:pt x="10898376" y="3509531"/>
                </a:cubicBezTo>
                <a:cubicBezTo>
                  <a:pt x="10918279" y="3509531"/>
                  <a:pt x="10934573" y="3493610"/>
                  <a:pt x="10934573" y="3474206"/>
                </a:cubicBezTo>
                <a:close/>
                <a:moveTo>
                  <a:pt x="10812178" y="3437885"/>
                </a:moveTo>
                <a:cubicBezTo>
                  <a:pt x="10793395" y="3437761"/>
                  <a:pt x="10775982" y="3454802"/>
                  <a:pt x="10775733" y="3473708"/>
                </a:cubicBezTo>
                <a:cubicBezTo>
                  <a:pt x="10775484" y="3493237"/>
                  <a:pt x="10791530" y="3509282"/>
                  <a:pt x="10811556" y="3509531"/>
                </a:cubicBezTo>
                <a:cubicBezTo>
                  <a:pt x="10832079" y="3509780"/>
                  <a:pt x="10847254" y="3494854"/>
                  <a:pt x="10847379" y="3474455"/>
                </a:cubicBezTo>
                <a:cubicBezTo>
                  <a:pt x="10847503" y="3454553"/>
                  <a:pt x="10831706" y="3438134"/>
                  <a:pt x="10812302" y="3438009"/>
                </a:cubicBezTo>
                <a:close/>
                <a:moveTo>
                  <a:pt x="10721252" y="3437885"/>
                </a:moveTo>
                <a:cubicBezTo>
                  <a:pt x="10702345" y="3438632"/>
                  <a:pt x="10685553" y="3456294"/>
                  <a:pt x="10686175" y="3475076"/>
                </a:cubicBezTo>
                <a:cubicBezTo>
                  <a:pt x="10686797" y="3494605"/>
                  <a:pt x="10703465" y="3510029"/>
                  <a:pt x="10723366" y="3509531"/>
                </a:cubicBezTo>
                <a:cubicBezTo>
                  <a:pt x="10743766" y="3509034"/>
                  <a:pt x="10758319" y="3493486"/>
                  <a:pt x="10757697" y="3472962"/>
                </a:cubicBezTo>
                <a:cubicBezTo>
                  <a:pt x="10757075" y="3453060"/>
                  <a:pt x="10740532" y="3437263"/>
                  <a:pt x="10721127" y="3438009"/>
                </a:cubicBezTo>
                <a:close/>
                <a:moveTo>
                  <a:pt x="10632814" y="3437885"/>
                </a:moveTo>
                <a:cubicBezTo>
                  <a:pt x="10613907" y="3437885"/>
                  <a:pt x="10596742" y="3455175"/>
                  <a:pt x="10596618" y="3473957"/>
                </a:cubicBezTo>
                <a:cubicBezTo>
                  <a:pt x="10596618" y="3493486"/>
                  <a:pt x="10612664" y="3509407"/>
                  <a:pt x="10632690" y="3509407"/>
                </a:cubicBezTo>
                <a:cubicBezTo>
                  <a:pt x="10653214" y="3509407"/>
                  <a:pt x="10668264" y="3494356"/>
                  <a:pt x="10668264" y="3473957"/>
                </a:cubicBezTo>
                <a:cubicBezTo>
                  <a:pt x="10668264" y="3453931"/>
                  <a:pt x="10652343" y="3437761"/>
                  <a:pt x="10632814" y="3437761"/>
                </a:cubicBezTo>
                <a:close/>
                <a:moveTo>
                  <a:pt x="10582562" y="3473708"/>
                </a:moveTo>
                <a:cubicBezTo>
                  <a:pt x="10582314" y="3454802"/>
                  <a:pt x="10564900" y="3437761"/>
                  <a:pt x="10546117" y="3437885"/>
                </a:cubicBezTo>
                <a:cubicBezTo>
                  <a:pt x="10526589" y="3438009"/>
                  <a:pt x="10510792" y="3454428"/>
                  <a:pt x="10510917" y="3474330"/>
                </a:cubicBezTo>
                <a:cubicBezTo>
                  <a:pt x="10511040" y="3494730"/>
                  <a:pt x="10526216" y="3509656"/>
                  <a:pt x="10546739" y="3509531"/>
                </a:cubicBezTo>
                <a:cubicBezTo>
                  <a:pt x="10566641" y="3509282"/>
                  <a:pt x="10582811" y="3493237"/>
                  <a:pt x="10582562" y="3473708"/>
                </a:cubicBezTo>
                <a:close/>
                <a:moveTo>
                  <a:pt x="10493005" y="3472589"/>
                </a:moveTo>
                <a:cubicBezTo>
                  <a:pt x="10492134" y="3453682"/>
                  <a:pt x="10474223" y="3437015"/>
                  <a:pt x="10455565" y="3437885"/>
                </a:cubicBezTo>
                <a:cubicBezTo>
                  <a:pt x="10436037" y="3438632"/>
                  <a:pt x="10420861" y="3455548"/>
                  <a:pt x="10421484" y="3475450"/>
                </a:cubicBezTo>
                <a:cubicBezTo>
                  <a:pt x="10422105" y="3495724"/>
                  <a:pt x="10437902" y="3510278"/>
                  <a:pt x="10458426" y="3509531"/>
                </a:cubicBezTo>
                <a:cubicBezTo>
                  <a:pt x="10478203" y="3508785"/>
                  <a:pt x="10494000" y="3492117"/>
                  <a:pt x="10493129" y="3472713"/>
                </a:cubicBezTo>
                <a:close/>
                <a:moveTo>
                  <a:pt x="10403448" y="3473957"/>
                </a:moveTo>
                <a:cubicBezTo>
                  <a:pt x="10403448" y="3455051"/>
                  <a:pt x="10386282" y="3437885"/>
                  <a:pt x="10367376" y="3437761"/>
                </a:cubicBezTo>
                <a:cubicBezTo>
                  <a:pt x="10347847" y="3437761"/>
                  <a:pt x="10331926" y="3453931"/>
                  <a:pt x="10331926" y="3473833"/>
                </a:cubicBezTo>
                <a:cubicBezTo>
                  <a:pt x="10331926" y="3494356"/>
                  <a:pt x="10346976" y="3509407"/>
                  <a:pt x="10367376" y="3509407"/>
                </a:cubicBezTo>
                <a:cubicBezTo>
                  <a:pt x="10387401" y="3509407"/>
                  <a:pt x="10403572" y="3493486"/>
                  <a:pt x="10403572" y="3473957"/>
                </a:cubicBezTo>
                <a:close/>
                <a:moveTo>
                  <a:pt x="10281674" y="3437761"/>
                </a:moveTo>
                <a:cubicBezTo>
                  <a:pt x="10262892" y="3437139"/>
                  <a:pt x="10245229" y="3453807"/>
                  <a:pt x="10244483" y="3472838"/>
                </a:cubicBezTo>
                <a:cubicBezTo>
                  <a:pt x="10243737" y="3492242"/>
                  <a:pt x="10259534" y="3508785"/>
                  <a:pt x="10279435" y="3509407"/>
                </a:cubicBezTo>
                <a:cubicBezTo>
                  <a:pt x="10299959" y="3510029"/>
                  <a:pt x="10315507" y="3495476"/>
                  <a:pt x="10316129" y="3475076"/>
                </a:cubicBezTo>
                <a:cubicBezTo>
                  <a:pt x="10316626" y="3455051"/>
                  <a:pt x="10301327" y="3438507"/>
                  <a:pt x="10281798" y="3437761"/>
                </a:cubicBezTo>
                <a:close/>
                <a:moveTo>
                  <a:pt x="10190625" y="3437761"/>
                </a:moveTo>
                <a:cubicBezTo>
                  <a:pt x="10171593" y="3438134"/>
                  <a:pt x="10154677" y="3455424"/>
                  <a:pt x="10154925" y="3474330"/>
                </a:cubicBezTo>
                <a:cubicBezTo>
                  <a:pt x="10155174" y="3493859"/>
                  <a:pt x="10171469" y="3509531"/>
                  <a:pt x="10191495" y="3509407"/>
                </a:cubicBezTo>
                <a:cubicBezTo>
                  <a:pt x="10211894" y="3509282"/>
                  <a:pt x="10226820" y="3493983"/>
                  <a:pt x="10226571" y="3473459"/>
                </a:cubicBezTo>
                <a:cubicBezTo>
                  <a:pt x="10226323" y="3453434"/>
                  <a:pt x="10210277" y="3437512"/>
                  <a:pt x="10190748" y="3437761"/>
                </a:cubicBezTo>
                <a:close/>
                <a:moveTo>
                  <a:pt x="10101067" y="3437761"/>
                </a:moveTo>
                <a:cubicBezTo>
                  <a:pt x="10082036" y="3438134"/>
                  <a:pt x="10065120" y="3455424"/>
                  <a:pt x="10065369" y="3474330"/>
                </a:cubicBezTo>
                <a:cubicBezTo>
                  <a:pt x="10065617" y="3493859"/>
                  <a:pt x="10081911" y="3509531"/>
                  <a:pt x="10101938" y="3509407"/>
                </a:cubicBezTo>
                <a:cubicBezTo>
                  <a:pt x="10122336" y="3509282"/>
                  <a:pt x="10137263" y="3493983"/>
                  <a:pt x="10137015" y="3473459"/>
                </a:cubicBezTo>
                <a:cubicBezTo>
                  <a:pt x="10136766" y="3453434"/>
                  <a:pt x="10120719" y="3437512"/>
                  <a:pt x="10101192" y="3437761"/>
                </a:cubicBezTo>
                <a:close/>
                <a:moveTo>
                  <a:pt x="10047208" y="3477191"/>
                </a:moveTo>
                <a:cubicBezTo>
                  <a:pt x="10048825" y="3457041"/>
                  <a:pt x="10035018" y="3439876"/>
                  <a:pt x="10015241" y="3437885"/>
                </a:cubicBezTo>
                <a:cubicBezTo>
                  <a:pt x="9996459" y="3435895"/>
                  <a:pt x="9977925" y="3451319"/>
                  <a:pt x="9975811" y="3470474"/>
                </a:cubicBezTo>
                <a:cubicBezTo>
                  <a:pt x="9973697" y="3489505"/>
                  <a:pt x="9988996" y="3507541"/>
                  <a:pt x="10008400" y="3509282"/>
                </a:cubicBezTo>
                <a:cubicBezTo>
                  <a:pt x="10028924" y="3511024"/>
                  <a:pt x="10045466" y="3497342"/>
                  <a:pt x="10047083" y="3477315"/>
                </a:cubicBezTo>
                <a:close/>
                <a:moveTo>
                  <a:pt x="9961631" y="3473086"/>
                </a:moveTo>
                <a:cubicBezTo>
                  <a:pt x="9961134" y="3454055"/>
                  <a:pt x="9943595" y="3437263"/>
                  <a:pt x="9924689" y="3437761"/>
                </a:cubicBezTo>
                <a:cubicBezTo>
                  <a:pt x="9905160" y="3438134"/>
                  <a:pt x="9889612" y="3454677"/>
                  <a:pt x="9889985" y="3474703"/>
                </a:cubicBezTo>
                <a:cubicBezTo>
                  <a:pt x="9890358" y="3495103"/>
                  <a:pt x="9905782" y="3509780"/>
                  <a:pt x="9926306" y="3509407"/>
                </a:cubicBezTo>
                <a:cubicBezTo>
                  <a:pt x="9946207" y="3509034"/>
                  <a:pt x="9962128" y="3492615"/>
                  <a:pt x="9961631" y="3473211"/>
                </a:cubicBezTo>
                <a:close/>
                <a:moveTo>
                  <a:pt x="9872073" y="3472713"/>
                </a:moveTo>
                <a:cubicBezTo>
                  <a:pt x="9871327" y="3453807"/>
                  <a:pt x="9853540" y="3437139"/>
                  <a:pt x="9834758" y="3437761"/>
                </a:cubicBezTo>
                <a:cubicBezTo>
                  <a:pt x="9815229" y="3438383"/>
                  <a:pt x="9799930" y="3455051"/>
                  <a:pt x="9800427" y="3475076"/>
                </a:cubicBezTo>
                <a:cubicBezTo>
                  <a:pt x="9800925" y="3495476"/>
                  <a:pt x="9816598" y="3510029"/>
                  <a:pt x="9837121" y="3509282"/>
                </a:cubicBezTo>
                <a:cubicBezTo>
                  <a:pt x="9857023" y="3508661"/>
                  <a:pt x="9872820" y="3492117"/>
                  <a:pt x="9871949" y="3472713"/>
                </a:cubicBezTo>
                <a:close/>
                <a:moveTo>
                  <a:pt x="9782516" y="3474082"/>
                </a:moveTo>
                <a:cubicBezTo>
                  <a:pt x="9782516" y="3455175"/>
                  <a:pt x="9765600" y="3437885"/>
                  <a:pt x="9746569" y="3437761"/>
                </a:cubicBezTo>
                <a:cubicBezTo>
                  <a:pt x="9727040" y="3437512"/>
                  <a:pt x="9710995" y="3453682"/>
                  <a:pt x="9710870" y="3473708"/>
                </a:cubicBezTo>
                <a:cubicBezTo>
                  <a:pt x="9710746" y="3494232"/>
                  <a:pt x="9725672" y="3509282"/>
                  <a:pt x="9746195" y="3509407"/>
                </a:cubicBezTo>
                <a:cubicBezTo>
                  <a:pt x="9766098" y="3509407"/>
                  <a:pt x="9782516" y="3493610"/>
                  <a:pt x="9782516" y="3474206"/>
                </a:cubicBezTo>
                <a:close/>
                <a:moveTo>
                  <a:pt x="9660494" y="3437761"/>
                </a:moveTo>
                <a:cubicBezTo>
                  <a:pt x="9641712" y="3437263"/>
                  <a:pt x="9624049" y="3454055"/>
                  <a:pt x="9623427" y="3472962"/>
                </a:cubicBezTo>
                <a:cubicBezTo>
                  <a:pt x="9622805" y="3492490"/>
                  <a:pt x="9638726" y="3508785"/>
                  <a:pt x="9658628" y="3509282"/>
                </a:cubicBezTo>
                <a:cubicBezTo>
                  <a:pt x="9679152" y="3509780"/>
                  <a:pt x="9694576" y="3495103"/>
                  <a:pt x="9695073" y="3474703"/>
                </a:cubicBezTo>
                <a:cubicBezTo>
                  <a:pt x="9695447" y="3454802"/>
                  <a:pt x="9680022" y="3438134"/>
                  <a:pt x="9660494" y="3437636"/>
                </a:cubicBezTo>
                <a:close/>
                <a:moveTo>
                  <a:pt x="9571185" y="3437761"/>
                </a:moveTo>
                <a:cubicBezTo>
                  <a:pt x="9552404" y="3437139"/>
                  <a:pt x="9534616" y="3453807"/>
                  <a:pt x="9533870" y="3472713"/>
                </a:cubicBezTo>
                <a:cubicBezTo>
                  <a:pt x="9533123" y="3492117"/>
                  <a:pt x="9548921" y="3508661"/>
                  <a:pt x="9568698" y="3509282"/>
                </a:cubicBezTo>
                <a:cubicBezTo>
                  <a:pt x="9589221" y="3509905"/>
                  <a:pt x="9604894" y="3495351"/>
                  <a:pt x="9605391" y="3475076"/>
                </a:cubicBezTo>
                <a:cubicBezTo>
                  <a:pt x="9605889" y="3455051"/>
                  <a:pt x="9590589" y="3438383"/>
                  <a:pt x="9571061" y="3437761"/>
                </a:cubicBezTo>
                <a:close/>
                <a:moveTo>
                  <a:pt x="9515958" y="3473833"/>
                </a:moveTo>
                <a:cubicBezTo>
                  <a:pt x="9515958" y="3453931"/>
                  <a:pt x="9499913" y="3437636"/>
                  <a:pt x="9480384" y="3437761"/>
                </a:cubicBezTo>
                <a:cubicBezTo>
                  <a:pt x="9461477" y="3437761"/>
                  <a:pt x="9444313" y="3455051"/>
                  <a:pt x="9444313" y="3473957"/>
                </a:cubicBezTo>
                <a:cubicBezTo>
                  <a:pt x="9444313" y="3493486"/>
                  <a:pt x="9460607" y="3509407"/>
                  <a:pt x="9480509" y="3509407"/>
                </a:cubicBezTo>
                <a:cubicBezTo>
                  <a:pt x="9500908" y="3509407"/>
                  <a:pt x="9515958" y="3494356"/>
                  <a:pt x="9515958" y="3473833"/>
                </a:cubicBezTo>
                <a:close/>
                <a:moveTo>
                  <a:pt x="9390703" y="3509282"/>
                </a:moveTo>
                <a:cubicBezTo>
                  <a:pt x="9410853" y="3510899"/>
                  <a:pt x="9428018" y="3497092"/>
                  <a:pt x="9430008" y="3477315"/>
                </a:cubicBezTo>
                <a:cubicBezTo>
                  <a:pt x="9431998" y="3458533"/>
                  <a:pt x="9416574" y="3440000"/>
                  <a:pt x="9397419" y="3437885"/>
                </a:cubicBezTo>
                <a:cubicBezTo>
                  <a:pt x="9378388" y="3435771"/>
                  <a:pt x="9360353" y="3450946"/>
                  <a:pt x="9358611" y="3470474"/>
                </a:cubicBezTo>
                <a:cubicBezTo>
                  <a:pt x="9356870" y="3490998"/>
                  <a:pt x="9370552" y="3507541"/>
                  <a:pt x="9390578" y="3509158"/>
                </a:cubicBezTo>
                <a:close/>
                <a:moveTo>
                  <a:pt x="9340575" y="3472962"/>
                </a:moveTo>
                <a:cubicBezTo>
                  <a:pt x="9339953" y="3454055"/>
                  <a:pt x="9322291" y="3437263"/>
                  <a:pt x="9303509" y="3437761"/>
                </a:cubicBezTo>
                <a:cubicBezTo>
                  <a:pt x="9283980" y="3438258"/>
                  <a:pt x="9268556" y="3454926"/>
                  <a:pt x="9269054" y="3474828"/>
                </a:cubicBezTo>
                <a:cubicBezTo>
                  <a:pt x="9269551" y="3495227"/>
                  <a:pt x="9284975" y="3509780"/>
                  <a:pt x="9305498" y="3509282"/>
                </a:cubicBezTo>
                <a:cubicBezTo>
                  <a:pt x="9325401" y="3508785"/>
                  <a:pt x="9341197" y="3492366"/>
                  <a:pt x="9340575" y="3472838"/>
                </a:cubicBezTo>
                <a:close/>
                <a:moveTo>
                  <a:pt x="9251018" y="3473833"/>
                </a:moveTo>
                <a:cubicBezTo>
                  <a:pt x="9251018" y="3454926"/>
                  <a:pt x="9233728" y="3437761"/>
                  <a:pt x="9214822" y="3437761"/>
                </a:cubicBezTo>
                <a:cubicBezTo>
                  <a:pt x="9195293" y="3437761"/>
                  <a:pt x="9179496" y="3453931"/>
                  <a:pt x="9179496" y="3473957"/>
                </a:cubicBezTo>
                <a:cubicBezTo>
                  <a:pt x="9179496" y="3494356"/>
                  <a:pt x="9194547" y="3509407"/>
                  <a:pt x="9215070" y="3509407"/>
                </a:cubicBezTo>
                <a:cubicBezTo>
                  <a:pt x="9234972" y="3509407"/>
                  <a:pt x="9251267" y="3493361"/>
                  <a:pt x="9251142" y="3473833"/>
                </a:cubicBezTo>
                <a:close/>
                <a:moveTo>
                  <a:pt x="9161460" y="3474082"/>
                </a:moveTo>
                <a:cubicBezTo>
                  <a:pt x="9161460" y="3455299"/>
                  <a:pt x="9144419" y="3438009"/>
                  <a:pt x="9125513" y="3437761"/>
                </a:cubicBezTo>
                <a:cubicBezTo>
                  <a:pt x="9105985" y="3437636"/>
                  <a:pt x="9089938" y="3453682"/>
                  <a:pt x="9089815" y="3473708"/>
                </a:cubicBezTo>
                <a:cubicBezTo>
                  <a:pt x="9089690" y="3494232"/>
                  <a:pt x="9104617" y="3509282"/>
                  <a:pt x="9125140" y="3509407"/>
                </a:cubicBezTo>
                <a:cubicBezTo>
                  <a:pt x="9145042" y="3509407"/>
                  <a:pt x="9161336" y="3493610"/>
                  <a:pt x="9161460" y="3474082"/>
                </a:cubicBezTo>
                <a:close/>
                <a:moveTo>
                  <a:pt x="9037946" y="3437761"/>
                </a:moveTo>
                <a:cubicBezTo>
                  <a:pt x="9018915" y="3438134"/>
                  <a:pt x="9002123" y="3455548"/>
                  <a:pt x="9002372" y="3474455"/>
                </a:cubicBezTo>
                <a:cubicBezTo>
                  <a:pt x="9002621" y="3493983"/>
                  <a:pt x="9019163" y="3509656"/>
                  <a:pt x="9039065" y="3509407"/>
                </a:cubicBezTo>
                <a:cubicBezTo>
                  <a:pt x="9059465" y="3509158"/>
                  <a:pt x="9074267" y="3493859"/>
                  <a:pt x="9073893" y="3473335"/>
                </a:cubicBezTo>
                <a:cubicBezTo>
                  <a:pt x="9073520" y="3453434"/>
                  <a:pt x="9057350" y="3437388"/>
                  <a:pt x="9037821" y="3437885"/>
                </a:cubicBezTo>
                <a:close/>
                <a:moveTo>
                  <a:pt x="8947891" y="3437761"/>
                </a:moveTo>
                <a:cubicBezTo>
                  <a:pt x="8928984" y="3438507"/>
                  <a:pt x="8912192" y="3456170"/>
                  <a:pt x="8912814" y="3474952"/>
                </a:cubicBezTo>
                <a:cubicBezTo>
                  <a:pt x="8913436" y="3494481"/>
                  <a:pt x="8930104" y="3509905"/>
                  <a:pt x="8950005" y="3509407"/>
                </a:cubicBezTo>
                <a:cubicBezTo>
                  <a:pt x="8970404" y="3508909"/>
                  <a:pt x="8984957" y="3493361"/>
                  <a:pt x="8984335" y="3472838"/>
                </a:cubicBezTo>
                <a:cubicBezTo>
                  <a:pt x="8983714" y="3452936"/>
                  <a:pt x="8967170" y="3437139"/>
                  <a:pt x="8947766" y="3437885"/>
                </a:cubicBezTo>
                <a:close/>
                <a:moveTo>
                  <a:pt x="8858831" y="3437761"/>
                </a:moveTo>
                <a:cubicBezTo>
                  <a:pt x="8839800" y="3438134"/>
                  <a:pt x="8823008" y="3455548"/>
                  <a:pt x="8823256" y="3474455"/>
                </a:cubicBezTo>
                <a:cubicBezTo>
                  <a:pt x="8823630" y="3493983"/>
                  <a:pt x="8840049" y="3509656"/>
                  <a:pt x="8859950" y="3509407"/>
                </a:cubicBezTo>
                <a:cubicBezTo>
                  <a:pt x="8880350" y="3509158"/>
                  <a:pt x="8895151" y="3493859"/>
                  <a:pt x="8894778" y="3473335"/>
                </a:cubicBezTo>
                <a:cubicBezTo>
                  <a:pt x="8894405" y="3453434"/>
                  <a:pt x="8878235" y="3437388"/>
                  <a:pt x="8858707" y="3437885"/>
                </a:cubicBezTo>
                <a:close/>
                <a:moveTo>
                  <a:pt x="8809202" y="3474828"/>
                </a:moveTo>
                <a:cubicBezTo>
                  <a:pt x="8809699" y="3456046"/>
                  <a:pt x="8792906" y="3438383"/>
                  <a:pt x="8774000" y="3437761"/>
                </a:cubicBezTo>
                <a:cubicBezTo>
                  <a:pt x="8754472" y="3437139"/>
                  <a:pt x="8738177" y="3452936"/>
                  <a:pt x="8737680" y="3472962"/>
                </a:cubicBezTo>
                <a:cubicBezTo>
                  <a:pt x="8737182" y="3493486"/>
                  <a:pt x="8751859" y="3508909"/>
                  <a:pt x="8772259" y="3509407"/>
                </a:cubicBezTo>
                <a:cubicBezTo>
                  <a:pt x="8792160" y="3509780"/>
                  <a:pt x="8808828" y="3494356"/>
                  <a:pt x="8809325" y="3474828"/>
                </a:cubicBezTo>
                <a:close/>
                <a:moveTo>
                  <a:pt x="8719644" y="3474082"/>
                </a:moveTo>
                <a:cubicBezTo>
                  <a:pt x="8719644" y="3455299"/>
                  <a:pt x="8702603" y="3438009"/>
                  <a:pt x="8683696" y="3437761"/>
                </a:cubicBezTo>
                <a:cubicBezTo>
                  <a:pt x="8664168" y="3437636"/>
                  <a:pt x="8648122" y="3453682"/>
                  <a:pt x="8647998" y="3473708"/>
                </a:cubicBezTo>
                <a:cubicBezTo>
                  <a:pt x="8647873" y="3494232"/>
                  <a:pt x="8662800" y="3509282"/>
                  <a:pt x="8683323" y="3509407"/>
                </a:cubicBezTo>
                <a:cubicBezTo>
                  <a:pt x="8703225" y="3509407"/>
                  <a:pt x="8719519" y="3493610"/>
                  <a:pt x="8719644" y="3474082"/>
                </a:cubicBezTo>
                <a:close/>
                <a:moveTo>
                  <a:pt x="8630086" y="3474952"/>
                </a:moveTo>
                <a:cubicBezTo>
                  <a:pt x="8630584" y="3456170"/>
                  <a:pt x="8613916" y="3438507"/>
                  <a:pt x="8594885" y="3437885"/>
                </a:cubicBezTo>
                <a:cubicBezTo>
                  <a:pt x="8575481" y="3437263"/>
                  <a:pt x="8558938" y="3453060"/>
                  <a:pt x="8558440" y="3472962"/>
                </a:cubicBezTo>
                <a:cubicBezTo>
                  <a:pt x="8557943" y="3493486"/>
                  <a:pt x="8572496" y="3509034"/>
                  <a:pt x="8592895" y="3509531"/>
                </a:cubicBezTo>
                <a:cubicBezTo>
                  <a:pt x="8612921" y="3510029"/>
                  <a:pt x="8629465" y="3494605"/>
                  <a:pt x="8630086" y="3475076"/>
                </a:cubicBezTo>
                <a:close/>
                <a:moveTo>
                  <a:pt x="8508313" y="3437761"/>
                </a:moveTo>
                <a:cubicBezTo>
                  <a:pt x="8489531" y="3437139"/>
                  <a:pt x="8471868" y="3453807"/>
                  <a:pt x="8471122" y="3472838"/>
                </a:cubicBezTo>
                <a:cubicBezTo>
                  <a:pt x="8470375" y="3492242"/>
                  <a:pt x="8486173" y="3508785"/>
                  <a:pt x="8506074" y="3509407"/>
                </a:cubicBezTo>
                <a:cubicBezTo>
                  <a:pt x="8526598" y="3510029"/>
                  <a:pt x="8542146" y="3495476"/>
                  <a:pt x="8542768" y="3475076"/>
                </a:cubicBezTo>
                <a:cubicBezTo>
                  <a:pt x="8543266" y="3455175"/>
                  <a:pt x="8527966" y="3438507"/>
                  <a:pt x="8508437" y="3437761"/>
                </a:cubicBezTo>
                <a:close/>
                <a:moveTo>
                  <a:pt x="8417636" y="3437761"/>
                </a:moveTo>
                <a:cubicBezTo>
                  <a:pt x="8398730" y="3437761"/>
                  <a:pt x="8381565" y="3455051"/>
                  <a:pt x="8381565" y="3473957"/>
                </a:cubicBezTo>
                <a:cubicBezTo>
                  <a:pt x="8381565" y="3493486"/>
                  <a:pt x="8397735" y="3509407"/>
                  <a:pt x="8417761" y="3509407"/>
                </a:cubicBezTo>
                <a:cubicBezTo>
                  <a:pt x="8438160" y="3509407"/>
                  <a:pt x="8453210" y="3494356"/>
                  <a:pt x="8453210" y="3473833"/>
                </a:cubicBezTo>
                <a:cubicBezTo>
                  <a:pt x="8453210" y="3453931"/>
                  <a:pt x="8437165" y="3437636"/>
                  <a:pt x="8417761" y="3437761"/>
                </a:cubicBezTo>
                <a:close/>
                <a:moveTo>
                  <a:pt x="8327582" y="3437761"/>
                </a:moveTo>
                <a:cubicBezTo>
                  <a:pt x="8308675" y="3438134"/>
                  <a:pt x="8291634" y="3455548"/>
                  <a:pt x="8291883" y="3474330"/>
                </a:cubicBezTo>
                <a:cubicBezTo>
                  <a:pt x="8292132" y="3493859"/>
                  <a:pt x="8308551" y="3509531"/>
                  <a:pt x="8328452" y="3509282"/>
                </a:cubicBezTo>
                <a:cubicBezTo>
                  <a:pt x="8348852" y="3509034"/>
                  <a:pt x="8363654" y="3493734"/>
                  <a:pt x="8363405" y="3473335"/>
                </a:cubicBezTo>
                <a:cubicBezTo>
                  <a:pt x="8363156" y="3453309"/>
                  <a:pt x="8346986" y="3437388"/>
                  <a:pt x="8327457" y="3437761"/>
                </a:cubicBezTo>
                <a:close/>
                <a:moveTo>
                  <a:pt x="8239766" y="3437761"/>
                </a:moveTo>
                <a:cubicBezTo>
                  <a:pt x="8221108" y="3437139"/>
                  <a:pt x="8203196" y="3453807"/>
                  <a:pt x="8202450" y="3472713"/>
                </a:cubicBezTo>
                <a:cubicBezTo>
                  <a:pt x="8201579" y="3492117"/>
                  <a:pt x="8217501" y="3508785"/>
                  <a:pt x="8237278" y="3509407"/>
                </a:cubicBezTo>
                <a:cubicBezTo>
                  <a:pt x="8257802" y="3510029"/>
                  <a:pt x="8273474" y="3495476"/>
                  <a:pt x="8274096" y="3475201"/>
                </a:cubicBezTo>
                <a:cubicBezTo>
                  <a:pt x="8274718" y="3455175"/>
                  <a:pt x="8259419" y="3438507"/>
                  <a:pt x="8239890" y="3437761"/>
                </a:cubicBezTo>
                <a:close/>
                <a:moveTo>
                  <a:pt x="8188270" y="3473211"/>
                </a:moveTo>
                <a:cubicBezTo>
                  <a:pt x="8187773" y="3454180"/>
                  <a:pt x="8170234" y="3437388"/>
                  <a:pt x="8151328" y="3437885"/>
                </a:cubicBezTo>
                <a:cubicBezTo>
                  <a:pt x="8131799" y="3438258"/>
                  <a:pt x="8116251" y="3454802"/>
                  <a:pt x="8116624" y="3474828"/>
                </a:cubicBezTo>
                <a:cubicBezTo>
                  <a:pt x="8116997" y="3495227"/>
                  <a:pt x="8132421" y="3509905"/>
                  <a:pt x="8152945" y="3509531"/>
                </a:cubicBezTo>
                <a:cubicBezTo>
                  <a:pt x="8172846" y="3509158"/>
                  <a:pt x="8188768" y="3492739"/>
                  <a:pt x="8188270" y="3473335"/>
                </a:cubicBezTo>
                <a:close/>
                <a:moveTo>
                  <a:pt x="8098712" y="3475325"/>
                </a:moveTo>
                <a:cubicBezTo>
                  <a:pt x="8099459" y="3456667"/>
                  <a:pt x="8082916" y="3438756"/>
                  <a:pt x="8064009" y="3437885"/>
                </a:cubicBezTo>
                <a:cubicBezTo>
                  <a:pt x="8044605" y="3437015"/>
                  <a:pt x="8027937" y="3452687"/>
                  <a:pt x="8027191" y="3472589"/>
                </a:cubicBezTo>
                <a:cubicBezTo>
                  <a:pt x="8026444" y="3493112"/>
                  <a:pt x="8040998" y="3508785"/>
                  <a:pt x="8061273" y="3509531"/>
                </a:cubicBezTo>
                <a:cubicBezTo>
                  <a:pt x="8081174" y="3510153"/>
                  <a:pt x="8097966" y="3494978"/>
                  <a:pt x="8098837" y="3475450"/>
                </a:cubicBezTo>
                <a:close/>
                <a:moveTo>
                  <a:pt x="8009155" y="3473584"/>
                </a:moveTo>
                <a:cubicBezTo>
                  <a:pt x="8008906" y="3454677"/>
                  <a:pt x="7991492" y="3437636"/>
                  <a:pt x="7972711" y="3437761"/>
                </a:cubicBezTo>
                <a:cubicBezTo>
                  <a:pt x="7953182" y="3437885"/>
                  <a:pt x="7937385" y="3454304"/>
                  <a:pt x="7937509" y="3474206"/>
                </a:cubicBezTo>
                <a:cubicBezTo>
                  <a:pt x="7937634" y="3494605"/>
                  <a:pt x="7952809" y="3509531"/>
                  <a:pt x="7973332" y="3509407"/>
                </a:cubicBezTo>
                <a:cubicBezTo>
                  <a:pt x="7993234" y="3509158"/>
                  <a:pt x="8009404" y="3493112"/>
                  <a:pt x="8009155" y="3473584"/>
                </a:cubicBezTo>
                <a:close/>
                <a:moveTo>
                  <a:pt x="7885516" y="3437761"/>
                </a:moveTo>
                <a:cubicBezTo>
                  <a:pt x="7866610" y="3438258"/>
                  <a:pt x="7849693" y="3455797"/>
                  <a:pt x="7850066" y="3474579"/>
                </a:cubicBezTo>
                <a:cubicBezTo>
                  <a:pt x="7850440" y="3494107"/>
                  <a:pt x="7866983" y="3509656"/>
                  <a:pt x="7886885" y="3509407"/>
                </a:cubicBezTo>
                <a:cubicBezTo>
                  <a:pt x="7907284" y="3509034"/>
                  <a:pt x="7922086" y="3493734"/>
                  <a:pt x="7921588" y="3473211"/>
                </a:cubicBezTo>
                <a:cubicBezTo>
                  <a:pt x="7921215" y="3453309"/>
                  <a:pt x="7904921" y="3437388"/>
                  <a:pt x="7885392" y="3437885"/>
                </a:cubicBezTo>
                <a:close/>
                <a:moveTo>
                  <a:pt x="7795834" y="3437761"/>
                </a:moveTo>
                <a:cubicBezTo>
                  <a:pt x="7776804" y="3438383"/>
                  <a:pt x="7760136" y="3455921"/>
                  <a:pt x="7760633" y="3474703"/>
                </a:cubicBezTo>
                <a:cubicBezTo>
                  <a:pt x="7761131" y="3494232"/>
                  <a:pt x="7777674" y="3509656"/>
                  <a:pt x="7797700" y="3509282"/>
                </a:cubicBezTo>
                <a:cubicBezTo>
                  <a:pt x="7818099" y="3508909"/>
                  <a:pt x="7832777" y="3493361"/>
                  <a:pt x="7832279" y="3472838"/>
                </a:cubicBezTo>
                <a:cubicBezTo>
                  <a:pt x="7831782" y="3452936"/>
                  <a:pt x="7815363" y="3437015"/>
                  <a:pt x="7795959" y="3437636"/>
                </a:cubicBezTo>
                <a:close/>
                <a:moveTo>
                  <a:pt x="7706152" y="3437761"/>
                </a:moveTo>
                <a:cubicBezTo>
                  <a:pt x="7687246" y="3438507"/>
                  <a:pt x="7670454" y="3456170"/>
                  <a:pt x="7671076" y="3474952"/>
                </a:cubicBezTo>
                <a:cubicBezTo>
                  <a:pt x="7671698" y="3494481"/>
                  <a:pt x="7688365" y="3509905"/>
                  <a:pt x="7708267" y="3509407"/>
                </a:cubicBezTo>
                <a:cubicBezTo>
                  <a:pt x="7728666" y="3508909"/>
                  <a:pt x="7743220" y="3493361"/>
                  <a:pt x="7742598" y="3472838"/>
                </a:cubicBezTo>
                <a:cubicBezTo>
                  <a:pt x="7741975" y="3452936"/>
                  <a:pt x="7725433" y="3437139"/>
                  <a:pt x="7706029" y="3437885"/>
                </a:cubicBezTo>
                <a:close/>
                <a:moveTo>
                  <a:pt x="7657021" y="3473211"/>
                </a:moveTo>
                <a:cubicBezTo>
                  <a:pt x="7656647" y="3454180"/>
                  <a:pt x="7639233" y="3437388"/>
                  <a:pt x="7620327" y="3437636"/>
                </a:cubicBezTo>
                <a:cubicBezTo>
                  <a:pt x="7600798" y="3437885"/>
                  <a:pt x="7585126" y="3454428"/>
                  <a:pt x="7585375" y="3474330"/>
                </a:cubicBezTo>
                <a:cubicBezTo>
                  <a:pt x="7585623" y="3494730"/>
                  <a:pt x="7600923" y="3509531"/>
                  <a:pt x="7621446" y="3509158"/>
                </a:cubicBezTo>
                <a:cubicBezTo>
                  <a:pt x="7641473" y="3508785"/>
                  <a:pt x="7657394" y="3492739"/>
                  <a:pt x="7656896" y="3473086"/>
                </a:cubicBezTo>
                <a:close/>
                <a:moveTo>
                  <a:pt x="7567463" y="3472589"/>
                </a:moveTo>
                <a:cubicBezTo>
                  <a:pt x="7566717" y="3453682"/>
                  <a:pt x="7548805" y="3437015"/>
                  <a:pt x="7530148" y="3437636"/>
                </a:cubicBezTo>
                <a:cubicBezTo>
                  <a:pt x="7510619" y="3438383"/>
                  <a:pt x="7495320" y="3455051"/>
                  <a:pt x="7495942" y="3475076"/>
                </a:cubicBezTo>
                <a:cubicBezTo>
                  <a:pt x="7496563" y="3495351"/>
                  <a:pt x="7512112" y="3509905"/>
                  <a:pt x="7532635" y="3509282"/>
                </a:cubicBezTo>
                <a:cubicBezTo>
                  <a:pt x="7552412" y="3508661"/>
                  <a:pt x="7568334" y="3491993"/>
                  <a:pt x="7567463" y="3472589"/>
                </a:cubicBezTo>
                <a:close/>
                <a:moveTo>
                  <a:pt x="7478030" y="3474703"/>
                </a:moveTo>
                <a:cubicBezTo>
                  <a:pt x="7478527" y="3455921"/>
                  <a:pt x="7461611" y="3438383"/>
                  <a:pt x="7442704" y="3437761"/>
                </a:cubicBezTo>
                <a:cubicBezTo>
                  <a:pt x="7423176" y="3437139"/>
                  <a:pt x="7406881" y="3452936"/>
                  <a:pt x="7406384" y="3472962"/>
                </a:cubicBezTo>
                <a:cubicBezTo>
                  <a:pt x="7405887" y="3493486"/>
                  <a:pt x="7420564" y="3508909"/>
                  <a:pt x="7440964" y="3509282"/>
                </a:cubicBezTo>
                <a:cubicBezTo>
                  <a:pt x="7460865" y="3509656"/>
                  <a:pt x="7477408" y="3494107"/>
                  <a:pt x="7477906" y="3474579"/>
                </a:cubicBezTo>
                <a:close/>
                <a:moveTo>
                  <a:pt x="7388473" y="3474703"/>
                </a:moveTo>
                <a:cubicBezTo>
                  <a:pt x="7388846" y="3455921"/>
                  <a:pt x="7372054" y="3438383"/>
                  <a:pt x="7353147" y="3437761"/>
                </a:cubicBezTo>
                <a:cubicBezTo>
                  <a:pt x="7333619" y="3437263"/>
                  <a:pt x="7317325" y="3453060"/>
                  <a:pt x="7316951" y="3473086"/>
                </a:cubicBezTo>
                <a:cubicBezTo>
                  <a:pt x="7316454" y="3493610"/>
                  <a:pt x="7331256" y="3509034"/>
                  <a:pt x="7351654" y="3509407"/>
                </a:cubicBezTo>
                <a:cubicBezTo>
                  <a:pt x="7371556" y="3509780"/>
                  <a:pt x="7388100" y="3494232"/>
                  <a:pt x="7388597" y="3474703"/>
                </a:cubicBezTo>
                <a:close/>
                <a:moveTo>
                  <a:pt x="7265953" y="3437761"/>
                </a:moveTo>
                <a:cubicBezTo>
                  <a:pt x="7247171" y="3437636"/>
                  <a:pt x="7229757" y="3454677"/>
                  <a:pt x="7229509" y="3473584"/>
                </a:cubicBezTo>
                <a:cubicBezTo>
                  <a:pt x="7229260" y="3493112"/>
                  <a:pt x="7245305" y="3509158"/>
                  <a:pt x="7265331" y="3509407"/>
                </a:cubicBezTo>
                <a:cubicBezTo>
                  <a:pt x="7285855" y="3509656"/>
                  <a:pt x="7301030" y="3494730"/>
                  <a:pt x="7301154" y="3474330"/>
                </a:cubicBezTo>
                <a:cubicBezTo>
                  <a:pt x="7301278" y="3454428"/>
                  <a:pt x="7285482" y="3438009"/>
                  <a:pt x="7266077" y="3437885"/>
                </a:cubicBezTo>
                <a:close/>
                <a:moveTo>
                  <a:pt x="7177142" y="3437761"/>
                </a:moveTo>
                <a:cubicBezTo>
                  <a:pt x="7158360" y="3437139"/>
                  <a:pt x="7140697" y="3453931"/>
                  <a:pt x="7139951" y="3472838"/>
                </a:cubicBezTo>
                <a:cubicBezTo>
                  <a:pt x="7139205" y="3492242"/>
                  <a:pt x="7155126" y="3508785"/>
                  <a:pt x="7174903" y="3509407"/>
                </a:cubicBezTo>
                <a:cubicBezTo>
                  <a:pt x="7195426" y="3510029"/>
                  <a:pt x="7210975" y="3495476"/>
                  <a:pt x="7211473" y="3475076"/>
                </a:cubicBezTo>
                <a:cubicBezTo>
                  <a:pt x="7211970" y="3455051"/>
                  <a:pt x="7196546" y="3438507"/>
                  <a:pt x="7177018" y="3437885"/>
                </a:cubicBezTo>
                <a:close/>
                <a:moveTo>
                  <a:pt x="7121915" y="3474703"/>
                </a:moveTo>
                <a:cubicBezTo>
                  <a:pt x="7122288" y="3454802"/>
                  <a:pt x="7106740" y="3438134"/>
                  <a:pt x="7087212" y="3437761"/>
                </a:cubicBezTo>
                <a:cubicBezTo>
                  <a:pt x="7068429" y="3437263"/>
                  <a:pt x="7050766" y="3454180"/>
                  <a:pt x="7050269" y="3473086"/>
                </a:cubicBezTo>
                <a:cubicBezTo>
                  <a:pt x="7049647" y="3492615"/>
                  <a:pt x="7065568" y="3508909"/>
                  <a:pt x="7085470" y="3509407"/>
                </a:cubicBezTo>
                <a:cubicBezTo>
                  <a:pt x="7105993" y="3509905"/>
                  <a:pt x="7121418" y="3495227"/>
                  <a:pt x="7121790" y="3474828"/>
                </a:cubicBezTo>
                <a:close/>
                <a:moveTo>
                  <a:pt x="7036213" y="3474952"/>
                </a:moveTo>
                <a:cubicBezTo>
                  <a:pt x="7036711" y="3456170"/>
                  <a:pt x="7020043" y="3438507"/>
                  <a:pt x="7001012" y="3437885"/>
                </a:cubicBezTo>
                <a:cubicBezTo>
                  <a:pt x="6981608" y="3437263"/>
                  <a:pt x="6965065" y="3453060"/>
                  <a:pt x="6964567" y="3472962"/>
                </a:cubicBezTo>
                <a:cubicBezTo>
                  <a:pt x="6964070" y="3493486"/>
                  <a:pt x="6978623" y="3509034"/>
                  <a:pt x="6999022" y="3509531"/>
                </a:cubicBezTo>
                <a:cubicBezTo>
                  <a:pt x="7018924" y="3510029"/>
                  <a:pt x="7035592" y="3494605"/>
                  <a:pt x="7036213" y="3475076"/>
                </a:cubicBezTo>
                <a:close/>
                <a:moveTo>
                  <a:pt x="6946656" y="3474082"/>
                </a:moveTo>
                <a:cubicBezTo>
                  <a:pt x="6946656" y="3455175"/>
                  <a:pt x="6929491" y="3438009"/>
                  <a:pt x="6910584" y="3437885"/>
                </a:cubicBezTo>
                <a:cubicBezTo>
                  <a:pt x="6891056" y="3437761"/>
                  <a:pt x="6875134" y="3453931"/>
                  <a:pt x="6875010" y="3473957"/>
                </a:cubicBezTo>
                <a:cubicBezTo>
                  <a:pt x="6875010" y="3494481"/>
                  <a:pt x="6889936" y="3509531"/>
                  <a:pt x="6910335" y="3509531"/>
                </a:cubicBezTo>
                <a:cubicBezTo>
                  <a:pt x="6930237" y="3509531"/>
                  <a:pt x="6946532" y="3493610"/>
                  <a:pt x="6946532" y="3474206"/>
                </a:cubicBezTo>
                <a:close/>
                <a:moveTo>
                  <a:pt x="6857099" y="3472962"/>
                </a:moveTo>
                <a:cubicBezTo>
                  <a:pt x="6856353" y="3454055"/>
                  <a:pt x="6838689" y="3437263"/>
                  <a:pt x="6819907" y="3437885"/>
                </a:cubicBezTo>
                <a:cubicBezTo>
                  <a:pt x="6800379" y="3438507"/>
                  <a:pt x="6784955" y="3455175"/>
                  <a:pt x="6785453" y="3475076"/>
                </a:cubicBezTo>
                <a:cubicBezTo>
                  <a:pt x="6785950" y="3495476"/>
                  <a:pt x="6801498" y="3510029"/>
                  <a:pt x="6822022" y="3509407"/>
                </a:cubicBezTo>
                <a:cubicBezTo>
                  <a:pt x="6841924" y="3508785"/>
                  <a:pt x="6857721" y="3492242"/>
                  <a:pt x="6856974" y="3472838"/>
                </a:cubicBezTo>
                <a:close/>
                <a:moveTo>
                  <a:pt x="6769780" y="3475076"/>
                </a:moveTo>
                <a:cubicBezTo>
                  <a:pt x="6770277" y="3455051"/>
                  <a:pt x="6754854" y="3438507"/>
                  <a:pt x="6735450" y="3437885"/>
                </a:cubicBezTo>
                <a:cubicBezTo>
                  <a:pt x="6716667" y="3437263"/>
                  <a:pt x="6699005" y="3453931"/>
                  <a:pt x="6698259" y="3472962"/>
                </a:cubicBezTo>
                <a:cubicBezTo>
                  <a:pt x="6697512" y="3492366"/>
                  <a:pt x="6713433" y="3508909"/>
                  <a:pt x="6733211" y="3509531"/>
                </a:cubicBezTo>
                <a:cubicBezTo>
                  <a:pt x="6753735" y="3510153"/>
                  <a:pt x="6769283" y="3495600"/>
                  <a:pt x="6769780" y="3475201"/>
                </a:cubicBezTo>
                <a:close/>
                <a:moveTo>
                  <a:pt x="6644649" y="3437885"/>
                </a:moveTo>
                <a:cubicBezTo>
                  <a:pt x="6625742" y="3437885"/>
                  <a:pt x="6608577" y="3455175"/>
                  <a:pt x="6608577" y="3474082"/>
                </a:cubicBezTo>
                <a:cubicBezTo>
                  <a:pt x="6608577" y="3493610"/>
                  <a:pt x="6624747" y="3509531"/>
                  <a:pt x="6644773" y="3509531"/>
                </a:cubicBezTo>
                <a:cubicBezTo>
                  <a:pt x="6665172" y="3509531"/>
                  <a:pt x="6680223" y="3494481"/>
                  <a:pt x="6680223" y="3473957"/>
                </a:cubicBezTo>
                <a:cubicBezTo>
                  <a:pt x="6680223" y="3454055"/>
                  <a:pt x="6664177" y="3437761"/>
                  <a:pt x="6644773" y="3437885"/>
                </a:cubicBezTo>
                <a:close/>
                <a:moveTo>
                  <a:pt x="6554096" y="3437885"/>
                </a:moveTo>
                <a:cubicBezTo>
                  <a:pt x="6535190" y="3438632"/>
                  <a:pt x="6518397" y="3456294"/>
                  <a:pt x="6519019" y="3475076"/>
                </a:cubicBezTo>
                <a:cubicBezTo>
                  <a:pt x="6519642" y="3494605"/>
                  <a:pt x="6536309" y="3510029"/>
                  <a:pt x="6556211" y="3509531"/>
                </a:cubicBezTo>
                <a:cubicBezTo>
                  <a:pt x="6576609" y="3509034"/>
                  <a:pt x="6591163" y="3493486"/>
                  <a:pt x="6590541" y="3472962"/>
                </a:cubicBezTo>
                <a:cubicBezTo>
                  <a:pt x="6589919" y="3453060"/>
                  <a:pt x="6573376" y="3437263"/>
                  <a:pt x="6553971" y="3438009"/>
                </a:cubicBezTo>
                <a:close/>
                <a:moveTo>
                  <a:pt x="6464912" y="3437885"/>
                </a:moveTo>
                <a:cubicBezTo>
                  <a:pt x="6446005" y="3438383"/>
                  <a:pt x="6429089" y="3455921"/>
                  <a:pt x="6429462" y="3474703"/>
                </a:cubicBezTo>
                <a:cubicBezTo>
                  <a:pt x="6429835" y="3494232"/>
                  <a:pt x="6446378" y="3509780"/>
                  <a:pt x="6466280" y="3509531"/>
                </a:cubicBezTo>
                <a:cubicBezTo>
                  <a:pt x="6486679" y="3509158"/>
                  <a:pt x="6501481" y="3493859"/>
                  <a:pt x="6500984" y="3473335"/>
                </a:cubicBezTo>
                <a:cubicBezTo>
                  <a:pt x="6500610" y="3453434"/>
                  <a:pt x="6484316" y="3437512"/>
                  <a:pt x="6464787" y="3438009"/>
                </a:cubicBezTo>
                <a:close/>
                <a:moveTo>
                  <a:pt x="6415407" y="3473957"/>
                </a:moveTo>
                <a:cubicBezTo>
                  <a:pt x="6415407" y="3455051"/>
                  <a:pt x="6398117" y="3437885"/>
                  <a:pt x="6379210" y="3437885"/>
                </a:cubicBezTo>
                <a:cubicBezTo>
                  <a:pt x="6359682" y="3437885"/>
                  <a:pt x="6343761" y="3454055"/>
                  <a:pt x="6343885" y="3474082"/>
                </a:cubicBezTo>
                <a:cubicBezTo>
                  <a:pt x="6343885" y="3494481"/>
                  <a:pt x="6358935" y="3509531"/>
                  <a:pt x="6379459" y="3509531"/>
                </a:cubicBezTo>
                <a:cubicBezTo>
                  <a:pt x="6399360" y="3509531"/>
                  <a:pt x="6415655" y="3493486"/>
                  <a:pt x="6415531" y="3473957"/>
                </a:cubicBezTo>
                <a:close/>
                <a:moveTo>
                  <a:pt x="6325849" y="3474206"/>
                </a:moveTo>
                <a:cubicBezTo>
                  <a:pt x="6325849" y="3455299"/>
                  <a:pt x="6308933" y="3438009"/>
                  <a:pt x="6289902" y="3437885"/>
                </a:cubicBezTo>
                <a:cubicBezTo>
                  <a:pt x="6270373" y="3437636"/>
                  <a:pt x="6254328" y="3453807"/>
                  <a:pt x="6254203" y="3473833"/>
                </a:cubicBezTo>
                <a:cubicBezTo>
                  <a:pt x="6254079" y="3494356"/>
                  <a:pt x="6269005" y="3509407"/>
                  <a:pt x="6289529" y="3509531"/>
                </a:cubicBezTo>
                <a:cubicBezTo>
                  <a:pt x="6309430" y="3509531"/>
                  <a:pt x="6325849" y="3493734"/>
                  <a:pt x="6325849" y="3474330"/>
                </a:cubicBezTo>
                <a:close/>
                <a:moveTo>
                  <a:pt x="6236292" y="3473708"/>
                </a:moveTo>
                <a:cubicBezTo>
                  <a:pt x="6236042" y="3454802"/>
                  <a:pt x="6218754" y="3437761"/>
                  <a:pt x="6199847" y="3437885"/>
                </a:cubicBezTo>
                <a:cubicBezTo>
                  <a:pt x="6180318" y="3437885"/>
                  <a:pt x="6164521" y="3454304"/>
                  <a:pt x="6164645" y="3474330"/>
                </a:cubicBezTo>
                <a:cubicBezTo>
                  <a:pt x="6164645" y="3494730"/>
                  <a:pt x="6179945" y="3509656"/>
                  <a:pt x="6200468" y="3509531"/>
                </a:cubicBezTo>
                <a:cubicBezTo>
                  <a:pt x="6220371" y="3509407"/>
                  <a:pt x="6236541" y="3493237"/>
                  <a:pt x="6236292" y="3473833"/>
                </a:cubicBezTo>
                <a:close/>
                <a:moveTo>
                  <a:pt x="6112777" y="3437885"/>
                </a:moveTo>
                <a:cubicBezTo>
                  <a:pt x="6093746" y="3438258"/>
                  <a:pt x="6076954" y="3455797"/>
                  <a:pt x="6077203" y="3474579"/>
                </a:cubicBezTo>
                <a:cubicBezTo>
                  <a:pt x="6077576" y="3494107"/>
                  <a:pt x="6093995" y="3509780"/>
                  <a:pt x="6113897" y="3509407"/>
                </a:cubicBezTo>
                <a:cubicBezTo>
                  <a:pt x="6134295" y="3509158"/>
                  <a:pt x="6149097" y="3493859"/>
                  <a:pt x="6148725" y="3473335"/>
                </a:cubicBezTo>
                <a:cubicBezTo>
                  <a:pt x="6148351" y="3453309"/>
                  <a:pt x="6132306" y="3437388"/>
                  <a:pt x="6112652" y="3437885"/>
                </a:cubicBezTo>
                <a:close/>
                <a:moveTo>
                  <a:pt x="6059291" y="3473957"/>
                </a:moveTo>
                <a:cubicBezTo>
                  <a:pt x="6059291" y="3454055"/>
                  <a:pt x="6043245" y="3437761"/>
                  <a:pt x="6023717" y="3437885"/>
                </a:cubicBezTo>
                <a:cubicBezTo>
                  <a:pt x="6004811" y="3437885"/>
                  <a:pt x="5987645" y="3455175"/>
                  <a:pt x="5987645" y="3474082"/>
                </a:cubicBezTo>
                <a:cubicBezTo>
                  <a:pt x="5987645" y="3493610"/>
                  <a:pt x="6003940" y="3509531"/>
                  <a:pt x="6023841" y="3509407"/>
                </a:cubicBezTo>
                <a:cubicBezTo>
                  <a:pt x="6044241" y="3509407"/>
                  <a:pt x="6059291" y="3494356"/>
                  <a:pt x="6059291" y="3473833"/>
                </a:cubicBezTo>
                <a:close/>
                <a:moveTo>
                  <a:pt x="5933786" y="3437885"/>
                </a:moveTo>
                <a:cubicBezTo>
                  <a:pt x="5914880" y="3438258"/>
                  <a:pt x="5897839" y="3455672"/>
                  <a:pt x="5898088" y="3474455"/>
                </a:cubicBezTo>
                <a:cubicBezTo>
                  <a:pt x="5898337" y="3493983"/>
                  <a:pt x="5914755" y="3509656"/>
                  <a:pt x="5934782" y="3509407"/>
                </a:cubicBezTo>
                <a:cubicBezTo>
                  <a:pt x="5955181" y="3509158"/>
                  <a:pt x="5969983" y="3493859"/>
                  <a:pt x="5969734" y="3473459"/>
                </a:cubicBezTo>
                <a:cubicBezTo>
                  <a:pt x="5969485" y="3453434"/>
                  <a:pt x="5953315" y="3437512"/>
                  <a:pt x="5933786" y="3437885"/>
                </a:cubicBezTo>
                <a:close/>
                <a:moveTo>
                  <a:pt x="5884032" y="3475076"/>
                </a:moveTo>
                <a:cubicBezTo>
                  <a:pt x="5884654" y="3456294"/>
                  <a:pt x="5867862" y="3438632"/>
                  <a:pt x="5848956" y="3437885"/>
                </a:cubicBezTo>
                <a:cubicBezTo>
                  <a:pt x="5829552" y="3437139"/>
                  <a:pt x="5813008" y="3453060"/>
                  <a:pt x="5812387" y="3472838"/>
                </a:cubicBezTo>
                <a:cubicBezTo>
                  <a:pt x="5811764" y="3493361"/>
                  <a:pt x="5826318" y="3508909"/>
                  <a:pt x="5846717" y="3509407"/>
                </a:cubicBezTo>
                <a:cubicBezTo>
                  <a:pt x="5866743" y="3509905"/>
                  <a:pt x="5883286" y="3494605"/>
                  <a:pt x="5884032" y="3474952"/>
                </a:cubicBezTo>
                <a:close/>
                <a:moveTo>
                  <a:pt x="5794475" y="3473708"/>
                </a:moveTo>
                <a:cubicBezTo>
                  <a:pt x="5794226" y="3454802"/>
                  <a:pt x="5776937" y="3437761"/>
                  <a:pt x="5758030" y="3437885"/>
                </a:cubicBezTo>
                <a:cubicBezTo>
                  <a:pt x="5738502" y="3437885"/>
                  <a:pt x="5722705" y="3454304"/>
                  <a:pt x="5722829" y="3474330"/>
                </a:cubicBezTo>
                <a:cubicBezTo>
                  <a:pt x="5722829" y="3494730"/>
                  <a:pt x="5738129" y="3509656"/>
                  <a:pt x="5758652" y="3509531"/>
                </a:cubicBezTo>
                <a:cubicBezTo>
                  <a:pt x="5778554" y="3509407"/>
                  <a:pt x="5794724" y="3493237"/>
                  <a:pt x="5794475" y="3473833"/>
                </a:cubicBezTo>
                <a:close/>
                <a:moveTo>
                  <a:pt x="5704918" y="3473211"/>
                </a:moveTo>
                <a:cubicBezTo>
                  <a:pt x="5704420" y="3454304"/>
                  <a:pt x="5686757" y="3437388"/>
                  <a:pt x="5667975" y="3437885"/>
                </a:cubicBezTo>
                <a:cubicBezTo>
                  <a:pt x="5648447" y="3438383"/>
                  <a:pt x="5632899" y="3454926"/>
                  <a:pt x="5633272" y="3474828"/>
                </a:cubicBezTo>
                <a:cubicBezTo>
                  <a:pt x="5633645" y="3495227"/>
                  <a:pt x="5649069" y="3509905"/>
                  <a:pt x="5669592" y="3509531"/>
                </a:cubicBezTo>
                <a:cubicBezTo>
                  <a:pt x="5689618" y="3509034"/>
                  <a:pt x="5705415" y="3492863"/>
                  <a:pt x="5704918" y="3473335"/>
                </a:cubicBezTo>
                <a:close/>
                <a:moveTo>
                  <a:pt x="5615360" y="3473708"/>
                </a:moveTo>
                <a:cubicBezTo>
                  <a:pt x="5615111" y="3454802"/>
                  <a:pt x="5597697" y="3437761"/>
                  <a:pt x="5578915" y="3437885"/>
                </a:cubicBezTo>
                <a:cubicBezTo>
                  <a:pt x="5559387" y="3438009"/>
                  <a:pt x="5543590" y="3454428"/>
                  <a:pt x="5543714" y="3474330"/>
                </a:cubicBezTo>
                <a:cubicBezTo>
                  <a:pt x="5543839" y="3494730"/>
                  <a:pt x="5559014" y="3509656"/>
                  <a:pt x="5579537" y="3509531"/>
                </a:cubicBezTo>
                <a:cubicBezTo>
                  <a:pt x="5599439" y="3509282"/>
                  <a:pt x="5615609" y="3493237"/>
                  <a:pt x="5615360" y="3473708"/>
                </a:cubicBezTo>
                <a:close/>
                <a:moveTo>
                  <a:pt x="5492468" y="3437885"/>
                </a:moveTo>
                <a:cubicBezTo>
                  <a:pt x="5473561" y="3437885"/>
                  <a:pt x="5456396" y="3455175"/>
                  <a:pt x="5456396" y="3474082"/>
                </a:cubicBezTo>
                <a:cubicBezTo>
                  <a:pt x="5456396" y="3493610"/>
                  <a:pt x="5472566" y="3509531"/>
                  <a:pt x="5492592" y="3509531"/>
                </a:cubicBezTo>
                <a:cubicBezTo>
                  <a:pt x="5512991" y="3509531"/>
                  <a:pt x="5528042" y="3494481"/>
                  <a:pt x="5528042" y="3473957"/>
                </a:cubicBezTo>
                <a:cubicBezTo>
                  <a:pt x="5528042" y="3454055"/>
                  <a:pt x="5511996" y="3437761"/>
                  <a:pt x="5492592" y="3437885"/>
                </a:cubicBezTo>
                <a:close/>
                <a:moveTo>
                  <a:pt x="5402039" y="3437885"/>
                </a:moveTo>
                <a:cubicBezTo>
                  <a:pt x="5383008" y="3438507"/>
                  <a:pt x="5366341" y="3456046"/>
                  <a:pt x="5366838" y="3474828"/>
                </a:cubicBezTo>
                <a:cubicBezTo>
                  <a:pt x="5367336" y="3494356"/>
                  <a:pt x="5383879" y="3509780"/>
                  <a:pt x="5403905" y="3509407"/>
                </a:cubicBezTo>
                <a:cubicBezTo>
                  <a:pt x="5424304" y="3509034"/>
                  <a:pt x="5438982" y="3493486"/>
                  <a:pt x="5438484" y="3472962"/>
                </a:cubicBezTo>
                <a:cubicBezTo>
                  <a:pt x="5437987" y="3453060"/>
                  <a:pt x="5421568" y="3437139"/>
                  <a:pt x="5402164" y="3437761"/>
                </a:cubicBezTo>
                <a:close/>
                <a:moveTo>
                  <a:pt x="5314472" y="3437885"/>
                </a:moveTo>
                <a:cubicBezTo>
                  <a:pt x="5295690" y="3437263"/>
                  <a:pt x="5278027" y="3454055"/>
                  <a:pt x="5277281" y="3472962"/>
                </a:cubicBezTo>
                <a:cubicBezTo>
                  <a:pt x="5276535" y="3492366"/>
                  <a:pt x="5292456" y="3508909"/>
                  <a:pt x="5312233" y="3509531"/>
                </a:cubicBezTo>
                <a:cubicBezTo>
                  <a:pt x="5332757" y="3510153"/>
                  <a:pt x="5348305" y="3495600"/>
                  <a:pt x="5348802" y="3475201"/>
                </a:cubicBezTo>
                <a:cubicBezTo>
                  <a:pt x="5349300" y="3455175"/>
                  <a:pt x="5333876" y="3438632"/>
                  <a:pt x="5314348" y="3438009"/>
                </a:cubicBezTo>
                <a:close/>
                <a:moveTo>
                  <a:pt x="5263101" y="3475325"/>
                </a:moveTo>
                <a:cubicBezTo>
                  <a:pt x="5263847" y="3456667"/>
                  <a:pt x="5247055" y="3438756"/>
                  <a:pt x="5228149" y="3438009"/>
                </a:cubicBezTo>
                <a:cubicBezTo>
                  <a:pt x="5208745" y="3437139"/>
                  <a:pt x="5192077" y="3453060"/>
                  <a:pt x="5191455" y="3472838"/>
                </a:cubicBezTo>
                <a:cubicBezTo>
                  <a:pt x="5190833" y="3493361"/>
                  <a:pt x="5205386" y="3509034"/>
                  <a:pt x="5225661" y="3509656"/>
                </a:cubicBezTo>
                <a:cubicBezTo>
                  <a:pt x="5245687" y="3510278"/>
                  <a:pt x="5262355" y="3494978"/>
                  <a:pt x="5263101" y="3475450"/>
                </a:cubicBezTo>
                <a:close/>
                <a:moveTo>
                  <a:pt x="5173419" y="3473086"/>
                </a:moveTo>
                <a:cubicBezTo>
                  <a:pt x="5172797" y="3454180"/>
                  <a:pt x="5155135" y="3437388"/>
                  <a:pt x="5136352" y="3437885"/>
                </a:cubicBezTo>
                <a:cubicBezTo>
                  <a:pt x="5116824" y="3438383"/>
                  <a:pt x="5101400" y="3455051"/>
                  <a:pt x="5101898" y="3474952"/>
                </a:cubicBezTo>
                <a:cubicBezTo>
                  <a:pt x="5102395" y="3495351"/>
                  <a:pt x="5117819" y="3509905"/>
                  <a:pt x="5138343" y="3509407"/>
                </a:cubicBezTo>
                <a:cubicBezTo>
                  <a:pt x="5158244" y="3508909"/>
                  <a:pt x="5174041" y="3492490"/>
                  <a:pt x="5173419" y="3472962"/>
                </a:cubicBezTo>
                <a:close/>
                <a:moveTo>
                  <a:pt x="5083986" y="3475201"/>
                </a:moveTo>
                <a:cubicBezTo>
                  <a:pt x="5084608" y="3456419"/>
                  <a:pt x="5067941" y="3438756"/>
                  <a:pt x="5049034" y="3437885"/>
                </a:cubicBezTo>
                <a:cubicBezTo>
                  <a:pt x="5029630" y="3437139"/>
                  <a:pt x="5013087" y="3452936"/>
                  <a:pt x="5012465" y="3472713"/>
                </a:cubicBezTo>
                <a:cubicBezTo>
                  <a:pt x="5011843" y="3493237"/>
                  <a:pt x="5026396" y="3508909"/>
                  <a:pt x="5046671" y="3509407"/>
                </a:cubicBezTo>
                <a:cubicBezTo>
                  <a:pt x="5066697" y="3509905"/>
                  <a:pt x="5083364" y="3494605"/>
                  <a:pt x="5083986" y="3475076"/>
                </a:cubicBezTo>
                <a:close/>
                <a:moveTo>
                  <a:pt x="4961591" y="3437885"/>
                </a:moveTo>
                <a:cubicBezTo>
                  <a:pt x="4942684" y="3437636"/>
                  <a:pt x="4925271" y="3454553"/>
                  <a:pt x="4925022" y="3473459"/>
                </a:cubicBezTo>
                <a:cubicBezTo>
                  <a:pt x="4924649" y="3492988"/>
                  <a:pt x="4940694" y="3509158"/>
                  <a:pt x="4960596" y="3509407"/>
                </a:cubicBezTo>
                <a:cubicBezTo>
                  <a:pt x="4981119" y="3509656"/>
                  <a:pt x="4996419" y="3494854"/>
                  <a:pt x="4996543" y="3474455"/>
                </a:cubicBezTo>
                <a:cubicBezTo>
                  <a:pt x="4996792" y="3454553"/>
                  <a:pt x="4981119" y="3438134"/>
                  <a:pt x="4961591" y="3437885"/>
                </a:cubicBezTo>
                <a:close/>
                <a:moveTo>
                  <a:pt x="4906986" y="3474082"/>
                </a:moveTo>
                <a:cubicBezTo>
                  <a:pt x="4906986" y="3454180"/>
                  <a:pt x="4891065" y="3437885"/>
                  <a:pt x="4871661" y="3437885"/>
                </a:cubicBezTo>
                <a:cubicBezTo>
                  <a:pt x="4852754" y="3437885"/>
                  <a:pt x="4835589" y="3455051"/>
                  <a:pt x="4835464" y="3473957"/>
                </a:cubicBezTo>
                <a:cubicBezTo>
                  <a:pt x="4835464" y="3493486"/>
                  <a:pt x="4851510" y="3509407"/>
                  <a:pt x="4871536" y="3509531"/>
                </a:cubicBezTo>
                <a:cubicBezTo>
                  <a:pt x="4892060" y="3509531"/>
                  <a:pt x="4907110" y="3494605"/>
                  <a:pt x="4907110" y="3474206"/>
                </a:cubicBezTo>
                <a:close/>
                <a:moveTo>
                  <a:pt x="4817428" y="3474952"/>
                </a:moveTo>
                <a:cubicBezTo>
                  <a:pt x="4817926" y="3454926"/>
                  <a:pt x="4802502" y="3438383"/>
                  <a:pt x="4782974" y="3437761"/>
                </a:cubicBezTo>
                <a:cubicBezTo>
                  <a:pt x="4764191" y="3437263"/>
                  <a:pt x="4746529" y="3453931"/>
                  <a:pt x="4745907" y="3472962"/>
                </a:cubicBezTo>
                <a:cubicBezTo>
                  <a:pt x="4745285" y="3492366"/>
                  <a:pt x="4761082" y="3508909"/>
                  <a:pt x="4780984" y="3509407"/>
                </a:cubicBezTo>
                <a:cubicBezTo>
                  <a:pt x="4801507" y="3509905"/>
                  <a:pt x="4817055" y="3495351"/>
                  <a:pt x="4817553" y="3474952"/>
                </a:cubicBezTo>
                <a:close/>
                <a:moveTo>
                  <a:pt x="4731727" y="3474206"/>
                </a:moveTo>
                <a:cubicBezTo>
                  <a:pt x="4731727" y="3455424"/>
                  <a:pt x="4714562" y="3438134"/>
                  <a:pt x="4695780" y="3437885"/>
                </a:cubicBezTo>
                <a:cubicBezTo>
                  <a:pt x="4676251" y="3437761"/>
                  <a:pt x="4660206" y="3453807"/>
                  <a:pt x="4660081" y="3473833"/>
                </a:cubicBezTo>
                <a:cubicBezTo>
                  <a:pt x="4659957" y="3494356"/>
                  <a:pt x="4674883" y="3509407"/>
                  <a:pt x="4695406" y="3509531"/>
                </a:cubicBezTo>
                <a:cubicBezTo>
                  <a:pt x="4715308" y="3509531"/>
                  <a:pt x="4731603" y="3493734"/>
                  <a:pt x="4731727" y="3474206"/>
                </a:cubicBezTo>
                <a:close/>
                <a:moveTo>
                  <a:pt x="4642170" y="3472962"/>
                </a:moveTo>
                <a:cubicBezTo>
                  <a:pt x="4641423" y="3454055"/>
                  <a:pt x="4623761" y="3437263"/>
                  <a:pt x="4604978" y="3437885"/>
                </a:cubicBezTo>
                <a:cubicBezTo>
                  <a:pt x="4585450" y="3438507"/>
                  <a:pt x="4570026" y="3455175"/>
                  <a:pt x="4570648" y="3475076"/>
                </a:cubicBezTo>
                <a:cubicBezTo>
                  <a:pt x="4571146" y="3495476"/>
                  <a:pt x="4586694" y="3510029"/>
                  <a:pt x="4607217" y="3509407"/>
                </a:cubicBezTo>
                <a:cubicBezTo>
                  <a:pt x="4627119" y="3508785"/>
                  <a:pt x="4642916" y="3492242"/>
                  <a:pt x="4642170" y="3472838"/>
                </a:cubicBezTo>
                <a:close/>
                <a:moveTo>
                  <a:pt x="4552612" y="3474703"/>
                </a:moveTo>
                <a:cubicBezTo>
                  <a:pt x="4552861" y="3455797"/>
                  <a:pt x="4536069" y="3438383"/>
                  <a:pt x="4517038" y="3438009"/>
                </a:cubicBezTo>
                <a:cubicBezTo>
                  <a:pt x="4497510" y="3437636"/>
                  <a:pt x="4481339" y="3453558"/>
                  <a:pt x="4480966" y="3473459"/>
                </a:cubicBezTo>
                <a:cubicBezTo>
                  <a:pt x="4480593" y="3493983"/>
                  <a:pt x="4495395" y="3509282"/>
                  <a:pt x="4515794" y="3509531"/>
                </a:cubicBezTo>
                <a:cubicBezTo>
                  <a:pt x="4535696" y="3509780"/>
                  <a:pt x="4552239" y="3494107"/>
                  <a:pt x="4552488" y="3474579"/>
                </a:cubicBezTo>
                <a:close/>
                <a:moveTo>
                  <a:pt x="4463055" y="3474206"/>
                </a:moveTo>
                <a:cubicBezTo>
                  <a:pt x="4463055" y="3455299"/>
                  <a:pt x="4445890" y="3438134"/>
                  <a:pt x="4426983" y="3438009"/>
                </a:cubicBezTo>
                <a:cubicBezTo>
                  <a:pt x="4407455" y="3438009"/>
                  <a:pt x="4391533" y="3454180"/>
                  <a:pt x="4391533" y="3474082"/>
                </a:cubicBezTo>
                <a:cubicBezTo>
                  <a:pt x="4391533" y="3494605"/>
                  <a:pt x="4406584" y="3509656"/>
                  <a:pt x="4426983" y="3509656"/>
                </a:cubicBezTo>
                <a:cubicBezTo>
                  <a:pt x="4447009" y="3509656"/>
                  <a:pt x="4463179" y="3493734"/>
                  <a:pt x="4463179" y="3474206"/>
                </a:cubicBezTo>
                <a:close/>
                <a:moveTo>
                  <a:pt x="4340784" y="3438009"/>
                </a:moveTo>
                <a:cubicBezTo>
                  <a:pt x="4321877" y="3437636"/>
                  <a:pt x="4304464" y="3454553"/>
                  <a:pt x="4304090" y="3473459"/>
                </a:cubicBezTo>
                <a:cubicBezTo>
                  <a:pt x="4303593" y="3493112"/>
                  <a:pt x="4319514" y="3509158"/>
                  <a:pt x="4339540" y="3509531"/>
                </a:cubicBezTo>
                <a:cubicBezTo>
                  <a:pt x="4360064" y="3509905"/>
                  <a:pt x="4375363" y="3495103"/>
                  <a:pt x="4375736" y="3474703"/>
                </a:cubicBezTo>
                <a:cubicBezTo>
                  <a:pt x="4375985" y="3454802"/>
                  <a:pt x="4360437" y="3438258"/>
                  <a:pt x="4340908" y="3437885"/>
                </a:cubicBezTo>
                <a:close/>
                <a:moveTo>
                  <a:pt x="4250605" y="3438009"/>
                </a:moveTo>
                <a:cubicBezTo>
                  <a:pt x="4231698" y="3438009"/>
                  <a:pt x="4214533" y="3455299"/>
                  <a:pt x="4214533" y="3474206"/>
                </a:cubicBezTo>
                <a:cubicBezTo>
                  <a:pt x="4214533" y="3493734"/>
                  <a:pt x="4230703" y="3509656"/>
                  <a:pt x="4250729" y="3509656"/>
                </a:cubicBezTo>
                <a:cubicBezTo>
                  <a:pt x="4271128" y="3509656"/>
                  <a:pt x="4286179" y="3494605"/>
                  <a:pt x="4286179" y="3474082"/>
                </a:cubicBezTo>
                <a:cubicBezTo>
                  <a:pt x="4286179" y="3454180"/>
                  <a:pt x="4270133" y="3437885"/>
                  <a:pt x="4250729" y="3438009"/>
                </a:cubicBezTo>
                <a:close/>
                <a:moveTo>
                  <a:pt x="4161793" y="3438009"/>
                </a:moveTo>
                <a:cubicBezTo>
                  <a:pt x="4143012" y="3437636"/>
                  <a:pt x="4125473" y="3454553"/>
                  <a:pt x="4124976" y="3473459"/>
                </a:cubicBezTo>
                <a:cubicBezTo>
                  <a:pt x="4124478" y="3492988"/>
                  <a:pt x="4140275" y="3509282"/>
                  <a:pt x="4160301" y="3509656"/>
                </a:cubicBezTo>
                <a:cubicBezTo>
                  <a:pt x="4180824" y="3510029"/>
                  <a:pt x="4196249" y="3495351"/>
                  <a:pt x="4196497" y="3474952"/>
                </a:cubicBezTo>
                <a:cubicBezTo>
                  <a:pt x="4196870" y="3455051"/>
                  <a:pt x="4181198" y="3438507"/>
                  <a:pt x="4161669" y="3438134"/>
                </a:cubicBezTo>
                <a:close/>
                <a:moveTo>
                  <a:pt x="4071365" y="3509531"/>
                </a:moveTo>
                <a:cubicBezTo>
                  <a:pt x="4091516" y="3511148"/>
                  <a:pt x="4108681" y="3497342"/>
                  <a:pt x="4110671" y="3477564"/>
                </a:cubicBezTo>
                <a:cubicBezTo>
                  <a:pt x="4112661" y="3458782"/>
                  <a:pt x="4097237" y="3440249"/>
                  <a:pt x="4078082" y="3438134"/>
                </a:cubicBezTo>
                <a:cubicBezTo>
                  <a:pt x="4059051" y="3436020"/>
                  <a:pt x="4041015" y="3451195"/>
                  <a:pt x="4039274" y="3470723"/>
                </a:cubicBezTo>
                <a:cubicBezTo>
                  <a:pt x="4037533" y="3491247"/>
                  <a:pt x="4051215" y="3507790"/>
                  <a:pt x="4071241" y="3509407"/>
                </a:cubicBezTo>
                <a:close/>
                <a:moveTo>
                  <a:pt x="4021362" y="3475699"/>
                </a:moveTo>
                <a:cubicBezTo>
                  <a:pt x="4022233" y="3457041"/>
                  <a:pt x="4005690" y="3439129"/>
                  <a:pt x="3986783" y="3438134"/>
                </a:cubicBezTo>
                <a:cubicBezTo>
                  <a:pt x="3967379" y="3437139"/>
                  <a:pt x="3950587" y="3452811"/>
                  <a:pt x="3949841" y="3472713"/>
                </a:cubicBezTo>
                <a:cubicBezTo>
                  <a:pt x="3949095" y="3493237"/>
                  <a:pt x="3963523" y="3509034"/>
                  <a:pt x="3983798" y="3509780"/>
                </a:cubicBezTo>
                <a:cubicBezTo>
                  <a:pt x="4003824" y="3510526"/>
                  <a:pt x="4020616" y="3495351"/>
                  <a:pt x="4021487" y="3475823"/>
                </a:cubicBezTo>
                <a:close/>
                <a:moveTo>
                  <a:pt x="3931805" y="3473335"/>
                </a:moveTo>
                <a:cubicBezTo>
                  <a:pt x="3931183" y="3454304"/>
                  <a:pt x="3913645" y="3437636"/>
                  <a:pt x="3894863" y="3438134"/>
                </a:cubicBezTo>
                <a:cubicBezTo>
                  <a:pt x="3875334" y="3438632"/>
                  <a:pt x="3859910" y="3455175"/>
                  <a:pt x="3860284" y="3475201"/>
                </a:cubicBezTo>
                <a:cubicBezTo>
                  <a:pt x="3860657" y="3495600"/>
                  <a:pt x="3876080" y="3510278"/>
                  <a:pt x="3896728" y="3509780"/>
                </a:cubicBezTo>
                <a:cubicBezTo>
                  <a:pt x="3916630" y="3509282"/>
                  <a:pt x="3932551" y="3492863"/>
                  <a:pt x="3931930" y="3473459"/>
                </a:cubicBezTo>
                <a:close/>
                <a:moveTo>
                  <a:pt x="3809907" y="3438134"/>
                </a:moveTo>
                <a:cubicBezTo>
                  <a:pt x="3791125" y="3437636"/>
                  <a:pt x="3773463" y="3454428"/>
                  <a:pt x="3772841" y="3473335"/>
                </a:cubicBezTo>
                <a:cubicBezTo>
                  <a:pt x="3772219" y="3492863"/>
                  <a:pt x="3788016" y="3509158"/>
                  <a:pt x="3808042" y="3509656"/>
                </a:cubicBezTo>
                <a:cubicBezTo>
                  <a:pt x="3828565" y="3510153"/>
                  <a:pt x="3843989" y="3495476"/>
                  <a:pt x="3844487" y="3475076"/>
                </a:cubicBezTo>
                <a:cubicBezTo>
                  <a:pt x="3844860" y="3455175"/>
                  <a:pt x="3829436" y="3438507"/>
                  <a:pt x="3809907" y="3438009"/>
                </a:cubicBezTo>
                <a:close/>
                <a:moveTo>
                  <a:pt x="3754929" y="3474206"/>
                </a:moveTo>
                <a:cubicBezTo>
                  <a:pt x="3754929" y="3454304"/>
                  <a:pt x="3738883" y="3438009"/>
                  <a:pt x="3719355" y="3438134"/>
                </a:cubicBezTo>
                <a:cubicBezTo>
                  <a:pt x="3700448" y="3438134"/>
                  <a:pt x="3683283" y="3455424"/>
                  <a:pt x="3683283" y="3474330"/>
                </a:cubicBezTo>
                <a:cubicBezTo>
                  <a:pt x="3683283" y="3493859"/>
                  <a:pt x="3699578" y="3509780"/>
                  <a:pt x="3719479" y="3509656"/>
                </a:cubicBezTo>
                <a:cubicBezTo>
                  <a:pt x="3739879" y="3509656"/>
                  <a:pt x="3754929" y="3494605"/>
                  <a:pt x="3754929" y="3474082"/>
                </a:cubicBezTo>
                <a:close/>
                <a:moveTo>
                  <a:pt x="3628678" y="3438258"/>
                </a:moveTo>
                <a:cubicBezTo>
                  <a:pt x="3609771" y="3439005"/>
                  <a:pt x="3593104" y="3456916"/>
                  <a:pt x="3593726" y="3475574"/>
                </a:cubicBezTo>
                <a:cubicBezTo>
                  <a:pt x="3594472" y="3495103"/>
                  <a:pt x="3611140" y="3510402"/>
                  <a:pt x="3631166" y="3509780"/>
                </a:cubicBezTo>
                <a:cubicBezTo>
                  <a:pt x="3651441" y="3509158"/>
                  <a:pt x="3665994" y="3493610"/>
                  <a:pt x="3665372" y="3472962"/>
                </a:cubicBezTo>
                <a:cubicBezTo>
                  <a:pt x="3664750" y="3453185"/>
                  <a:pt x="3648082" y="3437263"/>
                  <a:pt x="3628678" y="3438134"/>
                </a:cubicBezTo>
                <a:close/>
                <a:moveTo>
                  <a:pt x="3541484" y="3438258"/>
                </a:moveTo>
                <a:cubicBezTo>
                  <a:pt x="3522702" y="3437636"/>
                  <a:pt x="3505039" y="3454428"/>
                  <a:pt x="3504293" y="3473335"/>
                </a:cubicBezTo>
                <a:cubicBezTo>
                  <a:pt x="3503547" y="3492739"/>
                  <a:pt x="3519468" y="3509282"/>
                  <a:pt x="3539245" y="3509905"/>
                </a:cubicBezTo>
                <a:cubicBezTo>
                  <a:pt x="3559769" y="3510526"/>
                  <a:pt x="3575317" y="3495973"/>
                  <a:pt x="3575815" y="3475574"/>
                </a:cubicBezTo>
                <a:cubicBezTo>
                  <a:pt x="3576312" y="3455548"/>
                  <a:pt x="3560888" y="3439005"/>
                  <a:pt x="3541360" y="3438383"/>
                </a:cubicBezTo>
                <a:close/>
                <a:moveTo>
                  <a:pt x="3490113" y="3475574"/>
                </a:moveTo>
                <a:cubicBezTo>
                  <a:pt x="3490735" y="3456792"/>
                  <a:pt x="3473943" y="3439129"/>
                  <a:pt x="3455036" y="3438383"/>
                </a:cubicBezTo>
                <a:cubicBezTo>
                  <a:pt x="3435632" y="3437636"/>
                  <a:pt x="3419089" y="3453558"/>
                  <a:pt x="3418467" y="3473335"/>
                </a:cubicBezTo>
                <a:cubicBezTo>
                  <a:pt x="3417845" y="3493859"/>
                  <a:pt x="3432398" y="3509407"/>
                  <a:pt x="3452797" y="3509905"/>
                </a:cubicBezTo>
                <a:cubicBezTo>
                  <a:pt x="3472823" y="3510402"/>
                  <a:pt x="3489367" y="3495103"/>
                  <a:pt x="3489989" y="3475450"/>
                </a:cubicBezTo>
                <a:close/>
                <a:moveTo>
                  <a:pt x="3400556" y="3474703"/>
                </a:moveTo>
                <a:cubicBezTo>
                  <a:pt x="3400556" y="3455797"/>
                  <a:pt x="3383639" y="3438507"/>
                  <a:pt x="3364608" y="3438383"/>
                </a:cubicBezTo>
                <a:cubicBezTo>
                  <a:pt x="3345080" y="3438134"/>
                  <a:pt x="3329034" y="3454304"/>
                  <a:pt x="3328910" y="3474330"/>
                </a:cubicBezTo>
                <a:cubicBezTo>
                  <a:pt x="3328785" y="3494854"/>
                  <a:pt x="3343711" y="3509905"/>
                  <a:pt x="3364235" y="3510029"/>
                </a:cubicBezTo>
                <a:cubicBezTo>
                  <a:pt x="3384137" y="3510029"/>
                  <a:pt x="3400556" y="3494232"/>
                  <a:pt x="3400556" y="3474828"/>
                </a:cubicBezTo>
                <a:close/>
                <a:moveTo>
                  <a:pt x="3310998" y="3474206"/>
                </a:moveTo>
                <a:cubicBezTo>
                  <a:pt x="3310749" y="3455299"/>
                  <a:pt x="3293460" y="3438258"/>
                  <a:pt x="3274553" y="3438383"/>
                </a:cubicBezTo>
                <a:cubicBezTo>
                  <a:pt x="3255025" y="3438383"/>
                  <a:pt x="3239228" y="3454802"/>
                  <a:pt x="3239352" y="3474828"/>
                </a:cubicBezTo>
                <a:cubicBezTo>
                  <a:pt x="3239352" y="3495227"/>
                  <a:pt x="3254652" y="3510153"/>
                  <a:pt x="3275175" y="3510029"/>
                </a:cubicBezTo>
                <a:cubicBezTo>
                  <a:pt x="3295077" y="3509905"/>
                  <a:pt x="3311247" y="3493734"/>
                  <a:pt x="3310998" y="3474330"/>
                </a:cubicBezTo>
                <a:close/>
                <a:moveTo>
                  <a:pt x="3188728" y="3438383"/>
                </a:moveTo>
                <a:cubicBezTo>
                  <a:pt x="3169821" y="3438009"/>
                  <a:pt x="3152407" y="3454926"/>
                  <a:pt x="3152034" y="3473833"/>
                </a:cubicBezTo>
                <a:cubicBezTo>
                  <a:pt x="3151536" y="3493486"/>
                  <a:pt x="3167457" y="3509531"/>
                  <a:pt x="3187484" y="3509905"/>
                </a:cubicBezTo>
                <a:cubicBezTo>
                  <a:pt x="3208007" y="3510278"/>
                  <a:pt x="3223307" y="3495476"/>
                  <a:pt x="3223680" y="3475076"/>
                </a:cubicBezTo>
                <a:cubicBezTo>
                  <a:pt x="3223928" y="3455175"/>
                  <a:pt x="3208380" y="3438632"/>
                  <a:pt x="3188852" y="3438258"/>
                </a:cubicBezTo>
                <a:close/>
                <a:moveTo>
                  <a:pt x="3099294" y="3438383"/>
                </a:moveTo>
                <a:cubicBezTo>
                  <a:pt x="3080512" y="3438009"/>
                  <a:pt x="3062974" y="3454802"/>
                  <a:pt x="3062352" y="3473708"/>
                </a:cubicBezTo>
                <a:cubicBezTo>
                  <a:pt x="3061854" y="3493237"/>
                  <a:pt x="3077651" y="3509531"/>
                  <a:pt x="3097677" y="3509905"/>
                </a:cubicBezTo>
                <a:cubicBezTo>
                  <a:pt x="3118201" y="3510402"/>
                  <a:pt x="3133625" y="3495600"/>
                  <a:pt x="3133998" y="3475201"/>
                </a:cubicBezTo>
                <a:cubicBezTo>
                  <a:pt x="3134371" y="3455299"/>
                  <a:pt x="3118823" y="3438756"/>
                  <a:pt x="3099294" y="3438258"/>
                </a:cubicBezTo>
                <a:close/>
                <a:moveTo>
                  <a:pt x="3009488" y="3438383"/>
                </a:moveTo>
                <a:cubicBezTo>
                  <a:pt x="2990581" y="3438134"/>
                  <a:pt x="2973168" y="3454926"/>
                  <a:pt x="2972794" y="3473957"/>
                </a:cubicBezTo>
                <a:cubicBezTo>
                  <a:pt x="2972421" y="3493486"/>
                  <a:pt x="2988218" y="3509656"/>
                  <a:pt x="3008369" y="3510029"/>
                </a:cubicBezTo>
                <a:cubicBezTo>
                  <a:pt x="3028892" y="3510402"/>
                  <a:pt x="3044191" y="3495600"/>
                  <a:pt x="3044441" y="3475201"/>
                </a:cubicBezTo>
                <a:cubicBezTo>
                  <a:pt x="3044689" y="3455299"/>
                  <a:pt x="3029016" y="3438756"/>
                  <a:pt x="3009488" y="3438507"/>
                </a:cubicBezTo>
                <a:close/>
                <a:moveTo>
                  <a:pt x="2958615" y="3473833"/>
                </a:moveTo>
                <a:cubicBezTo>
                  <a:pt x="2958117" y="3454926"/>
                  <a:pt x="2940579" y="3438009"/>
                  <a:pt x="2921796" y="3438383"/>
                </a:cubicBezTo>
                <a:cubicBezTo>
                  <a:pt x="2902268" y="3438756"/>
                  <a:pt x="2886720" y="3455299"/>
                  <a:pt x="2886969" y="3475201"/>
                </a:cubicBezTo>
                <a:cubicBezTo>
                  <a:pt x="2887342" y="3495600"/>
                  <a:pt x="2902641" y="3510402"/>
                  <a:pt x="2923165" y="3509905"/>
                </a:cubicBezTo>
                <a:cubicBezTo>
                  <a:pt x="2943191" y="3509531"/>
                  <a:pt x="2958988" y="3493361"/>
                  <a:pt x="2958490" y="3473708"/>
                </a:cubicBezTo>
                <a:close/>
                <a:moveTo>
                  <a:pt x="2869057" y="3474455"/>
                </a:moveTo>
                <a:cubicBezTo>
                  <a:pt x="2869057" y="3455548"/>
                  <a:pt x="2851767" y="3438383"/>
                  <a:pt x="2832861" y="3438383"/>
                </a:cubicBezTo>
                <a:cubicBezTo>
                  <a:pt x="2813332" y="3438383"/>
                  <a:pt x="2797536" y="3454553"/>
                  <a:pt x="2797536" y="3474579"/>
                </a:cubicBezTo>
                <a:cubicBezTo>
                  <a:pt x="2797536" y="3494978"/>
                  <a:pt x="2812586" y="3510029"/>
                  <a:pt x="2833110" y="3510029"/>
                </a:cubicBezTo>
                <a:cubicBezTo>
                  <a:pt x="2853011" y="3510029"/>
                  <a:pt x="2869306" y="3493983"/>
                  <a:pt x="2869182" y="3474455"/>
                </a:cubicBezTo>
                <a:close/>
                <a:moveTo>
                  <a:pt x="2779500" y="3473957"/>
                </a:moveTo>
                <a:cubicBezTo>
                  <a:pt x="2779126" y="3455051"/>
                  <a:pt x="2761588" y="3438134"/>
                  <a:pt x="2742806" y="3438383"/>
                </a:cubicBezTo>
                <a:cubicBezTo>
                  <a:pt x="2723278" y="3438756"/>
                  <a:pt x="2707729" y="3455175"/>
                  <a:pt x="2707978" y="3475076"/>
                </a:cubicBezTo>
                <a:cubicBezTo>
                  <a:pt x="2708227" y="3495476"/>
                  <a:pt x="2723651" y="3510278"/>
                  <a:pt x="2744050" y="3509905"/>
                </a:cubicBezTo>
                <a:cubicBezTo>
                  <a:pt x="2763951" y="3509531"/>
                  <a:pt x="2779997" y="3493361"/>
                  <a:pt x="2779500" y="3473833"/>
                </a:cubicBezTo>
                <a:close/>
                <a:moveTo>
                  <a:pt x="2689942" y="3473833"/>
                </a:moveTo>
                <a:cubicBezTo>
                  <a:pt x="2689445" y="3454926"/>
                  <a:pt x="2671906" y="3438009"/>
                  <a:pt x="2653000" y="3438507"/>
                </a:cubicBezTo>
                <a:cubicBezTo>
                  <a:pt x="2633471" y="3438880"/>
                  <a:pt x="2617923" y="3455424"/>
                  <a:pt x="2618296" y="3475450"/>
                </a:cubicBezTo>
                <a:cubicBezTo>
                  <a:pt x="2618670" y="3495849"/>
                  <a:pt x="2634093" y="3510526"/>
                  <a:pt x="2654617" y="3510153"/>
                </a:cubicBezTo>
                <a:cubicBezTo>
                  <a:pt x="2674643" y="3509780"/>
                  <a:pt x="2690440" y="3493486"/>
                  <a:pt x="2689942" y="3473957"/>
                </a:cubicBezTo>
                <a:close/>
                <a:moveTo>
                  <a:pt x="2566179" y="3438507"/>
                </a:moveTo>
                <a:cubicBezTo>
                  <a:pt x="2547148" y="3439129"/>
                  <a:pt x="2530480" y="3456667"/>
                  <a:pt x="2530978" y="3475450"/>
                </a:cubicBezTo>
                <a:cubicBezTo>
                  <a:pt x="2531475" y="3494978"/>
                  <a:pt x="2548019" y="3510402"/>
                  <a:pt x="2568045" y="3510029"/>
                </a:cubicBezTo>
                <a:cubicBezTo>
                  <a:pt x="2588444" y="3509656"/>
                  <a:pt x="2603121" y="3494107"/>
                  <a:pt x="2602624" y="3473584"/>
                </a:cubicBezTo>
                <a:cubicBezTo>
                  <a:pt x="2602126" y="3453682"/>
                  <a:pt x="2585707" y="3437761"/>
                  <a:pt x="2566303" y="3438383"/>
                </a:cubicBezTo>
                <a:close/>
                <a:moveTo>
                  <a:pt x="2512942" y="3474828"/>
                </a:moveTo>
                <a:cubicBezTo>
                  <a:pt x="2512942" y="3454926"/>
                  <a:pt x="2497270" y="3438507"/>
                  <a:pt x="2477741" y="3438383"/>
                </a:cubicBezTo>
                <a:cubicBezTo>
                  <a:pt x="2458835" y="3438383"/>
                  <a:pt x="2441545" y="3455299"/>
                  <a:pt x="2441296" y="3474206"/>
                </a:cubicBezTo>
                <a:cubicBezTo>
                  <a:pt x="2441047" y="3493734"/>
                  <a:pt x="2457217" y="3509780"/>
                  <a:pt x="2477119" y="3509905"/>
                </a:cubicBezTo>
                <a:cubicBezTo>
                  <a:pt x="2497643" y="3510029"/>
                  <a:pt x="2512818" y="3495103"/>
                  <a:pt x="2512942" y="3474703"/>
                </a:cubicBezTo>
                <a:close/>
                <a:moveTo>
                  <a:pt x="2389303" y="3438383"/>
                </a:moveTo>
                <a:cubicBezTo>
                  <a:pt x="2370645" y="3437636"/>
                  <a:pt x="2352734" y="3454180"/>
                  <a:pt x="2351863" y="3473086"/>
                </a:cubicBezTo>
                <a:cubicBezTo>
                  <a:pt x="2350992" y="3492490"/>
                  <a:pt x="2366665" y="3509158"/>
                  <a:pt x="2386567" y="3509905"/>
                </a:cubicBezTo>
                <a:cubicBezTo>
                  <a:pt x="2407090" y="3510651"/>
                  <a:pt x="2422763" y="3496098"/>
                  <a:pt x="2423509" y="3475823"/>
                </a:cubicBezTo>
                <a:cubicBezTo>
                  <a:pt x="2424131" y="3455921"/>
                  <a:pt x="2408956" y="3439129"/>
                  <a:pt x="2389427" y="3438258"/>
                </a:cubicBezTo>
                <a:close/>
                <a:moveTo>
                  <a:pt x="2337683" y="3475201"/>
                </a:moveTo>
                <a:cubicBezTo>
                  <a:pt x="2338056" y="3456419"/>
                  <a:pt x="2321140" y="3438880"/>
                  <a:pt x="2302233" y="3438383"/>
                </a:cubicBezTo>
                <a:cubicBezTo>
                  <a:pt x="2282705" y="3437885"/>
                  <a:pt x="2266410" y="3453807"/>
                  <a:pt x="2266037" y="3473708"/>
                </a:cubicBezTo>
                <a:cubicBezTo>
                  <a:pt x="2265664" y="3494232"/>
                  <a:pt x="2280342" y="3509656"/>
                  <a:pt x="2300741" y="3509905"/>
                </a:cubicBezTo>
                <a:cubicBezTo>
                  <a:pt x="2320642" y="3510278"/>
                  <a:pt x="2337186" y="3494605"/>
                  <a:pt x="2337559" y="3475076"/>
                </a:cubicBezTo>
                <a:close/>
                <a:moveTo>
                  <a:pt x="2248126" y="3475699"/>
                </a:moveTo>
                <a:cubicBezTo>
                  <a:pt x="2248748" y="3457041"/>
                  <a:pt x="2232080" y="3439129"/>
                  <a:pt x="2213174" y="3438383"/>
                </a:cubicBezTo>
                <a:cubicBezTo>
                  <a:pt x="2193769" y="3437512"/>
                  <a:pt x="2177102" y="3453434"/>
                  <a:pt x="2176480" y="3473211"/>
                </a:cubicBezTo>
                <a:cubicBezTo>
                  <a:pt x="2175858" y="3493734"/>
                  <a:pt x="2190411" y="3509407"/>
                  <a:pt x="2210686" y="3510029"/>
                </a:cubicBezTo>
                <a:cubicBezTo>
                  <a:pt x="2230712" y="3510651"/>
                  <a:pt x="2247380" y="3495351"/>
                  <a:pt x="2248126" y="3475823"/>
                </a:cubicBezTo>
                <a:close/>
                <a:moveTo>
                  <a:pt x="2158568" y="3475201"/>
                </a:moveTo>
                <a:cubicBezTo>
                  <a:pt x="2158942" y="3456419"/>
                  <a:pt x="2142149" y="3438880"/>
                  <a:pt x="2123243" y="3438258"/>
                </a:cubicBezTo>
                <a:cubicBezTo>
                  <a:pt x="2103714" y="3437761"/>
                  <a:pt x="2087420" y="3453558"/>
                  <a:pt x="2087047" y="3473584"/>
                </a:cubicBezTo>
                <a:cubicBezTo>
                  <a:pt x="2086549" y="3494107"/>
                  <a:pt x="2101351" y="3509531"/>
                  <a:pt x="2121750" y="3509905"/>
                </a:cubicBezTo>
                <a:cubicBezTo>
                  <a:pt x="2141652" y="3510278"/>
                  <a:pt x="2158195" y="3494730"/>
                  <a:pt x="2158693" y="3475201"/>
                </a:cubicBezTo>
                <a:close/>
                <a:moveTo>
                  <a:pt x="2035924" y="3438258"/>
                </a:moveTo>
                <a:cubicBezTo>
                  <a:pt x="2017018" y="3438258"/>
                  <a:pt x="1999728" y="3455299"/>
                  <a:pt x="1999604" y="3474206"/>
                </a:cubicBezTo>
                <a:cubicBezTo>
                  <a:pt x="1999355" y="3493734"/>
                  <a:pt x="2015525" y="3509780"/>
                  <a:pt x="2035551" y="3509905"/>
                </a:cubicBezTo>
                <a:cubicBezTo>
                  <a:pt x="2056075" y="3510029"/>
                  <a:pt x="2071126" y="3495103"/>
                  <a:pt x="2071250" y="3474579"/>
                </a:cubicBezTo>
                <a:cubicBezTo>
                  <a:pt x="2071250" y="3454677"/>
                  <a:pt x="2055453" y="3438258"/>
                  <a:pt x="2036049" y="3438258"/>
                </a:cubicBezTo>
                <a:close/>
                <a:moveTo>
                  <a:pt x="1945247" y="3438258"/>
                </a:moveTo>
                <a:cubicBezTo>
                  <a:pt x="1926217" y="3438880"/>
                  <a:pt x="1909549" y="3456419"/>
                  <a:pt x="1910046" y="3475201"/>
                </a:cubicBezTo>
                <a:cubicBezTo>
                  <a:pt x="1910544" y="3494730"/>
                  <a:pt x="1927087" y="3510153"/>
                  <a:pt x="1947113" y="3509780"/>
                </a:cubicBezTo>
                <a:cubicBezTo>
                  <a:pt x="1967513" y="3509407"/>
                  <a:pt x="1982190" y="3493859"/>
                  <a:pt x="1981692" y="3473335"/>
                </a:cubicBezTo>
                <a:cubicBezTo>
                  <a:pt x="1981195" y="3453434"/>
                  <a:pt x="1964776" y="3437512"/>
                  <a:pt x="1945372" y="3438134"/>
                </a:cubicBezTo>
                <a:close/>
                <a:moveTo>
                  <a:pt x="1855566" y="3438258"/>
                </a:moveTo>
                <a:cubicBezTo>
                  <a:pt x="1836659" y="3439005"/>
                  <a:pt x="1819867" y="3456667"/>
                  <a:pt x="1820489" y="3475450"/>
                </a:cubicBezTo>
                <a:cubicBezTo>
                  <a:pt x="1821111" y="3494978"/>
                  <a:pt x="1837779" y="3510402"/>
                  <a:pt x="1857680" y="3509905"/>
                </a:cubicBezTo>
                <a:cubicBezTo>
                  <a:pt x="1878079" y="3509407"/>
                  <a:pt x="1892633" y="3493859"/>
                  <a:pt x="1892011" y="3473335"/>
                </a:cubicBezTo>
                <a:cubicBezTo>
                  <a:pt x="1891389" y="3453434"/>
                  <a:pt x="1874845" y="3437636"/>
                  <a:pt x="1855441" y="3438383"/>
                </a:cubicBezTo>
                <a:close/>
                <a:moveTo>
                  <a:pt x="1767874" y="3438258"/>
                </a:moveTo>
                <a:cubicBezTo>
                  <a:pt x="1749092" y="3437885"/>
                  <a:pt x="1731554" y="3454677"/>
                  <a:pt x="1730932" y="3473584"/>
                </a:cubicBezTo>
                <a:cubicBezTo>
                  <a:pt x="1730434" y="3493112"/>
                  <a:pt x="1746355" y="3509407"/>
                  <a:pt x="1766257" y="3509780"/>
                </a:cubicBezTo>
                <a:cubicBezTo>
                  <a:pt x="1786781" y="3510278"/>
                  <a:pt x="1802204" y="3495476"/>
                  <a:pt x="1802578" y="3475076"/>
                </a:cubicBezTo>
                <a:cubicBezTo>
                  <a:pt x="1802951" y="3455175"/>
                  <a:pt x="1787402" y="3438632"/>
                  <a:pt x="1767874" y="3438134"/>
                </a:cubicBezTo>
                <a:close/>
                <a:moveTo>
                  <a:pt x="1716876" y="3475823"/>
                </a:moveTo>
                <a:cubicBezTo>
                  <a:pt x="1717622" y="3457165"/>
                  <a:pt x="1701079" y="3439253"/>
                  <a:pt x="1682173" y="3438258"/>
                </a:cubicBezTo>
                <a:cubicBezTo>
                  <a:pt x="1662769" y="3437263"/>
                  <a:pt x="1646101" y="3453060"/>
                  <a:pt x="1645355" y="3472838"/>
                </a:cubicBezTo>
                <a:cubicBezTo>
                  <a:pt x="1644608" y="3493361"/>
                  <a:pt x="1659037" y="3509158"/>
                  <a:pt x="1679312" y="3509780"/>
                </a:cubicBezTo>
                <a:cubicBezTo>
                  <a:pt x="1699338" y="3510526"/>
                  <a:pt x="1716005" y="3495227"/>
                  <a:pt x="1716876" y="3475699"/>
                </a:cubicBezTo>
                <a:close/>
                <a:moveTo>
                  <a:pt x="1627319" y="3474952"/>
                </a:moveTo>
                <a:cubicBezTo>
                  <a:pt x="1627568" y="3456046"/>
                  <a:pt x="1610775" y="3438632"/>
                  <a:pt x="1591744" y="3438258"/>
                </a:cubicBezTo>
                <a:cubicBezTo>
                  <a:pt x="1572216" y="3437885"/>
                  <a:pt x="1556046" y="3453807"/>
                  <a:pt x="1555673" y="3473708"/>
                </a:cubicBezTo>
                <a:cubicBezTo>
                  <a:pt x="1555300" y="3494232"/>
                  <a:pt x="1570101" y="3509531"/>
                  <a:pt x="1590501" y="3509780"/>
                </a:cubicBezTo>
                <a:cubicBezTo>
                  <a:pt x="1610402" y="3510029"/>
                  <a:pt x="1626946" y="3494356"/>
                  <a:pt x="1627194" y="3474828"/>
                </a:cubicBezTo>
                <a:close/>
                <a:moveTo>
                  <a:pt x="1537761" y="3475450"/>
                </a:moveTo>
                <a:cubicBezTo>
                  <a:pt x="1538383" y="3456667"/>
                  <a:pt x="1521715" y="3439005"/>
                  <a:pt x="1502685" y="3438258"/>
                </a:cubicBezTo>
                <a:cubicBezTo>
                  <a:pt x="1483280" y="3437512"/>
                  <a:pt x="1466737" y="3453434"/>
                  <a:pt x="1466115" y="3473211"/>
                </a:cubicBezTo>
                <a:cubicBezTo>
                  <a:pt x="1465493" y="3493734"/>
                  <a:pt x="1480047" y="3509282"/>
                  <a:pt x="1500446" y="3509780"/>
                </a:cubicBezTo>
                <a:cubicBezTo>
                  <a:pt x="1520472" y="3510278"/>
                  <a:pt x="1537015" y="3494978"/>
                  <a:pt x="1537637" y="3475325"/>
                </a:cubicBezTo>
                <a:close/>
                <a:moveTo>
                  <a:pt x="1413749" y="3438258"/>
                </a:moveTo>
                <a:cubicBezTo>
                  <a:pt x="1394843" y="3439005"/>
                  <a:pt x="1378051" y="3456667"/>
                  <a:pt x="1378672" y="3475450"/>
                </a:cubicBezTo>
                <a:cubicBezTo>
                  <a:pt x="1379294" y="3494978"/>
                  <a:pt x="1395962" y="3510402"/>
                  <a:pt x="1415864" y="3509905"/>
                </a:cubicBezTo>
                <a:cubicBezTo>
                  <a:pt x="1436263" y="3509407"/>
                  <a:pt x="1450816" y="3493859"/>
                  <a:pt x="1450194" y="3473335"/>
                </a:cubicBezTo>
                <a:cubicBezTo>
                  <a:pt x="1449572" y="3453434"/>
                  <a:pt x="1433029" y="3437636"/>
                  <a:pt x="1413625" y="3438383"/>
                </a:cubicBezTo>
                <a:close/>
                <a:moveTo>
                  <a:pt x="1326057" y="3438258"/>
                </a:moveTo>
                <a:cubicBezTo>
                  <a:pt x="1307275" y="3437885"/>
                  <a:pt x="1289737" y="3454677"/>
                  <a:pt x="1289115" y="3473584"/>
                </a:cubicBezTo>
                <a:cubicBezTo>
                  <a:pt x="1288618" y="3493112"/>
                  <a:pt x="1304414" y="3509407"/>
                  <a:pt x="1324440" y="3509780"/>
                </a:cubicBezTo>
                <a:cubicBezTo>
                  <a:pt x="1344964" y="3510278"/>
                  <a:pt x="1360388" y="3495476"/>
                  <a:pt x="1360761" y="3475076"/>
                </a:cubicBezTo>
                <a:cubicBezTo>
                  <a:pt x="1361134" y="3455175"/>
                  <a:pt x="1345586" y="3438632"/>
                  <a:pt x="1326057" y="3438134"/>
                </a:cubicBezTo>
                <a:close/>
                <a:moveTo>
                  <a:pt x="1236251" y="3438258"/>
                </a:moveTo>
                <a:cubicBezTo>
                  <a:pt x="1217345" y="3438009"/>
                  <a:pt x="1199931" y="3454926"/>
                  <a:pt x="1199558" y="3473833"/>
                </a:cubicBezTo>
                <a:cubicBezTo>
                  <a:pt x="1199185" y="3493361"/>
                  <a:pt x="1215106" y="3509531"/>
                  <a:pt x="1235132" y="3509905"/>
                </a:cubicBezTo>
                <a:cubicBezTo>
                  <a:pt x="1255655" y="3510278"/>
                  <a:pt x="1270955" y="3495476"/>
                  <a:pt x="1271204" y="3475076"/>
                </a:cubicBezTo>
                <a:cubicBezTo>
                  <a:pt x="1271452" y="3455175"/>
                  <a:pt x="1255780" y="3438632"/>
                  <a:pt x="1236251" y="3438383"/>
                </a:cubicBezTo>
                <a:close/>
                <a:moveTo>
                  <a:pt x="1185378" y="3475823"/>
                </a:moveTo>
                <a:cubicBezTo>
                  <a:pt x="1186124" y="3457165"/>
                  <a:pt x="1169581" y="3439253"/>
                  <a:pt x="1150550" y="3438383"/>
                </a:cubicBezTo>
                <a:cubicBezTo>
                  <a:pt x="1131146" y="3437512"/>
                  <a:pt x="1114478" y="3453185"/>
                  <a:pt x="1113732" y="3473086"/>
                </a:cubicBezTo>
                <a:cubicBezTo>
                  <a:pt x="1112986" y="3493610"/>
                  <a:pt x="1127539" y="3509282"/>
                  <a:pt x="1147813" y="3510029"/>
                </a:cubicBezTo>
                <a:cubicBezTo>
                  <a:pt x="1167715" y="3510651"/>
                  <a:pt x="1184507" y="3495476"/>
                  <a:pt x="1185378" y="3475947"/>
                </a:cubicBezTo>
                <a:close/>
                <a:moveTo>
                  <a:pt x="1095820" y="3475076"/>
                </a:moveTo>
                <a:cubicBezTo>
                  <a:pt x="1096194" y="3456294"/>
                  <a:pt x="1079153" y="3438756"/>
                  <a:pt x="1060246" y="3438383"/>
                </a:cubicBezTo>
                <a:cubicBezTo>
                  <a:pt x="1040718" y="3437885"/>
                  <a:pt x="1024548" y="3453931"/>
                  <a:pt x="1024174" y="3473833"/>
                </a:cubicBezTo>
                <a:cubicBezTo>
                  <a:pt x="1023801" y="3494356"/>
                  <a:pt x="1038603" y="3509656"/>
                  <a:pt x="1059002" y="3509905"/>
                </a:cubicBezTo>
                <a:cubicBezTo>
                  <a:pt x="1078904" y="3510153"/>
                  <a:pt x="1095447" y="3494605"/>
                  <a:pt x="1095696" y="3475076"/>
                </a:cubicBezTo>
                <a:close/>
                <a:moveTo>
                  <a:pt x="1006138" y="3473211"/>
                </a:moveTo>
                <a:cubicBezTo>
                  <a:pt x="1005392" y="3454304"/>
                  <a:pt x="987481" y="3437636"/>
                  <a:pt x="968823" y="3438258"/>
                </a:cubicBezTo>
                <a:cubicBezTo>
                  <a:pt x="949294" y="3439005"/>
                  <a:pt x="933995" y="3455672"/>
                  <a:pt x="934617" y="3475699"/>
                </a:cubicBezTo>
                <a:cubicBezTo>
                  <a:pt x="935239" y="3495973"/>
                  <a:pt x="950787" y="3510526"/>
                  <a:pt x="971311" y="3509905"/>
                </a:cubicBezTo>
                <a:cubicBezTo>
                  <a:pt x="991088" y="3509282"/>
                  <a:pt x="1007009" y="3492615"/>
                  <a:pt x="1006138" y="3473211"/>
                </a:cubicBezTo>
                <a:close/>
                <a:moveTo>
                  <a:pt x="916581" y="3473335"/>
                </a:moveTo>
                <a:cubicBezTo>
                  <a:pt x="915835" y="3454428"/>
                  <a:pt x="898172" y="3437636"/>
                  <a:pt x="879390" y="3438258"/>
                </a:cubicBezTo>
                <a:cubicBezTo>
                  <a:pt x="859861" y="3438880"/>
                  <a:pt x="844438" y="3455548"/>
                  <a:pt x="844935" y="3475450"/>
                </a:cubicBezTo>
                <a:cubicBezTo>
                  <a:pt x="845433" y="3495849"/>
                  <a:pt x="860981" y="3510402"/>
                  <a:pt x="881504" y="3509780"/>
                </a:cubicBezTo>
                <a:cubicBezTo>
                  <a:pt x="901406" y="3509158"/>
                  <a:pt x="917203" y="3492615"/>
                  <a:pt x="916457" y="3473211"/>
                </a:cubicBezTo>
                <a:close/>
                <a:moveTo>
                  <a:pt x="792320" y="3438383"/>
                </a:moveTo>
                <a:cubicBezTo>
                  <a:pt x="773414" y="3439253"/>
                  <a:pt x="756746" y="3457165"/>
                  <a:pt x="757617" y="3475823"/>
                </a:cubicBezTo>
                <a:cubicBezTo>
                  <a:pt x="758363" y="3495351"/>
                  <a:pt x="775155" y="3510526"/>
                  <a:pt x="795181" y="3509905"/>
                </a:cubicBezTo>
                <a:cubicBezTo>
                  <a:pt x="815456" y="3509282"/>
                  <a:pt x="830009" y="3493486"/>
                  <a:pt x="829263" y="3472962"/>
                </a:cubicBezTo>
                <a:cubicBezTo>
                  <a:pt x="828516" y="3453185"/>
                  <a:pt x="811849" y="3437388"/>
                  <a:pt x="792445" y="3438258"/>
                </a:cubicBezTo>
                <a:close/>
                <a:moveTo>
                  <a:pt x="703136" y="3438383"/>
                </a:moveTo>
                <a:cubicBezTo>
                  <a:pt x="684229" y="3439129"/>
                  <a:pt x="667437" y="3456792"/>
                  <a:pt x="668059" y="3475574"/>
                </a:cubicBezTo>
                <a:cubicBezTo>
                  <a:pt x="668681" y="3495103"/>
                  <a:pt x="685349" y="3510526"/>
                  <a:pt x="705250" y="3510029"/>
                </a:cubicBezTo>
                <a:cubicBezTo>
                  <a:pt x="725650" y="3509531"/>
                  <a:pt x="740203" y="3493983"/>
                  <a:pt x="739581" y="3473459"/>
                </a:cubicBezTo>
                <a:cubicBezTo>
                  <a:pt x="738959" y="3453558"/>
                  <a:pt x="722416" y="3437761"/>
                  <a:pt x="703012" y="3438507"/>
                </a:cubicBezTo>
                <a:close/>
                <a:moveTo>
                  <a:pt x="615320" y="3438383"/>
                </a:moveTo>
                <a:cubicBezTo>
                  <a:pt x="596413" y="3438009"/>
                  <a:pt x="578999" y="3454926"/>
                  <a:pt x="578502" y="3473833"/>
                </a:cubicBezTo>
                <a:cubicBezTo>
                  <a:pt x="578004" y="3493361"/>
                  <a:pt x="593926" y="3509531"/>
                  <a:pt x="613952" y="3509905"/>
                </a:cubicBezTo>
                <a:cubicBezTo>
                  <a:pt x="634475" y="3510278"/>
                  <a:pt x="649775" y="3495476"/>
                  <a:pt x="650148" y="3475076"/>
                </a:cubicBezTo>
                <a:cubicBezTo>
                  <a:pt x="650397" y="3455175"/>
                  <a:pt x="634848" y="3438632"/>
                  <a:pt x="615320" y="3438258"/>
                </a:cubicBezTo>
                <a:close/>
                <a:moveTo>
                  <a:pt x="564446" y="3475947"/>
                </a:moveTo>
                <a:cubicBezTo>
                  <a:pt x="565193" y="3457289"/>
                  <a:pt x="548649" y="3439378"/>
                  <a:pt x="529743" y="3438383"/>
                </a:cubicBezTo>
                <a:cubicBezTo>
                  <a:pt x="510339" y="3437388"/>
                  <a:pt x="493671" y="3453185"/>
                  <a:pt x="492925" y="3472962"/>
                </a:cubicBezTo>
                <a:cubicBezTo>
                  <a:pt x="492178" y="3493486"/>
                  <a:pt x="506607" y="3509282"/>
                  <a:pt x="526882" y="3509905"/>
                </a:cubicBezTo>
                <a:cubicBezTo>
                  <a:pt x="546908" y="3510651"/>
                  <a:pt x="563576" y="3495351"/>
                  <a:pt x="564446" y="3475823"/>
                </a:cubicBezTo>
                <a:close/>
                <a:moveTo>
                  <a:pt x="474889" y="3475947"/>
                </a:moveTo>
                <a:cubicBezTo>
                  <a:pt x="475635" y="3457289"/>
                  <a:pt x="459092" y="3439378"/>
                  <a:pt x="440185" y="3438507"/>
                </a:cubicBezTo>
                <a:cubicBezTo>
                  <a:pt x="420781" y="3437636"/>
                  <a:pt x="404114" y="3453309"/>
                  <a:pt x="403367" y="3473211"/>
                </a:cubicBezTo>
                <a:cubicBezTo>
                  <a:pt x="402621" y="3493734"/>
                  <a:pt x="417174" y="3509407"/>
                  <a:pt x="437449" y="3510153"/>
                </a:cubicBezTo>
                <a:cubicBezTo>
                  <a:pt x="457351" y="3510775"/>
                  <a:pt x="474143" y="3495600"/>
                  <a:pt x="475013" y="3476072"/>
                </a:cubicBezTo>
                <a:close/>
                <a:moveTo>
                  <a:pt x="385207" y="3473459"/>
                </a:moveTo>
                <a:cubicBezTo>
                  <a:pt x="384461" y="3454553"/>
                  <a:pt x="366798" y="3437761"/>
                  <a:pt x="348016" y="3438383"/>
                </a:cubicBezTo>
                <a:cubicBezTo>
                  <a:pt x="328487" y="3439005"/>
                  <a:pt x="313064" y="3455672"/>
                  <a:pt x="313561" y="3475574"/>
                </a:cubicBezTo>
                <a:cubicBezTo>
                  <a:pt x="314059" y="3495973"/>
                  <a:pt x="329607" y="3510526"/>
                  <a:pt x="350130" y="3509905"/>
                </a:cubicBezTo>
                <a:cubicBezTo>
                  <a:pt x="370032" y="3509282"/>
                  <a:pt x="385829" y="3492739"/>
                  <a:pt x="385083" y="3473335"/>
                </a:cubicBezTo>
                <a:close/>
                <a:moveTo>
                  <a:pt x="263807" y="3438383"/>
                </a:moveTo>
                <a:cubicBezTo>
                  <a:pt x="245149" y="3437636"/>
                  <a:pt x="227238" y="3454180"/>
                  <a:pt x="226243" y="3473086"/>
                </a:cubicBezTo>
                <a:cubicBezTo>
                  <a:pt x="225248" y="3492490"/>
                  <a:pt x="241045" y="3509158"/>
                  <a:pt x="260822" y="3509905"/>
                </a:cubicBezTo>
                <a:cubicBezTo>
                  <a:pt x="281345" y="3510651"/>
                  <a:pt x="297142" y="3496222"/>
                  <a:pt x="297764" y="3475947"/>
                </a:cubicBezTo>
                <a:cubicBezTo>
                  <a:pt x="298511" y="3455921"/>
                  <a:pt x="283211" y="3439129"/>
                  <a:pt x="263683" y="3438383"/>
                </a:cubicBezTo>
                <a:close/>
                <a:moveTo>
                  <a:pt x="172633" y="3438383"/>
                </a:moveTo>
                <a:cubicBezTo>
                  <a:pt x="153726" y="3438507"/>
                  <a:pt x="136561" y="3455797"/>
                  <a:pt x="136685" y="3474703"/>
                </a:cubicBezTo>
                <a:cubicBezTo>
                  <a:pt x="136685" y="3494232"/>
                  <a:pt x="152980" y="3510029"/>
                  <a:pt x="173006" y="3510029"/>
                </a:cubicBezTo>
                <a:cubicBezTo>
                  <a:pt x="193405" y="3510029"/>
                  <a:pt x="208456" y="3494854"/>
                  <a:pt x="208331" y="3474330"/>
                </a:cubicBezTo>
                <a:cubicBezTo>
                  <a:pt x="208331" y="3454428"/>
                  <a:pt x="192161" y="3438258"/>
                  <a:pt x="172757" y="3438383"/>
                </a:cubicBezTo>
                <a:close/>
                <a:moveTo>
                  <a:pt x="83448" y="3438383"/>
                </a:moveTo>
                <a:cubicBezTo>
                  <a:pt x="64542" y="3438383"/>
                  <a:pt x="47252" y="3455424"/>
                  <a:pt x="47128" y="3474330"/>
                </a:cubicBezTo>
                <a:cubicBezTo>
                  <a:pt x="46879" y="3493859"/>
                  <a:pt x="63049" y="3509905"/>
                  <a:pt x="83075" y="3510029"/>
                </a:cubicBezTo>
                <a:cubicBezTo>
                  <a:pt x="103599" y="3510153"/>
                  <a:pt x="118649" y="3495227"/>
                  <a:pt x="118774" y="3474703"/>
                </a:cubicBezTo>
                <a:cubicBezTo>
                  <a:pt x="118774" y="3454802"/>
                  <a:pt x="102977" y="3438383"/>
                  <a:pt x="83573" y="3438383"/>
                </a:cubicBezTo>
                <a:close/>
                <a:moveTo>
                  <a:pt x="3311123" y="3564509"/>
                </a:moveTo>
                <a:cubicBezTo>
                  <a:pt x="3311371" y="3544359"/>
                  <a:pt x="3292962" y="3526572"/>
                  <a:pt x="3272936" y="3527692"/>
                </a:cubicBezTo>
                <a:cubicBezTo>
                  <a:pt x="3253408" y="3528686"/>
                  <a:pt x="3238357" y="3545230"/>
                  <a:pt x="3238855" y="3565131"/>
                </a:cubicBezTo>
                <a:cubicBezTo>
                  <a:pt x="3239352" y="3585531"/>
                  <a:pt x="3254527" y="3600208"/>
                  <a:pt x="3275051" y="3599959"/>
                </a:cubicBezTo>
                <a:cubicBezTo>
                  <a:pt x="3294952" y="3599710"/>
                  <a:pt x="3310998" y="3584038"/>
                  <a:pt x="3311247" y="3564509"/>
                </a:cubicBezTo>
                <a:close/>
                <a:moveTo>
                  <a:pt x="13328990" y="3385146"/>
                </a:moveTo>
                <a:cubicBezTo>
                  <a:pt x="13328990" y="3366488"/>
                  <a:pt x="13311202" y="3348825"/>
                  <a:pt x="13292544" y="3349199"/>
                </a:cubicBezTo>
                <a:cubicBezTo>
                  <a:pt x="13274260" y="3349572"/>
                  <a:pt x="13258836" y="3364747"/>
                  <a:pt x="13258089" y="3383405"/>
                </a:cubicBezTo>
                <a:cubicBezTo>
                  <a:pt x="13257219" y="3403804"/>
                  <a:pt x="13272021" y="3419725"/>
                  <a:pt x="13292295" y="3420222"/>
                </a:cubicBezTo>
                <a:cubicBezTo>
                  <a:pt x="13312198" y="3420596"/>
                  <a:pt x="13328990" y="3404674"/>
                  <a:pt x="13328990" y="3385270"/>
                </a:cubicBezTo>
                <a:close/>
                <a:moveTo>
                  <a:pt x="13204480" y="3349199"/>
                </a:moveTo>
                <a:cubicBezTo>
                  <a:pt x="13186692" y="3350443"/>
                  <a:pt x="13170772" y="3367110"/>
                  <a:pt x="13170648" y="3384773"/>
                </a:cubicBezTo>
                <a:cubicBezTo>
                  <a:pt x="13170399" y="3404177"/>
                  <a:pt x="13187066" y="3420347"/>
                  <a:pt x="13206967" y="3420098"/>
                </a:cubicBezTo>
                <a:cubicBezTo>
                  <a:pt x="13227242" y="3419849"/>
                  <a:pt x="13242294" y="3404177"/>
                  <a:pt x="13241547" y="3383653"/>
                </a:cubicBezTo>
                <a:cubicBezTo>
                  <a:pt x="13240924" y="3363876"/>
                  <a:pt x="13223636" y="3347830"/>
                  <a:pt x="13204480" y="3349199"/>
                </a:cubicBezTo>
                <a:close/>
                <a:moveTo>
                  <a:pt x="13116788" y="3349199"/>
                </a:moveTo>
                <a:cubicBezTo>
                  <a:pt x="13098130" y="3349199"/>
                  <a:pt x="13080593" y="3367235"/>
                  <a:pt x="13080965" y="3385892"/>
                </a:cubicBezTo>
                <a:cubicBezTo>
                  <a:pt x="13081463" y="3404177"/>
                  <a:pt x="13096762" y="3419476"/>
                  <a:pt x="13115420" y="3420222"/>
                </a:cubicBezTo>
                <a:cubicBezTo>
                  <a:pt x="13135819" y="3420969"/>
                  <a:pt x="13151616" y="3406167"/>
                  <a:pt x="13151990" y="3385768"/>
                </a:cubicBezTo>
                <a:cubicBezTo>
                  <a:pt x="13152362" y="3365866"/>
                  <a:pt x="13136193" y="3349199"/>
                  <a:pt x="13116788" y="3349323"/>
                </a:cubicBezTo>
                <a:close/>
                <a:moveTo>
                  <a:pt x="13062432" y="3383653"/>
                </a:moveTo>
                <a:cubicBezTo>
                  <a:pt x="13061811" y="3364995"/>
                  <a:pt x="13046510" y="3349572"/>
                  <a:pt x="13028226" y="3349074"/>
                </a:cubicBezTo>
                <a:cubicBezTo>
                  <a:pt x="13009692" y="3348577"/>
                  <a:pt x="12991657" y="3366115"/>
                  <a:pt x="12991533" y="3384773"/>
                </a:cubicBezTo>
                <a:cubicBezTo>
                  <a:pt x="12991408" y="3404177"/>
                  <a:pt x="13008075" y="3420347"/>
                  <a:pt x="13027977" y="3420098"/>
                </a:cubicBezTo>
                <a:cubicBezTo>
                  <a:pt x="13048251" y="3419849"/>
                  <a:pt x="13063179" y="3404053"/>
                  <a:pt x="13062556" y="3383653"/>
                </a:cubicBezTo>
                <a:close/>
                <a:moveTo>
                  <a:pt x="12935933" y="3349199"/>
                </a:moveTo>
                <a:cubicBezTo>
                  <a:pt x="12918145" y="3350318"/>
                  <a:pt x="12902223" y="3366861"/>
                  <a:pt x="12901974" y="3384524"/>
                </a:cubicBezTo>
                <a:cubicBezTo>
                  <a:pt x="12901727" y="3403928"/>
                  <a:pt x="12918145" y="3420222"/>
                  <a:pt x="12938171" y="3420098"/>
                </a:cubicBezTo>
                <a:cubicBezTo>
                  <a:pt x="12958446" y="3419974"/>
                  <a:pt x="12973496" y="3404301"/>
                  <a:pt x="12972999" y="3383902"/>
                </a:cubicBezTo>
                <a:cubicBezTo>
                  <a:pt x="12972377" y="3364125"/>
                  <a:pt x="12955336" y="3348079"/>
                  <a:pt x="12936057" y="3349199"/>
                </a:cubicBezTo>
                <a:close/>
                <a:moveTo>
                  <a:pt x="12887173" y="3384399"/>
                </a:moveTo>
                <a:cubicBezTo>
                  <a:pt x="12886800" y="3365618"/>
                  <a:pt x="12868640" y="3348328"/>
                  <a:pt x="12849982" y="3349074"/>
                </a:cubicBezTo>
                <a:cubicBezTo>
                  <a:pt x="12831698" y="3349820"/>
                  <a:pt x="12816646" y="3365369"/>
                  <a:pt x="12816150" y="3384026"/>
                </a:cubicBezTo>
                <a:cubicBezTo>
                  <a:pt x="12815652" y="3404426"/>
                  <a:pt x="12830826" y="3419974"/>
                  <a:pt x="12851101" y="3420098"/>
                </a:cubicBezTo>
                <a:cubicBezTo>
                  <a:pt x="12871002" y="3420098"/>
                  <a:pt x="12887422" y="3403804"/>
                  <a:pt x="12887049" y="3384399"/>
                </a:cubicBezTo>
                <a:close/>
                <a:moveTo>
                  <a:pt x="12797616" y="3385146"/>
                </a:moveTo>
                <a:cubicBezTo>
                  <a:pt x="12797616" y="3366488"/>
                  <a:pt x="12779829" y="3348825"/>
                  <a:pt x="12761171" y="3349199"/>
                </a:cubicBezTo>
                <a:cubicBezTo>
                  <a:pt x="12742887" y="3349572"/>
                  <a:pt x="12727463" y="3364747"/>
                  <a:pt x="12726716" y="3383405"/>
                </a:cubicBezTo>
                <a:cubicBezTo>
                  <a:pt x="12725846" y="3403804"/>
                  <a:pt x="12740647" y="3419725"/>
                  <a:pt x="12760922" y="3420222"/>
                </a:cubicBezTo>
                <a:cubicBezTo>
                  <a:pt x="12780823" y="3420596"/>
                  <a:pt x="12797616" y="3404674"/>
                  <a:pt x="12797616" y="3385270"/>
                </a:cubicBezTo>
                <a:close/>
                <a:moveTo>
                  <a:pt x="12708058" y="3385643"/>
                </a:moveTo>
                <a:cubicBezTo>
                  <a:pt x="12708432" y="3366986"/>
                  <a:pt x="12690768" y="3349199"/>
                  <a:pt x="12672110" y="3349199"/>
                </a:cubicBezTo>
                <a:cubicBezTo>
                  <a:pt x="12653826" y="3349199"/>
                  <a:pt x="12638154" y="3364374"/>
                  <a:pt x="12637159" y="3382907"/>
                </a:cubicBezTo>
                <a:cubicBezTo>
                  <a:pt x="12636038" y="3403306"/>
                  <a:pt x="12650717" y="3419476"/>
                  <a:pt x="12670867" y="3420222"/>
                </a:cubicBezTo>
                <a:cubicBezTo>
                  <a:pt x="12690768" y="3420845"/>
                  <a:pt x="12707684" y="3405172"/>
                  <a:pt x="12708058" y="3385768"/>
                </a:cubicBezTo>
                <a:close/>
                <a:moveTo>
                  <a:pt x="12583548" y="3349199"/>
                </a:moveTo>
                <a:cubicBezTo>
                  <a:pt x="12565762" y="3350443"/>
                  <a:pt x="12549840" y="3367110"/>
                  <a:pt x="12549716" y="3384773"/>
                </a:cubicBezTo>
                <a:cubicBezTo>
                  <a:pt x="12549467" y="3404177"/>
                  <a:pt x="12566134" y="3420347"/>
                  <a:pt x="12586037" y="3420098"/>
                </a:cubicBezTo>
                <a:cubicBezTo>
                  <a:pt x="12606312" y="3419849"/>
                  <a:pt x="12621362" y="3404177"/>
                  <a:pt x="12620615" y="3383653"/>
                </a:cubicBezTo>
                <a:cubicBezTo>
                  <a:pt x="12619994" y="3363876"/>
                  <a:pt x="12602704" y="3347830"/>
                  <a:pt x="12583548" y="3349199"/>
                </a:cubicBezTo>
                <a:close/>
                <a:moveTo>
                  <a:pt x="12496479" y="3349199"/>
                </a:moveTo>
                <a:cubicBezTo>
                  <a:pt x="12477821" y="3348950"/>
                  <a:pt x="12460034" y="3366612"/>
                  <a:pt x="12460034" y="3385270"/>
                </a:cubicBezTo>
                <a:cubicBezTo>
                  <a:pt x="12460034" y="3403555"/>
                  <a:pt x="12475209" y="3419103"/>
                  <a:pt x="12493867" y="3420222"/>
                </a:cubicBezTo>
                <a:cubicBezTo>
                  <a:pt x="12514266" y="3421342"/>
                  <a:pt x="12530435" y="3406665"/>
                  <a:pt x="12531058" y="3386390"/>
                </a:cubicBezTo>
                <a:cubicBezTo>
                  <a:pt x="12531681" y="3366488"/>
                  <a:pt x="12515883" y="3349572"/>
                  <a:pt x="12496479" y="3349199"/>
                </a:cubicBezTo>
                <a:close/>
                <a:moveTo>
                  <a:pt x="12404186" y="3349199"/>
                </a:moveTo>
                <a:cubicBezTo>
                  <a:pt x="12386398" y="3350567"/>
                  <a:pt x="12370601" y="3367235"/>
                  <a:pt x="12370476" y="3384897"/>
                </a:cubicBezTo>
                <a:cubicBezTo>
                  <a:pt x="12370476" y="3404301"/>
                  <a:pt x="12387020" y="3420347"/>
                  <a:pt x="12407046" y="3420098"/>
                </a:cubicBezTo>
                <a:cubicBezTo>
                  <a:pt x="12427321" y="3419725"/>
                  <a:pt x="12442247" y="3403928"/>
                  <a:pt x="12441501" y="3383529"/>
                </a:cubicBezTo>
                <a:cubicBezTo>
                  <a:pt x="12440754" y="3363752"/>
                  <a:pt x="12423464" y="3347830"/>
                  <a:pt x="12404186" y="3349199"/>
                </a:cubicBezTo>
                <a:close/>
                <a:moveTo>
                  <a:pt x="12355675" y="3383778"/>
                </a:moveTo>
                <a:cubicBezTo>
                  <a:pt x="12354928" y="3364995"/>
                  <a:pt x="12336519" y="3347955"/>
                  <a:pt x="12317986" y="3349074"/>
                </a:cubicBezTo>
                <a:cubicBezTo>
                  <a:pt x="12299577" y="3350193"/>
                  <a:pt x="12284900" y="3365866"/>
                  <a:pt x="12284775" y="3384524"/>
                </a:cubicBezTo>
                <a:cubicBezTo>
                  <a:pt x="12284526" y="3404923"/>
                  <a:pt x="12299951" y="3420222"/>
                  <a:pt x="12320350" y="3419974"/>
                </a:cubicBezTo>
                <a:cubicBezTo>
                  <a:pt x="12340251" y="3419725"/>
                  <a:pt x="12356545" y="3403057"/>
                  <a:pt x="12355675" y="3383653"/>
                </a:cubicBezTo>
                <a:close/>
                <a:moveTo>
                  <a:pt x="12266117" y="3383529"/>
                </a:moveTo>
                <a:cubicBezTo>
                  <a:pt x="12265247" y="3365742"/>
                  <a:pt x="12248952" y="3349696"/>
                  <a:pt x="12231165" y="3349074"/>
                </a:cubicBezTo>
                <a:cubicBezTo>
                  <a:pt x="12211886" y="3348452"/>
                  <a:pt x="12195218" y="3364871"/>
                  <a:pt x="12195218" y="3384773"/>
                </a:cubicBezTo>
                <a:cubicBezTo>
                  <a:pt x="12195218" y="3405047"/>
                  <a:pt x="12210641" y="3420347"/>
                  <a:pt x="12230916" y="3420098"/>
                </a:cubicBezTo>
                <a:cubicBezTo>
                  <a:pt x="12250818" y="3419725"/>
                  <a:pt x="12266988" y="3402933"/>
                  <a:pt x="12266117" y="3383653"/>
                </a:cubicBezTo>
                <a:close/>
                <a:moveTo>
                  <a:pt x="12138125" y="3419974"/>
                </a:moveTo>
                <a:cubicBezTo>
                  <a:pt x="12158151" y="3421342"/>
                  <a:pt x="12175440" y="3406416"/>
                  <a:pt x="12176560" y="3386763"/>
                </a:cubicBezTo>
                <a:cubicBezTo>
                  <a:pt x="12177680" y="3368230"/>
                  <a:pt x="12160763" y="3349820"/>
                  <a:pt x="12141857" y="3349074"/>
                </a:cubicBezTo>
                <a:cubicBezTo>
                  <a:pt x="12123696" y="3348328"/>
                  <a:pt x="12107277" y="3363005"/>
                  <a:pt x="12105660" y="3381414"/>
                </a:cubicBezTo>
                <a:cubicBezTo>
                  <a:pt x="12103919" y="3401689"/>
                  <a:pt x="12118099" y="3418605"/>
                  <a:pt x="12138125" y="3419849"/>
                </a:cubicBezTo>
                <a:close/>
                <a:moveTo>
                  <a:pt x="12087002" y="3383778"/>
                </a:moveTo>
                <a:cubicBezTo>
                  <a:pt x="12086256" y="3364995"/>
                  <a:pt x="12067847" y="3347955"/>
                  <a:pt x="12049314" y="3349074"/>
                </a:cubicBezTo>
                <a:cubicBezTo>
                  <a:pt x="12030904" y="3350193"/>
                  <a:pt x="12016227" y="3365866"/>
                  <a:pt x="12016103" y="3384524"/>
                </a:cubicBezTo>
                <a:cubicBezTo>
                  <a:pt x="12015854" y="3404923"/>
                  <a:pt x="12031278" y="3420222"/>
                  <a:pt x="12051677" y="3419974"/>
                </a:cubicBezTo>
                <a:cubicBezTo>
                  <a:pt x="12071579" y="3419725"/>
                  <a:pt x="12087873" y="3403057"/>
                  <a:pt x="12087002" y="3383653"/>
                </a:cubicBezTo>
                <a:close/>
                <a:moveTo>
                  <a:pt x="11962742" y="3349199"/>
                </a:moveTo>
                <a:cubicBezTo>
                  <a:pt x="11944955" y="3350318"/>
                  <a:pt x="11929033" y="3366861"/>
                  <a:pt x="11928660" y="3384524"/>
                </a:cubicBezTo>
                <a:cubicBezTo>
                  <a:pt x="11928287" y="3403928"/>
                  <a:pt x="11944830" y="3420222"/>
                  <a:pt x="11964731" y="3420098"/>
                </a:cubicBezTo>
                <a:cubicBezTo>
                  <a:pt x="11985006" y="3420098"/>
                  <a:pt x="12000057" y="3404301"/>
                  <a:pt x="11999560" y="3383902"/>
                </a:cubicBezTo>
                <a:cubicBezTo>
                  <a:pt x="11999062" y="3364125"/>
                  <a:pt x="11981897" y="3348079"/>
                  <a:pt x="11962617" y="3349199"/>
                </a:cubicBezTo>
                <a:close/>
                <a:moveTo>
                  <a:pt x="11873308" y="3349199"/>
                </a:moveTo>
                <a:cubicBezTo>
                  <a:pt x="11855521" y="3350193"/>
                  <a:pt x="11839476" y="3366737"/>
                  <a:pt x="11839103" y="3384399"/>
                </a:cubicBezTo>
                <a:cubicBezTo>
                  <a:pt x="11838730" y="3403804"/>
                  <a:pt x="11855148" y="3420098"/>
                  <a:pt x="11875050" y="3420098"/>
                </a:cubicBezTo>
                <a:cubicBezTo>
                  <a:pt x="11895325" y="3420098"/>
                  <a:pt x="11910500" y="3404426"/>
                  <a:pt x="11910002" y="3384026"/>
                </a:cubicBezTo>
                <a:cubicBezTo>
                  <a:pt x="11909505" y="3364249"/>
                  <a:pt x="11892464" y="3348079"/>
                  <a:pt x="11873308" y="3349199"/>
                </a:cubicBezTo>
                <a:close/>
                <a:moveTo>
                  <a:pt x="11820445" y="3383653"/>
                </a:moveTo>
                <a:cubicBezTo>
                  <a:pt x="11819823" y="3364995"/>
                  <a:pt x="11804524" y="3349572"/>
                  <a:pt x="11786239" y="3349074"/>
                </a:cubicBezTo>
                <a:cubicBezTo>
                  <a:pt x="11767581" y="3348577"/>
                  <a:pt x="11749669" y="3366115"/>
                  <a:pt x="11749545" y="3384773"/>
                </a:cubicBezTo>
                <a:cubicBezTo>
                  <a:pt x="11749420" y="3404177"/>
                  <a:pt x="11766088" y="3420347"/>
                  <a:pt x="11785990" y="3420098"/>
                </a:cubicBezTo>
                <a:cubicBezTo>
                  <a:pt x="11806265" y="3419849"/>
                  <a:pt x="11821191" y="3404053"/>
                  <a:pt x="11820569" y="3383653"/>
                </a:cubicBezTo>
                <a:close/>
                <a:moveTo>
                  <a:pt x="11734743" y="3385146"/>
                </a:moveTo>
                <a:cubicBezTo>
                  <a:pt x="11734743" y="3366488"/>
                  <a:pt x="11716832" y="3348825"/>
                  <a:pt x="11698298" y="3349199"/>
                </a:cubicBezTo>
                <a:cubicBezTo>
                  <a:pt x="11680014" y="3349572"/>
                  <a:pt x="11664590" y="3364871"/>
                  <a:pt x="11663844" y="3383405"/>
                </a:cubicBezTo>
                <a:cubicBezTo>
                  <a:pt x="11662973" y="3403804"/>
                  <a:pt x="11677775" y="3419725"/>
                  <a:pt x="11698050" y="3420222"/>
                </a:cubicBezTo>
                <a:cubicBezTo>
                  <a:pt x="11717951" y="3420596"/>
                  <a:pt x="11734743" y="3404674"/>
                  <a:pt x="11734743" y="3385270"/>
                </a:cubicBezTo>
                <a:close/>
                <a:moveTo>
                  <a:pt x="11645186" y="3385519"/>
                </a:moveTo>
                <a:cubicBezTo>
                  <a:pt x="11645435" y="3366861"/>
                  <a:pt x="11627648" y="3349074"/>
                  <a:pt x="11608990" y="3349199"/>
                </a:cubicBezTo>
                <a:cubicBezTo>
                  <a:pt x="11590705" y="3349323"/>
                  <a:pt x="11575157" y="3364498"/>
                  <a:pt x="11574287" y="3383156"/>
                </a:cubicBezTo>
                <a:cubicBezTo>
                  <a:pt x="11573291" y="3403555"/>
                  <a:pt x="11587969" y="3419601"/>
                  <a:pt x="11608243" y="3420222"/>
                </a:cubicBezTo>
                <a:cubicBezTo>
                  <a:pt x="11628145" y="3420845"/>
                  <a:pt x="11645062" y="3404923"/>
                  <a:pt x="11645186" y="3385519"/>
                </a:cubicBezTo>
                <a:close/>
                <a:moveTo>
                  <a:pt x="11555629" y="3384524"/>
                </a:moveTo>
                <a:cubicBezTo>
                  <a:pt x="11555255" y="3365742"/>
                  <a:pt x="11537095" y="3348452"/>
                  <a:pt x="11518561" y="3349199"/>
                </a:cubicBezTo>
                <a:cubicBezTo>
                  <a:pt x="11500277" y="3349945"/>
                  <a:pt x="11485226" y="3365493"/>
                  <a:pt x="11484729" y="3384151"/>
                </a:cubicBezTo>
                <a:cubicBezTo>
                  <a:pt x="11484232" y="3404550"/>
                  <a:pt x="11499282" y="3420222"/>
                  <a:pt x="11519681" y="3420222"/>
                </a:cubicBezTo>
                <a:cubicBezTo>
                  <a:pt x="11539583" y="3420222"/>
                  <a:pt x="11556126" y="3403928"/>
                  <a:pt x="11555629" y="3384524"/>
                </a:cubicBezTo>
                <a:close/>
                <a:moveTo>
                  <a:pt x="11431492" y="3349323"/>
                </a:moveTo>
                <a:cubicBezTo>
                  <a:pt x="11413705" y="3350318"/>
                  <a:pt x="11397659" y="3366861"/>
                  <a:pt x="11397286" y="3384524"/>
                </a:cubicBezTo>
                <a:cubicBezTo>
                  <a:pt x="11396913" y="3403928"/>
                  <a:pt x="11413332" y="3420222"/>
                  <a:pt x="11433233" y="3420222"/>
                </a:cubicBezTo>
                <a:cubicBezTo>
                  <a:pt x="11453508" y="3420222"/>
                  <a:pt x="11468684" y="3404550"/>
                  <a:pt x="11468185" y="3384151"/>
                </a:cubicBezTo>
                <a:cubicBezTo>
                  <a:pt x="11467688" y="3364374"/>
                  <a:pt x="11450647" y="3348204"/>
                  <a:pt x="11431492" y="3349323"/>
                </a:cubicBezTo>
                <a:close/>
                <a:moveTo>
                  <a:pt x="11378628" y="3384151"/>
                </a:moveTo>
                <a:cubicBezTo>
                  <a:pt x="11378131" y="3365493"/>
                  <a:pt x="11363080" y="3349945"/>
                  <a:pt x="11344795" y="3349323"/>
                </a:cubicBezTo>
                <a:cubicBezTo>
                  <a:pt x="11326262" y="3348577"/>
                  <a:pt x="11308102" y="3365866"/>
                  <a:pt x="11307729" y="3384648"/>
                </a:cubicBezTo>
                <a:cubicBezTo>
                  <a:pt x="11307355" y="3404053"/>
                  <a:pt x="11323899" y="3420347"/>
                  <a:pt x="11343800" y="3420222"/>
                </a:cubicBezTo>
                <a:cubicBezTo>
                  <a:pt x="11364075" y="3420222"/>
                  <a:pt x="11379250" y="3404550"/>
                  <a:pt x="11378752" y="3384151"/>
                </a:cubicBezTo>
                <a:close/>
                <a:moveTo>
                  <a:pt x="11289071" y="3385643"/>
                </a:moveTo>
                <a:cubicBezTo>
                  <a:pt x="11289319" y="3365742"/>
                  <a:pt x="11273149" y="3349074"/>
                  <a:pt x="11253745" y="3349323"/>
                </a:cubicBezTo>
                <a:cubicBezTo>
                  <a:pt x="11236083" y="3349447"/>
                  <a:pt x="11219415" y="3365369"/>
                  <a:pt x="11218171" y="3383156"/>
                </a:cubicBezTo>
                <a:cubicBezTo>
                  <a:pt x="11216803" y="3402311"/>
                  <a:pt x="11232849" y="3419601"/>
                  <a:pt x="11252626" y="3420347"/>
                </a:cubicBezTo>
                <a:cubicBezTo>
                  <a:pt x="11273025" y="3421093"/>
                  <a:pt x="11288822" y="3406167"/>
                  <a:pt x="11289071" y="3385768"/>
                </a:cubicBezTo>
                <a:close/>
                <a:moveTo>
                  <a:pt x="11162446" y="3349323"/>
                </a:moveTo>
                <a:cubicBezTo>
                  <a:pt x="11144659" y="3350567"/>
                  <a:pt x="11128738" y="3367235"/>
                  <a:pt x="11128614" y="3384897"/>
                </a:cubicBezTo>
                <a:cubicBezTo>
                  <a:pt x="11128365" y="3404301"/>
                  <a:pt x="11145033" y="3420471"/>
                  <a:pt x="11164934" y="3420222"/>
                </a:cubicBezTo>
                <a:cubicBezTo>
                  <a:pt x="11185209" y="3419974"/>
                  <a:pt x="11200260" y="3404301"/>
                  <a:pt x="11199514" y="3383778"/>
                </a:cubicBezTo>
                <a:cubicBezTo>
                  <a:pt x="11198892" y="3364000"/>
                  <a:pt x="11181602" y="3347955"/>
                  <a:pt x="11162446" y="3349323"/>
                </a:cubicBezTo>
                <a:close/>
                <a:moveTo>
                  <a:pt x="11113687" y="3382907"/>
                </a:moveTo>
                <a:cubicBezTo>
                  <a:pt x="11112444" y="3365120"/>
                  <a:pt x="11095651" y="3349323"/>
                  <a:pt x="11077989" y="3349199"/>
                </a:cubicBezTo>
                <a:cubicBezTo>
                  <a:pt x="11058585" y="3349199"/>
                  <a:pt x="11042415" y="3365742"/>
                  <a:pt x="11042788" y="3385643"/>
                </a:cubicBezTo>
                <a:cubicBezTo>
                  <a:pt x="11043161" y="3406043"/>
                  <a:pt x="11058834" y="3420845"/>
                  <a:pt x="11079357" y="3420098"/>
                </a:cubicBezTo>
                <a:cubicBezTo>
                  <a:pt x="11099135" y="3419352"/>
                  <a:pt x="11115055" y="3402062"/>
                  <a:pt x="11113687" y="3382907"/>
                </a:cubicBezTo>
                <a:close/>
                <a:moveTo>
                  <a:pt x="11024130" y="3384275"/>
                </a:moveTo>
                <a:cubicBezTo>
                  <a:pt x="11023633" y="3365493"/>
                  <a:pt x="11005348" y="3348328"/>
                  <a:pt x="10986814" y="3349199"/>
                </a:cubicBezTo>
                <a:cubicBezTo>
                  <a:pt x="10968530" y="3350069"/>
                  <a:pt x="10953604" y="3365742"/>
                  <a:pt x="10953231" y="3384399"/>
                </a:cubicBezTo>
                <a:cubicBezTo>
                  <a:pt x="10952857" y="3404799"/>
                  <a:pt x="10968156" y="3420222"/>
                  <a:pt x="10988431" y="3420222"/>
                </a:cubicBezTo>
                <a:cubicBezTo>
                  <a:pt x="11008333" y="3420222"/>
                  <a:pt x="11024752" y="3403679"/>
                  <a:pt x="11024130" y="3384275"/>
                </a:cubicBezTo>
                <a:close/>
                <a:moveTo>
                  <a:pt x="10896138" y="3420098"/>
                </a:moveTo>
                <a:cubicBezTo>
                  <a:pt x="10916163" y="3421466"/>
                  <a:pt x="10933453" y="3406540"/>
                  <a:pt x="10934573" y="3386887"/>
                </a:cubicBezTo>
                <a:cubicBezTo>
                  <a:pt x="10935692" y="3368354"/>
                  <a:pt x="10918776" y="3349945"/>
                  <a:pt x="10899869" y="3349199"/>
                </a:cubicBezTo>
                <a:cubicBezTo>
                  <a:pt x="10881709" y="3348452"/>
                  <a:pt x="10865290" y="3363130"/>
                  <a:pt x="10863673" y="3381539"/>
                </a:cubicBezTo>
                <a:cubicBezTo>
                  <a:pt x="10861932" y="3401814"/>
                  <a:pt x="10876112" y="3418730"/>
                  <a:pt x="10896138" y="3419974"/>
                </a:cubicBezTo>
                <a:close/>
                <a:moveTo>
                  <a:pt x="10812053" y="3349199"/>
                </a:moveTo>
                <a:cubicBezTo>
                  <a:pt x="10793395" y="3349199"/>
                  <a:pt x="10775733" y="3367235"/>
                  <a:pt x="10776230" y="3385768"/>
                </a:cubicBezTo>
                <a:cubicBezTo>
                  <a:pt x="10776604" y="3404053"/>
                  <a:pt x="10791903" y="3419352"/>
                  <a:pt x="10810560" y="3420098"/>
                </a:cubicBezTo>
                <a:cubicBezTo>
                  <a:pt x="10830960" y="3420845"/>
                  <a:pt x="10846881" y="3406043"/>
                  <a:pt x="10847254" y="3385768"/>
                </a:cubicBezTo>
                <a:cubicBezTo>
                  <a:pt x="10847627" y="3365866"/>
                  <a:pt x="10831582" y="3349199"/>
                  <a:pt x="10812178" y="3349199"/>
                </a:cubicBezTo>
                <a:close/>
                <a:moveTo>
                  <a:pt x="10723118" y="3349199"/>
                </a:moveTo>
                <a:cubicBezTo>
                  <a:pt x="10704460" y="3348825"/>
                  <a:pt x="10686672" y="3366488"/>
                  <a:pt x="10686672" y="3385146"/>
                </a:cubicBezTo>
                <a:cubicBezTo>
                  <a:pt x="10686672" y="3403430"/>
                  <a:pt x="10701848" y="3419103"/>
                  <a:pt x="10720381" y="3420098"/>
                </a:cubicBezTo>
                <a:cubicBezTo>
                  <a:pt x="10740781" y="3421218"/>
                  <a:pt x="10756950" y="3406540"/>
                  <a:pt x="10757697" y="3386390"/>
                </a:cubicBezTo>
                <a:cubicBezTo>
                  <a:pt x="10758443" y="3366488"/>
                  <a:pt x="10742646" y="3349572"/>
                  <a:pt x="10723242" y="3349199"/>
                </a:cubicBezTo>
                <a:close/>
                <a:moveTo>
                  <a:pt x="10633187" y="3349199"/>
                </a:moveTo>
                <a:cubicBezTo>
                  <a:pt x="10614529" y="3349074"/>
                  <a:pt x="10596742" y="3366861"/>
                  <a:pt x="10596991" y="3385519"/>
                </a:cubicBezTo>
                <a:cubicBezTo>
                  <a:pt x="10597240" y="3403804"/>
                  <a:pt x="10612415" y="3419228"/>
                  <a:pt x="10631073" y="3420222"/>
                </a:cubicBezTo>
                <a:cubicBezTo>
                  <a:pt x="10651472" y="3421218"/>
                  <a:pt x="10667517" y="3406416"/>
                  <a:pt x="10668015" y="3386141"/>
                </a:cubicBezTo>
                <a:cubicBezTo>
                  <a:pt x="10668513" y="3366239"/>
                  <a:pt x="10652591" y="3349447"/>
                  <a:pt x="10633187" y="3349199"/>
                </a:cubicBezTo>
                <a:close/>
                <a:moveTo>
                  <a:pt x="10582314" y="3385146"/>
                </a:moveTo>
                <a:cubicBezTo>
                  <a:pt x="10582314" y="3366488"/>
                  <a:pt x="10564402" y="3348825"/>
                  <a:pt x="10545869" y="3349199"/>
                </a:cubicBezTo>
                <a:cubicBezTo>
                  <a:pt x="10527584" y="3349572"/>
                  <a:pt x="10512160" y="3364871"/>
                  <a:pt x="10511414" y="3383405"/>
                </a:cubicBezTo>
                <a:cubicBezTo>
                  <a:pt x="10510543" y="3403804"/>
                  <a:pt x="10525345" y="3419725"/>
                  <a:pt x="10545620" y="3420222"/>
                </a:cubicBezTo>
                <a:cubicBezTo>
                  <a:pt x="10565521" y="3420596"/>
                  <a:pt x="10582314" y="3404674"/>
                  <a:pt x="10582314" y="3385270"/>
                </a:cubicBezTo>
                <a:close/>
                <a:moveTo>
                  <a:pt x="10492756" y="3384026"/>
                </a:moveTo>
                <a:cubicBezTo>
                  <a:pt x="10492134" y="3365244"/>
                  <a:pt x="10473849" y="3348079"/>
                  <a:pt x="10455316" y="3349074"/>
                </a:cubicBezTo>
                <a:cubicBezTo>
                  <a:pt x="10437032" y="3350069"/>
                  <a:pt x="10422230" y="3365618"/>
                  <a:pt x="10421856" y="3384399"/>
                </a:cubicBezTo>
                <a:cubicBezTo>
                  <a:pt x="10421607" y="3404799"/>
                  <a:pt x="10436907" y="3420222"/>
                  <a:pt x="10457182" y="3420098"/>
                </a:cubicBezTo>
                <a:cubicBezTo>
                  <a:pt x="10477084" y="3419974"/>
                  <a:pt x="10493378" y="3403430"/>
                  <a:pt x="10492756" y="3384026"/>
                </a:cubicBezTo>
                <a:close/>
                <a:moveTo>
                  <a:pt x="10403199" y="3384399"/>
                </a:moveTo>
                <a:cubicBezTo>
                  <a:pt x="10402826" y="3365618"/>
                  <a:pt x="10384665" y="3348328"/>
                  <a:pt x="10366132" y="3349074"/>
                </a:cubicBezTo>
                <a:cubicBezTo>
                  <a:pt x="10347847" y="3349820"/>
                  <a:pt x="10332797" y="3365369"/>
                  <a:pt x="10332299" y="3384026"/>
                </a:cubicBezTo>
                <a:cubicBezTo>
                  <a:pt x="10331802" y="3404426"/>
                  <a:pt x="10346853" y="3420098"/>
                  <a:pt x="10367251" y="3420098"/>
                </a:cubicBezTo>
                <a:cubicBezTo>
                  <a:pt x="10387153" y="3420098"/>
                  <a:pt x="10403696" y="3403804"/>
                  <a:pt x="10403199" y="3384399"/>
                </a:cubicBezTo>
                <a:close/>
                <a:moveTo>
                  <a:pt x="10278689" y="3349199"/>
                </a:moveTo>
                <a:cubicBezTo>
                  <a:pt x="10260902" y="3350443"/>
                  <a:pt x="10244981" y="3367110"/>
                  <a:pt x="10244856" y="3384773"/>
                </a:cubicBezTo>
                <a:cubicBezTo>
                  <a:pt x="10244607" y="3404177"/>
                  <a:pt x="10261275" y="3420347"/>
                  <a:pt x="10281177" y="3420098"/>
                </a:cubicBezTo>
                <a:cubicBezTo>
                  <a:pt x="10301452" y="3419849"/>
                  <a:pt x="10316502" y="3404177"/>
                  <a:pt x="10315756" y="3383653"/>
                </a:cubicBezTo>
                <a:cubicBezTo>
                  <a:pt x="10315134" y="3363876"/>
                  <a:pt x="10297845" y="3347830"/>
                  <a:pt x="10278689" y="3349199"/>
                </a:cubicBezTo>
                <a:close/>
                <a:moveTo>
                  <a:pt x="10226199" y="3383280"/>
                </a:moveTo>
                <a:cubicBezTo>
                  <a:pt x="10225452" y="3364622"/>
                  <a:pt x="10210029" y="3349323"/>
                  <a:pt x="10191744" y="3349074"/>
                </a:cubicBezTo>
                <a:cubicBezTo>
                  <a:pt x="10173086" y="3348701"/>
                  <a:pt x="10155299" y="3366364"/>
                  <a:pt x="10155299" y="3385022"/>
                </a:cubicBezTo>
                <a:cubicBezTo>
                  <a:pt x="10155299" y="3404426"/>
                  <a:pt x="10172091" y="3420471"/>
                  <a:pt x="10191993" y="3419974"/>
                </a:cubicBezTo>
                <a:cubicBezTo>
                  <a:pt x="10212268" y="3419601"/>
                  <a:pt x="10227069" y="3403679"/>
                  <a:pt x="10226199" y="3383156"/>
                </a:cubicBezTo>
                <a:close/>
                <a:moveTo>
                  <a:pt x="10099823" y="3349199"/>
                </a:moveTo>
                <a:cubicBezTo>
                  <a:pt x="10082036" y="3350193"/>
                  <a:pt x="10066115" y="3366737"/>
                  <a:pt x="10065741" y="3384399"/>
                </a:cubicBezTo>
                <a:cubicBezTo>
                  <a:pt x="10065369" y="3403804"/>
                  <a:pt x="10081911" y="3420098"/>
                  <a:pt x="10101813" y="3419974"/>
                </a:cubicBezTo>
                <a:cubicBezTo>
                  <a:pt x="10122088" y="3419974"/>
                  <a:pt x="10137263" y="3404301"/>
                  <a:pt x="10136766" y="3383902"/>
                </a:cubicBezTo>
                <a:cubicBezTo>
                  <a:pt x="10136268" y="3364125"/>
                  <a:pt x="10119227" y="3347955"/>
                  <a:pt x="10099947" y="3349074"/>
                </a:cubicBezTo>
                <a:close/>
                <a:moveTo>
                  <a:pt x="10047083" y="3382783"/>
                </a:moveTo>
                <a:cubicBezTo>
                  <a:pt x="10046088" y="3364249"/>
                  <a:pt x="10030416" y="3349074"/>
                  <a:pt x="10012131" y="3349074"/>
                </a:cubicBezTo>
                <a:cubicBezTo>
                  <a:pt x="9993473" y="3349074"/>
                  <a:pt x="9975811" y="3366986"/>
                  <a:pt x="9976184" y="3385519"/>
                </a:cubicBezTo>
                <a:cubicBezTo>
                  <a:pt x="9976557" y="3405047"/>
                  <a:pt x="9993473" y="3420720"/>
                  <a:pt x="10013376" y="3420098"/>
                </a:cubicBezTo>
                <a:cubicBezTo>
                  <a:pt x="10033526" y="3419476"/>
                  <a:pt x="10048203" y="3403182"/>
                  <a:pt x="10047083" y="3382783"/>
                </a:cubicBezTo>
                <a:close/>
                <a:moveTo>
                  <a:pt x="13418298" y="3383280"/>
                </a:moveTo>
                <a:cubicBezTo>
                  <a:pt x="13417303" y="3365493"/>
                  <a:pt x="13400761" y="3349447"/>
                  <a:pt x="13383097" y="3349074"/>
                </a:cubicBezTo>
                <a:cubicBezTo>
                  <a:pt x="13363692" y="3348701"/>
                  <a:pt x="13347399" y="3365120"/>
                  <a:pt x="13347399" y="3385022"/>
                </a:cubicBezTo>
                <a:cubicBezTo>
                  <a:pt x="13347399" y="3405296"/>
                  <a:pt x="13363071" y="3420471"/>
                  <a:pt x="13383471" y="3419974"/>
                </a:cubicBezTo>
                <a:cubicBezTo>
                  <a:pt x="13403248" y="3419476"/>
                  <a:pt x="13419418" y="3402560"/>
                  <a:pt x="13418298" y="3383280"/>
                </a:cubicBezTo>
                <a:close/>
                <a:moveTo>
                  <a:pt x="9871949" y="3385146"/>
                </a:moveTo>
                <a:cubicBezTo>
                  <a:pt x="9871949" y="3366488"/>
                  <a:pt x="9854162" y="3348825"/>
                  <a:pt x="9835504" y="3349074"/>
                </a:cubicBezTo>
                <a:cubicBezTo>
                  <a:pt x="9817220" y="3349323"/>
                  <a:pt x="9801796" y="3364622"/>
                  <a:pt x="9800925" y="3383280"/>
                </a:cubicBezTo>
                <a:cubicBezTo>
                  <a:pt x="9800054" y="3403679"/>
                  <a:pt x="9814856" y="3419725"/>
                  <a:pt x="9835131" y="3420098"/>
                </a:cubicBezTo>
                <a:cubicBezTo>
                  <a:pt x="9855033" y="3420596"/>
                  <a:pt x="9871825" y="3404674"/>
                  <a:pt x="9871949" y="3385146"/>
                </a:cubicBezTo>
                <a:close/>
                <a:moveTo>
                  <a:pt x="9782392" y="3385146"/>
                </a:moveTo>
                <a:cubicBezTo>
                  <a:pt x="9782392" y="3366488"/>
                  <a:pt x="9764480" y="3348825"/>
                  <a:pt x="9745947" y="3349199"/>
                </a:cubicBezTo>
                <a:cubicBezTo>
                  <a:pt x="9727662" y="3349572"/>
                  <a:pt x="9712238" y="3364871"/>
                  <a:pt x="9711492" y="3383405"/>
                </a:cubicBezTo>
                <a:cubicBezTo>
                  <a:pt x="9710621" y="3403804"/>
                  <a:pt x="9725423" y="3419725"/>
                  <a:pt x="9745698" y="3420222"/>
                </a:cubicBezTo>
                <a:cubicBezTo>
                  <a:pt x="9765600" y="3420596"/>
                  <a:pt x="9782392" y="3404674"/>
                  <a:pt x="9782392" y="3385270"/>
                </a:cubicBezTo>
                <a:close/>
                <a:moveTo>
                  <a:pt x="9660246" y="3349199"/>
                </a:moveTo>
                <a:cubicBezTo>
                  <a:pt x="9641588" y="3348950"/>
                  <a:pt x="9623801" y="3366737"/>
                  <a:pt x="9623925" y="3385395"/>
                </a:cubicBezTo>
                <a:cubicBezTo>
                  <a:pt x="9624049" y="3403679"/>
                  <a:pt x="9639224" y="3419228"/>
                  <a:pt x="9657882" y="3420098"/>
                </a:cubicBezTo>
                <a:cubicBezTo>
                  <a:pt x="9678282" y="3421093"/>
                  <a:pt x="9694327" y="3406416"/>
                  <a:pt x="9694949" y="3386141"/>
                </a:cubicBezTo>
                <a:cubicBezTo>
                  <a:pt x="9695571" y="3366239"/>
                  <a:pt x="9679650" y="3349323"/>
                  <a:pt x="9660246" y="3349199"/>
                </a:cubicBezTo>
                <a:close/>
                <a:moveTo>
                  <a:pt x="9568325" y="3349199"/>
                </a:moveTo>
                <a:cubicBezTo>
                  <a:pt x="9550538" y="3350443"/>
                  <a:pt x="9534616" y="3367110"/>
                  <a:pt x="9534492" y="3384773"/>
                </a:cubicBezTo>
                <a:cubicBezTo>
                  <a:pt x="9534243" y="3404177"/>
                  <a:pt x="9550910" y="3420347"/>
                  <a:pt x="9570812" y="3420098"/>
                </a:cubicBezTo>
                <a:cubicBezTo>
                  <a:pt x="9591087" y="3419849"/>
                  <a:pt x="9606137" y="3404177"/>
                  <a:pt x="9605391" y="3383653"/>
                </a:cubicBezTo>
                <a:cubicBezTo>
                  <a:pt x="9604769" y="3363876"/>
                  <a:pt x="9587480" y="3347830"/>
                  <a:pt x="9568325" y="3349199"/>
                </a:cubicBezTo>
                <a:close/>
                <a:moveTo>
                  <a:pt x="9480509" y="3349199"/>
                </a:moveTo>
                <a:cubicBezTo>
                  <a:pt x="9461726" y="3349447"/>
                  <a:pt x="9444313" y="3367359"/>
                  <a:pt x="9444810" y="3386017"/>
                </a:cubicBezTo>
                <a:cubicBezTo>
                  <a:pt x="9445307" y="3404301"/>
                  <a:pt x="9460731" y="3419476"/>
                  <a:pt x="9479389" y="3420098"/>
                </a:cubicBezTo>
                <a:cubicBezTo>
                  <a:pt x="9499788" y="3420845"/>
                  <a:pt x="9515585" y="3405918"/>
                  <a:pt x="9515834" y="3385519"/>
                </a:cubicBezTo>
                <a:cubicBezTo>
                  <a:pt x="9516083" y="3365618"/>
                  <a:pt x="9499913" y="3348950"/>
                  <a:pt x="9480509" y="3349199"/>
                </a:cubicBezTo>
                <a:close/>
                <a:moveTo>
                  <a:pt x="9430133" y="3383778"/>
                </a:moveTo>
                <a:cubicBezTo>
                  <a:pt x="9429262" y="3364995"/>
                  <a:pt x="9410853" y="3348079"/>
                  <a:pt x="9392319" y="3349199"/>
                </a:cubicBezTo>
                <a:cubicBezTo>
                  <a:pt x="9373910" y="3350318"/>
                  <a:pt x="9359357" y="3365991"/>
                  <a:pt x="9359233" y="3384773"/>
                </a:cubicBezTo>
                <a:cubicBezTo>
                  <a:pt x="9359108" y="3405172"/>
                  <a:pt x="9374532" y="3420471"/>
                  <a:pt x="9394931" y="3420098"/>
                </a:cubicBezTo>
                <a:cubicBezTo>
                  <a:pt x="9414833" y="3419849"/>
                  <a:pt x="9431004" y="3403057"/>
                  <a:pt x="9430133" y="3383778"/>
                </a:cubicBezTo>
                <a:close/>
                <a:moveTo>
                  <a:pt x="9340575" y="3384648"/>
                </a:moveTo>
                <a:cubicBezTo>
                  <a:pt x="9340326" y="3365866"/>
                  <a:pt x="9322166" y="3348452"/>
                  <a:pt x="9303633" y="3349199"/>
                </a:cubicBezTo>
                <a:cubicBezTo>
                  <a:pt x="9285348" y="3349820"/>
                  <a:pt x="9270173" y="3365369"/>
                  <a:pt x="9269675" y="3384026"/>
                </a:cubicBezTo>
                <a:cubicBezTo>
                  <a:pt x="9269054" y="3404426"/>
                  <a:pt x="9284105" y="3420098"/>
                  <a:pt x="9304503" y="3420222"/>
                </a:cubicBezTo>
                <a:cubicBezTo>
                  <a:pt x="9324405" y="3420347"/>
                  <a:pt x="9340949" y="3404053"/>
                  <a:pt x="9340575" y="3384648"/>
                </a:cubicBezTo>
                <a:close/>
                <a:moveTo>
                  <a:pt x="9251018" y="3384524"/>
                </a:moveTo>
                <a:cubicBezTo>
                  <a:pt x="9250645" y="3365742"/>
                  <a:pt x="9232484" y="3348452"/>
                  <a:pt x="9213827" y="3349199"/>
                </a:cubicBezTo>
                <a:cubicBezTo>
                  <a:pt x="9195542" y="3349945"/>
                  <a:pt x="9180491" y="3365493"/>
                  <a:pt x="9179994" y="3384151"/>
                </a:cubicBezTo>
                <a:cubicBezTo>
                  <a:pt x="9179496" y="3404550"/>
                  <a:pt x="9194671" y="3420098"/>
                  <a:pt x="9214946" y="3420222"/>
                </a:cubicBezTo>
                <a:cubicBezTo>
                  <a:pt x="9234848" y="3420222"/>
                  <a:pt x="9251267" y="3403928"/>
                  <a:pt x="9250893" y="3384524"/>
                </a:cubicBezTo>
                <a:close/>
                <a:moveTo>
                  <a:pt x="9161460" y="3384524"/>
                </a:moveTo>
                <a:cubicBezTo>
                  <a:pt x="9160963" y="3365742"/>
                  <a:pt x="9142802" y="3348452"/>
                  <a:pt x="9124269" y="3349323"/>
                </a:cubicBezTo>
                <a:cubicBezTo>
                  <a:pt x="9105985" y="3350069"/>
                  <a:pt x="9091058" y="3365742"/>
                  <a:pt x="9090561" y="3384399"/>
                </a:cubicBezTo>
                <a:cubicBezTo>
                  <a:pt x="9090063" y="3404799"/>
                  <a:pt x="9105363" y="3420347"/>
                  <a:pt x="9125637" y="3420347"/>
                </a:cubicBezTo>
                <a:cubicBezTo>
                  <a:pt x="9145539" y="3420347"/>
                  <a:pt x="9161958" y="3403928"/>
                  <a:pt x="9161460" y="3384524"/>
                </a:cubicBezTo>
                <a:close/>
                <a:moveTo>
                  <a:pt x="9036826" y="3349447"/>
                </a:moveTo>
                <a:cubicBezTo>
                  <a:pt x="9019039" y="3350816"/>
                  <a:pt x="9003242" y="3367483"/>
                  <a:pt x="9003118" y="3385146"/>
                </a:cubicBezTo>
                <a:cubicBezTo>
                  <a:pt x="9003118" y="3404550"/>
                  <a:pt x="9019661" y="3420596"/>
                  <a:pt x="9039563" y="3420347"/>
                </a:cubicBezTo>
                <a:cubicBezTo>
                  <a:pt x="9059837" y="3419974"/>
                  <a:pt x="9074764" y="3404177"/>
                  <a:pt x="9074018" y="3383778"/>
                </a:cubicBezTo>
                <a:cubicBezTo>
                  <a:pt x="9073271" y="3364000"/>
                  <a:pt x="9055982" y="3348079"/>
                  <a:pt x="9036702" y="3349447"/>
                </a:cubicBezTo>
                <a:close/>
                <a:moveTo>
                  <a:pt x="8947642" y="3349447"/>
                </a:moveTo>
                <a:cubicBezTo>
                  <a:pt x="8929855" y="3350567"/>
                  <a:pt x="8913934" y="3367110"/>
                  <a:pt x="8913560" y="3384773"/>
                </a:cubicBezTo>
                <a:cubicBezTo>
                  <a:pt x="8913187" y="3404177"/>
                  <a:pt x="8929730" y="3420471"/>
                  <a:pt x="8949632" y="3420347"/>
                </a:cubicBezTo>
                <a:cubicBezTo>
                  <a:pt x="8969907" y="3420347"/>
                  <a:pt x="8984957" y="3404550"/>
                  <a:pt x="8984460" y="3384151"/>
                </a:cubicBezTo>
                <a:cubicBezTo>
                  <a:pt x="8983963" y="3364374"/>
                  <a:pt x="8966798" y="3348328"/>
                  <a:pt x="8947518" y="3349447"/>
                </a:cubicBezTo>
                <a:close/>
                <a:moveTo>
                  <a:pt x="8860075" y="3349447"/>
                </a:moveTo>
                <a:cubicBezTo>
                  <a:pt x="8841417" y="3349447"/>
                  <a:pt x="8823754" y="3367235"/>
                  <a:pt x="8824003" y="3385892"/>
                </a:cubicBezTo>
                <a:cubicBezTo>
                  <a:pt x="8824252" y="3404177"/>
                  <a:pt x="8839551" y="3419601"/>
                  <a:pt x="8858209" y="3420471"/>
                </a:cubicBezTo>
                <a:cubicBezTo>
                  <a:pt x="8878608" y="3421342"/>
                  <a:pt x="8894530" y="3406540"/>
                  <a:pt x="8895027" y="3386266"/>
                </a:cubicBezTo>
                <a:cubicBezTo>
                  <a:pt x="8895524" y="3366364"/>
                  <a:pt x="8879479" y="3349572"/>
                  <a:pt x="8860075" y="3349447"/>
                </a:cubicBezTo>
                <a:close/>
                <a:moveTo>
                  <a:pt x="8809202" y="3385022"/>
                </a:moveTo>
                <a:cubicBezTo>
                  <a:pt x="8808953" y="3366239"/>
                  <a:pt x="8790917" y="3348825"/>
                  <a:pt x="8772383" y="3349447"/>
                </a:cubicBezTo>
                <a:cubicBezTo>
                  <a:pt x="8754098" y="3350069"/>
                  <a:pt x="8738924" y="3365493"/>
                  <a:pt x="8738302" y="3384151"/>
                </a:cubicBezTo>
                <a:cubicBezTo>
                  <a:pt x="8737680" y="3404550"/>
                  <a:pt x="8752606" y="3420347"/>
                  <a:pt x="8773005" y="3420471"/>
                </a:cubicBezTo>
                <a:cubicBezTo>
                  <a:pt x="8792906" y="3420720"/>
                  <a:pt x="8809450" y="3404426"/>
                  <a:pt x="8809202" y="3385022"/>
                </a:cubicBezTo>
                <a:close/>
                <a:moveTo>
                  <a:pt x="8719644" y="3384026"/>
                </a:moveTo>
                <a:cubicBezTo>
                  <a:pt x="8718773" y="3366239"/>
                  <a:pt x="8702479" y="3350069"/>
                  <a:pt x="8684692" y="3349572"/>
                </a:cubicBezTo>
                <a:cubicBezTo>
                  <a:pt x="8665411" y="3348950"/>
                  <a:pt x="8648744" y="3365369"/>
                  <a:pt x="8648744" y="3385270"/>
                </a:cubicBezTo>
                <a:cubicBezTo>
                  <a:pt x="8648744" y="3405545"/>
                  <a:pt x="8664168" y="3420845"/>
                  <a:pt x="8684443" y="3420596"/>
                </a:cubicBezTo>
                <a:cubicBezTo>
                  <a:pt x="8704344" y="3420222"/>
                  <a:pt x="8720515" y="3403430"/>
                  <a:pt x="8719644" y="3384151"/>
                </a:cubicBezTo>
                <a:close/>
                <a:moveTo>
                  <a:pt x="8630086" y="3384026"/>
                </a:moveTo>
                <a:cubicBezTo>
                  <a:pt x="8629216" y="3366239"/>
                  <a:pt x="8612921" y="3350069"/>
                  <a:pt x="8595134" y="3349572"/>
                </a:cubicBezTo>
                <a:cubicBezTo>
                  <a:pt x="8575855" y="3348950"/>
                  <a:pt x="8559187" y="3365369"/>
                  <a:pt x="8559187" y="3385270"/>
                </a:cubicBezTo>
                <a:cubicBezTo>
                  <a:pt x="8559187" y="3405545"/>
                  <a:pt x="8574610" y="3420845"/>
                  <a:pt x="8594885" y="3420596"/>
                </a:cubicBezTo>
                <a:cubicBezTo>
                  <a:pt x="8614787" y="3420222"/>
                  <a:pt x="8630957" y="3403430"/>
                  <a:pt x="8630086" y="3384151"/>
                </a:cubicBezTo>
                <a:close/>
                <a:moveTo>
                  <a:pt x="8506198" y="3349572"/>
                </a:moveTo>
                <a:cubicBezTo>
                  <a:pt x="8488411" y="3350443"/>
                  <a:pt x="8472366" y="3366861"/>
                  <a:pt x="8471744" y="3384524"/>
                </a:cubicBezTo>
                <a:cubicBezTo>
                  <a:pt x="8471122" y="3403928"/>
                  <a:pt x="8487541" y="3420347"/>
                  <a:pt x="8507443" y="3420471"/>
                </a:cubicBezTo>
                <a:cubicBezTo>
                  <a:pt x="8527718" y="3420471"/>
                  <a:pt x="8543017" y="3405047"/>
                  <a:pt x="8542643" y="3384648"/>
                </a:cubicBezTo>
                <a:cubicBezTo>
                  <a:pt x="8542270" y="3364871"/>
                  <a:pt x="8525354" y="3348577"/>
                  <a:pt x="8506074" y="3349572"/>
                </a:cubicBezTo>
                <a:close/>
                <a:moveTo>
                  <a:pt x="8417636" y="3349572"/>
                </a:moveTo>
                <a:cubicBezTo>
                  <a:pt x="8398854" y="3349820"/>
                  <a:pt x="8381441" y="3367981"/>
                  <a:pt x="8382187" y="3386514"/>
                </a:cubicBezTo>
                <a:cubicBezTo>
                  <a:pt x="8382809" y="3404799"/>
                  <a:pt x="8398232" y="3419974"/>
                  <a:pt x="8417014" y="3420471"/>
                </a:cubicBezTo>
                <a:cubicBezTo>
                  <a:pt x="8437414" y="3421093"/>
                  <a:pt x="8453086" y="3406043"/>
                  <a:pt x="8453210" y="3385643"/>
                </a:cubicBezTo>
                <a:cubicBezTo>
                  <a:pt x="8453335" y="3365742"/>
                  <a:pt x="8437040" y="3349199"/>
                  <a:pt x="8417636" y="3349447"/>
                </a:cubicBezTo>
                <a:close/>
                <a:moveTo>
                  <a:pt x="8363529" y="3383778"/>
                </a:moveTo>
                <a:cubicBezTo>
                  <a:pt x="8362783" y="3365120"/>
                  <a:pt x="8347359" y="3349820"/>
                  <a:pt x="8329074" y="3349572"/>
                </a:cubicBezTo>
                <a:cubicBezTo>
                  <a:pt x="8310416" y="3349199"/>
                  <a:pt x="8292629" y="3366861"/>
                  <a:pt x="8292629" y="3385519"/>
                </a:cubicBezTo>
                <a:cubicBezTo>
                  <a:pt x="8292629" y="3404923"/>
                  <a:pt x="8309421" y="3420969"/>
                  <a:pt x="8329323" y="3420471"/>
                </a:cubicBezTo>
                <a:cubicBezTo>
                  <a:pt x="8349598" y="3420098"/>
                  <a:pt x="8364400" y="3404177"/>
                  <a:pt x="8363529" y="3383653"/>
                </a:cubicBezTo>
                <a:close/>
                <a:moveTo>
                  <a:pt x="8238522" y="3349572"/>
                </a:moveTo>
                <a:cubicBezTo>
                  <a:pt x="8219740" y="3349820"/>
                  <a:pt x="8202325" y="3367981"/>
                  <a:pt x="8203072" y="3386514"/>
                </a:cubicBezTo>
                <a:cubicBezTo>
                  <a:pt x="8203694" y="3404799"/>
                  <a:pt x="8219118" y="3419974"/>
                  <a:pt x="8237899" y="3420471"/>
                </a:cubicBezTo>
                <a:cubicBezTo>
                  <a:pt x="8258299" y="3421093"/>
                  <a:pt x="8273972" y="3406043"/>
                  <a:pt x="8274096" y="3385643"/>
                </a:cubicBezTo>
                <a:cubicBezTo>
                  <a:pt x="8274221" y="3365742"/>
                  <a:pt x="8257926" y="3349199"/>
                  <a:pt x="8238522" y="3349447"/>
                </a:cubicBezTo>
                <a:close/>
                <a:moveTo>
                  <a:pt x="8188270" y="3384026"/>
                </a:moveTo>
                <a:cubicBezTo>
                  <a:pt x="8187399" y="3366239"/>
                  <a:pt x="8171105" y="3350069"/>
                  <a:pt x="8153318" y="3349572"/>
                </a:cubicBezTo>
                <a:cubicBezTo>
                  <a:pt x="8134038" y="3348950"/>
                  <a:pt x="8117370" y="3365369"/>
                  <a:pt x="8117370" y="3385270"/>
                </a:cubicBezTo>
                <a:cubicBezTo>
                  <a:pt x="8117370" y="3405545"/>
                  <a:pt x="8132794" y="3420845"/>
                  <a:pt x="8153069" y="3420596"/>
                </a:cubicBezTo>
                <a:cubicBezTo>
                  <a:pt x="8172971" y="3420222"/>
                  <a:pt x="8189141" y="3403430"/>
                  <a:pt x="8188270" y="3384151"/>
                </a:cubicBezTo>
                <a:close/>
                <a:moveTo>
                  <a:pt x="8098712" y="3384399"/>
                </a:moveTo>
                <a:cubicBezTo>
                  <a:pt x="8098091" y="3365618"/>
                  <a:pt x="8079682" y="3348577"/>
                  <a:pt x="8061148" y="3349572"/>
                </a:cubicBezTo>
                <a:cubicBezTo>
                  <a:pt x="8042739" y="3350567"/>
                  <a:pt x="8028062" y="3366239"/>
                  <a:pt x="8027813" y="3384897"/>
                </a:cubicBezTo>
                <a:cubicBezTo>
                  <a:pt x="8027564" y="3405296"/>
                  <a:pt x="8042863" y="3420720"/>
                  <a:pt x="8063263" y="3420471"/>
                </a:cubicBezTo>
                <a:cubicBezTo>
                  <a:pt x="8083164" y="3420347"/>
                  <a:pt x="8099459" y="3403679"/>
                  <a:pt x="8098712" y="3384399"/>
                </a:cubicBezTo>
                <a:close/>
                <a:moveTo>
                  <a:pt x="8009155" y="3383653"/>
                </a:moveTo>
                <a:cubicBezTo>
                  <a:pt x="8008036" y="3365866"/>
                  <a:pt x="7991492" y="3349945"/>
                  <a:pt x="7973830" y="3349572"/>
                </a:cubicBezTo>
                <a:cubicBezTo>
                  <a:pt x="7954426" y="3349199"/>
                  <a:pt x="7938131" y="3365742"/>
                  <a:pt x="7938256" y="3385643"/>
                </a:cubicBezTo>
                <a:cubicBezTo>
                  <a:pt x="7938380" y="3406043"/>
                  <a:pt x="7954053" y="3421093"/>
                  <a:pt x="7974452" y="3420471"/>
                </a:cubicBezTo>
                <a:cubicBezTo>
                  <a:pt x="7994229" y="3419974"/>
                  <a:pt x="8010275" y="3402809"/>
                  <a:pt x="8009155" y="3383653"/>
                </a:cubicBezTo>
                <a:close/>
                <a:moveTo>
                  <a:pt x="7885641" y="3349696"/>
                </a:moveTo>
                <a:cubicBezTo>
                  <a:pt x="7866734" y="3350318"/>
                  <a:pt x="7849818" y="3368727"/>
                  <a:pt x="7850812" y="3387260"/>
                </a:cubicBezTo>
                <a:cubicBezTo>
                  <a:pt x="7851808" y="3405670"/>
                  <a:pt x="7867480" y="3420347"/>
                  <a:pt x="7886138" y="3420596"/>
                </a:cubicBezTo>
                <a:cubicBezTo>
                  <a:pt x="7906538" y="3420845"/>
                  <a:pt x="7921961" y="3405545"/>
                  <a:pt x="7921712" y="3385146"/>
                </a:cubicBezTo>
                <a:cubicBezTo>
                  <a:pt x="7921588" y="3365244"/>
                  <a:pt x="7904921" y="3348950"/>
                  <a:pt x="7885641" y="3349572"/>
                </a:cubicBezTo>
                <a:close/>
                <a:moveTo>
                  <a:pt x="7795088" y="3349696"/>
                </a:moveTo>
                <a:cubicBezTo>
                  <a:pt x="7777301" y="3350940"/>
                  <a:pt x="7761379" y="3367608"/>
                  <a:pt x="7761256" y="3385270"/>
                </a:cubicBezTo>
                <a:cubicBezTo>
                  <a:pt x="7761007" y="3404674"/>
                  <a:pt x="7777674" y="3420845"/>
                  <a:pt x="7797576" y="3420596"/>
                </a:cubicBezTo>
                <a:cubicBezTo>
                  <a:pt x="7817851" y="3420347"/>
                  <a:pt x="7832901" y="3404674"/>
                  <a:pt x="7832155" y="3384151"/>
                </a:cubicBezTo>
                <a:cubicBezTo>
                  <a:pt x="7831533" y="3364374"/>
                  <a:pt x="7814243" y="3348328"/>
                  <a:pt x="7795088" y="3349696"/>
                </a:cubicBezTo>
                <a:close/>
                <a:moveTo>
                  <a:pt x="7706650" y="3349696"/>
                </a:moveTo>
                <a:cubicBezTo>
                  <a:pt x="7687868" y="3350318"/>
                  <a:pt x="7670703" y="3368478"/>
                  <a:pt x="7671574" y="3387012"/>
                </a:cubicBezTo>
                <a:cubicBezTo>
                  <a:pt x="7672444" y="3405296"/>
                  <a:pt x="7687993" y="3420222"/>
                  <a:pt x="7706775" y="3420596"/>
                </a:cubicBezTo>
                <a:cubicBezTo>
                  <a:pt x="7727173" y="3420969"/>
                  <a:pt x="7742598" y="3405670"/>
                  <a:pt x="7742598" y="3385395"/>
                </a:cubicBezTo>
                <a:cubicBezTo>
                  <a:pt x="7742598" y="3365493"/>
                  <a:pt x="7726054" y="3349074"/>
                  <a:pt x="7706650" y="3349696"/>
                </a:cubicBezTo>
                <a:close/>
                <a:moveTo>
                  <a:pt x="7656896" y="3385768"/>
                </a:moveTo>
                <a:cubicBezTo>
                  <a:pt x="7657021" y="3367110"/>
                  <a:pt x="7639233" y="3349323"/>
                  <a:pt x="7620575" y="3349572"/>
                </a:cubicBezTo>
                <a:cubicBezTo>
                  <a:pt x="7602291" y="3349820"/>
                  <a:pt x="7586743" y="3364995"/>
                  <a:pt x="7585872" y="3383653"/>
                </a:cubicBezTo>
                <a:cubicBezTo>
                  <a:pt x="7584877" y="3404053"/>
                  <a:pt x="7599679" y="3420098"/>
                  <a:pt x="7619953" y="3420596"/>
                </a:cubicBezTo>
                <a:cubicBezTo>
                  <a:pt x="7639856" y="3421093"/>
                  <a:pt x="7656647" y="3405172"/>
                  <a:pt x="7656896" y="3385768"/>
                </a:cubicBezTo>
                <a:close/>
                <a:moveTo>
                  <a:pt x="7567339" y="3386266"/>
                </a:moveTo>
                <a:cubicBezTo>
                  <a:pt x="7567711" y="3367608"/>
                  <a:pt x="7550173" y="3349696"/>
                  <a:pt x="7531516" y="3349696"/>
                </a:cubicBezTo>
                <a:cubicBezTo>
                  <a:pt x="7513355" y="3349696"/>
                  <a:pt x="7497559" y="3364747"/>
                  <a:pt x="7496439" y="3383280"/>
                </a:cubicBezTo>
                <a:cubicBezTo>
                  <a:pt x="7495195" y="3403679"/>
                  <a:pt x="7509873" y="3419974"/>
                  <a:pt x="7530023" y="3420720"/>
                </a:cubicBezTo>
                <a:cubicBezTo>
                  <a:pt x="7549924" y="3421466"/>
                  <a:pt x="7566965" y="3405918"/>
                  <a:pt x="7567339" y="3386390"/>
                </a:cubicBezTo>
                <a:close/>
                <a:moveTo>
                  <a:pt x="7477781" y="3384897"/>
                </a:moveTo>
                <a:cubicBezTo>
                  <a:pt x="7477408" y="3366115"/>
                  <a:pt x="7459248" y="3348825"/>
                  <a:pt x="7440715" y="3349572"/>
                </a:cubicBezTo>
                <a:cubicBezTo>
                  <a:pt x="7422430" y="3350318"/>
                  <a:pt x="7407379" y="3365866"/>
                  <a:pt x="7406881" y="3384524"/>
                </a:cubicBezTo>
                <a:cubicBezTo>
                  <a:pt x="7406384" y="3404923"/>
                  <a:pt x="7421435" y="3420596"/>
                  <a:pt x="7441834" y="3420596"/>
                </a:cubicBezTo>
                <a:cubicBezTo>
                  <a:pt x="7461736" y="3420596"/>
                  <a:pt x="7478279" y="3404301"/>
                  <a:pt x="7477781" y="3384897"/>
                </a:cubicBezTo>
                <a:close/>
                <a:moveTo>
                  <a:pt x="7388224" y="3386141"/>
                </a:moveTo>
                <a:cubicBezTo>
                  <a:pt x="7388597" y="3367483"/>
                  <a:pt x="7370935" y="3349696"/>
                  <a:pt x="7352277" y="3349696"/>
                </a:cubicBezTo>
                <a:cubicBezTo>
                  <a:pt x="7334116" y="3349696"/>
                  <a:pt x="7318319" y="3364871"/>
                  <a:pt x="7317325" y="3383405"/>
                </a:cubicBezTo>
                <a:cubicBezTo>
                  <a:pt x="7316205" y="3403804"/>
                  <a:pt x="7330882" y="3419974"/>
                  <a:pt x="7351032" y="3420720"/>
                </a:cubicBezTo>
                <a:cubicBezTo>
                  <a:pt x="7370935" y="3421342"/>
                  <a:pt x="7387851" y="3405670"/>
                  <a:pt x="7388224" y="3386266"/>
                </a:cubicBezTo>
                <a:close/>
                <a:moveTo>
                  <a:pt x="7264461" y="3349696"/>
                </a:moveTo>
                <a:cubicBezTo>
                  <a:pt x="7245678" y="3350443"/>
                  <a:pt x="7228638" y="3368851"/>
                  <a:pt x="7229757" y="3387385"/>
                </a:cubicBezTo>
                <a:cubicBezTo>
                  <a:pt x="7230877" y="3405794"/>
                  <a:pt x="7246549" y="3420347"/>
                  <a:pt x="7265207" y="3420596"/>
                </a:cubicBezTo>
                <a:cubicBezTo>
                  <a:pt x="7285482" y="3420845"/>
                  <a:pt x="7300906" y="3405421"/>
                  <a:pt x="7300657" y="3385022"/>
                </a:cubicBezTo>
                <a:cubicBezTo>
                  <a:pt x="7300408" y="3365244"/>
                  <a:pt x="7283740" y="3348825"/>
                  <a:pt x="7264336" y="3349696"/>
                </a:cubicBezTo>
                <a:close/>
                <a:moveTo>
                  <a:pt x="7174903" y="3349696"/>
                </a:moveTo>
                <a:cubicBezTo>
                  <a:pt x="7157116" y="3350443"/>
                  <a:pt x="7140946" y="3366737"/>
                  <a:pt x="7140324" y="3384524"/>
                </a:cubicBezTo>
                <a:cubicBezTo>
                  <a:pt x="7139577" y="3403804"/>
                  <a:pt x="7155996" y="3420471"/>
                  <a:pt x="7175774" y="3420596"/>
                </a:cubicBezTo>
                <a:cubicBezTo>
                  <a:pt x="7196049" y="3420720"/>
                  <a:pt x="7211473" y="3405296"/>
                  <a:pt x="7211224" y="3385022"/>
                </a:cubicBezTo>
                <a:cubicBezTo>
                  <a:pt x="7210975" y="3365244"/>
                  <a:pt x="7194183" y="3348950"/>
                  <a:pt x="7174903" y="3349696"/>
                </a:cubicBezTo>
                <a:close/>
                <a:moveTo>
                  <a:pt x="7087212" y="3349696"/>
                </a:moveTo>
                <a:cubicBezTo>
                  <a:pt x="7068554" y="3349323"/>
                  <a:pt x="7050766" y="3366986"/>
                  <a:pt x="7050766" y="3385643"/>
                </a:cubicBezTo>
                <a:cubicBezTo>
                  <a:pt x="7050766" y="3403928"/>
                  <a:pt x="7065942" y="3419601"/>
                  <a:pt x="7084475" y="3420596"/>
                </a:cubicBezTo>
                <a:cubicBezTo>
                  <a:pt x="7104874" y="3421715"/>
                  <a:pt x="7121044" y="3407038"/>
                  <a:pt x="7121790" y="3386887"/>
                </a:cubicBezTo>
                <a:cubicBezTo>
                  <a:pt x="7122412" y="3366986"/>
                  <a:pt x="7106740" y="3350069"/>
                  <a:pt x="7087212" y="3349696"/>
                </a:cubicBezTo>
                <a:close/>
                <a:moveTo>
                  <a:pt x="7035964" y="3385022"/>
                </a:moveTo>
                <a:cubicBezTo>
                  <a:pt x="7035592" y="3366239"/>
                  <a:pt x="7017431" y="3348950"/>
                  <a:pt x="6998898" y="3349696"/>
                </a:cubicBezTo>
                <a:cubicBezTo>
                  <a:pt x="6980613" y="3350443"/>
                  <a:pt x="6965563" y="3365991"/>
                  <a:pt x="6965065" y="3384648"/>
                </a:cubicBezTo>
                <a:cubicBezTo>
                  <a:pt x="6964567" y="3405047"/>
                  <a:pt x="6979618" y="3420720"/>
                  <a:pt x="7000018" y="3420720"/>
                </a:cubicBezTo>
                <a:cubicBezTo>
                  <a:pt x="7019919" y="3420720"/>
                  <a:pt x="7036462" y="3404426"/>
                  <a:pt x="7035964" y="3385022"/>
                </a:cubicBezTo>
                <a:close/>
                <a:moveTo>
                  <a:pt x="6946407" y="3384275"/>
                </a:moveTo>
                <a:cubicBezTo>
                  <a:pt x="6945537" y="3365493"/>
                  <a:pt x="6927127" y="3348577"/>
                  <a:pt x="6908594" y="3349696"/>
                </a:cubicBezTo>
                <a:cubicBezTo>
                  <a:pt x="6890185" y="3350816"/>
                  <a:pt x="6875632" y="3366488"/>
                  <a:pt x="6875508" y="3385270"/>
                </a:cubicBezTo>
                <a:cubicBezTo>
                  <a:pt x="6875383" y="3405670"/>
                  <a:pt x="6890807" y="3420969"/>
                  <a:pt x="6911206" y="3420596"/>
                </a:cubicBezTo>
                <a:cubicBezTo>
                  <a:pt x="6931108" y="3420347"/>
                  <a:pt x="6947278" y="3403555"/>
                  <a:pt x="6946407" y="3384275"/>
                </a:cubicBezTo>
                <a:close/>
                <a:moveTo>
                  <a:pt x="6856850" y="3385022"/>
                </a:moveTo>
                <a:cubicBezTo>
                  <a:pt x="6856476" y="3366239"/>
                  <a:pt x="6838317" y="3348950"/>
                  <a:pt x="6819659" y="3349696"/>
                </a:cubicBezTo>
                <a:cubicBezTo>
                  <a:pt x="6801374" y="3350443"/>
                  <a:pt x="6786324" y="3365991"/>
                  <a:pt x="6785950" y="3384648"/>
                </a:cubicBezTo>
                <a:cubicBezTo>
                  <a:pt x="6785453" y="3405047"/>
                  <a:pt x="6800628" y="3420596"/>
                  <a:pt x="6820902" y="3420720"/>
                </a:cubicBezTo>
                <a:cubicBezTo>
                  <a:pt x="6840805" y="3420720"/>
                  <a:pt x="6857223" y="3404426"/>
                  <a:pt x="6856850" y="3385022"/>
                </a:cubicBezTo>
                <a:close/>
                <a:moveTo>
                  <a:pt x="6734703" y="3349696"/>
                </a:moveTo>
                <a:cubicBezTo>
                  <a:pt x="6716046" y="3349447"/>
                  <a:pt x="6698259" y="3367235"/>
                  <a:pt x="6698383" y="3385892"/>
                </a:cubicBezTo>
                <a:cubicBezTo>
                  <a:pt x="6698508" y="3404177"/>
                  <a:pt x="6713682" y="3419725"/>
                  <a:pt x="6732340" y="3420596"/>
                </a:cubicBezTo>
                <a:cubicBezTo>
                  <a:pt x="6752739" y="3421591"/>
                  <a:pt x="6768785" y="3406913"/>
                  <a:pt x="6769407" y="3386639"/>
                </a:cubicBezTo>
                <a:cubicBezTo>
                  <a:pt x="6770029" y="3366737"/>
                  <a:pt x="6754108" y="3349820"/>
                  <a:pt x="6734703" y="3349696"/>
                </a:cubicBezTo>
                <a:close/>
                <a:moveTo>
                  <a:pt x="6644027" y="3349696"/>
                </a:moveTo>
                <a:cubicBezTo>
                  <a:pt x="6625245" y="3350193"/>
                  <a:pt x="6607955" y="3368354"/>
                  <a:pt x="6608826" y="3386887"/>
                </a:cubicBezTo>
                <a:cubicBezTo>
                  <a:pt x="6609696" y="3405172"/>
                  <a:pt x="6625245" y="3420098"/>
                  <a:pt x="6643902" y="3420596"/>
                </a:cubicBezTo>
                <a:cubicBezTo>
                  <a:pt x="6664302" y="3421093"/>
                  <a:pt x="6679850" y="3405918"/>
                  <a:pt x="6679850" y="3385519"/>
                </a:cubicBezTo>
                <a:cubicBezTo>
                  <a:pt x="6679850" y="3365618"/>
                  <a:pt x="6663431" y="3349199"/>
                  <a:pt x="6644027" y="3349696"/>
                </a:cubicBezTo>
                <a:close/>
                <a:moveTo>
                  <a:pt x="6555091" y="3349696"/>
                </a:moveTo>
                <a:cubicBezTo>
                  <a:pt x="6536433" y="3349696"/>
                  <a:pt x="6518895" y="3367732"/>
                  <a:pt x="6519268" y="3386390"/>
                </a:cubicBezTo>
                <a:cubicBezTo>
                  <a:pt x="6519765" y="3404674"/>
                  <a:pt x="6535065" y="3419974"/>
                  <a:pt x="6553723" y="3420720"/>
                </a:cubicBezTo>
                <a:cubicBezTo>
                  <a:pt x="6574122" y="3421466"/>
                  <a:pt x="6589919" y="3406665"/>
                  <a:pt x="6590292" y="3386266"/>
                </a:cubicBezTo>
                <a:cubicBezTo>
                  <a:pt x="6590665" y="3366364"/>
                  <a:pt x="6574495" y="3349696"/>
                  <a:pt x="6555091" y="3349820"/>
                </a:cubicBezTo>
                <a:close/>
                <a:moveTo>
                  <a:pt x="6465658" y="3349696"/>
                </a:moveTo>
                <a:cubicBezTo>
                  <a:pt x="6447000" y="3349696"/>
                  <a:pt x="6429338" y="3367608"/>
                  <a:pt x="6429710" y="3386141"/>
                </a:cubicBezTo>
                <a:cubicBezTo>
                  <a:pt x="6430084" y="3404426"/>
                  <a:pt x="6445383" y="3419849"/>
                  <a:pt x="6463916" y="3420596"/>
                </a:cubicBezTo>
                <a:cubicBezTo>
                  <a:pt x="6484316" y="3421466"/>
                  <a:pt x="6500238" y="3406665"/>
                  <a:pt x="6500610" y="3386266"/>
                </a:cubicBezTo>
                <a:cubicBezTo>
                  <a:pt x="6500984" y="3366364"/>
                  <a:pt x="6484938" y="3349572"/>
                  <a:pt x="6465534" y="3349572"/>
                </a:cubicBezTo>
                <a:close/>
                <a:moveTo>
                  <a:pt x="6376474" y="3420596"/>
                </a:moveTo>
                <a:cubicBezTo>
                  <a:pt x="6396500" y="3421964"/>
                  <a:pt x="6413790" y="3407038"/>
                  <a:pt x="6414909" y="3387385"/>
                </a:cubicBezTo>
                <a:cubicBezTo>
                  <a:pt x="6416028" y="3368851"/>
                  <a:pt x="6399112" y="3350443"/>
                  <a:pt x="6380205" y="3349696"/>
                </a:cubicBezTo>
                <a:cubicBezTo>
                  <a:pt x="6362045" y="3348950"/>
                  <a:pt x="6345626" y="3363627"/>
                  <a:pt x="6344010" y="3382036"/>
                </a:cubicBezTo>
                <a:cubicBezTo>
                  <a:pt x="6342268" y="3402311"/>
                  <a:pt x="6356448" y="3419228"/>
                  <a:pt x="6376474" y="3420471"/>
                </a:cubicBezTo>
                <a:close/>
                <a:moveTo>
                  <a:pt x="6325352" y="3385022"/>
                </a:moveTo>
                <a:cubicBezTo>
                  <a:pt x="6324978" y="3366239"/>
                  <a:pt x="6306818" y="3348950"/>
                  <a:pt x="6288284" y="3349696"/>
                </a:cubicBezTo>
                <a:cubicBezTo>
                  <a:pt x="6270000" y="3350443"/>
                  <a:pt x="6254949" y="3365866"/>
                  <a:pt x="6254452" y="3384524"/>
                </a:cubicBezTo>
                <a:cubicBezTo>
                  <a:pt x="6253954" y="3404923"/>
                  <a:pt x="6269005" y="3420596"/>
                  <a:pt x="6289280" y="3420596"/>
                </a:cubicBezTo>
                <a:cubicBezTo>
                  <a:pt x="6309181" y="3420596"/>
                  <a:pt x="6325725" y="3404426"/>
                  <a:pt x="6325352" y="3385022"/>
                </a:cubicBezTo>
                <a:close/>
                <a:moveTo>
                  <a:pt x="6197359" y="3420596"/>
                </a:moveTo>
                <a:cubicBezTo>
                  <a:pt x="6217385" y="3421964"/>
                  <a:pt x="6234674" y="3407038"/>
                  <a:pt x="6235794" y="3387385"/>
                </a:cubicBezTo>
                <a:cubicBezTo>
                  <a:pt x="6236913" y="3368851"/>
                  <a:pt x="6219997" y="3350443"/>
                  <a:pt x="6201090" y="3349696"/>
                </a:cubicBezTo>
                <a:cubicBezTo>
                  <a:pt x="6182930" y="3348950"/>
                  <a:pt x="6166512" y="3363627"/>
                  <a:pt x="6164894" y="3382036"/>
                </a:cubicBezTo>
                <a:cubicBezTo>
                  <a:pt x="6163153" y="3402311"/>
                  <a:pt x="6177333" y="3419228"/>
                  <a:pt x="6197359" y="3420471"/>
                </a:cubicBezTo>
                <a:close/>
                <a:moveTo>
                  <a:pt x="6111533" y="3349820"/>
                </a:moveTo>
                <a:cubicBezTo>
                  <a:pt x="6093746" y="3350940"/>
                  <a:pt x="6077825" y="3367483"/>
                  <a:pt x="6077451" y="3385146"/>
                </a:cubicBezTo>
                <a:cubicBezTo>
                  <a:pt x="6077078" y="3404550"/>
                  <a:pt x="6093622" y="3420845"/>
                  <a:pt x="6113523" y="3420720"/>
                </a:cubicBezTo>
                <a:cubicBezTo>
                  <a:pt x="6133798" y="3420720"/>
                  <a:pt x="6148849" y="3404923"/>
                  <a:pt x="6148351" y="3384524"/>
                </a:cubicBezTo>
                <a:cubicBezTo>
                  <a:pt x="6147854" y="3364747"/>
                  <a:pt x="6130689" y="3348701"/>
                  <a:pt x="6111409" y="3349820"/>
                </a:cubicBezTo>
                <a:close/>
                <a:moveTo>
                  <a:pt x="6022100" y="3349820"/>
                </a:moveTo>
                <a:cubicBezTo>
                  <a:pt x="6004313" y="3350816"/>
                  <a:pt x="5988392" y="3367359"/>
                  <a:pt x="5988018" y="3385022"/>
                </a:cubicBezTo>
                <a:cubicBezTo>
                  <a:pt x="5987645" y="3404426"/>
                  <a:pt x="6004189" y="3420720"/>
                  <a:pt x="6024090" y="3420596"/>
                </a:cubicBezTo>
                <a:cubicBezTo>
                  <a:pt x="6044365" y="3420596"/>
                  <a:pt x="6059540" y="3404923"/>
                  <a:pt x="6059042" y="3384524"/>
                </a:cubicBezTo>
                <a:cubicBezTo>
                  <a:pt x="6058545" y="3364747"/>
                  <a:pt x="6041504" y="3348577"/>
                  <a:pt x="6022224" y="3349696"/>
                </a:cubicBezTo>
                <a:close/>
                <a:moveTo>
                  <a:pt x="5969360" y="3385022"/>
                </a:moveTo>
                <a:cubicBezTo>
                  <a:pt x="5969112" y="3366364"/>
                  <a:pt x="5954310" y="3350691"/>
                  <a:pt x="5935901" y="3349696"/>
                </a:cubicBezTo>
                <a:cubicBezTo>
                  <a:pt x="5917367" y="3348701"/>
                  <a:pt x="5899083" y="3365742"/>
                  <a:pt x="5898461" y="3384648"/>
                </a:cubicBezTo>
                <a:cubicBezTo>
                  <a:pt x="5897839" y="3403928"/>
                  <a:pt x="5914134" y="3420596"/>
                  <a:pt x="5934035" y="3420720"/>
                </a:cubicBezTo>
                <a:cubicBezTo>
                  <a:pt x="5954310" y="3420845"/>
                  <a:pt x="5969734" y="3405421"/>
                  <a:pt x="5969360" y="3385022"/>
                </a:cubicBezTo>
                <a:close/>
                <a:moveTo>
                  <a:pt x="5883659" y="3384151"/>
                </a:moveTo>
                <a:cubicBezTo>
                  <a:pt x="5882789" y="3366364"/>
                  <a:pt x="5866370" y="3350318"/>
                  <a:pt x="5848707" y="3349696"/>
                </a:cubicBezTo>
                <a:cubicBezTo>
                  <a:pt x="5829427" y="3349074"/>
                  <a:pt x="5812884" y="3365493"/>
                  <a:pt x="5812760" y="3385395"/>
                </a:cubicBezTo>
                <a:cubicBezTo>
                  <a:pt x="5812760" y="3405670"/>
                  <a:pt x="5828183" y="3420969"/>
                  <a:pt x="5848583" y="3420596"/>
                </a:cubicBezTo>
                <a:cubicBezTo>
                  <a:pt x="5868360" y="3420222"/>
                  <a:pt x="5884654" y="3403430"/>
                  <a:pt x="5883659" y="3384026"/>
                </a:cubicBezTo>
                <a:close/>
                <a:moveTo>
                  <a:pt x="5794226" y="3386141"/>
                </a:moveTo>
                <a:cubicBezTo>
                  <a:pt x="5794600" y="3367483"/>
                  <a:pt x="5776937" y="3349696"/>
                  <a:pt x="5758279" y="3349696"/>
                </a:cubicBezTo>
                <a:cubicBezTo>
                  <a:pt x="5739994" y="3349696"/>
                  <a:pt x="5724322" y="3364871"/>
                  <a:pt x="5723327" y="3383405"/>
                </a:cubicBezTo>
                <a:cubicBezTo>
                  <a:pt x="5722207" y="3403804"/>
                  <a:pt x="5736885" y="3419974"/>
                  <a:pt x="5757035" y="3420720"/>
                </a:cubicBezTo>
                <a:cubicBezTo>
                  <a:pt x="5776937" y="3421342"/>
                  <a:pt x="5793853" y="3405670"/>
                  <a:pt x="5794226" y="3386266"/>
                </a:cubicBezTo>
                <a:close/>
                <a:moveTo>
                  <a:pt x="5704669" y="3385022"/>
                </a:moveTo>
                <a:cubicBezTo>
                  <a:pt x="5704296" y="3366239"/>
                  <a:pt x="5686136" y="3348950"/>
                  <a:pt x="5667602" y="3349696"/>
                </a:cubicBezTo>
                <a:cubicBezTo>
                  <a:pt x="5649317" y="3350443"/>
                  <a:pt x="5634267" y="3365866"/>
                  <a:pt x="5633769" y="3384524"/>
                </a:cubicBezTo>
                <a:cubicBezTo>
                  <a:pt x="5633272" y="3404923"/>
                  <a:pt x="5648322" y="3420596"/>
                  <a:pt x="5668597" y="3420596"/>
                </a:cubicBezTo>
                <a:cubicBezTo>
                  <a:pt x="5688499" y="3420596"/>
                  <a:pt x="5705042" y="3404426"/>
                  <a:pt x="5704669" y="3385022"/>
                </a:cubicBezTo>
                <a:close/>
                <a:moveTo>
                  <a:pt x="5615111" y="3383778"/>
                </a:moveTo>
                <a:cubicBezTo>
                  <a:pt x="5614116" y="3365991"/>
                  <a:pt x="5597573" y="3350069"/>
                  <a:pt x="5579910" y="3349696"/>
                </a:cubicBezTo>
                <a:cubicBezTo>
                  <a:pt x="5560506" y="3349323"/>
                  <a:pt x="5544212" y="3365866"/>
                  <a:pt x="5544336" y="3385768"/>
                </a:cubicBezTo>
                <a:cubicBezTo>
                  <a:pt x="5544336" y="3406043"/>
                  <a:pt x="5560009" y="3421218"/>
                  <a:pt x="5580408" y="3420720"/>
                </a:cubicBezTo>
                <a:cubicBezTo>
                  <a:pt x="5600185" y="3420222"/>
                  <a:pt x="5616355" y="3403182"/>
                  <a:pt x="5615236" y="3383902"/>
                </a:cubicBezTo>
                <a:close/>
                <a:moveTo>
                  <a:pt x="5491970" y="3349696"/>
                </a:moveTo>
                <a:cubicBezTo>
                  <a:pt x="5473188" y="3350193"/>
                  <a:pt x="5455898" y="3368354"/>
                  <a:pt x="5456769" y="3386887"/>
                </a:cubicBezTo>
                <a:cubicBezTo>
                  <a:pt x="5457639" y="3405172"/>
                  <a:pt x="5473188" y="3420098"/>
                  <a:pt x="5491845" y="3420596"/>
                </a:cubicBezTo>
                <a:cubicBezTo>
                  <a:pt x="5512245" y="3421093"/>
                  <a:pt x="5527793" y="3405918"/>
                  <a:pt x="5527793" y="3385519"/>
                </a:cubicBezTo>
                <a:cubicBezTo>
                  <a:pt x="5527793" y="3365618"/>
                  <a:pt x="5511374" y="3349199"/>
                  <a:pt x="5491970" y="3349696"/>
                </a:cubicBezTo>
                <a:close/>
                <a:moveTo>
                  <a:pt x="5402413" y="3349696"/>
                </a:moveTo>
                <a:cubicBezTo>
                  <a:pt x="5383630" y="3350193"/>
                  <a:pt x="5366341" y="3368354"/>
                  <a:pt x="5367212" y="3386887"/>
                </a:cubicBezTo>
                <a:cubicBezTo>
                  <a:pt x="5368082" y="3405172"/>
                  <a:pt x="5383630" y="3420098"/>
                  <a:pt x="5402288" y="3420596"/>
                </a:cubicBezTo>
                <a:cubicBezTo>
                  <a:pt x="5422687" y="3421093"/>
                  <a:pt x="5438235" y="3405918"/>
                  <a:pt x="5438235" y="3385519"/>
                </a:cubicBezTo>
                <a:cubicBezTo>
                  <a:pt x="5438235" y="3365618"/>
                  <a:pt x="5421817" y="3349199"/>
                  <a:pt x="5402413" y="3349696"/>
                </a:cubicBezTo>
                <a:close/>
                <a:moveTo>
                  <a:pt x="5314099" y="3349696"/>
                </a:moveTo>
                <a:cubicBezTo>
                  <a:pt x="5295441" y="3349323"/>
                  <a:pt x="5277654" y="3366986"/>
                  <a:pt x="5277654" y="3385643"/>
                </a:cubicBezTo>
                <a:cubicBezTo>
                  <a:pt x="5277654" y="3403928"/>
                  <a:pt x="5292829" y="3419601"/>
                  <a:pt x="5311363" y="3420596"/>
                </a:cubicBezTo>
                <a:cubicBezTo>
                  <a:pt x="5331762" y="3421715"/>
                  <a:pt x="5347932" y="3407038"/>
                  <a:pt x="5348678" y="3386887"/>
                </a:cubicBezTo>
                <a:cubicBezTo>
                  <a:pt x="5349300" y="3366986"/>
                  <a:pt x="5333627" y="3350069"/>
                  <a:pt x="5314099" y="3349696"/>
                </a:cubicBezTo>
                <a:close/>
                <a:moveTo>
                  <a:pt x="5262852" y="3386266"/>
                </a:moveTo>
                <a:cubicBezTo>
                  <a:pt x="5263226" y="3367608"/>
                  <a:pt x="5245563" y="3349820"/>
                  <a:pt x="5226905" y="3349820"/>
                </a:cubicBezTo>
                <a:cubicBezTo>
                  <a:pt x="5208745" y="3349820"/>
                  <a:pt x="5192948" y="3364995"/>
                  <a:pt x="5191953" y="3383529"/>
                </a:cubicBezTo>
                <a:cubicBezTo>
                  <a:pt x="5190833" y="3403928"/>
                  <a:pt x="5205511" y="3420098"/>
                  <a:pt x="5225661" y="3420845"/>
                </a:cubicBezTo>
                <a:cubicBezTo>
                  <a:pt x="5245563" y="3421466"/>
                  <a:pt x="5262479" y="3405794"/>
                  <a:pt x="5262852" y="3386390"/>
                </a:cubicBezTo>
                <a:close/>
                <a:moveTo>
                  <a:pt x="5173170" y="3383902"/>
                </a:moveTo>
                <a:cubicBezTo>
                  <a:pt x="5172175" y="3366115"/>
                  <a:pt x="5155632" y="3350193"/>
                  <a:pt x="5137845" y="3349820"/>
                </a:cubicBezTo>
                <a:cubicBezTo>
                  <a:pt x="5118441" y="3349447"/>
                  <a:pt x="5102146" y="3365991"/>
                  <a:pt x="5102271" y="3385892"/>
                </a:cubicBezTo>
                <a:cubicBezTo>
                  <a:pt x="5102271" y="3406167"/>
                  <a:pt x="5117943" y="3421342"/>
                  <a:pt x="5138343" y="3420720"/>
                </a:cubicBezTo>
                <a:cubicBezTo>
                  <a:pt x="5158120" y="3420222"/>
                  <a:pt x="5174290" y="3403182"/>
                  <a:pt x="5173046" y="3383902"/>
                </a:cubicBezTo>
                <a:close/>
                <a:moveTo>
                  <a:pt x="5083613" y="3383902"/>
                </a:moveTo>
                <a:cubicBezTo>
                  <a:pt x="5082494" y="3366115"/>
                  <a:pt x="5065950" y="3350193"/>
                  <a:pt x="5048288" y="3349820"/>
                </a:cubicBezTo>
                <a:cubicBezTo>
                  <a:pt x="5028883" y="3349447"/>
                  <a:pt x="5012589" y="3365991"/>
                  <a:pt x="5012713" y="3385892"/>
                </a:cubicBezTo>
                <a:cubicBezTo>
                  <a:pt x="5012838" y="3406167"/>
                  <a:pt x="5028510" y="3421342"/>
                  <a:pt x="5048910" y="3420720"/>
                </a:cubicBezTo>
                <a:cubicBezTo>
                  <a:pt x="5068687" y="3420222"/>
                  <a:pt x="5084733" y="3403057"/>
                  <a:pt x="5083613" y="3383902"/>
                </a:cubicBezTo>
                <a:close/>
                <a:moveTo>
                  <a:pt x="4961715" y="3349820"/>
                </a:moveTo>
                <a:cubicBezTo>
                  <a:pt x="4943058" y="3349572"/>
                  <a:pt x="4925271" y="3367235"/>
                  <a:pt x="4925271" y="3385892"/>
                </a:cubicBezTo>
                <a:cubicBezTo>
                  <a:pt x="4925271" y="3404177"/>
                  <a:pt x="4940446" y="3419725"/>
                  <a:pt x="4959103" y="3420845"/>
                </a:cubicBezTo>
                <a:cubicBezTo>
                  <a:pt x="4979503" y="3421964"/>
                  <a:pt x="4995673" y="3407287"/>
                  <a:pt x="4996294" y="3387012"/>
                </a:cubicBezTo>
                <a:cubicBezTo>
                  <a:pt x="4996917" y="3367110"/>
                  <a:pt x="4981119" y="3350193"/>
                  <a:pt x="4961715" y="3349820"/>
                </a:cubicBezTo>
                <a:close/>
                <a:moveTo>
                  <a:pt x="4906737" y="3384648"/>
                </a:moveTo>
                <a:cubicBezTo>
                  <a:pt x="4906240" y="3365991"/>
                  <a:pt x="4891189" y="3350443"/>
                  <a:pt x="4872904" y="3349820"/>
                </a:cubicBezTo>
                <a:cubicBezTo>
                  <a:pt x="4854371" y="3349074"/>
                  <a:pt x="4836211" y="3366364"/>
                  <a:pt x="4835838" y="3385146"/>
                </a:cubicBezTo>
                <a:cubicBezTo>
                  <a:pt x="4835464" y="3404550"/>
                  <a:pt x="4852008" y="3420845"/>
                  <a:pt x="4871909" y="3420720"/>
                </a:cubicBezTo>
                <a:cubicBezTo>
                  <a:pt x="4892184" y="3420720"/>
                  <a:pt x="4907359" y="3405047"/>
                  <a:pt x="4906861" y="3384648"/>
                </a:cubicBezTo>
                <a:close/>
                <a:moveTo>
                  <a:pt x="4781854" y="3349820"/>
                </a:moveTo>
                <a:cubicBezTo>
                  <a:pt x="4763072" y="3350069"/>
                  <a:pt x="4745658" y="3367981"/>
                  <a:pt x="4746156" y="3386639"/>
                </a:cubicBezTo>
                <a:cubicBezTo>
                  <a:pt x="4746653" y="3404923"/>
                  <a:pt x="4762077" y="3420098"/>
                  <a:pt x="4780735" y="3420720"/>
                </a:cubicBezTo>
                <a:cubicBezTo>
                  <a:pt x="4801134" y="3421466"/>
                  <a:pt x="4816931" y="3406416"/>
                  <a:pt x="4817180" y="3386141"/>
                </a:cubicBezTo>
                <a:cubicBezTo>
                  <a:pt x="4817428" y="3366239"/>
                  <a:pt x="4801258" y="3349572"/>
                  <a:pt x="4781854" y="3349820"/>
                </a:cubicBezTo>
                <a:close/>
                <a:moveTo>
                  <a:pt x="4731478" y="3384773"/>
                </a:moveTo>
                <a:cubicBezTo>
                  <a:pt x="4730981" y="3365866"/>
                  <a:pt x="4712696" y="3348825"/>
                  <a:pt x="4694163" y="3349696"/>
                </a:cubicBezTo>
                <a:cubicBezTo>
                  <a:pt x="4675878" y="3350567"/>
                  <a:pt x="4660952" y="3366239"/>
                  <a:pt x="4660579" y="3384897"/>
                </a:cubicBezTo>
                <a:cubicBezTo>
                  <a:pt x="4660206" y="3405296"/>
                  <a:pt x="4675505" y="3420720"/>
                  <a:pt x="4695780" y="3420720"/>
                </a:cubicBezTo>
                <a:cubicBezTo>
                  <a:pt x="4715681" y="3420720"/>
                  <a:pt x="4732100" y="3404177"/>
                  <a:pt x="4731478" y="3384773"/>
                </a:cubicBezTo>
                <a:close/>
                <a:moveTo>
                  <a:pt x="4641921" y="3386017"/>
                </a:moveTo>
                <a:cubicBezTo>
                  <a:pt x="4642170" y="3367359"/>
                  <a:pt x="4624383" y="3349572"/>
                  <a:pt x="4605725" y="3349696"/>
                </a:cubicBezTo>
                <a:cubicBezTo>
                  <a:pt x="4587440" y="3349820"/>
                  <a:pt x="4571892" y="3364995"/>
                  <a:pt x="4571021" y="3383653"/>
                </a:cubicBezTo>
                <a:cubicBezTo>
                  <a:pt x="4570026" y="3404053"/>
                  <a:pt x="4584704" y="3420098"/>
                  <a:pt x="4604978" y="3420720"/>
                </a:cubicBezTo>
                <a:cubicBezTo>
                  <a:pt x="4624880" y="3421342"/>
                  <a:pt x="4641796" y="3405421"/>
                  <a:pt x="4641921" y="3386017"/>
                </a:cubicBezTo>
                <a:close/>
                <a:moveTo>
                  <a:pt x="4552363" y="3384524"/>
                </a:moveTo>
                <a:cubicBezTo>
                  <a:pt x="4551742" y="3365742"/>
                  <a:pt x="4533332" y="3348701"/>
                  <a:pt x="4514799" y="3349696"/>
                </a:cubicBezTo>
                <a:cubicBezTo>
                  <a:pt x="4496390" y="3350691"/>
                  <a:pt x="4481713" y="3366364"/>
                  <a:pt x="4481464" y="3385022"/>
                </a:cubicBezTo>
                <a:cubicBezTo>
                  <a:pt x="4481215" y="3405421"/>
                  <a:pt x="4496514" y="3420845"/>
                  <a:pt x="4516914" y="3420596"/>
                </a:cubicBezTo>
                <a:cubicBezTo>
                  <a:pt x="4536815" y="3420471"/>
                  <a:pt x="4553110" y="3403804"/>
                  <a:pt x="4552363" y="3384524"/>
                </a:cubicBezTo>
                <a:close/>
                <a:moveTo>
                  <a:pt x="4462806" y="3383902"/>
                </a:moveTo>
                <a:cubicBezTo>
                  <a:pt x="4461811" y="3366115"/>
                  <a:pt x="4445268" y="3350069"/>
                  <a:pt x="4427605" y="3349696"/>
                </a:cubicBezTo>
                <a:cubicBezTo>
                  <a:pt x="4408201" y="3349323"/>
                  <a:pt x="4391906" y="3365742"/>
                  <a:pt x="4391906" y="3385643"/>
                </a:cubicBezTo>
                <a:cubicBezTo>
                  <a:pt x="4391906" y="3406043"/>
                  <a:pt x="4407579" y="3421093"/>
                  <a:pt x="4427978" y="3420596"/>
                </a:cubicBezTo>
                <a:cubicBezTo>
                  <a:pt x="4447756" y="3420098"/>
                  <a:pt x="4463926" y="3403182"/>
                  <a:pt x="4462806" y="3383902"/>
                </a:cubicBezTo>
                <a:close/>
                <a:moveTo>
                  <a:pt x="4340784" y="3349696"/>
                </a:moveTo>
                <a:cubicBezTo>
                  <a:pt x="4322126" y="3349447"/>
                  <a:pt x="4304339" y="3367235"/>
                  <a:pt x="4304464" y="3385892"/>
                </a:cubicBezTo>
                <a:cubicBezTo>
                  <a:pt x="4304588" y="3404177"/>
                  <a:pt x="4319763" y="3419725"/>
                  <a:pt x="4338421" y="3420596"/>
                </a:cubicBezTo>
                <a:cubicBezTo>
                  <a:pt x="4358820" y="3421591"/>
                  <a:pt x="4374866" y="3406913"/>
                  <a:pt x="4375487" y="3386639"/>
                </a:cubicBezTo>
                <a:cubicBezTo>
                  <a:pt x="4376110" y="3366737"/>
                  <a:pt x="4360188" y="3349820"/>
                  <a:pt x="4340784" y="3349696"/>
                </a:cubicBezTo>
                <a:close/>
                <a:moveTo>
                  <a:pt x="4248988" y="3349696"/>
                </a:moveTo>
                <a:cubicBezTo>
                  <a:pt x="4231201" y="3350816"/>
                  <a:pt x="4215279" y="3367359"/>
                  <a:pt x="4215030" y="3385022"/>
                </a:cubicBezTo>
                <a:cubicBezTo>
                  <a:pt x="4214782" y="3404426"/>
                  <a:pt x="4231201" y="3420720"/>
                  <a:pt x="4251227" y="3420596"/>
                </a:cubicBezTo>
                <a:cubicBezTo>
                  <a:pt x="4271501" y="3420471"/>
                  <a:pt x="4286552" y="3404799"/>
                  <a:pt x="4286055" y="3384399"/>
                </a:cubicBezTo>
                <a:cubicBezTo>
                  <a:pt x="4285433" y="3364622"/>
                  <a:pt x="4268392" y="3348577"/>
                  <a:pt x="4249112" y="3349696"/>
                </a:cubicBezTo>
                <a:close/>
                <a:moveTo>
                  <a:pt x="4161793" y="3349696"/>
                </a:moveTo>
                <a:cubicBezTo>
                  <a:pt x="4143136" y="3349447"/>
                  <a:pt x="4125349" y="3367110"/>
                  <a:pt x="4125349" y="3385768"/>
                </a:cubicBezTo>
                <a:cubicBezTo>
                  <a:pt x="4125349" y="3404053"/>
                  <a:pt x="4140524" y="3419601"/>
                  <a:pt x="4159181" y="3420720"/>
                </a:cubicBezTo>
                <a:cubicBezTo>
                  <a:pt x="4179580" y="3421840"/>
                  <a:pt x="4195751" y="3407162"/>
                  <a:pt x="4196373" y="3386887"/>
                </a:cubicBezTo>
                <a:cubicBezTo>
                  <a:pt x="4196995" y="3366986"/>
                  <a:pt x="4181198" y="3350069"/>
                  <a:pt x="4161793" y="3349696"/>
                </a:cubicBezTo>
                <a:close/>
                <a:moveTo>
                  <a:pt x="4110547" y="3383529"/>
                </a:moveTo>
                <a:cubicBezTo>
                  <a:pt x="4109303" y="3365742"/>
                  <a:pt x="4092635" y="3349945"/>
                  <a:pt x="4074973" y="3349696"/>
                </a:cubicBezTo>
                <a:cubicBezTo>
                  <a:pt x="4055568" y="3349572"/>
                  <a:pt x="4039398" y="3366239"/>
                  <a:pt x="4039647" y="3386141"/>
                </a:cubicBezTo>
                <a:cubicBezTo>
                  <a:pt x="4039896" y="3406540"/>
                  <a:pt x="4055693" y="3421342"/>
                  <a:pt x="4076092" y="3420720"/>
                </a:cubicBezTo>
                <a:cubicBezTo>
                  <a:pt x="4095869" y="3419974"/>
                  <a:pt x="4111791" y="3402809"/>
                  <a:pt x="4110547" y="3383529"/>
                </a:cubicBezTo>
                <a:close/>
                <a:moveTo>
                  <a:pt x="4020989" y="3385022"/>
                </a:moveTo>
                <a:cubicBezTo>
                  <a:pt x="4020616" y="3366239"/>
                  <a:pt x="4002456" y="3348950"/>
                  <a:pt x="3983798" y="3349696"/>
                </a:cubicBezTo>
                <a:cubicBezTo>
                  <a:pt x="3965513" y="3350443"/>
                  <a:pt x="3950463" y="3365991"/>
                  <a:pt x="3950090" y="3384648"/>
                </a:cubicBezTo>
                <a:cubicBezTo>
                  <a:pt x="3949592" y="3405047"/>
                  <a:pt x="3964767" y="3420596"/>
                  <a:pt x="3985042" y="3420720"/>
                </a:cubicBezTo>
                <a:cubicBezTo>
                  <a:pt x="4004944" y="3420720"/>
                  <a:pt x="4021362" y="3404426"/>
                  <a:pt x="4020989" y="3385022"/>
                </a:cubicBezTo>
                <a:close/>
                <a:moveTo>
                  <a:pt x="3931432" y="3383529"/>
                </a:moveTo>
                <a:cubicBezTo>
                  <a:pt x="3930188" y="3365742"/>
                  <a:pt x="3913521" y="3349945"/>
                  <a:pt x="3895858" y="3349696"/>
                </a:cubicBezTo>
                <a:cubicBezTo>
                  <a:pt x="3876454" y="3349572"/>
                  <a:pt x="3860284" y="3366239"/>
                  <a:pt x="3860532" y="3386141"/>
                </a:cubicBezTo>
                <a:cubicBezTo>
                  <a:pt x="3860781" y="3406540"/>
                  <a:pt x="3876578" y="3421342"/>
                  <a:pt x="3896977" y="3420720"/>
                </a:cubicBezTo>
                <a:cubicBezTo>
                  <a:pt x="3916755" y="3419974"/>
                  <a:pt x="3932676" y="3402809"/>
                  <a:pt x="3931432" y="3383529"/>
                </a:cubicBezTo>
                <a:close/>
                <a:moveTo>
                  <a:pt x="3808415" y="3349820"/>
                </a:moveTo>
                <a:cubicBezTo>
                  <a:pt x="3789633" y="3350193"/>
                  <a:pt x="3772343" y="3368354"/>
                  <a:pt x="3773089" y="3386887"/>
                </a:cubicBezTo>
                <a:cubicBezTo>
                  <a:pt x="3773836" y="3405172"/>
                  <a:pt x="3789384" y="3420222"/>
                  <a:pt x="3808042" y="3420720"/>
                </a:cubicBezTo>
                <a:cubicBezTo>
                  <a:pt x="3828441" y="3421218"/>
                  <a:pt x="3843989" y="3406167"/>
                  <a:pt x="3844113" y="3385768"/>
                </a:cubicBezTo>
                <a:cubicBezTo>
                  <a:pt x="3844113" y="3365866"/>
                  <a:pt x="3827819" y="3349323"/>
                  <a:pt x="3808415" y="3349820"/>
                </a:cubicBezTo>
                <a:close/>
                <a:moveTo>
                  <a:pt x="3718235" y="3349820"/>
                </a:moveTo>
                <a:cubicBezTo>
                  <a:pt x="3700448" y="3350567"/>
                  <a:pt x="3684278" y="3366861"/>
                  <a:pt x="3683656" y="3384648"/>
                </a:cubicBezTo>
                <a:cubicBezTo>
                  <a:pt x="3682910" y="3403928"/>
                  <a:pt x="3699329" y="3420596"/>
                  <a:pt x="3719106" y="3420720"/>
                </a:cubicBezTo>
                <a:cubicBezTo>
                  <a:pt x="3739381" y="3420845"/>
                  <a:pt x="3754805" y="3405421"/>
                  <a:pt x="3754556" y="3385146"/>
                </a:cubicBezTo>
                <a:cubicBezTo>
                  <a:pt x="3754307" y="3365369"/>
                  <a:pt x="3737515" y="3349074"/>
                  <a:pt x="3718235" y="3349820"/>
                </a:cubicBezTo>
                <a:close/>
                <a:moveTo>
                  <a:pt x="3629798" y="3349820"/>
                </a:moveTo>
                <a:cubicBezTo>
                  <a:pt x="3611140" y="3349820"/>
                  <a:pt x="3593602" y="3367856"/>
                  <a:pt x="3593975" y="3386514"/>
                </a:cubicBezTo>
                <a:cubicBezTo>
                  <a:pt x="3594472" y="3404799"/>
                  <a:pt x="3609771" y="3420098"/>
                  <a:pt x="3628429" y="3420845"/>
                </a:cubicBezTo>
                <a:cubicBezTo>
                  <a:pt x="3648829" y="3421591"/>
                  <a:pt x="3664625" y="3406789"/>
                  <a:pt x="3664999" y="3386390"/>
                </a:cubicBezTo>
                <a:cubicBezTo>
                  <a:pt x="3665372" y="3366488"/>
                  <a:pt x="3649202" y="3349820"/>
                  <a:pt x="3629798" y="3349945"/>
                </a:cubicBezTo>
                <a:close/>
                <a:moveTo>
                  <a:pt x="3540986" y="3349820"/>
                </a:moveTo>
                <a:cubicBezTo>
                  <a:pt x="3522329" y="3349447"/>
                  <a:pt x="3504542" y="3367110"/>
                  <a:pt x="3504542" y="3385768"/>
                </a:cubicBezTo>
                <a:cubicBezTo>
                  <a:pt x="3504542" y="3404053"/>
                  <a:pt x="3519717" y="3419725"/>
                  <a:pt x="3538250" y="3420720"/>
                </a:cubicBezTo>
                <a:cubicBezTo>
                  <a:pt x="3558649" y="3421840"/>
                  <a:pt x="3574819" y="3407162"/>
                  <a:pt x="3575565" y="3387012"/>
                </a:cubicBezTo>
                <a:cubicBezTo>
                  <a:pt x="3576312" y="3367110"/>
                  <a:pt x="3560515" y="3350193"/>
                  <a:pt x="3541111" y="3349820"/>
                </a:cubicBezTo>
                <a:close/>
                <a:moveTo>
                  <a:pt x="3489740" y="3384151"/>
                </a:moveTo>
                <a:cubicBezTo>
                  <a:pt x="3488745" y="3366364"/>
                  <a:pt x="3472326" y="3350318"/>
                  <a:pt x="3454663" y="3349820"/>
                </a:cubicBezTo>
                <a:cubicBezTo>
                  <a:pt x="3435259" y="3349323"/>
                  <a:pt x="3418840" y="3365742"/>
                  <a:pt x="3418840" y="3385643"/>
                </a:cubicBezTo>
                <a:cubicBezTo>
                  <a:pt x="3418840" y="3405918"/>
                  <a:pt x="3434388" y="3421218"/>
                  <a:pt x="3454787" y="3420720"/>
                </a:cubicBezTo>
                <a:cubicBezTo>
                  <a:pt x="3474565" y="3420222"/>
                  <a:pt x="3490735" y="3403306"/>
                  <a:pt x="3489740" y="3384026"/>
                </a:cubicBezTo>
                <a:close/>
                <a:moveTo>
                  <a:pt x="3400183" y="3384773"/>
                </a:moveTo>
                <a:cubicBezTo>
                  <a:pt x="3399560" y="3365991"/>
                  <a:pt x="3381276" y="3348825"/>
                  <a:pt x="3362742" y="3349820"/>
                </a:cubicBezTo>
                <a:cubicBezTo>
                  <a:pt x="3344458" y="3350691"/>
                  <a:pt x="3329531" y="3366364"/>
                  <a:pt x="3329283" y="3385022"/>
                </a:cubicBezTo>
                <a:cubicBezTo>
                  <a:pt x="3328910" y="3405421"/>
                  <a:pt x="3344209" y="3420845"/>
                  <a:pt x="3364608" y="3420720"/>
                </a:cubicBezTo>
                <a:cubicBezTo>
                  <a:pt x="3384510" y="3420720"/>
                  <a:pt x="3400804" y="3404053"/>
                  <a:pt x="3400307" y="3384773"/>
                </a:cubicBezTo>
                <a:close/>
                <a:moveTo>
                  <a:pt x="3310625" y="3385643"/>
                </a:moveTo>
                <a:cubicBezTo>
                  <a:pt x="3310625" y="3366986"/>
                  <a:pt x="3292589" y="3349447"/>
                  <a:pt x="3273931" y="3349820"/>
                </a:cubicBezTo>
                <a:cubicBezTo>
                  <a:pt x="3255646" y="3350193"/>
                  <a:pt x="3240347" y="3365618"/>
                  <a:pt x="3239601" y="3384275"/>
                </a:cubicBezTo>
                <a:cubicBezTo>
                  <a:pt x="3238855" y="3404674"/>
                  <a:pt x="3253657" y="3420596"/>
                  <a:pt x="3274056" y="3420845"/>
                </a:cubicBezTo>
                <a:cubicBezTo>
                  <a:pt x="3293957" y="3421218"/>
                  <a:pt x="3310625" y="3405047"/>
                  <a:pt x="3310500" y="3385643"/>
                </a:cubicBezTo>
                <a:close/>
                <a:moveTo>
                  <a:pt x="3188603" y="3349820"/>
                </a:moveTo>
                <a:cubicBezTo>
                  <a:pt x="3169945" y="3349572"/>
                  <a:pt x="3152158" y="3367235"/>
                  <a:pt x="3152158" y="3385892"/>
                </a:cubicBezTo>
                <a:cubicBezTo>
                  <a:pt x="3152158" y="3404177"/>
                  <a:pt x="3167333" y="3419725"/>
                  <a:pt x="3185991" y="3420845"/>
                </a:cubicBezTo>
                <a:cubicBezTo>
                  <a:pt x="3206390" y="3421964"/>
                  <a:pt x="3222560" y="3407287"/>
                  <a:pt x="3223182" y="3387012"/>
                </a:cubicBezTo>
                <a:cubicBezTo>
                  <a:pt x="3223804" y="3367110"/>
                  <a:pt x="3208007" y="3350193"/>
                  <a:pt x="3188603" y="3349820"/>
                </a:cubicBezTo>
                <a:close/>
                <a:moveTo>
                  <a:pt x="3098175" y="3349820"/>
                </a:moveTo>
                <a:cubicBezTo>
                  <a:pt x="3079393" y="3350069"/>
                  <a:pt x="3061979" y="3368105"/>
                  <a:pt x="3062601" y="3386639"/>
                </a:cubicBezTo>
                <a:cubicBezTo>
                  <a:pt x="3063222" y="3404923"/>
                  <a:pt x="3078646" y="3420098"/>
                  <a:pt x="3097304" y="3420720"/>
                </a:cubicBezTo>
                <a:cubicBezTo>
                  <a:pt x="3117703" y="3421342"/>
                  <a:pt x="3133500" y="3406416"/>
                  <a:pt x="3133625" y="3386017"/>
                </a:cubicBezTo>
                <a:cubicBezTo>
                  <a:pt x="3133874" y="3366115"/>
                  <a:pt x="3117579" y="3349572"/>
                  <a:pt x="3098175" y="3349820"/>
                </a:cubicBezTo>
                <a:close/>
                <a:moveTo>
                  <a:pt x="3008866" y="3349820"/>
                </a:moveTo>
                <a:cubicBezTo>
                  <a:pt x="2990208" y="3349820"/>
                  <a:pt x="2972546" y="3367856"/>
                  <a:pt x="2973043" y="3386514"/>
                </a:cubicBezTo>
                <a:cubicBezTo>
                  <a:pt x="2973541" y="3404799"/>
                  <a:pt x="2988840" y="3420098"/>
                  <a:pt x="3007498" y="3420845"/>
                </a:cubicBezTo>
                <a:cubicBezTo>
                  <a:pt x="3027897" y="3421591"/>
                  <a:pt x="3043694" y="3406789"/>
                  <a:pt x="3044067" y="3386390"/>
                </a:cubicBezTo>
                <a:cubicBezTo>
                  <a:pt x="3044441" y="3366488"/>
                  <a:pt x="3028270" y="3349820"/>
                  <a:pt x="3008866" y="3349945"/>
                </a:cubicBezTo>
                <a:close/>
                <a:moveTo>
                  <a:pt x="2958366" y="3385768"/>
                </a:moveTo>
                <a:cubicBezTo>
                  <a:pt x="2958366" y="3367110"/>
                  <a:pt x="2940579" y="3349447"/>
                  <a:pt x="2921921" y="3349820"/>
                </a:cubicBezTo>
                <a:cubicBezTo>
                  <a:pt x="2903636" y="3350193"/>
                  <a:pt x="2888213" y="3365369"/>
                  <a:pt x="2887466" y="3384026"/>
                </a:cubicBezTo>
                <a:cubicBezTo>
                  <a:pt x="2886596" y="3404426"/>
                  <a:pt x="2901397" y="3420347"/>
                  <a:pt x="2921672" y="3420845"/>
                </a:cubicBezTo>
                <a:cubicBezTo>
                  <a:pt x="2941574" y="3421218"/>
                  <a:pt x="2958366" y="3405296"/>
                  <a:pt x="2958366" y="3385892"/>
                </a:cubicBezTo>
                <a:close/>
                <a:moveTo>
                  <a:pt x="2868809" y="3385146"/>
                </a:moveTo>
                <a:cubicBezTo>
                  <a:pt x="2868435" y="3366364"/>
                  <a:pt x="2850275" y="3349074"/>
                  <a:pt x="2831742" y="3349696"/>
                </a:cubicBezTo>
                <a:cubicBezTo>
                  <a:pt x="2813457" y="3350443"/>
                  <a:pt x="2798406" y="3365866"/>
                  <a:pt x="2797909" y="3384524"/>
                </a:cubicBezTo>
                <a:cubicBezTo>
                  <a:pt x="2797411" y="3404923"/>
                  <a:pt x="2812462" y="3420596"/>
                  <a:pt x="2832736" y="3420720"/>
                </a:cubicBezTo>
                <a:cubicBezTo>
                  <a:pt x="2852638" y="3420720"/>
                  <a:pt x="2869182" y="3404550"/>
                  <a:pt x="2868809" y="3385146"/>
                </a:cubicBezTo>
                <a:close/>
                <a:moveTo>
                  <a:pt x="2779251" y="3385146"/>
                </a:moveTo>
                <a:cubicBezTo>
                  <a:pt x="2778878" y="3366364"/>
                  <a:pt x="2760842" y="3349074"/>
                  <a:pt x="2742309" y="3349696"/>
                </a:cubicBezTo>
                <a:cubicBezTo>
                  <a:pt x="2724024" y="3350318"/>
                  <a:pt x="2708849" y="3365866"/>
                  <a:pt x="2708351" y="3384524"/>
                </a:cubicBezTo>
                <a:cubicBezTo>
                  <a:pt x="2707729" y="3404923"/>
                  <a:pt x="2722780" y="3420596"/>
                  <a:pt x="2743179" y="3420720"/>
                </a:cubicBezTo>
                <a:cubicBezTo>
                  <a:pt x="2763081" y="3420720"/>
                  <a:pt x="2779624" y="3404550"/>
                  <a:pt x="2779251" y="3385146"/>
                </a:cubicBezTo>
                <a:close/>
                <a:moveTo>
                  <a:pt x="2689569" y="3383405"/>
                </a:moveTo>
                <a:cubicBezTo>
                  <a:pt x="2688201" y="3365618"/>
                  <a:pt x="2671533" y="3349820"/>
                  <a:pt x="2653871" y="3349696"/>
                </a:cubicBezTo>
                <a:cubicBezTo>
                  <a:pt x="2634466" y="3349696"/>
                  <a:pt x="2618421" y="3366239"/>
                  <a:pt x="2618670" y="3386141"/>
                </a:cubicBezTo>
                <a:cubicBezTo>
                  <a:pt x="2619043" y="3406416"/>
                  <a:pt x="2634840" y="3421342"/>
                  <a:pt x="2655239" y="3420596"/>
                </a:cubicBezTo>
                <a:cubicBezTo>
                  <a:pt x="2675016" y="3419849"/>
                  <a:pt x="2690937" y="3402560"/>
                  <a:pt x="2689569" y="3383405"/>
                </a:cubicBezTo>
                <a:close/>
                <a:moveTo>
                  <a:pt x="2564935" y="3349820"/>
                </a:moveTo>
                <a:cubicBezTo>
                  <a:pt x="2547148" y="3351064"/>
                  <a:pt x="2531351" y="3367856"/>
                  <a:pt x="2531227" y="3385519"/>
                </a:cubicBezTo>
                <a:cubicBezTo>
                  <a:pt x="2531227" y="3404923"/>
                  <a:pt x="2547770" y="3421093"/>
                  <a:pt x="2567672" y="3420720"/>
                </a:cubicBezTo>
                <a:cubicBezTo>
                  <a:pt x="2587946" y="3420471"/>
                  <a:pt x="2602873" y="3404674"/>
                  <a:pt x="2602126" y="3384151"/>
                </a:cubicBezTo>
                <a:cubicBezTo>
                  <a:pt x="2601380" y="3364374"/>
                  <a:pt x="2584090" y="3348452"/>
                  <a:pt x="2564935" y="3349820"/>
                </a:cubicBezTo>
                <a:close/>
                <a:moveTo>
                  <a:pt x="2476124" y="3349820"/>
                </a:moveTo>
                <a:cubicBezTo>
                  <a:pt x="2458337" y="3350691"/>
                  <a:pt x="2442167" y="3366986"/>
                  <a:pt x="2441669" y="3384773"/>
                </a:cubicBezTo>
                <a:cubicBezTo>
                  <a:pt x="2441047" y="3404177"/>
                  <a:pt x="2457466" y="3420720"/>
                  <a:pt x="2477368" y="3420720"/>
                </a:cubicBezTo>
                <a:cubicBezTo>
                  <a:pt x="2497643" y="3420720"/>
                  <a:pt x="2512942" y="3405296"/>
                  <a:pt x="2512693" y="3385022"/>
                </a:cubicBezTo>
                <a:cubicBezTo>
                  <a:pt x="2512320" y="3365244"/>
                  <a:pt x="2495528" y="3348950"/>
                  <a:pt x="2476248" y="3349820"/>
                </a:cubicBezTo>
                <a:close/>
                <a:moveTo>
                  <a:pt x="2386691" y="3349820"/>
                </a:moveTo>
                <a:cubicBezTo>
                  <a:pt x="2368904" y="3350567"/>
                  <a:pt x="2352734" y="3366861"/>
                  <a:pt x="2352112" y="3384648"/>
                </a:cubicBezTo>
                <a:cubicBezTo>
                  <a:pt x="2351366" y="3403928"/>
                  <a:pt x="2367784" y="3420596"/>
                  <a:pt x="2387562" y="3420720"/>
                </a:cubicBezTo>
                <a:cubicBezTo>
                  <a:pt x="2407836" y="3420845"/>
                  <a:pt x="2423260" y="3405421"/>
                  <a:pt x="2423011" y="3385146"/>
                </a:cubicBezTo>
                <a:cubicBezTo>
                  <a:pt x="2422763" y="3365369"/>
                  <a:pt x="2405971" y="3349074"/>
                  <a:pt x="2386691" y="3349820"/>
                </a:cubicBezTo>
                <a:close/>
                <a:moveTo>
                  <a:pt x="2337186" y="3384151"/>
                </a:moveTo>
                <a:cubicBezTo>
                  <a:pt x="2336315" y="3366364"/>
                  <a:pt x="2319896" y="3350318"/>
                  <a:pt x="2302233" y="3349696"/>
                </a:cubicBezTo>
                <a:cubicBezTo>
                  <a:pt x="2282954" y="3349074"/>
                  <a:pt x="2266410" y="3365493"/>
                  <a:pt x="2266286" y="3385395"/>
                </a:cubicBezTo>
                <a:cubicBezTo>
                  <a:pt x="2266286" y="3405670"/>
                  <a:pt x="2281710" y="3420969"/>
                  <a:pt x="2302109" y="3420596"/>
                </a:cubicBezTo>
                <a:cubicBezTo>
                  <a:pt x="2321886" y="3420222"/>
                  <a:pt x="2338181" y="3403430"/>
                  <a:pt x="2337186" y="3384151"/>
                </a:cubicBezTo>
                <a:close/>
                <a:moveTo>
                  <a:pt x="2247753" y="3386390"/>
                </a:moveTo>
                <a:cubicBezTo>
                  <a:pt x="2248126" y="3367732"/>
                  <a:pt x="2230587" y="3349820"/>
                  <a:pt x="2211930" y="3349820"/>
                </a:cubicBezTo>
                <a:cubicBezTo>
                  <a:pt x="2193769" y="3349820"/>
                  <a:pt x="2177972" y="3364871"/>
                  <a:pt x="2176853" y="3383405"/>
                </a:cubicBezTo>
                <a:cubicBezTo>
                  <a:pt x="2175609" y="3403804"/>
                  <a:pt x="2190287" y="3420098"/>
                  <a:pt x="2210437" y="3420845"/>
                </a:cubicBezTo>
                <a:cubicBezTo>
                  <a:pt x="2230339" y="3421591"/>
                  <a:pt x="2247380" y="3406043"/>
                  <a:pt x="2247753" y="3386514"/>
                </a:cubicBezTo>
                <a:close/>
                <a:moveTo>
                  <a:pt x="2158071" y="3384648"/>
                </a:moveTo>
                <a:cubicBezTo>
                  <a:pt x="2157449" y="3365866"/>
                  <a:pt x="2139164" y="3348701"/>
                  <a:pt x="2120631" y="3349696"/>
                </a:cubicBezTo>
                <a:cubicBezTo>
                  <a:pt x="2102346" y="3350691"/>
                  <a:pt x="2087544" y="3366239"/>
                  <a:pt x="2087171" y="3385022"/>
                </a:cubicBezTo>
                <a:cubicBezTo>
                  <a:pt x="2086922" y="3405421"/>
                  <a:pt x="2102222" y="3420845"/>
                  <a:pt x="2122497" y="3420720"/>
                </a:cubicBezTo>
                <a:cubicBezTo>
                  <a:pt x="2142398" y="3420596"/>
                  <a:pt x="2158693" y="3404053"/>
                  <a:pt x="2158071" y="3384648"/>
                </a:cubicBezTo>
                <a:close/>
                <a:moveTo>
                  <a:pt x="2035302" y="3349820"/>
                </a:moveTo>
                <a:cubicBezTo>
                  <a:pt x="2016520" y="3350069"/>
                  <a:pt x="1999106" y="3368105"/>
                  <a:pt x="1999728" y="3386639"/>
                </a:cubicBezTo>
                <a:cubicBezTo>
                  <a:pt x="2000350" y="3404923"/>
                  <a:pt x="2015774" y="3420098"/>
                  <a:pt x="2034432" y="3420720"/>
                </a:cubicBezTo>
                <a:cubicBezTo>
                  <a:pt x="2054831" y="3421342"/>
                  <a:pt x="2070628" y="3406416"/>
                  <a:pt x="2070752" y="3386017"/>
                </a:cubicBezTo>
                <a:cubicBezTo>
                  <a:pt x="2071001" y="3366115"/>
                  <a:pt x="2054707" y="3349572"/>
                  <a:pt x="2035302" y="3349820"/>
                </a:cubicBezTo>
                <a:close/>
                <a:moveTo>
                  <a:pt x="1946740" y="3349820"/>
                </a:moveTo>
                <a:cubicBezTo>
                  <a:pt x="1928082" y="3349447"/>
                  <a:pt x="1910295" y="3367110"/>
                  <a:pt x="1910295" y="3385768"/>
                </a:cubicBezTo>
                <a:cubicBezTo>
                  <a:pt x="1910295" y="3404053"/>
                  <a:pt x="1925470" y="3419725"/>
                  <a:pt x="1944004" y="3420720"/>
                </a:cubicBezTo>
                <a:cubicBezTo>
                  <a:pt x="1964403" y="3421840"/>
                  <a:pt x="1980573" y="3407162"/>
                  <a:pt x="1981319" y="3387012"/>
                </a:cubicBezTo>
                <a:cubicBezTo>
                  <a:pt x="1982066" y="3367110"/>
                  <a:pt x="1966269" y="3350193"/>
                  <a:pt x="1946865" y="3349820"/>
                </a:cubicBezTo>
                <a:close/>
                <a:moveTo>
                  <a:pt x="1854571" y="3349820"/>
                </a:moveTo>
                <a:cubicBezTo>
                  <a:pt x="1836783" y="3350940"/>
                  <a:pt x="1820862" y="3367608"/>
                  <a:pt x="1820613" y="3385270"/>
                </a:cubicBezTo>
                <a:cubicBezTo>
                  <a:pt x="1820365" y="3404674"/>
                  <a:pt x="1836908" y="3420845"/>
                  <a:pt x="1856810" y="3420720"/>
                </a:cubicBezTo>
                <a:cubicBezTo>
                  <a:pt x="1877084" y="3420471"/>
                  <a:pt x="1892135" y="3404799"/>
                  <a:pt x="1891513" y="3384399"/>
                </a:cubicBezTo>
                <a:cubicBezTo>
                  <a:pt x="1890891" y="3364622"/>
                  <a:pt x="1873726" y="3348577"/>
                  <a:pt x="1854446" y="3349820"/>
                </a:cubicBezTo>
                <a:close/>
                <a:moveTo>
                  <a:pt x="1802080" y="3385022"/>
                </a:moveTo>
                <a:cubicBezTo>
                  <a:pt x="1801831" y="3366364"/>
                  <a:pt x="1787029" y="3350691"/>
                  <a:pt x="1768620" y="3349696"/>
                </a:cubicBezTo>
                <a:cubicBezTo>
                  <a:pt x="1750087" y="3348701"/>
                  <a:pt x="1731802" y="3365742"/>
                  <a:pt x="1731180" y="3384648"/>
                </a:cubicBezTo>
                <a:cubicBezTo>
                  <a:pt x="1730559" y="3403928"/>
                  <a:pt x="1746853" y="3420596"/>
                  <a:pt x="1766755" y="3420720"/>
                </a:cubicBezTo>
                <a:cubicBezTo>
                  <a:pt x="1787029" y="3420845"/>
                  <a:pt x="1802453" y="3405421"/>
                  <a:pt x="1802080" y="3385022"/>
                </a:cubicBezTo>
                <a:close/>
                <a:moveTo>
                  <a:pt x="1716379" y="3386266"/>
                </a:moveTo>
                <a:cubicBezTo>
                  <a:pt x="1716752" y="3367608"/>
                  <a:pt x="1699089" y="3349820"/>
                  <a:pt x="1680431" y="3349820"/>
                </a:cubicBezTo>
                <a:cubicBezTo>
                  <a:pt x="1662147" y="3349820"/>
                  <a:pt x="1646474" y="3364995"/>
                  <a:pt x="1645479" y="3383529"/>
                </a:cubicBezTo>
                <a:cubicBezTo>
                  <a:pt x="1644359" y="3403928"/>
                  <a:pt x="1659037" y="3420098"/>
                  <a:pt x="1679187" y="3420845"/>
                </a:cubicBezTo>
                <a:cubicBezTo>
                  <a:pt x="1699089" y="3421466"/>
                  <a:pt x="1716005" y="3405794"/>
                  <a:pt x="1716379" y="3386390"/>
                </a:cubicBezTo>
                <a:close/>
                <a:moveTo>
                  <a:pt x="1626821" y="3385395"/>
                </a:moveTo>
                <a:cubicBezTo>
                  <a:pt x="1626572" y="3366612"/>
                  <a:pt x="1608537" y="3349199"/>
                  <a:pt x="1590003" y="3349820"/>
                </a:cubicBezTo>
                <a:cubicBezTo>
                  <a:pt x="1571718" y="3350443"/>
                  <a:pt x="1556543" y="3365866"/>
                  <a:pt x="1555921" y="3384524"/>
                </a:cubicBezTo>
                <a:cubicBezTo>
                  <a:pt x="1555300" y="3404923"/>
                  <a:pt x="1570226" y="3420720"/>
                  <a:pt x="1590625" y="3420845"/>
                </a:cubicBezTo>
                <a:cubicBezTo>
                  <a:pt x="1610527" y="3421093"/>
                  <a:pt x="1627070" y="3404799"/>
                  <a:pt x="1626821" y="3385395"/>
                </a:cubicBezTo>
                <a:close/>
                <a:moveTo>
                  <a:pt x="1537264" y="3384773"/>
                </a:moveTo>
                <a:cubicBezTo>
                  <a:pt x="1536642" y="3365991"/>
                  <a:pt x="1518357" y="3348825"/>
                  <a:pt x="1499824" y="3349820"/>
                </a:cubicBezTo>
                <a:cubicBezTo>
                  <a:pt x="1481539" y="3350691"/>
                  <a:pt x="1466613" y="3366364"/>
                  <a:pt x="1466364" y="3385022"/>
                </a:cubicBezTo>
                <a:cubicBezTo>
                  <a:pt x="1465991" y="3405421"/>
                  <a:pt x="1481290" y="3420845"/>
                  <a:pt x="1501689" y="3420720"/>
                </a:cubicBezTo>
                <a:cubicBezTo>
                  <a:pt x="1521591" y="3420720"/>
                  <a:pt x="1537886" y="3404053"/>
                  <a:pt x="1537388" y="3384773"/>
                </a:cubicBezTo>
                <a:close/>
                <a:moveTo>
                  <a:pt x="1413749" y="3349820"/>
                </a:moveTo>
                <a:cubicBezTo>
                  <a:pt x="1394843" y="3350443"/>
                  <a:pt x="1377926" y="3368851"/>
                  <a:pt x="1378921" y="3387385"/>
                </a:cubicBezTo>
                <a:cubicBezTo>
                  <a:pt x="1379916" y="3405794"/>
                  <a:pt x="1395589" y="3420471"/>
                  <a:pt x="1414247" y="3420720"/>
                </a:cubicBezTo>
                <a:cubicBezTo>
                  <a:pt x="1434646" y="3420969"/>
                  <a:pt x="1450070" y="3405670"/>
                  <a:pt x="1449821" y="3385270"/>
                </a:cubicBezTo>
                <a:cubicBezTo>
                  <a:pt x="1449696" y="3365369"/>
                  <a:pt x="1433029" y="3349074"/>
                  <a:pt x="1413749" y="3349820"/>
                </a:cubicBezTo>
                <a:close/>
                <a:moveTo>
                  <a:pt x="1360263" y="3383529"/>
                </a:moveTo>
                <a:cubicBezTo>
                  <a:pt x="1359268" y="3364995"/>
                  <a:pt x="1343596" y="3349820"/>
                  <a:pt x="1325311" y="3349820"/>
                </a:cubicBezTo>
                <a:cubicBezTo>
                  <a:pt x="1306653" y="3349820"/>
                  <a:pt x="1288991" y="3367732"/>
                  <a:pt x="1289364" y="3386266"/>
                </a:cubicBezTo>
                <a:cubicBezTo>
                  <a:pt x="1289737" y="3405794"/>
                  <a:pt x="1306653" y="3421466"/>
                  <a:pt x="1326555" y="3420845"/>
                </a:cubicBezTo>
                <a:cubicBezTo>
                  <a:pt x="1346705" y="3420222"/>
                  <a:pt x="1361383" y="3403928"/>
                  <a:pt x="1360263" y="3383529"/>
                </a:cubicBezTo>
                <a:close/>
                <a:moveTo>
                  <a:pt x="1235008" y="3349820"/>
                </a:moveTo>
                <a:cubicBezTo>
                  <a:pt x="1216225" y="3350318"/>
                  <a:pt x="1198936" y="3368478"/>
                  <a:pt x="1199806" y="3387012"/>
                </a:cubicBezTo>
                <a:cubicBezTo>
                  <a:pt x="1200677" y="3405296"/>
                  <a:pt x="1216225" y="3420222"/>
                  <a:pt x="1234883" y="3420720"/>
                </a:cubicBezTo>
                <a:cubicBezTo>
                  <a:pt x="1255282" y="3421218"/>
                  <a:pt x="1270830" y="3406043"/>
                  <a:pt x="1270830" y="3385643"/>
                </a:cubicBezTo>
                <a:cubicBezTo>
                  <a:pt x="1270830" y="3365742"/>
                  <a:pt x="1254412" y="3349323"/>
                  <a:pt x="1235008" y="3349820"/>
                </a:cubicBezTo>
                <a:close/>
                <a:moveTo>
                  <a:pt x="1185129" y="3385768"/>
                </a:moveTo>
                <a:cubicBezTo>
                  <a:pt x="1185129" y="3367110"/>
                  <a:pt x="1167342" y="3349447"/>
                  <a:pt x="1148684" y="3349820"/>
                </a:cubicBezTo>
                <a:cubicBezTo>
                  <a:pt x="1130399" y="3350193"/>
                  <a:pt x="1114976" y="3365369"/>
                  <a:pt x="1114229" y="3384026"/>
                </a:cubicBezTo>
                <a:cubicBezTo>
                  <a:pt x="1113359" y="3404426"/>
                  <a:pt x="1128161" y="3420347"/>
                  <a:pt x="1148435" y="3420845"/>
                </a:cubicBezTo>
                <a:cubicBezTo>
                  <a:pt x="1168337" y="3421218"/>
                  <a:pt x="1185129" y="3405296"/>
                  <a:pt x="1185129" y="3385892"/>
                </a:cubicBezTo>
                <a:close/>
                <a:moveTo>
                  <a:pt x="1095447" y="3383902"/>
                </a:moveTo>
                <a:cubicBezTo>
                  <a:pt x="1094452" y="3366115"/>
                  <a:pt x="1077909" y="3350193"/>
                  <a:pt x="1060246" y="3349820"/>
                </a:cubicBezTo>
                <a:cubicBezTo>
                  <a:pt x="1040842" y="3349447"/>
                  <a:pt x="1024548" y="3365991"/>
                  <a:pt x="1024672" y="3385892"/>
                </a:cubicBezTo>
                <a:cubicBezTo>
                  <a:pt x="1024672" y="3406167"/>
                  <a:pt x="1040344" y="3421342"/>
                  <a:pt x="1060744" y="3420845"/>
                </a:cubicBezTo>
                <a:cubicBezTo>
                  <a:pt x="1080521" y="3420347"/>
                  <a:pt x="1096691" y="3403306"/>
                  <a:pt x="1095572" y="3384026"/>
                </a:cubicBezTo>
                <a:close/>
                <a:moveTo>
                  <a:pt x="1005890" y="3383653"/>
                </a:moveTo>
                <a:cubicBezTo>
                  <a:pt x="1004770" y="3365866"/>
                  <a:pt x="988103" y="3349945"/>
                  <a:pt x="970440" y="3349820"/>
                </a:cubicBezTo>
                <a:cubicBezTo>
                  <a:pt x="951036" y="3349572"/>
                  <a:pt x="934866" y="3366239"/>
                  <a:pt x="934990" y="3386017"/>
                </a:cubicBezTo>
                <a:cubicBezTo>
                  <a:pt x="935239" y="3406416"/>
                  <a:pt x="950911" y="3421342"/>
                  <a:pt x="971311" y="3420720"/>
                </a:cubicBezTo>
                <a:cubicBezTo>
                  <a:pt x="991088" y="3420098"/>
                  <a:pt x="1007134" y="3402933"/>
                  <a:pt x="1005890" y="3383653"/>
                </a:cubicBezTo>
                <a:close/>
                <a:moveTo>
                  <a:pt x="916457" y="3386266"/>
                </a:moveTo>
                <a:cubicBezTo>
                  <a:pt x="916830" y="3367608"/>
                  <a:pt x="899167" y="3349820"/>
                  <a:pt x="880509" y="3349820"/>
                </a:cubicBezTo>
                <a:cubicBezTo>
                  <a:pt x="862349" y="3349820"/>
                  <a:pt x="846552" y="3364995"/>
                  <a:pt x="845557" y="3383529"/>
                </a:cubicBezTo>
                <a:cubicBezTo>
                  <a:pt x="844438" y="3403928"/>
                  <a:pt x="859115" y="3420098"/>
                  <a:pt x="879265" y="3420845"/>
                </a:cubicBezTo>
                <a:cubicBezTo>
                  <a:pt x="899167" y="3421466"/>
                  <a:pt x="916084" y="3405794"/>
                  <a:pt x="916457" y="3386390"/>
                </a:cubicBezTo>
                <a:close/>
                <a:moveTo>
                  <a:pt x="794559" y="3349696"/>
                </a:moveTo>
                <a:cubicBezTo>
                  <a:pt x="775901" y="3349323"/>
                  <a:pt x="758114" y="3366986"/>
                  <a:pt x="758114" y="3385643"/>
                </a:cubicBezTo>
                <a:cubicBezTo>
                  <a:pt x="758114" y="3403928"/>
                  <a:pt x="773289" y="3419601"/>
                  <a:pt x="791823" y="3420596"/>
                </a:cubicBezTo>
                <a:cubicBezTo>
                  <a:pt x="812222" y="3421715"/>
                  <a:pt x="828392" y="3407038"/>
                  <a:pt x="829138" y="3386887"/>
                </a:cubicBezTo>
                <a:cubicBezTo>
                  <a:pt x="829760" y="3366986"/>
                  <a:pt x="814088" y="3350069"/>
                  <a:pt x="794559" y="3349696"/>
                </a:cubicBezTo>
                <a:close/>
                <a:moveTo>
                  <a:pt x="704380" y="3349696"/>
                </a:moveTo>
                <a:cubicBezTo>
                  <a:pt x="685722" y="3349696"/>
                  <a:pt x="668059" y="3367732"/>
                  <a:pt x="668557" y="3386266"/>
                </a:cubicBezTo>
                <a:cubicBezTo>
                  <a:pt x="668930" y="3404550"/>
                  <a:pt x="684229" y="3419849"/>
                  <a:pt x="702887" y="3420596"/>
                </a:cubicBezTo>
                <a:cubicBezTo>
                  <a:pt x="723286" y="3421342"/>
                  <a:pt x="739208" y="3406540"/>
                  <a:pt x="739581" y="3386266"/>
                </a:cubicBezTo>
                <a:cubicBezTo>
                  <a:pt x="739954" y="3366364"/>
                  <a:pt x="723908" y="3349696"/>
                  <a:pt x="704504" y="3349696"/>
                </a:cubicBezTo>
                <a:close/>
                <a:moveTo>
                  <a:pt x="612708" y="3349696"/>
                </a:moveTo>
                <a:cubicBezTo>
                  <a:pt x="594921" y="3351064"/>
                  <a:pt x="579124" y="3367732"/>
                  <a:pt x="578999" y="3385395"/>
                </a:cubicBezTo>
                <a:cubicBezTo>
                  <a:pt x="578999" y="3404799"/>
                  <a:pt x="595543" y="3420845"/>
                  <a:pt x="615569" y="3420596"/>
                </a:cubicBezTo>
                <a:cubicBezTo>
                  <a:pt x="635843" y="3420222"/>
                  <a:pt x="650770" y="3404426"/>
                  <a:pt x="650023" y="3384026"/>
                </a:cubicBezTo>
                <a:cubicBezTo>
                  <a:pt x="649277" y="3364249"/>
                  <a:pt x="631988" y="3348328"/>
                  <a:pt x="612708" y="3349696"/>
                </a:cubicBezTo>
                <a:close/>
                <a:moveTo>
                  <a:pt x="564198" y="3384151"/>
                </a:moveTo>
                <a:cubicBezTo>
                  <a:pt x="563327" y="3365369"/>
                  <a:pt x="544918" y="3348452"/>
                  <a:pt x="526384" y="3349572"/>
                </a:cubicBezTo>
                <a:cubicBezTo>
                  <a:pt x="507975" y="3350691"/>
                  <a:pt x="493422" y="3366364"/>
                  <a:pt x="493298" y="3385146"/>
                </a:cubicBezTo>
                <a:cubicBezTo>
                  <a:pt x="493174" y="3405545"/>
                  <a:pt x="508597" y="3420845"/>
                  <a:pt x="528996" y="3420471"/>
                </a:cubicBezTo>
                <a:cubicBezTo>
                  <a:pt x="548898" y="3420222"/>
                  <a:pt x="565068" y="3403430"/>
                  <a:pt x="564198" y="3384151"/>
                </a:cubicBezTo>
                <a:close/>
                <a:moveTo>
                  <a:pt x="474640" y="3384524"/>
                </a:moveTo>
                <a:cubicBezTo>
                  <a:pt x="474018" y="3365742"/>
                  <a:pt x="455734" y="3348577"/>
                  <a:pt x="437200" y="3349572"/>
                </a:cubicBezTo>
                <a:cubicBezTo>
                  <a:pt x="418915" y="3350567"/>
                  <a:pt x="404114" y="3366115"/>
                  <a:pt x="403740" y="3384897"/>
                </a:cubicBezTo>
                <a:cubicBezTo>
                  <a:pt x="403492" y="3405296"/>
                  <a:pt x="418791" y="3420720"/>
                  <a:pt x="439066" y="3420596"/>
                </a:cubicBezTo>
                <a:cubicBezTo>
                  <a:pt x="458968" y="3420471"/>
                  <a:pt x="475262" y="3403928"/>
                  <a:pt x="474640" y="3384524"/>
                </a:cubicBezTo>
                <a:close/>
                <a:moveTo>
                  <a:pt x="385083" y="3383778"/>
                </a:moveTo>
                <a:cubicBezTo>
                  <a:pt x="384088" y="3365991"/>
                  <a:pt x="367544" y="3350069"/>
                  <a:pt x="349757" y="3349696"/>
                </a:cubicBezTo>
                <a:cubicBezTo>
                  <a:pt x="330353" y="3349323"/>
                  <a:pt x="314059" y="3365866"/>
                  <a:pt x="314183" y="3385768"/>
                </a:cubicBezTo>
                <a:cubicBezTo>
                  <a:pt x="314183" y="3406043"/>
                  <a:pt x="329856" y="3421218"/>
                  <a:pt x="350255" y="3420596"/>
                </a:cubicBezTo>
                <a:cubicBezTo>
                  <a:pt x="370032" y="3420098"/>
                  <a:pt x="386202" y="3403057"/>
                  <a:pt x="384958" y="3383778"/>
                </a:cubicBezTo>
                <a:close/>
                <a:moveTo>
                  <a:pt x="261692" y="3349696"/>
                </a:moveTo>
                <a:cubicBezTo>
                  <a:pt x="242910" y="3350318"/>
                  <a:pt x="225745" y="3368603"/>
                  <a:pt x="226740" y="3387136"/>
                </a:cubicBezTo>
                <a:cubicBezTo>
                  <a:pt x="227611" y="3405421"/>
                  <a:pt x="243283" y="3420347"/>
                  <a:pt x="261941" y="3420596"/>
                </a:cubicBezTo>
                <a:cubicBezTo>
                  <a:pt x="282340" y="3420969"/>
                  <a:pt x="297764" y="3405670"/>
                  <a:pt x="297640" y="3385270"/>
                </a:cubicBezTo>
                <a:cubicBezTo>
                  <a:pt x="297640" y="3365369"/>
                  <a:pt x="280972" y="3349074"/>
                  <a:pt x="261692" y="3349572"/>
                </a:cubicBezTo>
                <a:close/>
                <a:moveTo>
                  <a:pt x="172135" y="3349696"/>
                </a:moveTo>
                <a:cubicBezTo>
                  <a:pt x="153353" y="3350318"/>
                  <a:pt x="136188" y="3368603"/>
                  <a:pt x="137183" y="3387136"/>
                </a:cubicBezTo>
                <a:cubicBezTo>
                  <a:pt x="138053" y="3405421"/>
                  <a:pt x="153726" y="3420347"/>
                  <a:pt x="172384" y="3420596"/>
                </a:cubicBezTo>
                <a:cubicBezTo>
                  <a:pt x="192783" y="3420969"/>
                  <a:pt x="208207" y="3405670"/>
                  <a:pt x="208082" y="3385270"/>
                </a:cubicBezTo>
                <a:cubicBezTo>
                  <a:pt x="208082" y="3365369"/>
                  <a:pt x="191415" y="3349074"/>
                  <a:pt x="172135" y="3349572"/>
                </a:cubicBezTo>
                <a:close/>
                <a:moveTo>
                  <a:pt x="81458" y="3349696"/>
                </a:moveTo>
                <a:cubicBezTo>
                  <a:pt x="63671" y="3350940"/>
                  <a:pt x="47750" y="3367608"/>
                  <a:pt x="47625" y="3385270"/>
                </a:cubicBezTo>
                <a:cubicBezTo>
                  <a:pt x="47377" y="3404674"/>
                  <a:pt x="64044" y="3420845"/>
                  <a:pt x="83946" y="3420596"/>
                </a:cubicBezTo>
                <a:cubicBezTo>
                  <a:pt x="104221" y="3420347"/>
                  <a:pt x="119271" y="3404674"/>
                  <a:pt x="118525" y="3384151"/>
                </a:cubicBezTo>
                <a:cubicBezTo>
                  <a:pt x="117903" y="3364374"/>
                  <a:pt x="100614" y="3348328"/>
                  <a:pt x="81458" y="3349696"/>
                </a:cubicBezTo>
                <a:close/>
                <a:moveTo>
                  <a:pt x="9961755" y="3384026"/>
                </a:moveTo>
                <a:cubicBezTo>
                  <a:pt x="9960885" y="3366239"/>
                  <a:pt x="9944466" y="3350193"/>
                  <a:pt x="9926803" y="3349572"/>
                </a:cubicBezTo>
                <a:cubicBezTo>
                  <a:pt x="9907524" y="3348950"/>
                  <a:pt x="9890980" y="3365369"/>
                  <a:pt x="9890856" y="3385270"/>
                </a:cubicBezTo>
                <a:cubicBezTo>
                  <a:pt x="9890856" y="3405545"/>
                  <a:pt x="9906279" y="3420845"/>
                  <a:pt x="9926679" y="3420471"/>
                </a:cubicBezTo>
                <a:cubicBezTo>
                  <a:pt x="9946580" y="3420098"/>
                  <a:pt x="9962751" y="3403306"/>
                  <a:pt x="9961755" y="3383902"/>
                </a:cubicBezTo>
                <a:close/>
                <a:moveTo>
                  <a:pt x="13418050" y="3295962"/>
                </a:moveTo>
                <a:cubicBezTo>
                  <a:pt x="13418050" y="3276806"/>
                  <a:pt x="13400387" y="3259766"/>
                  <a:pt x="13381480" y="3260636"/>
                </a:cubicBezTo>
                <a:cubicBezTo>
                  <a:pt x="13363071" y="3261507"/>
                  <a:pt x="13348269" y="3277179"/>
                  <a:pt x="13348269" y="3295837"/>
                </a:cubicBezTo>
                <a:cubicBezTo>
                  <a:pt x="13348269" y="3315988"/>
                  <a:pt x="13364190" y="3331287"/>
                  <a:pt x="13384341" y="3330541"/>
                </a:cubicBezTo>
                <a:cubicBezTo>
                  <a:pt x="13402874" y="3329795"/>
                  <a:pt x="13418050" y="3314371"/>
                  <a:pt x="13418173" y="3295962"/>
                </a:cubicBezTo>
                <a:close/>
                <a:moveTo>
                  <a:pt x="13207341" y="3260636"/>
                </a:moveTo>
                <a:cubicBezTo>
                  <a:pt x="13188309" y="3260263"/>
                  <a:pt x="13170895" y="3277677"/>
                  <a:pt x="13171393" y="3296708"/>
                </a:cubicBezTo>
                <a:cubicBezTo>
                  <a:pt x="13171891" y="3315117"/>
                  <a:pt x="13187315" y="3330292"/>
                  <a:pt x="13205848" y="3330541"/>
                </a:cubicBezTo>
                <a:cubicBezTo>
                  <a:pt x="13225999" y="3330914"/>
                  <a:pt x="13241671" y="3315241"/>
                  <a:pt x="13241173" y="3295091"/>
                </a:cubicBezTo>
                <a:cubicBezTo>
                  <a:pt x="13240801" y="3276433"/>
                  <a:pt x="13225625" y="3261009"/>
                  <a:pt x="13207216" y="3260636"/>
                </a:cubicBezTo>
                <a:close/>
                <a:moveTo>
                  <a:pt x="13119028" y="3260636"/>
                </a:moveTo>
                <a:cubicBezTo>
                  <a:pt x="13100121" y="3259517"/>
                  <a:pt x="13082210" y="3276184"/>
                  <a:pt x="13081961" y="3295340"/>
                </a:cubicBezTo>
                <a:cubicBezTo>
                  <a:pt x="13081712" y="3313624"/>
                  <a:pt x="13096638" y="3329421"/>
                  <a:pt x="13115171" y="3330416"/>
                </a:cubicBezTo>
                <a:cubicBezTo>
                  <a:pt x="13135321" y="3331412"/>
                  <a:pt x="13151492" y="3316237"/>
                  <a:pt x="13151865" y="3296210"/>
                </a:cubicBezTo>
                <a:cubicBezTo>
                  <a:pt x="13152114" y="3277553"/>
                  <a:pt x="13137561" y="3261756"/>
                  <a:pt x="13119152" y="3260636"/>
                </a:cubicBezTo>
                <a:close/>
                <a:moveTo>
                  <a:pt x="13027480" y="3260636"/>
                </a:moveTo>
                <a:cubicBezTo>
                  <a:pt x="13009443" y="3260636"/>
                  <a:pt x="12993274" y="3276309"/>
                  <a:pt x="12992403" y="3294345"/>
                </a:cubicBezTo>
                <a:cubicBezTo>
                  <a:pt x="12991533" y="3312629"/>
                  <a:pt x="13006085" y="3328924"/>
                  <a:pt x="13024620" y="3330416"/>
                </a:cubicBezTo>
                <a:cubicBezTo>
                  <a:pt x="13044645" y="3332033"/>
                  <a:pt x="13061437" y="3317107"/>
                  <a:pt x="13062307" y="3297206"/>
                </a:cubicBezTo>
                <a:cubicBezTo>
                  <a:pt x="13063054" y="3277428"/>
                  <a:pt x="13047132" y="3260512"/>
                  <a:pt x="13027605" y="3260636"/>
                </a:cubicBezTo>
                <a:close/>
                <a:moveTo>
                  <a:pt x="12939414" y="3260636"/>
                </a:moveTo>
                <a:cubicBezTo>
                  <a:pt x="12920509" y="3259766"/>
                  <a:pt x="12902721" y="3276806"/>
                  <a:pt x="12902721" y="3295962"/>
                </a:cubicBezTo>
                <a:cubicBezTo>
                  <a:pt x="12902721" y="3314246"/>
                  <a:pt x="12917896" y="3329919"/>
                  <a:pt x="12936429" y="3330541"/>
                </a:cubicBezTo>
                <a:cubicBezTo>
                  <a:pt x="12956580" y="3331287"/>
                  <a:pt x="12972626" y="3315988"/>
                  <a:pt x="12972626" y="3295837"/>
                </a:cubicBezTo>
                <a:cubicBezTo>
                  <a:pt x="12972626" y="3277179"/>
                  <a:pt x="12957825" y="3261507"/>
                  <a:pt x="12939414" y="3260636"/>
                </a:cubicBezTo>
                <a:close/>
                <a:moveTo>
                  <a:pt x="12886675" y="3296335"/>
                </a:moveTo>
                <a:cubicBezTo>
                  <a:pt x="12886924" y="3277304"/>
                  <a:pt x="12869385" y="3260014"/>
                  <a:pt x="12850356" y="3260636"/>
                </a:cubicBezTo>
                <a:cubicBezTo>
                  <a:pt x="12831945" y="3261258"/>
                  <a:pt x="12816895" y="3276806"/>
                  <a:pt x="12816771" y="3295464"/>
                </a:cubicBezTo>
                <a:cubicBezTo>
                  <a:pt x="12816522" y="3315614"/>
                  <a:pt x="12832319" y="3331163"/>
                  <a:pt x="12852469" y="3330541"/>
                </a:cubicBezTo>
                <a:cubicBezTo>
                  <a:pt x="12871127" y="3330043"/>
                  <a:pt x="12886426" y="3314744"/>
                  <a:pt x="12886551" y="3296335"/>
                </a:cubicBezTo>
                <a:close/>
                <a:moveTo>
                  <a:pt x="12797118" y="3297330"/>
                </a:moveTo>
                <a:cubicBezTo>
                  <a:pt x="12797988" y="3278423"/>
                  <a:pt x="12780948" y="3260636"/>
                  <a:pt x="12761793" y="3260760"/>
                </a:cubicBezTo>
                <a:cubicBezTo>
                  <a:pt x="12743383" y="3260760"/>
                  <a:pt x="12727959" y="3275935"/>
                  <a:pt x="12727214" y="3294469"/>
                </a:cubicBezTo>
                <a:cubicBezTo>
                  <a:pt x="12726467" y="3314619"/>
                  <a:pt x="12741766" y="3330665"/>
                  <a:pt x="12761918" y="3330541"/>
                </a:cubicBezTo>
                <a:cubicBezTo>
                  <a:pt x="12780576" y="3330541"/>
                  <a:pt x="12796247" y="3315614"/>
                  <a:pt x="12797118" y="3297330"/>
                </a:cubicBezTo>
                <a:close/>
                <a:moveTo>
                  <a:pt x="12707560" y="3296957"/>
                </a:moveTo>
                <a:cubicBezTo>
                  <a:pt x="12708183" y="3278050"/>
                  <a:pt x="12690893" y="3260387"/>
                  <a:pt x="12671861" y="3260636"/>
                </a:cubicBezTo>
                <a:cubicBezTo>
                  <a:pt x="12653453" y="3260885"/>
                  <a:pt x="12638154" y="3276184"/>
                  <a:pt x="12637656" y="3294718"/>
                </a:cubicBezTo>
                <a:cubicBezTo>
                  <a:pt x="12637034" y="3314868"/>
                  <a:pt x="12652583" y="3330665"/>
                  <a:pt x="12672733" y="3330541"/>
                </a:cubicBezTo>
                <a:cubicBezTo>
                  <a:pt x="12691391" y="3330292"/>
                  <a:pt x="12706939" y="3315366"/>
                  <a:pt x="12707560" y="3296957"/>
                </a:cubicBezTo>
                <a:close/>
                <a:moveTo>
                  <a:pt x="12585290" y="3260760"/>
                </a:moveTo>
                <a:cubicBezTo>
                  <a:pt x="12567255" y="3261009"/>
                  <a:pt x="12551208" y="3276806"/>
                  <a:pt x="12550586" y="3294966"/>
                </a:cubicBezTo>
                <a:cubicBezTo>
                  <a:pt x="12549965" y="3313251"/>
                  <a:pt x="12564641" y="3329421"/>
                  <a:pt x="12583175" y="3330665"/>
                </a:cubicBezTo>
                <a:cubicBezTo>
                  <a:pt x="12603202" y="3332033"/>
                  <a:pt x="12619869" y="3316983"/>
                  <a:pt x="12620367" y="3297081"/>
                </a:cubicBezTo>
                <a:cubicBezTo>
                  <a:pt x="12620988" y="3277304"/>
                  <a:pt x="12604695" y="3260636"/>
                  <a:pt x="12585290" y="3260885"/>
                </a:cubicBezTo>
                <a:close/>
                <a:moveTo>
                  <a:pt x="12497599" y="3260760"/>
                </a:moveTo>
                <a:cubicBezTo>
                  <a:pt x="12478692" y="3259890"/>
                  <a:pt x="12460904" y="3276931"/>
                  <a:pt x="12460904" y="3296086"/>
                </a:cubicBezTo>
                <a:cubicBezTo>
                  <a:pt x="12460904" y="3314371"/>
                  <a:pt x="12476079" y="3330043"/>
                  <a:pt x="12494612" y="3330665"/>
                </a:cubicBezTo>
                <a:cubicBezTo>
                  <a:pt x="12514763" y="3331412"/>
                  <a:pt x="12530809" y="3316112"/>
                  <a:pt x="12530809" y="3295962"/>
                </a:cubicBezTo>
                <a:cubicBezTo>
                  <a:pt x="12530809" y="3277304"/>
                  <a:pt x="12516008" y="3261631"/>
                  <a:pt x="12497599" y="3260760"/>
                </a:cubicBezTo>
                <a:close/>
                <a:moveTo>
                  <a:pt x="12406548" y="3260760"/>
                </a:moveTo>
                <a:cubicBezTo>
                  <a:pt x="12388513" y="3260760"/>
                  <a:pt x="12372342" y="3276433"/>
                  <a:pt x="12371472" y="3294593"/>
                </a:cubicBezTo>
                <a:cubicBezTo>
                  <a:pt x="12370601" y="3312878"/>
                  <a:pt x="12385154" y="3329172"/>
                  <a:pt x="12403688" y="3330665"/>
                </a:cubicBezTo>
                <a:cubicBezTo>
                  <a:pt x="12423713" y="3332282"/>
                  <a:pt x="12440505" y="3317356"/>
                  <a:pt x="12441252" y="3297454"/>
                </a:cubicBezTo>
                <a:cubicBezTo>
                  <a:pt x="12441998" y="3277677"/>
                  <a:pt x="12426078" y="3260760"/>
                  <a:pt x="12406548" y="3260885"/>
                </a:cubicBezTo>
                <a:close/>
                <a:moveTo>
                  <a:pt x="12355301" y="3295962"/>
                </a:moveTo>
                <a:cubicBezTo>
                  <a:pt x="12355301" y="3277926"/>
                  <a:pt x="12339629" y="3261756"/>
                  <a:pt x="12321594" y="3260885"/>
                </a:cubicBezTo>
                <a:cubicBezTo>
                  <a:pt x="12303308" y="3260014"/>
                  <a:pt x="12287014" y="3274567"/>
                  <a:pt x="12285522" y="3293101"/>
                </a:cubicBezTo>
                <a:cubicBezTo>
                  <a:pt x="12283904" y="3313127"/>
                  <a:pt x="12298830" y="3329919"/>
                  <a:pt x="12318733" y="3330789"/>
                </a:cubicBezTo>
                <a:cubicBezTo>
                  <a:pt x="12338510" y="3331536"/>
                  <a:pt x="12355426" y="3315614"/>
                  <a:pt x="12355301" y="3296086"/>
                </a:cubicBezTo>
                <a:close/>
                <a:moveTo>
                  <a:pt x="12265744" y="3295962"/>
                </a:moveTo>
                <a:cubicBezTo>
                  <a:pt x="12265744" y="3277926"/>
                  <a:pt x="12250071" y="3261756"/>
                  <a:pt x="12232036" y="3260885"/>
                </a:cubicBezTo>
                <a:cubicBezTo>
                  <a:pt x="12213751" y="3260014"/>
                  <a:pt x="12197457" y="3274567"/>
                  <a:pt x="12195964" y="3293101"/>
                </a:cubicBezTo>
                <a:cubicBezTo>
                  <a:pt x="12194347" y="3313127"/>
                  <a:pt x="12209273" y="3329919"/>
                  <a:pt x="12229175" y="3330789"/>
                </a:cubicBezTo>
                <a:cubicBezTo>
                  <a:pt x="12248952" y="3331536"/>
                  <a:pt x="12265868" y="3315614"/>
                  <a:pt x="12265868" y="3296086"/>
                </a:cubicBezTo>
                <a:close/>
                <a:moveTo>
                  <a:pt x="12176186" y="3296086"/>
                </a:moveTo>
                <a:cubicBezTo>
                  <a:pt x="12176186" y="3277055"/>
                  <a:pt x="12158524" y="3259890"/>
                  <a:pt x="12139618" y="3260636"/>
                </a:cubicBezTo>
                <a:cubicBezTo>
                  <a:pt x="12121208" y="3261383"/>
                  <a:pt x="12106406" y="3277055"/>
                  <a:pt x="12106282" y="3295713"/>
                </a:cubicBezTo>
                <a:cubicBezTo>
                  <a:pt x="12106282" y="3315863"/>
                  <a:pt x="12122204" y="3331287"/>
                  <a:pt x="12142354" y="3330541"/>
                </a:cubicBezTo>
                <a:cubicBezTo>
                  <a:pt x="12160887" y="3329919"/>
                  <a:pt x="12176186" y="3314371"/>
                  <a:pt x="12176186" y="3296086"/>
                </a:cubicBezTo>
                <a:close/>
                <a:moveTo>
                  <a:pt x="12086630" y="3295713"/>
                </a:moveTo>
                <a:cubicBezTo>
                  <a:pt x="12086630" y="3277677"/>
                  <a:pt x="12070832" y="3261507"/>
                  <a:pt x="12052796" y="3260760"/>
                </a:cubicBezTo>
                <a:cubicBezTo>
                  <a:pt x="12034512" y="3260014"/>
                  <a:pt x="12018218" y="3274567"/>
                  <a:pt x="12016849" y="3293101"/>
                </a:cubicBezTo>
                <a:cubicBezTo>
                  <a:pt x="12015356" y="3313127"/>
                  <a:pt x="12030283" y="3329919"/>
                  <a:pt x="12050185" y="3330665"/>
                </a:cubicBezTo>
                <a:cubicBezTo>
                  <a:pt x="12069962" y="3331412"/>
                  <a:pt x="12086754" y="3315366"/>
                  <a:pt x="12086630" y="3295837"/>
                </a:cubicBezTo>
                <a:close/>
                <a:moveTo>
                  <a:pt x="11999435" y="3294842"/>
                </a:moveTo>
                <a:cubicBezTo>
                  <a:pt x="11998937" y="3276184"/>
                  <a:pt x="11983638" y="3260885"/>
                  <a:pt x="11965229" y="3260636"/>
                </a:cubicBezTo>
                <a:cubicBezTo>
                  <a:pt x="11946198" y="3260387"/>
                  <a:pt x="11928909" y="3277926"/>
                  <a:pt x="11929531" y="3296832"/>
                </a:cubicBezTo>
                <a:cubicBezTo>
                  <a:pt x="11930153" y="3315241"/>
                  <a:pt x="11945701" y="3330292"/>
                  <a:pt x="11964359" y="3330416"/>
                </a:cubicBezTo>
                <a:cubicBezTo>
                  <a:pt x="11984509" y="3330665"/>
                  <a:pt x="12000057" y="3314868"/>
                  <a:pt x="11999435" y="3294718"/>
                </a:cubicBezTo>
                <a:close/>
                <a:moveTo>
                  <a:pt x="11875175" y="3260760"/>
                </a:moveTo>
                <a:cubicBezTo>
                  <a:pt x="11856019" y="3260760"/>
                  <a:pt x="11838978" y="3278548"/>
                  <a:pt x="11839973" y="3297454"/>
                </a:cubicBezTo>
                <a:cubicBezTo>
                  <a:pt x="11840844" y="3315863"/>
                  <a:pt x="11856517" y="3330665"/>
                  <a:pt x="11875175" y="3330665"/>
                </a:cubicBezTo>
                <a:cubicBezTo>
                  <a:pt x="11895325" y="3330665"/>
                  <a:pt x="11910624" y="3314619"/>
                  <a:pt x="11909878" y="3294469"/>
                </a:cubicBezTo>
                <a:cubicBezTo>
                  <a:pt x="11909132" y="3275935"/>
                  <a:pt x="11893583" y="3260760"/>
                  <a:pt x="11875299" y="3260760"/>
                </a:cubicBezTo>
                <a:close/>
                <a:moveTo>
                  <a:pt x="11785742" y="3260760"/>
                </a:moveTo>
                <a:cubicBezTo>
                  <a:pt x="11766710" y="3260760"/>
                  <a:pt x="11749545" y="3278423"/>
                  <a:pt x="11750291" y="3297330"/>
                </a:cubicBezTo>
                <a:cubicBezTo>
                  <a:pt x="11751038" y="3315739"/>
                  <a:pt x="11766710" y="3330541"/>
                  <a:pt x="11785368" y="3330665"/>
                </a:cubicBezTo>
                <a:cubicBezTo>
                  <a:pt x="11805518" y="3330665"/>
                  <a:pt x="11820942" y="3314744"/>
                  <a:pt x="11820196" y="3294593"/>
                </a:cubicBezTo>
                <a:cubicBezTo>
                  <a:pt x="11819574" y="3276060"/>
                  <a:pt x="11804026" y="3260760"/>
                  <a:pt x="11785742" y="3260760"/>
                </a:cubicBezTo>
                <a:close/>
                <a:moveTo>
                  <a:pt x="11734246" y="3295962"/>
                </a:moveTo>
                <a:cubicBezTo>
                  <a:pt x="11734246" y="3276806"/>
                  <a:pt x="11716459" y="3259890"/>
                  <a:pt x="11697552" y="3260760"/>
                </a:cubicBezTo>
                <a:cubicBezTo>
                  <a:pt x="11679143" y="3261631"/>
                  <a:pt x="11664341" y="3277304"/>
                  <a:pt x="11664341" y="3295962"/>
                </a:cubicBezTo>
                <a:cubicBezTo>
                  <a:pt x="11664341" y="3316112"/>
                  <a:pt x="11680387" y="3331412"/>
                  <a:pt x="11700537" y="3330665"/>
                </a:cubicBezTo>
                <a:cubicBezTo>
                  <a:pt x="11719070" y="3329919"/>
                  <a:pt x="11734246" y="3314371"/>
                  <a:pt x="11734246" y="3295962"/>
                </a:cubicBezTo>
                <a:close/>
                <a:moveTo>
                  <a:pt x="11644688" y="3296708"/>
                </a:moveTo>
                <a:cubicBezTo>
                  <a:pt x="11645062" y="3277677"/>
                  <a:pt x="11627648" y="3260263"/>
                  <a:pt x="11608617" y="3260760"/>
                </a:cubicBezTo>
                <a:cubicBezTo>
                  <a:pt x="11590207" y="3261258"/>
                  <a:pt x="11575033" y="3276682"/>
                  <a:pt x="11574784" y="3295215"/>
                </a:cubicBezTo>
                <a:cubicBezTo>
                  <a:pt x="11574411" y="3315366"/>
                  <a:pt x="11590083" y="3331038"/>
                  <a:pt x="11610233" y="3330541"/>
                </a:cubicBezTo>
                <a:cubicBezTo>
                  <a:pt x="11628891" y="3330168"/>
                  <a:pt x="11644315" y="3314993"/>
                  <a:pt x="11644688" y="3296583"/>
                </a:cubicBezTo>
                <a:close/>
                <a:moveTo>
                  <a:pt x="11555131" y="3295962"/>
                </a:moveTo>
                <a:cubicBezTo>
                  <a:pt x="11555131" y="3277926"/>
                  <a:pt x="11539459" y="3261756"/>
                  <a:pt x="11521298" y="3260885"/>
                </a:cubicBezTo>
                <a:cubicBezTo>
                  <a:pt x="11503013" y="3260014"/>
                  <a:pt x="11486719" y="3274567"/>
                  <a:pt x="11485226" y="3293101"/>
                </a:cubicBezTo>
                <a:cubicBezTo>
                  <a:pt x="11483609" y="3313127"/>
                  <a:pt x="11498536" y="3329919"/>
                  <a:pt x="11518438" y="3330789"/>
                </a:cubicBezTo>
                <a:cubicBezTo>
                  <a:pt x="11538214" y="3331536"/>
                  <a:pt x="11555131" y="3315614"/>
                  <a:pt x="11555007" y="3296086"/>
                </a:cubicBezTo>
                <a:close/>
                <a:moveTo>
                  <a:pt x="11434104" y="3260760"/>
                </a:moveTo>
                <a:cubicBezTo>
                  <a:pt x="11415073" y="3260263"/>
                  <a:pt x="11397659" y="3277677"/>
                  <a:pt x="11398032" y="3296708"/>
                </a:cubicBezTo>
                <a:cubicBezTo>
                  <a:pt x="11398406" y="3315117"/>
                  <a:pt x="11413829" y="3330292"/>
                  <a:pt x="11432487" y="3330665"/>
                </a:cubicBezTo>
                <a:cubicBezTo>
                  <a:pt x="11452637" y="3331038"/>
                  <a:pt x="11468310" y="3315366"/>
                  <a:pt x="11467937" y="3295215"/>
                </a:cubicBezTo>
                <a:cubicBezTo>
                  <a:pt x="11467564" y="3276558"/>
                  <a:pt x="11452389" y="3261134"/>
                  <a:pt x="11434104" y="3260760"/>
                </a:cubicBezTo>
                <a:close/>
                <a:moveTo>
                  <a:pt x="11345293" y="3260760"/>
                </a:moveTo>
                <a:cubicBezTo>
                  <a:pt x="11326387" y="3259890"/>
                  <a:pt x="11308599" y="3276931"/>
                  <a:pt x="11308599" y="3296086"/>
                </a:cubicBezTo>
                <a:cubicBezTo>
                  <a:pt x="11308599" y="3314371"/>
                  <a:pt x="11323774" y="3330043"/>
                  <a:pt x="11342308" y="3330665"/>
                </a:cubicBezTo>
                <a:cubicBezTo>
                  <a:pt x="11362458" y="3331412"/>
                  <a:pt x="11378504" y="3316112"/>
                  <a:pt x="11378504" y="3295962"/>
                </a:cubicBezTo>
                <a:cubicBezTo>
                  <a:pt x="11378504" y="3277304"/>
                  <a:pt x="11363702" y="3261631"/>
                  <a:pt x="11345293" y="3260760"/>
                </a:cubicBezTo>
                <a:close/>
                <a:moveTo>
                  <a:pt x="11255860" y="3260760"/>
                </a:moveTo>
                <a:cubicBezTo>
                  <a:pt x="11236954" y="3259890"/>
                  <a:pt x="11219167" y="3276806"/>
                  <a:pt x="11219167" y="3295962"/>
                </a:cubicBezTo>
                <a:cubicBezTo>
                  <a:pt x="11219167" y="3314246"/>
                  <a:pt x="11234217" y="3329919"/>
                  <a:pt x="11252750" y="3330665"/>
                </a:cubicBezTo>
                <a:cubicBezTo>
                  <a:pt x="11272900" y="3331536"/>
                  <a:pt x="11288947" y="3316237"/>
                  <a:pt x="11288947" y="3296086"/>
                </a:cubicBezTo>
                <a:cubicBezTo>
                  <a:pt x="11288947" y="3277428"/>
                  <a:pt x="11274269" y="3261756"/>
                  <a:pt x="11255860" y="3260760"/>
                </a:cubicBezTo>
                <a:close/>
                <a:moveTo>
                  <a:pt x="11199389" y="3295589"/>
                </a:moveTo>
                <a:cubicBezTo>
                  <a:pt x="11199265" y="3276931"/>
                  <a:pt x="11184214" y="3261383"/>
                  <a:pt x="11165805" y="3260760"/>
                </a:cubicBezTo>
                <a:cubicBezTo>
                  <a:pt x="11146898" y="3260139"/>
                  <a:pt x="11129236" y="3277428"/>
                  <a:pt x="11129485" y="3296459"/>
                </a:cubicBezTo>
                <a:cubicBezTo>
                  <a:pt x="11129734" y="3314868"/>
                  <a:pt x="11145033" y="3330168"/>
                  <a:pt x="11163566" y="3330665"/>
                </a:cubicBezTo>
                <a:cubicBezTo>
                  <a:pt x="11183716" y="3331287"/>
                  <a:pt x="11199514" y="3315739"/>
                  <a:pt x="11199389" y="3295589"/>
                </a:cubicBezTo>
                <a:close/>
                <a:moveTo>
                  <a:pt x="11113439" y="3296459"/>
                </a:moveTo>
                <a:cubicBezTo>
                  <a:pt x="11113687" y="3277428"/>
                  <a:pt x="11096149" y="3260139"/>
                  <a:pt x="11077118" y="3260760"/>
                </a:cubicBezTo>
                <a:cubicBezTo>
                  <a:pt x="11058709" y="3261383"/>
                  <a:pt x="11043658" y="3276931"/>
                  <a:pt x="11043534" y="3295589"/>
                </a:cubicBezTo>
                <a:cubicBezTo>
                  <a:pt x="11043286" y="3315739"/>
                  <a:pt x="11059082" y="3331287"/>
                  <a:pt x="11079233" y="3330665"/>
                </a:cubicBezTo>
                <a:cubicBezTo>
                  <a:pt x="11097766" y="3330168"/>
                  <a:pt x="11113190" y="3314868"/>
                  <a:pt x="11113439" y="3296459"/>
                </a:cubicBezTo>
                <a:close/>
                <a:moveTo>
                  <a:pt x="11023882" y="3297454"/>
                </a:moveTo>
                <a:cubicBezTo>
                  <a:pt x="11024752" y="3278548"/>
                  <a:pt x="11007587" y="3260760"/>
                  <a:pt x="10988556" y="3260885"/>
                </a:cubicBezTo>
                <a:cubicBezTo>
                  <a:pt x="10970147" y="3260885"/>
                  <a:pt x="10954723" y="3276060"/>
                  <a:pt x="10953977" y="3294593"/>
                </a:cubicBezTo>
                <a:cubicBezTo>
                  <a:pt x="10953231" y="3314744"/>
                  <a:pt x="10968530" y="3330789"/>
                  <a:pt x="10988680" y="3330665"/>
                </a:cubicBezTo>
                <a:cubicBezTo>
                  <a:pt x="11007338" y="3330665"/>
                  <a:pt x="11023011" y="3315739"/>
                  <a:pt x="11023882" y="3297454"/>
                </a:cubicBezTo>
                <a:close/>
                <a:moveTo>
                  <a:pt x="10934200" y="3295837"/>
                </a:moveTo>
                <a:cubicBezTo>
                  <a:pt x="10934200" y="3277802"/>
                  <a:pt x="10918402" y="3261631"/>
                  <a:pt x="10900367" y="3260885"/>
                </a:cubicBezTo>
                <a:cubicBezTo>
                  <a:pt x="10882082" y="3260014"/>
                  <a:pt x="10865788" y="3274692"/>
                  <a:pt x="10864420" y="3293225"/>
                </a:cubicBezTo>
                <a:cubicBezTo>
                  <a:pt x="10862927" y="3313251"/>
                  <a:pt x="10877729" y="3330043"/>
                  <a:pt x="10897755" y="3330789"/>
                </a:cubicBezTo>
                <a:cubicBezTo>
                  <a:pt x="10917532" y="3331536"/>
                  <a:pt x="10934324" y="3315490"/>
                  <a:pt x="10934200" y="3295962"/>
                </a:cubicBezTo>
                <a:close/>
                <a:moveTo>
                  <a:pt x="10813795" y="3260760"/>
                </a:moveTo>
                <a:cubicBezTo>
                  <a:pt x="10794888" y="3259890"/>
                  <a:pt x="10777101" y="3276931"/>
                  <a:pt x="10777101" y="3296086"/>
                </a:cubicBezTo>
                <a:cubicBezTo>
                  <a:pt x="10777101" y="3314371"/>
                  <a:pt x="10792276" y="3329919"/>
                  <a:pt x="10810810" y="3330665"/>
                </a:cubicBezTo>
                <a:cubicBezTo>
                  <a:pt x="10830960" y="3331412"/>
                  <a:pt x="10847005" y="3316112"/>
                  <a:pt x="10846881" y="3295962"/>
                </a:cubicBezTo>
                <a:cubicBezTo>
                  <a:pt x="10846881" y="3277304"/>
                  <a:pt x="10832079" y="3261631"/>
                  <a:pt x="10813670" y="3260760"/>
                </a:cubicBezTo>
                <a:close/>
                <a:moveTo>
                  <a:pt x="10757448" y="3294966"/>
                </a:moveTo>
                <a:cubicBezTo>
                  <a:pt x="10756950" y="3276309"/>
                  <a:pt x="10741651" y="3261009"/>
                  <a:pt x="10723242" y="3260885"/>
                </a:cubicBezTo>
                <a:cubicBezTo>
                  <a:pt x="10704211" y="3260636"/>
                  <a:pt x="10686921" y="3278175"/>
                  <a:pt x="10687543" y="3297206"/>
                </a:cubicBezTo>
                <a:cubicBezTo>
                  <a:pt x="10688166" y="3315614"/>
                  <a:pt x="10703714" y="3330665"/>
                  <a:pt x="10722372" y="3330789"/>
                </a:cubicBezTo>
                <a:cubicBezTo>
                  <a:pt x="10742522" y="3331038"/>
                  <a:pt x="10758070" y="3315241"/>
                  <a:pt x="10757448" y="3295091"/>
                </a:cubicBezTo>
                <a:close/>
                <a:moveTo>
                  <a:pt x="10633187" y="3260885"/>
                </a:moveTo>
                <a:cubicBezTo>
                  <a:pt x="10615151" y="3260885"/>
                  <a:pt x="10598981" y="3276558"/>
                  <a:pt x="10598110" y="3294593"/>
                </a:cubicBezTo>
                <a:cubicBezTo>
                  <a:pt x="10597240" y="3312878"/>
                  <a:pt x="10611793" y="3329172"/>
                  <a:pt x="10630326" y="3330665"/>
                </a:cubicBezTo>
                <a:cubicBezTo>
                  <a:pt x="10650352" y="3332282"/>
                  <a:pt x="10667145" y="3317480"/>
                  <a:pt x="10668015" y="3297454"/>
                </a:cubicBezTo>
                <a:cubicBezTo>
                  <a:pt x="10668762" y="3277677"/>
                  <a:pt x="10652840" y="3260760"/>
                  <a:pt x="10633311" y="3260885"/>
                </a:cubicBezTo>
                <a:close/>
                <a:moveTo>
                  <a:pt x="10581940" y="3297081"/>
                </a:moveTo>
                <a:cubicBezTo>
                  <a:pt x="10582562" y="3278175"/>
                  <a:pt x="10565273" y="3260512"/>
                  <a:pt x="10546242" y="3260885"/>
                </a:cubicBezTo>
                <a:cubicBezTo>
                  <a:pt x="10527833" y="3261134"/>
                  <a:pt x="10512533" y="3276433"/>
                  <a:pt x="10512036" y="3295091"/>
                </a:cubicBezTo>
                <a:cubicBezTo>
                  <a:pt x="10511539" y="3315241"/>
                  <a:pt x="10527087" y="3331038"/>
                  <a:pt x="10547113" y="3330789"/>
                </a:cubicBezTo>
                <a:cubicBezTo>
                  <a:pt x="10565770" y="3330541"/>
                  <a:pt x="10581318" y="3315490"/>
                  <a:pt x="10581940" y="3297206"/>
                </a:cubicBezTo>
                <a:close/>
                <a:moveTo>
                  <a:pt x="10492383" y="3296086"/>
                </a:moveTo>
                <a:cubicBezTo>
                  <a:pt x="10492383" y="3276931"/>
                  <a:pt x="10474720" y="3259890"/>
                  <a:pt x="10455690" y="3260760"/>
                </a:cubicBezTo>
                <a:cubicBezTo>
                  <a:pt x="10437280" y="3261631"/>
                  <a:pt x="10422478" y="3277304"/>
                  <a:pt x="10422478" y="3295962"/>
                </a:cubicBezTo>
                <a:cubicBezTo>
                  <a:pt x="10422478" y="3316112"/>
                  <a:pt x="10438400" y="3331412"/>
                  <a:pt x="10458675" y="3330665"/>
                </a:cubicBezTo>
                <a:cubicBezTo>
                  <a:pt x="10477208" y="3329919"/>
                  <a:pt x="10492383" y="3314371"/>
                  <a:pt x="10492383" y="3296086"/>
                </a:cubicBezTo>
                <a:close/>
                <a:moveTo>
                  <a:pt x="10402826" y="3297703"/>
                </a:moveTo>
                <a:cubicBezTo>
                  <a:pt x="10403820" y="3278796"/>
                  <a:pt x="10386904" y="3261009"/>
                  <a:pt x="10367749" y="3260885"/>
                </a:cubicBezTo>
                <a:cubicBezTo>
                  <a:pt x="10349464" y="3260885"/>
                  <a:pt x="10333791" y="3275811"/>
                  <a:pt x="10332921" y="3294469"/>
                </a:cubicBezTo>
                <a:cubicBezTo>
                  <a:pt x="10332051" y="3314619"/>
                  <a:pt x="10347350" y="3330665"/>
                  <a:pt x="10367376" y="3330789"/>
                </a:cubicBezTo>
                <a:cubicBezTo>
                  <a:pt x="10386033" y="3330789"/>
                  <a:pt x="10401831" y="3316112"/>
                  <a:pt x="10402701" y="3297703"/>
                </a:cubicBezTo>
                <a:close/>
                <a:moveTo>
                  <a:pt x="10281052" y="3260885"/>
                </a:moveTo>
                <a:cubicBezTo>
                  <a:pt x="10261897" y="3260885"/>
                  <a:pt x="10244856" y="3278672"/>
                  <a:pt x="10245852" y="3297579"/>
                </a:cubicBezTo>
                <a:cubicBezTo>
                  <a:pt x="10246722" y="3315988"/>
                  <a:pt x="10262394" y="3330789"/>
                  <a:pt x="10281052" y="3330789"/>
                </a:cubicBezTo>
                <a:cubicBezTo>
                  <a:pt x="10301203" y="3330789"/>
                  <a:pt x="10316502" y="3314744"/>
                  <a:pt x="10315756" y="3294593"/>
                </a:cubicBezTo>
                <a:cubicBezTo>
                  <a:pt x="10315010" y="3276060"/>
                  <a:pt x="10299462" y="3260885"/>
                  <a:pt x="10281177" y="3260885"/>
                </a:cubicBezTo>
                <a:close/>
                <a:moveTo>
                  <a:pt x="10192988" y="3260885"/>
                </a:moveTo>
                <a:cubicBezTo>
                  <a:pt x="10174081" y="3260014"/>
                  <a:pt x="10156294" y="3277055"/>
                  <a:pt x="10156294" y="3296210"/>
                </a:cubicBezTo>
                <a:cubicBezTo>
                  <a:pt x="10156294" y="3314495"/>
                  <a:pt x="10171469" y="3330168"/>
                  <a:pt x="10190002" y="3330789"/>
                </a:cubicBezTo>
                <a:cubicBezTo>
                  <a:pt x="10210152" y="3331536"/>
                  <a:pt x="10226199" y="3316237"/>
                  <a:pt x="10226199" y="3296086"/>
                </a:cubicBezTo>
                <a:cubicBezTo>
                  <a:pt x="10226199" y="3277428"/>
                  <a:pt x="10211397" y="3261756"/>
                  <a:pt x="10192988" y="3260885"/>
                </a:cubicBezTo>
                <a:close/>
                <a:moveTo>
                  <a:pt x="10102684" y="3260885"/>
                </a:moveTo>
                <a:cubicBezTo>
                  <a:pt x="10083653" y="3260512"/>
                  <a:pt x="10066239" y="3277926"/>
                  <a:pt x="10066737" y="3296957"/>
                </a:cubicBezTo>
                <a:cubicBezTo>
                  <a:pt x="10067234" y="3315366"/>
                  <a:pt x="10082657" y="3330541"/>
                  <a:pt x="10101192" y="3330789"/>
                </a:cubicBezTo>
                <a:cubicBezTo>
                  <a:pt x="10121342" y="3331163"/>
                  <a:pt x="10137015" y="3315490"/>
                  <a:pt x="10136517" y="3295340"/>
                </a:cubicBezTo>
                <a:cubicBezTo>
                  <a:pt x="10136144" y="3276682"/>
                  <a:pt x="10120968" y="3261258"/>
                  <a:pt x="10102560" y="3260885"/>
                </a:cubicBezTo>
                <a:close/>
                <a:moveTo>
                  <a:pt x="10012380" y="3260885"/>
                </a:moveTo>
                <a:cubicBezTo>
                  <a:pt x="9994344" y="3260885"/>
                  <a:pt x="9978174" y="3276558"/>
                  <a:pt x="9977304" y="3294593"/>
                </a:cubicBezTo>
                <a:cubicBezTo>
                  <a:pt x="9976433" y="3312878"/>
                  <a:pt x="9990986" y="3329172"/>
                  <a:pt x="10009520" y="3330665"/>
                </a:cubicBezTo>
                <a:cubicBezTo>
                  <a:pt x="10029545" y="3332282"/>
                  <a:pt x="10046337" y="3317480"/>
                  <a:pt x="10047208" y="3297454"/>
                </a:cubicBezTo>
                <a:cubicBezTo>
                  <a:pt x="10047954" y="3277677"/>
                  <a:pt x="10032033" y="3260760"/>
                  <a:pt x="10012505" y="3260885"/>
                </a:cubicBezTo>
                <a:close/>
                <a:moveTo>
                  <a:pt x="9961134" y="3297579"/>
                </a:moveTo>
                <a:cubicBezTo>
                  <a:pt x="9962004" y="3278672"/>
                  <a:pt x="9944964" y="3260885"/>
                  <a:pt x="9925932" y="3260885"/>
                </a:cubicBezTo>
                <a:cubicBezTo>
                  <a:pt x="9907648" y="3260885"/>
                  <a:pt x="9891975" y="3275935"/>
                  <a:pt x="9891229" y="3294593"/>
                </a:cubicBezTo>
                <a:cubicBezTo>
                  <a:pt x="9890483" y="3314744"/>
                  <a:pt x="9905782" y="3330789"/>
                  <a:pt x="9925932" y="3330789"/>
                </a:cubicBezTo>
                <a:cubicBezTo>
                  <a:pt x="9944590" y="3330789"/>
                  <a:pt x="9960263" y="3315988"/>
                  <a:pt x="9961134" y="3297579"/>
                </a:cubicBezTo>
                <a:close/>
                <a:moveTo>
                  <a:pt x="9871452" y="3295091"/>
                </a:moveTo>
                <a:cubicBezTo>
                  <a:pt x="9870830" y="3277055"/>
                  <a:pt x="9854784" y="3261258"/>
                  <a:pt x="9836748" y="3260885"/>
                </a:cubicBezTo>
                <a:cubicBezTo>
                  <a:pt x="9818463" y="3260636"/>
                  <a:pt x="9802667" y="3275562"/>
                  <a:pt x="9801672" y="3294096"/>
                </a:cubicBezTo>
                <a:cubicBezTo>
                  <a:pt x="9800676" y="3314246"/>
                  <a:pt x="9815852" y="3330541"/>
                  <a:pt x="9835877" y="3330789"/>
                </a:cubicBezTo>
                <a:cubicBezTo>
                  <a:pt x="9855654" y="3331038"/>
                  <a:pt x="9872073" y="3314495"/>
                  <a:pt x="9871452" y="3295091"/>
                </a:cubicBezTo>
                <a:close/>
                <a:moveTo>
                  <a:pt x="9782018" y="3297703"/>
                </a:moveTo>
                <a:cubicBezTo>
                  <a:pt x="9782889" y="3278796"/>
                  <a:pt x="9765973" y="3261009"/>
                  <a:pt x="9746817" y="3261009"/>
                </a:cubicBezTo>
                <a:cubicBezTo>
                  <a:pt x="9728533" y="3261009"/>
                  <a:pt x="9712860" y="3276060"/>
                  <a:pt x="9712114" y="3294593"/>
                </a:cubicBezTo>
                <a:cubicBezTo>
                  <a:pt x="9711243" y="3314744"/>
                  <a:pt x="9726543" y="3330789"/>
                  <a:pt x="9746693" y="3330789"/>
                </a:cubicBezTo>
                <a:cubicBezTo>
                  <a:pt x="9765351" y="3330789"/>
                  <a:pt x="9781023" y="3316112"/>
                  <a:pt x="9781894" y="3297703"/>
                </a:cubicBezTo>
                <a:close/>
                <a:moveTo>
                  <a:pt x="9660618" y="3261009"/>
                </a:moveTo>
                <a:cubicBezTo>
                  <a:pt x="9641588" y="3260760"/>
                  <a:pt x="9624298" y="3278299"/>
                  <a:pt x="9624920" y="3297330"/>
                </a:cubicBezTo>
                <a:cubicBezTo>
                  <a:pt x="9625542" y="3315739"/>
                  <a:pt x="9641090" y="3330789"/>
                  <a:pt x="9659747" y="3330914"/>
                </a:cubicBezTo>
                <a:cubicBezTo>
                  <a:pt x="9679899" y="3331163"/>
                  <a:pt x="9695447" y="3315366"/>
                  <a:pt x="9694824" y="3295215"/>
                </a:cubicBezTo>
                <a:cubicBezTo>
                  <a:pt x="9694327" y="3276558"/>
                  <a:pt x="9679028" y="3261258"/>
                  <a:pt x="9660618" y="3261134"/>
                </a:cubicBezTo>
                <a:close/>
                <a:moveTo>
                  <a:pt x="9570563" y="3261009"/>
                </a:moveTo>
                <a:cubicBezTo>
                  <a:pt x="9552527" y="3261009"/>
                  <a:pt x="9536357" y="3276682"/>
                  <a:pt x="9535487" y="3294718"/>
                </a:cubicBezTo>
                <a:cubicBezTo>
                  <a:pt x="9534616" y="3313002"/>
                  <a:pt x="9549170" y="3329297"/>
                  <a:pt x="9567703" y="3330789"/>
                </a:cubicBezTo>
                <a:cubicBezTo>
                  <a:pt x="9587729" y="3332406"/>
                  <a:pt x="9604520" y="3317480"/>
                  <a:pt x="9605391" y="3297579"/>
                </a:cubicBezTo>
                <a:cubicBezTo>
                  <a:pt x="9606137" y="3277802"/>
                  <a:pt x="9590217" y="3260885"/>
                  <a:pt x="9570688" y="3261009"/>
                </a:cubicBezTo>
                <a:close/>
                <a:moveTo>
                  <a:pt x="9481006" y="3261009"/>
                </a:moveTo>
                <a:cubicBezTo>
                  <a:pt x="9462971" y="3261009"/>
                  <a:pt x="9446800" y="3276682"/>
                  <a:pt x="9445929" y="3294718"/>
                </a:cubicBezTo>
                <a:cubicBezTo>
                  <a:pt x="9445059" y="3313002"/>
                  <a:pt x="9459612" y="3329297"/>
                  <a:pt x="9478145" y="3330789"/>
                </a:cubicBezTo>
                <a:cubicBezTo>
                  <a:pt x="9498171" y="3332406"/>
                  <a:pt x="9514964" y="3317605"/>
                  <a:pt x="9515834" y="3297579"/>
                </a:cubicBezTo>
                <a:cubicBezTo>
                  <a:pt x="9516581" y="3277802"/>
                  <a:pt x="9500659" y="3260885"/>
                  <a:pt x="9481130" y="3261009"/>
                </a:cubicBezTo>
                <a:close/>
                <a:moveTo>
                  <a:pt x="9429635" y="3296335"/>
                </a:moveTo>
                <a:cubicBezTo>
                  <a:pt x="9429635" y="3277179"/>
                  <a:pt x="9411972" y="3260139"/>
                  <a:pt x="9393065" y="3261009"/>
                </a:cubicBezTo>
                <a:cubicBezTo>
                  <a:pt x="9374657" y="3261756"/>
                  <a:pt x="9359855" y="3277553"/>
                  <a:pt x="9359855" y="3296210"/>
                </a:cubicBezTo>
                <a:cubicBezTo>
                  <a:pt x="9359855" y="3316361"/>
                  <a:pt x="9375776" y="3331660"/>
                  <a:pt x="9395927" y="3330914"/>
                </a:cubicBezTo>
                <a:cubicBezTo>
                  <a:pt x="9414460" y="3330168"/>
                  <a:pt x="9429635" y="3314744"/>
                  <a:pt x="9429759" y="3296335"/>
                </a:cubicBezTo>
                <a:close/>
                <a:moveTo>
                  <a:pt x="9303135" y="3330914"/>
                </a:moveTo>
                <a:cubicBezTo>
                  <a:pt x="9321917" y="3331785"/>
                  <a:pt x="9337963" y="3318102"/>
                  <a:pt x="9339829" y="3299444"/>
                </a:cubicBezTo>
                <a:cubicBezTo>
                  <a:pt x="9341819" y="3280538"/>
                  <a:pt x="9326022" y="3262253"/>
                  <a:pt x="9306618" y="3261134"/>
                </a:cubicBezTo>
                <a:cubicBezTo>
                  <a:pt x="9288458" y="3260139"/>
                  <a:pt x="9271914" y="3274567"/>
                  <a:pt x="9270297" y="3292977"/>
                </a:cubicBezTo>
                <a:cubicBezTo>
                  <a:pt x="9268556" y="3313002"/>
                  <a:pt x="9283234" y="3329919"/>
                  <a:pt x="9303135" y="3330914"/>
                </a:cubicBezTo>
                <a:close/>
                <a:moveTo>
                  <a:pt x="9250520" y="3296210"/>
                </a:moveTo>
                <a:cubicBezTo>
                  <a:pt x="9250520" y="3278175"/>
                  <a:pt x="9234848" y="3262004"/>
                  <a:pt x="9216687" y="3261134"/>
                </a:cubicBezTo>
                <a:cubicBezTo>
                  <a:pt x="9198403" y="3260263"/>
                  <a:pt x="9182108" y="3274816"/>
                  <a:pt x="9180616" y="3293350"/>
                </a:cubicBezTo>
                <a:cubicBezTo>
                  <a:pt x="9178999" y="3313376"/>
                  <a:pt x="9193925" y="3330168"/>
                  <a:pt x="9213827" y="3330914"/>
                </a:cubicBezTo>
                <a:cubicBezTo>
                  <a:pt x="9233604" y="3331660"/>
                  <a:pt x="9250520" y="3315614"/>
                  <a:pt x="9250396" y="3296210"/>
                </a:cubicBezTo>
                <a:close/>
                <a:moveTo>
                  <a:pt x="9160963" y="3297081"/>
                </a:moveTo>
                <a:cubicBezTo>
                  <a:pt x="9161460" y="3278050"/>
                  <a:pt x="9144047" y="3260636"/>
                  <a:pt x="9125015" y="3261134"/>
                </a:cubicBezTo>
                <a:cubicBezTo>
                  <a:pt x="9106606" y="3261507"/>
                  <a:pt x="9091431" y="3276931"/>
                  <a:pt x="9091058" y="3295589"/>
                </a:cubicBezTo>
                <a:cubicBezTo>
                  <a:pt x="9090685" y="3315739"/>
                  <a:pt x="9106357" y="3331412"/>
                  <a:pt x="9126508" y="3331038"/>
                </a:cubicBezTo>
                <a:cubicBezTo>
                  <a:pt x="9145166" y="3330665"/>
                  <a:pt x="9160590" y="3315490"/>
                  <a:pt x="9160963" y="3297206"/>
                </a:cubicBezTo>
                <a:close/>
                <a:moveTo>
                  <a:pt x="9039190" y="3261134"/>
                </a:moveTo>
                <a:cubicBezTo>
                  <a:pt x="9020034" y="3261134"/>
                  <a:pt x="9002993" y="3278921"/>
                  <a:pt x="9003989" y="3297827"/>
                </a:cubicBezTo>
                <a:cubicBezTo>
                  <a:pt x="9004859" y="3316237"/>
                  <a:pt x="9020532" y="3331038"/>
                  <a:pt x="9039190" y="3331038"/>
                </a:cubicBezTo>
                <a:cubicBezTo>
                  <a:pt x="9059340" y="3331038"/>
                  <a:pt x="9074639" y="3314993"/>
                  <a:pt x="9073893" y="3294842"/>
                </a:cubicBezTo>
                <a:cubicBezTo>
                  <a:pt x="9073147" y="3276309"/>
                  <a:pt x="9057599" y="3261134"/>
                  <a:pt x="9039314" y="3261134"/>
                </a:cubicBezTo>
                <a:close/>
                <a:moveTo>
                  <a:pt x="8949632" y="3261134"/>
                </a:moveTo>
                <a:cubicBezTo>
                  <a:pt x="8931596" y="3261134"/>
                  <a:pt x="8915426" y="3276806"/>
                  <a:pt x="8914556" y="3294842"/>
                </a:cubicBezTo>
                <a:cubicBezTo>
                  <a:pt x="8913685" y="3313127"/>
                  <a:pt x="8928238" y="3329421"/>
                  <a:pt x="8946772" y="3330914"/>
                </a:cubicBezTo>
                <a:cubicBezTo>
                  <a:pt x="8966798" y="3332531"/>
                  <a:pt x="8983589" y="3317605"/>
                  <a:pt x="8984460" y="3297703"/>
                </a:cubicBezTo>
                <a:cubicBezTo>
                  <a:pt x="8985206" y="3277926"/>
                  <a:pt x="8969285" y="3261009"/>
                  <a:pt x="8949757" y="3261134"/>
                </a:cubicBezTo>
                <a:close/>
                <a:moveTo>
                  <a:pt x="8861567" y="3261134"/>
                </a:moveTo>
                <a:cubicBezTo>
                  <a:pt x="8842660" y="3260263"/>
                  <a:pt x="8824873" y="3277304"/>
                  <a:pt x="8824873" y="3296335"/>
                </a:cubicBezTo>
                <a:cubicBezTo>
                  <a:pt x="8824873" y="3314619"/>
                  <a:pt x="8840049" y="3330292"/>
                  <a:pt x="8858582" y="3330914"/>
                </a:cubicBezTo>
                <a:cubicBezTo>
                  <a:pt x="8878733" y="3331660"/>
                  <a:pt x="8894778" y="3316361"/>
                  <a:pt x="8894778" y="3296210"/>
                </a:cubicBezTo>
                <a:cubicBezTo>
                  <a:pt x="8894778" y="3277553"/>
                  <a:pt x="8879976" y="3261880"/>
                  <a:pt x="8861567" y="3261009"/>
                </a:cubicBezTo>
                <a:close/>
                <a:moveTo>
                  <a:pt x="8771761" y="3331038"/>
                </a:moveTo>
                <a:cubicBezTo>
                  <a:pt x="8790544" y="3331909"/>
                  <a:pt x="8806589" y="3318227"/>
                  <a:pt x="8808455" y="3299569"/>
                </a:cubicBezTo>
                <a:cubicBezTo>
                  <a:pt x="8810445" y="3280662"/>
                  <a:pt x="8794648" y="3262378"/>
                  <a:pt x="8775244" y="3261258"/>
                </a:cubicBezTo>
                <a:cubicBezTo>
                  <a:pt x="8757084" y="3260263"/>
                  <a:pt x="8740541" y="3274692"/>
                  <a:pt x="8738924" y="3293101"/>
                </a:cubicBezTo>
                <a:cubicBezTo>
                  <a:pt x="8737182" y="3313127"/>
                  <a:pt x="8751859" y="3330043"/>
                  <a:pt x="8771761" y="3331038"/>
                </a:cubicBezTo>
                <a:close/>
                <a:moveTo>
                  <a:pt x="8719146" y="3297579"/>
                </a:moveTo>
                <a:cubicBezTo>
                  <a:pt x="8719892" y="3278672"/>
                  <a:pt x="8702727" y="3261009"/>
                  <a:pt x="8683572" y="3261134"/>
                </a:cubicBezTo>
                <a:cubicBezTo>
                  <a:pt x="8665163" y="3261258"/>
                  <a:pt x="8649740" y="3276558"/>
                  <a:pt x="8649241" y="3295091"/>
                </a:cubicBezTo>
                <a:cubicBezTo>
                  <a:pt x="8648620" y="3315241"/>
                  <a:pt x="8664043" y="3331163"/>
                  <a:pt x="8684194" y="3331038"/>
                </a:cubicBezTo>
                <a:cubicBezTo>
                  <a:pt x="8702852" y="3330914"/>
                  <a:pt x="8718400" y="3315988"/>
                  <a:pt x="8719146" y="3297579"/>
                </a:cubicBezTo>
                <a:close/>
                <a:moveTo>
                  <a:pt x="8629465" y="3296210"/>
                </a:moveTo>
                <a:cubicBezTo>
                  <a:pt x="8629465" y="3278175"/>
                  <a:pt x="8613667" y="3262004"/>
                  <a:pt x="8595631" y="3261258"/>
                </a:cubicBezTo>
                <a:cubicBezTo>
                  <a:pt x="8577347" y="3260387"/>
                  <a:pt x="8561053" y="3275065"/>
                  <a:pt x="8559684" y="3293598"/>
                </a:cubicBezTo>
                <a:cubicBezTo>
                  <a:pt x="8558191" y="3313624"/>
                  <a:pt x="8572993" y="3330416"/>
                  <a:pt x="8593020" y="3331163"/>
                </a:cubicBezTo>
                <a:cubicBezTo>
                  <a:pt x="8612797" y="3331909"/>
                  <a:pt x="8629589" y="3315863"/>
                  <a:pt x="8629465" y="3296335"/>
                </a:cubicBezTo>
                <a:close/>
                <a:moveTo>
                  <a:pt x="8508686" y="3261134"/>
                </a:moveTo>
                <a:cubicBezTo>
                  <a:pt x="8489779" y="3260512"/>
                  <a:pt x="8472117" y="3277802"/>
                  <a:pt x="8472366" y="3296832"/>
                </a:cubicBezTo>
                <a:cubicBezTo>
                  <a:pt x="8472614" y="3315241"/>
                  <a:pt x="8487914" y="3330541"/>
                  <a:pt x="8506447" y="3331038"/>
                </a:cubicBezTo>
                <a:cubicBezTo>
                  <a:pt x="8526598" y="3331660"/>
                  <a:pt x="8542395" y="3316112"/>
                  <a:pt x="8542146" y="3295962"/>
                </a:cubicBezTo>
                <a:cubicBezTo>
                  <a:pt x="8541897" y="3277304"/>
                  <a:pt x="8526971" y="3261756"/>
                  <a:pt x="8508562" y="3261134"/>
                </a:cubicBezTo>
                <a:close/>
                <a:moveTo>
                  <a:pt x="8419875" y="3261134"/>
                </a:moveTo>
                <a:cubicBezTo>
                  <a:pt x="8400969" y="3260139"/>
                  <a:pt x="8383182" y="3276931"/>
                  <a:pt x="8382933" y="3296086"/>
                </a:cubicBezTo>
                <a:cubicBezTo>
                  <a:pt x="8382809" y="3314371"/>
                  <a:pt x="8397859" y="3330168"/>
                  <a:pt x="8416393" y="3331038"/>
                </a:cubicBezTo>
                <a:cubicBezTo>
                  <a:pt x="8436543" y="3332033"/>
                  <a:pt x="8452713" y="3316734"/>
                  <a:pt x="8452837" y="3296583"/>
                </a:cubicBezTo>
                <a:cubicBezTo>
                  <a:pt x="8452962" y="3277926"/>
                  <a:pt x="8438408" y="3262129"/>
                  <a:pt x="8419875" y="3261134"/>
                </a:cubicBezTo>
                <a:close/>
                <a:moveTo>
                  <a:pt x="8363280" y="3298076"/>
                </a:moveTo>
                <a:cubicBezTo>
                  <a:pt x="8364151" y="3279294"/>
                  <a:pt x="8350469" y="3263248"/>
                  <a:pt x="8331811" y="3261383"/>
                </a:cubicBezTo>
                <a:cubicBezTo>
                  <a:pt x="8312780" y="3259392"/>
                  <a:pt x="8294619" y="3275189"/>
                  <a:pt x="8293500" y="3294593"/>
                </a:cubicBezTo>
                <a:cubicBezTo>
                  <a:pt x="8292505" y="3312754"/>
                  <a:pt x="8306934" y="3329421"/>
                  <a:pt x="8325343" y="3330914"/>
                </a:cubicBezTo>
                <a:cubicBezTo>
                  <a:pt x="8345369" y="3332656"/>
                  <a:pt x="8362285" y="3317978"/>
                  <a:pt x="8363280" y="3298076"/>
                </a:cubicBezTo>
                <a:close/>
                <a:moveTo>
                  <a:pt x="8273722" y="3294096"/>
                </a:moveTo>
                <a:cubicBezTo>
                  <a:pt x="8272603" y="3275562"/>
                  <a:pt x="8256682" y="3260760"/>
                  <a:pt x="8238273" y="3261258"/>
                </a:cubicBezTo>
                <a:cubicBezTo>
                  <a:pt x="8220237" y="3261756"/>
                  <a:pt x="8204316" y="3277677"/>
                  <a:pt x="8203818" y="3295713"/>
                </a:cubicBezTo>
                <a:cubicBezTo>
                  <a:pt x="8203321" y="3315241"/>
                  <a:pt x="8219864" y="3331536"/>
                  <a:pt x="8239766" y="3331038"/>
                </a:cubicBezTo>
                <a:cubicBezTo>
                  <a:pt x="8259791" y="3330665"/>
                  <a:pt x="8274842" y="3314122"/>
                  <a:pt x="8273598" y="3294096"/>
                </a:cubicBezTo>
                <a:close/>
                <a:moveTo>
                  <a:pt x="8187773" y="3295837"/>
                </a:moveTo>
                <a:cubicBezTo>
                  <a:pt x="8187399" y="3277802"/>
                  <a:pt x="8171603" y="3261756"/>
                  <a:pt x="8153567" y="3261258"/>
                </a:cubicBezTo>
                <a:cubicBezTo>
                  <a:pt x="8135282" y="3260636"/>
                  <a:pt x="8119236" y="3275438"/>
                  <a:pt x="8117993" y="3293971"/>
                </a:cubicBezTo>
                <a:cubicBezTo>
                  <a:pt x="8116748" y="3313998"/>
                  <a:pt x="8131799" y="3330541"/>
                  <a:pt x="8151701" y="3331038"/>
                </a:cubicBezTo>
                <a:cubicBezTo>
                  <a:pt x="8171478" y="3331536"/>
                  <a:pt x="8188145" y="3315241"/>
                  <a:pt x="8187773" y="3295837"/>
                </a:cubicBezTo>
                <a:close/>
                <a:moveTo>
                  <a:pt x="8098215" y="3296210"/>
                </a:moveTo>
                <a:cubicBezTo>
                  <a:pt x="8098215" y="3278175"/>
                  <a:pt x="8082418" y="3262004"/>
                  <a:pt x="8064383" y="3261258"/>
                </a:cubicBezTo>
                <a:cubicBezTo>
                  <a:pt x="8046098" y="3260512"/>
                  <a:pt x="8029803" y="3275065"/>
                  <a:pt x="8028435" y="3293598"/>
                </a:cubicBezTo>
                <a:cubicBezTo>
                  <a:pt x="8026942" y="3313624"/>
                  <a:pt x="8041869" y="3330416"/>
                  <a:pt x="8061770" y="3331163"/>
                </a:cubicBezTo>
                <a:cubicBezTo>
                  <a:pt x="8081548" y="3331909"/>
                  <a:pt x="8098340" y="3315863"/>
                  <a:pt x="8098215" y="3296335"/>
                </a:cubicBezTo>
                <a:close/>
                <a:moveTo>
                  <a:pt x="8008782" y="3297827"/>
                </a:moveTo>
                <a:cubicBezTo>
                  <a:pt x="8009653" y="3278921"/>
                  <a:pt x="7992612" y="3261134"/>
                  <a:pt x="7973457" y="3261258"/>
                </a:cubicBezTo>
                <a:cubicBezTo>
                  <a:pt x="7955047" y="3261258"/>
                  <a:pt x="7939624" y="3276433"/>
                  <a:pt x="7938877" y="3294966"/>
                </a:cubicBezTo>
                <a:cubicBezTo>
                  <a:pt x="7938131" y="3315117"/>
                  <a:pt x="7953430" y="3331163"/>
                  <a:pt x="7973581" y="3331038"/>
                </a:cubicBezTo>
                <a:cubicBezTo>
                  <a:pt x="7992239" y="3331038"/>
                  <a:pt x="8007911" y="3316112"/>
                  <a:pt x="8008782" y="3297827"/>
                </a:cubicBezTo>
                <a:close/>
                <a:moveTo>
                  <a:pt x="7921588" y="3295340"/>
                </a:moveTo>
                <a:cubicBezTo>
                  <a:pt x="7921090" y="3276682"/>
                  <a:pt x="7905791" y="3261383"/>
                  <a:pt x="7887382" y="3261258"/>
                </a:cubicBezTo>
                <a:cubicBezTo>
                  <a:pt x="7868351" y="3261009"/>
                  <a:pt x="7851062" y="3278548"/>
                  <a:pt x="7851683" y="3297579"/>
                </a:cubicBezTo>
                <a:cubicBezTo>
                  <a:pt x="7852305" y="3315988"/>
                  <a:pt x="7867853" y="3331038"/>
                  <a:pt x="7886511" y="3331163"/>
                </a:cubicBezTo>
                <a:cubicBezTo>
                  <a:pt x="7906661" y="3331412"/>
                  <a:pt x="7922210" y="3315614"/>
                  <a:pt x="7921588" y="3295464"/>
                </a:cubicBezTo>
                <a:close/>
                <a:moveTo>
                  <a:pt x="7798820" y="3261134"/>
                </a:moveTo>
                <a:cubicBezTo>
                  <a:pt x="7779913" y="3260263"/>
                  <a:pt x="7762126" y="3277304"/>
                  <a:pt x="7762126" y="3296335"/>
                </a:cubicBezTo>
                <a:cubicBezTo>
                  <a:pt x="7762126" y="3314619"/>
                  <a:pt x="7777301" y="3330292"/>
                  <a:pt x="7795834" y="3330914"/>
                </a:cubicBezTo>
                <a:cubicBezTo>
                  <a:pt x="7815985" y="3331660"/>
                  <a:pt x="7832030" y="3316361"/>
                  <a:pt x="7832030" y="3296210"/>
                </a:cubicBezTo>
                <a:cubicBezTo>
                  <a:pt x="7832030" y="3277553"/>
                  <a:pt x="7817229" y="3261880"/>
                  <a:pt x="7798820" y="3261009"/>
                </a:cubicBezTo>
                <a:close/>
                <a:moveTo>
                  <a:pt x="7707769" y="3261134"/>
                </a:moveTo>
                <a:cubicBezTo>
                  <a:pt x="7688614" y="3261134"/>
                  <a:pt x="7671574" y="3278796"/>
                  <a:pt x="7672444" y="3297827"/>
                </a:cubicBezTo>
                <a:cubicBezTo>
                  <a:pt x="7673315" y="3316237"/>
                  <a:pt x="7688987" y="3331038"/>
                  <a:pt x="7707645" y="3331038"/>
                </a:cubicBezTo>
                <a:cubicBezTo>
                  <a:pt x="7727796" y="3331038"/>
                  <a:pt x="7743095" y="3315117"/>
                  <a:pt x="7742349" y="3294842"/>
                </a:cubicBezTo>
                <a:cubicBezTo>
                  <a:pt x="7741603" y="3276309"/>
                  <a:pt x="7726054" y="3261134"/>
                  <a:pt x="7707769" y="3261134"/>
                </a:cubicBezTo>
                <a:close/>
                <a:moveTo>
                  <a:pt x="7656398" y="3297952"/>
                </a:moveTo>
                <a:cubicBezTo>
                  <a:pt x="7657394" y="3279045"/>
                  <a:pt x="7640477" y="3261258"/>
                  <a:pt x="7621322" y="3261134"/>
                </a:cubicBezTo>
                <a:cubicBezTo>
                  <a:pt x="7603037" y="3261134"/>
                  <a:pt x="7587365" y="3276060"/>
                  <a:pt x="7586494" y="3294593"/>
                </a:cubicBezTo>
                <a:cubicBezTo>
                  <a:pt x="7585623" y="3314744"/>
                  <a:pt x="7600923" y="3330789"/>
                  <a:pt x="7620949" y="3330914"/>
                </a:cubicBezTo>
                <a:cubicBezTo>
                  <a:pt x="7639607" y="3330914"/>
                  <a:pt x="7655404" y="3316237"/>
                  <a:pt x="7656274" y="3297827"/>
                </a:cubicBezTo>
                <a:close/>
                <a:moveTo>
                  <a:pt x="7566841" y="3296210"/>
                </a:moveTo>
                <a:cubicBezTo>
                  <a:pt x="7566841" y="3278175"/>
                  <a:pt x="7551169" y="3262004"/>
                  <a:pt x="7533008" y="3261134"/>
                </a:cubicBezTo>
                <a:cubicBezTo>
                  <a:pt x="7514724" y="3260263"/>
                  <a:pt x="7498429" y="3274816"/>
                  <a:pt x="7496937" y="3293350"/>
                </a:cubicBezTo>
                <a:cubicBezTo>
                  <a:pt x="7495320" y="3313376"/>
                  <a:pt x="7510245" y="3330168"/>
                  <a:pt x="7530148" y="3330914"/>
                </a:cubicBezTo>
                <a:cubicBezTo>
                  <a:pt x="7549924" y="3331660"/>
                  <a:pt x="7566841" y="3315739"/>
                  <a:pt x="7566717" y="3296210"/>
                </a:cubicBezTo>
                <a:close/>
                <a:moveTo>
                  <a:pt x="7477408" y="3297579"/>
                </a:moveTo>
                <a:cubicBezTo>
                  <a:pt x="7478155" y="3278672"/>
                  <a:pt x="7461114" y="3261009"/>
                  <a:pt x="7441958" y="3261009"/>
                </a:cubicBezTo>
                <a:cubicBezTo>
                  <a:pt x="7423549" y="3261009"/>
                  <a:pt x="7408126" y="3276309"/>
                  <a:pt x="7407504" y="3294842"/>
                </a:cubicBezTo>
                <a:cubicBezTo>
                  <a:pt x="7406758" y="3314993"/>
                  <a:pt x="7422181" y="3330914"/>
                  <a:pt x="7442332" y="3330914"/>
                </a:cubicBezTo>
                <a:cubicBezTo>
                  <a:pt x="7460989" y="3330914"/>
                  <a:pt x="7476662" y="3315988"/>
                  <a:pt x="7477408" y="3297579"/>
                </a:cubicBezTo>
                <a:close/>
                <a:moveTo>
                  <a:pt x="7387726" y="3296210"/>
                </a:moveTo>
                <a:cubicBezTo>
                  <a:pt x="7387726" y="3278175"/>
                  <a:pt x="7372054" y="3262004"/>
                  <a:pt x="7354018" y="3261134"/>
                </a:cubicBezTo>
                <a:cubicBezTo>
                  <a:pt x="7335733" y="3260263"/>
                  <a:pt x="7319439" y="3274816"/>
                  <a:pt x="7317946" y="3293350"/>
                </a:cubicBezTo>
                <a:cubicBezTo>
                  <a:pt x="7316329" y="3313376"/>
                  <a:pt x="7331256" y="3330168"/>
                  <a:pt x="7351157" y="3331038"/>
                </a:cubicBezTo>
                <a:cubicBezTo>
                  <a:pt x="7370935" y="3331785"/>
                  <a:pt x="7387851" y="3315863"/>
                  <a:pt x="7387726" y="3296335"/>
                </a:cubicBezTo>
                <a:close/>
                <a:moveTo>
                  <a:pt x="7265953" y="3261009"/>
                </a:moveTo>
                <a:cubicBezTo>
                  <a:pt x="7247917" y="3261009"/>
                  <a:pt x="7231747" y="3276682"/>
                  <a:pt x="7230877" y="3294718"/>
                </a:cubicBezTo>
                <a:cubicBezTo>
                  <a:pt x="7230006" y="3313002"/>
                  <a:pt x="7244559" y="3329297"/>
                  <a:pt x="7263092" y="3330789"/>
                </a:cubicBezTo>
                <a:cubicBezTo>
                  <a:pt x="7283119" y="3332406"/>
                  <a:pt x="7299910" y="3317605"/>
                  <a:pt x="7300781" y="3297579"/>
                </a:cubicBezTo>
                <a:cubicBezTo>
                  <a:pt x="7301527" y="3277802"/>
                  <a:pt x="7285606" y="3260885"/>
                  <a:pt x="7266077" y="3261009"/>
                </a:cubicBezTo>
                <a:close/>
                <a:moveTo>
                  <a:pt x="7177888" y="3261009"/>
                </a:moveTo>
                <a:cubicBezTo>
                  <a:pt x="7158982" y="3260139"/>
                  <a:pt x="7141195" y="3277179"/>
                  <a:pt x="7141195" y="3296335"/>
                </a:cubicBezTo>
                <a:cubicBezTo>
                  <a:pt x="7141195" y="3314619"/>
                  <a:pt x="7156370" y="3330168"/>
                  <a:pt x="7174903" y="3330914"/>
                </a:cubicBezTo>
                <a:cubicBezTo>
                  <a:pt x="7195054" y="3331660"/>
                  <a:pt x="7211099" y="3316361"/>
                  <a:pt x="7210975" y="3296210"/>
                </a:cubicBezTo>
                <a:cubicBezTo>
                  <a:pt x="7210975" y="3277553"/>
                  <a:pt x="7196173" y="3261880"/>
                  <a:pt x="7177764" y="3261009"/>
                </a:cubicBezTo>
                <a:close/>
                <a:moveTo>
                  <a:pt x="7088455" y="3261009"/>
                </a:moveTo>
                <a:cubicBezTo>
                  <a:pt x="7069548" y="3260014"/>
                  <a:pt x="7051761" y="3276931"/>
                  <a:pt x="7051637" y="3296086"/>
                </a:cubicBezTo>
                <a:cubicBezTo>
                  <a:pt x="7051637" y="3314371"/>
                  <a:pt x="7066688" y="3330043"/>
                  <a:pt x="7085221" y="3330789"/>
                </a:cubicBezTo>
                <a:cubicBezTo>
                  <a:pt x="7105372" y="3331660"/>
                  <a:pt x="7121418" y="3316361"/>
                  <a:pt x="7121541" y="3296210"/>
                </a:cubicBezTo>
                <a:cubicBezTo>
                  <a:pt x="7121541" y="3277553"/>
                  <a:pt x="7106864" y="3261880"/>
                  <a:pt x="7088455" y="3260885"/>
                </a:cubicBezTo>
                <a:close/>
                <a:moveTo>
                  <a:pt x="7035467" y="3296210"/>
                </a:moveTo>
                <a:cubicBezTo>
                  <a:pt x="7035467" y="3277055"/>
                  <a:pt x="7017680" y="3260139"/>
                  <a:pt x="6998773" y="3261009"/>
                </a:cubicBezTo>
                <a:cubicBezTo>
                  <a:pt x="6980364" y="3261880"/>
                  <a:pt x="6965563" y="3277553"/>
                  <a:pt x="6965563" y="3296210"/>
                </a:cubicBezTo>
                <a:cubicBezTo>
                  <a:pt x="6965563" y="3316361"/>
                  <a:pt x="6981608" y="3331660"/>
                  <a:pt x="7001758" y="3330914"/>
                </a:cubicBezTo>
                <a:cubicBezTo>
                  <a:pt x="7020292" y="3330168"/>
                  <a:pt x="7035467" y="3314619"/>
                  <a:pt x="7035467" y="3296210"/>
                </a:cubicBezTo>
                <a:close/>
                <a:moveTo>
                  <a:pt x="6946034" y="3297703"/>
                </a:moveTo>
                <a:cubicBezTo>
                  <a:pt x="6946905" y="3278796"/>
                  <a:pt x="6929864" y="3261009"/>
                  <a:pt x="6910709" y="3261009"/>
                </a:cubicBezTo>
                <a:cubicBezTo>
                  <a:pt x="6892299" y="3261009"/>
                  <a:pt x="6876751" y="3276184"/>
                  <a:pt x="6876129" y="3294718"/>
                </a:cubicBezTo>
                <a:cubicBezTo>
                  <a:pt x="6875383" y="3314868"/>
                  <a:pt x="6890682" y="3330914"/>
                  <a:pt x="6910833" y="3330914"/>
                </a:cubicBezTo>
                <a:cubicBezTo>
                  <a:pt x="6929491" y="3330914"/>
                  <a:pt x="6945163" y="3316112"/>
                  <a:pt x="6946034" y="3297703"/>
                </a:cubicBezTo>
                <a:close/>
                <a:moveTo>
                  <a:pt x="6856476" y="3297330"/>
                </a:moveTo>
                <a:cubicBezTo>
                  <a:pt x="6857099" y="3278423"/>
                  <a:pt x="6839809" y="3260760"/>
                  <a:pt x="6820778" y="3261009"/>
                </a:cubicBezTo>
                <a:cubicBezTo>
                  <a:pt x="6802369" y="3261258"/>
                  <a:pt x="6787070" y="3276558"/>
                  <a:pt x="6786572" y="3295091"/>
                </a:cubicBezTo>
                <a:cubicBezTo>
                  <a:pt x="6785950" y="3315241"/>
                  <a:pt x="6801498" y="3331038"/>
                  <a:pt x="6821649" y="3330914"/>
                </a:cubicBezTo>
                <a:cubicBezTo>
                  <a:pt x="6840306" y="3330665"/>
                  <a:pt x="6855855" y="3315739"/>
                  <a:pt x="6856476" y="3297330"/>
                </a:cubicBezTo>
                <a:close/>
                <a:moveTo>
                  <a:pt x="6734579" y="3261009"/>
                </a:moveTo>
                <a:cubicBezTo>
                  <a:pt x="6716543" y="3261009"/>
                  <a:pt x="6700373" y="3276682"/>
                  <a:pt x="6699502" y="3294842"/>
                </a:cubicBezTo>
                <a:cubicBezTo>
                  <a:pt x="6698631" y="3313127"/>
                  <a:pt x="6713185" y="3329421"/>
                  <a:pt x="6731718" y="3330914"/>
                </a:cubicBezTo>
                <a:cubicBezTo>
                  <a:pt x="6751744" y="3332531"/>
                  <a:pt x="6768536" y="3317605"/>
                  <a:pt x="6769283" y="3297703"/>
                </a:cubicBezTo>
                <a:cubicBezTo>
                  <a:pt x="6770029" y="3277926"/>
                  <a:pt x="6754108" y="3261009"/>
                  <a:pt x="6734579" y="3261134"/>
                </a:cubicBezTo>
                <a:close/>
                <a:moveTo>
                  <a:pt x="6646638" y="3261009"/>
                </a:moveTo>
                <a:cubicBezTo>
                  <a:pt x="6627732" y="3260139"/>
                  <a:pt x="6609945" y="3277055"/>
                  <a:pt x="6609945" y="3296210"/>
                </a:cubicBezTo>
                <a:cubicBezTo>
                  <a:pt x="6609945" y="3314495"/>
                  <a:pt x="6624996" y="3330168"/>
                  <a:pt x="6643529" y="3330914"/>
                </a:cubicBezTo>
                <a:cubicBezTo>
                  <a:pt x="6663679" y="3331785"/>
                  <a:pt x="6679725" y="3316485"/>
                  <a:pt x="6679725" y="3296335"/>
                </a:cubicBezTo>
                <a:cubicBezTo>
                  <a:pt x="6679725" y="3277677"/>
                  <a:pt x="6665048" y="3262004"/>
                  <a:pt x="6646638" y="3261009"/>
                </a:cubicBezTo>
                <a:close/>
                <a:moveTo>
                  <a:pt x="6555465" y="3261009"/>
                </a:moveTo>
                <a:cubicBezTo>
                  <a:pt x="6537429" y="3261009"/>
                  <a:pt x="6521259" y="3276682"/>
                  <a:pt x="6520388" y="3294718"/>
                </a:cubicBezTo>
                <a:cubicBezTo>
                  <a:pt x="6519517" y="3313002"/>
                  <a:pt x="6534070" y="3329297"/>
                  <a:pt x="6552603" y="3330789"/>
                </a:cubicBezTo>
                <a:cubicBezTo>
                  <a:pt x="6572629" y="3332406"/>
                  <a:pt x="6589422" y="3317605"/>
                  <a:pt x="6590292" y="3297579"/>
                </a:cubicBezTo>
                <a:cubicBezTo>
                  <a:pt x="6591039" y="3277802"/>
                  <a:pt x="6575117" y="3260885"/>
                  <a:pt x="6555588" y="3261009"/>
                </a:cubicBezTo>
                <a:close/>
                <a:moveTo>
                  <a:pt x="6467400" y="3261009"/>
                </a:moveTo>
                <a:cubicBezTo>
                  <a:pt x="6448493" y="3260139"/>
                  <a:pt x="6430706" y="3277179"/>
                  <a:pt x="6430706" y="3296210"/>
                </a:cubicBezTo>
                <a:cubicBezTo>
                  <a:pt x="6430706" y="3314495"/>
                  <a:pt x="6445881" y="3330168"/>
                  <a:pt x="6464414" y="3330789"/>
                </a:cubicBezTo>
                <a:cubicBezTo>
                  <a:pt x="6484565" y="3331536"/>
                  <a:pt x="6500610" y="3316237"/>
                  <a:pt x="6500610" y="3296086"/>
                </a:cubicBezTo>
                <a:cubicBezTo>
                  <a:pt x="6500610" y="3277428"/>
                  <a:pt x="6485808" y="3261756"/>
                  <a:pt x="6467400" y="3260885"/>
                </a:cubicBezTo>
                <a:close/>
                <a:moveTo>
                  <a:pt x="6414536" y="3296335"/>
                </a:moveTo>
                <a:cubicBezTo>
                  <a:pt x="6414536" y="3277179"/>
                  <a:pt x="6396873" y="3260139"/>
                  <a:pt x="6377967" y="3261009"/>
                </a:cubicBezTo>
                <a:cubicBezTo>
                  <a:pt x="6359558" y="3261756"/>
                  <a:pt x="6344756" y="3277553"/>
                  <a:pt x="6344756" y="3296210"/>
                </a:cubicBezTo>
                <a:cubicBezTo>
                  <a:pt x="6344756" y="3316361"/>
                  <a:pt x="6360677" y="3331660"/>
                  <a:pt x="6380827" y="3330914"/>
                </a:cubicBezTo>
                <a:cubicBezTo>
                  <a:pt x="6399360" y="3330168"/>
                  <a:pt x="6414536" y="3314744"/>
                  <a:pt x="6414660" y="3296335"/>
                </a:cubicBezTo>
                <a:close/>
                <a:moveTo>
                  <a:pt x="6324978" y="3296708"/>
                </a:moveTo>
                <a:cubicBezTo>
                  <a:pt x="6325227" y="3277677"/>
                  <a:pt x="6307689" y="3260387"/>
                  <a:pt x="6288658" y="3261009"/>
                </a:cubicBezTo>
                <a:cubicBezTo>
                  <a:pt x="6270248" y="3261631"/>
                  <a:pt x="6255198" y="3277179"/>
                  <a:pt x="6255074" y="3295837"/>
                </a:cubicBezTo>
                <a:cubicBezTo>
                  <a:pt x="6254825" y="3315988"/>
                  <a:pt x="6270622" y="3331536"/>
                  <a:pt x="6290772" y="3330914"/>
                </a:cubicBezTo>
                <a:cubicBezTo>
                  <a:pt x="6309306" y="3330416"/>
                  <a:pt x="6324729" y="3315117"/>
                  <a:pt x="6324978" y="3296708"/>
                </a:cubicBezTo>
                <a:close/>
                <a:moveTo>
                  <a:pt x="6235421" y="3295962"/>
                </a:moveTo>
                <a:cubicBezTo>
                  <a:pt x="6235296" y="3277926"/>
                  <a:pt x="6219500" y="3261756"/>
                  <a:pt x="6201464" y="3261134"/>
                </a:cubicBezTo>
                <a:cubicBezTo>
                  <a:pt x="6183179" y="3260387"/>
                  <a:pt x="6167009" y="3275065"/>
                  <a:pt x="6165641" y="3293598"/>
                </a:cubicBezTo>
                <a:cubicBezTo>
                  <a:pt x="6164148" y="3313624"/>
                  <a:pt x="6179075" y="3330292"/>
                  <a:pt x="6199100" y="3331038"/>
                </a:cubicBezTo>
                <a:cubicBezTo>
                  <a:pt x="6218878" y="3331660"/>
                  <a:pt x="6235670" y="3315614"/>
                  <a:pt x="6235421" y="3296086"/>
                </a:cubicBezTo>
                <a:close/>
                <a:moveTo>
                  <a:pt x="6113648" y="3261009"/>
                </a:moveTo>
                <a:cubicBezTo>
                  <a:pt x="6095612" y="3261009"/>
                  <a:pt x="6079442" y="3276682"/>
                  <a:pt x="6078571" y="3294718"/>
                </a:cubicBezTo>
                <a:cubicBezTo>
                  <a:pt x="6077700" y="3313002"/>
                  <a:pt x="6092253" y="3329297"/>
                  <a:pt x="6110787" y="3330789"/>
                </a:cubicBezTo>
                <a:cubicBezTo>
                  <a:pt x="6130813" y="3332406"/>
                  <a:pt x="6147605" y="3317605"/>
                  <a:pt x="6148476" y="3297579"/>
                </a:cubicBezTo>
                <a:cubicBezTo>
                  <a:pt x="6149222" y="3277802"/>
                  <a:pt x="6133301" y="3260885"/>
                  <a:pt x="6113772" y="3261009"/>
                </a:cubicBezTo>
                <a:close/>
                <a:moveTo>
                  <a:pt x="6058793" y="3293971"/>
                </a:moveTo>
                <a:cubicBezTo>
                  <a:pt x="6057674" y="3275438"/>
                  <a:pt x="6041753" y="3260636"/>
                  <a:pt x="6023468" y="3261009"/>
                </a:cubicBezTo>
                <a:cubicBezTo>
                  <a:pt x="6005432" y="3261507"/>
                  <a:pt x="5989512" y="3277304"/>
                  <a:pt x="5989013" y="3295464"/>
                </a:cubicBezTo>
                <a:cubicBezTo>
                  <a:pt x="5988516" y="3314868"/>
                  <a:pt x="6005060" y="3331287"/>
                  <a:pt x="6024837" y="3330914"/>
                </a:cubicBezTo>
                <a:cubicBezTo>
                  <a:pt x="6044862" y="3330541"/>
                  <a:pt x="6059913" y="3314122"/>
                  <a:pt x="6058793" y="3293971"/>
                </a:cubicBezTo>
                <a:close/>
                <a:moveTo>
                  <a:pt x="5969237" y="3296335"/>
                </a:moveTo>
                <a:cubicBezTo>
                  <a:pt x="5969237" y="3276433"/>
                  <a:pt x="5952693" y="3260263"/>
                  <a:pt x="5933289" y="3261009"/>
                </a:cubicBezTo>
                <a:cubicBezTo>
                  <a:pt x="5915129" y="3261756"/>
                  <a:pt x="5899580" y="3277926"/>
                  <a:pt x="5899456" y="3295962"/>
                </a:cubicBezTo>
                <a:cubicBezTo>
                  <a:pt x="5899332" y="3315490"/>
                  <a:pt x="5916124" y="3331536"/>
                  <a:pt x="5935901" y="3330789"/>
                </a:cubicBezTo>
                <a:cubicBezTo>
                  <a:pt x="5954808" y="3330168"/>
                  <a:pt x="5969237" y="3315241"/>
                  <a:pt x="5969237" y="3296210"/>
                </a:cubicBezTo>
                <a:close/>
                <a:moveTo>
                  <a:pt x="5883286" y="3296708"/>
                </a:moveTo>
                <a:cubicBezTo>
                  <a:pt x="5883535" y="3277677"/>
                  <a:pt x="5865997" y="3260387"/>
                  <a:pt x="5846966" y="3261009"/>
                </a:cubicBezTo>
                <a:cubicBezTo>
                  <a:pt x="5828557" y="3261631"/>
                  <a:pt x="5813506" y="3277179"/>
                  <a:pt x="5813382" y="3295837"/>
                </a:cubicBezTo>
                <a:cubicBezTo>
                  <a:pt x="5813133" y="3315988"/>
                  <a:pt x="5828930" y="3331536"/>
                  <a:pt x="5849080" y="3330914"/>
                </a:cubicBezTo>
                <a:cubicBezTo>
                  <a:pt x="5867614" y="3330416"/>
                  <a:pt x="5883037" y="3315117"/>
                  <a:pt x="5883286" y="3296708"/>
                </a:cubicBezTo>
                <a:close/>
                <a:moveTo>
                  <a:pt x="5793729" y="3295464"/>
                </a:moveTo>
                <a:cubicBezTo>
                  <a:pt x="5793231" y="3277428"/>
                  <a:pt x="5777310" y="3261507"/>
                  <a:pt x="5759274" y="3261009"/>
                </a:cubicBezTo>
                <a:cubicBezTo>
                  <a:pt x="5740989" y="3260512"/>
                  <a:pt x="5725068" y="3275438"/>
                  <a:pt x="5723948" y="3293971"/>
                </a:cubicBezTo>
                <a:cubicBezTo>
                  <a:pt x="5722829" y="3314122"/>
                  <a:pt x="5737880" y="3330541"/>
                  <a:pt x="5757906" y="3330914"/>
                </a:cubicBezTo>
                <a:cubicBezTo>
                  <a:pt x="5777683" y="3331287"/>
                  <a:pt x="5794226" y="3314993"/>
                  <a:pt x="5793729" y="3295464"/>
                </a:cubicBezTo>
                <a:close/>
                <a:moveTo>
                  <a:pt x="5704296" y="3297579"/>
                </a:moveTo>
                <a:cubicBezTo>
                  <a:pt x="5705042" y="3278672"/>
                  <a:pt x="5688001" y="3261009"/>
                  <a:pt x="5668846" y="3261009"/>
                </a:cubicBezTo>
                <a:cubicBezTo>
                  <a:pt x="5650437" y="3261009"/>
                  <a:pt x="5635013" y="3276309"/>
                  <a:pt x="5634391" y="3294842"/>
                </a:cubicBezTo>
                <a:cubicBezTo>
                  <a:pt x="5633645" y="3314993"/>
                  <a:pt x="5649069" y="3330914"/>
                  <a:pt x="5669219" y="3330914"/>
                </a:cubicBezTo>
                <a:cubicBezTo>
                  <a:pt x="5687877" y="3330914"/>
                  <a:pt x="5703549" y="3315988"/>
                  <a:pt x="5704296" y="3297579"/>
                </a:cubicBezTo>
                <a:close/>
                <a:moveTo>
                  <a:pt x="5614614" y="3296210"/>
                </a:moveTo>
                <a:cubicBezTo>
                  <a:pt x="5614614" y="3278175"/>
                  <a:pt x="5598941" y="3262004"/>
                  <a:pt x="5580781" y="3261134"/>
                </a:cubicBezTo>
                <a:cubicBezTo>
                  <a:pt x="5562497" y="3260263"/>
                  <a:pt x="5546202" y="3274816"/>
                  <a:pt x="5544709" y="3293350"/>
                </a:cubicBezTo>
                <a:cubicBezTo>
                  <a:pt x="5543093" y="3313376"/>
                  <a:pt x="5558019" y="3330168"/>
                  <a:pt x="5577920" y="3331038"/>
                </a:cubicBezTo>
                <a:cubicBezTo>
                  <a:pt x="5597697" y="3331785"/>
                  <a:pt x="5614614" y="3315863"/>
                  <a:pt x="5614490" y="3296335"/>
                </a:cubicBezTo>
                <a:close/>
                <a:moveTo>
                  <a:pt x="5492841" y="3261009"/>
                </a:moveTo>
                <a:cubicBezTo>
                  <a:pt x="5474805" y="3261009"/>
                  <a:pt x="5458635" y="3276682"/>
                  <a:pt x="5457764" y="3294718"/>
                </a:cubicBezTo>
                <a:cubicBezTo>
                  <a:pt x="5456893" y="3313002"/>
                  <a:pt x="5471446" y="3329297"/>
                  <a:pt x="5489980" y="3330789"/>
                </a:cubicBezTo>
                <a:cubicBezTo>
                  <a:pt x="5510006" y="3332406"/>
                  <a:pt x="5526798" y="3317480"/>
                  <a:pt x="5527668" y="3297579"/>
                </a:cubicBezTo>
                <a:cubicBezTo>
                  <a:pt x="5528415" y="3277802"/>
                  <a:pt x="5512493" y="3260885"/>
                  <a:pt x="5492965" y="3261009"/>
                </a:cubicBezTo>
                <a:close/>
                <a:moveTo>
                  <a:pt x="5404900" y="3261009"/>
                </a:moveTo>
                <a:cubicBezTo>
                  <a:pt x="5385994" y="3260139"/>
                  <a:pt x="5368207" y="3277055"/>
                  <a:pt x="5368207" y="3296210"/>
                </a:cubicBezTo>
                <a:cubicBezTo>
                  <a:pt x="5368207" y="3314495"/>
                  <a:pt x="5383257" y="3330168"/>
                  <a:pt x="5401791" y="3330914"/>
                </a:cubicBezTo>
                <a:cubicBezTo>
                  <a:pt x="5421941" y="3331785"/>
                  <a:pt x="5437987" y="3316485"/>
                  <a:pt x="5437987" y="3296335"/>
                </a:cubicBezTo>
                <a:cubicBezTo>
                  <a:pt x="5437987" y="3277677"/>
                  <a:pt x="5423309" y="3262004"/>
                  <a:pt x="5404900" y="3261009"/>
                </a:cubicBezTo>
                <a:close/>
                <a:moveTo>
                  <a:pt x="5348429" y="3295713"/>
                </a:moveTo>
                <a:cubicBezTo>
                  <a:pt x="5348181" y="3277055"/>
                  <a:pt x="5333130" y="3261507"/>
                  <a:pt x="5314845" y="3260885"/>
                </a:cubicBezTo>
                <a:cubicBezTo>
                  <a:pt x="5295939" y="3260263"/>
                  <a:pt x="5278276" y="3277553"/>
                  <a:pt x="5278525" y="3296583"/>
                </a:cubicBezTo>
                <a:cubicBezTo>
                  <a:pt x="5278774" y="3314993"/>
                  <a:pt x="5294073" y="3330292"/>
                  <a:pt x="5312731" y="3330789"/>
                </a:cubicBezTo>
                <a:cubicBezTo>
                  <a:pt x="5332881" y="3331287"/>
                  <a:pt x="5348678" y="3315739"/>
                  <a:pt x="5348429" y="3295713"/>
                </a:cubicBezTo>
                <a:close/>
                <a:moveTo>
                  <a:pt x="5262479" y="3296583"/>
                </a:moveTo>
                <a:cubicBezTo>
                  <a:pt x="5262728" y="3277553"/>
                  <a:pt x="5245190" y="3260263"/>
                  <a:pt x="5226159" y="3260885"/>
                </a:cubicBezTo>
                <a:cubicBezTo>
                  <a:pt x="5207749" y="3261507"/>
                  <a:pt x="5192699" y="3277055"/>
                  <a:pt x="5192574" y="3295713"/>
                </a:cubicBezTo>
                <a:cubicBezTo>
                  <a:pt x="5192326" y="3315863"/>
                  <a:pt x="5208123" y="3331412"/>
                  <a:pt x="5228273" y="3330789"/>
                </a:cubicBezTo>
                <a:cubicBezTo>
                  <a:pt x="5246807" y="3330292"/>
                  <a:pt x="5262230" y="3314868"/>
                  <a:pt x="5262355" y="3296583"/>
                </a:cubicBezTo>
                <a:close/>
                <a:moveTo>
                  <a:pt x="5172922" y="3295962"/>
                </a:moveTo>
                <a:cubicBezTo>
                  <a:pt x="5172922" y="3277926"/>
                  <a:pt x="5157125" y="3261756"/>
                  <a:pt x="5139089" y="3261009"/>
                </a:cubicBezTo>
                <a:cubicBezTo>
                  <a:pt x="5120804" y="3260139"/>
                  <a:pt x="5104510" y="3274816"/>
                  <a:pt x="5103141" y="3293350"/>
                </a:cubicBezTo>
                <a:cubicBezTo>
                  <a:pt x="5101649" y="3313376"/>
                  <a:pt x="5116451" y="3330168"/>
                  <a:pt x="5136477" y="3330914"/>
                </a:cubicBezTo>
                <a:cubicBezTo>
                  <a:pt x="5156254" y="3331660"/>
                  <a:pt x="5173046" y="3315614"/>
                  <a:pt x="5172922" y="3296086"/>
                </a:cubicBezTo>
                <a:close/>
                <a:moveTo>
                  <a:pt x="5083364" y="3295962"/>
                </a:moveTo>
                <a:cubicBezTo>
                  <a:pt x="5083364" y="3277926"/>
                  <a:pt x="5067567" y="3261756"/>
                  <a:pt x="5049531" y="3261009"/>
                </a:cubicBezTo>
                <a:cubicBezTo>
                  <a:pt x="5031247" y="3260263"/>
                  <a:pt x="5014952" y="3274816"/>
                  <a:pt x="5013584" y="3293350"/>
                </a:cubicBezTo>
                <a:cubicBezTo>
                  <a:pt x="5012092" y="3313376"/>
                  <a:pt x="5027018" y="3330168"/>
                  <a:pt x="5046919" y="3330914"/>
                </a:cubicBezTo>
                <a:cubicBezTo>
                  <a:pt x="5066697" y="3331660"/>
                  <a:pt x="5083489" y="3315614"/>
                  <a:pt x="5083364" y="3296086"/>
                </a:cubicBezTo>
                <a:close/>
                <a:moveTo>
                  <a:pt x="4960720" y="3261009"/>
                </a:moveTo>
                <a:cubicBezTo>
                  <a:pt x="4942684" y="3261507"/>
                  <a:pt x="4926763" y="3277553"/>
                  <a:pt x="4926390" y="3295589"/>
                </a:cubicBezTo>
                <a:cubicBezTo>
                  <a:pt x="4926017" y="3313873"/>
                  <a:pt x="4940943" y="3329795"/>
                  <a:pt x="4959477" y="3330789"/>
                </a:cubicBezTo>
                <a:cubicBezTo>
                  <a:pt x="4979627" y="3331909"/>
                  <a:pt x="4995921" y="3316734"/>
                  <a:pt x="4996294" y="3296708"/>
                </a:cubicBezTo>
                <a:cubicBezTo>
                  <a:pt x="4996668" y="3276931"/>
                  <a:pt x="4980249" y="3260387"/>
                  <a:pt x="4960720" y="3261009"/>
                </a:cubicBezTo>
                <a:close/>
                <a:moveTo>
                  <a:pt x="4871661" y="3261009"/>
                </a:moveTo>
                <a:cubicBezTo>
                  <a:pt x="4853625" y="3261258"/>
                  <a:pt x="4837579" y="3277055"/>
                  <a:pt x="4836957" y="3295215"/>
                </a:cubicBezTo>
                <a:cubicBezTo>
                  <a:pt x="4836335" y="3313500"/>
                  <a:pt x="4851013" y="3329670"/>
                  <a:pt x="4869546" y="3330914"/>
                </a:cubicBezTo>
                <a:cubicBezTo>
                  <a:pt x="4889572" y="3332282"/>
                  <a:pt x="4906240" y="3317231"/>
                  <a:pt x="4906737" y="3297330"/>
                </a:cubicBezTo>
                <a:cubicBezTo>
                  <a:pt x="4907359" y="3277553"/>
                  <a:pt x="4891065" y="3260885"/>
                  <a:pt x="4871661" y="3261134"/>
                </a:cubicBezTo>
                <a:close/>
                <a:moveTo>
                  <a:pt x="4782476" y="3261009"/>
                </a:moveTo>
                <a:cubicBezTo>
                  <a:pt x="4764440" y="3261009"/>
                  <a:pt x="4748270" y="3276682"/>
                  <a:pt x="4747400" y="3294842"/>
                </a:cubicBezTo>
                <a:cubicBezTo>
                  <a:pt x="4746529" y="3313127"/>
                  <a:pt x="4761082" y="3329421"/>
                  <a:pt x="4779616" y="3330914"/>
                </a:cubicBezTo>
                <a:cubicBezTo>
                  <a:pt x="4799641" y="3332531"/>
                  <a:pt x="4816433" y="3317605"/>
                  <a:pt x="4817180" y="3297703"/>
                </a:cubicBezTo>
                <a:cubicBezTo>
                  <a:pt x="4817926" y="3277926"/>
                  <a:pt x="4802005" y="3261009"/>
                  <a:pt x="4782476" y="3261134"/>
                </a:cubicBezTo>
                <a:close/>
                <a:moveTo>
                  <a:pt x="4731229" y="3297703"/>
                </a:moveTo>
                <a:cubicBezTo>
                  <a:pt x="4732100" y="3278796"/>
                  <a:pt x="4715060" y="3261009"/>
                  <a:pt x="4696029" y="3261009"/>
                </a:cubicBezTo>
                <a:cubicBezTo>
                  <a:pt x="4677619" y="3261009"/>
                  <a:pt x="4662071" y="3276060"/>
                  <a:pt x="4661449" y="3294718"/>
                </a:cubicBezTo>
                <a:cubicBezTo>
                  <a:pt x="4660703" y="3314868"/>
                  <a:pt x="4676002" y="3330914"/>
                  <a:pt x="4696153" y="3330914"/>
                </a:cubicBezTo>
                <a:cubicBezTo>
                  <a:pt x="4714810" y="3330914"/>
                  <a:pt x="4730483" y="3316112"/>
                  <a:pt x="4731354" y="3297703"/>
                </a:cubicBezTo>
                <a:close/>
                <a:moveTo>
                  <a:pt x="4641672" y="3297703"/>
                </a:moveTo>
                <a:cubicBezTo>
                  <a:pt x="4642667" y="3278796"/>
                  <a:pt x="4625626" y="3261009"/>
                  <a:pt x="4606471" y="3261009"/>
                </a:cubicBezTo>
                <a:cubicBezTo>
                  <a:pt x="4588186" y="3261009"/>
                  <a:pt x="4572514" y="3276060"/>
                  <a:pt x="4571767" y="3294593"/>
                </a:cubicBezTo>
                <a:cubicBezTo>
                  <a:pt x="4570897" y="3314744"/>
                  <a:pt x="4586196" y="3330789"/>
                  <a:pt x="4606347" y="3330914"/>
                </a:cubicBezTo>
                <a:cubicBezTo>
                  <a:pt x="4625005" y="3330914"/>
                  <a:pt x="4640677" y="3316237"/>
                  <a:pt x="4641672" y="3297827"/>
                </a:cubicBezTo>
                <a:close/>
                <a:moveTo>
                  <a:pt x="4552115" y="3297206"/>
                </a:moveTo>
                <a:cubicBezTo>
                  <a:pt x="4552736" y="3278299"/>
                  <a:pt x="4535447" y="3260636"/>
                  <a:pt x="4516416" y="3261009"/>
                </a:cubicBezTo>
                <a:cubicBezTo>
                  <a:pt x="4498007" y="3261258"/>
                  <a:pt x="4482708" y="3276558"/>
                  <a:pt x="4482210" y="3295215"/>
                </a:cubicBezTo>
                <a:cubicBezTo>
                  <a:pt x="4481713" y="3315366"/>
                  <a:pt x="4497261" y="3331163"/>
                  <a:pt x="4517287" y="3330914"/>
                </a:cubicBezTo>
                <a:cubicBezTo>
                  <a:pt x="4535945" y="3330665"/>
                  <a:pt x="4551493" y="3315614"/>
                  <a:pt x="4552115" y="3297330"/>
                </a:cubicBezTo>
                <a:close/>
                <a:moveTo>
                  <a:pt x="4462557" y="3296335"/>
                </a:moveTo>
                <a:cubicBezTo>
                  <a:pt x="4462557" y="3277304"/>
                  <a:pt x="4444895" y="3260139"/>
                  <a:pt x="4425988" y="3260885"/>
                </a:cubicBezTo>
                <a:cubicBezTo>
                  <a:pt x="4407579" y="3261631"/>
                  <a:pt x="4392777" y="3277304"/>
                  <a:pt x="4392653" y="3295962"/>
                </a:cubicBezTo>
                <a:cubicBezTo>
                  <a:pt x="4392653" y="3316112"/>
                  <a:pt x="4408574" y="3331536"/>
                  <a:pt x="4428724" y="3330789"/>
                </a:cubicBezTo>
                <a:cubicBezTo>
                  <a:pt x="4447258" y="3330168"/>
                  <a:pt x="4462557" y="3314619"/>
                  <a:pt x="4462557" y="3296335"/>
                </a:cubicBezTo>
                <a:close/>
                <a:moveTo>
                  <a:pt x="4342401" y="3260885"/>
                </a:moveTo>
                <a:cubicBezTo>
                  <a:pt x="4323494" y="3259890"/>
                  <a:pt x="4305707" y="3276806"/>
                  <a:pt x="4305583" y="3295962"/>
                </a:cubicBezTo>
                <a:cubicBezTo>
                  <a:pt x="4305583" y="3314246"/>
                  <a:pt x="4320634" y="3329919"/>
                  <a:pt x="4339167" y="3330665"/>
                </a:cubicBezTo>
                <a:cubicBezTo>
                  <a:pt x="4359317" y="3331536"/>
                  <a:pt x="4375363" y="3316237"/>
                  <a:pt x="4375487" y="3296086"/>
                </a:cubicBezTo>
                <a:cubicBezTo>
                  <a:pt x="4375487" y="3277428"/>
                  <a:pt x="4360810" y="3261756"/>
                  <a:pt x="4342401" y="3260760"/>
                </a:cubicBezTo>
                <a:close/>
                <a:moveTo>
                  <a:pt x="4251973" y="3260885"/>
                </a:moveTo>
                <a:cubicBezTo>
                  <a:pt x="4232942" y="3260512"/>
                  <a:pt x="4215528" y="3277926"/>
                  <a:pt x="4216026" y="3296957"/>
                </a:cubicBezTo>
                <a:cubicBezTo>
                  <a:pt x="4216523" y="3315366"/>
                  <a:pt x="4231947" y="3330541"/>
                  <a:pt x="4250480" y="3330789"/>
                </a:cubicBezTo>
                <a:cubicBezTo>
                  <a:pt x="4270631" y="3331163"/>
                  <a:pt x="4286303" y="3315490"/>
                  <a:pt x="4285806" y="3295340"/>
                </a:cubicBezTo>
                <a:cubicBezTo>
                  <a:pt x="4285433" y="3276682"/>
                  <a:pt x="4270258" y="3261258"/>
                  <a:pt x="4251849" y="3260885"/>
                </a:cubicBezTo>
                <a:close/>
                <a:moveTo>
                  <a:pt x="4161669" y="3260885"/>
                </a:moveTo>
                <a:cubicBezTo>
                  <a:pt x="4142514" y="3260885"/>
                  <a:pt x="4125597" y="3278672"/>
                  <a:pt x="4126468" y="3297579"/>
                </a:cubicBezTo>
                <a:cubicBezTo>
                  <a:pt x="4127339" y="3315988"/>
                  <a:pt x="4143012" y="3330789"/>
                  <a:pt x="4161669" y="3330789"/>
                </a:cubicBezTo>
                <a:cubicBezTo>
                  <a:pt x="4181820" y="3330789"/>
                  <a:pt x="4197119" y="3314744"/>
                  <a:pt x="4196373" y="3294593"/>
                </a:cubicBezTo>
                <a:cubicBezTo>
                  <a:pt x="4195626" y="3276060"/>
                  <a:pt x="4180078" y="3260885"/>
                  <a:pt x="4161669" y="3260885"/>
                </a:cubicBezTo>
                <a:close/>
                <a:moveTo>
                  <a:pt x="4110422" y="3297081"/>
                </a:moveTo>
                <a:cubicBezTo>
                  <a:pt x="4111044" y="3278175"/>
                  <a:pt x="4093755" y="3260512"/>
                  <a:pt x="4074724" y="3260760"/>
                </a:cubicBezTo>
                <a:cubicBezTo>
                  <a:pt x="4056315" y="3261009"/>
                  <a:pt x="4041015" y="3276309"/>
                  <a:pt x="4040518" y="3294842"/>
                </a:cubicBezTo>
                <a:cubicBezTo>
                  <a:pt x="4039896" y="3314993"/>
                  <a:pt x="4055444" y="3330789"/>
                  <a:pt x="4075595" y="3330541"/>
                </a:cubicBezTo>
                <a:cubicBezTo>
                  <a:pt x="4094252" y="3330292"/>
                  <a:pt x="4109800" y="3315366"/>
                  <a:pt x="4110422" y="3296957"/>
                </a:cubicBezTo>
                <a:close/>
                <a:moveTo>
                  <a:pt x="4020865" y="3296086"/>
                </a:moveTo>
                <a:cubicBezTo>
                  <a:pt x="4020865" y="3276931"/>
                  <a:pt x="4003202" y="3259890"/>
                  <a:pt x="3984171" y="3260760"/>
                </a:cubicBezTo>
                <a:cubicBezTo>
                  <a:pt x="3965762" y="3261631"/>
                  <a:pt x="3950961" y="3277304"/>
                  <a:pt x="3950961" y="3295962"/>
                </a:cubicBezTo>
                <a:cubicBezTo>
                  <a:pt x="3950961" y="3316112"/>
                  <a:pt x="3966882" y="3331412"/>
                  <a:pt x="3987032" y="3330665"/>
                </a:cubicBezTo>
                <a:cubicBezTo>
                  <a:pt x="4005566" y="3329919"/>
                  <a:pt x="4020741" y="3314371"/>
                  <a:pt x="4020741" y="3296086"/>
                </a:cubicBezTo>
                <a:close/>
                <a:moveTo>
                  <a:pt x="3894365" y="3330665"/>
                </a:moveTo>
                <a:cubicBezTo>
                  <a:pt x="3913147" y="3331536"/>
                  <a:pt x="3929193" y="3317854"/>
                  <a:pt x="3931059" y="3299196"/>
                </a:cubicBezTo>
                <a:cubicBezTo>
                  <a:pt x="3933049" y="3280289"/>
                  <a:pt x="3917252" y="3262004"/>
                  <a:pt x="3897848" y="3260885"/>
                </a:cubicBezTo>
                <a:cubicBezTo>
                  <a:pt x="3879688" y="3259890"/>
                  <a:pt x="3863145" y="3274319"/>
                  <a:pt x="3861528" y="3292728"/>
                </a:cubicBezTo>
                <a:cubicBezTo>
                  <a:pt x="3859786" y="3312754"/>
                  <a:pt x="3874463" y="3329670"/>
                  <a:pt x="3894365" y="3330665"/>
                </a:cubicBezTo>
                <a:close/>
                <a:moveTo>
                  <a:pt x="3811027" y="3260760"/>
                </a:moveTo>
                <a:cubicBezTo>
                  <a:pt x="3792120" y="3259890"/>
                  <a:pt x="3774333" y="3276931"/>
                  <a:pt x="3774333" y="3295962"/>
                </a:cubicBezTo>
                <a:cubicBezTo>
                  <a:pt x="3774333" y="3314246"/>
                  <a:pt x="3789508" y="3329919"/>
                  <a:pt x="3808042" y="3330541"/>
                </a:cubicBezTo>
                <a:cubicBezTo>
                  <a:pt x="3828192" y="3331287"/>
                  <a:pt x="3844238" y="3315988"/>
                  <a:pt x="3844238" y="3295837"/>
                </a:cubicBezTo>
                <a:cubicBezTo>
                  <a:pt x="3844238" y="3277179"/>
                  <a:pt x="3829436" y="3261507"/>
                  <a:pt x="3811027" y="3260636"/>
                </a:cubicBezTo>
                <a:close/>
                <a:moveTo>
                  <a:pt x="3721967" y="3260760"/>
                </a:moveTo>
                <a:cubicBezTo>
                  <a:pt x="3703060" y="3259641"/>
                  <a:pt x="3685149" y="3276309"/>
                  <a:pt x="3684900" y="3295464"/>
                </a:cubicBezTo>
                <a:cubicBezTo>
                  <a:pt x="3684652" y="3313749"/>
                  <a:pt x="3699578" y="3329546"/>
                  <a:pt x="3718111" y="3330541"/>
                </a:cubicBezTo>
                <a:cubicBezTo>
                  <a:pt x="3738262" y="3331536"/>
                  <a:pt x="3754556" y="3316361"/>
                  <a:pt x="3754805" y="3296335"/>
                </a:cubicBezTo>
                <a:cubicBezTo>
                  <a:pt x="3755054" y="3277677"/>
                  <a:pt x="3740501" y="3261880"/>
                  <a:pt x="3722091" y="3260760"/>
                </a:cubicBezTo>
                <a:close/>
                <a:moveTo>
                  <a:pt x="3665123" y="3295464"/>
                </a:moveTo>
                <a:cubicBezTo>
                  <a:pt x="3664999" y="3276806"/>
                  <a:pt x="3649948" y="3261258"/>
                  <a:pt x="3631539" y="3260636"/>
                </a:cubicBezTo>
                <a:cubicBezTo>
                  <a:pt x="3612632" y="3260014"/>
                  <a:pt x="3594970" y="3277304"/>
                  <a:pt x="3595219" y="3296335"/>
                </a:cubicBezTo>
                <a:cubicBezTo>
                  <a:pt x="3595467" y="3314744"/>
                  <a:pt x="3610767" y="3330043"/>
                  <a:pt x="3629300" y="3330541"/>
                </a:cubicBezTo>
                <a:cubicBezTo>
                  <a:pt x="3649450" y="3331163"/>
                  <a:pt x="3665248" y="3315614"/>
                  <a:pt x="3665123" y="3295464"/>
                </a:cubicBezTo>
                <a:close/>
                <a:moveTo>
                  <a:pt x="3542355" y="3260636"/>
                </a:moveTo>
                <a:cubicBezTo>
                  <a:pt x="3523448" y="3259766"/>
                  <a:pt x="3505661" y="3276806"/>
                  <a:pt x="3505661" y="3295962"/>
                </a:cubicBezTo>
                <a:cubicBezTo>
                  <a:pt x="3505661" y="3314246"/>
                  <a:pt x="3520836" y="3329795"/>
                  <a:pt x="3539369" y="3330541"/>
                </a:cubicBezTo>
                <a:cubicBezTo>
                  <a:pt x="3559520" y="3331287"/>
                  <a:pt x="3575565" y="3315988"/>
                  <a:pt x="3575441" y="3295837"/>
                </a:cubicBezTo>
                <a:cubicBezTo>
                  <a:pt x="3575441" y="3277179"/>
                  <a:pt x="3560639" y="3261507"/>
                  <a:pt x="3542230" y="3260636"/>
                </a:cubicBezTo>
                <a:close/>
                <a:moveTo>
                  <a:pt x="3489615" y="3296957"/>
                </a:moveTo>
                <a:cubicBezTo>
                  <a:pt x="3490237" y="3278050"/>
                  <a:pt x="3472948" y="3260387"/>
                  <a:pt x="3453917" y="3260636"/>
                </a:cubicBezTo>
                <a:cubicBezTo>
                  <a:pt x="3435508" y="3260885"/>
                  <a:pt x="3420208" y="3276184"/>
                  <a:pt x="3419711" y="3294718"/>
                </a:cubicBezTo>
                <a:cubicBezTo>
                  <a:pt x="3419089" y="3314868"/>
                  <a:pt x="3434637" y="3330665"/>
                  <a:pt x="3454787" y="3330416"/>
                </a:cubicBezTo>
                <a:cubicBezTo>
                  <a:pt x="3473445" y="3330168"/>
                  <a:pt x="3488993" y="3315241"/>
                  <a:pt x="3489615" y="3296832"/>
                </a:cubicBezTo>
                <a:close/>
                <a:moveTo>
                  <a:pt x="3400058" y="3295837"/>
                </a:moveTo>
                <a:cubicBezTo>
                  <a:pt x="3400058" y="3277802"/>
                  <a:pt x="3384385" y="3261631"/>
                  <a:pt x="3366350" y="3260760"/>
                </a:cubicBezTo>
                <a:cubicBezTo>
                  <a:pt x="3348065" y="3259890"/>
                  <a:pt x="3331771" y="3274443"/>
                  <a:pt x="3330278" y="3292977"/>
                </a:cubicBezTo>
                <a:cubicBezTo>
                  <a:pt x="3328661" y="3313002"/>
                  <a:pt x="3343587" y="3329795"/>
                  <a:pt x="3363489" y="3330665"/>
                </a:cubicBezTo>
                <a:cubicBezTo>
                  <a:pt x="3383266" y="3331412"/>
                  <a:pt x="3400183" y="3315490"/>
                  <a:pt x="3400058" y="3295962"/>
                </a:cubicBezTo>
                <a:close/>
                <a:moveTo>
                  <a:pt x="3310500" y="3295091"/>
                </a:moveTo>
                <a:cubicBezTo>
                  <a:pt x="3310003" y="3277055"/>
                  <a:pt x="3294206" y="3261134"/>
                  <a:pt x="3276046" y="3260636"/>
                </a:cubicBezTo>
                <a:cubicBezTo>
                  <a:pt x="3257761" y="3260139"/>
                  <a:pt x="3241715" y="3274941"/>
                  <a:pt x="3240596" y="3293474"/>
                </a:cubicBezTo>
                <a:cubicBezTo>
                  <a:pt x="3239352" y="3313624"/>
                  <a:pt x="3254527" y="3330043"/>
                  <a:pt x="3274429" y="3330416"/>
                </a:cubicBezTo>
                <a:cubicBezTo>
                  <a:pt x="3294206" y="3330789"/>
                  <a:pt x="3310874" y="3314495"/>
                  <a:pt x="3310376" y="3295091"/>
                </a:cubicBezTo>
                <a:close/>
                <a:moveTo>
                  <a:pt x="3189474" y="3260512"/>
                </a:moveTo>
                <a:cubicBezTo>
                  <a:pt x="3170443" y="3260139"/>
                  <a:pt x="3153029" y="3277553"/>
                  <a:pt x="3153526" y="3296583"/>
                </a:cubicBezTo>
                <a:cubicBezTo>
                  <a:pt x="3154024" y="3314993"/>
                  <a:pt x="3169448" y="3330168"/>
                  <a:pt x="3187981" y="3330416"/>
                </a:cubicBezTo>
                <a:cubicBezTo>
                  <a:pt x="3208132" y="3330789"/>
                  <a:pt x="3223804" y="3315117"/>
                  <a:pt x="3223307" y="3294966"/>
                </a:cubicBezTo>
                <a:cubicBezTo>
                  <a:pt x="3222933" y="3276309"/>
                  <a:pt x="3207758" y="3260885"/>
                  <a:pt x="3189349" y="3260512"/>
                </a:cubicBezTo>
                <a:close/>
                <a:moveTo>
                  <a:pt x="3100289" y="3260512"/>
                </a:moveTo>
                <a:cubicBezTo>
                  <a:pt x="3081383" y="3259890"/>
                  <a:pt x="3063720" y="3277179"/>
                  <a:pt x="3063969" y="3296210"/>
                </a:cubicBezTo>
                <a:cubicBezTo>
                  <a:pt x="3064218" y="3314619"/>
                  <a:pt x="3079517" y="3329919"/>
                  <a:pt x="3098051" y="3330416"/>
                </a:cubicBezTo>
                <a:cubicBezTo>
                  <a:pt x="3118201" y="3331038"/>
                  <a:pt x="3133998" y="3315490"/>
                  <a:pt x="3133749" y="3295340"/>
                </a:cubicBezTo>
                <a:cubicBezTo>
                  <a:pt x="3133500" y="3276682"/>
                  <a:pt x="3118574" y="3261134"/>
                  <a:pt x="3100165" y="3260512"/>
                </a:cubicBezTo>
                <a:close/>
                <a:moveTo>
                  <a:pt x="3009612" y="3260512"/>
                </a:moveTo>
                <a:cubicBezTo>
                  <a:pt x="2991577" y="3260512"/>
                  <a:pt x="2975406" y="3276184"/>
                  <a:pt x="2974536" y="3294220"/>
                </a:cubicBezTo>
                <a:cubicBezTo>
                  <a:pt x="2973665" y="3312505"/>
                  <a:pt x="2988218" y="3328799"/>
                  <a:pt x="3006752" y="3330292"/>
                </a:cubicBezTo>
                <a:cubicBezTo>
                  <a:pt x="3026778" y="3331909"/>
                  <a:pt x="3043570" y="3316983"/>
                  <a:pt x="3044441" y="3297081"/>
                </a:cubicBezTo>
                <a:cubicBezTo>
                  <a:pt x="3045187" y="3277304"/>
                  <a:pt x="3029265" y="3260387"/>
                  <a:pt x="3009737" y="3260512"/>
                </a:cubicBezTo>
                <a:close/>
                <a:moveTo>
                  <a:pt x="2958242" y="3295713"/>
                </a:moveTo>
                <a:cubicBezTo>
                  <a:pt x="2958242" y="3276558"/>
                  <a:pt x="2940579" y="3259517"/>
                  <a:pt x="2921548" y="3260387"/>
                </a:cubicBezTo>
                <a:cubicBezTo>
                  <a:pt x="2903139" y="3261258"/>
                  <a:pt x="2888337" y="3276931"/>
                  <a:pt x="2888337" y="3295589"/>
                </a:cubicBezTo>
                <a:cubicBezTo>
                  <a:pt x="2888337" y="3315739"/>
                  <a:pt x="2904258" y="3331038"/>
                  <a:pt x="2924409" y="3330292"/>
                </a:cubicBezTo>
                <a:cubicBezTo>
                  <a:pt x="2942942" y="3329546"/>
                  <a:pt x="2958117" y="3313998"/>
                  <a:pt x="2958117" y="3295713"/>
                </a:cubicBezTo>
                <a:close/>
                <a:moveTo>
                  <a:pt x="2868684" y="3294842"/>
                </a:moveTo>
                <a:cubicBezTo>
                  <a:pt x="2868186" y="3276806"/>
                  <a:pt x="2852265" y="3260885"/>
                  <a:pt x="2834229" y="3260387"/>
                </a:cubicBezTo>
                <a:cubicBezTo>
                  <a:pt x="2815945" y="3259890"/>
                  <a:pt x="2800023" y="3274816"/>
                  <a:pt x="2798904" y="3293350"/>
                </a:cubicBezTo>
                <a:cubicBezTo>
                  <a:pt x="2797784" y="3313500"/>
                  <a:pt x="2812835" y="3329919"/>
                  <a:pt x="2832861" y="3330292"/>
                </a:cubicBezTo>
                <a:cubicBezTo>
                  <a:pt x="2852638" y="3330665"/>
                  <a:pt x="2869182" y="3314371"/>
                  <a:pt x="2868684" y="3294842"/>
                </a:cubicBezTo>
                <a:close/>
                <a:moveTo>
                  <a:pt x="2779126" y="3295589"/>
                </a:moveTo>
                <a:cubicBezTo>
                  <a:pt x="2779126" y="3277553"/>
                  <a:pt x="2763454" y="3261383"/>
                  <a:pt x="2745418" y="3260512"/>
                </a:cubicBezTo>
                <a:cubicBezTo>
                  <a:pt x="2727133" y="3259641"/>
                  <a:pt x="2710839" y="3274194"/>
                  <a:pt x="2709346" y="3292728"/>
                </a:cubicBezTo>
                <a:cubicBezTo>
                  <a:pt x="2707729" y="3312754"/>
                  <a:pt x="2722656" y="3329546"/>
                  <a:pt x="2742557" y="3330416"/>
                </a:cubicBezTo>
                <a:cubicBezTo>
                  <a:pt x="2762335" y="3331163"/>
                  <a:pt x="2779251" y="3315241"/>
                  <a:pt x="2779126" y="3295713"/>
                </a:cubicBezTo>
                <a:close/>
                <a:moveTo>
                  <a:pt x="2689569" y="3297206"/>
                </a:moveTo>
                <a:cubicBezTo>
                  <a:pt x="2690564" y="3278299"/>
                  <a:pt x="2673648" y="3260512"/>
                  <a:pt x="2654493" y="3260387"/>
                </a:cubicBezTo>
                <a:cubicBezTo>
                  <a:pt x="2636208" y="3260387"/>
                  <a:pt x="2620535" y="3275314"/>
                  <a:pt x="2619665" y="3293971"/>
                </a:cubicBezTo>
                <a:cubicBezTo>
                  <a:pt x="2618794" y="3314122"/>
                  <a:pt x="2634093" y="3330168"/>
                  <a:pt x="2654119" y="3330292"/>
                </a:cubicBezTo>
                <a:cubicBezTo>
                  <a:pt x="2672777" y="3330292"/>
                  <a:pt x="2688574" y="3315614"/>
                  <a:pt x="2689445" y="3297206"/>
                </a:cubicBezTo>
                <a:close/>
                <a:moveTo>
                  <a:pt x="2602375" y="3293847"/>
                </a:moveTo>
                <a:cubicBezTo>
                  <a:pt x="2601504" y="3275314"/>
                  <a:pt x="2585956" y="3260263"/>
                  <a:pt x="2567547" y="3260387"/>
                </a:cubicBezTo>
                <a:cubicBezTo>
                  <a:pt x="2548392" y="3260387"/>
                  <a:pt x="2531475" y="3278299"/>
                  <a:pt x="2532471" y="3297206"/>
                </a:cubicBezTo>
                <a:cubicBezTo>
                  <a:pt x="2533466" y="3315614"/>
                  <a:pt x="2549138" y="3330292"/>
                  <a:pt x="2567796" y="3330292"/>
                </a:cubicBezTo>
                <a:cubicBezTo>
                  <a:pt x="2587946" y="3330292"/>
                  <a:pt x="2603246" y="3314122"/>
                  <a:pt x="2602251" y="3293971"/>
                </a:cubicBezTo>
                <a:close/>
                <a:moveTo>
                  <a:pt x="2480104" y="3260387"/>
                </a:moveTo>
                <a:cubicBezTo>
                  <a:pt x="2461198" y="3259268"/>
                  <a:pt x="2443286" y="3275935"/>
                  <a:pt x="2443038" y="3295091"/>
                </a:cubicBezTo>
                <a:cubicBezTo>
                  <a:pt x="2442789" y="3313376"/>
                  <a:pt x="2457715" y="3329172"/>
                  <a:pt x="2476248" y="3330168"/>
                </a:cubicBezTo>
                <a:cubicBezTo>
                  <a:pt x="2496399" y="3331163"/>
                  <a:pt x="2512693" y="3315988"/>
                  <a:pt x="2512942" y="3295962"/>
                </a:cubicBezTo>
                <a:cubicBezTo>
                  <a:pt x="2513191" y="3277304"/>
                  <a:pt x="2498638" y="3261507"/>
                  <a:pt x="2480229" y="3260387"/>
                </a:cubicBezTo>
                <a:close/>
                <a:moveTo>
                  <a:pt x="2423260" y="3293225"/>
                </a:moveTo>
                <a:cubicBezTo>
                  <a:pt x="2422141" y="3274692"/>
                  <a:pt x="2406219" y="3259890"/>
                  <a:pt x="2387810" y="3260387"/>
                </a:cubicBezTo>
                <a:cubicBezTo>
                  <a:pt x="2369775" y="3260885"/>
                  <a:pt x="2353853" y="3276806"/>
                  <a:pt x="2353356" y="3294842"/>
                </a:cubicBezTo>
                <a:cubicBezTo>
                  <a:pt x="2352858" y="3314371"/>
                  <a:pt x="2369401" y="3330665"/>
                  <a:pt x="2389303" y="3330168"/>
                </a:cubicBezTo>
                <a:cubicBezTo>
                  <a:pt x="2409329" y="3329795"/>
                  <a:pt x="2424380" y="3313251"/>
                  <a:pt x="2423136" y="3293225"/>
                </a:cubicBezTo>
                <a:close/>
                <a:moveTo>
                  <a:pt x="2337186" y="3294718"/>
                </a:moveTo>
                <a:cubicBezTo>
                  <a:pt x="2336688" y="3276682"/>
                  <a:pt x="2320767" y="3260760"/>
                  <a:pt x="2302731" y="3260263"/>
                </a:cubicBezTo>
                <a:cubicBezTo>
                  <a:pt x="2284446" y="3259766"/>
                  <a:pt x="2268525" y="3274692"/>
                  <a:pt x="2267406" y="3293225"/>
                </a:cubicBezTo>
                <a:cubicBezTo>
                  <a:pt x="2266286" y="3313376"/>
                  <a:pt x="2281337" y="3329795"/>
                  <a:pt x="2301363" y="3330168"/>
                </a:cubicBezTo>
                <a:cubicBezTo>
                  <a:pt x="2321140" y="3330541"/>
                  <a:pt x="2337683" y="3314246"/>
                  <a:pt x="2337186" y="3294718"/>
                </a:cubicBezTo>
                <a:close/>
                <a:moveTo>
                  <a:pt x="2247753" y="3296957"/>
                </a:moveTo>
                <a:cubicBezTo>
                  <a:pt x="2248623" y="3278050"/>
                  <a:pt x="2231707" y="3260263"/>
                  <a:pt x="2212552" y="3260263"/>
                </a:cubicBezTo>
                <a:cubicBezTo>
                  <a:pt x="2194267" y="3260263"/>
                  <a:pt x="2178594" y="3275314"/>
                  <a:pt x="2177848" y="3293847"/>
                </a:cubicBezTo>
                <a:cubicBezTo>
                  <a:pt x="2176977" y="3313998"/>
                  <a:pt x="2192277" y="3330043"/>
                  <a:pt x="2212427" y="3330043"/>
                </a:cubicBezTo>
                <a:cubicBezTo>
                  <a:pt x="2231085" y="3330043"/>
                  <a:pt x="2246758" y="3315241"/>
                  <a:pt x="2247753" y="3296957"/>
                </a:cubicBezTo>
                <a:close/>
                <a:moveTo>
                  <a:pt x="2158195" y="3295464"/>
                </a:moveTo>
                <a:cubicBezTo>
                  <a:pt x="2158195" y="3277428"/>
                  <a:pt x="2142523" y="3261258"/>
                  <a:pt x="2124487" y="3260387"/>
                </a:cubicBezTo>
                <a:cubicBezTo>
                  <a:pt x="2106202" y="3259517"/>
                  <a:pt x="2089908" y="3274070"/>
                  <a:pt x="2088415" y="3292603"/>
                </a:cubicBezTo>
                <a:cubicBezTo>
                  <a:pt x="2086798" y="3312629"/>
                  <a:pt x="2101724" y="3329421"/>
                  <a:pt x="2121626" y="3330292"/>
                </a:cubicBezTo>
                <a:cubicBezTo>
                  <a:pt x="2141403" y="3331038"/>
                  <a:pt x="2158320" y="3315117"/>
                  <a:pt x="2158195" y="3295589"/>
                </a:cubicBezTo>
                <a:close/>
                <a:moveTo>
                  <a:pt x="2036422" y="3260263"/>
                </a:moveTo>
                <a:cubicBezTo>
                  <a:pt x="2017267" y="3260263"/>
                  <a:pt x="2000226" y="3277926"/>
                  <a:pt x="2001097" y="3296957"/>
                </a:cubicBezTo>
                <a:cubicBezTo>
                  <a:pt x="2001967" y="3315366"/>
                  <a:pt x="2017640" y="3330168"/>
                  <a:pt x="2036298" y="3330168"/>
                </a:cubicBezTo>
                <a:cubicBezTo>
                  <a:pt x="2056448" y="3330168"/>
                  <a:pt x="2071747" y="3314246"/>
                  <a:pt x="2071001" y="3294096"/>
                </a:cubicBezTo>
                <a:cubicBezTo>
                  <a:pt x="2070255" y="3275562"/>
                  <a:pt x="2054707" y="3260387"/>
                  <a:pt x="2036422" y="3260387"/>
                </a:cubicBezTo>
                <a:close/>
                <a:moveTo>
                  <a:pt x="1948233" y="3260263"/>
                </a:moveTo>
                <a:cubicBezTo>
                  <a:pt x="1929326" y="3259392"/>
                  <a:pt x="1911539" y="3276433"/>
                  <a:pt x="1911539" y="3295464"/>
                </a:cubicBezTo>
                <a:cubicBezTo>
                  <a:pt x="1911539" y="3313749"/>
                  <a:pt x="1926714" y="3329421"/>
                  <a:pt x="1945247" y="3330043"/>
                </a:cubicBezTo>
                <a:cubicBezTo>
                  <a:pt x="1965398" y="3330789"/>
                  <a:pt x="1981444" y="3315490"/>
                  <a:pt x="1981444" y="3295340"/>
                </a:cubicBezTo>
                <a:cubicBezTo>
                  <a:pt x="1981444" y="3276682"/>
                  <a:pt x="1966642" y="3261009"/>
                  <a:pt x="1948233" y="3260139"/>
                </a:cubicBezTo>
                <a:close/>
                <a:moveTo>
                  <a:pt x="1858675" y="3260263"/>
                </a:moveTo>
                <a:cubicBezTo>
                  <a:pt x="1839769" y="3259392"/>
                  <a:pt x="1821982" y="3276433"/>
                  <a:pt x="1821982" y="3295464"/>
                </a:cubicBezTo>
                <a:cubicBezTo>
                  <a:pt x="1821982" y="3313749"/>
                  <a:pt x="1837157" y="3329421"/>
                  <a:pt x="1855690" y="3330043"/>
                </a:cubicBezTo>
                <a:cubicBezTo>
                  <a:pt x="1875840" y="3330789"/>
                  <a:pt x="1891886" y="3315490"/>
                  <a:pt x="1891886" y="3295340"/>
                </a:cubicBezTo>
                <a:cubicBezTo>
                  <a:pt x="1891886" y="3276682"/>
                  <a:pt x="1877084" y="3261009"/>
                  <a:pt x="1858675" y="3260139"/>
                </a:cubicBezTo>
                <a:close/>
                <a:moveTo>
                  <a:pt x="1768123" y="3260263"/>
                </a:moveTo>
                <a:cubicBezTo>
                  <a:pt x="1749092" y="3260014"/>
                  <a:pt x="1731802" y="3277553"/>
                  <a:pt x="1732424" y="3296583"/>
                </a:cubicBezTo>
                <a:cubicBezTo>
                  <a:pt x="1733046" y="3314993"/>
                  <a:pt x="1748594" y="3330043"/>
                  <a:pt x="1767252" y="3330168"/>
                </a:cubicBezTo>
                <a:cubicBezTo>
                  <a:pt x="1787402" y="3330416"/>
                  <a:pt x="1802951" y="3314619"/>
                  <a:pt x="1802329" y="3294469"/>
                </a:cubicBezTo>
                <a:cubicBezTo>
                  <a:pt x="1801831" y="3275811"/>
                  <a:pt x="1786532" y="3260512"/>
                  <a:pt x="1768123" y="3260387"/>
                </a:cubicBezTo>
                <a:close/>
                <a:moveTo>
                  <a:pt x="1716379" y="3296832"/>
                </a:moveTo>
                <a:cubicBezTo>
                  <a:pt x="1717125" y="3277926"/>
                  <a:pt x="1700084" y="3260263"/>
                  <a:pt x="1680929" y="3260263"/>
                </a:cubicBezTo>
                <a:cubicBezTo>
                  <a:pt x="1662520" y="3260263"/>
                  <a:pt x="1647096" y="3275562"/>
                  <a:pt x="1646474" y="3294096"/>
                </a:cubicBezTo>
                <a:cubicBezTo>
                  <a:pt x="1645728" y="3314246"/>
                  <a:pt x="1661151" y="3330168"/>
                  <a:pt x="1681302" y="3330168"/>
                </a:cubicBezTo>
                <a:cubicBezTo>
                  <a:pt x="1699960" y="3330168"/>
                  <a:pt x="1715632" y="3315241"/>
                  <a:pt x="1716379" y="3296832"/>
                </a:cubicBezTo>
                <a:close/>
                <a:moveTo>
                  <a:pt x="1626697" y="3295340"/>
                </a:moveTo>
                <a:cubicBezTo>
                  <a:pt x="1626697" y="3277304"/>
                  <a:pt x="1610900" y="3261134"/>
                  <a:pt x="1592864" y="3260387"/>
                </a:cubicBezTo>
                <a:cubicBezTo>
                  <a:pt x="1574579" y="3259641"/>
                  <a:pt x="1558285" y="3274194"/>
                  <a:pt x="1556917" y="3292728"/>
                </a:cubicBezTo>
                <a:cubicBezTo>
                  <a:pt x="1555424" y="3312754"/>
                  <a:pt x="1570350" y="3329546"/>
                  <a:pt x="1590252" y="3330292"/>
                </a:cubicBezTo>
                <a:cubicBezTo>
                  <a:pt x="1610029" y="3331038"/>
                  <a:pt x="1626821" y="3314993"/>
                  <a:pt x="1626697" y="3295464"/>
                </a:cubicBezTo>
                <a:close/>
                <a:moveTo>
                  <a:pt x="1537139" y="3295464"/>
                </a:moveTo>
                <a:cubicBezTo>
                  <a:pt x="1537139" y="3276309"/>
                  <a:pt x="1519352" y="3259268"/>
                  <a:pt x="1500446" y="3260139"/>
                </a:cubicBezTo>
                <a:cubicBezTo>
                  <a:pt x="1482037" y="3261009"/>
                  <a:pt x="1467235" y="3276682"/>
                  <a:pt x="1467235" y="3295340"/>
                </a:cubicBezTo>
                <a:cubicBezTo>
                  <a:pt x="1467235" y="3315490"/>
                  <a:pt x="1483280" y="3330789"/>
                  <a:pt x="1503431" y="3330043"/>
                </a:cubicBezTo>
                <a:cubicBezTo>
                  <a:pt x="1521964" y="3329297"/>
                  <a:pt x="1537139" y="3313749"/>
                  <a:pt x="1537139" y="3295464"/>
                </a:cubicBezTo>
                <a:close/>
                <a:moveTo>
                  <a:pt x="1449945" y="3294345"/>
                </a:moveTo>
                <a:cubicBezTo>
                  <a:pt x="1449448" y="3275687"/>
                  <a:pt x="1434148" y="3260387"/>
                  <a:pt x="1415739" y="3260139"/>
                </a:cubicBezTo>
                <a:cubicBezTo>
                  <a:pt x="1396708" y="3259890"/>
                  <a:pt x="1379419" y="3277428"/>
                  <a:pt x="1380041" y="3296335"/>
                </a:cubicBezTo>
                <a:cubicBezTo>
                  <a:pt x="1380663" y="3314744"/>
                  <a:pt x="1396211" y="3329795"/>
                  <a:pt x="1414869" y="3329919"/>
                </a:cubicBezTo>
                <a:cubicBezTo>
                  <a:pt x="1435019" y="3330168"/>
                  <a:pt x="1450567" y="3314371"/>
                  <a:pt x="1449945" y="3294220"/>
                </a:cubicBezTo>
                <a:close/>
                <a:moveTo>
                  <a:pt x="1325809" y="3260263"/>
                </a:moveTo>
                <a:cubicBezTo>
                  <a:pt x="1306653" y="3260263"/>
                  <a:pt x="1289613" y="3277926"/>
                  <a:pt x="1290483" y="3296957"/>
                </a:cubicBezTo>
                <a:cubicBezTo>
                  <a:pt x="1291354" y="3315366"/>
                  <a:pt x="1307027" y="3330168"/>
                  <a:pt x="1325684" y="3330168"/>
                </a:cubicBezTo>
                <a:cubicBezTo>
                  <a:pt x="1345835" y="3330168"/>
                  <a:pt x="1361134" y="3314122"/>
                  <a:pt x="1360388" y="3293971"/>
                </a:cubicBezTo>
                <a:cubicBezTo>
                  <a:pt x="1359641" y="3275438"/>
                  <a:pt x="1344093" y="3260263"/>
                  <a:pt x="1325809" y="3260263"/>
                </a:cubicBezTo>
                <a:close/>
                <a:moveTo>
                  <a:pt x="1236251" y="3260263"/>
                </a:moveTo>
                <a:cubicBezTo>
                  <a:pt x="1218215" y="3260263"/>
                  <a:pt x="1202045" y="3275935"/>
                  <a:pt x="1201175" y="3293971"/>
                </a:cubicBezTo>
                <a:cubicBezTo>
                  <a:pt x="1200304" y="3312256"/>
                  <a:pt x="1214857" y="3328551"/>
                  <a:pt x="1233390" y="3330043"/>
                </a:cubicBezTo>
                <a:cubicBezTo>
                  <a:pt x="1253417" y="3331660"/>
                  <a:pt x="1270208" y="3316734"/>
                  <a:pt x="1271079" y="3296832"/>
                </a:cubicBezTo>
                <a:cubicBezTo>
                  <a:pt x="1271825" y="3277055"/>
                  <a:pt x="1255904" y="3260139"/>
                  <a:pt x="1236376" y="3260263"/>
                </a:cubicBezTo>
                <a:close/>
                <a:moveTo>
                  <a:pt x="1184880" y="3295464"/>
                </a:moveTo>
                <a:cubicBezTo>
                  <a:pt x="1184880" y="3276309"/>
                  <a:pt x="1167217" y="3259268"/>
                  <a:pt x="1148186" y="3260139"/>
                </a:cubicBezTo>
                <a:cubicBezTo>
                  <a:pt x="1129777" y="3261009"/>
                  <a:pt x="1114976" y="3276682"/>
                  <a:pt x="1114976" y="3295340"/>
                </a:cubicBezTo>
                <a:cubicBezTo>
                  <a:pt x="1114976" y="3315490"/>
                  <a:pt x="1130897" y="3330789"/>
                  <a:pt x="1151172" y="3330043"/>
                </a:cubicBezTo>
                <a:cubicBezTo>
                  <a:pt x="1169705" y="3329297"/>
                  <a:pt x="1184880" y="3313749"/>
                  <a:pt x="1184880" y="3295464"/>
                </a:cubicBezTo>
                <a:close/>
                <a:moveTo>
                  <a:pt x="1095323" y="3296708"/>
                </a:moveTo>
                <a:cubicBezTo>
                  <a:pt x="1096069" y="3277802"/>
                  <a:pt x="1078904" y="3260139"/>
                  <a:pt x="1059749" y="3260263"/>
                </a:cubicBezTo>
                <a:cubicBezTo>
                  <a:pt x="1041340" y="3260387"/>
                  <a:pt x="1025916" y="3275687"/>
                  <a:pt x="1025418" y="3294220"/>
                </a:cubicBezTo>
                <a:cubicBezTo>
                  <a:pt x="1024796" y="3314371"/>
                  <a:pt x="1040220" y="3330292"/>
                  <a:pt x="1060370" y="3330168"/>
                </a:cubicBezTo>
                <a:cubicBezTo>
                  <a:pt x="1079028" y="3330043"/>
                  <a:pt x="1094576" y="3315117"/>
                  <a:pt x="1095323" y="3296708"/>
                </a:cubicBezTo>
                <a:close/>
                <a:moveTo>
                  <a:pt x="1005765" y="3297081"/>
                </a:moveTo>
                <a:cubicBezTo>
                  <a:pt x="1006760" y="3278175"/>
                  <a:pt x="989720" y="3260387"/>
                  <a:pt x="970564" y="3260387"/>
                </a:cubicBezTo>
                <a:cubicBezTo>
                  <a:pt x="952280" y="3260387"/>
                  <a:pt x="936607" y="3275438"/>
                  <a:pt x="935861" y="3293971"/>
                </a:cubicBezTo>
                <a:cubicBezTo>
                  <a:pt x="934990" y="3314122"/>
                  <a:pt x="950289" y="3330168"/>
                  <a:pt x="970440" y="3330292"/>
                </a:cubicBezTo>
                <a:cubicBezTo>
                  <a:pt x="989098" y="3330292"/>
                  <a:pt x="1004770" y="3315614"/>
                  <a:pt x="1005765" y="3297206"/>
                </a:cubicBezTo>
                <a:close/>
                <a:moveTo>
                  <a:pt x="916208" y="3297081"/>
                </a:moveTo>
                <a:cubicBezTo>
                  <a:pt x="917079" y="3278175"/>
                  <a:pt x="900162" y="3260387"/>
                  <a:pt x="881007" y="3260387"/>
                </a:cubicBezTo>
                <a:cubicBezTo>
                  <a:pt x="862722" y="3260387"/>
                  <a:pt x="847050" y="3275438"/>
                  <a:pt x="846303" y="3293971"/>
                </a:cubicBezTo>
                <a:cubicBezTo>
                  <a:pt x="845433" y="3314122"/>
                  <a:pt x="860732" y="3330168"/>
                  <a:pt x="880882" y="3330168"/>
                </a:cubicBezTo>
                <a:cubicBezTo>
                  <a:pt x="899540" y="3330168"/>
                  <a:pt x="915213" y="3315490"/>
                  <a:pt x="916084" y="3297081"/>
                </a:cubicBezTo>
                <a:close/>
                <a:moveTo>
                  <a:pt x="796176" y="3260387"/>
                </a:moveTo>
                <a:cubicBezTo>
                  <a:pt x="777270" y="3259392"/>
                  <a:pt x="759482" y="3276184"/>
                  <a:pt x="759234" y="3295340"/>
                </a:cubicBezTo>
                <a:cubicBezTo>
                  <a:pt x="758985" y="3313624"/>
                  <a:pt x="774160" y="3329421"/>
                  <a:pt x="792693" y="3330292"/>
                </a:cubicBezTo>
                <a:cubicBezTo>
                  <a:pt x="812844" y="3331287"/>
                  <a:pt x="829014" y="3315988"/>
                  <a:pt x="829138" y="3295837"/>
                </a:cubicBezTo>
                <a:cubicBezTo>
                  <a:pt x="829263" y="3277179"/>
                  <a:pt x="814709" y="3261383"/>
                  <a:pt x="796176" y="3260387"/>
                </a:cubicBezTo>
                <a:close/>
                <a:moveTo>
                  <a:pt x="704877" y="3260387"/>
                </a:moveTo>
                <a:cubicBezTo>
                  <a:pt x="685722" y="3260387"/>
                  <a:pt x="668681" y="3278175"/>
                  <a:pt x="669676" y="3297081"/>
                </a:cubicBezTo>
                <a:cubicBezTo>
                  <a:pt x="670547" y="3315490"/>
                  <a:pt x="686220" y="3330292"/>
                  <a:pt x="704877" y="3330292"/>
                </a:cubicBezTo>
                <a:cubicBezTo>
                  <a:pt x="725028" y="3330292"/>
                  <a:pt x="740327" y="3314246"/>
                  <a:pt x="739581" y="3294096"/>
                </a:cubicBezTo>
                <a:cubicBezTo>
                  <a:pt x="738834" y="3275562"/>
                  <a:pt x="723286" y="3260387"/>
                  <a:pt x="705002" y="3260387"/>
                </a:cubicBezTo>
                <a:close/>
                <a:moveTo>
                  <a:pt x="616813" y="3260387"/>
                </a:moveTo>
                <a:cubicBezTo>
                  <a:pt x="597906" y="3259517"/>
                  <a:pt x="580119" y="3276558"/>
                  <a:pt x="580119" y="3295713"/>
                </a:cubicBezTo>
                <a:cubicBezTo>
                  <a:pt x="580119" y="3313998"/>
                  <a:pt x="595294" y="3329670"/>
                  <a:pt x="613827" y="3330292"/>
                </a:cubicBezTo>
                <a:cubicBezTo>
                  <a:pt x="633978" y="3331038"/>
                  <a:pt x="650023" y="3315739"/>
                  <a:pt x="650023" y="3295589"/>
                </a:cubicBezTo>
                <a:cubicBezTo>
                  <a:pt x="650023" y="3276931"/>
                  <a:pt x="635222" y="3261258"/>
                  <a:pt x="616813" y="3260387"/>
                </a:cubicBezTo>
                <a:close/>
                <a:moveTo>
                  <a:pt x="564073" y="3296086"/>
                </a:moveTo>
                <a:cubicBezTo>
                  <a:pt x="564322" y="3277055"/>
                  <a:pt x="546784" y="3259766"/>
                  <a:pt x="527753" y="3260387"/>
                </a:cubicBezTo>
                <a:cubicBezTo>
                  <a:pt x="509344" y="3261009"/>
                  <a:pt x="494293" y="3276558"/>
                  <a:pt x="494169" y="3295215"/>
                </a:cubicBezTo>
                <a:cubicBezTo>
                  <a:pt x="493920" y="3315366"/>
                  <a:pt x="509717" y="3330914"/>
                  <a:pt x="529867" y="3330292"/>
                </a:cubicBezTo>
                <a:cubicBezTo>
                  <a:pt x="548401" y="3329795"/>
                  <a:pt x="563824" y="3314495"/>
                  <a:pt x="564073" y="3296086"/>
                </a:cubicBezTo>
                <a:close/>
                <a:moveTo>
                  <a:pt x="474516" y="3294842"/>
                </a:moveTo>
                <a:cubicBezTo>
                  <a:pt x="474018" y="3276806"/>
                  <a:pt x="458097" y="3260885"/>
                  <a:pt x="440061" y="3260387"/>
                </a:cubicBezTo>
                <a:cubicBezTo>
                  <a:pt x="421776" y="3259890"/>
                  <a:pt x="405855" y="3274816"/>
                  <a:pt x="404736" y="3293350"/>
                </a:cubicBezTo>
                <a:cubicBezTo>
                  <a:pt x="403616" y="3313500"/>
                  <a:pt x="418667" y="3329919"/>
                  <a:pt x="438693" y="3330292"/>
                </a:cubicBezTo>
                <a:cubicBezTo>
                  <a:pt x="458470" y="3330665"/>
                  <a:pt x="475013" y="3314371"/>
                  <a:pt x="474516" y="3294842"/>
                </a:cubicBezTo>
                <a:close/>
                <a:moveTo>
                  <a:pt x="384958" y="3295589"/>
                </a:moveTo>
                <a:cubicBezTo>
                  <a:pt x="384958" y="3277553"/>
                  <a:pt x="369286" y="3261383"/>
                  <a:pt x="351126" y="3260512"/>
                </a:cubicBezTo>
                <a:cubicBezTo>
                  <a:pt x="332841" y="3259641"/>
                  <a:pt x="316546" y="3274194"/>
                  <a:pt x="315054" y="3292728"/>
                </a:cubicBezTo>
                <a:cubicBezTo>
                  <a:pt x="313437" y="3312754"/>
                  <a:pt x="328363" y="3329546"/>
                  <a:pt x="348265" y="3330292"/>
                </a:cubicBezTo>
                <a:cubicBezTo>
                  <a:pt x="368042" y="3331038"/>
                  <a:pt x="384958" y="3314993"/>
                  <a:pt x="384834" y="3295589"/>
                </a:cubicBezTo>
                <a:close/>
                <a:moveTo>
                  <a:pt x="297764" y="3293474"/>
                </a:moveTo>
                <a:cubicBezTo>
                  <a:pt x="296645" y="3274941"/>
                  <a:pt x="280723" y="3260139"/>
                  <a:pt x="262439" y="3260512"/>
                </a:cubicBezTo>
                <a:cubicBezTo>
                  <a:pt x="244403" y="3261009"/>
                  <a:pt x="228482" y="3276806"/>
                  <a:pt x="227984" y="3294966"/>
                </a:cubicBezTo>
                <a:cubicBezTo>
                  <a:pt x="227487" y="3314371"/>
                  <a:pt x="244030" y="3330789"/>
                  <a:pt x="263807" y="3330416"/>
                </a:cubicBezTo>
                <a:cubicBezTo>
                  <a:pt x="283833" y="3330043"/>
                  <a:pt x="298884" y="3313624"/>
                  <a:pt x="297764" y="3293474"/>
                </a:cubicBezTo>
                <a:close/>
                <a:moveTo>
                  <a:pt x="173130" y="3260512"/>
                </a:moveTo>
                <a:cubicBezTo>
                  <a:pt x="155094" y="3260760"/>
                  <a:pt x="139049" y="3276558"/>
                  <a:pt x="138427" y="3294718"/>
                </a:cubicBezTo>
                <a:cubicBezTo>
                  <a:pt x="137805" y="3313002"/>
                  <a:pt x="152482" y="3329172"/>
                  <a:pt x="171016" y="3330416"/>
                </a:cubicBezTo>
                <a:cubicBezTo>
                  <a:pt x="191042" y="3331785"/>
                  <a:pt x="207709" y="3316734"/>
                  <a:pt x="208207" y="3296832"/>
                </a:cubicBezTo>
                <a:cubicBezTo>
                  <a:pt x="208829" y="3277055"/>
                  <a:pt x="192534" y="3260387"/>
                  <a:pt x="173130" y="3260636"/>
                </a:cubicBezTo>
                <a:close/>
                <a:moveTo>
                  <a:pt x="83946" y="3260512"/>
                </a:moveTo>
                <a:cubicBezTo>
                  <a:pt x="64791" y="3260512"/>
                  <a:pt x="47874" y="3278299"/>
                  <a:pt x="48745" y="3297206"/>
                </a:cubicBezTo>
                <a:cubicBezTo>
                  <a:pt x="49616" y="3315614"/>
                  <a:pt x="65288" y="3330416"/>
                  <a:pt x="83946" y="3330416"/>
                </a:cubicBezTo>
                <a:cubicBezTo>
                  <a:pt x="104096" y="3330416"/>
                  <a:pt x="119396" y="3314371"/>
                  <a:pt x="118649" y="3294220"/>
                </a:cubicBezTo>
                <a:cubicBezTo>
                  <a:pt x="117903" y="3275687"/>
                  <a:pt x="102355" y="3260512"/>
                  <a:pt x="83946" y="3260512"/>
                </a:cubicBezTo>
                <a:close/>
                <a:moveTo>
                  <a:pt x="13328865" y="3295464"/>
                </a:moveTo>
                <a:cubicBezTo>
                  <a:pt x="13328741" y="3277428"/>
                  <a:pt x="13312944" y="3261383"/>
                  <a:pt x="13294909" y="3260636"/>
                </a:cubicBezTo>
                <a:cubicBezTo>
                  <a:pt x="13276623" y="3259890"/>
                  <a:pt x="13260454" y="3274567"/>
                  <a:pt x="13259085" y="3293101"/>
                </a:cubicBezTo>
                <a:cubicBezTo>
                  <a:pt x="13257593" y="3313127"/>
                  <a:pt x="13272519" y="3329795"/>
                  <a:pt x="13292544" y="3330541"/>
                </a:cubicBezTo>
                <a:cubicBezTo>
                  <a:pt x="13312323" y="3331163"/>
                  <a:pt x="13329114" y="3315117"/>
                  <a:pt x="13328865" y="3295589"/>
                </a:cubicBezTo>
                <a:close/>
                <a:moveTo>
                  <a:pt x="1416361" y="3174811"/>
                </a:moveTo>
                <a:cubicBezTo>
                  <a:pt x="1396584" y="3174188"/>
                  <a:pt x="1380165" y="3190732"/>
                  <a:pt x="1380911" y="3210385"/>
                </a:cubicBezTo>
                <a:cubicBezTo>
                  <a:pt x="1381533" y="3228918"/>
                  <a:pt x="1397455" y="3244093"/>
                  <a:pt x="1415988" y="3243720"/>
                </a:cubicBezTo>
                <a:cubicBezTo>
                  <a:pt x="1434521" y="3243347"/>
                  <a:pt x="1449696" y="3228047"/>
                  <a:pt x="1449821" y="3209390"/>
                </a:cubicBezTo>
                <a:cubicBezTo>
                  <a:pt x="1449821" y="3190607"/>
                  <a:pt x="1435143" y="3175308"/>
                  <a:pt x="1416486" y="3174811"/>
                </a:cubicBezTo>
                <a:close/>
                <a:moveTo>
                  <a:pt x="49367" y="3208021"/>
                </a:moveTo>
                <a:cubicBezTo>
                  <a:pt x="48745" y="3226430"/>
                  <a:pt x="63547" y="3242600"/>
                  <a:pt x="82204" y="3243596"/>
                </a:cubicBezTo>
                <a:cubicBezTo>
                  <a:pt x="101857" y="3244715"/>
                  <a:pt x="118649" y="3228545"/>
                  <a:pt x="118401" y="3208767"/>
                </a:cubicBezTo>
                <a:cubicBezTo>
                  <a:pt x="118152" y="3189986"/>
                  <a:pt x="103226" y="3175059"/>
                  <a:pt x="84443" y="3174811"/>
                </a:cubicBezTo>
                <a:cubicBezTo>
                  <a:pt x="65786" y="3174562"/>
                  <a:pt x="50113" y="3189488"/>
                  <a:pt x="49491" y="3208021"/>
                </a:cubicBezTo>
                <a:close/>
                <a:moveTo>
                  <a:pt x="13381729" y="3243720"/>
                </a:moveTo>
                <a:cubicBezTo>
                  <a:pt x="13400138" y="3244591"/>
                  <a:pt x="13416433" y="3229913"/>
                  <a:pt x="13417677" y="3211380"/>
                </a:cubicBezTo>
                <a:cubicBezTo>
                  <a:pt x="13419045" y="3191727"/>
                  <a:pt x="13402999" y="3174811"/>
                  <a:pt x="13383222" y="3174811"/>
                </a:cubicBezTo>
                <a:cubicBezTo>
                  <a:pt x="13364439" y="3174811"/>
                  <a:pt x="13349265" y="3189737"/>
                  <a:pt x="13348891" y="3208394"/>
                </a:cubicBezTo>
                <a:cubicBezTo>
                  <a:pt x="13348518" y="3227052"/>
                  <a:pt x="13363196" y="3242849"/>
                  <a:pt x="13381729" y="3243720"/>
                </a:cubicBezTo>
                <a:close/>
                <a:moveTo>
                  <a:pt x="13292544" y="3243720"/>
                </a:moveTo>
                <a:cubicBezTo>
                  <a:pt x="13310953" y="3244342"/>
                  <a:pt x="13327124" y="3229540"/>
                  <a:pt x="13328243" y="3211006"/>
                </a:cubicBezTo>
                <a:cubicBezTo>
                  <a:pt x="13329363" y="3191354"/>
                  <a:pt x="13313317" y="3174562"/>
                  <a:pt x="13293416" y="3174686"/>
                </a:cubicBezTo>
                <a:cubicBezTo>
                  <a:pt x="13274634" y="3174935"/>
                  <a:pt x="13259582" y="3189861"/>
                  <a:pt x="13259334" y="3208643"/>
                </a:cubicBezTo>
                <a:cubicBezTo>
                  <a:pt x="13259085" y="3227301"/>
                  <a:pt x="13274011" y="3242973"/>
                  <a:pt x="13292544" y="3243720"/>
                </a:cubicBezTo>
                <a:close/>
                <a:moveTo>
                  <a:pt x="13208833" y="3174686"/>
                </a:moveTo>
                <a:cubicBezTo>
                  <a:pt x="13189056" y="3173691"/>
                  <a:pt x="13172265" y="3189737"/>
                  <a:pt x="13172637" y="3209514"/>
                </a:cubicBezTo>
                <a:cubicBezTo>
                  <a:pt x="13172886" y="3228047"/>
                  <a:pt x="13188434" y="3243471"/>
                  <a:pt x="13206967" y="3243596"/>
                </a:cubicBezTo>
                <a:cubicBezTo>
                  <a:pt x="13225501" y="3243596"/>
                  <a:pt x="13241049" y="3228669"/>
                  <a:pt x="13241547" y="3210011"/>
                </a:cubicBezTo>
                <a:cubicBezTo>
                  <a:pt x="13242045" y="3191229"/>
                  <a:pt x="13227616" y="3175681"/>
                  <a:pt x="13208958" y="3174686"/>
                </a:cubicBezTo>
                <a:close/>
                <a:moveTo>
                  <a:pt x="13119277" y="3174686"/>
                </a:moveTo>
                <a:cubicBezTo>
                  <a:pt x="13099498" y="3173691"/>
                  <a:pt x="13082706" y="3189737"/>
                  <a:pt x="13083080" y="3209514"/>
                </a:cubicBezTo>
                <a:cubicBezTo>
                  <a:pt x="13083329" y="3228047"/>
                  <a:pt x="13098877" y="3243471"/>
                  <a:pt x="13117410" y="3243596"/>
                </a:cubicBezTo>
                <a:cubicBezTo>
                  <a:pt x="13135944" y="3243596"/>
                  <a:pt x="13151492" y="3228669"/>
                  <a:pt x="13151990" y="3210011"/>
                </a:cubicBezTo>
                <a:cubicBezTo>
                  <a:pt x="13152486" y="3191229"/>
                  <a:pt x="13138059" y="3175681"/>
                  <a:pt x="13119401" y="3174686"/>
                </a:cubicBezTo>
                <a:close/>
                <a:moveTo>
                  <a:pt x="12993399" y="3207773"/>
                </a:moveTo>
                <a:cubicBezTo>
                  <a:pt x="12992652" y="3226181"/>
                  <a:pt x="13007454" y="3242352"/>
                  <a:pt x="13025988" y="3243471"/>
                </a:cubicBezTo>
                <a:cubicBezTo>
                  <a:pt x="13045640" y="3244715"/>
                  <a:pt x="13062432" y="3228669"/>
                  <a:pt x="13062307" y="3208767"/>
                </a:cubicBezTo>
                <a:cubicBezTo>
                  <a:pt x="13062183" y="3189986"/>
                  <a:pt x="13047257" y="3174935"/>
                  <a:pt x="13028475" y="3174686"/>
                </a:cubicBezTo>
                <a:cubicBezTo>
                  <a:pt x="13009817" y="3174437"/>
                  <a:pt x="12994020" y="3189239"/>
                  <a:pt x="12993399" y="3207773"/>
                </a:cubicBezTo>
                <a:close/>
                <a:moveTo>
                  <a:pt x="12940659" y="3174686"/>
                </a:moveTo>
                <a:cubicBezTo>
                  <a:pt x="12920881" y="3173442"/>
                  <a:pt x="12903840" y="3189239"/>
                  <a:pt x="12903840" y="3208892"/>
                </a:cubicBezTo>
                <a:cubicBezTo>
                  <a:pt x="12903840" y="3227425"/>
                  <a:pt x="12919139" y="3243098"/>
                  <a:pt x="12937673" y="3243471"/>
                </a:cubicBezTo>
                <a:cubicBezTo>
                  <a:pt x="12956331" y="3243844"/>
                  <a:pt x="12972003" y="3229042"/>
                  <a:pt x="12972750" y="3210385"/>
                </a:cubicBezTo>
                <a:cubicBezTo>
                  <a:pt x="12973496" y="3191602"/>
                  <a:pt x="12959317" y="3175805"/>
                  <a:pt x="12940659" y="3174562"/>
                </a:cubicBezTo>
                <a:close/>
                <a:moveTo>
                  <a:pt x="12850603" y="3243596"/>
                </a:moveTo>
                <a:cubicBezTo>
                  <a:pt x="12869013" y="3244342"/>
                  <a:pt x="12885183" y="3229540"/>
                  <a:pt x="12886303" y="3210882"/>
                </a:cubicBezTo>
                <a:cubicBezTo>
                  <a:pt x="12887422" y="3191229"/>
                  <a:pt x="12871376" y="3174437"/>
                  <a:pt x="12851599" y="3174562"/>
                </a:cubicBezTo>
                <a:cubicBezTo>
                  <a:pt x="12832817" y="3174686"/>
                  <a:pt x="12817767" y="3189737"/>
                  <a:pt x="12817518" y="3208519"/>
                </a:cubicBezTo>
                <a:cubicBezTo>
                  <a:pt x="12817269" y="3227177"/>
                  <a:pt x="12832070" y="3242849"/>
                  <a:pt x="12850728" y="3243596"/>
                </a:cubicBezTo>
                <a:close/>
                <a:moveTo>
                  <a:pt x="12727959" y="3207275"/>
                </a:moveTo>
                <a:cubicBezTo>
                  <a:pt x="12726965" y="3227052"/>
                  <a:pt x="12743011" y="3243844"/>
                  <a:pt x="12762788" y="3243596"/>
                </a:cubicBezTo>
                <a:cubicBezTo>
                  <a:pt x="12781321" y="3243347"/>
                  <a:pt x="12796745" y="3227798"/>
                  <a:pt x="12796869" y="3209265"/>
                </a:cubicBezTo>
                <a:cubicBezTo>
                  <a:pt x="12796869" y="3190607"/>
                  <a:pt x="12781944" y="3175184"/>
                  <a:pt x="12763286" y="3174686"/>
                </a:cubicBezTo>
                <a:cubicBezTo>
                  <a:pt x="12744504" y="3174188"/>
                  <a:pt x="12728831" y="3188617"/>
                  <a:pt x="12727959" y="3207275"/>
                </a:cubicBezTo>
                <a:close/>
                <a:moveTo>
                  <a:pt x="12638403" y="3207275"/>
                </a:moveTo>
                <a:cubicBezTo>
                  <a:pt x="12637408" y="3227052"/>
                  <a:pt x="12653453" y="3243844"/>
                  <a:pt x="12673231" y="3243596"/>
                </a:cubicBezTo>
                <a:cubicBezTo>
                  <a:pt x="12691764" y="3243347"/>
                  <a:pt x="12707188" y="3227798"/>
                  <a:pt x="12707312" y="3209265"/>
                </a:cubicBezTo>
                <a:cubicBezTo>
                  <a:pt x="12707437" y="3190607"/>
                  <a:pt x="12692385" y="3175184"/>
                  <a:pt x="12673852" y="3174686"/>
                </a:cubicBezTo>
                <a:cubicBezTo>
                  <a:pt x="12655070" y="3174188"/>
                  <a:pt x="12639397" y="3188617"/>
                  <a:pt x="12638403" y="3207275"/>
                </a:cubicBezTo>
                <a:close/>
                <a:moveTo>
                  <a:pt x="12551582" y="3209265"/>
                </a:moveTo>
                <a:cubicBezTo>
                  <a:pt x="12551582" y="3227798"/>
                  <a:pt x="12567130" y="3243347"/>
                  <a:pt x="12585663" y="3243596"/>
                </a:cubicBezTo>
                <a:cubicBezTo>
                  <a:pt x="12605440" y="3243844"/>
                  <a:pt x="12621486" y="3227177"/>
                  <a:pt x="12620490" y="3207275"/>
                </a:cubicBezTo>
                <a:cubicBezTo>
                  <a:pt x="12619620" y="3188617"/>
                  <a:pt x="12603948" y="3174188"/>
                  <a:pt x="12585165" y="3174686"/>
                </a:cubicBezTo>
                <a:cubicBezTo>
                  <a:pt x="12566507" y="3175184"/>
                  <a:pt x="12551457" y="3190607"/>
                  <a:pt x="12551582" y="3209265"/>
                </a:cubicBezTo>
                <a:close/>
                <a:moveTo>
                  <a:pt x="12496977" y="3174686"/>
                </a:moveTo>
                <a:cubicBezTo>
                  <a:pt x="12477200" y="3174437"/>
                  <a:pt x="12461029" y="3191229"/>
                  <a:pt x="12462148" y="3210882"/>
                </a:cubicBezTo>
                <a:cubicBezTo>
                  <a:pt x="12463269" y="3229415"/>
                  <a:pt x="12479313" y="3244342"/>
                  <a:pt x="12497847" y="3243596"/>
                </a:cubicBezTo>
                <a:cubicBezTo>
                  <a:pt x="12516380" y="3242973"/>
                  <a:pt x="12531307" y="3227177"/>
                  <a:pt x="12531058" y="3208519"/>
                </a:cubicBezTo>
                <a:cubicBezTo>
                  <a:pt x="12530809" y="3189737"/>
                  <a:pt x="12515759" y="3174811"/>
                  <a:pt x="12496977" y="3174562"/>
                </a:cubicBezTo>
                <a:close/>
                <a:moveTo>
                  <a:pt x="12372591" y="3209390"/>
                </a:moveTo>
                <a:cubicBezTo>
                  <a:pt x="12372716" y="3227923"/>
                  <a:pt x="12388264" y="3243471"/>
                  <a:pt x="12406797" y="3243596"/>
                </a:cubicBezTo>
                <a:cubicBezTo>
                  <a:pt x="12426574" y="3243844"/>
                  <a:pt x="12442620" y="3227052"/>
                  <a:pt x="12441501" y="3207150"/>
                </a:cubicBezTo>
                <a:cubicBezTo>
                  <a:pt x="12440505" y="3188493"/>
                  <a:pt x="12424832" y="3174064"/>
                  <a:pt x="12406050" y="3174686"/>
                </a:cubicBezTo>
                <a:cubicBezTo>
                  <a:pt x="12387392" y="3175184"/>
                  <a:pt x="12372467" y="3190732"/>
                  <a:pt x="12372591" y="3209390"/>
                </a:cubicBezTo>
                <a:close/>
                <a:moveTo>
                  <a:pt x="12320847" y="3243596"/>
                </a:moveTo>
                <a:cubicBezTo>
                  <a:pt x="12339380" y="3243596"/>
                  <a:pt x="12354928" y="3228047"/>
                  <a:pt x="12355177" y="3209514"/>
                </a:cubicBezTo>
                <a:cubicBezTo>
                  <a:pt x="12355426" y="3189737"/>
                  <a:pt x="12338759" y="3173691"/>
                  <a:pt x="12318856" y="3174686"/>
                </a:cubicBezTo>
                <a:cubicBezTo>
                  <a:pt x="12300198" y="3175681"/>
                  <a:pt x="12285771" y="3191229"/>
                  <a:pt x="12286267" y="3210011"/>
                </a:cubicBezTo>
                <a:cubicBezTo>
                  <a:pt x="12286765" y="3228669"/>
                  <a:pt x="12302313" y="3243720"/>
                  <a:pt x="12320847" y="3243596"/>
                </a:cubicBezTo>
                <a:close/>
                <a:moveTo>
                  <a:pt x="12196835" y="3205036"/>
                </a:moveTo>
                <a:cubicBezTo>
                  <a:pt x="12194471" y="3224813"/>
                  <a:pt x="12209398" y="3242476"/>
                  <a:pt x="12229175" y="3243596"/>
                </a:cubicBezTo>
                <a:cubicBezTo>
                  <a:pt x="12247584" y="3244591"/>
                  <a:pt x="12264003" y="3230162"/>
                  <a:pt x="12265496" y="3211628"/>
                </a:cubicBezTo>
                <a:cubicBezTo>
                  <a:pt x="12266864" y="3193219"/>
                  <a:pt x="12252808" y="3176427"/>
                  <a:pt x="12234399" y="3174811"/>
                </a:cubicBezTo>
                <a:cubicBezTo>
                  <a:pt x="12215865" y="3173069"/>
                  <a:pt x="12199074" y="3186627"/>
                  <a:pt x="12196959" y="3205036"/>
                </a:cubicBezTo>
                <a:close/>
                <a:moveTo>
                  <a:pt x="12107028" y="3208643"/>
                </a:moveTo>
                <a:cubicBezTo>
                  <a:pt x="12106780" y="3228421"/>
                  <a:pt x="12123447" y="3244591"/>
                  <a:pt x="12143225" y="3243596"/>
                </a:cubicBezTo>
                <a:cubicBezTo>
                  <a:pt x="12161758" y="3242600"/>
                  <a:pt x="12176684" y="3226430"/>
                  <a:pt x="12176063" y="3208021"/>
                </a:cubicBezTo>
                <a:cubicBezTo>
                  <a:pt x="12175440" y="3189488"/>
                  <a:pt x="12159768" y="3174562"/>
                  <a:pt x="12141110" y="3174686"/>
                </a:cubicBezTo>
                <a:cubicBezTo>
                  <a:pt x="12122328" y="3174935"/>
                  <a:pt x="12107277" y="3189861"/>
                  <a:pt x="12107028" y="3208643"/>
                </a:cubicBezTo>
                <a:close/>
                <a:moveTo>
                  <a:pt x="12051926" y="3243596"/>
                </a:moveTo>
                <a:cubicBezTo>
                  <a:pt x="12070459" y="3243596"/>
                  <a:pt x="12086007" y="3228172"/>
                  <a:pt x="12086381" y="3209638"/>
                </a:cubicBezTo>
                <a:cubicBezTo>
                  <a:pt x="12086754" y="3189861"/>
                  <a:pt x="12070086" y="3173691"/>
                  <a:pt x="12050309" y="3174686"/>
                </a:cubicBezTo>
                <a:cubicBezTo>
                  <a:pt x="12031651" y="3175557"/>
                  <a:pt x="12017098" y="3191105"/>
                  <a:pt x="12017471" y="3209887"/>
                </a:cubicBezTo>
                <a:cubicBezTo>
                  <a:pt x="12017844" y="3228545"/>
                  <a:pt x="12033268" y="3243596"/>
                  <a:pt x="12051926" y="3243596"/>
                </a:cubicBezTo>
                <a:close/>
                <a:moveTo>
                  <a:pt x="11967717" y="3174686"/>
                </a:moveTo>
                <a:cubicBezTo>
                  <a:pt x="11947940" y="3173318"/>
                  <a:pt x="11930899" y="3188990"/>
                  <a:pt x="11930774" y="3208767"/>
                </a:cubicBezTo>
                <a:cubicBezTo>
                  <a:pt x="11930650" y="3227301"/>
                  <a:pt x="11945950" y="3242973"/>
                  <a:pt x="11964483" y="3243471"/>
                </a:cubicBezTo>
                <a:cubicBezTo>
                  <a:pt x="11983141" y="3243969"/>
                  <a:pt x="11998814" y="3229291"/>
                  <a:pt x="11999684" y="3210633"/>
                </a:cubicBezTo>
                <a:cubicBezTo>
                  <a:pt x="12000554" y="3191851"/>
                  <a:pt x="11986375" y="3175930"/>
                  <a:pt x="11967717" y="3174686"/>
                </a:cubicBezTo>
                <a:close/>
                <a:moveTo>
                  <a:pt x="11877538" y="3174686"/>
                </a:moveTo>
                <a:cubicBezTo>
                  <a:pt x="11857760" y="3173691"/>
                  <a:pt x="11840969" y="3189737"/>
                  <a:pt x="11841217" y="3209514"/>
                </a:cubicBezTo>
                <a:cubicBezTo>
                  <a:pt x="11841466" y="3228047"/>
                  <a:pt x="11857014" y="3243471"/>
                  <a:pt x="11875423" y="3243596"/>
                </a:cubicBezTo>
                <a:cubicBezTo>
                  <a:pt x="11894081" y="3243720"/>
                  <a:pt x="11909505" y="3228669"/>
                  <a:pt x="11910002" y="3210136"/>
                </a:cubicBezTo>
                <a:cubicBezTo>
                  <a:pt x="11910500" y="3191354"/>
                  <a:pt x="11896196" y="3175681"/>
                  <a:pt x="11877413" y="3174811"/>
                </a:cubicBezTo>
                <a:close/>
                <a:moveTo>
                  <a:pt x="11751536" y="3208146"/>
                </a:moveTo>
                <a:cubicBezTo>
                  <a:pt x="11751038" y="3226554"/>
                  <a:pt x="11765964" y="3242600"/>
                  <a:pt x="11784497" y="3243471"/>
                </a:cubicBezTo>
                <a:cubicBezTo>
                  <a:pt x="11804150" y="3244466"/>
                  <a:pt x="11820818" y="3228172"/>
                  <a:pt x="11820445" y="3208394"/>
                </a:cubicBezTo>
                <a:cubicBezTo>
                  <a:pt x="11820072" y="3189612"/>
                  <a:pt x="11805021" y="3174686"/>
                  <a:pt x="11786239" y="3174686"/>
                </a:cubicBezTo>
                <a:cubicBezTo>
                  <a:pt x="11767581" y="3174686"/>
                  <a:pt x="11752033" y="3189612"/>
                  <a:pt x="11751536" y="3208146"/>
                </a:cubicBezTo>
                <a:close/>
                <a:moveTo>
                  <a:pt x="11698298" y="3243596"/>
                </a:moveTo>
                <a:cubicBezTo>
                  <a:pt x="11716708" y="3244342"/>
                  <a:pt x="11732878" y="3229540"/>
                  <a:pt x="11733997" y="3211006"/>
                </a:cubicBezTo>
                <a:cubicBezTo>
                  <a:pt x="11735241" y="3191354"/>
                  <a:pt x="11719195" y="3174437"/>
                  <a:pt x="11699294" y="3174686"/>
                </a:cubicBezTo>
                <a:cubicBezTo>
                  <a:pt x="11680511" y="3174811"/>
                  <a:pt x="11665460" y="3189737"/>
                  <a:pt x="11665088" y="3208519"/>
                </a:cubicBezTo>
                <a:cubicBezTo>
                  <a:pt x="11664839" y="3227177"/>
                  <a:pt x="11679640" y="3242973"/>
                  <a:pt x="11698174" y="3243596"/>
                </a:cubicBezTo>
                <a:close/>
                <a:moveTo>
                  <a:pt x="11575655" y="3207275"/>
                </a:moveTo>
                <a:cubicBezTo>
                  <a:pt x="11574659" y="3227052"/>
                  <a:pt x="11590705" y="3243844"/>
                  <a:pt x="11610482" y="3243596"/>
                </a:cubicBezTo>
                <a:cubicBezTo>
                  <a:pt x="11629016" y="3243347"/>
                  <a:pt x="11644439" y="3227798"/>
                  <a:pt x="11644564" y="3209265"/>
                </a:cubicBezTo>
                <a:cubicBezTo>
                  <a:pt x="11644564" y="3190607"/>
                  <a:pt x="11629638" y="3175184"/>
                  <a:pt x="11610980" y="3174686"/>
                </a:cubicBezTo>
                <a:cubicBezTo>
                  <a:pt x="11592198" y="3174188"/>
                  <a:pt x="11576525" y="3188617"/>
                  <a:pt x="11575655" y="3207275"/>
                </a:cubicBezTo>
                <a:close/>
                <a:moveTo>
                  <a:pt x="11519930" y="3243596"/>
                </a:moveTo>
                <a:cubicBezTo>
                  <a:pt x="11538339" y="3243969"/>
                  <a:pt x="11554260" y="3228794"/>
                  <a:pt x="11555007" y="3210260"/>
                </a:cubicBezTo>
                <a:cubicBezTo>
                  <a:pt x="11555753" y="3190483"/>
                  <a:pt x="11539334" y="3174064"/>
                  <a:pt x="11519557" y="3174686"/>
                </a:cubicBezTo>
                <a:cubicBezTo>
                  <a:pt x="11500899" y="3175184"/>
                  <a:pt x="11486097" y="3190607"/>
                  <a:pt x="11486222" y="3209265"/>
                </a:cubicBezTo>
                <a:cubicBezTo>
                  <a:pt x="11486222" y="3227923"/>
                  <a:pt x="11501521" y="3243347"/>
                  <a:pt x="11520054" y="3243596"/>
                </a:cubicBezTo>
                <a:close/>
                <a:moveTo>
                  <a:pt x="11435721" y="3174686"/>
                </a:moveTo>
                <a:cubicBezTo>
                  <a:pt x="11415944" y="3173691"/>
                  <a:pt x="11399152" y="3189612"/>
                  <a:pt x="11399276" y="3209390"/>
                </a:cubicBezTo>
                <a:cubicBezTo>
                  <a:pt x="11399525" y="3227923"/>
                  <a:pt x="11414949" y="3243347"/>
                  <a:pt x="11433482" y="3243596"/>
                </a:cubicBezTo>
                <a:cubicBezTo>
                  <a:pt x="11452140" y="3243720"/>
                  <a:pt x="11467564" y="3228794"/>
                  <a:pt x="11468185" y="3210136"/>
                </a:cubicBezTo>
                <a:cubicBezTo>
                  <a:pt x="11468684" y="3191354"/>
                  <a:pt x="11454379" y="3175681"/>
                  <a:pt x="11435721" y="3174686"/>
                </a:cubicBezTo>
                <a:close/>
                <a:moveTo>
                  <a:pt x="11346288" y="3174686"/>
                </a:moveTo>
                <a:cubicBezTo>
                  <a:pt x="11326510" y="3173567"/>
                  <a:pt x="11309594" y="3189488"/>
                  <a:pt x="11309719" y="3209265"/>
                </a:cubicBezTo>
                <a:cubicBezTo>
                  <a:pt x="11309719" y="3227798"/>
                  <a:pt x="11325267" y="3243347"/>
                  <a:pt x="11343800" y="3243596"/>
                </a:cubicBezTo>
                <a:cubicBezTo>
                  <a:pt x="11362458" y="3243844"/>
                  <a:pt x="11378006" y="3228918"/>
                  <a:pt x="11378628" y="3210260"/>
                </a:cubicBezTo>
                <a:cubicBezTo>
                  <a:pt x="11379250" y="3191478"/>
                  <a:pt x="11364946" y="3175805"/>
                  <a:pt x="11346288" y="3174686"/>
                </a:cubicBezTo>
                <a:close/>
                <a:moveTo>
                  <a:pt x="11254367" y="3174686"/>
                </a:moveTo>
                <a:cubicBezTo>
                  <a:pt x="11234590" y="3174811"/>
                  <a:pt x="11218793" y="3191975"/>
                  <a:pt x="11220286" y="3211628"/>
                </a:cubicBezTo>
                <a:cubicBezTo>
                  <a:pt x="11221778" y="3230162"/>
                  <a:pt x="11238073" y="3244591"/>
                  <a:pt x="11256606" y="3243596"/>
                </a:cubicBezTo>
                <a:cubicBezTo>
                  <a:pt x="11275264" y="3242476"/>
                  <a:pt x="11289817" y="3226554"/>
                  <a:pt x="11289195" y="3208021"/>
                </a:cubicBezTo>
                <a:cubicBezTo>
                  <a:pt x="11288573" y="3189363"/>
                  <a:pt x="11273274" y="3174562"/>
                  <a:pt x="11254492" y="3174811"/>
                </a:cubicBezTo>
                <a:close/>
                <a:moveTo>
                  <a:pt x="11167422" y="3174686"/>
                </a:moveTo>
                <a:cubicBezTo>
                  <a:pt x="11147645" y="3173442"/>
                  <a:pt x="11130604" y="3189239"/>
                  <a:pt x="11130604" y="3208892"/>
                </a:cubicBezTo>
                <a:cubicBezTo>
                  <a:pt x="11130604" y="3227425"/>
                  <a:pt x="11145904" y="3243098"/>
                  <a:pt x="11164437" y="3243471"/>
                </a:cubicBezTo>
                <a:cubicBezTo>
                  <a:pt x="11183095" y="3243844"/>
                  <a:pt x="11198767" y="3229042"/>
                  <a:pt x="11199514" y="3210385"/>
                </a:cubicBezTo>
                <a:cubicBezTo>
                  <a:pt x="11200260" y="3191602"/>
                  <a:pt x="11186080" y="3175805"/>
                  <a:pt x="11167422" y="3174562"/>
                </a:cubicBezTo>
                <a:close/>
                <a:moveTo>
                  <a:pt x="11078860" y="3243596"/>
                </a:moveTo>
                <a:cubicBezTo>
                  <a:pt x="11097393" y="3243471"/>
                  <a:pt x="11112941" y="3227923"/>
                  <a:pt x="11113190" y="3209514"/>
                </a:cubicBezTo>
                <a:cubicBezTo>
                  <a:pt x="11113439" y="3189737"/>
                  <a:pt x="11096647" y="3173691"/>
                  <a:pt x="11076870" y="3174686"/>
                </a:cubicBezTo>
                <a:cubicBezTo>
                  <a:pt x="11058212" y="3175681"/>
                  <a:pt x="11043783" y="3191229"/>
                  <a:pt x="11044280" y="3210011"/>
                </a:cubicBezTo>
                <a:cubicBezTo>
                  <a:pt x="11044778" y="3228669"/>
                  <a:pt x="11060326" y="3243720"/>
                  <a:pt x="11078860" y="3243596"/>
                </a:cubicBezTo>
                <a:close/>
                <a:moveTo>
                  <a:pt x="10988307" y="3243596"/>
                </a:moveTo>
                <a:cubicBezTo>
                  <a:pt x="11006716" y="3243969"/>
                  <a:pt x="11022762" y="3228918"/>
                  <a:pt x="11023508" y="3210385"/>
                </a:cubicBezTo>
                <a:cubicBezTo>
                  <a:pt x="11024379" y="3190607"/>
                  <a:pt x="11007960" y="3174064"/>
                  <a:pt x="10988183" y="3174562"/>
                </a:cubicBezTo>
                <a:cubicBezTo>
                  <a:pt x="10969401" y="3175059"/>
                  <a:pt x="10954599" y="3190234"/>
                  <a:pt x="10954599" y="3209016"/>
                </a:cubicBezTo>
                <a:cubicBezTo>
                  <a:pt x="10954599" y="3227674"/>
                  <a:pt x="10969649" y="3243098"/>
                  <a:pt x="10988307" y="3243596"/>
                </a:cubicBezTo>
                <a:close/>
                <a:moveTo>
                  <a:pt x="10898376" y="3243596"/>
                </a:moveTo>
                <a:cubicBezTo>
                  <a:pt x="10916785" y="3244217"/>
                  <a:pt x="10932956" y="3229415"/>
                  <a:pt x="10933950" y="3210758"/>
                </a:cubicBezTo>
                <a:cubicBezTo>
                  <a:pt x="10935070" y="3191105"/>
                  <a:pt x="10918900" y="3174313"/>
                  <a:pt x="10899123" y="3174562"/>
                </a:cubicBezTo>
                <a:cubicBezTo>
                  <a:pt x="10880340" y="3174811"/>
                  <a:pt x="10865290" y="3189737"/>
                  <a:pt x="10865166" y="3208519"/>
                </a:cubicBezTo>
                <a:cubicBezTo>
                  <a:pt x="10864917" y="3227177"/>
                  <a:pt x="10879843" y="3242849"/>
                  <a:pt x="10898376" y="3243471"/>
                </a:cubicBezTo>
                <a:close/>
                <a:moveTo>
                  <a:pt x="10778345" y="3209265"/>
                </a:moveTo>
                <a:cubicBezTo>
                  <a:pt x="10778469" y="3227798"/>
                  <a:pt x="10794017" y="3243347"/>
                  <a:pt x="10812551" y="3243471"/>
                </a:cubicBezTo>
                <a:cubicBezTo>
                  <a:pt x="10832328" y="3243720"/>
                  <a:pt x="10848373" y="3226928"/>
                  <a:pt x="10847254" y="3207026"/>
                </a:cubicBezTo>
                <a:cubicBezTo>
                  <a:pt x="10846259" y="3188368"/>
                  <a:pt x="10830586" y="3173940"/>
                  <a:pt x="10811805" y="3174562"/>
                </a:cubicBezTo>
                <a:cubicBezTo>
                  <a:pt x="10793147" y="3175059"/>
                  <a:pt x="10778221" y="3190607"/>
                  <a:pt x="10778345" y="3209265"/>
                </a:cubicBezTo>
                <a:close/>
                <a:moveTo>
                  <a:pt x="10688663" y="3207773"/>
                </a:moveTo>
                <a:cubicBezTo>
                  <a:pt x="10688041" y="3226181"/>
                  <a:pt x="10702843" y="3242352"/>
                  <a:pt x="10721376" y="3243471"/>
                </a:cubicBezTo>
                <a:cubicBezTo>
                  <a:pt x="10741030" y="3244591"/>
                  <a:pt x="10757821" y="3228545"/>
                  <a:pt x="10757697" y="3208643"/>
                </a:cubicBezTo>
                <a:cubicBezTo>
                  <a:pt x="10757448" y="3189861"/>
                  <a:pt x="10742522" y="3174811"/>
                  <a:pt x="10723740" y="3174562"/>
                </a:cubicBezTo>
                <a:cubicBezTo>
                  <a:pt x="10705082" y="3174313"/>
                  <a:pt x="10689409" y="3189239"/>
                  <a:pt x="10688663" y="3207773"/>
                </a:cubicBezTo>
                <a:close/>
                <a:moveTo>
                  <a:pt x="10634431" y="3174562"/>
                </a:moveTo>
                <a:cubicBezTo>
                  <a:pt x="10614654" y="3174064"/>
                  <a:pt x="10598359" y="3190607"/>
                  <a:pt x="10599230" y="3210385"/>
                </a:cubicBezTo>
                <a:cubicBezTo>
                  <a:pt x="10599976" y="3228918"/>
                  <a:pt x="10616022" y="3243969"/>
                  <a:pt x="10634431" y="3243596"/>
                </a:cubicBezTo>
                <a:cubicBezTo>
                  <a:pt x="10652965" y="3243098"/>
                  <a:pt x="10668015" y="3227674"/>
                  <a:pt x="10668015" y="3209016"/>
                </a:cubicBezTo>
                <a:cubicBezTo>
                  <a:pt x="10668015" y="3190234"/>
                  <a:pt x="10653089" y="3175059"/>
                  <a:pt x="10634431" y="3174686"/>
                </a:cubicBezTo>
                <a:close/>
                <a:moveTo>
                  <a:pt x="10546864" y="3243471"/>
                </a:moveTo>
                <a:cubicBezTo>
                  <a:pt x="10565397" y="3243596"/>
                  <a:pt x="10581069" y="3228296"/>
                  <a:pt x="10581567" y="3209763"/>
                </a:cubicBezTo>
                <a:cubicBezTo>
                  <a:pt x="10582065" y="3189986"/>
                  <a:pt x="10565521" y="3173691"/>
                  <a:pt x="10545744" y="3174437"/>
                </a:cubicBezTo>
                <a:cubicBezTo>
                  <a:pt x="10527087" y="3175184"/>
                  <a:pt x="10512409" y="3190607"/>
                  <a:pt x="10512658" y="3209390"/>
                </a:cubicBezTo>
                <a:cubicBezTo>
                  <a:pt x="10512907" y="3228047"/>
                  <a:pt x="10528206" y="3243222"/>
                  <a:pt x="10546864" y="3243471"/>
                </a:cubicBezTo>
                <a:close/>
                <a:moveTo>
                  <a:pt x="10457555" y="3243471"/>
                </a:moveTo>
                <a:cubicBezTo>
                  <a:pt x="10476088" y="3243471"/>
                  <a:pt x="10491761" y="3228172"/>
                  <a:pt x="10492134" y="3209638"/>
                </a:cubicBezTo>
                <a:cubicBezTo>
                  <a:pt x="10492507" y="3189861"/>
                  <a:pt x="10475965" y="3173691"/>
                  <a:pt x="10456062" y="3174562"/>
                </a:cubicBezTo>
                <a:cubicBezTo>
                  <a:pt x="10437280" y="3175432"/>
                  <a:pt x="10422852" y="3190856"/>
                  <a:pt x="10423224" y="3209638"/>
                </a:cubicBezTo>
                <a:cubicBezTo>
                  <a:pt x="10423598" y="3228296"/>
                  <a:pt x="10439022" y="3243471"/>
                  <a:pt x="10457555" y="3243471"/>
                </a:cubicBezTo>
                <a:close/>
                <a:moveTo>
                  <a:pt x="10367251" y="3243471"/>
                </a:moveTo>
                <a:cubicBezTo>
                  <a:pt x="10385661" y="3243969"/>
                  <a:pt x="10401706" y="3228918"/>
                  <a:pt x="10402452" y="3210260"/>
                </a:cubicBezTo>
                <a:cubicBezTo>
                  <a:pt x="10403323" y="3190483"/>
                  <a:pt x="10387029" y="3173940"/>
                  <a:pt x="10367251" y="3174437"/>
                </a:cubicBezTo>
                <a:cubicBezTo>
                  <a:pt x="10348470" y="3174935"/>
                  <a:pt x="10333668" y="3190110"/>
                  <a:pt x="10333668" y="3208767"/>
                </a:cubicBezTo>
                <a:cubicBezTo>
                  <a:pt x="10333668" y="3227425"/>
                  <a:pt x="10348718" y="3242973"/>
                  <a:pt x="10367251" y="3243347"/>
                </a:cubicBezTo>
                <a:close/>
                <a:moveTo>
                  <a:pt x="10281798" y="3174437"/>
                </a:moveTo>
                <a:cubicBezTo>
                  <a:pt x="10262022" y="3174188"/>
                  <a:pt x="10245852" y="3190856"/>
                  <a:pt x="10246971" y="3210633"/>
                </a:cubicBezTo>
                <a:cubicBezTo>
                  <a:pt x="10247966" y="3229167"/>
                  <a:pt x="10264136" y="3244093"/>
                  <a:pt x="10282545" y="3243471"/>
                </a:cubicBezTo>
                <a:cubicBezTo>
                  <a:pt x="10301078" y="3242849"/>
                  <a:pt x="10316004" y="3227177"/>
                  <a:pt x="10315880" y="3208519"/>
                </a:cubicBezTo>
                <a:cubicBezTo>
                  <a:pt x="10315632" y="3189737"/>
                  <a:pt x="10300705" y="3174686"/>
                  <a:pt x="10281923" y="3174437"/>
                </a:cubicBezTo>
                <a:close/>
                <a:moveTo>
                  <a:pt x="10157289" y="3207275"/>
                </a:moveTo>
                <a:cubicBezTo>
                  <a:pt x="10156419" y="3225684"/>
                  <a:pt x="10170972" y="3241979"/>
                  <a:pt x="10189629" y="3243347"/>
                </a:cubicBezTo>
                <a:cubicBezTo>
                  <a:pt x="10209282" y="3244715"/>
                  <a:pt x="10226199" y="3228794"/>
                  <a:pt x="10226323" y="3209016"/>
                </a:cubicBezTo>
                <a:cubicBezTo>
                  <a:pt x="10226323" y="3190234"/>
                  <a:pt x="10211521" y="3175059"/>
                  <a:pt x="10192739" y="3174562"/>
                </a:cubicBezTo>
                <a:cubicBezTo>
                  <a:pt x="10174081" y="3174064"/>
                  <a:pt x="10158284" y="3188742"/>
                  <a:pt x="10157289" y="3207399"/>
                </a:cubicBezTo>
                <a:close/>
                <a:moveTo>
                  <a:pt x="10104052" y="3174562"/>
                </a:moveTo>
                <a:cubicBezTo>
                  <a:pt x="10084275" y="3173567"/>
                  <a:pt x="10067483" y="3189612"/>
                  <a:pt x="10067732" y="3209390"/>
                </a:cubicBezTo>
                <a:cubicBezTo>
                  <a:pt x="10067980" y="3227923"/>
                  <a:pt x="10083528" y="3243347"/>
                  <a:pt x="10101938" y="3243471"/>
                </a:cubicBezTo>
                <a:cubicBezTo>
                  <a:pt x="10120596" y="3243596"/>
                  <a:pt x="10136019" y="3228545"/>
                  <a:pt x="10136517" y="3210011"/>
                </a:cubicBezTo>
                <a:cubicBezTo>
                  <a:pt x="10137015" y="3191229"/>
                  <a:pt x="10122710" y="3175557"/>
                  <a:pt x="10103928" y="3174686"/>
                </a:cubicBezTo>
                <a:close/>
                <a:moveTo>
                  <a:pt x="9978174" y="3209514"/>
                </a:moveTo>
                <a:cubicBezTo>
                  <a:pt x="9978547" y="3228047"/>
                  <a:pt x="9994095" y="3243471"/>
                  <a:pt x="10012629" y="3243471"/>
                </a:cubicBezTo>
                <a:cubicBezTo>
                  <a:pt x="10032406" y="3243471"/>
                  <a:pt x="10048203" y="3226554"/>
                  <a:pt x="10047083" y="3206777"/>
                </a:cubicBezTo>
                <a:cubicBezTo>
                  <a:pt x="10045964" y="3188119"/>
                  <a:pt x="10030167" y="3173815"/>
                  <a:pt x="10011385" y="3174562"/>
                </a:cubicBezTo>
                <a:cubicBezTo>
                  <a:pt x="9992727" y="3175308"/>
                  <a:pt x="9977925" y="3190856"/>
                  <a:pt x="9978174" y="3209514"/>
                </a:cubicBezTo>
                <a:close/>
                <a:moveTo>
                  <a:pt x="9926181" y="3243471"/>
                </a:moveTo>
                <a:cubicBezTo>
                  <a:pt x="9944715" y="3243471"/>
                  <a:pt x="9960387" y="3228172"/>
                  <a:pt x="9960760" y="3209638"/>
                </a:cubicBezTo>
                <a:cubicBezTo>
                  <a:pt x="9961134" y="3189861"/>
                  <a:pt x="9944590" y="3173691"/>
                  <a:pt x="9924689" y="3174562"/>
                </a:cubicBezTo>
                <a:cubicBezTo>
                  <a:pt x="9905906" y="3175432"/>
                  <a:pt x="9891477" y="3190856"/>
                  <a:pt x="9891851" y="3209638"/>
                </a:cubicBezTo>
                <a:cubicBezTo>
                  <a:pt x="9892224" y="3228296"/>
                  <a:pt x="9907648" y="3243471"/>
                  <a:pt x="9926181" y="3243471"/>
                </a:cubicBezTo>
                <a:close/>
                <a:moveTo>
                  <a:pt x="9802293" y="3208519"/>
                </a:moveTo>
                <a:cubicBezTo>
                  <a:pt x="9802044" y="3228296"/>
                  <a:pt x="9818837" y="3244466"/>
                  <a:pt x="9838490" y="3243347"/>
                </a:cubicBezTo>
                <a:cubicBezTo>
                  <a:pt x="9857023" y="3242352"/>
                  <a:pt x="9871949" y="3226181"/>
                  <a:pt x="9871327" y="3207773"/>
                </a:cubicBezTo>
                <a:cubicBezTo>
                  <a:pt x="9870705" y="3189239"/>
                  <a:pt x="9855033" y="3174313"/>
                  <a:pt x="9836375" y="3174562"/>
                </a:cubicBezTo>
                <a:cubicBezTo>
                  <a:pt x="9817592" y="3174811"/>
                  <a:pt x="9802542" y="3189737"/>
                  <a:pt x="9802418" y="3208519"/>
                </a:cubicBezTo>
                <a:close/>
                <a:moveTo>
                  <a:pt x="9745823" y="3243471"/>
                </a:moveTo>
                <a:cubicBezTo>
                  <a:pt x="9764231" y="3244217"/>
                  <a:pt x="9780401" y="3229415"/>
                  <a:pt x="9781521" y="3210882"/>
                </a:cubicBezTo>
                <a:cubicBezTo>
                  <a:pt x="9782765" y="3191229"/>
                  <a:pt x="9766719" y="3174313"/>
                  <a:pt x="9746817" y="3174562"/>
                </a:cubicBezTo>
                <a:cubicBezTo>
                  <a:pt x="9728036" y="3174686"/>
                  <a:pt x="9712985" y="3189612"/>
                  <a:pt x="9712611" y="3208394"/>
                </a:cubicBezTo>
                <a:cubicBezTo>
                  <a:pt x="9712363" y="3227052"/>
                  <a:pt x="9727165" y="3242849"/>
                  <a:pt x="9745698" y="3243471"/>
                </a:cubicBezTo>
                <a:close/>
                <a:moveTo>
                  <a:pt x="9662235" y="3174562"/>
                </a:moveTo>
                <a:cubicBezTo>
                  <a:pt x="9642459" y="3173567"/>
                  <a:pt x="9625666" y="3189612"/>
                  <a:pt x="9625915" y="3209390"/>
                </a:cubicBezTo>
                <a:cubicBezTo>
                  <a:pt x="9626164" y="3227923"/>
                  <a:pt x="9641712" y="3243347"/>
                  <a:pt x="9660246" y="3243471"/>
                </a:cubicBezTo>
                <a:cubicBezTo>
                  <a:pt x="9678903" y="3243471"/>
                  <a:pt x="9694327" y="3228545"/>
                  <a:pt x="9694824" y="3209887"/>
                </a:cubicBezTo>
                <a:cubicBezTo>
                  <a:pt x="9695322" y="3191105"/>
                  <a:pt x="9680893" y="3175432"/>
                  <a:pt x="9662235" y="3174562"/>
                </a:cubicBezTo>
                <a:close/>
                <a:moveTo>
                  <a:pt x="9573300" y="3174562"/>
                </a:moveTo>
                <a:cubicBezTo>
                  <a:pt x="9553523" y="3173193"/>
                  <a:pt x="9536482" y="3188866"/>
                  <a:pt x="9536357" y="3208643"/>
                </a:cubicBezTo>
                <a:cubicBezTo>
                  <a:pt x="9536233" y="3227177"/>
                  <a:pt x="9551533" y="3242849"/>
                  <a:pt x="9570066" y="3243347"/>
                </a:cubicBezTo>
                <a:cubicBezTo>
                  <a:pt x="9588724" y="3243844"/>
                  <a:pt x="9604397" y="3229167"/>
                  <a:pt x="9605267" y="3210509"/>
                </a:cubicBezTo>
                <a:cubicBezTo>
                  <a:pt x="9606137" y="3191727"/>
                  <a:pt x="9591958" y="3175805"/>
                  <a:pt x="9573300" y="3174562"/>
                </a:cubicBezTo>
                <a:close/>
                <a:moveTo>
                  <a:pt x="9483743" y="3174562"/>
                </a:moveTo>
                <a:cubicBezTo>
                  <a:pt x="9463965" y="3173193"/>
                  <a:pt x="9446924" y="3188866"/>
                  <a:pt x="9446800" y="3208643"/>
                </a:cubicBezTo>
                <a:cubicBezTo>
                  <a:pt x="9446676" y="3227177"/>
                  <a:pt x="9461975" y="3242849"/>
                  <a:pt x="9480509" y="3243347"/>
                </a:cubicBezTo>
                <a:cubicBezTo>
                  <a:pt x="9499166" y="3243844"/>
                  <a:pt x="9514839" y="3229167"/>
                  <a:pt x="9515710" y="3210509"/>
                </a:cubicBezTo>
                <a:cubicBezTo>
                  <a:pt x="9516581" y="3191727"/>
                  <a:pt x="9502401" y="3175805"/>
                  <a:pt x="9483743" y="3174562"/>
                </a:cubicBezTo>
                <a:close/>
                <a:moveTo>
                  <a:pt x="9360477" y="3207026"/>
                </a:moveTo>
                <a:cubicBezTo>
                  <a:pt x="9359482" y="3226803"/>
                  <a:pt x="9375527" y="3243596"/>
                  <a:pt x="9395305" y="3243347"/>
                </a:cubicBezTo>
                <a:cubicBezTo>
                  <a:pt x="9413838" y="3243098"/>
                  <a:pt x="9429262" y="3227550"/>
                  <a:pt x="9429386" y="3209016"/>
                </a:cubicBezTo>
                <a:cubicBezTo>
                  <a:pt x="9429511" y="3190359"/>
                  <a:pt x="9414460" y="3174935"/>
                  <a:pt x="9395927" y="3174437"/>
                </a:cubicBezTo>
                <a:cubicBezTo>
                  <a:pt x="9377144" y="3173940"/>
                  <a:pt x="9361472" y="3188368"/>
                  <a:pt x="9360477" y="3207026"/>
                </a:cubicBezTo>
                <a:close/>
                <a:moveTo>
                  <a:pt x="9303509" y="3243347"/>
                </a:moveTo>
                <a:cubicBezTo>
                  <a:pt x="9321917" y="3244342"/>
                  <a:pt x="9338336" y="3229913"/>
                  <a:pt x="9339704" y="3211380"/>
                </a:cubicBezTo>
                <a:cubicBezTo>
                  <a:pt x="9341197" y="3191727"/>
                  <a:pt x="9325401" y="3174686"/>
                  <a:pt x="9305623" y="3174562"/>
                </a:cubicBezTo>
                <a:cubicBezTo>
                  <a:pt x="9286841" y="3174437"/>
                  <a:pt x="9271541" y="3189115"/>
                  <a:pt x="9270920" y="3207897"/>
                </a:cubicBezTo>
                <a:cubicBezTo>
                  <a:pt x="9270297" y="3226554"/>
                  <a:pt x="9284851" y="3242476"/>
                  <a:pt x="9303509" y="3243471"/>
                </a:cubicBezTo>
                <a:close/>
                <a:moveTo>
                  <a:pt x="9216065" y="3243347"/>
                </a:moveTo>
                <a:cubicBezTo>
                  <a:pt x="9234599" y="3243222"/>
                  <a:pt x="9250147" y="3227674"/>
                  <a:pt x="9250396" y="3209265"/>
                </a:cubicBezTo>
                <a:cubicBezTo>
                  <a:pt x="9250645" y="3189488"/>
                  <a:pt x="9233852" y="3173442"/>
                  <a:pt x="9214076" y="3174437"/>
                </a:cubicBezTo>
                <a:cubicBezTo>
                  <a:pt x="9195418" y="3175432"/>
                  <a:pt x="9180989" y="3190980"/>
                  <a:pt x="9181487" y="3209763"/>
                </a:cubicBezTo>
                <a:cubicBezTo>
                  <a:pt x="9181984" y="3228421"/>
                  <a:pt x="9197532" y="3243471"/>
                  <a:pt x="9216065" y="3243347"/>
                </a:cubicBezTo>
                <a:close/>
                <a:moveTo>
                  <a:pt x="9091929" y="3206777"/>
                </a:moveTo>
                <a:cubicBezTo>
                  <a:pt x="9090809" y="3226554"/>
                  <a:pt x="9106731" y="3243471"/>
                  <a:pt x="9126508" y="3243347"/>
                </a:cubicBezTo>
                <a:cubicBezTo>
                  <a:pt x="9145042" y="3243347"/>
                  <a:pt x="9160590" y="3227798"/>
                  <a:pt x="9160838" y="3209265"/>
                </a:cubicBezTo>
                <a:cubicBezTo>
                  <a:pt x="9161087" y="3190607"/>
                  <a:pt x="9146161" y="3175059"/>
                  <a:pt x="9127503" y="3174437"/>
                </a:cubicBezTo>
                <a:cubicBezTo>
                  <a:pt x="9108721" y="3173815"/>
                  <a:pt x="9092924" y="3188119"/>
                  <a:pt x="9091929" y="3206777"/>
                </a:cubicBezTo>
                <a:close/>
                <a:moveTo>
                  <a:pt x="9040061" y="3174437"/>
                </a:moveTo>
                <a:cubicBezTo>
                  <a:pt x="9020283" y="3174188"/>
                  <a:pt x="9004113" y="3190980"/>
                  <a:pt x="9005232" y="3210633"/>
                </a:cubicBezTo>
                <a:cubicBezTo>
                  <a:pt x="9006352" y="3229167"/>
                  <a:pt x="9022397" y="3244093"/>
                  <a:pt x="9040931" y="3243347"/>
                </a:cubicBezTo>
                <a:cubicBezTo>
                  <a:pt x="9059465" y="3242725"/>
                  <a:pt x="9074390" y="3226928"/>
                  <a:pt x="9074142" y="3208270"/>
                </a:cubicBezTo>
                <a:cubicBezTo>
                  <a:pt x="9073893" y="3189488"/>
                  <a:pt x="9058842" y="3174562"/>
                  <a:pt x="9040061" y="3174313"/>
                </a:cubicBezTo>
                <a:close/>
                <a:moveTo>
                  <a:pt x="8915675" y="3209390"/>
                </a:moveTo>
                <a:cubicBezTo>
                  <a:pt x="8916048" y="3227923"/>
                  <a:pt x="8931596" y="3243347"/>
                  <a:pt x="8950130" y="3243347"/>
                </a:cubicBezTo>
                <a:cubicBezTo>
                  <a:pt x="8969907" y="3243347"/>
                  <a:pt x="8985704" y="3226430"/>
                  <a:pt x="8984585" y="3206653"/>
                </a:cubicBezTo>
                <a:cubicBezTo>
                  <a:pt x="8983465" y="3187995"/>
                  <a:pt x="8967668" y="3173691"/>
                  <a:pt x="8948886" y="3174437"/>
                </a:cubicBezTo>
                <a:cubicBezTo>
                  <a:pt x="8930228" y="3175184"/>
                  <a:pt x="8915426" y="3190732"/>
                  <a:pt x="8915675" y="3209390"/>
                </a:cubicBezTo>
                <a:close/>
                <a:moveTo>
                  <a:pt x="8862438" y="3174437"/>
                </a:moveTo>
                <a:cubicBezTo>
                  <a:pt x="8842660" y="3173442"/>
                  <a:pt x="8825869" y="3189363"/>
                  <a:pt x="8825993" y="3209141"/>
                </a:cubicBezTo>
                <a:cubicBezTo>
                  <a:pt x="8826242" y="3227674"/>
                  <a:pt x="8841666" y="3243098"/>
                  <a:pt x="8860199" y="3243347"/>
                </a:cubicBezTo>
                <a:cubicBezTo>
                  <a:pt x="8878857" y="3243471"/>
                  <a:pt x="8894281" y="3228545"/>
                  <a:pt x="8894902" y="3209887"/>
                </a:cubicBezTo>
                <a:cubicBezTo>
                  <a:pt x="8895400" y="3191105"/>
                  <a:pt x="8881096" y="3175432"/>
                  <a:pt x="8862438" y="3174437"/>
                </a:cubicBezTo>
                <a:close/>
                <a:moveTo>
                  <a:pt x="8774000" y="3243347"/>
                </a:moveTo>
                <a:cubicBezTo>
                  <a:pt x="8792534" y="3243347"/>
                  <a:pt x="8808206" y="3228047"/>
                  <a:pt x="8808579" y="3209514"/>
                </a:cubicBezTo>
                <a:cubicBezTo>
                  <a:pt x="8808953" y="3189737"/>
                  <a:pt x="8792409" y="3173567"/>
                  <a:pt x="8772508" y="3174437"/>
                </a:cubicBezTo>
                <a:cubicBezTo>
                  <a:pt x="8753725" y="3175308"/>
                  <a:pt x="8739296" y="3190732"/>
                  <a:pt x="8739670" y="3209514"/>
                </a:cubicBezTo>
                <a:cubicBezTo>
                  <a:pt x="8740043" y="3228172"/>
                  <a:pt x="8755467" y="3243347"/>
                  <a:pt x="8774000" y="3243347"/>
                </a:cubicBezTo>
                <a:close/>
                <a:moveTo>
                  <a:pt x="8684692" y="3243347"/>
                </a:moveTo>
                <a:cubicBezTo>
                  <a:pt x="8703225" y="3243347"/>
                  <a:pt x="8718773" y="3227798"/>
                  <a:pt x="8719022" y="3209265"/>
                </a:cubicBezTo>
                <a:cubicBezTo>
                  <a:pt x="8719270" y="3189488"/>
                  <a:pt x="8702603" y="3173442"/>
                  <a:pt x="8682826" y="3174437"/>
                </a:cubicBezTo>
                <a:cubicBezTo>
                  <a:pt x="8664168" y="3175308"/>
                  <a:pt x="8649740" y="3190980"/>
                  <a:pt x="8650112" y="3209763"/>
                </a:cubicBezTo>
                <a:cubicBezTo>
                  <a:pt x="8650610" y="3228421"/>
                  <a:pt x="8666034" y="3243471"/>
                  <a:pt x="8684692" y="3243347"/>
                </a:cubicBezTo>
                <a:close/>
                <a:moveTo>
                  <a:pt x="8560555" y="3208146"/>
                </a:moveTo>
                <a:cubicBezTo>
                  <a:pt x="8560182" y="3227923"/>
                  <a:pt x="8576849" y="3244217"/>
                  <a:pt x="8596502" y="3243222"/>
                </a:cubicBezTo>
                <a:cubicBezTo>
                  <a:pt x="8615036" y="3242352"/>
                  <a:pt x="8630086" y="3226306"/>
                  <a:pt x="8629589" y="3207897"/>
                </a:cubicBezTo>
                <a:cubicBezTo>
                  <a:pt x="8629091" y="3189363"/>
                  <a:pt x="8613543" y="3174313"/>
                  <a:pt x="8594885" y="3174437"/>
                </a:cubicBezTo>
                <a:cubicBezTo>
                  <a:pt x="8576103" y="3174437"/>
                  <a:pt x="8560928" y="3189488"/>
                  <a:pt x="8560679" y="3208146"/>
                </a:cubicBezTo>
                <a:close/>
                <a:moveTo>
                  <a:pt x="8473859" y="3208892"/>
                </a:moveTo>
                <a:cubicBezTo>
                  <a:pt x="8473859" y="3227425"/>
                  <a:pt x="8489282" y="3242973"/>
                  <a:pt x="8507815" y="3243347"/>
                </a:cubicBezTo>
                <a:cubicBezTo>
                  <a:pt x="8527593" y="3243720"/>
                  <a:pt x="8543763" y="3227052"/>
                  <a:pt x="8542892" y="3207275"/>
                </a:cubicBezTo>
                <a:cubicBezTo>
                  <a:pt x="8542021" y="3188617"/>
                  <a:pt x="8526473" y="3174064"/>
                  <a:pt x="8507691" y="3174437"/>
                </a:cubicBezTo>
                <a:cubicBezTo>
                  <a:pt x="8489033" y="3174811"/>
                  <a:pt x="8473983" y="3190234"/>
                  <a:pt x="8473983" y="3208892"/>
                </a:cubicBezTo>
                <a:close/>
                <a:moveTo>
                  <a:pt x="8421119" y="3174562"/>
                </a:moveTo>
                <a:cubicBezTo>
                  <a:pt x="8401342" y="3173318"/>
                  <a:pt x="8384301" y="3189115"/>
                  <a:pt x="8384301" y="3208767"/>
                </a:cubicBezTo>
                <a:cubicBezTo>
                  <a:pt x="8384301" y="3227301"/>
                  <a:pt x="8399600" y="3242973"/>
                  <a:pt x="8418134" y="3243347"/>
                </a:cubicBezTo>
                <a:cubicBezTo>
                  <a:pt x="8436792" y="3243720"/>
                  <a:pt x="8452464" y="3228918"/>
                  <a:pt x="8453210" y="3210260"/>
                </a:cubicBezTo>
                <a:cubicBezTo>
                  <a:pt x="8453956" y="3191478"/>
                  <a:pt x="8439777" y="3175681"/>
                  <a:pt x="8421119" y="3174437"/>
                </a:cubicBezTo>
                <a:close/>
                <a:moveTo>
                  <a:pt x="8329696" y="3174562"/>
                </a:moveTo>
                <a:cubicBezTo>
                  <a:pt x="8309919" y="3174313"/>
                  <a:pt x="8293749" y="3190980"/>
                  <a:pt x="8294868" y="3210758"/>
                </a:cubicBezTo>
                <a:cubicBezTo>
                  <a:pt x="8295863" y="3229291"/>
                  <a:pt x="8312033" y="3244217"/>
                  <a:pt x="8330442" y="3243596"/>
                </a:cubicBezTo>
                <a:cubicBezTo>
                  <a:pt x="8348976" y="3242973"/>
                  <a:pt x="8363902" y="3227301"/>
                  <a:pt x="8363654" y="3208643"/>
                </a:cubicBezTo>
                <a:cubicBezTo>
                  <a:pt x="8363405" y="3189861"/>
                  <a:pt x="8348478" y="3174935"/>
                  <a:pt x="8329696" y="3174686"/>
                </a:cubicBezTo>
                <a:close/>
                <a:moveTo>
                  <a:pt x="8205186" y="3209016"/>
                </a:moveTo>
                <a:cubicBezTo>
                  <a:pt x="8205186" y="3227550"/>
                  <a:pt x="8220610" y="3243098"/>
                  <a:pt x="8239144" y="3243471"/>
                </a:cubicBezTo>
                <a:cubicBezTo>
                  <a:pt x="8258921" y="3243844"/>
                  <a:pt x="8275091" y="3227177"/>
                  <a:pt x="8274221" y="3207399"/>
                </a:cubicBezTo>
                <a:cubicBezTo>
                  <a:pt x="8273350" y="3188742"/>
                  <a:pt x="8257802" y="3174188"/>
                  <a:pt x="8239019" y="3174562"/>
                </a:cubicBezTo>
                <a:cubicBezTo>
                  <a:pt x="8220361" y="3174935"/>
                  <a:pt x="8205311" y="3190359"/>
                  <a:pt x="8205311" y="3209016"/>
                </a:cubicBezTo>
                <a:close/>
                <a:moveTo>
                  <a:pt x="8153691" y="3243471"/>
                </a:moveTo>
                <a:cubicBezTo>
                  <a:pt x="8172224" y="3243222"/>
                  <a:pt x="8187648" y="3227674"/>
                  <a:pt x="8187773" y="3209141"/>
                </a:cubicBezTo>
                <a:cubicBezTo>
                  <a:pt x="8187773" y="3189363"/>
                  <a:pt x="8170980" y="3173442"/>
                  <a:pt x="8151203" y="3174562"/>
                </a:cubicBezTo>
                <a:cubicBezTo>
                  <a:pt x="8132545" y="3175681"/>
                  <a:pt x="8118241" y="3191354"/>
                  <a:pt x="8118863" y="3210136"/>
                </a:cubicBezTo>
                <a:cubicBezTo>
                  <a:pt x="8119485" y="3228794"/>
                  <a:pt x="8135033" y="3243720"/>
                  <a:pt x="8153691" y="3243471"/>
                </a:cubicBezTo>
                <a:close/>
                <a:moveTo>
                  <a:pt x="8063636" y="3243471"/>
                </a:moveTo>
                <a:cubicBezTo>
                  <a:pt x="8082170" y="3243471"/>
                  <a:pt x="8097842" y="3228172"/>
                  <a:pt x="8098215" y="3209638"/>
                </a:cubicBezTo>
                <a:cubicBezTo>
                  <a:pt x="8098589" y="3189861"/>
                  <a:pt x="8082045" y="3173691"/>
                  <a:pt x="8062143" y="3174562"/>
                </a:cubicBezTo>
                <a:cubicBezTo>
                  <a:pt x="8043361" y="3175432"/>
                  <a:pt x="8028932" y="3190856"/>
                  <a:pt x="8029306" y="3209638"/>
                </a:cubicBezTo>
                <a:cubicBezTo>
                  <a:pt x="8029679" y="3228296"/>
                  <a:pt x="8045102" y="3243471"/>
                  <a:pt x="8063636" y="3243471"/>
                </a:cubicBezTo>
                <a:close/>
                <a:moveTo>
                  <a:pt x="7974079" y="3243471"/>
                </a:moveTo>
                <a:cubicBezTo>
                  <a:pt x="7992612" y="3243471"/>
                  <a:pt x="8008285" y="3228172"/>
                  <a:pt x="8008657" y="3209638"/>
                </a:cubicBezTo>
                <a:cubicBezTo>
                  <a:pt x="8009031" y="3189861"/>
                  <a:pt x="7992488" y="3173691"/>
                  <a:pt x="7972586" y="3174562"/>
                </a:cubicBezTo>
                <a:cubicBezTo>
                  <a:pt x="7953804" y="3175432"/>
                  <a:pt x="7939375" y="3190856"/>
                  <a:pt x="7939748" y="3209638"/>
                </a:cubicBezTo>
                <a:cubicBezTo>
                  <a:pt x="7940121" y="3228296"/>
                  <a:pt x="7955545" y="3243471"/>
                  <a:pt x="7974079" y="3243471"/>
                </a:cubicBezTo>
                <a:close/>
                <a:moveTo>
                  <a:pt x="7889497" y="3174562"/>
                </a:moveTo>
                <a:cubicBezTo>
                  <a:pt x="7869719" y="3173442"/>
                  <a:pt x="7852803" y="3189363"/>
                  <a:pt x="7852928" y="3209016"/>
                </a:cubicBezTo>
                <a:cubicBezTo>
                  <a:pt x="7852928" y="3227550"/>
                  <a:pt x="7868476" y="3243098"/>
                  <a:pt x="7887009" y="3243347"/>
                </a:cubicBezTo>
                <a:cubicBezTo>
                  <a:pt x="7905667" y="3243596"/>
                  <a:pt x="7921215" y="3228794"/>
                  <a:pt x="7921837" y="3210136"/>
                </a:cubicBezTo>
                <a:cubicBezTo>
                  <a:pt x="7922459" y="3191354"/>
                  <a:pt x="7908155" y="3175681"/>
                  <a:pt x="7889497" y="3174562"/>
                </a:cubicBezTo>
                <a:close/>
                <a:moveTo>
                  <a:pt x="7763246" y="3207773"/>
                </a:moveTo>
                <a:cubicBezTo>
                  <a:pt x="7762624" y="3226181"/>
                  <a:pt x="7777426" y="3242352"/>
                  <a:pt x="7796083" y="3243347"/>
                </a:cubicBezTo>
                <a:cubicBezTo>
                  <a:pt x="7815736" y="3244466"/>
                  <a:pt x="7832528" y="3228296"/>
                  <a:pt x="7832279" y="3208519"/>
                </a:cubicBezTo>
                <a:cubicBezTo>
                  <a:pt x="7832030" y="3189737"/>
                  <a:pt x="7817105" y="3174811"/>
                  <a:pt x="7798322" y="3174562"/>
                </a:cubicBezTo>
                <a:cubicBezTo>
                  <a:pt x="7779664" y="3174313"/>
                  <a:pt x="7763992" y="3189239"/>
                  <a:pt x="7763370" y="3207773"/>
                </a:cubicBezTo>
                <a:close/>
                <a:moveTo>
                  <a:pt x="7710257" y="3174562"/>
                </a:moveTo>
                <a:cubicBezTo>
                  <a:pt x="7690480" y="3173442"/>
                  <a:pt x="7673563" y="3189363"/>
                  <a:pt x="7673688" y="3209141"/>
                </a:cubicBezTo>
                <a:cubicBezTo>
                  <a:pt x="7673688" y="3227674"/>
                  <a:pt x="7689236" y="3243222"/>
                  <a:pt x="7707769" y="3243471"/>
                </a:cubicBezTo>
                <a:cubicBezTo>
                  <a:pt x="7726427" y="3243720"/>
                  <a:pt x="7741975" y="3228794"/>
                  <a:pt x="7742598" y="3210136"/>
                </a:cubicBezTo>
                <a:cubicBezTo>
                  <a:pt x="7743220" y="3191354"/>
                  <a:pt x="7728915" y="3175681"/>
                  <a:pt x="7710257" y="3174562"/>
                </a:cubicBezTo>
                <a:close/>
                <a:moveTo>
                  <a:pt x="7587365" y="3207150"/>
                </a:moveTo>
                <a:cubicBezTo>
                  <a:pt x="7586369" y="3226928"/>
                  <a:pt x="7602415" y="3243720"/>
                  <a:pt x="7622192" y="3243471"/>
                </a:cubicBezTo>
                <a:cubicBezTo>
                  <a:pt x="7640726" y="3243222"/>
                  <a:pt x="7656150" y="3227674"/>
                  <a:pt x="7656274" y="3209141"/>
                </a:cubicBezTo>
                <a:cubicBezTo>
                  <a:pt x="7656398" y="3190483"/>
                  <a:pt x="7641348" y="3175059"/>
                  <a:pt x="7622815" y="3174562"/>
                </a:cubicBezTo>
                <a:cubicBezTo>
                  <a:pt x="7604032" y="3174064"/>
                  <a:pt x="7588360" y="3188493"/>
                  <a:pt x="7587365" y="3207150"/>
                </a:cubicBezTo>
                <a:close/>
                <a:moveTo>
                  <a:pt x="7532635" y="3243471"/>
                </a:moveTo>
                <a:cubicBezTo>
                  <a:pt x="7551169" y="3243222"/>
                  <a:pt x="7566592" y="3227674"/>
                  <a:pt x="7566717" y="3209141"/>
                </a:cubicBezTo>
                <a:cubicBezTo>
                  <a:pt x="7566717" y="3189363"/>
                  <a:pt x="7549924" y="3173442"/>
                  <a:pt x="7530148" y="3174562"/>
                </a:cubicBezTo>
                <a:cubicBezTo>
                  <a:pt x="7511490" y="3175681"/>
                  <a:pt x="7497185" y="3191354"/>
                  <a:pt x="7497807" y="3210136"/>
                </a:cubicBezTo>
                <a:cubicBezTo>
                  <a:pt x="7498429" y="3228794"/>
                  <a:pt x="7513978" y="3243720"/>
                  <a:pt x="7532635" y="3243471"/>
                </a:cubicBezTo>
                <a:close/>
                <a:moveTo>
                  <a:pt x="7442829" y="3243471"/>
                </a:moveTo>
                <a:cubicBezTo>
                  <a:pt x="7461362" y="3243347"/>
                  <a:pt x="7476910" y="3227798"/>
                  <a:pt x="7477159" y="3209390"/>
                </a:cubicBezTo>
                <a:cubicBezTo>
                  <a:pt x="7477408" y="3189612"/>
                  <a:pt x="7460616" y="3173567"/>
                  <a:pt x="7440839" y="3174562"/>
                </a:cubicBezTo>
                <a:cubicBezTo>
                  <a:pt x="7422181" y="3175557"/>
                  <a:pt x="7407752" y="3191105"/>
                  <a:pt x="7408250" y="3209887"/>
                </a:cubicBezTo>
                <a:cubicBezTo>
                  <a:pt x="7408747" y="3228545"/>
                  <a:pt x="7424296" y="3243596"/>
                  <a:pt x="7442829" y="3243471"/>
                </a:cubicBezTo>
                <a:close/>
                <a:moveTo>
                  <a:pt x="7318693" y="3209265"/>
                </a:moveTo>
                <a:cubicBezTo>
                  <a:pt x="7318817" y="3229042"/>
                  <a:pt x="7335982" y="3244839"/>
                  <a:pt x="7355635" y="3243347"/>
                </a:cubicBezTo>
                <a:cubicBezTo>
                  <a:pt x="7374168" y="3241854"/>
                  <a:pt x="7388597" y="3225560"/>
                  <a:pt x="7387602" y="3207026"/>
                </a:cubicBezTo>
                <a:cubicBezTo>
                  <a:pt x="7386483" y="3188368"/>
                  <a:pt x="7370561" y="3173815"/>
                  <a:pt x="7352028" y="3174437"/>
                </a:cubicBezTo>
                <a:cubicBezTo>
                  <a:pt x="7333370" y="3175059"/>
                  <a:pt x="7318568" y="3190359"/>
                  <a:pt x="7318817" y="3209141"/>
                </a:cubicBezTo>
                <a:close/>
                <a:moveTo>
                  <a:pt x="7231996" y="3209638"/>
                </a:moveTo>
                <a:cubicBezTo>
                  <a:pt x="7232369" y="3228172"/>
                  <a:pt x="7248042" y="3243471"/>
                  <a:pt x="7266575" y="3243471"/>
                </a:cubicBezTo>
                <a:cubicBezTo>
                  <a:pt x="7286352" y="3243471"/>
                  <a:pt x="7302149" y="3226430"/>
                  <a:pt x="7300906" y="3206653"/>
                </a:cubicBezTo>
                <a:cubicBezTo>
                  <a:pt x="7299661" y="3187995"/>
                  <a:pt x="7283865" y="3173815"/>
                  <a:pt x="7265083" y="3174562"/>
                </a:cubicBezTo>
                <a:cubicBezTo>
                  <a:pt x="7246425" y="3175308"/>
                  <a:pt x="7231623" y="3191105"/>
                  <a:pt x="7232120" y="3209638"/>
                </a:cubicBezTo>
                <a:close/>
                <a:moveTo>
                  <a:pt x="7142439" y="3207026"/>
                </a:moveTo>
                <a:cubicBezTo>
                  <a:pt x="7141444" y="3225435"/>
                  <a:pt x="7155872" y="3241854"/>
                  <a:pt x="7174405" y="3243222"/>
                </a:cubicBezTo>
                <a:cubicBezTo>
                  <a:pt x="7194058" y="3244715"/>
                  <a:pt x="7211099" y="3228918"/>
                  <a:pt x="7211224" y="3209141"/>
                </a:cubicBezTo>
                <a:cubicBezTo>
                  <a:pt x="7211348" y="3190359"/>
                  <a:pt x="7196671" y="3175059"/>
                  <a:pt x="7177888" y="3174437"/>
                </a:cubicBezTo>
                <a:cubicBezTo>
                  <a:pt x="7159231" y="3173815"/>
                  <a:pt x="7143309" y="3188368"/>
                  <a:pt x="7142314" y="3207026"/>
                </a:cubicBezTo>
                <a:close/>
                <a:moveTo>
                  <a:pt x="7052881" y="3206777"/>
                </a:moveTo>
                <a:cubicBezTo>
                  <a:pt x="7051761" y="3225186"/>
                  <a:pt x="7066066" y="3241730"/>
                  <a:pt x="7084599" y="3243222"/>
                </a:cubicBezTo>
                <a:cubicBezTo>
                  <a:pt x="7104252" y="3244839"/>
                  <a:pt x="7121418" y="3229167"/>
                  <a:pt x="7121666" y="3209390"/>
                </a:cubicBezTo>
                <a:cubicBezTo>
                  <a:pt x="7121915" y="3190607"/>
                  <a:pt x="7107362" y="3175184"/>
                  <a:pt x="7088580" y="3174437"/>
                </a:cubicBezTo>
                <a:cubicBezTo>
                  <a:pt x="7069922" y="3173691"/>
                  <a:pt x="7054000" y="3188119"/>
                  <a:pt x="7052757" y="3206777"/>
                </a:cubicBezTo>
                <a:close/>
                <a:moveTo>
                  <a:pt x="6966433" y="3208146"/>
                </a:moveTo>
                <a:cubicBezTo>
                  <a:pt x="6966060" y="3227923"/>
                  <a:pt x="6982728" y="3244217"/>
                  <a:pt x="7002381" y="3243222"/>
                </a:cubicBezTo>
                <a:cubicBezTo>
                  <a:pt x="7020914" y="3242352"/>
                  <a:pt x="7035964" y="3226306"/>
                  <a:pt x="7035467" y="3207897"/>
                </a:cubicBezTo>
                <a:cubicBezTo>
                  <a:pt x="7034970" y="3189363"/>
                  <a:pt x="7019422" y="3174313"/>
                  <a:pt x="7000764" y="3174437"/>
                </a:cubicBezTo>
                <a:cubicBezTo>
                  <a:pt x="6981982" y="3174437"/>
                  <a:pt x="6966806" y="3189488"/>
                  <a:pt x="6966558" y="3208146"/>
                </a:cubicBezTo>
                <a:close/>
                <a:moveTo>
                  <a:pt x="6876876" y="3206902"/>
                </a:moveTo>
                <a:cubicBezTo>
                  <a:pt x="6875880" y="3226679"/>
                  <a:pt x="6891802" y="3243471"/>
                  <a:pt x="6911579" y="3243347"/>
                </a:cubicBezTo>
                <a:cubicBezTo>
                  <a:pt x="6930113" y="3243098"/>
                  <a:pt x="6945537" y="3227674"/>
                  <a:pt x="6945785" y="3209141"/>
                </a:cubicBezTo>
                <a:cubicBezTo>
                  <a:pt x="6945909" y="3190483"/>
                  <a:pt x="6930984" y="3175059"/>
                  <a:pt x="6912326" y="3174437"/>
                </a:cubicBezTo>
                <a:cubicBezTo>
                  <a:pt x="6893544" y="3173940"/>
                  <a:pt x="6877871" y="3188244"/>
                  <a:pt x="6876876" y="3206902"/>
                </a:cubicBezTo>
                <a:close/>
                <a:moveTo>
                  <a:pt x="6821898" y="3243347"/>
                </a:moveTo>
                <a:cubicBezTo>
                  <a:pt x="6840431" y="3243222"/>
                  <a:pt x="6855979" y="3227674"/>
                  <a:pt x="6856228" y="3209265"/>
                </a:cubicBezTo>
                <a:cubicBezTo>
                  <a:pt x="6856476" y="3189488"/>
                  <a:pt x="6839685" y="3173442"/>
                  <a:pt x="6819907" y="3174437"/>
                </a:cubicBezTo>
                <a:cubicBezTo>
                  <a:pt x="6801249" y="3175432"/>
                  <a:pt x="6786821" y="3190980"/>
                  <a:pt x="6787318" y="3209763"/>
                </a:cubicBezTo>
                <a:cubicBezTo>
                  <a:pt x="6787816" y="3228421"/>
                  <a:pt x="6803364" y="3243471"/>
                  <a:pt x="6821898" y="3243347"/>
                </a:cubicBezTo>
                <a:close/>
                <a:moveTo>
                  <a:pt x="6700498" y="3209016"/>
                </a:moveTo>
                <a:cubicBezTo>
                  <a:pt x="6700498" y="3227550"/>
                  <a:pt x="6716046" y="3243098"/>
                  <a:pt x="6734579" y="3243347"/>
                </a:cubicBezTo>
                <a:cubicBezTo>
                  <a:pt x="6754357" y="3243596"/>
                  <a:pt x="6770402" y="3226928"/>
                  <a:pt x="6769407" y="3207026"/>
                </a:cubicBezTo>
                <a:cubicBezTo>
                  <a:pt x="6768536" y="3188368"/>
                  <a:pt x="6752864" y="3173940"/>
                  <a:pt x="6734082" y="3174437"/>
                </a:cubicBezTo>
                <a:cubicBezTo>
                  <a:pt x="6715424" y="3174935"/>
                  <a:pt x="6700373" y="3190359"/>
                  <a:pt x="6700498" y="3209016"/>
                </a:cubicBezTo>
                <a:close/>
                <a:moveTo>
                  <a:pt x="6645892" y="3174437"/>
                </a:moveTo>
                <a:cubicBezTo>
                  <a:pt x="6626115" y="3174188"/>
                  <a:pt x="6609945" y="3190980"/>
                  <a:pt x="6611064" y="3210633"/>
                </a:cubicBezTo>
                <a:cubicBezTo>
                  <a:pt x="6612060" y="3229167"/>
                  <a:pt x="6628230" y="3244093"/>
                  <a:pt x="6646763" y="3243347"/>
                </a:cubicBezTo>
                <a:cubicBezTo>
                  <a:pt x="6665296" y="3242725"/>
                  <a:pt x="6680223" y="3226928"/>
                  <a:pt x="6679974" y="3208270"/>
                </a:cubicBezTo>
                <a:cubicBezTo>
                  <a:pt x="6679725" y="3189488"/>
                  <a:pt x="6664674" y="3174562"/>
                  <a:pt x="6645892" y="3174313"/>
                </a:cubicBezTo>
                <a:close/>
                <a:moveTo>
                  <a:pt x="6555713" y="3174437"/>
                </a:moveTo>
                <a:cubicBezTo>
                  <a:pt x="6535936" y="3174437"/>
                  <a:pt x="6520014" y="3191602"/>
                  <a:pt x="6521507" y="3211255"/>
                </a:cubicBezTo>
                <a:cubicBezTo>
                  <a:pt x="6522875" y="3229789"/>
                  <a:pt x="6539170" y="3244342"/>
                  <a:pt x="6557703" y="3243347"/>
                </a:cubicBezTo>
                <a:cubicBezTo>
                  <a:pt x="6576237" y="3242352"/>
                  <a:pt x="6590914" y="3226430"/>
                  <a:pt x="6590417" y="3207773"/>
                </a:cubicBezTo>
                <a:cubicBezTo>
                  <a:pt x="6589919" y="3189115"/>
                  <a:pt x="6574620" y="3174313"/>
                  <a:pt x="6555837" y="3174437"/>
                </a:cubicBezTo>
                <a:close/>
                <a:moveTo>
                  <a:pt x="6431826" y="3209016"/>
                </a:moveTo>
                <a:cubicBezTo>
                  <a:pt x="6431826" y="3227550"/>
                  <a:pt x="6447374" y="3243098"/>
                  <a:pt x="6465907" y="3243347"/>
                </a:cubicBezTo>
                <a:cubicBezTo>
                  <a:pt x="6485684" y="3243596"/>
                  <a:pt x="6501730" y="3226928"/>
                  <a:pt x="6500735" y="3207026"/>
                </a:cubicBezTo>
                <a:cubicBezTo>
                  <a:pt x="6499864" y="3188368"/>
                  <a:pt x="6484191" y="3173940"/>
                  <a:pt x="6465409" y="3174437"/>
                </a:cubicBezTo>
                <a:cubicBezTo>
                  <a:pt x="6446751" y="3174935"/>
                  <a:pt x="6431701" y="3190359"/>
                  <a:pt x="6431826" y="3209016"/>
                </a:cubicBezTo>
                <a:close/>
                <a:moveTo>
                  <a:pt x="6379956" y="3243347"/>
                </a:moveTo>
                <a:cubicBezTo>
                  <a:pt x="6398490" y="3243347"/>
                  <a:pt x="6414038" y="3227798"/>
                  <a:pt x="6414287" y="3209265"/>
                </a:cubicBezTo>
                <a:cubicBezTo>
                  <a:pt x="6414536" y="3189488"/>
                  <a:pt x="6397868" y="3173442"/>
                  <a:pt x="6378091" y="3174437"/>
                </a:cubicBezTo>
                <a:cubicBezTo>
                  <a:pt x="6359433" y="3175308"/>
                  <a:pt x="6345004" y="3190980"/>
                  <a:pt x="6345378" y="3209763"/>
                </a:cubicBezTo>
                <a:cubicBezTo>
                  <a:pt x="6345875" y="3228421"/>
                  <a:pt x="6361299" y="3243471"/>
                  <a:pt x="6379956" y="3243347"/>
                </a:cubicBezTo>
                <a:close/>
                <a:moveTo>
                  <a:pt x="6288160" y="3243347"/>
                </a:moveTo>
                <a:cubicBezTo>
                  <a:pt x="6306570" y="3244466"/>
                  <a:pt x="6323112" y="3230162"/>
                  <a:pt x="6324606" y="3211628"/>
                </a:cubicBezTo>
                <a:cubicBezTo>
                  <a:pt x="6326222" y="3191975"/>
                  <a:pt x="6310550" y="3174811"/>
                  <a:pt x="6290772" y="3174562"/>
                </a:cubicBezTo>
                <a:cubicBezTo>
                  <a:pt x="6271990" y="3174313"/>
                  <a:pt x="6256566" y="3188866"/>
                  <a:pt x="6255820" y="3207648"/>
                </a:cubicBezTo>
                <a:cubicBezTo>
                  <a:pt x="6255074" y="3226306"/>
                  <a:pt x="6269502" y="3242227"/>
                  <a:pt x="6288160" y="3243471"/>
                </a:cubicBezTo>
                <a:close/>
                <a:moveTo>
                  <a:pt x="6199722" y="3243471"/>
                </a:moveTo>
                <a:cubicBezTo>
                  <a:pt x="6218131" y="3243969"/>
                  <a:pt x="6234177" y="3229042"/>
                  <a:pt x="6235172" y="3210509"/>
                </a:cubicBezTo>
                <a:cubicBezTo>
                  <a:pt x="6236167" y="3190732"/>
                  <a:pt x="6219997" y="3174188"/>
                  <a:pt x="6200096" y="3174437"/>
                </a:cubicBezTo>
                <a:cubicBezTo>
                  <a:pt x="6181313" y="3174811"/>
                  <a:pt x="6166387" y="3189861"/>
                  <a:pt x="6166263" y="3208643"/>
                </a:cubicBezTo>
                <a:cubicBezTo>
                  <a:pt x="6166263" y="3227301"/>
                  <a:pt x="6181064" y="3242849"/>
                  <a:pt x="6199722" y="3243471"/>
                </a:cubicBezTo>
                <a:close/>
                <a:moveTo>
                  <a:pt x="6115887" y="3174437"/>
                </a:moveTo>
                <a:cubicBezTo>
                  <a:pt x="6096109" y="3173442"/>
                  <a:pt x="6079317" y="3189488"/>
                  <a:pt x="6079566" y="3209265"/>
                </a:cubicBezTo>
                <a:cubicBezTo>
                  <a:pt x="6079815" y="3227798"/>
                  <a:pt x="6095363" y="3243222"/>
                  <a:pt x="6113772" y="3243347"/>
                </a:cubicBezTo>
                <a:cubicBezTo>
                  <a:pt x="6132430" y="3243471"/>
                  <a:pt x="6147854" y="3228421"/>
                  <a:pt x="6148351" y="3209887"/>
                </a:cubicBezTo>
                <a:cubicBezTo>
                  <a:pt x="6148849" y="3191105"/>
                  <a:pt x="6134544" y="3175432"/>
                  <a:pt x="6115762" y="3174562"/>
                </a:cubicBezTo>
                <a:close/>
                <a:moveTo>
                  <a:pt x="6026578" y="3174437"/>
                </a:moveTo>
                <a:cubicBezTo>
                  <a:pt x="6006800" y="3173318"/>
                  <a:pt x="5989884" y="3189239"/>
                  <a:pt x="5990009" y="3209016"/>
                </a:cubicBezTo>
                <a:cubicBezTo>
                  <a:pt x="5990009" y="3227550"/>
                  <a:pt x="6005557" y="3243098"/>
                  <a:pt x="6024090" y="3243347"/>
                </a:cubicBezTo>
                <a:cubicBezTo>
                  <a:pt x="6042748" y="3243596"/>
                  <a:pt x="6058296" y="3228669"/>
                  <a:pt x="6058918" y="3210011"/>
                </a:cubicBezTo>
                <a:cubicBezTo>
                  <a:pt x="6059540" y="3191229"/>
                  <a:pt x="6045236" y="3175557"/>
                  <a:pt x="6026578" y="3174437"/>
                </a:cubicBezTo>
                <a:close/>
                <a:moveTo>
                  <a:pt x="5935403" y="3174437"/>
                </a:moveTo>
                <a:cubicBezTo>
                  <a:pt x="5915626" y="3174188"/>
                  <a:pt x="5899456" y="3190856"/>
                  <a:pt x="5900451" y="3210633"/>
                </a:cubicBezTo>
                <a:cubicBezTo>
                  <a:pt x="5901447" y="3229167"/>
                  <a:pt x="5917616" y="3244093"/>
                  <a:pt x="5936025" y="3243471"/>
                </a:cubicBezTo>
                <a:cubicBezTo>
                  <a:pt x="5954559" y="3242849"/>
                  <a:pt x="5969485" y="3227177"/>
                  <a:pt x="5969360" y="3208519"/>
                </a:cubicBezTo>
                <a:cubicBezTo>
                  <a:pt x="5969112" y="3189737"/>
                  <a:pt x="5954186" y="3174686"/>
                  <a:pt x="5935403" y="3174437"/>
                </a:cubicBezTo>
                <a:close/>
                <a:moveTo>
                  <a:pt x="5848458" y="3243347"/>
                </a:moveTo>
                <a:cubicBezTo>
                  <a:pt x="5866992" y="3243347"/>
                  <a:pt x="5882664" y="3228047"/>
                  <a:pt x="5883037" y="3209514"/>
                </a:cubicBezTo>
                <a:cubicBezTo>
                  <a:pt x="5883410" y="3189737"/>
                  <a:pt x="5866867" y="3173567"/>
                  <a:pt x="5846966" y="3174437"/>
                </a:cubicBezTo>
                <a:cubicBezTo>
                  <a:pt x="5828183" y="3175308"/>
                  <a:pt x="5813755" y="3190732"/>
                  <a:pt x="5814128" y="3209514"/>
                </a:cubicBezTo>
                <a:cubicBezTo>
                  <a:pt x="5814501" y="3228172"/>
                  <a:pt x="5829925" y="3243347"/>
                  <a:pt x="5848458" y="3243347"/>
                </a:cubicBezTo>
                <a:close/>
                <a:moveTo>
                  <a:pt x="5724571" y="3206902"/>
                </a:moveTo>
                <a:cubicBezTo>
                  <a:pt x="5723575" y="3226679"/>
                  <a:pt x="5739497" y="3243471"/>
                  <a:pt x="5759274" y="3243347"/>
                </a:cubicBezTo>
                <a:cubicBezTo>
                  <a:pt x="5777807" y="3243098"/>
                  <a:pt x="5793231" y="3227674"/>
                  <a:pt x="5793480" y="3209141"/>
                </a:cubicBezTo>
                <a:cubicBezTo>
                  <a:pt x="5793604" y="3190483"/>
                  <a:pt x="5778678" y="3175059"/>
                  <a:pt x="5760020" y="3174437"/>
                </a:cubicBezTo>
                <a:cubicBezTo>
                  <a:pt x="5741238" y="3173940"/>
                  <a:pt x="5725566" y="3188244"/>
                  <a:pt x="5724571" y="3206902"/>
                </a:cubicBezTo>
                <a:close/>
                <a:moveTo>
                  <a:pt x="5635013" y="3207773"/>
                </a:moveTo>
                <a:cubicBezTo>
                  <a:pt x="5634391" y="3227550"/>
                  <a:pt x="5650934" y="3243969"/>
                  <a:pt x="5670587" y="3243222"/>
                </a:cubicBezTo>
                <a:cubicBezTo>
                  <a:pt x="5689121" y="3242600"/>
                  <a:pt x="5704296" y="3226679"/>
                  <a:pt x="5703923" y="3208146"/>
                </a:cubicBezTo>
                <a:cubicBezTo>
                  <a:pt x="5703674" y="3189488"/>
                  <a:pt x="5688250" y="3174437"/>
                  <a:pt x="5669592" y="3174313"/>
                </a:cubicBezTo>
                <a:cubicBezTo>
                  <a:pt x="5650810" y="3174313"/>
                  <a:pt x="5635511" y="3188990"/>
                  <a:pt x="5635013" y="3207648"/>
                </a:cubicBezTo>
                <a:close/>
                <a:moveTo>
                  <a:pt x="5545456" y="3208519"/>
                </a:moveTo>
                <a:cubicBezTo>
                  <a:pt x="5545331" y="3228421"/>
                  <a:pt x="5562123" y="3244466"/>
                  <a:pt x="5581776" y="3243222"/>
                </a:cubicBezTo>
                <a:cubicBezTo>
                  <a:pt x="5600309" y="3242103"/>
                  <a:pt x="5615111" y="3225933"/>
                  <a:pt x="5614490" y="3207524"/>
                </a:cubicBezTo>
                <a:cubicBezTo>
                  <a:pt x="5613743" y="3188990"/>
                  <a:pt x="5598071" y="3174064"/>
                  <a:pt x="5579413" y="3174437"/>
                </a:cubicBezTo>
                <a:cubicBezTo>
                  <a:pt x="5560630" y="3174686"/>
                  <a:pt x="5545704" y="3189737"/>
                  <a:pt x="5545580" y="3208519"/>
                </a:cubicBezTo>
                <a:close/>
                <a:moveTo>
                  <a:pt x="5458635" y="3209016"/>
                </a:moveTo>
                <a:cubicBezTo>
                  <a:pt x="5458635" y="3227550"/>
                  <a:pt x="5474183" y="3243098"/>
                  <a:pt x="5492716" y="3243347"/>
                </a:cubicBezTo>
                <a:cubicBezTo>
                  <a:pt x="5512493" y="3243596"/>
                  <a:pt x="5528539" y="3226928"/>
                  <a:pt x="5527544" y="3207026"/>
                </a:cubicBezTo>
                <a:cubicBezTo>
                  <a:pt x="5526674" y="3188368"/>
                  <a:pt x="5511001" y="3173940"/>
                  <a:pt x="5492219" y="3174437"/>
                </a:cubicBezTo>
                <a:cubicBezTo>
                  <a:pt x="5473561" y="3174935"/>
                  <a:pt x="5458510" y="3190359"/>
                  <a:pt x="5458635" y="3209016"/>
                </a:cubicBezTo>
                <a:close/>
                <a:moveTo>
                  <a:pt x="5369077" y="3207897"/>
                </a:moveTo>
                <a:cubicBezTo>
                  <a:pt x="5368580" y="3226306"/>
                  <a:pt x="5383506" y="3242352"/>
                  <a:pt x="5402039" y="3243222"/>
                </a:cubicBezTo>
                <a:cubicBezTo>
                  <a:pt x="5421692" y="3244217"/>
                  <a:pt x="5438360" y="3227923"/>
                  <a:pt x="5437987" y="3208146"/>
                </a:cubicBezTo>
                <a:cubicBezTo>
                  <a:pt x="5437614" y="3189363"/>
                  <a:pt x="5422563" y="3174437"/>
                  <a:pt x="5403781" y="3174437"/>
                </a:cubicBezTo>
                <a:cubicBezTo>
                  <a:pt x="5385123" y="3174437"/>
                  <a:pt x="5369575" y="3189363"/>
                  <a:pt x="5369077" y="3207897"/>
                </a:cubicBezTo>
                <a:close/>
                <a:moveTo>
                  <a:pt x="5315840" y="3174437"/>
                </a:moveTo>
                <a:cubicBezTo>
                  <a:pt x="5296063" y="3173442"/>
                  <a:pt x="5279271" y="3189488"/>
                  <a:pt x="5279520" y="3209265"/>
                </a:cubicBezTo>
                <a:cubicBezTo>
                  <a:pt x="5279769" y="3227798"/>
                  <a:pt x="5295317" y="3243222"/>
                  <a:pt x="5313850" y="3243347"/>
                </a:cubicBezTo>
                <a:cubicBezTo>
                  <a:pt x="5332508" y="3243347"/>
                  <a:pt x="5347932" y="3228421"/>
                  <a:pt x="5348429" y="3209763"/>
                </a:cubicBezTo>
                <a:cubicBezTo>
                  <a:pt x="5348927" y="3190980"/>
                  <a:pt x="5334498" y="3175432"/>
                  <a:pt x="5315840" y="3174437"/>
                </a:cubicBezTo>
                <a:close/>
                <a:moveTo>
                  <a:pt x="5225537" y="3243222"/>
                </a:moveTo>
                <a:cubicBezTo>
                  <a:pt x="5243946" y="3244342"/>
                  <a:pt x="5260489" y="3230038"/>
                  <a:pt x="5261982" y="3211504"/>
                </a:cubicBezTo>
                <a:cubicBezTo>
                  <a:pt x="5263599" y="3191851"/>
                  <a:pt x="5247926" y="3174686"/>
                  <a:pt x="5228149" y="3174437"/>
                </a:cubicBezTo>
                <a:cubicBezTo>
                  <a:pt x="5209367" y="3174188"/>
                  <a:pt x="5193943" y="3188742"/>
                  <a:pt x="5193197" y="3207524"/>
                </a:cubicBezTo>
                <a:cubicBezTo>
                  <a:pt x="5192450" y="3226181"/>
                  <a:pt x="5206879" y="3242103"/>
                  <a:pt x="5225537" y="3243347"/>
                </a:cubicBezTo>
                <a:close/>
                <a:moveTo>
                  <a:pt x="5136974" y="3243347"/>
                </a:moveTo>
                <a:cubicBezTo>
                  <a:pt x="5155383" y="3243969"/>
                  <a:pt x="5171553" y="3229042"/>
                  <a:pt x="5172549" y="3210509"/>
                </a:cubicBezTo>
                <a:cubicBezTo>
                  <a:pt x="5173544" y="3190856"/>
                  <a:pt x="5157374" y="3174064"/>
                  <a:pt x="5137596" y="3174437"/>
                </a:cubicBezTo>
                <a:cubicBezTo>
                  <a:pt x="5118814" y="3174686"/>
                  <a:pt x="5103888" y="3189737"/>
                  <a:pt x="5103639" y="3208519"/>
                </a:cubicBezTo>
                <a:cubicBezTo>
                  <a:pt x="5103515" y="3227177"/>
                  <a:pt x="5118441" y="3242849"/>
                  <a:pt x="5136974" y="3243471"/>
                </a:cubicBezTo>
                <a:close/>
                <a:moveTo>
                  <a:pt x="5014082" y="3208270"/>
                </a:moveTo>
                <a:cubicBezTo>
                  <a:pt x="5013833" y="3228047"/>
                  <a:pt x="5030625" y="3244217"/>
                  <a:pt x="5050278" y="3243098"/>
                </a:cubicBezTo>
                <a:cubicBezTo>
                  <a:pt x="5068811" y="3242103"/>
                  <a:pt x="5083737" y="3225933"/>
                  <a:pt x="5083116" y="3207524"/>
                </a:cubicBezTo>
                <a:cubicBezTo>
                  <a:pt x="5082494" y="3188990"/>
                  <a:pt x="5066821" y="3174064"/>
                  <a:pt x="5048163" y="3174313"/>
                </a:cubicBezTo>
                <a:cubicBezTo>
                  <a:pt x="5029381" y="3174562"/>
                  <a:pt x="5014330" y="3189488"/>
                  <a:pt x="5014206" y="3208270"/>
                </a:cubicBezTo>
                <a:close/>
                <a:moveTo>
                  <a:pt x="4962213" y="3174313"/>
                </a:moveTo>
                <a:cubicBezTo>
                  <a:pt x="4942436" y="3174064"/>
                  <a:pt x="4926265" y="3190856"/>
                  <a:pt x="4927509" y="3210633"/>
                </a:cubicBezTo>
                <a:cubicBezTo>
                  <a:pt x="4928629" y="3229167"/>
                  <a:pt x="4944799" y="3244093"/>
                  <a:pt x="4963208" y="3243347"/>
                </a:cubicBezTo>
                <a:cubicBezTo>
                  <a:pt x="4981742" y="3242600"/>
                  <a:pt x="4996668" y="3226928"/>
                  <a:pt x="4996419" y="3208270"/>
                </a:cubicBezTo>
                <a:cubicBezTo>
                  <a:pt x="4996170" y="3189488"/>
                  <a:pt x="4981119" y="3174562"/>
                  <a:pt x="4962338" y="3174313"/>
                </a:cubicBezTo>
                <a:close/>
                <a:moveTo>
                  <a:pt x="4874397" y="3174313"/>
                </a:moveTo>
                <a:cubicBezTo>
                  <a:pt x="4854620" y="3173193"/>
                  <a:pt x="4837703" y="3189115"/>
                  <a:pt x="4837828" y="3208767"/>
                </a:cubicBezTo>
                <a:cubicBezTo>
                  <a:pt x="4837828" y="3227301"/>
                  <a:pt x="4853376" y="3242849"/>
                  <a:pt x="4871909" y="3243098"/>
                </a:cubicBezTo>
                <a:cubicBezTo>
                  <a:pt x="4890567" y="3243347"/>
                  <a:pt x="4906115" y="3228545"/>
                  <a:pt x="4906737" y="3209887"/>
                </a:cubicBezTo>
                <a:cubicBezTo>
                  <a:pt x="4907359" y="3191105"/>
                  <a:pt x="4893055" y="3175432"/>
                  <a:pt x="4874397" y="3174313"/>
                </a:cubicBezTo>
                <a:close/>
                <a:moveTo>
                  <a:pt x="4748270" y="3208394"/>
                </a:moveTo>
                <a:cubicBezTo>
                  <a:pt x="4748146" y="3226928"/>
                  <a:pt x="4763445" y="3242600"/>
                  <a:pt x="4781979" y="3243098"/>
                </a:cubicBezTo>
                <a:cubicBezTo>
                  <a:pt x="4801756" y="3243596"/>
                  <a:pt x="4818051" y="3227052"/>
                  <a:pt x="4817304" y="3207275"/>
                </a:cubicBezTo>
                <a:cubicBezTo>
                  <a:pt x="4816558" y="3188617"/>
                  <a:pt x="4801134" y="3173940"/>
                  <a:pt x="4782352" y="3174188"/>
                </a:cubicBezTo>
                <a:cubicBezTo>
                  <a:pt x="4763694" y="3174437"/>
                  <a:pt x="4748519" y="3189737"/>
                  <a:pt x="4748395" y="3208394"/>
                </a:cubicBezTo>
                <a:close/>
                <a:moveTo>
                  <a:pt x="4696402" y="3243098"/>
                </a:moveTo>
                <a:cubicBezTo>
                  <a:pt x="4714935" y="3243098"/>
                  <a:pt x="4730483" y="3227550"/>
                  <a:pt x="4730732" y="3209016"/>
                </a:cubicBezTo>
                <a:cubicBezTo>
                  <a:pt x="4730981" y="3189239"/>
                  <a:pt x="4714313" y="3173193"/>
                  <a:pt x="4694536" y="3174188"/>
                </a:cubicBezTo>
                <a:cubicBezTo>
                  <a:pt x="4675878" y="3175059"/>
                  <a:pt x="4661449" y="3190732"/>
                  <a:pt x="4661823" y="3209514"/>
                </a:cubicBezTo>
                <a:cubicBezTo>
                  <a:pt x="4662320" y="3228172"/>
                  <a:pt x="4677744" y="3243222"/>
                  <a:pt x="4696402" y="3243098"/>
                </a:cubicBezTo>
                <a:close/>
                <a:moveTo>
                  <a:pt x="4605600" y="3243098"/>
                </a:moveTo>
                <a:cubicBezTo>
                  <a:pt x="4624009" y="3243720"/>
                  <a:pt x="4640179" y="3228918"/>
                  <a:pt x="4641175" y="3210260"/>
                </a:cubicBezTo>
                <a:cubicBezTo>
                  <a:pt x="4642294" y="3190607"/>
                  <a:pt x="4626124" y="3173815"/>
                  <a:pt x="4606347" y="3174064"/>
                </a:cubicBezTo>
                <a:cubicBezTo>
                  <a:pt x="4587565" y="3174313"/>
                  <a:pt x="4572514" y="3189239"/>
                  <a:pt x="4572390" y="3208021"/>
                </a:cubicBezTo>
                <a:cubicBezTo>
                  <a:pt x="4572141" y="3226679"/>
                  <a:pt x="4587067" y="3242352"/>
                  <a:pt x="4605600" y="3242973"/>
                </a:cubicBezTo>
                <a:close/>
                <a:moveTo>
                  <a:pt x="4516043" y="3243098"/>
                </a:moveTo>
                <a:cubicBezTo>
                  <a:pt x="4534452" y="3243720"/>
                  <a:pt x="4550622" y="3228918"/>
                  <a:pt x="4551617" y="3210260"/>
                </a:cubicBezTo>
                <a:cubicBezTo>
                  <a:pt x="4552736" y="3190607"/>
                  <a:pt x="4536567" y="3173815"/>
                  <a:pt x="4516789" y="3174064"/>
                </a:cubicBezTo>
                <a:cubicBezTo>
                  <a:pt x="4498007" y="3174313"/>
                  <a:pt x="4482956" y="3189239"/>
                  <a:pt x="4482832" y="3208021"/>
                </a:cubicBezTo>
                <a:cubicBezTo>
                  <a:pt x="4482583" y="3226679"/>
                  <a:pt x="4497510" y="3242352"/>
                  <a:pt x="4516043" y="3242973"/>
                </a:cubicBezTo>
                <a:close/>
                <a:moveTo>
                  <a:pt x="4393275" y="3206653"/>
                </a:moveTo>
                <a:cubicBezTo>
                  <a:pt x="4392280" y="3226430"/>
                  <a:pt x="4408325" y="3243222"/>
                  <a:pt x="4428103" y="3242973"/>
                </a:cubicBezTo>
                <a:cubicBezTo>
                  <a:pt x="4446636" y="3242725"/>
                  <a:pt x="4462060" y="3227177"/>
                  <a:pt x="4462184" y="3208643"/>
                </a:cubicBezTo>
                <a:cubicBezTo>
                  <a:pt x="4462308" y="3189986"/>
                  <a:pt x="4447258" y="3174562"/>
                  <a:pt x="4428724" y="3174064"/>
                </a:cubicBezTo>
                <a:cubicBezTo>
                  <a:pt x="4409942" y="3173567"/>
                  <a:pt x="4394270" y="3187995"/>
                  <a:pt x="4393275" y="3206653"/>
                </a:cubicBezTo>
                <a:close/>
                <a:moveTo>
                  <a:pt x="4343023" y="3174064"/>
                </a:moveTo>
                <a:cubicBezTo>
                  <a:pt x="4323246" y="3172944"/>
                  <a:pt x="4306329" y="3188866"/>
                  <a:pt x="4306454" y="3208643"/>
                </a:cubicBezTo>
                <a:cubicBezTo>
                  <a:pt x="4306454" y="3227177"/>
                  <a:pt x="4322002" y="3242725"/>
                  <a:pt x="4340535" y="3242973"/>
                </a:cubicBezTo>
                <a:cubicBezTo>
                  <a:pt x="4359193" y="3243222"/>
                  <a:pt x="4374741" y="3228296"/>
                  <a:pt x="4375363" y="3209638"/>
                </a:cubicBezTo>
                <a:cubicBezTo>
                  <a:pt x="4375985" y="3190856"/>
                  <a:pt x="4361681" y="3175184"/>
                  <a:pt x="4343023" y="3174064"/>
                </a:cubicBezTo>
                <a:close/>
                <a:moveTo>
                  <a:pt x="4251849" y="3174064"/>
                </a:moveTo>
                <a:cubicBezTo>
                  <a:pt x="4232071" y="3173815"/>
                  <a:pt x="4215901" y="3190483"/>
                  <a:pt x="4217021" y="3210260"/>
                </a:cubicBezTo>
                <a:cubicBezTo>
                  <a:pt x="4218016" y="3228794"/>
                  <a:pt x="4234186" y="3243720"/>
                  <a:pt x="4252595" y="3243098"/>
                </a:cubicBezTo>
                <a:cubicBezTo>
                  <a:pt x="4271128" y="3242476"/>
                  <a:pt x="4286055" y="3226803"/>
                  <a:pt x="4285806" y="3208146"/>
                </a:cubicBezTo>
                <a:cubicBezTo>
                  <a:pt x="4285557" y="3189363"/>
                  <a:pt x="4270631" y="3174313"/>
                  <a:pt x="4251849" y="3174188"/>
                </a:cubicBezTo>
                <a:close/>
                <a:moveTo>
                  <a:pt x="4127463" y="3206404"/>
                </a:moveTo>
                <a:cubicBezTo>
                  <a:pt x="4126344" y="3224813"/>
                  <a:pt x="4140648" y="3241356"/>
                  <a:pt x="4159181" y="3242849"/>
                </a:cubicBezTo>
                <a:cubicBezTo>
                  <a:pt x="4178834" y="3244466"/>
                  <a:pt x="4196000" y="3228794"/>
                  <a:pt x="4196249" y="3209016"/>
                </a:cubicBezTo>
                <a:cubicBezTo>
                  <a:pt x="4196497" y="3190234"/>
                  <a:pt x="4181944" y="3174811"/>
                  <a:pt x="4163162" y="3174064"/>
                </a:cubicBezTo>
                <a:cubicBezTo>
                  <a:pt x="4144504" y="3173318"/>
                  <a:pt x="4128583" y="3187746"/>
                  <a:pt x="4127339" y="3206404"/>
                </a:cubicBezTo>
                <a:close/>
                <a:moveTo>
                  <a:pt x="4075843" y="3242973"/>
                </a:moveTo>
                <a:cubicBezTo>
                  <a:pt x="4094377" y="3242725"/>
                  <a:pt x="4109800" y="3227177"/>
                  <a:pt x="4109925" y="3208643"/>
                </a:cubicBezTo>
                <a:cubicBezTo>
                  <a:pt x="4109925" y="3188866"/>
                  <a:pt x="4093133" y="3172944"/>
                  <a:pt x="4073356" y="3174064"/>
                </a:cubicBezTo>
                <a:cubicBezTo>
                  <a:pt x="4054698" y="3175184"/>
                  <a:pt x="4040394" y="3190856"/>
                  <a:pt x="4041015" y="3209638"/>
                </a:cubicBezTo>
                <a:cubicBezTo>
                  <a:pt x="4041637" y="3228296"/>
                  <a:pt x="4057185" y="3243222"/>
                  <a:pt x="4075843" y="3242973"/>
                </a:cubicBezTo>
                <a:close/>
                <a:moveTo>
                  <a:pt x="3951458" y="3206653"/>
                </a:moveTo>
                <a:cubicBezTo>
                  <a:pt x="3950463" y="3226430"/>
                  <a:pt x="3966509" y="3243222"/>
                  <a:pt x="3986286" y="3242973"/>
                </a:cubicBezTo>
                <a:cubicBezTo>
                  <a:pt x="4004819" y="3242725"/>
                  <a:pt x="4020243" y="3227177"/>
                  <a:pt x="4020367" y="3208643"/>
                </a:cubicBezTo>
                <a:cubicBezTo>
                  <a:pt x="4020367" y="3189986"/>
                  <a:pt x="4005441" y="3174562"/>
                  <a:pt x="3986783" y="3174064"/>
                </a:cubicBezTo>
                <a:cubicBezTo>
                  <a:pt x="3968001" y="3173567"/>
                  <a:pt x="3952329" y="3187995"/>
                  <a:pt x="3951458" y="3206653"/>
                </a:cubicBezTo>
                <a:close/>
                <a:moveTo>
                  <a:pt x="3861901" y="3206653"/>
                </a:moveTo>
                <a:cubicBezTo>
                  <a:pt x="3860905" y="3226430"/>
                  <a:pt x="3876951" y="3243222"/>
                  <a:pt x="3896728" y="3242973"/>
                </a:cubicBezTo>
                <a:cubicBezTo>
                  <a:pt x="3915262" y="3242725"/>
                  <a:pt x="3930686" y="3227177"/>
                  <a:pt x="3930810" y="3208643"/>
                </a:cubicBezTo>
                <a:cubicBezTo>
                  <a:pt x="3930934" y="3189986"/>
                  <a:pt x="3915884" y="3174562"/>
                  <a:pt x="3897351" y="3174064"/>
                </a:cubicBezTo>
                <a:cubicBezTo>
                  <a:pt x="3878568" y="3173567"/>
                  <a:pt x="3862896" y="3187995"/>
                  <a:pt x="3861901" y="3206653"/>
                </a:cubicBezTo>
                <a:close/>
                <a:moveTo>
                  <a:pt x="3775080" y="3208270"/>
                </a:moveTo>
                <a:cubicBezTo>
                  <a:pt x="3774955" y="3226803"/>
                  <a:pt x="3790255" y="3242476"/>
                  <a:pt x="3808788" y="3242973"/>
                </a:cubicBezTo>
                <a:cubicBezTo>
                  <a:pt x="3828565" y="3243471"/>
                  <a:pt x="3844860" y="3226928"/>
                  <a:pt x="3844113" y="3207150"/>
                </a:cubicBezTo>
                <a:cubicBezTo>
                  <a:pt x="3843367" y="3188493"/>
                  <a:pt x="3827943" y="3173815"/>
                  <a:pt x="3809161" y="3174064"/>
                </a:cubicBezTo>
                <a:cubicBezTo>
                  <a:pt x="3790503" y="3174313"/>
                  <a:pt x="3775328" y="3189612"/>
                  <a:pt x="3775080" y="3208270"/>
                </a:cubicBezTo>
                <a:close/>
                <a:moveTo>
                  <a:pt x="3721843" y="3174064"/>
                </a:moveTo>
                <a:cubicBezTo>
                  <a:pt x="3702066" y="3173069"/>
                  <a:pt x="3685273" y="3189115"/>
                  <a:pt x="3685522" y="3208892"/>
                </a:cubicBezTo>
                <a:cubicBezTo>
                  <a:pt x="3685771" y="3227425"/>
                  <a:pt x="3701319" y="3242849"/>
                  <a:pt x="3719853" y="3242973"/>
                </a:cubicBezTo>
                <a:cubicBezTo>
                  <a:pt x="3738510" y="3242973"/>
                  <a:pt x="3753934" y="3228047"/>
                  <a:pt x="3754432" y="3209390"/>
                </a:cubicBezTo>
                <a:cubicBezTo>
                  <a:pt x="3754929" y="3190607"/>
                  <a:pt x="3740501" y="3174935"/>
                  <a:pt x="3721843" y="3174064"/>
                </a:cubicBezTo>
                <a:close/>
                <a:moveTo>
                  <a:pt x="3630917" y="3174064"/>
                </a:moveTo>
                <a:cubicBezTo>
                  <a:pt x="3611140" y="3173815"/>
                  <a:pt x="3594970" y="3190607"/>
                  <a:pt x="3596089" y="3210260"/>
                </a:cubicBezTo>
                <a:cubicBezTo>
                  <a:pt x="3597209" y="3228794"/>
                  <a:pt x="3613254" y="3243720"/>
                  <a:pt x="3631788" y="3242973"/>
                </a:cubicBezTo>
                <a:cubicBezTo>
                  <a:pt x="3650321" y="3242352"/>
                  <a:pt x="3665248" y="3226554"/>
                  <a:pt x="3664999" y="3207897"/>
                </a:cubicBezTo>
                <a:cubicBezTo>
                  <a:pt x="3664750" y="3189115"/>
                  <a:pt x="3649699" y="3174188"/>
                  <a:pt x="3630917" y="3173940"/>
                </a:cubicBezTo>
                <a:close/>
                <a:moveTo>
                  <a:pt x="3541733" y="3174064"/>
                </a:moveTo>
                <a:cubicBezTo>
                  <a:pt x="3521955" y="3173567"/>
                  <a:pt x="3505661" y="3190110"/>
                  <a:pt x="3506532" y="3209887"/>
                </a:cubicBezTo>
                <a:cubicBezTo>
                  <a:pt x="3507278" y="3228421"/>
                  <a:pt x="3523324" y="3243471"/>
                  <a:pt x="3541733" y="3243098"/>
                </a:cubicBezTo>
                <a:cubicBezTo>
                  <a:pt x="3560266" y="3242600"/>
                  <a:pt x="3575317" y="3227177"/>
                  <a:pt x="3575317" y="3208519"/>
                </a:cubicBezTo>
                <a:cubicBezTo>
                  <a:pt x="3575317" y="3189737"/>
                  <a:pt x="3560390" y="3174562"/>
                  <a:pt x="3541733" y="3174188"/>
                </a:cubicBezTo>
                <a:close/>
                <a:moveTo>
                  <a:pt x="3420084" y="3206155"/>
                </a:moveTo>
                <a:cubicBezTo>
                  <a:pt x="3418840" y="3225933"/>
                  <a:pt x="3434637" y="3242973"/>
                  <a:pt x="3454414" y="3242973"/>
                </a:cubicBezTo>
                <a:cubicBezTo>
                  <a:pt x="3472948" y="3242973"/>
                  <a:pt x="3488620" y="3227674"/>
                  <a:pt x="3488993" y="3209141"/>
                </a:cubicBezTo>
                <a:cubicBezTo>
                  <a:pt x="3489367" y="3190483"/>
                  <a:pt x="3474565" y="3174811"/>
                  <a:pt x="3456031" y="3174064"/>
                </a:cubicBezTo>
                <a:cubicBezTo>
                  <a:pt x="3437249" y="3173318"/>
                  <a:pt x="3421452" y="3187498"/>
                  <a:pt x="3420208" y="3206155"/>
                </a:cubicBezTo>
                <a:close/>
                <a:moveTo>
                  <a:pt x="3330527" y="3207773"/>
                </a:moveTo>
                <a:cubicBezTo>
                  <a:pt x="3330154" y="3227550"/>
                  <a:pt x="3346821" y="3243844"/>
                  <a:pt x="3366474" y="3242849"/>
                </a:cubicBezTo>
                <a:cubicBezTo>
                  <a:pt x="3385008" y="3241979"/>
                  <a:pt x="3400058" y="3225933"/>
                  <a:pt x="3399560" y="3207524"/>
                </a:cubicBezTo>
                <a:cubicBezTo>
                  <a:pt x="3399063" y="3188990"/>
                  <a:pt x="3383515" y="3173940"/>
                  <a:pt x="3364857" y="3174064"/>
                </a:cubicBezTo>
                <a:cubicBezTo>
                  <a:pt x="3346075" y="3174064"/>
                  <a:pt x="3330900" y="3189115"/>
                  <a:pt x="3330651" y="3207773"/>
                </a:cubicBezTo>
                <a:close/>
                <a:moveTo>
                  <a:pt x="3274304" y="3242973"/>
                </a:moveTo>
                <a:cubicBezTo>
                  <a:pt x="3292713" y="3243596"/>
                  <a:pt x="3308883" y="3228669"/>
                  <a:pt x="3309879" y="3210136"/>
                </a:cubicBezTo>
                <a:cubicBezTo>
                  <a:pt x="3310874" y="3190483"/>
                  <a:pt x="3294704" y="3173691"/>
                  <a:pt x="3274926" y="3174064"/>
                </a:cubicBezTo>
                <a:cubicBezTo>
                  <a:pt x="3256144" y="3174313"/>
                  <a:pt x="3241218" y="3189363"/>
                  <a:pt x="3240969" y="3208146"/>
                </a:cubicBezTo>
                <a:cubicBezTo>
                  <a:pt x="3240845" y="3226803"/>
                  <a:pt x="3255771" y="3242476"/>
                  <a:pt x="3274304" y="3243098"/>
                </a:cubicBezTo>
                <a:close/>
                <a:moveTo>
                  <a:pt x="3190220" y="3173940"/>
                </a:moveTo>
                <a:cubicBezTo>
                  <a:pt x="3170443" y="3173069"/>
                  <a:pt x="3153775" y="3189239"/>
                  <a:pt x="3154148" y="3209016"/>
                </a:cubicBezTo>
                <a:cubicBezTo>
                  <a:pt x="3154522" y="3227550"/>
                  <a:pt x="3170194" y="3242849"/>
                  <a:pt x="3188728" y="3242849"/>
                </a:cubicBezTo>
                <a:cubicBezTo>
                  <a:pt x="3207261" y="3242849"/>
                  <a:pt x="3222684" y="3227674"/>
                  <a:pt x="3223058" y="3209016"/>
                </a:cubicBezTo>
                <a:cubicBezTo>
                  <a:pt x="3223431" y="3190234"/>
                  <a:pt x="3208878" y="3174686"/>
                  <a:pt x="3190220" y="3173940"/>
                </a:cubicBezTo>
                <a:close/>
                <a:moveTo>
                  <a:pt x="3099419" y="3173940"/>
                </a:moveTo>
                <a:cubicBezTo>
                  <a:pt x="3079641" y="3173691"/>
                  <a:pt x="3063471" y="3190483"/>
                  <a:pt x="3064715" y="3210260"/>
                </a:cubicBezTo>
                <a:cubicBezTo>
                  <a:pt x="3065835" y="3228794"/>
                  <a:pt x="3082005" y="3243720"/>
                  <a:pt x="3100414" y="3242973"/>
                </a:cubicBezTo>
                <a:cubicBezTo>
                  <a:pt x="3118947" y="3242227"/>
                  <a:pt x="3133874" y="3226554"/>
                  <a:pt x="3133625" y="3207897"/>
                </a:cubicBezTo>
                <a:cubicBezTo>
                  <a:pt x="3133376" y="3189115"/>
                  <a:pt x="3118325" y="3174188"/>
                  <a:pt x="3099543" y="3173940"/>
                </a:cubicBezTo>
                <a:close/>
                <a:moveTo>
                  <a:pt x="3009986" y="3173940"/>
                </a:moveTo>
                <a:cubicBezTo>
                  <a:pt x="2990208" y="3173691"/>
                  <a:pt x="2974038" y="3190359"/>
                  <a:pt x="2975158" y="3210136"/>
                </a:cubicBezTo>
                <a:cubicBezTo>
                  <a:pt x="2976153" y="3228669"/>
                  <a:pt x="2992323" y="3243596"/>
                  <a:pt x="3010732" y="3242973"/>
                </a:cubicBezTo>
                <a:cubicBezTo>
                  <a:pt x="3029265" y="3242352"/>
                  <a:pt x="3044191" y="3226679"/>
                  <a:pt x="3043943" y="3208021"/>
                </a:cubicBezTo>
                <a:cubicBezTo>
                  <a:pt x="3043694" y="3189239"/>
                  <a:pt x="3028768" y="3174188"/>
                  <a:pt x="3009986" y="3174064"/>
                </a:cubicBezTo>
                <a:close/>
                <a:moveTo>
                  <a:pt x="2923289" y="3242849"/>
                </a:moveTo>
                <a:cubicBezTo>
                  <a:pt x="2941823" y="3242849"/>
                  <a:pt x="2957371" y="3227301"/>
                  <a:pt x="2957619" y="3208767"/>
                </a:cubicBezTo>
                <a:cubicBezTo>
                  <a:pt x="2957868" y="3188990"/>
                  <a:pt x="2941200" y="3172944"/>
                  <a:pt x="2921299" y="3173940"/>
                </a:cubicBezTo>
                <a:cubicBezTo>
                  <a:pt x="2902641" y="3174935"/>
                  <a:pt x="2888213" y="3190483"/>
                  <a:pt x="2888710" y="3209265"/>
                </a:cubicBezTo>
                <a:cubicBezTo>
                  <a:pt x="2889208" y="3227923"/>
                  <a:pt x="2904756" y="3242973"/>
                  <a:pt x="2923289" y="3242849"/>
                </a:cubicBezTo>
                <a:close/>
                <a:moveTo>
                  <a:pt x="2799153" y="3207275"/>
                </a:moveTo>
                <a:cubicBezTo>
                  <a:pt x="2798531" y="3227052"/>
                  <a:pt x="2815074" y="3243471"/>
                  <a:pt x="2834727" y="3242725"/>
                </a:cubicBezTo>
                <a:cubicBezTo>
                  <a:pt x="2853260" y="3242103"/>
                  <a:pt x="2868435" y="3226181"/>
                  <a:pt x="2868062" y="3207648"/>
                </a:cubicBezTo>
                <a:cubicBezTo>
                  <a:pt x="2867813" y="3188990"/>
                  <a:pt x="2852390" y="3173940"/>
                  <a:pt x="2833732" y="3173815"/>
                </a:cubicBezTo>
                <a:cubicBezTo>
                  <a:pt x="2814949" y="3173815"/>
                  <a:pt x="2799650" y="3188493"/>
                  <a:pt x="2799153" y="3207150"/>
                </a:cubicBezTo>
                <a:close/>
                <a:moveTo>
                  <a:pt x="2742433" y="3242849"/>
                </a:moveTo>
                <a:cubicBezTo>
                  <a:pt x="2760842" y="3243720"/>
                  <a:pt x="2777136" y="3229042"/>
                  <a:pt x="2778380" y="3210509"/>
                </a:cubicBezTo>
                <a:cubicBezTo>
                  <a:pt x="2779749" y="3190856"/>
                  <a:pt x="2763703" y="3173940"/>
                  <a:pt x="2743926" y="3173940"/>
                </a:cubicBezTo>
                <a:cubicBezTo>
                  <a:pt x="2725143" y="3173940"/>
                  <a:pt x="2709968" y="3188866"/>
                  <a:pt x="2709595" y="3207524"/>
                </a:cubicBezTo>
                <a:cubicBezTo>
                  <a:pt x="2709222" y="3226181"/>
                  <a:pt x="2723900" y="3241979"/>
                  <a:pt x="2742433" y="3242849"/>
                </a:cubicBezTo>
                <a:close/>
                <a:moveTo>
                  <a:pt x="2620038" y="3208643"/>
                </a:moveTo>
                <a:cubicBezTo>
                  <a:pt x="2620162" y="3228421"/>
                  <a:pt x="2637327" y="3244217"/>
                  <a:pt x="2656980" y="3242725"/>
                </a:cubicBezTo>
                <a:cubicBezTo>
                  <a:pt x="2675514" y="3241232"/>
                  <a:pt x="2689942" y="3224938"/>
                  <a:pt x="2688947" y="3206404"/>
                </a:cubicBezTo>
                <a:cubicBezTo>
                  <a:pt x="2687828" y="3187746"/>
                  <a:pt x="2671906" y="3173193"/>
                  <a:pt x="2653373" y="3173815"/>
                </a:cubicBezTo>
                <a:cubicBezTo>
                  <a:pt x="2634715" y="3174437"/>
                  <a:pt x="2619913" y="3189737"/>
                  <a:pt x="2620162" y="3208519"/>
                </a:cubicBezTo>
                <a:close/>
                <a:moveTo>
                  <a:pt x="2533341" y="3206529"/>
                </a:moveTo>
                <a:cubicBezTo>
                  <a:pt x="2532346" y="3224938"/>
                  <a:pt x="2546775" y="3241356"/>
                  <a:pt x="2565308" y="3242725"/>
                </a:cubicBezTo>
                <a:cubicBezTo>
                  <a:pt x="2584961" y="3244217"/>
                  <a:pt x="2602002" y="3228421"/>
                  <a:pt x="2602126" y="3208643"/>
                </a:cubicBezTo>
                <a:cubicBezTo>
                  <a:pt x="2602251" y="3189861"/>
                  <a:pt x="2587573" y="3174562"/>
                  <a:pt x="2568791" y="3173940"/>
                </a:cubicBezTo>
                <a:cubicBezTo>
                  <a:pt x="2550133" y="3173318"/>
                  <a:pt x="2534212" y="3187871"/>
                  <a:pt x="2533217" y="3206529"/>
                </a:cubicBezTo>
                <a:close/>
                <a:moveTo>
                  <a:pt x="2479855" y="3173940"/>
                </a:moveTo>
                <a:cubicBezTo>
                  <a:pt x="2460078" y="3173069"/>
                  <a:pt x="2443411" y="3189239"/>
                  <a:pt x="2443784" y="3209016"/>
                </a:cubicBezTo>
                <a:cubicBezTo>
                  <a:pt x="2444157" y="3227550"/>
                  <a:pt x="2459830" y="3242849"/>
                  <a:pt x="2478363" y="3242849"/>
                </a:cubicBezTo>
                <a:cubicBezTo>
                  <a:pt x="2496896" y="3242849"/>
                  <a:pt x="2512320" y="3227674"/>
                  <a:pt x="2512693" y="3209016"/>
                </a:cubicBezTo>
                <a:cubicBezTo>
                  <a:pt x="2513067" y="3190234"/>
                  <a:pt x="2498513" y="3174686"/>
                  <a:pt x="2479855" y="3173940"/>
                </a:cubicBezTo>
                <a:close/>
                <a:moveTo>
                  <a:pt x="2354226" y="3206777"/>
                </a:moveTo>
                <a:cubicBezTo>
                  <a:pt x="2353356" y="3225186"/>
                  <a:pt x="2367909" y="3241481"/>
                  <a:pt x="2386567" y="3242849"/>
                </a:cubicBezTo>
                <a:cubicBezTo>
                  <a:pt x="2406219" y="3244217"/>
                  <a:pt x="2423136" y="3228296"/>
                  <a:pt x="2423260" y="3208519"/>
                </a:cubicBezTo>
                <a:cubicBezTo>
                  <a:pt x="2423260" y="3189737"/>
                  <a:pt x="2408458" y="3174562"/>
                  <a:pt x="2389676" y="3174064"/>
                </a:cubicBezTo>
                <a:cubicBezTo>
                  <a:pt x="2371018" y="3173567"/>
                  <a:pt x="2355222" y="3188244"/>
                  <a:pt x="2354226" y="3206902"/>
                </a:cubicBezTo>
                <a:close/>
                <a:moveTo>
                  <a:pt x="2301487" y="3242973"/>
                </a:moveTo>
                <a:cubicBezTo>
                  <a:pt x="2319896" y="3243347"/>
                  <a:pt x="2335942" y="3228296"/>
                  <a:pt x="2336688" y="3209763"/>
                </a:cubicBezTo>
                <a:cubicBezTo>
                  <a:pt x="2337559" y="3189986"/>
                  <a:pt x="2321140" y="3173442"/>
                  <a:pt x="2301363" y="3173940"/>
                </a:cubicBezTo>
                <a:cubicBezTo>
                  <a:pt x="2282581" y="3174437"/>
                  <a:pt x="2267779" y="3189612"/>
                  <a:pt x="2267779" y="3208394"/>
                </a:cubicBezTo>
                <a:cubicBezTo>
                  <a:pt x="2267779" y="3227052"/>
                  <a:pt x="2282829" y="3242476"/>
                  <a:pt x="2301487" y="3242973"/>
                </a:cubicBezTo>
                <a:close/>
                <a:moveTo>
                  <a:pt x="2213422" y="3242973"/>
                </a:moveTo>
                <a:cubicBezTo>
                  <a:pt x="2231956" y="3242600"/>
                  <a:pt x="2247255" y="3226928"/>
                  <a:pt x="2247255" y="3208394"/>
                </a:cubicBezTo>
                <a:cubicBezTo>
                  <a:pt x="2247255" y="3188617"/>
                  <a:pt x="2230214" y="3172820"/>
                  <a:pt x="2210437" y="3174188"/>
                </a:cubicBezTo>
                <a:cubicBezTo>
                  <a:pt x="2191779" y="3175432"/>
                  <a:pt x="2177599" y="3191229"/>
                  <a:pt x="2178346" y="3210011"/>
                </a:cubicBezTo>
                <a:cubicBezTo>
                  <a:pt x="2179092" y="3228669"/>
                  <a:pt x="2194889" y="3243471"/>
                  <a:pt x="2213422" y="3242973"/>
                </a:cubicBezTo>
                <a:close/>
                <a:moveTo>
                  <a:pt x="2121875" y="3242973"/>
                </a:moveTo>
                <a:cubicBezTo>
                  <a:pt x="2140284" y="3243596"/>
                  <a:pt x="2156454" y="3228794"/>
                  <a:pt x="2157573" y="3210260"/>
                </a:cubicBezTo>
                <a:cubicBezTo>
                  <a:pt x="2158693" y="3190607"/>
                  <a:pt x="2142647" y="3173815"/>
                  <a:pt x="2122745" y="3173940"/>
                </a:cubicBezTo>
                <a:cubicBezTo>
                  <a:pt x="2103963" y="3174188"/>
                  <a:pt x="2088913" y="3189115"/>
                  <a:pt x="2088664" y="3207897"/>
                </a:cubicBezTo>
                <a:cubicBezTo>
                  <a:pt x="2088415" y="3226554"/>
                  <a:pt x="2103341" y="3242227"/>
                  <a:pt x="2121875" y="3242973"/>
                </a:cubicBezTo>
                <a:close/>
                <a:moveTo>
                  <a:pt x="2038288" y="3173940"/>
                </a:moveTo>
                <a:cubicBezTo>
                  <a:pt x="2018510" y="3172944"/>
                  <a:pt x="2001718" y="3188866"/>
                  <a:pt x="2001843" y="3208643"/>
                </a:cubicBezTo>
                <a:cubicBezTo>
                  <a:pt x="2002092" y="3227177"/>
                  <a:pt x="2017515" y="3242600"/>
                  <a:pt x="2036049" y="3242849"/>
                </a:cubicBezTo>
                <a:cubicBezTo>
                  <a:pt x="2054707" y="3242973"/>
                  <a:pt x="2070130" y="3228047"/>
                  <a:pt x="2070752" y="3209390"/>
                </a:cubicBezTo>
                <a:cubicBezTo>
                  <a:pt x="2071250" y="3190607"/>
                  <a:pt x="2056945" y="3174935"/>
                  <a:pt x="2038288" y="3173940"/>
                </a:cubicBezTo>
                <a:close/>
                <a:moveTo>
                  <a:pt x="1912285" y="3207026"/>
                </a:moveTo>
                <a:cubicBezTo>
                  <a:pt x="1911539" y="3225435"/>
                  <a:pt x="1926341" y="3241605"/>
                  <a:pt x="1944874" y="3242725"/>
                </a:cubicBezTo>
                <a:cubicBezTo>
                  <a:pt x="1964527" y="3243969"/>
                  <a:pt x="1981319" y="3227923"/>
                  <a:pt x="1981195" y="3208021"/>
                </a:cubicBezTo>
                <a:cubicBezTo>
                  <a:pt x="1981070" y="3189239"/>
                  <a:pt x="1966144" y="3174188"/>
                  <a:pt x="1947362" y="3173940"/>
                </a:cubicBezTo>
                <a:cubicBezTo>
                  <a:pt x="1928704" y="3173691"/>
                  <a:pt x="1912907" y="3188493"/>
                  <a:pt x="1912285" y="3207026"/>
                </a:cubicBezTo>
                <a:close/>
                <a:moveTo>
                  <a:pt x="1822728" y="3207150"/>
                </a:moveTo>
                <a:cubicBezTo>
                  <a:pt x="1822106" y="3225560"/>
                  <a:pt x="1836908" y="3241730"/>
                  <a:pt x="1855566" y="3242725"/>
                </a:cubicBezTo>
                <a:cubicBezTo>
                  <a:pt x="1875219" y="3243844"/>
                  <a:pt x="1892011" y="3227674"/>
                  <a:pt x="1891762" y="3207897"/>
                </a:cubicBezTo>
                <a:cubicBezTo>
                  <a:pt x="1891513" y="3189115"/>
                  <a:pt x="1876587" y="3174188"/>
                  <a:pt x="1857805" y="3173940"/>
                </a:cubicBezTo>
                <a:cubicBezTo>
                  <a:pt x="1839147" y="3173691"/>
                  <a:pt x="1823474" y="3188617"/>
                  <a:pt x="1822852" y="3207150"/>
                </a:cubicBezTo>
                <a:close/>
                <a:moveTo>
                  <a:pt x="1769491" y="3173940"/>
                </a:moveTo>
                <a:cubicBezTo>
                  <a:pt x="1749714" y="3172944"/>
                  <a:pt x="1732922" y="3188990"/>
                  <a:pt x="1733170" y="3208767"/>
                </a:cubicBezTo>
                <a:cubicBezTo>
                  <a:pt x="1733419" y="3227301"/>
                  <a:pt x="1748967" y="3242725"/>
                  <a:pt x="1767501" y="3242849"/>
                </a:cubicBezTo>
                <a:cubicBezTo>
                  <a:pt x="1786159" y="3242849"/>
                  <a:pt x="1801582" y="3227923"/>
                  <a:pt x="1802080" y="3209265"/>
                </a:cubicBezTo>
                <a:cubicBezTo>
                  <a:pt x="1802578" y="3190483"/>
                  <a:pt x="1788149" y="3174935"/>
                  <a:pt x="1769491" y="3173940"/>
                </a:cubicBezTo>
                <a:close/>
                <a:moveTo>
                  <a:pt x="1646847" y="3206280"/>
                </a:moveTo>
                <a:cubicBezTo>
                  <a:pt x="1645728" y="3226057"/>
                  <a:pt x="1661649" y="3242973"/>
                  <a:pt x="1681426" y="3242849"/>
                </a:cubicBezTo>
                <a:cubicBezTo>
                  <a:pt x="1699960" y="3242849"/>
                  <a:pt x="1715508" y="3227301"/>
                  <a:pt x="1715757" y="3208767"/>
                </a:cubicBezTo>
                <a:cubicBezTo>
                  <a:pt x="1716005" y="3190110"/>
                  <a:pt x="1701079" y="3174562"/>
                  <a:pt x="1682421" y="3173940"/>
                </a:cubicBezTo>
                <a:cubicBezTo>
                  <a:pt x="1663639" y="3173318"/>
                  <a:pt x="1647842" y="3187622"/>
                  <a:pt x="1646847" y="3206280"/>
                </a:cubicBezTo>
                <a:close/>
                <a:moveTo>
                  <a:pt x="1590501" y="3242973"/>
                </a:moveTo>
                <a:cubicBezTo>
                  <a:pt x="1608910" y="3243596"/>
                  <a:pt x="1625080" y="3228794"/>
                  <a:pt x="1626075" y="3210136"/>
                </a:cubicBezTo>
                <a:cubicBezTo>
                  <a:pt x="1627194" y="3190483"/>
                  <a:pt x="1611024" y="3173691"/>
                  <a:pt x="1591247" y="3173940"/>
                </a:cubicBezTo>
                <a:cubicBezTo>
                  <a:pt x="1572465" y="3174188"/>
                  <a:pt x="1557414" y="3189115"/>
                  <a:pt x="1557290" y="3207897"/>
                </a:cubicBezTo>
                <a:cubicBezTo>
                  <a:pt x="1557041" y="3226554"/>
                  <a:pt x="1571967" y="3242227"/>
                  <a:pt x="1590501" y="3242849"/>
                </a:cubicBezTo>
                <a:close/>
                <a:moveTo>
                  <a:pt x="1502436" y="3242973"/>
                </a:moveTo>
                <a:cubicBezTo>
                  <a:pt x="1520969" y="3242849"/>
                  <a:pt x="1536517" y="3227301"/>
                  <a:pt x="1536642" y="3208767"/>
                </a:cubicBezTo>
                <a:cubicBezTo>
                  <a:pt x="1536891" y="3188990"/>
                  <a:pt x="1520099" y="3172944"/>
                  <a:pt x="1500197" y="3174064"/>
                </a:cubicBezTo>
                <a:cubicBezTo>
                  <a:pt x="1481539" y="3175059"/>
                  <a:pt x="1467110" y="3190732"/>
                  <a:pt x="1467732" y="3209514"/>
                </a:cubicBezTo>
                <a:cubicBezTo>
                  <a:pt x="1468230" y="3228172"/>
                  <a:pt x="1483778" y="3243098"/>
                  <a:pt x="1502436" y="3242973"/>
                </a:cubicBezTo>
                <a:close/>
                <a:moveTo>
                  <a:pt x="1291478" y="3206653"/>
                </a:moveTo>
                <a:cubicBezTo>
                  <a:pt x="1290483" y="3225062"/>
                  <a:pt x="1304912" y="3241481"/>
                  <a:pt x="1323445" y="3242849"/>
                </a:cubicBezTo>
                <a:cubicBezTo>
                  <a:pt x="1343098" y="3244342"/>
                  <a:pt x="1360139" y="3228545"/>
                  <a:pt x="1360263" y="3208767"/>
                </a:cubicBezTo>
                <a:cubicBezTo>
                  <a:pt x="1360388" y="3189986"/>
                  <a:pt x="1345710" y="3174686"/>
                  <a:pt x="1326928" y="3174064"/>
                </a:cubicBezTo>
                <a:cubicBezTo>
                  <a:pt x="1308270" y="3173442"/>
                  <a:pt x="1292349" y="3187995"/>
                  <a:pt x="1291354" y="3206653"/>
                </a:cubicBezTo>
                <a:close/>
                <a:moveTo>
                  <a:pt x="1201921" y="3208892"/>
                </a:moveTo>
                <a:cubicBezTo>
                  <a:pt x="1202170" y="3227425"/>
                  <a:pt x="1217718" y="3242849"/>
                  <a:pt x="1236251" y="3242973"/>
                </a:cubicBezTo>
                <a:cubicBezTo>
                  <a:pt x="1256028" y="3243098"/>
                  <a:pt x="1271950" y="3226306"/>
                  <a:pt x="1270830" y="3206404"/>
                </a:cubicBezTo>
                <a:cubicBezTo>
                  <a:pt x="1269835" y="3187746"/>
                  <a:pt x="1254038" y="3173442"/>
                  <a:pt x="1235256" y="3174064"/>
                </a:cubicBezTo>
                <a:cubicBezTo>
                  <a:pt x="1216598" y="3174686"/>
                  <a:pt x="1201672" y="3190234"/>
                  <a:pt x="1201921" y="3208892"/>
                </a:cubicBezTo>
                <a:close/>
                <a:moveTo>
                  <a:pt x="1149057" y="3243098"/>
                </a:moveTo>
                <a:cubicBezTo>
                  <a:pt x="1167466" y="3243596"/>
                  <a:pt x="1183512" y="3228669"/>
                  <a:pt x="1184383" y="3210136"/>
                </a:cubicBezTo>
                <a:cubicBezTo>
                  <a:pt x="1185378" y="3190359"/>
                  <a:pt x="1169083" y="3173815"/>
                  <a:pt x="1149306" y="3174188"/>
                </a:cubicBezTo>
                <a:cubicBezTo>
                  <a:pt x="1130524" y="3174562"/>
                  <a:pt x="1115598" y="3189612"/>
                  <a:pt x="1115598" y="3208394"/>
                </a:cubicBezTo>
                <a:cubicBezTo>
                  <a:pt x="1115598" y="3227052"/>
                  <a:pt x="1130524" y="3242600"/>
                  <a:pt x="1149057" y="3243222"/>
                </a:cubicBezTo>
                <a:close/>
                <a:moveTo>
                  <a:pt x="1026040" y="3206653"/>
                </a:moveTo>
                <a:cubicBezTo>
                  <a:pt x="1025045" y="3226430"/>
                  <a:pt x="1041091" y="3243222"/>
                  <a:pt x="1060868" y="3242973"/>
                </a:cubicBezTo>
                <a:cubicBezTo>
                  <a:pt x="1079401" y="3242725"/>
                  <a:pt x="1094825" y="3227177"/>
                  <a:pt x="1094950" y="3208643"/>
                </a:cubicBezTo>
                <a:cubicBezTo>
                  <a:pt x="1095074" y="3189986"/>
                  <a:pt x="1080023" y="3174562"/>
                  <a:pt x="1061490" y="3174064"/>
                </a:cubicBezTo>
                <a:cubicBezTo>
                  <a:pt x="1042708" y="3173567"/>
                  <a:pt x="1027035" y="3187995"/>
                  <a:pt x="1026040" y="3206653"/>
                </a:cubicBezTo>
                <a:close/>
                <a:moveTo>
                  <a:pt x="936732" y="3204414"/>
                </a:moveTo>
                <a:cubicBezTo>
                  <a:pt x="934368" y="3224192"/>
                  <a:pt x="949294" y="3241854"/>
                  <a:pt x="969072" y="3242973"/>
                </a:cubicBezTo>
                <a:cubicBezTo>
                  <a:pt x="987481" y="3243969"/>
                  <a:pt x="1003900" y="3229540"/>
                  <a:pt x="1005392" y="3211006"/>
                </a:cubicBezTo>
                <a:cubicBezTo>
                  <a:pt x="1006760" y="3192598"/>
                  <a:pt x="992705" y="3175805"/>
                  <a:pt x="974296" y="3174188"/>
                </a:cubicBezTo>
                <a:cubicBezTo>
                  <a:pt x="955762" y="3172447"/>
                  <a:pt x="938970" y="3186005"/>
                  <a:pt x="936856" y="3204414"/>
                </a:cubicBezTo>
                <a:close/>
                <a:moveTo>
                  <a:pt x="846925" y="3208767"/>
                </a:moveTo>
                <a:cubicBezTo>
                  <a:pt x="847050" y="3228545"/>
                  <a:pt x="864215" y="3244342"/>
                  <a:pt x="883868" y="3242849"/>
                </a:cubicBezTo>
                <a:cubicBezTo>
                  <a:pt x="902401" y="3241356"/>
                  <a:pt x="916830" y="3225062"/>
                  <a:pt x="915835" y="3206529"/>
                </a:cubicBezTo>
                <a:cubicBezTo>
                  <a:pt x="914715" y="3187871"/>
                  <a:pt x="898794" y="3173318"/>
                  <a:pt x="880261" y="3173940"/>
                </a:cubicBezTo>
                <a:cubicBezTo>
                  <a:pt x="861603" y="3174562"/>
                  <a:pt x="846801" y="3189861"/>
                  <a:pt x="847050" y="3208643"/>
                </a:cubicBezTo>
                <a:close/>
                <a:moveTo>
                  <a:pt x="760229" y="3206404"/>
                </a:moveTo>
                <a:cubicBezTo>
                  <a:pt x="759109" y="3224813"/>
                  <a:pt x="773414" y="3241356"/>
                  <a:pt x="791947" y="3242849"/>
                </a:cubicBezTo>
                <a:cubicBezTo>
                  <a:pt x="811600" y="3244466"/>
                  <a:pt x="828765" y="3228794"/>
                  <a:pt x="829014" y="3209016"/>
                </a:cubicBezTo>
                <a:cubicBezTo>
                  <a:pt x="829263" y="3190234"/>
                  <a:pt x="814709" y="3174811"/>
                  <a:pt x="795927" y="3174064"/>
                </a:cubicBezTo>
                <a:cubicBezTo>
                  <a:pt x="777270" y="3173318"/>
                  <a:pt x="761348" y="3187746"/>
                  <a:pt x="760104" y="3206404"/>
                </a:cubicBezTo>
                <a:close/>
                <a:moveTo>
                  <a:pt x="705126" y="3174064"/>
                </a:moveTo>
                <a:cubicBezTo>
                  <a:pt x="685349" y="3174064"/>
                  <a:pt x="669303" y="3190980"/>
                  <a:pt x="670671" y="3210633"/>
                </a:cubicBezTo>
                <a:cubicBezTo>
                  <a:pt x="671915" y="3229167"/>
                  <a:pt x="688210" y="3243844"/>
                  <a:pt x="706619" y="3242973"/>
                </a:cubicBezTo>
                <a:cubicBezTo>
                  <a:pt x="725152" y="3242103"/>
                  <a:pt x="739954" y="3226306"/>
                  <a:pt x="739456" y="3207648"/>
                </a:cubicBezTo>
                <a:cubicBezTo>
                  <a:pt x="739083" y="3188866"/>
                  <a:pt x="723784" y="3174064"/>
                  <a:pt x="705126" y="3174064"/>
                </a:cubicBezTo>
                <a:close/>
                <a:moveTo>
                  <a:pt x="615942" y="3174064"/>
                </a:moveTo>
                <a:cubicBezTo>
                  <a:pt x="596165" y="3173815"/>
                  <a:pt x="579995" y="3190483"/>
                  <a:pt x="580990" y="3210260"/>
                </a:cubicBezTo>
                <a:cubicBezTo>
                  <a:pt x="581985" y="3228794"/>
                  <a:pt x="598155" y="3243720"/>
                  <a:pt x="616564" y="3243098"/>
                </a:cubicBezTo>
                <a:cubicBezTo>
                  <a:pt x="635097" y="3242476"/>
                  <a:pt x="650023" y="3226803"/>
                  <a:pt x="649899" y="3208146"/>
                </a:cubicBezTo>
                <a:cubicBezTo>
                  <a:pt x="649650" y="3189363"/>
                  <a:pt x="634724" y="3174313"/>
                  <a:pt x="615942" y="3174064"/>
                </a:cubicBezTo>
                <a:close/>
                <a:moveTo>
                  <a:pt x="529245" y="3242973"/>
                </a:moveTo>
                <a:cubicBezTo>
                  <a:pt x="547779" y="3242849"/>
                  <a:pt x="563327" y="3227301"/>
                  <a:pt x="563576" y="3208892"/>
                </a:cubicBezTo>
                <a:cubicBezTo>
                  <a:pt x="563824" y="3189115"/>
                  <a:pt x="547032" y="3173069"/>
                  <a:pt x="527255" y="3174064"/>
                </a:cubicBezTo>
                <a:cubicBezTo>
                  <a:pt x="508597" y="3175059"/>
                  <a:pt x="494169" y="3190607"/>
                  <a:pt x="494666" y="3209390"/>
                </a:cubicBezTo>
                <a:cubicBezTo>
                  <a:pt x="495164" y="3228047"/>
                  <a:pt x="510712" y="3243098"/>
                  <a:pt x="529245" y="3242973"/>
                </a:cubicBezTo>
                <a:close/>
                <a:moveTo>
                  <a:pt x="439937" y="3242973"/>
                </a:moveTo>
                <a:cubicBezTo>
                  <a:pt x="458470" y="3242725"/>
                  <a:pt x="473894" y="3227177"/>
                  <a:pt x="474018" y="3208643"/>
                </a:cubicBezTo>
                <a:cubicBezTo>
                  <a:pt x="474018" y="3188866"/>
                  <a:pt x="457226" y="3172944"/>
                  <a:pt x="437449" y="3174064"/>
                </a:cubicBezTo>
                <a:cubicBezTo>
                  <a:pt x="418791" y="3175184"/>
                  <a:pt x="404487" y="3190856"/>
                  <a:pt x="405109" y="3209638"/>
                </a:cubicBezTo>
                <a:cubicBezTo>
                  <a:pt x="405731" y="3228296"/>
                  <a:pt x="421279" y="3243222"/>
                  <a:pt x="439937" y="3242973"/>
                </a:cubicBezTo>
                <a:close/>
                <a:moveTo>
                  <a:pt x="348762" y="3242973"/>
                </a:moveTo>
                <a:cubicBezTo>
                  <a:pt x="367171" y="3243596"/>
                  <a:pt x="383341" y="3228794"/>
                  <a:pt x="384336" y="3210136"/>
                </a:cubicBezTo>
                <a:cubicBezTo>
                  <a:pt x="385456" y="3190483"/>
                  <a:pt x="369286" y="3173691"/>
                  <a:pt x="349509" y="3173940"/>
                </a:cubicBezTo>
                <a:cubicBezTo>
                  <a:pt x="330726" y="3174188"/>
                  <a:pt x="315676" y="3189115"/>
                  <a:pt x="315551" y="3207897"/>
                </a:cubicBezTo>
                <a:cubicBezTo>
                  <a:pt x="315303" y="3226554"/>
                  <a:pt x="330229" y="3242227"/>
                  <a:pt x="348762" y="3242849"/>
                </a:cubicBezTo>
                <a:close/>
                <a:moveTo>
                  <a:pt x="228730" y="3208643"/>
                </a:moveTo>
                <a:cubicBezTo>
                  <a:pt x="228855" y="3227177"/>
                  <a:pt x="244403" y="3242725"/>
                  <a:pt x="262936" y="3242849"/>
                </a:cubicBezTo>
                <a:cubicBezTo>
                  <a:pt x="282714" y="3243098"/>
                  <a:pt x="298759" y="3226306"/>
                  <a:pt x="297640" y="3206404"/>
                </a:cubicBezTo>
                <a:cubicBezTo>
                  <a:pt x="296645" y="3187746"/>
                  <a:pt x="280972" y="3173318"/>
                  <a:pt x="262190" y="3173940"/>
                </a:cubicBezTo>
                <a:cubicBezTo>
                  <a:pt x="243532" y="3174437"/>
                  <a:pt x="228606" y="3189986"/>
                  <a:pt x="228730" y="3208643"/>
                </a:cubicBezTo>
                <a:close/>
                <a:moveTo>
                  <a:pt x="175618" y="3173940"/>
                </a:moveTo>
                <a:cubicBezTo>
                  <a:pt x="155841" y="3172944"/>
                  <a:pt x="139049" y="3188866"/>
                  <a:pt x="139173" y="3208643"/>
                </a:cubicBezTo>
                <a:cubicBezTo>
                  <a:pt x="139422" y="3227177"/>
                  <a:pt x="154845" y="3242600"/>
                  <a:pt x="173379" y="3242849"/>
                </a:cubicBezTo>
                <a:cubicBezTo>
                  <a:pt x="192037" y="3242973"/>
                  <a:pt x="207461" y="3228047"/>
                  <a:pt x="208082" y="3209390"/>
                </a:cubicBezTo>
                <a:cubicBezTo>
                  <a:pt x="208580" y="3190607"/>
                  <a:pt x="194276" y="3174935"/>
                  <a:pt x="175618" y="3173940"/>
                </a:cubicBezTo>
                <a:close/>
                <a:moveTo>
                  <a:pt x="118276" y="3119210"/>
                </a:moveTo>
                <a:cubicBezTo>
                  <a:pt x="118525" y="3100552"/>
                  <a:pt x="103350" y="3085004"/>
                  <a:pt x="84817" y="3084631"/>
                </a:cubicBezTo>
                <a:cubicBezTo>
                  <a:pt x="66159" y="3084258"/>
                  <a:pt x="50735" y="3099309"/>
                  <a:pt x="50362" y="3118091"/>
                </a:cubicBezTo>
                <a:cubicBezTo>
                  <a:pt x="50113" y="3137122"/>
                  <a:pt x="64791" y="3152172"/>
                  <a:pt x="83821" y="3152421"/>
                </a:cubicBezTo>
                <a:cubicBezTo>
                  <a:pt x="102728" y="3152670"/>
                  <a:pt x="118152" y="3137868"/>
                  <a:pt x="118276" y="3119086"/>
                </a:cubicBezTo>
                <a:close/>
                <a:moveTo>
                  <a:pt x="13384341" y="3084755"/>
                </a:moveTo>
                <a:cubicBezTo>
                  <a:pt x="13365683" y="3084258"/>
                  <a:pt x="13350010" y="3099309"/>
                  <a:pt x="13349389" y="3117842"/>
                </a:cubicBezTo>
                <a:cubicBezTo>
                  <a:pt x="13348891" y="3136500"/>
                  <a:pt x="13363692" y="3152172"/>
                  <a:pt x="13382475" y="3152670"/>
                </a:cubicBezTo>
                <a:cubicBezTo>
                  <a:pt x="13401506" y="3153167"/>
                  <a:pt x="13416805" y="3138614"/>
                  <a:pt x="13417303" y="3119583"/>
                </a:cubicBezTo>
                <a:cubicBezTo>
                  <a:pt x="13417801" y="3100677"/>
                  <a:pt x="13403123" y="3085128"/>
                  <a:pt x="13384341" y="3084631"/>
                </a:cubicBezTo>
                <a:close/>
                <a:moveTo>
                  <a:pt x="13294535" y="3084755"/>
                </a:moveTo>
                <a:cubicBezTo>
                  <a:pt x="13275877" y="3084507"/>
                  <a:pt x="13260205" y="3099557"/>
                  <a:pt x="13259831" y="3118091"/>
                </a:cubicBezTo>
                <a:cubicBezTo>
                  <a:pt x="13259459" y="3136749"/>
                  <a:pt x="13274385" y="3152297"/>
                  <a:pt x="13293167" y="3152670"/>
                </a:cubicBezTo>
                <a:cubicBezTo>
                  <a:pt x="13312198" y="3153043"/>
                  <a:pt x="13327373" y="3138365"/>
                  <a:pt x="13327746" y="3119334"/>
                </a:cubicBezTo>
                <a:cubicBezTo>
                  <a:pt x="13328118" y="3100428"/>
                  <a:pt x="13313193" y="3085004"/>
                  <a:pt x="13294535" y="3084755"/>
                </a:cubicBezTo>
                <a:close/>
                <a:moveTo>
                  <a:pt x="13241422" y="3119832"/>
                </a:moveTo>
                <a:cubicBezTo>
                  <a:pt x="13242045" y="3101299"/>
                  <a:pt x="13227118" y="3085377"/>
                  <a:pt x="13208584" y="3084631"/>
                </a:cubicBezTo>
                <a:cubicBezTo>
                  <a:pt x="13189927" y="3084009"/>
                  <a:pt x="13174129" y="3098811"/>
                  <a:pt x="13173508" y="3117593"/>
                </a:cubicBezTo>
                <a:cubicBezTo>
                  <a:pt x="13172886" y="3136624"/>
                  <a:pt x="13187315" y="3152048"/>
                  <a:pt x="13206346" y="3152545"/>
                </a:cubicBezTo>
                <a:cubicBezTo>
                  <a:pt x="13225253" y="3153167"/>
                  <a:pt x="13240924" y="3138614"/>
                  <a:pt x="13241422" y="3119832"/>
                </a:cubicBezTo>
                <a:close/>
                <a:moveTo>
                  <a:pt x="13151865" y="3118464"/>
                </a:moveTo>
                <a:cubicBezTo>
                  <a:pt x="13151616" y="3099806"/>
                  <a:pt x="13136193" y="3084631"/>
                  <a:pt x="13117535" y="3084755"/>
                </a:cubicBezTo>
                <a:cubicBezTo>
                  <a:pt x="13098753" y="3084755"/>
                  <a:pt x="13083826" y="3100179"/>
                  <a:pt x="13083826" y="3118961"/>
                </a:cubicBezTo>
                <a:cubicBezTo>
                  <a:pt x="13083826" y="3137992"/>
                  <a:pt x="13098877" y="3152794"/>
                  <a:pt x="13118031" y="3152670"/>
                </a:cubicBezTo>
                <a:cubicBezTo>
                  <a:pt x="13136938" y="3152545"/>
                  <a:pt x="13151990" y="3137246"/>
                  <a:pt x="13151741" y="3118464"/>
                </a:cubicBezTo>
                <a:close/>
                <a:moveTo>
                  <a:pt x="13062307" y="3119334"/>
                </a:moveTo>
                <a:cubicBezTo>
                  <a:pt x="13062556" y="3100677"/>
                  <a:pt x="13047506" y="3085128"/>
                  <a:pt x="13028973" y="3084631"/>
                </a:cubicBezTo>
                <a:cubicBezTo>
                  <a:pt x="13010315" y="3084258"/>
                  <a:pt x="12994767" y="3099184"/>
                  <a:pt x="12994393" y="3117966"/>
                </a:cubicBezTo>
                <a:cubicBezTo>
                  <a:pt x="12994020" y="3136997"/>
                  <a:pt x="13008698" y="3152172"/>
                  <a:pt x="13027729" y="3152545"/>
                </a:cubicBezTo>
                <a:cubicBezTo>
                  <a:pt x="13046634" y="3152919"/>
                  <a:pt x="13062058" y="3138117"/>
                  <a:pt x="13062432" y="3119334"/>
                </a:cubicBezTo>
                <a:close/>
                <a:moveTo>
                  <a:pt x="12940037" y="3152670"/>
                </a:moveTo>
                <a:cubicBezTo>
                  <a:pt x="12958819" y="3151923"/>
                  <a:pt x="12973620" y="3136127"/>
                  <a:pt x="12972750" y="3117469"/>
                </a:cubicBezTo>
                <a:cubicBezTo>
                  <a:pt x="12972003" y="3098935"/>
                  <a:pt x="12955959" y="3084134"/>
                  <a:pt x="12937425" y="3084755"/>
                </a:cubicBezTo>
                <a:cubicBezTo>
                  <a:pt x="12918643" y="3085377"/>
                  <a:pt x="12904214" y="3101050"/>
                  <a:pt x="12904836" y="3119957"/>
                </a:cubicBezTo>
                <a:cubicBezTo>
                  <a:pt x="12905457" y="3138988"/>
                  <a:pt x="12921006" y="3153416"/>
                  <a:pt x="12939912" y="3152670"/>
                </a:cubicBezTo>
                <a:close/>
                <a:moveTo>
                  <a:pt x="12886054" y="3117593"/>
                </a:moveTo>
                <a:cubicBezTo>
                  <a:pt x="12885432" y="3098811"/>
                  <a:pt x="12869634" y="3084009"/>
                  <a:pt x="12850977" y="3084631"/>
                </a:cubicBezTo>
                <a:cubicBezTo>
                  <a:pt x="12832319" y="3085253"/>
                  <a:pt x="12817518" y="3101174"/>
                  <a:pt x="12818014" y="3119708"/>
                </a:cubicBezTo>
                <a:cubicBezTo>
                  <a:pt x="12818512" y="3138490"/>
                  <a:pt x="12834060" y="3153043"/>
                  <a:pt x="12853092" y="3152545"/>
                </a:cubicBezTo>
                <a:cubicBezTo>
                  <a:pt x="12872123" y="3152048"/>
                  <a:pt x="12886551" y="3136624"/>
                  <a:pt x="12886054" y="3117593"/>
                </a:cubicBezTo>
                <a:close/>
                <a:moveTo>
                  <a:pt x="12796371" y="3118837"/>
                </a:moveTo>
                <a:cubicBezTo>
                  <a:pt x="12796371" y="3099930"/>
                  <a:pt x="12781446" y="3084631"/>
                  <a:pt x="12762663" y="3084631"/>
                </a:cubicBezTo>
                <a:cubicBezTo>
                  <a:pt x="12744006" y="3084631"/>
                  <a:pt x="12728582" y="3099806"/>
                  <a:pt x="12728457" y="3118464"/>
                </a:cubicBezTo>
                <a:cubicBezTo>
                  <a:pt x="12728333" y="3137122"/>
                  <a:pt x="12743383" y="3152421"/>
                  <a:pt x="12762290" y="3152545"/>
                </a:cubicBezTo>
                <a:cubicBezTo>
                  <a:pt x="12781321" y="3152670"/>
                  <a:pt x="12796371" y="3137868"/>
                  <a:pt x="12796371" y="3118837"/>
                </a:cubicBezTo>
                <a:close/>
                <a:moveTo>
                  <a:pt x="12672235" y="3084631"/>
                </a:moveTo>
                <a:cubicBezTo>
                  <a:pt x="12653577" y="3085004"/>
                  <a:pt x="12638527" y="3100677"/>
                  <a:pt x="12638901" y="3119334"/>
                </a:cubicBezTo>
                <a:cubicBezTo>
                  <a:pt x="12639148" y="3138117"/>
                  <a:pt x="12654573" y="3152919"/>
                  <a:pt x="12673479" y="3152545"/>
                </a:cubicBezTo>
                <a:cubicBezTo>
                  <a:pt x="12692510" y="3152172"/>
                  <a:pt x="12707188" y="3136997"/>
                  <a:pt x="12706814" y="3118091"/>
                </a:cubicBezTo>
                <a:cubicBezTo>
                  <a:pt x="12706441" y="3099309"/>
                  <a:pt x="12690893" y="3084258"/>
                  <a:pt x="12672235" y="3084755"/>
                </a:cubicBezTo>
                <a:close/>
                <a:moveTo>
                  <a:pt x="12620367" y="3118588"/>
                </a:moveTo>
                <a:cubicBezTo>
                  <a:pt x="12620367" y="3099930"/>
                  <a:pt x="12604819" y="3084631"/>
                  <a:pt x="12586284" y="3084631"/>
                </a:cubicBezTo>
                <a:cubicBezTo>
                  <a:pt x="12567627" y="3084631"/>
                  <a:pt x="12552452" y="3099806"/>
                  <a:pt x="12552452" y="3118713"/>
                </a:cubicBezTo>
                <a:cubicBezTo>
                  <a:pt x="12552452" y="3137744"/>
                  <a:pt x="12567379" y="3152670"/>
                  <a:pt x="12586409" y="3152545"/>
                </a:cubicBezTo>
                <a:cubicBezTo>
                  <a:pt x="12605316" y="3152545"/>
                  <a:pt x="12620490" y="3137246"/>
                  <a:pt x="12620367" y="3118588"/>
                </a:cubicBezTo>
                <a:close/>
                <a:moveTo>
                  <a:pt x="12530809" y="3117842"/>
                </a:moveTo>
                <a:cubicBezTo>
                  <a:pt x="12530311" y="3099184"/>
                  <a:pt x="12514515" y="3084258"/>
                  <a:pt x="12495857" y="3084755"/>
                </a:cubicBezTo>
                <a:cubicBezTo>
                  <a:pt x="12477075" y="3085128"/>
                  <a:pt x="12462397" y="3100677"/>
                  <a:pt x="12462895" y="3119583"/>
                </a:cubicBezTo>
                <a:cubicBezTo>
                  <a:pt x="12463393" y="3138614"/>
                  <a:pt x="12478568" y="3153167"/>
                  <a:pt x="12497599" y="3152670"/>
                </a:cubicBezTo>
                <a:cubicBezTo>
                  <a:pt x="12516380" y="3152172"/>
                  <a:pt x="12531307" y="3136500"/>
                  <a:pt x="12530809" y="3117842"/>
                </a:cubicBezTo>
                <a:close/>
                <a:moveTo>
                  <a:pt x="12441252" y="3118091"/>
                </a:moveTo>
                <a:cubicBezTo>
                  <a:pt x="12440879" y="3099433"/>
                  <a:pt x="12425206" y="3084382"/>
                  <a:pt x="12406673" y="3084631"/>
                </a:cubicBezTo>
                <a:cubicBezTo>
                  <a:pt x="12387890" y="3084880"/>
                  <a:pt x="12373089" y="3100303"/>
                  <a:pt x="12373337" y="3119210"/>
                </a:cubicBezTo>
                <a:cubicBezTo>
                  <a:pt x="12373586" y="3138241"/>
                  <a:pt x="12388762" y="3152919"/>
                  <a:pt x="12407792" y="3152545"/>
                </a:cubicBezTo>
                <a:cubicBezTo>
                  <a:pt x="12426574" y="3152172"/>
                  <a:pt x="12441626" y="3136749"/>
                  <a:pt x="12441252" y="3117966"/>
                </a:cubicBezTo>
                <a:close/>
                <a:moveTo>
                  <a:pt x="12319977" y="3084631"/>
                </a:moveTo>
                <a:cubicBezTo>
                  <a:pt x="12301319" y="3085004"/>
                  <a:pt x="12286267" y="3100677"/>
                  <a:pt x="12286516" y="3119210"/>
                </a:cubicBezTo>
                <a:cubicBezTo>
                  <a:pt x="12286765" y="3137992"/>
                  <a:pt x="12302189" y="3152794"/>
                  <a:pt x="12321096" y="3152545"/>
                </a:cubicBezTo>
                <a:cubicBezTo>
                  <a:pt x="12340127" y="3152297"/>
                  <a:pt x="12354803" y="3137122"/>
                  <a:pt x="12354431" y="3118091"/>
                </a:cubicBezTo>
                <a:cubicBezTo>
                  <a:pt x="12354058" y="3099309"/>
                  <a:pt x="12338510" y="3084258"/>
                  <a:pt x="12319852" y="3084631"/>
                </a:cubicBezTo>
                <a:close/>
                <a:moveTo>
                  <a:pt x="12232036" y="3084631"/>
                </a:moveTo>
                <a:cubicBezTo>
                  <a:pt x="12213378" y="3084134"/>
                  <a:pt x="12197581" y="3099060"/>
                  <a:pt x="12196959" y="3117593"/>
                </a:cubicBezTo>
                <a:cubicBezTo>
                  <a:pt x="12196337" y="3136251"/>
                  <a:pt x="12211263" y="3152048"/>
                  <a:pt x="12229921" y="3152545"/>
                </a:cubicBezTo>
                <a:cubicBezTo>
                  <a:pt x="12248952" y="3153167"/>
                  <a:pt x="12264251" y="3138614"/>
                  <a:pt x="12264873" y="3119583"/>
                </a:cubicBezTo>
                <a:cubicBezTo>
                  <a:pt x="12265371" y="3100677"/>
                  <a:pt x="12250818" y="3085128"/>
                  <a:pt x="12232036" y="3084507"/>
                </a:cubicBezTo>
                <a:close/>
                <a:moveTo>
                  <a:pt x="12142727" y="3084631"/>
                </a:moveTo>
                <a:cubicBezTo>
                  <a:pt x="12124193" y="3084009"/>
                  <a:pt x="12108148" y="3098811"/>
                  <a:pt x="12107402" y="3117344"/>
                </a:cubicBezTo>
                <a:cubicBezTo>
                  <a:pt x="12106655" y="3136002"/>
                  <a:pt x="12121457" y="3151923"/>
                  <a:pt x="12140115" y="3152545"/>
                </a:cubicBezTo>
                <a:cubicBezTo>
                  <a:pt x="12159146" y="3153292"/>
                  <a:pt x="12174570" y="3138863"/>
                  <a:pt x="12175316" y="3119832"/>
                </a:cubicBezTo>
                <a:cubicBezTo>
                  <a:pt x="12175938" y="3100926"/>
                  <a:pt x="12161509" y="3085253"/>
                  <a:pt x="12142727" y="3084507"/>
                </a:cubicBezTo>
                <a:close/>
                <a:moveTo>
                  <a:pt x="12085759" y="3118837"/>
                </a:moveTo>
                <a:cubicBezTo>
                  <a:pt x="12085759" y="3099930"/>
                  <a:pt x="12070832" y="3084631"/>
                  <a:pt x="12052050" y="3084631"/>
                </a:cubicBezTo>
                <a:cubicBezTo>
                  <a:pt x="12033392" y="3084631"/>
                  <a:pt x="12017969" y="3099806"/>
                  <a:pt x="12017844" y="3118464"/>
                </a:cubicBezTo>
                <a:cubicBezTo>
                  <a:pt x="12017720" y="3137122"/>
                  <a:pt x="12032771" y="3152421"/>
                  <a:pt x="12051677" y="3152545"/>
                </a:cubicBezTo>
                <a:cubicBezTo>
                  <a:pt x="12070708" y="3152670"/>
                  <a:pt x="12085759" y="3137868"/>
                  <a:pt x="12085759" y="3118837"/>
                </a:cubicBezTo>
                <a:close/>
                <a:moveTo>
                  <a:pt x="11999435" y="3118588"/>
                </a:moveTo>
                <a:cubicBezTo>
                  <a:pt x="11999435" y="3099930"/>
                  <a:pt x="11983887" y="3084631"/>
                  <a:pt x="11965354" y="3084631"/>
                </a:cubicBezTo>
                <a:cubicBezTo>
                  <a:pt x="11946696" y="3084631"/>
                  <a:pt x="11931521" y="3099930"/>
                  <a:pt x="11931521" y="3118713"/>
                </a:cubicBezTo>
                <a:cubicBezTo>
                  <a:pt x="11931521" y="3137744"/>
                  <a:pt x="11946447" y="3152670"/>
                  <a:pt x="11965478" y="3152545"/>
                </a:cubicBezTo>
                <a:cubicBezTo>
                  <a:pt x="11984384" y="3152545"/>
                  <a:pt x="11999560" y="3137246"/>
                  <a:pt x="11999435" y="3118588"/>
                </a:cubicBezTo>
                <a:close/>
                <a:moveTo>
                  <a:pt x="11909878" y="3118464"/>
                </a:moveTo>
                <a:cubicBezTo>
                  <a:pt x="11909753" y="3099806"/>
                  <a:pt x="11894205" y="3084631"/>
                  <a:pt x="11875547" y="3084631"/>
                </a:cubicBezTo>
                <a:cubicBezTo>
                  <a:pt x="11856765" y="3084631"/>
                  <a:pt x="11841839" y="3100055"/>
                  <a:pt x="11841839" y="3118837"/>
                </a:cubicBezTo>
                <a:cubicBezTo>
                  <a:pt x="11841839" y="3137868"/>
                  <a:pt x="11856890" y="3152670"/>
                  <a:pt x="11876045" y="3152545"/>
                </a:cubicBezTo>
                <a:cubicBezTo>
                  <a:pt x="11894951" y="3152421"/>
                  <a:pt x="11910002" y="3137122"/>
                  <a:pt x="11909878" y="3118340"/>
                </a:cubicBezTo>
                <a:close/>
                <a:moveTo>
                  <a:pt x="11820320" y="3120205"/>
                </a:moveTo>
                <a:cubicBezTo>
                  <a:pt x="11821067" y="3101672"/>
                  <a:pt x="11806265" y="3085626"/>
                  <a:pt x="11787731" y="3084755"/>
                </a:cubicBezTo>
                <a:cubicBezTo>
                  <a:pt x="11769074" y="3083885"/>
                  <a:pt x="11753153" y="3098562"/>
                  <a:pt x="11752282" y="3117344"/>
                </a:cubicBezTo>
                <a:cubicBezTo>
                  <a:pt x="11751411" y="3136375"/>
                  <a:pt x="11765715" y="3151923"/>
                  <a:pt x="11784871" y="3152670"/>
                </a:cubicBezTo>
                <a:cubicBezTo>
                  <a:pt x="11803778" y="3153416"/>
                  <a:pt x="11819574" y="3139112"/>
                  <a:pt x="11820320" y="3120330"/>
                </a:cubicBezTo>
                <a:close/>
                <a:moveTo>
                  <a:pt x="11699915" y="3084755"/>
                </a:moveTo>
                <a:cubicBezTo>
                  <a:pt x="11681258" y="3084755"/>
                  <a:pt x="11665834" y="3099930"/>
                  <a:pt x="11665585" y="3118464"/>
                </a:cubicBezTo>
                <a:cubicBezTo>
                  <a:pt x="11665337" y="3137122"/>
                  <a:pt x="11680511" y="3152421"/>
                  <a:pt x="11699294" y="3152670"/>
                </a:cubicBezTo>
                <a:cubicBezTo>
                  <a:pt x="11718324" y="3152794"/>
                  <a:pt x="11733375" y="3138117"/>
                  <a:pt x="11733500" y="3118961"/>
                </a:cubicBezTo>
                <a:cubicBezTo>
                  <a:pt x="11733500" y="3100055"/>
                  <a:pt x="11718573" y="3084755"/>
                  <a:pt x="11699791" y="3084755"/>
                </a:cubicBezTo>
                <a:close/>
                <a:moveTo>
                  <a:pt x="11610980" y="3084755"/>
                </a:moveTo>
                <a:cubicBezTo>
                  <a:pt x="11592323" y="3084258"/>
                  <a:pt x="11576525" y="3099309"/>
                  <a:pt x="11576027" y="3117842"/>
                </a:cubicBezTo>
                <a:cubicBezTo>
                  <a:pt x="11575530" y="3136500"/>
                  <a:pt x="11590332" y="3152172"/>
                  <a:pt x="11609114" y="3152670"/>
                </a:cubicBezTo>
                <a:cubicBezTo>
                  <a:pt x="11628145" y="3153167"/>
                  <a:pt x="11643445" y="3138614"/>
                  <a:pt x="11643942" y="3119583"/>
                </a:cubicBezTo>
                <a:cubicBezTo>
                  <a:pt x="11644439" y="3100677"/>
                  <a:pt x="11629762" y="3085128"/>
                  <a:pt x="11610980" y="3084631"/>
                </a:cubicBezTo>
                <a:close/>
                <a:moveTo>
                  <a:pt x="11520801" y="3084755"/>
                </a:moveTo>
                <a:cubicBezTo>
                  <a:pt x="11502143" y="3084755"/>
                  <a:pt x="11486719" y="3099930"/>
                  <a:pt x="11486471" y="3118464"/>
                </a:cubicBezTo>
                <a:cubicBezTo>
                  <a:pt x="11486222" y="3137122"/>
                  <a:pt x="11501396" y="3152421"/>
                  <a:pt x="11520303" y="3152670"/>
                </a:cubicBezTo>
                <a:cubicBezTo>
                  <a:pt x="11539334" y="3152794"/>
                  <a:pt x="11554384" y="3138117"/>
                  <a:pt x="11554509" y="3118961"/>
                </a:cubicBezTo>
                <a:cubicBezTo>
                  <a:pt x="11554509" y="3100055"/>
                  <a:pt x="11539583" y="3084755"/>
                  <a:pt x="11520801" y="3084755"/>
                </a:cubicBezTo>
                <a:close/>
                <a:moveTo>
                  <a:pt x="11468185" y="3117966"/>
                </a:moveTo>
                <a:cubicBezTo>
                  <a:pt x="11467688" y="3099309"/>
                  <a:pt x="11452016" y="3084382"/>
                  <a:pt x="11433358" y="3084755"/>
                </a:cubicBezTo>
                <a:cubicBezTo>
                  <a:pt x="11414575" y="3085128"/>
                  <a:pt x="11399898" y="3100677"/>
                  <a:pt x="11400272" y="3119583"/>
                </a:cubicBezTo>
                <a:cubicBezTo>
                  <a:pt x="11400644" y="3138614"/>
                  <a:pt x="11415944" y="3153167"/>
                  <a:pt x="11434975" y="3152670"/>
                </a:cubicBezTo>
                <a:cubicBezTo>
                  <a:pt x="11453757" y="3152172"/>
                  <a:pt x="11468684" y="3136624"/>
                  <a:pt x="11468185" y="3117966"/>
                </a:cubicBezTo>
                <a:close/>
                <a:moveTo>
                  <a:pt x="11378628" y="3117717"/>
                </a:moveTo>
                <a:cubicBezTo>
                  <a:pt x="11378006" y="3099184"/>
                  <a:pt x="11362085" y="3084258"/>
                  <a:pt x="11343552" y="3084755"/>
                </a:cubicBezTo>
                <a:cubicBezTo>
                  <a:pt x="11324770" y="3085253"/>
                  <a:pt x="11310216" y="3100926"/>
                  <a:pt x="11310714" y="3119832"/>
                </a:cubicBezTo>
                <a:cubicBezTo>
                  <a:pt x="11311211" y="3138863"/>
                  <a:pt x="11326635" y="3153292"/>
                  <a:pt x="11345666" y="3152670"/>
                </a:cubicBezTo>
                <a:cubicBezTo>
                  <a:pt x="11364449" y="3152048"/>
                  <a:pt x="11379250" y="3136251"/>
                  <a:pt x="11378628" y="3117593"/>
                </a:cubicBezTo>
                <a:close/>
                <a:moveTo>
                  <a:pt x="11289071" y="3118961"/>
                </a:moveTo>
                <a:cubicBezTo>
                  <a:pt x="11289071" y="3100303"/>
                  <a:pt x="11273896" y="3084880"/>
                  <a:pt x="11255238" y="3084755"/>
                </a:cubicBezTo>
                <a:cubicBezTo>
                  <a:pt x="11236580" y="3084631"/>
                  <a:pt x="11221281" y="3099682"/>
                  <a:pt x="11221156" y="3118588"/>
                </a:cubicBezTo>
                <a:cubicBezTo>
                  <a:pt x="11221032" y="3137619"/>
                  <a:pt x="11235834" y="3152670"/>
                  <a:pt x="11254865" y="3152670"/>
                </a:cubicBezTo>
                <a:cubicBezTo>
                  <a:pt x="11273771" y="3152670"/>
                  <a:pt x="11289071" y="3137744"/>
                  <a:pt x="11289071" y="3118961"/>
                </a:cubicBezTo>
                <a:close/>
                <a:moveTo>
                  <a:pt x="11199514" y="3119334"/>
                </a:moveTo>
                <a:cubicBezTo>
                  <a:pt x="11199762" y="3100677"/>
                  <a:pt x="11184712" y="3085128"/>
                  <a:pt x="11166178" y="3084631"/>
                </a:cubicBezTo>
                <a:cubicBezTo>
                  <a:pt x="11147521" y="3084258"/>
                  <a:pt x="11131972" y="3099184"/>
                  <a:pt x="11131599" y="3117966"/>
                </a:cubicBezTo>
                <a:cubicBezTo>
                  <a:pt x="11131226" y="3136997"/>
                  <a:pt x="11145904" y="3152172"/>
                  <a:pt x="11164934" y="3152545"/>
                </a:cubicBezTo>
                <a:cubicBezTo>
                  <a:pt x="11183841" y="3152919"/>
                  <a:pt x="11199265" y="3138117"/>
                  <a:pt x="11199514" y="3119334"/>
                </a:cubicBezTo>
                <a:close/>
                <a:moveTo>
                  <a:pt x="11078238" y="3084631"/>
                </a:moveTo>
                <a:cubicBezTo>
                  <a:pt x="11059580" y="3085004"/>
                  <a:pt x="11044529" y="3100677"/>
                  <a:pt x="11044903" y="3119334"/>
                </a:cubicBezTo>
                <a:cubicBezTo>
                  <a:pt x="11045151" y="3138117"/>
                  <a:pt x="11060575" y="3152919"/>
                  <a:pt x="11079481" y="3152545"/>
                </a:cubicBezTo>
                <a:cubicBezTo>
                  <a:pt x="11098513" y="3152172"/>
                  <a:pt x="11113190" y="3136997"/>
                  <a:pt x="11112817" y="3118091"/>
                </a:cubicBezTo>
                <a:cubicBezTo>
                  <a:pt x="11112444" y="3099309"/>
                  <a:pt x="11096896" y="3084258"/>
                  <a:pt x="11078238" y="3084755"/>
                </a:cubicBezTo>
                <a:close/>
                <a:moveTo>
                  <a:pt x="10989427" y="3084631"/>
                </a:moveTo>
                <a:cubicBezTo>
                  <a:pt x="10970769" y="3084631"/>
                  <a:pt x="10955345" y="3099930"/>
                  <a:pt x="10955345" y="3118588"/>
                </a:cubicBezTo>
                <a:cubicBezTo>
                  <a:pt x="10955345" y="3137370"/>
                  <a:pt x="10970396" y="3152545"/>
                  <a:pt x="10989302" y="3152545"/>
                </a:cubicBezTo>
                <a:cubicBezTo>
                  <a:pt x="11008333" y="3152545"/>
                  <a:pt x="11023260" y="3137744"/>
                  <a:pt x="11023384" y="3118713"/>
                </a:cubicBezTo>
                <a:cubicBezTo>
                  <a:pt x="11023384" y="3099806"/>
                  <a:pt x="11008333" y="3084631"/>
                  <a:pt x="10989551" y="3084631"/>
                </a:cubicBezTo>
                <a:close/>
                <a:moveTo>
                  <a:pt x="10898875" y="3084631"/>
                </a:moveTo>
                <a:cubicBezTo>
                  <a:pt x="10880217" y="3085128"/>
                  <a:pt x="10865290" y="3100926"/>
                  <a:pt x="10865788" y="3119583"/>
                </a:cubicBezTo>
                <a:cubicBezTo>
                  <a:pt x="10866161" y="3138365"/>
                  <a:pt x="10881709" y="3153043"/>
                  <a:pt x="10900615" y="3152545"/>
                </a:cubicBezTo>
                <a:cubicBezTo>
                  <a:pt x="10919647" y="3152048"/>
                  <a:pt x="10934200" y="3136749"/>
                  <a:pt x="10933702" y="3117842"/>
                </a:cubicBezTo>
                <a:cubicBezTo>
                  <a:pt x="10933204" y="3099060"/>
                  <a:pt x="10917532" y="3084134"/>
                  <a:pt x="10898875" y="3084631"/>
                </a:cubicBezTo>
                <a:close/>
                <a:moveTo>
                  <a:pt x="10847254" y="3119334"/>
                </a:moveTo>
                <a:cubicBezTo>
                  <a:pt x="10847503" y="3100677"/>
                  <a:pt x="10832452" y="3085128"/>
                  <a:pt x="10813919" y="3084631"/>
                </a:cubicBezTo>
                <a:cubicBezTo>
                  <a:pt x="10795261" y="3084258"/>
                  <a:pt x="10779713" y="3099184"/>
                  <a:pt x="10779340" y="3117966"/>
                </a:cubicBezTo>
                <a:cubicBezTo>
                  <a:pt x="10778967" y="3136997"/>
                  <a:pt x="10793644" y="3152172"/>
                  <a:pt x="10812675" y="3152545"/>
                </a:cubicBezTo>
                <a:cubicBezTo>
                  <a:pt x="10831582" y="3152919"/>
                  <a:pt x="10847005" y="3138117"/>
                  <a:pt x="10847254" y="3119334"/>
                </a:cubicBezTo>
                <a:close/>
                <a:moveTo>
                  <a:pt x="10757697" y="3118961"/>
                </a:moveTo>
                <a:cubicBezTo>
                  <a:pt x="10757697" y="3100303"/>
                  <a:pt x="10742646" y="3084880"/>
                  <a:pt x="10723988" y="3084631"/>
                </a:cubicBezTo>
                <a:cubicBezTo>
                  <a:pt x="10705330" y="3084382"/>
                  <a:pt x="10689907" y="3099557"/>
                  <a:pt x="10689782" y="3118340"/>
                </a:cubicBezTo>
                <a:cubicBezTo>
                  <a:pt x="10689534" y="3137370"/>
                  <a:pt x="10704336" y="3152421"/>
                  <a:pt x="10723366" y="3152545"/>
                </a:cubicBezTo>
                <a:cubicBezTo>
                  <a:pt x="10742273" y="3152670"/>
                  <a:pt x="10757572" y="3137744"/>
                  <a:pt x="10757697" y="3118961"/>
                </a:cubicBezTo>
                <a:close/>
                <a:moveTo>
                  <a:pt x="10668139" y="3117842"/>
                </a:moveTo>
                <a:cubicBezTo>
                  <a:pt x="10667642" y="3099184"/>
                  <a:pt x="10651845" y="3084258"/>
                  <a:pt x="10633187" y="3084755"/>
                </a:cubicBezTo>
                <a:cubicBezTo>
                  <a:pt x="10614405" y="3085128"/>
                  <a:pt x="10599727" y="3100677"/>
                  <a:pt x="10600225" y="3119583"/>
                </a:cubicBezTo>
                <a:cubicBezTo>
                  <a:pt x="10600598" y="3138614"/>
                  <a:pt x="10615898" y="3153167"/>
                  <a:pt x="10634929" y="3152670"/>
                </a:cubicBezTo>
                <a:cubicBezTo>
                  <a:pt x="10653711" y="3152172"/>
                  <a:pt x="10668637" y="3136500"/>
                  <a:pt x="10668139" y="3117842"/>
                </a:cubicBezTo>
                <a:close/>
                <a:moveTo>
                  <a:pt x="10546366" y="3084631"/>
                </a:moveTo>
                <a:cubicBezTo>
                  <a:pt x="10527708" y="3085253"/>
                  <a:pt x="10512907" y="3101050"/>
                  <a:pt x="10513404" y="3119708"/>
                </a:cubicBezTo>
                <a:cubicBezTo>
                  <a:pt x="10513902" y="3138490"/>
                  <a:pt x="10529450" y="3153043"/>
                  <a:pt x="10548481" y="3152545"/>
                </a:cubicBezTo>
                <a:cubicBezTo>
                  <a:pt x="10567512" y="3152048"/>
                  <a:pt x="10582065" y="3136624"/>
                  <a:pt x="10581443" y="3117717"/>
                </a:cubicBezTo>
                <a:cubicBezTo>
                  <a:pt x="10580821" y="3098935"/>
                  <a:pt x="10565024" y="3084134"/>
                  <a:pt x="10546491" y="3084755"/>
                </a:cubicBezTo>
                <a:close/>
                <a:moveTo>
                  <a:pt x="10459172" y="3084631"/>
                </a:moveTo>
                <a:cubicBezTo>
                  <a:pt x="10440639" y="3084009"/>
                  <a:pt x="10424593" y="3098811"/>
                  <a:pt x="10423847" y="3117344"/>
                </a:cubicBezTo>
                <a:cubicBezTo>
                  <a:pt x="10423101" y="3136002"/>
                  <a:pt x="10437902" y="3151923"/>
                  <a:pt x="10456560" y="3152545"/>
                </a:cubicBezTo>
                <a:cubicBezTo>
                  <a:pt x="10475591" y="3153292"/>
                  <a:pt x="10491015" y="3138863"/>
                  <a:pt x="10491761" y="3119832"/>
                </a:cubicBezTo>
                <a:cubicBezTo>
                  <a:pt x="10492383" y="3100926"/>
                  <a:pt x="10477954" y="3085253"/>
                  <a:pt x="10459172" y="3084507"/>
                </a:cubicBezTo>
                <a:close/>
                <a:moveTo>
                  <a:pt x="10368122" y="3084631"/>
                </a:moveTo>
                <a:cubicBezTo>
                  <a:pt x="10349464" y="3084880"/>
                  <a:pt x="10334289" y="3100303"/>
                  <a:pt x="10334414" y="3118961"/>
                </a:cubicBezTo>
                <a:cubicBezTo>
                  <a:pt x="10334414" y="3137744"/>
                  <a:pt x="10349713" y="3152670"/>
                  <a:pt x="10368620" y="3152545"/>
                </a:cubicBezTo>
                <a:cubicBezTo>
                  <a:pt x="10387775" y="3152545"/>
                  <a:pt x="10402452" y="3137495"/>
                  <a:pt x="10402328" y="3118340"/>
                </a:cubicBezTo>
                <a:cubicBezTo>
                  <a:pt x="10402203" y="3099557"/>
                  <a:pt x="10386780" y="3084382"/>
                  <a:pt x="10368122" y="3084631"/>
                </a:cubicBezTo>
                <a:close/>
                <a:moveTo>
                  <a:pt x="10316004" y="3118091"/>
                </a:moveTo>
                <a:cubicBezTo>
                  <a:pt x="10315632" y="3099433"/>
                  <a:pt x="10300084" y="3084382"/>
                  <a:pt x="10281426" y="3084631"/>
                </a:cubicBezTo>
                <a:cubicBezTo>
                  <a:pt x="10262643" y="3084880"/>
                  <a:pt x="10247842" y="3100303"/>
                  <a:pt x="10248091" y="3119210"/>
                </a:cubicBezTo>
                <a:cubicBezTo>
                  <a:pt x="10248339" y="3138241"/>
                  <a:pt x="10263514" y="3152919"/>
                  <a:pt x="10282545" y="3152670"/>
                </a:cubicBezTo>
                <a:cubicBezTo>
                  <a:pt x="10301327" y="3152297"/>
                  <a:pt x="10316378" y="3136873"/>
                  <a:pt x="10316004" y="3118215"/>
                </a:cubicBezTo>
                <a:close/>
                <a:moveTo>
                  <a:pt x="10226447" y="3118091"/>
                </a:moveTo>
                <a:cubicBezTo>
                  <a:pt x="10226074" y="3099433"/>
                  <a:pt x="10210526" y="3084382"/>
                  <a:pt x="10191868" y="3084631"/>
                </a:cubicBezTo>
                <a:cubicBezTo>
                  <a:pt x="10173086" y="3084880"/>
                  <a:pt x="10158284" y="3100179"/>
                  <a:pt x="10158533" y="3119086"/>
                </a:cubicBezTo>
                <a:cubicBezTo>
                  <a:pt x="10158782" y="3138117"/>
                  <a:pt x="10173832" y="3152794"/>
                  <a:pt x="10192988" y="3152545"/>
                </a:cubicBezTo>
                <a:cubicBezTo>
                  <a:pt x="10211769" y="3152297"/>
                  <a:pt x="10226820" y="3136873"/>
                  <a:pt x="10226571" y="3118091"/>
                </a:cubicBezTo>
                <a:close/>
                <a:moveTo>
                  <a:pt x="10136890" y="3117344"/>
                </a:moveTo>
                <a:cubicBezTo>
                  <a:pt x="10136144" y="3098811"/>
                  <a:pt x="10120098" y="3084009"/>
                  <a:pt x="10101564" y="3084631"/>
                </a:cubicBezTo>
                <a:cubicBezTo>
                  <a:pt x="10082782" y="3085253"/>
                  <a:pt x="10068354" y="3100926"/>
                  <a:pt x="10068975" y="3119957"/>
                </a:cubicBezTo>
                <a:cubicBezTo>
                  <a:pt x="10069597" y="3138988"/>
                  <a:pt x="10085145" y="3153416"/>
                  <a:pt x="10104177" y="3152670"/>
                </a:cubicBezTo>
                <a:cubicBezTo>
                  <a:pt x="10122959" y="3151923"/>
                  <a:pt x="10137636" y="3136002"/>
                  <a:pt x="10136890" y="3117469"/>
                </a:cubicBezTo>
                <a:close/>
                <a:moveTo>
                  <a:pt x="10047333" y="3119832"/>
                </a:moveTo>
                <a:cubicBezTo>
                  <a:pt x="10047954" y="3101299"/>
                  <a:pt x="10033028" y="3085377"/>
                  <a:pt x="10014495" y="3084631"/>
                </a:cubicBezTo>
                <a:cubicBezTo>
                  <a:pt x="9995837" y="3083885"/>
                  <a:pt x="9980040" y="3098811"/>
                  <a:pt x="9979418" y="3117469"/>
                </a:cubicBezTo>
                <a:cubicBezTo>
                  <a:pt x="9978796" y="3136500"/>
                  <a:pt x="9993224" y="3151923"/>
                  <a:pt x="10012256" y="3152421"/>
                </a:cubicBezTo>
                <a:cubicBezTo>
                  <a:pt x="10031163" y="3153043"/>
                  <a:pt x="10046835" y="3138490"/>
                  <a:pt x="10047333" y="3119708"/>
                </a:cubicBezTo>
                <a:close/>
                <a:moveTo>
                  <a:pt x="9927798" y="3084631"/>
                </a:moveTo>
                <a:cubicBezTo>
                  <a:pt x="9909264" y="3084009"/>
                  <a:pt x="9893343" y="3098935"/>
                  <a:pt x="9892597" y="3117469"/>
                </a:cubicBezTo>
                <a:cubicBezTo>
                  <a:pt x="9891851" y="3136127"/>
                  <a:pt x="9906777" y="3151923"/>
                  <a:pt x="9925435" y="3152545"/>
                </a:cubicBezTo>
                <a:cubicBezTo>
                  <a:pt x="9944466" y="3153167"/>
                  <a:pt x="9959889" y="3138738"/>
                  <a:pt x="9960512" y="3119708"/>
                </a:cubicBezTo>
                <a:cubicBezTo>
                  <a:pt x="9961134" y="3100801"/>
                  <a:pt x="9946580" y="3085128"/>
                  <a:pt x="9927798" y="3084631"/>
                </a:cubicBezTo>
                <a:close/>
                <a:moveTo>
                  <a:pt x="9836250" y="3084631"/>
                </a:moveTo>
                <a:cubicBezTo>
                  <a:pt x="9817592" y="3085128"/>
                  <a:pt x="9802667" y="3100926"/>
                  <a:pt x="9803164" y="3119583"/>
                </a:cubicBezTo>
                <a:cubicBezTo>
                  <a:pt x="9803537" y="3138365"/>
                  <a:pt x="9819085" y="3153043"/>
                  <a:pt x="9837992" y="3152545"/>
                </a:cubicBezTo>
                <a:cubicBezTo>
                  <a:pt x="9857023" y="3152048"/>
                  <a:pt x="9871576" y="3136749"/>
                  <a:pt x="9871079" y="3117842"/>
                </a:cubicBezTo>
                <a:cubicBezTo>
                  <a:pt x="9870581" y="3099060"/>
                  <a:pt x="9854908" y="3084134"/>
                  <a:pt x="9836250" y="3084631"/>
                </a:cubicBezTo>
                <a:close/>
                <a:moveTo>
                  <a:pt x="9746195" y="3084631"/>
                </a:moveTo>
                <a:cubicBezTo>
                  <a:pt x="9727662" y="3085502"/>
                  <a:pt x="9712860" y="3101547"/>
                  <a:pt x="9713607" y="3120081"/>
                </a:cubicBezTo>
                <a:cubicBezTo>
                  <a:pt x="9714353" y="3138863"/>
                  <a:pt x="9730025" y="3153292"/>
                  <a:pt x="9749057" y="3152545"/>
                </a:cubicBezTo>
                <a:cubicBezTo>
                  <a:pt x="9768087" y="3151799"/>
                  <a:pt x="9782392" y="3136251"/>
                  <a:pt x="9781646" y="3117344"/>
                </a:cubicBezTo>
                <a:cubicBezTo>
                  <a:pt x="9780899" y="3098562"/>
                  <a:pt x="9764853" y="3083885"/>
                  <a:pt x="9746320" y="3084755"/>
                </a:cubicBezTo>
                <a:close/>
                <a:moveTo>
                  <a:pt x="9695198" y="3118713"/>
                </a:moveTo>
                <a:cubicBezTo>
                  <a:pt x="9695198" y="3100055"/>
                  <a:pt x="9679899" y="3084755"/>
                  <a:pt x="9661241" y="3084631"/>
                </a:cubicBezTo>
                <a:cubicBezTo>
                  <a:pt x="9642583" y="3084631"/>
                  <a:pt x="9627283" y="3099682"/>
                  <a:pt x="9627159" y="3118588"/>
                </a:cubicBezTo>
                <a:cubicBezTo>
                  <a:pt x="9627159" y="3137619"/>
                  <a:pt x="9641960" y="3152545"/>
                  <a:pt x="9660992" y="3152545"/>
                </a:cubicBezTo>
                <a:cubicBezTo>
                  <a:pt x="9679899" y="3152545"/>
                  <a:pt x="9695073" y="3137495"/>
                  <a:pt x="9695073" y="3118713"/>
                </a:cubicBezTo>
                <a:close/>
                <a:moveTo>
                  <a:pt x="9605640" y="3119708"/>
                </a:moveTo>
                <a:cubicBezTo>
                  <a:pt x="9606262" y="3101174"/>
                  <a:pt x="9591336" y="3085253"/>
                  <a:pt x="9572802" y="3084507"/>
                </a:cubicBezTo>
                <a:cubicBezTo>
                  <a:pt x="9554145" y="3083885"/>
                  <a:pt x="9538348" y="3098686"/>
                  <a:pt x="9537726" y="3117469"/>
                </a:cubicBezTo>
                <a:cubicBezTo>
                  <a:pt x="9537104" y="3136500"/>
                  <a:pt x="9551533" y="3151923"/>
                  <a:pt x="9570563" y="3152421"/>
                </a:cubicBezTo>
                <a:cubicBezTo>
                  <a:pt x="9589470" y="3153043"/>
                  <a:pt x="9605143" y="3138490"/>
                  <a:pt x="9605640" y="3119708"/>
                </a:cubicBezTo>
                <a:close/>
                <a:moveTo>
                  <a:pt x="9516083" y="3117717"/>
                </a:moveTo>
                <a:cubicBezTo>
                  <a:pt x="9515585" y="3099060"/>
                  <a:pt x="9499913" y="3084134"/>
                  <a:pt x="9481255" y="3084507"/>
                </a:cubicBezTo>
                <a:cubicBezTo>
                  <a:pt x="9462473" y="3084880"/>
                  <a:pt x="9447795" y="3100428"/>
                  <a:pt x="9448169" y="3119334"/>
                </a:cubicBezTo>
                <a:cubicBezTo>
                  <a:pt x="9448542" y="3138365"/>
                  <a:pt x="9463841" y="3152919"/>
                  <a:pt x="9482872" y="3152421"/>
                </a:cubicBezTo>
                <a:cubicBezTo>
                  <a:pt x="9501654" y="3151923"/>
                  <a:pt x="9516581" y="3136375"/>
                  <a:pt x="9516083" y="3117717"/>
                </a:cubicBezTo>
                <a:close/>
                <a:moveTo>
                  <a:pt x="9394185" y="3084507"/>
                </a:moveTo>
                <a:cubicBezTo>
                  <a:pt x="9375527" y="3085253"/>
                  <a:pt x="9360726" y="3101050"/>
                  <a:pt x="9361347" y="3119708"/>
                </a:cubicBezTo>
                <a:cubicBezTo>
                  <a:pt x="9361969" y="3138490"/>
                  <a:pt x="9377517" y="3153043"/>
                  <a:pt x="9396424" y="3152421"/>
                </a:cubicBezTo>
                <a:cubicBezTo>
                  <a:pt x="9415455" y="3151799"/>
                  <a:pt x="9429884" y="3136375"/>
                  <a:pt x="9429262" y="3117469"/>
                </a:cubicBezTo>
                <a:cubicBezTo>
                  <a:pt x="9428640" y="3098686"/>
                  <a:pt x="9412843" y="3083885"/>
                  <a:pt x="9394185" y="3084507"/>
                </a:cubicBezTo>
                <a:close/>
                <a:moveTo>
                  <a:pt x="9306866" y="3084507"/>
                </a:moveTo>
                <a:cubicBezTo>
                  <a:pt x="9288333" y="3083885"/>
                  <a:pt x="9272412" y="3098811"/>
                  <a:pt x="9271666" y="3117344"/>
                </a:cubicBezTo>
                <a:cubicBezTo>
                  <a:pt x="9271043" y="3136002"/>
                  <a:pt x="9285845" y="3151799"/>
                  <a:pt x="9304628" y="3152421"/>
                </a:cubicBezTo>
                <a:cubicBezTo>
                  <a:pt x="9323659" y="3153043"/>
                  <a:pt x="9339083" y="3138614"/>
                  <a:pt x="9339580" y="3119583"/>
                </a:cubicBezTo>
                <a:cubicBezTo>
                  <a:pt x="9340202" y="3100677"/>
                  <a:pt x="9325649" y="3085004"/>
                  <a:pt x="9306866" y="3084507"/>
                </a:cubicBezTo>
                <a:close/>
                <a:moveTo>
                  <a:pt x="9215319" y="3084507"/>
                </a:moveTo>
                <a:cubicBezTo>
                  <a:pt x="9196661" y="3085004"/>
                  <a:pt x="9181735" y="3100801"/>
                  <a:pt x="9182108" y="3119334"/>
                </a:cubicBezTo>
                <a:cubicBezTo>
                  <a:pt x="9182481" y="3138117"/>
                  <a:pt x="9198029" y="3152794"/>
                  <a:pt x="9216936" y="3152297"/>
                </a:cubicBezTo>
                <a:cubicBezTo>
                  <a:pt x="9235967" y="3151923"/>
                  <a:pt x="9250520" y="3136624"/>
                  <a:pt x="9250022" y="3117593"/>
                </a:cubicBezTo>
                <a:cubicBezTo>
                  <a:pt x="9249525" y="3098811"/>
                  <a:pt x="9233852" y="3083885"/>
                  <a:pt x="9215195" y="3084382"/>
                </a:cubicBezTo>
                <a:close/>
                <a:moveTo>
                  <a:pt x="9126384" y="3084507"/>
                </a:moveTo>
                <a:cubicBezTo>
                  <a:pt x="9107726" y="3084755"/>
                  <a:pt x="9092551" y="3100179"/>
                  <a:pt x="9092551" y="3118837"/>
                </a:cubicBezTo>
                <a:cubicBezTo>
                  <a:pt x="9092551" y="3137619"/>
                  <a:pt x="9107850" y="3152545"/>
                  <a:pt x="9126757" y="3152421"/>
                </a:cubicBezTo>
                <a:cubicBezTo>
                  <a:pt x="9145788" y="3152421"/>
                  <a:pt x="9160590" y="3137370"/>
                  <a:pt x="9160465" y="3118215"/>
                </a:cubicBezTo>
                <a:cubicBezTo>
                  <a:pt x="9160341" y="3099433"/>
                  <a:pt x="9144917" y="3084258"/>
                  <a:pt x="9126260" y="3084382"/>
                </a:cubicBezTo>
                <a:close/>
                <a:moveTo>
                  <a:pt x="9074142" y="3118713"/>
                </a:moveTo>
                <a:cubicBezTo>
                  <a:pt x="9074142" y="3100055"/>
                  <a:pt x="9058967" y="3084631"/>
                  <a:pt x="9040309" y="3084507"/>
                </a:cubicBezTo>
                <a:cubicBezTo>
                  <a:pt x="9021651" y="3084382"/>
                  <a:pt x="9006352" y="3099433"/>
                  <a:pt x="9006103" y="3118340"/>
                </a:cubicBezTo>
                <a:cubicBezTo>
                  <a:pt x="9005978" y="3137370"/>
                  <a:pt x="9020780" y="3152421"/>
                  <a:pt x="9039812" y="3152421"/>
                </a:cubicBezTo>
                <a:cubicBezTo>
                  <a:pt x="9058718" y="3152421"/>
                  <a:pt x="9074018" y="3137495"/>
                  <a:pt x="9074018" y="3118713"/>
                </a:cubicBezTo>
                <a:close/>
                <a:moveTo>
                  <a:pt x="8984585" y="3117593"/>
                </a:moveTo>
                <a:cubicBezTo>
                  <a:pt x="8984087" y="3098935"/>
                  <a:pt x="8968290" y="3084009"/>
                  <a:pt x="8949632" y="3084507"/>
                </a:cubicBezTo>
                <a:cubicBezTo>
                  <a:pt x="8930850" y="3084880"/>
                  <a:pt x="8916173" y="3100428"/>
                  <a:pt x="8916670" y="3119334"/>
                </a:cubicBezTo>
                <a:cubicBezTo>
                  <a:pt x="8917043" y="3138365"/>
                  <a:pt x="8932343" y="3152919"/>
                  <a:pt x="8951374" y="3152421"/>
                </a:cubicBezTo>
                <a:cubicBezTo>
                  <a:pt x="8970155" y="3151923"/>
                  <a:pt x="8985082" y="3136251"/>
                  <a:pt x="8984585" y="3117593"/>
                </a:cubicBezTo>
                <a:close/>
                <a:moveTo>
                  <a:pt x="8895027" y="3119583"/>
                </a:moveTo>
                <a:cubicBezTo>
                  <a:pt x="8895649" y="3101050"/>
                  <a:pt x="8880723" y="3085128"/>
                  <a:pt x="8862189" y="3084382"/>
                </a:cubicBezTo>
                <a:cubicBezTo>
                  <a:pt x="8843531" y="3083760"/>
                  <a:pt x="8827735" y="3098562"/>
                  <a:pt x="8827112" y="3117344"/>
                </a:cubicBezTo>
                <a:cubicBezTo>
                  <a:pt x="8826491" y="3136375"/>
                  <a:pt x="8840920" y="3151799"/>
                  <a:pt x="8859950" y="3152297"/>
                </a:cubicBezTo>
                <a:cubicBezTo>
                  <a:pt x="8878857" y="3152919"/>
                  <a:pt x="8894530" y="3138365"/>
                  <a:pt x="8895027" y="3119583"/>
                </a:cubicBezTo>
                <a:close/>
                <a:moveTo>
                  <a:pt x="8774125" y="3084382"/>
                </a:moveTo>
                <a:cubicBezTo>
                  <a:pt x="8755467" y="3084631"/>
                  <a:pt x="8740292" y="3100055"/>
                  <a:pt x="8740292" y="3118713"/>
                </a:cubicBezTo>
                <a:cubicBezTo>
                  <a:pt x="8740292" y="3137495"/>
                  <a:pt x="8755591" y="3152421"/>
                  <a:pt x="8774498" y="3152297"/>
                </a:cubicBezTo>
                <a:cubicBezTo>
                  <a:pt x="8793529" y="3152297"/>
                  <a:pt x="8808331" y="3137246"/>
                  <a:pt x="8808206" y="3118091"/>
                </a:cubicBezTo>
                <a:cubicBezTo>
                  <a:pt x="8808082" y="3099309"/>
                  <a:pt x="8792658" y="3084134"/>
                  <a:pt x="8774000" y="3084258"/>
                </a:cubicBezTo>
                <a:close/>
                <a:moveTo>
                  <a:pt x="8687926" y="3084382"/>
                </a:moveTo>
                <a:cubicBezTo>
                  <a:pt x="8669516" y="3082765"/>
                  <a:pt x="8652725" y="3096821"/>
                  <a:pt x="8650983" y="3115354"/>
                </a:cubicBezTo>
                <a:cubicBezTo>
                  <a:pt x="8649241" y="3134012"/>
                  <a:pt x="8663049" y="3150431"/>
                  <a:pt x="8681830" y="3152172"/>
                </a:cubicBezTo>
                <a:cubicBezTo>
                  <a:pt x="8700986" y="3153914"/>
                  <a:pt x="8717032" y="3140480"/>
                  <a:pt x="8718649" y="3121574"/>
                </a:cubicBezTo>
                <a:cubicBezTo>
                  <a:pt x="8720266" y="3102791"/>
                  <a:pt x="8706459" y="3086248"/>
                  <a:pt x="8687926" y="3084507"/>
                </a:cubicBezTo>
                <a:close/>
                <a:moveTo>
                  <a:pt x="8594512" y="3084382"/>
                </a:moveTo>
                <a:cubicBezTo>
                  <a:pt x="8575855" y="3084880"/>
                  <a:pt x="8560928" y="3100677"/>
                  <a:pt x="8561301" y="3119210"/>
                </a:cubicBezTo>
                <a:cubicBezTo>
                  <a:pt x="8561675" y="3137992"/>
                  <a:pt x="8577223" y="3152670"/>
                  <a:pt x="8596129" y="3152172"/>
                </a:cubicBezTo>
                <a:cubicBezTo>
                  <a:pt x="8615160" y="3151799"/>
                  <a:pt x="8629713" y="3136500"/>
                  <a:pt x="8629216" y="3117469"/>
                </a:cubicBezTo>
                <a:cubicBezTo>
                  <a:pt x="8628718" y="3098686"/>
                  <a:pt x="8613046" y="3083760"/>
                  <a:pt x="8594388" y="3084258"/>
                </a:cubicBezTo>
                <a:close/>
                <a:moveTo>
                  <a:pt x="8542892" y="3118713"/>
                </a:moveTo>
                <a:cubicBezTo>
                  <a:pt x="8542892" y="3100055"/>
                  <a:pt x="8527841" y="3084631"/>
                  <a:pt x="8509184" y="3084382"/>
                </a:cubicBezTo>
                <a:cubicBezTo>
                  <a:pt x="8490526" y="3084134"/>
                  <a:pt x="8475102" y="3099309"/>
                  <a:pt x="8474978" y="3118091"/>
                </a:cubicBezTo>
                <a:cubicBezTo>
                  <a:pt x="8474729" y="3137122"/>
                  <a:pt x="8489531" y="3152172"/>
                  <a:pt x="8508562" y="3152297"/>
                </a:cubicBezTo>
                <a:cubicBezTo>
                  <a:pt x="8527469" y="3152421"/>
                  <a:pt x="8542768" y="3137495"/>
                  <a:pt x="8542892" y="3118713"/>
                </a:cubicBezTo>
                <a:close/>
                <a:moveTo>
                  <a:pt x="8453335" y="3116971"/>
                </a:moveTo>
                <a:cubicBezTo>
                  <a:pt x="8452464" y="3098438"/>
                  <a:pt x="8436418" y="3083636"/>
                  <a:pt x="8417885" y="3084382"/>
                </a:cubicBezTo>
                <a:cubicBezTo>
                  <a:pt x="8399103" y="3085128"/>
                  <a:pt x="8384675" y="3100926"/>
                  <a:pt x="8385421" y="3119832"/>
                </a:cubicBezTo>
                <a:cubicBezTo>
                  <a:pt x="8386167" y="3138863"/>
                  <a:pt x="8401715" y="3153167"/>
                  <a:pt x="8420746" y="3152297"/>
                </a:cubicBezTo>
                <a:cubicBezTo>
                  <a:pt x="8439528" y="3151550"/>
                  <a:pt x="8454205" y="3135505"/>
                  <a:pt x="8453335" y="3116971"/>
                </a:cubicBezTo>
                <a:close/>
                <a:moveTo>
                  <a:pt x="8363777" y="3117842"/>
                </a:moveTo>
                <a:cubicBezTo>
                  <a:pt x="8363405" y="3099184"/>
                  <a:pt x="8347856" y="3084134"/>
                  <a:pt x="8329199" y="3084382"/>
                </a:cubicBezTo>
                <a:cubicBezTo>
                  <a:pt x="8310416" y="3084631"/>
                  <a:pt x="8295614" y="3100055"/>
                  <a:pt x="8295863" y="3118961"/>
                </a:cubicBezTo>
                <a:cubicBezTo>
                  <a:pt x="8296112" y="3137992"/>
                  <a:pt x="8311287" y="3152670"/>
                  <a:pt x="8330318" y="3152421"/>
                </a:cubicBezTo>
                <a:cubicBezTo>
                  <a:pt x="8349100" y="3152048"/>
                  <a:pt x="8364151" y="3136624"/>
                  <a:pt x="8363777" y="3117966"/>
                </a:cubicBezTo>
                <a:close/>
                <a:moveTo>
                  <a:pt x="8274221" y="3118215"/>
                </a:moveTo>
                <a:cubicBezTo>
                  <a:pt x="8274096" y="3099557"/>
                  <a:pt x="8258548" y="3084382"/>
                  <a:pt x="8240015" y="3084382"/>
                </a:cubicBezTo>
                <a:cubicBezTo>
                  <a:pt x="8221232" y="3084382"/>
                  <a:pt x="8206181" y="3099682"/>
                  <a:pt x="8206306" y="3118588"/>
                </a:cubicBezTo>
                <a:cubicBezTo>
                  <a:pt x="8206306" y="3137619"/>
                  <a:pt x="8221357" y="3152421"/>
                  <a:pt x="8240387" y="3152297"/>
                </a:cubicBezTo>
                <a:cubicBezTo>
                  <a:pt x="8259294" y="3152172"/>
                  <a:pt x="8274345" y="3136873"/>
                  <a:pt x="8274221" y="3118215"/>
                </a:cubicBezTo>
                <a:close/>
                <a:moveTo>
                  <a:pt x="8152074" y="3084382"/>
                </a:moveTo>
                <a:cubicBezTo>
                  <a:pt x="8133541" y="3085253"/>
                  <a:pt x="8118739" y="3101299"/>
                  <a:pt x="8119485" y="3119832"/>
                </a:cubicBezTo>
                <a:cubicBezTo>
                  <a:pt x="8120231" y="3138614"/>
                  <a:pt x="8135904" y="3153043"/>
                  <a:pt x="8154935" y="3152297"/>
                </a:cubicBezTo>
                <a:cubicBezTo>
                  <a:pt x="8173966" y="3151550"/>
                  <a:pt x="8188270" y="3136002"/>
                  <a:pt x="8187524" y="3117096"/>
                </a:cubicBezTo>
                <a:cubicBezTo>
                  <a:pt x="8186777" y="3098313"/>
                  <a:pt x="8170732" y="3083636"/>
                  <a:pt x="8152199" y="3084507"/>
                </a:cubicBezTo>
                <a:close/>
                <a:moveTo>
                  <a:pt x="8062766" y="3084382"/>
                </a:moveTo>
                <a:cubicBezTo>
                  <a:pt x="8044108" y="3085128"/>
                  <a:pt x="8029306" y="3100926"/>
                  <a:pt x="8029928" y="3119583"/>
                </a:cubicBezTo>
                <a:cubicBezTo>
                  <a:pt x="8030549" y="3138365"/>
                  <a:pt x="8046098" y="3152919"/>
                  <a:pt x="8065004" y="3152297"/>
                </a:cubicBezTo>
                <a:cubicBezTo>
                  <a:pt x="8084035" y="3151675"/>
                  <a:pt x="8098464" y="3136251"/>
                  <a:pt x="8097842" y="3117344"/>
                </a:cubicBezTo>
                <a:cubicBezTo>
                  <a:pt x="8097220" y="3098562"/>
                  <a:pt x="8081423" y="3083760"/>
                  <a:pt x="8062766" y="3084382"/>
                </a:cubicBezTo>
                <a:close/>
                <a:moveTo>
                  <a:pt x="7975820" y="3084382"/>
                </a:moveTo>
                <a:cubicBezTo>
                  <a:pt x="7957286" y="3083636"/>
                  <a:pt x="7941116" y="3098438"/>
                  <a:pt x="7940370" y="3116971"/>
                </a:cubicBezTo>
                <a:cubicBezTo>
                  <a:pt x="7939499" y="3135629"/>
                  <a:pt x="7954177" y="3151550"/>
                  <a:pt x="7972959" y="3152421"/>
                </a:cubicBezTo>
                <a:cubicBezTo>
                  <a:pt x="7991990" y="3153167"/>
                  <a:pt x="8007538" y="3138988"/>
                  <a:pt x="8008285" y="3119957"/>
                </a:cubicBezTo>
                <a:cubicBezTo>
                  <a:pt x="8009031" y="3101050"/>
                  <a:pt x="7994602" y="3085253"/>
                  <a:pt x="7975944" y="3084507"/>
                </a:cubicBezTo>
                <a:close/>
                <a:moveTo>
                  <a:pt x="7921961" y="3117717"/>
                </a:moveTo>
                <a:cubicBezTo>
                  <a:pt x="7921588" y="3099060"/>
                  <a:pt x="7905915" y="3084009"/>
                  <a:pt x="7887257" y="3084382"/>
                </a:cubicBezTo>
                <a:cubicBezTo>
                  <a:pt x="7868476" y="3084631"/>
                  <a:pt x="7853674" y="3100055"/>
                  <a:pt x="7854047" y="3118961"/>
                </a:cubicBezTo>
                <a:cubicBezTo>
                  <a:pt x="7854296" y="3137992"/>
                  <a:pt x="7869595" y="3152670"/>
                  <a:pt x="7888626" y="3152297"/>
                </a:cubicBezTo>
                <a:cubicBezTo>
                  <a:pt x="7907408" y="3151923"/>
                  <a:pt x="7922459" y="3136375"/>
                  <a:pt x="7922086" y="3117717"/>
                </a:cubicBezTo>
                <a:close/>
                <a:moveTo>
                  <a:pt x="7832404" y="3119832"/>
                </a:moveTo>
                <a:cubicBezTo>
                  <a:pt x="7833150" y="3101299"/>
                  <a:pt x="7818348" y="3085253"/>
                  <a:pt x="7799815" y="3084382"/>
                </a:cubicBezTo>
                <a:cubicBezTo>
                  <a:pt x="7781157" y="3083511"/>
                  <a:pt x="7765235" y="3098189"/>
                  <a:pt x="7764365" y="3116971"/>
                </a:cubicBezTo>
                <a:cubicBezTo>
                  <a:pt x="7763495" y="3136002"/>
                  <a:pt x="7777798" y="3151550"/>
                  <a:pt x="7796954" y="3152297"/>
                </a:cubicBezTo>
                <a:cubicBezTo>
                  <a:pt x="7815860" y="3153043"/>
                  <a:pt x="7831657" y="3138738"/>
                  <a:pt x="7832404" y="3119957"/>
                </a:cubicBezTo>
                <a:close/>
                <a:moveTo>
                  <a:pt x="7742846" y="3118588"/>
                </a:moveTo>
                <a:cubicBezTo>
                  <a:pt x="7742846" y="3099930"/>
                  <a:pt x="7727672" y="3084507"/>
                  <a:pt x="7709138" y="3084258"/>
                </a:cubicBezTo>
                <a:cubicBezTo>
                  <a:pt x="7690480" y="3084009"/>
                  <a:pt x="7675181" y="3099184"/>
                  <a:pt x="7674932" y="3117966"/>
                </a:cubicBezTo>
                <a:cubicBezTo>
                  <a:pt x="7674808" y="3136997"/>
                  <a:pt x="7689485" y="3152048"/>
                  <a:pt x="7708640" y="3152172"/>
                </a:cubicBezTo>
                <a:cubicBezTo>
                  <a:pt x="7727547" y="3152172"/>
                  <a:pt x="7742846" y="3137246"/>
                  <a:pt x="7742846" y="3118588"/>
                </a:cubicBezTo>
                <a:close/>
                <a:moveTo>
                  <a:pt x="7656025" y="3119708"/>
                </a:moveTo>
                <a:cubicBezTo>
                  <a:pt x="7656772" y="3100801"/>
                  <a:pt x="7642219" y="3085128"/>
                  <a:pt x="7623561" y="3084382"/>
                </a:cubicBezTo>
                <a:cubicBezTo>
                  <a:pt x="7605027" y="3083636"/>
                  <a:pt x="7588982" y="3098438"/>
                  <a:pt x="7588111" y="3116971"/>
                </a:cubicBezTo>
                <a:cubicBezTo>
                  <a:pt x="7587365" y="3135629"/>
                  <a:pt x="7602042" y="3151550"/>
                  <a:pt x="7620824" y="3152297"/>
                </a:cubicBezTo>
                <a:cubicBezTo>
                  <a:pt x="7639856" y="3153043"/>
                  <a:pt x="7655279" y="3138738"/>
                  <a:pt x="7656025" y="3119708"/>
                </a:cubicBezTo>
                <a:close/>
                <a:moveTo>
                  <a:pt x="7533257" y="3084382"/>
                </a:moveTo>
                <a:cubicBezTo>
                  <a:pt x="7514599" y="3084134"/>
                  <a:pt x="7499051" y="3099184"/>
                  <a:pt x="7498553" y="3117717"/>
                </a:cubicBezTo>
                <a:cubicBezTo>
                  <a:pt x="7498180" y="3136375"/>
                  <a:pt x="7513107" y="3151923"/>
                  <a:pt x="7532013" y="3152297"/>
                </a:cubicBezTo>
                <a:cubicBezTo>
                  <a:pt x="7551044" y="3152670"/>
                  <a:pt x="7566219" y="3137992"/>
                  <a:pt x="7566592" y="3118961"/>
                </a:cubicBezTo>
                <a:cubicBezTo>
                  <a:pt x="7566841" y="3100055"/>
                  <a:pt x="7552040" y="3084631"/>
                  <a:pt x="7533382" y="3084382"/>
                </a:cubicBezTo>
                <a:close/>
                <a:moveTo>
                  <a:pt x="7444073" y="3084382"/>
                </a:moveTo>
                <a:cubicBezTo>
                  <a:pt x="7425415" y="3083885"/>
                  <a:pt x="7409618" y="3098811"/>
                  <a:pt x="7408996" y="3117344"/>
                </a:cubicBezTo>
                <a:cubicBezTo>
                  <a:pt x="7408374" y="3136002"/>
                  <a:pt x="7423300" y="3151799"/>
                  <a:pt x="7441958" y="3152297"/>
                </a:cubicBezTo>
                <a:cubicBezTo>
                  <a:pt x="7460989" y="3152919"/>
                  <a:pt x="7476289" y="3138365"/>
                  <a:pt x="7476910" y="3119334"/>
                </a:cubicBezTo>
                <a:cubicBezTo>
                  <a:pt x="7477408" y="3100428"/>
                  <a:pt x="7462855" y="3084880"/>
                  <a:pt x="7444073" y="3084258"/>
                </a:cubicBezTo>
                <a:close/>
                <a:moveTo>
                  <a:pt x="7352899" y="3084382"/>
                </a:moveTo>
                <a:cubicBezTo>
                  <a:pt x="7334241" y="3084755"/>
                  <a:pt x="7319190" y="3100428"/>
                  <a:pt x="7319563" y="3119086"/>
                </a:cubicBezTo>
                <a:cubicBezTo>
                  <a:pt x="7319812" y="3137868"/>
                  <a:pt x="7335236" y="3152670"/>
                  <a:pt x="7354142" y="3152297"/>
                </a:cubicBezTo>
                <a:cubicBezTo>
                  <a:pt x="7373173" y="3151923"/>
                  <a:pt x="7387851" y="3136749"/>
                  <a:pt x="7387477" y="3117842"/>
                </a:cubicBezTo>
                <a:cubicBezTo>
                  <a:pt x="7387105" y="3099060"/>
                  <a:pt x="7371556" y="3084009"/>
                  <a:pt x="7352899" y="3084507"/>
                </a:cubicBezTo>
                <a:close/>
                <a:moveTo>
                  <a:pt x="7301154" y="3117344"/>
                </a:moveTo>
                <a:cubicBezTo>
                  <a:pt x="7300532" y="3098811"/>
                  <a:pt x="7284735" y="3083885"/>
                  <a:pt x="7266077" y="3084382"/>
                </a:cubicBezTo>
                <a:cubicBezTo>
                  <a:pt x="7247296" y="3084880"/>
                  <a:pt x="7232742" y="3100428"/>
                  <a:pt x="7233240" y="3119459"/>
                </a:cubicBezTo>
                <a:cubicBezTo>
                  <a:pt x="7233737" y="3138490"/>
                  <a:pt x="7249161" y="3152919"/>
                  <a:pt x="7268192" y="3152421"/>
                </a:cubicBezTo>
                <a:cubicBezTo>
                  <a:pt x="7286974" y="3151799"/>
                  <a:pt x="7301776" y="3136127"/>
                  <a:pt x="7301154" y="3117469"/>
                </a:cubicBezTo>
                <a:close/>
                <a:moveTo>
                  <a:pt x="7211597" y="3119459"/>
                </a:moveTo>
                <a:cubicBezTo>
                  <a:pt x="7212219" y="3100926"/>
                  <a:pt x="7197292" y="3085004"/>
                  <a:pt x="7178759" y="3084258"/>
                </a:cubicBezTo>
                <a:cubicBezTo>
                  <a:pt x="7160101" y="3083511"/>
                  <a:pt x="7144304" y="3098438"/>
                  <a:pt x="7143682" y="3117096"/>
                </a:cubicBezTo>
                <a:cubicBezTo>
                  <a:pt x="7143061" y="3136127"/>
                  <a:pt x="7157489" y="3151550"/>
                  <a:pt x="7176520" y="3152048"/>
                </a:cubicBezTo>
                <a:cubicBezTo>
                  <a:pt x="7195426" y="3152670"/>
                  <a:pt x="7211099" y="3138117"/>
                  <a:pt x="7211597" y="3119334"/>
                </a:cubicBezTo>
                <a:close/>
                <a:moveTo>
                  <a:pt x="7122039" y="3118588"/>
                </a:moveTo>
                <a:cubicBezTo>
                  <a:pt x="7122039" y="3099930"/>
                  <a:pt x="7106864" y="3084507"/>
                  <a:pt x="7088206" y="3084382"/>
                </a:cubicBezTo>
                <a:cubicBezTo>
                  <a:pt x="7069548" y="3084258"/>
                  <a:pt x="7054249" y="3099309"/>
                  <a:pt x="7054125" y="3118215"/>
                </a:cubicBezTo>
                <a:cubicBezTo>
                  <a:pt x="7054000" y="3137246"/>
                  <a:pt x="7068802" y="3152297"/>
                  <a:pt x="7087834" y="3152297"/>
                </a:cubicBezTo>
                <a:cubicBezTo>
                  <a:pt x="7106740" y="3152297"/>
                  <a:pt x="7122039" y="3137370"/>
                  <a:pt x="7122039" y="3118588"/>
                </a:cubicBezTo>
                <a:close/>
                <a:moveTo>
                  <a:pt x="7035218" y="3118091"/>
                </a:moveTo>
                <a:cubicBezTo>
                  <a:pt x="7035094" y="3099309"/>
                  <a:pt x="7019794" y="3084134"/>
                  <a:pt x="7001012" y="3084258"/>
                </a:cubicBezTo>
                <a:cubicBezTo>
                  <a:pt x="6982354" y="3084382"/>
                  <a:pt x="6967180" y="3099930"/>
                  <a:pt x="6967180" y="3118464"/>
                </a:cubicBezTo>
                <a:cubicBezTo>
                  <a:pt x="6967180" y="3137246"/>
                  <a:pt x="6982479" y="3152172"/>
                  <a:pt x="7001386" y="3152172"/>
                </a:cubicBezTo>
                <a:cubicBezTo>
                  <a:pt x="7020416" y="3152172"/>
                  <a:pt x="7035218" y="3137122"/>
                  <a:pt x="7035094" y="3118091"/>
                </a:cubicBezTo>
                <a:close/>
                <a:moveTo>
                  <a:pt x="6911455" y="3084258"/>
                </a:moveTo>
                <a:cubicBezTo>
                  <a:pt x="6892797" y="3084507"/>
                  <a:pt x="6877622" y="3099930"/>
                  <a:pt x="6877622" y="3118588"/>
                </a:cubicBezTo>
                <a:cubicBezTo>
                  <a:pt x="6877622" y="3137370"/>
                  <a:pt x="6892921" y="3152297"/>
                  <a:pt x="6911828" y="3152172"/>
                </a:cubicBezTo>
                <a:cubicBezTo>
                  <a:pt x="6930859" y="3152172"/>
                  <a:pt x="6945661" y="3137122"/>
                  <a:pt x="6945537" y="3117966"/>
                </a:cubicBezTo>
                <a:cubicBezTo>
                  <a:pt x="6945412" y="3099184"/>
                  <a:pt x="6929989" y="3084009"/>
                  <a:pt x="6911331" y="3084134"/>
                </a:cubicBezTo>
                <a:close/>
                <a:moveTo>
                  <a:pt x="6822644" y="3084258"/>
                </a:moveTo>
                <a:cubicBezTo>
                  <a:pt x="6803986" y="3084009"/>
                  <a:pt x="6788438" y="3099184"/>
                  <a:pt x="6788064" y="3117717"/>
                </a:cubicBezTo>
                <a:cubicBezTo>
                  <a:pt x="6787692" y="3136375"/>
                  <a:pt x="6802742" y="3151799"/>
                  <a:pt x="6821649" y="3152172"/>
                </a:cubicBezTo>
                <a:cubicBezTo>
                  <a:pt x="6840680" y="3152421"/>
                  <a:pt x="6855855" y="3137868"/>
                  <a:pt x="6856104" y="3118713"/>
                </a:cubicBezTo>
                <a:cubicBezTo>
                  <a:pt x="6856353" y="3099806"/>
                  <a:pt x="6841426" y="3084382"/>
                  <a:pt x="6822768" y="3084258"/>
                </a:cubicBezTo>
                <a:close/>
                <a:moveTo>
                  <a:pt x="6769656" y="3118837"/>
                </a:moveTo>
                <a:cubicBezTo>
                  <a:pt x="6769905" y="3100179"/>
                  <a:pt x="6754854" y="3084631"/>
                  <a:pt x="6736196" y="3084134"/>
                </a:cubicBezTo>
                <a:cubicBezTo>
                  <a:pt x="6717538" y="3083760"/>
                  <a:pt x="6701990" y="3098686"/>
                  <a:pt x="6701617" y="3117593"/>
                </a:cubicBezTo>
                <a:cubicBezTo>
                  <a:pt x="6701244" y="3136624"/>
                  <a:pt x="6715921" y="3151799"/>
                  <a:pt x="6734952" y="3152048"/>
                </a:cubicBezTo>
                <a:cubicBezTo>
                  <a:pt x="6753859" y="3152297"/>
                  <a:pt x="6769283" y="3137619"/>
                  <a:pt x="6769531" y="3118837"/>
                </a:cubicBezTo>
                <a:close/>
                <a:moveTo>
                  <a:pt x="6680098" y="3117966"/>
                </a:moveTo>
                <a:cubicBezTo>
                  <a:pt x="6679850" y="3099309"/>
                  <a:pt x="6664425" y="3084134"/>
                  <a:pt x="6645768" y="3084258"/>
                </a:cubicBezTo>
                <a:cubicBezTo>
                  <a:pt x="6626986" y="3084258"/>
                  <a:pt x="6612060" y="3099682"/>
                  <a:pt x="6612184" y="3118464"/>
                </a:cubicBezTo>
                <a:cubicBezTo>
                  <a:pt x="6612184" y="3137495"/>
                  <a:pt x="6627234" y="3152297"/>
                  <a:pt x="6646390" y="3152172"/>
                </a:cubicBezTo>
                <a:cubicBezTo>
                  <a:pt x="6665296" y="3152048"/>
                  <a:pt x="6680347" y="3136749"/>
                  <a:pt x="6680098" y="3117966"/>
                </a:cubicBezTo>
                <a:close/>
                <a:moveTo>
                  <a:pt x="6590541" y="3118837"/>
                </a:moveTo>
                <a:cubicBezTo>
                  <a:pt x="6590790" y="3100179"/>
                  <a:pt x="6575739" y="3084631"/>
                  <a:pt x="6557205" y="3084134"/>
                </a:cubicBezTo>
                <a:cubicBezTo>
                  <a:pt x="6538548" y="3083760"/>
                  <a:pt x="6522999" y="3098686"/>
                  <a:pt x="6522627" y="3117593"/>
                </a:cubicBezTo>
                <a:cubicBezTo>
                  <a:pt x="6522253" y="3136624"/>
                  <a:pt x="6536931" y="3151799"/>
                  <a:pt x="6555962" y="3152048"/>
                </a:cubicBezTo>
                <a:cubicBezTo>
                  <a:pt x="6574869" y="3152297"/>
                  <a:pt x="6590292" y="3137619"/>
                  <a:pt x="6590541" y="3118837"/>
                </a:cubicBezTo>
                <a:close/>
                <a:moveTo>
                  <a:pt x="6465658" y="3152048"/>
                </a:moveTo>
                <a:cubicBezTo>
                  <a:pt x="6484565" y="3152794"/>
                  <a:pt x="6500238" y="3138365"/>
                  <a:pt x="6500984" y="3119583"/>
                </a:cubicBezTo>
                <a:cubicBezTo>
                  <a:pt x="6501730" y="3101050"/>
                  <a:pt x="6486928" y="3085004"/>
                  <a:pt x="6468395" y="3084134"/>
                </a:cubicBezTo>
                <a:cubicBezTo>
                  <a:pt x="6449737" y="3083387"/>
                  <a:pt x="6433815" y="3098065"/>
                  <a:pt x="6433069" y="3116847"/>
                </a:cubicBezTo>
                <a:cubicBezTo>
                  <a:pt x="6432323" y="3135878"/>
                  <a:pt x="6446627" y="3151302"/>
                  <a:pt x="6465658" y="3152048"/>
                </a:cubicBezTo>
                <a:close/>
                <a:moveTo>
                  <a:pt x="6381201" y="3084258"/>
                </a:moveTo>
                <a:cubicBezTo>
                  <a:pt x="6362543" y="3083760"/>
                  <a:pt x="6346746" y="3098811"/>
                  <a:pt x="6346248" y="3117344"/>
                </a:cubicBezTo>
                <a:cubicBezTo>
                  <a:pt x="6345750" y="3136002"/>
                  <a:pt x="6360552" y="3151675"/>
                  <a:pt x="6379335" y="3152172"/>
                </a:cubicBezTo>
                <a:cubicBezTo>
                  <a:pt x="6398366" y="3152670"/>
                  <a:pt x="6413665" y="3138117"/>
                  <a:pt x="6414162" y="3119086"/>
                </a:cubicBezTo>
                <a:cubicBezTo>
                  <a:pt x="6414660" y="3100179"/>
                  <a:pt x="6399983" y="3084631"/>
                  <a:pt x="6381201" y="3084134"/>
                </a:cubicBezTo>
                <a:close/>
                <a:moveTo>
                  <a:pt x="6293757" y="3084258"/>
                </a:moveTo>
                <a:cubicBezTo>
                  <a:pt x="6275349" y="3082641"/>
                  <a:pt x="6258556" y="3096697"/>
                  <a:pt x="6256815" y="3115230"/>
                </a:cubicBezTo>
                <a:cubicBezTo>
                  <a:pt x="6255074" y="3133888"/>
                  <a:pt x="6268880" y="3150307"/>
                  <a:pt x="6287663" y="3152048"/>
                </a:cubicBezTo>
                <a:cubicBezTo>
                  <a:pt x="6306818" y="3153789"/>
                  <a:pt x="6322864" y="3140356"/>
                  <a:pt x="6324481" y="3121449"/>
                </a:cubicBezTo>
                <a:cubicBezTo>
                  <a:pt x="6326098" y="3102667"/>
                  <a:pt x="6312291" y="3086124"/>
                  <a:pt x="6293757" y="3084382"/>
                </a:cubicBezTo>
                <a:close/>
                <a:moveTo>
                  <a:pt x="6235048" y="3117096"/>
                </a:moveTo>
                <a:cubicBezTo>
                  <a:pt x="6234426" y="3098313"/>
                  <a:pt x="6218629" y="3083511"/>
                  <a:pt x="6199971" y="3084134"/>
                </a:cubicBezTo>
                <a:cubicBezTo>
                  <a:pt x="6181313" y="3084755"/>
                  <a:pt x="6166512" y="3100677"/>
                  <a:pt x="6167009" y="3119210"/>
                </a:cubicBezTo>
                <a:cubicBezTo>
                  <a:pt x="6167507" y="3137992"/>
                  <a:pt x="6183055" y="3152545"/>
                  <a:pt x="6202086" y="3152048"/>
                </a:cubicBezTo>
                <a:cubicBezTo>
                  <a:pt x="6221117" y="3151550"/>
                  <a:pt x="6235670" y="3136127"/>
                  <a:pt x="6235048" y="3117096"/>
                </a:cubicBezTo>
                <a:close/>
                <a:moveTo>
                  <a:pt x="6148600" y="3119086"/>
                </a:moveTo>
                <a:cubicBezTo>
                  <a:pt x="6149097" y="3100428"/>
                  <a:pt x="6134171" y="3084755"/>
                  <a:pt x="6115513" y="3084134"/>
                </a:cubicBezTo>
                <a:cubicBezTo>
                  <a:pt x="6096855" y="3083511"/>
                  <a:pt x="6081183" y="3098562"/>
                  <a:pt x="6080685" y="3117220"/>
                </a:cubicBezTo>
                <a:cubicBezTo>
                  <a:pt x="6080188" y="3136251"/>
                  <a:pt x="6094741" y="3151550"/>
                  <a:pt x="6113772" y="3152048"/>
                </a:cubicBezTo>
                <a:cubicBezTo>
                  <a:pt x="6132678" y="3152545"/>
                  <a:pt x="6148227" y="3137868"/>
                  <a:pt x="6148725" y="3119086"/>
                </a:cubicBezTo>
                <a:close/>
                <a:moveTo>
                  <a:pt x="6059042" y="3117717"/>
                </a:moveTo>
                <a:cubicBezTo>
                  <a:pt x="6058670" y="3099060"/>
                  <a:pt x="6043122" y="3084009"/>
                  <a:pt x="6024464" y="3084258"/>
                </a:cubicBezTo>
                <a:cubicBezTo>
                  <a:pt x="6005681" y="3084507"/>
                  <a:pt x="5990880" y="3099806"/>
                  <a:pt x="5991128" y="3118713"/>
                </a:cubicBezTo>
                <a:cubicBezTo>
                  <a:pt x="5991377" y="3137744"/>
                  <a:pt x="6006428" y="3152421"/>
                  <a:pt x="6025583" y="3152172"/>
                </a:cubicBezTo>
                <a:cubicBezTo>
                  <a:pt x="6044365" y="3151923"/>
                  <a:pt x="6059416" y="3136500"/>
                  <a:pt x="6059167" y="3117717"/>
                </a:cubicBezTo>
                <a:close/>
                <a:moveTo>
                  <a:pt x="5969485" y="3118464"/>
                </a:moveTo>
                <a:cubicBezTo>
                  <a:pt x="5969485" y="3099806"/>
                  <a:pt x="5954310" y="3084382"/>
                  <a:pt x="5935777" y="3084134"/>
                </a:cubicBezTo>
                <a:cubicBezTo>
                  <a:pt x="5917119" y="3083885"/>
                  <a:pt x="5901820" y="3099060"/>
                  <a:pt x="5901571" y="3117842"/>
                </a:cubicBezTo>
                <a:cubicBezTo>
                  <a:pt x="5901447" y="3136873"/>
                  <a:pt x="5916124" y="3151923"/>
                  <a:pt x="5935279" y="3152048"/>
                </a:cubicBezTo>
                <a:cubicBezTo>
                  <a:pt x="5954186" y="3152048"/>
                  <a:pt x="5969485" y="3137122"/>
                  <a:pt x="5969485" y="3118464"/>
                </a:cubicBezTo>
                <a:close/>
                <a:moveTo>
                  <a:pt x="5849826" y="3084258"/>
                </a:moveTo>
                <a:cubicBezTo>
                  <a:pt x="5831169" y="3083760"/>
                  <a:pt x="5815372" y="3098686"/>
                  <a:pt x="5814750" y="3117220"/>
                </a:cubicBezTo>
                <a:cubicBezTo>
                  <a:pt x="5814128" y="3135878"/>
                  <a:pt x="5829054" y="3151675"/>
                  <a:pt x="5847712" y="3152172"/>
                </a:cubicBezTo>
                <a:cubicBezTo>
                  <a:pt x="5866743" y="3152794"/>
                  <a:pt x="5882042" y="3138241"/>
                  <a:pt x="5882664" y="3119210"/>
                </a:cubicBezTo>
                <a:cubicBezTo>
                  <a:pt x="5883162" y="3100303"/>
                  <a:pt x="5868609" y="3084755"/>
                  <a:pt x="5849826" y="3084134"/>
                </a:cubicBezTo>
                <a:close/>
                <a:moveTo>
                  <a:pt x="5793231" y="3117717"/>
                </a:moveTo>
                <a:cubicBezTo>
                  <a:pt x="5792858" y="3098935"/>
                  <a:pt x="5777434" y="3083885"/>
                  <a:pt x="5758777" y="3084258"/>
                </a:cubicBezTo>
                <a:cubicBezTo>
                  <a:pt x="5740119" y="3084631"/>
                  <a:pt x="5725068" y="3100179"/>
                  <a:pt x="5725317" y="3118837"/>
                </a:cubicBezTo>
                <a:cubicBezTo>
                  <a:pt x="5725566" y="3137619"/>
                  <a:pt x="5740865" y="3152421"/>
                  <a:pt x="5759896" y="3152172"/>
                </a:cubicBezTo>
                <a:cubicBezTo>
                  <a:pt x="5778927" y="3151923"/>
                  <a:pt x="5793604" y="3136749"/>
                  <a:pt x="5793356" y="3117717"/>
                </a:cubicBezTo>
                <a:close/>
                <a:moveTo>
                  <a:pt x="5669094" y="3084258"/>
                </a:moveTo>
                <a:cubicBezTo>
                  <a:pt x="5650437" y="3084631"/>
                  <a:pt x="5635386" y="3100303"/>
                  <a:pt x="5635759" y="3118961"/>
                </a:cubicBezTo>
                <a:cubicBezTo>
                  <a:pt x="5636008" y="3137744"/>
                  <a:pt x="5651432" y="3152545"/>
                  <a:pt x="5670338" y="3152172"/>
                </a:cubicBezTo>
                <a:cubicBezTo>
                  <a:pt x="5689369" y="3151799"/>
                  <a:pt x="5704047" y="3136624"/>
                  <a:pt x="5703674" y="3117717"/>
                </a:cubicBezTo>
                <a:cubicBezTo>
                  <a:pt x="5703300" y="3098935"/>
                  <a:pt x="5687752" y="3083885"/>
                  <a:pt x="5669094" y="3084382"/>
                </a:cubicBezTo>
                <a:close/>
                <a:moveTo>
                  <a:pt x="5581279" y="3084258"/>
                </a:moveTo>
                <a:cubicBezTo>
                  <a:pt x="5562745" y="3083636"/>
                  <a:pt x="5546824" y="3098562"/>
                  <a:pt x="5546078" y="3117096"/>
                </a:cubicBezTo>
                <a:cubicBezTo>
                  <a:pt x="5545456" y="3135753"/>
                  <a:pt x="5560257" y="3151550"/>
                  <a:pt x="5579040" y="3152172"/>
                </a:cubicBezTo>
                <a:cubicBezTo>
                  <a:pt x="5598071" y="3152794"/>
                  <a:pt x="5613494" y="3138365"/>
                  <a:pt x="5613992" y="3119334"/>
                </a:cubicBezTo>
                <a:cubicBezTo>
                  <a:pt x="5614614" y="3100428"/>
                  <a:pt x="5600061" y="3084755"/>
                  <a:pt x="5581279" y="3084258"/>
                </a:cubicBezTo>
                <a:close/>
                <a:moveTo>
                  <a:pt x="5527668" y="3117717"/>
                </a:moveTo>
                <a:cubicBezTo>
                  <a:pt x="5527295" y="3099060"/>
                  <a:pt x="5511747" y="3084009"/>
                  <a:pt x="5493089" y="3084258"/>
                </a:cubicBezTo>
                <a:cubicBezTo>
                  <a:pt x="5474307" y="3084507"/>
                  <a:pt x="5459506" y="3099806"/>
                  <a:pt x="5459754" y="3118713"/>
                </a:cubicBezTo>
                <a:cubicBezTo>
                  <a:pt x="5460003" y="3137744"/>
                  <a:pt x="5475054" y="3152421"/>
                  <a:pt x="5494209" y="3152172"/>
                </a:cubicBezTo>
                <a:cubicBezTo>
                  <a:pt x="5512991" y="3151923"/>
                  <a:pt x="5528042" y="3136375"/>
                  <a:pt x="5527668" y="3117717"/>
                </a:cubicBezTo>
                <a:close/>
                <a:moveTo>
                  <a:pt x="5438111" y="3117096"/>
                </a:moveTo>
                <a:cubicBezTo>
                  <a:pt x="5437489" y="3098562"/>
                  <a:pt x="5421568" y="3083636"/>
                  <a:pt x="5402910" y="3084258"/>
                </a:cubicBezTo>
                <a:cubicBezTo>
                  <a:pt x="5384128" y="3084880"/>
                  <a:pt x="5369575" y="3100428"/>
                  <a:pt x="5370197" y="3119334"/>
                </a:cubicBezTo>
                <a:cubicBezTo>
                  <a:pt x="5370819" y="3138365"/>
                  <a:pt x="5386118" y="3152794"/>
                  <a:pt x="5405149" y="3152172"/>
                </a:cubicBezTo>
                <a:cubicBezTo>
                  <a:pt x="5423931" y="3151550"/>
                  <a:pt x="5438733" y="3135753"/>
                  <a:pt x="5438111" y="3117096"/>
                </a:cubicBezTo>
                <a:close/>
                <a:moveTo>
                  <a:pt x="5348554" y="3119334"/>
                </a:moveTo>
                <a:cubicBezTo>
                  <a:pt x="5349051" y="3100677"/>
                  <a:pt x="5334249" y="3084880"/>
                  <a:pt x="5315592" y="3084258"/>
                </a:cubicBezTo>
                <a:cubicBezTo>
                  <a:pt x="5296934" y="3083636"/>
                  <a:pt x="5281137" y="3098438"/>
                  <a:pt x="5280515" y="3117220"/>
                </a:cubicBezTo>
                <a:cubicBezTo>
                  <a:pt x="5279893" y="3136251"/>
                  <a:pt x="5294446" y="3151550"/>
                  <a:pt x="5313477" y="3152172"/>
                </a:cubicBezTo>
                <a:cubicBezTo>
                  <a:pt x="5332384" y="3152670"/>
                  <a:pt x="5348056" y="3138241"/>
                  <a:pt x="5348554" y="3119459"/>
                </a:cubicBezTo>
                <a:close/>
                <a:moveTo>
                  <a:pt x="5229020" y="3084258"/>
                </a:moveTo>
                <a:cubicBezTo>
                  <a:pt x="5210486" y="3083636"/>
                  <a:pt x="5194565" y="3098562"/>
                  <a:pt x="5193818" y="3117096"/>
                </a:cubicBezTo>
                <a:cubicBezTo>
                  <a:pt x="5193072" y="3135753"/>
                  <a:pt x="5207998" y="3151550"/>
                  <a:pt x="5226656" y="3152172"/>
                </a:cubicBezTo>
                <a:cubicBezTo>
                  <a:pt x="5245687" y="3152794"/>
                  <a:pt x="5261111" y="3138365"/>
                  <a:pt x="5261733" y="3119334"/>
                </a:cubicBezTo>
                <a:cubicBezTo>
                  <a:pt x="5262355" y="3100428"/>
                  <a:pt x="5247802" y="3084755"/>
                  <a:pt x="5229020" y="3084258"/>
                </a:cubicBezTo>
                <a:close/>
                <a:moveTo>
                  <a:pt x="5139711" y="3084258"/>
                </a:moveTo>
                <a:cubicBezTo>
                  <a:pt x="5121177" y="3083511"/>
                  <a:pt x="5105007" y="3098313"/>
                  <a:pt x="5104261" y="3116847"/>
                </a:cubicBezTo>
                <a:cubicBezTo>
                  <a:pt x="5103390" y="3135505"/>
                  <a:pt x="5118068" y="3151426"/>
                  <a:pt x="5136850" y="3152297"/>
                </a:cubicBezTo>
                <a:cubicBezTo>
                  <a:pt x="5155881" y="3153043"/>
                  <a:pt x="5171429" y="3138863"/>
                  <a:pt x="5172175" y="3119832"/>
                </a:cubicBezTo>
                <a:cubicBezTo>
                  <a:pt x="5172922" y="3100926"/>
                  <a:pt x="5158493" y="3085128"/>
                  <a:pt x="5139835" y="3084382"/>
                </a:cubicBezTo>
                <a:close/>
                <a:moveTo>
                  <a:pt x="5082618" y="3118837"/>
                </a:moveTo>
                <a:cubicBezTo>
                  <a:pt x="5082867" y="3099930"/>
                  <a:pt x="5068065" y="3084507"/>
                  <a:pt x="5049283" y="3084258"/>
                </a:cubicBezTo>
                <a:cubicBezTo>
                  <a:pt x="5030625" y="3084009"/>
                  <a:pt x="5015077" y="3099060"/>
                  <a:pt x="5014704" y="3117717"/>
                </a:cubicBezTo>
                <a:cubicBezTo>
                  <a:pt x="5014330" y="3136375"/>
                  <a:pt x="5029381" y="3151799"/>
                  <a:pt x="5048163" y="3152172"/>
                </a:cubicBezTo>
                <a:cubicBezTo>
                  <a:pt x="5067194" y="3152545"/>
                  <a:pt x="5082369" y="3137868"/>
                  <a:pt x="5082618" y="3118837"/>
                </a:cubicBezTo>
                <a:close/>
                <a:moveTo>
                  <a:pt x="4996294" y="3117717"/>
                </a:moveTo>
                <a:cubicBezTo>
                  <a:pt x="4995921" y="3099060"/>
                  <a:pt x="4980249" y="3084009"/>
                  <a:pt x="4961591" y="3084382"/>
                </a:cubicBezTo>
                <a:cubicBezTo>
                  <a:pt x="4942809" y="3084631"/>
                  <a:pt x="4928007" y="3100055"/>
                  <a:pt x="4928380" y="3118961"/>
                </a:cubicBezTo>
                <a:cubicBezTo>
                  <a:pt x="4928629" y="3137992"/>
                  <a:pt x="4943928" y="3152670"/>
                  <a:pt x="4962959" y="3152297"/>
                </a:cubicBezTo>
                <a:cubicBezTo>
                  <a:pt x="4981742" y="3151923"/>
                  <a:pt x="4996792" y="3136375"/>
                  <a:pt x="4996419" y="3117717"/>
                </a:cubicBezTo>
                <a:close/>
                <a:moveTo>
                  <a:pt x="4906737" y="3118464"/>
                </a:moveTo>
                <a:cubicBezTo>
                  <a:pt x="4906737" y="3099806"/>
                  <a:pt x="4891438" y="3084507"/>
                  <a:pt x="4872780" y="3084382"/>
                </a:cubicBezTo>
                <a:cubicBezTo>
                  <a:pt x="4854122" y="3084382"/>
                  <a:pt x="4838823" y="3099433"/>
                  <a:pt x="4838699" y="3118340"/>
                </a:cubicBezTo>
                <a:cubicBezTo>
                  <a:pt x="4838699" y="3137370"/>
                  <a:pt x="4853500" y="3152297"/>
                  <a:pt x="4872531" y="3152297"/>
                </a:cubicBezTo>
                <a:cubicBezTo>
                  <a:pt x="4891438" y="3152297"/>
                  <a:pt x="4906613" y="3137246"/>
                  <a:pt x="4906613" y="3118464"/>
                </a:cubicBezTo>
                <a:close/>
                <a:moveTo>
                  <a:pt x="4784466" y="3152297"/>
                </a:moveTo>
                <a:cubicBezTo>
                  <a:pt x="4803249" y="3151550"/>
                  <a:pt x="4818051" y="3135753"/>
                  <a:pt x="4817180" y="3117096"/>
                </a:cubicBezTo>
                <a:cubicBezTo>
                  <a:pt x="4816433" y="3098562"/>
                  <a:pt x="4800388" y="3083760"/>
                  <a:pt x="4781854" y="3084382"/>
                </a:cubicBezTo>
                <a:cubicBezTo>
                  <a:pt x="4763072" y="3085004"/>
                  <a:pt x="4748643" y="3100677"/>
                  <a:pt x="4749265" y="3119583"/>
                </a:cubicBezTo>
                <a:cubicBezTo>
                  <a:pt x="4749887" y="3138614"/>
                  <a:pt x="4765435" y="3153043"/>
                  <a:pt x="4784342" y="3152297"/>
                </a:cubicBezTo>
                <a:close/>
                <a:moveTo>
                  <a:pt x="4697521" y="3084382"/>
                </a:moveTo>
                <a:cubicBezTo>
                  <a:pt x="4678863" y="3083885"/>
                  <a:pt x="4663067" y="3098811"/>
                  <a:pt x="4662444" y="3117344"/>
                </a:cubicBezTo>
                <a:cubicBezTo>
                  <a:pt x="4661823" y="3136002"/>
                  <a:pt x="4676749" y="3151799"/>
                  <a:pt x="4695406" y="3152297"/>
                </a:cubicBezTo>
                <a:cubicBezTo>
                  <a:pt x="4714437" y="3152919"/>
                  <a:pt x="4729737" y="3138365"/>
                  <a:pt x="4730359" y="3119334"/>
                </a:cubicBezTo>
                <a:cubicBezTo>
                  <a:pt x="4730856" y="3100428"/>
                  <a:pt x="4716303" y="3084880"/>
                  <a:pt x="4697521" y="3084258"/>
                </a:cubicBezTo>
                <a:close/>
                <a:moveTo>
                  <a:pt x="4607839" y="3084382"/>
                </a:moveTo>
                <a:cubicBezTo>
                  <a:pt x="4589182" y="3083885"/>
                  <a:pt x="4573384" y="3098935"/>
                  <a:pt x="4572887" y="3117469"/>
                </a:cubicBezTo>
                <a:cubicBezTo>
                  <a:pt x="4572390" y="3136127"/>
                  <a:pt x="4587191" y="3151799"/>
                  <a:pt x="4605973" y="3152297"/>
                </a:cubicBezTo>
                <a:cubicBezTo>
                  <a:pt x="4625005" y="3152794"/>
                  <a:pt x="4640304" y="3138241"/>
                  <a:pt x="4640801" y="3119210"/>
                </a:cubicBezTo>
                <a:cubicBezTo>
                  <a:pt x="4641299" y="3100303"/>
                  <a:pt x="4626621" y="3084755"/>
                  <a:pt x="4607839" y="3084258"/>
                </a:cubicBezTo>
                <a:close/>
                <a:moveTo>
                  <a:pt x="4551368" y="3117593"/>
                </a:moveTo>
                <a:cubicBezTo>
                  <a:pt x="4550871" y="3098811"/>
                  <a:pt x="4535198" y="3083885"/>
                  <a:pt x="4516665" y="3084382"/>
                </a:cubicBezTo>
                <a:cubicBezTo>
                  <a:pt x="4498007" y="3084880"/>
                  <a:pt x="4483081" y="3100552"/>
                  <a:pt x="4483454" y="3119210"/>
                </a:cubicBezTo>
                <a:cubicBezTo>
                  <a:pt x="4483827" y="3137992"/>
                  <a:pt x="4499251" y="3152670"/>
                  <a:pt x="4518282" y="3152297"/>
                </a:cubicBezTo>
                <a:cubicBezTo>
                  <a:pt x="4537313" y="3151923"/>
                  <a:pt x="4551866" y="3136624"/>
                  <a:pt x="4551493" y="3117593"/>
                </a:cubicBezTo>
                <a:close/>
                <a:moveTo>
                  <a:pt x="4428476" y="3084382"/>
                </a:moveTo>
                <a:cubicBezTo>
                  <a:pt x="4409818" y="3084134"/>
                  <a:pt x="4394145" y="3099184"/>
                  <a:pt x="4393772" y="3117717"/>
                </a:cubicBezTo>
                <a:cubicBezTo>
                  <a:pt x="4393399" y="3136375"/>
                  <a:pt x="4408325" y="3151923"/>
                  <a:pt x="4427108" y="3152297"/>
                </a:cubicBezTo>
                <a:cubicBezTo>
                  <a:pt x="4446139" y="3152670"/>
                  <a:pt x="4461314" y="3137992"/>
                  <a:pt x="4461687" y="3118961"/>
                </a:cubicBezTo>
                <a:cubicBezTo>
                  <a:pt x="4462060" y="3100055"/>
                  <a:pt x="4447133" y="3084631"/>
                  <a:pt x="4428476" y="3084382"/>
                </a:cubicBezTo>
                <a:close/>
                <a:moveTo>
                  <a:pt x="4375363" y="3117842"/>
                </a:moveTo>
                <a:cubicBezTo>
                  <a:pt x="4374990" y="3099184"/>
                  <a:pt x="4359317" y="3084134"/>
                  <a:pt x="4340784" y="3084382"/>
                </a:cubicBezTo>
                <a:cubicBezTo>
                  <a:pt x="4322002" y="3084631"/>
                  <a:pt x="4307200" y="3100055"/>
                  <a:pt x="4307449" y="3118961"/>
                </a:cubicBezTo>
                <a:cubicBezTo>
                  <a:pt x="4307698" y="3137992"/>
                  <a:pt x="4322873" y="3152670"/>
                  <a:pt x="4341904" y="3152297"/>
                </a:cubicBezTo>
                <a:cubicBezTo>
                  <a:pt x="4360686" y="3151923"/>
                  <a:pt x="4375736" y="3136500"/>
                  <a:pt x="4375363" y="3117717"/>
                </a:cubicBezTo>
                <a:close/>
                <a:moveTo>
                  <a:pt x="4285806" y="3117593"/>
                </a:moveTo>
                <a:cubicBezTo>
                  <a:pt x="4285308" y="3098935"/>
                  <a:pt x="4269511" y="3084009"/>
                  <a:pt x="4250853" y="3084507"/>
                </a:cubicBezTo>
                <a:cubicBezTo>
                  <a:pt x="4232071" y="3084880"/>
                  <a:pt x="4217394" y="3100428"/>
                  <a:pt x="4217891" y="3119334"/>
                </a:cubicBezTo>
                <a:cubicBezTo>
                  <a:pt x="4218389" y="3138365"/>
                  <a:pt x="4233564" y="3152919"/>
                  <a:pt x="4252595" y="3152421"/>
                </a:cubicBezTo>
                <a:cubicBezTo>
                  <a:pt x="4271377" y="3151923"/>
                  <a:pt x="4286303" y="3136251"/>
                  <a:pt x="4285806" y="3117593"/>
                </a:cubicBezTo>
                <a:close/>
                <a:moveTo>
                  <a:pt x="4196249" y="3117966"/>
                </a:moveTo>
                <a:cubicBezTo>
                  <a:pt x="4195875" y="3099309"/>
                  <a:pt x="4180327" y="3084258"/>
                  <a:pt x="4161669" y="3084507"/>
                </a:cubicBezTo>
                <a:cubicBezTo>
                  <a:pt x="4142887" y="3084755"/>
                  <a:pt x="4128085" y="3100179"/>
                  <a:pt x="4128334" y="3119086"/>
                </a:cubicBezTo>
                <a:cubicBezTo>
                  <a:pt x="4128583" y="3138117"/>
                  <a:pt x="4143758" y="3152794"/>
                  <a:pt x="4162789" y="3152545"/>
                </a:cubicBezTo>
                <a:cubicBezTo>
                  <a:pt x="4181571" y="3152172"/>
                  <a:pt x="4196622" y="3136749"/>
                  <a:pt x="4196249" y="3118091"/>
                </a:cubicBezTo>
                <a:close/>
                <a:moveTo>
                  <a:pt x="4076589" y="3084507"/>
                </a:moveTo>
                <a:cubicBezTo>
                  <a:pt x="4057932" y="3084009"/>
                  <a:pt x="4042135" y="3098935"/>
                  <a:pt x="4041513" y="3117469"/>
                </a:cubicBezTo>
                <a:cubicBezTo>
                  <a:pt x="4040891" y="3136127"/>
                  <a:pt x="4055817" y="3151923"/>
                  <a:pt x="4074475" y="3152421"/>
                </a:cubicBezTo>
                <a:cubicBezTo>
                  <a:pt x="4093506" y="3153043"/>
                  <a:pt x="4108806" y="3138490"/>
                  <a:pt x="4109427" y="3119459"/>
                </a:cubicBezTo>
                <a:cubicBezTo>
                  <a:pt x="4109925" y="3100552"/>
                  <a:pt x="4095372" y="3085004"/>
                  <a:pt x="4076589" y="3084382"/>
                </a:cubicBezTo>
                <a:close/>
                <a:moveTo>
                  <a:pt x="3984918" y="3084507"/>
                </a:moveTo>
                <a:cubicBezTo>
                  <a:pt x="3966260" y="3085128"/>
                  <a:pt x="3951458" y="3100926"/>
                  <a:pt x="3951956" y="3119583"/>
                </a:cubicBezTo>
                <a:cubicBezTo>
                  <a:pt x="3952453" y="3138365"/>
                  <a:pt x="3968001" y="3152919"/>
                  <a:pt x="3987032" y="3152421"/>
                </a:cubicBezTo>
                <a:cubicBezTo>
                  <a:pt x="4006063" y="3151923"/>
                  <a:pt x="4020616" y="3136500"/>
                  <a:pt x="4019994" y="3117469"/>
                </a:cubicBezTo>
                <a:cubicBezTo>
                  <a:pt x="4019373" y="3098686"/>
                  <a:pt x="4003575" y="3083885"/>
                  <a:pt x="3985042" y="3084507"/>
                </a:cubicBezTo>
                <a:close/>
                <a:moveTo>
                  <a:pt x="3896107" y="3084507"/>
                </a:moveTo>
                <a:cubicBezTo>
                  <a:pt x="3877449" y="3084755"/>
                  <a:pt x="3862274" y="3100179"/>
                  <a:pt x="3862398" y="3118837"/>
                </a:cubicBezTo>
                <a:cubicBezTo>
                  <a:pt x="3862398" y="3137619"/>
                  <a:pt x="3877822" y="3152545"/>
                  <a:pt x="3896728" y="3152421"/>
                </a:cubicBezTo>
                <a:cubicBezTo>
                  <a:pt x="3915884" y="3152297"/>
                  <a:pt x="3930561" y="3137246"/>
                  <a:pt x="3930313" y="3118215"/>
                </a:cubicBezTo>
                <a:cubicBezTo>
                  <a:pt x="3930064" y="3099433"/>
                  <a:pt x="3914764" y="3084258"/>
                  <a:pt x="3896107" y="3084507"/>
                </a:cubicBezTo>
                <a:close/>
                <a:moveTo>
                  <a:pt x="3843989" y="3118713"/>
                </a:moveTo>
                <a:cubicBezTo>
                  <a:pt x="3843989" y="3100055"/>
                  <a:pt x="3828814" y="3084631"/>
                  <a:pt x="3810156" y="3084507"/>
                </a:cubicBezTo>
                <a:cubicBezTo>
                  <a:pt x="3791499" y="3084382"/>
                  <a:pt x="3776199" y="3099433"/>
                  <a:pt x="3776075" y="3118340"/>
                </a:cubicBezTo>
                <a:cubicBezTo>
                  <a:pt x="3775950" y="3137370"/>
                  <a:pt x="3790752" y="3152421"/>
                  <a:pt x="3809783" y="3152421"/>
                </a:cubicBezTo>
                <a:cubicBezTo>
                  <a:pt x="3828690" y="3152421"/>
                  <a:pt x="3843989" y="3137495"/>
                  <a:pt x="3843989" y="3118713"/>
                </a:cubicBezTo>
                <a:close/>
                <a:moveTo>
                  <a:pt x="3754432" y="3119086"/>
                </a:moveTo>
                <a:cubicBezTo>
                  <a:pt x="3754681" y="3100428"/>
                  <a:pt x="3739630" y="3084880"/>
                  <a:pt x="3720972" y="3084507"/>
                </a:cubicBezTo>
                <a:cubicBezTo>
                  <a:pt x="3702314" y="3084134"/>
                  <a:pt x="3686766" y="3099184"/>
                  <a:pt x="3686517" y="3117966"/>
                </a:cubicBezTo>
                <a:cubicBezTo>
                  <a:pt x="3686144" y="3136997"/>
                  <a:pt x="3700946" y="3152172"/>
                  <a:pt x="3719977" y="3152421"/>
                </a:cubicBezTo>
                <a:cubicBezTo>
                  <a:pt x="3738883" y="3152670"/>
                  <a:pt x="3754307" y="3137868"/>
                  <a:pt x="3754556" y="3119086"/>
                </a:cubicBezTo>
                <a:close/>
                <a:moveTo>
                  <a:pt x="3664874" y="3119334"/>
                </a:moveTo>
                <a:cubicBezTo>
                  <a:pt x="3665248" y="3100677"/>
                  <a:pt x="3650321" y="3085004"/>
                  <a:pt x="3631663" y="3084507"/>
                </a:cubicBezTo>
                <a:cubicBezTo>
                  <a:pt x="3613006" y="3084009"/>
                  <a:pt x="3597333" y="3098935"/>
                  <a:pt x="3596960" y="3117717"/>
                </a:cubicBezTo>
                <a:cubicBezTo>
                  <a:pt x="3596463" y="3136749"/>
                  <a:pt x="3611140" y="3152048"/>
                  <a:pt x="3630171" y="3152421"/>
                </a:cubicBezTo>
                <a:cubicBezTo>
                  <a:pt x="3649077" y="3152794"/>
                  <a:pt x="3664625" y="3138117"/>
                  <a:pt x="3664999" y="3119334"/>
                </a:cubicBezTo>
                <a:close/>
                <a:moveTo>
                  <a:pt x="3575317" y="3118215"/>
                </a:moveTo>
                <a:cubicBezTo>
                  <a:pt x="3575068" y="3099557"/>
                  <a:pt x="3559644" y="3084382"/>
                  <a:pt x="3540986" y="3084507"/>
                </a:cubicBezTo>
                <a:cubicBezTo>
                  <a:pt x="3522204" y="3084507"/>
                  <a:pt x="3507278" y="3099930"/>
                  <a:pt x="3507403" y="3118713"/>
                </a:cubicBezTo>
                <a:cubicBezTo>
                  <a:pt x="3507403" y="3137744"/>
                  <a:pt x="3522453" y="3152545"/>
                  <a:pt x="3541609" y="3152421"/>
                </a:cubicBezTo>
                <a:cubicBezTo>
                  <a:pt x="3560515" y="3152297"/>
                  <a:pt x="3575565" y="3136997"/>
                  <a:pt x="3575317" y="3118215"/>
                </a:cubicBezTo>
                <a:close/>
                <a:moveTo>
                  <a:pt x="3453170" y="3084382"/>
                </a:moveTo>
                <a:cubicBezTo>
                  <a:pt x="3434637" y="3085253"/>
                  <a:pt x="3419835" y="3101299"/>
                  <a:pt x="3420582" y="3119832"/>
                </a:cubicBezTo>
                <a:cubicBezTo>
                  <a:pt x="3421328" y="3138614"/>
                  <a:pt x="3437000" y="3153043"/>
                  <a:pt x="3456031" y="3152297"/>
                </a:cubicBezTo>
                <a:cubicBezTo>
                  <a:pt x="3475062" y="3151550"/>
                  <a:pt x="3489367" y="3136002"/>
                  <a:pt x="3488620" y="3117096"/>
                </a:cubicBezTo>
                <a:cubicBezTo>
                  <a:pt x="3487874" y="3098313"/>
                  <a:pt x="3471828" y="3083636"/>
                  <a:pt x="3453295" y="3084507"/>
                </a:cubicBezTo>
                <a:close/>
                <a:moveTo>
                  <a:pt x="3364981" y="3084382"/>
                </a:moveTo>
                <a:cubicBezTo>
                  <a:pt x="3346323" y="3084382"/>
                  <a:pt x="3331024" y="3099930"/>
                  <a:pt x="3331024" y="3118464"/>
                </a:cubicBezTo>
                <a:cubicBezTo>
                  <a:pt x="3331024" y="3137246"/>
                  <a:pt x="3346199" y="3152297"/>
                  <a:pt x="3365106" y="3152297"/>
                </a:cubicBezTo>
                <a:cubicBezTo>
                  <a:pt x="3384137" y="3152297"/>
                  <a:pt x="3399063" y="3137370"/>
                  <a:pt x="3398939" y="3118340"/>
                </a:cubicBezTo>
                <a:cubicBezTo>
                  <a:pt x="3398939" y="3099433"/>
                  <a:pt x="3383639" y="3084258"/>
                  <a:pt x="3364857" y="3084382"/>
                </a:cubicBezTo>
                <a:close/>
                <a:moveTo>
                  <a:pt x="3274926" y="3084382"/>
                </a:moveTo>
                <a:cubicBezTo>
                  <a:pt x="3256269" y="3084755"/>
                  <a:pt x="3241218" y="3100428"/>
                  <a:pt x="3241591" y="3119086"/>
                </a:cubicBezTo>
                <a:cubicBezTo>
                  <a:pt x="3241840" y="3137868"/>
                  <a:pt x="3257264" y="3152670"/>
                  <a:pt x="3276170" y="3152297"/>
                </a:cubicBezTo>
                <a:cubicBezTo>
                  <a:pt x="3295201" y="3151923"/>
                  <a:pt x="3309879" y="3136749"/>
                  <a:pt x="3309506" y="3117717"/>
                </a:cubicBezTo>
                <a:cubicBezTo>
                  <a:pt x="3309132" y="3098935"/>
                  <a:pt x="3293584" y="3083885"/>
                  <a:pt x="3274926" y="3084382"/>
                </a:cubicBezTo>
                <a:close/>
                <a:moveTo>
                  <a:pt x="3223182" y="3117842"/>
                </a:moveTo>
                <a:cubicBezTo>
                  <a:pt x="3222809" y="3099184"/>
                  <a:pt x="3207136" y="3084134"/>
                  <a:pt x="3188603" y="3084382"/>
                </a:cubicBezTo>
                <a:cubicBezTo>
                  <a:pt x="3169821" y="3084631"/>
                  <a:pt x="3155019" y="3100055"/>
                  <a:pt x="3155268" y="3118961"/>
                </a:cubicBezTo>
                <a:cubicBezTo>
                  <a:pt x="3155516" y="3137992"/>
                  <a:pt x="3170692" y="3152670"/>
                  <a:pt x="3189722" y="3152297"/>
                </a:cubicBezTo>
                <a:cubicBezTo>
                  <a:pt x="3208505" y="3151923"/>
                  <a:pt x="3223555" y="3136500"/>
                  <a:pt x="3223182" y="3117717"/>
                </a:cubicBezTo>
                <a:close/>
                <a:moveTo>
                  <a:pt x="3133625" y="3119832"/>
                </a:moveTo>
                <a:cubicBezTo>
                  <a:pt x="3134371" y="3101299"/>
                  <a:pt x="3119569" y="3085253"/>
                  <a:pt x="3101036" y="3084382"/>
                </a:cubicBezTo>
                <a:cubicBezTo>
                  <a:pt x="3082378" y="3083511"/>
                  <a:pt x="3066457" y="3098189"/>
                  <a:pt x="3065586" y="3116971"/>
                </a:cubicBezTo>
                <a:cubicBezTo>
                  <a:pt x="3064715" y="3136002"/>
                  <a:pt x="3079020" y="3151550"/>
                  <a:pt x="3098175" y="3152297"/>
                </a:cubicBezTo>
                <a:cubicBezTo>
                  <a:pt x="3117081" y="3153043"/>
                  <a:pt x="3132878" y="3138738"/>
                  <a:pt x="3133625" y="3119957"/>
                </a:cubicBezTo>
                <a:close/>
                <a:moveTo>
                  <a:pt x="3044067" y="3118961"/>
                </a:moveTo>
                <a:cubicBezTo>
                  <a:pt x="3044316" y="3100303"/>
                  <a:pt x="3029265" y="3084755"/>
                  <a:pt x="3010608" y="3084382"/>
                </a:cubicBezTo>
                <a:cubicBezTo>
                  <a:pt x="2991950" y="3084009"/>
                  <a:pt x="2976402" y="3099060"/>
                  <a:pt x="2976153" y="3117842"/>
                </a:cubicBezTo>
                <a:cubicBezTo>
                  <a:pt x="2975780" y="3136873"/>
                  <a:pt x="2990581" y="3152048"/>
                  <a:pt x="3009612" y="3152297"/>
                </a:cubicBezTo>
                <a:cubicBezTo>
                  <a:pt x="3028519" y="3152545"/>
                  <a:pt x="3043943" y="3137744"/>
                  <a:pt x="3044191" y="3118961"/>
                </a:cubicBezTo>
                <a:close/>
                <a:moveTo>
                  <a:pt x="2957246" y="3119459"/>
                </a:moveTo>
                <a:cubicBezTo>
                  <a:pt x="2957744" y="3100552"/>
                  <a:pt x="2943191" y="3084880"/>
                  <a:pt x="2924409" y="3084382"/>
                </a:cubicBezTo>
                <a:cubicBezTo>
                  <a:pt x="2905751" y="3083885"/>
                  <a:pt x="2889954" y="3098686"/>
                  <a:pt x="2889332" y="3117344"/>
                </a:cubicBezTo>
                <a:cubicBezTo>
                  <a:pt x="2888710" y="3136002"/>
                  <a:pt x="2903512" y="3151799"/>
                  <a:pt x="2922294" y="3152421"/>
                </a:cubicBezTo>
                <a:cubicBezTo>
                  <a:pt x="2941325" y="3153043"/>
                  <a:pt x="2956749" y="3138614"/>
                  <a:pt x="2957246" y="3119583"/>
                </a:cubicBezTo>
                <a:close/>
                <a:moveTo>
                  <a:pt x="2833607" y="3084382"/>
                </a:moveTo>
                <a:cubicBezTo>
                  <a:pt x="2814949" y="3084631"/>
                  <a:pt x="2799774" y="3100055"/>
                  <a:pt x="2799774" y="3118713"/>
                </a:cubicBezTo>
                <a:cubicBezTo>
                  <a:pt x="2799774" y="3137495"/>
                  <a:pt x="2815074" y="3152421"/>
                  <a:pt x="2833980" y="3152297"/>
                </a:cubicBezTo>
                <a:cubicBezTo>
                  <a:pt x="2853011" y="3152297"/>
                  <a:pt x="2867813" y="3137246"/>
                  <a:pt x="2867689" y="3118091"/>
                </a:cubicBezTo>
                <a:cubicBezTo>
                  <a:pt x="2867565" y="3099309"/>
                  <a:pt x="2852141" y="3084134"/>
                  <a:pt x="2833483" y="3084258"/>
                </a:cubicBezTo>
                <a:close/>
                <a:moveTo>
                  <a:pt x="2778256" y="3117344"/>
                </a:moveTo>
                <a:cubicBezTo>
                  <a:pt x="2777634" y="3098562"/>
                  <a:pt x="2761837" y="3083760"/>
                  <a:pt x="2743179" y="3084382"/>
                </a:cubicBezTo>
                <a:cubicBezTo>
                  <a:pt x="2724522" y="3085004"/>
                  <a:pt x="2709720" y="3100926"/>
                  <a:pt x="2710217" y="3119459"/>
                </a:cubicBezTo>
                <a:cubicBezTo>
                  <a:pt x="2710715" y="3138241"/>
                  <a:pt x="2726263" y="3152794"/>
                  <a:pt x="2745294" y="3152297"/>
                </a:cubicBezTo>
                <a:cubicBezTo>
                  <a:pt x="2764325" y="3151799"/>
                  <a:pt x="2778878" y="3136375"/>
                  <a:pt x="2778256" y="3117344"/>
                </a:cubicBezTo>
                <a:close/>
                <a:moveTo>
                  <a:pt x="2688698" y="3118340"/>
                </a:moveTo>
                <a:cubicBezTo>
                  <a:pt x="2688698" y="3099433"/>
                  <a:pt x="2673399" y="3084258"/>
                  <a:pt x="2654741" y="3084382"/>
                </a:cubicBezTo>
                <a:cubicBezTo>
                  <a:pt x="2636084" y="3084382"/>
                  <a:pt x="2620784" y="3099930"/>
                  <a:pt x="2620784" y="3118464"/>
                </a:cubicBezTo>
                <a:cubicBezTo>
                  <a:pt x="2620784" y="3137246"/>
                  <a:pt x="2635959" y="3152297"/>
                  <a:pt x="2654866" y="3152297"/>
                </a:cubicBezTo>
                <a:cubicBezTo>
                  <a:pt x="2673897" y="3152297"/>
                  <a:pt x="2688823" y="3137370"/>
                  <a:pt x="2688698" y="3118340"/>
                </a:cubicBezTo>
                <a:close/>
                <a:moveTo>
                  <a:pt x="2602375" y="3119334"/>
                </a:moveTo>
                <a:cubicBezTo>
                  <a:pt x="2602873" y="3100677"/>
                  <a:pt x="2587946" y="3085004"/>
                  <a:pt x="2569289" y="3084382"/>
                </a:cubicBezTo>
                <a:cubicBezTo>
                  <a:pt x="2550631" y="3083760"/>
                  <a:pt x="2534958" y="3098811"/>
                  <a:pt x="2534461" y="3117469"/>
                </a:cubicBezTo>
                <a:cubicBezTo>
                  <a:pt x="2533963" y="3136500"/>
                  <a:pt x="2548516" y="3151799"/>
                  <a:pt x="2567547" y="3152297"/>
                </a:cubicBezTo>
                <a:cubicBezTo>
                  <a:pt x="2586454" y="3152794"/>
                  <a:pt x="2602002" y="3138117"/>
                  <a:pt x="2602499" y="3119334"/>
                </a:cubicBezTo>
                <a:close/>
                <a:moveTo>
                  <a:pt x="2512818" y="3117593"/>
                </a:moveTo>
                <a:cubicBezTo>
                  <a:pt x="2512320" y="3098935"/>
                  <a:pt x="2496523" y="3084009"/>
                  <a:pt x="2477865" y="3084507"/>
                </a:cubicBezTo>
                <a:cubicBezTo>
                  <a:pt x="2459083" y="3085004"/>
                  <a:pt x="2444406" y="3100428"/>
                  <a:pt x="2444903" y="3119334"/>
                </a:cubicBezTo>
                <a:cubicBezTo>
                  <a:pt x="2445401" y="3138365"/>
                  <a:pt x="2460700" y="3152919"/>
                  <a:pt x="2479731" y="3152421"/>
                </a:cubicBezTo>
                <a:cubicBezTo>
                  <a:pt x="2498513" y="3151923"/>
                  <a:pt x="2513440" y="3136251"/>
                  <a:pt x="2512818" y="3117593"/>
                </a:cubicBezTo>
                <a:close/>
                <a:moveTo>
                  <a:pt x="2387810" y="3152297"/>
                </a:moveTo>
                <a:cubicBezTo>
                  <a:pt x="2406717" y="3153043"/>
                  <a:pt x="2422390" y="3138614"/>
                  <a:pt x="2423136" y="3119832"/>
                </a:cubicBezTo>
                <a:cubicBezTo>
                  <a:pt x="2423882" y="3101299"/>
                  <a:pt x="2409080" y="3085253"/>
                  <a:pt x="2390547" y="3084382"/>
                </a:cubicBezTo>
                <a:cubicBezTo>
                  <a:pt x="2371889" y="3083636"/>
                  <a:pt x="2355968" y="3098313"/>
                  <a:pt x="2355222" y="3117096"/>
                </a:cubicBezTo>
                <a:cubicBezTo>
                  <a:pt x="2354475" y="3136127"/>
                  <a:pt x="2368779" y="3151550"/>
                  <a:pt x="2387810" y="3152297"/>
                </a:cubicBezTo>
                <a:close/>
                <a:moveTo>
                  <a:pt x="2303975" y="3084507"/>
                </a:moveTo>
                <a:cubicBezTo>
                  <a:pt x="2285441" y="3083760"/>
                  <a:pt x="2269271" y="3098562"/>
                  <a:pt x="2268525" y="3117096"/>
                </a:cubicBezTo>
                <a:cubicBezTo>
                  <a:pt x="2267654" y="3135753"/>
                  <a:pt x="2282332" y="3151675"/>
                  <a:pt x="2301114" y="3152545"/>
                </a:cubicBezTo>
                <a:cubicBezTo>
                  <a:pt x="2320145" y="3153292"/>
                  <a:pt x="2335693" y="3139112"/>
                  <a:pt x="2336439" y="3120081"/>
                </a:cubicBezTo>
                <a:cubicBezTo>
                  <a:pt x="2337186" y="3101174"/>
                  <a:pt x="2322757" y="3085377"/>
                  <a:pt x="2304099" y="3084631"/>
                </a:cubicBezTo>
                <a:close/>
                <a:moveTo>
                  <a:pt x="2213174" y="3084507"/>
                </a:moveTo>
                <a:cubicBezTo>
                  <a:pt x="2194516" y="3084507"/>
                  <a:pt x="2179092" y="3099682"/>
                  <a:pt x="2178843" y="3118215"/>
                </a:cubicBezTo>
                <a:cubicBezTo>
                  <a:pt x="2178594" y="3136873"/>
                  <a:pt x="2193769" y="3152172"/>
                  <a:pt x="2212676" y="3152421"/>
                </a:cubicBezTo>
                <a:cubicBezTo>
                  <a:pt x="2231707" y="3152545"/>
                  <a:pt x="2246758" y="3137868"/>
                  <a:pt x="2246882" y="3118713"/>
                </a:cubicBezTo>
                <a:cubicBezTo>
                  <a:pt x="2246882" y="3099806"/>
                  <a:pt x="2231956" y="3084507"/>
                  <a:pt x="2213174" y="3084507"/>
                </a:cubicBezTo>
                <a:close/>
                <a:moveTo>
                  <a:pt x="2122248" y="3084507"/>
                </a:moveTo>
                <a:cubicBezTo>
                  <a:pt x="2103590" y="3085128"/>
                  <a:pt x="2088788" y="3101050"/>
                  <a:pt x="2089286" y="3119583"/>
                </a:cubicBezTo>
                <a:cubicBezTo>
                  <a:pt x="2089908" y="3138365"/>
                  <a:pt x="2105456" y="3152919"/>
                  <a:pt x="2124362" y="3152297"/>
                </a:cubicBezTo>
                <a:cubicBezTo>
                  <a:pt x="2143393" y="3151675"/>
                  <a:pt x="2157822" y="3136375"/>
                  <a:pt x="2157200" y="3117344"/>
                </a:cubicBezTo>
                <a:cubicBezTo>
                  <a:pt x="2156578" y="3098562"/>
                  <a:pt x="2140781" y="3083760"/>
                  <a:pt x="2122123" y="3084382"/>
                </a:cubicBezTo>
                <a:close/>
                <a:moveTo>
                  <a:pt x="2070877" y="3119583"/>
                </a:moveTo>
                <a:cubicBezTo>
                  <a:pt x="2071374" y="3100926"/>
                  <a:pt x="2056572" y="3085128"/>
                  <a:pt x="2037914" y="3084507"/>
                </a:cubicBezTo>
                <a:cubicBezTo>
                  <a:pt x="2019257" y="3083885"/>
                  <a:pt x="2003460" y="3098686"/>
                  <a:pt x="2002838" y="3117469"/>
                </a:cubicBezTo>
                <a:cubicBezTo>
                  <a:pt x="2002216" y="3136500"/>
                  <a:pt x="2016769" y="3151799"/>
                  <a:pt x="2035800" y="3152421"/>
                </a:cubicBezTo>
                <a:cubicBezTo>
                  <a:pt x="2054707" y="3152919"/>
                  <a:pt x="2070379" y="3138490"/>
                  <a:pt x="2070877" y="3119708"/>
                </a:cubicBezTo>
                <a:close/>
                <a:moveTo>
                  <a:pt x="1981319" y="3119086"/>
                </a:moveTo>
                <a:cubicBezTo>
                  <a:pt x="1981568" y="3100428"/>
                  <a:pt x="1966517" y="3084880"/>
                  <a:pt x="1947984" y="3084382"/>
                </a:cubicBezTo>
                <a:cubicBezTo>
                  <a:pt x="1929326" y="3084009"/>
                  <a:pt x="1913778" y="3098935"/>
                  <a:pt x="1913405" y="3117842"/>
                </a:cubicBezTo>
                <a:cubicBezTo>
                  <a:pt x="1913032" y="3136873"/>
                  <a:pt x="1927709" y="3152048"/>
                  <a:pt x="1946740" y="3152297"/>
                </a:cubicBezTo>
                <a:cubicBezTo>
                  <a:pt x="1965647" y="3152545"/>
                  <a:pt x="1981070" y="3137868"/>
                  <a:pt x="1981319" y="3119086"/>
                </a:cubicBezTo>
                <a:close/>
                <a:moveTo>
                  <a:pt x="1891762" y="3119583"/>
                </a:moveTo>
                <a:cubicBezTo>
                  <a:pt x="1892384" y="3101050"/>
                  <a:pt x="1877458" y="3085128"/>
                  <a:pt x="1858924" y="3084382"/>
                </a:cubicBezTo>
                <a:cubicBezTo>
                  <a:pt x="1840266" y="3083760"/>
                  <a:pt x="1824469" y="3098562"/>
                  <a:pt x="1823847" y="3117344"/>
                </a:cubicBezTo>
                <a:cubicBezTo>
                  <a:pt x="1823226" y="3136375"/>
                  <a:pt x="1837654" y="3151799"/>
                  <a:pt x="1856685" y="3152297"/>
                </a:cubicBezTo>
                <a:cubicBezTo>
                  <a:pt x="1875592" y="3152919"/>
                  <a:pt x="1891264" y="3138365"/>
                  <a:pt x="1891762" y="3119583"/>
                </a:cubicBezTo>
                <a:close/>
                <a:moveTo>
                  <a:pt x="1802204" y="3118713"/>
                </a:moveTo>
                <a:cubicBezTo>
                  <a:pt x="1802204" y="3100055"/>
                  <a:pt x="1787154" y="3084631"/>
                  <a:pt x="1768496" y="3084382"/>
                </a:cubicBezTo>
                <a:cubicBezTo>
                  <a:pt x="1749838" y="3084134"/>
                  <a:pt x="1734414" y="3099309"/>
                  <a:pt x="1734290" y="3118091"/>
                </a:cubicBezTo>
                <a:cubicBezTo>
                  <a:pt x="1734041" y="3137122"/>
                  <a:pt x="1748843" y="3152172"/>
                  <a:pt x="1767874" y="3152297"/>
                </a:cubicBezTo>
                <a:cubicBezTo>
                  <a:pt x="1786781" y="3152421"/>
                  <a:pt x="1802080" y="3137495"/>
                  <a:pt x="1802204" y="3118713"/>
                </a:cubicBezTo>
                <a:close/>
                <a:moveTo>
                  <a:pt x="1681800" y="3084382"/>
                </a:moveTo>
                <a:cubicBezTo>
                  <a:pt x="1663142" y="3084382"/>
                  <a:pt x="1647718" y="3099557"/>
                  <a:pt x="1647469" y="3118091"/>
                </a:cubicBezTo>
                <a:cubicBezTo>
                  <a:pt x="1647220" y="3136749"/>
                  <a:pt x="1662395" y="3152048"/>
                  <a:pt x="1681302" y="3152297"/>
                </a:cubicBezTo>
                <a:cubicBezTo>
                  <a:pt x="1700333" y="3152421"/>
                  <a:pt x="1715383" y="3137744"/>
                  <a:pt x="1715508" y="3118588"/>
                </a:cubicBezTo>
                <a:cubicBezTo>
                  <a:pt x="1715508" y="3099682"/>
                  <a:pt x="1700582" y="3084382"/>
                  <a:pt x="1681800" y="3084382"/>
                </a:cubicBezTo>
                <a:close/>
                <a:moveTo>
                  <a:pt x="1593113" y="3084382"/>
                </a:moveTo>
                <a:cubicBezTo>
                  <a:pt x="1574579" y="3083760"/>
                  <a:pt x="1558658" y="3098686"/>
                  <a:pt x="1557912" y="3117220"/>
                </a:cubicBezTo>
                <a:cubicBezTo>
                  <a:pt x="1557290" y="3135878"/>
                  <a:pt x="1572092" y="3151675"/>
                  <a:pt x="1590874" y="3152297"/>
                </a:cubicBezTo>
                <a:cubicBezTo>
                  <a:pt x="1609905" y="3152919"/>
                  <a:pt x="1625328" y="3138490"/>
                  <a:pt x="1625826" y="3119459"/>
                </a:cubicBezTo>
                <a:cubicBezTo>
                  <a:pt x="1626448" y="3100552"/>
                  <a:pt x="1611895" y="3084880"/>
                  <a:pt x="1593113" y="3084382"/>
                </a:cubicBezTo>
                <a:close/>
                <a:moveTo>
                  <a:pt x="1503928" y="3084382"/>
                </a:moveTo>
                <a:cubicBezTo>
                  <a:pt x="1485395" y="3083636"/>
                  <a:pt x="1469225" y="3098438"/>
                  <a:pt x="1468479" y="3116971"/>
                </a:cubicBezTo>
                <a:cubicBezTo>
                  <a:pt x="1467608" y="3135629"/>
                  <a:pt x="1482285" y="3151550"/>
                  <a:pt x="1501068" y="3152421"/>
                </a:cubicBezTo>
                <a:cubicBezTo>
                  <a:pt x="1520099" y="3153167"/>
                  <a:pt x="1535647" y="3138988"/>
                  <a:pt x="1536393" y="3119957"/>
                </a:cubicBezTo>
                <a:cubicBezTo>
                  <a:pt x="1537139" y="3101050"/>
                  <a:pt x="1522711" y="3085253"/>
                  <a:pt x="1504053" y="3084507"/>
                </a:cubicBezTo>
                <a:close/>
                <a:moveTo>
                  <a:pt x="1450070" y="3118091"/>
                </a:moveTo>
                <a:cubicBezTo>
                  <a:pt x="1449821" y="3099433"/>
                  <a:pt x="1434397" y="3084258"/>
                  <a:pt x="1415739" y="3084382"/>
                </a:cubicBezTo>
                <a:cubicBezTo>
                  <a:pt x="1396957" y="3084382"/>
                  <a:pt x="1382031" y="3099806"/>
                  <a:pt x="1382155" y="3118713"/>
                </a:cubicBezTo>
                <a:cubicBezTo>
                  <a:pt x="1382280" y="3137744"/>
                  <a:pt x="1397330" y="3152545"/>
                  <a:pt x="1416361" y="3152297"/>
                </a:cubicBezTo>
                <a:cubicBezTo>
                  <a:pt x="1435268" y="3152048"/>
                  <a:pt x="1450318" y="3136749"/>
                  <a:pt x="1450070" y="3118091"/>
                </a:cubicBezTo>
                <a:close/>
                <a:moveTo>
                  <a:pt x="1360512" y="3117344"/>
                </a:moveTo>
                <a:cubicBezTo>
                  <a:pt x="1359890" y="3098811"/>
                  <a:pt x="1344093" y="3083885"/>
                  <a:pt x="1325436" y="3084382"/>
                </a:cubicBezTo>
                <a:cubicBezTo>
                  <a:pt x="1306653" y="3084880"/>
                  <a:pt x="1292100" y="3100428"/>
                  <a:pt x="1292598" y="3119459"/>
                </a:cubicBezTo>
                <a:cubicBezTo>
                  <a:pt x="1293095" y="3138490"/>
                  <a:pt x="1308519" y="3152919"/>
                  <a:pt x="1327550" y="3152421"/>
                </a:cubicBezTo>
                <a:cubicBezTo>
                  <a:pt x="1346332" y="3151799"/>
                  <a:pt x="1361134" y="3136127"/>
                  <a:pt x="1360512" y="3117469"/>
                </a:cubicBezTo>
                <a:close/>
                <a:moveTo>
                  <a:pt x="1270955" y="3117717"/>
                </a:moveTo>
                <a:cubicBezTo>
                  <a:pt x="1270582" y="3099060"/>
                  <a:pt x="1254909" y="3084009"/>
                  <a:pt x="1236251" y="3084382"/>
                </a:cubicBezTo>
                <a:cubicBezTo>
                  <a:pt x="1217469" y="3084631"/>
                  <a:pt x="1202667" y="3100055"/>
                  <a:pt x="1203040" y="3118961"/>
                </a:cubicBezTo>
                <a:cubicBezTo>
                  <a:pt x="1203289" y="3137992"/>
                  <a:pt x="1218589" y="3152670"/>
                  <a:pt x="1237620" y="3152297"/>
                </a:cubicBezTo>
                <a:cubicBezTo>
                  <a:pt x="1256402" y="3151923"/>
                  <a:pt x="1271452" y="3136375"/>
                  <a:pt x="1271079" y="3117717"/>
                </a:cubicBezTo>
                <a:close/>
                <a:moveTo>
                  <a:pt x="1148933" y="3084258"/>
                </a:moveTo>
                <a:cubicBezTo>
                  <a:pt x="1130399" y="3085004"/>
                  <a:pt x="1115598" y="3101050"/>
                  <a:pt x="1116220" y="3119583"/>
                </a:cubicBezTo>
                <a:cubicBezTo>
                  <a:pt x="1116841" y="3138365"/>
                  <a:pt x="1132514" y="3152794"/>
                  <a:pt x="1151545" y="3152172"/>
                </a:cubicBezTo>
                <a:cubicBezTo>
                  <a:pt x="1170576" y="3151550"/>
                  <a:pt x="1185005" y="3136002"/>
                  <a:pt x="1184258" y="3117096"/>
                </a:cubicBezTo>
                <a:cubicBezTo>
                  <a:pt x="1183512" y="3098438"/>
                  <a:pt x="1167591" y="3083636"/>
                  <a:pt x="1148933" y="3084382"/>
                </a:cubicBezTo>
                <a:close/>
                <a:moveTo>
                  <a:pt x="1094576" y="3119708"/>
                </a:moveTo>
                <a:cubicBezTo>
                  <a:pt x="1095323" y="3100801"/>
                  <a:pt x="1080770" y="3085128"/>
                  <a:pt x="1062112" y="3084382"/>
                </a:cubicBezTo>
                <a:cubicBezTo>
                  <a:pt x="1043578" y="3083636"/>
                  <a:pt x="1027533" y="3098438"/>
                  <a:pt x="1026662" y="3116971"/>
                </a:cubicBezTo>
                <a:cubicBezTo>
                  <a:pt x="1025916" y="3135629"/>
                  <a:pt x="1040593" y="3151550"/>
                  <a:pt x="1059375" y="3152297"/>
                </a:cubicBezTo>
                <a:cubicBezTo>
                  <a:pt x="1078406" y="3153043"/>
                  <a:pt x="1093830" y="3138738"/>
                  <a:pt x="1094576" y="3119708"/>
                </a:cubicBezTo>
                <a:close/>
                <a:moveTo>
                  <a:pt x="970813" y="3084382"/>
                </a:moveTo>
                <a:cubicBezTo>
                  <a:pt x="952155" y="3084631"/>
                  <a:pt x="936980" y="3100055"/>
                  <a:pt x="937105" y="3118713"/>
                </a:cubicBezTo>
                <a:cubicBezTo>
                  <a:pt x="937105" y="3137495"/>
                  <a:pt x="952528" y="3152421"/>
                  <a:pt x="971435" y="3152297"/>
                </a:cubicBezTo>
                <a:cubicBezTo>
                  <a:pt x="990590" y="3152172"/>
                  <a:pt x="1005268" y="3137122"/>
                  <a:pt x="1005019" y="3118091"/>
                </a:cubicBezTo>
                <a:cubicBezTo>
                  <a:pt x="1004770" y="3099309"/>
                  <a:pt x="989471" y="3084134"/>
                  <a:pt x="970813" y="3084382"/>
                </a:cubicBezTo>
                <a:close/>
                <a:moveTo>
                  <a:pt x="915462" y="3117842"/>
                </a:moveTo>
                <a:cubicBezTo>
                  <a:pt x="915088" y="3099060"/>
                  <a:pt x="899665" y="3084009"/>
                  <a:pt x="881007" y="3084382"/>
                </a:cubicBezTo>
                <a:cubicBezTo>
                  <a:pt x="862349" y="3084755"/>
                  <a:pt x="847298" y="3100303"/>
                  <a:pt x="847547" y="3118961"/>
                </a:cubicBezTo>
                <a:cubicBezTo>
                  <a:pt x="847796" y="3137744"/>
                  <a:pt x="863095" y="3152545"/>
                  <a:pt x="882126" y="3152297"/>
                </a:cubicBezTo>
                <a:cubicBezTo>
                  <a:pt x="901157" y="3152048"/>
                  <a:pt x="915835" y="3136873"/>
                  <a:pt x="915586" y="3117842"/>
                </a:cubicBezTo>
                <a:close/>
                <a:moveTo>
                  <a:pt x="829014" y="3118588"/>
                </a:moveTo>
                <a:cubicBezTo>
                  <a:pt x="829014" y="3099930"/>
                  <a:pt x="813839" y="3084507"/>
                  <a:pt x="795305" y="3084258"/>
                </a:cubicBezTo>
                <a:cubicBezTo>
                  <a:pt x="776648" y="3084009"/>
                  <a:pt x="761348" y="3099184"/>
                  <a:pt x="761099" y="3117966"/>
                </a:cubicBezTo>
                <a:cubicBezTo>
                  <a:pt x="760975" y="3136997"/>
                  <a:pt x="775653" y="3152048"/>
                  <a:pt x="794808" y="3152172"/>
                </a:cubicBezTo>
                <a:cubicBezTo>
                  <a:pt x="813714" y="3152172"/>
                  <a:pt x="829014" y="3137246"/>
                  <a:pt x="829014" y="3118588"/>
                </a:cubicBezTo>
                <a:close/>
                <a:moveTo>
                  <a:pt x="739456" y="3117717"/>
                </a:moveTo>
                <a:cubicBezTo>
                  <a:pt x="739083" y="3099060"/>
                  <a:pt x="723411" y="3084009"/>
                  <a:pt x="704877" y="3084258"/>
                </a:cubicBezTo>
                <a:cubicBezTo>
                  <a:pt x="686095" y="3084507"/>
                  <a:pt x="671293" y="3099930"/>
                  <a:pt x="671542" y="3118837"/>
                </a:cubicBezTo>
                <a:cubicBezTo>
                  <a:pt x="671791" y="3137868"/>
                  <a:pt x="686966" y="3152545"/>
                  <a:pt x="705997" y="3152172"/>
                </a:cubicBezTo>
                <a:cubicBezTo>
                  <a:pt x="724779" y="3151799"/>
                  <a:pt x="739830" y="3136375"/>
                  <a:pt x="739456" y="3117593"/>
                </a:cubicBezTo>
                <a:close/>
                <a:moveTo>
                  <a:pt x="649899" y="3118464"/>
                </a:moveTo>
                <a:cubicBezTo>
                  <a:pt x="649899" y="3099806"/>
                  <a:pt x="634724" y="3084382"/>
                  <a:pt x="616066" y="3084258"/>
                </a:cubicBezTo>
                <a:cubicBezTo>
                  <a:pt x="597408" y="3084134"/>
                  <a:pt x="582109" y="3099184"/>
                  <a:pt x="581985" y="3118091"/>
                </a:cubicBezTo>
                <a:cubicBezTo>
                  <a:pt x="581860" y="3137122"/>
                  <a:pt x="596662" y="3152172"/>
                  <a:pt x="615693" y="3152172"/>
                </a:cubicBezTo>
                <a:cubicBezTo>
                  <a:pt x="634600" y="3152172"/>
                  <a:pt x="649899" y="3137246"/>
                  <a:pt x="649899" y="3118464"/>
                </a:cubicBezTo>
                <a:close/>
                <a:moveTo>
                  <a:pt x="563078" y="3118091"/>
                </a:moveTo>
                <a:cubicBezTo>
                  <a:pt x="563078" y="3099184"/>
                  <a:pt x="547779" y="3084009"/>
                  <a:pt x="529121" y="3084134"/>
                </a:cubicBezTo>
                <a:cubicBezTo>
                  <a:pt x="510463" y="3084134"/>
                  <a:pt x="495164" y="3099682"/>
                  <a:pt x="495164" y="3118215"/>
                </a:cubicBezTo>
                <a:cubicBezTo>
                  <a:pt x="495164" y="3136997"/>
                  <a:pt x="510339" y="3152048"/>
                  <a:pt x="529245" y="3152048"/>
                </a:cubicBezTo>
                <a:cubicBezTo>
                  <a:pt x="548276" y="3152048"/>
                  <a:pt x="563202" y="3137122"/>
                  <a:pt x="563078" y="3118091"/>
                </a:cubicBezTo>
                <a:close/>
                <a:moveTo>
                  <a:pt x="440185" y="3084134"/>
                </a:moveTo>
                <a:cubicBezTo>
                  <a:pt x="421528" y="3083885"/>
                  <a:pt x="405855" y="3098935"/>
                  <a:pt x="405482" y="3117469"/>
                </a:cubicBezTo>
                <a:cubicBezTo>
                  <a:pt x="405109" y="3136127"/>
                  <a:pt x="420035" y="3151675"/>
                  <a:pt x="438817" y="3152048"/>
                </a:cubicBezTo>
                <a:cubicBezTo>
                  <a:pt x="457848" y="3152421"/>
                  <a:pt x="473023" y="3137744"/>
                  <a:pt x="473396" y="3118713"/>
                </a:cubicBezTo>
                <a:cubicBezTo>
                  <a:pt x="473769" y="3099806"/>
                  <a:pt x="458843" y="3084382"/>
                  <a:pt x="440185" y="3084134"/>
                </a:cubicBezTo>
                <a:close/>
                <a:moveTo>
                  <a:pt x="351499" y="3084134"/>
                </a:moveTo>
                <a:cubicBezTo>
                  <a:pt x="332965" y="3083387"/>
                  <a:pt x="316795" y="3098189"/>
                  <a:pt x="316049" y="3116722"/>
                </a:cubicBezTo>
                <a:cubicBezTo>
                  <a:pt x="315178" y="3135380"/>
                  <a:pt x="329856" y="3151302"/>
                  <a:pt x="348638" y="3152172"/>
                </a:cubicBezTo>
                <a:cubicBezTo>
                  <a:pt x="367669" y="3152919"/>
                  <a:pt x="383217" y="3138738"/>
                  <a:pt x="383963" y="3119708"/>
                </a:cubicBezTo>
                <a:cubicBezTo>
                  <a:pt x="384710" y="3100801"/>
                  <a:pt x="370281" y="3085004"/>
                  <a:pt x="351623" y="3084258"/>
                </a:cubicBezTo>
                <a:close/>
                <a:moveTo>
                  <a:pt x="297640" y="3118713"/>
                </a:moveTo>
                <a:cubicBezTo>
                  <a:pt x="297889" y="3100055"/>
                  <a:pt x="282838" y="3084507"/>
                  <a:pt x="264305" y="3084009"/>
                </a:cubicBezTo>
                <a:cubicBezTo>
                  <a:pt x="245647" y="3083636"/>
                  <a:pt x="230099" y="3098562"/>
                  <a:pt x="229725" y="3117469"/>
                </a:cubicBezTo>
                <a:cubicBezTo>
                  <a:pt x="229352" y="3136500"/>
                  <a:pt x="244030" y="3151675"/>
                  <a:pt x="263061" y="3151923"/>
                </a:cubicBezTo>
                <a:cubicBezTo>
                  <a:pt x="281967" y="3152172"/>
                  <a:pt x="297391" y="3137495"/>
                  <a:pt x="297640" y="3118713"/>
                </a:cubicBezTo>
                <a:close/>
                <a:moveTo>
                  <a:pt x="208082" y="3116971"/>
                </a:moveTo>
                <a:cubicBezTo>
                  <a:pt x="207461" y="3098438"/>
                  <a:pt x="191539" y="3083511"/>
                  <a:pt x="172881" y="3084009"/>
                </a:cubicBezTo>
                <a:cubicBezTo>
                  <a:pt x="154099" y="3084507"/>
                  <a:pt x="139546" y="3100179"/>
                  <a:pt x="140168" y="3119086"/>
                </a:cubicBezTo>
                <a:cubicBezTo>
                  <a:pt x="140666" y="3138117"/>
                  <a:pt x="156089" y="3152545"/>
                  <a:pt x="175120" y="3151923"/>
                </a:cubicBezTo>
                <a:cubicBezTo>
                  <a:pt x="193903" y="3151302"/>
                  <a:pt x="208704" y="3135505"/>
                  <a:pt x="208082" y="3116847"/>
                </a:cubicBezTo>
                <a:close/>
                <a:moveTo>
                  <a:pt x="118152" y="3028285"/>
                </a:moveTo>
                <a:cubicBezTo>
                  <a:pt x="118027" y="3009876"/>
                  <a:pt x="101982" y="2994327"/>
                  <a:pt x="83573" y="2994825"/>
                </a:cubicBezTo>
                <a:cubicBezTo>
                  <a:pt x="66034" y="2995198"/>
                  <a:pt x="51854" y="3009378"/>
                  <a:pt x="51233" y="3027165"/>
                </a:cubicBezTo>
                <a:cubicBezTo>
                  <a:pt x="50486" y="3046569"/>
                  <a:pt x="64542" y="3061495"/>
                  <a:pt x="83946" y="3061744"/>
                </a:cubicBezTo>
                <a:cubicBezTo>
                  <a:pt x="102977" y="3061993"/>
                  <a:pt x="118401" y="3046942"/>
                  <a:pt x="118276" y="3028409"/>
                </a:cubicBezTo>
                <a:close/>
                <a:moveTo>
                  <a:pt x="13384092" y="2994825"/>
                </a:moveTo>
                <a:cubicBezTo>
                  <a:pt x="13365683" y="2994576"/>
                  <a:pt x="13349886" y="3010249"/>
                  <a:pt x="13349886" y="3028658"/>
                </a:cubicBezTo>
                <a:cubicBezTo>
                  <a:pt x="13349886" y="3046196"/>
                  <a:pt x="13363817" y="3060625"/>
                  <a:pt x="13381605" y="3061620"/>
                </a:cubicBezTo>
                <a:cubicBezTo>
                  <a:pt x="13401133" y="3062739"/>
                  <a:pt x="13416184" y="3049057"/>
                  <a:pt x="13416805" y="3029653"/>
                </a:cubicBezTo>
                <a:cubicBezTo>
                  <a:pt x="13417428" y="3010622"/>
                  <a:pt x="13402750" y="2994949"/>
                  <a:pt x="13384092" y="2994700"/>
                </a:cubicBezTo>
                <a:close/>
                <a:moveTo>
                  <a:pt x="13292420" y="2994825"/>
                </a:moveTo>
                <a:cubicBezTo>
                  <a:pt x="13274011" y="2995820"/>
                  <a:pt x="13259085" y="3012487"/>
                  <a:pt x="13260329" y="3030772"/>
                </a:cubicBezTo>
                <a:cubicBezTo>
                  <a:pt x="13261573" y="3048186"/>
                  <a:pt x="13276126" y="3061744"/>
                  <a:pt x="13294037" y="3061744"/>
                </a:cubicBezTo>
                <a:cubicBezTo>
                  <a:pt x="13313442" y="3061744"/>
                  <a:pt x="13327746" y="3047067"/>
                  <a:pt x="13327248" y="3027663"/>
                </a:cubicBezTo>
                <a:cubicBezTo>
                  <a:pt x="13326750" y="3008756"/>
                  <a:pt x="13310953" y="2993830"/>
                  <a:pt x="13292420" y="2994825"/>
                </a:cubicBezTo>
                <a:close/>
                <a:moveTo>
                  <a:pt x="13241298" y="3026916"/>
                </a:moveTo>
                <a:cubicBezTo>
                  <a:pt x="13240303" y="3008507"/>
                  <a:pt x="13223636" y="2993581"/>
                  <a:pt x="13205350" y="2994825"/>
                </a:cubicBezTo>
                <a:cubicBezTo>
                  <a:pt x="13187937" y="2996069"/>
                  <a:pt x="13174378" y="3010746"/>
                  <a:pt x="13174378" y="3028533"/>
                </a:cubicBezTo>
                <a:cubicBezTo>
                  <a:pt x="13174378" y="3047937"/>
                  <a:pt x="13189056" y="3062242"/>
                  <a:pt x="13208460" y="3061744"/>
                </a:cubicBezTo>
                <a:cubicBezTo>
                  <a:pt x="13227367" y="3061247"/>
                  <a:pt x="13242294" y="3045450"/>
                  <a:pt x="13241298" y="3026916"/>
                </a:cubicBezTo>
                <a:close/>
                <a:moveTo>
                  <a:pt x="13151741" y="3028160"/>
                </a:moveTo>
                <a:cubicBezTo>
                  <a:pt x="13151492" y="3009751"/>
                  <a:pt x="13135446" y="2994327"/>
                  <a:pt x="13117037" y="2994825"/>
                </a:cubicBezTo>
                <a:cubicBezTo>
                  <a:pt x="13099498" y="2995322"/>
                  <a:pt x="13085443" y="3009502"/>
                  <a:pt x="13084697" y="3027289"/>
                </a:cubicBezTo>
                <a:cubicBezTo>
                  <a:pt x="13083950" y="3046693"/>
                  <a:pt x="13098130" y="3061495"/>
                  <a:pt x="13117535" y="3061744"/>
                </a:cubicBezTo>
                <a:cubicBezTo>
                  <a:pt x="13136566" y="3061993"/>
                  <a:pt x="13151990" y="3046818"/>
                  <a:pt x="13151741" y="3028285"/>
                </a:cubicBezTo>
                <a:close/>
                <a:moveTo>
                  <a:pt x="13062058" y="3026419"/>
                </a:moveTo>
                <a:cubicBezTo>
                  <a:pt x="13060815" y="3008010"/>
                  <a:pt x="13044023" y="2993332"/>
                  <a:pt x="13025739" y="2994825"/>
                </a:cubicBezTo>
                <a:cubicBezTo>
                  <a:pt x="13008324" y="2996193"/>
                  <a:pt x="12995016" y="3011119"/>
                  <a:pt x="12995263" y="3028906"/>
                </a:cubicBezTo>
                <a:cubicBezTo>
                  <a:pt x="12995512" y="3048311"/>
                  <a:pt x="13010315" y="3062366"/>
                  <a:pt x="13029718" y="3061620"/>
                </a:cubicBezTo>
                <a:cubicBezTo>
                  <a:pt x="13048625" y="3060998"/>
                  <a:pt x="13063303" y="3044828"/>
                  <a:pt x="13062058" y="3026419"/>
                </a:cubicBezTo>
                <a:close/>
                <a:moveTo>
                  <a:pt x="12972626" y="3027787"/>
                </a:moveTo>
                <a:cubicBezTo>
                  <a:pt x="12972128" y="3009378"/>
                  <a:pt x="12955959" y="2994079"/>
                  <a:pt x="12937550" y="2994825"/>
                </a:cubicBezTo>
                <a:cubicBezTo>
                  <a:pt x="12920136" y="2995571"/>
                  <a:pt x="12906080" y="3009876"/>
                  <a:pt x="12905582" y="3027663"/>
                </a:cubicBezTo>
                <a:cubicBezTo>
                  <a:pt x="12905084" y="3047067"/>
                  <a:pt x="12919389" y="3061744"/>
                  <a:pt x="12938793" y="3061744"/>
                </a:cubicBezTo>
                <a:cubicBezTo>
                  <a:pt x="12957825" y="3061744"/>
                  <a:pt x="12972999" y="3046445"/>
                  <a:pt x="12972626" y="3027787"/>
                </a:cubicBezTo>
                <a:close/>
                <a:moveTo>
                  <a:pt x="12850356" y="2994825"/>
                </a:moveTo>
                <a:cubicBezTo>
                  <a:pt x="12831945" y="2995944"/>
                  <a:pt x="12817144" y="3012737"/>
                  <a:pt x="12818637" y="3031021"/>
                </a:cubicBezTo>
                <a:cubicBezTo>
                  <a:pt x="12820005" y="3048435"/>
                  <a:pt x="12834807" y="3061868"/>
                  <a:pt x="12852594" y="3061744"/>
                </a:cubicBezTo>
                <a:cubicBezTo>
                  <a:pt x="12871999" y="3061620"/>
                  <a:pt x="12886179" y="3046818"/>
                  <a:pt x="12885556" y="3027414"/>
                </a:cubicBezTo>
                <a:cubicBezTo>
                  <a:pt x="12884934" y="3008632"/>
                  <a:pt x="12868889" y="2993706"/>
                  <a:pt x="12850356" y="2994949"/>
                </a:cubicBezTo>
                <a:close/>
                <a:moveTo>
                  <a:pt x="12763286" y="2994825"/>
                </a:moveTo>
                <a:cubicBezTo>
                  <a:pt x="12744876" y="2994576"/>
                  <a:pt x="12729080" y="3010249"/>
                  <a:pt x="12729080" y="3028658"/>
                </a:cubicBezTo>
                <a:cubicBezTo>
                  <a:pt x="12729080" y="3046196"/>
                  <a:pt x="12743011" y="3060625"/>
                  <a:pt x="12760673" y="3061744"/>
                </a:cubicBezTo>
                <a:cubicBezTo>
                  <a:pt x="12780202" y="3062864"/>
                  <a:pt x="12795252" y="3049305"/>
                  <a:pt x="12795999" y="3029901"/>
                </a:cubicBezTo>
                <a:cubicBezTo>
                  <a:pt x="12796620" y="3010870"/>
                  <a:pt x="12782068" y="2995198"/>
                  <a:pt x="12763410" y="2994949"/>
                </a:cubicBezTo>
                <a:close/>
                <a:moveTo>
                  <a:pt x="12671986" y="2994825"/>
                </a:moveTo>
                <a:cubicBezTo>
                  <a:pt x="12653577" y="2995571"/>
                  <a:pt x="12638527" y="3012114"/>
                  <a:pt x="12639522" y="3030399"/>
                </a:cubicBezTo>
                <a:cubicBezTo>
                  <a:pt x="12640518" y="3047937"/>
                  <a:pt x="12655070" y="3061620"/>
                  <a:pt x="12672858" y="3061744"/>
                </a:cubicBezTo>
                <a:cubicBezTo>
                  <a:pt x="12692261" y="3061993"/>
                  <a:pt x="12706690" y="3047440"/>
                  <a:pt x="12706441" y="3028036"/>
                </a:cubicBezTo>
                <a:cubicBezTo>
                  <a:pt x="12706192" y="3009129"/>
                  <a:pt x="12690519" y="2994079"/>
                  <a:pt x="12671986" y="2994825"/>
                </a:cubicBezTo>
                <a:close/>
                <a:moveTo>
                  <a:pt x="12620490" y="3028658"/>
                </a:moveTo>
                <a:cubicBezTo>
                  <a:pt x="12620490" y="3010249"/>
                  <a:pt x="12604570" y="2994576"/>
                  <a:pt x="12586284" y="2994825"/>
                </a:cubicBezTo>
                <a:cubicBezTo>
                  <a:pt x="12568747" y="2995074"/>
                  <a:pt x="12554442" y="3009129"/>
                  <a:pt x="12553572" y="3026792"/>
                </a:cubicBezTo>
                <a:cubicBezTo>
                  <a:pt x="12552576" y="3046196"/>
                  <a:pt x="12566507" y="3061247"/>
                  <a:pt x="12585912" y="3061620"/>
                </a:cubicBezTo>
                <a:cubicBezTo>
                  <a:pt x="12604942" y="3061993"/>
                  <a:pt x="12620490" y="3047191"/>
                  <a:pt x="12620490" y="3028533"/>
                </a:cubicBezTo>
                <a:close/>
                <a:moveTo>
                  <a:pt x="12530933" y="3027289"/>
                </a:moveTo>
                <a:cubicBezTo>
                  <a:pt x="12530188" y="3008880"/>
                  <a:pt x="12513519" y="2993830"/>
                  <a:pt x="12495235" y="2994949"/>
                </a:cubicBezTo>
                <a:cubicBezTo>
                  <a:pt x="12477696" y="2995944"/>
                  <a:pt x="12464139" y="3010497"/>
                  <a:pt x="12463890" y="3028285"/>
                </a:cubicBezTo>
                <a:cubicBezTo>
                  <a:pt x="12463765" y="3047689"/>
                  <a:pt x="12478319" y="3062117"/>
                  <a:pt x="12497722" y="3061868"/>
                </a:cubicBezTo>
                <a:cubicBezTo>
                  <a:pt x="12516629" y="3061620"/>
                  <a:pt x="12531681" y="3045947"/>
                  <a:pt x="12530933" y="3027289"/>
                </a:cubicBezTo>
                <a:close/>
                <a:moveTo>
                  <a:pt x="12441377" y="3027041"/>
                </a:moveTo>
                <a:cubicBezTo>
                  <a:pt x="12440381" y="3008632"/>
                  <a:pt x="12423713" y="2993706"/>
                  <a:pt x="12405429" y="2994949"/>
                </a:cubicBezTo>
                <a:cubicBezTo>
                  <a:pt x="12388015" y="2996193"/>
                  <a:pt x="12374457" y="3010870"/>
                  <a:pt x="12374457" y="3028658"/>
                </a:cubicBezTo>
                <a:cubicBezTo>
                  <a:pt x="12374457" y="3048062"/>
                  <a:pt x="12389134" y="3062366"/>
                  <a:pt x="12408539" y="3061868"/>
                </a:cubicBezTo>
                <a:cubicBezTo>
                  <a:pt x="12427446" y="3061371"/>
                  <a:pt x="12442371" y="3045574"/>
                  <a:pt x="12441377" y="3027041"/>
                </a:cubicBezTo>
                <a:close/>
                <a:moveTo>
                  <a:pt x="12320226" y="2994949"/>
                </a:moveTo>
                <a:cubicBezTo>
                  <a:pt x="12301815" y="2995447"/>
                  <a:pt x="12286516" y="3011741"/>
                  <a:pt x="12287263" y="3030026"/>
                </a:cubicBezTo>
                <a:cubicBezTo>
                  <a:pt x="12288009" y="3047440"/>
                  <a:pt x="12302438" y="3061495"/>
                  <a:pt x="12320101" y="3061868"/>
                </a:cubicBezTo>
                <a:cubicBezTo>
                  <a:pt x="12339504" y="3062366"/>
                  <a:pt x="12354182" y="3048062"/>
                  <a:pt x="12354182" y="3028658"/>
                </a:cubicBezTo>
                <a:cubicBezTo>
                  <a:pt x="12354182" y="3009751"/>
                  <a:pt x="12338759" y="2994452"/>
                  <a:pt x="12320226" y="2994825"/>
                </a:cubicBezTo>
                <a:close/>
                <a:moveTo>
                  <a:pt x="12229548" y="2994949"/>
                </a:moveTo>
                <a:cubicBezTo>
                  <a:pt x="12211139" y="2996069"/>
                  <a:pt x="12196337" y="3012861"/>
                  <a:pt x="12197830" y="3031145"/>
                </a:cubicBezTo>
                <a:cubicBezTo>
                  <a:pt x="12199198" y="3048559"/>
                  <a:pt x="12214000" y="3061993"/>
                  <a:pt x="12231787" y="3061868"/>
                </a:cubicBezTo>
                <a:cubicBezTo>
                  <a:pt x="12251191" y="3061744"/>
                  <a:pt x="12265371" y="3046942"/>
                  <a:pt x="12264749" y="3027538"/>
                </a:cubicBezTo>
                <a:cubicBezTo>
                  <a:pt x="12264127" y="3008632"/>
                  <a:pt x="12248081" y="2993830"/>
                  <a:pt x="12229548" y="2995074"/>
                </a:cubicBezTo>
                <a:close/>
                <a:moveTo>
                  <a:pt x="12142478" y="2994949"/>
                </a:moveTo>
                <a:cubicBezTo>
                  <a:pt x="12124070" y="2994700"/>
                  <a:pt x="12108272" y="3010373"/>
                  <a:pt x="12108272" y="3028782"/>
                </a:cubicBezTo>
                <a:cubicBezTo>
                  <a:pt x="12108272" y="3046320"/>
                  <a:pt x="12122204" y="3060749"/>
                  <a:pt x="12139866" y="3061868"/>
                </a:cubicBezTo>
                <a:cubicBezTo>
                  <a:pt x="12159395" y="3062988"/>
                  <a:pt x="12174446" y="3049430"/>
                  <a:pt x="12175192" y="3030026"/>
                </a:cubicBezTo>
                <a:cubicBezTo>
                  <a:pt x="12175814" y="3010995"/>
                  <a:pt x="12161261" y="2995322"/>
                  <a:pt x="12142603" y="2995074"/>
                </a:cubicBezTo>
                <a:close/>
                <a:moveTo>
                  <a:pt x="12050309" y="2994949"/>
                </a:moveTo>
                <a:cubicBezTo>
                  <a:pt x="12031900" y="2996193"/>
                  <a:pt x="12017222" y="3012985"/>
                  <a:pt x="12018715" y="3031270"/>
                </a:cubicBezTo>
                <a:cubicBezTo>
                  <a:pt x="12020083" y="3048684"/>
                  <a:pt x="12035009" y="3061993"/>
                  <a:pt x="12052796" y="3061744"/>
                </a:cubicBezTo>
                <a:cubicBezTo>
                  <a:pt x="12072200" y="3061495"/>
                  <a:pt x="12086256" y="3046693"/>
                  <a:pt x="12085634" y="3027289"/>
                </a:cubicBezTo>
                <a:cubicBezTo>
                  <a:pt x="12084888" y="3008383"/>
                  <a:pt x="12068843" y="2993706"/>
                  <a:pt x="12050433" y="2994949"/>
                </a:cubicBezTo>
                <a:close/>
                <a:moveTo>
                  <a:pt x="11999560" y="3027414"/>
                </a:moveTo>
                <a:cubicBezTo>
                  <a:pt x="11998814" y="3009005"/>
                  <a:pt x="11982270" y="2993954"/>
                  <a:pt x="11963985" y="2994949"/>
                </a:cubicBezTo>
                <a:cubicBezTo>
                  <a:pt x="11946447" y="2995944"/>
                  <a:pt x="11932765" y="3010497"/>
                  <a:pt x="11932641" y="3028285"/>
                </a:cubicBezTo>
                <a:cubicBezTo>
                  <a:pt x="11932391" y="3047689"/>
                  <a:pt x="11946944" y="3062117"/>
                  <a:pt x="11966348" y="3061868"/>
                </a:cubicBezTo>
                <a:cubicBezTo>
                  <a:pt x="11985255" y="3061620"/>
                  <a:pt x="12000306" y="3045947"/>
                  <a:pt x="11999560" y="3027414"/>
                </a:cubicBezTo>
                <a:close/>
                <a:moveTo>
                  <a:pt x="11910002" y="3027041"/>
                </a:moveTo>
                <a:cubicBezTo>
                  <a:pt x="11909007" y="3008632"/>
                  <a:pt x="11892340" y="2993706"/>
                  <a:pt x="11874055" y="2994949"/>
                </a:cubicBezTo>
                <a:cubicBezTo>
                  <a:pt x="11856641" y="2996193"/>
                  <a:pt x="11843083" y="3010746"/>
                  <a:pt x="11843083" y="3028658"/>
                </a:cubicBezTo>
                <a:cubicBezTo>
                  <a:pt x="11843083" y="3048062"/>
                  <a:pt x="11857760" y="3062366"/>
                  <a:pt x="11877164" y="3061868"/>
                </a:cubicBezTo>
                <a:cubicBezTo>
                  <a:pt x="11896071" y="3061371"/>
                  <a:pt x="11910998" y="3045574"/>
                  <a:pt x="11910002" y="3027041"/>
                </a:cubicBezTo>
                <a:close/>
                <a:moveTo>
                  <a:pt x="11820445" y="3026668"/>
                </a:moveTo>
                <a:cubicBezTo>
                  <a:pt x="11819326" y="3008258"/>
                  <a:pt x="11802533" y="2993457"/>
                  <a:pt x="11784249" y="2994949"/>
                </a:cubicBezTo>
                <a:cubicBezTo>
                  <a:pt x="11766835" y="2996318"/>
                  <a:pt x="11753401" y="3011119"/>
                  <a:pt x="11753525" y="3028906"/>
                </a:cubicBezTo>
                <a:cubicBezTo>
                  <a:pt x="11753650" y="3048311"/>
                  <a:pt x="11768452" y="3062491"/>
                  <a:pt x="11787856" y="3061868"/>
                </a:cubicBezTo>
                <a:cubicBezTo>
                  <a:pt x="11806638" y="3061247"/>
                  <a:pt x="11821565" y="3045201"/>
                  <a:pt x="11820320" y="3026792"/>
                </a:cubicBezTo>
                <a:close/>
                <a:moveTo>
                  <a:pt x="11698547" y="2994825"/>
                </a:moveTo>
                <a:cubicBezTo>
                  <a:pt x="11680139" y="2995820"/>
                  <a:pt x="11665212" y="3012487"/>
                  <a:pt x="11666456" y="3030772"/>
                </a:cubicBezTo>
                <a:cubicBezTo>
                  <a:pt x="11667700" y="3048186"/>
                  <a:pt x="11682377" y="3061744"/>
                  <a:pt x="11700164" y="3061744"/>
                </a:cubicBezTo>
                <a:cubicBezTo>
                  <a:pt x="11719568" y="3061744"/>
                  <a:pt x="11733872" y="3047067"/>
                  <a:pt x="11733375" y="3027663"/>
                </a:cubicBezTo>
                <a:cubicBezTo>
                  <a:pt x="11732878" y="3008756"/>
                  <a:pt x="11717081" y="2993830"/>
                  <a:pt x="11698547" y="2994825"/>
                </a:cubicBezTo>
                <a:close/>
                <a:moveTo>
                  <a:pt x="11609612" y="2994825"/>
                </a:moveTo>
                <a:cubicBezTo>
                  <a:pt x="11591203" y="2995447"/>
                  <a:pt x="11576027" y="3011866"/>
                  <a:pt x="11576898" y="3030150"/>
                </a:cubicBezTo>
                <a:cubicBezTo>
                  <a:pt x="11577769" y="3047689"/>
                  <a:pt x="11592198" y="3061495"/>
                  <a:pt x="11609985" y="3061744"/>
                </a:cubicBezTo>
                <a:cubicBezTo>
                  <a:pt x="11629389" y="3062117"/>
                  <a:pt x="11643942" y="3047689"/>
                  <a:pt x="11643817" y="3028285"/>
                </a:cubicBezTo>
                <a:cubicBezTo>
                  <a:pt x="11643693" y="3009378"/>
                  <a:pt x="11628145" y="2994203"/>
                  <a:pt x="11609612" y="2994825"/>
                </a:cubicBezTo>
                <a:close/>
                <a:moveTo>
                  <a:pt x="11521174" y="2994825"/>
                </a:moveTo>
                <a:cubicBezTo>
                  <a:pt x="11502765" y="2994825"/>
                  <a:pt x="11487092" y="3010622"/>
                  <a:pt x="11487341" y="3029031"/>
                </a:cubicBezTo>
                <a:cubicBezTo>
                  <a:pt x="11487590" y="3046569"/>
                  <a:pt x="11501645" y="3060874"/>
                  <a:pt x="11519308" y="3061744"/>
                </a:cubicBezTo>
                <a:cubicBezTo>
                  <a:pt x="11538712" y="3062739"/>
                  <a:pt x="11553763" y="3048808"/>
                  <a:pt x="11554136" y="3029404"/>
                </a:cubicBezTo>
                <a:cubicBezTo>
                  <a:pt x="11554509" y="3010373"/>
                  <a:pt x="11539707" y="2994825"/>
                  <a:pt x="11521049" y="2994825"/>
                </a:cubicBezTo>
                <a:close/>
                <a:moveTo>
                  <a:pt x="11468310" y="3027787"/>
                </a:moveTo>
                <a:cubicBezTo>
                  <a:pt x="11467813" y="3009378"/>
                  <a:pt x="11451642" y="2994079"/>
                  <a:pt x="11433233" y="2994825"/>
                </a:cubicBezTo>
                <a:cubicBezTo>
                  <a:pt x="11415820" y="2995571"/>
                  <a:pt x="11401764" y="3009876"/>
                  <a:pt x="11401266" y="3027663"/>
                </a:cubicBezTo>
                <a:cubicBezTo>
                  <a:pt x="11400769" y="3047067"/>
                  <a:pt x="11415073" y="3061744"/>
                  <a:pt x="11434478" y="3061744"/>
                </a:cubicBezTo>
                <a:cubicBezTo>
                  <a:pt x="11453508" y="3061744"/>
                  <a:pt x="11468684" y="3046445"/>
                  <a:pt x="11468310" y="3027787"/>
                </a:cubicBezTo>
                <a:close/>
                <a:moveTo>
                  <a:pt x="11378752" y="3028782"/>
                </a:moveTo>
                <a:cubicBezTo>
                  <a:pt x="11378877" y="3010373"/>
                  <a:pt x="11363080" y="2994576"/>
                  <a:pt x="11344795" y="2994700"/>
                </a:cubicBezTo>
                <a:cubicBezTo>
                  <a:pt x="11327257" y="2994700"/>
                  <a:pt x="11312953" y="3008756"/>
                  <a:pt x="11311958" y="3026543"/>
                </a:cubicBezTo>
                <a:cubicBezTo>
                  <a:pt x="11310839" y="3046072"/>
                  <a:pt x="11324645" y="3061122"/>
                  <a:pt x="11344049" y="3061620"/>
                </a:cubicBezTo>
                <a:cubicBezTo>
                  <a:pt x="11363080" y="3062117"/>
                  <a:pt x="11378752" y="3047440"/>
                  <a:pt x="11378877" y="3028782"/>
                </a:cubicBezTo>
                <a:close/>
                <a:moveTo>
                  <a:pt x="11289195" y="3027663"/>
                </a:moveTo>
                <a:cubicBezTo>
                  <a:pt x="11288698" y="3009254"/>
                  <a:pt x="11272403" y="2993954"/>
                  <a:pt x="11254119" y="2994700"/>
                </a:cubicBezTo>
                <a:cubicBezTo>
                  <a:pt x="11236580" y="2995447"/>
                  <a:pt x="11222649" y="3009876"/>
                  <a:pt x="11222276" y="3027538"/>
                </a:cubicBezTo>
                <a:cubicBezTo>
                  <a:pt x="11221778" y="3046942"/>
                  <a:pt x="11236083" y="3061620"/>
                  <a:pt x="11255487" y="3061620"/>
                </a:cubicBezTo>
                <a:cubicBezTo>
                  <a:pt x="11274393" y="3061620"/>
                  <a:pt x="11289693" y="3046196"/>
                  <a:pt x="11289195" y="3027663"/>
                </a:cubicBezTo>
                <a:close/>
                <a:moveTo>
                  <a:pt x="11199638" y="3027912"/>
                </a:moveTo>
                <a:cubicBezTo>
                  <a:pt x="11199265" y="3009502"/>
                  <a:pt x="11183095" y="2994079"/>
                  <a:pt x="11164686" y="2994825"/>
                </a:cubicBezTo>
                <a:cubicBezTo>
                  <a:pt x="11147147" y="2995447"/>
                  <a:pt x="11133091" y="3009751"/>
                  <a:pt x="11132594" y="3027538"/>
                </a:cubicBezTo>
                <a:cubicBezTo>
                  <a:pt x="11131972" y="3046942"/>
                  <a:pt x="11146276" y="3061744"/>
                  <a:pt x="11165680" y="3061744"/>
                </a:cubicBezTo>
                <a:cubicBezTo>
                  <a:pt x="11184712" y="3061744"/>
                  <a:pt x="11200011" y="3046569"/>
                  <a:pt x="11199638" y="3028036"/>
                </a:cubicBezTo>
                <a:close/>
                <a:moveTo>
                  <a:pt x="11078984" y="2994700"/>
                </a:moveTo>
                <a:cubicBezTo>
                  <a:pt x="11060575" y="2994949"/>
                  <a:pt x="11045151" y="3010995"/>
                  <a:pt x="11045524" y="3029404"/>
                </a:cubicBezTo>
                <a:cubicBezTo>
                  <a:pt x="11046022" y="3046942"/>
                  <a:pt x="11060202" y="3060998"/>
                  <a:pt x="11077989" y="3061744"/>
                </a:cubicBezTo>
                <a:cubicBezTo>
                  <a:pt x="11097393" y="3062491"/>
                  <a:pt x="11112319" y="3048311"/>
                  <a:pt x="11112444" y="3029031"/>
                </a:cubicBezTo>
                <a:cubicBezTo>
                  <a:pt x="11112692" y="3010000"/>
                  <a:pt x="11097517" y="2994576"/>
                  <a:pt x="11078984" y="2994825"/>
                </a:cubicBezTo>
                <a:close/>
                <a:moveTo>
                  <a:pt x="10988307" y="2994700"/>
                </a:moveTo>
                <a:cubicBezTo>
                  <a:pt x="10969898" y="2995571"/>
                  <a:pt x="10954848" y="3012114"/>
                  <a:pt x="10956091" y="3030399"/>
                </a:cubicBezTo>
                <a:cubicBezTo>
                  <a:pt x="10957210" y="3047937"/>
                  <a:pt x="10971764" y="3061495"/>
                  <a:pt x="10989551" y="3061620"/>
                </a:cubicBezTo>
                <a:cubicBezTo>
                  <a:pt x="11008955" y="3061744"/>
                  <a:pt x="11023384" y="3047191"/>
                  <a:pt x="11023011" y="3027787"/>
                </a:cubicBezTo>
                <a:cubicBezTo>
                  <a:pt x="11022637" y="3008880"/>
                  <a:pt x="11006965" y="2993830"/>
                  <a:pt x="10988431" y="2994700"/>
                </a:cubicBezTo>
                <a:close/>
                <a:moveTo>
                  <a:pt x="10899869" y="2994700"/>
                </a:moveTo>
                <a:cubicBezTo>
                  <a:pt x="10881460" y="2994949"/>
                  <a:pt x="10866037" y="3010995"/>
                  <a:pt x="10866534" y="3029404"/>
                </a:cubicBezTo>
                <a:cubicBezTo>
                  <a:pt x="10867031" y="3046818"/>
                  <a:pt x="10881211" y="3060998"/>
                  <a:pt x="10898998" y="3061620"/>
                </a:cubicBezTo>
                <a:cubicBezTo>
                  <a:pt x="10918402" y="3062366"/>
                  <a:pt x="10933204" y="3048186"/>
                  <a:pt x="10933453" y="3028782"/>
                </a:cubicBezTo>
                <a:cubicBezTo>
                  <a:pt x="10933702" y="3009751"/>
                  <a:pt x="10918527" y="2994327"/>
                  <a:pt x="10899869" y="2994576"/>
                </a:cubicBezTo>
                <a:close/>
                <a:moveTo>
                  <a:pt x="10847379" y="3031643"/>
                </a:moveTo>
                <a:cubicBezTo>
                  <a:pt x="10849244" y="3013483"/>
                  <a:pt x="10834816" y="2996318"/>
                  <a:pt x="10816407" y="2994825"/>
                </a:cubicBezTo>
                <a:cubicBezTo>
                  <a:pt x="10798993" y="2993332"/>
                  <a:pt x="10783320" y="3006020"/>
                  <a:pt x="10780957" y="3023682"/>
                </a:cubicBezTo>
                <a:cubicBezTo>
                  <a:pt x="10778345" y="3043086"/>
                  <a:pt x="10790784" y="3059505"/>
                  <a:pt x="10809814" y="3061495"/>
                </a:cubicBezTo>
                <a:cubicBezTo>
                  <a:pt x="10828721" y="3063486"/>
                  <a:pt x="10845513" y="3050176"/>
                  <a:pt x="10847379" y="3031767"/>
                </a:cubicBezTo>
                <a:close/>
                <a:moveTo>
                  <a:pt x="10757946" y="3028533"/>
                </a:moveTo>
                <a:cubicBezTo>
                  <a:pt x="10757946" y="3010124"/>
                  <a:pt x="10742149" y="2994452"/>
                  <a:pt x="10723740" y="2994700"/>
                </a:cubicBezTo>
                <a:cubicBezTo>
                  <a:pt x="10706201" y="2994949"/>
                  <a:pt x="10691897" y="3009005"/>
                  <a:pt x="10691026" y="3026668"/>
                </a:cubicBezTo>
                <a:cubicBezTo>
                  <a:pt x="10690031" y="3046072"/>
                  <a:pt x="10703962" y="3061122"/>
                  <a:pt x="10723366" y="3061495"/>
                </a:cubicBezTo>
                <a:cubicBezTo>
                  <a:pt x="10742398" y="3061868"/>
                  <a:pt x="10757946" y="3047067"/>
                  <a:pt x="10757946" y="3028409"/>
                </a:cubicBezTo>
                <a:close/>
                <a:moveTo>
                  <a:pt x="10668388" y="3028533"/>
                </a:moveTo>
                <a:cubicBezTo>
                  <a:pt x="10668388" y="3010124"/>
                  <a:pt x="10652591" y="2994452"/>
                  <a:pt x="10634182" y="2994700"/>
                </a:cubicBezTo>
                <a:cubicBezTo>
                  <a:pt x="10616644" y="2994949"/>
                  <a:pt x="10602340" y="3008880"/>
                  <a:pt x="10601469" y="3026668"/>
                </a:cubicBezTo>
                <a:cubicBezTo>
                  <a:pt x="10600474" y="3046072"/>
                  <a:pt x="10614281" y="3061122"/>
                  <a:pt x="10633685" y="3061620"/>
                </a:cubicBezTo>
                <a:cubicBezTo>
                  <a:pt x="10652716" y="3062117"/>
                  <a:pt x="10668264" y="3047316"/>
                  <a:pt x="10668388" y="3028658"/>
                </a:cubicBezTo>
                <a:close/>
                <a:moveTo>
                  <a:pt x="10547610" y="2994576"/>
                </a:moveTo>
                <a:cubicBezTo>
                  <a:pt x="10529201" y="2994825"/>
                  <a:pt x="10513777" y="3010870"/>
                  <a:pt x="10514275" y="3029280"/>
                </a:cubicBezTo>
                <a:cubicBezTo>
                  <a:pt x="10514773" y="3046818"/>
                  <a:pt x="10528952" y="3060874"/>
                  <a:pt x="10546739" y="3061495"/>
                </a:cubicBezTo>
                <a:cubicBezTo>
                  <a:pt x="10566144" y="3062242"/>
                  <a:pt x="10580945" y="3048062"/>
                  <a:pt x="10581194" y="3028658"/>
                </a:cubicBezTo>
                <a:cubicBezTo>
                  <a:pt x="10581443" y="3009627"/>
                  <a:pt x="10566268" y="2994203"/>
                  <a:pt x="10547610" y="2994452"/>
                </a:cubicBezTo>
                <a:close/>
                <a:moveTo>
                  <a:pt x="10456311" y="2994576"/>
                </a:moveTo>
                <a:cubicBezTo>
                  <a:pt x="10437902" y="2995820"/>
                  <a:pt x="10423224" y="3012612"/>
                  <a:pt x="10424717" y="3030897"/>
                </a:cubicBezTo>
                <a:cubicBezTo>
                  <a:pt x="10426086" y="3048311"/>
                  <a:pt x="10441012" y="3061620"/>
                  <a:pt x="10458799" y="3061371"/>
                </a:cubicBezTo>
                <a:cubicBezTo>
                  <a:pt x="10478203" y="3061122"/>
                  <a:pt x="10492259" y="3046320"/>
                  <a:pt x="10491636" y="3026916"/>
                </a:cubicBezTo>
                <a:cubicBezTo>
                  <a:pt x="10490890" y="3008010"/>
                  <a:pt x="10474845" y="2993332"/>
                  <a:pt x="10456436" y="2994576"/>
                </a:cubicBezTo>
                <a:close/>
                <a:moveTo>
                  <a:pt x="10367997" y="2994576"/>
                </a:moveTo>
                <a:cubicBezTo>
                  <a:pt x="10349589" y="2995074"/>
                  <a:pt x="10334289" y="3011368"/>
                  <a:pt x="10335036" y="3029653"/>
                </a:cubicBezTo>
                <a:cubicBezTo>
                  <a:pt x="10335782" y="3047067"/>
                  <a:pt x="10350210" y="3061122"/>
                  <a:pt x="10367874" y="3061495"/>
                </a:cubicBezTo>
                <a:cubicBezTo>
                  <a:pt x="10387278" y="3061993"/>
                  <a:pt x="10401955" y="3047689"/>
                  <a:pt x="10401955" y="3028285"/>
                </a:cubicBezTo>
                <a:cubicBezTo>
                  <a:pt x="10401955" y="3009378"/>
                  <a:pt x="10386531" y="2994079"/>
                  <a:pt x="10367997" y="2994452"/>
                </a:cubicBezTo>
                <a:close/>
                <a:moveTo>
                  <a:pt x="10316004" y="3027912"/>
                </a:moveTo>
                <a:cubicBezTo>
                  <a:pt x="10315756" y="3009502"/>
                  <a:pt x="10299585" y="2994079"/>
                  <a:pt x="10281177" y="2994576"/>
                </a:cubicBezTo>
                <a:cubicBezTo>
                  <a:pt x="10263639" y="2995074"/>
                  <a:pt x="10249583" y="3009378"/>
                  <a:pt x="10248961" y="3027041"/>
                </a:cubicBezTo>
                <a:cubicBezTo>
                  <a:pt x="10248339" y="3046445"/>
                  <a:pt x="10262394" y="3061247"/>
                  <a:pt x="10281798" y="3061371"/>
                </a:cubicBezTo>
                <a:cubicBezTo>
                  <a:pt x="10300830" y="3061495"/>
                  <a:pt x="10316129" y="3046320"/>
                  <a:pt x="10315880" y="3027787"/>
                </a:cubicBezTo>
                <a:close/>
                <a:moveTo>
                  <a:pt x="10226323" y="3026294"/>
                </a:moveTo>
                <a:cubicBezTo>
                  <a:pt x="10225079" y="3007885"/>
                  <a:pt x="10208287" y="2993208"/>
                  <a:pt x="10190002" y="2994700"/>
                </a:cubicBezTo>
                <a:cubicBezTo>
                  <a:pt x="10172589" y="2996069"/>
                  <a:pt x="10159279" y="3010995"/>
                  <a:pt x="10159404" y="3028782"/>
                </a:cubicBezTo>
                <a:cubicBezTo>
                  <a:pt x="10159652" y="3048186"/>
                  <a:pt x="10174454" y="3062242"/>
                  <a:pt x="10193858" y="3061495"/>
                </a:cubicBezTo>
                <a:cubicBezTo>
                  <a:pt x="10212765" y="3060874"/>
                  <a:pt x="10227442" y="3044703"/>
                  <a:pt x="10226199" y="3026294"/>
                </a:cubicBezTo>
                <a:close/>
                <a:moveTo>
                  <a:pt x="10136890" y="3028409"/>
                </a:moveTo>
                <a:cubicBezTo>
                  <a:pt x="10136890" y="3010000"/>
                  <a:pt x="10120968" y="2994327"/>
                  <a:pt x="10102560" y="2994576"/>
                </a:cubicBezTo>
                <a:cubicBezTo>
                  <a:pt x="10085021" y="2994825"/>
                  <a:pt x="10070717" y="3008880"/>
                  <a:pt x="10069971" y="3026668"/>
                </a:cubicBezTo>
                <a:cubicBezTo>
                  <a:pt x="10069100" y="3046072"/>
                  <a:pt x="10082907" y="3061122"/>
                  <a:pt x="10102311" y="3061495"/>
                </a:cubicBezTo>
                <a:cubicBezTo>
                  <a:pt x="10121342" y="3061868"/>
                  <a:pt x="10136890" y="3047067"/>
                  <a:pt x="10136890" y="3028409"/>
                </a:cubicBezTo>
                <a:close/>
                <a:moveTo>
                  <a:pt x="10047333" y="3026543"/>
                </a:moveTo>
                <a:cubicBezTo>
                  <a:pt x="10046213" y="3008134"/>
                  <a:pt x="10029545" y="2993332"/>
                  <a:pt x="10011260" y="2994700"/>
                </a:cubicBezTo>
                <a:cubicBezTo>
                  <a:pt x="9993847" y="2995944"/>
                  <a:pt x="9980413" y="3010746"/>
                  <a:pt x="9980413" y="3028533"/>
                </a:cubicBezTo>
                <a:cubicBezTo>
                  <a:pt x="9980413" y="3047937"/>
                  <a:pt x="9995215" y="3062117"/>
                  <a:pt x="10014619" y="3061620"/>
                </a:cubicBezTo>
                <a:cubicBezTo>
                  <a:pt x="10033401" y="3061122"/>
                  <a:pt x="10048328" y="3045076"/>
                  <a:pt x="10047333" y="3026668"/>
                </a:cubicBezTo>
                <a:close/>
                <a:moveTo>
                  <a:pt x="9927549" y="2994576"/>
                </a:moveTo>
                <a:cubicBezTo>
                  <a:pt x="9909141" y="2994327"/>
                  <a:pt x="9893343" y="3010000"/>
                  <a:pt x="9893343" y="3028409"/>
                </a:cubicBezTo>
                <a:cubicBezTo>
                  <a:pt x="9893343" y="3045947"/>
                  <a:pt x="9907150" y="3060376"/>
                  <a:pt x="9924937" y="3061495"/>
                </a:cubicBezTo>
                <a:cubicBezTo>
                  <a:pt x="9944466" y="3062615"/>
                  <a:pt x="9959517" y="3049057"/>
                  <a:pt x="9960263" y="3029653"/>
                </a:cubicBezTo>
                <a:cubicBezTo>
                  <a:pt x="9960885" y="3010622"/>
                  <a:pt x="9946332" y="2994949"/>
                  <a:pt x="9927674" y="2994700"/>
                </a:cubicBezTo>
                <a:close/>
                <a:moveTo>
                  <a:pt x="9870705" y="3027414"/>
                </a:moveTo>
                <a:cubicBezTo>
                  <a:pt x="9870208" y="3009751"/>
                  <a:pt x="9856277" y="2995322"/>
                  <a:pt x="9838738" y="2994576"/>
                </a:cubicBezTo>
                <a:cubicBezTo>
                  <a:pt x="9820329" y="2993830"/>
                  <a:pt x="9804159" y="3009129"/>
                  <a:pt x="9803661" y="3027538"/>
                </a:cubicBezTo>
                <a:cubicBezTo>
                  <a:pt x="9803164" y="3046072"/>
                  <a:pt x="9818463" y="3061495"/>
                  <a:pt x="9837495" y="3061495"/>
                </a:cubicBezTo>
                <a:cubicBezTo>
                  <a:pt x="9856899" y="3061495"/>
                  <a:pt x="9871202" y="3046818"/>
                  <a:pt x="9870705" y="3027414"/>
                </a:cubicBezTo>
                <a:close/>
                <a:moveTo>
                  <a:pt x="9746942" y="2994576"/>
                </a:moveTo>
                <a:cubicBezTo>
                  <a:pt x="9728533" y="2995198"/>
                  <a:pt x="9713358" y="3011617"/>
                  <a:pt x="9714228" y="3029901"/>
                </a:cubicBezTo>
                <a:cubicBezTo>
                  <a:pt x="9715099" y="3047440"/>
                  <a:pt x="9729528" y="3061247"/>
                  <a:pt x="9747315" y="3061495"/>
                </a:cubicBezTo>
                <a:cubicBezTo>
                  <a:pt x="9766719" y="3061868"/>
                  <a:pt x="9781272" y="3047440"/>
                  <a:pt x="9781148" y="3028036"/>
                </a:cubicBezTo>
                <a:cubicBezTo>
                  <a:pt x="9781023" y="3009129"/>
                  <a:pt x="9765475" y="2993954"/>
                  <a:pt x="9746942" y="2994576"/>
                </a:cubicBezTo>
                <a:close/>
                <a:moveTo>
                  <a:pt x="9695198" y="3027041"/>
                </a:moveTo>
                <a:cubicBezTo>
                  <a:pt x="9694451" y="3008632"/>
                  <a:pt x="9677908" y="2993581"/>
                  <a:pt x="9659624" y="2994576"/>
                </a:cubicBezTo>
                <a:cubicBezTo>
                  <a:pt x="9642085" y="2995571"/>
                  <a:pt x="9628403" y="3010124"/>
                  <a:pt x="9628278" y="3027912"/>
                </a:cubicBezTo>
                <a:cubicBezTo>
                  <a:pt x="9628029" y="3047316"/>
                  <a:pt x="9642583" y="3061744"/>
                  <a:pt x="9661987" y="3061495"/>
                </a:cubicBezTo>
                <a:cubicBezTo>
                  <a:pt x="9680893" y="3061247"/>
                  <a:pt x="9695944" y="3045574"/>
                  <a:pt x="9695198" y="3027041"/>
                </a:cubicBezTo>
                <a:close/>
                <a:moveTo>
                  <a:pt x="9605640" y="3028409"/>
                </a:moveTo>
                <a:cubicBezTo>
                  <a:pt x="9605640" y="3010000"/>
                  <a:pt x="9589719" y="2994327"/>
                  <a:pt x="9571434" y="2994576"/>
                </a:cubicBezTo>
                <a:cubicBezTo>
                  <a:pt x="9553896" y="2994825"/>
                  <a:pt x="9539592" y="3008880"/>
                  <a:pt x="9538845" y="3026668"/>
                </a:cubicBezTo>
                <a:cubicBezTo>
                  <a:pt x="9537975" y="3046196"/>
                  <a:pt x="9551781" y="3061122"/>
                  <a:pt x="9571185" y="3061495"/>
                </a:cubicBezTo>
                <a:cubicBezTo>
                  <a:pt x="9590217" y="3061868"/>
                  <a:pt x="9605765" y="3047067"/>
                  <a:pt x="9605765" y="3028409"/>
                </a:cubicBezTo>
                <a:close/>
                <a:moveTo>
                  <a:pt x="9516083" y="3027663"/>
                </a:moveTo>
                <a:cubicBezTo>
                  <a:pt x="9515585" y="3009254"/>
                  <a:pt x="9499415" y="2993954"/>
                  <a:pt x="9481006" y="2994700"/>
                </a:cubicBezTo>
                <a:cubicBezTo>
                  <a:pt x="9463592" y="2995447"/>
                  <a:pt x="9449537" y="3009751"/>
                  <a:pt x="9449039" y="3027538"/>
                </a:cubicBezTo>
                <a:cubicBezTo>
                  <a:pt x="9448542" y="3046942"/>
                  <a:pt x="9462846" y="3061620"/>
                  <a:pt x="9482250" y="3061620"/>
                </a:cubicBezTo>
                <a:cubicBezTo>
                  <a:pt x="9501281" y="3061620"/>
                  <a:pt x="9516456" y="3046320"/>
                  <a:pt x="9516083" y="3027663"/>
                </a:cubicBezTo>
                <a:close/>
                <a:moveTo>
                  <a:pt x="9395305" y="2994576"/>
                </a:moveTo>
                <a:cubicBezTo>
                  <a:pt x="9376895" y="2994825"/>
                  <a:pt x="9361472" y="3010995"/>
                  <a:pt x="9361969" y="3029404"/>
                </a:cubicBezTo>
                <a:cubicBezTo>
                  <a:pt x="9362467" y="3046942"/>
                  <a:pt x="9376771" y="3060998"/>
                  <a:pt x="9394434" y="3061620"/>
                </a:cubicBezTo>
                <a:cubicBezTo>
                  <a:pt x="9413838" y="3062242"/>
                  <a:pt x="9428640" y="3048186"/>
                  <a:pt x="9428765" y="3028782"/>
                </a:cubicBezTo>
                <a:cubicBezTo>
                  <a:pt x="9428888" y="3009751"/>
                  <a:pt x="9413714" y="2994452"/>
                  <a:pt x="9395180" y="2994700"/>
                </a:cubicBezTo>
                <a:close/>
                <a:moveTo>
                  <a:pt x="9306743" y="2994576"/>
                </a:moveTo>
                <a:cubicBezTo>
                  <a:pt x="9288333" y="2994327"/>
                  <a:pt x="9272412" y="3009876"/>
                  <a:pt x="9272412" y="3028285"/>
                </a:cubicBezTo>
                <a:cubicBezTo>
                  <a:pt x="9272412" y="3045823"/>
                  <a:pt x="9286219" y="3060251"/>
                  <a:pt x="9304006" y="3061371"/>
                </a:cubicBezTo>
                <a:cubicBezTo>
                  <a:pt x="9323534" y="3062491"/>
                  <a:pt x="9338709" y="3048932"/>
                  <a:pt x="9339332" y="3029528"/>
                </a:cubicBezTo>
                <a:cubicBezTo>
                  <a:pt x="9339953" y="3010497"/>
                  <a:pt x="9325401" y="2994825"/>
                  <a:pt x="9306743" y="2994452"/>
                </a:cubicBezTo>
                <a:close/>
                <a:moveTo>
                  <a:pt x="9216314" y="2994576"/>
                </a:moveTo>
                <a:cubicBezTo>
                  <a:pt x="9197906" y="2994825"/>
                  <a:pt x="9182481" y="3010870"/>
                  <a:pt x="9182979" y="3029280"/>
                </a:cubicBezTo>
                <a:cubicBezTo>
                  <a:pt x="9183476" y="3046818"/>
                  <a:pt x="9197657" y="3060874"/>
                  <a:pt x="9215444" y="3061495"/>
                </a:cubicBezTo>
                <a:cubicBezTo>
                  <a:pt x="9234848" y="3062242"/>
                  <a:pt x="9249650" y="3048062"/>
                  <a:pt x="9249899" y="3028658"/>
                </a:cubicBezTo>
                <a:cubicBezTo>
                  <a:pt x="9250147" y="3009627"/>
                  <a:pt x="9234972" y="2994203"/>
                  <a:pt x="9216314" y="2994452"/>
                </a:cubicBezTo>
                <a:close/>
                <a:moveTo>
                  <a:pt x="9125513" y="2994576"/>
                </a:moveTo>
                <a:cubicBezTo>
                  <a:pt x="9107104" y="2995447"/>
                  <a:pt x="9092178" y="3012114"/>
                  <a:pt x="9093422" y="3030399"/>
                </a:cubicBezTo>
                <a:cubicBezTo>
                  <a:pt x="9094541" y="3047813"/>
                  <a:pt x="9109219" y="3061371"/>
                  <a:pt x="9127006" y="3061495"/>
                </a:cubicBezTo>
                <a:cubicBezTo>
                  <a:pt x="9146410" y="3061495"/>
                  <a:pt x="9160714" y="3046942"/>
                  <a:pt x="9160341" y="3027538"/>
                </a:cubicBezTo>
                <a:cubicBezTo>
                  <a:pt x="9159967" y="3008632"/>
                  <a:pt x="9144171" y="2993706"/>
                  <a:pt x="9125513" y="2994576"/>
                </a:cubicBezTo>
                <a:close/>
                <a:moveTo>
                  <a:pt x="9074267" y="3027538"/>
                </a:moveTo>
                <a:cubicBezTo>
                  <a:pt x="9073769" y="3009129"/>
                  <a:pt x="9057474" y="2993830"/>
                  <a:pt x="9039190" y="2994576"/>
                </a:cubicBezTo>
                <a:cubicBezTo>
                  <a:pt x="9021651" y="2995322"/>
                  <a:pt x="9007720" y="3009751"/>
                  <a:pt x="9007347" y="3027414"/>
                </a:cubicBezTo>
                <a:cubicBezTo>
                  <a:pt x="9006849" y="3046818"/>
                  <a:pt x="9021154" y="3061495"/>
                  <a:pt x="9040558" y="3061495"/>
                </a:cubicBezTo>
                <a:cubicBezTo>
                  <a:pt x="9059465" y="3061495"/>
                  <a:pt x="9074764" y="3046072"/>
                  <a:pt x="9074267" y="3027538"/>
                </a:cubicBezTo>
                <a:close/>
                <a:moveTo>
                  <a:pt x="8984709" y="3027912"/>
                </a:moveTo>
                <a:cubicBezTo>
                  <a:pt x="8984460" y="3009502"/>
                  <a:pt x="8968290" y="2994079"/>
                  <a:pt x="8949881" y="2994576"/>
                </a:cubicBezTo>
                <a:cubicBezTo>
                  <a:pt x="8932343" y="2995074"/>
                  <a:pt x="8918287" y="3009378"/>
                  <a:pt x="8917665" y="3027041"/>
                </a:cubicBezTo>
                <a:cubicBezTo>
                  <a:pt x="8917043" y="3046445"/>
                  <a:pt x="8931099" y="3061247"/>
                  <a:pt x="8950503" y="3061371"/>
                </a:cubicBezTo>
                <a:cubicBezTo>
                  <a:pt x="8969534" y="3061495"/>
                  <a:pt x="8984834" y="3046320"/>
                  <a:pt x="8984585" y="3027787"/>
                </a:cubicBezTo>
                <a:close/>
                <a:moveTo>
                  <a:pt x="8895151" y="3028906"/>
                </a:moveTo>
                <a:cubicBezTo>
                  <a:pt x="8895400" y="3010497"/>
                  <a:pt x="8879728" y="2994576"/>
                  <a:pt x="8861318" y="2994700"/>
                </a:cubicBezTo>
                <a:cubicBezTo>
                  <a:pt x="8843780" y="2994700"/>
                  <a:pt x="8829352" y="3008507"/>
                  <a:pt x="8828232" y="3026294"/>
                </a:cubicBezTo>
                <a:cubicBezTo>
                  <a:pt x="8827112" y="3045823"/>
                  <a:pt x="8840671" y="3060874"/>
                  <a:pt x="8860075" y="3061620"/>
                </a:cubicBezTo>
                <a:cubicBezTo>
                  <a:pt x="8879230" y="3062242"/>
                  <a:pt x="8894778" y="3047689"/>
                  <a:pt x="8895027" y="3029031"/>
                </a:cubicBezTo>
                <a:close/>
                <a:moveTo>
                  <a:pt x="8775244" y="2994700"/>
                </a:moveTo>
                <a:cubicBezTo>
                  <a:pt x="8756835" y="2994452"/>
                  <a:pt x="8741038" y="3010124"/>
                  <a:pt x="8741038" y="3028533"/>
                </a:cubicBezTo>
                <a:cubicBezTo>
                  <a:pt x="8741038" y="3046072"/>
                  <a:pt x="8754969" y="3060500"/>
                  <a:pt x="8772632" y="3061495"/>
                </a:cubicBezTo>
                <a:cubicBezTo>
                  <a:pt x="8792160" y="3062615"/>
                  <a:pt x="8807211" y="3048932"/>
                  <a:pt x="8807833" y="3029653"/>
                </a:cubicBezTo>
                <a:cubicBezTo>
                  <a:pt x="8808455" y="3010622"/>
                  <a:pt x="8793902" y="2994949"/>
                  <a:pt x="8775244" y="2994700"/>
                </a:cubicBezTo>
                <a:close/>
                <a:moveTo>
                  <a:pt x="8718400" y="3027538"/>
                </a:moveTo>
                <a:cubicBezTo>
                  <a:pt x="8717902" y="3009876"/>
                  <a:pt x="8703971" y="2995447"/>
                  <a:pt x="8686433" y="2994700"/>
                </a:cubicBezTo>
                <a:cubicBezTo>
                  <a:pt x="8668024" y="2993954"/>
                  <a:pt x="8651854" y="3009254"/>
                  <a:pt x="8651357" y="3027663"/>
                </a:cubicBezTo>
                <a:cubicBezTo>
                  <a:pt x="8650859" y="3046196"/>
                  <a:pt x="8666158" y="3061620"/>
                  <a:pt x="8685189" y="3061620"/>
                </a:cubicBezTo>
                <a:cubicBezTo>
                  <a:pt x="8704593" y="3061620"/>
                  <a:pt x="8718898" y="3046942"/>
                  <a:pt x="8718400" y="3027538"/>
                </a:cubicBezTo>
                <a:close/>
                <a:moveTo>
                  <a:pt x="8594885" y="2994700"/>
                </a:moveTo>
                <a:cubicBezTo>
                  <a:pt x="8576476" y="2995198"/>
                  <a:pt x="8561177" y="3011493"/>
                  <a:pt x="8561924" y="3029777"/>
                </a:cubicBezTo>
                <a:cubicBezTo>
                  <a:pt x="8562670" y="3047191"/>
                  <a:pt x="8576974" y="3061247"/>
                  <a:pt x="8594761" y="3061620"/>
                </a:cubicBezTo>
                <a:cubicBezTo>
                  <a:pt x="8614165" y="3062117"/>
                  <a:pt x="8628843" y="3047813"/>
                  <a:pt x="8628843" y="3028409"/>
                </a:cubicBezTo>
                <a:cubicBezTo>
                  <a:pt x="8628843" y="3009378"/>
                  <a:pt x="8613418" y="2994203"/>
                  <a:pt x="8594885" y="2994700"/>
                </a:cubicBezTo>
                <a:close/>
                <a:moveTo>
                  <a:pt x="8542768" y="3026419"/>
                </a:moveTo>
                <a:cubicBezTo>
                  <a:pt x="8541524" y="3008010"/>
                  <a:pt x="8524732" y="2993332"/>
                  <a:pt x="8506447" y="2994825"/>
                </a:cubicBezTo>
                <a:cubicBezTo>
                  <a:pt x="8489033" y="2996193"/>
                  <a:pt x="8475724" y="3011119"/>
                  <a:pt x="8475848" y="3028906"/>
                </a:cubicBezTo>
                <a:cubicBezTo>
                  <a:pt x="8476097" y="3048311"/>
                  <a:pt x="8490899" y="3062366"/>
                  <a:pt x="8510303" y="3061744"/>
                </a:cubicBezTo>
                <a:cubicBezTo>
                  <a:pt x="8529210" y="3061122"/>
                  <a:pt x="8543887" y="3044952"/>
                  <a:pt x="8542643" y="3026543"/>
                </a:cubicBezTo>
                <a:close/>
                <a:moveTo>
                  <a:pt x="8453335" y="3028160"/>
                </a:moveTo>
                <a:cubicBezTo>
                  <a:pt x="8453086" y="3009751"/>
                  <a:pt x="8437165" y="2994203"/>
                  <a:pt x="8418756" y="2994700"/>
                </a:cubicBezTo>
                <a:cubicBezTo>
                  <a:pt x="8401217" y="2995198"/>
                  <a:pt x="8387038" y="3009378"/>
                  <a:pt x="8386416" y="3027041"/>
                </a:cubicBezTo>
                <a:cubicBezTo>
                  <a:pt x="8385669" y="3046445"/>
                  <a:pt x="8399725" y="3061371"/>
                  <a:pt x="8419129" y="3061620"/>
                </a:cubicBezTo>
                <a:cubicBezTo>
                  <a:pt x="8438160" y="3061868"/>
                  <a:pt x="8453584" y="3046818"/>
                  <a:pt x="8453335" y="3028160"/>
                </a:cubicBezTo>
                <a:close/>
                <a:moveTo>
                  <a:pt x="8363777" y="3028160"/>
                </a:moveTo>
                <a:cubicBezTo>
                  <a:pt x="8363529" y="3009751"/>
                  <a:pt x="8347607" y="2994203"/>
                  <a:pt x="8329199" y="2994700"/>
                </a:cubicBezTo>
                <a:cubicBezTo>
                  <a:pt x="8311661" y="2995198"/>
                  <a:pt x="8297481" y="3009378"/>
                  <a:pt x="8296859" y="3027041"/>
                </a:cubicBezTo>
                <a:cubicBezTo>
                  <a:pt x="8296112" y="3046445"/>
                  <a:pt x="8310167" y="3061371"/>
                  <a:pt x="8329571" y="3061620"/>
                </a:cubicBezTo>
                <a:cubicBezTo>
                  <a:pt x="8348603" y="3061868"/>
                  <a:pt x="8364026" y="3046818"/>
                  <a:pt x="8363777" y="3028160"/>
                </a:cubicBezTo>
                <a:close/>
                <a:moveTo>
                  <a:pt x="8274221" y="3028782"/>
                </a:moveTo>
                <a:cubicBezTo>
                  <a:pt x="8274345" y="3010373"/>
                  <a:pt x="8258548" y="2994576"/>
                  <a:pt x="8240263" y="2994700"/>
                </a:cubicBezTo>
                <a:cubicBezTo>
                  <a:pt x="8222725" y="2994700"/>
                  <a:pt x="8208420" y="3008756"/>
                  <a:pt x="8207426" y="3026543"/>
                </a:cubicBezTo>
                <a:cubicBezTo>
                  <a:pt x="8206306" y="3046072"/>
                  <a:pt x="8220112" y="3061122"/>
                  <a:pt x="8239517" y="3061620"/>
                </a:cubicBezTo>
                <a:cubicBezTo>
                  <a:pt x="8258548" y="3062117"/>
                  <a:pt x="8274221" y="3047440"/>
                  <a:pt x="8274345" y="3028782"/>
                </a:cubicBezTo>
                <a:close/>
                <a:moveTo>
                  <a:pt x="8153939" y="2994700"/>
                </a:moveTo>
                <a:cubicBezTo>
                  <a:pt x="8135531" y="2994700"/>
                  <a:pt x="8119858" y="3010622"/>
                  <a:pt x="8120107" y="3029031"/>
                </a:cubicBezTo>
                <a:cubicBezTo>
                  <a:pt x="8120356" y="3046569"/>
                  <a:pt x="8134412" y="3060874"/>
                  <a:pt x="8152199" y="3061620"/>
                </a:cubicBezTo>
                <a:cubicBezTo>
                  <a:pt x="8171603" y="3062491"/>
                  <a:pt x="8186653" y="3048559"/>
                  <a:pt x="8187026" y="3029280"/>
                </a:cubicBezTo>
                <a:cubicBezTo>
                  <a:pt x="8187399" y="3010249"/>
                  <a:pt x="8172597" y="2994700"/>
                  <a:pt x="8153939" y="2994700"/>
                </a:cubicBezTo>
                <a:close/>
                <a:moveTo>
                  <a:pt x="8064755" y="2994700"/>
                </a:moveTo>
                <a:cubicBezTo>
                  <a:pt x="8046347" y="2994452"/>
                  <a:pt x="8030549" y="3010124"/>
                  <a:pt x="8030549" y="3028533"/>
                </a:cubicBezTo>
                <a:cubicBezTo>
                  <a:pt x="8030549" y="3046072"/>
                  <a:pt x="8044480" y="3060500"/>
                  <a:pt x="8062267" y="3061495"/>
                </a:cubicBezTo>
                <a:cubicBezTo>
                  <a:pt x="8081796" y="3062615"/>
                  <a:pt x="8096847" y="3048932"/>
                  <a:pt x="8097469" y="3029528"/>
                </a:cubicBezTo>
                <a:cubicBezTo>
                  <a:pt x="8098091" y="3010497"/>
                  <a:pt x="8083413" y="2994825"/>
                  <a:pt x="8064755" y="2994576"/>
                </a:cubicBezTo>
                <a:close/>
                <a:moveTo>
                  <a:pt x="7975198" y="2994700"/>
                </a:moveTo>
                <a:cubicBezTo>
                  <a:pt x="7956789" y="2994452"/>
                  <a:pt x="7940992" y="3010124"/>
                  <a:pt x="7940992" y="3028533"/>
                </a:cubicBezTo>
                <a:cubicBezTo>
                  <a:pt x="7940992" y="3046072"/>
                  <a:pt x="7954923" y="3060500"/>
                  <a:pt x="7972586" y="3061495"/>
                </a:cubicBezTo>
                <a:cubicBezTo>
                  <a:pt x="7992115" y="3062615"/>
                  <a:pt x="8007165" y="3048932"/>
                  <a:pt x="8007787" y="3029653"/>
                </a:cubicBezTo>
                <a:cubicBezTo>
                  <a:pt x="8008409" y="3010622"/>
                  <a:pt x="7993856" y="2994949"/>
                  <a:pt x="7975198" y="2994700"/>
                </a:cubicBezTo>
                <a:close/>
                <a:moveTo>
                  <a:pt x="7921837" y="3026419"/>
                </a:moveTo>
                <a:cubicBezTo>
                  <a:pt x="7920593" y="3008010"/>
                  <a:pt x="7903801" y="2993332"/>
                  <a:pt x="7885516" y="2994825"/>
                </a:cubicBezTo>
                <a:cubicBezTo>
                  <a:pt x="7868102" y="2996193"/>
                  <a:pt x="7854793" y="3011119"/>
                  <a:pt x="7854917" y="3028906"/>
                </a:cubicBezTo>
                <a:cubicBezTo>
                  <a:pt x="7855166" y="3048311"/>
                  <a:pt x="7869968" y="3062366"/>
                  <a:pt x="7889372" y="3061744"/>
                </a:cubicBezTo>
                <a:cubicBezTo>
                  <a:pt x="7908278" y="3061122"/>
                  <a:pt x="7922957" y="3044952"/>
                  <a:pt x="7921712" y="3026543"/>
                </a:cubicBezTo>
                <a:close/>
                <a:moveTo>
                  <a:pt x="7832279" y="3026792"/>
                </a:moveTo>
                <a:cubicBezTo>
                  <a:pt x="7831284" y="3008383"/>
                  <a:pt x="7814617" y="2993457"/>
                  <a:pt x="7796332" y="2994825"/>
                </a:cubicBezTo>
                <a:cubicBezTo>
                  <a:pt x="7778918" y="2996069"/>
                  <a:pt x="7765360" y="3010746"/>
                  <a:pt x="7765360" y="3028533"/>
                </a:cubicBezTo>
                <a:cubicBezTo>
                  <a:pt x="7765360" y="3047937"/>
                  <a:pt x="7780037" y="3062242"/>
                  <a:pt x="7799441" y="3061744"/>
                </a:cubicBezTo>
                <a:cubicBezTo>
                  <a:pt x="7818348" y="3061247"/>
                  <a:pt x="7833274" y="3045325"/>
                  <a:pt x="7832279" y="3026792"/>
                </a:cubicBezTo>
                <a:close/>
                <a:moveTo>
                  <a:pt x="7742722" y="3026792"/>
                </a:moveTo>
                <a:cubicBezTo>
                  <a:pt x="7741851" y="3008383"/>
                  <a:pt x="7725184" y="2993457"/>
                  <a:pt x="7706899" y="2994700"/>
                </a:cubicBezTo>
                <a:cubicBezTo>
                  <a:pt x="7689361" y="2995820"/>
                  <a:pt x="7675927" y="3010497"/>
                  <a:pt x="7675802" y="3028285"/>
                </a:cubicBezTo>
                <a:cubicBezTo>
                  <a:pt x="7675802" y="3047689"/>
                  <a:pt x="7690356" y="3061993"/>
                  <a:pt x="7709760" y="3061620"/>
                </a:cubicBezTo>
                <a:cubicBezTo>
                  <a:pt x="7728666" y="3061247"/>
                  <a:pt x="7743592" y="3045450"/>
                  <a:pt x="7742722" y="3026792"/>
                </a:cubicBezTo>
                <a:close/>
                <a:moveTo>
                  <a:pt x="7620824" y="2994576"/>
                </a:moveTo>
                <a:cubicBezTo>
                  <a:pt x="7602415" y="2995447"/>
                  <a:pt x="7587489" y="3012114"/>
                  <a:pt x="7588733" y="3030399"/>
                </a:cubicBezTo>
                <a:cubicBezTo>
                  <a:pt x="7589852" y="3047813"/>
                  <a:pt x="7604530" y="3061371"/>
                  <a:pt x="7622317" y="3061495"/>
                </a:cubicBezTo>
                <a:cubicBezTo>
                  <a:pt x="7641721" y="3061495"/>
                  <a:pt x="7656025" y="3046942"/>
                  <a:pt x="7655652" y="3027538"/>
                </a:cubicBezTo>
                <a:cubicBezTo>
                  <a:pt x="7655279" y="3008632"/>
                  <a:pt x="7639482" y="2993706"/>
                  <a:pt x="7620824" y="2994576"/>
                </a:cubicBezTo>
                <a:close/>
                <a:moveTo>
                  <a:pt x="7530769" y="2994576"/>
                </a:moveTo>
                <a:cubicBezTo>
                  <a:pt x="7512361" y="2995820"/>
                  <a:pt x="7497683" y="3012612"/>
                  <a:pt x="7499176" y="3030897"/>
                </a:cubicBezTo>
                <a:cubicBezTo>
                  <a:pt x="7500544" y="3048311"/>
                  <a:pt x="7515470" y="3061620"/>
                  <a:pt x="7533257" y="3061371"/>
                </a:cubicBezTo>
                <a:cubicBezTo>
                  <a:pt x="7552661" y="3061122"/>
                  <a:pt x="7566717" y="3046320"/>
                  <a:pt x="7566095" y="3026916"/>
                </a:cubicBezTo>
                <a:cubicBezTo>
                  <a:pt x="7565349" y="3008010"/>
                  <a:pt x="7549303" y="2993332"/>
                  <a:pt x="7530894" y="2994576"/>
                </a:cubicBezTo>
                <a:close/>
                <a:moveTo>
                  <a:pt x="7476413" y="3026419"/>
                </a:moveTo>
                <a:cubicBezTo>
                  <a:pt x="7475418" y="3008632"/>
                  <a:pt x="7461114" y="2994700"/>
                  <a:pt x="7443575" y="2994576"/>
                </a:cubicBezTo>
                <a:cubicBezTo>
                  <a:pt x="7425166" y="2994452"/>
                  <a:pt x="7409369" y="3010124"/>
                  <a:pt x="7409494" y="3028533"/>
                </a:cubicBezTo>
                <a:cubicBezTo>
                  <a:pt x="7409494" y="3047191"/>
                  <a:pt x="7425166" y="3061868"/>
                  <a:pt x="7444197" y="3061371"/>
                </a:cubicBezTo>
                <a:cubicBezTo>
                  <a:pt x="7463601" y="3060874"/>
                  <a:pt x="7477408" y="3045823"/>
                  <a:pt x="7476289" y="3026294"/>
                </a:cubicBezTo>
                <a:close/>
                <a:moveTo>
                  <a:pt x="7352152" y="2994576"/>
                </a:moveTo>
                <a:cubicBezTo>
                  <a:pt x="7333743" y="2995571"/>
                  <a:pt x="7318817" y="3012239"/>
                  <a:pt x="7320061" y="3030524"/>
                </a:cubicBezTo>
                <a:cubicBezTo>
                  <a:pt x="7321304" y="3047937"/>
                  <a:pt x="7335858" y="3061495"/>
                  <a:pt x="7353769" y="3061495"/>
                </a:cubicBezTo>
                <a:cubicBezTo>
                  <a:pt x="7373173" y="3061495"/>
                  <a:pt x="7387477" y="3046818"/>
                  <a:pt x="7386980" y="3027414"/>
                </a:cubicBezTo>
                <a:cubicBezTo>
                  <a:pt x="7386483" y="3008507"/>
                  <a:pt x="7370686" y="2993581"/>
                  <a:pt x="7352152" y="2994576"/>
                </a:cubicBezTo>
                <a:close/>
                <a:moveTo>
                  <a:pt x="7301030" y="3028036"/>
                </a:moveTo>
                <a:cubicBezTo>
                  <a:pt x="7300906" y="3009627"/>
                  <a:pt x="7284859" y="2994079"/>
                  <a:pt x="7266451" y="2994576"/>
                </a:cubicBezTo>
                <a:cubicBezTo>
                  <a:pt x="7248913" y="2994949"/>
                  <a:pt x="7234733" y="3009129"/>
                  <a:pt x="7234111" y="3026916"/>
                </a:cubicBezTo>
                <a:cubicBezTo>
                  <a:pt x="7233364" y="3046320"/>
                  <a:pt x="7247419" y="3061247"/>
                  <a:pt x="7266824" y="3061495"/>
                </a:cubicBezTo>
                <a:cubicBezTo>
                  <a:pt x="7285855" y="3061744"/>
                  <a:pt x="7301278" y="3046693"/>
                  <a:pt x="7301154" y="3028160"/>
                </a:cubicBezTo>
                <a:close/>
                <a:moveTo>
                  <a:pt x="7211473" y="3027538"/>
                </a:moveTo>
                <a:cubicBezTo>
                  <a:pt x="7210975" y="3009129"/>
                  <a:pt x="7194805" y="2993830"/>
                  <a:pt x="7176396" y="2994576"/>
                </a:cubicBezTo>
                <a:cubicBezTo>
                  <a:pt x="7158982" y="2995322"/>
                  <a:pt x="7144926" y="3009627"/>
                  <a:pt x="7144429" y="3027414"/>
                </a:cubicBezTo>
                <a:cubicBezTo>
                  <a:pt x="7143931" y="3046818"/>
                  <a:pt x="7158235" y="3061495"/>
                  <a:pt x="7177639" y="3061495"/>
                </a:cubicBezTo>
                <a:cubicBezTo>
                  <a:pt x="7196671" y="3061495"/>
                  <a:pt x="7211845" y="3046196"/>
                  <a:pt x="7211473" y="3027538"/>
                </a:cubicBezTo>
                <a:close/>
                <a:moveTo>
                  <a:pt x="7121915" y="3026668"/>
                </a:moveTo>
                <a:cubicBezTo>
                  <a:pt x="7120920" y="3008258"/>
                  <a:pt x="7104252" y="2993332"/>
                  <a:pt x="7085967" y="2994576"/>
                </a:cubicBezTo>
                <a:cubicBezTo>
                  <a:pt x="7068554" y="2995820"/>
                  <a:pt x="7054996" y="3010497"/>
                  <a:pt x="7054996" y="3028285"/>
                </a:cubicBezTo>
                <a:cubicBezTo>
                  <a:pt x="7054996" y="3047689"/>
                  <a:pt x="7069673" y="3061993"/>
                  <a:pt x="7089077" y="3061495"/>
                </a:cubicBezTo>
                <a:cubicBezTo>
                  <a:pt x="7107984" y="3060998"/>
                  <a:pt x="7122910" y="3045201"/>
                  <a:pt x="7121915" y="3026668"/>
                </a:cubicBezTo>
                <a:close/>
                <a:moveTo>
                  <a:pt x="6999893" y="2994576"/>
                </a:moveTo>
                <a:cubicBezTo>
                  <a:pt x="6981484" y="2995571"/>
                  <a:pt x="6966558" y="3012239"/>
                  <a:pt x="6967801" y="3030524"/>
                </a:cubicBezTo>
                <a:cubicBezTo>
                  <a:pt x="6969046" y="3047937"/>
                  <a:pt x="6983723" y="3061495"/>
                  <a:pt x="7001510" y="3061495"/>
                </a:cubicBezTo>
                <a:cubicBezTo>
                  <a:pt x="7020914" y="3061495"/>
                  <a:pt x="7035218" y="3046818"/>
                  <a:pt x="7034721" y="3027414"/>
                </a:cubicBezTo>
                <a:cubicBezTo>
                  <a:pt x="7034223" y="3008507"/>
                  <a:pt x="7018426" y="2993581"/>
                  <a:pt x="6999893" y="2994576"/>
                </a:cubicBezTo>
                <a:close/>
                <a:moveTo>
                  <a:pt x="6911953" y="2994576"/>
                </a:moveTo>
                <a:cubicBezTo>
                  <a:pt x="6893544" y="2994576"/>
                  <a:pt x="6877871" y="3010497"/>
                  <a:pt x="6878120" y="3028906"/>
                </a:cubicBezTo>
                <a:cubicBezTo>
                  <a:pt x="6878368" y="3046445"/>
                  <a:pt x="6892424" y="3060749"/>
                  <a:pt x="6910211" y="3061495"/>
                </a:cubicBezTo>
                <a:cubicBezTo>
                  <a:pt x="6929615" y="3062366"/>
                  <a:pt x="6944666" y="3048435"/>
                  <a:pt x="6945039" y="3029155"/>
                </a:cubicBezTo>
                <a:cubicBezTo>
                  <a:pt x="6945412" y="3010124"/>
                  <a:pt x="6930610" y="2994576"/>
                  <a:pt x="6911953" y="2994576"/>
                </a:cubicBezTo>
                <a:close/>
                <a:moveTo>
                  <a:pt x="6822893" y="2994576"/>
                </a:moveTo>
                <a:cubicBezTo>
                  <a:pt x="6804483" y="2994327"/>
                  <a:pt x="6788563" y="3009876"/>
                  <a:pt x="6788563" y="3028285"/>
                </a:cubicBezTo>
                <a:cubicBezTo>
                  <a:pt x="6788563" y="3045823"/>
                  <a:pt x="6802369" y="3060251"/>
                  <a:pt x="6820156" y="3061371"/>
                </a:cubicBezTo>
                <a:cubicBezTo>
                  <a:pt x="6839685" y="3062491"/>
                  <a:pt x="6854859" y="3048932"/>
                  <a:pt x="6855482" y="3029528"/>
                </a:cubicBezTo>
                <a:cubicBezTo>
                  <a:pt x="6856104" y="3010497"/>
                  <a:pt x="6841551" y="2994825"/>
                  <a:pt x="6822893" y="2994452"/>
                </a:cubicBezTo>
                <a:close/>
                <a:moveTo>
                  <a:pt x="6769531" y="3026668"/>
                </a:moveTo>
                <a:cubicBezTo>
                  <a:pt x="6768536" y="3008258"/>
                  <a:pt x="6751869" y="2993332"/>
                  <a:pt x="6733584" y="2994576"/>
                </a:cubicBezTo>
                <a:cubicBezTo>
                  <a:pt x="6716170" y="2995820"/>
                  <a:pt x="6702612" y="3010373"/>
                  <a:pt x="6702612" y="3028285"/>
                </a:cubicBezTo>
                <a:cubicBezTo>
                  <a:pt x="6702612" y="3047689"/>
                  <a:pt x="6717289" y="3061993"/>
                  <a:pt x="6736693" y="3061495"/>
                </a:cubicBezTo>
                <a:cubicBezTo>
                  <a:pt x="6755600" y="3060998"/>
                  <a:pt x="6770527" y="3045201"/>
                  <a:pt x="6769531" y="3026668"/>
                </a:cubicBezTo>
                <a:close/>
                <a:moveTo>
                  <a:pt x="6679974" y="3027289"/>
                </a:moveTo>
                <a:cubicBezTo>
                  <a:pt x="6679352" y="3008880"/>
                  <a:pt x="6662933" y="2993706"/>
                  <a:pt x="6644649" y="2994576"/>
                </a:cubicBezTo>
                <a:cubicBezTo>
                  <a:pt x="6627110" y="2995447"/>
                  <a:pt x="6613303" y="3009876"/>
                  <a:pt x="6612931" y="3027663"/>
                </a:cubicBezTo>
                <a:cubicBezTo>
                  <a:pt x="6612557" y="3047067"/>
                  <a:pt x="6626986" y="3061620"/>
                  <a:pt x="6646390" y="3061495"/>
                </a:cubicBezTo>
                <a:cubicBezTo>
                  <a:pt x="6665296" y="3061371"/>
                  <a:pt x="6680596" y="3045823"/>
                  <a:pt x="6679974" y="3027289"/>
                </a:cubicBezTo>
                <a:close/>
                <a:moveTo>
                  <a:pt x="6590417" y="3026668"/>
                </a:moveTo>
                <a:cubicBezTo>
                  <a:pt x="6589422" y="3008258"/>
                  <a:pt x="6572754" y="2993332"/>
                  <a:pt x="6554469" y="2994576"/>
                </a:cubicBezTo>
                <a:cubicBezTo>
                  <a:pt x="6537055" y="2995820"/>
                  <a:pt x="6523497" y="3010373"/>
                  <a:pt x="6523497" y="3028285"/>
                </a:cubicBezTo>
                <a:cubicBezTo>
                  <a:pt x="6523497" y="3047689"/>
                  <a:pt x="6538175" y="3061993"/>
                  <a:pt x="6557579" y="3061495"/>
                </a:cubicBezTo>
                <a:cubicBezTo>
                  <a:pt x="6576486" y="3060998"/>
                  <a:pt x="6591411" y="3045201"/>
                  <a:pt x="6590417" y="3026668"/>
                </a:cubicBezTo>
                <a:close/>
                <a:moveTo>
                  <a:pt x="6500859" y="3028533"/>
                </a:moveTo>
                <a:cubicBezTo>
                  <a:pt x="6500859" y="3010124"/>
                  <a:pt x="6485187" y="2994327"/>
                  <a:pt x="6466778" y="2994576"/>
                </a:cubicBezTo>
                <a:cubicBezTo>
                  <a:pt x="6449239" y="2994700"/>
                  <a:pt x="6434935" y="3008756"/>
                  <a:pt x="6433940" y="3026419"/>
                </a:cubicBezTo>
                <a:cubicBezTo>
                  <a:pt x="6432945" y="3045947"/>
                  <a:pt x="6446751" y="3060874"/>
                  <a:pt x="6466032" y="3061371"/>
                </a:cubicBezTo>
                <a:cubicBezTo>
                  <a:pt x="6485062" y="3061868"/>
                  <a:pt x="6500610" y="3047191"/>
                  <a:pt x="6500735" y="3028409"/>
                </a:cubicBezTo>
                <a:close/>
                <a:moveTo>
                  <a:pt x="6380205" y="2994576"/>
                </a:moveTo>
                <a:cubicBezTo>
                  <a:pt x="6361797" y="2994825"/>
                  <a:pt x="6346248" y="3010746"/>
                  <a:pt x="6346746" y="3029155"/>
                </a:cubicBezTo>
                <a:cubicBezTo>
                  <a:pt x="6347119" y="3046569"/>
                  <a:pt x="6361423" y="3060874"/>
                  <a:pt x="6379086" y="3061495"/>
                </a:cubicBezTo>
                <a:cubicBezTo>
                  <a:pt x="6398490" y="3062242"/>
                  <a:pt x="6413416" y="3048186"/>
                  <a:pt x="6413665" y="3028782"/>
                </a:cubicBezTo>
                <a:cubicBezTo>
                  <a:pt x="6413914" y="3009751"/>
                  <a:pt x="6398863" y="2994327"/>
                  <a:pt x="6380205" y="2994576"/>
                </a:cubicBezTo>
                <a:close/>
                <a:moveTo>
                  <a:pt x="6289902" y="2994576"/>
                </a:moveTo>
                <a:cubicBezTo>
                  <a:pt x="6271493" y="2995198"/>
                  <a:pt x="6256317" y="3011617"/>
                  <a:pt x="6257188" y="3029901"/>
                </a:cubicBezTo>
                <a:cubicBezTo>
                  <a:pt x="6258059" y="3047440"/>
                  <a:pt x="6272488" y="3061247"/>
                  <a:pt x="6290275" y="3061620"/>
                </a:cubicBezTo>
                <a:cubicBezTo>
                  <a:pt x="6309679" y="3061993"/>
                  <a:pt x="6324232" y="3047564"/>
                  <a:pt x="6324107" y="3028160"/>
                </a:cubicBezTo>
                <a:cubicBezTo>
                  <a:pt x="6323983" y="3009254"/>
                  <a:pt x="6308435" y="2994079"/>
                  <a:pt x="6289902" y="2994576"/>
                </a:cubicBezTo>
                <a:close/>
                <a:moveTo>
                  <a:pt x="6200344" y="2994576"/>
                </a:moveTo>
                <a:cubicBezTo>
                  <a:pt x="6181935" y="2995198"/>
                  <a:pt x="6166761" y="3011617"/>
                  <a:pt x="6167631" y="3029901"/>
                </a:cubicBezTo>
                <a:cubicBezTo>
                  <a:pt x="6168501" y="3047440"/>
                  <a:pt x="6182930" y="3061247"/>
                  <a:pt x="6200717" y="3061620"/>
                </a:cubicBezTo>
                <a:cubicBezTo>
                  <a:pt x="6220122" y="3061993"/>
                  <a:pt x="6234674" y="3047564"/>
                  <a:pt x="6234550" y="3028160"/>
                </a:cubicBezTo>
                <a:cubicBezTo>
                  <a:pt x="6234426" y="3009254"/>
                  <a:pt x="6218878" y="2994079"/>
                  <a:pt x="6200344" y="2994576"/>
                </a:cubicBezTo>
                <a:close/>
                <a:moveTo>
                  <a:pt x="6148600" y="3027663"/>
                </a:moveTo>
                <a:cubicBezTo>
                  <a:pt x="6148103" y="3009254"/>
                  <a:pt x="6131932" y="2993954"/>
                  <a:pt x="6113523" y="2994700"/>
                </a:cubicBezTo>
                <a:cubicBezTo>
                  <a:pt x="6096109" y="2995447"/>
                  <a:pt x="6082054" y="3009751"/>
                  <a:pt x="6081556" y="3027538"/>
                </a:cubicBezTo>
                <a:cubicBezTo>
                  <a:pt x="6081059" y="3046942"/>
                  <a:pt x="6095363" y="3061620"/>
                  <a:pt x="6114767" y="3061620"/>
                </a:cubicBezTo>
                <a:cubicBezTo>
                  <a:pt x="6133798" y="3061620"/>
                  <a:pt x="6148973" y="3046320"/>
                  <a:pt x="6148600" y="3027663"/>
                </a:cubicBezTo>
                <a:close/>
                <a:moveTo>
                  <a:pt x="6058918" y="3026294"/>
                </a:moveTo>
                <a:cubicBezTo>
                  <a:pt x="6057674" y="3007885"/>
                  <a:pt x="6040882" y="2993208"/>
                  <a:pt x="6022598" y="2994700"/>
                </a:cubicBezTo>
                <a:cubicBezTo>
                  <a:pt x="6005183" y="2996069"/>
                  <a:pt x="5991875" y="3010995"/>
                  <a:pt x="5991999" y="3028782"/>
                </a:cubicBezTo>
                <a:cubicBezTo>
                  <a:pt x="5992248" y="3048186"/>
                  <a:pt x="6007050" y="3062242"/>
                  <a:pt x="6026454" y="3061495"/>
                </a:cubicBezTo>
                <a:cubicBezTo>
                  <a:pt x="6045360" y="3060874"/>
                  <a:pt x="6060038" y="3044703"/>
                  <a:pt x="6058793" y="3026294"/>
                </a:cubicBezTo>
                <a:close/>
                <a:moveTo>
                  <a:pt x="5969485" y="3027041"/>
                </a:moveTo>
                <a:cubicBezTo>
                  <a:pt x="5968739" y="3008632"/>
                  <a:pt x="5952071" y="2993581"/>
                  <a:pt x="5933786" y="2994700"/>
                </a:cubicBezTo>
                <a:cubicBezTo>
                  <a:pt x="5916248" y="2995695"/>
                  <a:pt x="5902690" y="3010249"/>
                  <a:pt x="5902441" y="3028036"/>
                </a:cubicBezTo>
                <a:cubicBezTo>
                  <a:pt x="5902317" y="3047440"/>
                  <a:pt x="5916870" y="3061868"/>
                  <a:pt x="5936274" y="3061620"/>
                </a:cubicBezTo>
                <a:cubicBezTo>
                  <a:pt x="5955181" y="3061371"/>
                  <a:pt x="5970231" y="3045699"/>
                  <a:pt x="5969485" y="3027041"/>
                </a:cubicBezTo>
                <a:close/>
                <a:moveTo>
                  <a:pt x="5847339" y="2994700"/>
                </a:moveTo>
                <a:cubicBezTo>
                  <a:pt x="5828930" y="2995820"/>
                  <a:pt x="5814128" y="3012487"/>
                  <a:pt x="5815496" y="3030772"/>
                </a:cubicBezTo>
                <a:cubicBezTo>
                  <a:pt x="5816740" y="3048186"/>
                  <a:pt x="5831542" y="3061620"/>
                  <a:pt x="5849329" y="3061620"/>
                </a:cubicBezTo>
                <a:cubicBezTo>
                  <a:pt x="5868733" y="3061620"/>
                  <a:pt x="5882913" y="3046818"/>
                  <a:pt x="5882416" y="3027414"/>
                </a:cubicBezTo>
                <a:cubicBezTo>
                  <a:pt x="5881793" y="3008507"/>
                  <a:pt x="5865872" y="2993706"/>
                  <a:pt x="5847339" y="2994700"/>
                </a:cubicBezTo>
                <a:close/>
                <a:moveTo>
                  <a:pt x="5758154" y="2994700"/>
                </a:moveTo>
                <a:cubicBezTo>
                  <a:pt x="5739746" y="2995571"/>
                  <a:pt x="5724695" y="3012114"/>
                  <a:pt x="5725815" y="3030399"/>
                </a:cubicBezTo>
                <a:cubicBezTo>
                  <a:pt x="5726934" y="3047937"/>
                  <a:pt x="5741487" y="3061495"/>
                  <a:pt x="5759274" y="3061620"/>
                </a:cubicBezTo>
                <a:cubicBezTo>
                  <a:pt x="5778678" y="3061744"/>
                  <a:pt x="5793107" y="3047191"/>
                  <a:pt x="5792734" y="3027787"/>
                </a:cubicBezTo>
                <a:cubicBezTo>
                  <a:pt x="5792360" y="3008880"/>
                  <a:pt x="5776688" y="2993830"/>
                  <a:pt x="5758154" y="2994700"/>
                </a:cubicBezTo>
                <a:close/>
                <a:moveTo>
                  <a:pt x="5670090" y="2994700"/>
                </a:moveTo>
                <a:cubicBezTo>
                  <a:pt x="5651681" y="2994700"/>
                  <a:pt x="5636008" y="3010497"/>
                  <a:pt x="5636257" y="3028906"/>
                </a:cubicBezTo>
                <a:cubicBezTo>
                  <a:pt x="5636506" y="3046445"/>
                  <a:pt x="5650561" y="3060749"/>
                  <a:pt x="5668224" y="3061620"/>
                </a:cubicBezTo>
                <a:cubicBezTo>
                  <a:pt x="5687628" y="3062615"/>
                  <a:pt x="5702679" y="3048684"/>
                  <a:pt x="5703052" y="3029280"/>
                </a:cubicBezTo>
                <a:cubicBezTo>
                  <a:pt x="5703425" y="3010249"/>
                  <a:pt x="5688623" y="2994700"/>
                  <a:pt x="5669965" y="2994700"/>
                </a:cubicBezTo>
                <a:close/>
                <a:moveTo>
                  <a:pt x="5580905" y="2994700"/>
                </a:moveTo>
                <a:cubicBezTo>
                  <a:pt x="5562497" y="2994452"/>
                  <a:pt x="5546699" y="3010124"/>
                  <a:pt x="5546699" y="3028533"/>
                </a:cubicBezTo>
                <a:cubicBezTo>
                  <a:pt x="5546699" y="3046072"/>
                  <a:pt x="5560630" y="3060500"/>
                  <a:pt x="5578293" y="3061495"/>
                </a:cubicBezTo>
                <a:cubicBezTo>
                  <a:pt x="5597822" y="3062615"/>
                  <a:pt x="5612872" y="3048932"/>
                  <a:pt x="5613494" y="3029653"/>
                </a:cubicBezTo>
                <a:cubicBezTo>
                  <a:pt x="5614116" y="3010622"/>
                  <a:pt x="5599563" y="2994949"/>
                  <a:pt x="5580905" y="2994700"/>
                </a:cubicBezTo>
                <a:close/>
                <a:moveTo>
                  <a:pt x="5527544" y="3026294"/>
                </a:moveTo>
                <a:cubicBezTo>
                  <a:pt x="5526300" y="3007885"/>
                  <a:pt x="5509384" y="2993208"/>
                  <a:pt x="5491224" y="2994700"/>
                </a:cubicBezTo>
                <a:cubicBezTo>
                  <a:pt x="5473810" y="2996193"/>
                  <a:pt x="5460500" y="3010995"/>
                  <a:pt x="5460749" y="3028782"/>
                </a:cubicBezTo>
                <a:cubicBezTo>
                  <a:pt x="5460998" y="3048186"/>
                  <a:pt x="5475800" y="3062242"/>
                  <a:pt x="5495328" y="3061495"/>
                </a:cubicBezTo>
                <a:cubicBezTo>
                  <a:pt x="5514235" y="3060749"/>
                  <a:pt x="5528912" y="3044703"/>
                  <a:pt x="5527668" y="3026170"/>
                </a:cubicBezTo>
                <a:close/>
                <a:moveTo>
                  <a:pt x="5437987" y="3026294"/>
                </a:moveTo>
                <a:cubicBezTo>
                  <a:pt x="5436743" y="3007885"/>
                  <a:pt x="5419951" y="2993208"/>
                  <a:pt x="5401666" y="2994700"/>
                </a:cubicBezTo>
                <a:cubicBezTo>
                  <a:pt x="5384252" y="2996069"/>
                  <a:pt x="5370943" y="3010995"/>
                  <a:pt x="5371067" y="3028782"/>
                </a:cubicBezTo>
                <a:cubicBezTo>
                  <a:pt x="5371316" y="3048186"/>
                  <a:pt x="5386118" y="3062242"/>
                  <a:pt x="5405522" y="3061620"/>
                </a:cubicBezTo>
                <a:cubicBezTo>
                  <a:pt x="5424429" y="3060998"/>
                  <a:pt x="5439106" y="3044828"/>
                  <a:pt x="5437862" y="3026419"/>
                </a:cubicBezTo>
                <a:close/>
                <a:moveTo>
                  <a:pt x="5348429" y="3026294"/>
                </a:moveTo>
                <a:cubicBezTo>
                  <a:pt x="5347186" y="3007885"/>
                  <a:pt x="5330269" y="2993208"/>
                  <a:pt x="5312109" y="2994700"/>
                </a:cubicBezTo>
                <a:cubicBezTo>
                  <a:pt x="5294695" y="2996193"/>
                  <a:pt x="5281386" y="3010995"/>
                  <a:pt x="5281634" y="3028782"/>
                </a:cubicBezTo>
                <a:cubicBezTo>
                  <a:pt x="5281883" y="3048186"/>
                  <a:pt x="5296685" y="3062242"/>
                  <a:pt x="5316213" y="3061495"/>
                </a:cubicBezTo>
                <a:cubicBezTo>
                  <a:pt x="5335120" y="3060749"/>
                  <a:pt x="5349798" y="3044703"/>
                  <a:pt x="5348554" y="3026170"/>
                </a:cubicBezTo>
                <a:close/>
                <a:moveTo>
                  <a:pt x="5228646" y="2994700"/>
                </a:moveTo>
                <a:cubicBezTo>
                  <a:pt x="5210237" y="2994452"/>
                  <a:pt x="5194441" y="3010124"/>
                  <a:pt x="5194441" y="3028533"/>
                </a:cubicBezTo>
                <a:cubicBezTo>
                  <a:pt x="5194441" y="3046072"/>
                  <a:pt x="5208247" y="3060500"/>
                  <a:pt x="5226034" y="3061620"/>
                </a:cubicBezTo>
                <a:cubicBezTo>
                  <a:pt x="5245563" y="3062739"/>
                  <a:pt x="5260613" y="3049181"/>
                  <a:pt x="5261360" y="3029777"/>
                </a:cubicBezTo>
                <a:cubicBezTo>
                  <a:pt x="5261982" y="3010746"/>
                  <a:pt x="5247428" y="2995074"/>
                  <a:pt x="5228771" y="2994825"/>
                </a:cubicBezTo>
                <a:close/>
                <a:moveTo>
                  <a:pt x="5171678" y="3026543"/>
                </a:moveTo>
                <a:cubicBezTo>
                  <a:pt x="5170683" y="3008756"/>
                  <a:pt x="5156378" y="2994825"/>
                  <a:pt x="5138840" y="2994700"/>
                </a:cubicBezTo>
                <a:cubicBezTo>
                  <a:pt x="5120431" y="2994576"/>
                  <a:pt x="5104634" y="3010249"/>
                  <a:pt x="5104758" y="3028658"/>
                </a:cubicBezTo>
                <a:cubicBezTo>
                  <a:pt x="5104758" y="3047316"/>
                  <a:pt x="5120431" y="3061993"/>
                  <a:pt x="5139462" y="3061495"/>
                </a:cubicBezTo>
                <a:cubicBezTo>
                  <a:pt x="5158866" y="3060998"/>
                  <a:pt x="5172673" y="3045947"/>
                  <a:pt x="5171553" y="3026419"/>
                </a:cubicBezTo>
                <a:close/>
                <a:moveTo>
                  <a:pt x="5048536" y="2994700"/>
                </a:moveTo>
                <a:cubicBezTo>
                  <a:pt x="5030127" y="2994949"/>
                  <a:pt x="5014704" y="3011119"/>
                  <a:pt x="5015201" y="3029528"/>
                </a:cubicBezTo>
                <a:cubicBezTo>
                  <a:pt x="5015699" y="3047067"/>
                  <a:pt x="5030003" y="3061122"/>
                  <a:pt x="5047666" y="3061744"/>
                </a:cubicBezTo>
                <a:cubicBezTo>
                  <a:pt x="5067070" y="3062366"/>
                  <a:pt x="5081872" y="3048311"/>
                  <a:pt x="5081996" y="3028906"/>
                </a:cubicBezTo>
                <a:cubicBezTo>
                  <a:pt x="5082121" y="3009876"/>
                  <a:pt x="5066946" y="2994576"/>
                  <a:pt x="5048412" y="2994825"/>
                </a:cubicBezTo>
                <a:close/>
                <a:moveTo>
                  <a:pt x="4996170" y="3026792"/>
                </a:moveTo>
                <a:cubicBezTo>
                  <a:pt x="4995175" y="3008383"/>
                  <a:pt x="4978507" y="2993457"/>
                  <a:pt x="4960223" y="2994825"/>
                </a:cubicBezTo>
                <a:cubicBezTo>
                  <a:pt x="4942809" y="2996069"/>
                  <a:pt x="4929251" y="3010746"/>
                  <a:pt x="4929251" y="3028533"/>
                </a:cubicBezTo>
                <a:cubicBezTo>
                  <a:pt x="4929251" y="3047937"/>
                  <a:pt x="4943928" y="3062242"/>
                  <a:pt x="4963332" y="3061744"/>
                </a:cubicBezTo>
                <a:cubicBezTo>
                  <a:pt x="4982239" y="3061247"/>
                  <a:pt x="4997165" y="3045325"/>
                  <a:pt x="4996170" y="3026792"/>
                </a:cubicBezTo>
                <a:close/>
                <a:moveTo>
                  <a:pt x="4906613" y="3028782"/>
                </a:moveTo>
                <a:cubicBezTo>
                  <a:pt x="4906737" y="3010373"/>
                  <a:pt x="4890940" y="2994576"/>
                  <a:pt x="4872655" y="2994700"/>
                </a:cubicBezTo>
                <a:cubicBezTo>
                  <a:pt x="4855117" y="2994700"/>
                  <a:pt x="4840813" y="3008756"/>
                  <a:pt x="4839818" y="3026543"/>
                </a:cubicBezTo>
                <a:cubicBezTo>
                  <a:pt x="4838699" y="3046072"/>
                  <a:pt x="4852505" y="3061122"/>
                  <a:pt x="4871909" y="3061620"/>
                </a:cubicBezTo>
                <a:cubicBezTo>
                  <a:pt x="4890940" y="3062117"/>
                  <a:pt x="4906613" y="3047440"/>
                  <a:pt x="4906737" y="3028782"/>
                </a:cubicBezTo>
                <a:close/>
                <a:moveTo>
                  <a:pt x="4817055" y="3027165"/>
                </a:moveTo>
                <a:cubicBezTo>
                  <a:pt x="4816309" y="3008756"/>
                  <a:pt x="4799641" y="2993706"/>
                  <a:pt x="4781357" y="2994825"/>
                </a:cubicBezTo>
                <a:cubicBezTo>
                  <a:pt x="4763818" y="2995820"/>
                  <a:pt x="4750260" y="3010373"/>
                  <a:pt x="4750012" y="3028160"/>
                </a:cubicBezTo>
                <a:cubicBezTo>
                  <a:pt x="4749887" y="3047564"/>
                  <a:pt x="4764440" y="3061993"/>
                  <a:pt x="4783845" y="3061744"/>
                </a:cubicBezTo>
                <a:cubicBezTo>
                  <a:pt x="4802751" y="3061495"/>
                  <a:pt x="4817802" y="3045823"/>
                  <a:pt x="4817055" y="3027165"/>
                </a:cubicBezTo>
                <a:close/>
                <a:moveTo>
                  <a:pt x="4696899" y="2994700"/>
                </a:moveTo>
                <a:cubicBezTo>
                  <a:pt x="4678490" y="2994700"/>
                  <a:pt x="4662818" y="3010497"/>
                  <a:pt x="4663067" y="3028906"/>
                </a:cubicBezTo>
                <a:cubicBezTo>
                  <a:pt x="4663315" y="3046445"/>
                  <a:pt x="4677246" y="3060749"/>
                  <a:pt x="4695033" y="3061620"/>
                </a:cubicBezTo>
                <a:cubicBezTo>
                  <a:pt x="4714437" y="3062615"/>
                  <a:pt x="4729488" y="3048684"/>
                  <a:pt x="4729986" y="3029404"/>
                </a:cubicBezTo>
                <a:cubicBezTo>
                  <a:pt x="4730483" y="3010373"/>
                  <a:pt x="4715681" y="2994825"/>
                  <a:pt x="4697023" y="2994700"/>
                </a:cubicBezTo>
                <a:close/>
                <a:moveTo>
                  <a:pt x="4608461" y="2994700"/>
                </a:moveTo>
                <a:cubicBezTo>
                  <a:pt x="4590052" y="2993954"/>
                  <a:pt x="4573882" y="3009254"/>
                  <a:pt x="4573384" y="3027663"/>
                </a:cubicBezTo>
                <a:cubicBezTo>
                  <a:pt x="4572887" y="3045076"/>
                  <a:pt x="4586445" y="3060003"/>
                  <a:pt x="4604232" y="3061371"/>
                </a:cubicBezTo>
                <a:cubicBezTo>
                  <a:pt x="4623761" y="3062988"/>
                  <a:pt x="4639184" y="3049803"/>
                  <a:pt x="4640304" y="3030399"/>
                </a:cubicBezTo>
                <a:cubicBezTo>
                  <a:pt x="4641299" y="3011368"/>
                  <a:pt x="4627119" y="2995322"/>
                  <a:pt x="4608461" y="2994576"/>
                </a:cubicBezTo>
                <a:close/>
                <a:moveTo>
                  <a:pt x="4516292" y="2994700"/>
                </a:moveTo>
                <a:cubicBezTo>
                  <a:pt x="4497883" y="2995447"/>
                  <a:pt x="4482832" y="3012114"/>
                  <a:pt x="4483951" y="3030399"/>
                </a:cubicBezTo>
                <a:cubicBezTo>
                  <a:pt x="4484947" y="3047937"/>
                  <a:pt x="4499500" y="3061495"/>
                  <a:pt x="4517287" y="3061744"/>
                </a:cubicBezTo>
                <a:cubicBezTo>
                  <a:pt x="4536691" y="3061868"/>
                  <a:pt x="4551120" y="3047316"/>
                  <a:pt x="4550871" y="3027912"/>
                </a:cubicBezTo>
                <a:cubicBezTo>
                  <a:pt x="4550622" y="3009005"/>
                  <a:pt x="4534949" y="2993954"/>
                  <a:pt x="4516292" y="2994700"/>
                </a:cubicBezTo>
                <a:close/>
                <a:moveTo>
                  <a:pt x="4426485" y="2994700"/>
                </a:moveTo>
                <a:cubicBezTo>
                  <a:pt x="4408077" y="2995695"/>
                  <a:pt x="4393150" y="3012363"/>
                  <a:pt x="4394394" y="3030648"/>
                </a:cubicBezTo>
                <a:cubicBezTo>
                  <a:pt x="4395638" y="3048062"/>
                  <a:pt x="4410316" y="3061620"/>
                  <a:pt x="4428103" y="3061620"/>
                </a:cubicBezTo>
                <a:cubicBezTo>
                  <a:pt x="4447507" y="3061620"/>
                  <a:pt x="4461811" y="3046942"/>
                  <a:pt x="4461314" y="3027538"/>
                </a:cubicBezTo>
                <a:cubicBezTo>
                  <a:pt x="4460816" y="3008632"/>
                  <a:pt x="4445019" y="2993706"/>
                  <a:pt x="4426485" y="2994700"/>
                </a:cubicBezTo>
                <a:close/>
                <a:moveTo>
                  <a:pt x="4375363" y="3028533"/>
                </a:moveTo>
                <a:cubicBezTo>
                  <a:pt x="4375363" y="3010124"/>
                  <a:pt x="4359566" y="2994452"/>
                  <a:pt x="4341157" y="2994700"/>
                </a:cubicBezTo>
                <a:cubicBezTo>
                  <a:pt x="4323619" y="2994949"/>
                  <a:pt x="4309315" y="3009005"/>
                  <a:pt x="4308444" y="3026668"/>
                </a:cubicBezTo>
                <a:cubicBezTo>
                  <a:pt x="4307449" y="3046072"/>
                  <a:pt x="4321380" y="3061122"/>
                  <a:pt x="4340784" y="3061495"/>
                </a:cubicBezTo>
                <a:cubicBezTo>
                  <a:pt x="4359815" y="3061868"/>
                  <a:pt x="4375363" y="3047067"/>
                  <a:pt x="4375363" y="3028409"/>
                </a:cubicBezTo>
                <a:close/>
                <a:moveTo>
                  <a:pt x="4285806" y="3028658"/>
                </a:moveTo>
                <a:cubicBezTo>
                  <a:pt x="4285806" y="3010249"/>
                  <a:pt x="4270133" y="2994452"/>
                  <a:pt x="4251724" y="2994700"/>
                </a:cubicBezTo>
                <a:cubicBezTo>
                  <a:pt x="4234186" y="2994825"/>
                  <a:pt x="4219882" y="3008880"/>
                  <a:pt x="4218886" y="3026543"/>
                </a:cubicBezTo>
                <a:cubicBezTo>
                  <a:pt x="4217891" y="3046072"/>
                  <a:pt x="4231698" y="3060998"/>
                  <a:pt x="4250978" y="3061495"/>
                </a:cubicBezTo>
                <a:cubicBezTo>
                  <a:pt x="4270009" y="3061993"/>
                  <a:pt x="4285557" y="3047316"/>
                  <a:pt x="4285681" y="3028533"/>
                </a:cubicBezTo>
                <a:close/>
                <a:moveTo>
                  <a:pt x="4196249" y="3027538"/>
                </a:moveTo>
                <a:cubicBezTo>
                  <a:pt x="4195751" y="3009129"/>
                  <a:pt x="4179332" y="2993830"/>
                  <a:pt x="4161047" y="2994700"/>
                </a:cubicBezTo>
                <a:cubicBezTo>
                  <a:pt x="4143509" y="2995447"/>
                  <a:pt x="4129578" y="3009876"/>
                  <a:pt x="4129205" y="3027663"/>
                </a:cubicBezTo>
                <a:cubicBezTo>
                  <a:pt x="4128831" y="3047067"/>
                  <a:pt x="4143136" y="3061744"/>
                  <a:pt x="4162540" y="3061620"/>
                </a:cubicBezTo>
                <a:cubicBezTo>
                  <a:pt x="4181447" y="3061620"/>
                  <a:pt x="4196746" y="3046072"/>
                  <a:pt x="4196249" y="3027538"/>
                </a:cubicBezTo>
                <a:close/>
                <a:moveTo>
                  <a:pt x="4073853" y="2994700"/>
                </a:moveTo>
                <a:cubicBezTo>
                  <a:pt x="4055444" y="2995944"/>
                  <a:pt x="4040767" y="3012737"/>
                  <a:pt x="4042259" y="3031021"/>
                </a:cubicBezTo>
                <a:cubicBezTo>
                  <a:pt x="4043627" y="3048435"/>
                  <a:pt x="4058554" y="3061744"/>
                  <a:pt x="4076341" y="3061620"/>
                </a:cubicBezTo>
                <a:cubicBezTo>
                  <a:pt x="4095745" y="3061371"/>
                  <a:pt x="4109800" y="3046569"/>
                  <a:pt x="4109179" y="3027165"/>
                </a:cubicBezTo>
                <a:cubicBezTo>
                  <a:pt x="4108432" y="3008258"/>
                  <a:pt x="4092387" y="2993581"/>
                  <a:pt x="4073977" y="2994825"/>
                </a:cubicBezTo>
                <a:close/>
                <a:moveTo>
                  <a:pt x="4019497" y="3028533"/>
                </a:moveTo>
                <a:cubicBezTo>
                  <a:pt x="4019497" y="3010746"/>
                  <a:pt x="4006188" y="2995944"/>
                  <a:pt x="3988649" y="2994700"/>
                </a:cubicBezTo>
                <a:cubicBezTo>
                  <a:pt x="3970365" y="2993332"/>
                  <a:pt x="3953697" y="3008134"/>
                  <a:pt x="3952577" y="3026543"/>
                </a:cubicBezTo>
                <a:cubicBezTo>
                  <a:pt x="3951458" y="3045076"/>
                  <a:pt x="3966384" y="3060998"/>
                  <a:pt x="3985167" y="3061620"/>
                </a:cubicBezTo>
                <a:cubicBezTo>
                  <a:pt x="4004571" y="3062242"/>
                  <a:pt x="4019373" y="3047937"/>
                  <a:pt x="4019373" y="3028533"/>
                </a:cubicBezTo>
                <a:close/>
                <a:moveTo>
                  <a:pt x="3897226" y="2994576"/>
                </a:moveTo>
                <a:cubicBezTo>
                  <a:pt x="3878817" y="2994327"/>
                  <a:pt x="3863020" y="3010000"/>
                  <a:pt x="3863020" y="3028409"/>
                </a:cubicBezTo>
                <a:cubicBezTo>
                  <a:pt x="3863020" y="3045947"/>
                  <a:pt x="3876951" y="3060376"/>
                  <a:pt x="3894614" y="3061371"/>
                </a:cubicBezTo>
                <a:cubicBezTo>
                  <a:pt x="3914142" y="3062491"/>
                  <a:pt x="3929193" y="3048808"/>
                  <a:pt x="3929815" y="3029528"/>
                </a:cubicBezTo>
                <a:cubicBezTo>
                  <a:pt x="3930437" y="3010497"/>
                  <a:pt x="3915884" y="2994825"/>
                  <a:pt x="3897226" y="2994576"/>
                </a:cubicBezTo>
                <a:close/>
                <a:moveTo>
                  <a:pt x="3811151" y="3061495"/>
                </a:moveTo>
                <a:cubicBezTo>
                  <a:pt x="3828814" y="3060998"/>
                  <a:pt x="3843243" y="3047067"/>
                  <a:pt x="3843989" y="3029528"/>
                </a:cubicBezTo>
                <a:cubicBezTo>
                  <a:pt x="3844735" y="3011119"/>
                  <a:pt x="3829436" y="2994949"/>
                  <a:pt x="3811027" y="2994452"/>
                </a:cubicBezTo>
                <a:cubicBezTo>
                  <a:pt x="3792493" y="2993954"/>
                  <a:pt x="3777070" y="3009254"/>
                  <a:pt x="3777070" y="3028285"/>
                </a:cubicBezTo>
                <a:cubicBezTo>
                  <a:pt x="3777070" y="3047689"/>
                  <a:pt x="3791747" y="3061993"/>
                  <a:pt x="3811151" y="3061495"/>
                </a:cubicBezTo>
                <a:close/>
                <a:moveTo>
                  <a:pt x="3754432" y="3026419"/>
                </a:moveTo>
                <a:cubicBezTo>
                  <a:pt x="3753312" y="3008010"/>
                  <a:pt x="3736645" y="2993208"/>
                  <a:pt x="3718360" y="2994576"/>
                </a:cubicBezTo>
                <a:cubicBezTo>
                  <a:pt x="3700946" y="2995820"/>
                  <a:pt x="3687512" y="3010622"/>
                  <a:pt x="3687512" y="3028409"/>
                </a:cubicBezTo>
                <a:cubicBezTo>
                  <a:pt x="3687512" y="3047813"/>
                  <a:pt x="3702314" y="3061993"/>
                  <a:pt x="3721718" y="3061495"/>
                </a:cubicBezTo>
                <a:cubicBezTo>
                  <a:pt x="3740501" y="3060998"/>
                  <a:pt x="3755427" y="3044952"/>
                  <a:pt x="3754307" y="3026419"/>
                </a:cubicBezTo>
                <a:close/>
                <a:moveTo>
                  <a:pt x="3664874" y="3028409"/>
                </a:moveTo>
                <a:cubicBezTo>
                  <a:pt x="3664874" y="3010000"/>
                  <a:pt x="3649202" y="2994203"/>
                  <a:pt x="3630793" y="2994452"/>
                </a:cubicBezTo>
                <a:cubicBezTo>
                  <a:pt x="3613254" y="2994576"/>
                  <a:pt x="3598950" y="3008632"/>
                  <a:pt x="3597955" y="3026294"/>
                </a:cubicBezTo>
                <a:cubicBezTo>
                  <a:pt x="3596960" y="3045823"/>
                  <a:pt x="3610767" y="3060749"/>
                  <a:pt x="3630046" y="3061247"/>
                </a:cubicBezTo>
                <a:cubicBezTo>
                  <a:pt x="3649077" y="3061744"/>
                  <a:pt x="3664625" y="3047067"/>
                  <a:pt x="3664750" y="3028285"/>
                </a:cubicBezTo>
                <a:close/>
                <a:moveTo>
                  <a:pt x="3575317" y="3027165"/>
                </a:moveTo>
                <a:cubicBezTo>
                  <a:pt x="3574695" y="3008756"/>
                  <a:pt x="3558276" y="2993581"/>
                  <a:pt x="3539991" y="2994452"/>
                </a:cubicBezTo>
                <a:cubicBezTo>
                  <a:pt x="3522453" y="2995322"/>
                  <a:pt x="3508647" y="3009751"/>
                  <a:pt x="3508398" y="3027538"/>
                </a:cubicBezTo>
                <a:cubicBezTo>
                  <a:pt x="3508024" y="3046942"/>
                  <a:pt x="3522453" y="3061495"/>
                  <a:pt x="3541857" y="3061371"/>
                </a:cubicBezTo>
                <a:cubicBezTo>
                  <a:pt x="3560764" y="3061247"/>
                  <a:pt x="3575939" y="3045699"/>
                  <a:pt x="3575317" y="3027165"/>
                </a:cubicBezTo>
                <a:close/>
                <a:moveTo>
                  <a:pt x="3454166" y="2994452"/>
                </a:moveTo>
                <a:cubicBezTo>
                  <a:pt x="3435757" y="2994949"/>
                  <a:pt x="3420457" y="3011244"/>
                  <a:pt x="3421203" y="3029528"/>
                </a:cubicBezTo>
                <a:cubicBezTo>
                  <a:pt x="3421950" y="3046942"/>
                  <a:pt x="3436378" y="3060998"/>
                  <a:pt x="3454041" y="3061371"/>
                </a:cubicBezTo>
                <a:cubicBezTo>
                  <a:pt x="3473445" y="3061868"/>
                  <a:pt x="3488123" y="3047564"/>
                  <a:pt x="3488123" y="3028160"/>
                </a:cubicBezTo>
                <a:cubicBezTo>
                  <a:pt x="3488123" y="3009254"/>
                  <a:pt x="3472699" y="2993954"/>
                  <a:pt x="3454166" y="2994327"/>
                </a:cubicBezTo>
                <a:close/>
                <a:moveTo>
                  <a:pt x="3363364" y="2994452"/>
                </a:moveTo>
                <a:cubicBezTo>
                  <a:pt x="3344955" y="2995695"/>
                  <a:pt x="3330278" y="3012487"/>
                  <a:pt x="3331771" y="3030772"/>
                </a:cubicBezTo>
                <a:cubicBezTo>
                  <a:pt x="3333139" y="3048186"/>
                  <a:pt x="3348065" y="3061495"/>
                  <a:pt x="3365852" y="3061371"/>
                </a:cubicBezTo>
                <a:cubicBezTo>
                  <a:pt x="3385256" y="3061122"/>
                  <a:pt x="3399312" y="3046320"/>
                  <a:pt x="3398690" y="3026916"/>
                </a:cubicBezTo>
                <a:cubicBezTo>
                  <a:pt x="3397943" y="3008010"/>
                  <a:pt x="3381898" y="2993332"/>
                  <a:pt x="3363489" y="2994576"/>
                </a:cubicBezTo>
                <a:close/>
                <a:moveTo>
                  <a:pt x="3276295" y="2994452"/>
                </a:moveTo>
                <a:cubicBezTo>
                  <a:pt x="3257886" y="2994203"/>
                  <a:pt x="3242089" y="3009876"/>
                  <a:pt x="3242089" y="3028285"/>
                </a:cubicBezTo>
                <a:cubicBezTo>
                  <a:pt x="3242089" y="3045823"/>
                  <a:pt x="3256020" y="3060251"/>
                  <a:pt x="3273807" y="3061247"/>
                </a:cubicBezTo>
                <a:cubicBezTo>
                  <a:pt x="3293335" y="3062366"/>
                  <a:pt x="3308386" y="3048684"/>
                  <a:pt x="3309008" y="3029280"/>
                </a:cubicBezTo>
                <a:cubicBezTo>
                  <a:pt x="3309630" y="3010249"/>
                  <a:pt x="3294952" y="2994576"/>
                  <a:pt x="3276295" y="2994327"/>
                </a:cubicBezTo>
                <a:close/>
                <a:moveTo>
                  <a:pt x="3223182" y="3027289"/>
                </a:moveTo>
                <a:cubicBezTo>
                  <a:pt x="3222684" y="3008880"/>
                  <a:pt x="3206266" y="2993581"/>
                  <a:pt x="3187981" y="2994452"/>
                </a:cubicBezTo>
                <a:cubicBezTo>
                  <a:pt x="3170443" y="2995198"/>
                  <a:pt x="3156511" y="3009627"/>
                  <a:pt x="3156138" y="3027414"/>
                </a:cubicBezTo>
                <a:cubicBezTo>
                  <a:pt x="3155765" y="3046818"/>
                  <a:pt x="3170070" y="3061495"/>
                  <a:pt x="3189474" y="3061371"/>
                </a:cubicBezTo>
                <a:cubicBezTo>
                  <a:pt x="3208380" y="3061371"/>
                  <a:pt x="3223680" y="3045823"/>
                  <a:pt x="3223182" y="3027289"/>
                </a:cubicBezTo>
                <a:close/>
                <a:moveTo>
                  <a:pt x="3133625" y="3026668"/>
                </a:moveTo>
                <a:cubicBezTo>
                  <a:pt x="3132754" y="3008258"/>
                  <a:pt x="3116211" y="2993208"/>
                  <a:pt x="3097926" y="2994327"/>
                </a:cubicBezTo>
                <a:cubicBezTo>
                  <a:pt x="3080388" y="2995447"/>
                  <a:pt x="3066830" y="3010000"/>
                  <a:pt x="3066705" y="3027787"/>
                </a:cubicBezTo>
                <a:cubicBezTo>
                  <a:pt x="3066581" y="3047191"/>
                  <a:pt x="3081134" y="3061620"/>
                  <a:pt x="3100538" y="3061247"/>
                </a:cubicBezTo>
                <a:cubicBezTo>
                  <a:pt x="3119445" y="3060874"/>
                  <a:pt x="3134495" y="3045201"/>
                  <a:pt x="3133625" y="3026668"/>
                </a:cubicBezTo>
                <a:close/>
                <a:moveTo>
                  <a:pt x="3044067" y="3027289"/>
                </a:moveTo>
                <a:cubicBezTo>
                  <a:pt x="3043570" y="3008880"/>
                  <a:pt x="3027275" y="2993581"/>
                  <a:pt x="3008991" y="2994327"/>
                </a:cubicBezTo>
                <a:cubicBezTo>
                  <a:pt x="2991452" y="2995074"/>
                  <a:pt x="2977521" y="3009378"/>
                  <a:pt x="2977148" y="3027165"/>
                </a:cubicBezTo>
                <a:cubicBezTo>
                  <a:pt x="2976650" y="3046569"/>
                  <a:pt x="2990955" y="3061247"/>
                  <a:pt x="3010359" y="3061247"/>
                </a:cubicBezTo>
                <a:cubicBezTo>
                  <a:pt x="3029390" y="3061247"/>
                  <a:pt x="3044565" y="3045823"/>
                  <a:pt x="3044067" y="3027289"/>
                </a:cubicBezTo>
                <a:close/>
                <a:moveTo>
                  <a:pt x="2924160" y="2994327"/>
                </a:moveTo>
                <a:cubicBezTo>
                  <a:pt x="2905751" y="2994079"/>
                  <a:pt x="2889830" y="3009627"/>
                  <a:pt x="2889830" y="3028036"/>
                </a:cubicBezTo>
                <a:cubicBezTo>
                  <a:pt x="2889830" y="3045574"/>
                  <a:pt x="2903636" y="3060003"/>
                  <a:pt x="2921423" y="3061122"/>
                </a:cubicBezTo>
                <a:cubicBezTo>
                  <a:pt x="2940952" y="3062242"/>
                  <a:pt x="2956127" y="3048684"/>
                  <a:pt x="2956749" y="3029280"/>
                </a:cubicBezTo>
                <a:cubicBezTo>
                  <a:pt x="2957371" y="3010249"/>
                  <a:pt x="2942818" y="2994576"/>
                  <a:pt x="2924160" y="2994203"/>
                </a:cubicBezTo>
                <a:close/>
                <a:moveTo>
                  <a:pt x="2833483" y="2994327"/>
                </a:moveTo>
                <a:cubicBezTo>
                  <a:pt x="2815074" y="2994700"/>
                  <a:pt x="2799774" y="3010870"/>
                  <a:pt x="2800397" y="3029280"/>
                </a:cubicBezTo>
                <a:cubicBezTo>
                  <a:pt x="2801018" y="3046693"/>
                  <a:pt x="2815323" y="3060874"/>
                  <a:pt x="2833110" y="3061371"/>
                </a:cubicBezTo>
                <a:cubicBezTo>
                  <a:pt x="2852514" y="3061993"/>
                  <a:pt x="2867316" y="3047689"/>
                  <a:pt x="2867316" y="3028285"/>
                </a:cubicBezTo>
                <a:cubicBezTo>
                  <a:pt x="2867316" y="3009254"/>
                  <a:pt x="2852141" y="2993954"/>
                  <a:pt x="2833483" y="2994327"/>
                </a:cubicBezTo>
                <a:close/>
                <a:moveTo>
                  <a:pt x="2742930" y="2994327"/>
                </a:moveTo>
                <a:cubicBezTo>
                  <a:pt x="2724522" y="2995198"/>
                  <a:pt x="2709595" y="3011866"/>
                  <a:pt x="2710839" y="3030150"/>
                </a:cubicBezTo>
                <a:cubicBezTo>
                  <a:pt x="2711958" y="3047564"/>
                  <a:pt x="2726636" y="3061122"/>
                  <a:pt x="2744423" y="3061247"/>
                </a:cubicBezTo>
                <a:cubicBezTo>
                  <a:pt x="2763827" y="3061247"/>
                  <a:pt x="2778132" y="3046693"/>
                  <a:pt x="2777758" y="3027289"/>
                </a:cubicBezTo>
                <a:cubicBezTo>
                  <a:pt x="2777385" y="3008383"/>
                  <a:pt x="2761588" y="2993457"/>
                  <a:pt x="2742930" y="2994327"/>
                </a:cubicBezTo>
                <a:close/>
                <a:moveTo>
                  <a:pt x="2655363" y="2994327"/>
                </a:moveTo>
                <a:cubicBezTo>
                  <a:pt x="2636954" y="2994079"/>
                  <a:pt x="2621157" y="3009751"/>
                  <a:pt x="2621157" y="3028160"/>
                </a:cubicBezTo>
                <a:cubicBezTo>
                  <a:pt x="2621157" y="3045699"/>
                  <a:pt x="2635088" y="3060127"/>
                  <a:pt x="2652751" y="3061122"/>
                </a:cubicBezTo>
                <a:cubicBezTo>
                  <a:pt x="2672280" y="3062242"/>
                  <a:pt x="2687330" y="3048559"/>
                  <a:pt x="2687952" y="3029280"/>
                </a:cubicBezTo>
                <a:cubicBezTo>
                  <a:pt x="2688574" y="3010249"/>
                  <a:pt x="2674021" y="2994576"/>
                  <a:pt x="2655363" y="2994327"/>
                </a:cubicBezTo>
                <a:close/>
                <a:moveTo>
                  <a:pt x="2602002" y="3031270"/>
                </a:moveTo>
                <a:cubicBezTo>
                  <a:pt x="2603868" y="3013110"/>
                  <a:pt x="2589439" y="2995944"/>
                  <a:pt x="2571030" y="2994452"/>
                </a:cubicBezTo>
                <a:cubicBezTo>
                  <a:pt x="2553616" y="2992959"/>
                  <a:pt x="2537944" y="3005646"/>
                  <a:pt x="2535580" y="3023309"/>
                </a:cubicBezTo>
                <a:cubicBezTo>
                  <a:pt x="2532968" y="3042713"/>
                  <a:pt x="2545407" y="3059132"/>
                  <a:pt x="2564438" y="3061122"/>
                </a:cubicBezTo>
                <a:cubicBezTo>
                  <a:pt x="2583344" y="3063112"/>
                  <a:pt x="2600136" y="3049803"/>
                  <a:pt x="2602002" y="3031394"/>
                </a:cubicBezTo>
                <a:close/>
                <a:moveTo>
                  <a:pt x="2512569" y="3027414"/>
                </a:moveTo>
                <a:cubicBezTo>
                  <a:pt x="2512196" y="3009005"/>
                  <a:pt x="2496026" y="2993581"/>
                  <a:pt x="2477617" y="2994327"/>
                </a:cubicBezTo>
                <a:cubicBezTo>
                  <a:pt x="2460078" y="2994949"/>
                  <a:pt x="2446023" y="3009254"/>
                  <a:pt x="2445525" y="3027041"/>
                </a:cubicBezTo>
                <a:cubicBezTo>
                  <a:pt x="2444903" y="3046445"/>
                  <a:pt x="2459208" y="3061247"/>
                  <a:pt x="2478612" y="3061247"/>
                </a:cubicBezTo>
                <a:cubicBezTo>
                  <a:pt x="2497643" y="3061247"/>
                  <a:pt x="2512942" y="3046072"/>
                  <a:pt x="2512569" y="3027538"/>
                </a:cubicBezTo>
                <a:close/>
                <a:moveTo>
                  <a:pt x="2423011" y="3028533"/>
                </a:moveTo>
                <a:cubicBezTo>
                  <a:pt x="2423260" y="3010124"/>
                  <a:pt x="2407588" y="2994203"/>
                  <a:pt x="2389179" y="2994327"/>
                </a:cubicBezTo>
                <a:cubicBezTo>
                  <a:pt x="2371640" y="2994327"/>
                  <a:pt x="2357212" y="3008134"/>
                  <a:pt x="2356092" y="3025921"/>
                </a:cubicBezTo>
                <a:cubicBezTo>
                  <a:pt x="2354973" y="3045450"/>
                  <a:pt x="2368531" y="3060500"/>
                  <a:pt x="2387935" y="3061247"/>
                </a:cubicBezTo>
                <a:cubicBezTo>
                  <a:pt x="2407090" y="3061868"/>
                  <a:pt x="2422638" y="3047316"/>
                  <a:pt x="2422887" y="3028658"/>
                </a:cubicBezTo>
                <a:close/>
                <a:moveTo>
                  <a:pt x="2335942" y="3027041"/>
                </a:moveTo>
                <a:cubicBezTo>
                  <a:pt x="2335444" y="3009378"/>
                  <a:pt x="2321389" y="2994949"/>
                  <a:pt x="2303850" y="2994327"/>
                </a:cubicBezTo>
                <a:cubicBezTo>
                  <a:pt x="2285441" y="2993706"/>
                  <a:pt x="2269271" y="3009005"/>
                  <a:pt x="2268898" y="3027414"/>
                </a:cubicBezTo>
                <a:cubicBezTo>
                  <a:pt x="2268525" y="3045947"/>
                  <a:pt x="2283824" y="3061247"/>
                  <a:pt x="2302855" y="3061247"/>
                </a:cubicBezTo>
                <a:cubicBezTo>
                  <a:pt x="2322259" y="3061247"/>
                  <a:pt x="2336564" y="3046445"/>
                  <a:pt x="2335942" y="3027041"/>
                </a:cubicBezTo>
                <a:close/>
                <a:moveTo>
                  <a:pt x="2212925" y="2994327"/>
                </a:moveTo>
                <a:cubicBezTo>
                  <a:pt x="2194516" y="2994452"/>
                  <a:pt x="2178968" y="3010497"/>
                  <a:pt x="2179465" y="3028906"/>
                </a:cubicBezTo>
                <a:cubicBezTo>
                  <a:pt x="2179838" y="3046445"/>
                  <a:pt x="2194018" y="3060625"/>
                  <a:pt x="2211805" y="3061247"/>
                </a:cubicBezTo>
                <a:cubicBezTo>
                  <a:pt x="2231209" y="3061993"/>
                  <a:pt x="2246136" y="3047937"/>
                  <a:pt x="2246384" y="3028658"/>
                </a:cubicBezTo>
                <a:cubicBezTo>
                  <a:pt x="2246633" y="3009627"/>
                  <a:pt x="2231583" y="2994203"/>
                  <a:pt x="2213049" y="2994327"/>
                </a:cubicBezTo>
                <a:close/>
                <a:moveTo>
                  <a:pt x="2156827" y="3028285"/>
                </a:moveTo>
                <a:cubicBezTo>
                  <a:pt x="2156827" y="3010497"/>
                  <a:pt x="2143518" y="2995695"/>
                  <a:pt x="2125979" y="2994452"/>
                </a:cubicBezTo>
                <a:cubicBezTo>
                  <a:pt x="2107695" y="2993083"/>
                  <a:pt x="2091027" y="3007885"/>
                  <a:pt x="2089908" y="3026294"/>
                </a:cubicBezTo>
                <a:cubicBezTo>
                  <a:pt x="2088788" y="3044828"/>
                  <a:pt x="2103714" y="3060749"/>
                  <a:pt x="2122497" y="3061371"/>
                </a:cubicBezTo>
                <a:cubicBezTo>
                  <a:pt x="2141901" y="3061993"/>
                  <a:pt x="2156703" y="3047689"/>
                  <a:pt x="2156703" y="3028285"/>
                </a:cubicBezTo>
                <a:close/>
                <a:moveTo>
                  <a:pt x="2070752" y="3026045"/>
                </a:moveTo>
                <a:cubicBezTo>
                  <a:pt x="2069508" y="3007637"/>
                  <a:pt x="2052716" y="2992959"/>
                  <a:pt x="2034432" y="2994452"/>
                </a:cubicBezTo>
                <a:cubicBezTo>
                  <a:pt x="2017018" y="2995820"/>
                  <a:pt x="2003709" y="3010746"/>
                  <a:pt x="2003833" y="3028533"/>
                </a:cubicBezTo>
                <a:cubicBezTo>
                  <a:pt x="2004082" y="3047937"/>
                  <a:pt x="2018884" y="3061993"/>
                  <a:pt x="2038288" y="3061247"/>
                </a:cubicBezTo>
                <a:cubicBezTo>
                  <a:pt x="2057194" y="3060625"/>
                  <a:pt x="2071872" y="3044455"/>
                  <a:pt x="2070628" y="3026045"/>
                </a:cubicBezTo>
                <a:close/>
                <a:moveTo>
                  <a:pt x="1981319" y="3027289"/>
                </a:moveTo>
                <a:cubicBezTo>
                  <a:pt x="1980822" y="3008880"/>
                  <a:pt x="1964527" y="2993581"/>
                  <a:pt x="1946243" y="2994327"/>
                </a:cubicBezTo>
                <a:cubicBezTo>
                  <a:pt x="1928704" y="2995074"/>
                  <a:pt x="1914773" y="3009378"/>
                  <a:pt x="1914400" y="3027165"/>
                </a:cubicBezTo>
                <a:cubicBezTo>
                  <a:pt x="1913902" y="3046569"/>
                  <a:pt x="1928207" y="3061247"/>
                  <a:pt x="1947611" y="3061247"/>
                </a:cubicBezTo>
                <a:cubicBezTo>
                  <a:pt x="1966642" y="3061247"/>
                  <a:pt x="1981817" y="3045823"/>
                  <a:pt x="1981319" y="3027289"/>
                </a:cubicBezTo>
                <a:close/>
                <a:moveTo>
                  <a:pt x="1891762" y="3028160"/>
                </a:moveTo>
                <a:cubicBezTo>
                  <a:pt x="1891762" y="3009751"/>
                  <a:pt x="1875965" y="2994079"/>
                  <a:pt x="1857556" y="2994327"/>
                </a:cubicBezTo>
                <a:cubicBezTo>
                  <a:pt x="1840018" y="2994576"/>
                  <a:pt x="1825713" y="3008632"/>
                  <a:pt x="1824843" y="3026294"/>
                </a:cubicBezTo>
                <a:cubicBezTo>
                  <a:pt x="1823847" y="3045699"/>
                  <a:pt x="1837779" y="3060749"/>
                  <a:pt x="1857183" y="3061122"/>
                </a:cubicBezTo>
                <a:cubicBezTo>
                  <a:pt x="1876214" y="3061495"/>
                  <a:pt x="1891762" y="3046693"/>
                  <a:pt x="1891762" y="3028036"/>
                </a:cubicBezTo>
                <a:close/>
                <a:moveTo>
                  <a:pt x="1802204" y="3028409"/>
                </a:moveTo>
                <a:cubicBezTo>
                  <a:pt x="1802329" y="3010000"/>
                  <a:pt x="1786532" y="2994203"/>
                  <a:pt x="1768247" y="2994327"/>
                </a:cubicBezTo>
                <a:cubicBezTo>
                  <a:pt x="1750709" y="2994327"/>
                  <a:pt x="1736405" y="3008383"/>
                  <a:pt x="1735410" y="3026170"/>
                </a:cubicBezTo>
                <a:cubicBezTo>
                  <a:pt x="1734290" y="3045699"/>
                  <a:pt x="1748097" y="3060749"/>
                  <a:pt x="1767501" y="3061247"/>
                </a:cubicBezTo>
                <a:cubicBezTo>
                  <a:pt x="1786532" y="3061744"/>
                  <a:pt x="1802204" y="3047067"/>
                  <a:pt x="1802329" y="3028409"/>
                </a:cubicBezTo>
                <a:close/>
                <a:moveTo>
                  <a:pt x="1715135" y="3027041"/>
                </a:moveTo>
                <a:cubicBezTo>
                  <a:pt x="1714637" y="3009378"/>
                  <a:pt x="1700582" y="2994949"/>
                  <a:pt x="1683043" y="2994327"/>
                </a:cubicBezTo>
                <a:cubicBezTo>
                  <a:pt x="1664634" y="2993706"/>
                  <a:pt x="1648464" y="3009005"/>
                  <a:pt x="1648091" y="3027414"/>
                </a:cubicBezTo>
                <a:cubicBezTo>
                  <a:pt x="1647718" y="3045947"/>
                  <a:pt x="1663017" y="3061247"/>
                  <a:pt x="1682048" y="3061247"/>
                </a:cubicBezTo>
                <a:cubicBezTo>
                  <a:pt x="1701452" y="3061247"/>
                  <a:pt x="1715757" y="3046445"/>
                  <a:pt x="1715135" y="3027041"/>
                </a:cubicBezTo>
                <a:close/>
                <a:moveTo>
                  <a:pt x="1592864" y="2994327"/>
                </a:moveTo>
                <a:cubicBezTo>
                  <a:pt x="1574455" y="2994079"/>
                  <a:pt x="1558658" y="3009751"/>
                  <a:pt x="1558658" y="3028160"/>
                </a:cubicBezTo>
                <a:cubicBezTo>
                  <a:pt x="1558658" y="3045699"/>
                  <a:pt x="1572465" y="3060127"/>
                  <a:pt x="1590252" y="3061247"/>
                </a:cubicBezTo>
                <a:cubicBezTo>
                  <a:pt x="1609780" y="3062366"/>
                  <a:pt x="1624831" y="3048808"/>
                  <a:pt x="1625577" y="3029404"/>
                </a:cubicBezTo>
                <a:cubicBezTo>
                  <a:pt x="1626199" y="3010373"/>
                  <a:pt x="1611646" y="2994700"/>
                  <a:pt x="1592988" y="2994452"/>
                </a:cubicBezTo>
                <a:close/>
                <a:moveTo>
                  <a:pt x="1501814" y="2994327"/>
                </a:moveTo>
                <a:cubicBezTo>
                  <a:pt x="1483405" y="2994949"/>
                  <a:pt x="1468230" y="3011368"/>
                  <a:pt x="1469101" y="3029653"/>
                </a:cubicBezTo>
                <a:cubicBezTo>
                  <a:pt x="1469971" y="3047191"/>
                  <a:pt x="1484400" y="3060998"/>
                  <a:pt x="1502187" y="3061247"/>
                </a:cubicBezTo>
                <a:cubicBezTo>
                  <a:pt x="1521591" y="3061620"/>
                  <a:pt x="1536144" y="3047191"/>
                  <a:pt x="1536020" y="3027787"/>
                </a:cubicBezTo>
                <a:cubicBezTo>
                  <a:pt x="1535895" y="3008880"/>
                  <a:pt x="1520347" y="2993706"/>
                  <a:pt x="1501814" y="2994327"/>
                </a:cubicBezTo>
                <a:close/>
                <a:moveTo>
                  <a:pt x="1450070" y="3027289"/>
                </a:moveTo>
                <a:cubicBezTo>
                  <a:pt x="1449572" y="3008880"/>
                  <a:pt x="1433153" y="2993581"/>
                  <a:pt x="1414869" y="2994452"/>
                </a:cubicBezTo>
                <a:cubicBezTo>
                  <a:pt x="1397330" y="2995198"/>
                  <a:pt x="1383399" y="3009627"/>
                  <a:pt x="1383026" y="3027414"/>
                </a:cubicBezTo>
                <a:cubicBezTo>
                  <a:pt x="1382653" y="3046818"/>
                  <a:pt x="1396957" y="3061495"/>
                  <a:pt x="1416361" y="3061371"/>
                </a:cubicBezTo>
                <a:cubicBezTo>
                  <a:pt x="1435268" y="3061371"/>
                  <a:pt x="1450567" y="3045823"/>
                  <a:pt x="1450070" y="3027289"/>
                </a:cubicBezTo>
                <a:close/>
                <a:moveTo>
                  <a:pt x="1360388" y="3026543"/>
                </a:moveTo>
                <a:cubicBezTo>
                  <a:pt x="1359393" y="3008134"/>
                  <a:pt x="1342725" y="2993208"/>
                  <a:pt x="1324440" y="2994452"/>
                </a:cubicBezTo>
                <a:cubicBezTo>
                  <a:pt x="1307027" y="2995695"/>
                  <a:pt x="1293469" y="3010249"/>
                  <a:pt x="1293469" y="3028160"/>
                </a:cubicBezTo>
                <a:cubicBezTo>
                  <a:pt x="1293469" y="3047564"/>
                  <a:pt x="1308146" y="3061868"/>
                  <a:pt x="1327550" y="3061371"/>
                </a:cubicBezTo>
                <a:cubicBezTo>
                  <a:pt x="1346457" y="3060874"/>
                  <a:pt x="1361383" y="3045076"/>
                  <a:pt x="1360388" y="3026543"/>
                </a:cubicBezTo>
                <a:close/>
                <a:moveTo>
                  <a:pt x="1270830" y="3028658"/>
                </a:moveTo>
                <a:cubicBezTo>
                  <a:pt x="1271079" y="3010249"/>
                  <a:pt x="1255407" y="2994452"/>
                  <a:pt x="1236998" y="2994452"/>
                </a:cubicBezTo>
                <a:cubicBezTo>
                  <a:pt x="1219459" y="2994452"/>
                  <a:pt x="1205031" y="3008383"/>
                  <a:pt x="1203911" y="3026045"/>
                </a:cubicBezTo>
                <a:cubicBezTo>
                  <a:pt x="1202792" y="3045574"/>
                  <a:pt x="1216350" y="3060625"/>
                  <a:pt x="1235754" y="3061247"/>
                </a:cubicBezTo>
                <a:cubicBezTo>
                  <a:pt x="1254785" y="3061868"/>
                  <a:pt x="1270457" y="3047316"/>
                  <a:pt x="1270706" y="3028658"/>
                </a:cubicBezTo>
                <a:close/>
                <a:moveTo>
                  <a:pt x="1183636" y="3028160"/>
                </a:moveTo>
                <a:cubicBezTo>
                  <a:pt x="1183636" y="3010373"/>
                  <a:pt x="1170078" y="2995695"/>
                  <a:pt x="1152664" y="2994452"/>
                </a:cubicBezTo>
                <a:cubicBezTo>
                  <a:pt x="1134380" y="2993208"/>
                  <a:pt x="1117712" y="3008010"/>
                  <a:pt x="1116717" y="3026419"/>
                </a:cubicBezTo>
                <a:cubicBezTo>
                  <a:pt x="1115722" y="3044952"/>
                  <a:pt x="1130648" y="3060874"/>
                  <a:pt x="1149555" y="3061247"/>
                </a:cubicBezTo>
                <a:cubicBezTo>
                  <a:pt x="1168959" y="3061744"/>
                  <a:pt x="1183636" y="3047440"/>
                  <a:pt x="1183636" y="3028036"/>
                </a:cubicBezTo>
                <a:close/>
                <a:moveTo>
                  <a:pt x="1059251" y="2994452"/>
                </a:moveTo>
                <a:cubicBezTo>
                  <a:pt x="1040842" y="2995447"/>
                  <a:pt x="1025916" y="3012114"/>
                  <a:pt x="1027160" y="3030399"/>
                </a:cubicBezTo>
                <a:cubicBezTo>
                  <a:pt x="1028403" y="3047813"/>
                  <a:pt x="1043081" y="3061371"/>
                  <a:pt x="1060868" y="3061371"/>
                </a:cubicBezTo>
                <a:cubicBezTo>
                  <a:pt x="1080272" y="3061371"/>
                  <a:pt x="1094576" y="3046693"/>
                  <a:pt x="1094079" y="3027289"/>
                </a:cubicBezTo>
                <a:cubicBezTo>
                  <a:pt x="1093581" y="3008383"/>
                  <a:pt x="1077784" y="2993457"/>
                  <a:pt x="1059251" y="2994452"/>
                </a:cubicBezTo>
                <a:close/>
                <a:moveTo>
                  <a:pt x="971311" y="2994452"/>
                </a:moveTo>
                <a:cubicBezTo>
                  <a:pt x="952902" y="2994452"/>
                  <a:pt x="937229" y="3010373"/>
                  <a:pt x="937478" y="3028782"/>
                </a:cubicBezTo>
                <a:cubicBezTo>
                  <a:pt x="937727" y="3046320"/>
                  <a:pt x="951782" y="3060625"/>
                  <a:pt x="969569" y="3061371"/>
                </a:cubicBezTo>
                <a:cubicBezTo>
                  <a:pt x="988973" y="3062242"/>
                  <a:pt x="1004024" y="3048311"/>
                  <a:pt x="1004397" y="3029031"/>
                </a:cubicBezTo>
                <a:cubicBezTo>
                  <a:pt x="1004770" y="3010000"/>
                  <a:pt x="989968" y="2994452"/>
                  <a:pt x="971311" y="2994452"/>
                </a:cubicBezTo>
                <a:close/>
                <a:moveTo>
                  <a:pt x="880509" y="2994452"/>
                </a:moveTo>
                <a:cubicBezTo>
                  <a:pt x="862100" y="2995198"/>
                  <a:pt x="847050" y="3011741"/>
                  <a:pt x="848045" y="3030026"/>
                </a:cubicBezTo>
                <a:cubicBezTo>
                  <a:pt x="849040" y="3047564"/>
                  <a:pt x="863593" y="3061247"/>
                  <a:pt x="881380" y="3061371"/>
                </a:cubicBezTo>
                <a:cubicBezTo>
                  <a:pt x="900784" y="3061620"/>
                  <a:pt x="915213" y="3047067"/>
                  <a:pt x="914964" y="3027663"/>
                </a:cubicBezTo>
                <a:cubicBezTo>
                  <a:pt x="914715" y="3008756"/>
                  <a:pt x="899043" y="2993706"/>
                  <a:pt x="880509" y="2994452"/>
                </a:cubicBezTo>
                <a:close/>
                <a:moveTo>
                  <a:pt x="828889" y="3026419"/>
                </a:moveTo>
                <a:cubicBezTo>
                  <a:pt x="827770" y="3008010"/>
                  <a:pt x="811102" y="2993208"/>
                  <a:pt x="792818" y="2994576"/>
                </a:cubicBezTo>
                <a:cubicBezTo>
                  <a:pt x="775404" y="2995820"/>
                  <a:pt x="761970" y="3010622"/>
                  <a:pt x="761970" y="3028409"/>
                </a:cubicBezTo>
                <a:cubicBezTo>
                  <a:pt x="761970" y="3047813"/>
                  <a:pt x="776772" y="3061993"/>
                  <a:pt x="796176" y="3061495"/>
                </a:cubicBezTo>
                <a:cubicBezTo>
                  <a:pt x="814958" y="3060998"/>
                  <a:pt x="829885" y="3044952"/>
                  <a:pt x="828765" y="3026419"/>
                </a:cubicBezTo>
                <a:close/>
                <a:moveTo>
                  <a:pt x="739332" y="3026916"/>
                </a:moveTo>
                <a:cubicBezTo>
                  <a:pt x="738586" y="3008507"/>
                  <a:pt x="721918" y="2993457"/>
                  <a:pt x="703633" y="2994576"/>
                </a:cubicBezTo>
                <a:cubicBezTo>
                  <a:pt x="686095" y="2995571"/>
                  <a:pt x="672537" y="3010124"/>
                  <a:pt x="672288" y="3027912"/>
                </a:cubicBezTo>
                <a:cubicBezTo>
                  <a:pt x="672164" y="3047316"/>
                  <a:pt x="686717" y="3061744"/>
                  <a:pt x="706121" y="3061495"/>
                </a:cubicBezTo>
                <a:cubicBezTo>
                  <a:pt x="725028" y="3061247"/>
                  <a:pt x="740078" y="3045574"/>
                  <a:pt x="739332" y="3026916"/>
                </a:cubicBezTo>
                <a:close/>
                <a:moveTo>
                  <a:pt x="649775" y="3028285"/>
                </a:moveTo>
                <a:cubicBezTo>
                  <a:pt x="649775" y="3009876"/>
                  <a:pt x="633853" y="2994203"/>
                  <a:pt x="615444" y="2994452"/>
                </a:cubicBezTo>
                <a:cubicBezTo>
                  <a:pt x="597906" y="2994700"/>
                  <a:pt x="583602" y="3008756"/>
                  <a:pt x="582855" y="3026543"/>
                </a:cubicBezTo>
                <a:cubicBezTo>
                  <a:pt x="581985" y="3045947"/>
                  <a:pt x="595791" y="3060998"/>
                  <a:pt x="615195" y="3061371"/>
                </a:cubicBezTo>
                <a:cubicBezTo>
                  <a:pt x="634226" y="3061744"/>
                  <a:pt x="649775" y="3046942"/>
                  <a:pt x="649775" y="3028285"/>
                </a:cubicBezTo>
                <a:close/>
                <a:moveTo>
                  <a:pt x="529494" y="2994452"/>
                </a:moveTo>
                <a:cubicBezTo>
                  <a:pt x="511085" y="2994452"/>
                  <a:pt x="495412" y="3010249"/>
                  <a:pt x="495661" y="3028658"/>
                </a:cubicBezTo>
                <a:cubicBezTo>
                  <a:pt x="495910" y="3046196"/>
                  <a:pt x="509966" y="3060500"/>
                  <a:pt x="527628" y="3061371"/>
                </a:cubicBezTo>
                <a:cubicBezTo>
                  <a:pt x="547032" y="3062366"/>
                  <a:pt x="562083" y="3048435"/>
                  <a:pt x="562456" y="3029031"/>
                </a:cubicBezTo>
                <a:cubicBezTo>
                  <a:pt x="562829" y="3010000"/>
                  <a:pt x="548027" y="2994452"/>
                  <a:pt x="529370" y="2994452"/>
                </a:cubicBezTo>
                <a:close/>
                <a:moveTo>
                  <a:pt x="438195" y="2994452"/>
                </a:moveTo>
                <a:cubicBezTo>
                  <a:pt x="419786" y="2995447"/>
                  <a:pt x="404860" y="3012114"/>
                  <a:pt x="406104" y="3030399"/>
                </a:cubicBezTo>
                <a:cubicBezTo>
                  <a:pt x="407348" y="3047813"/>
                  <a:pt x="421901" y="3061371"/>
                  <a:pt x="439812" y="3061371"/>
                </a:cubicBezTo>
                <a:cubicBezTo>
                  <a:pt x="459216" y="3061371"/>
                  <a:pt x="473521" y="3046693"/>
                  <a:pt x="473023" y="3027289"/>
                </a:cubicBezTo>
                <a:cubicBezTo>
                  <a:pt x="472526" y="3008383"/>
                  <a:pt x="456729" y="2993457"/>
                  <a:pt x="438195" y="2994452"/>
                </a:cubicBezTo>
                <a:close/>
                <a:moveTo>
                  <a:pt x="383466" y="3028409"/>
                </a:moveTo>
                <a:cubicBezTo>
                  <a:pt x="383466" y="3010622"/>
                  <a:pt x="370156" y="2995820"/>
                  <a:pt x="352618" y="2994576"/>
                </a:cubicBezTo>
                <a:cubicBezTo>
                  <a:pt x="334333" y="2993208"/>
                  <a:pt x="317666" y="3008010"/>
                  <a:pt x="316546" y="3026419"/>
                </a:cubicBezTo>
                <a:cubicBezTo>
                  <a:pt x="315427" y="3044952"/>
                  <a:pt x="330353" y="3060874"/>
                  <a:pt x="349135" y="3061495"/>
                </a:cubicBezTo>
                <a:cubicBezTo>
                  <a:pt x="368539" y="3062117"/>
                  <a:pt x="383341" y="3047813"/>
                  <a:pt x="383341" y="3028409"/>
                </a:cubicBezTo>
                <a:close/>
                <a:moveTo>
                  <a:pt x="297515" y="3027663"/>
                </a:moveTo>
                <a:cubicBezTo>
                  <a:pt x="297142" y="3009254"/>
                  <a:pt x="280972" y="2993830"/>
                  <a:pt x="262563" y="2994576"/>
                </a:cubicBezTo>
                <a:cubicBezTo>
                  <a:pt x="245149" y="2995198"/>
                  <a:pt x="230969" y="3009502"/>
                  <a:pt x="230472" y="3027289"/>
                </a:cubicBezTo>
                <a:cubicBezTo>
                  <a:pt x="229850" y="3046693"/>
                  <a:pt x="244154" y="3061495"/>
                  <a:pt x="263558" y="3061495"/>
                </a:cubicBezTo>
                <a:cubicBezTo>
                  <a:pt x="282589" y="3061495"/>
                  <a:pt x="297889" y="3046320"/>
                  <a:pt x="297515" y="3027787"/>
                </a:cubicBezTo>
                <a:close/>
                <a:moveTo>
                  <a:pt x="207958" y="3027912"/>
                </a:moveTo>
                <a:cubicBezTo>
                  <a:pt x="207709" y="3009502"/>
                  <a:pt x="191664" y="2994079"/>
                  <a:pt x="173255" y="2994576"/>
                </a:cubicBezTo>
                <a:cubicBezTo>
                  <a:pt x="155716" y="2995074"/>
                  <a:pt x="141661" y="3009254"/>
                  <a:pt x="140914" y="3027041"/>
                </a:cubicBezTo>
                <a:cubicBezTo>
                  <a:pt x="140168" y="3046445"/>
                  <a:pt x="154348" y="3061247"/>
                  <a:pt x="173752" y="3061495"/>
                </a:cubicBezTo>
                <a:cubicBezTo>
                  <a:pt x="192783" y="3061744"/>
                  <a:pt x="208207" y="3046569"/>
                  <a:pt x="207958" y="3028036"/>
                </a:cubicBezTo>
                <a:close/>
                <a:moveTo>
                  <a:pt x="11963985" y="2885242"/>
                </a:moveTo>
                <a:cubicBezTo>
                  <a:pt x="11981897" y="2886485"/>
                  <a:pt x="11999062" y="2870191"/>
                  <a:pt x="11999062" y="2852155"/>
                </a:cubicBezTo>
                <a:cubicBezTo>
                  <a:pt x="11999062" y="2834865"/>
                  <a:pt x="11984384" y="2820312"/>
                  <a:pt x="11966597" y="2819939"/>
                </a:cubicBezTo>
                <a:cubicBezTo>
                  <a:pt x="11948064" y="2819566"/>
                  <a:pt x="11934258" y="2832626"/>
                  <a:pt x="11933760" y="2851036"/>
                </a:cubicBezTo>
                <a:cubicBezTo>
                  <a:pt x="11933138" y="2868947"/>
                  <a:pt x="11946572" y="2884122"/>
                  <a:pt x="11963985" y="2885242"/>
                </a:cubicBezTo>
                <a:close/>
                <a:moveTo>
                  <a:pt x="13385212" y="2909123"/>
                </a:moveTo>
                <a:cubicBezTo>
                  <a:pt x="13366181" y="2908377"/>
                  <a:pt x="13350259" y="2923303"/>
                  <a:pt x="13350384" y="2941837"/>
                </a:cubicBezTo>
                <a:cubicBezTo>
                  <a:pt x="13350384" y="2960121"/>
                  <a:pt x="13367051" y="2975918"/>
                  <a:pt x="13385212" y="2975048"/>
                </a:cubicBezTo>
                <a:cubicBezTo>
                  <a:pt x="13402750" y="2974177"/>
                  <a:pt x="13416433" y="2959624"/>
                  <a:pt x="13416433" y="2941712"/>
                </a:cubicBezTo>
                <a:cubicBezTo>
                  <a:pt x="13416433" y="2923054"/>
                  <a:pt x="13403621" y="2909746"/>
                  <a:pt x="13385088" y="2908999"/>
                </a:cubicBezTo>
                <a:close/>
                <a:moveTo>
                  <a:pt x="13294535" y="2909123"/>
                </a:moveTo>
                <a:cubicBezTo>
                  <a:pt x="13275504" y="2908999"/>
                  <a:pt x="13260080" y="2924547"/>
                  <a:pt x="13260827" y="2943081"/>
                </a:cubicBezTo>
                <a:cubicBezTo>
                  <a:pt x="13261573" y="2960121"/>
                  <a:pt x="13276747" y="2975048"/>
                  <a:pt x="13293788" y="2975296"/>
                </a:cubicBezTo>
                <a:cubicBezTo>
                  <a:pt x="13312323" y="2975545"/>
                  <a:pt x="13327373" y="2959873"/>
                  <a:pt x="13326875" y="2940842"/>
                </a:cubicBezTo>
                <a:cubicBezTo>
                  <a:pt x="13326377" y="2922184"/>
                  <a:pt x="13313193" y="2909372"/>
                  <a:pt x="13294535" y="2909248"/>
                </a:cubicBezTo>
                <a:close/>
                <a:moveTo>
                  <a:pt x="13207216" y="2975172"/>
                </a:moveTo>
                <a:cubicBezTo>
                  <a:pt x="13225376" y="2975545"/>
                  <a:pt x="13241671" y="2959126"/>
                  <a:pt x="13241173" y="2940966"/>
                </a:cubicBezTo>
                <a:cubicBezTo>
                  <a:pt x="13240801" y="2922308"/>
                  <a:pt x="13224631" y="2908004"/>
                  <a:pt x="13205475" y="2909123"/>
                </a:cubicBezTo>
                <a:cubicBezTo>
                  <a:pt x="13187190" y="2910243"/>
                  <a:pt x="13174503" y="2924174"/>
                  <a:pt x="13175001" y="2942583"/>
                </a:cubicBezTo>
                <a:cubicBezTo>
                  <a:pt x="13175499" y="2960246"/>
                  <a:pt x="13189802" y="2974799"/>
                  <a:pt x="13207216" y="2975048"/>
                </a:cubicBezTo>
                <a:close/>
                <a:moveTo>
                  <a:pt x="13119401" y="2975172"/>
                </a:moveTo>
                <a:cubicBezTo>
                  <a:pt x="13136442" y="2974550"/>
                  <a:pt x="13151367" y="2959251"/>
                  <a:pt x="13151741" y="2942210"/>
                </a:cubicBezTo>
                <a:cubicBezTo>
                  <a:pt x="13152114" y="2923677"/>
                  <a:pt x="13136317" y="2908502"/>
                  <a:pt x="13117286" y="2908999"/>
                </a:cubicBezTo>
                <a:cubicBezTo>
                  <a:pt x="13098628" y="2909496"/>
                  <a:pt x="13085816" y="2922557"/>
                  <a:pt x="13085567" y="2941339"/>
                </a:cubicBezTo>
                <a:cubicBezTo>
                  <a:pt x="13085443" y="2960370"/>
                  <a:pt x="13100868" y="2975794"/>
                  <a:pt x="13119401" y="2975172"/>
                </a:cubicBezTo>
                <a:close/>
                <a:moveTo>
                  <a:pt x="13029718" y="2975172"/>
                </a:moveTo>
                <a:cubicBezTo>
                  <a:pt x="13046759" y="2974550"/>
                  <a:pt x="13061686" y="2959375"/>
                  <a:pt x="13062183" y="2942334"/>
                </a:cubicBezTo>
                <a:cubicBezTo>
                  <a:pt x="13062556" y="2923801"/>
                  <a:pt x="13046883" y="2908626"/>
                  <a:pt x="13027852" y="2908999"/>
                </a:cubicBezTo>
                <a:cubicBezTo>
                  <a:pt x="13009194" y="2909496"/>
                  <a:pt x="12996259" y="2922433"/>
                  <a:pt x="12996010" y="2941215"/>
                </a:cubicBezTo>
                <a:cubicBezTo>
                  <a:pt x="12995761" y="2960246"/>
                  <a:pt x="13011185" y="2975794"/>
                  <a:pt x="13029718" y="2975172"/>
                </a:cubicBezTo>
                <a:close/>
                <a:moveTo>
                  <a:pt x="12938793" y="2975172"/>
                </a:moveTo>
                <a:cubicBezTo>
                  <a:pt x="12956953" y="2975296"/>
                  <a:pt x="12972999" y="2958753"/>
                  <a:pt x="12972501" y="2940717"/>
                </a:cubicBezTo>
                <a:cubicBezTo>
                  <a:pt x="12971879" y="2922060"/>
                  <a:pt x="12955710" y="2907879"/>
                  <a:pt x="12936554" y="2909123"/>
                </a:cubicBezTo>
                <a:cubicBezTo>
                  <a:pt x="12918269" y="2910367"/>
                  <a:pt x="12905706" y="2924423"/>
                  <a:pt x="12906329" y="2942956"/>
                </a:cubicBezTo>
                <a:cubicBezTo>
                  <a:pt x="12906950" y="2960619"/>
                  <a:pt x="12921379" y="2975048"/>
                  <a:pt x="12938793" y="2975172"/>
                </a:cubicBezTo>
                <a:close/>
                <a:moveTo>
                  <a:pt x="12819010" y="2941215"/>
                </a:moveTo>
                <a:cubicBezTo>
                  <a:pt x="12818761" y="2959375"/>
                  <a:pt x="12835055" y="2975545"/>
                  <a:pt x="12853216" y="2975172"/>
                </a:cubicBezTo>
                <a:cubicBezTo>
                  <a:pt x="12871874" y="2974674"/>
                  <a:pt x="12886179" y="2958629"/>
                  <a:pt x="12885058" y="2939473"/>
                </a:cubicBezTo>
                <a:cubicBezTo>
                  <a:pt x="12883939" y="2921189"/>
                  <a:pt x="12870008" y="2908502"/>
                  <a:pt x="12851475" y="2908999"/>
                </a:cubicBezTo>
                <a:cubicBezTo>
                  <a:pt x="12833811" y="2909496"/>
                  <a:pt x="12819259" y="2923801"/>
                  <a:pt x="12819010" y="2941215"/>
                </a:cubicBezTo>
                <a:close/>
                <a:moveTo>
                  <a:pt x="12729452" y="2942583"/>
                </a:moveTo>
                <a:cubicBezTo>
                  <a:pt x="12729950" y="2959500"/>
                  <a:pt x="12745125" y="2974674"/>
                  <a:pt x="12762165" y="2975172"/>
                </a:cubicBezTo>
                <a:cubicBezTo>
                  <a:pt x="12780699" y="2975670"/>
                  <a:pt x="12795999" y="2959997"/>
                  <a:pt x="12795626" y="2940966"/>
                </a:cubicBezTo>
                <a:cubicBezTo>
                  <a:pt x="12795252" y="2922184"/>
                  <a:pt x="12782316" y="2909372"/>
                  <a:pt x="12763533" y="2908999"/>
                </a:cubicBezTo>
                <a:cubicBezTo>
                  <a:pt x="12744504" y="2908626"/>
                  <a:pt x="12728831" y="2924050"/>
                  <a:pt x="12729452" y="2942583"/>
                </a:cubicBezTo>
                <a:close/>
                <a:moveTo>
                  <a:pt x="12675220" y="2909123"/>
                </a:moveTo>
                <a:cubicBezTo>
                  <a:pt x="12656190" y="2908128"/>
                  <a:pt x="12640144" y="2922806"/>
                  <a:pt x="12639895" y="2941339"/>
                </a:cubicBezTo>
                <a:cubicBezTo>
                  <a:pt x="12639646" y="2959500"/>
                  <a:pt x="12656066" y="2975670"/>
                  <a:pt x="12674226" y="2975172"/>
                </a:cubicBezTo>
                <a:cubicBezTo>
                  <a:pt x="12691640" y="2974674"/>
                  <a:pt x="12705820" y="2960121"/>
                  <a:pt x="12706067" y="2942334"/>
                </a:cubicBezTo>
                <a:cubicBezTo>
                  <a:pt x="12706316" y="2923801"/>
                  <a:pt x="12693629" y="2910119"/>
                  <a:pt x="12675220" y="2909123"/>
                </a:cubicBezTo>
                <a:close/>
                <a:moveTo>
                  <a:pt x="12587654" y="2975172"/>
                </a:moveTo>
                <a:cubicBezTo>
                  <a:pt x="12604570" y="2974674"/>
                  <a:pt x="12619869" y="2959500"/>
                  <a:pt x="12620367" y="2942583"/>
                </a:cubicBezTo>
                <a:cubicBezTo>
                  <a:pt x="12620988" y="2924050"/>
                  <a:pt x="12605316" y="2908750"/>
                  <a:pt x="12586284" y="2908999"/>
                </a:cubicBezTo>
                <a:cubicBezTo>
                  <a:pt x="12567504" y="2909372"/>
                  <a:pt x="12554567" y="2922184"/>
                  <a:pt x="12554193" y="2940966"/>
                </a:cubicBezTo>
                <a:cubicBezTo>
                  <a:pt x="12553820" y="2959997"/>
                  <a:pt x="12569121" y="2975670"/>
                  <a:pt x="12587654" y="2975172"/>
                </a:cubicBezTo>
                <a:close/>
                <a:moveTo>
                  <a:pt x="12497226" y="2975172"/>
                </a:moveTo>
                <a:cubicBezTo>
                  <a:pt x="12515385" y="2975172"/>
                  <a:pt x="12531432" y="2958629"/>
                  <a:pt x="12530809" y="2940593"/>
                </a:cubicBezTo>
                <a:cubicBezTo>
                  <a:pt x="12530063" y="2921935"/>
                  <a:pt x="12513893" y="2907755"/>
                  <a:pt x="12494737" y="2909248"/>
                </a:cubicBezTo>
                <a:cubicBezTo>
                  <a:pt x="12476453" y="2910616"/>
                  <a:pt x="12464014" y="2924672"/>
                  <a:pt x="12464761" y="2943205"/>
                </a:cubicBezTo>
                <a:cubicBezTo>
                  <a:pt x="12465382" y="2960868"/>
                  <a:pt x="12479936" y="2975172"/>
                  <a:pt x="12497350" y="2975296"/>
                </a:cubicBezTo>
                <a:close/>
                <a:moveTo>
                  <a:pt x="12408663" y="2975172"/>
                </a:moveTo>
                <a:cubicBezTo>
                  <a:pt x="12425579" y="2974674"/>
                  <a:pt x="12440754" y="2959500"/>
                  <a:pt x="12441252" y="2942459"/>
                </a:cubicBezTo>
                <a:cubicBezTo>
                  <a:pt x="12441749" y="2923925"/>
                  <a:pt x="12426078" y="2908626"/>
                  <a:pt x="12407046" y="2908999"/>
                </a:cubicBezTo>
                <a:cubicBezTo>
                  <a:pt x="12388388" y="2909372"/>
                  <a:pt x="12375452" y="2922308"/>
                  <a:pt x="12375078" y="2941090"/>
                </a:cubicBezTo>
                <a:cubicBezTo>
                  <a:pt x="12374706" y="2960121"/>
                  <a:pt x="12390130" y="2975794"/>
                  <a:pt x="12408663" y="2975172"/>
                </a:cubicBezTo>
                <a:close/>
                <a:moveTo>
                  <a:pt x="12321718" y="2908999"/>
                </a:moveTo>
                <a:cubicBezTo>
                  <a:pt x="12302687" y="2908626"/>
                  <a:pt x="12287014" y="2924050"/>
                  <a:pt x="12287637" y="2942583"/>
                </a:cubicBezTo>
                <a:cubicBezTo>
                  <a:pt x="12288133" y="2959500"/>
                  <a:pt x="12303308" y="2974674"/>
                  <a:pt x="12320350" y="2975172"/>
                </a:cubicBezTo>
                <a:cubicBezTo>
                  <a:pt x="12338883" y="2975670"/>
                  <a:pt x="12354182" y="2959997"/>
                  <a:pt x="12353809" y="2940966"/>
                </a:cubicBezTo>
                <a:cubicBezTo>
                  <a:pt x="12353435" y="2922308"/>
                  <a:pt x="12340500" y="2909372"/>
                  <a:pt x="12321718" y="2908999"/>
                </a:cubicBezTo>
                <a:close/>
                <a:moveTo>
                  <a:pt x="12198203" y="2940220"/>
                </a:moveTo>
                <a:cubicBezTo>
                  <a:pt x="12197332" y="2958380"/>
                  <a:pt x="12213129" y="2975048"/>
                  <a:pt x="12231413" y="2975048"/>
                </a:cubicBezTo>
                <a:cubicBezTo>
                  <a:pt x="12249948" y="2975048"/>
                  <a:pt x="12264873" y="2959375"/>
                  <a:pt x="12264251" y="2940220"/>
                </a:cubicBezTo>
                <a:cubicBezTo>
                  <a:pt x="12263630" y="2921686"/>
                  <a:pt x="12250196" y="2908875"/>
                  <a:pt x="12231538" y="2908875"/>
                </a:cubicBezTo>
                <a:cubicBezTo>
                  <a:pt x="12213626" y="2908875"/>
                  <a:pt x="12198949" y="2922557"/>
                  <a:pt x="12198203" y="2940095"/>
                </a:cubicBezTo>
                <a:close/>
                <a:moveTo>
                  <a:pt x="12144593" y="2909123"/>
                </a:moveTo>
                <a:cubicBezTo>
                  <a:pt x="12125562" y="2907755"/>
                  <a:pt x="12109268" y="2922060"/>
                  <a:pt x="12108645" y="2940593"/>
                </a:cubicBezTo>
                <a:cubicBezTo>
                  <a:pt x="12108023" y="2958753"/>
                  <a:pt x="12124193" y="2975172"/>
                  <a:pt x="12142229" y="2975048"/>
                </a:cubicBezTo>
                <a:cubicBezTo>
                  <a:pt x="12159644" y="2975048"/>
                  <a:pt x="12174072" y="2960495"/>
                  <a:pt x="12174694" y="2942832"/>
                </a:cubicBezTo>
                <a:cubicBezTo>
                  <a:pt x="12175316" y="2924298"/>
                  <a:pt x="12162878" y="2910243"/>
                  <a:pt x="12144593" y="2908999"/>
                </a:cubicBezTo>
                <a:close/>
                <a:moveTo>
                  <a:pt x="12019088" y="2940344"/>
                </a:moveTo>
                <a:cubicBezTo>
                  <a:pt x="12018342" y="2958504"/>
                  <a:pt x="12034263" y="2975048"/>
                  <a:pt x="12052424" y="2975172"/>
                </a:cubicBezTo>
                <a:cubicBezTo>
                  <a:pt x="12070957" y="2975172"/>
                  <a:pt x="12085883" y="2959375"/>
                  <a:pt x="12085137" y="2940220"/>
                </a:cubicBezTo>
                <a:cubicBezTo>
                  <a:pt x="12084391" y="2921686"/>
                  <a:pt x="12070957" y="2908875"/>
                  <a:pt x="12052424" y="2908999"/>
                </a:cubicBezTo>
                <a:cubicBezTo>
                  <a:pt x="12034637" y="2908999"/>
                  <a:pt x="12019958" y="2922930"/>
                  <a:pt x="12019212" y="2940344"/>
                </a:cubicBezTo>
                <a:close/>
                <a:moveTo>
                  <a:pt x="11933387" y="2939473"/>
                </a:moveTo>
                <a:cubicBezTo>
                  <a:pt x="11932267" y="2958629"/>
                  <a:pt x="11946696" y="2974674"/>
                  <a:pt x="11965229" y="2975048"/>
                </a:cubicBezTo>
                <a:cubicBezTo>
                  <a:pt x="11983265" y="2975421"/>
                  <a:pt x="11999684" y="2959126"/>
                  <a:pt x="11999311" y="2941090"/>
                </a:cubicBezTo>
                <a:cubicBezTo>
                  <a:pt x="11998937" y="2923677"/>
                  <a:pt x="11984509" y="2909372"/>
                  <a:pt x="11966722" y="2908999"/>
                </a:cubicBezTo>
                <a:cubicBezTo>
                  <a:pt x="11948189" y="2908502"/>
                  <a:pt x="11934382" y="2921189"/>
                  <a:pt x="11933262" y="2939473"/>
                </a:cubicBezTo>
                <a:close/>
                <a:moveTo>
                  <a:pt x="11843829" y="2939598"/>
                </a:moveTo>
                <a:cubicBezTo>
                  <a:pt x="11842709" y="2958629"/>
                  <a:pt x="11857263" y="2974799"/>
                  <a:pt x="11875796" y="2975048"/>
                </a:cubicBezTo>
                <a:cubicBezTo>
                  <a:pt x="11893957" y="2975421"/>
                  <a:pt x="11910251" y="2959002"/>
                  <a:pt x="11909753" y="2940966"/>
                </a:cubicBezTo>
                <a:cubicBezTo>
                  <a:pt x="11909381" y="2923552"/>
                  <a:pt x="11894827" y="2909372"/>
                  <a:pt x="11877040" y="2908999"/>
                </a:cubicBezTo>
                <a:cubicBezTo>
                  <a:pt x="11858507" y="2908626"/>
                  <a:pt x="11844700" y="2921313"/>
                  <a:pt x="11843705" y="2939598"/>
                </a:cubicBezTo>
                <a:close/>
                <a:moveTo>
                  <a:pt x="11785742" y="2975048"/>
                </a:moveTo>
                <a:cubicBezTo>
                  <a:pt x="11803901" y="2975794"/>
                  <a:pt x="11820445" y="2959748"/>
                  <a:pt x="11820320" y="2941588"/>
                </a:cubicBezTo>
                <a:cubicBezTo>
                  <a:pt x="11820320" y="2923054"/>
                  <a:pt x="11804399" y="2908253"/>
                  <a:pt x="11785243" y="2909123"/>
                </a:cubicBezTo>
                <a:cubicBezTo>
                  <a:pt x="11766710" y="2909870"/>
                  <a:pt x="11754023" y="2923428"/>
                  <a:pt x="11754147" y="2942085"/>
                </a:cubicBezTo>
                <a:cubicBezTo>
                  <a:pt x="11754272" y="2959873"/>
                  <a:pt x="11768203" y="2974550"/>
                  <a:pt x="11785617" y="2975172"/>
                </a:cubicBezTo>
                <a:close/>
                <a:moveTo>
                  <a:pt x="11666829" y="2942459"/>
                </a:moveTo>
                <a:cubicBezTo>
                  <a:pt x="11667326" y="2959375"/>
                  <a:pt x="11682502" y="2974674"/>
                  <a:pt x="11699418" y="2975172"/>
                </a:cubicBezTo>
                <a:cubicBezTo>
                  <a:pt x="11717951" y="2975670"/>
                  <a:pt x="11733251" y="2960121"/>
                  <a:pt x="11733002" y="2941090"/>
                </a:cubicBezTo>
                <a:cubicBezTo>
                  <a:pt x="11732629" y="2922308"/>
                  <a:pt x="11719817" y="2909372"/>
                  <a:pt x="11701035" y="2908999"/>
                </a:cubicBezTo>
                <a:cubicBezTo>
                  <a:pt x="11682004" y="2908626"/>
                  <a:pt x="11666331" y="2923925"/>
                  <a:pt x="11666829" y="2942459"/>
                </a:cubicBezTo>
                <a:close/>
                <a:moveTo>
                  <a:pt x="11612970" y="2909123"/>
                </a:moveTo>
                <a:cubicBezTo>
                  <a:pt x="11593815" y="2908004"/>
                  <a:pt x="11577769" y="2922433"/>
                  <a:pt x="11577272" y="2940966"/>
                </a:cubicBezTo>
                <a:cubicBezTo>
                  <a:pt x="11576898" y="2959002"/>
                  <a:pt x="11593193" y="2975421"/>
                  <a:pt x="11611229" y="2975172"/>
                </a:cubicBezTo>
                <a:cubicBezTo>
                  <a:pt x="11628643" y="2974799"/>
                  <a:pt x="11642947" y="2960370"/>
                  <a:pt x="11643445" y="2942708"/>
                </a:cubicBezTo>
                <a:cubicBezTo>
                  <a:pt x="11643942" y="2924174"/>
                  <a:pt x="11631254" y="2910367"/>
                  <a:pt x="11612970" y="2909248"/>
                </a:cubicBezTo>
                <a:close/>
                <a:moveTo>
                  <a:pt x="11487714" y="2941961"/>
                </a:moveTo>
                <a:cubicBezTo>
                  <a:pt x="11487963" y="2958877"/>
                  <a:pt x="11502765" y="2974301"/>
                  <a:pt x="11519806" y="2975048"/>
                </a:cubicBezTo>
                <a:cubicBezTo>
                  <a:pt x="11538339" y="2975918"/>
                  <a:pt x="11553887" y="2960495"/>
                  <a:pt x="11553887" y="2941464"/>
                </a:cubicBezTo>
                <a:cubicBezTo>
                  <a:pt x="11553887" y="2922806"/>
                  <a:pt x="11540951" y="2909496"/>
                  <a:pt x="11522417" y="2908999"/>
                </a:cubicBezTo>
                <a:cubicBezTo>
                  <a:pt x="11503387" y="2908377"/>
                  <a:pt x="11487590" y="2923428"/>
                  <a:pt x="11487714" y="2941961"/>
                </a:cubicBezTo>
                <a:close/>
                <a:moveTo>
                  <a:pt x="11402012" y="2941339"/>
                </a:moveTo>
                <a:cubicBezTo>
                  <a:pt x="11401888" y="2960370"/>
                  <a:pt x="11417436" y="2975794"/>
                  <a:pt x="11435970" y="2975048"/>
                </a:cubicBezTo>
                <a:cubicBezTo>
                  <a:pt x="11453011" y="2974301"/>
                  <a:pt x="11467937" y="2959126"/>
                  <a:pt x="11468185" y="2942085"/>
                </a:cubicBezTo>
                <a:cubicBezTo>
                  <a:pt x="11468434" y="2923552"/>
                  <a:pt x="11452762" y="2908502"/>
                  <a:pt x="11433731" y="2908999"/>
                </a:cubicBezTo>
                <a:cubicBezTo>
                  <a:pt x="11415073" y="2909496"/>
                  <a:pt x="11402261" y="2922681"/>
                  <a:pt x="11402137" y="2941339"/>
                </a:cubicBezTo>
                <a:close/>
                <a:moveTo>
                  <a:pt x="11346039" y="2975048"/>
                </a:moveTo>
                <a:cubicBezTo>
                  <a:pt x="11362956" y="2974550"/>
                  <a:pt x="11378131" y="2959375"/>
                  <a:pt x="11378628" y="2942334"/>
                </a:cubicBezTo>
                <a:cubicBezTo>
                  <a:pt x="11379126" y="2923801"/>
                  <a:pt x="11363453" y="2908502"/>
                  <a:pt x="11344422" y="2908875"/>
                </a:cubicBezTo>
                <a:cubicBezTo>
                  <a:pt x="11325764" y="2909248"/>
                  <a:pt x="11312828" y="2922184"/>
                  <a:pt x="11312456" y="2940966"/>
                </a:cubicBezTo>
                <a:cubicBezTo>
                  <a:pt x="11312082" y="2959997"/>
                  <a:pt x="11327506" y="2975670"/>
                  <a:pt x="11346039" y="2975048"/>
                </a:cubicBezTo>
                <a:close/>
                <a:moveTo>
                  <a:pt x="11223023" y="2940220"/>
                </a:moveTo>
                <a:cubicBezTo>
                  <a:pt x="11222276" y="2959251"/>
                  <a:pt x="11237202" y="2975172"/>
                  <a:pt x="11255735" y="2975048"/>
                </a:cubicBezTo>
                <a:cubicBezTo>
                  <a:pt x="11274020" y="2975048"/>
                  <a:pt x="11289817" y="2958380"/>
                  <a:pt x="11289071" y="2940220"/>
                </a:cubicBezTo>
                <a:cubicBezTo>
                  <a:pt x="11288325" y="2922681"/>
                  <a:pt x="11273647" y="2908999"/>
                  <a:pt x="11255735" y="2908875"/>
                </a:cubicBezTo>
                <a:cubicBezTo>
                  <a:pt x="11237077" y="2908875"/>
                  <a:pt x="11223769" y="2921686"/>
                  <a:pt x="11223023" y="2940095"/>
                </a:cubicBezTo>
                <a:close/>
                <a:moveTo>
                  <a:pt x="11166925" y="2975048"/>
                </a:moveTo>
                <a:cubicBezTo>
                  <a:pt x="11183841" y="2974550"/>
                  <a:pt x="11199140" y="2959375"/>
                  <a:pt x="11199638" y="2942459"/>
                </a:cubicBezTo>
                <a:cubicBezTo>
                  <a:pt x="11200260" y="2923925"/>
                  <a:pt x="11184587" y="2908626"/>
                  <a:pt x="11165556" y="2908875"/>
                </a:cubicBezTo>
                <a:cubicBezTo>
                  <a:pt x="11146898" y="2909123"/>
                  <a:pt x="11133838" y="2922184"/>
                  <a:pt x="11133465" y="2940842"/>
                </a:cubicBezTo>
                <a:cubicBezTo>
                  <a:pt x="11133091" y="2959873"/>
                  <a:pt x="11148391" y="2975545"/>
                  <a:pt x="11166925" y="2975048"/>
                </a:cubicBezTo>
                <a:close/>
                <a:moveTo>
                  <a:pt x="11046146" y="2940717"/>
                </a:moveTo>
                <a:cubicBezTo>
                  <a:pt x="11045649" y="2958753"/>
                  <a:pt x="11061943" y="2975172"/>
                  <a:pt x="11080103" y="2974923"/>
                </a:cubicBezTo>
                <a:cubicBezTo>
                  <a:pt x="11098761" y="2974674"/>
                  <a:pt x="11113190" y="2958629"/>
                  <a:pt x="11112195" y="2939473"/>
                </a:cubicBezTo>
                <a:cubicBezTo>
                  <a:pt x="11111200" y="2921064"/>
                  <a:pt x="11097517" y="2908377"/>
                  <a:pt x="11078984" y="2908750"/>
                </a:cubicBezTo>
                <a:cubicBezTo>
                  <a:pt x="11061322" y="2909123"/>
                  <a:pt x="11046644" y="2923303"/>
                  <a:pt x="11046271" y="2940717"/>
                </a:cubicBezTo>
                <a:close/>
                <a:moveTo>
                  <a:pt x="10992163" y="2908875"/>
                </a:moveTo>
                <a:cubicBezTo>
                  <a:pt x="10973008" y="2907755"/>
                  <a:pt x="10956962" y="2922184"/>
                  <a:pt x="10956589" y="2940717"/>
                </a:cubicBezTo>
                <a:cubicBezTo>
                  <a:pt x="10956216" y="2958877"/>
                  <a:pt x="10972386" y="2975172"/>
                  <a:pt x="10990546" y="2974799"/>
                </a:cubicBezTo>
                <a:cubicBezTo>
                  <a:pt x="11007960" y="2974426"/>
                  <a:pt x="11022265" y="2959997"/>
                  <a:pt x="11022637" y="2942334"/>
                </a:cubicBezTo>
                <a:cubicBezTo>
                  <a:pt x="11023135" y="2923801"/>
                  <a:pt x="11010448" y="2909994"/>
                  <a:pt x="10992163" y="2908875"/>
                </a:cubicBezTo>
                <a:close/>
                <a:moveTo>
                  <a:pt x="10902979" y="2908875"/>
                </a:moveTo>
                <a:cubicBezTo>
                  <a:pt x="10883948" y="2907506"/>
                  <a:pt x="10867654" y="2921811"/>
                  <a:pt x="10867031" y="2940468"/>
                </a:cubicBezTo>
                <a:cubicBezTo>
                  <a:pt x="10866409" y="2958629"/>
                  <a:pt x="10882579" y="2975048"/>
                  <a:pt x="10900740" y="2974923"/>
                </a:cubicBezTo>
                <a:cubicBezTo>
                  <a:pt x="10918154" y="2974799"/>
                  <a:pt x="10932582" y="2960370"/>
                  <a:pt x="10933204" y="2942708"/>
                </a:cubicBezTo>
                <a:cubicBezTo>
                  <a:pt x="10933827" y="2924174"/>
                  <a:pt x="10921264" y="2910119"/>
                  <a:pt x="10902979" y="2908875"/>
                </a:cubicBezTo>
                <a:close/>
                <a:moveTo>
                  <a:pt x="10814416" y="2974923"/>
                </a:moveTo>
                <a:cubicBezTo>
                  <a:pt x="10831457" y="2974550"/>
                  <a:pt x="10846633" y="2959624"/>
                  <a:pt x="10847379" y="2942583"/>
                </a:cubicBezTo>
                <a:cubicBezTo>
                  <a:pt x="10848125" y="2924050"/>
                  <a:pt x="10832577" y="2908626"/>
                  <a:pt x="10813546" y="2908750"/>
                </a:cubicBezTo>
                <a:cubicBezTo>
                  <a:pt x="10794763" y="2908875"/>
                  <a:pt x="10781703" y="2921811"/>
                  <a:pt x="10781206" y="2940468"/>
                </a:cubicBezTo>
                <a:cubicBezTo>
                  <a:pt x="10780708" y="2959500"/>
                  <a:pt x="10795883" y="2975296"/>
                  <a:pt x="10814416" y="2974923"/>
                </a:cubicBezTo>
                <a:close/>
                <a:moveTo>
                  <a:pt x="10723242" y="2974923"/>
                </a:moveTo>
                <a:cubicBezTo>
                  <a:pt x="10741402" y="2975545"/>
                  <a:pt x="10757821" y="2959500"/>
                  <a:pt x="10757697" y="2941339"/>
                </a:cubicBezTo>
                <a:cubicBezTo>
                  <a:pt x="10757572" y="2922806"/>
                  <a:pt x="10741651" y="2908004"/>
                  <a:pt x="10722495" y="2908999"/>
                </a:cubicBezTo>
                <a:cubicBezTo>
                  <a:pt x="10704087" y="2909870"/>
                  <a:pt x="10691275" y="2923428"/>
                  <a:pt x="10691524" y="2942085"/>
                </a:cubicBezTo>
                <a:cubicBezTo>
                  <a:pt x="10691773" y="2959873"/>
                  <a:pt x="10705704" y="2974426"/>
                  <a:pt x="10723118" y="2975048"/>
                </a:cubicBezTo>
                <a:close/>
                <a:moveTo>
                  <a:pt x="10634679" y="2974923"/>
                </a:moveTo>
                <a:cubicBezTo>
                  <a:pt x="10652840" y="2974923"/>
                  <a:pt x="10668885" y="2958380"/>
                  <a:pt x="10668264" y="2940344"/>
                </a:cubicBezTo>
                <a:cubicBezTo>
                  <a:pt x="10667517" y="2921686"/>
                  <a:pt x="10651223" y="2907506"/>
                  <a:pt x="10632192" y="2908999"/>
                </a:cubicBezTo>
                <a:cubicBezTo>
                  <a:pt x="10613907" y="2910367"/>
                  <a:pt x="10601469" y="2924423"/>
                  <a:pt x="10602215" y="2942956"/>
                </a:cubicBezTo>
                <a:cubicBezTo>
                  <a:pt x="10602837" y="2960619"/>
                  <a:pt x="10617391" y="2974923"/>
                  <a:pt x="10634804" y="2975048"/>
                </a:cubicBezTo>
                <a:close/>
                <a:moveTo>
                  <a:pt x="10514648" y="2942334"/>
                </a:moveTo>
                <a:cubicBezTo>
                  <a:pt x="10515145" y="2959251"/>
                  <a:pt x="10530321" y="2974550"/>
                  <a:pt x="10547237" y="2975048"/>
                </a:cubicBezTo>
                <a:cubicBezTo>
                  <a:pt x="10565770" y="2975545"/>
                  <a:pt x="10581069" y="2959997"/>
                  <a:pt x="10580821" y="2940966"/>
                </a:cubicBezTo>
                <a:cubicBezTo>
                  <a:pt x="10580448" y="2922184"/>
                  <a:pt x="10567636" y="2909248"/>
                  <a:pt x="10548854" y="2908875"/>
                </a:cubicBezTo>
                <a:cubicBezTo>
                  <a:pt x="10529823" y="2908502"/>
                  <a:pt x="10514150" y="2923801"/>
                  <a:pt x="10514648" y="2942334"/>
                </a:cubicBezTo>
                <a:close/>
                <a:moveTo>
                  <a:pt x="10458923" y="2908875"/>
                </a:moveTo>
                <a:cubicBezTo>
                  <a:pt x="10439892" y="2908750"/>
                  <a:pt x="10424469" y="2924174"/>
                  <a:pt x="10425091" y="2942708"/>
                </a:cubicBezTo>
                <a:cubicBezTo>
                  <a:pt x="10425712" y="2959748"/>
                  <a:pt x="10441012" y="2974674"/>
                  <a:pt x="10458053" y="2975048"/>
                </a:cubicBezTo>
                <a:cubicBezTo>
                  <a:pt x="10476586" y="2975421"/>
                  <a:pt x="10491761" y="2959624"/>
                  <a:pt x="10491264" y="2940593"/>
                </a:cubicBezTo>
                <a:cubicBezTo>
                  <a:pt x="10490766" y="2921935"/>
                  <a:pt x="10477705" y="2909123"/>
                  <a:pt x="10458923" y="2908875"/>
                </a:cubicBezTo>
                <a:close/>
                <a:moveTo>
                  <a:pt x="10335533" y="2941090"/>
                </a:moveTo>
                <a:cubicBezTo>
                  <a:pt x="10335284" y="2959251"/>
                  <a:pt x="10351579" y="2975421"/>
                  <a:pt x="10369739" y="2975048"/>
                </a:cubicBezTo>
                <a:cubicBezTo>
                  <a:pt x="10388397" y="2974550"/>
                  <a:pt x="10402701" y="2958504"/>
                  <a:pt x="10401582" y="2939349"/>
                </a:cubicBezTo>
                <a:cubicBezTo>
                  <a:pt x="10400463" y="2921064"/>
                  <a:pt x="10386531" y="2908377"/>
                  <a:pt x="10367997" y="2908875"/>
                </a:cubicBezTo>
                <a:cubicBezTo>
                  <a:pt x="10350335" y="2909372"/>
                  <a:pt x="10335782" y="2923677"/>
                  <a:pt x="10335533" y="2941090"/>
                </a:cubicBezTo>
                <a:close/>
                <a:moveTo>
                  <a:pt x="10281301" y="2975048"/>
                </a:moveTo>
                <a:cubicBezTo>
                  <a:pt x="10299462" y="2975670"/>
                  <a:pt x="10315880" y="2959624"/>
                  <a:pt x="10315880" y="2941464"/>
                </a:cubicBezTo>
                <a:cubicBezTo>
                  <a:pt x="10315880" y="2922930"/>
                  <a:pt x="10299834" y="2908128"/>
                  <a:pt x="10280804" y="2908999"/>
                </a:cubicBezTo>
                <a:cubicBezTo>
                  <a:pt x="10262394" y="2909870"/>
                  <a:pt x="10249583" y="2923428"/>
                  <a:pt x="10249831" y="2941961"/>
                </a:cubicBezTo>
                <a:cubicBezTo>
                  <a:pt x="10249956" y="2959748"/>
                  <a:pt x="10264011" y="2974426"/>
                  <a:pt x="10281426" y="2975048"/>
                </a:cubicBezTo>
                <a:close/>
                <a:moveTo>
                  <a:pt x="10193734" y="2975048"/>
                </a:moveTo>
                <a:cubicBezTo>
                  <a:pt x="10210650" y="2974550"/>
                  <a:pt x="10225825" y="2959375"/>
                  <a:pt x="10226323" y="2942334"/>
                </a:cubicBezTo>
                <a:cubicBezTo>
                  <a:pt x="10226820" y="2923801"/>
                  <a:pt x="10211148" y="2908502"/>
                  <a:pt x="10192117" y="2908875"/>
                </a:cubicBezTo>
                <a:cubicBezTo>
                  <a:pt x="10173335" y="2909248"/>
                  <a:pt x="10160523" y="2922184"/>
                  <a:pt x="10160150" y="2940966"/>
                </a:cubicBezTo>
                <a:cubicBezTo>
                  <a:pt x="10159777" y="2959997"/>
                  <a:pt x="10175200" y="2975670"/>
                  <a:pt x="10193734" y="2975048"/>
                </a:cubicBezTo>
                <a:close/>
                <a:moveTo>
                  <a:pt x="10100818" y="2975048"/>
                </a:moveTo>
                <a:cubicBezTo>
                  <a:pt x="10117734" y="2976416"/>
                  <a:pt x="10134029" y="2962982"/>
                  <a:pt x="10136392" y="2945817"/>
                </a:cubicBezTo>
                <a:cubicBezTo>
                  <a:pt x="10138880" y="2927533"/>
                  <a:pt x="10124700" y="2910492"/>
                  <a:pt x="10105794" y="2909123"/>
                </a:cubicBezTo>
                <a:cubicBezTo>
                  <a:pt x="10087136" y="2907755"/>
                  <a:pt x="10072582" y="2919572"/>
                  <a:pt x="10070592" y="2937732"/>
                </a:cubicBezTo>
                <a:cubicBezTo>
                  <a:pt x="10068603" y="2956763"/>
                  <a:pt x="10082160" y="2973555"/>
                  <a:pt x="10100694" y="2975048"/>
                </a:cubicBezTo>
                <a:close/>
                <a:moveTo>
                  <a:pt x="10014619" y="2975048"/>
                </a:moveTo>
                <a:cubicBezTo>
                  <a:pt x="10031535" y="2974550"/>
                  <a:pt x="10046711" y="2959375"/>
                  <a:pt x="10047208" y="2942334"/>
                </a:cubicBezTo>
                <a:cubicBezTo>
                  <a:pt x="10047705" y="2923801"/>
                  <a:pt x="10032033" y="2908502"/>
                  <a:pt x="10013002" y="2908875"/>
                </a:cubicBezTo>
                <a:cubicBezTo>
                  <a:pt x="9994344" y="2909248"/>
                  <a:pt x="9981408" y="2922184"/>
                  <a:pt x="9981035" y="2940966"/>
                </a:cubicBezTo>
                <a:cubicBezTo>
                  <a:pt x="9980662" y="2959997"/>
                  <a:pt x="9996086" y="2975670"/>
                  <a:pt x="10014619" y="2975048"/>
                </a:cubicBezTo>
                <a:close/>
                <a:moveTo>
                  <a:pt x="9893716" y="2941339"/>
                </a:moveTo>
                <a:cubicBezTo>
                  <a:pt x="9893592" y="2959500"/>
                  <a:pt x="9910135" y="2975545"/>
                  <a:pt x="9928171" y="2975048"/>
                </a:cubicBezTo>
                <a:cubicBezTo>
                  <a:pt x="9946829" y="2974426"/>
                  <a:pt x="9961009" y="2958256"/>
                  <a:pt x="9959766" y="2939100"/>
                </a:cubicBezTo>
                <a:cubicBezTo>
                  <a:pt x="9958521" y="2920816"/>
                  <a:pt x="9944466" y="2908253"/>
                  <a:pt x="9925932" y="2908875"/>
                </a:cubicBezTo>
                <a:cubicBezTo>
                  <a:pt x="9908270" y="2909496"/>
                  <a:pt x="9893841" y="2923925"/>
                  <a:pt x="9893716" y="2941339"/>
                </a:cubicBezTo>
                <a:close/>
                <a:moveTo>
                  <a:pt x="9838241" y="2908875"/>
                </a:moveTo>
                <a:cubicBezTo>
                  <a:pt x="9819210" y="2908502"/>
                  <a:pt x="9803537" y="2923801"/>
                  <a:pt x="9804035" y="2942334"/>
                </a:cubicBezTo>
                <a:cubicBezTo>
                  <a:pt x="9804532" y="2959251"/>
                  <a:pt x="9819708" y="2974550"/>
                  <a:pt x="9836624" y="2975048"/>
                </a:cubicBezTo>
                <a:cubicBezTo>
                  <a:pt x="9855157" y="2975545"/>
                  <a:pt x="9870456" y="2959997"/>
                  <a:pt x="9870208" y="2940966"/>
                </a:cubicBezTo>
                <a:cubicBezTo>
                  <a:pt x="9869834" y="2922184"/>
                  <a:pt x="9856899" y="2909248"/>
                  <a:pt x="9838241" y="2908875"/>
                </a:cubicBezTo>
                <a:close/>
                <a:moveTo>
                  <a:pt x="9748932" y="2908875"/>
                </a:moveTo>
                <a:cubicBezTo>
                  <a:pt x="9729901" y="2908377"/>
                  <a:pt x="9714228" y="2923552"/>
                  <a:pt x="9714602" y="2942085"/>
                </a:cubicBezTo>
                <a:cubicBezTo>
                  <a:pt x="9714975" y="2959126"/>
                  <a:pt x="9730025" y="2974301"/>
                  <a:pt x="9746942" y="2974923"/>
                </a:cubicBezTo>
                <a:cubicBezTo>
                  <a:pt x="9765475" y="2975545"/>
                  <a:pt x="9780899" y="2960121"/>
                  <a:pt x="9780650" y="2941090"/>
                </a:cubicBezTo>
                <a:cubicBezTo>
                  <a:pt x="9780401" y="2922308"/>
                  <a:pt x="9767590" y="2909372"/>
                  <a:pt x="9748932" y="2908875"/>
                </a:cubicBezTo>
                <a:close/>
                <a:moveTo>
                  <a:pt x="9628900" y="2939349"/>
                </a:moveTo>
                <a:cubicBezTo>
                  <a:pt x="9627781" y="2958504"/>
                  <a:pt x="9642085" y="2974550"/>
                  <a:pt x="9660743" y="2975048"/>
                </a:cubicBezTo>
                <a:cubicBezTo>
                  <a:pt x="9678903" y="2975421"/>
                  <a:pt x="9695198" y="2959126"/>
                  <a:pt x="9694949" y="2941090"/>
                </a:cubicBezTo>
                <a:cubicBezTo>
                  <a:pt x="9694700" y="2923677"/>
                  <a:pt x="9680147" y="2909372"/>
                  <a:pt x="9662484" y="2908875"/>
                </a:cubicBezTo>
                <a:cubicBezTo>
                  <a:pt x="9643951" y="2908377"/>
                  <a:pt x="9630020" y="2921064"/>
                  <a:pt x="9629025" y="2939349"/>
                </a:cubicBezTo>
                <a:close/>
                <a:moveTo>
                  <a:pt x="9572181" y="2975048"/>
                </a:moveTo>
                <a:cubicBezTo>
                  <a:pt x="9589097" y="2974799"/>
                  <a:pt x="9604520" y="2959997"/>
                  <a:pt x="9605267" y="2942956"/>
                </a:cubicBezTo>
                <a:cubicBezTo>
                  <a:pt x="9606137" y="2924423"/>
                  <a:pt x="9590714" y="2908875"/>
                  <a:pt x="9571683" y="2908875"/>
                </a:cubicBezTo>
                <a:cubicBezTo>
                  <a:pt x="9553025" y="2908875"/>
                  <a:pt x="9539716" y="2921811"/>
                  <a:pt x="9539218" y="2940344"/>
                </a:cubicBezTo>
                <a:cubicBezTo>
                  <a:pt x="9538596" y="2959375"/>
                  <a:pt x="9553647" y="2975172"/>
                  <a:pt x="9572181" y="2975048"/>
                </a:cubicBezTo>
                <a:close/>
                <a:moveTo>
                  <a:pt x="9483369" y="2975048"/>
                </a:moveTo>
                <a:cubicBezTo>
                  <a:pt x="9500286" y="2974426"/>
                  <a:pt x="9515336" y="2959251"/>
                  <a:pt x="9515834" y="2942210"/>
                </a:cubicBezTo>
                <a:cubicBezTo>
                  <a:pt x="9516207" y="2923677"/>
                  <a:pt x="9500534" y="2908502"/>
                  <a:pt x="9481504" y="2908875"/>
                </a:cubicBezTo>
                <a:cubicBezTo>
                  <a:pt x="9462846" y="2909372"/>
                  <a:pt x="9449910" y="2922308"/>
                  <a:pt x="9449661" y="2941090"/>
                </a:cubicBezTo>
                <a:cubicBezTo>
                  <a:pt x="9449412" y="2960121"/>
                  <a:pt x="9464836" y="2975670"/>
                  <a:pt x="9483369" y="2975048"/>
                </a:cubicBezTo>
                <a:close/>
                <a:moveTo>
                  <a:pt x="9362218" y="2940842"/>
                </a:moveTo>
                <a:cubicBezTo>
                  <a:pt x="9361721" y="2958877"/>
                  <a:pt x="9378015" y="2975296"/>
                  <a:pt x="9396175" y="2975048"/>
                </a:cubicBezTo>
                <a:cubicBezTo>
                  <a:pt x="9414833" y="2974799"/>
                  <a:pt x="9429262" y="2958753"/>
                  <a:pt x="9428267" y="2939598"/>
                </a:cubicBezTo>
                <a:cubicBezTo>
                  <a:pt x="9427271" y="2921189"/>
                  <a:pt x="9413589" y="2908502"/>
                  <a:pt x="9395056" y="2908875"/>
                </a:cubicBezTo>
                <a:cubicBezTo>
                  <a:pt x="9377393" y="2909248"/>
                  <a:pt x="9362716" y="2923428"/>
                  <a:pt x="9362343" y="2940842"/>
                </a:cubicBezTo>
                <a:close/>
                <a:moveTo>
                  <a:pt x="9305872" y="2908999"/>
                </a:moveTo>
                <a:cubicBezTo>
                  <a:pt x="9286841" y="2908999"/>
                  <a:pt x="9271666" y="2924920"/>
                  <a:pt x="9272661" y="2943329"/>
                </a:cubicBezTo>
                <a:cubicBezTo>
                  <a:pt x="9273656" y="2960370"/>
                  <a:pt x="9289079" y="2975048"/>
                  <a:pt x="9305996" y="2975172"/>
                </a:cubicBezTo>
                <a:cubicBezTo>
                  <a:pt x="9324530" y="2975172"/>
                  <a:pt x="9339455" y="2959375"/>
                  <a:pt x="9338585" y="2940220"/>
                </a:cubicBezTo>
                <a:cubicBezTo>
                  <a:pt x="9337839" y="2921686"/>
                  <a:pt x="9324405" y="2908875"/>
                  <a:pt x="9305747" y="2908999"/>
                </a:cubicBezTo>
                <a:close/>
                <a:moveTo>
                  <a:pt x="9219175" y="2908999"/>
                </a:moveTo>
                <a:cubicBezTo>
                  <a:pt x="9200144" y="2907631"/>
                  <a:pt x="9183850" y="2921811"/>
                  <a:pt x="9183104" y="2940344"/>
                </a:cubicBezTo>
                <a:cubicBezTo>
                  <a:pt x="9182357" y="2958504"/>
                  <a:pt x="9198403" y="2975048"/>
                  <a:pt x="9216687" y="2974923"/>
                </a:cubicBezTo>
                <a:cubicBezTo>
                  <a:pt x="9234101" y="2974923"/>
                  <a:pt x="9248654" y="2960495"/>
                  <a:pt x="9249276" y="2942832"/>
                </a:cubicBezTo>
                <a:cubicBezTo>
                  <a:pt x="9250022" y="2924298"/>
                  <a:pt x="9237584" y="2910243"/>
                  <a:pt x="9219299" y="2908875"/>
                </a:cubicBezTo>
                <a:close/>
                <a:moveTo>
                  <a:pt x="9129494" y="2908999"/>
                </a:moveTo>
                <a:cubicBezTo>
                  <a:pt x="9110338" y="2907631"/>
                  <a:pt x="9094168" y="2921811"/>
                  <a:pt x="9093546" y="2940468"/>
                </a:cubicBezTo>
                <a:cubicBezTo>
                  <a:pt x="9092924" y="2958629"/>
                  <a:pt x="9108970" y="2975048"/>
                  <a:pt x="9127130" y="2975048"/>
                </a:cubicBezTo>
                <a:cubicBezTo>
                  <a:pt x="9144544" y="2975048"/>
                  <a:pt x="9158973" y="2960619"/>
                  <a:pt x="9159595" y="2942956"/>
                </a:cubicBezTo>
                <a:cubicBezTo>
                  <a:pt x="9160216" y="2924423"/>
                  <a:pt x="9147778" y="2910367"/>
                  <a:pt x="9129494" y="2909123"/>
                </a:cubicBezTo>
                <a:close/>
                <a:moveTo>
                  <a:pt x="9040931" y="2975048"/>
                </a:moveTo>
                <a:cubicBezTo>
                  <a:pt x="9057972" y="2974674"/>
                  <a:pt x="9073147" y="2959748"/>
                  <a:pt x="9073893" y="2942708"/>
                </a:cubicBezTo>
                <a:cubicBezTo>
                  <a:pt x="9074639" y="2924174"/>
                  <a:pt x="9059091" y="2908750"/>
                  <a:pt x="9040061" y="2908875"/>
                </a:cubicBezTo>
                <a:cubicBezTo>
                  <a:pt x="9021278" y="2908999"/>
                  <a:pt x="9008218" y="2921935"/>
                  <a:pt x="9007720" y="2940593"/>
                </a:cubicBezTo>
                <a:cubicBezTo>
                  <a:pt x="9007223" y="2959624"/>
                  <a:pt x="9022397" y="2975421"/>
                  <a:pt x="9040931" y="2975048"/>
                </a:cubicBezTo>
                <a:close/>
                <a:moveTo>
                  <a:pt x="8950628" y="2975048"/>
                </a:moveTo>
                <a:cubicBezTo>
                  <a:pt x="8968787" y="2975172"/>
                  <a:pt x="8984834" y="2958629"/>
                  <a:pt x="8984335" y="2940593"/>
                </a:cubicBezTo>
                <a:cubicBezTo>
                  <a:pt x="8983714" y="2921935"/>
                  <a:pt x="8967419" y="2907755"/>
                  <a:pt x="8948388" y="2908999"/>
                </a:cubicBezTo>
                <a:cubicBezTo>
                  <a:pt x="8930104" y="2910243"/>
                  <a:pt x="8917541" y="2924298"/>
                  <a:pt x="8918162" y="2942832"/>
                </a:cubicBezTo>
                <a:cubicBezTo>
                  <a:pt x="8918785" y="2960495"/>
                  <a:pt x="8933213" y="2974923"/>
                  <a:pt x="8950628" y="2975048"/>
                </a:cubicBezTo>
                <a:close/>
                <a:moveTo>
                  <a:pt x="8828729" y="2939598"/>
                </a:moveTo>
                <a:cubicBezTo>
                  <a:pt x="8827610" y="2958629"/>
                  <a:pt x="8842163" y="2974799"/>
                  <a:pt x="8860696" y="2975048"/>
                </a:cubicBezTo>
                <a:cubicBezTo>
                  <a:pt x="8878857" y="2975421"/>
                  <a:pt x="8895151" y="2959002"/>
                  <a:pt x="8894654" y="2940966"/>
                </a:cubicBezTo>
                <a:cubicBezTo>
                  <a:pt x="8894281" y="2923552"/>
                  <a:pt x="8879728" y="2909372"/>
                  <a:pt x="8861941" y="2908999"/>
                </a:cubicBezTo>
                <a:cubicBezTo>
                  <a:pt x="8843408" y="2908626"/>
                  <a:pt x="8829600" y="2921313"/>
                  <a:pt x="8828606" y="2939598"/>
                </a:cubicBezTo>
                <a:close/>
                <a:moveTo>
                  <a:pt x="8775368" y="2908999"/>
                </a:moveTo>
                <a:cubicBezTo>
                  <a:pt x="8756338" y="2908626"/>
                  <a:pt x="8740665" y="2923925"/>
                  <a:pt x="8741162" y="2942459"/>
                </a:cubicBezTo>
                <a:cubicBezTo>
                  <a:pt x="8741660" y="2959375"/>
                  <a:pt x="8756835" y="2974674"/>
                  <a:pt x="8773751" y="2975172"/>
                </a:cubicBezTo>
                <a:cubicBezTo>
                  <a:pt x="8792285" y="2975794"/>
                  <a:pt x="8807584" y="2960121"/>
                  <a:pt x="8807335" y="2941090"/>
                </a:cubicBezTo>
                <a:cubicBezTo>
                  <a:pt x="8807086" y="2922433"/>
                  <a:pt x="8794026" y="2909372"/>
                  <a:pt x="8775368" y="2908999"/>
                </a:cubicBezTo>
                <a:close/>
                <a:moveTo>
                  <a:pt x="8651605" y="2942210"/>
                </a:moveTo>
                <a:cubicBezTo>
                  <a:pt x="8651978" y="2959251"/>
                  <a:pt x="8666905" y="2974426"/>
                  <a:pt x="8683945" y="2975172"/>
                </a:cubicBezTo>
                <a:cubicBezTo>
                  <a:pt x="8702479" y="2975918"/>
                  <a:pt x="8717902" y="2960370"/>
                  <a:pt x="8717778" y="2941339"/>
                </a:cubicBezTo>
                <a:cubicBezTo>
                  <a:pt x="8717529" y="2922557"/>
                  <a:pt x="8704718" y="2909496"/>
                  <a:pt x="8686060" y="2908999"/>
                </a:cubicBezTo>
                <a:cubicBezTo>
                  <a:pt x="8667028" y="2908502"/>
                  <a:pt x="8651232" y="2923677"/>
                  <a:pt x="8651605" y="2942210"/>
                </a:cubicBezTo>
                <a:close/>
                <a:moveTo>
                  <a:pt x="8597622" y="2909123"/>
                </a:moveTo>
                <a:cubicBezTo>
                  <a:pt x="8578591" y="2908004"/>
                  <a:pt x="8562421" y="2922557"/>
                  <a:pt x="8562172" y="2941090"/>
                </a:cubicBezTo>
                <a:cubicBezTo>
                  <a:pt x="8561799" y="2959251"/>
                  <a:pt x="8578218" y="2975545"/>
                  <a:pt x="8596253" y="2975048"/>
                </a:cubicBezTo>
                <a:cubicBezTo>
                  <a:pt x="8613667" y="2974674"/>
                  <a:pt x="8627848" y="2960121"/>
                  <a:pt x="8628220" y="2942334"/>
                </a:cubicBezTo>
                <a:cubicBezTo>
                  <a:pt x="8628594" y="2923801"/>
                  <a:pt x="8615906" y="2909994"/>
                  <a:pt x="8597622" y="2908999"/>
                </a:cubicBezTo>
                <a:close/>
                <a:moveTo>
                  <a:pt x="8476346" y="2941464"/>
                </a:moveTo>
                <a:cubicBezTo>
                  <a:pt x="8476222" y="2960495"/>
                  <a:pt x="8491770" y="2975918"/>
                  <a:pt x="8510303" y="2975172"/>
                </a:cubicBezTo>
                <a:cubicBezTo>
                  <a:pt x="8527344" y="2974426"/>
                  <a:pt x="8542270" y="2959251"/>
                  <a:pt x="8542519" y="2942210"/>
                </a:cubicBezTo>
                <a:cubicBezTo>
                  <a:pt x="8542768" y="2923677"/>
                  <a:pt x="8527095" y="2908626"/>
                  <a:pt x="8508064" y="2909123"/>
                </a:cubicBezTo>
                <a:cubicBezTo>
                  <a:pt x="8489407" y="2909621"/>
                  <a:pt x="8476595" y="2922806"/>
                  <a:pt x="8476471" y="2941464"/>
                </a:cubicBezTo>
                <a:close/>
                <a:moveTo>
                  <a:pt x="8418010" y="2975172"/>
                </a:moveTo>
                <a:cubicBezTo>
                  <a:pt x="8436169" y="2976043"/>
                  <a:pt x="8452837" y="2960246"/>
                  <a:pt x="8452837" y="2941961"/>
                </a:cubicBezTo>
                <a:cubicBezTo>
                  <a:pt x="8452837" y="2923428"/>
                  <a:pt x="8437165" y="2908502"/>
                  <a:pt x="8418010" y="2909248"/>
                </a:cubicBezTo>
                <a:cubicBezTo>
                  <a:pt x="8399476" y="2909870"/>
                  <a:pt x="8386665" y="2923303"/>
                  <a:pt x="8386665" y="2941961"/>
                </a:cubicBezTo>
                <a:cubicBezTo>
                  <a:pt x="8386665" y="2959873"/>
                  <a:pt x="8400346" y="2974426"/>
                  <a:pt x="8417885" y="2975296"/>
                </a:cubicBezTo>
                <a:close/>
                <a:moveTo>
                  <a:pt x="8297356" y="2939598"/>
                </a:moveTo>
                <a:cubicBezTo>
                  <a:pt x="8296236" y="2958753"/>
                  <a:pt x="8310665" y="2974799"/>
                  <a:pt x="8329199" y="2975172"/>
                </a:cubicBezTo>
                <a:cubicBezTo>
                  <a:pt x="8347359" y="2975545"/>
                  <a:pt x="8363654" y="2959251"/>
                  <a:pt x="8363280" y="2941215"/>
                </a:cubicBezTo>
                <a:cubicBezTo>
                  <a:pt x="8362907" y="2923801"/>
                  <a:pt x="8348478" y="2909496"/>
                  <a:pt x="8330691" y="2909123"/>
                </a:cubicBezTo>
                <a:cubicBezTo>
                  <a:pt x="8312158" y="2908626"/>
                  <a:pt x="8298351" y="2921313"/>
                  <a:pt x="8297231" y="2939598"/>
                </a:cubicBezTo>
                <a:close/>
                <a:moveTo>
                  <a:pt x="8240139" y="2975296"/>
                </a:moveTo>
                <a:cubicBezTo>
                  <a:pt x="8258299" y="2975296"/>
                  <a:pt x="8274345" y="2958877"/>
                  <a:pt x="8273722" y="2940717"/>
                </a:cubicBezTo>
                <a:cubicBezTo>
                  <a:pt x="8273101" y="2922060"/>
                  <a:pt x="8256806" y="2907879"/>
                  <a:pt x="8237776" y="2909248"/>
                </a:cubicBezTo>
                <a:cubicBezTo>
                  <a:pt x="8219491" y="2910492"/>
                  <a:pt x="8207052" y="2924547"/>
                  <a:pt x="8207674" y="2943081"/>
                </a:cubicBezTo>
                <a:cubicBezTo>
                  <a:pt x="8208296" y="2960743"/>
                  <a:pt x="8222849" y="2975172"/>
                  <a:pt x="8240139" y="2975296"/>
                </a:cubicBezTo>
                <a:close/>
                <a:moveTo>
                  <a:pt x="8120231" y="2941339"/>
                </a:moveTo>
                <a:cubicBezTo>
                  <a:pt x="8119982" y="2959500"/>
                  <a:pt x="8136401" y="2975670"/>
                  <a:pt x="8154437" y="2975296"/>
                </a:cubicBezTo>
                <a:cubicBezTo>
                  <a:pt x="8173095" y="2974799"/>
                  <a:pt x="8187399" y="2958753"/>
                  <a:pt x="8186280" y="2939598"/>
                </a:cubicBezTo>
                <a:cubicBezTo>
                  <a:pt x="8185160" y="2921313"/>
                  <a:pt x="8171229" y="2908626"/>
                  <a:pt x="8152696" y="2909123"/>
                </a:cubicBezTo>
                <a:cubicBezTo>
                  <a:pt x="8135033" y="2909621"/>
                  <a:pt x="8120480" y="2923925"/>
                  <a:pt x="8120231" y="2941339"/>
                </a:cubicBezTo>
                <a:close/>
                <a:moveTo>
                  <a:pt x="8065502" y="2909248"/>
                </a:moveTo>
                <a:cubicBezTo>
                  <a:pt x="8046471" y="2908502"/>
                  <a:pt x="8030549" y="2923428"/>
                  <a:pt x="8030674" y="2941961"/>
                </a:cubicBezTo>
                <a:cubicBezTo>
                  <a:pt x="8030674" y="2960246"/>
                  <a:pt x="8047342" y="2976043"/>
                  <a:pt x="8065502" y="2975172"/>
                </a:cubicBezTo>
                <a:cubicBezTo>
                  <a:pt x="8083040" y="2974301"/>
                  <a:pt x="8096722" y="2959748"/>
                  <a:pt x="8096722" y="2941837"/>
                </a:cubicBezTo>
                <a:cubicBezTo>
                  <a:pt x="8096722" y="2923179"/>
                  <a:pt x="8083910" y="2909870"/>
                  <a:pt x="8065377" y="2909123"/>
                </a:cubicBezTo>
                <a:close/>
                <a:moveTo>
                  <a:pt x="7974950" y="2909248"/>
                </a:moveTo>
                <a:cubicBezTo>
                  <a:pt x="7955918" y="2909123"/>
                  <a:pt x="7940495" y="2924547"/>
                  <a:pt x="7941116" y="2943081"/>
                </a:cubicBezTo>
                <a:cubicBezTo>
                  <a:pt x="7941738" y="2960121"/>
                  <a:pt x="7957038" y="2975048"/>
                  <a:pt x="7974079" y="2975421"/>
                </a:cubicBezTo>
                <a:cubicBezTo>
                  <a:pt x="7992612" y="2975794"/>
                  <a:pt x="8007787" y="2959997"/>
                  <a:pt x="8007289" y="2940966"/>
                </a:cubicBezTo>
                <a:cubicBezTo>
                  <a:pt x="8006792" y="2922308"/>
                  <a:pt x="7993731" y="2909496"/>
                  <a:pt x="7974950" y="2909248"/>
                </a:cubicBezTo>
                <a:close/>
                <a:moveTo>
                  <a:pt x="7855415" y="2940593"/>
                </a:moveTo>
                <a:cubicBezTo>
                  <a:pt x="7854668" y="2959624"/>
                  <a:pt x="7869595" y="2975545"/>
                  <a:pt x="7888253" y="2975421"/>
                </a:cubicBezTo>
                <a:cubicBezTo>
                  <a:pt x="7906538" y="2975421"/>
                  <a:pt x="7922334" y="2958629"/>
                  <a:pt x="7921463" y="2940593"/>
                </a:cubicBezTo>
                <a:cubicBezTo>
                  <a:pt x="7920593" y="2923054"/>
                  <a:pt x="7906040" y="2909372"/>
                  <a:pt x="7888128" y="2909372"/>
                </a:cubicBezTo>
                <a:cubicBezTo>
                  <a:pt x="7869470" y="2909372"/>
                  <a:pt x="7856161" y="2922184"/>
                  <a:pt x="7855415" y="2940717"/>
                </a:cubicBezTo>
                <a:close/>
                <a:moveTo>
                  <a:pt x="7765858" y="2939722"/>
                </a:moveTo>
                <a:cubicBezTo>
                  <a:pt x="7764738" y="2958877"/>
                  <a:pt x="7779043" y="2974923"/>
                  <a:pt x="7797700" y="2975421"/>
                </a:cubicBezTo>
                <a:cubicBezTo>
                  <a:pt x="7815860" y="2975794"/>
                  <a:pt x="7832155" y="2959500"/>
                  <a:pt x="7831906" y="2941464"/>
                </a:cubicBezTo>
                <a:cubicBezTo>
                  <a:pt x="7831657" y="2924050"/>
                  <a:pt x="7817105" y="2909746"/>
                  <a:pt x="7799441" y="2909248"/>
                </a:cubicBezTo>
                <a:cubicBezTo>
                  <a:pt x="7780908" y="2908750"/>
                  <a:pt x="7766977" y="2921437"/>
                  <a:pt x="7765982" y="2939722"/>
                </a:cubicBezTo>
                <a:close/>
                <a:moveTo>
                  <a:pt x="7676300" y="2939847"/>
                </a:moveTo>
                <a:cubicBezTo>
                  <a:pt x="7675181" y="2958877"/>
                  <a:pt x="7689734" y="2975048"/>
                  <a:pt x="7708267" y="2975296"/>
                </a:cubicBezTo>
                <a:cubicBezTo>
                  <a:pt x="7726427" y="2975670"/>
                  <a:pt x="7742722" y="2959251"/>
                  <a:pt x="7742224" y="2941215"/>
                </a:cubicBezTo>
                <a:cubicBezTo>
                  <a:pt x="7741851" y="2923801"/>
                  <a:pt x="7727298" y="2909621"/>
                  <a:pt x="7709511" y="2909248"/>
                </a:cubicBezTo>
                <a:cubicBezTo>
                  <a:pt x="7690978" y="2908875"/>
                  <a:pt x="7677171" y="2921562"/>
                  <a:pt x="7676176" y="2939847"/>
                </a:cubicBezTo>
                <a:close/>
                <a:moveTo>
                  <a:pt x="7622566" y="2909248"/>
                </a:moveTo>
                <a:cubicBezTo>
                  <a:pt x="7603534" y="2909123"/>
                  <a:pt x="7588111" y="2924547"/>
                  <a:pt x="7588733" y="2943081"/>
                </a:cubicBezTo>
                <a:cubicBezTo>
                  <a:pt x="7589355" y="2960121"/>
                  <a:pt x="7604654" y="2975048"/>
                  <a:pt x="7621695" y="2975421"/>
                </a:cubicBezTo>
                <a:cubicBezTo>
                  <a:pt x="7640228" y="2975794"/>
                  <a:pt x="7655404" y="2959997"/>
                  <a:pt x="7654906" y="2940966"/>
                </a:cubicBezTo>
                <a:cubicBezTo>
                  <a:pt x="7654408" y="2922308"/>
                  <a:pt x="7641348" y="2909496"/>
                  <a:pt x="7622566" y="2909248"/>
                </a:cubicBezTo>
                <a:close/>
                <a:moveTo>
                  <a:pt x="7534501" y="2909248"/>
                </a:moveTo>
                <a:cubicBezTo>
                  <a:pt x="7515470" y="2908253"/>
                  <a:pt x="7499424" y="2922930"/>
                  <a:pt x="7499176" y="2941464"/>
                </a:cubicBezTo>
                <a:cubicBezTo>
                  <a:pt x="7498927" y="2959624"/>
                  <a:pt x="7515346" y="2975794"/>
                  <a:pt x="7533505" y="2975296"/>
                </a:cubicBezTo>
                <a:cubicBezTo>
                  <a:pt x="7550920" y="2974799"/>
                  <a:pt x="7565100" y="2960246"/>
                  <a:pt x="7565349" y="2942459"/>
                </a:cubicBezTo>
                <a:cubicBezTo>
                  <a:pt x="7565597" y="2923925"/>
                  <a:pt x="7552910" y="2910243"/>
                  <a:pt x="7534501" y="2909248"/>
                </a:cubicBezTo>
                <a:close/>
                <a:moveTo>
                  <a:pt x="7444819" y="2909248"/>
                </a:moveTo>
                <a:cubicBezTo>
                  <a:pt x="7425788" y="2908377"/>
                  <a:pt x="7409743" y="2923054"/>
                  <a:pt x="7409618" y="2941588"/>
                </a:cubicBezTo>
                <a:cubicBezTo>
                  <a:pt x="7409494" y="2959748"/>
                  <a:pt x="7425913" y="2975918"/>
                  <a:pt x="7444073" y="2975296"/>
                </a:cubicBezTo>
                <a:cubicBezTo>
                  <a:pt x="7461487" y="2974674"/>
                  <a:pt x="7475542" y="2960121"/>
                  <a:pt x="7475791" y="2942334"/>
                </a:cubicBezTo>
                <a:cubicBezTo>
                  <a:pt x="7476040" y="2923677"/>
                  <a:pt x="7463228" y="2910119"/>
                  <a:pt x="7444819" y="2909248"/>
                </a:cubicBezTo>
                <a:close/>
                <a:moveTo>
                  <a:pt x="7320061" y="2942210"/>
                </a:moveTo>
                <a:cubicBezTo>
                  <a:pt x="7320310" y="2959126"/>
                  <a:pt x="7335112" y="2974550"/>
                  <a:pt x="7352152" y="2975296"/>
                </a:cubicBezTo>
                <a:cubicBezTo>
                  <a:pt x="7370686" y="2976167"/>
                  <a:pt x="7386234" y="2960743"/>
                  <a:pt x="7386234" y="2941712"/>
                </a:cubicBezTo>
                <a:cubicBezTo>
                  <a:pt x="7386234" y="2923054"/>
                  <a:pt x="7373298" y="2909746"/>
                  <a:pt x="7354764" y="2909248"/>
                </a:cubicBezTo>
                <a:cubicBezTo>
                  <a:pt x="7335733" y="2908626"/>
                  <a:pt x="7319936" y="2923677"/>
                  <a:pt x="7320061" y="2942210"/>
                </a:cubicBezTo>
                <a:close/>
                <a:moveTo>
                  <a:pt x="7234359" y="2941215"/>
                </a:moveTo>
                <a:cubicBezTo>
                  <a:pt x="7233986" y="2960246"/>
                  <a:pt x="7249285" y="2975918"/>
                  <a:pt x="7267819" y="2975421"/>
                </a:cubicBezTo>
                <a:cubicBezTo>
                  <a:pt x="7284735" y="2974923"/>
                  <a:pt x="7300035" y="2959748"/>
                  <a:pt x="7300532" y="2942832"/>
                </a:cubicBezTo>
                <a:cubicBezTo>
                  <a:pt x="7301154" y="2924298"/>
                  <a:pt x="7285482" y="2908999"/>
                  <a:pt x="7266451" y="2909248"/>
                </a:cubicBezTo>
                <a:cubicBezTo>
                  <a:pt x="7247668" y="2909621"/>
                  <a:pt x="7234733" y="2922557"/>
                  <a:pt x="7234359" y="2941215"/>
                </a:cubicBezTo>
                <a:close/>
                <a:moveTo>
                  <a:pt x="7178386" y="2975421"/>
                </a:moveTo>
                <a:cubicBezTo>
                  <a:pt x="7195303" y="2974923"/>
                  <a:pt x="7210477" y="2959748"/>
                  <a:pt x="7210975" y="2942708"/>
                </a:cubicBezTo>
                <a:cubicBezTo>
                  <a:pt x="7211473" y="2924174"/>
                  <a:pt x="7195800" y="2908875"/>
                  <a:pt x="7176769" y="2909248"/>
                </a:cubicBezTo>
                <a:cubicBezTo>
                  <a:pt x="7158111" y="2909621"/>
                  <a:pt x="7145175" y="2922557"/>
                  <a:pt x="7144801" y="2941339"/>
                </a:cubicBezTo>
                <a:cubicBezTo>
                  <a:pt x="7144429" y="2960370"/>
                  <a:pt x="7159852" y="2976043"/>
                  <a:pt x="7178386" y="2975421"/>
                </a:cubicBezTo>
                <a:close/>
                <a:moveTo>
                  <a:pt x="7055369" y="2940095"/>
                </a:moveTo>
                <a:cubicBezTo>
                  <a:pt x="7054374" y="2959251"/>
                  <a:pt x="7068927" y="2975172"/>
                  <a:pt x="7087585" y="2975421"/>
                </a:cubicBezTo>
                <a:cubicBezTo>
                  <a:pt x="7105745" y="2975670"/>
                  <a:pt x="7121915" y="2959251"/>
                  <a:pt x="7121418" y="2941090"/>
                </a:cubicBezTo>
                <a:cubicBezTo>
                  <a:pt x="7120920" y="2923677"/>
                  <a:pt x="7106367" y="2909496"/>
                  <a:pt x="7088580" y="2909248"/>
                </a:cubicBezTo>
                <a:cubicBezTo>
                  <a:pt x="7070047" y="2908999"/>
                  <a:pt x="7056364" y="2921686"/>
                  <a:pt x="7055369" y="2940095"/>
                </a:cubicBezTo>
                <a:close/>
                <a:moveTo>
                  <a:pt x="7003873" y="2909372"/>
                </a:moveTo>
                <a:cubicBezTo>
                  <a:pt x="6984842" y="2908004"/>
                  <a:pt x="6968548" y="2922308"/>
                  <a:pt x="6967926" y="2940966"/>
                </a:cubicBezTo>
                <a:cubicBezTo>
                  <a:pt x="6967304" y="2959126"/>
                  <a:pt x="6983474" y="2975545"/>
                  <a:pt x="7001635" y="2975421"/>
                </a:cubicBezTo>
                <a:cubicBezTo>
                  <a:pt x="7019048" y="2975296"/>
                  <a:pt x="7033477" y="2960868"/>
                  <a:pt x="7034099" y="2943205"/>
                </a:cubicBezTo>
                <a:cubicBezTo>
                  <a:pt x="7034721" y="2924672"/>
                  <a:pt x="7022158" y="2910616"/>
                  <a:pt x="7003873" y="2909372"/>
                </a:cubicBezTo>
                <a:close/>
                <a:moveTo>
                  <a:pt x="6914067" y="2909372"/>
                </a:moveTo>
                <a:cubicBezTo>
                  <a:pt x="6894912" y="2908253"/>
                  <a:pt x="6878866" y="2922681"/>
                  <a:pt x="6878368" y="2941215"/>
                </a:cubicBezTo>
                <a:cubicBezTo>
                  <a:pt x="6877996" y="2959251"/>
                  <a:pt x="6894290" y="2975670"/>
                  <a:pt x="6912326" y="2975421"/>
                </a:cubicBezTo>
                <a:cubicBezTo>
                  <a:pt x="6929740" y="2975048"/>
                  <a:pt x="6944044" y="2960619"/>
                  <a:pt x="6944541" y="2942956"/>
                </a:cubicBezTo>
                <a:cubicBezTo>
                  <a:pt x="6945039" y="2924423"/>
                  <a:pt x="6932352" y="2910616"/>
                  <a:pt x="6914067" y="2909496"/>
                </a:cubicBezTo>
                <a:close/>
                <a:moveTo>
                  <a:pt x="6824386" y="2909372"/>
                </a:moveTo>
                <a:cubicBezTo>
                  <a:pt x="6805354" y="2908253"/>
                  <a:pt x="6789184" y="2922806"/>
                  <a:pt x="6788935" y="2941339"/>
                </a:cubicBezTo>
                <a:cubicBezTo>
                  <a:pt x="6788563" y="2959500"/>
                  <a:pt x="6804981" y="2975794"/>
                  <a:pt x="6823017" y="2975296"/>
                </a:cubicBezTo>
                <a:cubicBezTo>
                  <a:pt x="6840431" y="2974923"/>
                  <a:pt x="6854611" y="2960370"/>
                  <a:pt x="6854984" y="2942583"/>
                </a:cubicBezTo>
                <a:cubicBezTo>
                  <a:pt x="6855357" y="2924050"/>
                  <a:pt x="6842670" y="2910243"/>
                  <a:pt x="6824386" y="2909248"/>
                </a:cubicBezTo>
                <a:close/>
                <a:moveTo>
                  <a:pt x="6736321" y="2975421"/>
                </a:moveTo>
                <a:cubicBezTo>
                  <a:pt x="6753361" y="2975048"/>
                  <a:pt x="6768536" y="2960121"/>
                  <a:pt x="6769283" y="2943081"/>
                </a:cubicBezTo>
                <a:cubicBezTo>
                  <a:pt x="6770029" y="2924547"/>
                  <a:pt x="6754481" y="2909123"/>
                  <a:pt x="6735450" y="2909248"/>
                </a:cubicBezTo>
                <a:cubicBezTo>
                  <a:pt x="6716667" y="2909372"/>
                  <a:pt x="6703607" y="2922308"/>
                  <a:pt x="6703110" y="2940966"/>
                </a:cubicBezTo>
                <a:cubicBezTo>
                  <a:pt x="6702612" y="2959997"/>
                  <a:pt x="6717787" y="2975794"/>
                  <a:pt x="6736321" y="2975421"/>
                </a:cubicBezTo>
                <a:close/>
                <a:moveTo>
                  <a:pt x="6646514" y="2975421"/>
                </a:moveTo>
                <a:cubicBezTo>
                  <a:pt x="6663431" y="2975172"/>
                  <a:pt x="6678855" y="2960370"/>
                  <a:pt x="6679601" y="2943329"/>
                </a:cubicBezTo>
                <a:cubicBezTo>
                  <a:pt x="6680472" y="2924796"/>
                  <a:pt x="6665048" y="2909248"/>
                  <a:pt x="6646017" y="2909248"/>
                </a:cubicBezTo>
                <a:cubicBezTo>
                  <a:pt x="6627359" y="2909248"/>
                  <a:pt x="6614050" y="2922184"/>
                  <a:pt x="6613552" y="2940717"/>
                </a:cubicBezTo>
                <a:cubicBezTo>
                  <a:pt x="6612931" y="2959748"/>
                  <a:pt x="6627981" y="2975545"/>
                  <a:pt x="6646514" y="2975421"/>
                </a:cubicBezTo>
                <a:close/>
                <a:moveTo>
                  <a:pt x="6523995" y="2940593"/>
                </a:moveTo>
                <a:cubicBezTo>
                  <a:pt x="6523248" y="2959624"/>
                  <a:pt x="6538175" y="2975545"/>
                  <a:pt x="6556708" y="2975421"/>
                </a:cubicBezTo>
                <a:cubicBezTo>
                  <a:pt x="6574992" y="2975421"/>
                  <a:pt x="6590790" y="2958753"/>
                  <a:pt x="6590043" y="2940593"/>
                </a:cubicBezTo>
                <a:cubicBezTo>
                  <a:pt x="6589297" y="2923054"/>
                  <a:pt x="6574620" y="2909372"/>
                  <a:pt x="6556708" y="2909248"/>
                </a:cubicBezTo>
                <a:cubicBezTo>
                  <a:pt x="6538050" y="2909248"/>
                  <a:pt x="6524741" y="2922060"/>
                  <a:pt x="6523995" y="2940468"/>
                </a:cubicBezTo>
                <a:close/>
                <a:moveTo>
                  <a:pt x="6467524" y="2975421"/>
                </a:moveTo>
                <a:cubicBezTo>
                  <a:pt x="6484565" y="2975172"/>
                  <a:pt x="6499864" y="2960246"/>
                  <a:pt x="6500486" y="2943205"/>
                </a:cubicBezTo>
                <a:cubicBezTo>
                  <a:pt x="6501232" y="2924672"/>
                  <a:pt x="6485808" y="2909123"/>
                  <a:pt x="6466778" y="2909248"/>
                </a:cubicBezTo>
                <a:cubicBezTo>
                  <a:pt x="6448120" y="2909372"/>
                  <a:pt x="6434935" y="2922184"/>
                  <a:pt x="6434437" y="2940842"/>
                </a:cubicBezTo>
                <a:cubicBezTo>
                  <a:pt x="6433940" y="2959873"/>
                  <a:pt x="6448991" y="2975670"/>
                  <a:pt x="6467524" y="2975296"/>
                </a:cubicBezTo>
                <a:close/>
                <a:moveTo>
                  <a:pt x="6346995" y="2942459"/>
                </a:moveTo>
                <a:cubicBezTo>
                  <a:pt x="6347367" y="2959500"/>
                  <a:pt x="6362294" y="2974674"/>
                  <a:pt x="6379335" y="2975421"/>
                </a:cubicBezTo>
                <a:cubicBezTo>
                  <a:pt x="6397868" y="2976167"/>
                  <a:pt x="6413292" y="2960619"/>
                  <a:pt x="6413168" y="2941588"/>
                </a:cubicBezTo>
                <a:cubicBezTo>
                  <a:pt x="6412919" y="2922806"/>
                  <a:pt x="6400107" y="2909746"/>
                  <a:pt x="6381449" y="2909248"/>
                </a:cubicBezTo>
                <a:cubicBezTo>
                  <a:pt x="6362418" y="2908750"/>
                  <a:pt x="6346621" y="2923925"/>
                  <a:pt x="6346995" y="2942459"/>
                </a:cubicBezTo>
                <a:close/>
                <a:moveTo>
                  <a:pt x="6257437" y="2942832"/>
                </a:moveTo>
                <a:cubicBezTo>
                  <a:pt x="6257934" y="2959748"/>
                  <a:pt x="6273110" y="2974923"/>
                  <a:pt x="6290151" y="2975421"/>
                </a:cubicBezTo>
                <a:cubicBezTo>
                  <a:pt x="6308684" y="2975918"/>
                  <a:pt x="6323983" y="2960246"/>
                  <a:pt x="6323610" y="2941215"/>
                </a:cubicBezTo>
                <a:cubicBezTo>
                  <a:pt x="6323237" y="2922433"/>
                  <a:pt x="6310301" y="2909621"/>
                  <a:pt x="6291519" y="2909248"/>
                </a:cubicBezTo>
                <a:cubicBezTo>
                  <a:pt x="6272488" y="2908875"/>
                  <a:pt x="6256815" y="2924298"/>
                  <a:pt x="6257437" y="2942832"/>
                </a:cubicBezTo>
                <a:close/>
                <a:moveTo>
                  <a:pt x="6201961" y="2909248"/>
                </a:moveTo>
                <a:cubicBezTo>
                  <a:pt x="6182930" y="2908875"/>
                  <a:pt x="6167258" y="2924298"/>
                  <a:pt x="6167880" y="2942832"/>
                </a:cubicBezTo>
                <a:cubicBezTo>
                  <a:pt x="6168377" y="2959748"/>
                  <a:pt x="6183552" y="2974923"/>
                  <a:pt x="6200593" y="2975421"/>
                </a:cubicBezTo>
                <a:cubicBezTo>
                  <a:pt x="6219126" y="2975918"/>
                  <a:pt x="6234426" y="2960246"/>
                  <a:pt x="6234053" y="2941215"/>
                </a:cubicBezTo>
                <a:cubicBezTo>
                  <a:pt x="6233679" y="2922557"/>
                  <a:pt x="6220743" y="2909621"/>
                  <a:pt x="6201961" y="2909248"/>
                </a:cubicBezTo>
                <a:close/>
                <a:moveTo>
                  <a:pt x="6115265" y="2975421"/>
                </a:moveTo>
                <a:cubicBezTo>
                  <a:pt x="6132306" y="2975172"/>
                  <a:pt x="6147605" y="2960246"/>
                  <a:pt x="6148227" y="2943205"/>
                </a:cubicBezTo>
                <a:cubicBezTo>
                  <a:pt x="6148973" y="2924672"/>
                  <a:pt x="6133549" y="2909123"/>
                  <a:pt x="6114519" y="2909248"/>
                </a:cubicBezTo>
                <a:cubicBezTo>
                  <a:pt x="6095861" y="2909372"/>
                  <a:pt x="6082676" y="2922184"/>
                  <a:pt x="6082178" y="2940842"/>
                </a:cubicBezTo>
                <a:cubicBezTo>
                  <a:pt x="6081681" y="2959873"/>
                  <a:pt x="6096732" y="2975670"/>
                  <a:pt x="6115265" y="2975296"/>
                </a:cubicBezTo>
                <a:close/>
                <a:moveTo>
                  <a:pt x="6025334" y="2975421"/>
                </a:moveTo>
                <a:cubicBezTo>
                  <a:pt x="6042251" y="2975421"/>
                  <a:pt x="6057799" y="2960619"/>
                  <a:pt x="6058670" y="2943578"/>
                </a:cubicBezTo>
                <a:cubicBezTo>
                  <a:pt x="6059664" y="2925045"/>
                  <a:pt x="6044365" y="2909372"/>
                  <a:pt x="6025458" y="2909248"/>
                </a:cubicBezTo>
                <a:cubicBezTo>
                  <a:pt x="6006800" y="2909248"/>
                  <a:pt x="5993367" y="2921935"/>
                  <a:pt x="5992745" y="2940468"/>
                </a:cubicBezTo>
                <a:cubicBezTo>
                  <a:pt x="5991999" y="2959500"/>
                  <a:pt x="6006800" y="2975421"/>
                  <a:pt x="6025458" y="2975421"/>
                </a:cubicBezTo>
                <a:close/>
                <a:moveTo>
                  <a:pt x="5936025" y="2975421"/>
                </a:moveTo>
                <a:cubicBezTo>
                  <a:pt x="5952942" y="2975172"/>
                  <a:pt x="5968366" y="2960370"/>
                  <a:pt x="5969112" y="2943329"/>
                </a:cubicBezTo>
                <a:cubicBezTo>
                  <a:pt x="5969983" y="2924796"/>
                  <a:pt x="5954559" y="2909248"/>
                  <a:pt x="5935528" y="2909248"/>
                </a:cubicBezTo>
                <a:cubicBezTo>
                  <a:pt x="5916870" y="2909248"/>
                  <a:pt x="5903561" y="2922184"/>
                  <a:pt x="5903064" y="2940717"/>
                </a:cubicBezTo>
                <a:cubicBezTo>
                  <a:pt x="5902441" y="2959748"/>
                  <a:pt x="5917492" y="2975545"/>
                  <a:pt x="5936025" y="2975421"/>
                </a:cubicBezTo>
                <a:close/>
                <a:moveTo>
                  <a:pt x="5851319" y="2909372"/>
                </a:moveTo>
                <a:cubicBezTo>
                  <a:pt x="5832164" y="2908253"/>
                  <a:pt x="5816118" y="2922681"/>
                  <a:pt x="5815745" y="2941215"/>
                </a:cubicBezTo>
                <a:cubicBezTo>
                  <a:pt x="5815372" y="2959375"/>
                  <a:pt x="5831542" y="2975670"/>
                  <a:pt x="5849702" y="2975296"/>
                </a:cubicBezTo>
                <a:cubicBezTo>
                  <a:pt x="5867116" y="2974923"/>
                  <a:pt x="5881420" y="2960495"/>
                  <a:pt x="5881793" y="2942832"/>
                </a:cubicBezTo>
                <a:cubicBezTo>
                  <a:pt x="5882291" y="2924298"/>
                  <a:pt x="5869604" y="2910492"/>
                  <a:pt x="5851319" y="2909372"/>
                </a:cubicBezTo>
                <a:close/>
                <a:moveTo>
                  <a:pt x="5762135" y="2909372"/>
                </a:moveTo>
                <a:cubicBezTo>
                  <a:pt x="5743104" y="2908004"/>
                  <a:pt x="5726809" y="2922308"/>
                  <a:pt x="5726188" y="2940966"/>
                </a:cubicBezTo>
                <a:cubicBezTo>
                  <a:pt x="5725566" y="2959126"/>
                  <a:pt x="5741736" y="2975545"/>
                  <a:pt x="5759896" y="2975421"/>
                </a:cubicBezTo>
                <a:cubicBezTo>
                  <a:pt x="5777310" y="2975296"/>
                  <a:pt x="5791739" y="2960868"/>
                  <a:pt x="5792360" y="2943205"/>
                </a:cubicBezTo>
                <a:cubicBezTo>
                  <a:pt x="5792983" y="2924672"/>
                  <a:pt x="5780419" y="2910616"/>
                  <a:pt x="5762135" y="2909372"/>
                </a:cubicBezTo>
                <a:close/>
                <a:moveTo>
                  <a:pt x="5636630" y="2941464"/>
                </a:moveTo>
                <a:cubicBezTo>
                  <a:pt x="5636381" y="2959624"/>
                  <a:pt x="5652800" y="2975794"/>
                  <a:pt x="5670836" y="2975421"/>
                </a:cubicBezTo>
                <a:cubicBezTo>
                  <a:pt x="5689494" y="2974923"/>
                  <a:pt x="5703798" y="2958877"/>
                  <a:pt x="5702679" y="2939722"/>
                </a:cubicBezTo>
                <a:cubicBezTo>
                  <a:pt x="5701559" y="2921437"/>
                  <a:pt x="5687628" y="2908750"/>
                  <a:pt x="5669094" y="2909248"/>
                </a:cubicBezTo>
                <a:cubicBezTo>
                  <a:pt x="5651432" y="2909746"/>
                  <a:pt x="5636879" y="2924050"/>
                  <a:pt x="5636630" y="2941464"/>
                </a:cubicBezTo>
                <a:close/>
                <a:moveTo>
                  <a:pt x="5547073" y="2942459"/>
                </a:moveTo>
                <a:cubicBezTo>
                  <a:pt x="5547322" y="2959500"/>
                  <a:pt x="5562248" y="2974799"/>
                  <a:pt x="5579288" y="2975421"/>
                </a:cubicBezTo>
                <a:cubicBezTo>
                  <a:pt x="5597822" y="2976167"/>
                  <a:pt x="5613370" y="2960743"/>
                  <a:pt x="5613246" y="2941712"/>
                </a:cubicBezTo>
                <a:cubicBezTo>
                  <a:pt x="5613121" y="2923054"/>
                  <a:pt x="5600309" y="2909870"/>
                  <a:pt x="5581652" y="2909372"/>
                </a:cubicBezTo>
                <a:cubicBezTo>
                  <a:pt x="5562621" y="2908875"/>
                  <a:pt x="5546824" y="2923925"/>
                  <a:pt x="5547197" y="2942459"/>
                </a:cubicBezTo>
                <a:close/>
                <a:moveTo>
                  <a:pt x="5461371" y="2939971"/>
                </a:moveTo>
                <a:cubicBezTo>
                  <a:pt x="5460252" y="2959002"/>
                  <a:pt x="5474805" y="2975172"/>
                  <a:pt x="5493338" y="2975421"/>
                </a:cubicBezTo>
                <a:cubicBezTo>
                  <a:pt x="5511499" y="2975794"/>
                  <a:pt x="5527793" y="2959375"/>
                  <a:pt x="5527295" y="2941339"/>
                </a:cubicBezTo>
                <a:cubicBezTo>
                  <a:pt x="5526922" y="2923925"/>
                  <a:pt x="5512369" y="2909746"/>
                  <a:pt x="5494582" y="2909372"/>
                </a:cubicBezTo>
                <a:cubicBezTo>
                  <a:pt x="5476049" y="2908999"/>
                  <a:pt x="5462242" y="2921686"/>
                  <a:pt x="5461247" y="2939971"/>
                </a:cubicBezTo>
                <a:close/>
                <a:moveTo>
                  <a:pt x="5403283" y="2975421"/>
                </a:moveTo>
                <a:cubicBezTo>
                  <a:pt x="5421444" y="2976167"/>
                  <a:pt x="5437987" y="2960121"/>
                  <a:pt x="5437862" y="2941961"/>
                </a:cubicBezTo>
                <a:cubicBezTo>
                  <a:pt x="5437862" y="2923428"/>
                  <a:pt x="5421941" y="2908626"/>
                  <a:pt x="5402786" y="2909496"/>
                </a:cubicBezTo>
                <a:cubicBezTo>
                  <a:pt x="5384252" y="2910243"/>
                  <a:pt x="5371565" y="2923801"/>
                  <a:pt x="5371690" y="2942459"/>
                </a:cubicBezTo>
                <a:cubicBezTo>
                  <a:pt x="5371814" y="2960246"/>
                  <a:pt x="5385745" y="2974923"/>
                  <a:pt x="5403159" y="2975545"/>
                </a:cubicBezTo>
                <a:close/>
                <a:moveTo>
                  <a:pt x="5282257" y="2940593"/>
                </a:moveTo>
                <a:cubicBezTo>
                  <a:pt x="5281510" y="2959624"/>
                  <a:pt x="5296436" y="2975545"/>
                  <a:pt x="5314970" y="2975421"/>
                </a:cubicBezTo>
                <a:cubicBezTo>
                  <a:pt x="5333254" y="2975421"/>
                  <a:pt x="5349051" y="2958753"/>
                  <a:pt x="5348305" y="2940593"/>
                </a:cubicBezTo>
                <a:cubicBezTo>
                  <a:pt x="5347559" y="2923054"/>
                  <a:pt x="5332881" y="2909372"/>
                  <a:pt x="5314970" y="2909248"/>
                </a:cubicBezTo>
                <a:cubicBezTo>
                  <a:pt x="5296312" y="2909248"/>
                  <a:pt x="5283003" y="2922060"/>
                  <a:pt x="5282257" y="2940468"/>
                </a:cubicBezTo>
                <a:close/>
                <a:moveTo>
                  <a:pt x="5229144" y="2909372"/>
                </a:moveTo>
                <a:cubicBezTo>
                  <a:pt x="5210113" y="2908875"/>
                  <a:pt x="5194441" y="2924050"/>
                  <a:pt x="5194814" y="2942583"/>
                </a:cubicBezTo>
                <a:cubicBezTo>
                  <a:pt x="5195187" y="2959624"/>
                  <a:pt x="5210237" y="2974799"/>
                  <a:pt x="5227154" y="2975421"/>
                </a:cubicBezTo>
                <a:cubicBezTo>
                  <a:pt x="5245687" y="2976043"/>
                  <a:pt x="5261111" y="2960619"/>
                  <a:pt x="5260862" y="2941588"/>
                </a:cubicBezTo>
                <a:cubicBezTo>
                  <a:pt x="5260613" y="2922806"/>
                  <a:pt x="5247802" y="2909870"/>
                  <a:pt x="5229144" y="2909372"/>
                </a:cubicBezTo>
                <a:close/>
                <a:moveTo>
                  <a:pt x="5138964" y="2909372"/>
                </a:moveTo>
                <a:cubicBezTo>
                  <a:pt x="5119933" y="2909248"/>
                  <a:pt x="5104510" y="2924796"/>
                  <a:pt x="5105256" y="2943329"/>
                </a:cubicBezTo>
                <a:cubicBezTo>
                  <a:pt x="5106002" y="2960370"/>
                  <a:pt x="5121177" y="2975296"/>
                  <a:pt x="5138218" y="2975545"/>
                </a:cubicBezTo>
                <a:cubicBezTo>
                  <a:pt x="5156752" y="2975794"/>
                  <a:pt x="5171802" y="2960121"/>
                  <a:pt x="5171305" y="2941090"/>
                </a:cubicBezTo>
                <a:cubicBezTo>
                  <a:pt x="5170807" y="2922433"/>
                  <a:pt x="5157622" y="2909621"/>
                  <a:pt x="5138964" y="2909496"/>
                </a:cubicBezTo>
                <a:close/>
                <a:moveTo>
                  <a:pt x="5015699" y="2943081"/>
                </a:moveTo>
                <a:cubicBezTo>
                  <a:pt x="5016321" y="2960121"/>
                  <a:pt x="5031496" y="2975172"/>
                  <a:pt x="5048536" y="2975545"/>
                </a:cubicBezTo>
                <a:cubicBezTo>
                  <a:pt x="5067070" y="2975918"/>
                  <a:pt x="5082245" y="2960246"/>
                  <a:pt x="5081872" y="2941215"/>
                </a:cubicBezTo>
                <a:cubicBezTo>
                  <a:pt x="5081374" y="2922557"/>
                  <a:pt x="5068438" y="2909621"/>
                  <a:pt x="5049656" y="2909372"/>
                </a:cubicBezTo>
                <a:cubicBezTo>
                  <a:pt x="5030625" y="2909123"/>
                  <a:pt x="5015077" y="2924547"/>
                  <a:pt x="5015699" y="2943081"/>
                </a:cubicBezTo>
                <a:close/>
                <a:moveTo>
                  <a:pt x="4960223" y="2975421"/>
                </a:moveTo>
                <a:cubicBezTo>
                  <a:pt x="4977139" y="2976789"/>
                  <a:pt x="4993434" y="2963356"/>
                  <a:pt x="4995797" y="2946190"/>
                </a:cubicBezTo>
                <a:cubicBezTo>
                  <a:pt x="4998285" y="2927906"/>
                  <a:pt x="4984105" y="2910865"/>
                  <a:pt x="4965198" y="2909496"/>
                </a:cubicBezTo>
                <a:cubicBezTo>
                  <a:pt x="4946540" y="2908128"/>
                  <a:pt x="4931987" y="2919945"/>
                  <a:pt x="4929997" y="2938105"/>
                </a:cubicBezTo>
                <a:cubicBezTo>
                  <a:pt x="4928007" y="2957136"/>
                  <a:pt x="4941565" y="2973928"/>
                  <a:pt x="4960098" y="2975421"/>
                </a:cubicBezTo>
                <a:close/>
                <a:moveTo>
                  <a:pt x="4870666" y="2975421"/>
                </a:moveTo>
                <a:cubicBezTo>
                  <a:pt x="4887582" y="2976789"/>
                  <a:pt x="4903876" y="2963356"/>
                  <a:pt x="4906240" y="2946190"/>
                </a:cubicBezTo>
                <a:cubicBezTo>
                  <a:pt x="4908727" y="2927906"/>
                  <a:pt x="4894547" y="2910865"/>
                  <a:pt x="4875641" y="2909496"/>
                </a:cubicBezTo>
                <a:cubicBezTo>
                  <a:pt x="4856983" y="2908128"/>
                  <a:pt x="4842430" y="2919945"/>
                  <a:pt x="4840440" y="2938105"/>
                </a:cubicBezTo>
                <a:cubicBezTo>
                  <a:pt x="4838450" y="2957136"/>
                  <a:pt x="4852008" y="2973928"/>
                  <a:pt x="4870541" y="2975421"/>
                </a:cubicBezTo>
                <a:close/>
                <a:moveTo>
                  <a:pt x="4750883" y="2941339"/>
                </a:moveTo>
                <a:cubicBezTo>
                  <a:pt x="4750509" y="2960370"/>
                  <a:pt x="4765809" y="2976043"/>
                  <a:pt x="4784342" y="2975545"/>
                </a:cubicBezTo>
                <a:cubicBezTo>
                  <a:pt x="4801258" y="2975048"/>
                  <a:pt x="4816558" y="2959873"/>
                  <a:pt x="4817055" y="2942956"/>
                </a:cubicBezTo>
                <a:cubicBezTo>
                  <a:pt x="4817677" y="2924423"/>
                  <a:pt x="4802005" y="2909123"/>
                  <a:pt x="4782974" y="2909372"/>
                </a:cubicBezTo>
                <a:cubicBezTo>
                  <a:pt x="4764191" y="2909746"/>
                  <a:pt x="4751256" y="2922681"/>
                  <a:pt x="4750883" y="2941339"/>
                </a:cubicBezTo>
                <a:close/>
                <a:moveTo>
                  <a:pt x="4663440" y="2942583"/>
                </a:moveTo>
                <a:cubicBezTo>
                  <a:pt x="4663813" y="2959624"/>
                  <a:pt x="4678739" y="2974799"/>
                  <a:pt x="4695780" y="2975545"/>
                </a:cubicBezTo>
                <a:cubicBezTo>
                  <a:pt x="4714313" y="2976291"/>
                  <a:pt x="4729737" y="2960743"/>
                  <a:pt x="4729612" y="2941712"/>
                </a:cubicBezTo>
                <a:cubicBezTo>
                  <a:pt x="4729364" y="2922930"/>
                  <a:pt x="4716552" y="2909870"/>
                  <a:pt x="4697894" y="2909372"/>
                </a:cubicBezTo>
                <a:cubicBezTo>
                  <a:pt x="4678863" y="2908875"/>
                  <a:pt x="4663067" y="2924050"/>
                  <a:pt x="4663440" y="2942583"/>
                </a:cubicBezTo>
                <a:close/>
                <a:moveTo>
                  <a:pt x="4574007" y="2939598"/>
                </a:moveTo>
                <a:cubicBezTo>
                  <a:pt x="4572638" y="2956514"/>
                  <a:pt x="4586072" y="2972809"/>
                  <a:pt x="4603237" y="2975172"/>
                </a:cubicBezTo>
                <a:cubicBezTo>
                  <a:pt x="4621522" y="2977660"/>
                  <a:pt x="4638563" y="2963480"/>
                  <a:pt x="4639931" y="2944573"/>
                </a:cubicBezTo>
                <a:cubicBezTo>
                  <a:pt x="4641299" y="2925915"/>
                  <a:pt x="4629482" y="2911362"/>
                  <a:pt x="4611322" y="2909372"/>
                </a:cubicBezTo>
                <a:cubicBezTo>
                  <a:pt x="4592291" y="2907382"/>
                  <a:pt x="4575499" y="2920940"/>
                  <a:pt x="4574007" y="2939473"/>
                </a:cubicBezTo>
                <a:close/>
                <a:moveTo>
                  <a:pt x="4484449" y="2940966"/>
                </a:moveTo>
                <a:cubicBezTo>
                  <a:pt x="4483827" y="2959126"/>
                  <a:pt x="4499873" y="2975670"/>
                  <a:pt x="4518033" y="2975545"/>
                </a:cubicBezTo>
                <a:cubicBezTo>
                  <a:pt x="4536567" y="2975545"/>
                  <a:pt x="4551368" y="2959500"/>
                  <a:pt x="4550498" y="2940468"/>
                </a:cubicBezTo>
                <a:cubicBezTo>
                  <a:pt x="4549627" y="2922060"/>
                  <a:pt x="4536069" y="2909248"/>
                  <a:pt x="4517536" y="2909496"/>
                </a:cubicBezTo>
                <a:cubicBezTo>
                  <a:pt x="4499749" y="2909621"/>
                  <a:pt x="4485071" y="2923677"/>
                  <a:pt x="4484449" y="2941090"/>
                </a:cubicBezTo>
                <a:close/>
                <a:moveTo>
                  <a:pt x="4429720" y="2909496"/>
                </a:moveTo>
                <a:cubicBezTo>
                  <a:pt x="4410689" y="2908750"/>
                  <a:pt x="4394767" y="2923677"/>
                  <a:pt x="4394892" y="2942210"/>
                </a:cubicBezTo>
                <a:cubicBezTo>
                  <a:pt x="4394892" y="2960495"/>
                  <a:pt x="4411559" y="2976291"/>
                  <a:pt x="4429720" y="2975545"/>
                </a:cubicBezTo>
                <a:cubicBezTo>
                  <a:pt x="4447258" y="2974799"/>
                  <a:pt x="4460940" y="2960121"/>
                  <a:pt x="4461065" y="2942210"/>
                </a:cubicBezTo>
                <a:cubicBezTo>
                  <a:pt x="4461065" y="2923552"/>
                  <a:pt x="4448253" y="2910243"/>
                  <a:pt x="4429844" y="2909496"/>
                </a:cubicBezTo>
                <a:close/>
                <a:moveTo>
                  <a:pt x="4340411" y="2975545"/>
                </a:moveTo>
                <a:cubicBezTo>
                  <a:pt x="4358571" y="2976416"/>
                  <a:pt x="4375239" y="2960619"/>
                  <a:pt x="4375239" y="2942334"/>
                </a:cubicBezTo>
                <a:cubicBezTo>
                  <a:pt x="4375239" y="2923801"/>
                  <a:pt x="4359566" y="2908875"/>
                  <a:pt x="4340411" y="2909621"/>
                </a:cubicBezTo>
                <a:cubicBezTo>
                  <a:pt x="4321877" y="2910243"/>
                  <a:pt x="4309066" y="2923677"/>
                  <a:pt x="4309066" y="2942334"/>
                </a:cubicBezTo>
                <a:cubicBezTo>
                  <a:pt x="4309066" y="2960246"/>
                  <a:pt x="4322748" y="2974799"/>
                  <a:pt x="4340287" y="2975670"/>
                </a:cubicBezTo>
                <a:close/>
                <a:moveTo>
                  <a:pt x="4251102" y="2975545"/>
                </a:moveTo>
                <a:cubicBezTo>
                  <a:pt x="4269263" y="2976291"/>
                  <a:pt x="4285806" y="2960246"/>
                  <a:pt x="4285681" y="2942085"/>
                </a:cubicBezTo>
                <a:cubicBezTo>
                  <a:pt x="4285681" y="2923552"/>
                  <a:pt x="4269760" y="2908750"/>
                  <a:pt x="4250605" y="2909621"/>
                </a:cubicBezTo>
                <a:cubicBezTo>
                  <a:pt x="4232071" y="2910367"/>
                  <a:pt x="4219384" y="2923925"/>
                  <a:pt x="4219509" y="2942583"/>
                </a:cubicBezTo>
                <a:cubicBezTo>
                  <a:pt x="4219633" y="2960370"/>
                  <a:pt x="4233564" y="2975048"/>
                  <a:pt x="4250978" y="2975670"/>
                </a:cubicBezTo>
                <a:close/>
                <a:moveTo>
                  <a:pt x="4161669" y="2975545"/>
                </a:moveTo>
                <a:cubicBezTo>
                  <a:pt x="4179829" y="2976167"/>
                  <a:pt x="4196249" y="2960121"/>
                  <a:pt x="4196124" y="2941961"/>
                </a:cubicBezTo>
                <a:cubicBezTo>
                  <a:pt x="4196000" y="2923428"/>
                  <a:pt x="4180078" y="2908626"/>
                  <a:pt x="4160923" y="2909621"/>
                </a:cubicBezTo>
                <a:cubicBezTo>
                  <a:pt x="4142514" y="2910492"/>
                  <a:pt x="4129702" y="2924050"/>
                  <a:pt x="4129951" y="2942708"/>
                </a:cubicBezTo>
                <a:cubicBezTo>
                  <a:pt x="4130199" y="2960495"/>
                  <a:pt x="4144131" y="2975048"/>
                  <a:pt x="4161545" y="2975670"/>
                </a:cubicBezTo>
                <a:close/>
                <a:moveTo>
                  <a:pt x="4042633" y="2942708"/>
                </a:moveTo>
                <a:cubicBezTo>
                  <a:pt x="4043006" y="2959748"/>
                  <a:pt x="4057932" y="2974923"/>
                  <a:pt x="4074973" y="2975670"/>
                </a:cubicBezTo>
                <a:cubicBezTo>
                  <a:pt x="4093506" y="2976416"/>
                  <a:pt x="4108930" y="2960868"/>
                  <a:pt x="4108806" y="2941837"/>
                </a:cubicBezTo>
                <a:cubicBezTo>
                  <a:pt x="4108557" y="2923054"/>
                  <a:pt x="4095745" y="2909994"/>
                  <a:pt x="4077087" y="2909496"/>
                </a:cubicBezTo>
                <a:cubicBezTo>
                  <a:pt x="4058056" y="2908999"/>
                  <a:pt x="4042259" y="2924174"/>
                  <a:pt x="4042633" y="2942708"/>
                </a:cubicBezTo>
                <a:close/>
                <a:moveTo>
                  <a:pt x="3953075" y="2941712"/>
                </a:moveTo>
                <a:cubicBezTo>
                  <a:pt x="3952826" y="2959873"/>
                  <a:pt x="3969245" y="2976043"/>
                  <a:pt x="3987281" y="2975670"/>
                </a:cubicBezTo>
                <a:cubicBezTo>
                  <a:pt x="4005939" y="2975172"/>
                  <a:pt x="4020243" y="2959126"/>
                  <a:pt x="4019123" y="2939971"/>
                </a:cubicBezTo>
                <a:cubicBezTo>
                  <a:pt x="4018004" y="2921686"/>
                  <a:pt x="4004073" y="2908999"/>
                  <a:pt x="3985540" y="2909496"/>
                </a:cubicBezTo>
                <a:cubicBezTo>
                  <a:pt x="3967877" y="2909994"/>
                  <a:pt x="3953324" y="2924298"/>
                  <a:pt x="3953075" y="2941712"/>
                </a:cubicBezTo>
                <a:close/>
                <a:moveTo>
                  <a:pt x="3863518" y="2942459"/>
                </a:moveTo>
                <a:cubicBezTo>
                  <a:pt x="3863766" y="2959375"/>
                  <a:pt x="3878568" y="2974799"/>
                  <a:pt x="3895609" y="2975545"/>
                </a:cubicBezTo>
                <a:cubicBezTo>
                  <a:pt x="3914142" y="2976416"/>
                  <a:pt x="3929690" y="2960992"/>
                  <a:pt x="3929690" y="2941961"/>
                </a:cubicBezTo>
                <a:cubicBezTo>
                  <a:pt x="3929690" y="2923303"/>
                  <a:pt x="3916755" y="2909994"/>
                  <a:pt x="3898221" y="2909496"/>
                </a:cubicBezTo>
                <a:cubicBezTo>
                  <a:pt x="3879190" y="2908875"/>
                  <a:pt x="3863393" y="2923925"/>
                  <a:pt x="3863518" y="2942459"/>
                </a:cubicBezTo>
                <a:close/>
                <a:moveTo>
                  <a:pt x="3810903" y="2975670"/>
                </a:moveTo>
                <a:cubicBezTo>
                  <a:pt x="3827943" y="2975421"/>
                  <a:pt x="3843243" y="2960495"/>
                  <a:pt x="3843865" y="2943454"/>
                </a:cubicBezTo>
                <a:cubicBezTo>
                  <a:pt x="3844611" y="2924920"/>
                  <a:pt x="3829187" y="2909372"/>
                  <a:pt x="3810156" y="2909496"/>
                </a:cubicBezTo>
                <a:cubicBezTo>
                  <a:pt x="3791499" y="2909621"/>
                  <a:pt x="3778314" y="2922433"/>
                  <a:pt x="3777816" y="2941090"/>
                </a:cubicBezTo>
                <a:cubicBezTo>
                  <a:pt x="3777318" y="2960121"/>
                  <a:pt x="3792369" y="2975918"/>
                  <a:pt x="3810903" y="2975545"/>
                </a:cubicBezTo>
                <a:close/>
                <a:moveTo>
                  <a:pt x="3688259" y="2939598"/>
                </a:moveTo>
                <a:cubicBezTo>
                  <a:pt x="3686890" y="2958753"/>
                  <a:pt x="3701070" y="2974923"/>
                  <a:pt x="3719728" y="2975545"/>
                </a:cubicBezTo>
                <a:cubicBezTo>
                  <a:pt x="3737889" y="2976167"/>
                  <a:pt x="3754307" y="2960121"/>
                  <a:pt x="3754307" y="2941961"/>
                </a:cubicBezTo>
                <a:cubicBezTo>
                  <a:pt x="3754307" y="2924672"/>
                  <a:pt x="3739879" y="2910119"/>
                  <a:pt x="3722216" y="2909496"/>
                </a:cubicBezTo>
                <a:cubicBezTo>
                  <a:pt x="3703683" y="2908875"/>
                  <a:pt x="3689627" y="2921313"/>
                  <a:pt x="3688383" y="2939598"/>
                </a:cubicBezTo>
                <a:close/>
                <a:moveTo>
                  <a:pt x="3632161" y="2975670"/>
                </a:moveTo>
                <a:cubicBezTo>
                  <a:pt x="3649077" y="2975172"/>
                  <a:pt x="3664252" y="2959997"/>
                  <a:pt x="3664750" y="2942956"/>
                </a:cubicBezTo>
                <a:cubicBezTo>
                  <a:pt x="3665248" y="2924423"/>
                  <a:pt x="3649575" y="2909123"/>
                  <a:pt x="3630544" y="2909496"/>
                </a:cubicBezTo>
                <a:cubicBezTo>
                  <a:pt x="3611886" y="2909870"/>
                  <a:pt x="3598950" y="2922806"/>
                  <a:pt x="3598577" y="2941588"/>
                </a:cubicBezTo>
                <a:cubicBezTo>
                  <a:pt x="3598204" y="2960619"/>
                  <a:pt x="3613627" y="2976291"/>
                  <a:pt x="3632161" y="2975670"/>
                </a:cubicBezTo>
                <a:close/>
                <a:moveTo>
                  <a:pt x="3539245" y="2975670"/>
                </a:moveTo>
                <a:cubicBezTo>
                  <a:pt x="3556161" y="2977038"/>
                  <a:pt x="3572456" y="2963604"/>
                  <a:pt x="3574819" y="2946439"/>
                </a:cubicBezTo>
                <a:cubicBezTo>
                  <a:pt x="3577307" y="2928154"/>
                  <a:pt x="3563127" y="2911114"/>
                  <a:pt x="3544221" y="2909746"/>
                </a:cubicBezTo>
                <a:cubicBezTo>
                  <a:pt x="3525563" y="2908377"/>
                  <a:pt x="3511009" y="2920194"/>
                  <a:pt x="3509020" y="2938354"/>
                </a:cubicBezTo>
                <a:cubicBezTo>
                  <a:pt x="3507029" y="2957385"/>
                  <a:pt x="3520587" y="2974177"/>
                  <a:pt x="3539121" y="2975670"/>
                </a:cubicBezTo>
                <a:close/>
                <a:moveTo>
                  <a:pt x="3421577" y="2942583"/>
                </a:moveTo>
                <a:cubicBezTo>
                  <a:pt x="3421825" y="2959500"/>
                  <a:pt x="3436627" y="2974923"/>
                  <a:pt x="3453668" y="2975670"/>
                </a:cubicBezTo>
                <a:cubicBezTo>
                  <a:pt x="3472201" y="2976540"/>
                  <a:pt x="3487750" y="2961116"/>
                  <a:pt x="3487750" y="2942085"/>
                </a:cubicBezTo>
                <a:cubicBezTo>
                  <a:pt x="3487750" y="2923428"/>
                  <a:pt x="3474814" y="2910119"/>
                  <a:pt x="3456280" y="2909621"/>
                </a:cubicBezTo>
                <a:cubicBezTo>
                  <a:pt x="3437249" y="2908999"/>
                  <a:pt x="3421452" y="2924050"/>
                  <a:pt x="3421577" y="2942583"/>
                </a:cubicBezTo>
                <a:close/>
                <a:moveTo>
                  <a:pt x="3332019" y="2942832"/>
                </a:moveTo>
                <a:cubicBezTo>
                  <a:pt x="3332392" y="2959873"/>
                  <a:pt x="3347319" y="2975048"/>
                  <a:pt x="3364360" y="2975794"/>
                </a:cubicBezTo>
                <a:cubicBezTo>
                  <a:pt x="3382893" y="2976540"/>
                  <a:pt x="3398316" y="2960992"/>
                  <a:pt x="3398192" y="2941961"/>
                </a:cubicBezTo>
                <a:cubicBezTo>
                  <a:pt x="3397943" y="2923179"/>
                  <a:pt x="3385132" y="2910119"/>
                  <a:pt x="3366474" y="2909621"/>
                </a:cubicBezTo>
                <a:cubicBezTo>
                  <a:pt x="3347443" y="2909123"/>
                  <a:pt x="3331646" y="2924298"/>
                  <a:pt x="3332019" y="2942832"/>
                </a:cubicBezTo>
                <a:close/>
                <a:moveTo>
                  <a:pt x="3242462" y="2941837"/>
                </a:moveTo>
                <a:cubicBezTo>
                  <a:pt x="3242213" y="2959997"/>
                  <a:pt x="3258507" y="2976167"/>
                  <a:pt x="3276668" y="2975794"/>
                </a:cubicBezTo>
                <a:cubicBezTo>
                  <a:pt x="3295325" y="2975296"/>
                  <a:pt x="3309630" y="2959251"/>
                  <a:pt x="3308510" y="2940095"/>
                </a:cubicBezTo>
                <a:cubicBezTo>
                  <a:pt x="3307391" y="2921811"/>
                  <a:pt x="3293460" y="2909123"/>
                  <a:pt x="3274926" y="2909621"/>
                </a:cubicBezTo>
                <a:cubicBezTo>
                  <a:pt x="3257264" y="2910119"/>
                  <a:pt x="3242711" y="2924423"/>
                  <a:pt x="3242462" y="2941837"/>
                </a:cubicBezTo>
                <a:close/>
                <a:moveTo>
                  <a:pt x="3156760" y="2940095"/>
                </a:moveTo>
                <a:cubicBezTo>
                  <a:pt x="3155641" y="2959251"/>
                  <a:pt x="3170070" y="2975296"/>
                  <a:pt x="3188603" y="2975670"/>
                </a:cubicBezTo>
                <a:cubicBezTo>
                  <a:pt x="3206763" y="2976043"/>
                  <a:pt x="3223058" y="2959748"/>
                  <a:pt x="3222684" y="2941712"/>
                </a:cubicBezTo>
                <a:cubicBezTo>
                  <a:pt x="3222311" y="2924298"/>
                  <a:pt x="3207883" y="2909994"/>
                  <a:pt x="3190096" y="2909621"/>
                </a:cubicBezTo>
                <a:cubicBezTo>
                  <a:pt x="3171562" y="2909123"/>
                  <a:pt x="3157755" y="2921811"/>
                  <a:pt x="3156636" y="2940095"/>
                </a:cubicBezTo>
                <a:close/>
                <a:moveTo>
                  <a:pt x="3100663" y="2975794"/>
                </a:moveTo>
                <a:cubicBezTo>
                  <a:pt x="3117579" y="2975296"/>
                  <a:pt x="3132754" y="2960121"/>
                  <a:pt x="3133251" y="2943081"/>
                </a:cubicBezTo>
                <a:cubicBezTo>
                  <a:pt x="3133749" y="2924547"/>
                  <a:pt x="3118076" y="2909248"/>
                  <a:pt x="3099045" y="2909621"/>
                </a:cubicBezTo>
                <a:cubicBezTo>
                  <a:pt x="3080388" y="2909994"/>
                  <a:pt x="3067452" y="2922930"/>
                  <a:pt x="3067079" y="2941712"/>
                </a:cubicBezTo>
                <a:cubicBezTo>
                  <a:pt x="3066705" y="2960743"/>
                  <a:pt x="3082129" y="2976416"/>
                  <a:pt x="3100663" y="2975794"/>
                </a:cubicBezTo>
                <a:close/>
                <a:moveTo>
                  <a:pt x="2977521" y="2942085"/>
                </a:moveTo>
                <a:cubicBezTo>
                  <a:pt x="2977397" y="2961116"/>
                  <a:pt x="2992945" y="2976540"/>
                  <a:pt x="3011478" y="2975794"/>
                </a:cubicBezTo>
                <a:cubicBezTo>
                  <a:pt x="3028519" y="2975048"/>
                  <a:pt x="3043445" y="2959873"/>
                  <a:pt x="3043694" y="2942832"/>
                </a:cubicBezTo>
                <a:cubicBezTo>
                  <a:pt x="3043943" y="2924298"/>
                  <a:pt x="3028270" y="2909248"/>
                  <a:pt x="3009239" y="2909746"/>
                </a:cubicBezTo>
                <a:cubicBezTo>
                  <a:pt x="2990581" y="2910243"/>
                  <a:pt x="2977770" y="2923428"/>
                  <a:pt x="2977646" y="2942085"/>
                </a:cubicBezTo>
                <a:close/>
                <a:moveTo>
                  <a:pt x="2890203" y="2940717"/>
                </a:moveTo>
                <a:cubicBezTo>
                  <a:pt x="2889208" y="2958877"/>
                  <a:pt x="2905004" y="2975545"/>
                  <a:pt x="2923289" y="2975794"/>
                </a:cubicBezTo>
                <a:cubicBezTo>
                  <a:pt x="2941823" y="2976043"/>
                  <a:pt x="2956873" y="2960246"/>
                  <a:pt x="2956251" y="2941215"/>
                </a:cubicBezTo>
                <a:cubicBezTo>
                  <a:pt x="2955629" y="2922557"/>
                  <a:pt x="2942444" y="2909746"/>
                  <a:pt x="2923787" y="2909746"/>
                </a:cubicBezTo>
                <a:cubicBezTo>
                  <a:pt x="2905875" y="2909746"/>
                  <a:pt x="2891198" y="2923303"/>
                  <a:pt x="2890327" y="2940842"/>
                </a:cubicBezTo>
                <a:close/>
                <a:moveTo>
                  <a:pt x="2800645" y="2940717"/>
                </a:moveTo>
                <a:cubicBezTo>
                  <a:pt x="2799650" y="2958877"/>
                  <a:pt x="2815447" y="2975545"/>
                  <a:pt x="2833732" y="2975794"/>
                </a:cubicBezTo>
                <a:cubicBezTo>
                  <a:pt x="2852265" y="2976043"/>
                  <a:pt x="2867316" y="2960246"/>
                  <a:pt x="2866694" y="2941215"/>
                </a:cubicBezTo>
                <a:cubicBezTo>
                  <a:pt x="2866072" y="2922557"/>
                  <a:pt x="2852887" y="2909746"/>
                  <a:pt x="2834229" y="2909746"/>
                </a:cubicBezTo>
                <a:cubicBezTo>
                  <a:pt x="2816318" y="2909746"/>
                  <a:pt x="2801640" y="2923303"/>
                  <a:pt x="2800770" y="2940842"/>
                </a:cubicBezTo>
                <a:close/>
                <a:moveTo>
                  <a:pt x="2745418" y="2909621"/>
                </a:moveTo>
                <a:cubicBezTo>
                  <a:pt x="2726387" y="2909123"/>
                  <a:pt x="2710715" y="2924298"/>
                  <a:pt x="2711088" y="2942832"/>
                </a:cubicBezTo>
                <a:cubicBezTo>
                  <a:pt x="2711461" y="2959873"/>
                  <a:pt x="2726512" y="2975048"/>
                  <a:pt x="2743428" y="2975670"/>
                </a:cubicBezTo>
                <a:cubicBezTo>
                  <a:pt x="2761961" y="2976291"/>
                  <a:pt x="2777385" y="2960868"/>
                  <a:pt x="2777136" y="2941837"/>
                </a:cubicBezTo>
                <a:cubicBezTo>
                  <a:pt x="2776888" y="2923054"/>
                  <a:pt x="2764076" y="2910119"/>
                  <a:pt x="2745418" y="2909621"/>
                </a:cubicBezTo>
                <a:close/>
                <a:moveTo>
                  <a:pt x="2656483" y="2909621"/>
                </a:moveTo>
                <a:cubicBezTo>
                  <a:pt x="2637452" y="2908875"/>
                  <a:pt x="2621531" y="2923677"/>
                  <a:pt x="2621531" y="2942210"/>
                </a:cubicBezTo>
                <a:cubicBezTo>
                  <a:pt x="2621531" y="2960370"/>
                  <a:pt x="2638198" y="2976416"/>
                  <a:pt x="2656234" y="2975545"/>
                </a:cubicBezTo>
                <a:cubicBezTo>
                  <a:pt x="2673772" y="2974799"/>
                  <a:pt x="2687579" y="2960121"/>
                  <a:pt x="2687579" y="2942334"/>
                </a:cubicBezTo>
                <a:cubicBezTo>
                  <a:pt x="2687579" y="2923677"/>
                  <a:pt x="2674892" y="2910243"/>
                  <a:pt x="2656358" y="2909496"/>
                </a:cubicBezTo>
                <a:close/>
                <a:moveTo>
                  <a:pt x="2569289" y="2975670"/>
                </a:moveTo>
                <a:cubicBezTo>
                  <a:pt x="2586205" y="2975172"/>
                  <a:pt x="2601504" y="2959997"/>
                  <a:pt x="2602002" y="2943081"/>
                </a:cubicBezTo>
                <a:cubicBezTo>
                  <a:pt x="2602624" y="2924547"/>
                  <a:pt x="2586951" y="2909248"/>
                  <a:pt x="2567920" y="2909496"/>
                </a:cubicBezTo>
                <a:cubicBezTo>
                  <a:pt x="2549262" y="2909746"/>
                  <a:pt x="2536202" y="2922806"/>
                  <a:pt x="2535829" y="2941464"/>
                </a:cubicBezTo>
                <a:cubicBezTo>
                  <a:pt x="2535456" y="2960495"/>
                  <a:pt x="2550755" y="2976167"/>
                  <a:pt x="2569289" y="2975670"/>
                </a:cubicBezTo>
                <a:close/>
                <a:moveTo>
                  <a:pt x="2446271" y="2940842"/>
                </a:moveTo>
                <a:cubicBezTo>
                  <a:pt x="2445525" y="2959873"/>
                  <a:pt x="2460451" y="2975794"/>
                  <a:pt x="2479109" y="2975670"/>
                </a:cubicBezTo>
                <a:cubicBezTo>
                  <a:pt x="2497394" y="2975670"/>
                  <a:pt x="2513191" y="2958877"/>
                  <a:pt x="2512320" y="2940842"/>
                </a:cubicBezTo>
                <a:cubicBezTo>
                  <a:pt x="2511449" y="2923303"/>
                  <a:pt x="2496896" y="2909621"/>
                  <a:pt x="2478985" y="2909621"/>
                </a:cubicBezTo>
                <a:cubicBezTo>
                  <a:pt x="2460327" y="2909621"/>
                  <a:pt x="2447018" y="2922433"/>
                  <a:pt x="2446271" y="2940966"/>
                </a:cubicBezTo>
                <a:close/>
                <a:moveTo>
                  <a:pt x="2389303" y="2975670"/>
                </a:moveTo>
                <a:cubicBezTo>
                  <a:pt x="2406219" y="2975670"/>
                  <a:pt x="2421768" y="2960868"/>
                  <a:pt x="2422638" y="2943827"/>
                </a:cubicBezTo>
                <a:cubicBezTo>
                  <a:pt x="2423633" y="2925294"/>
                  <a:pt x="2408334" y="2909496"/>
                  <a:pt x="2389427" y="2909496"/>
                </a:cubicBezTo>
                <a:cubicBezTo>
                  <a:pt x="2370770" y="2909496"/>
                  <a:pt x="2357336" y="2922184"/>
                  <a:pt x="2356590" y="2940717"/>
                </a:cubicBezTo>
                <a:cubicBezTo>
                  <a:pt x="2355844" y="2959748"/>
                  <a:pt x="2370645" y="2975670"/>
                  <a:pt x="2389179" y="2975670"/>
                </a:cubicBezTo>
                <a:close/>
                <a:moveTo>
                  <a:pt x="2269147" y="2942583"/>
                </a:moveTo>
                <a:cubicBezTo>
                  <a:pt x="2269396" y="2959500"/>
                  <a:pt x="2284197" y="2974923"/>
                  <a:pt x="2301238" y="2975670"/>
                </a:cubicBezTo>
                <a:cubicBezTo>
                  <a:pt x="2319772" y="2976540"/>
                  <a:pt x="2335320" y="2961116"/>
                  <a:pt x="2335320" y="2942085"/>
                </a:cubicBezTo>
                <a:cubicBezTo>
                  <a:pt x="2335320" y="2923428"/>
                  <a:pt x="2322384" y="2910119"/>
                  <a:pt x="2303850" y="2909621"/>
                </a:cubicBezTo>
                <a:cubicBezTo>
                  <a:pt x="2284819" y="2908999"/>
                  <a:pt x="2269022" y="2924050"/>
                  <a:pt x="2269147" y="2942583"/>
                </a:cubicBezTo>
                <a:close/>
                <a:moveTo>
                  <a:pt x="2215661" y="2909746"/>
                </a:moveTo>
                <a:cubicBezTo>
                  <a:pt x="2196630" y="2908377"/>
                  <a:pt x="2180336" y="2922557"/>
                  <a:pt x="2179589" y="2941090"/>
                </a:cubicBezTo>
                <a:cubicBezTo>
                  <a:pt x="2178843" y="2959126"/>
                  <a:pt x="2195013" y="2975794"/>
                  <a:pt x="2213174" y="2975670"/>
                </a:cubicBezTo>
                <a:cubicBezTo>
                  <a:pt x="2230587" y="2975670"/>
                  <a:pt x="2245140" y="2961241"/>
                  <a:pt x="2245762" y="2943578"/>
                </a:cubicBezTo>
                <a:cubicBezTo>
                  <a:pt x="2246509" y="2925045"/>
                  <a:pt x="2234070" y="2910989"/>
                  <a:pt x="2215786" y="2909621"/>
                </a:cubicBezTo>
                <a:close/>
                <a:moveTo>
                  <a:pt x="2090032" y="2942708"/>
                </a:moveTo>
                <a:cubicBezTo>
                  <a:pt x="2090281" y="2959748"/>
                  <a:pt x="2105207" y="2975048"/>
                  <a:pt x="2122248" y="2975670"/>
                </a:cubicBezTo>
                <a:cubicBezTo>
                  <a:pt x="2140781" y="2976416"/>
                  <a:pt x="2156329" y="2960992"/>
                  <a:pt x="2156205" y="2941961"/>
                </a:cubicBezTo>
                <a:cubicBezTo>
                  <a:pt x="2156081" y="2923303"/>
                  <a:pt x="2143269" y="2910119"/>
                  <a:pt x="2124611" y="2909621"/>
                </a:cubicBezTo>
                <a:cubicBezTo>
                  <a:pt x="2105580" y="2909123"/>
                  <a:pt x="2089783" y="2924174"/>
                  <a:pt x="2090156" y="2942708"/>
                </a:cubicBezTo>
                <a:close/>
                <a:moveTo>
                  <a:pt x="2035676" y="2975670"/>
                </a:moveTo>
                <a:cubicBezTo>
                  <a:pt x="2053836" y="2976416"/>
                  <a:pt x="2070379" y="2960495"/>
                  <a:pt x="2070379" y="2942334"/>
                </a:cubicBezTo>
                <a:cubicBezTo>
                  <a:pt x="2070379" y="2923801"/>
                  <a:pt x="2054582" y="2908875"/>
                  <a:pt x="2035427" y="2909746"/>
                </a:cubicBezTo>
                <a:cubicBezTo>
                  <a:pt x="2016894" y="2910492"/>
                  <a:pt x="2004082" y="2923925"/>
                  <a:pt x="2004206" y="2942583"/>
                </a:cubicBezTo>
                <a:cubicBezTo>
                  <a:pt x="2004206" y="2960495"/>
                  <a:pt x="2018137" y="2975048"/>
                  <a:pt x="2035551" y="2975794"/>
                </a:cubicBezTo>
                <a:close/>
                <a:moveTo>
                  <a:pt x="1948482" y="2975670"/>
                </a:moveTo>
                <a:cubicBezTo>
                  <a:pt x="1965398" y="2975048"/>
                  <a:pt x="1980449" y="2959873"/>
                  <a:pt x="1980946" y="2942832"/>
                </a:cubicBezTo>
                <a:cubicBezTo>
                  <a:pt x="1981319" y="2924298"/>
                  <a:pt x="1965647" y="2909123"/>
                  <a:pt x="1946616" y="2909496"/>
                </a:cubicBezTo>
                <a:cubicBezTo>
                  <a:pt x="1927958" y="2909994"/>
                  <a:pt x="1915022" y="2922930"/>
                  <a:pt x="1914773" y="2941712"/>
                </a:cubicBezTo>
                <a:cubicBezTo>
                  <a:pt x="1914524" y="2960743"/>
                  <a:pt x="1929948" y="2976291"/>
                  <a:pt x="1948482" y="2975670"/>
                </a:cubicBezTo>
                <a:close/>
                <a:moveTo>
                  <a:pt x="1858675" y="2975670"/>
                </a:moveTo>
                <a:cubicBezTo>
                  <a:pt x="1875592" y="2975172"/>
                  <a:pt x="1890891" y="2959997"/>
                  <a:pt x="1891389" y="2943081"/>
                </a:cubicBezTo>
                <a:cubicBezTo>
                  <a:pt x="1892011" y="2924547"/>
                  <a:pt x="1876338" y="2909248"/>
                  <a:pt x="1857307" y="2909496"/>
                </a:cubicBezTo>
                <a:cubicBezTo>
                  <a:pt x="1838649" y="2909746"/>
                  <a:pt x="1825589" y="2922806"/>
                  <a:pt x="1825216" y="2941464"/>
                </a:cubicBezTo>
                <a:cubicBezTo>
                  <a:pt x="1824843" y="2960495"/>
                  <a:pt x="1840142" y="2976167"/>
                  <a:pt x="1858675" y="2975670"/>
                </a:cubicBezTo>
                <a:close/>
                <a:moveTo>
                  <a:pt x="1735658" y="2940842"/>
                </a:moveTo>
                <a:cubicBezTo>
                  <a:pt x="1734912" y="2959873"/>
                  <a:pt x="1749838" y="2975794"/>
                  <a:pt x="1768372" y="2975670"/>
                </a:cubicBezTo>
                <a:cubicBezTo>
                  <a:pt x="1786656" y="2975670"/>
                  <a:pt x="1802453" y="2959002"/>
                  <a:pt x="1801707" y="2940842"/>
                </a:cubicBezTo>
                <a:cubicBezTo>
                  <a:pt x="1800961" y="2923303"/>
                  <a:pt x="1786283" y="2909621"/>
                  <a:pt x="1768372" y="2909496"/>
                </a:cubicBezTo>
                <a:cubicBezTo>
                  <a:pt x="1749714" y="2909496"/>
                  <a:pt x="1736405" y="2922308"/>
                  <a:pt x="1735658" y="2940717"/>
                </a:cubicBezTo>
                <a:close/>
                <a:moveTo>
                  <a:pt x="1648216" y="2941712"/>
                </a:moveTo>
                <a:cubicBezTo>
                  <a:pt x="1647967" y="2959873"/>
                  <a:pt x="1664385" y="2976043"/>
                  <a:pt x="1682421" y="2975670"/>
                </a:cubicBezTo>
                <a:cubicBezTo>
                  <a:pt x="1701079" y="2975172"/>
                  <a:pt x="1715383" y="2959126"/>
                  <a:pt x="1714264" y="2939971"/>
                </a:cubicBezTo>
                <a:cubicBezTo>
                  <a:pt x="1713144" y="2921686"/>
                  <a:pt x="1699213" y="2908999"/>
                  <a:pt x="1680680" y="2909496"/>
                </a:cubicBezTo>
                <a:cubicBezTo>
                  <a:pt x="1663017" y="2909994"/>
                  <a:pt x="1648464" y="2924298"/>
                  <a:pt x="1648216" y="2941712"/>
                </a:cubicBezTo>
                <a:close/>
                <a:moveTo>
                  <a:pt x="1593486" y="2909621"/>
                </a:moveTo>
                <a:cubicBezTo>
                  <a:pt x="1574455" y="2908875"/>
                  <a:pt x="1558534" y="2923801"/>
                  <a:pt x="1558658" y="2942334"/>
                </a:cubicBezTo>
                <a:cubicBezTo>
                  <a:pt x="1558658" y="2960619"/>
                  <a:pt x="1575326" y="2976416"/>
                  <a:pt x="1593486" y="2975545"/>
                </a:cubicBezTo>
                <a:cubicBezTo>
                  <a:pt x="1611024" y="2974674"/>
                  <a:pt x="1624707" y="2960121"/>
                  <a:pt x="1624707" y="2942210"/>
                </a:cubicBezTo>
                <a:cubicBezTo>
                  <a:pt x="1624707" y="2923552"/>
                  <a:pt x="1611895" y="2910243"/>
                  <a:pt x="1593362" y="2909496"/>
                </a:cubicBezTo>
                <a:close/>
                <a:moveTo>
                  <a:pt x="1469101" y="2942085"/>
                </a:moveTo>
                <a:cubicBezTo>
                  <a:pt x="1469101" y="2960246"/>
                  <a:pt x="1485520" y="2976291"/>
                  <a:pt x="1503680" y="2975670"/>
                </a:cubicBezTo>
                <a:cubicBezTo>
                  <a:pt x="1522337" y="2975048"/>
                  <a:pt x="1536517" y="2958753"/>
                  <a:pt x="1535149" y="2939722"/>
                </a:cubicBezTo>
                <a:cubicBezTo>
                  <a:pt x="1533905" y="2921437"/>
                  <a:pt x="1519850" y="2908999"/>
                  <a:pt x="1501316" y="2909621"/>
                </a:cubicBezTo>
                <a:cubicBezTo>
                  <a:pt x="1483654" y="2910243"/>
                  <a:pt x="1469225" y="2924796"/>
                  <a:pt x="1469101" y="2942085"/>
                </a:cubicBezTo>
                <a:close/>
                <a:moveTo>
                  <a:pt x="1413625" y="2975670"/>
                </a:moveTo>
                <a:cubicBezTo>
                  <a:pt x="1430541" y="2977038"/>
                  <a:pt x="1446836" y="2963604"/>
                  <a:pt x="1449199" y="2946439"/>
                </a:cubicBezTo>
                <a:cubicBezTo>
                  <a:pt x="1451687" y="2928154"/>
                  <a:pt x="1437507" y="2911114"/>
                  <a:pt x="1418600" y="2909746"/>
                </a:cubicBezTo>
                <a:cubicBezTo>
                  <a:pt x="1399942" y="2908377"/>
                  <a:pt x="1385389" y="2920194"/>
                  <a:pt x="1383399" y="2938354"/>
                </a:cubicBezTo>
                <a:cubicBezTo>
                  <a:pt x="1381409" y="2957385"/>
                  <a:pt x="1394967" y="2974177"/>
                  <a:pt x="1413500" y="2975670"/>
                </a:cubicBezTo>
                <a:close/>
                <a:moveTo>
                  <a:pt x="1325062" y="2975670"/>
                </a:moveTo>
                <a:cubicBezTo>
                  <a:pt x="1343223" y="2976540"/>
                  <a:pt x="1359766" y="2960619"/>
                  <a:pt x="1359890" y="2942334"/>
                </a:cubicBezTo>
                <a:cubicBezTo>
                  <a:pt x="1359890" y="2923801"/>
                  <a:pt x="1344093" y="2908875"/>
                  <a:pt x="1325062" y="2909621"/>
                </a:cubicBezTo>
                <a:cubicBezTo>
                  <a:pt x="1306529" y="2910367"/>
                  <a:pt x="1293717" y="2923677"/>
                  <a:pt x="1293717" y="2942334"/>
                </a:cubicBezTo>
                <a:cubicBezTo>
                  <a:pt x="1293717" y="2960246"/>
                  <a:pt x="1307524" y="2974799"/>
                  <a:pt x="1325062" y="2975670"/>
                </a:cubicBezTo>
                <a:close/>
                <a:moveTo>
                  <a:pt x="1237744" y="2975670"/>
                </a:moveTo>
                <a:cubicBezTo>
                  <a:pt x="1254660" y="2975172"/>
                  <a:pt x="1269960" y="2959997"/>
                  <a:pt x="1270457" y="2943081"/>
                </a:cubicBezTo>
                <a:cubicBezTo>
                  <a:pt x="1271079" y="2924547"/>
                  <a:pt x="1255407" y="2909248"/>
                  <a:pt x="1236376" y="2909496"/>
                </a:cubicBezTo>
                <a:cubicBezTo>
                  <a:pt x="1217593" y="2909870"/>
                  <a:pt x="1204658" y="2922681"/>
                  <a:pt x="1204284" y="2941464"/>
                </a:cubicBezTo>
                <a:cubicBezTo>
                  <a:pt x="1203911" y="2960495"/>
                  <a:pt x="1219211" y="2976167"/>
                  <a:pt x="1237744" y="2975670"/>
                </a:cubicBezTo>
                <a:close/>
                <a:moveTo>
                  <a:pt x="1152167" y="2909621"/>
                </a:moveTo>
                <a:cubicBezTo>
                  <a:pt x="1133136" y="2908626"/>
                  <a:pt x="1117090" y="2923303"/>
                  <a:pt x="1116841" y="2941837"/>
                </a:cubicBezTo>
                <a:cubicBezTo>
                  <a:pt x="1116593" y="2959997"/>
                  <a:pt x="1133012" y="2976167"/>
                  <a:pt x="1151172" y="2975670"/>
                </a:cubicBezTo>
                <a:cubicBezTo>
                  <a:pt x="1168586" y="2975172"/>
                  <a:pt x="1182766" y="2960619"/>
                  <a:pt x="1183014" y="2942832"/>
                </a:cubicBezTo>
                <a:cubicBezTo>
                  <a:pt x="1183263" y="2924298"/>
                  <a:pt x="1170576" y="2910616"/>
                  <a:pt x="1152167" y="2909621"/>
                </a:cubicBezTo>
                <a:close/>
                <a:moveTo>
                  <a:pt x="1062983" y="2909621"/>
                </a:moveTo>
                <a:cubicBezTo>
                  <a:pt x="1043827" y="2908502"/>
                  <a:pt x="1027782" y="2922930"/>
                  <a:pt x="1027284" y="2941464"/>
                </a:cubicBezTo>
                <a:cubicBezTo>
                  <a:pt x="1026911" y="2959500"/>
                  <a:pt x="1043205" y="2975918"/>
                  <a:pt x="1061241" y="2975670"/>
                </a:cubicBezTo>
                <a:cubicBezTo>
                  <a:pt x="1078655" y="2975296"/>
                  <a:pt x="1092959" y="2960868"/>
                  <a:pt x="1093457" y="2943205"/>
                </a:cubicBezTo>
                <a:cubicBezTo>
                  <a:pt x="1093955" y="2924672"/>
                  <a:pt x="1081267" y="2910740"/>
                  <a:pt x="1062983" y="2909746"/>
                </a:cubicBezTo>
                <a:close/>
                <a:moveTo>
                  <a:pt x="937727" y="2942708"/>
                </a:moveTo>
                <a:cubicBezTo>
                  <a:pt x="938100" y="2959748"/>
                  <a:pt x="953026" y="2974923"/>
                  <a:pt x="970067" y="2975670"/>
                </a:cubicBezTo>
                <a:cubicBezTo>
                  <a:pt x="988600" y="2976416"/>
                  <a:pt x="1004024" y="2960868"/>
                  <a:pt x="1003900" y="2941837"/>
                </a:cubicBezTo>
                <a:cubicBezTo>
                  <a:pt x="1003651" y="2923054"/>
                  <a:pt x="990839" y="2909994"/>
                  <a:pt x="972181" y="2909496"/>
                </a:cubicBezTo>
                <a:cubicBezTo>
                  <a:pt x="953150" y="2908999"/>
                  <a:pt x="937353" y="2924174"/>
                  <a:pt x="937727" y="2942708"/>
                </a:cubicBezTo>
                <a:close/>
                <a:moveTo>
                  <a:pt x="848169" y="2943081"/>
                </a:moveTo>
                <a:cubicBezTo>
                  <a:pt x="848667" y="2959997"/>
                  <a:pt x="863842" y="2975172"/>
                  <a:pt x="880882" y="2975670"/>
                </a:cubicBezTo>
                <a:cubicBezTo>
                  <a:pt x="899416" y="2976167"/>
                  <a:pt x="914715" y="2960495"/>
                  <a:pt x="914342" y="2941464"/>
                </a:cubicBezTo>
                <a:cubicBezTo>
                  <a:pt x="913969" y="2922806"/>
                  <a:pt x="901033" y="2909870"/>
                  <a:pt x="882251" y="2909496"/>
                </a:cubicBezTo>
                <a:cubicBezTo>
                  <a:pt x="863220" y="2909123"/>
                  <a:pt x="847547" y="2924547"/>
                  <a:pt x="848169" y="2943081"/>
                </a:cubicBezTo>
                <a:close/>
                <a:moveTo>
                  <a:pt x="794808" y="2975670"/>
                </a:moveTo>
                <a:cubicBezTo>
                  <a:pt x="812968" y="2975794"/>
                  <a:pt x="829014" y="2959251"/>
                  <a:pt x="828516" y="2941215"/>
                </a:cubicBezTo>
                <a:cubicBezTo>
                  <a:pt x="827894" y="2922557"/>
                  <a:pt x="811724" y="2908377"/>
                  <a:pt x="792569" y="2909621"/>
                </a:cubicBezTo>
                <a:cubicBezTo>
                  <a:pt x="774284" y="2910865"/>
                  <a:pt x="761721" y="2924920"/>
                  <a:pt x="762343" y="2943454"/>
                </a:cubicBezTo>
                <a:cubicBezTo>
                  <a:pt x="762965" y="2961116"/>
                  <a:pt x="777394" y="2975545"/>
                  <a:pt x="794808" y="2975670"/>
                </a:cubicBezTo>
                <a:close/>
                <a:moveTo>
                  <a:pt x="705997" y="2975670"/>
                </a:moveTo>
                <a:cubicBezTo>
                  <a:pt x="723038" y="2975296"/>
                  <a:pt x="738213" y="2960370"/>
                  <a:pt x="738959" y="2943329"/>
                </a:cubicBezTo>
                <a:cubicBezTo>
                  <a:pt x="739705" y="2924796"/>
                  <a:pt x="724157" y="2909372"/>
                  <a:pt x="705126" y="2909496"/>
                </a:cubicBezTo>
                <a:cubicBezTo>
                  <a:pt x="686344" y="2909621"/>
                  <a:pt x="673283" y="2922557"/>
                  <a:pt x="672786" y="2941215"/>
                </a:cubicBezTo>
                <a:cubicBezTo>
                  <a:pt x="672288" y="2960246"/>
                  <a:pt x="687463" y="2976043"/>
                  <a:pt x="705997" y="2975670"/>
                </a:cubicBezTo>
                <a:close/>
                <a:moveTo>
                  <a:pt x="614698" y="2975670"/>
                </a:moveTo>
                <a:cubicBezTo>
                  <a:pt x="632858" y="2976416"/>
                  <a:pt x="649401" y="2960370"/>
                  <a:pt x="649277" y="2942210"/>
                </a:cubicBezTo>
                <a:cubicBezTo>
                  <a:pt x="649277" y="2923677"/>
                  <a:pt x="633356" y="2908875"/>
                  <a:pt x="614200" y="2909746"/>
                </a:cubicBezTo>
                <a:cubicBezTo>
                  <a:pt x="595667" y="2910492"/>
                  <a:pt x="582980" y="2924050"/>
                  <a:pt x="583104" y="2942708"/>
                </a:cubicBezTo>
                <a:cubicBezTo>
                  <a:pt x="583228" y="2960495"/>
                  <a:pt x="597160" y="2975172"/>
                  <a:pt x="614574" y="2975794"/>
                </a:cubicBezTo>
                <a:close/>
                <a:moveTo>
                  <a:pt x="495786" y="2942085"/>
                </a:moveTo>
                <a:cubicBezTo>
                  <a:pt x="495786" y="2960246"/>
                  <a:pt x="512204" y="2976291"/>
                  <a:pt x="530365" y="2975670"/>
                </a:cubicBezTo>
                <a:cubicBezTo>
                  <a:pt x="549022" y="2975048"/>
                  <a:pt x="563202" y="2958753"/>
                  <a:pt x="561834" y="2939722"/>
                </a:cubicBezTo>
                <a:cubicBezTo>
                  <a:pt x="560590" y="2921437"/>
                  <a:pt x="546535" y="2908999"/>
                  <a:pt x="528001" y="2909621"/>
                </a:cubicBezTo>
                <a:cubicBezTo>
                  <a:pt x="510339" y="2910243"/>
                  <a:pt x="495910" y="2924796"/>
                  <a:pt x="495786" y="2942085"/>
                </a:cubicBezTo>
                <a:close/>
                <a:moveTo>
                  <a:pt x="441554" y="2909621"/>
                </a:moveTo>
                <a:cubicBezTo>
                  <a:pt x="422523" y="2908626"/>
                  <a:pt x="406477" y="2923303"/>
                  <a:pt x="406228" y="2941837"/>
                </a:cubicBezTo>
                <a:cubicBezTo>
                  <a:pt x="405979" y="2959997"/>
                  <a:pt x="422398" y="2976167"/>
                  <a:pt x="440559" y="2975670"/>
                </a:cubicBezTo>
                <a:cubicBezTo>
                  <a:pt x="457972" y="2975172"/>
                  <a:pt x="472152" y="2960619"/>
                  <a:pt x="472401" y="2942832"/>
                </a:cubicBezTo>
                <a:cubicBezTo>
                  <a:pt x="472650" y="2924298"/>
                  <a:pt x="459963" y="2910616"/>
                  <a:pt x="441554" y="2909621"/>
                </a:cubicBezTo>
                <a:close/>
                <a:moveTo>
                  <a:pt x="316671" y="2943081"/>
                </a:moveTo>
                <a:cubicBezTo>
                  <a:pt x="317168" y="2959997"/>
                  <a:pt x="332343" y="2975172"/>
                  <a:pt x="349384" y="2975670"/>
                </a:cubicBezTo>
                <a:cubicBezTo>
                  <a:pt x="367918" y="2976167"/>
                  <a:pt x="383217" y="2960495"/>
                  <a:pt x="382844" y="2941464"/>
                </a:cubicBezTo>
                <a:cubicBezTo>
                  <a:pt x="382471" y="2922681"/>
                  <a:pt x="369534" y="2909870"/>
                  <a:pt x="350752" y="2909496"/>
                </a:cubicBezTo>
                <a:cubicBezTo>
                  <a:pt x="331721" y="2909123"/>
                  <a:pt x="316049" y="2924547"/>
                  <a:pt x="316671" y="2943081"/>
                </a:cubicBezTo>
                <a:close/>
                <a:moveTo>
                  <a:pt x="262812" y="2975670"/>
                </a:moveTo>
                <a:cubicBezTo>
                  <a:pt x="280972" y="2976167"/>
                  <a:pt x="297267" y="2959873"/>
                  <a:pt x="297018" y="2941712"/>
                </a:cubicBezTo>
                <a:cubicBezTo>
                  <a:pt x="296769" y="2923179"/>
                  <a:pt x="280723" y="2908626"/>
                  <a:pt x="261568" y="2909621"/>
                </a:cubicBezTo>
                <a:cubicBezTo>
                  <a:pt x="243159" y="2910616"/>
                  <a:pt x="230472" y="2924298"/>
                  <a:pt x="230845" y="2942832"/>
                </a:cubicBezTo>
                <a:cubicBezTo>
                  <a:pt x="231218" y="2960495"/>
                  <a:pt x="245398" y="2975172"/>
                  <a:pt x="262812" y="2975545"/>
                </a:cubicBezTo>
                <a:close/>
                <a:moveTo>
                  <a:pt x="174996" y="2975670"/>
                </a:moveTo>
                <a:cubicBezTo>
                  <a:pt x="191912" y="2975172"/>
                  <a:pt x="207087" y="2959997"/>
                  <a:pt x="207585" y="2942956"/>
                </a:cubicBezTo>
                <a:cubicBezTo>
                  <a:pt x="208082" y="2924423"/>
                  <a:pt x="192410" y="2909123"/>
                  <a:pt x="173379" y="2909496"/>
                </a:cubicBezTo>
                <a:cubicBezTo>
                  <a:pt x="154721" y="2909870"/>
                  <a:pt x="141785" y="2922806"/>
                  <a:pt x="141412" y="2941588"/>
                </a:cubicBezTo>
                <a:cubicBezTo>
                  <a:pt x="141039" y="2960619"/>
                  <a:pt x="156463" y="2976291"/>
                  <a:pt x="174996" y="2975670"/>
                </a:cubicBezTo>
                <a:close/>
                <a:moveTo>
                  <a:pt x="82080" y="2975670"/>
                </a:moveTo>
                <a:cubicBezTo>
                  <a:pt x="98997" y="2977038"/>
                  <a:pt x="115291" y="2963604"/>
                  <a:pt x="117654" y="2946439"/>
                </a:cubicBezTo>
                <a:cubicBezTo>
                  <a:pt x="120142" y="2928154"/>
                  <a:pt x="105962" y="2911114"/>
                  <a:pt x="87056" y="2909746"/>
                </a:cubicBezTo>
                <a:cubicBezTo>
                  <a:pt x="68398" y="2908377"/>
                  <a:pt x="53845" y="2920194"/>
                  <a:pt x="51854" y="2938354"/>
                </a:cubicBezTo>
                <a:cubicBezTo>
                  <a:pt x="49864" y="2957385"/>
                  <a:pt x="63422" y="2974177"/>
                  <a:pt x="81956" y="2975670"/>
                </a:cubicBezTo>
                <a:close/>
                <a:moveTo>
                  <a:pt x="13350757" y="2850911"/>
                </a:moveTo>
                <a:cubicBezTo>
                  <a:pt x="13349638" y="2868823"/>
                  <a:pt x="13365932" y="2885988"/>
                  <a:pt x="13383967" y="2885863"/>
                </a:cubicBezTo>
                <a:cubicBezTo>
                  <a:pt x="13401257" y="2885863"/>
                  <a:pt x="13415811" y="2871061"/>
                  <a:pt x="13416060" y="2853399"/>
                </a:cubicBezTo>
                <a:cubicBezTo>
                  <a:pt x="13416309" y="2834865"/>
                  <a:pt x="13403372" y="2821183"/>
                  <a:pt x="13384963" y="2820561"/>
                </a:cubicBezTo>
                <a:cubicBezTo>
                  <a:pt x="13367051" y="2820063"/>
                  <a:pt x="13351876" y="2833497"/>
                  <a:pt x="13350757" y="2850911"/>
                </a:cubicBezTo>
                <a:close/>
                <a:moveTo>
                  <a:pt x="13294659" y="2820561"/>
                </a:moveTo>
                <a:cubicBezTo>
                  <a:pt x="13276747" y="2820312"/>
                  <a:pt x="13261822" y="2834244"/>
                  <a:pt x="13261199" y="2851657"/>
                </a:cubicBezTo>
                <a:cubicBezTo>
                  <a:pt x="13260454" y="2869569"/>
                  <a:pt x="13277121" y="2886485"/>
                  <a:pt x="13295158" y="2885863"/>
                </a:cubicBezTo>
                <a:cubicBezTo>
                  <a:pt x="13312570" y="2885366"/>
                  <a:pt x="13326626" y="2870440"/>
                  <a:pt x="13326501" y="2852652"/>
                </a:cubicBezTo>
                <a:cubicBezTo>
                  <a:pt x="13326501" y="2834119"/>
                  <a:pt x="13313193" y="2820686"/>
                  <a:pt x="13294659" y="2820561"/>
                </a:cubicBezTo>
                <a:close/>
                <a:moveTo>
                  <a:pt x="13205973" y="2885863"/>
                </a:moveTo>
                <a:cubicBezTo>
                  <a:pt x="13223883" y="2886983"/>
                  <a:pt x="13241049" y="2870564"/>
                  <a:pt x="13240801" y="2852528"/>
                </a:cubicBezTo>
                <a:cubicBezTo>
                  <a:pt x="13240677" y="2835238"/>
                  <a:pt x="13225874" y="2820810"/>
                  <a:pt x="13208088" y="2820561"/>
                </a:cubicBezTo>
                <a:cubicBezTo>
                  <a:pt x="13189553" y="2820312"/>
                  <a:pt x="13175871" y="2833373"/>
                  <a:pt x="13175374" y="2851906"/>
                </a:cubicBezTo>
                <a:cubicBezTo>
                  <a:pt x="13174876" y="2869818"/>
                  <a:pt x="13188434" y="2884868"/>
                  <a:pt x="13205848" y="2885988"/>
                </a:cubicBezTo>
                <a:close/>
                <a:moveTo>
                  <a:pt x="13085941" y="2851036"/>
                </a:moveTo>
                <a:cubicBezTo>
                  <a:pt x="13084946" y="2870067"/>
                  <a:pt x="13100121" y="2886237"/>
                  <a:pt x="13118529" y="2885988"/>
                </a:cubicBezTo>
                <a:cubicBezTo>
                  <a:pt x="13135197" y="2885739"/>
                  <a:pt x="13150869" y="2870067"/>
                  <a:pt x="13151243" y="2853399"/>
                </a:cubicBezTo>
                <a:cubicBezTo>
                  <a:pt x="13151616" y="2836234"/>
                  <a:pt x="13137063" y="2821183"/>
                  <a:pt x="13119401" y="2820561"/>
                </a:cubicBezTo>
                <a:cubicBezTo>
                  <a:pt x="13100991" y="2819939"/>
                  <a:pt x="13086812" y="2832751"/>
                  <a:pt x="13085941" y="2851036"/>
                </a:cubicBezTo>
                <a:close/>
                <a:moveTo>
                  <a:pt x="12996259" y="2853772"/>
                </a:moveTo>
                <a:cubicBezTo>
                  <a:pt x="12996756" y="2871435"/>
                  <a:pt x="13011434" y="2886112"/>
                  <a:pt x="13028724" y="2885988"/>
                </a:cubicBezTo>
                <a:cubicBezTo>
                  <a:pt x="13046759" y="2885988"/>
                  <a:pt x="13062930" y="2868449"/>
                  <a:pt x="13061562" y="2850662"/>
                </a:cubicBezTo>
                <a:cubicBezTo>
                  <a:pt x="13060194" y="2833124"/>
                  <a:pt x="13045017" y="2819939"/>
                  <a:pt x="13027107" y="2820686"/>
                </a:cubicBezTo>
                <a:cubicBezTo>
                  <a:pt x="13008822" y="2821432"/>
                  <a:pt x="12995761" y="2835363"/>
                  <a:pt x="12996259" y="2853772"/>
                </a:cubicBezTo>
                <a:close/>
                <a:moveTo>
                  <a:pt x="12934440" y="2885615"/>
                </a:moveTo>
                <a:cubicBezTo>
                  <a:pt x="12951977" y="2888351"/>
                  <a:pt x="12970386" y="2873673"/>
                  <a:pt x="12972003" y="2855389"/>
                </a:cubicBezTo>
                <a:cubicBezTo>
                  <a:pt x="12973496" y="2838224"/>
                  <a:pt x="12959938" y="2822302"/>
                  <a:pt x="12942399" y="2820686"/>
                </a:cubicBezTo>
                <a:cubicBezTo>
                  <a:pt x="12923866" y="2818944"/>
                  <a:pt x="12908941" y="2830885"/>
                  <a:pt x="12906950" y="2848921"/>
                </a:cubicBezTo>
                <a:cubicBezTo>
                  <a:pt x="12905084" y="2866708"/>
                  <a:pt x="12917150" y="2882754"/>
                  <a:pt x="12934563" y="2885490"/>
                </a:cubicBezTo>
                <a:close/>
                <a:moveTo>
                  <a:pt x="12853590" y="2820686"/>
                </a:moveTo>
                <a:cubicBezTo>
                  <a:pt x="12835677" y="2820063"/>
                  <a:pt x="12820503" y="2833497"/>
                  <a:pt x="12819384" y="2850911"/>
                </a:cubicBezTo>
                <a:cubicBezTo>
                  <a:pt x="12818139" y="2868823"/>
                  <a:pt x="12834434" y="2885988"/>
                  <a:pt x="12852469" y="2885988"/>
                </a:cubicBezTo>
                <a:cubicBezTo>
                  <a:pt x="12869759" y="2885988"/>
                  <a:pt x="12884313" y="2871310"/>
                  <a:pt x="12884686" y="2853523"/>
                </a:cubicBezTo>
                <a:cubicBezTo>
                  <a:pt x="12885058" y="2834990"/>
                  <a:pt x="12871999" y="2821183"/>
                  <a:pt x="12853590" y="2820686"/>
                </a:cubicBezTo>
                <a:close/>
                <a:moveTo>
                  <a:pt x="12729825" y="2851160"/>
                </a:moveTo>
                <a:cubicBezTo>
                  <a:pt x="12728706" y="2869071"/>
                  <a:pt x="12745125" y="2886237"/>
                  <a:pt x="12763161" y="2885988"/>
                </a:cubicBezTo>
                <a:cubicBezTo>
                  <a:pt x="12780451" y="2885863"/>
                  <a:pt x="12794879" y="2871061"/>
                  <a:pt x="12795128" y="2853274"/>
                </a:cubicBezTo>
                <a:cubicBezTo>
                  <a:pt x="12795377" y="2834741"/>
                  <a:pt x="12782316" y="2821059"/>
                  <a:pt x="12763907" y="2820561"/>
                </a:cubicBezTo>
                <a:cubicBezTo>
                  <a:pt x="12745996" y="2820063"/>
                  <a:pt x="12730944" y="2833621"/>
                  <a:pt x="12729825" y="2851036"/>
                </a:cubicBezTo>
                <a:close/>
                <a:moveTo>
                  <a:pt x="12640269" y="2852528"/>
                </a:moveTo>
                <a:cubicBezTo>
                  <a:pt x="12640020" y="2870564"/>
                  <a:pt x="12657060" y="2886983"/>
                  <a:pt x="12674971" y="2885988"/>
                </a:cubicBezTo>
                <a:cubicBezTo>
                  <a:pt x="12692385" y="2884993"/>
                  <a:pt x="12706067" y="2869942"/>
                  <a:pt x="12705571" y="2852031"/>
                </a:cubicBezTo>
                <a:cubicBezTo>
                  <a:pt x="12705073" y="2833621"/>
                  <a:pt x="12691515" y="2820437"/>
                  <a:pt x="12672982" y="2820686"/>
                </a:cubicBezTo>
                <a:cubicBezTo>
                  <a:pt x="12655194" y="2820810"/>
                  <a:pt x="12640518" y="2835238"/>
                  <a:pt x="12640269" y="2852528"/>
                </a:cubicBezTo>
                <a:close/>
                <a:moveTo>
                  <a:pt x="12582180" y="2885615"/>
                </a:moveTo>
                <a:cubicBezTo>
                  <a:pt x="12599719" y="2888351"/>
                  <a:pt x="12618128" y="2873673"/>
                  <a:pt x="12619745" y="2855389"/>
                </a:cubicBezTo>
                <a:cubicBezTo>
                  <a:pt x="12621237" y="2838224"/>
                  <a:pt x="12607680" y="2822302"/>
                  <a:pt x="12590141" y="2820686"/>
                </a:cubicBezTo>
                <a:cubicBezTo>
                  <a:pt x="12571608" y="2818944"/>
                  <a:pt x="12556682" y="2830885"/>
                  <a:pt x="12554691" y="2848921"/>
                </a:cubicBezTo>
                <a:cubicBezTo>
                  <a:pt x="12552825" y="2866708"/>
                  <a:pt x="12564890" y="2882754"/>
                  <a:pt x="12582305" y="2885490"/>
                </a:cubicBezTo>
                <a:close/>
                <a:moveTo>
                  <a:pt x="12464886" y="2852901"/>
                </a:moveTo>
                <a:cubicBezTo>
                  <a:pt x="12464886" y="2870688"/>
                  <a:pt x="12479064" y="2885490"/>
                  <a:pt x="12496479" y="2885863"/>
                </a:cubicBezTo>
                <a:cubicBezTo>
                  <a:pt x="12514515" y="2886237"/>
                  <a:pt x="12531058" y="2869320"/>
                  <a:pt x="12530188" y="2851409"/>
                </a:cubicBezTo>
                <a:cubicBezTo>
                  <a:pt x="12529316" y="2833995"/>
                  <a:pt x="12514391" y="2820188"/>
                  <a:pt x="12496479" y="2820561"/>
                </a:cubicBezTo>
                <a:cubicBezTo>
                  <a:pt x="12477945" y="2820934"/>
                  <a:pt x="12464761" y="2834368"/>
                  <a:pt x="12464886" y="2852901"/>
                </a:cubicBezTo>
                <a:close/>
                <a:moveTo>
                  <a:pt x="12403065" y="2885615"/>
                </a:moveTo>
                <a:cubicBezTo>
                  <a:pt x="12420604" y="2888351"/>
                  <a:pt x="12439013" y="2873673"/>
                  <a:pt x="12440630" y="2855389"/>
                </a:cubicBezTo>
                <a:cubicBezTo>
                  <a:pt x="12442122" y="2838224"/>
                  <a:pt x="12428565" y="2822302"/>
                  <a:pt x="12411026" y="2820686"/>
                </a:cubicBezTo>
                <a:cubicBezTo>
                  <a:pt x="12392493" y="2818944"/>
                  <a:pt x="12377567" y="2830885"/>
                  <a:pt x="12375576" y="2848921"/>
                </a:cubicBezTo>
                <a:cubicBezTo>
                  <a:pt x="12373710" y="2866708"/>
                  <a:pt x="12385775" y="2882754"/>
                  <a:pt x="12403190" y="2885490"/>
                </a:cubicBezTo>
                <a:close/>
                <a:moveTo>
                  <a:pt x="12288009" y="2852279"/>
                </a:moveTo>
                <a:cubicBezTo>
                  <a:pt x="12287637" y="2870191"/>
                  <a:pt x="12304677" y="2886858"/>
                  <a:pt x="12322588" y="2885863"/>
                </a:cubicBezTo>
                <a:cubicBezTo>
                  <a:pt x="12340002" y="2884993"/>
                  <a:pt x="12353684" y="2869942"/>
                  <a:pt x="12353311" y="2852155"/>
                </a:cubicBezTo>
                <a:cubicBezTo>
                  <a:pt x="12352939" y="2833621"/>
                  <a:pt x="12339504" y="2820561"/>
                  <a:pt x="12320847" y="2820561"/>
                </a:cubicBezTo>
                <a:cubicBezTo>
                  <a:pt x="12303060" y="2820561"/>
                  <a:pt x="12288258" y="2834865"/>
                  <a:pt x="12287884" y="2852279"/>
                </a:cubicBezTo>
                <a:close/>
                <a:moveTo>
                  <a:pt x="12233404" y="2820686"/>
                </a:moveTo>
                <a:cubicBezTo>
                  <a:pt x="12214373" y="2819690"/>
                  <a:pt x="12198203" y="2834865"/>
                  <a:pt x="12198452" y="2853274"/>
                </a:cubicBezTo>
                <a:cubicBezTo>
                  <a:pt x="12198701" y="2869942"/>
                  <a:pt x="12214373" y="2885615"/>
                  <a:pt x="12231041" y="2885988"/>
                </a:cubicBezTo>
                <a:cubicBezTo>
                  <a:pt x="12248206" y="2886361"/>
                  <a:pt x="12263256" y="2871808"/>
                  <a:pt x="12263879" y="2854145"/>
                </a:cubicBezTo>
                <a:cubicBezTo>
                  <a:pt x="12264500" y="2835736"/>
                  <a:pt x="12251688" y="2821556"/>
                  <a:pt x="12233404" y="2820686"/>
                </a:cubicBezTo>
                <a:close/>
                <a:moveTo>
                  <a:pt x="12109019" y="2851036"/>
                </a:moveTo>
                <a:cubicBezTo>
                  <a:pt x="12107899" y="2868947"/>
                  <a:pt x="12124193" y="2886112"/>
                  <a:pt x="12142229" y="2885988"/>
                </a:cubicBezTo>
                <a:cubicBezTo>
                  <a:pt x="12159519" y="2885988"/>
                  <a:pt x="12174072" y="2871186"/>
                  <a:pt x="12174321" y="2853523"/>
                </a:cubicBezTo>
                <a:cubicBezTo>
                  <a:pt x="12174570" y="2834990"/>
                  <a:pt x="12161634" y="2821307"/>
                  <a:pt x="12143225" y="2820686"/>
                </a:cubicBezTo>
                <a:cubicBezTo>
                  <a:pt x="12125313" y="2820188"/>
                  <a:pt x="12110138" y="2833621"/>
                  <a:pt x="12109019" y="2851036"/>
                </a:cubicBezTo>
                <a:close/>
                <a:moveTo>
                  <a:pt x="12053667" y="2820686"/>
                </a:moveTo>
                <a:cubicBezTo>
                  <a:pt x="12035756" y="2820063"/>
                  <a:pt x="12020581" y="2833497"/>
                  <a:pt x="12019461" y="2850911"/>
                </a:cubicBezTo>
                <a:cubicBezTo>
                  <a:pt x="12018218" y="2868823"/>
                  <a:pt x="12034512" y="2885988"/>
                  <a:pt x="12052548" y="2885988"/>
                </a:cubicBezTo>
                <a:cubicBezTo>
                  <a:pt x="12069837" y="2885988"/>
                  <a:pt x="12084391" y="2871310"/>
                  <a:pt x="12084763" y="2853523"/>
                </a:cubicBezTo>
                <a:cubicBezTo>
                  <a:pt x="12085137" y="2834990"/>
                  <a:pt x="12072076" y="2821183"/>
                  <a:pt x="12053667" y="2820686"/>
                </a:cubicBezTo>
                <a:close/>
                <a:moveTo>
                  <a:pt x="11876294" y="2885988"/>
                </a:moveTo>
                <a:cubicBezTo>
                  <a:pt x="11894330" y="2885988"/>
                  <a:pt x="11910624" y="2868823"/>
                  <a:pt x="11909381" y="2850911"/>
                </a:cubicBezTo>
                <a:cubicBezTo>
                  <a:pt x="11908261" y="2833373"/>
                  <a:pt x="11893086" y="2820063"/>
                  <a:pt x="11875175" y="2820561"/>
                </a:cubicBezTo>
                <a:cubicBezTo>
                  <a:pt x="11856765" y="2821183"/>
                  <a:pt x="11843705" y="2834990"/>
                  <a:pt x="11844078" y="2853399"/>
                </a:cubicBezTo>
                <a:cubicBezTo>
                  <a:pt x="11844451" y="2871061"/>
                  <a:pt x="11859004" y="2885863"/>
                  <a:pt x="11876294" y="2885863"/>
                </a:cubicBezTo>
                <a:close/>
                <a:moveTo>
                  <a:pt x="11786612" y="2885988"/>
                </a:moveTo>
                <a:cubicBezTo>
                  <a:pt x="11804648" y="2885988"/>
                  <a:pt x="11820942" y="2868947"/>
                  <a:pt x="11819823" y="2851036"/>
                </a:cubicBezTo>
                <a:cubicBezTo>
                  <a:pt x="11818703" y="2833621"/>
                  <a:pt x="11803529" y="2820063"/>
                  <a:pt x="11785617" y="2820686"/>
                </a:cubicBezTo>
                <a:cubicBezTo>
                  <a:pt x="11767208" y="2821307"/>
                  <a:pt x="11754147" y="2834990"/>
                  <a:pt x="11754396" y="2853523"/>
                </a:cubicBezTo>
                <a:cubicBezTo>
                  <a:pt x="11754645" y="2871310"/>
                  <a:pt x="11769198" y="2885988"/>
                  <a:pt x="11786488" y="2886112"/>
                </a:cubicBezTo>
                <a:close/>
                <a:moveTo>
                  <a:pt x="11701781" y="2820686"/>
                </a:moveTo>
                <a:cubicBezTo>
                  <a:pt x="11683870" y="2819939"/>
                  <a:pt x="11668570" y="2833124"/>
                  <a:pt x="11667202" y="2850662"/>
                </a:cubicBezTo>
                <a:cubicBezTo>
                  <a:pt x="11665834" y="2868449"/>
                  <a:pt x="11681879" y="2885863"/>
                  <a:pt x="11699915" y="2886112"/>
                </a:cubicBezTo>
                <a:cubicBezTo>
                  <a:pt x="11717205" y="2886237"/>
                  <a:pt x="11732007" y="2871683"/>
                  <a:pt x="11732504" y="2854021"/>
                </a:cubicBezTo>
                <a:cubicBezTo>
                  <a:pt x="11733002" y="2835612"/>
                  <a:pt x="11720066" y="2821556"/>
                  <a:pt x="11701781" y="2820810"/>
                </a:cubicBezTo>
                <a:close/>
                <a:moveTo>
                  <a:pt x="11612099" y="2820686"/>
                </a:moveTo>
                <a:cubicBezTo>
                  <a:pt x="11594188" y="2819939"/>
                  <a:pt x="11578889" y="2833248"/>
                  <a:pt x="11577644" y="2850662"/>
                </a:cubicBezTo>
                <a:cubicBezTo>
                  <a:pt x="11576276" y="2868449"/>
                  <a:pt x="11592446" y="2885863"/>
                  <a:pt x="11610482" y="2885988"/>
                </a:cubicBezTo>
                <a:cubicBezTo>
                  <a:pt x="11627772" y="2885988"/>
                  <a:pt x="11642449" y="2871435"/>
                  <a:pt x="11642947" y="2853772"/>
                </a:cubicBezTo>
                <a:cubicBezTo>
                  <a:pt x="11643445" y="2835363"/>
                  <a:pt x="11630384" y="2821432"/>
                  <a:pt x="11612099" y="2820686"/>
                </a:cubicBezTo>
                <a:close/>
                <a:moveTo>
                  <a:pt x="11520801" y="2820686"/>
                </a:moveTo>
                <a:cubicBezTo>
                  <a:pt x="11503013" y="2820810"/>
                  <a:pt x="11488336" y="2835238"/>
                  <a:pt x="11488088" y="2852528"/>
                </a:cubicBezTo>
                <a:cubicBezTo>
                  <a:pt x="11487839" y="2870564"/>
                  <a:pt x="11504879" y="2886983"/>
                  <a:pt x="11522791" y="2885988"/>
                </a:cubicBezTo>
                <a:cubicBezTo>
                  <a:pt x="11540329" y="2884993"/>
                  <a:pt x="11553887" y="2869942"/>
                  <a:pt x="11553390" y="2852031"/>
                </a:cubicBezTo>
                <a:cubicBezTo>
                  <a:pt x="11552892" y="2833621"/>
                  <a:pt x="11539334" y="2820437"/>
                  <a:pt x="11520801" y="2820686"/>
                </a:cubicBezTo>
                <a:close/>
                <a:moveTo>
                  <a:pt x="11435099" y="2886112"/>
                </a:moveTo>
                <a:cubicBezTo>
                  <a:pt x="11451767" y="2885863"/>
                  <a:pt x="11467439" y="2870067"/>
                  <a:pt x="11467688" y="2853399"/>
                </a:cubicBezTo>
                <a:cubicBezTo>
                  <a:pt x="11467937" y="2834990"/>
                  <a:pt x="11451767" y="2819815"/>
                  <a:pt x="11432736" y="2820810"/>
                </a:cubicBezTo>
                <a:cubicBezTo>
                  <a:pt x="11414451" y="2821681"/>
                  <a:pt x="11401640" y="2835861"/>
                  <a:pt x="11402261" y="2854269"/>
                </a:cubicBezTo>
                <a:cubicBezTo>
                  <a:pt x="11402883" y="2871932"/>
                  <a:pt x="11417810" y="2886485"/>
                  <a:pt x="11435099" y="2886112"/>
                </a:cubicBezTo>
                <a:close/>
                <a:moveTo>
                  <a:pt x="11345293" y="2886112"/>
                </a:moveTo>
                <a:cubicBezTo>
                  <a:pt x="11363329" y="2885988"/>
                  <a:pt x="11379499" y="2868574"/>
                  <a:pt x="11378131" y="2850787"/>
                </a:cubicBezTo>
                <a:cubicBezTo>
                  <a:pt x="11376763" y="2833373"/>
                  <a:pt x="11361463" y="2820063"/>
                  <a:pt x="11343552" y="2820810"/>
                </a:cubicBezTo>
                <a:cubicBezTo>
                  <a:pt x="11325267" y="2821556"/>
                  <a:pt x="11312331" y="2835612"/>
                  <a:pt x="11312828" y="2854021"/>
                </a:cubicBezTo>
                <a:cubicBezTo>
                  <a:pt x="11313326" y="2871683"/>
                  <a:pt x="11328128" y="2886361"/>
                  <a:pt x="11345293" y="2886237"/>
                </a:cubicBezTo>
                <a:close/>
                <a:moveTo>
                  <a:pt x="11254989" y="2886112"/>
                </a:moveTo>
                <a:cubicBezTo>
                  <a:pt x="11272900" y="2886485"/>
                  <a:pt x="11289568" y="2869444"/>
                  <a:pt x="11288573" y="2851533"/>
                </a:cubicBezTo>
                <a:cubicBezTo>
                  <a:pt x="11287702" y="2834119"/>
                  <a:pt x="11272652" y="2820437"/>
                  <a:pt x="11254865" y="2820686"/>
                </a:cubicBezTo>
                <a:cubicBezTo>
                  <a:pt x="11236331" y="2821059"/>
                  <a:pt x="11223271" y="2834492"/>
                  <a:pt x="11223271" y="2853150"/>
                </a:cubicBezTo>
                <a:cubicBezTo>
                  <a:pt x="11223271" y="2870937"/>
                  <a:pt x="11237575" y="2885739"/>
                  <a:pt x="11254989" y="2886112"/>
                </a:cubicBezTo>
                <a:close/>
                <a:moveTo>
                  <a:pt x="11133713" y="2852528"/>
                </a:moveTo>
                <a:cubicBezTo>
                  <a:pt x="11133465" y="2870440"/>
                  <a:pt x="11147272" y="2885366"/>
                  <a:pt x="11164686" y="2886112"/>
                </a:cubicBezTo>
                <a:cubicBezTo>
                  <a:pt x="11182846" y="2886858"/>
                  <a:pt x="11199514" y="2870440"/>
                  <a:pt x="11199016" y="2852279"/>
                </a:cubicBezTo>
                <a:cubicBezTo>
                  <a:pt x="11198518" y="2834865"/>
                  <a:pt x="11183716" y="2820810"/>
                  <a:pt x="11165929" y="2820810"/>
                </a:cubicBezTo>
                <a:cubicBezTo>
                  <a:pt x="11147396" y="2820810"/>
                  <a:pt x="11133962" y="2833995"/>
                  <a:pt x="11133713" y="2852528"/>
                </a:cubicBezTo>
                <a:close/>
                <a:moveTo>
                  <a:pt x="11046271" y="2853523"/>
                </a:moveTo>
                <a:cubicBezTo>
                  <a:pt x="11046644" y="2870191"/>
                  <a:pt x="11062316" y="2885863"/>
                  <a:pt x="11078984" y="2886112"/>
                </a:cubicBezTo>
                <a:cubicBezTo>
                  <a:pt x="11097393" y="2886361"/>
                  <a:pt x="11112568" y="2870191"/>
                  <a:pt x="11111573" y="2851160"/>
                </a:cubicBezTo>
                <a:cubicBezTo>
                  <a:pt x="11110702" y="2832875"/>
                  <a:pt x="11096522" y="2820063"/>
                  <a:pt x="11078113" y="2820686"/>
                </a:cubicBezTo>
                <a:cubicBezTo>
                  <a:pt x="11060451" y="2821307"/>
                  <a:pt x="11045897" y="2836234"/>
                  <a:pt x="11046271" y="2853523"/>
                </a:cubicBezTo>
                <a:close/>
                <a:moveTo>
                  <a:pt x="10989054" y="2820686"/>
                </a:moveTo>
                <a:cubicBezTo>
                  <a:pt x="10971391" y="2821059"/>
                  <a:pt x="10956713" y="2835736"/>
                  <a:pt x="10956713" y="2853025"/>
                </a:cubicBezTo>
                <a:cubicBezTo>
                  <a:pt x="10956713" y="2871061"/>
                  <a:pt x="10974003" y="2887356"/>
                  <a:pt x="10991914" y="2885988"/>
                </a:cubicBezTo>
                <a:cubicBezTo>
                  <a:pt x="11009452" y="2884744"/>
                  <a:pt x="11022762" y="2869569"/>
                  <a:pt x="11022140" y="2851657"/>
                </a:cubicBezTo>
                <a:cubicBezTo>
                  <a:pt x="11021518" y="2833248"/>
                  <a:pt x="11007587" y="2820312"/>
                  <a:pt x="10989178" y="2820686"/>
                </a:cubicBezTo>
                <a:close/>
                <a:moveTo>
                  <a:pt x="10901237" y="2820686"/>
                </a:moveTo>
                <a:cubicBezTo>
                  <a:pt x="10883326" y="2820188"/>
                  <a:pt x="10868275" y="2833746"/>
                  <a:pt x="10867280" y="2851284"/>
                </a:cubicBezTo>
                <a:cubicBezTo>
                  <a:pt x="10866285" y="2869196"/>
                  <a:pt x="10882579" y="2886237"/>
                  <a:pt x="10900615" y="2886112"/>
                </a:cubicBezTo>
                <a:cubicBezTo>
                  <a:pt x="10917905" y="2885863"/>
                  <a:pt x="10932333" y="2871186"/>
                  <a:pt x="10932582" y="2853399"/>
                </a:cubicBezTo>
                <a:cubicBezTo>
                  <a:pt x="10932831" y="2834865"/>
                  <a:pt x="10919647" y="2821183"/>
                  <a:pt x="10901237" y="2820810"/>
                </a:cubicBezTo>
                <a:close/>
                <a:moveTo>
                  <a:pt x="10781455" y="2852031"/>
                </a:moveTo>
                <a:cubicBezTo>
                  <a:pt x="10780957" y="2869942"/>
                  <a:pt x="10794515" y="2884993"/>
                  <a:pt x="10812053" y="2885988"/>
                </a:cubicBezTo>
                <a:cubicBezTo>
                  <a:pt x="10829965" y="2886983"/>
                  <a:pt x="10847005" y="2870688"/>
                  <a:pt x="10846881" y="2852652"/>
                </a:cubicBezTo>
                <a:cubicBezTo>
                  <a:pt x="10846633" y="2835363"/>
                  <a:pt x="10831955" y="2820934"/>
                  <a:pt x="10814167" y="2820686"/>
                </a:cubicBezTo>
                <a:cubicBezTo>
                  <a:pt x="10795634" y="2820437"/>
                  <a:pt x="10781952" y="2833621"/>
                  <a:pt x="10781579" y="2852031"/>
                </a:cubicBezTo>
                <a:close/>
                <a:moveTo>
                  <a:pt x="10724611" y="2886112"/>
                </a:moveTo>
                <a:cubicBezTo>
                  <a:pt x="10741278" y="2885863"/>
                  <a:pt x="10756950" y="2870067"/>
                  <a:pt x="10757199" y="2853399"/>
                </a:cubicBezTo>
                <a:cubicBezTo>
                  <a:pt x="10757448" y="2834990"/>
                  <a:pt x="10741278" y="2819815"/>
                  <a:pt x="10722247" y="2820810"/>
                </a:cubicBezTo>
                <a:cubicBezTo>
                  <a:pt x="10703962" y="2821681"/>
                  <a:pt x="10691151" y="2835861"/>
                  <a:pt x="10691773" y="2854269"/>
                </a:cubicBezTo>
                <a:cubicBezTo>
                  <a:pt x="10692394" y="2871932"/>
                  <a:pt x="10707321" y="2886485"/>
                  <a:pt x="10724611" y="2886112"/>
                </a:cubicBezTo>
                <a:close/>
                <a:moveTo>
                  <a:pt x="10602215" y="2853896"/>
                </a:moveTo>
                <a:cubicBezTo>
                  <a:pt x="10602712" y="2871559"/>
                  <a:pt x="10617391" y="2886237"/>
                  <a:pt x="10634679" y="2886112"/>
                </a:cubicBezTo>
                <a:cubicBezTo>
                  <a:pt x="10652716" y="2886112"/>
                  <a:pt x="10668885" y="2868574"/>
                  <a:pt x="10667517" y="2850787"/>
                </a:cubicBezTo>
                <a:cubicBezTo>
                  <a:pt x="10666149" y="2833248"/>
                  <a:pt x="10650974" y="2820063"/>
                  <a:pt x="10633062" y="2820810"/>
                </a:cubicBezTo>
                <a:cubicBezTo>
                  <a:pt x="10614778" y="2821556"/>
                  <a:pt x="10601718" y="2835487"/>
                  <a:pt x="10602215" y="2853896"/>
                </a:cubicBezTo>
                <a:close/>
                <a:moveTo>
                  <a:pt x="10514773" y="2852652"/>
                </a:moveTo>
                <a:cubicBezTo>
                  <a:pt x="10514524" y="2870688"/>
                  <a:pt x="10531564" y="2887107"/>
                  <a:pt x="10549476" y="2886112"/>
                </a:cubicBezTo>
                <a:cubicBezTo>
                  <a:pt x="10566890" y="2885117"/>
                  <a:pt x="10580572" y="2870067"/>
                  <a:pt x="10580075" y="2852155"/>
                </a:cubicBezTo>
                <a:cubicBezTo>
                  <a:pt x="10579577" y="2833746"/>
                  <a:pt x="10566019" y="2820561"/>
                  <a:pt x="10547486" y="2820810"/>
                </a:cubicBezTo>
                <a:cubicBezTo>
                  <a:pt x="10529698" y="2820934"/>
                  <a:pt x="10515021" y="2835363"/>
                  <a:pt x="10514773" y="2852652"/>
                </a:cubicBezTo>
                <a:close/>
                <a:moveTo>
                  <a:pt x="10425215" y="2853274"/>
                </a:moveTo>
                <a:cubicBezTo>
                  <a:pt x="10425215" y="2871310"/>
                  <a:pt x="10442629" y="2887480"/>
                  <a:pt x="10460540" y="2886112"/>
                </a:cubicBezTo>
                <a:cubicBezTo>
                  <a:pt x="10478079" y="2884744"/>
                  <a:pt x="10491264" y="2869569"/>
                  <a:pt x="10490517" y="2851657"/>
                </a:cubicBezTo>
                <a:cubicBezTo>
                  <a:pt x="10489771" y="2833373"/>
                  <a:pt x="10475840" y="2820312"/>
                  <a:pt x="10457430" y="2820810"/>
                </a:cubicBezTo>
                <a:cubicBezTo>
                  <a:pt x="10439768" y="2821307"/>
                  <a:pt x="10425091" y="2835985"/>
                  <a:pt x="10425215" y="2853274"/>
                </a:cubicBezTo>
                <a:close/>
                <a:moveTo>
                  <a:pt x="10370610" y="2820934"/>
                </a:moveTo>
                <a:cubicBezTo>
                  <a:pt x="10351579" y="2819939"/>
                  <a:pt x="10335409" y="2835114"/>
                  <a:pt x="10335658" y="2853523"/>
                </a:cubicBezTo>
                <a:cubicBezTo>
                  <a:pt x="10335907" y="2870191"/>
                  <a:pt x="10351579" y="2885863"/>
                  <a:pt x="10368246" y="2886237"/>
                </a:cubicBezTo>
                <a:cubicBezTo>
                  <a:pt x="10385412" y="2886610"/>
                  <a:pt x="10400463" y="2872056"/>
                  <a:pt x="10401084" y="2854394"/>
                </a:cubicBezTo>
                <a:cubicBezTo>
                  <a:pt x="10401706" y="2835985"/>
                  <a:pt x="10388895" y="2821805"/>
                  <a:pt x="10370610" y="2820934"/>
                </a:cubicBezTo>
                <a:close/>
                <a:moveTo>
                  <a:pt x="10280804" y="2886237"/>
                </a:moveTo>
                <a:cubicBezTo>
                  <a:pt x="10298715" y="2887107"/>
                  <a:pt x="10315756" y="2870564"/>
                  <a:pt x="10315383" y="2852652"/>
                </a:cubicBezTo>
                <a:cubicBezTo>
                  <a:pt x="10315010" y="2835238"/>
                  <a:pt x="10300208" y="2821059"/>
                  <a:pt x="10282545" y="2820934"/>
                </a:cubicBezTo>
                <a:cubicBezTo>
                  <a:pt x="10264011" y="2820934"/>
                  <a:pt x="10250454" y="2833995"/>
                  <a:pt x="10250080" y="2852404"/>
                </a:cubicBezTo>
                <a:cubicBezTo>
                  <a:pt x="10249708" y="2870315"/>
                  <a:pt x="10263390" y="2885242"/>
                  <a:pt x="10280804" y="2886237"/>
                </a:cubicBezTo>
                <a:close/>
                <a:moveTo>
                  <a:pt x="10191868" y="2886237"/>
                </a:moveTo>
                <a:cubicBezTo>
                  <a:pt x="10209780" y="2886734"/>
                  <a:pt x="10226571" y="2869942"/>
                  <a:pt x="10225825" y="2852031"/>
                </a:cubicBezTo>
                <a:cubicBezTo>
                  <a:pt x="10225079" y="2834617"/>
                  <a:pt x="10210277" y="2820686"/>
                  <a:pt x="10192365" y="2820934"/>
                </a:cubicBezTo>
                <a:cubicBezTo>
                  <a:pt x="10173832" y="2821183"/>
                  <a:pt x="10160647" y="2834492"/>
                  <a:pt x="10160523" y="2853025"/>
                </a:cubicBezTo>
                <a:cubicBezTo>
                  <a:pt x="10160523" y="2870813"/>
                  <a:pt x="10174578" y="2885739"/>
                  <a:pt x="10191868" y="2886237"/>
                </a:cubicBezTo>
                <a:close/>
                <a:moveTo>
                  <a:pt x="10102809" y="2886237"/>
                </a:moveTo>
                <a:cubicBezTo>
                  <a:pt x="10120844" y="2886485"/>
                  <a:pt x="10137263" y="2869444"/>
                  <a:pt x="10136268" y="2851533"/>
                </a:cubicBezTo>
                <a:cubicBezTo>
                  <a:pt x="10135273" y="2834119"/>
                  <a:pt x="10120222" y="2820437"/>
                  <a:pt x="10102311" y="2820934"/>
                </a:cubicBezTo>
                <a:cubicBezTo>
                  <a:pt x="10083902" y="2821432"/>
                  <a:pt x="10070717" y="2834990"/>
                  <a:pt x="10070842" y="2853523"/>
                </a:cubicBezTo>
                <a:cubicBezTo>
                  <a:pt x="10070965" y="2871310"/>
                  <a:pt x="10085270" y="2885988"/>
                  <a:pt x="10102684" y="2886361"/>
                </a:cubicBezTo>
                <a:close/>
                <a:moveTo>
                  <a:pt x="10012131" y="2886237"/>
                </a:moveTo>
                <a:cubicBezTo>
                  <a:pt x="10030043" y="2887107"/>
                  <a:pt x="10047083" y="2870564"/>
                  <a:pt x="10046711" y="2852652"/>
                </a:cubicBezTo>
                <a:cubicBezTo>
                  <a:pt x="10046337" y="2835238"/>
                  <a:pt x="10031535" y="2821059"/>
                  <a:pt x="10013873" y="2820934"/>
                </a:cubicBezTo>
                <a:cubicBezTo>
                  <a:pt x="9995340" y="2820934"/>
                  <a:pt x="9981781" y="2833995"/>
                  <a:pt x="9981408" y="2852404"/>
                </a:cubicBezTo>
                <a:cubicBezTo>
                  <a:pt x="9981035" y="2870315"/>
                  <a:pt x="9994718" y="2885242"/>
                  <a:pt x="10012131" y="2886237"/>
                </a:cubicBezTo>
                <a:close/>
                <a:moveTo>
                  <a:pt x="9893965" y="2851657"/>
                </a:moveTo>
                <a:cubicBezTo>
                  <a:pt x="9892970" y="2869569"/>
                  <a:pt x="9909513" y="2886610"/>
                  <a:pt x="9927549" y="2886237"/>
                </a:cubicBezTo>
                <a:cubicBezTo>
                  <a:pt x="9944964" y="2885988"/>
                  <a:pt x="9959267" y="2871186"/>
                  <a:pt x="9959392" y="2853399"/>
                </a:cubicBezTo>
                <a:cubicBezTo>
                  <a:pt x="9959517" y="2834865"/>
                  <a:pt x="9946456" y="2821307"/>
                  <a:pt x="9927922" y="2820934"/>
                </a:cubicBezTo>
                <a:cubicBezTo>
                  <a:pt x="9910011" y="2820561"/>
                  <a:pt x="9894961" y="2834119"/>
                  <a:pt x="9894090" y="2851657"/>
                </a:cubicBezTo>
                <a:close/>
                <a:moveTo>
                  <a:pt x="9804408" y="2851284"/>
                </a:moveTo>
                <a:cubicBezTo>
                  <a:pt x="9803289" y="2869196"/>
                  <a:pt x="9819583" y="2886361"/>
                  <a:pt x="9837619" y="2886237"/>
                </a:cubicBezTo>
                <a:cubicBezTo>
                  <a:pt x="9854908" y="2886237"/>
                  <a:pt x="9869462" y="2871435"/>
                  <a:pt x="9869710" y="2853772"/>
                </a:cubicBezTo>
                <a:cubicBezTo>
                  <a:pt x="9869959" y="2835238"/>
                  <a:pt x="9856899" y="2821556"/>
                  <a:pt x="9838614" y="2820934"/>
                </a:cubicBezTo>
                <a:cubicBezTo>
                  <a:pt x="9820702" y="2820437"/>
                  <a:pt x="9805527" y="2833870"/>
                  <a:pt x="9804408" y="2851284"/>
                </a:cubicBezTo>
                <a:close/>
                <a:moveTo>
                  <a:pt x="9747066" y="2820810"/>
                </a:moveTo>
                <a:cubicBezTo>
                  <a:pt x="9729404" y="2821183"/>
                  <a:pt x="9714726" y="2835861"/>
                  <a:pt x="9714726" y="2853150"/>
                </a:cubicBezTo>
                <a:cubicBezTo>
                  <a:pt x="9714726" y="2871186"/>
                  <a:pt x="9732015" y="2887480"/>
                  <a:pt x="9749927" y="2886112"/>
                </a:cubicBezTo>
                <a:cubicBezTo>
                  <a:pt x="9767466" y="2884868"/>
                  <a:pt x="9780775" y="2869693"/>
                  <a:pt x="9780153" y="2851782"/>
                </a:cubicBezTo>
                <a:cubicBezTo>
                  <a:pt x="9779531" y="2833373"/>
                  <a:pt x="9765600" y="2820437"/>
                  <a:pt x="9747191" y="2820810"/>
                </a:cubicBezTo>
                <a:close/>
                <a:moveTo>
                  <a:pt x="9660743" y="2886237"/>
                </a:moveTo>
                <a:cubicBezTo>
                  <a:pt x="9678654" y="2886610"/>
                  <a:pt x="9695322" y="2869569"/>
                  <a:pt x="9694327" y="2851657"/>
                </a:cubicBezTo>
                <a:cubicBezTo>
                  <a:pt x="9693456" y="2834244"/>
                  <a:pt x="9678405" y="2820561"/>
                  <a:pt x="9660618" y="2820810"/>
                </a:cubicBezTo>
                <a:cubicBezTo>
                  <a:pt x="9642085" y="2821183"/>
                  <a:pt x="9629025" y="2834617"/>
                  <a:pt x="9629025" y="2853274"/>
                </a:cubicBezTo>
                <a:cubicBezTo>
                  <a:pt x="9629025" y="2871061"/>
                  <a:pt x="9643329" y="2885863"/>
                  <a:pt x="9660743" y="2886237"/>
                </a:cubicBezTo>
                <a:close/>
                <a:moveTo>
                  <a:pt x="9571808" y="2886237"/>
                </a:moveTo>
                <a:cubicBezTo>
                  <a:pt x="9589843" y="2886237"/>
                  <a:pt x="9606014" y="2868947"/>
                  <a:pt x="9604769" y="2851036"/>
                </a:cubicBezTo>
                <a:cubicBezTo>
                  <a:pt x="9603526" y="2833497"/>
                  <a:pt x="9588350" y="2820188"/>
                  <a:pt x="9570439" y="2820934"/>
                </a:cubicBezTo>
                <a:cubicBezTo>
                  <a:pt x="9552030" y="2821556"/>
                  <a:pt x="9539094" y="2835487"/>
                  <a:pt x="9539467" y="2853896"/>
                </a:cubicBezTo>
                <a:cubicBezTo>
                  <a:pt x="9539841" y="2871559"/>
                  <a:pt x="9554518" y="2886237"/>
                  <a:pt x="9571808" y="2886237"/>
                </a:cubicBezTo>
                <a:close/>
                <a:moveTo>
                  <a:pt x="9450034" y="2851533"/>
                </a:moveTo>
                <a:cubicBezTo>
                  <a:pt x="9449288" y="2869444"/>
                  <a:pt x="9462473" y="2884744"/>
                  <a:pt x="9480011" y="2886112"/>
                </a:cubicBezTo>
                <a:cubicBezTo>
                  <a:pt x="9497798" y="2887480"/>
                  <a:pt x="9515212" y="2871435"/>
                  <a:pt x="9515461" y="2853399"/>
                </a:cubicBezTo>
                <a:cubicBezTo>
                  <a:pt x="9515585" y="2836109"/>
                  <a:pt x="9501032" y="2821307"/>
                  <a:pt x="9483369" y="2820810"/>
                </a:cubicBezTo>
                <a:cubicBezTo>
                  <a:pt x="9464960" y="2820312"/>
                  <a:pt x="9450905" y="2833248"/>
                  <a:pt x="9450159" y="2851533"/>
                </a:cubicBezTo>
                <a:close/>
                <a:moveTo>
                  <a:pt x="9395429" y="2820810"/>
                </a:moveTo>
                <a:cubicBezTo>
                  <a:pt x="9377642" y="2820810"/>
                  <a:pt x="9362840" y="2835238"/>
                  <a:pt x="9362592" y="2852652"/>
                </a:cubicBezTo>
                <a:cubicBezTo>
                  <a:pt x="9362343" y="2870688"/>
                  <a:pt x="9379259" y="2887107"/>
                  <a:pt x="9397170" y="2886237"/>
                </a:cubicBezTo>
                <a:cubicBezTo>
                  <a:pt x="9414585" y="2885366"/>
                  <a:pt x="9428267" y="2870315"/>
                  <a:pt x="9427894" y="2852404"/>
                </a:cubicBezTo>
                <a:cubicBezTo>
                  <a:pt x="9427520" y="2833870"/>
                  <a:pt x="9413963" y="2820810"/>
                  <a:pt x="9395429" y="2820934"/>
                </a:cubicBezTo>
                <a:close/>
                <a:moveTo>
                  <a:pt x="9307986" y="2820810"/>
                </a:moveTo>
                <a:cubicBezTo>
                  <a:pt x="9288955" y="2819815"/>
                  <a:pt x="9272785" y="2834990"/>
                  <a:pt x="9273034" y="2853399"/>
                </a:cubicBezTo>
                <a:cubicBezTo>
                  <a:pt x="9273283" y="2870067"/>
                  <a:pt x="9288955" y="2885739"/>
                  <a:pt x="9305623" y="2886112"/>
                </a:cubicBezTo>
                <a:cubicBezTo>
                  <a:pt x="9322788" y="2886485"/>
                  <a:pt x="9337839" y="2871932"/>
                  <a:pt x="9338461" y="2854269"/>
                </a:cubicBezTo>
                <a:cubicBezTo>
                  <a:pt x="9339083" y="2835861"/>
                  <a:pt x="9326271" y="2821681"/>
                  <a:pt x="9307986" y="2820810"/>
                </a:cubicBezTo>
                <a:close/>
                <a:moveTo>
                  <a:pt x="9183601" y="2851284"/>
                </a:moveTo>
                <a:cubicBezTo>
                  <a:pt x="9182481" y="2869196"/>
                  <a:pt x="9198900" y="2886361"/>
                  <a:pt x="9216936" y="2886112"/>
                </a:cubicBezTo>
                <a:cubicBezTo>
                  <a:pt x="9234226" y="2885988"/>
                  <a:pt x="9248654" y="2871186"/>
                  <a:pt x="9248903" y="2853399"/>
                </a:cubicBezTo>
                <a:cubicBezTo>
                  <a:pt x="9249152" y="2834865"/>
                  <a:pt x="9236091" y="2821183"/>
                  <a:pt x="9217682" y="2820686"/>
                </a:cubicBezTo>
                <a:cubicBezTo>
                  <a:pt x="9199771" y="2820188"/>
                  <a:pt x="9184720" y="2833746"/>
                  <a:pt x="9183601" y="2851160"/>
                </a:cubicBezTo>
                <a:close/>
                <a:moveTo>
                  <a:pt x="9127628" y="2820810"/>
                </a:moveTo>
                <a:cubicBezTo>
                  <a:pt x="9109716" y="2820561"/>
                  <a:pt x="9094790" y="2834368"/>
                  <a:pt x="9094043" y="2851782"/>
                </a:cubicBezTo>
                <a:cubicBezTo>
                  <a:pt x="9093297" y="2869942"/>
                  <a:pt x="9109716" y="2886610"/>
                  <a:pt x="9127877" y="2886112"/>
                </a:cubicBezTo>
                <a:cubicBezTo>
                  <a:pt x="9145290" y="2885615"/>
                  <a:pt x="9159346" y="2870813"/>
                  <a:pt x="9159346" y="2853025"/>
                </a:cubicBezTo>
                <a:cubicBezTo>
                  <a:pt x="9159346" y="2834492"/>
                  <a:pt x="9146161" y="2821059"/>
                  <a:pt x="9127628" y="2820810"/>
                </a:cubicBezTo>
                <a:close/>
                <a:moveTo>
                  <a:pt x="9040184" y="2886112"/>
                </a:moveTo>
                <a:cubicBezTo>
                  <a:pt x="9058220" y="2886361"/>
                  <a:pt x="9074639" y="2869320"/>
                  <a:pt x="9073644" y="2851409"/>
                </a:cubicBezTo>
                <a:cubicBezTo>
                  <a:pt x="9072650" y="2833995"/>
                  <a:pt x="9057599" y="2820312"/>
                  <a:pt x="9039687" y="2820810"/>
                </a:cubicBezTo>
                <a:cubicBezTo>
                  <a:pt x="9021278" y="2821307"/>
                  <a:pt x="9008094" y="2834865"/>
                  <a:pt x="9008218" y="2853399"/>
                </a:cubicBezTo>
                <a:cubicBezTo>
                  <a:pt x="9008342" y="2871186"/>
                  <a:pt x="9022771" y="2885863"/>
                  <a:pt x="9040061" y="2886237"/>
                </a:cubicBezTo>
                <a:close/>
                <a:moveTo>
                  <a:pt x="8918785" y="2852901"/>
                </a:moveTo>
                <a:cubicBezTo>
                  <a:pt x="8918785" y="2870688"/>
                  <a:pt x="8932716" y="2885615"/>
                  <a:pt x="8950130" y="2886112"/>
                </a:cubicBezTo>
                <a:cubicBezTo>
                  <a:pt x="8968041" y="2886610"/>
                  <a:pt x="8984834" y="2869818"/>
                  <a:pt x="8984087" y="2851906"/>
                </a:cubicBezTo>
                <a:cubicBezTo>
                  <a:pt x="8983465" y="2834492"/>
                  <a:pt x="8968539" y="2820561"/>
                  <a:pt x="8950628" y="2820810"/>
                </a:cubicBezTo>
                <a:cubicBezTo>
                  <a:pt x="8932094" y="2821059"/>
                  <a:pt x="8918785" y="2834368"/>
                  <a:pt x="8918785" y="2852901"/>
                </a:cubicBezTo>
                <a:close/>
                <a:moveTo>
                  <a:pt x="8862189" y="2886237"/>
                </a:moveTo>
                <a:cubicBezTo>
                  <a:pt x="8878982" y="2885863"/>
                  <a:pt x="8894405" y="2870067"/>
                  <a:pt x="8894654" y="2853399"/>
                </a:cubicBezTo>
                <a:cubicBezTo>
                  <a:pt x="8894778" y="2834865"/>
                  <a:pt x="8878608" y="2819939"/>
                  <a:pt x="8859577" y="2820934"/>
                </a:cubicBezTo>
                <a:cubicBezTo>
                  <a:pt x="8841292" y="2821929"/>
                  <a:pt x="8828606" y="2836109"/>
                  <a:pt x="8829352" y="2854518"/>
                </a:cubicBezTo>
                <a:cubicBezTo>
                  <a:pt x="8830098" y="2872181"/>
                  <a:pt x="8845024" y="2886610"/>
                  <a:pt x="8862314" y="2886237"/>
                </a:cubicBezTo>
                <a:close/>
                <a:moveTo>
                  <a:pt x="8741909" y="2851036"/>
                </a:moveTo>
                <a:cubicBezTo>
                  <a:pt x="8740665" y="2868947"/>
                  <a:pt x="8756835" y="2886237"/>
                  <a:pt x="8774871" y="2886237"/>
                </a:cubicBezTo>
                <a:cubicBezTo>
                  <a:pt x="8792160" y="2886237"/>
                  <a:pt x="8806838" y="2871559"/>
                  <a:pt x="8807211" y="2853896"/>
                </a:cubicBezTo>
                <a:cubicBezTo>
                  <a:pt x="8807584" y="2835487"/>
                  <a:pt x="8794648" y="2821556"/>
                  <a:pt x="8776239" y="2820934"/>
                </a:cubicBezTo>
                <a:cubicBezTo>
                  <a:pt x="8758328" y="2820312"/>
                  <a:pt x="8743152" y="2833621"/>
                  <a:pt x="8741909" y="2851160"/>
                </a:cubicBezTo>
                <a:close/>
                <a:moveTo>
                  <a:pt x="8652351" y="2851657"/>
                </a:moveTo>
                <a:cubicBezTo>
                  <a:pt x="8651480" y="2869569"/>
                  <a:pt x="8668024" y="2886610"/>
                  <a:pt x="8685935" y="2886237"/>
                </a:cubicBezTo>
                <a:cubicBezTo>
                  <a:pt x="8703350" y="2885863"/>
                  <a:pt x="8717529" y="2871061"/>
                  <a:pt x="8717653" y="2853399"/>
                </a:cubicBezTo>
                <a:cubicBezTo>
                  <a:pt x="8717653" y="2834865"/>
                  <a:pt x="8704593" y="2821307"/>
                  <a:pt x="8686184" y="2820934"/>
                </a:cubicBezTo>
                <a:cubicBezTo>
                  <a:pt x="8668273" y="2820561"/>
                  <a:pt x="8653346" y="2834244"/>
                  <a:pt x="8652351" y="2851657"/>
                </a:cubicBezTo>
                <a:close/>
                <a:moveTo>
                  <a:pt x="8597373" y="2820934"/>
                </a:moveTo>
                <a:cubicBezTo>
                  <a:pt x="8579462" y="2820188"/>
                  <a:pt x="8564162" y="2833373"/>
                  <a:pt x="8562794" y="2850911"/>
                </a:cubicBezTo>
                <a:cubicBezTo>
                  <a:pt x="8561425" y="2868698"/>
                  <a:pt x="8577472" y="2886112"/>
                  <a:pt x="8595507" y="2886361"/>
                </a:cubicBezTo>
                <a:cubicBezTo>
                  <a:pt x="8612797" y="2886485"/>
                  <a:pt x="8627599" y="2871932"/>
                  <a:pt x="8628096" y="2854269"/>
                </a:cubicBezTo>
                <a:cubicBezTo>
                  <a:pt x="8628594" y="2835861"/>
                  <a:pt x="8615657" y="2821805"/>
                  <a:pt x="8597373" y="2821059"/>
                </a:cubicBezTo>
                <a:close/>
                <a:moveTo>
                  <a:pt x="8508437" y="2886237"/>
                </a:moveTo>
                <a:cubicBezTo>
                  <a:pt x="8526349" y="2886734"/>
                  <a:pt x="8543141" y="2869942"/>
                  <a:pt x="8542395" y="2852031"/>
                </a:cubicBezTo>
                <a:cubicBezTo>
                  <a:pt x="8541649" y="2834617"/>
                  <a:pt x="8526722" y="2820686"/>
                  <a:pt x="8508935" y="2820934"/>
                </a:cubicBezTo>
                <a:cubicBezTo>
                  <a:pt x="8490402" y="2821183"/>
                  <a:pt x="8477217" y="2834492"/>
                  <a:pt x="8477093" y="2853025"/>
                </a:cubicBezTo>
                <a:cubicBezTo>
                  <a:pt x="8477093" y="2870813"/>
                  <a:pt x="8491148" y="2885739"/>
                  <a:pt x="8508437" y="2886237"/>
                </a:cubicBezTo>
                <a:close/>
                <a:moveTo>
                  <a:pt x="8419627" y="2886237"/>
                </a:moveTo>
                <a:cubicBezTo>
                  <a:pt x="8437662" y="2886237"/>
                  <a:pt x="8453956" y="2869071"/>
                  <a:pt x="8452713" y="2851160"/>
                </a:cubicBezTo>
                <a:cubicBezTo>
                  <a:pt x="8451594" y="2833621"/>
                  <a:pt x="8436418" y="2820312"/>
                  <a:pt x="8418507" y="2820810"/>
                </a:cubicBezTo>
                <a:cubicBezTo>
                  <a:pt x="8400098" y="2821432"/>
                  <a:pt x="8387038" y="2835238"/>
                  <a:pt x="8387411" y="2853648"/>
                </a:cubicBezTo>
                <a:cubicBezTo>
                  <a:pt x="8387784" y="2871310"/>
                  <a:pt x="8402337" y="2886112"/>
                  <a:pt x="8419627" y="2886112"/>
                </a:cubicBezTo>
                <a:close/>
                <a:moveTo>
                  <a:pt x="8329820" y="2886237"/>
                </a:moveTo>
                <a:cubicBezTo>
                  <a:pt x="8347856" y="2886485"/>
                  <a:pt x="8364275" y="2869320"/>
                  <a:pt x="8363156" y="2851409"/>
                </a:cubicBezTo>
                <a:cubicBezTo>
                  <a:pt x="8362161" y="2833870"/>
                  <a:pt x="8347110" y="2820437"/>
                  <a:pt x="8329199" y="2820810"/>
                </a:cubicBezTo>
                <a:cubicBezTo>
                  <a:pt x="8310790" y="2821307"/>
                  <a:pt x="8297729" y="2834990"/>
                  <a:pt x="8297853" y="2853399"/>
                </a:cubicBezTo>
                <a:cubicBezTo>
                  <a:pt x="8298102" y="2871186"/>
                  <a:pt x="8312407" y="2885863"/>
                  <a:pt x="8329820" y="2886112"/>
                </a:cubicBezTo>
                <a:close/>
                <a:moveTo>
                  <a:pt x="8208420" y="2852155"/>
                </a:moveTo>
                <a:cubicBezTo>
                  <a:pt x="8207923" y="2870067"/>
                  <a:pt x="8221481" y="2885117"/>
                  <a:pt x="8239019" y="2886112"/>
                </a:cubicBezTo>
                <a:cubicBezTo>
                  <a:pt x="8256931" y="2887107"/>
                  <a:pt x="8273972" y="2870813"/>
                  <a:pt x="8273847" y="2852777"/>
                </a:cubicBezTo>
                <a:cubicBezTo>
                  <a:pt x="8273598" y="2835487"/>
                  <a:pt x="8258921" y="2821059"/>
                  <a:pt x="8241134" y="2820810"/>
                </a:cubicBezTo>
                <a:cubicBezTo>
                  <a:pt x="8222600" y="2820561"/>
                  <a:pt x="8208918" y="2833746"/>
                  <a:pt x="8208545" y="2852155"/>
                </a:cubicBezTo>
                <a:close/>
                <a:moveTo>
                  <a:pt x="8120978" y="2851533"/>
                </a:moveTo>
                <a:cubicBezTo>
                  <a:pt x="8119982" y="2869444"/>
                  <a:pt x="8136526" y="2886485"/>
                  <a:pt x="8154562" y="2886112"/>
                </a:cubicBezTo>
                <a:cubicBezTo>
                  <a:pt x="8171975" y="2885863"/>
                  <a:pt x="8186280" y="2871061"/>
                  <a:pt x="8186405" y="2853274"/>
                </a:cubicBezTo>
                <a:cubicBezTo>
                  <a:pt x="8186528" y="2834741"/>
                  <a:pt x="8173468" y="2821183"/>
                  <a:pt x="8154935" y="2820810"/>
                </a:cubicBezTo>
                <a:cubicBezTo>
                  <a:pt x="8137023" y="2820437"/>
                  <a:pt x="8121973" y="2833995"/>
                  <a:pt x="8121102" y="2851533"/>
                </a:cubicBezTo>
                <a:close/>
                <a:moveTo>
                  <a:pt x="8065004" y="2820810"/>
                </a:moveTo>
                <a:cubicBezTo>
                  <a:pt x="8047093" y="2820561"/>
                  <a:pt x="8032166" y="2834368"/>
                  <a:pt x="8031420" y="2851782"/>
                </a:cubicBezTo>
                <a:cubicBezTo>
                  <a:pt x="8030674" y="2869942"/>
                  <a:pt x="8047093" y="2886610"/>
                  <a:pt x="8065253" y="2886112"/>
                </a:cubicBezTo>
                <a:cubicBezTo>
                  <a:pt x="8082667" y="2885615"/>
                  <a:pt x="8096722" y="2870813"/>
                  <a:pt x="8096722" y="2853025"/>
                </a:cubicBezTo>
                <a:cubicBezTo>
                  <a:pt x="8096722" y="2834492"/>
                  <a:pt x="8083538" y="2821059"/>
                  <a:pt x="8065004" y="2820810"/>
                </a:cubicBezTo>
                <a:close/>
                <a:moveTo>
                  <a:pt x="7974327" y="2820810"/>
                </a:moveTo>
                <a:cubicBezTo>
                  <a:pt x="7956664" y="2821183"/>
                  <a:pt x="7941863" y="2835736"/>
                  <a:pt x="7941863" y="2853025"/>
                </a:cubicBezTo>
                <a:cubicBezTo>
                  <a:pt x="7941863" y="2871061"/>
                  <a:pt x="7959028" y="2887356"/>
                  <a:pt x="7976939" y="2886112"/>
                </a:cubicBezTo>
                <a:cubicBezTo>
                  <a:pt x="7994478" y="2884993"/>
                  <a:pt x="8007787" y="2869818"/>
                  <a:pt x="8007289" y="2851906"/>
                </a:cubicBezTo>
                <a:cubicBezTo>
                  <a:pt x="8006668" y="2833497"/>
                  <a:pt x="7992861" y="2820437"/>
                  <a:pt x="7974452" y="2820810"/>
                </a:cubicBezTo>
                <a:close/>
                <a:moveTo>
                  <a:pt x="7888004" y="2886237"/>
                </a:moveTo>
                <a:cubicBezTo>
                  <a:pt x="7906040" y="2886485"/>
                  <a:pt x="7922459" y="2869444"/>
                  <a:pt x="7921463" y="2851533"/>
                </a:cubicBezTo>
                <a:cubicBezTo>
                  <a:pt x="7920469" y="2834119"/>
                  <a:pt x="7905418" y="2820437"/>
                  <a:pt x="7887506" y="2820934"/>
                </a:cubicBezTo>
                <a:cubicBezTo>
                  <a:pt x="7869098" y="2821432"/>
                  <a:pt x="7855913" y="2834990"/>
                  <a:pt x="7856037" y="2853523"/>
                </a:cubicBezTo>
                <a:cubicBezTo>
                  <a:pt x="7856161" y="2871310"/>
                  <a:pt x="7870590" y="2885988"/>
                  <a:pt x="7887880" y="2886361"/>
                </a:cubicBezTo>
                <a:close/>
                <a:moveTo>
                  <a:pt x="7797949" y="2886237"/>
                </a:moveTo>
                <a:cubicBezTo>
                  <a:pt x="7815860" y="2886734"/>
                  <a:pt x="7832653" y="2869942"/>
                  <a:pt x="7831906" y="2852031"/>
                </a:cubicBezTo>
                <a:cubicBezTo>
                  <a:pt x="7831160" y="2834617"/>
                  <a:pt x="7816358" y="2820686"/>
                  <a:pt x="7798447" y="2820934"/>
                </a:cubicBezTo>
                <a:cubicBezTo>
                  <a:pt x="7779913" y="2821183"/>
                  <a:pt x="7766728" y="2834492"/>
                  <a:pt x="7766604" y="2853025"/>
                </a:cubicBezTo>
                <a:cubicBezTo>
                  <a:pt x="7766604" y="2870813"/>
                  <a:pt x="7780660" y="2885739"/>
                  <a:pt x="7797949" y="2886237"/>
                </a:cubicBezTo>
                <a:close/>
                <a:moveTo>
                  <a:pt x="7677047" y="2852155"/>
                </a:moveTo>
                <a:cubicBezTo>
                  <a:pt x="7676549" y="2870067"/>
                  <a:pt x="7690107" y="2885117"/>
                  <a:pt x="7707645" y="2886112"/>
                </a:cubicBezTo>
                <a:cubicBezTo>
                  <a:pt x="7725556" y="2887107"/>
                  <a:pt x="7742598" y="2870813"/>
                  <a:pt x="7742473" y="2852777"/>
                </a:cubicBezTo>
                <a:cubicBezTo>
                  <a:pt x="7742224" y="2835487"/>
                  <a:pt x="7727547" y="2821059"/>
                  <a:pt x="7709760" y="2820810"/>
                </a:cubicBezTo>
                <a:cubicBezTo>
                  <a:pt x="7691227" y="2820561"/>
                  <a:pt x="7677544" y="2833746"/>
                  <a:pt x="7677171" y="2852155"/>
                </a:cubicBezTo>
                <a:close/>
                <a:moveTo>
                  <a:pt x="7589603" y="2851782"/>
                </a:moveTo>
                <a:cubicBezTo>
                  <a:pt x="7588733" y="2869693"/>
                  <a:pt x="7605276" y="2886610"/>
                  <a:pt x="7623312" y="2886237"/>
                </a:cubicBezTo>
                <a:cubicBezTo>
                  <a:pt x="7640726" y="2885863"/>
                  <a:pt x="7654906" y="2871061"/>
                  <a:pt x="7654906" y="2853274"/>
                </a:cubicBezTo>
                <a:cubicBezTo>
                  <a:pt x="7654906" y="2834741"/>
                  <a:pt x="7641845" y="2821307"/>
                  <a:pt x="7623312" y="2820934"/>
                </a:cubicBezTo>
                <a:cubicBezTo>
                  <a:pt x="7605401" y="2820561"/>
                  <a:pt x="7590474" y="2834368"/>
                  <a:pt x="7589603" y="2851782"/>
                </a:cubicBezTo>
                <a:close/>
                <a:moveTo>
                  <a:pt x="7535123" y="2820934"/>
                </a:moveTo>
                <a:cubicBezTo>
                  <a:pt x="7516092" y="2819939"/>
                  <a:pt x="7499798" y="2834865"/>
                  <a:pt x="7500047" y="2853399"/>
                </a:cubicBezTo>
                <a:cubicBezTo>
                  <a:pt x="7500170" y="2870191"/>
                  <a:pt x="7515718" y="2885863"/>
                  <a:pt x="7532386" y="2886361"/>
                </a:cubicBezTo>
                <a:cubicBezTo>
                  <a:pt x="7549552" y="2886858"/>
                  <a:pt x="7564602" y="2872305"/>
                  <a:pt x="7565349" y="2854643"/>
                </a:cubicBezTo>
                <a:cubicBezTo>
                  <a:pt x="7566095" y="2836109"/>
                  <a:pt x="7553408" y="2821929"/>
                  <a:pt x="7535123" y="2820934"/>
                </a:cubicBezTo>
                <a:close/>
                <a:moveTo>
                  <a:pt x="7410489" y="2853025"/>
                </a:moveTo>
                <a:cubicBezTo>
                  <a:pt x="7410489" y="2871061"/>
                  <a:pt x="7427654" y="2887356"/>
                  <a:pt x="7445566" y="2886112"/>
                </a:cubicBezTo>
                <a:cubicBezTo>
                  <a:pt x="7463104" y="2884868"/>
                  <a:pt x="7476413" y="2869818"/>
                  <a:pt x="7475791" y="2851906"/>
                </a:cubicBezTo>
                <a:cubicBezTo>
                  <a:pt x="7475170" y="2833497"/>
                  <a:pt x="7461362" y="2820437"/>
                  <a:pt x="7442953" y="2820810"/>
                </a:cubicBezTo>
                <a:cubicBezTo>
                  <a:pt x="7425291" y="2821183"/>
                  <a:pt x="7410614" y="2835736"/>
                  <a:pt x="7410489" y="2853025"/>
                </a:cubicBezTo>
                <a:close/>
                <a:moveTo>
                  <a:pt x="7353271" y="2820810"/>
                </a:moveTo>
                <a:cubicBezTo>
                  <a:pt x="7335609" y="2821183"/>
                  <a:pt x="7320931" y="2835861"/>
                  <a:pt x="7320931" y="2853150"/>
                </a:cubicBezTo>
                <a:cubicBezTo>
                  <a:pt x="7320931" y="2871186"/>
                  <a:pt x="7338221" y="2887480"/>
                  <a:pt x="7356133" y="2886112"/>
                </a:cubicBezTo>
                <a:cubicBezTo>
                  <a:pt x="7373671" y="2884868"/>
                  <a:pt x="7386980" y="2869693"/>
                  <a:pt x="7386358" y="2851782"/>
                </a:cubicBezTo>
                <a:cubicBezTo>
                  <a:pt x="7385736" y="2833373"/>
                  <a:pt x="7371805" y="2820437"/>
                  <a:pt x="7353396" y="2820810"/>
                </a:cubicBezTo>
                <a:close/>
                <a:moveTo>
                  <a:pt x="7265829" y="2886112"/>
                </a:moveTo>
                <a:cubicBezTo>
                  <a:pt x="7283740" y="2887107"/>
                  <a:pt x="7300781" y="2870688"/>
                  <a:pt x="7300532" y="2852652"/>
                </a:cubicBezTo>
                <a:cubicBezTo>
                  <a:pt x="7300283" y="2835363"/>
                  <a:pt x="7285482" y="2820934"/>
                  <a:pt x="7267819" y="2820810"/>
                </a:cubicBezTo>
                <a:cubicBezTo>
                  <a:pt x="7249285" y="2820686"/>
                  <a:pt x="7235728" y="2833746"/>
                  <a:pt x="7235230" y="2852155"/>
                </a:cubicBezTo>
                <a:cubicBezTo>
                  <a:pt x="7234733" y="2870067"/>
                  <a:pt x="7248290" y="2885117"/>
                  <a:pt x="7265829" y="2886112"/>
                </a:cubicBezTo>
                <a:close/>
                <a:moveTo>
                  <a:pt x="7145672" y="2851284"/>
                </a:moveTo>
                <a:cubicBezTo>
                  <a:pt x="7144678" y="2870315"/>
                  <a:pt x="7159852" y="2886485"/>
                  <a:pt x="7178261" y="2886237"/>
                </a:cubicBezTo>
                <a:cubicBezTo>
                  <a:pt x="7194929" y="2885988"/>
                  <a:pt x="7210602" y="2870315"/>
                  <a:pt x="7210975" y="2853648"/>
                </a:cubicBezTo>
                <a:cubicBezTo>
                  <a:pt x="7211348" y="2836482"/>
                  <a:pt x="7196795" y="2821432"/>
                  <a:pt x="7179132" y="2820810"/>
                </a:cubicBezTo>
                <a:cubicBezTo>
                  <a:pt x="7160723" y="2820188"/>
                  <a:pt x="7146543" y="2833000"/>
                  <a:pt x="7145672" y="2851284"/>
                </a:cubicBezTo>
                <a:close/>
                <a:moveTo>
                  <a:pt x="7087834" y="2886237"/>
                </a:moveTo>
                <a:cubicBezTo>
                  <a:pt x="7105870" y="2886485"/>
                  <a:pt x="7122288" y="2869444"/>
                  <a:pt x="7121293" y="2851533"/>
                </a:cubicBezTo>
                <a:cubicBezTo>
                  <a:pt x="7120298" y="2834119"/>
                  <a:pt x="7105247" y="2820437"/>
                  <a:pt x="7087335" y="2820934"/>
                </a:cubicBezTo>
                <a:cubicBezTo>
                  <a:pt x="7068927" y="2821432"/>
                  <a:pt x="7055742" y="2834990"/>
                  <a:pt x="7055866" y="2853523"/>
                </a:cubicBezTo>
                <a:cubicBezTo>
                  <a:pt x="7055991" y="2871310"/>
                  <a:pt x="7070295" y="2885988"/>
                  <a:pt x="7087709" y="2886361"/>
                </a:cubicBezTo>
                <a:close/>
                <a:moveTo>
                  <a:pt x="7003127" y="2820934"/>
                </a:moveTo>
                <a:cubicBezTo>
                  <a:pt x="6985216" y="2820188"/>
                  <a:pt x="6969916" y="2833497"/>
                  <a:pt x="6968672" y="2850911"/>
                </a:cubicBezTo>
                <a:cubicBezTo>
                  <a:pt x="6967304" y="2868698"/>
                  <a:pt x="6983474" y="2886112"/>
                  <a:pt x="7001510" y="2886237"/>
                </a:cubicBezTo>
                <a:cubicBezTo>
                  <a:pt x="7018800" y="2886361"/>
                  <a:pt x="7033602" y="2871683"/>
                  <a:pt x="7033974" y="2854021"/>
                </a:cubicBezTo>
                <a:cubicBezTo>
                  <a:pt x="7034472" y="2835612"/>
                  <a:pt x="7021536" y="2821556"/>
                  <a:pt x="7003127" y="2820810"/>
                </a:cubicBezTo>
                <a:close/>
                <a:moveTo>
                  <a:pt x="6878990" y="2853025"/>
                </a:moveTo>
                <a:cubicBezTo>
                  <a:pt x="6878990" y="2871061"/>
                  <a:pt x="6896031" y="2887356"/>
                  <a:pt x="6913942" y="2886237"/>
                </a:cubicBezTo>
                <a:cubicBezTo>
                  <a:pt x="6931481" y="2885117"/>
                  <a:pt x="6944915" y="2869942"/>
                  <a:pt x="6944292" y="2852031"/>
                </a:cubicBezTo>
                <a:cubicBezTo>
                  <a:pt x="6943671" y="2833621"/>
                  <a:pt x="6929989" y="2820561"/>
                  <a:pt x="6911455" y="2820810"/>
                </a:cubicBezTo>
                <a:cubicBezTo>
                  <a:pt x="6893792" y="2821059"/>
                  <a:pt x="6878990" y="2835612"/>
                  <a:pt x="6878866" y="2852901"/>
                </a:cubicBezTo>
                <a:close/>
                <a:moveTo>
                  <a:pt x="6789433" y="2851657"/>
                </a:moveTo>
                <a:cubicBezTo>
                  <a:pt x="6788438" y="2869569"/>
                  <a:pt x="6804981" y="2886610"/>
                  <a:pt x="6823017" y="2886237"/>
                </a:cubicBezTo>
                <a:cubicBezTo>
                  <a:pt x="6840431" y="2885988"/>
                  <a:pt x="6854736" y="2871186"/>
                  <a:pt x="6854859" y="2853399"/>
                </a:cubicBezTo>
                <a:cubicBezTo>
                  <a:pt x="6854984" y="2834865"/>
                  <a:pt x="6841924" y="2821307"/>
                  <a:pt x="6823390" y="2820934"/>
                </a:cubicBezTo>
                <a:cubicBezTo>
                  <a:pt x="6805479" y="2820561"/>
                  <a:pt x="6790428" y="2834119"/>
                  <a:pt x="6789557" y="2851657"/>
                </a:cubicBezTo>
                <a:close/>
                <a:moveTo>
                  <a:pt x="6703607" y="2852652"/>
                </a:moveTo>
                <a:cubicBezTo>
                  <a:pt x="6703358" y="2870564"/>
                  <a:pt x="6717165" y="2885490"/>
                  <a:pt x="6734579" y="2886237"/>
                </a:cubicBezTo>
                <a:cubicBezTo>
                  <a:pt x="6752739" y="2886983"/>
                  <a:pt x="6769407" y="2870564"/>
                  <a:pt x="6768909" y="2852404"/>
                </a:cubicBezTo>
                <a:cubicBezTo>
                  <a:pt x="6768412" y="2834990"/>
                  <a:pt x="6753610" y="2820934"/>
                  <a:pt x="6735823" y="2820934"/>
                </a:cubicBezTo>
                <a:cubicBezTo>
                  <a:pt x="6717289" y="2820934"/>
                  <a:pt x="6703856" y="2834119"/>
                  <a:pt x="6703607" y="2852652"/>
                </a:cubicBezTo>
                <a:close/>
                <a:moveTo>
                  <a:pt x="6644400" y="2886237"/>
                </a:moveTo>
                <a:cubicBezTo>
                  <a:pt x="6662311" y="2887480"/>
                  <a:pt x="6679476" y="2871186"/>
                  <a:pt x="6679476" y="2853150"/>
                </a:cubicBezTo>
                <a:cubicBezTo>
                  <a:pt x="6679476" y="2835861"/>
                  <a:pt x="6664674" y="2821307"/>
                  <a:pt x="6647012" y="2820934"/>
                </a:cubicBezTo>
                <a:cubicBezTo>
                  <a:pt x="6628479" y="2820561"/>
                  <a:pt x="6614796" y="2833621"/>
                  <a:pt x="6614174" y="2852031"/>
                </a:cubicBezTo>
                <a:cubicBezTo>
                  <a:pt x="6613552" y="2869942"/>
                  <a:pt x="6626986" y="2885117"/>
                  <a:pt x="6644400" y="2886237"/>
                </a:cubicBezTo>
                <a:close/>
                <a:moveTo>
                  <a:pt x="6524617" y="2851782"/>
                </a:moveTo>
                <a:cubicBezTo>
                  <a:pt x="6523870" y="2869693"/>
                  <a:pt x="6537180" y="2884993"/>
                  <a:pt x="6554594" y="2886237"/>
                </a:cubicBezTo>
                <a:cubicBezTo>
                  <a:pt x="6572381" y="2887605"/>
                  <a:pt x="6589794" y="2871435"/>
                  <a:pt x="6589919" y="2853399"/>
                </a:cubicBezTo>
                <a:cubicBezTo>
                  <a:pt x="6589919" y="2836109"/>
                  <a:pt x="6575366" y="2821432"/>
                  <a:pt x="6557703" y="2820934"/>
                </a:cubicBezTo>
                <a:cubicBezTo>
                  <a:pt x="6539294" y="2820437"/>
                  <a:pt x="6525363" y="2833497"/>
                  <a:pt x="6524617" y="2851782"/>
                </a:cubicBezTo>
                <a:close/>
                <a:moveTo>
                  <a:pt x="6435059" y="2852901"/>
                </a:moveTo>
                <a:cubicBezTo>
                  <a:pt x="6434935" y="2870688"/>
                  <a:pt x="6448866" y="2885615"/>
                  <a:pt x="6466280" y="2886237"/>
                </a:cubicBezTo>
                <a:cubicBezTo>
                  <a:pt x="6484191" y="2886858"/>
                  <a:pt x="6500984" y="2870191"/>
                  <a:pt x="6500361" y="2852155"/>
                </a:cubicBezTo>
                <a:cubicBezTo>
                  <a:pt x="6499739" y="2834741"/>
                  <a:pt x="6484938" y="2820686"/>
                  <a:pt x="6467026" y="2820810"/>
                </a:cubicBezTo>
                <a:cubicBezTo>
                  <a:pt x="6448493" y="2820810"/>
                  <a:pt x="6435183" y="2834244"/>
                  <a:pt x="6435059" y="2852777"/>
                </a:cubicBezTo>
                <a:close/>
                <a:moveTo>
                  <a:pt x="6347617" y="2852652"/>
                </a:moveTo>
                <a:cubicBezTo>
                  <a:pt x="6347243" y="2870564"/>
                  <a:pt x="6364284" y="2887231"/>
                  <a:pt x="6382195" y="2886237"/>
                </a:cubicBezTo>
                <a:cubicBezTo>
                  <a:pt x="6399609" y="2885366"/>
                  <a:pt x="6413292" y="2870315"/>
                  <a:pt x="6412919" y="2852528"/>
                </a:cubicBezTo>
                <a:cubicBezTo>
                  <a:pt x="6412545" y="2833995"/>
                  <a:pt x="6399112" y="2820934"/>
                  <a:pt x="6380454" y="2820934"/>
                </a:cubicBezTo>
                <a:cubicBezTo>
                  <a:pt x="6362667" y="2820934"/>
                  <a:pt x="6347866" y="2835238"/>
                  <a:pt x="6347492" y="2852652"/>
                </a:cubicBezTo>
                <a:close/>
                <a:moveTo>
                  <a:pt x="6258059" y="2853772"/>
                </a:moveTo>
                <a:cubicBezTo>
                  <a:pt x="6258432" y="2870440"/>
                  <a:pt x="6274104" y="2886112"/>
                  <a:pt x="6290772" y="2886361"/>
                </a:cubicBezTo>
                <a:cubicBezTo>
                  <a:pt x="6309181" y="2886610"/>
                  <a:pt x="6324357" y="2870440"/>
                  <a:pt x="6323361" y="2851409"/>
                </a:cubicBezTo>
                <a:cubicBezTo>
                  <a:pt x="6322490" y="2833124"/>
                  <a:pt x="6308310" y="2820312"/>
                  <a:pt x="6289902" y="2820934"/>
                </a:cubicBezTo>
                <a:cubicBezTo>
                  <a:pt x="6272239" y="2821556"/>
                  <a:pt x="6257686" y="2836482"/>
                  <a:pt x="6258059" y="2853772"/>
                </a:cubicBezTo>
                <a:close/>
                <a:moveTo>
                  <a:pt x="6201339" y="2820934"/>
                </a:moveTo>
                <a:cubicBezTo>
                  <a:pt x="6183552" y="2820934"/>
                  <a:pt x="6168750" y="2835363"/>
                  <a:pt x="6168501" y="2852777"/>
                </a:cubicBezTo>
                <a:cubicBezTo>
                  <a:pt x="6168253" y="2870813"/>
                  <a:pt x="6185169" y="2887231"/>
                  <a:pt x="6203081" y="2886361"/>
                </a:cubicBezTo>
                <a:cubicBezTo>
                  <a:pt x="6220494" y="2885490"/>
                  <a:pt x="6234177" y="2870440"/>
                  <a:pt x="6233804" y="2852528"/>
                </a:cubicBezTo>
                <a:cubicBezTo>
                  <a:pt x="6233431" y="2833995"/>
                  <a:pt x="6219873" y="2820934"/>
                  <a:pt x="6201339" y="2821059"/>
                </a:cubicBezTo>
                <a:close/>
                <a:moveTo>
                  <a:pt x="6082800" y="2853025"/>
                </a:moveTo>
                <a:cubicBezTo>
                  <a:pt x="6082800" y="2870813"/>
                  <a:pt x="6096732" y="2885739"/>
                  <a:pt x="6114145" y="2886237"/>
                </a:cubicBezTo>
                <a:cubicBezTo>
                  <a:pt x="6132057" y="2886734"/>
                  <a:pt x="6148849" y="2869942"/>
                  <a:pt x="6148103" y="2852031"/>
                </a:cubicBezTo>
                <a:cubicBezTo>
                  <a:pt x="6147480" y="2834617"/>
                  <a:pt x="6132555" y="2820686"/>
                  <a:pt x="6114643" y="2820934"/>
                </a:cubicBezTo>
                <a:cubicBezTo>
                  <a:pt x="6096109" y="2821183"/>
                  <a:pt x="6082800" y="2834492"/>
                  <a:pt x="6082800" y="2853025"/>
                </a:cubicBezTo>
                <a:close/>
                <a:moveTo>
                  <a:pt x="6024961" y="2886237"/>
                </a:moveTo>
                <a:cubicBezTo>
                  <a:pt x="6042873" y="2886610"/>
                  <a:pt x="6059540" y="2869569"/>
                  <a:pt x="6058545" y="2851657"/>
                </a:cubicBezTo>
                <a:cubicBezTo>
                  <a:pt x="6057674" y="2834244"/>
                  <a:pt x="6042624" y="2820561"/>
                  <a:pt x="6024837" y="2820810"/>
                </a:cubicBezTo>
                <a:cubicBezTo>
                  <a:pt x="6006303" y="2821183"/>
                  <a:pt x="5993243" y="2834617"/>
                  <a:pt x="5993243" y="2853274"/>
                </a:cubicBezTo>
                <a:cubicBezTo>
                  <a:pt x="5993243" y="2871061"/>
                  <a:pt x="6007547" y="2885863"/>
                  <a:pt x="6024961" y="2886237"/>
                </a:cubicBezTo>
                <a:close/>
                <a:moveTo>
                  <a:pt x="5936150" y="2886237"/>
                </a:moveTo>
                <a:cubicBezTo>
                  <a:pt x="5954186" y="2886237"/>
                  <a:pt x="5970356" y="2868823"/>
                  <a:pt x="5968988" y="2850911"/>
                </a:cubicBezTo>
                <a:cubicBezTo>
                  <a:pt x="5967620" y="2833497"/>
                  <a:pt x="5952444" y="2820188"/>
                  <a:pt x="5934533" y="2820934"/>
                </a:cubicBezTo>
                <a:cubicBezTo>
                  <a:pt x="5916248" y="2821681"/>
                  <a:pt x="5903188" y="2835612"/>
                  <a:pt x="5903685" y="2854021"/>
                </a:cubicBezTo>
                <a:cubicBezTo>
                  <a:pt x="5904183" y="2871683"/>
                  <a:pt x="5918860" y="2886361"/>
                  <a:pt x="5936150" y="2886237"/>
                </a:cubicBezTo>
                <a:close/>
                <a:moveTo>
                  <a:pt x="5816367" y="2852155"/>
                </a:moveTo>
                <a:cubicBezTo>
                  <a:pt x="5815745" y="2870067"/>
                  <a:pt x="5832537" y="2886858"/>
                  <a:pt x="5850448" y="2886237"/>
                </a:cubicBezTo>
                <a:cubicBezTo>
                  <a:pt x="5867862" y="2885615"/>
                  <a:pt x="5881793" y="2870688"/>
                  <a:pt x="5881669" y="2852901"/>
                </a:cubicBezTo>
                <a:cubicBezTo>
                  <a:pt x="5881545" y="2834368"/>
                  <a:pt x="5868235" y="2821059"/>
                  <a:pt x="5849702" y="2820934"/>
                </a:cubicBezTo>
                <a:cubicBezTo>
                  <a:pt x="5831915" y="2820934"/>
                  <a:pt x="5816989" y="2834865"/>
                  <a:pt x="5816367" y="2852279"/>
                </a:cubicBezTo>
                <a:close/>
                <a:moveTo>
                  <a:pt x="5761389" y="2820934"/>
                </a:moveTo>
                <a:cubicBezTo>
                  <a:pt x="5743477" y="2820188"/>
                  <a:pt x="5728178" y="2833497"/>
                  <a:pt x="5726934" y="2850911"/>
                </a:cubicBezTo>
                <a:cubicBezTo>
                  <a:pt x="5725566" y="2868698"/>
                  <a:pt x="5741736" y="2886112"/>
                  <a:pt x="5759771" y="2886237"/>
                </a:cubicBezTo>
                <a:cubicBezTo>
                  <a:pt x="5777061" y="2886237"/>
                  <a:pt x="5791739" y="2871683"/>
                  <a:pt x="5792236" y="2854021"/>
                </a:cubicBezTo>
                <a:cubicBezTo>
                  <a:pt x="5792734" y="2835612"/>
                  <a:pt x="5779673" y="2821681"/>
                  <a:pt x="5761389" y="2820934"/>
                </a:cubicBezTo>
                <a:close/>
                <a:moveTo>
                  <a:pt x="5637252" y="2852528"/>
                </a:moveTo>
                <a:cubicBezTo>
                  <a:pt x="5636879" y="2870440"/>
                  <a:pt x="5653919" y="2887107"/>
                  <a:pt x="5671831" y="2886112"/>
                </a:cubicBezTo>
                <a:cubicBezTo>
                  <a:pt x="5689245" y="2885242"/>
                  <a:pt x="5702927" y="2870191"/>
                  <a:pt x="5702554" y="2852404"/>
                </a:cubicBezTo>
                <a:cubicBezTo>
                  <a:pt x="5702181" y="2833870"/>
                  <a:pt x="5688748" y="2820810"/>
                  <a:pt x="5670090" y="2820810"/>
                </a:cubicBezTo>
                <a:cubicBezTo>
                  <a:pt x="5652303" y="2820810"/>
                  <a:pt x="5637501" y="2835114"/>
                  <a:pt x="5637128" y="2852528"/>
                </a:cubicBezTo>
                <a:close/>
                <a:moveTo>
                  <a:pt x="5580905" y="2820810"/>
                </a:moveTo>
                <a:cubicBezTo>
                  <a:pt x="5563118" y="2820810"/>
                  <a:pt x="5548192" y="2834865"/>
                  <a:pt x="5547695" y="2852155"/>
                </a:cubicBezTo>
                <a:cubicBezTo>
                  <a:pt x="5547197" y="2870067"/>
                  <a:pt x="5563989" y="2886858"/>
                  <a:pt x="5581901" y="2886112"/>
                </a:cubicBezTo>
                <a:cubicBezTo>
                  <a:pt x="5599315" y="2885366"/>
                  <a:pt x="5613246" y="2870564"/>
                  <a:pt x="5612997" y="2852652"/>
                </a:cubicBezTo>
                <a:cubicBezTo>
                  <a:pt x="5612748" y="2834119"/>
                  <a:pt x="5599439" y="2820934"/>
                  <a:pt x="5580905" y="2820810"/>
                </a:cubicBezTo>
                <a:close/>
                <a:moveTo>
                  <a:pt x="5461869" y="2854021"/>
                </a:moveTo>
                <a:cubicBezTo>
                  <a:pt x="5462366" y="2871683"/>
                  <a:pt x="5477044" y="2886361"/>
                  <a:pt x="5494333" y="2886237"/>
                </a:cubicBezTo>
                <a:cubicBezTo>
                  <a:pt x="5512369" y="2886237"/>
                  <a:pt x="5528539" y="2868698"/>
                  <a:pt x="5527171" y="2850911"/>
                </a:cubicBezTo>
                <a:cubicBezTo>
                  <a:pt x="5525803" y="2833373"/>
                  <a:pt x="5510628" y="2820188"/>
                  <a:pt x="5492716" y="2820934"/>
                </a:cubicBezTo>
                <a:cubicBezTo>
                  <a:pt x="5474432" y="2821681"/>
                  <a:pt x="5461371" y="2835612"/>
                  <a:pt x="5461869" y="2854021"/>
                </a:cubicBezTo>
                <a:close/>
                <a:moveTo>
                  <a:pt x="5372311" y="2852652"/>
                </a:moveTo>
                <a:cubicBezTo>
                  <a:pt x="5372063" y="2870564"/>
                  <a:pt x="5385869" y="2885490"/>
                  <a:pt x="5403283" y="2886237"/>
                </a:cubicBezTo>
                <a:cubicBezTo>
                  <a:pt x="5421444" y="2886983"/>
                  <a:pt x="5438111" y="2870564"/>
                  <a:pt x="5437614" y="2852404"/>
                </a:cubicBezTo>
                <a:cubicBezTo>
                  <a:pt x="5437116" y="2834990"/>
                  <a:pt x="5422314" y="2820934"/>
                  <a:pt x="5404527" y="2820934"/>
                </a:cubicBezTo>
                <a:cubicBezTo>
                  <a:pt x="5385994" y="2820934"/>
                  <a:pt x="5372560" y="2834119"/>
                  <a:pt x="5372311" y="2852652"/>
                </a:cubicBezTo>
                <a:close/>
                <a:moveTo>
                  <a:pt x="5314970" y="2886237"/>
                </a:moveTo>
                <a:cubicBezTo>
                  <a:pt x="5333006" y="2886237"/>
                  <a:pt x="5349300" y="2869071"/>
                  <a:pt x="5348056" y="2851160"/>
                </a:cubicBezTo>
                <a:cubicBezTo>
                  <a:pt x="5346937" y="2833621"/>
                  <a:pt x="5331762" y="2820312"/>
                  <a:pt x="5313850" y="2820810"/>
                </a:cubicBezTo>
                <a:cubicBezTo>
                  <a:pt x="5295441" y="2821432"/>
                  <a:pt x="5282381" y="2835238"/>
                  <a:pt x="5282754" y="2853648"/>
                </a:cubicBezTo>
                <a:cubicBezTo>
                  <a:pt x="5283127" y="2871310"/>
                  <a:pt x="5297680" y="2886112"/>
                  <a:pt x="5314970" y="2886112"/>
                </a:cubicBezTo>
                <a:close/>
                <a:moveTo>
                  <a:pt x="5195435" y="2851036"/>
                </a:moveTo>
                <a:cubicBezTo>
                  <a:pt x="5194192" y="2868947"/>
                  <a:pt x="5210362" y="2886237"/>
                  <a:pt x="5228397" y="2886237"/>
                </a:cubicBezTo>
                <a:cubicBezTo>
                  <a:pt x="5245687" y="2886237"/>
                  <a:pt x="5260365" y="2871559"/>
                  <a:pt x="5260738" y="2853896"/>
                </a:cubicBezTo>
                <a:cubicBezTo>
                  <a:pt x="5261111" y="2835487"/>
                  <a:pt x="5248175" y="2821556"/>
                  <a:pt x="5229766" y="2820934"/>
                </a:cubicBezTo>
                <a:cubicBezTo>
                  <a:pt x="5211854" y="2820312"/>
                  <a:pt x="5196679" y="2833621"/>
                  <a:pt x="5195435" y="2851160"/>
                </a:cubicBezTo>
                <a:close/>
                <a:moveTo>
                  <a:pt x="5138094" y="2820810"/>
                </a:moveTo>
                <a:cubicBezTo>
                  <a:pt x="5120431" y="2821183"/>
                  <a:pt x="5105754" y="2835861"/>
                  <a:pt x="5105754" y="2853150"/>
                </a:cubicBezTo>
                <a:cubicBezTo>
                  <a:pt x="5105754" y="2871186"/>
                  <a:pt x="5123043" y="2887480"/>
                  <a:pt x="5140955" y="2886112"/>
                </a:cubicBezTo>
                <a:cubicBezTo>
                  <a:pt x="5158493" y="2884868"/>
                  <a:pt x="5171802" y="2869693"/>
                  <a:pt x="5171180" y="2851782"/>
                </a:cubicBezTo>
                <a:cubicBezTo>
                  <a:pt x="5170558" y="2833373"/>
                  <a:pt x="5156627" y="2820437"/>
                  <a:pt x="5138218" y="2820810"/>
                </a:cubicBezTo>
                <a:close/>
                <a:moveTo>
                  <a:pt x="5016196" y="2851409"/>
                </a:moveTo>
                <a:cubicBezTo>
                  <a:pt x="5015077" y="2869320"/>
                  <a:pt x="5031496" y="2886485"/>
                  <a:pt x="5049531" y="2886237"/>
                </a:cubicBezTo>
                <a:cubicBezTo>
                  <a:pt x="5066821" y="2886112"/>
                  <a:pt x="5081250" y="2871310"/>
                  <a:pt x="5081498" y="2853523"/>
                </a:cubicBezTo>
                <a:cubicBezTo>
                  <a:pt x="5081747" y="2834990"/>
                  <a:pt x="5068687" y="2821307"/>
                  <a:pt x="5050278" y="2820810"/>
                </a:cubicBezTo>
                <a:cubicBezTo>
                  <a:pt x="5032367" y="2820312"/>
                  <a:pt x="5017316" y="2833870"/>
                  <a:pt x="5016196" y="2851284"/>
                </a:cubicBezTo>
                <a:close/>
                <a:moveTo>
                  <a:pt x="4961840" y="2886237"/>
                </a:moveTo>
                <a:cubicBezTo>
                  <a:pt x="4980000" y="2886734"/>
                  <a:pt x="4996419" y="2870067"/>
                  <a:pt x="4995673" y="2851906"/>
                </a:cubicBezTo>
                <a:cubicBezTo>
                  <a:pt x="4994926" y="2834492"/>
                  <a:pt x="4980000" y="2820686"/>
                  <a:pt x="4962089" y="2820934"/>
                </a:cubicBezTo>
                <a:cubicBezTo>
                  <a:pt x="4943555" y="2821183"/>
                  <a:pt x="4930370" y="2834617"/>
                  <a:pt x="4930370" y="2853150"/>
                </a:cubicBezTo>
                <a:cubicBezTo>
                  <a:pt x="4930370" y="2870937"/>
                  <a:pt x="4944426" y="2885863"/>
                  <a:pt x="4961840" y="2886237"/>
                </a:cubicBezTo>
                <a:close/>
                <a:moveTo>
                  <a:pt x="4873775" y="2886237"/>
                </a:moveTo>
                <a:cubicBezTo>
                  <a:pt x="4890567" y="2885863"/>
                  <a:pt x="4905991" y="2870067"/>
                  <a:pt x="4906240" y="2853399"/>
                </a:cubicBezTo>
                <a:cubicBezTo>
                  <a:pt x="4906364" y="2834865"/>
                  <a:pt x="4890194" y="2819939"/>
                  <a:pt x="4871163" y="2820934"/>
                </a:cubicBezTo>
                <a:cubicBezTo>
                  <a:pt x="4852878" y="2821929"/>
                  <a:pt x="4840191" y="2836109"/>
                  <a:pt x="4840937" y="2854518"/>
                </a:cubicBezTo>
                <a:cubicBezTo>
                  <a:pt x="4841684" y="2872181"/>
                  <a:pt x="4856610" y="2886610"/>
                  <a:pt x="4873899" y="2886237"/>
                </a:cubicBezTo>
                <a:close/>
                <a:moveTo>
                  <a:pt x="4783596" y="2886237"/>
                </a:moveTo>
                <a:cubicBezTo>
                  <a:pt x="4801632" y="2886237"/>
                  <a:pt x="4817802" y="2868947"/>
                  <a:pt x="4816558" y="2851036"/>
                </a:cubicBezTo>
                <a:cubicBezTo>
                  <a:pt x="4815314" y="2833497"/>
                  <a:pt x="4800139" y="2820188"/>
                  <a:pt x="4782227" y="2820934"/>
                </a:cubicBezTo>
                <a:cubicBezTo>
                  <a:pt x="4763818" y="2821556"/>
                  <a:pt x="4750883" y="2835487"/>
                  <a:pt x="4751256" y="2853896"/>
                </a:cubicBezTo>
                <a:cubicBezTo>
                  <a:pt x="4751629" y="2871559"/>
                  <a:pt x="4766306" y="2886237"/>
                  <a:pt x="4783596" y="2886237"/>
                </a:cubicBezTo>
                <a:close/>
                <a:moveTo>
                  <a:pt x="4696650" y="2820810"/>
                </a:moveTo>
                <a:cubicBezTo>
                  <a:pt x="4678863" y="2820810"/>
                  <a:pt x="4664061" y="2835238"/>
                  <a:pt x="4663813" y="2852652"/>
                </a:cubicBezTo>
                <a:cubicBezTo>
                  <a:pt x="4663564" y="2870688"/>
                  <a:pt x="4680480" y="2887107"/>
                  <a:pt x="4698392" y="2886237"/>
                </a:cubicBezTo>
                <a:cubicBezTo>
                  <a:pt x="4715806" y="2885242"/>
                  <a:pt x="4729488" y="2870315"/>
                  <a:pt x="4729115" y="2852404"/>
                </a:cubicBezTo>
                <a:cubicBezTo>
                  <a:pt x="4728742" y="2833870"/>
                  <a:pt x="4715184" y="2820810"/>
                  <a:pt x="4696650" y="2820934"/>
                </a:cubicBezTo>
                <a:close/>
                <a:moveTo>
                  <a:pt x="4608834" y="2820810"/>
                </a:moveTo>
                <a:cubicBezTo>
                  <a:pt x="4590923" y="2820063"/>
                  <a:pt x="4575624" y="2833248"/>
                  <a:pt x="4574255" y="2850787"/>
                </a:cubicBezTo>
                <a:cubicBezTo>
                  <a:pt x="4572887" y="2868574"/>
                  <a:pt x="4588933" y="2885988"/>
                  <a:pt x="4606969" y="2886237"/>
                </a:cubicBezTo>
                <a:cubicBezTo>
                  <a:pt x="4624258" y="2886361"/>
                  <a:pt x="4639060" y="2871808"/>
                  <a:pt x="4639558" y="2854145"/>
                </a:cubicBezTo>
                <a:cubicBezTo>
                  <a:pt x="4640055" y="2835736"/>
                  <a:pt x="4627119" y="2821681"/>
                  <a:pt x="4608834" y="2820934"/>
                </a:cubicBezTo>
                <a:close/>
                <a:moveTo>
                  <a:pt x="4518282" y="2820810"/>
                </a:moveTo>
                <a:cubicBezTo>
                  <a:pt x="4500370" y="2820561"/>
                  <a:pt x="4485444" y="2834368"/>
                  <a:pt x="4484698" y="2851782"/>
                </a:cubicBezTo>
                <a:cubicBezTo>
                  <a:pt x="4483951" y="2869942"/>
                  <a:pt x="4500370" y="2886610"/>
                  <a:pt x="4518531" y="2886112"/>
                </a:cubicBezTo>
                <a:cubicBezTo>
                  <a:pt x="4535945" y="2885615"/>
                  <a:pt x="4550000" y="2870813"/>
                  <a:pt x="4550000" y="2853025"/>
                </a:cubicBezTo>
                <a:cubicBezTo>
                  <a:pt x="4550000" y="2834492"/>
                  <a:pt x="4536815" y="2821059"/>
                  <a:pt x="4518282" y="2820810"/>
                </a:cubicBezTo>
                <a:close/>
                <a:moveTo>
                  <a:pt x="4429720" y="2820810"/>
                </a:moveTo>
                <a:cubicBezTo>
                  <a:pt x="4411808" y="2820063"/>
                  <a:pt x="4396509" y="2833248"/>
                  <a:pt x="4395141" y="2850787"/>
                </a:cubicBezTo>
                <a:cubicBezTo>
                  <a:pt x="4393772" y="2868574"/>
                  <a:pt x="4409818" y="2885988"/>
                  <a:pt x="4427854" y="2886237"/>
                </a:cubicBezTo>
                <a:cubicBezTo>
                  <a:pt x="4445143" y="2886361"/>
                  <a:pt x="4459945" y="2871808"/>
                  <a:pt x="4460443" y="2854145"/>
                </a:cubicBezTo>
                <a:cubicBezTo>
                  <a:pt x="4460940" y="2835736"/>
                  <a:pt x="4448004" y="2821681"/>
                  <a:pt x="4429720" y="2820934"/>
                </a:cubicBezTo>
                <a:close/>
                <a:moveTo>
                  <a:pt x="4340784" y="2886112"/>
                </a:moveTo>
                <a:cubicBezTo>
                  <a:pt x="4358696" y="2886610"/>
                  <a:pt x="4375487" y="2869818"/>
                  <a:pt x="4374741" y="2851906"/>
                </a:cubicBezTo>
                <a:cubicBezTo>
                  <a:pt x="4373995" y="2834492"/>
                  <a:pt x="4359069" y="2820561"/>
                  <a:pt x="4341281" y="2820810"/>
                </a:cubicBezTo>
                <a:cubicBezTo>
                  <a:pt x="4322748" y="2821059"/>
                  <a:pt x="4309563" y="2834368"/>
                  <a:pt x="4309439" y="2852901"/>
                </a:cubicBezTo>
                <a:cubicBezTo>
                  <a:pt x="4309439" y="2870688"/>
                  <a:pt x="4323494" y="2885615"/>
                  <a:pt x="4340784" y="2886112"/>
                </a:cubicBezTo>
                <a:close/>
                <a:moveTo>
                  <a:pt x="4250729" y="2886112"/>
                </a:moveTo>
                <a:cubicBezTo>
                  <a:pt x="4268640" y="2886983"/>
                  <a:pt x="4285557" y="2870440"/>
                  <a:pt x="4285184" y="2852404"/>
                </a:cubicBezTo>
                <a:cubicBezTo>
                  <a:pt x="4284811" y="2834990"/>
                  <a:pt x="4270009" y="2820810"/>
                  <a:pt x="4252222" y="2820810"/>
                </a:cubicBezTo>
                <a:cubicBezTo>
                  <a:pt x="4233688" y="2820810"/>
                  <a:pt x="4220255" y="2833870"/>
                  <a:pt x="4219882" y="2852404"/>
                </a:cubicBezTo>
                <a:cubicBezTo>
                  <a:pt x="4219509" y="2870315"/>
                  <a:pt x="4233315" y="2885242"/>
                  <a:pt x="4250729" y="2886112"/>
                </a:cubicBezTo>
                <a:close/>
                <a:moveTo>
                  <a:pt x="4160425" y="2886112"/>
                </a:moveTo>
                <a:cubicBezTo>
                  <a:pt x="4178212" y="2887356"/>
                  <a:pt x="4195626" y="2871186"/>
                  <a:pt x="4195626" y="2853150"/>
                </a:cubicBezTo>
                <a:cubicBezTo>
                  <a:pt x="4195626" y="2835861"/>
                  <a:pt x="4180949" y="2821183"/>
                  <a:pt x="4163286" y="2820810"/>
                </a:cubicBezTo>
                <a:cubicBezTo>
                  <a:pt x="4144877" y="2820437"/>
                  <a:pt x="4130946" y="2833373"/>
                  <a:pt x="4130324" y="2851782"/>
                </a:cubicBezTo>
                <a:cubicBezTo>
                  <a:pt x="4129702" y="2869693"/>
                  <a:pt x="4143012" y="2884868"/>
                  <a:pt x="4160425" y="2886112"/>
                </a:cubicBezTo>
                <a:close/>
                <a:moveTo>
                  <a:pt x="4076216" y="2820810"/>
                </a:moveTo>
                <a:cubicBezTo>
                  <a:pt x="4058429" y="2820686"/>
                  <a:pt x="4043503" y="2834617"/>
                  <a:pt x="4042881" y="2852031"/>
                </a:cubicBezTo>
                <a:cubicBezTo>
                  <a:pt x="4042259" y="2869942"/>
                  <a:pt x="4058927" y="2886734"/>
                  <a:pt x="4076963" y="2886112"/>
                </a:cubicBezTo>
                <a:cubicBezTo>
                  <a:pt x="4094377" y="2885490"/>
                  <a:pt x="4108308" y="2870688"/>
                  <a:pt x="4108308" y="2852777"/>
                </a:cubicBezTo>
                <a:cubicBezTo>
                  <a:pt x="4108308" y="2834244"/>
                  <a:pt x="4094874" y="2820934"/>
                  <a:pt x="4076341" y="2820686"/>
                </a:cubicBezTo>
                <a:close/>
                <a:moveTo>
                  <a:pt x="3953324" y="2851036"/>
                </a:moveTo>
                <a:cubicBezTo>
                  <a:pt x="3952080" y="2868947"/>
                  <a:pt x="3968250" y="2886237"/>
                  <a:pt x="3986286" y="2886237"/>
                </a:cubicBezTo>
                <a:cubicBezTo>
                  <a:pt x="4003575" y="2886237"/>
                  <a:pt x="4018253" y="2871559"/>
                  <a:pt x="4018626" y="2853896"/>
                </a:cubicBezTo>
                <a:cubicBezTo>
                  <a:pt x="4018999" y="2835487"/>
                  <a:pt x="4006063" y="2821556"/>
                  <a:pt x="3987654" y="2820934"/>
                </a:cubicBezTo>
                <a:cubicBezTo>
                  <a:pt x="3969743" y="2820312"/>
                  <a:pt x="3954568" y="2833621"/>
                  <a:pt x="3953324" y="2851160"/>
                </a:cubicBezTo>
                <a:close/>
                <a:moveTo>
                  <a:pt x="3895982" y="2820810"/>
                </a:moveTo>
                <a:cubicBezTo>
                  <a:pt x="3878319" y="2821183"/>
                  <a:pt x="3863642" y="2835861"/>
                  <a:pt x="3863642" y="2853150"/>
                </a:cubicBezTo>
                <a:cubicBezTo>
                  <a:pt x="3863642" y="2871186"/>
                  <a:pt x="3880932" y="2887480"/>
                  <a:pt x="3898843" y="2886112"/>
                </a:cubicBezTo>
                <a:cubicBezTo>
                  <a:pt x="3916382" y="2884868"/>
                  <a:pt x="3929690" y="2869693"/>
                  <a:pt x="3929069" y="2851782"/>
                </a:cubicBezTo>
                <a:cubicBezTo>
                  <a:pt x="3928447" y="2833373"/>
                  <a:pt x="3914515" y="2820437"/>
                  <a:pt x="3896107" y="2820810"/>
                </a:cubicBezTo>
                <a:close/>
                <a:moveTo>
                  <a:pt x="3777941" y="2852901"/>
                </a:moveTo>
                <a:cubicBezTo>
                  <a:pt x="3777941" y="2870688"/>
                  <a:pt x="3791872" y="2885615"/>
                  <a:pt x="3809286" y="2886112"/>
                </a:cubicBezTo>
                <a:cubicBezTo>
                  <a:pt x="3827197" y="2886610"/>
                  <a:pt x="3843989" y="2869818"/>
                  <a:pt x="3843243" y="2851906"/>
                </a:cubicBezTo>
                <a:cubicBezTo>
                  <a:pt x="3842621" y="2834492"/>
                  <a:pt x="3827695" y="2820561"/>
                  <a:pt x="3809783" y="2820810"/>
                </a:cubicBezTo>
                <a:cubicBezTo>
                  <a:pt x="3791250" y="2821059"/>
                  <a:pt x="3778065" y="2834368"/>
                  <a:pt x="3777941" y="2852901"/>
                </a:cubicBezTo>
                <a:close/>
                <a:moveTo>
                  <a:pt x="3720350" y="2886112"/>
                </a:moveTo>
                <a:cubicBezTo>
                  <a:pt x="3738386" y="2886361"/>
                  <a:pt x="3754805" y="2869196"/>
                  <a:pt x="3753685" y="2851284"/>
                </a:cubicBezTo>
                <a:cubicBezTo>
                  <a:pt x="3752690" y="2833746"/>
                  <a:pt x="3737640" y="2820312"/>
                  <a:pt x="3719728" y="2820686"/>
                </a:cubicBezTo>
                <a:cubicBezTo>
                  <a:pt x="3701319" y="2821183"/>
                  <a:pt x="3688259" y="2834865"/>
                  <a:pt x="3688383" y="2853274"/>
                </a:cubicBezTo>
                <a:cubicBezTo>
                  <a:pt x="3688632" y="2871061"/>
                  <a:pt x="3702936" y="2885739"/>
                  <a:pt x="3720350" y="2885988"/>
                </a:cubicBezTo>
                <a:close/>
                <a:moveTo>
                  <a:pt x="3629300" y="2886112"/>
                </a:moveTo>
                <a:cubicBezTo>
                  <a:pt x="3647212" y="2887231"/>
                  <a:pt x="3664377" y="2870937"/>
                  <a:pt x="3664252" y="2852901"/>
                </a:cubicBezTo>
                <a:cubicBezTo>
                  <a:pt x="3664252" y="2835612"/>
                  <a:pt x="3649450" y="2821059"/>
                  <a:pt x="3631788" y="2820810"/>
                </a:cubicBezTo>
                <a:cubicBezTo>
                  <a:pt x="3613254" y="2820561"/>
                  <a:pt x="3599572" y="2833621"/>
                  <a:pt x="3598950" y="2851906"/>
                </a:cubicBezTo>
                <a:cubicBezTo>
                  <a:pt x="3598452" y="2869818"/>
                  <a:pt x="3611762" y="2884993"/>
                  <a:pt x="3629300" y="2886112"/>
                </a:cubicBezTo>
                <a:close/>
                <a:moveTo>
                  <a:pt x="3539618" y="2886112"/>
                </a:moveTo>
                <a:cubicBezTo>
                  <a:pt x="3557530" y="2887356"/>
                  <a:pt x="3574695" y="2871061"/>
                  <a:pt x="3574695" y="2853025"/>
                </a:cubicBezTo>
                <a:cubicBezTo>
                  <a:pt x="3574695" y="2835736"/>
                  <a:pt x="3559893" y="2821183"/>
                  <a:pt x="3542230" y="2820810"/>
                </a:cubicBezTo>
                <a:cubicBezTo>
                  <a:pt x="3523697" y="2820437"/>
                  <a:pt x="3510015" y="2833497"/>
                  <a:pt x="3509393" y="2851906"/>
                </a:cubicBezTo>
                <a:cubicBezTo>
                  <a:pt x="3508771" y="2869818"/>
                  <a:pt x="3522204" y="2884993"/>
                  <a:pt x="3539618" y="2886112"/>
                </a:cubicBezTo>
                <a:close/>
                <a:moveTo>
                  <a:pt x="3421825" y="2852901"/>
                </a:moveTo>
                <a:cubicBezTo>
                  <a:pt x="3421825" y="2870937"/>
                  <a:pt x="3438866" y="2887231"/>
                  <a:pt x="3456778" y="2886112"/>
                </a:cubicBezTo>
                <a:cubicBezTo>
                  <a:pt x="3474316" y="2884993"/>
                  <a:pt x="3487750" y="2869818"/>
                  <a:pt x="3487128" y="2851906"/>
                </a:cubicBezTo>
                <a:cubicBezTo>
                  <a:pt x="3486506" y="2833497"/>
                  <a:pt x="3472823" y="2820437"/>
                  <a:pt x="3454290" y="2820686"/>
                </a:cubicBezTo>
                <a:cubicBezTo>
                  <a:pt x="3436627" y="2820934"/>
                  <a:pt x="3421825" y="2835487"/>
                  <a:pt x="3421701" y="2852777"/>
                </a:cubicBezTo>
                <a:close/>
                <a:moveTo>
                  <a:pt x="3332268" y="2851906"/>
                </a:moveTo>
                <a:cubicBezTo>
                  <a:pt x="3331522" y="2869818"/>
                  <a:pt x="3348314" y="2886610"/>
                  <a:pt x="3366225" y="2886112"/>
                </a:cubicBezTo>
                <a:cubicBezTo>
                  <a:pt x="3383639" y="2885615"/>
                  <a:pt x="3397695" y="2870688"/>
                  <a:pt x="3397570" y="2852901"/>
                </a:cubicBezTo>
                <a:cubicBezTo>
                  <a:pt x="3397570" y="2834368"/>
                  <a:pt x="3384261" y="2821059"/>
                  <a:pt x="3365728" y="2820810"/>
                </a:cubicBezTo>
                <a:cubicBezTo>
                  <a:pt x="3347816" y="2820561"/>
                  <a:pt x="3332890" y="2834492"/>
                  <a:pt x="3332268" y="2851906"/>
                </a:cubicBezTo>
                <a:close/>
                <a:moveTo>
                  <a:pt x="3243084" y="2848423"/>
                </a:moveTo>
                <a:cubicBezTo>
                  <a:pt x="3240347" y="2865962"/>
                  <a:pt x="3255025" y="2884371"/>
                  <a:pt x="3273309" y="2885988"/>
                </a:cubicBezTo>
                <a:cubicBezTo>
                  <a:pt x="3290475" y="2887480"/>
                  <a:pt x="3306396" y="2873922"/>
                  <a:pt x="3308013" y="2856384"/>
                </a:cubicBezTo>
                <a:cubicBezTo>
                  <a:pt x="3309754" y="2837850"/>
                  <a:pt x="3297813" y="2822924"/>
                  <a:pt x="3279777" y="2820934"/>
                </a:cubicBezTo>
                <a:cubicBezTo>
                  <a:pt x="3261990" y="2819069"/>
                  <a:pt x="3245944" y="2831134"/>
                  <a:pt x="3243208" y="2848548"/>
                </a:cubicBezTo>
                <a:close/>
                <a:moveTo>
                  <a:pt x="3187608" y="2886112"/>
                </a:moveTo>
                <a:cubicBezTo>
                  <a:pt x="3205519" y="2887107"/>
                  <a:pt x="3222560" y="2870688"/>
                  <a:pt x="3222311" y="2852652"/>
                </a:cubicBezTo>
                <a:cubicBezTo>
                  <a:pt x="3222063" y="2835363"/>
                  <a:pt x="3207261" y="2820934"/>
                  <a:pt x="3189598" y="2820810"/>
                </a:cubicBezTo>
                <a:cubicBezTo>
                  <a:pt x="3171065" y="2820686"/>
                  <a:pt x="3157507" y="2833746"/>
                  <a:pt x="3157009" y="2852155"/>
                </a:cubicBezTo>
                <a:cubicBezTo>
                  <a:pt x="3156511" y="2870067"/>
                  <a:pt x="3170070" y="2885117"/>
                  <a:pt x="3187608" y="2886112"/>
                </a:cubicBezTo>
                <a:close/>
                <a:moveTo>
                  <a:pt x="3099668" y="2886112"/>
                </a:moveTo>
                <a:cubicBezTo>
                  <a:pt x="3117703" y="2886112"/>
                  <a:pt x="3133998" y="2868947"/>
                  <a:pt x="3132754" y="2851036"/>
                </a:cubicBezTo>
                <a:cubicBezTo>
                  <a:pt x="3131634" y="2833497"/>
                  <a:pt x="3116459" y="2820188"/>
                  <a:pt x="3098548" y="2820686"/>
                </a:cubicBezTo>
                <a:cubicBezTo>
                  <a:pt x="3080139" y="2821307"/>
                  <a:pt x="3067079" y="2835114"/>
                  <a:pt x="3067452" y="2853523"/>
                </a:cubicBezTo>
                <a:cubicBezTo>
                  <a:pt x="3067825" y="2871186"/>
                  <a:pt x="3082378" y="2885988"/>
                  <a:pt x="3099668" y="2885988"/>
                </a:cubicBezTo>
                <a:close/>
                <a:moveTo>
                  <a:pt x="3010483" y="2886112"/>
                </a:moveTo>
                <a:cubicBezTo>
                  <a:pt x="3028519" y="2885988"/>
                  <a:pt x="3044689" y="2868574"/>
                  <a:pt x="3043321" y="2850787"/>
                </a:cubicBezTo>
                <a:cubicBezTo>
                  <a:pt x="3041953" y="2833373"/>
                  <a:pt x="3026654" y="2820063"/>
                  <a:pt x="3008742" y="2820810"/>
                </a:cubicBezTo>
                <a:cubicBezTo>
                  <a:pt x="2990457" y="2821556"/>
                  <a:pt x="2977521" y="2835612"/>
                  <a:pt x="2978019" y="2854021"/>
                </a:cubicBezTo>
                <a:cubicBezTo>
                  <a:pt x="2978516" y="2871683"/>
                  <a:pt x="2993318" y="2886361"/>
                  <a:pt x="3010483" y="2886237"/>
                </a:cubicBezTo>
                <a:close/>
                <a:moveTo>
                  <a:pt x="2890700" y="2850911"/>
                </a:moveTo>
                <a:cubicBezTo>
                  <a:pt x="2889456" y="2868823"/>
                  <a:pt x="2905626" y="2886112"/>
                  <a:pt x="2923662" y="2886112"/>
                </a:cubicBezTo>
                <a:cubicBezTo>
                  <a:pt x="2940952" y="2886112"/>
                  <a:pt x="2955629" y="2871559"/>
                  <a:pt x="2956002" y="2853772"/>
                </a:cubicBezTo>
                <a:cubicBezTo>
                  <a:pt x="2956376" y="2835363"/>
                  <a:pt x="2943440" y="2821432"/>
                  <a:pt x="2925031" y="2820686"/>
                </a:cubicBezTo>
                <a:cubicBezTo>
                  <a:pt x="2907119" y="2820063"/>
                  <a:pt x="2891944" y="2833373"/>
                  <a:pt x="2890700" y="2850787"/>
                </a:cubicBezTo>
                <a:close/>
                <a:moveTo>
                  <a:pt x="2801143" y="2851906"/>
                </a:moveTo>
                <a:cubicBezTo>
                  <a:pt x="2800397" y="2869818"/>
                  <a:pt x="2817188" y="2886610"/>
                  <a:pt x="2835100" y="2886112"/>
                </a:cubicBezTo>
                <a:cubicBezTo>
                  <a:pt x="2852514" y="2885615"/>
                  <a:pt x="2866569" y="2870688"/>
                  <a:pt x="2866445" y="2852901"/>
                </a:cubicBezTo>
                <a:cubicBezTo>
                  <a:pt x="2866445" y="2834368"/>
                  <a:pt x="2853136" y="2821059"/>
                  <a:pt x="2834603" y="2820810"/>
                </a:cubicBezTo>
                <a:cubicBezTo>
                  <a:pt x="2816691" y="2820561"/>
                  <a:pt x="2801765" y="2834492"/>
                  <a:pt x="2801143" y="2851906"/>
                </a:cubicBezTo>
                <a:close/>
                <a:moveTo>
                  <a:pt x="2711585" y="2851284"/>
                </a:moveTo>
                <a:cubicBezTo>
                  <a:pt x="2710466" y="2869196"/>
                  <a:pt x="2726885" y="2886361"/>
                  <a:pt x="2744921" y="2886112"/>
                </a:cubicBezTo>
                <a:cubicBezTo>
                  <a:pt x="2762210" y="2885988"/>
                  <a:pt x="2776639" y="2871186"/>
                  <a:pt x="2776888" y="2853399"/>
                </a:cubicBezTo>
                <a:cubicBezTo>
                  <a:pt x="2777136" y="2834865"/>
                  <a:pt x="2764076" y="2821183"/>
                  <a:pt x="2745667" y="2820686"/>
                </a:cubicBezTo>
                <a:cubicBezTo>
                  <a:pt x="2727755" y="2820188"/>
                  <a:pt x="2712705" y="2833746"/>
                  <a:pt x="2711585" y="2851160"/>
                </a:cubicBezTo>
                <a:close/>
                <a:moveTo>
                  <a:pt x="2656483" y="2820810"/>
                </a:moveTo>
                <a:cubicBezTo>
                  <a:pt x="2638571" y="2820063"/>
                  <a:pt x="2623272" y="2833373"/>
                  <a:pt x="2622028" y="2850787"/>
                </a:cubicBezTo>
                <a:cubicBezTo>
                  <a:pt x="2620660" y="2868574"/>
                  <a:pt x="2636830" y="2885988"/>
                  <a:pt x="2654866" y="2886112"/>
                </a:cubicBezTo>
                <a:cubicBezTo>
                  <a:pt x="2672155" y="2886112"/>
                  <a:pt x="2686833" y="2871559"/>
                  <a:pt x="2687330" y="2853896"/>
                </a:cubicBezTo>
                <a:cubicBezTo>
                  <a:pt x="2687828" y="2835487"/>
                  <a:pt x="2674767" y="2821556"/>
                  <a:pt x="2656483" y="2820810"/>
                </a:cubicBezTo>
                <a:close/>
                <a:moveTo>
                  <a:pt x="2567050" y="2886112"/>
                </a:moveTo>
                <a:cubicBezTo>
                  <a:pt x="2584961" y="2886983"/>
                  <a:pt x="2601878" y="2870440"/>
                  <a:pt x="2601504" y="2852404"/>
                </a:cubicBezTo>
                <a:cubicBezTo>
                  <a:pt x="2601131" y="2834990"/>
                  <a:pt x="2586329" y="2820810"/>
                  <a:pt x="2568542" y="2820810"/>
                </a:cubicBezTo>
                <a:cubicBezTo>
                  <a:pt x="2550009" y="2820810"/>
                  <a:pt x="2536575" y="2833870"/>
                  <a:pt x="2536202" y="2852404"/>
                </a:cubicBezTo>
                <a:cubicBezTo>
                  <a:pt x="2535829" y="2870315"/>
                  <a:pt x="2549636" y="2885242"/>
                  <a:pt x="2567050" y="2886112"/>
                </a:cubicBezTo>
                <a:close/>
                <a:moveTo>
                  <a:pt x="2446520" y="2854021"/>
                </a:moveTo>
                <a:cubicBezTo>
                  <a:pt x="2447018" y="2871683"/>
                  <a:pt x="2461695" y="2886361"/>
                  <a:pt x="2478985" y="2886237"/>
                </a:cubicBezTo>
                <a:cubicBezTo>
                  <a:pt x="2497021" y="2886237"/>
                  <a:pt x="2513191" y="2868698"/>
                  <a:pt x="2511823" y="2850911"/>
                </a:cubicBezTo>
                <a:cubicBezTo>
                  <a:pt x="2510454" y="2833373"/>
                  <a:pt x="2495279" y="2820188"/>
                  <a:pt x="2477368" y="2820934"/>
                </a:cubicBezTo>
                <a:cubicBezTo>
                  <a:pt x="2459083" y="2821681"/>
                  <a:pt x="2446023" y="2835612"/>
                  <a:pt x="2446520" y="2854021"/>
                </a:cubicBezTo>
                <a:close/>
                <a:moveTo>
                  <a:pt x="2389427" y="2886237"/>
                </a:moveTo>
                <a:cubicBezTo>
                  <a:pt x="2407463" y="2886237"/>
                  <a:pt x="2423633" y="2868823"/>
                  <a:pt x="2422265" y="2850911"/>
                </a:cubicBezTo>
                <a:cubicBezTo>
                  <a:pt x="2420897" y="2833497"/>
                  <a:pt x="2405722" y="2820188"/>
                  <a:pt x="2387810" y="2820934"/>
                </a:cubicBezTo>
                <a:cubicBezTo>
                  <a:pt x="2369526" y="2821681"/>
                  <a:pt x="2356465" y="2835612"/>
                  <a:pt x="2356963" y="2854021"/>
                </a:cubicBezTo>
                <a:cubicBezTo>
                  <a:pt x="2357460" y="2871683"/>
                  <a:pt x="2372138" y="2886361"/>
                  <a:pt x="2389427" y="2886237"/>
                </a:cubicBezTo>
                <a:close/>
                <a:moveTo>
                  <a:pt x="2304721" y="2820934"/>
                </a:moveTo>
                <a:cubicBezTo>
                  <a:pt x="2285690" y="2819939"/>
                  <a:pt x="2269396" y="2834865"/>
                  <a:pt x="2269644" y="2853399"/>
                </a:cubicBezTo>
                <a:cubicBezTo>
                  <a:pt x="2269769" y="2870191"/>
                  <a:pt x="2285317" y="2885863"/>
                  <a:pt x="2301985" y="2886361"/>
                </a:cubicBezTo>
                <a:cubicBezTo>
                  <a:pt x="2319150" y="2886858"/>
                  <a:pt x="2334200" y="2872305"/>
                  <a:pt x="2334947" y="2854643"/>
                </a:cubicBezTo>
                <a:cubicBezTo>
                  <a:pt x="2335693" y="2836109"/>
                  <a:pt x="2323006" y="2821929"/>
                  <a:pt x="2304721" y="2820934"/>
                </a:cubicBezTo>
                <a:close/>
                <a:moveTo>
                  <a:pt x="2179963" y="2853648"/>
                </a:moveTo>
                <a:cubicBezTo>
                  <a:pt x="2180336" y="2870315"/>
                  <a:pt x="2196008" y="2885988"/>
                  <a:pt x="2212676" y="2886237"/>
                </a:cubicBezTo>
                <a:cubicBezTo>
                  <a:pt x="2231085" y="2886485"/>
                  <a:pt x="2246260" y="2870315"/>
                  <a:pt x="2245265" y="2851284"/>
                </a:cubicBezTo>
                <a:cubicBezTo>
                  <a:pt x="2244394" y="2833000"/>
                  <a:pt x="2230214" y="2820188"/>
                  <a:pt x="2211805" y="2820810"/>
                </a:cubicBezTo>
                <a:cubicBezTo>
                  <a:pt x="2194143" y="2821432"/>
                  <a:pt x="2179589" y="2836358"/>
                  <a:pt x="2179963" y="2853648"/>
                </a:cubicBezTo>
                <a:close/>
                <a:moveTo>
                  <a:pt x="2122745" y="2820810"/>
                </a:moveTo>
                <a:cubicBezTo>
                  <a:pt x="2105083" y="2821183"/>
                  <a:pt x="2090405" y="2835861"/>
                  <a:pt x="2090405" y="2853150"/>
                </a:cubicBezTo>
                <a:cubicBezTo>
                  <a:pt x="2090405" y="2871186"/>
                  <a:pt x="2107695" y="2887480"/>
                  <a:pt x="2125606" y="2886112"/>
                </a:cubicBezTo>
                <a:cubicBezTo>
                  <a:pt x="2143145" y="2884868"/>
                  <a:pt x="2156454" y="2869693"/>
                  <a:pt x="2155832" y="2851782"/>
                </a:cubicBezTo>
                <a:cubicBezTo>
                  <a:pt x="2155210" y="2833373"/>
                  <a:pt x="2141279" y="2820437"/>
                  <a:pt x="2122870" y="2820810"/>
                </a:cubicBezTo>
                <a:close/>
                <a:moveTo>
                  <a:pt x="2004704" y="2851657"/>
                </a:moveTo>
                <a:cubicBezTo>
                  <a:pt x="2003957" y="2869569"/>
                  <a:pt x="2017142" y="2884868"/>
                  <a:pt x="2034681" y="2886237"/>
                </a:cubicBezTo>
                <a:cubicBezTo>
                  <a:pt x="2052468" y="2887605"/>
                  <a:pt x="2069882" y="2871435"/>
                  <a:pt x="2070006" y="2853399"/>
                </a:cubicBezTo>
                <a:cubicBezTo>
                  <a:pt x="2070130" y="2836109"/>
                  <a:pt x="2055453" y="2821307"/>
                  <a:pt x="2037790" y="2820934"/>
                </a:cubicBezTo>
                <a:cubicBezTo>
                  <a:pt x="2019381" y="2820437"/>
                  <a:pt x="2005326" y="2833373"/>
                  <a:pt x="2004579" y="2851782"/>
                </a:cubicBezTo>
                <a:close/>
                <a:moveTo>
                  <a:pt x="1947238" y="2886237"/>
                </a:moveTo>
                <a:cubicBezTo>
                  <a:pt x="1965274" y="2886237"/>
                  <a:pt x="1981568" y="2869071"/>
                  <a:pt x="1980324" y="2851160"/>
                </a:cubicBezTo>
                <a:cubicBezTo>
                  <a:pt x="1979205" y="2833621"/>
                  <a:pt x="1964030" y="2820312"/>
                  <a:pt x="1946118" y="2820810"/>
                </a:cubicBezTo>
                <a:cubicBezTo>
                  <a:pt x="1927709" y="2821432"/>
                  <a:pt x="1914649" y="2835238"/>
                  <a:pt x="1915022" y="2853648"/>
                </a:cubicBezTo>
                <a:cubicBezTo>
                  <a:pt x="1915395" y="2871310"/>
                  <a:pt x="1929948" y="2886112"/>
                  <a:pt x="1947238" y="2886112"/>
                </a:cubicBezTo>
                <a:close/>
                <a:moveTo>
                  <a:pt x="1857556" y="2886237"/>
                </a:moveTo>
                <a:cubicBezTo>
                  <a:pt x="1875592" y="2886237"/>
                  <a:pt x="1891886" y="2869196"/>
                  <a:pt x="1890767" y="2851284"/>
                </a:cubicBezTo>
                <a:cubicBezTo>
                  <a:pt x="1889647" y="2833870"/>
                  <a:pt x="1874472" y="2820312"/>
                  <a:pt x="1856561" y="2820934"/>
                </a:cubicBezTo>
                <a:cubicBezTo>
                  <a:pt x="1838152" y="2821556"/>
                  <a:pt x="1825091" y="2835238"/>
                  <a:pt x="1825340" y="2853772"/>
                </a:cubicBezTo>
                <a:cubicBezTo>
                  <a:pt x="1825589" y="2871559"/>
                  <a:pt x="1840142" y="2886237"/>
                  <a:pt x="1857431" y="2886361"/>
                </a:cubicBezTo>
                <a:close/>
                <a:moveTo>
                  <a:pt x="1735907" y="2852652"/>
                </a:moveTo>
                <a:cubicBezTo>
                  <a:pt x="1735658" y="2870564"/>
                  <a:pt x="1749465" y="2885490"/>
                  <a:pt x="1766879" y="2886237"/>
                </a:cubicBezTo>
                <a:cubicBezTo>
                  <a:pt x="1785039" y="2886983"/>
                  <a:pt x="1801707" y="2870564"/>
                  <a:pt x="1801209" y="2852404"/>
                </a:cubicBezTo>
                <a:cubicBezTo>
                  <a:pt x="1800712" y="2834990"/>
                  <a:pt x="1785910" y="2820934"/>
                  <a:pt x="1768123" y="2820934"/>
                </a:cubicBezTo>
                <a:cubicBezTo>
                  <a:pt x="1749589" y="2820934"/>
                  <a:pt x="1736156" y="2834119"/>
                  <a:pt x="1735907" y="2852652"/>
                </a:cubicBezTo>
                <a:close/>
                <a:moveTo>
                  <a:pt x="1648589" y="2851409"/>
                </a:moveTo>
                <a:cubicBezTo>
                  <a:pt x="1647469" y="2869320"/>
                  <a:pt x="1663888" y="2886485"/>
                  <a:pt x="1681924" y="2886237"/>
                </a:cubicBezTo>
                <a:cubicBezTo>
                  <a:pt x="1699213" y="2886112"/>
                  <a:pt x="1713642" y="2871310"/>
                  <a:pt x="1713891" y="2853523"/>
                </a:cubicBezTo>
                <a:cubicBezTo>
                  <a:pt x="1714140" y="2834990"/>
                  <a:pt x="1701079" y="2821307"/>
                  <a:pt x="1682670" y="2820810"/>
                </a:cubicBezTo>
                <a:cubicBezTo>
                  <a:pt x="1664759" y="2820312"/>
                  <a:pt x="1649708" y="2833870"/>
                  <a:pt x="1648589" y="2851284"/>
                </a:cubicBezTo>
                <a:close/>
                <a:moveTo>
                  <a:pt x="1559031" y="2852777"/>
                </a:moveTo>
                <a:cubicBezTo>
                  <a:pt x="1558782" y="2870813"/>
                  <a:pt x="1575823" y="2887231"/>
                  <a:pt x="1593735" y="2886237"/>
                </a:cubicBezTo>
                <a:cubicBezTo>
                  <a:pt x="1611149" y="2885242"/>
                  <a:pt x="1624831" y="2870191"/>
                  <a:pt x="1624333" y="2852279"/>
                </a:cubicBezTo>
                <a:cubicBezTo>
                  <a:pt x="1623836" y="2833870"/>
                  <a:pt x="1610278" y="2820686"/>
                  <a:pt x="1591744" y="2820934"/>
                </a:cubicBezTo>
                <a:cubicBezTo>
                  <a:pt x="1573957" y="2821059"/>
                  <a:pt x="1559280" y="2835487"/>
                  <a:pt x="1559031" y="2852777"/>
                </a:cubicBezTo>
                <a:close/>
                <a:moveTo>
                  <a:pt x="1504053" y="2820934"/>
                </a:moveTo>
                <a:cubicBezTo>
                  <a:pt x="1486141" y="2820188"/>
                  <a:pt x="1470842" y="2833373"/>
                  <a:pt x="1469474" y="2850911"/>
                </a:cubicBezTo>
                <a:cubicBezTo>
                  <a:pt x="1468105" y="2868698"/>
                  <a:pt x="1484151" y="2886112"/>
                  <a:pt x="1502187" y="2886361"/>
                </a:cubicBezTo>
                <a:cubicBezTo>
                  <a:pt x="1519477" y="2886485"/>
                  <a:pt x="1534279" y="2871932"/>
                  <a:pt x="1534776" y="2854269"/>
                </a:cubicBezTo>
                <a:cubicBezTo>
                  <a:pt x="1535274" y="2835861"/>
                  <a:pt x="1522337" y="2821805"/>
                  <a:pt x="1504053" y="2821059"/>
                </a:cubicBezTo>
                <a:close/>
                <a:moveTo>
                  <a:pt x="1414247" y="2886237"/>
                </a:moveTo>
                <a:cubicBezTo>
                  <a:pt x="1432158" y="2887231"/>
                  <a:pt x="1449199" y="2870813"/>
                  <a:pt x="1448950" y="2852777"/>
                </a:cubicBezTo>
                <a:cubicBezTo>
                  <a:pt x="1448701" y="2835487"/>
                  <a:pt x="1433900" y="2821059"/>
                  <a:pt x="1416237" y="2820934"/>
                </a:cubicBezTo>
                <a:cubicBezTo>
                  <a:pt x="1397703" y="2820810"/>
                  <a:pt x="1384145" y="2833870"/>
                  <a:pt x="1383648" y="2852279"/>
                </a:cubicBezTo>
                <a:cubicBezTo>
                  <a:pt x="1383150" y="2870191"/>
                  <a:pt x="1396708" y="2885242"/>
                  <a:pt x="1414247" y="2886237"/>
                </a:cubicBezTo>
                <a:close/>
                <a:moveTo>
                  <a:pt x="1327053" y="2886237"/>
                </a:moveTo>
                <a:cubicBezTo>
                  <a:pt x="1343845" y="2885863"/>
                  <a:pt x="1359268" y="2870067"/>
                  <a:pt x="1359517" y="2853399"/>
                </a:cubicBezTo>
                <a:cubicBezTo>
                  <a:pt x="1359641" y="2834865"/>
                  <a:pt x="1343472" y="2819939"/>
                  <a:pt x="1324440" y="2820934"/>
                </a:cubicBezTo>
                <a:cubicBezTo>
                  <a:pt x="1306156" y="2821929"/>
                  <a:pt x="1293469" y="2836109"/>
                  <a:pt x="1294215" y="2854518"/>
                </a:cubicBezTo>
                <a:cubicBezTo>
                  <a:pt x="1294961" y="2872181"/>
                  <a:pt x="1309887" y="2886610"/>
                  <a:pt x="1327177" y="2886237"/>
                </a:cubicBezTo>
                <a:close/>
                <a:moveTo>
                  <a:pt x="1235132" y="2886237"/>
                </a:moveTo>
                <a:cubicBezTo>
                  <a:pt x="1253043" y="2887231"/>
                  <a:pt x="1270084" y="2870813"/>
                  <a:pt x="1269835" y="2852777"/>
                </a:cubicBezTo>
                <a:cubicBezTo>
                  <a:pt x="1269587" y="2835487"/>
                  <a:pt x="1254785" y="2821059"/>
                  <a:pt x="1237122" y="2820934"/>
                </a:cubicBezTo>
                <a:cubicBezTo>
                  <a:pt x="1218589" y="2820810"/>
                  <a:pt x="1205031" y="2833870"/>
                  <a:pt x="1204533" y="2852279"/>
                </a:cubicBezTo>
                <a:cubicBezTo>
                  <a:pt x="1204036" y="2870191"/>
                  <a:pt x="1217593" y="2885242"/>
                  <a:pt x="1235132" y="2886237"/>
                </a:cubicBezTo>
                <a:close/>
                <a:moveTo>
                  <a:pt x="1150301" y="2820934"/>
                </a:moveTo>
                <a:cubicBezTo>
                  <a:pt x="1132514" y="2820934"/>
                  <a:pt x="1117588" y="2834990"/>
                  <a:pt x="1117090" y="2852279"/>
                </a:cubicBezTo>
                <a:cubicBezTo>
                  <a:pt x="1116593" y="2870191"/>
                  <a:pt x="1133385" y="2886983"/>
                  <a:pt x="1151296" y="2886237"/>
                </a:cubicBezTo>
                <a:cubicBezTo>
                  <a:pt x="1168710" y="2885490"/>
                  <a:pt x="1182641" y="2870688"/>
                  <a:pt x="1182392" y="2852777"/>
                </a:cubicBezTo>
                <a:cubicBezTo>
                  <a:pt x="1182144" y="2834244"/>
                  <a:pt x="1168834" y="2821059"/>
                  <a:pt x="1150301" y="2820934"/>
                </a:cubicBezTo>
                <a:close/>
                <a:moveTo>
                  <a:pt x="1027533" y="2851160"/>
                </a:moveTo>
                <a:cubicBezTo>
                  <a:pt x="1026289" y="2869071"/>
                  <a:pt x="1042459" y="2886361"/>
                  <a:pt x="1060495" y="2886361"/>
                </a:cubicBezTo>
                <a:cubicBezTo>
                  <a:pt x="1077784" y="2886361"/>
                  <a:pt x="1092462" y="2871683"/>
                  <a:pt x="1092835" y="2854021"/>
                </a:cubicBezTo>
                <a:cubicBezTo>
                  <a:pt x="1093208" y="2835612"/>
                  <a:pt x="1080272" y="2821681"/>
                  <a:pt x="1061863" y="2821059"/>
                </a:cubicBezTo>
                <a:cubicBezTo>
                  <a:pt x="1043952" y="2820437"/>
                  <a:pt x="1028777" y="2833746"/>
                  <a:pt x="1027533" y="2851284"/>
                </a:cubicBezTo>
                <a:close/>
                <a:moveTo>
                  <a:pt x="937975" y="2851284"/>
                </a:moveTo>
                <a:cubicBezTo>
                  <a:pt x="936856" y="2869196"/>
                  <a:pt x="953150" y="2886361"/>
                  <a:pt x="971186" y="2886237"/>
                </a:cubicBezTo>
                <a:cubicBezTo>
                  <a:pt x="988476" y="2886237"/>
                  <a:pt x="1003029" y="2871435"/>
                  <a:pt x="1003278" y="2853772"/>
                </a:cubicBezTo>
                <a:cubicBezTo>
                  <a:pt x="1003526" y="2835238"/>
                  <a:pt x="990590" y="2821556"/>
                  <a:pt x="972181" y="2820934"/>
                </a:cubicBezTo>
                <a:cubicBezTo>
                  <a:pt x="954270" y="2820437"/>
                  <a:pt x="939095" y="2833870"/>
                  <a:pt x="937975" y="2851284"/>
                </a:cubicBezTo>
                <a:close/>
                <a:moveTo>
                  <a:pt x="848294" y="2853025"/>
                </a:moveTo>
                <a:cubicBezTo>
                  <a:pt x="848294" y="2871061"/>
                  <a:pt x="865459" y="2887356"/>
                  <a:pt x="883370" y="2886112"/>
                </a:cubicBezTo>
                <a:cubicBezTo>
                  <a:pt x="900909" y="2884868"/>
                  <a:pt x="914218" y="2869818"/>
                  <a:pt x="913596" y="2851906"/>
                </a:cubicBezTo>
                <a:cubicBezTo>
                  <a:pt x="912974" y="2833497"/>
                  <a:pt x="899167" y="2820437"/>
                  <a:pt x="880758" y="2820810"/>
                </a:cubicBezTo>
                <a:cubicBezTo>
                  <a:pt x="863095" y="2821183"/>
                  <a:pt x="848418" y="2835736"/>
                  <a:pt x="848294" y="2853025"/>
                </a:cubicBezTo>
                <a:close/>
                <a:moveTo>
                  <a:pt x="762592" y="2853399"/>
                </a:moveTo>
                <a:cubicBezTo>
                  <a:pt x="762592" y="2871186"/>
                  <a:pt x="777021" y="2885988"/>
                  <a:pt x="794435" y="2886237"/>
                </a:cubicBezTo>
                <a:cubicBezTo>
                  <a:pt x="812471" y="2886485"/>
                  <a:pt x="828889" y="2869444"/>
                  <a:pt x="828019" y="2851657"/>
                </a:cubicBezTo>
                <a:cubicBezTo>
                  <a:pt x="827148" y="2834244"/>
                  <a:pt x="812097" y="2820561"/>
                  <a:pt x="794186" y="2820934"/>
                </a:cubicBezTo>
                <a:cubicBezTo>
                  <a:pt x="775653" y="2821307"/>
                  <a:pt x="762592" y="2834865"/>
                  <a:pt x="762716" y="2853399"/>
                </a:cubicBezTo>
                <a:close/>
                <a:moveTo>
                  <a:pt x="673035" y="2852652"/>
                </a:moveTo>
                <a:cubicBezTo>
                  <a:pt x="672786" y="2870564"/>
                  <a:pt x="686593" y="2885490"/>
                  <a:pt x="704007" y="2886237"/>
                </a:cubicBezTo>
                <a:cubicBezTo>
                  <a:pt x="722167" y="2886983"/>
                  <a:pt x="738834" y="2870564"/>
                  <a:pt x="738337" y="2852404"/>
                </a:cubicBezTo>
                <a:cubicBezTo>
                  <a:pt x="737839" y="2834990"/>
                  <a:pt x="723038" y="2820934"/>
                  <a:pt x="705250" y="2820934"/>
                </a:cubicBezTo>
                <a:cubicBezTo>
                  <a:pt x="686717" y="2820934"/>
                  <a:pt x="673283" y="2834119"/>
                  <a:pt x="673035" y="2852652"/>
                </a:cubicBezTo>
                <a:close/>
                <a:moveTo>
                  <a:pt x="614947" y="2886237"/>
                </a:moveTo>
                <a:cubicBezTo>
                  <a:pt x="633107" y="2886734"/>
                  <a:pt x="649526" y="2870067"/>
                  <a:pt x="648780" y="2851906"/>
                </a:cubicBezTo>
                <a:cubicBezTo>
                  <a:pt x="648033" y="2834492"/>
                  <a:pt x="633107" y="2820686"/>
                  <a:pt x="615195" y="2820934"/>
                </a:cubicBezTo>
                <a:cubicBezTo>
                  <a:pt x="596662" y="2821183"/>
                  <a:pt x="583477" y="2834617"/>
                  <a:pt x="583477" y="2853150"/>
                </a:cubicBezTo>
                <a:cubicBezTo>
                  <a:pt x="583477" y="2870937"/>
                  <a:pt x="597533" y="2885863"/>
                  <a:pt x="614947" y="2886237"/>
                </a:cubicBezTo>
                <a:close/>
                <a:moveTo>
                  <a:pt x="496034" y="2852777"/>
                </a:moveTo>
                <a:cubicBezTo>
                  <a:pt x="495786" y="2870813"/>
                  <a:pt x="512826" y="2887231"/>
                  <a:pt x="530738" y="2886237"/>
                </a:cubicBezTo>
                <a:cubicBezTo>
                  <a:pt x="548152" y="2885242"/>
                  <a:pt x="561834" y="2870191"/>
                  <a:pt x="561337" y="2852279"/>
                </a:cubicBezTo>
                <a:cubicBezTo>
                  <a:pt x="560839" y="2833870"/>
                  <a:pt x="547281" y="2820686"/>
                  <a:pt x="528748" y="2820934"/>
                </a:cubicBezTo>
                <a:cubicBezTo>
                  <a:pt x="510961" y="2821059"/>
                  <a:pt x="496283" y="2835487"/>
                  <a:pt x="496034" y="2852777"/>
                </a:cubicBezTo>
                <a:close/>
                <a:moveTo>
                  <a:pt x="439439" y="2820934"/>
                </a:moveTo>
                <a:cubicBezTo>
                  <a:pt x="421652" y="2820934"/>
                  <a:pt x="406850" y="2835238"/>
                  <a:pt x="406477" y="2852528"/>
                </a:cubicBezTo>
                <a:cubicBezTo>
                  <a:pt x="406104" y="2870564"/>
                  <a:pt x="423020" y="2887107"/>
                  <a:pt x="440932" y="2886237"/>
                </a:cubicBezTo>
                <a:cubicBezTo>
                  <a:pt x="458346" y="2885366"/>
                  <a:pt x="472152" y="2870440"/>
                  <a:pt x="471779" y="2852528"/>
                </a:cubicBezTo>
                <a:cubicBezTo>
                  <a:pt x="471406" y="2833995"/>
                  <a:pt x="457972" y="2820810"/>
                  <a:pt x="439439" y="2820934"/>
                </a:cubicBezTo>
                <a:close/>
                <a:moveTo>
                  <a:pt x="316795" y="2853150"/>
                </a:moveTo>
                <a:cubicBezTo>
                  <a:pt x="316795" y="2871186"/>
                  <a:pt x="333960" y="2887480"/>
                  <a:pt x="351872" y="2886237"/>
                </a:cubicBezTo>
                <a:cubicBezTo>
                  <a:pt x="369410" y="2884993"/>
                  <a:pt x="382719" y="2869942"/>
                  <a:pt x="382097" y="2852031"/>
                </a:cubicBezTo>
                <a:cubicBezTo>
                  <a:pt x="381476" y="2833621"/>
                  <a:pt x="367669" y="2820561"/>
                  <a:pt x="349260" y="2820934"/>
                </a:cubicBezTo>
                <a:cubicBezTo>
                  <a:pt x="331597" y="2821307"/>
                  <a:pt x="316920" y="2835861"/>
                  <a:pt x="316795" y="2853150"/>
                </a:cubicBezTo>
                <a:close/>
                <a:moveTo>
                  <a:pt x="263061" y="2886361"/>
                </a:moveTo>
                <a:cubicBezTo>
                  <a:pt x="281097" y="2886610"/>
                  <a:pt x="297515" y="2869444"/>
                  <a:pt x="296396" y="2851533"/>
                </a:cubicBezTo>
                <a:cubicBezTo>
                  <a:pt x="295401" y="2833995"/>
                  <a:pt x="280350" y="2820561"/>
                  <a:pt x="262439" y="2820934"/>
                </a:cubicBezTo>
                <a:cubicBezTo>
                  <a:pt x="244030" y="2821432"/>
                  <a:pt x="230969" y="2835114"/>
                  <a:pt x="231094" y="2853523"/>
                </a:cubicBezTo>
                <a:cubicBezTo>
                  <a:pt x="231342" y="2871310"/>
                  <a:pt x="245647" y="2885988"/>
                  <a:pt x="263061" y="2886237"/>
                </a:cubicBezTo>
                <a:close/>
                <a:moveTo>
                  <a:pt x="171762" y="2886361"/>
                </a:moveTo>
                <a:cubicBezTo>
                  <a:pt x="189673" y="2887605"/>
                  <a:pt x="206963" y="2871435"/>
                  <a:pt x="206963" y="2853399"/>
                </a:cubicBezTo>
                <a:cubicBezTo>
                  <a:pt x="206963" y="2836109"/>
                  <a:pt x="192285" y="2821432"/>
                  <a:pt x="174623" y="2821059"/>
                </a:cubicBezTo>
                <a:cubicBezTo>
                  <a:pt x="156214" y="2820686"/>
                  <a:pt x="142283" y="2833746"/>
                  <a:pt x="141661" y="2852031"/>
                </a:cubicBezTo>
                <a:cubicBezTo>
                  <a:pt x="141039" y="2869942"/>
                  <a:pt x="154348" y="2885117"/>
                  <a:pt x="171886" y="2886361"/>
                </a:cubicBezTo>
                <a:close/>
                <a:moveTo>
                  <a:pt x="84443" y="2886361"/>
                </a:moveTo>
                <a:cubicBezTo>
                  <a:pt x="102479" y="2886361"/>
                  <a:pt x="118649" y="2868947"/>
                  <a:pt x="117281" y="2851036"/>
                </a:cubicBezTo>
                <a:cubicBezTo>
                  <a:pt x="115913" y="2833621"/>
                  <a:pt x="100738" y="2820312"/>
                  <a:pt x="82826" y="2821059"/>
                </a:cubicBezTo>
                <a:cubicBezTo>
                  <a:pt x="64542" y="2821805"/>
                  <a:pt x="51481" y="2835736"/>
                  <a:pt x="51979" y="2854145"/>
                </a:cubicBezTo>
                <a:cubicBezTo>
                  <a:pt x="52476" y="2871808"/>
                  <a:pt x="67154" y="2886485"/>
                  <a:pt x="84443" y="2886361"/>
                </a:cubicBezTo>
                <a:close/>
                <a:moveTo>
                  <a:pt x="13351006" y="2764712"/>
                </a:moveTo>
                <a:cubicBezTo>
                  <a:pt x="13351627" y="2781380"/>
                  <a:pt x="13367923" y="2796679"/>
                  <a:pt x="13384465" y="2796057"/>
                </a:cubicBezTo>
                <a:cubicBezTo>
                  <a:pt x="13401880" y="2795435"/>
                  <a:pt x="13415811" y="2780384"/>
                  <a:pt x="13415313" y="2762597"/>
                </a:cubicBezTo>
                <a:cubicBezTo>
                  <a:pt x="13414816" y="2744561"/>
                  <a:pt x="13400636" y="2731128"/>
                  <a:pt x="13382475" y="2731750"/>
                </a:cubicBezTo>
                <a:cubicBezTo>
                  <a:pt x="13364937" y="2732247"/>
                  <a:pt x="13350384" y="2747547"/>
                  <a:pt x="13351006" y="2764588"/>
                </a:cubicBezTo>
                <a:close/>
                <a:moveTo>
                  <a:pt x="13261573" y="2762846"/>
                </a:moveTo>
                <a:cubicBezTo>
                  <a:pt x="13261075" y="2779514"/>
                  <a:pt x="13276375" y="2795684"/>
                  <a:pt x="13293042" y="2796182"/>
                </a:cubicBezTo>
                <a:cubicBezTo>
                  <a:pt x="13310208" y="2796803"/>
                  <a:pt x="13325382" y="2782126"/>
                  <a:pt x="13325880" y="2764588"/>
                </a:cubicBezTo>
                <a:cubicBezTo>
                  <a:pt x="13326377" y="2746428"/>
                  <a:pt x="13312944" y="2732247"/>
                  <a:pt x="13294909" y="2731874"/>
                </a:cubicBezTo>
                <a:cubicBezTo>
                  <a:pt x="13277121" y="2731377"/>
                  <a:pt x="13262195" y="2745432"/>
                  <a:pt x="13261573" y="2762846"/>
                </a:cubicBezTo>
                <a:close/>
                <a:moveTo>
                  <a:pt x="13208335" y="2796182"/>
                </a:moveTo>
                <a:cubicBezTo>
                  <a:pt x="13225004" y="2795684"/>
                  <a:pt x="13240428" y="2779514"/>
                  <a:pt x="13239930" y="2762971"/>
                </a:cubicBezTo>
                <a:cubicBezTo>
                  <a:pt x="13239432" y="2745557"/>
                  <a:pt x="13224506" y="2731501"/>
                  <a:pt x="13206718" y="2731874"/>
                </a:cubicBezTo>
                <a:cubicBezTo>
                  <a:pt x="13188683" y="2732247"/>
                  <a:pt x="13175125" y="2746303"/>
                  <a:pt x="13175622" y="2764463"/>
                </a:cubicBezTo>
                <a:cubicBezTo>
                  <a:pt x="13175995" y="2782002"/>
                  <a:pt x="13191170" y="2796679"/>
                  <a:pt x="13208211" y="2796182"/>
                </a:cubicBezTo>
                <a:close/>
                <a:moveTo>
                  <a:pt x="13086190" y="2762597"/>
                </a:moveTo>
                <a:cubicBezTo>
                  <a:pt x="13085692" y="2780384"/>
                  <a:pt x="13099498" y="2795435"/>
                  <a:pt x="13117037" y="2796057"/>
                </a:cubicBezTo>
                <a:cubicBezTo>
                  <a:pt x="13133580" y="2796679"/>
                  <a:pt x="13149999" y="2781380"/>
                  <a:pt x="13150622" y="2764712"/>
                </a:cubicBezTo>
                <a:cubicBezTo>
                  <a:pt x="13151243" y="2747671"/>
                  <a:pt x="13136689" y="2732372"/>
                  <a:pt x="13119152" y="2731750"/>
                </a:cubicBezTo>
                <a:cubicBezTo>
                  <a:pt x="13100991" y="2731128"/>
                  <a:pt x="13086812" y="2744561"/>
                  <a:pt x="13086314" y="2762597"/>
                </a:cubicBezTo>
                <a:close/>
                <a:moveTo>
                  <a:pt x="12996633" y="2763095"/>
                </a:moveTo>
                <a:cubicBezTo>
                  <a:pt x="12996384" y="2780758"/>
                  <a:pt x="13010564" y="2795809"/>
                  <a:pt x="13027852" y="2796057"/>
                </a:cubicBezTo>
                <a:cubicBezTo>
                  <a:pt x="13044521" y="2796306"/>
                  <a:pt x="13060566" y="2780882"/>
                  <a:pt x="13060939" y="2764215"/>
                </a:cubicBezTo>
                <a:cubicBezTo>
                  <a:pt x="13061313" y="2747049"/>
                  <a:pt x="13046634" y="2732123"/>
                  <a:pt x="13028973" y="2731750"/>
                </a:cubicBezTo>
                <a:cubicBezTo>
                  <a:pt x="13010811" y="2731377"/>
                  <a:pt x="12996880" y="2744935"/>
                  <a:pt x="12996508" y="2763095"/>
                </a:cubicBezTo>
                <a:close/>
                <a:moveTo>
                  <a:pt x="12939539" y="2796182"/>
                </a:moveTo>
                <a:cubicBezTo>
                  <a:pt x="12956208" y="2795809"/>
                  <a:pt x="12971756" y="2779763"/>
                  <a:pt x="12971382" y="2763095"/>
                </a:cubicBezTo>
                <a:cubicBezTo>
                  <a:pt x="12971009" y="2745681"/>
                  <a:pt x="12956083" y="2731501"/>
                  <a:pt x="12938420" y="2731874"/>
                </a:cubicBezTo>
                <a:cubicBezTo>
                  <a:pt x="12920260" y="2732123"/>
                  <a:pt x="12906825" y="2746179"/>
                  <a:pt x="12907074" y="2764339"/>
                </a:cubicBezTo>
                <a:cubicBezTo>
                  <a:pt x="12907448" y="2781877"/>
                  <a:pt x="12922374" y="2796679"/>
                  <a:pt x="12939539" y="2796306"/>
                </a:cubicBezTo>
                <a:close/>
                <a:moveTo>
                  <a:pt x="12819880" y="2762722"/>
                </a:moveTo>
                <a:cubicBezTo>
                  <a:pt x="12819259" y="2779265"/>
                  <a:pt x="12834558" y="2795560"/>
                  <a:pt x="12851350" y="2796182"/>
                </a:cubicBezTo>
                <a:cubicBezTo>
                  <a:pt x="12868391" y="2796803"/>
                  <a:pt x="12883690" y="2782126"/>
                  <a:pt x="12884188" y="2764712"/>
                </a:cubicBezTo>
                <a:cubicBezTo>
                  <a:pt x="12884686" y="2746552"/>
                  <a:pt x="12871376" y="2732372"/>
                  <a:pt x="12853341" y="2731874"/>
                </a:cubicBezTo>
                <a:cubicBezTo>
                  <a:pt x="12835553" y="2731377"/>
                  <a:pt x="12820503" y="2745308"/>
                  <a:pt x="12820005" y="2762722"/>
                </a:cubicBezTo>
                <a:close/>
                <a:moveTo>
                  <a:pt x="12762165" y="2731874"/>
                </a:moveTo>
                <a:cubicBezTo>
                  <a:pt x="12744628" y="2732247"/>
                  <a:pt x="12729950" y="2747174"/>
                  <a:pt x="12730323" y="2764339"/>
                </a:cubicBezTo>
                <a:cubicBezTo>
                  <a:pt x="12730697" y="2781007"/>
                  <a:pt x="12746742" y="2796430"/>
                  <a:pt x="12763410" y="2796182"/>
                </a:cubicBezTo>
                <a:cubicBezTo>
                  <a:pt x="12780823" y="2795809"/>
                  <a:pt x="12795003" y="2780882"/>
                  <a:pt x="12794630" y="2763219"/>
                </a:cubicBezTo>
                <a:cubicBezTo>
                  <a:pt x="12794382" y="2745059"/>
                  <a:pt x="12780327" y="2731626"/>
                  <a:pt x="12762165" y="2731874"/>
                </a:cubicBezTo>
                <a:close/>
                <a:moveTo>
                  <a:pt x="12641014" y="2759986"/>
                </a:moveTo>
                <a:cubicBezTo>
                  <a:pt x="12638901" y="2776529"/>
                  <a:pt x="12652334" y="2793569"/>
                  <a:pt x="12669499" y="2795809"/>
                </a:cubicBezTo>
                <a:cubicBezTo>
                  <a:pt x="12686540" y="2798047"/>
                  <a:pt x="12702958" y="2784863"/>
                  <a:pt x="12704824" y="2767449"/>
                </a:cubicBezTo>
                <a:cubicBezTo>
                  <a:pt x="12706814" y="2749413"/>
                  <a:pt x="12694625" y="2733865"/>
                  <a:pt x="12676837" y="2731999"/>
                </a:cubicBezTo>
                <a:cubicBezTo>
                  <a:pt x="12659175" y="2730133"/>
                  <a:pt x="12643129" y="2742572"/>
                  <a:pt x="12640890" y="2760110"/>
                </a:cubicBezTo>
                <a:close/>
                <a:moveTo>
                  <a:pt x="12585912" y="2796057"/>
                </a:moveTo>
                <a:cubicBezTo>
                  <a:pt x="12602580" y="2796555"/>
                  <a:pt x="12618750" y="2781255"/>
                  <a:pt x="12619247" y="2764588"/>
                </a:cubicBezTo>
                <a:cubicBezTo>
                  <a:pt x="12619869" y="2747547"/>
                  <a:pt x="12605191" y="2732247"/>
                  <a:pt x="12587654" y="2731750"/>
                </a:cubicBezTo>
                <a:cubicBezTo>
                  <a:pt x="12569493" y="2731253"/>
                  <a:pt x="12555313" y="2744686"/>
                  <a:pt x="12554941" y="2762722"/>
                </a:cubicBezTo>
                <a:cubicBezTo>
                  <a:pt x="12554567" y="2780509"/>
                  <a:pt x="12568498" y="2795435"/>
                  <a:pt x="12585912" y="2796057"/>
                </a:cubicBezTo>
                <a:close/>
                <a:moveTo>
                  <a:pt x="12465382" y="2763344"/>
                </a:moveTo>
                <a:cubicBezTo>
                  <a:pt x="12465382" y="2781007"/>
                  <a:pt x="12479687" y="2795933"/>
                  <a:pt x="12496977" y="2796057"/>
                </a:cubicBezTo>
                <a:cubicBezTo>
                  <a:pt x="12513644" y="2796182"/>
                  <a:pt x="12529565" y="2780634"/>
                  <a:pt x="12529690" y="2763841"/>
                </a:cubicBezTo>
                <a:cubicBezTo>
                  <a:pt x="12529939" y="2746676"/>
                  <a:pt x="12515136" y="2731874"/>
                  <a:pt x="12497475" y="2731750"/>
                </a:cubicBezTo>
                <a:cubicBezTo>
                  <a:pt x="12479313" y="2731626"/>
                  <a:pt x="12465507" y="2745184"/>
                  <a:pt x="12465382" y="2763344"/>
                </a:cubicBezTo>
                <a:close/>
                <a:moveTo>
                  <a:pt x="12407046" y="2796057"/>
                </a:moveTo>
                <a:cubicBezTo>
                  <a:pt x="12423713" y="2796430"/>
                  <a:pt x="12439760" y="2781007"/>
                  <a:pt x="12440132" y="2764215"/>
                </a:cubicBezTo>
                <a:cubicBezTo>
                  <a:pt x="12440505" y="2747049"/>
                  <a:pt x="12425829" y="2731999"/>
                  <a:pt x="12408290" y="2731750"/>
                </a:cubicBezTo>
                <a:cubicBezTo>
                  <a:pt x="12390130" y="2731377"/>
                  <a:pt x="12376074" y="2744935"/>
                  <a:pt x="12375825" y="2763095"/>
                </a:cubicBezTo>
                <a:cubicBezTo>
                  <a:pt x="12375576" y="2780882"/>
                  <a:pt x="12389632" y="2795809"/>
                  <a:pt x="12407046" y="2796057"/>
                </a:cubicBezTo>
                <a:close/>
                <a:moveTo>
                  <a:pt x="12319603" y="2731750"/>
                </a:moveTo>
                <a:cubicBezTo>
                  <a:pt x="12302064" y="2732496"/>
                  <a:pt x="12287637" y="2747920"/>
                  <a:pt x="12288507" y="2764961"/>
                </a:cubicBezTo>
                <a:cubicBezTo>
                  <a:pt x="12289377" y="2781753"/>
                  <a:pt x="12305796" y="2796803"/>
                  <a:pt x="12322339" y="2795933"/>
                </a:cubicBezTo>
                <a:cubicBezTo>
                  <a:pt x="12339878" y="2795062"/>
                  <a:pt x="12353435" y="2780011"/>
                  <a:pt x="12352814" y="2762224"/>
                </a:cubicBezTo>
                <a:cubicBezTo>
                  <a:pt x="12352067" y="2744188"/>
                  <a:pt x="12337763" y="2731004"/>
                  <a:pt x="12319603" y="2731750"/>
                </a:cubicBezTo>
                <a:close/>
                <a:moveTo>
                  <a:pt x="12231662" y="2731750"/>
                </a:moveTo>
                <a:cubicBezTo>
                  <a:pt x="12214000" y="2731626"/>
                  <a:pt x="12199074" y="2746054"/>
                  <a:pt x="12198949" y="2763344"/>
                </a:cubicBezTo>
                <a:cubicBezTo>
                  <a:pt x="12198825" y="2780011"/>
                  <a:pt x="12214373" y="2795933"/>
                  <a:pt x="12231165" y="2796057"/>
                </a:cubicBezTo>
                <a:cubicBezTo>
                  <a:pt x="12248330" y="2796306"/>
                  <a:pt x="12263132" y="2781504"/>
                  <a:pt x="12263256" y="2763841"/>
                </a:cubicBezTo>
                <a:cubicBezTo>
                  <a:pt x="12263381" y="2745681"/>
                  <a:pt x="12249823" y="2731874"/>
                  <a:pt x="12231662" y="2731750"/>
                </a:cubicBezTo>
                <a:close/>
                <a:moveTo>
                  <a:pt x="12142354" y="2731750"/>
                </a:moveTo>
                <a:cubicBezTo>
                  <a:pt x="12124691" y="2731501"/>
                  <a:pt x="12109765" y="2745805"/>
                  <a:pt x="12109392" y="2763095"/>
                </a:cubicBezTo>
                <a:cubicBezTo>
                  <a:pt x="12109143" y="2779763"/>
                  <a:pt x="12124691" y="2795684"/>
                  <a:pt x="12141359" y="2796057"/>
                </a:cubicBezTo>
                <a:cubicBezTo>
                  <a:pt x="12158524" y="2796430"/>
                  <a:pt x="12173450" y="2781628"/>
                  <a:pt x="12173699" y="2764090"/>
                </a:cubicBezTo>
                <a:cubicBezTo>
                  <a:pt x="12173948" y="2745930"/>
                  <a:pt x="12160390" y="2731999"/>
                  <a:pt x="12142354" y="2731750"/>
                </a:cubicBezTo>
                <a:close/>
                <a:moveTo>
                  <a:pt x="12019835" y="2764588"/>
                </a:moveTo>
                <a:cubicBezTo>
                  <a:pt x="12020456" y="2781255"/>
                  <a:pt x="12036751" y="2796555"/>
                  <a:pt x="12053294" y="2795933"/>
                </a:cubicBezTo>
                <a:cubicBezTo>
                  <a:pt x="12070708" y="2795311"/>
                  <a:pt x="12084639" y="2780260"/>
                  <a:pt x="12084142" y="2762473"/>
                </a:cubicBezTo>
                <a:cubicBezTo>
                  <a:pt x="12083644" y="2744437"/>
                  <a:pt x="12069464" y="2731004"/>
                  <a:pt x="12051304" y="2731626"/>
                </a:cubicBezTo>
                <a:cubicBezTo>
                  <a:pt x="12033766" y="2732123"/>
                  <a:pt x="12019212" y="2747422"/>
                  <a:pt x="12019835" y="2764463"/>
                </a:cubicBezTo>
                <a:close/>
                <a:moveTo>
                  <a:pt x="11964980" y="2795933"/>
                </a:moveTo>
                <a:cubicBezTo>
                  <a:pt x="11981648" y="2796430"/>
                  <a:pt x="11997818" y="2781131"/>
                  <a:pt x="11998440" y="2764463"/>
                </a:cubicBezTo>
                <a:cubicBezTo>
                  <a:pt x="11999062" y="2747422"/>
                  <a:pt x="11984384" y="2732123"/>
                  <a:pt x="11966846" y="2731626"/>
                </a:cubicBezTo>
                <a:cubicBezTo>
                  <a:pt x="11948686" y="2731128"/>
                  <a:pt x="11934506" y="2744561"/>
                  <a:pt x="11934009" y="2762597"/>
                </a:cubicBezTo>
                <a:cubicBezTo>
                  <a:pt x="11933511" y="2780384"/>
                  <a:pt x="11947442" y="2795435"/>
                  <a:pt x="11964856" y="2795933"/>
                </a:cubicBezTo>
                <a:close/>
                <a:moveTo>
                  <a:pt x="11876543" y="2795933"/>
                </a:moveTo>
                <a:cubicBezTo>
                  <a:pt x="11893210" y="2795809"/>
                  <a:pt x="11908882" y="2779887"/>
                  <a:pt x="11908758" y="2763219"/>
                </a:cubicBezTo>
                <a:cubicBezTo>
                  <a:pt x="11908758" y="2745930"/>
                  <a:pt x="11893708" y="2731501"/>
                  <a:pt x="11876045" y="2731626"/>
                </a:cubicBezTo>
                <a:cubicBezTo>
                  <a:pt x="11857885" y="2731626"/>
                  <a:pt x="11844203" y="2745557"/>
                  <a:pt x="11844326" y="2763717"/>
                </a:cubicBezTo>
                <a:cubicBezTo>
                  <a:pt x="11844451" y="2781380"/>
                  <a:pt x="11859128" y="2796182"/>
                  <a:pt x="11876418" y="2795933"/>
                </a:cubicBezTo>
                <a:close/>
                <a:moveTo>
                  <a:pt x="11786239" y="2795933"/>
                </a:moveTo>
                <a:cubicBezTo>
                  <a:pt x="11802907" y="2796182"/>
                  <a:pt x="11818828" y="2780634"/>
                  <a:pt x="11819201" y="2763966"/>
                </a:cubicBezTo>
                <a:cubicBezTo>
                  <a:pt x="11819574" y="2746801"/>
                  <a:pt x="11804772" y="2731874"/>
                  <a:pt x="11787234" y="2731626"/>
                </a:cubicBezTo>
                <a:cubicBezTo>
                  <a:pt x="11769074" y="2731377"/>
                  <a:pt x="11755142" y="2744935"/>
                  <a:pt x="11754893" y="2763095"/>
                </a:cubicBezTo>
                <a:cubicBezTo>
                  <a:pt x="11754645" y="2780758"/>
                  <a:pt x="11768949" y="2795684"/>
                  <a:pt x="11786239" y="2796057"/>
                </a:cubicBezTo>
                <a:close/>
                <a:moveTo>
                  <a:pt x="11699418" y="2731626"/>
                </a:moveTo>
                <a:cubicBezTo>
                  <a:pt x="11681879" y="2731999"/>
                  <a:pt x="11667202" y="2746925"/>
                  <a:pt x="11667575" y="2764090"/>
                </a:cubicBezTo>
                <a:cubicBezTo>
                  <a:pt x="11667948" y="2780758"/>
                  <a:pt x="11683994" y="2796182"/>
                  <a:pt x="11700662" y="2795933"/>
                </a:cubicBezTo>
                <a:cubicBezTo>
                  <a:pt x="11718076" y="2795560"/>
                  <a:pt x="11732256" y="2780634"/>
                  <a:pt x="11731882" y="2762971"/>
                </a:cubicBezTo>
                <a:cubicBezTo>
                  <a:pt x="11731633" y="2744810"/>
                  <a:pt x="11717578" y="2731377"/>
                  <a:pt x="11699418" y="2731626"/>
                </a:cubicBezTo>
                <a:close/>
                <a:moveTo>
                  <a:pt x="11578018" y="2762971"/>
                </a:moveTo>
                <a:cubicBezTo>
                  <a:pt x="11577644" y="2779638"/>
                  <a:pt x="11593193" y="2795684"/>
                  <a:pt x="11609861" y="2796057"/>
                </a:cubicBezTo>
                <a:cubicBezTo>
                  <a:pt x="11627026" y="2796430"/>
                  <a:pt x="11642077" y="2781753"/>
                  <a:pt x="11642325" y="2764215"/>
                </a:cubicBezTo>
                <a:cubicBezTo>
                  <a:pt x="11642698" y="2746054"/>
                  <a:pt x="11629140" y="2731999"/>
                  <a:pt x="11611104" y="2731750"/>
                </a:cubicBezTo>
                <a:cubicBezTo>
                  <a:pt x="11593442" y="2731501"/>
                  <a:pt x="11578391" y="2745557"/>
                  <a:pt x="11578018" y="2762971"/>
                </a:cubicBezTo>
                <a:close/>
                <a:moveTo>
                  <a:pt x="11521298" y="2731750"/>
                </a:moveTo>
                <a:cubicBezTo>
                  <a:pt x="11503636" y="2731501"/>
                  <a:pt x="11488709" y="2745805"/>
                  <a:pt x="11488460" y="2763095"/>
                </a:cubicBezTo>
                <a:cubicBezTo>
                  <a:pt x="11488211" y="2779763"/>
                  <a:pt x="11503759" y="2795684"/>
                  <a:pt x="11520427" y="2796057"/>
                </a:cubicBezTo>
                <a:cubicBezTo>
                  <a:pt x="11537593" y="2796430"/>
                  <a:pt x="11552519" y="2781628"/>
                  <a:pt x="11552767" y="2764090"/>
                </a:cubicBezTo>
                <a:cubicBezTo>
                  <a:pt x="11553016" y="2745930"/>
                  <a:pt x="11539459" y="2731999"/>
                  <a:pt x="11521298" y="2731750"/>
                </a:cubicBezTo>
                <a:close/>
                <a:moveTo>
                  <a:pt x="11434850" y="2796057"/>
                </a:moveTo>
                <a:cubicBezTo>
                  <a:pt x="11451518" y="2795809"/>
                  <a:pt x="11467066" y="2779763"/>
                  <a:pt x="11466817" y="2763095"/>
                </a:cubicBezTo>
                <a:cubicBezTo>
                  <a:pt x="11466568" y="2745805"/>
                  <a:pt x="11451642" y="2731501"/>
                  <a:pt x="11433980" y="2731626"/>
                </a:cubicBezTo>
                <a:cubicBezTo>
                  <a:pt x="11415820" y="2731874"/>
                  <a:pt x="11402261" y="2745805"/>
                  <a:pt x="11402510" y="2763966"/>
                </a:cubicBezTo>
                <a:cubicBezTo>
                  <a:pt x="11402759" y="2781504"/>
                  <a:pt x="11417561" y="2796306"/>
                  <a:pt x="11434850" y="2796057"/>
                </a:cubicBezTo>
                <a:close/>
                <a:moveTo>
                  <a:pt x="11343552" y="2796057"/>
                </a:moveTo>
                <a:cubicBezTo>
                  <a:pt x="11360095" y="2796803"/>
                  <a:pt x="11376514" y="2781753"/>
                  <a:pt x="11377384" y="2765085"/>
                </a:cubicBezTo>
                <a:cubicBezTo>
                  <a:pt x="11378255" y="2748045"/>
                  <a:pt x="11363826" y="2732621"/>
                  <a:pt x="11346288" y="2731874"/>
                </a:cubicBezTo>
                <a:cubicBezTo>
                  <a:pt x="11328128" y="2731128"/>
                  <a:pt x="11313824" y="2744313"/>
                  <a:pt x="11313077" y="2762349"/>
                </a:cubicBezTo>
                <a:cubicBezTo>
                  <a:pt x="11312331" y="2780136"/>
                  <a:pt x="11326013" y="2795311"/>
                  <a:pt x="11343552" y="2796057"/>
                </a:cubicBezTo>
                <a:close/>
                <a:moveTo>
                  <a:pt x="11254367" y="2796057"/>
                </a:moveTo>
                <a:cubicBezTo>
                  <a:pt x="11270911" y="2796555"/>
                  <a:pt x="11287205" y="2781255"/>
                  <a:pt x="11287827" y="2764588"/>
                </a:cubicBezTo>
                <a:cubicBezTo>
                  <a:pt x="11288449" y="2747547"/>
                  <a:pt x="11273771" y="2732247"/>
                  <a:pt x="11256233" y="2731750"/>
                </a:cubicBezTo>
                <a:cubicBezTo>
                  <a:pt x="11238073" y="2731253"/>
                  <a:pt x="11223893" y="2744686"/>
                  <a:pt x="11223395" y="2762722"/>
                </a:cubicBezTo>
                <a:cubicBezTo>
                  <a:pt x="11222898" y="2780509"/>
                  <a:pt x="11236829" y="2795560"/>
                  <a:pt x="11254243" y="2796057"/>
                </a:cubicBezTo>
                <a:close/>
                <a:moveTo>
                  <a:pt x="11164810" y="2796057"/>
                </a:moveTo>
                <a:cubicBezTo>
                  <a:pt x="11181353" y="2796555"/>
                  <a:pt x="11197647" y="2781255"/>
                  <a:pt x="11198269" y="2764588"/>
                </a:cubicBezTo>
                <a:cubicBezTo>
                  <a:pt x="11198892" y="2747547"/>
                  <a:pt x="11184214" y="2732247"/>
                  <a:pt x="11166676" y="2731750"/>
                </a:cubicBezTo>
                <a:cubicBezTo>
                  <a:pt x="11148515" y="2731253"/>
                  <a:pt x="11134336" y="2744686"/>
                  <a:pt x="11133838" y="2762722"/>
                </a:cubicBezTo>
                <a:cubicBezTo>
                  <a:pt x="11133340" y="2780509"/>
                  <a:pt x="11147272" y="2795560"/>
                  <a:pt x="11164686" y="2796057"/>
                </a:cubicBezTo>
                <a:close/>
                <a:moveTo>
                  <a:pt x="11046520" y="2764339"/>
                </a:moveTo>
                <a:cubicBezTo>
                  <a:pt x="11047017" y="2781131"/>
                  <a:pt x="11063062" y="2796430"/>
                  <a:pt x="11079730" y="2796057"/>
                </a:cubicBezTo>
                <a:cubicBezTo>
                  <a:pt x="11097144" y="2795684"/>
                  <a:pt x="11111200" y="2780634"/>
                  <a:pt x="11110827" y="2762971"/>
                </a:cubicBezTo>
                <a:cubicBezTo>
                  <a:pt x="11110453" y="2744810"/>
                  <a:pt x="11096398" y="2731377"/>
                  <a:pt x="11078238" y="2731750"/>
                </a:cubicBezTo>
                <a:cubicBezTo>
                  <a:pt x="11060699" y="2732123"/>
                  <a:pt x="11046022" y="2747174"/>
                  <a:pt x="11046520" y="2764339"/>
                </a:cubicBezTo>
                <a:close/>
                <a:moveTo>
                  <a:pt x="10957087" y="2762722"/>
                </a:moveTo>
                <a:cubicBezTo>
                  <a:pt x="10956589" y="2779265"/>
                  <a:pt x="10971889" y="2795560"/>
                  <a:pt x="10988556" y="2796182"/>
                </a:cubicBezTo>
                <a:cubicBezTo>
                  <a:pt x="11005597" y="2796803"/>
                  <a:pt x="11020896" y="2782126"/>
                  <a:pt x="11021394" y="2764588"/>
                </a:cubicBezTo>
                <a:cubicBezTo>
                  <a:pt x="11021891" y="2746428"/>
                  <a:pt x="11008582" y="2732247"/>
                  <a:pt x="10990422" y="2731750"/>
                </a:cubicBezTo>
                <a:cubicBezTo>
                  <a:pt x="10972635" y="2731253"/>
                  <a:pt x="10957584" y="2745184"/>
                  <a:pt x="10957087" y="2762597"/>
                </a:cubicBezTo>
                <a:close/>
                <a:moveTo>
                  <a:pt x="10867405" y="2764463"/>
                </a:moveTo>
                <a:cubicBezTo>
                  <a:pt x="10867902" y="2781131"/>
                  <a:pt x="10884073" y="2796555"/>
                  <a:pt x="10900740" y="2796057"/>
                </a:cubicBezTo>
                <a:cubicBezTo>
                  <a:pt x="10918154" y="2795560"/>
                  <a:pt x="10932210" y="2780634"/>
                  <a:pt x="10931836" y="2762846"/>
                </a:cubicBezTo>
                <a:cubicBezTo>
                  <a:pt x="10931463" y="2744810"/>
                  <a:pt x="10917283" y="2731253"/>
                  <a:pt x="10899247" y="2731750"/>
                </a:cubicBezTo>
                <a:cubicBezTo>
                  <a:pt x="10881709" y="2732123"/>
                  <a:pt x="10867031" y="2747298"/>
                  <a:pt x="10867529" y="2764463"/>
                </a:cubicBezTo>
                <a:close/>
                <a:moveTo>
                  <a:pt x="10812551" y="2796057"/>
                </a:moveTo>
                <a:cubicBezTo>
                  <a:pt x="10829094" y="2796555"/>
                  <a:pt x="10845388" y="2781255"/>
                  <a:pt x="10846011" y="2764588"/>
                </a:cubicBezTo>
                <a:cubicBezTo>
                  <a:pt x="10846633" y="2747547"/>
                  <a:pt x="10831955" y="2732247"/>
                  <a:pt x="10814416" y="2731750"/>
                </a:cubicBezTo>
                <a:cubicBezTo>
                  <a:pt x="10796257" y="2731253"/>
                  <a:pt x="10782077" y="2744686"/>
                  <a:pt x="10781579" y="2762722"/>
                </a:cubicBezTo>
                <a:cubicBezTo>
                  <a:pt x="10781081" y="2780509"/>
                  <a:pt x="10795012" y="2795560"/>
                  <a:pt x="10812427" y="2796057"/>
                </a:cubicBezTo>
                <a:close/>
                <a:moveTo>
                  <a:pt x="10724983" y="2796057"/>
                </a:moveTo>
                <a:cubicBezTo>
                  <a:pt x="10741651" y="2795435"/>
                  <a:pt x="10756950" y="2779141"/>
                  <a:pt x="10756329" y="2762473"/>
                </a:cubicBezTo>
                <a:cubicBezTo>
                  <a:pt x="10755707" y="2745059"/>
                  <a:pt x="10740656" y="2731128"/>
                  <a:pt x="10722869" y="2731626"/>
                </a:cubicBezTo>
                <a:cubicBezTo>
                  <a:pt x="10704833" y="2732123"/>
                  <a:pt x="10691399" y="2746428"/>
                  <a:pt x="10692022" y="2764463"/>
                </a:cubicBezTo>
                <a:cubicBezTo>
                  <a:pt x="10692519" y="2782002"/>
                  <a:pt x="10707943" y="2796555"/>
                  <a:pt x="10724983" y="2795933"/>
                </a:cubicBezTo>
                <a:close/>
                <a:moveTo>
                  <a:pt x="10602464" y="2764463"/>
                </a:moveTo>
                <a:cubicBezTo>
                  <a:pt x="10602961" y="2782002"/>
                  <a:pt x="10618137" y="2796679"/>
                  <a:pt x="10635178" y="2796057"/>
                </a:cubicBezTo>
                <a:cubicBezTo>
                  <a:pt x="10651845" y="2795560"/>
                  <a:pt x="10667145" y="2779265"/>
                  <a:pt x="10666647" y="2762722"/>
                </a:cubicBezTo>
                <a:cubicBezTo>
                  <a:pt x="10666149" y="2745308"/>
                  <a:pt x="10651098" y="2731377"/>
                  <a:pt x="10633311" y="2731750"/>
                </a:cubicBezTo>
                <a:cubicBezTo>
                  <a:pt x="10615275" y="2732247"/>
                  <a:pt x="10601842" y="2746303"/>
                  <a:pt x="10602340" y="2764463"/>
                </a:cubicBezTo>
                <a:close/>
                <a:moveTo>
                  <a:pt x="10515145" y="2763841"/>
                </a:moveTo>
                <a:cubicBezTo>
                  <a:pt x="10515394" y="2780509"/>
                  <a:pt x="10531191" y="2796182"/>
                  <a:pt x="10547859" y="2796057"/>
                </a:cubicBezTo>
                <a:cubicBezTo>
                  <a:pt x="10565149" y="2795933"/>
                  <a:pt x="10579577" y="2781007"/>
                  <a:pt x="10579452" y="2763344"/>
                </a:cubicBezTo>
                <a:cubicBezTo>
                  <a:pt x="10579329" y="2745184"/>
                  <a:pt x="10565521" y="2731626"/>
                  <a:pt x="10547362" y="2731750"/>
                </a:cubicBezTo>
                <a:cubicBezTo>
                  <a:pt x="10529823" y="2731874"/>
                  <a:pt x="10515021" y="2746676"/>
                  <a:pt x="10515145" y="2763841"/>
                </a:cubicBezTo>
                <a:close/>
                <a:moveTo>
                  <a:pt x="10425712" y="2762100"/>
                </a:moveTo>
                <a:cubicBezTo>
                  <a:pt x="10424842" y="2778643"/>
                  <a:pt x="10439892" y="2795062"/>
                  <a:pt x="10456684" y="2796057"/>
                </a:cubicBezTo>
                <a:cubicBezTo>
                  <a:pt x="10473849" y="2796928"/>
                  <a:pt x="10489273" y="2782624"/>
                  <a:pt x="10490019" y="2765085"/>
                </a:cubicBezTo>
                <a:cubicBezTo>
                  <a:pt x="10490766" y="2746925"/>
                  <a:pt x="10477705" y="2732496"/>
                  <a:pt x="10459669" y="2731750"/>
                </a:cubicBezTo>
                <a:cubicBezTo>
                  <a:pt x="10441882" y="2731004"/>
                  <a:pt x="10426708" y="2744686"/>
                  <a:pt x="10425837" y="2762100"/>
                </a:cubicBezTo>
                <a:close/>
                <a:moveTo>
                  <a:pt x="10368993" y="2731750"/>
                </a:moveTo>
                <a:cubicBezTo>
                  <a:pt x="10351330" y="2731501"/>
                  <a:pt x="10336404" y="2745805"/>
                  <a:pt x="10336155" y="2763095"/>
                </a:cubicBezTo>
                <a:cubicBezTo>
                  <a:pt x="10335907" y="2779763"/>
                  <a:pt x="10351455" y="2795684"/>
                  <a:pt x="10368122" y="2796057"/>
                </a:cubicBezTo>
                <a:cubicBezTo>
                  <a:pt x="10385287" y="2796430"/>
                  <a:pt x="10400214" y="2781628"/>
                  <a:pt x="10400463" y="2764090"/>
                </a:cubicBezTo>
                <a:cubicBezTo>
                  <a:pt x="10400711" y="2745930"/>
                  <a:pt x="10387153" y="2731999"/>
                  <a:pt x="10368993" y="2731750"/>
                </a:cubicBezTo>
                <a:close/>
                <a:moveTo>
                  <a:pt x="10281177" y="2796057"/>
                </a:moveTo>
                <a:cubicBezTo>
                  <a:pt x="10297845" y="2796555"/>
                  <a:pt x="10314015" y="2781255"/>
                  <a:pt x="10314512" y="2764588"/>
                </a:cubicBezTo>
                <a:cubicBezTo>
                  <a:pt x="10315134" y="2747422"/>
                  <a:pt x="10300456" y="2732247"/>
                  <a:pt x="10282918" y="2731750"/>
                </a:cubicBezTo>
                <a:cubicBezTo>
                  <a:pt x="10264758" y="2731253"/>
                  <a:pt x="10250578" y="2744686"/>
                  <a:pt x="10250205" y="2762722"/>
                </a:cubicBezTo>
                <a:cubicBezTo>
                  <a:pt x="10249831" y="2780509"/>
                  <a:pt x="10263762" y="2795435"/>
                  <a:pt x="10281177" y="2796057"/>
                </a:cubicBezTo>
                <a:close/>
                <a:moveTo>
                  <a:pt x="10191744" y="2796057"/>
                </a:moveTo>
                <a:cubicBezTo>
                  <a:pt x="10208412" y="2796430"/>
                  <a:pt x="10224457" y="2781007"/>
                  <a:pt x="10224954" y="2764339"/>
                </a:cubicBezTo>
                <a:cubicBezTo>
                  <a:pt x="10225452" y="2747174"/>
                  <a:pt x="10210775" y="2732123"/>
                  <a:pt x="10193112" y="2731750"/>
                </a:cubicBezTo>
                <a:cubicBezTo>
                  <a:pt x="10174952" y="2731377"/>
                  <a:pt x="10160896" y="2744810"/>
                  <a:pt x="10160523" y="2762971"/>
                </a:cubicBezTo>
                <a:cubicBezTo>
                  <a:pt x="10160150" y="2780758"/>
                  <a:pt x="10174206" y="2795684"/>
                  <a:pt x="10191619" y="2796057"/>
                </a:cubicBezTo>
                <a:close/>
                <a:moveTo>
                  <a:pt x="10102435" y="2796057"/>
                </a:moveTo>
                <a:cubicBezTo>
                  <a:pt x="10119103" y="2796306"/>
                  <a:pt x="10135024" y="2780758"/>
                  <a:pt x="10135398" y="2764090"/>
                </a:cubicBezTo>
                <a:cubicBezTo>
                  <a:pt x="10135770" y="2746925"/>
                  <a:pt x="10120968" y="2731999"/>
                  <a:pt x="10103430" y="2731750"/>
                </a:cubicBezTo>
                <a:cubicBezTo>
                  <a:pt x="10085270" y="2731501"/>
                  <a:pt x="10071339" y="2745059"/>
                  <a:pt x="10071090" y="2763219"/>
                </a:cubicBezTo>
                <a:cubicBezTo>
                  <a:pt x="10070842" y="2780882"/>
                  <a:pt x="10085145" y="2795809"/>
                  <a:pt x="10102435" y="2796182"/>
                </a:cubicBezTo>
                <a:close/>
                <a:moveTo>
                  <a:pt x="10013873" y="2796057"/>
                </a:moveTo>
                <a:cubicBezTo>
                  <a:pt x="10030540" y="2795684"/>
                  <a:pt x="10046088" y="2779638"/>
                  <a:pt x="10045715" y="2762971"/>
                </a:cubicBezTo>
                <a:cubicBezTo>
                  <a:pt x="10045342" y="2745557"/>
                  <a:pt x="10030416" y="2731377"/>
                  <a:pt x="10012753" y="2731750"/>
                </a:cubicBezTo>
                <a:cubicBezTo>
                  <a:pt x="9994593" y="2731999"/>
                  <a:pt x="9981159" y="2746054"/>
                  <a:pt x="9981408" y="2764215"/>
                </a:cubicBezTo>
                <a:cubicBezTo>
                  <a:pt x="9981781" y="2781753"/>
                  <a:pt x="9996708" y="2796555"/>
                  <a:pt x="10013873" y="2796182"/>
                </a:cubicBezTo>
                <a:close/>
                <a:moveTo>
                  <a:pt x="9926057" y="2731626"/>
                </a:moveTo>
                <a:cubicBezTo>
                  <a:pt x="9908518" y="2731999"/>
                  <a:pt x="9893841" y="2746925"/>
                  <a:pt x="9894214" y="2764090"/>
                </a:cubicBezTo>
                <a:cubicBezTo>
                  <a:pt x="9894587" y="2780758"/>
                  <a:pt x="9910633" y="2796182"/>
                  <a:pt x="9927300" y="2795933"/>
                </a:cubicBezTo>
                <a:cubicBezTo>
                  <a:pt x="9944715" y="2795560"/>
                  <a:pt x="9958895" y="2780634"/>
                  <a:pt x="9958521" y="2762971"/>
                </a:cubicBezTo>
                <a:cubicBezTo>
                  <a:pt x="9958272" y="2744810"/>
                  <a:pt x="9944217" y="2731377"/>
                  <a:pt x="9926057" y="2731626"/>
                </a:cubicBezTo>
                <a:close/>
                <a:moveTo>
                  <a:pt x="9804657" y="2763966"/>
                </a:moveTo>
                <a:cubicBezTo>
                  <a:pt x="9804906" y="2780634"/>
                  <a:pt x="9820951" y="2796182"/>
                  <a:pt x="9837619" y="2795933"/>
                </a:cubicBezTo>
                <a:cubicBezTo>
                  <a:pt x="9855033" y="2795684"/>
                  <a:pt x="9869213" y="2780758"/>
                  <a:pt x="9869088" y="2763095"/>
                </a:cubicBezTo>
                <a:cubicBezTo>
                  <a:pt x="9868839" y="2744935"/>
                  <a:pt x="9854908" y="2731377"/>
                  <a:pt x="9836748" y="2731626"/>
                </a:cubicBezTo>
                <a:cubicBezTo>
                  <a:pt x="9819210" y="2731874"/>
                  <a:pt x="9804408" y="2746801"/>
                  <a:pt x="9804657" y="2763966"/>
                </a:cubicBezTo>
                <a:close/>
                <a:moveTo>
                  <a:pt x="9715099" y="2764588"/>
                </a:moveTo>
                <a:cubicBezTo>
                  <a:pt x="9715721" y="2781255"/>
                  <a:pt x="9732015" y="2796555"/>
                  <a:pt x="9748559" y="2795933"/>
                </a:cubicBezTo>
                <a:cubicBezTo>
                  <a:pt x="9765973" y="2795311"/>
                  <a:pt x="9779904" y="2780260"/>
                  <a:pt x="9779407" y="2762473"/>
                </a:cubicBezTo>
                <a:cubicBezTo>
                  <a:pt x="9778909" y="2744437"/>
                  <a:pt x="9764729" y="2731004"/>
                  <a:pt x="9746569" y="2731626"/>
                </a:cubicBezTo>
                <a:cubicBezTo>
                  <a:pt x="9729030" y="2732123"/>
                  <a:pt x="9714477" y="2747422"/>
                  <a:pt x="9715099" y="2764463"/>
                </a:cubicBezTo>
                <a:close/>
                <a:moveTo>
                  <a:pt x="9629274" y="2764961"/>
                </a:moveTo>
                <a:cubicBezTo>
                  <a:pt x="9630020" y="2782499"/>
                  <a:pt x="9645444" y="2796928"/>
                  <a:pt x="9662609" y="2795933"/>
                </a:cubicBezTo>
                <a:cubicBezTo>
                  <a:pt x="9679401" y="2795062"/>
                  <a:pt x="9694327" y="2778643"/>
                  <a:pt x="9693581" y="2762100"/>
                </a:cubicBezTo>
                <a:cubicBezTo>
                  <a:pt x="9692710" y="2744686"/>
                  <a:pt x="9677535" y="2731004"/>
                  <a:pt x="9659747" y="2731750"/>
                </a:cubicBezTo>
                <a:cubicBezTo>
                  <a:pt x="9641712" y="2732496"/>
                  <a:pt x="9628527" y="2746925"/>
                  <a:pt x="9629274" y="2764961"/>
                </a:cubicBezTo>
                <a:close/>
                <a:moveTo>
                  <a:pt x="9570688" y="2795933"/>
                </a:moveTo>
                <a:cubicBezTo>
                  <a:pt x="9587231" y="2796430"/>
                  <a:pt x="9603526" y="2781131"/>
                  <a:pt x="9604148" y="2764463"/>
                </a:cubicBezTo>
                <a:cubicBezTo>
                  <a:pt x="9604769" y="2747422"/>
                  <a:pt x="9590092" y="2732123"/>
                  <a:pt x="9572554" y="2731626"/>
                </a:cubicBezTo>
                <a:cubicBezTo>
                  <a:pt x="9554394" y="2731128"/>
                  <a:pt x="9540213" y="2744561"/>
                  <a:pt x="9539716" y="2762597"/>
                </a:cubicBezTo>
                <a:cubicBezTo>
                  <a:pt x="9539218" y="2780384"/>
                  <a:pt x="9553150" y="2795435"/>
                  <a:pt x="9570563" y="2795933"/>
                </a:cubicBezTo>
                <a:close/>
                <a:moveTo>
                  <a:pt x="9481877" y="2795933"/>
                </a:moveTo>
                <a:cubicBezTo>
                  <a:pt x="9498545" y="2795933"/>
                  <a:pt x="9514466" y="2780384"/>
                  <a:pt x="9514590" y="2763717"/>
                </a:cubicBezTo>
                <a:cubicBezTo>
                  <a:pt x="9514715" y="2746552"/>
                  <a:pt x="9499913" y="2731750"/>
                  <a:pt x="9482375" y="2731626"/>
                </a:cubicBezTo>
                <a:cubicBezTo>
                  <a:pt x="9464214" y="2731501"/>
                  <a:pt x="9450408" y="2745184"/>
                  <a:pt x="9450283" y="2763219"/>
                </a:cubicBezTo>
                <a:cubicBezTo>
                  <a:pt x="9450283" y="2780882"/>
                  <a:pt x="9464587" y="2795809"/>
                  <a:pt x="9481877" y="2795933"/>
                </a:cubicBezTo>
                <a:close/>
                <a:moveTo>
                  <a:pt x="9362964" y="2762971"/>
                </a:moveTo>
                <a:cubicBezTo>
                  <a:pt x="9362592" y="2779638"/>
                  <a:pt x="9378140" y="2795684"/>
                  <a:pt x="9394807" y="2796057"/>
                </a:cubicBezTo>
                <a:cubicBezTo>
                  <a:pt x="9411972" y="2796430"/>
                  <a:pt x="9426899" y="2781753"/>
                  <a:pt x="9427271" y="2764090"/>
                </a:cubicBezTo>
                <a:cubicBezTo>
                  <a:pt x="9427645" y="2745930"/>
                  <a:pt x="9414087" y="2731999"/>
                  <a:pt x="9395927" y="2731626"/>
                </a:cubicBezTo>
                <a:cubicBezTo>
                  <a:pt x="9378264" y="2731377"/>
                  <a:pt x="9363213" y="2745557"/>
                  <a:pt x="9362964" y="2762846"/>
                </a:cubicBezTo>
                <a:close/>
                <a:moveTo>
                  <a:pt x="9273283" y="2764339"/>
                </a:moveTo>
                <a:cubicBezTo>
                  <a:pt x="9273780" y="2781007"/>
                  <a:pt x="9289950" y="2796430"/>
                  <a:pt x="9306618" y="2795933"/>
                </a:cubicBezTo>
                <a:cubicBezTo>
                  <a:pt x="9324032" y="2795435"/>
                  <a:pt x="9338087" y="2780509"/>
                  <a:pt x="9337715" y="2762722"/>
                </a:cubicBezTo>
                <a:cubicBezTo>
                  <a:pt x="9337341" y="2744686"/>
                  <a:pt x="9323161" y="2731128"/>
                  <a:pt x="9305126" y="2731626"/>
                </a:cubicBezTo>
                <a:cubicBezTo>
                  <a:pt x="9287587" y="2731999"/>
                  <a:pt x="9272910" y="2747174"/>
                  <a:pt x="9273407" y="2764339"/>
                </a:cubicBezTo>
                <a:close/>
                <a:moveTo>
                  <a:pt x="9183850" y="2762597"/>
                </a:moveTo>
                <a:cubicBezTo>
                  <a:pt x="9183352" y="2779265"/>
                  <a:pt x="9198652" y="2795435"/>
                  <a:pt x="9215319" y="2795933"/>
                </a:cubicBezTo>
                <a:cubicBezTo>
                  <a:pt x="9232484" y="2796555"/>
                  <a:pt x="9247660" y="2781877"/>
                  <a:pt x="9248157" y="2764339"/>
                </a:cubicBezTo>
                <a:cubicBezTo>
                  <a:pt x="9248654" y="2746179"/>
                  <a:pt x="9235221" y="2731999"/>
                  <a:pt x="9217185" y="2731626"/>
                </a:cubicBezTo>
                <a:cubicBezTo>
                  <a:pt x="9199398" y="2731253"/>
                  <a:pt x="9184472" y="2745184"/>
                  <a:pt x="9183850" y="2762597"/>
                </a:cubicBezTo>
                <a:close/>
                <a:moveTo>
                  <a:pt x="9094168" y="2764463"/>
                </a:moveTo>
                <a:cubicBezTo>
                  <a:pt x="9094790" y="2781131"/>
                  <a:pt x="9110960" y="2796430"/>
                  <a:pt x="9127628" y="2795933"/>
                </a:cubicBezTo>
                <a:cubicBezTo>
                  <a:pt x="9145042" y="2795435"/>
                  <a:pt x="9158973" y="2780384"/>
                  <a:pt x="9158475" y="2762597"/>
                </a:cubicBezTo>
                <a:cubicBezTo>
                  <a:pt x="9157978" y="2744561"/>
                  <a:pt x="9143798" y="2731128"/>
                  <a:pt x="9125637" y="2731626"/>
                </a:cubicBezTo>
                <a:cubicBezTo>
                  <a:pt x="9108099" y="2732123"/>
                  <a:pt x="9093422" y="2747422"/>
                  <a:pt x="9094043" y="2764463"/>
                </a:cubicBezTo>
                <a:close/>
                <a:moveTo>
                  <a:pt x="9039563" y="2795933"/>
                </a:moveTo>
                <a:cubicBezTo>
                  <a:pt x="9056231" y="2796306"/>
                  <a:pt x="9072276" y="2780758"/>
                  <a:pt x="9072650" y="2764090"/>
                </a:cubicBezTo>
                <a:cubicBezTo>
                  <a:pt x="9073022" y="2746925"/>
                  <a:pt x="9058345" y="2731874"/>
                  <a:pt x="9040807" y="2731626"/>
                </a:cubicBezTo>
                <a:cubicBezTo>
                  <a:pt x="9022646" y="2731253"/>
                  <a:pt x="9008591" y="2744810"/>
                  <a:pt x="9008342" y="2762971"/>
                </a:cubicBezTo>
                <a:cubicBezTo>
                  <a:pt x="9008094" y="2780634"/>
                  <a:pt x="9022149" y="2795684"/>
                  <a:pt x="9039563" y="2795933"/>
                </a:cubicBezTo>
                <a:close/>
                <a:moveTo>
                  <a:pt x="8918785" y="2762846"/>
                </a:moveTo>
                <a:cubicBezTo>
                  <a:pt x="8918411" y="2780634"/>
                  <a:pt x="8932467" y="2795560"/>
                  <a:pt x="8949881" y="2795933"/>
                </a:cubicBezTo>
                <a:cubicBezTo>
                  <a:pt x="8966548" y="2796306"/>
                  <a:pt x="8982594" y="2781007"/>
                  <a:pt x="8983092" y="2764215"/>
                </a:cubicBezTo>
                <a:cubicBezTo>
                  <a:pt x="8983589" y="2747049"/>
                  <a:pt x="8968912" y="2731999"/>
                  <a:pt x="8951374" y="2731626"/>
                </a:cubicBezTo>
                <a:cubicBezTo>
                  <a:pt x="8933213" y="2731253"/>
                  <a:pt x="8919158" y="2744686"/>
                  <a:pt x="8918785" y="2762846"/>
                </a:cubicBezTo>
                <a:close/>
                <a:moveTo>
                  <a:pt x="8829227" y="2764588"/>
                </a:moveTo>
                <a:cubicBezTo>
                  <a:pt x="8829725" y="2782126"/>
                  <a:pt x="8845024" y="2796679"/>
                  <a:pt x="8862065" y="2796057"/>
                </a:cubicBezTo>
                <a:cubicBezTo>
                  <a:pt x="8878733" y="2795435"/>
                  <a:pt x="8894032" y="2779141"/>
                  <a:pt x="8893410" y="2762597"/>
                </a:cubicBezTo>
                <a:cubicBezTo>
                  <a:pt x="8892788" y="2745184"/>
                  <a:pt x="8877737" y="2731253"/>
                  <a:pt x="8860075" y="2731750"/>
                </a:cubicBezTo>
                <a:cubicBezTo>
                  <a:pt x="8842039" y="2732247"/>
                  <a:pt x="8828606" y="2746428"/>
                  <a:pt x="8829227" y="2764588"/>
                </a:cubicBezTo>
                <a:close/>
                <a:moveTo>
                  <a:pt x="8742033" y="2762846"/>
                </a:moveTo>
                <a:cubicBezTo>
                  <a:pt x="8741660" y="2779514"/>
                  <a:pt x="8757084" y="2795560"/>
                  <a:pt x="8773751" y="2796057"/>
                </a:cubicBezTo>
                <a:cubicBezTo>
                  <a:pt x="8790917" y="2796555"/>
                  <a:pt x="8805967" y="2781877"/>
                  <a:pt x="8806340" y="2764339"/>
                </a:cubicBezTo>
                <a:cubicBezTo>
                  <a:pt x="8806714" y="2746179"/>
                  <a:pt x="8793280" y="2732123"/>
                  <a:pt x="8775119" y="2731750"/>
                </a:cubicBezTo>
                <a:cubicBezTo>
                  <a:pt x="8757457" y="2731377"/>
                  <a:pt x="8742406" y="2745557"/>
                  <a:pt x="8742033" y="2762846"/>
                </a:cubicBezTo>
                <a:close/>
                <a:moveTo>
                  <a:pt x="8652351" y="2764588"/>
                </a:moveTo>
                <a:cubicBezTo>
                  <a:pt x="8652973" y="2781255"/>
                  <a:pt x="8669268" y="2796555"/>
                  <a:pt x="8685811" y="2795933"/>
                </a:cubicBezTo>
                <a:cubicBezTo>
                  <a:pt x="8703225" y="2795311"/>
                  <a:pt x="8717156" y="2780260"/>
                  <a:pt x="8716659" y="2762473"/>
                </a:cubicBezTo>
                <a:cubicBezTo>
                  <a:pt x="8716161" y="2744437"/>
                  <a:pt x="8701981" y="2731004"/>
                  <a:pt x="8683821" y="2731626"/>
                </a:cubicBezTo>
                <a:cubicBezTo>
                  <a:pt x="8666282" y="2732123"/>
                  <a:pt x="8651729" y="2747422"/>
                  <a:pt x="8652351" y="2764463"/>
                </a:cubicBezTo>
                <a:close/>
                <a:moveTo>
                  <a:pt x="8562918" y="2762597"/>
                </a:moveTo>
                <a:cubicBezTo>
                  <a:pt x="8562296" y="2779141"/>
                  <a:pt x="8577595" y="2795435"/>
                  <a:pt x="8594263" y="2796182"/>
                </a:cubicBezTo>
                <a:cubicBezTo>
                  <a:pt x="8611304" y="2796803"/>
                  <a:pt x="8626603" y="2782126"/>
                  <a:pt x="8627226" y="2764712"/>
                </a:cubicBezTo>
                <a:cubicBezTo>
                  <a:pt x="8627723" y="2746552"/>
                  <a:pt x="8614414" y="2732372"/>
                  <a:pt x="8596378" y="2731874"/>
                </a:cubicBezTo>
                <a:cubicBezTo>
                  <a:pt x="8578591" y="2731377"/>
                  <a:pt x="8563541" y="2745308"/>
                  <a:pt x="8562918" y="2762722"/>
                </a:cubicBezTo>
                <a:close/>
                <a:moveTo>
                  <a:pt x="8476968" y="2764588"/>
                </a:moveTo>
                <a:cubicBezTo>
                  <a:pt x="8477465" y="2782126"/>
                  <a:pt x="8492765" y="2796679"/>
                  <a:pt x="8509806" y="2796057"/>
                </a:cubicBezTo>
                <a:cubicBezTo>
                  <a:pt x="8526473" y="2795435"/>
                  <a:pt x="8541773" y="2779141"/>
                  <a:pt x="8541151" y="2762597"/>
                </a:cubicBezTo>
                <a:cubicBezTo>
                  <a:pt x="8540529" y="2745184"/>
                  <a:pt x="8525478" y="2731253"/>
                  <a:pt x="8507815" y="2731750"/>
                </a:cubicBezTo>
                <a:cubicBezTo>
                  <a:pt x="8489779" y="2732247"/>
                  <a:pt x="8476346" y="2746428"/>
                  <a:pt x="8476968" y="2764588"/>
                </a:cubicBezTo>
                <a:close/>
                <a:moveTo>
                  <a:pt x="8387411" y="2763095"/>
                </a:moveTo>
                <a:cubicBezTo>
                  <a:pt x="8387162" y="2780758"/>
                  <a:pt x="8401466" y="2795684"/>
                  <a:pt x="8418756" y="2795933"/>
                </a:cubicBezTo>
                <a:cubicBezTo>
                  <a:pt x="8435423" y="2796182"/>
                  <a:pt x="8451345" y="2780634"/>
                  <a:pt x="8451718" y="2763966"/>
                </a:cubicBezTo>
                <a:cubicBezTo>
                  <a:pt x="8452091" y="2746801"/>
                  <a:pt x="8437289" y="2731874"/>
                  <a:pt x="8419750" y="2731626"/>
                </a:cubicBezTo>
                <a:cubicBezTo>
                  <a:pt x="8401591" y="2731377"/>
                  <a:pt x="8387660" y="2744935"/>
                  <a:pt x="8387411" y="2763095"/>
                </a:cubicBezTo>
                <a:close/>
                <a:moveTo>
                  <a:pt x="8328701" y="2795933"/>
                </a:moveTo>
                <a:cubicBezTo>
                  <a:pt x="8345244" y="2796430"/>
                  <a:pt x="8361538" y="2781131"/>
                  <a:pt x="8362161" y="2764463"/>
                </a:cubicBezTo>
                <a:cubicBezTo>
                  <a:pt x="8362783" y="2747422"/>
                  <a:pt x="8348105" y="2732123"/>
                  <a:pt x="8330567" y="2731626"/>
                </a:cubicBezTo>
                <a:cubicBezTo>
                  <a:pt x="8312407" y="2731128"/>
                  <a:pt x="8298227" y="2744561"/>
                  <a:pt x="8297729" y="2762597"/>
                </a:cubicBezTo>
                <a:cubicBezTo>
                  <a:pt x="8297231" y="2780384"/>
                  <a:pt x="8311163" y="2795435"/>
                  <a:pt x="8328577" y="2795933"/>
                </a:cubicBezTo>
                <a:close/>
                <a:moveTo>
                  <a:pt x="8240761" y="2795933"/>
                </a:moveTo>
                <a:cubicBezTo>
                  <a:pt x="8257553" y="2795435"/>
                  <a:pt x="8272852" y="2779390"/>
                  <a:pt x="8272479" y="2762722"/>
                </a:cubicBezTo>
                <a:cubicBezTo>
                  <a:pt x="8272105" y="2745308"/>
                  <a:pt x="8257055" y="2731253"/>
                  <a:pt x="8239392" y="2731626"/>
                </a:cubicBezTo>
                <a:cubicBezTo>
                  <a:pt x="8221232" y="2731999"/>
                  <a:pt x="8207798" y="2746054"/>
                  <a:pt x="8208172" y="2764215"/>
                </a:cubicBezTo>
                <a:cubicBezTo>
                  <a:pt x="8208545" y="2781753"/>
                  <a:pt x="8223596" y="2796430"/>
                  <a:pt x="8240761" y="2795933"/>
                </a:cubicBezTo>
                <a:close/>
                <a:moveTo>
                  <a:pt x="8153816" y="2731626"/>
                </a:moveTo>
                <a:cubicBezTo>
                  <a:pt x="8136152" y="2731377"/>
                  <a:pt x="8121226" y="2745681"/>
                  <a:pt x="8120978" y="2762971"/>
                </a:cubicBezTo>
                <a:cubicBezTo>
                  <a:pt x="8120729" y="2779638"/>
                  <a:pt x="8136277" y="2795560"/>
                  <a:pt x="8152945" y="2795933"/>
                </a:cubicBezTo>
                <a:cubicBezTo>
                  <a:pt x="8170110" y="2796306"/>
                  <a:pt x="8185036" y="2781504"/>
                  <a:pt x="8185285" y="2763966"/>
                </a:cubicBezTo>
                <a:cubicBezTo>
                  <a:pt x="8185534" y="2745805"/>
                  <a:pt x="8171975" y="2731874"/>
                  <a:pt x="8153816" y="2731626"/>
                </a:cubicBezTo>
                <a:close/>
                <a:moveTo>
                  <a:pt x="8031296" y="2764215"/>
                </a:moveTo>
                <a:cubicBezTo>
                  <a:pt x="8031794" y="2781007"/>
                  <a:pt x="8047839" y="2796306"/>
                  <a:pt x="8064506" y="2795933"/>
                </a:cubicBezTo>
                <a:cubicBezTo>
                  <a:pt x="8081921" y="2795560"/>
                  <a:pt x="8095976" y="2780509"/>
                  <a:pt x="8095603" y="2762846"/>
                </a:cubicBezTo>
                <a:cubicBezTo>
                  <a:pt x="8095230" y="2744686"/>
                  <a:pt x="8081174" y="2731253"/>
                  <a:pt x="8063014" y="2731626"/>
                </a:cubicBezTo>
                <a:cubicBezTo>
                  <a:pt x="8045476" y="2731999"/>
                  <a:pt x="8030798" y="2747049"/>
                  <a:pt x="8031171" y="2764215"/>
                </a:cubicBezTo>
                <a:close/>
                <a:moveTo>
                  <a:pt x="7974079" y="2731626"/>
                </a:moveTo>
                <a:cubicBezTo>
                  <a:pt x="7956540" y="2731626"/>
                  <a:pt x="7941614" y="2746428"/>
                  <a:pt x="7941863" y="2763717"/>
                </a:cubicBezTo>
                <a:cubicBezTo>
                  <a:pt x="7941987" y="2780384"/>
                  <a:pt x="7957909" y="2796057"/>
                  <a:pt x="7974576" y="2795933"/>
                </a:cubicBezTo>
                <a:cubicBezTo>
                  <a:pt x="7991866" y="2795933"/>
                  <a:pt x="8006294" y="2781007"/>
                  <a:pt x="8006170" y="2763344"/>
                </a:cubicBezTo>
                <a:cubicBezTo>
                  <a:pt x="8006170" y="2745184"/>
                  <a:pt x="7992239" y="2731501"/>
                  <a:pt x="7974079" y="2731626"/>
                </a:cubicBezTo>
                <a:close/>
                <a:moveTo>
                  <a:pt x="7888626" y="2796057"/>
                </a:moveTo>
                <a:cubicBezTo>
                  <a:pt x="7905293" y="2795560"/>
                  <a:pt x="7920717" y="2779390"/>
                  <a:pt x="7920220" y="2762722"/>
                </a:cubicBezTo>
                <a:cubicBezTo>
                  <a:pt x="7919722" y="2745308"/>
                  <a:pt x="7904796" y="2731253"/>
                  <a:pt x="7887009" y="2731626"/>
                </a:cubicBezTo>
                <a:cubicBezTo>
                  <a:pt x="7868973" y="2731999"/>
                  <a:pt x="7855415" y="2746179"/>
                  <a:pt x="7855913" y="2764215"/>
                </a:cubicBezTo>
                <a:cubicBezTo>
                  <a:pt x="7856285" y="2781753"/>
                  <a:pt x="7871461" y="2796430"/>
                  <a:pt x="7888626" y="2795933"/>
                </a:cubicBezTo>
                <a:close/>
                <a:moveTo>
                  <a:pt x="7797824" y="2796057"/>
                </a:moveTo>
                <a:cubicBezTo>
                  <a:pt x="7814492" y="2796306"/>
                  <a:pt x="7830414" y="2780758"/>
                  <a:pt x="7830787" y="2764090"/>
                </a:cubicBezTo>
                <a:cubicBezTo>
                  <a:pt x="7831160" y="2746925"/>
                  <a:pt x="7816358" y="2731999"/>
                  <a:pt x="7798820" y="2731750"/>
                </a:cubicBezTo>
                <a:cubicBezTo>
                  <a:pt x="7780660" y="2731501"/>
                  <a:pt x="7766728" y="2745059"/>
                  <a:pt x="7766480" y="2763219"/>
                </a:cubicBezTo>
                <a:cubicBezTo>
                  <a:pt x="7766231" y="2780882"/>
                  <a:pt x="7780535" y="2795809"/>
                  <a:pt x="7797824" y="2796182"/>
                </a:cubicBezTo>
                <a:close/>
                <a:moveTo>
                  <a:pt x="7708516" y="2796057"/>
                </a:moveTo>
                <a:cubicBezTo>
                  <a:pt x="7725184" y="2796057"/>
                  <a:pt x="7740981" y="2780509"/>
                  <a:pt x="7741229" y="2763841"/>
                </a:cubicBezTo>
                <a:cubicBezTo>
                  <a:pt x="7741354" y="2746676"/>
                  <a:pt x="7726552" y="2731874"/>
                  <a:pt x="7709014" y="2731750"/>
                </a:cubicBezTo>
                <a:cubicBezTo>
                  <a:pt x="7690853" y="2731626"/>
                  <a:pt x="7677047" y="2745308"/>
                  <a:pt x="7676922" y="2763468"/>
                </a:cubicBezTo>
                <a:cubicBezTo>
                  <a:pt x="7676922" y="2781131"/>
                  <a:pt x="7691227" y="2796057"/>
                  <a:pt x="7708516" y="2796057"/>
                </a:cubicBezTo>
                <a:close/>
                <a:moveTo>
                  <a:pt x="7589479" y="2764712"/>
                </a:moveTo>
                <a:cubicBezTo>
                  <a:pt x="7590101" y="2781380"/>
                  <a:pt x="7606396" y="2796679"/>
                  <a:pt x="7623063" y="2796057"/>
                </a:cubicBezTo>
                <a:cubicBezTo>
                  <a:pt x="7640477" y="2795435"/>
                  <a:pt x="7654408" y="2780384"/>
                  <a:pt x="7653787" y="2762597"/>
                </a:cubicBezTo>
                <a:cubicBezTo>
                  <a:pt x="7653289" y="2744561"/>
                  <a:pt x="7638985" y="2731128"/>
                  <a:pt x="7620949" y="2731750"/>
                </a:cubicBezTo>
                <a:cubicBezTo>
                  <a:pt x="7603411" y="2732247"/>
                  <a:pt x="7588857" y="2747671"/>
                  <a:pt x="7589479" y="2764712"/>
                </a:cubicBezTo>
                <a:close/>
                <a:moveTo>
                  <a:pt x="7531516" y="2731750"/>
                </a:moveTo>
                <a:cubicBezTo>
                  <a:pt x="7513978" y="2732247"/>
                  <a:pt x="7499300" y="2747422"/>
                  <a:pt x="7499922" y="2764588"/>
                </a:cubicBezTo>
                <a:cubicBezTo>
                  <a:pt x="7500544" y="2781255"/>
                  <a:pt x="7516714" y="2796555"/>
                  <a:pt x="7533382" y="2796057"/>
                </a:cubicBezTo>
                <a:cubicBezTo>
                  <a:pt x="7550795" y="2795560"/>
                  <a:pt x="7564726" y="2780509"/>
                  <a:pt x="7564354" y="2762722"/>
                </a:cubicBezTo>
                <a:cubicBezTo>
                  <a:pt x="7563856" y="2744686"/>
                  <a:pt x="7549676" y="2731253"/>
                  <a:pt x="7531640" y="2731750"/>
                </a:cubicBezTo>
                <a:close/>
                <a:moveTo>
                  <a:pt x="7410364" y="2764215"/>
                </a:moveTo>
                <a:cubicBezTo>
                  <a:pt x="7410737" y="2780882"/>
                  <a:pt x="7426783" y="2796430"/>
                  <a:pt x="7443451" y="2796057"/>
                </a:cubicBezTo>
                <a:cubicBezTo>
                  <a:pt x="7460865" y="2795809"/>
                  <a:pt x="7475045" y="2780758"/>
                  <a:pt x="7474796" y="2763095"/>
                </a:cubicBezTo>
                <a:cubicBezTo>
                  <a:pt x="7474547" y="2744935"/>
                  <a:pt x="7460491" y="2731501"/>
                  <a:pt x="7442456" y="2731750"/>
                </a:cubicBezTo>
                <a:cubicBezTo>
                  <a:pt x="7424917" y="2731999"/>
                  <a:pt x="7410115" y="2747049"/>
                  <a:pt x="7410489" y="2764215"/>
                </a:cubicBezTo>
                <a:close/>
                <a:moveTo>
                  <a:pt x="7320931" y="2762722"/>
                </a:moveTo>
                <a:cubicBezTo>
                  <a:pt x="7320434" y="2779390"/>
                  <a:pt x="7335733" y="2795560"/>
                  <a:pt x="7352401" y="2796057"/>
                </a:cubicBezTo>
                <a:cubicBezTo>
                  <a:pt x="7369566" y="2796679"/>
                  <a:pt x="7384741" y="2782002"/>
                  <a:pt x="7385238" y="2764463"/>
                </a:cubicBezTo>
                <a:cubicBezTo>
                  <a:pt x="7385736" y="2746303"/>
                  <a:pt x="7372303" y="2732123"/>
                  <a:pt x="7354267" y="2731750"/>
                </a:cubicBezTo>
                <a:cubicBezTo>
                  <a:pt x="7336480" y="2731377"/>
                  <a:pt x="7321553" y="2745308"/>
                  <a:pt x="7320931" y="2762722"/>
                </a:cubicBezTo>
                <a:close/>
                <a:moveTo>
                  <a:pt x="7267321" y="2796057"/>
                </a:moveTo>
                <a:cubicBezTo>
                  <a:pt x="7283989" y="2795809"/>
                  <a:pt x="7299537" y="2779763"/>
                  <a:pt x="7299289" y="2763095"/>
                </a:cubicBezTo>
                <a:cubicBezTo>
                  <a:pt x="7299040" y="2745681"/>
                  <a:pt x="7284113" y="2731501"/>
                  <a:pt x="7266451" y="2731750"/>
                </a:cubicBezTo>
                <a:cubicBezTo>
                  <a:pt x="7248290" y="2731999"/>
                  <a:pt x="7234733" y="2745930"/>
                  <a:pt x="7234981" y="2764090"/>
                </a:cubicBezTo>
                <a:cubicBezTo>
                  <a:pt x="7235230" y="2781628"/>
                  <a:pt x="7250156" y="2796430"/>
                  <a:pt x="7267321" y="2796057"/>
                </a:cubicBezTo>
                <a:close/>
                <a:moveTo>
                  <a:pt x="7178137" y="2796057"/>
                </a:moveTo>
                <a:cubicBezTo>
                  <a:pt x="7194805" y="2795560"/>
                  <a:pt x="7210228" y="2779390"/>
                  <a:pt x="7209731" y="2762722"/>
                </a:cubicBezTo>
                <a:cubicBezTo>
                  <a:pt x="7209234" y="2745308"/>
                  <a:pt x="7194307" y="2731253"/>
                  <a:pt x="7176520" y="2731626"/>
                </a:cubicBezTo>
                <a:cubicBezTo>
                  <a:pt x="7158484" y="2731999"/>
                  <a:pt x="7144926" y="2746179"/>
                  <a:pt x="7145424" y="2764215"/>
                </a:cubicBezTo>
                <a:cubicBezTo>
                  <a:pt x="7145797" y="2781753"/>
                  <a:pt x="7160972" y="2796430"/>
                  <a:pt x="7178137" y="2795933"/>
                </a:cubicBezTo>
                <a:close/>
                <a:moveTo>
                  <a:pt x="7055866" y="2764588"/>
                </a:moveTo>
                <a:cubicBezTo>
                  <a:pt x="7056364" y="2782126"/>
                  <a:pt x="7071664" y="2796679"/>
                  <a:pt x="7088704" y="2796057"/>
                </a:cubicBezTo>
                <a:cubicBezTo>
                  <a:pt x="7105372" y="2795435"/>
                  <a:pt x="7120671" y="2779141"/>
                  <a:pt x="7120049" y="2762597"/>
                </a:cubicBezTo>
                <a:cubicBezTo>
                  <a:pt x="7119427" y="2745184"/>
                  <a:pt x="7104376" y="2731253"/>
                  <a:pt x="7086714" y="2731750"/>
                </a:cubicBezTo>
                <a:cubicBezTo>
                  <a:pt x="7068678" y="2732247"/>
                  <a:pt x="7055245" y="2746428"/>
                  <a:pt x="7055866" y="2764588"/>
                </a:cubicBezTo>
                <a:close/>
                <a:moveTo>
                  <a:pt x="6968672" y="2762722"/>
                </a:moveTo>
                <a:cubicBezTo>
                  <a:pt x="6968175" y="2779390"/>
                  <a:pt x="6983599" y="2795560"/>
                  <a:pt x="7000266" y="2796057"/>
                </a:cubicBezTo>
                <a:cubicBezTo>
                  <a:pt x="7017307" y="2796555"/>
                  <a:pt x="7032482" y="2781877"/>
                  <a:pt x="7032979" y="2764339"/>
                </a:cubicBezTo>
                <a:cubicBezTo>
                  <a:pt x="7033477" y="2746179"/>
                  <a:pt x="7020043" y="2732123"/>
                  <a:pt x="7001883" y="2731626"/>
                </a:cubicBezTo>
                <a:cubicBezTo>
                  <a:pt x="6984096" y="2731253"/>
                  <a:pt x="6969169" y="2745184"/>
                  <a:pt x="6968672" y="2762597"/>
                </a:cubicBezTo>
                <a:close/>
                <a:moveTo>
                  <a:pt x="6879115" y="2762597"/>
                </a:moveTo>
                <a:cubicBezTo>
                  <a:pt x="6878493" y="2779141"/>
                  <a:pt x="6893792" y="2795435"/>
                  <a:pt x="6910584" y="2796057"/>
                </a:cubicBezTo>
                <a:cubicBezTo>
                  <a:pt x="6927625" y="2796679"/>
                  <a:pt x="6942924" y="2782002"/>
                  <a:pt x="6943422" y="2764588"/>
                </a:cubicBezTo>
                <a:cubicBezTo>
                  <a:pt x="6943920" y="2746428"/>
                  <a:pt x="6930610" y="2732247"/>
                  <a:pt x="6912574" y="2731750"/>
                </a:cubicBezTo>
                <a:cubicBezTo>
                  <a:pt x="6894787" y="2731253"/>
                  <a:pt x="6879736" y="2745184"/>
                  <a:pt x="6879239" y="2762597"/>
                </a:cubicBezTo>
                <a:close/>
                <a:moveTo>
                  <a:pt x="6821400" y="2731750"/>
                </a:moveTo>
                <a:cubicBezTo>
                  <a:pt x="6803862" y="2732123"/>
                  <a:pt x="6789184" y="2747049"/>
                  <a:pt x="6789557" y="2764215"/>
                </a:cubicBezTo>
                <a:cubicBezTo>
                  <a:pt x="6789931" y="2780882"/>
                  <a:pt x="6805976" y="2796306"/>
                  <a:pt x="6822644" y="2796057"/>
                </a:cubicBezTo>
                <a:cubicBezTo>
                  <a:pt x="6840057" y="2795684"/>
                  <a:pt x="6854238" y="2780758"/>
                  <a:pt x="6853865" y="2763095"/>
                </a:cubicBezTo>
                <a:cubicBezTo>
                  <a:pt x="6853616" y="2744935"/>
                  <a:pt x="6839560" y="2731501"/>
                  <a:pt x="6821400" y="2731750"/>
                </a:cubicBezTo>
                <a:close/>
                <a:moveTo>
                  <a:pt x="6736072" y="2796182"/>
                </a:moveTo>
                <a:cubicBezTo>
                  <a:pt x="6752739" y="2795809"/>
                  <a:pt x="6768288" y="2779763"/>
                  <a:pt x="6768039" y="2763219"/>
                </a:cubicBezTo>
                <a:cubicBezTo>
                  <a:pt x="6767790" y="2745805"/>
                  <a:pt x="6752864" y="2731626"/>
                  <a:pt x="6735077" y="2731874"/>
                </a:cubicBezTo>
                <a:cubicBezTo>
                  <a:pt x="6716916" y="2732123"/>
                  <a:pt x="6703358" y="2746054"/>
                  <a:pt x="6703732" y="2764215"/>
                </a:cubicBezTo>
                <a:cubicBezTo>
                  <a:pt x="6703981" y="2781753"/>
                  <a:pt x="6718906" y="2796555"/>
                  <a:pt x="6736072" y="2796182"/>
                </a:cubicBezTo>
                <a:close/>
                <a:moveTo>
                  <a:pt x="6645768" y="2796182"/>
                </a:moveTo>
                <a:cubicBezTo>
                  <a:pt x="6662436" y="2796182"/>
                  <a:pt x="6678357" y="2780634"/>
                  <a:pt x="6678481" y="2763966"/>
                </a:cubicBezTo>
                <a:cubicBezTo>
                  <a:pt x="6678606" y="2746801"/>
                  <a:pt x="6663804" y="2731999"/>
                  <a:pt x="6646266" y="2731874"/>
                </a:cubicBezTo>
                <a:cubicBezTo>
                  <a:pt x="6628105" y="2731750"/>
                  <a:pt x="6614299" y="2745432"/>
                  <a:pt x="6614174" y="2763468"/>
                </a:cubicBezTo>
                <a:cubicBezTo>
                  <a:pt x="6614174" y="2781131"/>
                  <a:pt x="6628479" y="2796057"/>
                  <a:pt x="6645768" y="2796182"/>
                </a:cubicBezTo>
                <a:close/>
                <a:moveTo>
                  <a:pt x="6554967" y="2796182"/>
                </a:moveTo>
                <a:cubicBezTo>
                  <a:pt x="6571510" y="2797052"/>
                  <a:pt x="6587929" y="2782002"/>
                  <a:pt x="6588924" y="2765209"/>
                </a:cubicBezTo>
                <a:cubicBezTo>
                  <a:pt x="6589794" y="2748045"/>
                  <a:pt x="6575490" y="2732621"/>
                  <a:pt x="6557952" y="2731874"/>
                </a:cubicBezTo>
                <a:cubicBezTo>
                  <a:pt x="6539792" y="2731128"/>
                  <a:pt x="6525363" y="2744188"/>
                  <a:pt x="6524617" y="2762224"/>
                </a:cubicBezTo>
                <a:cubicBezTo>
                  <a:pt x="6523870" y="2780011"/>
                  <a:pt x="6537553" y="2795186"/>
                  <a:pt x="6554967" y="2796057"/>
                </a:cubicBezTo>
                <a:close/>
                <a:moveTo>
                  <a:pt x="6466032" y="2796182"/>
                </a:moveTo>
                <a:cubicBezTo>
                  <a:pt x="6482699" y="2796679"/>
                  <a:pt x="6498869" y="2781255"/>
                  <a:pt x="6499367" y="2764588"/>
                </a:cubicBezTo>
                <a:cubicBezTo>
                  <a:pt x="6499864" y="2747547"/>
                  <a:pt x="6485187" y="2732372"/>
                  <a:pt x="6467649" y="2731874"/>
                </a:cubicBezTo>
                <a:cubicBezTo>
                  <a:pt x="6449488" y="2731377"/>
                  <a:pt x="6435432" y="2744810"/>
                  <a:pt x="6434935" y="2762971"/>
                </a:cubicBezTo>
                <a:cubicBezTo>
                  <a:pt x="6434562" y="2780758"/>
                  <a:pt x="6448493" y="2795684"/>
                  <a:pt x="6465907" y="2796182"/>
                </a:cubicBezTo>
                <a:close/>
                <a:moveTo>
                  <a:pt x="6379708" y="2731874"/>
                </a:moveTo>
                <a:cubicBezTo>
                  <a:pt x="6362169" y="2732123"/>
                  <a:pt x="6347367" y="2747049"/>
                  <a:pt x="6347741" y="2764215"/>
                </a:cubicBezTo>
                <a:cubicBezTo>
                  <a:pt x="6347989" y="2780882"/>
                  <a:pt x="6364035" y="2796430"/>
                  <a:pt x="6380703" y="2796182"/>
                </a:cubicBezTo>
                <a:cubicBezTo>
                  <a:pt x="6398117" y="2795933"/>
                  <a:pt x="6412297" y="2781007"/>
                  <a:pt x="6412048" y="2763344"/>
                </a:cubicBezTo>
                <a:cubicBezTo>
                  <a:pt x="6411799" y="2745184"/>
                  <a:pt x="6397868" y="2731626"/>
                  <a:pt x="6379708" y="2731874"/>
                </a:cubicBezTo>
                <a:close/>
                <a:moveTo>
                  <a:pt x="6289280" y="2731874"/>
                </a:moveTo>
                <a:cubicBezTo>
                  <a:pt x="6271742" y="2732621"/>
                  <a:pt x="6257313" y="2748045"/>
                  <a:pt x="6258183" y="2765085"/>
                </a:cubicBezTo>
                <a:cubicBezTo>
                  <a:pt x="6259054" y="2781877"/>
                  <a:pt x="6275473" y="2796928"/>
                  <a:pt x="6292016" y="2796057"/>
                </a:cubicBezTo>
                <a:cubicBezTo>
                  <a:pt x="6309555" y="2795186"/>
                  <a:pt x="6323112" y="2780136"/>
                  <a:pt x="6322490" y="2762349"/>
                </a:cubicBezTo>
                <a:cubicBezTo>
                  <a:pt x="6321744" y="2744313"/>
                  <a:pt x="6307440" y="2731128"/>
                  <a:pt x="6289280" y="2731874"/>
                </a:cubicBezTo>
                <a:close/>
                <a:moveTo>
                  <a:pt x="6168626" y="2763219"/>
                </a:moveTo>
                <a:cubicBezTo>
                  <a:pt x="6168253" y="2779887"/>
                  <a:pt x="6183801" y="2795933"/>
                  <a:pt x="6200468" y="2796306"/>
                </a:cubicBezTo>
                <a:cubicBezTo>
                  <a:pt x="6217634" y="2796679"/>
                  <a:pt x="6232560" y="2782002"/>
                  <a:pt x="6232933" y="2764339"/>
                </a:cubicBezTo>
                <a:cubicBezTo>
                  <a:pt x="6233306" y="2746179"/>
                  <a:pt x="6219748" y="2732247"/>
                  <a:pt x="6201588" y="2731874"/>
                </a:cubicBezTo>
                <a:cubicBezTo>
                  <a:pt x="6183925" y="2731626"/>
                  <a:pt x="6168875" y="2745805"/>
                  <a:pt x="6168626" y="2763095"/>
                </a:cubicBezTo>
                <a:close/>
                <a:moveTo>
                  <a:pt x="6114145" y="2796182"/>
                </a:moveTo>
                <a:cubicBezTo>
                  <a:pt x="6130813" y="2796430"/>
                  <a:pt x="6146734" y="2780882"/>
                  <a:pt x="6147107" y="2764215"/>
                </a:cubicBezTo>
                <a:cubicBezTo>
                  <a:pt x="6147480" y="2747049"/>
                  <a:pt x="6132678" y="2732123"/>
                  <a:pt x="6115140" y="2731874"/>
                </a:cubicBezTo>
                <a:cubicBezTo>
                  <a:pt x="6096980" y="2731626"/>
                  <a:pt x="6083049" y="2745184"/>
                  <a:pt x="6082800" y="2763344"/>
                </a:cubicBezTo>
                <a:cubicBezTo>
                  <a:pt x="6082551" y="2781007"/>
                  <a:pt x="6096855" y="2795933"/>
                  <a:pt x="6114145" y="2796306"/>
                </a:cubicBezTo>
                <a:close/>
                <a:moveTo>
                  <a:pt x="6026081" y="2796182"/>
                </a:moveTo>
                <a:cubicBezTo>
                  <a:pt x="6042748" y="2795560"/>
                  <a:pt x="6058047" y="2779265"/>
                  <a:pt x="6057425" y="2762597"/>
                </a:cubicBezTo>
                <a:cubicBezTo>
                  <a:pt x="6056804" y="2745184"/>
                  <a:pt x="6041753" y="2731253"/>
                  <a:pt x="6023966" y="2731750"/>
                </a:cubicBezTo>
                <a:cubicBezTo>
                  <a:pt x="6005930" y="2732247"/>
                  <a:pt x="5992497" y="2746552"/>
                  <a:pt x="5993118" y="2764588"/>
                </a:cubicBezTo>
                <a:cubicBezTo>
                  <a:pt x="5993616" y="2782126"/>
                  <a:pt x="6009039" y="2796679"/>
                  <a:pt x="6026081" y="2796057"/>
                </a:cubicBezTo>
                <a:close/>
                <a:moveTo>
                  <a:pt x="5903561" y="2765085"/>
                </a:moveTo>
                <a:cubicBezTo>
                  <a:pt x="5904307" y="2782624"/>
                  <a:pt x="5919731" y="2797052"/>
                  <a:pt x="5936896" y="2796057"/>
                </a:cubicBezTo>
                <a:cubicBezTo>
                  <a:pt x="5953688" y="2795186"/>
                  <a:pt x="5968614" y="2778767"/>
                  <a:pt x="5967868" y="2762224"/>
                </a:cubicBezTo>
                <a:cubicBezTo>
                  <a:pt x="5966998" y="2744810"/>
                  <a:pt x="5951822" y="2731128"/>
                  <a:pt x="5934035" y="2731874"/>
                </a:cubicBezTo>
                <a:cubicBezTo>
                  <a:pt x="5915999" y="2732621"/>
                  <a:pt x="5902815" y="2747049"/>
                  <a:pt x="5903561" y="2765085"/>
                </a:cubicBezTo>
                <a:close/>
                <a:moveTo>
                  <a:pt x="5816243" y="2764339"/>
                </a:moveTo>
                <a:cubicBezTo>
                  <a:pt x="5816740" y="2781131"/>
                  <a:pt x="5832786" y="2796430"/>
                  <a:pt x="5849453" y="2796057"/>
                </a:cubicBezTo>
                <a:cubicBezTo>
                  <a:pt x="5866867" y="2795684"/>
                  <a:pt x="5880923" y="2780634"/>
                  <a:pt x="5880549" y="2762971"/>
                </a:cubicBezTo>
                <a:cubicBezTo>
                  <a:pt x="5880176" y="2744810"/>
                  <a:pt x="5866121" y="2731377"/>
                  <a:pt x="5847961" y="2731750"/>
                </a:cubicBezTo>
                <a:cubicBezTo>
                  <a:pt x="5830422" y="2732123"/>
                  <a:pt x="5815745" y="2747174"/>
                  <a:pt x="5816118" y="2764339"/>
                </a:cubicBezTo>
                <a:close/>
                <a:moveTo>
                  <a:pt x="5758279" y="2731750"/>
                </a:moveTo>
                <a:cubicBezTo>
                  <a:pt x="5740741" y="2732247"/>
                  <a:pt x="5726063" y="2747422"/>
                  <a:pt x="5726685" y="2764463"/>
                </a:cubicBezTo>
                <a:cubicBezTo>
                  <a:pt x="5727183" y="2781131"/>
                  <a:pt x="5743477" y="2796430"/>
                  <a:pt x="5760020" y="2795933"/>
                </a:cubicBezTo>
                <a:cubicBezTo>
                  <a:pt x="5777434" y="2795435"/>
                  <a:pt x="5791365" y="2780384"/>
                  <a:pt x="5790992" y="2762597"/>
                </a:cubicBezTo>
                <a:cubicBezTo>
                  <a:pt x="5790495" y="2744561"/>
                  <a:pt x="5776439" y="2731128"/>
                  <a:pt x="5758279" y="2731626"/>
                </a:cubicBezTo>
                <a:close/>
                <a:moveTo>
                  <a:pt x="5637128" y="2763966"/>
                </a:moveTo>
                <a:cubicBezTo>
                  <a:pt x="5637376" y="2780634"/>
                  <a:pt x="5653173" y="2796306"/>
                  <a:pt x="5669841" y="2796182"/>
                </a:cubicBezTo>
                <a:cubicBezTo>
                  <a:pt x="5687131" y="2796057"/>
                  <a:pt x="5701559" y="2781131"/>
                  <a:pt x="5701435" y="2763468"/>
                </a:cubicBezTo>
                <a:cubicBezTo>
                  <a:pt x="5701311" y="2745308"/>
                  <a:pt x="5687504" y="2731750"/>
                  <a:pt x="5669344" y="2731874"/>
                </a:cubicBezTo>
                <a:cubicBezTo>
                  <a:pt x="5651805" y="2731999"/>
                  <a:pt x="5637003" y="2746801"/>
                  <a:pt x="5637128" y="2763966"/>
                </a:cubicBezTo>
                <a:close/>
                <a:moveTo>
                  <a:pt x="5547570" y="2764712"/>
                </a:moveTo>
                <a:cubicBezTo>
                  <a:pt x="5548192" y="2781380"/>
                  <a:pt x="5564487" y="2796679"/>
                  <a:pt x="5581154" y="2796057"/>
                </a:cubicBezTo>
                <a:cubicBezTo>
                  <a:pt x="5598568" y="2795435"/>
                  <a:pt x="5612499" y="2780384"/>
                  <a:pt x="5611878" y="2762597"/>
                </a:cubicBezTo>
                <a:cubicBezTo>
                  <a:pt x="5611380" y="2744561"/>
                  <a:pt x="5597076" y="2731128"/>
                  <a:pt x="5579040" y="2731750"/>
                </a:cubicBezTo>
                <a:cubicBezTo>
                  <a:pt x="5561501" y="2732247"/>
                  <a:pt x="5546948" y="2747671"/>
                  <a:pt x="5547570" y="2764712"/>
                </a:cubicBezTo>
                <a:close/>
                <a:moveTo>
                  <a:pt x="5461744" y="2764712"/>
                </a:moveTo>
                <a:cubicBezTo>
                  <a:pt x="5462242" y="2782251"/>
                  <a:pt x="5477541" y="2796803"/>
                  <a:pt x="5494582" y="2796182"/>
                </a:cubicBezTo>
                <a:cubicBezTo>
                  <a:pt x="5511250" y="2795560"/>
                  <a:pt x="5526549" y="2779265"/>
                  <a:pt x="5525927" y="2762722"/>
                </a:cubicBezTo>
                <a:cubicBezTo>
                  <a:pt x="5525305" y="2745308"/>
                  <a:pt x="5510255" y="2731377"/>
                  <a:pt x="5492592" y="2731874"/>
                </a:cubicBezTo>
                <a:cubicBezTo>
                  <a:pt x="5474556" y="2732372"/>
                  <a:pt x="5461122" y="2746552"/>
                  <a:pt x="5461744" y="2764712"/>
                </a:cubicBezTo>
                <a:close/>
                <a:moveTo>
                  <a:pt x="5404527" y="2796182"/>
                </a:moveTo>
                <a:cubicBezTo>
                  <a:pt x="5421195" y="2795933"/>
                  <a:pt x="5436743" y="2779887"/>
                  <a:pt x="5436494" y="2763219"/>
                </a:cubicBezTo>
                <a:cubicBezTo>
                  <a:pt x="5436245" y="2745930"/>
                  <a:pt x="5421319" y="2731626"/>
                  <a:pt x="5403656" y="2731874"/>
                </a:cubicBezTo>
                <a:cubicBezTo>
                  <a:pt x="5385496" y="2732123"/>
                  <a:pt x="5371938" y="2746054"/>
                  <a:pt x="5372187" y="2764215"/>
                </a:cubicBezTo>
                <a:cubicBezTo>
                  <a:pt x="5372436" y="2781753"/>
                  <a:pt x="5387362" y="2796555"/>
                  <a:pt x="5404527" y="2796182"/>
                </a:cubicBezTo>
                <a:close/>
                <a:moveTo>
                  <a:pt x="5314223" y="2796182"/>
                </a:moveTo>
                <a:cubicBezTo>
                  <a:pt x="5330891" y="2796182"/>
                  <a:pt x="5346813" y="2780634"/>
                  <a:pt x="5346937" y="2763966"/>
                </a:cubicBezTo>
                <a:cubicBezTo>
                  <a:pt x="5347061" y="2746801"/>
                  <a:pt x="5332259" y="2731999"/>
                  <a:pt x="5314721" y="2731874"/>
                </a:cubicBezTo>
                <a:cubicBezTo>
                  <a:pt x="5296561" y="2731750"/>
                  <a:pt x="5282754" y="2745432"/>
                  <a:pt x="5282630" y="2763468"/>
                </a:cubicBezTo>
                <a:cubicBezTo>
                  <a:pt x="5282630" y="2781131"/>
                  <a:pt x="5296934" y="2796057"/>
                  <a:pt x="5314223" y="2796182"/>
                </a:cubicBezTo>
                <a:close/>
                <a:moveTo>
                  <a:pt x="5195311" y="2764712"/>
                </a:moveTo>
                <a:cubicBezTo>
                  <a:pt x="5195933" y="2781380"/>
                  <a:pt x="5212103" y="2796679"/>
                  <a:pt x="5228771" y="2796182"/>
                </a:cubicBezTo>
                <a:cubicBezTo>
                  <a:pt x="5246184" y="2795684"/>
                  <a:pt x="5260116" y="2780634"/>
                  <a:pt x="5259618" y="2762846"/>
                </a:cubicBezTo>
                <a:cubicBezTo>
                  <a:pt x="5259121" y="2744810"/>
                  <a:pt x="5244941" y="2731377"/>
                  <a:pt x="5226780" y="2731874"/>
                </a:cubicBezTo>
                <a:cubicBezTo>
                  <a:pt x="5209242" y="2732372"/>
                  <a:pt x="5194565" y="2747671"/>
                  <a:pt x="5195187" y="2764712"/>
                </a:cubicBezTo>
                <a:close/>
                <a:moveTo>
                  <a:pt x="5105878" y="2762722"/>
                </a:moveTo>
                <a:cubicBezTo>
                  <a:pt x="5105256" y="2779265"/>
                  <a:pt x="5120556" y="2795560"/>
                  <a:pt x="5137223" y="2796306"/>
                </a:cubicBezTo>
                <a:cubicBezTo>
                  <a:pt x="5154264" y="2796928"/>
                  <a:pt x="5169563" y="2782251"/>
                  <a:pt x="5170185" y="2764836"/>
                </a:cubicBezTo>
                <a:cubicBezTo>
                  <a:pt x="5170683" y="2746676"/>
                  <a:pt x="5157374" y="2732496"/>
                  <a:pt x="5139338" y="2731999"/>
                </a:cubicBezTo>
                <a:cubicBezTo>
                  <a:pt x="5121551" y="2731501"/>
                  <a:pt x="5106500" y="2745432"/>
                  <a:pt x="5105878" y="2762846"/>
                </a:cubicBezTo>
                <a:close/>
                <a:moveTo>
                  <a:pt x="5047790" y="2731874"/>
                </a:moveTo>
                <a:cubicBezTo>
                  <a:pt x="5030252" y="2732372"/>
                  <a:pt x="5015574" y="2747547"/>
                  <a:pt x="5016196" y="2764712"/>
                </a:cubicBezTo>
                <a:cubicBezTo>
                  <a:pt x="5016818" y="2781380"/>
                  <a:pt x="5032988" y="2796679"/>
                  <a:pt x="5049656" y="2796182"/>
                </a:cubicBezTo>
                <a:cubicBezTo>
                  <a:pt x="5067070" y="2795684"/>
                  <a:pt x="5081001" y="2780634"/>
                  <a:pt x="5080628" y="2762846"/>
                </a:cubicBezTo>
                <a:cubicBezTo>
                  <a:pt x="5080130" y="2744810"/>
                  <a:pt x="5065950" y="2731377"/>
                  <a:pt x="5047915" y="2731874"/>
                </a:cubicBezTo>
                <a:close/>
                <a:moveTo>
                  <a:pt x="4961342" y="2796182"/>
                </a:moveTo>
                <a:cubicBezTo>
                  <a:pt x="4978010" y="2796679"/>
                  <a:pt x="4994180" y="2781380"/>
                  <a:pt x="4994802" y="2764712"/>
                </a:cubicBezTo>
                <a:cubicBezTo>
                  <a:pt x="4995424" y="2747671"/>
                  <a:pt x="4980746" y="2732372"/>
                  <a:pt x="4963208" y="2731874"/>
                </a:cubicBezTo>
                <a:cubicBezTo>
                  <a:pt x="4945048" y="2731377"/>
                  <a:pt x="4930868" y="2744810"/>
                  <a:pt x="4930370" y="2762846"/>
                </a:cubicBezTo>
                <a:cubicBezTo>
                  <a:pt x="4929873" y="2780634"/>
                  <a:pt x="4943804" y="2795684"/>
                  <a:pt x="4961218" y="2796182"/>
                </a:cubicBezTo>
                <a:close/>
                <a:moveTo>
                  <a:pt x="4840813" y="2765209"/>
                </a:moveTo>
                <a:cubicBezTo>
                  <a:pt x="4841559" y="2782748"/>
                  <a:pt x="4856983" y="2797177"/>
                  <a:pt x="4874148" y="2796182"/>
                </a:cubicBezTo>
                <a:cubicBezTo>
                  <a:pt x="4890940" y="2795311"/>
                  <a:pt x="4905866" y="2778892"/>
                  <a:pt x="4905120" y="2762349"/>
                </a:cubicBezTo>
                <a:cubicBezTo>
                  <a:pt x="4904249" y="2744935"/>
                  <a:pt x="4889074" y="2731253"/>
                  <a:pt x="4871287" y="2731999"/>
                </a:cubicBezTo>
                <a:cubicBezTo>
                  <a:pt x="4853251" y="2732745"/>
                  <a:pt x="4840067" y="2747174"/>
                  <a:pt x="4840813" y="2765209"/>
                </a:cubicBezTo>
                <a:close/>
                <a:moveTo>
                  <a:pt x="4782601" y="2796182"/>
                </a:moveTo>
                <a:cubicBezTo>
                  <a:pt x="4799268" y="2796430"/>
                  <a:pt x="4815314" y="2781007"/>
                  <a:pt x="4815687" y="2764339"/>
                </a:cubicBezTo>
                <a:cubicBezTo>
                  <a:pt x="4816060" y="2747174"/>
                  <a:pt x="4801258" y="2732247"/>
                  <a:pt x="4783720" y="2731874"/>
                </a:cubicBezTo>
                <a:cubicBezTo>
                  <a:pt x="4765560" y="2731626"/>
                  <a:pt x="4751629" y="2745059"/>
                  <a:pt x="4751380" y="2763219"/>
                </a:cubicBezTo>
                <a:cubicBezTo>
                  <a:pt x="4751131" y="2780882"/>
                  <a:pt x="4765311" y="2795933"/>
                  <a:pt x="4782725" y="2796182"/>
                </a:cubicBezTo>
                <a:close/>
                <a:moveTo>
                  <a:pt x="4696899" y="2731874"/>
                </a:moveTo>
                <a:cubicBezTo>
                  <a:pt x="4679236" y="2731626"/>
                  <a:pt x="4664310" y="2745930"/>
                  <a:pt x="4664061" y="2763219"/>
                </a:cubicBezTo>
                <a:cubicBezTo>
                  <a:pt x="4663813" y="2779887"/>
                  <a:pt x="4679361" y="2795809"/>
                  <a:pt x="4696029" y="2796182"/>
                </a:cubicBezTo>
                <a:cubicBezTo>
                  <a:pt x="4713194" y="2796555"/>
                  <a:pt x="4728120" y="2781753"/>
                  <a:pt x="4728369" y="2764215"/>
                </a:cubicBezTo>
                <a:cubicBezTo>
                  <a:pt x="4728617" y="2746054"/>
                  <a:pt x="4715060" y="2732123"/>
                  <a:pt x="4696899" y="2731874"/>
                </a:cubicBezTo>
                <a:close/>
                <a:moveTo>
                  <a:pt x="4605849" y="2731874"/>
                </a:moveTo>
                <a:cubicBezTo>
                  <a:pt x="4588311" y="2732372"/>
                  <a:pt x="4573758" y="2747671"/>
                  <a:pt x="4574380" y="2764712"/>
                </a:cubicBezTo>
                <a:cubicBezTo>
                  <a:pt x="4575002" y="2781380"/>
                  <a:pt x="4591296" y="2796679"/>
                  <a:pt x="4607839" y="2796057"/>
                </a:cubicBezTo>
                <a:cubicBezTo>
                  <a:pt x="4625253" y="2795435"/>
                  <a:pt x="4639184" y="2780384"/>
                  <a:pt x="4638687" y="2762722"/>
                </a:cubicBezTo>
                <a:cubicBezTo>
                  <a:pt x="4638189" y="2744686"/>
                  <a:pt x="4624009" y="2731253"/>
                  <a:pt x="4605849" y="2731874"/>
                </a:cubicBezTo>
                <a:close/>
                <a:moveTo>
                  <a:pt x="4516416" y="2731874"/>
                </a:moveTo>
                <a:cubicBezTo>
                  <a:pt x="4498878" y="2732372"/>
                  <a:pt x="4484200" y="2747547"/>
                  <a:pt x="4484822" y="2764588"/>
                </a:cubicBezTo>
                <a:cubicBezTo>
                  <a:pt x="4485320" y="2781255"/>
                  <a:pt x="4501614" y="2796555"/>
                  <a:pt x="4518157" y="2796057"/>
                </a:cubicBezTo>
                <a:cubicBezTo>
                  <a:pt x="4535572" y="2795560"/>
                  <a:pt x="4549503" y="2780509"/>
                  <a:pt x="4549130" y="2762722"/>
                </a:cubicBezTo>
                <a:cubicBezTo>
                  <a:pt x="4548632" y="2744686"/>
                  <a:pt x="4534576" y="2731253"/>
                  <a:pt x="4516416" y="2731750"/>
                </a:cubicBezTo>
                <a:close/>
                <a:moveTo>
                  <a:pt x="4427108" y="2731874"/>
                </a:moveTo>
                <a:cubicBezTo>
                  <a:pt x="4409569" y="2732247"/>
                  <a:pt x="4394892" y="2747174"/>
                  <a:pt x="4395265" y="2764339"/>
                </a:cubicBezTo>
                <a:cubicBezTo>
                  <a:pt x="4395638" y="2781007"/>
                  <a:pt x="4411684" y="2796430"/>
                  <a:pt x="4428351" y="2796182"/>
                </a:cubicBezTo>
                <a:cubicBezTo>
                  <a:pt x="4445765" y="2795809"/>
                  <a:pt x="4459945" y="2780882"/>
                  <a:pt x="4459572" y="2763219"/>
                </a:cubicBezTo>
                <a:cubicBezTo>
                  <a:pt x="4459323" y="2745059"/>
                  <a:pt x="4445268" y="2731626"/>
                  <a:pt x="4427108" y="2731874"/>
                </a:cubicBezTo>
                <a:close/>
                <a:moveTo>
                  <a:pt x="4340411" y="2796182"/>
                </a:moveTo>
                <a:cubicBezTo>
                  <a:pt x="4357079" y="2796679"/>
                  <a:pt x="4373249" y="2781380"/>
                  <a:pt x="4373746" y="2764712"/>
                </a:cubicBezTo>
                <a:cubicBezTo>
                  <a:pt x="4374368" y="2747547"/>
                  <a:pt x="4359691" y="2732372"/>
                  <a:pt x="4342152" y="2731874"/>
                </a:cubicBezTo>
                <a:cubicBezTo>
                  <a:pt x="4323992" y="2731377"/>
                  <a:pt x="4309812" y="2744810"/>
                  <a:pt x="4309439" y="2762846"/>
                </a:cubicBezTo>
                <a:cubicBezTo>
                  <a:pt x="4309066" y="2780634"/>
                  <a:pt x="4322997" y="2795560"/>
                  <a:pt x="4340411" y="2796182"/>
                </a:cubicBezTo>
                <a:close/>
                <a:moveTo>
                  <a:pt x="4219882" y="2765209"/>
                </a:moveTo>
                <a:cubicBezTo>
                  <a:pt x="4220628" y="2782748"/>
                  <a:pt x="4236052" y="2797177"/>
                  <a:pt x="4253217" y="2796182"/>
                </a:cubicBezTo>
                <a:cubicBezTo>
                  <a:pt x="4270009" y="2795311"/>
                  <a:pt x="4284935" y="2778892"/>
                  <a:pt x="4284189" y="2762349"/>
                </a:cubicBezTo>
                <a:cubicBezTo>
                  <a:pt x="4283318" y="2744935"/>
                  <a:pt x="4268143" y="2731253"/>
                  <a:pt x="4250356" y="2731999"/>
                </a:cubicBezTo>
                <a:cubicBezTo>
                  <a:pt x="4232320" y="2732745"/>
                  <a:pt x="4219135" y="2747174"/>
                  <a:pt x="4219882" y="2765209"/>
                </a:cubicBezTo>
                <a:close/>
                <a:moveTo>
                  <a:pt x="4162416" y="2796182"/>
                </a:moveTo>
                <a:cubicBezTo>
                  <a:pt x="4179083" y="2796057"/>
                  <a:pt x="4194756" y="2780136"/>
                  <a:pt x="4194631" y="2763468"/>
                </a:cubicBezTo>
                <a:cubicBezTo>
                  <a:pt x="4194631" y="2746179"/>
                  <a:pt x="4179580" y="2731750"/>
                  <a:pt x="4161918" y="2731874"/>
                </a:cubicBezTo>
                <a:cubicBezTo>
                  <a:pt x="4143758" y="2731874"/>
                  <a:pt x="4130075" y="2745805"/>
                  <a:pt x="4130199" y="2763966"/>
                </a:cubicBezTo>
                <a:cubicBezTo>
                  <a:pt x="4130324" y="2781628"/>
                  <a:pt x="4145001" y="2796430"/>
                  <a:pt x="4162291" y="2796182"/>
                </a:cubicBezTo>
                <a:close/>
                <a:moveTo>
                  <a:pt x="85065" y="2796182"/>
                </a:moveTo>
                <a:cubicBezTo>
                  <a:pt x="101857" y="2795684"/>
                  <a:pt x="117157" y="2779638"/>
                  <a:pt x="116784" y="2762971"/>
                </a:cubicBezTo>
                <a:cubicBezTo>
                  <a:pt x="116410" y="2745557"/>
                  <a:pt x="101360" y="2731501"/>
                  <a:pt x="83697" y="2731874"/>
                </a:cubicBezTo>
                <a:cubicBezTo>
                  <a:pt x="65537" y="2732247"/>
                  <a:pt x="52103" y="2746303"/>
                  <a:pt x="52476" y="2764463"/>
                </a:cubicBezTo>
                <a:cubicBezTo>
                  <a:pt x="52850" y="2782002"/>
                  <a:pt x="67900" y="2796679"/>
                  <a:pt x="85065" y="2796182"/>
                </a:cubicBezTo>
                <a:close/>
                <a:moveTo>
                  <a:pt x="4043130" y="2762722"/>
                </a:moveTo>
                <a:cubicBezTo>
                  <a:pt x="4042633" y="2779265"/>
                  <a:pt x="4057808" y="2795560"/>
                  <a:pt x="4074600" y="2796182"/>
                </a:cubicBezTo>
                <a:cubicBezTo>
                  <a:pt x="4091640" y="2796803"/>
                  <a:pt x="4106939" y="2782126"/>
                  <a:pt x="4107437" y="2764712"/>
                </a:cubicBezTo>
                <a:cubicBezTo>
                  <a:pt x="4107935" y="2746552"/>
                  <a:pt x="4094625" y="2732372"/>
                  <a:pt x="4076589" y="2731874"/>
                </a:cubicBezTo>
                <a:cubicBezTo>
                  <a:pt x="4058802" y="2731377"/>
                  <a:pt x="4043752" y="2745308"/>
                  <a:pt x="4043254" y="2762722"/>
                </a:cubicBezTo>
                <a:close/>
                <a:moveTo>
                  <a:pt x="3953573" y="2762846"/>
                </a:moveTo>
                <a:cubicBezTo>
                  <a:pt x="3953075" y="2779514"/>
                  <a:pt x="3968499" y="2795684"/>
                  <a:pt x="3985167" y="2796182"/>
                </a:cubicBezTo>
                <a:cubicBezTo>
                  <a:pt x="4002207" y="2796679"/>
                  <a:pt x="4017382" y="2782002"/>
                  <a:pt x="4017880" y="2764463"/>
                </a:cubicBezTo>
                <a:cubicBezTo>
                  <a:pt x="4018377" y="2746303"/>
                  <a:pt x="4004944" y="2732247"/>
                  <a:pt x="3986783" y="2731750"/>
                </a:cubicBezTo>
                <a:cubicBezTo>
                  <a:pt x="3968996" y="2731377"/>
                  <a:pt x="3954070" y="2745308"/>
                  <a:pt x="3953573" y="2762722"/>
                </a:cubicBezTo>
                <a:close/>
                <a:moveTo>
                  <a:pt x="3864015" y="2763468"/>
                </a:moveTo>
                <a:cubicBezTo>
                  <a:pt x="3864015" y="2780136"/>
                  <a:pt x="3879563" y="2795933"/>
                  <a:pt x="3896231" y="2796182"/>
                </a:cubicBezTo>
                <a:cubicBezTo>
                  <a:pt x="3913521" y="2796306"/>
                  <a:pt x="3928198" y="2781504"/>
                  <a:pt x="3928322" y="2763966"/>
                </a:cubicBezTo>
                <a:cubicBezTo>
                  <a:pt x="3928447" y="2745805"/>
                  <a:pt x="3914764" y="2731999"/>
                  <a:pt x="3896604" y="2731874"/>
                </a:cubicBezTo>
                <a:cubicBezTo>
                  <a:pt x="3878941" y="2731874"/>
                  <a:pt x="3864015" y="2746179"/>
                  <a:pt x="3864015" y="2763468"/>
                </a:cubicBezTo>
                <a:close/>
                <a:moveTo>
                  <a:pt x="3808664" y="2796057"/>
                </a:moveTo>
                <a:cubicBezTo>
                  <a:pt x="3825207" y="2796803"/>
                  <a:pt x="3841626" y="2781753"/>
                  <a:pt x="3842497" y="2765085"/>
                </a:cubicBezTo>
                <a:cubicBezTo>
                  <a:pt x="3843367" y="2748045"/>
                  <a:pt x="3828939" y="2732621"/>
                  <a:pt x="3811400" y="2731874"/>
                </a:cubicBezTo>
                <a:cubicBezTo>
                  <a:pt x="3793240" y="2731128"/>
                  <a:pt x="3778936" y="2744313"/>
                  <a:pt x="3778189" y="2762349"/>
                </a:cubicBezTo>
                <a:cubicBezTo>
                  <a:pt x="3777443" y="2780136"/>
                  <a:pt x="3791125" y="2795311"/>
                  <a:pt x="3808664" y="2796057"/>
                </a:cubicBezTo>
                <a:close/>
                <a:moveTo>
                  <a:pt x="3720723" y="2796057"/>
                </a:moveTo>
                <a:cubicBezTo>
                  <a:pt x="3737391" y="2795809"/>
                  <a:pt x="3753064" y="2780011"/>
                  <a:pt x="3752939" y="2763344"/>
                </a:cubicBezTo>
                <a:cubicBezTo>
                  <a:pt x="3752815" y="2746054"/>
                  <a:pt x="3737889" y="2731626"/>
                  <a:pt x="3720226" y="2731750"/>
                </a:cubicBezTo>
                <a:cubicBezTo>
                  <a:pt x="3702066" y="2731874"/>
                  <a:pt x="3688508" y="2745681"/>
                  <a:pt x="3688632" y="2763841"/>
                </a:cubicBezTo>
                <a:cubicBezTo>
                  <a:pt x="3688756" y="2781504"/>
                  <a:pt x="3703558" y="2796182"/>
                  <a:pt x="3720723" y="2796057"/>
                </a:cubicBezTo>
                <a:close/>
                <a:moveTo>
                  <a:pt x="3631663" y="2796057"/>
                </a:moveTo>
                <a:cubicBezTo>
                  <a:pt x="3648331" y="2795560"/>
                  <a:pt x="3663755" y="2779390"/>
                  <a:pt x="3663257" y="2762722"/>
                </a:cubicBezTo>
                <a:cubicBezTo>
                  <a:pt x="3662760" y="2745308"/>
                  <a:pt x="3647833" y="2731253"/>
                  <a:pt x="3630046" y="2731626"/>
                </a:cubicBezTo>
                <a:cubicBezTo>
                  <a:pt x="3612011" y="2731999"/>
                  <a:pt x="3598452" y="2746179"/>
                  <a:pt x="3598950" y="2764215"/>
                </a:cubicBezTo>
                <a:cubicBezTo>
                  <a:pt x="3599323" y="2781753"/>
                  <a:pt x="3614498" y="2796430"/>
                  <a:pt x="3631663" y="2795933"/>
                </a:cubicBezTo>
                <a:close/>
                <a:moveTo>
                  <a:pt x="3541111" y="2796057"/>
                </a:moveTo>
                <a:cubicBezTo>
                  <a:pt x="3557778" y="2796057"/>
                  <a:pt x="3573575" y="2780509"/>
                  <a:pt x="3573824" y="2763841"/>
                </a:cubicBezTo>
                <a:cubicBezTo>
                  <a:pt x="3573949" y="2746552"/>
                  <a:pt x="3559147" y="2731874"/>
                  <a:pt x="3541609" y="2731750"/>
                </a:cubicBezTo>
                <a:cubicBezTo>
                  <a:pt x="3523448" y="2731626"/>
                  <a:pt x="3509641" y="2745308"/>
                  <a:pt x="3509517" y="2763468"/>
                </a:cubicBezTo>
                <a:cubicBezTo>
                  <a:pt x="3509517" y="2781131"/>
                  <a:pt x="3523821" y="2796057"/>
                  <a:pt x="3541111" y="2796057"/>
                </a:cubicBezTo>
                <a:close/>
                <a:moveTo>
                  <a:pt x="3454166" y="2731750"/>
                </a:moveTo>
                <a:cubicBezTo>
                  <a:pt x="3436627" y="2731999"/>
                  <a:pt x="3421825" y="2746925"/>
                  <a:pt x="3422199" y="2764090"/>
                </a:cubicBezTo>
                <a:cubicBezTo>
                  <a:pt x="3422447" y="2780758"/>
                  <a:pt x="3438493" y="2796306"/>
                  <a:pt x="3455161" y="2796057"/>
                </a:cubicBezTo>
                <a:cubicBezTo>
                  <a:pt x="3472574" y="2795809"/>
                  <a:pt x="3486755" y="2780882"/>
                  <a:pt x="3486506" y="2763219"/>
                </a:cubicBezTo>
                <a:cubicBezTo>
                  <a:pt x="3486257" y="2745059"/>
                  <a:pt x="3472326" y="2731501"/>
                  <a:pt x="3454166" y="2731750"/>
                </a:cubicBezTo>
                <a:close/>
                <a:moveTo>
                  <a:pt x="3364110" y="2731750"/>
                </a:moveTo>
                <a:cubicBezTo>
                  <a:pt x="3346572" y="2732247"/>
                  <a:pt x="3332019" y="2747547"/>
                  <a:pt x="3332641" y="2764588"/>
                </a:cubicBezTo>
                <a:cubicBezTo>
                  <a:pt x="3333263" y="2781255"/>
                  <a:pt x="3349558" y="2796555"/>
                  <a:pt x="3366101" y="2795933"/>
                </a:cubicBezTo>
                <a:cubicBezTo>
                  <a:pt x="3383515" y="2795311"/>
                  <a:pt x="3397446" y="2780260"/>
                  <a:pt x="3396948" y="2762597"/>
                </a:cubicBezTo>
                <a:cubicBezTo>
                  <a:pt x="3396451" y="2744561"/>
                  <a:pt x="3382271" y="2731128"/>
                  <a:pt x="3364110" y="2731750"/>
                </a:cubicBezTo>
                <a:close/>
                <a:moveTo>
                  <a:pt x="3243084" y="2762971"/>
                </a:moveTo>
                <a:cubicBezTo>
                  <a:pt x="3242711" y="2779638"/>
                  <a:pt x="3258134" y="2795684"/>
                  <a:pt x="3274802" y="2796182"/>
                </a:cubicBezTo>
                <a:cubicBezTo>
                  <a:pt x="3291967" y="2796679"/>
                  <a:pt x="3307018" y="2782002"/>
                  <a:pt x="3307391" y="2764463"/>
                </a:cubicBezTo>
                <a:cubicBezTo>
                  <a:pt x="3307764" y="2746303"/>
                  <a:pt x="3294331" y="2732247"/>
                  <a:pt x="3276170" y="2731874"/>
                </a:cubicBezTo>
                <a:cubicBezTo>
                  <a:pt x="3258507" y="2731501"/>
                  <a:pt x="3243457" y="2745681"/>
                  <a:pt x="3243084" y="2762971"/>
                </a:cubicBezTo>
                <a:close/>
                <a:moveTo>
                  <a:pt x="3157258" y="2762971"/>
                </a:moveTo>
                <a:cubicBezTo>
                  <a:pt x="3156885" y="2780758"/>
                  <a:pt x="3170940" y="2795684"/>
                  <a:pt x="3188354" y="2796057"/>
                </a:cubicBezTo>
                <a:cubicBezTo>
                  <a:pt x="3205022" y="2796430"/>
                  <a:pt x="3221067" y="2781131"/>
                  <a:pt x="3221565" y="2764339"/>
                </a:cubicBezTo>
                <a:cubicBezTo>
                  <a:pt x="3222063" y="2747174"/>
                  <a:pt x="3207385" y="2732123"/>
                  <a:pt x="3189847" y="2731750"/>
                </a:cubicBezTo>
                <a:cubicBezTo>
                  <a:pt x="3171686" y="2731377"/>
                  <a:pt x="3157631" y="2744810"/>
                  <a:pt x="3157258" y="2762971"/>
                </a:cubicBezTo>
                <a:close/>
                <a:moveTo>
                  <a:pt x="3099792" y="2796182"/>
                </a:moveTo>
                <a:cubicBezTo>
                  <a:pt x="3116459" y="2796057"/>
                  <a:pt x="3132132" y="2780136"/>
                  <a:pt x="3132007" y="2763468"/>
                </a:cubicBezTo>
                <a:cubicBezTo>
                  <a:pt x="3132007" y="2746179"/>
                  <a:pt x="3116957" y="2731750"/>
                  <a:pt x="3099294" y="2731874"/>
                </a:cubicBezTo>
                <a:cubicBezTo>
                  <a:pt x="3081134" y="2731874"/>
                  <a:pt x="3067452" y="2745805"/>
                  <a:pt x="3067576" y="2763966"/>
                </a:cubicBezTo>
                <a:cubicBezTo>
                  <a:pt x="3067700" y="2781628"/>
                  <a:pt x="3082378" y="2796430"/>
                  <a:pt x="3099668" y="2796182"/>
                </a:cubicBezTo>
                <a:close/>
                <a:moveTo>
                  <a:pt x="2978143" y="2762722"/>
                </a:moveTo>
                <a:cubicBezTo>
                  <a:pt x="2977646" y="2780509"/>
                  <a:pt x="2991452" y="2795560"/>
                  <a:pt x="3008991" y="2796182"/>
                </a:cubicBezTo>
                <a:cubicBezTo>
                  <a:pt x="3025534" y="2796803"/>
                  <a:pt x="3041953" y="2781504"/>
                  <a:pt x="3042575" y="2764836"/>
                </a:cubicBezTo>
                <a:cubicBezTo>
                  <a:pt x="3043197" y="2747796"/>
                  <a:pt x="3028643" y="2732496"/>
                  <a:pt x="3011105" y="2731874"/>
                </a:cubicBezTo>
                <a:cubicBezTo>
                  <a:pt x="2992945" y="2731253"/>
                  <a:pt x="2978765" y="2744686"/>
                  <a:pt x="2978267" y="2762722"/>
                </a:cubicBezTo>
                <a:close/>
                <a:moveTo>
                  <a:pt x="2890825" y="2764712"/>
                </a:moveTo>
                <a:cubicBezTo>
                  <a:pt x="2891446" y="2781380"/>
                  <a:pt x="2907617" y="2796679"/>
                  <a:pt x="2924284" y="2796182"/>
                </a:cubicBezTo>
                <a:cubicBezTo>
                  <a:pt x="2941698" y="2795684"/>
                  <a:pt x="2955629" y="2780634"/>
                  <a:pt x="2955132" y="2762846"/>
                </a:cubicBezTo>
                <a:cubicBezTo>
                  <a:pt x="2954634" y="2744810"/>
                  <a:pt x="2940454" y="2731377"/>
                  <a:pt x="2922294" y="2731874"/>
                </a:cubicBezTo>
                <a:cubicBezTo>
                  <a:pt x="2904756" y="2732372"/>
                  <a:pt x="2890078" y="2747671"/>
                  <a:pt x="2890700" y="2764712"/>
                </a:cubicBezTo>
                <a:close/>
                <a:moveTo>
                  <a:pt x="2832736" y="2731874"/>
                </a:moveTo>
                <a:cubicBezTo>
                  <a:pt x="2815199" y="2732372"/>
                  <a:pt x="2800645" y="2747671"/>
                  <a:pt x="2801267" y="2764712"/>
                </a:cubicBezTo>
                <a:cubicBezTo>
                  <a:pt x="2801889" y="2781380"/>
                  <a:pt x="2818184" y="2796679"/>
                  <a:pt x="2834727" y="2796057"/>
                </a:cubicBezTo>
                <a:cubicBezTo>
                  <a:pt x="2852141" y="2795435"/>
                  <a:pt x="2866072" y="2780384"/>
                  <a:pt x="2865574" y="2762722"/>
                </a:cubicBezTo>
                <a:cubicBezTo>
                  <a:pt x="2865077" y="2744686"/>
                  <a:pt x="2850897" y="2731253"/>
                  <a:pt x="2832736" y="2731874"/>
                </a:cubicBezTo>
                <a:close/>
                <a:moveTo>
                  <a:pt x="2711710" y="2764463"/>
                </a:moveTo>
                <a:cubicBezTo>
                  <a:pt x="2712207" y="2781255"/>
                  <a:pt x="2728253" y="2796555"/>
                  <a:pt x="2744921" y="2796182"/>
                </a:cubicBezTo>
                <a:cubicBezTo>
                  <a:pt x="2762335" y="2795809"/>
                  <a:pt x="2776390" y="2780758"/>
                  <a:pt x="2776017" y="2763095"/>
                </a:cubicBezTo>
                <a:cubicBezTo>
                  <a:pt x="2775644" y="2744935"/>
                  <a:pt x="2761588" y="2731501"/>
                  <a:pt x="2743428" y="2731874"/>
                </a:cubicBezTo>
                <a:cubicBezTo>
                  <a:pt x="2725890" y="2732247"/>
                  <a:pt x="2711212" y="2747298"/>
                  <a:pt x="2711585" y="2764463"/>
                </a:cubicBezTo>
                <a:close/>
                <a:moveTo>
                  <a:pt x="2622152" y="2764712"/>
                </a:moveTo>
                <a:cubicBezTo>
                  <a:pt x="2622774" y="2781380"/>
                  <a:pt x="2639069" y="2796679"/>
                  <a:pt x="2655612" y="2796057"/>
                </a:cubicBezTo>
                <a:cubicBezTo>
                  <a:pt x="2673026" y="2795435"/>
                  <a:pt x="2686957" y="2780384"/>
                  <a:pt x="2686459" y="2762597"/>
                </a:cubicBezTo>
                <a:cubicBezTo>
                  <a:pt x="2685962" y="2744561"/>
                  <a:pt x="2671782" y="2731128"/>
                  <a:pt x="2653622" y="2731750"/>
                </a:cubicBezTo>
                <a:cubicBezTo>
                  <a:pt x="2636084" y="2732247"/>
                  <a:pt x="2621531" y="2747547"/>
                  <a:pt x="2622152" y="2764588"/>
                </a:cubicBezTo>
                <a:close/>
                <a:moveTo>
                  <a:pt x="2568418" y="2796182"/>
                </a:moveTo>
                <a:cubicBezTo>
                  <a:pt x="2585086" y="2796057"/>
                  <a:pt x="2600758" y="2780136"/>
                  <a:pt x="2600634" y="2763468"/>
                </a:cubicBezTo>
                <a:cubicBezTo>
                  <a:pt x="2600634" y="2746179"/>
                  <a:pt x="2585583" y="2731750"/>
                  <a:pt x="2567920" y="2731874"/>
                </a:cubicBezTo>
                <a:cubicBezTo>
                  <a:pt x="2549760" y="2731874"/>
                  <a:pt x="2536078" y="2745805"/>
                  <a:pt x="2536202" y="2763966"/>
                </a:cubicBezTo>
                <a:cubicBezTo>
                  <a:pt x="2536327" y="2781628"/>
                  <a:pt x="2551004" y="2796430"/>
                  <a:pt x="2568293" y="2796182"/>
                </a:cubicBezTo>
                <a:close/>
                <a:moveTo>
                  <a:pt x="2479482" y="2796182"/>
                </a:moveTo>
                <a:cubicBezTo>
                  <a:pt x="2496150" y="2795684"/>
                  <a:pt x="2511574" y="2779514"/>
                  <a:pt x="2511076" y="2762846"/>
                </a:cubicBezTo>
                <a:cubicBezTo>
                  <a:pt x="2510579" y="2745432"/>
                  <a:pt x="2495652" y="2731377"/>
                  <a:pt x="2477865" y="2731750"/>
                </a:cubicBezTo>
                <a:cubicBezTo>
                  <a:pt x="2459830" y="2732123"/>
                  <a:pt x="2446271" y="2746303"/>
                  <a:pt x="2446769" y="2764339"/>
                </a:cubicBezTo>
                <a:cubicBezTo>
                  <a:pt x="2447142" y="2781877"/>
                  <a:pt x="2462317" y="2796555"/>
                  <a:pt x="2479482" y="2796057"/>
                </a:cubicBezTo>
                <a:close/>
                <a:moveTo>
                  <a:pt x="2388184" y="2796182"/>
                </a:moveTo>
                <a:cubicBezTo>
                  <a:pt x="2404727" y="2796679"/>
                  <a:pt x="2421021" y="2781380"/>
                  <a:pt x="2421643" y="2764712"/>
                </a:cubicBezTo>
                <a:cubicBezTo>
                  <a:pt x="2422265" y="2747671"/>
                  <a:pt x="2407588" y="2732372"/>
                  <a:pt x="2390049" y="2731874"/>
                </a:cubicBezTo>
                <a:cubicBezTo>
                  <a:pt x="2371889" y="2731377"/>
                  <a:pt x="2357709" y="2744810"/>
                  <a:pt x="2357212" y="2762846"/>
                </a:cubicBezTo>
                <a:cubicBezTo>
                  <a:pt x="2356714" y="2780634"/>
                  <a:pt x="2370645" y="2795684"/>
                  <a:pt x="2388059" y="2796182"/>
                </a:cubicBezTo>
                <a:close/>
                <a:moveTo>
                  <a:pt x="2302233" y="2731874"/>
                </a:moveTo>
                <a:cubicBezTo>
                  <a:pt x="2284571" y="2731999"/>
                  <a:pt x="2269769" y="2746801"/>
                  <a:pt x="2270018" y="2763966"/>
                </a:cubicBezTo>
                <a:cubicBezTo>
                  <a:pt x="2270142" y="2780634"/>
                  <a:pt x="2286063" y="2796306"/>
                  <a:pt x="2302731" y="2796182"/>
                </a:cubicBezTo>
                <a:cubicBezTo>
                  <a:pt x="2320020" y="2796182"/>
                  <a:pt x="2334449" y="2781255"/>
                  <a:pt x="2334325" y="2763468"/>
                </a:cubicBezTo>
                <a:cubicBezTo>
                  <a:pt x="2334325" y="2745308"/>
                  <a:pt x="2320394" y="2731626"/>
                  <a:pt x="2302233" y="2731750"/>
                </a:cubicBezTo>
                <a:close/>
                <a:moveTo>
                  <a:pt x="2180460" y="2762846"/>
                </a:moveTo>
                <a:cubicBezTo>
                  <a:pt x="2179963" y="2779390"/>
                  <a:pt x="2195262" y="2795684"/>
                  <a:pt x="2211930" y="2796306"/>
                </a:cubicBezTo>
                <a:cubicBezTo>
                  <a:pt x="2228970" y="2796928"/>
                  <a:pt x="2244270" y="2782251"/>
                  <a:pt x="2244767" y="2764712"/>
                </a:cubicBezTo>
                <a:cubicBezTo>
                  <a:pt x="2245265" y="2746552"/>
                  <a:pt x="2231956" y="2732372"/>
                  <a:pt x="2213795" y="2731874"/>
                </a:cubicBezTo>
                <a:cubicBezTo>
                  <a:pt x="2196008" y="2731377"/>
                  <a:pt x="2180958" y="2745308"/>
                  <a:pt x="2180460" y="2762722"/>
                </a:cubicBezTo>
                <a:close/>
                <a:moveTo>
                  <a:pt x="2090778" y="2764836"/>
                </a:moveTo>
                <a:cubicBezTo>
                  <a:pt x="2091400" y="2781504"/>
                  <a:pt x="2107695" y="2796803"/>
                  <a:pt x="2124238" y="2796182"/>
                </a:cubicBezTo>
                <a:cubicBezTo>
                  <a:pt x="2141652" y="2795560"/>
                  <a:pt x="2155583" y="2780509"/>
                  <a:pt x="2155086" y="2762722"/>
                </a:cubicBezTo>
                <a:cubicBezTo>
                  <a:pt x="2154588" y="2744686"/>
                  <a:pt x="2140408" y="2731253"/>
                  <a:pt x="2122248" y="2731874"/>
                </a:cubicBezTo>
                <a:cubicBezTo>
                  <a:pt x="2104710" y="2732372"/>
                  <a:pt x="2090156" y="2747671"/>
                  <a:pt x="2090778" y="2764712"/>
                </a:cubicBezTo>
                <a:close/>
                <a:moveTo>
                  <a:pt x="2037790" y="2796306"/>
                </a:moveTo>
                <a:cubicBezTo>
                  <a:pt x="2054458" y="2795684"/>
                  <a:pt x="2069757" y="2779514"/>
                  <a:pt x="2069260" y="2762846"/>
                </a:cubicBezTo>
                <a:cubicBezTo>
                  <a:pt x="2068762" y="2745432"/>
                  <a:pt x="2053711" y="2731501"/>
                  <a:pt x="2035924" y="2731874"/>
                </a:cubicBezTo>
                <a:cubicBezTo>
                  <a:pt x="2017888" y="2732372"/>
                  <a:pt x="2004455" y="2746552"/>
                  <a:pt x="2004952" y="2764588"/>
                </a:cubicBezTo>
                <a:cubicBezTo>
                  <a:pt x="2005450" y="2782126"/>
                  <a:pt x="2020625" y="2796803"/>
                  <a:pt x="2037790" y="2796182"/>
                </a:cubicBezTo>
                <a:close/>
                <a:moveTo>
                  <a:pt x="1947611" y="2796306"/>
                </a:moveTo>
                <a:cubicBezTo>
                  <a:pt x="1964278" y="2796057"/>
                  <a:pt x="1979951" y="2780260"/>
                  <a:pt x="1979827" y="2763593"/>
                </a:cubicBezTo>
                <a:cubicBezTo>
                  <a:pt x="1979702" y="2746303"/>
                  <a:pt x="1964776" y="2731874"/>
                  <a:pt x="1947113" y="2731999"/>
                </a:cubicBezTo>
                <a:cubicBezTo>
                  <a:pt x="1928953" y="2732123"/>
                  <a:pt x="1915395" y="2745930"/>
                  <a:pt x="1915519" y="2764090"/>
                </a:cubicBezTo>
                <a:cubicBezTo>
                  <a:pt x="1915644" y="2781753"/>
                  <a:pt x="1930446" y="2796430"/>
                  <a:pt x="1947611" y="2796306"/>
                </a:cubicBezTo>
                <a:close/>
                <a:moveTo>
                  <a:pt x="1825962" y="2763219"/>
                </a:moveTo>
                <a:cubicBezTo>
                  <a:pt x="1825713" y="2780882"/>
                  <a:pt x="1839893" y="2795933"/>
                  <a:pt x="1857183" y="2796182"/>
                </a:cubicBezTo>
                <a:cubicBezTo>
                  <a:pt x="1873850" y="2796430"/>
                  <a:pt x="1889896" y="2781007"/>
                  <a:pt x="1890269" y="2764339"/>
                </a:cubicBezTo>
                <a:cubicBezTo>
                  <a:pt x="1890642" y="2747174"/>
                  <a:pt x="1875965" y="2732247"/>
                  <a:pt x="1858302" y="2731874"/>
                </a:cubicBezTo>
                <a:cubicBezTo>
                  <a:pt x="1840142" y="2731501"/>
                  <a:pt x="1826211" y="2745059"/>
                  <a:pt x="1825838" y="2763219"/>
                </a:cubicBezTo>
                <a:close/>
                <a:moveTo>
                  <a:pt x="1736405" y="2765209"/>
                </a:moveTo>
                <a:cubicBezTo>
                  <a:pt x="1737151" y="2782748"/>
                  <a:pt x="1752575" y="2797177"/>
                  <a:pt x="1769740" y="2796182"/>
                </a:cubicBezTo>
                <a:cubicBezTo>
                  <a:pt x="1786532" y="2795311"/>
                  <a:pt x="1801458" y="2778892"/>
                  <a:pt x="1800712" y="2762349"/>
                </a:cubicBezTo>
                <a:cubicBezTo>
                  <a:pt x="1799841" y="2744935"/>
                  <a:pt x="1784666" y="2731253"/>
                  <a:pt x="1766879" y="2731999"/>
                </a:cubicBezTo>
                <a:cubicBezTo>
                  <a:pt x="1748843" y="2732745"/>
                  <a:pt x="1735658" y="2747174"/>
                  <a:pt x="1736405" y="2765209"/>
                </a:cubicBezTo>
                <a:close/>
                <a:moveTo>
                  <a:pt x="1649086" y="2764215"/>
                </a:moveTo>
                <a:cubicBezTo>
                  <a:pt x="1649459" y="2780882"/>
                  <a:pt x="1665505" y="2796430"/>
                  <a:pt x="1682048" y="2796182"/>
                </a:cubicBezTo>
                <a:cubicBezTo>
                  <a:pt x="1699462" y="2795933"/>
                  <a:pt x="1713642" y="2781007"/>
                  <a:pt x="1713393" y="2763219"/>
                </a:cubicBezTo>
                <a:cubicBezTo>
                  <a:pt x="1713144" y="2745059"/>
                  <a:pt x="1699213" y="2731501"/>
                  <a:pt x="1681053" y="2731874"/>
                </a:cubicBezTo>
                <a:cubicBezTo>
                  <a:pt x="1663515" y="2732123"/>
                  <a:pt x="1648713" y="2747049"/>
                  <a:pt x="1649086" y="2764215"/>
                </a:cubicBezTo>
                <a:close/>
                <a:moveTo>
                  <a:pt x="1559529" y="2763095"/>
                </a:moveTo>
                <a:cubicBezTo>
                  <a:pt x="1559156" y="2779763"/>
                  <a:pt x="1574704" y="2795809"/>
                  <a:pt x="1591371" y="2796182"/>
                </a:cubicBezTo>
                <a:cubicBezTo>
                  <a:pt x="1608537" y="2796555"/>
                  <a:pt x="1623587" y="2781877"/>
                  <a:pt x="1623836" y="2764339"/>
                </a:cubicBezTo>
                <a:cubicBezTo>
                  <a:pt x="1624209" y="2746179"/>
                  <a:pt x="1610651" y="2732123"/>
                  <a:pt x="1592491" y="2731874"/>
                </a:cubicBezTo>
                <a:cubicBezTo>
                  <a:pt x="1574828" y="2731626"/>
                  <a:pt x="1559778" y="2745681"/>
                  <a:pt x="1559529" y="2763095"/>
                </a:cubicBezTo>
                <a:close/>
                <a:moveTo>
                  <a:pt x="1501814" y="2731750"/>
                </a:moveTo>
                <a:cubicBezTo>
                  <a:pt x="1484276" y="2732123"/>
                  <a:pt x="1469598" y="2747049"/>
                  <a:pt x="1469971" y="2764215"/>
                </a:cubicBezTo>
                <a:cubicBezTo>
                  <a:pt x="1470344" y="2780882"/>
                  <a:pt x="1486390" y="2796306"/>
                  <a:pt x="1503058" y="2796057"/>
                </a:cubicBezTo>
                <a:cubicBezTo>
                  <a:pt x="1520472" y="2795684"/>
                  <a:pt x="1534652" y="2780758"/>
                  <a:pt x="1534279" y="2762971"/>
                </a:cubicBezTo>
                <a:cubicBezTo>
                  <a:pt x="1534030" y="2744810"/>
                  <a:pt x="1519974" y="2731377"/>
                  <a:pt x="1501814" y="2731626"/>
                </a:cubicBezTo>
                <a:close/>
                <a:moveTo>
                  <a:pt x="1416237" y="2796057"/>
                </a:moveTo>
                <a:cubicBezTo>
                  <a:pt x="1432904" y="2795933"/>
                  <a:pt x="1448577" y="2780011"/>
                  <a:pt x="1448453" y="2763344"/>
                </a:cubicBezTo>
                <a:cubicBezTo>
                  <a:pt x="1448453" y="2746054"/>
                  <a:pt x="1433402" y="2731626"/>
                  <a:pt x="1415739" y="2731750"/>
                </a:cubicBezTo>
                <a:cubicBezTo>
                  <a:pt x="1397579" y="2731750"/>
                  <a:pt x="1383897" y="2745681"/>
                  <a:pt x="1384021" y="2763841"/>
                </a:cubicBezTo>
                <a:cubicBezTo>
                  <a:pt x="1384145" y="2781504"/>
                  <a:pt x="1398823" y="2796306"/>
                  <a:pt x="1416113" y="2796057"/>
                </a:cubicBezTo>
                <a:close/>
                <a:moveTo>
                  <a:pt x="1327799" y="2796057"/>
                </a:moveTo>
                <a:cubicBezTo>
                  <a:pt x="1344591" y="2795186"/>
                  <a:pt x="1359641" y="2778767"/>
                  <a:pt x="1358771" y="2762224"/>
                </a:cubicBezTo>
                <a:cubicBezTo>
                  <a:pt x="1357900" y="2744810"/>
                  <a:pt x="1342725" y="2731128"/>
                  <a:pt x="1325062" y="2731750"/>
                </a:cubicBezTo>
                <a:cubicBezTo>
                  <a:pt x="1307027" y="2732496"/>
                  <a:pt x="1293842" y="2746801"/>
                  <a:pt x="1294588" y="2764961"/>
                </a:cubicBezTo>
                <a:cubicBezTo>
                  <a:pt x="1295334" y="2782499"/>
                  <a:pt x="1310758" y="2796928"/>
                  <a:pt x="1327799" y="2796057"/>
                </a:cubicBezTo>
                <a:close/>
                <a:moveTo>
                  <a:pt x="1237868" y="2796057"/>
                </a:moveTo>
                <a:cubicBezTo>
                  <a:pt x="1254536" y="2795435"/>
                  <a:pt x="1269835" y="2779141"/>
                  <a:pt x="1269213" y="2762597"/>
                </a:cubicBezTo>
                <a:cubicBezTo>
                  <a:pt x="1268592" y="2745184"/>
                  <a:pt x="1253541" y="2731253"/>
                  <a:pt x="1235754" y="2731750"/>
                </a:cubicBezTo>
                <a:cubicBezTo>
                  <a:pt x="1217718" y="2732247"/>
                  <a:pt x="1204284" y="2746428"/>
                  <a:pt x="1204906" y="2764588"/>
                </a:cubicBezTo>
                <a:cubicBezTo>
                  <a:pt x="1205404" y="2782126"/>
                  <a:pt x="1220703" y="2796679"/>
                  <a:pt x="1237744" y="2796057"/>
                </a:cubicBezTo>
                <a:close/>
                <a:moveTo>
                  <a:pt x="1149306" y="2731626"/>
                </a:moveTo>
                <a:cubicBezTo>
                  <a:pt x="1131768" y="2732123"/>
                  <a:pt x="1117090" y="2747298"/>
                  <a:pt x="1117712" y="2764339"/>
                </a:cubicBezTo>
                <a:cubicBezTo>
                  <a:pt x="1118210" y="2781007"/>
                  <a:pt x="1134504" y="2796306"/>
                  <a:pt x="1151047" y="2795809"/>
                </a:cubicBezTo>
                <a:cubicBezTo>
                  <a:pt x="1168461" y="2795311"/>
                  <a:pt x="1182392" y="2780260"/>
                  <a:pt x="1182019" y="2762473"/>
                </a:cubicBezTo>
                <a:cubicBezTo>
                  <a:pt x="1181522" y="2744437"/>
                  <a:pt x="1167466" y="2731004"/>
                  <a:pt x="1149306" y="2731501"/>
                </a:cubicBezTo>
                <a:close/>
                <a:moveTo>
                  <a:pt x="1028155" y="2762971"/>
                </a:moveTo>
                <a:cubicBezTo>
                  <a:pt x="1027782" y="2779638"/>
                  <a:pt x="1043330" y="2795684"/>
                  <a:pt x="1059997" y="2796057"/>
                </a:cubicBezTo>
                <a:cubicBezTo>
                  <a:pt x="1077163" y="2796430"/>
                  <a:pt x="1092089" y="2781753"/>
                  <a:pt x="1092462" y="2764090"/>
                </a:cubicBezTo>
                <a:cubicBezTo>
                  <a:pt x="1092835" y="2745930"/>
                  <a:pt x="1079277" y="2731999"/>
                  <a:pt x="1061117" y="2731626"/>
                </a:cubicBezTo>
                <a:cubicBezTo>
                  <a:pt x="1043454" y="2731377"/>
                  <a:pt x="1028403" y="2745557"/>
                  <a:pt x="1028155" y="2762846"/>
                </a:cubicBezTo>
                <a:close/>
                <a:moveTo>
                  <a:pt x="971559" y="2731750"/>
                </a:moveTo>
                <a:cubicBezTo>
                  <a:pt x="953897" y="2731501"/>
                  <a:pt x="938846" y="2745681"/>
                  <a:pt x="938597" y="2762971"/>
                </a:cubicBezTo>
                <a:cubicBezTo>
                  <a:pt x="938349" y="2779638"/>
                  <a:pt x="953772" y="2795684"/>
                  <a:pt x="970440" y="2796057"/>
                </a:cubicBezTo>
                <a:cubicBezTo>
                  <a:pt x="987605" y="2796430"/>
                  <a:pt x="1002531" y="2781753"/>
                  <a:pt x="1002905" y="2764090"/>
                </a:cubicBezTo>
                <a:cubicBezTo>
                  <a:pt x="1003278" y="2745930"/>
                  <a:pt x="989720" y="2731999"/>
                  <a:pt x="971559" y="2731626"/>
                </a:cubicBezTo>
                <a:close/>
                <a:moveTo>
                  <a:pt x="881007" y="2731750"/>
                </a:moveTo>
                <a:cubicBezTo>
                  <a:pt x="863469" y="2731999"/>
                  <a:pt x="848667" y="2746925"/>
                  <a:pt x="849040" y="2764090"/>
                </a:cubicBezTo>
                <a:cubicBezTo>
                  <a:pt x="849289" y="2780758"/>
                  <a:pt x="865334" y="2796306"/>
                  <a:pt x="882002" y="2796057"/>
                </a:cubicBezTo>
                <a:cubicBezTo>
                  <a:pt x="899416" y="2795809"/>
                  <a:pt x="913596" y="2780882"/>
                  <a:pt x="913347" y="2763219"/>
                </a:cubicBezTo>
                <a:cubicBezTo>
                  <a:pt x="913098" y="2745059"/>
                  <a:pt x="899167" y="2731501"/>
                  <a:pt x="881007" y="2731750"/>
                </a:cubicBezTo>
                <a:close/>
                <a:moveTo>
                  <a:pt x="795679" y="2796182"/>
                </a:moveTo>
                <a:cubicBezTo>
                  <a:pt x="812471" y="2795684"/>
                  <a:pt x="827770" y="2779638"/>
                  <a:pt x="827397" y="2762971"/>
                </a:cubicBezTo>
                <a:cubicBezTo>
                  <a:pt x="827024" y="2745557"/>
                  <a:pt x="811973" y="2731501"/>
                  <a:pt x="794310" y="2731874"/>
                </a:cubicBezTo>
                <a:cubicBezTo>
                  <a:pt x="776150" y="2732247"/>
                  <a:pt x="762716" y="2746303"/>
                  <a:pt x="763090" y="2764463"/>
                </a:cubicBezTo>
                <a:cubicBezTo>
                  <a:pt x="763463" y="2782002"/>
                  <a:pt x="778513" y="2796679"/>
                  <a:pt x="795679" y="2796306"/>
                </a:cubicBezTo>
                <a:close/>
                <a:moveTo>
                  <a:pt x="706121" y="2796182"/>
                </a:moveTo>
                <a:cubicBezTo>
                  <a:pt x="722913" y="2795684"/>
                  <a:pt x="738213" y="2779638"/>
                  <a:pt x="737839" y="2762971"/>
                </a:cubicBezTo>
                <a:cubicBezTo>
                  <a:pt x="737466" y="2745557"/>
                  <a:pt x="722416" y="2731501"/>
                  <a:pt x="704753" y="2731874"/>
                </a:cubicBezTo>
                <a:cubicBezTo>
                  <a:pt x="686593" y="2732247"/>
                  <a:pt x="673159" y="2746303"/>
                  <a:pt x="673532" y="2764463"/>
                </a:cubicBezTo>
                <a:cubicBezTo>
                  <a:pt x="673905" y="2782002"/>
                  <a:pt x="688956" y="2796679"/>
                  <a:pt x="706121" y="2796306"/>
                </a:cubicBezTo>
                <a:close/>
                <a:moveTo>
                  <a:pt x="583975" y="2762971"/>
                </a:moveTo>
                <a:cubicBezTo>
                  <a:pt x="583602" y="2780758"/>
                  <a:pt x="597657" y="2795684"/>
                  <a:pt x="615071" y="2796057"/>
                </a:cubicBezTo>
                <a:cubicBezTo>
                  <a:pt x="631739" y="2796430"/>
                  <a:pt x="647784" y="2781131"/>
                  <a:pt x="648282" y="2764339"/>
                </a:cubicBezTo>
                <a:cubicBezTo>
                  <a:pt x="648780" y="2747174"/>
                  <a:pt x="634102" y="2732123"/>
                  <a:pt x="616564" y="2731750"/>
                </a:cubicBezTo>
                <a:cubicBezTo>
                  <a:pt x="598403" y="2731377"/>
                  <a:pt x="584348" y="2744810"/>
                  <a:pt x="583975" y="2762971"/>
                </a:cubicBezTo>
                <a:close/>
                <a:moveTo>
                  <a:pt x="496905" y="2759986"/>
                </a:moveTo>
                <a:cubicBezTo>
                  <a:pt x="494790" y="2776529"/>
                  <a:pt x="508224" y="2793569"/>
                  <a:pt x="525389" y="2795809"/>
                </a:cubicBezTo>
                <a:cubicBezTo>
                  <a:pt x="542430" y="2798047"/>
                  <a:pt x="558849" y="2784863"/>
                  <a:pt x="560715" y="2767449"/>
                </a:cubicBezTo>
                <a:cubicBezTo>
                  <a:pt x="562705" y="2749413"/>
                  <a:pt x="550515" y="2733865"/>
                  <a:pt x="532728" y="2731999"/>
                </a:cubicBezTo>
                <a:cubicBezTo>
                  <a:pt x="515065" y="2730133"/>
                  <a:pt x="499020" y="2742572"/>
                  <a:pt x="496781" y="2760110"/>
                </a:cubicBezTo>
                <a:close/>
                <a:moveTo>
                  <a:pt x="440310" y="2731874"/>
                </a:moveTo>
                <a:cubicBezTo>
                  <a:pt x="422523" y="2731501"/>
                  <a:pt x="407596" y="2745557"/>
                  <a:pt x="407223" y="2762971"/>
                </a:cubicBezTo>
                <a:cubicBezTo>
                  <a:pt x="406850" y="2779638"/>
                  <a:pt x="422150" y="2795684"/>
                  <a:pt x="438942" y="2796182"/>
                </a:cubicBezTo>
                <a:cubicBezTo>
                  <a:pt x="456107" y="2796679"/>
                  <a:pt x="471157" y="2782002"/>
                  <a:pt x="471530" y="2764463"/>
                </a:cubicBezTo>
                <a:cubicBezTo>
                  <a:pt x="471904" y="2746303"/>
                  <a:pt x="458470" y="2732247"/>
                  <a:pt x="440310" y="2731874"/>
                </a:cubicBezTo>
                <a:close/>
                <a:moveTo>
                  <a:pt x="317541" y="2764463"/>
                </a:moveTo>
                <a:cubicBezTo>
                  <a:pt x="318039" y="2781131"/>
                  <a:pt x="334209" y="2796555"/>
                  <a:pt x="350877" y="2796057"/>
                </a:cubicBezTo>
                <a:cubicBezTo>
                  <a:pt x="368291" y="2795560"/>
                  <a:pt x="382346" y="2780634"/>
                  <a:pt x="381973" y="2762846"/>
                </a:cubicBezTo>
                <a:cubicBezTo>
                  <a:pt x="381600" y="2744810"/>
                  <a:pt x="367420" y="2731253"/>
                  <a:pt x="349384" y="2731750"/>
                </a:cubicBezTo>
                <a:cubicBezTo>
                  <a:pt x="331846" y="2732123"/>
                  <a:pt x="317168" y="2747298"/>
                  <a:pt x="317666" y="2764463"/>
                </a:cubicBezTo>
                <a:close/>
                <a:moveTo>
                  <a:pt x="262688" y="2796057"/>
                </a:moveTo>
                <a:cubicBezTo>
                  <a:pt x="279355" y="2796555"/>
                  <a:pt x="295525" y="2781255"/>
                  <a:pt x="296147" y="2764588"/>
                </a:cubicBezTo>
                <a:cubicBezTo>
                  <a:pt x="296769" y="2747547"/>
                  <a:pt x="282092" y="2732247"/>
                  <a:pt x="264553" y="2731750"/>
                </a:cubicBezTo>
                <a:cubicBezTo>
                  <a:pt x="246393" y="2731253"/>
                  <a:pt x="232213" y="2744686"/>
                  <a:pt x="231716" y="2762722"/>
                </a:cubicBezTo>
                <a:cubicBezTo>
                  <a:pt x="231218" y="2780509"/>
                  <a:pt x="245149" y="2795560"/>
                  <a:pt x="262563" y="2796057"/>
                </a:cubicBezTo>
                <a:close/>
                <a:moveTo>
                  <a:pt x="174747" y="2796057"/>
                </a:moveTo>
                <a:cubicBezTo>
                  <a:pt x="191539" y="2795560"/>
                  <a:pt x="206839" y="2779514"/>
                  <a:pt x="206465" y="2762846"/>
                </a:cubicBezTo>
                <a:cubicBezTo>
                  <a:pt x="206092" y="2745432"/>
                  <a:pt x="191042" y="2731377"/>
                  <a:pt x="173379" y="2731750"/>
                </a:cubicBezTo>
                <a:cubicBezTo>
                  <a:pt x="155219" y="2732123"/>
                  <a:pt x="141785" y="2746179"/>
                  <a:pt x="142158" y="2764339"/>
                </a:cubicBezTo>
                <a:cubicBezTo>
                  <a:pt x="142531" y="2781877"/>
                  <a:pt x="157582" y="2796555"/>
                  <a:pt x="174747" y="2796057"/>
                </a:cubicBezTo>
                <a:close/>
                <a:moveTo>
                  <a:pt x="1533905" y="2677393"/>
                </a:moveTo>
                <a:cubicBezTo>
                  <a:pt x="1534154" y="2659731"/>
                  <a:pt x="1519601" y="2644805"/>
                  <a:pt x="1502187" y="2644929"/>
                </a:cubicBezTo>
                <a:cubicBezTo>
                  <a:pt x="1486017" y="2644929"/>
                  <a:pt x="1471713" y="2658612"/>
                  <a:pt x="1470593" y="2674782"/>
                </a:cubicBezTo>
                <a:cubicBezTo>
                  <a:pt x="1469349" y="2692071"/>
                  <a:pt x="1483529" y="2707619"/>
                  <a:pt x="1501068" y="2708366"/>
                </a:cubicBezTo>
                <a:cubicBezTo>
                  <a:pt x="1518855" y="2709112"/>
                  <a:pt x="1533532" y="2695181"/>
                  <a:pt x="1533905" y="2677393"/>
                </a:cubicBezTo>
                <a:close/>
                <a:moveTo>
                  <a:pt x="13415188" y="2675652"/>
                </a:moveTo>
                <a:cubicBezTo>
                  <a:pt x="13414567" y="2659233"/>
                  <a:pt x="13401008" y="2645675"/>
                  <a:pt x="13384590" y="2645053"/>
                </a:cubicBezTo>
                <a:cubicBezTo>
                  <a:pt x="13367425" y="2644431"/>
                  <a:pt x="13351876" y="2659358"/>
                  <a:pt x="13351752" y="2676647"/>
                </a:cubicBezTo>
                <a:cubicBezTo>
                  <a:pt x="13351627" y="2694061"/>
                  <a:pt x="13366430" y="2708614"/>
                  <a:pt x="13384092" y="2708366"/>
                </a:cubicBezTo>
                <a:cubicBezTo>
                  <a:pt x="13401880" y="2708117"/>
                  <a:pt x="13415811" y="2693439"/>
                  <a:pt x="13415064" y="2675652"/>
                </a:cubicBezTo>
                <a:close/>
                <a:moveTo>
                  <a:pt x="13294659" y="2645053"/>
                </a:moveTo>
                <a:cubicBezTo>
                  <a:pt x="13277494" y="2644805"/>
                  <a:pt x="13262195" y="2659855"/>
                  <a:pt x="13262195" y="2677145"/>
                </a:cubicBezTo>
                <a:cubicBezTo>
                  <a:pt x="13262195" y="2693439"/>
                  <a:pt x="13275628" y="2707370"/>
                  <a:pt x="13292048" y="2708366"/>
                </a:cubicBezTo>
                <a:cubicBezTo>
                  <a:pt x="13309834" y="2709485"/>
                  <a:pt x="13324884" y="2695927"/>
                  <a:pt x="13325507" y="2678140"/>
                </a:cubicBezTo>
                <a:cubicBezTo>
                  <a:pt x="13326254" y="2660353"/>
                  <a:pt x="13312074" y="2645302"/>
                  <a:pt x="13294535" y="2645053"/>
                </a:cubicBezTo>
                <a:close/>
                <a:moveTo>
                  <a:pt x="13175995" y="2676150"/>
                </a:moveTo>
                <a:cubicBezTo>
                  <a:pt x="13175622" y="2692693"/>
                  <a:pt x="13188185" y="2706749"/>
                  <a:pt x="13204605" y="2708241"/>
                </a:cubicBezTo>
                <a:cubicBezTo>
                  <a:pt x="13222266" y="2709858"/>
                  <a:pt x="13237939" y="2696549"/>
                  <a:pt x="13239307" y="2679011"/>
                </a:cubicBezTo>
                <a:cubicBezTo>
                  <a:pt x="13240552" y="2661970"/>
                  <a:pt x="13226248" y="2645800"/>
                  <a:pt x="13208958" y="2644929"/>
                </a:cubicBezTo>
                <a:cubicBezTo>
                  <a:pt x="13191544" y="2644058"/>
                  <a:pt x="13176369" y="2658363"/>
                  <a:pt x="13175995" y="2676025"/>
                </a:cubicBezTo>
                <a:close/>
                <a:moveTo>
                  <a:pt x="13116912" y="2645053"/>
                </a:moveTo>
                <a:cubicBezTo>
                  <a:pt x="13099374" y="2645675"/>
                  <a:pt x="13085567" y="2660850"/>
                  <a:pt x="13086563" y="2678637"/>
                </a:cubicBezTo>
                <a:cubicBezTo>
                  <a:pt x="13087433" y="2695305"/>
                  <a:pt x="13100868" y="2708117"/>
                  <a:pt x="13117659" y="2708366"/>
                </a:cubicBezTo>
                <a:cubicBezTo>
                  <a:pt x="13135321" y="2708614"/>
                  <a:pt x="13150124" y="2693937"/>
                  <a:pt x="13149999" y="2676523"/>
                </a:cubicBezTo>
                <a:cubicBezTo>
                  <a:pt x="13149750" y="2659233"/>
                  <a:pt x="13134202" y="2644431"/>
                  <a:pt x="13117037" y="2645053"/>
                </a:cubicBezTo>
                <a:close/>
                <a:moveTo>
                  <a:pt x="13027356" y="2645053"/>
                </a:moveTo>
                <a:cubicBezTo>
                  <a:pt x="13009817" y="2645675"/>
                  <a:pt x="12996010" y="2660850"/>
                  <a:pt x="12997005" y="2678637"/>
                </a:cubicBezTo>
                <a:cubicBezTo>
                  <a:pt x="12997876" y="2695305"/>
                  <a:pt x="13011309" y="2708117"/>
                  <a:pt x="13028101" y="2708366"/>
                </a:cubicBezTo>
                <a:cubicBezTo>
                  <a:pt x="13045764" y="2708614"/>
                  <a:pt x="13060566" y="2693937"/>
                  <a:pt x="13060443" y="2676523"/>
                </a:cubicBezTo>
                <a:cubicBezTo>
                  <a:pt x="13060194" y="2659233"/>
                  <a:pt x="13044645" y="2644431"/>
                  <a:pt x="13027480" y="2645053"/>
                </a:cubicBezTo>
                <a:close/>
                <a:moveTo>
                  <a:pt x="12970760" y="2677393"/>
                </a:moveTo>
                <a:cubicBezTo>
                  <a:pt x="12971009" y="2660104"/>
                  <a:pt x="12955959" y="2644929"/>
                  <a:pt x="12938669" y="2645053"/>
                </a:cubicBezTo>
                <a:cubicBezTo>
                  <a:pt x="12922374" y="2645053"/>
                  <a:pt x="12908443" y="2658487"/>
                  <a:pt x="12907448" y="2674906"/>
                </a:cubicBezTo>
                <a:cubicBezTo>
                  <a:pt x="12906329" y="2692693"/>
                  <a:pt x="12919887" y="2707744"/>
                  <a:pt x="12937673" y="2708366"/>
                </a:cubicBezTo>
                <a:cubicBezTo>
                  <a:pt x="12955461" y="2708987"/>
                  <a:pt x="12970511" y="2694932"/>
                  <a:pt x="12970760" y="2677393"/>
                </a:cubicBezTo>
                <a:close/>
                <a:moveTo>
                  <a:pt x="12851599" y="2644929"/>
                </a:moveTo>
                <a:cubicBezTo>
                  <a:pt x="12834434" y="2645302"/>
                  <a:pt x="12819631" y="2661224"/>
                  <a:pt x="12820503" y="2678264"/>
                </a:cubicBezTo>
                <a:cubicBezTo>
                  <a:pt x="12821248" y="2694683"/>
                  <a:pt x="12834932" y="2707993"/>
                  <a:pt x="12851475" y="2708366"/>
                </a:cubicBezTo>
                <a:cubicBezTo>
                  <a:pt x="12869261" y="2708863"/>
                  <a:pt x="12883814" y="2694683"/>
                  <a:pt x="12883814" y="2676896"/>
                </a:cubicBezTo>
                <a:cubicBezTo>
                  <a:pt x="12883814" y="2659233"/>
                  <a:pt x="12869013" y="2644556"/>
                  <a:pt x="12851599" y="2644929"/>
                </a:cubicBezTo>
                <a:close/>
                <a:moveTo>
                  <a:pt x="12730821" y="2677393"/>
                </a:moveTo>
                <a:cubicBezTo>
                  <a:pt x="12731069" y="2693688"/>
                  <a:pt x="12744504" y="2707495"/>
                  <a:pt x="12760922" y="2708366"/>
                </a:cubicBezTo>
                <a:cubicBezTo>
                  <a:pt x="12778710" y="2709361"/>
                  <a:pt x="12793635" y="2695678"/>
                  <a:pt x="12794133" y="2677891"/>
                </a:cubicBezTo>
                <a:cubicBezTo>
                  <a:pt x="12794630" y="2660228"/>
                  <a:pt x="12780451" y="2645178"/>
                  <a:pt x="12762912" y="2645053"/>
                </a:cubicBezTo>
                <a:cubicBezTo>
                  <a:pt x="12745623" y="2644929"/>
                  <a:pt x="12730572" y="2660228"/>
                  <a:pt x="12730821" y="2677393"/>
                </a:cubicBezTo>
                <a:close/>
                <a:moveTo>
                  <a:pt x="12641263" y="2677393"/>
                </a:moveTo>
                <a:cubicBezTo>
                  <a:pt x="12641512" y="2693688"/>
                  <a:pt x="12654945" y="2707495"/>
                  <a:pt x="12671365" y="2708366"/>
                </a:cubicBezTo>
                <a:cubicBezTo>
                  <a:pt x="12689151" y="2709361"/>
                  <a:pt x="12704078" y="2695678"/>
                  <a:pt x="12704575" y="2677891"/>
                </a:cubicBezTo>
                <a:cubicBezTo>
                  <a:pt x="12705073" y="2660228"/>
                  <a:pt x="12690893" y="2645178"/>
                  <a:pt x="12673354" y="2645053"/>
                </a:cubicBezTo>
                <a:cubicBezTo>
                  <a:pt x="12656066" y="2644929"/>
                  <a:pt x="12641014" y="2660228"/>
                  <a:pt x="12641263" y="2677393"/>
                </a:cubicBezTo>
                <a:close/>
                <a:moveTo>
                  <a:pt x="12585912" y="2645053"/>
                </a:moveTo>
                <a:cubicBezTo>
                  <a:pt x="12568374" y="2645427"/>
                  <a:pt x="12554318" y="2660477"/>
                  <a:pt x="12555065" y="2678264"/>
                </a:cubicBezTo>
                <a:cubicBezTo>
                  <a:pt x="12555811" y="2694932"/>
                  <a:pt x="12568996" y="2707993"/>
                  <a:pt x="12585663" y="2708366"/>
                </a:cubicBezTo>
                <a:cubicBezTo>
                  <a:pt x="12603327" y="2708863"/>
                  <a:pt x="12618377" y="2694434"/>
                  <a:pt x="12618377" y="2677020"/>
                </a:cubicBezTo>
                <a:cubicBezTo>
                  <a:pt x="12618377" y="2659731"/>
                  <a:pt x="12603078" y="2644680"/>
                  <a:pt x="12585788" y="2645053"/>
                </a:cubicBezTo>
                <a:close/>
                <a:moveTo>
                  <a:pt x="12465507" y="2676150"/>
                </a:moveTo>
                <a:cubicBezTo>
                  <a:pt x="12465133" y="2692693"/>
                  <a:pt x="12477696" y="2706749"/>
                  <a:pt x="12494116" y="2708241"/>
                </a:cubicBezTo>
                <a:cubicBezTo>
                  <a:pt x="12511778" y="2709858"/>
                  <a:pt x="12527450" y="2696549"/>
                  <a:pt x="12528818" y="2679011"/>
                </a:cubicBezTo>
                <a:cubicBezTo>
                  <a:pt x="12530063" y="2661970"/>
                  <a:pt x="12515759" y="2645800"/>
                  <a:pt x="12498469" y="2644929"/>
                </a:cubicBezTo>
                <a:cubicBezTo>
                  <a:pt x="12481055" y="2644058"/>
                  <a:pt x="12465880" y="2658363"/>
                  <a:pt x="12465507" y="2676025"/>
                </a:cubicBezTo>
                <a:close/>
                <a:moveTo>
                  <a:pt x="12375950" y="2676772"/>
                </a:moveTo>
                <a:cubicBezTo>
                  <a:pt x="12375950" y="2693439"/>
                  <a:pt x="12388637" y="2707122"/>
                  <a:pt x="12405180" y="2708241"/>
                </a:cubicBezTo>
                <a:cubicBezTo>
                  <a:pt x="12422968" y="2709485"/>
                  <a:pt x="12438267" y="2695927"/>
                  <a:pt x="12439262" y="2678389"/>
                </a:cubicBezTo>
                <a:cubicBezTo>
                  <a:pt x="12440132" y="2661348"/>
                  <a:pt x="12425455" y="2645427"/>
                  <a:pt x="12408290" y="2644929"/>
                </a:cubicBezTo>
                <a:cubicBezTo>
                  <a:pt x="12390876" y="2644431"/>
                  <a:pt x="12375950" y="2659109"/>
                  <a:pt x="12375950" y="2676772"/>
                </a:cubicBezTo>
                <a:close/>
                <a:moveTo>
                  <a:pt x="12321469" y="2645053"/>
                </a:moveTo>
                <a:cubicBezTo>
                  <a:pt x="12304304" y="2644680"/>
                  <a:pt x="12288880" y="2659731"/>
                  <a:pt x="12288880" y="2677020"/>
                </a:cubicBezTo>
                <a:cubicBezTo>
                  <a:pt x="12288880" y="2693315"/>
                  <a:pt x="12302189" y="2707246"/>
                  <a:pt x="12318608" y="2708366"/>
                </a:cubicBezTo>
                <a:cubicBezTo>
                  <a:pt x="12336395" y="2709485"/>
                  <a:pt x="12351446" y="2696051"/>
                  <a:pt x="12352192" y="2678264"/>
                </a:cubicBezTo>
                <a:cubicBezTo>
                  <a:pt x="12352939" y="2660477"/>
                  <a:pt x="12339008" y="2645427"/>
                  <a:pt x="12321345" y="2645053"/>
                </a:cubicBezTo>
                <a:close/>
                <a:moveTo>
                  <a:pt x="12229921" y="2645053"/>
                </a:moveTo>
                <a:cubicBezTo>
                  <a:pt x="12214000" y="2645800"/>
                  <a:pt x="12199820" y="2660104"/>
                  <a:pt x="12199323" y="2676025"/>
                </a:cubicBezTo>
                <a:cubicBezTo>
                  <a:pt x="12198825" y="2693439"/>
                  <a:pt x="12213378" y="2708366"/>
                  <a:pt x="12231041" y="2708490"/>
                </a:cubicBezTo>
                <a:cubicBezTo>
                  <a:pt x="12248828" y="2708490"/>
                  <a:pt x="12263008" y="2694186"/>
                  <a:pt x="12262759" y="2676399"/>
                </a:cubicBezTo>
                <a:cubicBezTo>
                  <a:pt x="12262386" y="2658736"/>
                  <a:pt x="12247335" y="2644307"/>
                  <a:pt x="12229921" y="2645178"/>
                </a:cubicBezTo>
                <a:close/>
                <a:moveTo>
                  <a:pt x="12109765" y="2676274"/>
                </a:moveTo>
                <a:cubicBezTo>
                  <a:pt x="12109392" y="2692444"/>
                  <a:pt x="12122453" y="2706873"/>
                  <a:pt x="12138747" y="2708366"/>
                </a:cubicBezTo>
                <a:cubicBezTo>
                  <a:pt x="12156534" y="2709982"/>
                  <a:pt x="12171958" y="2696922"/>
                  <a:pt x="12173077" y="2679135"/>
                </a:cubicBezTo>
                <a:cubicBezTo>
                  <a:pt x="12174197" y="2661472"/>
                  <a:pt x="12160638" y="2646049"/>
                  <a:pt x="12143100" y="2645178"/>
                </a:cubicBezTo>
                <a:cubicBezTo>
                  <a:pt x="12125935" y="2644307"/>
                  <a:pt x="12110138" y="2659109"/>
                  <a:pt x="12109765" y="2676274"/>
                </a:cubicBezTo>
                <a:close/>
                <a:moveTo>
                  <a:pt x="12050309" y="2645178"/>
                </a:moveTo>
                <a:cubicBezTo>
                  <a:pt x="12034139" y="2646173"/>
                  <a:pt x="12020456" y="2660477"/>
                  <a:pt x="12020332" y="2676647"/>
                </a:cubicBezTo>
                <a:cubicBezTo>
                  <a:pt x="12020083" y="2694061"/>
                  <a:pt x="12035009" y="2708739"/>
                  <a:pt x="12052672" y="2708490"/>
                </a:cubicBezTo>
                <a:cubicBezTo>
                  <a:pt x="12070459" y="2708241"/>
                  <a:pt x="12084391" y="2693688"/>
                  <a:pt x="12083768" y="2675776"/>
                </a:cubicBezTo>
                <a:cubicBezTo>
                  <a:pt x="12083146" y="2658238"/>
                  <a:pt x="12067723" y="2644058"/>
                  <a:pt x="12050309" y="2645178"/>
                </a:cubicBezTo>
                <a:close/>
                <a:moveTo>
                  <a:pt x="11966971" y="2645178"/>
                </a:moveTo>
                <a:cubicBezTo>
                  <a:pt x="11950800" y="2644431"/>
                  <a:pt x="11936123" y="2657119"/>
                  <a:pt x="11934258" y="2673413"/>
                </a:cubicBezTo>
                <a:cubicBezTo>
                  <a:pt x="11932267" y="2691200"/>
                  <a:pt x="11945079" y="2706873"/>
                  <a:pt x="11962742" y="2708366"/>
                </a:cubicBezTo>
                <a:cubicBezTo>
                  <a:pt x="11980404" y="2709858"/>
                  <a:pt x="11996077" y="2696673"/>
                  <a:pt x="11997321" y="2679011"/>
                </a:cubicBezTo>
                <a:cubicBezTo>
                  <a:pt x="11998565" y="2661970"/>
                  <a:pt x="11984136" y="2645800"/>
                  <a:pt x="11966971" y="2645053"/>
                </a:cubicBezTo>
                <a:close/>
                <a:moveTo>
                  <a:pt x="11875175" y="2645178"/>
                </a:moveTo>
                <a:cubicBezTo>
                  <a:pt x="11857636" y="2645675"/>
                  <a:pt x="11843705" y="2660850"/>
                  <a:pt x="11844700" y="2678637"/>
                </a:cubicBezTo>
                <a:cubicBezTo>
                  <a:pt x="11845571" y="2695305"/>
                  <a:pt x="11858880" y="2708241"/>
                  <a:pt x="11875672" y="2708490"/>
                </a:cubicBezTo>
                <a:cubicBezTo>
                  <a:pt x="11893334" y="2708739"/>
                  <a:pt x="11908261" y="2694186"/>
                  <a:pt x="11908136" y="2676772"/>
                </a:cubicBezTo>
                <a:cubicBezTo>
                  <a:pt x="11908012" y="2659482"/>
                  <a:pt x="11892464" y="2644556"/>
                  <a:pt x="11875299" y="2645178"/>
                </a:cubicBezTo>
                <a:close/>
                <a:moveTo>
                  <a:pt x="11755018" y="2676896"/>
                </a:moveTo>
                <a:cubicBezTo>
                  <a:pt x="11755018" y="2693564"/>
                  <a:pt x="11767705" y="2707246"/>
                  <a:pt x="11784249" y="2708366"/>
                </a:cubicBezTo>
                <a:cubicBezTo>
                  <a:pt x="11802036" y="2709609"/>
                  <a:pt x="11817335" y="2696051"/>
                  <a:pt x="11818330" y="2678513"/>
                </a:cubicBezTo>
                <a:cubicBezTo>
                  <a:pt x="11819201" y="2661472"/>
                  <a:pt x="11804524" y="2645551"/>
                  <a:pt x="11787359" y="2645053"/>
                </a:cubicBezTo>
                <a:cubicBezTo>
                  <a:pt x="11769944" y="2644556"/>
                  <a:pt x="11755142" y="2659233"/>
                  <a:pt x="11755018" y="2676896"/>
                </a:cubicBezTo>
                <a:close/>
                <a:moveTo>
                  <a:pt x="11731385" y="2675155"/>
                </a:moveTo>
                <a:cubicBezTo>
                  <a:pt x="11730514" y="2658736"/>
                  <a:pt x="11716708" y="2645302"/>
                  <a:pt x="11700289" y="2645053"/>
                </a:cubicBezTo>
                <a:cubicBezTo>
                  <a:pt x="11683124" y="2644805"/>
                  <a:pt x="11667824" y="2659980"/>
                  <a:pt x="11667948" y="2677269"/>
                </a:cubicBezTo>
                <a:cubicBezTo>
                  <a:pt x="11668073" y="2694807"/>
                  <a:pt x="11683124" y="2708987"/>
                  <a:pt x="11700911" y="2708490"/>
                </a:cubicBezTo>
                <a:cubicBezTo>
                  <a:pt x="11718698" y="2707868"/>
                  <a:pt x="11732380" y="2693066"/>
                  <a:pt x="11731385" y="2675155"/>
                </a:cubicBezTo>
                <a:close/>
                <a:moveTo>
                  <a:pt x="11609363" y="2645053"/>
                </a:moveTo>
                <a:cubicBezTo>
                  <a:pt x="11593442" y="2645551"/>
                  <a:pt x="11579137" y="2659855"/>
                  <a:pt x="11578391" y="2675776"/>
                </a:cubicBezTo>
                <a:cubicBezTo>
                  <a:pt x="11577644" y="2693191"/>
                  <a:pt x="11592074" y="2708241"/>
                  <a:pt x="11609736" y="2708490"/>
                </a:cubicBezTo>
                <a:cubicBezTo>
                  <a:pt x="11627523" y="2708739"/>
                  <a:pt x="11641952" y="2694559"/>
                  <a:pt x="11641828" y="2676772"/>
                </a:cubicBezTo>
                <a:cubicBezTo>
                  <a:pt x="11641703" y="2659109"/>
                  <a:pt x="11626777" y="2644556"/>
                  <a:pt x="11609363" y="2645053"/>
                </a:cubicBezTo>
                <a:close/>
                <a:moveTo>
                  <a:pt x="11488834" y="2676274"/>
                </a:moveTo>
                <a:cubicBezTo>
                  <a:pt x="11488460" y="2692444"/>
                  <a:pt x="11501521" y="2706873"/>
                  <a:pt x="11517815" y="2708366"/>
                </a:cubicBezTo>
                <a:cubicBezTo>
                  <a:pt x="11535602" y="2709982"/>
                  <a:pt x="11551027" y="2696922"/>
                  <a:pt x="11552146" y="2679135"/>
                </a:cubicBezTo>
                <a:cubicBezTo>
                  <a:pt x="11553265" y="2661348"/>
                  <a:pt x="11539707" y="2646049"/>
                  <a:pt x="11522169" y="2645178"/>
                </a:cubicBezTo>
                <a:cubicBezTo>
                  <a:pt x="11505004" y="2644307"/>
                  <a:pt x="11489207" y="2659109"/>
                  <a:pt x="11488834" y="2676274"/>
                </a:cubicBezTo>
                <a:close/>
                <a:moveTo>
                  <a:pt x="11402759" y="2678513"/>
                </a:moveTo>
                <a:cubicBezTo>
                  <a:pt x="11403629" y="2696300"/>
                  <a:pt x="11418680" y="2709734"/>
                  <a:pt x="11436467" y="2708490"/>
                </a:cubicBezTo>
                <a:cubicBezTo>
                  <a:pt x="11452886" y="2707370"/>
                  <a:pt x="11466071" y="2693315"/>
                  <a:pt x="11466071" y="2677020"/>
                </a:cubicBezTo>
                <a:cubicBezTo>
                  <a:pt x="11466071" y="2659731"/>
                  <a:pt x="11450647" y="2644805"/>
                  <a:pt x="11433358" y="2645178"/>
                </a:cubicBezTo>
                <a:cubicBezTo>
                  <a:pt x="11415820" y="2645675"/>
                  <a:pt x="11401888" y="2660726"/>
                  <a:pt x="11402635" y="2678513"/>
                </a:cubicBezTo>
                <a:close/>
                <a:moveTo>
                  <a:pt x="11342681" y="2645302"/>
                </a:moveTo>
                <a:cubicBezTo>
                  <a:pt x="11325142" y="2646422"/>
                  <a:pt x="11311709" y="2661970"/>
                  <a:pt x="11313202" y="2679757"/>
                </a:cubicBezTo>
                <a:cubicBezTo>
                  <a:pt x="11314570" y="2696300"/>
                  <a:pt x="11328501" y="2708863"/>
                  <a:pt x="11345044" y="2708614"/>
                </a:cubicBezTo>
                <a:cubicBezTo>
                  <a:pt x="11362707" y="2708366"/>
                  <a:pt x="11377135" y="2693315"/>
                  <a:pt x="11376514" y="2675901"/>
                </a:cubicBezTo>
                <a:cubicBezTo>
                  <a:pt x="11375767" y="2658736"/>
                  <a:pt x="11359722" y="2644183"/>
                  <a:pt x="11342681" y="2645302"/>
                </a:cubicBezTo>
                <a:close/>
                <a:moveTo>
                  <a:pt x="11286956" y="2677518"/>
                </a:moveTo>
                <a:cubicBezTo>
                  <a:pt x="11287205" y="2660228"/>
                  <a:pt x="11272030" y="2645053"/>
                  <a:pt x="11254865" y="2645178"/>
                </a:cubicBezTo>
                <a:cubicBezTo>
                  <a:pt x="11238571" y="2645178"/>
                  <a:pt x="11224639" y="2658612"/>
                  <a:pt x="11223644" y="2675030"/>
                </a:cubicBezTo>
                <a:cubicBezTo>
                  <a:pt x="11222525" y="2692818"/>
                  <a:pt x="11236083" y="2707868"/>
                  <a:pt x="11253870" y="2708490"/>
                </a:cubicBezTo>
                <a:cubicBezTo>
                  <a:pt x="11271657" y="2709112"/>
                  <a:pt x="11286708" y="2695056"/>
                  <a:pt x="11286956" y="2677518"/>
                </a:cubicBezTo>
                <a:close/>
                <a:moveTo>
                  <a:pt x="11134087" y="2676896"/>
                </a:moveTo>
                <a:cubicBezTo>
                  <a:pt x="11134087" y="2693564"/>
                  <a:pt x="11146650" y="2707246"/>
                  <a:pt x="11163193" y="2708490"/>
                </a:cubicBezTo>
                <a:cubicBezTo>
                  <a:pt x="11180980" y="2709734"/>
                  <a:pt x="11196404" y="2696300"/>
                  <a:pt x="11197275" y="2678637"/>
                </a:cubicBezTo>
                <a:cubicBezTo>
                  <a:pt x="11198269" y="2661597"/>
                  <a:pt x="11183467" y="2645551"/>
                  <a:pt x="11166427" y="2645053"/>
                </a:cubicBezTo>
                <a:cubicBezTo>
                  <a:pt x="11149013" y="2644556"/>
                  <a:pt x="11134087" y="2659109"/>
                  <a:pt x="11134087" y="2676772"/>
                </a:cubicBezTo>
                <a:close/>
                <a:moveTo>
                  <a:pt x="11047142" y="2677518"/>
                </a:moveTo>
                <a:cubicBezTo>
                  <a:pt x="11047390" y="2693812"/>
                  <a:pt x="11060824" y="2707619"/>
                  <a:pt x="11077243" y="2708490"/>
                </a:cubicBezTo>
                <a:cubicBezTo>
                  <a:pt x="11095030" y="2709485"/>
                  <a:pt x="11109956" y="2695803"/>
                  <a:pt x="11110453" y="2678016"/>
                </a:cubicBezTo>
                <a:cubicBezTo>
                  <a:pt x="11110951" y="2660353"/>
                  <a:pt x="11096771" y="2645302"/>
                  <a:pt x="11079233" y="2645178"/>
                </a:cubicBezTo>
                <a:cubicBezTo>
                  <a:pt x="11061943" y="2645053"/>
                  <a:pt x="11046893" y="2660353"/>
                  <a:pt x="11047142" y="2677518"/>
                </a:cubicBezTo>
                <a:close/>
                <a:moveTo>
                  <a:pt x="10990048" y="2645178"/>
                </a:moveTo>
                <a:cubicBezTo>
                  <a:pt x="10972883" y="2644805"/>
                  <a:pt x="10957459" y="2659855"/>
                  <a:pt x="10957459" y="2677145"/>
                </a:cubicBezTo>
                <a:cubicBezTo>
                  <a:pt x="10957459" y="2693439"/>
                  <a:pt x="10970769" y="2707370"/>
                  <a:pt x="10987188" y="2708490"/>
                </a:cubicBezTo>
                <a:cubicBezTo>
                  <a:pt x="11004975" y="2709609"/>
                  <a:pt x="11020026" y="2696176"/>
                  <a:pt x="11020772" y="2678389"/>
                </a:cubicBezTo>
                <a:cubicBezTo>
                  <a:pt x="11021518" y="2660601"/>
                  <a:pt x="11007587" y="2645551"/>
                  <a:pt x="10989924" y="2645178"/>
                </a:cubicBezTo>
                <a:close/>
                <a:moveTo>
                  <a:pt x="10898875" y="2645178"/>
                </a:moveTo>
                <a:cubicBezTo>
                  <a:pt x="10882953" y="2645675"/>
                  <a:pt x="10868648" y="2659980"/>
                  <a:pt x="10868026" y="2675901"/>
                </a:cubicBezTo>
                <a:cubicBezTo>
                  <a:pt x="10867280" y="2693315"/>
                  <a:pt x="10881709" y="2708366"/>
                  <a:pt x="10899496" y="2708614"/>
                </a:cubicBezTo>
                <a:cubicBezTo>
                  <a:pt x="10917283" y="2708863"/>
                  <a:pt x="10931587" y="2694559"/>
                  <a:pt x="10931463" y="2676772"/>
                </a:cubicBezTo>
                <a:cubicBezTo>
                  <a:pt x="10931339" y="2659109"/>
                  <a:pt x="10916288" y="2644556"/>
                  <a:pt x="10898875" y="2645178"/>
                </a:cubicBezTo>
                <a:close/>
                <a:moveTo>
                  <a:pt x="10812302" y="2645178"/>
                </a:moveTo>
                <a:cubicBezTo>
                  <a:pt x="10794763" y="2645800"/>
                  <a:pt x="10780957" y="2660975"/>
                  <a:pt x="10781952" y="2678762"/>
                </a:cubicBezTo>
                <a:cubicBezTo>
                  <a:pt x="10782823" y="2695430"/>
                  <a:pt x="10796257" y="2708241"/>
                  <a:pt x="10813048" y="2708490"/>
                </a:cubicBezTo>
                <a:cubicBezTo>
                  <a:pt x="10830711" y="2708739"/>
                  <a:pt x="10845513" y="2694061"/>
                  <a:pt x="10845388" y="2676647"/>
                </a:cubicBezTo>
                <a:cubicBezTo>
                  <a:pt x="10845140" y="2659358"/>
                  <a:pt x="10829592" y="2644556"/>
                  <a:pt x="10812427" y="2645178"/>
                </a:cubicBezTo>
                <a:close/>
                <a:moveTo>
                  <a:pt x="10692270" y="2678016"/>
                </a:moveTo>
                <a:cubicBezTo>
                  <a:pt x="10692768" y="2694683"/>
                  <a:pt x="10705953" y="2707868"/>
                  <a:pt x="10722620" y="2708490"/>
                </a:cubicBezTo>
                <a:cubicBezTo>
                  <a:pt x="10740407" y="2709112"/>
                  <a:pt x="10755458" y="2694932"/>
                  <a:pt x="10755582" y="2677393"/>
                </a:cubicBezTo>
                <a:cubicBezTo>
                  <a:pt x="10755831" y="2660104"/>
                  <a:pt x="10740656" y="2644929"/>
                  <a:pt x="10723366" y="2645053"/>
                </a:cubicBezTo>
                <a:cubicBezTo>
                  <a:pt x="10705828" y="2645178"/>
                  <a:pt x="10691648" y="2660228"/>
                  <a:pt x="10692145" y="2677891"/>
                </a:cubicBezTo>
                <a:close/>
                <a:moveTo>
                  <a:pt x="10633560" y="2645178"/>
                </a:moveTo>
                <a:cubicBezTo>
                  <a:pt x="10616022" y="2645551"/>
                  <a:pt x="10601966" y="2660601"/>
                  <a:pt x="10602712" y="2678389"/>
                </a:cubicBezTo>
                <a:cubicBezTo>
                  <a:pt x="10603459" y="2695056"/>
                  <a:pt x="10616644" y="2708117"/>
                  <a:pt x="10633311" y="2708490"/>
                </a:cubicBezTo>
                <a:cubicBezTo>
                  <a:pt x="10650974" y="2708987"/>
                  <a:pt x="10666025" y="2694559"/>
                  <a:pt x="10666025" y="2677145"/>
                </a:cubicBezTo>
                <a:cubicBezTo>
                  <a:pt x="10666025" y="2659855"/>
                  <a:pt x="10650726" y="2644805"/>
                  <a:pt x="10633436" y="2645178"/>
                </a:cubicBezTo>
                <a:close/>
                <a:moveTo>
                  <a:pt x="10546739" y="2645178"/>
                </a:moveTo>
                <a:cubicBezTo>
                  <a:pt x="10530818" y="2645675"/>
                  <a:pt x="10516513" y="2659855"/>
                  <a:pt x="10515767" y="2675776"/>
                </a:cubicBezTo>
                <a:cubicBezTo>
                  <a:pt x="10515021" y="2693191"/>
                  <a:pt x="10529450" y="2708241"/>
                  <a:pt x="10547113" y="2708614"/>
                </a:cubicBezTo>
                <a:cubicBezTo>
                  <a:pt x="10564900" y="2708987"/>
                  <a:pt x="10579329" y="2694683"/>
                  <a:pt x="10579204" y="2676896"/>
                </a:cubicBezTo>
                <a:cubicBezTo>
                  <a:pt x="10579204" y="2659233"/>
                  <a:pt x="10564153" y="2644556"/>
                  <a:pt x="10546739" y="2645178"/>
                </a:cubicBezTo>
                <a:close/>
                <a:moveTo>
                  <a:pt x="10426334" y="2679011"/>
                </a:moveTo>
                <a:cubicBezTo>
                  <a:pt x="10427454" y="2696549"/>
                  <a:pt x="10443127" y="2709982"/>
                  <a:pt x="10460789" y="2708490"/>
                </a:cubicBezTo>
                <a:cubicBezTo>
                  <a:pt x="10477333" y="2707122"/>
                  <a:pt x="10489896" y="2693191"/>
                  <a:pt x="10489647" y="2676647"/>
                </a:cubicBezTo>
                <a:cubicBezTo>
                  <a:pt x="10489398" y="2658985"/>
                  <a:pt x="10474347" y="2644556"/>
                  <a:pt x="10456933" y="2645178"/>
                </a:cubicBezTo>
                <a:cubicBezTo>
                  <a:pt x="10439768" y="2645924"/>
                  <a:pt x="10425215" y="2661970"/>
                  <a:pt x="10426334" y="2679011"/>
                </a:cubicBezTo>
                <a:close/>
                <a:moveTo>
                  <a:pt x="10336653" y="2677518"/>
                </a:moveTo>
                <a:cubicBezTo>
                  <a:pt x="10336901" y="2693812"/>
                  <a:pt x="10350335" y="2707619"/>
                  <a:pt x="10366754" y="2708490"/>
                </a:cubicBezTo>
                <a:cubicBezTo>
                  <a:pt x="10384541" y="2709485"/>
                  <a:pt x="10399467" y="2695803"/>
                  <a:pt x="10399965" y="2678016"/>
                </a:cubicBezTo>
                <a:cubicBezTo>
                  <a:pt x="10400463" y="2660353"/>
                  <a:pt x="10386282" y="2645302"/>
                  <a:pt x="10368744" y="2645178"/>
                </a:cubicBezTo>
                <a:cubicBezTo>
                  <a:pt x="10351455" y="2645053"/>
                  <a:pt x="10336404" y="2660228"/>
                  <a:pt x="10336653" y="2677518"/>
                </a:cubicBezTo>
                <a:close/>
                <a:moveTo>
                  <a:pt x="10280058" y="2645302"/>
                </a:moveTo>
                <a:cubicBezTo>
                  <a:pt x="10262519" y="2646422"/>
                  <a:pt x="10249085" y="2661970"/>
                  <a:pt x="10250578" y="2679757"/>
                </a:cubicBezTo>
                <a:cubicBezTo>
                  <a:pt x="10251946" y="2696300"/>
                  <a:pt x="10265878" y="2708863"/>
                  <a:pt x="10282420" y="2708614"/>
                </a:cubicBezTo>
                <a:cubicBezTo>
                  <a:pt x="10300084" y="2708366"/>
                  <a:pt x="10314512" y="2693315"/>
                  <a:pt x="10313890" y="2675901"/>
                </a:cubicBezTo>
                <a:cubicBezTo>
                  <a:pt x="10313144" y="2658736"/>
                  <a:pt x="10297098" y="2644183"/>
                  <a:pt x="10280058" y="2645302"/>
                </a:cubicBezTo>
                <a:close/>
                <a:moveTo>
                  <a:pt x="10160896" y="2677020"/>
                </a:moveTo>
                <a:cubicBezTo>
                  <a:pt x="10160896" y="2693688"/>
                  <a:pt x="10173583" y="2707370"/>
                  <a:pt x="10190127" y="2708490"/>
                </a:cubicBezTo>
                <a:cubicBezTo>
                  <a:pt x="10207914" y="2709734"/>
                  <a:pt x="10223213" y="2696176"/>
                  <a:pt x="10224208" y="2678637"/>
                </a:cubicBezTo>
                <a:cubicBezTo>
                  <a:pt x="10225079" y="2661597"/>
                  <a:pt x="10210401" y="2645675"/>
                  <a:pt x="10193236" y="2645178"/>
                </a:cubicBezTo>
                <a:cubicBezTo>
                  <a:pt x="10175823" y="2644680"/>
                  <a:pt x="10160896" y="2659358"/>
                  <a:pt x="10160896" y="2677020"/>
                </a:cubicBezTo>
                <a:close/>
                <a:moveTo>
                  <a:pt x="10101813" y="2645302"/>
                </a:moveTo>
                <a:cubicBezTo>
                  <a:pt x="10084275" y="2645924"/>
                  <a:pt x="10070468" y="2661099"/>
                  <a:pt x="10071463" y="2678886"/>
                </a:cubicBezTo>
                <a:cubicBezTo>
                  <a:pt x="10072334" y="2695554"/>
                  <a:pt x="10085767" y="2708366"/>
                  <a:pt x="10102560" y="2708614"/>
                </a:cubicBezTo>
                <a:cubicBezTo>
                  <a:pt x="10120222" y="2708863"/>
                  <a:pt x="10135024" y="2694186"/>
                  <a:pt x="10134899" y="2676772"/>
                </a:cubicBezTo>
                <a:cubicBezTo>
                  <a:pt x="10134651" y="2659482"/>
                  <a:pt x="10119103" y="2644680"/>
                  <a:pt x="10101938" y="2645302"/>
                </a:cubicBezTo>
                <a:close/>
                <a:moveTo>
                  <a:pt x="10012878" y="2645302"/>
                </a:moveTo>
                <a:cubicBezTo>
                  <a:pt x="9995340" y="2645551"/>
                  <a:pt x="9981284" y="2660601"/>
                  <a:pt x="9981906" y="2678389"/>
                </a:cubicBezTo>
                <a:cubicBezTo>
                  <a:pt x="9982527" y="2695056"/>
                  <a:pt x="9995712" y="2708117"/>
                  <a:pt x="10012380" y="2708614"/>
                </a:cubicBezTo>
                <a:cubicBezTo>
                  <a:pt x="10030043" y="2709112"/>
                  <a:pt x="10045094" y="2694932"/>
                  <a:pt x="10045218" y="2677393"/>
                </a:cubicBezTo>
                <a:cubicBezTo>
                  <a:pt x="10045342" y="2660104"/>
                  <a:pt x="10030043" y="2645053"/>
                  <a:pt x="10012878" y="2645302"/>
                </a:cubicBezTo>
                <a:close/>
                <a:moveTo>
                  <a:pt x="9925062" y="2645302"/>
                </a:moveTo>
                <a:cubicBezTo>
                  <a:pt x="9909016" y="2646297"/>
                  <a:pt x="9895085" y="2660601"/>
                  <a:pt x="9894836" y="2676647"/>
                </a:cubicBezTo>
                <a:cubicBezTo>
                  <a:pt x="9894463" y="2694061"/>
                  <a:pt x="9909264" y="2708739"/>
                  <a:pt x="9926928" y="2708614"/>
                </a:cubicBezTo>
                <a:cubicBezTo>
                  <a:pt x="9944715" y="2708490"/>
                  <a:pt x="9958770" y="2693937"/>
                  <a:pt x="9958272" y="2676150"/>
                </a:cubicBezTo>
                <a:cubicBezTo>
                  <a:pt x="9957775" y="2658612"/>
                  <a:pt x="9942351" y="2644307"/>
                  <a:pt x="9925062" y="2645302"/>
                </a:cubicBezTo>
                <a:close/>
                <a:moveTo>
                  <a:pt x="9805403" y="2679135"/>
                </a:moveTo>
                <a:cubicBezTo>
                  <a:pt x="9806646" y="2696673"/>
                  <a:pt x="9822319" y="2709982"/>
                  <a:pt x="9839982" y="2708490"/>
                </a:cubicBezTo>
                <a:cubicBezTo>
                  <a:pt x="9856525" y="2707122"/>
                  <a:pt x="9869088" y="2693066"/>
                  <a:pt x="9868715" y="2676523"/>
                </a:cubicBezTo>
                <a:cubicBezTo>
                  <a:pt x="9868342" y="2658860"/>
                  <a:pt x="9853291" y="2644431"/>
                  <a:pt x="9835877" y="2645178"/>
                </a:cubicBezTo>
                <a:cubicBezTo>
                  <a:pt x="9818712" y="2645924"/>
                  <a:pt x="9804284" y="2661970"/>
                  <a:pt x="9805403" y="2679135"/>
                </a:cubicBezTo>
                <a:close/>
                <a:moveTo>
                  <a:pt x="9715845" y="2679135"/>
                </a:moveTo>
                <a:cubicBezTo>
                  <a:pt x="9716965" y="2696673"/>
                  <a:pt x="9732638" y="2709982"/>
                  <a:pt x="9750300" y="2708614"/>
                </a:cubicBezTo>
                <a:cubicBezTo>
                  <a:pt x="9766844" y="2707246"/>
                  <a:pt x="9779407" y="2693315"/>
                  <a:pt x="9779158" y="2676647"/>
                </a:cubicBezTo>
                <a:cubicBezTo>
                  <a:pt x="9778909" y="2658985"/>
                  <a:pt x="9763859" y="2644556"/>
                  <a:pt x="9746444" y="2645302"/>
                </a:cubicBezTo>
                <a:cubicBezTo>
                  <a:pt x="9729279" y="2646049"/>
                  <a:pt x="9714726" y="2662094"/>
                  <a:pt x="9715970" y="2679135"/>
                </a:cubicBezTo>
                <a:close/>
                <a:moveTo>
                  <a:pt x="9692834" y="2677642"/>
                </a:moveTo>
                <a:cubicBezTo>
                  <a:pt x="9693083" y="2660353"/>
                  <a:pt x="9677908" y="2645178"/>
                  <a:pt x="9660743" y="2645302"/>
                </a:cubicBezTo>
                <a:cubicBezTo>
                  <a:pt x="9644448" y="2645302"/>
                  <a:pt x="9630517" y="2658736"/>
                  <a:pt x="9629522" y="2675155"/>
                </a:cubicBezTo>
                <a:cubicBezTo>
                  <a:pt x="9628403" y="2692942"/>
                  <a:pt x="9641960" y="2707993"/>
                  <a:pt x="9659747" y="2708614"/>
                </a:cubicBezTo>
                <a:cubicBezTo>
                  <a:pt x="9677535" y="2709236"/>
                  <a:pt x="9692585" y="2695181"/>
                  <a:pt x="9692834" y="2677642"/>
                </a:cubicBezTo>
                <a:close/>
                <a:moveTo>
                  <a:pt x="9603277" y="2677767"/>
                </a:moveTo>
                <a:cubicBezTo>
                  <a:pt x="9603650" y="2660601"/>
                  <a:pt x="9588599" y="2645178"/>
                  <a:pt x="9571310" y="2645302"/>
                </a:cubicBezTo>
                <a:cubicBezTo>
                  <a:pt x="9555015" y="2645302"/>
                  <a:pt x="9541084" y="2658612"/>
                  <a:pt x="9539965" y="2675030"/>
                </a:cubicBezTo>
                <a:cubicBezTo>
                  <a:pt x="9538845" y="2692818"/>
                  <a:pt x="9552279" y="2707868"/>
                  <a:pt x="9570066" y="2708614"/>
                </a:cubicBezTo>
                <a:cubicBezTo>
                  <a:pt x="9587853" y="2709361"/>
                  <a:pt x="9602904" y="2695305"/>
                  <a:pt x="9603277" y="2677767"/>
                </a:cubicBezTo>
                <a:close/>
                <a:moveTo>
                  <a:pt x="9513719" y="2677767"/>
                </a:moveTo>
                <a:cubicBezTo>
                  <a:pt x="9513968" y="2660601"/>
                  <a:pt x="9498917" y="2645302"/>
                  <a:pt x="9481628" y="2645302"/>
                </a:cubicBezTo>
                <a:cubicBezTo>
                  <a:pt x="9465334" y="2645302"/>
                  <a:pt x="9451402" y="2658736"/>
                  <a:pt x="9450408" y="2675155"/>
                </a:cubicBezTo>
                <a:cubicBezTo>
                  <a:pt x="9449288" y="2692942"/>
                  <a:pt x="9462846" y="2707993"/>
                  <a:pt x="9480633" y="2708614"/>
                </a:cubicBezTo>
                <a:cubicBezTo>
                  <a:pt x="9498420" y="2709361"/>
                  <a:pt x="9513471" y="2695181"/>
                  <a:pt x="9513719" y="2677642"/>
                </a:cubicBezTo>
                <a:close/>
                <a:moveTo>
                  <a:pt x="9426774" y="2675279"/>
                </a:moveTo>
                <a:cubicBezTo>
                  <a:pt x="9425779" y="2658860"/>
                  <a:pt x="9411972" y="2645551"/>
                  <a:pt x="9395553" y="2645302"/>
                </a:cubicBezTo>
                <a:cubicBezTo>
                  <a:pt x="9378264" y="2645178"/>
                  <a:pt x="9363213" y="2660353"/>
                  <a:pt x="9363338" y="2677642"/>
                </a:cubicBezTo>
                <a:cubicBezTo>
                  <a:pt x="9363586" y="2695181"/>
                  <a:pt x="9378637" y="2709361"/>
                  <a:pt x="9396300" y="2708739"/>
                </a:cubicBezTo>
                <a:cubicBezTo>
                  <a:pt x="9414087" y="2708117"/>
                  <a:pt x="9427645" y="2693191"/>
                  <a:pt x="9426650" y="2675279"/>
                </a:cubicBezTo>
                <a:close/>
                <a:moveTo>
                  <a:pt x="9305623" y="2645302"/>
                </a:moveTo>
                <a:cubicBezTo>
                  <a:pt x="9288333" y="2645302"/>
                  <a:pt x="9273407" y="2660850"/>
                  <a:pt x="9273905" y="2678016"/>
                </a:cubicBezTo>
                <a:cubicBezTo>
                  <a:pt x="9274402" y="2694310"/>
                  <a:pt x="9287960" y="2707993"/>
                  <a:pt x="9304379" y="2708614"/>
                </a:cubicBezTo>
                <a:cubicBezTo>
                  <a:pt x="9322166" y="2709361"/>
                  <a:pt x="9336968" y="2695554"/>
                  <a:pt x="9337217" y="2677767"/>
                </a:cubicBezTo>
                <a:cubicBezTo>
                  <a:pt x="9337590" y="2660104"/>
                  <a:pt x="9323037" y="2645178"/>
                  <a:pt x="9305623" y="2645302"/>
                </a:cubicBezTo>
                <a:close/>
                <a:moveTo>
                  <a:pt x="9247660" y="2676523"/>
                </a:moveTo>
                <a:cubicBezTo>
                  <a:pt x="9247286" y="2659980"/>
                  <a:pt x="9234226" y="2646297"/>
                  <a:pt x="9217807" y="2645302"/>
                </a:cubicBezTo>
                <a:cubicBezTo>
                  <a:pt x="9200766" y="2644307"/>
                  <a:pt x="9184720" y="2658985"/>
                  <a:pt x="9184223" y="2676150"/>
                </a:cubicBezTo>
                <a:cubicBezTo>
                  <a:pt x="9183725" y="2693564"/>
                  <a:pt x="9198278" y="2708490"/>
                  <a:pt x="9216065" y="2708490"/>
                </a:cubicBezTo>
                <a:cubicBezTo>
                  <a:pt x="9233852" y="2708490"/>
                  <a:pt x="9248032" y="2694186"/>
                  <a:pt x="9247783" y="2676399"/>
                </a:cubicBezTo>
                <a:close/>
                <a:moveTo>
                  <a:pt x="9125140" y="2645302"/>
                </a:moveTo>
                <a:cubicBezTo>
                  <a:pt x="9109094" y="2646049"/>
                  <a:pt x="9095039" y="2660477"/>
                  <a:pt x="9094665" y="2676399"/>
                </a:cubicBezTo>
                <a:cubicBezTo>
                  <a:pt x="9094168" y="2693812"/>
                  <a:pt x="9108845" y="2708614"/>
                  <a:pt x="9126508" y="2708614"/>
                </a:cubicBezTo>
                <a:cubicBezTo>
                  <a:pt x="9144295" y="2708614"/>
                  <a:pt x="9158475" y="2694186"/>
                  <a:pt x="9158102" y="2676399"/>
                </a:cubicBezTo>
                <a:cubicBezTo>
                  <a:pt x="9157729" y="2658736"/>
                  <a:pt x="9142554" y="2644431"/>
                  <a:pt x="9125140" y="2645302"/>
                </a:cubicBezTo>
                <a:close/>
                <a:moveTo>
                  <a:pt x="9071779" y="2675155"/>
                </a:moveTo>
                <a:cubicBezTo>
                  <a:pt x="9070659" y="2658985"/>
                  <a:pt x="9056355" y="2645427"/>
                  <a:pt x="9040184" y="2645302"/>
                </a:cubicBezTo>
                <a:cubicBezTo>
                  <a:pt x="9022771" y="2645178"/>
                  <a:pt x="9008218" y="2659980"/>
                  <a:pt x="9008466" y="2677642"/>
                </a:cubicBezTo>
                <a:cubicBezTo>
                  <a:pt x="9008715" y="2695430"/>
                  <a:pt x="9023393" y="2709361"/>
                  <a:pt x="9041180" y="2708614"/>
                </a:cubicBezTo>
                <a:cubicBezTo>
                  <a:pt x="9058718" y="2707993"/>
                  <a:pt x="9072898" y="2692444"/>
                  <a:pt x="9071654" y="2675155"/>
                </a:cubicBezTo>
                <a:close/>
                <a:moveTo>
                  <a:pt x="8949757" y="2645302"/>
                </a:moveTo>
                <a:cubicBezTo>
                  <a:pt x="8932218" y="2645675"/>
                  <a:pt x="8918162" y="2660726"/>
                  <a:pt x="8918909" y="2678513"/>
                </a:cubicBezTo>
                <a:cubicBezTo>
                  <a:pt x="8919655" y="2695181"/>
                  <a:pt x="8932840" y="2708241"/>
                  <a:pt x="8949508" y="2708614"/>
                </a:cubicBezTo>
                <a:cubicBezTo>
                  <a:pt x="8967170" y="2709112"/>
                  <a:pt x="8982221" y="2694683"/>
                  <a:pt x="8982221" y="2677269"/>
                </a:cubicBezTo>
                <a:cubicBezTo>
                  <a:pt x="8982221" y="2659980"/>
                  <a:pt x="8966922" y="2644929"/>
                  <a:pt x="8949757" y="2645302"/>
                </a:cubicBezTo>
                <a:close/>
                <a:moveTo>
                  <a:pt x="8860324" y="2645302"/>
                </a:moveTo>
                <a:cubicBezTo>
                  <a:pt x="8842785" y="2645551"/>
                  <a:pt x="8828729" y="2660601"/>
                  <a:pt x="8829352" y="2678389"/>
                </a:cubicBezTo>
                <a:cubicBezTo>
                  <a:pt x="8829974" y="2695056"/>
                  <a:pt x="8843158" y="2708117"/>
                  <a:pt x="8859826" y="2708614"/>
                </a:cubicBezTo>
                <a:cubicBezTo>
                  <a:pt x="8877489" y="2709112"/>
                  <a:pt x="8892539" y="2694807"/>
                  <a:pt x="8892664" y="2677393"/>
                </a:cubicBezTo>
                <a:cubicBezTo>
                  <a:pt x="8892664" y="2660104"/>
                  <a:pt x="8877489" y="2645053"/>
                  <a:pt x="8860324" y="2645302"/>
                </a:cubicBezTo>
                <a:close/>
                <a:moveTo>
                  <a:pt x="8773876" y="2645302"/>
                </a:moveTo>
                <a:cubicBezTo>
                  <a:pt x="8756586" y="2645551"/>
                  <a:pt x="8741784" y="2661099"/>
                  <a:pt x="8742406" y="2678264"/>
                </a:cubicBezTo>
                <a:cubicBezTo>
                  <a:pt x="8743028" y="2694559"/>
                  <a:pt x="8756586" y="2708117"/>
                  <a:pt x="8773005" y="2708739"/>
                </a:cubicBezTo>
                <a:cubicBezTo>
                  <a:pt x="8790792" y="2709361"/>
                  <a:pt x="8805469" y="2695430"/>
                  <a:pt x="8805718" y="2677642"/>
                </a:cubicBezTo>
                <a:cubicBezTo>
                  <a:pt x="8805967" y="2659980"/>
                  <a:pt x="8791290" y="2645178"/>
                  <a:pt x="8773876" y="2645302"/>
                </a:cubicBezTo>
                <a:close/>
                <a:moveTo>
                  <a:pt x="8683821" y="2645302"/>
                </a:moveTo>
                <a:cubicBezTo>
                  <a:pt x="8667899" y="2645800"/>
                  <a:pt x="8653595" y="2659855"/>
                  <a:pt x="8652849" y="2675901"/>
                </a:cubicBezTo>
                <a:cubicBezTo>
                  <a:pt x="8651978" y="2693315"/>
                  <a:pt x="8666407" y="2708490"/>
                  <a:pt x="8684069" y="2708739"/>
                </a:cubicBezTo>
                <a:cubicBezTo>
                  <a:pt x="8701857" y="2709112"/>
                  <a:pt x="8716285" y="2694932"/>
                  <a:pt x="8716161" y="2677145"/>
                </a:cubicBezTo>
                <a:cubicBezTo>
                  <a:pt x="8716161" y="2659482"/>
                  <a:pt x="8701234" y="2644805"/>
                  <a:pt x="8683821" y="2645302"/>
                </a:cubicBezTo>
                <a:close/>
                <a:moveTo>
                  <a:pt x="8593268" y="2645427"/>
                </a:moveTo>
                <a:cubicBezTo>
                  <a:pt x="8577098" y="2646422"/>
                  <a:pt x="8563416" y="2660726"/>
                  <a:pt x="8563292" y="2676896"/>
                </a:cubicBezTo>
                <a:cubicBezTo>
                  <a:pt x="8563043" y="2694310"/>
                  <a:pt x="8577969" y="2708987"/>
                  <a:pt x="8595631" y="2708739"/>
                </a:cubicBezTo>
                <a:cubicBezTo>
                  <a:pt x="8613418" y="2708490"/>
                  <a:pt x="8627350" y="2693937"/>
                  <a:pt x="8626728" y="2676025"/>
                </a:cubicBezTo>
                <a:cubicBezTo>
                  <a:pt x="8626106" y="2658487"/>
                  <a:pt x="8610682" y="2644307"/>
                  <a:pt x="8593268" y="2645427"/>
                </a:cubicBezTo>
                <a:close/>
                <a:moveTo>
                  <a:pt x="8477093" y="2677145"/>
                </a:moveTo>
                <a:cubicBezTo>
                  <a:pt x="8477093" y="2693812"/>
                  <a:pt x="8489779" y="2707495"/>
                  <a:pt x="8506323" y="2708614"/>
                </a:cubicBezTo>
                <a:cubicBezTo>
                  <a:pt x="8524110" y="2709858"/>
                  <a:pt x="8539410" y="2696300"/>
                  <a:pt x="8540404" y="2678762"/>
                </a:cubicBezTo>
                <a:cubicBezTo>
                  <a:pt x="8541275" y="2661721"/>
                  <a:pt x="8526598" y="2645800"/>
                  <a:pt x="8509433" y="2645302"/>
                </a:cubicBezTo>
                <a:cubicBezTo>
                  <a:pt x="8492019" y="2644805"/>
                  <a:pt x="8477217" y="2659482"/>
                  <a:pt x="8477093" y="2677145"/>
                </a:cubicBezTo>
                <a:close/>
                <a:moveTo>
                  <a:pt x="8450847" y="2677891"/>
                </a:moveTo>
                <a:cubicBezTo>
                  <a:pt x="8451220" y="2660726"/>
                  <a:pt x="8436169" y="2645302"/>
                  <a:pt x="8418880" y="2645427"/>
                </a:cubicBezTo>
                <a:cubicBezTo>
                  <a:pt x="8402586" y="2645427"/>
                  <a:pt x="8388654" y="2658736"/>
                  <a:pt x="8387535" y="2675155"/>
                </a:cubicBezTo>
                <a:cubicBezTo>
                  <a:pt x="8386416" y="2692942"/>
                  <a:pt x="8399849" y="2707993"/>
                  <a:pt x="8417636" y="2708739"/>
                </a:cubicBezTo>
                <a:cubicBezTo>
                  <a:pt x="8435423" y="2709485"/>
                  <a:pt x="8450474" y="2695430"/>
                  <a:pt x="8450847" y="2677891"/>
                </a:cubicBezTo>
                <a:close/>
                <a:moveTo>
                  <a:pt x="8361290" y="2677767"/>
                </a:moveTo>
                <a:cubicBezTo>
                  <a:pt x="8361538" y="2660477"/>
                  <a:pt x="8346364" y="2645302"/>
                  <a:pt x="8329199" y="2645427"/>
                </a:cubicBezTo>
                <a:cubicBezTo>
                  <a:pt x="8312904" y="2645427"/>
                  <a:pt x="8298973" y="2658860"/>
                  <a:pt x="8297978" y="2675279"/>
                </a:cubicBezTo>
                <a:cubicBezTo>
                  <a:pt x="8296859" y="2693066"/>
                  <a:pt x="8310416" y="2708117"/>
                  <a:pt x="8328203" y="2708739"/>
                </a:cubicBezTo>
                <a:cubicBezTo>
                  <a:pt x="8345990" y="2709361"/>
                  <a:pt x="8361041" y="2695305"/>
                  <a:pt x="8361290" y="2677767"/>
                </a:cubicBezTo>
                <a:close/>
                <a:moveTo>
                  <a:pt x="8238646" y="2645427"/>
                </a:moveTo>
                <a:cubicBezTo>
                  <a:pt x="8221108" y="2646173"/>
                  <a:pt x="8207301" y="2661472"/>
                  <a:pt x="8208420" y="2679135"/>
                </a:cubicBezTo>
                <a:cubicBezTo>
                  <a:pt x="8209416" y="2695678"/>
                  <a:pt x="8222974" y="2708490"/>
                  <a:pt x="8239641" y="2708739"/>
                </a:cubicBezTo>
                <a:cubicBezTo>
                  <a:pt x="8257304" y="2708863"/>
                  <a:pt x="8272105" y="2694186"/>
                  <a:pt x="8271857" y="2676772"/>
                </a:cubicBezTo>
                <a:cubicBezTo>
                  <a:pt x="8271608" y="2659606"/>
                  <a:pt x="8255935" y="2644680"/>
                  <a:pt x="8238770" y="2645427"/>
                </a:cubicBezTo>
                <a:close/>
                <a:moveTo>
                  <a:pt x="8153816" y="2645427"/>
                </a:moveTo>
                <a:cubicBezTo>
                  <a:pt x="8136650" y="2645178"/>
                  <a:pt x="8121351" y="2660228"/>
                  <a:pt x="8121475" y="2677518"/>
                </a:cubicBezTo>
                <a:cubicBezTo>
                  <a:pt x="8121475" y="2693812"/>
                  <a:pt x="8134909" y="2707744"/>
                  <a:pt x="8151328" y="2708739"/>
                </a:cubicBezTo>
                <a:cubicBezTo>
                  <a:pt x="8169115" y="2709858"/>
                  <a:pt x="8184166" y="2696300"/>
                  <a:pt x="8184787" y="2678513"/>
                </a:cubicBezTo>
                <a:cubicBezTo>
                  <a:pt x="8185409" y="2660726"/>
                  <a:pt x="8171354" y="2645675"/>
                  <a:pt x="8153816" y="2645427"/>
                </a:cubicBezTo>
                <a:close/>
                <a:moveTo>
                  <a:pt x="8095230" y="2677767"/>
                </a:moveTo>
                <a:cubicBezTo>
                  <a:pt x="8095479" y="2660104"/>
                  <a:pt x="8080925" y="2645178"/>
                  <a:pt x="8063512" y="2645302"/>
                </a:cubicBezTo>
                <a:cubicBezTo>
                  <a:pt x="8047342" y="2645302"/>
                  <a:pt x="8033037" y="2658985"/>
                  <a:pt x="8031917" y="2675155"/>
                </a:cubicBezTo>
                <a:cubicBezTo>
                  <a:pt x="8030674" y="2692444"/>
                  <a:pt x="8044854" y="2707993"/>
                  <a:pt x="8062392" y="2708739"/>
                </a:cubicBezTo>
                <a:cubicBezTo>
                  <a:pt x="8080179" y="2709485"/>
                  <a:pt x="8094856" y="2695554"/>
                  <a:pt x="8095230" y="2677767"/>
                </a:cubicBezTo>
                <a:close/>
                <a:moveTo>
                  <a:pt x="7973705" y="2645302"/>
                </a:moveTo>
                <a:cubicBezTo>
                  <a:pt x="7956540" y="2645551"/>
                  <a:pt x="7941614" y="2661224"/>
                  <a:pt x="7942361" y="2678389"/>
                </a:cubicBezTo>
                <a:cubicBezTo>
                  <a:pt x="7942982" y="2694683"/>
                  <a:pt x="7956664" y="2708241"/>
                  <a:pt x="7973083" y="2708739"/>
                </a:cubicBezTo>
                <a:cubicBezTo>
                  <a:pt x="7990870" y="2709236"/>
                  <a:pt x="8005423" y="2695305"/>
                  <a:pt x="8005548" y="2677518"/>
                </a:cubicBezTo>
                <a:cubicBezTo>
                  <a:pt x="8005672" y="2659855"/>
                  <a:pt x="7990995" y="2645053"/>
                  <a:pt x="7973581" y="2645302"/>
                </a:cubicBezTo>
                <a:close/>
                <a:moveTo>
                  <a:pt x="7919598" y="2676274"/>
                </a:moveTo>
                <a:cubicBezTo>
                  <a:pt x="7919100" y="2660353"/>
                  <a:pt x="7904921" y="2646049"/>
                  <a:pt x="7888999" y="2645302"/>
                </a:cubicBezTo>
                <a:cubicBezTo>
                  <a:pt x="7871585" y="2644556"/>
                  <a:pt x="7856534" y="2658860"/>
                  <a:pt x="7856161" y="2676647"/>
                </a:cubicBezTo>
                <a:cubicBezTo>
                  <a:pt x="7855788" y="2694434"/>
                  <a:pt x="7870093" y="2708863"/>
                  <a:pt x="7887880" y="2708739"/>
                </a:cubicBezTo>
                <a:cubicBezTo>
                  <a:pt x="7905542" y="2708739"/>
                  <a:pt x="7920220" y="2693688"/>
                  <a:pt x="7919598" y="2676274"/>
                </a:cubicBezTo>
                <a:close/>
                <a:moveTo>
                  <a:pt x="7766604" y="2678264"/>
                </a:moveTo>
                <a:cubicBezTo>
                  <a:pt x="7767101" y="2694932"/>
                  <a:pt x="7780286" y="2708117"/>
                  <a:pt x="7796954" y="2708739"/>
                </a:cubicBezTo>
                <a:cubicBezTo>
                  <a:pt x="7814741" y="2709361"/>
                  <a:pt x="7829791" y="2695181"/>
                  <a:pt x="7829916" y="2677642"/>
                </a:cubicBezTo>
                <a:cubicBezTo>
                  <a:pt x="7830165" y="2660353"/>
                  <a:pt x="7814989" y="2645178"/>
                  <a:pt x="7797700" y="2645302"/>
                </a:cubicBezTo>
                <a:cubicBezTo>
                  <a:pt x="7780162" y="2645427"/>
                  <a:pt x="7765982" y="2660477"/>
                  <a:pt x="7766480" y="2678140"/>
                </a:cubicBezTo>
                <a:close/>
                <a:moveTo>
                  <a:pt x="7707272" y="2645427"/>
                </a:moveTo>
                <a:cubicBezTo>
                  <a:pt x="7689734" y="2646173"/>
                  <a:pt x="7675927" y="2661472"/>
                  <a:pt x="7677047" y="2679135"/>
                </a:cubicBezTo>
                <a:cubicBezTo>
                  <a:pt x="7678042" y="2695678"/>
                  <a:pt x="7691599" y="2708490"/>
                  <a:pt x="7708267" y="2708614"/>
                </a:cubicBezTo>
                <a:cubicBezTo>
                  <a:pt x="7725930" y="2708739"/>
                  <a:pt x="7740732" y="2694061"/>
                  <a:pt x="7740358" y="2676647"/>
                </a:cubicBezTo>
                <a:cubicBezTo>
                  <a:pt x="7740110" y="2659482"/>
                  <a:pt x="7724313" y="2644680"/>
                  <a:pt x="7707148" y="2645302"/>
                </a:cubicBezTo>
                <a:close/>
                <a:moveTo>
                  <a:pt x="7590101" y="2677767"/>
                </a:moveTo>
                <a:cubicBezTo>
                  <a:pt x="7590350" y="2694061"/>
                  <a:pt x="7603783" y="2707868"/>
                  <a:pt x="7620202" y="2708739"/>
                </a:cubicBezTo>
                <a:cubicBezTo>
                  <a:pt x="7637989" y="2709734"/>
                  <a:pt x="7652916" y="2696051"/>
                  <a:pt x="7653413" y="2678264"/>
                </a:cubicBezTo>
                <a:cubicBezTo>
                  <a:pt x="7653911" y="2660601"/>
                  <a:pt x="7639731" y="2645551"/>
                  <a:pt x="7622192" y="2645427"/>
                </a:cubicBezTo>
                <a:cubicBezTo>
                  <a:pt x="7604903" y="2645302"/>
                  <a:pt x="7589852" y="2660477"/>
                  <a:pt x="7590101" y="2677767"/>
                </a:cubicBezTo>
                <a:close/>
                <a:moveTo>
                  <a:pt x="7563856" y="2675528"/>
                </a:moveTo>
                <a:cubicBezTo>
                  <a:pt x="7562985" y="2659109"/>
                  <a:pt x="7549178" y="2645675"/>
                  <a:pt x="7532759" y="2645427"/>
                </a:cubicBezTo>
                <a:cubicBezTo>
                  <a:pt x="7515595" y="2645178"/>
                  <a:pt x="7500295" y="2660353"/>
                  <a:pt x="7500419" y="2677642"/>
                </a:cubicBezTo>
                <a:cubicBezTo>
                  <a:pt x="7500544" y="2695181"/>
                  <a:pt x="7515595" y="2709361"/>
                  <a:pt x="7533382" y="2708863"/>
                </a:cubicBezTo>
                <a:cubicBezTo>
                  <a:pt x="7551169" y="2708241"/>
                  <a:pt x="7564851" y="2693439"/>
                  <a:pt x="7563856" y="2675528"/>
                </a:cubicBezTo>
                <a:close/>
                <a:moveTo>
                  <a:pt x="7474299" y="2675901"/>
                </a:moveTo>
                <a:cubicBezTo>
                  <a:pt x="7473552" y="2659482"/>
                  <a:pt x="7459994" y="2645924"/>
                  <a:pt x="7443575" y="2645551"/>
                </a:cubicBezTo>
                <a:cubicBezTo>
                  <a:pt x="7426410" y="2645053"/>
                  <a:pt x="7410986" y="2660104"/>
                  <a:pt x="7410862" y="2677393"/>
                </a:cubicBezTo>
                <a:cubicBezTo>
                  <a:pt x="7410862" y="2694807"/>
                  <a:pt x="7425788" y="2709236"/>
                  <a:pt x="7443451" y="2708863"/>
                </a:cubicBezTo>
                <a:cubicBezTo>
                  <a:pt x="7461238" y="2708490"/>
                  <a:pt x="7475045" y="2693688"/>
                  <a:pt x="7474299" y="2675901"/>
                </a:cubicBezTo>
                <a:close/>
                <a:moveTo>
                  <a:pt x="7351406" y="2645551"/>
                </a:moveTo>
                <a:cubicBezTo>
                  <a:pt x="7335236" y="2646546"/>
                  <a:pt x="7321553" y="2660850"/>
                  <a:pt x="7321429" y="2677020"/>
                </a:cubicBezTo>
                <a:cubicBezTo>
                  <a:pt x="7321180" y="2694434"/>
                  <a:pt x="7336106" y="2709112"/>
                  <a:pt x="7353769" y="2708863"/>
                </a:cubicBezTo>
                <a:cubicBezTo>
                  <a:pt x="7371556" y="2708614"/>
                  <a:pt x="7385487" y="2694061"/>
                  <a:pt x="7384866" y="2676150"/>
                </a:cubicBezTo>
                <a:cubicBezTo>
                  <a:pt x="7384243" y="2658612"/>
                  <a:pt x="7368819" y="2644431"/>
                  <a:pt x="7351406" y="2645551"/>
                </a:cubicBezTo>
                <a:close/>
                <a:moveTo>
                  <a:pt x="7267072" y="2645427"/>
                </a:moveTo>
                <a:cubicBezTo>
                  <a:pt x="7250778" y="2645178"/>
                  <a:pt x="7236598" y="2658363"/>
                  <a:pt x="7235354" y="2674782"/>
                </a:cubicBezTo>
                <a:cubicBezTo>
                  <a:pt x="7233986" y="2692569"/>
                  <a:pt x="7247171" y="2707868"/>
                  <a:pt x="7264958" y="2708863"/>
                </a:cubicBezTo>
                <a:cubicBezTo>
                  <a:pt x="7282745" y="2709858"/>
                  <a:pt x="7297920" y="2696051"/>
                  <a:pt x="7298667" y="2678513"/>
                </a:cubicBezTo>
                <a:cubicBezTo>
                  <a:pt x="7299289" y="2661348"/>
                  <a:pt x="7284487" y="2645675"/>
                  <a:pt x="7267197" y="2645551"/>
                </a:cubicBezTo>
                <a:close/>
                <a:moveTo>
                  <a:pt x="7175028" y="2645551"/>
                </a:moveTo>
                <a:cubicBezTo>
                  <a:pt x="7157489" y="2646795"/>
                  <a:pt x="7144180" y="2662467"/>
                  <a:pt x="7145672" y="2680130"/>
                </a:cubicBezTo>
                <a:cubicBezTo>
                  <a:pt x="7147041" y="2696673"/>
                  <a:pt x="7161097" y="2709112"/>
                  <a:pt x="7177639" y="2708863"/>
                </a:cubicBezTo>
                <a:cubicBezTo>
                  <a:pt x="7195303" y="2708490"/>
                  <a:pt x="7209731" y="2693439"/>
                  <a:pt x="7208860" y="2676025"/>
                </a:cubicBezTo>
                <a:cubicBezTo>
                  <a:pt x="7208114" y="2658736"/>
                  <a:pt x="7191944" y="2644431"/>
                  <a:pt x="7174903" y="2645551"/>
                </a:cubicBezTo>
                <a:close/>
                <a:moveTo>
                  <a:pt x="7087087" y="2645551"/>
                </a:moveTo>
                <a:cubicBezTo>
                  <a:pt x="7069548" y="2645800"/>
                  <a:pt x="7055493" y="2660850"/>
                  <a:pt x="7056115" y="2678637"/>
                </a:cubicBezTo>
                <a:cubicBezTo>
                  <a:pt x="7056737" y="2695305"/>
                  <a:pt x="7069922" y="2708366"/>
                  <a:pt x="7086589" y="2708863"/>
                </a:cubicBezTo>
                <a:cubicBezTo>
                  <a:pt x="7104252" y="2709361"/>
                  <a:pt x="7119303" y="2695056"/>
                  <a:pt x="7119427" y="2677642"/>
                </a:cubicBezTo>
                <a:cubicBezTo>
                  <a:pt x="7119427" y="2660353"/>
                  <a:pt x="7104252" y="2645302"/>
                  <a:pt x="7087087" y="2645551"/>
                </a:cubicBezTo>
                <a:close/>
                <a:moveTo>
                  <a:pt x="7032482" y="2676772"/>
                </a:moveTo>
                <a:cubicBezTo>
                  <a:pt x="7032108" y="2660228"/>
                  <a:pt x="7019048" y="2646546"/>
                  <a:pt x="7002629" y="2645551"/>
                </a:cubicBezTo>
                <a:cubicBezTo>
                  <a:pt x="6985588" y="2644556"/>
                  <a:pt x="6969543" y="2659233"/>
                  <a:pt x="6969046" y="2676399"/>
                </a:cubicBezTo>
                <a:cubicBezTo>
                  <a:pt x="6968548" y="2693812"/>
                  <a:pt x="6983101" y="2708739"/>
                  <a:pt x="7000888" y="2708739"/>
                </a:cubicBezTo>
                <a:cubicBezTo>
                  <a:pt x="7018675" y="2708739"/>
                  <a:pt x="7032855" y="2694434"/>
                  <a:pt x="7032606" y="2676647"/>
                </a:cubicBezTo>
                <a:close/>
                <a:moveTo>
                  <a:pt x="6910709" y="2645427"/>
                </a:moveTo>
                <a:cubicBezTo>
                  <a:pt x="6893544" y="2645924"/>
                  <a:pt x="6878742" y="2661721"/>
                  <a:pt x="6879613" y="2678886"/>
                </a:cubicBezTo>
                <a:cubicBezTo>
                  <a:pt x="6880483" y="2695305"/>
                  <a:pt x="6894166" y="2708490"/>
                  <a:pt x="6910709" y="2708987"/>
                </a:cubicBezTo>
                <a:cubicBezTo>
                  <a:pt x="6928496" y="2709361"/>
                  <a:pt x="6942924" y="2695305"/>
                  <a:pt x="6942924" y="2677393"/>
                </a:cubicBezTo>
                <a:cubicBezTo>
                  <a:pt x="6942924" y="2659731"/>
                  <a:pt x="6928122" y="2645053"/>
                  <a:pt x="6910709" y="2645427"/>
                </a:cubicBezTo>
                <a:close/>
                <a:moveTo>
                  <a:pt x="6853367" y="2676647"/>
                </a:moveTo>
                <a:cubicBezTo>
                  <a:pt x="6852994" y="2660104"/>
                  <a:pt x="6839809" y="2646422"/>
                  <a:pt x="6823390" y="2645551"/>
                </a:cubicBezTo>
                <a:cubicBezTo>
                  <a:pt x="6806225" y="2644680"/>
                  <a:pt x="6790428" y="2659358"/>
                  <a:pt x="6789931" y="2676523"/>
                </a:cubicBezTo>
                <a:cubicBezTo>
                  <a:pt x="6789433" y="2693937"/>
                  <a:pt x="6804111" y="2708739"/>
                  <a:pt x="6821773" y="2708863"/>
                </a:cubicBezTo>
                <a:cubicBezTo>
                  <a:pt x="6839560" y="2708863"/>
                  <a:pt x="6853740" y="2694434"/>
                  <a:pt x="6853367" y="2676647"/>
                </a:cubicBezTo>
                <a:close/>
                <a:moveTo>
                  <a:pt x="6767168" y="2678016"/>
                </a:moveTo>
                <a:cubicBezTo>
                  <a:pt x="6767541" y="2660850"/>
                  <a:pt x="6752490" y="2645427"/>
                  <a:pt x="6735201" y="2645551"/>
                </a:cubicBezTo>
                <a:cubicBezTo>
                  <a:pt x="6718906" y="2645551"/>
                  <a:pt x="6704975" y="2658860"/>
                  <a:pt x="6703856" y="2675279"/>
                </a:cubicBezTo>
                <a:cubicBezTo>
                  <a:pt x="6702736" y="2693066"/>
                  <a:pt x="6716170" y="2708117"/>
                  <a:pt x="6733957" y="2708863"/>
                </a:cubicBezTo>
                <a:cubicBezTo>
                  <a:pt x="6751744" y="2709609"/>
                  <a:pt x="6766795" y="2695554"/>
                  <a:pt x="6767168" y="2678016"/>
                </a:cubicBezTo>
                <a:close/>
                <a:moveTo>
                  <a:pt x="6645270" y="2645551"/>
                </a:moveTo>
                <a:cubicBezTo>
                  <a:pt x="6627732" y="2645800"/>
                  <a:pt x="6613677" y="2660850"/>
                  <a:pt x="6614299" y="2678637"/>
                </a:cubicBezTo>
                <a:cubicBezTo>
                  <a:pt x="6614920" y="2695305"/>
                  <a:pt x="6628105" y="2708366"/>
                  <a:pt x="6644773" y="2708863"/>
                </a:cubicBezTo>
                <a:cubicBezTo>
                  <a:pt x="6662436" y="2709361"/>
                  <a:pt x="6677487" y="2695056"/>
                  <a:pt x="6677610" y="2677642"/>
                </a:cubicBezTo>
                <a:cubicBezTo>
                  <a:pt x="6677610" y="2660353"/>
                  <a:pt x="6662436" y="2645302"/>
                  <a:pt x="6645270" y="2645551"/>
                </a:cubicBezTo>
                <a:close/>
                <a:moveTo>
                  <a:pt x="6554967" y="2645551"/>
                </a:moveTo>
                <a:cubicBezTo>
                  <a:pt x="6537429" y="2646297"/>
                  <a:pt x="6523746" y="2661597"/>
                  <a:pt x="6524741" y="2679259"/>
                </a:cubicBezTo>
                <a:cubicBezTo>
                  <a:pt x="6525736" y="2695803"/>
                  <a:pt x="6539294" y="2708614"/>
                  <a:pt x="6555962" y="2708739"/>
                </a:cubicBezTo>
                <a:cubicBezTo>
                  <a:pt x="6573624" y="2708863"/>
                  <a:pt x="6588426" y="2694186"/>
                  <a:pt x="6588053" y="2676772"/>
                </a:cubicBezTo>
                <a:cubicBezTo>
                  <a:pt x="6587804" y="2659606"/>
                  <a:pt x="6572007" y="2644805"/>
                  <a:pt x="6554842" y="2645427"/>
                </a:cubicBezTo>
                <a:close/>
                <a:moveTo>
                  <a:pt x="6498496" y="2677891"/>
                </a:moveTo>
                <a:cubicBezTo>
                  <a:pt x="6498745" y="2660601"/>
                  <a:pt x="6483570" y="2645427"/>
                  <a:pt x="6466404" y="2645551"/>
                </a:cubicBezTo>
                <a:cubicBezTo>
                  <a:pt x="6450110" y="2645551"/>
                  <a:pt x="6436179" y="2658985"/>
                  <a:pt x="6435183" y="2675403"/>
                </a:cubicBezTo>
                <a:cubicBezTo>
                  <a:pt x="6434064" y="2693191"/>
                  <a:pt x="6447622" y="2708241"/>
                  <a:pt x="6465409" y="2708863"/>
                </a:cubicBezTo>
                <a:cubicBezTo>
                  <a:pt x="6483197" y="2709485"/>
                  <a:pt x="6498247" y="2695430"/>
                  <a:pt x="6498496" y="2677891"/>
                </a:cubicBezTo>
                <a:close/>
                <a:moveTo>
                  <a:pt x="6377967" y="2645675"/>
                </a:moveTo>
                <a:cubicBezTo>
                  <a:pt x="6361672" y="2646795"/>
                  <a:pt x="6348238" y="2661099"/>
                  <a:pt x="6348114" y="2677269"/>
                </a:cubicBezTo>
                <a:cubicBezTo>
                  <a:pt x="6348114" y="2694683"/>
                  <a:pt x="6362916" y="2709236"/>
                  <a:pt x="6380579" y="2708863"/>
                </a:cubicBezTo>
                <a:cubicBezTo>
                  <a:pt x="6398366" y="2708490"/>
                  <a:pt x="6412172" y="2693812"/>
                  <a:pt x="6411426" y="2676025"/>
                </a:cubicBezTo>
                <a:cubicBezTo>
                  <a:pt x="6410680" y="2658363"/>
                  <a:pt x="6395256" y="2644431"/>
                  <a:pt x="6377842" y="2645675"/>
                </a:cubicBezTo>
                <a:close/>
                <a:moveTo>
                  <a:pt x="6258681" y="2677891"/>
                </a:moveTo>
                <a:cubicBezTo>
                  <a:pt x="6258930" y="2694186"/>
                  <a:pt x="6272364" y="2707993"/>
                  <a:pt x="6288782" y="2708863"/>
                </a:cubicBezTo>
                <a:cubicBezTo>
                  <a:pt x="6306570" y="2709858"/>
                  <a:pt x="6321496" y="2696176"/>
                  <a:pt x="6321993" y="2678389"/>
                </a:cubicBezTo>
                <a:cubicBezTo>
                  <a:pt x="6322490" y="2660726"/>
                  <a:pt x="6308310" y="2645675"/>
                  <a:pt x="6290772" y="2645551"/>
                </a:cubicBezTo>
                <a:cubicBezTo>
                  <a:pt x="6273483" y="2645427"/>
                  <a:pt x="6258432" y="2660726"/>
                  <a:pt x="6258681" y="2677891"/>
                </a:cubicBezTo>
                <a:close/>
                <a:moveTo>
                  <a:pt x="6169248" y="2679384"/>
                </a:moveTo>
                <a:cubicBezTo>
                  <a:pt x="6170367" y="2696922"/>
                  <a:pt x="6186040" y="2710231"/>
                  <a:pt x="6203703" y="2708863"/>
                </a:cubicBezTo>
                <a:cubicBezTo>
                  <a:pt x="6220246" y="2707495"/>
                  <a:pt x="6232809" y="2693564"/>
                  <a:pt x="6232560" y="2676896"/>
                </a:cubicBezTo>
                <a:cubicBezTo>
                  <a:pt x="6232311" y="2659233"/>
                  <a:pt x="6217261" y="2644805"/>
                  <a:pt x="6199847" y="2645551"/>
                </a:cubicBezTo>
                <a:cubicBezTo>
                  <a:pt x="6182681" y="2646297"/>
                  <a:pt x="6168129" y="2662343"/>
                  <a:pt x="6169372" y="2679384"/>
                </a:cubicBezTo>
                <a:close/>
                <a:moveTo>
                  <a:pt x="6115389" y="2708987"/>
                </a:moveTo>
                <a:cubicBezTo>
                  <a:pt x="6131808" y="2708490"/>
                  <a:pt x="6145490" y="2695056"/>
                  <a:pt x="6146237" y="2678637"/>
                </a:cubicBezTo>
                <a:cubicBezTo>
                  <a:pt x="6146983" y="2661472"/>
                  <a:pt x="6132181" y="2645800"/>
                  <a:pt x="6114891" y="2645427"/>
                </a:cubicBezTo>
                <a:cubicBezTo>
                  <a:pt x="6097478" y="2645178"/>
                  <a:pt x="6082800" y="2659855"/>
                  <a:pt x="6082924" y="2677518"/>
                </a:cubicBezTo>
                <a:cubicBezTo>
                  <a:pt x="6083049" y="2695305"/>
                  <a:pt x="6097602" y="2709361"/>
                  <a:pt x="6115389" y="2708863"/>
                </a:cubicBezTo>
                <a:close/>
                <a:moveTo>
                  <a:pt x="6056679" y="2678016"/>
                </a:moveTo>
                <a:cubicBezTo>
                  <a:pt x="6056928" y="2660850"/>
                  <a:pt x="6041877" y="2645551"/>
                  <a:pt x="6024587" y="2645551"/>
                </a:cubicBezTo>
                <a:cubicBezTo>
                  <a:pt x="6008293" y="2645551"/>
                  <a:pt x="5994362" y="2658985"/>
                  <a:pt x="5993367" y="2675403"/>
                </a:cubicBezTo>
                <a:cubicBezTo>
                  <a:pt x="5992248" y="2693191"/>
                  <a:pt x="6005806" y="2708241"/>
                  <a:pt x="6023593" y="2708863"/>
                </a:cubicBezTo>
                <a:cubicBezTo>
                  <a:pt x="6041380" y="2709609"/>
                  <a:pt x="6056430" y="2695430"/>
                  <a:pt x="6056679" y="2677891"/>
                </a:cubicBezTo>
                <a:close/>
                <a:moveTo>
                  <a:pt x="5933289" y="2645675"/>
                </a:moveTo>
                <a:cubicBezTo>
                  <a:pt x="5915751" y="2646795"/>
                  <a:pt x="5902317" y="2662343"/>
                  <a:pt x="5903810" y="2680130"/>
                </a:cubicBezTo>
                <a:cubicBezTo>
                  <a:pt x="5905178" y="2696673"/>
                  <a:pt x="5919109" y="2709236"/>
                  <a:pt x="5935652" y="2708987"/>
                </a:cubicBezTo>
                <a:cubicBezTo>
                  <a:pt x="5953315" y="2708739"/>
                  <a:pt x="5967744" y="2693688"/>
                  <a:pt x="5967122" y="2676274"/>
                </a:cubicBezTo>
                <a:cubicBezTo>
                  <a:pt x="5966375" y="2659109"/>
                  <a:pt x="5950330" y="2644556"/>
                  <a:pt x="5933289" y="2645675"/>
                </a:cubicBezTo>
                <a:close/>
                <a:moveTo>
                  <a:pt x="5846717" y="2645675"/>
                </a:moveTo>
                <a:cubicBezTo>
                  <a:pt x="5830547" y="2646670"/>
                  <a:pt x="5816864" y="2660975"/>
                  <a:pt x="5816740" y="2677145"/>
                </a:cubicBezTo>
                <a:cubicBezTo>
                  <a:pt x="5816491" y="2694559"/>
                  <a:pt x="5831418" y="2709236"/>
                  <a:pt x="5849080" y="2708987"/>
                </a:cubicBezTo>
                <a:cubicBezTo>
                  <a:pt x="5866867" y="2708739"/>
                  <a:pt x="5880799" y="2694186"/>
                  <a:pt x="5880176" y="2676274"/>
                </a:cubicBezTo>
                <a:cubicBezTo>
                  <a:pt x="5879555" y="2658736"/>
                  <a:pt x="5864131" y="2644556"/>
                  <a:pt x="5846717" y="2645675"/>
                </a:cubicBezTo>
                <a:close/>
                <a:moveTo>
                  <a:pt x="5727183" y="2677891"/>
                </a:moveTo>
                <a:cubicBezTo>
                  <a:pt x="5727431" y="2694186"/>
                  <a:pt x="5740865" y="2707993"/>
                  <a:pt x="5757284" y="2708863"/>
                </a:cubicBezTo>
                <a:cubicBezTo>
                  <a:pt x="5775071" y="2709858"/>
                  <a:pt x="5789997" y="2696176"/>
                  <a:pt x="5790495" y="2678389"/>
                </a:cubicBezTo>
                <a:cubicBezTo>
                  <a:pt x="5790992" y="2660726"/>
                  <a:pt x="5776812" y="2645675"/>
                  <a:pt x="5759274" y="2645551"/>
                </a:cubicBezTo>
                <a:cubicBezTo>
                  <a:pt x="5741984" y="2645427"/>
                  <a:pt x="5726934" y="2660601"/>
                  <a:pt x="5727183" y="2677891"/>
                </a:cubicBezTo>
                <a:close/>
                <a:moveTo>
                  <a:pt x="5668100" y="2645551"/>
                </a:moveTo>
                <a:cubicBezTo>
                  <a:pt x="5652178" y="2646297"/>
                  <a:pt x="5637998" y="2660601"/>
                  <a:pt x="5637501" y="2676523"/>
                </a:cubicBezTo>
                <a:cubicBezTo>
                  <a:pt x="5637003" y="2693937"/>
                  <a:pt x="5651556" y="2708863"/>
                  <a:pt x="5669219" y="2708987"/>
                </a:cubicBezTo>
                <a:cubicBezTo>
                  <a:pt x="5687006" y="2708987"/>
                  <a:pt x="5701186" y="2694683"/>
                  <a:pt x="5700937" y="2676896"/>
                </a:cubicBezTo>
                <a:cubicBezTo>
                  <a:pt x="5700564" y="2659233"/>
                  <a:pt x="5685513" y="2644805"/>
                  <a:pt x="5668100" y="2645675"/>
                </a:cubicBezTo>
                <a:close/>
                <a:moveTo>
                  <a:pt x="5548068" y="2679384"/>
                </a:moveTo>
                <a:cubicBezTo>
                  <a:pt x="5549187" y="2696922"/>
                  <a:pt x="5564860" y="2710231"/>
                  <a:pt x="5582522" y="2708863"/>
                </a:cubicBezTo>
                <a:cubicBezTo>
                  <a:pt x="5599066" y="2707495"/>
                  <a:pt x="5611629" y="2693564"/>
                  <a:pt x="5611380" y="2676896"/>
                </a:cubicBezTo>
                <a:cubicBezTo>
                  <a:pt x="5611131" y="2659233"/>
                  <a:pt x="5596080" y="2644805"/>
                  <a:pt x="5578667" y="2645551"/>
                </a:cubicBezTo>
                <a:cubicBezTo>
                  <a:pt x="5561501" y="2646297"/>
                  <a:pt x="5546948" y="2662343"/>
                  <a:pt x="5548192" y="2679384"/>
                </a:cubicBezTo>
                <a:close/>
                <a:moveTo>
                  <a:pt x="5493712" y="2645427"/>
                </a:moveTo>
                <a:cubicBezTo>
                  <a:pt x="5477417" y="2645178"/>
                  <a:pt x="5463112" y="2658238"/>
                  <a:pt x="5461744" y="2674657"/>
                </a:cubicBezTo>
                <a:cubicBezTo>
                  <a:pt x="5460252" y="2692444"/>
                  <a:pt x="5473437" y="2707744"/>
                  <a:pt x="5491224" y="2708863"/>
                </a:cubicBezTo>
                <a:cubicBezTo>
                  <a:pt x="5508887" y="2709982"/>
                  <a:pt x="5524310" y="2696300"/>
                  <a:pt x="5525056" y="2678637"/>
                </a:cubicBezTo>
                <a:cubicBezTo>
                  <a:pt x="5525803" y="2661472"/>
                  <a:pt x="5511001" y="2645800"/>
                  <a:pt x="5493712" y="2645427"/>
                </a:cubicBezTo>
                <a:close/>
                <a:moveTo>
                  <a:pt x="5372187" y="2678016"/>
                </a:moveTo>
                <a:cubicBezTo>
                  <a:pt x="5372560" y="2694683"/>
                  <a:pt x="5385496" y="2707993"/>
                  <a:pt x="5402164" y="2708739"/>
                </a:cubicBezTo>
                <a:cubicBezTo>
                  <a:pt x="5419951" y="2709609"/>
                  <a:pt x="5435002" y="2695678"/>
                  <a:pt x="5435499" y="2678016"/>
                </a:cubicBezTo>
                <a:cubicBezTo>
                  <a:pt x="5435997" y="2660850"/>
                  <a:pt x="5420946" y="2645427"/>
                  <a:pt x="5403656" y="2645302"/>
                </a:cubicBezTo>
                <a:cubicBezTo>
                  <a:pt x="5386242" y="2645302"/>
                  <a:pt x="5371814" y="2660228"/>
                  <a:pt x="5372063" y="2677891"/>
                </a:cubicBezTo>
                <a:close/>
                <a:moveTo>
                  <a:pt x="5346066" y="2676274"/>
                </a:moveTo>
                <a:cubicBezTo>
                  <a:pt x="5345444" y="2660353"/>
                  <a:pt x="5331264" y="2646049"/>
                  <a:pt x="5315343" y="2645427"/>
                </a:cubicBezTo>
                <a:cubicBezTo>
                  <a:pt x="5297929" y="2644680"/>
                  <a:pt x="5282878" y="2659109"/>
                  <a:pt x="5282630" y="2676896"/>
                </a:cubicBezTo>
                <a:cubicBezTo>
                  <a:pt x="5282381" y="2694683"/>
                  <a:pt x="5296685" y="2708987"/>
                  <a:pt x="5314472" y="2708863"/>
                </a:cubicBezTo>
                <a:cubicBezTo>
                  <a:pt x="5332135" y="2708739"/>
                  <a:pt x="5346688" y="2693688"/>
                  <a:pt x="5346066" y="2676274"/>
                </a:cubicBezTo>
                <a:close/>
                <a:moveTo>
                  <a:pt x="5225661" y="2645551"/>
                </a:moveTo>
                <a:cubicBezTo>
                  <a:pt x="5209491" y="2646546"/>
                  <a:pt x="5195809" y="2660850"/>
                  <a:pt x="5195684" y="2677020"/>
                </a:cubicBezTo>
                <a:cubicBezTo>
                  <a:pt x="5195435" y="2694434"/>
                  <a:pt x="5210362" y="2709112"/>
                  <a:pt x="5228024" y="2708863"/>
                </a:cubicBezTo>
                <a:cubicBezTo>
                  <a:pt x="5245811" y="2708614"/>
                  <a:pt x="5259743" y="2694061"/>
                  <a:pt x="5259121" y="2676150"/>
                </a:cubicBezTo>
                <a:cubicBezTo>
                  <a:pt x="5258499" y="2658612"/>
                  <a:pt x="5243075" y="2644431"/>
                  <a:pt x="5225661" y="2645551"/>
                </a:cubicBezTo>
                <a:close/>
                <a:moveTo>
                  <a:pt x="5106127" y="2677767"/>
                </a:moveTo>
                <a:cubicBezTo>
                  <a:pt x="5106376" y="2694061"/>
                  <a:pt x="5119809" y="2707868"/>
                  <a:pt x="5136228" y="2708739"/>
                </a:cubicBezTo>
                <a:cubicBezTo>
                  <a:pt x="5154015" y="2709734"/>
                  <a:pt x="5168941" y="2696051"/>
                  <a:pt x="5169439" y="2678264"/>
                </a:cubicBezTo>
                <a:cubicBezTo>
                  <a:pt x="5169937" y="2660601"/>
                  <a:pt x="5155757" y="2645551"/>
                  <a:pt x="5138218" y="2645427"/>
                </a:cubicBezTo>
                <a:cubicBezTo>
                  <a:pt x="5120929" y="2645302"/>
                  <a:pt x="5105878" y="2660601"/>
                  <a:pt x="5106127" y="2677767"/>
                </a:cubicBezTo>
                <a:close/>
                <a:moveTo>
                  <a:pt x="5047790" y="2645302"/>
                </a:moveTo>
                <a:cubicBezTo>
                  <a:pt x="5030625" y="2645675"/>
                  <a:pt x="5015823" y="2661597"/>
                  <a:pt x="5016694" y="2678637"/>
                </a:cubicBezTo>
                <a:cubicBezTo>
                  <a:pt x="5017440" y="2695056"/>
                  <a:pt x="5031123" y="2708366"/>
                  <a:pt x="5047666" y="2708739"/>
                </a:cubicBezTo>
                <a:cubicBezTo>
                  <a:pt x="5065453" y="2709236"/>
                  <a:pt x="5080006" y="2695056"/>
                  <a:pt x="5080006" y="2677269"/>
                </a:cubicBezTo>
                <a:cubicBezTo>
                  <a:pt x="5080006" y="2659606"/>
                  <a:pt x="5065204" y="2644929"/>
                  <a:pt x="5047790" y="2645302"/>
                </a:cubicBezTo>
                <a:close/>
                <a:moveTo>
                  <a:pt x="4962959" y="2708739"/>
                </a:moveTo>
                <a:cubicBezTo>
                  <a:pt x="4979378" y="2708241"/>
                  <a:pt x="4993061" y="2694807"/>
                  <a:pt x="4993807" y="2678389"/>
                </a:cubicBezTo>
                <a:cubicBezTo>
                  <a:pt x="4994553" y="2661224"/>
                  <a:pt x="4979751" y="2645551"/>
                  <a:pt x="4962462" y="2645178"/>
                </a:cubicBezTo>
                <a:cubicBezTo>
                  <a:pt x="4945048" y="2644929"/>
                  <a:pt x="4930370" y="2659606"/>
                  <a:pt x="4930495" y="2677269"/>
                </a:cubicBezTo>
                <a:cubicBezTo>
                  <a:pt x="4930619" y="2695056"/>
                  <a:pt x="4945172" y="2709112"/>
                  <a:pt x="4962959" y="2708614"/>
                </a:cubicBezTo>
                <a:close/>
                <a:moveTo>
                  <a:pt x="4871536" y="2645427"/>
                </a:moveTo>
                <a:cubicBezTo>
                  <a:pt x="4853874" y="2645924"/>
                  <a:pt x="4840067" y="2661099"/>
                  <a:pt x="4840937" y="2678886"/>
                </a:cubicBezTo>
                <a:cubicBezTo>
                  <a:pt x="4841808" y="2695554"/>
                  <a:pt x="4855117" y="2708490"/>
                  <a:pt x="4871785" y="2708739"/>
                </a:cubicBezTo>
                <a:cubicBezTo>
                  <a:pt x="4889448" y="2709112"/>
                  <a:pt x="4904374" y="2694559"/>
                  <a:pt x="4904249" y="2677145"/>
                </a:cubicBezTo>
                <a:cubicBezTo>
                  <a:pt x="4904249" y="2659855"/>
                  <a:pt x="4888701" y="2644929"/>
                  <a:pt x="4871536" y="2645427"/>
                </a:cubicBezTo>
                <a:close/>
                <a:moveTo>
                  <a:pt x="4814692" y="2677891"/>
                </a:moveTo>
                <a:cubicBezTo>
                  <a:pt x="4815065" y="2660726"/>
                  <a:pt x="4800014" y="2645302"/>
                  <a:pt x="4782725" y="2645427"/>
                </a:cubicBezTo>
                <a:cubicBezTo>
                  <a:pt x="4766431" y="2645427"/>
                  <a:pt x="4752375" y="2658736"/>
                  <a:pt x="4751380" y="2675155"/>
                </a:cubicBezTo>
                <a:cubicBezTo>
                  <a:pt x="4750260" y="2692942"/>
                  <a:pt x="4763694" y="2707993"/>
                  <a:pt x="4781481" y="2708739"/>
                </a:cubicBezTo>
                <a:cubicBezTo>
                  <a:pt x="4799268" y="2709485"/>
                  <a:pt x="4814319" y="2695430"/>
                  <a:pt x="4814692" y="2677891"/>
                </a:cubicBezTo>
                <a:close/>
                <a:moveTo>
                  <a:pt x="4664435" y="2677767"/>
                </a:moveTo>
                <a:cubicBezTo>
                  <a:pt x="4664683" y="2694061"/>
                  <a:pt x="4678117" y="2707868"/>
                  <a:pt x="4694536" y="2708739"/>
                </a:cubicBezTo>
                <a:cubicBezTo>
                  <a:pt x="4712323" y="2709734"/>
                  <a:pt x="4727249" y="2696051"/>
                  <a:pt x="4727747" y="2678264"/>
                </a:cubicBezTo>
                <a:cubicBezTo>
                  <a:pt x="4728244" y="2660601"/>
                  <a:pt x="4714064" y="2645551"/>
                  <a:pt x="4696526" y="2645427"/>
                </a:cubicBezTo>
                <a:cubicBezTo>
                  <a:pt x="4679236" y="2645302"/>
                  <a:pt x="4664186" y="2660601"/>
                  <a:pt x="4664435" y="2677767"/>
                </a:cubicBezTo>
                <a:close/>
                <a:moveTo>
                  <a:pt x="4574877" y="2677767"/>
                </a:moveTo>
                <a:cubicBezTo>
                  <a:pt x="4575126" y="2694061"/>
                  <a:pt x="4588559" y="2707868"/>
                  <a:pt x="4604978" y="2708739"/>
                </a:cubicBezTo>
                <a:cubicBezTo>
                  <a:pt x="4622765" y="2709734"/>
                  <a:pt x="4637692" y="2696051"/>
                  <a:pt x="4638189" y="2678264"/>
                </a:cubicBezTo>
                <a:cubicBezTo>
                  <a:pt x="4638687" y="2660601"/>
                  <a:pt x="4624507" y="2645551"/>
                  <a:pt x="4606969" y="2645427"/>
                </a:cubicBezTo>
                <a:cubicBezTo>
                  <a:pt x="4589679" y="2645302"/>
                  <a:pt x="4574628" y="2660601"/>
                  <a:pt x="4574877" y="2677767"/>
                </a:cubicBezTo>
                <a:close/>
                <a:moveTo>
                  <a:pt x="4516292" y="2645302"/>
                </a:moveTo>
                <a:cubicBezTo>
                  <a:pt x="4500370" y="2645800"/>
                  <a:pt x="4486066" y="2659980"/>
                  <a:pt x="4485320" y="2675901"/>
                </a:cubicBezTo>
                <a:cubicBezTo>
                  <a:pt x="4484574" y="2693315"/>
                  <a:pt x="4499002" y="2708366"/>
                  <a:pt x="4516665" y="2708739"/>
                </a:cubicBezTo>
                <a:cubicBezTo>
                  <a:pt x="4534452" y="2709112"/>
                  <a:pt x="4548881" y="2694807"/>
                  <a:pt x="4548756" y="2677020"/>
                </a:cubicBezTo>
                <a:cubicBezTo>
                  <a:pt x="4548756" y="2659358"/>
                  <a:pt x="4533706" y="2644680"/>
                  <a:pt x="4516292" y="2645302"/>
                </a:cubicBezTo>
                <a:close/>
                <a:moveTo>
                  <a:pt x="4428351" y="2645302"/>
                </a:moveTo>
                <a:cubicBezTo>
                  <a:pt x="4411186" y="2644929"/>
                  <a:pt x="4395762" y="2659980"/>
                  <a:pt x="4395762" y="2677269"/>
                </a:cubicBezTo>
                <a:cubicBezTo>
                  <a:pt x="4395762" y="2693564"/>
                  <a:pt x="4409072" y="2707495"/>
                  <a:pt x="4425491" y="2708614"/>
                </a:cubicBezTo>
                <a:cubicBezTo>
                  <a:pt x="4443278" y="2709734"/>
                  <a:pt x="4458328" y="2696300"/>
                  <a:pt x="4459074" y="2678513"/>
                </a:cubicBezTo>
                <a:cubicBezTo>
                  <a:pt x="4459821" y="2660726"/>
                  <a:pt x="4445890" y="2645675"/>
                  <a:pt x="4428227" y="2645302"/>
                </a:cubicBezTo>
                <a:close/>
                <a:moveTo>
                  <a:pt x="4342525" y="2645302"/>
                </a:moveTo>
                <a:cubicBezTo>
                  <a:pt x="4326355" y="2644556"/>
                  <a:pt x="4311678" y="2657243"/>
                  <a:pt x="4309812" y="2673538"/>
                </a:cubicBezTo>
                <a:cubicBezTo>
                  <a:pt x="4307822" y="2691325"/>
                  <a:pt x="4320634" y="2706997"/>
                  <a:pt x="4338296" y="2708490"/>
                </a:cubicBezTo>
                <a:cubicBezTo>
                  <a:pt x="4355959" y="2709982"/>
                  <a:pt x="4371632" y="2696798"/>
                  <a:pt x="4372875" y="2679135"/>
                </a:cubicBezTo>
                <a:cubicBezTo>
                  <a:pt x="4374119" y="2662094"/>
                  <a:pt x="4359691" y="2645924"/>
                  <a:pt x="4342525" y="2645178"/>
                </a:cubicBezTo>
                <a:close/>
                <a:moveTo>
                  <a:pt x="4283567" y="2676150"/>
                </a:moveTo>
                <a:cubicBezTo>
                  <a:pt x="4283069" y="2660228"/>
                  <a:pt x="4268765" y="2645924"/>
                  <a:pt x="4252844" y="2645302"/>
                </a:cubicBezTo>
                <a:cubicBezTo>
                  <a:pt x="4235430" y="2644556"/>
                  <a:pt x="4220379" y="2658985"/>
                  <a:pt x="4220130" y="2676647"/>
                </a:cubicBezTo>
                <a:cubicBezTo>
                  <a:pt x="4219882" y="2694434"/>
                  <a:pt x="4234061" y="2708863"/>
                  <a:pt x="4251849" y="2708739"/>
                </a:cubicBezTo>
                <a:cubicBezTo>
                  <a:pt x="4269511" y="2708614"/>
                  <a:pt x="4284065" y="2693688"/>
                  <a:pt x="4283567" y="2676274"/>
                </a:cubicBezTo>
                <a:close/>
                <a:moveTo>
                  <a:pt x="4163411" y="2645302"/>
                </a:moveTo>
                <a:cubicBezTo>
                  <a:pt x="4147241" y="2644556"/>
                  <a:pt x="4132563" y="2657243"/>
                  <a:pt x="4130697" y="2673538"/>
                </a:cubicBezTo>
                <a:cubicBezTo>
                  <a:pt x="4128707" y="2691325"/>
                  <a:pt x="4141519" y="2706997"/>
                  <a:pt x="4159181" y="2708490"/>
                </a:cubicBezTo>
                <a:cubicBezTo>
                  <a:pt x="4176844" y="2709982"/>
                  <a:pt x="4192517" y="2696798"/>
                  <a:pt x="4193761" y="2679135"/>
                </a:cubicBezTo>
                <a:cubicBezTo>
                  <a:pt x="4195005" y="2662094"/>
                  <a:pt x="4180576" y="2645924"/>
                  <a:pt x="4163411" y="2645178"/>
                </a:cubicBezTo>
                <a:close/>
                <a:moveTo>
                  <a:pt x="4075968" y="2645302"/>
                </a:moveTo>
                <a:cubicBezTo>
                  <a:pt x="4058802" y="2645053"/>
                  <a:pt x="4043503" y="2660104"/>
                  <a:pt x="4043503" y="2677393"/>
                </a:cubicBezTo>
                <a:cubicBezTo>
                  <a:pt x="4043503" y="2693688"/>
                  <a:pt x="4056937" y="2707619"/>
                  <a:pt x="4073356" y="2708614"/>
                </a:cubicBezTo>
                <a:cubicBezTo>
                  <a:pt x="4091143" y="2709734"/>
                  <a:pt x="4106193" y="2696176"/>
                  <a:pt x="4106815" y="2678389"/>
                </a:cubicBezTo>
                <a:cubicBezTo>
                  <a:pt x="4107562" y="2660601"/>
                  <a:pt x="4093382" y="2645551"/>
                  <a:pt x="4075843" y="2645302"/>
                </a:cubicBezTo>
                <a:close/>
                <a:moveTo>
                  <a:pt x="3954070" y="2678389"/>
                </a:moveTo>
                <a:cubicBezTo>
                  <a:pt x="3954817" y="2695927"/>
                  <a:pt x="3970116" y="2709609"/>
                  <a:pt x="3987903" y="2708614"/>
                </a:cubicBezTo>
                <a:cubicBezTo>
                  <a:pt x="4004446" y="2707619"/>
                  <a:pt x="4017258" y="2694061"/>
                  <a:pt x="4017382" y="2677393"/>
                </a:cubicBezTo>
                <a:cubicBezTo>
                  <a:pt x="4017506" y="2659731"/>
                  <a:pt x="4002829" y="2644929"/>
                  <a:pt x="3985415" y="2645302"/>
                </a:cubicBezTo>
                <a:cubicBezTo>
                  <a:pt x="3968250" y="2645551"/>
                  <a:pt x="3953448" y="2661348"/>
                  <a:pt x="3954070" y="2678513"/>
                </a:cubicBezTo>
                <a:close/>
                <a:moveTo>
                  <a:pt x="3894490" y="2645427"/>
                </a:moveTo>
                <a:cubicBezTo>
                  <a:pt x="3878319" y="2646422"/>
                  <a:pt x="3864637" y="2660726"/>
                  <a:pt x="3864513" y="2676896"/>
                </a:cubicBezTo>
                <a:cubicBezTo>
                  <a:pt x="3864264" y="2694310"/>
                  <a:pt x="3879190" y="2708987"/>
                  <a:pt x="3896853" y="2708739"/>
                </a:cubicBezTo>
                <a:cubicBezTo>
                  <a:pt x="3914640" y="2708490"/>
                  <a:pt x="3928571" y="2693937"/>
                  <a:pt x="3927949" y="2676025"/>
                </a:cubicBezTo>
                <a:cubicBezTo>
                  <a:pt x="3927327" y="2658487"/>
                  <a:pt x="3911903" y="2644307"/>
                  <a:pt x="3894490" y="2645427"/>
                </a:cubicBezTo>
                <a:close/>
                <a:moveTo>
                  <a:pt x="3807793" y="2645427"/>
                </a:moveTo>
                <a:cubicBezTo>
                  <a:pt x="3790255" y="2646670"/>
                  <a:pt x="3776945" y="2662218"/>
                  <a:pt x="3778314" y="2679881"/>
                </a:cubicBezTo>
                <a:cubicBezTo>
                  <a:pt x="3779682" y="2696424"/>
                  <a:pt x="3793613" y="2708987"/>
                  <a:pt x="3810281" y="2708739"/>
                </a:cubicBezTo>
                <a:cubicBezTo>
                  <a:pt x="3827943" y="2708490"/>
                  <a:pt x="3842372" y="2693439"/>
                  <a:pt x="3841626" y="2676025"/>
                </a:cubicBezTo>
                <a:cubicBezTo>
                  <a:pt x="3840880" y="2658860"/>
                  <a:pt x="3824834" y="2644431"/>
                  <a:pt x="3807793" y="2645551"/>
                </a:cubicBezTo>
                <a:close/>
                <a:moveTo>
                  <a:pt x="3720972" y="2645302"/>
                </a:moveTo>
                <a:cubicBezTo>
                  <a:pt x="3704802" y="2644929"/>
                  <a:pt x="3690373" y="2657989"/>
                  <a:pt x="3688881" y="2674284"/>
                </a:cubicBezTo>
                <a:cubicBezTo>
                  <a:pt x="3687264" y="2692071"/>
                  <a:pt x="3700324" y="2707495"/>
                  <a:pt x="3718111" y="2708614"/>
                </a:cubicBezTo>
                <a:cubicBezTo>
                  <a:pt x="3735774" y="2709734"/>
                  <a:pt x="3751198" y="2696176"/>
                  <a:pt x="3752068" y="2678637"/>
                </a:cubicBezTo>
                <a:cubicBezTo>
                  <a:pt x="3752939" y="2661472"/>
                  <a:pt x="3738137" y="2645675"/>
                  <a:pt x="3720972" y="2645302"/>
                </a:cubicBezTo>
                <a:close/>
                <a:moveTo>
                  <a:pt x="3628802" y="2645427"/>
                </a:moveTo>
                <a:cubicBezTo>
                  <a:pt x="3611264" y="2646546"/>
                  <a:pt x="3597831" y="2662094"/>
                  <a:pt x="3599323" y="2679881"/>
                </a:cubicBezTo>
                <a:cubicBezTo>
                  <a:pt x="3600692" y="2696424"/>
                  <a:pt x="3614623" y="2708987"/>
                  <a:pt x="3631166" y="2708739"/>
                </a:cubicBezTo>
                <a:cubicBezTo>
                  <a:pt x="3648829" y="2708490"/>
                  <a:pt x="3663257" y="2693439"/>
                  <a:pt x="3662635" y="2676025"/>
                </a:cubicBezTo>
                <a:cubicBezTo>
                  <a:pt x="3661889" y="2658860"/>
                  <a:pt x="3645843" y="2644307"/>
                  <a:pt x="3628802" y="2645427"/>
                </a:cubicBezTo>
                <a:close/>
                <a:moveTo>
                  <a:pt x="3539245" y="2645427"/>
                </a:moveTo>
                <a:cubicBezTo>
                  <a:pt x="3521707" y="2646546"/>
                  <a:pt x="3508273" y="2662094"/>
                  <a:pt x="3509766" y="2679881"/>
                </a:cubicBezTo>
                <a:cubicBezTo>
                  <a:pt x="3511134" y="2696424"/>
                  <a:pt x="3525065" y="2708987"/>
                  <a:pt x="3541609" y="2708739"/>
                </a:cubicBezTo>
                <a:cubicBezTo>
                  <a:pt x="3559271" y="2708490"/>
                  <a:pt x="3573700" y="2693439"/>
                  <a:pt x="3573078" y="2676025"/>
                </a:cubicBezTo>
                <a:cubicBezTo>
                  <a:pt x="3572332" y="2658860"/>
                  <a:pt x="3556286" y="2644307"/>
                  <a:pt x="3539245" y="2645427"/>
                </a:cubicBezTo>
                <a:close/>
                <a:moveTo>
                  <a:pt x="3422696" y="2677642"/>
                </a:moveTo>
                <a:cubicBezTo>
                  <a:pt x="3422945" y="2693937"/>
                  <a:pt x="3436378" y="2707744"/>
                  <a:pt x="3452797" y="2708614"/>
                </a:cubicBezTo>
                <a:cubicBezTo>
                  <a:pt x="3470584" y="2709609"/>
                  <a:pt x="3485511" y="2695927"/>
                  <a:pt x="3486008" y="2678140"/>
                </a:cubicBezTo>
                <a:cubicBezTo>
                  <a:pt x="3486506" y="2660477"/>
                  <a:pt x="3472326" y="2645427"/>
                  <a:pt x="3454787" y="2645302"/>
                </a:cubicBezTo>
                <a:cubicBezTo>
                  <a:pt x="3437498" y="2645178"/>
                  <a:pt x="3422447" y="2660477"/>
                  <a:pt x="3422696" y="2677642"/>
                </a:cubicBezTo>
                <a:close/>
                <a:moveTo>
                  <a:pt x="3363240" y="2645302"/>
                </a:moveTo>
                <a:cubicBezTo>
                  <a:pt x="3347194" y="2646297"/>
                  <a:pt x="3333263" y="2660601"/>
                  <a:pt x="3333014" y="2676647"/>
                </a:cubicBezTo>
                <a:cubicBezTo>
                  <a:pt x="3332641" y="2694061"/>
                  <a:pt x="3347443" y="2708739"/>
                  <a:pt x="3365106" y="2708614"/>
                </a:cubicBezTo>
                <a:cubicBezTo>
                  <a:pt x="3382893" y="2708490"/>
                  <a:pt x="3396948" y="2693937"/>
                  <a:pt x="3396451" y="2676150"/>
                </a:cubicBezTo>
                <a:cubicBezTo>
                  <a:pt x="3395953" y="2658612"/>
                  <a:pt x="3380529" y="2644307"/>
                  <a:pt x="3363240" y="2645302"/>
                </a:cubicBezTo>
                <a:close/>
                <a:moveTo>
                  <a:pt x="3243581" y="2677642"/>
                </a:moveTo>
                <a:cubicBezTo>
                  <a:pt x="3243830" y="2693937"/>
                  <a:pt x="3257264" y="2707744"/>
                  <a:pt x="3273683" y="2708614"/>
                </a:cubicBezTo>
                <a:cubicBezTo>
                  <a:pt x="3291470" y="2709609"/>
                  <a:pt x="3306396" y="2695927"/>
                  <a:pt x="3306894" y="2678140"/>
                </a:cubicBezTo>
                <a:cubicBezTo>
                  <a:pt x="3307391" y="2660477"/>
                  <a:pt x="3293211" y="2645427"/>
                  <a:pt x="3275673" y="2645302"/>
                </a:cubicBezTo>
                <a:cubicBezTo>
                  <a:pt x="3258383" y="2645178"/>
                  <a:pt x="3243332" y="2660477"/>
                  <a:pt x="3243581" y="2677642"/>
                </a:cubicBezTo>
                <a:close/>
                <a:moveTo>
                  <a:pt x="3220819" y="2676150"/>
                </a:moveTo>
                <a:cubicBezTo>
                  <a:pt x="3220197" y="2660228"/>
                  <a:pt x="3206017" y="2645924"/>
                  <a:pt x="3190096" y="2645302"/>
                </a:cubicBezTo>
                <a:cubicBezTo>
                  <a:pt x="3172682" y="2644556"/>
                  <a:pt x="3157631" y="2658985"/>
                  <a:pt x="3157382" y="2676772"/>
                </a:cubicBezTo>
                <a:cubicBezTo>
                  <a:pt x="3157134" y="2694559"/>
                  <a:pt x="3171438" y="2708863"/>
                  <a:pt x="3189225" y="2708739"/>
                </a:cubicBezTo>
                <a:cubicBezTo>
                  <a:pt x="3206888" y="2708614"/>
                  <a:pt x="3221441" y="2693564"/>
                  <a:pt x="3220819" y="2676150"/>
                </a:cubicBezTo>
                <a:close/>
                <a:moveTo>
                  <a:pt x="3131137" y="2675155"/>
                </a:moveTo>
                <a:cubicBezTo>
                  <a:pt x="3130018" y="2658985"/>
                  <a:pt x="3115713" y="2645427"/>
                  <a:pt x="3099543" y="2645302"/>
                </a:cubicBezTo>
                <a:cubicBezTo>
                  <a:pt x="3082129" y="2645178"/>
                  <a:pt x="3067576" y="2659980"/>
                  <a:pt x="3067825" y="2677642"/>
                </a:cubicBezTo>
                <a:cubicBezTo>
                  <a:pt x="3068074" y="2695430"/>
                  <a:pt x="3082751" y="2709361"/>
                  <a:pt x="3100538" y="2708614"/>
                </a:cubicBezTo>
                <a:cubicBezTo>
                  <a:pt x="3118076" y="2707993"/>
                  <a:pt x="3132256" y="2692444"/>
                  <a:pt x="3131013" y="2675155"/>
                </a:cubicBezTo>
                <a:close/>
                <a:moveTo>
                  <a:pt x="3041704" y="2677767"/>
                </a:moveTo>
                <a:cubicBezTo>
                  <a:pt x="3042077" y="2660601"/>
                  <a:pt x="3027027" y="2645178"/>
                  <a:pt x="3009737" y="2645302"/>
                </a:cubicBezTo>
                <a:cubicBezTo>
                  <a:pt x="2993442" y="2645302"/>
                  <a:pt x="2979387" y="2658612"/>
                  <a:pt x="2978392" y="2675030"/>
                </a:cubicBezTo>
                <a:cubicBezTo>
                  <a:pt x="2977273" y="2692818"/>
                  <a:pt x="2990706" y="2707868"/>
                  <a:pt x="3008493" y="2708614"/>
                </a:cubicBezTo>
                <a:cubicBezTo>
                  <a:pt x="3026280" y="2709361"/>
                  <a:pt x="3041331" y="2695305"/>
                  <a:pt x="3041704" y="2677767"/>
                </a:cubicBezTo>
                <a:close/>
                <a:moveTo>
                  <a:pt x="2921548" y="2645302"/>
                </a:moveTo>
                <a:cubicBezTo>
                  <a:pt x="2905502" y="2646297"/>
                  <a:pt x="2891571" y="2660601"/>
                  <a:pt x="2891322" y="2676647"/>
                </a:cubicBezTo>
                <a:cubicBezTo>
                  <a:pt x="2890949" y="2694061"/>
                  <a:pt x="2905751" y="2708739"/>
                  <a:pt x="2923413" y="2708614"/>
                </a:cubicBezTo>
                <a:cubicBezTo>
                  <a:pt x="2941200" y="2708490"/>
                  <a:pt x="2955256" y="2693937"/>
                  <a:pt x="2954758" y="2676150"/>
                </a:cubicBezTo>
                <a:cubicBezTo>
                  <a:pt x="2954261" y="2658612"/>
                  <a:pt x="2938837" y="2644307"/>
                  <a:pt x="2921548" y="2645302"/>
                </a:cubicBezTo>
                <a:close/>
                <a:moveTo>
                  <a:pt x="2832239" y="2645302"/>
                </a:moveTo>
                <a:cubicBezTo>
                  <a:pt x="2816193" y="2646049"/>
                  <a:pt x="2802138" y="2660477"/>
                  <a:pt x="2801765" y="2676399"/>
                </a:cubicBezTo>
                <a:cubicBezTo>
                  <a:pt x="2801267" y="2693812"/>
                  <a:pt x="2815945" y="2708614"/>
                  <a:pt x="2833607" y="2708614"/>
                </a:cubicBezTo>
                <a:cubicBezTo>
                  <a:pt x="2851394" y="2708614"/>
                  <a:pt x="2865574" y="2694186"/>
                  <a:pt x="2865201" y="2676399"/>
                </a:cubicBezTo>
                <a:cubicBezTo>
                  <a:pt x="2864828" y="2658736"/>
                  <a:pt x="2849653" y="2644431"/>
                  <a:pt x="2832239" y="2645302"/>
                </a:cubicBezTo>
                <a:close/>
                <a:moveTo>
                  <a:pt x="2743801" y="2645302"/>
                </a:moveTo>
                <a:cubicBezTo>
                  <a:pt x="2726512" y="2645551"/>
                  <a:pt x="2711710" y="2661099"/>
                  <a:pt x="2712332" y="2678264"/>
                </a:cubicBezTo>
                <a:cubicBezTo>
                  <a:pt x="2712954" y="2694559"/>
                  <a:pt x="2726512" y="2708117"/>
                  <a:pt x="2742930" y="2708739"/>
                </a:cubicBezTo>
                <a:cubicBezTo>
                  <a:pt x="2760718" y="2709361"/>
                  <a:pt x="2775395" y="2695430"/>
                  <a:pt x="2775644" y="2677642"/>
                </a:cubicBezTo>
                <a:cubicBezTo>
                  <a:pt x="2775893" y="2659980"/>
                  <a:pt x="2761215" y="2645178"/>
                  <a:pt x="2743801" y="2645302"/>
                </a:cubicBezTo>
                <a:close/>
                <a:moveTo>
                  <a:pt x="2654119" y="2645302"/>
                </a:moveTo>
                <a:cubicBezTo>
                  <a:pt x="2636954" y="2645551"/>
                  <a:pt x="2622028" y="2661224"/>
                  <a:pt x="2622774" y="2678389"/>
                </a:cubicBezTo>
                <a:cubicBezTo>
                  <a:pt x="2623396" y="2694683"/>
                  <a:pt x="2637079" y="2708241"/>
                  <a:pt x="2653622" y="2708739"/>
                </a:cubicBezTo>
                <a:cubicBezTo>
                  <a:pt x="2671409" y="2709236"/>
                  <a:pt x="2685962" y="2695305"/>
                  <a:pt x="2686086" y="2677518"/>
                </a:cubicBezTo>
                <a:cubicBezTo>
                  <a:pt x="2686211" y="2659855"/>
                  <a:pt x="2671533" y="2645053"/>
                  <a:pt x="2654119" y="2645302"/>
                </a:cubicBezTo>
                <a:close/>
                <a:moveTo>
                  <a:pt x="2568542" y="2645302"/>
                </a:moveTo>
                <a:cubicBezTo>
                  <a:pt x="2552248" y="2645053"/>
                  <a:pt x="2537944" y="2658114"/>
                  <a:pt x="2536575" y="2674533"/>
                </a:cubicBezTo>
                <a:cubicBezTo>
                  <a:pt x="2535083" y="2692320"/>
                  <a:pt x="2548267" y="2707619"/>
                  <a:pt x="2566055" y="2708739"/>
                </a:cubicBezTo>
                <a:cubicBezTo>
                  <a:pt x="2583717" y="2709858"/>
                  <a:pt x="2599141" y="2696176"/>
                  <a:pt x="2599887" y="2678513"/>
                </a:cubicBezTo>
                <a:cubicBezTo>
                  <a:pt x="2600634" y="2661348"/>
                  <a:pt x="2585832" y="2645675"/>
                  <a:pt x="2568542" y="2645302"/>
                </a:cubicBezTo>
                <a:close/>
                <a:moveTo>
                  <a:pt x="2477243" y="2645302"/>
                </a:moveTo>
                <a:cubicBezTo>
                  <a:pt x="2459705" y="2646049"/>
                  <a:pt x="2445898" y="2661348"/>
                  <a:pt x="2447018" y="2679011"/>
                </a:cubicBezTo>
                <a:cubicBezTo>
                  <a:pt x="2448013" y="2695554"/>
                  <a:pt x="2461571" y="2708366"/>
                  <a:pt x="2478239" y="2708490"/>
                </a:cubicBezTo>
                <a:cubicBezTo>
                  <a:pt x="2495901" y="2708614"/>
                  <a:pt x="2510703" y="2693937"/>
                  <a:pt x="2510330" y="2676523"/>
                </a:cubicBezTo>
                <a:cubicBezTo>
                  <a:pt x="2510081" y="2659358"/>
                  <a:pt x="2494284" y="2644556"/>
                  <a:pt x="2477119" y="2645178"/>
                </a:cubicBezTo>
                <a:close/>
                <a:moveTo>
                  <a:pt x="2387810" y="2645302"/>
                </a:moveTo>
                <a:cubicBezTo>
                  <a:pt x="2370272" y="2645924"/>
                  <a:pt x="2356465" y="2661099"/>
                  <a:pt x="2357460" y="2678886"/>
                </a:cubicBezTo>
                <a:cubicBezTo>
                  <a:pt x="2358331" y="2695554"/>
                  <a:pt x="2371765" y="2708366"/>
                  <a:pt x="2388557" y="2708614"/>
                </a:cubicBezTo>
                <a:cubicBezTo>
                  <a:pt x="2406219" y="2708863"/>
                  <a:pt x="2421021" y="2694186"/>
                  <a:pt x="2420897" y="2676772"/>
                </a:cubicBezTo>
                <a:cubicBezTo>
                  <a:pt x="2420648" y="2659482"/>
                  <a:pt x="2405100" y="2644680"/>
                  <a:pt x="2387935" y="2645302"/>
                </a:cubicBezTo>
                <a:close/>
                <a:moveTo>
                  <a:pt x="2333827" y="2675652"/>
                </a:moveTo>
                <a:cubicBezTo>
                  <a:pt x="2333081" y="2659233"/>
                  <a:pt x="2319523" y="2645675"/>
                  <a:pt x="2303104" y="2645302"/>
                </a:cubicBezTo>
                <a:cubicBezTo>
                  <a:pt x="2285939" y="2644805"/>
                  <a:pt x="2270515" y="2659855"/>
                  <a:pt x="2270391" y="2677145"/>
                </a:cubicBezTo>
                <a:cubicBezTo>
                  <a:pt x="2270391" y="2694559"/>
                  <a:pt x="2285317" y="2708987"/>
                  <a:pt x="2302980" y="2708614"/>
                </a:cubicBezTo>
                <a:cubicBezTo>
                  <a:pt x="2320767" y="2708241"/>
                  <a:pt x="2334574" y="2693439"/>
                  <a:pt x="2333827" y="2675652"/>
                </a:cubicBezTo>
                <a:close/>
                <a:moveTo>
                  <a:pt x="2244270" y="2675279"/>
                </a:moveTo>
                <a:cubicBezTo>
                  <a:pt x="2243399" y="2658860"/>
                  <a:pt x="2229592" y="2645427"/>
                  <a:pt x="2213174" y="2645178"/>
                </a:cubicBezTo>
                <a:cubicBezTo>
                  <a:pt x="2196008" y="2644929"/>
                  <a:pt x="2180709" y="2660104"/>
                  <a:pt x="2180833" y="2677393"/>
                </a:cubicBezTo>
                <a:cubicBezTo>
                  <a:pt x="2180958" y="2694932"/>
                  <a:pt x="2196008" y="2709112"/>
                  <a:pt x="2213795" y="2708614"/>
                </a:cubicBezTo>
                <a:cubicBezTo>
                  <a:pt x="2231583" y="2707993"/>
                  <a:pt x="2245265" y="2693191"/>
                  <a:pt x="2244270" y="2675279"/>
                </a:cubicBezTo>
                <a:close/>
                <a:moveTo>
                  <a:pt x="2121750" y="2645302"/>
                </a:moveTo>
                <a:cubicBezTo>
                  <a:pt x="2105705" y="2646049"/>
                  <a:pt x="2091649" y="2660477"/>
                  <a:pt x="2091276" y="2676399"/>
                </a:cubicBezTo>
                <a:cubicBezTo>
                  <a:pt x="2090778" y="2693812"/>
                  <a:pt x="2105456" y="2708614"/>
                  <a:pt x="2123119" y="2708614"/>
                </a:cubicBezTo>
                <a:cubicBezTo>
                  <a:pt x="2140906" y="2708614"/>
                  <a:pt x="2155086" y="2694186"/>
                  <a:pt x="2154712" y="2676399"/>
                </a:cubicBezTo>
                <a:cubicBezTo>
                  <a:pt x="2154339" y="2658736"/>
                  <a:pt x="2139164" y="2644431"/>
                  <a:pt x="2121750" y="2645302"/>
                </a:cubicBezTo>
                <a:close/>
                <a:moveTo>
                  <a:pt x="2005201" y="2678140"/>
                </a:moveTo>
                <a:cubicBezTo>
                  <a:pt x="2005699" y="2694807"/>
                  <a:pt x="2018884" y="2707993"/>
                  <a:pt x="2035551" y="2708614"/>
                </a:cubicBezTo>
                <a:cubicBezTo>
                  <a:pt x="2053338" y="2709236"/>
                  <a:pt x="2068389" y="2695056"/>
                  <a:pt x="2068513" y="2677518"/>
                </a:cubicBezTo>
                <a:cubicBezTo>
                  <a:pt x="2068762" y="2660228"/>
                  <a:pt x="2053587" y="2645053"/>
                  <a:pt x="2036298" y="2645178"/>
                </a:cubicBezTo>
                <a:cubicBezTo>
                  <a:pt x="2018759" y="2645302"/>
                  <a:pt x="2004579" y="2660353"/>
                  <a:pt x="2005077" y="2678016"/>
                </a:cubicBezTo>
                <a:close/>
                <a:moveTo>
                  <a:pt x="1947486" y="2645178"/>
                </a:moveTo>
                <a:cubicBezTo>
                  <a:pt x="1931192" y="2644929"/>
                  <a:pt x="1917012" y="2658114"/>
                  <a:pt x="1915768" y="2674533"/>
                </a:cubicBezTo>
                <a:cubicBezTo>
                  <a:pt x="1914400" y="2692320"/>
                  <a:pt x="1927585" y="2707619"/>
                  <a:pt x="1945372" y="2708614"/>
                </a:cubicBezTo>
                <a:cubicBezTo>
                  <a:pt x="1963159" y="2709609"/>
                  <a:pt x="1978334" y="2695803"/>
                  <a:pt x="1979080" y="2678264"/>
                </a:cubicBezTo>
                <a:cubicBezTo>
                  <a:pt x="1979702" y="2661099"/>
                  <a:pt x="1964900" y="2645427"/>
                  <a:pt x="1947611" y="2645302"/>
                </a:cubicBezTo>
                <a:close/>
                <a:moveTo>
                  <a:pt x="1889274" y="2675155"/>
                </a:moveTo>
                <a:cubicBezTo>
                  <a:pt x="1888155" y="2658985"/>
                  <a:pt x="1873850" y="2645427"/>
                  <a:pt x="1857680" y="2645302"/>
                </a:cubicBezTo>
                <a:cubicBezTo>
                  <a:pt x="1840266" y="2645178"/>
                  <a:pt x="1825713" y="2659980"/>
                  <a:pt x="1825962" y="2677642"/>
                </a:cubicBezTo>
                <a:cubicBezTo>
                  <a:pt x="1826211" y="2695430"/>
                  <a:pt x="1840888" y="2709361"/>
                  <a:pt x="1858675" y="2708614"/>
                </a:cubicBezTo>
                <a:cubicBezTo>
                  <a:pt x="1876214" y="2707993"/>
                  <a:pt x="1890394" y="2692444"/>
                  <a:pt x="1889150" y="2675155"/>
                </a:cubicBezTo>
                <a:close/>
                <a:moveTo>
                  <a:pt x="1766755" y="2645302"/>
                </a:moveTo>
                <a:cubicBezTo>
                  <a:pt x="1749216" y="2646049"/>
                  <a:pt x="1735410" y="2661348"/>
                  <a:pt x="1736529" y="2679011"/>
                </a:cubicBezTo>
                <a:cubicBezTo>
                  <a:pt x="1737524" y="2695554"/>
                  <a:pt x="1751082" y="2708366"/>
                  <a:pt x="1767750" y="2708614"/>
                </a:cubicBezTo>
                <a:cubicBezTo>
                  <a:pt x="1785412" y="2708739"/>
                  <a:pt x="1800214" y="2694061"/>
                  <a:pt x="1799966" y="2676647"/>
                </a:cubicBezTo>
                <a:cubicBezTo>
                  <a:pt x="1799717" y="2659482"/>
                  <a:pt x="1784044" y="2644556"/>
                  <a:pt x="1766879" y="2645302"/>
                </a:cubicBezTo>
                <a:close/>
                <a:moveTo>
                  <a:pt x="1649584" y="2677642"/>
                </a:moveTo>
                <a:cubicBezTo>
                  <a:pt x="1649832" y="2693937"/>
                  <a:pt x="1663266" y="2707744"/>
                  <a:pt x="1679685" y="2708614"/>
                </a:cubicBezTo>
                <a:cubicBezTo>
                  <a:pt x="1697472" y="2709609"/>
                  <a:pt x="1712398" y="2695927"/>
                  <a:pt x="1712896" y="2678140"/>
                </a:cubicBezTo>
                <a:cubicBezTo>
                  <a:pt x="1713393" y="2660477"/>
                  <a:pt x="1699213" y="2645427"/>
                  <a:pt x="1681675" y="2645302"/>
                </a:cubicBezTo>
                <a:cubicBezTo>
                  <a:pt x="1664385" y="2645178"/>
                  <a:pt x="1649335" y="2660477"/>
                  <a:pt x="1649584" y="2677642"/>
                </a:cubicBezTo>
                <a:close/>
                <a:moveTo>
                  <a:pt x="1560151" y="2679135"/>
                </a:moveTo>
                <a:cubicBezTo>
                  <a:pt x="1561270" y="2696673"/>
                  <a:pt x="1576943" y="2710107"/>
                  <a:pt x="1594605" y="2708614"/>
                </a:cubicBezTo>
                <a:cubicBezTo>
                  <a:pt x="1611149" y="2707246"/>
                  <a:pt x="1623712" y="2693315"/>
                  <a:pt x="1623463" y="2676772"/>
                </a:cubicBezTo>
                <a:cubicBezTo>
                  <a:pt x="1623214" y="2659109"/>
                  <a:pt x="1608163" y="2644680"/>
                  <a:pt x="1590749" y="2645302"/>
                </a:cubicBezTo>
                <a:cubicBezTo>
                  <a:pt x="1573584" y="2646049"/>
                  <a:pt x="1559031" y="2662094"/>
                  <a:pt x="1560151" y="2679135"/>
                </a:cubicBezTo>
                <a:close/>
                <a:moveTo>
                  <a:pt x="1413873" y="2645427"/>
                </a:moveTo>
                <a:cubicBezTo>
                  <a:pt x="1396335" y="2646546"/>
                  <a:pt x="1382902" y="2662094"/>
                  <a:pt x="1384394" y="2679881"/>
                </a:cubicBezTo>
                <a:cubicBezTo>
                  <a:pt x="1385762" y="2696424"/>
                  <a:pt x="1399694" y="2708987"/>
                  <a:pt x="1416237" y="2708739"/>
                </a:cubicBezTo>
                <a:cubicBezTo>
                  <a:pt x="1433900" y="2708490"/>
                  <a:pt x="1448328" y="2693439"/>
                  <a:pt x="1447706" y="2676025"/>
                </a:cubicBezTo>
                <a:cubicBezTo>
                  <a:pt x="1446960" y="2658860"/>
                  <a:pt x="1430914" y="2644307"/>
                  <a:pt x="1413873" y="2645427"/>
                </a:cubicBezTo>
                <a:close/>
                <a:moveTo>
                  <a:pt x="1325809" y="2645427"/>
                </a:moveTo>
                <a:cubicBezTo>
                  <a:pt x="1308270" y="2645675"/>
                  <a:pt x="1294215" y="2660726"/>
                  <a:pt x="1294837" y="2678513"/>
                </a:cubicBezTo>
                <a:cubicBezTo>
                  <a:pt x="1295459" y="2695181"/>
                  <a:pt x="1308644" y="2708241"/>
                  <a:pt x="1325311" y="2708739"/>
                </a:cubicBezTo>
                <a:cubicBezTo>
                  <a:pt x="1342974" y="2709236"/>
                  <a:pt x="1358025" y="2694932"/>
                  <a:pt x="1358149" y="2677518"/>
                </a:cubicBezTo>
                <a:cubicBezTo>
                  <a:pt x="1358149" y="2660228"/>
                  <a:pt x="1342974" y="2645178"/>
                  <a:pt x="1325809" y="2645427"/>
                </a:cubicBezTo>
                <a:close/>
                <a:moveTo>
                  <a:pt x="1268716" y="2676274"/>
                </a:moveTo>
                <a:cubicBezTo>
                  <a:pt x="1268218" y="2660353"/>
                  <a:pt x="1253914" y="2646049"/>
                  <a:pt x="1237993" y="2645427"/>
                </a:cubicBezTo>
                <a:cubicBezTo>
                  <a:pt x="1220579" y="2644680"/>
                  <a:pt x="1205528" y="2659109"/>
                  <a:pt x="1205279" y="2676772"/>
                </a:cubicBezTo>
                <a:cubicBezTo>
                  <a:pt x="1205031" y="2694559"/>
                  <a:pt x="1219211" y="2708987"/>
                  <a:pt x="1236998" y="2708863"/>
                </a:cubicBezTo>
                <a:cubicBezTo>
                  <a:pt x="1254660" y="2708739"/>
                  <a:pt x="1269213" y="2693812"/>
                  <a:pt x="1268716" y="2676399"/>
                </a:cubicBezTo>
                <a:close/>
                <a:moveTo>
                  <a:pt x="1148186" y="2645551"/>
                </a:moveTo>
                <a:cubicBezTo>
                  <a:pt x="1132016" y="2646670"/>
                  <a:pt x="1118458" y="2660975"/>
                  <a:pt x="1118334" y="2677145"/>
                </a:cubicBezTo>
                <a:cubicBezTo>
                  <a:pt x="1118210" y="2694559"/>
                  <a:pt x="1133136" y="2709112"/>
                  <a:pt x="1150799" y="2708863"/>
                </a:cubicBezTo>
                <a:cubicBezTo>
                  <a:pt x="1168586" y="2708614"/>
                  <a:pt x="1182517" y="2693937"/>
                  <a:pt x="1181771" y="2676150"/>
                </a:cubicBezTo>
                <a:cubicBezTo>
                  <a:pt x="1181149" y="2658612"/>
                  <a:pt x="1165601" y="2644431"/>
                  <a:pt x="1148311" y="2645675"/>
                </a:cubicBezTo>
                <a:close/>
                <a:moveTo>
                  <a:pt x="1092089" y="2677145"/>
                </a:moveTo>
                <a:cubicBezTo>
                  <a:pt x="1092089" y="2659482"/>
                  <a:pt x="1077163" y="2644805"/>
                  <a:pt x="1059749" y="2645302"/>
                </a:cubicBezTo>
                <a:cubicBezTo>
                  <a:pt x="1043827" y="2645800"/>
                  <a:pt x="1029523" y="2659980"/>
                  <a:pt x="1028777" y="2675901"/>
                </a:cubicBezTo>
                <a:cubicBezTo>
                  <a:pt x="1027906" y="2693315"/>
                  <a:pt x="1042335" y="2708490"/>
                  <a:pt x="1059997" y="2708739"/>
                </a:cubicBezTo>
                <a:cubicBezTo>
                  <a:pt x="1077784" y="2709112"/>
                  <a:pt x="1092213" y="2694932"/>
                  <a:pt x="1092089" y="2677020"/>
                </a:cubicBezTo>
                <a:close/>
                <a:moveTo>
                  <a:pt x="970191" y="2645302"/>
                </a:moveTo>
                <a:cubicBezTo>
                  <a:pt x="954270" y="2645800"/>
                  <a:pt x="939965" y="2659855"/>
                  <a:pt x="939219" y="2675901"/>
                </a:cubicBezTo>
                <a:cubicBezTo>
                  <a:pt x="938349" y="2693315"/>
                  <a:pt x="952777" y="2708490"/>
                  <a:pt x="970440" y="2708739"/>
                </a:cubicBezTo>
                <a:cubicBezTo>
                  <a:pt x="988227" y="2709112"/>
                  <a:pt x="1002656" y="2694932"/>
                  <a:pt x="1002531" y="2677145"/>
                </a:cubicBezTo>
                <a:cubicBezTo>
                  <a:pt x="1002531" y="2659482"/>
                  <a:pt x="987605" y="2644805"/>
                  <a:pt x="970191" y="2645302"/>
                </a:cubicBezTo>
                <a:close/>
                <a:moveTo>
                  <a:pt x="849786" y="2679259"/>
                </a:moveTo>
                <a:cubicBezTo>
                  <a:pt x="851030" y="2696798"/>
                  <a:pt x="866703" y="2710107"/>
                  <a:pt x="884365" y="2708614"/>
                </a:cubicBezTo>
                <a:cubicBezTo>
                  <a:pt x="900909" y="2707246"/>
                  <a:pt x="913471" y="2693191"/>
                  <a:pt x="913098" y="2676647"/>
                </a:cubicBezTo>
                <a:cubicBezTo>
                  <a:pt x="912725" y="2658985"/>
                  <a:pt x="897675" y="2644556"/>
                  <a:pt x="880261" y="2645302"/>
                </a:cubicBezTo>
                <a:cubicBezTo>
                  <a:pt x="863095" y="2646049"/>
                  <a:pt x="848667" y="2662094"/>
                  <a:pt x="849786" y="2679259"/>
                </a:cubicBezTo>
                <a:close/>
                <a:moveTo>
                  <a:pt x="795305" y="2645302"/>
                </a:moveTo>
                <a:cubicBezTo>
                  <a:pt x="779011" y="2645053"/>
                  <a:pt x="764831" y="2658238"/>
                  <a:pt x="763587" y="2674657"/>
                </a:cubicBezTo>
                <a:cubicBezTo>
                  <a:pt x="762219" y="2692444"/>
                  <a:pt x="775404" y="2707744"/>
                  <a:pt x="793191" y="2708614"/>
                </a:cubicBezTo>
                <a:cubicBezTo>
                  <a:pt x="810978" y="2709609"/>
                  <a:pt x="826153" y="2695803"/>
                  <a:pt x="826775" y="2678264"/>
                </a:cubicBezTo>
                <a:cubicBezTo>
                  <a:pt x="827397" y="2661099"/>
                  <a:pt x="812471" y="2645551"/>
                  <a:pt x="795305" y="2645302"/>
                </a:cubicBezTo>
                <a:close/>
                <a:moveTo>
                  <a:pt x="703385" y="2645427"/>
                </a:moveTo>
                <a:cubicBezTo>
                  <a:pt x="685846" y="2646670"/>
                  <a:pt x="672537" y="2662218"/>
                  <a:pt x="673905" y="2679881"/>
                </a:cubicBezTo>
                <a:cubicBezTo>
                  <a:pt x="675274" y="2696424"/>
                  <a:pt x="689205" y="2708987"/>
                  <a:pt x="705872" y="2708739"/>
                </a:cubicBezTo>
                <a:cubicBezTo>
                  <a:pt x="723535" y="2708490"/>
                  <a:pt x="737964" y="2693439"/>
                  <a:pt x="737218" y="2676025"/>
                </a:cubicBezTo>
                <a:cubicBezTo>
                  <a:pt x="736471" y="2658860"/>
                  <a:pt x="720426" y="2644431"/>
                  <a:pt x="703385" y="2645551"/>
                </a:cubicBezTo>
                <a:close/>
                <a:moveTo>
                  <a:pt x="647660" y="2677767"/>
                </a:moveTo>
                <a:cubicBezTo>
                  <a:pt x="648033" y="2660601"/>
                  <a:pt x="632983" y="2645178"/>
                  <a:pt x="615693" y="2645302"/>
                </a:cubicBezTo>
                <a:cubicBezTo>
                  <a:pt x="599399" y="2645302"/>
                  <a:pt x="585343" y="2658612"/>
                  <a:pt x="584348" y="2675030"/>
                </a:cubicBezTo>
                <a:cubicBezTo>
                  <a:pt x="583228" y="2692818"/>
                  <a:pt x="596662" y="2707868"/>
                  <a:pt x="614449" y="2708614"/>
                </a:cubicBezTo>
                <a:cubicBezTo>
                  <a:pt x="632236" y="2709361"/>
                  <a:pt x="647287" y="2695305"/>
                  <a:pt x="647660" y="2677767"/>
                </a:cubicBezTo>
                <a:close/>
                <a:moveTo>
                  <a:pt x="497403" y="2677642"/>
                </a:moveTo>
                <a:cubicBezTo>
                  <a:pt x="497651" y="2693937"/>
                  <a:pt x="511085" y="2707744"/>
                  <a:pt x="527504" y="2708614"/>
                </a:cubicBezTo>
                <a:cubicBezTo>
                  <a:pt x="545291" y="2709609"/>
                  <a:pt x="560217" y="2695927"/>
                  <a:pt x="560715" y="2678140"/>
                </a:cubicBezTo>
                <a:cubicBezTo>
                  <a:pt x="561212" y="2660477"/>
                  <a:pt x="547032" y="2645427"/>
                  <a:pt x="529494" y="2645302"/>
                </a:cubicBezTo>
                <a:cubicBezTo>
                  <a:pt x="512204" y="2645178"/>
                  <a:pt x="497154" y="2660477"/>
                  <a:pt x="497403" y="2677642"/>
                </a:cubicBezTo>
                <a:close/>
                <a:moveTo>
                  <a:pt x="407970" y="2679135"/>
                </a:moveTo>
                <a:cubicBezTo>
                  <a:pt x="409089" y="2696673"/>
                  <a:pt x="424762" y="2710107"/>
                  <a:pt x="442424" y="2708614"/>
                </a:cubicBezTo>
                <a:cubicBezTo>
                  <a:pt x="458968" y="2707246"/>
                  <a:pt x="471530" y="2693315"/>
                  <a:pt x="471282" y="2676772"/>
                </a:cubicBezTo>
                <a:cubicBezTo>
                  <a:pt x="471033" y="2659109"/>
                  <a:pt x="455982" y="2644680"/>
                  <a:pt x="438568" y="2645302"/>
                </a:cubicBezTo>
                <a:cubicBezTo>
                  <a:pt x="421403" y="2646049"/>
                  <a:pt x="406850" y="2662094"/>
                  <a:pt x="407970" y="2679135"/>
                </a:cubicBezTo>
                <a:close/>
                <a:moveTo>
                  <a:pt x="348762" y="2645302"/>
                </a:moveTo>
                <a:cubicBezTo>
                  <a:pt x="332717" y="2646049"/>
                  <a:pt x="318661" y="2660477"/>
                  <a:pt x="318288" y="2676399"/>
                </a:cubicBezTo>
                <a:cubicBezTo>
                  <a:pt x="317790" y="2693812"/>
                  <a:pt x="332468" y="2708614"/>
                  <a:pt x="350130" y="2708614"/>
                </a:cubicBezTo>
                <a:cubicBezTo>
                  <a:pt x="367918" y="2708614"/>
                  <a:pt x="382097" y="2694186"/>
                  <a:pt x="381724" y="2676399"/>
                </a:cubicBezTo>
                <a:cubicBezTo>
                  <a:pt x="381351" y="2658736"/>
                  <a:pt x="366176" y="2644431"/>
                  <a:pt x="348762" y="2645302"/>
                </a:cubicBezTo>
                <a:close/>
                <a:moveTo>
                  <a:pt x="263931" y="2645302"/>
                </a:moveTo>
                <a:cubicBezTo>
                  <a:pt x="247637" y="2645053"/>
                  <a:pt x="233457" y="2658238"/>
                  <a:pt x="232213" y="2674657"/>
                </a:cubicBezTo>
                <a:cubicBezTo>
                  <a:pt x="230845" y="2692444"/>
                  <a:pt x="244030" y="2707744"/>
                  <a:pt x="261817" y="2708614"/>
                </a:cubicBezTo>
                <a:cubicBezTo>
                  <a:pt x="279604" y="2709609"/>
                  <a:pt x="294779" y="2695803"/>
                  <a:pt x="295401" y="2678264"/>
                </a:cubicBezTo>
                <a:cubicBezTo>
                  <a:pt x="296023" y="2661099"/>
                  <a:pt x="281097" y="2645551"/>
                  <a:pt x="263931" y="2645302"/>
                </a:cubicBezTo>
                <a:close/>
                <a:moveTo>
                  <a:pt x="172011" y="2645427"/>
                </a:moveTo>
                <a:cubicBezTo>
                  <a:pt x="154472" y="2646670"/>
                  <a:pt x="141163" y="2662218"/>
                  <a:pt x="142531" y="2679881"/>
                </a:cubicBezTo>
                <a:cubicBezTo>
                  <a:pt x="143900" y="2696424"/>
                  <a:pt x="157831" y="2708987"/>
                  <a:pt x="174498" y="2708739"/>
                </a:cubicBezTo>
                <a:cubicBezTo>
                  <a:pt x="192161" y="2708490"/>
                  <a:pt x="206590" y="2693439"/>
                  <a:pt x="205843" y="2676025"/>
                </a:cubicBezTo>
                <a:cubicBezTo>
                  <a:pt x="205097" y="2658860"/>
                  <a:pt x="189051" y="2644431"/>
                  <a:pt x="172011" y="2645551"/>
                </a:cubicBezTo>
                <a:close/>
                <a:moveTo>
                  <a:pt x="84319" y="2645302"/>
                </a:moveTo>
                <a:cubicBezTo>
                  <a:pt x="68025" y="2645302"/>
                  <a:pt x="53969" y="2658612"/>
                  <a:pt x="52974" y="2675030"/>
                </a:cubicBezTo>
                <a:cubicBezTo>
                  <a:pt x="51854" y="2692818"/>
                  <a:pt x="65288" y="2707868"/>
                  <a:pt x="83075" y="2708614"/>
                </a:cubicBezTo>
                <a:cubicBezTo>
                  <a:pt x="100862" y="2709361"/>
                  <a:pt x="115913" y="2695305"/>
                  <a:pt x="116286" y="2677767"/>
                </a:cubicBezTo>
                <a:cubicBezTo>
                  <a:pt x="116659" y="2660601"/>
                  <a:pt x="101609" y="2645178"/>
                  <a:pt x="84319" y="2645302"/>
                </a:cubicBezTo>
                <a:close/>
                <a:moveTo>
                  <a:pt x="13381356" y="2556615"/>
                </a:moveTo>
                <a:cubicBezTo>
                  <a:pt x="13364688" y="2557859"/>
                  <a:pt x="13352125" y="2571790"/>
                  <a:pt x="13352748" y="2588583"/>
                </a:cubicBezTo>
                <a:cubicBezTo>
                  <a:pt x="13353244" y="2605250"/>
                  <a:pt x="13366679" y="2618559"/>
                  <a:pt x="13383222" y="2618808"/>
                </a:cubicBezTo>
                <a:cubicBezTo>
                  <a:pt x="13400761" y="2619057"/>
                  <a:pt x="13415437" y="2604255"/>
                  <a:pt x="13414941" y="2586717"/>
                </a:cubicBezTo>
                <a:cubicBezTo>
                  <a:pt x="13414443" y="2569054"/>
                  <a:pt x="13399143" y="2555372"/>
                  <a:pt x="13381356" y="2556740"/>
                </a:cubicBezTo>
                <a:close/>
                <a:moveTo>
                  <a:pt x="13292171" y="2556615"/>
                </a:moveTo>
                <a:cubicBezTo>
                  <a:pt x="13275504" y="2557610"/>
                  <a:pt x="13262692" y="2571542"/>
                  <a:pt x="13263065" y="2588209"/>
                </a:cubicBezTo>
                <a:cubicBezTo>
                  <a:pt x="13263439" y="2604877"/>
                  <a:pt x="13276623" y="2618310"/>
                  <a:pt x="13293167" y="2618808"/>
                </a:cubicBezTo>
                <a:cubicBezTo>
                  <a:pt x="13310706" y="2619306"/>
                  <a:pt x="13325507" y="2604628"/>
                  <a:pt x="13325258" y="2587090"/>
                </a:cubicBezTo>
                <a:cubicBezTo>
                  <a:pt x="13325009" y="2569427"/>
                  <a:pt x="13309834" y="2555496"/>
                  <a:pt x="13292048" y="2556615"/>
                </a:cubicBezTo>
                <a:close/>
                <a:moveTo>
                  <a:pt x="13176369" y="2587339"/>
                </a:moveTo>
                <a:cubicBezTo>
                  <a:pt x="13176244" y="2604877"/>
                  <a:pt x="13191170" y="2619430"/>
                  <a:pt x="13208709" y="2618933"/>
                </a:cubicBezTo>
                <a:cubicBezTo>
                  <a:pt x="13226372" y="2618310"/>
                  <a:pt x="13239930" y="2603011"/>
                  <a:pt x="13238562" y="2585224"/>
                </a:cubicBezTo>
                <a:cubicBezTo>
                  <a:pt x="13237194" y="2568556"/>
                  <a:pt x="13223262" y="2556118"/>
                  <a:pt x="13206471" y="2556740"/>
                </a:cubicBezTo>
                <a:cubicBezTo>
                  <a:pt x="13189802" y="2557362"/>
                  <a:pt x="13176618" y="2570920"/>
                  <a:pt x="13176493" y="2587463"/>
                </a:cubicBezTo>
                <a:close/>
                <a:moveTo>
                  <a:pt x="13086812" y="2586592"/>
                </a:moveTo>
                <a:cubicBezTo>
                  <a:pt x="13086190" y="2604131"/>
                  <a:pt x="13100743" y="2619057"/>
                  <a:pt x="13118405" y="2618933"/>
                </a:cubicBezTo>
                <a:cubicBezTo>
                  <a:pt x="13136068" y="2618808"/>
                  <a:pt x="13150124" y="2603758"/>
                  <a:pt x="13149128" y="2585970"/>
                </a:cubicBezTo>
                <a:cubicBezTo>
                  <a:pt x="13148258" y="2569303"/>
                  <a:pt x="13134327" y="2556491"/>
                  <a:pt x="13117659" y="2556615"/>
                </a:cubicBezTo>
                <a:cubicBezTo>
                  <a:pt x="13100991" y="2556864"/>
                  <a:pt x="13087433" y="2570049"/>
                  <a:pt x="13086812" y="2586592"/>
                </a:cubicBezTo>
                <a:close/>
                <a:moveTo>
                  <a:pt x="13029967" y="2556615"/>
                </a:moveTo>
                <a:cubicBezTo>
                  <a:pt x="13012181" y="2555745"/>
                  <a:pt x="12997254" y="2569925"/>
                  <a:pt x="12997254" y="2587587"/>
                </a:cubicBezTo>
                <a:cubicBezTo>
                  <a:pt x="12997254" y="2605126"/>
                  <a:pt x="13012304" y="2619554"/>
                  <a:pt x="13029843" y="2618808"/>
                </a:cubicBezTo>
                <a:cubicBezTo>
                  <a:pt x="13046387" y="2618062"/>
                  <a:pt x="13059446" y="2604379"/>
                  <a:pt x="13059571" y="2587712"/>
                </a:cubicBezTo>
                <a:cubicBezTo>
                  <a:pt x="13059571" y="2571044"/>
                  <a:pt x="13046634" y="2557237"/>
                  <a:pt x="13029967" y="2556491"/>
                </a:cubicBezTo>
                <a:close/>
                <a:moveTo>
                  <a:pt x="12970014" y="2587712"/>
                </a:moveTo>
                <a:cubicBezTo>
                  <a:pt x="12970014" y="2569925"/>
                  <a:pt x="12955212" y="2555745"/>
                  <a:pt x="12937301" y="2556740"/>
                </a:cubicBezTo>
                <a:cubicBezTo>
                  <a:pt x="12920632" y="2557610"/>
                  <a:pt x="12907697" y="2571169"/>
                  <a:pt x="12907697" y="2587836"/>
                </a:cubicBezTo>
                <a:cubicBezTo>
                  <a:pt x="12907697" y="2605375"/>
                  <a:pt x="12922872" y="2619803"/>
                  <a:pt x="12940410" y="2618933"/>
                </a:cubicBezTo>
                <a:cubicBezTo>
                  <a:pt x="12956953" y="2618186"/>
                  <a:pt x="12970014" y="2604379"/>
                  <a:pt x="12970014" y="2587712"/>
                </a:cubicBezTo>
                <a:close/>
                <a:moveTo>
                  <a:pt x="12883565" y="2587339"/>
                </a:moveTo>
                <a:cubicBezTo>
                  <a:pt x="12883441" y="2570796"/>
                  <a:pt x="12870257" y="2557237"/>
                  <a:pt x="12853590" y="2556615"/>
                </a:cubicBezTo>
                <a:cubicBezTo>
                  <a:pt x="12836796" y="2555994"/>
                  <a:pt x="12822865" y="2568432"/>
                  <a:pt x="12821497" y="2585100"/>
                </a:cubicBezTo>
                <a:cubicBezTo>
                  <a:pt x="12820129" y="2602887"/>
                  <a:pt x="12833687" y="2618186"/>
                  <a:pt x="12851350" y="2618808"/>
                </a:cubicBezTo>
                <a:cubicBezTo>
                  <a:pt x="12868889" y="2619430"/>
                  <a:pt x="12883814" y="2604877"/>
                  <a:pt x="12883690" y="2587214"/>
                </a:cubicBezTo>
                <a:close/>
                <a:moveTo>
                  <a:pt x="12794009" y="2585722"/>
                </a:moveTo>
                <a:cubicBezTo>
                  <a:pt x="12793014" y="2569179"/>
                  <a:pt x="12778959" y="2556367"/>
                  <a:pt x="12762414" y="2556491"/>
                </a:cubicBezTo>
                <a:cubicBezTo>
                  <a:pt x="12745872" y="2556740"/>
                  <a:pt x="12732190" y="2570173"/>
                  <a:pt x="12731692" y="2586717"/>
                </a:cubicBezTo>
                <a:cubicBezTo>
                  <a:pt x="12731193" y="2604504"/>
                  <a:pt x="12745623" y="2619057"/>
                  <a:pt x="12763410" y="2618808"/>
                </a:cubicBezTo>
                <a:cubicBezTo>
                  <a:pt x="12780948" y="2618559"/>
                  <a:pt x="12795128" y="2603260"/>
                  <a:pt x="12794009" y="2585722"/>
                </a:cubicBezTo>
                <a:close/>
                <a:moveTo>
                  <a:pt x="12642135" y="2586468"/>
                </a:moveTo>
                <a:cubicBezTo>
                  <a:pt x="12641388" y="2604255"/>
                  <a:pt x="12655692" y="2619057"/>
                  <a:pt x="12673479" y="2618933"/>
                </a:cubicBezTo>
                <a:cubicBezTo>
                  <a:pt x="12689898" y="2618808"/>
                  <a:pt x="12703705" y="2605499"/>
                  <a:pt x="12704450" y="2589080"/>
                </a:cubicBezTo>
                <a:cubicBezTo>
                  <a:pt x="12705197" y="2571293"/>
                  <a:pt x="12691017" y="2556615"/>
                  <a:pt x="12673107" y="2556615"/>
                </a:cubicBezTo>
                <a:cubicBezTo>
                  <a:pt x="12656562" y="2556615"/>
                  <a:pt x="12642756" y="2569925"/>
                  <a:pt x="12642135" y="2586468"/>
                </a:cubicBezTo>
                <a:close/>
                <a:moveTo>
                  <a:pt x="12555437" y="2586592"/>
                </a:moveTo>
                <a:cubicBezTo>
                  <a:pt x="12554816" y="2604131"/>
                  <a:pt x="12569368" y="2619057"/>
                  <a:pt x="12587031" y="2618933"/>
                </a:cubicBezTo>
                <a:cubicBezTo>
                  <a:pt x="12604695" y="2618808"/>
                  <a:pt x="12618750" y="2603758"/>
                  <a:pt x="12617754" y="2585970"/>
                </a:cubicBezTo>
                <a:cubicBezTo>
                  <a:pt x="12616884" y="2569303"/>
                  <a:pt x="12602953" y="2556491"/>
                  <a:pt x="12586284" y="2556615"/>
                </a:cubicBezTo>
                <a:cubicBezTo>
                  <a:pt x="12569617" y="2556864"/>
                  <a:pt x="12556060" y="2570049"/>
                  <a:pt x="12555437" y="2586592"/>
                </a:cubicBezTo>
                <a:close/>
                <a:moveTo>
                  <a:pt x="12499464" y="2556740"/>
                </a:moveTo>
                <a:cubicBezTo>
                  <a:pt x="12481677" y="2555372"/>
                  <a:pt x="12466378" y="2569054"/>
                  <a:pt x="12465880" y="2586717"/>
                </a:cubicBezTo>
                <a:cubicBezTo>
                  <a:pt x="12465382" y="2603135"/>
                  <a:pt x="12478319" y="2617440"/>
                  <a:pt x="12494612" y="2618684"/>
                </a:cubicBezTo>
                <a:cubicBezTo>
                  <a:pt x="12512276" y="2620052"/>
                  <a:pt x="12527575" y="2606494"/>
                  <a:pt x="12528073" y="2588583"/>
                </a:cubicBezTo>
                <a:cubicBezTo>
                  <a:pt x="12528571" y="2571790"/>
                  <a:pt x="12516132" y="2557859"/>
                  <a:pt x="12499464" y="2556615"/>
                </a:cubicBezTo>
                <a:close/>
                <a:moveTo>
                  <a:pt x="12407543" y="2556615"/>
                </a:moveTo>
                <a:cubicBezTo>
                  <a:pt x="12389632" y="2556615"/>
                  <a:pt x="12375576" y="2571417"/>
                  <a:pt x="12376323" y="2589080"/>
                </a:cubicBezTo>
                <a:cubicBezTo>
                  <a:pt x="12377069" y="2605499"/>
                  <a:pt x="12390876" y="2618808"/>
                  <a:pt x="12407295" y="2618808"/>
                </a:cubicBezTo>
                <a:cubicBezTo>
                  <a:pt x="12425081" y="2618808"/>
                  <a:pt x="12439262" y="2604006"/>
                  <a:pt x="12438516" y="2586344"/>
                </a:cubicBezTo>
                <a:cubicBezTo>
                  <a:pt x="12437769" y="2569800"/>
                  <a:pt x="12424087" y="2556615"/>
                  <a:pt x="12407420" y="2556615"/>
                </a:cubicBezTo>
                <a:close/>
                <a:moveTo>
                  <a:pt x="12289875" y="2586219"/>
                </a:moveTo>
                <a:cubicBezTo>
                  <a:pt x="12289005" y="2604006"/>
                  <a:pt x="12303185" y="2618933"/>
                  <a:pt x="12320847" y="2618933"/>
                </a:cubicBezTo>
                <a:cubicBezTo>
                  <a:pt x="12338385" y="2618933"/>
                  <a:pt x="12352814" y="2603882"/>
                  <a:pt x="12352067" y="2586344"/>
                </a:cubicBezTo>
                <a:cubicBezTo>
                  <a:pt x="12351322" y="2569800"/>
                  <a:pt x="12337638" y="2556740"/>
                  <a:pt x="12320971" y="2556615"/>
                </a:cubicBezTo>
                <a:cubicBezTo>
                  <a:pt x="12304304" y="2556615"/>
                  <a:pt x="12290497" y="2569552"/>
                  <a:pt x="12289750" y="2586219"/>
                </a:cubicBezTo>
                <a:close/>
                <a:moveTo>
                  <a:pt x="12229424" y="2556740"/>
                </a:moveTo>
                <a:cubicBezTo>
                  <a:pt x="12212756" y="2557735"/>
                  <a:pt x="12199944" y="2571666"/>
                  <a:pt x="12200317" y="2588334"/>
                </a:cubicBezTo>
                <a:cubicBezTo>
                  <a:pt x="12200691" y="2605002"/>
                  <a:pt x="12213875" y="2618435"/>
                  <a:pt x="12230419" y="2618933"/>
                </a:cubicBezTo>
                <a:cubicBezTo>
                  <a:pt x="12247957" y="2619430"/>
                  <a:pt x="12262759" y="2604753"/>
                  <a:pt x="12262510" y="2587214"/>
                </a:cubicBezTo>
                <a:cubicBezTo>
                  <a:pt x="12262262" y="2569552"/>
                  <a:pt x="12247086" y="2555621"/>
                  <a:pt x="12229299" y="2556740"/>
                </a:cubicBezTo>
                <a:close/>
                <a:moveTo>
                  <a:pt x="12140861" y="2556615"/>
                </a:moveTo>
                <a:cubicBezTo>
                  <a:pt x="12124318" y="2557113"/>
                  <a:pt x="12110884" y="2570796"/>
                  <a:pt x="12110760" y="2587339"/>
                </a:cubicBezTo>
                <a:cubicBezTo>
                  <a:pt x="12110511" y="2603882"/>
                  <a:pt x="12123447" y="2617937"/>
                  <a:pt x="12139991" y="2618933"/>
                </a:cubicBezTo>
                <a:cubicBezTo>
                  <a:pt x="12157529" y="2620052"/>
                  <a:pt x="12172828" y="2605872"/>
                  <a:pt x="12173077" y="2588334"/>
                </a:cubicBezTo>
                <a:cubicBezTo>
                  <a:pt x="12173326" y="2570671"/>
                  <a:pt x="12158648" y="2556118"/>
                  <a:pt x="12140986" y="2556740"/>
                </a:cubicBezTo>
                <a:close/>
                <a:moveTo>
                  <a:pt x="12051304" y="2556615"/>
                </a:moveTo>
                <a:cubicBezTo>
                  <a:pt x="12034760" y="2557113"/>
                  <a:pt x="12021327" y="2570796"/>
                  <a:pt x="12021203" y="2587339"/>
                </a:cubicBezTo>
                <a:cubicBezTo>
                  <a:pt x="12020954" y="2603882"/>
                  <a:pt x="12033890" y="2617937"/>
                  <a:pt x="12050433" y="2618933"/>
                </a:cubicBezTo>
                <a:cubicBezTo>
                  <a:pt x="12067972" y="2620052"/>
                  <a:pt x="12083271" y="2605872"/>
                  <a:pt x="12083520" y="2588334"/>
                </a:cubicBezTo>
                <a:cubicBezTo>
                  <a:pt x="12083768" y="2570671"/>
                  <a:pt x="12069091" y="2556118"/>
                  <a:pt x="12051428" y="2556740"/>
                </a:cubicBezTo>
                <a:close/>
                <a:moveTo>
                  <a:pt x="11934506" y="2587463"/>
                </a:moveTo>
                <a:cubicBezTo>
                  <a:pt x="11934382" y="2605002"/>
                  <a:pt x="11949308" y="2619554"/>
                  <a:pt x="11966846" y="2619057"/>
                </a:cubicBezTo>
                <a:cubicBezTo>
                  <a:pt x="11984509" y="2618435"/>
                  <a:pt x="11998067" y="2603135"/>
                  <a:pt x="11996698" y="2585348"/>
                </a:cubicBezTo>
                <a:cubicBezTo>
                  <a:pt x="11995330" y="2568681"/>
                  <a:pt x="11981399" y="2556242"/>
                  <a:pt x="11964608" y="2556864"/>
                </a:cubicBezTo>
                <a:cubicBezTo>
                  <a:pt x="11947940" y="2557486"/>
                  <a:pt x="11934755" y="2571044"/>
                  <a:pt x="11934630" y="2587587"/>
                </a:cubicBezTo>
                <a:close/>
                <a:moveTo>
                  <a:pt x="11907265" y="2588085"/>
                </a:moveTo>
                <a:cubicBezTo>
                  <a:pt x="11907514" y="2570173"/>
                  <a:pt x="11892837" y="2555994"/>
                  <a:pt x="11874926" y="2556740"/>
                </a:cubicBezTo>
                <a:cubicBezTo>
                  <a:pt x="11858258" y="2557362"/>
                  <a:pt x="11845073" y="2570920"/>
                  <a:pt x="11844949" y="2587463"/>
                </a:cubicBezTo>
                <a:cubicBezTo>
                  <a:pt x="11844825" y="2605002"/>
                  <a:pt x="11859751" y="2619554"/>
                  <a:pt x="11877289" y="2618933"/>
                </a:cubicBezTo>
                <a:cubicBezTo>
                  <a:pt x="11893832" y="2618310"/>
                  <a:pt x="11907017" y="2604628"/>
                  <a:pt x="11907265" y="2588085"/>
                </a:cubicBezTo>
                <a:close/>
                <a:moveTo>
                  <a:pt x="11755516" y="2589951"/>
                </a:moveTo>
                <a:cubicBezTo>
                  <a:pt x="11756635" y="2606370"/>
                  <a:pt x="11770815" y="2619306"/>
                  <a:pt x="11787234" y="2618933"/>
                </a:cubicBezTo>
                <a:cubicBezTo>
                  <a:pt x="11804897" y="2618559"/>
                  <a:pt x="11818703" y="2603384"/>
                  <a:pt x="11817584" y="2585722"/>
                </a:cubicBezTo>
                <a:cubicBezTo>
                  <a:pt x="11816464" y="2569054"/>
                  <a:pt x="11802658" y="2556367"/>
                  <a:pt x="11785866" y="2556740"/>
                </a:cubicBezTo>
                <a:cubicBezTo>
                  <a:pt x="11768078" y="2557113"/>
                  <a:pt x="11754147" y="2572288"/>
                  <a:pt x="11755391" y="2589951"/>
                </a:cubicBezTo>
                <a:close/>
                <a:moveTo>
                  <a:pt x="11731261" y="2586966"/>
                </a:moveTo>
                <a:cubicBezTo>
                  <a:pt x="11730887" y="2570422"/>
                  <a:pt x="11717454" y="2557113"/>
                  <a:pt x="11700786" y="2556740"/>
                </a:cubicBezTo>
                <a:cubicBezTo>
                  <a:pt x="11684118" y="2556367"/>
                  <a:pt x="11670187" y="2569054"/>
                  <a:pt x="11669068" y="2585722"/>
                </a:cubicBezTo>
                <a:cubicBezTo>
                  <a:pt x="11667948" y="2603509"/>
                  <a:pt x="11681755" y="2618684"/>
                  <a:pt x="11699418" y="2619057"/>
                </a:cubicBezTo>
                <a:cubicBezTo>
                  <a:pt x="11716956" y="2619430"/>
                  <a:pt x="11731758" y="2604628"/>
                  <a:pt x="11731261" y="2587090"/>
                </a:cubicBezTo>
                <a:close/>
                <a:moveTo>
                  <a:pt x="11579386" y="2586344"/>
                </a:moveTo>
                <a:cubicBezTo>
                  <a:pt x="11578640" y="2604131"/>
                  <a:pt x="11592820" y="2618933"/>
                  <a:pt x="11610607" y="2618933"/>
                </a:cubicBezTo>
                <a:cubicBezTo>
                  <a:pt x="11628145" y="2618933"/>
                  <a:pt x="11642574" y="2603758"/>
                  <a:pt x="11641703" y="2586219"/>
                </a:cubicBezTo>
                <a:cubicBezTo>
                  <a:pt x="11640957" y="2569676"/>
                  <a:pt x="11627150" y="2556615"/>
                  <a:pt x="11610482" y="2556615"/>
                </a:cubicBezTo>
                <a:cubicBezTo>
                  <a:pt x="11593815" y="2556615"/>
                  <a:pt x="11580132" y="2569676"/>
                  <a:pt x="11579386" y="2586344"/>
                </a:cubicBezTo>
                <a:close/>
                <a:moveTo>
                  <a:pt x="11519432" y="2556615"/>
                </a:moveTo>
                <a:cubicBezTo>
                  <a:pt x="11502765" y="2557362"/>
                  <a:pt x="11489828" y="2571169"/>
                  <a:pt x="11489828" y="2587836"/>
                </a:cubicBezTo>
                <a:cubicBezTo>
                  <a:pt x="11489828" y="2604504"/>
                  <a:pt x="11503013" y="2618186"/>
                  <a:pt x="11519557" y="2618933"/>
                </a:cubicBezTo>
                <a:cubicBezTo>
                  <a:pt x="11537095" y="2619679"/>
                  <a:pt x="11552146" y="2605250"/>
                  <a:pt x="11552146" y="2587712"/>
                </a:cubicBezTo>
                <a:cubicBezTo>
                  <a:pt x="11552146" y="2570049"/>
                  <a:pt x="11537219" y="2555869"/>
                  <a:pt x="11519432" y="2556615"/>
                </a:cubicBezTo>
                <a:close/>
                <a:moveTo>
                  <a:pt x="11436965" y="2556740"/>
                </a:moveTo>
                <a:cubicBezTo>
                  <a:pt x="11419178" y="2555247"/>
                  <a:pt x="11403754" y="2568805"/>
                  <a:pt x="11403132" y="2586468"/>
                </a:cubicBezTo>
                <a:cubicBezTo>
                  <a:pt x="11402510" y="2602762"/>
                  <a:pt x="11415322" y="2617316"/>
                  <a:pt x="11431616" y="2618684"/>
                </a:cubicBezTo>
                <a:cubicBezTo>
                  <a:pt x="11449279" y="2620176"/>
                  <a:pt x="11464579" y="2606618"/>
                  <a:pt x="11465325" y="2588831"/>
                </a:cubicBezTo>
                <a:cubicBezTo>
                  <a:pt x="11465947" y="2572039"/>
                  <a:pt x="11453633" y="2558108"/>
                  <a:pt x="11436965" y="2556740"/>
                </a:cubicBezTo>
                <a:close/>
                <a:moveTo>
                  <a:pt x="11346039" y="2556491"/>
                </a:moveTo>
                <a:cubicBezTo>
                  <a:pt x="11328252" y="2555869"/>
                  <a:pt x="11313450" y="2570173"/>
                  <a:pt x="11313699" y="2587960"/>
                </a:cubicBezTo>
                <a:cubicBezTo>
                  <a:pt x="11313824" y="2604379"/>
                  <a:pt x="11327257" y="2618186"/>
                  <a:pt x="11343676" y="2618808"/>
                </a:cubicBezTo>
                <a:cubicBezTo>
                  <a:pt x="11361463" y="2619554"/>
                  <a:pt x="11376141" y="2605250"/>
                  <a:pt x="11376016" y="2587463"/>
                </a:cubicBezTo>
                <a:cubicBezTo>
                  <a:pt x="11376016" y="2570920"/>
                  <a:pt x="11362582" y="2557113"/>
                  <a:pt x="11346039" y="2556491"/>
                </a:cubicBezTo>
                <a:close/>
                <a:moveTo>
                  <a:pt x="11286334" y="2586095"/>
                </a:moveTo>
                <a:cubicBezTo>
                  <a:pt x="11285588" y="2569427"/>
                  <a:pt x="11271781" y="2556491"/>
                  <a:pt x="11255113" y="2556491"/>
                </a:cubicBezTo>
                <a:cubicBezTo>
                  <a:pt x="11238446" y="2556491"/>
                  <a:pt x="11224763" y="2569676"/>
                  <a:pt x="11224017" y="2586219"/>
                </a:cubicBezTo>
                <a:cubicBezTo>
                  <a:pt x="11223271" y="2603758"/>
                  <a:pt x="11237700" y="2618808"/>
                  <a:pt x="11255238" y="2618808"/>
                </a:cubicBezTo>
                <a:cubicBezTo>
                  <a:pt x="11272900" y="2618808"/>
                  <a:pt x="11287081" y="2603882"/>
                  <a:pt x="11286210" y="2586095"/>
                </a:cubicBezTo>
                <a:close/>
                <a:moveTo>
                  <a:pt x="11196777" y="2586468"/>
                </a:moveTo>
                <a:cubicBezTo>
                  <a:pt x="11196155" y="2569925"/>
                  <a:pt x="11182473" y="2556615"/>
                  <a:pt x="11165805" y="2556491"/>
                </a:cubicBezTo>
                <a:cubicBezTo>
                  <a:pt x="11149138" y="2556491"/>
                  <a:pt x="11135330" y="2569303"/>
                  <a:pt x="11134460" y="2585846"/>
                </a:cubicBezTo>
                <a:cubicBezTo>
                  <a:pt x="11133465" y="2603384"/>
                  <a:pt x="11147769" y="2618559"/>
                  <a:pt x="11165308" y="2618684"/>
                </a:cubicBezTo>
                <a:cubicBezTo>
                  <a:pt x="11183095" y="2618808"/>
                  <a:pt x="11197399" y="2604131"/>
                  <a:pt x="11196777" y="2586344"/>
                </a:cubicBezTo>
                <a:close/>
                <a:moveTo>
                  <a:pt x="11079109" y="2556491"/>
                </a:moveTo>
                <a:cubicBezTo>
                  <a:pt x="11061322" y="2556491"/>
                  <a:pt x="11047142" y="2571169"/>
                  <a:pt x="11048012" y="2589080"/>
                </a:cubicBezTo>
                <a:cubicBezTo>
                  <a:pt x="11048759" y="2605748"/>
                  <a:pt x="11062316" y="2618808"/>
                  <a:pt x="11078984" y="2618808"/>
                </a:cubicBezTo>
                <a:cubicBezTo>
                  <a:pt x="11096522" y="2618808"/>
                  <a:pt x="11110951" y="2603758"/>
                  <a:pt x="11110205" y="2586219"/>
                </a:cubicBezTo>
                <a:cubicBezTo>
                  <a:pt x="11109459" y="2569676"/>
                  <a:pt x="11095776" y="2556615"/>
                  <a:pt x="11079109" y="2556491"/>
                </a:cubicBezTo>
                <a:close/>
                <a:moveTo>
                  <a:pt x="10958330" y="2586219"/>
                </a:moveTo>
                <a:cubicBezTo>
                  <a:pt x="10957584" y="2604006"/>
                  <a:pt x="10971764" y="2618808"/>
                  <a:pt x="10989551" y="2618808"/>
                </a:cubicBezTo>
                <a:cubicBezTo>
                  <a:pt x="11007089" y="2618808"/>
                  <a:pt x="11021518" y="2603633"/>
                  <a:pt x="11020647" y="2586095"/>
                </a:cubicBezTo>
                <a:cubicBezTo>
                  <a:pt x="11019901" y="2569552"/>
                  <a:pt x="11006095" y="2556491"/>
                  <a:pt x="10989427" y="2556491"/>
                </a:cubicBezTo>
                <a:cubicBezTo>
                  <a:pt x="10972759" y="2556491"/>
                  <a:pt x="10959077" y="2569552"/>
                  <a:pt x="10958330" y="2586219"/>
                </a:cubicBezTo>
                <a:close/>
                <a:moveTo>
                  <a:pt x="10868773" y="2586344"/>
                </a:moveTo>
                <a:cubicBezTo>
                  <a:pt x="10868026" y="2604131"/>
                  <a:pt x="10882331" y="2618933"/>
                  <a:pt x="10900118" y="2618808"/>
                </a:cubicBezTo>
                <a:cubicBezTo>
                  <a:pt x="10916537" y="2618684"/>
                  <a:pt x="10930344" y="2605375"/>
                  <a:pt x="10931090" y="2588956"/>
                </a:cubicBezTo>
                <a:cubicBezTo>
                  <a:pt x="10931836" y="2571169"/>
                  <a:pt x="10917656" y="2556491"/>
                  <a:pt x="10899745" y="2556491"/>
                </a:cubicBezTo>
                <a:cubicBezTo>
                  <a:pt x="10883202" y="2556491"/>
                  <a:pt x="10869394" y="2569800"/>
                  <a:pt x="10868773" y="2586344"/>
                </a:cubicBezTo>
                <a:close/>
                <a:moveTo>
                  <a:pt x="10814416" y="2556367"/>
                </a:moveTo>
                <a:cubicBezTo>
                  <a:pt x="10796629" y="2555745"/>
                  <a:pt x="10781952" y="2570298"/>
                  <a:pt x="10782201" y="2587960"/>
                </a:cubicBezTo>
                <a:cubicBezTo>
                  <a:pt x="10782449" y="2604379"/>
                  <a:pt x="10795883" y="2618062"/>
                  <a:pt x="10812178" y="2618684"/>
                </a:cubicBezTo>
                <a:cubicBezTo>
                  <a:pt x="10829965" y="2619306"/>
                  <a:pt x="10844642" y="2605002"/>
                  <a:pt x="10844394" y="2587214"/>
                </a:cubicBezTo>
                <a:cubicBezTo>
                  <a:pt x="10844269" y="2570671"/>
                  <a:pt x="10830835" y="2556864"/>
                  <a:pt x="10814292" y="2556367"/>
                </a:cubicBezTo>
                <a:close/>
                <a:moveTo>
                  <a:pt x="10724113" y="2556367"/>
                </a:moveTo>
                <a:cubicBezTo>
                  <a:pt x="10706326" y="2556242"/>
                  <a:pt x="10692022" y="2570920"/>
                  <a:pt x="10692643" y="2588707"/>
                </a:cubicBezTo>
                <a:cubicBezTo>
                  <a:pt x="10693265" y="2605126"/>
                  <a:pt x="10707072" y="2618435"/>
                  <a:pt x="10723491" y="2618684"/>
                </a:cubicBezTo>
                <a:cubicBezTo>
                  <a:pt x="10741278" y="2618933"/>
                  <a:pt x="10755582" y="2604131"/>
                  <a:pt x="10754961" y="2586344"/>
                </a:cubicBezTo>
                <a:cubicBezTo>
                  <a:pt x="10754338" y="2569800"/>
                  <a:pt x="10740656" y="2556491"/>
                  <a:pt x="10724113" y="2556367"/>
                </a:cubicBezTo>
                <a:close/>
                <a:moveTo>
                  <a:pt x="10603086" y="2587214"/>
                </a:moveTo>
                <a:cubicBezTo>
                  <a:pt x="10602961" y="2604753"/>
                  <a:pt x="10617888" y="2619306"/>
                  <a:pt x="10635426" y="2618808"/>
                </a:cubicBezTo>
                <a:cubicBezTo>
                  <a:pt x="10653089" y="2618186"/>
                  <a:pt x="10666647" y="2602887"/>
                  <a:pt x="10665279" y="2585100"/>
                </a:cubicBezTo>
                <a:cubicBezTo>
                  <a:pt x="10663910" y="2568432"/>
                  <a:pt x="10649979" y="2555994"/>
                  <a:pt x="10633187" y="2556615"/>
                </a:cubicBezTo>
                <a:cubicBezTo>
                  <a:pt x="10616520" y="2557237"/>
                  <a:pt x="10603335" y="2570796"/>
                  <a:pt x="10603210" y="2587339"/>
                </a:cubicBezTo>
                <a:close/>
                <a:moveTo>
                  <a:pt x="10550596" y="2556615"/>
                </a:moveTo>
                <a:cubicBezTo>
                  <a:pt x="10532808" y="2554998"/>
                  <a:pt x="10517260" y="2568432"/>
                  <a:pt x="10516513" y="2586219"/>
                </a:cubicBezTo>
                <a:cubicBezTo>
                  <a:pt x="10515767" y="2602762"/>
                  <a:pt x="10528330" y="2617067"/>
                  <a:pt x="10544749" y="2618559"/>
                </a:cubicBezTo>
                <a:cubicBezTo>
                  <a:pt x="10562287" y="2620176"/>
                  <a:pt x="10577960" y="2606494"/>
                  <a:pt x="10578706" y="2588956"/>
                </a:cubicBezTo>
                <a:cubicBezTo>
                  <a:pt x="10579452" y="2572288"/>
                  <a:pt x="10567138" y="2558233"/>
                  <a:pt x="10550471" y="2556615"/>
                </a:cubicBezTo>
                <a:close/>
                <a:moveTo>
                  <a:pt x="10459546" y="2556615"/>
                </a:moveTo>
                <a:cubicBezTo>
                  <a:pt x="10441634" y="2555745"/>
                  <a:pt x="10426957" y="2569925"/>
                  <a:pt x="10426957" y="2587712"/>
                </a:cubicBezTo>
                <a:cubicBezTo>
                  <a:pt x="10426957" y="2604379"/>
                  <a:pt x="10440141" y="2618062"/>
                  <a:pt x="10456684" y="2618808"/>
                </a:cubicBezTo>
                <a:cubicBezTo>
                  <a:pt x="10474223" y="2619554"/>
                  <a:pt x="10489273" y="2605126"/>
                  <a:pt x="10489273" y="2587587"/>
                </a:cubicBezTo>
                <a:cubicBezTo>
                  <a:pt x="10489273" y="2570920"/>
                  <a:pt x="10476213" y="2557362"/>
                  <a:pt x="10459546" y="2556615"/>
                </a:cubicBezTo>
                <a:close/>
                <a:moveTo>
                  <a:pt x="10399592" y="2585597"/>
                </a:moveTo>
                <a:cubicBezTo>
                  <a:pt x="10398472" y="2569054"/>
                  <a:pt x="10384541" y="2556242"/>
                  <a:pt x="10367874" y="2556491"/>
                </a:cubicBezTo>
                <a:cubicBezTo>
                  <a:pt x="10351330" y="2556740"/>
                  <a:pt x="10337647" y="2570298"/>
                  <a:pt x="10337275" y="2586717"/>
                </a:cubicBezTo>
                <a:cubicBezTo>
                  <a:pt x="10336777" y="2604504"/>
                  <a:pt x="10351330" y="2619057"/>
                  <a:pt x="10368993" y="2618684"/>
                </a:cubicBezTo>
                <a:cubicBezTo>
                  <a:pt x="10386531" y="2618310"/>
                  <a:pt x="10400711" y="2603011"/>
                  <a:pt x="10399467" y="2585473"/>
                </a:cubicBezTo>
                <a:close/>
                <a:moveTo>
                  <a:pt x="10281923" y="2556491"/>
                </a:moveTo>
                <a:cubicBezTo>
                  <a:pt x="10264011" y="2556491"/>
                  <a:pt x="10249956" y="2571293"/>
                  <a:pt x="10250702" y="2588956"/>
                </a:cubicBezTo>
                <a:cubicBezTo>
                  <a:pt x="10251448" y="2605375"/>
                  <a:pt x="10265256" y="2618684"/>
                  <a:pt x="10281674" y="2618684"/>
                </a:cubicBezTo>
                <a:cubicBezTo>
                  <a:pt x="10299462" y="2618684"/>
                  <a:pt x="10313641" y="2603882"/>
                  <a:pt x="10312895" y="2586219"/>
                </a:cubicBezTo>
                <a:cubicBezTo>
                  <a:pt x="10312149" y="2569676"/>
                  <a:pt x="10298466" y="2556491"/>
                  <a:pt x="10281798" y="2556491"/>
                </a:cubicBezTo>
                <a:close/>
                <a:moveTo>
                  <a:pt x="10193858" y="2556491"/>
                </a:moveTo>
                <a:cubicBezTo>
                  <a:pt x="10176071" y="2555621"/>
                  <a:pt x="10161145" y="2569800"/>
                  <a:pt x="10161145" y="2587587"/>
                </a:cubicBezTo>
                <a:cubicBezTo>
                  <a:pt x="10161145" y="2605126"/>
                  <a:pt x="10176195" y="2619554"/>
                  <a:pt x="10193734" y="2618808"/>
                </a:cubicBezTo>
                <a:cubicBezTo>
                  <a:pt x="10210277" y="2618062"/>
                  <a:pt x="10223337" y="2604379"/>
                  <a:pt x="10223462" y="2587712"/>
                </a:cubicBezTo>
                <a:cubicBezTo>
                  <a:pt x="10223462" y="2571044"/>
                  <a:pt x="10210526" y="2557237"/>
                  <a:pt x="10193858" y="2556491"/>
                </a:cubicBezTo>
                <a:close/>
                <a:moveTo>
                  <a:pt x="10133905" y="2587836"/>
                </a:moveTo>
                <a:cubicBezTo>
                  <a:pt x="10134029" y="2570049"/>
                  <a:pt x="10119351" y="2555869"/>
                  <a:pt x="10101440" y="2556615"/>
                </a:cubicBezTo>
                <a:cubicBezTo>
                  <a:pt x="10084773" y="2557362"/>
                  <a:pt x="10071712" y="2570920"/>
                  <a:pt x="10071588" y="2587463"/>
                </a:cubicBezTo>
                <a:cubicBezTo>
                  <a:pt x="10071588" y="2605002"/>
                  <a:pt x="10086513" y="2619554"/>
                  <a:pt x="10104052" y="2618808"/>
                </a:cubicBezTo>
                <a:cubicBezTo>
                  <a:pt x="10120596" y="2618186"/>
                  <a:pt x="10133780" y="2604504"/>
                  <a:pt x="10133905" y="2587836"/>
                </a:cubicBezTo>
                <a:close/>
                <a:moveTo>
                  <a:pt x="10014744" y="2556491"/>
                </a:moveTo>
                <a:cubicBezTo>
                  <a:pt x="9996957" y="2555621"/>
                  <a:pt x="9982030" y="2569800"/>
                  <a:pt x="9982030" y="2587587"/>
                </a:cubicBezTo>
                <a:cubicBezTo>
                  <a:pt x="9982030" y="2605126"/>
                  <a:pt x="9997081" y="2619554"/>
                  <a:pt x="10014619" y="2618808"/>
                </a:cubicBezTo>
                <a:cubicBezTo>
                  <a:pt x="10031163" y="2618062"/>
                  <a:pt x="10044223" y="2604379"/>
                  <a:pt x="10044347" y="2587712"/>
                </a:cubicBezTo>
                <a:cubicBezTo>
                  <a:pt x="10044347" y="2571044"/>
                  <a:pt x="10031411" y="2557237"/>
                  <a:pt x="10014744" y="2556491"/>
                </a:cubicBezTo>
                <a:close/>
                <a:moveTo>
                  <a:pt x="9895582" y="2586095"/>
                </a:moveTo>
                <a:cubicBezTo>
                  <a:pt x="9894712" y="2603882"/>
                  <a:pt x="9908892" y="2618808"/>
                  <a:pt x="9926679" y="2618808"/>
                </a:cubicBezTo>
                <a:cubicBezTo>
                  <a:pt x="9944217" y="2618808"/>
                  <a:pt x="9958646" y="2603758"/>
                  <a:pt x="9957899" y="2586219"/>
                </a:cubicBezTo>
                <a:cubicBezTo>
                  <a:pt x="9957153" y="2569676"/>
                  <a:pt x="9943470" y="2556615"/>
                  <a:pt x="9926803" y="2556491"/>
                </a:cubicBezTo>
                <a:cubicBezTo>
                  <a:pt x="9910135" y="2556491"/>
                  <a:pt x="9896329" y="2569427"/>
                  <a:pt x="9895582" y="2586095"/>
                </a:cubicBezTo>
                <a:close/>
                <a:moveTo>
                  <a:pt x="9806025" y="2586095"/>
                </a:moveTo>
                <a:cubicBezTo>
                  <a:pt x="9805278" y="2603882"/>
                  <a:pt x="9819459" y="2618684"/>
                  <a:pt x="9837121" y="2618684"/>
                </a:cubicBezTo>
                <a:cubicBezTo>
                  <a:pt x="9854660" y="2618684"/>
                  <a:pt x="9869088" y="2603509"/>
                  <a:pt x="9868217" y="2585970"/>
                </a:cubicBezTo>
                <a:cubicBezTo>
                  <a:pt x="9867471" y="2569427"/>
                  <a:pt x="9853665" y="2556367"/>
                  <a:pt x="9836997" y="2556367"/>
                </a:cubicBezTo>
                <a:cubicBezTo>
                  <a:pt x="9820329" y="2556367"/>
                  <a:pt x="9806646" y="2569427"/>
                  <a:pt x="9805900" y="2586095"/>
                </a:cubicBezTo>
                <a:close/>
                <a:moveTo>
                  <a:pt x="9716467" y="2586095"/>
                </a:moveTo>
                <a:cubicBezTo>
                  <a:pt x="9715721" y="2603882"/>
                  <a:pt x="9729901" y="2618684"/>
                  <a:pt x="9747563" y="2618684"/>
                </a:cubicBezTo>
                <a:cubicBezTo>
                  <a:pt x="9765102" y="2618684"/>
                  <a:pt x="9779531" y="2603509"/>
                  <a:pt x="9778660" y="2585970"/>
                </a:cubicBezTo>
                <a:cubicBezTo>
                  <a:pt x="9777914" y="2569427"/>
                  <a:pt x="9764107" y="2556367"/>
                  <a:pt x="9747440" y="2556367"/>
                </a:cubicBezTo>
                <a:cubicBezTo>
                  <a:pt x="9730772" y="2556367"/>
                  <a:pt x="9717090" y="2569427"/>
                  <a:pt x="9716343" y="2586095"/>
                </a:cubicBezTo>
                <a:close/>
                <a:moveTo>
                  <a:pt x="9662484" y="2556367"/>
                </a:moveTo>
                <a:cubicBezTo>
                  <a:pt x="9644697" y="2555496"/>
                  <a:pt x="9629771" y="2569676"/>
                  <a:pt x="9629771" y="2587463"/>
                </a:cubicBezTo>
                <a:cubicBezTo>
                  <a:pt x="9629771" y="2605002"/>
                  <a:pt x="9644822" y="2619430"/>
                  <a:pt x="9662360" y="2618684"/>
                </a:cubicBezTo>
                <a:cubicBezTo>
                  <a:pt x="9678903" y="2617937"/>
                  <a:pt x="9691964" y="2604255"/>
                  <a:pt x="9692088" y="2587587"/>
                </a:cubicBezTo>
                <a:cubicBezTo>
                  <a:pt x="9692088" y="2570920"/>
                  <a:pt x="9679152" y="2557113"/>
                  <a:pt x="9662484" y="2556367"/>
                </a:cubicBezTo>
                <a:close/>
                <a:moveTo>
                  <a:pt x="9572430" y="2556367"/>
                </a:moveTo>
                <a:cubicBezTo>
                  <a:pt x="9554643" y="2555745"/>
                  <a:pt x="9539965" y="2570298"/>
                  <a:pt x="9540213" y="2587960"/>
                </a:cubicBezTo>
                <a:cubicBezTo>
                  <a:pt x="9540462" y="2604379"/>
                  <a:pt x="9553896" y="2618062"/>
                  <a:pt x="9570191" y="2618684"/>
                </a:cubicBezTo>
                <a:cubicBezTo>
                  <a:pt x="9587978" y="2619306"/>
                  <a:pt x="9602655" y="2605002"/>
                  <a:pt x="9602406" y="2587214"/>
                </a:cubicBezTo>
                <a:cubicBezTo>
                  <a:pt x="9602282" y="2570671"/>
                  <a:pt x="9588848" y="2556864"/>
                  <a:pt x="9572305" y="2556367"/>
                </a:cubicBezTo>
                <a:close/>
                <a:moveTo>
                  <a:pt x="9482872" y="2556367"/>
                </a:moveTo>
                <a:cubicBezTo>
                  <a:pt x="9465085" y="2555745"/>
                  <a:pt x="9450408" y="2570298"/>
                  <a:pt x="9450656" y="2587960"/>
                </a:cubicBezTo>
                <a:cubicBezTo>
                  <a:pt x="9450905" y="2604379"/>
                  <a:pt x="9464339" y="2618062"/>
                  <a:pt x="9480633" y="2618684"/>
                </a:cubicBezTo>
                <a:cubicBezTo>
                  <a:pt x="9498420" y="2619306"/>
                  <a:pt x="9513098" y="2605002"/>
                  <a:pt x="9512848" y="2587214"/>
                </a:cubicBezTo>
                <a:cubicBezTo>
                  <a:pt x="9512725" y="2570671"/>
                  <a:pt x="9499291" y="2556864"/>
                  <a:pt x="9482747" y="2556367"/>
                </a:cubicBezTo>
                <a:close/>
                <a:moveTo>
                  <a:pt x="9364209" y="2585970"/>
                </a:moveTo>
                <a:cubicBezTo>
                  <a:pt x="9363338" y="2603758"/>
                  <a:pt x="9377517" y="2618684"/>
                  <a:pt x="9395180" y="2618684"/>
                </a:cubicBezTo>
                <a:cubicBezTo>
                  <a:pt x="9412718" y="2618684"/>
                  <a:pt x="9427148" y="2603633"/>
                  <a:pt x="9426401" y="2586095"/>
                </a:cubicBezTo>
                <a:cubicBezTo>
                  <a:pt x="9425655" y="2569552"/>
                  <a:pt x="9411972" y="2556491"/>
                  <a:pt x="9395305" y="2556367"/>
                </a:cubicBezTo>
                <a:cubicBezTo>
                  <a:pt x="9378637" y="2556367"/>
                  <a:pt x="9364830" y="2569303"/>
                  <a:pt x="9364084" y="2585970"/>
                </a:cubicBezTo>
                <a:close/>
                <a:moveTo>
                  <a:pt x="9307489" y="2556491"/>
                </a:moveTo>
                <a:cubicBezTo>
                  <a:pt x="9289701" y="2555496"/>
                  <a:pt x="9274776" y="2569552"/>
                  <a:pt x="9274651" y="2587339"/>
                </a:cubicBezTo>
                <a:cubicBezTo>
                  <a:pt x="9274651" y="2604006"/>
                  <a:pt x="9287462" y="2617813"/>
                  <a:pt x="9304130" y="2618684"/>
                </a:cubicBezTo>
                <a:cubicBezTo>
                  <a:pt x="9321668" y="2619554"/>
                  <a:pt x="9336844" y="2605375"/>
                  <a:pt x="9336968" y="2587712"/>
                </a:cubicBezTo>
                <a:cubicBezTo>
                  <a:pt x="9337092" y="2571044"/>
                  <a:pt x="9324281" y="2557362"/>
                  <a:pt x="9307489" y="2556491"/>
                </a:cubicBezTo>
                <a:close/>
                <a:moveTo>
                  <a:pt x="9185094" y="2585970"/>
                </a:moveTo>
                <a:cubicBezTo>
                  <a:pt x="9184223" y="2603758"/>
                  <a:pt x="9198403" y="2618684"/>
                  <a:pt x="9216065" y="2618684"/>
                </a:cubicBezTo>
                <a:cubicBezTo>
                  <a:pt x="9233604" y="2618684"/>
                  <a:pt x="9248032" y="2603633"/>
                  <a:pt x="9247286" y="2586095"/>
                </a:cubicBezTo>
                <a:cubicBezTo>
                  <a:pt x="9246540" y="2569552"/>
                  <a:pt x="9232858" y="2556491"/>
                  <a:pt x="9216190" y="2556367"/>
                </a:cubicBezTo>
                <a:cubicBezTo>
                  <a:pt x="9199522" y="2556367"/>
                  <a:pt x="9185715" y="2569303"/>
                  <a:pt x="9184969" y="2585970"/>
                </a:cubicBezTo>
                <a:close/>
                <a:moveTo>
                  <a:pt x="9157853" y="2585970"/>
                </a:moveTo>
                <a:cubicBezTo>
                  <a:pt x="9156982" y="2569427"/>
                  <a:pt x="9143300" y="2556367"/>
                  <a:pt x="9126632" y="2556491"/>
                </a:cubicBezTo>
                <a:cubicBezTo>
                  <a:pt x="9110089" y="2556491"/>
                  <a:pt x="9096282" y="2569676"/>
                  <a:pt x="9095536" y="2586344"/>
                </a:cubicBezTo>
                <a:cubicBezTo>
                  <a:pt x="9094790" y="2604131"/>
                  <a:pt x="9109094" y="2618933"/>
                  <a:pt x="9126757" y="2618808"/>
                </a:cubicBezTo>
                <a:cubicBezTo>
                  <a:pt x="9144295" y="2618808"/>
                  <a:pt x="9158599" y="2603633"/>
                  <a:pt x="9157729" y="2586095"/>
                </a:cubicBezTo>
                <a:close/>
                <a:moveTo>
                  <a:pt x="9041553" y="2556491"/>
                </a:moveTo>
                <a:cubicBezTo>
                  <a:pt x="9023766" y="2555621"/>
                  <a:pt x="9008840" y="2569800"/>
                  <a:pt x="9008840" y="2587587"/>
                </a:cubicBezTo>
                <a:cubicBezTo>
                  <a:pt x="9008840" y="2605126"/>
                  <a:pt x="9023890" y="2619554"/>
                  <a:pt x="9041429" y="2618808"/>
                </a:cubicBezTo>
                <a:cubicBezTo>
                  <a:pt x="9057972" y="2618062"/>
                  <a:pt x="9071032" y="2604379"/>
                  <a:pt x="9071157" y="2587712"/>
                </a:cubicBezTo>
                <a:cubicBezTo>
                  <a:pt x="9071157" y="2571044"/>
                  <a:pt x="9058220" y="2557237"/>
                  <a:pt x="9041553" y="2556491"/>
                </a:cubicBezTo>
                <a:close/>
                <a:moveTo>
                  <a:pt x="8981599" y="2586468"/>
                </a:moveTo>
                <a:cubicBezTo>
                  <a:pt x="8980978" y="2569925"/>
                  <a:pt x="8967295" y="2556615"/>
                  <a:pt x="8950628" y="2556491"/>
                </a:cubicBezTo>
                <a:cubicBezTo>
                  <a:pt x="8933960" y="2556491"/>
                  <a:pt x="8920153" y="2569303"/>
                  <a:pt x="8919282" y="2585846"/>
                </a:cubicBezTo>
                <a:cubicBezTo>
                  <a:pt x="8918287" y="2603384"/>
                  <a:pt x="8932592" y="2618559"/>
                  <a:pt x="8950130" y="2618684"/>
                </a:cubicBezTo>
                <a:cubicBezTo>
                  <a:pt x="8967917" y="2618808"/>
                  <a:pt x="8982221" y="2604131"/>
                  <a:pt x="8981599" y="2586344"/>
                </a:cubicBezTo>
                <a:close/>
                <a:moveTo>
                  <a:pt x="8829725" y="2587836"/>
                </a:moveTo>
                <a:cubicBezTo>
                  <a:pt x="8829725" y="2604255"/>
                  <a:pt x="8843158" y="2618062"/>
                  <a:pt x="8859453" y="2618808"/>
                </a:cubicBezTo>
                <a:cubicBezTo>
                  <a:pt x="8877240" y="2619679"/>
                  <a:pt x="8892042" y="2605499"/>
                  <a:pt x="8891917" y="2587587"/>
                </a:cubicBezTo>
                <a:cubicBezTo>
                  <a:pt x="8891917" y="2570920"/>
                  <a:pt x="8878733" y="2557237"/>
                  <a:pt x="8862189" y="2556491"/>
                </a:cubicBezTo>
                <a:cubicBezTo>
                  <a:pt x="8844402" y="2555745"/>
                  <a:pt x="8829600" y="2570049"/>
                  <a:pt x="8829725" y="2587712"/>
                </a:cubicBezTo>
                <a:close/>
                <a:moveTo>
                  <a:pt x="8772010" y="2556740"/>
                </a:moveTo>
                <a:cubicBezTo>
                  <a:pt x="8755343" y="2557984"/>
                  <a:pt x="8742779" y="2571915"/>
                  <a:pt x="8743401" y="2588707"/>
                </a:cubicBezTo>
                <a:cubicBezTo>
                  <a:pt x="8743899" y="2605375"/>
                  <a:pt x="8757332" y="2618684"/>
                  <a:pt x="8773876" y="2618933"/>
                </a:cubicBezTo>
                <a:cubicBezTo>
                  <a:pt x="8791414" y="2619181"/>
                  <a:pt x="8806092" y="2604379"/>
                  <a:pt x="8805594" y="2586841"/>
                </a:cubicBezTo>
                <a:cubicBezTo>
                  <a:pt x="8805097" y="2569179"/>
                  <a:pt x="8789797" y="2555496"/>
                  <a:pt x="8772010" y="2556864"/>
                </a:cubicBezTo>
                <a:close/>
                <a:moveTo>
                  <a:pt x="8682826" y="2556740"/>
                </a:moveTo>
                <a:cubicBezTo>
                  <a:pt x="8666158" y="2557735"/>
                  <a:pt x="8653346" y="2571666"/>
                  <a:pt x="8653720" y="2588334"/>
                </a:cubicBezTo>
                <a:cubicBezTo>
                  <a:pt x="8654093" y="2605002"/>
                  <a:pt x="8667277" y="2618435"/>
                  <a:pt x="8683821" y="2618933"/>
                </a:cubicBezTo>
                <a:cubicBezTo>
                  <a:pt x="8701359" y="2619430"/>
                  <a:pt x="8716161" y="2604753"/>
                  <a:pt x="8715913" y="2587214"/>
                </a:cubicBezTo>
                <a:cubicBezTo>
                  <a:pt x="8715664" y="2569552"/>
                  <a:pt x="8700488" y="2555621"/>
                  <a:pt x="8682701" y="2556740"/>
                </a:cubicBezTo>
                <a:close/>
                <a:moveTo>
                  <a:pt x="8626355" y="2585722"/>
                </a:moveTo>
                <a:cubicBezTo>
                  <a:pt x="8625235" y="2569179"/>
                  <a:pt x="8611304" y="2556367"/>
                  <a:pt x="8594637" y="2556615"/>
                </a:cubicBezTo>
                <a:cubicBezTo>
                  <a:pt x="8578093" y="2556864"/>
                  <a:pt x="8564411" y="2570422"/>
                  <a:pt x="8564038" y="2586841"/>
                </a:cubicBezTo>
                <a:cubicBezTo>
                  <a:pt x="8563541" y="2604628"/>
                  <a:pt x="8578093" y="2619181"/>
                  <a:pt x="8595756" y="2618808"/>
                </a:cubicBezTo>
                <a:cubicBezTo>
                  <a:pt x="8613295" y="2618435"/>
                  <a:pt x="8627474" y="2603135"/>
                  <a:pt x="8626231" y="2585597"/>
                </a:cubicBezTo>
                <a:close/>
                <a:moveTo>
                  <a:pt x="8539658" y="2589453"/>
                </a:moveTo>
                <a:cubicBezTo>
                  <a:pt x="8540653" y="2571666"/>
                  <a:pt x="8526598" y="2556740"/>
                  <a:pt x="8508811" y="2556615"/>
                </a:cubicBezTo>
                <a:cubicBezTo>
                  <a:pt x="8492143" y="2556615"/>
                  <a:pt x="8478336" y="2569552"/>
                  <a:pt x="8477465" y="2586095"/>
                </a:cubicBezTo>
                <a:cubicBezTo>
                  <a:pt x="8476595" y="2603633"/>
                  <a:pt x="8490775" y="2618808"/>
                  <a:pt x="8508437" y="2618933"/>
                </a:cubicBezTo>
                <a:cubicBezTo>
                  <a:pt x="8525105" y="2619057"/>
                  <a:pt x="8538787" y="2606245"/>
                  <a:pt x="8539658" y="2589453"/>
                </a:cubicBezTo>
                <a:close/>
                <a:moveTo>
                  <a:pt x="8388033" y="2589827"/>
                </a:moveTo>
                <a:cubicBezTo>
                  <a:pt x="8389152" y="2606245"/>
                  <a:pt x="8403332" y="2619181"/>
                  <a:pt x="8419750" y="2618808"/>
                </a:cubicBezTo>
                <a:cubicBezTo>
                  <a:pt x="8437414" y="2618435"/>
                  <a:pt x="8451220" y="2603260"/>
                  <a:pt x="8450101" y="2585597"/>
                </a:cubicBezTo>
                <a:cubicBezTo>
                  <a:pt x="8448981" y="2568929"/>
                  <a:pt x="8435175" y="2556242"/>
                  <a:pt x="8418382" y="2556615"/>
                </a:cubicBezTo>
                <a:cubicBezTo>
                  <a:pt x="8400595" y="2556989"/>
                  <a:pt x="8386665" y="2572164"/>
                  <a:pt x="8387908" y="2589827"/>
                </a:cubicBezTo>
                <a:close/>
                <a:moveTo>
                  <a:pt x="8330816" y="2556491"/>
                </a:moveTo>
                <a:cubicBezTo>
                  <a:pt x="8313029" y="2555869"/>
                  <a:pt x="8298227" y="2570173"/>
                  <a:pt x="8298351" y="2587836"/>
                </a:cubicBezTo>
                <a:cubicBezTo>
                  <a:pt x="8298475" y="2604255"/>
                  <a:pt x="8311784" y="2618062"/>
                  <a:pt x="8328203" y="2618808"/>
                </a:cubicBezTo>
                <a:cubicBezTo>
                  <a:pt x="8345990" y="2619554"/>
                  <a:pt x="8360668" y="2605375"/>
                  <a:pt x="8360668" y="2587463"/>
                </a:cubicBezTo>
                <a:cubicBezTo>
                  <a:pt x="8360668" y="2570920"/>
                  <a:pt x="8347359" y="2557113"/>
                  <a:pt x="8330816" y="2556491"/>
                </a:cubicBezTo>
                <a:close/>
                <a:moveTo>
                  <a:pt x="8271111" y="2586468"/>
                </a:moveTo>
                <a:cubicBezTo>
                  <a:pt x="8270488" y="2569925"/>
                  <a:pt x="8256806" y="2556615"/>
                  <a:pt x="8240139" y="2556491"/>
                </a:cubicBezTo>
                <a:cubicBezTo>
                  <a:pt x="8223471" y="2556491"/>
                  <a:pt x="8209665" y="2569303"/>
                  <a:pt x="8208794" y="2585846"/>
                </a:cubicBezTo>
                <a:cubicBezTo>
                  <a:pt x="8207798" y="2603384"/>
                  <a:pt x="8222103" y="2618559"/>
                  <a:pt x="8239641" y="2618684"/>
                </a:cubicBezTo>
                <a:cubicBezTo>
                  <a:pt x="8257428" y="2618808"/>
                  <a:pt x="8271733" y="2604131"/>
                  <a:pt x="8271111" y="2586344"/>
                </a:cubicBezTo>
                <a:close/>
                <a:moveTo>
                  <a:pt x="8122346" y="2587712"/>
                </a:moveTo>
                <a:cubicBezTo>
                  <a:pt x="8122346" y="2605623"/>
                  <a:pt x="8137272" y="2619679"/>
                  <a:pt x="8154935" y="2618808"/>
                </a:cubicBezTo>
                <a:cubicBezTo>
                  <a:pt x="8171354" y="2617937"/>
                  <a:pt x="8184538" y="2604131"/>
                  <a:pt x="8184538" y="2587712"/>
                </a:cubicBezTo>
                <a:cubicBezTo>
                  <a:pt x="8184538" y="2570049"/>
                  <a:pt x="8169612" y="2555869"/>
                  <a:pt x="8151825" y="2556615"/>
                </a:cubicBezTo>
                <a:cubicBezTo>
                  <a:pt x="8135158" y="2557362"/>
                  <a:pt x="8122097" y="2571169"/>
                  <a:pt x="8122221" y="2587836"/>
                </a:cubicBezTo>
                <a:close/>
                <a:moveTo>
                  <a:pt x="8067243" y="2556740"/>
                </a:moveTo>
                <a:cubicBezTo>
                  <a:pt x="8049456" y="2554874"/>
                  <a:pt x="8033784" y="2567935"/>
                  <a:pt x="8032788" y="2585846"/>
                </a:cubicBezTo>
                <a:cubicBezTo>
                  <a:pt x="8031917" y="2602389"/>
                  <a:pt x="8044108" y="2616942"/>
                  <a:pt x="8060527" y="2618684"/>
                </a:cubicBezTo>
                <a:cubicBezTo>
                  <a:pt x="8078065" y="2620550"/>
                  <a:pt x="8093862" y="2607116"/>
                  <a:pt x="8094981" y="2589577"/>
                </a:cubicBezTo>
                <a:cubicBezTo>
                  <a:pt x="8095976" y="2573034"/>
                  <a:pt x="8083910" y="2558606"/>
                  <a:pt x="8067243" y="2556864"/>
                </a:cubicBezTo>
                <a:close/>
                <a:moveTo>
                  <a:pt x="7974576" y="2556491"/>
                </a:moveTo>
                <a:cubicBezTo>
                  <a:pt x="7956789" y="2556367"/>
                  <a:pt x="7942609" y="2571044"/>
                  <a:pt x="7943355" y="2588956"/>
                </a:cubicBezTo>
                <a:cubicBezTo>
                  <a:pt x="7944101" y="2605623"/>
                  <a:pt x="7957660" y="2618684"/>
                  <a:pt x="7974203" y="2618808"/>
                </a:cubicBezTo>
                <a:cubicBezTo>
                  <a:pt x="7991741" y="2618808"/>
                  <a:pt x="8006294" y="2603882"/>
                  <a:pt x="8005548" y="2586344"/>
                </a:cubicBezTo>
                <a:cubicBezTo>
                  <a:pt x="8004926" y="2569800"/>
                  <a:pt x="7991244" y="2556615"/>
                  <a:pt x="7974576" y="2556491"/>
                </a:cubicBezTo>
                <a:close/>
                <a:moveTo>
                  <a:pt x="7856534" y="2587712"/>
                </a:moveTo>
                <a:cubicBezTo>
                  <a:pt x="7856534" y="2604131"/>
                  <a:pt x="7869968" y="2617937"/>
                  <a:pt x="7886263" y="2618684"/>
                </a:cubicBezTo>
                <a:cubicBezTo>
                  <a:pt x="7904050" y="2619554"/>
                  <a:pt x="7918852" y="2605375"/>
                  <a:pt x="7918727" y="2587463"/>
                </a:cubicBezTo>
                <a:cubicBezTo>
                  <a:pt x="7918727" y="2570796"/>
                  <a:pt x="7905542" y="2557113"/>
                  <a:pt x="7888999" y="2556367"/>
                </a:cubicBezTo>
                <a:cubicBezTo>
                  <a:pt x="7871212" y="2555621"/>
                  <a:pt x="7856410" y="2569925"/>
                  <a:pt x="7856534" y="2587587"/>
                </a:cubicBezTo>
                <a:close/>
                <a:moveTo>
                  <a:pt x="7800064" y="2556491"/>
                </a:moveTo>
                <a:cubicBezTo>
                  <a:pt x="7782276" y="2555372"/>
                  <a:pt x="7767226" y="2569303"/>
                  <a:pt x="7766852" y="2586966"/>
                </a:cubicBezTo>
                <a:cubicBezTo>
                  <a:pt x="7766604" y="2603384"/>
                  <a:pt x="7779664" y="2617440"/>
                  <a:pt x="7795959" y="2618559"/>
                </a:cubicBezTo>
                <a:cubicBezTo>
                  <a:pt x="7813746" y="2619679"/>
                  <a:pt x="7828672" y="2605872"/>
                  <a:pt x="7829045" y="2587960"/>
                </a:cubicBezTo>
                <a:cubicBezTo>
                  <a:pt x="7829419" y="2571293"/>
                  <a:pt x="7816607" y="2557362"/>
                  <a:pt x="7799939" y="2556367"/>
                </a:cubicBezTo>
                <a:close/>
                <a:moveTo>
                  <a:pt x="7708765" y="2556491"/>
                </a:moveTo>
                <a:cubicBezTo>
                  <a:pt x="7690978" y="2556367"/>
                  <a:pt x="7676673" y="2571044"/>
                  <a:pt x="7677296" y="2588831"/>
                </a:cubicBezTo>
                <a:cubicBezTo>
                  <a:pt x="7677917" y="2605250"/>
                  <a:pt x="7691724" y="2618559"/>
                  <a:pt x="7708143" y="2618808"/>
                </a:cubicBezTo>
                <a:cubicBezTo>
                  <a:pt x="7725930" y="2619057"/>
                  <a:pt x="7740235" y="2604255"/>
                  <a:pt x="7739612" y="2586468"/>
                </a:cubicBezTo>
                <a:cubicBezTo>
                  <a:pt x="7738990" y="2569925"/>
                  <a:pt x="7725308" y="2556615"/>
                  <a:pt x="7708765" y="2556491"/>
                </a:cubicBezTo>
                <a:close/>
                <a:moveTo>
                  <a:pt x="7590848" y="2586095"/>
                </a:moveTo>
                <a:cubicBezTo>
                  <a:pt x="7589977" y="2603882"/>
                  <a:pt x="7604157" y="2618808"/>
                  <a:pt x="7621944" y="2618808"/>
                </a:cubicBezTo>
                <a:cubicBezTo>
                  <a:pt x="7639482" y="2618808"/>
                  <a:pt x="7653911" y="2603758"/>
                  <a:pt x="7653165" y="2586219"/>
                </a:cubicBezTo>
                <a:cubicBezTo>
                  <a:pt x="7652419" y="2569676"/>
                  <a:pt x="7638736" y="2556615"/>
                  <a:pt x="7622069" y="2556491"/>
                </a:cubicBezTo>
                <a:cubicBezTo>
                  <a:pt x="7605401" y="2556491"/>
                  <a:pt x="7591594" y="2569427"/>
                  <a:pt x="7590848" y="2586095"/>
                </a:cubicBezTo>
                <a:close/>
                <a:moveTo>
                  <a:pt x="7533879" y="2556615"/>
                </a:moveTo>
                <a:cubicBezTo>
                  <a:pt x="7515967" y="2555745"/>
                  <a:pt x="7501290" y="2569925"/>
                  <a:pt x="7501290" y="2587712"/>
                </a:cubicBezTo>
                <a:cubicBezTo>
                  <a:pt x="7501290" y="2604379"/>
                  <a:pt x="7514475" y="2618062"/>
                  <a:pt x="7531018" y="2618808"/>
                </a:cubicBezTo>
                <a:cubicBezTo>
                  <a:pt x="7548556" y="2619554"/>
                  <a:pt x="7563607" y="2605126"/>
                  <a:pt x="7563607" y="2587587"/>
                </a:cubicBezTo>
                <a:cubicBezTo>
                  <a:pt x="7563607" y="2571044"/>
                  <a:pt x="7550547" y="2557362"/>
                  <a:pt x="7533879" y="2556615"/>
                </a:cubicBezTo>
                <a:close/>
                <a:moveTo>
                  <a:pt x="7441958" y="2556491"/>
                </a:moveTo>
                <a:cubicBezTo>
                  <a:pt x="7425415" y="2556989"/>
                  <a:pt x="7411982" y="2570671"/>
                  <a:pt x="7411857" y="2587214"/>
                </a:cubicBezTo>
                <a:cubicBezTo>
                  <a:pt x="7411608" y="2603758"/>
                  <a:pt x="7424545" y="2617813"/>
                  <a:pt x="7441087" y="2618808"/>
                </a:cubicBezTo>
                <a:cubicBezTo>
                  <a:pt x="7458626" y="2619928"/>
                  <a:pt x="7473925" y="2605748"/>
                  <a:pt x="7474174" y="2588209"/>
                </a:cubicBezTo>
                <a:cubicBezTo>
                  <a:pt x="7474422" y="2570547"/>
                  <a:pt x="7459745" y="2555994"/>
                  <a:pt x="7442083" y="2556491"/>
                </a:cubicBezTo>
                <a:close/>
                <a:moveTo>
                  <a:pt x="7356008" y="2556740"/>
                </a:moveTo>
                <a:cubicBezTo>
                  <a:pt x="7338221" y="2555247"/>
                  <a:pt x="7322798" y="2568929"/>
                  <a:pt x="7322175" y="2586592"/>
                </a:cubicBezTo>
                <a:cubicBezTo>
                  <a:pt x="7321678" y="2603135"/>
                  <a:pt x="7334241" y="2617440"/>
                  <a:pt x="7350784" y="2618684"/>
                </a:cubicBezTo>
                <a:cubicBezTo>
                  <a:pt x="7368322" y="2620176"/>
                  <a:pt x="7383870" y="2606245"/>
                  <a:pt x="7384492" y="2588707"/>
                </a:cubicBezTo>
                <a:cubicBezTo>
                  <a:pt x="7385114" y="2572039"/>
                  <a:pt x="7372675" y="2558108"/>
                  <a:pt x="7356008" y="2556615"/>
                </a:cubicBezTo>
                <a:close/>
                <a:moveTo>
                  <a:pt x="7235603" y="2587339"/>
                </a:moveTo>
                <a:cubicBezTo>
                  <a:pt x="7235479" y="2604877"/>
                  <a:pt x="7250405" y="2619430"/>
                  <a:pt x="7267943" y="2618933"/>
                </a:cubicBezTo>
                <a:cubicBezTo>
                  <a:pt x="7285606" y="2618310"/>
                  <a:pt x="7299164" y="2603011"/>
                  <a:pt x="7297796" y="2585224"/>
                </a:cubicBezTo>
                <a:cubicBezTo>
                  <a:pt x="7296427" y="2568556"/>
                  <a:pt x="7282496" y="2556118"/>
                  <a:pt x="7265704" y="2556740"/>
                </a:cubicBezTo>
                <a:cubicBezTo>
                  <a:pt x="7249036" y="2557362"/>
                  <a:pt x="7235852" y="2570920"/>
                  <a:pt x="7235728" y="2587463"/>
                </a:cubicBezTo>
                <a:close/>
                <a:moveTo>
                  <a:pt x="7177888" y="2556491"/>
                </a:moveTo>
                <a:cubicBezTo>
                  <a:pt x="7160101" y="2556118"/>
                  <a:pt x="7145548" y="2570671"/>
                  <a:pt x="7146046" y="2588458"/>
                </a:cubicBezTo>
                <a:cubicBezTo>
                  <a:pt x="7146419" y="2604877"/>
                  <a:pt x="7159977" y="2618435"/>
                  <a:pt x="7176396" y="2618808"/>
                </a:cubicBezTo>
                <a:cubicBezTo>
                  <a:pt x="7194183" y="2619181"/>
                  <a:pt x="7208611" y="2604753"/>
                  <a:pt x="7208238" y="2586966"/>
                </a:cubicBezTo>
                <a:cubicBezTo>
                  <a:pt x="7207865" y="2570422"/>
                  <a:pt x="7194307" y="2556864"/>
                  <a:pt x="7177764" y="2556491"/>
                </a:cubicBezTo>
                <a:close/>
                <a:moveTo>
                  <a:pt x="7118556" y="2590573"/>
                </a:moveTo>
                <a:cubicBezTo>
                  <a:pt x="7120173" y="2572785"/>
                  <a:pt x="7106740" y="2557237"/>
                  <a:pt x="7088953" y="2556491"/>
                </a:cubicBezTo>
                <a:cubicBezTo>
                  <a:pt x="7072410" y="2555745"/>
                  <a:pt x="7058105" y="2568308"/>
                  <a:pt x="7056488" y="2584727"/>
                </a:cubicBezTo>
                <a:cubicBezTo>
                  <a:pt x="7054871" y="2602265"/>
                  <a:pt x="7068554" y="2617937"/>
                  <a:pt x="7086092" y="2618684"/>
                </a:cubicBezTo>
                <a:cubicBezTo>
                  <a:pt x="7102760" y="2619430"/>
                  <a:pt x="7116815" y="2607116"/>
                  <a:pt x="7118432" y="2590448"/>
                </a:cubicBezTo>
                <a:close/>
                <a:moveTo>
                  <a:pt x="7002629" y="2556615"/>
                </a:moveTo>
                <a:cubicBezTo>
                  <a:pt x="6984842" y="2555745"/>
                  <a:pt x="6969916" y="2569800"/>
                  <a:pt x="6969916" y="2587587"/>
                </a:cubicBezTo>
                <a:cubicBezTo>
                  <a:pt x="6969916" y="2604255"/>
                  <a:pt x="6982977" y="2617937"/>
                  <a:pt x="6999519" y="2618808"/>
                </a:cubicBezTo>
                <a:cubicBezTo>
                  <a:pt x="7017058" y="2619679"/>
                  <a:pt x="7032108" y="2605250"/>
                  <a:pt x="7032233" y="2587712"/>
                </a:cubicBezTo>
                <a:cubicBezTo>
                  <a:pt x="7032233" y="2571044"/>
                  <a:pt x="7019297" y="2557486"/>
                  <a:pt x="7002629" y="2556615"/>
                </a:cubicBezTo>
                <a:close/>
                <a:moveTo>
                  <a:pt x="6880607" y="2585100"/>
                </a:moveTo>
                <a:cubicBezTo>
                  <a:pt x="6879239" y="2602887"/>
                  <a:pt x="6892797" y="2618186"/>
                  <a:pt x="6910460" y="2618808"/>
                </a:cubicBezTo>
                <a:cubicBezTo>
                  <a:pt x="6926754" y="2619306"/>
                  <a:pt x="6941183" y="2606494"/>
                  <a:pt x="6942675" y="2590200"/>
                </a:cubicBezTo>
                <a:cubicBezTo>
                  <a:pt x="6944169" y="2572537"/>
                  <a:pt x="6930486" y="2557237"/>
                  <a:pt x="6912699" y="2556491"/>
                </a:cubicBezTo>
                <a:cubicBezTo>
                  <a:pt x="6895907" y="2555869"/>
                  <a:pt x="6881976" y="2568308"/>
                  <a:pt x="6880607" y="2584975"/>
                </a:cubicBezTo>
                <a:close/>
                <a:moveTo>
                  <a:pt x="6853119" y="2585722"/>
                </a:moveTo>
                <a:cubicBezTo>
                  <a:pt x="6852123" y="2569179"/>
                  <a:pt x="6838068" y="2556367"/>
                  <a:pt x="6821524" y="2556491"/>
                </a:cubicBezTo>
                <a:cubicBezTo>
                  <a:pt x="6804981" y="2556740"/>
                  <a:pt x="6791299" y="2570173"/>
                  <a:pt x="6790801" y="2586717"/>
                </a:cubicBezTo>
                <a:cubicBezTo>
                  <a:pt x="6790303" y="2604504"/>
                  <a:pt x="6804732" y="2619057"/>
                  <a:pt x="6822519" y="2618808"/>
                </a:cubicBezTo>
                <a:cubicBezTo>
                  <a:pt x="6840057" y="2618559"/>
                  <a:pt x="6854238" y="2603260"/>
                  <a:pt x="6853119" y="2585722"/>
                </a:cubicBezTo>
                <a:close/>
                <a:moveTo>
                  <a:pt x="6766546" y="2587712"/>
                </a:moveTo>
                <a:cubicBezTo>
                  <a:pt x="6766546" y="2569925"/>
                  <a:pt x="6751744" y="2555869"/>
                  <a:pt x="6733833" y="2556740"/>
                </a:cubicBezTo>
                <a:cubicBezTo>
                  <a:pt x="6717165" y="2557610"/>
                  <a:pt x="6704229" y="2571169"/>
                  <a:pt x="6704229" y="2587836"/>
                </a:cubicBezTo>
                <a:cubicBezTo>
                  <a:pt x="6704229" y="2605375"/>
                  <a:pt x="6719404" y="2619803"/>
                  <a:pt x="6736942" y="2618933"/>
                </a:cubicBezTo>
                <a:cubicBezTo>
                  <a:pt x="6753486" y="2618186"/>
                  <a:pt x="6766546" y="2604379"/>
                  <a:pt x="6766546" y="2587712"/>
                </a:cubicBezTo>
                <a:close/>
                <a:moveTo>
                  <a:pt x="6676989" y="2587712"/>
                </a:moveTo>
                <a:cubicBezTo>
                  <a:pt x="6676989" y="2569925"/>
                  <a:pt x="6662187" y="2555869"/>
                  <a:pt x="6644275" y="2556740"/>
                </a:cubicBezTo>
                <a:cubicBezTo>
                  <a:pt x="6627608" y="2557610"/>
                  <a:pt x="6614671" y="2571169"/>
                  <a:pt x="6614671" y="2587836"/>
                </a:cubicBezTo>
                <a:cubicBezTo>
                  <a:pt x="6614671" y="2605375"/>
                  <a:pt x="6629847" y="2619803"/>
                  <a:pt x="6647385" y="2618933"/>
                </a:cubicBezTo>
                <a:cubicBezTo>
                  <a:pt x="6663928" y="2618186"/>
                  <a:pt x="6676989" y="2604379"/>
                  <a:pt x="6676989" y="2587712"/>
                </a:cubicBezTo>
                <a:close/>
                <a:moveTo>
                  <a:pt x="6556957" y="2556615"/>
                </a:moveTo>
                <a:cubicBezTo>
                  <a:pt x="6539170" y="2556242"/>
                  <a:pt x="6524617" y="2570796"/>
                  <a:pt x="6525115" y="2588583"/>
                </a:cubicBezTo>
                <a:cubicBezTo>
                  <a:pt x="6525487" y="2605002"/>
                  <a:pt x="6539046" y="2618559"/>
                  <a:pt x="6555465" y="2618933"/>
                </a:cubicBezTo>
                <a:cubicBezTo>
                  <a:pt x="6573252" y="2619306"/>
                  <a:pt x="6587680" y="2604877"/>
                  <a:pt x="6587307" y="2587090"/>
                </a:cubicBezTo>
                <a:cubicBezTo>
                  <a:pt x="6586934" y="2570547"/>
                  <a:pt x="6573376" y="2556989"/>
                  <a:pt x="6556833" y="2556615"/>
                </a:cubicBezTo>
                <a:close/>
                <a:moveTo>
                  <a:pt x="6497874" y="2587712"/>
                </a:moveTo>
                <a:cubicBezTo>
                  <a:pt x="6497874" y="2569925"/>
                  <a:pt x="6483072" y="2555869"/>
                  <a:pt x="6465161" y="2556740"/>
                </a:cubicBezTo>
                <a:cubicBezTo>
                  <a:pt x="6448493" y="2557610"/>
                  <a:pt x="6435557" y="2571169"/>
                  <a:pt x="6435557" y="2587836"/>
                </a:cubicBezTo>
                <a:cubicBezTo>
                  <a:pt x="6435557" y="2605375"/>
                  <a:pt x="6450732" y="2619803"/>
                  <a:pt x="6468270" y="2618933"/>
                </a:cubicBezTo>
                <a:cubicBezTo>
                  <a:pt x="6484813" y="2618186"/>
                  <a:pt x="6497874" y="2604379"/>
                  <a:pt x="6497874" y="2587712"/>
                </a:cubicBezTo>
                <a:close/>
                <a:moveTo>
                  <a:pt x="6411426" y="2587090"/>
                </a:moveTo>
                <a:cubicBezTo>
                  <a:pt x="6411053" y="2570547"/>
                  <a:pt x="6397743" y="2557113"/>
                  <a:pt x="6381076" y="2556615"/>
                </a:cubicBezTo>
                <a:cubicBezTo>
                  <a:pt x="6364408" y="2556118"/>
                  <a:pt x="6350353" y="2568805"/>
                  <a:pt x="6349234" y="2585348"/>
                </a:cubicBezTo>
                <a:cubicBezTo>
                  <a:pt x="6347989" y="2603135"/>
                  <a:pt x="6361672" y="2618310"/>
                  <a:pt x="6379335" y="2618808"/>
                </a:cubicBezTo>
                <a:cubicBezTo>
                  <a:pt x="6396873" y="2619306"/>
                  <a:pt x="6411675" y="2604504"/>
                  <a:pt x="6411302" y="2586966"/>
                </a:cubicBezTo>
                <a:close/>
                <a:moveTo>
                  <a:pt x="6259551" y="2586219"/>
                </a:moveTo>
                <a:cubicBezTo>
                  <a:pt x="6258681" y="2604006"/>
                  <a:pt x="6272861" y="2618933"/>
                  <a:pt x="6290648" y="2618933"/>
                </a:cubicBezTo>
                <a:cubicBezTo>
                  <a:pt x="6308187" y="2618933"/>
                  <a:pt x="6322615" y="2603882"/>
                  <a:pt x="6321869" y="2586344"/>
                </a:cubicBezTo>
                <a:cubicBezTo>
                  <a:pt x="6321122" y="2569800"/>
                  <a:pt x="6307440" y="2556740"/>
                  <a:pt x="6290772" y="2556615"/>
                </a:cubicBezTo>
                <a:cubicBezTo>
                  <a:pt x="6274104" y="2556615"/>
                  <a:pt x="6260298" y="2569552"/>
                  <a:pt x="6259551" y="2586219"/>
                </a:cubicBezTo>
                <a:close/>
                <a:moveTo>
                  <a:pt x="6170118" y="2585224"/>
                </a:moveTo>
                <a:cubicBezTo>
                  <a:pt x="6168750" y="2603011"/>
                  <a:pt x="6182309" y="2618310"/>
                  <a:pt x="6199971" y="2618933"/>
                </a:cubicBezTo>
                <a:cubicBezTo>
                  <a:pt x="6216266" y="2619430"/>
                  <a:pt x="6230694" y="2606618"/>
                  <a:pt x="6232187" y="2590324"/>
                </a:cubicBezTo>
                <a:cubicBezTo>
                  <a:pt x="6233679" y="2572661"/>
                  <a:pt x="6219997" y="2557362"/>
                  <a:pt x="6202210" y="2556615"/>
                </a:cubicBezTo>
                <a:cubicBezTo>
                  <a:pt x="6185418" y="2555994"/>
                  <a:pt x="6171486" y="2568432"/>
                  <a:pt x="6170118" y="2585100"/>
                </a:cubicBezTo>
                <a:close/>
                <a:moveTo>
                  <a:pt x="6117255" y="2556864"/>
                </a:moveTo>
                <a:cubicBezTo>
                  <a:pt x="6099468" y="2555247"/>
                  <a:pt x="6084044" y="2568805"/>
                  <a:pt x="6083298" y="2586468"/>
                </a:cubicBezTo>
                <a:cubicBezTo>
                  <a:pt x="6082676" y="2602762"/>
                  <a:pt x="6095363" y="2617316"/>
                  <a:pt x="6111657" y="2618808"/>
                </a:cubicBezTo>
                <a:cubicBezTo>
                  <a:pt x="6129320" y="2620425"/>
                  <a:pt x="6144744" y="2606867"/>
                  <a:pt x="6145490" y="2589080"/>
                </a:cubicBezTo>
                <a:cubicBezTo>
                  <a:pt x="6146237" y="2572288"/>
                  <a:pt x="6133923" y="2558233"/>
                  <a:pt x="6117255" y="2556864"/>
                </a:cubicBezTo>
                <a:close/>
                <a:moveTo>
                  <a:pt x="5993740" y="2587836"/>
                </a:moveTo>
                <a:cubicBezTo>
                  <a:pt x="5993740" y="2604255"/>
                  <a:pt x="6007174" y="2618062"/>
                  <a:pt x="6023468" y="2618808"/>
                </a:cubicBezTo>
                <a:cubicBezTo>
                  <a:pt x="6041255" y="2619679"/>
                  <a:pt x="6056057" y="2605499"/>
                  <a:pt x="6055933" y="2587587"/>
                </a:cubicBezTo>
                <a:cubicBezTo>
                  <a:pt x="6055933" y="2570920"/>
                  <a:pt x="6042748" y="2557237"/>
                  <a:pt x="6026205" y="2556491"/>
                </a:cubicBezTo>
                <a:cubicBezTo>
                  <a:pt x="6008418" y="2555745"/>
                  <a:pt x="5993616" y="2570049"/>
                  <a:pt x="5993740" y="2587712"/>
                </a:cubicBezTo>
                <a:close/>
                <a:moveTo>
                  <a:pt x="5904183" y="2588334"/>
                </a:moveTo>
                <a:cubicBezTo>
                  <a:pt x="5904556" y="2604753"/>
                  <a:pt x="5917990" y="2618435"/>
                  <a:pt x="5934408" y="2618808"/>
                </a:cubicBezTo>
                <a:cubicBezTo>
                  <a:pt x="5952196" y="2619306"/>
                  <a:pt x="5966749" y="2604877"/>
                  <a:pt x="5966500" y="2587090"/>
                </a:cubicBezTo>
                <a:cubicBezTo>
                  <a:pt x="5966251" y="2570547"/>
                  <a:pt x="5952693" y="2556864"/>
                  <a:pt x="5936274" y="2556491"/>
                </a:cubicBezTo>
                <a:cubicBezTo>
                  <a:pt x="5918487" y="2555994"/>
                  <a:pt x="5903934" y="2570547"/>
                  <a:pt x="5904307" y="2588209"/>
                </a:cubicBezTo>
                <a:close/>
                <a:moveTo>
                  <a:pt x="5848956" y="2556615"/>
                </a:moveTo>
                <a:cubicBezTo>
                  <a:pt x="5831044" y="2556615"/>
                  <a:pt x="5816989" y="2571293"/>
                  <a:pt x="5817735" y="2589080"/>
                </a:cubicBezTo>
                <a:cubicBezTo>
                  <a:pt x="5818481" y="2605748"/>
                  <a:pt x="5832039" y="2618808"/>
                  <a:pt x="5848707" y="2618808"/>
                </a:cubicBezTo>
                <a:cubicBezTo>
                  <a:pt x="5866245" y="2618808"/>
                  <a:pt x="5880674" y="2603882"/>
                  <a:pt x="5880052" y="2586344"/>
                </a:cubicBezTo>
                <a:cubicBezTo>
                  <a:pt x="5879306" y="2569800"/>
                  <a:pt x="5865623" y="2556740"/>
                  <a:pt x="5848956" y="2556615"/>
                </a:cubicBezTo>
                <a:close/>
                <a:moveTo>
                  <a:pt x="5790370" y="2585722"/>
                </a:moveTo>
                <a:cubicBezTo>
                  <a:pt x="5789251" y="2569179"/>
                  <a:pt x="5775320" y="2556367"/>
                  <a:pt x="5758652" y="2556615"/>
                </a:cubicBezTo>
                <a:cubicBezTo>
                  <a:pt x="5742109" y="2556864"/>
                  <a:pt x="5728427" y="2570422"/>
                  <a:pt x="5728053" y="2586841"/>
                </a:cubicBezTo>
                <a:cubicBezTo>
                  <a:pt x="5727556" y="2604628"/>
                  <a:pt x="5742109" y="2619181"/>
                  <a:pt x="5759771" y="2618808"/>
                </a:cubicBezTo>
                <a:cubicBezTo>
                  <a:pt x="5777310" y="2618435"/>
                  <a:pt x="5791490" y="2603135"/>
                  <a:pt x="5790246" y="2585597"/>
                </a:cubicBezTo>
                <a:close/>
                <a:moveTo>
                  <a:pt x="5700813" y="2586219"/>
                </a:moveTo>
                <a:cubicBezTo>
                  <a:pt x="5699942" y="2569676"/>
                  <a:pt x="5686260" y="2556615"/>
                  <a:pt x="5669592" y="2556740"/>
                </a:cubicBezTo>
                <a:cubicBezTo>
                  <a:pt x="5652925" y="2556740"/>
                  <a:pt x="5639242" y="2569925"/>
                  <a:pt x="5638496" y="2586592"/>
                </a:cubicBezTo>
                <a:cubicBezTo>
                  <a:pt x="5637750" y="2604379"/>
                  <a:pt x="5652054" y="2619181"/>
                  <a:pt x="5669717" y="2619057"/>
                </a:cubicBezTo>
                <a:cubicBezTo>
                  <a:pt x="5687255" y="2619057"/>
                  <a:pt x="5701559" y="2603882"/>
                  <a:pt x="5700688" y="2586344"/>
                </a:cubicBezTo>
                <a:close/>
                <a:moveTo>
                  <a:pt x="5578915" y="2556615"/>
                </a:moveTo>
                <a:cubicBezTo>
                  <a:pt x="5562372" y="2557237"/>
                  <a:pt x="5549063" y="2570920"/>
                  <a:pt x="5548939" y="2587463"/>
                </a:cubicBezTo>
                <a:cubicBezTo>
                  <a:pt x="5548814" y="2604131"/>
                  <a:pt x="5561750" y="2617937"/>
                  <a:pt x="5578293" y="2618933"/>
                </a:cubicBezTo>
                <a:cubicBezTo>
                  <a:pt x="5595832" y="2619928"/>
                  <a:pt x="5611007" y="2605623"/>
                  <a:pt x="5611255" y="2588085"/>
                </a:cubicBezTo>
                <a:cubicBezTo>
                  <a:pt x="5611504" y="2570422"/>
                  <a:pt x="5596703" y="2555994"/>
                  <a:pt x="5578915" y="2556615"/>
                </a:cubicBezTo>
                <a:close/>
                <a:moveTo>
                  <a:pt x="5495453" y="2556740"/>
                </a:moveTo>
                <a:cubicBezTo>
                  <a:pt x="5477666" y="2555621"/>
                  <a:pt x="5462615" y="2569552"/>
                  <a:pt x="5462242" y="2587214"/>
                </a:cubicBezTo>
                <a:cubicBezTo>
                  <a:pt x="5461993" y="2603633"/>
                  <a:pt x="5475054" y="2617689"/>
                  <a:pt x="5491348" y="2618808"/>
                </a:cubicBezTo>
                <a:cubicBezTo>
                  <a:pt x="5509135" y="2620052"/>
                  <a:pt x="5524062" y="2606121"/>
                  <a:pt x="5524435" y="2588334"/>
                </a:cubicBezTo>
                <a:cubicBezTo>
                  <a:pt x="5524808" y="2571666"/>
                  <a:pt x="5511996" y="2557735"/>
                  <a:pt x="5495328" y="2556740"/>
                </a:cubicBezTo>
                <a:close/>
                <a:moveTo>
                  <a:pt x="5405273" y="2556740"/>
                </a:moveTo>
                <a:cubicBezTo>
                  <a:pt x="5387486" y="2555994"/>
                  <a:pt x="5372684" y="2570173"/>
                  <a:pt x="5372684" y="2587960"/>
                </a:cubicBezTo>
                <a:cubicBezTo>
                  <a:pt x="5372684" y="2605499"/>
                  <a:pt x="5387860" y="2619928"/>
                  <a:pt x="5405398" y="2619057"/>
                </a:cubicBezTo>
                <a:cubicBezTo>
                  <a:pt x="5421941" y="2618310"/>
                  <a:pt x="5435002" y="2604504"/>
                  <a:pt x="5435002" y="2587836"/>
                </a:cubicBezTo>
                <a:cubicBezTo>
                  <a:pt x="5435002" y="2571169"/>
                  <a:pt x="5421941" y="2557486"/>
                  <a:pt x="5405273" y="2556740"/>
                </a:cubicBezTo>
                <a:close/>
                <a:moveTo>
                  <a:pt x="5345444" y="2588209"/>
                </a:moveTo>
                <a:cubicBezTo>
                  <a:pt x="5345693" y="2570298"/>
                  <a:pt x="5331015" y="2556118"/>
                  <a:pt x="5313104" y="2556864"/>
                </a:cubicBezTo>
                <a:cubicBezTo>
                  <a:pt x="5296436" y="2557486"/>
                  <a:pt x="5283251" y="2571044"/>
                  <a:pt x="5283127" y="2587587"/>
                </a:cubicBezTo>
                <a:cubicBezTo>
                  <a:pt x="5283003" y="2605126"/>
                  <a:pt x="5297929" y="2619679"/>
                  <a:pt x="5315467" y="2619057"/>
                </a:cubicBezTo>
                <a:cubicBezTo>
                  <a:pt x="5332011" y="2618435"/>
                  <a:pt x="5345195" y="2604753"/>
                  <a:pt x="5345444" y="2588209"/>
                </a:cubicBezTo>
                <a:close/>
                <a:moveTo>
                  <a:pt x="5196679" y="2586344"/>
                </a:moveTo>
                <a:cubicBezTo>
                  <a:pt x="5195809" y="2604131"/>
                  <a:pt x="5209989" y="2619057"/>
                  <a:pt x="5227651" y="2619057"/>
                </a:cubicBezTo>
                <a:cubicBezTo>
                  <a:pt x="5245190" y="2619057"/>
                  <a:pt x="5259618" y="2604006"/>
                  <a:pt x="5258872" y="2586468"/>
                </a:cubicBezTo>
                <a:cubicBezTo>
                  <a:pt x="5258126" y="2569925"/>
                  <a:pt x="5244443" y="2556864"/>
                  <a:pt x="5227776" y="2556740"/>
                </a:cubicBezTo>
                <a:cubicBezTo>
                  <a:pt x="5211108" y="2556740"/>
                  <a:pt x="5197301" y="2569676"/>
                  <a:pt x="5196555" y="2586344"/>
                </a:cubicBezTo>
                <a:close/>
                <a:moveTo>
                  <a:pt x="5137223" y="2556740"/>
                </a:moveTo>
                <a:cubicBezTo>
                  <a:pt x="5120680" y="2557237"/>
                  <a:pt x="5107246" y="2570920"/>
                  <a:pt x="5107122" y="2587463"/>
                </a:cubicBezTo>
                <a:cubicBezTo>
                  <a:pt x="5106873" y="2604006"/>
                  <a:pt x="5119809" y="2618062"/>
                  <a:pt x="5136352" y="2619057"/>
                </a:cubicBezTo>
                <a:cubicBezTo>
                  <a:pt x="5153891" y="2620176"/>
                  <a:pt x="5169190" y="2605996"/>
                  <a:pt x="5169439" y="2588458"/>
                </a:cubicBezTo>
                <a:cubicBezTo>
                  <a:pt x="5169688" y="2570796"/>
                  <a:pt x="5155010" y="2556242"/>
                  <a:pt x="5137347" y="2556740"/>
                </a:cubicBezTo>
                <a:close/>
                <a:moveTo>
                  <a:pt x="5050154" y="2556864"/>
                </a:moveTo>
                <a:cubicBezTo>
                  <a:pt x="5032242" y="2555994"/>
                  <a:pt x="5017565" y="2570173"/>
                  <a:pt x="5017565" y="2587960"/>
                </a:cubicBezTo>
                <a:cubicBezTo>
                  <a:pt x="5017565" y="2604628"/>
                  <a:pt x="5030749" y="2618310"/>
                  <a:pt x="5047293" y="2619057"/>
                </a:cubicBezTo>
                <a:cubicBezTo>
                  <a:pt x="5064831" y="2619803"/>
                  <a:pt x="5079881" y="2605375"/>
                  <a:pt x="5079881" y="2587836"/>
                </a:cubicBezTo>
                <a:cubicBezTo>
                  <a:pt x="5079881" y="2571169"/>
                  <a:pt x="5066821" y="2557610"/>
                  <a:pt x="5050154" y="2556864"/>
                </a:cubicBezTo>
                <a:close/>
                <a:moveTo>
                  <a:pt x="4993185" y="2588085"/>
                </a:moveTo>
                <a:cubicBezTo>
                  <a:pt x="4993309" y="2570173"/>
                  <a:pt x="4978632" y="2556118"/>
                  <a:pt x="4960720" y="2556864"/>
                </a:cubicBezTo>
                <a:cubicBezTo>
                  <a:pt x="4944053" y="2557610"/>
                  <a:pt x="4930992" y="2571169"/>
                  <a:pt x="4930868" y="2587712"/>
                </a:cubicBezTo>
                <a:cubicBezTo>
                  <a:pt x="4930868" y="2605250"/>
                  <a:pt x="4945794" y="2619803"/>
                  <a:pt x="4963332" y="2619057"/>
                </a:cubicBezTo>
                <a:cubicBezTo>
                  <a:pt x="4979876" y="2618435"/>
                  <a:pt x="4993061" y="2604753"/>
                  <a:pt x="4993185" y="2588085"/>
                </a:cubicBezTo>
                <a:close/>
                <a:moveTo>
                  <a:pt x="4841435" y="2588831"/>
                </a:moveTo>
                <a:cubicBezTo>
                  <a:pt x="4841932" y="2605250"/>
                  <a:pt x="4855615" y="2618684"/>
                  <a:pt x="4871909" y="2619057"/>
                </a:cubicBezTo>
                <a:cubicBezTo>
                  <a:pt x="4889697" y="2619430"/>
                  <a:pt x="4904125" y="2604753"/>
                  <a:pt x="4903628" y="2587090"/>
                </a:cubicBezTo>
                <a:cubicBezTo>
                  <a:pt x="4903255" y="2570547"/>
                  <a:pt x="4889572" y="2557113"/>
                  <a:pt x="4873029" y="2556864"/>
                </a:cubicBezTo>
                <a:cubicBezTo>
                  <a:pt x="4855242" y="2556615"/>
                  <a:pt x="4840813" y="2571169"/>
                  <a:pt x="4841311" y="2588956"/>
                </a:cubicBezTo>
                <a:close/>
                <a:moveTo>
                  <a:pt x="4751877" y="2588831"/>
                </a:moveTo>
                <a:cubicBezTo>
                  <a:pt x="4752375" y="2605250"/>
                  <a:pt x="4766058" y="2618684"/>
                  <a:pt x="4782476" y="2618933"/>
                </a:cubicBezTo>
                <a:cubicBezTo>
                  <a:pt x="4800264" y="2619181"/>
                  <a:pt x="4814692" y="2604628"/>
                  <a:pt x="4814195" y="2586841"/>
                </a:cubicBezTo>
                <a:cubicBezTo>
                  <a:pt x="4813697" y="2570298"/>
                  <a:pt x="4800014" y="2556864"/>
                  <a:pt x="4783471" y="2556615"/>
                </a:cubicBezTo>
                <a:cubicBezTo>
                  <a:pt x="4765684" y="2556367"/>
                  <a:pt x="4751256" y="2571044"/>
                  <a:pt x="4751877" y="2588707"/>
                </a:cubicBezTo>
                <a:close/>
                <a:moveTo>
                  <a:pt x="4699138" y="2556864"/>
                </a:moveTo>
                <a:cubicBezTo>
                  <a:pt x="4681351" y="2555372"/>
                  <a:pt x="4665927" y="2569054"/>
                  <a:pt x="4665305" y="2586717"/>
                </a:cubicBezTo>
                <a:cubicBezTo>
                  <a:pt x="4664808" y="2603260"/>
                  <a:pt x="4677495" y="2617564"/>
                  <a:pt x="4693914" y="2618808"/>
                </a:cubicBezTo>
                <a:cubicBezTo>
                  <a:pt x="4711452" y="2620301"/>
                  <a:pt x="4727000" y="2606370"/>
                  <a:pt x="4727623" y="2588831"/>
                </a:cubicBezTo>
                <a:cubicBezTo>
                  <a:pt x="4728244" y="2572164"/>
                  <a:pt x="4715806" y="2558233"/>
                  <a:pt x="4699138" y="2556740"/>
                </a:cubicBezTo>
                <a:close/>
                <a:moveTo>
                  <a:pt x="4638189" y="2586717"/>
                </a:moveTo>
                <a:cubicBezTo>
                  <a:pt x="4637567" y="2570173"/>
                  <a:pt x="4624009" y="2556989"/>
                  <a:pt x="4607342" y="2556740"/>
                </a:cubicBezTo>
                <a:cubicBezTo>
                  <a:pt x="4590674" y="2556491"/>
                  <a:pt x="4576867" y="2569427"/>
                  <a:pt x="4575872" y="2586095"/>
                </a:cubicBezTo>
                <a:cubicBezTo>
                  <a:pt x="4574877" y="2603882"/>
                  <a:pt x="4588933" y="2618933"/>
                  <a:pt x="4606596" y="2619057"/>
                </a:cubicBezTo>
                <a:cubicBezTo>
                  <a:pt x="4624134" y="2619181"/>
                  <a:pt x="4638687" y="2604379"/>
                  <a:pt x="4638189" y="2586717"/>
                </a:cubicBezTo>
                <a:close/>
                <a:moveTo>
                  <a:pt x="4517536" y="2556740"/>
                </a:moveTo>
                <a:cubicBezTo>
                  <a:pt x="4499749" y="2556740"/>
                  <a:pt x="4485568" y="2571417"/>
                  <a:pt x="4486439" y="2589329"/>
                </a:cubicBezTo>
                <a:cubicBezTo>
                  <a:pt x="4487186" y="2605996"/>
                  <a:pt x="4500744" y="2619057"/>
                  <a:pt x="4517411" y="2619057"/>
                </a:cubicBezTo>
                <a:cubicBezTo>
                  <a:pt x="4534949" y="2619057"/>
                  <a:pt x="4549378" y="2604006"/>
                  <a:pt x="4548632" y="2586468"/>
                </a:cubicBezTo>
                <a:cubicBezTo>
                  <a:pt x="4547886" y="2569925"/>
                  <a:pt x="4534203" y="2556864"/>
                  <a:pt x="4517536" y="2556740"/>
                </a:cubicBezTo>
                <a:close/>
                <a:moveTo>
                  <a:pt x="4428227" y="2556740"/>
                </a:moveTo>
                <a:cubicBezTo>
                  <a:pt x="4410316" y="2556491"/>
                  <a:pt x="4396135" y="2571169"/>
                  <a:pt x="4396882" y="2589080"/>
                </a:cubicBezTo>
                <a:cubicBezTo>
                  <a:pt x="4397504" y="2605748"/>
                  <a:pt x="4411062" y="2618933"/>
                  <a:pt x="4427605" y="2619057"/>
                </a:cubicBezTo>
                <a:cubicBezTo>
                  <a:pt x="4445143" y="2619181"/>
                  <a:pt x="4459697" y="2604255"/>
                  <a:pt x="4459074" y="2586717"/>
                </a:cubicBezTo>
                <a:cubicBezTo>
                  <a:pt x="4458453" y="2570173"/>
                  <a:pt x="4444770" y="2556989"/>
                  <a:pt x="4428227" y="2556740"/>
                </a:cubicBezTo>
                <a:close/>
                <a:moveTo>
                  <a:pt x="4372254" y="2590697"/>
                </a:moveTo>
                <a:cubicBezTo>
                  <a:pt x="4373871" y="2572910"/>
                  <a:pt x="4360437" y="2557362"/>
                  <a:pt x="4342650" y="2556615"/>
                </a:cubicBezTo>
                <a:cubicBezTo>
                  <a:pt x="4326106" y="2555869"/>
                  <a:pt x="4311802" y="2568432"/>
                  <a:pt x="4310185" y="2584851"/>
                </a:cubicBezTo>
                <a:cubicBezTo>
                  <a:pt x="4308568" y="2602389"/>
                  <a:pt x="4322251" y="2618062"/>
                  <a:pt x="4339789" y="2618808"/>
                </a:cubicBezTo>
                <a:cubicBezTo>
                  <a:pt x="4356456" y="2619554"/>
                  <a:pt x="4370512" y="2607240"/>
                  <a:pt x="4372129" y="2590573"/>
                </a:cubicBezTo>
                <a:close/>
                <a:moveTo>
                  <a:pt x="4252471" y="2556615"/>
                </a:moveTo>
                <a:cubicBezTo>
                  <a:pt x="4234684" y="2556242"/>
                  <a:pt x="4220130" y="2570796"/>
                  <a:pt x="4220628" y="2588583"/>
                </a:cubicBezTo>
                <a:cubicBezTo>
                  <a:pt x="4221001" y="2605002"/>
                  <a:pt x="4234559" y="2618559"/>
                  <a:pt x="4250978" y="2618933"/>
                </a:cubicBezTo>
                <a:cubicBezTo>
                  <a:pt x="4268765" y="2619306"/>
                  <a:pt x="4283318" y="2604877"/>
                  <a:pt x="4282821" y="2587090"/>
                </a:cubicBezTo>
                <a:cubicBezTo>
                  <a:pt x="4282447" y="2570547"/>
                  <a:pt x="4268890" y="2556989"/>
                  <a:pt x="4252346" y="2556615"/>
                </a:cubicBezTo>
                <a:close/>
                <a:moveTo>
                  <a:pt x="4131070" y="2588334"/>
                </a:moveTo>
                <a:cubicBezTo>
                  <a:pt x="4131319" y="2604753"/>
                  <a:pt x="4144877" y="2618435"/>
                  <a:pt x="4161172" y="2618933"/>
                </a:cubicBezTo>
                <a:cubicBezTo>
                  <a:pt x="4178959" y="2619554"/>
                  <a:pt x="4193512" y="2605126"/>
                  <a:pt x="4193263" y="2587339"/>
                </a:cubicBezTo>
                <a:cubicBezTo>
                  <a:pt x="4193014" y="2570796"/>
                  <a:pt x="4179580" y="2557113"/>
                  <a:pt x="4163037" y="2556615"/>
                </a:cubicBezTo>
                <a:cubicBezTo>
                  <a:pt x="4145250" y="2556118"/>
                  <a:pt x="4130573" y="2570547"/>
                  <a:pt x="4130946" y="2588334"/>
                </a:cubicBezTo>
                <a:close/>
                <a:moveTo>
                  <a:pt x="4074973" y="2556615"/>
                </a:moveTo>
                <a:cubicBezTo>
                  <a:pt x="4058429" y="2556989"/>
                  <a:pt x="4044871" y="2570547"/>
                  <a:pt x="4044498" y="2587090"/>
                </a:cubicBezTo>
                <a:cubicBezTo>
                  <a:pt x="4044125" y="2603758"/>
                  <a:pt x="4056937" y="2617813"/>
                  <a:pt x="4073480" y="2618933"/>
                </a:cubicBezTo>
                <a:cubicBezTo>
                  <a:pt x="4091018" y="2620176"/>
                  <a:pt x="4106442" y="2606245"/>
                  <a:pt x="4106815" y="2588583"/>
                </a:cubicBezTo>
                <a:cubicBezTo>
                  <a:pt x="4107313" y="2570796"/>
                  <a:pt x="4092760" y="2556242"/>
                  <a:pt x="4074973" y="2556615"/>
                </a:cubicBezTo>
                <a:close/>
                <a:moveTo>
                  <a:pt x="4017258" y="2587463"/>
                </a:moveTo>
                <a:cubicBezTo>
                  <a:pt x="4017133" y="2570920"/>
                  <a:pt x="4003948" y="2557362"/>
                  <a:pt x="3987281" y="2556740"/>
                </a:cubicBezTo>
                <a:cubicBezTo>
                  <a:pt x="3970489" y="2556118"/>
                  <a:pt x="3956558" y="2568556"/>
                  <a:pt x="3955190" y="2585224"/>
                </a:cubicBezTo>
                <a:cubicBezTo>
                  <a:pt x="3953821" y="2603011"/>
                  <a:pt x="3967379" y="2618310"/>
                  <a:pt x="3985042" y="2618933"/>
                </a:cubicBezTo>
                <a:cubicBezTo>
                  <a:pt x="4002580" y="2619554"/>
                  <a:pt x="4017506" y="2605002"/>
                  <a:pt x="4017382" y="2587339"/>
                </a:cubicBezTo>
                <a:close/>
                <a:moveTo>
                  <a:pt x="3899465" y="2556864"/>
                </a:moveTo>
                <a:cubicBezTo>
                  <a:pt x="3881678" y="2555247"/>
                  <a:pt x="3866130" y="2568681"/>
                  <a:pt x="3865383" y="2586468"/>
                </a:cubicBezTo>
                <a:cubicBezTo>
                  <a:pt x="3864637" y="2603011"/>
                  <a:pt x="3877200" y="2617316"/>
                  <a:pt x="3893619" y="2618808"/>
                </a:cubicBezTo>
                <a:cubicBezTo>
                  <a:pt x="3911157" y="2620425"/>
                  <a:pt x="3926705" y="2606743"/>
                  <a:pt x="3927576" y="2589204"/>
                </a:cubicBezTo>
                <a:cubicBezTo>
                  <a:pt x="3928322" y="2572537"/>
                  <a:pt x="3916008" y="2558481"/>
                  <a:pt x="3899340" y="2556864"/>
                </a:cubicBezTo>
                <a:close/>
                <a:moveTo>
                  <a:pt x="3810032" y="2556615"/>
                </a:moveTo>
                <a:cubicBezTo>
                  <a:pt x="3792245" y="2556615"/>
                  <a:pt x="3778065" y="2571417"/>
                  <a:pt x="3778936" y="2589204"/>
                </a:cubicBezTo>
                <a:cubicBezTo>
                  <a:pt x="3779682" y="2605623"/>
                  <a:pt x="3793613" y="2618808"/>
                  <a:pt x="3810032" y="2618933"/>
                </a:cubicBezTo>
                <a:cubicBezTo>
                  <a:pt x="3827819" y="2618933"/>
                  <a:pt x="3841999" y="2604131"/>
                  <a:pt x="3841253" y="2586344"/>
                </a:cubicBezTo>
                <a:cubicBezTo>
                  <a:pt x="3840506" y="2569800"/>
                  <a:pt x="3826824" y="2556615"/>
                  <a:pt x="3810156" y="2556615"/>
                </a:cubicBezTo>
                <a:close/>
                <a:moveTo>
                  <a:pt x="3689378" y="2588707"/>
                </a:moveTo>
                <a:cubicBezTo>
                  <a:pt x="3689876" y="2605126"/>
                  <a:pt x="3703558" y="2618559"/>
                  <a:pt x="3719977" y="2618808"/>
                </a:cubicBezTo>
                <a:cubicBezTo>
                  <a:pt x="3737764" y="2619057"/>
                  <a:pt x="3752193" y="2604504"/>
                  <a:pt x="3751695" y="2586717"/>
                </a:cubicBezTo>
                <a:cubicBezTo>
                  <a:pt x="3751198" y="2570173"/>
                  <a:pt x="3737515" y="2556740"/>
                  <a:pt x="3720972" y="2556491"/>
                </a:cubicBezTo>
                <a:cubicBezTo>
                  <a:pt x="3703185" y="2556242"/>
                  <a:pt x="3688756" y="2570920"/>
                  <a:pt x="3689378" y="2588583"/>
                </a:cubicBezTo>
                <a:close/>
                <a:moveTo>
                  <a:pt x="3662013" y="2586219"/>
                </a:moveTo>
                <a:cubicBezTo>
                  <a:pt x="3661267" y="2569552"/>
                  <a:pt x="3647460" y="2556491"/>
                  <a:pt x="3630793" y="2556615"/>
                </a:cubicBezTo>
                <a:cubicBezTo>
                  <a:pt x="3614125" y="2556615"/>
                  <a:pt x="3600443" y="2569800"/>
                  <a:pt x="3599696" y="2586344"/>
                </a:cubicBezTo>
                <a:cubicBezTo>
                  <a:pt x="3598950" y="2603882"/>
                  <a:pt x="3613379" y="2618933"/>
                  <a:pt x="3630917" y="2618933"/>
                </a:cubicBezTo>
                <a:cubicBezTo>
                  <a:pt x="3648704" y="2618933"/>
                  <a:pt x="3662760" y="2604006"/>
                  <a:pt x="3662013" y="2586219"/>
                </a:cubicBezTo>
                <a:close/>
                <a:moveTo>
                  <a:pt x="3541235" y="2556615"/>
                </a:moveTo>
                <a:cubicBezTo>
                  <a:pt x="3523448" y="2556615"/>
                  <a:pt x="3509268" y="2571542"/>
                  <a:pt x="3510139" y="2589204"/>
                </a:cubicBezTo>
                <a:cubicBezTo>
                  <a:pt x="3511009" y="2605623"/>
                  <a:pt x="3524816" y="2618808"/>
                  <a:pt x="3541235" y="2618808"/>
                </a:cubicBezTo>
                <a:cubicBezTo>
                  <a:pt x="3559022" y="2618808"/>
                  <a:pt x="3573078" y="2603882"/>
                  <a:pt x="3572332" y="2586095"/>
                </a:cubicBezTo>
                <a:cubicBezTo>
                  <a:pt x="3571585" y="2569427"/>
                  <a:pt x="3557778" y="2556367"/>
                  <a:pt x="3541111" y="2556491"/>
                </a:cubicBezTo>
                <a:close/>
                <a:moveTo>
                  <a:pt x="3423691" y="2586344"/>
                </a:moveTo>
                <a:cubicBezTo>
                  <a:pt x="3422945" y="2604131"/>
                  <a:pt x="3437125" y="2618933"/>
                  <a:pt x="3454787" y="2618933"/>
                </a:cubicBezTo>
                <a:cubicBezTo>
                  <a:pt x="3472326" y="2618933"/>
                  <a:pt x="3486755" y="2603758"/>
                  <a:pt x="3485884" y="2586219"/>
                </a:cubicBezTo>
                <a:cubicBezTo>
                  <a:pt x="3485138" y="2569676"/>
                  <a:pt x="3471331" y="2556615"/>
                  <a:pt x="3454663" y="2556615"/>
                </a:cubicBezTo>
                <a:cubicBezTo>
                  <a:pt x="3437995" y="2556615"/>
                  <a:pt x="3424313" y="2569676"/>
                  <a:pt x="3423567" y="2586344"/>
                </a:cubicBezTo>
                <a:close/>
                <a:moveTo>
                  <a:pt x="3334134" y="2586344"/>
                </a:moveTo>
                <a:cubicBezTo>
                  <a:pt x="3333263" y="2604131"/>
                  <a:pt x="3347443" y="2619057"/>
                  <a:pt x="3365230" y="2619057"/>
                </a:cubicBezTo>
                <a:cubicBezTo>
                  <a:pt x="3382768" y="2619057"/>
                  <a:pt x="3397197" y="2604006"/>
                  <a:pt x="3396451" y="2586468"/>
                </a:cubicBezTo>
                <a:cubicBezTo>
                  <a:pt x="3395704" y="2569925"/>
                  <a:pt x="3382022" y="2556864"/>
                  <a:pt x="3365354" y="2556740"/>
                </a:cubicBezTo>
                <a:cubicBezTo>
                  <a:pt x="3348687" y="2556740"/>
                  <a:pt x="3334880" y="2569676"/>
                  <a:pt x="3334134" y="2586344"/>
                </a:cubicBezTo>
                <a:close/>
                <a:moveTo>
                  <a:pt x="3278409" y="2556864"/>
                </a:moveTo>
                <a:cubicBezTo>
                  <a:pt x="3260622" y="2555372"/>
                  <a:pt x="3245198" y="2568929"/>
                  <a:pt x="3244576" y="2586717"/>
                </a:cubicBezTo>
                <a:cubicBezTo>
                  <a:pt x="3243954" y="2603260"/>
                  <a:pt x="3256642" y="2617564"/>
                  <a:pt x="3273061" y="2618933"/>
                </a:cubicBezTo>
                <a:cubicBezTo>
                  <a:pt x="3290599" y="2620425"/>
                  <a:pt x="3306147" y="2606618"/>
                  <a:pt x="3306769" y="2589080"/>
                </a:cubicBezTo>
                <a:cubicBezTo>
                  <a:pt x="3307391" y="2572412"/>
                  <a:pt x="3294952" y="2558357"/>
                  <a:pt x="3278285" y="2556989"/>
                </a:cubicBezTo>
                <a:close/>
                <a:moveTo>
                  <a:pt x="3191713" y="2556864"/>
                </a:moveTo>
                <a:cubicBezTo>
                  <a:pt x="3173926" y="2555372"/>
                  <a:pt x="3158502" y="2568929"/>
                  <a:pt x="3157880" y="2586592"/>
                </a:cubicBezTo>
                <a:cubicBezTo>
                  <a:pt x="3157258" y="2602887"/>
                  <a:pt x="3170070" y="2617440"/>
                  <a:pt x="3186364" y="2618808"/>
                </a:cubicBezTo>
                <a:cubicBezTo>
                  <a:pt x="3204027" y="2620301"/>
                  <a:pt x="3219326" y="2606743"/>
                  <a:pt x="3220072" y="2588956"/>
                </a:cubicBezTo>
                <a:cubicBezTo>
                  <a:pt x="3220694" y="2572164"/>
                  <a:pt x="3208380" y="2558233"/>
                  <a:pt x="3191713" y="2556864"/>
                </a:cubicBezTo>
                <a:close/>
                <a:moveTo>
                  <a:pt x="3068447" y="2588707"/>
                </a:moveTo>
                <a:cubicBezTo>
                  <a:pt x="3068944" y="2605126"/>
                  <a:pt x="3082627" y="2618559"/>
                  <a:pt x="3098921" y="2618933"/>
                </a:cubicBezTo>
                <a:cubicBezTo>
                  <a:pt x="3116708" y="2619306"/>
                  <a:pt x="3131137" y="2604628"/>
                  <a:pt x="3130639" y="2586966"/>
                </a:cubicBezTo>
                <a:cubicBezTo>
                  <a:pt x="3130266" y="2570422"/>
                  <a:pt x="3116584" y="2556989"/>
                  <a:pt x="3100041" y="2556740"/>
                </a:cubicBezTo>
                <a:cubicBezTo>
                  <a:pt x="3082253" y="2556491"/>
                  <a:pt x="3067825" y="2571044"/>
                  <a:pt x="3068322" y="2588831"/>
                </a:cubicBezTo>
                <a:close/>
                <a:moveTo>
                  <a:pt x="3041082" y="2588085"/>
                </a:moveTo>
                <a:cubicBezTo>
                  <a:pt x="3041331" y="2570173"/>
                  <a:pt x="3026654" y="2555994"/>
                  <a:pt x="3008742" y="2556740"/>
                </a:cubicBezTo>
                <a:cubicBezTo>
                  <a:pt x="2992074" y="2557362"/>
                  <a:pt x="2978889" y="2570920"/>
                  <a:pt x="2978765" y="2587463"/>
                </a:cubicBezTo>
                <a:cubicBezTo>
                  <a:pt x="2978641" y="2605002"/>
                  <a:pt x="2993567" y="2619554"/>
                  <a:pt x="3011105" y="2618933"/>
                </a:cubicBezTo>
                <a:cubicBezTo>
                  <a:pt x="3027648" y="2618310"/>
                  <a:pt x="3040833" y="2604628"/>
                  <a:pt x="3041082" y="2588085"/>
                </a:cubicBezTo>
                <a:close/>
                <a:moveTo>
                  <a:pt x="2923413" y="2556615"/>
                </a:moveTo>
                <a:cubicBezTo>
                  <a:pt x="2905626" y="2556615"/>
                  <a:pt x="2891571" y="2571417"/>
                  <a:pt x="2892442" y="2589329"/>
                </a:cubicBezTo>
                <a:cubicBezTo>
                  <a:pt x="2893312" y="2605996"/>
                  <a:pt x="2906870" y="2618933"/>
                  <a:pt x="2923538" y="2618933"/>
                </a:cubicBezTo>
                <a:cubicBezTo>
                  <a:pt x="2941076" y="2618933"/>
                  <a:pt x="2955505" y="2603758"/>
                  <a:pt x="2954634" y="2586219"/>
                </a:cubicBezTo>
                <a:cubicBezTo>
                  <a:pt x="2953888" y="2569676"/>
                  <a:pt x="2940081" y="2556615"/>
                  <a:pt x="2923413" y="2556615"/>
                </a:cubicBezTo>
                <a:close/>
                <a:moveTo>
                  <a:pt x="2865077" y="2587090"/>
                </a:moveTo>
                <a:cubicBezTo>
                  <a:pt x="2864704" y="2570547"/>
                  <a:pt x="2851394" y="2557113"/>
                  <a:pt x="2834727" y="2556615"/>
                </a:cubicBezTo>
                <a:cubicBezTo>
                  <a:pt x="2818059" y="2556118"/>
                  <a:pt x="2804004" y="2568681"/>
                  <a:pt x="2802884" y="2585348"/>
                </a:cubicBezTo>
                <a:cubicBezTo>
                  <a:pt x="2801640" y="2603135"/>
                  <a:pt x="2815323" y="2618310"/>
                  <a:pt x="2832986" y="2618808"/>
                </a:cubicBezTo>
                <a:cubicBezTo>
                  <a:pt x="2850524" y="2619306"/>
                  <a:pt x="2865326" y="2604504"/>
                  <a:pt x="2864953" y="2586966"/>
                </a:cubicBezTo>
                <a:close/>
                <a:moveTo>
                  <a:pt x="2713202" y="2587836"/>
                </a:moveTo>
                <a:cubicBezTo>
                  <a:pt x="2713202" y="2605748"/>
                  <a:pt x="2728129" y="2619803"/>
                  <a:pt x="2745791" y="2618933"/>
                </a:cubicBezTo>
                <a:cubicBezTo>
                  <a:pt x="2762210" y="2618062"/>
                  <a:pt x="2775395" y="2604255"/>
                  <a:pt x="2775395" y="2587836"/>
                </a:cubicBezTo>
                <a:cubicBezTo>
                  <a:pt x="2775395" y="2570173"/>
                  <a:pt x="2760469" y="2555994"/>
                  <a:pt x="2742682" y="2556740"/>
                </a:cubicBezTo>
                <a:cubicBezTo>
                  <a:pt x="2726014" y="2557486"/>
                  <a:pt x="2712954" y="2571293"/>
                  <a:pt x="2713078" y="2587960"/>
                </a:cubicBezTo>
                <a:close/>
                <a:moveTo>
                  <a:pt x="2653249" y="2556615"/>
                </a:moveTo>
                <a:cubicBezTo>
                  <a:pt x="2636581" y="2557362"/>
                  <a:pt x="2623645" y="2571169"/>
                  <a:pt x="2623645" y="2587836"/>
                </a:cubicBezTo>
                <a:cubicBezTo>
                  <a:pt x="2623645" y="2604504"/>
                  <a:pt x="2636830" y="2618186"/>
                  <a:pt x="2653373" y="2618933"/>
                </a:cubicBezTo>
                <a:cubicBezTo>
                  <a:pt x="2670911" y="2619679"/>
                  <a:pt x="2685962" y="2605250"/>
                  <a:pt x="2685962" y="2587712"/>
                </a:cubicBezTo>
                <a:cubicBezTo>
                  <a:pt x="2685962" y="2570049"/>
                  <a:pt x="2671036" y="2555869"/>
                  <a:pt x="2653249" y="2556615"/>
                </a:cubicBezTo>
                <a:close/>
                <a:moveTo>
                  <a:pt x="2599265" y="2586219"/>
                </a:moveTo>
                <a:cubicBezTo>
                  <a:pt x="2598519" y="2569552"/>
                  <a:pt x="2584712" y="2556491"/>
                  <a:pt x="2568045" y="2556615"/>
                </a:cubicBezTo>
                <a:cubicBezTo>
                  <a:pt x="2551377" y="2556615"/>
                  <a:pt x="2537695" y="2569800"/>
                  <a:pt x="2536948" y="2586344"/>
                </a:cubicBezTo>
                <a:cubicBezTo>
                  <a:pt x="2536202" y="2603882"/>
                  <a:pt x="2550631" y="2618933"/>
                  <a:pt x="2568169" y="2618933"/>
                </a:cubicBezTo>
                <a:cubicBezTo>
                  <a:pt x="2585956" y="2618933"/>
                  <a:pt x="2600012" y="2604006"/>
                  <a:pt x="2599265" y="2586219"/>
                </a:cubicBezTo>
                <a:close/>
                <a:moveTo>
                  <a:pt x="2479980" y="2556615"/>
                </a:moveTo>
                <a:cubicBezTo>
                  <a:pt x="2462193" y="2555869"/>
                  <a:pt x="2447391" y="2570049"/>
                  <a:pt x="2447391" y="2587836"/>
                </a:cubicBezTo>
                <a:cubicBezTo>
                  <a:pt x="2447391" y="2605375"/>
                  <a:pt x="2462566" y="2619803"/>
                  <a:pt x="2480104" y="2618933"/>
                </a:cubicBezTo>
                <a:cubicBezTo>
                  <a:pt x="2496648" y="2618186"/>
                  <a:pt x="2509708" y="2604379"/>
                  <a:pt x="2509708" y="2587712"/>
                </a:cubicBezTo>
                <a:cubicBezTo>
                  <a:pt x="2509708" y="2571044"/>
                  <a:pt x="2496648" y="2557362"/>
                  <a:pt x="2479980" y="2556615"/>
                </a:cubicBezTo>
                <a:close/>
                <a:moveTo>
                  <a:pt x="2391791" y="2556864"/>
                </a:moveTo>
                <a:cubicBezTo>
                  <a:pt x="2374004" y="2555247"/>
                  <a:pt x="2358580" y="2568805"/>
                  <a:pt x="2357834" y="2586468"/>
                </a:cubicBezTo>
                <a:cubicBezTo>
                  <a:pt x="2357212" y="2602762"/>
                  <a:pt x="2369899" y="2617316"/>
                  <a:pt x="2386193" y="2618808"/>
                </a:cubicBezTo>
                <a:cubicBezTo>
                  <a:pt x="2403856" y="2620425"/>
                  <a:pt x="2419280" y="2606867"/>
                  <a:pt x="2420026" y="2589080"/>
                </a:cubicBezTo>
                <a:cubicBezTo>
                  <a:pt x="2420772" y="2572288"/>
                  <a:pt x="2408458" y="2558233"/>
                  <a:pt x="2391791" y="2556864"/>
                </a:cubicBezTo>
                <a:close/>
                <a:moveTo>
                  <a:pt x="2271386" y="2586219"/>
                </a:moveTo>
                <a:cubicBezTo>
                  <a:pt x="2270515" y="2604006"/>
                  <a:pt x="2284695" y="2618933"/>
                  <a:pt x="2302358" y="2618933"/>
                </a:cubicBezTo>
                <a:cubicBezTo>
                  <a:pt x="2319896" y="2618933"/>
                  <a:pt x="2334325" y="2603882"/>
                  <a:pt x="2333578" y="2586344"/>
                </a:cubicBezTo>
                <a:cubicBezTo>
                  <a:pt x="2332832" y="2569800"/>
                  <a:pt x="2319150" y="2556740"/>
                  <a:pt x="2302482" y="2556615"/>
                </a:cubicBezTo>
                <a:cubicBezTo>
                  <a:pt x="2285815" y="2556615"/>
                  <a:pt x="2272008" y="2569552"/>
                  <a:pt x="2271261" y="2586219"/>
                </a:cubicBezTo>
                <a:close/>
                <a:moveTo>
                  <a:pt x="2212178" y="2556615"/>
                </a:moveTo>
                <a:cubicBezTo>
                  <a:pt x="2195635" y="2556989"/>
                  <a:pt x="2182077" y="2570547"/>
                  <a:pt x="2181704" y="2587090"/>
                </a:cubicBezTo>
                <a:cubicBezTo>
                  <a:pt x="2181331" y="2603758"/>
                  <a:pt x="2194143" y="2617813"/>
                  <a:pt x="2210686" y="2618933"/>
                </a:cubicBezTo>
                <a:cubicBezTo>
                  <a:pt x="2228224" y="2620176"/>
                  <a:pt x="2243648" y="2606245"/>
                  <a:pt x="2244021" y="2588583"/>
                </a:cubicBezTo>
                <a:cubicBezTo>
                  <a:pt x="2244519" y="2570796"/>
                  <a:pt x="2229965" y="2556242"/>
                  <a:pt x="2212178" y="2556615"/>
                </a:cubicBezTo>
                <a:close/>
                <a:moveTo>
                  <a:pt x="2124736" y="2556740"/>
                </a:moveTo>
                <a:cubicBezTo>
                  <a:pt x="2106824" y="2555869"/>
                  <a:pt x="2092146" y="2570049"/>
                  <a:pt x="2092146" y="2587836"/>
                </a:cubicBezTo>
                <a:cubicBezTo>
                  <a:pt x="2092146" y="2604504"/>
                  <a:pt x="2105332" y="2618186"/>
                  <a:pt x="2121875" y="2618933"/>
                </a:cubicBezTo>
                <a:cubicBezTo>
                  <a:pt x="2139413" y="2619679"/>
                  <a:pt x="2154464" y="2605250"/>
                  <a:pt x="2154464" y="2587712"/>
                </a:cubicBezTo>
                <a:cubicBezTo>
                  <a:pt x="2154464" y="2571044"/>
                  <a:pt x="2141403" y="2557486"/>
                  <a:pt x="2124736" y="2556740"/>
                </a:cubicBezTo>
                <a:close/>
                <a:moveTo>
                  <a:pt x="2039158" y="2556740"/>
                </a:moveTo>
                <a:cubicBezTo>
                  <a:pt x="2021371" y="2555372"/>
                  <a:pt x="2005948" y="2568929"/>
                  <a:pt x="2005450" y="2586592"/>
                </a:cubicBezTo>
                <a:cubicBezTo>
                  <a:pt x="2004952" y="2602887"/>
                  <a:pt x="2017764" y="2617316"/>
                  <a:pt x="2034059" y="2618808"/>
                </a:cubicBezTo>
                <a:cubicBezTo>
                  <a:pt x="2051721" y="2620301"/>
                  <a:pt x="2067021" y="2606743"/>
                  <a:pt x="2067767" y="2588831"/>
                </a:cubicBezTo>
                <a:cubicBezTo>
                  <a:pt x="2068389" y="2572039"/>
                  <a:pt x="2055950" y="2558108"/>
                  <a:pt x="2039283" y="2556740"/>
                </a:cubicBezTo>
                <a:close/>
                <a:moveTo>
                  <a:pt x="1978210" y="2586095"/>
                </a:moveTo>
                <a:cubicBezTo>
                  <a:pt x="1977463" y="2569427"/>
                  <a:pt x="1963656" y="2556491"/>
                  <a:pt x="1946989" y="2556491"/>
                </a:cubicBezTo>
                <a:cubicBezTo>
                  <a:pt x="1930321" y="2556491"/>
                  <a:pt x="1916639" y="2569676"/>
                  <a:pt x="1915893" y="2586219"/>
                </a:cubicBezTo>
                <a:cubicBezTo>
                  <a:pt x="1915146" y="2603758"/>
                  <a:pt x="1929575" y="2618808"/>
                  <a:pt x="1947113" y="2618808"/>
                </a:cubicBezTo>
                <a:cubicBezTo>
                  <a:pt x="1964776" y="2618808"/>
                  <a:pt x="1978956" y="2603882"/>
                  <a:pt x="1978085" y="2586095"/>
                </a:cubicBezTo>
                <a:close/>
                <a:moveTo>
                  <a:pt x="1860292" y="2556740"/>
                </a:moveTo>
                <a:cubicBezTo>
                  <a:pt x="1842505" y="2555123"/>
                  <a:pt x="1827081" y="2568681"/>
                  <a:pt x="1826335" y="2586344"/>
                </a:cubicBezTo>
                <a:cubicBezTo>
                  <a:pt x="1825713" y="2602638"/>
                  <a:pt x="1838401" y="2617191"/>
                  <a:pt x="1854695" y="2618684"/>
                </a:cubicBezTo>
                <a:cubicBezTo>
                  <a:pt x="1872358" y="2620301"/>
                  <a:pt x="1887782" y="2606743"/>
                  <a:pt x="1888528" y="2588956"/>
                </a:cubicBezTo>
                <a:cubicBezTo>
                  <a:pt x="1889274" y="2572164"/>
                  <a:pt x="1876960" y="2558108"/>
                  <a:pt x="1860292" y="2556740"/>
                </a:cubicBezTo>
                <a:close/>
                <a:moveTo>
                  <a:pt x="1799095" y="2587587"/>
                </a:moveTo>
                <a:cubicBezTo>
                  <a:pt x="1799095" y="2569800"/>
                  <a:pt x="1784293" y="2555745"/>
                  <a:pt x="1766382" y="2556615"/>
                </a:cubicBezTo>
                <a:cubicBezTo>
                  <a:pt x="1749714" y="2557486"/>
                  <a:pt x="1736778" y="2571044"/>
                  <a:pt x="1736778" y="2587712"/>
                </a:cubicBezTo>
                <a:cubicBezTo>
                  <a:pt x="1736778" y="2605250"/>
                  <a:pt x="1751953" y="2619679"/>
                  <a:pt x="1769491" y="2618808"/>
                </a:cubicBezTo>
                <a:cubicBezTo>
                  <a:pt x="1786034" y="2618062"/>
                  <a:pt x="1799095" y="2604255"/>
                  <a:pt x="1799095" y="2587587"/>
                </a:cubicBezTo>
                <a:close/>
                <a:moveTo>
                  <a:pt x="1712523" y="2585224"/>
                </a:moveTo>
                <a:cubicBezTo>
                  <a:pt x="1711279" y="2568681"/>
                  <a:pt x="1697099" y="2555994"/>
                  <a:pt x="1680556" y="2556367"/>
                </a:cubicBezTo>
                <a:cubicBezTo>
                  <a:pt x="1664012" y="2556740"/>
                  <a:pt x="1650579" y="2570422"/>
                  <a:pt x="1650330" y="2586966"/>
                </a:cubicBezTo>
                <a:cubicBezTo>
                  <a:pt x="1650081" y="2604753"/>
                  <a:pt x="1664634" y="2619181"/>
                  <a:pt x="1682421" y="2618684"/>
                </a:cubicBezTo>
                <a:cubicBezTo>
                  <a:pt x="1699960" y="2618186"/>
                  <a:pt x="1713891" y="2602762"/>
                  <a:pt x="1712647" y="2585224"/>
                </a:cubicBezTo>
                <a:close/>
                <a:moveTo>
                  <a:pt x="1589506" y="2556615"/>
                </a:moveTo>
                <a:cubicBezTo>
                  <a:pt x="1572838" y="2557859"/>
                  <a:pt x="1560275" y="2571790"/>
                  <a:pt x="1560897" y="2588583"/>
                </a:cubicBezTo>
                <a:cubicBezTo>
                  <a:pt x="1561394" y="2605250"/>
                  <a:pt x="1574828" y="2618559"/>
                  <a:pt x="1591371" y="2618808"/>
                </a:cubicBezTo>
                <a:cubicBezTo>
                  <a:pt x="1608910" y="2619057"/>
                  <a:pt x="1623587" y="2604255"/>
                  <a:pt x="1623090" y="2586717"/>
                </a:cubicBezTo>
                <a:cubicBezTo>
                  <a:pt x="1622592" y="2569054"/>
                  <a:pt x="1607293" y="2555372"/>
                  <a:pt x="1589506" y="2556740"/>
                </a:cubicBezTo>
                <a:close/>
                <a:moveTo>
                  <a:pt x="1501689" y="2556367"/>
                </a:moveTo>
                <a:cubicBezTo>
                  <a:pt x="1485146" y="2556740"/>
                  <a:pt x="1471588" y="2570298"/>
                  <a:pt x="1471215" y="2586841"/>
                </a:cubicBezTo>
                <a:cubicBezTo>
                  <a:pt x="1470842" y="2603509"/>
                  <a:pt x="1483654" y="2617564"/>
                  <a:pt x="1500197" y="2618684"/>
                </a:cubicBezTo>
                <a:cubicBezTo>
                  <a:pt x="1517735" y="2619928"/>
                  <a:pt x="1533159" y="2605996"/>
                  <a:pt x="1533532" y="2588334"/>
                </a:cubicBezTo>
                <a:cubicBezTo>
                  <a:pt x="1534030" y="2570547"/>
                  <a:pt x="1519477" y="2555994"/>
                  <a:pt x="1501689" y="2556367"/>
                </a:cubicBezTo>
                <a:close/>
                <a:moveTo>
                  <a:pt x="1384643" y="2588583"/>
                </a:moveTo>
                <a:cubicBezTo>
                  <a:pt x="1385140" y="2605002"/>
                  <a:pt x="1398823" y="2618435"/>
                  <a:pt x="1415242" y="2618684"/>
                </a:cubicBezTo>
                <a:cubicBezTo>
                  <a:pt x="1433029" y="2618933"/>
                  <a:pt x="1447457" y="2604379"/>
                  <a:pt x="1446960" y="2586592"/>
                </a:cubicBezTo>
                <a:cubicBezTo>
                  <a:pt x="1446463" y="2570049"/>
                  <a:pt x="1432780" y="2556615"/>
                  <a:pt x="1416237" y="2556367"/>
                </a:cubicBezTo>
                <a:cubicBezTo>
                  <a:pt x="1398450" y="2556118"/>
                  <a:pt x="1384021" y="2570796"/>
                  <a:pt x="1384643" y="2588458"/>
                </a:cubicBezTo>
                <a:close/>
                <a:moveTo>
                  <a:pt x="1328794" y="2556615"/>
                </a:moveTo>
                <a:cubicBezTo>
                  <a:pt x="1311007" y="2555247"/>
                  <a:pt x="1295583" y="2568805"/>
                  <a:pt x="1295085" y="2586468"/>
                </a:cubicBezTo>
                <a:cubicBezTo>
                  <a:pt x="1294588" y="2602762"/>
                  <a:pt x="1307400" y="2617191"/>
                  <a:pt x="1323694" y="2618684"/>
                </a:cubicBezTo>
                <a:cubicBezTo>
                  <a:pt x="1341357" y="2620176"/>
                  <a:pt x="1356656" y="2606618"/>
                  <a:pt x="1357403" y="2588707"/>
                </a:cubicBezTo>
                <a:cubicBezTo>
                  <a:pt x="1358025" y="2571915"/>
                  <a:pt x="1345586" y="2557984"/>
                  <a:pt x="1328918" y="2556615"/>
                </a:cubicBezTo>
                <a:close/>
                <a:moveTo>
                  <a:pt x="1267596" y="2590448"/>
                </a:moveTo>
                <a:cubicBezTo>
                  <a:pt x="1269213" y="2572661"/>
                  <a:pt x="1255780" y="2557113"/>
                  <a:pt x="1237993" y="2556367"/>
                </a:cubicBezTo>
                <a:cubicBezTo>
                  <a:pt x="1221449" y="2555621"/>
                  <a:pt x="1207145" y="2568183"/>
                  <a:pt x="1205528" y="2584602"/>
                </a:cubicBezTo>
                <a:cubicBezTo>
                  <a:pt x="1203911" y="2602141"/>
                  <a:pt x="1217593" y="2617813"/>
                  <a:pt x="1235132" y="2618559"/>
                </a:cubicBezTo>
                <a:cubicBezTo>
                  <a:pt x="1251799" y="2619306"/>
                  <a:pt x="1265855" y="2606991"/>
                  <a:pt x="1267472" y="2590324"/>
                </a:cubicBezTo>
                <a:close/>
                <a:moveTo>
                  <a:pt x="1119080" y="2585970"/>
                </a:moveTo>
                <a:cubicBezTo>
                  <a:pt x="1118210" y="2603758"/>
                  <a:pt x="1132390" y="2618684"/>
                  <a:pt x="1150052" y="2618684"/>
                </a:cubicBezTo>
                <a:cubicBezTo>
                  <a:pt x="1167591" y="2618684"/>
                  <a:pt x="1182019" y="2603633"/>
                  <a:pt x="1181273" y="2586095"/>
                </a:cubicBezTo>
                <a:cubicBezTo>
                  <a:pt x="1180527" y="2569552"/>
                  <a:pt x="1166844" y="2556491"/>
                  <a:pt x="1150177" y="2556367"/>
                </a:cubicBezTo>
                <a:cubicBezTo>
                  <a:pt x="1133509" y="2556367"/>
                  <a:pt x="1119702" y="2569303"/>
                  <a:pt x="1118956" y="2585970"/>
                </a:cubicBezTo>
                <a:close/>
                <a:moveTo>
                  <a:pt x="1058629" y="2556491"/>
                </a:moveTo>
                <a:cubicBezTo>
                  <a:pt x="1041961" y="2557486"/>
                  <a:pt x="1029150" y="2571417"/>
                  <a:pt x="1029523" y="2588085"/>
                </a:cubicBezTo>
                <a:cubicBezTo>
                  <a:pt x="1029896" y="2604753"/>
                  <a:pt x="1043081" y="2618186"/>
                  <a:pt x="1059624" y="2618684"/>
                </a:cubicBezTo>
                <a:cubicBezTo>
                  <a:pt x="1077163" y="2619181"/>
                  <a:pt x="1091964" y="2604504"/>
                  <a:pt x="1091716" y="2586966"/>
                </a:cubicBezTo>
                <a:cubicBezTo>
                  <a:pt x="1091467" y="2569303"/>
                  <a:pt x="1076292" y="2555372"/>
                  <a:pt x="1058505" y="2556491"/>
                </a:cubicBezTo>
                <a:close/>
                <a:moveTo>
                  <a:pt x="939965" y="2586219"/>
                </a:moveTo>
                <a:cubicBezTo>
                  <a:pt x="939219" y="2604006"/>
                  <a:pt x="953524" y="2618808"/>
                  <a:pt x="971311" y="2618684"/>
                </a:cubicBezTo>
                <a:cubicBezTo>
                  <a:pt x="987729" y="2618559"/>
                  <a:pt x="1001536" y="2605250"/>
                  <a:pt x="1002283" y="2588831"/>
                </a:cubicBezTo>
                <a:cubicBezTo>
                  <a:pt x="1003029" y="2571044"/>
                  <a:pt x="988849" y="2556367"/>
                  <a:pt x="970937" y="2556367"/>
                </a:cubicBezTo>
                <a:cubicBezTo>
                  <a:pt x="954394" y="2556367"/>
                  <a:pt x="940587" y="2569676"/>
                  <a:pt x="939965" y="2586219"/>
                </a:cubicBezTo>
                <a:close/>
                <a:moveTo>
                  <a:pt x="850657" y="2584975"/>
                </a:moveTo>
                <a:cubicBezTo>
                  <a:pt x="849289" y="2602762"/>
                  <a:pt x="862847" y="2618062"/>
                  <a:pt x="880509" y="2618684"/>
                </a:cubicBezTo>
                <a:cubicBezTo>
                  <a:pt x="896804" y="2619181"/>
                  <a:pt x="911233" y="2606370"/>
                  <a:pt x="912725" y="2590075"/>
                </a:cubicBezTo>
                <a:cubicBezTo>
                  <a:pt x="914218" y="2572412"/>
                  <a:pt x="900535" y="2557113"/>
                  <a:pt x="882748" y="2556367"/>
                </a:cubicBezTo>
                <a:cubicBezTo>
                  <a:pt x="865956" y="2555745"/>
                  <a:pt x="852025" y="2568183"/>
                  <a:pt x="850657" y="2584851"/>
                </a:cubicBezTo>
                <a:close/>
                <a:moveTo>
                  <a:pt x="796549" y="2556367"/>
                </a:moveTo>
                <a:cubicBezTo>
                  <a:pt x="778762" y="2555496"/>
                  <a:pt x="763836" y="2569676"/>
                  <a:pt x="763836" y="2587463"/>
                </a:cubicBezTo>
                <a:cubicBezTo>
                  <a:pt x="763836" y="2605002"/>
                  <a:pt x="778887" y="2619430"/>
                  <a:pt x="796425" y="2618684"/>
                </a:cubicBezTo>
                <a:cubicBezTo>
                  <a:pt x="812968" y="2617937"/>
                  <a:pt x="826029" y="2604255"/>
                  <a:pt x="826153" y="2587587"/>
                </a:cubicBezTo>
                <a:cubicBezTo>
                  <a:pt x="826153" y="2570920"/>
                  <a:pt x="813217" y="2557113"/>
                  <a:pt x="796549" y="2556367"/>
                </a:cubicBezTo>
                <a:close/>
                <a:moveTo>
                  <a:pt x="674278" y="2587090"/>
                </a:moveTo>
                <a:cubicBezTo>
                  <a:pt x="674154" y="2604628"/>
                  <a:pt x="689080" y="2619181"/>
                  <a:pt x="706619" y="2618684"/>
                </a:cubicBezTo>
                <a:cubicBezTo>
                  <a:pt x="724281" y="2618062"/>
                  <a:pt x="737839" y="2602762"/>
                  <a:pt x="736471" y="2584975"/>
                </a:cubicBezTo>
                <a:cubicBezTo>
                  <a:pt x="735103" y="2568308"/>
                  <a:pt x="721172" y="2555869"/>
                  <a:pt x="704380" y="2556491"/>
                </a:cubicBezTo>
                <a:cubicBezTo>
                  <a:pt x="687712" y="2557113"/>
                  <a:pt x="674527" y="2570671"/>
                  <a:pt x="674403" y="2587214"/>
                </a:cubicBezTo>
                <a:close/>
                <a:moveTo>
                  <a:pt x="584721" y="2586344"/>
                </a:moveTo>
                <a:cubicBezTo>
                  <a:pt x="584099" y="2603882"/>
                  <a:pt x="598652" y="2618808"/>
                  <a:pt x="616315" y="2618684"/>
                </a:cubicBezTo>
                <a:cubicBezTo>
                  <a:pt x="633978" y="2618559"/>
                  <a:pt x="648033" y="2603509"/>
                  <a:pt x="647038" y="2585722"/>
                </a:cubicBezTo>
                <a:cubicBezTo>
                  <a:pt x="646167" y="2569054"/>
                  <a:pt x="632236" y="2556242"/>
                  <a:pt x="615569" y="2556367"/>
                </a:cubicBezTo>
                <a:cubicBezTo>
                  <a:pt x="598901" y="2556615"/>
                  <a:pt x="585343" y="2569800"/>
                  <a:pt x="584721" y="2586344"/>
                </a:cubicBezTo>
                <a:close/>
                <a:moveTo>
                  <a:pt x="498522" y="2584851"/>
                </a:moveTo>
                <a:cubicBezTo>
                  <a:pt x="497029" y="2602638"/>
                  <a:pt x="510587" y="2618062"/>
                  <a:pt x="528250" y="2618684"/>
                </a:cubicBezTo>
                <a:cubicBezTo>
                  <a:pt x="544545" y="2619306"/>
                  <a:pt x="559098" y="2606494"/>
                  <a:pt x="560466" y="2590200"/>
                </a:cubicBezTo>
                <a:cubicBezTo>
                  <a:pt x="561959" y="2572537"/>
                  <a:pt x="548401" y="2557237"/>
                  <a:pt x="530614" y="2556491"/>
                </a:cubicBezTo>
                <a:cubicBezTo>
                  <a:pt x="513822" y="2555869"/>
                  <a:pt x="499890" y="2568183"/>
                  <a:pt x="498522" y="2584851"/>
                </a:cubicBezTo>
                <a:close/>
                <a:moveTo>
                  <a:pt x="441429" y="2556491"/>
                </a:moveTo>
                <a:cubicBezTo>
                  <a:pt x="423642" y="2555621"/>
                  <a:pt x="408716" y="2569676"/>
                  <a:pt x="408716" y="2587463"/>
                </a:cubicBezTo>
                <a:cubicBezTo>
                  <a:pt x="408716" y="2604131"/>
                  <a:pt x="421776" y="2617813"/>
                  <a:pt x="438320" y="2618684"/>
                </a:cubicBezTo>
                <a:cubicBezTo>
                  <a:pt x="455858" y="2619554"/>
                  <a:pt x="470909" y="2605126"/>
                  <a:pt x="471033" y="2587587"/>
                </a:cubicBezTo>
                <a:cubicBezTo>
                  <a:pt x="471033" y="2570920"/>
                  <a:pt x="458097" y="2557362"/>
                  <a:pt x="441429" y="2556491"/>
                </a:cubicBezTo>
                <a:close/>
                <a:moveTo>
                  <a:pt x="351747" y="2556491"/>
                </a:moveTo>
                <a:cubicBezTo>
                  <a:pt x="333836" y="2555621"/>
                  <a:pt x="319159" y="2569800"/>
                  <a:pt x="319159" y="2587587"/>
                </a:cubicBezTo>
                <a:cubicBezTo>
                  <a:pt x="319159" y="2604255"/>
                  <a:pt x="332343" y="2617937"/>
                  <a:pt x="348887" y="2618684"/>
                </a:cubicBezTo>
                <a:cubicBezTo>
                  <a:pt x="366425" y="2619430"/>
                  <a:pt x="381476" y="2605002"/>
                  <a:pt x="381476" y="2587463"/>
                </a:cubicBezTo>
                <a:cubicBezTo>
                  <a:pt x="381476" y="2570920"/>
                  <a:pt x="368415" y="2557237"/>
                  <a:pt x="351747" y="2556491"/>
                </a:cubicBezTo>
                <a:close/>
                <a:moveTo>
                  <a:pt x="232586" y="2588085"/>
                </a:moveTo>
                <a:cubicBezTo>
                  <a:pt x="232959" y="2604504"/>
                  <a:pt x="246393" y="2618186"/>
                  <a:pt x="262812" y="2618559"/>
                </a:cubicBezTo>
                <a:cubicBezTo>
                  <a:pt x="280599" y="2619057"/>
                  <a:pt x="295152" y="2604628"/>
                  <a:pt x="294903" y="2586841"/>
                </a:cubicBezTo>
                <a:cubicBezTo>
                  <a:pt x="294655" y="2570298"/>
                  <a:pt x="281097" y="2556615"/>
                  <a:pt x="264678" y="2556242"/>
                </a:cubicBezTo>
                <a:cubicBezTo>
                  <a:pt x="246891" y="2555745"/>
                  <a:pt x="232338" y="2570298"/>
                  <a:pt x="232711" y="2587960"/>
                </a:cubicBezTo>
                <a:close/>
                <a:moveTo>
                  <a:pt x="143029" y="2587587"/>
                </a:moveTo>
                <a:cubicBezTo>
                  <a:pt x="143029" y="2604006"/>
                  <a:pt x="156463" y="2617813"/>
                  <a:pt x="172757" y="2618559"/>
                </a:cubicBezTo>
                <a:cubicBezTo>
                  <a:pt x="190544" y="2619430"/>
                  <a:pt x="205346" y="2605250"/>
                  <a:pt x="205222" y="2587339"/>
                </a:cubicBezTo>
                <a:cubicBezTo>
                  <a:pt x="205222" y="2570671"/>
                  <a:pt x="192037" y="2556989"/>
                  <a:pt x="175493" y="2556242"/>
                </a:cubicBezTo>
                <a:cubicBezTo>
                  <a:pt x="157706" y="2555496"/>
                  <a:pt x="142905" y="2569800"/>
                  <a:pt x="143029" y="2587463"/>
                </a:cubicBezTo>
                <a:close/>
                <a:moveTo>
                  <a:pt x="84941" y="2556367"/>
                </a:moveTo>
                <a:cubicBezTo>
                  <a:pt x="67154" y="2556242"/>
                  <a:pt x="52850" y="2570920"/>
                  <a:pt x="53471" y="2588707"/>
                </a:cubicBezTo>
                <a:cubicBezTo>
                  <a:pt x="54093" y="2605126"/>
                  <a:pt x="67900" y="2618435"/>
                  <a:pt x="84319" y="2618684"/>
                </a:cubicBezTo>
                <a:cubicBezTo>
                  <a:pt x="102106" y="2618933"/>
                  <a:pt x="116410" y="2604131"/>
                  <a:pt x="115789" y="2586344"/>
                </a:cubicBezTo>
                <a:cubicBezTo>
                  <a:pt x="115167" y="2569800"/>
                  <a:pt x="101484" y="2556491"/>
                  <a:pt x="84941" y="2556367"/>
                </a:cubicBezTo>
                <a:close/>
                <a:moveTo>
                  <a:pt x="3927327" y="2409716"/>
                </a:moveTo>
                <a:cubicBezTo>
                  <a:pt x="3928198" y="2393298"/>
                  <a:pt x="3915138" y="2379366"/>
                  <a:pt x="3898221" y="2378744"/>
                </a:cubicBezTo>
                <a:cubicBezTo>
                  <a:pt x="3880807" y="2377998"/>
                  <a:pt x="3867622" y="2390064"/>
                  <a:pt x="3867125" y="2407229"/>
                </a:cubicBezTo>
                <a:cubicBezTo>
                  <a:pt x="3866627" y="2424021"/>
                  <a:pt x="3879315" y="2438201"/>
                  <a:pt x="3895733" y="2438823"/>
                </a:cubicBezTo>
                <a:cubicBezTo>
                  <a:pt x="3911530" y="2439445"/>
                  <a:pt x="3926581" y="2425638"/>
                  <a:pt x="3927327" y="2409592"/>
                </a:cubicBezTo>
                <a:close/>
                <a:moveTo>
                  <a:pt x="8776364" y="2378744"/>
                </a:moveTo>
                <a:cubicBezTo>
                  <a:pt x="8758949" y="2377874"/>
                  <a:pt x="8745640" y="2389815"/>
                  <a:pt x="8745018" y="2406980"/>
                </a:cubicBezTo>
                <a:cubicBezTo>
                  <a:pt x="8744272" y="2423772"/>
                  <a:pt x="8757084" y="2438076"/>
                  <a:pt x="8773379" y="2438947"/>
                </a:cubicBezTo>
                <a:cubicBezTo>
                  <a:pt x="8789175" y="2439693"/>
                  <a:pt x="8804226" y="2426011"/>
                  <a:pt x="8805221" y="2410090"/>
                </a:cubicBezTo>
                <a:cubicBezTo>
                  <a:pt x="8806216" y="2393671"/>
                  <a:pt x="8793280" y="2379615"/>
                  <a:pt x="8776364" y="2378869"/>
                </a:cubicBezTo>
                <a:close/>
                <a:moveTo>
                  <a:pt x="13414816" y="2498652"/>
                </a:moveTo>
                <a:cubicBezTo>
                  <a:pt x="13415188" y="2480989"/>
                  <a:pt x="13400387" y="2466809"/>
                  <a:pt x="13382350" y="2467680"/>
                </a:cubicBezTo>
                <a:cubicBezTo>
                  <a:pt x="13365559" y="2468426"/>
                  <a:pt x="13353120" y="2482109"/>
                  <a:pt x="13353743" y="2499025"/>
                </a:cubicBezTo>
                <a:cubicBezTo>
                  <a:pt x="13354241" y="2515942"/>
                  <a:pt x="13367674" y="2529002"/>
                  <a:pt x="13384341" y="2528753"/>
                </a:cubicBezTo>
                <a:cubicBezTo>
                  <a:pt x="13400511" y="2528629"/>
                  <a:pt x="13414567" y="2514822"/>
                  <a:pt x="13414816" y="2498528"/>
                </a:cubicBezTo>
                <a:close/>
                <a:moveTo>
                  <a:pt x="13295033" y="2467804"/>
                </a:moveTo>
                <a:cubicBezTo>
                  <a:pt x="13277992" y="2467431"/>
                  <a:pt x="13264682" y="2479994"/>
                  <a:pt x="13264061" y="2496910"/>
                </a:cubicBezTo>
                <a:cubicBezTo>
                  <a:pt x="13263439" y="2514822"/>
                  <a:pt x="13277743" y="2529500"/>
                  <a:pt x="13295405" y="2528877"/>
                </a:cubicBezTo>
                <a:cubicBezTo>
                  <a:pt x="13311576" y="2528256"/>
                  <a:pt x="13325258" y="2514200"/>
                  <a:pt x="13325258" y="2497906"/>
                </a:cubicBezTo>
                <a:cubicBezTo>
                  <a:pt x="13325258" y="2481362"/>
                  <a:pt x="13311949" y="2468053"/>
                  <a:pt x="13295033" y="2467804"/>
                </a:cubicBezTo>
                <a:close/>
                <a:moveTo>
                  <a:pt x="13238064" y="2498652"/>
                </a:moveTo>
                <a:cubicBezTo>
                  <a:pt x="13238437" y="2481611"/>
                  <a:pt x="13225874" y="2468302"/>
                  <a:pt x="13208958" y="2467680"/>
                </a:cubicBezTo>
                <a:cubicBezTo>
                  <a:pt x="13190923" y="2467058"/>
                  <a:pt x="13176369" y="2481362"/>
                  <a:pt x="13176991" y="2499025"/>
                </a:cubicBezTo>
                <a:cubicBezTo>
                  <a:pt x="13177613" y="2515195"/>
                  <a:pt x="13191668" y="2528877"/>
                  <a:pt x="13207839" y="2528877"/>
                </a:cubicBezTo>
                <a:cubicBezTo>
                  <a:pt x="13224381" y="2528877"/>
                  <a:pt x="13237692" y="2515568"/>
                  <a:pt x="13237939" y="2498652"/>
                </a:cubicBezTo>
                <a:close/>
                <a:moveTo>
                  <a:pt x="13118280" y="2467680"/>
                </a:moveTo>
                <a:cubicBezTo>
                  <a:pt x="13101364" y="2467680"/>
                  <a:pt x="13087807" y="2480616"/>
                  <a:pt x="13087309" y="2497159"/>
                </a:cubicBezTo>
                <a:cubicBezTo>
                  <a:pt x="13086812" y="2514325"/>
                  <a:pt x="13102236" y="2529624"/>
                  <a:pt x="13119401" y="2528877"/>
                </a:cubicBezTo>
                <a:cubicBezTo>
                  <a:pt x="13135819" y="2528131"/>
                  <a:pt x="13148756" y="2514200"/>
                  <a:pt x="13148507" y="2497532"/>
                </a:cubicBezTo>
                <a:cubicBezTo>
                  <a:pt x="13148258" y="2480492"/>
                  <a:pt x="13135321" y="2467680"/>
                  <a:pt x="13118280" y="2467680"/>
                </a:cubicBezTo>
                <a:close/>
                <a:moveTo>
                  <a:pt x="13058948" y="2499398"/>
                </a:moveTo>
                <a:cubicBezTo>
                  <a:pt x="13059695" y="2482357"/>
                  <a:pt x="13047506" y="2468675"/>
                  <a:pt x="13030590" y="2467680"/>
                </a:cubicBezTo>
                <a:cubicBezTo>
                  <a:pt x="13012677" y="2466685"/>
                  <a:pt x="12997627" y="2480616"/>
                  <a:pt x="12997876" y="2498279"/>
                </a:cubicBezTo>
                <a:cubicBezTo>
                  <a:pt x="12998001" y="2514449"/>
                  <a:pt x="13011807" y="2528504"/>
                  <a:pt x="13028101" y="2528753"/>
                </a:cubicBezTo>
                <a:cubicBezTo>
                  <a:pt x="13044645" y="2529126"/>
                  <a:pt x="13058203" y="2516190"/>
                  <a:pt x="13058948" y="2499274"/>
                </a:cubicBezTo>
                <a:close/>
                <a:moveTo>
                  <a:pt x="12941156" y="2467680"/>
                </a:moveTo>
                <a:cubicBezTo>
                  <a:pt x="12924364" y="2466685"/>
                  <a:pt x="12909935" y="2478875"/>
                  <a:pt x="12908443" y="2495169"/>
                </a:cubicBezTo>
                <a:cubicBezTo>
                  <a:pt x="12906825" y="2512334"/>
                  <a:pt x="12921006" y="2528256"/>
                  <a:pt x="12938420" y="2528753"/>
                </a:cubicBezTo>
                <a:cubicBezTo>
                  <a:pt x="12955087" y="2529126"/>
                  <a:pt x="12968646" y="2516315"/>
                  <a:pt x="12969392" y="2499398"/>
                </a:cubicBezTo>
                <a:cubicBezTo>
                  <a:pt x="12970139" y="2482357"/>
                  <a:pt x="12958072" y="2468675"/>
                  <a:pt x="12941156" y="2467680"/>
                </a:cubicBezTo>
                <a:close/>
                <a:moveTo>
                  <a:pt x="12883441" y="2498652"/>
                </a:moveTo>
                <a:cubicBezTo>
                  <a:pt x="12883814" y="2480989"/>
                  <a:pt x="12869013" y="2466809"/>
                  <a:pt x="12850977" y="2467680"/>
                </a:cubicBezTo>
                <a:cubicBezTo>
                  <a:pt x="12834185" y="2468426"/>
                  <a:pt x="12821746" y="2482109"/>
                  <a:pt x="12822369" y="2499025"/>
                </a:cubicBezTo>
                <a:cubicBezTo>
                  <a:pt x="12822865" y="2515942"/>
                  <a:pt x="12836300" y="2529002"/>
                  <a:pt x="12852967" y="2528753"/>
                </a:cubicBezTo>
                <a:cubicBezTo>
                  <a:pt x="12869138" y="2528629"/>
                  <a:pt x="12883193" y="2514822"/>
                  <a:pt x="12883441" y="2498528"/>
                </a:cubicBezTo>
                <a:close/>
                <a:moveTo>
                  <a:pt x="12793884" y="2498279"/>
                </a:moveTo>
                <a:cubicBezTo>
                  <a:pt x="12794009" y="2480616"/>
                  <a:pt x="12779082" y="2466685"/>
                  <a:pt x="12761171" y="2467680"/>
                </a:cubicBezTo>
                <a:cubicBezTo>
                  <a:pt x="12744379" y="2468675"/>
                  <a:pt x="12732065" y="2482233"/>
                  <a:pt x="12732811" y="2499398"/>
                </a:cubicBezTo>
                <a:cubicBezTo>
                  <a:pt x="12733558" y="2516315"/>
                  <a:pt x="12746991" y="2529251"/>
                  <a:pt x="12763658" y="2528877"/>
                </a:cubicBezTo>
                <a:cubicBezTo>
                  <a:pt x="12779953" y="2528504"/>
                  <a:pt x="12793760" y="2514573"/>
                  <a:pt x="12793884" y="2498403"/>
                </a:cubicBezTo>
                <a:close/>
                <a:moveTo>
                  <a:pt x="12674848" y="2467804"/>
                </a:moveTo>
                <a:cubicBezTo>
                  <a:pt x="12657806" y="2467058"/>
                  <a:pt x="12644124" y="2479248"/>
                  <a:pt x="12643129" y="2496164"/>
                </a:cubicBezTo>
                <a:cubicBezTo>
                  <a:pt x="12642135" y="2514076"/>
                  <a:pt x="12656190" y="2529126"/>
                  <a:pt x="12673728" y="2528877"/>
                </a:cubicBezTo>
                <a:cubicBezTo>
                  <a:pt x="12689898" y="2528753"/>
                  <a:pt x="12703954" y="2514946"/>
                  <a:pt x="12704203" y="2498652"/>
                </a:cubicBezTo>
                <a:cubicBezTo>
                  <a:pt x="12704575" y="2481984"/>
                  <a:pt x="12691640" y="2468551"/>
                  <a:pt x="12674724" y="2467804"/>
                </a:cubicBezTo>
                <a:close/>
                <a:moveTo>
                  <a:pt x="12588399" y="2467680"/>
                </a:moveTo>
                <a:cubicBezTo>
                  <a:pt x="12571608" y="2466934"/>
                  <a:pt x="12557428" y="2479372"/>
                  <a:pt x="12556184" y="2495791"/>
                </a:cubicBezTo>
                <a:cubicBezTo>
                  <a:pt x="12554816" y="2513081"/>
                  <a:pt x="12569368" y="2528753"/>
                  <a:pt x="12586782" y="2528877"/>
                </a:cubicBezTo>
                <a:cubicBezTo>
                  <a:pt x="12603327" y="2528877"/>
                  <a:pt x="12616760" y="2515942"/>
                  <a:pt x="12617258" y="2499025"/>
                </a:cubicBezTo>
                <a:cubicBezTo>
                  <a:pt x="12617754" y="2481984"/>
                  <a:pt x="12605316" y="2468426"/>
                  <a:pt x="12588524" y="2467680"/>
                </a:cubicBezTo>
                <a:close/>
                <a:moveTo>
                  <a:pt x="12499215" y="2467680"/>
                </a:moveTo>
                <a:cubicBezTo>
                  <a:pt x="12482547" y="2466809"/>
                  <a:pt x="12468118" y="2478999"/>
                  <a:pt x="12466626" y="2495418"/>
                </a:cubicBezTo>
                <a:cubicBezTo>
                  <a:pt x="12465133" y="2512707"/>
                  <a:pt x="12479438" y="2528504"/>
                  <a:pt x="12496852" y="2528753"/>
                </a:cubicBezTo>
                <a:cubicBezTo>
                  <a:pt x="12513395" y="2529002"/>
                  <a:pt x="12526954" y="2516066"/>
                  <a:pt x="12527575" y="2499150"/>
                </a:cubicBezTo>
                <a:cubicBezTo>
                  <a:pt x="12528197" y="2482109"/>
                  <a:pt x="12516008" y="2468426"/>
                  <a:pt x="12499092" y="2467556"/>
                </a:cubicBezTo>
                <a:close/>
                <a:moveTo>
                  <a:pt x="12438143" y="2499398"/>
                </a:moveTo>
                <a:cubicBezTo>
                  <a:pt x="12438888" y="2482357"/>
                  <a:pt x="12426699" y="2468675"/>
                  <a:pt x="12409782" y="2467680"/>
                </a:cubicBezTo>
                <a:cubicBezTo>
                  <a:pt x="12391872" y="2466685"/>
                  <a:pt x="12376820" y="2480616"/>
                  <a:pt x="12377069" y="2498279"/>
                </a:cubicBezTo>
                <a:cubicBezTo>
                  <a:pt x="12377193" y="2514449"/>
                  <a:pt x="12391000" y="2528504"/>
                  <a:pt x="12407295" y="2528753"/>
                </a:cubicBezTo>
                <a:cubicBezTo>
                  <a:pt x="12423838" y="2529126"/>
                  <a:pt x="12437395" y="2516190"/>
                  <a:pt x="12438143" y="2499274"/>
                </a:cubicBezTo>
                <a:close/>
                <a:moveTo>
                  <a:pt x="12321345" y="2467680"/>
                </a:moveTo>
                <a:cubicBezTo>
                  <a:pt x="12304304" y="2467680"/>
                  <a:pt x="12291367" y="2480492"/>
                  <a:pt x="12291118" y="2497532"/>
                </a:cubicBezTo>
                <a:cubicBezTo>
                  <a:pt x="12290869" y="2515568"/>
                  <a:pt x="12305547" y="2529873"/>
                  <a:pt x="12323211" y="2528753"/>
                </a:cubicBezTo>
                <a:cubicBezTo>
                  <a:pt x="12339380" y="2527758"/>
                  <a:pt x="12352814" y="2513205"/>
                  <a:pt x="12352316" y="2497159"/>
                </a:cubicBezTo>
                <a:cubicBezTo>
                  <a:pt x="12351818" y="2480616"/>
                  <a:pt x="12338261" y="2467680"/>
                  <a:pt x="12321345" y="2467680"/>
                </a:cubicBezTo>
                <a:close/>
                <a:moveTo>
                  <a:pt x="12232284" y="2467680"/>
                </a:moveTo>
                <a:cubicBezTo>
                  <a:pt x="12215244" y="2467431"/>
                  <a:pt x="12201934" y="2479994"/>
                  <a:pt x="12201437" y="2496910"/>
                </a:cubicBezTo>
                <a:cubicBezTo>
                  <a:pt x="12200940" y="2514822"/>
                  <a:pt x="12215368" y="2529500"/>
                  <a:pt x="12233031" y="2528753"/>
                </a:cubicBezTo>
                <a:cubicBezTo>
                  <a:pt x="12249201" y="2528131"/>
                  <a:pt x="12262883" y="2513827"/>
                  <a:pt x="12262634" y="2497657"/>
                </a:cubicBezTo>
                <a:cubicBezTo>
                  <a:pt x="12262510" y="2481114"/>
                  <a:pt x="12249077" y="2467929"/>
                  <a:pt x="12232284" y="2467680"/>
                </a:cubicBezTo>
                <a:close/>
                <a:moveTo>
                  <a:pt x="12143225" y="2467680"/>
                </a:moveTo>
                <a:cubicBezTo>
                  <a:pt x="12126184" y="2467182"/>
                  <a:pt x="12112626" y="2479621"/>
                  <a:pt x="12111879" y="2496413"/>
                </a:cubicBezTo>
                <a:cubicBezTo>
                  <a:pt x="12111133" y="2514449"/>
                  <a:pt x="12125313" y="2529126"/>
                  <a:pt x="12142976" y="2528753"/>
                </a:cubicBezTo>
                <a:cubicBezTo>
                  <a:pt x="12159146" y="2528380"/>
                  <a:pt x="12172953" y="2514325"/>
                  <a:pt x="12173077" y="2498154"/>
                </a:cubicBezTo>
                <a:cubicBezTo>
                  <a:pt x="12173077" y="2481487"/>
                  <a:pt x="12160141" y="2468178"/>
                  <a:pt x="12143225" y="2467680"/>
                </a:cubicBezTo>
                <a:close/>
                <a:moveTo>
                  <a:pt x="12053418" y="2467680"/>
                </a:moveTo>
                <a:cubicBezTo>
                  <a:pt x="12036377" y="2467307"/>
                  <a:pt x="12023068" y="2479870"/>
                  <a:pt x="12022446" y="2496786"/>
                </a:cubicBezTo>
                <a:cubicBezTo>
                  <a:pt x="12021825" y="2514698"/>
                  <a:pt x="12036129" y="2529375"/>
                  <a:pt x="12053792" y="2528753"/>
                </a:cubicBezTo>
                <a:cubicBezTo>
                  <a:pt x="12069962" y="2528131"/>
                  <a:pt x="12083644" y="2514076"/>
                  <a:pt x="12083644" y="2497781"/>
                </a:cubicBezTo>
                <a:cubicBezTo>
                  <a:pt x="12083644" y="2481238"/>
                  <a:pt x="12070335" y="2467929"/>
                  <a:pt x="12053418" y="2467680"/>
                </a:cubicBezTo>
                <a:close/>
                <a:moveTo>
                  <a:pt x="11965851" y="2467680"/>
                </a:moveTo>
                <a:cubicBezTo>
                  <a:pt x="11948935" y="2467929"/>
                  <a:pt x="11935626" y="2480989"/>
                  <a:pt x="11935377" y="2497532"/>
                </a:cubicBezTo>
                <a:cubicBezTo>
                  <a:pt x="11935128" y="2514822"/>
                  <a:pt x="11950677" y="2529748"/>
                  <a:pt x="11967841" y="2528753"/>
                </a:cubicBezTo>
                <a:cubicBezTo>
                  <a:pt x="11984260" y="2527882"/>
                  <a:pt x="11996947" y="2513702"/>
                  <a:pt x="11996575" y="2497035"/>
                </a:cubicBezTo>
                <a:cubicBezTo>
                  <a:pt x="11996077" y="2479994"/>
                  <a:pt x="11983016" y="2467431"/>
                  <a:pt x="11965851" y="2467680"/>
                </a:cubicBezTo>
                <a:close/>
                <a:moveTo>
                  <a:pt x="11845819" y="2496910"/>
                </a:moveTo>
                <a:cubicBezTo>
                  <a:pt x="11845197" y="2514076"/>
                  <a:pt x="11860497" y="2529375"/>
                  <a:pt x="11877662" y="2528753"/>
                </a:cubicBezTo>
                <a:cubicBezTo>
                  <a:pt x="11894081" y="2528131"/>
                  <a:pt x="11907017" y="2514449"/>
                  <a:pt x="11906893" y="2497657"/>
                </a:cubicBezTo>
                <a:cubicBezTo>
                  <a:pt x="11906768" y="2480616"/>
                  <a:pt x="11893957" y="2467804"/>
                  <a:pt x="11876792" y="2467680"/>
                </a:cubicBezTo>
                <a:cubicBezTo>
                  <a:pt x="11859999" y="2467680"/>
                  <a:pt x="11846193" y="2480492"/>
                  <a:pt x="11845695" y="2496910"/>
                </a:cubicBezTo>
                <a:close/>
                <a:moveTo>
                  <a:pt x="11785492" y="2528753"/>
                </a:moveTo>
                <a:cubicBezTo>
                  <a:pt x="11803155" y="2529748"/>
                  <a:pt x="11817709" y="2515444"/>
                  <a:pt x="11817335" y="2497284"/>
                </a:cubicBezTo>
                <a:cubicBezTo>
                  <a:pt x="11816962" y="2480243"/>
                  <a:pt x="11804026" y="2467556"/>
                  <a:pt x="11786985" y="2467680"/>
                </a:cubicBezTo>
                <a:cubicBezTo>
                  <a:pt x="11770069" y="2467680"/>
                  <a:pt x="11756635" y="2480740"/>
                  <a:pt x="11756262" y="2497284"/>
                </a:cubicBezTo>
                <a:cubicBezTo>
                  <a:pt x="11755889" y="2513329"/>
                  <a:pt x="11769323" y="2527882"/>
                  <a:pt x="11785492" y="2528753"/>
                </a:cubicBezTo>
                <a:close/>
                <a:moveTo>
                  <a:pt x="11670187" y="2496786"/>
                </a:moveTo>
                <a:cubicBezTo>
                  <a:pt x="11669565" y="2513454"/>
                  <a:pt x="11682253" y="2527758"/>
                  <a:pt x="11698672" y="2528753"/>
                </a:cubicBezTo>
                <a:cubicBezTo>
                  <a:pt x="11715961" y="2529873"/>
                  <a:pt x="11731509" y="2515195"/>
                  <a:pt x="11731385" y="2497781"/>
                </a:cubicBezTo>
                <a:cubicBezTo>
                  <a:pt x="11731385" y="2481238"/>
                  <a:pt x="11718076" y="2468053"/>
                  <a:pt x="11701160" y="2467680"/>
                </a:cubicBezTo>
                <a:cubicBezTo>
                  <a:pt x="11684118" y="2467307"/>
                  <a:pt x="11670810" y="2479870"/>
                  <a:pt x="11670187" y="2496786"/>
                </a:cubicBezTo>
                <a:close/>
                <a:moveTo>
                  <a:pt x="11610358" y="2467556"/>
                </a:moveTo>
                <a:cubicBezTo>
                  <a:pt x="11593317" y="2467804"/>
                  <a:pt x="11580630" y="2480865"/>
                  <a:pt x="11580630" y="2497906"/>
                </a:cubicBezTo>
                <a:cubicBezTo>
                  <a:pt x="11580630" y="2515942"/>
                  <a:pt x="11595556" y="2529997"/>
                  <a:pt x="11613219" y="2528629"/>
                </a:cubicBezTo>
                <a:cubicBezTo>
                  <a:pt x="11629265" y="2527385"/>
                  <a:pt x="11642574" y="2512459"/>
                  <a:pt x="11641828" y="2496537"/>
                </a:cubicBezTo>
                <a:cubicBezTo>
                  <a:pt x="11641081" y="2480119"/>
                  <a:pt x="11627150" y="2467307"/>
                  <a:pt x="11610358" y="2467556"/>
                </a:cubicBezTo>
                <a:close/>
                <a:moveTo>
                  <a:pt x="11491073" y="2496786"/>
                </a:moveTo>
                <a:cubicBezTo>
                  <a:pt x="11490451" y="2513454"/>
                  <a:pt x="11503138" y="2527758"/>
                  <a:pt x="11519557" y="2528753"/>
                </a:cubicBezTo>
                <a:cubicBezTo>
                  <a:pt x="11536846" y="2529873"/>
                  <a:pt x="11552395" y="2515195"/>
                  <a:pt x="11552270" y="2497781"/>
                </a:cubicBezTo>
                <a:cubicBezTo>
                  <a:pt x="11552270" y="2481238"/>
                  <a:pt x="11538961" y="2468053"/>
                  <a:pt x="11522045" y="2467680"/>
                </a:cubicBezTo>
                <a:cubicBezTo>
                  <a:pt x="11505004" y="2467307"/>
                  <a:pt x="11491694" y="2479870"/>
                  <a:pt x="11491073" y="2496786"/>
                </a:cubicBezTo>
                <a:close/>
                <a:moveTo>
                  <a:pt x="11403878" y="2496413"/>
                </a:moveTo>
                <a:cubicBezTo>
                  <a:pt x="11403008" y="2513578"/>
                  <a:pt x="11418059" y="2529126"/>
                  <a:pt x="11435348" y="2528753"/>
                </a:cubicBezTo>
                <a:cubicBezTo>
                  <a:pt x="11451891" y="2528380"/>
                  <a:pt x="11464951" y="2514946"/>
                  <a:pt x="11465076" y="2498030"/>
                </a:cubicBezTo>
                <a:cubicBezTo>
                  <a:pt x="11465076" y="2480865"/>
                  <a:pt x="11452513" y="2467929"/>
                  <a:pt x="11435472" y="2467556"/>
                </a:cubicBezTo>
                <a:cubicBezTo>
                  <a:pt x="11418680" y="2467182"/>
                  <a:pt x="11404749" y="2479994"/>
                  <a:pt x="11403878" y="2496413"/>
                </a:cubicBezTo>
                <a:close/>
                <a:moveTo>
                  <a:pt x="11375395" y="2499274"/>
                </a:moveTo>
                <a:cubicBezTo>
                  <a:pt x="11376141" y="2482233"/>
                  <a:pt x="11363951" y="2468551"/>
                  <a:pt x="11347034" y="2467556"/>
                </a:cubicBezTo>
                <a:cubicBezTo>
                  <a:pt x="11329123" y="2466560"/>
                  <a:pt x="11314072" y="2480492"/>
                  <a:pt x="11314321" y="2498154"/>
                </a:cubicBezTo>
                <a:cubicBezTo>
                  <a:pt x="11314445" y="2514325"/>
                  <a:pt x="11328252" y="2528380"/>
                  <a:pt x="11344546" y="2528629"/>
                </a:cubicBezTo>
                <a:cubicBezTo>
                  <a:pt x="11361090" y="2529002"/>
                  <a:pt x="11374648" y="2516066"/>
                  <a:pt x="11375395" y="2499150"/>
                </a:cubicBezTo>
                <a:close/>
                <a:moveTo>
                  <a:pt x="11285837" y="2498528"/>
                </a:moveTo>
                <a:cubicBezTo>
                  <a:pt x="11286210" y="2481487"/>
                  <a:pt x="11273647" y="2468178"/>
                  <a:pt x="11256730" y="2467556"/>
                </a:cubicBezTo>
                <a:cubicBezTo>
                  <a:pt x="11238694" y="2466934"/>
                  <a:pt x="11224142" y="2481238"/>
                  <a:pt x="11224763" y="2498901"/>
                </a:cubicBezTo>
                <a:cubicBezTo>
                  <a:pt x="11225386" y="2515071"/>
                  <a:pt x="11239441" y="2528753"/>
                  <a:pt x="11255611" y="2528753"/>
                </a:cubicBezTo>
                <a:cubicBezTo>
                  <a:pt x="11272154" y="2528753"/>
                  <a:pt x="11285463" y="2515444"/>
                  <a:pt x="11285712" y="2498528"/>
                </a:cubicBezTo>
                <a:close/>
                <a:moveTo>
                  <a:pt x="11165680" y="2467556"/>
                </a:moveTo>
                <a:cubicBezTo>
                  <a:pt x="11148764" y="2467804"/>
                  <a:pt x="11135455" y="2480865"/>
                  <a:pt x="11135207" y="2497408"/>
                </a:cubicBezTo>
                <a:cubicBezTo>
                  <a:pt x="11134958" y="2514698"/>
                  <a:pt x="11150506" y="2529624"/>
                  <a:pt x="11167671" y="2528629"/>
                </a:cubicBezTo>
                <a:cubicBezTo>
                  <a:pt x="11184090" y="2527758"/>
                  <a:pt x="11196777" y="2513578"/>
                  <a:pt x="11196404" y="2496910"/>
                </a:cubicBezTo>
                <a:cubicBezTo>
                  <a:pt x="11195906" y="2479870"/>
                  <a:pt x="11182846" y="2467307"/>
                  <a:pt x="11165680" y="2467556"/>
                </a:cubicBezTo>
                <a:close/>
                <a:moveTo>
                  <a:pt x="11080974" y="2467556"/>
                </a:moveTo>
                <a:cubicBezTo>
                  <a:pt x="11063933" y="2466809"/>
                  <a:pt x="11050251" y="2478875"/>
                  <a:pt x="11049256" y="2495791"/>
                </a:cubicBezTo>
                <a:cubicBezTo>
                  <a:pt x="11048137" y="2513702"/>
                  <a:pt x="11062192" y="2528753"/>
                  <a:pt x="11079730" y="2528629"/>
                </a:cubicBezTo>
                <a:cubicBezTo>
                  <a:pt x="11095900" y="2528629"/>
                  <a:pt x="11109956" y="2514698"/>
                  <a:pt x="11110330" y="2498528"/>
                </a:cubicBezTo>
                <a:cubicBezTo>
                  <a:pt x="11110702" y="2481860"/>
                  <a:pt x="11097891" y="2468302"/>
                  <a:pt x="11080974" y="2467556"/>
                </a:cubicBezTo>
                <a:close/>
                <a:moveTo>
                  <a:pt x="10990546" y="2467556"/>
                </a:moveTo>
                <a:cubicBezTo>
                  <a:pt x="10973506" y="2467182"/>
                  <a:pt x="10960196" y="2479745"/>
                  <a:pt x="10959574" y="2496662"/>
                </a:cubicBezTo>
                <a:cubicBezTo>
                  <a:pt x="10958952" y="2514573"/>
                  <a:pt x="10973257" y="2529251"/>
                  <a:pt x="10990919" y="2528629"/>
                </a:cubicBezTo>
                <a:cubicBezTo>
                  <a:pt x="11007089" y="2528007"/>
                  <a:pt x="11020772" y="2513951"/>
                  <a:pt x="11020772" y="2497657"/>
                </a:cubicBezTo>
                <a:cubicBezTo>
                  <a:pt x="11020772" y="2481114"/>
                  <a:pt x="11007463" y="2467804"/>
                  <a:pt x="10990546" y="2467556"/>
                </a:cubicBezTo>
                <a:close/>
                <a:moveTo>
                  <a:pt x="10900864" y="2467556"/>
                </a:moveTo>
                <a:cubicBezTo>
                  <a:pt x="10883824" y="2467307"/>
                  <a:pt x="10870514" y="2479870"/>
                  <a:pt x="10870017" y="2496786"/>
                </a:cubicBezTo>
                <a:cubicBezTo>
                  <a:pt x="10869519" y="2514698"/>
                  <a:pt x="10883948" y="2529375"/>
                  <a:pt x="10901486" y="2528629"/>
                </a:cubicBezTo>
                <a:cubicBezTo>
                  <a:pt x="10917656" y="2528007"/>
                  <a:pt x="10931339" y="2513702"/>
                  <a:pt x="10931090" y="2497532"/>
                </a:cubicBezTo>
                <a:cubicBezTo>
                  <a:pt x="10930965" y="2480989"/>
                  <a:pt x="10917532" y="2467804"/>
                  <a:pt x="10900740" y="2467556"/>
                </a:cubicBezTo>
                <a:close/>
                <a:moveTo>
                  <a:pt x="10813795" y="2467556"/>
                </a:moveTo>
                <a:cubicBezTo>
                  <a:pt x="10796878" y="2467556"/>
                  <a:pt x="10783320" y="2480492"/>
                  <a:pt x="10782947" y="2497035"/>
                </a:cubicBezTo>
                <a:cubicBezTo>
                  <a:pt x="10782449" y="2514200"/>
                  <a:pt x="10797997" y="2529375"/>
                  <a:pt x="10815038" y="2528629"/>
                </a:cubicBezTo>
                <a:cubicBezTo>
                  <a:pt x="10831457" y="2527882"/>
                  <a:pt x="10844269" y="2513951"/>
                  <a:pt x="10844020" y="2497159"/>
                </a:cubicBezTo>
                <a:cubicBezTo>
                  <a:pt x="10843771" y="2480119"/>
                  <a:pt x="10830835" y="2467431"/>
                  <a:pt x="10813670" y="2467431"/>
                </a:cubicBezTo>
                <a:close/>
                <a:moveTo>
                  <a:pt x="10693390" y="2498030"/>
                </a:moveTo>
                <a:cubicBezTo>
                  <a:pt x="10693514" y="2515444"/>
                  <a:pt x="10709187" y="2529873"/>
                  <a:pt x="10726476" y="2528629"/>
                </a:cubicBezTo>
                <a:cubicBezTo>
                  <a:pt x="10742895" y="2527385"/>
                  <a:pt x="10755333" y="2513081"/>
                  <a:pt x="10754587" y="2496289"/>
                </a:cubicBezTo>
                <a:cubicBezTo>
                  <a:pt x="10753841" y="2479497"/>
                  <a:pt x="10740283" y="2467058"/>
                  <a:pt x="10723242" y="2467556"/>
                </a:cubicBezTo>
                <a:cubicBezTo>
                  <a:pt x="10706326" y="2468053"/>
                  <a:pt x="10693265" y="2481362"/>
                  <a:pt x="10693390" y="2498030"/>
                </a:cubicBezTo>
                <a:close/>
                <a:moveTo>
                  <a:pt x="10603832" y="2498030"/>
                </a:moveTo>
                <a:cubicBezTo>
                  <a:pt x="10603957" y="2515444"/>
                  <a:pt x="10619754" y="2529873"/>
                  <a:pt x="10637043" y="2528504"/>
                </a:cubicBezTo>
                <a:cubicBezTo>
                  <a:pt x="10653462" y="2527261"/>
                  <a:pt x="10665900" y="2512832"/>
                  <a:pt x="10665030" y="2496164"/>
                </a:cubicBezTo>
                <a:cubicBezTo>
                  <a:pt x="10664283" y="2479372"/>
                  <a:pt x="10650601" y="2466934"/>
                  <a:pt x="10633560" y="2467556"/>
                </a:cubicBezTo>
                <a:cubicBezTo>
                  <a:pt x="10616644" y="2468178"/>
                  <a:pt x="10603583" y="2481487"/>
                  <a:pt x="10603832" y="2498030"/>
                </a:cubicBezTo>
                <a:close/>
                <a:moveTo>
                  <a:pt x="10547362" y="2467431"/>
                </a:moveTo>
                <a:cubicBezTo>
                  <a:pt x="10530321" y="2467804"/>
                  <a:pt x="10517633" y="2480865"/>
                  <a:pt x="10517758" y="2497906"/>
                </a:cubicBezTo>
                <a:cubicBezTo>
                  <a:pt x="10517758" y="2515942"/>
                  <a:pt x="10532808" y="2529997"/>
                  <a:pt x="10550471" y="2528504"/>
                </a:cubicBezTo>
                <a:cubicBezTo>
                  <a:pt x="10566517" y="2527136"/>
                  <a:pt x="10579701" y="2512210"/>
                  <a:pt x="10578955" y="2496289"/>
                </a:cubicBezTo>
                <a:cubicBezTo>
                  <a:pt x="10578084" y="2479870"/>
                  <a:pt x="10564153" y="2467058"/>
                  <a:pt x="10547362" y="2467431"/>
                </a:cubicBezTo>
                <a:close/>
                <a:moveTo>
                  <a:pt x="10428200" y="2497035"/>
                </a:moveTo>
                <a:cubicBezTo>
                  <a:pt x="10427827" y="2513702"/>
                  <a:pt x="10440639" y="2527758"/>
                  <a:pt x="10457058" y="2528629"/>
                </a:cubicBezTo>
                <a:cubicBezTo>
                  <a:pt x="10474223" y="2529500"/>
                  <a:pt x="10489771" y="2514449"/>
                  <a:pt x="10489398" y="2497159"/>
                </a:cubicBezTo>
                <a:cubicBezTo>
                  <a:pt x="10489025" y="2480616"/>
                  <a:pt x="10475591" y="2467556"/>
                  <a:pt x="10458675" y="2467431"/>
                </a:cubicBezTo>
                <a:cubicBezTo>
                  <a:pt x="10441634" y="2467431"/>
                  <a:pt x="10428573" y="2479994"/>
                  <a:pt x="10428200" y="2497035"/>
                </a:cubicBezTo>
                <a:close/>
                <a:moveTo>
                  <a:pt x="10399716" y="2498901"/>
                </a:moveTo>
                <a:cubicBezTo>
                  <a:pt x="10400338" y="2481238"/>
                  <a:pt x="10385785" y="2466934"/>
                  <a:pt x="10367874" y="2467431"/>
                </a:cubicBezTo>
                <a:cubicBezTo>
                  <a:pt x="10350957" y="2467929"/>
                  <a:pt x="10338394" y="2481238"/>
                  <a:pt x="10338767" y="2498279"/>
                </a:cubicBezTo>
                <a:cubicBezTo>
                  <a:pt x="10339016" y="2515195"/>
                  <a:pt x="10352325" y="2528504"/>
                  <a:pt x="10368868" y="2528504"/>
                </a:cubicBezTo>
                <a:cubicBezTo>
                  <a:pt x="10385038" y="2528504"/>
                  <a:pt x="10399218" y="2514946"/>
                  <a:pt x="10399840" y="2498776"/>
                </a:cubicBezTo>
                <a:close/>
                <a:moveTo>
                  <a:pt x="10284162" y="2467431"/>
                </a:moveTo>
                <a:cubicBezTo>
                  <a:pt x="10267370" y="2466560"/>
                  <a:pt x="10253066" y="2478750"/>
                  <a:pt x="10251573" y="2495169"/>
                </a:cubicBezTo>
                <a:cubicBezTo>
                  <a:pt x="10250080" y="2512459"/>
                  <a:pt x="10264385" y="2528256"/>
                  <a:pt x="10281798" y="2528504"/>
                </a:cubicBezTo>
                <a:cubicBezTo>
                  <a:pt x="10298342" y="2528753"/>
                  <a:pt x="10311900" y="2515817"/>
                  <a:pt x="10312522" y="2498901"/>
                </a:cubicBezTo>
                <a:cubicBezTo>
                  <a:pt x="10313144" y="2481860"/>
                  <a:pt x="10300954" y="2468178"/>
                  <a:pt x="10284037" y="2467307"/>
                </a:cubicBezTo>
                <a:close/>
                <a:moveTo>
                  <a:pt x="10223089" y="2499150"/>
                </a:moveTo>
                <a:cubicBezTo>
                  <a:pt x="10223835" y="2482109"/>
                  <a:pt x="10211646" y="2468426"/>
                  <a:pt x="10194729" y="2467431"/>
                </a:cubicBezTo>
                <a:cubicBezTo>
                  <a:pt x="10176817" y="2466436"/>
                  <a:pt x="10161767" y="2480367"/>
                  <a:pt x="10162015" y="2498030"/>
                </a:cubicBezTo>
                <a:cubicBezTo>
                  <a:pt x="10162140" y="2514200"/>
                  <a:pt x="10175946" y="2528256"/>
                  <a:pt x="10192241" y="2528504"/>
                </a:cubicBezTo>
                <a:cubicBezTo>
                  <a:pt x="10208784" y="2528877"/>
                  <a:pt x="10222343" y="2515942"/>
                  <a:pt x="10223089" y="2499025"/>
                </a:cubicBezTo>
                <a:close/>
                <a:moveTo>
                  <a:pt x="10104923" y="2467431"/>
                </a:moveTo>
                <a:cubicBezTo>
                  <a:pt x="10088130" y="2466685"/>
                  <a:pt x="10073827" y="2478999"/>
                  <a:pt x="10072582" y="2495418"/>
                </a:cubicBezTo>
                <a:cubicBezTo>
                  <a:pt x="10071214" y="2512707"/>
                  <a:pt x="10085643" y="2528380"/>
                  <a:pt x="10103057" y="2528629"/>
                </a:cubicBezTo>
                <a:cubicBezTo>
                  <a:pt x="10119725" y="2528753"/>
                  <a:pt x="10133034" y="2515817"/>
                  <a:pt x="10133656" y="2498901"/>
                </a:cubicBezTo>
                <a:cubicBezTo>
                  <a:pt x="10134278" y="2481860"/>
                  <a:pt x="10121839" y="2468302"/>
                  <a:pt x="10105047" y="2467431"/>
                </a:cubicBezTo>
                <a:close/>
                <a:moveTo>
                  <a:pt x="10043974" y="2498279"/>
                </a:moveTo>
                <a:cubicBezTo>
                  <a:pt x="10044223" y="2481238"/>
                  <a:pt x="10031660" y="2467929"/>
                  <a:pt x="10014744" y="2467431"/>
                </a:cubicBezTo>
                <a:cubicBezTo>
                  <a:pt x="9996708" y="2466934"/>
                  <a:pt x="9982155" y="2481362"/>
                  <a:pt x="9982901" y="2498901"/>
                </a:cubicBezTo>
                <a:cubicBezTo>
                  <a:pt x="9983523" y="2515071"/>
                  <a:pt x="9997827" y="2528753"/>
                  <a:pt x="10013997" y="2528504"/>
                </a:cubicBezTo>
                <a:cubicBezTo>
                  <a:pt x="10030540" y="2528380"/>
                  <a:pt x="10043726" y="2514946"/>
                  <a:pt x="10043974" y="2498154"/>
                </a:cubicBezTo>
                <a:close/>
                <a:moveTo>
                  <a:pt x="9927300" y="2467556"/>
                </a:moveTo>
                <a:cubicBezTo>
                  <a:pt x="9910135" y="2467556"/>
                  <a:pt x="9897199" y="2480119"/>
                  <a:pt x="9896826" y="2497159"/>
                </a:cubicBezTo>
                <a:cubicBezTo>
                  <a:pt x="9896453" y="2515195"/>
                  <a:pt x="9911006" y="2529624"/>
                  <a:pt x="9928669" y="2528629"/>
                </a:cubicBezTo>
                <a:cubicBezTo>
                  <a:pt x="9944839" y="2527758"/>
                  <a:pt x="9958397" y="2513454"/>
                  <a:pt x="9958024" y="2497284"/>
                </a:cubicBezTo>
                <a:cubicBezTo>
                  <a:pt x="9957650" y="2480740"/>
                  <a:pt x="9944217" y="2467680"/>
                  <a:pt x="9927300" y="2467556"/>
                </a:cubicBezTo>
                <a:close/>
                <a:moveTo>
                  <a:pt x="9837619" y="2467556"/>
                </a:moveTo>
                <a:cubicBezTo>
                  <a:pt x="9820578" y="2467556"/>
                  <a:pt x="9807517" y="2480243"/>
                  <a:pt x="9807269" y="2497284"/>
                </a:cubicBezTo>
                <a:cubicBezTo>
                  <a:pt x="9807020" y="2515319"/>
                  <a:pt x="9821573" y="2529624"/>
                  <a:pt x="9839236" y="2528629"/>
                </a:cubicBezTo>
                <a:cubicBezTo>
                  <a:pt x="9855406" y="2527758"/>
                  <a:pt x="9868839" y="2513205"/>
                  <a:pt x="9868466" y="2497159"/>
                </a:cubicBezTo>
                <a:cubicBezTo>
                  <a:pt x="9868093" y="2480616"/>
                  <a:pt x="9854535" y="2467680"/>
                  <a:pt x="9837619" y="2467556"/>
                </a:cubicBezTo>
                <a:close/>
                <a:moveTo>
                  <a:pt x="9717711" y="2496289"/>
                </a:moveTo>
                <a:cubicBezTo>
                  <a:pt x="9716965" y="2512956"/>
                  <a:pt x="9729279" y="2527385"/>
                  <a:pt x="9745698" y="2528629"/>
                </a:cubicBezTo>
                <a:cubicBezTo>
                  <a:pt x="9762988" y="2529997"/>
                  <a:pt x="9778660" y="2515568"/>
                  <a:pt x="9778909" y="2498154"/>
                </a:cubicBezTo>
                <a:cubicBezTo>
                  <a:pt x="9779033" y="2481487"/>
                  <a:pt x="9766098" y="2468178"/>
                  <a:pt x="9749181" y="2467556"/>
                </a:cubicBezTo>
                <a:cubicBezTo>
                  <a:pt x="9732140" y="2466934"/>
                  <a:pt x="9718582" y="2479372"/>
                  <a:pt x="9717711" y="2496164"/>
                </a:cubicBezTo>
                <a:close/>
                <a:moveTo>
                  <a:pt x="9661116" y="2467680"/>
                </a:moveTo>
                <a:cubicBezTo>
                  <a:pt x="9644199" y="2467929"/>
                  <a:pt x="9630891" y="2480989"/>
                  <a:pt x="9630642" y="2497532"/>
                </a:cubicBezTo>
                <a:cubicBezTo>
                  <a:pt x="9630393" y="2514822"/>
                  <a:pt x="9645941" y="2529748"/>
                  <a:pt x="9663106" y="2528753"/>
                </a:cubicBezTo>
                <a:cubicBezTo>
                  <a:pt x="9679525" y="2527882"/>
                  <a:pt x="9692213" y="2513702"/>
                  <a:pt x="9691839" y="2497035"/>
                </a:cubicBezTo>
                <a:cubicBezTo>
                  <a:pt x="9691342" y="2479994"/>
                  <a:pt x="9678282" y="2467431"/>
                  <a:pt x="9661116" y="2467680"/>
                </a:cubicBezTo>
                <a:close/>
                <a:moveTo>
                  <a:pt x="9541084" y="2495667"/>
                </a:moveTo>
                <a:cubicBezTo>
                  <a:pt x="9539716" y="2512956"/>
                  <a:pt x="9554269" y="2528629"/>
                  <a:pt x="9571683" y="2528753"/>
                </a:cubicBezTo>
                <a:cubicBezTo>
                  <a:pt x="9588350" y="2528753"/>
                  <a:pt x="9601660" y="2515817"/>
                  <a:pt x="9602158" y="2498901"/>
                </a:cubicBezTo>
                <a:cubicBezTo>
                  <a:pt x="9602655" y="2481860"/>
                  <a:pt x="9590217" y="2468302"/>
                  <a:pt x="9573424" y="2467556"/>
                </a:cubicBezTo>
                <a:cubicBezTo>
                  <a:pt x="9556632" y="2466809"/>
                  <a:pt x="9542452" y="2479248"/>
                  <a:pt x="9541084" y="2495667"/>
                </a:cubicBezTo>
                <a:close/>
                <a:moveTo>
                  <a:pt x="9482001" y="2467680"/>
                </a:moveTo>
                <a:cubicBezTo>
                  <a:pt x="9465085" y="2467929"/>
                  <a:pt x="9451776" y="2480989"/>
                  <a:pt x="9451527" y="2497532"/>
                </a:cubicBezTo>
                <a:cubicBezTo>
                  <a:pt x="9451278" y="2514822"/>
                  <a:pt x="9466827" y="2529748"/>
                  <a:pt x="9483992" y="2528753"/>
                </a:cubicBezTo>
                <a:cubicBezTo>
                  <a:pt x="9500410" y="2527882"/>
                  <a:pt x="9513098" y="2513702"/>
                  <a:pt x="9512725" y="2497035"/>
                </a:cubicBezTo>
                <a:cubicBezTo>
                  <a:pt x="9512227" y="2479994"/>
                  <a:pt x="9499166" y="2467431"/>
                  <a:pt x="9482001" y="2467680"/>
                </a:cubicBezTo>
                <a:close/>
                <a:moveTo>
                  <a:pt x="9397295" y="2467680"/>
                </a:moveTo>
                <a:cubicBezTo>
                  <a:pt x="9380254" y="2466934"/>
                  <a:pt x="9366572" y="2478999"/>
                  <a:pt x="9365577" y="2495915"/>
                </a:cubicBezTo>
                <a:cubicBezTo>
                  <a:pt x="9364457" y="2513827"/>
                  <a:pt x="9378513" y="2528877"/>
                  <a:pt x="9396051" y="2528753"/>
                </a:cubicBezTo>
                <a:cubicBezTo>
                  <a:pt x="9412221" y="2528753"/>
                  <a:pt x="9426277" y="2514822"/>
                  <a:pt x="9426650" y="2498652"/>
                </a:cubicBezTo>
                <a:cubicBezTo>
                  <a:pt x="9427023" y="2481984"/>
                  <a:pt x="9414211" y="2468426"/>
                  <a:pt x="9397295" y="2467680"/>
                </a:cubicBezTo>
                <a:close/>
                <a:moveTo>
                  <a:pt x="9306743" y="2467680"/>
                </a:moveTo>
                <a:cubicBezTo>
                  <a:pt x="9289701" y="2467431"/>
                  <a:pt x="9276393" y="2479994"/>
                  <a:pt x="9275895" y="2496910"/>
                </a:cubicBezTo>
                <a:cubicBezTo>
                  <a:pt x="9275397" y="2514822"/>
                  <a:pt x="9289826" y="2529500"/>
                  <a:pt x="9307489" y="2528753"/>
                </a:cubicBezTo>
                <a:cubicBezTo>
                  <a:pt x="9323659" y="2528131"/>
                  <a:pt x="9337341" y="2513827"/>
                  <a:pt x="9337092" y="2497657"/>
                </a:cubicBezTo>
                <a:cubicBezTo>
                  <a:pt x="9336968" y="2481114"/>
                  <a:pt x="9323534" y="2467929"/>
                  <a:pt x="9306743" y="2467680"/>
                </a:cubicBezTo>
                <a:close/>
                <a:moveTo>
                  <a:pt x="9186337" y="2496786"/>
                </a:moveTo>
                <a:cubicBezTo>
                  <a:pt x="9185715" y="2513454"/>
                  <a:pt x="9198403" y="2527758"/>
                  <a:pt x="9214822" y="2528753"/>
                </a:cubicBezTo>
                <a:cubicBezTo>
                  <a:pt x="9232112" y="2529873"/>
                  <a:pt x="9247660" y="2515195"/>
                  <a:pt x="9247535" y="2497781"/>
                </a:cubicBezTo>
                <a:cubicBezTo>
                  <a:pt x="9247535" y="2481238"/>
                  <a:pt x="9234226" y="2468053"/>
                  <a:pt x="9217310" y="2467680"/>
                </a:cubicBezTo>
                <a:cubicBezTo>
                  <a:pt x="9200268" y="2467307"/>
                  <a:pt x="9186960" y="2479870"/>
                  <a:pt x="9186337" y="2496786"/>
                </a:cubicBezTo>
                <a:close/>
                <a:moveTo>
                  <a:pt x="9157978" y="2499398"/>
                </a:moveTo>
                <a:cubicBezTo>
                  <a:pt x="9158848" y="2481735"/>
                  <a:pt x="9144544" y="2467182"/>
                  <a:pt x="9126508" y="2467556"/>
                </a:cubicBezTo>
                <a:cubicBezTo>
                  <a:pt x="9109467" y="2467929"/>
                  <a:pt x="9096780" y="2480989"/>
                  <a:pt x="9096904" y="2498030"/>
                </a:cubicBezTo>
                <a:cubicBezTo>
                  <a:pt x="9096904" y="2514822"/>
                  <a:pt x="9110089" y="2528380"/>
                  <a:pt x="9126632" y="2528753"/>
                </a:cubicBezTo>
                <a:cubicBezTo>
                  <a:pt x="9142802" y="2529126"/>
                  <a:pt x="9157107" y="2515568"/>
                  <a:pt x="9157978" y="2499398"/>
                </a:cubicBezTo>
                <a:close/>
                <a:moveTo>
                  <a:pt x="9041304" y="2467556"/>
                </a:moveTo>
                <a:cubicBezTo>
                  <a:pt x="9024512" y="2467182"/>
                  <a:pt x="9010581" y="2479994"/>
                  <a:pt x="9009711" y="2496413"/>
                </a:cubicBezTo>
                <a:cubicBezTo>
                  <a:pt x="9008840" y="2513578"/>
                  <a:pt x="9023890" y="2529126"/>
                  <a:pt x="9041180" y="2528753"/>
                </a:cubicBezTo>
                <a:cubicBezTo>
                  <a:pt x="9057723" y="2528380"/>
                  <a:pt x="9070783" y="2514946"/>
                  <a:pt x="9070908" y="2498030"/>
                </a:cubicBezTo>
                <a:cubicBezTo>
                  <a:pt x="9070908" y="2480865"/>
                  <a:pt x="9058345" y="2467929"/>
                  <a:pt x="9041304" y="2467556"/>
                </a:cubicBezTo>
                <a:close/>
                <a:moveTo>
                  <a:pt x="8920153" y="2496910"/>
                </a:moveTo>
                <a:cubicBezTo>
                  <a:pt x="8919531" y="2514076"/>
                  <a:pt x="8934830" y="2529375"/>
                  <a:pt x="8951996" y="2528753"/>
                </a:cubicBezTo>
                <a:cubicBezTo>
                  <a:pt x="8968415" y="2528131"/>
                  <a:pt x="8981350" y="2514449"/>
                  <a:pt x="8981226" y="2497657"/>
                </a:cubicBezTo>
                <a:cubicBezTo>
                  <a:pt x="8981101" y="2480616"/>
                  <a:pt x="8968290" y="2467804"/>
                  <a:pt x="8951249" y="2467680"/>
                </a:cubicBezTo>
                <a:cubicBezTo>
                  <a:pt x="8934457" y="2467680"/>
                  <a:pt x="8920650" y="2480492"/>
                  <a:pt x="8920153" y="2496910"/>
                </a:cubicBezTo>
                <a:close/>
                <a:moveTo>
                  <a:pt x="8830595" y="2498279"/>
                </a:moveTo>
                <a:cubicBezTo>
                  <a:pt x="8830720" y="2515693"/>
                  <a:pt x="8846517" y="2530121"/>
                  <a:pt x="8863806" y="2528753"/>
                </a:cubicBezTo>
                <a:cubicBezTo>
                  <a:pt x="8880225" y="2527385"/>
                  <a:pt x="8892664" y="2513081"/>
                  <a:pt x="8891793" y="2496413"/>
                </a:cubicBezTo>
                <a:cubicBezTo>
                  <a:pt x="8891047" y="2479621"/>
                  <a:pt x="8877364" y="2467182"/>
                  <a:pt x="8860324" y="2467804"/>
                </a:cubicBezTo>
                <a:cubicBezTo>
                  <a:pt x="8843408" y="2468426"/>
                  <a:pt x="8830346" y="2481735"/>
                  <a:pt x="8830595" y="2498279"/>
                </a:cubicBezTo>
                <a:close/>
                <a:moveTo>
                  <a:pt x="8744521" y="2497284"/>
                </a:moveTo>
                <a:cubicBezTo>
                  <a:pt x="8744148" y="2513951"/>
                  <a:pt x="8756960" y="2528007"/>
                  <a:pt x="8773379" y="2528877"/>
                </a:cubicBezTo>
                <a:cubicBezTo>
                  <a:pt x="8790544" y="2529748"/>
                  <a:pt x="8806092" y="2514698"/>
                  <a:pt x="8805718" y="2497408"/>
                </a:cubicBezTo>
                <a:cubicBezTo>
                  <a:pt x="8805345" y="2480865"/>
                  <a:pt x="8791912" y="2467804"/>
                  <a:pt x="8774996" y="2467680"/>
                </a:cubicBezTo>
                <a:cubicBezTo>
                  <a:pt x="8757954" y="2467680"/>
                  <a:pt x="8744894" y="2480243"/>
                  <a:pt x="8744521" y="2497284"/>
                </a:cubicBezTo>
                <a:close/>
                <a:moveTo>
                  <a:pt x="8685935" y="2467804"/>
                </a:moveTo>
                <a:cubicBezTo>
                  <a:pt x="8668895" y="2467431"/>
                  <a:pt x="8655585" y="2479994"/>
                  <a:pt x="8654963" y="2496910"/>
                </a:cubicBezTo>
                <a:cubicBezTo>
                  <a:pt x="8654342" y="2514946"/>
                  <a:pt x="8668646" y="2529500"/>
                  <a:pt x="8686309" y="2528877"/>
                </a:cubicBezTo>
                <a:cubicBezTo>
                  <a:pt x="8702479" y="2528256"/>
                  <a:pt x="8716161" y="2514200"/>
                  <a:pt x="8716161" y="2497906"/>
                </a:cubicBezTo>
                <a:cubicBezTo>
                  <a:pt x="8716161" y="2481362"/>
                  <a:pt x="8702852" y="2468053"/>
                  <a:pt x="8685935" y="2467804"/>
                </a:cubicBezTo>
                <a:close/>
                <a:moveTo>
                  <a:pt x="8596751" y="2467804"/>
                </a:moveTo>
                <a:cubicBezTo>
                  <a:pt x="8579711" y="2467182"/>
                  <a:pt x="8566152" y="2479621"/>
                  <a:pt x="8565406" y="2496413"/>
                </a:cubicBezTo>
                <a:cubicBezTo>
                  <a:pt x="8564535" y="2514449"/>
                  <a:pt x="8578715" y="2529251"/>
                  <a:pt x="8596378" y="2528877"/>
                </a:cubicBezTo>
                <a:cubicBezTo>
                  <a:pt x="8612548" y="2528504"/>
                  <a:pt x="8626480" y="2514573"/>
                  <a:pt x="8626603" y="2498403"/>
                </a:cubicBezTo>
                <a:cubicBezTo>
                  <a:pt x="8626728" y="2481735"/>
                  <a:pt x="8613792" y="2468426"/>
                  <a:pt x="8596876" y="2467929"/>
                </a:cubicBezTo>
                <a:close/>
                <a:moveTo>
                  <a:pt x="8478336" y="2495791"/>
                </a:moveTo>
                <a:cubicBezTo>
                  <a:pt x="8476968" y="2513081"/>
                  <a:pt x="8491521" y="2528753"/>
                  <a:pt x="8508935" y="2528877"/>
                </a:cubicBezTo>
                <a:cubicBezTo>
                  <a:pt x="8525602" y="2528877"/>
                  <a:pt x="8538912" y="2515942"/>
                  <a:pt x="8539410" y="2499025"/>
                </a:cubicBezTo>
                <a:cubicBezTo>
                  <a:pt x="8539907" y="2481984"/>
                  <a:pt x="8527469" y="2468426"/>
                  <a:pt x="8510677" y="2467680"/>
                </a:cubicBezTo>
                <a:cubicBezTo>
                  <a:pt x="8493884" y="2466934"/>
                  <a:pt x="8479704" y="2479372"/>
                  <a:pt x="8478336" y="2495791"/>
                </a:cubicBezTo>
                <a:close/>
                <a:moveTo>
                  <a:pt x="8421119" y="2467680"/>
                </a:moveTo>
                <a:cubicBezTo>
                  <a:pt x="8404327" y="2466934"/>
                  <a:pt x="8390023" y="2479248"/>
                  <a:pt x="8388779" y="2495667"/>
                </a:cubicBezTo>
                <a:cubicBezTo>
                  <a:pt x="8387411" y="2512956"/>
                  <a:pt x="8401840" y="2528629"/>
                  <a:pt x="8419253" y="2528877"/>
                </a:cubicBezTo>
                <a:cubicBezTo>
                  <a:pt x="8435921" y="2529002"/>
                  <a:pt x="8449230" y="2516066"/>
                  <a:pt x="8449852" y="2499150"/>
                </a:cubicBezTo>
                <a:cubicBezTo>
                  <a:pt x="8450474" y="2482109"/>
                  <a:pt x="8438035" y="2468551"/>
                  <a:pt x="8421244" y="2467680"/>
                </a:cubicBezTo>
                <a:close/>
                <a:moveTo>
                  <a:pt x="8329571" y="2467680"/>
                </a:moveTo>
                <a:cubicBezTo>
                  <a:pt x="8312655" y="2467929"/>
                  <a:pt x="8299346" y="2480989"/>
                  <a:pt x="8299098" y="2497532"/>
                </a:cubicBezTo>
                <a:cubicBezTo>
                  <a:pt x="8298849" y="2514822"/>
                  <a:pt x="8314397" y="2529748"/>
                  <a:pt x="8331562" y="2528753"/>
                </a:cubicBezTo>
                <a:cubicBezTo>
                  <a:pt x="8347981" y="2527882"/>
                  <a:pt x="8360668" y="2513702"/>
                  <a:pt x="8360295" y="2497035"/>
                </a:cubicBezTo>
                <a:cubicBezTo>
                  <a:pt x="8359798" y="2479994"/>
                  <a:pt x="8346737" y="2467431"/>
                  <a:pt x="8329571" y="2467680"/>
                </a:cubicBezTo>
                <a:close/>
                <a:moveTo>
                  <a:pt x="8209540" y="2495667"/>
                </a:moveTo>
                <a:cubicBezTo>
                  <a:pt x="8208172" y="2512956"/>
                  <a:pt x="8222725" y="2528629"/>
                  <a:pt x="8240139" y="2528753"/>
                </a:cubicBezTo>
                <a:cubicBezTo>
                  <a:pt x="8256806" y="2528753"/>
                  <a:pt x="8270116" y="2515817"/>
                  <a:pt x="8270613" y="2498901"/>
                </a:cubicBezTo>
                <a:cubicBezTo>
                  <a:pt x="8271111" y="2481860"/>
                  <a:pt x="8258672" y="2468302"/>
                  <a:pt x="8241880" y="2467556"/>
                </a:cubicBezTo>
                <a:cubicBezTo>
                  <a:pt x="8225088" y="2466809"/>
                  <a:pt x="8210908" y="2479248"/>
                  <a:pt x="8209540" y="2495667"/>
                </a:cubicBezTo>
                <a:close/>
                <a:moveTo>
                  <a:pt x="8184538" y="2500269"/>
                </a:moveTo>
                <a:cubicBezTo>
                  <a:pt x="8186031" y="2482606"/>
                  <a:pt x="8171975" y="2467680"/>
                  <a:pt x="8153939" y="2467556"/>
                </a:cubicBezTo>
                <a:cubicBezTo>
                  <a:pt x="8136899" y="2467556"/>
                  <a:pt x="8123838" y="2480119"/>
                  <a:pt x="8123466" y="2497159"/>
                </a:cubicBezTo>
                <a:cubicBezTo>
                  <a:pt x="8123092" y="2513827"/>
                  <a:pt x="8135904" y="2527882"/>
                  <a:pt x="8152322" y="2528753"/>
                </a:cubicBezTo>
                <a:cubicBezTo>
                  <a:pt x="8168244" y="2529500"/>
                  <a:pt x="8183295" y="2516315"/>
                  <a:pt x="8184538" y="2500269"/>
                </a:cubicBezTo>
                <a:close/>
                <a:moveTo>
                  <a:pt x="8063760" y="2467556"/>
                </a:moveTo>
                <a:cubicBezTo>
                  <a:pt x="8046719" y="2467804"/>
                  <a:pt x="8033908" y="2480740"/>
                  <a:pt x="8033908" y="2497781"/>
                </a:cubicBezTo>
                <a:cubicBezTo>
                  <a:pt x="8033908" y="2515817"/>
                  <a:pt x="8048710" y="2529873"/>
                  <a:pt x="8066372" y="2528629"/>
                </a:cubicBezTo>
                <a:cubicBezTo>
                  <a:pt x="8082418" y="2527385"/>
                  <a:pt x="8095727" y="2512583"/>
                  <a:pt x="8095105" y="2496662"/>
                </a:cubicBezTo>
                <a:cubicBezTo>
                  <a:pt x="8094359" y="2480243"/>
                  <a:pt x="8080553" y="2467307"/>
                  <a:pt x="8063760" y="2467556"/>
                </a:cubicBezTo>
                <a:close/>
                <a:moveTo>
                  <a:pt x="7944350" y="2498403"/>
                </a:moveTo>
                <a:cubicBezTo>
                  <a:pt x="7944599" y="2515195"/>
                  <a:pt x="7957784" y="2528629"/>
                  <a:pt x="7974327" y="2528753"/>
                </a:cubicBezTo>
                <a:cubicBezTo>
                  <a:pt x="7991617" y="2528877"/>
                  <a:pt x="8006419" y="2513329"/>
                  <a:pt x="8005423" y="2496164"/>
                </a:cubicBezTo>
                <a:cubicBezTo>
                  <a:pt x="8004429" y="2479745"/>
                  <a:pt x="7990373" y="2467058"/>
                  <a:pt x="7973581" y="2467556"/>
                </a:cubicBezTo>
                <a:cubicBezTo>
                  <a:pt x="7956664" y="2468053"/>
                  <a:pt x="7944101" y="2481238"/>
                  <a:pt x="7944350" y="2498403"/>
                </a:cubicBezTo>
                <a:close/>
                <a:moveTo>
                  <a:pt x="7857156" y="2497781"/>
                </a:moveTo>
                <a:cubicBezTo>
                  <a:pt x="7857156" y="2515071"/>
                  <a:pt x="7872580" y="2529873"/>
                  <a:pt x="7889870" y="2528753"/>
                </a:cubicBezTo>
                <a:cubicBezTo>
                  <a:pt x="7906289" y="2527758"/>
                  <a:pt x="7918852" y="2513578"/>
                  <a:pt x="7918354" y="2496786"/>
                </a:cubicBezTo>
                <a:cubicBezTo>
                  <a:pt x="7917856" y="2479870"/>
                  <a:pt x="7904547" y="2467307"/>
                  <a:pt x="7887506" y="2467680"/>
                </a:cubicBezTo>
                <a:cubicBezTo>
                  <a:pt x="7870590" y="2467929"/>
                  <a:pt x="7857281" y="2481114"/>
                  <a:pt x="7857281" y="2497781"/>
                </a:cubicBezTo>
                <a:close/>
                <a:moveTo>
                  <a:pt x="7797949" y="2467680"/>
                </a:moveTo>
                <a:cubicBezTo>
                  <a:pt x="7781033" y="2467929"/>
                  <a:pt x="7767723" y="2481114"/>
                  <a:pt x="7767599" y="2497657"/>
                </a:cubicBezTo>
                <a:cubicBezTo>
                  <a:pt x="7767475" y="2514946"/>
                  <a:pt x="7783023" y="2529748"/>
                  <a:pt x="7800188" y="2528753"/>
                </a:cubicBezTo>
                <a:cubicBezTo>
                  <a:pt x="7816607" y="2527758"/>
                  <a:pt x="7829294" y="2513578"/>
                  <a:pt x="7828797" y="2496910"/>
                </a:cubicBezTo>
                <a:cubicBezTo>
                  <a:pt x="7828299" y="2479994"/>
                  <a:pt x="7814989" y="2467431"/>
                  <a:pt x="7797949" y="2467680"/>
                </a:cubicBezTo>
                <a:close/>
                <a:moveTo>
                  <a:pt x="7709386" y="2467680"/>
                </a:moveTo>
                <a:cubicBezTo>
                  <a:pt x="7692595" y="2467431"/>
                  <a:pt x="7678664" y="2480367"/>
                  <a:pt x="7678042" y="2496786"/>
                </a:cubicBezTo>
                <a:cubicBezTo>
                  <a:pt x="7677296" y="2513951"/>
                  <a:pt x="7692595" y="2529375"/>
                  <a:pt x="7709760" y="2528877"/>
                </a:cubicBezTo>
                <a:cubicBezTo>
                  <a:pt x="7726303" y="2528380"/>
                  <a:pt x="7739239" y="2514822"/>
                  <a:pt x="7739239" y="2497906"/>
                </a:cubicBezTo>
                <a:cubicBezTo>
                  <a:pt x="7739239" y="2480865"/>
                  <a:pt x="7726427" y="2467929"/>
                  <a:pt x="7709386" y="2467680"/>
                </a:cubicBezTo>
                <a:close/>
                <a:moveTo>
                  <a:pt x="7622566" y="2467680"/>
                </a:moveTo>
                <a:cubicBezTo>
                  <a:pt x="7605401" y="2467680"/>
                  <a:pt x="7592465" y="2480243"/>
                  <a:pt x="7592091" y="2497284"/>
                </a:cubicBezTo>
                <a:cubicBezTo>
                  <a:pt x="7591718" y="2515319"/>
                  <a:pt x="7606271" y="2529748"/>
                  <a:pt x="7623934" y="2528753"/>
                </a:cubicBezTo>
                <a:cubicBezTo>
                  <a:pt x="7640104" y="2527882"/>
                  <a:pt x="7653662" y="2513578"/>
                  <a:pt x="7653289" y="2497408"/>
                </a:cubicBezTo>
                <a:cubicBezTo>
                  <a:pt x="7652916" y="2480865"/>
                  <a:pt x="7639482" y="2467804"/>
                  <a:pt x="7622566" y="2467680"/>
                </a:cubicBezTo>
                <a:close/>
                <a:moveTo>
                  <a:pt x="7532759" y="2467680"/>
                </a:moveTo>
                <a:cubicBezTo>
                  <a:pt x="7515718" y="2467680"/>
                  <a:pt x="7502783" y="2480492"/>
                  <a:pt x="7502534" y="2497532"/>
                </a:cubicBezTo>
                <a:cubicBezTo>
                  <a:pt x="7502285" y="2515568"/>
                  <a:pt x="7516963" y="2529873"/>
                  <a:pt x="7534625" y="2528753"/>
                </a:cubicBezTo>
                <a:cubicBezTo>
                  <a:pt x="7550795" y="2527758"/>
                  <a:pt x="7564229" y="2513205"/>
                  <a:pt x="7563732" y="2497159"/>
                </a:cubicBezTo>
                <a:cubicBezTo>
                  <a:pt x="7563234" y="2480616"/>
                  <a:pt x="7549676" y="2467680"/>
                  <a:pt x="7532759" y="2467680"/>
                </a:cubicBezTo>
                <a:close/>
                <a:moveTo>
                  <a:pt x="7444695" y="2467680"/>
                </a:moveTo>
                <a:cubicBezTo>
                  <a:pt x="7427654" y="2466934"/>
                  <a:pt x="7413971" y="2479123"/>
                  <a:pt x="7412977" y="2496040"/>
                </a:cubicBezTo>
                <a:cubicBezTo>
                  <a:pt x="7411982" y="2513951"/>
                  <a:pt x="7425913" y="2529002"/>
                  <a:pt x="7443575" y="2528753"/>
                </a:cubicBezTo>
                <a:cubicBezTo>
                  <a:pt x="7459745" y="2528629"/>
                  <a:pt x="7473801" y="2514822"/>
                  <a:pt x="7474050" y="2498528"/>
                </a:cubicBezTo>
                <a:cubicBezTo>
                  <a:pt x="7474422" y="2481984"/>
                  <a:pt x="7461487" y="2468426"/>
                  <a:pt x="7444570" y="2467680"/>
                </a:cubicBezTo>
                <a:close/>
                <a:moveTo>
                  <a:pt x="7356133" y="2467680"/>
                </a:moveTo>
                <a:cubicBezTo>
                  <a:pt x="7338967" y="2466436"/>
                  <a:pt x="7325036" y="2478128"/>
                  <a:pt x="7323668" y="2495045"/>
                </a:cubicBezTo>
                <a:cubicBezTo>
                  <a:pt x="7322050" y="2512956"/>
                  <a:pt x="7335609" y="2528380"/>
                  <a:pt x="7353147" y="2528753"/>
                </a:cubicBezTo>
                <a:cubicBezTo>
                  <a:pt x="7369193" y="2529126"/>
                  <a:pt x="7383746" y="2515693"/>
                  <a:pt x="7384617" y="2499523"/>
                </a:cubicBezTo>
                <a:cubicBezTo>
                  <a:pt x="7385487" y="2482979"/>
                  <a:pt x="7373049" y="2468924"/>
                  <a:pt x="7356133" y="2467804"/>
                </a:cubicBezTo>
                <a:close/>
                <a:moveTo>
                  <a:pt x="7236350" y="2498030"/>
                </a:moveTo>
                <a:cubicBezTo>
                  <a:pt x="7236474" y="2515444"/>
                  <a:pt x="7252146" y="2529873"/>
                  <a:pt x="7269436" y="2528629"/>
                </a:cubicBezTo>
                <a:cubicBezTo>
                  <a:pt x="7285855" y="2527385"/>
                  <a:pt x="7298293" y="2513081"/>
                  <a:pt x="7297547" y="2496289"/>
                </a:cubicBezTo>
                <a:cubicBezTo>
                  <a:pt x="7296801" y="2479497"/>
                  <a:pt x="7283242" y="2467058"/>
                  <a:pt x="7266202" y="2467556"/>
                </a:cubicBezTo>
                <a:cubicBezTo>
                  <a:pt x="7249285" y="2468053"/>
                  <a:pt x="7236225" y="2481362"/>
                  <a:pt x="7236350" y="2498030"/>
                </a:cubicBezTo>
                <a:close/>
                <a:moveTo>
                  <a:pt x="7146792" y="2496786"/>
                </a:moveTo>
                <a:cubicBezTo>
                  <a:pt x="7146170" y="2513951"/>
                  <a:pt x="7161469" y="2529251"/>
                  <a:pt x="7178635" y="2528629"/>
                </a:cubicBezTo>
                <a:cubicBezTo>
                  <a:pt x="7195054" y="2528007"/>
                  <a:pt x="7207989" y="2514325"/>
                  <a:pt x="7207865" y="2497532"/>
                </a:cubicBezTo>
                <a:cubicBezTo>
                  <a:pt x="7207741" y="2480492"/>
                  <a:pt x="7194929" y="2467680"/>
                  <a:pt x="7177764" y="2467556"/>
                </a:cubicBezTo>
                <a:cubicBezTo>
                  <a:pt x="7160972" y="2467556"/>
                  <a:pt x="7147165" y="2480367"/>
                  <a:pt x="7146668" y="2496786"/>
                </a:cubicBezTo>
                <a:close/>
                <a:moveTo>
                  <a:pt x="7118432" y="2498154"/>
                </a:moveTo>
                <a:cubicBezTo>
                  <a:pt x="7118681" y="2481114"/>
                  <a:pt x="7105993" y="2467929"/>
                  <a:pt x="7089077" y="2467431"/>
                </a:cubicBezTo>
                <a:cubicBezTo>
                  <a:pt x="7071041" y="2466934"/>
                  <a:pt x="7056613" y="2481487"/>
                  <a:pt x="7057359" y="2499025"/>
                </a:cubicBezTo>
                <a:cubicBezTo>
                  <a:pt x="7058105" y="2515195"/>
                  <a:pt x="7072410" y="2528753"/>
                  <a:pt x="7088580" y="2528504"/>
                </a:cubicBezTo>
                <a:cubicBezTo>
                  <a:pt x="7105123" y="2528256"/>
                  <a:pt x="7118308" y="2514822"/>
                  <a:pt x="7118432" y="2498030"/>
                </a:cubicBezTo>
                <a:close/>
                <a:moveTo>
                  <a:pt x="7032357" y="2499274"/>
                </a:moveTo>
                <a:cubicBezTo>
                  <a:pt x="7033228" y="2481611"/>
                  <a:pt x="7018924" y="2467058"/>
                  <a:pt x="7000888" y="2467431"/>
                </a:cubicBezTo>
                <a:cubicBezTo>
                  <a:pt x="6983848" y="2467804"/>
                  <a:pt x="6971160" y="2480865"/>
                  <a:pt x="6971285" y="2497906"/>
                </a:cubicBezTo>
                <a:cubicBezTo>
                  <a:pt x="6971285" y="2514698"/>
                  <a:pt x="6984469" y="2528256"/>
                  <a:pt x="7001012" y="2528629"/>
                </a:cubicBezTo>
                <a:cubicBezTo>
                  <a:pt x="7017183" y="2529002"/>
                  <a:pt x="7031487" y="2515444"/>
                  <a:pt x="7032357" y="2499274"/>
                </a:cubicBezTo>
                <a:close/>
                <a:moveTo>
                  <a:pt x="6913942" y="2467556"/>
                </a:moveTo>
                <a:cubicBezTo>
                  <a:pt x="6896778" y="2466560"/>
                  <a:pt x="6883095" y="2478377"/>
                  <a:pt x="6881727" y="2495294"/>
                </a:cubicBezTo>
                <a:cubicBezTo>
                  <a:pt x="6880359" y="2513205"/>
                  <a:pt x="6894041" y="2528504"/>
                  <a:pt x="6911704" y="2528629"/>
                </a:cubicBezTo>
                <a:cubicBezTo>
                  <a:pt x="6927874" y="2528753"/>
                  <a:pt x="6942054" y="2515195"/>
                  <a:pt x="6942800" y="2499025"/>
                </a:cubicBezTo>
                <a:cubicBezTo>
                  <a:pt x="6943546" y="2482482"/>
                  <a:pt x="6930859" y="2468675"/>
                  <a:pt x="6913942" y="2467680"/>
                </a:cubicBezTo>
                <a:close/>
                <a:moveTo>
                  <a:pt x="6792045" y="2496164"/>
                </a:moveTo>
                <a:cubicBezTo>
                  <a:pt x="6791299" y="2512832"/>
                  <a:pt x="6803613" y="2527261"/>
                  <a:pt x="6820032" y="2528504"/>
                </a:cubicBezTo>
                <a:cubicBezTo>
                  <a:pt x="6837321" y="2529873"/>
                  <a:pt x="6852994" y="2515444"/>
                  <a:pt x="6853243" y="2498030"/>
                </a:cubicBezTo>
                <a:cubicBezTo>
                  <a:pt x="6853367" y="2481362"/>
                  <a:pt x="6840431" y="2468053"/>
                  <a:pt x="6823515" y="2467431"/>
                </a:cubicBezTo>
                <a:cubicBezTo>
                  <a:pt x="6806474" y="2466809"/>
                  <a:pt x="6792916" y="2479248"/>
                  <a:pt x="6792045" y="2496040"/>
                </a:cubicBezTo>
                <a:close/>
                <a:moveTo>
                  <a:pt x="6736570" y="2467431"/>
                </a:moveTo>
                <a:cubicBezTo>
                  <a:pt x="6719777" y="2467058"/>
                  <a:pt x="6705846" y="2479870"/>
                  <a:pt x="6704975" y="2496289"/>
                </a:cubicBezTo>
                <a:cubicBezTo>
                  <a:pt x="6704104" y="2513454"/>
                  <a:pt x="6719155" y="2529002"/>
                  <a:pt x="6736445" y="2528629"/>
                </a:cubicBezTo>
                <a:cubicBezTo>
                  <a:pt x="6752988" y="2528256"/>
                  <a:pt x="6766049" y="2514822"/>
                  <a:pt x="6766173" y="2497906"/>
                </a:cubicBezTo>
                <a:cubicBezTo>
                  <a:pt x="6766173" y="2480740"/>
                  <a:pt x="6753610" y="2467804"/>
                  <a:pt x="6736570" y="2467431"/>
                </a:cubicBezTo>
                <a:close/>
                <a:moveTo>
                  <a:pt x="6647883" y="2467431"/>
                </a:moveTo>
                <a:cubicBezTo>
                  <a:pt x="6631090" y="2466685"/>
                  <a:pt x="6616786" y="2478999"/>
                  <a:pt x="6615542" y="2495418"/>
                </a:cubicBezTo>
                <a:cubicBezTo>
                  <a:pt x="6614174" y="2512707"/>
                  <a:pt x="6628602" y="2528380"/>
                  <a:pt x="6646017" y="2528629"/>
                </a:cubicBezTo>
                <a:cubicBezTo>
                  <a:pt x="6662685" y="2528753"/>
                  <a:pt x="6675994" y="2515817"/>
                  <a:pt x="6676616" y="2498901"/>
                </a:cubicBezTo>
                <a:cubicBezTo>
                  <a:pt x="6677238" y="2481860"/>
                  <a:pt x="6664799" y="2468302"/>
                  <a:pt x="6648007" y="2467556"/>
                </a:cubicBezTo>
                <a:close/>
                <a:moveTo>
                  <a:pt x="6557205" y="2467431"/>
                </a:moveTo>
                <a:cubicBezTo>
                  <a:pt x="6540414" y="2467182"/>
                  <a:pt x="6526483" y="2480119"/>
                  <a:pt x="6525861" y="2496537"/>
                </a:cubicBezTo>
                <a:cubicBezTo>
                  <a:pt x="6525115" y="2513702"/>
                  <a:pt x="6540414" y="2529126"/>
                  <a:pt x="6557579" y="2528629"/>
                </a:cubicBezTo>
                <a:cubicBezTo>
                  <a:pt x="6574122" y="2528131"/>
                  <a:pt x="6587058" y="2514573"/>
                  <a:pt x="6587058" y="2497657"/>
                </a:cubicBezTo>
                <a:cubicBezTo>
                  <a:pt x="6587058" y="2480616"/>
                  <a:pt x="6574246" y="2467680"/>
                  <a:pt x="6557205" y="2467431"/>
                </a:cubicBezTo>
                <a:close/>
                <a:moveTo>
                  <a:pt x="6436303" y="2496786"/>
                </a:moveTo>
                <a:cubicBezTo>
                  <a:pt x="6435682" y="2513951"/>
                  <a:pt x="6450981" y="2529251"/>
                  <a:pt x="6468146" y="2528629"/>
                </a:cubicBezTo>
                <a:cubicBezTo>
                  <a:pt x="6484565" y="2528007"/>
                  <a:pt x="6497501" y="2514325"/>
                  <a:pt x="6497376" y="2497532"/>
                </a:cubicBezTo>
                <a:cubicBezTo>
                  <a:pt x="6497252" y="2480492"/>
                  <a:pt x="6484440" y="2467680"/>
                  <a:pt x="6467275" y="2467556"/>
                </a:cubicBezTo>
                <a:cubicBezTo>
                  <a:pt x="6450483" y="2467556"/>
                  <a:pt x="6436676" y="2480367"/>
                  <a:pt x="6436179" y="2496786"/>
                </a:cubicBezTo>
                <a:close/>
                <a:moveTo>
                  <a:pt x="6411426" y="2500145"/>
                </a:moveTo>
                <a:cubicBezTo>
                  <a:pt x="6412919" y="2482482"/>
                  <a:pt x="6398863" y="2467556"/>
                  <a:pt x="6380827" y="2467431"/>
                </a:cubicBezTo>
                <a:cubicBezTo>
                  <a:pt x="6363786" y="2467431"/>
                  <a:pt x="6350726" y="2479994"/>
                  <a:pt x="6350353" y="2497035"/>
                </a:cubicBezTo>
                <a:cubicBezTo>
                  <a:pt x="6349980" y="2513702"/>
                  <a:pt x="6362791" y="2527758"/>
                  <a:pt x="6379210" y="2528629"/>
                </a:cubicBezTo>
                <a:cubicBezTo>
                  <a:pt x="6395132" y="2529375"/>
                  <a:pt x="6410182" y="2516190"/>
                  <a:pt x="6411426" y="2500145"/>
                </a:cubicBezTo>
                <a:close/>
                <a:moveTo>
                  <a:pt x="6321869" y="2499647"/>
                </a:moveTo>
                <a:cubicBezTo>
                  <a:pt x="6322988" y="2481984"/>
                  <a:pt x="6308808" y="2467307"/>
                  <a:pt x="6290772" y="2467431"/>
                </a:cubicBezTo>
                <a:cubicBezTo>
                  <a:pt x="6273732" y="2467431"/>
                  <a:pt x="6260920" y="2480367"/>
                  <a:pt x="6260796" y="2497408"/>
                </a:cubicBezTo>
                <a:cubicBezTo>
                  <a:pt x="6260796" y="2514200"/>
                  <a:pt x="6273607" y="2528007"/>
                  <a:pt x="6290026" y="2528504"/>
                </a:cubicBezTo>
                <a:cubicBezTo>
                  <a:pt x="6306071" y="2529126"/>
                  <a:pt x="6320749" y="2515693"/>
                  <a:pt x="6321869" y="2499523"/>
                </a:cubicBezTo>
                <a:close/>
                <a:moveTo>
                  <a:pt x="6201713" y="2467431"/>
                </a:moveTo>
                <a:cubicBezTo>
                  <a:pt x="6184548" y="2467431"/>
                  <a:pt x="6171611" y="2479994"/>
                  <a:pt x="6171238" y="2497035"/>
                </a:cubicBezTo>
                <a:cubicBezTo>
                  <a:pt x="6170865" y="2515071"/>
                  <a:pt x="6185418" y="2529500"/>
                  <a:pt x="6203081" y="2528504"/>
                </a:cubicBezTo>
                <a:cubicBezTo>
                  <a:pt x="6219251" y="2527634"/>
                  <a:pt x="6232809" y="2513329"/>
                  <a:pt x="6232436" y="2497159"/>
                </a:cubicBezTo>
                <a:cubicBezTo>
                  <a:pt x="6232063" y="2480616"/>
                  <a:pt x="6218629" y="2467556"/>
                  <a:pt x="6201713" y="2467431"/>
                </a:cubicBezTo>
                <a:close/>
                <a:moveTo>
                  <a:pt x="6116508" y="2467431"/>
                </a:moveTo>
                <a:cubicBezTo>
                  <a:pt x="6099717" y="2466685"/>
                  <a:pt x="6085412" y="2478999"/>
                  <a:pt x="6084169" y="2495418"/>
                </a:cubicBezTo>
                <a:cubicBezTo>
                  <a:pt x="6082800" y="2512707"/>
                  <a:pt x="6097229" y="2528380"/>
                  <a:pt x="6114643" y="2528629"/>
                </a:cubicBezTo>
                <a:cubicBezTo>
                  <a:pt x="6131310" y="2528753"/>
                  <a:pt x="6144620" y="2515817"/>
                  <a:pt x="6145241" y="2498901"/>
                </a:cubicBezTo>
                <a:cubicBezTo>
                  <a:pt x="6145863" y="2481860"/>
                  <a:pt x="6133425" y="2468302"/>
                  <a:pt x="6116633" y="2467431"/>
                </a:cubicBezTo>
                <a:close/>
                <a:moveTo>
                  <a:pt x="5994486" y="2496786"/>
                </a:moveTo>
                <a:cubicBezTo>
                  <a:pt x="5993865" y="2513951"/>
                  <a:pt x="6009164" y="2529251"/>
                  <a:pt x="6026329" y="2528753"/>
                </a:cubicBezTo>
                <a:cubicBezTo>
                  <a:pt x="6042748" y="2528131"/>
                  <a:pt x="6055684" y="2514449"/>
                  <a:pt x="6055684" y="2497657"/>
                </a:cubicBezTo>
                <a:cubicBezTo>
                  <a:pt x="6055684" y="2480616"/>
                  <a:pt x="6042748" y="2467680"/>
                  <a:pt x="6025707" y="2467556"/>
                </a:cubicBezTo>
                <a:cubicBezTo>
                  <a:pt x="6008916" y="2467431"/>
                  <a:pt x="5995108" y="2480367"/>
                  <a:pt x="5994486" y="2496786"/>
                </a:cubicBezTo>
                <a:close/>
                <a:moveTo>
                  <a:pt x="5966127" y="2497159"/>
                </a:moveTo>
                <a:cubicBezTo>
                  <a:pt x="5965753" y="2480119"/>
                  <a:pt x="5952693" y="2467431"/>
                  <a:pt x="5935652" y="2467556"/>
                </a:cubicBezTo>
                <a:cubicBezTo>
                  <a:pt x="5917616" y="2467556"/>
                  <a:pt x="5903561" y="2482606"/>
                  <a:pt x="5905053" y="2500145"/>
                </a:cubicBezTo>
                <a:cubicBezTo>
                  <a:pt x="5906422" y="2516190"/>
                  <a:pt x="5921348" y="2529375"/>
                  <a:pt x="5937270" y="2528629"/>
                </a:cubicBezTo>
                <a:cubicBezTo>
                  <a:pt x="5953688" y="2527758"/>
                  <a:pt x="5966500" y="2513827"/>
                  <a:pt x="5966127" y="2497035"/>
                </a:cubicBezTo>
                <a:close/>
                <a:moveTo>
                  <a:pt x="5848583" y="2467556"/>
                </a:moveTo>
                <a:cubicBezTo>
                  <a:pt x="5831542" y="2467929"/>
                  <a:pt x="5818854" y="2480989"/>
                  <a:pt x="5818979" y="2498030"/>
                </a:cubicBezTo>
                <a:cubicBezTo>
                  <a:pt x="5818979" y="2516066"/>
                  <a:pt x="5834030" y="2530121"/>
                  <a:pt x="5851692" y="2528629"/>
                </a:cubicBezTo>
                <a:cubicBezTo>
                  <a:pt x="5867738" y="2527261"/>
                  <a:pt x="5880923" y="2512334"/>
                  <a:pt x="5880176" y="2496413"/>
                </a:cubicBezTo>
                <a:cubicBezTo>
                  <a:pt x="5879306" y="2479994"/>
                  <a:pt x="5865374" y="2467182"/>
                  <a:pt x="5848583" y="2467556"/>
                </a:cubicBezTo>
                <a:close/>
                <a:moveTo>
                  <a:pt x="5760891" y="2467556"/>
                </a:moveTo>
                <a:cubicBezTo>
                  <a:pt x="5743850" y="2466934"/>
                  <a:pt x="5730292" y="2479248"/>
                  <a:pt x="5729421" y="2496040"/>
                </a:cubicBezTo>
                <a:cubicBezTo>
                  <a:pt x="5728551" y="2513951"/>
                  <a:pt x="5742606" y="2528877"/>
                  <a:pt x="5760269" y="2528629"/>
                </a:cubicBezTo>
                <a:cubicBezTo>
                  <a:pt x="5776439" y="2528380"/>
                  <a:pt x="5790370" y="2514449"/>
                  <a:pt x="5790619" y="2498279"/>
                </a:cubicBezTo>
                <a:cubicBezTo>
                  <a:pt x="5790868" y="2481611"/>
                  <a:pt x="5777932" y="2468302"/>
                  <a:pt x="5761015" y="2467680"/>
                </a:cubicBezTo>
                <a:close/>
                <a:moveTo>
                  <a:pt x="5700937" y="2499274"/>
                </a:moveTo>
                <a:cubicBezTo>
                  <a:pt x="5701808" y="2481611"/>
                  <a:pt x="5687504" y="2467058"/>
                  <a:pt x="5669468" y="2467431"/>
                </a:cubicBezTo>
                <a:cubicBezTo>
                  <a:pt x="5652427" y="2467804"/>
                  <a:pt x="5639740" y="2480865"/>
                  <a:pt x="5639864" y="2497906"/>
                </a:cubicBezTo>
                <a:cubicBezTo>
                  <a:pt x="5639864" y="2514698"/>
                  <a:pt x="5653049" y="2528256"/>
                  <a:pt x="5669592" y="2528629"/>
                </a:cubicBezTo>
                <a:cubicBezTo>
                  <a:pt x="5685762" y="2529002"/>
                  <a:pt x="5700067" y="2515444"/>
                  <a:pt x="5700937" y="2499274"/>
                </a:cubicBezTo>
                <a:close/>
                <a:moveTo>
                  <a:pt x="5582522" y="2467556"/>
                </a:moveTo>
                <a:cubicBezTo>
                  <a:pt x="5565357" y="2466560"/>
                  <a:pt x="5551675" y="2478377"/>
                  <a:pt x="5550307" y="2495294"/>
                </a:cubicBezTo>
                <a:cubicBezTo>
                  <a:pt x="5548939" y="2513205"/>
                  <a:pt x="5562621" y="2528504"/>
                  <a:pt x="5580284" y="2528629"/>
                </a:cubicBezTo>
                <a:cubicBezTo>
                  <a:pt x="5596454" y="2528753"/>
                  <a:pt x="5610758" y="2515195"/>
                  <a:pt x="5611380" y="2499025"/>
                </a:cubicBezTo>
                <a:cubicBezTo>
                  <a:pt x="5612126" y="2482482"/>
                  <a:pt x="5599439" y="2468675"/>
                  <a:pt x="5582522" y="2467680"/>
                </a:cubicBezTo>
                <a:close/>
                <a:moveTo>
                  <a:pt x="5463112" y="2495542"/>
                </a:moveTo>
                <a:cubicBezTo>
                  <a:pt x="5461744" y="2512832"/>
                  <a:pt x="5476297" y="2528504"/>
                  <a:pt x="5493712" y="2528629"/>
                </a:cubicBezTo>
                <a:cubicBezTo>
                  <a:pt x="5510379" y="2528629"/>
                  <a:pt x="5523688" y="2515693"/>
                  <a:pt x="5524186" y="2498776"/>
                </a:cubicBezTo>
                <a:cubicBezTo>
                  <a:pt x="5524683" y="2481735"/>
                  <a:pt x="5512245" y="2468178"/>
                  <a:pt x="5495453" y="2467431"/>
                </a:cubicBezTo>
                <a:cubicBezTo>
                  <a:pt x="5478661" y="2466685"/>
                  <a:pt x="5464481" y="2479123"/>
                  <a:pt x="5463112" y="2495542"/>
                </a:cubicBezTo>
                <a:close/>
                <a:moveTo>
                  <a:pt x="5404900" y="2467431"/>
                </a:moveTo>
                <a:cubicBezTo>
                  <a:pt x="5388108" y="2467182"/>
                  <a:pt x="5374177" y="2479994"/>
                  <a:pt x="5373431" y="2496413"/>
                </a:cubicBezTo>
                <a:cubicBezTo>
                  <a:pt x="5372684" y="2513578"/>
                  <a:pt x="5387860" y="2529002"/>
                  <a:pt x="5405025" y="2528629"/>
                </a:cubicBezTo>
                <a:cubicBezTo>
                  <a:pt x="5421568" y="2528256"/>
                  <a:pt x="5434504" y="2514573"/>
                  <a:pt x="5434629" y="2497781"/>
                </a:cubicBezTo>
                <a:cubicBezTo>
                  <a:pt x="5434629" y="2480740"/>
                  <a:pt x="5421941" y="2467680"/>
                  <a:pt x="5404900" y="2467431"/>
                </a:cubicBezTo>
                <a:close/>
                <a:moveTo>
                  <a:pt x="5314348" y="2467431"/>
                </a:moveTo>
                <a:cubicBezTo>
                  <a:pt x="5297432" y="2467680"/>
                  <a:pt x="5284122" y="2480865"/>
                  <a:pt x="5283998" y="2497408"/>
                </a:cubicBezTo>
                <a:cubicBezTo>
                  <a:pt x="5283873" y="2514698"/>
                  <a:pt x="5299421" y="2529500"/>
                  <a:pt x="5316587" y="2528504"/>
                </a:cubicBezTo>
                <a:cubicBezTo>
                  <a:pt x="5333006" y="2527509"/>
                  <a:pt x="5345693" y="2513329"/>
                  <a:pt x="5345195" y="2496662"/>
                </a:cubicBezTo>
                <a:cubicBezTo>
                  <a:pt x="5344698" y="2479745"/>
                  <a:pt x="5331388" y="2467182"/>
                  <a:pt x="5314348" y="2467431"/>
                </a:cubicBezTo>
                <a:close/>
                <a:moveTo>
                  <a:pt x="5197923" y="2497159"/>
                </a:moveTo>
                <a:cubicBezTo>
                  <a:pt x="5197674" y="2513951"/>
                  <a:pt x="5210486" y="2527882"/>
                  <a:pt x="5226905" y="2528629"/>
                </a:cubicBezTo>
                <a:cubicBezTo>
                  <a:pt x="5244070" y="2529375"/>
                  <a:pt x="5259494" y="2514200"/>
                  <a:pt x="5259121" y="2497035"/>
                </a:cubicBezTo>
                <a:cubicBezTo>
                  <a:pt x="5258748" y="2480492"/>
                  <a:pt x="5245190" y="2467556"/>
                  <a:pt x="5228273" y="2467431"/>
                </a:cubicBezTo>
                <a:cubicBezTo>
                  <a:pt x="5211232" y="2467431"/>
                  <a:pt x="5198172" y="2480119"/>
                  <a:pt x="5197923" y="2497159"/>
                </a:cubicBezTo>
                <a:close/>
                <a:moveTo>
                  <a:pt x="5140208" y="2467556"/>
                </a:moveTo>
                <a:cubicBezTo>
                  <a:pt x="5123168" y="2466809"/>
                  <a:pt x="5109485" y="2478875"/>
                  <a:pt x="5108490" y="2495791"/>
                </a:cubicBezTo>
                <a:cubicBezTo>
                  <a:pt x="5107371" y="2513702"/>
                  <a:pt x="5121426" y="2528753"/>
                  <a:pt x="5138964" y="2528629"/>
                </a:cubicBezTo>
                <a:cubicBezTo>
                  <a:pt x="5155135" y="2528629"/>
                  <a:pt x="5169190" y="2514698"/>
                  <a:pt x="5169563" y="2498528"/>
                </a:cubicBezTo>
                <a:cubicBezTo>
                  <a:pt x="5169937" y="2481860"/>
                  <a:pt x="5157125" y="2468302"/>
                  <a:pt x="5140208" y="2467556"/>
                </a:cubicBezTo>
                <a:close/>
                <a:moveTo>
                  <a:pt x="5051024" y="2467556"/>
                </a:moveTo>
                <a:cubicBezTo>
                  <a:pt x="5033859" y="2466560"/>
                  <a:pt x="5020177" y="2478502"/>
                  <a:pt x="5018933" y="2495418"/>
                </a:cubicBezTo>
                <a:cubicBezTo>
                  <a:pt x="5017689" y="2513329"/>
                  <a:pt x="5031496" y="2528504"/>
                  <a:pt x="5049034" y="2528629"/>
                </a:cubicBezTo>
                <a:cubicBezTo>
                  <a:pt x="5065204" y="2528629"/>
                  <a:pt x="5079384" y="2515071"/>
                  <a:pt x="5080006" y="2498901"/>
                </a:cubicBezTo>
                <a:cubicBezTo>
                  <a:pt x="5080628" y="2482357"/>
                  <a:pt x="5067816" y="2468551"/>
                  <a:pt x="5051024" y="2467680"/>
                </a:cubicBezTo>
                <a:close/>
                <a:moveTo>
                  <a:pt x="4931738" y="2495915"/>
                </a:moveTo>
                <a:cubicBezTo>
                  <a:pt x="4930619" y="2513205"/>
                  <a:pt x="4945421" y="2528753"/>
                  <a:pt x="4962711" y="2528629"/>
                </a:cubicBezTo>
                <a:cubicBezTo>
                  <a:pt x="4979254" y="2528629"/>
                  <a:pt x="4992439" y="2515195"/>
                  <a:pt x="4992812" y="2498403"/>
                </a:cubicBezTo>
                <a:cubicBezTo>
                  <a:pt x="4993061" y="2481362"/>
                  <a:pt x="4980622" y="2468053"/>
                  <a:pt x="4963706" y="2467556"/>
                </a:cubicBezTo>
                <a:cubicBezTo>
                  <a:pt x="4946913" y="2467058"/>
                  <a:pt x="4932858" y="2479621"/>
                  <a:pt x="4931738" y="2496040"/>
                </a:cubicBezTo>
                <a:close/>
                <a:moveTo>
                  <a:pt x="4842181" y="2495915"/>
                </a:moveTo>
                <a:cubicBezTo>
                  <a:pt x="4841062" y="2513205"/>
                  <a:pt x="4855864" y="2528753"/>
                  <a:pt x="4873153" y="2528629"/>
                </a:cubicBezTo>
                <a:cubicBezTo>
                  <a:pt x="4889697" y="2528629"/>
                  <a:pt x="4902881" y="2515195"/>
                  <a:pt x="4903255" y="2498403"/>
                </a:cubicBezTo>
                <a:cubicBezTo>
                  <a:pt x="4903503" y="2481362"/>
                  <a:pt x="4891065" y="2468053"/>
                  <a:pt x="4874148" y="2467556"/>
                </a:cubicBezTo>
                <a:cubicBezTo>
                  <a:pt x="4857356" y="2467058"/>
                  <a:pt x="4843301" y="2479621"/>
                  <a:pt x="4842181" y="2496040"/>
                </a:cubicBezTo>
                <a:close/>
                <a:moveTo>
                  <a:pt x="4784964" y="2467431"/>
                </a:moveTo>
                <a:cubicBezTo>
                  <a:pt x="4768172" y="2466685"/>
                  <a:pt x="4753992" y="2479123"/>
                  <a:pt x="4752748" y="2495542"/>
                </a:cubicBezTo>
                <a:cubicBezTo>
                  <a:pt x="4751380" y="2512832"/>
                  <a:pt x="4765933" y="2528504"/>
                  <a:pt x="4783347" y="2528629"/>
                </a:cubicBezTo>
                <a:cubicBezTo>
                  <a:pt x="4799890" y="2528629"/>
                  <a:pt x="4813324" y="2515693"/>
                  <a:pt x="4813821" y="2498776"/>
                </a:cubicBezTo>
                <a:cubicBezTo>
                  <a:pt x="4814319" y="2481735"/>
                  <a:pt x="4801880" y="2468178"/>
                  <a:pt x="4785088" y="2467431"/>
                </a:cubicBezTo>
                <a:close/>
                <a:moveTo>
                  <a:pt x="4727747" y="2499771"/>
                </a:moveTo>
                <a:cubicBezTo>
                  <a:pt x="4728991" y="2482109"/>
                  <a:pt x="4714810" y="2467431"/>
                  <a:pt x="4696775" y="2467556"/>
                </a:cubicBezTo>
                <a:cubicBezTo>
                  <a:pt x="4679734" y="2467556"/>
                  <a:pt x="4666798" y="2480492"/>
                  <a:pt x="4666673" y="2497532"/>
                </a:cubicBezTo>
                <a:cubicBezTo>
                  <a:pt x="4666549" y="2514325"/>
                  <a:pt x="4679485" y="2528131"/>
                  <a:pt x="4695904" y="2528753"/>
                </a:cubicBezTo>
                <a:cubicBezTo>
                  <a:pt x="4711950" y="2529375"/>
                  <a:pt x="4726627" y="2515942"/>
                  <a:pt x="4727747" y="2499896"/>
                </a:cubicBezTo>
                <a:close/>
                <a:moveTo>
                  <a:pt x="4577116" y="2497284"/>
                </a:moveTo>
                <a:cubicBezTo>
                  <a:pt x="4576867" y="2514076"/>
                  <a:pt x="4589679" y="2528007"/>
                  <a:pt x="4606098" y="2528753"/>
                </a:cubicBezTo>
                <a:cubicBezTo>
                  <a:pt x="4623263" y="2529500"/>
                  <a:pt x="4638687" y="2514325"/>
                  <a:pt x="4638314" y="2497159"/>
                </a:cubicBezTo>
                <a:cubicBezTo>
                  <a:pt x="4637940" y="2480616"/>
                  <a:pt x="4624383" y="2467680"/>
                  <a:pt x="4607466" y="2467556"/>
                </a:cubicBezTo>
                <a:cubicBezTo>
                  <a:pt x="4590425" y="2467556"/>
                  <a:pt x="4577365" y="2480243"/>
                  <a:pt x="4577116" y="2497284"/>
                </a:cubicBezTo>
                <a:close/>
                <a:moveTo>
                  <a:pt x="4518406" y="2467556"/>
                </a:moveTo>
                <a:cubicBezTo>
                  <a:pt x="4501366" y="2467307"/>
                  <a:pt x="4488056" y="2479870"/>
                  <a:pt x="4487559" y="2496786"/>
                </a:cubicBezTo>
                <a:cubicBezTo>
                  <a:pt x="4487061" y="2514698"/>
                  <a:pt x="4501490" y="2529375"/>
                  <a:pt x="4519153" y="2528629"/>
                </a:cubicBezTo>
                <a:cubicBezTo>
                  <a:pt x="4535323" y="2528007"/>
                  <a:pt x="4549005" y="2513702"/>
                  <a:pt x="4548756" y="2497532"/>
                </a:cubicBezTo>
                <a:cubicBezTo>
                  <a:pt x="4548632" y="2480989"/>
                  <a:pt x="4535198" y="2467804"/>
                  <a:pt x="4518406" y="2467556"/>
                </a:cubicBezTo>
                <a:close/>
                <a:moveTo>
                  <a:pt x="4459199" y="2499274"/>
                </a:moveTo>
                <a:cubicBezTo>
                  <a:pt x="4460070" y="2481611"/>
                  <a:pt x="4445765" y="2467058"/>
                  <a:pt x="4427729" y="2467431"/>
                </a:cubicBezTo>
                <a:cubicBezTo>
                  <a:pt x="4410689" y="2467804"/>
                  <a:pt x="4398002" y="2480865"/>
                  <a:pt x="4398126" y="2497906"/>
                </a:cubicBezTo>
                <a:cubicBezTo>
                  <a:pt x="4398126" y="2514698"/>
                  <a:pt x="4411310" y="2528256"/>
                  <a:pt x="4427854" y="2528629"/>
                </a:cubicBezTo>
                <a:cubicBezTo>
                  <a:pt x="4444024" y="2529002"/>
                  <a:pt x="4458328" y="2515444"/>
                  <a:pt x="4459199" y="2499274"/>
                </a:cubicBezTo>
                <a:close/>
                <a:moveTo>
                  <a:pt x="4342401" y="2467431"/>
                </a:moveTo>
                <a:cubicBezTo>
                  <a:pt x="4325609" y="2467182"/>
                  <a:pt x="4311678" y="2479994"/>
                  <a:pt x="4310932" y="2496413"/>
                </a:cubicBezTo>
                <a:cubicBezTo>
                  <a:pt x="4310185" y="2513578"/>
                  <a:pt x="4325236" y="2529002"/>
                  <a:pt x="4342525" y="2528629"/>
                </a:cubicBezTo>
                <a:cubicBezTo>
                  <a:pt x="4359069" y="2528256"/>
                  <a:pt x="4372129" y="2514698"/>
                  <a:pt x="4372129" y="2497906"/>
                </a:cubicBezTo>
                <a:cubicBezTo>
                  <a:pt x="4372129" y="2480865"/>
                  <a:pt x="4359566" y="2467804"/>
                  <a:pt x="4342525" y="2467556"/>
                </a:cubicBezTo>
                <a:close/>
                <a:moveTo>
                  <a:pt x="4282447" y="2498901"/>
                </a:moveTo>
                <a:cubicBezTo>
                  <a:pt x="4283069" y="2481860"/>
                  <a:pt x="4270755" y="2468302"/>
                  <a:pt x="4253963" y="2467431"/>
                </a:cubicBezTo>
                <a:cubicBezTo>
                  <a:pt x="4236052" y="2466560"/>
                  <a:pt x="4221126" y="2480616"/>
                  <a:pt x="4221374" y="2498279"/>
                </a:cubicBezTo>
                <a:cubicBezTo>
                  <a:pt x="4221623" y="2514449"/>
                  <a:pt x="4235554" y="2528380"/>
                  <a:pt x="4251724" y="2528629"/>
                </a:cubicBezTo>
                <a:cubicBezTo>
                  <a:pt x="4268267" y="2528877"/>
                  <a:pt x="4281825" y="2515817"/>
                  <a:pt x="4282323" y="2499025"/>
                </a:cubicBezTo>
                <a:close/>
                <a:moveTo>
                  <a:pt x="4131817" y="2497532"/>
                </a:moveTo>
                <a:cubicBezTo>
                  <a:pt x="4131817" y="2514822"/>
                  <a:pt x="4147241" y="2529624"/>
                  <a:pt x="4164530" y="2528504"/>
                </a:cubicBezTo>
                <a:cubicBezTo>
                  <a:pt x="4180949" y="2527509"/>
                  <a:pt x="4193512" y="2513329"/>
                  <a:pt x="4193014" y="2496537"/>
                </a:cubicBezTo>
                <a:cubicBezTo>
                  <a:pt x="4192517" y="2479621"/>
                  <a:pt x="4179207" y="2467058"/>
                  <a:pt x="4162167" y="2467431"/>
                </a:cubicBezTo>
                <a:cubicBezTo>
                  <a:pt x="4145250" y="2467680"/>
                  <a:pt x="4131941" y="2480865"/>
                  <a:pt x="4131941" y="2497532"/>
                </a:cubicBezTo>
                <a:close/>
                <a:moveTo>
                  <a:pt x="4077087" y="2467431"/>
                </a:moveTo>
                <a:cubicBezTo>
                  <a:pt x="4060046" y="2466934"/>
                  <a:pt x="4046488" y="2479372"/>
                  <a:pt x="4045742" y="2496164"/>
                </a:cubicBezTo>
                <a:cubicBezTo>
                  <a:pt x="4044996" y="2514200"/>
                  <a:pt x="4059176" y="2528877"/>
                  <a:pt x="4076838" y="2528504"/>
                </a:cubicBezTo>
                <a:cubicBezTo>
                  <a:pt x="4093008" y="2528131"/>
                  <a:pt x="4106815" y="2514076"/>
                  <a:pt x="4106939" y="2497906"/>
                </a:cubicBezTo>
                <a:cubicBezTo>
                  <a:pt x="4106939" y="2481238"/>
                  <a:pt x="4094004" y="2467929"/>
                  <a:pt x="4077087" y="2467431"/>
                </a:cubicBezTo>
                <a:close/>
                <a:moveTo>
                  <a:pt x="3956309" y="2496910"/>
                </a:moveTo>
                <a:cubicBezTo>
                  <a:pt x="3955936" y="2513578"/>
                  <a:pt x="3968748" y="2527634"/>
                  <a:pt x="3985167" y="2528504"/>
                </a:cubicBezTo>
                <a:cubicBezTo>
                  <a:pt x="4002331" y="2529375"/>
                  <a:pt x="4017880" y="2514325"/>
                  <a:pt x="4017506" y="2497035"/>
                </a:cubicBezTo>
                <a:cubicBezTo>
                  <a:pt x="4017133" y="2480492"/>
                  <a:pt x="4003700" y="2467431"/>
                  <a:pt x="3986783" y="2467307"/>
                </a:cubicBezTo>
                <a:cubicBezTo>
                  <a:pt x="3969743" y="2467307"/>
                  <a:pt x="3956682" y="2479870"/>
                  <a:pt x="3956309" y="2496910"/>
                </a:cubicBezTo>
                <a:close/>
                <a:moveTo>
                  <a:pt x="3897226" y="2467307"/>
                </a:moveTo>
                <a:cubicBezTo>
                  <a:pt x="3880061" y="2467307"/>
                  <a:pt x="3867125" y="2479870"/>
                  <a:pt x="3866752" y="2496910"/>
                </a:cubicBezTo>
                <a:cubicBezTo>
                  <a:pt x="3866378" y="2514946"/>
                  <a:pt x="3880932" y="2529375"/>
                  <a:pt x="3898594" y="2528380"/>
                </a:cubicBezTo>
                <a:cubicBezTo>
                  <a:pt x="3914764" y="2527509"/>
                  <a:pt x="3928322" y="2513205"/>
                  <a:pt x="3927949" y="2497035"/>
                </a:cubicBezTo>
                <a:cubicBezTo>
                  <a:pt x="3927576" y="2480492"/>
                  <a:pt x="3914142" y="2467431"/>
                  <a:pt x="3897226" y="2467307"/>
                </a:cubicBezTo>
                <a:close/>
                <a:moveTo>
                  <a:pt x="3779558" y="2497035"/>
                </a:moveTo>
                <a:cubicBezTo>
                  <a:pt x="3779185" y="2514325"/>
                  <a:pt x="3794733" y="2529375"/>
                  <a:pt x="3811898" y="2528504"/>
                </a:cubicBezTo>
                <a:cubicBezTo>
                  <a:pt x="3828317" y="2527634"/>
                  <a:pt x="3841128" y="2513578"/>
                  <a:pt x="3840755" y="2496910"/>
                </a:cubicBezTo>
                <a:cubicBezTo>
                  <a:pt x="3840382" y="2479870"/>
                  <a:pt x="3827322" y="2467182"/>
                  <a:pt x="3810281" y="2467307"/>
                </a:cubicBezTo>
                <a:cubicBezTo>
                  <a:pt x="3793364" y="2467307"/>
                  <a:pt x="3779931" y="2480492"/>
                  <a:pt x="3779558" y="2497035"/>
                </a:cubicBezTo>
                <a:close/>
                <a:moveTo>
                  <a:pt x="3722714" y="2467307"/>
                </a:moveTo>
                <a:cubicBezTo>
                  <a:pt x="3705921" y="2466436"/>
                  <a:pt x="3691617" y="2478626"/>
                  <a:pt x="3690125" y="2495045"/>
                </a:cubicBezTo>
                <a:cubicBezTo>
                  <a:pt x="3688632" y="2512334"/>
                  <a:pt x="3702936" y="2528131"/>
                  <a:pt x="3720350" y="2528380"/>
                </a:cubicBezTo>
                <a:cubicBezTo>
                  <a:pt x="3736893" y="2528629"/>
                  <a:pt x="3750451" y="2515693"/>
                  <a:pt x="3751073" y="2498776"/>
                </a:cubicBezTo>
                <a:cubicBezTo>
                  <a:pt x="3751695" y="2481735"/>
                  <a:pt x="3739506" y="2468053"/>
                  <a:pt x="3722589" y="2467182"/>
                </a:cubicBezTo>
                <a:close/>
                <a:moveTo>
                  <a:pt x="3600443" y="2496662"/>
                </a:moveTo>
                <a:cubicBezTo>
                  <a:pt x="3599821" y="2513827"/>
                  <a:pt x="3615120" y="2529126"/>
                  <a:pt x="3632285" y="2528504"/>
                </a:cubicBezTo>
                <a:cubicBezTo>
                  <a:pt x="3648704" y="2527882"/>
                  <a:pt x="3661640" y="2514200"/>
                  <a:pt x="3661516" y="2497408"/>
                </a:cubicBezTo>
                <a:cubicBezTo>
                  <a:pt x="3661392" y="2480367"/>
                  <a:pt x="3648580" y="2467556"/>
                  <a:pt x="3631539" y="2467431"/>
                </a:cubicBezTo>
                <a:cubicBezTo>
                  <a:pt x="3614747" y="2467431"/>
                  <a:pt x="3600940" y="2480243"/>
                  <a:pt x="3600443" y="2496662"/>
                </a:cubicBezTo>
                <a:close/>
                <a:moveTo>
                  <a:pt x="3543723" y="2467431"/>
                </a:moveTo>
                <a:cubicBezTo>
                  <a:pt x="3526931" y="2466436"/>
                  <a:pt x="3512502" y="2478626"/>
                  <a:pt x="3511009" y="2494920"/>
                </a:cubicBezTo>
                <a:cubicBezTo>
                  <a:pt x="3509393" y="2512210"/>
                  <a:pt x="3523573" y="2528007"/>
                  <a:pt x="3540986" y="2528504"/>
                </a:cubicBezTo>
                <a:cubicBezTo>
                  <a:pt x="3557654" y="2528877"/>
                  <a:pt x="3571212" y="2516066"/>
                  <a:pt x="3571959" y="2499150"/>
                </a:cubicBezTo>
                <a:cubicBezTo>
                  <a:pt x="3572705" y="2482109"/>
                  <a:pt x="3560639" y="2468426"/>
                  <a:pt x="3543723" y="2467431"/>
                </a:cubicBezTo>
                <a:close/>
                <a:moveTo>
                  <a:pt x="3456653" y="2467431"/>
                </a:moveTo>
                <a:cubicBezTo>
                  <a:pt x="3439612" y="2466685"/>
                  <a:pt x="3425930" y="2478750"/>
                  <a:pt x="3424935" y="2495667"/>
                </a:cubicBezTo>
                <a:cubicBezTo>
                  <a:pt x="3423816" y="2513578"/>
                  <a:pt x="3437871" y="2528629"/>
                  <a:pt x="3455409" y="2528504"/>
                </a:cubicBezTo>
                <a:cubicBezTo>
                  <a:pt x="3471580" y="2528504"/>
                  <a:pt x="3485635" y="2514573"/>
                  <a:pt x="3486008" y="2498403"/>
                </a:cubicBezTo>
                <a:cubicBezTo>
                  <a:pt x="3486381" y="2481735"/>
                  <a:pt x="3473570" y="2468178"/>
                  <a:pt x="3456653" y="2467431"/>
                </a:cubicBezTo>
                <a:close/>
                <a:moveTo>
                  <a:pt x="3335253" y="2496910"/>
                </a:moveTo>
                <a:cubicBezTo>
                  <a:pt x="3334880" y="2513578"/>
                  <a:pt x="3347692" y="2527634"/>
                  <a:pt x="3364110" y="2528504"/>
                </a:cubicBezTo>
                <a:cubicBezTo>
                  <a:pt x="3381276" y="2529375"/>
                  <a:pt x="3396824" y="2514325"/>
                  <a:pt x="3396451" y="2497035"/>
                </a:cubicBezTo>
                <a:cubicBezTo>
                  <a:pt x="3396078" y="2480492"/>
                  <a:pt x="3382644" y="2467431"/>
                  <a:pt x="3365728" y="2467307"/>
                </a:cubicBezTo>
                <a:cubicBezTo>
                  <a:pt x="3348687" y="2467307"/>
                  <a:pt x="3335627" y="2479870"/>
                  <a:pt x="3335253" y="2496910"/>
                </a:cubicBezTo>
                <a:close/>
                <a:moveTo>
                  <a:pt x="3245696" y="2497657"/>
                </a:moveTo>
                <a:cubicBezTo>
                  <a:pt x="3245696" y="2514449"/>
                  <a:pt x="3258756" y="2528131"/>
                  <a:pt x="3275175" y="2528504"/>
                </a:cubicBezTo>
                <a:cubicBezTo>
                  <a:pt x="3292340" y="2529002"/>
                  <a:pt x="3307515" y="2513578"/>
                  <a:pt x="3306769" y="2496413"/>
                </a:cubicBezTo>
                <a:cubicBezTo>
                  <a:pt x="3306023" y="2479994"/>
                  <a:pt x="3292092" y="2467182"/>
                  <a:pt x="3275300" y="2467431"/>
                </a:cubicBezTo>
                <a:cubicBezTo>
                  <a:pt x="3258259" y="2467680"/>
                  <a:pt x="3245571" y="2480616"/>
                  <a:pt x="3245571" y="2497781"/>
                </a:cubicBezTo>
                <a:close/>
                <a:moveTo>
                  <a:pt x="3191340" y="2467307"/>
                </a:moveTo>
                <a:cubicBezTo>
                  <a:pt x="3174547" y="2466312"/>
                  <a:pt x="3160243" y="2478502"/>
                  <a:pt x="3158751" y="2494920"/>
                </a:cubicBezTo>
                <a:cubicBezTo>
                  <a:pt x="3157134" y="2512210"/>
                  <a:pt x="3171438" y="2528007"/>
                  <a:pt x="3188852" y="2528380"/>
                </a:cubicBezTo>
                <a:cubicBezTo>
                  <a:pt x="3205395" y="2528753"/>
                  <a:pt x="3218953" y="2515817"/>
                  <a:pt x="3219699" y="2498901"/>
                </a:cubicBezTo>
                <a:cubicBezTo>
                  <a:pt x="3220446" y="2481860"/>
                  <a:pt x="3208256" y="2468178"/>
                  <a:pt x="3191340" y="2467182"/>
                </a:cubicBezTo>
                <a:close/>
                <a:moveTo>
                  <a:pt x="3099916" y="2467307"/>
                </a:moveTo>
                <a:cubicBezTo>
                  <a:pt x="3083000" y="2467307"/>
                  <a:pt x="3069442" y="2480243"/>
                  <a:pt x="3068944" y="2496786"/>
                </a:cubicBezTo>
                <a:cubicBezTo>
                  <a:pt x="3068447" y="2513951"/>
                  <a:pt x="3083870" y="2529251"/>
                  <a:pt x="3101036" y="2528504"/>
                </a:cubicBezTo>
                <a:cubicBezTo>
                  <a:pt x="3117455" y="2527758"/>
                  <a:pt x="3130391" y="2513827"/>
                  <a:pt x="3130142" y="2497159"/>
                </a:cubicBezTo>
                <a:cubicBezTo>
                  <a:pt x="3129893" y="2480119"/>
                  <a:pt x="3116957" y="2467307"/>
                  <a:pt x="3099916" y="2467307"/>
                </a:cubicBezTo>
                <a:close/>
                <a:moveTo>
                  <a:pt x="3009612" y="2467307"/>
                </a:moveTo>
                <a:cubicBezTo>
                  <a:pt x="2992696" y="2467680"/>
                  <a:pt x="2979511" y="2480865"/>
                  <a:pt x="2979387" y="2497408"/>
                </a:cubicBezTo>
                <a:cubicBezTo>
                  <a:pt x="2979387" y="2514698"/>
                  <a:pt x="2994935" y="2529500"/>
                  <a:pt x="3012100" y="2528380"/>
                </a:cubicBezTo>
                <a:cubicBezTo>
                  <a:pt x="3028519" y="2527261"/>
                  <a:pt x="3041082" y="2513081"/>
                  <a:pt x="3040585" y="2496413"/>
                </a:cubicBezTo>
                <a:cubicBezTo>
                  <a:pt x="3039962" y="2479497"/>
                  <a:pt x="3026654" y="2466934"/>
                  <a:pt x="3009612" y="2467307"/>
                </a:cubicBezTo>
                <a:close/>
                <a:moveTo>
                  <a:pt x="2954510" y="2498279"/>
                </a:moveTo>
                <a:cubicBezTo>
                  <a:pt x="2955007" y="2480616"/>
                  <a:pt x="2940206" y="2466436"/>
                  <a:pt x="2922170" y="2467182"/>
                </a:cubicBezTo>
                <a:cubicBezTo>
                  <a:pt x="2905378" y="2467929"/>
                  <a:pt x="2892939" y="2481487"/>
                  <a:pt x="2893437" y="2498528"/>
                </a:cubicBezTo>
                <a:cubicBezTo>
                  <a:pt x="2893934" y="2515444"/>
                  <a:pt x="2907244" y="2528504"/>
                  <a:pt x="2923911" y="2528380"/>
                </a:cubicBezTo>
                <a:cubicBezTo>
                  <a:pt x="2940081" y="2528380"/>
                  <a:pt x="2954137" y="2514449"/>
                  <a:pt x="2954510" y="2498279"/>
                </a:cubicBezTo>
                <a:close/>
                <a:moveTo>
                  <a:pt x="2834105" y="2467307"/>
                </a:moveTo>
                <a:cubicBezTo>
                  <a:pt x="2817064" y="2467307"/>
                  <a:pt x="2804128" y="2480119"/>
                  <a:pt x="2803879" y="2497159"/>
                </a:cubicBezTo>
                <a:cubicBezTo>
                  <a:pt x="2803630" y="2515195"/>
                  <a:pt x="2818308" y="2529500"/>
                  <a:pt x="2835971" y="2528380"/>
                </a:cubicBezTo>
                <a:cubicBezTo>
                  <a:pt x="2852141" y="2527385"/>
                  <a:pt x="2865574" y="2512832"/>
                  <a:pt x="2865077" y="2496786"/>
                </a:cubicBezTo>
                <a:cubicBezTo>
                  <a:pt x="2864579" y="2480243"/>
                  <a:pt x="2851021" y="2467307"/>
                  <a:pt x="2834105" y="2467307"/>
                </a:cubicBezTo>
                <a:close/>
                <a:moveTo>
                  <a:pt x="2744796" y="2467307"/>
                </a:moveTo>
                <a:cubicBezTo>
                  <a:pt x="2727631" y="2467307"/>
                  <a:pt x="2714695" y="2479870"/>
                  <a:pt x="2714322" y="2496910"/>
                </a:cubicBezTo>
                <a:cubicBezTo>
                  <a:pt x="2713949" y="2514946"/>
                  <a:pt x="2728502" y="2529375"/>
                  <a:pt x="2746164" y="2528380"/>
                </a:cubicBezTo>
                <a:cubicBezTo>
                  <a:pt x="2762335" y="2527509"/>
                  <a:pt x="2775893" y="2513205"/>
                  <a:pt x="2775520" y="2497035"/>
                </a:cubicBezTo>
                <a:cubicBezTo>
                  <a:pt x="2775146" y="2480492"/>
                  <a:pt x="2761713" y="2467431"/>
                  <a:pt x="2744796" y="2467307"/>
                </a:cubicBezTo>
                <a:close/>
                <a:moveTo>
                  <a:pt x="2655239" y="2467307"/>
                </a:moveTo>
                <a:cubicBezTo>
                  <a:pt x="2638074" y="2467307"/>
                  <a:pt x="2625138" y="2479870"/>
                  <a:pt x="2624764" y="2496910"/>
                </a:cubicBezTo>
                <a:cubicBezTo>
                  <a:pt x="2624391" y="2514946"/>
                  <a:pt x="2638944" y="2529375"/>
                  <a:pt x="2656607" y="2528380"/>
                </a:cubicBezTo>
                <a:cubicBezTo>
                  <a:pt x="2672777" y="2527509"/>
                  <a:pt x="2686335" y="2513205"/>
                  <a:pt x="2685962" y="2497035"/>
                </a:cubicBezTo>
                <a:cubicBezTo>
                  <a:pt x="2685589" y="2480492"/>
                  <a:pt x="2672155" y="2467431"/>
                  <a:pt x="2655239" y="2467307"/>
                </a:cubicBezTo>
                <a:close/>
                <a:moveTo>
                  <a:pt x="2568542" y="2467307"/>
                </a:moveTo>
                <a:cubicBezTo>
                  <a:pt x="2551626" y="2467307"/>
                  <a:pt x="2538068" y="2480243"/>
                  <a:pt x="2537570" y="2496786"/>
                </a:cubicBezTo>
                <a:cubicBezTo>
                  <a:pt x="2537073" y="2513951"/>
                  <a:pt x="2552497" y="2529251"/>
                  <a:pt x="2569662" y="2528504"/>
                </a:cubicBezTo>
                <a:cubicBezTo>
                  <a:pt x="2586081" y="2527758"/>
                  <a:pt x="2599017" y="2513827"/>
                  <a:pt x="2598768" y="2497159"/>
                </a:cubicBezTo>
                <a:cubicBezTo>
                  <a:pt x="2598519" y="2480119"/>
                  <a:pt x="2585583" y="2467307"/>
                  <a:pt x="2568542" y="2467307"/>
                </a:cubicBezTo>
                <a:close/>
                <a:moveTo>
                  <a:pt x="2509210" y="2499025"/>
                </a:moveTo>
                <a:cubicBezTo>
                  <a:pt x="2509957" y="2481984"/>
                  <a:pt x="2497767" y="2468302"/>
                  <a:pt x="2480851" y="2467307"/>
                </a:cubicBezTo>
                <a:cubicBezTo>
                  <a:pt x="2462939" y="2466312"/>
                  <a:pt x="2447889" y="2480243"/>
                  <a:pt x="2448137" y="2497906"/>
                </a:cubicBezTo>
                <a:cubicBezTo>
                  <a:pt x="2448262" y="2514076"/>
                  <a:pt x="2462068" y="2528131"/>
                  <a:pt x="2478363" y="2528380"/>
                </a:cubicBezTo>
                <a:cubicBezTo>
                  <a:pt x="2494906" y="2528753"/>
                  <a:pt x="2508464" y="2515817"/>
                  <a:pt x="2509210" y="2498901"/>
                </a:cubicBezTo>
                <a:close/>
                <a:moveTo>
                  <a:pt x="2390049" y="2467307"/>
                </a:moveTo>
                <a:cubicBezTo>
                  <a:pt x="2373257" y="2467058"/>
                  <a:pt x="2359326" y="2479870"/>
                  <a:pt x="2358580" y="2496289"/>
                </a:cubicBezTo>
                <a:cubicBezTo>
                  <a:pt x="2357834" y="2513454"/>
                  <a:pt x="2372884" y="2528877"/>
                  <a:pt x="2390174" y="2528504"/>
                </a:cubicBezTo>
                <a:cubicBezTo>
                  <a:pt x="2406717" y="2528131"/>
                  <a:pt x="2419778" y="2514573"/>
                  <a:pt x="2419778" y="2497781"/>
                </a:cubicBezTo>
                <a:cubicBezTo>
                  <a:pt x="2419778" y="2480740"/>
                  <a:pt x="2407215" y="2467680"/>
                  <a:pt x="2390174" y="2467431"/>
                </a:cubicBezTo>
                <a:close/>
                <a:moveTo>
                  <a:pt x="2272505" y="2496910"/>
                </a:moveTo>
                <a:cubicBezTo>
                  <a:pt x="2272132" y="2513578"/>
                  <a:pt x="2284944" y="2527634"/>
                  <a:pt x="2301363" y="2528504"/>
                </a:cubicBezTo>
                <a:cubicBezTo>
                  <a:pt x="2318528" y="2529375"/>
                  <a:pt x="2334076" y="2514325"/>
                  <a:pt x="2333703" y="2497035"/>
                </a:cubicBezTo>
                <a:cubicBezTo>
                  <a:pt x="2333330" y="2480492"/>
                  <a:pt x="2319896" y="2467431"/>
                  <a:pt x="2302980" y="2467307"/>
                </a:cubicBezTo>
                <a:cubicBezTo>
                  <a:pt x="2285939" y="2467307"/>
                  <a:pt x="2272878" y="2479870"/>
                  <a:pt x="2272505" y="2496910"/>
                </a:cubicBezTo>
                <a:close/>
                <a:moveTo>
                  <a:pt x="2213174" y="2467307"/>
                </a:moveTo>
                <a:cubicBezTo>
                  <a:pt x="2196133" y="2467307"/>
                  <a:pt x="2183197" y="2480119"/>
                  <a:pt x="2182948" y="2497159"/>
                </a:cubicBezTo>
                <a:cubicBezTo>
                  <a:pt x="2182699" y="2515195"/>
                  <a:pt x="2197377" y="2529500"/>
                  <a:pt x="2215039" y="2528380"/>
                </a:cubicBezTo>
                <a:cubicBezTo>
                  <a:pt x="2231209" y="2527385"/>
                  <a:pt x="2244643" y="2512832"/>
                  <a:pt x="2244145" y="2496786"/>
                </a:cubicBezTo>
                <a:cubicBezTo>
                  <a:pt x="2243648" y="2480243"/>
                  <a:pt x="2230090" y="2467307"/>
                  <a:pt x="2213174" y="2467307"/>
                </a:cubicBezTo>
                <a:close/>
                <a:moveTo>
                  <a:pt x="2154464" y="2497906"/>
                </a:moveTo>
                <a:cubicBezTo>
                  <a:pt x="2154588" y="2480243"/>
                  <a:pt x="2139662" y="2466312"/>
                  <a:pt x="2121750" y="2467307"/>
                </a:cubicBezTo>
                <a:cubicBezTo>
                  <a:pt x="2104958" y="2468302"/>
                  <a:pt x="2092644" y="2481860"/>
                  <a:pt x="2093390" y="2499025"/>
                </a:cubicBezTo>
                <a:cubicBezTo>
                  <a:pt x="2094137" y="2515942"/>
                  <a:pt x="2107695" y="2528877"/>
                  <a:pt x="2124238" y="2528504"/>
                </a:cubicBezTo>
                <a:cubicBezTo>
                  <a:pt x="2140532" y="2528131"/>
                  <a:pt x="2154339" y="2514200"/>
                  <a:pt x="2154464" y="2498030"/>
                </a:cubicBezTo>
                <a:close/>
                <a:moveTo>
                  <a:pt x="2006196" y="2495418"/>
                </a:moveTo>
                <a:cubicBezTo>
                  <a:pt x="2004828" y="2512707"/>
                  <a:pt x="2019381" y="2528380"/>
                  <a:pt x="2036795" y="2528504"/>
                </a:cubicBezTo>
                <a:cubicBezTo>
                  <a:pt x="2053463" y="2528504"/>
                  <a:pt x="2066772" y="2515568"/>
                  <a:pt x="2067269" y="2498652"/>
                </a:cubicBezTo>
                <a:cubicBezTo>
                  <a:pt x="2067767" y="2481611"/>
                  <a:pt x="2055329" y="2468053"/>
                  <a:pt x="2038536" y="2467307"/>
                </a:cubicBezTo>
                <a:cubicBezTo>
                  <a:pt x="2021745" y="2466560"/>
                  <a:pt x="2007565" y="2478999"/>
                  <a:pt x="2006196" y="2495418"/>
                </a:cubicBezTo>
                <a:close/>
                <a:moveTo>
                  <a:pt x="1916639" y="2497906"/>
                </a:moveTo>
                <a:cubicBezTo>
                  <a:pt x="1916763" y="2515319"/>
                  <a:pt x="1932560" y="2529748"/>
                  <a:pt x="1949850" y="2528380"/>
                </a:cubicBezTo>
                <a:cubicBezTo>
                  <a:pt x="1966269" y="2527136"/>
                  <a:pt x="1978707" y="2512707"/>
                  <a:pt x="1977837" y="2496040"/>
                </a:cubicBezTo>
                <a:cubicBezTo>
                  <a:pt x="1977090" y="2479248"/>
                  <a:pt x="1963408" y="2466809"/>
                  <a:pt x="1946367" y="2467431"/>
                </a:cubicBezTo>
                <a:cubicBezTo>
                  <a:pt x="1929450" y="2468053"/>
                  <a:pt x="1916390" y="2481362"/>
                  <a:pt x="1916639" y="2497906"/>
                </a:cubicBezTo>
                <a:close/>
                <a:moveTo>
                  <a:pt x="1859919" y="2467307"/>
                </a:moveTo>
                <a:cubicBezTo>
                  <a:pt x="1843127" y="2466312"/>
                  <a:pt x="1828699" y="2478502"/>
                  <a:pt x="1827206" y="2494796"/>
                </a:cubicBezTo>
                <a:cubicBezTo>
                  <a:pt x="1825589" y="2512086"/>
                  <a:pt x="1839769" y="2527882"/>
                  <a:pt x="1857183" y="2528380"/>
                </a:cubicBezTo>
                <a:cubicBezTo>
                  <a:pt x="1873850" y="2528753"/>
                  <a:pt x="1887408" y="2515942"/>
                  <a:pt x="1888155" y="2499025"/>
                </a:cubicBezTo>
                <a:cubicBezTo>
                  <a:pt x="1888901" y="2481984"/>
                  <a:pt x="1876836" y="2468302"/>
                  <a:pt x="1859919" y="2467307"/>
                </a:cubicBezTo>
                <a:close/>
                <a:moveTo>
                  <a:pt x="1737524" y="2497906"/>
                </a:moveTo>
                <a:cubicBezTo>
                  <a:pt x="1737648" y="2515319"/>
                  <a:pt x="1753445" y="2529748"/>
                  <a:pt x="1770735" y="2528380"/>
                </a:cubicBezTo>
                <a:cubicBezTo>
                  <a:pt x="1787154" y="2527136"/>
                  <a:pt x="1799592" y="2512707"/>
                  <a:pt x="1798722" y="2496040"/>
                </a:cubicBezTo>
                <a:cubicBezTo>
                  <a:pt x="1797975" y="2479248"/>
                  <a:pt x="1784293" y="2466809"/>
                  <a:pt x="1767252" y="2467431"/>
                </a:cubicBezTo>
                <a:cubicBezTo>
                  <a:pt x="1750336" y="2468053"/>
                  <a:pt x="1737275" y="2481362"/>
                  <a:pt x="1737524" y="2497906"/>
                </a:cubicBezTo>
                <a:close/>
                <a:moveTo>
                  <a:pt x="1683043" y="2467431"/>
                </a:moveTo>
                <a:cubicBezTo>
                  <a:pt x="1666003" y="2466809"/>
                  <a:pt x="1652445" y="2479123"/>
                  <a:pt x="1651574" y="2495915"/>
                </a:cubicBezTo>
                <a:cubicBezTo>
                  <a:pt x="1650703" y="2513827"/>
                  <a:pt x="1664759" y="2528753"/>
                  <a:pt x="1682421" y="2528504"/>
                </a:cubicBezTo>
                <a:cubicBezTo>
                  <a:pt x="1698591" y="2528256"/>
                  <a:pt x="1712523" y="2514325"/>
                  <a:pt x="1712771" y="2498154"/>
                </a:cubicBezTo>
                <a:cubicBezTo>
                  <a:pt x="1713020" y="2481611"/>
                  <a:pt x="1699960" y="2468178"/>
                  <a:pt x="1683168" y="2467556"/>
                </a:cubicBezTo>
                <a:close/>
                <a:moveTo>
                  <a:pt x="1594108" y="2467431"/>
                </a:moveTo>
                <a:cubicBezTo>
                  <a:pt x="1576943" y="2466436"/>
                  <a:pt x="1563260" y="2478377"/>
                  <a:pt x="1562016" y="2495294"/>
                </a:cubicBezTo>
                <a:cubicBezTo>
                  <a:pt x="1560772" y="2513205"/>
                  <a:pt x="1574579" y="2528380"/>
                  <a:pt x="1592118" y="2528504"/>
                </a:cubicBezTo>
                <a:cubicBezTo>
                  <a:pt x="1608288" y="2528504"/>
                  <a:pt x="1622468" y="2514946"/>
                  <a:pt x="1623090" y="2498776"/>
                </a:cubicBezTo>
                <a:cubicBezTo>
                  <a:pt x="1623712" y="2482233"/>
                  <a:pt x="1610900" y="2468426"/>
                  <a:pt x="1594108" y="2467556"/>
                </a:cubicBezTo>
                <a:close/>
                <a:moveTo>
                  <a:pt x="1502685" y="2467431"/>
                </a:moveTo>
                <a:cubicBezTo>
                  <a:pt x="1485644" y="2467431"/>
                  <a:pt x="1472708" y="2480243"/>
                  <a:pt x="1472459" y="2497284"/>
                </a:cubicBezTo>
                <a:cubicBezTo>
                  <a:pt x="1472210" y="2515319"/>
                  <a:pt x="1486888" y="2529624"/>
                  <a:pt x="1504550" y="2528504"/>
                </a:cubicBezTo>
                <a:cubicBezTo>
                  <a:pt x="1520721" y="2527509"/>
                  <a:pt x="1534154" y="2512956"/>
                  <a:pt x="1533657" y="2496910"/>
                </a:cubicBezTo>
                <a:cubicBezTo>
                  <a:pt x="1533159" y="2480367"/>
                  <a:pt x="1519601" y="2467431"/>
                  <a:pt x="1502685" y="2467431"/>
                </a:cubicBezTo>
                <a:close/>
                <a:moveTo>
                  <a:pt x="1385389" y="2495418"/>
                </a:moveTo>
                <a:cubicBezTo>
                  <a:pt x="1384021" y="2512707"/>
                  <a:pt x="1398574" y="2528380"/>
                  <a:pt x="1415988" y="2528504"/>
                </a:cubicBezTo>
                <a:cubicBezTo>
                  <a:pt x="1432656" y="2528504"/>
                  <a:pt x="1445965" y="2515568"/>
                  <a:pt x="1446463" y="2498652"/>
                </a:cubicBezTo>
                <a:cubicBezTo>
                  <a:pt x="1446960" y="2481611"/>
                  <a:pt x="1434521" y="2468053"/>
                  <a:pt x="1417729" y="2467307"/>
                </a:cubicBezTo>
                <a:cubicBezTo>
                  <a:pt x="1400937" y="2466560"/>
                  <a:pt x="1386758" y="2478999"/>
                  <a:pt x="1385389" y="2495418"/>
                </a:cubicBezTo>
                <a:close/>
                <a:moveTo>
                  <a:pt x="1295832" y="2497532"/>
                </a:moveTo>
                <a:cubicBezTo>
                  <a:pt x="1295832" y="2514822"/>
                  <a:pt x="1311256" y="2529624"/>
                  <a:pt x="1328545" y="2528504"/>
                </a:cubicBezTo>
                <a:cubicBezTo>
                  <a:pt x="1344964" y="2527509"/>
                  <a:pt x="1357527" y="2513329"/>
                  <a:pt x="1357029" y="2496537"/>
                </a:cubicBezTo>
                <a:cubicBezTo>
                  <a:pt x="1356532" y="2479621"/>
                  <a:pt x="1343223" y="2467058"/>
                  <a:pt x="1326182" y="2467431"/>
                </a:cubicBezTo>
                <a:cubicBezTo>
                  <a:pt x="1309266" y="2467680"/>
                  <a:pt x="1295956" y="2480989"/>
                  <a:pt x="1295956" y="2497532"/>
                </a:cubicBezTo>
                <a:close/>
                <a:moveTo>
                  <a:pt x="1206274" y="2498030"/>
                </a:moveTo>
                <a:cubicBezTo>
                  <a:pt x="1206399" y="2515444"/>
                  <a:pt x="1222196" y="2529873"/>
                  <a:pt x="1239485" y="2528504"/>
                </a:cubicBezTo>
                <a:cubicBezTo>
                  <a:pt x="1255904" y="2527261"/>
                  <a:pt x="1268343" y="2512832"/>
                  <a:pt x="1267472" y="2496164"/>
                </a:cubicBezTo>
                <a:cubicBezTo>
                  <a:pt x="1266726" y="2479372"/>
                  <a:pt x="1253043" y="2466934"/>
                  <a:pt x="1236002" y="2467556"/>
                </a:cubicBezTo>
                <a:cubicBezTo>
                  <a:pt x="1219086" y="2468178"/>
                  <a:pt x="1206026" y="2481487"/>
                  <a:pt x="1206274" y="2498030"/>
                </a:cubicBezTo>
                <a:close/>
                <a:moveTo>
                  <a:pt x="1150052" y="2467431"/>
                </a:moveTo>
                <a:cubicBezTo>
                  <a:pt x="1133012" y="2467680"/>
                  <a:pt x="1120200" y="2480616"/>
                  <a:pt x="1120200" y="2497657"/>
                </a:cubicBezTo>
                <a:cubicBezTo>
                  <a:pt x="1120200" y="2515693"/>
                  <a:pt x="1135002" y="2529748"/>
                  <a:pt x="1152664" y="2528504"/>
                </a:cubicBezTo>
                <a:cubicBezTo>
                  <a:pt x="1168710" y="2527261"/>
                  <a:pt x="1182019" y="2512459"/>
                  <a:pt x="1181397" y="2496537"/>
                </a:cubicBezTo>
                <a:cubicBezTo>
                  <a:pt x="1180651" y="2480119"/>
                  <a:pt x="1166844" y="2467182"/>
                  <a:pt x="1150052" y="2467431"/>
                </a:cubicBezTo>
                <a:close/>
                <a:moveTo>
                  <a:pt x="1030642" y="2498279"/>
                </a:moveTo>
                <a:cubicBezTo>
                  <a:pt x="1030891" y="2515071"/>
                  <a:pt x="1044200" y="2528504"/>
                  <a:pt x="1060619" y="2528629"/>
                </a:cubicBezTo>
                <a:cubicBezTo>
                  <a:pt x="1077909" y="2528753"/>
                  <a:pt x="1092711" y="2513205"/>
                  <a:pt x="1091716" y="2496040"/>
                </a:cubicBezTo>
                <a:cubicBezTo>
                  <a:pt x="1090721" y="2479621"/>
                  <a:pt x="1076665" y="2466934"/>
                  <a:pt x="1059873" y="2467431"/>
                </a:cubicBezTo>
                <a:cubicBezTo>
                  <a:pt x="1042957" y="2467929"/>
                  <a:pt x="1030394" y="2481114"/>
                  <a:pt x="1030642" y="2498279"/>
                </a:cubicBezTo>
                <a:close/>
                <a:moveTo>
                  <a:pt x="941085" y="2498154"/>
                </a:moveTo>
                <a:cubicBezTo>
                  <a:pt x="941334" y="2514946"/>
                  <a:pt x="954394" y="2528380"/>
                  <a:pt x="970937" y="2528629"/>
                </a:cubicBezTo>
                <a:cubicBezTo>
                  <a:pt x="988227" y="2528877"/>
                  <a:pt x="1003153" y="2513329"/>
                  <a:pt x="1002158" y="2496164"/>
                </a:cubicBezTo>
                <a:cubicBezTo>
                  <a:pt x="1001287" y="2479745"/>
                  <a:pt x="987232" y="2467058"/>
                  <a:pt x="970440" y="2467431"/>
                </a:cubicBezTo>
                <a:cubicBezTo>
                  <a:pt x="953399" y="2467804"/>
                  <a:pt x="940836" y="2480989"/>
                  <a:pt x="941085" y="2498154"/>
                </a:cubicBezTo>
                <a:close/>
                <a:moveTo>
                  <a:pt x="882997" y="2467556"/>
                </a:moveTo>
                <a:cubicBezTo>
                  <a:pt x="865956" y="2466934"/>
                  <a:pt x="852398" y="2479248"/>
                  <a:pt x="851528" y="2496040"/>
                </a:cubicBezTo>
                <a:cubicBezTo>
                  <a:pt x="850657" y="2513951"/>
                  <a:pt x="864712" y="2528877"/>
                  <a:pt x="882375" y="2528629"/>
                </a:cubicBezTo>
                <a:cubicBezTo>
                  <a:pt x="898545" y="2528380"/>
                  <a:pt x="912476" y="2514449"/>
                  <a:pt x="912725" y="2498279"/>
                </a:cubicBezTo>
                <a:cubicBezTo>
                  <a:pt x="912974" y="2481735"/>
                  <a:pt x="899913" y="2468302"/>
                  <a:pt x="883121" y="2467680"/>
                </a:cubicBezTo>
                <a:close/>
                <a:moveTo>
                  <a:pt x="796798" y="2467431"/>
                </a:moveTo>
                <a:cubicBezTo>
                  <a:pt x="780006" y="2466685"/>
                  <a:pt x="765702" y="2478999"/>
                  <a:pt x="764458" y="2495418"/>
                </a:cubicBezTo>
                <a:cubicBezTo>
                  <a:pt x="763090" y="2512707"/>
                  <a:pt x="777518" y="2528380"/>
                  <a:pt x="794932" y="2528629"/>
                </a:cubicBezTo>
                <a:cubicBezTo>
                  <a:pt x="811600" y="2528753"/>
                  <a:pt x="824909" y="2515817"/>
                  <a:pt x="825531" y="2498901"/>
                </a:cubicBezTo>
                <a:cubicBezTo>
                  <a:pt x="826153" y="2481860"/>
                  <a:pt x="813714" y="2468302"/>
                  <a:pt x="796922" y="2467431"/>
                </a:cubicBezTo>
                <a:close/>
                <a:moveTo>
                  <a:pt x="674776" y="2498030"/>
                </a:moveTo>
                <a:cubicBezTo>
                  <a:pt x="674900" y="2515444"/>
                  <a:pt x="690697" y="2529873"/>
                  <a:pt x="707987" y="2528504"/>
                </a:cubicBezTo>
                <a:cubicBezTo>
                  <a:pt x="724406" y="2527261"/>
                  <a:pt x="736844" y="2512832"/>
                  <a:pt x="735974" y="2496164"/>
                </a:cubicBezTo>
                <a:cubicBezTo>
                  <a:pt x="735227" y="2479372"/>
                  <a:pt x="721545" y="2466934"/>
                  <a:pt x="704504" y="2467556"/>
                </a:cubicBezTo>
                <a:cubicBezTo>
                  <a:pt x="687588" y="2468178"/>
                  <a:pt x="674527" y="2481487"/>
                  <a:pt x="674776" y="2498030"/>
                </a:cubicBezTo>
                <a:close/>
                <a:moveTo>
                  <a:pt x="585219" y="2495542"/>
                </a:moveTo>
                <a:cubicBezTo>
                  <a:pt x="583850" y="2512832"/>
                  <a:pt x="598403" y="2528504"/>
                  <a:pt x="615817" y="2528629"/>
                </a:cubicBezTo>
                <a:cubicBezTo>
                  <a:pt x="632485" y="2528629"/>
                  <a:pt x="645794" y="2515693"/>
                  <a:pt x="646292" y="2498776"/>
                </a:cubicBezTo>
                <a:cubicBezTo>
                  <a:pt x="646789" y="2481735"/>
                  <a:pt x="634351" y="2468178"/>
                  <a:pt x="617559" y="2467431"/>
                </a:cubicBezTo>
                <a:cubicBezTo>
                  <a:pt x="600767" y="2466685"/>
                  <a:pt x="586587" y="2479123"/>
                  <a:pt x="585219" y="2495542"/>
                </a:cubicBezTo>
                <a:close/>
                <a:moveTo>
                  <a:pt x="530116" y="2467556"/>
                </a:moveTo>
                <a:cubicBezTo>
                  <a:pt x="513075" y="2467182"/>
                  <a:pt x="499766" y="2479745"/>
                  <a:pt x="499144" y="2496662"/>
                </a:cubicBezTo>
                <a:cubicBezTo>
                  <a:pt x="498522" y="2514573"/>
                  <a:pt x="512826" y="2529251"/>
                  <a:pt x="530489" y="2528629"/>
                </a:cubicBezTo>
                <a:cubicBezTo>
                  <a:pt x="546659" y="2528007"/>
                  <a:pt x="560342" y="2513951"/>
                  <a:pt x="560342" y="2497657"/>
                </a:cubicBezTo>
                <a:cubicBezTo>
                  <a:pt x="560342" y="2481114"/>
                  <a:pt x="547032" y="2467804"/>
                  <a:pt x="530116" y="2467556"/>
                </a:cubicBezTo>
                <a:close/>
                <a:moveTo>
                  <a:pt x="409587" y="2496662"/>
                </a:moveTo>
                <a:cubicBezTo>
                  <a:pt x="408965" y="2513329"/>
                  <a:pt x="421652" y="2527634"/>
                  <a:pt x="438071" y="2528629"/>
                </a:cubicBezTo>
                <a:cubicBezTo>
                  <a:pt x="455360" y="2529748"/>
                  <a:pt x="470909" y="2515071"/>
                  <a:pt x="470784" y="2497657"/>
                </a:cubicBezTo>
                <a:cubicBezTo>
                  <a:pt x="470784" y="2481114"/>
                  <a:pt x="457475" y="2467929"/>
                  <a:pt x="440559" y="2467556"/>
                </a:cubicBezTo>
                <a:cubicBezTo>
                  <a:pt x="423518" y="2467182"/>
                  <a:pt x="410209" y="2479745"/>
                  <a:pt x="409587" y="2496662"/>
                </a:cubicBezTo>
                <a:close/>
                <a:moveTo>
                  <a:pt x="351747" y="2467556"/>
                </a:moveTo>
                <a:cubicBezTo>
                  <a:pt x="334707" y="2466809"/>
                  <a:pt x="321024" y="2478999"/>
                  <a:pt x="320029" y="2495915"/>
                </a:cubicBezTo>
                <a:cubicBezTo>
                  <a:pt x="319034" y="2513827"/>
                  <a:pt x="333090" y="2528877"/>
                  <a:pt x="350628" y="2528629"/>
                </a:cubicBezTo>
                <a:cubicBezTo>
                  <a:pt x="366798" y="2528504"/>
                  <a:pt x="380854" y="2514698"/>
                  <a:pt x="381102" y="2498403"/>
                </a:cubicBezTo>
                <a:cubicBezTo>
                  <a:pt x="381476" y="2481735"/>
                  <a:pt x="368539" y="2468302"/>
                  <a:pt x="351623" y="2467556"/>
                </a:cubicBezTo>
                <a:close/>
                <a:moveTo>
                  <a:pt x="263807" y="2467556"/>
                </a:moveTo>
                <a:cubicBezTo>
                  <a:pt x="246891" y="2467556"/>
                  <a:pt x="233333" y="2480492"/>
                  <a:pt x="232959" y="2497035"/>
                </a:cubicBezTo>
                <a:cubicBezTo>
                  <a:pt x="232462" y="2514200"/>
                  <a:pt x="248010" y="2529375"/>
                  <a:pt x="265051" y="2528629"/>
                </a:cubicBezTo>
                <a:cubicBezTo>
                  <a:pt x="281470" y="2527882"/>
                  <a:pt x="294281" y="2513951"/>
                  <a:pt x="294033" y="2497159"/>
                </a:cubicBezTo>
                <a:cubicBezTo>
                  <a:pt x="293784" y="2480119"/>
                  <a:pt x="280848" y="2467431"/>
                  <a:pt x="263683" y="2467431"/>
                </a:cubicBezTo>
                <a:close/>
                <a:moveTo>
                  <a:pt x="173876" y="2467556"/>
                </a:moveTo>
                <a:cubicBezTo>
                  <a:pt x="156960" y="2467804"/>
                  <a:pt x="143651" y="2480865"/>
                  <a:pt x="143402" y="2497408"/>
                </a:cubicBezTo>
                <a:cubicBezTo>
                  <a:pt x="143153" y="2514698"/>
                  <a:pt x="158701" y="2529624"/>
                  <a:pt x="175867" y="2528629"/>
                </a:cubicBezTo>
                <a:cubicBezTo>
                  <a:pt x="192285" y="2527758"/>
                  <a:pt x="204973" y="2513578"/>
                  <a:pt x="204600" y="2496910"/>
                </a:cubicBezTo>
                <a:cubicBezTo>
                  <a:pt x="204102" y="2479870"/>
                  <a:pt x="191042" y="2467307"/>
                  <a:pt x="173876" y="2467556"/>
                </a:cubicBezTo>
                <a:close/>
                <a:moveTo>
                  <a:pt x="86434" y="2467556"/>
                </a:moveTo>
                <a:cubicBezTo>
                  <a:pt x="69642" y="2466685"/>
                  <a:pt x="55337" y="2478875"/>
                  <a:pt x="53845" y="2495294"/>
                </a:cubicBezTo>
                <a:cubicBezTo>
                  <a:pt x="52352" y="2512583"/>
                  <a:pt x="66656" y="2528380"/>
                  <a:pt x="84070" y="2528629"/>
                </a:cubicBezTo>
                <a:cubicBezTo>
                  <a:pt x="100614" y="2528877"/>
                  <a:pt x="114172" y="2515942"/>
                  <a:pt x="114793" y="2499025"/>
                </a:cubicBezTo>
                <a:cubicBezTo>
                  <a:pt x="115415" y="2481984"/>
                  <a:pt x="103226" y="2468302"/>
                  <a:pt x="86309" y="2467431"/>
                </a:cubicBezTo>
                <a:close/>
                <a:moveTo>
                  <a:pt x="13383595" y="2378620"/>
                </a:moveTo>
                <a:cubicBezTo>
                  <a:pt x="13366181" y="2378744"/>
                  <a:pt x="13353992" y="2391432"/>
                  <a:pt x="13354241" y="2408970"/>
                </a:cubicBezTo>
                <a:cubicBezTo>
                  <a:pt x="13354613" y="2426011"/>
                  <a:pt x="13367923" y="2439196"/>
                  <a:pt x="13384590" y="2438823"/>
                </a:cubicBezTo>
                <a:cubicBezTo>
                  <a:pt x="13400636" y="2438449"/>
                  <a:pt x="13414692" y="2423896"/>
                  <a:pt x="13414443" y="2407975"/>
                </a:cubicBezTo>
                <a:cubicBezTo>
                  <a:pt x="13414194" y="2391556"/>
                  <a:pt x="13400511" y="2378496"/>
                  <a:pt x="13383595" y="2378620"/>
                </a:cubicBezTo>
                <a:close/>
                <a:moveTo>
                  <a:pt x="13264807" y="2409592"/>
                </a:moveTo>
                <a:cubicBezTo>
                  <a:pt x="13265429" y="2426508"/>
                  <a:pt x="13279236" y="2439569"/>
                  <a:pt x="13295654" y="2438823"/>
                </a:cubicBezTo>
                <a:cubicBezTo>
                  <a:pt x="13311700" y="2438076"/>
                  <a:pt x="13325507" y="2423150"/>
                  <a:pt x="13324884" y="2407353"/>
                </a:cubicBezTo>
                <a:cubicBezTo>
                  <a:pt x="13324263" y="2390934"/>
                  <a:pt x="13310208" y="2378122"/>
                  <a:pt x="13293291" y="2378620"/>
                </a:cubicBezTo>
                <a:cubicBezTo>
                  <a:pt x="13275877" y="2379118"/>
                  <a:pt x="13263937" y="2392054"/>
                  <a:pt x="13264682" y="2409592"/>
                </a:cubicBezTo>
                <a:close/>
                <a:moveTo>
                  <a:pt x="13177363" y="2407229"/>
                </a:moveTo>
                <a:cubicBezTo>
                  <a:pt x="13176742" y="2423026"/>
                  <a:pt x="13190549" y="2438076"/>
                  <a:pt x="13206595" y="2438823"/>
                </a:cubicBezTo>
                <a:cubicBezTo>
                  <a:pt x="13223013" y="2439693"/>
                  <a:pt x="13236945" y="2426633"/>
                  <a:pt x="13237567" y="2409716"/>
                </a:cubicBezTo>
                <a:cubicBezTo>
                  <a:pt x="13238313" y="2392178"/>
                  <a:pt x="13226372" y="2379242"/>
                  <a:pt x="13209082" y="2378620"/>
                </a:cubicBezTo>
                <a:cubicBezTo>
                  <a:pt x="13192291" y="2378122"/>
                  <a:pt x="13178111" y="2390810"/>
                  <a:pt x="13177488" y="2407229"/>
                </a:cubicBezTo>
                <a:close/>
                <a:moveTo>
                  <a:pt x="13087931" y="2409716"/>
                </a:moveTo>
                <a:cubicBezTo>
                  <a:pt x="13088677" y="2425762"/>
                  <a:pt x="13103604" y="2439569"/>
                  <a:pt x="13119526" y="2438947"/>
                </a:cubicBezTo>
                <a:cubicBezTo>
                  <a:pt x="13135944" y="2438325"/>
                  <a:pt x="13148756" y="2424145"/>
                  <a:pt x="13148133" y="2407353"/>
                </a:cubicBezTo>
                <a:cubicBezTo>
                  <a:pt x="13147635" y="2390064"/>
                  <a:pt x="13134576" y="2378122"/>
                  <a:pt x="13117037" y="2378744"/>
                </a:cubicBezTo>
                <a:cubicBezTo>
                  <a:pt x="13100121" y="2379366"/>
                  <a:pt x="13087060" y="2393298"/>
                  <a:pt x="13087931" y="2409716"/>
                </a:cubicBezTo>
                <a:close/>
                <a:moveTo>
                  <a:pt x="13028724" y="2378744"/>
                </a:moveTo>
                <a:cubicBezTo>
                  <a:pt x="13011807" y="2378744"/>
                  <a:pt x="12998250" y="2392054"/>
                  <a:pt x="12998250" y="2408473"/>
                </a:cubicBezTo>
                <a:cubicBezTo>
                  <a:pt x="12998250" y="2424518"/>
                  <a:pt x="13012553" y="2438823"/>
                  <a:pt x="13028599" y="2438947"/>
                </a:cubicBezTo>
                <a:cubicBezTo>
                  <a:pt x="13045142" y="2438947"/>
                  <a:pt x="13058327" y="2425638"/>
                  <a:pt x="13058452" y="2408597"/>
                </a:cubicBezTo>
                <a:cubicBezTo>
                  <a:pt x="13058452" y="2391183"/>
                  <a:pt x="13046138" y="2378620"/>
                  <a:pt x="13028724" y="2378744"/>
                </a:cubicBezTo>
                <a:close/>
                <a:moveTo>
                  <a:pt x="12938544" y="2378744"/>
                </a:moveTo>
                <a:cubicBezTo>
                  <a:pt x="12921504" y="2379118"/>
                  <a:pt x="12908318" y="2392676"/>
                  <a:pt x="12908816" y="2409219"/>
                </a:cubicBezTo>
                <a:cubicBezTo>
                  <a:pt x="12909190" y="2425265"/>
                  <a:pt x="12923866" y="2439320"/>
                  <a:pt x="12939788" y="2438947"/>
                </a:cubicBezTo>
                <a:cubicBezTo>
                  <a:pt x="12956208" y="2438698"/>
                  <a:pt x="12969267" y="2424891"/>
                  <a:pt x="12969018" y="2407975"/>
                </a:cubicBezTo>
                <a:cubicBezTo>
                  <a:pt x="12968769" y="2390561"/>
                  <a:pt x="12956083" y="2378371"/>
                  <a:pt x="12938544" y="2378744"/>
                </a:cubicBezTo>
                <a:close/>
                <a:moveTo>
                  <a:pt x="12852718" y="2378744"/>
                </a:moveTo>
                <a:cubicBezTo>
                  <a:pt x="12835304" y="2378744"/>
                  <a:pt x="12822865" y="2391183"/>
                  <a:pt x="12822990" y="2408721"/>
                </a:cubicBezTo>
                <a:cubicBezTo>
                  <a:pt x="12823114" y="2425638"/>
                  <a:pt x="12836424" y="2439071"/>
                  <a:pt x="12852843" y="2438947"/>
                </a:cubicBezTo>
                <a:cubicBezTo>
                  <a:pt x="12868889" y="2438823"/>
                  <a:pt x="12883069" y="2424518"/>
                  <a:pt x="12883069" y="2408473"/>
                </a:cubicBezTo>
                <a:cubicBezTo>
                  <a:pt x="12883069" y="2391929"/>
                  <a:pt x="12869510" y="2378744"/>
                  <a:pt x="12852594" y="2378744"/>
                </a:cubicBezTo>
                <a:close/>
                <a:moveTo>
                  <a:pt x="12733433" y="2409592"/>
                </a:moveTo>
                <a:cubicBezTo>
                  <a:pt x="12734054" y="2426508"/>
                  <a:pt x="12747862" y="2439569"/>
                  <a:pt x="12764280" y="2438947"/>
                </a:cubicBezTo>
                <a:cubicBezTo>
                  <a:pt x="12780327" y="2438325"/>
                  <a:pt x="12794133" y="2423399"/>
                  <a:pt x="12793635" y="2407602"/>
                </a:cubicBezTo>
                <a:cubicBezTo>
                  <a:pt x="12793137" y="2391183"/>
                  <a:pt x="12779082" y="2378371"/>
                  <a:pt x="12762165" y="2378744"/>
                </a:cubicBezTo>
                <a:cubicBezTo>
                  <a:pt x="12744876" y="2379242"/>
                  <a:pt x="12732811" y="2392178"/>
                  <a:pt x="12733433" y="2409592"/>
                </a:cubicBezTo>
                <a:close/>
                <a:moveTo>
                  <a:pt x="12672858" y="2378744"/>
                </a:moveTo>
                <a:cubicBezTo>
                  <a:pt x="12655443" y="2379118"/>
                  <a:pt x="12643378" y="2391929"/>
                  <a:pt x="12643875" y="2409343"/>
                </a:cubicBezTo>
                <a:cubicBezTo>
                  <a:pt x="12644373" y="2426260"/>
                  <a:pt x="12657930" y="2439445"/>
                  <a:pt x="12674475" y="2438947"/>
                </a:cubicBezTo>
                <a:cubicBezTo>
                  <a:pt x="12690519" y="2438449"/>
                  <a:pt x="12704450" y="2423648"/>
                  <a:pt x="12704078" y="2407851"/>
                </a:cubicBezTo>
                <a:cubicBezTo>
                  <a:pt x="12703705" y="2391432"/>
                  <a:pt x="12689774" y="2378496"/>
                  <a:pt x="12672858" y="2378744"/>
                </a:cubicBezTo>
                <a:close/>
                <a:moveTo>
                  <a:pt x="12585290" y="2438947"/>
                </a:moveTo>
                <a:cubicBezTo>
                  <a:pt x="12601709" y="2439942"/>
                  <a:pt x="12615765" y="2426882"/>
                  <a:pt x="12616511" y="2410090"/>
                </a:cubicBezTo>
                <a:cubicBezTo>
                  <a:pt x="12617381" y="2392676"/>
                  <a:pt x="12605440" y="2379366"/>
                  <a:pt x="12588275" y="2378744"/>
                </a:cubicBezTo>
                <a:cubicBezTo>
                  <a:pt x="12571483" y="2377998"/>
                  <a:pt x="12557179" y="2390810"/>
                  <a:pt x="12556309" y="2407104"/>
                </a:cubicBezTo>
                <a:cubicBezTo>
                  <a:pt x="12555562" y="2422901"/>
                  <a:pt x="12569244" y="2437952"/>
                  <a:pt x="12585165" y="2438947"/>
                </a:cubicBezTo>
                <a:close/>
                <a:moveTo>
                  <a:pt x="12497226" y="2378744"/>
                </a:moveTo>
                <a:cubicBezTo>
                  <a:pt x="12480309" y="2378744"/>
                  <a:pt x="12466750" y="2392054"/>
                  <a:pt x="12466750" y="2408473"/>
                </a:cubicBezTo>
                <a:cubicBezTo>
                  <a:pt x="12466750" y="2424518"/>
                  <a:pt x="12481055" y="2438823"/>
                  <a:pt x="12497101" y="2438947"/>
                </a:cubicBezTo>
                <a:cubicBezTo>
                  <a:pt x="12513644" y="2438947"/>
                  <a:pt x="12526829" y="2425638"/>
                  <a:pt x="12526954" y="2408597"/>
                </a:cubicBezTo>
                <a:cubicBezTo>
                  <a:pt x="12526954" y="2391183"/>
                  <a:pt x="12514640" y="2378620"/>
                  <a:pt x="12497226" y="2378744"/>
                </a:cubicBezTo>
                <a:close/>
                <a:moveTo>
                  <a:pt x="12406175" y="2378744"/>
                </a:moveTo>
                <a:cubicBezTo>
                  <a:pt x="12389383" y="2379615"/>
                  <a:pt x="12376446" y="2393671"/>
                  <a:pt x="12377318" y="2409965"/>
                </a:cubicBezTo>
                <a:cubicBezTo>
                  <a:pt x="12378312" y="2425887"/>
                  <a:pt x="12393364" y="2439693"/>
                  <a:pt x="12409160" y="2438823"/>
                </a:cubicBezTo>
                <a:cubicBezTo>
                  <a:pt x="12425455" y="2437952"/>
                  <a:pt x="12438267" y="2423648"/>
                  <a:pt x="12437520" y="2406856"/>
                </a:cubicBezTo>
                <a:cubicBezTo>
                  <a:pt x="12436774" y="2389690"/>
                  <a:pt x="12423464" y="2377749"/>
                  <a:pt x="12406175" y="2378620"/>
                </a:cubicBezTo>
                <a:close/>
                <a:moveTo>
                  <a:pt x="12291616" y="2409592"/>
                </a:moveTo>
                <a:cubicBezTo>
                  <a:pt x="12292239" y="2426508"/>
                  <a:pt x="12306045" y="2439569"/>
                  <a:pt x="12322464" y="2438947"/>
                </a:cubicBezTo>
                <a:cubicBezTo>
                  <a:pt x="12338510" y="2438325"/>
                  <a:pt x="12352316" y="2423399"/>
                  <a:pt x="12351818" y="2407602"/>
                </a:cubicBezTo>
                <a:cubicBezTo>
                  <a:pt x="12351322" y="2391183"/>
                  <a:pt x="12337266" y="2378371"/>
                  <a:pt x="12320350" y="2378744"/>
                </a:cubicBezTo>
                <a:cubicBezTo>
                  <a:pt x="12303060" y="2379242"/>
                  <a:pt x="12290994" y="2392178"/>
                  <a:pt x="12291616" y="2409592"/>
                </a:cubicBezTo>
                <a:close/>
                <a:moveTo>
                  <a:pt x="12233404" y="2378744"/>
                </a:moveTo>
                <a:cubicBezTo>
                  <a:pt x="12215990" y="2377874"/>
                  <a:pt x="12202680" y="2389815"/>
                  <a:pt x="12202059" y="2406980"/>
                </a:cubicBezTo>
                <a:cubicBezTo>
                  <a:pt x="12201312" y="2423772"/>
                  <a:pt x="12214124" y="2438076"/>
                  <a:pt x="12230419" y="2438947"/>
                </a:cubicBezTo>
                <a:cubicBezTo>
                  <a:pt x="12246215" y="2439693"/>
                  <a:pt x="12261266" y="2426011"/>
                  <a:pt x="12262262" y="2410090"/>
                </a:cubicBezTo>
                <a:cubicBezTo>
                  <a:pt x="12263256" y="2393671"/>
                  <a:pt x="12250320" y="2379615"/>
                  <a:pt x="12233404" y="2378869"/>
                </a:cubicBezTo>
                <a:close/>
                <a:moveTo>
                  <a:pt x="12172704" y="2407851"/>
                </a:moveTo>
                <a:cubicBezTo>
                  <a:pt x="12172330" y="2391307"/>
                  <a:pt x="12158524" y="2378371"/>
                  <a:pt x="12141608" y="2378744"/>
                </a:cubicBezTo>
                <a:cubicBezTo>
                  <a:pt x="12124193" y="2378993"/>
                  <a:pt x="12112128" y="2391805"/>
                  <a:pt x="12112501" y="2409219"/>
                </a:cubicBezTo>
                <a:cubicBezTo>
                  <a:pt x="12112875" y="2426260"/>
                  <a:pt x="12126432" y="2439320"/>
                  <a:pt x="12142976" y="2438947"/>
                </a:cubicBezTo>
                <a:cubicBezTo>
                  <a:pt x="12159022" y="2438449"/>
                  <a:pt x="12173077" y="2423896"/>
                  <a:pt x="12172704" y="2407851"/>
                </a:cubicBezTo>
                <a:close/>
                <a:moveTo>
                  <a:pt x="12052672" y="2378744"/>
                </a:moveTo>
                <a:cubicBezTo>
                  <a:pt x="12035258" y="2378744"/>
                  <a:pt x="12022820" y="2391183"/>
                  <a:pt x="12022944" y="2408721"/>
                </a:cubicBezTo>
                <a:cubicBezTo>
                  <a:pt x="12023068" y="2425638"/>
                  <a:pt x="12036377" y="2439071"/>
                  <a:pt x="12052796" y="2438947"/>
                </a:cubicBezTo>
                <a:cubicBezTo>
                  <a:pt x="12068843" y="2438823"/>
                  <a:pt x="12083022" y="2424518"/>
                  <a:pt x="12083022" y="2408473"/>
                </a:cubicBezTo>
                <a:cubicBezTo>
                  <a:pt x="12083022" y="2391929"/>
                  <a:pt x="12069464" y="2378744"/>
                  <a:pt x="12052548" y="2378744"/>
                </a:cubicBezTo>
                <a:close/>
                <a:moveTo>
                  <a:pt x="11935626" y="2407602"/>
                </a:moveTo>
                <a:cubicBezTo>
                  <a:pt x="11935128" y="2423523"/>
                  <a:pt x="11949059" y="2438325"/>
                  <a:pt x="11965105" y="2438823"/>
                </a:cubicBezTo>
                <a:cubicBezTo>
                  <a:pt x="11981648" y="2439445"/>
                  <a:pt x="11995330" y="2426384"/>
                  <a:pt x="11995828" y="2409343"/>
                </a:cubicBezTo>
                <a:cubicBezTo>
                  <a:pt x="11996326" y="2391805"/>
                  <a:pt x="11984384" y="2378993"/>
                  <a:pt x="11966971" y="2378496"/>
                </a:cubicBezTo>
                <a:cubicBezTo>
                  <a:pt x="11950054" y="2378122"/>
                  <a:pt x="11936123" y="2391059"/>
                  <a:pt x="11935626" y="2407477"/>
                </a:cubicBezTo>
                <a:close/>
                <a:moveTo>
                  <a:pt x="11906271" y="2408473"/>
                </a:moveTo>
                <a:cubicBezTo>
                  <a:pt x="11906271" y="2391059"/>
                  <a:pt x="11893832" y="2378620"/>
                  <a:pt x="11876418" y="2378744"/>
                </a:cubicBezTo>
                <a:cubicBezTo>
                  <a:pt x="11859502" y="2378744"/>
                  <a:pt x="11845944" y="2392054"/>
                  <a:pt x="11846068" y="2408597"/>
                </a:cubicBezTo>
                <a:cubicBezTo>
                  <a:pt x="11846068" y="2424643"/>
                  <a:pt x="11860497" y="2438947"/>
                  <a:pt x="11876543" y="2438947"/>
                </a:cubicBezTo>
                <a:cubicBezTo>
                  <a:pt x="11893086" y="2438947"/>
                  <a:pt x="11906271" y="2425513"/>
                  <a:pt x="11906271" y="2408473"/>
                </a:cubicBezTo>
                <a:close/>
                <a:moveTo>
                  <a:pt x="11756511" y="2408597"/>
                </a:moveTo>
                <a:cubicBezTo>
                  <a:pt x="11756635" y="2424643"/>
                  <a:pt x="11771064" y="2438823"/>
                  <a:pt x="11786985" y="2438823"/>
                </a:cubicBezTo>
                <a:cubicBezTo>
                  <a:pt x="11803529" y="2438823"/>
                  <a:pt x="11816713" y="2425265"/>
                  <a:pt x="11816713" y="2408348"/>
                </a:cubicBezTo>
                <a:cubicBezTo>
                  <a:pt x="11816713" y="2390934"/>
                  <a:pt x="11804150" y="2378496"/>
                  <a:pt x="11786736" y="2378620"/>
                </a:cubicBezTo>
                <a:cubicBezTo>
                  <a:pt x="11769695" y="2378744"/>
                  <a:pt x="11756386" y="2392054"/>
                  <a:pt x="11756511" y="2408597"/>
                </a:cubicBezTo>
                <a:close/>
                <a:moveTo>
                  <a:pt x="11702030" y="2378744"/>
                </a:moveTo>
                <a:cubicBezTo>
                  <a:pt x="11684616" y="2377874"/>
                  <a:pt x="11671307" y="2389815"/>
                  <a:pt x="11670685" y="2406980"/>
                </a:cubicBezTo>
                <a:cubicBezTo>
                  <a:pt x="11669939" y="2423772"/>
                  <a:pt x="11682750" y="2438076"/>
                  <a:pt x="11699045" y="2438947"/>
                </a:cubicBezTo>
                <a:cubicBezTo>
                  <a:pt x="11714842" y="2439693"/>
                  <a:pt x="11729893" y="2426011"/>
                  <a:pt x="11730887" y="2410090"/>
                </a:cubicBezTo>
                <a:cubicBezTo>
                  <a:pt x="11731882" y="2393671"/>
                  <a:pt x="11718947" y="2379615"/>
                  <a:pt x="11702030" y="2378869"/>
                </a:cubicBezTo>
                <a:close/>
                <a:moveTo>
                  <a:pt x="11611478" y="2378744"/>
                </a:moveTo>
                <a:cubicBezTo>
                  <a:pt x="11594063" y="2378371"/>
                  <a:pt x="11581252" y="2390686"/>
                  <a:pt x="11581128" y="2407975"/>
                </a:cubicBezTo>
                <a:cubicBezTo>
                  <a:pt x="11580879" y="2424891"/>
                  <a:pt x="11593939" y="2438698"/>
                  <a:pt x="11610358" y="2438947"/>
                </a:cubicBezTo>
                <a:cubicBezTo>
                  <a:pt x="11626279" y="2439196"/>
                  <a:pt x="11640832" y="2425140"/>
                  <a:pt x="11641330" y="2409095"/>
                </a:cubicBezTo>
                <a:cubicBezTo>
                  <a:pt x="11641703" y="2392551"/>
                  <a:pt x="11628518" y="2379118"/>
                  <a:pt x="11611478" y="2378744"/>
                </a:cubicBezTo>
                <a:close/>
                <a:moveTo>
                  <a:pt x="11521920" y="2378744"/>
                </a:moveTo>
                <a:cubicBezTo>
                  <a:pt x="11504382" y="2378371"/>
                  <a:pt x="11491819" y="2390686"/>
                  <a:pt x="11491570" y="2408099"/>
                </a:cubicBezTo>
                <a:cubicBezTo>
                  <a:pt x="11491445" y="2425016"/>
                  <a:pt x="11504506" y="2438823"/>
                  <a:pt x="11520925" y="2438947"/>
                </a:cubicBezTo>
                <a:cubicBezTo>
                  <a:pt x="11536846" y="2439196"/>
                  <a:pt x="11551399" y="2425016"/>
                  <a:pt x="11551773" y="2409095"/>
                </a:cubicBezTo>
                <a:cubicBezTo>
                  <a:pt x="11552146" y="2392551"/>
                  <a:pt x="11538961" y="2379118"/>
                  <a:pt x="11521920" y="2378744"/>
                </a:cubicBezTo>
                <a:close/>
                <a:moveTo>
                  <a:pt x="11433109" y="2438947"/>
                </a:moveTo>
                <a:cubicBezTo>
                  <a:pt x="11449528" y="2439942"/>
                  <a:pt x="11463583" y="2426882"/>
                  <a:pt x="11464330" y="2410090"/>
                </a:cubicBezTo>
                <a:cubicBezTo>
                  <a:pt x="11465200" y="2392676"/>
                  <a:pt x="11453259" y="2379366"/>
                  <a:pt x="11436094" y="2378744"/>
                </a:cubicBezTo>
                <a:cubicBezTo>
                  <a:pt x="11419302" y="2377998"/>
                  <a:pt x="11404998" y="2390810"/>
                  <a:pt x="11404128" y="2407104"/>
                </a:cubicBezTo>
                <a:cubicBezTo>
                  <a:pt x="11403381" y="2422901"/>
                  <a:pt x="11417063" y="2437952"/>
                  <a:pt x="11432984" y="2438947"/>
                </a:cubicBezTo>
                <a:close/>
                <a:moveTo>
                  <a:pt x="11314694" y="2408224"/>
                </a:moveTo>
                <a:cubicBezTo>
                  <a:pt x="11314570" y="2424145"/>
                  <a:pt x="11328626" y="2438698"/>
                  <a:pt x="11344671" y="2439071"/>
                </a:cubicBezTo>
                <a:cubicBezTo>
                  <a:pt x="11361214" y="2439445"/>
                  <a:pt x="11374648" y="2426135"/>
                  <a:pt x="11374897" y="2409095"/>
                </a:cubicBezTo>
                <a:cubicBezTo>
                  <a:pt x="11375146" y="2391681"/>
                  <a:pt x="11362956" y="2378993"/>
                  <a:pt x="11345542" y="2378869"/>
                </a:cubicBezTo>
                <a:cubicBezTo>
                  <a:pt x="11328626" y="2378744"/>
                  <a:pt x="11314943" y="2391805"/>
                  <a:pt x="11314694" y="2408224"/>
                </a:cubicBezTo>
                <a:close/>
                <a:moveTo>
                  <a:pt x="11225137" y="2409592"/>
                </a:moveTo>
                <a:cubicBezTo>
                  <a:pt x="11225759" y="2425638"/>
                  <a:pt x="11240561" y="2439569"/>
                  <a:pt x="11256358" y="2439071"/>
                </a:cubicBezTo>
                <a:cubicBezTo>
                  <a:pt x="11272777" y="2438574"/>
                  <a:pt x="11285712" y="2424643"/>
                  <a:pt x="11285339" y="2407726"/>
                </a:cubicBezTo>
                <a:cubicBezTo>
                  <a:pt x="11284966" y="2390437"/>
                  <a:pt x="11272030" y="2378247"/>
                  <a:pt x="11254616" y="2378869"/>
                </a:cubicBezTo>
                <a:cubicBezTo>
                  <a:pt x="11237700" y="2379366"/>
                  <a:pt x="11224515" y="2393049"/>
                  <a:pt x="11225137" y="2409592"/>
                </a:cubicBezTo>
                <a:close/>
                <a:moveTo>
                  <a:pt x="11135579" y="2409841"/>
                </a:moveTo>
                <a:cubicBezTo>
                  <a:pt x="11136326" y="2425887"/>
                  <a:pt x="11151252" y="2439693"/>
                  <a:pt x="11167173" y="2439071"/>
                </a:cubicBezTo>
                <a:cubicBezTo>
                  <a:pt x="11183592" y="2438449"/>
                  <a:pt x="11196404" y="2424270"/>
                  <a:pt x="11195782" y="2407477"/>
                </a:cubicBezTo>
                <a:cubicBezTo>
                  <a:pt x="11195284" y="2390188"/>
                  <a:pt x="11182224" y="2378247"/>
                  <a:pt x="11164686" y="2378869"/>
                </a:cubicBezTo>
                <a:cubicBezTo>
                  <a:pt x="11147769" y="2379491"/>
                  <a:pt x="11134709" y="2393422"/>
                  <a:pt x="11135579" y="2409841"/>
                </a:cubicBezTo>
                <a:close/>
                <a:moveTo>
                  <a:pt x="11078113" y="2378744"/>
                </a:moveTo>
                <a:cubicBezTo>
                  <a:pt x="11060948" y="2379366"/>
                  <a:pt x="11049007" y="2392676"/>
                  <a:pt x="11049753" y="2410090"/>
                </a:cubicBezTo>
                <a:cubicBezTo>
                  <a:pt x="11050499" y="2426882"/>
                  <a:pt x="11064555" y="2439942"/>
                  <a:pt x="11080974" y="2438947"/>
                </a:cubicBezTo>
                <a:cubicBezTo>
                  <a:pt x="11096896" y="2438076"/>
                  <a:pt x="11110702" y="2422901"/>
                  <a:pt x="11109956" y="2407229"/>
                </a:cubicBezTo>
                <a:cubicBezTo>
                  <a:pt x="11109210" y="2390934"/>
                  <a:pt x="11094905" y="2378122"/>
                  <a:pt x="11078113" y="2378744"/>
                </a:cubicBezTo>
                <a:close/>
                <a:moveTo>
                  <a:pt x="10989427" y="2378744"/>
                </a:moveTo>
                <a:cubicBezTo>
                  <a:pt x="10972012" y="2378993"/>
                  <a:pt x="10959823" y="2391681"/>
                  <a:pt x="10960196" y="2409219"/>
                </a:cubicBezTo>
                <a:cubicBezTo>
                  <a:pt x="10960569" y="2426260"/>
                  <a:pt x="10974003" y="2439445"/>
                  <a:pt x="10990546" y="2438947"/>
                </a:cubicBezTo>
                <a:cubicBezTo>
                  <a:pt x="11006592" y="2438574"/>
                  <a:pt x="11020647" y="2423896"/>
                  <a:pt x="11020398" y="2407975"/>
                </a:cubicBezTo>
                <a:cubicBezTo>
                  <a:pt x="11020150" y="2391556"/>
                  <a:pt x="11006343" y="2378496"/>
                  <a:pt x="10989427" y="2378744"/>
                </a:cubicBezTo>
                <a:close/>
                <a:moveTo>
                  <a:pt x="10870639" y="2407851"/>
                </a:moveTo>
                <a:cubicBezTo>
                  <a:pt x="10870265" y="2424767"/>
                  <a:pt x="10883326" y="2438698"/>
                  <a:pt x="10899745" y="2439071"/>
                </a:cubicBezTo>
                <a:cubicBezTo>
                  <a:pt x="10915666" y="2439445"/>
                  <a:pt x="10930344" y="2425513"/>
                  <a:pt x="10930841" y="2409468"/>
                </a:cubicBezTo>
                <a:cubicBezTo>
                  <a:pt x="10931339" y="2392924"/>
                  <a:pt x="10918279" y="2379366"/>
                  <a:pt x="10901237" y="2378869"/>
                </a:cubicBezTo>
                <a:cubicBezTo>
                  <a:pt x="10883699" y="2378371"/>
                  <a:pt x="10870888" y="2390561"/>
                  <a:pt x="10870639" y="2407851"/>
                </a:cubicBezTo>
                <a:close/>
                <a:moveTo>
                  <a:pt x="10783320" y="2407353"/>
                </a:moveTo>
                <a:cubicBezTo>
                  <a:pt x="10782698" y="2423150"/>
                  <a:pt x="10796505" y="2438201"/>
                  <a:pt x="10812551" y="2438947"/>
                </a:cubicBezTo>
                <a:cubicBezTo>
                  <a:pt x="10828969" y="2439818"/>
                  <a:pt x="10842901" y="2426757"/>
                  <a:pt x="10843523" y="2409841"/>
                </a:cubicBezTo>
                <a:cubicBezTo>
                  <a:pt x="10844269" y="2392302"/>
                  <a:pt x="10832328" y="2379366"/>
                  <a:pt x="10815038" y="2378744"/>
                </a:cubicBezTo>
                <a:cubicBezTo>
                  <a:pt x="10798246" y="2378247"/>
                  <a:pt x="10784066" y="2390934"/>
                  <a:pt x="10783445" y="2407353"/>
                </a:cubicBezTo>
                <a:close/>
                <a:moveTo>
                  <a:pt x="10725605" y="2378744"/>
                </a:moveTo>
                <a:cubicBezTo>
                  <a:pt x="10708813" y="2378122"/>
                  <a:pt x="10694509" y="2390810"/>
                  <a:pt x="10693763" y="2407229"/>
                </a:cubicBezTo>
                <a:cubicBezTo>
                  <a:pt x="10693016" y="2423026"/>
                  <a:pt x="10706824" y="2438076"/>
                  <a:pt x="10722745" y="2438947"/>
                </a:cubicBezTo>
                <a:cubicBezTo>
                  <a:pt x="10739163" y="2439818"/>
                  <a:pt x="10753095" y="2426882"/>
                  <a:pt x="10753965" y="2409965"/>
                </a:cubicBezTo>
                <a:cubicBezTo>
                  <a:pt x="10754712" y="2392551"/>
                  <a:pt x="10742770" y="2379366"/>
                  <a:pt x="10725605" y="2378744"/>
                </a:cubicBezTo>
                <a:close/>
                <a:moveTo>
                  <a:pt x="10664532" y="2408473"/>
                </a:moveTo>
                <a:cubicBezTo>
                  <a:pt x="10664532" y="2391059"/>
                  <a:pt x="10652094" y="2378620"/>
                  <a:pt x="10634556" y="2378744"/>
                </a:cubicBezTo>
                <a:cubicBezTo>
                  <a:pt x="10617514" y="2378869"/>
                  <a:pt x="10604206" y="2392178"/>
                  <a:pt x="10604329" y="2408721"/>
                </a:cubicBezTo>
                <a:cubicBezTo>
                  <a:pt x="10604454" y="2424767"/>
                  <a:pt x="10618759" y="2438947"/>
                  <a:pt x="10634804" y="2438947"/>
                </a:cubicBezTo>
                <a:cubicBezTo>
                  <a:pt x="10651223" y="2438947"/>
                  <a:pt x="10664532" y="2425389"/>
                  <a:pt x="10664532" y="2408473"/>
                </a:cubicBezTo>
                <a:close/>
                <a:moveTo>
                  <a:pt x="10518629" y="2409592"/>
                </a:moveTo>
                <a:cubicBezTo>
                  <a:pt x="10519250" y="2426508"/>
                  <a:pt x="10532932" y="2439569"/>
                  <a:pt x="10549476" y="2438947"/>
                </a:cubicBezTo>
                <a:cubicBezTo>
                  <a:pt x="10565521" y="2438325"/>
                  <a:pt x="10579329" y="2423399"/>
                  <a:pt x="10578831" y="2407602"/>
                </a:cubicBezTo>
                <a:cubicBezTo>
                  <a:pt x="10578333" y="2391183"/>
                  <a:pt x="10564278" y="2378371"/>
                  <a:pt x="10547362" y="2378744"/>
                </a:cubicBezTo>
                <a:cubicBezTo>
                  <a:pt x="10530072" y="2379242"/>
                  <a:pt x="10518006" y="2392178"/>
                  <a:pt x="10518629" y="2409592"/>
                </a:cubicBezTo>
                <a:close/>
                <a:moveTo>
                  <a:pt x="10429071" y="2407975"/>
                </a:moveTo>
                <a:cubicBezTo>
                  <a:pt x="10428822" y="2424891"/>
                  <a:pt x="10441882" y="2438698"/>
                  <a:pt x="10458301" y="2438947"/>
                </a:cubicBezTo>
                <a:cubicBezTo>
                  <a:pt x="10474223" y="2439196"/>
                  <a:pt x="10488900" y="2425140"/>
                  <a:pt x="10489273" y="2409219"/>
                </a:cubicBezTo>
                <a:cubicBezTo>
                  <a:pt x="10489771" y="2392676"/>
                  <a:pt x="10476586" y="2379242"/>
                  <a:pt x="10459546" y="2378869"/>
                </a:cubicBezTo>
                <a:cubicBezTo>
                  <a:pt x="10442007" y="2378496"/>
                  <a:pt x="10429320" y="2390686"/>
                  <a:pt x="10429071" y="2408099"/>
                </a:cubicBezTo>
                <a:close/>
                <a:moveTo>
                  <a:pt x="10399716" y="2409219"/>
                </a:moveTo>
                <a:cubicBezTo>
                  <a:pt x="10400214" y="2392676"/>
                  <a:pt x="10387029" y="2379118"/>
                  <a:pt x="10369988" y="2378744"/>
                </a:cubicBezTo>
                <a:cubicBezTo>
                  <a:pt x="10352449" y="2378371"/>
                  <a:pt x="10339762" y="2390437"/>
                  <a:pt x="10339513" y="2407851"/>
                </a:cubicBezTo>
                <a:cubicBezTo>
                  <a:pt x="10339264" y="2424767"/>
                  <a:pt x="10352201" y="2438574"/>
                  <a:pt x="10368620" y="2438947"/>
                </a:cubicBezTo>
                <a:cubicBezTo>
                  <a:pt x="10384541" y="2439320"/>
                  <a:pt x="10399218" y="2425265"/>
                  <a:pt x="10399716" y="2409219"/>
                </a:cubicBezTo>
                <a:close/>
                <a:moveTo>
                  <a:pt x="10252195" y="2408721"/>
                </a:moveTo>
                <a:cubicBezTo>
                  <a:pt x="10252319" y="2424767"/>
                  <a:pt x="10266748" y="2438947"/>
                  <a:pt x="10282669" y="2438947"/>
                </a:cubicBezTo>
                <a:cubicBezTo>
                  <a:pt x="10299213" y="2438947"/>
                  <a:pt x="10312398" y="2425389"/>
                  <a:pt x="10312398" y="2408473"/>
                </a:cubicBezTo>
                <a:cubicBezTo>
                  <a:pt x="10312398" y="2391059"/>
                  <a:pt x="10299834" y="2378620"/>
                  <a:pt x="10282420" y="2378744"/>
                </a:cubicBezTo>
                <a:cubicBezTo>
                  <a:pt x="10265380" y="2378869"/>
                  <a:pt x="10252071" y="2392178"/>
                  <a:pt x="10252195" y="2408721"/>
                </a:cubicBezTo>
                <a:close/>
                <a:moveTo>
                  <a:pt x="10162638" y="2408721"/>
                </a:moveTo>
                <a:cubicBezTo>
                  <a:pt x="10162762" y="2424767"/>
                  <a:pt x="10177191" y="2438947"/>
                  <a:pt x="10193112" y="2438947"/>
                </a:cubicBezTo>
                <a:cubicBezTo>
                  <a:pt x="10209655" y="2438947"/>
                  <a:pt x="10222840" y="2425389"/>
                  <a:pt x="10222840" y="2408473"/>
                </a:cubicBezTo>
                <a:cubicBezTo>
                  <a:pt x="10222840" y="2391059"/>
                  <a:pt x="10210277" y="2378620"/>
                  <a:pt x="10192863" y="2378744"/>
                </a:cubicBezTo>
                <a:cubicBezTo>
                  <a:pt x="10175823" y="2378869"/>
                  <a:pt x="10162513" y="2392178"/>
                  <a:pt x="10162638" y="2408721"/>
                </a:cubicBezTo>
                <a:close/>
                <a:moveTo>
                  <a:pt x="10103555" y="2378744"/>
                </a:moveTo>
                <a:cubicBezTo>
                  <a:pt x="10086638" y="2378744"/>
                  <a:pt x="10073080" y="2391929"/>
                  <a:pt x="10073080" y="2408473"/>
                </a:cubicBezTo>
                <a:cubicBezTo>
                  <a:pt x="10073080" y="2424518"/>
                  <a:pt x="10087384" y="2438823"/>
                  <a:pt x="10103306" y="2438947"/>
                </a:cubicBezTo>
                <a:cubicBezTo>
                  <a:pt x="10119849" y="2439071"/>
                  <a:pt x="10133158" y="2425638"/>
                  <a:pt x="10133282" y="2408721"/>
                </a:cubicBezTo>
                <a:cubicBezTo>
                  <a:pt x="10133407" y="2391307"/>
                  <a:pt x="10120968" y="2378744"/>
                  <a:pt x="10103555" y="2378744"/>
                </a:cubicBezTo>
                <a:close/>
                <a:moveTo>
                  <a:pt x="10012380" y="2378744"/>
                </a:moveTo>
                <a:cubicBezTo>
                  <a:pt x="9995588" y="2379491"/>
                  <a:pt x="9982527" y="2393546"/>
                  <a:pt x="9983523" y="2409965"/>
                </a:cubicBezTo>
                <a:cubicBezTo>
                  <a:pt x="9984394" y="2425887"/>
                  <a:pt x="9999568" y="2439693"/>
                  <a:pt x="10015241" y="2438947"/>
                </a:cubicBezTo>
                <a:cubicBezTo>
                  <a:pt x="10031535" y="2438201"/>
                  <a:pt x="10044347" y="2423896"/>
                  <a:pt x="10043726" y="2407104"/>
                </a:cubicBezTo>
                <a:cubicBezTo>
                  <a:pt x="10043103" y="2389939"/>
                  <a:pt x="10029794" y="2377998"/>
                  <a:pt x="10012380" y="2378744"/>
                </a:cubicBezTo>
                <a:close/>
                <a:moveTo>
                  <a:pt x="9925932" y="2378744"/>
                </a:moveTo>
                <a:cubicBezTo>
                  <a:pt x="9908767" y="2379491"/>
                  <a:pt x="9896826" y="2392800"/>
                  <a:pt x="9897697" y="2410214"/>
                </a:cubicBezTo>
                <a:cubicBezTo>
                  <a:pt x="9898567" y="2427006"/>
                  <a:pt x="9912623" y="2439942"/>
                  <a:pt x="9929042" y="2438947"/>
                </a:cubicBezTo>
                <a:cubicBezTo>
                  <a:pt x="9944964" y="2437952"/>
                  <a:pt x="9958646" y="2422777"/>
                  <a:pt x="9957899" y="2407104"/>
                </a:cubicBezTo>
                <a:cubicBezTo>
                  <a:pt x="9957029" y="2390810"/>
                  <a:pt x="9942724" y="2378122"/>
                  <a:pt x="9925932" y="2378744"/>
                </a:cubicBezTo>
                <a:close/>
                <a:moveTo>
                  <a:pt x="9838490" y="2378744"/>
                </a:moveTo>
                <a:cubicBezTo>
                  <a:pt x="9820951" y="2378371"/>
                  <a:pt x="9808388" y="2390686"/>
                  <a:pt x="9808140" y="2408099"/>
                </a:cubicBezTo>
                <a:cubicBezTo>
                  <a:pt x="9808015" y="2425016"/>
                  <a:pt x="9821076" y="2438823"/>
                  <a:pt x="9837495" y="2438947"/>
                </a:cubicBezTo>
                <a:cubicBezTo>
                  <a:pt x="9853415" y="2439196"/>
                  <a:pt x="9867969" y="2425016"/>
                  <a:pt x="9868342" y="2409095"/>
                </a:cubicBezTo>
                <a:cubicBezTo>
                  <a:pt x="9868715" y="2392551"/>
                  <a:pt x="9855531" y="2379118"/>
                  <a:pt x="9838490" y="2378744"/>
                </a:cubicBezTo>
                <a:close/>
                <a:moveTo>
                  <a:pt x="9718582" y="2407353"/>
                </a:moveTo>
                <a:cubicBezTo>
                  <a:pt x="9718084" y="2424145"/>
                  <a:pt x="9730896" y="2438325"/>
                  <a:pt x="9747315" y="2438947"/>
                </a:cubicBezTo>
                <a:cubicBezTo>
                  <a:pt x="9763112" y="2439569"/>
                  <a:pt x="9778038" y="2425762"/>
                  <a:pt x="9778784" y="2409716"/>
                </a:cubicBezTo>
                <a:cubicBezTo>
                  <a:pt x="9779531" y="2393298"/>
                  <a:pt x="9766470" y="2379366"/>
                  <a:pt x="9749679" y="2378744"/>
                </a:cubicBezTo>
                <a:cubicBezTo>
                  <a:pt x="9732264" y="2378122"/>
                  <a:pt x="9719204" y="2390064"/>
                  <a:pt x="9718582" y="2407353"/>
                </a:cubicBezTo>
                <a:close/>
                <a:moveTo>
                  <a:pt x="9662235" y="2378620"/>
                </a:moveTo>
                <a:cubicBezTo>
                  <a:pt x="9645319" y="2378371"/>
                  <a:pt x="9631513" y="2391432"/>
                  <a:pt x="9631264" y="2407975"/>
                </a:cubicBezTo>
                <a:cubicBezTo>
                  <a:pt x="9631015" y="2423896"/>
                  <a:pt x="9645070" y="2438449"/>
                  <a:pt x="9661116" y="2438947"/>
                </a:cubicBezTo>
                <a:cubicBezTo>
                  <a:pt x="9677659" y="2439320"/>
                  <a:pt x="9691093" y="2426135"/>
                  <a:pt x="9691466" y="2409095"/>
                </a:cubicBezTo>
                <a:cubicBezTo>
                  <a:pt x="9691839" y="2391556"/>
                  <a:pt x="9679650" y="2378869"/>
                  <a:pt x="9662235" y="2378744"/>
                </a:cubicBezTo>
                <a:close/>
                <a:moveTo>
                  <a:pt x="9573300" y="2378620"/>
                </a:moveTo>
                <a:cubicBezTo>
                  <a:pt x="9556508" y="2378122"/>
                  <a:pt x="9542328" y="2390934"/>
                  <a:pt x="9541706" y="2407353"/>
                </a:cubicBezTo>
                <a:cubicBezTo>
                  <a:pt x="9541084" y="2423150"/>
                  <a:pt x="9554891" y="2438076"/>
                  <a:pt x="9570937" y="2438823"/>
                </a:cubicBezTo>
                <a:cubicBezTo>
                  <a:pt x="9587356" y="2439569"/>
                  <a:pt x="9601287" y="2426508"/>
                  <a:pt x="9601909" y="2409592"/>
                </a:cubicBezTo>
                <a:cubicBezTo>
                  <a:pt x="9602531" y="2392054"/>
                  <a:pt x="9590589" y="2379118"/>
                  <a:pt x="9573300" y="2378496"/>
                </a:cubicBezTo>
                <a:close/>
                <a:moveTo>
                  <a:pt x="9481504" y="2378620"/>
                </a:moveTo>
                <a:cubicBezTo>
                  <a:pt x="9464587" y="2379242"/>
                  <a:pt x="9451527" y="2392924"/>
                  <a:pt x="9452148" y="2409468"/>
                </a:cubicBezTo>
                <a:cubicBezTo>
                  <a:pt x="9452771" y="2425513"/>
                  <a:pt x="9467697" y="2439320"/>
                  <a:pt x="9483494" y="2438823"/>
                </a:cubicBezTo>
                <a:cubicBezTo>
                  <a:pt x="9499913" y="2438325"/>
                  <a:pt x="9512725" y="2424145"/>
                  <a:pt x="9512351" y="2407353"/>
                </a:cubicBezTo>
                <a:cubicBezTo>
                  <a:pt x="9511854" y="2390064"/>
                  <a:pt x="9498917" y="2377998"/>
                  <a:pt x="9481504" y="2378620"/>
                </a:cubicBezTo>
                <a:close/>
                <a:moveTo>
                  <a:pt x="9395056" y="2378620"/>
                </a:moveTo>
                <a:cubicBezTo>
                  <a:pt x="9377766" y="2379118"/>
                  <a:pt x="9365826" y="2392054"/>
                  <a:pt x="9366448" y="2409716"/>
                </a:cubicBezTo>
                <a:cubicBezTo>
                  <a:pt x="9367069" y="2426633"/>
                  <a:pt x="9381000" y="2439693"/>
                  <a:pt x="9397419" y="2438947"/>
                </a:cubicBezTo>
                <a:cubicBezTo>
                  <a:pt x="9413465" y="2438201"/>
                  <a:pt x="9427271" y="2423274"/>
                  <a:pt x="9426650" y="2407477"/>
                </a:cubicBezTo>
                <a:cubicBezTo>
                  <a:pt x="9426028" y="2391059"/>
                  <a:pt x="9411848" y="2378247"/>
                  <a:pt x="9395056" y="2378744"/>
                </a:cubicBezTo>
                <a:close/>
                <a:moveTo>
                  <a:pt x="9305498" y="2378620"/>
                </a:moveTo>
                <a:cubicBezTo>
                  <a:pt x="9288209" y="2379118"/>
                  <a:pt x="9276268" y="2392054"/>
                  <a:pt x="9276890" y="2409716"/>
                </a:cubicBezTo>
                <a:cubicBezTo>
                  <a:pt x="9277512" y="2426633"/>
                  <a:pt x="9291443" y="2439693"/>
                  <a:pt x="9307862" y="2438947"/>
                </a:cubicBezTo>
                <a:cubicBezTo>
                  <a:pt x="9323907" y="2438201"/>
                  <a:pt x="9337715" y="2423274"/>
                  <a:pt x="9337092" y="2407477"/>
                </a:cubicBezTo>
                <a:cubicBezTo>
                  <a:pt x="9336470" y="2391059"/>
                  <a:pt x="9322291" y="2378247"/>
                  <a:pt x="9305498" y="2378744"/>
                </a:cubicBezTo>
                <a:close/>
                <a:moveTo>
                  <a:pt x="9247411" y="2409219"/>
                </a:moveTo>
                <a:cubicBezTo>
                  <a:pt x="9247908" y="2392676"/>
                  <a:pt x="9234723" y="2379118"/>
                  <a:pt x="9217682" y="2378744"/>
                </a:cubicBezTo>
                <a:cubicBezTo>
                  <a:pt x="9200144" y="2378371"/>
                  <a:pt x="9187457" y="2390437"/>
                  <a:pt x="9187208" y="2407851"/>
                </a:cubicBezTo>
                <a:cubicBezTo>
                  <a:pt x="9186960" y="2424767"/>
                  <a:pt x="9199895" y="2438574"/>
                  <a:pt x="9216314" y="2438947"/>
                </a:cubicBezTo>
                <a:cubicBezTo>
                  <a:pt x="9232235" y="2439320"/>
                  <a:pt x="9246913" y="2425265"/>
                  <a:pt x="9247411" y="2409219"/>
                </a:cubicBezTo>
                <a:close/>
                <a:moveTo>
                  <a:pt x="9128000" y="2378744"/>
                </a:moveTo>
                <a:cubicBezTo>
                  <a:pt x="9110462" y="2378371"/>
                  <a:pt x="9097899" y="2390686"/>
                  <a:pt x="9097650" y="2408099"/>
                </a:cubicBezTo>
                <a:cubicBezTo>
                  <a:pt x="9097527" y="2425016"/>
                  <a:pt x="9110587" y="2438823"/>
                  <a:pt x="9127006" y="2438947"/>
                </a:cubicBezTo>
                <a:cubicBezTo>
                  <a:pt x="9142927" y="2439196"/>
                  <a:pt x="9157480" y="2425016"/>
                  <a:pt x="9157853" y="2409095"/>
                </a:cubicBezTo>
                <a:cubicBezTo>
                  <a:pt x="9158227" y="2392551"/>
                  <a:pt x="9145042" y="2379118"/>
                  <a:pt x="9128000" y="2378744"/>
                </a:cubicBezTo>
                <a:close/>
                <a:moveTo>
                  <a:pt x="9041180" y="2378744"/>
                </a:moveTo>
                <a:cubicBezTo>
                  <a:pt x="9024263" y="2378620"/>
                  <a:pt x="9010457" y="2391556"/>
                  <a:pt x="9010332" y="2408099"/>
                </a:cubicBezTo>
                <a:cubicBezTo>
                  <a:pt x="9010083" y="2424021"/>
                  <a:pt x="9024263" y="2438574"/>
                  <a:pt x="9040184" y="2438947"/>
                </a:cubicBezTo>
                <a:cubicBezTo>
                  <a:pt x="9056728" y="2439320"/>
                  <a:pt x="9070162" y="2426135"/>
                  <a:pt x="9070534" y="2409095"/>
                </a:cubicBezTo>
                <a:cubicBezTo>
                  <a:pt x="9070908" y="2391556"/>
                  <a:pt x="9058594" y="2378993"/>
                  <a:pt x="9041180" y="2378744"/>
                </a:cubicBezTo>
                <a:close/>
                <a:moveTo>
                  <a:pt x="8951249" y="2378744"/>
                </a:moveTo>
                <a:cubicBezTo>
                  <a:pt x="8934333" y="2378744"/>
                  <a:pt x="8920775" y="2391929"/>
                  <a:pt x="8920775" y="2408473"/>
                </a:cubicBezTo>
                <a:cubicBezTo>
                  <a:pt x="8920775" y="2424518"/>
                  <a:pt x="8935079" y="2438823"/>
                  <a:pt x="8951000" y="2438947"/>
                </a:cubicBezTo>
                <a:cubicBezTo>
                  <a:pt x="8967544" y="2439071"/>
                  <a:pt x="8980853" y="2425638"/>
                  <a:pt x="8980978" y="2408721"/>
                </a:cubicBezTo>
                <a:cubicBezTo>
                  <a:pt x="8981101" y="2391307"/>
                  <a:pt x="8968663" y="2378744"/>
                  <a:pt x="8951249" y="2378744"/>
                </a:cubicBezTo>
                <a:close/>
                <a:moveTo>
                  <a:pt x="8891420" y="2408846"/>
                </a:moveTo>
                <a:cubicBezTo>
                  <a:pt x="8891668" y="2391432"/>
                  <a:pt x="8879354" y="2378744"/>
                  <a:pt x="8861941" y="2378620"/>
                </a:cubicBezTo>
                <a:cubicBezTo>
                  <a:pt x="8845024" y="2378620"/>
                  <a:pt x="8831342" y="2391681"/>
                  <a:pt x="8831217" y="2408099"/>
                </a:cubicBezTo>
                <a:cubicBezTo>
                  <a:pt x="8831217" y="2424021"/>
                  <a:pt x="8845273" y="2438574"/>
                  <a:pt x="8861318" y="2438823"/>
                </a:cubicBezTo>
                <a:cubicBezTo>
                  <a:pt x="8877862" y="2439071"/>
                  <a:pt x="8891171" y="2425762"/>
                  <a:pt x="8891420" y="2408721"/>
                </a:cubicBezTo>
                <a:close/>
                <a:moveTo>
                  <a:pt x="8716036" y="2408846"/>
                </a:moveTo>
                <a:cubicBezTo>
                  <a:pt x="8716410" y="2392302"/>
                  <a:pt x="8703101" y="2378869"/>
                  <a:pt x="8686060" y="2378620"/>
                </a:cubicBezTo>
                <a:cubicBezTo>
                  <a:pt x="8668646" y="2378371"/>
                  <a:pt x="8655959" y="2390561"/>
                  <a:pt x="8655834" y="2407975"/>
                </a:cubicBezTo>
                <a:cubicBezTo>
                  <a:pt x="8655710" y="2424891"/>
                  <a:pt x="8668770" y="2438574"/>
                  <a:pt x="8685189" y="2438823"/>
                </a:cubicBezTo>
                <a:cubicBezTo>
                  <a:pt x="8701111" y="2438947"/>
                  <a:pt x="8715664" y="2424891"/>
                  <a:pt x="8716036" y="2408846"/>
                </a:cubicBezTo>
                <a:close/>
                <a:moveTo>
                  <a:pt x="8626480" y="2407229"/>
                </a:moveTo>
                <a:cubicBezTo>
                  <a:pt x="8625857" y="2390810"/>
                  <a:pt x="8611678" y="2377998"/>
                  <a:pt x="8594885" y="2378620"/>
                </a:cubicBezTo>
                <a:cubicBezTo>
                  <a:pt x="8577595" y="2379118"/>
                  <a:pt x="8565655" y="2392178"/>
                  <a:pt x="8566277" y="2409716"/>
                </a:cubicBezTo>
                <a:cubicBezTo>
                  <a:pt x="8566898" y="2426633"/>
                  <a:pt x="8580830" y="2439693"/>
                  <a:pt x="8597249" y="2438823"/>
                </a:cubicBezTo>
                <a:cubicBezTo>
                  <a:pt x="8613295" y="2438076"/>
                  <a:pt x="8627101" y="2423150"/>
                  <a:pt x="8626480" y="2407229"/>
                </a:cubicBezTo>
                <a:close/>
                <a:moveTo>
                  <a:pt x="8507815" y="2378620"/>
                </a:moveTo>
                <a:cubicBezTo>
                  <a:pt x="8491024" y="2379366"/>
                  <a:pt x="8477963" y="2393422"/>
                  <a:pt x="8478958" y="2409841"/>
                </a:cubicBezTo>
                <a:cubicBezTo>
                  <a:pt x="8479829" y="2425762"/>
                  <a:pt x="8495004" y="2439569"/>
                  <a:pt x="8510677" y="2438823"/>
                </a:cubicBezTo>
                <a:cubicBezTo>
                  <a:pt x="8526971" y="2438076"/>
                  <a:pt x="8539783" y="2423772"/>
                  <a:pt x="8539161" y="2406980"/>
                </a:cubicBezTo>
                <a:cubicBezTo>
                  <a:pt x="8538539" y="2389815"/>
                  <a:pt x="8525230" y="2377874"/>
                  <a:pt x="8507815" y="2378620"/>
                </a:cubicBezTo>
                <a:close/>
                <a:moveTo>
                  <a:pt x="8419253" y="2378620"/>
                </a:moveTo>
                <a:cubicBezTo>
                  <a:pt x="8402212" y="2378993"/>
                  <a:pt x="8389028" y="2392427"/>
                  <a:pt x="8389401" y="2408970"/>
                </a:cubicBezTo>
                <a:cubicBezTo>
                  <a:pt x="8389774" y="2425016"/>
                  <a:pt x="8404327" y="2439071"/>
                  <a:pt x="8420248" y="2438823"/>
                </a:cubicBezTo>
                <a:cubicBezTo>
                  <a:pt x="8436667" y="2438574"/>
                  <a:pt x="8449728" y="2424891"/>
                  <a:pt x="8449603" y="2407975"/>
                </a:cubicBezTo>
                <a:cubicBezTo>
                  <a:pt x="8449479" y="2390561"/>
                  <a:pt x="8436792" y="2378371"/>
                  <a:pt x="8419253" y="2378620"/>
                </a:cubicBezTo>
                <a:close/>
                <a:moveTo>
                  <a:pt x="8330816" y="2378620"/>
                </a:moveTo>
                <a:cubicBezTo>
                  <a:pt x="8313899" y="2378371"/>
                  <a:pt x="8300092" y="2391432"/>
                  <a:pt x="8299844" y="2407851"/>
                </a:cubicBezTo>
                <a:cubicBezTo>
                  <a:pt x="8299595" y="2423772"/>
                  <a:pt x="8313650" y="2438449"/>
                  <a:pt x="8329571" y="2438823"/>
                </a:cubicBezTo>
                <a:cubicBezTo>
                  <a:pt x="8346115" y="2439320"/>
                  <a:pt x="8359549" y="2426135"/>
                  <a:pt x="8359921" y="2409095"/>
                </a:cubicBezTo>
                <a:cubicBezTo>
                  <a:pt x="8360295" y="2391556"/>
                  <a:pt x="8348105" y="2378869"/>
                  <a:pt x="8330691" y="2378620"/>
                </a:cubicBezTo>
                <a:close/>
                <a:moveTo>
                  <a:pt x="8210286" y="2409343"/>
                </a:moveTo>
                <a:cubicBezTo>
                  <a:pt x="8210908" y="2425389"/>
                  <a:pt x="8225710" y="2439320"/>
                  <a:pt x="8241507" y="2438823"/>
                </a:cubicBezTo>
                <a:cubicBezTo>
                  <a:pt x="8257926" y="2438325"/>
                  <a:pt x="8270862" y="2424394"/>
                  <a:pt x="8270488" y="2407477"/>
                </a:cubicBezTo>
                <a:cubicBezTo>
                  <a:pt x="8270116" y="2390188"/>
                  <a:pt x="8257180" y="2377998"/>
                  <a:pt x="8239766" y="2378620"/>
                </a:cubicBezTo>
                <a:cubicBezTo>
                  <a:pt x="8222849" y="2379118"/>
                  <a:pt x="8209665" y="2392800"/>
                  <a:pt x="8210411" y="2409343"/>
                </a:cubicBezTo>
                <a:close/>
                <a:moveTo>
                  <a:pt x="8124460" y="2407229"/>
                </a:moveTo>
                <a:cubicBezTo>
                  <a:pt x="8123963" y="2424021"/>
                  <a:pt x="8136774" y="2438201"/>
                  <a:pt x="8153193" y="2438823"/>
                </a:cubicBezTo>
                <a:cubicBezTo>
                  <a:pt x="8168990" y="2439445"/>
                  <a:pt x="8183917" y="2425638"/>
                  <a:pt x="8184663" y="2409592"/>
                </a:cubicBezTo>
                <a:cubicBezTo>
                  <a:pt x="8185409" y="2393173"/>
                  <a:pt x="8172349" y="2379242"/>
                  <a:pt x="8155556" y="2378620"/>
                </a:cubicBezTo>
                <a:cubicBezTo>
                  <a:pt x="8138143" y="2377998"/>
                  <a:pt x="8125083" y="2389939"/>
                  <a:pt x="8124460" y="2407229"/>
                </a:cubicBezTo>
                <a:close/>
                <a:moveTo>
                  <a:pt x="8035027" y="2409468"/>
                </a:moveTo>
                <a:cubicBezTo>
                  <a:pt x="8035650" y="2426384"/>
                  <a:pt x="8049456" y="2439445"/>
                  <a:pt x="8065875" y="2438698"/>
                </a:cubicBezTo>
                <a:cubicBezTo>
                  <a:pt x="8081921" y="2437952"/>
                  <a:pt x="8095727" y="2423026"/>
                  <a:pt x="8095105" y="2407229"/>
                </a:cubicBezTo>
                <a:cubicBezTo>
                  <a:pt x="8094484" y="2390810"/>
                  <a:pt x="8080428" y="2377998"/>
                  <a:pt x="8063512" y="2378496"/>
                </a:cubicBezTo>
                <a:cubicBezTo>
                  <a:pt x="8046222" y="2378993"/>
                  <a:pt x="8034156" y="2391929"/>
                  <a:pt x="8034903" y="2409468"/>
                </a:cubicBezTo>
                <a:close/>
                <a:moveTo>
                  <a:pt x="7974079" y="2378496"/>
                </a:moveTo>
                <a:cubicBezTo>
                  <a:pt x="7956789" y="2378993"/>
                  <a:pt x="7944848" y="2391929"/>
                  <a:pt x="7945470" y="2409592"/>
                </a:cubicBezTo>
                <a:cubicBezTo>
                  <a:pt x="7946092" y="2426508"/>
                  <a:pt x="7960023" y="2439569"/>
                  <a:pt x="7976442" y="2438823"/>
                </a:cubicBezTo>
                <a:cubicBezTo>
                  <a:pt x="7992488" y="2438076"/>
                  <a:pt x="8006294" y="2423150"/>
                  <a:pt x="8005672" y="2407353"/>
                </a:cubicBezTo>
                <a:cubicBezTo>
                  <a:pt x="8005051" y="2390934"/>
                  <a:pt x="7990870" y="2378122"/>
                  <a:pt x="7974079" y="2378620"/>
                </a:cubicBezTo>
                <a:close/>
                <a:moveTo>
                  <a:pt x="7888128" y="2378496"/>
                </a:moveTo>
                <a:cubicBezTo>
                  <a:pt x="7871087" y="2378744"/>
                  <a:pt x="7857778" y="2392054"/>
                  <a:pt x="7858152" y="2408597"/>
                </a:cubicBezTo>
                <a:cubicBezTo>
                  <a:pt x="7858401" y="2424643"/>
                  <a:pt x="7872829" y="2438823"/>
                  <a:pt x="7888874" y="2438698"/>
                </a:cubicBezTo>
                <a:cubicBezTo>
                  <a:pt x="7905418" y="2438698"/>
                  <a:pt x="7918478" y="2424891"/>
                  <a:pt x="7918354" y="2407975"/>
                </a:cubicBezTo>
                <a:cubicBezTo>
                  <a:pt x="7918354" y="2390561"/>
                  <a:pt x="7905667" y="2378247"/>
                  <a:pt x="7888253" y="2378496"/>
                </a:cubicBezTo>
                <a:close/>
                <a:moveTo>
                  <a:pt x="7828797" y="2407477"/>
                </a:moveTo>
                <a:cubicBezTo>
                  <a:pt x="7828423" y="2390064"/>
                  <a:pt x="7815612" y="2377998"/>
                  <a:pt x="7798198" y="2378496"/>
                </a:cubicBezTo>
                <a:cubicBezTo>
                  <a:pt x="7781157" y="2378993"/>
                  <a:pt x="7768097" y="2392551"/>
                  <a:pt x="7768594" y="2409095"/>
                </a:cubicBezTo>
                <a:cubicBezTo>
                  <a:pt x="7769091" y="2425140"/>
                  <a:pt x="7783893" y="2439071"/>
                  <a:pt x="7799690" y="2438698"/>
                </a:cubicBezTo>
                <a:cubicBezTo>
                  <a:pt x="7816109" y="2438325"/>
                  <a:pt x="7829045" y="2424394"/>
                  <a:pt x="7828797" y="2407477"/>
                </a:cubicBezTo>
                <a:close/>
                <a:moveTo>
                  <a:pt x="7679036" y="2409219"/>
                </a:moveTo>
                <a:cubicBezTo>
                  <a:pt x="7679658" y="2425265"/>
                  <a:pt x="7694460" y="2439196"/>
                  <a:pt x="7710257" y="2438698"/>
                </a:cubicBezTo>
                <a:cubicBezTo>
                  <a:pt x="7726676" y="2438201"/>
                  <a:pt x="7739612" y="2424270"/>
                  <a:pt x="7739239" y="2407353"/>
                </a:cubicBezTo>
                <a:cubicBezTo>
                  <a:pt x="7738866" y="2390064"/>
                  <a:pt x="7725930" y="2377874"/>
                  <a:pt x="7708516" y="2378496"/>
                </a:cubicBezTo>
                <a:cubicBezTo>
                  <a:pt x="7691599" y="2378993"/>
                  <a:pt x="7678415" y="2392676"/>
                  <a:pt x="7679161" y="2409219"/>
                </a:cubicBezTo>
                <a:close/>
                <a:moveTo>
                  <a:pt x="7593211" y="2409219"/>
                </a:moveTo>
                <a:cubicBezTo>
                  <a:pt x="7593833" y="2426135"/>
                  <a:pt x="7607639" y="2439196"/>
                  <a:pt x="7624058" y="2438574"/>
                </a:cubicBezTo>
                <a:cubicBezTo>
                  <a:pt x="7640104" y="2437952"/>
                  <a:pt x="7653911" y="2423026"/>
                  <a:pt x="7653413" y="2407229"/>
                </a:cubicBezTo>
                <a:cubicBezTo>
                  <a:pt x="7652916" y="2390810"/>
                  <a:pt x="7638860" y="2377998"/>
                  <a:pt x="7621944" y="2378371"/>
                </a:cubicBezTo>
                <a:cubicBezTo>
                  <a:pt x="7604654" y="2378869"/>
                  <a:pt x="7592588" y="2391805"/>
                  <a:pt x="7593211" y="2409219"/>
                </a:cubicBezTo>
                <a:close/>
                <a:moveTo>
                  <a:pt x="7532013" y="2378247"/>
                </a:moveTo>
                <a:cubicBezTo>
                  <a:pt x="7514848" y="2378869"/>
                  <a:pt x="7502907" y="2392178"/>
                  <a:pt x="7503653" y="2409592"/>
                </a:cubicBezTo>
                <a:cubicBezTo>
                  <a:pt x="7504400" y="2426384"/>
                  <a:pt x="7518455" y="2439445"/>
                  <a:pt x="7534874" y="2438449"/>
                </a:cubicBezTo>
                <a:cubicBezTo>
                  <a:pt x="7550795" y="2437579"/>
                  <a:pt x="7564602" y="2422404"/>
                  <a:pt x="7563856" y="2406731"/>
                </a:cubicBezTo>
                <a:cubicBezTo>
                  <a:pt x="7563109" y="2390437"/>
                  <a:pt x="7548805" y="2377625"/>
                  <a:pt x="7532013" y="2378247"/>
                </a:cubicBezTo>
                <a:close/>
                <a:moveTo>
                  <a:pt x="7413971" y="2406980"/>
                </a:moveTo>
                <a:cubicBezTo>
                  <a:pt x="7413474" y="2423772"/>
                  <a:pt x="7426285" y="2437952"/>
                  <a:pt x="7442704" y="2438574"/>
                </a:cubicBezTo>
                <a:cubicBezTo>
                  <a:pt x="7458502" y="2439196"/>
                  <a:pt x="7473428" y="2425389"/>
                  <a:pt x="7474174" y="2409343"/>
                </a:cubicBezTo>
                <a:cubicBezTo>
                  <a:pt x="7474920" y="2392924"/>
                  <a:pt x="7461860" y="2378993"/>
                  <a:pt x="7445068" y="2378371"/>
                </a:cubicBezTo>
                <a:cubicBezTo>
                  <a:pt x="7427654" y="2377749"/>
                  <a:pt x="7414593" y="2389690"/>
                  <a:pt x="7413971" y="2406980"/>
                </a:cubicBezTo>
                <a:close/>
                <a:moveTo>
                  <a:pt x="7352899" y="2378247"/>
                </a:moveTo>
                <a:cubicBezTo>
                  <a:pt x="7335733" y="2378869"/>
                  <a:pt x="7323792" y="2392178"/>
                  <a:pt x="7324538" y="2409592"/>
                </a:cubicBezTo>
                <a:cubicBezTo>
                  <a:pt x="7325285" y="2426384"/>
                  <a:pt x="7339340" y="2439445"/>
                  <a:pt x="7355759" y="2438449"/>
                </a:cubicBezTo>
                <a:cubicBezTo>
                  <a:pt x="7371681" y="2437579"/>
                  <a:pt x="7385487" y="2422404"/>
                  <a:pt x="7384741" y="2406731"/>
                </a:cubicBezTo>
                <a:cubicBezTo>
                  <a:pt x="7383995" y="2390437"/>
                  <a:pt x="7369690" y="2377625"/>
                  <a:pt x="7352899" y="2378247"/>
                </a:cubicBezTo>
                <a:close/>
                <a:moveTo>
                  <a:pt x="7266948" y="2378247"/>
                </a:moveTo>
                <a:cubicBezTo>
                  <a:pt x="7249907" y="2378620"/>
                  <a:pt x="7236722" y="2392054"/>
                  <a:pt x="7237096" y="2408597"/>
                </a:cubicBezTo>
                <a:cubicBezTo>
                  <a:pt x="7237469" y="2424643"/>
                  <a:pt x="7252022" y="2438698"/>
                  <a:pt x="7267943" y="2438449"/>
                </a:cubicBezTo>
                <a:cubicBezTo>
                  <a:pt x="7284362" y="2438201"/>
                  <a:pt x="7297422" y="2424394"/>
                  <a:pt x="7297298" y="2407477"/>
                </a:cubicBezTo>
                <a:cubicBezTo>
                  <a:pt x="7297050" y="2390064"/>
                  <a:pt x="7284362" y="2377874"/>
                  <a:pt x="7266948" y="2378247"/>
                </a:cubicBezTo>
                <a:close/>
                <a:moveTo>
                  <a:pt x="7207741" y="2407229"/>
                </a:moveTo>
                <a:cubicBezTo>
                  <a:pt x="7207368" y="2389815"/>
                  <a:pt x="7194556" y="2377749"/>
                  <a:pt x="7177142" y="2378247"/>
                </a:cubicBezTo>
                <a:cubicBezTo>
                  <a:pt x="7160101" y="2378744"/>
                  <a:pt x="7147041" y="2392302"/>
                  <a:pt x="7147538" y="2408846"/>
                </a:cubicBezTo>
                <a:cubicBezTo>
                  <a:pt x="7148036" y="2424891"/>
                  <a:pt x="7162837" y="2438823"/>
                  <a:pt x="7178635" y="2438449"/>
                </a:cubicBezTo>
                <a:cubicBezTo>
                  <a:pt x="7195054" y="2438076"/>
                  <a:pt x="7207989" y="2424145"/>
                  <a:pt x="7207741" y="2407229"/>
                </a:cubicBezTo>
                <a:close/>
                <a:moveTo>
                  <a:pt x="7088828" y="2378122"/>
                </a:moveTo>
                <a:cubicBezTo>
                  <a:pt x="7071912" y="2377874"/>
                  <a:pt x="7058105" y="2390934"/>
                  <a:pt x="7057856" y="2407477"/>
                </a:cubicBezTo>
                <a:cubicBezTo>
                  <a:pt x="7057608" y="2423399"/>
                  <a:pt x="7071664" y="2437952"/>
                  <a:pt x="7087709" y="2438449"/>
                </a:cubicBezTo>
                <a:cubicBezTo>
                  <a:pt x="7104252" y="2438823"/>
                  <a:pt x="7117686" y="2425638"/>
                  <a:pt x="7118059" y="2408597"/>
                </a:cubicBezTo>
                <a:cubicBezTo>
                  <a:pt x="7118432" y="2391059"/>
                  <a:pt x="7106242" y="2378371"/>
                  <a:pt x="7088828" y="2378247"/>
                </a:cubicBezTo>
                <a:close/>
                <a:moveTo>
                  <a:pt x="7002256" y="2378122"/>
                </a:moveTo>
                <a:cubicBezTo>
                  <a:pt x="6984842" y="2377874"/>
                  <a:pt x="6972155" y="2390188"/>
                  <a:pt x="6972155" y="2407602"/>
                </a:cubicBezTo>
                <a:cubicBezTo>
                  <a:pt x="6972155" y="2424518"/>
                  <a:pt x="6985216" y="2438201"/>
                  <a:pt x="7001635" y="2438325"/>
                </a:cubicBezTo>
                <a:cubicBezTo>
                  <a:pt x="7017556" y="2438325"/>
                  <a:pt x="7032108" y="2424270"/>
                  <a:pt x="7032357" y="2408224"/>
                </a:cubicBezTo>
                <a:cubicBezTo>
                  <a:pt x="7032606" y="2391681"/>
                  <a:pt x="7019297" y="2378371"/>
                  <a:pt x="7002256" y="2378122"/>
                </a:cubicBezTo>
                <a:close/>
                <a:moveTo>
                  <a:pt x="6823888" y="2378122"/>
                </a:moveTo>
                <a:cubicBezTo>
                  <a:pt x="6806474" y="2377501"/>
                  <a:pt x="6793413" y="2389566"/>
                  <a:pt x="6792916" y="2406731"/>
                </a:cubicBezTo>
                <a:cubicBezTo>
                  <a:pt x="6792418" y="2423523"/>
                  <a:pt x="6805230" y="2437703"/>
                  <a:pt x="6821649" y="2438325"/>
                </a:cubicBezTo>
                <a:cubicBezTo>
                  <a:pt x="6837446" y="2438947"/>
                  <a:pt x="6852372" y="2425016"/>
                  <a:pt x="6853119" y="2409095"/>
                </a:cubicBezTo>
                <a:cubicBezTo>
                  <a:pt x="6853865" y="2392676"/>
                  <a:pt x="6840805" y="2378869"/>
                  <a:pt x="6823888" y="2378247"/>
                </a:cubicBezTo>
                <a:close/>
                <a:moveTo>
                  <a:pt x="6737316" y="2378122"/>
                </a:moveTo>
                <a:cubicBezTo>
                  <a:pt x="6720523" y="2377501"/>
                  <a:pt x="6706220" y="2390188"/>
                  <a:pt x="6705473" y="2406607"/>
                </a:cubicBezTo>
                <a:cubicBezTo>
                  <a:pt x="6704727" y="2422404"/>
                  <a:pt x="6718534" y="2437454"/>
                  <a:pt x="6734454" y="2438325"/>
                </a:cubicBezTo>
                <a:cubicBezTo>
                  <a:pt x="6750873" y="2439196"/>
                  <a:pt x="6764805" y="2426260"/>
                  <a:pt x="6765675" y="2409343"/>
                </a:cubicBezTo>
                <a:cubicBezTo>
                  <a:pt x="6766422" y="2391929"/>
                  <a:pt x="6754481" y="2378744"/>
                  <a:pt x="6737316" y="2378122"/>
                </a:cubicBezTo>
                <a:close/>
                <a:moveTo>
                  <a:pt x="6676118" y="2408597"/>
                </a:moveTo>
                <a:cubicBezTo>
                  <a:pt x="6676491" y="2391059"/>
                  <a:pt x="6664302" y="2378371"/>
                  <a:pt x="6647012" y="2378122"/>
                </a:cubicBezTo>
                <a:cubicBezTo>
                  <a:pt x="6630096" y="2377874"/>
                  <a:pt x="6616288" y="2390810"/>
                  <a:pt x="6616040" y="2407353"/>
                </a:cubicBezTo>
                <a:cubicBezTo>
                  <a:pt x="6615791" y="2423274"/>
                  <a:pt x="6629722" y="2437952"/>
                  <a:pt x="6645768" y="2438325"/>
                </a:cubicBezTo>
                <a:cubicBezTo>
                  <a:pt x="6662311" y="2438823"/>
                  <a:pt x="6675745" y="2425638"/>
                  <a:pt x="6676242" y="2408597"/>
                </a:cubicBezTo>
                <a:close/>
                <a:moveTo>
                  <a:pt x="6526358" y="2406980"/>
                </a:moveTo>
                <a:cubicBezTo>
                  <a:pt x="6525861" y="2422901"/>
                  <a:pt x="6539792" y="2437703"/>
                  <a:pt x="6555837" y="2438201"/>
                </a:cubicBezTo>
                <a:cubicBezTo>
                  <a:pt x="6572381" y="2438823"/>
                  <a:pt x="6586063" y="2425762"/>
                  <a:pt x="6586561" y="2408721"/>
                </a:cubicBezTo>
                <a:cubicBezTo>
                  <a:pt x="6587058" y="2391183"/>
                  <a:pt x="6575117" y="2378371"/>
                  <a:pt x="6557703" y="2377874"/>
                </a:cubicBezTo>
                <a:cubicBezTo>
                  <a:pt x="6540786" y="2377501"/>
                  <a:pt x="6526855" y="2390437"/>
                  <a:pt x="6526358" y="2406856"/>
                </a:cubicBezTo>
                <a:close/>
                <a:moveTo>
                  <a:pt x="6465783" y="2378122"/>
                </a:moveTo>
                <a:cubicBezTo>
                  <a:pt x="6448991" y="2378869"/>
                  <a:pt x="6435930" y="2392924"/>
                  <a:pt x="6436801" y="2409343"/>
                </a:cubicBezTo>
                <a:cubicBezTo>
                  <a:pt x="6437671" y="2425265"/>
                  <a:pt x="6452722" y="2439071"/>
                  <a:pt x="6468519" y="2438325"/>
                </a:cubicBezTo>
                <a:cubicBezTo>
                  <a:pt x="6484813" y="2437579"/>
                  <a:pt x="6497625" y="2423274"/>
                  <a:pt x="6497003" y="2406482"/>
                </a:cubicBezTo>
                <a:cubicBezTo>
                  <a:pt x="6496382" y="2389317"/>
                  <a:pt x="6483072" y="2377252"/>
                  <a:pt x="6465783" y="2378122"/>
                </a:cubicBezTo>
                <a:close/>
                <a:moveTo>
                  <a:pt x="6381325" y="2378122"/>
                </a:moveTo>
                <a:cubicBezTo>
                  <a:pt x="6363786" y="2377749"/>
                  <a:pt x="6351223" y="2390064"/>
                  <a:pt x="6350975" y="2407477"/>
                </a:cubicBezTo>
                <a:cubicBezTo>
                  <a:pt x="6350851" y="2424394"/>
                  <a:pt x="6363911" y="2438201"/>
                  <a:pt x="6380330" y="2438325"/>
                </a:cubicBezTo>
                <a:cubicBezTo>
                  <a:pt x="6396251" y="2438574"/>
                  <a:pt x="6410804" y="2424394"/>
                  <a:pt x="6411177" y="2408473"/>
                </a:cubicBezTo>
                <a:cubicBezTo>
                  <a:pt x="6411551" y="2391929"/>
                  <a:pt x="6398366" y="2378496"/>
                  <a:pt x="6381325" y="2378122"/>
                </a:cubicBezTo>
                <a:close/>
                <a:moveTo>
                  <a:pt x="6289777" y="2378122"/>
                </a:moveTo>
                <a:cubicBezTo>
                  <a:pt x="6272612" y="2378744"/>
                  <a:pt x="6260671" y="2392054"/>
                  <a:pt x="6261418" y="2409468"/>
                </a:cubicBezTo>
                <a:cubicBezTo>
                  <a:pt x="6262164" y="2426260"/>
                  <a:pt x="6276219" y="2439320"/>
                  <a:pt x="6292638" y="2438325"/>
                </a:cubicBezTo>
                <a:cubicBezTo>
                  <a:pt x="6308559" y="2437454"/>
                  <a:pt x="6322366" y="2422279"/>
                  <a:pt x="6321620" y="2406607"/>
                </a:cubicBezTo>
                <a:cubicBezTo>
                  <a:pt x="6320873" y="2390312"/>
                  <a:pt x="6306570" y="2377501"/>
                  <a:pt x="6289777" y="2378122"/>
                </a:cubicBezTo>
                <a:close/>
                <a:moveTo>
                  <a:pt x="6203205" y="2378122"/>
                </a:moveTo>
                <a:cubicBezTo>
                  <a:pt x="6185791" y="2377252"/>
                  <a:pt x="6172482" y="2389193"/>
                  <a:pt x="6171860" y="2406358"/>
                </a:cubicBezTo>
                <a:cubicBezTo>
                  <a:pt x="6171114" y="2423150"/>
                  <a:pt x="6183925" y="2437454"/>
                  <a:pt x="6200220" y="2438325"/>
                </a:cubicBezTo>
                <a:cubicBezTo>
                  <a:pt x="6216017" y="2439071"/>
                  <a:pt x="6231068" y="2425389"/>
                  <a:pt x="6232063" y="2409468"/>
                </a:cubicBezTo>
                <a:cubicBezTo>
                  <a:pt x="6233057" y="2393049"/>
                  <a:pt x="6220122" y="2378993"/>
                  <a:pt x="6203205" y="2378247"/>
                </a:cubicBezTo>
                <a:close/>
                <a:moveTo>
                  <a:pt x="6114519" y="2378122"/>
                </a:moveTo>
                <a:cubicBezTo>
                  <a:pt x="6097478" y="2378371"/>
                  <a:pt x="6084169" y="2391681"/>
                  <a:pt x="6084541" y="2408224"/>
                </a:cubicBezTo>
                <a:cubicBezTo>
                  <a:pt x="6084790" y="2424270"/>
                  <a:pt x="6099219" y="2438449"/>
                  <a:pt x="6115265" y="2438325"/>
                </a:cubicBezTo>
                <a:cubicBezTo>
                  <a:pt x="6131808" y="2438325"/>
                  <a:pt x="6144869" y="2424518"/>
                  <a:pt x="6144744" y="2407602"/>
                </a:cubicBezTo>
                <a:cubicBezTo>
                  <a:pt x="6144744" y="2390188"/>
                  <a:pt x="6132057" y="2377874"/>
                  <a:pt x="6114643" y="2378122"/>
                </a:cubicBezTo>
                <a:close/>
                <a:moveTo>
                  <a:pt x="5994984" y="2408846"/>
                </a:moveTo>
                <a:cubicBezTo>
                  <a:pt x="5995606" y="2424891"/>
                  <a:pt x="6010408" y="2438823"/>
                  <a:pt x="6026205" y="2438325"/>
                </a:cubicBezTo>
                <a:cubicBezTo>
                  <a:pt x="6042624" y="2437827"/>
                  <a:pt x="6055560" y="2423896"/>
                  <a:pt x="6055187" y="2406980"/>
                </a:cubicBezTo>
                <a:cubicBezTo>
                  <a:pt x="6054814" y="2389690"/>
                  <a:pt x="6041877" y="2377501"/>
                  <a:pt x="6024464" y="2378122"/>
                </a:cubicBezTo>
                <a:cubicBezTo>
                  <a:pt x="6007547" y="2378620"/>
                  <a:pt x="5994362" y="2392302"/>
                  <a:pt x="5994984" y="2408846"/>
                </a:cubicBezTo>
                <a:close/>
                <a:moveTo>
                  <a:pt x="5935777" y="2378122"/>
                </a:moveTo>
                <a:cubicBezTo>
                  <a:pt x="5918860" y="2378122"/>
                  <a:pt x="5905302" y="2391432"/>
                  <a:pt x="5905302" y="2407851"/>
                </a:cubicBezTo>
                <a:cubicBezTo>
                  <a:pt x="5905302" y="2423896"/>
                  <a:pt x="5919606" y="2438201"/>
                  <a:pt x="5935652" y="2438325"/>
                </a:cubicBezTo>
                <a:cubicBezTo>
                  <a:pt x="5952196" y="2438325"/>
                  <a:pt x="5965381" y="2425016"/>
                  <a:pt x="5965504" y="2407975"/>
                </a:cubicBezTo>
                <a:cubicBezTo>
                  <a:pt x="5965504" y="2390561"/>
                  <a:pt x="5953190" y="2377998"/>
                  <a:pt x="5935777" y="2378122"/>
                </a:cubicBezTo>
                <a:close/>
                <a:moveTo>
                  <a:pt x="5879803" y="2408597"/>
                </a:moveTo>
                <a:cubicBezTo>
                  <a:pt x="5880301" y="2392054"/>
                  <a:pt x="5867116" y="2378496"/>
                  <a:pt x="5850075" y="2378122"/>
                </a:cubicBezTo>
                <a:cubicBezTo>
                  <a:pt x="5832537" y="2377749"/>
                  <a:pt x="5819850" y="2389815"/>
                  <a:pt x="5819601" y="2407229"/>
                </a:cubicBezTo>
                <a:cubicBezTo>
                  <a:pt x="5819352" y="2424145"/>
                  <a:pt x="5832288" y="2437952"/>
                  <a:pt x="5848707" y="2438325"/>
                </a:cubicBezTo>
                <a:cubicBezTo>
                  <a:pt x="5864628" y="2438698"/>
                  <a:pt x="5879306" y="2424643"/>
                  <a:pt x="5879803" y="2408597"/>
                </a:cubicBezTo>
                <a:close/>
                <a:moveTo>
                  <a:pt x="5730044" y="2407104"/>
                </a:moveTo>
                <a:cubicBezTo>
                  <a:pt x="5729670" y="2424021"/>
                  <a:pt x="5742731" y="2437952"/>
                  <a:pt x="5759150" y="2438325"/>
                </a:cubicBezTo>
                <a:cubicBezTo>
                  <a:pt x="5775071" y="2438698"/>
                  <a:pt x="5789748" y="2424767"/>
                  <a:pt x="5790246" y="2408721"/>
                </a:cubicBezTo>
                <a:cubicBezTo>
                  <a:pt x="5790743" y="2392178"/>
                  <a:pt x="5777683" y="2378620"/>
                  <a:pt x="5760642" y="2378122"/>
                </a:cubicBezTo>
                <a:cubicBezTo>
                  <a:pt x="5743104" y="2377625"/>
                  <a:pt x="5730292" y="2389815"/>
                  <a:pt x="5730044" y="2407104"/>
                </a:cubicBezTo>
                <a:close/>
                <a:moveTo>
                  <a:pt x="5700688" y="2408846"/>
                </a:moveTo>
                <a:cubicBezTo>
                  <a:pt x="5701311" y="2392302"/>
                  <a:pt x="5688250" y="2378620"/>
                  <a:pt x="5671209" y="2378122"/>
                </a:cubicBezTo>
                <a:cubicBezTo>
                  <a:pt x="5653671" y="2377625"/>
                  <a:pt x="5640859" y="2389690"/>
                  <a:pt x="5640486" y="2406980"/>
                </a:cubicBezTo>
                <a:cubicBezTo>
                  <a:pt x="5640113" y="2423772"/>
                  <a:pt x="5653049" y="2437827"/>
                  <a:pt x="5669468" y="2438325"/>
                </a:cubicBezTo>
                <a:cubicBezTo>
                  <a:pt x="5685389" y="2438823"/>
                  <a:pt x="5700191" y="2424891"/>
                  <a:pt x="5700688" y="2408846"/>
                </a:cubicBezTo>
                <a:close/>
                <a:moveTo>
                  <a:pt x="5611131" y="2408348"/>
                </a:moveTo>
                <a:cubicBezTo>
                  <a:pt x="5611504" y="2391805"/>
                  <a:pt x="5598195" y="2378371"/>
                  <a:pt x="5581154" y="2378122"/>
                </a:cubicBezTo>
                <a:cubicBezTo>
                  <a:pt x="5563740" y="2377874"/>
                  <a:pt x="5551053" y="2390064"/>
                  <a:pt x="5550928" y="2407477"/>
                </a:cubicBezTo>
                <a:cubicBezTo>
                  <a:pt x="5550804" y="2424394"/>
                  <a:pt x="5563865" y="2438076"/>
                  <a:pt x="5580284" y="2438325"/>
                </a:cubicBezTo>
                <a:cubicBezTo>
                  <a:pt x="5596205" y="2438449"/>
                  <a:pt x="5610758" y="2424394"/>
                  <a:pt x="5611131" y="2408348"/>
                </a:cubicBezTo>
                <a:close/>
                <a:moveTo>
                  <a:pt x="5463610" y="2409095"/>
                </a:moveTo>
                <a:cubicBezTo>
                  <a:pt x="5464356" y="2425140"/>
                  <a:pt x="5479283" y="2438947"/>
                  <a:pt x="5495204" y="2438325"/>
                </a:cubicBezTo>
                <a:cubicBezTo>
                  <a:pt x="5511623" y="2437703"/>
                  <a:pt x="5524435" y="2423523"/>
                  <a:pt x="5523813" y="2406731"/>
                </a:cubicBezTo>
                <a:cubicBezTo>
                  <a:pt x="5523315" y="2389442"/>
                  <a:pt x="5510255" y="2377501"/>
                  <a:pt x="5492716" y="2378122"/>
                </a:cubicBezTo>
                <a:cubicBezTo>
                  <a:pt x="5475800" y="2378744"/>
                  <a:pt x="5462739" y="2392676"/>
                  <a:pt x="5463610" y="2409095"/>
                </a:cubicBezTo>
                <a:close/>
                <a:moveTo>
                  <a:pt x="5403408" y="2378122"/>
                </a:moveTo>
                <a:cubicBezTo>
                  <a:pt x="5386491" y="2378744"/>
                  <a:pt x="5373431" y="2392427"/>
                  <a:pt x="5374053" y="2408970"/>
                </a:cubicBezTo>
                <a:cubicBezTo>
                  <a:pt x="5374675" y="2425016"/>
                  <a:pt x="5389601" y="2438947"/>
                  <a:pt x="5405398" y="2438325"/>
                </a:cubicBezTo>
                <a:cubicBezTo>
                  <a:pt x="5421817" y="2437827"/>
                  <a:pt x="5434629" y="2423648"/>
                  <a:pt x="5434255" y="2406856"/>
                </a:cubicBezTo>
                <a:cubicBezTo>
                  <a:pt x="5433758" y="2389566"/>
                  <a:pt x="5420822" y="2377501"/>
                  <a:pt x="5403408" y="2378122"/>
                </a:cubicBezTo>
                <a:close/>
                <a:moveTo>
                  <a:pt x="5284495" y="2409095"/>
                </a:moveTo>
                <a:cubicBezTo>
                  <a:pt x="5285242" y="2425140"/>
                  <a:pt x="5300168" y="2438947"/>
                  <a:pt x="5316089" y="2438325"/>
                </a:cubicBezTo>
                <a:cubicBezTo>
                  <a:pt x="5332508" y="2437703"/>
                  <a:pt x="5345320" y="2423523"/>
                  <a:pt x="5344698" y="2406731"/>
                </a:cubicBezTo>
                <a:cubicBezTo>
                  <a:pt x="5344200" y="2389442"/>
                  <a:pt x="5331140" y="2377501"/>
                  <a:pt x="5313601" y="2378122"/>
                </a:cubicBezTo>
                <a:cubicBezTo>
                  <a:pt x="5296685" y="2378744"/>
                  <a:pt x="5283625" y="2392676"/>
                  <a:pt x="5284495" y="2409095"/>
                </a:cubicBezTo>
                <a:close/>
                <a:moveTo>
                  <a:pt x="5229517" y="2378122"/>
                </a:moveTo>
                <a:cubicBezTo>
                  <a:pt x="5212103" y="2377501"/>
                  <a:pt x="5199043" y="2389566"/>
                  <a:pt x="5198545" y="2406856"/>
                </a:cubicBezTo>
                <a:cubicBezTo>
                  <a:pt x="5198047" y="2423648"/>
                  <a:pt x="5210984" y="2437703"/>
                  <a:pt x="5227278" y="2438325"/>
                </a:cubicBezTo>
                <a:cubicBezTo>
                  <a:pt x="5243199" y="2438947"/>
                  <a:pt x="5258001" y="2425016"/>
                  <a:pt x="5258748" y="2408970"/>
                </a:cubicBezTo>
                <a:cubicBezTo>
                  <a:pt x="5259494" y="2392551"/>
                  <a:pt x="5246309" y="2378744"/>
                  <a:pt x="5229517" y="2378122"/>
                </a:cubicBezTo>
                <a:close/>
                <a:moveTo>
                  <a:pt x="5138343" y="2378122"/>
                </a:moveTo>
                <a:cubicBezTo>
                  <a:pt x="5120929" y="2378371"/>
                  <a:pt x="5108739" y="2391059"/>
                  <a:pt x="5109112" y="2408473"/>
                </a:cubicBezTo>
                <a:cubicBezTo>
                  <a:pt x="5109485" y="2425513"/>
                  <a:pt x="5122919" y="2438698"/>
                  <a:pt x="5139462" y="2438325"/>
                </a:cubicBezTo>
                <a:cubicBezTo>
                  <a:pt x="5155508" y="2437952"/>
                  <a:pt x="5169563" y="2423399"/>
                  <a:pt x="5169314" y="2407477"/>
                </a:cubicBezTo>
                <a:cubicBezTo>
                  <a:pt x="5169066" y="2391059"/>
                  <a:pt x="5155383" y="2377998"/>
                  <a:pt x="5138343" y="2378122"/>
                </a:cubicBezTo>
                <a:close/>
                <a:moveTo>
                  <a:pt x="5019554" y="2408348"/>
                </a:moveTo>
                <a:cubicBezTo>
                  <a:pt x="5019803" y="2425389"/>
                  <a:pt x="5033113" y="2438698"/>
                  <a:pt x="5049656" y="2438325"/>
                </a:cubicBezTo>
                <a:cubicBezTo>
                  <a:pt x="5065702" y="2438076"/>
                  <a:pt x="5079881" y="2423648"/>
                  <a:pt x="5079757" y="2407602"/>
                </a:cubicBezTo>
                <a:cubicBezTo>
                  <a:pt x="5079757" y="2391059"/>
                  <a:pt x="5065950" y="2377998"/>
                  <a:pt x="5049034" y="2378122"/>
                </a:cubicBezTo>
                <a:cubicBezTo>
                  <a:pt x="5031620" y="2378122"/>
                  <a:pt x="5019306" y="2390810"/>
                  <a:pt x="5019554" y="2408348"/>
                </a:cubicBezTo>
                <a:close/>
                <a:moveTo>
                  <a:pt x="4932112" y="2407104"/>
                </a:moveTo>
                <a:cubicBezTo>
                  <a:pt x="4931614" y="2423026"/>
                  <a:pt x="4945545" y="2437827"/>
                  <a:pt x="4961591" y="2438325"/>
                </a:cubicBezTo>
                <a:cubicBezTo>
                  <a:pt x="4978134" y="2438947"/>
                  <a:pt x="4991817" y="2425887"/>
                  <a:pt x="4992314" y="2408846"/>
                </a:cubicBezTo>
                <a:cubicBezTo>
                  <a:pt x="4992812" y="2391307"/>
                  <a:pt x="4980871" y="2378496"/>
                  <a:pt x="4963457" y="2377998"/>
                </a:cubicBezTo>
                <a:cubicBezTo>
                  <a:pt x="4946540" y="2377625"/>
                  <a:pt x="4932609" y="2390561"/>
                  <a:pt x="4932112" y="2406980"/>
                </a:cubicBezTo>
                <a:close/>
                <a:moveTo>
                  <a:pt x="4871412" y="2378247"/>
                </a:moveTo>
                <a:cubicBezTo>
                  <a:pt x="4854620" y="2379118"/>
                  <a:pt x="4841684" y="2393173"/>
                  <a:pt x="4842554" y="2409468"/>
                </a:cubicBezTo>
                <a:cubicBezTo>
                  <a:pt x="4843549" y="2425389"/>
                  <a:pt x="4858600" y="2439196"/>
                  <a:pt x="4874397" y="2438325"/>
                </a:cubicBezTo>
                <a:cubicBezTo>
                  <a:pt x="4890691" y="2437454"/>
                  <a:pt x="4903503" y="2423150"/>
                  <a:pt x="4902757" y="2406358"/>
                </a:cubicBezTo>
                <a:cubicBezTo>
                  <a:pt x="4902011" y="2389193"/>
                  <a:pt x="4888701" y="2377252"/>
                  <a:pt x="4871412" y="2378122"/>
                </a:cubicBezTo>
                <a:close/>
                <a:moveTo>
                  <a:pt x="4813199" y="2407229"/>
                </a:moveTo>
                <a:cubicBezTo>
                  <a:pt x="4812826" y="2389815"/>
                  <a:pt x="4800014" y="2377749"/>
                  <a:pt x="4782601" y="2378247"/>
                </a:cubicBezTo>
                <a:cubicBezTo>
                  <a:pt x="4765560" y="2378744"/>
                  <a:pt x="4752500" y="2392302"/>
                  <a:pt x="4752997" y="2408846"/>
                </a:cubicBezTo>
                <a:cubicBezTo>
                  <a:pt x="4753495" y="2424891"/>
                  <a:pt x="4768296" y="2438823"/>
                  <a:pt x="4784093" y="2438449"/>
                </a:cubicBezTo>
                <a:cubicBezTo>
                  <a:pt x="4800512" y="2438076"/>
                  <a:pt x="4813448" y="2424145"/>
                  <a:pt x="4813199" y="2407229"/>
                </a:cubicBezTo>
                <a:close/>
                <a:moveTo>
                  <a:pt x="4667171" y="2409095"/>
                </a:moveTo>
                <a:cubicBezTo>
                  <a:pt x="4667793" y="2426011"/>
                  <a:pt x="4681600" y="2439071"/>
                  <a:pt x="4698019" y="2438449"/>
                </a:cubicBezTo>
                <a:cubicBezTo>
                  <a:pt x="4714064" y="2437827"/>
                  <a:pt x="4727871" y="2422901"/>
                  <a:pt x="4727374" y="2407104"/>
                </a:cubicBezTo>
                <a:cubicBezTo>
                  <a:pt x="4726876" y="2390686"/>
                  <a:pt x="4712821" y="2377874"/>
                  <a:pt x="4695904" y="2378247"/>
                </a:cubicBezTo>
                <a:cubicBezTo>
                  <a:pt x="4678615" y="2378744"/>
                  <a:pt x="4666549" y="2391681"/>
                  <a:pt x="4667171" y="2409095"/>
                </a:cubicBezTo>
                <a:close/>
                <a:moveTo>
                  <a:pt x="4637816" y="2407353"/>
                </a:moveTo>
                <a:cubicBezTo>
                  <a:pt x="4637443" y="2390810"/>
                  <a:pt x="4623636" y="2377874"/>
                  <a:pt x="4606720" y="2378247"/>
                </a:cubicBezTo>
                <a:cubicBezTo>
                  <a:pt x="4589306" y="2378496"/>
                  <a:pt x="4577116" y="2391307"/>
                  <a:pt x="4577614" y="2408721"/>
                </a:cubicBezTo>
                <a:cubicBezTo>
                  <a:pt x="4577987" y="2425762"/>
                  <a:pt x="4591545" y="2438823"/>
                  <a:pt x="4608088" y="2438449"/>
                </a:cubicBezTo>
                <a:cubicBezTo>
                  <a:pt x="4624134" y="2437952"/>
                  <a:pt x="4638189" y="2423399"/>
                  <a:pt x="4637816" y="2407353"/>
                </a:cubicBezTo>
                <a:close/>
                <a:moveTo>
                  <a:pt x="4488056" y="2408348"/>
                </a:moveTo>
                <a:cubicBezTo>
                  <a:pt x="4488305" y="2425389"/>
                  <a:pt x="4501614" y="2438698"/>
                  <a:pt x="4518157" y="2438325"/>
                </a:cubicBezTo>
                <a:cubicBezTo>
                  <a:pt x="4534203" y="2438076"/>
                  <a:pt x="4548383" y="2423648"/>
                  <a:pt x="4548259" y="2407602"/>
                </a:cubicBezTo>
                <a:cubicBezTo>
                  <a:pt x="4548259" y="2391059"/>
                  <a:pt x="4534452" y="2377998"/>
                  <a:pt x="4517536" y="2378122"/>
                </a:cubicBezTo>
                <a:cubicBezTo>
                  <a:pt x="4500122" y="2378122"/>
                  <a:pt x="4487807" y="2390810"/>
                  <a:pt x="4488056" y="2408348"/>
                </a:cubicBezTo>
                <a:close/>
                <a:moveTo>
                  <a:pt x="4428227" y="2378247"/>
                </a:moveTo>
                <a:cubicBezTo>
                  <a:pt x="4410813" y="2378247"/>
                  <a:pt x="4398375" y="2390686"/>
                  <a:pt x="4398499" y="2408224"/>
                </a:cubicBezTo>
                <a:cubicBezTo>
                  <a:pt x="4398623" y="2425140"/>
                  <a:pt x="4411933" y="2438574"/>
                  <a:pt x="4428476" y="2438449"/>
                </a:cubicBezTo>
                <a:cubicBezTo>
                  <a:pt x="4444521" y="2438325"/>
                  <a:pt x="4458701" y="2424021"/>
                  <a:pt x="4458701" y="2407975"/>
                </a:cubicBezTo>
                <a:cubicBezTo>
                  <a:pt x="4458701" y="2391432"/>
                  <a:pt x="4445143" y="2378247"/>
                  <a:pt x="4428227" y="2378247"/>
                </a:cubicBezTo>
                <a:close/>
                <a:moveTo>
                  <a:pt x="4341530" y="2378247"/>
                </a:moveTo>
                <a:cubicBezTo>
                  <a:pt x="4324614" y="2378247"/>
                  <a:pt x="4311056" y="2391556"/>
                  <a:pt x="4311056" y="2407975"/>
                </a:cubicBezTo>
                <a:cubicBezTo>
                  <a:pt x="4311056" y="2424021"/>
                  <a:pt x="4325360" y="2438325"/>
                  <a:pt x="4341406" y="2438449"/>
                </a:cubicBezTo>
                <a:cubicBezTo>
                  <a:pt x="4357949" y="2438449"/>
                  <a:pt x="4371134" y="2425140"/>
                  <a:pt x="4371258" y="2408099"/>
                </a:cubicBezTo>
                <a:cubicBezTo>
                  <a:pt x="4371258" y="2390686"/>
                  <a:pt x="4358944" y="2378122"/>
                  <a:pt x="4341530" y="2378247"/>
                </a:cubicBezTo>
                <a:close/>
                <a:moveTo>
                  <a:pt x="4252595" y="2378247"/>
                </a:moveTo>
                <a:cubicBezTo>
                  <a:pt x="4235678" y="2377998"/>
                  <a:pt x="4221872" y="2391059"/>
                  <a:pt x="4221623" y="2407477"/>
                </a:cubicBezTo>
                <a:cubicBezTo>
                  <a:pt x="4221374" y="2423399"/>
                  <a:pt x="4235430" y="2438076"/>
                  <a:pt x="4251351" y="2438449"/>
                </a:cubicBezTo>
                <a:cubicBezTo>
                  <a:pt x="4267894" y="2438947"/>
                  <a:pt x="4281328" y="2425762"/>
                  <a:pt x="4281701" y="2408721"/>
                </a:cubicBezTo>
                <a:cubicBezTo>
                  <a:pt x="4282074" y="2391183"/>
                  <a:pt x="4269884" y="2378496"/>
                  <a:pt x="4252471" y="2378247"/>
                </a:cubicBezTo>
                <a:close/>
                <a:moveTo>
                  <a:pt x="4162416" y="2378247"/>
                </a:moveTo>
                <a:cubicBezTo>
                  <a:pt x="4145499" y="2378247"/>
                  <a:pt x="4131941" y="2391556"/>
                  <a:pt x="4131941" y="2407975"/>
                </a:cubicBezTo>
                <a:cubicBezTo>
                  <a:pt x="4131941" y="2424021"/>
                  <a:pt x="4146245" y="2438325"/>
                  <a:pt x="4162291" y="2438449"/>
                </a:cubicBezTo>
                <a:cubicBezTo>
                  <a:pt x="4178834" y="2438449"/>
                  <a:pt x="4192019" y="2425140"/>
                  <a:pt x="4192143" y="2408099"/>
                </a:cubicBezTo>
                <a:cubicBezTo>
                  <a:pt x="4192143" y="2390686"/>
                  <a:pt x="4179829" y="2378122"/>
                  <a:pt x="4162416" y="2378247"/>
                </a:cubicBezTo>
                <a:close/>
                <a:moveTo>
                  <a:pt x="4046239" y="2408348"/>
                </a:moveTo>
                <a:cubicBezTo>
                  <a:pt x="4046488" y="2425389"/>
                  <a:pt x="4059798" y="2438698"/>
                  <a:pt x="4076341" y="2438325"/>
                </a:cubicBezTo>
                <a:cubicBezTo>
                  <a:pt x="4092387" y="2438076"/>
                  <a:pt x="4106566" y="2423648"/>
                  <a:pt x="4106442" y="2407602"/>
                </a:cubicBezTo>
                <a:cubicBezTo>
                  <a:pt x="4106442" y="2391059"/>
                  <a:pt x="4092635" y="2377998"/>
                  <a:pt x="4075719" y="2378122"/>
                </a:cubicBezTo>
                <a:cubicBezTo>
                  <a:pt x="4058305" y="2378122"/>
                  <a:pt x="4045991" y="2390810"/>
                  <a:pt x="4046239" y="2408348"/>
                </a:cubicBezTo>
                <a:close/>
                <a:moveTo>
                  <a:pt x="3956682" y="2408348"/>
                </a:moveTo>
                <a:cubicBezTo>
                  <a:pt x="3956931" y="2425389"/>
                  <a:pt x="3970240" y="2438698"/>
                  <a:pt x="3986783" y="2438325"/>
                </a:cubicBezTo>
                <a:cubicBezTo>
                  <a:pt x="4002829" y="2438076"/>
                  <a:pt x="4017009" y="2423648"/>
                  <a:pt x="4016885" y="2407602"/>
                </a:cubicBezTo>
                <a:cubicBezTo>
                  <a:pt x="4016885" y="2391059"/>
                  <a:pt x="4003078" y="2377998"/>
                  <a:pt x="3986161" y="2378122"/>
                </a:cubicBezTo>
                <a:cubicBezTo>
                  <a:pt x="3968748" y="2378122"/>
                  <a:pt x="3956434" y="2390810"/>
                  <a:pt x="3956682" y="2408348"/>
                </a:cubicBezTo>
                <a:close/>
                <a:moveTo>
                  <a:pt x="3810281" y="2378247"/>
                </a:moveTo>
                <a:cubicBezTo>
                  <a:pt x="3793364" y="2378247"/>
                  <a:pt x="3779806" y="2391432"/>
                  <a:pt x="3779806" y="2407975"/>
                </a:cubicBezTo>
                <a:cubicBezTo>
                  <a:pt x="3779806" y="2424021"/>
                  <a:pt x="3794111" y="2438325"/>
                  <a:pt x="3810032" y="2438449"/>
                </a:cubicBezTo>
                <a:cubicBezTo>
                  <a:pt x="3826575" y="2438574"/>
                  <a:pt x="3839884" y="2425140"/>
                  <a:pt x="3840009" y="2408224"/>
                </a:cubicBezTo>
                <a:cubicBezTo>
                  <a:pt x="3840133" y="2390810"/>
                  <a:pt x="3827695" y="2378247"/>
                  <a:pt x="3810281" y="2378247"/>
                </a:cubicBezTo>
                <a:close/>
                <a:moveTo>
                  <a:pt x="3690249" y="2407353"/>
                </a:moveTo>
                <a:cubicBezTo>
                  <a:pt x="3689876" y="2423274"/>
                  <a:pt x="3703931" y="2437952"/>
                  <a:pt x="3719977" y="2438449"/>
                </a:cubicBezTo>
                <a:cubicBezTo>
                  <a:pt x="3736520" y="2438947"/>
                  <a:pt x="3750078" y="2425762"/>
                  <a:pt x="3750451" y="2408721"/>
                </a:cubicBezTo>
                <a:cubicBezTo>
                  <a:pt x="3750824" y="2391183"/>
                  <a:pt x="3738759" y="2378496"/>
                  <a:pt x="3721345" y="2378247"/>
                </a:cubicBezTo>
                <a:cubicBezTo>
                  <a:pt x="3704429" y="2377998"/>
                  <a:pt x="3690622" y="2390934"/>
                  <a:pt x="3690249" y="2407353"/>
                </a:cubicBezTo>
                <a:close/>
                <a:moveTo>
                  <a:pt x="3630544" y="2378247"/>
                </a:moveTo>
                <a:cubicBezTo>
                  <a:pt x="3613503" y="2378620"/>
                  <a:pt x="3600318" y="2391929"/>
                  <a:pt x="3600692" y="2408473"/>
                </a:cubicBezTo>
                <a:cubicBezTo>
                  <a:pt x="3601065" y="2424518"/>
                  <a:pt x="3615618" y="2438574"/>
                  <a:pt x="3631539" y="2438449"/>
                </a:cubicBezTo>
                <a:cubicBezTo>
                  <a:pt x="3647958" y="2438201"/>
                  <a:pt x="3661019" y="2424518"/>
                  <a:pt x="3660894" y="2407602"/>
                </a:cubicBezTo>
                <a:cubicBezTo>
                  <a:pt x="3660769" y="2390188"/>
                  <a:pt x="3648082" y="2377998"/>
                  <a:pt x="3630544" y="2378247"/>
                </a:cubicBezTo>
                <a:close/>
                <a:moveTo>
                  <a:pt x="3541982" y="2378247"/>
                </a:moveTo>
                <a:cubicBezTo>
                  <a:pt x="3525065" y="2378122"/>
                  <a:pt x="3511259" y="2391059"/>
                  <a:pt x="3511134" y="2407602"/>
                </a:cubicBezTo>
                <a:cubicBezTo>
                  <a:pt x="3510885" y="2423523"/>
                  <a:pt x="3525065" y="2438076"/>
                  <a:pt x="3540986" y="2438449"/>
                </a:cubicBezTo>
                <a:cubicBezTo>
                  <a:pt x="3557530" y="2438823"/>
                  <a:pt x="3570963" y="2425638"/>
                  <a:pt x="3571336" y="2408597"/>
                </a:cubicBezTo>
                <a:cubicBezTo>
                  <a:pt x="3571710" y="2391059"/>
                  <a:pt x="3559396" y="2378496"/>
                  <a:pt x="3541982" y="2378247"/>
                </a:cubicBezTo>
                <a:close/>
                <a:moveTo>
                  <a:pt x="3455161" y="2378247"/>
                </a:moveTo>
                <a:cubicBezTo>
                  <a:pt x="3437747" y="2378247"/>
                  <a:pt x="3425308" y="2390686"/>
                  <a:pt x="3425433" y="2408099"/>
                </a:cubicBezTo>
                <a:cubicBezTo>
                  <a:pt x="3425433" y="2425016"/>
                  <a:pt x="3438742" y="2438574"/>
                  <a:pt x="3455285" y="2438449"/>
                </a:cubicBezTo>
                <a:cubicBezTo>
                  <a:pt x="3471331" y="2438449"/>
                  <a:pt x="3485635" y="2424021"/>
                  <a:pt x="3485635" y="2407975"/>
                </a:cubicBezTo>
                <a:cubicBezTo>
                  <a:pt x="3485635" y="2391432"/>
                  <a:pt x="3472201" y="2378247"/>
                  <a:pt x="3455285" y="2378247"/>
                </a:cubicBezTo>
                <a:close/>
                <a:moveTo>
                  <a:pt x="3364235" y="2378247"/>
                </a:moveTo>
                <a:cubicBezTo>
                  <a:pt x="3347070" y="2378869"/>
                  <a:pt x="3335129" y="2392178"/>
                  <a:pt x="3335875" y="2409592"/>
                </a:cubicBezTo>
                <a:cubicBezTo>
                  <a:pt x="3336621" y="2426384"/>
                  <a:pt x="3350677" y="2439445"/>
                  <a:pt x="3367096" y="2438449"/>
                </a:cubicBezTo>
                <a:cubicBezTo>
                  <a:pt x="3383017" y="2437579"/>
                  <a:pt x="3396824" y="2422404"/>
                  <a:pt x="3396078" y="2406731"/>
                </a:cubicBezTo>
                <a:cubicBezTo>
                  <a:pt x="3395331" y="2390437"/>
                  <a:pt x="3381027" y="2377625"/>
                  <a:pt x="3364235" y="2378247"/>
                </a:cubicBezTo>
                <a:close/>
                <a:moveTo>
                  <a:pt x="3274553" y="2378247"/>
                </a:moveTo>
                <a:cubicBezTo>
                  <a:pt x="3257388" y="2378993"/>
                  <a:pt x="3245447" y="2392302"/>
                  <a:pt x="3246318" y="2409716"/>
                </a:cubicBezTo>
                <a:cubicBezTo>
                  <a:pt x="3247188" y="2426508"/>
                  <a:pt x="3261244" y="2439445"/>
                  <a:pt x="3277663" y="2438574"/>
                </a:cubicBezTo>
                <a:cubicBezTo>
                  <a:pt x="3293584" y="2437579"/>
                  <a:pt x="3307391" y="2422528"/>
                  <a:pt x="3306520" y="2406731"/>
                </a:cubicBezTo>
                <a:cubicBezTo>
                  <a:pt x="3305650" y="2390437"/>
                  <a:pt x="3291345" y="2377625"/>
                  <a:pt x="3274553" y="2378371"/>
                </a:cubicBezTo>
                <a:close/>
                <a:moveTo>
                  <a:pt x="6942427" y="2408597"/>
                </a:moveTo>
                <a:cubicBezTo>
                  <a:pt x="6942800" y="2392054"/>
                  <a:pt x="6929491" y="2378620"/>
                  <a:pt x="6912450" y="2378371"/>
                </a:cubicBezTo>
                <a:cubicBezTo>
                  <a:pt x="6895036" y="2378122"/>
                  <a:pt x="6882349" y="2390312"/>
                  <a:pt x="6882224" y="2407726"/>
                </a:cubicBezTo>
                <a:cubicBezTo>
                  <a:pt x="6882100" y="2424643"/>
                  <a:pt x="6895161" y="2438325"/>
                  <a:pt x="6911579" y="2438574"/>
                </a:cubicBezTo>
                <a:cubicBezTo>
                  <a:pt x="6927501" y="2438698"/>
                  <a:pt x="6942054" y="2424643"/>
                  <a:pt x="6942427" y="2408597"/>
                </a:cubicBezTo>
                <a:close/>
                <a:moveTo>
                  <a:pt x="3218953" y="2409219"/>
                </a:moveTo>
                <a:cubicBezTo>
                  <a:pt x="3219575" y="2391681"/>
                  <a:pt x="3207634" y="2378744"/>
                  <a:pt x="3190220" y="2378247"/>
                </a:cubicBezTo>
                <a:cubicBezTo>
                  <a:pt x="3173428" y="2377749"/>
                  <a:pt x="3159372" y="2390686"/>
                  <a:pt x="3158751" y="2406980"/>
                </a:cubicBezTo>
                <a:cubicBezTo>
                  <a:pt x="3158128" y="2422901"/>
                  <a:pt x="3172060" y="2437703"/>
                  <a:pt x="3188105" y="2438449"/>
                </a:cubicBezTo>
                <a:cubicBezTo>
                  <a:pt x="3204524" y="2439196"/>
                  <a:pt x="3218331" y="2426011"/>
                  <a:pt x="3218953" y="2409219"/>
                </a:cubicBezTo>
                <a:close/>
                <a:moveTo>
                  <a:pt x="3069318" y="2409219"/>
                </a:moveTo>
                <a:cubicBezTo>
                  <a:pt x="3070064" y="2425265"/>
                  <a:pt x="3084990" y="2439071"/>
                  <a:pt x="3100911" y="2438449"/>
                </a:cubicBezTo>
                <a:cubicBezTo>
                  <a:pt x="3117330" y="2437827"/>
                  <a:pt x="3130142" y="2423648"/>
                  <a:pt x="3129520" y="2406856"/>
                </a:cubicBezTo>
                <a:cubicBezTo>
                  <a:pt x="3129022" y="2389566"/>
                  <a:pt x="3115962" y="2377625"/>
                  <a:pt x="3098424" y="2378247"/>
                </a:cubicBezTo>
                <a:cubicBezTo>
                  <a:pt x="3081507" y="2378869"/>
                  <a:pt x="3068447" y="2392800"/>
                  <a:pt x="3069318" y="2409219"/>
                </a:cubicBezTo>
                <a:close/>
                <a:moveTo>
                  <a:pt x="3010732" y="2378122"/>
                </a:moveTo>
                <a:cubicBezTo>
                  <a:pt x="2993816" y="2377874"/>
                  <a:pt x="2980009" y="2390934"/>
                  <a:pt x="2979760" y="2407353"/>
                </a:cubicBezTo>
                <a:cubicBezTo>
                  <a:pt x="2979511" y="2423274"/>
                  <a:pt x="2993567" y="2437952"/>
                  <a:pt x="3009488" y="2438325"/>
                </a:cubicBezTo>
                <a:cubicBezTo>
                  <a:pt x="3026031" y="2438823"/>
                  <a:pt x="3039465" y="2425638"/>
                  <a:pt x="3039838" y="2408597"/>
                </a:cubicBezTo>
                <a:cubicBezTo>
                  <a:pt x="3040211" y="2391059"/>
                  <a:pt x="3028022" y="2378371"/>
                  <a:pt x="3010608" y="2378122"/>
                </a:cubicBezTo>
                <a:close/>
                <a:moveTo>
                  <a:pt x="2893934" y="2406856"/>
                </a:moveTo>
                <a:cubicBezTo>
                  <a:pt x="2893437" y="2423648"/>
                  <a:pt x="2906248" y="2437827"/>
                  <a:pt x="2922667" y="2438449"/>
                </a:cubicBezTo>
                <a:cubicBezTo>
                  <a:pt x="2938464" y="2439071"/>
                  <a:pt x="2953390" y="2425265"/>
                  <a:pt x="2954137" y="2409219"/>
                </a:cubicBezTo>
                <a:cubicBezTo>
                  <a:pt x="2954883" y="2392800"/>
                  <a:pt x="2941823" y="2378869"/>
                  <a:pt x="2925031" y="2378247"/>
                </a:cubicBezTo>
                <a:cubicBezTo>
                  <a:pt x="2907617" y="2377625"/>
                  <a:pt x="2894556" y="2389566"/>
                  <a:pt x="2893934" y="2406856"/>
                </a:cubicBezTo>
                <a:close/>
                <a:moveTo>
                  <a:pt x="2804501" y="2409095"/>
                </a:moveTo>
                <a:cubicBezTo>
                  <a:pt x="2805123" y="2426011"/>
                  <a:pt x="2818930" y="2439071"/>
                  <a:pt x="2835349" y="2438449"/>
                </a:cubicBezTo>
                <a:cubicBezTo>
                  <a:pt x="2851394" y="2437827"/>
                  <a:pt x="2865201" y="2422901"/>
                  <a:pt x="2864704" y="2407104"/>
                </a:cubicBezTo>
                <a:cubicBezTo>
                  <a:pt x="2864206" y="2390686"/>
                  <a:pt x="2850151" y="2377874"/>
                  <a:pt x="2833234" y="2378247"/>
                </a:cubicBezTo>
                <a:cubicBezTo>
                  <a:pt x="2815945" y="2378744"/>
                  <a:pt x="2803879" y="2391681"/>
                  <a:pt x="2804501" y="2409095"/>
                </a:cubicBezTo>
                <a:close/>
                <a:moveTo>
                  <a:pt x="2745916" y="2378247"/>
                </a:moveTo>
                <a:cubicBezTo>
                  <a:pt x="2728502" y="2377625"/>
                  <a:pt x="2715441" y="2389690"/>
                  <a:pt x="2714944" y="2406856"/>
                </a:cubicBezTo>
                <a:cubicBezTo>
                  <a:pt x="2714446" y="2423648"/>
                  <a:pt x="2727258" y="2437827"/>
                  <a:pt x="2743677" y="2438449"/>
                </a:cubicBezTo>
                <a:cubicBezTo>
                  <a:pt x="2759474" y="2439071"/>
                  <a:pt x="2774400" y="2425140"/>
                  <a:pt x="2775146" y="2409219"/>
                </a:cubicBezTo>
                <a:cubicBezTo>
                  <a:pt x="2775893" y="2392800"/>
                  <a:pt x="2762832" y="2378993"/>
                  <a:pt x="2745916" y="2378371"/>
                </a:cubicBezTo>
                <a:close/>
                <a:moveTo>
                  <a:pt x="2654741" y="2378247"/>
                </a:moveTo>
                <a:cubicBezTo>
                  <a:pt x="2637327" y="2378371"/>
                  <a:pt x="2625138" y="2391059"/>
                  <a:pt x="2625386" y="2408597"/>
                </a:cubicBezTo>
                <a:cubicBezTo>
                  <a:pt x="2625760" y="2425638"/>
                  <a:pt x="2639069" y="2438823"/>
                  <a:pt x="2655612" y="2438449"/>
                </a:cubicBezTo>
                <a:cubicBezTo>
                  <a:pt x="2671658" y="2438076"/>
                  <a:pt x="2685713" y="2423523"/>
                  <a:pt x="2685589" y="2407602"/>
                </a:cubicBezTo>
                <a:cubicBezTo>
                  <a:pt x="2685340" y="2391183"/>
                  <a:pt x="2671658" y="2378122"/>
                  <a:pt x="2654741" y="2378247"/>
                </a:cubicBezTo>
                <a:close/>
                <a:moveTo>
                  <a:pt x="2567920" y="2378247"/>
                </a:moveTo>
                <a:cubicBezTo>
                  <a:pt x="2550880" y="2378620"/>
                  <a:pt x="2537695" y="2391929"/>
                  <a:pt x="2538068" y="2408473"/>
                </a:cubicBezTo>
                <a:cubicBezTo>
                  <a:pt x="2538441" y="2424518"/>
                  <a:pt x="2552994" y="2438574"/>
                  <a:pt x="2568915" y="2438449"/>
                </a:cubicBezTo>
                <a:cubicBezTo>
                  <a:pt x="2585334" y="2438201"/>
                  <a:pt x="2598395" y="2424518"/>
                  <a:pt x="2598270" y="2407602"/>
                </a:cubicBezTo>
                <a:cubicBezTo>
                  <a:pt x="2598146" y="2390188"/>
                  <a:pt x="2585459" y="2377998"/>
                  <a:pt x="2567920" y="2378247"/>
                </a:cubicBezTo>
                <a:close/>
                <a:moveTo>
                  <a:pt x="2448386" y="2406856"/>
                </a:moveTo>
                <a:cubicBezTo>
                  <a:pt x="2447764" y="2422652"/>
                  <a:pt x="2461571" y="2437703"/>
                  <a:pt x="2477617" y="2438449"/>
                </a:cubicBezTo>
                <a:cubicBezTo>
                  <a:pt x="2494036" y="2439196"/>
                  <a:pt x="2507967" y="2426260"/>
                  <a:pt x="2508589" y="2409343"/>
                </a:cubicBezTo>
                <a:cubicBezTo>
                  <a:pt x="2509335" y="2391805"/>
                  <a:pt x="2497394" y="2378869"/>
                  <a:pt x="2480104" y="2378247"/>
                </a:cubicBezTo>
                <a:cubicBezTo>
                  <a:pt x="2463312" y="2377749"/>
                  <a:pt x="2449132" y="2390437"/>
                  <a:pt x="2448511" y="2406856"/>
                </a:cubicBezTo>
                <a:close/>
                <a:moveTo>
                  <a:pt x="2419031" y="2408721"/>
                </a:moveTo>
                <a:cubicBezTo>
                  <a:pt x="2419404" y="2391183"/>
                  <a:pt x="2407215" y="2378496"/>
                  <a:pt x="2389925" y="2378247"/>
                </a:cubicBezTo>
                <a:cubicBezTo>
                  <a:pt x="2373009" y="2377998"/>
                  <a:pt x="2359202" y="2390934"/>
                  <a:pt x="2358829" y="2407477"/>
                </a:cubicBezTo>
                <a:cubicBezTo>
                  <a:pt x="2358580" y="2423399"/>
                  <a:pt x="2372511" y="2438076"/>
                  <a:pt x="2388557" y="2438449"/>
                </a:cubicBezTo>
                <a:cubicBezTo>
                  <a:pt x="2405100" y="2438947"/>
                  <a:pt x="2418534" y="2425762"/>
                  <a:pt x="2419031" y="2408721"/>
                </a:cubicBezTo>
                <a:close/>
                <a:moveTo>
                  <a:pt x="2333330" y="2408224"/>
                </a:moveTo>
                <a:cubicBezTo>
                  <a:pt x="2333454" y="2391681"/>
                  <a:pt x="2320145" y="2378371"/>
                  <a:pt x="2303104" y="2378247"/>
                </a:cubicBezTo>
                <a:cubicBezTo>
                  <a:pt x="2285690" y="2378122"/>
                  <a:pt x="2273127" y="2390437"/>
                  <a:pt x="2273127" y="2407851"/>
                </a:cubicBezTo>
                <a:cubicBezTo>
                  <a:pt x="2273127" y="2424767"/>
                  <a:pt x="2286312" y="2438325"/>
                  <a:pt x="2302731" y="2438325"/>
                </a:cubicBezTo>
                <a:cubicBezTo>
                  <a:pt x="2318777" y="2438325"/>
                  <a:pt x="2333081" y="2424145"/>
                  <a:pt x="2333205" y="2408099"/>
                </a:cubicBezTo>
                <a:close/>
                <a:moveTo>
                  <a:pt x="2183570" y="2408348"/>
                </a:moveTo>
                <a:cubicBezTo>
                  <a:pt x="2183819" y="2425389"/>
                  <a:pt x="2197128" y="2438698"/>
                  <a:pt x="2213671" y="2438325"/>
                </a:cubicBezTo>
                <a:cubicBezTo>
                  <a:pt x="2229717" y="2438076"/>
                  <a:pt x="2243897" y="2423648"/>
                  <a:pt x="2243772" y="2407602"/>
                </a:cubicBezTo>
                <a:cubicBezTo>
                  <a:pt x="2243772" y="2391059"/>
                  <a:pt x="2229965" y="2377998"/>
                  <a:pt x="2213049" y="2378122"/>
                </a:cubicBezTo>
                <a:cubicBezTo>
                  <a:pt x="2195635" y="2378122"/>
                  <a:pt x="2183321" y="2390810"/>
                  <a:pt x="2183570" y="2408348"/>
                </a:cubicBezTo>
                <a:close/>
                <a:moveTo>
                  <a:pt x="2154215" y="2407851"/>
                </a:moveTo>
                <a:cubicBezTo>
                  <a:pt x="2154215" y="2391307"/>
                  <a:pt x="2140657" y="2378122"/>
                  <a:pt x="2123741" y="2378122"/>
                </a:cubicBezTo>
                <a:cubicBezTo>
                  <a:pt x="2106326" y="2378122"/>
                  <a:pt x="2093888" y="2390686"/>
                  <a:pt x="2094137" y="2408099"/>
                </a:cubicBezTo>
                <a:cubicBezTo>
                  <a:pt x="2094261" y="2425140"/>
                  <a:pt x="2107570" y="2438449"/>
                  <a:pt x="2124114" y="2438325"/>
                </a:cubicBezTo>
                <a:cubicBezTo>
                  <a:pt x="2140159" y="2438201"/>
                  <a:pt x="2154339" y="2423772"/>
                  <a:pt x="2154339" y="2407851"/>
                </a:cubicBezTo>
                <a:close/>
                <a:moveTo>
                  <a:pt x="2036546" y="2378247"/>
                </a:moveTo>
                <a:cubicBezTo>
                  <a:pt x="2019506" y="2378620"/>
                  <a:pt x="2006321" y="2392054"/>
                  <a:pt x="2006694" y="2408597"/>
                </a:cubicBezTo>
                <a:cubicBezTo>
                  <a:pt x="2007067" y="2424643"/>
                  <a:pt x="2021620" y="2438698"/>
                  <a:pt x="2037541" y="2438449"/>
                </a:cubicBezTo>
                <a:cubicBezTo>
                  <a:pt x="2053960" y="2438201"/>
                  <a:pt x="2067021" y="2424394"/>
                  <a:pt x="2066896" y="2407477"/>
                </a:cubicBezTo>
                <a:cubicBezTo>
                  <a:pt x="2066648" y="2390064"/>
                  <a:pt x="2053960" y="2377874"/>
                  <a:pt x="2036546" y="2378247"/>
                </a:cubicBezTo>
                <a:close/>
                <a:moveTo>
                  <a:pt x="1977339" y="2407477"/>
                </a:moveTo>
                <a:cubicBezTo>
                  <a:pt x="1977090" y="2390064"/>
                  <a:pt x="1964403" y="2377874"/>
                  <a:pt x="1946865" y="2378247"/>
                </a:cubicBezTo>
                <a:cubicBezTo>
                  <a:pt x="1929824" y="2378620"/>
                  <a:pt x="1916639" y="2392054"/>
                  <a:pt x="1917136" y="2408597"/>
                </a:cubicBezTo>
                <a:cubicBezTo>
                  <a:pt x="1917510" y="2424643"/>
                  <a:pt x="1932187" y="2438698"/>
                  <a:pt x="1948108" y="2438449"/>
                </a:cubicBezTo>
                <a:cubicBezTo>
                  <a:pt x="1964527" y="2438201"/>
                  <a:pt x="1977588" y="2424394"/>
                  <a:pt x="1977339" y="2407477"/>
                </a:cubicBezTo>
                <a:close/>
                <a:moveTo>
                  <a:pt x="1887782" y="2408721"/>
                </a:moveTo>
                <a:cubicBezTo>
                  <a:pt x="1888155" y="2391183"/>
                  <a:pt x="1875965" y="2378496"/>
                  <a:pt x="1858675" y="2378247"/>
                </a:cubicBezTo>
                <a:cubicBezTo>
                  <a:pt x="1841759" y="2377998"/>
                  <a:pt x="1827952" y="2390934"/>
                  <a:pt x="1827579" y="2407477"/>
                </a:cubicBezTo>
                <a:cubicBezTo>
                  <a:pt x="1827330" y="2423399"/>
                  <a:pt x="1841261" y="2438076"/>
                  <a:pt x="1857307" y="2438449"/>
                </a:cubicBezTo>
                <a:cubicBezTo>
                  <a:pt x="1873850" y="2438947"/>
                  <a:pt x="1887284" y="2425762"/>
                  <a:pt x="1887782" y="2408721"/>
                </a:cubicBezTo>
                <a:close/>
                <a:moveTo>
                  <a:pt x="1768994" y="2378247"/>
                </a:moveTo>
                <a:cubicBezTo>
                  <a:pt x="1752077" y="2377998"/>
                  <a:pt x="1738270" y="2391059"/>
                  <a:pt x="1738022" y="2407477"/>
                </a:cubicBezTo>
                <a:cubicBezTo>
                  <a:pt x="1737773" y="2423399"/>
                  <a:pt x="1751828" y="2438076"/>
                  <a:pt x="1767750" y="2438449"/>
                </a:cubicBezTo>
                <a:cubicBezTo>
                  <a:pt x="1784293" y="2438947"/>
                  <a:pt x="1797726" y="2425762"/>
                  <a:pt x="1798100" y="2408721"/>
                </a:cubicBezTo>
                <a:cubicBezTo>
                  <a:pt x="1798473" y="2391183"/>
                  <a:pt x="1786283" y="2378496"/>
                  <a:pt x="1768869" y="2378247"/>
                </a:cubicBezTo>
                <a:close/>
                <a:moveTo>
                  <a:pt x="1681426" y="2378247"/>
                </a:moveTo>
                <a:cubicBezTo>
                  <a:pt x="1664012" y="2378496"/>
                  <a:pt x="1651823" y="2391183"/>
                  <a:pt x="1652196" y="2408721"/>
                </a:cubicBezTo>
                <a:cubicBezTo>
                  <a:pt x="1652569" y="2425762"/>
                  <a:pt x="1666003" y="2438947"/>
                  <a:pt x="1682546" y="2438449"/>
                </a:cubicBezTo>
                <a:cubicBezTo>
                  <a:pt x="1698591" y="2438076"/>
                  <a:pt x="1712647" y="2423399"/>
                  <a:pt x="1712398" y="2407477"/>
                </a:cubicBezTo>
                <a:cubicBezTo>
                  <a:pt x="1712150" y="2391059"/>
                  <a:pt x="1698343" y="2377998"/>
                  <a:pt x="1681426" y="2378247"/>
                </a:cubicBezTo>
                <a:close/>
                <a:moveTo>
                  <a:pt x="1591993" y="2378247"/>
                </a:moveTo>
                <a:cubicBezTo>
                  <a:pt x="1574579" y="2378371"/>
                  <a:pt x="1562390" y="2391059"/>
                  <a:pt x="1562638" y="2408597"/>
                </a:cubicBezTo>
                <a:cubicBezTo>
                  <a:pt x="1563012" y="2425638"/>
                  <a:pt x="1576321" y="2438823"/>
                  <a:pt x="1592864" y="2438449"/>
                </a:cubicBezTo>
                <a:cubicBezTo>
                  <a:pt x="1608910" y="2438076"/>
                  <a:pt x="1622965" y="2423523"/>
                  <a:pt x="1622841" y="2407602"/>
                </a:cubicBezTo>
                <a:cubicBezTo>
                  <a:pt x="1622592" y="2391183"/>
                  <a:pt x="1608910" y="2378122"/>
                  <a:pt x="1591993" y="2378247"/>
                </a:cubicBezTo>
                <a:close/>
                <a:moveTo>
                  <a:pt x="1533283" y="2408473"/>
                </a:moveTo>
                <a:cubicBezTo>
                  <a:pt x="1533657" y="2391929"/>
                  <a:pt x="1520347" y="2378496"/>
                  <a:pt x="1503307" y="2378247"/>
                </a:cubicBezTo>
                <a:cubicBezTo>
                  <a:pt x="1485893" y="2377998"/>
                  <a:pt x="1473205" y="2390188"/>
                  <a:pt x="1473081" y="2407602"/>
                </a:cubicBezTo>
                <a:cubicBezTo>
                  <a:pt x="1472956" y="2424518"/>
                  <a:pt x="1486017" y="2438201"/>
                  <a:pt x="1502436" y="2438449"/>
                </a:cubicBezTo>
                <a:cubicBezTo>
                  <a:pt x="1518357" y="2438574"/>
                  <a:pt x="1532910" y="2424518"/>
                  <a:pt x="1533283" y="2408473"/>
                </a:cubicBezTo>
                <a:close/>
                <a:moveTo>
                  <a:pt x="1414620" y="2438325"/>
                </a:moveTo>
                <a:cubicBezTo>
                  <a:pt x="1431039" y="2439320"/>
                  <a:pt x="1445094" y="2426260"/>
                  <a:pt x="1445841" y="2409468"/>
                </a:cubicBezTo>
                <a:cubicBezTo>
                  <a:pt x="1446711" y="2392054"/>
                  <a:pt x="1434770" y="2378744"/>
                  <a:pt x="1417605" y="2378122"/>
                </a:cubicBezTo>
                <a:cubicBezTo>
                  <a:pt x="1400813" y="2377376"/>
                  <a:pt x="1386509" y="2390188"/>
                  <a:pt x="1385638" y="2406482"/>
                </a:cubicBezTo>
                <a:cubicBezTo>
                  <a:pt x="1384892" y="2422279"/>
                  <a:pt x="1398574" y="2437330"/>
                  <a:pt x="1414495" y="2438325"/>
                </a:cubicBezTo>
                <a:close/>
                <a:moveTo>
                  <a:pt x="1356408" y="2407229"/>
                </a:moveTo>
                <a:cubicBezTo>
                  <a:pt x="1356034" y="2389815"/>
                  <a:pt x="1343223" y="2377749"/>
                  <a:pt x="1325809" y="2378247"/>
                </a:cubicBezTo>
                <a:cubicBezTo>
                  <a:pt x="1308768" y="2378744"/>
                  <a:pt x="1295707" y="2392302"/>
                  <a:pt x="1296205" y="2408846"/>
                </a:cubicBezTo>
                <a:cubicBezTo>
                  <a:pt x="1296703" y="2424891"/>
                  <a:pt x="1311504" y="2438823"/>
                  <a:pt x="1327301" y="2438449"/>
                </a:cubicBezTo>
                <a:cubicBezTo>
                  <a:pt x="1343720" y="2438076"/>
                  <a:pt x="1356656" y="2424145"/>
                  <a:pt x="1356408" y="2407229"/>
                </a:cubicBezTo>
                <a:close/>
                <a:moveTo>
                  <a:pt x="1206648" y="2407602"/>
                </a:moveTo>
                <a:cubicBezTo>
                  <a:pt x="1206523" y="2423523"/>
                  <a:pt x="1220579" y="2438076"/>
                  <a:pt x="1236624" y="2438449"/>
                </a:cubicBezTo>
                <a:cubicBezTo>
                  <a:pt x="1253168" y="2438823"/>
                  <a:pt x="1266601" y="2425513"/>
                  <a:pt x="1266850" y="2408473"/>
                </a:cubicBezTo>
                <a:cubicBezTo>
                  <a:pt x="1267099" y="2391059"/>
                  <a:pt x="1254909" y="2378371"/>
                  <a:pt x="1237495" y="2378247"/>
                </a:cubicBezTo>
                <a:cubicBezTo>
                  <a:pt x="1220579" y="2378122"/>
                  <a:pt x="1206896" y="2391183"/>
                  <a:pt x="1206648" y="2407602"/>
                </a:cubicBezTo>
                <a:close/>
                <a:moveTo>
                  <a:pt x="1120822" y="2406856"/>
                </a:moveTo>
                <a:cubicBezTo>
                  <a:pt x="1120324" y="2423648"/>
                  <a:pt x="1133136" y="2437827"/>
                  <a:pt x="1149555" y="2438449"/>
                </a:cubicBezTo>
                <a:cubicBezTo>
                  <a:pt x="1165352" y="2439071"/>
                  <a:pt x="1180278" y="2425265"/>
                  <a:pt x="1181024" y="2409219"/>
                </a:cubicBezTo>
                <a:cubicBezTo>
                  <a:pt x="1181771" y="2392800"/>
                  <a:pt x="1168710" y="2378869"/>
                  <a:pt x="1151918" y="2378247"/>
                </a:cubicBezTo>
                <a:cubicBezTo>
                  <a:pt x="1134504" y="2377625"/>
                  <a:pt x="1121444" y="2389566"/>
                  <a:pt x="1120822" y="2406856"/>
                </a:cubicBezTo>
                <a:close/>
                <a:moveTo>
                  <a:pt x="1060992" y="2378247"/>
                </a:moveTo>
                <a:cubicBezTo>
                  <a:pt x="1043578" y="2378247"/>
                  <a:pt x="1031140" y="2390686"/>
                  <a:pt x="1031264" y="2408224"/>
                </a:cubicBezTo>
                <a:cubicBezTo>
                  <a:pt x="1031389" y="2425140"/>
                  <a:pt x="1044698" y="2438574"/>
                  <a:pt x="1061117" y="2438449"/>
                </a:cubicBezTo>
                <a:cubicBezTo>
                  <a:pt x="1077163" y="2438325"/>
                  <a:pt x="1091342" y="2424021"/>
                  <a:pt x="1091342" y="2407975"/>
                </a:cubicBezTo>
                <a:cubicBezTo>
                  <a:pt x="1091342" y="2391432"/>
                  <a:pt x="1077784" y="2378247"/>
                  <a:pt x="1060868" y="2378247"/>
                </a:cubicBezTo>
                <a:close/>
                <a:moveTo>
                  <a:pt x="941707" y="2406856"/>
                </a:moveTo>
                <a:cubicBezTo>
                  <a:pt x="941209" y="2423648"/>
                  <a:pt x="954021" y="2437827"/>
                  <a:pt x="970440" y="2438449"/>
                </a:cubicBezTo>
                <a:cubicBezTo>
                  <a:pt x="986237" y="2439071"/>
                  <a:pt x="1001163" y="2425265"/>
                  <a:pt x="1001909" y="2409219"/>
                </a:cubicBezTo>
                <a:cubicBezTo>
                  <a:pt x="1002656" y="2392800"/>
                  <a:pt x="989595" y="2378869"/>
                  <a:pt x="972803" y="2378247"/>
                </a:cubicBezTo>
                <a:cubicBezTo>
                  <a:pt x="955389" y="2377625"/>
                  <a:pt x="942329" y="2389566"/>
                  <a:pt x="941707" y="2406856"/>
                </a:cubicBezTo>
                <a:close/>
                <a:moveTo>
                  <a:pt x="881256" y="2378122"/>
                </a:moveTo>
                <a:cubicBezTo>
                  <a:pt x="863842" y="2378496"/>
                  <a:pt x="851776" y="2391307"/>
                  <a:pt x="852274" y="2408721"/>
                </a:cubicBezTo>
                <a:cubicBezTo>
                  <a:pt x="852771" y="2425638"/>
                  <a:pt x="866329" y="2438823"/>
                  <a:pt x="882873" y="2438325"/>
                </a:cubicBezTo>
                <a:cubicBezTo>
                  <a:pt x="898918" y="2437827"/>
                  <a:pt x="912849" y="2423026"/>
                  <a:pt x="912476" y="2407229"/>
                </a:cubicBezTo>
                <a:cubicBezTo>
                  <a:pt x="912103" y="2390810"/>
                  <a:pt x="898172" y="2377874"/>
                  <a:pt x="881256" y="2378122"/>
                </a:cubicBezTo>
                <a:close/>
                <a:moveTo>
                  <a:pt x="825033" y="2408348"/>
                </a:moveTo>
                <a:cubicBezTo>
                  <a:pt x="825282" y="2390934"/>
                  <a:pt x="812968" y="2378247"/>
                  <a:pt x="795554" y="2378122"/>
                </a:cubicBezTo>
                <a:cubicBezTo>
                  <a:pt x="778638" y="2378122"/>
                  <a:pt x="764955" y="2391183"/>
                  <a:pt x="764831" y="2407602"/>
                </a:cubicBezTo>
                <a:cubicBezTo>
                  <a:pt x="764831" y="2423523"/>
                  <a:pt x="778887" y="2438076"/>
                  <a:pt x="794932" y="2438325"/>
                </a:cubicBezTo>
                <a:cubicBezTo>
                  <a:pt x="811476" y="2438574"/>
                  <a:pt x="824785" y="2425265"/>
                  <a:pt x="825033" y="2408224"/>
                </a:cubicBezTo>
                <a:close/>
                <a:moveTo>
                  <a:pt x="706494" y="2378122"/>
                </a:moveTo>
                <a:cubicBezTo>
                  <a:pt x="689578" y="2377749"/>
                  <a:pt x="675647" y="2390686"/>
                  <a:pt x="675274" y="2407229"/>
                </a:cubicBezTo>
                <a:cubicBezTo>
                  <a:pt x="674900" y="2423150"/>
                  <a:pt x="688832" y="2437827"/>
                  <a:pt x="704877" y="2438325"/>
                </a:cubicBezTo>
                <a:cubicBezTo>
                  <a:pt x="721421" y="2438823"/>
                  <a:pt x="734979" y="2425762"/>
                  <a:pt x="735476" y="2408721"/>
                </a:cubicBezTo>
                <a:cubicBezTo>
                  <a:pt x="735974" y="2391183"/>
                  <a:pt x="723908" y="2378371"/>
                  <a:pt x="706494" y="2378122"/>
                </a:cubicBezTo>
                <a:close/>
                <a:moveTo>
                  <a:pt x="616191" y="2378122"/>
                </a:moveTo>
                <a:cubicBezTo>
                  <a:pt x="599274" y="2378122"/>
                  <a:pt x="585716" y="2391432"/>
                  <a:pt x="585716" y="2407851"/>
                </a:cubicBezTo>
                <a:cubicBezTo>
                  <a:pt x="585716" y="2423896"/>
                  <a:pt x="600021" y="2438201"/>
                  <a:pt x="616066" y="2438325"/>
                </a:cubicBezTo>
                <a:cubicBezTo>
                  <a:pt x="632609" y="2438325"/>
                  <a:pt x="645794" y="2425016"/>
                  <a:pt x="645919" y="2407975"/>
                </a:cubicBezTo>
                <a:cubicBezTo>
                  <a:pt x="645919" y="2390561"/>
                  <a:pt x="633605" y="2377998"/>
                  <a:pt x="616191" y="2378122"/>
                </a:cubicBezTo>
                <a:close/>
                <a:moveTo>
                  <a:pt x="500015" y="2409095"/>
                </a:moveTo>
                <a:cubicBezTo>
                  <a:pt x="500637" y="2426011"/>
                  <a:pt x="514443" y="2439071"/>
                  <a:pt x="530862" y="2438325"/>
                </a:cubicBezTo>
                <a:cubicBezTo>
                  <a:pt x="546908" y="2437579"/>
                  <a:pt x="560715" y="2422652"/>
                  <a:pt x="560093" y="2406856"/>
                </a:cubicBezTo>
                <a:cubicBezTo>
                  <a:pt x="559471" y="2390437"/>
                  <a:pt x="545415" y="2377625"/>
                  <a:pt x="528499" y="2378122"/>
                </a:cubicBezTo>
                <a:cubicBezTo>
                  <a:pt x="511209" y="2378620"/>
                  <a:pt x="499144" y="2391556"/>
                  <a:pt x="499890" y="2409095"/>
                </a:cubicBezTo>
                <a:close/>
                <a:moveTo>
                  <a:pt x="470535" y="2408597"/>
                </a:moveTo>
                <a:cubicBezTo>
                  <a:pt x="471033" y="2392054"/>
                  <a:pt x="457848" y="2378496"/>
                  <a:pt x="440807" y="2378122"/>
                </a:cubicBezTo>
                <a:cubicBezTo>
                  <a:pt x="423269" y="2377749"/>
                  <a:pt x="410582" y="2389815"/>
                  <a:pt x="410333" y="2407229"/>
                </a:cubicBezTo>
                <a:cubicBezTo>
                  <a:pt x="410084" y="2424145"/>
                  <a:pt x="423020" y="2437952"/>
                  <a:pt x="439439" y="2438325"/>
                </a:cubicBezTo>
                <a:cubicBezTo>
                  <a:pt x="455360" y="2438698"/>
                  <a:pt x="470038" y="2424643"/>
                  <a:pt x="470535" y="2408597"/>
                </a:cubicBezTo>
                <a:close/>
                <a:moveTo>
                  <a:pt x="380978" y="2408348"/>
                </a:moveTo>
                <a:cubicBezTo>
                  <a:pt x="381351" y="2391805"/>
                  <a:pt x="368042" y="2378371"/>
                  <a:pt x="351001" y="2378122"/>
                </a:cubicBezTo>
                <a:cubicBezTo>
                  <a:pt x="333587" y="2377874"/>
                  <a:pt x="320900" y="2390064"/>
                  <a:pt x="320775" y="2407477"/>
                </a:cubicBezTo>
                <a:cubicBezTo>
                  <a:pt x="320651" y="2424394"/>
                  <a:pt x="333712" y="2438076"/>
                  <a:pt x="350130" y="2438325"/>
                </a:cubicBezTo>
                <a:cubicBezTo>
                  <a:pt x="366052" y="2438449"/>
                  <a:pt x="380605" y="2424394"/>
                  <a:pt x="380978" y="2408348"/>
                </a:cubicBezTo>
                <a:close/>
                <a:moveTo>
                  <a:pt x="85314" y="2378122"/>
                </a:moveTo>
                <a:cubicBezTo>
                  <a:pt x="68398" y="2377874"/>
                  <a:pt x="54591" y="2390934"/>
                  <a:pt x="54342" y="2407353"/>
                </a:cubicBezTo>
                <a:cubicBezTo>
                  <a:pt x="54093" y="2423274"/>
                  <a:pt x="68149" y="2437952"/>
                  <a:pt x="84070" y="2438325"/>
                </a:cubicBezTo>
                <a:cubicBezTo>
                  <a:pt x="100614" y="2438823"/>
                  <a:pt x="114047" y="2425638"/>
                  <a:pt x="114420" y="2408597"/>
                </a:cubicBezTo>
                <a:cubicBezTo>
                  <a:pt x="114793" y="2391059"/>
                  <a:pt x="102604" y="2378371"/>
                  <a:pt x="85190" y="2378122"/>
                </a:cubicBezTo>
                <a:close/>
                <a:moveTo>
                  <a:pt x="175120" y="2378122"/>
                </a:moveTo>
                <a:cubicBezTo>
                  <a:pt x="158204" y="2377749"/>
                  <a:pt x="144273" y="2390686"/>
                  <a:pt x="143900" y="2407229"/>
                </a:cubicBezTo>
                <a:cubicBezTo>
                  <a:pt x="143526" y="2423150"/>
                  <a:pt x="157458" y="2437827"/>
                  <a:pt x="173503" y="2438325"/>
                </a:cubicBezTo>
                <a:cubicBezTo>
                  <a:pt x="190047" y="2438823"/>
                  <a:pt x="203605" y="2425762"/>
                  <a:pt x="204102" y="2408721"/>
                </a:cubicBezTo>
                <a:cubicBezTo>
                  <a:pt x="204600" y="2391183"/>
                  <a:pt x="192534" y="2378371"/>
                  <a:pt x="175120" y="2378122"/>
                </a:cubicBezTo>
                <a:close/>
                <a:moveTo>
                  <a:pt x="264678" y="2378122"/>
                </a:moveTo>
                <a:cubicBezTo>
                  <a:pt x="247761" y="2377749"/>
                  <a:pt x="233830" y="2390686"/>
                  <a:pt x="233457" y="2407229"/>
                </a:cubicBezTo>
                <a:cubicBezTo>
                  <a:pt x="233084" y="2423150"/>
                  <a:pt x="247015" y="2437827"/>
                  <a:pt x="263061" y="2438325"/>
                </a:cubicBezTo>
                <a:cubicBezTo>
                  <a:pt x="279604" y="2438823"/>
                  <a:pt x="293162" y="2425762"/>
                  <a:pt x="293659" y="2408721"/>
                </a:cubicBezTo>
                <a:cubicBezTo>
                  <a:pt x="294157" y="2391183"/>
                  <a:pt x="282092" y="2378371"/>
                  <a:pt x="264678" y="2378122"/>
                </a:cubicBezTo>
                <a:close/>
                <a:moveTo>
                  <a:pt x="380480" y="2320408"/>
                </a:moveTo>
                <a:cubicBezTo>
                  <a:pt x="379983" y="2304860"/>
                  <a:pt x="364435" y="2290431"/>
                  <a:pt x="349135" y="2291177"/>
                </a:cubicBezTo>
                <a:cubicBezTo>
                  <a:pt x="334085" y="2292048"/>
                  <a:pt x="321771" y="2304984"/>
                  <a:pt x="321397" y="2320408"/>
                </a:cubicBezTo>
                <a:cubicBezTo>
                  <a:pt x="321024" y="2337822"/>
                  <a:pt x="333338" y="2350385"/>
                  <a:pt x="350628" y="2350385"/>
                </a:cubicBezTo>
                <a:cubicBezTo>
                  <a:pt x="367296" y="2350385"/>
                  <a:pt x="380978" y="2336578"/>
                  <a:pt x="380480" y="2320408"/>
                </a:cubicBezTo>
                <a:close/>
                <a:moveTo>
                  <a:pt x="470038" y="2319786"/>
                </a:moveTo>
                <a:cubicBezTo>
                  <a:pt x="469167" y="2304113"/>
                  <a:pt x="453370" y="2290058"/>
                  <a:pt x="438071" y="2291302"/>
                </a:cubicBezTo>
                <a:cubicBezTo>
                  <a:pt x="422896" y="2292421"/>
                  <a:pt x="411079" y="2305482"/>
                  <a:pt x="410955" y="2321030"/>
                </a:cubicBezTo>
                <a:cubicBezTo>
                  <a:pt x="410955" y="2338319"/>
                  <a:pt x="423518" y="2350758"/>
                  <a:pt x="440807" y="2350385"/>
                </a:cubicBezTo>
                <a:cubicBezTo>
                  <a:pt x="457475" y="2350011"/>
                  <a:pt x="470909" y="2335832"/>
                  <a:pt x="470038" y="2319786"/>
                </a:cubicBezTo>
                <a:close/>
                <a:moveTo>
                  <a:pt x="529618" y="2291302"/>
                </a:moveTo>
                <a:cubicBezTo>
                  <a:pt x="513448" y="2291302"/>
                  <a:pt x="500139" y="2305482"/>
                  <a:pt x="500512" y="2322149"/>
                </a:cubicBezTo>
                <a:cubicBezTo>
                  <a:pt x="500885" y="2338195"/>
                  <a:pt x="512453" y="2349887"/>
                  <a:pt x="528499" y="2350509"/>
                </a:cubicBezTo>
                <a:cubicBezTo>
                  <a:pt x="545167" y="2351131"/>
                  <a:pt x="559471" y="2337946"/>
                  <a:pt x="559720" y="2321776"/>
                </a:cubicBezTo>
                <a:cubicBezTo>
                  <a:pt x="559968" y="2306352"/>
                  <a:pt x="545042" y="2291302"/>
                  <a:pt x="529618" y="2291302"/>
                </a:cubicBezTo>
                <a:close/>
                <a:moveTo>
                  <a:pt x="586338" y="2320905"/>
                </a:moveTo>
                <a:cubicBezTo>
                  <a:pt x="586089" y="2335956"/>
                  <a:pt x="598403" y="2349141"/>
                  <a:pt x="613703" y="2350385"/>
                </a:cubicBezTo>
                <a:cubicBezTo>
                  <a:pt x="630992" y="2351753"/>
                  <a:pt x="644550" y="2340061"/>
                  <a:pt x="645421" y="2323020"/>
                </a:cubicBezTo>
                <a:cubicBezTo>
                  <a:pt x="646292" y="2306477"/>
                  <a:pt x="633356" y="2291924"/>
                  <a:pt x="617186" y="2291302"/>
                </a:cubicBezTo>
                <a:cubicBezTo>
                  <a:pt x="601886" y="2290804"/>
                  <a:pt x="586462" y="2305482"/>
                  <a:pt x="586214" y="2320905"/>
                </a:cubicBezTo>
                <a:close/>
                <a:moveTo>
                  <a:pt x="705002" y="2291302"/>
                </a:moveTo>
                <a:cubicBezTo>
                  <a:pt x="689329" y="2291799"/>
                  <a:pt x="674900" y="2307223"/>
                  <a:pt x="675771" y="2322647"/>
                </a:cubicBezTo>
                <a:cubicBezTo>
                  <a:pt x="676642" y="2337697"/>
                  <a:pt x="689578" y="2350011"/>
                  <a:pt x="705002" y="2350385"/>
                </a:cubicBezTo>
                <a:cubicBezTo>
                  <a:pt x="722416" y="2350882"/>
                  <a:pt x="734979" y="2338444"/>
                  <a:pt x="734979" y="2321154"/>
                </a:cubicBezTo>
                <a:cubicBezTo>
                  <a:pt x="734979" y="2304486"/>
                  <a:pt x="721172" y="2290804"/>
                  <a:pt x="705002" y="2291302"/>
                </a:cubicBezTo>
                <a:close/>
                <a:moveTo>
                  <a:pt x="824536" y="2321279"/>
                </a:moveTo>
                <a:cubicBezTo>
                  <a:pt x="824536" y="2305730"/>
                  <a:pt x="812844" y="2292670"/>
                  <a:pt x="797669" y="2291302"/>
                </a:cubicBezTo>
                <a:cubicBezTo>
                  <a:pt x="782245" y="2289933"/>
                  <a:pt x="766448" y="2303740"/>
                  <a:pt x="765453" y="2319413"/>
                </a:cubicBezTo>
                <a:cubicBezTo>
                  <a:pt x="764334" y="2335458"/>
                  <a:pt x="777767" y="2349763"/>
                  <a:pt x="794435" y="2350260"/>
                </a:cubicBezTo>
                <a:cubicBezTo>
                  <a:pt x="811849" y="2350758"/>
                  <a:pt x="824536" y="2338568"/>
                  <a:pt x="824536" y="2321279"/>
                </a:cubicBezTo>
                <a:close/>
                <a:moveTo>
                  <a:pt x="880634" y="2291177"/>
                </a:moveTo>
                <a:cubicBezTo>
                  <a:pt x="864464" y="2292048"/>
                  <a:pt x="851776" y="2306725"/>
                  <a:pt x="852896" y="2323393"/>
                </a:cubicBezTo>
                <a:cubicBezTo>
                  <a:pt x="853891" y="2339314"/>
                  <a:pt x="865956" y="2350509"/>
                  <a:pt x="882126" y="2350385"/>
                </a:cubicBezTo>
                <a:cubicBezTo>
                  <a:pt x="898794" y="2350385"/>
                  <a:pt x="912476" y="2336578"/>
                  <a:pt x="911979" y="2320408"/>
                </a:cubicBezTo>
                <a:cubicBezTo>
                  <a:pt x="911481" y="2304735"/>
                  <a:pt x="896057" y="2290431"/>
                  <a:pt x="880634" y="2291177"/>
                </a:cubicBezTo>
                <a:close/>
                <a:moveTo>
                  <a:pt x="970440" y="2291177"/>
                </a:moveTo>
                <a:cubicBezTo>
                  <a:pt x="954270" y="2291924"/>
                  <a:pt x="941458" y="2306477"/>
                  <a:pt x="942453" y="2323144"/>
                </a:cubicBezTo>
                <a:cubicBezTo>
                  <a:pt x="943448" y="2339066"/>
                  <a:pt x="955389" y="2350385"/>
                  <a:pt x="971435" y="2350385"/>
                </a:cubicBezTo>
                <a:cubicBezTo>
                  <a:pt x="988103" y="2350385"/>
                  <a:pt x="1001909" y="2336827"/>
                  <a:pt x="1001536" y="2320657"/>
                </a:cubicBezTo>
                <a:cubicBezTo>
                  <a:pt x="1001163" y="2305108"/>
                  <a:pt x="985864" y="2290555"/>
                  <a:pt x="970440" y="2291177"/>
                </a:cubicBezTo>
                <a:close/>
                <a:moveTo>
                  <a:pt x="1091094" y="2319786"/>
                </a:moveTo>
                <a:cubicBezTo>
                  <a:pt x="1090223" y="2304113"/>
                  <a:pt x="1074426" y="2290058"/>
                  <a:pt x="1059127" y="2291302"/>
                </a:cubicBezTo>
                <a:cubicBezTo>
                  <a:pt x="1043952" y="2292421"/>
                  <a:pt x="1032135" y="2305482"/>
                  <a:pt x="1032011" y="2321030"/>
                </a:cubicBezTo>
                <a:cubicBezTo>
                  <a:pt x="1032011" y="2338319"/>
                  <a:pt x="1044574" y="2350758"/>
                  <a:pt x="1061863" y="2350385"/>
                </a:cubicBezTo>
                <a:cubicBezTo>
                  <a:pt x="1078531" y="2350011"/>
                  <a:pt x="1091964" y="2335832"/>
                  <a:pt x="1091094" y="2319786"/>
                </a:cubicBezTo>
                <a:close/>
                <a:moveTo>
                  <a:pt x="1150674" y="2291302"/>
                </a:moveTo>
                <a:cubicBezTo>
                  <a:pt x="1134504" y="2291302"/>
                  <a:pt x="1121195" y="2305482"/>
                  <a:pt x="1121568" y="2322149"/>
                </a:cubicBezTo>
                <a:cubicBezTo>
                  <a:pt x="1121941" y="2338195"/>
                  <a:pt x="1133509" y="2349887"/>
                  <a:pt x="1149555" y="2350509"/>
                </a:cubicBezTo>
                <a:cubicBezTo>
                  <a:pt x="1166222" y="2351131"/>
                  <a:pt x="1180527" y="2337946"/>
                  <a:pt x="1180776" y="2321776"/>
                </a:cubicBezTo>
                <a:cubicBezTo>
                  <a:pt x="1181024" y="2306352"/>
                  <a:pt x="1166098" y="2291302"/>
                  <a:pt x="1150674" y="2291302"/>
                </a:cubicBezTo>
                <a:close/>
                <a:moveTo>
                  <a:pt x="1235754" y="2291302"/>
                </a:moveTo>
                <a:cubicBezTo>
                  <a:pt x="1221201" y="2292172"/>
                  <a:pt x="1207767" y="2305855"/>
                  <a:pt x="1207394" y="2320408"/>
                </a:cubicBezTo>
                <a:cubicBezTo>
                  <a:pt x="1206896" y="2336578"/>
                  <a:pt x="1220579" y="2350385"/>
                  <a:pt x="1237246" y="2350385"/>
                </a:cubicBezTo>
                <a:cubicBezTo>
                  <a:pt x="1254536" y="2350385"/>
                  <a:pt x="1266850" y="2337822"/>
                  <a:pt x="1266477" y="2320408"/>
                </a:cubicBezTo>
                <a:cubicBezTo>
                  <a:pt x="1266104" y="2303740"/>
                  <a:pt x="1251799" y="2290307"/>
                  <a:pt x="1235754" y="2291302"/>
                </a:cubicBezTo>
                <a:close/>
                <a:moveTo>
                  <a:pt x="1296827" y="2322647"/>
                </a:moveTo>
                <a:cubicBezTo>
                  <a:pt x="1297698" y="2338817"/>
                  <a:pt x="1312500" y="2351504"/>
                  <a:pt x="1329043" y="2350385"/>
                </a:cubicBezTo>
                <a:cubicBezTo>
                  <a:pt x="1344964" y="2349390"/>
                  <a:pt x="1356159" y="2337324"/>
                  <a:pt x="1356034" y="2321154"/>
                </a:cubicBezTo>
                <a:cubicBezTo>
                  <a:pt x="1356034" y="2304486"/>
                  <a:pt x="1342228" y="2290804"/>
                  <a:pt x="1326057" y="2291302"/>
                </a:cubicBezTo>
                <a:cubicBezTo>
                  <a:pt x="1310385" y="2291799"/>
                  <a:pt x="1295956" y="2307223"/>
                  <a:pt x="1296827" y="2322647"/>
                </a:cubicBezTo>
                <a:close/>
                <a:moveTo>
                  <a:pt x="1415242" y="2291302"/>
                </a:moveTo>
                <a:cubicBezTo>
                  <a:pt x="1399569" y="2292048"/>
                  <a:pt x="1385389" y="2307721"/>
                  <a:pt x="1386384" y="2323020"/>
                </a:cubicBezTo>
                <a:cubicBezTo>
                  <a:pt x="1387380" y="2338070"/>
                  <a:pt x="1400440" y="2350136"/>
                  <a:pt x="1415988" y="2350385"/>
                </a:cubicBezTo>
                <a:cubicBezTo>
                  <a:pt x="1433278" y="2350633"/>
                  <a:pt x="1445841" y="2338070"/>
                  <a:pt x="1445592" y="2320781"/>
                </a:cubicBezTo>
                <a:cubicBezTo>
                  <a:pt x="1445343" y="2304113"/>
                  <a:pt x="1431412" y="2290555"/>
                  <a:pt x="1415242" y="2291302"/>
                </a:cubicBezTo>
                <a:close/>
                <a:moveTo>
                  <a:pt x="1473827" y="2321030"/>
                </a:moveTo>
                <a:cubicBezTo>
                  <a:pt x="1473827" y="2337200"/>
                  <a:pt x="1484773" y="2349265"/>
                  <a:pt x="1500695" y="2350385"/>
                </a:cubicBezTo>
                <a:cubicBezTo>
                  <a:pt x="1517238" y="2351504"/>
                  <a:pt x="1532039" y="2338817"/>
                  <a:pt x="1532910" y="2322771"/>
                </a:cubicBezTo>
                <a:cubicBezTo>
                  <a:pt x="1533781" y="2307347"/>
                  <a:pt x="1519477" y="2291924"/>
                  <a:pt x="1503804" y="2291302"/>
                </a:cubicBezTo>
                <a:cubicBezTo>
                  <a:pt x="1487634" y="2290680"/>
                  <a:pt x="1473827" y="2304362"/>
                  <a:pt x="1473703" y="2321030"/>
                </a:cubicBezTo>
                <a:close/>
                <a:moveTo>
                  <a:pt x="1622468" y="2320035"/>
                </a:moveTo>
                <a:cubicBezTo>
                  <a:pt x="1621721" y="2304362"/>
                  <a:pt x="1606049" y="2290182"/>
                  <a:pt x="1590749" y="2291302"/>
                </a:cubicBezTo>
                <a:cubicBezTo>
                  <a:pt x="1575699" y="2292297"/>
                  <a:pt x="1563633" y="2305357"/>
                  <a:pt x="1563385" y="2320905"/>
                </a:cubicBezTo>
                <a:cubicBezTo>
                  <a:pt x="1563136" y="2338195"/>
                  <a:pt x="1575699" y="2350758"/>
                  <a:pt x="1592988" y="2350509"/>
                </a:cubicBezTo>
                <a:cubicBezTo>
                  <a:pt x="1609656" y="2350260"/>
                  <a:pt x="1623214" y="2336329"/>
                  <a:pt x="1622468" y="2320159"/>
                </a:cubicBezTo>
                <a:close/>
                <a:moveTo>
                  <a:pt x="1652942" y="2321030"/>
                </a:moveTo>
                <a:cubicBezTo>
                  <a:pt x="1652942" y="2337200"/>
                  <a:pt x="1663888" y="2349265"/>
                  <a:pt x="1679809" y="2350385"/>
                </a:cubicBezTo>
                <a:cubicBezTo>
                  <a:pt x="1696353" y="2351504"/>
                  <a:pt x="1711154" y="2338817"/>
                  <a:pt x="1712025" y="2322771"/>
                </a:cubicBezTo>
                <a:cubicBezTo>
                  <a:pt x="1712896" y="2307347"/>
                  <a:pt x="1698591" y="2291924"/>
                  <a:pt x="1682919" y="2291302"/>
                </a:cubicBezTo>
                <a:cubicBezTo>
                  <a:pt x="1666749" y="2290680"/>
                  <a:pt x="1652942" y="2304362"/>
                  <a:pt x="1652818" y="2321030"/>
                </a:cubicBezTo>
                <a:close/>
                <a:moveTo>
                  <a:pt x="1797851" y="2321030"/>
                </a:moveTo>
                <a:cubicBezTo>
                  <a:pt x="1797851" y="2305482"/>
                  <a:pt x="1785910" y="2292421"/>
                  <a:pt x="1770735" y="2291302"/>
                </a:cubicBezTo>
                <a:cubicBezTo>
                  <a:pt x="1755436" y="2290058"/>
                  <a:pt x="1739639" y="2304113"/>
                  <a:pt x="1738768" y="2319786"/>
                </a:cubicBezTo>
                <a:cubicBezTo>
                  <a:pt x="1737897" y="2335832"/>
                  <a:pt x="1751331" y="2350011"/>
                  <a:pt x="1767998" y="2350385"/>
                </a:cubicBezTo>
                <a:cubicBezTo>
                  <a:pt x="1785412" y="2350758"/>
                  <a:pt x="1797975" y="2338444"/>
                  <a:pt x="1797851" y="2321030"/>
                </a:cubicBezTo>
                <a:close/>
                <a:moveTo>
                  <a:pt x="1828325" y="2323144"/>
                </a:moveTo>
                <a:cubicBezTo>
                  <a:pt x="1829569" y="2339439"/>
                  <a:pt x="1844371" y="2351629"/>
                  <a:pt x="1861039" y="2350260"/>
                </a:cubicBezTo>
                <a:cubicBezTo>
                  <a:pt x="1876960" y="2348892"/>
                  <a:pt x="1887782" y="2336702"/>
                  <a:pt x="1887408" y="2320532"/>
                </a:cubicBezTo>
                <a:cubicBezTo>
                  <a:pt x="1887035" y="2303864"/>
                  <a:pt x="1872980" y="2290431"/>
                  <a:pt x="1856810" y="2291302"/>
                </a:cubicBezTo>
                <a:cubicBezTo>
                  <a:pt x="1841137" y="2292172"/>
                  <a:pt x="1827081" y="2307845"/>
                  <a:pt x="1828201" y="2323144"/>
                </a:cubicBezTo>
                <a:close/>
                <a:moveTo>
                  <a:pt x="1948357" y="2291177"/>
                </a:moveTo>
                <a:cubicBezTo>
                  <a:pt x="1932933" y="2290928"/>
                  <a:pt x="1917883" y="2305855"/>
                  <a:pt x="1917883" y="2321279"/>
                </a:cubicBezTo>
                <a:cubicBezTo>
                  <a:pt x="1917883" y="2336329"/>
                  <a:pt x="1930321" y="2349265"/>
                  <a:pt x="1945745" y="2350260"/>
                </a:cubicBezTo>
                <a:cubicBezTo>
                  <a:pt x="1963035" y="2351380"/>
                  <a:pt x="1976344" y="2339563"/>
                  <a:pt x="1977090" y="2322398"/>
                </a:cubicBezTo>
                <a:cubicBezTo>
                  <a:pt x="1977712" y="2305730"/>
                  <a:pt x="1964527" y="2291426"/>
                  <a:pt x="1948357" y="2291177"/>
                </a:cubicBezTo>
                <a:close/>
                <a:moveTo>
                  <a:pt x="2066523" y="2320159"/>
                </a:moveTo>
                <a:cubicBezTo>
                  <a:pt x="2066026" y="2304735"/>
                  <a:pt x="2053587" y="2291799"/>
                  <a:pt x="2038661" y="2291177"/>
                </a:cubicBezTo>
                <a:cubicBezTo>
                  <a:pt x="2023361" y="2290431"/>
                  <a:pt x="2007938" y="2304984"/>
                  <a:pt x="2007440" y="2320532"/>
                </a:cubicBezTo>
                <a:cubicBezTo>
                  <a:pt x="2007067" y="2336702"/>
                  <a:pt x="2020749" y="2350385"/>
                  <a:pt x="2037541" y="2350385"/>
                </a:cubicBezTo>
                <a:cubicBezTo>
                  <a:pt x="2054955" y="2350385"/>
                  <a:pt x="2067145" y="2337697"/>
                  <a:pt x="2066523" y="2320283"/>
                </a:cubicBezTo>
                <a:close/>
                <a:moveTo>
                  <a:pt x="2153966" y="2319661"/>
                </a:moveTo>
                <a:cubicBezTo>
                  <a:pt x="2153095" y="2303989"/>
                  <a:pt x="2137298" y="2289933"/>
                  <a:pt x="2121999" y="2291177"/>
                </a:cubicBezTo>
                <a:cubicBezTo>
                  <a:pt x="2106824" y="2292297"/>
                  <a:pt x="2095007" y="2305357"/>
                  <a:pt x="2094883" y="2320905"/>
                </a:cubicBezTo>
                <a:cubicBezTo>
                  <a:pt x="2094883" y="2338195"/>
                  <a:pt x="2107446" y="2350633"/>
                  <a:pt x="2124736" y="2350260"/>
                </a:cubicBezTo>
                <a:cubicBezTo>
                  <a:pt x="2141403" y="2349887"/>
                  <a:pt x="2154837" y="2335707"/>
                  <a:pt x="2153966" y="2319661"/>
                </a:cubicBezTo>
                <a:close/>
                <a:moveTo>
                  <a:pt x="2212427" y="2291053"/>
                </a:moveTo>
                <a:cubicBezTo>
                  <a:pt x="2196257" y="2291799"/>
                  <a:pt x="2183445" y="2306352"/>
                  <a:pt x="2184440" y="2323020"/>
                </a:cubicBezTo>
                <a:cubicBezTo>
                  <a:pt x="2185436" y="2338941"/>
                  <a:pt x="2197377" y="2350260"/>
                  <a:pt x="2213422" y="2350260"/>
                </a:cubicBezTo>
                <a:cubicBezTo>
                  <a:pt x="2230090" y="2350260"/>
                  <a:pt x="2243897" y="2336702"/>
                  <a:pt x="2243523" y="2320532"/>
                </a:cubicBezTo>
                <a:cubicBezTo>
                  <a:pt x="2243150" y="2304984"/>
                  <a:pt x="2227851" y="2290431"/>
                  <a:pt x="2212427" y="2291053"/>
                </a:cubicBezTo>
                <a:close/>
                <a:moveTo>
                  <a:pt x="2303726" y="2291053"/>
                </a:moveTo>
                <a:cubicBezTo>
                  <a:pt x="2288675" y="2290680"/>
                  <a:pt x="2275366" y="2302870"/>
                  <a:pt x="2273998" y="2318169"/>
                </a:cubicBezTo>
                <a:cubicBezTo>
                  <a:pt x="2272505" y="2335334"/>
                  <a:pt x="2284197" y="2349141"/>
                  <a:pt x="2301238" y="2350136"/>
                </a:cubicBezTo>
                <a:cubicBezTo>
                  <a:pt x="2317781" y="2351131"/>
                  <a:pt x="2332459" y="2338319"/>
                  <a:pt x="2333205" y="2322149"/>
                </a:cubicBezTo>
                <a:cubicBezTo>
                  <a:pt x="2333952" y="2306725"/>
                  <a:pt x="2319399" y="2291426"/>
                  <a:pt x="2303726" y="2291053"/>
                </a:cubicBezTo>
                <a:close/>
                <a:moveTo>
                  <a:pt x="2359699" y="2321030"/>
                </a:moveTo>
                <a:cubicBezTo>
                  <a:pt x="2359699" y="2337200"/>
                  <a:pt x="2373879" y="2350509"/>
                  <a:pt x="2390547" y="2350136"/>
                </a:cubicBezTo>
                <a:cubicBezTo>
                  <a:pt x="2406593" y="2349763"/>
                  <a:pt x="2418285" y="2338195"/>
                  <a:pt x="2418907" y="2322149"/>
                </a:cubicBezTo>
                <a:cubicBezTo>
                  <a:pt x="2419529" y="2305482"/>
                  <a:pt x="2406344" y="2291177"/>
                  <a:pt x="2390174" y="2290928"/>
                </a:cubicBezTo>
                <a:cubicBezTo>
                  <a:pt x="2374750" y="2290680"/>
                  <a:pt x="2359699" y="2305606"/>
                  <a:pt x="2359699" y="2321030"/>
                </a:cubicBezTo>
                <a:close/>
                <a:moveTo>
                  <a:pt x="2477243" y="2291053"/>
                </a:moveTo>
                <a:cubicBezTo>
                  <a:pt x="2462690" y="2292172"/>
                  <a:pt x="2449506" y="2306103"/>
                  <a:pt x="2449257" y="2320532"/>
                </a:cubicBezTo>
                <a:cubicBezTo>
                  <a:pt x="2449008" y="2336827"/>
                  <a:pt x="2462815" y="2350260"/>
                  <a:pt x="2479482" y="2350136"/>
                </a:cubicBezTo>
                <a:cubicBezTo>
                  <a:pt x="2496896" y="2350011"/>
                  <a:pt x="2508962" y="2337200"/>
                  <a:pt x="2508340" y="2319786"/>
                </a:cubicBezTo>
                <a:cubicBezTo>
                  <a:pt x="2507718" y="2303243"/>
                  <a:pt x="2493289" y="2289933"/>
                  <a:pt x="2477243" y="2291177"/>
                </a:cubicBezTo>
                <a:close/>
                <a:moveTo>
                  <a:pt x="2538814" y="2322647"/>
                </a:moveTo>
                <a:cubicBezTo>
                  <a:pt x="2539934" y="2338817"/>
                  <a:pt x="2554735" y="2351255"/>
                  <a:pt x="2571279" y="2350011"/>
                </a:cubicBezTo>
                <a:cubicBezTo>
                  <a:pt x="2587200" y="2348768"/>
                  <a:pt x="2598146" y="2336578"/>
                  <a:pt x="2597897" y="2320408"/>
                </a:cubicBezTo>
                <a:cubicBezTo>
                  <a:pt x="2597648" y="2303740"/>
                  <a:pt x="2583717" y="2290182"/>
                  <a:pt x="2567547" y="2290928"/>
                </a:cubicBezTo>
                <a:cubicBezTo>
                  <a:pt x="2551875" y="2291675"/>
                  <a:pt x="2537695" y="2307347"/>
                  <a:pt x="2538690" y="2322647"/>
                </a:cubicBezTo>
                <a:close/>
                <a:moveTo>
                  <a:pt x="2626257" y="2323144"/>
                </a:moveTo>
                <a:cubicBezTo>
                  <a:pt x="2627376" y="2340061"/>
                  <a:pt x="2641308" y="2351753"/>
                  <a:pt x="2658473" y="2350011"/>
                </a:cubicBezTo>
                <a:cubicBezTo>
                  <a:pt x="2673772" y="2348519"/>
                  <a:pt x="2685838" y="2335085"/>
                  <a:pt x="2685340" y="2320035"/>
                </a:cubicBezTo>
                <a:cubicBezTo>
                  <a:pt x="2684843" y="2304362"/>
                  <a:pt x="2669294" y="2290058"/>
                  <a:pt x="2653871" y="2290928"/>
                </a:cubicBezTo>
                <a:cubicBezTo>
                  <a:pt x="2637700" y="2291799"/>
                  <a:pt x="2625138" y="2306601"/>
                  <a:pt x="2626257" y="2323144"/>
                </a:cubicBezTo>
                <a:close/>
                <a:moveTo>
                  <a:pt x="2743926" y="2290928"/>
                </a:moveTo>
                <a:cubicBezTo>
                  <a:pt x="2727755" y="2291550"/>
                  <a:pt x="2714819" y="2306103"/>
                  <a:pt x="2715690" y="2322647"/>
                </a:cubicBezTo>
                <a:cubicBezTo>
                  <a:pt x="2716561" y="2338568"/>
                  <a:pt x="2728502" y="2349887"/>
                  <a:pt x="2744547" y="2350136"/>
                </a:cubicBezTo>
                <a:cubicBezTo>
                  <a:pt x="2761215" y="2350260"/>
                  <a:pt x="2775146" y="2336827"/>
                  <a:pt x="2774773" y="2320532"/>
                </a:cubicBezTo>
                <a:cubicBezTo>
                  <a:pt x="2774524" y="2304984"/>
                  <a:pt x="2759225" y="2290307"/>
                  <a:pt x="2743801" y="2290928"/>
                </a:cubicBezTo>
                <a:close/>
                <a:moveTo>
                  <a:pt x="2833980" y="2290928"/>
                </a:moveTo>
                <a:cubicBezTo>
                  <a:pt x="2817810" y="2291177"/>
                  <a:pt x="2804626" y="2305482"/>
                  <a:pt x="2805247" y="2322149"/>
                </a:cubicBezTo>
                <a:cubicBezTo>
                  <a:pt x="2805870" y="2338195"/>
                  <a:pt x="2817561" y="2349763"/>
                  <a:pt x="2833607" y="2350136"/>
                </a:cubicBezTo>
                <a:cubicBezTo>
                  <a:pt x="2850275" y="2350509"/>
                  <a:pt x="2864330" y="2337324"/>
                  <a:pt x="2864455" y="2321030"/>
                </a:cubicBezTo>
                <a:cubicBezTo>
                  <a:pt x="2864455" y="2305606"/>
                  <a:pt x="2849404" y="2290680"/>
                  <a:pt x="2833980" y="2290928"/>
                </a:cubicBezTo>
                <a:close/>
                <a:moveTo>
                  <a:pt x="2953888" y="2319786"/>
                </a:moveTo>
                <a:cubicBezTo>
                  <a:pt x="2953142" y="2304113"/>
                  <a:pt x="2937469" y="2289933"/>
                  <a:pt x="2922170" y="2291053"/>
                </a:cubicBezTo>
                <a:cubicBezTo>
                  <a:pt x="2907119" y="2292048"/>
                  <a:pt x="2895054" y="2305108"/>
                  <a:pt x="2894805" y="2320657"/>
                </a:cubicBezTo>
                <a:cubicBezTo>
                  <a:pt x="2894556" y="2337946"/>
                  <a:pt x="2907119" y="2350509"/>
                  <a:pt x="2924409" y="2350260"/>
                </a:cubicBezTo>
                <a:cubicBezTo>
                  <a:pt x="2941076" y="2350011"/>
                  <a:pt x="2954634" y="2336080"/>
                  <a:pt x="2953888" y="2319910"/>
                </a:cubicBezTo>
                <a:close/>
                <a:moveTo>
                  <a:pt x="2980506" y="2321154"/>
                </a:moveTo>
                <a:cubicBezTo>
                  <a:pt x="2980631" y="2337324"/>
                  <a:pt x="2994811" y="2350633"/>
                  <a:pt x="3011478" y="2350136"/>
                </a:cubicBezTo>
                <a:cubicBezTo>
                  <a:pt x="3027524" y="2349638"/>
                  <a:pt x="3039092" y="2338070"/>
                  <a:pt x="3039714" y="2322025"/>
                </a:cubicBezTo>
                <a:cubicBezTo>
                  <a:pt x="3040211" y="2305357"/>
                  <a:pt x="3027027" y="2291177"/>
                  <a:pt x="3010856" y="2290928"/>
                </a:cubicBezTo>
                <a:cubicBezTo>
                  <a:pt x="2995433" y="2290804"/>
                  <a:pt x="2980382" y="2305730"/>
                  <a:pt x="2980506" y="2321154"/>
                </a:cubicBezTo>
                <a:close/>
                <a:moveTo>
                  <a:pt x="3100041" y="2290928"/>
                </a:moveTo>
                <a:cubicBezTo>
                  <a:pt x="3084493" y="2290928"/>
                  <a:pt x="3069691" y="2306103"/>
                  <a:pt x="3070064" y="2321527"/>
                </a:cubicBezTo>
                <a:cubicBezTo>
                  <a:pt x="3070437" y="2336578"/>
                  <a:pt x="3083124" y="2349265"/>
                  <a:pt x="3098424" y="2350011"/>
                </a:cubicBezTo>
                <a:cubicBezTo>
                  <a:pt x="3115962" y="2350882"/>
                  <a:pt x="3128774" y="2338941"/>
                  <a:pt x="3129147" y="2321652"/>
                </a:cubicBezTo>
                <a:cubicBezTo>
                  <a:pt x="3129520" y="2304984"/>
                  <a:pt x="3116211" y="2290928"/>
                  <a:pt x="3099916" y="2290928"/>
                </a:cubicBezTo>
                <a:close/>
                <a:moveTo>
                  <a:pt x="3188852" y="2290928"/>
                </a:moveTo>
                <a:cubicBezTo>
                  <a:pt x="3173179" y="2291426"/>
                  <a:pt x="3158751" y="2306850"/>
                  <a:pt x="3159621" y="2322149"/>
                </a:cubicBezTo>
                <a:cubicBezTo>
                  <a:pt x="3160368" y="2337200"/>
                  <a:pt x="3173303" y="2349514"/>
                  <a:pt x="3188728" y="2350011"/>
                </a:cubicBezTo>
                <a:cubicBezTo>
                  <a:pt x="3206141" y="2350509"/>
                  <a:pt x="3218829" y="2338195"/>
                  <a:pt x="3218829" y="2320905"/>
                </a:cubicBezTo>
                <a:cubicBezTo>
                  <a:pt x="3218829" y="2304238"/>
                  <a:pt x="3205146" y="2290431"/>
                  <a:pt x="3188976" y="2290928"/>
                </a:cubicBezTo>
                <a:close/>
                <a:moveTo>
                  <a:pt x="3276544" y="2290928"/>
                </a:moveTo>
                <a:cubicBezTo>
                  <a:pt x="3261493" y="2290680"/>
                  <a:pt x="3248308" y="2302994"/>
                  <a:pt x="3247064" y="2318293"/>
                </a:cubicBezTo>
                <a:cubicBezTo>
                  <a:pt x="3245696" y="2335583"/>
                  <a:pt x="3257388" y="2349141"/>
                  <a:pt x="3274429" y="2350011"/>
                </a:cubicBezTo>
                <a:cubicBezTo>
                  <a:pt x="3291096" y="2350882"/>
                  <a:pt x="3305525" y="2337946"/>
                  <a:pt x="3306147" y="2321776"/>
                </a:cubicBezTo>
                <a:cubicBezTo>
                  <a:pt x="3306769" y="2306477"/>
                  <a:pt x="3291967" y="2291053"/>
                  <a:pt x="3276544" y="2290928"/>
                </a:cubicBezTo>
                <a:close/>
                <a:moveTo>
                  <a:pt x="3363737" y="2290928"/>
                </a:moveTo>
                <a:cubicBezTo>
                  <a:pt x="3347443" y="2292172"/>
                  <a:pt x="3335253" y="2306974"/>
                  <a:pt x="3336621" y="2323642"/>
                </a:cubicBezTo>
                <a:cubicBezTo>
                  <a:pt x="3337990" y="2339563"/>
                  <a:pt x="3350179" y="2350385"/>
                  <a:pt x="3366350" y="2350011"/>
                </a:cubicBezTo>
                <a:cubicBezTo>
                  <a:pt x="3383017" y="2349638"/>
                  <a:pt x="3396451" y="2335583"/>
                  <a:pt x="3395580" y="2319413"/>
                </a:cubicBezTo>
                <a:cubicBezTo>
                  <a:pt x="3394710" y="2303864"/>
                  <a:pt x="3378912" y="2289685"/>
                  <a:pt x="3363737" y="2290804"/>
                </a:cubicBezTo>
                <a:close/>
                <a:moveTo>
                  <a:pt x="3455285" y="2290928"/>
                </a:moveTo>
                <a:cubicBezTo>
                  <a:pt x="3439115" y="2290928"/>
                  <a:pt x="3425681" y="2304860"/>
                  <a:pt x="3426055" y="2321527"/>
                </a:cubicBezTo>
                <a:cubicBezTo>
                  <a:pt x="3426428" y="2337573"/>
                  <a:pt x="3437871" y="2349390"/>
                  <a:pt x="3453793" y="2350011"/>
                </a:cubicBezTo>
                <a:cubicBezTo>
                  <a:pt x="3470336" y="2350758"/>
                  <a:pt x="3484764" y="2337573"/>
                  <a:pt x="3485138" y="2321403"/>
                </a:cubicBezTo>
                <a:cubicBezTo>
                  <a:pt x="3485511" y="2306103"/>
                  <a:pt x="3470584" y="2290804"/>
                  <a:pt x="3455161" y="2290804"/>
                </a:cubicBezTo>
                <a:close/>
                <a:moveTo>
                  <a:pt x="3511756" y="2321030"/>
                </a:moveTo>
                <a:cubicBezTo>
                  <a:pt x="3511756" y="2337200"/>
                  <a:pt x="3525936" y="2350509"/>
                  <a:pt x="3542603" y="2350136"/>
                </a:cubicBezTo>
                <a:cubicBezTo>
                  <a:pt x="3558649" y="2349763"/>
                  <a:pt x="3570342" y="2338195"/>
                  <a:pt x="3570963" y="2322149"/>
                </a:cubicBezTo>
                <a:cubicBezTo>
                  <a:pt x="3571585" y="2305482"/>
                  <a:pt x="3558401" y="2291177"/>
                  <a:pt x="3542230" y="2290928"/>
                </a:cubicBezTo>
                <a:cubicBezTo>
                  <a:pt x="3526807" y="2290680"/>
                  <a:pt x="3511756" y="2305606"/>
                  <a:pt x="3511756" y="2321030"/>
                </a:cubicBezTo>
                <a:close/>
                <a:moveTo>
                  <a:pt x="3629798" y="2291053"/>
                </a:moveTo>
                <a:cubicBezTo>
                  <a:pt x="3615244" y="2291924"/>
                  <a:pt x="3601811" y="2305606"/>
                  <a:pt x="3601438" y="2320159"/>
                </a:cubicBezTo>
                <a:cubicBezTo>
                  <a:pt x="3600940" y="2336329"/>
                  <a:pt x="3614623" y="2350136"/>
                  <a:pt x="3631290" y="2350136"/>
                </a:cubicBezTo>
                <a:cubicBezTo>
                  <a:pt x="3648580" y="2350136"/>
                  <a:pt x="3660894" y="2337573"/>
                  <a:pt x="3660521" y="2320159"/>
                </a:cubicBezTo>
                <a:cubicBezTo>
                  <a:pt x="3660148" y="2303491"/>
                  <a:pt x="3645843" y="2290058"/>
                  <a:pt x="3629798" y="2291053"/>
                </a:cubicBezTo>
                <a:close/>
                <a:moveTo>
                  <a:pt x="3750078" y="2320781"/>
                </a:moveTo>
                <a:cubicBezTo>
                  <a:pt x="3750078" y="2305233"/>
                  <a:pt x="3738137" y="2292172"/>
                  <a:pt x="3722962" y="2291053"/>
                </a:cubicBezTo>
                <a:cubicBezTo>
                  <a:pt x="3707663" y="2289809"/>
                  <a:pt x="3691866" y="2303864"/>
                  <a:pt x="3690995" y="2319537"/>
                </a:cubicBezTo>
                <a:cubicBezTo>
                  <a:pt x="3690125" y="2335583"/>
                  <a:pt x="3703558" y="2349763"/>
                  <a:pt x="3720226" y="2350136"/>
                </a:cubicBezTo>
                <a:cubicBezTo>
                  <a:pt x="3737640" y="2350509"/>
                  <a:pt x="3750203" y="2338195"/>
                  <a:pt x="3750078" y="2320781"/>
                </a:cubicBezTo>
                <a:close/>
                <a:moveTo>
                  <a:pt x="3810654" y="2290928"/>
                </a:moveTo>
                <a:cubicBezTo>
                  <a:pt x="3795230" y="2290928"/>
                  <a:pt x="3780304" y="2305979"/>
                  <a:pt x="3780553" y="2321403"/>
                </a:cubicBezTo>
                <a:cubicBezTo>
                  <a:pt x="3780801" y="2336454"/>
                  <a:pt x="3793364" y="2349265"/>
                  <a:pt x="3808788" y="2350136"/>
                </a:cubicBezTo>
                <a:cubicBezTo>
                  <a:pt x="3826202" y="2351131"/>
                  <a:pt x="3839262" y="2339190"/>
                  <a:pt x="3839760" y="2321900"/>
                </a:cubicBezTo>
                <a:cubicBezTo>
                  <a:pt x="3840257" y="2305233"/>
                  <a:pt x="3826948" y="2291053"/>
                  <a:pt x="3810654" y="2291053"/>
                </a:cubicBezTo>
                <a:close/>
                <a:moveTo>
                  <a:pt x="3927078" y="2321154"/>
                </a:moveTo>
                <a:cubicBezTo>
                  <a:pt x="3927203" y="2305730"/>
                  <a:pt x="3912152" y="2290804"/>
                  <a:pt x="3896728" y="2290928"/>
                </a:cubicBezTo>
                <a:cubicBezTo>
                  <a:pt x="3881678" y="2291053"/>
                  <a:pt x="3868866" y="2303616"/>
                  <a:pt x="3867995" y="2319039"/>
                </a:cubicBezTo>
                <a:cubicBezTo>
                  <a:pt x="3867001" y="2336454"/>
                  <a:pt x="3878941" y="2349638"/>
                  <a:pt x="3896107" y="2350136"/>
                </a:cubicBezTo>
                <a:cubicBezTo>
                  <a:pt x="3912774" y="2350633"/>
                  <a:pt x="3926954" y="2337449"/>
                  <a:pt x="3927078" y="2321154"/>
                </a:cubicBezTo>
                <a:close/>
                <a:moveTo>
                  <a:pt x="4016636" y="2321403"/>
                </a:moveTo>
                <a:cubicBezTo>
                  <a:pt x="4016885" y="2305979"/>
                  <a:pt x="4001958" y="2290928"/>
                  <a:pt x="3986535" y="2290928"/>
                </a:cubicBezTo>
                <a:cubicBezTo>
                  <a:pt x="3971484" y="2290928"/>
                  <a:pt x="3958548" y="2303367"/>
                  <a:pt x="3957553" y="2318791"/>
                </a:cubicBezTo>
                <a:cubicBezTo>
                  <a:pt x="3956434" y="2336205"/>
                  <a:pt x="3968250" y="2349514"/>
                  <a:pt x="3985415" y="2350136"/>
                </a:cubicBezTo>
                <a:cubicBezTo>
                  <a:pt x="4002083" y="2350758"/>
                  <a:pt x="4016387" y="2337573"/>
                  <a:pt x="4016636" y="2321403"/>
                </a:cubicBezTo>
                <a:close/>
                <a:moveTo>
                  <a:pt x="4075097" y="2290928"/>
                </a:moveTo>
                <a:cubicBezTo>
                  <a:pt x="4058927" y="2291675"/>
                  <a:pt x="4046115" y="2306228"/>
                  <a:pt x="4047110" y="2322896"/>
                </a:cubicBezTo>
                <a:cubicBezTo>
                  <a:pt x="4048105" y="2338817"/>
                  <a:pt x="4060046" y="2350136"/>
                  <a:pt x="4076092" y="2350136"/>
                </a:cubicBezTo>
                <a:cubicBezTo>
                  <a:pt x="4092760" y="2350136"/>
                  <a:pt x="4106566" y="2336578"/>
                  <a:pt x="4106193" y="2320408"/>
                </a:cubicBezTo>
                <a:cubicBezTo>
                  <a:pt x="4105820" y="2304860"/>
                  <a:pt x="4090521" y="2290307"/>
                  <a:pt x="4075097" y="2290928"/>
                </a:cubicBezTo>
                <a:close/>
                <a:moveTo>
                  <a:pt x="4163286" y="2290928"/>
                </a:moveTo>
                <a:cubicBezTo>
                  <a:pt x="4147862" y="2290680"/>
                  <a:pt x="4132812" y="2305606"/>
                  <a:pt x="4132812" y="2321030"/>
                </a:cubicBezTo>
                <a:cubicBezTo>
                  <a:pt x="4132812" y="2336080"/>
                  <a:pt x="4145250" y="2349016"/>
                  <a:pt x="4160674" y="2350011"/>
                </a:cubicBezTo>
                <a:cubicBezTo>
                  <a:pt x="4177964" y="2351131"/>
                  <a:pt x="4191273" y="2339314"/>
                  <a:pt x="4192019" y="2322149"/>
                </a:cubicBezTo>
                <a:cubicBezTo>
                  <a:pt x="4192641" y="2305482"/>
                  <a:pt x="4179456" y="2291177"/>
                  <a:pt x="4163286" y="2290928"/>
                </a:cubicBezTo>
                <a:close/>
                <a:moveTo>
                  <a:pt x="4250232" y="2290928"/>
                </a:moveTo>
                <a:cubicBezTo>
                  <a:pt x="4235678" y="2292048"/>
                  <a:pt x="4222494" y="2306103"/>
                  <a:pt x="4222369" y="2320532"/>
                </a:cubicBezTo>
                <a:cubicBezTo>
                  <a:pt x="4222245" y="2336827"/>
                  <a:pt x="4236052" y="2350260"/>
                  <a:pt x="4252844" y="2350011"/>
                </a:cubicBezTo>
                <a:cubicBezTo>
                  <a:pt x="4270258" y="2349763"/>
                  <a:pt x="4282198" y="2336951"/>
                  <a:pt x="4281452" y="2319537"/>
                </a:cubicBezTo>
                <a:cubicBezTo>
                  <a:pt x="4280706" y="2302994"/>
                  <a:pt x="4266277" y="2289685"/>
                  <a:pt x="4250232" y="2291053"/>
                </a:cubicBezTo>
                <a:close/>
                <a:moveTo>
                  <a:pt x="4371010" y="2320159"/>
                </a:moveTo>
                <a:cubicBezTo>
                  <a:pt x="4370637" y="2304735"/>
                  <a:pt x="4358323" y="2291675"/>
                  <a:pt x="4343396" y="2290804"/>
                </a:cubicBezTo>
                <a:cubicBezTo>
                  <a:pt x="4327973" y="2289933"/>
                  <a:pt x="4312548" y="2304238"/>
                  <a:pt x="4311927" y="2319910"/>
                </a:cubicBezTo>
                <a:cubicBezTo>
                  <a:pt x="4311305" y="2336080"/>
                  <a:pt x="4324987" y="2349887"/>
                  <a:pt x="4341655" y="2350011"/>
                </a:cubicBezTo>
                <a:cubicBezTo>
                  <a:pt x="4358944" y="2350011"/>
                  <a:pt x="4371383" y="2337573"/>
                  <a:pt x="4371010" y="2320159"/>
                </a:cubicBezTo>
                <a:close/>
                <a:moveTo>
                  <a:pt x="4427356" y="2290804"/>
                </a:moveTo>
                <a:cubicBezTo>
                  <a:pt x="4411186" y="2291550"/>
                  <a:pt x="4398375" y="2306103"/>
                  <a:pt x="4399370" y="2322771"/>
                </a:cubicBezTo>
                <a:cubicBezTo>
                  <a:pt x="4400364" y="2338692"/>
                  <a:pt x="4412306" y="2350011"/>
                  <a:pt x="4428351" y="2350011"/>
                </a:cubicBezTo>
                <a:cubicBezTo>
                  <a:pt x="4445019" y="2350011"/>
                  <a:pt x="4458826" y="2336454"/>
                  <a:pt x="4458453" y="2320283"/>
                </a:cubicBezTo>
                <a:cubicBezTo>
                  <a:pt x="4458079" y="2304735"/>
                  <a:pt x="4442780" y="2290182"/>
                  <a:pt x="4427356" y="2290804"/>
                </a:cubicBezTo>
                <a:close/>
                <a:moveTo>
                  <a:pt x="4517784" y="2290804"/>
                </a:moveTo>
                <a:cubicBezTo>
                  <a:pt x="4501614" y="2290928"/>
                  <a:pt x="4488305" y="2305108"/>
                  <a:pt x="4488803" y="2321776"/>
                </a:cubicBezTo>
                <a:cubicBezTo>
                  <a:pt x="4489300" y="2337822"/>
                  <a:pt x="4500868" y="2349514"/>
                  <a:pt x="4516914" y="2350011"/>
                </a:cubicBezTo>
                <a:cubicBezTo>
                  <a:pt x="4533581" y="2350509"/>
                  <a:pt x="4547761" y="2337324"/>
                  <a:pt x="4548010" y="2321154"/>
                </a:cubicBezTo>
                <a:cubicBezTo>
                  <a:pt x="4548259" y="2305730"/>
                  <a:pt x="4533208" y="2290680"/>
                  <a:pt x="4517784" y="2290804"/>
                </a:cubicBezTo>
                <a:close/>
                <a:moveTo>
                  <a:pt x="4606969" y="2290804"/>
                </a:moveTo>
                <a:cubicBezTo>
                  <a:pt x="4590799" y="2291177"/>
                  <a:pt x="4577738" y="2305606"/>
                  <a:pt x="4578360" y="2322149"/>
                </a:cubicBezTo>
                <a:cubicBezTo>
                  <a:pt x="4578982" y="2338070"/>
                  <a:pt x="4590799" y="2349638"/>
                  <a:pt x="4606844" y="2350011"/>
                </a:cubicBezTo>
                <a:cubicBezTo>
                  <a:pt x="4623512" y="2350385"/>
                  <a:pt x="4637567" y="2337076"/>
                  <a:pt x="4637567" y="2320781"/>
                </a:cubicBezTo>
                <a:cubicBezTo>
                  <a:pt x="4637567" y="2305357"/>
                  <a:pt x="4622268" y="2290431"/>
                  <a:pt x="4606969" y="2290804"/>
                </a:cubicBezTo>
                <a:close/>
                <a:moveTo>
                  <a:pt x="4696899" y="2290804"/>
                </a:moveTo>
                <a:cubicBezTo>
                  <a:pt x="4680729" y="2290928"/>
                  <a:pt x="4667420" y="2305108"/>
                  <a:pt x="4667917" y="2321776"/>
                </a:cubicBezTo>
                <a:cubicBezTo>
                  <a:pt x="4668415" y="2337822"/>
                  <a:pt x="4679983" y="2349514"/>
                  <a:pt x="4696029" y="2350011"/>
                </a:cubicBezTo>
                <a:cubicBezTo>
                  <a:pt x="4712696" y="2350509"/>
                  <a:pt x="4726876" y="2337324"/>
                  <a:pt x="4727125" y="2321154"/>
                </a:cubicBezTo>
                <a:cubicBezTo>
                  <a:pt x="4727374" y="2305730"/>
                  <a:pt x="4712323" y="2290680"/>
                  <a:pt x="4696899" y="2290804"/>
                </a:cubicBezTo>
                <a:close/>
                <a:moveTo>
                  <a:pt x="4781854" y="2290804"/>
                </a:moveTo>
                <a:cubicBezTo>
                  <a:pt x="4767301" y="2291799"/>
                  <a:pt x="4753992" y="2305606"/>
                  <a:pt x="4753743" y="2320159"/>
                </a:cubicBezTo>
                <a:cubicBezTo>
                  <a:pt x="4753370" y="2336329"/>
                  <a:pt x="4767177" y="2350011"/>
                  <a:pt x="4783845" y="2349887"/>
                </a:cubicBezTo>
                <a:cubicBezTo>
                  <a:pt x="4801134" y="2349887"/>
                  <a:pt x="4813324" y="2337076"/>
                  <a:pt x="4812826" y="2319661"/>
                </a:cubicBezTo>
                <a:cubicBezTo>
                  <a:pt x="4812329" y="2303118"/>
                  <a:pt x="4798024" y="2289685"/>
                  <a:pt x="4781854" y="2290804"/>
                </a:cubicBezTo>
                <a:close/>
                <a:moveTo>
                  <a:pt x="4843176" y="2320781"/>
                </a:moveTo>
                <a:cubicBezTo>
                  <a:pt x="4843176" y="2336951"/>
                  <a:pt x="4857356" y="2350260"/>
                  <a:pt x="4874024" y="2349887"/>
                </a:cubicBezTo>
                <a:cubicBezTo>
                  <a:pt x="4890070" y="2349514"/>
                  <a:pt x="4901762" y="2337946"/>
                  <a:pt x="4902384" y="2321900"/>
                </a:cubicBezTo>
                <a:cubicBezTo>
                  <a:pt x="4903006" y="2305233"/>
                  <a:pt x="4889821" y="2290928"/>
                  <a:pt x="4873651" y="2290680"/>
                </a:cubicBezTo>
                <a:cubicBezTo>
                  <a:pt x="4858227" y="2290431"/>
                  <a:pt x="4843176" y="2305357"/>
                  <a:pt x="4843176" y="2320781"/>
                </a:cubicBezTo>
                <a:close/>
                <a:moveTo>
                  <a:pt x="4962959" y="2290680"/>
                </a:moveTo>
                <a:cubicBezTo>
                  <a:pt x="4947536" y="2290555"/>
                  <a:pt x="4932485" y="2305606"/>
                  <a:pt x="4932734" y="2321030"/>
                </a:cubicBezTo>
                <a:cubicBezTo>
                  <a:pt x="4932858" y="2336080"/>
                  <a:pt x="4945421" y="2348892"/>
                  <a:pt x="4960845" y="2349763"/>
                </a:cubicBezTo>
                <a:cubicBezTo>
                  <a:pt x="4978259" y="2350758"/>
                  <a:pt x="4991319" y="2338941"/>
                  <a:pt x="4991941" y="2321652"/>
                </a:cubicBezTo>
                <a:cubicBezTo>
                  <a:pt x="4992439" y="2304984"/>
                  <a:pt x="4979254" y="2290804"/>
                  <a:pt x="4962959" y="2290680"/>
                </a:cubicBezTo>
                <a:close/>
                <a:moveTo>
                  <a:pt x="5047790" y="2290680"/>
                </a:moveTo>
                <a:cubicBezTo>
                  <a:pt x="5031620" y="2291550"/>
                  <a:pt x="5019057" y="2306352"/>
                  <a:pt x="5020177" y="2322896"/>
                </a:cubicBezTo>
                <a:cubicBezTo>
                  <a:pt x="5021296" y="2338817"/>
                  <a:pt x="5033361" y="2349887"/>
                  <a:pt x="5049531" y="2349763"/>
                </a:cubicBezTo>
                <a:cubicBezTo>
                  <a:pt x="5066199" y="2349763"/>
                  <a:pt x="5079881" y="2335832"/>
                  <a:pt x="5079260" y="2319661"/>
                </a:cubicBezTo>
                <a:cubicBezTo>
                  <a:pt x="5078637" y="2303989"/>
                  <a:pt x="5063214" y="2289685"/>
                  <a:pt x="5047790" y="2290555"/>
                </a:cubicBezTo>
                <a:close/>
                <a:moveTo>
                  <a:pt x="5109734" y="2322896"/>
                </a:moveTo>
                <a:cubicBezTo>
                  <a:pt x="5110854" y="2339812"/>
                  <a:pt x="5124785" y="2351504"/>
                  <a:pt x="5141950" y="2349763"/>
                </a:cubicBezTo>
                <a:cubicBezTo>
                  <a:pt x="5157249" y="2348270"/>
                  <a:pt x="5169314" y="2334836"/>
                  <a:pt x="5168817" y="2319786"/>
                </a:cubicBezTo>
                <a:cubicBezTo>
                  <a:pt x="5168320" y="2304113"/>
                  <a:pt x="5152771" y="2289809"/>
                  <a:pt x="5137347" y="2290680"/>
                </a:cubicBezTo>
                <a:cubicBezTo>
                  <a:pt x="5121177" y="2291550"/>
                  <a:pt x="5108614" y="2306352"/>
                  <a:pt x="5109734" y="2322896"/>
                </a:cubicBezTo>
                <a:close/>
                <a:moveTo>
                  <a:pt x="5258374" y="2320905"/>
                </a:moveTo>
                <a:cubicBezTo>
                  <a:pt x="5258499" y="2305482"/>
                  <a:pt x="5243448" y="2290555"/>
                  <a:pt x="5228024" y="2290680"/>
                </a:cubicBezTo>
                <a:cubicBezTo>
                  <a:pt x="5212974" y="2290804"/>
                  <a:pt x="5200162" y="2303367"/>
                  <a:pt x="5199291" y="2318791"/>
                </a:cubicBezTo>
                <a:cubicBezTo>
                  <a:pt x="5198296" y="2336205"/>
                  <a:pt x="5210237" y="2349390"/>
                  <a:pt x="5227403" y="2349887"/>
                </a:cubicBezTo>
                <a:cubicBezTo>
                  <a:pt x="5244070" y="2350385"/>
                  <a:pt x="5258250" y="2337200"/>
                  <a:pt x="5258374" y="2320905"/>
                </a:cubicBezTo>
                <a:close/>
                <a:moveTo>
                  <a:pt x="5313726" y="2290680"/>
                </a:moveTo>
                <a:cubicBezTo>
                  <a:pt x="5298053" y="2291426"/>
                  <a:pt x="5283873" y="2307099"/>
                  <a:pt x="5284869" y="2322398"/>
                </a:cubicBezTo>
                <a:cubicBezTo>
                  <a:pt x="5285863" y="2337449"/>
                  <a:pt x="5298924" y="2349514"/>
                  <a:pt x="5314472" y="2349763"/>
                </a:cubicBezTo>
                <a:cubicBezTo>
                  <a:pt x="5331762" y="2350011"/>
                  <a:pt x="5344325" y="2337449"/>
                  <a:pt x="5344076" y="2320159"/>
                </a:cubicBezTo>
                <a:cubicBezTo>
                  <a:pt x="5343827" y="2303491"/>
                  <a:pt x="5329896" y="2289933"/>
                  <a:pt x="5313726" y="2290680"/>
                </a:cubicBezTo>
                <a:close/>
                <a:moveTo>
                  <a:pt x="5433633" y="2320408"/>
                </a:moveTo>
                <a:cubicBezTo>
                  <a:pt x="5433633" y="2304860"/>
                  <a:pt x="5421692" y="2291799"/>
                  <a:pt x="5406517" y="2290680"/>
                </a:cubicBezTo>
                <a:cubicBezTo>
                  <a:pt x="5391218" y="2289436"/>
                  <a:pt x="5375421" y="2303491"/>
                  <a:pt x="5374550" y="2319164"/>
                </a:cubicBezTo>
                <a:cubicBezTo>
                  <a:pt x="5373679" y="2335210"/>
                  <a:pt x="5387113" y="2349390"/>
                  <a:pt x="5403781" y="2349763"/>
                </a:cubicBezTo>
                <a:cubicBezTo>
                  <a:pt x="5421195" y="2350136"/>
                  <a:pt x="5433758" y="2337822"/>
                  <a:pt x="5433633" y="2320408"/>
                </a:cubicBezTo>
                <a:close/>
                <a:moveTo>
                  <a:pt x="5523191" y="2318791"/>
                </a:moveTo>
                <a:cubicBezTo>
                  <a:pt x="5522320" y="2303367"/>
                  <a:pt x="5509508" y="2290804"/>
                  <a:pt x="5494458" y="2290555"/>
                </a:cubicBezTo>
                <a:cubicBezTo>
                  <a:pt x="5479034" y="2290307"/>
                  <a:pt x="5463983" y="2305233"/>
                  <a:pt x="5464108" y="2320657"/>
                </a:cubicBezTo>
                <a:cubicBezTo>
                  <a:pt x="5464108" y="2336827"/>
                  <a:pt x="5478412" y="2350136"/>
                  <a:pt x="5494955" y="2349638"/>
                </a:cubicBezTo>
                <a:cubicBezTo>
                  <a:pt x="5512245" y="2349141"/>
                  <a:pt x="5524186" y="2336080"/>
                  <a:pt x="5523191" y="2318666"/>
                </a:cubicBezTo>
                <a:close/>
                <a:moveTo>
                  <a:pt x="5579288" y="2290555"/>
                </a:moveTo>
                <a:cubicBezTo>
                  <a:pt x="5563118" y="2291426"/>
                  <a:pt x="5550431" y="2306103"/>
                  <a:pt x="5551551" y="2322771"/>
                </a:cubicBezTo>
                <a:cubicBezTo>
                  <a:pt x="5552546" y="2338692"/>
                  <a:pt x="5564611" y="2349887"/>
                  <a:pt x="5580781" y="2349763"/>
                </a:cubicBezTo>
                <a:cubicBezTo>
                  <a:pt x="5597449" y="2349763"/>
                  <a:pt x="5611131" y="2335956"/>
                  <a:pt x="5610634" y="2319786"/>
                </a:cubicBezTo>
                <a:cubicBezTo>
                  <a:pt x="5610136" y="2304113"/>
                  <a:pt x="5594712" y="2289809"/>
                  <a:pt x="5579288" y="2290555"/>
                </a:cubicBezTo>
                <a:close/>
                <a:moveTo>
                  <a:pt x="5641108" y="2321030"/>
                </a:moveTo>
                <a:cubicBezTo>
                  <a:pt x="5641357" y="2337200"/>
                  <a:pt x="5652676" y="2349016"/>
                  <a:pt x="5668721" y="2349763"/>
                </a:cubicBezTo>
                <a:cubicBezTo>
                  <a:pt x="5685265" y="2350509"/>
                  <a:pt x="5699818" y="2337573"/>
                  <a:pt x="5700315" y="2321403"/>
                </a:cubicBezTo>
                <a:cubicBezTo>
                  <a:pt x="5700813" y="2306103"/>
                  <a:pt x="5686011" y="2290804"/>
                  <a:pt x="5670587" y="2290680"/>
                </a:cubicBezTo>
                <a:cubicBezTo>
                  <a:pt x="5654417" y="2290555"/>
                  <a:pt x="5640984" y="2304486"/>
                  <a:pt x="5641232" y="2321154"/>
                </a:cubicBezTo>
                <a:close/>
                <a:moveTo>
                  <a:pt x="5760145" y="2290555"/>
                </a:moveTo>
                <a:cubicBezTo>
                  <a:pt x="5745094" y="2290307"/>
                  <a:pt x="5731909" y="2302621"/>
                  <a:pt x="5730665" y="2317920"/>
                </a:cubicBezTo>
                <a:cubicBezTo>
                  <a:pt x="5729297" y="2335210"/>
                  <a:pt x="5740989" y="2348768"/>
                  <a:pt x="5758030" y="2349638"/>
                </a:cubicBezTo>
                <a:cubicBezTo>
                  <a:pt x="5774698" y="2350509"/>
                  <a:pt x="5789127" y="2337573"/>
                  <a:pt x="5789748" y="2321403"/>
                </a:cubicBezTo>
                <a:cubicBezTo>
                  <a:pt x="5790370" y="2306103"/>
                  <a:pt x="5775569" y="2290680"/>
                  <a:pt x="5760145" y="2290555"/>
                </a:cubicBezTo>
                <a:close/>
                <a:moveTo>
                  <a:pt x="5847961" y="2290555"/>
                </a:moveTo>
                <a:cubicBezTo>
                  <a:pt x="5831791" y="2291426"/>
                  <a:pt x="5819104" y="2306103"/>
                  <a:pt x="5820223" y="2322771"/>
                </a:cubicBezTo>
                <a:cubicBezTo>
                  <a:pt x="5821218" y="2338692"/>
                  <a:pt x="5833283" y="2349887"/>
                  <a:pt x="5849453" y="2349763"/>
                </a:cubicBezTo>
                <a:cubicBezTo>
                  <a:pt x="5866121" y="2349763"/>
                  <a:pt x="5879803" y="2335956"/>
                  <a:pt x="5879306" y="2319786"/>
                </a:cubicBezTo>
                <a:cubicBezTo>
                  <a:pt x="5878808" y="2304113"/>
                  <a:pt x="5863385" y="2289809"/>
                  <a:pt x="5847961" y="2290555"/>
                </a:cubicBezTo>
                <a:close/>
                <a:moveTo>
                  <a:pt x="5936523" y="2290555"/>
                </a:moveTo>
                <a:cubicBezTo>
                  <a:pt x="5921223" y="2290182"/>
                  <a:pt x="5905924" y="2305108"/>
                  <a:pt x="5905924" y="2320532"/>
                </a:cubicBezTo>
                <a:cubicBezTo>
                  <a:pt x="5905924" y="2335583"/>
                  <a:pt x="5918238" y="2348643"/>
                  <a:pt x="5933662" y="2349763"/>
                </a:cubicBezTo>
                <a:cubicBezTo>
                  <a:pt x="5950952" y="2351007"/>
                  <a:pt x="5964385" y="2339066"/>
                  <a:pt x="5965132" y="2322025"/>
                </a:cubicBezTo>
                <a:cubicBezTo>
                  <a:pt x="5965878" y="2305357"/>
                  <a:pt x="5952818" y="2291053"/>
                  <a:pt x="5936523" y="2290680"/>
                </a:cubicBezTo>
                <a:close/>
                <a:moveTo>
                  <a:pt x="6024215" y="2290555"/>
                </a:moveTo>
                <a:cubicBezTo>
                  <a:pt x="6008542" y="2291302"/>
                  <a:pt x="5994362" y="2306974"/>
                  <a:pt x="5995357" y="2322274"/>
                </a:cubicBezTo>
                <a:cubicBezTo>
                  <a:pt x="5996353" y="2337324"/>
                  <a:pt x="6009413" y="2349390"/>
                  <a:pt x="6024961" y="2349638"/>
                </a:cubicBezTo>
                <a:cubicBezTo>
                  <a:pt x="6042251" y="2349887"/>
                  <a:pt x="6054814" y="2337324"/>
                  <a:pt x="6054565" y="2320035"/>
                </a:cubicBezTo>
                <a:cubicBezTo>
                  <a:pt x="6054316" y="2303367"/>
                  <a:pt x="6040385" y="2289809"/>
                  <a:pt x="6024215" y="2290555"/>
                </a:cubicBezTo>
                <a:close/>
                <a:moveTo>
                  <a:pt x="6144122" y="2318666"/>
                </a:moveTo>
                <a:cubicBezTo>
                  <a:pt x="6143252" y="2303243"/>
                  <a:pt x="6130440" y="2290680"/>
                  <a:pt x="6115389" y="2290431"/>
                </a:cubicBezTo>
                <a:cubicBezTo>
                  <a:pt x="6099965" y="2290182"/>
                  <a:pt x="6084915" y="2305108"/>
                  <a:pt x="6085039" y="2320532"/>
                </a:cubicBezTo>
                <a:cubicBezTo>
                  <a:pt x="6085039" y="2336702"/>
                  <a:pt x="6099343" y="2350011"/>
                  <a:pt x="6115887" y="2349514"/>
                </a:cubicBezTo>
                <a:cubicBezTo>
                  <a:pt x="6133176" y="2349016"/>
                  <a:pt x="6145117" y="2335956"/>
                  <a:pt x="6144122" y="2318542"/>
                </a:cubicBezTo>
                <a:close/>
                <a:moveTo>
                  <a:pt x="6202210" y="2290555"/>
                </a:moveTo>
                <a:cubicBezTo>
                  <a:pt x="6187159" y="2290182"/>
                  <a:pt x="6173850" y="2302372"/>
                  <a:pt x="6172482" y="2317671"/>
                </a:cubicBezTo>
                <a:cubicBezTo>
                  <a:pt x="6170989" y="2334836"/>
                  <a:pt x="6182681" y="2348643"/>
                  <a:pt x="6199722" y="2349638"/>
                </a:cubicBezTo>
                <a:cubicBezTo>
                  <a:pt x="6216266" y="2350633"/>
                  <a:pt x="6230943" y="2337822"/>
                  <a:pt x="6231689" y="2321652"/>
                </a:cubicBezTo>
                <a:cubicBezTo>
                  <a:pt x="6232436" y="2306228"/>
                  <a:pt x="6217883" y="2290928"/>
                  <a:pt x="6202210" y="2290555"/>
                </a:cubicBezTo>
                <a:close/>
                <a:moveTo>
                  <a:pt x="6290897" y="2290555"/>
                </a:moveTo>
                <a:cubicBezTo>
                  <a:pt x="6274727" y="2290680"/>
                  <a:pt x="6261418" y="2304860"/>
                  <a:pt x="6261915" y="2321527"/>
                </a:cubicBezTo>
                <a:cubicBezTo>
                  <a:pt x="6262413" y="2337573"/>
                  <a:pt x="6273981" y="2349265"/>
                  <a:pt x="6290026" y="2349763"/>
                </a:cubicBezTo>
                <a:cubicBezTo>
                  <a:pt x="6306694" y="2350260"/>
                  <a:pt x="6320873" y="2337076"/>
                  <a:pt x="6321122" y="2320905"/>
                </a:cubicBezTo>
                <a:cubicBezTo>
                  <a:pt x="6321371" y="2305482"/>
                  <a:pt x="6306320" y="2290431"/>
                  <a:pt x="6290897" y="2290555"/>
                </a:cubicBezTo>
                <a:close/>
                <a:moveTo>
                  <a:pt x="6380579" y="2290555"/>
                </a:moveTo>
                <a:cubicBezTo>
                  <a:pt x="6364408" y="2290555"/>
                  <a:pt x="6351099" y="2304735"/>
                  <a:pt x="6351472" y="2321403"/>
                </a:cubicBezTo>
                <a:cubicBezTo>
                  <a:pt x="6351845" y="2337449"/>
                  <a:pt x="6363414" y="2349141"/>
                  <a:pt x="6379459" y="2349763"/>
                </a:cubicBezTo>
                <a:cubicBezTo>
                  <a:pt x="6396127" y="2350385"/>
                  <a:pt x="6410431" y="2337200"/>
                  <a:pt x="6410680" y="2321030"/>
                </a:cubicBezTo>
                <a:cubicBezTo>
                  <a:pt x="6410928" y="2305606"/>
                  <a:pt x="6396003" y="2290555"/>
                  <a:pt x="6380579" y="2290555"/>
                </a:cubicBezTo>
                <a:close/>
                <a:moveTo>
                  <a:pt x="6437299" y="2320159"/>
                </a:moveTo>
                <a:cubicBezTo>
                  <a:pt x="6437050" y="2335210"/>
                  <a:pt x="6449364" y="2348394"/>
                  <a:pt x="6464663" y="2349638"/>
                </a:cubicBezTo>
                <a:cubicBezTo>
                  <a:pt x="6481952" y="2351007"/>
                  <a:pt x="6495511" y="2339314"/>
                  <a:pt x="6496382" y="2322274"/>
                </a:cubicBezTo>
                <a:cubicBezTo>
                  <a:pt x="6497252" y="2305730"/>
                  <a:pt x="6484316" y="2291177"/>
                  <a:pt x="6468146" y="2290555"/>
                </a:cubicBezTo>
                <a:cubicBezTo>
                  <a:pt x="6452847" y="2290058"/>
                  <a:pt x="6437422" y="2304735"/>
                  <a:pt x="6437174" y="2320159"/>
                </a:cubicBezTo>
                <a:close/>
                <a:moveTo>
                  <a:pt x="6526855" y="2322522"/>
                </a:moveTo>
                <a:cubicBezTo>
                  <a:pt x="6528100" y="2338817"/>
                  <a:pt x="6542902" y="2351007"/>
                  <a:pt x="6559569" y="2349638"/>
                </a:cubicBezTo>
                <a:cubicBezTo>
                  <a:pt x="6575490" y="2348270"/>
                  <a:pt x="6586312" y="2336080"/>
                  <a:pt x="6585938" y="2319910"/>
                </a:cubicBezTo>
                <a:cubicBezTo>
                  <a:pt x="6585566" y="2303243"/>
                  <a:pt x="6571510" y="2289809"/>
                  <a:pt x="6555340" y="2290680"/>
                </a:cubicBezTo>
                <a:cubicBezTo>
                  <a:pt x="6539667" y="2291550"/>
                  <a:pt x="6525612" y="2307223"/>
                  <a:pt x="6526732" y="2322522"/>
                </a:cubicBezTo>
                <a:close/>
                <a:moveTo>
                  <a:pt x="6675496" y="2319164"/>
                </a:moveTo>
                <a:cubicBezTo>
                  <a:pt x="6674874" y="2303740"/>
                  <a:pt x="6662187" y="2291053"/>
                  <a:pt x="6647137" y="2290555"/>
                </a:cubicBezTo>
                <a:cubicBezTo>
                  <a:pt x="6631837" y="2290058"/>
                  <a:pt x="6616537" y="2304860"/>
                  <a:pt x="6616288" y="2320283"/>
                </a:cubicBezTo>
                <a:cubicBezTo>
                  <a:pt x="6616164" y="2336454"/>
                  <a:pt x="6630096" y="2349887"/>
                  <a:pt x="6646763" y="2349763"/>
                </a:cubicBezTo>
                <a:cubicBezTo>
                  <a:pt x="6664053" y="2349514"/>
                  <a:pt x="6676118" y="2336702"/>
                  <a:pt x="6675371" y="2319164"/>
                </a:cubicBezTo>
                <a:close/>
                <a:moveTo>
                  <a:pt x="6735077" y="2290555"/>
                </a:moveTo>
                <a:cubicBezTo>
                  <a:pt x="6719404" y="2291053"/>
                  <a:pt x="6704975" y="2306477"/>
                  <a:pt x="6705846" y="2321900"/>
                </a:cubicBezTo>
                <a:cubicBezTo>
                  <a:pt x="6706717" y="2336951"/>
                  <a:pt x="6719653" y="2349265"/>
                  <a:pt x="6735077" y="2349638"/>
                </a:cubicBezTo>
                <a:cubicBezTo>
                  <a:pt x="6752490" y="2350136"/>
                  <a:pt x="6765054" y="2337697"/>
                  <a:pt x="6765054" y="2320408"/>
                </a:cubicBezTo>
                <a:cubicBezTo>
                  <a:pt x="6765054" y="2303740"/>
                  <a:pt x="6751247" y="2290058"/>
                  <a:pt x="6735077" y="2290555"/>
                </a:cubicBezTo>
                <a:close/>
                <a:moveTo>
                  <a:pt x="6852496" y="2320905"/>
                </a:moveTo>
                <a:cubicBezTo>
                  <a:pt x="6852745" y="2305482"/>
                  <a:pt x="6837819" y="2290431"/>
                  <a:pt x="6822395" y="2290431"/>
                </a:cubicBezTo>
                <a:cubicBezTo>
                  <a:pt x="6807345" y="2290431"/>
                  <a:pt x="6794408" y="2302870"/>
                  <a:pt x="6793413" y="2318293"/>
                </a:cubicBezTo>
                <a:cubicBezTo>
                  <a:pt x="6792294" y="2335707"/>
                  <a:pt x="6804111" y="2349016"/>
                  <a:pt x="6821276" y="2349638"/>
                </a:cubicBezTo>
                <a:cubicBezTo>
                  <a:pt x="6837943" y="2350260"/>
                  <a:pt x="6852248" y="2337076"/>
                  <a:pt x="6852496" y="2320905"/>
                </a:cubicBezTo>
                <a:close/>
                <a:moveTo>
                  <a:pt x="6882971" y="2322647"/>
                </a:moveTo>
                <a:cubicBezTo>
                  <a:pt x="6884090" y="2339563"/>
                  <a:pt x="6898021" y="2351255"/>
                  <a:pt x="6915187" y="2349514"/>
                </a:cubicBezTo>
                <a:cubicBezTo>
                  <a:pt x="6930486" y="2348021"/>
                  <a:pt x="6942552" y="2334588"/>
                  <a:pt x="6942054" y="2319537"/>
                </a:cubicBezTo>
                <a:cubicBezTo>
                  <a:pt x="6941556" y="2303864"/>
                  <a:pt x="6926008" y="2289560"/>
                  <a:pt x="6910584" y="2290431"/>
                </a:cubicBezTo>
                <a:cubicBezTo>
                  <a:pt x="6894415" y="2291302"/>
                  <a:pt x="6881851" y="2306103"/>
                  <a:pt x="6882971" y="2322647"/>
                </a:cubicBezTo>
                <a:close/>
                <a:moveTo>
                  <a:pt x="7002007" y="2290431"/>
                </a:moveTo>
                <a:cubicBezTo>
                  <a:pt x="6986957" y="2290182"/>
                  <a:pt x="6973772" y="2302496"/>
                  <a:pt x="6972528" y="2317796"/>
                </a:cubicBezTo>
                <a:cubicBezTo>
                  <a:pt x="6971160" y="2335085"/>
                  <a:pt x="6982852" y="2348643"/>
                  <a:pt x="6999893" y="2349514"/>
                </a:cubicBezTo>
                <a:cubicBezTo>
                  <a:pt x="7016560" y="2350385"/>
                  <a:pt x="7030989" y="2337449"/>
                  <a:pt x="7031611" y="2321279"/>
                </a:cubicBezTo>
                <a:cubicBezTo>
                  <a:pt x="7032233" y="2305979"/>
                  <a:pt x="7017431" y="2290555"/>
                  <a:pt x="7002007" y="2290431"/>
                </a:cubicBezTo>
                <a:close/>
                <a:moveTo>
                  <a:pt x="7087335" y="2290431"/>
                </a:moveTo>
                <a:cubicBezTo>
                  <a:pt x="7071664" y="2290928"/>
                  <a:pt x="7057234" y="2306352"/>
                  <a:pt x="7058105" y="2321776"/>
                </a:cubicBezTo>
                <a:cubicBezTo>
                  <a:pt x="7058976" y="2336827"/>
                  <a:pt x="7071912" y="2349141"/>
                  <a:pt x="7087335" y="2349514"/>
                </a:cubicBezTo>
                <a:cubicBezTo>
                  <a:pt x="7104750" y="2350011"/>
                  <a:pt x="7117313" y="2337573"/>
                  <a:pt x="7117313" y="2320283"/>
                </a:cubicBezTo>
                <a:cubicBezTo>
                  <a:pt x="7117313" y="2303616"/>
                  <a:pt x="7103506" y="2289933"/>
                  <a:pt x="7087335" y="2290431"/>
                </a:cubicBezTo>
                <a:close/>
                <a:moveTo>
                  <a:pt x="7206870" y="2319039"/>
                </a:moveTo>
                <a:cubicBezTo>
                  <a:pt x="7206248" y="2303616"/>
                  <a:pt x="7193686" y="2290804"/>
                  <a:pt x="7178635" y="2290307"/>
                </a:cubicBezTo>
                <a:cubicBezTo>
                  <a:pt x="7163335" y="2289809"/>
                  <a:pt x="7147911" y="2304486"/>
                  <a:pt x="7147787" y="2319910"/>
                </a:cubicBezTo>
                <a:cubicBezTo>
                  <a:pt x="7147538" y="2336080"/>
                  <a:pt x="7161469" y="2349638"/>
                  <a:pt x="7178137" y="2349514"/>
                </a:cubicBezTo>
                <a:cubicBezTo>
                  <a:pt x="7195426" y="2349265"/>
                  <a:pt x="7207617" y="2336454"/>
                  <a:pt x="7206870" y="2319039"/>
                </a:cubicBezTo>
                <a:close/>
                <a:moveTo>
                  <a:pt x="7266451" y="2290431"/>
                </a:moveTo>
                <a:cubicBezTo>
                  <a:pt x="7250778" y="2290928"/>
                  <a:pt x="7236350" y="2306352"/>
                  <a:pt x="7237220" y="2321776"/>
                </a:cubicBezTo>
                <a:cubicBezTo>
                  <a:pt x="7238090" y="2336827"/>
                  <a:pt x="7251027" y="2349141"/>
                  <a:pt x="7266451" y="2349514"/>
                </a:cubicBezTo>
                <a:cubicBezTo>
                  <a:pt x="7283865" y="2350011"/>
                  <a:pt x="7296427" y="2337573"/>
                  <a:pt x="7296427" y="2320283"/>
                </a:cubicBezTo>
                <a:cubicBezTo>
                  <a:pt x="7296427" y="2303616"/>
                  <a:pt x="7282621" y="2289933"/>
                  <a:pt x="7266451" y="2290431"/>
                </a:cubicBezTo>
                <a:close/>
                <a:moveTo>
                  <a:pt x="7353396" y="2290431"/>
                </a:moveTo>
                <a:cubicBezTo>
                  <a:pt x="7337226" y="2290680"/>
                  <a:pt x="7324041" y="2304984"/>
                  <a:pt x="7324663" y="2321652"/>
                </a:cubicBezTo>
                <a:cubicBezTo>
                  <a:pt x="7325285" y="2337697"/>
                  <a:pt x="7336977" y="2349265"/>
                  <a:pt x="7353023" y="2349638"/>
                </a:cubicBezTo>
                <a:cubicBezTo>
                  <a:pt x="7369690" y="2350011"/>
                  <a:pt x="7383746" y="2336827"/>
                  <a:pt x="7383870" y="2320532"/>
                </a:cubicBezTo>
                <a:cubicBezTo>
                  <a:pt x="7383870" y="2305108"/>
                  <a:pt x="7368819" y="2290182"/>
                  <a:pt x="7353396" y="2290431"/>
                </a:cubicBezTo>
                <a:close/>
                <a:moveTo>
                  <a:pt x="7441461" y="2290431"/>
                </a:moveTo>
                <a:cubicBezTo>
                  <a:pt x="7425166" y="2291675"/>
                  <a:pt x="7412977" y="2306477"/>
                  <a:pt x="7414345" y="2323144"/>
                </a:cubicBezTo>
                <a:cubicBezTo>
                  <a:pt x="7415713" y="2339066"/>
                  <a:pt x="7427902" y="2349887"/>
                  <a:pt x="7444073" y="2349514"/>
                </a:cubicBezTo>
                <a:cubicBezTo>
                  <a:pt x="7460740" y="2349141"/>
                  <a:pt x="7474174" y="2335085"/>
                  <a:pt x="7473303" y="2318915"/>
                </a:cubicBezTo>
                <a:cubicBezTo>
                  <a:pt x="7472433" y="2303367"/>
                  <a:pt x="7456635" y="2289187"/>
                  <a:pt x="7441461" y="2290431"/>
                </a:cubicBezTo>
                <a:close/>
                <a:moveTo>
                  <a:pt x="7562861" y="2318915"/>
                </a:moveTo>
                <a:cubicBezTo>
                  <a:pt x="7561990" y="2303243"/>
                  <a:pt x="7546193" y="2289187"/>
                  <a:pt x="7530894" y="2290431"/>
                </a:cubicBezTo>
                <a:cubicBezTo>
                  <a:pt x="7515718" y="2291550"/>
                  <a:pt x="7503902" y="2304611"/>
                  <a:pt x="7503778" y="2320159"/>
                </a:cubicBezTo>
                <a:cubicBezTo>
                  <a:pt x="7503778" y="2337449"/>
                  <a:pt x="7516341" y="2349887"/>
                  <a:pt x="7533630" y="2349514"/>
                </a:cubicBezTo>
                <a:cubicBezTo>
                  <a:pt x="7550298" y="2349141"/>
                  <a:pt x="7563732" y="2334961"/>
                  <a:pt x="7562861" y="2318915"/>
                </a:cubicBezTo>
                <a:close/>
                <a:moveTo>
                  <a:pt x="7622441" y="2290431"/>
                </a:moveTo>
                <a:cubicBezTo>
                  <a:pt x="7606271" y="2290431"/>
                  <a:pt x="7592962" y="2304611"/>
                  <a:pt x="7593336" y="2321279"/>
                </a:cubicBezTo>
                <a:cubicBezTo>
                  <a:pt x="7593708" y="2337324"/>
                  <a:pt x="7605276" y="2349016"/>
                  <a:pt x="7621322" y="2349638"/>
                </a:cubicBezTo>
                <a:cubicBezTo>
                  <a:pt x="7637989" y="2350260"/>
                  <a:pt x="7652294" y="2337076"/>
                  <a:pt x="7652542" y="2320905"/>
                </a:cubicBezTo>
                <a:cubicBezTo>
                  <a:pt x="7652791" y="2305482"/>
                  <a:pt x="7637865" y="2290431"/>
                  <a:pt x="7622441" y="2290431"/>
                </a:cubicBezTo>
                <a:close/>
                <a:moveTo>
                  <a:pt x="7679036" y="2321900"/>
                </a:moveTo>
                <a:cubicBezTo>
                  <a:pt x="7680032" y="2338070"/>
                  <a:pt x="7694709" y="2350633"/>
                  <a:pt x="7711253" y="2349514"/>
                </a:cubicBezTo>
                <a:cubicBezTo>
                  <a:pt x="7727173" y="2348394"/>
                  <a:pt x="7738244" y="2336329"/>
                  <a:pt x="7738119" y="2320159"/>
                </a:cubicBezTo>
                <a:cubicBezTo>
                  <a:pt x="7738119" y="2303491"/>
                  <a:pt x="7724188" y="2289809"/>
                  <a:pt x="7708018" y="2290431"/>
                </a:cubicBezTo>
                <a:cubicBezTo>
                  <a:pt x="7692346" y="2291053"/>
                  <a:pt x="7678042" y="2306477"/>
                  <a:pt x="7678912" y="2321900"/>
                </a:cubicBezTo>
                <a:close/>
                <a:moveTo>
                  <a:pt x="7768594" y="2320905"/>
                </a:moveTo>
                <a:cubicBezTo>
                  <a:pt x="7768843" y="2337076"/>
                  <a:pt x="7783147" y="2350260"/>
                  <a:pt x="7799815" y="2349638"/>
                </a:cubicBezTo>
                <a:cubicBezTo>
                  <a:pt x="7815860" y="2349016"/>
                  <a:pt x="7827304" y="2337324"/>
                  <a:pt x="7827802" y="2321279"/>
                </a:cubicBezTo>
                <a:cubicBezTo>
                  <a:pt x="7828299" y="2304611"/>
                  <a:pt x="7814989" y="2290555"/>
                  <a:pt x="7798695" y="2290431"/>
                </a:cubicBezTo>
                <a:cubicBezTo>
                  <a:pt x="7783271" y="2290431"/>
                  <a:pt x="7768345" y="2305482"/>
                  <a:pt x="7768594" y="2320905"/>
                </a:cubicBezTo>
                <a:close/>
                <a:moveTo>
                  <a:pt x="7917235" y="2318418"/>
                </a:moveTo>
                <a:cubicBezTo>
                  <a:pt x="7916239" y="2302994"/>
                  <a:pt x="7903303" y="2290555"/>
                  <a:pt x="7888253" y="2290431"/>
                </a:cubicBezTo>
                <a:cubicBezTo>
                  <a:pt x="7872829" y="2290431"/>
                  <a:pt x="7857903" y="2305357"/>
                  <a:pt x="7858027" y="2320781"/>
                </a:cubicBezTo>
                <a:cubicBezTo>
                  <a:pt x="7858276" y="2336951"/>
                  <a:pt x="7872580" y="2350136"/>
                  <a:pt x="7889123" y="2349638"/>
                </a:cubicBezTo>
                <a:cubicBezTo>
                  <a:pt x="7906289" y="2349016"/>
                  <a:pt x="7918230" y="2335707"/>
                  <a:pt x="7917110" y="2318418"/>
                </a:cubicBezTo>
                <a:close/>
                <a:moveTo>
                  <a:pt x="7972711" y="2290555"/>
                </a:moveTo>
                <a:cubicBezTo>
                  <a:pt x="7956415" y="2291799"/>
                  <a:pt x="7944226" y="2306601"/>
                  <a:pt x="7945594" y="2323269"/>
                </a:cubicBezTo>
                <a:cubicBezTo>
                  <a:pt x="7946963" y="2339190"/>
                  <a:pt x="7959152" y="2350011"/>
                  <a:pt x="7975322" y="2349638"/>
                </a:cubicBezTo>
                <a:cubicBezTo>
                  <a:pt x="7991990" y="2349265"/>
                  <a:pt x="8005423" y="2335210"/>
                  <a:pt x="8004553" y="2319039"/>
                </a:cubicBezTo>
                <a:cubicBezTo>
                  <a:pt x="8003683" y="2303491"/>
                  <a:pt x="7987885" y="2289311"/>
                  <a:pt x="7972711" y="2290555"/>
                </a:cubicBezTo>
                <a:close/>
                <a:moveTo>
                  <a:pt x="8094235" y="2319661"/>
                </a:moveTo>
                <a:cubicBezTo>
                  <a:pt x="8093737" y="2304113"/>
                  <a:pt x="8078189" y="2289685"/>
                  <a:pt x="8062890" y="2290431"/>
                </a:cubicBezTo>
                <a:cubicBezTo>
                  <a:pt x="8047839" y="2291302"/>
                  <a:pt x="8035525" y="2304238"/>
                  <a:pt x="8035152" y="2319661"/>
                </a:cubicBezTo>
                <a:cubicBezTo>
                  <a:pt x="8034779" y="2337076"/>
                  <a:pt x="8047093" y="2349638"/>
                  <a:pt x="8064383" y="2349638"/>
                </a:cubicBezTo>
                <a:cubicBezTo>
                  <a:pt x="8081050" y="2349638"/>
                  <a:pt x="8094733" y="2335832"/>
                  <a:pt x="8094235" y="2319661"/>
                </a:cubicBezTo>
                <a:close/>
                <a:moveTo>
                  <a:pt x="8154437" y="2290555"/>
                </a:moveTo>
                <a:cubicBezTo>
                  <a:pt x="8139387" y="2290182"/>
                  <a:pt x="8126077" y="2302372"/>
                  <a:pt x="8124709" y="2317671"/>
                </a:cubicBezTo>
                <a:cubicBezTo>
                  <a:pt x="8123217" y="2334836"/>
                  <a:pt x="8134909" y="2348643"/>
                  <a:pt x="8151950" y="2349638"/>
                </a:cubicBezTo>
                <a:cubicBezTo>
                  <a:pt x="8168493" y="2350633"/>
                  <a:pt x="8183170" y="2337822"/>
                  <a:pt x="8183917" y="2321652"/>
                </a:cubicBezTo>
                <a:cubicBezTo>
                  <a:pt x="8184663" y="2306228"/>
                  <a:pt x="8170110" y="2290928"/>
                  <a:pt x="8154437" y="2290555"/>
                </a:cubicBezTo>
                <a:close/>
                <a:moveTo>
                  <a:pt x="8210411" y="2319661"/>
                </a:moveTo>
                <a:cubicBezTo>
                  <a:pt x="8209913" y="2334588"/>
                  <a:pt x="8221979" y="2348146"/>
                  <a:pt x="8237278" y="2349638"/>
                </a:cubicBezTo>
                <a:cubicBezTo>
                  <a:pt x="8254443" y="2351255"/>
                  <a:pt x="8268374" y="2339687"/>
                  <a:pt x="8269494" y="2322771"/>
                </a:cubicBezTo>
                <a:cubicBezTo>
                  <a:pt x="8270613" y="2306228"/>
                  <a:pt x="8257926" y="2291426"/>
                  <a:pt x="8241755" y="2290555"/>
                </a:cubicBezTo>
                <a:cubicBezTo>
                  <a:pt x="8226456" y="2289685"/>
                  <a:pt x="8210908" y="2304113"/>
                  <a:pt x="8210411" y="2319661"/>
                </a:cubicBezTo>
                <a:close/>
                <a:moveTo>
                  <a:pt x="8330194" y="2290555"/>
                </a:moveTo>
                <a:cubicBezTo>
                  <a:pt x="8314770" y="2290431"/>
                  <a:pt x="8299719" y="2305482"/>
                  <a:pt x="8299968" y="2320905"/>
                </a:cubicBezTo>
                <a:cubicBezTo>
                  <a:pt x="8300092" y="2335956"/>
                  <a:pt x="8312655" y="2348768"/>
                  <a:pt x="8328079" y="2349638"/>
                </a:cubicBezTo>
                <a:cubicBezTo>
                  <a:pt x="8345493" y="2350633"/>
                  <a:pt x="8358553" y="2338817"/>
                  <a:pt x="8359175" y="2321527"/>
                </a:cubicBezTo>
                <a:cubicBezTo>
                  <a:pt x="8359673" y="2304860"/>
                  <a:pt x="8346488" y="2290680"/>
                  <a:pt x="8330194" y="2290555"/>
                </a:cubicBezTo>
                <a:close/>
                <a:moveTo>
                  <a:pt x="8417512" y="2290555"/>
                </a:moveTo>
                <a:cubicBezTo>
                  <a:pt x="8402959" y="2291675"/>
                  <a:pt x="8389774" y="2305730"/>
                  <a:pt x="8389649" y="2320159"/>
                </a:cubicBezTo>
                <a:cubicBezTo>
                  <a:pt x="8389401" y="2336329"/>
                  <a:pt x="8403332" y="2349887"/>
                  <a:pt x="8419999" y="2349638"/>
                </a:cubicBezTo>
                <a:cubicBezTo>
                  <a:pt x="8437414" y="2349390"/>
                  <a:pt x="8449479" y="2336702"/>
                  <a:pt x="8448732" y="2319164"/>
                </a:cubicBezTo>
                <a:cubicBezTo>
                  <a:pt x="8448111" y="2302621"/>
                  <a:pt x="8433558" y="2289311"/>
                  <a:pt x="8417512" y="2290555"/>
                </a:cubicBezTo>
                <a:close/>
                <a:moveTo>
                  <a:pt x="8509806" y="2290555"/>
                </a:moveTo>
                <a:cubicBezTo>
                  <a:pt x="8494506" y="2290182"/>
                  <a:pt x="8479207" y="2305108"/>
                  <a:pt x="8479207" y="2320532"/>
                </a:cubicBezTo>
                <a:cubicBezTo>
                  <a:pt x="8479207" y="2335583"/>
                  <a:pt x="8491521" y="2348643"/>
                  <a:pt x="8506945" y="2349763"/>
                </a:cubicBezTo>
                <a:cubicBezTo>
                  <a:pt x="8524234" y="2351007"/>
                  <a:pt x="8537668" y="2339066"/>
                  <a:pt x="8538415" y="2322025"/>
                </a:cubicBezTo>
                <a:cubicBezTo>
                  <a:pt x="8539161" y="2305357"/>
                  <a:pt x="8526100" y="2291053"/>
                  <a:pt x="8509806" y="2290680"/>
                </a:cubicBezTo>
                <a:close/>
                <a:moveTo>
                  <a:pt x="8625733" y="2319039"/>
                </a:moveTo>
                <a:cubicBezTo>
                  <a:pt x="8624862" y="2303367"/>
                  <a:pt x="8609065" y="2289311"/>
                  <a:pt x="8593766" y="2290555"/>
                </a:cubicBezTo>
                <a:cubicBezTo>
                  <a:pt x="8578591" y="2291675"/>
                  <a:pt x="8566774" y="2304735"/>
                  <a:pt x="8566650" y="2320283"/>
                </a:cubicBezTo>
                <a:cubicBezTo>
                  <a:pt x="8566650" y="2337573"/>
                  <a:pt x="8579212" y="2350011"/>
                  <a:pt x="8596502" y="2349638"/>
                </a:cubicBezTo>
                <a:cubicBezTo>
                  <a:pt x="8613170" y="2349265"/>
                  <a:pt x="8626603" y="2335085"/>
                  <a:pt x="8625733" y="2319039"/>
                </a:cubicBezTo>
                <a:close/>
                <a:moveTo>
                  <a:pt x="8715415" y="2320905"/>
                </a:moveTo>
                <a:cubicBezTo>
                  <a:pt x="8715664" y="2305482"/>
                  <a:pt x="8700737" y="2290431"/>
                  <a:pt x="8685314" y="2290431"/>
                </a:cubicBezTo>
                <a:cubicBezTo>
                  <a:pt x="8670263" y="2290431"/>
                  <a:pt x="8657327" y="2302870"/>
                  <a:pt x="8656332" y="2318293"/>
                </a:cubicBezTo>
                <a:cubicBezTo>
                  <a:pt x="8655212" y="2335707"/>
                  <a:pt x="8667028" y="2349016"/>
                  <a:pt x="8684194" y="2349638"/>
                </a:cubicBezTo>
                <a:cubicBezTo>
                  <a:pt x="8700862" y="2350260"/>
                  <a:pt x="8715166" y="2337076"/>
                  <a:pt x="8715415" y="2320905"/>
                </a:cubicBezTo>
                <a:close/>
                <a:moveTo>
                  <a:pt x="8804972" y="2320035"/>
                </a:moveTo>
                <a:cubicBezTo>
                  <a:pt x="8804723" y="2304611"/>
                  <a:pt x="8789424" y="2289809"/>
                  <a:pt x="8774125" y="2290431"/>
                </a:cubicBezTo>
                <a:cubicBezTo>
                  <a:pt x="8759074" y="2290928"/>
                  <a:pt x="8746511" y="2303740"/>
                  <a:pt x="8745889" y="2319164"/>
                </a:cubicBezTo>
                <a:cubicBezTo>
                  <a:pt x="8745143" y="2336578"/>
                  <a:pt x="8757208" y="2349390"/>
                  <a:pt x="8774622" y="2349638"/>
                </a:cubicBezTo>
                <a:cubicBezTo>
                  <a:pt x="8791290" y="2349763"/>
                  <a:pt x="8805221" y="2336329"/>
                  <a:pt x="8804972" y="2320159"/>
                </a:cubicBezTo>
                <a:close/>
                <a:moveTo>
                  <a:pt x="8890674" y="2319039"/>
                </a:moveTo>
                <a:cubicBezTo>
                  <a:pt x="8890052" y="2303616"/>
                  <a:pt x="8877364" y="2290928"/>
                  <a:pt x="8862314" y="2290431"/>
                </a:cubicBezTo>
                <a:cubicBezTo>
                  <a:pt x="8847014" y="2289933"/>
                  <a:pt x="8831715" y="2304735"/>
                  <a:pt x="8831466" y="2320159"/>
                </a:cubicBezTo>
                <a:cubicBezTo>
                  <a:pt x="8831342" y="2336329"/>
                  <a:pt x="8845273" y="2349763"/>
                  <a:pt x="8861941" y="2349638"/>
                </a:cubicBezTo>
                <a:cubicBezTo>
                  <a:pt x="8879230" y="2349390"/>
                  <a:pt x="8891296" y="2336578"/>
                  <a:pt x="8890549" y="2319039"/>
                </a:cubicBezTo>
                <a:close/>
                <a:moveTo>
                  <a:pt x="8950254" y="2290431"/>
                </a:moveTo>
                <a:cubicBezTo>
                  <a:pt x="8934581" y="2290928"/>
                  <a:pt x="8920153" y="2306352"/>
                  <a:pt x="8921024" y="2321776"/>
                </a:cubicBezTo>
                <a:cubicBezTo>
                  <a:pt x="8921895" y="2336827"/>
                  <a:pt x="8934830" y="2349141"/>
                  <a:pt x="8950254" y="2349514"/>
                </a:cubicBezTo>
                <a:cubicBezTo>
                  <a:pt x="8967668" y="2350011"/>
                  <a:pt x="8980231" y="2337573"/>
                  <a:pt x="8980231" y="2320283"/>
                </a:cubicBezTo>
                <a:cubicBezTo>
                  <a:pt x="8980231" y="2303616"/>
                  <a:pt x="8966424" y="2289933"/>
                  <a:pt x="8950254" y="2290431"/>
                </a:cubicBezTo>
                <a:close/>
                <a:moveTo>
                  <a:pt x="9069788" y="2319413"/>
                </a:moveTo>
                <a:cubicBezTo>
                  <a:pt x="9069291" y="2303989"/>
                  <a:pt x="9056852" y="2291053"/>
                  <a:pt x="9041926" y="2290431"/>
                </a:cubicBezTo>
                <a:cubicBezTo>
                  <a:pt x="9026627" y="2289685"/>
                  <a:pt x="9011203" y="2304238"/>
                  <a:pt x="9010705" y="2319786"/>
                </a:cubicBezTo>
                <a:cubicBezTo>
                  <a:pt x="9010332" y="2335956"/>
                  <a:pt x="9024014" y="2349638"/>
                  <a:pt x="9040807" y="2349638"/>
                </a:cubicBezTo>
                <a:cubicBezTo>
                  <a:pt x="9058220" y="2349638"/>
                  <a:pt x="9070411" y="2336951"/>
                  <a:pt x="9069788" y="2319537"/>
                </a:cubicBezTo>
                <a:close/>
                <a:moveTo>
                  <a:pt x="9127628" y="2290431"/>
                </a:moveTo>
                <a:cubicBezTo>
                  <a:pt x="9112577" y="2290182"/>
                  <a:pt x="9099392" y="2302372"/>
                  <a:pt x="9098148" y="2317796"/>
                </a:cubicBezTo>
                <a:cubicBezTo>
                  <a:pt x="9096780" y="2335085"/>
                  <a:pt x="9108473" y="2348643"/>
                  <a:pt x="9125513" y="2349638"/>
                </a:cubicBezTo>
                <a:cubicBezTo>
                  <a:pt x="9142056" y="2350509"/>
                  <a:pt x="9156610" y="2337573"/>
                  <a:pt x="9157231" y="2321403"/>
                </a:cubicBezTo>
                <a:cubicBezTo>
                  <a:pt x="9157853" y="2305979"/>
                  <a:pt x="9143176" y="2290680"/>
                  <a:pt x="9127628" y="2290431"/>
                </a:cubicBezTo>
                <a:close/>
                <a:moveTo>
                  <a:pt x="9187581" y="2320532"/>
                </a:moveTo>
                <a:cubicBezTo>
                  <a:pt x="9187581" y="2336702"/>
                  <a:pt x="9198776" y="2348643"/>
                  <a:pt x="9214822" y="2349638"/>
                </a:cubicBezTo>
                <a:cubicBezTo>
                  <a:pt x="9231365" y="2350633"/>
                  <a:pt x="9246043" y="2337822"/>
                  <a:pt x="9246789" y="2321652"/>
                </a:cubicBezTo>
                <a:cubicBezTo>
                  <a:pt x="9247535" y="2306228"/>
                  <a:pt x="9232982" y="2290928"/>
                  <a:pt x="9217433" y="2290431"/>
                </a:cubicBezTo>
                <a:cubicBezTo>
                  <a:pt x="9201263" y="2290058"/>
                  <a:pt x="9187581" y="2303740"/>
                  <a:pt x="9187581" y="2320532"/>
                </a:cubicBezTo>
                <a:close/>
                <a:moveTo>
                  <a:pt x="9304503" y="2290431"/>
                </a:moveTo>
                <a:cubicBezTo>
                  <a:pt x="9288333" y="2291550"/>
                  <a:pt x="9275895" y="2306352"/>
                  <a:pt x="9277139" y="2322896"/>
                </a:cubicBezTo>
                <a:cubicBezTo>
                  <a:pt x="9278383" y="2338817"/>
                  <a:pt x="9290572" y="2349763"/>
                  <a:pt x="9306618" y="2349514"/>
                </a:cubicBezTo>
                <a:cubicBezTo>
                  <a:pt x="9323285" y="2349265"/>
                  <a:pt x="9336844" y="2335334"/>
                  <a:pt x="9336097" y="2319164"/>
                </a:cubicBezTo>
                <a:cubicBezTo>
                  <a:pt x="9335351" y="2303491"/>
                  <a:pt x="9319803" y="2289311"/>
                  <a:pt x="9304379" y="2290307"/>
                </a:cubicBezTo>
                <a:close/>
                <a:moveTo>
                  <a:pt x="9366696" y="2320532"/>
                </a:moveTo>
                <a:cubicBezTo>
                  <a:pt x="9366696" y="2336702"/>
                  <a:pt x="9377891" y="2348643"/>
                  <a:pt x="9393936" y="2349638"/>
                </a:cubicBezTo>
                <a:cubicBezTo>
                  <a:pt x="9410480" y="2350633"/>
                  <a:pt x="9425157" y="2337822"/>
                  <a:pt x="9425903" y="2321652"/>
                </a:cubicBezTo>
                <a:cubicBezTo>
                  <a:pt x="9426650" y="2306228"/>
                  <a:pt x="9412097" y="2290928"/>
                  <a:pt x="9396549" y="2290431"/>
                </a:cubicBezTo>
                <a:cubicBezTo>
                  <a:pt x="9380379" y="2290058"/>
                  <a:pt x="9366696" y="2303740"/>
                  <a:pt x="9366696" y="2320532"/>
                </a:cubicBezTo>
                <a:close/>
                <a:moveTo>
                  <a:pt x="9511480" y="2319164"/>
                </a:moveTo>
                <a:cubicBezTo>
                  <a:pt x="9510859" y="2303740"/>
                  <a:pt x="9498296" y="2290928"/>
                  <a:pt x="9483245" y="2290431"/>
                </a:cubicBezTo>
                <a:cubicBezTo>
                  <a:pt x="9467946" y="2289933"/>
                  <a:pt x="9452522" y="2304611"/>
                  <a:pt x="9452397" y="2320035"/>
                </a:cubicBezTo>
                <a:cubicBezTo>
                  <a:pt x="9452148" y="2336205"/>
                  <a:pt x="9466080" y="2349763"/>
                  <a:pt x="9482747" y="2349638"/>
                </a:cubicBezTo>
                <a:cubicBezTo>
                  <a:pt x="9500037" y="2349390"/>
                  <a:pt x="9512227" y="2336578"/>
                  <a:pt x="9511480" y="2319164"/>
                </a:cubicBezTo>
                <a:close/>
                <a:moveTo>
                  <a:pt x="9541830" y="2321776"/>
                </a:moveTo>
                <a:cubicBezTo>
                  <a:pt x="9542701" y="2337946"/>
                  <a:pt x="9557503" y="2350633"/>
                  <a:pt x="9574047" y="2349514"/>
                </a:cubicBezTo>
                <a:cubicBezTo>
                  <a:pt x="9589968" y="2348519"/>
                  <a:pt x="9601163" y="2336454"/>
                  <a:pt x="9601038" y="2320283"/>
                </a:cubicBezTo>
                <a:cubicBezTo>
                  <a:pt x="9601038" y="2303616"/>
                  <a:pt x="9587231" y="2289933"/>
                  <a:pt x="9571061" y="2290431"/>
                </a:cubicBezTo>
                <a:cubicBezTo>
                  <a:pt x="9555389" y="2290928"/>
                  <a:pt x="9540960" y="2306352"/>
                  <a:pt x="9541830" y="2321776"/>
                </a:cubicBezTo>
                <a:close/>
                <a:moveTo>
                  <a:pt x="9660618" y="2290431"/>
                </a:moveTo>
                <a:cubicBezTo>
                  <a:pt x="9644946" y="2290928"/>
                  <a:pt x="9630517" y="2306352"/>
                  <a:pt x="9631388" y="2321776"/>
                </a:cubicBezTo>
                <a:cubicBezTo>
                  <a:pt x="9632259" y="2336827"/>
                  <a:pt x="9645195" y="2349141"/>
                  <a:pt x="9660618" y="2349514"/>
                </a:cubicBezTo>
                <a:cubicBezTo>
                  <a:pt x="9678033" y="2350011"/>
                  <a:pt x="9690596" y="2337573"/>
                  <a:pt x="9690596" y="2320283"/>
                </a:cubicBezTo>
                <a:cubicBezTo>
                  <a:pt x="9690596" y="2303616"/>
                  <a:pt x="9676789" y="2289933"/>
                  <a:pt x="9660618" y="2290431"/>
                </a:cubicBezTo>
                <a:close/>
                <a:moveTo>
                  <a:pt x="9748434" y="2290431"/>
                </a:moveTo>
                <a:cubicBezTo>
                  <a:pt x="9733384" y="2290182"/>
                  <a:pt x="9720199" y="2302372"/>
                  <a:pt x="9718955" y="2317796"/>
                </a:cubicBezTo>
                <a:cubicBezTo>
                  <a:pt x="9717587" y="2335085"/>
                  <a:pt x="9729279" y="2348643"/>
                  <a:pt x="9746320" y="2349638"/>
                </a:cubicBezTo>
                <a:cubicBezTo>
                  <a:pt x="9762863" y="2350509"/>
                  <a:pt x="9777416" y="2337573"/>
                  <a:pt x="9778038" y="2321403"/>
                </a:cubicBezTo>
                <a:cubicBezTo>
                  <a:pt x="9778660" y="2305979"/>
                  <a:pt x="9763982" y="2290680"/>
                  <a:pt x="9748434" y="2290431"/>
                </a:cubicBezTo>
                <a:close/>
                <a:moveTo>
                  <a:pt x="9867596" y="2320035"/>
                </a:moveTo>
                <a:cubicBezTo>
                  <a:pt x="9867347" y="2304611"/>
                  <a:pt x="9852047" y="2289809"/>
                  <a:pt x="9836748" y="2290431"/>
                </a:cubicBezTo>
                <a:cubicBezTo>
                  <a:pt x="9821697" y="2290928"/>
                  <a:pt x="9809134" y="2303740"/>
                  <a:pt x="9808513" y="2319164"/>
                </a:cubicBezTo>
                <a:cubicBezTo>
                  <a:pt x="9807766" y="2336578"/>
                  <a:pt x="9819832" y="2349390"/>
                  <a:pt x="9837246" y="2349638"/>
                </a:cubicBezTo>
                <a:cubicBezTo>
                  <a:pt x="9853914" y="2349763"/>
                  <a:pt x="9867845" y="2336329"/>
                  <a:pt x="9867596" y="2320159"/>
                </a:cubicBezTo>
                <a:close/>
                <a:moveTo>
                  <a:pt x="9926181" y="2290431"/>
                </a:moveTo>
                <a:cubicBezTo>
                  <a:pt x="9910011" y="2291053"/>
                  <a:pt x="9897075" y="2305606"/>
                  <a:pt x="9897946" y="2322149"/>
                </a:cubicBezTo>
                <a:cubicBezTo>
                  <a:pt x="9898816" y="2338070"/>
                  <a:pt x="9910758" y="2349390"/>
                  <a:pt x="9926803" y="2349638"/>
                </a:cubicBezTo>
                <a:cubicBezTo>
                  <a:pt x="9943470" y="2349763"/>
                  <a:pt x="9957402" y="2336329"/>
                  <a:pt x="9957029" y="2320035"/>
                </a:cubicBezTo>
                <a:cubicBezTo>
                  <a:pt x="9956780" y="2304486"/>
                  <a:pt x="9941480" y="2289809"/>
                  <a:pt x="9926057" y="2290431"/>
                </a:cubicBezTo>
                <a:close/>
                <a:moveTo>
                  <a:pt x="10042855" y="2320283"/>
                </a:moveTo>
                <a:cubicBezTo>
                  <a:pt x="10042855" y="2304735"/>
                  <a:pt x="10030914" y="2291675"/>
                  <a:pt x="10015739" y="2290555"/>
                </a:cubicBezTo>
                <a:cubicBezTo>
                  <a:pt x="10000439" y="2289311"/>
                  <a:pt x="9984643" y="2303367"/>
                  <a:pt x="9983772" y="2319039"/>
                </a:cubicBezTo>
                <a:cubicBezTo>
                  <a:pt x="9982901" y="2335085"/>
                  <a:pt x="9996334" y="2349265"/>
                  <a:pt x="10013002" y="2349638"/>
                </a:cubicBezTo>
                <a:cubicBezTo>
                  <a:pt x="10030416" y="2350011"/>
                  <a:pt x="10042979" y="2337697"/>
                  <a:pt x="10042855" y="2320283"/>
                </a:cubicBezTo>
                <a:close/>
                <a:moveTo>
                  <a:pt x="10103181" y="2290431"/>
                </a:moveTo>
                <a:cubicBezTo>
                  <a:pt x="10087633" y="2290431"/>
                  <a:pt x="10072831" y="2305606"/>
                  <a:pt x="10073205" y="2321030"/>
                </a:cubicBezTo>
                <a:cubicBezTo>
                  <a:pt x="10073578" y="2336080"/>
                  <a:pt x="10086265" y="2348768"/>
                  <a:pt x="10101564" y="2349514"/>
                </a:cubicBezTo>
                <a:cubicBezTo>
                  <a:pt x="10119103" y="2350385"/>
                  <a:pt x="10131914" y="2338444"/>
                  <a:pt x="10132288" y="2321154"/>
                </a:cubicBezTo>
                <a:cubicBezTo>
                  <a:pt x="10132661" y="2304486"/>
                  <a:pt x="10119351" y="2290431"/>
                  <a:pt x="10103057" y="2290431"/>
                </a:cubicBezTo>
                <a:close/>
                <a:moveTo>
                  <a:pt x="10162762" y="2321776"/>
                </a:moveTo>
                <a:cubicBezTo>
                  <a:pt x="10163632" y="2337946"/>
                  <a:pt x="10178434" y="2350633"/>
                  <a:pt x="10194978" y="2349514"/>
                </a:cubicBezTo>
                <a:cubicBezTo>
                  <a:pt x="10210899" y="2348519"/>
                  <a:pt x="10222094" y="2336454"/>
                  <a:pt x="10221969" y="2320283"/>
                </a:cubicBezTo>
                <a:cubicBezTo>
                  <a:pt x="10221969" y="2303616"/>
                  <a:pt x="10208163" y="2289933"/>
                  <a:pt x="10191993" y="2290431"/>
                </a:cubicBezTo>
                <a:cubicBezTo>
                  <a:pt x="10176320" y="2290928"/>
                  <a:pt x="10161892" y="2306352"/>
                  <a:pt x="10162762" y="2321776"/>
                </a:cubicBezTo>
                <a:close/>
                <a:moveTo>
                  <a:pt x="10280306" y="2290555"/>
                </a:moveTo>
                <a:cubicBezTo>
                  <a:pt x="10265753" y="2291675"/>
                  <a:pt x="10252568" y="2305730"/>
                  <a:pt x="10252444" y="2320159"/>
                </a:cubicBezTo>
                <a:cubicBezTo>
                  <a:pt x="10252319" y="2336454"/>
                  <a:pt x="10266126" y="2349887"/>
                  <a:pt x="10282918" y="2349638"/>
                </a:cubicBezTo>
                <a:cubicBezTo>
                  <a:pt x="10300332" y="2349390"/>
                  <a:pt x="10312273" y="2336578"/>
                  <a:pt x="10311651" y="2319164"/>
                </a:cubicBezTo>
                <a:cubicBezTo>
                  <a:pt x="10310905" y="2302621"/>
                  <a:pt x="10296476" y="2289311"/>
                  <a:pt x="10280430" y="2290680"/>
                </a:cubicBezTo>
                <a:close/>
                <a:moveTo>
                  <a:pt x="10368122" y="2290555"/>
                </a:moveTo>
                <a:cubicBezTo>
                  <a:pt x="10351952" y="2291053"/>
                  <a:pt x="10339016" y="2305606"/>
                  <a:pt x="10339762" y="2322149"/>
                </a:cubicBezTo>
                <a:cubicBezTo>
                  <a:pt x="10340509" y="2338195"/>
                  <a:pt x="10352325" y="2349514"/>
                  <a:pt x="10368495" y="2349763"/>
                </a:cubicBezTo>
                <a:cubicBezTo>
                  <a:pt x="10385163" y="2350011"/>
                  <a:pt x="10399094" y="2336578"/>
                  <a:pt x="10398970" y="2320283"/>
                </a:cubicBezTo>
                <a:cubicBezTo>
                  <a:pt x="10398845" y="2304860"/>
                  <a:pt x="10383422" y="2290058"/>
                  <a:pt x="10368122" y="2290555"/>
                </a:cubicBezTo>
                <a:close/>
                <a:moveTo>
                  <a:pt x="10488527" y="2319786"/>
                </a:moveTo>
                <a:cubicBezTo>
                  <a:pt x="10488030" y="2304238"/>
                  <a:pt x="10472481" y="2289809"/>
                  <a:pt x="10457182" y="2290555"/>
                </a:cubicBezTo>
                <a:cubicBezTo>
                  <a:pt x="10442131" y="2291426"/>
                  <a:pt x="10429817" y="2304362"/>
                  <a:pt x="10429444" y="2319786"/>
                </a:cubicBezTo>
                <a:cubicBezTo>
                  <a:pt x="10429071" y="2337200"/>
                  <a:pt x="10441385" y="2349763"/>
                  <a:pt x="10458675" y="2349763"/>
                </a:cubicBezTo>
                <a:cubicBezTo>
                  <a:pt x="10475342" y="2349763"/>
                  <a:pt x="10489025" y="2335956"/>
                  <a:pt x="10488527" y="2319786"/>
                </a:cubicBezTo>
                <a:close/>
                <a:moveTo>
                  <a:pt x="10578084" y="2321030"/>
                </a:moveTo>
                <a:cubicBezTo>
                  <a:pt x="10578333" y="2305606"/>
                  <a:pt x="10563407" y="2290555"/>
                  <a:pt x="10547983" y="2290555"/>
                </a:cubicBezTo>
                <a:cubicBezTo>
                  <a:pt x="10532932" y="2290555"/>
                  <a:pt x="10519997" y="2302994"/>
                  <a:pt x="10519001" y="2318418"/>
                </a:cubicBezTo>
                <a:cubicBezTo>
                  <a:pt x="10517882" y="2335832"/>
                  <a:pt x="10529698" y="2349141"/>
                  <a:pt x="10546864" y="2349763"/>
                </a:cubicBezTo>
                <a:cubicBezTo>
                  <a:pt x="10563531" y="2350385"/>
                  <a:pt x="10577835" y="2337200"/>
                  <a:pt x="10578084" y="2321030"/>
                </a:cubicBezTo>
                <a:close/>
                <a:moveTo>
                  <a:pt x="10635053" y="2290555"/>
                </a:moveTo>
                <a:cubicBezTo>
                  <a:pt x="10619629" y="2290307"/>
                  <a:pt x="10604578" y="2305233"/>
                  <a:pt x="10604578" y="2320657"/>
                </a:cubicBezTo>
                <a:cubicBezTo>
                  <a:pt x="10604578" y="2335707"/>
                  <a:pt x="10617017" y="2348643"/>
                  <a:pt x="10632441" y="2349638"/>
                </a:cubicBezTo>
                <a:cubicBezTo>
                  <a:pt x="10649730" y="2350758"/>
                  <a:pt x="10663040" y="2338941"/>
                  <a:pt x="10663786" y="2321776"/>
                </a:cubicBezTo>
                <a:cubicBezTo>
                  <a:pt x="10664408" y="2305108"/>
                  <a:pt x="10651223" y="2290804"/>
                  <a:pt x="10635053" y="2290555"/>
                </a:cubicBezTo>
                <a:close/>
                <a:moveTo>
                  <a:pt x="10753344" y="2320905"/>
                </a:moveTo>
                <a:cubicBezTo>
                  <a:pt x="10753592" y="2304238"/>
                  <a:pt x="10740034" y="2290307"/>
                  <a:pt x="10723864" y="2290555"/>
                </a:cubicBezTo>
                <a:cubicBezTo>
                  <a:pt x="10709435" y="2290804"/>
                  <a:pt x="10695504" y="2303989"/>
                  <a:pt x="10694385" y="2318542"/>
                </a:cubicBezTo>
                <a:cubicBezTo>
                  <a:pt x="10693141" y="2334588"/>
                  <a:pt x="10706450" y="2349016"/>
                  <a:pt x="10722994" y="2349638"/>
                </a:cubicBezTo>
                <a:cubicBezTo>
                  <a:pt x="10740407" y="2350385"/>
                  <a:pt x="10753219" y="2338195"/>
                  <a:pt x="10753468" y="2320905"/>
                </a:cubicBezTo>
                <a:close/>
                <a:moveTo>
                  <a:pt x="10783818" y="2322522"/>
                </a:moveTo>
                <a:cubicBezTo>
                  <a:pt x="10785062" y="2338817"/>
                  <a:pt x="10799864" y="2351007"/>
                  <a:pt x="10816531" y="2349638"/>
                </a:cubicBezTo>
                <a:cubicBezTo>
                  <a:pt x="10832452" y="2348270"/>
                  <a:pt x="10843274" y="2336080"/>
                  <a:pt x="10842901" y="2319910"/>
                </a:cubicBezTo>
                <a:cubicBezTo>
                  <a:pt x="10842528" y="2303243"/>
                  <a:pt x="10828472" y="2289809"/>
                  <a:pt x="10812302" y="2290680"/>
                </a:cubicBezTo>
                <a:cubicBezTo>
                  <a:pt x="10796629" y="2291550"/>
                  <a:pt x="10782574" y="2307223"/>
                  <a:pt x="10783694" y="2322522"/>
                </a:cubicBezTo>
                <a:close/>
                <a:moveTo>
                  <a:pt x="10901237" y="2290555"/>
                </a:moveTo>
                <a:cubicBezTo>
                  <a:pt x="10886311" y="2290058"/>
                  <a:pt x="10872753" y="2302123"/>
                  <a:pt x="10871261" y="2317423"/>
                </a:cubicBezTo>
                <a:cubicBezTo>
                  <a:pt x="10869644" y="2334588"/>
                  <a:pt x="10881211" y="2348519"/>
                  <a:pt x="10898127" y="2349638"/>
                </a:cubicBezTo>
                <a:cubicBezTo>
                  <a:pt x="10914671" y="2350758"/>
                  <a:pt x="10929473" y="2338070"/>
                  <a:pt x="10930344" y="2321900"/>
                </a:cubicBezTo>
                <a:cubicBezTo>
                  <a:pt x="10931214" y="2306477"/>
                  <a:pt x="10916785" y="2291053"/>
                  <a:pt x="10901237" y="2290555"/>
                </a:cubicBezTo>
                <a:close/>
                <a:moveTo>
                  <a:pt x="10989054" y="2290555"/>
                </a:moveTo>
                <a:cubicBezTo>
                  <a:pt x="10972883" y="2291053"/>
                  <a:pt x="10959947" y="2305606"/>
                  <a:pt x="10960694" y="2322149"/>
                </a:cubicBezTo>
                <a:cubicBezTo>
                  <a:pt x="10961440" y="2338319"/>
                  <a:pt x="10973132" y="2349514"/>
                  <a:pt x="10989427" y="2349763"/>
                </a:cubicBezTo>
                <a:cubicBezTo>
                  <a:pt x="11006095" y="2350011"/>
                  <a:pt x="11020026" y="2336578"/>
                  <a:pt x="11019901" y="2320283"/>
                </a:cubicBezTo>
                <a:cubicBezTo>
                  <a:pt x="11019777" y="2304860"/>
                  <a:pt x="11004477" y="2290058"/>
                  <a:pt x="10989054" y="2290555"/>
                </a:cubicBezTo>
                <a:close/>
                <a:moveTo>
                  <a:pt x="11078486" y="2290555"/>
                </a:moveTo>
                <a:cubicBezTo>
                  <a:pt x="11062316" y="2291177"/>
                  <a:pt x="11049380" y="2305730"/>
                  <a:pt x="11050251" y="2322274"/>
                </a:cubicBezTo>
                <a:cubicBezTo>
                  <a:pt x="11051122" y="2338195"/>
                  <a:pt x="11063062" y="2349514"/>
                  <a:pt x="11079109" y="2349763"/>
                </a:cubicBezTo>
                <a:cubicBezTo>
                  <a:pt x="11095776" y="2349887"/>
                  <a:pt x="11109707" y="2336454"/>
                  <a:pt x="11109334" y="2320159"/>
                </a:cubicBezTo>
                <a:cubicBezTo>
                  <a:pt x="11109085" y="2304611"/>
                  <a:pt x="11093786" y="2289933"/>
                  <a:pt x="11078362" y="2290555"/>
                </a:cubicBezTo>
                <a:close/>
                <a:moveTo>
                  <a:pt x="11165308" y="2290555"/>
                </a:moveTo>
                <a:cubicBezTo>
                  <a:pt x="11149635" y="2291053"/>
                  <a:pt x="11135207" y="2306477"/>
                  <a:pt x="11136077" y="2321776"/>
                </a:cubicBezTo>
                <a:cubicBezTo>
                  <a:pt x="11136823" y="2336827"/>
                  <a:pt x="11149759" y="2349141"/>
                  <a:pt x="11165183" y="2349638"/>
                </a:cubicBezTo>
                <a:cubicBezTo>
                  <a:pt x="11182597" y="2350136"/>
                  <a:pt x="11195284" y="2337822"/>
                  <a:pt x="11195284" y="2320532"/>
                </a:cubicBezTo>
                <a:cubicBezTo>
                  <a:pt x="11195284" y="2303864"/>
                  <a:pt x="11181602" y="2290058"/>
                  <a:pt x="11165432" y="2290555"/>
                </a:cubicBezTo>
                <a:close/>
                <a:moveTo>
                  <a:pt x="11284717" y="2319537"/>
                </a:moveTo>
                <a:cubicBezTo>
                  <a:pt x="11284220" y="2304113"/>
                  <a:pt x="11271781" y="2291177"/>
                  <a:pt x="11256855" y="2290555"/>
                </a:cubicBezTo>
                <a:cubicBezTo>
                  <a:pt x="11241556" y="2289809"/>
                  <a:pt x="11226132" y="2304362"/>
                  <a:pt x="11225634" y="2319910"/>
                </a:cubicBezTo>
                <a:cubicBezTo>
                  <a:pt x="11225261" y="2336080"/>
                  <a:pt x="11238943" y="2349763"/>
                  <a:pt x="11255735" y="2349763"/>
                </a:cubicBezTo>
                <a:cubicBezTo>
                  <a:pt x="11273149" y="2349763"/>
                  <a:pt x="11285339" y="2337076"/>
                  <a:pt x="11284717" y="2319661"/>
                </a:cubicBezTo>
                <a:close/>
                <a:moveTo>
                  <a:pt x="11374275" y="2318666"/>
                </a:moveTo>
                <a:cubicBezTo>
                  <a:pt x="11373404" y="2303243"/>
                  <a:pt x="11360593" y="2290680"/>
                  <a:pt x="11345542" y="2290431"/>
                </a:cubicBezTo>
                <a:cubicBezTo>
                  <a:pt x="11330118" y="2290182"/>
                  <a:pt x="11315067" y="2305108"/>
                  <a:pt x="11315192" y="2320532"/>
                </a:cubicBezTo>
                <a:cubicBezTo>
                  <a:pt x="11315192" y="2336702"/>
                  <a:pt x="11329496" y="2350011"/>
                  <a:pt x="11346039" y="2349514"/>
                </a:cubicBezTo>
                <a:cubicBezTo>
                  <a:pt x="11363329" y="2349016"/>
                  <a:pt x="11375270" y="2335956"/>
                  <a:pt x="11374275" y="2318542"/>
                </a:cubicBezTo>
                <a:close/>
                <a:moveTo>
                  <a:pt x="11434975" y="2290431"/>
                </a:moveTo>
                <a:cubicBezTo>
                  <a:pt x="11419551" y="2290307"/>
                  <a:pt x="11404500" y="2305357"/>
                  <a:pt x="11404749" y="2320781"/>
                </a:cubicBezTo>
                <a:cubicBezTo>
                  <a:pt x="11404874" y="2335832"/>
                  <a:pt x="11417436" y="2348643"/>
                  <a:pt x="11432860" y="2349514"/>
                </a:cubicBezTo>
                <a:cubicBezTo>
                  <a:pt x="11450274" y="2350509"/>
                  <a:pt x="11463334" y="2338692"/>
                  <a:pt x="11463957" y="2321403"/>
                </a:cubicBezTo>
                <a:cubicBezTo>
                  <a:pt x="11464454" y="2304735"/>
                  <a:pt x="11451269" y="2290555"/>
                  <a:pt x="11434975" y="2290431"/>
                </a:cubicBezTo>
                <a:close/>
                <a:moveTo>
                  <a:pt x="11492192" y="2320283"/>
                </a:moveTo>
                <a:cubicBezTo>
                  <a:pt x="11492192" y="2336454"/>
                  <a:pt x="11503138" y="2348519"/>
                  <a:pt x="11519059" y="2349638"/>
                </a:cubicBezTo>
                <a:cubicBezTo>
                  <a:pt x="11535602" y="2350758"/>
                  <a:pt x="11550404" y="2338070"/>
                  <a:pt x="11551275" y="2322025"/>
                </a:cubicBezTo>
                <a:cubicBezTo>
                  <a:pt x="11552146" y="2306601"/>
                  <a:pt x="11537842" y="2291177"/>
                  <a:pt x="11522169" y="2290555"/>
                </a:cubicBezTo>
                <a:cubicBezTo>
                  <a:pt x="11505999" y="2289933"/>
                  <a:pt x="11492192" y="2303616"/>
                  <a:pt x="11492067" y="2320283"/>
                </a:cubicBezTo>
                <a:close/>
                <a:moveTo>
                  <a:pt x="11640832" y="2319661"/>
                </a:moveTo>
                <a:cubicBezTo>
                  <a:pt x="11640335" y="2304113"/>
                  <a:pt x="11624787" y="2289685"/>
                  <a:pt x="11609487" y="2290431"/>
                </a:cubicBezTo>
                <a:cubicBezTo>
                  <a:pt x="11594437" y="2291302"/>
                  <a:pt x="11582123" y="2304238"/>
                  <a:pt x="11581749" y="2319661"/>
                </a:cubicBezTo>
                <a:cubicBezTo>
                  <a:pt x="11581377" y="2337076"/>
                  <a:pt x="11593691" y="2349638"/>
                  <a:pt x="11610980" y="2349638"/>
                </a:cubicBezTo>
                <a:cubicBezTo>
                  <a:pt x="11627648" y="2349638"/>
                  <a:pt x="11641330" y="2335832"/>
                  <a:pt x="11640832" y="2319661"/>
                </a:cubicBezTo>
                <a:close/>
                <a:moveTo>
                  <a:pt x="11699045" y="2290431"/>
                </a:moveTo>
                <a:cubicBezTo>
                  <a:pt x="11682875" y="2291302"/>
                  <a:pt x="11670187" y="2305979"/>
                  <a:pt x="11671307" y="2322647"/>
                </a:cubicBezTo>
                <a:cubicBezTo>
                  <a:pt x="11672302" y="2338568"/>
                  <a:pt x="11684367" y="2349763"/>
                  <a:pt x="11700537" y="2349638"/>
                </a:cubicBezTo>
                <a:cubicBezTo>
                  <a:pt x="11717205" y="2349638"/>
                  <a:pt x="11730887" y="2335832"/>
                  <a:pt x="11730390" y="2319661"/>
                </a:cubicBezTo>
                <a:cubicBezTo>
                  <a:pt x="11729893" y="2303989"/>
                  <a:pt x="11714468" y="2289685"/>
                  <a:pt x="11699045" y="2290431"/>
                </a:cubicBezTo>
                <a:close/>
                <a:moveTo>
                  <a:pt x="11785368" y="2290431"/>
                </a:moveTo>
                <a:cubicBezTo>
                  <a:pt x="11770815" y="2291302"/>
                  <a:pt x="11757381" y="2304984"/>
                  <a:pt x="11757009" y="2319537"/>
                </a:cubicBezTo>
                <a:cubicBezTo>
                  <a:pt x="11756511" y="2335707"/>
                  <a:pt x="11770193" y="2349514"/>
                  <a:pt x="11786861" y="2349514"/>
                </a:cubicBezTo>
                <a:cubicBezTo>
                  <a:pt x="11804150" y="2349514"/>
                  <a:pt x="11816464" y="2336951"/>
                  <a:pt x="11816092" y="2319537"/>
                </a:cubicBezTo>
                <a:cubicBezTo>
                  <a:pt x="11815718" y="2302870"/>
                  <a:pt x="11801414" y="2289436"/>
                  <a:pt x="11785368" y="2290431"/>
                </a:cubicBezTo>
                <a:close/>
                <a:moveTo>
                  <a:pt x="11874428" y="2290431"/>
                </a:moveTo>
                <a:cubicBezTo>
                  <a:pt x="11859875" y="2291550"/>
                  <a:pt x="11846690" y="2305606"/>
                  <a:pt x="11846565" y="2320035"/>
                </a:cubicBezTo>
                <a:cubicBezTo>
                  <a:pt x="11846317" y="2336205"/>
                  <a:pt x="11860248" y="2349763"/>
                  <a:pt x="11876915" y="2349514"/>
                </a:cubicBezTo>
                <a:cubicBezTo>
                  <a:pt x="11894330" y="2349265"/>
                  <a:pt x="11906395" y="2336578"/>
                  <a:pt x="11905648" y="2319039"/>
                </a:cubicBezTo>
                <a:cubicBezTo>
                  <a:pt x="11905027" y="2302496"/>
                  <a:pt x="11890474" y="2289187"/>
                  <a:pt x="11874428" y="2290431"/>
                </a:cubicBezTo>
                <a:close/>
                <a:moveTo>
                  <a:pt x="11995206" y="2318542"/>
                </a:moveTo>
                <a:cubicBezTo>
                  <a:pt x="11994335" y="2303118"/>
                  <a:pt x="11981524" y="2290555"/>
                  <a:pt x="11966473" y="2290307"/>
                </a:cubicBezTo>
                <a:cubicBezTo>
                  <a:pt x="11951049" y="2290058"/>
                  <a:pt x="11935998" y="2304984"/>
                  <a:pt x="11936123" y="2320408"/>
                </a:cubicBezTo>
                <a:cubicBezTo>
                  <a:pt x="11936123" y="2336578"/>
                  <a:pt x="11950428" y="2349887"/>
                  <a:pt x="11966971" y="2349390"/>
                </a:cubicBezTo>
                <a:cubicBezTo>
                  <a:pt x="11984260" y="2348892"/>
                  <a:pt x="11996201" y="2335832"/>
                  <a:pt x="11995206" y="2318418"/>
                </a:cubicBezTo>
                <a:close/>
                <a:moveTo>
                  <a:pt x="12082649" y="2319413"/>
                </a:moveTo>
                <a:cubicBezTo>
                  <a:pt x="12082027" y="2303740"/>
                  <a:pt x="12066603" y="2289436"/>
                  <a:pt x="12051179" y="2290307"/>
                </a:cubicBezTo>
                <a:cubicBezTo>
                  <a:pt x="12036129" y="2291177"/>
                  <a:pt x="12023939" y="2304238"/>
                  <a:pt x="12023566" y="2319661"/>
                </a:cubicBezTo>
                <a:cubicBezTo>
                  <a:pt x="12023193" y="2337076"/>
                  <a:pt x="12035631" y="2349638"/>
                  <a:pt x="12052921" y="2349514"/>
                </a:cubicBezTo>
                <a:cubicBezTo>
                  <a:pt x="12069589" y="2349390"/>
                  <a:pt x="12083271" y="2335583"/>
                  <a:pt x="12082649" y="2319413"/>
                </a:cubicBezTo>
                <a:close/>
                <a:moveTo>
                  <a:pt x="12172207" y="2318293"/>
                </a:moveTo>
                <a:cubicBezTo>
                  <a:pt x="12171087" y="2303740"/>
                  <a:pt x="12157031" y="2290555"/>
                  <a:pt x="12142603" y="2290431"/>
                </a:cubicBezTo>
                <a:cubicBezTo>
                  <a:pt x="12126432" y="2290182"/>
                  <a:pt x="12112875" y="2304113"/>
                  <a:pt x="12113124" y="2320781"/>
                </a:cubicBezTo>
                <a:cubicBezTo>
                  <a:pt x="12113372" y="2338195"/>
                  <a:pt x="12126184" y="2350260"/>
                  <a:pt x="12143597" y="2349514"/>
                </a:cubicBezTo>
                <a:cubicBezTo>
                  <a:pt x="12160141" y="2348892"/>
                  <a:pt x="12173450" y="2334339"/>
                  <a:pt x="12172207" y="2318293"/>
                </a:cubicBezTo>
                <a:close/>
                <a:moveTo>
                  <a:pt x="12232160" y="2290431"/>
                </a:moveTo>
                <a:cubicBezTo>
                  <a:pt x="12217110" y="2290307"/>
                  <a:pt x="12203925" y="2302496"/>
                  <a:pt x="12202805" y="2317920"/>
                </a:cubicBezTo>
                <a:cubicBezTo>
                  <a:pt x="12201437" y="2335210"/>
                  <a:pt x="12213129" y="2348768"/>
                  <a:pt x="12230294" y="2349638"/>
                </a:cubicBezTo>
                <a:cubicBezTo>
                  <a:pt x="12246838" y="2350509"/>
                  <a:pt x="12261391" y="2337449"/>
                  <a:pt x="12261888" y="2321279"/>
                </a:cubicBezTo>
                <a:cubicBezTo>
                  <a:pt x="12262386" y="2305979"/>
                  <a:pt x="12247708" y="2290680"/>
                  <a:pt x="12232160" y="2290431"/>
                </a:cubicBezTo>
                <a:close/>
                <a:moveTo>
                  <a:pt x="12321843" y="2290431"/>
                </a:moveTo>
                <a:cubicBezTo>
                  <a:pt x="12306791" y="2290182"/>
                  <a:pt x="12293607" y="2302496"/>
                  <a:pt x="12292363" y="2317796"/>
                </a:cubicBezTo>
                <a:cubicBezTo>
                  <a:pt x="12290994" y="2335085"/>
                  <a:pt x="12302687" y="2348643"/>
                  <a:pt x="12319727" y="2349514"/>
                </a:cubicBezTo>
                <a:cubicBezTo>
                  <a:pt x="12336395" y="2350385"/>
                  <a:pt x="12350824" y="2337449"/>
                  <a:pt x="12351446" y="2321279"/>
                </a:cubicBezTo>
                <a:cubicBezTo>
                  <a:pt x="12352067" y="2305979"/>
                  <a:pt x="12337266" y="2290555"/>
                  <a:pt x="12321843" y="2290431"/>
                </a:cubicBezTo>
                <a:close/>
                <a:moveTo>
                  <a:pt x="12407046" y="2290431"/>
                </a:moveTo>
                <a:cubicBezTo>
                  <a:pt x="12391374" y="2291053"/>
                  <a:pt x="12377069" y="2306477"/>
                  <a:pt x="12377939" y="2321900"/>
                </a:cubicBezTo>
                <a:cubicBezTo>
                  <a:pt x="12378811" y="2336951"/>
                  <a:pt x="12391872" y="2349141"/>
                  <a:pt x="12407295" y="2349514"/>
                </a:cubicBezTo>
                <a:cubicBezTo>
                  <a:pt x="12424583" y="2349887"/>
                  <a:pt x="12437271" y="2337449"/>
                  <a:pt x="12437146" y="2320159"/>
                </a:cubicBezTo>
                <a:cubicBezTo>
                  <a:pt x="12437146" y="2303491"/>
                  <a:pt x="12423215" y="2289809"/>
                  <a:pt x="12407046" y="2290431"/>
                </a:cubicBezTo>
                <a:close/>
                <a:moveTo>
                  <a:pt x="12495982" y="2290431"/>
                </a:moveTo>
                <a:cubicBezTo>
                  <a:pt x="12481428" y="2291302"/>
                  <a:pt x="12467995" y="2304984"/>
                  <a:pt x="12467622" y="2319537"/>
                </a:cubicBezTo>
                <a:cubicBezTo>
                  <a:pt x="12467124" y="2335707"/>
                  <a:pt x="12480806" y="2349514"/>
                  <a:pt x="12497475" y="2349514"/>
                </a:cubicBezTo>
                <a:cubicBezTo>
                  <a:pt x="12514763" y="2349514"/>
                  <a:pt x="12527078" y="2336951"/>
                  <a:pt x="12526705" y="2319537"/>
                </a:cubicBezTo>
                <a:cubicBezTo>
                  <a:pt x="12526331" y="2302870"/>
                  <a:pt x="12512027" y="2289436"/>
                  <a:pt x="12495982" y="2290431"/>
                </a:cubicBezTo>
                <a:close/>
                <a:moveTo>
                  <a:pt x="12557054" y="2320408"/>
                </a:moveTo>
                <a:cubicBezTo>
                  <a:pt x="12557054" y="2336578"/>
                  <a:pt x="12571234" y="2349887"/>
                  <a:pt x="12587901" y="2349514"/>
                </a:cubicBezTo>
                <a:cubicBezTo>
                  <a:pt x="12603948" y="2349141"/>
                  <a:pt x="12615641" y="2337573"/>
                  <a:pt x="12616262" y="2321527"/>
                </a:cubicBezTo>
                <a:cubicBezTo>
                  <a:pt x="12616884" y="2304860"/>
                  <a:pt x="12603699" y="2290555"/>
                  <a:pt x="12587529" y="2290307"/>
                </a:cubicBezTo>
                <a:cubicBezTo>
                  <a:pt x="12572106" y="2290058"/>
                  <a:pt x="12557054" y="2304984"/>
                  <a:pt x="12557054" y="2320408"/>
                </a:cubicBezTo>
                <a:close/>
                <a:moveTo>
                  <a:pt x="12674350" y="2290431"/>
                </a:moveTo>
                <a:cubicBezTo>
                  <a:pt x="12659300" y="2289933"/>
                  <a:pt x="12645990" y="2302123"/>
                  <a:pt x="12644497" y="2317423"/>
                </a:cubicBezTo>
                <a:cubicBezTo>
                  <a:pt x="12642880" y="2334588"/>
                  <a:pt x="12654573" y="2348394"/>
                  <a:pt x="12671489" y="2349514"/>
                </a:cubicBezTo>
                <a:cubicBezTo>
                  <a:pt x="12688032" y="2350509"/>
                  <a:pt x="12702710" y="2337822"/>
                  <a:pt x="12703580" y="2321652"/>
                </a:cubicBezTo>
                <a:cubicBezTo>
                  <a:pt x="12704327" y="2306228"/>
                  <a:pt x="12689898" y="2290804"/>
                  <a:pt x="12674350" y="2290431"/>
                </a:cubicBezTo>
                <a:close/>
                <a:moveTo>
                  <a:pt x="12761420" y="2290431"/>
                </a:moveTo>
                <a:cubicBezTo>
                  <a:pt x="12745249" y="2291550"/>
                  <a:pt x="12732811" y="2306352"/>
                  <a:pt x="12734054" y="2322896"/>
                </a:cubicBezTo>
                <a:cubicBezTo>
                  <a:pt x="12735299" y="2338817"/>
                  <a:pt x="12747489" y="2349763"/>
                  <a:pt x="12763533" y="2349514"/>
                </a:cubicBezTo>
                <a:cubicBezTo>
                  <a:pt x="12780202" y="2349265"/>
                  <a:pt x="12793760" y="2335334"/>
                  <a:pt x="12793014" y="2319164"/>
                </a:cubicBezTo>
                <a:cubicBezTo>
                  <a:pt x="12792267" y="2303491"/>
                  <a:pt x="12776719" y="2289311"/>
                  <a:pt x="12761295" y="2290307"/>
                </a:cubicBezTo>
                <a:close/>
                <a:moveTo>
                  <a:pt x="12882695" y="2320657"/>
                </a:moveTo>
                <a:cubicBezTo>
                  <a:pt x="12882820" y="2305233"/>
                  <a:pt x="12867768" y="2290307"/>
                  <a:pt x="12852345" y="2290431"/>
                </a:cubicBezTo>
                <a:cubicBezTo>
                  <a:pt x="12837295" y="2290555"/>
                  <a:pt x="12824482" y="2303118"/>
                  <a:pt x="12823612" y="2318542"/>
                </a:cubicBezTo>
                <a:cubicBezTo>
                  <a:pt x="12822616" y="2335956"/>
                  <a:pt x="12834558" y="2349141"/>
                  <a:pt x="12851724" y="2349638"/>
                </a:cubicBezTo>
                <a:cubicBezTo>
                  <a:pt x="12868391" y="2350136"/>
                  <a:pt x="12882571" y="2336827"/>
                  <a:pt x="12882695" y="2320657"/>
                </a:cubicBezTo>
                <a:close/>
                <a:moveTo>
                  <a:pt x="12938544" y="2290431"/>
                </a:moveTo>
                <a:cubicBezTo>
                  <a:pt x="12922872" y="2290928"/>
                  <a:pt x="12908443" y="2306352"/>
                  <a:pt x="12909314" y="2321652"/>
                </a:cubicBezTo>
                <a:cubicBezTo>
                  <a:pt x="12910060" y="2336702"/>
                  <a:pt x="12922996" y="2349016"/>
                  <a:pt x="12938420" y="2349514"/>
                </a:cubicBezTo>
                <a:cubicBezTo>
                  <a:pt x="12955834" y="2350011"/>
                  <a:pt x="12968522" y="2337697"/>
                  <a:pt x="12968522" y="2320408"/>
                </a:cubicBezTo>
                <a:cubicBezTo>
                  <a:pt x="12968522" y="2303740"/>
                  <a:pt x="12954838" y="2289933"/>
                  <a:pt x="12938669" y="2290431"/>
                </a:cubicBezTo>
                <a:close/>
                <a:moveTo>
                  <a:pt x="13028226" y="2290431"/>
                </a:moveTo>
                <a:cubicBezTo>
                  <a:pt x="13012677" y="2290804"/>
                  <a:pt x="12998125" y="2306103"/>
                  <a:pt x="12998746" y="2321527"/>
                </a:cubicBezTo>
                <a:cubicBezTo>
                  <a:pt x="12999369" y="2336578"/>
                  <a:pt x="13012304" y="2349016"/>
                  <a:pt x="13027729" y="2349514"/>
                </a:cubicBezTo>
                <a:cubicBezTo>
                  <a:pt x="13045142" y="2350136"/>
                  <a:pt x="13057829" y="2337946"/>
                  <a:pt x="13057954" y="2320532"/>
                </a:cubicBezTo>
                <a:cubicBezTo>
                  <a:pt x="13057954" y="2303864"/>
                  <a:pt x="13044396" y="2290058"/>
                  <a:pt x="13028226" y="2290431"/>
                </a:cubicBezTo>
                <a:close/>
                <a:moveTo>
                  <a:pt x="13118280" y="2290431"/>
                </a:moveTo>
                <a:cubicBezTo>
                  <a:pt x="13102732" y="2290431"/>
                  <a:pt x="13087931" y="2305606"/>
                  <a:pt x="13088305" y="2321030"/>
                </a:cubicBezTo>
                <a:cubicBezTo>
                  <a:pt x="13088677" y="2336080"/>
                  <a:pt x="13101364" y="2348768"/>
                  <a:pt x="13116663" y="2349514"/>
                </a:cubicBezTo>
                <a:cubicBezTo>
                  <a:pt x="13134202" y="2350385"/>
                  <a:pt x="13147014" y="2338444"/>
                  <a:pt x="13147388" y="2321154"/>
                </a:cubicBezTo>
                <a:cubicBezTo>
                  <a:pt x="13147760" y="2304486"/>
                  <a:pt x="13134451" y="2290431"/>
                  <a:pt x="13118156" y="2290431"/>
                </a:cubicBezTo>
                <a:close/>
                <a:moveTo>
                  <a:pt x="13177862" y="2322149"/>
                </a:moveTo>
                <a:cubicBezTo>
                  <a:pt x="13178981" y="2338319"/>
                  <a:pt x="13193783" y="2350758"/>
                  <a:pt x="13210326" y="2349514"/>
                </a:cubicBezTo>
                <a:cubicBezTo>
                  <a:pt x="13226248" y="2348270"/>
                  <a:pt x="13237194" y="2336080"/>
                  <a:pt x="13236945" y="2319910"/>
                </a:cubicBezTo>
                <a:cubicBezTo>
                  <a:pt x="13236696" y="2303243"/>
                  <a:pt x="13222764" y="2289685"/>
                  <a:pt x="13206595" y="2290431"/>
                </a:cubicBezTo>
                <a:cubicBezTo>
                  <a:pt x="13190923" y="2291177"/>
                  <a:pt x="13176742" y="2306850"/>
                  <a:pt x="13177737" y="2322149"/>
                </a:cubicBezTo>
                <a:close/>
                <a:moveTo>
                  <a:pt x="13265305" y="2322025"/>
                </a:moveTo>
                <a:cubicBezTo>
                  <a:pt x="13266050" y="2338070"/>
                  <a:pt x="13277868" y="2349390"/>
                  <a:pt x="13294037" y="2349638"/>
                </a:cubicBezTo>
                <a:cubicBezTo>
                  <a:pt x="13310706" y="2349887"/>
                  <a:pt x="13324637" y="2336454"/>
                  <a:pt x="13324512" y="2320159"/>
                </a:cubicBezTo>
                <a:cubicBezTo>
                  <a:pt x="13324388" y="2304735"/>
                  <a:pt x="13309089" y="2289933"/>
                  <a:pt x="13293665" y="2290431"/>
                </a:cubicBezTo>
                <a:cubicBezTo>
                  <a:pt x="13277494" y="2290928"/>
                  <a:pt x="13264433" y="2305357"/>
                  <a:pt x="13265305" y="2322025"/>
                </a:cubicBezTo>
                <a:close/>
                <a:moveTo>
                  <a:pt x="13354862" y="2321652"/>
                </a:moveTo>
                <a:cubicBezTo>
                  <a:pt x="13355484" y="2337697"/>
                  <a:pt x="13367176" y="2349265"/>
                  <a:pt x="13383097" y="2349638"/>
                </a:cubicBezTo>
                <a:cubicBezTo>
                  <a:pt x="13399764" y="2350136"/>
                  <a:pt x="13413945" y="2336827"/>
                  <a:pt x="13413945" y="2320657"/>
                </a:cubicBezTo>
                <a:cubicBezTo>
                  <a:pt x="13413945" y="2305233"/>
                  <a:pt x="13399019" y="2290307"/>
                  <a:pt x="13383595" y="2290555"/>
                </a:cubicBezTo>
                <a:cubicBezTo>
                  <a:pt x="13367425" y="2290804"/>
                  <a:pt x="13354241" y="2305108"/>
                  <a:pt x="13354862" y="2321652"/>
                </a:cubicBezTo>
                <a:close/>
                <a:moveTo>
                  <a:pt x="261817" y="2290680"/>
                </a:moveTo>
                <a:cubicBezTo>
                  <a:pt x="247264" y="2291799"/>
                  <a:pt x="234079" y="2305855"/>
                  <a:pt x="233955" y="2320283"/>
                </a:cubicBezTo>
                <a:cubicBezTo>
                  <a:pt x="233830" y="2336578"/>
                  <a:pt x="247637" y="2350011"/>
                  <a:pt x="264429" y="2349763"/>
                </a:cubicBezTo>
                <a:cubicBezTo>
                  <a:pt x="281843" y="2349514"/>
                  <a:pt x="293784" y="2336702"/>
                  <a:pt x="293162" y="2319288"/>
                </a:cubicBezTo>
                <a:cubicBezTo>
                  <a:pt x="292416" y="2302745"/>
                  <a:pt x="277987" y="2289436"/>
                  <a:pt x="261941" y="2290804"/>
                </a:cubicBezTo>
                <a:close/>
                <a:moveTo>
                  <a:pt x="172259" y="2290680"/>
                </a:moveTo>
                <a:cubicBezTo>
                  <a:pt x="157706" y="2291799"/>
                  <a:pt x="144522" y="2305855"/>
                  <a:pt x="144397" y="2320283"/>
                </a:cubicBezTo>
                <a:cubicBezTo>
                  <a:pt x="144148" y="2336454"/>
                  <a:pt x="158080" y="2350011"/>
                  <a:pt x="174747" y="2349763"/>
                </a:cubicBezTo>
                <a:cubicBezTo>
                  <a:pt x="192161" y="2349514"/>
                  <a:pt x="204226" y="2336827"/>
                  <a:pt x="203480" y="2319288"/>
                </a:cubicBezTo>
                <a:cubicBezTo>
                  <a:pt x="202858" y="2302745"/>
                  <a:pt x="188305" y="2289436"/>
                  <a:pt x="172259" y="2290680"/>
                </a:cubicBezTo>
                <a:close/>
                <a:moveTo>
                  <a:pt x="84941" y="2290680"/>
                </a:moveTo>
                <a:cubicBezTo>
                  <a:pt x="69517" y="2290555"/>
                  <a:pt x="54467" y="2305606"/>
                  <a:pt x="54715" y="2321030"/>
                </a:cubicBezTo>
                <a:cubicBezTo>
                  <a:pt x="54840" y="2336080"/>
                  <a:pt x="67403" y="2348892"/>
                  <a:pt x="82826" y="2349763"/>
                </a:cubicBezTo>
                <a:cubicBezTo>
                  <a:pt x="100240" y="2350758"/>
                  <a:pt x="113301" y="2338941"/>
                  <a:pt x="113923" y="2321652"/>
                </a:cubicBezTo>
                <a:cubicBezTo>
                  <a:pt x="114420" y="2304984"/>
                  <a:pt x="101235" y="2290804"/>
                  <a:pt x="84941" y="2290680"/>
                </a:cubicBezTo>
                <a:close/>
                <a:moveTo>
                  <a:pt x="10519250" y="2233089"/>
                </a:moveTo>
                <a:cubicBezTo>
                  <a:pt x="10520246" y="2248762"/>
                  <a:pt x="10532808" y="2260205"/>
                  <a:pt x="10548730" y="2259832"/>
                </a:cubicBezTo>
                <a:cubicBezTo>
                  <a:pt x="10564029" y="2259583"/>
                  <a:pt x="10577089" y="2246772"/>
                  <a:pt x="10577587" y="2231845"/>
                </a:cubicBezTo>
                <a:cubicBezTo>
                  <a:pt x="10578084" y="2216546"/>
                  <a:pt x="10562910" y="2201247"/>
                  <a:pt x="10547486" y="2201620"/>
                </a:cubicBezTo>
                <a:cubicBezTo>
                  <a:pt x="10531440" y="2201993"/>
                  <a:pt x="10518131" y="2216670"/>
                  <a:pt x="10519250" y="2233089"/>
                </a:cubicBezTo>
                <a:close/>
                <a:moveTo>
                  <a:pt x="85563" y="2201620"/>
                </a:moveTo>
                <a:cubicBezTo>
                  <a:pt x="70263" y="2201122"/>
                  <a:pt x="54964" y="2216297"/>
                  <a:pt x="55213" y="2231597"/>
                </a:cubicBezTo>
                <a:cubicBezTo>
                  <a:pt x="55586" y="2247642"/>
                  <a:pt x="70263" y="2260952"/>
                  <a:pt x="86682" y="2259832"/>
                </a:cubicBezTo>
                <a:cubicBezTo>
                  <a:pt x="102355" y="2258837"/>
                  <a:pt x="113798" y="2246274"/>
                  <a:pt x="113425" y="2230477"/>
                </a:cubicBezTo>
                <a:cubicBezTo>
                  <a:pt x="113052" y="2215178"/>
                  <a:pt x="100365" y="2202117"/>
                  <a:pt x="85439" y="2201620"/>
                </a:cubicBezTo>
                <a:close/>
                <a:moveTo>
                  <a:pt x="203107" y="2232592"/>
                </a:moveTo>
                <a:cubicBezTo>
                  <a:pt x="203978" y="2216173"/>
                  <a:pt x="190420" y="2201620"/>
                  <a:pt x="174250" y="2201620"/>
                </a:cubicBezTo>
                <a:cubicBezTo>
                  <a:pt x="158701" y="2201620"/>
                  <a:pt x="143900" y="2217044"/>
                  <a:pt x="144646" y="2232343"/>
                </a:cubicBezTo>
                <a:cubicBezTo>
                  <a:pt x="145392" y="2247269"/>
                  <a:pt x="158826" y="2259708"/>
                  <a:pt x="174001" y="2259832"/>
                </a:cubicBezTo>
                <a:cubicBezTo>
                  <a:pt x="189922" y="2259832"/>
                  <a:pt x="202236" y="2248264"/>
                  <a:pt x="202983" y="2232592"/>
                </a:cubicBezTo>
                <a:close/>
                <a:moveTo>
                  <a:pt x="13384092" y="2201620"/>
                </a:moveTo>
                <a:cubicBezTo>
                  <a:pt x="13369166" y="2201620"/>
                  <a:pt x="13356105" y="2214307"/>
                  <a:pt x="13355235" y="2229607"/>
                </a:cubicBezTo>
                <a:cubicBezTo>
                  <a:pt x="13354488" y="2245528"/>
                  <a:pt x="13365434" y="2258340"/>
                  <a:pt x="13381107" y="2259832"/>
                </a:cubicBezTo>
                <a:cubicBezTo>
                  <a:pt x="13397526" y="2261449"/>
                  <a:pt x="13412577" y="2248638"/>
                  <a:pt x="13413447" y="2232592"/>
                </a:cubicBezTo>
                <a:cubicBezTo>
                  <a:pt x="13414318" y="2217168"/>
                  <a:pt x="13399640" y="2201744"/>
                  <a:pt x="13383967" y="2201744"/>
                </a:cubicBezTo>
                <a:close/>
                <a:moveTo>
                  <a:pt x="13324014" y="2232467"/>
                </a:moveTo>
                <a:cubicBezTo>
                  <a:pt x="13324884" y="2217044"/>
                  <a:pt x="13310083" y="2201620"/>
                  <a:pt x="13294535" y="2201620"/>
                </a:cubicBezTo>
                <a:cubicBezTo>
                  <a:pt x="13278364" y="2201620"/>
                  <a:pt x="13264931" y="2216048"/>
                  <a:pt x="13265678" y="2232467"/>
                </a:cubicBezTo>
                <a:cubicBezTo>
                  <a:pt x="13266424" y="2248140"/>
                  <a:pt x="13278738" y="2259832"/>
                  <a:pt x="13294535" y="2259832"/>
                </a:cubicBezTo>
                <a:cubicBezTo>
                  <a:pt x="13309834" y="2259832"/>
                  <a:pt x="13323144" y="2247394"/>
                  <a:pt x="13324014" y="2232467"/>
                </a:cubicBezTo>
                <a:close/>
                <a:moveTo>
                  <a:pt x="13178484" y="2232467"/>
                </a:moveTo>
                <a:cubicBezTo>
                  <a:pt x="13179354" y="2247394"/>
                  <a:pt x="13192787" y="2259832"/>
                  <a:pt x="13208088" y="2259708"/>
                </a:cubicBezTo>
                <a:cubicBezTo>
                  <a:pt x="13225129" y="2259708"/>
                  <a:pt x="13237692" y="2246399"/>
                  <a:pt x="13236820" y="2229358"/>
                </a:cubicBezTo>
                <a:cubicBezTo>
                  <a:pt x="13235950" y="2214058"/>
                  <a:pt x="13222889" y="2201495"/>
                  <a:pt x="13207963" y="2201495"/>
                </a:cubicBezTo>
                <a:cubicBezTo>
                  <a:pt x="13192291" y="2201495"/>
                  <a:pt x="13177737" y="2217044"/>
                  <a:pt x="13178609" y="2232467"/>
                </a:cubicBezTo>
                <a:close/>
                <a:moveTo>
                  <a:pt x="13118405" y="2201495"/>
                </a:moveTo>
                <a:cubicBezTo>
                  <a:pt x="13103853" y="2201495"/>
                  <a:pt x="13089922" y="2214680"/>
                  <a:pt x="13089050" y="2229358"/>
                </a:cubicBezTo>
                <a:cubicBezTo>
                  <a:pt x="13088056" y="2245403"/>
                  <a:pt x="13101862" y="2259708"/>
                  <a:pt x="13118405" y="2259708"/>
                </a:cubicBezTo>
                <a:cubicBezTo>
                  <a:pt x="13134327" y="2259708"/>
                  <a:pt x="13146516" y="2248140"/>
                  <a:pt x="13147263" y="2232343"/>
                </a:cubicBezTo>
                <a:cubicBezTo>
                  <a:pt x="13148009" y="2215924"/>
                  <a:pt x="13134451" y="2201495"/>
                  <a:pt x="13118405" y="2201495"/>
                </a:cubicBezTo>
                <a:close/>
                <a:moveTo>
                  <a:pt x="13028848" y="2201495"/>
                </a:moveTo>
                <a:cubicBezTo>
                  <a:pt x="13014295" y="2201495"/>
                  <a:pt x="13000363" y="2214680"/>
                  <a:pt x="12999493" y="2229358"/>
                </a:cubicBezTo>
                <a:cubicBezTo>
                  <a:pt x="12998497" y="2245403"/>
                  <a:pt x="13012304" y="2259708"/>
                  <a:pt x="13028724" y="2259708"/>
                </a:cubicBezTo>
                <a:cubicBezTo>
                  <a:pt x="13044645" y="2259708"/>
                  <a:pt x="13056959" y="2248140"/>
                  <a:pt x="13057705" y="2232343"/>
                </a:cubicBezTo>
                <a:cubicBezTo>
                  <a:pt x="13058452" y="2215924"/>
                  <a:pt x="13045017" y="2201371"/>
                  <a:pt x="13028848" y="2201371"/>
                </a:cubicBezTo>
                <a:close/>
                <a:moveTo>
                  <a:pt x="12968024" y="2233711"/>
                </a:moveTo>
                <a:cubicBezTo>
                  <a:pt x="12969516" y="2217292"/>
                  <a:pt x="12956704" y="2202242"/>
                  <a:pt x="12940535" y="2201495"/>
                </a:cubicBezTo>
                <a:cubicBezTo>
                  <a:pt x="12925111" y="2200749"/>
                  <a:pt x="12909811" y="2215551"/>
                  <a:pt x="12909811" y="2231099"/>
                </a:cubicBezTo>
                <a:cubicBezTo>
                  <a:pt x="12909811" y="2246025"/>
                  <a:pt x="12922623" y="2259086"/>
                  <a:pt x="12937922" y="2259708"/>
                </a:cubicBezTo>
                <a:cubicBezTo>
                  <a:pt x="12953843" y="2260454"/>
                  <a:pt x="12966531" y="2249384"/>
                  <a:pt x="12968024" y="2233711"/>
                </a:cubicBezTo>
                <a:close/>
                <a:moveTo>
                  <a:pt x="12852594" y="2201495"/>
                </a:moveTo>
                <a:cubicBezTo>
                  <a:pt x="12837668" y="2201495"/>
                  <a:pt x="12824607" y="2214307"/>
                  <a:pt x="12823986" y="2229607"/>
                </a:cubicBezTo>
                <a:cubicBezTo>
                  <a:pt x="12823363" y="2245528"/>
                  <a:pt x="12834309" y="2258215"/>
                  <a:pt x="12850107" y="2259583"/>
                </a:cubicBezTo>
                <a:cubicBezTo>
                  <a:pt x="12866525" y="2261076"/>
                  <a:pt x="12881576" y="2248140"/>
                  <a:pt x="12882322" y="2232094"/>
                </a:cubicBezTo>
                <a:cubicBezTo>
                  <a:pt x="12883069" y="2216670"/>
                  <a:pt x="12868142" y="2201371"/>
                  <a:pt x="12852594" y="2201495"/>
                </a:cubicBezTo>
                <a:close/>
                <a:moveTo>
                  <a:pt x="12734428" y="2229482"/>
                </a:moveTo>
                <a:cubicBezTo>
                  <a:pt x="12733682" y="2246523"/>
                  <a:pt x="12746245" y="2259708"/>
                  <a:pt x="12763286" y="2259708"/>
                </a:cubicBezTo>
                <a:cubicBezTo>
                  <a:pt x="12778585" y="2259708"/>
                  <a:pt x="12791894" y="2247145"/>
                  <a:pt x="12792641" y="2232219"/>
                </a:cubicBezTo>
                <a:cubicBezTo>
                  <a:pt x="12793386" y="2216795"/>
                  <a:pt x="12778585" y="2201371"/>
                  <a:pt x="12763037" y="2201495"/>
                </a:cubicBezTo>
                <a:cubicBezTo>
                  <a:pt x="12748110" y="2201495"/>
                  <a:pt x="12735050" y="2214183"/>
                  <a:pt x="12734303" y="2229482"/>
                </a:cubicBezTo>
                <a:close/>
                <a:moveTo>
                  <a:pt x="12673728" y="2201495"/>
                </a:moveTo>
                <a:cubicBezTo>
                  <a:pt x="12658802" y="2201495"/>
                  <a:pt x="12645741" y="2214183"/>
                  <a:pt x="12644871" y="2229482"/>
                </a:cubicBezTo>
                <a:cubicBezTo>
                  <a:pt x="12644124" y="2245403"/>
                  <a:pt x="12655070" y="2258215"/>
                  <a:pt x="12670742" y="2259708"/>
                </a:cubicBezTo>
                <a:cubicBezTo>
                  <a:pt x="12687162" y="2261325"/>
                  <a:pt x="12702212" y="2248513"/>
                  <a:pt x="12703082" y="2232467"/>
                </a:cubicBezTo>
                <a:cubicBezTo>
                  <a:pt x="12703954" y="2217044"/>
                  <a:pt x="12689276" y="2201620"/>
                  <a:pt x="12673603" y="2201620"/>
                </a:cubicBezTo>
                <a:close/>
                <a:moveTo>
                  <a:pt x="12615888" y="2232965"/>
                </a:moveTo>
                <a:cubicBezTo>
                  <a:pt x="12617009" y="2216546"/>
                  <a:pt x="12603823" y="2201744"/>
                  <a:pt x="12587654" y="2201371"/>
                </a:cubicBezTo>
                <a:cubicBezTo>
                  <a:pt x="12572353" y="2200998"/>
                  <a:pt x="12557179" y="2216297"/>
                  <a:pt x="12557552" y="2231597"/>
                </a:cubicBezTo>
                <a:cubicBezTo>
                  <a:pt x="12558050" y="2246523"/>
                  <a:pt x="12571110" y="2259210"/>
                  <a:pt x="12586409" y="2259583"/>
                </a:cubicBezTo>
                <a:cubicBezTo>
                  <a:pt x="12602331" y="2259956"/>
                  <a:pt x="12614769" y="2248513"/>
                  <a:pt x="12615888" y="2232841"/>
                </a:cubicBezTo>
                <a:close/>
                <a:moveTo>
                  <a:pt x="12497599" y="2201495"/>
                </a:moveTo>
                <a:cubicBezTo>
                  <a:pt x="12483045" y="2201495"/>
                  <a:pt x="12469114" y="2214680"/>
                  <a:pt x="12468243" y="2229358"/>
                </a:cubicBezTo>
                <a:cubicBezTo>
                  <a:pt x="12467248" y="2245403"/>
                  <a:pt x="12481055" y="2259708"/>
                  <a:pt x="12497475" y="2259708"/>
                </a:cubicBezTo>
                <a:cubicBezTo>
                  <a:pt x="12513395" y="2259708"/>
                  <a:pt x="12525709" y="2248140"/>
                  <a:pt x="12526456" y="2232343"/>
                </a:cubicBezTo>
                <a:cubicBezTo>
                  <a:pt x="12527201" y="2215924"/>
                  <a:pt x="12513768" y="2201371"/>
                  <a:pt x="12497599" y="2201371"/>
                </a:cubicBezTo>
                <a:close/>
                <a:moveTo>
                  <a:pt x="12409533" y="2201495"/>
                </a:moveTo>
                <a:cubicBezTo>
                  <a:pt x="12394110" y="2200625"/>
                  <a:pt x="12378686" y="2215302"/>
                  <a:pt x="12378686" y="2230850"/>
                </a:cubicBezTo>
                <a:cubicBezTo>
                  <a:pt x="12378686" y="2247020"/>
                  <a:pt x="12393115" y="2260578"/>
                  <a:pt x="12409533" y="2259832"/>
                </a:cubicBezTo>
                <a:cubicBezTo>
                  <a:pt x="12425330" y="2259086"/>
                  <a:pt x="12436899" y="2246896"/>
                  <a:pt x="12436899" y="2230975"/>
                </a:cubicBezTo>
                <a:cubicBezTo>
                  <a:pt x="12436899" y="2215053"/>
                  <a:pt x="12424583" y="2202366"/>
                  <a:pt x="12409533" y="2201495"/>
                </a:cubicBezTo>
                <a:close/>
                <a:moveTo>
                  <a:pt x="12320101" y="2201495"/>
                </a:moveTo>
                <a:cubicBezTo>
                  <a:pt x="12305049" y="2202366"/>
                  <a:pt x="12292735" y="2215675"/>
                  <a:pt x="12292735" y="2230975"/>
                </a:cubicBezTo>
                <a:cubicBezTo>
                  <a:pt x="12292735" y="2248016"/>
                  <a:pt x="12305921" y="2260578"/>
                  <a:pt x="12323086" y="2259708"/>
                </a:cubicBezTo>
                <a:cubicBezTo>
                  <a:pt x="12338385" y="2258962"/>
                  <a:pt x="12351073" y="2245777"/>
                  <a:pt x="12350948" y="2230850"/>
                </a:cubicBezTo>
                <a:cubicBezTo>
                  <a:pt x="12350948" y="2215178"/>
                  <a:pt x="12335525" y="2200625"/>
                  <a:pt x="12320101" y="2201495"/>
                </a:cubicBezTo>
                <a:close/>
                <a:moveTo>
                  <a:pt x="12203179" y="2229607"/>
                </a:moveTo>
                <a:cubicBezTo>
                  <a:pt x="12202432" y="2246647"/>
                  <a:pt x="12214995" y="2259832"/>
                  <a:pt x="12232036" y="2259832"/>
                </a:cubicBezTo>
                <a:cubicBezTo>
                  <a:pt x="12247335" y="2259832"/>
                  <a:pt x="12260644" y="2247269"/>
                  <a:pt x="12261391" y="2232343"/>
                </a:cubicBezTo>
                <a:cubicBezTo>
                  <a:pt x="12262137" y="2216919"/>
                  <a:pt x="12247335" y="2201495"/>
                  <a:pt x="12231787" y="2201620"/>
                </a:cubicBezTo>
                <a:cubicBezTo>
                  <a:pt x="12216861" y="2201620"/>
                  <a:pt x="12203800" y="2214307"/>
                  <a:pt x="12203054" y="2229607"/>
                </a:cubicBezTo>
                <a:close/>
                <a:moveTo>
                  <a:pt x="12113621" y="2233338"/>
                </a:moveTo>
                <a:cubicBezTo>
                  <a:pt x="12114741" y="2249011"/>
                  <a:pt x="12127428" y="2260330"/>
                  <a:pt x="12143225" y="2259832"/>
                </a:cubicBezTo>
                <a:cubicBezTo>
                  <a:pt x="12158524" y="2259459"/>
                  <a:pt x="12171460" y="2246523"/>
                  <a:pt x="12171833" y="2231597"/>
                </a:cubicBezTo>
                <a:cubicBezTo>
                  <a:pt x="12172207" y="2216297"/>
                  <a:pt x="12156907" y="2201122"/>
                  <a:pt x="12141608" y="2201495"/>
                </a:cubicBezTo>
                <a:cubicBezTo>
                  <a:pt x="12125562" y="2201993"/>
                  <a:pt x="12112377" y="2216795"/>
                  <a:pt x="12113621" y="2233214"/>
                </a:cubicBezTo>
                <a:close/>
                <a:moveTo>
                  <a:pt x="12050807" y="2201744"/>
                </a:moveTo>
                <a:cubicBezTo>
                  <a:pt x="12035756" y="2202988"/>
                  <a:pt x="12023814" y="2216422"/>
                  <a:pt x="12024063" y="2231721"/>
                </a:cubicBezTo>
                <a:cubicBezTo>
                  <a:pt x="12024437" y="2248762"/>
                  <a:pt x="12037994" y="2261076"/>
                  <a:pt x="12055035" y="2259832"/>
                </a:cubicBezTo>
                <a:cubicBezTo>
                  <a:pt x="12070335" y="2258713"/>
                  <a:pt x="12082649" y="2245403"/>
                  <a:pt x="12082276" y="2230353"/>
                </a:cubicBezTo>
                <a:cubicBezTo>
                  <a:pt x="12081778" y="2214556"/>
                  <a:pt x="12066230" y="2200500"/>
                  <a:pt x="12050807" y="2201744"/>
                </a:cubicBezTo>
                <a:close/>
                <a:moveTo>
                  <a:pt x="11966225" y="2201744"/>
                </a:moveTo>
                <a:cubicBezTo>
                  <a:pt x="11951671" y="2201744"/>
                  <a:pt x="11937740" y="2214929"/>
                  <a:pt x="11936869" y="2229607"/>
                </a:cubicBezTo>
                <a:cubicBezTo>
                  <a:pt x="11935875" y="2245652"/>
                  <a:pt x="11949681" y="2259956"/>
                  <a:pt x="11966100" y="2259956"/>
                </a:cubicBezTo>
                <a:cubicBezTo>
                  <a:pt x="11982021" y="2259956"/>
                  <a:pt x="11994335" y="2248389"/>
                  <a:pt x="11995081" y="2232592"/>
                </a:cubicBezTo>
                <a:cubicBezTo>
                  <a:pt x="11995828" y="2216173"/>
                  <a:pt x="11982395" y="2201620"/>
                  <a:pt x="11966225" y="2201620"/>
                </a:cubicBezTo>
                <a:close/>
                <a:moveTo>
                  <a:pt x="11877911" y="2201744"/>
                </a:moveTo>
                <a:cubicBezTo>
                  <a:pt x="11862487" y="2200998"/>
                  <a:pt x="11847188" y="2215800"/>
                  <a:pt x="11847188" y="2231348"/>
                </a:cubicBezTo>
                <a:cubicBezTo>
                  <a:pt x="11847188" y="2247394"/>
                  <a:pt x="11861741" y="2260952"/>
                  <a:pt x="11878160" y="2260081"/>
                </a:cubicBezTo>
                <a:cubicBezTo>
                  <a:pt x="11893957" y="2259335"/>
                  <a:pt x="11905525" y="2247020"/>
                  <a:pt x="11905400" y="2231099"/>
                </a:cubicBezTo>
                <a:cubicBezTo>
                  <a:pt x="11905400" y="2215800"/>
                  <a:pt x="11892837" y="2202491"/>
                  <a:pt x="11877911" y="2201744"/>
                </a:cubicBezTo>
                <a:close/>
                <a:moveTo>
                  <a:pt x="11786736" y="2201744"/>
                </a:moveTo>
                <a:cubicBezTo>
                  <a:pt x="11772183" y="2201993"/>
                  <a:pt x="11758377" y="2215302"/>
                  <a:pt x="11757755" y="2229980"/>
                </a:cubicBezTo>
                <a:cubicBezTo>
                  <a:pt x="11757009" y="2246150"/>
                  <a:pt x="11770940" y="2260081"/>
                  <a:pt x="11787482" y="2259956"/>
                </a:cubicBezTo>
                <a:cubicBezTo>
                  <a:pt x="11803404" y="2259832"/>
                  <a:pt x="11815469" y="2248016"/>
                  <a:pt x="11815967" y="2232219"/>
                </a:cubicBezTo>
                <a:cubicBezTo>
                  <a:pt x="11816589" y="2215675"/>
                  <a:pt x="11802907" y="2201495"/>
                  <a:pt x="11786736" y="2201744"/>
                </a:cubicBezTo>
                <a:close/>
                <a:moveTo>
                  <a:pt x="11698547" y="2201744"/>
                </a:moveTo>
                <a:cubicBezTo>
                  <a:pt x="11683496" y="2202988"/>
                  <a:pt x="11671556" y="2216422"/>
                  <a:pt x="11671804" y="2231721"/>
                </a:cubicBezTo>
                <a:cubicBezTo>
                  <a:pt x="11672178" y="2248762"/>
                  <a:pt x="11685735" y="2261076"/>
                  <a:pt x="11702776" y="2259832"/>
                </a:cubicBezTo>
                <a:cubicBezTo>
                  <a:pt x="11718076" y="2258713"/>
                  <a:pt x="11730390" y="2245403"/>
                  <a:pt x="11730016" y="2230353"/>
                </a:cubicBezTo>
                <a:cubicBezTo>
                  <a:pt x="11729519" y="2214556"/>
                  <a:pt x="11713971" y="2200500"/>
                  <a:pt x="11698547" y="2201744"/>
                </a:cubicBezTo>
                <a:close/>
                <a:moveTo>
                  <a:pt x="11609612" y="2201620"/>
                </a:moveTo>
                <a:cubicBezTo>
                  <a:pt x="11594685" y="2202491"/>
                  <a:pt x="11582247" y="2215800"/>
                  <a:pt x="11582247" y="2231099"/>
                </a:cubicBezTo>
                <a:cubicBezTo>
                  <a:pt x="11582247" y="2248140"/>
                  <a:pt x="11595432" y="2260703"/>
                  <a:pt x="11612597" y="2259956"/>
                </a:cubicBezTo>
                <a:cubicBezTo>
                  <a:pt x="11627897" y="2259210"/>
                  <a:pt x="11640583" y="2246150"/>
                  <a:pt x="11640583" y="2231223"/>
                </a:cubicBezTo>
                <a:cubicBezTo>
                  <a:pt x="11640583" y="2215675"/>
                  <a:pt x="11625160" y="2200873"/>
                  <a:pt x="11609736" y="2201744"/>
                </a:cubicBezTo>
                <a:close/>
                <a:moveTo>
                  <a:pt x="11521423" y="2201620"/>
                </a:moveTo>
                <a:cubicBezTo>
                  <a:pt x="11506496" y="2201620"/>
                  <a:pt x="11493436" y="2214307"/>
                  <a:pt x="11492690" y="2229607"/>
                </a:cubicBezTo>
                <a:cubicBezTo>
                  <a:pt x="11491944" y="2245528"/>
                  <a:pt x="11502889" y="2258340"/>
                  <a:pt x="11518561" y="2259708"/>
                </a:cubicBezTo>
                <a:cubicBezTo>
                  <a:pt x="11534980" y="2261200"/>
                  <a:pt x="11550031" y="2248513"/>
                  <a:pt x="11550902" y="2232343"/>
                </a:cubicBezTo>
                <a:cubicBezTo>
                  <a:pt x="11551773" y="2216919"/>
                  <a:pt x="11536971" y="2201495"/>
                  <a:pt x="11521423" y="2201495"/>
                </a:cubicBezTo>
                <a:close/>
                <a:moveTo>
                  <a:pt x="11405371" y="2230975"/>
                </a:moveTo>
                <a:cubicBezTo>
                  <a:pt x="11405371" y="2245901"/>
                  <a:pt x="11418059" y="2259086"/>
                  <a:pt x="11433233" y="2259832"/>
                </a:cubicBezTo>
                <a:cubicBezTo>
                  <a:pt x="11449155" y="2260578"/>
                  <a:pt x="11461966" y="2249633"/>
                  <a:pt x="11463459" y="2233960"/>
                </a:cubicBezTo>
                <a:cubicBezTo>
                  <a:pt x="11465076" y="2217541"/>
                  <a:pt x="11452265" y="2202491"/>
                  <a:pt x="11436218" y="2201620"/>
                </a:cubicBezTo>
                <a:cubicBezTo>
                  <a:pt x="11420795" y="2200749"/>
                  <a:pt x="11405371" y="2215427"/>
                  <a:pt x="11405371" y="2231099"/>
                </a:cubicBezTo>
                <a:close/>
                <a:moveTo>
                  <a:pt x="11346662" y="2201495"/>
                </a:moveTo>
                <a:cubicBezTo>
                  <a:pt x="11331237" y="2200625"/>
                  <a:pt x="11315813" y="2215302"/>
                  <a:pt x="11315813" y="2230975"/>
                </a:cubicBezTo>
                <a:cubicBezTo>
                  <a:pt x="11315813" y="2247145"/>
                  <a:pt x="11330243" y="2260578"/>
                  <a:pt x="11346662" y="2259832"/>
                </a:cubicBezTo>
                <a:cubicBezTo>
                  <a:pt x="11362458" y="2259086"/>
                  <a:pt x="11374026" y="2246772"/>
                  <a:pt x="11374026" y="2230975"/>
                </a:cubicBezTo>
                <a:cubicBezTo>
                  <a:pt x="11374026" y="2215675"/>
                  <a:pt x="11361587" y="2202366"/>
                  <a:pt x="11346662" y="2201495"/>
                </a:cubicBezTo>
                <a:close/>
                <a:moveTo>
                  <a:pt x="11256482" y="2201495"/>
                </a:moveTo>
                <a:cubicBezTo>
                  <a:pt x="11241182" y="2200998"/>
                  <a:pt x="11225883" y="2216173"/>
                  <a:pt x="11226132" y="2231472"/>
                </a:cubicBezTo>
                <a:cubicBezTo>
                  <a:pt x="11226505" y="2247518"/>
                  <a:pt x="11241182" y="2260827"/>
                  <a:pt x="11257601" y="2259708"/>
                </a:cubicBezTo>
                <a:cubicBezTo>
                  <a:pt x="11273274" y="2258713"/>
                  <a:pt x="11284717" y="2246150"/>
                  <a:pt x="11284344" y="2230353"/>
                </a:cubicBezTo>
                <a:cubicBezTo>
                  <a:pt x="11283971" y="2215053"/>
                  <a:pt x="11271283" y="2201993"/>
                  <a:pt x="11256358" y="2201495"/>
                </a:cubicBezTo>
                <a:close/>
                <a:moveTo>
                  <a:pt x="11165680" y="2201495"/>
                </a:moveTo>
                <a:cubicBezTo>
                  <a:pt x="11151127" y="2201744"/>
                  <a:pt x="11137321" y="2215053"/>
                  <a:pt x="11136699" y="2229731"/>
                </a:cubicBezTo>
                <a:cubicBezTo>
                  <a:pt x="11135953" y="2245901"/>
                  <a:pt x="11149884" y="2259832"/>
                  <a:pt x="11166427" y="2259708"/>
                </a:cubicBezTo>
                <a:cubicBezTo>
                  <a:pt x="11182348" y="2259583"/>
                  <a:pt x="11194413" y="2247767"/>
                  <a:pt x="11194911" y="2231970"/>
                </a:cubicBezTo>
                <a:cubicBezTo>
                  <a:pt x="11195533" y="2215427"/>
                  <a:pt x="11181851" y="2201247"/>
                  <a:pt x="11165680" y="2201495"/>
                </a:cubicBezTo>
                <a:close/>
                <a:moveTo>
                  <a:pt x="11050748" y="2232965"/>
                </a:moveTo>
                <a:cubicBezTo>
                  <a:pt x="11051744" y="2248638"/>
                  <a:pt x="11064307" y="2260081"/>
                  <a:pt x="11080228" y="2259708"/>
                </a:cubicBezTo>
                <a:cubicBezTo>
                  <a:pt x="11095528" y="2259459"/>
                  <a:pt x="11108588" y="2246647"/>
                  <a:pt x="11109085" y="2231721"/>
                </a:cubicBezTo>
                <a:cubicBezTo>
                  <a:pt x="11109582" y="2216422"/>
                  <a:pt x="11094408" y="2201122"/>
                  <a:pt x="11078984" y="2201495"/>
                </a:cubicBezTo>
                <a:cubicBezTo>
                  <a:pt x="11062938" y="2201869"/>
                  <a:pt x="11049629" y="2216546"/>
                  <a:pt x="11050748" y="2232965"/>
                </a:cubicBezTo>
                <a:close/>
                <a:moveTo>
                  <a:pt x="10988680" y="2201371"/>
                </a:moveTo>
                <a:cubicBezTo>
                  <a:pt x="10973754" y="2202117"/>
                  <a:pt x="10961315" y="2215427"/>
                  <a:pt x="10961191" y="2230726"/>
                </a:cubicBezTo>
                <a:cubicBezTo>
                  <a:pt x="10961191" y="2247767"/>
                  <a:pt x="10974252" y="2260454"/>
                  <a:pt x="10991416" y="2259708"/>
                </a:cubicBezTo>
                <a:cubicBezTo>
                  <a:pt x="11006716" y="2258962"/>
                  <a:pt x="11019403" y="2246025"/>
                  <a:pt x="11019528" y="2230975"/>
                </a:cubicBezTo>
                <a:cubicBezTo>
                  <a:pt x="11019528" y="2215427"/>
                  <a:pt x="11004228" y="2200625"/>
                  <a:pt x="10988805" y="2201371"/>
                </a:cubicBezTo>
                <a:close/>
                <a:moveTo>
                  <a:pt x="10898875" y="2201371"/>
                </a:moveTo>
                <a:cubicBezTo>
                  <a:pt x="10883824" y="2202242"/>
                  <a:pt x="10871510" y="2215551"/>
                  <a:pt x="10871634" y="2230975"/>
                </a:cubicBezTo>
                <a:cubicBezTo>
                  <a:pt x="10871634" y="2248016"/>
                  <a:pt x="10884943" y="2260578"/>
                  <a:pt x="10902108" y="2259708"/>
                </a:cubicBezTo>
                <a:cubicBezTo>
                  <a:pt x="10917408" y="2258962"/>
                  <a:pt x="10929971" y="2245777"/>
                  <a:pt x="10929971" y="2230850"/>
                </a:cubicBezTo>
                <a:cubicBezTo>
                  <a:pt x="10929971" y="2215178"/>
                  <a:pt x="10914423" y="2200625"/>
                  <a:pt x="10898998" y="2201495"/>
                </a:cubicBezTo>
                <a:close/>
                <a:moveTo>
                  <a:pt x="10784315" y="2231348"/>
                </a:moveTo>
                <a:cubicBezTo>
                  <a:pt x="10784564" y="2246274"/>
                  <a:pt x="10797500" y="2259210"/>
                  <a:pt x="10812799" y="2259708"/>
                </a:cubicBezTo>
                <a:cubicBezTo>
                  <a:pt x="10828721" y="2260205"/>
                  <a:pt x="10841284" y="2249011"/>
                  <a:pt x="10842528" y="2233338"/>
                </a:cubicBezTo>
                <a:cubicBezTo>
                  <a:pt x="10843771" y="2216919"/>
                  <a:pt x="10830835" y="2201993"/>
                  <a:pt x="10814665" y="2201495"/>
                </a:cubicBezTo>
                <a:cubicBezTo>
                  <a:pt x="10799366" y="2200998"/>
                  <a:pt x="10784066" y="2216048"/>
                  <a:pt x="10784315" y="2231472"/>
                </a:cubicBezTo>
                <a:close/>
                <a:moveTo>
                  <a:pt x="10694758" y="2232219"/>
                </a:moveTo>
                <a:cubicBezTo>
                  <a:pt x="10695504" y="2247145"/>
                  <a:pt x="10708813" y="2259583"/>
                  <a:pt x="10724113" y="2259708"/>
                </a:cubicBezTo>
                <a:cubicBezTo>
                  <a:pt x="10740034" y="2259708"/>
                  <a:pt x="10752348" y="2248264"/>
                  <a:pt x="10753095" y="2232467"/>
                </a:cubicBezTo>
                <a:cubicBezTo>
                  <a:pt x="10753965" y="2216048"/>
                  <a:pt x="10740407" y="2201495"/>
                  <a:pt x="10724362" y="2201495"/>
                </a:cubicBezTo>
                <a:cubicBezTo>
                  <a:pt x="10708813" y="2201495"/>
                  <a:pt x="10694012" y="2216795"/>
                  <a:pt x="10694758" y="2232219"/>
                </a:cubicBezTo>
                <a:close/>
                <a:moveTo>
                  <a:pt x="10663537" y="2231970"/>
                </a:moveTo>
                <a:cubicBezTo>
                  <a:pt x="10664159" y="2215427"/>
                  <a:pt x="10650477" y="2201247"/>
                  <a:pt x="10634307" y="2201495"/>
                </a:cubicBezTo>
                <a:cubicBezTo>
                  <a:pt x="10619754" y="2201744"/>
                  <a:pt x="10605947" y="2215053"/>
                  <a:pt x="10605325" y="2229731"/>
                </a:cubicBezTo>
                <a:cubicBezTo>
                  <a:pt x="10604578" y="2245901"/>
                  <a:pt x="10618510" y="2259832"/>
                  <a:pt x="10635053" y="2259708"/>
                </a:cubicBezTo>
                <a:cubicBezTo>
                  <a:pt x="10650974" y="2259583"/>
                  <a:pt x="10663040" y="2247767"/>
                  <a:pt x="10663537" y="2231970"/>
                </a:cubicBezTo>
                <a:close/>
                <a:moveTo>
                  <a:pt x="10429942" y="2233711"/>
                </a:moveTo>
                <a:cubicBezTo>
                  <a:pt x="10431434" y="2249384"/>
                  <a:pt x="10444121" y="2260454"/>
                  <a:pt x="10460043" y="2259708"/>
                </a:cubicBezTo>
                <a:cubicBezTo>
                  <a:pt x="10475342" y="2258962"/>
                  <a:pt x="10488030" y="2245901"/>
                  <a:pt x="10488030" y="2230975"/>
                </a:cubicBezTo>
                <a:cubicBezTo>
                  <a:pt x="10488030" y="2215427"/>
                  <a:pt x="10472606" y="2200625"/>
                  <a:pt x="10457307" y="2201371"/>
                </a:cubicBezTo>
                <a:cubicBezTo>
                  <a:pt x="10441261" y="2202242"/>
                  <a:pt x="10428449" y="2217292"/>
                  <a:pt x="10429942" y="2233711"/>
                </a:cubicBezTo>
                <a:close/>
                <a:moveTo>
                  <a:pt x="10398472" y="2230477"/>
                </a:moveTo>
                <a:cubicBezTo>
                  <a:pt x="10398224" y="2215924"/>
                  <a:pt x="10384914" y="2202117"/>
                  <a:pt x="10370237" y="2201495"/>
                </a:cubicBezTo>
                <a:cubicBezTo>
                  <a:pt x="10354066" y="2200749"/>
                  <a:pt x="10340135" y="2214680"/>
                  <a:pt x="10340260" y="2231223"/>
                </a:cubicBezTo>
                <a:cubicBezTo>
                  <a:pt x="10340384" y="2247020"/>
                  <a:pt x="10352201" y="2259210"/>
                  <a:pt x="10367997" y="2259708"/>
                </a:cubicBezTo>
                <a:cubicBezTo>
                  <a:pt x="10384541" y="2260330"/>
                  <a:pt x="10398721" y="2246647"/>
                  <a:pt x="10398472" y="2230477"/>
                </a:cubicBezTo>
                <a:close/>
                <a:moveTo>
                  <a:pt x="10282420" y="2201371"/>
                </a:moveTo>
                <a:cubicBezTo>
                  <a:pt x="10267867" y="2201371"/>
                  <a:pt x="10253936" y="2214556"/>
                  <a:pt x="10253066" y="2229233"/>
                </a:cubicBezTo>
                <a:cubicBezTo>
                  <a:pt x="10252071" y="2245279"/>
                  <a:pt x="10265878" y="2259583"/>
                  <a:pt x="10282420" y="2259583"/>
                </a:cubicBezTo>
                <a:cubicBezTo>
                  <a:pt x="10298342" y="2259583"/>
                  <a:pt x="10310531" y="2248016"/>
                  <a:pt x="10311278" y="2232219"/>
                </a:cubicBezTo>
                <a:cubicBezTo>
                  <a:pt x="10312024" y="2215800"/>
                  <a:pt x="10298466" y="2201247"/>
                  <a:pt x="10282420" y="2201371"/>
                </a:cubicBezTo>
                <a:close/>
                <a:moveTo>
                  <a:pt x="10163384" y="2231597"/>
                </a:moveTo>
                <a:cubicBezTo>
                  <a:pt x="10163881" y="2246523"/>
                  <a:pt x="10176942" y="2259210"/>
                  <a:pt x="10192241" y="2259583"/>
                </a:cubicBezTo>
                <a:cubicBezTo>
                  <a:pt x="10208163" y="2259956"/>
                  <a:pt x="10220601" y="2248513"/>
                  <a:pt x="10221721" y="2232841"/>
                </a:cubicBezTo>
                <a:cubicBezTo>
                  <a:pt x="10222840" y="2216422"/>
                  <a:pt x="10209531" y="2201744"/>
                  <a:pt x="10193485" y="2201371"/>
                </a:cubicBezTo>
                <a:cubicBezTo>
                  <a:pt x="10178062" y="2200998"/>
                  <a:pt x="10163011" y="2216297"/>
                  <a:pt x="10163508" y="2231721"/>
                </a:cubicBezTo>
                <a:close/>
                <a:moveTo>
                  <a:pt x="10073827" y="2232219"/>
                </a:moveTo>
                <a:cubicBezTo>
                  <a:pt x="10074697" y="2247145"/>
                  <a:pt x="10088007" y="2259583"/>
                  <a:pt x="10103306" y="2259583"/>
                </a:cubicBezTo>
                <a:cubicBezTo>
                  <a:pt x="10119227" y="2259583"/>
                  <a:pt x="10131417" y="2248016"/>
                  <a:pt x="10132163" y="2232219"/>
                </a:cubicBezTo>
                <a:cubicBezTo>
                  <a:pt x="10132910" y="2215800"/>
                  <a:pt x="10119351" y="2201247"/>
                  <a:pt x="10103306" y="2201371"/>
                </a:cubicBezTo>
                <a:cubicBezTo>
                  <a:pt x="10087758" y="2201371"/>
                  <a:pt x="10072956" y="2216795"/>
                  <a:pt x="10073827" y="2232219"/>
                </a:cubicBezTo>
                <a:close/>
                <a:moveTo>
                  <a:pt x="10015241" y="2201371"/>
                </a:moveTo>
                <a:cubicBezTo>
                  <a:pt x="9999817" y="2200500"/>
                  <a:pt x="9984394" y="2215178"/>
                  <a:pt x="9984394" y="2230850"/>
                </a:cubicBezTo>
                <a:cubicBezTo>
                  <a:pt x="9984394" y="2247020"/>
                  <a:pt x="9998822" y="2260454"/>
                  <a:pt x="10015241" y="2259708"/>
                </a:cubicBezTo>
                <a:cubicBezTo>
                  <a:pt x="10031038" y="2258962"/>
                  <a:pt x="10042606" y="2246647"/>
                  <a:pt x="10042606" y="2230850"/>
                </a:cubicBezTo>
                <a:cubicBezTo>
                  <a:pt x="10042606" y="2215551"/>
                  <a:pt x="10030167" y="2202242"/>
                  <a:pt x="10015241" y="2201371"/>
                </a:cubicBezTo>
                <a:close/>
                <a:moveTo>
                  <a:pt x="9925186" y="2201371"/>
                </a:moveTo>
                <a:cubicBezTo>
                  <a:pt x="9910135" y="2202615"/>
                  <a:pt x="9898195" y="2216048"/>
                  <a:pt x="9898443" y="2231348"/>
                </a:cubicBezTo>
                <a:cubicBezTo>
                  <a:pt x="9898816" y="2248389"/>
                  <a:pt x="9912374" y="2260703"/>
                  <a:pt x="9929415" y="2259459"/>
                </a:cubicBezTo>
                <a:cubicBezTo>
                  <a:pt x="9944715" y="2258340"/>
                  <a:pt x="9957029" y="2245030"/>
                  <a:pt x="9956656" y="2229980"/>
                </a:cubicBezTo>
                <a:cubicBezTo>
                  <a:pt x="9956158" y="2214183"/>
                  <a:pt x="9940610" y="2200127"/>
                  <a:pt x="9925186" y="2201371"/>
                </a:cubicBezTo>
                <a:close/>
                <a:moveTo>
                  <a:pt x="234576" y="2232841"/>
                </a:moveTo>
                <a:cubicBezTo>
                  <a:pt x="235820" y="2247891"/>
                  <a:pt x="249254" y="2259832"/>
                  <a:pt x="264553" y="2259583"/>
                </a:cubicBezTo>
                <a:cubicBezTo>
                  <a:pt x="281594" y="2259210"/>
                  <a:pt x="293908" y="2245652"/>
                  <a:pt x="292664" y="2228612"/>
                </a:cubicBezTo>
                <a:cubicBezTo>
                  <a:pt x="291545" y="2213312"/>
                  <a:pt x="278236" y="2200998"/>
                  <a:pt x="263185" y="2201371"/>
                </a:cubicBezTo>
                <a:cubicBezTo>
                  <a:pt x="247388" y="2201869"/>
                  <a:pt x="233208" y="2217417"/>
                  <a:pt x="234576" y="2232841"/>
                </a:cubicBezTo>
                <a:close/>
                <a:moveTo>
                  <a:pt x="9867098" y="2229855"/>
                </a:moveTo>
                <a:cubicBezTo>
                  <a:pt x="9866600" y="2215178"/>
                  <a:pt x="9853167" y="2201744"/>
                  <a:pt x="9838365" y="2201247"/>
                </a:cubicBezTo>
                <a:cubicBezTo>
                  <a:pt x="9822195" y="2200749"/>
                  <a:pt x="9808388" y="2214929"/>
                  <a:pt x="9808886" y="2231472"/>
                </a:cubicBezTo>
                <a:cubicBezTo>
                  <a:pt x="9809259" y="2247269"/>
                  <a:pt x="9821200" y="2259210"/>
                  <a:pt x="9837121" y="2259459"/>
                </a:cubicBezTo>
                <a:cubicBezTo>
                  <a:pt x="9853665" y="2259832"/>
                  <a:pt x="9867720" y="2245901"/>
                  <a:pt x="9867098" y="2229855"/>
                </a:cubicBezTo>
                <a:close/>
                <a:moveTo>
                  <a:pt x="9719329" y="2232716"/>
                </a:moveTo>
                <a:cubicBezTo>
                  <a:pt x="9720324" y="2248389"/>
                  <a:pt x="9732886" y="2259832"/>
                  <a:pt x="9748808" y="2259459"/>
                </a:cubicBezTo>
                <a:cubicBezTo>
                  <a:pt x="9764107" y="2259210"/>
                  <a:pt x="9777167" y="2246399"/>
                  <a:pt x="9777665" y="2231472"/>
                </a:cubicBezTo>
                <a:cubicBezTo>
                  <a:pt x="9778163" y="2216173"/>
                  <a:pt x="9762988" y="2200873"/>
                  <a:pt x="9747563" y="2201247"/>
                </a:cubicBezTo>
                <a:cubicBezTo>
                  <a:pt x="9731518" y="2201620"/>
                  <a:pt x="9718209" y="2216297"/>
                  <a:pt x="9719329" y="2232716"/>
                </a:cubicBezTo>
                <a:close/>
                <a:moveTo>
                  <a:pt x="9661116" y="2201247"/>
                </a:moveTo>
                <a:cubicBezTo>
                  <a:pt x="9646563" y="2201495"/>
                  <a:pt x="9632756" y="2214805"/>
                  <a:pt x="9632134" y="2229482"/>
                </a:cubicBezTo>
                <a:cubicBezTo>
                  <a:pt x="9631388" y="2245652"/>
                  <a:pt x="9645319" y="2259583"/>
                  <a:pt x="9661863" y="2259459"/>
                </a:cubicBezTo>
                <a:cubicBezTo>
                  <a:pt x="9677784" y="2259335"/>
                  <a:pt x="9689849" y="2247518"/>
                  <a:pt x="9690347" y="2231721"/>
                </a:cubicBezTo>
                <a:cubicBezTo>
                  <a:pt x="9690968" y="2215178"/>
                  <a:pt x="9677286" y="2200998"/>
                  <a:pt x="9661116" y="2201247"/>
                </a:cubicBezTo>
                <a:close/>
                <a:moveTo>
                  <a:pt x="9542452" y="2231099"/>
                </a:moveTo>
                <a:cubicBezTo>
                  <a:pt x="9542701" y="2246025"/>
                  <a:pt x="9555637" y="2258962"/>
                  <a:pt x="9570937" y="2259459"/>
                </a:cubicBezTo>
                <a:cubicBezTo>
                  <a:pt x="9586858" y="2259956"/>
                  <a:pt x="9599421" y="2248762"/>
                  <a:pt x="9600664" y="2233089"/>
                </a:cubicBezTo>
                <a:cubicBezTo>
                  <a:pt x="9601909" y="2216670"/>
                  <a:pt x="9588972" y="2201744"/>
                  <a:pt x="9572802" y="2201247"/>
                </a:cubicBezTo>
                <a:cubicBezTo>
                  <a:pt x="9557503" y="2200749"/>
                  <a:pt x="9542204" y="2215800"/>
                  <a:pt x="9542452" y="2231223"/>
                </a:cubicBezTo>
                <a:close/>
                <a:moveTo>
                  <a:pt x="9452895" y="2232094"/>
                </a:moveTo>
                <a:cubicBezTo>
                  <a:pt x="9453765" y="2247020"/>
                  <a:pt x="9467075" y="2259459"/>
                  <a:pt x="9482375" y="2259459"/>
                </a:cubicBezTo>
                <a:cubicBezTo>
                  <a:pt x="9498296" y="2259459"/>
                  <a:pt x="9510485" y="2247891"/>
                  <a:pt x="9511231" y="2232094"/>
                </a:cubicBezTo>
                <a:cubicBezTo>
                  <a:pt x="9511978" y="2215675"/>
                  <a:pt x="9498420" y="2201122"/>
                  <a:pt x="9482375" y="2201247"/>
                </a:cubicBezTo>
                <a:cubicBezTo>
                  <a:pt x="9466827" y="2201247"/>
                  <a:pt x="9452025" y="2216670"/>
                  <a:pt x="9452895" y="2232094"/>
                </a:cubicBezTo>
                <a:close/>
                <a:moveTo>
                  <a:pt x="9394434" y="2201247"/>
                </a:moveTo>
                <a:cubicBezTo>
                  <a:pt x="9379383" y="2202117"/>
                  <a:pt x="9367069" y="2215427"/>
                  <a:pt x="9367069" y="2230726"/>
                </a:cubicBezTo>
                <a:cubicBezTo>
                  <a:pt x="9367069" y="2247767"/>
                  <a:pt x="9380254" y="2260330"/>
                  <a:pt x="9397419" y="2259459"/>
                </a:cubicBezTo>
                <a:cubicBezTo>
                  <a:pt x="9412718" y="2258713"/>
                  <a:pt x="9425406" y="2245528"/>
                  <a:pt x="9425282" y="2230602"/>
                </a:cubicBezTo>
                <a:cubicBezTo>
                  <a:pt x="9425282" y="2214929"/>
                  <a:pt x="9409858" y="2200376"/>
                  <a:pt x="9394434" y="2201247"/>
                </a:cubicBezTo>
                <a:close/>
                <a:moveTo>
                  <a:pt x="9306369" y="2201247"/>
                </a:moveTo>
                <a:cubicBezTo>
                  <a:pt x="9291443" y="2201247"/>
                  <a:pt x="9278383" y="2213934"/>
                  <a:pt x="9277512" y="2229233"/>
                </a:cubicBezTo>
                <a:cubicBezTo>
                  <a:pt x="9276765" y="2245155"/>
                  <a:pt x="9287711" y="2257966"/>
                  <a:pt x="9303384" y="2259459"/>
                </a:cubicBezTo>
                <a:cubicBezTo>
                  <a:pt x="9319803" y="2261076"/>
                  <a:pt x="9334853" y="2248264"/>
                  <a:pt x="9335724" y="2232219"/>
                </a:cubicBezTo>
                <a:cubicBezTo>
                  <a:pt x="9336595" y="2216795"/>
                  <a:pt x="9321917" y="2201371"/>
                  <a:pt x="9306245" y="2201371"/>
                </a:cubicBezTo>
                <a:close/>
                <a:moveTo>
                  <a:pt x="9246291" y="2231970"/>
                </a:moveTo>
                <a:cubicBezTo>
                  <a:pt x="9247037" y="2216546"/>
                  <a:pt x="9232235" y="2201247"/>
                  <a:pt x="9216687" y="2201247"/>
                </a:cubicBezTo>
                <a:cubicBezTo>
                  <a:pt x="9200642" y="2201247"/>
                  <a:pt x="9187083" y="2215800"/>
                  <a:pt x="9187954" y="2232219"/>
                </a:cubicBezTo>
                <a:cubicBezTo>
                  <a:pt x="9188700" y="2247891"/>
                  <a:pt x="9201139" y="2259459"/>
                  <a:pt x="9216936" y="2259459"/>
                </a:cubicBezTo>
                <a:cubicBezTo>
                  <a:pt x="9232235" y="2259459"/>
                  <a:pt x="9245545" y="2246896"/>
                  <a:pt x="9246291" y="2231970"/>
                </a:cubicBezTo>
                <a:close/>
                <a:moveTo>
                  <a:pt x="9125886" y="2201122"/>
                </a:moveTo>
                <a:cubicBezTo>
                  <a:pt x="9110960" y="2201869"/>
                  <a:pt x="9098521" y="2215178"/>
                  <a:pt x="9098397" y="2230477"/>
                </a:cubicBezTo>
                <a:cubicBezTo>
                  <a:pt x="9098397" y="2247518"/>
                  <a:pt x="9111458" y="2260205"/>
                  <a:pt x="9128623" y="2259459"/>
                </a:cubicBezTo>
                <a:cubicBezTo>
                  <a:pt x="9143922" y="2258713"/>
                  <a:pt x="9156610" y="2245777"/>
                  <a:pt x="9156733" y="2230726"/>
                </a:cubicBezTo>
                <a:cubicBezTo>
                  <a:pt x="9156733" y="2215178"/>
                  <a:pt x="9141434" y="2200376"/>
                  <a:pt x="9126011" y="2201122"/>
                </a:cubicBezTo>
                <a:close/>
                <a:moveTo>
                  <a:pt x="9011079" y="2231472"/>
                </a:moveTo>
                <a:cubicBezTo>
                  <a:pt x="9011576" y="2246399"/>
                  <a:pt x="9024636" y="2259086"/>
                  <a:pt x="9039936" y="2259459"/>
                </a:cubicBezTo>
                <a:cubicBezTo>
                  <a:pt x="9055857" y="2259832"/>
                  <a:pt x="9068296" y="2248389"/>
                  <a:pt x="9069415" y="2232716"/>
                </a:cubicBezTo>
                <a:cubicBezTo>
                  <a:pt x="9070534" y="2216297"/>
                  <a:pt x="9057225" y="2201620"/>
                  <a:pt x="9041180" y="2201247"/>
                </a:cubicBezTo>
                <a:cubicBezTo>
                  <a:pt x="9025756" y="2200873"/>
                  <a:pt x="9010705" y="2216173"/>
                  <a:pt x="9011203" y="2231597"/>
                </a:cubicBezTo>
                <a:close/>
                <a:moveTo>
                  <a:pt x="8979858" y="2231721"/>
                </a:moveTo>
                <a:cubicBezTo>
                  <a:pt x="8980480" y="2215178"/>
                  <a:pt x="8966798" y="2200998"/>
                  <a:pt x="8950628" y="2201247"/>
                </a:cubicBezTo>
                <a:cubicBezTo>
                  <a:pt x="8936074" y="2201495"/>
                  <a:pt x="8922267" y="2214805"/>
                  <a:pt x="8921646" y="2229482"/>
                </a:cubicBezTo>
                <a:cubicBezTo>
                  <a:pt x="8920899" y="2245652"/>
                  <a:pt x="8934830" y="2259583"/>
                  <a:pt x="8951374" y="2259459"/>
                </a:cubicBezTo>
                <a:cubicBezTo>
                  <a:pt x="8967295" y="2259335"/>
                  <a:pt x="8979361" y="2247518"/>
                  <a:pt x="8979858" y="2231721"/>
                </a:cubicBezTo>
                <a:close/>
                <a:moveTo>
                  <a:pt x="8862935" y="2201122"/>
                </a:moveTo>
                <a:cubicBezTo>
                  <a:pt x="8847512" y="2200252"/>
                  <a:pt x="8832088" y="2214805"/>
                  <a:pt x="8831964" y="2230477"/>
                </a:cubicBezTo>
                <a:cubicBezTo>
                  <a:pt x="8831964" y="2246647"/>
                  <a:pt x="8846268" y="2260205"/>
                  <a:pt x="8862687" y="2259459"/>
                </a:cubicBezTo>
                <a:cubicBezTo>
                  <a:pt x="8878483" y="2258713"/>
                  <a:pt x="8890176" y="2246523"/>
                  <a:pt x="8890176" y="2230726"/>
                </a:cubicBezTo>
                <a:cubicBezTo>
                  <a:pt x="8890176" y="2215427"/>
                  <a:pt x="8877862" y="2202117"/>
                  <a:pt x="8862935" y="2201122"/>
                </a:cubicBezTo>
                <a:close/>
                <a:moveTo>
                  <a:pt x="8746138" y="2229233"/>
                </a:moveTo>
                <a:cubicBezTo>
                  <a:pt x="8745392" y="2246274"/>
                  <a:pt x="8758079" y="2259459"/>
                  <a:pt x="8775119" y="2259335"/>
                </a:cubicBezTo>
                <a:cubicBezTo>
                  <a:pt x="8790419" y="2259335"/>
                  <a:pt x="8803729" y="2246772"/>
                  <a:pt x="8804475" y="2231845"/>
                </a:cubicBezTo>
                <a:cubicBezTo>
                  <a:pt x="8805221" y="2216422"/>
                  <a:pt x="8790419" y="2201122"/>
                  <a:pt x="8774871" y="2201122"/>
                </a:cubicBezTo>
                <a:cubicBezTo>
                  <a:pt x="8759945" y="2201122"/>
                  <a:pt x="8746884" y="2213934"/>
                  <a:pt x="8746262" y="2229233"/>
                </a:cubicBezTo>
                <a:close/>
                <a:moveTo>
                  <a:pt x="8683323" y="2201247"/>
                </a:moveTo>
                <a:cubicBezTo>
                  <a:pt x="8668273" y="2202491"/>
                  <a:pt x="8656332" y="2215924"/>
                  <a:pt x="8656581" y="2231223"/>
                </a:cubicBezTo>
                <a:cubicBezTo>
                  <a:pt x="8656953" y="2248264"/>
                  <a:pt x="8670512" y="2260578"/>
                  <a:pt x="8687552" y="2259335"/>
                </a:cubicBezTo>
                <a:cubicBezTo>
                  <a:pt x="8702852" y="2258215"/>
                  <a:pt x="8715166" y="2244906"/>
                  <a:pt x="8714793" y="2229855"/>
                </a:cubicBezTo>
                <a:cubicBezTo>
                  <a:pt x="8714296" y="2214058"/>
                  <a:pt x="8698747" y="2200003"/>
                  <a:pt x="8683323" y="2201247"/>
                </a:cubicBezTo>
                <a:close/>
                <a:moveTo>
                  <a:pt x="8567147" y="2227990"/>
                </a:moveTo>
                <a:cubicBezTo>
                  <a:pt x="8565655" y="2244906"/>
                  <a:pt x="8577969" y="2258837"/>
                  <a:pt x="8594761" y="2259459"/>
                </a:cubicBezTo>
                <a:cubicBezTo>
                  <a:pt x="8610061" y="2259956"/>
                  <a:pt x="8623618" y="2248264"/>
                  <a:pt x="8625111" y="2233214"/>
                </a:cubicBezTo>
                <a:cubicBezTo>
                  <a:pt x="8626603" y="2217666"/>
                  <a:pt x="8612921" y="2201993"/>
                  <a:pt x="8597000" y="2201247"/>
                </a:cubicBezTo>
                <a:cubicBezTo>
                  <a:pt x="8582074" y="2200500"/>
                  <a:pt x="8568391" y="2212815"/>
                  <a:pt x="8567147" y="2227990"/>
                </a:cubicBezTo>
                <a:close/>
                <a:moveTo>
                  <a:pt x="8538166" y="2231597"/>
                </a:moveTo>
                <a:cubicBezTo>
                  <a:pt x="8538664" y="2215053"/>
                  <a:pt x="8524981" y="2200873"/>
                  <a:pt x="8508811" y="2201247"/>
                </a:cubicBezTo>
                <a:cubicBezTo>
                  <a:pt x="8494133" y="2201620"/>
                  <a:pt x="8480575" y="2214929"/>
                  <a:pt x="8479953" y="2229607"/>
                </a:cubicBezTo>
                <a:cubicBezTo>
                  <a:pt x="8479331" y="2245777"/>
                  <a:pt x="8493263" y="2259708"/>
                  <a:pt x="8509806" y="2259459"/>
                </a:cubicBezTo>
                <a:cubicBezTo>
                  <a:pt x="8525727" y="2259210"/>
                  <a:pt x="8537668" y="2247394"/>
                  <a:pt x="8538166" y="2231597"/>
                </a:cubicBezTo>
                <a:close/>
                <a:moveTo>
                  <a:pt x="8448608" y="2230975"/>
                </a:moveTo>
                <a:cubicBezTo>
                  <a:pt x="8448732" y="2214432"/>
                  <a:pt x="8434801" y="2200500"/>
                  <a:pt x="8418631" y="2201247"/>
                </a:cubicBezTo>
                <a:cubicBezTo>
                  <a:pt x="8403954" y="2201869"/>
                  <a:pt x="8390645" y="2215675"/>
                  <a:pt x="8390396" y="2230228"/>
                </a:cubicBezTo>
                <a:cubicBezTo>
                  <a:pt x="8390147" y="2246399"/>
                  <a:pt x="8404451" y="2260081"/>
                  <a:pt x="8420870" y="2259459"/>
                </a:cubicBezTo>
                <a:cubicBezTo>
                  <a:pt x="8436667" y="2258837"/>
                  <a:pt x="8448484" y="2246772"/>
                  <a:pt x="8448608" y="2230975"/>
                </a:cubicBezTo>
                <a:close/>
                <a:moveTo>
                  <a:pt x="8329820" y="2201247"/>
                </a:moveTo>
                <a:cubicBezTo>
                  <a:pt x="8315268" y="2201495"/>
                  <a:pt x="8301461" y="2214805"/>
                  <a:pt x="8300838" y="2229482"/>
                </a:cubicBezTo>
                <a:cubicBezTo>
                  <a:pt x="8300092" y="2245652"/>
                  <a:pt x="8314023" y="2259583"/>
                  <a:pt x="8330567" y="2259459"/>
                </a:cubicBezTo>
                <a:cubicBezTo>
                  <a:pt x="8346488" y="2259335"/>
                  <a:pt x="8358553" y="2247518"/>
                  <a:pt x="8359051" y="2231721"/>
                </a:cubicBezTo>
                <a:cubicBezTo>
                  <a:pt x="8359673" y="2215178"/>
                  <a:pt x="8345990" y="2200998"/>
                  <a:pt x="8329820" y="2201247"/>
                </a:cubicBezTo>
                <a:close/>
                <a:moveTo>
                  <a:pt x="8240636" y="2201247"/>
                </a:moveTo>
                <a:cubicBezTo>
                  <a:pt x="8226083" y="2201247"/>
                  <a:pt x="8212152" y="2214432"/>
                  <a:pt x="8211282" y="2229109"/>
                </a:cubicBezTo>
                <a:cubicBezTo>
                  <a:pt x="8210286" y="2245155"/>
                  <a:pt x="8224093" y="2259459"/>
                  <a:pt x="8240636" y="2259459"/>
                </a:cubicBezTo>
                <a:cubicBezTo>
                  <a:pt x="8256557" y="2259459"/>
                  <a:pt x="8268748" y="2247891"/>
                  <a:pt x="8269494" y="2232094"/>
                </a:cubicBezTo>
                <a:cubicBezTo>
                  <a:pt x="8270240" y="2215675"/>
                  <a:pt x="8256806" y="2201122"/>
                  <a:pt x="8240636" y="2201247"/>
                </a:cubicBezTo>
                <a:close/>
                <a:moveTo>
                  <a:pt x="8152074" y="2201247"/>
                </a:moveTo>
                <a:cubicBezTo>
                  <a:pt x="8137023" y="2202491"/>
                  <a:pt x="8125083" y="2215924"/>
                  <a:pt x="8125331" y="2231223"/>
                </a:cubicBezTo>
                <a:cubicBezTo>
                  <a:pt x="8125704" y="2248264"/>
                  <a:pt x="8139262" y="2260578"/>
                  <a:pt x="8156303" y="2259335"/>
                </a:cubicBezTo>
                <a:cubicBezTo>
                  <a:pt x="8171603" y="2258215"/>
                  <a:pt x="8183917" y="2244906"/>
                  <a:pt x="8183543" y="2229855"/>
                </a:cubicBezTo>
                <a:cubicBezTo>
                  <a:pt x="8183046" y="2214058"/>
                  <a:pt x="8167498" y="2200003"/>
                  <a:pt x="8152074" y="2201247"/>
                </a:cubicBezTo>
                <a:close/>
                <a:moveTo>
                  <a:pt x="8035773" y="2229233"/>
                </a:moveTo>
                <a:cubicBezTo>
                  <a:pt x="8035027" y="2246274"/>
                  <a:pt x="8047590" y="2259459"/>
                  <a:pt x="8064631" y="2259459"/>
                </a:cubicBezTo>
                <a:cubicBezTo>
                  <a:pt x="8079931" y="2259459"/>
                  <a:pt x="8093239" y="2246896"/>
                  <a:pt x="8093986" y="2231970"/>
                </a:cubicBezTo>
                <a:cubicBezTo>
                  <a:pt x="8094733" y="2216546"/>
                  <a:pt x="8079931" y="2201122"/>
                  <a:pt x="8064383" y="2201247"/>
                </a:cubicBezTo>
                <a:cubicBezTo>
                  <a:pt x="8049456" y="2201247"/>
                  <a:pt x="8036396" y="2213934"/>
                  <a:pt x="8035650" y="2229233"/>
                </a:cubicBezTo>
                <a:close/>
                <a:moveTo>
                  <a:pt x="7946217" y="2233338"/>
                </a:moveTo>
                <a:cubicBezTo>
                  <a:pt x="7947585" y="2249011"/>
                  <a:pt x="7960396" y="2260081"/>
                  <a:pt x="7976318" y="2259335"/>
                </a:cubicBezTo>
                <a:cubicBezTo>
                  <a:pt x="7991617" y="2258713"/>
                  <a:pt x="8004304" y="2245652"/>
                  <a:pt x="8004429" y="2230726"/>
                </a:cubicBezTo>
                <a:cubicBezTo>
                  <a:pt x="8004429" y="2215178"/>
                  <a:pt x="7989129" y="2200376"/>
                  <a:pt x="7973705" y="2201122"/>
                </a:cubicBezTo>
                <a:cubicBezTo>
                  <a:pt x="7957660" y="2201869"/>
                  <a:pt x="7944724" y="2216919"/>
                  <a:pt x="7946217" y="2233338"/>
                </a:cubicBezTo>
                <a:close/>
                <a:moveTo>
                  <a:pt x="7889870" y="2201122"/>
                </a:moveTo>
                <a:cubicBezTo>
                  <a:pt x="7874446" y="2200252"/>
                  <a:pt x="7859022" y="2214805"/>
                  <a:pt x="7858898" y="2230477"/>
                </a:cubicBezTo>
                <a:cubicBezTo>
                  <a:pt x="7858898" y="2246647"/>
                  <a:pt x="7873202" y="2260205"/>
                  <a:pt x="7889621" y="2259459"/>
                </a:cubicBezTo>
                <a:cubicBezTo>
                  <a:pt x="7905418" y="2258713"/>
                  <a:pt x="7917110" y="2246523"/>
                  <a:pt x="7917110" y="2230726"/>
                </a:cubicBezTo>
                <a:cubicBezTo>
                  <a:pt x="7917110" y="2215427"/>
                  <a:pt x="7904796" y="2202117"/>
                  <a:pt x="7889870" y="2201122"/>
                </a:cubicBezTo>
                <a:close/>
                <a:moveTo>
                  <a:pt x="7798695" y="2201122"/>
                </a:moveTo>
                <a:cubicBezTo>
                  <a:pt x="7784142" y="2201122"/>
                  <a:pt x="7770211" y="2214307"/>
                  <a:pt x="7769340" y="2228985"/>
                </a:cubicBezTo>
                <a:cubicBezTo>
                  <a:pt x="7768345" y="2245030"/>
                  <a:pt x="7782152" y="2259335"/>
                  <a:pt x="7798695" y="2259335"/>
                </a:cubicBezTo>
                <a:cubicBezTo>
                  <a:pt x="7814617" y="2259335"/>
                  <a:pt x="7826806" y="2247767"/>
                  <a:pt x="7827552" y="2231970"/>
                </a:cubicBezTo>
                <a:cubicBezTo>
                  <a:pt x="7828299" y="2215551"/>
                  <a:pt x="7814741" y="2201122"/>
                  <a:pt x="7798695" y="2201122"/>
                </a:cubicBezTo>
                <a:close/>
                <a:moveTo>
                  <a:pt x="7710755" y="2201122"/>
                </a:moveTo>
                <a:cubicBezTo>
                  <a:pt x="7695331" y="2200252"/>
                  <a:pt x="7679907" y="2214805"/>
                  <a:pt x="7679783" y="2230477"/>
                </a:cubicBezTo>
                <a:cubicBezTo>
                  <a:pt x="7679783" y="2246647"/>
                  <a:pt x="7694087" y="2260205"/>
                  <a:pt x="7710506" y="2259459"/>
                </a:cubicBezTo>
                <a:cubicBezTo>
                  <a:pt x="7726303" y="2258713"/>
                  <a:pt x="7737995" y="2246523"/>
                  <a:pt x="7737995" y="2230726"/>
                </a:cubicBezTo>
                <a:cubicBezTo>
                  <a:pt x="7737995" y="2215427"/>
                  <a:pt x="7725681" y="2202117"/>
                  <a:pt x="7710755" y="2201122"/>
                </a:cubicBezTo>
                <a:close/>
                <a:moveTo>
                  <a:pt x="7621198" y="2201122"/>
                </a:moveTo>
                <a:cubicBezTo>
                  <a:pt x="7606147" y="2201993"/>
                  <a:pt x="7593833" y="2215302"/>
                  <a:pt x="7593833" y="2230602"/>
                </a:cubicBezTo>
                <a:cubicBezTo>
                  <a:pt x="7593833" y="2247642"/>
                  <a:pt x="7607018" y="2260205"/>
                  <a:pt x="7624183" y="2259335"/>
                </a:cubicBezTo>
                <a:cubicBezTo>
                  <a:pt x="7639482" y="2258588"/>
                  <a:pt x="7652170" y="2245403"/>
                  <a:pt x="7652045" y="2230477"/>
                </a:cubicBezTo>
                <a:cubicBezTo>
                  <a:pt x="7652045" y="2214805"/>
                  <a:pt x="7636621" y="2200252"/>
                  <a:pt x="7621198" y="2201122"/>
                </a:cubicBezTo>
                <a:close/>
                <a:moveTo>
                  <a:pt x="7562487" y="2232343"/>
                </a:moveTo>
                <a:cubicBezTo>
                  <a:pt x="7563483" y="2216919"/>
                  <a:pt x="7549054" y="2201371"/>
                  <a:pt x="7533382" y="2201122"/>
                </a:cubicBezTo>
                <a:cubicBezTo>
                  <a:pt x="7517211" y="2200873"/>
                  <a:pt x="7503529" y="2215178"/>
                  <a:pt x="7504151" y="2231597"/>
                </a:cubicBezTo>
                <a:cubicBezTo>
                  <a:pt x="7504773" y="2247394"/>
                  <a:pt x="7516838" y="2259086"/>
                  <a:pt x="7532759" y="2259335"/>
                </a:cubicBezTo>
                <a:cubicBezTo>
                  <a:pt x="7548059" y="2259459"/>
                  <a:pt x="7561492" y="2247269"/>
                  <a:pt x="7562487" y="2232219"/>
                </a:cubicBezTo>
                <a:close/>
                <a:moveTo>
                  <a:pt x="7414718" y="2228114"/>
                </a:moveTo>
                <a:cubicBezTo>
                  <a:pt x="7413350" y="2245030"/>
                  <a:pt x="7425664" y="2258837"/>
                  <a:pt x="7442580" y="2259459"/>
                </a:cubicBezTo>
                <a:cubicBezTo>
                  <a:pt x="7457880" y="2259956"/>
                  <a:pt x="7471437" y="2248140"/>
                  <a:pt x="7472806" y="2232965"/>
                </a:cubicBezTo>
                <a:cubicBezTo>
                  <a:pt x="7474299" y="2217417"/>
                  <a:pt x="7460368" y="2201869"/>
                  <a:pt x="7444570" y="2201247"/>
                </a:cubicBezTo>
                <a:cubicBezTo>
                  <a:pt x="7429644" y="2200625"/>
                  <a:pt x="7416086" y="2212939"/>
                  <a:pt x="7414842" y="2228114"/>
                </a:cubicBezTo>
                <a:close/>
                <a:moveTo>
                  <a:pt x="7325160" y="2228114"/>
                </a:moveTo>
                <a:cubicBezTo>
                  <a:pt x="7323792" y="2245030"/>
                  <a:pt x="7336106" y="2258837"/>
                  <a:pt x="7353023" y="2259459"/>
                </a:cubicBezTo>
                <a:cubicBezTo>
                  <a:pt x="7368322" y="2259956"/>
                  <a:pt x="7381881" y="2248140"/>
                  <a:pt x="7383249" y="2232965"/>
                </a:cubicBezTo>
                <a:cubicBezTo>
                  <a:pt x="7384741" y="2217417"/>
                  <a:pt x="7370810" y="2201869"/>
                  <a:pt x="7355013" y="2201247"/>
                </a:cubicBezTo>
                <a:cubicBezTo>
                  <a:pt x="7340086" y="2200625"/>
                  <a:pt x="7326529" y="2212939"/>
                  <a:pt x="7325285" y="2228114"/>
                </a:cubicBezTo>
                <a:close/>
                <a:moveTo>
                  <a:pt x="7267321" y="2201122"/>
                </a:moveTo>
                <a:cubicBezTo>
                  <a:pt x="7252769" y="2201122"/>
                  <a:pt x="7238837" y="2214307"/>
                  <a:pt x="7237967" y="2228985"/>
                </a:cubicBezTo>
                <a:cubicBezTo>
                  <a:pt x="7236971" y="2245030"/>
                  <a:pt x="7250778" y="2259335"/>
                  <a:pt x="7267197" y="2259335"/>
                </a:cubicBezTo>
                <a:cubicBezTo>
                  <a:pt x="7283119" y="2259335"/>
                  <a:pt x="7295433" y="2247767"/>
                  <a:pt x="7296179" y="2231970"/>
                </a:cubicBezTo>
                <a:cubicBezTo>
                  <a:pt x="7296925" y="2215551"/>
                  <a:pt x="7283491" y="2200998"/>
                  <a:pt x="7267321" y="2200998"/>
                </a:cubicBezTo>
                <a:close/>
                <a:moveTo>
                  <a:pt x="7148285" y="2232094"/>
                </a:moveTo>
                <a:cubicBezTo>
                  <a:pt x="7149155" y="2247020"/>
                  <a:pt x="7162589" y="2259459"/>
                  <a:pt x="7177888" y="2259335"/>
                </a:cubicBezTo>
                <a:cubicBezTo>
                  <a:pt x="7194929" y="2259335"/>
                  <a:pt x="7207492" y="2246025"/>
                  <a:pt x="7206621" y="2228985"/>
                </a:cubicBezTo>
                <a:cubicBezTo>
                  <a:pt x="7205751" y="2213685"/>
                  <a:pt x="7192690" y="2201122"/>
                  <a:pt x="7177764" y="2201122"/>
                </a:cubicBezTo>
                <a:cubicBezTo>
                  <a:pt x="7162091" y="2201122"/>
                  <a:pt x="7147538" y="2216670"/>
                  <a:pt x="7148409" y="2232094"/>
                </a:cubicBezTo>
                <a:close/>
                <a:moveTo>
                  <a:pt x="7058727" y="2230975"/>
                </a:moveTo>
                <a:cubicBezTo>
                  <a:pt x="7058976" y="2245901"/>
                  <a:pt x="7071912" y="2258837"/>
                  <a:pt x="7087212" y="2259335"/>
                </a:cubicBezTo>
                <a:cubicBezTo>
                  <a:pt x="7103133" y="2259832"/>
                  <a:pt x="7115696" y="2248638"/>
                  <a:pt x="7116939" y="2232965"/>
                </a:cubicBezTo>
                <a:cubicBezTo>
                  <a:pt x="7118184" y="2216546"/>
                  <a:pt x="7105247" y="2201620"/>
                  <a:pt x="7089077" y="2201122"/>
                </a:cubicBezTo>
                <a:cubicBezTo>
                  <a:pt x="7073778" y="2200625"/>
                  <a:pt x="7058479" y="2215675"/>
                  <a:pt x="7058727" y="2231099"/>
                </a:cubicBezTo>
                <a:close/>
                <a:moveTo>
                  <a:pt x="7030989" y="2229731"/>
                </a:moveTo>
                <a:cubicBezTo>
                  <a:pt x="7030492" y="2215053"/>
                  <a:pt x="7017058" y="2201620"/>
                  <a:pt x="7002256" y="2201122"/>
                </a:cubicBezTo>
                <a:cubicBezTo>
                  <a:pt x="6986086" y="2200625"/>
                  <a:pt x="6972279" y="2214805"/>
                  <a:pt x="6972777" y="2231348"/>
                </a:cubicBezTo>
                <a:cubicBezTo>
                  <a:pt x="6973150" y="2247145"/>
                  <a:pt x="6985091" y="2259086"/>
                  <a:pt x="7001012" y="2259335"/>
                </a:cubicBezTo>
                <a:cubicBezTo>
                  <a:pt x="7017556" y="2259708"/>
                  <a:pt x="7031611" y="2245777"/>
                  <a:pt x="7030989" y="2229731"/>
                </a:cubicBezTo>
                <a:close/>
                <a:moveTo>
                  <a:pt x="321771" y="2228114"/>
                </a:moveTo>
                <a:cubicBezTo>
                  <a:pt x="320402" y="2245030"/>
                  <a:pt x="332717" y="2258837"/>
                  <a:pt x="349633" y="2259459"/>
                </a:cubicBezTo>
                <a:cubicBezTo>
                  <a:pt x="364932" y="2259956"/>
                  <a:pt x="378490" y="2248140"/>
                  <a:pt x="379858" y="2232965"/>
                </a:cubicBezTo>
                <a:cubicBezTo>
                  <a:pt x="381351" y="2217417"/>
                  <a:pt x="367420" y="2201869"/>
                  <a:pt x="351623" y="2201247"/>
                </a:cubicBezTo>
                <a:cubicBezTo>
                  <a:pt x="336697" y="2200625"/>
                  <a:pt x="323139" y="2212939"/>
                  <a:pt x="321895" y="2228114"/>
                </a:cubicBezTo>
                <a:close/>
                <a:moveTo>
                  <a:pt x="6883344" y="2228736"/>
                </a:moveTo>
                <a:cubicBezTo>
                  <a:pt x="6882349" y="2245901"/>
                  <a:pt x="6894663" y="2259210"/>
                  <a:pt x="6911828" y="2259459"/>
                </a:cubicBezTo>
                <a:cubicBezTo>
                  <a:pt x="6927127" y="2259583"/>
                  <a:pt x="6940561" y="2247518"/>
                  <a:pt x="6941556" y="2232467"/>
                </a:cubicBezTo>
                <a:cubicBezTo>
                  <a:pt x="6942675" y="2217044"/>
                  <a:pt x="6928122" y="2201495"/>
                  <a:pt x="6912574" y="2201247"/>
                </a:cubicBezTo>
                <a:cubicBezTo>
                  <a:pt x="6897524" y="2200998"/>
                  <a:pt x="6884339" y="2213561"/>
                  <a:pt x="6883469" y="2228860"/>
                </a:cubicBezTo>
                <a:close/>
                <a:moveTo>
                  <a:pt x="6851999" y="2231970"/>
                </a:moveTo>
                <a:cubicBezTo>
                  <a:pt x="6852870" y="2216546"/>
                  <a:pt x="6838068" y="2201122"/>
                  <a:pt x="6822519" y="2201122"/>
                </a:cubicBezTo>
                <a:cubicBezTo>
                  <a:pt x="6806350" y="2201122"/>
                  <a:pt x="6792916" y="2215551"/>
                  <a:pt x="6793662" y="2231970"/>
                </a:cubicBezTo>
                <a:cubicBezTo>
                  <a:pt x="6794408" y="2247642"/>
                  <a:pt x="6806722" y="2259335"/>
                  <a:pt x="6822519" y="2259335"/>
                </a:cubicBezTo>
                <a:cubicBezTo>
                  <a:pt x="6837819" y="2259335"/>
                  <a:pt x="6851128" y="2246896"/>
                  <a:pt x="6851999" y="2231970"/>
                </a:cubicBezTo>
                <a:close/>
                <a:moveTo>
                  <a:pt x="6764680" y="2232841"/>
                </a:moveTo>
                <a:cubicBezTo>
                  <a:pt x="6765924" y="2216422"/>
                  <a:pt x="6752864" y="2201620"/>
                  <a:pt x="6736693" y="2200998"/>
                </a:cubicBezTo>
                <a:cubicBezTo>
                  <a:pt x="6721394" y="2200500"/>
                  <a:pt x="6706095" y="2215675"/>
                  <a:pt x="6706343" y="2230975"/>
                </a:cubicBezTo>
                <a:cubicBezTo>
                  <a:pt x="6706717" y="2245901"/>
                  <a:pt x="6719653" y="2258713"/>
                  <a:pt x="6734952" y="2259210"/>
                </a:cubicBezTo>
                <a:cubicBezTo>
                  <a:pt x="6750873" y="2259708"/>
                  <a:pt x="6763436" y="2248389"/>
                  <a:pt x="6764680" y="2232716"/>
                </a:cubicBezTo>
                <a:close/>
                <a:moveTo>
                  <a:pt x="6616911" y="2231348"/>
                </a:moveTo>
                <a:cubicBezTo>
                  <a:pt x="6617408" y="2246274"/>
                  <a:pt x="6630469" y="2258962"/>
                  <a:pt x="6645768" y="2259335"/>
                </a:cubicBezTo>
                <a:cubicBezTo>
                  <a:pt x="6661689" y="2259708"/>
                  <a:pt x="6674128" y="2248264"/>
                  <a:pt x="6675247" y="2232592"/>
                </a:cubicBezTo>
                <a:cubicBezTo>
                  <a:pt x="6676367" y="2216173"/>
                  <a:pt x="6663057" y="2201495"/>
                  <a:pt x="6647012" y="2201122"/>
                </a:cubicBezTo>
                <a:cubicBezTo>
                  <a:pt x="6631588" y="2200749"/>
                  <a:pt x="6616537" y="2216048"/>
                  <a:pt x="6617035" y="2231472"/>
                </a:cubicBezTo>
                <a:close/>
                <a:moveTo>
                  <a:pt x="6558325" y="2200998"/>
                </a:moveTo>
                <a:cubicBezTo>
                  <a:pt x="6542902" y="2200127"/>
                  <a:pt x="6527478" y="2214680"/>
                  <a:pt x="6527353" y="2230353"/>
                </a:cubicBezTo>
                <a:cubicBezTo>
                  <a:pt x="6527353" y="2246523"/>
                  <a:pt x="6541657" y="2260081"/>
                  <a:pt x="6558076" y="2259335"/>
                </a:cubicBezTo>
                <a:cubicBezTo>
                  <a:pt x="6573873" y="2258588"/>
                  <a:pt x="6585566" y="2246399"/>
                  <a:pt x="6585566" y="2230602"/>
                </a:cubicBezTo>
                <a:cubicBezTo>
                  <a:pt x="6585566" y="2215302"/>
                  <a:pt x="6573252" y="2201993"/>
                  <a:pt x="6558325" y="2200998"/>
                </a:cubicBezTo>
                <a:close/>
                <a:moveTo>
                  <a:pt x="6437796" y="2230602"/>
                </a:moveTo>
                <a:cubicBezTo>
                  <a:pt x="6437796" y="2245528"/>
                  <a:pt x="6450732" y="2258588"/>
                  <a:pt x="6465907" y="2259210"/>
                </a:cubicBezTo>
                <a:cubicBezTo>
                  <a:pt x="6481828" y="2259832"/>
                  <a:pt x="6494516" y="2248886"/>
                  <a:pt x="6495884" y="2233089"/>
                </a:cubicBezTo>
                <a:cubicBezTo>
                  <a:pt x="6497376" y="2216670"/>
                  <a:pt x="6484440" y="2201620"/>
                  <a:pt x="6468395" y="2200873"/>
                </a:cubicBezTo>
                <a:cubicBezTo>
                  <a:pt x="6452970" y="2200127"/>
                  <a:pt x="6437671" y="2215053"/>
                  <a:pt x="6437796" y="2230602"/>
                </a:cubicBezTo>
                <a:close/>
                <a:moveTo>
                  <a:pt x="6379210" y="2200998"/>
                </a:moveTo>
                <a:cubicBezTo>
                  <a:pt x="6364160" y="2201869"/>
                  <a:pt x="6351845" y="2215178"/>
                  <a:pt x="6351970" y="2230602"/>
                </a:cubicBezTo>
                <a:cubicBezTo>
                  <a:pt x="6351970" y="2247642"/>
                  <a:pt x="6365279" y="2260205"/>
                  <a:pt x="6382444" y="2259335"/>
                </a:cubicBezTo>
                <a:cubicBezTo>
                  <a:pt x="6397743" y="2258588"/>
                  <a:pt x="6410306" y="2245403"/>
                  <a:pt x="6410306" y="2230477"/>
                </a:cubicBezTo>
                <a:cubicBezTo>
                  <a:pt x="6410306" y="2214805"/>
                  <a:pt x="6394758" y="2200252"/>
                  <a:pt x="6379335" y="2201122"/>
                </a:cubicBezTo>
                <a:close/>
                <a:moveTo>
                  <a:pt x="6291270" y="2200998"/>
                </a:moveTo>
                <a:cubicBezTo>
                  <a:pt x="6276344" y="2200998"/>
                  <a:pt x="6263283" y="2213561"/>
                  <a:pt x="6262413" y="2228860"/>
                </a:cubicBezTo>
                <a:cubicBezTo>
                  <a:pt x="6261666" y="2244781"/>
                  <a:pt x="6272488" y="2257593"/>
                  <a:pt x="6288284" y="2259086"/>
                </a:cubicBezTo>
                <a:cubicBezTo>
                  <a:pt x="6304703" y="2260703"/>
                  <a:pt x="6319754" y="2247891"/>
                  <a:pt x="6320625" y="2231845"/>
                </a:cubicBezTo>
                <a:cubicBezTo>
                  <a:pt x="6321496" y="2216422"/>
                  <a:pt x="6306818" y="2200998"/>
                  <a:pt x="6291146" y="2200998"/>
                </a:cubicBezTo>
                <a:close/>
                <a:moveTo>
                  <a:pt x="6200344" y="2200998"/>
                </a:moveTo>
                <a:cubicBezTo>
                  <a:pt x="6185418" y="2201744"/>
                  <a:pt x="6172980" y="2215053"/>
                  <a:pt x="6172855" y="2230353"/>
                </a:cubicBezTo>
                <a:cubicBezTo>
                  <a:pt x="6172855" y="2247394"/>
                  <a:pt x="6185916" y="2260081"/>
                  <a:pt x="6203081" y="2259335"/>
                </a:cubicBezTo>
                <a:cubicBezTo>
                  <a:pt x="6218380" y="2258588"/>
                  <a:pt x="6231068" y="2245652"/>
                  <a:pt x="6231192" y="2230602"/>
                </a:cubicBezTo>
                <a:cubicBezTo>
                  <a:pt x="6231192" y="2215053"/>
                  <a:pt x="6215892" y="2200252"/>
                  <a:pt x="6200468" y="2200998"/>
                </a:cubicBezTo>
                <a:close/>
                <a:moveTo>
                  <a:pt x="6085661" y="2230726"/>
                </a:moveTo>
                <a:cubicBezTo>
                  <a:pt x="6085661" y="2245652"/>
                  <a:pt x="6098597" y="2258713"/>
                  <a:pt x="6113772" y="2259335"/>
                </a:cubicBezTo>
                <a:cubicBezTo>
                  <a:pt x="6129693" y="2259956"/>
                  <a:pt x="6142381" y="2249011"/>
                  <a:pt x="6143749" y="2233214"/>
                </a:cubicBezTo>
                <a:cubicBezTo>
                  <a:pt x="6145241" y="2216795"/>
                  <a:pt x="6132306" y="2201744"/>
                  <a:pt x="6116260" y="2200998"/>
                </a:cubicBezTo>
                <a:cubicBezTo>
                  <a:pt x="6100836" y="2200252"/>
                  <a:pt x="6085537" y="2215178"/>
                  <a:pt x="6085661" y="2230726"/>
                </a:cubicBezTo>
                <a:close/>
                <a:moveTo>
                  <a:pt x="6025458" y="2201122"/>
                </a:moveTo>
                <a:cubicBezTo>
                  <a:pt x="6010905" y="2201122"/>
                  <a:pt x="5996974" y="2214307"/>
                  <a:pt x="5996104" y="2228985"/>
                </a:cubicBezTo>
                <a:cubicBezTo>
                  <a:pt x="5995108" y="2245030"/>
                  <a:pt x="6008916" y="2259335"/>
                  <a:pt x="6025458" y="2259335"/>
                </a:cubicBezTo>
                <a:cubicBezTo>
                  <a:pt x="6041380" y="2259335"/>
                  <a:pt x="6053569" y="2247767"/>
                  <a:pt x="6054316" y="2231970"/>
                </a:cubicBezTo>
                <a:cubicBezTo>
                  <a:pt x="6055062" y="2215551"/>
                  <a:pt x="6041504" y="2201122"/>
                  <a:pt x="6025458" y="2201122"/>
                </a:cubicBezTo>
                <a:close/>
                <a:moveTo>
                  <a:pt x="5936150" y="2201122"/>
                </a:moveTo>
                <a:cubicBezTo>
                  <a:pt x="5920602" y="2201122"/>
                  <a:pt x="5905800" y="2216422"/>
                  <a:pt x="5906422" y="2231721"/>
                </a:cubicBezTo>
                <a:cubicBezTo>
                  <a:pt x="5907168" y="2247767"/>
                  <a:pt x="5922219" y="2260703"/>
                  <a:pt x="5938638" y="2259210"/>
                </a:cubicBezTo>
                <a:cubicBezTo>
                  <a:pt x="5954310" y="2257842"/>
                  <a:pt x="5965381" y="2245155"/>
                  <a:pt x="5964758" y="2229233"/>
                </a:cubicBezTo>
                <a:cubicBezTo>
                  <a:pt x="5964136" y="2213934"/>
                  <a:pt x="5951076" y="2201122"/>
                  <a:pt x="5936150" y="2201122"/>
                </a:cubicBezTo>
                <a:close/>
                <a:moveTo>
                  <a:pt x="5849453" y="2201122"/>
                </a:moveTo>
                <a:cubicBezTo>
                  <a:pt x="5834527" y="2201122"/>
                  <a:pt x="5821466" y="2213810"/>
                  <a:pt x="5820596" y="2228985"/>
                </a:cubicBezTo>
                <a:cubicBezTo>
                  <a:pt x="5819850" y="2244906"/>
                  <a:pt x="5830795" y="2257718"/>
                  <a:pt x="5846468" y="2259210"/>
                </a:cubicBezTo>
                <a:cubicBezTo>
                  <a:pt x="5862887" y="2260827"/>
                  <a:pt x="5877938" y="2248016"/>
                  <a:pt x="5878808" y="2231970"/>
                </a:cubicBezTo>
                <a:cubicBezTo>
                  <a:pt x="5879679" y="2216546"/>
                  <a:pt x="5865001" y="2201122"/>
                  <a:pt x="5849329" y="2201122"/>
                </a:cubicBezTo>
                <a:close/>
                <a:moveTo>
                  <a:pt x="5731039" y="2232592"/>
                </a:moveTo>
                <a:cubicBezTo>
                  <a:pt x="5732034" y="2248264"/>
                  <a:pt x="5744596" y="2259708"/>
                  <a:pt x="5760518" y="2259335"/>
                </a:cubicBezTo>
                <a:cubicBezTo>
                  <a:pt x="5775817" y="2259086"/>
                  <a:pt x="5788878" y="2246274"/>
                  <a:pt x="5789375" y="2231348"/>
                </a:cubicBezTo>
                <a:cubicBezTo>
                  <a:pt x="5789873" y="2216048"/>
                  <a:pt x="5774698" y="2200749"/>
                  <a:pt x="5759274" y="2201122"/>
                </a:cubicBezTo>
                <a:cubicBezTo>
                  <a:pt x="5743228" y="2201495"/>
                  <a:pt x="5729919" y="2216173"/>
                  <a:pt x="5731039" y="2232592"/>
                </a:cubicBezTo>
                <a:close/>
                <a:moveTo>
                  <a:pt x="5641481" y="2229109"/>
                </a:moveTo>
                <a:cubicBezTo>
                  <a:pt x="5640735" y="2246150"/>
                  <a:pt x="5653298" y="2259335"/>
                  <a:pt x="5670338" y="2259335"/>
                </a:cubicBezTo>
                <a:cubicBezTo>
                  <a:pt x="5685638" y="2259335"/>
                  <a:pt x="5698947" y="2246772"/>
                  <a:pt x="5699694" y="2231845"/>
                </a:cubicBezTo>
                <a:cubicBezTo>
                  <a:pt x="5700440" y="2216422"/>
                  <a:pt x="5685638" y="2200998"/>
                  <a:pt x="5670090" y="2201122"/>
                </a:cubicBezTo>
                <a:cubicBezTo>
                  <a:pt x="5655163" y="2201122"/>
                  <a:pt x="5642103" y="2213810"/>
                  <a:pt x="5641357" y="2229109"/>
                </a:cubicBezTo>
                <a:close/>
                <a:moveTo>
                  <a:pt x="5579288" y="2200998"/>
                </a:moveTo>
                <a:cubicBezTo>
                  <a:pt x="5564362" y="2201744"/>
                  <a:pt x="5551924" y="2215178"/>
                  <a:pt x="5551924" y="2230477"/>
                </a:cubicBezTo>
                <a:cubicBezTo>
                  <a:pt x="5551924" y="2247518"/>
                  <a:pt x="5565109" y="2260081"/>
                  <a:pt x="5582149" y="2259335"/>
                </a:cubicBezTo>
                <a:cubicBezTo>
                  <a:pt x="5597449" y="2258588"/>
                  <a:pt x="5610136" y="2245528"/>
                  <a:pt x="5610136" y="2230602"/>
                </a:cubicBezTo>
                <a:cubicBezTo>
                  <a:pt x="5610136" y="2215053"/>
                  <a:pt x="5594712" y="2200252"/>
                  <a:pt x="5579288" y="2201122"/>
                </a:cubicBezTo>
                <a:close/>
                <a:moveTo>
                  <a:pt x="5522818" y="2233214"/>
                </a:moveTo>
                <a:cubicBezTo>
                  <a:pt x="5524310" y="2216795"/>
                  <a:pt x="5511499" y="2201744"/>
                  <a:pt x="5495328" y="2200998"/>
                </a:cubicBezTo>
                <a:cubicBezTo>
                  <a:pt x="5479905" y="2200252"/>
                  <a:pt x="5464605" y="2215053"/>
                  <a:pt x="5464605" y="2230602"/>
                </a:cubicBezTo>
                <a:cubicBezTo>
                  <a:pt x="5464605" y="2245528"/>
                  <a:pt x="5477417" y="2258588"/>
                  <a:pt x="5492716" y="2259210"/>
                </a:cubicBezTo>
                <a:cubicBezTo>
                  <a:pt x="5508638" y="2259956"/>
                  <a:pt x="5521325" y="2248886"/>
                  <a:pt x="5522818" y="2233214"/>
                </a:cubicBezTo>
                <a:close/>
                <a:moveTo>
                  <a:pt x="5406020" y="2200998"/>
                </a:moveTo>
                <a:cubicBezTo>
                  <a:pt x="5390596" y="2200127"/>
                  <a:pt x="5375172" y="2214805"/>
                  <a:pt x="5375172" y="2230477"/>
                </a:cubicBezTo>
                <a:cubicBezTo>
                  <a:pt x="5375172" y="2246647"/>
                  <a:pt x="5389601" y="2260081"/>
                  <a:pt x="5406020" y="2259335"/>
                </a:cubicBezTo>
                <a:cubicBezTo>
                  <a:pt x="5421817" y="2258588"/>
                  <a:pt x="5433385" y="2246274"/>
                  <a:pt x="5433385" y="2230477"/>
                </a:cubicBezTo>
                <a:cubicBezTo>
                  <a:pt x="5433385" y="2215178"/>
                  <a:pt x="5420946" y="2201869"/>
                  <a:pt x="5406020" y="2200998"/>
                </a:cubicBezTo>
                <a:close/>
                <a:moveTo>
                  <a:pt x="5314970" y="2200998"/>
                </a:moveTo>
                <a:cubicBezTo>
                  <a:pt x="5300417" y="2200998"/>
                  <a:pt x="5286486" y="2214183"/>
                  <a:pt x="5285615" y="2228860"/>
                </a:cubicBezTo>
                <a:cubicBezTo>
                  <a:pt x="5284620" y="2244906"/>
                  <a:pt x="5298426" y="2259210"/>
                  <a:pt x="5314970" y="2259210"/>
                </a:cubicBezTo>
                <a:cubicBezTo>
                  <a:pt x="5330891" y="2259210"/>
                  <a:pt x="5343081" y="2247642"/>
                  <a:pt x="5343827" y="2231845"/>
                </a:cubicBezTo>
                <a:cubicBezTo>
                  <a:pt x="5344573" y="2215427"/>
                  <a:pt x="5331140" y="2200873"/>
                  <a:pt x="5314970" y="2200998"/>
                </a:cubicBezTo>
                <a:close/>
                <a:moveTo>
                  <a:pt x="5257877" y="2231223"/>
                </a:moveTo>
                <a:cubicBezTo>
                  <a:pt x="5258374" y="2215924"/>
                  <a:pt x="5243199" y="2200625"/>
                  <a:pt x="5227900" y="2200873"/>
                </a:cubicBezTo>
                <a:cubicBezTo>
                  <a:pt x="5211854" y="2201247"/>
                  <a:pt x="5198545" y="2215924"/>
                  <a:pt x="5199665" y="2232343"/>
                </a:cubicBezTo>
                <a:cubicBezTo>
                  <a:pt x="5200660" y="2248016"/>
                  <a:pt x="5213222" y="2259459"/>
                  <a:pt x="5229144" y="2259086"/>
                </a:cubicBezTo>
                <a:cubicBezTo>
                  <a:pt x="5244443" y="2258837"/>
                  <a:pt x="5257504" y="2246025"/>
                  <a:pt x="5258001" y="2231099"/>
                </a:cubicBezTo>
                <a:close/>
                <a:moveTo>
                  <a:pt x="469540" y="2231845"/>
                </a:moveTo>
                <a:cubicBezTo>
                  <a:pt x="470411" y="2216422"/>
                  <a:pt x="455609" y="2200998"/>
                  <a:pt x="440061" y="2200998"/>
                </a:cubicBezTo>
                <a:cubicBezTo>
                  <a:pt x="423891" y="2200998"/>
                  <a:pt x="410457" y="2215427"/>
                  <a:pt x="411204" y="2231845"/>
                </a:cubicBezTo>
                <a:cubicBezTo>
                  <a:pt x="411950" y="2247518"/>
                  <a:pt x="424264" y="2259210"/>
                  <a:pt x="440061" y="2259210"/>
                </a:cubicBezTo>
                <a:cubicBezTo>
                  <a:pt x="455360" y="2259210"/>
                  <a:pt x="468670" y="2246772"/>
                  <a:pt x="469540" y="2231845"/>
                </a:cubicBezTo>
                <a:close/>
                <a:moveTo>
                  <a:pt x="5137472" y="2200873"/>
                </a:moveTo>
                <a:cubicBezTo>
                  <a:pt x="5122546" y="2201620"/>
                  <a:pt x="5110107" y="2214929"/>
                  <a:pt x="5109983" y="2230228"/>
                </a:cubicBezTo>
                <a:cubicBezTo>
                  <a:pt x="5109983" y="2247269"/>
                  <a:pt x="5123043" y="2259956"/>
                  <a:pt x="5140208" y="2259210"/>
                </a:cubicBezTo>
                <a:cubicBezTo>
                  <a:pt x="5155508" y="2258464"/>
                  <a:pt x="5168195" y="2245528"/>
                  <a:pt x="5168320" y="2230477"/>
                </a:cubicBezTo>
                <a:cubicBezTo>
                  <a:pt x="5168320" y="2214929"/>
                  <a:pt x="5153020" y="2200127"/>
                  <a:pt x="5137596" y="2200873"/>
                </a:cubicBezTo>
                <a:close/>
                <a:moveTo>
                  <a:pt x="5020550" y="2233089"/>
                </a:moveTo>
                <a:cubicBezTo>
                  <a:pt x="5021918" y="2248762"/>
                  <a:pt x="5034729" y="2259832"/>
                  <a:pt x="5050651" y="2259086"/>
                </a:cubicBezTo>
                <a:cubicBezTo>
                  <a:pt x="5065950" y="2258464"/>
                  <a:pt x="5078637" y="2245403"/>
                  <a:pt x="5078762" y="2230477"/>
                </a:cubicBezTo>
                <a:cubicBezTo>
                  <a:pt x="5078762" y="2214929"/>
                  <a:pt x="5063463" y="2200127"/>
                  <a:pt x="5048039" y="2200873"/>
                </a:cubicBezTo>
                <a:cubicBezTo>
                  <a:pt x="5031993" y="2201620"/>
                  <a:pt x="5019057" y="2216795"/>
                  <a:pt x="5020550" y="2233089"/>
                </a:cubicBezTo>
                <a:close/>
                <a:moveTo>
                  <a:pt x="4933231" y="2232094"/>
                </a:moveTo>
                <a:cubicBezTo>
                  <a:pt x="4934226" y="2247145"/>
                  <a:pt x="4947660" y="2259335"/>
                  <a:pt x="4962959" y="2259210"/>
                </a:cubicBezTo>
                <a:cubicBezTo>
                  <a:pt x="4980000" y="2259086"/>
                  <a:pt x="4992439" y="2245652"/>
                  <a:pt x="4991444" y="2228612"/>
                </a:cubicBezTo>
                <a:cubicBezTo>
                  <a:pt x="4990573" y="2213312"/>
                  <a:pt x="4977264" y="2200749"/>
                  <a:pt x="4962338" y="2200998"/>
                </a:cubicBezTo>
                <a:cubicBezTo>
                  <a:pt x="4946665" y="2201247"/>
                  <a:pt x="4932236" y="2216795"/>
                  <a:pt x="4933231" y="2232219"/>
                </a:cubicBezTo>
                <a:close/>
                <a:moveTo>
                  <a:pt x="4871661" y="2259086"/>
                </a:moveTo>
                <a:cubicBezTo>
                  <a:pt x="4888701" y="2259832"/>
                  <a:pt x="4902011" y="2247269"/>
                  <a:pt x="4901886" y="2230228"/>
                </a:cubicBezTo>
                <a:cubicBezTo>
                  <a:pt x="4901886" y="2214929"/>
                  <a:pt x="4889323" y="2201620"/>
                  <a:pt x="4874397" y="2200873"/>
                </a:cubicBezTo>
                <a:cubicBezTo>
                  <a:pt x="4858973" y="2200127"/>
                  <a:pt x="4843549" y="2214929"/>
                  <a:pt x="4843674" y="2230477"/>
                </a:cubicBezTo>
                <a:cubicBezTo>
                  <a:pt x="4843674" y="2245403"/>
                  <a:pt x="4856486" y="2258464"/>
                  <a:pt x="4871661" y="2259210"/>
                </a:cubicBezTo>
                <a:close/>
                <a:moveTo>
                  <a:pt x="4754116" y="2230477"/>
                </a:moveTo>
                <a:cubicBezTo>
                  <a:pt x="4754116" y="2245403"/>
                  <a:pt x="4767052" y="2258464"/>
                  <a:pt x="4782227" y="2259086"/>
                </a:cubicBezTo>
                <a:cubicBezTo>
                  <a:pt x="4798149" y="2259708"/>
                  <a:pt x="4810836" y="2248762"/>
                  <a:pt x="4812204" y="2232965"/>
                </a:cubicBezTo>
                <a:cubicBezTo>
                  <a:pt x="4813697" y="2216546"/>
                  <a:pt x="4800761" y="2201495"/>
                  <a:pt x="4784715" y="2200749"/>
                </a:cubicBezTo>
                <a:cubicBezTo>
                  <a:pt x="4769291" y="2200003"/>
                  <a:pt x="4753992" y="2214929"/>
                  <a:pt x="4754116" y="2230477"/>
                </a:cubicBezTo>
                <a:close/>
                <a:moveTo>
                  <a:pt x="4668291" y="2227865"/>
                </a:moveTo>
                <a:cubicBezTo>
                  <a:pt x="4666922" y="2244781"/>
                  <a:pt x="4679236" y="2258588"/>
                  <a:pt x="4696153" y="2259210"/>
                </a:cubicBezTo>
                <a:cubicBezTo>
                  <a:pt x="4711452" y="2259708"/>
                  <a:pt x="4725010" y="2247891"/>
                  <a:pt x="4726379" y="2232716"/>
                </a:cubicBezTo>
                <a:cubicBezTo>
                  <a:pt x="4727871" y="2217168"/>
                  <a:pt x="4713940" y="2201620"/>
                  <a:pt x="4698143" y="2200998"/>
                </a:cubicBezTo>
                <a:cubicBezTo>
                  <a:pt x="4683217" y="2200376"/>
                  <a:pt x="4669659" y="2212690"/>
                  <a:pt x="4668415" y="2227865"/>
                </a:cubicBezTo>
                <a:close/>
                <a:moveTo>
                  <a:pt x="4606098" y="2200873"/>
                </a:moveTo>
                <a:cubicBezTo>
                  <a:pt x="4591172" y="2201744"/>
                  <a:pt x="4578733" y="2215053"/>
                  <a:pt x="4578733" y="2230353"/>
                </a:cubicBezTo>
                <a:cubicBezTo>
                  <a:pt x="4578733" y="2247394"/>
                  <a:pt x="4591918" y="2259956"/>
                  <a:pt x="4609083" y="2259210"/>
                </a:cubicBezTo>
                <a:cubicBezTo>
                  <a:pt x="4624383" y="2258464"/>
                  <a:pt x="4637070" y="2245403"/>
                  <a:pt x="4637070" y="2230353"/>
                </a:cubicBezTo>
                <a:cubicBezTo>
                  <a:pt x="4637070" y="2214680"/>
                  <a:pt x="4621646" y="2200003"/>
                  <a:pt x="4606222" y="2200873"/>
                </a:cubicBezTo>
                <a:close/>
                <a:moveTo>
                  <a:pt x="4489176" y="2232467"/>
                </a:moveTo>
                <a:cubicBezTo>
                  <a:pt x="4490171" y="2248140"/>
                  <a:pt x="4502734" y="2259583"/>
                  <a:pt x="4518655" y="2259210"/>
                </a:cubicBezTo>
                <a:cubicBezTo>
                  <a:pt x="4533955" y="2258962"/>
                  <a:pt x="4547015" y="2246150"/>
                  <a:pt x="4547512" y="2231223"/>
                </a:cubicBezTo>
                <a:cubicBezTo>
                  <a:pt x="4548010" y="2215924"/>
                  <a:pt x="4532835" y="2200625"/>
                  <a:pt x="4517411" y="2200873"/>
                </a:cubicBezTo>
                <a:cubicBezTo>
                  <a:pt x="4501366" y="2201247"/>
                  <a:pt x="4488056" y="2215924"/>
                  <a:pt x="4489176" y="2232343"/>
                </a:cubicBezTo>
                <a:close/>
                <a:moveTo>
                  <a:pt x="4426983" y="2200873"/>
                </a:moveTo>
                <a:cubicBezTo>
                  <a:pt x="4412057" y="2201744"/>
                  <a:pt x="4399618" y="2215053"/>
                  <a:pt x="4399618" y="2230353"/>
                </a:cubicBezTo>
                <a:cubicBezTo>
                  <a:pt x="4399618" y="2247394"/>
                  <a:pt x="4412803" y="2259956"/>
                  <a:pt x="4429968" y="2259210"/>
                </a:cubicBezTo>
                <a:cubicBezTo>
                  <a:pt x="4445268" y="2258464"/>
                  <a:pt x="4457955" y="2245403"/>
                  <a:pt x="4457955" y="2230477"/>
                </a:cubicBezTo>
                <a:cubicBezTo>
                  <a:pt x="4457955" y="2214929"/>
                  <a:pt x="4442531" y="2200127"/>
                  <a:pt x="4427108" y="2200998"/>
                </a:cubicBezTo>
                <a:close/>
                <a:moveTo>
                  <a:pt x="4343272" y="2200873"/>
                </a:moveTo>
                <a:cubicBezTo>
                  <a:pt x="4327848" y="2200003"/>
                  <a:pt x="4312424" y="2214680"/>
                  <a:pt x="4312424" y="2230228"/>
                </a:cubicBezTo>
                <a:cubicBezTo>
                  <a:pt x="4312424" y="2246399"/>
                  <a:pt x="4326853" y="2259956"/>
                  <a:pt x="4343272" y="2259210"/>
                </a:cubicBezTo>
                <a:cubicBezTo>
                  <a:pt x="4359069" y="2258464"/>
                  <a:pt x="4370637" y="2246274"/>
                  <a:pt x="4370637" y="2230353"/>
                </a:cubicBezTo>
                <a:cubicBezTo>
                  <a:pt x="4370637" y="2215053"/>
                  <a:pt x="4358323" y="2201744"/>
                  <a:pt x="4343272" y="2200873"/>
                </a:cubicBezTo>
                <a:close/>
                <a:moveTo>
                  <a:pt x="4253714" y="2200873"/>
                </a:moveTo>
                <a:cubicBezTo>
                  <a:pt x="4238290" y="2200003"/>
                  <a:pt x="4222867" y="2214680"/>
                  <a:pt x="4222867" y="2230353"/>
                </a:cubicBezTo>
                <a:cubicBezTo>
                  <a:pt x="4222867" y="2246523"/>
                  <a:pt x="4237296" y="2259956"/>
                  <a:pt x="4253714" y="2259210"/>
                </a:cubicBezTo>
                <a:cubicBezTo>
                  <a:pt x="4269511" y="2258464"/>
                  <a:pt x="4281079" y="2246150"/>
                  <a:pt x="4281079" y="2230353"/>
                </a:cubicBezTo>
                <a:cubicBezTo>
                  <a:pt x="4281079" y="2215053"/>
                  <a:pt x="4268640" y="2201744"/>
                  <a:pt x="4253714" y="2200873"/>
                </a:cubicBezTo>
                <a:close/>
                <a:moveTo>
                  <a:pt x="4164157" y="2200873"/>
                </a:moveTo>
                <a:cubicBezTo>
                  <a:pt x="4148733" y="2200003"/>
                  <a:pt x="4133309" y="2214680"/>
                  <a:pt x="4133309" y="2230353"/>
                </a:cubicBezTo>
                <a:cubicBezTo>
                  <a:pt x="4133309" y="2246523"/>
                  <a:pt x="4147738" y="2259956"/>
                  <a:pt x="4164157" y="2259210"/>
                </a:cubicBezTo>
                <a:cubicBezTo>
                  <a:pt x="4179954" y="2258464"/>
                  <a:pt x="4191522" y="2246150"/>
                  <a:pt x="4191522" y="2230353"/>
                </a:cubicBezTo>
                <a:cubicBezTo>
                  <a:pt x="4191522" y="2215053"/>
                  <a:pt x="4179083" y="2201744"/>
                  <a:pt x="4164157" y="2200873"/>
                </a:cubicBezTo>
                <a:close/>
                <a:moveTo>
                  <a:pt x="4074724" y="2200873"/>
                </a:moveTo>
                <a:cubicBezTo>
                  <a:pt x="4059673" y="2201744"/>
                  <a:pt x="4047359" y="2215053"/>
                  <a:pt x="4047483" y="2230477"/>
                </a:cubicBezTo>
                <a:cubicBezTo>
                  <a:pt x="4047483" y="2247518"/>
                  <a:pt x="4060793" y="2260081"/>
                  <a:pt x="4077958" y="2259210"/>
                </a:cubicBezTo>
                <a:cubicBezTo>
                  <a:pt x="4093257" y="2258464"/>
                  <a:pt x="4105820" y="2245279"/>
                  <a:pt x="4105820" y="2230353"/>
                </a:cubicBezTo>
                <a:cubicBezTo>
                  <a:pt x="4105820" y="2214680"/>
                  <a:pt x="4090272" y="2200127"/>
                  <a:pt x="4074848" y="2200998"/>
                </a:cubicBezTo>
                <a:close/>
                <a:moveTo>
                  <a:pt x="3957926" y="2232343"/>
                </a:moveTo>
                <a:cubicBezTo>
                  <a:pt x="3958921" y="2248016"/>
                  <a:pt x="3971484" y="2259459"/>
                  <a:pt x="3987405" y="2259086"/>
                </a:cubicBezTo>
                <a:cubicBezTo>
                  <a:pt x="4002705" y="2258837"/>
                  <a:pt x="4015765" y="2246025"/>
                  <a:pt x="4016263" y="2231099"/>
                </a:cubicBezTo>
                <a:cubicBezTo>
                  <a:pt x="4016760" y="2215800"/>
                  <a:pt x="4001585" y="2200500"/>
                  <a:pt x="3986161" y="2200749"/>
                </a:cubicBezTo>
                <a:cubicBezTo>
                  <a:pt x="3970116" y="2201122"/>
                  <a:pt x="3956807" y="2215800"/>
                  <a:pt x="3957926" y="2232219"/>
                </a:cubicBezTo>
                <a:close/>
                <a:moveTo>
                  <a:pt x="3896977" y="2200873"/>
                </a:moveTo>
                <a:cubicBezTo>
                  <a:pt x="3882051" y="2200873"/>
                  <a:pt x="3868990" y="2213685"/>
                  <a:pt x="3868369" y="2228985"/>
                </a:cubicBezTo>
                <a:cubicBezTo>
                  <a:pt x="3867622" y="2244906"/>
                  <a:pt x="3878693" y="2257593"/>
                  <a:pt x="3894490" y="2258962"/>
                </a:cubicBezTo>
                <a:cubicBezTo>
                  <a:pt x="3910909" y="2260454"/>
                  <a:pt x="3925959" y="2247518"/>
                  <a:pt x="3926705" y="2231472"/>
                </a:cubicBezTo>
                <a:cubicBezTo>
                  <a:pt x="3927452" y="2216048"/>
                  <a:pt x="3912525" y="2200749"/>
                  <a:pt x="3896977" y="2200873"/>
                </a:cubicBezTo>
                <a:close/>
                <a:moveTo>
                  <a:pt x="3781050" y="2231099"/>
                </a:moveTo>
                <a:cubicBezTo>
                  <a:pt x="3781548" y="2246025"/>
                  <a:pt x="3794608" y="2258713"/>
                  <a:pt x="3809907" y="2259086"/>
                </a:cubicBezTo>
                <a:cubicBezTo>
                  <a:pt x="3825829" y="2259459"/>
                  <a:pt x="3838268" y="2248016"/>
                  <a:pt x="3839387" y="2232343"/>
                </a:cubicBezTo>
                <a:cubicBezTo>
                  <a:pt x="3840506" y="2215924"/>
                  <a:pt x="3827197" y="2201247"/>
                  <a:pt x="3811151" y="2200873"/>
                </a:cubicBezTo>
                <a:cubicBezTo>
                  <a:pt x="3795728" y="2200500"/>
                  <a:pt x="3780677" y="2215800"/>
                  <a:pt x="3781174" y="2231223"/>
                </a:cubicBezTo>
                <a:close/>
                <a:moveTo>
                  <a:pt x="3721843" y="2200749"/>
                </a:moveTo>
                <a:cubicBezTo>
                  <a:pt x="3706543" y="2200252"/>
                  <a:pt x="3691244" y="2215427"/>
                  <a:pt x="3691493" y="2230726"/>
                </a:cubicBezTo>
                <a:cubicBezTo>
                  <a:pt x="3691866" y="2246772"/>
                  <a:pt x="3706543" y="2260081"/>
                  <a:pt x="3722962" y="2258962"/>
                </a:cubicBezTo>
                <a:cubicBezTo>
                  <a:pt x="3738635" y="2257966"/>
                  <a:pt x="3750078" y="2245403"/>
                  <a:pt x="3749705" y="2229607"/>
                </a:cubicBezTo>
                <a:cubicBezTo>
                  <a:pt x="3749332" y="2214307"/>
                  <a:pt x="3736645" y="2201247"/>
                  <a:pt x="3721718" y="2200749"/>
                </a:cubicBezTo>
                <a:close/>
                <a:moveTo>
                  <a:pt x="3631415" y="2200749"/>
                </a:moveTo>
                <a:cubicBezTo>
                  <a:pt x="3616862" y="2200749"/>
                  <a:pt x="3603055" y="2214058"/>
                  <a:pt x="3602184" y="2228736"/>
                </a:cubicBezTo>
                <a:cubicBezTo>
                  <a:pt x="3601189" y="2244781"/>
                  <a:pt x="3614996" y="2259086"/>
                  <a:pt x="3631539" y="2258962"/>
                </a:cubicBezTo>
                <a:cubicBezTo>
                  <a:pt x="3647460" y="2258962"/>
                  <a:pt x="3659650" y="2247269"/>
                  <a:pt x="3660396" y="2231597"/>
                </a:cubicBezTo>
                <a:cubicBezTo>
                  <a:pt x="3661143" y="2215178"/>
                  <a:pt x="3647585" y="2200749"/>
                  <a:pt x="3631415" y="2200749"/>
                </a:cubicBezTo>
                <a:close/>
                <a:moveTo>
                  <a:pt x="3512502" y="2230602"/>
                </a:moveTo>
                <a:cubicBezTo>
                  <a:pt x="3512751" y="2245528"/>
                  <a:pt x="3525687" y="2258464"/>
                  <a:pt x="3540986" y="2258962"/>
                </a:cubicBezTo>
                <a:cubicBezTo>
                  <a:pt x="3556908" y="2259459"/>
                  <a:pt x="3569471" y="2248264"/>
                  <a:pt x="3570715" y="2232592"/>
                </a:cubicBezTo>
                <a:cubicBezTo>
                  <a:pt x="3571959" y="2216173"/>
                  <a:pt x="3559022" y="2201247"/>
                  <a:pt x="3542852" y="2200749"/>
                </a:cubicBezTo>
                <a:cubicBezTo>
                  <a:pt x="3527553" y="2200252"/>
                  <a:pt x="3512253" y="2215302"/>
                  <a:pt x="3512502" y="2230726"/>
                </a:cubicBezTo>
                <a:close/>
                <a:moveTo>
                  <a:pt x="3426676" y="2227492"/>
                </a:moveTo>
                <a:cubicBezTo>
                  <a:pt x="3425184" y="2244408"/>
                  <a:pt x="3437498" y="2258340"/>
                  <a:pt x="3454290" y="2258962"/>
                </a:cubicBezTo>
                <a:cubicBezTo>
                  <a:pt x="3469589" y="2259459"/>
                  <a:pt x="3483147" y="2247767"/>
                  <a:pt x="3484640" y="2232716"/>
                </a:cubicBezTo>
                <a:cubicBezTo>
                  <a:pt x="3486132" y="2217168"/>
                  <a:pt x="3472450" y="2201495"/>
                  <a:pt x="3456529" y="2200749"/>
                </a:cubicBezTo>
                <a:cubicBezTo>
                  <a:pt x="3441603" y="2200003"/>
                  <a:pt x="3427920" y="2212317"/>
                  <a:pt x="3426676" y="2227492"/>
                </a:cubicBezTo>
                <a:close/>
                <a:moveTo>
                  <a:pt x="3365852" y="2200749"/>
                </a:moveTo>
                <a:cubicBezTo>
                  <a:pt x="3350926" y="2200749"/>
                  <a:pt x="3337741" y="2213312"/>
                  <a:pt x="3336995" y="2228612"/>
                </a:cubicBezTo>
                <a:cubicBezTo>
                  <a:pt x="3336248" y="2244533"/>
                  <a:pt x="3347070" y="2257344"/>
                  <a:pt x="3362867" y="2258837"/>
                </a:cubicBezTo>
                <a:cubicBezTo>
                  <a:pt x="3379286" y="2260454"/>
                  <a:pt x="3394336" y="2247642"/>
                  <a:pt x="3395207" y="2231597"/>
                </a:cubicBezTo>
                <a:cubicBezTo>
                  <a:pt x="3396078" y="2216173"/>
                  <a:pt x="3381400" y="2200749"/>
                  <a:pt x="3365728" y="2200749"/>
                </a:cubicBezTo>
                <a:close/>
                <a:moveTo>
                  <a:pt x="3274429" y="2200749"/>
                </a:moveTo>
                <a:cubicBezTo>
                  <a:pt x="3259378" y="2201744"/>
                  <a:pt x="3247188" y="2215178"/>
                  <a:pt x="3247313" y="2230477"/>
                </a:cubicBezTo>
                <a:cubicBezTo>
                  <a:pt x="3247437" y="2247518"/>
                  <a:pt x="3260871" y="2259956"/>
                  <a:pt x="3277912" y="2258962"/>
                </a:cubicBezTo>
                <a:cubicBezTo>
                  <a:pt x="3293211" y="2258091"/>
                  <a:pt x="3305774" y="2244781"/>
                  <a:pt x="3305525" y="2229855"/>
                </a:cubicBezTo>
                <a:cubicBezTo>
                  <a:pt x="3305276" y="2214183"/>
                  <a:pt x="3289728" y="2199754"/>
                  <a:pt x="3274304" y="2200749"/>
                </a:cubicBezTo>
                <a:close/>
                <a:moveTo>
                  <a:pt x="3218455" y="2230477"/>
                </a:moveTo>
                <a:cubicBezTo>
                  <a:pt x="3218580" y="2213934"/>
                  <a:pt x="3204649" y="2200003"/>
                  <a:pt x="3188479" y="2200749"/>
                </a:cubicBezTo>
                <a:cubicBezTo>
                  <a:pt x="3173801" y="2201371"/>
                  <a:pt x="3160492" y="2215178"/>
                  <a:pt x="3160243" y="2229731"/>
                </a:cubicBezTo>
                <a:cubicBezTo>
                  <a:pt x="3159994" y="2245901"/>
                  <a:pt x="3174299" y="2259583"/>
                  <a:pt x="3190717" y="2258962"/>
                </a:cubicBezTo>
                <a:cubicBezTo>
                  <a:pt x="3206515" y="2258340"/>
                  <a:pt x="3218331" y="2246274"/>
                  <a:pt x="3218455" y="2230477"/>
                </a:cubicBezTo>
                <a:close/>
                <a:moveTo>
                  <a:pt x="3101533" y="2200625"/>
                </a:moveTo>
                <a:cubicBezTo>
                  <a:pt x="3086110" y="2199754"/>
                  <a:pt x="3070686" y="2214432"/>
                  <a:pt x="3070686" y="2230104"/>
                </a:cubicBezTo>
                <a:cubicBezTo>
                  <a:pt x="3070686" y="2246274"/>
                  <a:pt x="3085114" y="2259708"/>
                  <a:pt x="3101533" y="2258962"/>
                </a:cubicBezTo>
                <a:cubicBezTo>
                  <a:pt x="3117330" y="2258215"/>
                  <a:pt x="3128898" y="2245901"/>
                  <a:pt x="3128898" y="2230104"/>
                </a:cubicBezTo>
                <a:cubicBezTo>
                  <a:pt x="3128898" y="2214805"/>
                  <a:pt x="3116459" y="2201495"/>
                  <a:pt x="3101533" y="2200625"/>
                </a:cubicBezTo>
                <a:close/>
                <a:moveTo>
                  <a:pt x="2981004" y="2231472"/>
                </a:moveTo>
                <a:cubicBezTo>
                  <a:pt x="2981750" y="2246399"/>
                  <a:pt x="2995060" y="2258837"/>
                  <a:pt x="3010359" y="2258962"/>
                </a:cubicBezTo>
                <a:cubicBezTo>
                  <a:pt x="3026280" y="2258962"/>
                  <a:pt x="3038594" y="2247518"/>
                  <a:pt x="3039341" y="2231721"/>
                </a:cubicBezTo>
                <a:cubicBezTo>
                  <a:pt x="3040211" y="2215302"/>
                  <a:pt x="3026654" y="2200749"/>
                  <a:pt x="3010608" y="2200749"/>
                </a:cubicBezTo>
                <a:cubicBezTo>
                  <a:pt x="2995060" y="2200749"/>
                  <a:pt x="2980258" y="2216048"/>
                  <a:pt x="2981004" y="2231472"/>
                </a:cubicBezTo>
                <a:close/>
                <a:moveTo>
                  <a:pt x="2924036" y="2200749"/>
                </a:moveTo>
                <a:cubicBezTo>
                  <a:pt x="2909109" y="2200749"/>
                  <a:pt x="2896049" y="2213436"/>
                  <a:pt x="2895178" y="2228612"/>
                </a:cubicBezTo>
                <a:cubicBezTo>
                  <a:pt x="2894432" y="2244533"/>
                  <a:pt x="2905378" y="2257344"/>
                  <a:pt x="2921050" y="2258837"/>
                </a:cubicBezTo>
                <a:cubicBezTo>
                  <a:pt x="2937469" y="2260454"/>
                  <a:pt x="2952520" y="2247642"/>
                  <a:pt x="2953390" y="2231597"/>
                </a:cubicBezTo>
                <a:cubicBezTo>
                  <a:pt x="2954261" y="2216173"/>
                  <a:pt x="2939584" y="2200749"/>
                  <a:pt x="2923911" y="2200749"/>
                </a:cubicBezTo>
                <a:close/>
                <a:moveTo>
                  <a:pt x="2863833" y="2230228"/>
                </a:moveTo>
                <a:cubicBezTo>
                  <a:pt x="2863833" y="2214680"/>
                  <a:pt x="2848409" y="2199879"/>
                  <a:pt x="2832986" y="2200749"/>
                </a:cubicBezTo>
                <a:cubicBezTo>
                  <a:pt x="2816940" y="2201620"/>
                  <a:pt x="2804128" y="2216670"/>
                  <a:pt x="2805621" y="2233089"/>
                </a:cubicBezTo>
                <a:cubicBezTo>
                  <a:pt x="2807113" y="2248762"/>
                  <a:pt x="2819801" y="2259708"/>
                  <a:pt x="2835846" y="2258962"/>
                </a:cubicBezTo>
                <a:cubicBezTo>
                  <a:pt x="2851146" y="2258215"/>
                  <a:pt x="2863833" y="2245155"/>
                  <a:pt x="2863833" y="2230228"/>
                </a:cubicBezTo>
                <a:close/>
                <a:moveTo>
                  <a:pt x="2743303" y="2200749"/>
                </a:moveTo>
                <a:cubicBezTo>
                  <a:pt x="2728253" y="2201620"/>
                  <a:pt x="2715939" y="2214929"/>
                  <a:pt x="2716063" y="2230353"/>
                </a:cubicBezTo>
                <a:cubicBezTo>
                  <a:pt x="2716063" y="2247394"/>
                  <a:pt x="2729373" y="2259956"/>
                  <a:pt x="2746538" y="2259086"/>
                </a:cubicBezTo>
                <a:cubicBezTo>
                  <a:pt x="2761837" y="2258340"/>
                  <a:pt x="2774400" y="2245155"/>
                  <a:pt x="2774400" y="2230228"/>
                </a:cubicBezTo>
                <a:cubicBezTo>
                  <a:pt x="2774400" y="2214556"/>
                  <a:pt x="2758852" y="2200003"/>
                  <a:pt x="2743428" y="2200873"/>
                </a:cubicBezTo>
                <a:close/>
                <a:moveTo>
                  <a:pt x="2653995" y="2200749"/>
                </a:moveTo>
                <a:cubicBezTo>
                  <a:pt x="2639069" y="2201495"/>
                  <a:pt x="2626630" y="2214805"/>
                  <a:pt x="2626506" y="2230104"/>
                </a:cubicBezTo>
                <a:cubicBezTo>
                  <a:pt x="2626506" y="2247145"/>
                  <a:pt x="2639566" y="2259832"/>
                  <a:pt x="2656731" y="2259086"/>
                </a:cubicBezTo>
                <a:cubicBezTo>
                  <a:pt x="2672031" y="2258340"/>
                  <a:pt x="2684718" y="2245403"/>
                  <a:pt x="2684843" y="2230353"/>
                </a:cubicBezTo>
                <a:cubicBezTo>
                  <a:pt x="2684843" y="2214805"/>
                  <a:pt x="2669543" y="2200003"/>
                  <a:pt x="2654119" y="2200749"/>
                </a:cubicBezTo>
                <a:close/>
                <a:moveTo>
                  <a:pt x="2568667" y="2200749"/>
                </a:moveTo>
                <a:cubicBezTo>
                  <a:pt x="2554114" y="2200749"/>
                  <a:pt x="2540182" y="2213934"/>
                  <a:pt x="2539312" y="2228612"/>
                </a:cubicBezTo>
                <a:cubicBezTo>
                  <a:pt x="2538317" y="2244657"/>
                  <a:pt x="2552123" y="2258962"/>
                  <a:pt x="2568542" y="2258962"/>
                </a:cubicBezTo>
                <a:cubicBezTo>
                  <a:pt x="2584464" y="2258962"/>
                  <a:pt x="2596778" y="2247394"/>
                  <a:pt x="2597524" y="2231597"/>
                </a:cubicBezTo>
                <a:cubicBezTo>
                  <a:pt x="2598270" y="2215178"/>
                  <a:pt x="2584837" y="2200625"/>
                  <a:pt x="2568667" y="2200625"/>
                </a:cubicBezTo>
                <a:close/>
                <a:moveTo>
                  <a:pt x="2480602" y="2200749"/>
                </a:moveTo>
                <a:cubicBezTo>
                  <a:pt x="2465178" y="2199879"/>
                  <a:pt x="2449754" y="2214556"/>
                  <a:pt x="2449754" y="2230228"/>
                </a:cubicBezTo>
                <a:cubicBezTo>
                  <a:pt x="2449754" y="2246399"/>
                  <a:pt x="2464183" y="2259832"/>
                  <a:pt x="2480602" y="2259086"/>
                </a:cubicBezTo>
                <a:cubicBezTo>
                  <a:pt x="2496399" y="2258340"/>
                  <a:pt x="2507967" y="2246025"/>
                  <a:pt x="2507967" y="2230228"/>
                </a:cubicBezTo>
                <a:cubicBezTo>
                  <a:pt x="2507967" y="2214929"/>
                  <a:pt x="2495528" y="2201620"/>
                  <a:pt x="2480602" y="2200749"/>
                </a:cubicBezTo>
                <a:close/>
                <a:moveTo>
                  <a:pt x="2360197" y="2230726"/>
                </a:moveTo>
                <a:cubicBezTo>
                  <a:pt x="2360446" y="2245652"/>
                  <a:pt x="2373382" y="2258588"/>
                  <a:pt x="2388681" y="2259086"/>
                </a:cubicBezTo>
                <a:cubicBezTo>
                  <a:pt x="2404603" y="2259583"/>
                  <a:pt x="2417165" y="2248389"/>
                  <a:pt x="2418409" y="2232716"/>
                </a:cubicBezTo>
                <a:cubicBezTo>
                  <a:pt x="2419653" y="2216297"/>
                  <a:pt x="2406717" y="2201371"/>
                  <a:pt x="2390547" y="2200873"/>
                </a:cubicBezTo>
                <a:cubicBezTo>
                  <a:pt x="2375248" y="2200376"/>
                  <a:pt x="2359948" y="2215427"/>
                  <a:pt x="2360197" y="2230850"/>
                </a:cubicBezTo>
                <a:close/>
                <a:moveTo>
                  <a:pt x="2302980" y="2200873"/>
                </a:moveTo>
                <a:cubicBezTo>
                  <a:pt x="2288053" y="2200873"/>
                  <a:pt x="2274993" y="2213685"/>
                  <a:pt x="2274371" y="2228985"/>
                </a:cubicBezTo>
                <a:cubicBezTo>
                  <a:pt x="2273625" y="2244906"/>
                  <a:pt x="2284695" y="2257593"/>
                  <a:pt x="2300492" y="2258962"/>
                </a:cubicBezTo>
                <a:cubicBezTo>
                  <a:pt x="2316911" y="2260454"/>
                  <a:pt x="2331961" y="2247518"/>
                  <a:pt x="2332708" y="2231472"/>
                </a:cubicBezTo>
                <a:cubicBezTo>
                  <a:pt x="2333454" y="2216048"/>
                  <a:pt x="2318528" y="2200749"/>
                  <a:pt x="2302980" y="2200873"/>
                </a:cubicBezTo>
                <a:close/>
                <a:moveTo>
                  <a:pt x="2212054" y="2200873"/>
                </a:moveTo>
                <a:cubicBezTo>
                  <a:pt x="2197003" y="2201744"/>
                  <a:pt x="2184689" y="2215053"/>
                  <a:pt x="2184814" y="2230477"/>
                </a:cubicBezTo>
                <a:cubicBezTo>
                  <a:pt x="2184814" y="2247518"/>
                  <a:pt x="2198123" y="2260081"/>
                  <a:pt x="2215288" y="2259210"/>
                </a:cubicBezTo>
                <a:cubicBezTo>
                  <a:pt x="2230587" y="2258464"/>
                  <a:pt x="2243150" y="2245279"/>
                  <a:pt x="2243150" y="2230353"/>
                </a:cubicBezTo>
                <a:cubicBezTo>
                  <a:pt x="2243150" y="2214680"/>
                  <a:pt x="2227602" y="2200127"/>
                  <a:pt x="2212178" y="2200998"/>
                </a:cubicBezTo>
                <a:close/>
                <a:moveTo>
                  <a:pt x="2123989" y="2200873"/>
                </a:moveTo>
                <a:cubicBezTo>
                  <a:pt x="2109063" y="2200873"/>
                  <a:pt x="2096003" y="2213561"/>
                  <a:pt x="2095256" y="2228860"/>
                </a:cubicBezTo>
                <a:cubicBezTo>
                  <a:pt x="2094510" y="2244781"/>
                  <a:pt x="2105456" y="2257593"/>
                  <a:pt x="2121128" y="2258962"/>
                </a:cubicBezTo>
                <a:cubicBezTo>
                  <a:pt x="2137547" y="2260454"/>
                  <a:pt x="2152598" y="2247767"/>
                  <a:pt x="2153469" y="2231597"/>
                </a:cubicBezTo>
                <a:cubicBezTo>
                  <a:pt x="2154339" y="2216173"/>
                  <a:pt x="2139537" y="2200749"/>
                  <a:pt x="2123989" y="2200749"/>
                </a:cubicBezTo>
                <a:close/>
                <a:moveTo>
                  <a:pt x="2008062" y="2232343"/>
                </a:moveTo>
                <a:cubicBezTo>
                  <a:pt x="2009306" y="2247394"/>
                  <a:pt x="2022739" y="2259335"/>
                  <a:pt x="2038039" y="2259086"/>
                </a:cubicBezTo>
                <a:cubicBezTo>
                  <a:pt x="2055080" y="2258713"/>
                  <a:pt x="2067394" y="2245155"/>
                  <a:pt x="2066150" y="2228114"/>
                </a:cubicBezTo>
                <a:cubicBezTo>
                  <a:pt x="2065031" y="2212815"/>
                  <a:pt x="2051721" y="2200500"/>
                  <a:pt x="2036671" y="2200873"/>
                </a:cubicBezTo>
                <a:cubicBezTo>
                  <a:pt x="2020874" y="2201371"/>
                  <a:pt x="2006694" y="2216919"/>
                  <a:pt x="2008062" y="2232343"/>
                </a:cubicBezTo>
                <a:close/>
                <a:moveTo>
                  <a:pt x="1947486" y="2200873"/>
                </a:moveTo>
                <a:cubicBezTo>
                  <a:pt x="1932933" y="2201122"/>
                  <a:pt x="1919127" y="2214432"/>
                  <a:pt x="1918505" y="2229109"/>
                </a:cubicBezTo>
                <a:cubicBezTo>
                  <a:pt x="1917758" y="2245279"/>
                  <a:pt x="1931690" y="2259210"/>
                  <a:pt x="1948233" y="2259086"/>
                </a:cubicBezTo>
                <a:cubicBezTo>
                  <a:pt x="1964154" y="2258962"/>
                  <a:pt x="1976219" y="2247145"/>
                  <a:pt x="1976717" y="2231348"/>
                </a:cubicBezTo>
                <a:cubicBezTo>
                  <a:pt x="1977339" y="2214805"/>
                  <a:pt x="1963656" y="2200625"/>
                  <a:pt x="1947486" y="2200873"/>
                </a:cubicBezTo>
                <a:close/>
                <a:moveTo>
                  <a:pt x="1887160" y="2231845"/>
                </a:moveTo>
                <a:cubicBezTo>
                  <a:pt x="1888030" y="2215427"/>
                  <a:pt x="1874472" y="2200873"/>
                  <a:pt x="1858302" y="2200873"/>
                </a:cubicBezTo>
                <a:cubicBezTo>
                  <a:pt x="1842754" y="2200873"/>
                  <a:pt x="1827952" y="2216297"/>
                  <a:pt x="1828699" y="2231597"/>
                </a:cubicBezTo>
                <a:cubicBezTo>
                  <a:pt x="1829445" y="2246523"/>
                  <a:pt x="1842878" y="2258962"/>
                  <a:pt x="1858053" y="2259086"/>
                </a:cubicBezTo>
                <a:cubicBezTo>
                  <a:pt x="1873975" y="2259086"/>
                  <a:pt x="1886289" y="2247518"/>
                  <a:pt x="1887035" y="2231845"/>
                </a:cubicBezTo>
                <a:close/>
                <a:moveTo>
                  <a:pt x="1770113" y="2200749"/>
                </a:moveTo>
                <a:cubicBezTo>
                  <a:pt x="1754689" y="2199879"/>
                  <a:pt x="1739265" y="2214556"/>
                  <a:pt x="1739265" y="2230228"/>
                </a:cubicBezTo>
                <a:cubicBezTo>
                  <a:pt x="1739265" y="2246399"/>
                  <a:pt x="1753694" y="2259832"/>
                  <a:pt x="1770113" y="2259086"/>
                </a:cubicBezTo>
                <a:cubicBezTo>
                  <a:pt x="1785910" y="2258340"/>
                  <a:pt x="1797478" y="2246025"/>
                  <a:pt x="1797478" y="2230228"/>
                </a:cubicBezTo>
                <a:cubicBezTo>
                  <a:pt x="1797478" y="2214929"/>
                  <a:pt x="1785039" y="2201620"/>
                  <a:pt x="1770113" y="2200749"/>
                </a:cubicBezTo>
                <a:close/>
                <a:moveTo>
                  <a:pt x="1711528" y="2229855"/>
                </a:moveTo>
                <a:cubicBezTo>
                  <a:pt x="1711279" y="2215302"/>
                  <a:pt x="1697970" y="2201495"/>
                  <a:pt x="1683292" y="2200873"/>
                </a:cubicBezTo>
                <a:cubicBezTo>
                  <a:pt x="1667122" y="2200127"/>
                  <a:pt x="1653191" y="2214058"/>
                  <a:pt x="1653315" y="2230602"/>
                </a:cubicBezTo>
                <a:cubicBezTo>
                  <a:pt x="1653440" y="2246399"/>
                  <a:pt x="1665256" y="2258588"/>
                  <a:pt x="1681053" y="2259086"/>
                </a:cubicBezTo>
                <a:cubicBezTo>
                  <a:pt x="1697596" y="2259708"/>
                  <a:pt x="1711776" y="2246025"/>
                  <a:pt x="1711528" y="2229855"/>
                </a:cubicBezTo>
                <a:close/>
                <a:moveTo>
                  <a:pt x="1621970" y="2230353"/>
                </a:moveTo>
                <a:cubicBezTo>
                  <a:pt x="1621970" y="2214805"/>
                  <a:pt x="1606671" y="2200003"/>
                  <a:pt x="1591371" y="2200625"/>
                </a:cubicBezTo>
                <a:cubicBezTo>
                  <a:pt x="1575326" y="2201371"/>
                  <a:pt x="1562390" y="2216422"/>
                  <a:pt x="1563882" y="2232841"/>
                </a:cubicBezTo>
                <a:cubicBezTo>
                  <a:pt x="1565250" y="2248513"/>
                  <a:pt x="1577938" y="2259583"/>
                  <a:pt x="1593859" y="2258962"/>
                </a:cubicBezTo>
                <a:cubicBezTo>
                  <a:pt x="1609158" y="2258340"/>
                  <a:pt x="1621970" y="2245279"/>
                  <a:pt x="1621970" y="2230353"/>
                </a:cubicBezTo>
                <a:close/>
                <a:moveTo>
                  <a:pt x="1532413" y="2230975"/>
                </a:moveTo>
                <a:cubicBezTo>
                  <a:pt x="1532910" y="2215675"/>
                  <a:pt x="1517735" y="2200376"/>
                  <a:pt x="1502436" y="2200625"/>
                </a:cubicBezTo>
                <a:cubicBezTo>
                  <a:pt x="1486390" y="2200998"/>
                  <a:pt x="1473081" y="2215675"/>
                  <a:pt x="1474200" y="2232094"/>
                </a:cubicBezTo>
                <a:cubicBezTo>
                  <a:pt x="1475196" y="2247767"/>
                  <a:pt x="1487758" y="2259210"/>
                  <a:pt x="1503680" y="2258837"/>
                </a:cubicBezTo>
                <a:cubicBezTo>
                  <a:pt x="1518979" y="2258588"/>
                  <a:pt x="1532039" y="2245777"/>
                  <a:pt x="1532537" y="2230850"/>
                </a:cubicBezTo>
                <a:close/>
                <a:moveTo>
                  <a:pt x="1416361" y="2200749"/>
                </a:moveTo>
                <a:cubicBezTo>
                  <a:pt x="1401808" y="2200749"/>
                  <a:pt x="1387877" y="2213934"/>
                  <a:pt x="1387006" y="2228612"/>
                </a:cubicBezTo>
                <a:cubicBezTo>
                  <a:pt x="1386011" y="2244657"/>
                  <a:pt x="1399818" y="2258962"/>
                  <a:pt x="1416361" y="2258962"/>
                </a:cubicBezTo>
                <a:cubicBezTo>
                  <a:pt x="1432283" y="2258962"/>
                  <a:pt x="1444472" y="2247394"/>
                  <a:pt x="1445219" y="2231597"/>
                </a:cubicBezTo>
                <a:cubicBezTo>
                  <a:pt x="1445965" y="2215178"/>
                  <a:pt x="1432407" y="2200625"/>
                  <a:pt x="1416361" y="2200749"/>
                </a:cubicBezTo>
                <a:close/>
                <a:moveTo>
                  <a:pt x="1355661" y="2231721"/>
                </a:moveTo>
                <a:cubicBezTo>
                  <a:pt x="1356532" y="2215302"/>
                  <a:pt x="1342974" y="2200749"/>
                  <a:pt x="1326804" y="2200749"/>
                </a:cubicBezTo>
                <a:cubicBezTo>
                  <a:pt x="1311256" y="2200749"/>
                  <a:pt x="1296454" y="2216173"/>
                  <a:pt x="1297200" y="2231472"/>
                </a:cubicBezTo>
                <a:cubicBezTo>
                  <a:pt x="1297946" y="2246399"/>
                  <a:pt x="1311380" y="2258837"/>
                  <a:pt x="1326555" y="2258962"/>
                </a:cubicBezTo>
                <a:cubicBezTo>
                  <a:pt x="1342476" y="2258962"/>
                  <a:pt x="1354790" y="2247394"/>
                  <a:pt x="1355537" y="2231721"/>
                </a:cubicBezTo>
                <a:close/>
                <a:moveTo>
                  <a:pt x="1237246" y="2200749"/>
                </a:moveTo>
                <a:cubicBezTo>
                  <a:pt x="1222693" y="2200749"/>
                  <a:pt x="1208762" y="2213934"/>
                  <a:pt x="1207891" y="2228612"/>
                </a:cubicBezTo>
                <a:cubicBezTo>
                  <a:pt x="1206896" y="2244657"/>
                  <a:pt x="1220703" y="2258962"/>
                  <a:pt x="1237246" y="2258962"/>
                </a:cubicBezTo>
                <a:cubicBezTo>
                  <a:pt x="1253168" y="2258962"/>
                  <a:pt x="1265357" y="2247394"/>
                  <a:pt x="1266104" y="2231597"/>
                </a:cubicBezTo>
                <a:cubicBezTo>
                  <a:pt x="1266850" y="2215178"/>
                  <a:pt x="1253292" y="2200625"/>
                  <a:pt x="1237246" y="2200749"/>
                </a:cubicBezTo>
                <a:close/>
                <a:moveTo>
                  <a:pt x="1149928" y="2200749"/>
                </a:moveTo>
                <a:cubicBezTo>
                  <a:pt x="1135002" y="2201247"/>
                  <a:pt x="1122314" y="2214307"/>
                  <a:pt x="1121941" y="2229607"/>
                </a:cubicBezTo>
                <a:cubicBezTo>
                  <a:pt x="1121568" y="2245403"/>
                  <a:pt x="1133012" y="2257966"/>
                  <a:pt x="1148684" y="2258962"/>
                </a:cubicBezTo>
                <a:cubicBezTo>
                  <a:pt x="1165103" y="2260081"/>
                  <a:pt x="1179780" y="2246772"/>
                  <a:pt x="1180154" y="2230726"/>
                </a:cubicBezTo>
                <a:cubicBezTo>
                  <a:pt x="1180527" y="2215302"/>
                  <a:pt x="1165227" y="2200252"/>
                  <a:pt x="1149804" y="2200749"/>
                </a:cubicBezTo>
                <a:close/>
                <a:moveTo>
                  <a:pt x="1090596" y="2229855"/>
                </a:moveTo>
                <a:cubicBezTo>
                  <a:pt x="1090347" y="2215302"/>
                  <a:pt x="1077038" y="2201495"/>
                  <a:pt x="1062361" y="2200873"/>
                </a:cubicBezTo>
                <a:cubicBezTo>
                  <a:pt x="1046191" y="2200127"/>
                  <a:pt x="1032259" y="2214058"/>
                  <a:pt x="1032384" y="2230602"/>
                </a:cubicBezTo>
                <a:cubicBezTo>
                  <a:pt x="1032508" y="2246399"/>
                  <a:pt x="1044325" y="2258588"/>
                  <a:pt x="1060122" y="2259086"/>
                </a:cubicBezTo>
                <a:cubicBezTo>
                  <a:pt x="1076665" y="2259708"/>
                  <a:pt x="1090845" y="2246025"/>
                  <a:pt x="1090596" y="2229855"/>
                </a:cubicBezTo>
                <a:close/>
                <a:moveTo>
                  <a:pt x="970813" y="2200749"/>
                </a:moveTo>
                <a:cubicBezTo>
                  <a:pt x="955887" y="2201247"/>
                  <a:pt x="943200" y="2214307"/>
                  <a:pt x="942826" y="2229607"/>
                </a:cubicBezTo>
                <a:cubicBezTo>
                  <a:pt x="942453" y="2245403"/>
                  <a:pt x="953897" y="2257966"/>
                  <a:pt x="969569" y="2258962"/>
                </a:cubicBezTo>
                <a:cubicBezTo>
                  <a:pt x="985988" y="2260081"/>
                  <a:pt x="1000666" y="2246772"/>
                  <a:pt x="1001039" y="2230726"/>
                </a:cubicBezTo>
                <a:cubicBezTo>
                  <a:pt x="1001412" y="2215302"/>
                  <a:pt x="986112" y="2200252"/>
                  <a:pt x="970689" y="2200749"/>
                </a:cubicBezTo>
                <a:close/>
                <a:moveTo>
                  <a:pt x="881629" y="2200749"/>
                </a:moveTo>
                <a:cubicBezTo>
                  <a:pt x="866703" y="2200998"/>
                  <a:pt x="853766" y="2213934"/>
                  <a:pt x="853269" y="2229233"/>
                </a:cubicBezTo>
                <a:cubicBezTo>
                  <a:pt x="852771" y="2245155"/>
                  <a:pt x="863966" y="2257718"/>
                  <a:pt x="879639" y="2258962"/>
                </a:cubicBezTo>
                <a:cubicBezTo>
                  <a:pt x="896057" y="2260205"/>
                  <a:pt x="910984" y="2247269"/>
                  <a:pt x="911481" y="2231099"/>
                </a:cubicBezTo>
                <a:cubicBezTo>
                  <a:pt x="911979" y="2215800"/>
                  <a:pt x="896928" y="2200500"/>
                  <a:pt x="881504" y="2200749"/>
                </a:cubicBezTo>
                <a:close/>
                <a:moveTo>
                  <a:pt x="765950" y="2231099"/>
                </a:moveTo>
                <a:cubicBezTo>
                  <a:pt x="766448" y="2246025"/>
                  <a:pt x="779509" y="2258713"/>
                  <a:pt x="794808" y="2259086"/>
                </a:cubicBezTo>
                <a:cubicBezTo>
                  <a:pt x="810729" y="2259459"/>
                  <a:pt x="823168" y="2248016"/>
                  <a:pt x="824287" y="2232343"/>
                </a:cubicBezTo>
                <a:cubicBezTo>
                  <a:pt x="825407" y="2215924"/>
                  <a:pt x="812097" y="2201247"/>
                  <a:pt x="796052" y="2200873"/>
                </a:cubicBezTo>
                <a:cubicBezTo>
                  <a:pt x="780628" y="2200500"/>
                  <a:pt x="765577" y="2215800"/>
                  <a:pt x="766075" y="2231223"/>
                </a:cubicBezTo>
                <a:close/>
                <a:moveTo>
                  <a:pt x="676393" y="2230477"/>
                </a:moveTo>
                <a:cubicBezTo>
                  <a:pt x="676393" y="2245403"/>
                  <a:pt x="689329" y="2258464"/>
                  <a:pt x="704504" y="2259086"/>
                </a:cubicBezTo>
                <a:cubicBezTo>
                  <a:pt x="720426" y="2259708"/>
                  <a:pt x="733113" y="2248762"/>
                  <a:pt x="734481" y="2232965"/>
                </a:cubicBezTo>
                <a:cubicBezTo>
                  <a:pt x="735974" y="2216546"/>
                  <a:pt x="723038" y="2201495"/>
                  <a:pt x="706992" y="2200749"/>
                </a:cubicBezTo>
                <a:cubicBezTo>
                  <a:pt x="691568" y="2200003"/>
                  <a:pt x="676269" y="2214929"/>
                  <a:pt x="676393" y="2230477"/>
                </a:cubicBezTo>
                <a:close/>
                <a:moveTo>
                  <a:pt x="645172" y="2231223"/>
                </a:moveTo>
                <a:cubicBezTo>
                  <a:pt x="645670" y="2214680"/>
                  <a:pt x="631988" y="2200500"/>
                  <a:pt x="615817" y="2200873"/>
                </a:cubicBezTo>
                <a:cubicBezTo>
                  <a:pt x="601140" y="2201247"/>
                  <a:pt x="587582" y="2214556"/>
                  <a:pt x="586960" y="2229233"/>
                </a:cubicBezTo>
                <a:cubicBezTo>
                  <a:pt x="586338" y="2245403"/>
                  <a:pt x="600269" y="2259335"/>
                  <a:pt x="616813" y="2259086"/>
                </a:cubicBezTo>
                <a:cubicBezTo>
                  <a:pt x="632734" y="2258837"/>
                  <a:pt x="644675" y="2247020"/>
                  <a:pt x="645172" y="2231223"/>
                </a:cubicBezTo>
                <a:close/>
                <a:moveTo>
                  <a:pt x="501134" y="2232965"/>
                </a:moveTo>
                <a:cubicBezTo>
                  <a:pt x="502502" y="2248638"/>
                  <a:pt x="515314" y="2259708"/>
                  <a:pt x="531235" y="2258962"/>
                </a:cubicBezTo>
                <a:cubicBezTo>
                  <a:pt x="546535" y="2258340"/>
                  <a:pt x="559222" y="2245279"/>
                  <a:pt x="559346" y="2230353"/>
                </a:cubicBezTo>
                <a:cubicBezTo>
                  <a:pt x="559346" y="2214805"/>
                  <a:pt x="544047" y="2200003"/>
                  <a:pt x="528623" y="2200749"/>
                </a:cubicBezTo>
                <a:cubicBezTo>
                  <a:pt x="512578" y="2201495"/>
                  <a:pt x="499642" y="2216670"/>
                  <a:pt x="501134" y="2232965"/>
                </a:cubicBezTo>
                <a:close/>
                <a:moveTo>
                  <a:pt x="7296054" y="2141915"/>
                </a:moveTo>
                <a:cubicBezTo>
                  <a:pt x="7296801" y="2125496"/>
                  <a:pt x="7282870" y="2111441"/>
                  <a:pt x="7266575" y="2111938"/>
                </a:cubicBezTo>
                <a:cubicBezTo>
                  <a:pt x="7251524" y="2112436"/>
                  <a:pt x="7238588" y="2125869"/>
                  <a:pt x="7238713" y="2140796"/>
                </a:cubicBezTo>
                <a:cubicBezTo>
                  <a:pt x="7238837" y="2155970"/>
                  <a:pt x="7251649" y="2168782"/>
                  <a:pt x="7266948" y="2169031"/>
                </a:cubicBezTo>
                <a:cubicBezTo>
                  <a:pt x="7282496" y="2169280"/>
                  <a:pt x="7295308" y="2157339"/>
                  <a:pt x="7295930" y="2141915"/>
                </a:cubicBezTo>
                <a:close/>
                <a:moveTo>
                  <a:pt x="644924" y="2142537"/>
                </a:moveTo>
                <a:cubicBezTo>
                  <a:pt x="645919" y="2126118"/>
                  <a:pt x="632485" y="2111814"/>
                  <a:pt x="616191" y="2111938"/>
                </a:cubicBezTo>
                <a:cubicBezTo>
                  <a:pt x="601016" y="2112062"/>
                  <a:pt x="588079" y="2125123"/>
                  <a:pt x="587831" y="2140298"/>
                </a:cubicBezTo>
                <a:cubicBezTo>
                  <a:pt x="587582" y="2155473"/>
                  <a:pt x="600145" y="2168533"/>
                  <a:pt x="615444" y="2169155"/>
                </a:cubicBezTo>
                <a:cubicBezTo>
                  <a:pt x="630992" y="2169777"/>
                  <a:pt x="644053" y="2158085"/>
                  <a:pt x="645048" y="2142661"/>
                </a:cubicBezTo>
                <a:close/>
                <a:moveTo>
                  <a:pt x="86807" y="2111938"/>
                </a:moveTo>
                <a:cubicBezTo>
                  <a:pt x="72005" y="2111067"/>
                  <a:pt x="57949" y="2123257"/>
                  <a:pt x="56581" y="2138308"/>
                </a:cubicBezTo>
                <a:cubicBezTo>
                  <a:pt x="55213" y="2154478"/>
                  <a:pt x="68522" y="2169031"/>
                  <a:pt x="84941" y="2169155"/>
                </a:cubicBezTo>
                <a:cubicBezTo>
                  <a:pt x="100489" y="2169155"/>
                  <a:pt x="113052" y="2157214"/>
                  <a:pt x="113550" y="2141666"/>
                </a:cubicBezTo>
                <a:cubicBezTo>
                  <a:pt x="114047" y="2126491"/>
                  <a:pt x="101857" y="2112933"/>
                  <a:pt x="86682" y="2112062"/>
                </a:cubicBezTo>
                <a:close/>
                <a:moveTo>
                  <a:pt x="529370" y="2111938"/>
                </a:moveTo>
                <a:cubicBezTo>
                  <a:pt x="513075" y="2112311"/>
                  <a:pt x="500015" y="2127113"/>
                  <a:pt x="501632" y="2143532"/>
                </a:cubicBezTo>
                <a:cubicBezTo>
                  <a:pt x="503124" y="2158956"/>
                  <a:pt x="516434" y="2170275"/>
                  <a:pt x="531982" y="2169155"/>
                </a:cubicBezTo>
                <a:cubicBezTo>
                  <a:pt x="547157" y="2168160"/>
                  <a:pt x="559346" y="2154602"/>
                  <a:pt x="558600" y="2139427"/>
                </a:cubicBezTo>
                <a:cubicBezTo>
                  <a:pt x="557854" y="2124501"/>
                  <a:pt x="544171" y="2111565"/>
                  <a:pt x="529370" y="2111938"/>
                </a:cubicBezTo>
                <a:close/>
                <a:moveTo>
                  <a:pt x="174374" y="2111938"/>
                </a:moveTo>
                <a:cubicBezTo>
                  <a:pt x="159199" y="2112062"/>
                  <a:pt x="146139" y="2125123"/>
                  <a:pt x="145890" y="2140174"/>
                </a:cubicBezTo>
                <a:cubicBezTo>
                  <a:pt x="145641" y="2156468"/>
                  <a:pt x="159945" y="2170026"/>
                  <a:pt x="176364" y="2169031"/>
                </a:cubicBezTo>
                <a:cubicBezTo>
                  <a:pt x="191788" y="2168160"/>
                  <a:pt x="203605" y="2155100"/>
                  <a:pt x="202983" y="2139552"/>
                </a:cubicBezTo>
                <a:cubicBezTo>
                  <a:pt x="202485" y="2124252"/>
                  <a:pt x="189425" y="2111689"/>
                  <a:pt x="174250" y="2111814"/>
                </a:cubicBezTo>
                <a:close/>
                <a:moveTo>
                  <a:pt x="442051" y="2111938"/>
                </a:moveTo>
                <a:cubicBezTo>
                  <a:pt x="427001" y="2110943"/>
                  <a:pt x="413194" y="2122884"/>
                  <a:pt x="411950" y="2138059"/>
                </a:cubicBezTo>
                <a:cubicBezTo>
                  <a:pt x="410582" y="2154727"/>
                  <a:pt x="423393" y="2168782"/>
                  <a:pt x="440061" y="2169031"/>
                </a:cubicBezTo>
                <a:cubicBezTo>
                  <a:pt x="455236" y="2169155"/>
                  <a:pt x="468545" y="2156717"/>
                  <a:pt x="469167" y="2141666"/>
                </a:cubicBezTo>
                <a:cubicBezTo>
                  <a:pt x="469789" y="2126989"/>
                  <a:pt x="456977" y="2113057"/>
                  <a:pt x="442176" y="2112062"/>
                </a:cubicBezTo>
                <a:close/>
                <a:moveTo>
                  <a:pt x="235447" y="2140298"/>
                </a:moveTo>
                <a:cubicBezTo>
                  <a:pt x="235323" y="2156592"/>
                  <a:pt x="249751" y="2170150"/>
                  <a:pt x="266046" y="2169031"/>
                </a:cubicBezTo>
                <a:cubicBezTo>
                  <a:pt x="281470" y="2168036"/>
                  <a:pt x="293162" y="2154975"/>
                  <a:pt x="292540" y="2139427"/>
                </a:cubicBezTo>
                <a:cubicBezTo>
                  <a:pt x="291918" y="2124128"/>
                  <a:pt x="278858" y="2111689"/>
                  <a:pt x="263683" y="2111938"/>
                </a:cubicBezTo>
                <a:cubicBezTo>
                  <a:pt x="248508" y="2112187"/>
                  <a:pt x="235572" y="2125247"/>
                  <a:pt x="235447" y="2140422"/>
                </a:cubicBezTo>
                <a:close/>
                <a:moveTo>
                  <a:pt x="13413075" y="2140298"/>
                </a:moveTo>
                <a:cubicBezTo>
                  <a:pt x="13412950" y="2125123"/>
                  <a:pt x="13399889" y="2112062"/>
                  <a:pt x="13384839" y="2111814"/>
                </a:cubicBezTo>
                <a:cubicBezTo>
                  <a:pt x="13368544" y="2111565"/>
                  <a:pt x="13354986" y="2125869"/>
                  <a:pt x="13355981" y="2142288"/>
                </a:cubicBezTo>
                <a:cubicBezTo>
                  <a:pt x="13356852" y="2157712"/>
                  <a:pt x="13369912" y="2169528"/>
                  <a:pt x="13385460" y="2168907"/>
                </a:cubicBezTo>
                <a:cubicBezTo>
                  <a:pt x="13400761" y="2168409"/>
                  <a:pt x="13413324" y="2155349"/>
                  <a:pt x="13413199" y="2140174"/>
                </a:cubicBezTo>
                <a:close/>
                <a:moveTo>
                  <a:pt x="13295158" y="2111814"/>
                </a:moveTo>
                <a:cubicBezTo>
                  <a:pt x="13279981" y="2111689"/>
                  <a:pt x="13266922" y="2124252"/>
                  <a:pt x="13266424" y="2139552"/>
                </a:cubicBezTo>
                <a:cubicBezTo>
                  <a:pt x="13265801" y="2156219"/>
                  <a:pt x="13279236" y="2169653"/>
                  <a:pt x="13296028" y="2169031"/>
                </a:cubicBezTo>
                <a:cubicBezTo>
                  <a:pt x="13311327" y="2168409"/>
                  <a:pt x="13323765" y="2155349"/>
                  <a:pt x="13323641" y="2140174"/>
                </a:cubicBezTo>
                <a:cubicBezTo>
                  <a:pt x="13323392" y="2124999"/>
                  <a:pt x="13310332" y="2112062"/>
                  <a:pt x="13295281" y="2111938"/>
                </a:cubicBezTo>
                <a:close/>
                <a:moveTo>
                  <a:pt x="13179603" y="2139054"/>
                </a:moveTo>
                <a:cubicBezTo>
                  <a:pt x="13178732" y="2154105"/>
                  <a:pt x="13190798" y="2167787"/>
                  <a:pt x="13205973" y="2168907"/>
                </a:cubicBezTo>
                <a:cubicBezTo>
                  <a:pt x="13222640" y="2170150"/>
                  <a:pt x="13236571" y="2157339"/>
                  <a:pt x="13236696" y="2140547"/>
                </a:cubicBezTo>
                <a:cubicBezTo>
                  <a:pt x="13236696" y="2125247"/>
                  <a:pt x="13224132" y="2112187"/>
                  <a:pt x="13208958" y="2111689"/>
                </a:cubicBezTo>
                <a:cubicBezTo>
                  <a:pt x="13194157" y="2111316"/>
                  <a:pt x="13180349" y="2124128"/>
                  <a:pt x="13179603" y="2138930"/>
                </a:cubicBezTo>
                <a:close/>
                <a:moveTo>
                  <a:pt x="13120520" y="2111938"/>
                </a:moveTo>
                <a:cubicBezTo>
                  <a:pt x="13104598" y="2110819"/>
                  <a:pt x="13089673" y="2124999"/>
                  <a:pt x="13089922" y="2141044"/>
                </a:cubicBezTo>
                <a:cubicBezTo>
                  <a:pt x="13090169" y="2156095"/>
                  <a:pt x="13103106" y="2168907"/>
                  <a:pt x="13118405" y="2169155"/>
                </a:cubicBezTo>
                <a:cubicBezTo>
                  <a:pt x="13133953" y="2169280"/>
                  <a:pt x="13146641" y="2157339"/>
                  <a:pt x="13147263" y="2141790"/>
                </a:cubicBezTo>
                <a:cubicBezTo>
                  <a:pt x="13147884" y="2126615"/>
                  <a:pt x="13135695" y="2113057"/>
                  <a:pt x="13120645" y="2112062"/>
                </a:cubicBezTo>
                <a:close/>
                <a:moveTo>
                  <a:pt x="13030465" y="2111938"/>
                </a:moveTo>
                <a:cubicBezTo>
                  <a:pt x="13015663" y="2111192"/>
                  <a:pt x="13001732" y="2123755"/>
                  <a:pt x="13000488" y="2138681"/>
                </a:cubicBezTo>
                <a:cubicBezTo>
                  <a:pt x="12999244" y="2154851"/>
                  <a:pt x="13012802" y="2169280"/>
                  <a:pt x="13029222" y="2169280"/>
                </a:cubicBezTo>
                <a:cubicBezTo>
                  <a:pt x="13044770" y="2169280"/>
                  <a:pt x="13057208" y="2156965"/>
                  <a:pt x="13057580" y="2141417"/>
                </a:cubicBezTo>
                <a:cubicBezTo>
                  <a:pt x="13057954" y="2126242"/>
                  <a:pt x="13045515" y="2112809"/>
                  <a:pt x="13030465" y="2112062"/>
                </a:cubicBezTo>
                <a:close/>
                <a:moveTo>
                  <a:pt x="12939414" y="2111938"/>
                </a:moveTo>
                <a:cubicBezTo>
                  <a:pt x="12924364" y="2111938"/>
                  <a:pt x="12911180" y="2124999"/>
                  <a:pt x="12910807" y="2140049"/>
                </a:cubicBezTo>
                <a:cubicBezTo>
                  <a:pt x="12910433" y="2156344"/>
                  <a:pt x="12924738" y="2170026"/>
                  <a:pt x="12941156" y="2169155"/>
                </a:cubicBezTo>
                <a:cubicBezTo>
                  <a:pt x="12956580" y="2168285"/>
                  <a:pt x="12968397" y="2155349"/>
                  <a:pt x="12967899" y="2139800"/>
                </a:cubicBezTo>
                <a:cubicBezTo>
                  <a:pt x="12967401" y="2124501"/>
                  <a:pt x="12954466" y="2111938"/>
                  <a:pt x="12939290" y="2111938"/>
                </a:cubicBezTo>
                <a:close/>
                <a:moveTo>
                  <a:pt x="12824482" y="2141293"/>
                </a:moveTo>
                <a:cubicBezTo>
                  <a:pt x="12824856" y="2157961"/>
                  <a:pt x="12839161" y="2170648"/>
                  <a:pt x="12855703" y="2169031"/>
                </a:cubicBezTo>
                <a:cubicBezTo>
                  <a:pt x="12870878" y="2167538"/>
                  <a:pt x="12882695" y="2153607"/>
                  <a:pt x="12881576" y="2138556"/>
                </a:cubicBezTo>
                <a:cubicBezTo>
                  <a:pt x="12880456" y="2123630"/>
                  <a:pt x="12866400" y="2111067"/>
                  <a:pt x="12851599" y="2111814"/>
                </a:cubicBezTo>
                <a:cubicBezTo>
                  <a:pt x="12836549" y="2112560"/>
                  <a:pt x="12824110" y="2125994"/>
                  <a:pt x="12824482" y="2141169"/>
                </a:cubicBezTo>
                <a:close/>
                <a:moveTo>
                  <a:pt x="12762912" y="2111938"/>
                </a:moveTo>
                <a:cubicBezTo>
                  <a:pt x="12746617" y="2112311"/>
                  <a:pt x="12733558" y="2127113"/>
                  <a:pt x="12735050" y="2143408"/>
                </a:cubicBezTo>
                <a:cubicBezTo>
                  <a:pt x="12736543" y="2158831"/>
                  <a:pt x="12749851" y="2170150"/>
                  <a:pt x="12765399" y="2169031"/>
                </a:cubicBezTo>
                <a:cubicBezTo>
                  <a:pt x="12780576" y="2168036"/>
                  <a:pt x="12792765" y="2154478"/>
                  <a:pt x="12792143" y="2139427"/>
                </a:cubicBezTo>
                <a:cubicBezTo>
                  <a:pt x="12791397" y="2124501"/>
                  <a:pt x="12777838" y="2111565"/>
                  <a:pt x="12762912" y="2111938"/>
                </a:cubicBezTo>
                <a:close/>
                <a:moveTo>
                  <a:pt x="12645367" y="2140796"/>
                </a:moveTo>
                <a:cubicBezTo>
                  <a:pt x="12645367" y="2157463"/>
                  <a:pt x="12659423" y="2170399"/>
                  <a:pt x="12676092" y="2169155"/>
                </a:cubicBezTo>
                <a:cubicBezTo>
                  <a:pt x="12691266" y="2168036"/>
                  <a:pt x="12703331" y="2154353"/>
                  <a:pt x="12702461" y="2139303"/>
                </a:cubicBezTo>
                <a:cubicBezTo>
                  <a:pt x="12701590" y="2124377"/>
                  <a:pt x="12687783" y="2111565"/>
                  <a:pt x="12672982" y="2112062"/>
                </a:cubicBezTo>
                <a:cubicBezTo>
                  <a:pt x="12657806" y="2112560"/>
                  <a:pt x="12645244" y="2125621"/>
                  <a:pt x="12645367" y="2140920"/>
                </a:cubicBezTo>
                <a:close/>
                <a:moveTo>
                  <a:pt x="12615765" y="2141417"/>
                </a:moveTo>
                <a:cubicBezTo>
                  <a:pt x="12616137" y="2124999"/>
                  <a:pt x="12602081" y="2111192"/>
                  <a:pt x="12585788" y="2112062"/>
                </a:cubicBezTo>
                <a:cubicBezTo>
                  <a:pt x="12570861" y="2112933"/>
                  <a:pt x="12558050" y="2126740"/>
                  <a:pt x="12558547" y="2141542"/>
                </a:cubicBezTo>
                <a:cubicBezTo>
                  <a:pt x="12559045" y="2156592"/>
                  <a:pt x="12572106" y="2169280"/>
                  <a:pt x="12587405" y="2169155"/>
                </a:cubicBezTo>
                <a:cubicBezTo>
                  <a:pt x="12602953" y="2169155"/>
                  <a:pt x="12615392" y="2156965"/>
                  <a:pt x="12615765" y="2141417"/>
                </a:cubicBezTo>
                <a:close/>
                <a:moveTo>
                  <a:pt x="12497599" y="2112062"/>
                </a:moveTo>
                <a:cubicBezTo>
                  <a:pt x="12482547" y="2112062"/>
                  <a:pt x="12469363" y="2125123"/>
                  <a:pt x="12468990" y="2140174"/>
                </a:cubicBezTo>
                <a:cubicBezTo>
                  <a:pt x="12468616" y="2156468"/>
                  <a:pt x="12482921" y="2170150"/>
                  <a:pt x="12499339" y="2169280"/>
                </a:cubicBezTo>
                <a:cubicBezTo>
                  <a:pt x="12514763" y="2168409"/>
                  <a:pt x="12526580" y="2155473"/>
                  <a:pt x="12526082" y="2139925"/>
                </a:cubicBezTo>
                <a:cubicBezTo>
                  <a:pt x="12525586" y="2124625"/>
                  <a:pt x="12512649" y="2112062"/>
                  <a:pt x="12497475" y="2112062"/>
                </a:cubicBezTo>
                <a:close/>
                <a:moveTo>
                  <a:pt x="12407420" y="2112062"/>
                </a:moveTo>
                <a:cubicBezTo>
                  <a:pt x="12392368" y="2112436"/>
                  <a:pt x="12379433" y="2125745"/>
                  <a:pt x="12379433" y="2140796"/>
                </a:cubicBezTo>
                <a:cubicBezTo>
                  <a:pt x="12379433" y="2157090"/>
                  <a:pt x="12393985" y="2170399"/>
                  <a:pt x="12410405" y="2169155"/>
                </a:cubicBezTo>
                <a:cubicBezTo>
                  <a:pt x="12425829" y="2167911"/>
                  <a:pt x="12437395" y="2154851"/>
                  <a:pt x="12436650" y="2139303"/>
                </a:cubicBezTo>
                <a:cubicBezTo>
                  <a:pt x="12435903" y="2124003"/>
                  <a:pt x="12422594" y="2111689"/>
                  <a:pt x="12407543" y="2112062"/>
                </a:cubicBezTo>
                <a:close/>
                <a:moveTo>
                  <a:pt x="12321096" y="2112062"/>
                </a:moveTo>
                <a:cubicBezTo>
                  <a:pt x="12304802" y="2112436"/>
                  <a:pt x="12291741" y="2127237"/>
                  <a:pt x="12293233" y="2143532"/>
                </a:cubicBezTo>
                <a:cubicBezTo>
                  <a:pt x="12294726" y="2158956"/>
                  <a:pt x="12308034" y="2170275"/>
                  <a:pt x="12323583" y="2169155"/>
                </a:cubicBezTo>
                <a:cubicBezTo>
                  <a:pt x="12338759" y="2168160"/>
                  <a:pt x="12350948" y="2154602"/>
                  <a:pt x="12350326" y="2139552"/>
                </a:cubicBezTo>
                <a:cubicBezTo>
                  <a:pt x="12349580" y="2124625"/>
                  <a:pt x="12336021" y="2111689"/>
                  <a:pt x="12321096" y="2112062"/>
                </a:cubicBezTo>
                <a:close/>
                <a:moveTo>
                  <a:pt x="12232658" y="2112062"/>
                </a:moveTo>
                <a:cubicBezTo>
                  <a:pt x="12217482" y="2111689"/>
                  <a:pt x="12204298" y="2124128"/>
                  <a:pt x="12203676" y="2139427"/>
                </a:cubicBezTo>
                <a:cubicBezTo>
                  <a:pt x="12202930" y="2156095"/>
                  <a:pt x="12216239" y="2169653"/>
                  <a:pt x="12232907" y="2169155"/>
                </a:cubicBezTo>
                <a:cubicBezTo>
                  <a:pt x="12248206" y="2168658"/>
                  <a:pt x="12260769" y="2155722"/>
                  <a:pt x="12260769" y="2140547"/>
                </a:cubicBezTo>
                <a:cubicBezTo>
                  <a:pt x="12260769" y="2125496"/>
                  <a:pt x="12247708" y="2112311"/>
                  <a:pt x="12232658" y="2111938"/>
                </a:cubicBezTo>
                <a:close/>
                <a:moveTo>
                  <a:pt x="12171336" y="2141915"/>
                </a:moveTo>
                <a:cubicBezTo>
                  <a:pt x="12171958" y="2127237"/>
                  <a:pt x="12159395" y="2113182"/>
                  <a:pt x="12144468" y="2112062"/>
                </a:cubicBezTo>
                <a:cubicBezTo>
                  <a:pt x="12128174" y="2110819"/>
                  <a:pt x="12113870" y="2124501"/>
                  <a:pt x="12114118" y="2140920"/>
                </a:cubicBezTo>
                <a:cubicBezTo>
                  <a:pt x="12114243" y="2156468"/>
                  <a:pt x="12126557" y="2168907"/>
                  <a:pt x="12142105" y="2169155"/>
                </a:cubicBezTo>
                <a:cubicBezTo>
                  <a:pt x="12157280" y="2169404"/>
                  <a:pt x="12170714" y="2156965"/>
                  <a:pt x="12171336" y="2141915"/>
                </a:cubicBezTo>
                <a:close/>
                <a:moveTo>
                  <a:pt x="12055035" y="2112062"/>
                </a:moveTo>
                <a:cubicBezTo>
                  <a:pt x="12039985" y="2110943"/>
                  <a:pt x="12026054" y="2122635"/>
                  <a:pt x="12024561" y="2137810"/>
                </a:cubicBezTo>
                <a:cubicBezTo>
                  <a:pt x="12022944" y="2154353"/>
                  <a:pt x="12035631" y="2168782"/>
                  <a:pt x="12052299" y="2169155"/>
                </a:cubicBezTo>
                <a:cubicBezTo>
                  <a:pt x="12067474" y="2169528"/>
                  <a:pt x="12080908" y="2157090"/>
                  <a:pt x="12081654" y="2142039"/>
                </a:cubicBezTo>
                <a:cubicBezTo>
                  <a:pt x="12082400" y="2127237"/>
                  <a:pt x="12069837" y="2113306"/>
                  <a:pt x="12054911" y="2112062"/>
                </a:cubicBezTo>
                <a:close/>
                <a:moveTo>
                  <a:pt x="11966971" y="2111938"/>
                </a:moveTo>
                <a:cubicBezTo>
                  <a:pt x="11952169" y="2111565"/>
                  <a:pt x="11938486" y="2124501"/>
                  <a:pt x="11937740" y="2139427"/>
                </a:cubicBezTo>
                <a:cubicBezTo>
                  <a:pt x="11936994" y="2155722"/>
                  <a:pt x="11950925" y="2169777"/>
                  <a:pt x="11967344" y="2169280"/>
                </a:cubicBezTo>
                <a:cubicBezTo>
                  <a:pt x="11982892" y="2168782"/>
                  <a:pt x="11994958" y="2156219"/>
                  <a:pt x="11994833" y="2140671"/>
                </a:cubicBezTo>
                <a:cubicBezTo>
                  <a:pt x="11994833" y="2125372"/>
                  <a:pt x="11982146" y="2112436"/>
                  <a:pt x="11966971" y="2112062"/>
                </a:cubicBezTo>
                <a:close/>
                <a:moveTo>
                  <a:pt x="11878035" y="2111938"/>
                </a:moveTo>
                <a:cubicBezTo>
                  <a:pt x="11863358" y="2111316"/>
                  <a:pt x="11849302" y="2123879"/>
                  <a:pt x="11848182" y="2138805"/>
                </a:cubicBezTo>
                <a:cubicBezTo>
                  <a:pt x="11847063" y="2155100"/>
                  <a:pt x="11860621" y="2169404"/>
                  <a:pt x="11877040" y="2169155"/>
                </a:cubicBezTo>
                <a:cubicBezTo>
                  <a:pt x="11892588" y="2169031"/>
                  <a:pt x="11904902" y="2156717"/>
                  <a:pt x="11905151" y="2141169"/>
                </a:cubicBezTo>
                <a:cubicBezTo>
                  <a:pt x="11905400" y="2125994"/>
                  <a:pt x="11892962" y="2112560"/>
                  <a:pt x="11877911" y="2111938"/>
                </a:cubicBezTo>
                <a:close/>
                <a:moveTo>
                  <a:pt x="11786488" y="2111938"/>
                </a:moveTo>
                <a:cubicBezTo>
                  <a:pt x="11771437" y="2112311"/>
                  <a:pt x="11758501" y="2125621"/>
                  <a:pt x="11758501" y="2140671"/>
                </a:cubicBezTo>
                <a:cubicBezTo>
                  <a:pt x="11758501" y="2156965"/>
                  <a:pt x="11773054" y="2170275"/>
                  <a:pt x="11789473" y="2169031"/>
                </a:cubicBezTo>
                <a:cubicBezTo>
                  <a:pt x="11804897" y="2167787"/>
                  <a:pt x="11816464" y="2154727"/>
                  <a:pt x="11815718" y="2139178"/>
                </a:cubicBezTo>
                <a:cubicBezTo>
                  <a:pt x="11814972" y="2123879"/>
                  <a:pt x="11801662" y="2111565"/>
                  <a:pt x="11786612" y="2111938"/>
                </a:cubicBezTo>
                <a:close/>
                <a:moveTo>
                  <a:pt x="11672178" y="2141169"/>
                </a:moveTo>
                <a:cubicBezTo>
                  <a:pt x="11672550" y="2157836"/>
                  <a:pt x="11686855" y="2170524"/>
                  <a:pt x="11703399" y="2168907"/>
                </a:cubicBezTo>
                <a:cubicBezTo>
                  <a:pt x="11718573" y="2167414"/>
                  <a:pt x="11730390" y="2153483"/>
                  <a:pt x="11729270" y="2138556"/>
                </a:cubicBezTo>
                <a:cubicBezTo>
                  <a:pt x="11728151" y="2123630"/>
                  <a:pt x="11714095" y="2111067"/>
                  <a:pt x="11699294" y="2111814"/>
                </a:cubicBezTo>
                <a:cubicBezTo>
                  <a:pt x="11684243" y="2112560"/>
                  <a:pt x="11671804" y="2125994"/>
                  <a:pt x="11672178" y="2141169"/>
                </a:cubicBezTo>
                <a:close/>
                <a:moveTo>
                  <a:pt x="11611727" y="2111938"/>
                </a:moveTo>
                <a:cubicBezTo>
                  <a:pt x="11596551" y="2111565"/>
                  <a:pt x="11583366" y="2124003"/>
                  <a:pt x="11582745" y="2139303"/>
                </a:cubicBezTo>
                <a:cubicBezTo>
                  <a:pt x="11581998" y="2155970"/>
                  <a:pt x="11595308" y="2169528"/>
                  <a:pt x="11611975" y="2169031"/>
                </a:cubicBezTo>
                <a:cubicBezTo>
                  <a:pt x="11627275" y="2168533"/>
                  <a:pt x="11639837" y="2155597"/>
                  <a:pt x="11639837" y="2140422"/>
                </a:cubicBezTo>
                <a:cubicBezTo>
                  <a:pt x="11639837" y="2125372"/>
                  <a:pt x="11626777" y="2112187"/>
                  <a:pt x="11611727" y="2111814"/>
                </a:cubicBezTo>
                <a:close/>
                <a:moveTo>
                  <a:pt x="11521423" y="2111938"/>
                </a:moveTo>
                <a:cubicBezTo>
                  <a:pt x="11505128" y="2111938"/>
                  <a:pt x="11491819" y="2126740"/>
                  <a:pt x="11493187" y="2143034"/>
                </a:cubicBezTo>
                <a:cubicBezTo>
                  <a:pt x="11494431" y="2158458"/>
                  <a:pt x="11507615" y="2169902"/>
                  <a:pt x="11523164" y="2169155"/>
                </a:cubicBezTo>
                <a:cubicBezTo>
                  <a:pt x="11538463" y="2168285"/>
                  <a:pt x="11550778" y="2154975"/>
                  <a:pt x="11550280" y="2139925"/>
                </a:cubicBezTo>
                <a:cubicBezTo>
                  <a:pt x="11549782" y="2124874"/>
                  <a:pt x="11536473" y="2111938"/>
                  <a:pt x="11521423" y="2112062"/>
                </a:cubicBezTo>
                <a:close/>
                <a:moveTo>
                  <a:pt x="11463459" y="2140174"/>
                </a:moveTo>
                <a:cubicBezTo>
                  <a:pt x="11463211" y="2124874"/>
                  <a:pt x="11450398" y="2112062"/>
                  <a:pt x="11435224" y="2111938"/>
                </a:cubicBezTo>
                <a:cubicBezTo>
                  <a:pt x="11419178" y="2111814"/>
                  <a:pt x="11405122" y="2126740"/>
                  <a:pt x="11406366" y="2142661"/>
                </a:cubicBezTo>
                <a:cubicBezTo>
                  <a:pt x="11407485" y="2157836"/>
                  <a:pt x="11421044" y="2169902"/>
                  <a:pt x="11436218" y="2169155"/>
                </a:cubicBezTo>
                <a:cubicBezTo>
                  <a:pt x="11451642" y="2168533"/>
                  <a:pt x="11463583" y="2155722"/>
                  <a:pt x="11463334" y="2140174"/>
                </a:cubicBezTo>
                <a:close/>
                <a:moveTo>
                  <a:pt x="11347283" y="2112062"/>
                </a:moveTo>
                <a:cubicBezTo>
                  <a:pt x="11331362" y="2110943"/>
                  <a:pt x="11316435" y="2125123"/>
                  <a:pt x="11316684" y="2141169"/>
                </a:cubicBezTo>
                <a:cubicBezTo>
                  <a:pt x="11316933" y="2156219"/>
                  <a:pt x="11329869" y="2169031"/>
                  <a:pt x="11345168" y="2169280"/>
                </a:cubicBezTo>
                <a:cubicBezTo>
                  <a:pt x="11360716" y="2169404"/>
                  <a:pt x="11373404" y="2157463"/>
                  <a:pt x="11374026" y="2141915"/>
                </a:cubicBezTo>
                <a:cubicBezTo>
                  <a:pt x="11374648" y="2126740"/>
                  <a:pt x="11362458" y="2113182"/>
                  <a:pt x="11347408" y="2112187"/>
                </a:cubicBezTo>
                <a:close/>
                <a:moveTo>
                  <a:pt x="11227251" y="2139303"/>
                </a:moveTo>
                <a:cubicBezTo>
                  <a:pt x="11226380" y="2154353"/>
                  <a:pt x="11238446" y="2168036"/>
                  <a:pt x="11253621" y="2169155"/>
                </a:cubicBezTo>
                <a:cubicBezTo>
                  <a:pt x="11270289" y="2170399"/>
                  <a:pt x="11284220" y="2157587"/>
                  <a:pt x="11284344" y="2140796"/>
                </a:cubicBezTo>
                <a:cubicBezTo>
                  <a:pt x="11284344" y="2125496"/>
                  <a:pt x="11271781" y="2112436"/>
                  <a:pt x="11256606" y="2111938"/>
                </a:cubicBezTo>
                <a:cubicBezTo>
                  <a:pt x="11241804" y="2111565"/>
                  <a:pt x="11227998" y="2124377"/>
                  <a:pt x="11227251" y="2139178"/>
                </a:cubicBezTo>
                <a:close/>
                <a:moveTo>
                  <a:pt x="11137569" y="2140547"/>
                </a:moveTo>
                <a:cubicBezTo>
                  <a:pt x="11137445" y="2156841"/>
                  <a:pt x="11151749" y="2170399"/>
                  <a:pt x="11168168" y="2169280"/>
                </a:cubicBezTo>
                <a:cubicBezTo>
                  <a:pt x="11183592" y="2168285"/>
                  <a:pt x="11195284" y="2155224"/>
                  <a:pt x="11194662" y="2139676"/>
                </a:cubicBezTo>
                <a:cubicBezTo>
                  <a:pt x="11194041" y="2124377"/>
                  <a:pt x="11180980" y="2111938"/>
                  <a:pt x="11165805" y="2112187"/>
                </a:cubicBezTo>
                <a:cubicBezTo>
                  <a:pt x="11150630" y="2112436"/>
                  <a:pt x="11137694" y="2125496"/>
                  <a:pt x="11137569" y="2140547"/>
                </a:cubicBezTo>
                <a:close/>
                <a:moveTo>
                  <a:pt x="11079979" y="2112187"/>
                </a:moveTo>
                <a:cubicBezTo>
                  <a:pt x="11064804" y="2112062"/>
                  <a:pt x="11051744" y="2124625"/>
                  <a:pt x="11051246" y="2139925"/>
                </a:cubicBezTo>
                <a:cubicBezTo>
                  <a:pt x="11050624" y="2156592"/>
                  <a:pt x="11064058" y="2170026"/>
                  <a:pt x="11080849" y="2169404"/>
                </a:cubicBezTo>
                <a:cubicBezTo>
                  <a:pt x="11096149" y="2168782"/>
                  <a:pt x="11108588" y="2155722"/>
                  <a:pt x="11108463" y="2140547"/>
                </a:cubicBezTo>
                <a:cubicBezTo>
                  <a:pt x="11108214" y="2125372"/>
                  <a:pt x="11095154" y="2112436"/>
                  <a:pt x="11080103" y="2112311"/>
                </a:cubicBezTo>
                <a:close/>
                <a:moveTo>
                  <a:pt x="10992163" y="2112187"/>
                </a:moveTo>
                <a:cubicBezTo>
                  <a:pt x="10977113" y="2111067"/>
                  <a:pt x="10963181" y="2122760"/>
                  <a:pt x="10961689" y="2137935"/>
                </a:cubicBezTo>
                <a:cubicBezTo>
                  <a:pt x="10960072" y="2154478"/>
                  <a:pt x="10972759" y="2168907"/>
                  <a:pt x="10989427" y="2169280"/>
                </a:cubicBezTo>
                <a:cubicBezTo>
                  <a:pt x="11004602" y="2169653"/>
                  <a:pt x="11018035" y="2157214"/>
                  <a:pt x="11018781" y="2142164"/>
                </a:cubicBezTo>
                <a:cubicBezTo>
                  <a:pt x="11019528" y="2127362"/>
                  <a:pt x="11006965" y="2113431"/>
                  <a:pt x="10992039" y="2112187"/>
                </a:cubicBezTo>
                <a:close/>
                <a:moveTo>
                  <a:pt x="10872131" y="2139676"/>
                </a:moveTo>
                <a:cubicBezTo>
                  <a:pt x="10871510" y="2155224"/>
                  <a:pt x="10883326" y="2168285"/>
                  <a:pt x="10898750" y="2169280"/>
                </a:cubicBezTo>
                <a:cubicBezTo>
                  <a:pt x="10915169" y="2170275"/>
                  <a:pt x="10929473" y="2156717"/>
                  <a:pt x="10929348" y="2140422"/>
                </a:cubicBezTo>
                <a:cubicBezTo>
                  <a:pt x="10929100" y="2125247"/>
                  <a:pt x="10916163" y="2112311"/>
                  <a:pt x="10900989" y="2112062"/>
                </a:cubicBezTo>
                <a:cubicBezTo>
                  <a:pt x="10885813" y="2111814"/>
                  <a:pt x="10872753" y="2124377"/>
                  <a:pt x="10872256" y="2139676"/>
                </a:cubicBezTo>
                <a:close/>
                <a:moveTo>
                  <a:pt x="10842403" y="2142039"/>
                </a:moveTo>
                <a:cubicBezTo>
                  <a:pt x="10843149" y="2125621"/>
                  <a:pt x="10829218" y="2111565"/>
                  <a:pt x="10812924" y="2112062"/>
                </a:cubicBezTo>
                <a:cubicBezTo>
                  <a:pt x="10797873" y="2112560"/>
                  <a:pt x="10784937" y="2125994"/>
                  <a:pt x="10785062" y="2140920"/>
                </a:cubicBezTo>
                <a:cubicBezTo>
                  <a:pt x="10785186" y="2156095"/>
                  <a:pt x="10797997" y="2168907"/>
                  <a:pt x="10813297" y="2169155"/>
                </a:cubicBezTo>
                <a:cubicBezTo>
                  <a:pt x="10828846" y="2169404"/>
                  <a:pt x="10841657" y="2157463"/>
                  <a:pt x="10842279" y="2142039"/>
                </a:cubicBezTo>
                <a:close/>
                <a:moveTo>
                  <a:pt x="10722869" y="2169155"/>
                </a:moveTo>
                <a:cubicBezTo>
                  <a:pt x="10738417" y="2170026"/>
                  <a:pt x="10751602" y="2158458"/>
                  <a:pt x="10752722" y="2143034"/>
                </a:cubicBezTo>
                <a:cubicBezTo>
                  <a:pt x="10753965" y="2126740"/>
                  <a:pt x="10740656" y="2112062"/>
                  <a:pt x="10724362" y="2112062"/>
                </a:cubicBezTo>
                <a:cubicBezTo>
                  <a:pt x="10709311" y="2112062"/>
                  <a:pt x="10696001" y="2124999"/>
                  <a:pt x="10695629" y="2140049"/>
                </a:cubicBezTo>
                <a:cubicBezTo>
                  <a:pt x="10695255" y="2155224"/>
                  <a:pt x="10707570" y="2168409"/>
                  <a:pt x="10722745" y="2169280"/>
                </a:cubicBezTo>
                <a:close/>
                <a:moveTo>
                  <a:pt x="10636297" y="2112062"/>
                </a:moveTo>
                <a:cubicBezTo>
                  <a:pt x="10621495" y="2111316"/>
                  <a:pt x="10607439" y="2123755"/>
                  <a:pt x="10606320" y="2138681"/>
                </a:cubicBezTo>
                <a:cubicBezTo>
                  <a:pt x="10604952" y="2154851"/>
                  <a:pt x="10618510" y="2169280"/>
                  <a:pt x="10634929" y="2169280"/>
                </a:cubicBezTo>
                <a:cubicBezTo>
                  <a:pt x="10650477" y="2169280"/>
                  <a:pt x="10662915" y="2157090"/>
                  <a:pt x="10663412" y="2141542"/>
                </a:cubicBezTo>
                <a:cubicBezTo>
                  <a:pt x="10663786" y="2126367"/>
                  <a:pt x="10651472" y="2112933"/>
                  <a:pt x="10636421" y="2112062"/>
                </a:cubicBezTo>
                <a:close/>
                <a:moveTo>
                  <a:pt x="10549600" y="2112062"/>
                </a:moveTo>
                <a:cubicBezTo>
                  <a:pt x="10534425" y="2111316"/>
                  <a:pt x="10520992" y="2123381"/>
                  <a:pt x="10519872" y="2138681"/>
                </a:cubicBezTo>
                <a:cubicBezTo>
                  <a:pt x="10518752" y="2155349"/>
                  <a:pt x="10531689" y="2169280"/>
                  <a:pt x="10548356" y="2169155"/>
                </a:cubicBezTo>
                <a:cubicBezTo>
                  <a:pt x="10563656" y="2169155"/>
                  <a:pt x="10576592" y="2156344"/>
                  <a:pt x="10576965" y="2141293"/>
                </a:cubicBezTo>
                <a:cubicBezTo>
                  <a:pt x="10577338" y="2126491"/>
                  <a:pt x="10564402" y="2112809"/>
                  <a:pt x="10549476" y="2112062"/>
                </a:cubicBezTo>
                <a:close/>
                <a:moveTo>
                  <a:pt x="10458923" y="2112062"/>
                </a:moveTo>
                <a:cubicBezTo>
                  <a:pt x="10442629" y="2112062"/>
                  <a:pt x="10429196" y="2126367"/>
                  <a:pt x="10430315" y="2142786"/>
                </a:cubicBezTo>
                <a:cubicBezTo>
                  <a:pt x="10431434" y="2158209"/>
                  <a:pt x="10444495" y="2169902"/>
                  <a:pt x="10460043" y="2169155"/>
                </a:cubicBezTo>
                <a:cubicBezTo>
                  <a:pt x="10475342" y="2168533"/>
                  <a:pt x="10487780" y="2155349"/>
                  <a:pt x="10487532" y="2140174"/>
                </a:cubicBezTo>
                <a:cubicBezTo>
                  <a:pt x="10487283" y="2124999"/>
                  <a:pt x="10474098" y="2112062"/>
                  <a:pt x="10459048" y="2111938"/>
                </a:cubicBezTo>
                <a:close/>
                <a:moveTo>
                  <a:pt x="10369490" y="2112062"/>
                </a:moveTo>
                <a:cubicBezTo>
                  <a:pt x="10353196" y="2111938"/>
                  <a:pt x="10339638" y="2126367"/>
                  <a:pt x="10340757" y="2142661"/>
                </a:cubicBezTo>
                <a:cubicBezTo>
                  <a:pt x="10341752" y="2158085"/>
                  <a:pt x="10354813" y="2169777"/>
                  <a:pt x="10370361" y="2169155"/>
                </a:cubicBezTo>
                <a:cubicBezTo>
                  <a:pt x="10385661" y="2168533"/>
                  <a:pt x="10398099" y="2155473"/>
                  <a:pt x="10397850" y="2140298"/>
                </a:cubicBezTo>
                <a:cubicBezTo>
                  <a:pt x="10397601" y="2125123"/>
                  <a:pt x="10384541" y="2112187"/>
                  <a:pt x="10369366" y="2112062"/>
                </a:cubicBezTo>
                <a:close/>
                <a:moveTo>
                  <a:pt x="10282545" y="2112062"/>
                </a:moveTo>
                <a:cubicBezTo>
                  <a:pt x="10267495" y="2112062"/>
                  <a:pt x="10254310" y="2125123"/>
                  <a:pt x="10253936" y="2140174"/>
                </a:cubicBezTo>
                <a:cubicBezTo>
                  <a:pt x="10253564" y="2156468"/>
                  <a:pt x="10267867" y="2170150"/>
                  <a:pt x="10284286" y="2169280"/>
                </a:cubicBezTo>
                <a:cubicBezTo>
                  <a:pt x="10299710" y="2168409"/>
                  <a:pt x="10311527" y="2155473"/>
                  <a:pt x="10311029" y="2139925"/>
                </a:cubicBezTo>
                <a:cubicBezTo>
                  <a:pt x="10310531" y="2124625"/>
                  <a:pt x="10297596" y="2112062"/>
                  <a:pt x="10282420" y="2112062"/>
                </a:cubicBezTo>
                <a:close/>
                <a:moveTo>
                  <a:pt x="10164503" y="2139676"/>
                </a:moveTo>
                <a:cubicBezTo>
                  <a:pt x="10163881" y="2154851"/>
                  <a:pt x="10176071" y="2168285"/>
                  <a:pt x="10191246" y="2169155"/>
                </a:cubicBezTo>
                <a:cubicBezTo>
                  <a:pt x="10207914" y="2170275"/>
                  <a:pt x="10221721" y="2157214"/>
                  <a:pt x="10221596" y="2140422"/>
                </a:cubicBezTo>
                <a:cubicBezTo>
                  <a:pt x="10221472" y="2125123"/>
                  <a:pt x="10208660" y="2112187"/>
                  <a:pt x="10193610" y="2111938"/>
                </a:cubicBezTo>
                <a:cubicBezTo>
                  <a:pt x="10178683" y="2111689"/>
                  <a:pt x="10165125" y="2124625"/>
                  <a:pt x="10164503" y="2139552"/>
                </a:cubicBezTo>
                <a:close/>
                <a:moveTo>
                  <a:pt x="10103057" y="2112062"/>
                </a:moveTo>
                <a:cubicBezTo>
                  <a:pt x="10087882" y="2112311"/>
                  <a:pt x="10074946" y="2125496"/>
                  <a:pt x="10074822" y="2140547"/>
                </a:cubicBezTo>
                <a:cubicBezTo>
                  <a:pt x="10074822" y="2156841"/>
                  <a:pt x="10089126" y="2170275"/>
                  <a:pt x="10105545" y="2169155"/>
                </a:cubicBezTo>
                <a:cubicBezTo>
                  <a:pt x="10120968" y="2168036"/>
                  <a:pt x="10132661" y="2154975"/>
                  <a:pt x="10131914" y="2139427"/>
                </a:cubicBezTo>
                <a:cubicBezTo>
                  <a:pt x="10131293" y="2124128"/>
                  <a:pt x="10118108" y="2111689"/>
                  <a:pt x="10102932" y="2111938"/>
                </a:cubicBezTo>
                <a:close/>
                <a:moveTo>
                  <a:pt x="9985264" y="2140671"/>
                </a:moveTo>
                <a:cubicBezTo>
                  <a:pt x="9985264" y="2156965"/>
                  <a:pt x="9999693" y="2170399"/>
                  <a:pt x="10015987" y="2169280"/>
                </a:cubicBezTo>
                <a:cubicBezTo>
                  <a:pt x="10031411" y="2168160"/>
                  <a:pt x="10042979" y="2155100"/>
                  <a:pt x="10042357" y="2139552"/>
                </a:cubicBezTo>
                <a:cubicBezTo>
                  <a:pt x="10041611" y="2124252"/>
                  <a:pt x="10028550" y="2111814"/>
                  <a:pt x="10013376" y="2112187"/>
                </a:cubicBezTo>
                <a:cubicBezTo>
                  <a:pt x="9998325" y="2112560"/>
                  <a:pt x="9985264" y="2125621"/>
                  <a:pt x="9985264" y="2140796"/>
                </a:cubicBezTo>
                <a:close/>
                <a:moveTo>
                  <a:pt x="9927674" y="2112062"/>
                </a:moveTo>
                <a:cubicBezTo>
                  <a:pt x="9911379" y="2112062"/>
                  <a:pt x="9897946" y="2126367"/>
                  <a:pt x="9899065" y="2142786"/>
                </a:cubicBezTo>
                <a:cubicBezTo>
                  <a:pt x="9900184" y="2158209"/>
                  <a:pt x="9913245" y="2169902"/>
                  <a:pt x="9928793" y="2169155"/>
                </a:cubicBezTo>
                <a:cubicBezTo>
                  <a:pt x="9944093" y="2168533"/>
                  <a:pt x="9956531" y="2155349"/>
                  <a:pt x="9956282" y="2140174"/>
                </a:cubicBezTo>
                <a:cubicBezTo>
                  <a:pt x="9956033" y="2124999"/>
                  <a:pt x="9942849" y="2112062"/>
                  <a:pt x="9927798" y="2111938"/>
                </a:cubicBezTo>
                <a:close/>
                <a:moveTo>
                  <a:pt x="9809508" y="2139676"/>
                </a:moveTo>
                <a:cubicBezTo>
                  <a:pt x="9808886" y="2155224"/>
                  <a:pt x="9820578" y="2168285"/>
                  <a:pt x="9836002" y="2169280"/>
                </a:cubicBezTo>
                <a:cubicBezTo>
                  <a:pt x="9852421" y="2170275"/>
                  <a:pt x="9866849" y="2156841"/>
                  <a:pt x="9866600" y="2140547"/>
                </a:cubicBezTo>
                <a:cubicBezTo>
                  <a:pt x="9866352" y="2125372"/>
                  <a:pt x="9853415" y="2112436"/>
                  <a:pt x="9838241" y="2112187"/>
                </a:cubicBezTo>
                <a:cubicBezTo>
                  <a:pt x="9823065" y="2111938"/>
                  <a:pt x="9810005" y="2124501"/>
                  <a:pt x="9809383" y="2139800"/>
                </a:cubicBezTo>
                <a:close/>
                <a:moveTo>
                  <a:pt x="9750051" y="2112187"/>
                </a:moveTo>
                <a:cubicBezTo>
                  <a:pt x="9735001" y="2111192"/>
                  <a:pt x="9721194" y="2123133"/>
                  <a:pt x="9719950" y="2138308"/>
                </a:cubicBezTo>
                <a:cubicBezTo>
                  <a:pt x="9718582" y="2154975"/>
                  <a:pt x="9731394" y="2169031"/>
                  <a:pt x="9748062" y="2169155"/>
                </a:cubicBezTo>
                <a:cubicBezTo>
                  <a:pt x="9763361" y="2169280"/>
                  <a:pt x="9776545" y="2156717"/>
                  <a:pt x="9777167" y="2141666"/>
                </a:cubicBezTo>
                <a:cubicBezTo>
                  <a:pt x="9777665" y="2126989"/>
                  <a:pt x="9764978" y="2113057"/>
                  <a:pt x="9750051" y="2112062"/>
                </a:cubicBezTo>
                <a:close/>
                <a:moveTo>
                  <a:pt x="9633005" y="2140671"/>
                </a:moveTo>
                <a:cubicBezTo>
                  <a:pt x="9633005" y="2156965"/>
                  <a:pt x="9647433" y="2170399"/>
                  <a:pt x="9663728" y="2169280"/>
                </a:cubicBezTo>
                <a:cubicBezTo>
                  <a:pt x="9679152" y="2168160"/>
                  <a:pt x="9690720" y="2155100"/>
                  <a:pt x="9690098" y="2139552"/>
                </a:cubicBezTo>
                <a:cubicBezTo>
                  <a:pt x="9689351" y="2124252"/>
                  <a:pt x="9676291" y="2111814"/>
                  <a:pt x="9661116" y="2112187"/>
                </a:cubicBezTo>
                <a:cubicBezTo>
                  <a:pt x="9646065" y="2112560"/>
                  <a:pt x="9633005" y="2125621"/>
                  <a:pt x="9633005" y="2140796"/>
                </a:cubicBezTo>
                <a:close/>
                <a:moveTo>
                  <a:pt x="9600664" y="2141044"/>
                </a:moveTo>
                <a:cubicBezTo>
                  <a:pt x="9600664" y="2125745"/>
                  <a:pt x="9588226" y="2112560"/>
                  <a:pt x="9573051" y="2112062"/>
                </a:cubicBezTo>
                <a:cubicBezTo>
                  <a:pt x="9557254" y="2111565"/>
                  <a:pt x="9542577" y="2126367"/>
                  <a:pt x="9543448" y="2142164"/>
                </a:cubicBezTo>
                <a:cubicBezTo>
                  <a:pt x="9544194" y="2157214"/>
                  <a:pt x="9557628" y="2169653"/>
                  <a:pt x="9572802" y="2169280"/>
                </a:cubicBezTo>
                <a:cubicBezTo>
                  <a:pt x="9588350" y="2168907"/>
                  <a:pt x="9600541" y="2156468"/>
                  <a:pt x="9600664" y="2140920"/>
                </a:cubicBezTo>
                <a:close/>
                <a:moveTo>
                  <a:pt x="9483867" y="2112062"/>
                </a:moveTo>
                <a:cubicBezTo>
                  <a:pt x="9469190" y="2111441"/>
                  <a:pt x="9455134" y="2124003"/>
                  <a:pt x="9454014" y="2138930"/>
                </a:cubicBezTo>
                <a:cubicBezTo>
                  <a:pt x="9452895" y="2155224"/>
                  <a:pt x="9466453" y="2169528"/>
                  <a:pt x="9482872" y="2169280"/>
                </a:cubicBezTo>
                <a:cubicBezTo>
                  <a:pt x="9498420" y="2169155"/>
                  <a:pt x="9510734" y="2156841"/>
                  <a:pt x="9510983" y="2141293"/>
                </a:cubicBezTo>
                <a:cubicBezTo>
                  <a:pt x="9511231" y="2126118"/>
                  <a:pt x="9498793" y="2112684"/>
                  <a:pt x="9483743" y="2112062"/>
                </a:cubicBezTo>
                <a:close/>
                <a:moveTo>
                  <a:pt x="9367691" y="2139800"/>
                </a:moveTo>
                <a:cubicBezTo>
                  <a:pt x="9367069" y="2155349"/>
                  <a:pt x="9378886" y="2168409"/>
                  <a:pt x="9394310" y="2169404"/>
                </a:cubicBezTo>
                <a:cubicBezTo>
                  <a:pt x="9410729" y="2170399"/>
                  <a:pt x="9425033" y="2156841"/>
                  <a:pt x="9424909" y="2140547"/>
                </a:cubicBezTo>
                <a:cubicBezTo>
                  <a:pt x="9424660" y="2125372"/>
                  <a:pt x="9411723" y="2112436"/>
                  <a:pt x="9396549" y="2112187"/>
                </a:cubicBezTo>
                <a:cubicBezTo>
                  <a:pt x="9381374" y="2111938"/>
                  <a:pt x="9368313" y="2124501"/>
                  <a:pt x="9367816" y="2139800"/>
                </a:cubicBezTo>
                <a:close/>
                <a:moveTo>
                  <a:pt x="9278134" y="2139178"/>
                </a:moveTo>
                <a:cubicBezTo>
                  <a:pt x="9277263" y="2154727"/>
                  <a:pt x="9288707" y="2167911"/>
                  <a:pt x="9304130" y="2169280"/>
                </a:cubicBezTo>
                <a:cubicBezTo>
                  <a:pt x="9320425" y="2170648"/>
                  <a:pt x="9335102" y="2157339"/>
                  <a:pt x="9335351" y="2141169"/>
                </a:cubicBezTo>
                <a:cubicBezTo>
                  <a:pt x="9335476" y="2126242"/>
                  <a:pt x="9322539" y="2112809"/>
                  <a:pt x="9307489" y="2112311"/>
                </a:cubicBezTo>
                <a:cubicBezTo>
                  <a:pt x="9292314" y="2111814"/>
                  <a:pt x="9279004" y="2124003"/>
                  <a:pt x="9278134" y="2139303"/>
                </a:cubicBezTo>
                <a:close/>
                <a:moveTo>
                  <a:pt x="9217310" y="2112187"/>
                </a:moveTo>
                <a:cubicBezTo>
                  <a:pt x="9202134" y="2112062"/>
                  <a:pt x="9189074" y="2124625"/>
                  <a:pt x="9188577" y="2139925"/>
                </a:cubicBezTo>
                <a:cubicBezTo>
                  <a:pt x="9187954" y="2156592"/>
                  <a:pt x="9201388" y="2170026"/>
                  <a:pt x="9218180" y="2169404"/>
                </a:cubicBezTo>
                <a:cubicBezTo>
                  <a:pt x="9233480" y="2168782"/>
                  <a:pt x="9245918" y="2155722"/>
                  <a:pt x="9245794" y="2140547"/>
                </a:cubicBezTo>
                <a:cubicBezTo>
                  <a:pt x="9245545" y="2125372"/>
                  <a:pt x="9232484" y="2112436"/>
                  <a:pt x="9217433" y="2112311"/>
                </a:cubicBezTo>
                <a:close/>
                <a:moveTo>
                  <a:pt x="9128623" y="2112187"/>
                </a:moveTo>
                <a:cubicBezTo>
                  <a:pt x="9113447" y="2111565"/>
                  <a:pt x="9100014" y="2123755"/>
                  <a:pt x="9099144" y="2138930"/>
                </a:cubicBezTo>
                <a:cubicBezTo>
                  <a:pt x="9098024" y="2155597"/>
                  <a:pt x="9111084" y="2169404"/>
                  <a:pt x="9127877" y="2169280"/>
                </a:cubicBezTo>
                <a:cubicBezTo>
                  <a:pt x="9143051" y="2169155"/>
                  <a:pt x="9156112" y="2156344"/>
                  <a:pt x="9156361" y="2141293"/>
                </a:cubicBezTo>
                <a:cubicBezTo>
                  <a:pt x="9156610" y="2126367"/>
                  <a:pt x="9143673" y="2112809"/>
                  <a:pt x="9128747" y="2112187"/>
                </a:cubicBezTo>
                <a:close/>
                <a:moveTo>
                  <a:pt x="9039438" y="2169280"/>
                </a:moveTo>
                <a:cubicBezTo>
                  <a:pt x="9054986" y="2170150"/>
                  <a:pt x="9068171" y="2158583"/>
                  <a:pt x="9069291" y="2143159"/>
                </a:cubicBezTo>
                <a:cubicBezTo>
                  <a:pt x="9070534" y="2126864"/>
                  <a:pt x="9057225" y="2112187"/>
                  <a:pt x="9040931" y="2112187"/>
                </a:cubicBezTo>
                <a:cubicBezTo>
                  <a:pt x="9025881" y="2112187"/>
                  <a:pt x="9012571" y="2125123"/>
                  <a:pt x="9012198" y="2140174"/>
                </a:cubicBezTo>
                <a:cubicBezTo>
                  <a:pt x="9011825" y="2155349"/>
                  <a:pt x="9024139" y="2168533"/>
                  <a:pt x="9039314" y="2169404"/>
                </a:cubicBezTo>
                <a:close/>
                <a:moveTo>
                  <a:pt x="8951747" y="2112062"/>
                </a:moveTo>
                <a:cubicBezTo>
                  <a:pt x="8936820" y="2111814"/>
                  <a:pt x="8923387" y="2124750"/>
                  <a:pt x="8922765" y="2139800"/>
                </a:cubicBezTo>
                <a:cubicBezTo>
                  <a:pt x="8922143" y="2156095"/>
                  <a:pt x="8936198" y="2170026"/>
                  <a:pt x="8952617" y="2169280"/>
                </a:cubicBezTo>
                <a:cubicBezTo>
                  <a:pt x="8968041" y="2168658"/>
                  <a:pt x="8980107" y="2155970"/>
                  <a:pt x="8979858" y="2140422"/>
                </a:cubicBezTo>
                <a:cubicBezTo>
                  <a:pt x="8979609" y="2125123"/>
                  <a:pt x="8966798" y="2112311"/>
                  <a:pt x="8951747" y="2112062"/>
                </a:cubicBezTo>
                <a:close/>
                <a:moveTo>
                  <a:pt x="8861195" y="2112062"/>
                </a:moveTo>
                <a:cubicBezTo>
                  <a:pt x="8846144" y="2112436"/>
                  <a:pt x="8833208" y="2125745"/>
                  <a:pt x="8833208" y="2140796"/>
                </a:cubicBezTo>
                <a:cubicBezTo>
                  <a:pt x="8833208" y="2157090"/>
                  <a:pt x="8847761" y="2170399"/>
                  <a:pt x="8864180" y="2169155"/>
                </a:cubicBezTo>
                <a:cubicBezTo>
                  <a:pt x="8879603" y="2167911"/>
                  <a:pt x="8891171" y="2154727"/>
                  <a:pt x="8890425" y="2139303"/>
                </a:cubicBezTo>
                <a:cubicBezTo>
                  <a:pt x="8889678" y="2124003"/>
                  <a:pt x="8876369" y="2111689"/>
                  <a:pt x="8861318" y="2112062"/>
                </a:cubicBezTo>
                <a:close/>
                <a:moveTo>
                  <a:pt x="8746884" y="2140796"/>
                </a:moveTo>
                <a:cubicBezTo>
                  <a:pt x="8746884" y="2157463"/>
                  <a:pt x="8760940" y="2170399"/>
                  <a:pt x="8777607" y="2169155"/>
                </a:cubicBezTo>
                <a:cubicBezTo>
                  <a:pt x="8792783" y="2168036"/>
                  <a:pt x="8804848" y="2154353"/>
                  <a:pt x="8803977" y="2139303"/>
                </a:cubicBezTo>
                <a:cubicBezTo>
                  <a:pt x="8803106" y="2124377"/>
                  <a:pt x="8789299" y="2111565"/>
                  <a:pt x="8774498" y="2112062"/>
                </a:cubicBezTo>
                <a:cubicBezTo>
                  <a:pt x="8759323" y="2112560"/>
                  <a:pt x="8746760" y="2125621"/>
                  <a:pt x="8746884" y="2140920"/>
                </a:cubicBezTo>
                <a:close/>
                <a:moveTo>
                  <a:pt x="8657327" y="2140796"/>
                </a:moveTo>
                <a:cubicBezTo>
                  <a:pt x="8657327" y="2157463"/>
                  <a:pt x="8671507" y="2170399"/>
                  <a:pt x="8688174" y="2169031"/>
                </a:cubicBezTo>
                <a:cubicBezTo>
                  <a:pt x="8703350" y="2167787"/>
                  <a:pt x="8715415" y="2154105"/>
                  <a:pt x="8714419" y="2139054"/>
                </a:cubicBezTo>
                <a:cubicBezTo>
                  <a:pt x="8713549" y="2124252"/>
                  <a:pt x="8699617" y="2111441"/>
                  <a:pt x="8684940" y="2111938"/>
                </a:cubicBezTo>
                <a:cubicBezTo>
                  <a:pt x="8669765" y="2112436"/>
                  <a:pt x="8657327" y="2125621"/>
                  <a:pt x="8657327" y="2140920"/>
                </a:cubicBezTo>
                <a:close/>
                <a:moveTo>
                  <a:pt x="8567769" y="2139925"/>
                </a:moveTo>
                <a:cubicBezTo>
                  <a:pt x="8567397" y="2156717"/>
                  <a:pt x="8580954" y="2169902"/>
                  <a:pt x="8597747" y="2169031"/>
                </a:cubicBezTo>
                <a:cubicBezTo>
                  <a:pt x="8613046" y="2168285"/>
                  <a:pt x="8625360" y="2154975"/>
                  <a:pt x="8624862" y="2139800"/>
                </a:cubicBezTo>
                <a:cubicBezTo>
                  <a:pt x="8624489" y="2124750"/>
                  <a:pt x="8611055" y="2111814"/>
                  <a:pt x="8596129" y="2111814"/>
                </a:cubicBezTo>
                <a:cubicBezTo>
                  <a:pt x="8580954" y="2111814"/>
                  <a:pt x="8568143" y="2124625"/>
                  <a:pt x="8567769" y="2139925"/>
                </a:cubicBezTo>
                <a:close/>
                <a:moveTo>
                  <a:pt x="8509433" y="2111814"/>
                </a:moveTo>
                <a:cubicBezTo>
                  <a:pt x="8494382" y="2111814"/>
                  <a:pt x="8481197" y="2124874"/>
                  <a:pt x="8480824" y="2139925"/>
                </a:cubicBezTo>
                <a:cubicBezTo>
                  <a:pt x="8480451" y="2156219"/>
                  <a:pt x="8494755" y="2169902"/>
                  <a:pt x="8511174" y="2169031"/>
                </a:cubicBezTo>
                <a:cubicBezTo>
                  <a:pt x="8526598" y="2168160"/>
                  <a:pt x="8538415" y="2155224"/>
                  <a:pt x="8537916" y="2139676"/>
                </a:cubicBezTo>
                <a:cubicBezTo>
                  <a:pt x="8537419" y="2124377"/>
                  <a:pt x="8524483" y="2111814"/>
                  <a:pt x="8509308" y="2111814"/>
                </a:cubicBezTo>
                <a:close/>
                <a:moveTo>
                  <a:pt x="8448484" y="2140671"/>
                </a:moveTo>
                <a:cubicBezTo>
                  <a:pt x="8448484" y="2125372"/>
                  <a:pt x="8436046" y="2112187"/>
                  <a:pt x="8420870" y="2111689"/>
                </a:cubicBezTo>
                <a:cubicBezTo>
                  <a:pt x="8405073" y="2111192"/>
                  <a:pt x="8390396" y="2125994"/>
                  <a:pt x="8391266" y="2141790"/>
                </a:cubicBezTo>
                <a:cubicBezTo>
                  <a:pt x="8392013" y="2156841"/>
                  <a:pt x="8405447" y="2169280"/>
                  <a:pt x="8420621" y="2168907"/>
                </a:cubicBezTo>
                <a:cubicBezTo>
                  <a:pt x="8436169" y="2168533"/>
                  <a:pt x="8448360" y="2156095"/>
                  <a:pt x="8448484" y="2140547"/>
                </a:cubicBezTo>
                <a:close/>
                <a:moveTo>
                  <a:pt x="8332059" y="2111814"/>
                </a:moveTo>
                <a:cubicBezTo>
                  <a:pt x="8317257" y="2110943"/>
                  <a:pt x="8303202" y="2123133"/>
                  <a:pt x="8301834" y="2138183"/>
                </a:cubicBezTo>
                <a:cubicBezTo>
                  <a:pt x="8300466" y="2154353"/>
                  <a:pt x="8313775" y="2168907"/>
                  <a:pt x="8330318" y="2169031"/>
                </a:cubicBezTo>
                <a:cubicBezTo>
                  <a:pt x="8345867" y="2169031"/>
                  <a:pt x="8358429" y="2157090"/>
                  <a:pt x="8358927" y="2141542"/>
                </a:cubicBezTo>
                <a:cubicBezTo>
                  <a:pt x="8359424" y="2126367"/>
                  <a:pt x="8347235" y="2112809"/>
                  <a:pt x="8332059" y="2111938"/>
                </a:cubicBezTo>
                <a:close/>
                <a:moveTo>
                  <a:pt x="8242129" y="2111814"/>
                </a:moveTo>
                <a:cubicBezTo>
                  <a:pt x="8227452" y="2111192"/>
                  <a:pt x="8213396" y="2123755"/>
                  <a:pt x="8212276" y="2138681"/>
                </a:cubicBezTo>
                <a:cubicBezTo>
                  <a:pt x="8211033" y="2154975"/>
                  <a:pt x="8224715" y="2169280"/>
                  <a:pt x="8241134" y="2169031"/>
                </a:cubicBezTo>
                <a:cubicBezTo>
                  <a:pt x="8256682" y="2168907"/>
                  <a:pt x="8268996" y="2156592"/>
                  <a:pt x="8269369" y="2141044"/>
                </a:cubicBezTo>
                <a:cubicBezTo>
                  <a:pt x="8269618" y="2125869"/>
                  <a:pt x="8257180" y="2112436"/>
                  <a:pt x="8242129" y="2111814"/>
                </a:cubicBezTo>
                <a:close/>
                <a:moveTo>
                  <a:pt x="8183170" y="2141790"/>
                </a:moveTo>
                <a:cubicBezTo>
                  <a:pt x="8183792" y="2127113"/>
                  <a:pt x="8171229" y="2113057"/>
                  <a:pt x="8156303" y="2111938"/>
                </a:cubicBezTo>
                <a:cubicBezTo>
                  <a:pt x="8140008" y="2110819"/>
                  <a:pt x="8125704" y="2124377"/>
                  <a:pt x="8125953" y="2140796"/>
                </a:cubicBezTo>
                <a:cubicBezTo>
                  <a:pt x="8126077" y="2156344"/>
                  <a:pt x="8138391" y="2168658"/>
                  <a:pt x="8153939" y="2168907"/>
                </a:cubicBezTo>
                <a:cubicBezTo>
                  <a:pt x="8169115" y="2169155"/>
                  <a:pt x="8182549" y="2156717"/>
                  <a:pt x="8183170" y="2141666"/>
                </a:cubicBezTo>
                <a:close/>
                <a:moveTo>
                  <a:pt x="8036396" y="2140671"/>
                </a:moveTo>
                <a:cubicBezTo>
                  <a:pt x="8036396" y="2157339"/>
                  <a:pt x="8050451" y="2170275"/>
                  <a:pt x="8067119" y="2169031"/>
                </a:cubicBezTo>
                <a:cubicBezTo>
                  <a:pt x="8082294" y="2167911"/>
                  <a:pt x="8094359" y="2154229"/>
                  <a:pt x="8093488" y="2139178"/>
                </a:cubicBezTo>
                <a:cubicBezTo>
                  <a:pt x="8092618" y="2124252"/>
                  <a:pt x="8078811" y="2111441"/>
                  <a:pt x="8064009" y="2111938"/>
                </a:cubicBezTo>
                <a:cubicBezTo>
                  <a:pt x="8048834" y="2112436"/>
                  <a:pt x="8036271" y="2125496"/>
                  <a:pt x="8036396" y="2140796"/>
                </a:cubicBezTo>
                <a:close/>
                <a:moveTo>
                  <a:pt x="7946838" y="2140049"/>
                </a:moveTo>
                <a:cubicBezTo>
                  <a:pt x="7946589" y="2156841"/>
                  <a:pt x="7960272" y="2169902"/>
                  <a:pt x="7976939" y="2168907"/>
                </a:cubicBezTo>
                <a:cubicBezTo>
                  <a:pt x="7992239" y="2168036"/>
                  <a:pt x="8004429" y="2154727"/>
                  <a:pt x="8003931" y="2139552"/>
                </a:cubicBezTo>
                <a:cubicBezTo>
                  <a:pt x="8003433" y="2124501"/>
                  <a:pt x="7990000" y="2111565"/>
                  <a:pt x="7975073" y="2111689"/>
                </a:cubicBezTo>
                <a:cubicBezTo>
                  <a:pt x="7959899" y="2111814"/>
                  <a:pt x="7947087" y="2124625"/>
                  <a:pt x="7946838" y="2139925"/>
                </a:cubicBezTo>
                <a:close/>
                <a:moveTo>
                  <a:pt x="7859893" y="2140671"/>
                </a:moveTo>
                <a:cubicBezTo>
                  <a:pt x="7859893" y="2156965"/>
                  <a:pt x="7874695" y="2170275"/>
                  <a:pt x="7890989" y="2168907"/>
                </a:cubicBezTo>
                <a:cubicBezTo>
                  <a:pt x="7906413" y="2167663"/>
                  <a:pt x="7917856" y="2154478"/>
                  <a:pt x="7916986" y="2138930"/>
                </a:cubicBezTo>
                <a:cubicBezTo>
                  <a:pt x="7916115" y="2123630"/>
                  <a:pt x="7902805" y="2111316"/>
                  <a:pt x="7887755" y="2111814"/>
                </a:cubicBezTo>
                <a:cubicBezTo>
                  <a:pt x="7872704" y="2112311"/>
                  <a:pt x="7859769" y="2125621"/>
                  <a:pt x="7859893" y="2140671"/>
                </a:cubicBezTo>
                <a:close/>
                <a:moveTo>
                  <a:pt x="7800312" y="2111689"/>
                </a:moveTo>
                <a:cubicBezTo>
                  <a:pt x="7785635" y="2111067"/>
                  <a:pt x="7771579" y="2123630"/>
                  <a:pt x="7770460" y="2138556"/>
                </a:cubicBezTo>
                <a:cubicBezTo>
                  <a:pt x="7769216" y="2154851"/>
                  <a:pt x="7782899" y="2169155"/>
                  <a:pt x="7799318" y="2168907"/>
                </a:cubicBezTo>
                <a:cubicBezTo>
                  <a:pt x="7814866" y="2168782"/>
                  <a:pt x="7827180" y="2156468"/>
                  <a:pt x="7827552" y="2140920"/>
                </a:cubicBezTo>
                <a:cubicBezTo>
                  <a:pt x="7827802" y="2125745"/>
                  <a:pt x="7815363" y="2112311"/>
                  <a:pt x="7800312" y="2111689"/>
                </a:cubicBezTo>
                <a:close/>
                <a:moveTo>
                  <a:pt x="7680903" y="2138681"/>
                </a:moveTo>
                <a:cubicBezTo>
                  <a:pt x="7679907" y="2153732"/>
                  <a:pt x="7691848" y="2167538"/>
                  <a:pt x="7707023" y="2168782"/>
                </a:cubicBezTo>
                <a:cubicBezTo>
                  <a:pt x="7723691" y="2170275"/>
                  <a:pt x="7737747" y="2157339"/>
                  <a:pt x="7737995" y="2140671"/>
                </a:cubicBezTo>
                <a:cubicBezTo>
                  <a:pt x="7738119" y="2125372"/>
                  <a:pt x="7725681" y="2112187"/>
                  <a:pt x="7710631" y="2111565"/>
                </a:cubicBezTo>
                <a:cubicBezTo>
                  <a:pt x="7695953" y="2110943"/>
                  <a:pt x="7682022" y="2123755"/>
                  <a:pt x="7681027" y="2138556"/>
                </a:cubicBezTo>
                <a:close/>
                <a:moveTo>
                  <a:pt x="7624058" y="2111814"/>
                </a:moveTo>
                <a:cubicBezTo>
                  <a:pt x="7608884" y="2111192"/>
                  <a:pt x="7595450" y="2123381"/>
                  <a:pt x="7594579" y="2138556"/>
                </a:cubicBezTo>
                <a:cubicBezTo>
                  <a:pt x="7593459" y="2155224"/>
                  <a:pt x="7606520" y="2169031"/>
                  <a:pt x="7623312" y="2168907"/>
                </a:cubicBezTo>
                <a:cubicBezTo>
                  <a:pt x="7638487" y="2168782"/>
                  <a:pt x="7651548" y="2155970"/>
                  <a:pt x="7651796" y="2140920"/>
                </a:cubicBezTo>
                <a:cubicBezTo>
                  <a:pt x="7652045" y="2125994"/>
                  <a:pt x="7639109" y="2112436"/>
                  <a:pt x="7624183" y="2111814"/>
                </a:cubicBezTo>
                <a:close/>
                <a:moveTo>
                  <a:pt x="7534874" y="2111814"/>
                </a:moveTo>
                <a:cubicBezTo>
                  <a:pt x="7519823" y="2110943"/>
                  <a:pt x="7506141" y="2123008"/>
                  <a:pt x="7505022" y="2138183"/>
                </a:cubicBezTo>
                <a:cubicBezTo>
                  <a:pt x="7503778" y="2154851"/>
                  <a:pt x="7516589" y="2168782"/>
                  <a:pt x="7533382" y="2168907"/>
                </a:cubicBezTo>
                <a:cubicBezTo>
                  <a:pt x="7548681" y="2168907"/>
                  <a:pt x="7561741" y="2156344"/>
                  <a:pt x="7562239" y="2141169"/>
                </a:cubicBezTo>
                <a:cubicBezTo>
                  <a:pt x="7562612" y="2126367"/>
                  <a:pt x="7549801" y="2112560"/>
                  <a:pt x="7534999" y="2111814"/>
                </a:cubicBezTo>
                <a:close/>
                <a:moveTo>
                  <a:pt x="7445566" y="2111814"/>
                </a:moveTo>
                <a:cubicBezTo>
                  <a:pt x="7430515" y="2110819"/>
                  <a:pt x="7416708" y="2122760"/>
                  <a:pt x="7415464" y="2137935"/>
                </a:cubicBezTo>
                <a:cubicBezTo>
                  <a:pt x="7414096" y="2154602"/>
                  <a:pt x="7426908" y="2168658"/>
                  <a:pt x="7443575" y="2168782"/>
                </a:cubicBezTo>
                <a:cubicBezTo>
                  <a:pt x="7458874" y="2168907"/>
                  <a:pt x="7472060" y="2156344"/>
                  <a:pt x="7472682" y="2141293"/>
                </a:cubicBezTo>
                <a:cubicBezTo>
                  <a:pt x="7473179" y="2126615"/>
                  <a:pt x="7460491" y="2112684"/>
                  <a:pt x="7445566" y="2111689"/>
                </a:cubicBezTo>
                <a:close/>
                <a:moveTo>
                  <a:pt x="7353769" y="2111689"/>
                </a:moveTo>
                <a:cubicBezTo>
                  <a:pt x="7337475" y="2112062"/>
                  <a:pt x="7324414" y="2126864"/>
                  <a:pt x="7326031" y="2143283"/>
                </a:cubicBezTo>
                <a:cubicBezTo>
                  <a:pt x="7327523" y="2158707"/>
                  <a:pt x="7340833" y="2170026"/>
                  <a:pt x="7356381" y="2168907"/>
                </a:cubicBezTo>
                <a:cubicBezTo>
                  <a:pt x="7371556" y="2167911"/>
                  <a:pt x="7383746" y="2154353"/>
                  <a:pt x="7383000" y="2139178"/>
                </a:cubicBezTo>
                <a:cubicBezTo>
                  <a:pt x="7382253" y="2124252"/>
                  <a:pt x="7368571" y="2111316"/>
                  <a:pt x="7353769" y="2111689"/>
                </a:cubicBezTo>
                <a:close/>
                <a:moveTo>
                  <a:pt x="352121" y="2111689"/>
                </a:moveTo>
                <a:cubicBezTo>
                  <a:pt x="336946" y="2111067"/>
                  <a:pt x="323512" y="2123257"/>
                  <a:pt x="322641" y="2138432"/>
                </a:cubicBezTo>
                <a:cubicBezTo>
                  <a:pt x="321522" y="2155100"/>
                  <a:pt x="334582" y="2168907"/>
                  <a:pt x="351374" y="2168782"/>
                </a:cubicBezTo>
                <a:cubicBezTo>
                  <a:pt x="366549" y="2168658"/>
                  <a:pt x="379610" y="2155846"/>
                  <a:pt x="379858" y="2140796"/>
                </a:cubicBezTo>
                <a:cubicBezTo>
                  <a:pt x="380107" y="2125869"/>
                  <a:pt x="367171" y="2112311"/>
                  <a:pt x="352245" y="2111689"/>
                </a:cubicBezTo>
                <a:close/>
                <a:moveTo>
                  <a:pt x="7149528" y="2139178"/>
                </a:moveTo>
                <a:cubicBezTo>
                  <a:pt x="7148906" y="2154353"/>
                  <a:pt x="7161097" y="2167787"/>
                  <a:pt x="7176271" y="2168658"/>
                </a:cubicBezTo>
                <a:cubicBezTo>
                  <a:pt x="7192939" y="2169777"/>
                  <a:pt x="7206746" y="2156717"/>
                  <a:pt x="7206621" y="2139925"/>
                </a:cubicBezTo>
                <a:cubicBezTo>
                  <a:pt x="7206497" y="2124625"/>
                  <a:pt x="7193686" y="2111689"/>
                  <a:pt x="7178635" y="2111441"/>
                </a:cubicBezTo>
                <a:cubicBezTo>
                  <a:pt x="7163708" y="2111192"/>
                  <a:pt x="7150151" y="2124128"/>
                  <a:pt x="7149528" y="2139054"/>
                </a:cubicBezTo>
                <a:close/>
                <a:moveTo>
                  <a:pt x="7117064" y="2141542"/>
                </a:moveTo>
                <a:cubicBezTo>
                  <a:pt x="7117810" y="2125123"/>
                  <a:pt x="7103879" y="2111067"/>
                  <a:pt x="7087585" y="2111565"/>
                </a:cubicBezTo>
                <a:cubicBezTo>
                  <a:pt x="7072534" y="2112062"/>
                  <a:pt x="7059598" y="2125496"/>
                  <a:pt x="7059722" y="2140422"/>
                </a:cubicBezTo>
                <a:cubicBezTo>
                  <a:pt x="7059847" y="2155597"/>
                  <a:pt x="7072658" y="2168409"/>
                  <a:pt x="7087958" y="2168658"/>
                </a:cubicBezTo>
                <a:cubicBezTo>
                  <a:pt x="7103506" y="2168907"/>
                  <a:pt x="7116317" y="2156965"/>
                  <a:pt x="7116939" y="2141542"/>
                </a:cubicBezTo>
                <a:close/>
                <a:moveTo>
                  <a:pt x="6973523" y="2140422"/>
                </a:moveTo>
                <a:cubicBezTo>
                  <a:pt x="6973523" y="2157090"/>
                  <a:pt x="6987704" y="2170026"/>
                  <a:pt x="7004371" y="2168658"/>
                </a:cubicBezTo>
                <a:cubicBezTo>
                  <a:pt x="7019546" y="2167414"/>
                  <a:pt x="7031611" y="2153732"/>
                  <a:pt x="7030616" y="2138681"/>
                </a:cubicBezTo>
                <a:cubicBezTo>
                  <a:pt x="7029745" y="2123879"/>
                  <a:pt x="7015814" y="2111067"/>
                  <a:pt x="7001137" y="2111565"/>
                </a:cubicBezTo>
                <a:cubicBezTo>
                  <a:pt x="6985962" y="2112062"/>
                  <a:pt x="6973523" y="2125247"/>
                  <a:pt x="6973523" y="2140547"/>
                </a:cubicBezTo>
                <a:close/>
                <a:moveTo>
                  <a:pt x="6914191" y="2111689"/>
                </a:moveTo>
                <a:cubicBezTo>
                  <a:pt x="6899140" y="2110694"/>
                  <a:pt x="6885334" y="2122635"/>
                  <a:pt x="6884090" y="2137810"/>
                </a:cubicBezTo>
                <a:cubicBezTo>
                  <a:pt x="6882722" y="2154478"/>
                  <a:pt x="6895534" y="2168533"/>
                  <a:pt x="6912202" y="2168658"/>
                </a:cubicBezTo>
                <a:cubicBezTo>
                  <a:pt x="6927501" y="2168782"/>
                  <a:pt x="6940685" y="2156219"/>
                  <a:pt x="6941307" y="2141169"/>
                </a:cubicBezTo>
                <a:cubicBezTo>
                  <a:pt x="6941805" y="2126491"/>
                  <a:pt x="6929118" y="2112560"/>
                  <a:pt x="6914191" y="2111565"/>
                </a:cubicBezTo>
                <a:close/>
                <a:moveTo>
                  <a:pt x="6822395" y="2111565"/>
                </a:moveTo>
                <a:cubicBezTo>
                  <a:pt x="6806101" y="2111938"/>
                  <a:pt x="6793040" y="2126740"/>
                  <a:pt x="6794657" y="2143159"/>
                </a:cubicBezTo>
                <a:cubicBezTo>
                  <a:pt x="6796150" y="2158583"/>
                  <a:pt x="6809459" y="2169902"/>
                  <a:pt x="6825007" y="2168782"/>
                </a:cubicBezTo>
                <a:cubicBezTo>
                  <a:pt x="6840182" y="2167787"/>
                  <a:pt x="6852372" y="2154229"/>
                  <a:pt x="6851626" y="2139054"/>
                </a:cubicBezTo>
                <a:cubicBezTo>
                  <a:pt x="6850880" y="2124128"/>
                  <a:pt x="6837197" y="2111192"/>
                  <a:pt x="6822395" y="2111565"/>
                </a:cubicBezTo>
                <a:close/>
                <a:moveTo>
                  <a:pt x="6707588" y="2140422"/>
                </a:moveTo>
                <a:cubicBezTo>
                  <a:pt x="6707588" y="2156717"/>
                  <a:pt x="6722389" y="2170026"/>
                  <a:pt x="6738684" y="2168658"/>
                </a:cubicBezTo>
                <a:cubicBezTo>
                  <a:pt x="6754108" y="2167414"/>
                  <a:pt x="6765551" y="2154229"/>
                  <a:pt x="6764680" y="2138681"/>
                </a:cubicBezTo>
                <a:cubicBezTo>
                  <a:pt x="6763810" y="2123381"/>
                  <a:pt x="6750501" y="2111067"/>
                  <a:pt x="6735450" y="2111565"/>
                </a:cubicBezTo>
                <a:cubicBezTo>
                  <a:pt x="6720399" y="2112062"/>
                  <a:pt x="6707463" y="2125372"/>
                  <a:pt x="6707588" y="2140422"/>
                </a:cubicBezTo>
                <a:close/>
                <a:moveTo>
                  <a:pt x="6648629" y="2111565"/>
                </a:moveTo>
                <a:cubicBezTo>
                  <a:pt x="6632707" y="2110445"/>
                  <a:pt x="6617781" y="2124625"/>
                  <a:pt x="6618030" y="2140671"/>
                </a:cubicBezTo>
                <a:cubicBezTo>
                  <a:pt x="6618279" y="2155722"/>
                  <a:pt x="6631215" y="2168533"/>
                  <a:pt x="6646514" y="2168782"/>
                </a:cubicBezTo>
                <a:cubicBezTo>
                  <a:pt x="6662062" y="2168907"/>
                  <a:pt x="6674750" y="2156965"/>
                  <a:pt x="6675371" y="2141417"/>
                </a:cubicBezTo>
                <a:cubicBezTo>
                  <a:pt x="6675994" y="2126242"/>
                  <a:pt x="6663804" y="2112684"/>
                  <a:pt x="6648754" y="2111689"/>
                </a:cubicBezTo>
                <a:close/>
                <a:moveTo>
                  <a:pt x="6585690" y="2142039"/>
                </a:moveTo>
                <a:cubicBezTo>
                  <a:pt x="6586685" y="2125621"/>
                  <a:pt x="6573127" y="2111316"/>
                  <a:pt x="6556833" y="2111441"/>
                </a:cubicBezTo>
                <a:cubicBezTo>
                  <a:pt x="6541657" y="2111689"/>
                  <a:pt x="6528721" y="2124625"/>
                  <a:pt x="6528472" y="2139800"/>
                </a:cubicBezTo>
                <a:cubicBezTo>
                  <a:pt x="6528224" y="2154975"/>
                  <a:pt x="6540786" y="2168036"/>
                  <a:pt x="6556086" y="2168658"/>
                </a:cubicBezTo>
                <a:cubicBezTo>
                  <a:pt x="6571635" y="2169280"/>
                  <a:pt x="6584695" y="2157463"/>
                  <a:pt x="6585690" y="2142039"/>
                </a:cubicBezTo>
                <a:close/>
                <a:moveTo>
                  <a:pt x="6439039" y="2138432"/>
                </a:moveTo>
                <a:cubicBezTo>
                  <a:pt x="6438045" y="2153483"/>
                  <a:pt x="6449985" y="2167289"/>
                  <a:pt x="6465161" y="2168533"/>
                </a:cubicBezTo>
                <a:cubicBezTo>
                  <a:pt x="6481828" y="2170026"/>
                  <a:pt x="6495884" y="2157090"/>
                  <a:pt x="6496133" y="2140422"/>
                </a:cubicBezTo>
                <a:cubicBezTo>
                  <a:pt x="6496257" y="2125123"/>
                  <a:pt x="6483819" y="2111938"/>
                  <a:pt x="6468768" y="2111316"/>
                </a:cubicBezTo>
                <a:cubicBezTo>
                  <a:pt x="6454090" y="2110694"/>
                  <a:pt x="6440159" y="2123506"/>
                  <a:pt x="6439164" y="2138308"/>
                </a:cubicBezTo>
                <a:close/>
                <a:moveTo>
                  <a:pt x="6380952" y="2111441"/>
                </a:moveTo>
                <a:cubicBezTo>
                  <a:pt x="6364657" y="2111441"/>
                  <a:pt x="6351348" y="2126242"/>
                  <a:pt x="6352716" y="2142537"/>
                </a:cubicBezTo>
                <a:cubicBezTo>
                  <a:pt x="6353960" y="2157961"/>
                  <a:pt x="6367145" y="2169404"/>
                  <a:pt x="6382693" y="2168658"/>
                </a:cubicBezTo>
                <a:cubicBezTo>
                  <a:pt x="6397992" y="2167787"/>
                  <a:pt x="6410306" y="2154478"/>
                  <a:pt x="6409809" y="2139427"/>
                </a:cubicBezTo>
                <a:cubicBezTo>
                  <a:pt x="6409312" y="2124377"/>
                  <a:pt x="6396003" y="2111441"/>
                  <a:pt x="6380952" y="2111565"/>
                </a:cubicBezTo>
                <a:close/>
                <a:moveTo>
                  <a:pt x="6320252" y="2139925"/>
                </a:moveTo>
                <a:cubicBezTo>
                  <a:pt x="6320127" y="2124750"/>
                  <a:pt x="6307067" y="2111689"/>
                  <a:pt x="6292016" y="2111441"/>
                </a:cubicBezTo>
                <a:cubicBezTo>
                  <a:pt x="6275721" y="2111192"/>
                  <a:pt x="6262164" y="2125496"/>
                  <a:pt x="6263159" y="2141915"/>
                </a:cubicBezTo>
                <a:cubicBezTo>
                  <a:pt x="6264029" y="2157339"/>
                  <a:pt x="6277090" y="2169155"/>
                  <a:pt x="6292638" y="2168533"/>
                </a:cubicBezTo>
                <a:cubicBezTo>
                  <a:pt x="6307938" y="2168036"/>
                  <a:pt x="6320501" y="2154975"/>
                  <a:pt x="6320376" y="2139800"/>
                </a:cubicBezTo>
                <a:close/>
                <a:moveTo>
                  <a:pt x="6201464" y="2111441"/>
                </a:moveTo>
                <a:cubicBezTo>
                  <a:pt x="6185169" y="2111814"/>
                  <a:pt x="6172109" y="2126615"/>
                  <a:pt x="6173602" y="2142910"/>
                </a:cubicBezTo>
                <a:cubicBezTo>
                  <a:pt x="6175094" y="2158334"/>
                  <a:pt x="6188403" y="2169653"/>
                  <a:pt x="6203952" y="2168533"/>
                </a:cubicBezTo>
                <a:cubicBezTo>
                  <a:pt x="6219126" y="2167538"/>
                  <a:pt x="6231317" y="2153980"/>
                  <a:pt x="6230694" y="2138930"/>
                </a:cubicBezTo>
                <a:cubicBezTo>
                  <a:pt x="6229948" y="2124003"/>
                  <a:pt x="6216390" y="2111067"/>
                  <a:pt x="6201464" y="2111441"/>
                </a:cubicBezTo>
                <a:close/>
                <a:moveTo>
                  <a:pt x="6117255" y="2111441"/>
                </a:moveTo>
                <a:cubicBezTo>
                  <a:pt x="6101334" y="2110321"/>
                  <a:pt x="6086407" y="2124501"/>
                  <a:pt x="6086656" y="2140547"/>
                </a:cubicBezTo>
                <a:cubicBezTo>
                  <a:pt x="6086905" y="2155597"/>
                  <a:pt x="6099841" y="2168409"/>
                  <a:pt x="6115140" y="2168658"/>
                </a:cubicBezTo>
                <a:cubicBezTo>
                  <a:pt x="6130689" y="2168782"/>
                  <a:pt x="6143376" y="2156841"/>
                  <a:pt x="6143998" y="2141293"/>
                </a:cubicBezTo>
                <a:cubicBezTo>
                  <a:pt x="6144620" y="2126118"/>
                  <a:pt x="6132430" y="2112560"/>
                  <a:pt x="6117379" y="2111565"/>
                </a:cubicBezTo>
                <a:close/>
                <a:moveTo>
                  <a:pt x="5997099" y="2140298"/>
                </a:moveTo>
                <a:cubicBezTo>
                  <a:pt x="5997099" y="2156592"/>
                  <a:pt x="6011901" y="2169902"/>
                  <a:pt x="6028195" y="2168533"/>
                </a:cubicBezTo>
                <a:cubicBezTo>
                  <a:pt x="6043619" y="2167289"/>
                  <a:pt x="6055062" y="2154105"/>
                  <a:pt x="6054191" y="2138556"/>
                </a:cubicBezTo>
                <a:cubicBezTo>
                  <a:pt x="6053320" y="2123257"/>
                  <a:pt x="6040012" y="2110943"/>
                  <a:pt x="6024961" y="2111441"/>
                </a:cubicBezTo>
                <a:cubicBezTo>
                  <a:pt x="6009910" y="2111938"/>
                  <a:pt x="5996974" y="2125247"/>
                  <a:pt x="5997099" y="2140298"/>
                </a:cubicBezTo>
                <a:close/>
                <a:moveTo>
                  <a:pt x="5936150" y="2111441"/>
                </a:moveTo>
                <a:cubicBezTo>
                  <a:pt x="5921100" y="2111441"/>
                  <a:pt x="5907914" y="2124501"/>
                  <a:pt x="5907541" y="2139552"/>
                </a:cubicBezTo>
                <a:cubicBezTo>
                  <a:pt x="5907168" y="2155846"/>
                  <a:pt x="5921472" y="2169528"/>
                  <a:pt x="5937891" y="2168658"/>
                </a:cubicBezTo>
                <a:cubicBezTo>
                  <a:pt x="5953315" y="2167787"/>
                  <a:pt x="5965132" y="2154851"/>
                  <a:pt x="5964634" y="2139303"/>
                </a:cubicBezTo>
                <a:cubicBezTo>
                  <a:pt x="5964136" y="2124003"/>
                  <a:pt x="5951201" y="2111441"/>
                  <a:pt x="5936025" y="2111441"/>
                </a:cubicBezTo>
                <a:close/>
                <a:moveTo>
                  <a:pt x="5850075" y="2111441"/>
                </a:moveTo>
                <a:cubicBezTo>
                  <a:pt x="5834900" y="2111316"/>
                  <a:pt x="5821840" y="2123879"/>
                  <a:pt x="5821342" y="2139178"/>
                </a:cubicBezTo>
                <a:cubicBezTo>
                  <a:pt x="5820720" y="2155846"/>
                  <a:pt x="5834154" y="2169280"/>
                  <a:pt x="5850946" y="2168658"/>
                </a:cubicBezTo>
                <a:cubicBezTo>
                  <a:pt x="5866245" y="2168036"/>
                  <a:pt x="5878684" y="2154975"/>
                  <a:pt x="5878560" y="2139800"/>
                </a:cubicBezTo>
                <a:cubicBezTo>
                  <a:pt x="5878311" y="2124625"/>
                  <a:pt x="5865250" y="2111689"/>
                  <a:pt x="5850200" y="2111565"/>
                </a:cubicBezTo>
                <a:close/>
                <a:moveTo>
                  <a:pt x="5759647" y="2111441"/>
                </a:moveTo>
                <a:cubicBezTo>
                  <a:pt x="5743353" y="2111814"/>
                  <a:pt x="5730292" y="2126615"/>
                  <a:pt x="5731785" y="2142910"/>
                </a:cubicBezTo>
                <a:cubicBezTo>
                  <a:pt x="5733277" y="2158334"/>
                  <a:pt x="5746587" y="2169653"/>
                  <a:pt x="5762135" y="2168533"/>
                </a:cubicBezTo>
                <a:cubicBezTo>
                  <a:pt x="5777310" y="2167538"/>
                  <a:pt x="5789500" y="2153980"/>
                  <a:pt x="5788878" y="2138930"/>
                </a:cubicBezTo>
                <a:cubicBezTo>
                  <a:pt x="5788131" y="2124003"/>
                  <a:pt x="5774573" y="2111067"/>
                  <a:pt x="5759647" y="2111441"/>
                </a:cubicBezTo>
                <a:close/>
                <a:moveTo>
                  <a:pt x="5671955" y="2111441"/>
                </a:moveTo>
                <a:cubicBezTo>
                  <a:pt x="5656780" y="2110694"/>
                  <a:pt x="5643347" y="2122760"/>
                  <a:pt x="5642228" y="2138059"/>
                </a:cubicBezTo>
                <a:cubicBezTo>
                  <a:pt x="5641108" y="2154727"/>
                  <a:pt x="5654044" y="2168658"/>
                  <a:pt x="5670712" y="2168533"/>
                </a:cubicBezTo>
                <a:cubicBezTo>
                  <a:pt x="5686011" y="2168533"/>
                  <a:pt x="5698947" y="2155722"/>
                  <a:pt x="5699320" y="2140671"/>
                </a:cubicBezTo>
                <a:cubicBezTo>
                  <a:pt x="5699694" y="2125869"/>
                  <a:pt x="5686757" y="2112187"/>
                  <a:pt x="5671831" y="2111441"/>
                </a:cubicBezTo>
                <a:close/>
                <a:moveTo>
                  <a:pt x="5580532" y="2111441"/>
                </a:moveTo>
                <a:cubicBezTo>
                  <a:pt x="5564238" y="2111814"/>
                  <a:pt x="5551177" y="2126615"/>
                  <a:pt x="5552795" y="2143034"/>
                </a:cubicBezTo>
                <a:cubicBezTo>
                  <a:pt x="5554287" y="2158458"/>
                  <a:pt x="5567596" y="2169777"/>
                  <a:pt x="5583145" y="2168658"/>
                </a:cubicBezTo>
                <a:cubicBezTo>
                  <a:pt x="5598320" y="2167663"/>
                  <a:pt x="5610509" y="2154105"/>
                  <a:pt x="5609763" y="2138930"/>
                </a:cubicBezTo>
                <a:cubicBezTo>
                  <a:pt x="5609017" y="2124003"/>
                  <a:pt x="5595334" y="2111067"/>
                  <a:pt x="5580532" y="2111441"/>
                </a:cubicBezTo>
                <a:close/>
                <a:moveTo>
                  <a:pt x="5522942" y="2140298"/>
                </a:moveTo>
                <a:cubicBezTo>
                  <a:pt x="5522942" y="2124999"/>
                  <a:pt x="5510379" y="2111938"/>
                  <a:pt x="5495328" y="2111441"/>
                </a:cubicBezTo>
                <a:cubicBezTo>
                  <a:pt x="5479531" y="2110943"/>
                  <a:pt x="5464979" y="2125869"/>
                  <a:pt x="5465725" y="2141666"/>
                </a:cubicBezTo>
                <a:cubicBezTo>
                  <a:pt x="5466471" y="2156717"/>
                  <a:pt x="5479905" y="2169155"/>
                  <a:pt x="5495204" y="2168782"/>
                </a:cubicBezTo>
                <a:cubicBezTo>
                  <a:pt x="5510752" y="2168409"/>
                  <a:pt x="5522942" y="2155970"/>
                  <a:pt x="5522942" y="2140422"/>
                </a:cubicBezTo>
                <a:close/>
                <a:moveTo>
                  <a:pt x="5405398" y="2111441"/>
                </a:moveTo>
                <a:cubicBezTo>
                  <a:pt x="5390596" y="2111192"/>
                  <a:pt x="5376914" y="2124003"/>
                  <a:pt x="5376167" y="2138930"/>
                </a:cubicBezTo>
                <a:cubicBezTo>
                  <a:pt x="5375421" y="2155224"/>
                  <a:pt x="5389352" y="2169280"/>
                  <a:pt x="5405771" y="2168658"/>
                </a:cubicBezTo>
                <a:cubicBezTo>
                  <a:pt x="5421319" y="2168160"/>
                  <a:pt x="5433385" y="2155473"/>
                  <a:pt x="5433260" y="2139925"/>
                </a:cubicBezTo>
                <a:cubicBezTo>
                  <a:pt x="5433260" y="2124625"/>
                  <a:pt x="5420448" y="2111689"/>
                  <a:pt x="5405273" y="2111316"/>
                </a:cubicBezTo>
                <a:close/>
                <a:moveTo>
                  <a:pt x="5315965" y="2111441"/>
                </a:moveTo>
                <a:cubicBezTo>
                  <a:pt x="5301163" y="2111067"/>
                  <a:pt x="5287480" y="2124003"/>
                  <a:pt x="5286734" y="2138930"/>
                </a:cubicBezTo>
                <a:cubicBezTo>
                  <a:pt x="5285988" y="2155224"/>
                  <a:pt x="5299919" y="2169280"/>
                  <a:pt x="5316338" y="2168782"/>
                </a:cubicBezTo>
                <a:cubicBezTo>
                  <a:pt x="5331886" y="2168285"/>
                  <a:pt x="5343952" y="2155722"/>
                  <a:pt x="5343827" y="2140174"/>
                </a:cubicBezTo>
                <a:cubicBezTo>
                  <a:pt x="5343827" y="2124874"/>
                  <a:pt x="5331140" y="2111938"/>
                  <a:pt x="5315965" y="2111565"/>
                </a:cubicBezTo>
                <a:close/>
                <a:moveTo>
                  <a:pt x="5229020" y="2111441"/>
                </a:moveTo>
                <a:cubicBezTo>
                  <a:pt x="5212725" y="2111441"/>
                  <a:pt x="5199291" y="2125745"/>
                  <a:pt x="5200411" y="2142164"/>
                </a:cubicBezTo>
                <a:cubicBezTo>
                  <a:pt x="5201530" y="2157587"/>
                  <a:pt x="5214591" y="2169280"/>
                  <a:pt x="5230139" y="2168533"/>
                </a:cubicBezTo>
                <a:cubicBezTo>
                  <a:pt x="5245438" y="2167911"/>
                  <a:pt x="5257877" y="2154727"/>
                  <a:pt x="5257628" y="2139552"/>
                </a:cubicBezTo>
                <a:cubicBezTo>
                  <a:pt x="5257379" y="2124377"/>
                  <a:pt x="5244195" y="2111441"/>
                  <a:pt x="5229144" y="2111316"/>
                </a:cubicBezTo>
                <a:close/>
                <a:moveTo>
                  <a:pt x="5167946" y="2139800"/>
                </a:moveTo>
                <a:cubicBezTo>
                  <a:pt x="5167822" y="2124625"/>
                  <a:pt x="5154762" y="2111565"/>
                  <a:pt x="5139711" y="2111441"/>
                </a:cubicBezTo>
                <a:cubicBezTo>
                  <a:pt x="5123416" y="2111192"/>
                  <a:pt x="5109858" y="2125496"/>
                  <a:pt x="5110854" y="2141915"/>
                </a:cubicBezTo>
                <a:cubicBezTo>
                  <a:pt x="5111849" y="2157339"/>
                  <a:pt x="5124785" y="2169155"/>
                  <a:pt x="5140333" y="2168533"/>
                </a:cubicBezTo>
                <a:cubicBezTo>
                  <a:pt x="5155632" y="2168036"/>
                  <a:pt x="5168195" y="2154975"/>
                  <a:pt x="5168071" y="2139800"/>
                </a:cubicBezTo>
                <a:close/>
                <a:moveTo>
                  <a:pt x="5049158" y="2111316"/>
                </a:moveTo>
                <a:cubicBezTo>
                  <a:pt x="5032864" y="2111689"/>
                  <a:pt x="5019803" y="2126491"/>
                  <a:pt x="5021296" y="2142786"/>
                </a:cubicBezTo>
                <a:cubicBezTo>
                  <a:pt x="5022789" y="2158209"/>
                  <a:pt x="5036098" y="2169528"/>
                  <a:pt x="5051646" y="2168409"/>
                </a:cubicBezTo>
                <a:cubicBezTo>
                  <a:pt x="5066821" y="2167414"/>
                  <a:pt x="5079011" y="2153856"/>
                  <a:pt x="5078389" y="2138805"/>
                </a:cubicBezTo>
                <a:cubicBezTo>
                  <a:pt x="5077643" y="2123879"/>
                  <a:pt x="5064085" y="2110943"/>
                  <a:pt x="5049158" y="2111316"/>
                </a:cubicBezTo>
                <a:close/>
                <a:moveTo>
                  <a:pt x="4934351" y="2139800"/>
                </a:moveTo>
                <a:cubicBezTo>
                  <a:pt x="4934226" y="2156095"/>
                  <a:pt x="4948531" y="2169653"/>
                  <a:pt x="4964950" y="2168533"/>
                </a:cubicBezTo>
                <a:cubicBezTo>
                  <a:pt x="4980373" y="2167538"/>
                  <a:pt x="4992065" y="2154478"/>
                  <a:pt x="4991444" y="2138930"/>
                </a:cubicBezTo>
                <a:cubicBezTo>
                  <a:pt x="4990821" y="2123630"/>
                  <a:pt x="4977761" y="2111192"/>
                  <a:pt x="4962586" y="2111316"/>
                </a:cubicBezTo>
                <a:cubicBezTo>
                  <a:pt x="4947411" y="2111565"/>
                  <a:pt x="4934475" y="2124625"/>
                  <a:pt x="4934351" y="2139676"/>
                </a:cubicBezTo>
                <a:close/>
                <a:moveTo>
                  <a:pt x="4874770" y="2111316"/>
                </a:moveTo>
                <a:cubicBezTo>
                  <a:pt x="4860093" y="2110694"/>
                  <a:pt x="4846037" y="2123257"/>
                  <a:pt x="4844918" y="2138183"/>
                </a:cubicBezTo>
                <a:cubicBezTo>
                  <a:pt x="4843674" y="2154478"/>
                  <a:pt x="4857356" y="2168782"/>
                  <a:pt x="4873775" y="2168533"/>
                </a:cubicBezTo>
                <a:cubicBezTo>
                  <a:pt x="4889323" y="2168409"/>
                  <a:pt x="4901637" y="2156095"/>
                  <a:pt x="4902011" y="2140547"/>
                </a:cubicBezTo>
                <a:cubicBezTo>
                  <a:pt x="4902259" y="2125372"/>
                  <a:pt x="4889821" y="2111938"/>
                  <a:pt x="4874770" y="2111316"/>
                </a:cubicBezTo>
                <a:close/>
                <a:moveTo>
                  <a:pt x="4755360" y="2138308"/>
                </a:moveTo>
                <a:cubicBezTo>
                  <a:pt x="4754365" y="2153358"/>
                  <a:pt x="4766306" y="2167165"/>
                  <a:pt x="4781481" y="2168409"/>
                </a:cubicBezTo>
                <a:cubicBezTo>
                  <a:pt x="4798149" y="2169902"/>
                  <a:pt x="4812204" y="2156965"/>
                  <a:pt x="4812453" y="2140298"/>
                </a:cubicBezTo>
                <a:cubicBezTo>
                  <a:pt x="4812578" y="2124999"/>
                  <a:pt x="4800139" y="2111814"/>
                  <a:pt x="4785088" y="2111192"/>
                </a:cubicBezTo>
                <a:cubicBezTo>
                  <a:pt x="4770411" y="2110570"/>
                  <a:pt x="4756480" y="2123381"/>
                  <a:pt x="4755485" y="2138183"/>
                </a:cubicBezTo>
                <a:close/>
                <a:moveTo>
                  <a:pt x="4669037" y="2138556"/>
                </a:moveTo>
                <a:cubicBezTo>
                  <a:pt x="4668291" y="2154105"/>
                  <a:pt x="4679734" y="2167289"/>
                  <a:pt x="4695158" y="2168409"/>
                </a:cubicBezTo>
                <a:cubicBezTo>
                  <a:pt x="4711452" y="2169653"/>
                  <a:pt x="4726130" y="2156344"/>
                  <a:pt x="4726130" y="2140049"/>
                </a:cubicBezTo>
                <a:cubicBezTo>
                  <a:pt x="4726130" y="2124999"/>
                  <a:pt x="4713194" y="2111689"/>
                  <a:pt x="4698143" y="2111316"/>
                </a:cubicBezTo>
                <a:cubicBezTo>
                  <a:pt x="4682968" y="2110943"/>
                  <a:pt x="4669783" y="2123257"/>
                  <a:pt x="4668913" y="2138432"/>
                </a:cubicBezTo>
                <a:close/>
                <a:moveTo>
                  <a:pt x="4607342" y="2111316"/>
                </a:moveTo>
                <a:cubicBezTo>
                  <a:pt x="4591047" y="2111689"/>
                  <a:pt x="4577987" y="2126491"/>
                  <a:pt x="4579480" y="2142786"/>
                </a:cubicBezTo>
                <a:cubicBezTo>
                  <a:pt x="4580972" y="2158209"/>
                  <a:pt x="4594281" y="2169528"/>
                  <a:pt x="4609830" y="2168409"/>
                </a:cubicBezTo>
                <a:cubicBezTo>
                  <a:pt x="4625005" y="2167414"/>
                  <a:pt x="4637194" y="2153856"/>
                  <a:pt x="4636572" y="2138805"/>
                </a:cubicBezTo>
                <a:cubicBezTo>
                  <a:pt x="4635826" y="2123879"/>
                  <a:pt x="4622268" y="2110943"/>
                  <a:pt x="4607342" y="2111316"/>
                </a:cubicBezTo>
                <a:close/>
                <a:moveTo>
                  <a:pt x="4518531" y="2111316"/>
                </a:moveTo>
                <a:cubicBezTo>
                  <a:pt x="4502236" y="2111316"/>
                  <a:pt x="4488803" y="2125621"/>
                  <a:pt x="4489922" y="2142039"/>
                </a:cubicBezTo>
                <a:cubicBezTo>
                  <a:pt x="4491041" y="2157463"/>
                  <a:pt x="4504102" y="2169155"/>
                  <a:pt x="4519650" y="2168409"/>
                </a:cubicBezTo>
                <a:cubicBezTo>
                  <a:pt x="4534949" y="2167787"/>
                  <a:pt x="4547388" y="2154602"/>
                  <a:pt x="4547139" y="2139427"/>
                </a:cubicBezTo>
                <a:cubicBezTo>
                  <a:pt x="4546890" y="2124252"/>
                  <a:pt x="4533706" y="2111316"/>
                  <a:pt x="4518655" y="2111192"/>
                </a:cubicBezTo>
                <a:close/>
                <a:moveTo>
                  <a:pt x="4430590" y="2111316"/>
                </a:moveTo>
                <a:cubicBezTo>
                  <a:pt x="4415539" y="2110321"/>
                  <a:pt x="4401733" y="2122262"/>
                  <a:pt x="4400489" y="2137437"/>
                </a:cubicBezTo>
                <a:cubicBezTo>
                  <a:pt x="4399121" y="2154105"/>
                  <a:pt x="4411933" y="2168160"/>
                  <a:pt x="4428600" y="2168409"/>
                </a:cubicBezTo>
                <a:cubicBezTo>
                  <a:pt x="4443775" y="2168533"/>
                  <a:pt x="4457085" y="2156095"/>
                  <a:pt x="4457706" y="2141044"/>
                </a:cubicBezTo>
                <a:cubicBezTo>
                  <a:pt x="4458328" y="2126367"/>
                  <a:pt x="4445516" y="2112436"/>
                  <a:pt x="4430715" y="2111441"/>
                </a:cubicBezTo>
                <a:close/>
                <a:moveTo>
                  <a:pt x="4344142" y="2111316"/>
                </a:moveTo>
                <a:cubicBezTo>
                  <a:pt x="4328221" y="2110197"/>
                  <a:pt x="4313295" y="2124252"/>
                  <a:pt x="4313544" y="2140298"/>
                </a:cubicBezTo>
                <a:cubicBezTo>
                  <a:pt x="4313792" y="2155473"/>
                  <a:pt x="4326604" y="2168285"/>
                  <a:pt x="4341904" y="2168409"/>
                </a:cubicBezTo>
                <a:cubicBezTo>
                  <a:pt x="4357452" y="2168658"/>
                  <a:pt x="4370139" y="2156592"/>
                  <a:pt x="4370761" y="2141169"/>
                </a:cubicBezTo>
                <a:cubicBezTo>
                  <a:pt x="4371383" y="2125994"/>
                  <a:pt x="4359317" y="2112436"/>
                  <a:pt x="4344142" y="2111316"/>
                </a:cubicBezTo>
                <a:close/>
                <a:moveTo>
                  <a:pt x="4223986" y="2139800"/>
                </a:moveTo>
                <a:cubicBezTo>
                  <a:pt x="4223986" y="2156095"/>
                  <a:pt x="4238415" y="2169528"/>
                  <a:pt x="4254709" y="2168409"/>
                </a:cubicBezTo>
                <a:cubicBezTo>
                  <a:pt x="4270133" y="2167289"/>
                  <a:pt x="4281701" y="2154229"/>
                  <a:pt x="4281079" y="2138681"/>
                </a:cubicBezTo>
                <a:cubicBezTo>
                  <a:pt x="4280333" y="2123381"/>
                  <a:pt x="4267272" y="2110943"/>
                  <a:pt x="4252097" y="2111316"/>
                </a:cubicBezTo>
                <a:cubicBezTo>
                  <a:pt x="4237047" y="2111689"/>
                  <a:pt x="4223986" y="2124750"/>
                  <a:pt x="4223986" y="2139925"/>
                </a:cubicBezTo>
                <a:close/>
                <a:moveTo>
                  <a:pt x="4191646" y="2140547"/>
                </a:moveTo>
                <a:cubicBezTo>
                  <a:pt x="4192019" y="2124128"/>
                  <a:pt x="4177839" y="2110321"/>
                  <a:pt x="4161545" y="2111316"/>
                </a:cubicBezTo>
                <a:cubicBezTo>
                  <a:pt x="4146743" y="2112187"/>
                  <a:pt x="4133931" y="2126118"/>
                  <a:pt x="4134429" y="2140796"/>
                </a:cubicBezTo>
                <a:cubicBezTo>
                  <a:pt x="4134926" y="2155846"/>
                  <a:pt x="4148111" y="2168409"/>
                  <a:pt x="4163411" y="2168409"/>
                </a:cubicBezTo>
                <a:cubicBezTo>
                  <a:pt x="4178959" y="2168409"/>
                  <a:pt x="4191397" y="2156095"/>
                  <a:pt x="4191770" y="2140547"/>
                </a:cubicBezTo>
                <a:close/>
                <a:moveTo>
                  <a:pt x="4078704" y="2111316"/>
                </a:moveTo>
                <a:cubicBezTo>
                  <a:pt x="4063654" y="2110197"/>
                  <a:pt x="4049723" y="2121889"/>
                  <a:pt x="4048230" y="2137064"/>
                </a:cubicBezTo>
                <a:cubicBezTo>
                  <a:pt x="4046613" y="2153607"/>
                  <a:pt x="4059300" y="2168036"/>
                  <a:pt x="4075968" y="2168409"/>
                </a:cubicBezTo>
                <a:cubicBezTo>
                  <a:pt x="4091143" y="2168782"/>
                  <a:pt x="4104576" y="2156344"/>
                  <a:pt x="4105322" y="2141293"/>
                </a:cubicBezTo>
                <a:cubicBezTo>
                  <a:pt x="4106069" y="2126491"/>
                  <a:pt x="4093506" y="2112560"/>
                  <a:pt x="4078580" y="2111316"/>
                </a:cubicBezTo>
                <a:close/>
                <a:moveTo>
                  <a:pt x="3987654" y="2111316"/>
                </a:moveTo>
                <a:cubicBezTo>
                  <a:pt x="3972479" y="2110943"/>
                  <a:pt x="3959294" y="2123381"/>
                  <a:pt x="3958672" y="2138681"/>
                </a:cubicBezTo>
                <a:cubicBezTo>
                  <a:pt x="3957926" y="2155349"/>
                  <a:pt x="3971235" y="2168907"/>
                  <a:pt x="3987903" y="2168409"/>
                </a:cubicBezTo>
                <a:cubicBezTo>
                  <a:pt x="4003202" y="2167911"/>
                  <a:pt x="4015765" y="2154975"/>
                  <a:pt x="4015765" y="2139800"/>
                </a:cubicBezTo>
                <a:cubicBezTo>
                  <a:pt x="4015765" y="2124750"/>
                  <a:pt x="4002705" y="2111565"/>
                  <a:pt x="3987654" y="2111192"/>
                </a:cubicBezTo>
                <a:close/>
                <a:moveTo>
                  <a:pt x="3868990" y="2140671"/>
                </a:moveTo>
                <a:cubicBezTo>
                  <a:pt x="3869364" y="2157339"/>
                  <a:pt x="3883792" y="2170026"/>
                  <a:pt x="3900336" y="2168409"/>
                </a:cubicBezTo>
                <a:cubicBezTo>
                  <a:pt x="3915511" y="2166916"/>
                  <a:pt x="3927327" y="2152985"/>
                  <a:pt x="3926084" y="2137935"/>
                </a:cubicBezTo>
                <a:cubicBezTo>
                  <a:pt x="3924840" y="2123008"/>
                  <a:pt x="3910784" y="2110570"/>
                  <a:pt x="3896107" y="2111316"/>
                </a:cubicBezTo>
                <a:cubicBezTo>
                  <a:pt x="3881056" y="2112062"/>
                  <a:pt x="3868617" y="2125496"/>
                  <a:pt x="3868990" y="2140796"/>
                </a:cubicBezTo>
                <a:close/>
                <a:moveTo>
                  <a:pt x="3810778" y="2111316"/>
                </a:moveTo>
                <a:cubicBezTo>
                  <a:pt x="3795728" y="2111316"/>
                  <a:pt x="3782543" y="2124377"/>
                  <a:pt x="3782170" y="2139427"/>
                </a:cubicBezTo>
                <a:cubicBezTo>
                  <a:pt x="3781797" y="2155722"/>
                  <a:pt x="3796101" y="2169404"/>
                  <a:pt x="3812520" y="2168533"/>
                </a:cubicBezTo>
                <a:cubicBezTo>
                  <a:pt x="3827943" y="2167663"/>
                  <a:pt x="3839760" y="2154727"/>
                  <a:pt x="3839262" y="2139178"/>
                </a:cubicBezTo>
                <a:cubicBezTo>
                  <a:pt x="3838765" y="2123879"/>
                  <a:pt x="3825829" y="2111316"/>
                  <a:pt x="3810654" y="2111316"/>
                </a:cubicBezTo>
                <a:close/>
                <a:moveTo>
                  <a:pt x="3722714" y="2111316"/>
                </a:moveTo>
                <a:cubicBezTo>
                  <a:pt x="3707912" y="2110570"/>
                  <a:pt x="3693981" y="2123133"/>
                  <a:pt x="3692737" y="2138059"/>
                </a:cubicBezTo>
                <a:cubicBezTo>
                  <a:pt x="3691493" y="2154229"/>
                  <a:pt x="3705051" y="2168658"/>
                  <a:pt x="3721470" y="2168658"/>
                </a:cubicBezTo>
                <a:cubicBezTo>
                  <a:pt x="3737018" y="2168658"/>
                  <a:pt x="3749456" y="2156344"/>
                  <a:pt x="3749829" y="2140796"/>
                </a:cubicBezTo>
                <a:cubicBezTo>
                  <a:pt x="3750203" y="2125621"/>
                  <a:pt x="3737764" y="2112187"/>
                  <a:pt x="3722714" y="2111441"/>
                </a:cubicBezTo>
                <a:close/>
                <a:moveTo>
                  <a:pt x="3603179" y="2138308"/>
                </a:moveTo>
                <a:cubicBezTo>
                  <a:pt x="3602184" y="2153358"/>
                  <a:pt x="3614125" y="2167165"/>
                  <a:pt x="3629300" y="2168409"/>
                </a:cubicBezTo>
                <a:cubicBezTo>
                  <a:pt x="3645968" y="2169902"/>
                  <a:pt x="3660023" y="2156965"/>
                  <a:pt x="3660272" y="2140298"/>
                </a:cubicBezTo>
                <a:cubicBezTo>
                  <a:pt x="3660396" y="2124999"/>
                  <a:pt x="3647958" y="2111814"/>
                  <a:pt x="3632907" y="2111192"/>
                </a:cubicBezTo>
                <a:cubicBezTo>
                  <a:pt x="3618230" y="2110570"/>
                  <a:pt x="3604298" y="2123381"/>
                  <a:pt x="3603304" y="2138183"/>
                </a:cubicBezTo>
                <a:close/>
                <a:moveTo>
                  <a:pt x="3513497" y="2139800"/>
                </a:moveTo>
                <a:cubicBezTo>
                  <a:pt x="3513373" y="2156095"/>
                  <a:pt x="3527802" y="2169653"/>
                  <a:pt x="3544096" y="2168533"/>
                </a:cubicBezTo>
                <a:cubicBezTo>
                  <a:pt x="3559520" y="2167538"/>
                  <a:pt x="3571212" y="2154478"/>
                  <a:pt x="3570590" y="2138930"/>
                </a:cubicBezTo>
                <a:cubicBezTo>
                  <a:pt x="3569968" y="2123630"/>
                  <a:pt x="3556908" y="2111192"/>
                  <a:pt x="3541733" y="2111441"/>
                </a:cubicBezTo>
                <a:cubicBezTo>
                  <a:pt x="3526558" y="2111689"/>
                  <a:pt x="3513622" y="2124750"/>
                  <a:pt x="3513497" y="2139925"/>
                </a:cubicBezTo>
                <a:close/>
                <a:moveTo>
                  <a:pt x="3456653" y="2111441"/>
                </a:moveTo>
                <a:cubicBezTo>
                  <a:pt x="3441478" y="2110819"/>
                  <a:pt x="3428169" y="2123133"/>
                  <a:pt x="3427174" y="2138308"/>
                </a:cubicBezTo>
                <a:cubicBezTo>
                  <a:pt x="3426179" y="2154975"/>
                  <a:pt x="3439239" y="2168782"/>
                  <a:pt x="3456031" y="2168533"/>
                </a:cubicBezTo>
                <a:cubicBezTo>
                  <a:pt x="3471331" y="2168285"/>
                  <a:pt x="3484143" y="2155473"/>
                  <a:pt x="3484391" y="2140422"/>
                </a:cubicBezTo>
                <a:cubicBezTo>
                  <a:pt x="3484640" y="2125496"/>
                  <a:pt x="3471704" y="2112062"/>
                  <a:pt x="3456653" y="2111441"/>
                </a:cubicBezTo>
                <a:close/>
                <a:moveTo>
                  <a:pt x="3366350" y="2111441"/>
                </a:moveTo>
                <a:cubicBezTo>
                  <a:pt x="3350055" y="2111316"/>
                  <a:pt x="3336497" y="2125745"/>
                  <a:pt x="3337617" y="2142039"/>
                </a:cubicBezTo>
                <a:cubicBezTo>
                  <a:pt x="3338612" y="2157463"/>
                  <a:pt x="3351672" y="2169155"/>
                  <a:pt x="3367220" y="2168533"/>
                </a:cubicBezTo>
                <a:cubicBezTo>
                  <a:pt x="3382520" y="2167911"/>
                  <a:pt x="3394958" y="2154851"/>
                  <a:pt x="3394710" y="2139676"/>
                </a:cubicBezTo>
                <a:cubicBezTo>
                  <a:pt x="3394461" y="2124501"/>
                  <a:pt x="3381400" y="2111565"/>
                  <a:pt x="3366225" y="2111441"/>
                </a:cubicBezTo>
                <a:close/>
                <a:moveTo>
                  <a:pt x="3248059" y="2139676"/>
                </a:moveTo>
                <a:cubicBezTo>
                  <a:pt x="3247811" y="2156468"/>
                  <a:pt x="3261493" y="2169528"/>
                  <a:pt x="3278160" y="2168533"/>
                </a:cubicBezTo>
                <a:cubicBezTo>
                  <a:pt x="3293460" y="2167663"/>
                  <a:pt x="3305650" y="2154353"/>
                  <a:pt x="3305152" y="2139178"/>
                </a:cubicBezTo>
                <a:cubicBezTo>
                  <a:pt x="3304654" y="2124128"/>
                  <a:pt x="3291221" y="2111192"/>
                  <a:pt x="3276295" y="2111316"/>
                </a:cubicBezTo>
                <a:cubicBezTo>
                  <a:pt x="3261119" y="2111441"/>
                  <a:pt x="3248308" y="2124252"/>
                  <a:pt x="3248059" y="2139552"/>
                </a:cubicBezTo>
                <a:close/>
                <a:moveTo>
                  <a:pt x="3161238" y="2138432"/>
                </a:moveTo>
                <a:cubicBezTo>
                  <a:pt x="3160243" y="2153483"/>
                  <a:pt x="3172184" y="2167289"/>
                  <a:pt x="3187359" y="2168533"/>
                </a:cubicBezTo>
                <a:cubicBezTo>
                  <a:pt x="3204027" y="2170026"/>
                  <a:pt x="3218082" y="2157090"/>
                  <a:pt x="3218331" y="2140422"/>
                </a:cubicBezTo>
                <a:cubicBezTo>
                  <a:pt x="3218455" y="2125123"/>
                  <a:pt x="3206017" y="2111938"/>
                  <a:pt x="3190966" y="2111316"/>
                </a:cubicBezTo>
                <a:cubicBezTo>
                  <a:pt x="3176289" y="2110694"/>
                  <a:pt x="3162358" y="2123506"/>
                  <a:pt x="3161363" y="2138308"/>
                </a:cubicBezTo>
                <a:close/>
                <a:moveTo>
                  <a:pt x="3101906" y="2111441"/>
                </a:moveTo>
                <a:cubicBezTo>
                  <a:pt x="3087105" y="2110570"/>
                  <a:pt x="3073049" y="2122760"/>
                  <a:pt x="3071681" y="2137810"/>
                </a:cubicBezTo>
                <a:cubicBezTo>
                  <a:pt x="3070312" y="2153980"/>
                  <a:pt x="3083622" y="2168533"/>
                  <a:pt x="3100041" y="2168658"/>
                </a:cubicBezTo>
                <a:cubicBezTo>
                  <a:pt x="3115589" y="2168658"/>
                  <a:pt x="3128152" y="2156717"/>
                  <a:pt x="3128649" y="2141169"/>
                </a:cubicBezTo>
                <a:cubicBezTo>
                  <a:pt x="3129147" y="2125994"/>
                  <a:pt x="3116957" y="2112436"/>
                  <a:pt x="3101782" y="2111565"/>
                </a:cubicBezTo>
                <a:close/>
                <a:moveTo>
                  <a:pt x="3011603" y="2111441"/>
                </a:moveTo>
                <a:cubicBezTo>
                  <a:pt x="2996925" y="2110943"/>
                  <a:pt x="2982994" y="2123755"/>
                  <a:pt x="2982123" y="2138681"/>
                </a:cubicBezTo>
                <a:cubicBezTo>
                  <a:pt x="2981128" y="2154975"/>
                  <a:pt x="2994935" y="2169155"/>
                  <a:pt x="3011354" y="2168782"/>
                </a:cubicBezTo>
                <a:cubicBezTo>
                  <a:pt x="3026902" y="2168409"/>
                  <a:pt x="3039092" y="2155970"/>
                  <a:pt x="3039216" y="2140422"/>
                </a:cubicBezTo>
                <a:cubicBezTo>
                  <a:pt x="3039216" y="2125123"/>
                  <a:pt x="3026778" y="2112062"/>
                  <a:pt x="3011603" y="2111565"/>
                </a:cubicBezTo>
                <a:close/>
                <a:moveTo>
                  <a:pt x="2923662" y="2111441"/>
                </a:moveTo>
                <a:cubicBezTo>
                  <a:pt x="2907368" y="2111814"/>
                  <a:pt x="2894307" y="2126615"/>
                  <a:pt x="2895800" y="2142910"/>
                </a:cubicBezTo>
                <a:cubicBezTo>
                  <a:pt x="2897292" y="2158334"/>
                  <a:pt x="2910602" y="2169653"/>
                  <a:pt x="2926150" y="2168533"/>
                </a:cubicBezTo>
                <a:cubicBezTo>
                  <a:pt x="2941325" y="2167538"/>
                  <a:pt x="2953515" y="2153980"/>
                  <a:pt x="2952893" y="2138930"/>
                </a:cubicBezTo>
                <a:cubicBezTo>
                  <a:pt x="2952146" y="2124003"/>
                  <a:pt x="2938589" y="2111067"/>
                  <a:pt x="2923662" y="2111441"/>
                </a:cubicBezTo>
                <a:close/>
                <a:moveTo>
                  <a:pt x="2863336" y="2140671"/>
                </a:moveTo>
                <a:cubicBezTo>
                  <a:pt x="2863584" y="2125869"/>
                  <a:pt x="2850773" y="2112187"/>
                  <a:pt x="2835846" y="2111565"/>
                </a:cubicBezTo>
                <a:cubicBezTo>
                  <a:pt x="2819552" y="2110819"/>
                  <a:pt x="2805496" y="2124750"/>
                  <a:pt x="2806118" y="2141169"/>
                </a:cubicBezTo>
                <a:cubicBezTo>
                  <a:pt x="2806616" y="2156717"/>
                  <a:pt x="2819303" y="2168782"/>
                  <a:pt x="2834851" y="2168658"/>
                </a:cubicBezTo>
                <a:cubicBezTo>
                  <a:pt x="2850026" y="2168658"/>
                  <a:pt x="2863087" y="2155846"/>
                  <a:pt x="2863460" y="2140671"/>
                </a:cubicBezTo>
                <a:close/>
                <a:moveTo>
                  <a:pt x="2745543" y="2111441"/>
                </a:moveTo>
                <a:cubicBezTo>
                  <a:pt x="2730368" y="2111067"/>
                  <a:pt x="2717183" y="2123506"/>
                  <a:pt x="2716561" y="2138805"/>
                </a:cubicBezTo>
                <a:cubicBezTo>
                  <a:pt x="2715814" y="2155473"/>
                  <a:pt x="2729124" y="2169031"/>
                  <a:pt x="2745791" y="2168533"/>
                </a:cubicBezTo>
                <a:cubicBezTo>
                  <a:pt x="2761091" y="2168036"/>
                  <a:pt x="2773653" y="2155100"/>
                  <a:pt x="2773653" y="2139925"/>
                </a:cubicBezTo>
                <a:cubicBezTo>
                  <a:pt x="2773653" y="2124874"/>
                  <a:pt x="2760593" y="2111689"/>
                  <a:pt x="2745543" y="2111316"/>
                </a:cubicBezTo>
                <a:close/>
                <a:moveTo>
                  <a:pt x="2627003" y="2139676"/>
                </a:moveTo>
                <a:cubicBezTo>
                  <a:pt x="2626755" y="2156468"/>
                  <a:pt x="2640437" y="2169528"/>
                  <a:pt x="2657105" y="2168533"/>
                </a:cubicBezTo>
                <a:cubicBezTo>
                  <a:pt x="2672404" y="2167663"/>
                  <a:pt x="2684594" y="2154353"/>
                  <a:pt x="2684096" y="2139178"/>
                </a:cubicBezTo>
                <a:cubicBezTo>
                  <a:pt x="2683599" y="2124128"/>
                  <a:pt x="2670165" y="2111192"/>
                  <a:pt x="2655239" y="2111316"/>
                </a:cubicBezTo>
                <a:cubicBezTo>
                  <a:pt x="2640064" y="2111441"/>
                  <a:pt x="2627252" y="2124252"/>
                  <a:pt x="2627003" y="2139552"/>
                </a:cubicBezTo>
                <a:close/>
                <a:moveTo>
                  <a:pt x="2570781" y="2111565"/>
                </a:moveTo>
                <a:cubicBezTo>
                  <a:pt x="2554860" y="2110445"/>
                  <a:pt x="2539934" y="2124501"/>
                  <a:pt x="2540182" y="2140547"/>
                </a:cubicBezTo>
                <a:cubicBezTo>
                  <a:pt x="2540431" y="2155722"/>
                  <a:pt x="2553243" y="2168533"/>
                  <a:pt x="2568542" y="2168658"/>
                </a:cubicBezTo>
                <a:cubicBezTo>
                  <a:pt x="2584090" y="2168907"/>
                  <a:pt x="2596778" y="2156841"/>
                  <a:pt x="2597400" y="2141417"/>
                </a:cubicBezTo>
                <a:cubicBezTo>
                  <a:pt x="2598022" y="2126242"/>
                  <a:pt x="2585956" y="2112684"/>
                  <a:pt x="2570781" y="2111565"/>
                </a:cubicBezTo>
                <a:close/>
                <a:moveTo>
                  <a:pt x="2479358" y="2111565"/>
                </a:moveTo>
                <a:cubicBezTo>
                  <a:pt x="2464307" y="2111565"/>
                  <a:pt x="2451122" y="2124501"/>
                  <a:pt x="2450625" y="2139552"/>
                </a:cubicBezTo>
                <a:cubicBezTo>
                  <a:pt x="2450127" y="2155846"/>
                  <a:pt x="2464432" y="2169653"/>
                  <a:pt x="2480726" y="2168782"/>
                </a:cubicBezTo>
                <a:cubicBezTo>
                  <a:pt x="2496150" y="2168036"/>
                  <a:pt x="2508091" y="2155100"/>
                  <a:pt x="2507718" y="2139552"/>
                </a:cubicBezTo>
                <a:cubicBezTo>
                  <a:pt x="2507345" y="2124252"/>
                  <a:pt x="2494409" y="2111565"/>
                  <a:pt x="2479358" y="2111565"/>
                </a:cubicBezTo>
                <a:close/>
                <a:moveTo>
                  <a:pt x="2361068" y="2140422"/>
                </a:moveTo>
                <a:cubicBezTo>
                  <a:pt x="2361068" y="2156717"/>
                  <a:pt x="2375870" y="2170026"/>
                  <a:pt x="2392164" y="2168658"/>
                </a:cubicBezTo>
                <a:cubicBezTo>
                  <a:pt x="2407588" y="2167414"/>
                  <a:pt x="2419031" y="2154229"/>
                  <a:pt x="2418160" y="2138681"/>
                </a:cubicBezTo>
                <a:cubicBezTo>
                  <a:pt x="2417290" y="2123381"/>
                  <a:pt x="2403981" y="2111067"/>
                  <a:pt x="2388930" y="2111565"/>
                </a:cubicBezTo>
                <a:cubicBezTo>
                  <a:pt x="2373879" y="2112062"/>
                  <a:pt x="2360943" y="2125372"/>
                  <a:pt x="2361068" y="2140422"/>
                </a:cubicBezTo>
                <a:close/>
                <a:moveTo>
                  <a:pt x="2302731" y="2111565"/>
                </a:moveTo>
                <a:cubicBezTo>
                  <a:pt x="2286436" y="2111938"/>
                  <a:pt x="2273376" y="2126740"/>
                  <a:pt x="2274993" y="2143159"/>
                </a:cubicBezTo>
                <a:cubicBezTo>
                  <a:pt x="2276486" y="2158583"/>
                  <a:pt x="2289795" y="2169902"/>
                  <a:pt x="2305343" y="2168782"/>
                </a:cubicBezTo>
                <a:cubicBezTo>
                  <a:pt x="2320518" y="2167787"/>
                  <a:pt x="2332708" y="2154229"/>
                  <a:pt x="2331961" y="2139054"/>
                </a:cubicBezTo>
                <a:cubicBezTo>
                  <a:pt x="2331215" y="2124128"/>
                  <a:pt x="2317533" y="2111192"/>
                  <a:pt x="2302731" y="2111565"/>
                </a:cubicBezTo>
                <a:close/>
                <a:moveTo>
                  <a:pt x="2215288" y="2111689"/>
                </a:moveTo>
                <a:cubicBezTo>
                  <a:pt x="2200237" y="2110819"/>
                  <a:pt x="2186555" y="2122760"/>
                  <a:pt x="2185311" y="2138059"/>
                </a:cubicBezTo>
                <a:cubicBezTo>
                  <a:pt x="2183943" y="2154727"/>
                  <a:pt x="2196879" y="2168782"/>
                  <a:pt x="2213547" y="2168782"/>
                </a:cubicBezTo>
                <a:cubicBezTo>
                  <a:pt x="2228846" y="2168782"/>
                  <a:pt x="2242031" y="2156344"/>
                  <a:pt x="2242404" y="2141169"/>
                </a:cubicBezTo>
                <a:cubicBezTo>
                  <a:pt x="2242902" y="2126491"/>
                  <a:pt x="2230090" y="2112560"/>
                  <a:pt x="2215164" y="2111689"/>
                </a:cubicBezTo>
                <a:close/>
                <a:moveTo>
                  <a:pt x="2152971" y="2141542"/>
                </a:moveTo>
                <a:cubicBezTo>
                  <a:pt x="2153593" y="2126864"/>
                  <a:pt x="2141030" y="2112809"/>
                  <a:pt x="2126104" y="2111689"/>
                </a:cubicBezTo>
                <a:cubicBezTo>
                  <a:pt x="2109809" y="2110445"/>
                  <a:pt x="2095505" y="2124128"/>
                  <a:pt x="2095754" y="2140547"/>
                </a:cubicBezTo>
                <a:cubicBezTo>
                  <a:pt x="2095878" y="2156095"/>
                  <a:pt x="2108192" y="2168533"/>
                  <a:pt x="2123741" y="2168782"/>
                </a:cubicBezTo>
                <a:cubicBezTo>
                  <a:pt x="2138916" y="2169031"/>
                  <a:pt x="2152349" y="2156592"/>
                  <a:pt x="2152971" y="2141542"/>
                </a:cubicBezTo>
                <a:close/>
                <a:moveTo>
                  <a:pt x="2038412" y="2111565"/>
                </a:moveTo>
                <a:cubicBezTo>
                  <a:pt x="2023735" y="2111067"/>
                  <a:pt x="2009803" y="2123879"/>
                  <a:pt x="2008933" y="2138805"/>
                </a:cubicBezTo>
                <a:cubicBezTo>
                  <a:pt x="2007938" y="2155100"/>
                  <a:pt x="2021745" y="2169280"/>
                  <a:pt x="2038163" y="2168907"/>
                </a:cubicBezTo>
                <a:cubicBezTo>
                  <a:pt x="2053711" y="2168533"/>
                  <a:pt x="2065901" y="2156095"/>
                  <a:pt x="2066026" y="2140547"/>
                </a:cubicBezTo>
                <a:cubicBezTo>
                  <a:pt x="2066026" y="2125247"/>
                  <a:pt x="2053587" y="2112187"/>
                  <a:pt x="2038412" y="2111689"/>
                </a:cubicBezTo>
                <a:close/>
                <a:moveTo>
                  <a:pt x="1919251" y="2140547"/>
                </a:moveTo>
                <a:cubicBezTo>
                  <a:pt x="1919251" y="2156841"/>
                  <a:pt x="1934053" y="2170150"/>
                  <a:pt x="1950347" y="2168782"/>
                </a:cubicBezTo>
                <a:cubicBezTo>
                  <a:pt x="1965771" y="2167538"/>
                  <a:pt x="1977215" y="2154353"/>
                  <a:pt x="1976344" y="2138805"/>
                </a:cubicBezTo>
                <a:cubicBezTo>
                  <a:pt x="1975473" y="2123506"/>
                  <a:pt x="1962164" y="2111192"/>
                  <a:pt x="1947113" y="2111689"/>
                </a:cubicBezTo>
                <a:cubicBezTo>
                  <a:pt x="1932063" y="2112187"/>
                  <a:pt x="1919127" y="2125496"/>
                  <a:pt x="1919251" y="2140547"/>
                </a:cubicBezTo>
                <a:close/>
                <a:moveTo>
                  <a:pt x="1829818" y="2138681"/>
                </a:moveTo>
                <a:cubicBezTo>
                  <a:pt x="1828823" y="2153732"/>
                  <a:pt x="1840764" y="2167538"/>
                  <a:pt x="1855939" y="2168782"/>
                </a:cubicBezTo>
                <a:cubicBezTo>
                  <a:pt x="1872606" y="2170275"/>
                  <a:pt x="1886662" y="2157339"/>
                  <a:pt x="1886911" y="2140671"/>
                </a:cubicBezTo>
                <a:cubicBezTo>
                  <a:pt x="1887035" y="2125372"/>
                  <a:pt x="1874597" y="2112187"/>
                  <a:pt x="1859546" y="2111565"/>
                </a:cubicBezTo>
                <a:cubicBezTo>
                  <a:pt x="1844869" y="2110943"/>
                  <a:pt x="1830937" y="2123755"/>
                  <a:pt x="1829942" y="2138556"/>
                </a:cubicBezTo>
                <a:close/>
                <a:moveTo>
                  <a:pt x="1770237" y="2111689"/>
                </a:moveTo>
                <a:cubicBezTo>
                  <a:pt x="1755436" y="2110943"/>
                  <a:pt x="1741504" y="2123506"/>
                  <a:pt x="1740261" y="2138432"/>
                </a:cubicBezTo>
                <a:cubicBezTo>
                  <a:pt x="1739017" y="2154602"/>
                  <a:pt x="1752575" y="2169031"/>
                  <a:pt x="1768994" y="2169031"/>
                </a:cubicBezTo>
                <a:cubicBezTo>
                  <a:pt x="1784542" y="2169031"/>
                  <a:pt x="1796980" y="2156717"/>
                  <a:pt x="1797353" y="2141169"/>
                </a:cubicBezTo>
                <a:cubicBezTo>
                  <a:pt x="1797726" y="2125994"/>
                  <a:pt x="1785288" y="2112560"/>
                  <a:pt x="1770237" y="2111814"/>
                </a:cubicBezTo>
                <a:close/>
                <a:moveTo>
                  <a:pt x="1653937" y="2139303"/>
                </a:moveTo>
                <a:cubicBezTo>
                  <a:pt x="1653315" y="2154851"/>
                  <a:pt x="1665132" y="2167911"/>
                  <a:pt x="1680556" y="2168907"/>
                </a:cubicBezTo>
                <a:cubicBezTo>
                  <a:pt x="1696975" y="2169902"/>
                  <a:pt x="1711279" y="2156344"/>
                  <a:pt x="1711154" y="2140049"/>
                </a:cubicBezTo>
                <a:cubicBezTo>
                  <a:pt x="1710906" y="2124874"/>
                  <a:pt x="1697970" y="2111938"/>
                  <a:pt x="1682795" y="2111689"/>
                </a:cubicBezTo>
                <a:cubicBezTo>
                  <a:pt x="1667620" y="2111441"/>
                  <a:pt x="1654559" y="2124003"/>
                  <a:pt x="1654061" y="2139303"/>
                </a:cubicBezTo>
                <a:close/>
                <a:moveTo>
                  <a:pt x="1593362" y="2111689"/>
                </a:moveTo>
                <a:cubicBezTo>
                  <a:pt x="1578187" y="2111316"/>
                  <a:pt x="1565002" y="2123755"/>
                  <a:pt x="1564380" y="2139054"/>
                </a:cubicBezTo>
                <a:cubicBezTo>
                  <a:pt x="1563633" y="2155722"/>
                  <a:pt x="1576943" y="2169280"/>
                  <a:pt x="1593610" y="2168782"/>
                </a:cubicBezTo>
                <a:cubicBezTo>
                  <a:pt x="1608910" y="2168285"/>
                  <a:pt x="1621473" y="2155349"/>
                  <a:pt x="1621473" y="2140174"/>
                </a:cubicBezTo>
                <a:cubicBezTo>
                  <a:pt x="1621473" y="2125123"/>
                  <a:pt x="1608412" y="2111938"/>
                  <a:pt x="1593362" y="2111565"/>
                </a:cubicBezTo>
                <a:close/>
                <a:moveTo>
                  <a:pt x="1474822" y="2140547"/>
                </a:moveTo>
                <a:cubicBezTo>
                  <a:pt x="1474822" y="2157214"/>
                  <a:pt x="1489002" y="2170150"/>
                  <a:pt x="1505670" y="2168782"/>
                </a:cubicBezTo>
                <a:cubicBezTo>
                  <a:pt x="1520845" y="2167538"/>
                  <a:pt x="1532910" y="2153856"/>
                  <a:pt x="1531915" y="2138805"/>
                </a:cubicBezTo>
                <a:cubicBezTo>
                  <a:pt x="1531044" y="2124003"/>
                  <a:pt x="1517113" y="2111192"/>
                  <a:pt x="1502436" y="2111689"/>
                </a:cubicBezTo>
                <a:cubicBezTo>
                  <a:pt x="1487261" y="2112187"/>
                  <a:pt x="1474822" y="2125372"/>
                  <a:pt x="1474822" y="2140671"/>
                </a:cubicBezTo>
                <a:close/>
                <a:moveTo>
                  <a:pt x="1418476" y="2111689"/>
                </a:moveTo>
                <a:cubicBezTo>
                  <a:pt x="1402555" y="2110570"/>
                  <a:pt x="1387628" y="2124750"/>
                  <a:pt x="1387877" y="2140796"/>
                </a:cubicBezTo>
                <a:cubicBezTo>
                  <a:pt x="1388126" y="2155846"/>
                  <a:pt x="1401062" y="2168658"/>
                  <a:pt x="1416361" y="2168907"/>
                </a:cubicBezTo>
                <a:cubicBezTo>
                  <a:pt x="1431909" y="2169031"/>
                  <a:pt x="1444597" y="2157090"/>
                  <a:pt x="1445219" y="2141542"/>
                </a:cubicBezTo>
                <a:cubicBezTo>
                  <a:pt x="1445841" y="2126367"/>
                  <a:pt x="1433651" y="2112809"/>
                  <a:pt x="1418600" y="2111814"/>
                </a:cubicBezTo>
                <a:close/>
                <a:moveTo>
                  <a:pt x="1355537" y="2140422"/>
                </a:moveTo>
                <a:cubicBezTo>
                  <a:pt x="1355537" y="2125123"/>
                  <a:pt x="1342974" y="2112062"/>
                  <a:pt x="1327923" y="2111565"/>
                </a:cubicBezTo>
                <a:cubicBezTo>
                  <a:pt x="1312126" y="2111067"/>
                  <a:pt x="1297573" y="2125994"/>
                  <a:pt x="1298320" y="2141790"/>
                </a:cubicBezTo>
                <a:cubicBezTo>
                  <a:pt x="1299066" y="2156841"/>
                  <a:pt x="1312500" y="2169280"/>
                  <a:pt x="1327799" y="2168907"/>
                </a:cubicBezTo>
                <a:cubicBezTo>
                  <a:pt x="1343347" y="2168533"/>
                  <a:pt x="1355537" y="2156095"/>
                  <a:pt x="1355537" y="2140547"/>
                </a:cubicBezTo>
                <a:close/>
                <a:moveTo>
                  <a:pt x="1265979" y="2141666"/>
                </a:moveTo>
                <a:cubicBezTo>
                  <a:pt x="1266726" y="2125247"/>
                  <a:pt x="1252795" y="2111192"/>
                  <a:pt x="1236500" y="2111689"/>
                </a:cubicBezTo>
                <a:cubicBezTo>
                  <a:pt x="1221449" y="2112187"/>
                  <a:pt x="1208513" y="2125621"/>
                  <a:pt x="1208638" y="2140547"/>
                </a:cubicBezTo>
                <a:cubicBezTo>
                  <a:pt x="1208762" y="2155722"/>
                  <a:pt x="1221574" y="2168533"/>
                  <a:pt x="1236873" y="2168782"/>
                </a:cubicBezTo>
                <a:cubicBezTo>
                  <a:pt x="1252421" y="2169031"/>
                  <a:pt x="1265233" y="2157090"/>
                  <a:pt x="1265855" y="2141666"/>
                </a:cubicBezTo>
                <a:close/>
                <a:moveTo>
                  <a:pt x="1122439" y="2140547"/>
                </a:moveTo>
                <a:cubicBezTo>
                  <a:pt x="1122439" y="2157214"/>
                  <a:pt x="1136619" y="2170150"/>
                  <a:pt x="1153286" y="2168782"/>
                </a:cubicBezTo>
                <a:cubicBezTo>
                  <a:pt x="1168461" y="2167538"/>
                  <a:pt x="1180527" y="2153856"/>
                  <a:pt x="1179532" y="2138805"/>
                </a:cubicBezTo>
                <a:cubicBezTo>
                  <a:pt x="1178661" y="2124003"/>
                  <a:pt x="1164730" y="2111192"/>
                  <a:pt x="1150052" y="2111689"/>
                </a:cubicBezTo>
                <a:cubicBezTo>
                  <a:pt x="1134877" y="2112187"/>
                  <a:pt x="1122439" y="2125372"/>
                  <a:pt x="1122439" y="2140671"/>
                </a:cubicBezTo>
                <a:close/>
                <a:moveTo>
                  <a:pt x="1061614" y="2111689"/>
                </a:moveTo>
                <a:cubicBezTo>
                  <a:pt x="1046439" y="2111565"/>
                  <a:pt x="1033379" y="2124128"/>
                  <a:pt x="1032881" y="2139427"/>
                </a:cubicBezTo>
                <a:cubicBezTo>
                  <a:pt x="1032259" y="2156095"/>
                  <a:pt x="1045693" y="2169528"/>
                  <a:pt x="1062485" y="2168907"/>
                </a:cubicBezTo>
                <a:cubicBezTo>
                  <a:pt x="1077784" y="2168285"/>
                  <a:pt x="1090223" y="2155224"/>
                  <a:pt x="1090099" y="2140049"/>
                </a:cubicBezTo>
                <a:cubicBezTo>
                  <a:pt x="1089850" y="2124874"/>
                  <a:pt x="1076789" y="2111938"/>
                  <a:pt x="1061739" y="2111814"/>
                </a:cubicBezTo>
                <a:close/>
                <a:moveTo>
                  <a:pt x="971435" y="2111689"/>
                </a:moveTo>
                <a:cubicBezTo>
                  <a:pt x="955141" y="2111938"/>
                  <a:pt x="941956" y="2126615"/>
                  <a:pt x="943324" y="2142910"/>
                </a:cubicBezTo>
                <a:cubicBezTo>
                  <a:pt x="944692" y="2158334"/>
                  <a:pt x="957877" y="2169777"/>
                  <a:pt x="973425" y="2168782"/>
                </a:cubicBezTo>
                <a:cubicBezTo>
                  <a:pt x="988725" y="2167911"/>
                  <a:pt x="1000914" y="2154478"/>
                  <a:pt x="1000292" y="2139303"/>
                </a:cubicBezTo>
                <a:cubicBezTo>
                  <a:pt x="999670" y="2124252"/>
                  <a:pt x="986237" y="2111441"/>
                  <a:pt x="971311" y="2111565"/>
                </a:cubicBezTo>
                <a:close/>
                <a:moveTo>
                  <a:pt x="910984" y="2140547"/>
                </a:moveTo>
                <a:cubicBezTo>
                  <a:pt x="910984" y="2125621"/>
                  <a:pt x="898172" y="2112187"/>
                  <a:pt x="883121" y="2111689"/>
                </a:cubicBezTo>
                <a:cubicBezTo>
                  <a:pt x="866827" y="2111192"/>
                  <a:pt x="853020" y="2125372"/>
                  <a:pt x="853766" y="2141666"/>
                </a:cubicBezTo>
                <a:cubicBezTo>
                  <a:pt x="854513" y="2157090"/>
                  <a:pt x="867325" y="2169031"/>
                  <a:pt x="882873" y="2168782"/>
                </a:cubicBezTo>
                <a:cubicBezTo>
                  <a:pt x="898172" y="2168533"/>
                  <a:pt x="910984" y="2155597"/>
                  <a:pt x="910984" y="2140547"/>
                </a:cubicBezTo>
                <a:close/>
                <a:moveTo>
                  <a:pt x="795305" y="2111689"/>
                </a:moveTo>
                <a:cubicBezTo>
                  <a:pt x="780130" y="2111814"/>
                  <a:pt x="767070" y="2124874"/>
                  <a:pt x="766946" y="2139925"/>
                </a:cubicBezTo>
                <a:cubicBezTo>
                  <a:pt x="766697" y="2156219"/>
                  <a:pt x="781001" y="2169777"/>
                  <a:pt x="797420" y="2168782"/>
                </a:cubicBezTo>
                <a:cubicBezTo>
                  <a:pt x="812844" y="2167787"/>
                  <a:pt x="824660" y="2154851"/>
                  <a:pt x="824038" y="2139303"/>
                </a:cubicBezTo>
                <a:cubicBezTo>
                  <a:pt x="823541" y="2124003"/>
                  <a:pt x="810480" y="2111441"/>
                  <a:pt x="795305" y="2111565"/>
                </a:cubicBezTo>
                <a:close/>
                <a:moveTo>
                  <a:pt x="705499" y="2111689"/>
                </a:moveTo>
                <a:cubicBezTo>
                  <a:pt x="690324" y="2111938"/>
                  <a:pt x="677388" y="2125123"/>
                  <a:pt x="677264" y="2140174"/>
                </a:cubicBezTo>
                <a:cubicBezTo>
                  <a:pt x="677264" y="2156468"/>
                  <a:pt x="691568" y="2169902"/>
                  <a:pt x="707987" y="2168782"/>
                </a:cubicBezTo>
                <a:cubicBezTo>
                  <a:pt x="723411" y="2167663"/>
                  <a:pt x="735103" y="2154602"/>
                  <a:pt x="734357" y="2139054"/>
                </a:cubicBezTo>
                <a:cubicBezTo>
                  <a:pt x="733735" y="2123755"/>
                  <a:pt x="720550" y="2111316"/>
                  <a:pt x="705375" y="2111565"/>
                </a:cubicBezTo>
                <a:close/>
                <a:moveTo>
                  <a:pt x="440434" y="2025739"/>
                </a:moveTo>
                <a:cubicBezTo>
                  <a:pt x="424886" y="2025739"/>
                  <a:pt x="411950" y="2038675"/>
                  <a:pt x="412199" y="2054348"/>
                </a:cubicBezTo>
                <a:cubicBezTo>
                  <a:pt x="412447" y="2068901"/>
                  <a:pt x="424015" y="2080842"/>
                  <a:pt x="438568" y="2081712"/>
                </a:cubicBezTo>
                <a:cubicBezTo>
                  <a:pt x="454614" y="2082707"/>
                  <a:pt x="467675" y="2070766"/>
                  <a:pt x="468048" y="2054721"/>
                </a:cubicBezTo>
                <a:cubicBezTo>
                  <a:pt x="468545" y="2038799"/>
                  <a:pt x="456107" y="2025863"/>
                  <a:pt x="440434" y="2025739"/>
                </a:cubicBezTo>
                <a:close/>
                <a:moveTo>
                  <a:pt x="263309" y="2025739"/>
                </a:moveTo>
                <a:cubicBezTo>
                  <a:pt x="247637" y="2026237"/>
                  <a:pt x="235572" y="2039546"/>
                  <a:pt x="236442" y="2055343"/>
                </a:cubicBezTo>
                <a:cubicBezTo>
                  <a:pt x="237313" y="2070269"/>
                  <a:pt x="248756" y="2081339"/>
                  <a:pt x="263683" y="2081588"/>
                </a:cubicBezTo>
                <a:cubicBezTo>
                  <a:pt x="279480" y="2081837"/>
                  <a:pt x="292416" y="2069149"/>
                  <a:pt x="292291" y="2053477"/>
                </a:cubicBezTo>
                <a:cubicBezTo>
                  <a:pt x="292167" y="2037929"/>
                  <a:pt x="278858" y="2025117"/>
                  <a:pt x="263309" y="2025615"/>
                </a:cubicBezTo>
                <a:close/>
                <a:moveTo>
                  <a:pt x="322641" y="2054721"/>
                </a:moveTo>
                <a:cubicBezTo>
                  <a:pt x="323139" y="2070393"/>
                  <a:pt x="336448" y="2082459"/>
                  <a:pt x="352245" y="2081588"/>
                </a:cubicBezTo>
                <a:cubicBezTo>
                  <a:pt x="367171" y="2080717"/>
                  <a:pt x="378242" y="2069274"/>
                  <a:pt x="378490" y="2054348"/>
                </a:cubicBezTo>
                <a:cubicBezTo>
                  <a:pt x="378739" y="2038551"/>
                  <a:pt x="366052" y="2025615"/>
                  <a:pt x="350379" y="2025739"/>
                </a:cubicBezTo>
                <a:cubicBezTo>
                  <a:pt x="334831" y="2025863"/>
                  <a:pt x="322019" y="2039173"/>
                  <a:pt x="322517" y="2054721"/>
                </a:cubicBezTo>
                <a:close/>
                <a:moveTo>
                  <a:pt x="57327" y="2055716"/>
                </a:moveTo>
                <a:cubicBezTo>
                  <a:pt x="58323" y="2070642"/>
                  <a:pt x="69890" y="2081588"/>
                  <a:pt x="84817" y="2081588"/>
                </a:cubicBezTo>
                <a:cubicBezTo>
                  <a:pt x="100614" y="2081588"/>
                  <a:pt x="113425" y="2068776"/>
                  <a:pt x="113176" y="2053228"/>
                </a:cubicBezTo>
                <a:cubicBezTo>
                  <a:pt x="112803" y="2037680"/>
                  <a:pt x="99370" y="2025117"/>
                  <a:pt x="83946" y="2025739"/>
                </a:cubicBezTo>
                <a:cubicBezTo>
                  <a:pt x="68273" y="2026361"/>
                  <a:pt x="56332" y="2039794"/>
                  <a:pt x="57327" y="2055716"/>
                </a:cubicBezTo>
                <a:close/>
                <a:moveTo>
                  <a:pt x="146885" y="2055965"/>
                </a:moveTo>
                <a:cubicBezTo>
                  <a:pt x="148004" y="2070891"/>
                  <a:pt x="159697" y="2081712"/>
                  <a:pt x="174623" y="2081712"/>
                </a:cubicBezTo>
                <a:cubicBezTo>
                  <a:pt x="190420" y="2081712"/>
                  <a:pt x="203107" y="2068652"/>
                  <a:pt x="202734" y="2053104"/>
                </a:cubicBezTo>
                <a:cubicBezTo>
                  <a:pt x="202236" y="2037556"/>
                  <a:pt x="188678" y="2024993"/>
                  <a:pt x="173255" y="2025863"/>
                </a:cubicBezTo>
                <a:cubicBezTo>
                  <a:pt x="157582" y="2026610"/>
                  <a:pt x="145765" y="2040168"/>
                  <a:pt x="146885" y="2056089"/>
                </a:cubicBezTo>
                <a:close/>
                <a:moveTo>
                  <a:pt x="501881" y="2055467"/>
                </a:moveTo>
                <a:cubicBezTo>
                  <a:pt x="502751" y="2071140"/>
                  <a:pt x="516558" y="2082832"/>
                  <a:pt x="532355" y="2081588"/>
                </a:cubicBezTo>
                <a:cubicBezTo>
                  <a:pt x="547157" y="2080344"/>
                  <a:pt x="557978" y="2068527"/>
                  <a:pt x="557854" y="2053601"/>
                </a:cubicBezTo>
                <a:cubicBezTo>
                  <a:pt x="557730" y="2037804"/>
                  <a:pt x="544545" y="2025117"/>
                  <a:pt x="528996" y="2025739"/>
                </a:cubicBezTo>
                <a:cubicBezTo>
                  <a:pt x="513448" y="2026361"/>
                  <a:pt x="501010" y="2040043"/>
                  <a:pt x="502005" y="2055467"/>
                </a:cubicBezTo>
                <a:close/>
                <a:moveTo>
                  <a:pt x="13383097" y="2025739"/>
                </a:moveTo>
                <a:cubicBezTo>
                  <a:pt x="13367674" y="2026485"/>
                  <a:pt x="13355360" y="2040416"/>
                  <a:pt x="13356354" y="2055840"/>
                </a:cubicBezTo>
                <a:cubicBezTo>
                  <a:pt x="13357350" y="2070269"/>
                  <a:pt x="13369540" y="2081588"/>
                  <a:pt x="13384092" y="2081712"/>
                </a:cubicBezTo>
                <a:cubicBezTo>
                  <a:pt x="13400138" y="2081837"/>
                  <a:pt x="13412577" y="2069274"/>
                  <a:pt x="13412203" y="2053228"/>
                </a:cubicBezTo>
                <a:cubicBezTo>
                  <a:pt x="13411831" y="2037556"/>
                  <a:pt x="13398521" y="2024868"/>
                  <a:pt x="13382973" y="2025739"/>
                </a:cubicBezTo>
                <a:close/>
                <a:moveTo>
                  <a:pt x="13293167" y="2025739"/>
                </a:moveTo>
                <a:cubicBezTo>
                  <a:pt x="13277743" y="2026734"/>
                  <a:pt x="13265554" y="2040790"/>
                  <a:pt x="13266922" y="2056213"/>
                </a:cubicBezTo>
                <a:cubicBezTo>
                  <a:pt x="13268165" y="2070642"/>
                  <a:pt x="13280479" y="2081712"/>
                  <a:pt x="13295033" y="2081712"/>
                </a:cubicBezTo>
                <a:cubicBezTo>
                  <a:pt x="13311078" y="2081712"/>
                  <a:pt x="13323267" y="2068901"/>
                  <a:pt x="13322771" y="2052855"/>
                </a:cubicBezTo>
                <a:cubicBezTo>
                  <a:pt x="13322273" y="2037182"/>
                  <a:pt x="13308715" y="2024744"/>
                  <a:pt x="13293167" y="2025739"/>
                </a:cubicBezTo>
                <a:close/>
                <a:moveTo>
                  <a:pt x="13208460" y="2025739"/>
                </a:moveTo>
                <a:cubicBezTo>
                  <a:pt x="13192787" y="2025739"/>
                  <a:pt x="13180224" y="2038675"/>
                  <a:pt x="13180598" y="2054472"/>
                </a:cubicBezTo>
                <a:cubicBezTo>
                  <a:pt x="13180971" y="2069398"/>
                  <a:pt x="13192042" y="2080842"/>
                  <a:pt x="13206967" y="2081588"/>
                </a:cubicBezTo>
                <a:cubicBezTo>
                  <a:pt x="13222889" y="2082334"/>
                  <a:pt x="13236075" y="2070269"/>
                  <a:pt x="13236447" y="2054472"/>
                </a:cubicBezTo>
                <a:cubicBezTo>
                  <a:pt x="13236820" y="2038924"/>
                  <a:pt x="13224008" y="2025739"/>
                  <a:pt x="13208460" y="2025615"/>
                </a:cubicBezTo>
                <a:close/>
                <a:moveTo>
                  <a:pt x="13090916" y="2053850"/>
                </a:moveTo>
                <a:cubicBezTo>
                  <a:pt x="13090916" y="2068776"/>
                  <a:pt x="13101738" y="2080469"/>
                  <a:pt x="13116663" y="2081588"/>
                </a:cubicBezTo>
                <a:cubicBezTo>
                  <a:pt x="13132461" y="2082707"/>
                  <a:pt x="13146018" y="2070891"/>
                  <a:pt x="13146890" y="2055218"/>
                </a:cubicBezTo>
                <a:cubicBezTo>
                  <a:pt x="13147635" y="2039794"/>
                  <a:pt x="13135074" y="2026112"/>
                  <a:pt x="13119649" y="2025739"/>
                </a:cubicBezTo>
                <a:cubicBezTo>
                  <a:pt x="13103977" y="2025241"/>
                  <a:pt x="13091041" y="2038053"/>
                  <a:pt x="13091041" y="2053850"/>
                </a:cubicBezTo>
                <a:close/>
                <a:moveTo>
                  <a:pt x="13057333" y="2052606"/>
                </a:moveTo>
                <a:cubicBezTo>
                  <a:pt x="13056586" y="2037182"/>
                  <a:pt x="13042655" y="2024868"/>
                  <a:pt x="13027231" y="2025863"/>
                </a:cubicBezTo>
                <a:cubicBezTo>
                  <a:pt x="13012802" y="2026858"/>
                  <a:pt x="13001483" y="2039048"/>
                  <a:pt x="13001360" y="2053601"/>
                </a:cubicBezTo>
                <a:cubicBezTo>
                  <a:pt x="13001235" y="2069647"/>
                  <a:pt x="13013798" y="2082086"/>
                  <a:pt x="13029843" y="2081712"/>
                </a:cubicBezTo>
                <a:cubicBezTo>
                  <a:pt x="13045515" y="2081339"/>
                  <a:pt x="13058203" y="2068030"/>
                  <a:pt x="13057333" y="2052482"/>
                </a:cubicBezTo>
                <a:close/>
                <a:moveTo>
                  <a:pt x="12939414" y="2025863"/>
                </a:moveTo>
                <a:cubicBezTo>
                  <a:pt x="12923742" y="2025863"/>
                  <a:pt x="12911303" y="2039048"/>
                  <a:pt x="12911801" y="2054845"/>
                </a:cubicBezTo>
                <a:cubicBezTo>
                  <a:pt x="12912299" y="2069771"/>
                  <a:pt x="12923494" y="2081090"/>
                  <a:pt x="12938420" y="2081712"/>
                </a:cubicBezTo>
                <a:cubicBezTo>
                  <a:pt x="12954342" y="2082334"/>
                  <a:pt x="12967401" y="2070020"/>
                  <a:pt x="12967650" y="2054348"/>
                </a:cubicBezTo>
                <a:cubicBezTo>
                  <a:pt x="12967899" y="2038799"/>
                  <a:pt x="12954963" y="2025739"/>
                  <a:pt x="12939414" y="2025863"/>
                </a:cubicBezTo>
                <a:close/>
                <a:moveTo>
                  <a:pt x="12852967" y="2025863"/>
                </a:moveTo>
                <a:cubicBezTo>
                  <a:pt x="12837419" y="2025863"/>
                  <a:pt x="12824607" y="2039048"/>
                  <a:pt x="12824980" y="2054721"/>
                </a:cubicBezTo>
                <a:cubicBezTo>
                  <a:pt x="12825354" y="2069274"/>
                  <a:pt x="12836921" y="2081090"/>
                  <a:pt x="12851475" y="2081837"/>
                </a:cubicBezTo>
                <a:cubicBezTo>
                  <a:pt x="12867396" y="2082707"/>
                  <a:pt x="12880456" y="2070642"/>
                  <a:pt x="12880829" y="2054596"/>
                </a:cubicBezTo>
                <a:cubicBezTo>
                  <a:pt x="12881203" y="2038799"/>
                  <a:pt x="12868640" y="2025739"/>
                  <a:pt x="12852967" y="2025863"/>
                </a:cubicBezTo>
                <a:close/>
                <a:moveTo>
                  <a:pt x="12791273" y="2054099"/>
                </a:moveTo>
                <a:cubicBezTo>
                  <a:pt x="12791273" y="2039421"/>
                  <a:pt x="12780327" y="2027107"/>
                  <a:pt x="12765897" y="2025863"/>
                </a:cubicBezTo>
                <a:cubicBezTo>
                  <a:pt x="12750474" y="2024495"/>
                  <a:pt x="12736418" y="2036561"/>
                  <a:pt x="12735424" y="2052109"/>
                </a:cubicBezTo>
                <a:cubicBezTo>
                  <a:pt x="12734428" y="2067657"/>
                  <a:pt x="12746742" y="2081215"/>
                  <a:pt x="12762414" y="2081837"/>
                </a:cubicBezTo>
                <a:cubicBezTo>
                  <a:pt x="12778336" y="2082459"/>
                  <a:pt x="12791148" y="2070145"/>
                  <a:pt x="12791273" y="2054099"/>
                </a:cubicBezTo>
                <a:close/>
                <a:moveTo>
                  <a:pt x="12673354" y="2025739"/>
                </a:moveTo>
                <a:cubicBezTo>
                  <a:pt x="12657930" y="2025988"/>
                  <a:pt x="12645120" y="2039546"/>
                  <a:pt x="12645865" y="2054969"/>
                </a:cubicBezTo>
                <a:cubicBezTo>
                  <a:pt x="12646488" y="2069523"/>
                  <a:pt x="12658304" y="2081215"/>
                  <a:pt x="12672858" y="2081712"/>
                </a:cubicBezTo>
                <a:cubicBezTo>
                  <a:pt x="12688779" y="2082334"/>
                  <a:pt x="12701714" y="2070020"/>
                  <a:pt x="12701839" y="2053974"/>
                </a:cubicBezTo>
                <a:cubicBezTo>
                  <a:pt x="12701963" y="2038178"/>
                  <a:pt x="12689151" y="2025366"/>
                  <a:pt x="12673479" y="2025615"/>
                </a:cubicBezTo>
                <a:close/>
                <a:moveTo>
                  <a:pt x="12559418" y="2053974"/>
                </a:moveTo>
                <a:cubicBezTo>
                  <a:pt x="12559418" y="2068901"/>
                  <a:pt x="12570489" y="2080593"/>
                  <a:pt x="12585290" y="2081588"/>
                </a:cubicBezTo>
                <a:cubicBezTo>
                  <a:pt x="12601087" y="2082583"/>
                  <a:pt x="12614645" y="2070766"/>
                  <a:pt x="12615267" y="2054969"/>
                </a:cubicBezTo>
                <a:cubicBezTo>
                  <a:pt x="12615888" y="2039546"/>
                  <a:pt x="12603327" y="2025988"/>
                  <a:pt x="12587778" y="2025739"/>
                </a:cubicBezTo>
                <a:cubicBezTo>
                  <a:pt x="12572106" y="2025366"/>
                  <a:pt x="12559294" y="2038302"/>
                  <a:pt x="12559418" y="2053974"/>
                </a:cubicBezTo>
                <a:close/>
                <a:moveTo>
                  <a:pt x="12469860" y="2054472"/>
                </a:moveTo>
                <a:cubicBezTo>
                  <a:pt x="12470233" y="2069398"/>
                  <a:pt x="12481304" y="2080842"/>
                  <a:pt x="12496229" y="2081588"/>
                </a:cubicBezTo>
                <a:cubicBezTo>
                  <a:pt x="12512151" y="2082334"/>
                  <a:pt x="12525337" y="2070269"/>
                  <a:pt x="12525709" y="2054472"/>
                </a:cubicBezTo>
                <a:cubicBezTo>
                  <a:pt x="12526082" y="2038924"/>
                  <a:pt x="12513270" y="2025739"/>
                  <a:pt x="12497722" y="2025739"/>
                </a:cubicBezTo>
                <a:cubicBezTo>
                  <a:pt x="12482051" y="2025739"/>
                  <a:pt x="12469488" y="2038675"/>
                  <a:pt x="12469860" y="2054472"/>
                </a:cubicBezTo>
                <a:close/>
                <a:moveTo>
                  <a:pt x="12408041" y="2025739"/>
                </a:moveTo>
                <a:cubicBezTo>
                  <a:pt x="12392368" y="2025739"/>
                  <a:pt x="12379930" y="2038799"/>
                  <a:pt x="12380303" y="2054721"/>
                </a:cubicBezTo>
                <a:cubicBezTo>
                  <a:pt x="12380801" y="2069647"/>
                  <a:pt x="12391995" y="2080966"/>
                  <a:pt x="12406797" y="2081712"/>
                </a:cubicBezTo>
                <a:cubicBezTo>
                  <a:pt x="12422719" y="2082459"/>
                  <a:pt x="12435903" y="2070145"/>
                  <a:pt x="12436152" y="2054472"/>
                </a:cubicBezTo>
                <a:cubicBezTo>
                  <a:pt x="12436401" y="2038924"/>
                  <a:pt x="12423589" y="2025863"/>
                  <a:pt x="12407916" y="2025863"/>
                </a:cubicBezTo>
                <a:close/>
                <a:moveTo>
                  <a:pt x="12321345" y="2025739"/>
                </a:moveTo>
                <a:cubicBezTo>
                  <a:pt x="12305796" y="2025863"/>
                  <a:pt x="12292984" y="2039173"/>
                  <a:pt x="12293482" y="2054721"/>
                </a:cubicBezTo>
                <a:cubicBezTo>
                  <a:pt x="12293979" y="2069274"/>
                  <a:pt x="12305672" y="2081090"/>
                  <a:pt x="12320226" y="2081712"/>
                </a:cubicBezTo>
                <a:cubicBezTo>
                  <a:pt x="12336146" y="2082459"/>
                  <a:pt x="12349082" y="2070269"/>
                  <a:pt x="12349456" y="2054348"/>
                </a:cubicBezTo>
                <a:cubicBezTo>
                  <a:pt x="12349705" y="2038551"/>
                  <a:pt x="12337017" y="2025615"/>
                  <a:pt x="12321345" y="2025739"/>
                </a:cubicBezTo>
                <a:close/>
                <a:moveTo>
                  <a:pt x="12203925" y="2053974"/>
                </a:moveTo>
                <a:cubicBezTo>
                  <a:pt x="12203925" y="2069647"/>
                  <a:pt x="12216985" y="2082086"/>
                  <a:pt x="12232907" y="2081712"/>
                </a:cubicBezTo>
                <a:cubicBezTo>
                  <a:pt x="12247832" y="2081215"/>
                  <a:pt x="12259152" y="2070020"/>
                  <a:pt x="12259774" y="2055218"/>
                </a:cubicBezTo>
                <a:cubicBezTo>
                  <a:pt x="12260520" y="2039297"/>
                  <a:pt x="12248206" y="2026112"/>
                  <a:pt x="12232533" y="2025863"/>
                </a:cubicBezTo>
                <a:cubicBezTo>
                  <a:pt x="12216985" y="2025615"/>
                  <a:pt x="12203925" y="2038426"/>
                  <a:pt x="12203925" y="2054099"/>
                </a:cubicBezTo>
                <a:close/>
                <a:moveTo>
                  <a:pt x="12114367" y="2055343"/>
                </a:moveTo>
                <a:cubicBezTo>
                  <a:pt x="12115238" y="2071015"/>
                  <a:pt x="12128796" y="2082832"/>
                  <a:pt x="12144717" y="2081588"/>
                </a:cubicBezTo>
                <a:cubicBezTo>
                  <a:pt x="12159644" y="2080469"/>
                  <a:pt x="12170341" y="2068652"/>
                  <a:pt x="12170341" y="2053726"/>
                </a:cubicBezTo>
                <a:cubicBezTo>
                  <a:pt x="12170341" y="2037929"/>
                  <a:pt x="12157156" y="2025241"/>
                  <a:pt x="12141608" y="2025739"/>
                </a:cubicBezTo>
                <a:cubicBezTo>
                  <a:pt x="12126059" y="2026237"/>
                  <a:pt x="12113621" y="2039919"/>
                  <a:pt x="12114492" y="2055343"/>
                </a:cubicBezTo>
                <a:close/>
                <a:moveTo>
                  <a:pt x="12052921" y="2025739"/>
                </a:moveTo>
                <a:cubicBezTo>
                  <a:pt x="12037373" y="2025739"/>
                  <a:pt x="12024437" y="2038799"/>
                  <a:pt x="12024685" y="2054348"/>
                </a:cubicBezTo>
                <a:cubicBezTo>
                  <a:pt x="12024934" y="2068901"/>
                  <a:pt x="12036502" y="2080842"/>
                  <a:pt x="12051055" y="2081712"/>
                </a:cubicBezTo>
                <a:cubicBezTo>
                  <a:pt x="12067101" y="2082707"/>
                  <a:pt x="12080037" y="2070766"/>
                  <a:pt x="12080535" y="2054721"/>
                </a:cubicBezTo>
                <a:cubicBezTo>
                  <a:pt x="12081032" y="2038799"/>
                  <a:pt x="12068594" y="2025863"/>
                  <a:pt x="12052796" y="2025739"/>
                </a:cubicBezTo>
                <a:close/>
                <a:moveTo>
                  <a:pt x="11994335" y="2052482"/>
                </a:moveTo>
                <a:cubicBezTo>
                  <a:pt x="11993589" y="2037058"/>
                  <a:pt x="11979658" y="2024744"/>
                  <a:pt x="11964234" y="2025739"/>
                </a:cubicBezTo>
                <a:cubicBezTo>
                  <a:pt x="11949806" y="2026734"/>
                  <a:pt x="11938486" y="2038924"/>
                  <a:pt x="11938362" y="2053477"/>
                </a:cubicBezTo>
                <a:cubicBezTo>
                  <a:pt x="11938238" y="2069523"/>
                  <a:pt x="11950800" y="2081961"/>
                  <a:pt x="11966846" y="2081588"/>
                </a:cubicBezTo>
                <a:cubicBezTo>
                  <a:pt x="11982519" y="2081215"/>
                  <a:pt x="11995206" y="2067906"/>
                  <a:pt x="11994335" y="2052358"/>
                </a:cubicBezTo>
                <a:close/>
                <a:moveTo>
                  <a:pt x="11876915" y="2025739"/>
                </a:moveTo>
                <a:cubicBezTo>
                  <a:pt x="11861243" y="2025615"/>
                  <a:pt x="11848556" y="2038551"/>
                  <a:pt x="11848805" y="2054348"/>
                </a:cubicBezTo>
                <a:cubicBezTo>
                  <a:pt x="11849053" y="2069274"/>
                  <a:pt x="11860124" y="2080842"/>
                  <a:pt x="11875050" y="2081588"/>
                </a:cubicBezTo>
                <a:cubicBezTo>
                  <a:pt x="11890971" y="2082459"/>
                  <a:pt x="11904280" y="2070393"/>
                  <a:pt x="11904778" y="2054721"/>
                </a:cubicBezTo>
                <a:cubicBezTo>
                  <a:pt x="11905276" y="2039173"/>
                  <a:pt x="11892464" y="2025863"/>
                  <a:pt x="11876915" y="2025739"/>
                </a:cubicBezTo>
                <a:close/>
                <a:moveTo>
                  <a:pt x="11785742" y="2025739"/>
                </a:moveTo>
                <a:cubicBezTo>
                  <a:pt x="11770069" y="2026485"/>
                  <a:pt x="11758252" y="2040043"/>
                  <a:pt x="11759372" y="2055965"/>
                </a:cubicBezTo>
                <a:cubicBezTo>
                  <a:pt x="11760491" y="2070766"/>
                  <a:pt x="11772183" y="2081712"/>
                  <a:pt x="11787110" y="2081712"/>
                </a:cubicBezTo>
                <a:cubicBezTo>
                  <a:pt x="11802907" y="2081712"/>
                  <a:pt x="11815594" y="2068652"/>
                  <a:pt x="11815221" y="2053104"/>
                </a:cubicBezTo>
                <a:cubicBezTo>
                  <a:pt x="11814723" y="2037556"/>
                  <a:pt x="11801165" y="2024993"/>
                  <a:pt x="11785742" y="2025863"/>
                </a:cubicBezTo>
                <a:close/>
                <a:moveTo>
                  <a:pt x="11700662" y="2025739"/>
                </a:moveTo>
                <a:cubicBezTo>
                  <a:pt x="11685113" y="2025739"/>
                  <a:pt x="11672178" y="2038675"/>
                  <a:pt x="11672426" y="2054348"/>
                </a:cubicBezTo>
                <a:cubicBezTo>
                  <a:pt x="11672675" y="2068901"/>
                  <a:pt x="11684243" y="2080842"/>
                  <a:pt x="11698796" y="2081712"/>
                </a:cubicBezTo>
                <a:cubicBezTo>
                  <a:pt x="11714842" y="2082707"/>
                  <a:pt x="11727902" y="2070766"/>
                  <a:pt x="11728276" y="2054721"/>
                </a:cubicBezTo>
                <a:cubicBezTo>
                  <a:pt x="11728773" y="2038799"/>
                  <a:pt x="11716334" y="2025863"/>
                  <a:pt x="11700662" y="2025739"/>
                </a:cubicBezTo>
                <a:close/>
                <a:moveTo>
                  <a:pt x="11638843" y="2053228"/>
                </a:moveTo>
                <a:cubicBezTo>
                  <a:pt x="11638593" y="2038675"/>
                  <a:pt x="11627150" y="2026610"/>
                  <a:pt x="11612721" y="2025739"/>
                </a:cubicBezTo>
                <a:cubicBezTo>
                  <a:pt x="11597297" y="2024744"/>
                  <a:pt x="11583491" y="2037182"/>
                  <a:pt x="11582869" y="2052731"/>
                </a:cubicBezTo>
                <a:cubicBezTo>
                  <a:pt x="11582247" y="2068279"/>
                  <a:pt x="11594934" y="2081464"/>
                  <a:pt x="11610607" y="2081712"/>
                </a:cubicBezTo>
                <a:cubicBezTo>
                  <a:pt x="11626652" y="2081961"/>
                  <a:pt x="11639091" y="2069398"/>
                  <a:pt x="11638843" y="2053352"/>
                </a:cubicBezTo>
                <a:close/>
                <a:moveTo>
                  <a:pt x="11549285" y="2053228"/>
                </a:moveTo>
                <a:cubicBezTo>
                  <a:pt x="11549036" y="2038675"/>
                  <a:pt x="11537593" y="2026610"/>
                  <a:pt x="11523164" y="2025739"/>
                </a:cubicBezTo>
                <a:cubicBezTo>
                  <a:pt x="11507740" y="2024744"/>
                  <a:pt x="11493933" y="2037182"/>
                  <a:pt x="11493312" y="2052731"/>
                </a:cubicBezTo>
                <a:cubicBezTo>
                  <a:pt x="11492690" y="2068279"/>
                  <a:pt x="11505377" y="2081464"/>
                  <a:pt x="11521049" y="2081712"/>
                </a:cubicBezTo>
                <a:cubicBezTo>
                  <a:pt x="11537095" y="2081961"/>
                  <a:pt x="11549534" y="2069398"/>
                  <a:pt x="11549285" y="2053352"/>
                </a:cubicBezTo>
                <a:close/>
                <a:moveTo>
                  <a:pt x="11434229" y="2025739"/>
                </a:moveTo>
                <a:cubicBezTo>
                  <a:pt x="11418556" y="2025988"/>
                  <a:pt x="11406242" y="2039297"/>
                  <a:pt x="11406988" y="2055094"/>
                </a:cubicBezTo>
                <a:cubicBezTo>
                  <a:pt x="11407734" y="2070020"/>
                  <a:pt x="11419053" y="2081215"/>
                  <a:pt x="11433980" y="2081588"/>
                </a:cubicBezTo>
                <a:cubicBezTo>
                  <a:pt x="11449777" y="2082086"/>
                  <a:pt x="11462837" y="2069523"/>
                  <a:pt x="11462837" y="2053850"/>
                </a:cubicBezTo>
                <a:cubicBezTo>
                  <a:pt x="11462837" y="2038302"/>
                  <a:pt x="11449777" y="2025366"/>
                  <a:pt x="11434229" y="2025739"/>
                </a:cubicBezTo>
                <a:close/>
                <a:moveTo>
                  <a:pt x="11345168" y="2025739"/>
                </a:moveTo>
                <a:cubicBezTo>
                  <a:pt x="11329496" y="2025739"/>
                  <a:pt x="11317058" y="2038799"/>
                  <a:pt x="11317431" y="2054721"/>
                </a:cubicBezTo>
                <a:cubicBezTo>
                  <a:pt x="11317928" y="2069647"/>
                  <a:pt x="11329123" y="2080966"/>
                  <a:pt x="11343925" y="2081712"/>
                </a:cubicBezTo>
                <a:cubicBezTo>
                  <a:pt x="11359846" y="2082459"/>
                  <a:pt x="11373031" y="2070145"/>
                  <a:pt x="11373279" y="2054472"/>
                </a:cubicBezTo>
                <a:cubicBezTo>
                  <a:pt x="11373528" y="2038924"/>
                  <a:pt x="11360716" y="2025863"/>
                  <a:pt x="11345044" y="2025863"/>
                </a:cubicBezTo>
                <a:close/>
                <a:moveTo>
                  <a:pt x="11255611" y="2025739"/>
                </a:moveTo>
                <a:cubicBezTo>
                  <a:pt x="11239939" y="2025739"/>
                  <a:pt x="11227500" y="2038924"/>
                  <a:pt x="11227998" y="2054721"/>
                </a:cubicBezTo>
                <a:cubicBezTo>
                  <a:pt x="11228496" y="2069647"/>
                  <a:pt x="11239690" y="2080966"/>
                  <a:pt x="11254616" y="2081588"/>
                </a:cubicBezTo>
                <a:cubicBezTo>
                  <a:pt x="11270537" y="2082210"/>
                  <a:pt x="11283598" y="2069896"/>
                  <a:pt x="11283846" y="2054223"/>
                </a:cubicBezTo>
                <a:cubicBezTo>
                  <a:pt x="11284095" y="2038675"/>
                  <a:pt x="11271160" y="2025615"/>
                  <a:pt x="11255611" y="2025739"/>
                </a:cubicBezTo>
                <a:close/>
                <a:moveTo>
                  <a:pt x="11138440" y="2055716"/>
                </a:moveTo>
                <a:cubicBezTo>
                  <a:pt x="11139435" y="2070642"/>
                  <a:pt x="11151003" y="2081588"/>
                  <a:pt x="11165929" y="2081588"/>
                </a:cubicBezTo>
                <a:cubicBezTo>
                  <a:pt x="11181727" y="2081588"/>
                  <a:pt x="11194538" y="2068776"/>
                  <a:pt x="11194290" y="2053228"/>
                </a:cubicBezTo>
                <a:cubicBezTo>
                  <a:pt x="11193916" y="2037680"/>
                  <a:pt x="11180482" y="2025117"/>
                  <a:pt x="11165059" y="2025739"/>
                </a:cubicBezTo>
                <a:cubicBezTo>
                  <a:pt x="11149386" y="2026361"/>
                  <a:pt x="11137445" y="2039794"/>
                  <a:pt x="11138440" y="2055716"/>
                </a:cubicBezTo>
                <a:close/>
                <a:moveTo>
                  <a:pt x="11079109" y="2025739"/>
                </a:moveTo>
                <a:cubicBezTo>
                  <a:pt x="11063685" y="2025988"/>
                  <a:pt x="11050873" y="2039546"/>
                  <a:pt x="11051619" y="2054969"/>
                </a:cubicBezTo>
                <a:cubicBezTo>
                  <a:pt x="11052241" y="2069523"/>
                  <a:pt x="11064058" y="2081215"/>
                  <a:pt x="11078611" y="2081712"/>
                </a:cubicBezTo>
                <a:cubicBezTo>
                  <a:pt x="11094532" y="2082334"/>
                  <a:pt x="11107468" y="2070020"/>
                  <a:pt x="11107593" y="2053974"/>
                </a:cubicBezTo>
                <a:cubicBezTo>
                  <a:pt x="11107717" y="2038178"/>
                  <a:pt x="11094905" y="2025366"/>
                  <a:pt x="11079233" y="2025615"/>
                </a:cubicBezTo>
                <a:close/>
                <a:moveTo>
                  <a:pt x="10988307" y="2025739"/>
                </a:moveTo>
                <a:cubicBezTo>
                  <a:pt x="10972883" y="2026734"/>
                  <a:pt x="10960694" y="2040914"/>
                  <a:pt x="10962062" y="2056213"/>
                </a:cubicBezTo>
                <a:cubicBezTo>
                  <a:pt x="10963306" y="2070642"/>
                  <a:pt x="10975620" y="2081712"/>
                  <a:pt x="10990297" y="2081588"/>
                </a:cubicBezTo>
                <a:cubicBezTo>
                  <a:pt x="11006343" y="2081588"/>
                  <a:pt x="11018533" y="2068652"/>
                  <a:pt x="11018035" y="2052731"/>
                </a:cubicBezTo>
                <a:cubicBezTo>
                  <a:pt x="11017413" y="2037058"/>
                  <a:pt x="11003855" y="2024744"/>
                  <a:pt x="10988307" y="2025739"/>
                </a:cubicBezTo>
                <a:close/>
                <a:moveTo>
                  <a:pt x="10872504" y="2053974"/>
                </a:moveTo>
                <a:cubicBezTo>
                  <a:pt x="10872504" y="2069647"/>
                  <a:pt x="10885565" y="2082086"/>
                  <a:pt x="10901486" y="2081712"/>
                </a:cubicBezTo>
                <a:cubicBezTo>
                  <a:pt x="10916412" y="2081215"/>
                  <a:pt x="10927731" y="2070020"/>
                  <a:pt x="10928354" y="2055094"/>
                </a:cubicBezTo>
                <a:cubicBezTo>
                  <a:pt x="10929100" y="2039173"/>
                  <a:pt x="10916785" y="2025988"/>
                  <a:pt x="10901113" y="2025739"/>
                </a:cubicBezTo>
                <a:cubicBezTo>
                  <a:pt x="10885565" y="2025490"/>
                  <a:pt x="10872504" y="2038302"/>
                  <a:pt x="10872504" y="2053974"/>
                </a:cubicBezTo>
                <a:close/>
                <a:moveTo>
                  <a:pt x="10813421" y="2025739"/>
                </a:moveTo>
                <a:cubicBezTo>
                  <a:pt x="10797749" y="2025988"/>
                  <a:pt x="10785434" y="2039297"/>
                  <a:pt x="10786181" y="2055094"/>
                </a:cubicBezTo>
                <a:cubicBezTo>
                  <a:pt x="10786928" y="2070020"/>
                  <a:pt x="10798246" y="2081215"/>
                  <a:pt x="10813173" y="2081588"/>
                </a:cubicBezTo>
                <a:cubicBezTo>
                  <a:pt x="10828969" y="2082086"/>
                  <a:pt x="10842030" y="2069523"/>
                  <a:pt x="10842030" y="2053850"/>
                </a:cubicBezTo>
                <a:cubicBezTo>
                  <a:pt x="10842030" y="2038302"/>
                  <a:pt x="10828969" y="2025366"/>
                  <a:pt x="10813421" y="2025739"/>
                </a:cubicBezTo>
                <a:close/>
                <a:moveTo>
                  <a:pt x="10725357" y="2025739"/>
                </a:moveTo>
                <a:cubicBezTo>
                  <a:pt x="10709809" y="2025117"/>
                  <a:pt x="10696624" y="2037929"/>
                  <a:pt x="10696499" y="2053601"/>
                </a:cubicBezTo>
                <a:cubicBezTo>
                  <a:pt x="10696499" y="2068527"/>
                  <a:pt x="10707196" y="2080344"/>
                  <a:pt x="10721998" y="2081588"/>
                </a:cubicBezTo>
                <a:cubicBezTo>
                  <a:pt x="10737795" y="2082832"/>
                  <a:pt x="10751477" y="2071140"/>
                  <a:pt x="10752348" y="2055467"/>
                </a:cubicBezTo>
                <a:cubicBezTo>
                  <a:pt x="10753219" y="2040043"/>
                  <a:pt x="10740781" y="2026361"/>
                  <a:pt x="10725232" y="2025739"/>
                </a:cubicBezTo>
                <a:close/>
                <a:moveTo>
                  <a:pt x="10633187" y="2025739"/>
                </a:moveTo>
                <a:cubicBezTo>
                  <a:pt x="10617514" y="2026610"/>
                  <a:pt x="10605822" y="2040292"/>
                  <a:pt x="10607066" y="2056089"/>
                </a:cubicBezTo>
                <a:cubicBezTo>
                  <a:pt x="10608310" y="2071015"/>
                  <a:pt x="10620127" y="2081712"/>
                  <a:pt x="10635053" y="2081588"/>
                </a:cubicBezTo>
                <a:cubicBezTo>
                  <a:pt x="10650850" y="2081464"/>
                  <a:pt x="10663537" y="2068279"/>
                  <a:pt x="10662915" y="2052731"/>
                </a:cubicBezTo>
                <a:cubicBezTo>
                  <a:pt x="10662293" y="2037182"/>
                  <a:pt x="10648611" y="2024744"/>
                  <a:pt x="10633187" y="2025739"/>
                </a:cubicBezTo>
                <a:close/>
                <a:moveTo>
                  <a:pt x="10576095" y="2053477"/>
                </a:moveTo>
                <a:cubicBezTo>
                  <a:pt x="10575970" y="2038924"/>
                  <a:pt x="10564527" y="2026734"/>
                  <a:pt x="10550098" y="2025739"/>
                </a:cubicBezTo>
                <a:cubicBezTo>
                  <a:pt x="10534674" y="2024619"/>
                  <a:pt x="10520743" y="2037058"/>
                  <a:pt x="10519997" y="2052482"/>
                </a:cubicBezTo>
                <a:cubicBezTo>
                  <a:pt x="10519250" y="2068030"/>
                  <a:pt x="10531938" y="2081339"/>
                  <a:pt x="10547610" y="2081588"/>
                </a:cubicBezTo>
                <a:cubicBezTo>
                  <a:pt x="10563656" y="2081837"/>
                  <a:pt x="10576219" y="2069398"/>
                  <a:pt x="10575970" y="2053352"/>
                </a:cubicBezTo>
                <a:close/>
                <a:moveTo>
                  <a:pt x="10486537" y="2053228"/>
                </a:moveTo>
                <a:cubicBezTo>
                  <a:pt x="10486288" y="2038675"/>
                  <a:pt x="10474845" y="2026610"/>
                  <a:pt x="10460416" y="2025739"/>
                </a:cubicBezTo>
                <a:cubicBezTo>
                  <a:pt x="10444992" y="2024744"/>
                  <a:pt x="10431185" y="2037182"/>
                  <a:pt x="10430564" y="2052731"/>
                </a:cubicBezTo>
                <a:cubicBezTo>
                  <a:pt x="10429942" y="2068279"/>
                  <a:pt x="10442629" y="2081464"/>
                  <a:pt x="10458301" y="2081712"/>
                </a:cubicBezTo>
                <a:cubicBezTo>
                  <a:pt x="10474347" y="2081961"/>
                  <a:pt x="10486786" y="2069398"/>
                  <a:pt x="10486537" y="2053352"/>
                </a:cubicBezTo>
                <a:close/>
                <a:moveTo>
                  <a:pt x="10396855" y="2051611"/>
                </a:moveTo>
                <a:cubicBezTo>
                  <a:pt x="10395860" y="2037058"/>
                  <a:pt x="10383670" y="2025739"/>
                  <a:pt x="10369242" y="2025615"/>
                </a:cubicBezTo>
                <a:cubicBezTo>
                  <a:pt x="10353694" y="2025615"/>
                  <a:pt x="10340757" y="2038675"/>
                  <a:pt x="10341006" y="2054223"/>
                </a:cubicBezTo>
                <a:cubicBezTo>
                  <a:pt x="10341255" y="2069896"/>
                  <a:pt x="10354440" y="2082210"/>
                  <a:pt x="10370361" y="2081464"/>
                </a:cubicBezTo>
                <a:cubicBezTo>
                  <a:pt x="10386407" y="2080717"/>
                  <a:pt x="10397975" y="2067657"/>
                  <a:pt x="10396855" y="2051611"/>
                </a:cubicBezTo>
                <a:close/>
                <a:moveTo>
                  <a:pt x="10254683" y="2054348"/>
                </a:moveTo>
                <a:cubicBezTo>
                  <a:pt x="10255056" y="2069274"/>
                  <a:pt x="10266126" y="2080717"/>
                  <a:pt x="10281052" y="2081464"/>
                </a:cubicBezTo>
                <a:cubicBezTo>
                  <a:pt x="10296974" y="2082210"/>
                  <a:pt x="10310159" y="2070145"/>
                  <a:pt x="10310531" y="2054348"/>
                </a:cubicBezTo>
                <a:cubicBezTo>
                  <a:pt x="10310905" y="2038799"/>
                  <a:pt x="10298093" y="2025615"/>
                  <a:pt x="10282545" y="2025615"/>
                </a:cubicBezTo>
                <a:cubicBezTo>
                  <a:pt x="10266872" y="2025615"/>
                  <a:pt x="10254310" y="2038551"/>
                  <a:pt x="10254683" y="2054348"/>
                </a:cubicBezTo>
                <a:close/>
                <a:moveTo>
                  <a:pt x="10165125" y="2054969"/>
                </a:moveTo>
                <a:cubicBezTo>
                  <a:pt x="10165748" y="2069896"/>
                  <a:pt x="10177191" y="2081090"/>
                  <a:pt x="10191993" y="2081464"/>
                </a:cubicBezTo>
                <a:cubicBezTo>
                  <a:pt x="10207789" y="2081961"/>
                  <a:pt x="10220850" y="2069398"/>
                  <a:pt x="10220975" y="2053726"/>
                </a:cubicBezTo>
                <a:cubicBezTo>
                  <a:pt x="10220975" y="2038178"/>
                  <a:pt x="10207914" y="2025241"/>
                  <a:pt x="10192365" y="2025490"/>
                </a:cubicBezTo>
                <a:cubicBezTo>
                  <a:pt x="10176693" y="2025739"/>
                  <a:pt x="10164379" y="2038924"/>
                  <a:pt x="10165125" y="2054845"/>
                </a:cubicBezTo>
                <a:close/>
                <a:moveTo>
                  <a:pt x="10131417" y="2052358"/>
                </a:moveTo>
                <a:cubicBezTo>
                  <a:pt x="10130671" y="2036934"/>
                  <a:pt x="10116740" y="2024619"/>
                  <a:pt x="10101315" y="2025615"/>
                </a:cubicBezTo>
                <a:cubicBezTo>
                  <a:pt x="10086887" y="2026610"/>
                  <a:pt x="10075568" y="2038799"/>
                  <a:pt x="10075444" y="2053352"/>
                </a:cubicBezTo>
                <a:cubicBezTo>
                  <a:pt x="10075319" y="2069398"/>
                  <a:pt x="10087882" y="2081837"/>
                  <a:pt x="10103928" y="2081464"/>
                </a:cubicBezTo>
                <a:cubicBezTo>
                  <a:pt x="10119600" y="2081090"/>
                  <a:pt x="10132288" y="2067781"/>
                  <a:pt x="10131417" y="2052233"/>
                </a:cubicBezTo>
                <a:close/>
                <a:moveTo>
                  <a:pt x="10041860" y="2053850"/>
                </a:moveTo>
                <a:cubicBezTo>
                  <a:pt x="10041860" y="2038302"/>
                  <a:pt x="10028924" y="2025366"/>
                  <a:pt x="10013251" y="2025615"/>
                </a:cubicBezTo>
                <a:cubicBezTo>
                  <a:pt x="9998697" y="2025863"/>
                  <a:pt x="9986757" y="2037431"/>
                  <a:pt x="9985886" y="2051984"/>
                </a:cubicBezTo>
                <a:cubicBezTo>
                  <a:pt x="9984891" y="2068030"/>
                  <a:pt x="9996832" y="2081090"/>
                  <a:pt x="10012878" y="2081588"/>
                </a:cubicBezTo>
                <a:cubicBezTo>
                  <a:pt x="10028675" y="2082086"/>
                  <a:pt x="10041735" y="2069647"/>
                  <a:pt x="10041860" y="2053974"/>
                </a:cubicBezTo>
                <a:close/>
                <a:moveTo>
                  <a:pt x="9899189" y="2054596"/>
                </a:moveTo>
                <a:cubicBezTo>
                  <a:pt x="9899687" y="2070269"/>
                  <a:pt x="9912997" y="2082334"/>
                  <a:pt x="9928793" y="2081464"/>
                </a:cubicBezTo>
                <a:cubicBezTo>
                  <a:pt x="9943719" y="2080593"/>
                  <a:pt x="9954790" y="2069149"/>
                  <a:pt x="9955039" y="2054223"/>
                </a:cubicBezTo>
                <a:cubicBezTo>
                  <a:pt x="9955287" y="2038426"/>
                  <a:pt x="9942600" y="2025490"/>
                  <a:pt x="9926928" y="2025615"/>
                </a:cubicBezTo>
                <a:cubicBezTo>
                  <a:pt x="9911379" y="2025739"/>
                  <a:pt x="9898567" y="2039048"/>
                  <a:pt x="9899065" y="2054596"/>
                </a:cubicBezTo>
                <a:close/>
                <a:moveTo>
                  <a:pt x="9836748" y="2025615"/>
                </a:moveTo>
                <a:cubicBezTo>
                  <a:pt x="9821200" y="2026237"/>
                  <a:pt x="9808762" y="2039919"/>
                  <a:pt x="9809632" y="2055343"/>
                </a:cubicBezTo>
                <a:cubicBezTo>
                  <a:pt x="9810503" y="2069771"/>
                  <a:pt x="9822444" y="2081339"/>
                  <a:pt x="9836997" y="2081588"/>
                </a:cubicBezTo>
                <a:cubicBezTo>
                  <a:pt x="9853043" y="2081961"/>
                  <a:pt x="9865606" y="2069523"/>
                  <a:pt x="9865481" y="2053477"/>
                </a:cubicBezTo>
                <a:cubicBezTo>
                  <a:pt x="9865481" y="2037680"/>
                  <a:pt x="9852172" y="2024993"/>
                  <a:pt x="9836624" y="2025615"/>
                </a:cubicBezTo>
                <a:close/>
                <a:moveTo>
                  <a:pt x="9748186" y="2025615"/>
                </a:moveTo>
                <a:cubicBezTo>
                  <a:pt x="9732638" y="2025615"/>
                  <a:pt x="9719701" y="2038675"/>
                  <a:pt x="9720075" y="2054223"/>
                </a:cubicBezTo>
                <a:cubicBezTo>
                  <a:pt x="9720324" y="2068776"/>
                  <a:pt x="9731892" y="2080717"/>
                  <a:pt x="9746444" y="2081464"/>
                </a:cubicBezTo>
                <a:cubicBezTo>
                  <a:pt x="9762365" y="2082334"/>
                  <a:pt x="9775426" y="2070393"/>
                  <a:pt x="9775924" y="2054348"/>
                </a:cubicBezTo>
                <a:cubicBezTo>
                  <a:pt x="9776421" y="2038551"/>
                  <a:pt x="9763859" y="2025490"/>
                  <a:pt x="9748186" y="2025490"/>
                </a:cubicBezTo>
                <a:close/>
                <a:moveTo>
                  <a:pt x="9689600" y="2053850"/>
                </a:moveTo>
                <a:cubicBezTo>
                  <a:pt x="9689600" y="2038302"/>
                  <a:pt x="9676540" y="2025366"/>
                  <a:pt x="9660992" y="2025615"/>
                </a:cubicBezTo>
                <a:cubicBezTo>
                  <a:pt x="9646439" y="2025863"/>
                  <a:pt x="9634498" y="2037431"/>
                  <a:pt x="9633627" y="2051984"/>
                </a:cubicBezTo>
                <a:cubicBezTo>
                  <a:pt x="9632756" y="2068030"/>
                  <a:pt x="9644573" y="2081090"/>
                  <a:pt x="9660618" y="2081464"/>
                </a:cubicBezTo>
                <a:cubicBezTo>
                  <a:pt x="9676415" y="2081961"/>
                  <a:pt x="9689476" y="2069398"/>
                  <a:pt x="9689600" y="2053726"/>
                </a:cubicBezTo>
                <a:close/>
                <a:moveTo>
                  <a:pt x="9571808" y="2025615"/>
                </a:moveTo>
                <a:cubicBezTo>
                  <a:pt x="9556135" y="2025615"/>
                  <a:pt x="9543697" y="2038675"/>
                  <a:pt x="9544194" y="2054596"/>
                </a:cubicBezTo>
                <a:cubicBezTo>
                  <a:pt x="9544691" y="2069523"/>
                  <a:pt x="9555886" y="2080842"/>
                  <a:pt x="9570812" y="2081464"/>
                </a:cubicBezTo>
                <a:cubicBezTo>
                  <a:pt x="9586733" y="2082086"/>
                  <a:pt x="9599918" y="2069896"/>
                  <a:pt x="9600167" y="2054223"/>
                </a:cubicBezTo>
                <a:cubicBezTo>
                  <a:pt x="9600416" y="2038675"/>
                  <a:pt x="9587604" y="2025615"/>
                  <a:pt x="9571932" y="2025615"/>
                </a:cubicBezTo>
                <a:close/>
                <a:moveTo>
                  <a:pt x="9454512" y="2053104"/>
                </a:moveTo>
                <a:cubicBezTo>
                  <a:pt x="9454264" y="2068030"/>
                  <a:pt x="9464960" y="2079971"/>
                  <a:pt x="9479762" y="2081339"/>
                </a:cubicBezTo>
                <a:cubicBezTo>
                  <a:pt x="9495560" y="2082707"/>
                  <a:pt x="9509366" y="2071140"/>
                  <a:pt x="9510485" y="2055591"/>
                </a:cubicBezTo>
                <a:cubicBezTo>
                  <a:pt x="9511480" y="2040168"/>
                  <a:pt x="9499166" y="2026237"/>
                  <a:pt x="9483743" y="2025615"/>
                </a:cubicBezTo>
                <a:cubicBezTo>
                  <a:pt x="9468195" y="2024868"/>
                  <a:pt x="9454885" y="2037556"/>
                  <a:pt x="9454636" y="2053228"/>
                </a:cubicBezTo>
                <a:close/>
                <a:moveTo>
                  <a:pt x="9393688" y="2025615"/>
                </a:moveTo>
                <a:cubicBezTo>
                  <a:pt x="9378264" y="2026858"/>
                  <a:pt x="9366323" y="2041038"/>
                  <a:pt x="9367816" y="2056338"/>
                </a:cubicBezTo>
                <a:cubicBezTo>
                  <a:pt x="9369184" y="2070642"/>
                  <a:pt x="9381747" y="2081712"/>
                  <a:pt x="9396300" y="2081464"/>
                </a:cubicBezTo>
                <a:cubicBezTo>
                  <a:pt x="9412346" y="2081215"/>
                  <a:pt x="9424411" y="2068279"/>
                  <a:pt x="9423664" y="2052233"/>
                </a:cubicBezTo>
                <a:cubicBezTo>
                  <a:pt x="9422918" y="2036561"/>
                  <a:pt x="9409236" y="2024371"/>
                  <a:pt x="9393688" y="2025615"/>
                </a:cubicBezTo>
                <a:close/>
                <a:moveTo>
                  <a:pt x="9306245" y="2025615"/>
                </a:moveTo>
                <a:cubicBezTo>
                  <a:pt x="9290697" y="2025615"/>
                  <a:pt x="9277761" y="2038675"/>
                  <a:pt x="9278134" y="2054223"/>
                </a:cubicBezTo>
                <a:cubicBezTo>
                  <a:pt x="9278383" y="2068776"/>
                  <a:pt x="9289950" y="2080717"/>
                  <a:pt x="9304503" y="2081464"/>
                </a:cubicBezTo>
                <a:cubicBezTo>
                  <a:pt x="9320425" y="2082334"/>
                  <a:pt x="9333485" y="2070393"/>
                  <a:pt x="9333982" y="2054348"/>
                </a:cubicBezTo>
                <a:cubicBezTo>
                  <a:pt x="9334480" y="2038551"/>
                  <a:pt x="9321917" y="2025490"/>
                  <a:pt x="9306245" y="2025490"/>
                </a:cubicBezTo>
                <a:close/>
                <a:moveTo>
                  <a:pt x="9214573" y="2025615"/>
                </a:moveTo>
                <a:cubicBezTo>
                  <a:pt x="9199149" y="2026858"/>
                  <a:pt x="9187208" y="2041038"/>
                  <a:pt x="9188700" y="2056338"/>
                </a:cubicBezTo>
                <a:cubicBezTo>
                  <a:pt x="9190069" y="2070642"/>
                  <a:pt x="9202632" y="2081712"/>
                  <a:pt x="9217185" y="2081464"/>
                </a:cubicBezTo>
                <a:cubicBezTo>
                  <a:pt x="9233231" y="2081215"/>
                  <a:pt x="9245296" y="2068279"/>
                  <a:pt x="9244550" y="2052233"/>
                </a:cubicBezTo>
                <a:cubicBezTo>
                  <a:pt x="9243803" y="2036561"/>
                  <a:pt x="9230121" y="2024371"/>
                  <a:pt x="9214573" y="2025615"/>
                </a:cubicBezTo>
                <a:close/>
                <a:moveTo>
                  <a:pt x="9154993" y="2051984"/>
                </a:moveTo>
                <a:cubicBezTo>
                  <a:pt x="9154122" y="2037431"/>
                  <a:pt x="9142180" y="2025863"/>
                  <a:pt x="9127752" y="2025615"/>
                </a:cubicBezTo>
                <a:cubicBezTo>
                  <a:pt x="9112204" y="2025366"/>
                  <a:pt x="9099144" y="2038178"/>
                  <a:pt x="9099144" y="2053726"/>
                </a:cubicBezTo>
                <a:cubicBezTo>
                  <a:pt x="9099144" y="2069398"/>
                  <a:pt x="9112204" y="2081961"/>
                  <a:pt x="9128125" y="2081464"/>
                </a:cubicBezTo>
                <a:cubicBezTo>
                  <a:pt x="9144171" y="2080966"/>
                  <a:pt x="9155987" y="2067906"/>
                  <a:pt x="9155117" y="2051984"/>
                </a:cubicBezTo>
                <a:close/>
                <a:moveTo>
                  <a:pt x="9040061" y="2025615"/>
                </a:moveTo>
                <a:cubicBezTo>
                  <a:pt x="9024388" y="2025863"/>
                  <a:pt x="9012074" y="2039173"/>
                  <a:pt x="9012820" y="2054969"/>
                </a:cubicBezTo>
                <a:cubicBezTo>
                  <a:pt x="9013566" y="2069896"/>
                  <a:pt x="9024885" y="2081090"/>
                  <a:pt x="9039812" y="2081464"/>
                </a:cubicBezTo>
                <a:cubicBezTo>
                  <a:pt x="9055609" y="2081961"/>
                  <a:pt x="9068669" y="2069398"/>
                  <a:pt x="9068669" y="2053726"/>
                </a:cubicBezTo>
                <a:cubicBezTo>
                  <a:pt x="9068669" y="2038178"/>
                  <a:pt x="9055609" y="2025241"/>
                  <a:pt x="9040061" y="2025615"/>
                </a:cubicBezTo>
                <a:close/>
                <a:moveTo>
                  <a:pt x="8979112" y="2053850"/>
                </a:moveTo>
                <a:cubicBezTo>
                  <a:pt x="8979112" y="2038302"/>
                  <a:pt x="8966051" y="2025366"/>
                  <a:pt x="8950503" y="2025615"/>
                </a:cubicBezTo>
                <a:cubicBezTo>
                  <a:pt x="8935949" y="2025863"/>
                  <a:pt x="8924009" y="2037431"/>
                  <a:pt x="8923138" y="2051984"/>
                </a:cubicBezTo>
                <a:cubicBezTo>
                  <a:pt x="8922267" y="2068030"/>
                  <a:pt x="8934084" y="2081090"/>
                  <a:pt x="8950130" y="2081464"/>
                </a:cubicBezTo>
                <a:cubicBezTo>
                  <a:pt x="8965927" y="2081961"/>
                  <a:pt x="8978987" y="2069398"/>
                  <a:pt x="8979112" y="2053726"/>
                </a:cubicBezTo>
                <a:close/>
                <a:moveTo>
                  <a:pt x="8833581" y="2053850"/>
                </a:moveTo>
                <a:cubicBezTo>
                  <a:pt x="8833581" y="2068776"/>
                  <a:pt x="8844651" y="2080469"/>
                  <a:pt x="8859453" y="2081464"/>
                </a:cubicBezTo>
                <a:cubicBezTo>
                  <a:pt x="8875250" y="2082459"/>
                  <a:pt x="8888808" y="2070642"/>
                  <a:pt x="8889429" y="2054845"/>
                </a:cubicBezTo>
                <a:cubicBezTo>
                  <a:pt x="8890052" y="2039421"/>
                  <a:pt x="8877364" y="2025863"/>
                  <a:pt x="8861941" y="2025615"/>
                </a:cubicBezTo>
                <a:cubicBezTo>
                  <a:pt x="8846268" y="2025241"/>
                  <a:pt x="8833456" y="2038178"/>
                  <a:pt x="8833581" y="2053850"/>
                </a:cubicBezTo>
                <a:close/>
                <a:moveTo>
                  <a:pt x="8774373" y="2025615"/>
                </a:moveTo>
                <a:cubicBezTo>
                  <a:pt x="8758949" y="2025988"/>
                  <a:pt x="8746138" y="2039421"/>
                  <a:pt x="8746884" y="2054845"/>
                </a:cubicBezTo>
                <a:cubicBezTo>
                  <a:pt x="8747506" y="2069398"/>
                  <a:pt x="8759323" y="2081090"/>
                  <a:pt x="8773876" y="2081588"/>
                </a:cubicBezTo>
                <a:cubicBezTo>
                  <a:pt x="8789797" y="2082210"/>
                  <a:pt x="8802733" y="2069896"/>
                  <a:pt x="8802858" y="2053850"/>
                </a:cubicBezTo>
                <a:cubicBezTo>
                  <a:pt x="8802982" y="2038053"/>
                  <a:pt x="8790170" y="2025241"/>
                  <a:pt x="8774498" y="2025490"/>
                </a:cubicBezTo>
                <a:close/>
                <a:moveTo>
                  <a:pt x="8713051" y="2051487"/>
                </a:moveTo>
                <a:cubicBezTo>
                  <a:pt x="8711932" y="2036934"/>
                  <a:pt x="8699742" y="2025615"/>
                  <a:pt x="8685314" y="2025615"/>
                </a:cubicBezTo>
                <a:cubicBezTo>
                  <a:pt x="8669765" y="2025615"/>
                  <a:pt x="8656953" y="2038799"/>
                  <a:pt x="8657327" y="2054348"/>
                </a:cubicBezTo>
                <a:cubicBezTo>
                  <a:pt x="8657700" y="2070020"/>
                  <a:pt x="8670884" y="2082210"/>
                  <a:pt x="8686806" y="2081464"/>
                </a:cubicBezTo>
                <a:cubicBezTo>
                  <a:pt x="8702852" y="2080717"/>
                  <a:pt x="8714419" y="2067532"/>
                  <a:pt x="8713176" y="2051362"/>
                </a:cubicBezTo>
                <a:close/>
                <a:moveTo>
                  <a:pt x="8594014" y="2025615"/>
                </a:moveTo>
                <a:cubicBezTo>
                  <a:pt x="8578591" y="2026610"/>
                  <a:pt x="8566401" y="2040665"/>
                  <a:pt x="8567769" y="2056089"/>
                </a:cubicBezTo>
                <a:cubicBezTo>
                  <a:pt x="8569013" y="2070518"/>
                  <a:pt x="8581328" y="2081588"/>
                  <a:pt x="8595880" y="2081588"/>
                </a:cubicBezTo>
                <a:cubicBezTo>
                  <a:pt x="8611926" y="2081588"/>
                  <a:pt x="8624240" y="2068776"/>
                  <a:pt x="8623618" y="2052731"/>
                </a:cubicBezTo>
                <a:cubicBezTo>
                  <a:pt x="8623121" y="2037058"/>
                  <a:pt x="8609563" y="2024619"/>
                  <a:pt x="8594014" y="2025615"/>
                </a:cubicBezTo>
                <a:close/>
                <a:moveTo>
                  <a:pt x="8481321" y="2053726"/>
                </a:moveTo>
                <a:cubicBezTo>
                  <a:pt x="8481321" y="2068652"/>
                  <a:pt x="8492143" y="2080344"/>
                  <a:pt x="8507069" y="2081464"/>
                </a:cubicBezTo>
                <a:cubicBezTo>
                  <a:pt x="8522866" y="2082583"/>
                  <a:pt x="8536424" y="2070766"/>
                  <a:pt x="8537295" y="2055094"/>
                </a:cubicBezTo>
                <a:cubicBezTo>
                  <a:pt x="8538041" y="2039670"/>
                  <a:pt x="8525478" y="2025988"/>
                  <a:pt x="8510054" y="2025615"/>
                </a:cubicBezTo>
                <a:cubicBezTo>
                  <a:pt x="8494382" y="2025117"/>
                  <a:pt x="8481446" y="2037929"/>
                  <a:pt x="8481446" y="2053726"/>
                </a:cubicBezTo>
                <a:close/>
                <a:moveTo>
                  <a:pt x="8447737" y="2053726"/>
                </a:moveTo>
                <a:cubicBezTo>
                  <a:pt x="8447737" y="2038178"/>
                  <a:pt x="8434552" y="2025366"/>
                  <a:pt x="8418880" y="2025739"/>
                </a:cubicBezTo>
                <a:cubicBezTo>
                  <a:pt x="8404327" y="2026112"/>
                  <a:pt x="8392511" y="2037680"/>
                  <a:pt x="8391764" y="2052233"/>
                </a:cubicBezTo>
                <a:cubicBezTo>
                  <a:pt x="8390894" y="2068279"/>
                  <a:pt x="8402959" y="2081215"/>
                  <a:pt x="8419004" y="2081588"/>
                </a:cubicBezTo>
                <a:cubicBezTo>
                  <a:pt x="8434801" y="2081961"/>
                  <a:pt x="8447862" y="2069398"/>
                  <a:pt x="8447737" y="2053726"/>
                </a:cubicBezTo>
                <a:close/>
                <a:moveTo>
                  <a:pt x="8328825" y="2025739"/>
                </a:moveTo>
                <a:cubicBezTo>
                  <a:pt x="8313153" y="2026485"/>
                  <a:pt x="8301212" y="2039919"/>
                  <a:pt x="8302332" y="2055716"/>
                </a:cubicBezTo>
                <a:cubicBezTo>
                  <a:pt x="8303326" y="2070642"/>
                  <a:pt x="8315019" y="2081588"/>
                  <a:pt x="8329945" y="2081588"/>
                </a:cubicBezTo>
                <a:cubicBezTo>
                  <a:pt x="8345742" y="2081588"/>
                  <a:pt x="8358553" y="2068776"/>
                  <a:pt x="8358181" y="2053104"/>
                </a:cubicBezTo>
                <a:cubicBezTo>
                  <a:pt x="8357807" y="2037680"/>
                  <a:pt x="8344373" y="2024993"/>
                  <a:pt x="8328825" y="2025615"/>
                </a:cubicBezTo>
                <a:close/>
                <a:moveTo>
                  <a:pt x="8212650" y="2055094"/>
                </a:moveTo>
                <a:cubicBezTo>
                  <a:pt x="8213271" y="2070020"/>
                  <a:pt x="8224715" y="2081215"/>
                  <a:pt x="8239517" y="2081588"/>
                </a:cubicBezTo>
                <a:cubicBezTo>
                  <a:pt x="8255314" y="2082086"/>
                  <a:pt x="8268374" y="2069523"/>
                  <a:pt x="8268499" y="2053850"/>
                </a:cubicBezTo>
                <a:cubicBezTo>
                  <a:pt x="8268499" y="2038302"/>
                  <a:pt x="8255438" y="2025366"/>
                  <a:pt x="8239890" y="2025615"/>
                </a:cubicBezTo>
                <a:cubicBezTo>
                  <a:pt x="8224217" y="2025863"/>
                  <a:pt x="8211903" y="2039048"/>
                  <a:pt x="8212650" y="2054969"/>
                </a:cubicBezTo>
                <a:close/>
                <a:moveTo>
                  <a:pt x="8153567" y="2025739"/>
                </a:moveTo>
                <a:cubicBezTo>
                  <a:pt x="8138018" y="2025863"/>
                  <a:pt x="8125206" y="2039173"/>
                  <a:pt x="8125704" y="2054721"/>
                </a:cubicBezTo>
                <a:cubicBezTo>
                  <a:pt x="8126202" y="2069274"/>
                  <a:pt x="8137894" y="2081090"/>
                  <a:pt x="8152447" y="2081712"/>
                </a:cubicBezTo>
                <a:cubicBezTo>
                  <a:pt x="8168369" y="2082459"/>
                  <a:pt x="8181304" y="2070269"/>
                  <a:pt x="8181678" y="2054348"/>
                </a:cubicBezTo>
                <a:cubicBezTo>
                  <a:pt x="8181926" y="2038551"/>
                  <a:pt x="8169239" y="2025615"/>
                  <a:pt x="8153567" y="2025739"/>
                </a:cubicBezTo>
                <a:close/>
                <a:moveTo>
                  <a:pt x="8063760" y="2025739"/>
                </a:moveTo>
                <a:cubicBezTo>
                  <a:pt x="8048336" y="2026112"/>
                  <a:pt x="8035525" y="2039546"/>
                  <a:pt x="8036271" y="2054969"/>
                </a:cubicBezTo>
                <a:cubicBezTo>
                  <a:pt x="8036893" y="2069523"/>
                  <a:pt x="8048710" y="2081215"/>
                  <a:pt x="8063263" y="2081712"/>
                </a:cubicBezTo>
                <a:cubicBezTo>
                  <a:pt x="8079184" y="2082334"/>
                  <a:pt x="8092120" y="2070020"/>
                  <a:pt x="8092245" y="2053974"/>
                </a:cubicBezTo>
                <a:cubicBezTo>
                  <a:pt x="8092369" y="2038178"/>
                  <a:pt x="8079557" y="2025366"/>
                  <a:pt x="8063885" y="2025615"/>
                </a:cubicBezTo>
                <a:close/>
                <a:moveTo>
                  <a:pt x="7972959" y="2025739"/>
                </a:moveTo>
                <a:cubicBezTo>
                  <a:pt x="7957535" y="2026734"/>
                  <a:pt x="7945346" y="2040914"/>
                  <a:pt x="7946714" y="2056213"/>
                </a:cubicBezTo>
                <a:cubicBezTo>
                  <a:pt x="7947957" y="2070642"/>
                  <a:pt x="7960272" y="2081712"/>
                  <a:pt x="7974950" y="2081588"/>
                </a:cubicBezTo>
                <a:cubicBezTo>
                  <a:pt x="7990995" y="2081588"/>
                  <a:pt x="8003184" y="2068652"/>
                  <a:pt x="8002687" y="2052731"/>
                </a:cubicBezTo>
                <a:cubicBezTo>
                  <a:pt x="8002065" y="2037058"/>
                  <a:pt x="7988507" y="2024744"/>
                  <a:pt x="7972959" y="2025739"/>
                </a:cubicBezTo>
                <a:close/>
                <a:moveTo>
                  <a:pt x="7888128" y="2025739"/>
                </a:moveTo>
                <a:cubicBezTo>
                  <a:pt x="7872455" y="2025739"/>
                  <a:pt x="7859893" y="2038799"/>
                  <a:pt x="7860390" y="2054596"/>
                </a:cubicBezTo>
                <a:cubicBezTo>
                  <a:pt x="7860764" y="2069523"/>
                  <a:pt x="7871958" y="2080966"/>
                  <a:pt x="7886885" y="2081588"/>
                </a:cubicBezTo>
                <a:cubicBezTo>
                  <a:pt x="7902805" y="2082334"/>
                  <a:pt x="7915990" y="2070145"/>
                  <a:pt x="7916239" y="2054348"/>
                </a:cubicBezTo>
                <a:cubicBezTo>
                  <a:pt x="7916613" y="2038799"/>
                  <a:pt x="7903676" y="2025615"/>
                  <a:pt x="7888128" y="2025615"/>
                </a:cubicBezTo>
                <a:close/>
                <a:moveTo>
                  <a:pt x="7799193" y="2025739"/>
                </a:moveTo>
                <a:cubicBezTo>
                  <a:pt x="7783520" y="2025366"/>
                  <a:pt x="7770708" y="2038302"/>
                  <a:pt x="7770833" y="2054099"/>
                </a:cubicBezTo>
                <a:cubicBezTo>
                  <a:pt x="7770833" y="2069025"/>
                  <a:pt x="7781903" y="2080717"/>
                  <a:pt x="7796705" y="2081712"/>
                </a:cubicBezTo>
                <a:cubicBezTo>
                  <a:pt x="7812502" y="2082707"/>
                  <a:pt x="7826060" y="2070766"/>
                  <a:pt x="7826682" y="2055094"/>
                </a:cubicBezTo>
                <a:cubicBezTo>
                  <a:pt x="7827304" y="2039670"/>
                  <a:pt x="7814617" y="2026112"/>
                  <a:pt x="7799193" y="2025863"/>
                </a:cubicBezTo>
                <a:close/>
                <a:moveTo>
                  <a:pt x="7681275" y="2053974"/>
                </a:moveTo>
                <a:cubicBezTo>
                  <a:pt x="7681275" y="2068901"/>
                  <a:pt x="7692346" y="2080593"/>
                  <a:pt x="7707148" y="2081588"/>
                </a:cubicBezTo>
                <a:cubicBezTo>
                  <a:pt x="7722945" y="2082583"/>
                  <a:pt x="7736502" y="2070766"/>
                  <a:pt x="7737125" y="2054969"/>
                </a:cubicBezTo>
                <a:cubicBezTo>
                  <a:pt x="7737747" y="2039546"/>
                  <a:pt x="7725059" y="2025988"/>
                  <a:pt x="7709635" y="2025739"/>
                </a:cubicBezTo>
                <a:cubicBezTo>
                  <a:pt x="7693963" y="2025366"/>
                  <a:pt x="7681152" y="2038302"/>
                  <a:pt x="7681275" y="2053974"/>
                </a:cubicBezTo>
                <a:close/>
                <a:moveTo>
                  <a:pt x="7650428" y="2053477"/>
                </a:moveTo>
                <a:cubicBezTo>
                  <a:pt x="7650303" y="2038924"/>
                  <a:pt x="7638860" y="2026734"/>
                  <a:pt x="7624432" y="2025739"/>
                </a:cubicBezTo>
                <a:cubicBezTo>
                  <a:pt x="7609007" y="2024619"/>
                  <a:pt x="7595076" y="2037058"/>
                  <a:pt x="7594330" y="2052482"/>
                </a:cubicBezTo>
                <a:cubicBezTo>
                  <a:pt x="7593584" y="2068030"/>
                  <a:pt x="7606271" y="2081339"/>
                  <a:pt x="7621944" y="2081588"/>
                </a:cubicBezTo>
                <a:cubicBezTo>
                  <a:pt x="7637989" y="2081837"/>
                  <a:pt x="7650552" y="2069398"/>
                  <a:pt x="7650303" y="2053352"/>
                </a:cubicBezTo>
                <a:close/>
                <a:moveTo>
                  <a:pt x="7560870" y="2052731"/>
                </a:moveTo>
                <a:cubicBezTo>
                  <a:pt x="7560373" y="2038178"/>
                  <a:pt x="7548681" y="2026361"/>
                  <a:pt x="7534128" y="2025739"/>
                </a:cubicBezTo>
                <a:cubicBezTo>
                  <a:pt x="7518704" y="2025117"/>
                  <a:pt x="7505146" y="2037804"/>
                  <a:pt x="7504897" y="2053228"/>
                </a:cubicBezTo>
                <a:cubicBezTo>
                  <a:pt x="7504524" y="2068776"/>
                  <a:pt x="7517460" y="2081712"/>
                  <a:pt x="7533133" y="2081588"/>
                </a:cubicBezTo>
                <a:cubicBezTo>
                  <a:pt x="7549178" y="2081588"/>
                  <a:pt x="7561368" y="2068652"/>
                  <a:pt x="7560870" y="2052731"/>
                </a:cubicBezTo>
                <a:close/>
                <a:moveTo>
                  <a:pt x="7415339" y="2054969"/>
                </a:moveTo>
                <a:cubicBezTo>
                  <a:pt x="7415962" y="2070642"/>
                  <a:pt x="7429520" y="2082583"/>
                  <a:pt x="7445317" y="2081464"/>
                </a:cubicBezTo>
                <a:cubicBezTo>
                  <a:pt x="7460243" y="2080469"/>
                  <a:pt x="7471065" y="2068776"/>
                  <a:pt x="7471189" y="2053850"/>
                </a:cubicBezTo>
                <a:cubicBezTo>
                  <a:pt x="7471189" y="2038053"/>
                  <a:pt x="7458377" y="2025241"/>
                  <a:pt x="7442829" y="2025615"/>
                </a:cubicBezTo>
                <a:cubicBezTo>
                  <a:pt x="7427405" y="2025988"/>
                  <a:pt x="7414718" y="2039421"/>
                  <a:pt x="7415339" y="2054969"/>
                </a:cubicBezTo>
                <a:close/>
                <a:moveTo>
                  <a:pt x="7381632" y="2053974"/>
                </a:moveTo>
                <a:cubicBezTo>
                  <a:pt x="7381632" y="2039297"/>
                  <a:pt x="7370686" y="2026983"/>
                  <a:pt x="7356256" y="2025739"/>
                </a:cubicBezTo>
                <a:cubicBezTo>
                  <a:pt x="7340833" y="2024371"/>
                  <a:pt x="7326777" y="2036436"/>
                  <a:pt x="7325783" y="2051984"/>
                </a:cubicBezTo>
                <a:cubicBezTo>
                  <a:pt x="7324787" y="2067532"/>
                  <a:pt x="7337101" y="2081090"/>
                  <a:pt x="7352774" y="2081712"/>
                </a:cubicBezTo>
                <a:cubicBezTo>
                  <a:pt x="7368695" y="2082334"/>
                  <a:pt x="7381507" y="2070020"/>
                  <a:pt x="7381632" y="2053974"/>
                </a:cubicBezTo>
                <a:close/>
                <a:moveTo>
                  <a:pt x="7266326" y="2025739"/>
                </a:moveTo>
                <a:cubicBezTo>
                  <a:pt x="7250529" y="2026237"/>
                  <a:pt x="7238588" y="2039546"/>
                  <a:pt x="7239459" y="2055343"/>
                </a:cubicBezTo>
                <a:cubicBezTo>
                  <a:pt x="7240330" y="2070269"/>
                  <a:pt x="7251773" y="2081339"/>
                  <a:pt x="7266700" y="2081588"/>
                </a:cubicBezTo>
                <a:cubicBezTo>
                  <a:pt x="7282496" y="2081837"/>
                  <a:pt x="7295433" y="2069149"/>
                  <a:pt x="7295308" y="2053477"/>
                </a:cubicBezTo>
                <a:cubicBezTo>
                  <a:pt x="7295184" y="2037929"/>
                  <a:pt x="7281874" y="2025117"/>
                  <a:pt x="7266326" y="2025615"/>
                </a:cubicBezTo>
                <a:close/>
                <a:moveTo>
                  <a:pt x="7205751" y="2053726"/>
                </a:moveTo>
                <a:cubicBezTo>
                  <a:pt x="7205751" y="2038178"/>
                  <a:pt x="7192566" y="2025366"/>
                  <a:pt x="7176893" y="2025739"/>
                </a:cubicBezTo>
                <a:cubicBezTo>
                  <a:pt x="7162340" y="2026112"/>
                  <a:pt x="7150523" y="2037680"/>
                  <a:pt x="7149777" y="2052233"/>
                </a:cubicBezTo>
                <a:cubicBezTo>
                  <a:pt x="7148906" y="2068279"/>
                  <a:pt x="7160972" y="2081215"/>
                  <a:pt x="7177018" y="2081588"/>
                </a:cubicBezTo>
                <a:cubicBezTo>
                  <a:pt x="7192815" y="2081961"/>
                  <a:pt x="7205875" y="2069398"/>
                  <a:pt x="7205751" y="2053726"/>
                </a:cubicBezTo>
                <a:close/>
                <a:moveTo>
                  <a:pt x="7116193" y="2052358"/>
                </a:moveTo>
                <a:cubicBezTo>
                  <a:pt x="7115322" y="2036934"/>
                  <a:pt x="7101391" y="2024619"/>
                  <a:pt x="7085967" y="2025739"/>
                </a:cubicBezTo>
                <a:cubicBezTo>
                  <a:pt x="7071539" y="2026858"/>
                  <a:pt x="7060220" y="2039048"/>
                  <a:pt x="7060220" y="2053601"/>
                </a:cubicBezTo>
                <a:cubicBezTo>
                  <a:pt x="7060220" y="2069647"/>
                  <a:pt x="7072783" y="2082086"/>
                  <a:pt x="7088828" y="2081588"/>
                </a:cubicBezTo>
                <a:cubicBezTo>
                  <a:pt x="7104501" y="2081215"/>
                  <a:pt x="7117064" y="2067781"/>
                  <a:pt x="7116193" y="2052233"/>
                </a:cubicBezTo>
                <a:close/>
                <a:moveTo>
                  <a:pt x="7001012" y="2025739"/>
                </a:moveTo>
                <a:cubicBezTo>
                  <a:pt x="6985588" y="2025988"/>
                  <a:pt x="6972777" y="2039546"/>
                  <a:pt x="6973523" y="2054969"/>
                </a:cubicBezTo>
                <a:cubicBezTo>
                  <a:pt x="6974145" y="2069523"/>
                  <a:pt x="6985962" y="2081215"/>
                  <a:pt x="7000515" y="2081712"/>
                </a:cubicBezTo>
                <a:cubicBezTo>
                  <a:pt x="7016436" y="2082334"/>
                  <a:pt x="7029372" y="2070020"/>
                  <a:pt x="7029497" y="2053974"/>
                </a:cubicBezTo>
                <a:cubicBezTo>
                  <a:pt x="7029621" y="2038178"/>
                  <a:pt x="7016809" y="2025366"/>
                  <a:pt x="7001137" y="2025615"/>
                </a:cubicBezTo>
                <a:close/>
                <a:moveTo>
                  <a:pt x="6939815" y="2053850"/>
                </a:moveTo>
                <a:cubicBezTo>
                  <a:pt x="6939815" y="2039173"/>
                  <a:pt x="6928620" y="2026983"/>
                  <a:pt x="6914191" y="2025863"/>
                </a:cubicBezTo>
                <a:cubicBezTo>
                  <a:pt x="6898768" y="2024619"/>
                  <a:pt x="6884712" y="2036809"/>
                  <a:pt x="6883841" y="2052358"/>
                </a:cubicBezTo>
                <a:cubicBezTo>
                  <a:pt x="6882971" y="2067906"/>
                  <a:pt x="6895409" y="2081339"/>
                  <a:pt x="6911082" y="2081837"/>
                </a:cubicBezTo>
                <a:cubicBezTo>
                  <a:pt x="6927127" y="2082334"/>
                  <a:pt x="6939815" y="2069896"/>
                  <a:pt x="6939815" y="2053850"/>
                </a:cubicBezTo>
                <a:close/>
                <a:moveTo>
                  <a:pt x="6822519" y="2025739"/>
                </a:moveTo>
                <a:cubicBezTo>
                  <a:pt x="6806971" y="2025739"/>
                  <a:pt x="6794036" y="2038799"/>
                  <a:pt x="6794284" y="2054348"/>
                </a:cubicBezTo>
                <a:cubicBezTo>
                  <a:pt x="6794533" y="2068901"/>
                  <a:pt x="6806101" y="2080842"/>
                  <a:pt x="6820653" y="2081712"/>
                </a:cubicBezTo>
                <a:cubicBezTo>
                  <a:pt x="6836700" y="2082707"/>
                  <a:pt x="6849635" y="2070766"/>
                  <a:pt x="6850133" y="2054721"/>
                </a:cubicBezTo>
                <a:cubicBezTo>
                  <a:pt x="6850631" y="2038799"/>
                  <a:pt x="6838192" y="2025863"/>
                  <a:pt x="6822395" y="2025739"/>
                </a:cubicBezTo>
                <a:close/>
                <a:moveTo>
                  <a:pt x="6763934" y="2052358"/>
                </a:moveTo>
                <a:cubicBezTo>
                  <a:pt x="6763064" y="2036934"/>
                  <a:pt x="6749132" y="2024619"/>
                  <a:pt x="6733708" y="2025739"/>
                </a:cubicBezTo>
                <a:cubicBezTo>
                  <a:pt x="6719280" y="2026858"/>
                  <a:pt x="6707960" y="2039048"/>
                  <a:pt x="6707960" y="2053601"/>
                </a:cubicBezTo>
                <a:cubicBezTo>
                  <a:pt x="6707960" y="2069647"/>
                  <a:pt x="6720523" y="2082086"/>
                  <a:pt x="6736570" y="2081588"/>
                </a:cubicBezTo>
                <a:cubicBezTo>
                  <a:pt x="6752241" y="2081215"/>
                  <a:pt x="6764805" y="2067781"/>
                  <a:pt x="6763934" y="2052233"/>
                </a:cubicBezTo>
                <a:close/>
                <a:moveTo>
                  <a:pt x="6674377" y="2052482"/>
                </a:moveTo>
                <a:cubicBezTo>
                  <a:pt x="6673631" y="2037058"/>
                  <a:pt x="6659699" y="2024744"/>
                  <a:pt x="6644275" y="2025739"/>
                </a:cubicBezTo>
                <a:cubicBezTo>
                  <a:pt x="6629847" y="2026734"/>
                  <a:pt x="6618527" y="2038924"/>
                  <a:pt x="6618404" y="2053477"/>
                </a:cubicBezTo>
                <a:cubicBezTo>
                  <a:pt x="6618279" y="2069523"/>
                  <a:pt x="6630842" y="2081961"/>
                  <a:pt x="6646887" y="2081588"/>
                </a:cubicBezTo>
                <a:cubicBezTo>
                  <a:pt x="6662560" y="2081215"/>
                  <a:pt x="6675247" y="2067906"/>
                  <a:pt x="6674377" y="2052358"/>
                </a:cubicBezTo>
                <a:close/>
                <a:moveTo>
                  <a:pt x="6555091" y="2025739"/>
                </a:moveTo>
                <a:cubicBezTo>
                  <a:pt x="6539418" y="2026610"/>
                  <a:pt x="6527726" y="2040292"/>
                  <a:pt x="6528970" y="2056089"/>
                </a:cubicBezTo>
                <a:cubicBezTo>
                  <a:pt x="6530214" y="2071015"/>
                  <a:pt x="6542031" y="2081712"/>
                  <a:pt x="6556957" y="2081588"/>
                </a:cubicBezTo>
                <a:cubicBezTo>
                  <a:pt x="6572754" y="2081464"/>
                  <a:pt x="6585441" y="2068279"/>
                  <a:pt x="6584819" y="2052731"/>
                </a:cubicBezTo>
                <a:cubicBezTo>
                  <a:pt x="6584198" y="2037182"/>
                  <a:pt x="6570515" y="2024744"/>
                  <a:pt x="6555091" y="2025739"/>
                </a:cubicBezTo>
                <a:close/>
                <a:moveTo>
                  <a:pt x="6467026" y="2025739"/>
                </a:moveTo>
                <a:cubicBezTo>
                  <a:pt x="6451353" y="2025739"/>
                  <a:pt x="6438915" y="2038924"/>
                  <a:pt x="6439413" y="2054721"/>
                </a:cubicBezTo>
                <a:cubicBezTo>
                  <a:pt x="6439910" y="2069647"/>
                  <a:pt x="6451105" y="2080966"/>
                  <a:pt x="6466032" y="2081588"/>
                </a:cubicBezTo>
                <a:cubicBezTo>
                  <a:pt x="6481952" y="2082210"/>
                  <a:pt x="6495013" y="2069896"/>
                  <a:pt x="6495262" y="2054223"/>
                </a:cubicBezTo>
                <a:cubicBezTo>
                  <a:pt x="6495511" y="2038675"/>
                  <a:pt x="6482574" y="2025615"/>
                  <a:pt x="6467026" y="2025739"/>
                </a:cubicBezTo>
                <a:close/>
                <a:moveTo>
                  <a:pt x="6381573" y="2025739"/>
                </a:moveTo>
                <a:cubicBezTo>
                  <a:pt x="6366025" y="2025241"/>
                  <a:pt x="6352716" y="2037929"/>
                  <a:pt x="6352468" y="2053477"/>
                </a:cubicBezTo>
                <a:cubicBezTo>
                  <a:pt x="6352219" y="2068030"/>
                  <a:pt x="6363414" y="2080220"/>
                  <a:pt x="6377967" y="2081464"/>
                </a:cubicBezTo>
                <a:cubicBezTo>
                  <a:pt x="6394012" y="2082832"/>
                  <a:pt x="6407321" y="2071513"/>
                  <a:pt x="6408317" y="2055467"/>
                </a:cubicBezTo>
                <a:cubicBezTo>
                  <a:pt x="6409312" y="2039546"/>
                  <a:pt x="6397246" y="2026237"/>
                  <a:pt x="6381573" y="2025739"/>
                </a:cubicBezTo>
                <a:close/>
                <a:moveTo>
                  <a:pt x="6291146" y="2025739"/>
                </a:moveTo>
                <a:cubicBezTo>
                  <a:pt x="6275598" y="2025739"/>
                  <a:pt x="6262661" y="2038799"/>
                  <a:pt x="6262910" y="2054348"/>
                </a:cubicBezTo>
                <a:cubicBezTo>
                  <a:pt x="6263159" y="2068901"/>
                  <a:pt x="6274727" y="2080842"/>
                  <a:pt x="6289280" y="2081712"/>
                </a:cubicBezTo>
                <a:cubicBezTo>
                  <a:pt x="6305325" y="2082707"/>
                  <a:pt x="6318262" y="2070766"/>
                  <a:pt x="6318759" y="2054721"/>
                </a:cubicBezTo>
                <a:cubicBezTo>
                  <a:pt x="6319256" y="2038799"/>
                  <a:pt x="6306818" y="2025863"/>
                  <a:pt x="6291021" y="2025739"/>
                </a:cubicBezTo>
                <a:close/>
                <a:moveTo>
                  <a:pt x="6173353" y="2053974"/>
                </a:moveTo>
                <a:cubicBezTo>
                  <a:pt x="6173353" y="2069647"/>
                  <a:pt x="6186413" y="2082086"/>
                  <a:pt x="6202335" y="2081712"/>
                </a:cubicBezTo>
                <a:cubicBezTo>
                  <a:pt x="6217261" y="2081215"/>
                  <a:pt x="6228580" y="2070020"/>
                  <a:pt x="6229201" y="2055094"/>
                </a:cubicBezTo>
                <a:cubicBezTo>
                  <a:pt x="6229948" y="2039173"/>
                  <a:pt x="6217634" y="2025988"/>
                  <a:pt x="6201961" y="2025739"/>
                </a:cubicBezTo>
                <a:cubicBezTo>
                  <a:pt x="6186413" y="2025490"/>
                  <a:pt x="6173353" y="2038302"/>
                  <a:pt x="6173353" y="2053974"/>
                </a:cubicBezTo>
                <a:close/>
                <a:moveTo>
                  <a:pt x="6087029" y="2054721"/>
                </a:moveTo>
                <a:cubicBezTo>
                  <a:pt x="6087526" y="2069647"/>
                  <a:pt x="6098597" y="2080966"/>
                  <a:pt x="6113523" y="2081712"/>
                </a:cubicBezTo>
                <a:cubicBezTo>
                  <a:pt x="6129445" y="2082459"/>
                  <a:pt x="6142630" y="2070145"/>
                  <a:pt x="6142878" y="2054472"/>
                </a:cubicBezTo>
                <a:cubicBezTo>
                  <a:pt x="6143127" y="2038924"/>
                  <a:pt x="6130315" y="2025863"/>
                  <a:pt x="6114643" y="2025863"/>
                </a:cubicBezTo>
                <a:cubicBezTo>
                  <a:pt x="6098970" y="2025863"/>
                  <a:pt x="6086407" y="2038924"/>
                  <a:pt x="6086905" y="2054721"/>
                </a:cubicBezTo>
                <a:close/>
                <a:moveTo>
                  <a:pt x="6053320" y="2053477"/>
                </a:moveTo>
                <a:cubicBezTo>
                  <a:pt x="6053072" y="2037929"/>
                  <a:pt x="6039638" y="2025241"/>
                  <a:pt x="6024090" y="2025863"/>
                </a:cubicBezTo>
                <a:cubicBezTo>
                  <a:pt x="6009537" y="2026485"/>
                  <a:pt x="5997845" y="2038178"/>
                  <a:pt x="5997223" y="2052731"/>
                </a:cubicBezTo>
                <a:cubicBezTo>
                  <a:pt x="5996601" y="2068652"/>
                  <a:pt x="6008791" y="2081588"/>
                  <a:pt x="6024837" y="2081712"/>
                </a:cubicBezTo>
                <a:cubicBezTo>
                  <a:pt x="6040634" y="2081837"/>
                  <a:pt x="6053445" y="2069025"/>
                  <a:pt x="6053197" y="2053477"/>
                </a:cubicBezTo>
                <a:close/>
                <a:moveTo>
                  <a:pt x="5935528" y="2025863"/>
                </a:moveTo>
                <a:cubicBezTo>
                  <a:pt x="5919855" y="2025863"/>
                  <a:pt x="5907417" y="2038924"/>
                  <a:pt x="5907790" y="2054845"/>
                </a:cubicBezTo>
                <a:cubicBezTo>
                  <a:pt x="5908288" y="2069771"/>
                  <a:pt x="5919483" y="2081090"/>
                  <a:pt x="5934284" y="2081837"/>
                </a:cubicBezTo>
                <a:cubicBezTo>
                  <a:pt x="5950205" y="2082583"/>
                  <a:pt x="5963390" y="2070269"/>
                  <a:pt x="5963639" y="2054596"/>
                </a:cubicBezTo>
                <a:cubicBezTo>
                  <a:pt x="5963888" y="2039048"/>
                  <a:pt x="5951076" y="2025988"/>
                  <a:pt x="5935403" y="2025988"/>
                </a:cubicBezTo>
                <a:close/>
                <a:moveTo>
                  <a:pt x="5876943" y="2053974"/>
                </a:moveTo>
                <a:cubicBezTo>
                  <a:pt x="5876943" y="2039297"/>
                  <a:pt x="5865748" y="2027107"/>
                  <a:pt x="5851319" y="2025988"/>
                </a:cubicBezTo>
                <a:cubicBezTo>
                  <a:pt x="5835895" y="2024744"/>
                  <a:pt x="5821840" y="2036934"/>
                  <a:pt x="5820969" y="2052482"/>
                </a:cubicBezTo>
                <a:cubicBezTo>
                  <a:pt x="5820098" y="2068030"/>
                  <a:pt x="5832537" y="2081464"/>
                  <a:pt x="5848210" y="2081961"/>
                </a:cubicBezTo>
                <a:cubicBezTo>
                  <a:pt x="5864255" y="2082459"/>
                  <a:pt x="5876943" y="2070020"/>
                  <a:pt x="5876943" y="2053974"/>
                </a:cubicBezTo>
                <a:close/>
                <a:moveTo>
                  <a:pt x="5731536" y="2055591"/>
                </a:moveTo>
                <a:cubicBezTo>
                  <a:pt x="5732407" y="2071264"/>
                  <a:pt x="5746089" y="2082956"/>
                  <a:pt x="5761886" y="2081712"/>
                </a:cubicBezTo>
                <a:cubicBezTo>
                  <a:pt x="5776688" y="2080469"/>
                  <a:pt x="5787510" y="2068652"/>
                  <a:pt x="5787385" y="2053726"/>
                </a:cubicBezTo>
                <a:cubicBezTo>
                  <a:pt x="5787261" y="2037929"/>
                  <a:pt x="5774076" y="2025241"/>
                  <a:pt x="5758528" y="2025863"/>
                </a:cubicBezTo>
                <a:cubicBezTo>
                  <a:pt x="5742979" y="2026485"/>
                  <a:pt x="5730541" y="2040168"/>
                  <a:pt x="5731536" y="2055591"/>
                </a:cubicBezTo>
                <a:close/>
                <a:moveTo>
                  <a:pt x="5670587" y="2025863"/>
                </a:moveTo>
                <a:cubicBezTo>
                  <a:pt x="5655039" y="2025490"/>
                  <a:pt x="5641854" y="2038426"/>
                  <a:pt x="5641854" y="2053974"/>
                </a:cubicBezTo>
                <a:cubicBezTo>
                  <a:pt x="5641854" y="2068527"/>
                  <a:pt x="5653173" y="2080593"/>
                  <a:pt x="5667726" y="2081712"/>
                </a:cubicBezTo>
                <a:cubicBezTo>
                  <a:pt x="5683772" y="2082956"/>
                  <a:pt x="5696957" y="2071264"/>
                  <a:pt x="5697703" y="2055218"/>
                </a:cubicBezTo>
                <a:cubicBezTo>
                  <a:pt x="5698450" y="2039297"/>
                  <a:pt x="5686260" y="2026112"/>
                  <a:pt x="5670463" y="2025863"/>
                </a:cubicBezTo>
                <a:close/>
                <a:moveTo>
                  <a:pt x="5579662" y="2025863"/>
                </a:moveTo>
                <a:cubicBezTo>
                  <a:pt x="5564114" y="2026361"/>
                  <a:pt x="5551551" y="2039919"/>
                  <a:pt x="5552421" y="2055343"/>
                </a:cubicBezTo>
                <a:cubicBezTo>
                  <a:pt x="5553168" y="2069896"/>
                  <a:pt x="5565109" y="2081464"/>
                  <a:pt x="5579662" y="2081837"/>
                </a:cubicBezTo>
                <a:cubicBezTo>
                  <a:pt x="5595707" y="2082334"/>
                  <a:pt x="5608395" y="2069896"/>
                  <a:pt x="5608395" y="2053850"/>
                </a:cubicBezTo>
                <a:cubicBezTo>
                  <a:pt x="5608395" y="2038053"/>
                  <a:pt x="5595334" y="2025366"/>
                  <a:pt x="5579786" y="2025739"/>
                </a:cubicBezTo>
                <a:close/>
                <a:moveTo>
                  <a:pt x="5493712" y="2025863"/>
                </a:moveTo>
                <a:cubicBezTo>
                  <a:pt x="5478039" y="2025863"/>
                  <a:pt x="5465600" y="2038924"/>
                  <a:pt x="5465973" y="2054845"/>
                </a:cubicBezTo>
                <a:cubicBezTo>
                  <a:pt x="5466471" y="2069771"/>
                  <a:pt x="5477666" y="2081090"/>
                  <a:pt x="5492468" y="2081837"/>
                </a:cubicBezTo>
                <a:cubicBezTo>
                  <a:pt x="5508389" y="2082583"/>
                  <a:pt x="5521574" y="2070269"/>
                  <a:pt x="5521822" y="2054596"/>
                </a:cubicBezTo>
                <a:cubicBezTo>
                  <a:pt x="5522071" y="2039048"/>
                  <a:pt x="5509260" y="2025988"/>
                  <a:pt x="5493587" y="2025988"/>
                </a:cubicBezTo>
                <a:close/>
                <a:moveTo>
                  <a:pt x="5376416" y="2054099"/>
                </a:moveTo>
                <a:cubicBezTo>
                  <a:pt x="5376416" y="2069025"/>
                  <a:pt x="5387486" y="2080717"/>
                  <a:pt x="5402288" y="2081712"/>
                </a:cubicBezTo>
                <a:cubicBezTo>
                  <a:pt x="5418085" y="2082707"/>
                  <a:pt x="5431643" y="2070891"/>
                  <a:pt x="5432265" y="2055094"/>
                </a:cubicBezTo>
                <a:cubicBezTo>
                  <a:pt x="5432887" y="2039670"/>
                  <a:pt x="5420200" y="2026112"/>
                  <a:pt x="5404776" y="2025863"/>
                </a:cubicBezTo>
                <a:cubicBezTo>
                  <a:pt x="5389103" y="2025490"/>
                  <a:pt x="5376292" y="2038302"/>
                  <a:pt x="5376416" y="2054099"/>
                </a:cubicBezTo>
                <a:close/>
                <a:moveTo>
                  <a:pt x="5342832" y="2054099"/>
                </a:moveTo>
                <a:cubicBezTo>
                  <a:pt x="5342832" y="2038551"/>
                  <a:pt x="5329896" y="2025615"/>
                  <a:pt x="5314223" y="2025863"/>
                </a:cubicBezTo>
                <a:cubicBezTo>
                  <a:pt x="5299670" y="2026112"/>
                  <a:pt x="5287730" y="2037680"/>
                  <a:pt x="5286859" y="2052233"/>
                </a:cubicBezTo>
                <a:cubicBezTo>
                  <a:pt x="5285863" y="2068279"/>
                  <a:pt x="5297805" y="2081339"/>
                  <a:pt x="5313850" y="2081837"/>
                </a:cubicBezTo>
                <a:cubicBezTo>
                  <a:pt x="5329647" y="2082334"/>
                  <a:pt x="5342708" y="2069896"/>
                  <a:pt x="5342832" y="2054223"/>
                </a:cubicBezTo>
                <a:close/>
                <a:moveTo>
                  <a:pt x="5256011" y="2053477"/>
                </a:moveTo>
                <a:cubicBezTo>
                  <a:pt x="5255762" y="2038924"/>
                  <a:pt x="5244319" y="2026858"/>
                  <a:pt x="5229890" y="2025988"/>
                </a:cubicBezTo>
                <a:cubicBezTo>
                  <a:pt x="5214466" y="2024993"/>
                  <a:pt x="5200660" y="2037431"/>
                  <a:pt x="5200038" y="2052979"/>
                </a:cubicBezTo>
                <a:cubicBezTo>
                  <a:pt x="5199416" y="2068527"/>
                  <a:pt x="5212103" y="2081712"/>
                  <a:pt x="5227776" y="2081961"/>
                </a:cubicBezTo>
                <a:cubicBezTo>
                  <a:pt x="5243822" y="2082210"/>
                  <a:pt x="5256260" y="2069647"/>
                  <a:pt x="5256011" y="2053601"/>
                </a:cubicBezTo>
                <a:close/>
                <a:moveTo>
                  <a:pt x="5166454" y="2052358"/>
                </a:moveTo>
                <a:cubicBezTo>
                  <a:pt x="5165583" y="2037804"/>
                  <a:pt x="5153642" y="2026237"/>
                  <a:pt x="5139213" y="2025988"/>
                </a:cubicBezTo>
                <a:cubicBezTo>
                  <a:pt x="5123665" y="2025739"/>
                  <a:pt x="5110605" y="2038551"/>
                  <a:pt x="5110605" y="2054099"/>
                </a:cubicBezTo>
                <a:cubicBezTo>
                  <a:pt x="5110605" y="2069771"/>
                  <a:pt x="5123665" y="2082334"/>
                  <a:pt x="5139587" y="2081837"/>
                </a:cubicBezTo>
                <a:cubicBezTo>
                  <a:pt x="5155632" y="2081339"/>
                  <a:pt x="5167449" y="2068279"/>
                  <a:pt x="5166578" y="2052358"/>
                </a:cubicBezTo>
                <a:close/>
                <a:moveTo>
                  <a:pt x="5046919" y="2025988"/>
                </a:moveTo>
                <a:cubicBezTo>
                  <a:pt x="5031496" y="2027232"/>
                  <a:pt x="5019554" y="2041412"/>
                  <a:pt x="5021047" y="2056711"/>
                </a:cubicBezTo>
                <a:cubicBezTo>
                  <a:pt x="5022415" y="2071015"/>
                  <a:pt x="5034978" y="2082086"/>
                  <a:pt x="5049531" y="2081837"/>
                </a:cubicBezTo>
                <a:cubicBezTo>
                  <a:pt x="5065577" y="2081588"/>
                  <a:pt x="5077643" y="2068652"/>
                  <a:pt x="5076896" y="2052606"/>
                </a:cubicBezTo>
                <a:cubicBezTo>
                  <a:pt x="5076150" y="2036934"/>
                  <a:pt x="5062468" y="2024744"/>
                  <a:pt x="5046919" y="2025988"/>
                </a:cubicBezTo>
                <a:close/>
                <a:moveTo>
                  <a:pt x="4962586" y="2025988"/>
                </a:moveTo>
                <a:cubicBezTo>
                  <a:pt x="4946913" y="2025988"/>
                  <a:pt x="4934351" y="2038924"/>
                  <a:pt x="4934724" y="2054721"/>
                </a:cubicBezTo>
                <a:cubicBezTo>
                  <a:pt x="4935097" y="2069647"/>
                  <a:pt x="4946167" y="2081090"/>
                  <a:pt x="4961094" y="2081837"/>
                </a:cubicBezTo>
                <a:cubicBezTo>
                  <a:pt x="4977015" y="2082583"/>
                  <a:pt x="4990200" y="2070518"/>
                  <a:pt x="4990573" y="2054721"/>
                </a:cubicBezTo>
                <a:cubicBezTo>
                  <a:pt x="4990946" y="2039173"/>
                  <a:pt x="4978134" y="2025988"/>
                  <a:pt x="4962586" y="2025863"/>
                </a:cubicBezTo>
                <a:close/>
                <a:moveTo>
                  <a:pt x="4873029" y="2025988"/>
                </a:moveTo>
                <a:cubicBezTo>
                  <a:pt x="4857356" y="2025988"/>
                  <a:pt x="4844793" y="2038924"/>
                  <a:pt x="4845166" y="2054721"/>
                </a:cubicBezTo>
                <a:cubicBezTo>
                  <a:pt x="4845540" y="2069647"/>
                  <a:pt x="4856610" y="2081090"/>
                  <a:pt x="4871536" y="2081837"/>
                </a:cubicBezTo>
                <a:cubicBezTo>
                  <a:pt x="4887457" y="2082583"/>
                  <a:pt x="4900642" y="2070518"/>
                  <a:pt x="4901015" y="2054721"/>
                </a:cubicBezTo>
                <a:cubicBezTo>
                  <a:pt x="4901388" y="2039173"/>
                  <a:pt x="4888577" y="2025988"/>
                  <a:pt x="4873029" y="2025863"/>
                </a:cubicBezTo>
                <a:close/>
                <a:moveTo>
                  <a:pt x="4755485" y="2053601"/>
                </a:moveTo>
                <a:cubicBezTo>
                  <a:pt x="4755236" y="2068527"/>
                  <a:pt x="4765933" y="2080469"/>
                  <a:pt x="4780735" y="2081837"/>
                </a:cubicBezTo>
                <a:cubicBezTo>
                  <a:pt x="4796532" y="2083205"/>
                  <a:pt x="4810339" y="2071637"/>
                  <a:pt x="4811458" y="2056089"/>
                </a:cubicBezTo>
                <a:cubicBezTo>
                  <a:pt x="4812453" y="2040665"/>
                  <a:pt x="4800139" y="2026734"/>
                  <a:pt x="4784715" y="2026112"/>
                </a:cubicBezTo>
                <a:cubicBezTo>
                  <a:pt x="4769167" y="2025366"/>
                  <a:pt x="4755858" y="2038053"/>
                  <a:pt x="4755609" y="2053726"/>
                </a:cubicBezTo>
                <a:close/>
                <a:moveTo>
                  <a:pt x="4668664" y="2054099"/>
                </a:moveTo>
                <a:cubicBezTo>
                  <a:pt x="4668664" y="2069771"/>
                  <a:pt x="4681600" y="2082334"/>
                  <a:pt x="4697397" y="2081961"/>
                </a:cubicBezTo>
                <a:cubicBezTo>
                  <a:pt x="4712323" y="2081588"/>
                  <a:pt x="4723766" y="2070518"/>
                  <a:pt x="4724513" y="2055591"/>
                </a:cubicBezTo>
                <a:cubicBezTo>
                  <a:pt x="4725383" y="2039670"/>
                  <a:pt x="4713194" y="2026485"/>
                  <a:pt x="4697521" y="2026112"/>
                </a:cubicBezTo>
                <a:cubicBezTo>
                  <a:pt x="4681973" y="2025739"/>
                  <a:pt x="4668788" y="2038551"/>
                  <a:pt x="4668664" y="2054099"/>
                </a:cubicBezTo>
                <a:close/>
                <a:moveTo>
                  <a:pt x="4606720" y="2026112"/>
                </a:moveTo>
                <a:cubicBezTo>
                  <a:pt x="4591172" y="2026361"/>
                  <a:pt x="4578484" y="2039794"/>
                  <a:pt x="4579106" y="2055343"/>
                </a:cubicBezTo>
                <a:cubicBezTo>
                  <a:pt x="4579604" y="2069896"/>
                  <a:pt x="4591420" y="2081588"/>
                  <a:pt x="4605973" y="2082210"/>
                </a:cubicBezTo>
                <a:cubicBezTo>
                  <a:pt x="4621895" y="2082832"/>
                  <a:pt x="4634831" y="2070642"/>
                  <a:pt x="4634955" y="2054596"/>
                </a:cubicBezTo>
                <a:cubicBezTo>
                  <a:pt x="4635080" y="2038799"/>
                  <a:pt x="4622268" y="2025988"/>
                  <a:pt x="4606720" y="2026237"/>
                </a:cubicBezTo>
                <a:close/>
                <a:moveTo>
                  <a:pt x="4545522" y="2053104"/>
                </a:moveTo>
                <a:cubicBezTo>
                  <a:pt x="4545025" y="2038551"/>
                  <a:pt x="4533332" y="2026734"/>
                  <a:pt x="4518780" y="2026112"/>
                </a:cubicBezTo>
                <a:cubicBezTo>
                  <a:pt x="4503355" y="2025490"/>
                  <a:pt x="4489798" y="2038178"/>
                  <a:pt x="4489549" y="2053601"/>
                </a:cubicBezTo>
                <a:cubicBezTo>
                  <a:pt x="4489176" y="2069149"/>
                  <a:pt x="4502112" y="2082086"/>
                  <a:pt x="4517784" y="2081961"/>
                </a:cubicBezTo>
                <a:cubicBezTo>
                  <a:pt x="4533830" y="2081961"/>
                  <a:pt x="4546020" y="2069025"/>
                  <a:pt x="4545522" y="2053104"/>
                </a:cubicBezTo>
                <a:close/>
                <a:moveTo>
                  <a:pt x="4399991" y="2053726"/>
                </a:moveTo>
                <a:cubicBezTo>
                  <a:pt x="4399743" y="2069398"/>
                  <a:pt x="4412554" y="2082210"/>
                  <a:pt x="4428351" y="2081961"/>
                </a:cubicBezTo>
                <a:cubicBezTo>
                  <a:pt x="4443278" y="2081837"/>
                  <a:pt x="4454845" y="2070891"/>
                  <a:pt x="4455841" y="2055965"/>
                </a:cubicBezTo>
                <a:cubicBezTo>
                  <a:pt x="4456836" y="2040043"/>
                  <a:pt x="4444895" y="2026734"/>
                  <a:pt x="4429222" y="2026112"/>
                </a:cubicBezTo>
                <a:cubicBezTo>
                  <a:pt x="4413674" y="2025490"/>
                  <a:pt x="4400364" y="2038178"/>
                  <a:pt x="4399991" y="2053726"/>
                </a:cubicBezTo>
                <a:close/>
                <a:moveTo>
                  <a:pt x="4369641" y="2054348"/>
                </a:moveTo>
                <a:cubicBezTo>
                  <a:pt x="4369641" y="2038675"/>
                  <a:pt x="4356705" y="2025863"/>
                  <a:pt x="4341157" y="2026112"/>
                </a:cubicBezTo>
                <a:cubicBezTo>
                  <a:pt x="4326604" y="2026361"/>
                  <a:pt x="4314663" y="2037804"/>
                  <a:pt x="4313792" y="2052358"/>
                </a:cubicBezTo>
                <a:cubicBezTo>
                  <a:pt x="4312798" y="2068403"/>
                  <a:pt x="4324738" y="2081464"/>
                  <a:pt x="4340660" y="2081961"/>
                </a:cubicBezTo>
                <a:cubicBezTo>
                  <a:pt x="4356456" y="2082459"/>
                  <a:pt x="4369641" y="2070020"/>
                  <a:pt x="4369641" y="2054348"/>
                </a:cubicBezTo>
                <a:close/>
                <a:moveTo>
                  <a:pt x="4252222" y="2026112"/>
                </a:moveTo>
                <a:cubicBezTo>
                  <a:pt x="4236549" y="2025988"/>
                  <a:pt x="4223862" y="2038924"/>
                  <a:pt x="4224111" y="2054721"/>
                </a:cubicBezTo>
                <a:cubicBezTo>
                  <a:pt x="4224359" y="2069647"/>
                  <a:pt x="4235430" y="2081215"/>
                  <a:pt x="4250356" y="2081961"/>
                </a:cubicBezTo>
                <a:cubicBezTo>
                  <a:pt x="4266277" y="2082832"/>
                  <a:pt x="4279586" y="2070766"/>
                  <a:pt x="4280084" y="2055094"/>
                </a:cubicBezTo>
                <a:cubicBezTo>
                  <a:pt x="4280582" y="2039546"/>
                  <a:pt x="4267770" y="2026237"/>
                  <a:pt x="4252222" y="2026112"/>
                </a:cubicBezTo>
                <a:close/>
                <a:moveTo>
                  <a:pt x="4162291" y="2026112"/>
                </a:moveTo>
                <a:cubicBezTo>
                  <a:pt x="4146618" y="2026112"/>
                  <a:pt x="4134180" y="2039173"/>
                  <a:pt x="4134553" y="2055094"/>
                </a:cubicBezTo>
                <a:cubicBezTo>
                  <a:pt x="4135051" y="2070020"/>
                  <a:pt x="4146245" y="2081339"/>
                  <a:pt x="4161047" y="2082086"/>
                </a:cubicBezTo>
                <a:cubicBezTo>
                  <a:pt x="4176968" y="2082832"/>
                  <a:pt x="4190153" y="2070518"/>
                  <a:pt x="4190402" y="2054845"/>
                </a:cubicBezTo>
                <a:cubicBezTo>
                  <a:pt x="4190651" y="2039297"/>
                  <a:pt x="4177839" y="2026237"/>
                  <a:pt x="4162167" y="2026237"/>
                </a:cubicBezTo>
                <a:close/>
                <a:moveTo>
                  <a:pt x="4075595" y="2026112"/>
                </a:moveTo>
                <a:cubicBezTo>
                  <a:pt x="4060046" y="2026237"/>
                  <a:pt x="4047235" y="2039546"/>
                  <a:pt x="4047732" y="2055094"/>
                </a:cubicBezTo>
                <a:cubicBezTo>
                  <a:pt x="4048230" y="2069647"/>
                  <a:pt x="4059922" y="2081464"/>
                  <a:pt x="4074475" y="2082086"/>
                </a:cubicBezTo>
                <a:cubicBezTo>
                  <a:pt x="4090396" y="2082832"/>
                  <a:pt x="4103333" y="2070642"/>
                  <a:pt x="4103706" y="2054721"/>
                </a:cubicBezTo>
                <a:cubicBezTo>
                  <a:pt x="4103954" y="2038924"/>
                  <a:pt x="4091267" y="2025988"/>
                  <a:pt x="4075595" y="2026112"/>
                </a:cubicBezTo>
                <a:close/>
                <a:moveTo>
                  <a:pt x="4014148" y="2054348"/>
                </a:moveTo>
                <a:cubicBezTo>
                  <a:pt x="4014148" y="2039670"/>
                  <a:pt x="4003202" y="2027356"/>
                  <a:pt x="3988773" y="2026112"/>
                </a:cubicBezTo>
                <a:cubicBezTo>
                  <a:pt x="3973350" y="2024744"/>
                  <a:pt x="3959294" y="2036809"/>
                  <a:pt x="3958299" y="2052358"/>
                </a:cubicBezTo>
                <a:cubicBezTo>
                  <a:pt x="3957304" y="2067906"/>
                  <a:pt x="3969618" y="2081464"/>
                  <a:pt x="3985291" y="2082086"/>
                </a:cubicBezTo>
                <a:cubicBezTo>
                  <a:pt x="4001212" y="2082707"/>
                  <a:pt x="4014024" y="2070393"/>
                  <a:pt x="4014148" y="2054348"/>
                </a:cubicBezTo>
                <a:close/>
                <a:moveTo>
                  <a:pt x="3868742" y="2055840"/>
                </a:moveTo>
                <a:cubicBezTo>
                  <a:pt x="3869613" y="2071513"/>
                  <a:pt x="3883419" y="2083205"/>
                  <a:pt x="3899216" y="2081961"/>
                </a:cubicBezTo>
                <a:cubicBezTo>
                  <a:pt x="3914018" y="2080717"/>
                  <a:pt x="3924840" y="2068901"/>
                  <a:pt x="3924715" y="2053974"/>
                </a:cubicBezTo>
                <a:cubicBezTo>
                  <a:pt x="3924591" y="2038178"/>
                  <a:pt x="3911406" y="2025490"/>
                  <a:pt x="3895858" y="2026112"/>
                </a:cubicBezTo>
                <a:cubicBezTo>
                  <a:pt x="3880309" y="2026734"/>
                  <a:pt x="3867871" y="2040416"/>
                  <a:pt x="3868866" y="2055840"/>
                </a:cubicBezTo>
                <a:close/>
                <a:moveTo>
                  <a:pt x="3809410" y="2026112"/>
                </a:moveTo>
                <a:cubicBezTo>
                  <a:pt x="3793737" y="2026610"/>
                  <a:pt x="3781672" y="2039919"/>
                  <a:pt x="3782543" y="2055716"/>
                </a:cubicBezTo>
                <a:cubicBezTo>
                  <a:pt x="3783414" y="2070642"/>
                  <a:pt x="3794857" y="2081712"/>
                  <a:pt x="3809783" y="2081961"/>
                </a:cubicBezTo>
                <a:cubicBezTo>
                  <a:pt x="3825580" y="2082210"/>
                  <a:pt x="3838516" y="2069523"/>
                  <a:pt x="3838392" y="2053850"/>
                </a:cubicBezTo>
                <a:cubicBezTo>
                  <a:pt x="3838268" y="2038302"/>
                  <a:pt x="3824958" y="2025490"/>
                  <a:pt x="3809410" y="2025988"/>
                </a:cubicBezTo>
                <a:close/>
                <a:moveTo>
                  <a:pt x="3719106" y="2026112"/>
                </a:moveTo>
                <a:cubicBezTo>
                  <a:pt x="3703434" y="2026983"/>
                  <a:pt x="3691741" y="2040790"/>
                  <a:pt x="3692985" y="2056587"/>
                </a:cubicBezTo>
                <a:cubicBezTo>
                  <a:pt x="3694229" y="2071513"/>
                  <a:pt x="3706046" y="2082210"/>
                  <a:pt x="3720972" y="2082086"/>
                </a:cubicBezTo>
                <a:cubicBezTo>
                  <a:pt x="3736645" y="2081961"/>
                  <a:pt x="3749456" y="2068776"/>
                  <a:pt x="3748834" y="2053228"/>
                </a:cubicBezTo>
                <a:cubicBezTo>
                  <a:pt x="3748212" y="2037680"/>
                  <a:pt x="3734530" y="2025366"/>
                  <a:pt x="3719106" y="2026237"/>
                </a:cubicBezTo>
                <a:close/>
                <a:moveTo>
                  <a:pt x="3603304" y="2053850"/>
                </a:moveTo>
                <a:cubicBezTo>
                  <a:pt x="3603179" y="2068776"/>
                  <a:pt x="3613876" y="2080717"/>
                  <a:pt x="3628678" y="2081961"/>
                </a:cubicBezTo>
                <a:cubicBezTo>
                  <a:pt x="3644475" y="2083329"/>
                  <a:pt x="3658158" y="2071513"/>
                  <a:pt x="3659152" y="2055965"/>
                </a:cubicBezTo>
                <a:cubicBezTo>
                  <a:pt x="3660148" y="2040541"/>
                  <a:pt x="3647709" y="2026734"/>
                  <a:pt x="3632161" y="2026112"/>
                </a:cubicBezTo>
                <a:cubicBezTo>
                  <a:pt x="3616613" y="2025490"/>
                  <a:pt x="3603428" y="2038178"/>
                  <a:pt x="3603179" y="2053850"/>
                </a:cubicBezTo>
                <a:close/>
                <a:moveTo>
                  <a:pt x="3542355" y="2026112"/>
                </a:moveTo>
                <a:cubicBezTo>
                  <a:pt x="3526807" y="2025615"/>
                  <a:pt x="3513746" y="2038426"/>
                  <a:pt x="3513746" y="2054223"/>
                </a:cubicBezTo>
                <a:cubicBezTo>
                  <a:pt x="3513746" y="2069149"/>
                  <a:pt x="3524568" y="2080966"/>
                  <a:pt x="3539494" y="2081961"/>
                </a:cubicBezTo>
                <a:cubicBezTo>
                  <a:pt x="3555291" y="2083081"/>
                  <a:pt x="3568849" y="2071264"/>
                  <a:pt x="3569719" y="2055591"/>
                </a:cubicBezTo>
                <a:cubicBezTo>
                  <a:pt x="3570466" y="2040168"/>
                  <a:pt x="3557903" y="2026485"/>
                  <a:pt x="3542479" y="2026112"/>
                </a:cubicBezTo>
                <a:close/>
                <a:moveTo>
                  <a:pt x="3454041" y="2026112"/>
                </a:moveTo>
                <a:cubicBezTo>
                  <a:pt x="3438493" y="2026734"/>
                  <a:pt x="3426055" y="2040416"/>
                  <a:pt x="3426925" y="2055840"/>
                </a:cubicBezTo>
                <a:cubicBezTo>
                  <a:pt x="3427796" y="2070269"/>
                  <a:pt x="3439737" y="2081837"/>
                  <a:pt x="3454290" y="2082086"/>
                </a:cubicBezTo>
                <a:cubicBezTo>
                  <a:pt x="3470336" y="2082459"/>
                  <a:pt x="3482899" y="2070020"/>
                  <a:pt x="3482774" y="2053974"/>
                </a:cubicBezTo>
                <a:cubicBezTo>
                  <a:pt x="3482774" y="2038178"/>
                  <a:pt x="3469465" y="2025490"/>
                  <a:pt x="3453917" y="2026112"/>
                </a:cubicBezTo>
                <a:close/>
                <a:moveTo>
                  <a:pt x="3393341" y="2052731"/>
                </a:moveTo>
                <a:cubicBezTo>
                  <a:pt x="3392595" y="2038178"/>
                  <a:pt x="3380654" y="2026610"/>
                  <a:pt x="3366225" y="2026237"/>
                </a:cubicBezTo>
                <a:cubicBezTo>
                  <a:pt x="3350677" y="2025863"/>
                  <a:pt x="3337492" y="2038675"/>
                  <a:pt x="3337492" y="2054223"/>
                </a:cubicBezTo>
                <a:cubicBezTo>
                  <a:pt x="3337492" y="2069896"/>
                  <a:pt x="3350428" y="2082459"/>
                  <a:pt x="3366225" y="2082086"/>
                </a:cubicBezTo>
                <a:cubicBezTo>
                  <a:pt x="3382271" y="2081712"/>
                  <a:pt x="3394212" y="2068776"/>
                  <a:pt x="3393466" y="2052731"/>
                </a:cubicBezTo>
                <a:close/>
                <a:moveTo>
                  <a:pt x="3247811" y="2055094"/>
                </a:moveTo>
                <a:cubicBezTo>
                  <a:pt x="3248308" y="2070766"/>
                  <a:pt x="3261617" y="2082832"/>
                  <a:pt x="3277414" y="2081961"/>
                </a:cubicBezTo>
                <a:cubicBezTo>
                  <a:pt x="3292340" y="2081090"/>
                  <a:pt x="3303411" y="2069647"/>
                  <a:pt x="3303659" y="2054721"/>
                </a:cubicBezTo>
                <a:cubicBezTo>
                  <a:pt x="3303908" y="2038924"/>
                  <a:pt x="3291221" y="2025988"/>
                  <a:pt x="3275548" y="2026112"/>
                </a:cubicBezTo>
                <a:cubicBezTo>
                  <a:pt x="3260000" y="2026237"/>
                  <a:pt x="3247188" y="2039546"/>
                  <a:pt x="3247686" y="2055094"/>
                </a:cubicBezTo>
                <a:close/>
                <a:moveTo>
                  <a:pt x="3161487" y="2053850"/>
                </a:moveTo>
                <a:cubicBezTo>
                  <a:pt x="3161363" y="2068776"/>
                  <a:pt x="3172060" y="2080717"/>
                  <a:pt x="3186861" y="2081961"/>
                </a:cubicBezTo>
                <a:cubicBezTo>
                  <a:pt x="3202659" y="2083329"/>
                  <a:pt x="3216341" y="2071513"/>
                  <a:pt x="3217336" y="2055965"/>
                </a:cubicBezTo>
                <a:cubicBezTo>
                  <a:pt x="3218331" y="2040541"/>
                  <a:pt x="3205892" y="2026734"/>
                  <a:pt x="3190344" y="2026112"/>
                </a:cubicBezTo>
                <a:cubicBezTo>
                  <a:pt x="3174796" y="2025490"/>
                  <a:pt x="3161611" y="2038178"/>
                  <a:pt x="3161363" y="2053850"/>
                </a:cubicBezTo>
                <a:close/>
                <a:moveTo>
                  <a:pt x="3071930" y="2053601"/>
                </a:moveTo>
                <a:cubicBezTo>
                  <a:pt x="3071681" y="2068527"/>
                  <a:pt x="3082378" y="2080469"/>
                  <a:pt x="3097180" y="2081837"/>
                </a:cubicBezTo>
                <a:cubicBezTo>
                  <a:pt x="3112977" y="2083205"/>
                  <a:pt x="3126784" y="2071637"/>
                  <a:pt x="3127903" y="2056089"/>
                </a:cubicBezTo>
                <a:cubicBezTo>
                  <a:pt x="3128898" y="2040665"/>
                  <a:pt x="3116584" y="2026734"/>
                  <a:pt x="3101160" y="2026112"/>
                </a:cubicBezTo>
                <a:cubicBezTo>
                  <a:pt x="3085612" y="2025366"/>
                  <a:pt x="3072303" y="2038053"/>
                  <a:pt x="3072054" y="2053726"/>
                </a:cubicBezTo>
                <a:close/>
                <a:moveTo>
                  <a:pt x="3010110" y="2026112"/>
                </a:moveTo>
                <a:cubicBezTo>
                  <a:pt x="2994437" y="2026112"/>
                  <a:pt x="2981999" y="2039173"/>
                  <a:pt x="2982372" y="2055094"/>
                </a:cubicBezTo>
                <a:cubicBezTo>
                  <a:pt x="2982870" y="2070020"/>
                  <a:pt x="2994064" y="2081339"/>
                  <a:pt x="3008866" y="2082086"/>
                </a:cubicBezTo>
                <a:cubicBezTo>
                  <a:pt x="3024787" y="2082832"/>
                  <a:pt x="3037972" y="2070518"/>
                  <a:pt x="3038221" y="2054845"/>
                </a:cubicBezTo>
                <a:cubicBezTo>
                  <a:pt x="3038470" y="2039297"/>
                  <a:pt x="3025658" y="2026237"/>
                  <a:pt x="3009986" y="2026237"/>
                </a:cubicBezTo>
                <a:close/>
                <a:moveTo>
                  <a:pt x="2921796" y="2026112"/>
                </a:moveTo>
                <a:cubicBezTo>
                  <a:pt x="2906373" y="2027107"/>
                  <a:pt x="2894183" y="2041287"/>
                  <a:pt x="2895551" y="2056587"/>
                </a:cubicBezTo>
                <a:cubicBezTo>
                  <a:pt x="2896795" y="2071015"/>
                  <a:pt x="2909109" y="2082086"/>
                  <a:pt x="2923787" y="2081961"/>
                </a:cubicBezTo>
                <a:cubicBezTo>
                  <a:pt x="2939832" y="2081961"/>
                  <a:pt x="2952022" y="2069025"/>
                  <a:pt x="2951525" y="2053104"/>
                </a:cubicBezTo>
                <a:cubicBezTo>
                  <a:pt x="2950903" y="2037431"/>
                  <a:pt x="2937345" y="2025117"/>
                  <a:pt x="2921796" y="2026112"/>
                </a:cubicBezTo>
                <a:close/>
                <a:moveTo>
                  <a:pt x="2861843" y="2051860"/>
                </a:moveTo>
                <a:cubicBezTo>
                  <a:pt x="2860723" y="2037307"/>
                  <a:pt x="2848534" y="2025988"/>
                  <a:pt x="2834105" y="2025988"/>
                </a:cubicBezTo>
                <a:cubicBezTo>
                  <a:pt x="2818557" y="2025988"/>
                  <a:pt x="2805745" y="2039173"/>
                  <a:pt x="2806118" y="2054721"/>
                </a:cubicBezTo>
                <a:cubicBezTo>
                  <a:pt x="2806491" y="2070393"/>
                  <a:pt x="2819676" y="2082583"/>
                  <a:pt x="2835597" y="2081837"/>
                </a:cubicBezTo>
                <a:cubicBezTo>
                  <a:pt x="2851643" y="2081090"/>
                  <a:pt x="2863211" y="2067906"/>
                  <a:pt x="2861967" y="2051736"/>
                </a:cubicBezTo>
                <a:close/>
                <a:moveTo>
                  <a:pt x="2744423" y="2025988"/>
                </a:moveTo>
                <a:cubicBezTo>
                  <a:pt x="2728875" y="2025988"/>
                  <a:pt x="2716063" y="2039173"/>
                  <a:pt x="2716436" y="2054845"/>
                </a:cubicBezTo>
                <a:cubicBezTo>
                  <a:pt x="2716809" y="2069398"/>
                  <a:pt x="2728377" y="2081215"/>
                  <a:pt x="2742930" y="2081961"/>
                </a:cubicBezTo>
                <a:cubicBezTo>
                  <a:pt x="2758852" y="2082832"/>
                  <a:pt x="2771912" y="2070766"/>
                  <a:pt x="2772285" y="2054721"/>
                </a:cubicBezTo>
                <a:cubicBezTo>
                  <a:pt x="2772659" y="2038924"/>
                  <a:pt x="2760096" y="2025863"/>
                  <a:pt x="2744423" y="2025988"/>
                </a:cubicBezTo>
                <a:close/>
                <a:moveTo>
                  <a:pt x="2653995" y="2025988"/>
                </a:moveTo>
                <a:cubicBezTo>
                  <a:pt x="2638447" y="2026610"/>
                  <a:pt x="2626008" y="2040292"/>
                  <a:pt x="2626879" y="2055716"/>
                </a:cubicBezTo>
                <a:cubicBezTo>
                  <a:pt x="2627750" y="2070145"/>
                  <a:pt x="2639691" y="2081712"/>
                  <a:pt x="2654244" y="2081961"/>
                </a:cubicBezTo>
                <a:cubicBezTo>
                  <a:pt x="2670290" y="2082334"/>
                  <a:pt x="2682852" y="2069896"/>
                  <a:pt x="2682728" y="2053850"/>
                </a:cubicBezTo>
                <a:cubicBezTo>
                  <a:pt x="2682728" y="2038053"/>
                  <a:pt x="2669419" y="2025366"/>
                  <a:pt x="2653871" y="2025988"/>
                </a:cubicBezTo>
                <a:close/>
                <a:moveTo>
                  <a:pt x="2568418" y="2025988"/>
                </a:moveTo>
                <a:cubicBezTo>
                  <a:pt x="2552745" y="2025988"/>
                  <a:pt x="2540182" y="2039048"/>
                  <a:pt x="2540680" y="2054845"/>
                </a:cubicBezTo>
                <a:cubicBezTo>
                  <a:pt x="2541053" y="2069771"/>
                  <a:pt x="2552248" y="2081215"/>
                  <a:pt x="2567174" y="2081837"/>
                </a:cubicBezTo>
                <a:cubicBezTo>
                  <a:pt x="2583095" y="2082583"/>
                  <a:pt x="2596280" y="2070393"/>
                  <a:pt x="2596529" y="2054596"/>
                </a:cubicBezTo>
                <a:cubicBezTo>
                  <a:pt x="2596902" y="2039048"/>
                  <a:pt x="2583966" y="2025863"/>
                  <a:pt x="2568418" y="2025863"/>
                </a:cubicBezTo>
                <a:close/>
                <a:moveTo>
                  <a:pt x="2506972" y="2053601"/>
                </a:moveTo>
                <a:cubicBezTo>
                  <a:pt x="2506723" y="2038053"/>
                  <a:pt x="2493289" y="2025366"/>
                  <a:pt x="2477741" y="2025988"/>
                </a:cubicBezTo>
                <a:cubicBezTo>
                  <a:pt x="2463188" y="2026610"/>
                  <a:pt x="2451496" y="2038302"/>
                  <a:pt x="2450874" y="2052855"/>
                </a:cubicBezTo>
                <a:cubicBezTo>
                  <a:pt x="2450252" y="2068776"/>
                  <a:pt x="2462442" y="2081712"/>
                  <a:pt x="2478487" y="2081837"/>
                </a:cubicBezTo>
                <a:cubicBezTo>
                  <a:pt x="2494284" y="2081961"/>
                  <a:pt x="2507096" y="2069149"/>
                  <a:pt x="2506847" y="2053601"/>
                </a:cubicBezTo>
                <a:close/>
                <a:moveTo>
                  <a:pt x="2390049" y="2025988"/>
                </a:moveTo>
                <a:cubicBezTo>
                  <a:pt x="2374501" y="2025490"/>
                  <a:pt x="2361441" y="2038302"/>
                  <a:pt x="2361441" y="2054099"/>
                </a:cubicBezTo>
                <a:cubicBezTo>
                  <a:pt x="2361441" y="2069025"/>
                  <a:pt x="2372262" y="2080842"/>
                  <a:pt x="2387188" y="2081837"/>
                </a:cubicBezTo>
                <a:cubicBezTo>
                  <a:pt x="2402985" y="2082956"/>
                  <a:pt x="2416543" y="2071140"/>
                  <a:pt x="2417414" y="2055467"/>
                </a:cubicBezTo>
                <a:cubicBezTo>
                  <a:pt x="2418160" y="2040043"/>
                  <a:pt x="2405598" y="2026361"/>
                  <a:pt x="2390174" y="2025988"/>
                </a:cubicBezTo>
                <a:close/>
                <a:moveTo>
                  <a:pt x="2302109" y="2025988"/>
                </a:moveTo>
                <a:cubicBezTo>
                  <a:pt x="2286685" y="2026237"/>
                  <a:pt x="2273873" y="2039794"/>
                  <a:pt x="2274620" y="2055218"/>
                </a:cubicBezTo>
                <a:cubicBezTo>
                  <a:pt x="2275242" y="2069771"/>
                  <a:pt x="2287058" y="2081464"/>
                  <a:pt x="2301612" y="2081961"/>
                </a:cubicBezTo>
                <a:cubicBezTo>
                  <a:pt x="2317533" y="2082583"/>
                  <a:pt x="2330469" y="2070269"/>
                  <a:pt x="2330593" y="2054223"/>
                </a:cubicBezTo>
                <a:cubicBezTo>
                  <a:pt x="2330718" y="2038426"/>
                  <a:pt x="2317906" y="2025615"/>
                  <a:pt x="2302233" y="2025863"/>
                </a:cubicBezTo>
                <a:close/>
                <a:moveTo>
                  <a:pt x="2213298" y="2025988"/>
                </a:moveTo>
                <a:cubicBezTo>
                  <a:pt x="2197625" y="2025988"/>
                  <a:pt x="2184814" y="2038924"/>
                  <a:pt x="2185062" y="2054472"/>
                </a:cubicBezTo>
                <a:cubicBezTo>
                  <a:pt x="2185311" y="2069025"/>
                  <a:pt x="2196755" y="2080966"/>
                  <a:pt x="2211308" y="2081837"/>
                </a:cubicBezTo>
                <a:cubicBezTo>
                  <a:pt x="2227353" y="2082832"/>
                  <a:pt x="2240414" y="2070891"/>
                  <a:pt x="2240911" y="2054969"/>
                </a:cubicBezTo>
                <a:cubicBezTo>
                  <a:pt x="2241409" y="2039048"/>
                  <a:pt x="2228970" y="2025988"/>
                  <a:pt x="2213298" y="2025988"/>
                </a:cubicBezTo>
                <a:close/>
                <a:moveTo>
                  <a:pt x="2095505" y="2054223"/>
                </a:moveTo>
                <a:cubicBezTo>
                  <a:pt x="2095505" y="2069896"/>
                  <a:pt x="2108565" y="2082334"/>
                  <a:pt x="2124487" y="2081961"/>
                </a:cubicBezTo>
                <a:cubicBezTo>
                  <a:pt x="2139413" y="2081464"/>
                  <a:pt x="2150732" y="2070269"/>
                  <a:pt x="2151354" y="2055343"/>
                </a:cubicBezTo>
                <a:cubicBezTo>
                  <a:pt x="2152100" y="2039421"/>
                  <a:pt x="2139786" y="2026237"/>
                  <a:pt x="2124114" y="2025988"/>
                </a:cubicBezTo>
                <a:cubicBezTo>
                  <a:pt x="2108565" y="2025739"/>
                  <a:pt x="2095505" y="2038551"/>
                  <a:pt x="2095505" y="2054223"/>
                </a:cubicBezTo>
                <a:close/>
                <a:moveTo>
                  <a:pt x="2035427" y="2026112"/>
                </a:moveTo>
                <a:cubicBezTo>
                  <a:pt x="2019754" y="2026983"/>
                  <a:pt x="2008062" y="2040665"/>
                  <a:pt x="2009306" y="2056462"/>
                </a:cubicBezTo>
                <a:cubicBezTo>
                  <a:pt x="2010550" y="2071388"/>
                  <a:pt x="2022366" y="2082086"/>
                  <a:pt x="2037293" y="2081961"/>
                </a:cubicBezTo>
                <a:cubicBezTo>
                  <a:pt x="2053089" y="2081837"/>
                  <a:pt x="2065777" y="2068652"/>
                  <a:pt x="2065155" y="2053104"/>
                </a:cubicBezTo>
                <a:cubicBezTo>
                  <a:pt x="2064533" y="2037556"/>
                  <a:pt x="2050851" y="2025117"/>
                  <a:pt x="2035427" y="2026112"/>
                </a:cubicBezTo>
                <a:close/>
                <a:moveTo>
                  <a:pt x="1946243" y="2026112"/>
                </a:moveTo>
                <a:cubicBezTo>
                  <a:pt x="1930570" y="2026858"/>
                  <a:pt x="1918629" y="2040292"/>
                  <a:pt x="1919748" y="2056089"/>
                </a:cubicBezTo>
                <a:cubicBezTo>
                  <a:pt x="1920744" y="2071015"/>
                  <a:pt x="1932436" y="2081961"/>
                  <a:pt x="1947362" y="2081961"/>
                </a:cubicBezTo>
                <a:cubicBezTo>
                  <a:pt x="1963159" y="2081961"/>
                  <a:pt x="1975971" y="2069149"/>
                  <a:pt x="1975598" y="2053477"/>
                </a:cubicBezTo>
                <a:cubicBezTo>
                  <a:pt x="1975224" y="2038053"/>
                  <a:pt x="1961791" y="2025366"/>
                  <a:pt x="1946243" y="2025988"/>
                </a:cubicBezTo>
                <a:close/>
                <a:moveTo>
                  <a:pt x="1857680" y="2026112"/>
                </a:moveTo>
                <a:cubicBezTo>
                  <a:pt x="1842008" y="2026112"/>
                  <a:pt x="1829569" y="2039297"/>
                  <a:pt x="1830067" y="2055094"/>
                </a:cubicBezTo>
                <a:cubicBezTo>
                  <a:pt x="1830564" y="2070020"/>
                  <a:pt x="1841759" y="2081339"/>
                  <a:pt x="1856685" y="2081961"/>
                </a:cubicBezTo>
                <a:cubicBezTo>
                  <a:pt x="1872606" y="2082583"/>
                  <a:pt x="1885667" y="2070269"/>
                  <a:pt x="1885916" y="2054596"/>
                </a:cubicBezTo>
                <a:cubicBezTo>
                  <a:pt x="1886164" y="2039048"/>
                  <a:pt x="1873228" y="2025988"/>
                  <a:pt x="1857680" y="2026112"/>
                </a:cubicBezTo>
                <a:close/>
                <a:moveTo>
                  <a:pt x="1740385" y="2053850"/>
                </a:moveTo>
                <a:cubicBezTo>
                  <a:pt x="1740261" y="2068776"/>
                  <a:pt x="1750958" y="2080717"/>
                  <a:pt x="1765760" y="2081961"/>
                </a:cubicBezTo>
                <a:cubicBezTo>
                  <a:pt x="1781556" y="2083329"/>
                  <a:pt x="1795239" y="2071513"/>
                  <a:pt x="1796234" y="2055965"/>
                </a:cubicBezTo>
                <a:cubicBezTo>
                  <a:pt x="1797229" y="2040541"/>
                  <a:pt x="1784791" y="2026734"/>
                  <a:pt x="1769242" y="2026112"/>
                </a:cubicBezTo>
                <a:cubicBezTo>
                  <a:pt x="1753694" y="2025490"/>
                  <a:pt x="1740509" y="2038178"/>
                  <a:pt x="1740261" y="2053850"/>
                </a:cubicBezTo>
                <a:close/>
                <a:moveTo>
                  <a:pt x="1680680" y="2026112"/>
                </a:moveTo>
                <a:cubicBezTo>
                  <a:pt x="1665132" y="2026734"/>
                  <a:pt x="1652693" y="2040416"/>
                  <a:pt x="1653564" y="2055840"/>
                </a:cubicBezTo>
                <a:cubicBezTo>
                  <a:pt x="1654435" y="2070269"/>
                  <a:pt x="1666376" y="2081837"/>
                  <a:pt x="1680929" y="2082086"/>
                </a:cubicBezTo>
                <a:cubicBezTo>
                  <a:pt x="1696975" y="2082459"/>
                  <a:pt x="1709537" y="2070020"/>
                  <a:pt x="1709413" y="2053974"/>
                </a:cubicBezTo>
                <a:cubicBezTo>
                  <a:pt x="1709413" y="2038178"/>
                  <a:pt x="1696104" y="2025490"/>
                  <a:pt x="1680556" y="2026112"/>
                </a:cubicBezTo>
                <a:close/>
                <a:moveTo>
                  <a:pt x="1564007" y="2055840"/>
                </a:moveTo>
                <a:cubicBezTo>
                  <a:pt x="1564877" y="2071513"/>
                  <a:pt x="1578684" y="2083205"/>
                  <a:pt x="1594481" y="2081961"/>
                </a:cubicBezTo>
                <a:cubicBezTo>
                  <a:pt x="1609283" y="2080717"/>
                  <a:pt x="1620104" y="2068901"/>
                  <a:pt x="1619980" y="2053974"/>
                </a:cubicBezTo>
                <a:cubicBezTo>
                  <a:pt x="1619855" y="2038178"/>
                  <a:pt x="1606671" y="2025490"/>
                  <a:pt x="1591123" y="2026112"/>
                </a:cubicBezTo>
                <a:cubicBezTo>
                  <a:pt x="1575574" y="2026734"/>
                  <a:pt x="1563136" y="2040416"/>
                  <a:pt x="1564131" y="2055840"/>
                </a:cubicBezTo>
                <a:close/>
                <a:moveTo>
                  <a:pt x="1474449" y="2055840"/>
                </a:moveTo>
                <a:cubicBezTo>
                  <a:pt x="1475320" y="2071513"/>
                  <a:pt x="1489127" y="2083205"/>
                  <a:pt x="1504924" y="2081961"/>
                </a:cubicBezTo>
                <a:cubicBezTo>
                  <a:pt x="1519725" y="2080717"/>
                  <a:pt x="1530547" y="2068901"/>
                  <a:pt x="1530423" y="2053974"/>
                </a:cubicBezTo>
                <a:cubicBezTo>
                  <a:pt x="1530298" y="2038178"/>
                  <a:pt x="1517113" y="2025490"/>
                  <a:pt x="1501565" y="2026112"/>
                </a:cubicBezTo>
                <a:cubicBezTo>
                  <a:pt x="1486017" y="2026734"/>
                  <a:pt x="1473578" y="2040416"/>
                  <a:pt x="1474574" y="2055840"/>
                </a:cubicBezTo>
                <a:close/>
                <a:moveTo>
                  <a:pt x="1443975" y="2054348"/>
                </a:moveTo>
                <a:cubicBezTo>
                  <a:pt x="1443975" y="2038799"/>
                  <a:pt x="1430914" y="2025863"/>
                  <a:pt x="1415366" y="2026112"/>
                </a:cubicBezTo>
                <a:cubicBezTo>
                  <a:pt x="1400813" y="2026361"/>
                  <a:pt x="1388872" y="2037929"/>
                  <a:pt x="1388001" y="2052482"/>
                </a:cubicBezTo>
                <a:cubicBezTo>
                  <a:pt x="1387131" y="2068527"/>
                  <a:pt x="1398947" y="2081588"/>
                  <a:pt x="1414993" y="2081961"/>
                </a:cubicBezTo>
                <a:cubicBezTo>
                  <a:pt x="1430790" y="2082459"/>
                  <a:pt x="1443850" y="2069896"/>
                  <a:pt x="1443975" y="2054223"/>
                </a:cubicBezTo>
                <a:close/>
                <a:moveTo>
                  <a:pt x="1325187" y="2026237"/>
                </a:moveTo>
                <a:cubicBezTo>
                  <a:pt x="1309514" y="2026858"/>
                  <a:pt x="1297573" y="2040292"/>
                  <a:pt x="1298568" y="2056213"/>
                </a:cubicBezTo>
                <a:cubicBezTo>
                  <a:pt x="1299563" y="2071140"/>
                  <a:pt x="1311131" y="2082086"/>
                  <a:pt x="1326057" y="2082210"/>
                </a:cubicBezTo>
                <a:cubicBezTo>
                  <a:pt x="1341854" y="2082334"/>
                  <a:pt x="1354666" y="2069398"/>
                  <a:pt x="1354417" y="2053850"/>
                </a:cubicBezTo>
                <a:cubicBezTo>
                  <a:pt x="1354168" y="2038426"/>
                  <a:pt x="1340611" y="2025615"/>
                  <a:pt x="1325187" y="2026361"/>
                </a:cubicBezTo>
                <a:close/>
                <a:moveTo>
                  <a:pt x="1236749" y="2026237"/>
                </a:moveTo>
                <a:cubicBezTo>
                  <a:pt x="1221076" y="2026237"/>
                  <a:pt x="1208513" y="2039297"/>
                  <a:pt x="1209011" y="2055094"/>
                </a:cubicBezTo>
                <a:cubicBezTo>
                  <a:pt x="1209384" y="2070020"/>
                  <a:pt x="1220579" y="2081464"/>
                  <a:pt x="1235505" y="2082086"/>
                </a:cubicBezTo>
                <a:cubicBezTo>
                  <a:pt x="1251426" y="2082832"/>
                  <a:pt x="1264611" y="2070642"/>
                  <a:pt x="1264860" y="2054845"/>
                </a:cubicBezTo>
                <a:cubicBezTo>
                  <a:pt x="1265233" y="2039297"/>
                  <a:pt x="1252297" y="2026112"/>
                  <a:pt x="1236749" y="2026112"/>
                </a:cubicBezTo>
                <a:close/>
                <a:moveTo>
                  <a:pt x="1149928" y="2026237"/>
                </a:moveTo>
                <a:cubicBezTo>
                  <a:pt x="1134380" y="2026361"/>
                  <a:pt x="1121568" y="2039670"/>
                  <a:pt x="1122066" y="2055218"/>
                </a:cubicBezTo>
                <a:cubicBezTo>
                  <a:pt x="1122563" y="2069771"/>
                  <a:pt x="1134255" y="2081588"/>
                  <a:pt x="1148808" y="2082210"/>
                </a:cubicBezTo>
                <a:cubicBezTo>
                  <a:pt x="1164730" y="2082956"/>
                  <a:pt x="1177666" y="2070766"/>
                  <a:pt x="1178039" y="2054845"/>
                </a:cubicBezTo>
                <a:cubicBezTo>
                  <a:pt x="1178288" y="2039048"/>
                  <a:pt x="1165601" y="2026112"/>
                  <a:pt x="1149928" y="2026237"/>
                </a:cubicBezTo>
                <a:close/>
                <a:moveTo>
                  <a:pt x="1032508" y="2054472"/>
                </a:moveTo>
                <a:cubicBezTo>
                  <a:pt x="1032508" y="2070145"/>
                  <a:pt x="1045569" y="2082583"/>
                  <a:pt x="1061490" y="2082210"/>
                </a:cubicBezTo>
                <a:cubicBezTo>
                  <a:pt x="1076416" y="2081712"/>
                  <a:pt x="1087735" y="2070518"/>
                  <a:pt x="1088357" y="2055591"/>
                </a:cubicBezTo>
                <a:cubicBezTo>
                  <a:pt x="1089104" y="2039670"/>
                  <a:pt x="1076789" y="2026485"/>
                  <a:pt x="1061117" y="2026237"/>
                </a:cubicBezTo>
                <a:cubicBezTo>
                  <a:pt x="1045569" y="2025988"/>
                  <a:pt x="1032508" y="2038799"/>
                  <a:pt x="1032508" y="2054472"/>
                </a:cubicBezTo>
                <a:close/>
                <a:moveTo>
                  <a:pt x="971932" y="2026237"/>
                </a:moveTo>
                <a:cubicBezTo>
                  <a:pt x="956384" y="2025739"/>
                  <a:pt x="943075" y="2038426"/>
                  <a:pt x="942826" y="2053974"/>
                </a:cubicBezTo>
                <a:cubicBezTo>
                  <a:pt x="942578" y="2068527"/>
                  <a:pt x="953772" y="2080717"/>
                  <a:pt x="968325" y="2081961"/>
                </a:cubicBezTo>
                <a:cubicBezTo>
                  <a:pt x="984371" y="2083329"/>
                  <a:pt x="997680" y="2072010"/>
                  <a:pt x="998675" y="2055965"/>
                </a:cubicBezTo>
                <a:cubicBezTo>
                  <a:pt x="999670" y="2040043"/>
                  <a:pt x="987605" y="2026734"/>
                  <a:pt x="971932" y="2026237"/>
                </a:cubicBezTo>
                <a:close/>
                <a:moveTo>
                  <a:pt x="880136" y="2026237"/>
                </a:moveTo>
                <a:cubicBezTo>
                  <a:pt x="864712" y="2026983"/>
                  <a:pt x="852398" y="2040914"/>
                  <a:pt x="853393" y="2056338"/>
                </a:cubicBezTo>
                <a:cubicBezTo>
                  <a:pt x="854388" y="2070766"/>
                  <a:pt x="866578" y="2082086"/>
                  <a:pt x="881131" y="2082210"/>
                </a:cubicBezTo>
                <a:cubicBezTo>
                  <a:pt x="897177" y="2082334"/>
                  <a:pt x="909616" y="2069771"/>
                  <a:pt x="909242" y="2053726"/>
                </a:cubicBezTo>
                <a:cubicBezTo>
                  <a:pt x="908869" y="2038053"/>
                  <a:pt x="895560" y="2025366"/>
                  <a:pt x="880012" y="2026237"/>
                </a:cubicBezTo>
                <a:close/>
                <a:moveTo>
                  <a:pt x="795181" y="2026237"/>
                </a:moveTo>
                <a:cubicBezTo>
                  <a:pt x="779509" y="2026112"/>
                  <a:pt x="766821" y="2039048"/>
                  <a:pt x="767070" y="2054845"/>
                </a:cubicBezTo>
                <a:cubicBezTo>
                  <a:pt x="767319" y="2069771"/>
                  <a:pt x="778389" y="2081339"/>
                  <a:pt x="793315" y="2082086"/>
                </a:cubicBezTo>
                <a:cubicBezTo>
                  <a:pt x="809237" y="2082956"/>
                  <a:pt x="822546" y="2070891"/>
                  <a:pt x="823043" y="2055218"/>
                </a:cubicBezTo>
                <a:cubicBezTo>
                  <a:pt x="823541" y="2039670"/>
                  <a:pt x="810729" y="2026361"/>
                  <a:pt x="795181" y="2026237"/>
                </a:cubicBezTo>
                <a:close/>
                <a:moveTo>
                  <a:pt x="677513" y="2054969"/>
                </a:moveTo>
                <a:cubicBezTo>
                  <a:pt x="677886" y="2069896"/>
                  <a:pt x="688956" y="2081339"/>
                  <a:pt x="703882" y="2082086"/>
                </a:cubicBezTo>
                <a:cubicBezTo>
                  <a:pt x="719804" y="2082832"/>
                  <a:pt x="732988" y="2070766"/>
                  <a:pt x="733361" y="2054969"/>
                </a:cubicBezTo>
                <a:cubicBezTo>
                  <a:pt x="733735" y="2039421"/>
                  <a:pt x="720923" y="2026237"/>
                  <a:pt x="705375" y="2026237"/>
                </a:cubicBezTo>
                <a:cubicBezTo>
                  <a:pt x="689702" y="2026237"/>
                  <a:pt x="677139" y="2039173"/>
                  <a:pt x="677513" y="2054969"/>
                </a:cubicBezTo>
                <a:close/>
                <a:moveTo>
                  <a:pt x="643929" y="2052979"/>
                </a:moveTo>
                <a:cubicBezTo>
                  <a:pt x="643182" y="2037556"/>
                  <a:pt x="629251" y="2025241"/>
                  <a:pt x="613827" y="2026237"/>
                </a:cubicBezTo>
                <a:cubicBezTo>
                  <a:pt x="599399" y="2027232"/>
                  <a:pt x="588079" y="2039421"/>
                  <a:pt x="587955" y="2053974"/>
                </a:cubicBezTo>
                <a:cubicBezTo>
                  <a:pt x="587831" y="2070020"/>
                  <a:pt x="600394" y="2082459"/>
                  <a:pt x="616439" y="2082086"/>
                </a:cubicBezTo>
                <a:cubicBezTo>
                  <a:pt x="632112" y="2081712"/>
                  <a:pt x="644799" y="2068403"/>
                  <a:pt x="643929" y="2052855"/>
                </a:cubicBezTo>
                <a:close/>
                <a:moveTo>
                  <a:pt x="615693" y="1937052"/>
                </a:moveTo>
                <a:cubicBezTo>
                  <a:pt x="601264" y="1937052"/>
                  <a:pt x="589448" y="1948745"/>
                  <a:pt x="588826" y="1963422"/>
                </a:cubicBezTo>
                <a:cubicBezTo>
                  <a:pt x="588204" y="1978597"/>
                  <a:pt x="598279" y="1990413"/>
                  <a:pt x="613205" y="1991657"/>
                </a:cubicBezTo>
                <a:cubicBezTo>
                  <a:pt x="629127" y="1993026"/>
                  <a:pt x="642809" y="1981458"/>
                  <a:pt x="643431" y="1965910"/>
                </a:cubicBezTo>
                <a:cubicBezTo>
                  <a:pt x="644053" y="1950859"/>
                  <a:pt x="630744" y="1937052"/>
                  <a:pt x="615569" y="1937052"/>
                </a:cubicBezTo>
                <a:close/>
                <a:moveTo>
                  <a:pt x="501632" y="1965785"/>
                </a:moveTo>
                <a:cubicBezTo>
                  <a:pt x="502129" y="1980089"/>
                  <a:pt x="514195" y="1991657"/>
                  <a:pt x="528872" y="1991782"/>
                </a:cubicBezTo>
                <a:cubicBezTo>
                  <a:pt x="545042" y="1992031"/>
                  <a:pt x="557108" y="1979716"/>
                  <a:pt x="556361" y="1963422"/>
                </a:cubicBezTo>
                <a:cubicBezTo>
                  <a:pt x="555739" y="1948745"/>
                  <a:pt x="543923" y="1937052"/>
                  <a:pt x="529618" y="1936928"/>
                </a:cubicBezTo>
                <a:cubicBezTo>
                  <a:pt x="514443" y="1936928"/>
                  <a:pt x="501134" y="1950610"/>
                  <a:pt x="501756" y="1965661"/>
                </a:cubicBezTo>
                <a:close/>
                <a:moveTo>
                  <a:pt x="263683" y="1937052"/>
                </a:moveTo>
                <a:cubicBezTo>
                  <a:pt x="249378" y="1937052"/>
                  <a:pt x="237437" y="1948496"/>
                  <a:pt x="236691" y="1963173"/>
                </a:cubicBezTo>
                <a:cubicBezTo>
                  <a:pt x="235945" y="1978473"/>
                  <a:pt x="245896" y="1990165"/>
                  <a:pt x="260946" y="1991657"/>
                </a:cubicBezTo>
                <a:cubicBezTo>
                  <a:pt x="276867" y="1993150"/>
                  <a:pt x="290550" y="1981707"/>
                  <a:pt x="291421" y="1966158"/>
                </a:cubicBezTo>
                <a:cubicBezTo>
                  <a:pt x="292167" y="1951108"/>
                  <a:pt x="278982" y="1937177"/>
                  <a:pt x="263807" y="1937177"/>
                </a:cubicBezTo>
                <a:close/>
                <a:moveTo>
                  <a:pt x="84195" y="1937052"/>
                </a:moveTo>
                <a:cubicBezTo>
                  <a:pt x="69766" y="1937177"/>
                  <a:pt x="58074" y="1948869"/>
                  <a:pt x="57452" y="1963546"/>
                </a:cubicBezTo>
                <a:cubicBezTo>
                  <a:pt x="56830" y="1978721"/>
                  <a:pt x="67154" y="1990413"/>
                  <a:pt x="82080" y="1991657"/>
                </a:cubicBezTo>
                <a:cubicBezTo>
                  <a:pt x="98001" y="1993026"/>
                  <a:pt x="111559" y="1981333"/>
                  <a:pt x="112181" y="1965785"/>
                </a:cubicBezTo>
                <a:cubicBezTo>
                  <a:pt x="112679" y="1950735"/>
                  <a:pt x="99370" y="1936928"/>
                  <a:pt x="84195" y="1937177"/>
                </a:cubicBezTo>
                <a:close/>
                <a:moveTo>
                  <a:pt x="412074" y="1965661"/>
                </a:moveTo>
                <a:cubicBezTo>
                  <a:pt x="412572" y="1980089"/>
                  <a:pt x="424513" y="1991533"/>
                  <a:pt x="439190" y="1991782"/>
                </a:cubicBezTo>
                <a:cubicBezTo>
                  <a:pt x="454365" y="1992031"/>
                  <a:pt x="465809" y="1981582"/>
                  <a:pt x="466679" y="1966532"/>
                </a:cubicBezTo>
                <a:cubicBezTo>
                  <a:pt x="467675" y="1950486"/>
                  <a:pt x="455734" y="1937177"/>
                  <a:pt x="440061" y="1937052"/>
                </a:cubicBezTo>
                <a:cubicBezTo>
                  <a:pt x="424886" y="1936928"/>
                  <a:pt x="411577" y="1950610"/>
                  <a:pt x="412074" y="1965661"/>
                </a:cubicBezTo>
                <a:close/>
                <a:moveTo>
                  <a:pt x="377246" y="1964790"/>
                </a:moveTo>
                <a:cubicBezTo>
                  <a:pt x="377246" y="1948869"/>
                  <a:pt x="364310" y="1936182"/>
                  <a:pt x="348887" y="1937052"/>
                </a:cubicBezTo>
                <a:cubicBezTo>
                  <a:pt x="334955" y="1937799"/>
                  <a:pt x="322766" y="1950486"/>
                  <a:pt x="322517" y="1964417"/>
                </a:cubicBezTo>
                <a:cubicBezTo>
                  <a:pt x="322268" y="1979965"/>
                  <a:pt x="335453" y="1992279"/>
                  <a:pt x="351374" y="1991657"/>
                </a:cubicBezTo>
                <a:cubicBezTo>
                  <a:pt x="366549" y="1991035"/>
                  <a:pt x="377246" y="1979965"/>
                  <a:pt x="377246" y="1964790"/>
                </a:cubicBezTo>
                <a:close/>
                <a:moveTo>
                  <a:pt x="174125" y="1937052"/>
                </a:moveTo>
                <a:cubicBezTo>
                  <a:pt x="159821" y="1937052"/>
                  <a:pt x="147880" y="1948496"/>
                  <a:pt x="147134" y="1963173"/>
                </a:cubicBezTo>
                <a:cubicBezTo>
                  <a:pt x="146387" y="1978473"/>
                  <a:pt x="156338" y="1990165"/>
                  <a:pt x="171389" y="1991657"/>
                </a:cubicBezTo>
                <a:cubicBezTo>
                  <a:pt x="187310" y="1993150"/>
                  <a:pt x="200992" y="1981707"/>
                  <a:pt x="201863" y="1966158"/>
                </a:cubicBezTo>
                <a:cubicBezTo>
                  <a:pt x="202609" y="1951108"/>
                  <a:pt x="189425" y="1937177"/>
                  <a:pt x="174250" y="1937177"/>
                </a:cubicBezTo>
                <a:close/>
                <a:moveTo>
                  <a:pt x="733113" y="1965661"/>
                </a:moveTo>
                <a:cubicBezTo>
                  <a:pt x="733610" y="1950610"/>
                  <a:pt x="720177" y="1936803"/>
                  <a:pt x="705126" y="1937052"/>
                </a:cubicBezTo>
                <a:cubicBezTo>
                  <a:pt x="689578" y="1937177"/>
                  <a:pt x="677513" y="1950486"/>
                  <a:pt x="678508" y="1966532"/>
                </a:cubicBezTo>
                <a:cubicBezTo>
                  <a:pt x="679378" y="1981582"/>
                  <a:pt x="690822" y="1992031"/>
                  <a:pt x="705997" y="1991782"/>
                </a:cubicBezTo>
                <a:cubicBezTo>
                  <a:pt x="720674" y="1991533"/>
                  <a:pt x="732615" y="1979965"/>
                  <a:pt x="733113" y="1965661"/>
                </a:cubicBezTo>
                <a:close/>
                <a:moveTo>
                  <a:pt x="13384465" y="1937052"/>
                </a:moveTo>
                <a:cubicBezTo>
                  <a:pt x="13369291" y="1936679"/>
                  <a:pt x="13355733" y="1950113"/>
                  <a:pt x="13356105" y="1965288"/>
                </a:cubicBezTo>
                <a:cubicBezTo>
                  <a:pt x="13356479" y="1980836"/>
                  <a:pt x="13369789" y="1992777"/>
                  <a:pt x="13385833" y="1991657"/>
                </a:cubicBezTo>
                <a:cubicBezTo>
                  <a:pt x="13400885" y="1990662"/>
                  <a:pt x="13411333" y="1979095"/>
                  <a:pt x="13410959" y="1963920"/>
                </a:cubicBezTo>
                <a:cubicBezTo>
                  <a:pt x="13410586" y="1949242"/>
                  <a:pt x="13399019" y="1937425"/>
                  <a:pt x="13384590" y="1937052"/>
                </a:cubicBezTo>
                <a:close/>
                <a:moveTo>
                  <a:pt x="13295281" y="1937052"/>
                </a:moveTo>
                <a:cubicBezTo>
                  <a:pt x="13280230" y="1936430"/>
                  <a:pt x="13266424" y="1949740"/>
                  <a:pt x="13266424" y="1964790"/>
                </a:cubicBezTo>
                <a:cubicBezTo>
                  <a:pt x="13266424" y="1980338"/>
                  <a:pt x="13279732" y="1992528"/>
                  <a:pt x="13295779" y="1991657"/>
                </a:cubicBezTo>
                <a:cubicBezTo>
                  <a:pt x="13310829" y="1990787"/>
                  <a:pt x="13321403" y="1979592"/>
                  <a:pt x="13321278" y="1964293"/>
                </a:cubicBezTo>
                <a:cubicBezTo>
                  <a:pt x="13321154" y="1949615"/>
                  <a:pt x="13309710" y="1937674"/>
                  <a:pt x="13295405" y="1937052"/>
                </a:cubicBezTo>
                <a:close/>
                <a:moveTo>
                  <a:pt x="13206097" y="1937052"/>
                </a:moveTo>
                <a:cubicBezTo>
                  <a:pt x="13191668" y="1937799"/>
                  <a:pt x="13180473" y="1949864"/>
                  <a:pt x="13180473" y="1964666"/>
                </a:cubicBezTo>
                <a:cubicBezTo>
                  <a:pt x="13180473" y="1980960"/>
                  <a:pt x="13192787" y="1992653"/>
                  <a:pt x="13209207" y="1991657"/>
                </a:cubicBezTo>
                <a:cubicBezTo>
                  <a:pt x="13223883" y="1990787"/>
                  <a:pt x="13235327" y="1978846"/>
                  <a:pt x="13235203" y="1964417"/>
                </a:cubicBezTo>
                <a:cubicBezTo>
                  <a:pt x="13235078" y="1949242"/>
                  <a:pt x="13221147" y="1936182"/>
                  <a:pt x="13205973" y="1936928"/>
                </a:cubicBezTo>
                <a:close/>
                <a:moveTo>
                  <a:pt x="13115544" y="1937052"/>
                </a:moveTo>
                <a:cubicBezTo>
                  <a:pt x="13101115" y="1938421"/>
                  <a:pt x="13090543" y="1950735"/>
                  <a:pt x="13090916" y="1965536"/>
                </a:cubicBezTo>
                <a:cubicBezTo>
                  <a:pt x="13091414" y="1981955"/>
                  <a:pt x="13103977" y="1993026"/>
                  <a:pt x="13120520" y="1991533"/>
                </a:cubicBezTo>
                <a:cubicBezTo>
                  <a:pt x="13135074" y="1990289"/>
                  <a:pt x="13146267" y="1977851"/>
                  <a:pt x="13145646" y="1963546"/>
                </a:cubicBezTo>
                <a:cubicBezTo>
                  <a:pt x="13145024" y="1948371"/>
                  <a:pt x="13130594" y="1935684"/>
                  <a:pt x="13115544" y="1937052"/>
                </a:cubicBezTo>
                <a:close/>
                <a:moveTo>
                  <a:pt x="13027729" y="1937052"/>
                </a:moveTo>
                <a:cubicBezTo>
                  <a:pt x="13013300" y="1937425"/>
                  <a:pt x="13001732" y="1949242"/>
                  <a:pt x="13001360" y="1963920"/>
                </a:cubicBezTo>
                <a:cubicBezTo>
                  <a:pt x="13000986" y="1979095"/>
                  <a:pt x="13011434" y="1990662"/>
                  <a:pt x="13026360" y="1991657"/>
                </a:cubicBezTo>
                <a:cubicBezTo>
                  <a:pt x="13042406" y="1992777"/>
                  <a:pt x="13055716" y="1980836"/>
                  <a:pt x="13056088" y="1965288"/>
                </a:cubicBezTo>
                <a:cubicBezTo>
                  <a:pt x="13056461" y="1950113"/>
                  <a:pt x="13042904" y="1936679"/>
                  <a:pt x="13027729" y="1937052"/>
                </a:cubicBezTo>
                <a:close/>
                <a:moveTo>
                  <a:pt x="12936305" y="1937052"/>
                </a:moveTo>
                <a:cubicBezTo>
                  <a:pt x="12922002" y="1938545"/>
                  <a:pt x="12911428" y="1950983"/>
                  <a:pt x="12911926" y="1965785"/>
                </a:cubicBezTo>
                <a:cubicBezTo>
                  <a:pt x="12912548" y="1982080"/>
                  <a:pt x="12925234" y="1993150"/>
                  <a:pt x="12941778" y="1991533"/>
                </a:cubicBezTo>
                <a:cubicBezTo>
                  <a:pt x="12956331" y="1990165"/>
                  <a:pt x="12967401" y="1977726"/>
                  <a:pt x="12966656" y="1963298"/>
                </a:cubicBezTo>
                <a:cubicBezTo>
                  <a:pt x="12965908" y="1948123"/>
                  <a:pt x="12951356" y="1935560"/>
                  <a:pt x="12936305" y="1937052"/>
                </a:cubicBezTo>
                <a:close/>
                <a:moveTo>
                  <a:pt x="12852967" y="1937052"/>
                </a:moveTo>
                <a:cubicBezTo>
                  <a:pt x="12837793" y="1936679"/>
                  <a:pt x="12824358" y="1950237"/>
                  <a:pt x="12824731" y="1965412"/>
                </a:cubicBezTo>
                <a:cubicBezTo>
                  <a:pt x="12825105" y="1980960"/>
                  <a:pt x="12838538" y="1992777"/>
                  <a:pt x="12854584" y="1991657"/>
                </a:cubicBezTo>
                <a:cubicBezTo>
                  <a:pt x="12869510" y="1990538"/>
                  <a:pt x="12879959" y="1978970"/>
                  <a:pt x="12879461" y="1963795"/>
                </a:cubicBezTo>
                <a:cubicBezTo>
                  <a:pt x="12878963" y="1949118"/>
                  <a:pt x="12867396" y="1937301"/>
                  <a:pt x="12852967" y="1937052"/>
                </a:cubicBezTo>
                <a:close/>
                <a:moveTo>
                  <a:pt x="12762041" y="1937052"/>
                </a:moveTo>
                <a:cubicBezTo>
                  <a:pt x="12748110" y="1937550"/>
                  <a:pt x="12735671" y="1949988"/>
                  <a:pt x="12735175" y="1963920"/>
                </a:cubicBezTo>
                <a:cubicBezTo>
                  <a:pt x="12734677" y="1979343"/>
                  <a:pt x="12747613" y="1992155"/>
                  <a:pt x="12763533" y="1991782"/>
                </a:cubicBezTo>
                <a:cubicBezTo>
                  <a:pt x="12778834" y="1991409"/>
                  <a:pt x="12789531" y="1980711"/>
                  <a:pt x="12789905" y="1965412"/>
                </a:cubicBezTo>
                <a:cubicBezTo>
                  <a:pt x="12790277" y="1949615"/>
                  <a:pt x="12777466" y="1936555"/>
                  <a:pt x="12762041" y="1937052"/>
                </a:cubicBezTo>
                <a:close/>
                <a:moveTo>
                  <a:pt x="12675220" y="1937052"/>
                </a:moveTo>
                <a:cubicBezTo>
                  <a:pt x="12660170" y="1935933"/>
                  <a:pt x="12645990" y="1948869"/>
                  <a:pt x="12645616" y="1964044"/>
                </a:cubicBezTo>
                <a:cubicBezTo>
                  <a:pt x="12645244" y="1979468"/>
                  <a:pt x="12658304" y="1992155"/>
                  <a:pt x="12674226" y="1991657"/>
                </a:cubicBezTo>
                <a:cubicBezTo>
                  <a:pt x="12689525" y="1991160"/>
                  <a:pt x="12700097" y="1980338"/>
                  <a:pt x="12700346" y="1965039"/>
                </a:cubicBezTo>
                <a:cubicBezTo>
                  <a:pt x="12700595" y="1950237"/>
                  <a:pt x="12689649" y="1938047"/>
                  <a:pt x="12675220" y="1937052"/>
                </a:cubicBezTo>
                <a:close/>
                <a:moveTo>
                  <a:pt x="792942" y="1991657"/>
                </a:moveTo>
                <a:cubicBezTo>
                  <a:pt x="808863" y="1992777"/>
                  <a:pt x="822421" y="1981085"/>
                  <a:pt x="822795" y="1965412"/>
                </a:cubicBezTo>
                <a:cubicBezTo>
                  <a:pt x="823168" y="1950237"/>
                  <a:pt x="809734" y="1936679"/>
                  <a:pt x="794559" y="1937052"/>
                </a:cubicBezTo>
                <a:cubicBezTo>
                  <a:pt x="780130" y="1937301"/>
                  <a:pt x="768438" y="1949118"/>
                  <a:pt x="768065" y="1963795"/>
                </a:cubicBezTo>
                <a:cubicBezTo>
                  <a:pt x="767567" y="1978970"/>
                  <a:pt x="778016" y="1990538"/>
                  <a:pt x="792942" y="1991657"/>
                </a:cubicBezTo>
                <a:close/>
                <a:moveTo>
                  <a:pt x="12614520" y="1965039"/>
                </a:moveTo>
                <a:cubicBezTo>
                  <a:pt x="12614645" y="1949864"/>
                  <a:pt x="12600962" y="1936555"/>
                  <a:pt x="12585912" y="1937052"/>
                </a:cubicBezTo>
                <a:cubicBezTo>
                  <a:pt x="12570364" y="1937550"/>
                  <a:pt x="12558671" y="1951232"/>
                  <a:pt x="12560039" y="1967154"/>
                </a:cubicBezTo>
                <a:cubicBezTo>
                  <a:pt x="12561284" y="1982080"/>
                  <a:pt x="12572976" y="1992404"/>
                  <a:pt x="12588150" y="1991782"/>
                </a:cubicBezTo>
                <a:cubicBezTo>
                  <a:pt x="12602829" y="1991160"/>
                  <a:pt x="12614520" y="1979468"/>
                  <a:pt x="12614645" y="1965039"/>
                </a:cubicBezTo>
                <a:close/>
                <a:moveTo>
                  <a:pt x="12497350" y="1937052"/>
                </a:moveTo>
                <a:cubicBezTo>
                  <a:pt x="12483045" y="1937052"/>
                  <a:pt x="12471105" y="1948496"/>
                  <a:pt x="12470358" y="1963173"/>
                </a:cubicBezTo>
                <a:cubicBezTo>
                  <a:pt x="12469612" y="1978473"/>
                  <a:pt x="12479562" y="1990165"/>
                  <a:pt x="12494612" y="1991657"/>
                </a:cubicBezTo>
                <a:cubicBezTo>
                  <a:pt x="12510534" y="1993150"/>
                  <a:pt x="12524216" y="1981707"/>
                  <a:pt x="12525088" y="1966158"/>
                </a:cubicBezTo>
                <a:cubicBezTo>
                  <a:pt x="12525833" y="1951108"/>
                  <a:pt x="12512649" y="1937177"/>
                  <a:pt x="12497475" y="1937177"/>
                </a:cubicBezTo>
                <a:close/>
                <a:moveTo>
                  <a:pt x="12405554" y="1937052"/>
                </a:moveTo>
                <a:cubicBezTo>
                  <a:pt x="12391125" y="1938296"/>
                  <a:pt x="12380428" y="1950610"/>
                  <a:pt x="12380801" y="1965412"/>
                </a:cubicBezTo>
                <a:cubicBezTo>
                  <a:pt x="12381173" y="1981831"/>
                  <a:pt x="12393736" y="1992901"/>
                  <a:pt x="12410280" y="1991533"/>
                </a:cubicBezTo>
                <a:cubicBezTo>
                  <a:pt x="12424832" y="1990289"/>
                  <a:pt x="12436152" y="1977975"/>
                  <a:pt x="12435529" y="1963671"/>
                </a:cubicBezTo>
                <a:cubicBezTo>
                  <a:pt x="12434908" y="1948496"/>
                  <a:pt x="12420604" y="1935684"/>
                  <a:pt x="12405554" y="1937052"/>
                </a:cubicBezTo>
                <a:close/>
                <a:moveTo>
                  <a:pt x="12321966" y="1937052"/>
                </a:moveTo>
                <a:cubicBezTo>
                  <a:pt x="12306791" y="1936679"/>
                  <a:pt x="12293233" y="1950113"/>
                  <a:pt x="12293607" y="1965288"/>
                </a:cubicBezTo>
                <a:cubicBezTo>
                  <a:pt x="12293979" y="1980836"/>
                  <a:pt x="12307289" y="1992777"/>
                  <a:pt x="12323335" y="1991657"/>
                </a:cubicBezTo>
                <a:cubicBezTo>
                  <a:pt x="12338385" y="1990662"/>
                  <a:pt x="12348833" y="1979095"/>
                  <a:pt x="12348460" y="1963920"/>
                </a:cubicBezTo>
                <a:cubicBezTo>
                  <a:pt x="12348088" y="1949242"/>
                  <a:pt x="12336519" y="1937425"/>
                  <a:pt x="12322090" y="1937052"/>
                </a:cubicBezTo>
                <a:close/>
                <a:moveTo>
                  <a:pt x="12204049" y="1966905"/>
                </a:moveTo>
                <a:cubicBezTo>
                  <a:pt x="12205293" y="1981333"/>
                  <a:pt x="12217482" y="1992155"/>
                  <a:pt x="12232284" y="1991782"/>
                </a:cubicBezTo>
                <a:cubicBezTo>
                  <a:pt x="12248579" y="1991409"/>
                  <a:pt x="12259898" y="1978846"/>
                  <a:pt x="12258530" y="1962427"/>
                </a:cubicBezTo>
                <a:cubicBezTo>
                  <a:pt x="12257410" y="1947874"/>
                  <a:pt x="12245096" y="1936555"/>
                  <a:pt x="12230792" y="1937052"/>
                </a:cubicBezTo>
                <a:cubicBezTo>
                  <a:pt x="12215617" y="1937550"/>
                  <a:pt x="12202805" y="1951854"/>
                  <a:pt x="12204049" y="1966905"/>
                </a:cubicBezTo>
                <a:close/>
                <a:moveTo>
                  <a:pt x="12141234" y="1937052"/>
                </a:moveTo>
                <a:cubicBezTo>
                  <a:pt x="12127303" y="1937550"/>
                  <a:pt x="12114865" y="1949988"/>
                  <a:pt x="12114367" y="1963920"/>
                </a:cubicBezTo>
                <a:cubicBezTo>
                  <a:pt x="12113870" y="1979343"/>
                  <a:pt x="12126806" y="1992155"/>
                  <a:pt x="12142727" y="1991782"/>
                </a:cubicBezTo>
                <a:cubicBezTo>
                  <a:pt x="12158027" y="1991409"/>
                  <a:pt x="12168724" y="1980711"/>
                  <a:pt x="12169097" y="1965412"/>
                </a:cubicBezTo>
                <a:cubicBezTo>
                  <a:pt x="12169470" y="1949615"/>
                  <a:pt x="12156659" y="1936555"/>
                  <a:pt x="12141234" y="1937052"/>
                </a:cubicBezTo>
                <a:close/>
                <a:moveTo>
                  <a:pt x="12024810" y="1965785"/>
                </a:moveTo>
                <a:cubicBezTo>
                  <a:pt x="12025308" y="1980089"/>
                  <a:pt x="12037373" y="1991657"/>
                  <a:pt x="12052050" y="1991782"/>
                </a:cubicBezTo>
                <a:cubicBezTo>
                  <a:pt x="12068220" y="1992031"/>
                  <a:pt x="12080286" y="1979716"/>
                  <a:pt x="12079540" y="1963422"/>
                </a:cubicBezTo>
                <a:cubicBezTo>
                  <a:pt x="12078918" y="1948745"/>
                  <a:pt x="12067101" y="1937052"/>
                  <a:pt x="12052796" y="1936928"/>
                </a:cubicBezTo>
                <a:cubicBezTo>
                  <a:pt x="12037622" y="1936928"/>
                  <a:pt x="12024312" y="1950610"/>
                  <a:pt x="12024934" y="1965661"/>
                </a:cubicBezTo>
                <a:close/>
                <a:moveTo>
                  <a:pt x="11965976" y="1937052"/>
                </a:moveTo>
                <a:cubicBezTo>
                  <a:pt x="11951671" y="1937052"/>
                  <a:pt x="11939731" y="1948496"/>
                  <a:pt x="11938984" y="1963173"/>
                </a:cubicBezTo>
                <a:cubicBezTo>
                  <a:pt x="11938238" y="1978473"/>
                  <a:pt x="11948189" y="1990165"/>
                  <a:pt x="11963239" y="1991657"/>
                </a:cubicBezTo>
                <a:cubicBezTo>
                  <a:pt x="11979160" y="1993150"/>
                  <a:pt x="11992843" y="1981707"/>
                  <a:pt x="11993713" y="1966158"/>
                </a:cubicBezTo>
                <a:cubicBezTo>
                  <a:pt x="11994460" y="1951108"/>
                  <a:pt x="11981275" y="1937177"/>
                  <a:pt x="11966100" y="1937177"/>
                </a:cubicBezTo>
                <a:close/>
                <a:moveTo>
                  <a:pt x="11849551" y="1961929"/>
                </a:moveTo>
                <a:cubicBezTo>
                  <a:pt x="11847934" y="1978348"/>
                  <a:pt x="11859004" y="1991160"/>
                  <a:pt x="11875299" y="1991782"/>
                </a:cubicBezTo>
                <a:cubicBezTo>
                  <a:pt x="11890100" y="1992404"/>
                  <a:pt x="11902539" y="1981831"/>
                  <a:pt x="11904032" y="1967402"/>
                </a:cubicBezTo>
                <a:cubicBezTo>
                  <a:pt x="11905525" y="1952476"/>
                  <a:pt x="11892962" y="1937923"/>
                  <a:pt x="11877786" y="1937052"/>
                </a:cubicBezTo>
                <a:cubicBezTo>
                  <a:pt x="11863482" y="1936306"/>
                  <a:pt x="11850919" y="1947252"/>
                  <a:pt x="11849551" y="1961805"/>
                </a:cubicBezTo>
                <a:close/>
                <a:moveTo>
                  <a:pt x="11814599" y="1964790"/>
                </a:moveTo>
                <a:cubicBezTo>
                  <a:pt x="11814599" y="1950859"/>
                  <a:pt x="11802533" y="1938047"/>
                  <a:pt x="11788478" y="1937177"/>
                </a:cubicBezTo>
                <a:cubicBezTo>
                  <a:pt x="11773054" y="1936182"/>
                  <a:pt x="11759869" y="1948745"/>
                  <a:pt x="11759745" y="1964666"/>
                </a:cubicBezTo>
                <a:cubicBezTo>
                  <a:pt x="11759745" y="1979965"/>
                  <a:pt x="11770193" y="1991160"/>
                  <a:pt x="11785368" y="1991782"/>
                </a:cubicBezTo>
                <a:cubicBezTo>
                  <a:pt x="11801414" y="1992528"/>
                  <a:pt x="11814599" y="1980338"/>
                  <a:pt x="11814474" y="1964790"/>
                </a:cubicBezTo>
                <a:close/>
                <a:moveTo>
                  <a:pt x="11727280" y="1964790"/>
                </a:moveTo>
                <a:cubicBezTo>
                  <a:pt x="11727280" y="1948869"/>
                  <a:pt x="11714344" y="1936182"/>
                  <a:pt x="11698920" y="1937052"/>
                </a:cubicBezTo>
                <a:cubicBezTo>
                  <a:pt x="11684989" y="1937799"/>
                  <a:pt x="11672799" y="1950486"/>
                  <a:pt x="11672550" y="1964417"/>
                </a:cubicBezTo>
                <a:cubicBezTo>
                  <a:pt x="11672302" y="1979965"/>
                  <a:pt x="11685487" y="1992279"/>
                  <a:pt x="11701408" y="1991657"/>
                </a:cubicBezTo>
                <a:cubicBezTo>
                  <a:pt x="11716583" y="1991035"/>
                  <a:pt x="11727280" y="1979965"/>
                  <a:pt x="11727280" y="1964790"/>
                </a:cubicBezTo>
                <a:close/>
                <a:moveTo>
                  <a:pt x="11583117" y="1966905"/>
                </a:moveTo>
                <a:cubicBezTo>
                  <a:pt x="11584362" y="1981333"/>
                  <a:pt x="11596551" y="1992155"/>
                  <a:pt x="11611353" y="1991782"/>
                </a:cubicBezTo>
                <a:cubicBezTo>
                  <a:pt x="11627648" y="1991409"/>
                  <a:pt x="11638967" y="1978846"/>
                  <a:pt x="11637598" y="1962427"/>
                </a:cubicBezTo>
                <a:cubicBezTo>
                  <a:pt x="11636479" y="1947874"/>
                  <a:pt x="11624165" y="1936555"/>
                  <a:pt x="11609861" y="1937052"/>
                </a:cubicBezTo>
                <a:cubicBezTo>
                  <a:pt x="11594685" y="1937550"/>
                  <a:pt x="11581874" y="1951854"/>
                  <a:pt x="11583117" y="1966905"/>
                </a:cubicBezTo>
                <a:close/>
                <a:moveTo>
                  <a:pt x="11493436" y="1964666"/>
                </a:moveTo>
                <a:cubicBezTo>
                  <a:pt x="11493436" y="1978970"/>
                  <a:pt x="11504879" y="1990911"/>
                  <a:pt x="11519557" y="1991782"/>
                </a:cubicBezTo>
                <a:cubicBezTo>
                  <a:pt x="11534856" y="1992528"/>
                  <a:pt x="11546548" y="1982577"/>
                  <a:pt x="11548041" y="1967527"/>
                </a:cubicBezTo>
                <a:cubicBezTo>
                  <a:pt x="11549534" y="1951605"/>
                  <a:pt x="11538090" y="1937923"/>
                  <a:pt x="11522542" y="1937052"/>
                </a:cubicBezTo>
                <a:cubicBezTo>
                  <a:pt x="11507492" y="1936306"/>
                  <a:pt x="11493561" y="1949491"/>
                  <a:pt x="11493436" y="1964666"/>
                </a:cubicBezTo>
                <a:close/>
                <a:moveTo>
                  <a:pt x="11433109" y="1937052"/>
                </a:moveTo>
                <a:cubicBezTo>
                  <a:pt x="11418680" y="1937923"/>
                  <a:pt x="11407610" y="1949988"/>
                  <a:pt x="11407610" y="1964666"/>
                </a:cubicBezTo>
                <a:cubicBezTo>
                  <a:pt x="11407610" y="1980960"/>
                  <a:pt x="11419924" y="1992653"/>
                  <a:pt x="11436343" y="1991657"/>
                </a:cubicBezTo>
                <a:cubicBezTo>
                  <a:pt x="11451020" y="1990787"/>
                  <a:pt x="11462464" y="1978846"/>
                  <a:pt x="11462340" y="1964417"/>
                </a:cubicBezTo>
                <a:cubicBezTo>
                  <a:pt x="11462215" y="1949242"/>
                  <a:pt x="11448284" y="1936182"/>
                  <a:pt x="11433109" y="1936928"/>
                </a:cubicBezTo>
                <a:close/>
                <a:moveTo>
                  <a:pt x="11372782" y="1964666"/>
                </a:moveTo>
                <a:cubicBezTo>
                  <a:pt x="11372782" y="1950735"/>
                  <a:pt x="11360716" y="1937923"/>
                  <a:pt x="11346662" y="1937052"/>
                </a:cubicBezTo>
                <a:cubicBezTo>
                  <a:pt x="11331237" y="1936057"/>
                  <a:pt x="11318052" y="1948620"/>
                  <a:pt x="11317928" y="1964541"/>
                </a:cubicBezTo>
                <a:cubicBezTo>
                  <a:pt x="11317928" y="1979841"/>
                  <a:pt x="11328377" y="1991035"/>
                  <a:pt x="11343552" y="1991657"/>
                </a:cubicBezTo>
                <a:cubicBezTo>
                  <a:pt x="11359597" y="1992404"/>
                  <a:pt x="11372782" y="1980214"/>
                  <a:pt x="11372658" y="1964666"/>
                </a:cubicBezTo>
                <a:close/>
                <a:moveTo>
                  <a:pt x="11252750" y="1937177"/>
                </a:moveTo>
                <a:cubicBezTo>
                  <a:pt x="11238446" y="1938669"/>
                  <a:pt x="11227873" y="1951232"/>
                  <a:pt x="11228496" y="1966034"/>
                </a:cubicBezTo>
                <a:cubicBezTo>
                  <a:pt x="11229242" y="1982329"/>
                  <a:pt x="11241929" y="1993274"/>
                  <a:pt x="11258472" y="1991657"/>
                </a:cubicBezTo>
                <a:cubicBezTo>
                  <a:pt x="11273025" y="1990165"/>
                  <a:pt x="11283971" y="1977726"/>
                  <a:pt x="11283225" y="1963298"/>
                </a:cubicBezTo>
                <a:cubicBezTo>
                  <a:pt x="11282354" y="1948123"/>
                  <a:pt x="11267801" y="1935560"/>
                  <a:pt x="11252875" y="1937177"/>
                </a:cubicBezTo>
                <a:close/>
                <a:moveTo>
                  <a:pt x="11163317" y="1937177"/>
                </a:moveTo>
                <a:cubicBezTo>
                  <a:pt x="11149013" y="1938669"/>
                  <a:pt x="11138440" y="1951108"/>
                  <a:pt x="11138938" y="1965910"/>
                </a:cubicBezTo>
                <a:cubicBezTo>
                  <a:pt x="11139560" y="1982204"/>
                  <a:pt x="11152247" y="1993274"/>
                  <a:pt x="11168790" y="1991657"/>
                </a:cubicBezTo>
                <a:cubicBezTo>
                  <a:pt x="11183344" y="1990289"/>
                  <a:pt x="11194413" y="1977851"/>
                  <a:pt x="11193667" y="1963422"/>
                </a:cubicBezTo>
                <a:cubicBezTo>
                  <a:pt x="11192921" y="1948247"/>
                  <a:pt x="11178368" y="1935684"/>
                  <a:pt x="11163317" y="1937177"/>
                </a:cubicBezTo>
                <a:close/>
                <a:moveTo>
                  <a:pt x="11079109" y="1937052"/>
                </a:moveTo>
                <a:cubicBezTo>
                  <a:pt x="11065178" y="1937177"/>
                  <a:pt x="11052490" y="1949242"/>
                  <a:pt x="11051619" y="1963298"/>
                </a:cubicBezTo>
                <a:cubicBezTo>
                  <a:pt x="11050748" y="1978721"/>
                  <a:pt x="11063311" y="1991782"/>
                  <a:pt x="11079233" y="1991782"/>
                </a:cubicBezTo>
                <a:cubicBezTo>
                  <a:pt x="11094532" y="1991782"/>
                  <a:pt x="11105603" y="1981209"/>
                  <a:pt x="11106225" y="1966034"/>
                </a:cubicBezTo>
                <a:cubicBezTo>
                  <a:pt x="11106971" y="1950113"/>
                  <a:pt x="11094532" y="1936928"/>
                  <a:pt x="11079109" y="1937052"/>
                </a:cubicBezTo>
                <a:close/>
                <a:moveTo>
                  <a:pt x="10991541" y="1937052"/>
                </a:moveTo>
                <a:cubicBezTo>
                  <a:pt x="10976491" y="1935933"/>
                  <a:pt x="10962311" y="1948869"/>
                  <a:pt x="10961937" y="1964044"/>
                </a:cubicBezTo>
                <a:cubicBezTo>
                  <a:pt x="10961564" y="1979592"/>
                  <a:pt x="10974625" y="1992155"/>
                  <a:pt x="10990546" y="1991657"/>
                </a:cubicBezTo>
                <a:cubicBezTo>
                  <a:pt x="11005846" y="1991160"/>
                  <a:pt x="11016418" y="1980338"/>
                  <a:pt x="11016667" y="1965039"/>
                </a:cubicBezTo>
                <a:cubicBezTo>
                  <a:pt x="11016916" y="1950237"/>
                  <a:pt x="11005970" y="1938047"/>
                  <a:pt x="10991541" y="1937052"/>
                </a:cubicBezTo>
                <a:close/>
                <a:moveTo>
                  <a:pt x="10901113" y="1937052"/>
                </a:moveTo>
                <a:cubicBezTo>
                  <a:pt x="10886062" y="1936430"/>
                  <a:pt x="10872256" y="1949864"/>
                  <a:pt x="10872380" y="1964914"/>
                </a:cubicBezTo>
                <a:cubicBezTo>
                  <a:pt x="10872504" y="1980463"/>
                  <a:pt x="10885813" y="1992528"/>
                  <a:pt x="10901735" y="1991657"/>
                </a:cubicBezTo>
                <a:cubicBezTo>
                  <a:pt x="10916785" y="1990787"/>
                  <a:pt x="10927358" y="1979468"/>
                  <a:pt x="10927109" y="1964293"/>
                </a:cubicBezTo>
                <a:cubicBezTo>
                  <a:pt x="10926861" y="1949615"/>
                  <a:pt x="10915417" y="1937674"/>
                  <a:pt x="10901113" y="1937052"/>
                </a:cubicBezTo>
                <a:close/>
                <a:moveTo>
                  <a:pt x="10812551" y="1937052"/>
                </a:moveTo>
                <a:cubicBezTo>
                  <a:pt x="10798122" y="1937550"/>
                  <a:pt x="10786679" y="1949491"/>
                  <a:pt x="10786430" y="1964168"/>
                </a:cubicBezTo>
                <a:cubicBezTo>
                  <a:pt x="10786181" y="1979343"/>
                  <a:pt x="10796629" y="1990787"/>
                  <a:pt x="10811680" y="1991657"/>
                </a:cubicBezTo>
                <a:cubicBezTo>
                  <a:pt x="10827726" y="1992653"/>
                  <a:pt x="10841035" y="1980711"/>
                  <a:pt x="10841160" y="1965039"/>
                </a:cubicBezTo>
                <a:cubicBezTo>
                  <a:pt x="10841408" y="1949864"/>
                  <a:pt x="10827726" y="1936555"/>
                  <a:pt x="10812551" y="1937052"/>
                </a:cubicBezTo>
                <a:close/>
                <a:moveTo>
                  <a:pt x="10696997" y="1962924"/>
                </a:moveTo>
                <a:cubicBezTo>
                  <a:pt x="10696001" y="1979343"/>
                  <a:pt x="10707570" y="1991782"/>
                  <a:pt x="10723864" y="1991782"/>
                </a:cubicBezTo>
                <a:cubicBezTo>
                  <a:pt x="10738542" y="1991782"/>
                  <a:pt x="10750731" y="1980711"/>
                  <a:pt x="10751602" y="1966283"/>
                </a:cubicBezTo>
                <a:cubicBezTo>
                  <a:pt x="10752473" y="1951232"/>
                  <a:pt x="10739412" y="1937177"/>
                  <a:pt x="10724237" y="1936928"/>
                </a:cubicBezTo>
                <a:cubicBezTo>
                  <a:pt x="10709933" y="1936679"/>
                  <a:pt x="10697867" y="1948247"/>
                  <a:pt x="10696997" y="1962800"/>
                </a:cubicBezTo>
                <a:close/>
                <a:moveTo>
                  <a:pt x="10631819" y="1937177"/>
                </a:moveTo>
                <a:cubicBezTo>
                  <a:pt x="10617514" y="1938669"/>
                  <a:pt x="10606942" y="1951108"/>
                  <a:pt x="10607439" y="1965910"/>
                </a:cubicBezTo>
                <a:cubicBezTo>
                  <a:pt x="10608062" y="1982204"/>
                  <a:pt x="10620748" y="1993274"/>
                  <a:pt x="10637292" y="1991657"/>
                </a:cubicBezTo>
                <a:cubicBezTo>
                  <a:pt x="10651845" y="1990289"/>
                  <a:pt x="10662915" y="1977851"/>
                  <a:pt x="10662169" y="1963422"/>
                </a:cubicBezTo>
                <a:cubicBezTo>
                  <a:pt x="10661423" y="1948247"/>
                  <a:pt x="10646870" y="1935684"/>
                  <a:pt x="10631819" y="1937177"/>
                </a:cubicBezTo>
                <a:close/>
                <a:moveTo>
                  <a:pt x="10574850" y="1965910"/>
                </a:moveTo>
                <a:cubicBezTo>
                  <a:pt x="10575473" y="1949988"/>
                  <a:pt x="10563034" y="1936803"/>
                  <a:pt x="10547486" y="1937052"/>
                </a:cubicBezTo>
                <a:cubicBezTo>
                  <a:pt x="10533430" y="1937301"/>
                  <a:pt x="10520867" y="1949491"/>
                  <a:pt x="10520121" y="1963422"/>
                </a:cubicBezTo>
                <a:cubicBezTo>
                  <a:pt x="10519375" y="1978846"/>
                  <a:pt x="10532062" y="1991906"/>
                  <a:pt x="10547983" y="1991782"/>
                </a:cubicBezTo>
                <a:cubicBezTo>
                  <a:pt x="10563282" y="1991782"/>
                  <a:pt x="10574228" y="1981085"/>
                  <a:pt x="10574850" y="1965785"/>
                </a:cubicBezTo>
                <a:close/>
                <a:moveTo>
                  <a:pt x="10485293" y="1966905"/>
                </a:moveTo>
                <a:cubicBezTo>
                  <a:pt x="10486412" y="1950859"/>
                  <a:pt x="10474596" y="1937550"/>
                  <a:pt x="10458923" y="1937177"/>
                </a:cubicBezTo>
                <a:cubicBezTo>
                  <a:pt x="10443748" y="1936803"/>
                  <a:pt x="10430190" y="1950361"/>
                  <a:pt x="10430688" y="1965536"/>
                </a:cubicBezTo>
                <a:cubicBezTo>
                  <a:pt x="10431061" y="1979965"/>
                  <a:pt x="10442878" y="1991533"/>
                  <a:pt x="10457555" y="1991906"/>
                </a:cubicBezTo>
                <a:cubicBezTo>
                  <a:pt x="10472730" y="1992279"/>
                  <a:pt x="10484298" y="1981831"/>
                  <a:pt x="10485293" y="1966905"/>
                </a:cubicBezTo>
                <a:close/>
                <a:moveTo>
                  <a:pt x="10368495" y="1937177"/>
                </a:moveTo>
                <a:cubicBezTo>
                  <a:pt x="10354564" y="1937425"/>
                  <a:pt x="10341877" y="1949491"/>
                  <a:pt x="10341131" y="1963546"/>
                </a:cubicBezTo>
                <a:cubicBezTo>
                  <a:pt x="10340260" y="1978970"/>
                  <a:pt x="10353072" y="1992031"/>
                  <a:pt x="10368868" y="1992031"/>
                </a:cubicBezTo>
                <a:cubicBezTo>
                  <a:pt x="10384168" y="1992031"/>
                  <a:pt x="10395114" y="1981333"/>
                  <a:pt x="10395736" y="1966158"/>
                </a:cubicBezTo>
                <a:cubicBezTo>
                  <a:pt x="10396358" y="1950237"/>
                  <a:pt x="10383919" y="1937052"/>
                  <a:pt x="10368495" y="1937301"/>
                </a:cubicBezTo>
                <a:close/>
                <a:moveTo>
                  <a:pt x="10255304" y="1966905"/>
                </a:moveTo>
                <a:cubicBezTo>
                  <a:pt x="10256300" y="1981955"/>
                  <a:pt x="10267867" y="1992404"/>
                  <a:pt x="10283043" y="1992031"/>
                </a:cubicBezTo>
                <a:cubicBezTo>
                  <a:pt x="10297720" y="1991657"/>
                  <a:pt x="10309537" y="1980089"/>
                  <a:pt x="10309910" y="1965661"/>
                </a:cubicBezTo>
                <a:cubicBezTo>
                  <a:pt x="10310283" y="1950486"/>
                  <a:pt x="10296849" y="1936928"/>
                  <a:pt x="10281674" y="1937301"/>
                </a:cubicBezTo>
                <a:cubicBezTo>
                  <a:pt x="10266126" y="1937674"/>
                  <a:pt x="10254185" y="1950983"/>
                  <a:pt x="10255304" y="1967029"/>
                </a:cubicBezTo>
                <a:close/>
                <a:moveTo>
                  <a:pt x="10191619" y="1937177"/>
                </a:moveTo>
                <a:cubicBezTo>
                  <a:pt x="10177315" y="1937674"/>
                  <a:pt x="10165748" y="1949740"/>
                  <a:pt x="10165623" y="1964417"/>
                </a:cubicBezTo>
                <a:cubicBezTo>
                  <a:pt x="10165374" y="1979592"/>
                  <a:pt x="10175946" y="1990911"/>
                  <a:pt x="10190997" y="1991782"/>
                </a:cubicBezTo>
                <a:cubicBezTo>
                  <a:pt x="10207043" y="1992653"/>
                  <a:pt x="10220228" y="1980711"/>
                  <a:pt x="10220352" y="1965039"/>
                </a:cubicBezTo>
                <a:cubicBezTo>
                  <a:pt x="10220477" y="1949864"/>
                  <a:pt x="10206670" y="1936555"/>
                  <a:pt x="10191619" y="1937177"/>
                </a:cubicBezTo>
                <a:close/>
                <a:moveTo>
                  <a:pt x="10130795" y="1964044"/>
                </a:moveTo>
                <a:cubicBezTo>
                  <a:pt x="10130297" y="1950113"/>
                  <a:pt x="10117734" y="1937674"/>
                  <a:pt x="10103928" y="1937177"/>
                </a:cubicBezTo>
                <a:cubicBezTo>
                  <a:pt x="10088504" y="1936679"/>
                  <a:pt x="10075692" y="1949615"/>
                  <a:pt x="10076065" y="1965536"/>
                </a:cubicBezTo>
                <a:cubicBezTo>
                  <a:pt x="10076438" y="1980836"/>
                  <a:pt x="10087136" y="1991657"/>
                  <a:pt x="10102435" y="1991906"/>
                </a:cubicBezTo>
                <a:cubicBezTo>
                  <a:pt x="10118232" y="1992279"/>
                  <a:pt x="10131293" y="1979468"/>
                  <a:pt x="10130795" y="1964044"/>
                </a:cubicBezTo>
                <a:close/>
                <a:moveTo>
                  <a:pt x="10041113" y="1965785"/>
                </a:moveTo>
                <a:cubicBezTo>
                  <a:pt x="10041611" y="1950735"/>
                  <a:pt x="10028177" y="1936928"/>
                  <a:pt x="10013127" y="1937177"/>
                </a:cubicBezTo>
                <a:cubicBezTo>
                  <a:pt x="9997578" y="1937301"/>
                  <a:pt x="9985513" y="1950610"/>
                  <a:pt x="9986508" y="1966656"/>
                </a:cubicBezTo>
                <a:cubicBezTo>
                  <a:pt x="9987379" y="1981707"/>
                  <a:pt x="9998822" y="1992155"/>
                  <a:pt x="10013997" y="1991906"/>
                </a:cubicBezTo>
                <a:cubicBezTo>
                  <a:pt x="10028675" y="1991657"/>
                  <a:pt x="10040616" y="1980089"/>
                  <a:pt x="10041113" y="1965785"/>
                </a:cubicBezTo>
                <a:close/>
                <a:moveTo>
                  <a:pt x="9928047" y="1937177"/>
                </a:moveTo>
                <a:cubicBezTo>
                  <a:pt x="9912997" y="1936555"/>
                  <a:pt x="9899189" y="1949864"/>
                  <a:pt x="9899189" y="1964914"/>
                </a:cubicBezTo>
                <a:cubicBezTo>
                  <a:pt x="9899189" y="1980463"/>
                  <a:pt x="9912499" y="1992653"/>
                  <a:pt x="9928545" y="1991782"/>
                </a:cubicBezTo>
                <a:cubicBezTo>
                  <a:pt x="9943595" y="1990911"/>
                  <a:pt x="9954168" y="1979592"/>
                  <a:pt x="9954044" y="1964417"/>
                </a:cubicBezTo>
                <a:cubicBezTo>
                  <a:pt x="9953919" y="1949740"/>
                  <a:pt x="9942476" y="1937799"/>
                  <a:pt x="9928171" y="1937177"/>
                </a:cubicBezTo>
                <a:close/>
                <a:moveTo>
                  <a:pt x="9837121" y="1937177"/>
                </a:moveTo>
                <a:cubicBezTo>
                  <a:pt x="9823190" y="1937301"/>
                  <a:pt x="9810503" y="1949366"/>
                  <a:pt x="9809632" y="1963422"/>
                </a:cubicBezTo>
                <a:cubicBezTo>
                  <a:pt x="9808762" y="1978846"/>
                  <a:pt x="9821325" y="1991906"/>
                  <a:pt x="9837246" y="1991906"/>
                </a:cubicBezTo>
                <a:cubicBezTo>
                  <a:pt x="9852545" y="1991906"/>
                  <a:pt x="9863615" y="1981333"/>
                  <a:pt x="9864237" y="1966158"/>
                </a:cubicBezTo>
                <a:cubicBezTo>
                  <a:pt x="9864983" y="1950237"/>
                  <a:pt x="9852545" y="1937052"/>
                  <a:pt x="9837121" y="1937177"/>
                </a:cubicBezTo>
                <a:close/>
                <a:moveTo>
                  <a:pt x="9749554" y="1937177"/>
                </a:moveTo>
                <a:cubicBezTo>
                  <a:pt x="9734503" y="1936057"/>
                  <a:pt x="9720324" y="1948993"/>
                  <a:pt x="9719950" y="1964168"/>
                </a:cubicBezTo>
                <a:cubicBezTo>
                  <a:pt x="9719577" y="1979716"/>
                  <a:pt x="9732638" y="1992279"/>
                  <a:pt x="9748559" y="1991782"/>
                </a:cubicBezTo>
                <a:cubicBezTo>
                  <a:pt x="9763859" y="1991284"/>
                  <a:pt x="9774431" y="1980463"/>
                  <a:pt x="9774680" y="1965163"/>
                </a:cubicBezTo>
                <a:cubicBezTo>
                  <a:pt x="9774928" y="1950361"/>
                  <a:pt x="9763982" y="1938172"/>
                  <a:pt x="9749554" y="1937177"/>
                </a:cubicBezTo>
                <a:close/>
                <a:moveTo>
                  <a:pt x="9688854" y="1965785"/>
                </a:moveTo>
                <a:cubicBezTo>
                  <a:pt x="9689476" y="1950735"/>
                  <a:pt x="9676042" y="1936928"/>
                  <a:pt x="9660992" y="1937052"/>
                </a:cubicBezTo>
                <a:cubicBezTo>
                  <a:pt x="9645444" y="1937052"/>
                  <a:pt x="9633378" y="1950361"/>
                  <a:pt x="9634249" y="1966407"/>
                </a:cubicBezTo>
                <a:cubicBezTo>
                  <a:pt x="9635119" y="1981458"/>
                  <a:pt x="9646439" y="1992031"/>
                  <a:pt x="9661614" y="1991782"/>
                </a:cubicBezTo>
                <a:cubicBezTo>
                  <a:pt x="9676291" y="1991533"/>
                  <a:pt x="9688232" y="1980089"/>
                  <a:pt x="9688854" y="1965785"/>
                </a:cubicBezTo>
                <a:close/>
                <a:moveTo>
                  <a:pt x="9599421" y="1963920"/>
                </a:moveTo>
                <a:cubicBezTo>
                  <a:pt x="9598924" y="1949988"/>
                  <a:pt x="9586361" y="1937550"/>
                  <a:pt x="9572554" y="1937052"/>
                </a:cubicBezTo>
                <a:cubicBezTo>
                  <a:pt x="9557130" y="1936555"/>
                  <a:pt x="9544318" y="1949491"/>
                  <a:pt x="9544691" y="1965412"/>
                </a:cubicBezTo>
                <a:cubicBezTo>
                  <a:pt x="9545065" y="1980711"/>
                  <a:pt x="9555762" y="1991533"/>
                  <a:pt x="9571061" y="1991782"/>
                </a:cubicBezTo>
                <a:cubicBezTo>
                  <a:pt x="9586858" y="1992155"/>
                  <a:pt x="9599918" y="1979343"/>
                  <a:pt x="9599421" y="1963920"/>
                </a:cubicBezTo>
                <a:close/>
                <a:moveTo>
                  <a:pt x="9482126" y="1937052"/>
                </a:moveTo>
                <a:cubicBezTo>
                  <a:pt x="9467821" y="1937052"/>
                  <a:pt x="9455881" y="1948496"/>
                  <a:pt x="9455134" y="1963173"/>
                </a:cubicBezTo>
                <a:cubicBezTo>
                  <a:pt x="9454388" y="1978473"/>
                  <a:pt x="9464339" y="1990165"/>
                  <a:pt x="9479389" y="1991657"/>
                </a:cubicBezTo>
                <a:cubicBezTo>
                  <a:pt x="9495310" y="1993150"/>
                  <a:pt x="9508993" y="1981707"/>
                  <a:pt x="9509863" y="1966158"/>
                </a:cubicBezTo>
                <a:cubicBezTo>
                  <a:pt x="9510610" y="1951108"/>
                  <a:pt x="9497425" y="1937177"/>
                  <a:pt x="9482250" y="1937177"/>
                </a:cubicBezTo>
                <a:close/>
                <a:moveTo>
                  <a:pt x="9367816" y="1965536"/>
                </a:moveTo>
                <a:cubicBezTo>
                  <a:pt x="9368188" y="1979965"/>
                  <a:pt x="9380005" y="1991533"/>
                  <a:pt x="9394682" y="1991906"/>
                </a:cubicBezTo>
                <a:cubicBezTo>
                  <a:pt x="9409733" y="1992279"/>
                  <a:pt x="9421301" y="1981831"/>
                  <a:pt x="9422421" y="1966780"/>
                </a:cubicBezTo>
                <a:cubicBezTo>
                  <a:pt x="9423540" y="1950735"/>
                  <a:pt x="9411599" y="1937425"/>
                  <a:pt x="9396051" y="1937052"/>
                </a:cubicBezTo>
                <a:cubicBezTo>
                  <a:pt x="9380876" y="1936803"/>
                  <a:pt x="9367442" y="1950361"/>
                  <a:pt x="9367816" y="1965412"/>
                </a:cubicBezTo>
                <a:close/>
                <a:moveTo>
                  <a:pt x="9306618" y="1937177"/>
                </a:moveTo>
                <a:cubicBezTo>
                  <a:pt x="9291443" y="1936803"/>
                  <a:pt x="9277885" y="1950237"/>
                  <a:pt x="9278258" y="1965412"/>
                </a:cubicBezTo>
                <a:cubicBezTo>
                  <a:pt x="9278632" y="1980960"/>
                  <a:pt x="9291941" y="1992901"/>
                  <a:pt x="9307986" y="1991782"/>
                </a:cubicBezTo>
                <a:cubicBezTo>
                  <a:pt x="9323037" y="1990787"/>
                  <a:pt x="9333485" y="1979219"/>
                  <a:pt x="9333112" y="1964044"/>
                </a:cubicBezTo>
                <a:cubicBezTo>
                  <a:pt x="9332739" y="1949366"/>
                  <a:pt x="9321171" y="1937550"/>
                  <a:pt x="9306743" y="1937177"/>
                </a:cubicBezTo>
                <a:close/>
                <a:moveTo>
                  <a:pt x="9216687" y="1937177"/>
                </a:moveTo>
                <a:cubicBezTo>
                  <a:pt x="9201512" y="1937052"/>
                  <a:pt x="9188203" y="1950735"/>
                  <a:pt x="9188700" y="1965785"/>
                </a:cubicBezTo>
                <a:cubicBezTo>
                  <a:pt x="9189323" y="1981333"/>
                  <a:pt x="9202881" y="1993026"/>
                  <a:pt x="9218802" y="1991657"/>
                </a:cubicBezTo>
                <a:cubicBezTo>
                  <a:pt x="9233728" y="1990413"/>
                  <a:pt x="9244052" y="1978721"/>
                  <a:pt x="9243430" y="1963546"/>
                </a:cubicBezTo>
                <a:cubicBezTo>
                  <a:pt x="9242809" y="1948869"/>
                  <a:pt x="9231116" y="1937177"/>
                  <a:pt x="9216687" y="1937052"/>
                </a:cubicBezTo>
                <a:close/>
                <a:moveTo>
                  <a:pt x="9127379" y="1937177"/>
                </a:moveTo>
                <a:cubicBezTo>
                  <a:pt x="9112204" y="1936803"/>
                  <a:pt x="9098770" y="1950361"/>
                  <a:pt x="9099144" y="1965536"/>
                </a:cubicBezTo>
                <a:cubicBezTo>
                  <a:pt x="9099516" y="1981085"/>
                  <a:pt x="9112950" y="1992901"/>
                  <a:pt x="9128996" y="1991782"/>
                </a:cubicBezTo>
                <a:cubicBezTo>
                  <a:pt x="9143922" y="1990662"/>
                  <a:pt x="9154371" y="1979095"/>
                  <a:pt x="9153873" y="1963920"/>
                </a:cubicBezTo>
                <a:cubicBezTo>
                  <a:pt x="9153375" y="1949242"/>
                  <a:pt x="9141808" y="1937425"/>
                  <a:pt x="9127379" y="1937177"/>
                </a:cubicBezTo>
                <a:close/>
                <a:moveTo>
                  <a:pt x="9039314" y="1937177"/>
                </a:moveTo>
                <a:cubicBezTo>
                  <a:pt x="9024885" y="1937674"/>
                  <a:pt x="9013442" y="1949615"/>
                  <a:pt x="9013193" y="1964293"/>
                </a:cubicBezTo>
                <a:cubicBezTo>
                  <a:pt x="9012944" y="1979468"/>
                  <a:pt x="9023393" y="1990911"/>
                  <a:pt x="9038444" y="1991782"/>
                </a:cubicBezTo>
                <a:cubicBezTo>
                  <a:pt x="9054489" y="1992777"/>
                  <a:pt x="9067798" y="1980836"/>
                  <a:pt x="9067923" y="1965163"/>
                </a:cubicBezTo>
                <a:cubicBezTo>
                  <a:pt x="9068171" y="1949988"/>
                  <a:pt x="9054489" y="1936679"/>
                  <a:pt x="9039314" y="1937177"/>
                </a:cubicBezTo>
                <a:close/>
                <a:moveTo>
                  <a:pt x="8978365" y="1964044"/>
                </a:moveTo>
                <a:cubicBezTo>
                  <a:pt x="8977868" y="1950113"/>
                  <a:pt x="8965305" y="1937674"/>
                  <a:pt x="8951498" y="1937177"/>
                </a:cubicBezTo>
                <a:cubicBezTo>
                  <a:pt x="8936074" y="1936679"/>
                  <a:pt x="8923263" y="1949615"/>
                  <a:pt x="8923635" y="1965536"/>
                </a:cubicBezTo>
                <a:cubicBezTo>
                  <a:pt x="8924009" y="1980836"/>
                  <a:pt x="8934706" y="1991657"/>
                  <a:pt x="8950005" y="1991906"/>
                </a:cubicBezTo>
                <a:cubicBezTo>
                  <a:pt x="8965802" y="1992279"/>
                  <a:pt x="8978863" y="1979468"/>
                  <a:pt x="8978365" y="1964044"/>
                </a:cubicBezTo>
                <a:close/>
                <a:moveTo>
                  <a:pt x="8834079" y="1963049"/>
                </a:moveTo>
                <a:cubicBezTo>
                  <a:pt x="8833083" y="1979468"/>
                  <a:pt x="8844527" y="1991906"/>
                  <a:pt x="8860945" y="1992031"/>
                </a:cubicBezTo>
                <a:cubicBezTo>
                  <a:pt x="8875747" y="1992031"/>
                  <a:pt x="8887812" y="1981085"/>
                  <a:pt x="8888683" y="1966656"/>
                </a:cubicBezTo>
                <a:cubicBezTo>
                  <a:pt x="8889678" y="1951605"/>
                  <a:pt x="8876618" y="1937550"/>
                  <a:pt x="8861443" y="1937301"/>
                </a:cubicBezTo>
                <a:cubicBezTo>
                  <a:pt x="8847139" y="1937052"/>
                  <a:pt x="8834949" y="1948496"/>
                  <a:pt x="8834079" y="1963173"/>
                </a:cubicBezTo>
                <a:close/>
                <a:moveTo>
                  <a:pt x="8775990" y="1937301"/>
                </a:moveTo>
                <a:cubicBezTo>
                  <a:pt x="8760940" y="1936430"/>
                  <a:pt x="8746884" y="1949491"/>
                  <a:pt x="8746760" y="1964666"/>
                </a:cubicBezTo>
                <a:cubicBezTo>
                  <a:pt x="8746635" y="1980214"/>
                  <a:pt x="8759696" y="1992528"/>
                  <a:pt x="8775742" y="1991906"/>
                </a:cubicBezTo>
                <a:cubicBezTo>
                  <a:pt x="8790917" y="1991284"/>
                  <a:pt x="8801489" y="1980214"/>
                  <a:pt x="8801489" y="1964914"/>
                </a:cubicBezTo>
                <a:cubicBezTo>
                  <a:pt x="8801489" y="1950237"/>
                  <a:pt x="8790295" y="1938047"/>
                  <a:pt x="8775990" y="1937301"/>
                </a:cubicBezTo>
                <a:close/>
                <a:moveTo>
                  <a:pt x="8685189" y="1937301"/>
                </a:moveTo>
                <a:cubicBezTo>
                  <a:pt x="8670014" y="1937177"/>
                  <a:pt x="8656705" y="1950859"/>
                  <a:pt x="8657202" y="1965910"/>
                </a:cubicBezTo>
                <a:cubicBezTo>
                  <a:pt x="8657824" y="1981458"/>
                  <a:pt x="8671382" y="1993150"/>
                  <a:pt x="8687303" y="1991782"/>
                </a:cubicBezTo>
                <a:cubicBezTo>
                  <a:pt x="8702230" y="1990538"/>
                  <a:pt x="8712554" y="1978846"/>
                  <a:pt x="8711932" y="1963671"/>
                </a:cubicBezTo>
                <a:cubicBezTo>
                  <a:pt x="8711310" y="1948993"/>
                  <a:pt x="8699617" y="1937301"/>
                  <a:pt x="8685189" y="1937177"/>
                </a:cubicBezTo>
                <a:close/>
                <a:moveTo>
                  <a:pt x="8622375" y="1965039"/>
                </a:moveTo>
                <a:cubicBezTo>
                  <a:pt x="8622375" y="1949118"/>
                  <a:pt x="8609438" y="1936430"/>
                  <a:pt x="8594014" y="1937301"/>
                </a:cubicBezTo>
                <a:cubicBezTo>
                  <a:pt x="8580083" y="1938047"/>
                  <a:pt x="8567894" y="1950735"/>
                  <a:pt x="8567645" y="1964666"/>
                </a:cubicBezTo>
                <a:cubicBezTo>
                  <a:pt x="8567397" y="1980214"/>
                  <a:pt x="8580581" y="1992528"/>
                  <a:pt x="8596502" y="1991906"/>
                </a:cubicBezTo>
                <a:cubicBezTo>
                  <a:pt x="8611678" y="1991284"/>
                  <a:pt x="8622375" y="1980214"/>
                  <a:pt x="8622375" y="1965039"/>
                </a:cubicBezTo>
                <a:close/>
                <a:moveTo>
                  <a:pt x="8481943" y="1962178"/>
                </a:moveTo>
                <a:cubicBezTo>
                  <a:pt x="8480451" y="1978721"/>
                  <a:pt x="8491397" y="1991409"/>
                  <a:pt x="8507691" y="1992031"/>
                </a:cubicBezTo>
                <a:cubicBezTo>
                  <a:pt x="8522493" y="1992528"/>
                  <a:pt x="8534931" y="1981955"/>
                  <a:pt x="8536424" y="1967651"/>
                </a:cubicBezTo>
                <a:cubicBezTo>
                  <a:pt x="8537916" y="1952600"/>
                  <a:pt x="8525354" y="1938172"/>
                  <a:pt x="8510179" y="1937425"/>
                </a:cubicBezTo>
                <a:cubicBezTo>
                  <a:pt x="8495875" y="1936679"/>
                  <a:pt x="8483436" y="1947625"/>
                  <a:pt x="8482068" y="1962302"/>
                </a:cubicBezTo>
                <a:close/>
                <a:moveTo>
                  <a:pt x="8418507" y="1937301"/>
                </a:moveTo>
                <a:cubicBezTo>
                  <a:pt x="8404079" y="1937674"/>
                  <a:pt x="8392511" y="1949491"/>
                  <a:pt x="8392137" y="1964168"/>
                </a:cubicBezTo>
                <a:cubicBezTo>
                  <a:pt x="8391764" y="1979343"/>
                  <a:pt x="8402212" y="1990911"/>
                  <a:pt x="8417263" y="1991906"/>
                </a:cubicBezTo>
                <a:cubicBezTo>
                  <a:pt x="8433309" y="1993026"/>
                  <a:pt x="8446618" y="1981085"/>
                  <a:pt x="8446991" y="1965536"/>
                </a:cubicBezTo>
                <a:cubicBezTo>
                  <a:pt x="8447364" y="1950361"/>
                  <a:pt x="8433806" y="1936928"/>
                  <a:pt x="8418631" y="1937301"/>
                </a:cubicBezTo>
                <a:close/>
                <a:moveTo>
                  <a:pt x="8326960" y="1937301"/>
                </a:moveTo>
                <a:cubicBezTo>
                  <a:pt x="8312655" y="1938794"/>
                  <a:pt x="8302083" y="1951357"/>
                  <a:pt x="8302704" y="1966158"/>
                </a:cubicBezTo>
                <a:cubicBezTo>
                  <a:pt x="8303451" y="1982453"/>
                  <a:pt x="8316138" y="1993399"/>
                  <a:pt x="8332681" y="1991782"/>
                </a:cubicBezTo>
                <a:cubicBezTo>
                  <a:pt x="8347235" y="1990289"/>
                  <a:pt x="8358181" y="1977851"/>
                  <a:pt x="8357434" y="1963422"/>
                </a:cubicBezTo>
                <a:cubicBezTo>
                  <a:pt x="8356564" y="1948247"/>
                  <a:pt x="8342010" y="1935684"/>
                  <a:pt x="8327084" y="1937301"/>
                </a:cubicBezTo>
                <a:close/>
                <a:moveTo>
                  <a:pt x="8240015" y="1937301"/>
                </a:moveTo>
                <a:cubicBezTo>
                  <a:pt x="8225585" y="1937301"/>
                  <a:pt x="8213769" y="1948993"/>
                  <a:pt x="8213147" y="1963671"/>
                </a:cubicBezTo>
                <a:cubicBezTo>
                  <a:pt x="8212525" y="1978846"/>
                  <a:pt x="8222600" y="1990662"/>
                  <a:pt x="8237527" y="1991906"/>
                </a:cubicBezTo>
                <a:cubicBezTo>
                  <a:pt x="8253448" y="1993274"/>
                  <a:pt x="8267130" y="1981707"/>
                  <a:pt x="8267752" y="1966158"/>
                </a:cubicBezTo>
                <a:cubicBezTo>
                  <a:pt x="8268374" y="1951108"/>
                  <a:pt x="8255065" y="1937301"/>
                  <a:pt x="8239890" y="1937301"/>
                </a:cubicBezTo>
                <a:close/>
                <a:moveTo>
                  <a:pt x="8153567" y="1937301"/>
                </a:moveTo>
                <a:cubicBezTo>
                  <a:pt x="8139636" y="1937301"/>
                  <a:pt x="8126823" y="1949366"/>
                  <a:pt x="8125953" y="1963298"/>
                </a:cubicBezTo>
                <a:cubicBezTo>
                  <a:pt x="8124958" y="1978721"/>
                  <a:pt x="8137521" y="1991906"/>
                  <a:pt x="8153442" y="1992031"/>
                </a:cubicBezTo>
                <a:cubicBezTo>
                  <a:pt x="8168741" y="1992031"/>
                  <a:pt x="8179812" y="1981582"/>
                  <a:pt x="8180558" y="1966407"/>
                </a:cubicBezTo>
                <a:cubicBezTo>
                  <a:pt x="8181304" y="1950361"/>
                  <a:pt x="8169115" y="1937177"/>
                  <a:pt x="8153567" y="1937301"/>
                </a:cubicBezTo>
                <a:close/>
                <a:moveTo>
                  <a:pt x="8036396" y="1965288"/>
                </a:moveTo>
                <a:cubicBezTo>
                  <a:pt x="8036520" y="1979716"/>
                  <a:pt x="8048212" y="1991409"/>
                  <a:pt x="8062890" y="1992031"/>
                </a:cubicBezTo>
                <a:cubicBezTo>
                  <a:pt x="8078065" y="1992653"/>
                  <a:pt x="8089757" y="1982329"/>
                  <a:pt x="8091000" y="1967402"/>
                </a:cubicBezTo>
                <a:cubicBezTo>
                  <a:pt x="8092369" y="1951481"/>
                  <a:pt x="8080677" y="1937923"/>
                  <a:pt x="8065129" y="1937301"/>
                </a:cubicBezTo>
                <a:cubicBezTo>
                  <a:pt x="8049953" y="1936803"/>
                  <a:pt x="8036271" y="1950113"/>
                  <a:pt x="8036520" y="1965288"/>
                </a:cubicBezTo>
                <a:close/>
                <a:moveTo>
                  <a:pt x="8001567" y="1965039"/>
                </a:moveTo>
                <a:cubicBezTo>
                  <a:pt x="8001567" y="1949118"/>
                  <a:pt x="7988632" y="1936430"/>
                  <a:pt x="7973208" y="1937301"/>
                </a:cubicBezTo>
                <a:cubicBezTo>
                  <a:pt x="7959152" y="1938047"/>
                  <a:pt x="7947087" y="1950735"/>
                  <a:pt x="7946838" y="1964666"/>
                </a:cubicBezTo>
                <a:cubicBezTo>
                  <a:pt x="7946589" y="1980214"/>
                  <a:pt x="7959774" y="1992653"/>
                  <a:pt x="7975696" y="1992031"/>
                </a:cubicBezTo>
                <a:cubicBezTo>
                  <a:pt x="7990870" y="1991409"/>
                  <a:pt x="8001567" y="1980338"/>
                  <a:pt x="8001567" y="1965163"/>
                </a:cubicBezTo>
                <a:close/>
                <a:moveTo>
                  <a:pt x="7861137" y="1962178"/>
                </a:moveTo>
                <a:cubicBezTo>
                  <a:pt x="7859644" y="1978721"/>
                  <a:pt x="7870590" y="1991409"/>
                  <a:pt x="7886885" y="1992031"/>
                </a:cubicBezTo>
                <a:cubicBezTo>
                  <a:pt x="7901686" y="1992528"/>
                  <a:pt x="7914125" y="1981955"/>
                  <a:pt x="7915618" y="1967651"/>
                </a:cubicBezTo>
                <a:cubicBezTo>
                  <a:pt x="7917110" y="1952600"/>
                  <a:pt x="7904547" y="1938172"/>
                  <a:pt x="7889372" y="1937425"/>
                </a:cubicBezTo>
                <a:cubicBezTo>
                  <a:pt x="7875068" y="1936679"/>
                  <a:pt x="7862629" y="1947625"/>
                  <a:pt x="7861261" y="1962302"/>
                </a:cubicBezTo>
                <a:close/>
                <a:moveTo>
                  <a:pt x="7826060" y="1965910"/>
                </a:moveTo>
                <a:cubicBezTo>
                  <a:pt x="7826558" y="1950859"/>
                  <a:pt x="7813124" y="1937052"/>
                  <a:pt x="7798073" y="1937301"/>
                </a:cubicBezTo>
                <a:cubicBezTo>
                  <a:pt x="7782525" y="1937425"/>
                  <a:pt x="7770460" y="1950735"/>
                  <a:pt x="7771455" y="1966780"/>
                </a:cubicBezTo>
                <a:cubicBezTo>
                  <a:pt x="7772325" y="1981831"/>
                  <a:pt x="7783769" y="1992279"/>
                  <a:pt x="7798944" y="1992031"/>
                </a:cubicBezTo>
                <a:cubicBezTo>
                  <a:pt x="7813621" y="1991782"/>
                  <a:pt x="7825563" y="1980214"/>
                  <a:pt x="7826060" y="1965910"/>
                </a:cubicBezTo>
                <a:close/>
                <a:moveTo>
                  <a:pt x="7708889" y="1937301"/>
                </a:moveTo>
                <a:cubicBezTo>
                  <a:pt x="7694585" y="1937301"/>
                  <a:pt x="7682644" y="1948745"/>
                  <a:pt x="7681898" y="1963422"/>
                </a:cubicBezTo>
                <a:cubicBezTo>
                  <a:pt x="7681152" y="1978721"/>
                  <a:pt x="7691102" y="1990413"/>
                  <a:pt x="7706152" y="1991906"/>
                </a:cubicBezTo>
                <a:cubicBezTo>
                  <a:pt x="7722074" y="1993399"/>
                  <a:pt x="7735756" y="1981955"/>
                  <a:pt x="7736627" y="1966407"/>
                </a:cubicBezTo>
                <a:cubicBezTo>
                  <a:pt x="7737373" y="1951357"/>
                  <a:pt x="7724188" y="1937425"/>
                  <a:pt x="7709014" y="1937425"/>
                </a:cubicBezTo>
                <a:close/>
                <a:moveTo>
                  <a:pt x="7594579" y="1966034"/>
                </a:moveTo>
                <a:cubicBezTo>
                  <a:pt x="7595076" y="1980338"/>
                  <a:pt x="7607142" y="1991906"/>
                  <a:pt x="7621819" y="1992031"/>
                </a:cubicBezTo>
                <a:cubicBezTo>
                  <a:pt x="7637989" y="1992279"/>
                  <a:pt x="7650055" y="1979965"/>
                  <a:pt x="7649309" y="1963671"/>
                </a:cubicBezTo>
                <a:cubicBezTo>
                  <a:pt x="7648686" y="1948993"/>
                  <a:pt x="7636870" y="1937301"/>
                  <a:pt x="7622566" y="1937177"/>
                </a:cubicBezTo>
                <a:cubicBezTo>
                  <a:pt x="7607390" y="1937177"/>
                  <a:pt x="7594082" y="1950859"/>
                  <a:pt x="7594704" y="1965910"/>
                </a:cubicBezTo>
                <a:close/>
                <a:moveTo>
                  <a:pt x="7534253" y="1937301"/>
                </a:moveTo>
                <a:cubicBezTo>
                  <a:pt x="7519202" y="1936430"/>
                  <a:pt x="7505146" y="1949491"/>
                  <a:pt x="7505022" y="1964666"/>
                </a:cubicBezTo>
                <a:cubicBezTo>
                  <a:pt x="7504897" y="1980214"/>
                  <a:pt x="7517957" y="1992528"/>
                  <a:pt x="7534004" y="1991906"/>
                </a:cubicBezTo>
                <a:cubicBezTo>
                  <a:pt x="7549178" y="1991284"/>
                  <a:pt x="7559751" y="1980214"/>
                  <a:pt x="7559751" y="1964914"/>
                </a:cubicBezTo>
                <a:cubicBezTo>
                  <a:pt x="7559751" y="1950237"/>
                  <a:pt x="7548556" y="1938047"/>
                  <a:pt x="7534253" y="1937301"/>
                </a:cubicBezTo>
                <a:close/>
                <a:moveTo>
                  <a:pt x="7444321" y="1937301"/>
                </a:moveTo>
                <a:cubicBezTo>
                  <a:pt x="7429271" y="1936679"/>
                  <a:pt x="7415464" y="1949988"/>
                  <a:pt x="7415464" y="1965039"/>
                </a:cubicBezTo>
                <a:cubicBezTo>
                  <a:pt x="7415464" y="1980587"/>
                  <a:pt x="7428773" y="1992777"/>
                  <a:pt x="7444819" y="1991906"/>
                </a:cubicBezTo>
                <a:cubicBezTo>
                  <a:pt x="7459870" y="1991035"/>
                  <a:pt x="7470443" y="1979716"/>
                  <a:pt x="7470318" y="1964541"/>
                </a:cubicBezTo>
                <a:cubicBezTo>
                  <a:pt x="7470194" y="1949864"/>
                  <a:pt x="7458751" y="1937923"/>
                  <a:pt x="7444446" y="1937301"/>
                </a:cubicBezTo>
                <a:close/>
                <a:moveTo>
                  <a:pt x="7325907" y="1965661"/>
                </a:moveTo>
                <a:cubicBezTo>
                  <a:pt x="7326280" y="1980089"/>
                  <a:pt x="7338097" y="1991657"/>
                  <a:pt x="7352774" y="1992031"/>
                </a:cubicBezTo>
                <a:cubicBezTo>
                  <a:pt x="7367825" y="1992404"/>
                  <a:pt x="7379393" y="1981955"/>
                  <a:pt x="7380512" y="1966905"/>
                </a:cubicBezTo>
                <a:cubicBezTo>
                  <a:pt x="7381632" y="1950859"/>
                  <a:pt x="7369690" y="1937550"/>
                  <a:pt x="7354142" y="1937177"/>
                </a:cubicBezTo>
                <a:cubicBezTo>
                  <a:pt x="7338967" y="1936928"/>
                  <a:pt x="7325534" y="1950486"/>
                  <a:pt x="7325907" y="1965536"/>
                </a:cubicBezTo>
                <a:close/>
                <a:moveTo>
                  <a:pt x="7240206" y="1962054"/>
                </a:moveTo>
                <a:cubicBezTo>
                  <a:pt x="7238713" y="1978597"/>
                  <a:pt x="7249659" y="1991284"/>
                  <a:pt x="7265953" y="1991906"/>
                </a:cubicBezTo>
                <a:cubicBezTo>
                  <a:pt x="7280755" y="1992404"/>
                  <a:pt x="7293194" y="1981831"/>
                  <a:pt x="7294686" y="1967527"/>
                </a:cubicBezTo>
                <a:cubicBezTo>
                  <a:pt x="7296179" y="1952476"/>
                  <a:pt x="7283616" y="1938047"/>
                  <a:pt x="7268440" y="1937301"/>
                </a:cubicBezTo>
                <a:cubicBezTo>
                  <a:pt x="7254137" y="1936555"/>
                  <a:pt x="7241698" y="1947501"/>
                  <a:pt x="7240330" y="1962178"/>
                </a:cubicBezTo>
                <a:close/>
                <a:moveTo>
                  <a:pt x="7150523" y="1966905"/>
                </a:moveTo>
                <a:cubicBezTo>
                  <a:pt x="7151519" y="1981955"/>
                  <a:pt x="7163086" y="1992404"/>
                  <a:pt x="7178261" y="1992031"/>
                </a:cubicBezTo>
                <a:cubicBezTo>
                  <a:pt x="7192939" y="1991657"/>
                  <a:pt x="7204755" y="1980089"/>
                  <a:pt x="7205129" y="1965661"/>
                </a:cubicBezTo>
                <a:cubicBezTo>
                  <a:pt x="7205502" y="1950486"/>
                  <a:pt x="7192068" y="1936928"/>
                  <a:pt x="7176893" y="1937301"/>
                </a:cubicBezTo>
                <a:cubicBezTo>
                  <a:pt x="7161345" y="1937674"/>
                  <a:pt x="7149404" y="1950983"/>
                  <a:pt x="7150523" y="1967029"/>
                </a:cubicBezTo>
                <a:close/>
                <a:moveTo>
                  <a:pt x="7061090" y="1962054"/>
                </a:moveTo>
                <a:cubicBezTo>
                  <a:pt x="7059473" y="1978597"/>
                  <a:pt x="7070419" y="1991284"/>
                  <a:pt x="7086838" y="1991906"/>
                </a:cubicBezTo>
                <a:cubicBezTo>
                  <a:pt x="7101640" y="1992528"/>
                  <a:pt x="7114079" y="1981955"/>
                  <a:pt x="7115571" y="1967651"/>
                </a:cubicBezTo>
                <a:cubicBezTo>
                  <a:pt x="7117064" y="1952725"/>
                  <a:pt x="7104501" y="1938172"/>
                  <a:pt x="7089326" y="1937301"/>
                </a:cubicBezTo>
                <a:cubicBezTo>
                  <a:pt x="7075021" y="1936555"/>
                  <a:pt x="7062458" y="1947501"/>
                  <a:pt x="7061090" y="1962054"/>
                </a:cubicBezTo>
                <a:close/>
                <a:moveTo>
                  <a:pt x="7028377" y="1965039"/>
                </a:moveTo>
                <a:cubicBezTo>
                  <a:pt x="7028377" y="1949118"/>
                  <a:pt x="7015441" y="1936430"/>
                  <a:pt x="7000018" y="1937301"/>
                </a:cubicBezTo>
                <a:cubicBezTo>
                  <a:pt x="6986086" y="1938047"/>
                  <a:pt x="6973896" y="1950735"/>
                  <a:pt x="6973648" y="1964666"/>
                </a:cubicBezTo>
                <a:cubicBezTo>
                  <a:pt x="6973399" y="1980214"/>
                  <a:pt x="6986584" y="1992528"/>
                  <a:pt x="7002505" y="1991906"/>
                </a:cubicBezTo>
                <a:cubicBezTo>
                  <a:pt x="7017680" y="1991284"/>
                  <a:pt x="7028377" y="1980214"/>
                  <a:pt x="7028377" y="1965039"/>
                </a:cubicBezTo>
                <a:close/>
                <a:moveTo>
                  <a:pt x="6912948" y="1937301"/>
                </a:moveTo>
                <a:cubicBezTo>
                  <a:pt x="6897897" y="1936679"/>
                  <a:pt x="6884090" y="1949988"/>
                  <a:pt x="6884090" y="1965039"/>
                </a:cubicBezTo>
                <a:cubicBezTo>
                  <a:pt x="6884090" y="1980587"/>
                  <a:pt x="6897400" y="1992777"/>
                  <a:pt x="6913445" y="1991906"/>
                </a:cubicBezTo>
                <a:cubicBezTo>
                  <a:pt x="6928496" y="1991035"/>
                  <a:pt x="6939068" y="1979716"/>
                  <a:pt x="6938944" y="1964541"/>
                </a:cubicBezTo>
                <a:cubicBezTo>
                  <a:pt x="6938819" y="1949864"/>
                  <a:pt x="6927376" y="1937923"/>
                  <a:pt x="6913072" y="1937301"/>
                </a:cubicBezTo>
                <a:close/>
                <a:moveTo>
                  <a:pt x="6849138" y="1967154"/>
                </a:moveTo>
                <a:cubicBezTo>
                  <a:pt x="6850257" y="1951108"/>
                  <a:pt x="6838441" y="1937674"/>
                  <a:pt x="6822893" y="1937301"/>
                </a:cubicBezTo>
                <a:cubicBezTo>
                  <a:pt x="6807718" y="1936928"/>
                  <a:pt x="6794160" y="1950361"/>
                  <a:pt x="6794533" y="1965536"/>
                </a:cubicBezTo>
                <a:cubicBezTo>
                  <a:pt x="6794906" y="1979965"/>
                  <a:pt x="6806599" y="1991657"/>
                  <a:pt x="6821276" y="1992031"/>
                </a:cubicBezTo>
                <a:cubicBezTo>
                  <a:pt x="6836451" y="1992528"/>
                  <a:pt x="6848018" y="1982080"/>
                  <a:pt x="6849138" y="1967154"/>
                </a:cubicBezTo>
                <a:close/>
                <a:moveTo>
                  <a:pt x="6708707" y="1967154"/>
                </a:moveTo>
                <a:cubicBezTo>
                  <a:pt x="6709826" y="1982204"/>
                  <a:pt x="6721394" y="1992528"/>
                  <a:pt x="6736570" y="1992155"/>
                </a:cubicBezTo>
                <a:cubicBezTo>
                  <a:pt x="6751247" y="1991657"/>
                  <a:pt x="6763064" y="1980089"/>
                  <a:pt x="6763312" y="1965661"/>
                </a:cubicBezTo>
                <a:cubicBezTo>
                  <a:pt x="6763685" y="1950486"/>
                  <a:pt x="6750127" y="1937052"/>
                  <a:pt x="6734952" y="1937425"/>
                </a:cubicBezTo>
                <a:cubicBezTo>
                  <a:pt x="6719404" y="1937799"/>
                  <a:pt x="6707588" y="1951232"/>
                  <a:pt x="6708707" y="1967278"/>
                </a:cubicBezTo>
                <a:close/>
                <a:moveTo>
                  <a:pt x="6647012" y="1937301"/>
                </a:moveTo>
                <a:cubicBezTo>
                  <a:pt x="6632707" y="1936803"/>
                  <a:pt x="6620393" y="1947998"/>
                  <a:pt x="6619150" y="1962551"/>
                </a:cubicBezTo>
                <a:cubicBezTo>
                  <a:pt x="6617906" y="1977851"/>
                  <a:pt x="6627483" y="1989916"/>
                  <a:pt x="6642410" y="1991782"/>
                </a:cubicBezTo>
                <a:cubicBezTo>
                  <a:pt x="6658206" y="1993772"/>
                  <a:pt x="6672386" y="1982577"/>
                  <a:pt x="6673754" y="1967154"/>
                </a:cubicBezTo>
                <a:cubicBezTo>
                  <a:pt x="6674999" y="1952103"/>
                  <a:pt x="6662311" y="1937799"/>
                  <a:pt x="6647137" y="1937177"/>
                </a:cubicBezTo>
                <a:close/>
                <a:moveTo>
                  <a:pt x="6555962" y="1937301"/>
                </a:moveTo>
                <a:cubicBezTo>
                  <a:pt x="6541533" y="1937550"/>
                  <a:pt x="6529841" y="1949366"/>
                  <a:pt x="6529468" y="1964044"/>
                </a:cubicBezTo>
                <a:cubicBezTo>
                  <a:pt x="6528970" y="1979219"/>
                  <a:pt x="6539418" y="1990787"/>
                  <a:pt x="6554345" y="1991906"/>
                </a:cubicBezTo>
                <a:cubicBezTo>
                  <a:pt x="6570266" y="1993026"/>
                  <a:pt x="6583824" y="1981209"/>
                  <a:pt x="6584198" y="1965661"/>
                </a:cubicBezTo>
                <a:cubicBezTo>
                  <a:pt x="6584570" y="1950486"/>
                  <a:pt x="6571137" y="1936928"/>
                  <a:pt x="6555962" y="1937301"/>
                </a:cubicBezTo>
                <a:close/>
                <a:moveTo>
                  <a:pt x="6467026" y="1937301"/>
                </a:moveTo>
                <a:cubicBezTo>
                  <a:pt x="6452722" y="1937301"/>
                  <a:pt x="6440781" y="1948745"/>
                  <a:pt x="6440035" y="1963422"/>
                </a:cubicBezTo>
                <a:cubicBezTo>
                  <a:pt x="6439288" y="1978721"/>
                  <a:pt x="6449239" y="1990413"/>
                  <a:pt x="6464290" y="1991906"/>
                </a:cubicBezTo>
                <a:cubicBezTo>
                  <a:pt x="6480211" y="1993399"/>
                  <a:pt x="6493894" y="1981955"/>
                  <a:pt x="6494765" y="1966407"/>
                </a:cubicBezTo>
                <a:cubicBezTo>
                  <a:pt x="6495511" y="1951357"/>
                  <a:pt x="6482326" y="1937425"/>
                  <a:pt x="6467151" y="1937425"/>
                </a:cubicBezTo>
                <a:close/>
                <a:moveTo>
                  <a:pt x="6379459" y="1937301"/>
                </a:moveTo>
                <a:cubicBezTo>
                  <a:pt x="6365528" y="1937799"/>
                  <a:pt x="6353089" y="1950361"/>
                  <a:pt x="6352716" y="1964293"/>
                </a:cubicBezTo>
                <a:cubicBezTo>
                  <a:pt x="6352219" y="1979716"/>
                  <a:pt x="6365279" y="1992404"/>
                  <a:pt x="6381201" y="1992031"/>
                </a:cubicBezTo>
                <a:cubicBezTo>
                  <a:pt x="6396500" y="1991657"/>
                  <a:pt x="6407197" y="1980836"/>
                  <a:pt x="6407446" y="1965536"/>
                </a:cubicBezTo>
                <a:cubicBezTo>
                  <a:pt x="6407695" y="1949740"/>
                  <a:pt x="6394883" y="1936679"/>
                  <a:pt x="6379459" y="1937301"/>
                </a:cubicBezTo>
                <a:close/>
                <a:moveTo>
                  <a:pt x="6290275" y="1937301"/>
                </a:moveTo>
                <a:cubicBezTo>
                  <a:pt x="6276344" y="1937674"/>
                  <a:pt x="6263781" y="1949988"/>
                  <a:pt x="6263159" y="1963920"/>
                </a:cubicBezTo>
                <a:cubicBezTo>
                  <a:pt x="6262537" y="1979343"/>
                  <a:pt x="6275349" y="1992279"/>
                  <a:pt x="6291146" y="1992031"/>
                </a:cubicBezTo>
                <a:cubicBezTo>
                  <a:pt x="6306445" y="1991782"/>
                  <a:pt x="6317266" y="1981209"/>
                  <a:pt x="6317764" y="1965910"/>
                </a:cubicBezTo>
                <a:cubicBezTo>
                  <a:pt x="6318262" y="1949988"/>
                  <a:pt x="6305699" y="1936928"/>
                  <a:pt x="6290275" y="1937301"/>
                </a:cubicBezTo>
                <a:close/>
                <a:moveTo>
                  <a:pt x="6228331" y="1965163"/>
                </a:moveTo>
                <a:cubicBezTo>
                  <a:pt x="6228331" y="1949242"/>
                  <a:pt x="6215395" y="1936555"/>
                  <a:pt x="6199971" y="1937301"/>
                </a:cubicBezTo>
                <a:cubicBezTo>
                  <a:pt x="6186040" y="1938047"/>
                  <a:pt x="6173726" y="1950610"/>
                  <a:pt x="6173602" y="1964541"/>
                </a:cubicBezTo>
                <a:cubicBezTo>
                  <a:pt x="6173353" y="1979965"/>
                  <a:pt x="6186413" y="1992528"/>
                  <a:pt x="6202459" y="1991906"/>
                </a:cubicBezTo>
                <a:cubicBezTo>
                  <a:pt x="6217634" y="1991409"/>
                  <a:pt x="6228331" y="1980338"/>
                  <a:pt x="6228455" y="1965039"/>
                </a:cubicBezTo>
                <a:close/>
                <a:moveTo>
                  <a:pt x="6142505" y="1964168"/>
                </a:moveTo>
                <a:cubicBezTo>
                  <a:pt x="6142007" y="1950237"/>
                  <a:pt x="6129445" y="1937799"/>
                  <a:pt x="6115638" y="1937301"/>
                </a:cubicBezTo>
                <a:cubicBezTo>
                  <a:pt x="6100214" y="1936803"/>
                  <a:pt x="6087403" y="1949740"/>
                  <a:pt x="6087775" y="1965661"/>
                </a:cubicBezTo>
                <a:cubicBezTo>
                  <a:pt x="6088149" y="1980960"/>
                  <a:pt x="6098846" y="1991782"/>
                  <a:pt x="6114145" y="1992031"/>
                </a:cubicBezTo>
                <a:cubicBezTo>
                  <a:pt x="6129942" y="1992404"/>
                  <a:pt x="6143003" y="1979592"/>
                  <a:pt x="6142505" y="1964168"/>
                </a:cubicBezTo>
                <a:close/>
                <a:moveTo>
                  <a:pt x="6024464" y="1937301"/>
                </a:moveTo>
                <a:cubicBezTo>
                  <a:pt x="6010035" y="1937674"/>
                  <a:pt x="5998467" y="1949491"/>
                  <a:pt x="5998094" y="1964168"/>
                </a:cubicBezTo>
                <a:cubicBezTo>
                  <a:pt x="5997721" y="1979343"/>
                  <a:pt x="6008169" y="1990911"/>
                  <a:pt x="6023219" y="1991906"/>
                </a:cubicBezTo>
                <a:cubicBezTo>
                  <a:pt x="6039266" y="1993026"/>
                  <a:pt x="6052574" y="1981085"/>
                  <a:pt x="6052948" y="1965536"/>
                </a:cubicBezTo>
                <a:cubicBezTo>
                  <a:pt x="6053320" y="1950361"/>
                  <a:pt x="6039763" y="1936928"/>
                  <a:pt x="6024587" y="1937301"/>
                </a:cubicBezTo>
                <a:close/>
                <a:moveTo>
                  <a:pt x="5908785" y="1962178"/>
                </a:moveTo>
                <a:cubicBezTo>
                  <a:pt x="5907293" y="1978721"/>
                  <a:pt x="5918238" y="1991409"/>
                  <a:pt x="5934533" y="1992031"/>
                </a:cubicBezTo>
                <a:cubicBezTo>
                  <a:pt x="5949335" y="1992528"/>
                  <a:pt x="5961773" y="1981955"/>
                  <a:pt x="5963266" y="1967651"/>
                </a:cubicBezTo>
                <a:cubicBezTo>
                  <a:pt x="5964758" y="1952600"/>
                  <a:pt x="5952196" y="1938172"/>
                  <a:pt x="5937021" y="1937425"/>
                </a:cubicBezTo>
                <a:cubicBezTo>
                  <a:pt x="5922716" y="1936679"/>
                  <a:pt x="5910278" y="1947625"/>
                  <a:pt x="5908909" y="1962302"/>
                </a:cubicBezTo>
                <a:close/>
                <a:moveTo>
                  <a:pt x="5848334" y="1937301"/>
                </a:moveTo>
                <a:cubicBezTo>
                  <a:pt x="5834403" y="1937674"/>
                  <a:pt x="5821840" y="1950237"/>
                  <a:pt x="5821342" y="1964044"/>
                </a:cubicBezTo>
                <a:cubicBezTo>
                  <a:pt x="5820720" y="1979468"/>
                  <a:pt x="5833781" y="1992279"/>
                  <a:pt x="5849578" y="1992031"/>
                </a:cubicBezTo>
                <a:cubicBezTo>
                  <a:pt x="5864877" y="1991782"/>
                  <a:pt x="5875699" y="1981085"/>
                  <a:pt x="5876072" y="1965785"/>
                </a:cubicBezTo>
                <a:cubicBezTo>
                  <a:pt x="5876445" y="1949864"/>
                  <a:pt x="5863758" y="1936803"/>
                  <a:pt x="5848334" y="1937301"/>
                </a:cubicBezTo>
                <a:close/>
                <a:moveTo>
                  <a:pt x="5731909" y="1967651"/>
                </a:moveTo>
                <a:cubicBezTo>
                  <a:pt x="5733402" y="1981955"/>
                  <a:pt x="5745840" y="1992528"/>
                  <a:pt x="5760642" y="1992031"/>
                </a:cubicBezTo>
                <a:cubicBezTo>
                  <a:pt x="5776937" y="1991409"/>
                  <a:pt x="5787883" y="1978721"/>
                  <a:pt x="5786390" y="1962178"/>
                </a:cubicBezTo>
                <a:cubicBezTo>
                  <a:pt x="5785022" y="1947625"/>
                  <a:pt x="5772583" y="1936555"/>
                  <a:pt x="5758154" y="1937301"/>
                </a:cubicBezTo>
                <a:cubicBezTo>
                  <a:pt x="5742979" y="1938172"/>
                  <a:pt x="5730417" y="1952600"/>
                  <a:pt x="5731909" y="1967651"/>
                </a:cubicBezTo>
                <a:close/>
                <a:moveTo>
                  <a:pt x="5671458" y="1937425"/>
                </a:moveTo>
                <a:cubicBezTo>
                  <a:pt x="5656407" y="1936555"/>
                  <a:pt x="5642352" y="1949740"/>
                  <a:pt x="5642228" y="1964914"/>
                </a:cubicBezTo>
                <a:cubicBezTo>
                  <a:pt x="5642103" y="1980463"/>
                  <a:pt x="5655288" y="1992777"/>
                  <a:pt x="5671209" y="1992031"/>
                </a:cubicBezTo>
                <a:cubicBezTo>
                  <a:pt x="5686384" y="1991409"/>
                  <a:pt x="5696957" y="1980338"/>
                  <a:pt x="5696957" y="1965039"/>
                </a:cubicBezTo>
                <a:cubicBezTo>
                  <a:pt x="5696957" y="1950361"/>
                  <a:pt x="5685762" y="1938296"/>
                  <a:pt x="5671334" y="1937425"/>
                </a:cubicBezTo>
                <a:close/>
                <a:moveTo>
                  <a:pt x="5581154" y="1937425"/>
                </a:moveTo>
                <a:cubicBezTo>
                  <a:pt x="5565979" y="1937052"/>
                  <a:pt x="5552421" y="1950486"/>
                  <a:pt x="5552795" y="1965661"/>
                </a:cubicBezTo>
                <a:cubicBezTo>
                  <a:pt x="5553168" y="1981209"/>
                  <a:pt x="5566477" y="1993150"/>
                  <a:pt x="5582522" y="1992031"/>
                </a:cubicBezTo>
                <a:cubicBezTo>
                  <a:pt x="5597573" y="1991035"/>
                  <a:pt x="5608022" y="1979468"/>
                  <a:pt x="5607649" y="1964293"/>
                </a:cubicBezTo>
                <a:cubicBezTo>
                  <a:pt x="5607275" y="1949615"/>
                  <a:pt x="5595707" y="1937799"/>
                  <a:pt x="5581279" y="1937425"/>
                </a:cubicBezTo>
                <a:close/>
                <a:moveTo>
                  <a:pt x="5493214" y="1937425"/>
                </a:moveTo>
                <a:cubicBezTo>
                  <a:pt x="5478785" y="1937799"/>
                  <a:pt x="5467217" y="1949615"/>
                  <a:pt x="5466844" y="1964293"/>
                </a:cubicBezTo>
                <a:cubicBezTo>
                  <a:pt x="5466471" y="1979468"/>
                  <a:pt x="5476919" y="1991035"/>
                  <a:pt x="5491845" y="1992031"/>
                </a:cubicBezTo>
                <a:cubicBezTo>
                  <a:pt x="5507891" y="1993150"/>
                  <a:pt x="5521201" y="1981209"/>
                  <a:pt x="5521574" y="1965661"/>
                </a:cubicBezTo>
                <a:cubicBezTo>
                  <a:pt x="5521947" y="1950486"/>
                  <a:pt x="5508389" y="1937052"/>
                  <a:pt x="5493214" y="1937425"/>
                </a:cubicBezTo>
                <a:close/>
                <a:moveTo>
                  <a:pt x="5402537" y="1937425"/>
                </a:moveTo>
                <a:cubicBezTo>
                  <a:pt x="5388108" y="1938421"/>
                  <a:pt x="5377162" y="1950610"/>
                  <a:pt x="5377411" y="1965412"/>
                </a:cubicBezTo>
                <a:cubicBezTo>
                  <a:pt x="5377660" y="1981707"/>
                  <a:pt x="5390098" y="1993150"/>
                  <a:pt x="5406517" y="1992031"/>
                </a:cubicBezTo>
                <a:cubicBezTo>
                  <a:pt x="5421071" y="1991035"/>
                  <a:pt x="5432514" y="1978721"/>
                  <a:pt x="5432141" y="1964541"/>
                </a:cubicBezTo>
                <a:cubicBezTo>
                  <a:pt x="5431768" y="1949366"/>
                  <a:pt x="5417712" y="1936430"/>
                  <a:pt x="5402537" y="1937425"/>
                </a:cubicBezTo>
                <a:close/>
                <a:moveTo>
                  <a:pt x="5287978" y="1962178"/>
                </a:moveTo>
                <a:cubicBezTo>
                  <a:pt x="5286486" y="1978721"/>
                  <a:pt x="5297432" y="1991409"/>
                  <a:pt x="5313726" y="1992031"/>
                </a:cubicBezTo>
                <a:cubicBezTo>
                  <a:pt x="5328528" y="1992528"/>
                  <a:pt x="5340966" y="1981955"/>
                  <a:pt x="5342459" y="1967651"/>
                </a:cubicBezTo>
                <a:cubicBezTo>
                  <a:pt x="5343952" y="1952600"/>
                  <a:pt x="5331388" y="1938172"/>
                  <a:pt x="5316213" y="1937425"/>
                </a:cubicBezTo>
                <a:cubicBezTo>
                  <a:pt x="5301909" y="1936679"/>
                  <a:pt x="5289471" y="1947625"/>
                  <a:pt x="5288103" y="1962302"/>
                </a:cubicBezTo>
                <a:close/>
                <a:moveTo>
                  <a:pt x="5230015" y="1937425"/>
                </a:moveTo>
                <a:cubicBezTo>
                  <a:pt x="5214964" y="1936306"/>
                  <a:pt x="5200784" y="1949242"/>
                  <a:pt x="5200411" y="1964541"/>
                </a:cubicBezTo>
                <a:cubicBezTo>
                  <a:pt x="5200038" y="1980089"/>
                  <a:pt x="5213098" y="1992528"/>
                  <a:pt x="5229020" y="1992155"/>
                </a:cubicBezTo>
                <a:cubicBezTo>
                  <a:pt x="5244319" y="1991657"/>
                  <a:pt x="5255016" y="1980711"/>
                  <a:pt x="5255140" y="1965536"/>
                </a:cubicBezTo>
                <a:cubicBezTo>
                  <a:pt x="5255265" y="1950735"/>
                  <a:pt x="5244319" y="1938545"/>
                  <a:pt x="5229890" y="1937550"/>
                </a:cubicBezTo>
                <a:close/>
                <a:moveTo>
                  <a:pt x="5138343" y="1937425"/>
                </a:moveTo>
                <a:cubicBezTo>
                  <a:pt x="5124412" y="1937674"/>
                  <a:pt x="5111724" y="1949740"/>
                  <a:pt x="5110978" y="1963795"/>
                </a:cubicBezTo>
                <a:cubicBezTo>
                  <a:pt x="5110107" y="1979219"/>
                  <a:pt x="5122919" y="1992279"/>
                  <a:pt x="5138716" y="1992155"/>
                </a:cubicBezTo>
                <a:cubicBezTo>
                  <a:pt x="5154015" y="1992155"/>
                  <a:pt x="5164961" y="1981458"/>
                  <a:pt x="5165583" y="1966283"/>
                </a:cubicBezTo>
                <a:cubicBezTo>
                  <a:pt x="5166205" y="1950361"/>
                  <a:pt x="5153766" y="1937177"/>
                  <a:pt x="5138343" y="1937425"/>
                </a:cubicBezTo>
                <a:close/>
                <a:moveTo>
                  <a:pt x="5049780" y="1937425"/>
                </a:moveTo>
                <a:cubicBezTo>
                  <a:pt x="5035849" y="1937052"/>
                  <a:pt x="5022789" y="1948620"/>
                  <a:pt x="5021545" y="1962676"/>
                </a:cubicBezTo>
                <a:cubicBezTo>
                  <a:pt x="5020052" y="1978099"/>
                  <a:pt x="5032367" y="1991657"/>
                  <a:pt x="5048163" y="1992155"/>
                </a:cubicBezTo>
                <a:cubicBezTo>
                  <a:pt x="5063338" y="1992653"/>
                  <a:pt x="5074906" y="1982204"/>
                  <a:pt x="5076025" y="1967278"/>
                </a:cubicBezTo>
                <a:cubicBezTo>
                  <a:pt x="5077269" y="1951232"/>
                  <a:pt x="5065453" y="1937799"/>
                  <a:pt x="5049905" y="1937425"/>
                </a:cubicBezTo>
                <a:close/>
                <a:moveTo>
                  <a:pt x="4990200" y="1964293"/>
                </a:moveTo>
                <a:cubicBezTo>
                  <a:pt x="4989702" y="1950361"/>
                  <a:pt x="4977264" y="1937923"/>
                  <a:pt x="4963332" y="1937425"/>
                </a:cubicBezTo>
                <a:cubicBezTo>
                  <a:pt x="4947909" y="1936928"/>
                  <a:pt x="4935097" y="1949864"/>
                  <a:pt x="4935470" y="1965785"/>
                </a:cubicBezTo>
                <a:cubicBezTo>
                  <a:pt x="4935843" y="1981085"/>
                  <a:pt x="4946540" y="1991906"/>
                  <a:pt x="4961840" y="1992155"/>
                </a:cubicBezTo>
                <a:cubicBezTo>
                  <a:pt x="4977637" y="1992528"/>
                  <a:pt x="4990697" y="1979716"/>
                  <a:pt x="4990200" y="1964293"/>
                </a:cubicBezTo>
                <a:close/>
                <a:moveTo>
                  <a:pt x="4846037" y="1962302"/>
                </a:moveTo>
                <a:cubicBezTo>
                  <a:pt x="4844420" y="1978846"/>
                  <a:pt x="4855366" y="1991533"/>
                  <a:pt x="4871785" y="1992155"/>
                </a:cubicBezTo>
                <a:cubicBezTo>
                  <a:pt x="4886587" y="1992777"/>
                  <a:pt x="4899025" y="1982204"/>
                  <a:pt x="4900518" y="1967900"/>
                </a:cubicBezTo>
                <a:cubicBezTo>
                  <a:pt x="4902011" y="1952974"/>
                  <a:pt x="4889448" y="1938421"/>
                  <a:pt x="4874273" y="1937550"/>
                </a:cubicBezTo>
                <a:cubicBezTo>
                  <a:pt x="4859968" y="1936803"/>
                  <a:pt x="4847405" y="1947749"/>
                  <a:pt x="4846037" y="1962302"/>
                </a:cubicBezTo>
                <a:close/>
                <a:moveTo>
                  <a:pt x="4781854" y="1937550"/>
                </a:moveTo>
                <a:cubicBezTo>
                  <a:pt x="4767426" y="1938421"/>
                  <a:pt x="4756356" y="1950486"/>
                  <a:pt x="4756356" y="1965163"/>
                </a:cubicBezTo>
                <a:cubicBezTo>
                  <a:pt x="4756356" y="1981458"/>
                  <a:pt x="4768670" y="1993150"/>
                  <a:pt x="4785088" y="1992155"/>
                </a:cubicBezTo>
                <a:cubicBezTo>
                  <a:pt x="4799766" y="1991284"/>
                  <a:pt x="4811209" y="1979343"/>
                  <a:pt x="4811085" y="1964914"/>
                </a:cubicBezTo>
                <a:cubicBezTo>
                  <a:pt x="4810960" y="1949740"/>
                  <a:pt x="4797029" y="1936679"/>
                  <a:pt x="4781854" y="1937425"/>
                </a:cubicBezTo>
                <a:close/>
                <a:moveTo>
                  <a:pt x="4697521" y="1937550"/>
                </a:moveTo>
                <a:cubicBezTo>
                  <a:pt x="4682346" y="1937177"/>
                  <a:pt x="4668788" y="1950610"/>
                  <a:pt x="4669161" y="1965785"/>
                </a:cubicBezTo>
                <a:cubicBezTo>
                  <a:pt x="4669534" y="1981333"/>
                  <a:pt x="4682844" y="1993274"/>
                  <a:pt x="4698889" y="1992155"/>
                </a:cubicBezTo>
                <a:cubicBezTo>
                  <a:pt x="4713940" y="1991160"/>
                  <a:pt x="4724388" y="1979592"/>
                  <a:pt x="4724015" y="1964417"/>
                </a:cubicBezTo>
                <a:cubicBezTo>
                  <a:pt x="4723642" y="1949740"/>
                  <a:pt x="4712074" y="1937923"/>
                  <a:pt x="4697646" y="1937550"/>
                </a:cubicBezTo>
                <a:close/>
                <a:moveTo>
                  <a:pt x="4579604" y="1965536"/>
                </a:moveTo>
                <a:cubicBezTo>
                  <a:pt x="4579728" y="1979965"/>
                  <a:pt x="4591420" y="1991657"/>
                  <a:pt x="4606098" y="1992279"/>
                </a:cubicBezTo>
                <a:cubicBezTo>
                  <a:pt x="4621273" y="1992901"/>
                  <a:pt x="4632965" y="1982577"/>
                  <a:pt x="4634209" y="1967651"/>
                </a:cubicBezTo>
                <a:cubicBezTo>
                  <a:pt x="4635577" y="1951730"/>
                  <a:pt x="4623885" y="1938172"/>
                  <a:pt x="4608337" y="1937550"/>
                </a:cubicBezTo>
                <a:cubicBezTo>
                  <a:pt x="4593162" y="1937052"/>
                  <a:pt x="4579480" y="1950361"/>
                  <a:pt x="4579728" y="1965536"/>
                </a:cubicBezTo>
                <a:close/>
                <a:moveTo>
                  <a:pt x="4519277" y="1937550"/>
                </a:moveTo>
                <a:cubicBezTo>
                  <a:pt x="4504226" y="1936679"/>
                  <a:pt x="4490171" y="1949740"/>
                  <a:pt x="4490047" y="1964914"/>
                </a:cubicBezTo>
                <a:cubicBezTo>
                  <a:pt x="4489922" y="1980463"/>
                  <a:pt x="4502982" y="1992777"/>
                  <a:pt x="4519028" y="1992155"/>
                </a:cubicBezTo>
                <a:cubicBezTo>
                  <a:pt x="4534203" y="1991533"/>
                  <a:pt x="4544776" y="1980463"/>
                  <a:pt x="4544776" y="1965163"/>
                </a:cubicBezTo>
                <a:cubicBezTo>
                  <a:pt x="4544776" y="1950486"/>
                  <a:pt x="4533581" y="1938296"/>
                  <a:pt x="4519277" y="1937550"/>
                </a:cubicBezTo>
                <a:close/>
                <a:moveTo>
                  <a:pt x="4427481" y="1937550"/>
                </a:moveTo>
                <a:cubicBezTo>
                  <a:pt x="4413550" y="1937923"/>
                  <a:pt x="4400987" y="1950486"/>
                  <a:pt x="4400489" y="1964293"/>
                </a:cubicBezTo>
                <a:cubicBezTo>
                  <a:pt x="4399867" y="1979716"/>
                  <a:pt x="4412928" y="1992528"/>
                  <a:pt x="4428724" y="1992279"/>
                </a:cubicBezTo>
                <a:cubicBezTo>
                  <a:pt x="4444024" y="1992031"/>
                  <a:pt x="4454845" y="1981333"/>
                  <a:pt x="4455218" y="1966034"/>
                </a:cubicBezTo>
                <a:cubicBezTo>
                  <a:pt x="4455592" y="1950113"/>
                  <a:pt x="4442904" y="1937052"/>
                  <a:pt x="4427481" y="1937550"/>
                </a:cubicBezTo>
                <a:close/>
                <a:moveTo>
                  <a:pt x="4340162" y="1937550"/>
                </a:moveTo>
                <a:cubicBezTo>
                  <a:pt x="4325733" y="1938296"/>
                  <a:pt x="4314539" y="1950361"/>
                  <a:pt x="4314539" y="1965163"/>
                </a:cubicBezTo>
                <a:cubicBezTo>
                  <a:pt x="4314539" y="1981458"/>
                  <a:pt x="4326853" y="1993150"/>
                  <a:pt x="4343272" y="1992155"/>
                </a:cubicBezTo>
                <a:cubicBezTo>
                  <a:pt x="4357949" y="1991284"/>
                  <a:pt x="4369393" y="1979343"/>
                  <a:pt x="4369268" y="1964914"/>
                </a:cubicBezTo>
                <a:cubicBezTo>
                  <a:pt x="4369144" y="1949740"/>
                  <a:pt x="4355213" y="1936679"/>
                  <a:pt x="4340038" y="1937425"/>
                </a:cubicBezTo>
                <a:close/>
                <a:moveTo>
                  <a:pt x="4225106" y="1963422"/>
                </a:moveTo>
                <a:cubicBezTo>
                  <a:pt x="4224111" y="1979841"/>
                  <a:pt x="4235678" y="1992279"/>
                  <a:pt x="4251973" y="1992279"/>
                </a:cubicBezTo>
                <a:cubicBezTo>
                  <a:pt x="4266775" y="1992279"/>
                  <a:pt x="4278840" y="1981209"/>
                  <a:pt x="4279711" y="1966780"/>
                </a:cubicBezTo>
                <a:cubicBezTo>
                  <a:pt x="4280582" y="1951730"/>
                  <a:pt x="4267646" y="1937674"/>
                  <a:pt x="4252346" y="1937425"/>
                </a:cubicBezTo>
                <a:cubicBezTo>
                  <a:pt x="4238042" y="1937177"/>
                  <a:pt x="4225976" y="1948620"/>
                  <a:pt x="4225106" y="1963298"/>
                </a:cubicBezTo>
                <a:close/>
                <a:moveTo>
                  <a:pt x="4135548" y="1967402"/>
                </a:moveTo>
                <a:cubicBezTo>
                  <a:pt x="4136668" y="1982453"/>
                  <a:pt x="4148235" y="1992777"/>
                  <a:pt x="4163411" y="1992404"/>
                </a:cubicBezTo>
                <a:cubicBezTo>
                  <a:pt x="4178088" y="1991906"/>
                  <a:pt x="4189905" y="1980338"/>
                  <a:pt x="4190153" y="1965910"/>
                </a:cubicBezTo>
                <a:cubicBezTo>
                  <a:pt x="4190526" y="1950735"/>
                  <a:pt x="4176968" y="1937301"/>
                  <a:pt x="4161793" y="1937674"/>
                </a:cubicBezTo>
                <a:cubicBezTo>
                  <a:pt x="4146245" y="1938047"/>
                  <a:pt x="4134429" y="1951481"/>
                  <a:pt x="4135548" y="1967527"/>
                </a:cubicBezTo>
                <a:close/>
                <a:moveTo>
                  <a:pt x="4102835" y="1966407"/>
                </a:moveTo>
                <a:cubicBezTo>
                  <a:pt x="4103457" y="1950486"/>
                  <a:pt x="4091018" y="1937301"/>
                  <a:pt x="4075595" y="1937550"/>
                </a:cubicBezTo>
                <a:cubicBezTo>
                  <a:pt x="4061539" y="1937799"/>
                  <a:pt x="4048976" y="1949864"/>
                  <a:pt x="4048230" y="1963920"/>
                </a:cubicBezTo>
                <a:cubicBezTo>
                  <a:pt x="4047359" y="1979343"/>
                  <a:pt x="4060171" y="1992404"/>
                  <a:pt x="4075968" y="1992404"/>
                </a:cubicBezTo>
                <a:cubicBezTo>
                  <a:pt x="4091267" y="1992404"/>
                  <a:pt x="4102213" y="1981707"/>
                  <a:pt x="4102835" y="1966532"/>
                </a:cubicBezTo>
                <a:close/>
                <a:moveTo>
                  <a:pt x="3958672" y="1966407"/>
                </a:moveTo>
                <a:cubicBezTo>
                  <a:pt x="3959170" y="1980711"/>
                  <a:pt x="3971235" y="1992279"/>
                  <a:pt x="3985913" y="1992404"/>
                </a:cubicBezTo>
                <a:cubicBezTo>
                  <a:pt x="4002083" y="1992653"/>
                  <a:pt x="4014148" y="1980338"/>
                  <a:pt x="4013402" y="1964044"/>
                </a:cubicBezTo>
                <a:cubicBezTo>
                  <a:pt x="4012780" y="1949366"/>
                  <a:pt x="4000963" y="1937674"/>
                  <a:pt x="3986659" y="1937550"/>
                </a:cubicBezTo>
                <a:cubicBezTo>
                  <a:pt x="3971484" y="1937550"/>
                  <a:pt x="3958175" y="1951232"/>
                  <a:pt x="3958797" y="1966283"/>
                </a:cubicBezTo>
                <a:close/>
                <a:moveTo>
                  <a:pt x="3896604" y="1937674"/>
                </a:moveTo>
                <a:cubicBezTo>
                  <a:pt x="3882673" y="1937799"/>
                  <a:pt x="3869986" y="1949864"/>
                  <a:pt x="3869115" y="1963920"/>
                </a:cubicBezTo>
                <a:cubicBezTo>
                  <a:pt x="3868244" y="1979343"/>
                  <a:pt x="3880807" y="1992404"/>
                  <a:pt x="3896728" y="1992404"/>
                </a:cubicBezTo>
                <a:cubicBezTo>
                  <a:pt x="3912028" y="1992404"/>
                  <a:pt x="3923098" y="1981831"/>
                  <a:pt x="3923720" y="1966656"/>
                </a:cubicBezTo>
                <a:cubicBezTo>
                  <a:pt x="3924466" y="1950735"/>
                  <a:pt x="3912028" y="1937550"/>
                  <a:pt x="3896604" y="1937674"/>
                </a:cubicBezTo>
                <a:close/>
                <a:moveTo>
                  <a:pt x="3807668" y="1937799"/>
                </a:moveTo>
                <a:cubicBezTo>
                  <a:pt x="3793364" y="1939291"/>
                  <a:pt x="3782791" y="1951730"/>
                  <a:pt x="3783289" y="1966532"/>
                </a:cubicBezTo>
                <a:cubicBezTo>
                  <a:pt x="3783911" y="1982826"/>
                  <a:pt x="3796598" y="1993896"/>
                  <a:pt x="3813141" y="1992279"/>
                </a:cubicBezTo>
                <a:cubicBezTo>
                  <a:pt x="3827695" y="1990911"/>
                  <a:pt x="3838765" y="1978473"/>
                  <a:pt x="3838019" y="1964044"/>
                </a:cubicBezTo>
                <a:cubicBezTo>
                  <a:pt x="3837272" y="1948869"/>
                  <a:pt x="3822719" y="1936306"/>
                  <a:pt x="3807668" y="1937799"/>
                </a:cubicBezTo>
                <a:close/>
                <a:moveTo>
                  <a:pt x="3720475" y="1937799"/>
                </a:moveTo>
                <a:cubicBezTo>
                  <a:pt x="3706046" y="1937923"/>
                  <a:pt x="3694354" y="1949615"/>
                  <a:pt x="3693732" y="1964293"/>
                </a:cubicBezTo>
                <a:cubicBezTo>
                  <a:pt x="3693110" y="1979468"/>
                  <a:pt x="3703434" y="1991160"/>
                  <a:pt x="3718360" y="1992404"/>
                </a:cubicBezTo>
                <a:cubicBezTo>
                  <a:pt x="3734281" y="1993772"/>
                  <a:pt x="3747839" y="1982080"/>
                  <a:pt x="3748461" y="1966532"/>
                </a:cubicBezTo>
                <a:cubicBezTo>
                  <a:pt x="3748959" y="1951481"/>
                  <a:pt x="3735650" y="1937674"/>
                  <a:pt x="3720475" y="1937923"/>
                </a:cubicBezTo>
                <a:close/>
                <a:moveTo>
                  <a:pt x="3631290" y="1937799"/>
                </a:moveTo>
                <a:cubicBezTo>
                  <a:pt x="3616986" y="1937799"/>
                  <a:pt x="3605045" y="1949242"/>
                  <a:pt x="3604298" y="1963920"/>
                </a:cubicBezTo>
                <a:cubicBezTo>
                  <a:pt x="3603552" y="1979219"/>
                  <a:pt x="3613503" y="1990911"/>
                  <a:pt x="3628554" y="1992404"/>
                </a:cubicBezTo>
                <a:cubicBezTo>
                  <a:pt x="3644475" y="1993896"/>
                  <a:pt x="3658158" y="1982453"/>
                  <a:pt x="3659028" y="1966905"/>
                </a:cubicBezTo>
                <a:cubicBezTo>
                  <a:pt x="3659775" y="1951854"/>
                  <a:pt x="3646590" y="1937923"/>
                  <a:pt x="3631415" y="1937923"/>
                </a:cubicBezTo>
                <a:close/>
                <a:moveTo>
                  <a:pt x="3569346" y="1967029"/>
                </a:moveTo>
                <a:cubicBezTo>
                  <a:pt x="3570217" y="1951978"/>
                  <a:pt x="3557032" y="1938047"/>
                  <a:pt x="3541857" y="1937799"/>
                </a:cubicBezTo>
                <a:cubicBezTo>
                  <a:pt x="3526309" y="1937674"/>
                  <a:pt x="3513995" y="1950859"/>
                  <a:pt x="3514741" y="1966780"/>
                </a:cubicBezTo>
                <a:cubicBezTo>
                  <a:pt x="3515363" y="1981955"/>
                  <a:pt x="3526434" y="1992528"/>
                  <a:pt x="3541733" y="1992528"/>
                </a:cubicBezTo>
                <a:cubicBezTo>
                  <a:pt x="3556410" y="1992528"/>
                  <a:pt x="3568476" y="1981333"/>
                  <a:pt x="3569346" y="1966905"/>
                </a:cubicBezTo>
                <a:close/>
                <a:moveTo>
                  <a:pt x="3427423" y="1965536"/>
                </a:moveTo>
                <a:cubicBezTo>
                  <a:pt x="3427423" y="1979841"/>
                  <a:pt x="3438866" y="1991782"/>
                  <a:pt x="3453544" y="1992653"/>
                </a:cubicBezTo>
                <a:cubicBezTo>
                  <a:pt x="3468843" y="1993399"/>
                  <a:pt x="3480535" y="1983448"/>
                  <a:pt x="3482028" y="1968397"/>
                </a:cubicBezTo>
                <a:cubicBezTo>
                  <a:pt x="3483520" y="1952476"/>
                  <a:pt x="3472077" y="1938794"/>
                  <a:pt x="3456529" y="1937923"/>
                </a:cubicBezTo>
                <a:cubicBezTo>
                  <a:pt x="3441478" y="1937177"/>
                  <a:pt x="3427547" y="1950361"/>
                  <a:pt x="3427423" y="1965536"/>
                </a:cubicBezTo>
                <a:close/>
                <a:moveTo>
                  <a:pt x="3337865" y="1966656"/>
                </a:moveTo>
                <a:cubicBezTo>
                  <a:pt x="3338363" y="1980960"/>
                  <a:pt x="3350428" y="1992528"/>
                  <a:pt x="3365106" y="1992653"/>
                </a:cubicBezTo>
                <a:cubicBezTo>
                  <a:pt x="3381276" y="1992901"/>
                  <a:pt x="3393341" y="1980587"/>
                  <a:pt x="3392595" y="1964293"/>
                </a:cubicBezTo>
                <a:cubicBezTo>
                  <a:pt x="3391973" y="1949615"/>
                  <a:pt x="3380156" y="1937923"/>
                  <a:pt x="3365852" y="1937799"/>
                </a:cubicBezTo>
                <a:cubicBezTo>
                  <a:pt x="3350677" y="1937799"/>
                  <a:pt x="3337368" y="1951481"/>
                  <a:pt x="3337990" y="1966532"/>
                </a:cubicBezTo>
                <a:close/>
                <a:moveTo>
                  <a:pt x="3277787" y="1938047"/>
                </a:moveTo>
                <a:cubicBezTo>
                  <a:pt x="3262737" y="1936928"/>
                  <a:pt x="3248557" y="1949864"/>
                  <a:pt x="3248184" y="1965163"/>
                </a:cubicBezTo>
                <a:cubicBezTo>
                  <a:pt x="3247811" y="1980711"/>
                  <a:pt x="3260871" y="1993150"/>
                  <a:pt x="3276792" y="1992777"/>
                </a:cubicBezTo>
                <a:cubicBezTo>
                  <a:pt x="3292092" y="1992279"/>
                  <a:pt x="3302789" y="1981333"/>
                  <a:pt x="3302913" y="1966158"/>
                </a:cubicBezTo>
                <a:cubicBezTo>
                  <a:pt x="3303037" y="1951357"/>
                  <a:pt x="3292092" y="1939167"/>
                  <a:pt x="3277663" y="1938172"/>
                </a:cubicBezTo>
                <a:close/>
                <a:moveTo>
                  <a:pt x="3217087" y="1965412"/>
                </a:moveTo>
                <a:cubicBezTo>
                  <a:pt x="3216838" y="1951481"/>
                  <a:pt x="3204773" y="1938794"/>
                  <a:pt x="3190717" y="1938047"/>
                </a:cubicBezTo>
                <a:cubicBezTo>
                  <a:pt x="3175294" y="1937177"/>
                  <a:pt x="3162233" y="1949864"/>
                  <a:pt x="3162358" y="1965785"/>
                </a:cubicBezTo>
                <a:cubicBezTo>
                  <a:pt x="3162358" y="1981085"/>
                  <a:pt x="3173055" y="1992031"/>
                  <a:pt x="3188230" y="1992653"/>
                </a:cubicBezTo>
                <a:cubicBezTo>
                  <a:pt x="3204151" y="1993274"/>
                  <a:pt x="3217336" y="1980836"/>
                  <a:pt x="3217087" y="1965412"/>
                </a:cubicBezTo>
                <a:close/>
                <a:moveTo>
                  <a:pt x="3097428" y="1938172"/>
                </a:moveTo>
                <a:cubicBezTo>
                  <a:pt x="3083000" y="1939540"/>
                  <a:pt x="3072427" y="1951854"/>
                  <a:pt x="3072800" y="1966656"/>
                </a:cubicBezTo>
                <a:cubicBezTo>
                  <a:pt x="3073298" y="1983075"/>
                  <a:pt x="3085861" y="1994145"/>
                  <a:pt x="3102404" y="1992653"/>
                </a:cubicBezTo>
                <a:cubicBezTo>
                  <a:pt x="3116957" y="1991409"/>
                  <a:pt x="3128152" y="1978970"/>
                  <a:pt x="3127530" y="1964666"/>
                </a:cubicBezTo>
                <a:cubicBezTo>
                  <a:pt x="3126908" y="1949491"/>
                  <a:pt x="3112479" y="1936803"/>
                  <a:pt x="3097428" y="1938172"/>
                </a:cubicBezTo>
                <a:close/>
                <a:moveTo>
                  <a:pt x="3010359" y="1938172"/>
                </a:moveTo>
                <a:cubicBezTo>
                  <a:pt x="2996054" y="1938172"/>
                  <a:pt x="2984114" y="1949615"/>
                  <a:pt x="2983367" y="1964293"/>
                </a:cubicBezTo>
                <a:cubicBezTo>
                  <a:pt x="2982621" y="1979592"/>
                  <a:pt x="2992572" y="1991284"/>
                  <a:pt x="3007622" y="1992777"/>
                </a:cubicBezTo>
                <a:cubicBezTo>
                  <a:pt x="3023544" y="1994269"/>
                  <a:pt x="3037226" y="1982826"/>
                  <a:pt x="3038097" y="1967278"/>
                </a:cubicBezTo>
                <a:cubicBezTo>
                  <a:pt x="3038843" y="1952227"/>
                  <a:pt x="3025658" y="1938296"/>
                  <a:pt x="3010483" y="1938296"/>
                </a:cubicBezTo>
                <a:close/>
                <a:moveTo>
                  <a:pt x="2950654" y="1968024"/>
                </a:moveTo>
                <a:cubicBezTo>
                  <a:pt x="2951773" y="1951978"/>
                  <a:pt x="2939957" y="1938545"/>
                  <a:pt x="2924409" y="1938172"/>
                </a:cubicBezTo>
                <a:cubicBezTo>
                  <a:pt x="2909234" y="1937799"/>
                  <a:pt x="2895675" y="1951232"/>
                  <a:pt x="2896049" y="1966407"/>
                </a:cubicBezTo>
                <a:cubicBezTo>
                  <a:pt x="2896422" y="1980836"/>
                  <a:pt x="2908114" y="1992528"/>
                  <a:pt x="2922792" y="1992901"/>
                </a:cubicBezTo>
                <a:cubicBezTo>
                  <a:pt x="2937967" y="1993399"/>
                  <a:pt x="2949534" y="1982950"/>
                  <a:pt x="2950654" y="1968024"/>
                </a:cubicBezTo>
                <a:close/>
                <a:moveTo>
                  <a:pt x="2833856" y="1938172"/>
                </a:moveTo>
                <a:cubicBezTo>
                  <a:pt x="2819925" y="1938421"/>
                  <a:pt x="2807238" y="1950486"/>
                  <a:pt x="2806491" y="1964541"/>
                </a:cubicBezTo>
                <a:cubicBezTo>
                  <a:pt x="2805621" y="1979965"/>
                  <a:pt x="2818432" y="1993026"/>
                  <a:pt x="2834229" y="1992901"/>
                </a:cubicBezTo>
                <a:cubicBezTo>
                  <a:pt x="2849529" y="1992901"/>
                  <a:pt x="2860475" y="1982204"/>
                  <a:pt x="2861096" y="1967029"/>
                </a:cubicBezTo>
                <a:cubicBezTo>
                  <a:pt x="2861718" y="1951108"/>
                  <a:pt x="2849280" y="1937923"/>
                  <a:pt x="2833856" y="1938172"/>
                </a:cubicBezTo>
                <a:close/>
                <a:moveTo>
                  <a:pt x="2744050" y="1938172"/>
                </a:moveTo>
                <a:cubicBezTo>
                  <a:pt x="2729994" y="1938545"/>
                  <a:pt x="2717556" y="1950859"/>
                  <a:pt x="2716934" y="1964790"/>
                </a:cubicBezTo>
                <a:cubicBezTo>
                  <a:pt x="2716312" y="1980214"/>
                  <a:pt x="2729124" y="1993150"/>
                  <a:pt x="2744921" y="1992901"/>
                </a:cubicBezTo>
                <a:cubicBezTo>
                  <a:pt x="2760220" y="1992653"/>
                  <a:pt x="2771041" y="1982080"/>
                  <a:pt x="2771539" y="1966780"/>
                </a:cubicBezTo>
                <a:cubicBezTo>
                  <a:pt x="2772037" y="1950859"/>
                  <a:pt x="2759474" y="1937799"/>
                  <a:pt x="2744050" y="1938172"/>
                </a:cubicBezTo>
                <a:close/>
                <a:moveTo>
                  <a:pt x="2682106" y="1966034"/>
                </a:moveTo>
                <a:cubicBezTo>
                  <a:pt x="2682106" y="1950113"/>
                  <a:pt x="2669170" y="1937425"/>
                  <a:pt x="2653746" y="1938296"/>
                </a:cubicBezTo>
                <a:cubicBezTo>
                  <a:pt x="2639815" y="1939042"/>
                  <a:pt x="2627625" y="1951730"/>
                  <a:pt x="2627376" y="1965661"/>
                </a:cubicBezTo>
                <a:cubicBezTo>
                  <a:pt x="2627128" y="1981209"/>
                  <a:pt x="2640313" y="1993523"/>
                  <a:pt x="2656234" y="1992901"/>
                </a:cubicBezTo>
                <a:cubicBezTo>
                  <a:pt x="2671409" y="1992279"/>
                  <a:pt x="2682106" y="1981209"/>
                  <a:pt x="2682106" y="1966034"/>
                </a:cubicBezTo>
                <a:close/>
                <a:moveTo>
                  <a:pt x="2565806" y="1938421"/>
                </a:moveTo>
                <a:cubicBezTo>
                  <a:pt x="2551502" y="1939913"/>
                  <a:pt x="2540929" y="1952476"/>
                  <a:pt x="2541551" y="1967278"/>
                </a:cubicBezTo>
                <a:cubicBezTo>
                  <a:pt x="2542297" y="1983572"/>
                  <a:pt x="2554984" y="1994518"/>
                  <a:pt x="2571403" y="1992901"/>
                </a:cubicBezTo>
                <a:cubicBezTo>
                  <a:pt x="2585956" y="1991409"/>
                  <a:pt x="2596902" y="1978970"/>
                  <a:pt x="2596156" y="1964666"/>
                </a:cubicBezTo>
                <a:cubicBezTo>
                  <a:pt x="2595285" y="1949491"/>
                  <a:pt x="2580732" y="1936928"/>
                  <a:pt x="2565806" y="1938545"/>
                </a:cubicBezTo>
                <a:close/>
                <a:moveTo>
                  <a:pt x="2478239" y="1938421"/>
                </a:moveTo>
                <a:cubicBezTo>
                  <a:pt x="2463810" y="1938794"/>
                  <a:pt x="2452242" y="1950610"/>
                  <a:pt x="2451869" y="1965288"/>
                </a:cubicBezTo>
                <a:cubicBezTo>
                  <a:pt x="2451496" y="1980463"/>
                  <a:pt x="2461944" y="1992031"/>
                  <a:pt x="2476995" y="1993026"/>
                </a:cubicBezTo>
                <a:cubicBezTo>
                  <a:pt x="2493040" y="1994145"/>
                  <a:pt x="2506350" y="1982204"/>
                  <a:pt x="2506723" y="1966656"/>
                </a:cubicBezTo>
                <a:cubicBezTo>
                  <a:pt x="2507096" y="1951481"/>
                  <a:pt x="2493538" y="1938047"/>
                  <a:pt x="2478363" y="1938421"/>
                </a:cubicBezTo>
                <a:close/>
                <a:moveTo>
                  <a:pt x="2417041" y="1967527"/>
                </a:moveTo>
                <a:cubicBezTo>
                  <a:pt x="2417912" y="1952476"/>
                  <a:pt x="2404727" y="1938545"/>
                  <a:pt x="2389552" y="1938296"/>
                </a:cubicBezTo>
                <a:cubicBezTo>
                  <a:pt x="2374004" y="1938172"/>
                  <a:pt x="2361689" y="1951357"/>
                  <a:pt x="2362436" y="1967278"/>
                </a:cubicBezTo>
                <a:cubicBezTo>
                  <a:pt x="2363058" y="1982453"/>
                  <a:pt x="2374128" y="1993026"/>
                  <a:pt x="2389427" y="1993026"/>
                </a:cubicBezTo>
                <a:cubicBezTo>
                  <a:pt x="2404105" y="1993026"/>
                  <a:pt x="2416170" y="1981831"/>
                  <a:pt x="2417041" y="1967402"/>
                </a:cubicBezTo>
                <a:close/>
                <a:moveTo>
                  <a:pt x="2302109" y="1938296"/>
                </a:moveTo>
                <a:cubicBezTo>
                  <a:pt x="2288178" y="1938669"/>
                  <a:pt x="2275615" y="1951232"/>
                  <a:pt x="2275117" y="1965039"/>
                </a:cubicBezTo>
                <a:cubicBezTo>
                  <a:pt x="2274495" y="1980463"/>
                  <a:pt x="2287556" y="1993274"/>
                  <a:pt x="2303353" y="1993026"/>
                </a:cubicBezTo>
                <a:cubicBezTo>
                  <a:pt x="2318652" y="1992777"/>
                  <a:pt x="2329474" y="1982080"/>
                  <a:pt x="2329847" y="1966780"/>
                </a:cubicBezTo>
                <a:cubicBezTo>
                  <a:pt x="2330220" y="1950859"/>
                  <a:pt x="2317533" y="1937799"/>
                  <a:pt x="2302109" y="1938296"/>
                </a:cubicBezTo>
                <a:close/>
                <a:moveTo>
                  <a:pt x="2185684" y="1967527"/>
                </a:moveTo>
                <a:cubicBezTo>
                  <a:pt x="2186555" y="1981955"/>
                  <a:pt x="2198496" y="1993150"/>
                  <a:pt x="2213298" y="1993150"/>
                </a:cubicBezTo>
                <a:cubicBezTo>
                  <a:pt x="2229592" y="1993150"/>
                  <a:pt x="2241285" y="1980836"/>
                  <a:pt x="2240289" y="1964417"/>
                </a:cubicBezTo>
                <a:cubicBezTo>
                  <a:pt x="2239419" y="1949740"/>
                  <a:pt x="2227478" y="1938296"/>
                  <a:pt x="2213174" y="1938421"/>
                </a:cubicBezTo>
                <a:cubicBezTo>
                  <a:pt x="2197999" y="1938545"/>
                  <a:pt x="2184814" y="1952476"/>
                  <a:pt x="2185684" y="1967651"/>
                </a:cubicBezTo>
                <a:close/>
                <a:moveTo>
                  <a:pt x="2096003" y="1966034"/>
                </a:moveTo>
                <a:cubicBezTo>
                  <a:pt x="2096003" y="1980338"/>
                  <a:pt x="2107446" y="1992279"/>
                  <a:pt x="2122123" y="1993150"/>
                </a:cubicBezTo>
                <a:cubicBezTo>
                  <a:pt x="2137423" y="1993896"/>
                  <a:pt x="2149115" y="1983946"/>
                  <a:pt x="2150608" y="1968895"/>
                </a:cubicBezTo>
                <a:cubicBezTo>
                  <a:pt x="2152100" y="1952974"/>
                  <a:pt x="2140657" y="1939291"/>
                  <a:pt x="2125109" y="1938421"/>
                </a:cubicBezTo>
                <a:cubicBezTo>
                  <a:pt x="2110058" y="1937674"/>
                  <a:pt x="2096127" y="1950859"/>
                  <a:pt x="2096003" y="1966034"/>
                </a:cubicBezTo>
                <a:close/>
                <a:moveTo>
                  <a:pt x="2035302" y="1938421"/>
                </a:moveTo>
                <a:cubicBezTo>
                  <a:pt x="2020874" y="1939416"/>
                  <a:pt x="2009928" y="1951605"/>
                  <a:pt x="2010177" y="1966407"/>
                </a:cubicBezTo>
                <a:cubicBezTo>
                  <a:pt x="2010425" y="1982826"/>
                  <a:pt x="2022864" y="1994145"/>
                  <a:pt x="2039283" y="1993026"/>
                </a:cubicBezTo>
                <a:cubicBezTo>
                  <a:pt x="2053836" y="1992031"/>
                  <a:pt x="2065279" y="1979716"/>
                  <a:pt x="2064906" y="1965536"/>
                </a:cubicBezTo>
                <a:cubicBezTo>
                  <a:pt x="2064533" y="1950361"/>
                  <a:pt x="2050353" y="1937425"/>
                  <a:pt x="2035302" y="1938421"/>
                </a:cubicBezTo>
                <a:close/>
                <a:moveTo>
                  <a:pt x="1947611" y="1938421"/>
                </a:moveTo>
                <a:cubicBezTo>
                  <a:pt x="1933307" y="1938421"/>
                  <a:pt x="1921366" y="1949864"/>
                  <a:pt x="1920619" y="1964541"/>
                </a:cubicBezTo>
                <a:cubicBezTo>
                  <a:pt x="1919873" y="1979841"/>
                  <a:pt x="1929824" y="1991533"/>
                  <a:pt x="1944874" y="1993026"/>
                </a:cubicBezTo>
                <a:cubicBezTo>
                  <a:pt x="1960796" y="1994518"/>
                  <a:pt x="1974478" y="1983075"/>
                  <a:pt x="1975349" y="1967527"/>
                </a:cubicBezTo>
                <a:cubicBezTo>
                  <a:pt x="1976095" y="1952476"/>
                  <a:pt x="1962910" y="1938545"/>
                  <a:pt x="1947735" y="1938545"/>
                </a:cubicBezTo>
                <a:close/>
                <a:moveTo>
                  <a:pt x="1855814" y="1993026"/>
                </a:moveTo>
                <a:cubicBezTo>
                  <a:pt x="1871736" y="1994145"/>
                  <a:pt x="1885294" y="1982453"/>
                  <a:pt x="1885667" y="1966780"/>
                </a:cubicBezTo>
                <a:cubicBezTo>
                  <a:pt x="1886040" y="1951605"/>
                  <a:pt x="1872606" y="1938047"/>
                  <a:pt x="1857431" y="1938421"/>
                </a:cubicBezTo>
                <a:cubicBezTo>
                  <a:pt x="1843003" y="1938669"/>
                  <a:pt x="1831310" y="1950486"/>
                  <a:pt x="1830937" y="1965163"/>
                </a:cubicBezTo>
                <a:cubicBezTo>
                  <a:pt x="1830440" y="1980338"/>
                  <a:pt x="1840888" y="1991906"/>
                  <a:pt x="1855814" y="1993026"/>
                </a:cubicBezTo>
                <a:close/>
                <a:moveTo>
                  <a:pt x="1766257" y="1993026"/>
                </a:moveTo>
                <a:cubicBezTo>
                  <a:pt x="1782178" y="1994145"/>
                  <a:pt x="1795736" y="1982453"/>
                  <a:pt x="1796110" y="1966780"/>
                </a:cubicBezTo>
                <a:cubicBezTo>
                  <a:pt x="1796483" y="1951605"/>
                  <a:pt x="1783049" y="1938047"/>
                  <a:pt x="1767874" y="1938421"/>
                </a:cubicBezTo>
                <a:cubicBezTo>
                  <a:pt x="1753445" y="1938669"/>
                  <a:pt x="1741753" y="1950486"/>
                  <a:pt x="1741380" y="1965163"/>
                </a:cubicBezTo>
                <a:cubicBezTo>
                  <a:pt x="1740883" y="1980338"/>
                  <a:pt x="1751331" y="1991906"/>
                  <a:pt x="1766257" y="1993026"/>
                </a:cubicBezTo>
                <a:close/>
                <a:moveTo>
                  <a:pt x="1683665" y="1938421"/>
                </a:moveTo>
                <a:cubicBezTo>
                  <a:pt x="1668615" y="1937301"/>
                  <a:pt x="1654435" y="1950237"/>
                  <a:pt x="1654061" y="1965412"/>
                </a:cubicBezTo>
                <a:cubicBezTo>
                  <a:pt x="1653688" y="1980960"/>
                  <a:pt x="1666749" y="1993523"/>
                  <a:pt x="1682670" y="1993026"/>
                </a:cubicBezTo>
                <a:cubicBezTo>
                  <a:pt x="1697970" y="1992528"/>
                  <a:pt x="1708542" y="1981707"/>
                  <a:pt x="1708791" y="1966407"/>
                </a:cubicBezTo>
                <a:cubicBezTo>
                  <a:pt x="1709040" y="1951605"/>
                  <a:pt x="1698094" y="1939416"/>
                  <a:pt x="1683665" y="1938421"/>
                </a:cubicBezTo>
                <a:close/>
                <a:moveTo>
                  <a:pt x="1592988" y="1938421"/>
                </a:moveTo>
                <a:cubicBezTo>
                  <a:pt x="1577813" y="1938047"/>
                  <a:pt x="1564255" y="1951481"/>
                  <a:pt x="1564629" y="1966656"/>
                </a:cubicBezTo>
                <a:cubicBezTo>
                  <a:pt x="1565002" y="1982204"/>
                  <a:pt x="1578311" y="1994145"/>
                  <a:pt x="1594357" y="1993026"/>
                </a:cubicBezTo>
                <a:cubicBezTo>
                  <a:pt x="1609407" y="1992031"/>
                  <a:pt x="1619855" y="1980463"/>
                  <a:pt x="1619482" y="1965288"/>
                </a:cubicBezTo>
                <a:cubicBezTo>
                  <a:pt x="1619109" y="1950610"/>
                  <a:pt x="1607541" y="1938794"/>
                  <a:pt x="1593113" y="1938421"/>
                </a:cubicBezTo>
                <a:close/>
                <a:moveTo>
                  <a:pt x="1501814" y="1938421"/>
                </a:moveTo>
                <a:cubicBezTo>
                  <a:pt x="1487883" y="1938918"/>
                  <a:pt x="1475444" y="1951481"/>
                  <a:pt x="1475071" y="1965412"/>
                </a:cubicBezTo>
                <a:cubicBezTo>
                  <a:pt x="1474574" y="1980836"/>
                  <a:pt x="1487634" y="1993523"/>
                  <a:pt x="1503555" y="1993150"/>
                </a:cubicBezTo>
                <a:cubicBezTo>
                  <a:pt x="1518855" y="1992777"/>
                  <a:pt x="1529552" y="1981955"/>
                  <a:pt x="1529801" y="1966656"/>
                </a:cubicBezTo>
                <a:cubicBezTo>
                  <a:pt x="1530049" y="1950859"/>
                  <a:pt x="1517238" y="1937799"/>
                  <a:pt x="1501814" y="1938421"/>
                </a:cubicBezTo>
                <a:close/>
                <a:moveTo>
                  <a:pt x="1414744" y="1938421"/>
                </a:moveTo>
                <a:cubicBezTo>
                  <a:pt x="1400316" y="1939291"/>
                  <a:pt x="1389245" y="1951357"/>
                  <a:pt x="1389245" y="1966034"/>
                </a:cubicBezTo>
                <a:cubicBezTo>
                  <a:pt x="1389245" y="1982329"/>
                  <a:pt x="1401559" y="1994021"/>
                  <a:pt x="1417978" y="1993026"/>
                </a:cubicBezTo>
                <a:cubicBezTo>
                  <a:pt x="1432656" y="1992155"/>
                  <a:pt x="1444099" y="1980214"/>
                  <a:pt x="1443975" y="1965785"/>
                </a:cubicBezTo>
                <a:cubicBezTo>
                  <a:pt x="1443850" y="1950610"/>
                  <a:pt x="1429919" y="1937550"/>
                  <a:pt x="1414744" y="1938296"/>
                </a:cubicBezTo>
                <a:close/>
                <a:moveTo>
                  <a:pt x="1326555" y="1938421"/>
                </a:moveTo>
                <a:cubicBezTo>
                  <a:pt x="1312126" y="1938421"/>
                  <a:pt x="1300310" y="1950113"/>
                  <a:pt x="1299688" y="1964790"/>
                </a:cubicBezTo>
                <a:cubicBezTo>
                  <a:pt x="1299066" y="1979965"/>
                  <a:pt x="1309141" y="1991782"/>
                  <a:pt x="1324067" y="1993026"/>
                </a:cubicBezTo>
                <a:cubicBezTo>
                  <a:pt x="1339989" y="1994394"/>
                  <a:pt x="1353671" y="1982826"/>
                  <a:pt x="1354293" y="1967278"/>
                </a:cubicBezTo>
                <a:cubicBezTo>
                  <a:pt x="1354915" y="1952227"/>
                  <a:pt x="1341606" y="1938421"/>
                  <a:pt x="1326431" y="1938421"/>
                </a:cubicBezTo>
                <a:close/>
                <a:moveTo>
                  <a:pt x="1236002" y="1938421"/>
                </a:moveTo>
                <a:cubicBezTo>
                  <a:pt x="1221574" y="1939042"/>
                  <a:pt x="1210255" y="1950983"/>
                  <a:pt x="1210006" y="1965661"/>
                </a:cubicBezTo>
                <a:cubicBezTo>
                  <a:pt x="1209882" y="1980836"/>
                  <a:pt x="1220330" y="1992155"/>
                  <a:pt x="1235505" y="1993026"/>
                </a:cubicBezTo>
                <a:cubicBezTo>
                  <a:pt x="1251551" y="1993896"/>
                  <a:pt x="1264736" y="1981831"/>
                  <a:pt x="1264860" y="1966283"/>
                </a:cubicBezTo>
                <a:cubicBezTo>
                  <a:pt x="1264860" y="1951108"/>
                  <a:pt x="1251177" y="1937799"/>
                  <a:pt x="1236002" y="1938421"/>
                </a:cubicBezTo>
                <a:close/>
                <a:moveTo>
                  <a:pt x="1122812" y="1967154"/>
                </a:moveTo>
                <a:cubicBezTo>
                  <a:pt x="1123434" y="1981458"/>
                  <a:pt x="1135375" y="1993026"/>
                  <a:pt x="1150052" y="1993150"/>
                </a:cubicBezTo>
                <a:cubicBezTo>
                  <a:pt x="1166222" y="1993399"/>
                  <a:pt x="1178288" y="1981085"/>
                  <a:pt x="1177541" y="1964790"/>
                </a:cubicBezTo>
                <a:cubicBezTo>
                  <a:pt x="1176919" y="1950113"/>
                  <a:pt x="1165103" y="1938421"/>
                  <a:pt x="1150799" y="1938296"/>
                </a:cubicBezTo>
                <a:cubicBezTo>
                  <a:pt x="1135624" y="1938296"/>
                  <a:pt x="1122314" y="1951978"/>
                  <a:pt x="1122936" y="1967029"/>
                </a:cubicBezTo>
                <a:close/>
                <a:moveTo>
                  <a:pt x="1087860" y="1967154"/>
                </a:moveTo>
                <a:cubicBezTo>
                  <a:pt x="1088482" y="1951232"/>
                  <a:pt x="1076043" y="1938047"/>
                  <a:pt x="1060619" y="1938296"/>
                </a:cubicBezTo>
                <a:cubicBezTo>
                  <a:pt x="1046688" y="1938545"/>
                  <a:pt x="1034001" y="1950735"/>
                  <a:pt x="1033254" y="1964666"/>
                </a:cubicBezTo>
                <a:cubicBezTo>
                  <a:pt x="1032384" y="1980089"/>
                  <a:pt x="1045195" y="1993150"/>
                  <a:pt x="1060992" y="1993026"/>
                </a:cubicBezTo>
                <a:cubicBezTo>
                  <a:pt x="1076167" y="1993026"/>
                  <a:pt x="1087238" y="1982329"/>
                  <a:pt x="1087860" y="1967154"/>
                </a:cubicBezTo>
                <a:close/>
                <a:moveTo>
                  <a:pt x="972057" y="1938296"/>
                </a:moveTo>
                <a:cubicBezTo>
                  <a:pt x="958001" y="1937923"/>
                  <a:pt x="945065" y="1949366"/>
                  <a:pt x="943821" y="1963546"/>
                </a:cubicBezTo>
                <a:cubicBezTo>
                  <a:pt x="942329" y="1978970"/>
                  <a:pt x="954643" y="1992528"/>
                  <a:pt x="970440" y="1993026"/>
                </a:cubicBezTo>
                <a:cubicBezTo>
                  <a:pt x="985615" y="1993523"/>
                  <a:pt x="997183" y="1983075"/>
                  <a:pt x="998302" y="1968149"/>
                </a:cubicBezTo>
                <a:cubicBezTo>
                  <a:pt x="999546" y="1952103"/>
                  <a:pt x="987729" y="1938669"/>
                  <a:pt x="972181" y="1938296"/>
                </a:cubicBezTo>
                <a:close/>
                <a:moveTo>
                  <a:pt x="882500" y="1938296"/>
                </a:moveTo>
                <a:cubicBezTo>
                  <a:pt x="867325" y="1937923"/>
                  <a:pt x="853766" y="1951357"/>
                  <a:pt x="854140" y="1966532"/>
                </a:cubicBezTo>
                <a:cubicBezTo>
                  <a:pt x="854513" y="1982080"/>
                  <a:pt x="867822" y="1994021"/>
                  <a:pt x="883868" y="1992901"/>
                </a:cubicBezTo>
                <a:cubicBezTo>
                  <a:pt x="898918" y="1991906"/>
                  <a:pt x="909367" y="1980338"/>
                  <a:pt x="908994" y="1965163"/>
                </a:cubicBezTo>
                <a:cubicBezTo>
                  <a:pt x="908620" y="1950486"/>
                  <a:pt x="897053" y="1938669"/>
                  <a:pt x="882624" y="1938296"/>
                </a:cubicBezTo>
                <a:close/>
                <a:moveTo>
                  <a:pt x="10724113" y="1849236"/>
                </a:moveTo>
                <a:cubicBezTo>
                  <a:pt x="10708689" y="1849236"/>
                  <a:pt x="10696748" y="1862794"/>
                  <a:pt x="10697992" y="1878716"/>
                </a:cubicBezTo>
                <a:cubicBezTo>
                  <a:pt x="10699111" y="1893642"/>
                  <a:pt x="10710928" y="1903593"/>
                  <a:pt x="10725979" y="1902722"/>
                </a:cubicBezTo>
                <a:cubicBezTo>
                  <a:pt x="10740407" y="1901851"/>
                  <a:pt x="10751975" y="1889413"/>
                  <a:pt x="10751353" y="1875357"/>
                </a:cubicBezTo>
                <a:cubicBezTo>
                  <a:pt x="10750731" y="1861923"/>
                  <a:pt x="10737546" y="1849236"/>
                  <a:pt x="10724113" y="1849236"/>
                </a:cubicBezTo>
                <a:close/>
                <a:moveTo>
                  <a:pt x="2569910" y="1763908"/>
                </a:moveTo>
                <a:cubicBezTo>
                  <a:pt x="2554984" y="1763162"/>
                  <a:pt x="2543292" y="1773859"/>
                  <a:pt x="2542670" y="1788661"/>
                </a:cubicBezTo>
                <a:cubicBezTo>
                  <a:pt x="2542048" y="1803089"/>
                  <a:pt x="2553119" y="1815652"/>
                  <a:pt x="2567299" y="1816399"/>
                </a:cubicBezTo>
                <a:cubicBezTo>
                  <a:pt x="2580732" y="1817145"/>
                  <a:pt x="2594414" y="1804706"/>
                  <a:pt x="2595161" y="1791148"/>
                </a:cubicBezTo>
                <a:cubicBezTo>
                  <a:pt x="2596031" y="1777217"/>
                  <a:pt x="2584339" y="1764530"/>
                  <a:pt x="2569910" y="1763908"/>
                </a:cubicBezTo>
                <a:close/>
                <a:moveTo>
                  <a:pt x="111435" y="1789158"/>
                </a:moveTo>
                <a:cubicBezTo>
                  <a:pt x="111062" y="1774978"/>
                  <a:pt x="98748" y="1763659"/>
                  <a:pt x="84195" y="1763908"/>
                </a:cubicBezTo>
                <a:cubicBezTo>
                  <a:pt x="69393" y="1764281"/>
                  <a:pt x="58447" y="1775849"/>
                  <a:pt x="58944" y="1790651"/>
                </a:cubicBezTo>
                <a:cubicBezTo>
                  <a:pt x="59318" y="1804955"/>
                  <a:pt x="71881" y="1817020"/>
                  <a:pt x="85812" y="1816523"/>
                </a:cubicBezTo>
                <a:cubicBezTo>
                  <a:pt x="99245" y="1816025"/>
                  <a:pt x="111933" y="1802467"/>
                  <a:pt x="111559" y="1789158"/>
                </a:cubicBezTo>
                <a:close/>
                <a:moveTo>
                  <a:pt x="174250" y="1763908"/>
                </a:moveTo>
                <a:cubicBezTo>
                  <a:pt x="159323" y="1763908"/>
                  <a:pt x="148253" y="1775227"/>
                  <a:pt x="148377" y="1790153"/>
                </a:cubicBezTo>
                <a:cubicBezTo>
                  <a:pt x="148502" y="1804582"/>
                  <a:pt x="160567" y="1816772"/>
                  <a:pt x="174623" y="1816523"/>
                </a:cubicBezTo>
                <a:cubicBezTo>
                  <a:pt x="187808" y="1816399"/>
                  <a:pt x="201117" y="1802965"/>
                  <a:pt x="200992" y="1789656"/>
                </a:cubicBezTo>
                <a:cubicBezTo>
                  <a:pt x="200992" y="1775476"/>
                  <a:pt x="188803" y="1763783"/>
                  <a:pt x="174250" y="1763908"/>
                </a:cubicBezTo>
                <a:close/>
                <a:moveTo>
                  <a:pt x="265300" y="1763908"/>
                </a:moveTo>
                <a:cubicBezTo>
                  <a:pt x="250373" y="1763162"/>
                  <a:pt x="238681" y="1773859"/>
                  <a:pt x="238059" y="1788661"/>
                </a:cubicBezTo>
                <a:cubicBezTo>
                  <a:pt x="237437" y="1803089"/>
                  <a:pt x="248508" y="1815652"/>
                  <a:pt x="262688" y="1816399"/>
                </a:cubicBezTo>
                <a:cubicBezTo>
                  <a:pt x="276121" y="1817145"/>
                  <a:pt x="289804" y="1804706"/>
                  <a:pt x="290550" y="1791148"/>
                </a:cubicBezTo>
                <a:cubicBezTo>
                  <a:pt x="291421" y="1777217"/>
                  <a:pt x="279728" y="1764530"/>
                  <a:pt x="265300" y="1763908"/>
                </a:cubicBezTo>
                <a:close/>
                <a:moveTo>
                  <a:pt x="350877" y="1763908"/>
                </a:moveTo>
                <a:cubicBezTo>
                  <a:pt x="336324" y="1763659"/>
                  <a:pt x="324134" y="1775227"/>
                  <a:pt x="323761" y="1789407"/>
                </a:cubicBezTo>
                <a:cubicBezTo>
                  <a:pt x="323512" y="1802840"/>
                  <a:pt x="336324" y="1816274"/>
                  <a:pt x="349757" y="1816523"/>
                </a:cubicBezTo>
                <a:cubicBezTo>
                  <a:pt x="363688" y="1816896"/>
                  <a:pt x="376003" y="1804831"/>
                  <a:pt x="376376" y="1790402"/>
                </a:cubicBezTo>
                <a:cubicBezTo>
                  <a:pt x="376749" y="1775476"/>
                  <a:pt x="365679" y="1764157"/>
                  <a:pt x="350877" y="1763908"/>
                </a:cubicBezTo>
                <a:close/>
                <a:moveTo>
                  <a:pt x="440807" y="1763908"/>
                </a:moveTo>
                <a:cubicBezTo>
                  <a:pt x="426254" y="1763535"/>
                  <a:pt x="413940" y="1774729"/>
                  <a:pt x="413443" y="1788909"/>
                </a:cubicBezTo>
                <a:cubicBezTo>
                  <a:pt x="412945" y="1802343"/>
                  <a:pt x="425508" y="1815901"/>
                  <a:pt x="439066" y="1816399"/>
                </a:cubicBezTo>
                <a:cubicBezTo>
                  <a:pt x="452997" y="1817020"/>
                  <a:pt x="465560" y="1805079"/>
                  <a:pt x="466058" y="1790651"/>
                </a:cubicBezTo>
                <a:cubicBezTo>
                  <a:pt x="466555" y="1775849"/>
                  <a:pt x="455734" y="1764157"/>
                  <a:pt x="440932" y="1763783"/>
                </a:cubicBezTo>
                <a:close/>
                <a:moveTo>
                  <a:pt x="555491" y="1789904"/>
                </a:moveTo>
                <a:cubicBezTo>
                  <a:pt x="555491" y="1774978"/>
                  <a:pt x="544420" y="1763783"/>
                  <a:pt x="529494" y="1763783"/>
                </a:cubicBezTo>
                <a:cubicBezTo>
                  <a:pt x="515065" y="1763783"/>
                  <a:pt x="502876" y="1775600"/>
                  <a:pt x="502876" y="1789656"/>
                </a:cubicBezTo>
                <a:cubicBezTo>
                  <a:pt x="502876" y="1802840"/>
                  <a:pt x="516185" y="1816274"/>
                  <a:pt x="529370" y="1816274"/>
                </a:cubicBezTo>
                <a:cubicBezTo>
                  <a:pt x="543425" y="1816274"/>
                  <a:pt x="555366" y="1804209"/>
                  <a:pt x="555491" y="1789780"/>
                </a:cubicBezTo>
                <a:close/>
                <a:moveTo>
                  <a:pt x="590194" y="1788661"/>
                </a:moveTo>
                <a:cubicBezTo>
                  <a:pt x="589572" y="1803214"/>
                  <a:pt x="600767" y="1815652"/>
                  <a:pt x="614947" y="1816399"/>
                </a:cubicBezTo>
                <a:cubicBezTo>
                  <a:pt x="628380" y="1817020"/>
                  <a:pt x="641938" y="1804706"/>
                  <a:pt x="642685" y="1791024"/>
                </a:cubicBezTo>
                <a:cubicBezTo>
                  <a:pt x="643431" y="1777093"/>
                  <a:pt x="631739" y="1764530"/>
                  <a:pt x="617310" y="1763783"/>
                </a:cubicBezTo>
                <a:cubicBezTo>
                  <a:pt x="602508" y="1763162"/>
                  <a:pt x="590692" y="1773859"/>
                  <a:pt x="590194" y="1788661"/>
                </a:cubicBezTo>
                <a:close/>
                <a:moveTo>
                  <a:pt x="679627" y="1790651"/>
                </a:moveTo>
                <a:cubicBezTo>
                  <a:pt x="680125" y="1804955"/>
                  <a:pt x="692563" y="1817020"/>
                  <a:pt x="706494" y="1816523"/>
                </a:cubicBezTo>
                <a:cubicBezTo>
                  <a:pt x="719928" y="1816025"/>
                  <a:pt x="732615" y="1802467"/>
                  <a:pt x="732242" y="1789034"/>
                </a:cubicBezTo>
                <a:cubicBezTo>
                  <a:pt x="731745" y="1774854"/>
                  <a:pt x="719430" y="1763535"/>
                  <a:pt x="704877" y="1763908"/>
                </a:cubicBezTo>
                <a:cubicBezTo>
                  <a:pt x="690075" y="1764281"/>
                  <a:pt x="679130" y="1775849"/>
                  <a:pt x="679627" y="1790651"/>
                </a:cubicBezTo>
                <a:close/>
                <a:moveTo>
                  <a:pt x="796052" y="1763783"/>
                </a:moveTo>
                <a:cubicBezTo>
                  <a:pt x="781250" y="1763286"/>
                  <a:pt x="769682" y="1774232"/>
                  <a:pt x="769309" y="1789034"/>
                </a:cubicBezTo>
                <a:cubicBezTo>
                  <a:pt x="768936" y="1803587"/>
                  <a:pt x="780379" y="1815901"/>
                  <a:pt x="794559" y="1816399"/>
                </a:cubicBezTo>
                <a:cubicBezTo>
                  <a:pt x="807993" y="1816772"/>
                  <a:pt x="821551" y="1804084"/>
                  <a:pt x="822048" y="1790651"/>
                </a:cubicBezTo>
                <a:cubicBezTo>
                  <a:pt x="822546" y="1776720"/>
                  <a:pt x="810605" y="1764281"/>
                  <a:pt x="796176" y="1763783"/>
                </a:cubicBezTo>
                <a:close/>
                <a:moveTo>
                  <a:pt x="882873" y="1763783"/>
                </a:moveTo>
                <a:cubicBezTo>
                  <a:pt x="868320" y="1763162"/>
                  <a:pt x="855881" y="1774356"/>
                  <a:pt x="855135" y="1788536"/>
                </a:cubicBezTo>
                <a:cubicBezTo>
                  <a:pt x="854513" y="1801970"/>
                  <a:pt x="866827" y="1815528"/>
                  <a:pt x="880509" y="1816274"/>
                </a:cubicBezTo>
                <a:cubicBezTo>
                  <a:pt x="894441" y="1817020"/>
                  <a:pt x="907128" y="1805204"/>
                  <a:pt x="907750" y="1790900"/>
                </a:cubicBezTo>
                <a:cubicBezTo>
                  <a:pt x="908372" y="1776098"/>
                  <a:pt x="897675" y="1764281"/>
                  <a:pt x="882873" y="1763783"/>
                </a:cubicBezTo>
                <a:close/>
                <a:moveTo>
                  <a:pt x="13356852" y="1875606"/>
                </a:moveTo>
                <a:cubicBezTo>
                  <a:pt x="13356479" y="1890905"/>
                  <a:pt x="13369789" y="1903344"/>
                  <a:pt x="13385584" y="1902473"/>
                </a:cubicBezTo>
                <a:cubicBezTo>
                  <a:pt x="13400511" y="1901602"/>
                  <a:pt x="13410959" y="1890159"/>
                  <a:pt x="13410337" y="1875108"/>
                </a:cubicBezTo>
                <a:cubicBezTo>
                  <a:pt x="13409840" y="1860555"/>
                  <a:pt x="13397775" y="1848863"/>
                  <a:pt x="13383720" y="1848987"/>
                </a:cubicBezTo>
                <a:cubicBezTo>
                  <a:pt x="13370285" y="1849236"/>
                  <a:pt x="13357226" y="1862048"/>
                  <a:pt x="13356852" y="1875606"/>
                </a:cubicBezTo>
                <a:close/>
                <a:moveTo>
                  <a:pt x="13296028" y="1849112"/>
                </a:moveTo>
                <a:cubicBezTo>
                  <a:pt x="13281349" y="1848241"/>
                  <a:pt x="13267046" y="1861923"/>
                  <a:pt x="13267418" y="1876725"/>
                </a:cubicBezTo>
                <a:cubicBezTo>
                  <a:pt x="13267667" y="1890905"/>
                  <a:pt x="13279732" y="1902473"/>
                  <a:pt x="13294286" y="1902598"/>
                </a:cubicBezTo>
                <a:cubicBezTo>
                  <a:pt x="13309461" y="1902598"/>
                  <a:pt x="13320407" y="1892149"/>
                  <a:pt x="13320780" y="1876974"/>
                </a:cubicBezTo>
                <a:cubicBezTo>
                  <a:pt x="13321154" y="1862297"/>
                  <a:pt x="13310208" y="1850107"/>
                  <a:pt x="13296028" y="1849112"/>
                </a:cubicBezTo>
                <a:close/>
                <a:moveTo>
                  <a:pt x="13181718" y="1873989"/>
                </a:moveTo>
                <a:cubicBezTo>
                  <a:pt x="13180598" y="1889164"/>
                  <a:pt x="13190425" y="1900980"/>
                  <a:pt x="13205226" y="1902349"/>
                </a:cubicBezTo>
                <a:cubicBezTo>
                  <a:pt x="13221023" y="1903841"/>
                  <a:pt x="13234705" y="1892025"/>
                  <a:pt x="13235078" y="1876601"/>
                </a:cubicBezTo>
                <a:cubicBezTo>
                  <a:pt x="13235327" y="1863167"/>
                  <a:pt x="13223013" y="1849858"/>
                  <a:pt x="13209331" y="1848987"/>
                </a:cubicBezTo>
                <a:cubicBezTo>
                  <a:pt x="13195400" y="1848117"/>
                  <a:pt x="13182713" y="1859436"/>
                  <a:pt x="13181718" y="1873865"/>
                </a:cubicBezTo>
                <a:close/>
                <a:moveTo>
                  <a:pt x="13092035" y="1874860"/>
                </a:moveTo>
                <a:cubicBezTo>
                  <a:pt x="13091414" y="1889910"/>
                  <a:pt x="13101613" y="1901478"/>
                  <a:pt x="13116539" y="1902349"/>
                </a:cubicBezTo>
                <a:cubicBezTo>
                  <a:pt x="13132336" y="1903344"/>
                  <a:pt x="13145771" y="1891030"/>
                  <a:pt x="13145522" y="1875730"/>
                </a:cubicBezTo>
                <a:cubicBezTo>
                  <a:pt x="13145273" y="1862297"/>
                  <a:pt x="13132212" y="1849236"/>
                  <a:pt x="13118903" y="1848987"/>
                </a:cubicBezTo>
                <a:cubicBezTo>
                  <a:pt x="13104847" y="1848614"/>
                  <a:pt x="13092658" y="1860307"/>
                  <a:pt x="13092035" y="1874860"/>
                </a:cubicBezTo>
                <a:close/>
                <a:moveTo>
                  <a:pt x="13030216" y="1848987"/>
                </a:moveTo>
                <a:cubicBezTo>
                  <a:pt x="13015042" y="1848117"/>
                  <a:pt x="13002105" y="1861053"/>
                  <a:pt x="13002479" y="1876850"/>
                </a:cubicBezTo>
                <a:cubicBezTo>
                  <a:pt x="13002852" y="1891900"/>
                  <a:pt x="13013921" y="1902598"/>
                  <a:pt x="13029097" y="1902473"/>
                </a:cubicBezTo>
                <a:cubicBezTo>
                  <a:pt x="13043774" y="1902473"/>
                  <a:pt x="13055716" y="1890905"/>
                  <a:pt x="13055963" y="1876601"/>
                </a:cubicBezTo>
                <a:cubicBezTo>
                  <a:pt x="13056212" y="1863167"/>
                  <a:pt x="13043898" y="1849858"/>
                  <a:pt x="13030216" y="1848987"/>
                </a:cubicBezTo>
                <a:close/>
                <a:moveTo>
                  <a:pt x="12966282" y="1877596"/>
                </a:moveTo>
                <a:cubicBezTo>
                  <a:pt x="12967154" y="1862919"/>
                  <a:pt x="12953470" y="1848614"/>
                  <a:pt x="12938669" y="1848987"/>
                </a:cubicBezTo>
                <a:cubicBezTo>
                  <a:pt x="12924489" y="1849236"/>
                  <a:pt x="12912920" y="1861177"/>
                  <a:pt x="12912796" y="1875855"/>
                </a:cubicBezTo>
                <a:cubicBezTo>
                  <a:pt x="12912673" y="1891030"/>
                  <a:pt x="12923245" y="1901976"/>
                  <a:pt x="12938420" y="1902473"/>
                </a:cubicBezTo>
                <a:cubicBezTo>
                  <a:pt x="12953098" y="1902846"/>
                  <a:pt x="12965287" y="1892025"/>
                  <a:pt x="12966282" y="1877720"/>
                </a:cubicBezTo>
                <a:close/>
                <a:moveTo>
                  <a:pt x="12878839" y="1877720"/>
                </a:moveTo>
                <a:cubicBezTo>
                  <a:pt x="12879710" y="1863043"/>
                  <a:pt x="12869261" y="1850480"/>
                  <a:pt x="12854958" y="1848987"/>
                </a:cubicBezTo>
                <a:cubicBezTo>
                  <a:pt x="12840404" y="1847495"/>
                  <a:pt x="12825603" y="1860804"/>
                  <a:pt x="12825354" y="1875606"/>
                </a:cubicBezTo>
                <a:cubicBezTo>
                  <a:pt x="12825105" y="1889662"/>
                  <a:pt x="12836921" y="1901851"/>
                  <a:pt x="12851350" y="1902349"/>
                </a:cubicBezTo>
                <a:cubicBezTo>
                  <a:pt x="12866400" y="1902971"/>
                  <a:pt x="12877969" y="1892522"/>
                  <a:pt x="12878714" y="1877720"/>
                </a:cubicBezTo>
                <a:close/>
                <a:moveTo>
                  <a:pt x="12765150" y="1848987"/>
                </a:moveTo>
                <a:cubicBezTo>
                  <a:pt x="12750474" y="1847744"/>
                  <a:pt x="12735920" y="1861177"/>
                  <a:pt x="12735920" y="1875979"/>
                </a:cubicBezTo>
                <a:cubicBezTo>
                  <a:pt x="12735920" y="1890159"/>
                  <a:pt x="12747613" y="1901976"/>
                  <a:pt x="12762290" y="1902473"/>
                </a:cubicBezTo>
                <a:cubicBezTo>
                  <a:pt x="12777341" y="1902846"/>
                  <a:pt x="12788659" y="1892398"/>
                  <a:pt x="12789406" y="1877472"/>
                </a:cubicBezTo>
                <a:cubicBezTo>
                  <a:pt x="12790027" y="1862794"/>
                  <a:pt x="12779455" y="1850356"/>
                  <a:pt x="12765275" y="1849112"/>
                </a:cubicBezTo>
                <a:close/>
                <a:moveTo>
                  <a:pt x="12699725" y="1877720"/>
                </a:moveTo>
                <a:cubicBezTo>
                  <a:pt x="12700595" y="1863043"/>
                  <a:pt x="12690147" y="1850480"/>
                  <a:pt x="12675843" y="1848987"/>
                </a:cubicBezTo>
                <a:cubicBezTo>
                  <a:pt x="12661289" y="1847495"/>
                  <a:pt x="12646488" y="1860804"/>
                  <a:pt x="12646239" y="1875606"/>
                </a:cubicBezTo>
                <a:cubicBezTo>
                  <a:pt x="12645990" y="1889662"/>
                  <a:pt x="12657683" y="1901851"/>
                  <a:pt x="12672235" y="1902349"/>
                </a:cubicBezTo>
                <a:cubicBezTo>
                  <a:pt x="12687287" y="1902971"/>
                  <a:pt x="12698854" y="1892522"/>
                  <a:pt x="12699725" y="1877720"/>
                </a:cubicBezTo>
                <a:close/>
                <a:moveTo>
                  <a:pt x="12560537" y="1875855"/>
                </a:moveTo>
                <a:cubicBezTo>
                  <a:pt x="12560537" y="1891030"/>
                  <a:pt x="12570985" y="1901976"/>
                  <a:pt x="12586161" y="1902349"/>
                </a:cubicBezTo>
                <a:cubicBezTo>
                  <a:pt x="12601957" y="1902722"/>
                  <a:pt x="12614894" y="1889786"/>
                  <a:pt x="12614024" y="1874611"/>
                </a:cubicBezTo>
                <a:cubicBezTo>
                  <a:pt x="12613152" y="1861053"/>
                  <a:pt x="12599843" y="1848614"/>
                  <a:pt x="12586409" y="1848987"/>
                </a:cubicBezTo>
                <a:cubicBezTo>
                  <a:pt x="12572230" y="1849236"/>
                  <a:pt x="12560662" y="1861177"/>
                  <a:pt x="12560537" y="1875855"/>
                </a:cubicBezTo>
                <a:close/>
                <a:moveTo>
                  <a:pt x="12524341" y="1877596"/>
                </a:moveTo>
                <a:cubicBezTo>
                  <a:pt x="12525212" y="1862919"/>
                  <a:pt x="12511530" y="1848614"/>
                  <a:pt x="12496728" y="1848987"/>
                </a:cubicBezTo>
                <a:cubicBezTo>
                  <a:pt x="12482547" y="1849236"/>
                  <a:pt x="12470980" y="1861177"/>
                  <a:pt x="12470856" y="1875855"/>
                </a:cubicBezTo>
                <a:cubicBezTo>
                  <a:pt x="12470731" y="1891030"/>
                  <a:pt x="12481304" y="1901976"/>
                  <a:pt x="12496479" y="1902473"/>
                </a:cubicBezTo>
                <a:cubicBezTo>
                  <a:pt x="12511157" y="1902846"/>
                  <a:pt x="12523346" y="1892025"/>
                  <a:pt x="12524341" y="1877720"/>
                </a:cubicBezTo>
                <a:close/>
                <a:moveTo>
                  <a:pt x="12434784" y="1877098"/>
                </a:moveTo>
                <a:cubicBezTo>
                  <a:pt x="12435406" y="1862421"/>
                  <a:pt x="12421474" y="1848366"/>
                  <a:pt x="12406797" y="1848863"/>
                </a:cubicBezTo>
                <a:cubicBezTo>
                  <a:pt x="12392617" y="1849361"/>
                  <a:pt x="12381298" y="1861426"/>
                  <a:pt x="12381422" y="1876103"/>
                </a:cubicBezTo>
                <a:cubicBezTo>
                  <a:pt x="12381422" y="1891278"/>
                  <a:pt x="12392244" y="1902100"/>
                  <a:pt x="12407420" y="1902224"/>
                </a:cubicBezTo>
                <a:cubicBezTo>
                  <a:pt x="12422096" y="1902349"/>
                  <a:pt x="12434161" y="1891278"/>
                  <a:pt x="12434784" y="1876974"/>
                </a:cubicBezTo>
                <a:close/>
                <a:moveTo>
                  <a:pt x="12321718" y="1848863"/>
                </a:moveTo>
                <a:cubicBezTo>
                  <a:pt x="12306915" y="1848490"/>
                  <a:pt x="12293233" y="1862794"/>
                  <a:pt x="12294103" y="1877472"/>
                </a:cubicBezTo>
                <a:cubicBezTo>
                  <a:pt x="12294975" y="1891776"/>
                  <a:pt x="12307164" y="1902722"/>
                  <a:pt x="12321843" y="1902349"/>
                </a:cubicBezTo>
                <a:cubicBezTo>
                  <a:pt x="12337017" y="1901976"/>
                  <a:pt x="12347590" y="1891030"/>
                  <a:pt x="12347465" y="1875855"/>
                </a:cubicBezTo>
                <a:cubicBezTo>
                  <a:pt x="12347465" y="1861177"/>
                  <a:pt x="12335898" y="1849236"/>
                  <a:pt x="12321718" y="1848987"/>
                </a:cubicBezTo>
                <a:close/>
                <a:moveTo>
                  <a:pt x="12232160" y="1848863"/>
                </a:moveTo>
                <a:cubicBezTo>
                  <a:pt x="12217359" y="1848490"/>
                  <a:pt x="12203676" y="1862794"/>
                  <a:pt x="12204547" y="1877472"/>
                </a:cubicBezTo>
                <a:cubicBezTo>
                  <a:pt x="12205417" y="1891776"/>
                  <a:pt x="12217607" y="1902722"/>
                  <a:pt x="12232284" y="1902349"/>
                </a:cubicBezTo>
                <a:cubicBezTo>
                  <a:pt x="12247460" y="1901976"/>
                  <a:pt x="12258032" y="1891030"/>
                  <a:pt x="12257908" y="1875855"/>
                </a:cubicBezTo>
                <a:cubicBezTo>
                  <a:pt x="12257908" y="1861177"/>
                  <a:pt x="12246340" y="1849236"/>
                  <a:pt x="12232160" y="1848987"/>
                </a:cubicBezTo>
                <a:close/>
                <a:moveTo>
                  <a:pt x="12168351" y="1877596"/>
                </a:moveTo>
                <a:cubicBezTo>
                  <a:pt x="12169221" y="1862919"/>
                  <a:pt x="12158773" y="1850356"/>
                  <a:pt x="12144468" y="1848863"/>
                </a:cubicBezTo>
                <a:cubicBezTo>
                  <a:pt x="12129915" y="1847370"/>
                  <a:pt x="12115114" y="1860680"/>
                  <a:pt x="12114865" y="1875482"/>
                </a:cubicBezTo>
                <a:cubicBezTo>
                  <a:pt x="12114616" y="1889537"/>
                  <a:pt x="12126432" y="1901727"/>
                  <a:pt x="12140861" y="1902224"/>
                </a:cubicBezTo>
                <a:cubicBezTo>
                  <a:pt x="12155912" y="1902846"/>
                  <a:pt x="12167480" y="1892398"/>
                  <a:pt x="12168226" y="1877596"/>
                </a:cubicBezTo>
                <a:close/>
                <a:moveTo>
                  <a:pt x="12054041" y="1848863"/>
                </a:moveTo>
                <a:cubicBezTo>
                  <a:pt x="12039363" y="1847992"/>
                  <a:pt x="12025059" y="1861675"/>
                  <a:pt x="12025431" y="1876477"/>
                </a:cubicBezTo>
                <a:cubicBezTo>
                  <a:pt x="12025680" y="1890657"/>
                  <a:pt x="12037746" y="1902224"/>
                  <a:pt x="12052299" y="1902349"/>
                </a:cubicBezTo>
                <a:cubicBezTo>
                  <a:pt x="12067474" y="1902349"/>
                  <a:pt x="12078420" y="1891900"/>
                  <a:pt x="12078793" y="1876725"/>
                </a:cubicBezTo>
                <a:cubicBezTo>
                  <a:pt x="12079166" y="1862048"/>
                  <a:pt x="12068220" y="1849858"/>
                  <a:pt x="12054041" y="1848863"/>
                </a:cubicBezTo>
                <a:close/>
                <a:moveTo>
                  <a:pt x="11968215" y="1848863"/>
                </a:moveTo>
                <a:cubicBezTo>
                  <a:pt x="11954159" y="1847495"/>
                  <a:pt x="11941348" y="1858316"/>
                  <a:pt x="11939854" y="1872869"/>
                </a:cubicBezTo>
                <a:cubicBezTo>
                  <a:pt x="11938113" y="1889288"/>
                  <a:pt x="11949183" y="1901851"/>
                  <a:pt x="11965478" y="1902224"/>
                </a:cubicBezTo>
                <a:cubicBezTo>
                  <a:pt x="11980156" y="1902473"/>
                  <a:pt x="11992345" y="1891527"/>
                  <a:pt x="11993092" y="1877223"/>
                </a:cubicBezTo>
                <a:cubicBezTo>
                  <a:pt x="11993838" y="1863789"/>
                  <a:pt x="11981897" y="1850231"/>
                  <a:pt x="11968215" y="1848863"/>
                </a:cubicBezTo>
                <a:close/>
                <a:moveTo>
                  <a:pt x="11876667" y="1848739"/>
                </a:moveTo>
                <a:cubicBezTo>
                  <a:pt x="11861243" y="1848614"/>
                  <a:pt x="11849178" y="1861923"/>
                  <a:pt x="11850173" y="1877845"/>
                </a:cubicBezTo>
                <a:cubicBezTo>
                  <a:pt x="11851168" y="1892771"/>
                  <a:pt x="11862736" y="1902971"/>
                  <a:pt x="11877911" y="1902224"/>
                </a:cubicBezTo>
                <a:cubicBezTo>
                  <a:pt x="11892340" y="1901478"/>
                  <a:pt x="11904032" y="1889288"/>
                  <a:pt x="11903659" y="1875233"/>
                </a:cubicBezTo>
                <a:cubicBezTo>
                  <a:pt x="11903286" y="1861799"/>
                  <a:pt x="11890100" y="1848987"/>
                  <a:pt x="11876667" y="1848739"/>
                </a:cubicBezTo>
                <a:close/>
                <a:moveTo>
                  <a:pt x="11786488" y="1848739"/>
                </a:moveTo>
                <a:cubicBezTo>
                  <a:pt x="11771064" y="1848987"/>
                  <a:pt x="11759247" y="1862545"/>
                  <a:pt x="11760615" y="1878342"/>
                </a:cubicBezTo>
                <a:cubicBezTo>
                  <a:pt x="11761859" y="1893144"/>
                  <a:pt x="11773676" y="1903095"/>
                  <a:pt x="11788851" y="1902100"/>
                </a:cubicBezTo>
                <a:cubicBezTo>
                  <a:pt x="11803279" y="1901105"/>
                  <a:pt x="11814723" y="1888542"/>
                  <a:pt x="11813976" y="1874611"/>
                </a:cubicBezTo>
                <a:cubicBezTo>
                  <a:pt x="11813230" y="1861053"/>
                  <a:pt x="11799921" y="1848614"/>
                  <a:pt x="11786488" y="1848739"/>
                </a:cubicBezTo>
                <a:close/>
                <a:moveTo>
                  <a:pt x="11673297" y="1873616"/>
                </a:moveTo>
                <a:cubicBezTo>
                  <a:pt x="11671929" y="1887671"/>
                  <a:pt x="11682750" y="1900483"/>
                  <a:pt x="11697303" y="1901976"/>
                </a:cubicBezTo>
                <a:cubicBezTo>
                  <a:pt x="11713722" y="1903717"/>
                  <a:pt x="11726285" y="1892647"/>
                  <a:pt x="11726658" y="1876352"/>
                </a:cubicBezTo>
                <a:cubicBezTo>
                  <a:pt x="11726907" y="1861675"/>
                  <a:pt x="11715961" y="1849485"/>
                  <a:pt x="11701657" y="1848739"/>
                </a:cubicBezTo>
                <a:cubicBezTo>
                  <a:pt x="11688223" y="1847992"/>
                  <a:pt x="11674666" y="1859933"/>
                  <a:pt x="11673297" y="1873616"/>
                </a:cubicBezTo>
                <a:close/>
                <a:moveTo>
                  <a:pt x="11610980" y="1848739"/>
                </a:moveTo>
                <a:cubicBezTo>
                  <a:pt x="11596178" y="1848614"/>
                  <a:pt x="11582620" y="1863043"/>
                  <a:pt x="11583740" y="1877596"/>
                </a:cubicBezTo>
                <a:cubicBezTo>
                  <a:pt x="11584734" y="1891776"/>
                  <a:pt x="11597173" y="1902598"/>
                  <a:pt x="11611850" y="1902100"/>
                </a:cubicBezTo>
                <a:cubicBezTo>
                  <a:pt x="11626901" y="1901602"/>
                  <a:pt x="11637474" y="1890408"/>
                  <a:pt x="11637225" y="1875233"/>
                </a:cubicBezTo>
                <a:cubicBezTo>
                  <a:pt x="11636976" y="1860680"/>
                  <a:pt x="11625284" y="1848739"/>
                  <a:pt x="11611104" y="1848614"/>
                </a:cubicBezTo>
                <a:close/>
                <a:moveTo>
                  <a:pt x="11494058" y="1875606"/>
                </a:moveTo>
                <a:cubicBezTo>
                  <a:pt x="11493933" y="1891030"/>
                  <a:pt x="11507243" y="1903095"/>
                  <a:pt x="11523164" y="1902100"/>
                </a:cubicBezTo>
                <a:cubicBezTo>
                  <a:pt x="11538090" y="1901105"/>
                  <a:pt x="11548290" y="1889537"/>
                  <a:pt x="11547543" y="1874362"/>
                </a:cubicBezTo>
                <a:cubicBezTo>
                  <a:pt x="11546797" y="1859933"/>
                  <a:pt x="11534608" y="1848241"/>
                  <a:pt x="11520552" y="1848614"/>
                </a:cubicBezTo>
                <a:cubicBezTo>
                  <a:pt x="11507118" y="1848987"/>
                  <a:pt x="11494182" y="1862048"/>
                  <a:pt x="11494058" y="1875606"/>
                </a:cubicBezTo>
                <a:close/>
                <a:moveTo>
                  <a:pt x="11408481" y="1873616"/>
                </a:moveTo>
                <a:cubicBezTo>
                  <a:pt x="11407361" y="1888791"/>
                  <a:pt x="11417188" y="1900607"/>
                  <a:pt x="11431990" y="1901976"/>
                </a:cubicBezTo>
                <a:cubicBezTo>
                  <a:pt x="11447786" y="1903468"/>
                  <a:pt x="11461469" y="1891652"/>
                  <a:pt x="11461842" y="1876228"/>
                </a:cubicBezTo>
                <a:cubicBezTo>
                  <a:pt x="11462091" y="1862794"/>
                  <a:pt x="11449777" y="1849485"/>
                  <a:pt x="11436094" y="1848614"/>
                </a:cubicBezTo>
                <a:cubicBezTo>
                  <a:pt x="11422163" y="1847744"/>
                  <a:pt x="11409476" y="1859063"/>
                  <a:pt x="11408481" y="1873491"/>
                </a:cubicBezTo>
                <a:close/>
                <a:moveTo>
                  <a:pt x="11348154" y="1848987"/>
                </a:moveTo>
                <a:cubicBezTo>
                  <a:pt x="11334099" y="1847246"/>
                  <a:pt x="11320914" y="1857694"/>
                  <a:pt x="11319048" y="1872123"/>
                </a:cubicBezTo>
                <a:cubicBezTo>
                  <a:pt x="11316933" y="1888418"/>
                  <a:pt x="11327630" y="1901478"/>
                  <a:pt x="11343800" y="1902224"/>
                </a:cubicBezTo>
                <a:cubicBezTo>
                  <a:pt x="11358478" y="1902971"/>
                  <a:pt x="11370916" y="1892274"/>
                  <a:pt x="11372160" y="1878094"/>
                </a:cubicBezTo>
                <a:cubicBezTo>
                  <a:pt x="11373279" y="1864660"/>
                  <a:pt x="11361961" y="1850853"/>
                  <a:pt x="11348154" y="1849112"/>
                </a:cubicBezTo>
                <a:close/>
                <a:moveTo>
                  <a:pt x="11256233" y="1848739"/>
                </a:moveTo>
                <a:cubicBezTo>
                  <a:pt x="11240934" y="1848366"/>
                  <a:pt x="11228496" y="1861675"/>
                  <a:pt x="11229366" y="1877472"/>
                </a:cubicBezTo>
                <a:cubicBezTo>
                  <a:pt x="11230236" y="1892398"/>
                  <a:pt x="11241680" y="1902846"/>
                  <a:pt x="11256730" y="1902224"/>
                </a:cubicBezTo>
                <a:cubicBezTo>
                  <a:pt x="11271283" y="1901727"/>
                  <a:pt x="11282976" y="1889662"/>
                  <a:pt x="11282852" y="1875482"/>
                </a:cubicBezTo>
                <a:cubicBezTo>
                  <a:pt x="11282603" y="1862048"/>
                  <a:pt x="11269791" y="1848987"/>
                  <a:pt x="11256233" y="1848614"/>
                </a:cubicBezTo>
                <a:close/>
                <a:moveTo>
                  <a:pt x="11139809" y="1873865"/>
                </a:moveTo>
                <a:cubicBezTo>
                  <a:pt x="11138813" y="1889040"/>
                  <a:pt x="11148640" y="1900856"/>
                  <a:pt x="11163566" y="1902100"/>
                </a:cubicBezTo>
                <a:cubicBezTo>
                  <a:pt x="11179363" y="1903468"/>
                  <a:pt x="11193045" y="1891527"/>
                  <a:pt x="11193170" y="1876228"/>
                </a:cubicBezTo>
                <a:cubicBezTo>
                  <a:pt x="11193294" y="1862794"/>
                  <a:pt x="11180856" y="1849485"/>
                  <a:pt x="11167297" y="1848739"/>
                </a:cubicBezTo>
                <a:cubicBezTo>
                  <a:pt x="11153242" y="1847992"/>
                  <a:pt x="11140803" y="1859436"/>
                  <a:pt x="11139809" y="1873865"/>
                </a:cubicBezTo>
                <a:close/>
                <a:moveTo>
                  <a:pt x="11081099" y="1848863"/>
                </a:moveTo>
                <a:cubicBezTo>
                  <a:pt x="11066421" y="1847868"/>
                  <a:pt x="11052117" y="1861550"/>
                  <a:pt x="11052241" y="1876228"/>
                </a:cubicBezTo>
                <a:cubicBezTo>
                  <a:pt x="11052490" y="1890408"/>
                  <a:pt x="11064307" y="1901976"/>
                  <a:pt x="11078984" y="1902224"/>
                </a:cubicBezTo>
                <a:cubicBezTo>
                  <a:pt x="11094159" y="1902473"/>
                  <a:pt x="11105229" y="1891900"/>
                  <a:pt x="11105727" y="1876725"/>
                </a:cubicBezTo>
                <a:cubicBezTo>
                  <a:pt x="11106225" y="1862048"/>
                  <a:pt x="11095403" y="1849734"/>
                  <a:pt x="11081099" y="1848739"/>
                </a:cubicBezTo>
                <a:close/>
                <a:moveTo>
                  <a:pt x="10990546" y="1848863"/>
                </a:moveTo>
                <a:cubicBezTo>
                  <a:pt x="10975745" y="1848490"/>
                  <a:pt x="10961937" y="1862545"/>
                  <a:pt x="10962808" y="1877223"/>
                </a:cubicBezTo>
                <a:cubicBezTo>
                  <a:pt x="10963554" y="1891527"/>
                  <a:pt x="10975745" y="1902473"/>
                  <a:pt x="10990422" y="1902224"/>
                </a:cubicBezTo>
                <a:cubicBezTo>
                  <a:pt x="11005597" y="1901976"/>
                  <a:pt x="11016170" y="1891030"/>
                  <a:pt x="11016170" y="1875855"/>
                </a:cubicBezTo>
                <a:cubicBezTo>
                  <a:pt x="11016170" y="1861177"/>
                  <a:pt x="11004850" y="1849236"/>
                  <a:pt x="10990546" y="1848863"/>
                </a:cubicBezTo>
                <a:close/>
                <a:moveTo>
                  <a:pt x="10901237" y="1848863"/>
                </a:moveTo>
                <a:cubicBezTo>
                  <a:pt x="10886560" y="1848241"/>
                  <a:pt x="10872504" y="1862297"/>
                  <a:pt x="10873127" y="1876974"/>
                </a:cubicBezTo>
                <a:cubicBezTo>
                  <a:pt x="10873748" y="1891154"/>
                  <a:pt x="10885813" y="1902473"/>
                  <a:pt x="10900491" y="1902224"/>
                </a:cubicBezTo>
                <a:cubicBezTo>
                  <a:pt x="10915666" y="1902100"/>
                  <a:pt x="10926488" y="1891278"/>
                  <a:pt x="10926612" y="1876103"/>
                </a:cubicBezTo>
                <a:cubicBezTo>
                  <a:pt x="10926737" y="1861426"/>
                  <a:pt x="10915542" y="1849361"/>
                  <a:pt x="10901362" y="1848739"/>
                </a:cubicBezTo>
                <a:close/>
                <a:moveTo>
                  <a:pt x="10840786" y="1876974"/>
                </a:moveTo>
                <a:cubicBezTo>
                  <a:pt x="10841408" y="1862297"/>
                  <a:pt x="10827353" y="1848241"/>
                  <a:pt x="10812675" y="1848863"/>
                </a:cubicBezTo>
                <a:cubicBezTo>
                  <a:pt x="10798495" y="1849485"/>
                  <a:pt x="10787300" y="1861550"/>
                  <a:pt x="10787425" y="1876228"/>
                </a:cubicBezTo>
                <a:cubicBezTo>
                  <a:pt x="10787550" y="1891403"/>
                  <a:pt x="10798246" y="1902224"/>
                  <a:pt x="10813546" y="1902349"/>
                </a:cubicBezTo>
                <a:cubicBezTo>
                  <a:pt x="10828223" y="1902473"/>
                  <a:pt x="10840289" y="1891278"/>
                  <a:pt x="10840911" y="1876974"/>
                </a:cubicBezTo>
                <a:close/>
                <a:moveTo>
                  <a:pt x="971062" y="1763410"/>
                </a:moveTo>
                <a:cubicBezTo>
                  <a:pt x="956633" y="1763535"/>
                  <a:pt x="944568" y="1775600"/>
                  <a:pt x="944692" y="1789656"/>
                </a:cubicBezTo>
                <a:cubicBezTo>
                  <a:pt x="944817" y="1802840"/>
                  <a:pt x="958250" y="1816150"/>
                  <a:pt x="971559" y="1816025"/>
                </a:cubicBezTo>
                <a:cubicBezTo>
                  <a:pt x="985615" y="1816025"/>
                  <a:pt x="997432" y="1803711"/>
                  <a:pt x="997307" y="1789282"/>
                </a:cubicBezTo>
                <a:cubicBezTo>
                  <a:pt x="997307" y="1774356"/>
                  <a:pt x="985988" y="1763286"/>
                  <a:pt x="971062" y="1763410"/>
                </a:cubicBezTo>
                <a:close/>
                <a:moveTo>
                  <a:pt x="10635799" y="1848739"/>
                </a:moveTo>
                <a:cubicBezTo>
                  <a:pt x="10620624" y="1847992"/>
                  <a:pt x="10607813" y="1861177"/>
                  <a:pt x="10608310" y="1876850"/>
                </a:cubicBezTo>
                <a:cubicBezTo>
                  <a:pt x="10608808" y="1891900"/>
                  <a:pt x="10620002" y="1902473"/>
                  <a:pt x="10635178" y="1902224"/>
                </a:cubicBezTo>
                <a:cubicBezTo>
                  <a:pt x="10649730" y="1901976"/>
                  <a:pt x="10661672" y="1890283"/>
                  <a:pt x="10661795" y="1876103"/>
                </a:cubicBezTo>
                <a:cubicBezTo>
                  <a:pt x="10661795" y="1862670"/>
                  <a:pt x="10649357" y="1849361"/>
                  <a:pt x="10635799" y="1848739"/>
                </a:cubicBezTo>
                <a:close/>
                <a:moveTo>
                  <a:pt x="10574353" y="1876601"/>
                </a:moveTo>
                <a:cubicBezTo>
                  <a:pt x="10574726" y="1861923"/>
                  <a:pt x="10563780" y="1849734"/>
                  <a:pt x="10549476" y="1848863"/>
                </a:cubicBezTo>
                <a:cubicBezTo>
                  <a:pt x="10534799" y="1847992"/>
                  <a:pt x="10520618" y="1861799"/>
                  <a:pt x="10520867" y="1876477"/>
                </a:cubicBezTo>
                <a:cubicBezTo>
                  <a:pt x="10521240" y="1890657"/>
                  <a:pt x="10533181" y="1902100"/>
                  <a:pt x="10547859" y="1902224"/>
                </a:cubicBezTo>
                <a:cubicBezTo>
                  <a:pt x="10563034" y="1902224"/>
                  <a:pt x="10573979" y="1891652"/>
                  <a:pt x="10574353" y="1876601"/>
                </a:cubicBezTo>
                <a:close/>
                <a:moveTo>
                  <a:pt x="10460043" y="1848863"/>
                </a:moveTo>
                <a:cubicBezTo>
                  <a:pt x="10445365" y="1847992"/>
                  <a:pt x="10431061" y="1861675"/>
                  <a:pt x="10431434" y="1876477"/>
                </a:cubicBezTo>
                <a:cubicBezTo>
                  <a:pt x="10431683" y="1890657"/>
                  <a:pt x="10443748" y="1902224"/>
                  <a:pt x="10458301" y="1902349"/>
                </a:cubicBezTo>
                <a:cubicBezTo>
                  <a:pt x="10473477" y="1902349"/>
                  <a:pt x="10484423" y="1891900"/>
                  <a:pt x="10484795" y="1876725"/>
                </a:cubicBezTo>
                <a:cubicBezTo>
                  <a:pt x="10485169" y="1862048"/>
                  <a:pt x="10474347" y="1849858"/>
                  <a:pt x="10460043" y="1848863"/>
                </a:cubicBezTo>
                <a:close/>
                <a:moveTo>
                  <a:pt x="10370610" y="1848863"/>
                </a:moveTo>
                <a:cubicBezTo>
                  <a:pt x="10355932" y="1847868"/>
                  <a:pt x="10341628" y="1861550"/>
                  <a:pt x="10341752" y="1876228"/>
                </a:cubicBezTo>
                <a:cubicBezTo>
                  <a:pt x="10342001" y="1890408"/>
                  <a:pt x="10353818" y="1901976"/>
                  <a:pt x="10368495" y="1902224"/>
                </a:cubicBezTo>
                <a:cubicBezTo>
                  <a:pt x="10383670" y="1902473"/>
                  <a:pt x="10394741" y="1891900"/>
                  <a:pt x="10395238" y="1876725"/>
                </a:cubicBezTo>
                <a:cubicBezTo>
                  <a:pt x="10395736" y="1862048"/>
                  <a:pt x="10384914" y="1849734"/>
                  <a:pt x="10370610" y="1848739"/>
                </a:cubicBezTo>
                <a:close/>
                <a:moveTo>
                  <a:pt x="10282545" y="1848863"/>
                </a:moveTo>
                <a:cubicBezTo>
                  <a:pt x="10267121" y="1848739"/>
                  <a:pt x="10255056" y="1862048"/>
                  <a:pt x="10256051" y="1877969"/>
                </a:cubicBezTo>
                <a:cubicBezTo>
                  <a:pt x="10257046" y="1892895"/>
                  <a:pt x="10268614" y="1903095"/>
                  <a:pt x="10283789" y="1902349"/>
                </a:cubicBezTo>
                <a:cubicBezTo>
                  <a:pt x="10298217" y="1901602"/>
                  <a:pt x="10309910" y="1889413"/>
                  <a:pt x="10309537" y="1875357"/>
                </a:cubicBezTo>
                <a:cubicBezTo>
                  <a:pt x="10309163" y="1861923"/>
                  <a:pt x="10295979" y="1849112"/>
                  <a:pt x="10282545" y="1848863"/>
                </a:cubicBezTo>
                <a:close/>
                <a:moveTo>
                  <a:pt x="10192365" y="1848863"/>
                </a:moveTo>
                <a:cubicBezTo>
                  <a:pt x="10176942" y="1849112"/>
                  <a:pt x="10165125" y="1862670"/>
                  <a:pt x="10166494" y="1878467"/>
                </a:cubicBezTo>
                <a:cubicBezTo>
                  <a:pt x="10167737" y="1893269"/>
                  <a:pt x="10179554" y="1903219"/>
                  <a:pt x="10194729" y="1902224"/>
                </a:cubicBezTo>
                <a:cubicBezTo>
                  <a:pt x="10209158" y="1901229"/>
                  <a:pt x="10220601" y="1888666"/>
                  <a:pt x="10219855" y="1874735"/>
                </a:cubicBezTo>
                <a:cubicBezTo>
                  <a:pt x="10219109" y="1861177"/>
                  <a:pt x="10205799" y="1848739"/>
                  <a:pt x="10192365" y="1848863"/>
                </a:cubicBezTo>
                <a:close/>
                <a:moveTo>
                  <a:pt x="10103306" y="1848863"/>
                </a:moveTo>
                <a:cubicBezTo>
                  <a:pt x="10087882" y="1848863"/>
                  <a:pt x="10075816" y="1862172"/>
                  <a:pt x="10076936" y="1878094"/>
                </a:cubicBezTo>
                <a:cubicBezTo>
                  <a:pt x="10077932" y="1893020"/>
                  <a:pt x="10089623" y="1903095"/>
                  <a:pt x="10104674" y="1902349"/>
                </a:cubicBezTo>
                <a:cubicBezTo>
                  <a:pt x="10119103" y="1901602"/>
                  <a:pt x="10130795" y="1889288"/>
                  <a:pt x="10130297" y="1875233"/>
                </a:cubicBezTo>
                <a:cubicBezTo>
                  <a:pt x="10129800" y="1861799"/>
                  <a:pt x="10116740" y="1848987"/>
                  <a:pt x="10103306" y="1848863"/>
                </a:cubicBezTo>
                <a:close/>
                <a:moveTo>
                  <a:pt x="10016609" y="1849112"/>
                </a:moveTo>
                <a:cubicBezTo>
                  <a:pt x="10002553" y="1847370"/>
                  <a:pt x="9989369" y="1857819"/>
                  <a:pt x="9987503" y="1872247"/>
                </a:cubicBezTo>
                <a:cubicBezTo>
                  <a:pt x="9985389" y="1888542"/>
                  <a:pt x="9996086" y="1901602"/>
                  <a:pt x="10012256" y="1902349"/>
                </a:cubicBezTo>
                <a:cubicBezTo>
                  <a:pt x="10026933" y="1903095"/>
                  <a:pt x="10039372" y="1892398"/>
                  <a:pt x="10040616" y="1878218"/>
                </a:cubicBezTo>
                <a:cubicBezTo>
                  <a:pt x="10041735" y="1864784"/>
                  <a:pt x="10030416" y="1850978"/>
                  <a:pt x="10016609" y="1849236"/>
                </a:cubicBezTo>
                <a:close/>
                <a:moveTo>
                  <a:pt x="9928793" y="1848987"/>
                </a:moveTo>
                <a:cubicBezTo>
                  <a:pt x="9914116" y="1847868"/>
                  <a:pt x="9899687" y="1861550"/>
                  <a:pt x="9899812" y="1876228"/>
                </a:cubicBezTo>
                <a:cubicBezTo>
                  <a:pt x="9899935" y="1890408"/>
                  <a:pt x="9911877" y="1902100"/>
                  <a:pt x="9926430" y="1902349"/>
                </a:cubicBezTo>
                <a:cubicBezTo>
                  <a:pt x="9941480" y="1902598"/>
                  <a:pt x="9952675" y="1892025"/>
                  <a:pt x="9953297" y="1876974"/>
                </a:cubicBezTo>
                <a:cubicBezTo>
                  <a:pt x="9953795" y="1862297"/>
                  <a:pt x="9943098" y="1849983"/>
                  <a:pt x="9928793" y="1848863"/>
                </a:cubicBezTo>
                <a:close/>
                <a:moveTo>
                  <a:pt x="9838987" y="1848987"/>
                </a:moveTo>
                <a:cubicBezTo>
                  <a:pt x="9824310" y="1848117"/>
                  <a:pt x="9810005" y="1861799"/>
                  <a:pt x="9810379" y="1876601"/>
                </a:cubicBezTo>
                <a:cubicBezTo>
                  <a:pt x="9810627" y="1890781"/>
                  <a:pt x="9822693" y="1902349"/>
                  <a:pt x="9837246" y="1902473"/>
                </a:cubicBezTo>
                <a:cubicBezTo>
                  <a:pt x="9852421" y="1902473"/>
                  <a:pt x="9863367" y="1892025"/>
                  <a:pt x="9863740" y="1876850"/>
                </a:cubicBezTo>
                <a:cubicBezTo>
                  <a:pt x="9864113" y="1862172"/>
                  <a:pt x="9853291" y="1849983"/>
                  <a:pt x="9838987" y="1848987"/>
                </a:cubicBezTo>
                <a:close/>
                <a:moveTo>
                  <a:pt x="9749679" y="1848987"/>
                </a:moveTo>
                <a:cubicBezTo>
                  <a:pt x="9735001" y="1847868"/>
                  <a:pt x="9720572" y="1861550"/>
                  <a:pt x="9720697" y="1876228"/>
                </a:cubicBezTo>
                <a:cubicBezTo>
                  <a:pt x="9720821" y="1890408"/>
                  <a:pt x="9732762" y="1902100"/>
                  <a:pt x="9747315" y="1902349"/>
                </a:cubicBezTo>
                <a:cubicBezTo>
                  <a:pt x="9762365" y="1902598"/>
                  <a:pt x="9773560" y="1892025"/>
                  <a:pt x="9774182" y="1876974"/>
                </a:cubicBezTo>
                <a:cubicBezTo>
                  <a:pt x="9774680" y="1862297"/>
                  <a:pt x="9763982" y="1849983"/>
                  <a:pt x="9749679" y="1848863"/>
                </a:cubicBezTo>
                <a:close/>
                <a:moveTo>
                  <a:pt x="9635119" y="1873989"/>
                </a:moveTo>
                <a:cubicBezTo>
                  <a:pt x="9634124" y="1889164"/>
                  <a:pt x="9643951" y="1900980"/>
                  <a:pt x="9658877" y="1902224"/>
                </a:cubicBezTo>
                <a:cubicBezTo>
                  <a:pt x="9674674" y="1903593"/>
                  <a:pt x="9688357" y="1891652"/>
                  <a:pt x="9688480" y="1876352"/>
                </a:cubicBezTo>
                <a:cubicBezTo>
                  <a:pt x="9688605" y="1862919"/>
                  <a:pt x="9676166" y="1849609"/>
                  <a:pt x="9662609" y="1848863"/>
                </a:cubicBezTo>
                <a:cubicBezTo>
                  <a:pt x="9648553" y="1848117"/>
                  <a:pt x="9636115" y="1859560"/>
                  <a:pt x="9635119" y="1873989"/>
                </a:cubicBezTo>
                <a:close/>
                <a:moveTo>
                  <a:pt x="9572678" y="1902349"/>
                </a:moveTo>
                <a:cubicBezTo>
                  <a:pt x="9587231" y="1901851"/>
                  <a:pt x="9599048" y="1889910"/>
                  <a:pt x="9598924" y="1875855"/>
                </a:cubicBezTo>
                <a:cubicBezTo>
                  <a:pt x="9598924" y="1861053"/>
                  <a:pt x="9584246" y="1847619"/>
                  <a:pt x="9569568" y="1848987"/>
                </a:cubicBezTo>
                <a:cubicBezTo>
                  <a:pt x="9555389" y="1850231"/>
                  <a:pt x="9544816" y="1862794"/>
                  <a:pt x="9545437" y="1877472"/>
                </a:cubicBezTo>
                <a:cubicBezTo>
                  <a:pt x="9546184" y="1892398"/>
                  <a:pt x="9557628" y="1902846"/>
                  <a:pt x="9572554" y="1902473"/>
                </a:cubicBezTo>
                <a:close/>
                <a:moveTo>
                  <a:pt x="9456005" y="1873740"/>
                </a:moveTo>
                <a:cubicBezTo>
                  <a:pt x="9454885" y="1888915"/>
                  <a:pt x="9464711" y="1900732"/>
                  <a:pt x="9479513" y="1902100"/>
                </a:cubicBezTo>
                <a:cubicBezTo>
                  <a:pt x="9495310" y="1903593"/>
                  <a:pt x="9508993" y="1891776"/>
                  <a:pt x="9509366" y="1876352"/>
                </a:cubicBezTo>
                <a:cubicBezTo>
                  <a:pt x="9509615" y="1862919"/>
                  <a:pt x="9497300" y="1849609"/>
                  <a:pt x="9483618" y="1848739"/>
                </a:cubicBezTo>
                <a:cubicBezTo>
                  <a:pt x="9469687" y="1847868"/>
                  <a:pt x="9457000" y="1859187"/>
                  <a:pt x="9456005" y="1873616"/>
                </a:cubicBezTo>
                <a:close/>
                <a:moveTo>
                  <a:pt x="9279004" y="1874113"/>
                </a:moveTo>
                <a:cubicBezTo>
                  <a:pt x="9277761" y="1889288"/>
                  <a:pt x="9290572" y="1902473"/>
                  <a:pt x="9306369" y="1902349"/>
                </a:cubicBezTo>
                <a:cubicBezTo>
                  <a:pt x="9321544" y="1902224"/>
                  <a:pt x="9332242" y="1891403"/>
                  <a:pt x="9332366" y="1876228"/>
                </a:cubicBezTo>
                <a:cubicBezTo>
                  <a:pt x="9332366" y="1861550"/>
                  <a:pt x="9321296" y="1849485"/>
                  <a:pt x="9306991" y="1848987"/>
                </a:cubicBezTo>
                <a:cubicBezTo>
                  <a:pt x="9293433" y="1848490"/>
                  <a:pt x="9280124" y="1860555"/>
                  <a:pt x="9279004" y="1874238"/>
                </a:cubicBezTo>
                <a:close/>
                <a:moveTo>
                  <a:pt x="9218429" y="1848987"/>
                </a:moveTo>
                <a:cubicBezTo>
                  <a:pt x="9203876" y="1847868"/>
                  <a:pt x="9189323" y="1861426"/>
                  <a:pt x="9189323" y="1876103"/>
                </a:cubicBezTo>
                <a:cubicBezTo>
                  <a:pt x="9189323" y="1890283"/>
                  <a:pt x="9201263" y="1902100"/>
                  <a:pt x="9215816" y="1902349"/>
                </a:cubicBezTo>
                <a:cubicBezTo>
                  <a:pt x="9230867" y="1902722"/>
                  <a:pt x="9242187" y="1892149"/>
                  <a:pt x="9242809" y="1877098"/>
                </a:cubicBezTo>
                <a:cubicBezTo>
                  <a:pt x="9243430" y="1862421"/>
                  <a:pt x="9232733" y="1849983"/>
                  <a:pt x="9218429" y="1848863"/>
                </a:cubicBezTo>
                <a:close/>
                <a:moveTo>
                  <a:pt x="9127628" y="1848987"/>
                </a:moveTo>
                <a:cubicBezTo>
                  <a:pt x="9112826" y="1848614"/>
                  <a:pt x="9099019" y="1862670"/>
                  <a:pt x="9099890" y="1877347"/>
                </a:cubicBezTo>
                <a:cubicBezTo>
                  <a:pt x="9100636" y="1891652"/>
                  <a:pt x="9112826" y="1902598"/>
                  <a:pt x="9127503" y="1902349"/>
                </a:cubicBezTo>
                <a:cubicBezTo>
                  <a:pt x="9142678" y="1902100"/>
                  <a:pt x="9153251" y="1891154"/>
                  <a:pt x="9153251" y="1875979"/>
                </a:cubicBezTo>
                <a:cubicBezTo>
                  <a:pt x="9153251" y="1861302"/>
                  <a:pt x="9141932" y="1849361"/>
                  <a:pt x="9127628" y="1848987"/>
                </a:cubicBezTo>
                <a:close/>
                <a:moveTo>
                  <a:pt x="9041677" y="1848987"/>
                </a:moveTo>
                <a:cubicBezTo>
                  <a:pt x="9026502" y="1848117"/>
                  <a:pt x="9013566" y="1861302"/>
                  <a:pt x="9014064" y="1876974"/>
                </a:cubicBezTo>
                <a:cubicBezTo>
                  <a:pt x="9014561" y="1892025"/>
                  <a:pt x="9025632" y="1902598"/>
                  <a:pt x="9040807" y="1902473"/>
                </a:cubicBezTo>
                <a:cubicBezTo>
                  <a:pt x="9055360" y="1902224"/>
                  <a:pt x="9067301" y="1890657"/>
                  <a:pt x="9067549" y="1876477"/>
                </a:cubicBezTo>
                <a:cubicBezTo>
                  <a:pt x="9067798" y="1863043"/>
                  <a:pt x="9055235" y="1849734"/>
                  <a:pt x="9041677" y="1848987"/>
                </a:cubicBezTo>
                <a:close/>
                <a:moveTo>
                  <a:pt x="8950503" y="1848987"/>
                </a:moveTo>
                <a:cubicBezTo>
                  <a:pt x="8935079" y="1849236"/>
                  <a:pt x="8923263" y="1862794"/>
                  <a:pt x="8924631" y="1878591"/>
                </a:cubicBezTo>
                <a:cubicBezTo>
                  <a:pt x="8925874" y="1893393"/>
                  <a:pt x="8937691" y="1903344"/>
                  <a:pt x="8952866" y="1902349"/>
                </a:cubicBezTo>
                <a:cubicBezTo>
                  <a:pt x="8967295" y="1901354"/>
                  <a:pt x="8978738" y="1888791"/>
                  <a:pt x="8977992" y="1874860"/>
                </a:cubicBezTo>
                <a:cubicBezTo>
                  <a:pt x="8977245" y="1861302"/>
                  <a:pt x="8963936" y="1848863"/>
                  <a:pt x="8950503" y="1848987"/>
                </a:cubicBezTo>
                <a:close/>
                <a:moveTo>
                  <a:pt x="8863184" y="1848987"/>
                </a:moveTo>
                <a:cubicBezTo>
                  <a:pt x="8849129" y="1847868"/>
                  <a:pt x="8836441" y="1858938"/>
                  <a:pt x="8835073" y="1873367"/>
                </a:cubicBezTo>
                <a:cubicBezTo>
                  <a:pt x="8833581" y="1889786"/>
                  <a:pt x="8844776" y="1902224"/>
                  <a:pt x="8861070" y="1902349"/>
                </a:cubicBezTo>
                <a:cubicBezTo>
                  <a:pt x="8875747" y="1902349"/>
                  <a:pt x="8887812" y="1891278"/>
                  <a:pt x="8888310" y="1876974"/>
                </a:cubicBezTo>
                <a:cubicBezTo>
                  <a:pt x="8888808" y="1863416"/>
                  <a:pt x="8876743" y="1850107"/>
                  <a:pt x="8863060" y="1848987"/>
                </a:cubicBezTo>
                <a:close/>
                <a:moveTo>
                  <a:pt x="8777483" y="1848987"/>
                </a:moveTo>
                <a:cubicBezTo>
                  <a:pt x="8763054" y="1847370"/>
                  <a:pt x="8748003" y="1860555"/>
                  <a:pt x="8747506" y="1875233"/>
                </a:cubicBezTo>
                <a:cubicBezTo>
                  <a:pt x="8747009" y="1889288"/>
                  <a:pt x="8758700" y="1901602"/>
                  <a:pt x="8773130" y="1902349"/>
                </a:cubicBezTo>
                <a:cubicBezTo>
                  <a:pt x="8788180" y="1903095"/>
                  <a:pt x="8799873" y="1893020"/>
                  <a:pt x="8800867" y="1878094"/>
                </a:cubicBezTo>
                <a:cubicBezTo>
                  <a:pt x="8801862" y="1863292"/>
                  <a:pt x="8791663" y="1850729"/>
                  <a:pt x="8777483" y="1849112"/>
                </a:cubicBezTo>
                <a:close/>
                <a:moveTo>
                  <a:pt x="8711434" y="1875606"/>
                </a:moveTo>
                <a:cubicBezTo>
                  <a:pt x="8711186" y="1861053"/>
                  <a:pt x="8699617" y="1849112"/>
                  <a:pt x="8685438" y="1848863"/>
                </a:cubicBezTo>
                <a:cubicBezTo>
                  <a:pt x="8670636" y="1848614"/>
                  <a:pt x="8657078" y="1863043"/>
                  <a:pt x="8658073" y="1877720"/>
                </a:cubicBezTo>
                <a:cubicBezTo>
                  <a:pt x="8659068" y="1891900"/>
                  <a:pt x="8671382" y="1902846"/>
                  <a:pt x="8686060" y="1902349"/>
                </a:cubicBezTo>
                <a:cubicBezTo>
                  <a:pt x="8701111" y="1901851"/>
                  <a:pt x="8711683" y="1890781"/>
                  <a:pt x="8711434" y="1875606"/>
                </a:cubicBezTo>
                <a:close/>
                <a:moveTo>
                  <a:pt x="8568516" y="1873740"/>
                </a:moveTo>
                <a:cubicBezTo>
                  <a:pt x="8567147" y="1887796"/>
                  <a:pt x="8577969" y="1900607"/>
                  <a:pt x="8592522" y="1902100"/>
                </a:cubicBezTo>
                <a:cubicBezTo>
                  <a:pt x="8608941" y="1903841"/>
                  <a:pt x="8621504" y="1892771"/>
                  <a:pt x="8621877" y="1876477"/>
                </a:cubicBezTo>
                <a:cubicBezTo>
                  <a:pt x="8622126" y="1861799"/>
                  <a:pt x="8611180" y="1849609"/>
                  <a:pt x="8596876" y="1848863"/>
                </a:cubicBezTo>
                <a:cubicBezTo>
                  <a:pt x="8583442" y="1848117"/>
                  <a:pt x="8569884" y="1860058"/>
                  <a:pt x="8568516" y="1873740"/>
                </a:cubicBezTo>
                <a:close/>
                <a:moveTo>
                  <a:pt x="8510428" y="1848863"/>
                </a:moveTo>
                <a:cubicBezTo>
                  <a:pt x="8495252" y="1847992"/>
                  <a:pt x="8482317" y="1860929"/>
                  <a:pt x="8482690" y="1876725"/>
                </a:cubicBezTo>
                <a:cubicBezTo>
                  <a:pt x="8483063" y="1891776"/>
                  <a:pt x="8494133" y="1902473"/>
                  <a:pt x="8509308" y="1902349"/>
                </a:cubicBezTo>
                <a:cubicBezTo>
                  <a:pt x="8523985" y="1902349"/>
                  <a:pt x="8535927" y="1890781"/>
                  <a:pt x="8536176" y="1876477"/>
                </a:cubicBezTo>
                <a:cubicBezTo>
                  <a:pt x="8536424" y="1863043"/>
                  <a:pt x="8524110" y="1849734"/>
                  <a:pt x="8510428" y="1848863"/>
                </a:cubicBezTo>
                <a:close/>
                <a:moveTo>
                  <a:pt x="8419129" y="1848863"/>
                </a:moveTo>
                <a:cubicBezTo>
                  <a:pt x="8403705" y="1849112"/>
                  <a:pt x="8391888" y="1862670"/>
                  <a:pt x="8393257" y="1878467"/>
                </a:cubicBezTo>
                <a:cubicBezTo>
                  <a:pt x="8394501" y="1893269"/>
                  <a:pt x="8406317" y="1903219"/>
                  <a:pt x="8421492" y="1902224"/>
                </a:cubicBezTo>
                <a:cubicBezTo>
                  <a:pt x="8435921" y="1901229"/>
                  <a:pt x="8447364" y="1888666"/>
                  <a:pt x="8446618" y="1874735"/>
                </a:cubicBezTo>
                <a:cubicBezTo>
                  <a:pt x="8445872" y="1861177"/>
                  <a:pt x="8432563" y="1848739"/>
                  <a:pt x="8419129" y="1848863"/>
                </a:cubicBezTo>
                <a:close/>
                <a:moveTo>
                  <a:pt x="8303700" y="1873740"/>
                </a:moveTo>
                <a:cubicBezTo>
                  <a:pt x="8302580" y="1888915"/>
                  <a:pt x="8312407" y="1900732"/>
                  <a:pt x="8327209" y="1902100"/>
                </a:cubicBezTo>
                <a:cubicBezTo>
                  <a:pt x="8343005" y="1903593"/>
                  <a:pt x="8356688" y="1891776"/>
                  <a:pt x="8357061" y="1876352"/>
                </a:cubicBezTo>
                <a:cubicBezTo>
                  <a:pt x="8357310" y="1862919"/>
                  <a:pt x="8344996" y="1849609"/>
                  <a:pt x="8331313" y="1848739"/>
                </a:cubicBezTo>
                <a:cubicBezTo>
                  <a:pt x="8317382" y="1847868"/>
                  <a:pt x="8304694" y="1859187"/>
                  <a:pt x="8303700" y="1873616"/>
                </a:cubicBezTo>
                <a:close/>
                <a:moveTo>
                  <a:pt x="8214018" y="1874611"/>
                </a:moveTo>
                <a:cubicBezTo>
                  <a:pt x="8213396" y="1889662"/>
                  <a:pt x="8223596" y="1901229"/>
                  <a:pt x="8238522" y="1902100"/>
                </a:cubicBezTo>
                <a:cubicBezTo>
                  <a:pt x="8254318" y="1903095"/>
                  <a:pt x="8267752" y="1890781"/>
                  <a:pt x="8267503" y="1875482"/>
                </a:cubicBezTo>
                <a:cubicBezTo>
                  <a:pt x="8267255" y="1862048"/>
                  <a:pt x="8254194" y="1848987"/>
                  <a:pt x="8240885" y="1848739"/>
                </a:cubicBezTo>
                <a:cubicBezTo>
                  <a:pt x="8226830" y="1848366"/>
                  <a:pt x="8214639" y="1860182"/>
                  <a:pt x="8214018" y="1874611"/>
                </a:cubicBezTo>
                <a:close/>
                <a:moveTo>
                  <a:pt x="8154810" y="1848863"/>
                </a:moveTo>
                <a:cubicBezTo>
                  <a:pt x="8140133" y="1848241"/>
                  <a:pt x="8126077" y="1862172"/>
                  <a:pt x="8126575" y="1876850"/>
                </a:cubicBezTo>
                <a:cubicBezTo>
                  <a:pt x="8127073" y="1891030"/>
                  <a:pt x="8139262" y="1902349"/>
                  <a:pt x="8153816" y="1902224"/>
                </a:cubicBezTo>
                <a:cubicBezTo>
                  <a:pt x="8168990" y="1902224"/>
                  <a:pt x="8179812" y="1891403"/>
                  <a:pt x="8179936" y="1876228"/>
                </a:cubicBezTo>
                <a:cubicBezTo>
                  <a:pt x="8180061" y="1861550"/>
                  <a:pt x="8168990" y="1849485"/>
                  <a:pt x="8154686" y="1848863"/>
                </a:cubicBezTo>
                <a:close/>
                <a:moveTo>
                  <a:pt x="8065129" y="1848863"/>
                </a:moveTo>
                <a:cubicBezTo>
                  <a:pt x="8050451" y="1848241"/>
                  <a:pt x="8036396" y="1862297"/>
                  <a:pt x="8037018" y="1876974"/>
                </a:cubicBezTo>
                <a:cubicBezTo>
                  <a:pt x="8037639" y="1891154"/>
                  <a:pt x="8049704" y="1902473"/>
                  <a:pt x="8064383" y="1902224"/>
                </a:cubicBezTo>
                <a:cubicBezTo>
                  <a:pt x="8079557" y="1902100"/>
                  <a:pt x="8090379" y="1891278"/>
                  <a:pt x="8090503" y="1876103"/>
                </a:cubicBezTo>
                <a:cubicBezTo>
                  <a:pt x="8090628" y="1861426"/>
                  <a:pt x="8079433" y="1849361"/>
                  <a:pt x="8065253" y="1848739"/>
                </a:cubicBezTo>
                <a:close/>
                <a:moveTo>
                  <a:pt x="7976318" y="1848863"/>
                </a:moveTo>
                <a:cubicBezTo>
                  <a:pt x="7961640" y="1847744"/>
                  <a:pt x="7947211" y="1861426"/>
                  <a:pt x="7947336" y="1876103"/>
                </a:cubicBezTo>
                <a:cubicBezTo>
                  <a:pt x="7947460" y="1890283"/>
                  <a:pt x="7959401" y="1901976"/>
                  <a:pt x="7973954" y="1902224"/>
                </a:cubicBezTo>
                <a:cubicBezTo>
                  <a:pt x="7989005" y="1902473"/>
                  <a:pt x="8000199" y="1891900"/>
                  <a:pt x="8000821" y="1876850"/>
                </a:cubicBezTo>
                <a:cubicBezTo>
                  <a:pt x="8001319" y="1862172"/>
                  <a:pt x="7990621" y="1849858"/>
                  <a:pt x="7976318" y="1848739"/>
                </a:cubicBezTo>
                <a:close/>
                <a:moveTo>
                  <a:pt x="7889870" y="1848863"/>
                </a:moveTo>
                <a:cubicBezTo>
                  <a:pt x="7875814" y="1847744"/>
                  <a:pt x="7863127" y="1858690"/>
                  <a:pt x="7861758" y="1873243"/>
                </a:cubicBezTo>
                <a:cubicBezTo>
                  <a:pt x="7860266" y="1889662"/>
                  <a:pt x="7871336" y="1902100"/>
                  <a:pt x="7887631" y="1902224"/>
                </a:cubicBezTo>
                <a:cubicBezTo>
                  <a:pt x="7902308" y="1902349"/>
                  <a:pt x="7914374" y="1891154"/>
                  <a:pt x="7914996" y="1876974"/>
                </a:cubicBezTo>
                <a:cubicBezTo>
                  <a:pt x="7915493" y="1863416"/>
                  <a:pt x="7903552" y="1850107"/>
                  <a:pt x="7889870" y="1848987"/>
                </a:cubicBezTo>
                <a:close/>
                <a:moveTo>
                  <a:pt x="7799193" y="1848739"/>
                </a:moveTo>
                <a:cubicBezTo>
                  <a:pt x="7784018" y="1848241"/>
                  <a:pt x="7771331" y="1861550"/>
                  <a:pt x="7772077" y="1877347"/>
                </a:cubicBezTo>
                <a:cubicBezTo>
                  <a:pt x="7772823" y="1892274"/>
                  <a:pt x="7784142" y="1902722"/>
                  <a:pt x="7799193" y="1902349"/>
                </a:cubicBezTo>
                <a:cubicBezTo>
                  <a:pt x="7813746" y="1901976"/>
                  <a:pt x="7825563" y="1890035"/>
                  <a:pt x="7825438" y="1875855"/>
                </a:cubicBezTo>
                <a:cubicBezTo>
                  <a:pt x="7825438" y="1862421"/>
                  <a:pt x="7812502" y="1849236"/>
                  <a:pt x="7799069" y="1848739"/>
                </a:cubicBezTo>
                <a:close/>
                <a:moveTo>
                  <a:pt x="7682520" y="1875730"/>
                </a:moveTo>
                <a:cubicBezTo>
                  <a:pt x="7682520" y="1890905"/>
                  <a:pt x="7692968" y="1901851"/>
                  <a:pt x="7708143" y="1902224"/>
                </a:cubicBezTo>
                <a:cubicBezTo>
                  <a:pt x="7723940" y="1902598"/>
                  <a:pt x="7736876" y="1889662"/>
                  <a:pt x="7736005" y="1874487"/>
                </a:cubicBezTo>
                <a:cubicBezTo>
                  <a:pt x="7735134" y="1860929"/>
                  <a:pt x="7721825" y="1848490"/>
                  <a:pt x="7708392" y="1848863"/>
                </a:cubicBezTo>
                <a:cubicBezTo>
                  <a:pt x="7694212" y="1849112"/>
                  <a:pt x="7682644" y="1861053"/>
                  <a:pt x="7682520" y="1875730"/>
                </a:cubicBezTo>
                <a:close/>
                <a:moveTo>
                  <a:pt x="7622815" y="1848863"/>
                </a:moveTo>
                <a:cubicBezTo>
                  <a:pt x="7608013" y="1848490"/>
                  <a:pt x="7594330" y="1862794"/>
                  <a:pt x="7595201" y="1877472"/>
                </a:cubicBezTo>
                <a:cubicBezTo>
                  <a:pt x="7596072" y="1891776"/>
                  <a:pt x="7608261" y="1902722"/>
                  <a:pt x="7622939" y="1902349"/>
                </a:cubicBezTo>
                <a:cubicBezTo>
                  <a:pt x="7638114" y="1901976"/>
                  <a:pt x="7648686" y="1891030"/>
                  <a:pt x="7648562" y="1875855"/>
                </a:cubicBezTo>
                <a:cubicBezTo>
                  <a:pt x="7648562" y="1861177"/>
                  <a:pt x="7636994" y="1849236"/>
                  <a:pt x="7622815" y="1848987"/>
                </a:cubicBezTo>
                <a:close/>
                <a:moveTo>
                  <a:pt x="7534376" y="1848863"/>
                </a:moveTo>
                <a:cubicBezTo>
                  <a:pt x="7519699" y="1847868"/>
                  <a:pt x="7505395" y="1861550"/>
                  <a:pt x="7505519" y="1876228"/>
                </a:cubicBezTo>
                <a:cubicBezTo>
                  <a:pt x="7505768" y="1890408"/>
                  <a:pt x="7517585" y="1901976"/>
                  <a:pt x="7532262" y="1902224"/>
                </a:cubicBezTo>
                <a:cubicBezTo>
                  <a:pt x="7547437" y="1902473"/>
                  <a:pt x="7558507" y="1891900"/>
                  <a:pt x="7559005" y="1876725"/>
                </a:cubicBezTo>
                <a:cubicBezTo>
                  <a:pt x="7559502" y="1862048"/>
                  <a:pt x="7548681" y="1849734"/>
                  <a:pt x="7534376" y="1848739"/>
                </a:cubicBezTo>
                <a:close/>
                <a:moveTo>
                  <a:pt x="7443824" y="1848863"/>
                </a:moveTo>
                <a:cubicBezTo>
                  <a:pt x="7429022" y="1848490"/>
                  <a:pt x="7415216" y="1862545"/>
                  <a:pt x="7416086" y="1877223"/>
                </a:cubicBezTo>
                <a:cubicBezTo>
                  <a:pt x="7416833" y="1891527"/>
                  <a:pt x="7429022" y="1902473"/>
                  <a:pt x="7443700" y="1902224"/>
                </a:cubicBezTo>
                <a:cubicBezTo>
                  <a:pt x="7458874" y="1901976"/>
                  <a:pt x="7469448" y="1891030"/>
                  <a:pt x="7469448" y="1875855"/>
                </a:cubicBezTo>
                <a:cubicBezTo>
                  <a:pt x="7469448" y="1861177"/>
                  <a:pt x="7458128" y="1849236"/>
                  <a:pt x="7443824" y="1848863"/>
                </a:cubicBezTo>
                <a:close/>
                <a:moveTo>
                  <a:pt x="7326529" y="1873989"/>
                </a:moveTo>
                <a:cubicBezTo>
                  <a:pt x="7325409" y="1888044"/>
                  <a:pt x="7336355" y="1900732"/>
                  <a:pt x="7350908" y="1902100"/>
                </a:cubicBezTo>
                <a:cubicBezTo>
                  <a:pt x="7367327" y="1903593"/>
                  <a:pt x="7379765" y="1892522"/>
                  <a:pt x="7379890" y="1876103"/>
                </a:cubicBezTo>
                <a:cubicBezTo>
                  <a:pt x="7380014" y="1861426"/>
                  <a:pt x="7368819" y="1849361"/>
                  <a:pt x="7354640" y="1848739"/>
                </a:cubicBezTo>
                <a:cubicBezTo>
                  <a:pt x="7341082" y="1848241"/>
                  <a:pt x="7327648" y="1860182"/>
                  <a:pt x="7326529" y="1873865"/>
                </a:cubicBezTo>
                <a:close/>
                <a:moveTo>
                  <a:pt x="7267197" y="1848739"/>
                </a:moveTo>
                <a:cubicBezTo>
                  <a:pt x="7251773" y="1848614"/>
                  <a:pt x="7239707" y="1861923"/>
                  <a:pt x="7240703" y="1877845"/>
                </a:cubicBezTo>
                <a:cubicBezTo>
                  <a:pt x="7241698" y="1892771"/>
                  <a:pt x="7253266" y="1902971"/>
                  <a:pt x="7268440" y="1902224"/>
                </a:cubicBezTo>
                <a:cubicBezTo>
                  <a:pt x="7282870" y="1901478"/>
                  <a:pt x="7294562" y="1889288"/>
                  <a:pt x="7294188" y="1875233"/>
                </a:cubicBezTo>
                <a:cubicBezTo>
                  <a:pt x="7293816" y="1861799"/>
                  <a:pt x="7280631" y="1848987"/>
                  <a:pt x="7267197" y="1848739"/>
                </a:cubicBezTo>
                <a:close/>
                <a:moveTo>
                  <a:pt x="7204507" y="1876228"/>
                </a:moveTo>
                <a:cubicBezTo>
                  <a:pt x="7204755" y="1861426"/>
                  <a:pt x="7190327" y="1847868"/>
                  <a:pt x="7175650" y="1848863"/>
                </a:cubicBezTo>
                <a:cubicBezTo>
                  <a:pt x="7161469" y="1849858"/>
                  <a:pt x="7150523" y="1862172"/>
                  <a:pt x="7151021" y="1876850"/>
                </a:cubicBezTo>
                <a:cubicBezTo>
                  <a:pt x="7151519" y="1891900"/>
                  <a:pt x="7162589" y="1902473"/>
                  <a:pt x="7177764" y="1902349"/>
                </a:cubicBezTo>
                <a:cubicBezTo>
                  <a:pt x="7192317" y="1902100"/>
                  <a:pt x="7204258" y="1890532"/>
                  <a:pt x="7204507" y="1876352"/>
                </a:cubicBezTo>
                <a:close/>
                <a:moveTo>
                  <a:pt x="7087335" y="1848739"/>
                </a:moveTo>
                <a:cubicBezTo>
                  <a:pt x="7072036" y="1849112"/>
                  <a:pt x="7060220" y="1862794"/>
                  <a:pt x="7061588" y="1878591"/>
                </a:cubicBezTo>
                <a:cubicBezTo>
                  <a:pt x="7062956" y="1893393"/>
                  <a:pt x="7074897" y="1903219"/>
                  <a:pt x="7090072" y="1902100"/>
                </a:cubicBezTo>
                <a:cubicBezTo>
                  <a:pt x="7104501" y="1900980"/>
                  <a:pt x="7115820" y="1888418"/>
                  <a:pt x="7114949" y="1874362"/>
                </a:cubicBezTo>
                <a:cubicBezTo>
                  <a:pt x="7114079" y="1860804"/>
                  <a:pt x="7100769" y="1848366"/>
                  <a:pt x="7087335" y="1848739"/>
                </a:cubicBezTo>
                <a:close/>
                <a:moveTo>
                  <a:pt x="7001012" y="1848739"/>
                </a:moveTo>
                <a:cubicBezTo>
                  <a:pt x="6986210" y="1848863"/>
                  <a:pt x="6972902" y="1863541"/>
                  <a:pt x="6974145" y="1878094"/>
                </a:cubicBezTo>
                <a:cubicBezTo>
                  <a:pt x="6975513" y="1892274"/>
                  <a:pt x="6987952" y="1902846"/>
                  <a:pt x="7002629" y="1902100"/>
                </a:cubicBezTo>
                <a:cubicBezTo>
                  <a:pt x="7017556" y="1901354"/>
                  <a:pt x="7028004" y="1889910"/>
                  <a:pt x="7027506" y="1874860"/>
                </a:cubicBezTo>
                <a:cubicBezTo>
                  <a:pt x="7027009" y="1860307"/>
                  <a:pt x="7015068" y="1848490"/>
                  <a:pt x="7000888" y="1848739"/>
                </a:cubicBezTo>
                <a:close/>
                <a:moveTo>
                  <a:pt x="6937949" y="1876601"/>
                </a:moveTo>
                <a:cubicBezTo>
                  <a:pt x="6938322" y="1861923"/>
                  <a:pt x="6927376" y="1849734"/>
                  <a:pt x="6913072" y="1848863"/>
                </a:cubicBezTo>
                <a:cubicBezTo>
                  <a:pt x="6898394" y="1847992"/>
                  <a:pt x="6884215" y="1861799"/>
                  <a:pt x="6884463" y="1876477"/>
                </a:cubicBezTo>
                <a:cubicBezTo>
                  <a:pt x="6884837" y="1890657"/>
                  <a:pt x="6896778" y="1902100"/>
                  <a:pt x="6911455" y="1902224"/>
                </a:cubicBezTo>
                <a:cubicBezTo>
                  <a:pt x="6926630" y="1902224"/>
                  <a:pt x="6937576" y="1891652"/>
                  <a:pt x="6937949" y="1876601"/>
                </a:cubicBezTo>
                <a:close/>
                <a:moveTo>
                  <a:pt x="6823639" y="1848863"/>
                </a:moveTo>
                <a:cubicBezTo>
                  <a:pt x="6808961" y="1847992"/>
                  <a:pt x="6794657" y="1861675"/>
                  <a:pt x="6795030" y="1876477"/>
                </a:cubicBezTo>
                <a:cubicBezTo>
                  <a:pt x="6795279" y="1890657"/>
                  <a:pt x="6807345" y="1902224"/>
                  <a:pt x="6821898" y="1902349"/>
                </a:cubicBezTo>
                <a:cubicBezTo>
                  <a:pt x="6837072" y="1902349"/>
                  <a:pt x="6848018" y="1891900"/>
                  <a:pt x="6848392" y="1876725"/>
                </a:cubicBezTo>
                <a:cubicBezTo>
                  <a:pt x="6848765" y="1862048"/>
                  <a:pt x="6837943" y="1849858"/>
                  <a:pt x="6823639" y="1848863"/>
                </a:cubicBezTo>
                <a:close/>
                <a:moveTo>
                  <a:pt x="6762690" y="1876974"/>
                </a:moveTo>
                <a:cubicBezTo>
                  <a:pt x="6763312" y="1862297"/>
                  <a:pt x="6749256" y="1848241"/>
                  <a:pt x="6734579" y="1848863"/>
                </a:cubicBezTo>
                <a:cubicBezTo>
                  <a:pt x="6720399" y="1849485"/>
                  <a:pt x="6709080" y="1861550"/>
                  <a:pt x="6709329" y="1876228"/>
                </a:cubicBezTo>
                <a:cubicBezTo>
                  <a:pt x="6709453" y="1891403"/>
                  <a:pt x="6720151" y="1902224"/>
                  <a:pt x="6735450" y="1902349"/>
                </a:cubicBezTo>
                <a:cubicBezTo>
                  <a:pt x="6750127" y="1902473"/>
                  <a:pt x="6762193" y="1891278"/>
                  <a:pt x="6762815" y="1876974"/>
                </a:cubicBezTo>
                <a:close/>
                <a:moveTo>
                  <a:pt x="6646141" y="1848863"/>
                </a:moveTo>
                <a:cubicBezTo>
                  <a:pt x="6630718" y="1848863"/>
                  <a:pt x="6618652" y="1862172"/>
                  <a:pt x="6619772" y="1878094"/>
                </a:cubicBezTo>
                <a:cubicBezTo>
                  <a:pt x="6620767" y="1893020"/>
                  <a:pt x="6632459" y="1903095"/>
                  <a:pt x="6647509" y="1902349"/>
                </a:cubicBezTo>
                <a:cubicBezTo>
                  <a:pt x="6661938" y="1901602"/>
                  <a:pt x="6673631" y="1889288"/>
                  <a:pt x="6673133" y="1875233"/>
                </a:cubicBezTo>
                <a:cubicBezTo>
                  <a:pt x="6672635" y="1861799"/>
                  <a:pt x="6659575" y="1848987"/>
                  <a:pt x="6646141" y="1848863"/>
                </a:cubicBezTo>
                <a:close/>
                <a:moveTo>
                  <a:pt x="6557330" y="1902349"/>
                </a:moveTo>
                <a:cubicBezTo>
                  <a:pt x="6571883" y="1901851"/>
                  <a:pt x="6583700" y="1889910"/>
                  <a:pt x="6583575" y="1875855"/>
                </a:cubicBezTo>
                <a:cubicBezTo>
                  <a:pt x="6583575" y="1861053"/>
                  <a:pt x="6568898" y="1847619"/>
                  <a:pt x="6554220" y="1848987"/>
                </a:cubicBezTo>
                <a:cubicBezTo>
                  <a:pt x="6540040" y="1850231"/>
                  <a:pt x="6529468" y="1862794"/>
                  <a:pt x="6530090" y="1877472"/>
                </a:cubicBezTo>
                <a:cubicBezTo>
                  <a:pt x="6530836" y="1892398"/>
                  <a:pt x="6542280" y="1902846"/>
                  <a:pt x="6557205" y="1902473"/>
                </a:cubicBezTo>
                <a:close/>
                <a:moveTo>
                  <a:pt x="6468395" y="1848863"/>
                </a:moveTo>
                <a:cubicBezTo>
                  <a:pt x="6453219" y="1847868"/>
                  <a:pt x="6440284" y="1860929"/>
                  <a:pt x="6440656" y="1876725"/>
                </a:cubicBezTo>
                <a:cubicBezTo>
                  <a:pt x="6441030" y="1891900"/>
                  <a:pt x="6451976" y="1902473"/>
                  <a:pt x="6467151" y="1902349"/>
                </a:cubicBezTo>
                <a:cubicBezTo>
                  <a:pt x="6481828" y="1902349"/>
                  <a:pt x="6493769" y="1890781"/>
                  <a:pt x="6494018" y="1876601"/>
                </a:cubicBezTo>
                <a:cubicBezTo>
                  <a:pt x="6494266" y="1863043"/>
                  <a:pt x="6481952" y="1849858"/>
                  <a:pt x="6468395" y="1848987"/>
                </a:cubicBezTo>
                <a:close/>
                <a:moveTo>
                  <a:pt x="6353338" y="1874113"/>
                </a:moveTo>
                <a:cubicBezTo>
                  <a:pt x="6352094" y="1889288"/>
                  <a:pt x="6364906" y="1902473"/>
                  <a:pt x="6380703" y="1902349"/>
                </a:cubicBezTo>
                <a:cubicBezTo>
                  <a:pt x="6395878" y="1902224"/>
                  <a:pt x="6406575" y="1891403"/>
                  <a:pt x="6406700" y="1876228"/>
                </a:cubicBezTo>
                <a:cubicBezTo>
                  <a:pt x="6406700" y="1861550"/>
                  <a:pt x="6395629" y="1849485"/>
                  <a:pt x="6381325" y="1848987"/>
                </a:cubicBezTo>
                <a:cubicBezTo>
                  <a:pt x="6367767" y="1848490"/>
                  <a:pt x="6354458" y="1860555"/>
                  <a:pt x="6353338" y="1874238"/>
                </a:cubicBezTo>
                <a:close/>
                <a:moveTo>
                  <a:pt x="6263656" y="1875730"/>
                </a:moveTo>
                <a:cubicBezTo>
                  <a:pt x="6263532" y="1891154"/>
                  <a:pt x="6276841" y="1903219"/>
                  <a:pt x="6292762" y="1902224"/>
                </a:cubicBezTo>
                <a:cubicBezTo>
                  <a:pt x="6307689" y="1901229"/>
                  <a:pt x="6317888" y="1889662"/>
                  <a:pt x="6317142" y="1874487"/>
                </a:cubicBezTo>
                <a:cubicBezTo>
                  <a:pt x="6316396" y="1860058"/>
                  <a:pt x="6304206" y="1848366"/>
                  <a:pt x="6290151" y="1848739"/>
                </a:cubicBezTo>
                <a:cubicBezTo>
                  <a:pt x="6276717" y="1849112"/>
                  <a:pt x="6263781" y="1862172"/>
                  <a:pt x="6263656" y="1875730"/>
                </a:cubicBezTo>
                <a:close/>
                <a:moveTo>
                  <a:pt x="6201215" y="1848863"/>
                </a:moveTo>
                <a:cubicBezTo>
                  <a:pt x="6186413" y="1848863"/>
                  <a:pt x="6172980" y="1863541"/>
                  <a:pt x="6174223" y="1878094"/>
                </a:cubicBezTo>
                <a:cubicBezTo>
                  <a:pt x="6175467" y="1892274"/>
                  <a:pt x="6187905" y="1902971"/>
                  <a:pt x="6202583" y="1902224"/>
                </a:cubicBezTo>
                <a:cubicBezTo>
                  <a:pt x="6217509" y="1901478"/>
                  <a:pt x="6228082" y="1890159"/>
                  <a:pt x="6227584" y="1875108"/>
                </a:cubicBezTo>
                <a:cubicBezTo>
                  <a:pt x="6227212" y="1860555"/>
                  <a:pt x="6215395" y="1848739"/>
                  <a:pt x="6201215" y="1848739"/>
                </a:cubicBezTo>
                <a:close/>
                <a:moveTo>
                  <a:pt x="6141883" y="1876974"/>
                </a:moveTo>
                <a:cubicBezTo>
                  <a:pt x="6142505" y="1862297"/>
                  <a:pt x="6128450" y="1848241"/>
                  <a:pt x="6113772" y="1848863"/>
                </a:cubicBezTo>
                <a:cubicBezTo>
                  <a:pt x="6099592" y="1849485"/>
                  <a:pt x="6088273" y="1861550"/>
                  <a:pt x="6088522" y="1876228"/>
                </a:cubicBezTo>
                <a:cubicBezTo>
                  <a:pt x="6088646" y="1891403"/>
                  <a:pt x="6099343" y="1902224"/>
                  <a:pt x="6114643" y="1902349"/>
                </a:cubicBezTo>
                <a:cubicBezTo>
                  <a:pt x="6129320" y="1902473"/>
                  <a:pt x="6141385" y="1891278"/>
                  <a:pt x="6142007" y="1876974"/>
                </a:cubicBezTo>
                <a:close/>
                <a:moveTo>
                  <a:pt x="6025086" y="1848863"/>
                </a:moveTo>
                <a:cubicBezTo>
                  <a:pt x="6009662" y="1848863"/>
                  <a:pt x="5997721" y="1862421"/>
                  <a:pt x="5998964" y="1878342"/>
                </a:cubicBezTo>
                <a:cubicBezTo>
                  <a:pt x="6000084" y="1893269"/>
                  <a:pt x="6011901" y="1903219"/>
                  <a:pt x="6026951" y="1902349"/>
                </a:cubicBezTo>
                <a:cubicBezTo>
                  <a:pt x="6041380" y="1901478"/>
                  <a:pt x="6052948" y="1889040"/>
                  <a:pt x="6052326" y="1874984"/>
                </a:cubicBezTo>
                <a:cubicBezTo>
                  <a:pt x="6051704" y="1861550"/>
                  <a:pt x="6038519" y="1848863"/>
                  <a:pt x="6025086" y="1848863"/>
                </a:cubicBezTo>
                <a:close/>
                <a:moveTo>
                  <a:pt x="5935154" y="1848863"/>
                </a:moveTo>
                <a:cubicBezTo>
                  <a:pt x="5919855" y="1849236"/>
                  <a:pt x="5908039" y="1862919"/>
                  <a:pt x="5909407" y="1878716"/>
                </a:cubicBezTo>
                <a:cubicBezTo>
                  <a:pt x="5910775" y="1893517"/>
                  <a:pt x="5922716" y="1903344"/>
                  <a:pt x="5937891" y="1902224"/>
                </a:cubicBezTo>
                <a:cubicBezTo>
                  <a:pt x="5952320" y="1901105"/>
                  <a:pt x="5963639" y="1888542"/>
                  <a:pt x="5962768" y="1874487"/>
                </a:cubicBezTo>
                <a:cubicBezTo>
                  <a:pt x="5961898" y="1860929"/>
                  <a:pt x="5948588" y="1848490"/>
                  <a:pt x="5935154" y="1848863"/>
                </a:cubicBezTo>
                <a:close/>
                <a:moveTo>
                  <a:pt x="5875450" y="1875855"/>
                </a:moveTo>
                <a:cubicBezTo>
                  <a:pt x="5875450" y="1861177"/>
                  <a:pt x="5864006" y="1849236"/>
                  <a:pt x="5849702" y="1848863"/>
                </a:cubicBezTo>
                <a:cubicBezTo>
                  <a:pt x="5835025" y="1848490"/>
                  <a:pt x="5821218" y="1862794"/>
                  <a:pt x="5822089" y="1877347"/>
                </a:cubicBezTo>
                <a:cubicBezTo>
                  <a:pt x="5822959" y="1891652"/>
                  <a:pt x="5835149" y="1902598"/>
                  <a:pt x="5849826" y="1902224"/>
                </a:cubicBezTo>
                <a:cubicBezTo>
                  <a:pt x="5865001" y="1901851"/>
                  <a:pt x="5875574" y="1890905"/>
                  <a:pt x="5875450" y="1875730"/>
                </a:cubicBezTo>
                <a:close/>
                <a:moveTo>
                  <a:pt x="5759398" y="1848863"/>
                </a:moveTo>
                <a:cubicBezTo>
                  <a:pt x="5744596" y="1848987"/>
                  <a:pt x="5731287" y="1863665"/>
                  <a:pt x="5732531" y="1878218"/>
                </a:cubicBezTo>
                <a:cubicBezTo>
                  <a:pt x="5733900" y="1892398"/>
                  <a:pt x="5746338" y="1902971"/>
                  <a:pt x="5761015" y="1902224"/>
                </a:cubicBezTo>
                <a:cubicBezTo>
                  <a:pt x="5775942" y="1901478"/>
                  <a:pt x="5786390" y="1890035"/>
                  <a:pt x="5785892" y="1874984"/>
                </a:cubicBezTo>
                <a:cubicBezTo>
                  <a:pt x="5785395" y="1860431"/>
                  <a:pt x="5773454" y="1848614"/>
                  <a:pt x="5759274" y="1848863"/>
                </a:cubicBezTo>
                <a:close/>
                <a:moveTo>
                  <a:pt x="5670712" y="1848863"/>
                </a:moveTo>
                <a:cubicBezTo>
                  <a:pt x="5655910" y="1848490"/>
                  <a:pt x="5642103" y="1862545"/>
                  <a:pt x="5642974" y="1877223"/>
                </a:cubicBezTo>
                <a:cubicBezTo>
                  <a:pt x="5643720" y="1891527"/>
                  <a:pt x="5655910" y="1902473"/>
                  <a:pt x="5670587" y="1902224"/>
                </a:cubicBezTo>
                <a:cubicBezTo>
                  <a:pt x="5685762" y="1901976"/>
                  <a:pt x="5696335" y="1891030"/>
                  <a:pt x="5696335" y="1875855"/>
                </a:cubicBezTo>
                <a:cubicBezTo>
                  <a:pt x="5696335" y="1861177"/>
                  <a:pt x="5685016" y="1849236"/>
                  <a:pt x="5670712" y="1848863"/>
                </a:cubicBezTo>
                <a:close/>
                <a:moveTo>
                  <a:pt x="5580657" y="1848863"/>
                </a:moveTo>
                <a:cubicBezTo>
                  <a:pt x="5565855" y="1848739"/>
                  <a:pt x="5552297" y="1863167"/>
                  <a:pt x="5553416" y="1877720"/>
                </a:cubicBezTo>
                <a:cubicBezTo>
                  <a:pt x="5554411" y="1891900"/>
                  <a:pt x="5566850" y="1902722"/>
                  <a:pt x="5581528" y="1902224"/>
                </a:cubicBezTo>
                <a:cubicBezTo>
                  <a:pt x="5596578" y="1901727"/>
                  <a:pt x="5607151" y="1890532"/>
                  <a:pt x="5606902" y="1875357"/>
                </a:cubicBezTo>
                <a:cubicBezTo>
                  <a:pt x="5606653" y="1860804"/>
                  <a:pt x="5594961" y="1848863"/>
                  <a:pt x="5580781" y="1848739"/>
                </a:cubicBezTo>
                <a:close/>
                <a:moveTo>
                  <a:pt x="5493587" y="1848863"/>
                </a:moveTo>
                <a:cubicBezTo>
                  <a:pt x="5478163" y="1848987"/>
                  <a:pt x="5466222" y="1862545"/>
                  <a:pt x="5467591" y="1878467"/>
                </a:cubicBezTo>
                <a:cubicBezTo>
                  <a:pt x="5468834" y="1893269"/>
                  <a:pt x="5480651" y="1903344"/>
                  <a:pt x="5495702" y="1902349"/>
                </a:cubicBezTo>
                <a:cubicBezTo>
                  <a:pt x="5510130" y="1901354"/>
                  <a:pt x="5521574" y="1888915"/>
                  <a:pt x="5520952" y="1874860"/>
                </a:cubicBezTo>
                <a:cubicBezTo>
                  <a:pt x="5520330" y="1861302"/>
                  <a:pt x="5507020" y="1848739"/>
                  <a:pt x="5493587" y="1848863"/>
                </a:cubicBezTo>
                <a:close/>
                <a:moveTo>
                  <a:pt x="5431394" y="1877098"/>
                </a:moveTo>
                <a:cubicBezTo>
                  <a:pt x="5432016" y="1862421"/>
                  <a:pt x="5418085" y="1848366"/>
                  <a:pt x="5403408" y="1848863"/>
                </a:cubicBezTo>
                <a:cubicBezTo>
                  <a:pt x="5389228" y="1849361"/>
                  <a:pt x="5377909" y="1861426"/>
                  <a:pt x="5378033" y="1876103"/>
                </a:cubicBezTo>
                <a:cubicBezTo>
                  <a:pt x="5378033" y="1891278"/>
                  <a:pt x="5388854" y="1902100"/>
                  <a:pt x="5404029" y="1902224"/>
                </a:cubicBezTo>
                <a:cubicBezTo>
                  <a:pt x="5418707" y="1902349"/>
                  <a:pt x="5430773" y="1891278"/>
                  <a:pt x="5431394" y="1876974"/>
                </a:cubicBezTo>
                <a:close/>
                <a:moveTo>
                  <a:pt x="5316960" y="1848987"/>
                </a:moveTo>
                <a:cubicBezTo>
                  <a:pt x="5302905" y="1847619"/>
                  <a:pt x="5290092" y="1858441"/>
                  <a:pt x="5288600" y="1872994"/>
                </a:cubicBezTo>
                <a:cubicBezTo>
                  <a:pt x="5286859" y="1889413"/>
                  <a:pt x="5297929" y="1901976"/>
                  <a:pt x="5314223" y="1902349"/>
                </a:cubicBezTo>
                <a:cubicBezTo>
                  <a:pt x="5328901" y="1902598"/>
                  <a:pt x="5341091" y="1891652"/>
                  <a:pt x="5341837" y="1877347"/>
                </a:cubicBezTo>
                <a:cubicBezTo>
                  <a:pt x="5342583" y="1863914"/>
                  <a:pt x="5330642" y="1850356"/>
                  <a:pt x="5316960" y="1848987"/>
                </a:cubicBezTo>
                <a:close/>
                <a:moveTo>
                  <a:pt x="5254394" y="1877596"/>
                </a:moveTo>
                <a:cubicBezTo>
                  <a:pt x="5255265" y="1862919"/>
                  <a:pt x="5244816" y="1850356"/>
                  <a:pt x="5230512" y="1848863"/>
                </a:cubicBezTo>
                <a:cubicBezTo>
                  <a:pt x="5215959" y="1847370"/>
                  <a:pt x="5201157" y="1860680"/>
                  <a:pt x="5200908" y="1875482"/>
                </a:cubicBezTo>
                <a:cubicBezTo>
                  <a:pt x="5200660" y="1889537"/>
                  <a:pt x="5212476" y="1901727"/>
                  <a:pt x="5226905" y="1902224"/>
                </a:cubicBezTo>
                <a:cubicBezTo>
                  <a:pt x="5241955" y="1902846"/>
                  <a:pt x="5253524" y="1892398"/>
                  <a:pt x="5254270" y="1877472"/>
                </a:cubicBezTo>
                <a:close/>
                <a:moveTo>
                  <a:pt x="5138467" y="1848739"/>
                </a:moveTo>
                <a:cubicBezTo>
                  <a:pt x="5123665" y="1848739"/>
                  <a:pt x="5110231" y="1863416"/>
                  <a:pt x="5111475" y="1877969"/>
                </a:cubicBezTo>
                <a:cubicBezTo>
                  <a:pt x="5112719" y="1892149"/>
                  <a:pt x="5125158" y="1902846"/>
                  <a:pt x="5139835" y="1902100"/>
                </a:cubicBezTo>
                <a:cubicBezTo>
                  <a:pt x="5154762" y="1901354"/>
                  <a:pt x="5165334" y="1890035"/>
                  <a:pt x="5164837" y="1874984"/>
                </a:cubicBezTo>
                <a:cubicBezTo>
                  <a:pt x="5164464" y="1860431"/>
                  <a:pt x="5152647" y="1848614"/>
                  <a:pt x="5138467" y="1848614"/>
                </a:cubicBezTo>
                <a:close/>
                <a:moveTo>
                  <a:pt x="5049531" y="1848739"/>
                </a:moveTo>
                <a:cubicBezTo>
                  <a:pt x="5034729" y="1848366"/>
                  <a:pt x="5021047" y="1862670"/>
                  <a:pt x="5021918" y="1877347"/>
                </a:cubicBezTo>
                <a:cubicBezTo>
                  <a:pt x="5022789" y="1891652"/>
                  <a:pt x="5034978" y="1902598"/>
                  <a:pt x="5049656" y="1902224"/>
                </a:cubicBezTo>
                <a:cubicBezTo>
                  <a:pt x="5064831" y="1901851"/>
                  <a:pt x="5075404" y="1890905"/>
                  <a:pt x="5075279" y="1875730"/>
                </a:cubicBezTo>
                <a:cubicBezTo>
                  <a:pt x="5075279" y="1861053"/>
                  <a:pt x="5063711" y="1849112"/>
                  <a:pt x="5049531" y="1848863"/>
                </a:cubicBezTo>
                <a:close/>
                <a:moveTo>
                  <a:pt x="4989578" y="1876601"/>
                </a:moveTo>
                <a:cubicBezTo>
                  <a:pt x="4989951" y="1861923"/>
                  <a:pt x="4975895" y="1847992"/>
                  <a:pt x="4961094" y="1848863"/>
                </a:cubicBezTo>
                <a:cubicBezTo>
                  <a:pt x="4946789" y="1849609"/>
                  <a:pt x="4935843" y="1861799"/>
                  <a:pt x="4936092" y="1876477"/>
                </a:cubicBezTo>
                <a:cubicBezTo>
                  <a:pt x="4936341" y="1891652"/>
                  <a:pt x="4947287" y="1902224"/>
                  <a:pt x="4962462" y="1902224"/>
                </a:cubicBezTo>
                <a:cubicBezTo>
                  <a:pt x="4977139" y="1902224"/>
                  <a:pt x="4989080" y="1890781"/>
                  <a:pt x="4989453" y="1876601"/>
                </a:cubicBezTo>
                <a:close/>
                <a:moveTo>
                  <a:pt x="4846659" y="1873865"/>
                </a:moveTo>
                <a:cubicBezTo>
                  <a:pt x="4845664" y="1889040"/>
                  <a:pt x="4855491" y="1900856"/>
                  <a:pt x="4870417" y="1902100"/>
                </a:cubicBezTo>
                <a:cubicBezTo>
                  <a:pt x="4886214" y="1903468"/>
                  <a:pt x="4899896" y="1891527"/>
                  <a:pt x="4900020" y="1876228"/>
                </a:cubicBezTo>
                <a:cubicBezTo>
                  <a:pt x="4900145" y="1862794"/>
                  <a:pt x="4887706" y="1849485"/>
                  <a:pt x="4874148" y="1848739"/>
                </a:cubicBezTo>
                <a:cubicBezTo>
                  <a:pt x="4860093" y="1847992"/>
                  <a:pt x="4847654" y="1859436"/>
                  <a:pt x="4846659" y="1873865"/>
                </a:cubicBezTo>
                <a:close/>
                <a:moveTo>
                  <a:pt x="4810339" y="1878094"/>
                </a:moveTo>
                <a:cubicBezTo>
                  <a:pt x="4811707" y="1863541"/>
                  <a:pt x="4798273" y="1848863"/>
                  <a:pt x="4783471" y="1848739"/>
                </a:cubicBezTo>
                <a:cubicBezTo>
                  <a:pt x="4769291" y="1848739"/>
                  <a:pt x="4757350" y="1860431"/>
                  <a:pt x="4756977" y="1874984"/>
                </a:cubicBezTo>
                <a:cubicBezTo>
                  <a:pt x="4756480" y="1890035"/>
                  <a:pt x="4767052" y="1901478"/>
                  <a:pt x="4781979" y="1902224"/>
                </a:cubicBezTo>
                <a:cubicBezTo>
                  <a:pt x="4796656" y="1902971"/>
                  <a:pt x="4809095" y="1892398"/>
                  <a:pt x="4810463" y="1878094"/>
                </a:cubicBezTo>
                <a:close/>
                <a:moveTo>
                  <a:pt x="4723020" y="1876601"/>
                </a:moveTo>
                <a:cubicBezTo>
                  <a:pt x="4723393" y="1861923"/>
                  <a:pt x="4712572" y="1849734"/>
                  <a:pt x="4698267" y="1848739"/>
                </a:cubicBezTo>
                <a:cubicBezTo>
                  <a:pt x="4683590" y="1847868"/>
                  <a:pt x="4669286" y="1861550"/>
                  <a:pt x="4669659" y="1876352"/>
                </a:cubicBezTo>
                <a:cubicBezTo>
                  <a:pt x="4669908" y="1890532"/>
                  <a:pt x="4681973" y="1902100"/>
                  <a:pt x="4696526" y="1902224"/>
                </a:cubicBezTo>
                <a:cubicBezTo>
                  <a:pt x="4711701" y="1902224"/>
                  <a:pt x="4722647" y="1891776"/>
                  <a:pt x="4723020" y="1876601"/>
                </a:cubicBezTo>
                <a:close/>
                <a:moveTo>
                  <a:pt x="4607590" y="1848739"/>
                </a:moveTo>
                <a:cubicBezTo>
                  <a:pt x="4592789" y="1848490"/>
                  <a:pt x="4579106" y="1862919"/>
                  <a:pt x="4580226" y="1877472"/>
                </a:cubicBezTo>
                <a:cubicBezTo>
                  <a:pt x="4581221" y="1891652"/>
                  <a:pt x="4593535" y="1902598"/>
                  <a:pt x="4608213" y="1902100"/>
                </a:cubicBezTo>
                <a:cubicBezTo>
                  <a:pt x="4623263" y="1901602"/>
                  <a:pt x="4633836" y="1890532"/>
                  <a:pt x="4633711" y="1875357"/>
                </a:cubicBezTo>
                <a:cubicBezTo>
                  <a:pt x="4633463" y="1860680"/>
                  <a:pt x="4621895" y="1848863"/>
                  <a:pt x="4607715" y="1848614"/>
                </a:cubicBezTo>
                <a:close/>
                <a:moveTo>
                  <a:pt x="4543905" y="1876601"/>
                </a:moveTo>
                <a:cubicBezTo>
                  <a:pt x="4544278" y="1861923"/>
                  <a:pt x="4533457" y="1849734"/>
                  <a:pt x="4519153" y="1848739"/>
                </a:cubicBezTo>
                <a:cubicBezTo>
                  <a:pt x="4504475" y="1847868"/>
                  <a:pt x="4490171" y="1861550"/>
                  <a:pt x="4490544" y="1876352"/>
                </a:cubicBezTo>
                <a:cubicBezTo>
                  <a:pt x="4490793" y="1890532"/>
                  <a:pt x="4502858" y="1902100"/>
                  <a:pt x="4517411" y="1902224"/>
                </a:cubicBezTo>
                <a:cubicBezTo>
                  <a:pt x="4532586" y="1902224"/>
                  <a:pt x="4543532" y="1891776"/>
                  <a:pt x="4543905" y="1876601"/>
                </a:cubicBezTo>
                <a:close/>
                <a:moveTo>
                  <a:pt x="4400987" y="1873616"/>
                </a:moveTo>
                <a:cubicBezTo>
                  <a:pt x="4399618" y="1887671"/>
                  <a:pt x="4410440" y="1900483"/>
                  <a:pt x="4424993" y="1901976"/>
                </a:cubicBezTo>
                <a:cubicBezTo>
                  <a:pt x="4441412" y="1903717"/>
                  <a:pt x="4453975" y="1892647"/>
                  <a:pt x="4454348" y="1876352"/>
                </a:cubicBezTo>
                <a:cubicBezTo>
                  <a:pt x="4454597" y="1861675"/>
                  <a:pt x="4443651" y="1849485"/>
                  <a:pt x="4429346" y="1848739"/>
                </a:cubicBezTo>
                <a:cubicBezTo>
                  <a:pt x="4415913" y="1847992"/>
                  <a:pt x="4402355" y="1859933"/>
                  <a:pt x="4400987" y="1873616"/>
                </a:cubicBezTo>
                <a:close/>
                <a:moveTo>
                  <a:pt x="4344391" y="1848987"/>
                </a:moveTo>
                <a:cubicBezTo>
                  <a:pt x="4330336" y="1847246"/>
                  <a:pt x="4317151" y="1857694"/>
                  <a:pt x="4315285" y="1872123"/>
                </a:cubicBezTo>
                <a:cubicBezTo>
                  <a:pt x="4313171" y="1888418"/>
                  <a:pt x="4323868" y="1901478"/>
                  <a:pt x="4340038" y="1902224"/>
                </a:cubicBezTo>
                <a:cubicBezTo>
                  <a:pt x="4354715" y="1902971"/>
                  <a:pt x="4367154" y="1892274"/>
                  <a:pt x="4368398" y="1878094"/>
                </a:cubicBezTo>
                <a:cubicBezTo>
                  <a:pt x="4369517" y="1864660"/>
                  <a:pt x="4358198" y="1850853"/>
                  <a:pt x="4344391" y="1849112"/>
                </a:cubicBezTo>
                <a:close/>
                <a:moveTo>
                  <a:pt x="4225479" y="1875606"/>
                </a:moveTo>
                <a:cubicBezTo>
                  <a:pt x="4225479" y="1890781"/>
                  <a:pt x="4235927" y="1901727"/>
                  <a:pt x="4251102" y="1902100"/>
                </a:cubicBezTo>
                <a:cubicBezTo>
                  <a:pt x="4266899" y="1902473"/>
                  <a:pt x="4279835" y="1889537"/>
                  <a:pt x="4278965" y="1874362"/>
                </a:cubicBezTo>
                <a:cubicBezTo>
                  <a:pt x="4278094" y="1860804"/>
                  <a:pt x="4264785" y="1848366"/>
                  <a:pt x="4251351" y="1848739"/>
                </a:cubicBezTo>
                <a:cubicBezTo>
                  <a:pt x="4237171" y="1848987"/>
                  <a:pt x="4225603" y="1860929"/>
                  <a:pt x="4225479" y="1875606"/>
                </a:cubicBezTo>
                <a:close/>
                <a:moveTo>
                  <a:pt x="4136046" y="1873865"/>
                </a:moveTo>
                <a:cubicBezTo>
                  <a:pt x="4135051" y="1889040"/>
                  <a:pt x="4144877" y="1900856"/>
                  <a:pt x="4159803" y="1902100"/>
                </a:cubicBezTo>
                <a:cubicBezTo>
                  <a:pt x="4175600" y="1903468"/>
                  <a:pt x="4189282" y="1891527"/>
                  <a:pt x="4189407" y="1876228"/>
                </a:cubicBezTo>
                <a:cubicBezTo>
                  <a:pt x="4189532" y="1862794"/>
                  <a:pt x="4177093" y="1849485"/>
                  <a:pt x="4163535" y="1848739"/>
                </a:cubicBezTo>
                <a:cubicBezTo>
                  <a:pt x="4149479" y="1847992"/>
                  <a:pt x="4137041" y="1859436"/>
                  <a:pt x="4136046" y="1873865"/>
                </a:cubicBezTo>
                <a:close/>
                <a:moveTo>
                  <a:pt x="4077585" y="1848863"/>
                </a:moveTo>
                <a:cubicBezTo>
                  <a:pt x="4063031" y="1847744"/>
                  <a:pt x="4048479" y="1861302"/>
                  <a:pt x="4048479" y="1875979"/>
                </a:cubicBezTo>
                <a:cubicBezTo>
                  <a:pt x="4048479" y="1890159"/>
                  <a:pt x="4060420" y="1901976"/>
                  <a:pt x="4074973" y="1902224"/>
                </a:cubicBezTo>
                <a:cubicBezTo>
                  <a:pt x="4090023" y="1902598"/>
                  <a:pt x="4101342" y="1892025"/>
                  <a:pt x="4101964" y="1876974"/>
                </a:cubicBezTo>
                <a:cubicBezTo>
                  <a:pt x="4102586" y="1862297"/>
                  <a:pt x="4091889" y="1849858"/>
                  <a:pt x="4077585" y="1848739"/>
                </a:cubicBezTo>
                <a:close/>
                <a:moveTo>
                  <a:pt x="3959046" y="1873616"/>
                </a:moveTo>
                <a:cubicBezTo>
                  <a:pt x="3957677" y="1887671"/>
                  <a:pt x="3968499" y="1900483"/>
                  <a:pt x="3983052" y="1901976"/>
                </a:cubicBezTo>
                <a:cubicBezTo>
                  <a:pt x="3999471" y="1903717"/>
                  <a:pt x="4012033" y="1892647"/>
                  <a:pt x="4012407" y="1876352"/>
                </a:cubicBezTo>
                <a:cubicBezTo>
                  <a:pt x="4012656" y="1861675"/>
                  <a:pt x="4001710" y="1849485"/>
                  <a:pt x="3987405" y="1848739"/>
                </a:cubicBezTo>
                <a:cubicBezTo>
                  <a:pt x="3973972" y="1847992"/>
                  <a:pt x="3960414" y="1859933"/>
                  <a:pt x="3959046" y="1873616"/>
                </a:cubicBezTo>
                <a:close/>
                <a:moveTo>
                  <a:pt x="3896231" y="1848739"/>
                </a:moveTo>
                <a:cubicBezTo>
                  <a:pt x="3881429" y="1848863"/>
                  <a:pt x="3868120" y="1863541"/>
                  <a:pt x="3869364" y="1878094"/>
                </a:cubicBezTo>
                <a:cubicBezTo>
                  <a:pt x="3870732" y="1892274"/>
                  <a:pt x="3883170" y="1902846"/>
                  <a:pt x="3897848" y="1902100"/>
                </a:cubicBezTo>
                <a:cubicBezTo>
                  <a:pt x="3912774" y="1901354"/>
                  <a:pt x="3923223" y="1889910"/>
                  <a:pt x="3922725" y="1874860"/>
                </a:cubicBezTo>
                <a:cubicBezTo>
                  <a:pt x="3922228" y="1860307"/>
                  <a:pt x="3910286" y="1848490"/>
                  <a:pt x="3896107" y="1848739"/>
                </a:cubicBezTo>
                <a:close/>
                <a:moveTo>
                  <a:pt x="3836899" y="1877472"/>
                </a:moveTo>
                <a:cubicBezTo>
                  <a:pt x="3837770" y="1862794"/>
                  <a:pt x="3824087" y="1848490"/>
                  <a:pt x="3809286" y="1848863"/>
                </a:cubicBezTo>
                <a:cubicBezTo>
                  <a:pt x="3795106" y="1849112"/>
                  <a:pt x="3783538" y="1861053"/>
                  <a:pt x="3783414" y="1875730"/>
                </a:cubicBezTo>
                <a:cubicBezTo>
                  <a:pt x="3783289" y="1890905"/>
                  <a:pt x="3793862" y="1901851"/>
                  <a:pt x="3809037" y="1902349"/>
                </a:cubicBezTo>
                <a:cubicBezTo>
                  <a:pt x="3823714" y="1902722"/>
                  <a:pt x="3835904" y="1891900"/>
                  <a:pt x="3836899" y="1877596"/>
                </a:cubicBezTo>
                <a:close/>
                <a:moveTo>
                  <a:pt x="3721470" y="1848863"/>
                </a:moveTo>
                <a:cubicBezTo>
                  <a:pt x="3706295" y="1848117"/>
                  <a:pt x="3693483" y="1861302"/>
                  <a:pt x="3693981" y="1876974"/>
                </a:cubicBezTo>
                <a:cubicBezTo>
                  <a:pt x="3694478" y="1892025"/>
                  <a:pt x="3705673" y="1902598"/>
                  <a:pt x="3720848" y="1902349"/>
                </a:cubicBezTo>
                <a:cubicBezTo>
                  <a:pt x="3735401" y="1902100"/>
                  <a:pt x="3747342" y="1890408"/>
                  <a:pt x="3747466" y="1876228"/>
                </a:cubicBezTo>
                <a:cubicBezTo>
                  <a:pt x="3747466" y="1862794"/>
                  <a:pt x="3735028" y="1849485"/>
                  <a:pt x="3721470" y="1848863"/>
                </a:cubicBezTo>
                <a:close/>
                <a:moveTo>
                  <a:pt x="3633032" y="1848987"/>
                </a:moveTo>
                <a:cubicBezTo>
                  <a:pt x="3618976" y="1847619"/>
                  <a:pt x="3606165" y="1858441"/>
                  <a:pt x="3604672" y="1872994"/>
                </a:cubicBezTo>
                <a:cubicBezTo>
                  <a:pt x="3602930" y="1889413"/>
                  <a:pt x="3614001" y="1901976"/>
                  <a:pt x="3630295" y="1902349"/>
                </a:cubicBezTo>
                <a:cubicBezTo>
                  <a:pt x="3644973" y="1902598"/>
                  <a:pt x="3657162" y="1891652"/>
                  <a:pt x="3657909" y="1877347"/>
                </a:cubicBezTo>
                <a:cubicBezTo>
                  <a:pt x="3658655" y="1863914"/>
                  <a:pt x="3646714" y="1850356"/>
                  <a:pt x="3633032" y="1848987"/>
                </a:cubicBezTo>
                <a:close/>
                <a:moveTo>
                  <a:pt x="3542728" y="1848987"/>
                </a:moveTo>
                <a:cubicBezTo>
                  <a:pt x="3527553" y="1847992"/>
                  <a:pt x="3514617" y="1861053"/>
                  <a:pt x="3514990" y="1876850"/>
                </a:cubicBezTo>
                <a:cubicBezTo>
                  <a:pt x="3515363" y="1892025"/>
                  <a:pt x="3526309" y="1902598"/>
                  <a:pt x="3541484" y="1902473"/>
                </a:cubicBezTo>
                <a:cubicBezTo>
                  <a:pt x="3556161" y="1902473"/>
                  <a:pt x="3568103" y="1890905"/>
                  <a:pt x="3568351" y="1876725"/>
                </a:cubicBezTo>
                <a:cubicBezTo>
                  <a:pt x="3568600" y="1863167"/>
                  <a:pt x="3556286" y="1849983"/>
                  <a:pt x="3542728" y="1849112"/>
                </a:cubicBezTo>
                <a:close/>
                <a:moveTo>
                  <a:pt x="3480908" y="1876850"/>
                </a:moveTo>
                <a:cubicBezTo>
                  <a:pt x="3481282" y="1862172"/>
                  <a:pt x="3470460" y="1849983"/>
                  <a:pt x="3456156" y="1848987"/>
                </a:cubicBezTo>
                <a:cubicBezTo>
                  <a:pt x="3441478" y="1848117"/>
                  <a:pt x="3427174" y="1861799"/>
                  <a:pt x="3427547" y="1876601"/>
                </a:cubicBezTo>
                <a:cubicBezTo>
                  <a:pt x="3427796" y="1890781"/>
                  <a:pt x="3439861" y="1902349"/>
                  <a:pt x="3454414" y="1902473"/>
                </a:cubicBezTo>
                <a:cubicBezTo>
                  <a:pt x="3469589" y="1902473"/>
                  <a:pt x="3480535" y="1892025"/>
                  <a:pt x="3480908" y="1876850"/>
                </a:cubicBezTo>
                <a:close/>
                <a:moveTo>
                  <a:pt x="3391351" y="1877845"/>
                </a:moveTo>
                <a:cubicBezTo>
                  <a:pt x="3392222" y="1863167"/>
                  <a:pt x="3381898" y="1850480"/>
                  <a:pt x="3367593" y="1849112"/>
                </a:cubicBezTo>
                <a:cubicBezTo>
                  <a:pt x="3353165" y="1847619"/>
                  <a:pt x="3338239" y="1860929"/>
                  <a:pt x="3337865" y="1875606"/>
                </a:cubicBezTo>
                <a:cubicBezTo>
                  <a:pt x="3337492" y="1889662"/>
                  <a:pt x="3349309" y="1901851"/>
                  <a:pt x="3363737" y="1902473"/>
                </a:cubicBezTo>
                <a:cubicBezTo>
                  <a:pt x="3378788" y="1903095"/>
                  <a:pt x="3390356" y="1892895"/>
                  <a:pt x="3391227" y="1877969"/>
                </a:cubicBezTo>
                <a:close/>
                <a:moveTo>
                  <a:pt x="3277414" y="1848987"/>
                </a:moveTo>
                <a:cubicBezTo>
                  <a:pt x="3262861" y="1847868"/>
                  <a:pt x="3248308" y="1861426"/>
                  <a:pt x="3248308" y="1876103"/>
                </a:cubicBezTo>
                <a:cubicBezTo>
                  <a:pt x="3248308" y="1890283"/>
                  <a:pt x="3260249" y="1902100"/>
                  <a:pt x="3274802" y="1902349"/>
                </a:cubicBezTo>
                <a:cubicBezTo>
                  <a:pt x="3289852" y="1902722"/>
                  <a:pt x="3301172" y="1892149"/>
                  <a:pt x="3301794" y="1877098"/>
                </a:cubicBezTo>
                <a:cubicBezTo>
                  <a:pt x="3302415" y="1862421"/>
                  <a:pt x="3291719" y="1849983"/>
                  <a:pt x="3277414" y="1848863"/>
                </a:cubicBezTo>
                <a:close/>
                <a:moveTo>
                  <a:pt x="3189722" y="1848863"/>
                </a:moveTo>
                <a:cubicBezTo>
                  <a:pt x="3174547" y="1848366"/>
                  <a:pt x="3161860" y="1861675"/>
                  <a:pt x="3162607" y="1877472"/>
                </a:cubicBezTo>
                <a:cubicBezTo>
                  <a:pt x="3163353" y="1892398"/>
                  <a:pt x="3174672" y="1902846"/>
                  <a:pt x="3189722" y="1902473"/>
                </a:cubicBezTo>
                <a:cubicBezTo>
                  <a:pt x="3204276" y="1902100"/>
                  <a:pt x="3216092" y="1890159"/>
                  <a:pt x="3215968" y="1875979"/>
                </a:cubicBezTo>
                <a:cubicBezTo>
                  <a:pt x="3215968" y="1862545"/>
                  <a:pt x="3203032" y="1849361"/>
                  <a:pt x="3189598" y="1848863"/>
                </a:cubicBezTo>
                <a:close/>
                <a:moveTo>
                  <a:pt x="3126535" y="1876725"/>
                </a:moveTo>
                <a:cubicBezTo>
                  <a:pt x="3126908" y="1862048"/>
                  <a:pt x="3112852" y="1848117"/>
                  <a:pt x="3098051" y="1848987"/>
                </a:cubicBezTo>
                <a:cubicBezTo>
                  <a:pt x="3083746" y="1849734"/>
                  <a:pt x="3072800" y="1861923"/>
                  <a:pt x="3073049" y="1876601"/>
                </a:cubicBezTo>
                <a:cubicBezTo>
                  <a:pt x="3073298" y="1891776"/>
                  <a:pt x="3084244" y="1902349"/>
                  <a:pt x="3099419" y="1902349"/>
                </a:cubicBezTo>
                <a:cubicBezTo>
                  <a:pt x="3114096" y="1902349"/>
                  <a:pt x="3126037" y="1890905"/>
                  <a:pt x="3126410" y="1876725"/>
                </a:cubicBezTo>
                <a:close/>
                <a:moveTo>
                  <a:pt x="3011727" y="1848987"/>
                </a:moveTo>
                <a:cubicBezTo>
                  <a:pt x="2997672" y="1847868"/>
                  <a:pt x="2984984" y="1858938"/>
                  <a:pt x="2983616" y="1873367"/>
                </a:cubicBezTo>
                <a:cubicBezTo>
                  <a:pt x="2982123" y="1889786"/>
                  <a:pt x="2993318" y="1902224"/>
                  <a:pt x="3009612" y="1902349"/>
                </a:cubicBezTo>
                <a:cubicBezTo>
                  <a:pt x="3024290" y="1902349"/>
                  <a:pt x="3036356" y="1891278"/>
                  <a:pt x="3036853" y="1876974"/>
                </a:cubicBezTo>
                <a:cubicBezTo>
                  <a:pt x="3037350" y="1863416"/>
                  <a:pt x="3025285" y="1850107"/>
                  <a:pt x="3011603" y="1848987"/>
                </a:cubicBezTo>
                <a:close/>
                <a:moveTo>
                  <a:pt x="2924782" y="1848987"/>
                </a:moveTo>
                <a:cubicBezTo>
                  <a:pt x="2910104" y="1848117"/>
                  <a:pt x="2895800" y="1861799"/>
                  <a:pt x="2896173" y="1876601"/>
                </a:cubicBezTo>
                <a:cubicBezTo>
                  <a:pt x="2896422" y="1890781"/>
                  <a:pt x="2908487" y="1902349"/>
                  <a:pt x="2923040" y="1902473"/>
                </a:cubicBezTo>
                <a:cubicBezTo>
                  <a:pt x="2938215" y="1902473"/>
                  <a:pt x="2949161" y="1892025"/>
                  <a:pt x="2949534" y="1876850"/>
                </a:cubicBezTo>
                <a:cubicBezTo>
                  <a:pt x="2949908" y="1862172"/>
                  <a:pt x="2939086" y="1849983"/>
                  <a:pt x="2924782" y="1848987"/>
                </a:cubicBezTo>
                <a:close/>
                <a:moveTo>
                  <a:pt x="2806491" y="1875233"/>
                </a:moveTo>
                <a:cubicBezTo>
                  <a:pt x="2805994" y="1890408"/>
                  <a:pt x="2819303" y="1903095"/>
                  <a:pt x="2835100" y="1902349"/>
                </a:cubicBezTo>
                <a:cubicBezTo>
                  <a:pt x="2850026" y="1901602"/>
                  <a:pt x="2860475" y="1890283"/>
                  <a:pt x="2860101" y="1875233"/>
                </a:cubicBezTo>
                <a:cubicBezTo>
                  <a:pt x="2859728" y="1860555"/>
                  <a:pt x="2847787" y="1848863"/>
                  <a:pt x="2833607" y="1848987"/>
                </a:cubicBezTo>
                <a:cubicBezTo>
                  <a:pt x="2820174" y="1848987"/>
                  <a:pt x="2806989" y="1861923"/>
                  <a:pt x="2806491" y="1875357"/>
                </a:cubicBezTo>
                <a:close/>
                <a:moveTo>
                  <a:pt x="2744050" y="1848863"/>
                </a:moveTo>
                <a:cubicBezTo>
                  <a:pt x="2729248" y="1848863"/>
                  <a:pt x="2715814" y="1863541"/>
                  <a:pt x="2717058" y="1878094"/>
                </a:cubicBezTo>
                <a:cubicBezTo>
                  <a:pt x="2718302" y="1892274"/>
                  <a:pt x="2730741" y="1902971"/>
                  <a:pt x="2745418" y="1902224"/>
                </a:cubicBezTo>
                <a:cubicBezTo>
                  <a:pt x="2760345" y="1901478"/>
                  <a:pt x="2770917" y="1890159"/>
                  <a:pt x="2770420" y="1875108"/>
                </a:cubicBezTo>
                <a:cubicBezTo>
                  <a:pt x="2770047" y="1860555"/>
                  <a:pt x="2758230" y="1848739"/>
                  <a:pt x="2744050" y="1848739"/>
                </a:cubicBezTo>
                <a:close/>
                <a:moveTo>
                  <a:pt x="2627501" y="1873740"/>
                </a:moveTo>
                <a:cubicBezTo>
                  <a:pt x="2626133" y="1887796"/>
                  <a:pt x="2636954" y="1900607"/>
                  <a:pt x="2651507" y="1902100"/>
                </a:cubicBezTo>
                <a:cubicBezTo>
                  <a:pt x="2667926" y="1903841"/>
                  <a:pt x="2680489" y="1892771"/>
                  <a:pt x="2680862" y="1876477"/>
                </a:cubicBezTo>
                <a:cubicBezTo>
                  <a:pt x="2681111" y="1861799"/>
                  <a:pt x="2670165" y="1849609"/>
                  <a:pt x="2655861" y="1848863"/>
                </a:cubicBezTo>
                <a:cubicBezTo>
                  <a:pt x="2642427" y="1848117"/>
                  <a:pt x="2628869" y="1860058"/>
                  <a:pt x="2627501" y="1873740"/>
                </a:cubicBezTo>
                <a:close/>
                <a:moveTo>
                  <a:pt x="2569164" y="1848863"/>
                </a:moveTo>
                <a:cubicBezTo>
                  <a:pt x="2553989" y="1848117"/>
                  <a:pt x="2541178" y="1861302"/>
                  <a:pt x="2541675" y="1876974"/>
                </a:cubicBezTo>
                <a:cubicBezTo>
                  <a:pt x="2542173" y="1892025"/>
                  <a:pt x="2553367" y="1902598"/>
                  <a:pt x="2568542" y="1902349"/>
                </a:cubicBezTo>
                <a:cubicBezTo>
                  <a:pt x="2583095" y="1902100"/>
                  <a:pt x="2595036" y="1890408"/>
                  <a:pt x="2595161" y="1876228"/>
                </a:cubicBezTo>
                <a:cubicBezTo>
                  <a:pt x="2595161" y="1862794"/>
                  <a:pt x="2582722" y="1849485"/>
                  <a:pt x="2569164" y="1848863"/>
                </a:cubicBezTo>
                <a:close/>
                <a:moveTo>
                  <a:pt x="2505603" y="1876725"/>
                </a:moveTo>
                <a:cubicBezTo>
                  <a:pt x="2505976" y="1862048"/>
                  <a:pt x="2491921" y="1848117"/>
                  <a:pt x="2477119" y="1848987"/>
                </a:cubicBezTo>
                <a:cubicBezTo>
                  <a:pt x="2462815" y="1849734"/>
                  <a:pt x="2451869" y="1861923"/>
                  <a:pt x="2452118" y="1876601"/>
                </a:cubicBezTo>
                <a:cubicBezTo>
                  <a:pt x="2452366" y="1891776"/>
                  <a:pt x="2463312" y="1902349"/>
                  <a:pt x="2478487" y="1902349"/>
                </a:cubicBezTo>
                <a:cubicBezTo>
                  <a:pt x="2493165" y="1902349"/>
                  <a:pt x="2505106" y="1890905"/>
                  <a:pt x="2505479" y="1876725"/>
                </a:cubicBezTo>
                <a:close/>
                <a:moveTo>
                  <a:pt x="2362560" y="1874735"/>
                </a:moveTo>
                <a:cubicBezTo>
                  <a:pt x="2361938" y="1889786"/>
                  <a:pt x="2372138" y="1901354"/>
                  <a:pt x="2387064" y="1902224"/>
                </a:cubicBezTo>
                <a:cubicBezTo>
                  <a:pt x="2402861" y="1903219"/>
                  <a:pt x="2416295" y="1890905"/>
                  <a:pt x="2416046" y="1875606"/>
                </a:cubicBezTo>
                <a:cubicBezTo>
                  <a:pt x="2415797" y="1862172"/>
                  <a:pt x="2402737" y="1849112"/>
                  <a:pt x="2389427" y="1848863"/>
                </a:cubicBezTo>
                <a:cubicBezTo>
                  <a:pt x="2375372" y="1848490"/>
                  <a:pt x="2363182" y="1860182"/>
                  <a:pt x="2362560" y="1874735"/>
                </a:cubicBezTo>
                <a:close/>
                <a:moveTo>
                  <a:pt x="2328603" y="1877845"/>
                </a:moveTo>
                <a:cubicBezTo>
                  <a:pt x="2329474" y="1863167"/>
                  <a:pt x="2319150" y="1850480"/>
                  <a:pt x="2304845" y="1849112"/>
                </a:cubicBezTo>
                <a:cubicBezTo>
                  <a:pt x="2290417" y="1847619"/>
                  <a:pt x="2275491" y="1860929"/>
                  <a:pt x="2275117" y="1875606"/>
                </a:cubicBezTo>
                <a:cubicBezTo>
                  <a:pt x="2274744" y="1889662"/>
                  <a:pt x="2286561" y="1901851"/>
                  <a:pt x="2300990" y="1902473"/>
                </a:cubicBezTo>
                <a:cubicBezTo>
                  <a:pt x="2316040" y="1903095"/>
                  <a:pt x="2327608" y="1892895"/>
                  <a:pt x="2328479" y="1877969"/>
                </a:cubicBezTo>
                <a:close/>
                <a:moveTo>
                  <a:pt x="2214915" y="1848987"/>
                </a:moveTo>
                <a:cubicBezTo>
                  <a:pt x="2200362" y="1847744"/>
                  <a:pt x="2185684" y="1861053"/>
                  <a:pt x="2185560" y="1875855"/>
                </a:cubicBezTo>
                <a:cubicBezTo>
                  <a:pt x="2185560" y="1890035"/>
                  <a:pt x="2197252" y="1901976"/>
                  <a:pt x="2211805" y="1902349"/>
                </a:cubicBezTo>
                <a:cubicBezTo>
                  <a:pt x="2226856" y="1902846"/>
                  <a:pt x="2238299" y="1892274"/>
                  <a:pt x="2239046" y="1877347"/>
                </a:cubicBezTo>
                <a:cubicBezTo>
                  <a:pt x="2239792" y="1862670"/>
                  <a:pt x="2229219" y="1850231"/>
                  <a:pt x="2214915" y="1848863"/>
                </a:cubicBezTo>
                <a:close/>
                <a:moveTo>
                  <a:pt x="2123741" y="1848987"/>
                </a:moveTo>
                <a:cubicBezTo>
                  <a:pt x="2108939" y="1848614"/>
                  <a:pt x="2095256" y="1862919"/>
                  <a:pt x="2096127" y="1877596"/>
                </a:cubicBezTo>
                <a:cubicBezTo>
                  <a:pt x="2096997" y="1891900"/>
                  <a:pt x="2109187" y="1902846"/>
                  <a:pt x="2123865" y="1902473"/>
                </a:cubicBezTo>
                <a:cubicBezTo>
                  <a:pt x="2139040" y="1902100"/>
                  <a:pt x="2149613" y="1891154"/>
                  <a:pt x="2149488" y="1875979"/>
                </a:cubicBezTo>
                <a:cubicBezTo>
                  <a:pt x="2149488" y="1861302"/>
                  <a:pt x="2137920" y="1849361"/>
                  <a:pt x="2123741" y="1849112"/>
                </a:cubicBezTo>
                <a:close/>
                <a:moveTo>
                  <a:pt x="2063787" y="1876477"/>
                </a:moveTo>
                <a:cubicBezTo>
                  <a:pt x="2064035" y="1861675"/>
                  <a:pt x="2049607" y="1848117"/>
                  <a:pt x="2034929" y="1849112"/>
                </a:cubicBezTo>
                <a:cubicBezTo>
                  <a:pt x="2020749" y="1850107"/>
                  <a:pt x="2009803" y="1862421"/>
                  <a:pt x="2010301" y="1877098"/>
                </a:cubicBezTo>
                <a:cubicBezTo>
                  <a:pt x="2010799" y="1892149"/>
                  <a:pt x="2021869" y="1902722"/>
                  <a:pt x="2037044" y="1902598"/>
                </a:cubicBezTo>
                <a:cubicBezTo>
                  <a:pt x="2051597" y="1902349"/>
                  <a:pt x="2063538" y="1890781"/>
                  <a:pt x="2063787" y="1876601"/>
                </a:cubicBezTo>
                <a:close/>
                <a:moveTo>
                  <a:pt x="1974229" y="1875482"/>
                </a:moveTo>
                <a:cubicBezTo>
                  <a:pt x="1973856" y="1862048"/>
                  <a:pt x="1960796" y="1849112"/>
                  <a:pt x="1947362" y="1848863"/>
                </a:cubicBezTo>
                <a:cubicBezTo>
                  <a:pt x="1932063" y="1848614"/>
                  <a:pt x="1919748" y="1862048"/>
                  <a:pt x="1920744" y="1877845"/>
                </a:cubicBezTo>
                <a:cubicBezTo>
                  <a:pt x="1921739" y="1892771"/>
                  <a:pt x="1933182" y="1902971"/>
                  <a:pt x="1948357" y="1902349"/>
                </a:cubicBezTo>
                <a:cubicBezTo>
                  <a:pt x="1962786" y="1901727"/>
                  <a:pt x="1974602" y="1889537"/>
                  <a:pt x="1974229" y="1875482"/>
                </a:cubicBezTo>
                <a:close/>
                <a:moveTo>
                  <a:pt x="1831186" y="1875855"/>
                </a:moveTo>
                <a:cubicBezTo>
                  <a:pt x="1831186" y="1891030"/>
                  <a:pt x="1841634" y="1901976"/>
                  <a:pt x="1856810" y="1902349"/>
                </a:cubicBezTo>
                <a:cubicBezTo>
                  <a:pt x="1872606" y="1902722"/>
                  <a:pt x="1885542" y="1889662"/>
                  <a:pt x="1884548" y="1874487"/>
                </a:cubicBezTo>
                <a:cubicBezTo>
                  <a:pt x="1883677" y="1860929"/>
                  <a:pt x="1870367" y="1848614"/>
                  <a:pt x="1856810" y="1848863"/>
                </a:cubicBezTo>
                <a:cubicBezTo>
                  <a:pt x="1842630" y="1849236"/>
                  <a:pt x="1831186" y="1861177"/>
                  <a:pt x="1831062" y="1875855"/>
                </a:cubicBezTo>
                <a:close/>
                <a:moveTo>
                  <a:pt x="1767625" y="1848863"/>
                </a:moveTo>
                <a:cubicBezTo>
                  <a:pt x="1752201" y="1849112"/>
                  <a:pt x="1740385" y="1862670"/>
                  <a:pt x="1741753" y="1878467"/>
                </a:cubicBezTo>
                <a:cubicBezTo>
                  <a:pt x="1742997" y="1893269"/>
                  <a:pt x="1754814" y="1903219"/>
                  <a:pt x="1769989" y="1902224"/>
                </a:cubicBezTo>
                <a:cubicBezTo>
                  <a:pt x="1784417" y="1901229"/>
                  <a:pt x="1795861" y="1888666"/>
                  <a:pt x="1795115" y="1874735"/>
                </a:cubicBezTo>
                <a:cubicBezTo>
                  <a:pt x="1794368" y="1861177"/>
                  <a:pt x="1781059" y="1848739"/>
                  <a:pt x="1767625" y="1848863"/>
                </a:cubicBezTo>
                <a:close/>
                <a:moveTo>
                  <a:pt x="1654186" y="1875730"/>
                </a:moveTo>
                <a:cubicBezTo>
                  <a:pt x="1654061" y="1891154"/>
                  <a:pt x="1667371" y="1903219"/>
                  <a:pt x="1683292" y="1902224"/>
                </a:cubicBezTo>
                <a:cubicBezTo>
                  <a:pt x="1698218" y="1901229"/>
                  <a:pt x="1708418" y="1889662"/>
                  <a:pt x="1707672" y="1874487"/>
                </a:cubicBezTo>
                <a:cubicBezTo>
                  <a:pt x="1706925" y="1860058"/>
                  <a:pt x="1694735" y="1848366"/>
                  <a:pt x="1680680" y="1848739"/>
                </a:cubicBezTo>
                <a:cubicBezTo>
                  <a:pt x="1667246" y="1849112"/>
                  <a:pt x="1654310" y="1862172"/>
                  <a:pt x="1654186" y="1875730"/>
                </a:cubicBezTo>
                <a:close/>
                <a:moveTo>
                  <a:pt x="1592118" y="1848863"/>
                </a:moveTo>
                <a:cubicBezTo>
                  <a:pt x="1577316" y="1848614"/>
                  <a:pt x="1563633" y="1863043"/>
                  <a:pt x="1564753" y="1877720"/>
                </a:cubicBezTo>
                <a:cubicBezTo>
                  <a:pt x="1565748" y="1891900"/>
                  <a:pt x="1578062" y="1902846"/>
                  <a:pt x="1592740" y="1902349"/>
                </a:cubicBezTo>
                <a:cubicBezTo>
                  <a:pt x="1607790" y="1901851"/>
                  <a:pt x="1618363" y="1890781"/>
                  <a:pt x="1618239" y="1875606"/>
                </a:cubicBezTo>
                <a:cubicBezTo>
                  <a:pt x="1617990" y="1861053"/>
                  <a:pt x="1606422" y="1849112"/>
                  <a:pt x="1592242" y="1848863"/>
                </a:cubicBezTo>
                <a:close/>
                <a:moveTo>
                  <a:pt x="1503680" y="1848863"/>
                </a:moveTo>
                <a:cubicBezTo>
                  <a:pt x="1489002" y="1847992"/>
                  <a:pt x="1474698" y="1861675"/>
                  <a:pt x="1475071" y="1876477"/>
                </a:cubicBezTo>
                <a:cubicBezTo>
                  <a:pt x="1475320" y="1890657"/>
                  <a:pt x="1487385" y="1902224"/>
                  <a:pt x="1501938" y="1902349"/>
                </a:cubicBezTo>
                <a:cubicBezTo>
                  <a:pt x="1517113" y="1902349"/>
                  <a:pt x="1528059" y="1891900"/>
                  <a:pt x="1528432" y="1876725"/>
                </a:cubicBezTo>
                <a:cubicBezTo>
                  <a:pt x="1528806" y="1862048"/>
                  <a:pt x="1517984" y="1849858"/>
                  <a:pt x="1503680" y="1848863"/>
                </a:cubicBezTo>
                <a:close/>
                <a:moveTo>
                  <a:pt x="1389370" y="1876601"/>
                </a:moveTo>
                <a:cubicBezTo>
                  <a:pt x="1389743" y="1892895"/>
                  <a:pt x="1402430" y="1903841"/>
                  <a:pt x="1418724" y="1902100"/>
                </a:cubicBezTo>
                <a:cubicBezTo>
                  <a:pt x="1433278" y="1900607"/>
                  <a:pt x="1443975" y="1887671"/>
                  <a:pt x="1442606" y="1873616"/>
                </a:cubicBezTo>
                <a:cubicBezTo>
                  <a:pt x="1441238" y="1859933"/>
                  <a:pt x="1427680" y="1848117"/>
                  <a:pt x="1414247" y="1848863"/>
                </a:cubicBezTo>
                <a:cubicBezTo>
                  <a:pt x="1399942" y="1849734"/>
                  <a:pt x="1388996" y="1861923"/>
                  <a:pt x="1389370" y="1876601"/>
                </a:cubicBezTo>
                <a:close/>
                <a:moveTo>
                  <a:pt x="1299812" y="1874611"/>
                </a:moveTo>
                <a:cubicBezTo>
                  <a:pt x="1299190" y="1889662"/>
                  <a:pt x="1309390" y="1901229"/>
                  <a:pt x="1324316" y="1902100"/>
                </a:cubicBezTo>
                <a:cubicBezTo>
                  <a:pt x="1340113" y="1903095"/>
                  <a:pt x="1353547" y="1890781"/>
                  <a:pt x="1353298" y="1875482"/>
                </a:cubicBezTo>
                <a:cubicBezTo>
                  <a:pt x="1353049" y="1862048"/>
                  <a:pt x="1339989" y="1848987"/>
                  <a:pt x="1326679" y="1848739"/>
                </a:cubicBezTo>
                <a:cubicBezTo>
                  <a:pt x="1312624" y="1848366"/>
                  <a:pt x="1300434" y="1860058"/>
                  <a:pt x="1299812" y="1874611"/>
                </a:cubicBezTo>
                <a:close/>
                <a:moveTo>
                  <a:pt x="1237495" y="1902224"/>
                </a:moveTo>
                <a:cubicBezTo>
                  <a:pt x="1252048" y="1901727"/>
                  <a:pt x="1263865" y="1889786"/>
                  <a:pt x="1263741" y="1875730"/>
                </a:cubicBezTo>
                <a:cubicBezTo>
                  <a:pt x="1263741" y="1860929"/>
                  <a:pt x="1249063" y="1847495"/>
                  <a:pt x="1234386" y="1848863"/>
                </a:cubicBezTo>
                <a:cubicBezTo>
                  <a:pt x="1220206" y="1850107"/>
                  <a:pt x="1209633" y="1862670"/>
                  <a:pt x="1210255" y="1877347"/>
                </a:cubicBezTo>
                <a:cubicBezTo>
                  <a:pt x="1211001" y="1892274"/>
                  <a:pt x="1222445" y="1902722"/>
                  <a:pt x="1237371" y="1902349"/>
                </a:cubicBezTo>
                <a:close/>
                <a:moveTo>
                  <a:pt x="1149804" y="1848739"/>
                </a:moveTo>
                <a:cubicBezTo>
                  <a:pt x="1135002" y="1848863"/>
                  <a:pt x="1121692" y="1863541"/>
                  <a:pt x="1122936" y="1878094"/>
                </a:cubicBezTo>
                <a:cubicBezTo>
                  <a:pt x="1124305" y="1892274"/>
                  <a:pt x="1136743" y="1902846"/>
                  <a:pt x="1151421" y="1902100"/>
                </a:cubicBezTo>
                <a:cubicBezTo>
                  <a:pt x="1166347" y="1901354"/>
                  <a:pt x="1176795" y="1889910"/>
                  <a:pt x="1176298" y="1874860"/>
                </a:cubicBezTo>
                <a:cubicBezTo>
                  <a:pt x="1175800" y="1860307"/>
                  <a:pt x="1163859" y="1848490"/>
                  <a:pt x="1149679" y="1848739"/>
                </a:cubicBezTo>
                <a:close/>
                <a:moveTo>
                  <a:pt x="1062361" y="1848739"/>
                </a:moveTo>
                <a:cubicBezTo>
                  <a:pt x="1047808" y="1847619"/>
                  <a:pt x="1033254" y="1861177"/>
                  <a:pt x="1033254" y="1875855"/>
                </a:cubicBezTo>
                <a:cubicBezTo>
                  <a:pt x="1033254" y="1890035"/>
                  <a:pt x="1045195" y="1901851"/>
                  <a:pt x="1059749" y="1902100"/>
                </a:cubicBezTo>
                <a:cubicBezTo>
                  <a:pt x="1074799" y="1902473"/>
                  <a:pt x="1086118" y="1891900"/>
                  <a:pt x="1086740" y="1876850"/>
                </a:cubicBezTo>
                <a:cubicBezTo>
                  <a:pt x="1087362" y="1862172"/>
                  <a:pt x="1076665" y="1849734"/>
                  <a:pt x="1062361" y="1848614"/>
                </a:cubicBezTo>
                <a:close/>
                <a:moveTo>
                  <a:pt x="971932" y="1848739"/>
                </a:moveTo>
                <a:cubicBezTo>
                  <a:pt x="957255" y="1848117"/>
                  <a:pt x="943200" y="1862048"/>
                  <a:pt x="943697" y="1876725"/>
                </a:cubicBezTo>
                <a:cubicBezTo>
                  <a:pt x="944195" y="1890905"/>
                  <a:pt x="956384" y="1902224"/>
                  <a:pt x="970937" y="1902100"/>
                </a:cubicBezTo>
                <a:cubicBezTo>
                  <a:pt x="986112" y="1902100"/>
                  <a:pt x="996934" y="1891278"/>
                  <a:pt x="997058" y="1876103"/>
                </a:cubicBezTo>
                <a:cubicBezTo>
                  <a:pt x="997183" y="1861426"/>
                  <a:pt x="986112" y="1849361"/>
                  <a:pt x="971808" y="1848739"/>
                </a:cubicBezTo>
                <a:close/>
                <a:moveTo>
                  <a:pt x="882748" y="1848739"/>
                </a:moveTo>
                <a:cubicBezTo>
                  <a:pt x="868071" y="1847868"/>
                  <a:pt x="853766" y="1861550"/>
                  <a:pt x="854140" y="1876352"/>
                </a:cubicBezTo>
                <a:cubicBezTo>
                  <a:pt x="854388" y="1890532"/>
                  <a:pt x="866454" y="1902100"/>
                  <a:pt x="881007" y="1902224"/>
                </a:cubicBezTo>
                <a:cubicBezTo>
                  <a:pt x="896182" y="1902224"/>
                  <a:pt x="907128" y="1891776"/>
                  <a:pt x="907501" y="1876601"/>
                </a:cubicBezTo>
                <a:cubicBezTo>
                  <a:pt x="907874" y="1861923"/>
                  <a:pt x="897053" y="1849734"/>
                  <a:pt x="882748" y="1848739"/>
                </a:cubicBezTo>
                <a:close/>
                <a:moveTo>
                  <a:pt x="794808" y="1848739"/>
                </a:moveTo>
                <a:cubicBezTo>
                  <a:pt x="779384" y="1848739"/>
                  <a:pt x="767319" y="1862048"/>
                  <a:pt x="768438" y="1877969"/>
                </a:cubicBezTo>
                <a:cubicBezTo>
                  <a:pt x="769433" y="1892895"/>
                  <a:pt x="781126" y="1902971"/>
                  <a:pt x="796176" y="1902224"/>
                </a:cubicBezTo>
                <a:cubicBezTo>
                  <a:pt x="810605" y="1901478"/>
                  <a:pt x="822297" y="1889164"/>
                  <a:pt x="821799" y="1875108"/>
                </a:cubicBezTo>
                <a:cubicBezTo>
                  <a:pt x="821302" y="1861675"/>
                  <a:pt x="808241" y="1848863"/>
                  <a:pt x="794683" y="1848739"/>
                </a:cubicBezTo>
                <a:close/>
                <a:moveTo>
                  <a:pt x="1059749" y="1763410"/>
                </a:moveTo>
                <a:cubicBezTo>
                  <a:pt x="1045320" y="1763659"/>
                  <a:pt x="1033254" y="1775849"/>
                  <a:pt x="1033628" y="1789904"/>
                </a:cubicBezTo>
                <a:cubicBezTo>
                  <a:pt x="1033876" y="1803214"/>
                  <a:pt x="1047434" y="1816274"/>
                  <a:pt x="1060744" y="1816025"/>
                </a:cubicBezTo>
                <a:cubicBezTo>
                  <a:pt x="1074924" y="1815777"/>
                  <a:pt x="1086491" y="1803462"/>
                  <a:pt x="1086243" y="1789034"/>
                </a:cubicBezTo>
                <a:cubicBezTo>
                  <a:pt x="1085994" y="1774232"/>
                  <a:pt x="1074675" y="1763162"/>
                  <a:pt x="1059749" y="1763410"/>
                </a:cubicBezTo>
                <a:close/>
                <a:moveTo>
                  <a:pt x="704504" y="1848863"/>
                </a:moveTo>
                <a:cubicBezTo>
                  <a:pt x="689205" y="1849236"/>
                  <a:pt x="677388" y="1862919"/>
                  <a:pt x="678756" y="1878716"/>
                </a:cubicBezTo>
                <a:cubicBezTo>
                  <a:pt x="680125" y="1893517"/>
                  <a:pt x="692066" y="1903344"/>
                  <a:pt x="707241" y="1902224"/>
                </a:cubicBezTo>
                <a:cubicBezTo>
                  <a:pt x="721669" y="1901105"/>
                  <a:pt x="732988" y="1888542"/>
                  <a:pt x="732118" y="1874487"/>
                </a:cubicBezTo>
                <a:cubicBezTo>
                  <a:pt x="731247" y="1860929"/>
                  <a:pt x="717938" y="1848490"/>
                  <a:pt x="704504" y="1848863"/>
                </a:cubicBezTo>
                <a:close/>
                <a:moveTo>
                  <a:pt x="589199" y="1875855"/>
                </a:moveTo>
                <a:cubicBezTo>
                  <a:pt x="589199" y="1891030"/>
                  <a:pt x="599647" y="1901976"/>
                  <a:pt x="614822" y="1902349"/>
                </a:cubicBezTo>
                <a:cubicBezTo>
                  <a:pt x="630619" y="1902722"/>
                  <a:pt x="643555" y="1889662"/>
                  <a:pt x="642560" y="1874487"/>
                </a:cubicBezTo>
                <a:cubicBezTo>
                  <a:pt x="641690" y="1860929"/>
                  <a:pt x="628380" y="1848614"/>
                  <a:pt x="614822" y="1848863"/>
                </a:cubicBezTo>
                <a:cubicBezTo>
                  <a:pt x="600642" y="1849236"/>
                  <a:pt x="589199" y="1861177"/>
                  <a:pt x="589075" y="1875855"/>
                </a:cubicBezTo>
                <a:close/>
                <a:moveTo>
                  <a:pt x="530489" y="1848987"/>
                </a:moveTo>
                <a:cubicBezTo>
                  <a:pt x="515812" y="1848117"/>
                  <a:pt x="501507" y="1861799"/>
                  <a:pt x="501881" y="1876601"/>
                </a:cubicBezTo>
                <a:cubicBezTo>
                  <a:pt x="502129" y="1890781"/>
                  <a:pt x="514070" y="1902349"/>
                  <a:pt x="528748" y="1902473"/>
                </a:cubicBezTo>
                <a:cubicBezTo>
                  <a:pt x="543923" y="1902473"/>
                  <a:pt x="554869" y="1892025"/>
                  <a:pt x="555366" y="1876850"/>
                </a:cubicBezTo>
                <a:cubicBezTo>
                  <a:pt x="555739" y="1862172"/>
                  <a:pt x="544918" y="1849983"/>
                  <a:pt x="530614" y="1848987"/>
                </a:cubicBezTo>
                <a:close/>
                <a:moveTo>
                  <a:pt x="441305" y="1848987"/>
                </a:moveTo>
                <a:cubicBezTo>
                  <a:pt x="426752" y="1847868"/>
                  <a:pt x="412199" y="1861426"/>
                  <a:pt x="412199" y="1876103"/>
                </a:cubicBezTo>
                <a:cubicBezTo>
                  <a:pt x="412199" y="1890283"/>
                  <a:pt x="424140" y="1902100"/>
                  <a:pt x="438693" y="1902349"/>
                </a:cubicBezTo>
                <a:cubicBezTo>
                  <a:pt x="453743" y="1902722"/>
                  <a:pt x="465062" y="1892149"/>
                  <a:pt x="465684" y="1877098"/>
                </a:cubicBezTo>
                <a:cubicBezTo>
                  <a:pt x="466306" y="1862421"/>
                  <a:pt x="455609" y="1849983"/>
                  <a:pt x="441305" y="1848863"/>
                </a:cubicBezTo>
                <a:close/>
                <a:moveTo>
                  <a:pt x="376127" y="1877720"/>
                </a:moveTo>
                <a:cubicBezTo>
                  <a:pt x="376998" y="1863043"/>
                  <a:pt x="366549" y="1850480"/>
                  <a:pt x="352245" y="1848987"/>
                </a:cubicBezTo>
                <a:cubicBezTo>
                  <a:pt x="337692" y="1847495"/>
                  <a:pt x="322890" y="1860804"/>
                  <a:pt x="322641" y="1875606"/>
                </a:cubicBezTo>
                <a:cubicBezTo>
                  <a:pt x="322393" y="1889662"/>
                  <a:pt x="334209" y="1901851"/>
                  <a:pt x="348638" y="1902349"/>
                </a:cubicBezTo>
                <a:cubicBezTo>
                  <a:pt x="363688" y="1902971"/>
                  <a:pt x="375256" y="1892522"/>
                  <a:pt x="376003" y="1877596"/>
                </a:cubicBezTo>
                <a:close/>
                <a:moveTo>
                  <a:pt x="236940" y="1875855"/>
                </a:moveTo>
                <a:cubicBezTo>
                  <a:pt x="236940" y="1891030"/>
                  <a:pt x="247388" y="1901976"/>
                  <a:pt x="262563" y="1902349"/>
                </a:cubicBezTo>
                <a:cubicBezTo>
                  <a:pt x="278360" y="1902722"/>
                  <a:pt x="291296" y="1889662"/>
                  <a:pt x="290301" y="1874487"/>
                </a:cubicBezTo>
                <a:cubicBezTo>
                  <a:pt x="289430" y="1860929"/>
                  <a:pt x="276121" y="1848614"/>
                  <a:pt x="262563" y="1848863"/>
                </a:cubicBezTo>
                <a:cubicBezTo>
                  <a:pt x="248383" y="1849236"/>
                  <a:pt x="236940" y="1861177"/>
                  <a:pt x="236815" y="1875855"/>
                </a:cubicBezTo>
                <a:close/>
                <a:moveTo>
                  <a:pt x="174872" y="1848863"/>
                </a:moveTo>
                <a:cubicBezTo>
                  <a:pt x="159697" y="1848117"/>
                  <a:pt x="146885" y="1861302"/>
                  <a:pt x="147382" y="1876974"/>
                </a:cubicBezTo>
                <a:cubicBezTo>
                  <a:pt x="147880" y="1892025"/>
                  <a:pt x="159075" y="1902598"/>
                  <a:pt x="174250" y="1902349"/>
                </a:cubicBezTo>
                <a:cubicBezTo>
                  <a:pt x="188803" y="1902100"/>
                  <a:pt x="200744" y="1890408"/>
                  <a:pt x="200868" y="1876228"/>
                </a:cubicBezTo>
                <a:cubicBezTo>
                  <a:pt x="200868" y="1862794"/>
                  <a:pt x="188430" y="1849485"/>
                  <a:pt x="174872" y="1848863"/>
                </a:cubicBezTo>
                <a:close/>
                <a:moveTo>
                  <a:pt x="84941" y="1848863"/>
                </a:moveTo>
                <a:cubicBezTo>
                  <a:pt x="69766" y="1848366"/>
                  <a:pt x="57079" y="1861675"/>
                  <a:pt x="57825" y="1877472"/>
                </a:cubicBezTo>
                <a:cubicBezTo>
                  <a:pt x="58571" y="1892398"/>
                  <a:pt x="69890" y="1902846"/>
                  <a:pt x="84941" y="1902473"/>
                </a:cubicBezTo>
                <a:cubicBezTo>
                  <a:pt x="99494" y="1902100"/>
                  <a:pt x="111311" y="1890159"/>
                  <a:pt x="111186" y="1875979"/>
                </a:cubicBezTo>
                <a:cubicBezTo>
                  <a:pt x="111186" y="1862545"/>
                  <a:pt x="98250" y="1849361"/>
                  <a:pt x="84817" y="1848863"/>
                </a:cubicBezTo>
                <a:close/>
                <a:moveTo>
                  <a:pt x="13356728" y="1790278"/>
                </a:moveTo>
                <a:cubicBezTo>
                  <a:pt x="13357226" y="1803711"/>
                  <a:pt x="13370659" y="1816399"/>
                  <a:pt x="13384092" y="1816025"/>
                </a:cubicBezTo>
                <a:cubicBezTo>
                  <a:pt x="13398272" y="1815652"/>
                  <a:pt x="13409716" y="1803214"/>
                  <a:pt x="13409342" y="1788785"/>
                </a:cubicBezTo>
                <a:cubicBezTo>
                  <a:pt x="13408969" y="1773983"/>
                  <a:pt x="13397402" y="1763037"/>
                  <a:pt x="13382599" y="1763535"/>
                </a:cubicBezTo>
                <a:cubicBezTo>
                  <a:pt x="13368172" y="1764032"/>
                  <a:pt x="13356230" y="1776347"/>
                  <a:pt x="13356728" y="1790278"/>
                </a:cubicBezTo>
                <a:close/>
                <a:moveTo>
                  <a:pt x="13267294" y="1788785"/>
                </a:moveTo>
                <a:cubicBezTo>
                  <a:pt x="13266922" y="1802219"/>
                  <a:pt x="13279609" y="1815652"/>
                  <a:pt x="13293167" y="1816150"/>
                </a:cubicBezTo>
                <a:cubicBezTo>
                  <a:pt x="13307098" y="1816647"/>
                  <a:pt x="13319537" y="1804582"/>
                  <a:pt x="13319910" y="1790278"/>
                </a:cubicBezTo>
                <a:cubicBezTo>
                  <a:pt x="13320282" y="1775476"/>
                  <a:pt x="13309336" y="1763908"/>
                  <a:pt x="13294535" y="1763535"/>
                </a:cubicBezTo>
                <a:cubicBezTo>
                  <a:pt x="13279981" y="1763162"/>
                  <a:pt x="13267667" y="1774605"/>
                  <a:pt x="13267294" y="1788785"/>
                </a:cubicBezTo>
                <a:close/>
                <a:moveTo>
                  <a:pt x="13181469" y="1789034"/>
                </a:moveTo>
                <a:cubicBezTo>
                  <a:pt x="13181220" y="1803462"/>
                  <a:pt x="13192912" y="1815777"/>
                  <a:pt x="13207092" y="1816025"/>
                </a:cubicBezTo>
                <a:cubicBezTo>
                  <a:pt x="13220402" y="1816274"/>
                  <a:pt x="13233835" y="1803214"/>
                  <a:pt x="13234208" y="1789904"/>
                </a:cubicBezTo>
                <a:cubicBezTo>
                  <a:pt x="13234457" y="1775849"/>
                  <a:pt x="13222391" y="1763659"/>
                  <a:pt x="13208088" y="1763410"/>
                </a:cubicBezTo>
                <a:cubicBezTo>
                  <a:pt x="13193285" y="1763162"/>
                  <a:pt x="13181841" y="1774232"/>
                  <a:pt x="13181594" y="1789034"/>
                </a:cubicBezTo>
                <a:close/>
                <a:moveTo>
                  <a:pt x="13117037" y="1763535"/>
                </a:moveTo>
                <a:cubicBezTo>
                  <a:pt x="13102236" y="1763908"/>
                  <a:pt x="13091290" y="1775600"/>
                  <a:pt x="13091911" y="1790402"/>
                </a:cubicBezTo>
                <a:cubicBezTo>
                  <a:pt x="13092409" y="1804706"/>
                  <a:pt x="13104972" y="1816647"/>
                  <a:pt x="13118903" y="1816150"/>
                </a:cubicBezTo>
                <a:cubicBezTo>
                  <a:pt x="13132461" y="1815528"/>
                  <a:pt x="13145024" y="1802094"/>
                  <a:pt x="13144526" y="1788661"/>
                </a:cubicBezTo>
                <a:cubicBezTo>
                  <a:pt x="13144029" y="1774481"/>
                  <a:pt x="13131715" y="1763162"/>
                  <a:pt x="13117161" y="1763535"/>
                </a:cubicBezTo>
                <a:close/>
                <a:moveTo>
                  <a:pt x="13054969" y="1790153"/>
                </a:moveTo>
                <a:cubicBezTo>
                  <a:pt x="13055467" y="1776222"/>
                  <a:pt x="13043400" y="1763783"/>
                  <a:pt x="13028973" y="1763410"/>
                </a:cubicBezTo>
                <a:cubicBezTo>
                  <a:pt x="13014170" y="1763037"/>
                  <a:pt x="13002603" y="1773983"/>
                  <a:pt x="13002230" y="1788785"/>
                </a:cubicBezTo>
                <a:cubicBezTo>
                  <a:pt x="13001856" y="1803338"/>
                  <a:pt x="13013425" y="1815652"/>
                  <a:pt x="13027480" y="1816025"/>
                </a:cubicBezTo>
                <a:cubicBezTo>
                  <a:pt x="13040913" y="1816399"/>
                  <a:pt x="13054346" y="1803587"/>
                  <a:pt x="13054844" y="1790153"/>
                </a:cubicBezTo>
                <a:close/>
                <a:moveTo>
                  <a:pt x="12939042" y="1763410"/>
                </a:moveTo>
                <a:cubicBezTo>
                  <a:pt x="12924115" y="1763286"/>
                  <a:pt x="12912920" y="1774356"/>
                  <a:pt x="12912796" y="1789158"/>
                </a:cubicBezTo>
                <a:cubicBezTo>
                  <a:pt x="12912796" y="1803711"/>
                  <a:pt x="12924489" y="1815901"/>
                  <a:pt x="12938544" y="1815901"/>
                </a:cubicBezTo>
                <a:cubicBezTo>
                  <a:pt x="12951728" y="1815901"/>
                  <a:pt x="12965163" y="1802840"/>
                  <a:pt x="12965412" y="1789531"/>
                </a:cubicBezTo>
                <a:cubicBezTo>
                  <a:pt x="12965536" y="1775476"/>
                  <a:pt x="12953470" y="1763410"/>
                  <a:pt x="12939042" y="1763286"/>
                </a:cubicBezTo>
                <a:close/>
                <a:moveTo>
                  <a:pt x="12878093" y="1788287"/>
                </a:moveTo>
                <a:cubicBezTo>
                  <a:pt x="12877471" y="1773486"/>
                  <a:pt x="12865779" y="1762788"/>
                  <a:pt x="12850977" y="1763410"/>
                </a:cubicBezTo>
                <a:cubicBezTo>
                  <a:pt x="12836549" y="1764032"/>
                  <a:pt x="12824856" y="1776595"/>
                  <a:pt x="12825603" y="1790651"/>
                </a:cubicBezTo>
                <a:cubicBezTo>
                  <a:pt x="12826349" y="1804209"/>
                  <a:pt x="12839906" y="1816647"/>
                  <a:pt x="12853341" y="1816025"/>
                </a:cubicBezTo>
                <a:cubicBezTo>
                  <a:pt x="12867521" y="1815403"/>
                  <a:pt x="12878714" y="1802840"/>
                  <a:pt x="12878093" y="1788412"/>
                </a:cubicBezTo>
                <a:close/>
                <a:moveTo>
                  <a:pt x="12735920" y="1790278"/>
                </a:moveTo>
                <a:cubicBezTo>
                  <a:pt x="12736418" y="1803711"/>
                  <a:pt x="12749976" y="1816399"/>
                  <a:pt x="12763286" y="1816025"/>
                </a:cubicBezTo>
                <a:cubicBezTo>
                  <a:pt x="12777466" y="1815652"/>
                  <a:pt x="12788908" y="1803214"/>
                  <a:pt x="12788535" y="1788785"/>
                </a:cubicBezTo>
                <a:cubicBezTo>
                  <a:pt x="12788163" y="1773983"/>
                  <a:pt x="12776594" y="1763037"/>
                  <a:pt x="12761793" y="1763535"/>
                </a:cubicBezTo>
                <a:cubicBezTo>
                  <a:pt x="12747364" y="1764032"/>
                  <a:pt x="12735424" y="1776471"/>
                  <a:pt x="12735920" y="1790402"/>
                </a:cubicBezTo>
                <a:close/>
                <a:moveTo>
                  <a:pt x="12698978" y="1790775"/>
                </a:moveTo>
                <a:cubicBezTo>
                  <a:pt x="12699725" y="1775849"/>
                  <a:pt x="12689027" y="1764157"/>
                  <a:pt x="12674226" y="1763535"/>
                </a:cubicBezTo>
                <a:cubicBezTo>
                  <a:pt x="12659672" y="1762913"/>
                  <a:pt x="12647233" y="1773983"/>
                  <a:pt x="12646488" y="1788163"/>
                </a:cubicBezTo>
                <a:cubicBezTo>
                  <a:pt x="12645741" y="1801597"/>
                  <a:pt x="12658055" y="1815155"/>
                  <a:pt x="12671738" y="1816025"/>
                </a:cubicBezTo>
                <a:cubicBezTo>
                  <a:pt x="12685670" y="1816896"/>
                  <a:pt x="12698356" y="1805079"/>
                  <a:pt x="12698978" y="1790775"/>
                </a:cubicBezTo>
                <a:close/>
                <a:moveTo>
                  <a:pt x="12586161" y="1763535"/>
                </a:moveTo>
                <a:cubicBezTo>
                  <a:pt x="12571359" y="1763659"/>
                  <a:pt x="12560288" y="1775103"/>
                  <a:pt x="12560537" y="1790029"/>
                </a:cubicBezTo>
                <a:cubicBezTo>
                  <a:pt x="12560786" y="1804458"/>
                  <a:pt x="12573100" y="1816523"/>
                  <a:pt x="12587031" y="1816150"/>
                </a:cubicBezTo>
                <a:cubicBezTo>
                  <a:pt x="12600464" y="1815901"/>
                  <a:pt x="12613401" y="1802467"/>
                  <a:pt x="12613152" y="1789034"/>
                </a:cubicBezTo>
                <a:cubicBezTo>
                  <a:pt x="12612903" y="1774854"/>
                  <a:pt x="12600713" y="1763286"/>
                  <a:pt x="12586161" y="1763535"/>
                </a:cubicBezTo>
                <a:close/>
                <a:moveTo>
                  <a:pt x="12496852" y="1763535"/>
                </a:moveTo>
                <a:cubicBezTo>
                  <a:pt x="12481926" y="1763535"/>
                  <a:pt x="12470856" y="1774854"/>
                  <a:pt x="12470980" y="1789780"/>
                </a:cubicBezTo>
                <a:cubicBezTo>
                  <a:pt x="12471105" y="1804209"/>
                  <a:pt x="12483170" y="1816399"/>
                  <a:pt x="12497226" y="1816150"/>
                </a:cubicBezTo>
                <a:cubicBezTo>
                  <a:pt x="12510534" y="1816025"/>
                  <a:pt x="12523720" y="1802592"/>
                  <a:pt x="12523595" y="1789282"/>
                </a:cubicBezTo>
                <a:cubicBezTo>
                  <a:pt x="12523595" y="1775103"/>
                  <a:pt x="12511281" y="1763410"/>
                  <a:pt x="12496852" y="1763535"/>
                </a:cubicBezTo>
                <a:close/>
                <a:moveTo>
                  <a:pt x="12434037" y="1788785"/>
                </a:moveTo>
                <a:cubicBezTo>
                  <a:pt x="12433665" y="1774605"/>
                  <a:pt x="12421351" y="1763286"/>
                  <a:pt x="12406797" y="1763535"/>
                </a:cubicBezTo>
                <a:cubicBezTo>
                  <a:pt x="12391995" y="1763908"/>
                  <a:pt x="12381049" y="1775476"/>
                  <a:pt x="12381547" y="1790278"/>
                </a:cubicBezTo>
                <a:cubicBezTo>
                  <a:pt x="12381920" y="1804582"/>
                  <a:pt x="12394483" y="1816647"/>
                  <a:pt x="12408414" y="1816150"/>
                </a:cubicBezTo>
                <a:cubicBezTo>
                  <a:pt x="12421847" y="1815652"/>
                  <a:pt x="12434535" y="1802094"/>
                  <a:pt x="12434161" y="1788785"/>
                </a:cubicBezTo>
                <a:close/>
                <a:moveTo>
                  <a:pt x="12319977" y="1763535"/>
                </a:moveTo>
                <a:cubicBezTo>
                  <a:pt x="12305547" y="1764032"/>
                  <a:pt x="12293607" y="1776471"/>
                  <a:pt x="12294103" y="1790402"/>
                </a:cubicBezTo>
                <a:cubicBezTo>
                  <a:pt x="12294601" y="1803836"/>
                  <a:pt x="12308159" y="1816523"/>
                  <a:pt x="12321594" y="1816150"/>
                </a:cubicBezTo>
                <a:cubicBezTo>
                  <a:pt x="12335774" y="1815652"/>
                  <a:pt x="12347216" y="1803338"/>
                  <a:pt x="12346843" y="1788785"/>
                </a:cubicBezTo>
                <a:cubicBezTo>
                  <a:pt x="12346471" y="1773983"/>
                  <a:pt x="12334902" y="1763037"/>
                  <a:pt x="12320101" y="1763535"/>
                </a:cubicBezTo>
                <a:close/>
                <a:moveTo>
                  <a:pt x="12230543" y="1763535"/>
                </a:moveTo>
                <a:cubicBezTo>
                  <a:pt x="12216114" y="1763908"/>
                  <a:pt x="12204173" y="1776347"/>
                  <a:pt x="12204547" y="1790278"/>
                </a:cubicBezTo>
                <a:cubicBezTo>
                  <a:pt x="12204920" y="1803711"/>
                  <a:pt x="12218478" y="1816523"/>
                  <a:pt x="12231911" y="1816150"/>
                </a:cubicBezTo>
                <a:cubicBezTo>
                  <a:pt x="12246092" y="1815777"/>
                  <a:pt x="12257535" y="1803462"/>
                  <a:pt x="12257286" y="1788909"/>
                </a:cubicBezTo>
                <a:cubicBezTo>
                  <a:pt x="12256913" y="1774107"/>
                  <a:pt x="12245469" y="1763162"/>
                  <a:pt x="12230667" y="1763535"/>
                </a:cubicBezTo>
                <a:close/>
                <a:moveTo>
                  <a:pt x="12142354" y="1763535"/>
                </a:moveTo>
                <a:cubicBezTo>
                  <a:pt x="12127801" y="1763162"/>
                  <a:pt x="12115487" y="1774605"/>
                  <a:pt x="12115114" y="1788785"/>
                </a:cubicBezTo>
                <a:cubicBezTo>
                  <a:pt x="12114741" y="1802219"/>
                  <a:pt x="12127428" y="1815652"/>
                  <a:pt x="12140986" y="1816150"/>
                </a:cubicBezTo>
                <a:cubicBezTo>
                  <a:pt x="12154917" y="1816647"/>
                  <a:pt x="12167356" y="1804582"/>
                  <a:pt x="12167728" y="1790278"/>
                </a:cubicBezTo>
                <a:cubicBezTo>
                  <a:pt x="12168102" y="1775476"/>
                  <a:pt x="12157156" y="1763908"/>
                  <a:pt x="12142354" y="1763535"/>
                </a:cubicBezTo>
                <a:close/>
                <a:moveTo>
                  <a:pt x="12025556" y="1788785"/>
                </a:moveTo>
                <a:cubicBezTo>
                  <a:pt x="12025183" y="1802219"/>
                  <a:pt x="12037994" y="1815652"/>
                  <a:pt x="12051428" y="1816150"/>
                </a:cubicBezTo>
                <a:cubicBezTo>
                  <a:pt x="12065359" y="1816647"/>
                  <a:pt x="12077798" y="1804582"/>
                  <a:pt x="12078171" y="1790153"/>
                </a:cubicBezTo>
                <a:cubicBezTo>
                  <a:pt x="12078544" y="1775351"/>
                  <a:pt x="12067598" y="1763783"/>
                  <a:pt x="12052796" y="1763535"/>
                </a:cubicBezTo>
                <a:cubicBezTo>
                  <a:pt x="12038244" y="1763162"/>
                  <a:pt x="12025929" y="1774605"/>
                  <a:pt x="12025556" y="1788785"/>
                </a:cubicBezTo>
                <a:close/>
                <a:moveTo>
                  <a:pt x="11964980" y="1763535"/>
                </a:moveTo>
                <a:cubicBezTo>
                  <a:pt x="11950179" y="1763908"/>
                  <a:pt x="11939233" y="1775351"/>
                  <a:pt x="11939606" y="1790153"/>
                </a:cubicBezTo>
                <a:cubicBezTo>
                  <a:pt x="11939979" y="1804458"/>
                  <a:pt x="11952417" y="1816523"/>
                  <a:pt x="11966348" y="1816150"/>
                </a:cubicBezTo>
                <a:cubicBezTo>
                  <a:pt x="11979782" y="1815652"/>
                  <a:pt x="11992594" y="1802219"/>
                  <a:pt x="11992221" y="1788785"/>
                </a:cubicBezTo>
                <a:cubicBezTo>
                  <a:pt x="11991848" y="1774605"/>
                  <a:pt x="11979533" y="1763162"/>
                  <a:pt x="11964980" y="1763535"/>
                </a:cubicBezTo>
                <a:close/>
                <a:moveTo>
                  <a:pt x="11850173" y="1788287"/>
                </a:moveTo>
                <a:cubicBezTo>
                  <a:pt x="11849551" y="1802840"/>
                  <a:pt x="11860745" y="1815279"/>
                  <a:pt x="11874926" y="1816025"/>
                </a:cubicBezTo>
                <a:cubicBezTo>
                  <a:pt x="11888359" y="1816647"/>
                  <a:pt x="11901917" y="1804333"/>
                  <a:pt x="11902663" y="1790651"/>
                </a:cubicBezTo>
                <a:cubicBezTo>
                  <a:pt x="11903410" y="1776720"/>
                  <a:pt x="11891717" y="1764157"/>
                  <a:pt x="11877289" y="1763410"/>
                </a:cubicBezTo>
                <a:cubicBezTo>
                  <a:pt x="11862487" y="1762788"/>
                  <a:pt x="11850670" y="1773486"/>
                  <a:pt x="11850173" y="1788287"/>
                </a:cubicBezTo>
                <a:close/>
                <a:moveTo>
                  <a:pt x="11786114" y="1763535"/>
                </a:moveTo>
                <a:cubicBezTo>
                  <a:pt x="11771312" y="1763783"/>
                  <a:pt x="11760243" y="1775227"/>
                  <a:pt x="11760615" y="1790029"/>
                </a:cubicBezTo>
                <a:cubicBezTo>
                  <a:pt x="11760989" y="1804333"/>
                  <a:pt x="11773303" y="1816523"/>
                  <a:pt x="11787234" y="1816150"/>
                </a:cubicBezTo>
                <a:cubicBezTo>
                  <a:pt x="11800668" y="1815777"/>
                  <a:pt x="11813479" y="1802467"/>
                  <a:pt x="11813230" y="1789034"/>
                </a:cubicBezTo>
                <a:cubicBezTo>
                  <a:pt x="11812982" y="1774854"/>
                  <a:pt x="11800668" y="1763410"/>
                  <a:pt x="11786114" y="1763535"/>
                </a:cubicBezTo>
                <a:close/>
                <a:moveTo>
                  <a:pt x="11698672" y="1763535"/>
                </a:moveTo>
                <a:cubicBezTo>
                  <a:pt x="11684243" y="1764281"/>
                  <a:pt x="11672550" y="1776844"/>
                  <a:pt x="11673421" y="1790775"/>
                </a:cubicBezTo>
                <a:cubicBezTo>
                  <a:pt x="11674168" y="1804333"/>
                  <a:pt x="11687850" y="1816647"/>
                  <a:pt x="11701283" y="1816025"/>
                </a:cubicBezTo>
                <a:cubicBezTo>
                  <a:pt x="11715464" y="1815279"/>
                  <a:pt x="11726658" y="1802716"/>
                  <a:pt x="11726037" y="1788287"/>
                </a:cubicBezTo>
                <a:cubicBezTo>
                  <a:pt x="11725414" y="1773486"/>
                  <a:pt x="11713722" y="1762788"/>
                  <a:pt x="11698796" y="1763535"/>
                </a:cubicBezTo>
                <a:close/>
                <a:moveTo>
                  <a:pt x="11609363" y="1763535"/>
                </a:moveTo>
                <a:cubicBezTo>
                  <a:pt x="11594934" y="1764032"/>
                  <a:pt x="11583117" y="1776595"/>
                  <a:pt x="11583740" y="1790526"/>
                </a:cubicBezTo>
                <a:cubicBezTo>
                  <a:pt x="11584362" y="1804084"/>
                  <a:pt x="11597919" y="1816647"/>
                  <a:pt x="11611353" y="1816150"/>
                </a:cubicBezTo>
                <a:cubicBezTo>
                  <a:pt x="11625533" y="1815652"/>
                  <a:pt x="11636852" y="1803214"/>
                  <a:pt x="11636355" y="1788661"/>
                </a:cubicBezTo>
                <a:cubicBezTo>
                  <a:pt x="11635857" y="1773859"/>
                  <a:pt x="11624165" y="1763037"/>
                  <a:pt x="11609363" y="1763535"/>
                </a:cubicBezTo>
                <a:close/>
                <a:moveTo>
                  <a:pt x="11519930" y="1763535"/>
                </a:moveTo>
                <a:cubicBezTo>
                  <a:pt x="11505501" y="1764032"/>
                  <a:pt x="11493561" y="1776471"/>
                  <a:pt x="11494058" y="1790402"/>
                </a:cubicBezTo>
                <a:cubicBezTo>
                  <a:pt x="11494555" y="1803836"/>
                  <a:pt x="11508113" y="1816523"/>
                  <a:pt x="11521547" y="1816150"/>
                </a:cubicBezTo>
                <a:cubicBezTo>
                  <a:pt x="11535727" y="1815652"/>
                  <a:pt x="11547171" y="1803338"/>
                  <a:pt x="11546797" y="1788785"/>
                </a:cubicBezTo>
                <a:cubicBezTo>
                  <a:pt x="11546424" y="1773983"/>
                  <a:pt x="11534856" y="1763037"/>
                  <a:pt x="11520054" y="1763535"/>
                </a:cubicBezTo>
                <a:close/>
                <a:moveTo>
                  <a:pt x="11435348" y="1763535"/>
                </a:moveTo>
                <a:cubicBezTo>
                  <a:pt x="11420546" y="1763037"/>
                  <a:pt x="11408854" y="1773859"/>
                  <a:pt x="11408356" y="1788661"/>
                </a:cubicBezTo>
                <a:cubicBezTo>
                  <a:pt x="11407859" y="1803214"/>
                  <a:pt x="11419178" y="1815652"/>
                  <a:pt x="11433358" y="1816150"/>
                </a:cubicBezTo>
                <a:cubicBezTo>
                  <a:pt x="11446792" y="1816647"/>
                  <a:pt x="11460349" y="1804084"/>
                  <a:pt x="11460971" y="1790526"/>
                </a:cubicBezTo>
                <a:cubicBezTo>
                  <a:pt x="11461593" y="1776595"/>
                  <a:pt x="11449652" y="1764032"/>
                  <a:pt x="11435348" y="1763535"/>
                </a:cubicBezTo>
                <a:close/>
                <a:moveTo>
                  <a:pt x="11345666" y="1763535"/>
                </a:moveTo>
                <a:cubicBezTo>
                  <a:pt x="11330864" y="1763037"/>
                  <a:pt x="11319297" y="1773983"/>
                  <a:pt x="11318923" y="1788785"/>
                </a:cubicBezTo>
                <a:cubicBezTo>
                  <a:pt x="11318550" y="1803338"/>
                  <a:pt x="11329994" y="1815652"/>
                  <a:pt x="11344174" y="1816150"/>
                </a:cubicBezTo>
                <a:cubicBezTo>
                  <a:pt x="11357607" y="1816523"/>
                  <a:pt x="11371165" y="1803836"/>
                  <a:pt x="11371662" y="1790402"/>
                </a:cubicBezTo>
                <a:cubicBezTo>
                  <a:pt x="11372160" y="1776471"/>
                  <a:pt x="11360219" y="1764032"/>
                  <a:pt x="11345791" y="1763535"/>
                </a:cubicBezTo>
                <a:close/>
                <a:moveTo>
                  <a:pt x="11229242" y="1790402"/>
                </a:moveTo>
                <a:cubicBezTo>
                  <a:pt x="11229739" y="1804706"/>
                  <a:pt x="11242178" y="1816772"/>
                  <a:pt x="11256109" y="1816274"/>
                </a:cubicBezTo>
                <a:cubicBezTo>
                  <a:pt x="11269543" y="1815777"/>
                  <a:pt x="11282229" y="1802219"/>
                  <a:pt x="11281857" y="1788785"/>
                </a:cubicBezTo>
                <a:cubicBezTo>
                  <a:pt x="11281359" y="1774605"/>
                  <a:pt x="11269045" y="1763286"/>
                  <a:pt x="11254492" y="1763659"/>
                </a:cubicBezTo>
                <a:cubicBezTo>
                  <a:pt x="11239690" y="1764032"/>
                  <a:pt x="11228744" y="1775600"/>
                  <a:pt x="11229242" y="1790402"/>
                </a:cubicBezTo>
                <a:close/>
                <a:moveTo>
                  <a:pt x="11139684" y="1790900"/>
                </a:moveTo>
                <a:cubicBezTo>
                  <a:pt x="11140306" y="1805204"/>
                  <a:pt x="11152994" y="1817020"/>
                  <a:pt x="11166925" y="1816150"/>
                </a:cubicBezTo>
                <a:cubicBezTo>
                  <a:pt x="11180482" y="1815403"/>
                  <a:pt x="11192921" y="1801721"/>
                  <a:pt x="11192174" y="1788287"/>
                </a:cubicBezTo>
                <a:cubicBezTo>
                  <a:pt x="11191428" y="1774107"/>
                  <a:pt x="11178990" y="1763037"/>
                  <a:pt x="11164437" y="1763659"/>
                </a:cubicBezTo>
                <a:cubicBezTo>
                  <a:pt x="11149635" y="1764281"/>
                  <a:pt x="11138938" y="1775973"/>
                  <a:pt x="11139684" y="1790900"/>
                </a:cubicBezTo>
                <a:close/>
                <a:moveTo>
                  <a:pt x="11078362" y="1763659"/>
                </a:moveTo>
                <a:cubicBezTo>
                  <a:pt x="11063933" y="1764032"/>
                  <a:pt x="11051868" y="1776222"/>
                  <a:pt x="11052241" y="1790278"/>
                </a:cubicBezTo>
                <a:cubicBezTo>
                  <a:pt x="11052615" y="1803711"/>
                  <a:pt x="11066048" y="1816523"/>
                  <a:pt x="11079357" y="1816274"/>
                </a:cubicBezTo>
                <a:cubicBezTo>
                  <a:pt x="11093537" y="1816025"/>
                  <a:pt x="11105105" y="1803711"/>
                  <a:pt x="11104857" y="1789158"/>
                </a:cubicBezTo>
                <a:cubicBezTo>
                  <a:pt x="11104608" y="1774356"/>
                  <a:pt x="11093164" y="1763286"/>
                  <a:pt x="11078362" y="1763659"/>
                </a:cubicBezTo>
                <a:close/>
                <a:moveTo>
                  <a:pt x="10962808" y="1788909"/>
                </a:moveTo>
                <a:cubicBezTo>
                  <a:pt x="10962435" y="1802343"/>
                  <a:pt x="10975122" y="1815777"/>
                  <a:pt x="10988680" y="1816274"/>
                </a:cubicBezTo>
                <a:cubicBezTo>
                  <a:pt x="11002611" y="1816772"/>
                  <a:pt x="11015050" y="1804706"/>
                  <a:pt x="11015423" y="1790402"/>
                </a:cubicBezTo>
                <a:cubicBezTo>
                  <a:pt x="11015796" y="1775600"/>
                  <a:pt x="11004850" y="1764032"/>
                  <a:pt x="10990048" y="1763659"/>
                </a:cubicBezTo>
                <a:cubicBezTo>
                  <a:pt x="10975496" y="1763286"/>
                  <a:pt x="10963181" y="1774729"/>
                  <a:pt x="10962808" y="1788909"/>
                </a:cubicBezTo>
                <a:close/>
                <a:moveTo>
                  <a:pt x="10900740" y="1763659"/>
                </a:moveTo>
                <a:cubicBezTo>
                  <a:pt x="10886187" y="1763162"/>
                  <a:pt x="10873873" y="1774481"/>
                  <a:pt x="10873250" y="1788661"/>
                </a:cubicBezTo>
                <a:cubicBezTo>
                  <a:pt x="10872753" y="1802094"/>
                  <a:pt x="10885316" y="1815652"/>
                  <a:pt x="10898875" y="1816274"/>
                </a:cubicBezTo>
                <a:cubicBezTo>
                  <a:pt x="10912806" y="1816896"/>
                  <a:pt x="10925368" y="1804955"/>
                  <a:pt x="10925866" y="1790651"/>
                </a:cubicBezTo>
                <a:cubicBezTo>
                  <a:pt x="10926363" y="1775849"/>
                  <a:pt x="10915542" y="1764157"/>
                  <a:pt x="10900740" y="1763659"/>
                </a:cubicBezTo>
                <a:close/>
                <a:moveTo>
                  <a:pt x="10787300" y="1790029"/>
                </a:moveTo>
                <a:cubicBezTo>
                  <a:pt x="10787550" y="1804333"/>
                  <a:pt x="10799864" y="1816523"/>
                  <a:pt x="10813795" y="1816150"/>
                </a:cubicBezTo>
                <a:cubicBezTo>
                  <a:pt x="10827228" y="1815901"/>
                  <a:pt x="10840164" y="1802467"/>
                  <a:pt x="10839915" y="1789034"/>
                </a:cubicBezTo>
                <a:cubicBezTo>
                  <a:pt x="10839667" y="1774854"/>
                  <a:pt x="10827477" y="1763286"/>
                  <a:pt x="10812924" y="1763535"/>
                </a:cubicBezTo>
                <a:cubicBezTo>
                  <a:pt x="10798122" y="1763783"/>
                  <a:pt x="10787051" y="1775103"/>
                  <a:pt x="10787300" y="1790029"/>
                </a:cubicBezTo>
                <a:close/>
                <a:moveTo>
                  <a:pt x="10697743" y="1790029"/>
                </a:moveTo>
                <a:cubicBezTo>
                  <a:pt x="10697992" y="1804333"/>
                  <a:pt x="10710306" y="1816523"/>
                  <a:pt x="10724237" y="1816150"/>
                </a:cubicBezTo>
                <a:cubicBezTo>
                  <a:pt x="10737671" y="1815901"/>
                  <a:pt x="10750607" y="1802467"/>
                  <a:pt x="10750358" y="1789034"/>
                </a:cubicBezTo>
                <a:cubicBezTo>
                  <a:pt x="10750109" y="1774854"/>
                  <a:pt x="10737920" y="1763286"/>
                  <a:pt x="10723366" y="1763535"/>
                </a:cubicBezTo>
                <a:cubicBezTo>
                  <a:pt x="10708564" y="1763783"/>
                  <a:pt x="10697495" y="1775103"/>
                  <a:pt x="10697743" y="1790029"/>
                </a:cubicBezTo>
                <a:close/>
                <a:moveTo>
                  <a:pt x="10634804" y="1763535"/>
                </a:moveTo>
                <a:cubicBezTo>
                  <a:pt x="10620002" y="1763162"/>
                  <a:pt x="10608559" y="1774232"/>
                  <a:pt x="10608310" y="1789034"/>
                </a:cubicBezTo>
                <a:cubicBezTo>
                  <a:pt x="10608062" y="1803462"/>
                  <a:pt x="10619629" y="1815777"/>
                  <a:pt x="10633809" y="1816150"/>
                </a:cubicBezTo>
                <a:cubicBezTo>
                  <a:pt x="10647243" y="1816399"/>
                  <a:pt x="10660676" y="1803587"/>
                  <a:pt x="10660925" y="1790153"/>
                </a:cubicBezTo>
                <a:cubicBezTo>
                  <a:pt x="10661298" y="1776222"/>
                  <a:pt x="10649233" y="1763908"/>
                  <a:pt x="10634804" y="1763535"/>
                </a:cubicBezTo>
                <a:close/>
                <a:moveTo>
                  <a:pt x="10520992" y="1788785"/>
                </a:moveTo>
                <a:cubicBezTo>
                  <a:pt x="10520618" y="1802219"/>
                  <a:pt x="10533306" y="1815652"/>
                  <a:pt x="10546739" y="1816150"/>
                </a:cubicBezTo>
                <a:cubicBezTo>
                  <a:pt x="10560671" y="1816647"/>
                  <a:pt x="10573109" y="1804582"/>
                  <a:pt x="10573482" y="1790278"/>
                </a:cubicBezTo>
                <a:cubicBezTo>
                  <a:pt x="10573856" y="1775476"/>
                  <a:pt x="10563034" y="1763908"/>
                  <a:pt x="10548108" y="1763535"/>
                </a:cubicBezTo>
                <a:cubicBezTo>
                  <a:pt x="10533554" y="1763162"/>
                  <a:pt x="10521240" y="1774605"/>
                  <a:pt x="10520867" y="1788785"/>
                </a:cubicBezTo>
                <a:close/>
                <a:moveTo>
                  <a:pt x="10456684" y="1763535"/>
                </a:moveTo>
                <a:cubicBezTo>
                  <a:pt x="10442380" y="1764281"/>
                  <a:pt x="10430688" y="1776844"/>
                  <a:pt x="10431434" y="1790775"/>
                </a:cubicBezTo>
                <a:cubicBezTo>
                  <a:pt x="10432181" y="1804333"/>
                  <a:pt x="10445863" y="1816647"/>
                  <a:pt x="10459297" y="1816025"/>
                </a:cubicBezTo>
                <a:cubicBezTo>
                  <a:pt x="10473477" y="1815279"/>
                  <a:pt x="10484546" y="1802716"/>
                  <a:pt x="10483925" y="1788287"/>
                </a:cubicBezTo>
                <a:cubicBezTo>
                  <a:pt x="10483303" y="1773486"/>
                  <a:pt x="10471486" y="1762788"/>
                  <a:pt x="10456684" y="1763535"/>
                </a:cubicBezTo>
                <a:close/>
                <a:moveTo>
                  <a:pt x="10367127" y="1763535"/>
                </a:moveTo>
                <a:cubicBezTo>
                  <a:pt x="10352698" y="1764281"/>
                  <a:pt x="10341006" y="1776844"/>
                  <a:pt x="10341877" y="1790775"/>
                </a:cubicBezTo>
                <a:cubicBezTo>
                  <a:pt x="10342623" y="1804333"/>
                  <a:pt x="10356305" y="1816772"/>
                  <a:pt x="10369739" y="1816025"/>
                </a:cubicBezTo>
                <a:cubicBezTo>
                  <a:pt x="10383919" y="1815279"/>
                  <a:pt x="10395114" y="1802716"/>
                  <a:pt x="10394492" y="1788287"/>
                </a:cubicBezTo>
                <a:cubicBezTo>
                  <a:pt x="10393870" y="1773486"/>
                  <a:pt x="10382178" y="1762788"/>
                  <a:pt x="10367251" y="1763535"/>
                </a:cubicBezTo>
                <a:close/>
                <a:moveTo>
                  <a:pt x="10255927" y="1790029"/>
                </a:moveTo>
                <a:cubicBezTo>
                  <a:pt x="10256175" y="1804333"/>
                  <a:pt x="10268489" y="1816523"/>
                  <a:pt x="10282420" y="1816150"/>
                </a:cubicBezTo>
                <a:cubicBezTo>
                  <a:pt x="10295854" y="1815901"/>
                  <a:pt x="10308791" y="1802467"/>
                  <a:pt x="10308542" y="1789034"/>
                </a:cubicBezTo>
                <a:cubicBezTo>
                  <a:pt x="10308293" y="1774854"/>
                  <a:pt x="10296103" y="1763286"/>
                  <a:pt x="10281550" y="1763535"/>
                </a:cubicBezTo>
                <a:cubicBezTo>
                  <a:pt x="10266748" y="1763783"/>
                  <a:pt x="10255678" y="1775103"/>
                  <a:pt x="10255927" y="1790029"/>
                </a:cubicBezTo>
                <a:close/>
                <a:moveTo>
                  <a:pt x="10193112" y="1763535"/>
                </a:moveTo>
                <a:cubicBezTo>
                  <a:pt x="10178310" y="1763162"/>
                  <a:pt x="10166742" y="1774107"/>
                  <a:pt x="10166494" y="1788909"/>
                </a:cubicBezTo>
                <a:cubicBezTo>
                  <a:pt x="10166120" y="1803462"/>
                  <a:pt x="10177688" y="1815777"/>
                  <a:pt x="10191868" y="1816150"/>
                </a:cubicBezTo>
                <a:cubicBezTo>
                  <a:pt x="10205302" y="1816523"/>
                  <a:pt x="10218735" y="1803711"/>
                  <a:pt x="10219233" y="1790278"/>
                </a:cubicBezTo>
                <a:cubicBezTo>
                  <a:pt x="10219730" y="1776347"/>
                  <a:pt x="10207665" y="1763908"/>
                  <a:pt x="10193236" y="1763535"/>
                </a:cubicBezTo>
                <a:close/>
                <a:moveTo>
                  <a:pt x="10102435" y="1763535"/>
                </a:moveTo>
                <a:cubicBezTo>
                  <a:pt x="10087633" y="1763659"/>
                  <a:pt x="10076563" y="1775103"/>
                  <a:pt x="10076812" y="1790029"/>
                </a:cubicBezTo>
                <a:cubicBezTo>
                  <a:pt x="10077061" y="1804458"/>
                  <a:pt x="10089375" y="1816523"/>
                  <a:pt x="10103306" y="1816150"/>
                </a:cubicBezTo>
                <a:cubicBezTo>
                  <a:pt x="10116740" y="1815901"/>
                  <a:pt x="10129676" y="1802467"/>
                  <a:pt x="10129426" y="1789034"/>
                </a:cubicBezTo>
                <a:cubicBezTo>
                  <a:pt x="10129178" y="1774854"/>
                  <a:pt x="10116988" y="1763286"/>
                  <a:pt x="10102435" y="1763535"/>
                </a:cubicBezTo>
                <a:close/>
                <a:moveTo>
                  <a:pt x="10013499" y="1763535"/>
                </a:moveTo>
                <a:cubicBezTo>
                  <a:pt x="9998574" y="1763410"/>
                  <a:pt x="9987379" y="1774481"/>
                  <a:pt x="9987254" y="1789282"/>
                </a:cubicBezTo>
                <a:cubicBezTo>
                  <a:pt x="9987254" y="1803836"/>
                  <a:pt x="9998946" y="1816025"/>
                  <a:pt x="10013002" y="1816025"/>
                </a:cubicBezTo>
                <a:cubicBezTo>
                  <a:pt x="10026187" y="1816025"/>
                  <a:pt x="10039621" y="1802965"/>
                  <a:pt x="10039869" y="1789656"/>
                </a:cubicBezTo>
                <a:cubicBezTo>
                  <a:pt x="10039993" y="1775600"/>
                  <a:pt x="10027928" y="1763535"/>
                  <a:pt x="10013499" y="1763410"/>
                </a:cubicBezTo>
                <a:close/>
                <a:moveTo>
                  <a:pt x="9927425" y="1763535"/>
                </a:moveTo>
                <a:cubicBezTo>
                  <a:pt x="9912872" y="1763162"/>
                  <a:pt x="9900558" y="1774356"/>
                  <a:pt x="9900060" y="1788536"/>
                </a:cubicBezTo>
                <a:cubicBezTo>
                  <a:pt x="9899563" y="1801970"/>
                  <a:pt x="9912126" y="1815528"/>
                  <a:pt x="9925683" y="1816025"/>
                </a:cubicBezTo>
                <a:cubicBezTo>
                  <a:pt x="9939614" y="1816647"/>
                  <a:pt x="9952177" y="1804706"/>
                  <a:pt x="9952675" y="1790278"/>
                </a:cubicBezTo>
                <a:cubicBezTo>
                  <a:pt x="9953173" y="1775476"/>
                  <a:pt x="9942351" y="1763783"/>
                  <a:pt x="9927549" y="1763410"/>
                </a:cubicBezTo>
                <a:close/>
                <a:moveTo>
                  <a:pt x="9810379" y="1788785"/>
                </a:moveTo>
                <a:cubicBezTo>
                  <a:pt x="9810005" y="1802219"/>
                  <a:pt x="9822693" y="1815652"/>
                  <a:pt x="9836250" y="1816150"/>
                </a:cubicBezTo>
                <a:cubicBezTo>
                  <a:pt x="9850181" y="1816647"/>
                  <a:pt x="9862620" y="1804582"/>
                  <a:pt x="9862993" y="1790278"/>
                </a:cubicBezTo>
                <a:cubicBezTo>
                  <a:pt x="9863367" y="1775476"/>
                  <a:pt x="9852421" y="1763908"/>
                  <a:pt x="9837619" y="1763535"/>
                </a:cubicBezTo>
                <a:cubicBezTo>
                  <a:pt x="9823065" y="1763162"/>
                  <a:pt x="9810751" y="1774605"/>
                  <a:pt x="9810379" y="1788785"/>
                </a:cubicBezTo>
                <a:close/>
                <a:moveTo>
                  <a:pt x="9748559" y="1763535"/>
                </a:moveTo>
                <a:cubicBezTo>
                  <a:pt x="9734006" y="1762913"/>
                  <a:pt x="9721567" y="1774107"/>
                  <a:pt x="9720821" y="1788287"/>
                </a:cubicBezTo>
                <a:cubicBezTo>
                  <a:pt x="9720199" y="1801721"/>
                  <a:pt x="9732513" y="1815279"/>
                  <a:pt x="9746195" y="1816025"/>
                </a:cubicBezTo>
                <a:cubicBezTo>
                  <a:pt x="9760127" y="1816772"/>
                  <a:pt x="9772814" y="1804955"/>
                  <a:pt x="9773436" y="1790651"/>
                </a:cubicBezTo>
                <a:cubicBezTo>
                  <a:pt x="9774058" y="1775849"/>
                  <a:pt x="9763361" y="1764032"/>
                  <a:pt x="9748559" y="1763535"/>
                </a:cubicBezTo>
                <a:close/>
                <a:moveTo>
                  <a:pt x="9687610" y="1790153"/>
                </a:moveTo>
                <a:cubicBezTo>
                  <a:pt x="9688108" y="1776222"/>
                  <a:pt x="9676042" y="1763783"/>
                  <a:pt x="9661614" y="1763410"/>
                </a:cubicBezTo>
                <a:cubicBezTo>
                  <a:pt x="9646812" y="1763037"/>
                  <a:pt x="9635244" y="1773983"/>
                  <a:pt x="9634870" y="1788785"/>
                </a:cubicBezTo>
                <a:cubicBezTo>
                  <a:pt x="9634498" y="1803338"/>
                  <a:pt x="9646065" y="1815652"/>
                  <a:pt x="9660121" y="1816025"/>
                </a:cubicBezTo>
                <a:cubicBezTo>
                  <a:pt x="9673555" y="1816399"/>
                  <a:pt x="9686988" y="1803587"/>
                  <a:pt x="9687486" y="1790153"/>
                </a:cubicBezTo>
                <a:close/>
                <a:moveTo>
                  <a:pt x="9571932" y="1763410"/>
                </a:moveTo>
                <a:cubicBezTo>
                  <a:pt x="9557130" y="1763037"/>
                  <a:pt x="9545686" y="1774107"/>
                  <a:pt x="9545437" y="1788909"/>
                </a:cubicBezTo>
                <a:cubicBezTo>
                  <a:pt x="9545189" y="1803338"/>
                  <a:pt x="9556757" y="1815652"/>
                  <a:pt x="9570937" y="1816025"/>
                </a:cubicBezTo>
                <a:cubicBezTo>
                  <a:pt x="9584370" y="1816274"/>
                  <a:pt x="9597804" y="1803462"/>
                  <a:pt x="9598053" y="1790029"/>
                </a:cubicBezTo>
                <a:cubicBezTo>
                  <a:pt x="9598426" y="1776098"/>
                  <a:pt x="9586361" y="1763783"/>
                  <a:pt x="9571932" y="1763410"/>
                </a:cubicBezTo>
                <a:close/>
                <a:moveTo>
                  <a:pt x="9455756" y="1790278"/>
                </a:moveTo>
                <a:cubicBezTo>
                  <a:pt x="9456253" y="1804582"/>
                  <a:pt x="9468692" y="1816647"/>
                  <a:pt x="9482623" y="1816150"/>
                </a:cubicBezTo>
                <a:cubicBezTo>
                  <a:pt x="9496057" y="1815652"/>
                  <a:pt x="9508744" y="1802094"/>
                  <a:pt x="9508371" y="1788661"/>
                </a:cubicBezTo>
                <a:cubicBezTo>
                  <a:pt x="9507874" y="1774481"/>
                  <a:pt x="9495560" y="1763162"/>
                  <a:pt x="9481006" y="1763535"/>
                </a:cubicBezTo>
                <a:cubicBezTo>
                  <a:pt x="9466204" y="1763908"/>
                  <a:pt x="9455258" y="1775476"/>
                  <a:pt x="9455756" y="1790278"/>
                </a:cubicBezTo>
                <a:close/>
                <a:moveTo>
                  <a:pt x="9368437" y="1790278"/>
                </a:moveTo>
                <a:cubicBezTo>
                  <a:pt x="9368935" y="1803711"/>
                  <a:pt x="9382493" y="1816399"/>
                  <a:pt x="9395802" y="1816025"/>
                </a:cubicBezTo>
                <a:cubicBezTo>
                  <a:pt x="9409982" y="1815652"/>
                  <a:pt x="9421426" y="1803214"/>
                  <a:pt x="9421052" y="1788785"/>
                </a:cubicBezTo>
                <a:cubicBezTo>
                  <a:pt x="9420679" y="1773983"/>
                  <a:pt x="9409112" y="1763037"/>
                  <a:pt x="9394310" y="1763535"/>
                </a:cubicBezTo>
                <a:cubicBezTo>
                  <a:pt x="9379881" y="1763908"/>
                  <a:pt x="9367940" y="1776347"/>
                  <a:pt x="9368437" y="1790278"/>
                </a:cubicBezTo>
                <a:close/>
                <a:moveTo>
                  <a:pt x="9306369" y="1763535"/>
                </a:moveTo>
                <a:cubicBezTo>
                  <a:pt x="9291816" y="1763162"/>
                  <a:pt x="9279502" y="1774356"/>
                  <a:pt x="9279004" y="1788536"/>
                </a:cubicBezTo>
                <a:cubicBezTo>
                  <a:pt x="9278507" y="1801970"/>
                  <a:pt x="9291070" y="1815528"/>
                  <a:pt x="9304628" y="1816025"/>
                </a:cubicBezTo>
                <a:cubicBezTo>
                  <a:pt x="9318559" y="1816647"/>
                  <a:pt x="9331122" y="1804706"/>
                  <a:pt x="9331620" y="1790278"/>
                </a:cubicBezTo>
                <a:cubicBezTo>
                  <a:pt x="9332117" y="1775476"/>
                  <a:pt x="9321296" y="1763783"/>
                  <a:pt x="9306494" y="1763410"/>
                </a:cubicBezTo>
                <a:close/>
                <a:moveTo>
                  <a:pt x="9189323" y="1790153"/>
                </a:moveTo>
                <a:cubicBezTo>
                  <a:pt x="9189820" y="1803587"/>
                  <a:pt x="9203254" y="1816399"/>
                  <a:pt x="9216687" y="1816025"/>
                </a:cubicBezTo>
                <a:cubicBezTo>
                  <a:pt x="9230867" y="1815652"/>
                  <a:pt x="9242310" y="1803338"/>
                  <a:pt x="9241938" y="1788785"/>
                </a:cubicBezTo>
                <a:cubicBezTo>
                  <a:pt x="9241564" y="1773983"/>
                  <a:pt x="9230121" y="1763037"/>
                  <a:pt x="9215195" y="1763410"/>
                </a:cubicBezTo>
                <a:cubicBezTo>
                  <a:pt x="9200766" y="1763783"/>
                  <a:pt x="9188825" y="1776222"/>
                  <a:pt x="9189198" y="1790153"/>
                </a:cubicBezTo>
                <a:close/>
                <a:moveTo>
                  <a:pt x="9099890" y="1788661"/>
                </a:moveTo>
                <a:cubicBezTo>
                  <a:pt x="9099516" y="1802094"/>
                  <a:pt x="9112204" y="1815528"/>
                  <a:pt x="9125637" y="1816025"/>
                </a:cubicBezTo>
                <a:cubicBezTo>
                  <a:pt x="9139569" y="1816523"/>
                  <a:pt x="9152007" y="1804458"/>
                  <a:pt x="9152505" y="1790153"/>
                </a:cubicBezTo>
                <a:cubicBezTo>
                  <a:pt x="9153002" y="1775351"/>
                  <a:pt x="9142056" y="1763783"/>
                  <a:pt x="9127254" y="1763410"/>
                </a:cubicBezTo>
                <a:cubicBezTo>
                  <a:pt x="9112701" y="1763037"/>
                  <a:pt x="9100387" y="1774356"/>
                  <a:pt x="9100014" y="1788661"/>
                </a:cubicBezTo>
                <a:close/>
                <a:moveTo>
                  <a:pt x="9066678" y="1790153"/>
                </a:moveTo>
                <a:cubicBezTo>
                  <a:pt x="9067177" y="1776222"/>
                  <a:pt x="9055111" y="1763783"/>
                  <a:pt x="9040807" y="1763410"/>
                </a:cubicBezTo>
                <a:cubicBezTo>
                  <a:pt x="9026005" y="1762913"/>
                  <a:pt x="9014437" y="1773983"/>
                  <a:pt x="9014064" y="1788785"/>
                </a:cubicBezTo>
                <a:cubicBezTo>
                  <a:pt x="9013690" y="1803338"/>
                  <a:pt x="9025134" y="1815652"/>
                  <a:pt x="9039314" y="1816025"/>
                </a:cubicBezTo>
                <a:cubicBezTo>
                  <a:pt x="9052747" y="1816399"/>
                  <a:pt x="9066181" y="1803711"/>
                  <a:pt x="9066678" y="1790278"/>
                </a:cubicBezTo>
                <a:close/>
                <a:moveTo>
                  <a:pt x="8976997" y="1788661"/>
                </a:moveTo>
                <a:cubicBezTo>
                  <a:pt x="8976624" y="1774481"/>
                  <a:pt x="8964310" y="1763162"/>
                  <a:pt x="8949757" y="1763410"/>
                </a:cubicBezTo>
                <a:cubicBezTo>
                  <a:pt x="8934955" y="1763783"/>
                  <a:pt x="8924009" y="1775351"/>
                  <a:pt x="8924506" y="1790153"/>
                </a:cubicBezTo>
                <a:cubicBezTo>
                  <a:pt x="8924880" y="1804458"/>
                  <a:pt x="8937443" y="1816523"/>
                  <a:pt x="8951374" y="1816025"/>
                </a:cubicBezTo>
                <a:cubicBezTo>
                  <a:pt x="8964807" y="1815528"/>
                  <a:pt x="8977494" y="1801970"/>
                  <a:pt x="8977122" y="1788661"/>
                </a:cubicBezTo>
                <a:close/>
                <a:moveTo>
                  <a:pt x="8887564" y="1790153"/>
                </a:moveTo>
                <a:cubicBezTo>
                  <a:pt x="8888061" y="1776222"/>
                  <a:pt x="8875996" y="1763783"/>
                  <a:pt x="8861567" y="1763410"/>
                </a:cubicBezTo>
                <a:cubicBezTo>
                  <a:pt x="8846765" y="1763037"/>
                  <a:pt x="8835198" y="1773983"/>
                  <a:pt x="8834825" y="1788785"/>
                </a:cubicBezTo>
                <a:cubicBezTo>
                  <a:pt x="8834451" y="1803338"/>
                  <a:pt x="8846019" y="1815652"/>
                  <a:pt x="8860075" y="1816025"/>
                </a:cubicBezTo>
                <a:cubicBezTo>
                  <a:pt x="8873509" y="1816399"/>
                  <a:pt x="8886942" y="1803587"/>
                  <a:pt x="8887440" y="1790153"/>
                </a:cubicBezTo>
                <a:close/>
                <a:moveTo>
                  <a:pt x="8747506" y="1790153"/>
                </a:moveTo>
                <a:cubicBezTo>
                  <a:pt x="8748003" y="1803587"/>
                  <a:pt x="8761562" y="1816274"/>
                  <a:pt x="8774871" y="1815901"/>
                </a:cubicBezTo>
                <a:cubicBezTo>
                  <a:pt x="8789050" y="1815528"/>
                  <a:pt x="8800494" y="1803089"/>
                  <a:pt x="8800121" y="1788661"/>
                </a:cubicBezTo>
                <a:cubicBezTo>
                  <a:pt x="8799748" y="1773859"/>
                  <a:pt x="8788180" y="1762913"/>
                  <a:pt x="8773379" y="1763410"/>
                </a:cubicBezTo>
                <a:cubicBezTo>
                  <a:pt x="8758949" y="1763783"/>
                  <a:pt x="8747009" y="1776222"/>
                  <a:pt x="8747506" y="1790153"/>
                </a:cubicBezTo>
                <a:close/>
                <a:moveTo>
                  <a:pt x="8657949" y="1790153"/>
                </a:moveTo>
                <a:cubicBezTo>
                  <a:pt x="8658446" y="1803587"/>
                  <a:pt x="8672004" y="1816274"/>
                  <a:pt x="8685314" y="1815901"/>
                </a:cubicBezTo>
                <a:cubicBezTo>
                  <a:pt x="8699494" y="1815528"/>
                  <a:pt x="8710937" y="1803089"/>
                  <a:pt x="8710563" y="1788661"/>
                </a:cubicBezTo>
                <a:cubicBezTo>
                  <a:pt x="8710191" y="1773859"/>
                  <a:pt x="8698623" y="1762913"/>
                  <a:pt x="8683821" y="1763410"/>
                </a:cubicBezTo>
                <a:cubicBezTo>
                  <a:pt x="8669392" y="1763783"/>
                  <a:pt x="8657451" y="1776222"/>
                  <a:pt x="8657949" y="1790153"/>
                </a:cubicBezTo>
                <a:close/>
                <a:moveTo>
                  <a:pt x="8594512" y="1763410"/>
                </a:moveTo>
                <a:cubicBezTo>
                  <a:pt x="8580083" y="1763659"/>
                  <a:pt x="8568018" y="1775849"/>
                  <a:pt x="8568391" y="1789904"/>
                </a:cubicBezTo>
                <a:cubicBezTo>
                  <a:pt x="8568640" y="1803214"/>
                  <a:pt x="8582198" y="1816274"/>
                  <a:pt x="8595507" y="1816025"/>
                </a:cubicBezTo>
                <a:cubicBezTo>
                  <a:pt x="8609687" y="1815777"/>
                  <a:pt x="8621255" y="1803462"/>
                  <a:pt x="8621007" y="1789034"/>
                </a:cubicBezTo>
                <a:cubicBezTo>
                  <a:pt x="8620758" y="1774232"/>
                  <a:pt x="8609438" y="1763162"/>
                  <a:pt x="8594512" y="1763410"/>
                </a:cubicBezTo>
                <a:close/>
                <a:moveTo>
                  <a:pt x="8509557" y="1763410"/>
                </a:moveTo>
                <a:cubicBezTo>
                  <a:pt x="8494755" y="1762913"/>
                  <a:pt x="8483063" y="1773734"/>
                  <a:pt x="8482566" y="1788536"/>
                </a:cubicBezTo>
                <a:cubicBezTo>
                  <a:pt x="8482068" y="1803089"/>
                  <a:pt x="8493387" y="1815528"/>
                  <a:pt x="8507567" y="1816025"/>
                </a:cubicBezTo>
                <a:cubicBezTo>
                  <a:pt x="8521000" y="1816523"/>
                  <a:pt x="8534559" y="1803960"/>
                  <a:pt x="8535180" y="1790402"/>
                </a:cubicBezTo>
                <a:cubicBezTo>
                  <a:pt x="8535802" y="1776471"/>
                  <a:pt x="8523862" y="1763908"/>
                  <a:pt x="8509557" y="1763410"/>
                </a:cubicBezTo>
                <a:close/>
                <a:moveTo>
                  <a:pt x="8393008" y="1790278"/>
                </a:moveTo>
                <a:cubicBezTo>
                  <a:pt x="8393505" y="1804582"/>
                  <a:pt x="8405944" y="1816647"/>
                  <a:pt x="8419875" y="1816150"/>
                </a:cubicBezTo>
                <a:cubicBezTo>
                  <a:pt x="8433309" y="1815652"/>
                  <a:pt x="8445996" y="1802094"/>
                  <a:pt x="8445623" y="1788661"/>
                </a:cubicBezTo>
                <a:cubicBezTo>
                  <a:pt x="8445126" y="1774481"/>
                  <a:pt x="8432812" y="1763162"/>
                  <a:pt x="8418258" y="1763535"/>
                </a:cubicBezTo>
                <a:cubicBezTo>
                  <a:pt x="8403456" y="1763908"/>
                  <a:pt x="8392511" y="1775476"/>
                  <a:pt x="8393008" y="1790278"/>
                </a:cubicBezTo>
                <a:close/>
                <a:moveTo>
                  <a:pt x="8330442" y="1763410"/>
                </a:moveTo>
                <a:cubicBezTo>
                  <a:pt x="8315640" y="1762913"/>
                  <a:pt x="8303948" y="1773734"/>
                  <a:pt x="8303451" y="1788536"/>
                </a:cubicBezTo>
                <a:cubicBezTo>
                  <a:pt x="8302953" y="1803089"/>
                  <a:pt x="8314272" y="1815528"/>
                  <a:pt x="8328452" y="1816025"/>
                </a:cubicBezTo>
                <a:cubicBezTo>
                  <a:pt x="8341886" y="1816523"/>
                  <a:pt x="8355444" y="1803960"/>
                  <a:pt x="8356065" y="1790402"/>
                </a:cubicBezTo>
                <a:cubicBezTo>
                  <a:pt x="8356688" y="1776471"/>
                  <a:pt x="8344747" y="1763908"/>
                  <a:pt x="8330442" y="1763410"/>
                </a:cubicBezTo>
                <a:close/>
                <a:moveTo>
                  <a:pt x="8240636" y="1816025"/>
                </a:moveTo>
                <a:cubicBezTo>
                  <a:pt x="8254070" y="1815528"/>
                  <a:pt x="8266757" y="1801970"/>
                  <a:pt x="8266384" y="1788661"/>
                </a:cubicBezTo>
                <a:cubicBezTo>
                  <a:pt x="8266011" y="1774481"/>
                  <a:pt x="8253697" y="1763037"/>
                  <a:pt x="8239144" y="1763410"/>
                </a:cubicBezTo>
                <a:cubicBezTo>
                  <a:pt x="8224342" y="1763783"/>
                  <a:pt x="8213396" y="1775351"/>
                  <a:pt x="8213769" y="1790153"/>
                </a:cubicBezTo>
                <a:cubicBezTo>
                  <a:pt x="8214142" y="1804458"/>
                  <a:pt x="8226705" y="1816523"/>
                  <a:pt x="8240636" y="1816025"/>
                </a:cubicBezTo>
                <a:close/>
                <a:moveTo>
                  <a:pt x="8179190" y="1790153"/>
                </a:moveTo>
                <a:cubicBezTo>
                  <a:pt x="8179687" y="1775351"/>
                  <a:pt x="8168741" y="1763783"/>
                  <a:pt x="8153939" y="1763410"/>
                </a:cubicBezTo>
                <a:cubicBezTo>
                  <a:pt x="8139387" y="1763037"/>
                  <a:pt x="8127073" y="1774356"/>
                  <a:pt x="8126575" y="1788536"/>
                </a:cubicBezTo>
                <a:cubicBezTo>
                  <a:pt x="8126202" y="1801970"/>
                  <a:pt x="8138889" y="1815403"/>
                  <a:pt x="8152322" y="1816025"/>
                </a:cubicBezTo>
                <a:cubicBezTo>
                  <a:pt x="8166254" y="1816523"/>
                  <a:pt x="8178693" y="1804582"/>
                  <a:pt x="8179190" y="1790153"/>
                </a:cubicBezTo>
                <a:close/>
                <a:moveTo>
                  <a:pt x="8036893" y="1790153"/>
                </a:moveTo>
                <a:cubicBezTo>
                  <a:pt x="8037390" y="1803587"/>
                  <a:pt x="8050949" y="1816274"/>
                  <a:pt x="8064258" y="1815901"/>
                </a:cubicBezTo>
                <a:cubicBezTo>
                  <a:pt x="8078438" y="1815528"/>
                  <a:pt x="8089881" y="1803089"/>
                  <a:pt x="8089508" y="1788661"/>
                </a:cubicBezTo>
                <a:cubicBezTo>
                  <a:pt x="8089135" y="1773859"/>
                  <a:pt x="8077567" y="1762913"/>
                  <a:pt x="8062766" y="1763410"/>
                </a:cubicBezTo>
                <a:cubicBezTo>
                  <a:pt x="8048336" y="1763783"/>
                  <a:pt x="8036396" y="1776222"/>
                  <a:pt x="8036893" y="1790153"/>
                </a:cubicBezTo>
                <a:close/>
                <a:moveTo>
                  <a:pt x="7947460" y="1788661"/>
                </a:moveTo>
                <a:cubicBezTo>
                  <a:pt x="7947087" y="1802094"/>
                  <a:pt x="7959774" y="1815528"/>
                  <a:pt x="7973208" y="1816025"/>
                </a:cubicBezTo>
                <a:cubicBezTo>
                  <a:pt x="7987139" y="1816523"/>
                  <a:pt x="7999578" y="1804458"/>
                  <a:pt x="8000075" y="1790153"/>
                </a:cubicBezTo>
                <a:cubicBezTo>
                  <a:pt x="8000573" y="1775351"/>
                  <a:pt x="7989627" y="1763783"/>
                  <a:pt x="7974825" y="1763410"/>
                </a:cubicBezTo>
                <a:cubicBezTo>
                  <a:pt x="7960272" y="1763037"/>
                  <a:pt x="7947957" y="1774356"/>
                  <a:pt x="7947585" y="1788661"/>
                </a:cubicBezTo>
                <a:close/>
                <a:moveTo>
                  <a:pt x="7914249" y="1790153"/>
                </a:moveTo>
                <a:cubicBezTo>
                  <a:pt x="7914747" y="1776222"/>
                  <a:pt x="7902805" y="1763783"/>
                  <a:pt x="7888377" y="1763286"/>
                </a:cubicBezTo>
                <a:cubicBezTo>
                  <a:pt x="7873575" y="1762788"/>
                  <a:pt x="7862007" y="1773734"/>
                  <a:pt x="7861634" y="1788536"/>
                </a:cubicBezTo>
                <a:cubicBezTo>
                  <a:pt x="7861261" y="1803089"/>
                  <a:pt x="7872704" y="1815403"/>
                  <a:pt x="7886885" y="1815777"/>
                </a:cubicBezTo>
                <a:cubicBezTo>
                  <a:pt x="7900318" y="1816150"/>
                  <a:pt x="7913876" y="1803462"/>
                  <a:pt x="7914249" y="1790029"/>
                </a:cubicBezTo>
                <a:close/>
                <a:moveTo>
                  <a:pt x="7797327" y="1763410"/>
                </a:moveTo>
                <a:cubicBezTo>
                  <a:pt x="7782525" y="1763783"/>
                  <a:pt x="7771579" y="1775227"/>
                  <a:pt x="7771953" y="1790029"/>
                </a:cubicBezTo>
                <a:cubicBezTo>
                  <a:pt x="7772325" y="1804333"/>
                  <a:pt x="7784764" y="1816399"/>
                  <a:pt x="7798695" y="1816025"/>
                </a:cubicBezTo>
                <a:cubicBezTo>
                  <a:pt x="7812129" y="1815528"/>
                  <a:pt x="7824941" y="1802094"/>
                  <a:pt x="7824567" y="1788661"/>
                </a:cubicBezTo>
                <a:cubicBezTo>
                  <a:pt x="7824195" y="1774481"/>
                  <a:pt x="7811880" y="1763037"/>
                  <a:pt x="7797327" y="1763410"/>
                </a:cubicBezTo>
                <a:close/>
                <a:moveTo>
                  <a:pt x="7708640" y="1763410"/>
                </a:moveTo>
                <a:cubicBezTo>
                  <a:pt x="7693714" y="1763286"/>
                  <a:pt x="7682520" y="1774356"/>
                  <a:pt x="7682395" y="1789158"/>
                </a:cubicBezTo>
                <a:cubicBezTo>
                  <a:pt x="7682395" y="1803711"/>
                  <a:pt x="7694087" y="1815901"/>
                  <a:pt x="7708143" y="1815901"/>
                </a:cubicBezTo>
                <a:cubicBezTo>
                  <a:pt x="7721328" y="1815901"/>
                  <a:pt x="7734762" y="1802840"/>
                  <a:pt x="7735010" y="1789531"/>
                </a:cubicBezTo>
                <a:cubicBezTo>
                  <a:pt x="7735134" y="1775476"/>
                  <a:pt x="7723069" y="1763410"/>
                  <a:pt x="7708640" y="1763286"/>
                </a:cubicBezTo>
                <a:close/>
                <a:moveTo>
                  <a:pt x="7622939" y="1763410"/>
                </a:moveTo>
                <a:cubicBezTo>
                  <a:pt x="7608386" y="1762788"/>
                  <a:pt x="7595947" y="1773859"/>
                  <a:pt x="7595201" y="1788039"/>
                </a:cubicBezTo>
                <a:cubicBezTo>
                  <a:pt x="7594455" y="1801472"/>
                  <a:pt x="7606769" y="1815030"/>
                  <a:pt x="7620451" y="1815901"/>
                </a:cubicBezTo>
                <a:cubicBezTo>
                  <a:pt x="7634383" y="1816772"/>
                  <a:pt x="7647069" y="1804955"/>
                  <a:pt x="7647816" y="1790651"/>
                </a:cubicBezTo>
                <a:cubicBezTo>
                  <a:pt x="7648562" y="1775849"/>
                  <a:pt x="7637865" y="1764032"/>
                  <a:pt x="7623063" y="1763410"/>
                </a:cubicBezTo>
                <a:close/>
                <a:moveTo>
                  <a:pt x="7505395" y="1790153"/>
                </a:moveTo>
                <a:cubicBezTo>
                  <a:pt x="7505892" y="1803587"/>
                  <a:pt x="7519326" y="1816274"/>
                  <a:pt x="7532759" y="1815901"/>
                </a:cubicBezTo>
                <a:cubicBezTo>
                  <a:pt x="7546939" y="1815528"/>
                  <a:pt x="7558383" y="1803089"/>
                  <a:pt x="7558010" y="1788661"/>
                </a:cubicBezTo>
                <a:cubicBezTo>
                  <a:pt x="7557636" y="1773859"/>
                  <a:pt x="7546069" y="1762913"/>
                  <a:pt x="7531267" y="1763410"/>
                </a:cubicBezTo>
                <a:cubicBezTo>
                  <a:pt x="7516838" y="1763908"/>
                  <a:pt x="7504897" y="1776222"/>
                  <a:pt x="7505395" y="1790153"/>
                </a:cubicBezTo>
                <a:close/>
                <a:moveTo>
                  <a:pt x="7468452" y="1788287"/>
                </a:moveTo>
                <a:cubicBezTo>
                  <a:pt x="7467830" y="1773486"/>
                  <a:pt x="7456138" y="1762788"/>
                  <a:pt x="7441336" y="1763410"/>
                </a:cubicBezTo>
                <a:cubicBezTo>
                  <a:pt x="7426908" y="1764032"/>
                  <a:pt x="7415216" y="1776595"/>
                  <a:pt x="7415962" y="1790651"/>
                </a:cubicBezTo>
                <a:cubicBezTo>
                  <a:pt x="7416708" y="1804209"/>
                  <a:pt x="7430266" y="1816647"/>
                  <a:pt x="7443700" y="1816025"/>
                </a:cubicBezTo>
                <a:cubicBezTo>
                  <a:pt x="7457880" y="1815403"/>
                  <a:pt x="7469074" y="1802840"/>
                  <a:pt x="7468452" y="1788412"/>
                </a:cubicBezTo>
                <a:close/>
                <a:moveTo>
                  <a:pt x="7326280" y="1790153"/>
                </a:moveTo>
                <a:cubicBezTo>
                  <a:pt x="7326777" y="1803587"/>
                  <a:pt x="7340336" y="1816274"/>
                  <a:pt x="7353645" y="1815901"/>
                </a:cubicBezTo>
                <a:cubicBezTo>
                  <a:pt x="7367825" y="1815528"/>
                  <a:pt x="7379268" y="1803089"/>
                  <a:pt x="7378895" y="1788661"/>
                </a:cubicBezTo>
                <a:cubicBezTo>
                  <a:pt x="7378522" y="1773859"/>
                  <a:pt x="7366954" y="1762913"/>
                  <a:pt x="7352152" y="1763410"/>
                </a:cubicBezTo>
                <a:cubicBezTo>
                  <a:pt x="7337723" y="1763783"/>
                  <a:pt x="7325783" y="1776222"/>
                  <a:pt x="7326280" y="1790153"/>
                </a:cubicBezTo>
                <a:close/>
                <a:moveTo>
                  <a:pt x="7240578" y="1788287"/>
                </a:moveTo>
                <a:cubicBezTo>
                  <a:pt x="7239956" y="1802840"/>
                  <a:pt x="7251151" y="1815279"/>
                  <a:pt x="7265331" y="1816025"/>
                </a:cubicBezTo>
                <a:cubicBezTo>
                  <a:pt x="7278765" y="1816647"/>
                  <a:pt x="7292323" y="1804333"/>
                  <a:pt x="7293069" y="1790651"/>
                </a:cubicBezTo>
                <a:cubicBezTo>
                  <a:pt x="7293816" y="1776720"/>
                  <a:pt x="7282123" y="1764157"/>
                  <a:pt x="7267694" y="1763410"/>
                </a:cubicBezTo>
                <a:cubicBezTo>
                  <a:pt x="7252892" y="1762788"/>
                  <a:pt x="7241076" y="1773486"/>
                  <a:pt x="7240578" y="1788287"/>
                </a:cubicBezTo>
                <a:close/>
                <a:moveTo>
                  <a:pt x="7203636" y="1790153"/>
                </a:moveTo>
                <a:cubicBezTo>
                  <a:pt x="7204133" y="1776222"/>
                  <a:pt x="7192068" y="1763783"/>
                  <a:pt x="7177764" y="1763410"/>
                </a:cubicBezTo>
                <a:cubicBezTo>
                  <a:pt x="7162962" y="1763037"/>
                  <a:pt x="7151394" y="1773983"/>
                  <a:pt x="7151021" y="1788785"/>
                </a:cubicBezTo>
                <a:cubicBezTo>
                  <a:pt x="7150648" y="1803338"/>
                  <a:pt x="7162091" y="1815652"/>
                  <a:pt x="7176271" y="1816025"/>
                </a:cubicBezTo>
                <a:cubicBezTo>
                  <a:pt x="7189705" y="1816399"/>
                  <a:pt x="7203138" y="1803711"/>
                  <a:pt x="7203636" y="1790278"/>
                </a:cubicBezTo>
                <a:close/>
                <a:moveTo>
                  <a:pt x="7061464" y="1788287"/>
                </a:moveTo>
                <a:cubicBezTo>
                  <a:pt x="7060841" y="1802840"/>
                  <a:pt x="7072036" y="1815279"/>
                  <a:pt x="7086216" y="1816025"/>
                </a:cubicBezTo>
                <a:cubicBezTo>
                  <a:pt x="7099650" y="1816647"/>
                  <a:pt x="7113208" y="1804333"/>
                  <a:pt x="7113954" y="1790651"/>
                </a:cubicBezTo>
                <a:cubicBezTo>
                  <a:pt x="7114700" y="1776720"/>
                  <a:pt x="7103008" y="1764157"/>
                  <a:pt x="7088580" y="1763410"/>
                </a:cubicBezTo>
                <a:cubicBezTo>
                  <a:pt x="7073778" y="1762788"/>
                  <a:pt x="7061961" y="1773486"/>
                  <a:pt x="7061464" y="1788287"/>
                </a:cubicBezTo>
                <a:close/>
                <a:moveTo>
                  <a:pt x="6974145" y="1788661"/>
                </a:moveTo>
                <a:cubicBezTo>
                  <a:pt x="6973772" y="1802094"/>
                  <a:pt x="6986459" y="1815528"/>
                  <a:pt x="6999893" y="1816025"/>
                </a:cubicBezTo>
                <a:cubicBezTo>
                  <a:pt x="7013824" y="1816523"/>
                  <a:pt x="7026263" y="1804458"/>
                  <a:pt x="7026760" y="1790153"/>
                </a:cubicBezTo>
                <a:cubicBezTo>
                  <a:pt x="7027258" y="1775351"/>
                  <a:pt x="7016312" y="1763783"/>
                  <a:pt x="7001510" y="1763410"/>
                </a:cubicBezTo>
                <a:cubicBezTo>
                  <a:pt x="6986957" y="1763037"/>
                  <a:pt x="6974642" y="1774356"/>
                  <a:pt x="6974270" y="1788661"/>
                </a:cubicBezTo>
                <a:close/>
                <a:moveTo>
                  <a:pt x="6884463" y="1790153"/>
                </a:moveTo>
                <a:cubicBezTo>
                  <a:pt x="6884961" y="1803587"/>
                  <a:pt x="6898394" y="1816274"/>
                  <a:pt x="6911828" y="1815901"/>
                </a:cubicBezTo>
                <a:cubicBezTo>
                  <a:pt x="6926008" y="1815528"/>
                  <a:pt x="6937451" y="1803089"/>
                  <a:pt x="6937079" y="1788661"/>
                </a:cubicBezTo>
                <a:cubicBezTo>
                  <a:pt x="6936705" y="1773859"/>
                  <a:pt x="6925137" y="1762913"/>
                  <a:pt x="6910335" y="1763410"/>
                </a:cubicBezTo>
                <a:cubicBezTo>
                  <a:pt x="6895907" y="1763908"/>
                  <a:pt x="6883966" y="1776222"/>
                  <a:pt x="6884463" y="1790278"/>
                </a:cubicBezTo>
                <a:close/>
                <a:moveTo>
                  <a:pt x="6821524" y="1763410"/>
                </a:moveTo>
                <a:cubicBezTo>
                  <a:pt x="6807096" y="1763410"/>
                  <a:pt x="6794906" y="1775476"/>
                  <a:pt x="6795030" y="1789531"/>
                </a:cubicBezTo>
                <a:cubicBezTo>
                  <a:pt x="6795030" y="1802716"/>
                  <a:pt x="6808464" y="1816025"/>
                  <a:pt x="6821649" y="1816025"/>
                </a:cubicBezTo>
                <a:cubicBezTo>
                  <a:pt x="6835704" y="1816025"/>
                  <a:pt x="6847646" y="1803836"/>
                  <a:pt x="6847646" y="1789407"/>
                </a:cubicBezTo>
                <a:cubicBezTo>
                  <a:pt x="6847646" y="1774481"/>
                  <a:pt x="6836451" y="1763410"/>
                  <a:pt x="6821524" y="1763410"/>
                </a:cubicBezTo>
                <a:close/>
                <a:moveTo>
                  <a:pt x="6761819" y="1790153"/>
                </a:moveTo>
                <a:cubicBezTo>
                  <a:pt x="6762317" y="1776222"/>
                  <a:pt x="6750252" y="1763783"/>
                  <a:pt x="6735947" y="1763410"/>
                </a:cubicBezTo>
                <a:cubicBezTo>
                  <a:pt x="6721145" y="1762913"/>
                  <a:pt x="6709577" y="1773983"/>
                  <a:pt x="6709205" y="1788785"/>
                </a:cubicBezTo>
                <a:cubicBezTo>
                  <a:pt x="6708831" y="1803338"/>
                  <a:pt x="6720275" y="1815652"/>
                  <a:pt x="6734454" y="1816025"/>
                </a:cubicBezTo>
                <a:cubicBezTo>
                  <a:pt x="6747888" y="1816399"/>
                  <a:pt x="6761322" y="1803711"/>
                  <a:pt x="6761819" y="1790278"/>
                </a:cubicBezTo>
                <a:close/>
                <a:moveTo>
                  <a:pt x="6619647" y="1788287"/>
                </a:moveTo>
                <a:cubicBezTo>
                  <a:pt x="6619025" y="1802840"/>
                  <a:pt x="6630220" y="1815279"/>
                  <a:pt x="6644400" y="1816025"/>
                </a:cubicBezTo>
                <a:cubicBezTo>
                  <a:pt x="6657833" y="1816647"/>
                  <a:pt x="6671391" y="1804333"/>
                  <a:pt x="6672137" y="1790651"/>
                </a:cubicBezTo>
                <a:cubicBezTo>
                  <a:pt x="6672884" y="1776720"/>
                  <a:pt x="6661192" y="1764157"/>
                  <a:pt x="6646763" y="1763410"/>
                </a:cubicBezTo>
                <a:cubicBezTo>
                  <a:pt x="6631961" y="1762788"/>
                  <a:pt x="6620144" y="1773486"/>
                  <a:pt x="6619647" y="1788287"/>
                </a:cubicBezTo>
                <a:close/>
                <a:moveTo>
                  <a:pt x="6582705" y="1790278"/>
                </a:moveTo>
                <a:cubicBezTo>
                  <a:pt x="6583202" y="1776347"/>
                  <a:pt x="6571261" y="1763908"/>
                  <a:pt x="6556833" y="1763410"/>
                </a:cubicBezTo>
                <a:cubicBezTo>
                  <a:pt x="6542031" y="1762913"/>
                  <a:pt x="6530463" y="1773859"/>
                  <a:pt x="6530090" y="1788661"/>
                </a:cubicBezTo>
                <a:cubicBezTo>
                  <a:pt x="6529717" y="1803214"/>
                  <a:pt x="6541160" y="1815528"/>
                  <a:pt x="6555340" y="1815901"/>
                </a:cubicBezTo>
                <a:cubicBezTo>
                  <a:pt x="6568773" y="1816274"/>
                  <a:pt x="6582331" y="1803587"/>
                  <a:pt x="6582705" y="1790153"/>
                </a:cubicBezTo>
                <a:close/>
                <a:moveTo>
                  <a:pt x="6466778" y="1763535"/>
                </a:moveTo>
                <a:cubicBezTo>
                  <a:pt x="6451851" y="1763410"/>
                  <a:pt x="6440656" y="1774481"/>
                  <a:pt x="6440532" y="1789282"/>
                </a:cubicBezTo>
                <a:cubicBezTo>
                  <a:pt x="6440532" y="1803836"/>
                  <a:pt x="6452224" y="1816025"/>
                  <a:pt x="6466280" y="1816025"/>
                </a:cubicBezTo>
                <a:cubicBezTo>
                  <a:pt x="6479465" y="1816025"/>
                  <a:pt x="6492898" y="1802965"/>
                  <a:pt x="6493147" y="1789656"/>
                </a:cubicBezTo>
                <a:cubicBezTo>
                  <a:pt x="6493272" y="1775600"/>
                  <a:pt x="6481206" y="1763535"/>
                  <a:pt x="6466778" y="1763410"/>
                </a:cubicBezTo>
                <a:close/>
                <a:moveTo>
                  <a:pt x="6379335" y="1763535"/>
                </a:moveTo>
                <a:cubicBezTo>
                  <a:pt x="6364906" y="1763783"/>
                  <a:pt x="6352840" y="1775973"/>
                  <a:pt x="6353214" y="1790029"/>
                </a:cubicBezTo>
                <a:cubicBezTo>
                  <a:pt x="6353462" y="1803338"/>
                  <a:pt x="6367021" y="1816399"/>
                  <a:pt x="6380330" y="1816150"/>
                </a:cubicBezTo>
                <a:cubicBezTo>
                  <a:pt x="6394510" y="1815901"/>
                  <a:pt x="6406078" y="1803587"/>
                  <a:pt x="6405829" y="1789158"/>
                </a:cubicBezTo>
                <a:cubicBezTo>
                  <a:pt x="6405580" y="1774356"/>
                  <a:pt x="6394261" y="1763286"/>
                  <a:pt x="6379335" y="1763535"/>
                </a:cubicBezTo>
                <a:close/>
                <a:moveTo>
                  <a:pt x="6290772" y="1763535"/>
                </a:moveTo>
                <a:cubicBezTo>
                  <a:pt x="6276219" y="1763286"/>
                  <a:pt x="6264029" y="1774854"/>
                  <a:pt x="6263656" y="1789034"/>
                </a:cubicBezTo>
                <a:cubicBezTo>
                  <a:pt x="6263407" y="1802467"/>
                  <a:pt x="6276219" y="1815901"/>
                  <a:pt x="6289653" y="1816150"/>
                </a:cubicBezTo>
                <a:cubicBezTo>
                  <a:pt x="6303584" y="1816523"/>
                  <a:pt x="6315898" y="1804458"/>
                  <a:pt x="6316271" y="1790029"/>
                </a:cubicBezTo>
                <a:cubicBezTo>
                  <a:pt x="6316645" y="1775103"/>
                  <a:pt x="6305574" y="1763783"/>
                  <a:pt x="6290772" y="1763535"/>
                </a:cubicBezTo>
                <a:close/>
                <a:moveTo>
                  <a:pt x="6226714" y="1788287"/>
                </a:moveTo>
                <a:cubicBezTo>
                  <a:pt x="6226092" y="1773486"/>
                  <a:pt x="6214400" y="1762788"/>
                  <a:pt x="6199598" y="1763410"/>
                </a:cubicBezTo>
                <a:cubicBezTo>
                  <a:pt x="6185169" y="1764032"/>
                  <a:pt x="6173477" y="1776595"/>
                  <a:pt x="6174223" y="1790651"/>
                </a:cubicBezTo>
                <a:cubicBezTo>
                  <a:pt x="6174970" y="1804209"/>
                  <a:pt x="6188528" y="1816647"/>
                  <a:pt x="6201961" y="1816025"/>
                </a:cubicBezTo>
                <a:cubicBezTo>
                  <a:pt x="6216141" y="1815403"/>
                  <a:pt x="6227336" y="1802840"/>
                  <a:pt x="6226714" y="1788412"/>
                </a:cubicBezTo>
                <a:close/>
                <a:moveTo>
                  <a:pt x="6088273" y="1790775"/>
                </a:moveTo>
                <a:cubicBezTo>
                  <a:pt x="6088895" y="1805079"/>
                  <a:pt x="6101582" y="1816896"/>
                  <a:pt x="6115513" y="1816025"/>
                </a:cubicBezTo>
                <a:cubicBezTo>
                  <a:pt x="6129071" y="1815279"/>
                  <a:pt x="6141510" y="1801597"/>
                  <a:pt x="6140764" y="1788163"/>
                </a:cubicBezTo>
                <a:cubicBezTo>
                  <a:pt x="6140017" y="1773983"/>
                  <a:pt x="6127579" y="1762913"/>
                  <a:pt x="6113026" y="1763535"/>
                </a:cubicBezTo>
                <a:cubicBezTo>
                  <a:pt x="6098224" y="1764157"/>
                  <a:pt x="6087526" y="1775849"/>
                  <a:pt x="6088273" y="1790775"/>
                </a:cubicBezTo>
                <a:close/>
                <a:moveTo>
                  <a:pt x="6051331" y="1790278"/>
                </a:moveTo>
                <a:cubicBezTo>
                  <a:pt x="6051828" y="1776347"/>
                  <a:pt x="6039887" y="1763908"/>
                  <a:pt x="6025458" y="1763410"/>
                </a:cubicBezTo>
                <a:cubicBezTo>
                  <a:pt x="6010656" y="1762913"/>
                  <a:pt x="5999089" y="1773859"/>
                  <a:pt x="5998716" y="1788661"/>
                </a:cubicBezTo>
                <a:cubicBezTo>
                  <a:pt x="5998342" y="1803214"/>
                  <a:pt x="6009786" y="1815528"/>
                  <a:pt x="6023966" y="1815901"/>
                </a:cubicBezTo>
                <a:cubicBezTo>
                  <a:pt x="6037400" y="1816274"/>
                  <a:pt x="6050958" y="1803587"/>
                  <a:pt x="6051331" y="1790153"/>
                </a:cubicBezTo>
                <a:close/>
                <a:moveTo>
                  <a:pt x="5961649" y="1788785"/>
                </a:moveTo>
                <a:cubicBezTo>
                  <a:pt x="5961276" y="1774605"/>
                  <a:pt x="5948962" y="1763286"/>
                  <a:pt x="5934408" y="1763535"/>
                </a:cubicBezTo>
                <a:cubicBezTo>
                  <a:pt x="5919606" y="1763908"/>
                  <a:pt x="5908661" y="1775476"/>
                  <a:pt x="5909158" y="1790278"/>
                </a:cubicBezTo>
                <a:cubicBezTo>
                  <a:pt x="5909531" y="1804582"/>
                  <a:pt x="5922094" y="1816647"/>
                  <a:pt x="5936025" y="1816150"/>
                </a:cubicBezTo>
                <a:cubicBezTo>
                  <a:pt x="5949459" y="1815652"/>
                  <a:pt x="5962147" y="1802094"/>
                  <a:pt x="5961773" y="1788785"/>
                </a:cubicBezTo>
                <a:close/>
                <a:moveTo>
                  <a:pt x="5848956" y="1763535"/>
                </a:moveTo>
                <a:cubicBezTo>
                  <a:pt x="5834403" y="1763286"/>
                  <a:pt x="5822213" y="1774854"/>
                  <a:pt x="5821840" y="1789034"/>
                </a:cubicBezTo>
                <a:cubicBezTo>
                  <a:pt x="5821591" y="1802467"/>
                  <a:pt x="5834403" y="1815901"/>
                  <a:pt x="5847836" y="1816150"/>
                </a:cubicBezTo>
                <a:cubicBezTo>
                  <a:pt x="5861768" y="1816523"/>
                  <a:pt x="5874082" y="1804458"/>
                  <a:pt x="5874455" y="1790029"/>
                </a:cubicBezTo>
                <a:cubicBezTo>
                  <a:pt x="5874828" y="1775103"/>
                  <a:pt x="5863758" y="1763783"/>
                  <a:pt x="5848956" y="1763535"/>
                </a:cubicBezTo>
                <a:close/>
                <a:moveTo>
                  <a:pt x="5732282" y="1788785"/>
                </a:moveTo>
                <a:cubicBezTo>
                  <a:pt x="5731909" y="1802219"/>
                  <a:pt x="5744596" y="1815652"/>
                  <a:pt x="5758030" y="1816150"/>
                </a:cubicBezTo>
                <a:cubicBezTo>
                  <a:pt x="5771961" y="1816647"/>
                  <a:pt x="5784400" y="1804582"/>
                  <a:pt x="5784898" y="1790278"/>
                </a:cubicBezTo>
                <a:cubicBezTo>
                  <a:pt x="5785395" y="1775476"/>
                  <a:pt x="5774449" y="1763908"/>
                  <a:pt x="5759647" y="1763535"/>
                </a:cubicBezTo>
                <a:cubicBezTo>
                  <a:pt x="5745094" y="1763162"/>
                  <a:pt x="5732780" y="1774481"/>
                  <a:pt x="5732407" y="1788785"/>
                </a:cubicBezTo>
                <a:close/>
                <a:moveTo>
                  <a:pt x="5670587" y="1763659"/>
                </a:moveTo>
                <a:cubicBezTo>
                  <a:pt x="5656034" y="1763037"/>
                  <a:pt x="5643596" y="1774107"/>
                  <a:pt x="5642849" y="1788287"/>
                </a:cubicBezTo>
                <a:cubicBezTo>
                  <a:pt x="5642103" y="1801721"/>
                  <a:pt x="5654417" y="1815279"/>
                  <a:pt x="5668100" y="1816150"/>
                </a:cubicBezTo>
                <a:cubicBezTo>
                  <a:pt x="5682031" y="1817020"/>
                  <a:pt x="5694718" y="1805204"/>
                  <a:pt x="5695464" y="1790900"/>
                </a:cubicBezTo>
                <a:cubicBezTo>
                  <a:pt x="5696211" y="1776098"/>
                  <a:pt x="5685513" y="1764281"/>
                  <a:pt x="5670712" y="1763659"/>
                </a:cubicBezTo>
                <a:close/>
                <a:moveTo>
                  <a:pt x="5579040" y="1763659"/>
                </a:moveTo>
                <a:cubicBezTo>
                  <a:pt x="5564611" y="1764032"/>
                  <a:pt x="5552670" y="1776471"/>
                  <a:pt x="5553043" y="1790402"/>
                </a:cubicBezTo>
                <a:cubicBezTo>
                  <a:pt x="5553416" y="1803836"/>
                  <a:pt x="5566974" y="1816647"/>
                  <a:pt x="5580408" y="1816274"/>
                </a:cubicBezTo>
                <a:cubicBezTo>
                  <a:pt x="5594588" y="1815901"/>
                  <a:pt x="5606031" y="1803587"/>
                  <a:pt x="5605782" y="1789034"/>
                </a:cubicBezTo>
                <a:cubicBezTo>
                  <a:pt x="5605409" y="1774232"/>
                  <a:pt x="5593966" y="1763286"/>
                  <a:pt x="5579164" y="1763659"/>
                </a:cubicBezTo>
                <a:close/>
                <a:moveTo>
                  <a:pt x="5494085" y="1763659"/>
                </a:moveTo>
                <a:cubicBezTo>
                  <a:pt x="5479283" y="1763162"/>
                  <a:pt x="5467715" y="1774107"/>
                  <a:pt x="5467342" y="1788909"/>
                </a:cubicBezTo>
                <a:cubicBezTo>
                  <a:pt x="5466968" y="1803462"/>
                  <a:pt x="5478412" y="1815777"/>
                  <a:pt x="5492468" y="1816274"/>
                </a:cubicBezTo>
                <a:cubicBezTo>
                  <a:pt x="5505901" y="1816647"/>
                  <a:pt x="5519459" y="1803960"/>
                  <a:pt x="5519957" y="1790526"/>
                </a:cubicBezTo>
                <a:cubicBezTo>
                  <a:pt x="5520454" y="1776595"/>
                  <a:pt x="5508513" y="1764157"/>
                  <a:pt x="5494085" y="1763659"/>
                </a:cubicBezTo>
                <a:close/>
                <a:moveTo>
                  <a:pt x="5430399" y="1790402"/>
                </a:moveTo>
                <a:cubicBezTo>
                  <a:pt x="5430897" y="1776471"/>
                  <a:pt x="5418831" y="1764032"/>
                  <a:pt x="5404527" y="1763659"/>
                </a:cubicBezTo>
                <a:cubicBezTo>
                  <a:pt x="5389725" y="1763162"/>
                  <a:pt x="5378157" y="1774107"/>
                  <a:pt x="5377784" y="1789034"/>
                </a:cubicBezTo>
                <a:cubicBezTo>
                  <a:pt x="5377411" y="1803587"/>
                  <a:pt x="5388854" y="1815901"/>
                  <a:pt x="5403035" y="1816274"/>
                </a:cubicBezTo>
                <a:cubicBezTo>
                  <a:pt x="5416468" y="1816647"/>
                  <a:pt x="5429902" y="1803960"/>
                  <a:pt x="5430399" y="1790526"/>
                </a:cubicBezTo>
                <a:close/>
                <a:moveTo>
                  <a:pt x="5288103" y="1790402"/>
                </a:moveTo>
                <a:cubicBezTo>
                  <a:pt x="5288476" y="1804706"/>
                  <a:pt x="5300914" y="1816772"/>
                  <a:pt x="5314845" y="1816399"/>
                </a:cubicBezTo>
                <a:cubicBezTo>
                  <a:pt x="5328279" y="1816025"/>
                  <a:pt x="5341091" y="1802467"/>
                  <a:pt x="5340717" y="1789034"/>
                </a:cubicBezTo>
                <a:cubicBezTo>
                  <a:pt x="5340344" y="1774854"/>
                  <a:pt x="5328030" y="1763410"/>
                  <a:pt x="5313477" y="1763783"/>
                </a:cubicBezTo>
                <a:cubicBezTo>
                  <a:pt x="5298675" y="1764032"/>
                  <a:pt x="5287730" y="1775600"/>
                  <a:pt x="5288103" y="1790402"/>
                </a:cubicBezTo>
                <a:close/>
                <a:moveTo>
                  <a:pt x="5200784" y="1790402"/>
                </a:moveTo>
                <a:cubicBezTo>
                  <a:pt x="5201282" y="1803836"/>
                  <a:pt x="5214840" y="1816523"/>
                  <a:pt x="5228149" y="1816150"/>
                </a:cubicBezTo>
                <a:cubicBezTo>
                  <a:pt x="5242329" y="1815777"/>
                  <a:pt x="5253772" y="1803338"/>
                  <a:pt x="5253399" y="1788909"/>
                </a:cubicBezTo>
                <a:cubicBezTo>
                  <a:pt x="5253026" y="1774107"/>
                  <a:pt x="5241458" y="1763162"/>
                  <a:pt x="5226656" y="1763659"/>
                </a:cubicBezTo>
                <a:cubicBezTo>
                  <a:pt x="5212228" y="1764032"/>
                  <a:pt x="5200287" y="1776471"/>
                  <a:pt x="5200784" y="1790402"/>
                </a:cubicBezTo>
                <a:close/>
                <a:moveTo>
                  <a:pt x="5138840" y="1763659"/>
                </a:moveTo>
                <a:cubicBezTo>
                  <a:pt x="5124287" y="1763162"/>
                  <a:pt x="5111973" y="1774481"/>
                  <a:pt x="5111351" y="1788661"/>
                </a:cubicBezTo>
                <a:cubicBezTo>
                  <a:pt x="5110854" y="1802094"/>
                  <a:pt x="5123416" y="1815652"/>
                  <a:pt x="5136974" y="1816274"/>
                </a:cubicBezTo>
                <a:cubicBezTo>
                  <a:pt x="5150906" y="1816896"/>
                  <a:pt x="5163468" y="1804955"/>
                  <a:pt x="5163966" y="1790651"/>
                </a:cubicBezTo>
                <a:cubicBezTo>
                  <a:pt x="5164464" y="1775849"/>
                  <a:pt x="5153642" y="1764157"/>
                  <a:pt x="5138840" y="1763659"/>
                </a:cubicBezTo>
                <a:close/>
                <a:moveTo>
                  <a:pt x="5074284" y="1788909"/>
                </a:moveTo>
                <a:cubicBezTo>
                  <a:pt x="5073911" y="1774107"/>
                  <a:pt x="5062468" y="1763162"/>
                  <a:pt x="5047541" y="1763535"/>
                </a:cubicBezTo>
                <a:cubicBezTo>
                  <a:pt x="5033113" y="1763908"/>
                  <a:pt x="5021172" y="1776347"/>
                  <a:pt x="5021545" y="1790278"/>
                </a:cubicBezTo>
                <a:cubicBezTo>
                  <a:pt x="5021918" y="1803711"/>
                  <a:pt x="5035476" y="1816523"/>
                  <a:pt x="5048910" y="1816150"/>
                </a:cubicBezTo>
                <a:cubicBezTo>
                  <a:pt x="5063089" y="1815777"/>
                  <a:pt x="5074533" y="1803462"/>
                  <a:pt x="5074160" y="1788909"/>
                </a:cubicBezTo>
                <a:close/>
                <a:moveTo>
                  <a:pt x="4988458" y="1788909"/>
                </a:moveTo>
                <a:cubicBezTo>
                  <a:pt x="4988085" y="1774729"/>
                  <a:pt x="4975771" y="1763286"/>
                  <a:pt x="4961218" y="1763659"/>
                </a:cubicBezTo>
                <a:cubicBezTo>
                  <a:pt x="4946416" y="1764032"/>
                  <a:pt x="4935470" y="1775476"/>
                  <a:pt x="4935843" y="1790278"/>
                </a:cubicBezTo>
                <a:cubicBezTo>
                  <a:pt x="4936217" y="1804582"/>
                  <a:pt x="4948655" y="1816647"/>
                  <a:pt x="4962586" y="1816274"/>
                </a:cubicBezTo>
                <a:cubicBezTo>
                  <a:pt x="4976020" y="1815777"/>
                  <a:pt x="4988832" y="1802343"/>
                  <a:pt x="4988458" y="1788909"/>
                </a:cubicBezTo>
                <a:close/>
                <a:moveTo>
                  <a:pt x="4872407" y="1763535"/>
                </a:moveTo>
                <a:cubicBezTo>
                  <a:pt x="4857480" y="1763535"/>
                  <a:pt x="4846286" y="1774605"/>
                  <a:pt x="4846286" y="1789531"/>
                </a:cubicBezTo>
                <a:cubicBezTo>
                  <a:pt x="4846286" y="1804458"/>
                  <a:pt x="4858227" y="1816150"/>
                  <a:pt x="4872282" y="1816150"/>
                </a:cubicBezTo>
                <a:cubicBezTo>
                  <a:pt x="4885467" y="1816150"/>
                  <a:pt x="4898901" y="1802840"/>
                  <a:pt x="4898901" y="1789656"/>
                </a:cubicBezTo>
                <a:cubicBezTo>
                  <a:pt x="4898901" y="1775600"/>
                  <a:pt x="4886836" y="1763659"/>
                  <a:pt x="4872407" y="1763535"/>
                </a:cubicBezTo>
                <a:close/>
                <a:moveTo>
                  <a:pt x="4782601" y="1763535"/>
                </a:moveTo>
                <a:cubicBezTo>
                  <a:pt x="4767674" y="1763535"/>
                  <a:pt x="4756604" y="1774854"/>
                  <a:pt x="4756729" y="1789780"/>
                </a:cubicBezTo>
                <a:cubicBezTo>
                  <a:pt x="4756853" y="1804209"/>
                  <a:pt x="4768918" y="1816399"/>
                  <a:pt x="4782974" y="1816150"/>
                </a:cubicBezTo>
                <a:cubicBezTo>
                  <a:pt x="4796159" y="1816025"/>
                  <a:pt x="4809468" y="1802592"/>
                  <a:pt x="4809343" y="1789282"/>
                </a:cubicBezTo>
                <a:cubicBezTo>
                  <a:pt x="4809343" y="1775103"/>
                  <a:pt x="4797154" y="1763410"/>
                  <a:pt x="4782601" y="1763535"/>
                </a:cubicBezTo>
                <a:close/>
                <a:moveTo>
                  <a:pt x="4722025" y="1790900"/>
                </a:moveTo>
                <a:cubicBezTo>
                  <a:pt x="4722771" y="1775973"/>
                  <a:pt x="4712074" y="1764281"/>
                  <a:pt x="4697272" y="1763659"/>
                </a:cubicBezTo>
                <a:cubicBezTo>
                  <a:pt x="4682719" y="1763037"/>
                  <a:pt x="4670281" y="1774107"/>
                  <a:pt x="4669534" y="1788287"/>
                </a:cubicBezTo>
                <a:cubicBezTo>
                  <a:pt x="4668788" y="1801721"/>
                  <a:pt x="4681102" y="1815279"/>
                  <a:pt x="4694785" y="1816150"/>
                </a:cubicBezTo>
                <a:cubicBezTo>
                  <a:pt x="4708716" y="1817020"/>
                  <a:pt x="4721403" y="1805204"/>
                  <a:pt x="4722025" y="1790900"/>
                </a:cubicBezTo>
                <a:close/>
                <a:moveTo>
                  <a:pt x="4606720" y="1763659"/>
                </a:moveTo>
                <a:cubicBezTo>
                  <a:pt x="4592167" y="1763659"/>
                  <a:pt x="4579977" y="1775227"/>
                  <a:pt x="4579977" y="1789407"/>
                </a:cubicBezTo>
                <a:cubicBezTo>
                  <a:pt x="4579977" y="1802592"/>
                  <a:pt x="4593038" y="1816025"/>
                  <a:pt x="4606347" y="1816274"/>
                </a:cubicBezTo>
                <a:cubicBezTo>
                  <a:pt x="4620402" y="1816523"/>
                  <a:pt x="4632467" y="1804333"/>
                  <a:pt x="4632592" y="1789904"/>
                </a:cubicBezTo>
                <a:cubicBezTo>
                  <a:pt x="4632716" y="1774978"/>
                  <a:pt x="4621646" y="1763783"/>
                  <a:pt x="4606720" y="1763659"/>
                </a:cubicBezTo>
                <a:close/>
                <a:moveTo>
                  <a:pt x="4542910" y="1789034"/>
                </a:moveTo>
                <a:cubicBezTo>
                  <a:pt x="4542537" y="1774232"/>
                  <a:pt x="4531094" y="1763286"/>
                  <a:pt x="4516168" y="1763659"/>
                </a:cubicBezTo>
                <a:cubicBezTo>
                  <a:pt x="4501739" y="1764032"/>
                  <a:pt x="4489798" y="1776471"/>
                  <a:pt x="4490171" y="1790402"/>
                </a:cubicBezTo>
                <a:cubicBezTo>
                  <a:pt x="4490544" y="1803836"/>
                  <a:pt x="4504102" y="1816647"/>
                  <a:pt x="4517536" y="1816274"/>
                </a:cubicBezTo>
                <a:cubicBezTo>
                  <a:pt x="4531716" y="1815901"/>
                  <a:pt x="4543159" y="1803587"/>
                  <a:pt x="4542786" y="1789034"/>
                </a:cubicBezTo>
                <a:close/>
                <a:moveTo>
                  <a:pt x="4400862" y="1789034"/>
                </a:moveTo>
                <a:cubicBezTo>
                  <a:pt x="4400489" y="1802467"/>
                  <a:pt x="4413301" y="1815901"/>
                  <a:pt x="4426734" y="1816399"/>
                </a:cubicBezTo>
                <a:cubicBezTo>
                  <a:pt x="4440666" y="1816896"/>
                  <a:pt x="4453104" y="1804831"/>
                  <a:pt x="4453477" y="1790402"/>
                </a:cubicBezTo>
                <a:cubicBezTo>
                  <a:pt x="4453850" y="1775600"/>
                  <a:pt x="4442904" y="1764032"/>
                  <a:pt x="4428103" y="1763783"/>
                </a:cubicBezTo>
                <a:cubicBezTo>
                  <a:pt x="4413550" y="1763410"/>
                  <a:pt x="4401235" y="1774854"/>
                  <a:pt x="4400862" y="1789034"/>
                </a:cubicBezTo>
                <a:close/>
                <a:moveTo>
                  <a:pt x="4341281" y="1763659"/>
                </a:moveTo>
                <a:cubicBezTo>
                  <a:pt x="4326355" y="1763535"/>
                  <a:pt x="4315161" y="1774605"/>
                  <a:pt x="4315036" y="1789407"/>
                </a:cubicBezTo>
                <a:cubicBezTo>
                  <a:pt x="4315036" y="1803960"/>
                  <a:pt x="4326729" y="1816150"/>
                  <a:pt x="4340784" y="1816150"/>
                </a:cubicBezTo>
                <a:cubicBezTo>
                  <a:pt x="4353969" y="1816150"/>
                  <a:pt x="4367402" y="1803089"/>
                  <a:pt x="4367651" y="1789780"/>
                </a:cubicBezTo>
                <a:cubicBezTo>
                  <a:pt x="4367776" y="1775725"/>
                  <a:pt x="4355710" y="1763659"/>
                  <a:pt x="4341281" y="1763535"/>
                </a:cubicBezTo>
                <a:close/>
                <a:moveTo>
                  <a:pt x="4225479" y="1790153"/>
                </a:moveTo>
                <a:cubicBezTo>
                  <a:pt x="4225728" y="1804458"/>
                  <a:pt x="4238042" y="1816647"/>
                  <a:pt x="4251973" y="1816274"/>
                </a:cubicBezTo>
                <a:cubicBezTo>
                  <a:pt x="4265407" y="1816025"/>
                  <a:pt x="4278343" y="1802592"/>
                  <a:pt x="4278094" y="1789158"/>
                </a:cubicBezTo>
                <a:cubicBezTo>
                  <a:pt x="4277845" y="1774978"/>
                  <a:pt x="4265655" y="1763410"/>
                  <a:pt x="4251102" y="1763659"/>
                </a:cubicBezTo>
                <a:cubicBezTo>
                  <a:pt x="4236301" y="1763908"/>
                  <a:pt x="4225230" y="1775227"/>
                  <a:pt x="4225479" y="1790153"/>
                </a:cubicBezTo>
                <a:close/>
                <a:moveTo>
                  <a:pt x="4161047" y="1763659"/>
                </a:moveTo>
                <a:cubicBezTo>
                  <a:pt x="4146245" y="1764157"/>
                  <a:pt x="4135424" y="1775725"/>
                  <a:pt x="4135921" y="1790651"/>
                </a:cubicBezTo>
                <a:cubicBezTo>
                  <a:pt x="4136419" y="1804955"/>
                  <a:pt x="4148982" y="1816896"/>
                  <a:pt x="4162913" y="1816274"/>
                </a:cubicBezTo>
                <a:cubicBezTo>
                  <a:pt x="4176471" y="1815652"/>
                  <a:pt x="4189034" y="1802094"/>
                  <a:pt x="4188536" y="1788661"/>
                </a:cubicBezTo>
                <a:cubicBezTo>
                  <a:pt x="4188039" y="1774481"/>
                  <a:pt x="4175600" y="1763162"/>
                  <a:pt x="4161047" y="1763659"/>
                </a:cubicBezTo>
                <a:close/>
                <a:moveTo>
                  <a:pt x="4101342" y="1790153"/>
                </a:moveTo>
                <a:cubicBezTo>
                  <a:pt x="4101591" y="1775227"/>
                  <a:pt x="4090645" y="1763908"/>
                  <a:pt x="4075719" y="1763659"/>
                </a:cubicBezTo>
                <a:cubicBezTo>
                  <a:pt x="4061166" y="1763410"/>
                  <a:pt x="4048976" y="1774978"/>
                  <a:pt x="4048727" y="1789158"/>
                </a:cubicBezTo>
                <a:cubicBezTo>
                  <a:pt x="4048479" y="1802592"/>
                  <a:pt x="4061414" y="1815901"/>
                  <a:pt x="4074848" y="1816274"/>
                </a:cubicBezTo>
                <a:cubicBezTo>
                  <a:pt x="4088779" y="1816647"/>
                  <a:pt x="4101093" y="1804458"/>
                  <a:pt x="4101342" y="1790153"/>
                </a:cubicBezTo>
                <a:close/>
                <a:moveTo>
                  <a:pt x="3987032" y="1763659"/>
                </a:moveTo>
                <a:cubicBezTo>
                  <a:pt x="3972479" y="1763037"/>
                  <a:pt x="3960040" y="1774107"/>
                  <a:pt x="3959294" y="1788287"/>
                </a:cubicBezTo>
                <a:cubicBezTo>
                  <a:pt x="3958548" y="1801721"/>
                  <a:pt x="3970862" y="1815279"/>
                  <a:pt x="3984544" y="1816150"/>
                </a:cubicBezTo>
                <a:cubicBezTo>
                  <a:pt x="3998475" y="1817020"/>
                  <a:pt x="4011163" y="1805204"/>
                  <a:pt x="4011909" y="1790900"/>
                </a:cubicBezTo>
                <a:cubicBezTo>
                  <a:pt x="4012656" y="1776098"/>
                  <a:pt x="4001958" y="1764281"/>
                  <a:pt x="3987156" y="1763659"/>
                </a:cubicBezTo>
                <a:close/>
                <a:moveTo>
                  <a:pt x="3897102" y="1763659"/>
                </a:moveTo>
                <a:cubicBezTo>
                  <a:pt x="3882549" y="1763286"/>
                  <a:pt x="3870234" y="1774481"/>
                  <a:pt x="3869737" y="1788661"/>
                </a:cubicBezTo>
                <a:cubicBezTo>
                  <a:pt x="3869239" y="1802094"/>
                  <a:pt x="3881802" y="1815652"/>
                  <a:pt x="3895360" y="1816150"/>
                </a:cubicBezTo>
                <a:cubicBezTo>
                  <a:pt x="3909291" y="1816772"/>
                  <a:pt x="3921854" y="1804831"/>
                  <a:pt x="3922352" y="1790402"/>
                </a:cubicBezTo>
                <a:cubicBezTo>
                  <a:pt x="3922849" y="1775600"/>
                  <a:pt x="3912028" y="1763908"/>
                  <a:pt x="3897226" y="1763535"/>
                </a:cubicBezTo>
                <a:close/>
                <a:moveTo>
                  <a:pt x="3783787" y="1788412"/>
                </a:moveTo>
                <a:cubicBezTo>
                  <a:pt x="3783165" y="1802965"/>
                  <a:pt x="3794359" y="1815403"/>
                  <a:pt x="3808539" y="1816150"/>
                </a:cubicBezTo>
                <a:cubicBezTo>
                  <a:pt x="3821973" y="1816772"/>
                  <a:pt x="3835531" y="1804458"/>
                  <a:pt x="3836277" y="1790775"/>
                </a:cubicBezTo>
                <a:cubicBezTo>
                  <a:pt x="3837024" y="1776844"/>
                  <a:pt x="3825331" y="1764281"/>
                  <a:pt x="3810903" y="1763535"/>
                </a:cubicBezTo>
                <a:cubicBezTo>
                  <a:pt x="3796101" y="1762913"/>
                  <a:pt x="3784284" y="1773610"/>
                  <a:pt x="3783787" y="1788412"/>
                </a:cubicBezTo>
                <a:close/>
                <a:moveTo>
                  <a:pt x="3720475" y="1763535"/>
                </a:moveTo>
                <a:cubicBezTo>
                  <a:pt x="3705548" y="1763410"/>
                  <a:pt x="3694354" y="1774481"/>
                  <a:pt x="3694229" y="1789282"/>
                </a:cubicBezTo>
                <a:cubicBezTo>
                  <a:pt x="3694229" y="1803836"/>
                  <a:pt x="3705921" y="1816025"/>
                  <a:pt x="3719977" y="1816025"/>
                </a:cubicBezTo>
                <a:cubicBezTo>
                  <a:pt x="3733162" y="1816025"/>
                  <a:pt x="3746595" y="1802965"/>
                  <a:pt x="3746844" y="1789656"/>
                </a:cubicBezTo>
                <a:cubicBezTo>
                  <a:pt x="3746968" y="1775600"/>
                  <a:pt x="3734903" y="1763535"/>
                  <a:pt x="3720475" y="1763410"/>
                </a:cubicBezTo>
                <a:close/>
                <a:moveTo>
                  <a:pt x="3604672" y="1789158"/>
                </a:moveTo>
                <a:cubicBezTo>
                  <a:pt x="3604423" y="1803587"/>
                  <a:pt x="3616115" y="1815901"/>
                  <a:pt x="3630295" y="1816150"/>
                </a:cubicBezTo>
                <a:cubicBezTo>
                  <a:pt x="3643604" y="1816399"/>
                  <a:pt x="3657038" y="1803338"/>
                  <a:pt x="3657411" y="1790029"/>
                </a:cubicBezTo>
                <a:cubicBezTo>
                  <a:pt x="3657660" y="1775973"/>
                  <a:pt x="3645594" y="1763783"/>
                  <a:pt x="3631290" y="1763535"/>
                </a:cubicBezTo>
                <a:cubicBezTo>
                  <a:pt x="3616488" y="1763286"/>
                  <a:pt x="3605045" y="1774356"/>
                  <a:pt x="3604796" y="1789158"/>
                </a:cubicBezTo>
                <a:close/>
                <a:moveTo>
                  <a:pt x="3541360" y="1763535"/>
                </a:moveTo>
                <a:cubicBezTo>
                  <a:pt x="3526434" y="1763410"/>
                  <a:pt x="3515239" y="1774481"/>
                  <a:pt x="3515114" y="1789282"/>
                </a:cubicBezTo>
                <a:cubicBezTo>
                  <a:pt x="3515114" y="1803836"/>
                  <a:pt x="3526807" y="1816025"/>
                  <a:pt x="3540862" y="1816025"/>
                </a:cubicBezTo>
                <a:cubicBezTo>
                  <a:pt x="3554047" y="1816025"/>
                  <a:pt x="3567481" y="1802965"/>
                  <a:pt x="3567730" y="1789656"/>
                </a:cubicBezTo>
                <a:cubicBezTo>
                  <a:pt x="3567854" y="1775600"/>
                  <a:pt x="3555788" y="1763535"/>
                  <a:pt x="3541360" y="1763410"/>
                </a:cubicBezTo>
                <a:close/>
                <a:moveTo>
                  <a:pt x="3427796" y="1790278"/>
                </a:moveTo>
                <a:cubicBezTo>
                  <a:pt x="3428169" y="1803711"/>
                  <a:pt x="3441727" y="1816523"/>
                  <a:pt x="3455161" y="1816150"/>
                </a:cubicBezTo>
                <a:cubicBezTo>
                  <a:pt x="3469341" y="1815777"/>
                  <a:pt x="3480784" y="1803462"/>
                  <a:pt x="3480411" y="1788909"/>
                </a:cubicBezTo>
                <a:cubicBezTo>
                  <a:pt x="3480038" y="1774107"/>
                  <a:pt x="3468594" y="1763162"/>
                  <a:pt x="3453668" y="1763535"/>
                </a:cubicBezTo>
                <a:cubicBezTo>
                  <a:pt x="3439239" y="1763908"/>
                  <a:pt x="3427298" y="1776347"/>
                  <a:pt x="3427672" y="1790278"/>
                </a:cubicBezTo>
                <a:close/>
                <a:moveTo>
                  <a:pt x="3364857" y="1763535"/>
                </a:moveTo>
                <a:cubicBezTo>
                  <a:pt x="3350428" y="1763535"/>
                  <a:pt x="3338239" y="1775600"/>
                  <a:pt x="3338363" y="1789656"/>
                </a:cubicBezTo>
                <a:cubicBezTo>
                  <a:pt x="3338363" y="1802840"/>
                  <a:pt x="3351796" y="1816150"/>
                  <a:pt x="3364981" y="1816150"/>
                </a:cubicBezTo>
                <a:cubicBezTo>
                  <a:pt x="3379037" y="1816150"/>
                  <a:pt x="3390978" y="1803960"/>
                  <a:pt x="3390978" y="1789531"/>
                </a:cubicBezTo>
                <a:cubicBezTo>
                  <a:pt x="3390978" y="1774605"/>
                  <a:pt x="3379783" y="1763535"/>
                  <a:pt x="3364857" y="1763535"/>
                </a:cubicBezTo>
                <a:close/>
                <a:moveTo>
                  <a:pt x="3276046" y="1763535"/>
                </a:moveTo>
                <a:cubicBezTo>
                  <a:pt x="3261493" y="1763162"/>
                  <a:pt x="3249179" y="1774605"/>
                  <a:pt x="3248805" y="1788785"/>
                </a:cubicBezTo>
                <a:cubicBezTo>
                  <a:pt x="3248432" y="1802219"/>
                  <a:pt x="3261119" y="1815652"/>
                  <a:pt x="3274677" y="1816150"/>
                </a:cubicBezTo>
                <a:cubicBezTo>
                  <a:pt x="3288609" y="1816647"/>
                  <a:pt x="3301047" y="1804582"/>
                  <a:pt x="3301421" y="1790278"/>
                </a:cubicBezTo>
                <a:cubicBezTo>
                  <a:pt x="3301794" y="1775476"/>
                  <a:pt x="3290848" y="1763908"/>
                  <a:pt x="3276046" y="1763535"/>
                </a:cubicBezTo>
                <a:close/>
                <a:moveTo>
                  <a:pt x="3188230" y="1763535"/>
                </a:moveTo>
                <a:cubicBezTo>
                  <a:pt x="3173428" y="1763908"/>
                  <a:pt x="3162482" y="1775351"/>
                  <a:pt x="3162855" y="1790153"/>
                </a:cubicBezTo>
                <a:cubicBezTo>
                  <a:pt x="3163228" y="1804458"/>
                  <a:pt x="3175667" y="1816523"/>
                  <a:pt x="3189598" y="1816150"/>
                </a:cubicBezTo>
                <a:cubicBezTo>
                  <a:pt x="3203032" y="1815652"/>
                  <a:pt x="3215843" y="1802219"/>
                  <a:pt x="3215470" y="1788785"/>
                </a:cubicBezTo>
                <a:cubicBezTo>
                  <a:pt x="3215097" y="1774605"/>
                  <a:pt x="3202783" y="1763162"/>
                  <a:pt x="3188230" y="1763535"/>
                </a:cubicBezTo>
                <a:close/>
                <a:moveTo>
                  <a:pt x="3100663" y="1763535"/>
                </a:moveTo>
                <a:cubicBezTo>
                  <a:pt x="3085737" y="1762788"/>
                  <a:pt x="3074044" y="1773486"/>
                  <a:pt x="3073422" y="1788287"/>
                </a:cubicBezTo>
                <a:cubicBezTo>
                  <a:pt x="3072800" y="1802716"/>
                  <a:pt x="3083870" y="1815279"/>
                  <a:pt x="3098051" y="1816025"/>
                </a:cubicBezTo>
                <a:cubicBezTo>
                  <a:pt x="3111484" y="1816772"/>
                  <a:pt x="3125166" y="1804333"/>
                  <a:pt x="3125913" y="1790775"/>
                </a:cubicBezTo>
                <a:cubicBezTo>
                  <a:pt x="3126784" y="1776844"/>
                  <a:pt x="3115091" y="1764157"/>
                  <a:pt x="3100663" y="1763535"/>
                </a:cubicBezTo>
                <a:close/>
                <a:moveTo>
                  <a:pt x="3036480" y="1790278"/>
                </a:moveTo>
                <a:cubicBezTo>
                  <a:pt x="3036977" y="1776347"/>
                  <a:pt x="3024912" y="1763908"/>
                  <a:pt x="3010608" y="1763535"/>
                </a:cubicBezTo>
                <a:cubicBezTo>
                  <a:pt x="2995806" y="1763162"/>
                  <a:pt x="2984238" y="1774107"/>
                  <a:pt x="2983865" y="1788909"/>
                </a:cubicBezTo>
                <a:cubicBezTo>
                  <a:pt x="2983492" y="1803462"/>
                  <a:pt x="2994935" y="1815777"/>
                  <a:pt x="3009115" y="1816150"/>
                </a:cubicBezTo>
                <a:cubicBezTo>
                  <a:pt x="3022549" y="1816523"/>
                  <a:pt x="3035982" y="1803711"/>
                  <a:pt x="3036480" y="1790402"/>
                </a:cubicBezTo>
                <a:close/>
                <a:moveTo>
                  <a:pt x="2949161" y="1789158"/>
                </a:moveTo>
                <a:cubicBezTo>
                  <a:pt x="2948913" y="1774356"/>
                  <a:pt x="2937594" y="1763286"/>
                  <a:pt x="2922667" y="1763535"/>
                </a:cubicBezTo>
                <a:cubicBezTo>
                  <a:pt x="2908238" y="1763783"/>
                  <a:pt x="2896173" y="1775973"/>
                  <a:pt x="2896546" y="1790029"/>
                </a:cubicBezTo>
                <a:cubicBezTo>
                  <a:pt x="2896795" y="1803338"/>
                  <a:pt x="2910353" y="1816399"/>
                  <a:pt x="2923662" y="1816150"/>
                </a:cubicBezTo>
                <a:cubicBezTo>
                  <a:pt x="2937842" y="1815901"/>
                  <a:pt x="2949410" y="1803711"/>
                  <a:pt x="2949286" y="1789158"/>
                </a:cubicBezTo>
                <a:close/>
                <a:moveTo>
                  <a:pt x="2859604" y="1790029"/>
                </a:moveTo>
                <a:cubicBezTo>
                  <a:pt x="2859853" y="1775103"/>
                  <a:pt x="2848907" y="1763783"/>
                  <a:pt x="2833980" y="1763535"/>
                </a:cubicBezTo>
                <a:cubicBezTo>
                  <a:pt x="2819428" y="1763286"/>
                  <a:pt x="2807238" y="1774854"/>
                  <a:pt x="2806989" y="1789034"/>
                </a:cubicBezTo>
                <a:cubicBezTo>
                  <a:pt x="2806740" y="1802467"/>
                  <a:pt x="2819676" y="1815777"/>
                  <a:pt x="2833110" y="1816150"/>
                </a:cubicBezTo>
                <a:cubicBezTo>
                  <a:pt x="2847041" y="1816523"/>
                  <a:pt x="2859355" y="1804333"/>
                  <a:pt x="2859604" y="1790029"/>
                </a:cubicBezTo>
                <a:close/>
                <a:moveTo>
                  <a:pt x="2770047" y="1788909"/>
                </a:moveTo>
                <a:cubicBezTo>
                  <a:pt x="2769673" y="1774107"/>
                  <a:pt x="2758230" y="1763162"/>
                  <a:pt x="2743303" y="1763535"/>
                </a:cubicBezTo>
                <a:cubicBezTo>
                  <a:pt x="2728875" y="1763908"/>
                  <a:pt x="2716934" y="1776347"/>
                  <a:pt x="2717307" y="1790278"/>
                </a:cubicBezTo>
                <a:cubicBezTo>
                  <a:pt x="2717680" y="1803711"/>
                  <a:pt x="2731238" y="1816523"/>
                  <a:pt x="2744672" y="1816150"/>
                </a:cubicBezTo>
                <a:cubicBezTo>
                  <a:pt x="2758852" y="1815777"/>
                  <a:pt x="2770295" y="1803462"/>
                  <a:pt x="2769922" y="1788909"/>
                </a:cubicBezTo>
                <a:close/>
                <a:moveTo>
                  <a:pt x="2654368" y="1763535"/>
                </a:moveTo>
                <a:cubicBezTo>
                  <a:pt x="2639939" y="1763535"/>
                  <a:pt x="2627750" y="1775600"/>
                  <a:pt x="2627874" y="1789656"/>
                </a:cubicBezTo>
                <a:cubicBezTo>
                  <a:pt x="2627874" y="1802840"/>
                  <a:pt x="2641308" y="1816150"/>
                  <a:pt x="2654493" y="1816150"/>
                </a:cubicBezTo>
                <a:cubicBezTo>
                  <a:pt x="2668548" y="1816150"/>
                  <a:pt x="2680489" y="1803960"/>
                  <a:pt x="2680489" y="1789531"/>
                </a:cubicBezTo>
                <a:cubicBezTo>
                  <a:pt x="2680489" y="1774605"/>
                  <a:pt x="2669294" y="1763535"/>
                  <a:pt x="2654368" y="1763535"/>
                </a:cubicBezTo>
                <a:close/>
                <a:moveTo>
                  <a:pt x="1123185" y="1790278"/>
                </a:moveTo>
                <a:cubicBezTo>
                  <a:pt x="1123683" y="1803711"/>
                  <a:pt x="1137116" y="1816399"/>
                  <a:pt x="1150550" y="1816025"/>
                </a:cubicBezTo>
                <a:cubicBezTo>
                  <a:pt x="1164730" y="1815652"/>
                  <a:pt x="1176173" y="1803214"/>
                  <a:pt x="1175800" y="1788785"/>
                </a:cubicBezTo>
                <a:cubicBezTo>
                  <a:pt x="1175427" y="1773983"/>
                  <a:pt x="1163859" y="1763037"/>
                  <a:pt x="1149057" y="1763535"/>
                </a:cubicBezTo>
                <a:cubicBezTo>
                  <a:pt x="1134629" y="1764032"/>
                  <a:pt x="1122688" y="1776471"/>
                  <a:pt x="1123185" y="1790402"/>
                </a:cubicBezTo>
                <a:close/>
                <a:moveTo>
                  <a:pt x="2479731" y="1763535"/>
                </a:moveTo>
                <a:cubicBezTo>
                  <a:pt x="2464929" y="1762788"/>
                  <a:pt x="2453113" y="1773486"/>
                  <a:pt x="2452491" y="1788287"/>
                </a:cubicBezTo>
                <a:cubicBezTo>
                  <a:pt x="2451869" y="1802716"/>
                  <a:pt x="2462939" y="1815279"/>
                  <a:pt x="2477119" y="1816025"/>
                </a:cubicBezTo>
                <a:cubicBezTo>
                  <a:pt x="2490553" y="1816772"/>
                  <a:pt x="2504235" y="1804333"/>
                  <a:pt x="2504981" y="1790775"/>
                </a:cubicBezTo>
                <a:cubicBezTo>
                  <a:pt x="2505852" y="1776844"/>
                  <a:pt x="2494160" y="1764157"/>
                  <a:pt x="2479731" y="1763535"/>
                </a:cubicBezTo>
                <a:close/>
                <a:moveTo>
                  <a:pt x="2387562" y="1763535"/>
                </a:moveTo>
                <a:cubicBezTo>
                  <a:pt x="2372760" y="1764157"/>
                  <a:pt x="2362063" y="1775973"/>
                  <a:pt x="2362809" y="1790775"/>
                </a:cubicBezTo>
                <a:cubicBezTo>
                  <a:pt x="2363555" y="1805079"/>
                  <a:pt x="2376243" y="1816896"/>
                  <a:pt x="2390174" y="1816025"/>
                </a:cubicBezTo>
                <a:cubicBezTo>
                  <a:pt x="2403732" y="1815279"/>
                  <a:pt x="2416046" y="1801597"/>
                  <a:pt x="2415424" y="1788163"/>
                </a:cubicBezTo>
                <a:cubicBezTo>
                  <a:pt x="2414678" y="1773983"/>
                  <a:pt x="2402115" y="1762913"/>
                  <a:pt x="2387686" y="1763535"/>
                </a:cubicBezTo>
                <a:close/>
                <a:moveTo>
                  <a:pt x="2328105" y="1789034"/>
                </a:moveTo>
                <a:cubicBezTo>
                  <a:pt x="2327857" y="1774232"/>
                  <a:pt x="2316538" y="1763162"/>
                  <a:pt x="2301612" y="1763410"/>
                </a:cubicBezTo>
                <a:cubicBezTo>
                  <a:pt x="2287183" y="1763659"/>
                  <a:pt x="2275117" y="1775849"/>
                  <a:pt x="2275491" y="1789904"/>
                </a:cubicBezTo>
                <a:cubicBezTo>
                  <a:pt x="2275739" y="1803214"/>
                  <a:pt x="2289297" y="1816274"/>
                  <a:pt x="2302606" y="1816025"/>
                </a:cubicBezTo>
                <a:cubicBezTo>
                  <a:pt x="2316787" y="1815777"/>
                  <a:pt x="2328354" y="1803587"/>
                  <a:pt x="2328230" y="1789034"/>
                </a:cubicBezTo>
                <a:close/>
                <a:moveTo>
                  <a:pt x="9421426" y="1877720"/>
                </a:moveTo>
                <a:cubicBezTo>
                  <a:pt x="9422296" y="1863043"/>
                  <a:pt x="9411972" y="1850356"/>
                  <a:pt x="9397668" y="1848987"/>
                </a:cubicBezTo>
                <a:cubicBezTo>
                  <a:pt x="9383239" y="1847495"/>
                  <a:pt x="9368313" y="1860804"/>
                  <a:pt x="9367940" y="1875482"/>
                </a:cubicBezTo>
                <a:cubicBezTo>
                  <a:pt x="9367567" y="1889537"/>
                  <a:pt x="9379383" y="1901727"/>
                  <a:pt x="9393812" y="1902349"/>
                </a:cubicBezTo>
                <a:cubicBezTo>
                  <a:pt x="9408863" y="1902971"/>
                  <a:pt x="9420430" y="1892771"/>
                  <a:pt x="9421301" y="1877845"/>
                </a:cubicBezTo>
                <a:close/>
                <a:moveTo>
                  <a:pt x="2238548" y="1789034"/>
                </a:moveTo>
                <a:cubicBezTo>
                  <a:pt x="2238299" y="1774232"/>
                  <a:pt x="2226980" y="1763162"/>
                  <a:pt x="2212054" y="1763410"/>
                </a:cubicBezTo>
                <a:cubicBezTo>
                  <a:pt x="2197625" y="1763659"/>
                  <a:pt x="2185560" y="1775849"/>
                  <a:pt x="2185933" y="1789904"/>
                </a:cubicBezTo>
                <a:cubicBezTo>
                  <a:pt x="2186182" y="1803214"/>
                  <a:pt x="2199740" y="1816274"/>
                  <a:pt x="2213049" y="1816025"/>
                </a:cubicBezTo>
                <a:cubicBezTo>
                  <a:pt x="2227229" y="1815777"/>
                  <a:pt x="2238797" y="1803587"/>
                  <a:pt x="2238672" y="1789034"/>
                </a:cubicBezTo>
                <a:close/>
                <a:moveTo>
                  <a:pt x="2148991" y="1790278"/>
                </a:moveTo>
                <a:cubicBezTo>
                  <a:pt x="2149488" y="1775476"/>
                  <a:pt x="2138542" y="1763908"/>
                  <a:pt x="2123741" y="1763535"/>
                </a:cubicBezTo>
                <a:cubicBezTo>
                  <a:pt x="2109187" y="1763162"/>
                  <a:pt x="2096873" y="1774481"/>
                  <a:pt x="2096376" y="1788661"/>
                </a:cubicBezTo>
                <a:cubicBezTo>
                  <a:pt x="2096003" y="1802094"/>
                  <a:pt x="2108690" y="1815528"/>
                  <a:pt x="2122123" y="1816150"/>
                </a:cubicBezTo>
                <a:cubicBezTo>
                  <a:pt x="2136055" y="1816647"/>
                  <a:pt x="2148493" y="1804706"/>
                  <a:pt x="2148991" y="1790278"/>
                </a:cubicBezTo>
                <a:close/>
                <a:moveTo>
                  <a:pt x="2036298" y="1763535"/>
                </a:moveTo>
                <a:cubicBezTo>
                  <a:pt x="2021371" y="1763535"/>
                  <a:pt x="2010301" y="1774854"/>
                  <a:pt x="2010425" y="1789780"/>
                </a:cubicBezTo>
                <a:cubicBezTo>
                  <a:pt x="2010550" y="1804209"/>
                  <a:pt x="2022615" y="1816399"/>
                  <a:pt x="2036671" y="1816150"/>
                </a:cubicBezTo>
                <a:cubicBezTo>
                  <a:pt x="2049856" y="1816025"/>
                  <a:pt x="2063165" y="1802592"/>
                  <a:pt x="2063040" y="1789282"/>
                </a:cubicBezTo>
                <a:cubicBezTo>
                  <a:pt x="2063040" y="1775103"/>
                  <a:pt x="2050851" y="1763410"/>
                  <a:pt x="2036298" y="1763535"/>
                </a:cubicBezTo>
                <a:close/>
                <a:moveTo>
                  <a:pt x="1920868" y="1790029"/>
                </a:moveTo>
                <a:cubicBezTo>
                  <a:pt x="1921117" y="1804333"/>
                  <a:pt x="1933431" y="1816523"/>
                  <a:pt x="1947362" y="1816150"/>
                </a:cubicBezTo>
                <a:cubicBezTo>
                  <a:pt x="1960796" y="1815901"/>
                  <a:pt x="1973732" y="1802467"/>
                  <a:pt x="1973483" y="1789034"/>
                </a:cubicBezTo>
                <a:cubicBezTo>
                  <a:pt x="1973234" y="1774854"/>
                  <a:pt x="1961044" y="1763286"/>
                  <a:pt x="1946491" y="1763535"/>
                </a:cubicBezTo>
                <a:cubicBezTo>
                  <a:pt x="1931690" y="1763783"/>
                  <a:pt x="1920619" y="1775103"/>
                  <a:pt x="1920868" y="1790029"/>
                </a:cubicBezTo>
                <a:close/>
                <a:moveTo>
                  <a:pt x="1831310" y="1789158"/>
                </a:moveTo>
                <a:cubicBezTo>
                  <a:pt x="1831062" y="1803587"/>
                  <a:pt x="1842754" y="1815901"/>
                  <a:pt x="1856934" y="1816150"/>
                </a:cubicBezTo>
                <a:cubicBezTo>
                  <a:pt x="1870243" y="1816399"/>
                  <a:pt x="1883677" y="1803338"/>
                  <a:pt x="1884050" y="1790029"/>
                </a:cubicBezTo>
                <a:cubicBezTo>
                  <a:pt x="1884299" y="1775973"/>
                  <a:pt x="1872233" y="1763783"/>
                  <a:pt x="1857929" y="1763535"/>
                </a:cubicBezTo>
                <a:cubicBezTo>
                  <a:pt x="1843127" y="1763286"/>
                  <a:pt x="1831684" y="1774356"/>
                  <a:pt x="1831435" y="1789158"/>
                </a:cubicBezTo>
                <a:close/>
                <a:moveTo>
                  <a:pt x="1741753" y="1790402"/>
                </a:moveTo>
                <a:cubicBezTo>
                  <a:pt x="1742251" y="1804706"/>
                  <a:pt x="1754689" y="1816772"/>
                  <a:pt x="1768620" y="1816274"/>
                </a:cubicBezTo>
                <a:cubicBezTo>
                  <a:pt x="1782054" y="1815777"/>
                  <a:pt x="1794741" y="1802219"/>
                  <a:pt x="1794368" y="1788785"/>
                </a:cubicBezTo>
                <a:cubicBezTo>
                  <a:pt x="1793871" y="1774605"/>
                  <a:pt x="1781556" y="1763286"/>
                  <a:pt x="1767003" y="1763659"/>
                </a:cubicBezTo>
                <a:cubicBezTo>
                  <a:pt x="1752201" y="1764032"/>
                  <a:pt x="1741256" y="1775600"/>
                  <a:pt x="1741753" y="1790402"/>
                </a:cubicBezTo>
                <a:close/>
                <a:moveTo>
                  <a:pt x="1681800" y="1763659"/>
                </a:moveTo>
                <a:cubicBezTo>
                  <a:pt x="1667246" y="1763286"/>
                  <a:pt x="1654932" y="1774729"/>
                  <a:pt x="1654559" y="1788909"/>
                </a:cubicBezTo>
                <a:cubicBezTo>
                  <a:pt x="1654186" y="1802343"/>
                  <a:pt x="1666873" y="1815777"/>
                  <a:pt x="1680431" y="1816274"/>
                </a:cubicBezTo>
                <a:cubicBezTo>
                  <a:pt x="1694362" y="1816772"/>
                  <a:pt x="1706801" y="1804706"/>
                  <a:pt x="1707174" y="1790402"/>
                </a:cubicBezTo>
                <a:cubicBezTo>
                  <a:pt x="1707547" y="1775600"/>
                  <a:pt x="1696601" y="1764032"/>
                  <a:pt x="1681800" y="1763659"/>
                </a:cubicBezTo>
                <a:close/>
                <a:moveTo>
                  <a:pt x="1564877" y="1790278"/>
                </a:moveTo>
                <a:cubicBezTo>
                  <a:pt x="1565250" y="1803711"/>
                  <a:pt x="1578808" y="1816523"/>
                  <a:pt x="1592242" y="1816150"/>
                </a:cubicBezTo>
                <a:cubicBezTo>
                  <a:pt x="1606422" y="1815777"/>
                  <a:pt x="1617865" y="1803462"/>
                  <a:pt x="1617492" y="1788909"/>
                </a:cubicBezTo>
                <a:cubicBezTo>
                  <a:pt x="1617119" y="1774107"/>
                  <a:pt x="1605676" y="1763162"/>
                  <a:pt x="1590749" y="1763535"/>
                </a:cubicBezTo>
                <a:cubicBezTo>
                  <a:pt x="1576321" y="1763908"/>
                  <a:pt x="1564380" y="1776347"/>
                  <a:pt x="1564753" y="1790278"/>
                </a:cubicBezTo>
                <a:close/>
                <a:moveTo>
                  <a:pt x="1501938" y="1763535"/>
                </a:moveTo>
                <a:cubicBezTo>
                  <a:pt x="1487510" y="1763535"/>
                  <a:pt x="1475320" y="1775600"/>
                  <a:pt x="1475444" y="1789656"/>
                </a:cubicBezTo>
                <a:cubicBezTo>
                  <a:pt x="1475444" y="1802840"/>
                  <a:pt x="1488878" y="1816150"/>
                  <a:pt x="1502063" y="1816150"/>
                </a:cubicBezTo>
                <a:cubicBezTo>
                  <a:pt x="1516118" y="1816150"/>
                  <a:pt x="1528059" y="1803960"/>
                  <a:pt x="1528059" y="1789531"/>
                </a:cubicBezTo>
                <a:cubicBezTo>
                  <a:pt x="1528059" y="1774605"/>
                  <a:pt x="1516864" y="1763535"/>
                  <a:pt x="1501938" y="1763535"/>
                </a:cubicBezTo>
                <a:close/>
                <a:moveTo>
                  <a:pt x="1416859" y="1763535"/>
                </a:moveTo>
                <a:cubicBezTo>
                  <a:pt x="1402057" y="1762788"/>
                  <a:pt x="1390240" y="1773486"/>
                  <a:pt x="1389618" y="1788287"/>
                </a:cubicBezTo>
                <a:cubicBezTo>
                  <a:pt x="1388996" y="1802716"/>
                  <a:pt x="1400067" y="1815279"/>
                  <a:pt x="1414247" y="1816025"/>
                </a:cubicBezTo>
                <a:cubicBezTo>
                  <a:pt x="1427680" y="1816772"/>
                  <a:pt x="1441363" y="1804333"/>
                  <a:pt x="1442109" y="1790775"/>
                </a:cubicBezTo>
                <a:cubicBezTo>
                  <a:pt x="1442980" y="1776844"/>
                  <a:pt x="1431288" y="1764157"/>
                  <a:pt x="1416859" y="1763535"/>
                </a:cubicBezTo>
                <a:close/>
                <a:moveTo>
                  <a:pt x="1352676" y="1790278"/>
                </a:moveTo>
                <a:cubicBezTo>
                  <a:pt x="1353174" y="1776347"/>
                  <a:pt x="1341108" y="1763908"/>
                  <a:pt x="1326804" y="1763535"/>
                </a:cubicBezTo>
                <a:cubicBezTo>
                  <a:pt x="1312002" y="1763037"/>
                  <a:pt x="1300434" y="1773983"/>
                  <a:pt x="1300061" y="1788909"/>
                </a:cubicBezTo>
                <a:cubicBezTo>
                  <a:pt x="1299688" y="1803462"/>
                  <a:pt x="1311131" y="1815777"/>
                  <a:pt x="1325311" y="1816150"/>
                </a:cubicBezTo>
                <a:cubicBezTo>
                  <a:pt x="1338745" y="1816523"/>
                  <a:pt x="1352178" y="1803836"/>
                  <a:pt x="1352676" y="1790402"/>
                </a:cubicBezTo>
                <a:close/>
                <a:moveTo>
                  <a:pt x="1210504" y="1788661"/>
                </a:moveTo>
                <a:cubicBezTo>
                  <a:pt x="1210006" y="1803214"/>
                  <a:pt x="1221449" y="1815528"/>
                  <a:pt x="1235629" y="1816025"/>
                </a:cubicBezTo>
                <a:cubicBezTo>
                  <a:pt x="1249063" y="1816523"/>
                  <a:pt x="1262621" y="1803960"/>
                  <a:pt x="1263119" y="1790402"/>
                </a:cubicBezTo>
                <a:cubicBezTo>
                  <a:pt x="1263741" y="1776471"/>
                  <a:pt x="1251799" y="1764032"/>
                  <a:pt x="1237371" y="1763410"/>
                </a:cubicBezTo>
                <a:cubicBezTo>
                  <a:pt x="1222569" y="1762913"/>
                  <a:pt x="1210877" y="1773734"/>
                  <a:pt x="1210504" y="1788536"/>
                </a:cubicBezTo>
                <a:close/>
                <a:moveTo>
                  <a:pt x="7061961" y="1699849"/>
                </a:moveTo>
                <a:cubicBezTo>
                  <a:pt x="7061961" y="1714154"/>
                  <a:pt x="7074151" y="1726219"/>
                  <a:pt x="7088206" y="1725846"/>
                </a:cubicBezTo>
                <a:cubicBezTo>
                  <a:pt x="7100894" y="1725473"/>
                  <a:pt x="7112462" y="1714154"/>
                  <a:pt x="7113332" y="1701342"/>
                </a:cubicBezTo>
                <a:cubicBezTo>
                  <a:pt x="7114203" y="1687162"/>
                  <a:pt x="7102635" y="1674724"/>
                  <a:pt x="7088331" y="1674226"/>
                </a:cubicBezTo>
                <a:cubicBezTo>
                  <a:pt x="7073778" y="1673729"/>
                  <a:pt x="7061961" y="1685172"/>
                  <a:pt x="7061961" y="1699725"/>
                </a:cubicBezTo>
                <a:close/>
                <a:moveTo>
                  <a:pt x="84817" y="1725846"/>
                </a:moveTo>
                <a:cubicBezTo>
                  <a:pt x="98623" y="1725473"/>
                  <a:pt x="110689" y="1712288"/>
                  <a:pt x="109942" y="1698481"/>
                </a:cubicBezTo>
                <a:cubicBezTo>
                  <a:pt x="109196" y="1685421"/>
                  <a:pt x="98126" y="1674724"/>
                  <a:pt x="84941" y="1674351"/>
                </a:cubicBezTo>
                <a:cubicBezTo>
                  <a:pt x="70388" y="1673853"/>
                  <a:pt x="58571" y="1685296"/>
                  <a:pt x="58571" y="1699849"/>
                </a:cubicBezTo>
                <a:cubicBezTo>
                  <a:pt x="58571" y="1714154"/>
                  <a:pt x="70637" y="1726219"/>
                  <a:pt x="84817" y="1725846"/>
                </a:cubicBezTo>
                <a:close/>
                <a:moveTo>
                  <a:pt x="199624" y="1700098"/>
                </a:moveTo>
                <a:cubicBezTo>
                  <a:pt x="199749" y="1687162"/>
                  <a:pt x="189300" y="1675719"/>
                  <a:pt x="176115" y="1674475"/>
                </a:cubicBezTo>
                <a:cubicBezTo>
                  <a:pt x="161562" y="1673107"/>
                  <a:pt x="149124" y="1683555"/>
                  <a:pt x="148253" y="1698233"/>
                </a:cubicBezTo>
                <a:cubicBezTo>
                  <a:pt x="147382" y="1712661"/>
                  <a:pt x="158453" y="1725224"/>
                  <a:pt x="172757" y="1725722"/>
                </a:cubicBezTo>
                <a:cubicBezTo>
                  <a:pt x="186439" y="1726219"/>
                  <a:pt x="199500" y="1713781"/>
                  <a:pt x="199624" y="1700098"/>
                </a:cubicBezTo>
                <a:close/>
                <a:moveTo>
                  <a:pt x="237686" y="1699849"/>
                </a:moveTo>
                <a:cubicBezTo>
                  <a:pt x="237686" y="1714154"/>
                  <a:pt x="249876" y="1726219"/>
                  <a:pt x="263931" y="1725846"/>
                </a:cubicBezTo>
                <a:cubicBezTo>
                  <a:pt x="276619" y="1725473"/>
                  <a:pt x="288187" y="1714154"/>
                  <a:pt x="289057" y="1701342"/>
                </a:cubicBezTo>
                <a:cubicBezTo>
                  <a:pt x="289928" y="1687162"/>
                  <a:pt x="278360" y="1674724"/>
                  <a:pt x="264056" y="1674226"/>
                </a:cubicBezTo>
                <a:cubicBezTo>
                  <a:pt x="249503" y="1673729"/>
                  <a:pt x="237686" y="1685172"/>
                  <a:pt x="237686" y="1699725"/>
                </a:cubicBezTo>
                <a:close/>
                <a:moveTo>
                  <a:pt x="375381" y="1699849"/>
                </a:moveTo>
                <a:cubicBezTo>
                  <a:pt x="375381" y="1686416"/>
                  <a:pt x="365430" y="1675594"/>
                  <a:pt x="351996" y="1674475"/>
                </a:cubicBezTo>
                <a:cubicBezTo>
                  <a:pt x="337568" y="1673231"/>
                  <a:pt x="324880" y="1684177"/>
                  <a:pt x="324010" y="1698481"/>
                </a:cubicBezTo>
                <a:cubicBezTo>
                  <a:pt x="323139" y="1712164"/>
                  <a:pt x="335329" y="1725473"/>
                  <a:pt x="349135" y="1725846"/>
                </a:cubicBezTo>
                <a:cubicBezTo>
                  <a:pt x="363191" y="1726219"/>
                  <a:pt x="375381" y="1714278"/>
                  <a:pt x="375381" y="1699849"/>
                </a:cubicBezTo>
                <a:close/>
                <a:moveTo>
                  <a:pt x="437946" y="1674351"/>
                </a:moveTo>
                <a:cubicBezTo>
                  <a:pt x="424762" y="1675097"/>
                  <a:pt x="413940" y="1686043"/>
                  <a:pt x="413567" y="1699103"/>
                </a:cubicBezTo>
                <a:cubicBezTo>
                  <a:pt x="413194" y="1712786"/>
                  <a:pt x="425757" y="1725722"/>
                  <a:pt x="439439" y="1725722"/>
                </a:cubicBezTo>
                <a:cubicBezTo>
                  <a:pt x="453619" y="1725722"/>
                  <a:pt x="465311" y="1713532"/>
                  <a:pt x="464938" y="1699103"/>
                </a:cubicBezTo>
                <a:cubicBezTo>
                  <a:pt x="464565" y="1684550"/>
                  <a:pt x="452624" y="1673480"/>
                  <a:pt x="437946" y="1674351"/>
                </a:cubicBezTo>
                <a:close/>
                <a:moveTo>
                  <a:pt x="529494" y="1674351"/>
                </a:moveTo>
                <a:cubicBezTo>
                  <a:pt x="515065" y="1674102"/>
                  <a:pt x="502876" y="1685918"/>
                  <a:pt x="503000" y="1700098"/>
                </a:cubicBezTo>
                <a:cubicBezTo>
                  <a:pt x="503000" y="1712786"/>
                  <a:pt x="514195" y="1724602"/>
                  <a:pt x="526882" y="1725597"/>
                </a:cubicBezTo>
                <a:cubicBezTo>
                  <a:pt x="541062" y="1726841"/>
                  <a:pt x="553749" y="1715522"/>
                  <a:pt x="554371" y="1701218"/>
                </a:cubicBezTo>
                <a:cubicBezTo>
                  <a:pt x="555117" y="1686540"/>
                  <a:pt x="544047" y="1674724"/>
                  <a:pt x="529370" y="1674475"/>
                </a:cubicBezTo>
                <a:close/>
                <a:moveTo>
                  <a:pt x="589945" y="1699352"/>
                </a:moveTo>
                <a:cubicBezTo>
                  <a:pt x="589697" y="1713781"/>
                  <a:pt x="601513" y="1725970"/>
                  <a:pt x="615693" y="1725846"/>
                </a:cubicBezTo>
                <a:cubicBezTo>
                  <a:pt x="628380" y="1725846"/>
                  <a:pt x="640197" y="1714651"/>
                  <a:pt x="641192" y="1701964"/>
                </a:cubicBezTo>
                <a:cubicBezTo>
                  <a:pt x="642436" y="1687784"/>
                  <a:pt x="631117" y="1675097"/>
                  <a:pt x="616813" y="1674475"/>
                </a:cubicBezTo>
                <a:cubicBezTo>
                  <a:pt x="602135" y="1673729"/>
                  <a:pt x="590318" y="1684799"/>
                  <a:pt x="590070" y="1699476"/>
                </a:cubicBezTo>
                <a:close/>
                <a:moveTo>
                  <a:pt x="703136" y="1674475"/>
                </a:moveTo>
                <a:cubicBezTo>
                  <a:pt x="688583" y="1675470"/>
                  <a:pt x="678134" y="1687909"/>
                  <a:pt x="679627" y="1702462"/>
                </a:cubicBezTo>
                <a:cubicBezTo>
                  <a:pt x="680871" y="1715646"/>
                  <a:pt x="692439" y="1726095"/>
                  <a:pt x="705375" y="1725846"/>
                </a:cubicBezTo>
                <a:cubicBezTo>
                  <a:pt x="719057" y="1725597"/>
                  <a:pt x="731496" y="1712412"/>
                  <a:pt x="730874" y="1698854"/>
                </a:cubicBezTo>
                <a:cubicBezTo>
                  <a:pt x="730252" y="1684550"/>
                  <a:pt x="717689" y="1673480"/>
                  <a:pt x="703260" y="1674475"/>
                </a:cubicBezTo>
                <a:close/>
                <a:moveTo>
                  <a:pt x="792693" y="1674475"/>
                </a:moveTo>
                <a:cubicBezTo>
                  <a:pt x="778140" y="1675470"/>
                  <a:pt x="767692" y="1687909"/>
                  <a:pt x="769185" y="1702462"/>
                </a:cubicBezTo>
                <a:cubicBezTo>
                  <a:pt x="770428" y="1715646"/>
                  <a:pt x="781996" y="1726095"/>
                  <a:pt x="794932" y="1725846"/>
                </a:cubicBezTo>
                <a:cubicBezTo>
                  <a:pt x="808615" y="1725597"/>
                  <a:pt x="821053" y="1712412"/>
                  <a:pt x="820431" y="1698854"/>
                </a:cubicBezTo>
                <a:cubicBezTo>
                  <a:pt x="819809" y="1684550"/>
                  <a:pt x="807246" y="1673480"/>
                  <a:pt x="792818" y="1674475"/>
                </a:cubicBezTo>
                <a:close/>
                <a:moveTo>
                  <a:pt x="881380" y="1674475"/>
                </a:moveTo>
                <a:cubicBezTo>
                  <a:pt x="867076" y="1674475"/>
                  <a:pt x="854886" y="1686416"/>
                  <a:pt x="855135" y="1700471"/>
                </a:cubicBezTo>
                <a:cubicBezTo>
                  <a:pt x="855384" y="1713159"/>
                  <a:pt x="866703" y="1724851"/>
                  <a:pt x="879390" y="1725722"/>
                </a:cubicBezTo>
                <a:cubicBezTo>
                  <a:pt x="893570" y="1726717"/>
                  <a:pt x="906133" y="1715273"/>
                  <a:pt x="906630" y="1700969"/>
                </a:cubicBezTo>
                <a:cubicBezTo>
                  <a:pt x="907128" y="1686291"/>
                  <a:pt x="895933" y="1674599"/>
                  <a:pt x="881256" y="1674475"/>
                </a:cubicBezTo>
                <a:close/>
                <a:moveTo>
                  <a:pt x="944941" y="1701467"/>
                </a:moveTo>
                <a:cubicBezTo>
                  <a:pt x="945687" y="1714154"/>
                  <a:pt x="957379" y="1725597"/>
                  <a:pt x="970067" y="1725970"/>
                </a:cubicBezTo>
                <a:cubicBezTo>
                  <a:pt x="984122" y="1726344"/>
                  <a:pt x="996312" y="1714402"/>
                  <a:pt x="996312" y="1699974"/>
                </a:cubicBezTo>
                <a:cubicBezTo>
                  <a:pt x="996312" y="1685421"/>
                  <a:pt x="984620" y="1673977"/>
                  <a:pt x="970067" y="1674475"/>
                </a:cubicBezTo>
                <a:cubicBezTo>
                  <a:pt x="955762" y="1674848"/>
                  <a:pt x="944195" y="1687411"/>
                  <a:pt x="945065" y="1701467"/>
                </a:cubicBezTo>
                <a:close/>
                <a:moveTo>
                  <a:pt x="1085745" y="1697859"/>
                </a:moveTo>
                <a:cubicBezTo>
                  <a:pt x="1084501" y="1683306"/>
                  <a:pt x="1072063" y="1672982"/>
                  <a:pt x="1057385" y="1674599"/>
                </a:cubicBezTo>
                <a:cubicBezTo>
                  <a:pt x="1044325" y="1676092"/>
                  <a:pt x="1033876" y="1687784"/>
                  <a:pt x="1034374" y="1700596"/>
                </a:cubicBezTo>
                <a:cubicBezTo>
                  <a:pt x="1034747" y="1714402"/>
                  <a:pt x="1048056" y="1726468"/>
                  <a:pt x="1061739" y="1725722"/>
                </a:cubicBezTo>
                <a:cubicBezTo>
                  <a:pt x="1076043" y="1724851"/>
                  <a:pt x="1086989" y="1712164"/>
                  <a:pt x="1085745" y="1697735"/>
                </a:cubicBezTo>
                <a:close/>
                <a:moveTo>
                  <a:pt x="1148186" y="1674475"/>
                </a:moveTo>
                <a:cubicBezTo>
                  <a:pt x="1135002" y="1675346"/>
                  <a:pt x="1124180" y="1686291"/>
                  <a:pt x="1123931" y="1699352"/>
                </a:cubicBezTo>
                <a:cubicBezTo>
                  <a:pt x="1123683" y="1713034"/>
                  <a:pt x="1136246" y="1725846"/>
                  <a:pt x="1149928" y="1725846"/>
                </a:cubicBezTo>
                <a:cubicBezTo>
                  <a:pt x="1164108" y="1725846"/>
                  <a:pt x="1175676" y="1713532"/>
                  <a:pt x="1175303" y="1699103"/>
                </a:cubicBezTo>
                <a:cubicBezTo>
                  <a:pt x="1174805" y="1684550"/>
                  <a:pt x="1162740" y="1673604"/>
                  <a:pt x="1148186" y="1674475"/>
                </a:cubicBezTo>
                <a:close/>
                <a:moveTo>
                  <a:pt x="1262248" y="1700223"/>
                </a:moveTo>
                <a:cubicBezTo>
                  <a:pt x="1262372" y="1687287"/>
                  <a:pt x="1251924" y="1675843"/>
                  <a:pt x="1238739" y="1674599"/>
                </a:cubicBezTo>
                <a:cubicBezTo>
                  <a:pt x="1224186" y="1673231"/>
                  <a:pt x="1211747" y="1683680"/>
                  <a:pt x="1210877" y="1698357"/>
                </a:cubicBezTo>
                <a:cubicBezTo>
                  <a:pt x="1210006" y="1712786"/>
                  <a:pt x="1221076" y="1725348"/>
                  <a:pt x="1235381" y="1725846"/>
                </a:cubicBezTo>
                <a:cubicBezTo>
                  <a:pt x="1249063" y="1726344"/>
                  <a:pt x="1262123" y="1714029"/>
                  <a:pt x="1262248" y="1700223"/>
                </a:cubicBezTo>
                <a:close/>
                <a:moveTo>
                  <a:pt x="13357350" y="1700223"/>
                </a:moveTo>
                <a:cubicBezTo>
                  <a:pt x="13357473" y="1713905"/>
                  <a:pt x="13370534" y="1726344"/>
                  <a:pt x="13384216" y="1725846"/>
                </a:cubicBezTo>
                <a:cubicBezTo>
                  <a:pt x="13397277" y="1725348"/>
                  <a:pt x="13408223" y="1714527"/>
                  <a:pt x="13408844" y="1701218"/>
                </a:cubicBezTo>
                <a:cubicBezTo>
                  <a:pt x="13409467" y="1686665"/>
                  <a:pt x="13398396" y="1674724"/>
                  <a:pt x="13383844" y="1674475"/>
                </a:cubicBezTo>
                <a:cubicBezTo>
                  <a:pt x="13369415" y="1674226"/>
                  <a:pt x="13357226" y="1686043"/>
                  <a:pt x="13357473" y="1700223"/>
                </a:cubicBezTo>
                <a:close/>
                <a:moveTo>
                  <a:pt x="13293788" y="1674475"/>
                </a:moveTo>
                <a:cubicBezTo>
                  <a:pt x="13279485" y="1674475"/>
                  <a:pt x="13267418" y="1686665"/>
                  <a:pt x="13267792" y="1700720"/>
                </a:cubicBezTo>
                <a:cubicBezTo>
                  <a:pt x="13268165" y="1713408"/>
                  <a:pt x="13279485" y="1724975"/>
                  <a:pt x="13292295" y="1725846"/>
                </a:cubicBezTo>
                <a:cubicBezTo>
                  <a:pt x="13306475" y="1726717"/>
                  <a:pt x="13318914" y="1715149"/>
                  <a:pt x="13319412" y="1700845"/>
                </a:cubicBezTo>
                <a:cubicBezTo>
                  <a:pt x="13319910" y="1686291"/>
                  <a:pt x="13308466" y="1674599"/>
                  <a:pt x="13293912" y="1674475"/>
                </a:cubicBezTo>
                <a:close/>
                <a:moveTo>
                  <a:pt x="13207216" y="1674475"/>
                </a:moveTo>
                <a:cubicBezTo>
                  <a:pt x="13193783" y="1674475"/>
                  <a:pt x="13182837" y="1684426"/>
                  <a:pt x="13181841" y="1697859"/>
                </a:cubicBezTo>
                <a:cubicBezTo>
                  <a:pt x="13180598" y="1712288"/>
                  <a:pt x="13191544" y="1724975"/>
                  <a:pt x="13205848" y="1725846"/>
                </a:cubicBezTo>
                <a:cubicBezTo>
                  <a:pt x="13219530" y="1726717"/>
                  <a:pt x="13232840" y="1714527"/>
                  <a:pt x="13233212" y="1700720"/>
                </a:cubicBezTo>
                <a:cubicBezTo>
                  <a:pt x="13233586" y="1686665"/>
                  <a:pt x="13221645" y="1674475"/>
                  <a:pt x="13207216" y="1674475"/>
                </a:cubicBezTo>
                <a:close/>
                <a:moveTo>
                  <a:pt x="13116291" y="1674475"/>
                </a:moveTo>
                <a:cubicBezTo>
                  <a:pt x="13102857" y="1675221"/>
                  <a:pt x="13092533" y="1685794"/>
                  <a:pt x="13092160" y="1699228"/>
                </a:cubicBezTo>
                <a:cubicBezTo>
                  <a:pt x="13091786" y="1713656"/>
                  <a:pt x="13103479" y="1725846"/>
                  <a:pt x="13117659" y="1725846"/>
                </a:cubicBezTo>
                <a:cubicBezTo>
                  <a:pt x="13131342" y="1725846"/>
                  <a:pt x="13143905" y="1712910"/>
                  <a:pt x="13143531" y="1699228"/>
                </a:cubicBezTo>
                <a:cubicBezTo>
                  <a:pt x="13143158" y="1684923"/>
                  <a:pt x="13130719" y="1673729"/>
                  <a:pt x="13116291" y="1674475"/>
                </a:cubicBezTo>
                <a:close/>
                <a:moveTo>
                  <a:pt x="13054099" y="1699974"/>
                </a:moveTo>
                <a:cubicBezTo>
                  <a:pt x="13054099" y="1687038"/>
                  <a:pt x="13043649" y="1675594"/>
                  <a:pt x="13030465" y="1674475"/>
                </a:cubicBezTo>
                <a:cubicBezTo>
                  <a:pt x="13015912" y="1673231"/>
                  <a:pt x="13003598" y="1683804"/>
                  <a:pt x="13002728" y="1698357"/>
                </a:cubicBezTo>
                <a:cubicBezTo>
                  <a:pt x="13001856" y="1712786"/>
                  <a:pt x="13013051" y="1725224"/>
                  <a:pt x="13027356" y="1725722"/>
                </a:cubicBezTo>
                <a:cubicBezTo>
                  <a:pt x="13041038" y="1726219"/>
                  <a:pt x="13053974" y="1713656"/>
                  <a:pt x="13054099" y="1699974"/>
                </a:cubicBezTo>
                <a:close/>
                <a:moveTo>
                  <a:pt x="12939042" y="1674351"/>
                </a:moveTo>
                <a:cubicBezTo>
                  <a:pt x="12925608" y="1674102"/>
                  <a:pt x="12914537" y="1683928"/>
                  <a:pt x="12913294" y="1697362"/>
                </a:cubicBezTo>
                <a:cubicBezTo>
                  <a:pt x="12911926" y="1711791"/>
                  <a:pt x="12922623" y="1724602"/>
                  <a:pt x="12936927" y="1725722"/>
                </a:cubicBezTo>
                <a:cubicBezTo>
                  <a:pt x="12950734" y="1726717"/>
                  <a:pt x="12964044" y="1714900"/>
                  <a:pt x="12964665" y="1701093"/>
                </a:cubicBezTo>
                <a:cubicBezTo>
                  <a:pt x="12965287" y="1687038"/>
                  <a:pt x="12953470" y="1674724"/>
                  <a:pt x="12939167" y="1674475"/>
                </a:cubicBezTo>
                <a:close/>
                <a:moveTo>
                  <a:pt x="12850480" y="1674351"/>
                </a:moveTo>
                <a:cubicBezTo>
                  <a:pt x="12837295" y="1675221"/>
                  <a:pt x="12826473" y="1686167"/>
                  <a:pt x="12826224" y="1699228"/>
                </a:cubicBezTo>
                <a:cubicBezTo>
                  <a:pt x="12825975" y="1712910"/>
                  <a:pt x="12838538" y="1725722"/>
                  <a:pt x="12852220" y="1725722"/>
                </a:cubicBezTo>
                <a:cubicBezTo>
                  <a:pt x="12866400" y="1725722"/>
                  <a:pt x="12877969" y="1713408"/>
                  <a:pt x="12877595" y="1698979"/>
                </a:cubicBezTo>
                <a:cubicBezTo>
                  <a:pt x="12877097" y="1684426"/>
                  <a:pt x="12865032" y="1673480"/>
                  <a:pt x="12850480" y="1674351"/>
                </a:cubicBezTo>
                <a:close/>
                <a:moveTo>
                  <a:pt x="12762165" y="1674351"/>
                </a:moveTo>
                <a:cubicBezTo>
                  <a:pt x="12748981" y="1674599"/>
                  <a:pt x="12737786" y="1684923"/>
                  <a:pt x="12736792" y="1697984"/>
                </a:cubicBezTo>
                <a:cubicBezTo>
                  <a:pt x="12735671" y="1711791"/>
                  <a:pt x="12747613" y="1725100"/>
                  <a:pt x="12761420" y="1725722"/>
                </a:cubicBezTo>
                <a:cubicBezTo>
                  <a:pt x="12775475" y="1726344"/>
                  <a:pt x="12787789" y="1714651"/>
                  <a:pt x="12788038" y="1700223"/>
                </a:cubicBezTo>
                <a:cubicBezTo>
                  <a:pt x="12788287" y="1685670"/>
                  <a:pt x="12776719" y="1674102"/>
                  <a:pt x="12762165" y="1674351"/>
                </a:cubicBezTo>
                <a:close/>
                <a:moveTo>
                  <a:pt x="12672235" y="1674351"/>
                </a:moveTo>
                <a:cubicBezTo>
                  <a:pt x="12659051" y="1674724"/>
                  <a:pt x="12647980" y="1685421"/>
                  <a:pt x="12647233" y="1698481"/>
                </a:cubicBezTo>
                <a:cubicBezTo>
                  <a:pt x="12646488" y="1712164"/>
                  <a:pt x="12658553" y="1725473"/>
                  <a:pt x="12672359" y="1725846"/>
                </a:cubicBezTo>
                <a:cubicBezTo>
                  <a:pt x="12686415" y="1726219"/>
                  <a:pt x="12698605" y="1714278"/>
                  <a:pt x="12698605" y="1699849"/>
                </a:cubicBezTo>
                <a:cubicBezTo>
                  <a:pt x="12698605" y="1685421"/>
                  <a:pt x="12686913" y="1673853"/>
                  <a:pt x="12672235" y="1674351"/>
                </a:cubicBezTo>
                <a:close/>
                <a:moveTo>
                  <a:pt x="12584916" y="1674351"/>
                </a:moveTo>
                <a:cubicBezTo>
                  <a:pt x="12571483" y="1675097"/>
                  <a:pt x="12561284" y="1685670"/>
                  <a:pt x="12560911" y="1699103"/>
                </a:cubicBezTo>
                <a:cubicBezTo>
                  <a:pt x="12560537" y="1713532"/>
                  <a:pt x="12572230" y="1725722"/>
                  <a:pt x="12586409" y="1725722"/>
                </a:cubicBezTo>
                <a:cubicBezTo>
                  <a:pt x="12600092" y="1725722"/>
                  <a:pt x="12612655" y="1712786"/>
                  <a:pt x="12612282" y="1699103"/>
                </a:cubicBezTo>
                <a:cubicBezTo>
                  <a:pt x="12611908" y="1684799"/>
                  <a:pt x="12599470" y="1673604"/>
                  <a:pt x="12584916" y="1674351"/>
                </a:cubicBezTo>
                <a:close/>
                <a:moveTo>
                  <a:pt x="12522724" y="1700098"/>
                </a:moveTo>
                <a:cubicBezTo>
                  <a:pt x="12522848" y="1687162"/>
                  <a:pt x="12512400" y="1675719"/>
                  <a:pt x="12499215" y="1674475"/>
                </a:cubicBezTo>
                <a:cubicBezTo>
                  <a:pt x="12484663" y="1673107"/>
                  <a:pt x="12472224" y="1683555"/>
                  <a:pt x="12471352" y="1698233"/>
                </a:cubicBezTo>
                <a:cubicBezTo>
                  <a:pt x="12470482" y="1712661"/>
                  <a:pt x="12481553" y="1725224"/>
                  <a:pt x="12495857" y="1725722"/>
                </a:cubicBezTo>
                <a:cubicBezTo>
                  <a:pt x="12509540" y="1726219"/>
                  <a:pt x="12522599" y="1713781"/>
                  <a:pt x="12522724" y="1700098"/>
                </a:cubicBezTo>
                <a:close/>
                <a:moveTo>
                  <a:pt x="12381671" y="1700596"/>
                </a:moveTo>
                <a:cubicBezTo>
                  <a:pt x="12382045" y="1713781"/>
                  <a:pt x="12392742" y="1724851"/>
                  <a:pt x="12405803" y="1725597"/>
                </a:cubicBezTo>
                <a:cubicBezTo>
                  <a:pt x="12419609" y="1726468"/>
                  <a:pt x="12432793" y="1714278"/>
                  <a:pt x="12433167" y="1700471"/>
                </a:cubicBezTo>
                <a:cubicBezTo>
                  <a:pt x="12433540" y="1686416"/>
                  <a:pt x="12421598" y="1674226"/>
                  <a:pt x="12407171" y="1674226"/>
                </a:cubicBezTo>
                <a:cubicBezTo>
                  <a:pt x="12392617" y="1674226"/>
                  <a:pt x="12381173" y="1685918"/>
                  <a:pt x="12381671" y="1700471"/>
                </a:cubicBezTo>
                <a:close/>
                <a:moveTo>
                  <a:pt x="12320350" y="1674226"/>
                </a:moveTo>
                <a:cubicBezTo>
                  <a:pt x="12307164" y="1674475"/>
                  <a:pt x="12295969" y="1684799"/>
                  <a:pt x="12294975" y="1697984"/>
                </a:cubicBezTo>
                <a:cubicBezTo>
                  <a:pt x="12293856" y="1711791"/>
                  <a:pt x="12305796" y="1725100"/>
                  <a:pt x="12319603" y="1725722"/>
                </a:cubicBezTo>
                <a:cubicBezTo>
                  <a:pt x="12333659" y="1726344"/>
                  <a:pt x="12345973" y="1714651"/>
                  <a:pt x="12346222" y="1700223"/>
                </a:cubicBezTo>
                <a:cubicBezTo>
                  <a:pt x="12346471" y="1685670"/>
                  <a:pt x="12334902" y="1674102"/>
                  <a:pt x="12320350" y="1674351"/>
                </a:cubicBezTo>
                <a:close/>
                <a:moveTo>
                  <a:pt x="12205168" y="1700347"/>
                </a:moveTo>
                <a:cubicBezTo>
                  <a:pt x="12205542" y="1714154"/>
                  <a:pt x="12218727" y="1726344"/>
                  <a:pt x="12232409" y="1725597"/>
                </a:cubicBezTo>
                <a:cubicBezTo>
                  <a:pt x="12245469" y="1724851"/>
                  <a:pt x="12256167" y="1713905"/>
                  <a:pt x="12256664" y="1700720"/>
                </a:cubicBezTo>
                <a:cubicBezTo>
                  <a:pt x="12257161" y="1686167"/>
                  <a:pt x="12245843" y="1674351"/>
                  <a:pt x="12231290" y="1674351"/>
                </a:cubicBezTo>
                <a:cubicBezTo>
                  <a:pt x="12216985" y="1674351"/>
                  <a:pt x="12204796" y="1686416"/>
                  <a:pt x="12205168" y="1700471"/>
                </a:cubicBezTo>
                <a:close/>
                <a:moveTo>
                  <a:pt x="12115611" y="1700223"/>
                </a:moveTo>
                <a:cubicBezTo>
                  <a:pt x="12115860" y="1714029"/>
                  <a:pt x="12128796" y="1726219"/>
                  <a:pt x="12142727" y="1725597"/>
                </a:cubicBezTo>
                <a:cubicBezTo>
                  <a:pt x="12155788" y="1724975"/>
                  <a:pt x="12166609" y="1714029"/>
                  <a:pt x="12167106" y="1700845"/>
                </a:cubicBezTo>
                <a:cubicBezTo>
                  <a:pt x="12167728" y="1686167"/>
                  <a:pt x="12156534" y="1674475"/>
                  <a:pt x="12141857" y="1674226"/>
                </a:cubicBezTo>
                <a:cubicBezTo>
                  <a:pt x="12127428" y="1674102"/>
                  <a:pt x="12115363" y="1686043"/>
                  <a:pt x="12115611" y="1700098"/>
                </a:cubicBezTo>
                <a:close/>
                <a:moveTo>
                  <a:pt x="12049811" y="1674351"/>
                </a:moveTo>
                <a:cubicBezTo>
                  <a:pt x="12036626" y="1675470"/>
                  <a:pt x="12026054" y="1686665"/>
                  <a:pt x="12026054" y="1699725"/>
                </a:cubicBezTo>
                <a:cubicBezTo>
                  <a:pt x="12026054" y="1713408"/>
                  <a:pt x="12038990" y="1725970"/>
                  <a:pt x="12052672" y="1725597"/>
                </a:cubicBezTo>
                <a:cubicBezTo>
                  <a:pt x="12066976" y="1725224"/>
                  <a:pt x="12078171" y="1712786"/>
                  <a:pt x="12077425" y="1698357"/>
                </a:cubicBezTo>
                <a:cubicBezTo>
                  <a:pt x="12076678" y="1683804"/>
                  <a:pt x="12064364" y="1673107"/>
                  <a:pt x="12049811" y="1674351"/>
                </a:cubicBezTo>
                <a:close/>
                <a:moveTo>
                  <a:pt x="11964856" y="1674351"/>
                </a:moveTo>
                <a:cubicBezTo>
                  <a:pt x="11951423" y="1674599"/>
                  <a:pt x="11940725" y="1684799"/>
                  <a:pt x="11939979" y="1698233"/>
                </a:cubicBezTo>
                <a:cubicBezTo>
                  <a:pt x="11939108" y="1712661"/>
                  <a:pt x="11950303" y="1725224"/>
                  <a:pt x="11964483" y="1725722"/>
                </a:cubicBezTo>
                <a:cubicBezTo>
                  <a:pt x="11978165" y="1726219"/>
                  <a:pt x="11991225" y="1713781"/>
                  <a:pt x="11991350" y="1700098"/>
                </a:cubicBezTo>
                <a:cubicBezTo>
                  <a:pt x="11991475" y="1685918"/>
                  <a:pt x="11979285" y="1674102"/>
                  <a:pt x="11964856" y="1674351"/>
                </a:cubicBezTo>
                <a:close/>
                <a:moveTo>
                  <a:pt x="11850298" y="1700845"/>
                </a:moveTo>
                <a:cubicBezTo>
                  <a:pt x="11850795" y="1714029"/>
                  <a:pt x="11861616" y="1724975"/>
                  <a:pt x="11874677" y="1725597"/>
                </a:cubicBezTo>
                <a:cubicBezTo>
                  <a:pt x="11888359" y="1726219"/>
                  <a:pt x="11901544" y="1713905"/>
                  <a:pt x="11901792" y="1700223"/>
                </a:cubicBezTo>
                <a:cubicBezTo>
                  <a:pt x="11902041" y="1686167"/>
                  <a:pt x="11889852" y="1674102"/>
                  <a:pt x="11875547" y="1674351"/>
                </a:cubicBezTo>
                <a:cubicBezTo>
                  <a:pt x="11860870" y="1674475"/>
                  <a:pt x="11849799" y="1686291"/>
                  <a:pt x="11850298" y="1700969"/>
                </a:cubicBezTo>
                <a:close/>
                <a:moveTo>
                  <a:pt x="11812111" y="1698730"/>
                </a:moveTo>
                <a:cubicBezTo>
                  <a:pt x="11811489" y="1684426"/>
                  <a:pt x="11798802" y="1673356"/>
                  <a:pt x="11784373" y="1674475"/>
                </a:cubicBezTo>
                <a:cubicBezTo>
                  <a:pt x="11770940" y="1675470"/>
                  <a:pt x="11760864" y="1686167"/>
                  <a:pt x="11760740" y="1699601"/>
                </a:cubicBezTo>
                <a:cubicBezTo>
                  <a:pt x="11760615" y="1714029"/>
                  <a:pt x="11772557" y="1726095"/>
                  <a:pt x="11786612" y="1725846"/>
                </a:cubicBezTo>
                <a:cubicBezTo>
                  <a:pt x="11800419" y="1725597"/>
                  <a:pt x="11812608" y="1712661"/>
                  <a:pt x="11811987" y="1698730"/>
                </a:cubicBezTo>
                <a:close/>
                <a:moveTo>
                  <a:pt x="11673795" y="1700098"/>
                </a:moveTo>
                <a:cubicBezTo>
                  <a:pt x="11673919" y="1713781"/>
                  <a:pt x="11686980" y="1726219"/>
                  <a:pt x="11700662" y="1725722"/>
                </a:cubicBezTo>
                <a:cubicBezTo>
                  <a:pt x="11713722" y="1725224"/>
                  <a:pt x="11724668" y="1714402"/>
                  <a:pt x="11725290" y="1701093"/>
                </a:cubicBezTo>
                <a:cubicBezTo>
                  <a:pt x="11725912" y="1686540"/>
                  <a:pt x="11714842" y="1674599"/>
                  <a:pt x="11700289" y="1674351"/>
                </a:cubicBezTo>
                <a:cubicBezTo>
                  <a:pt x="11685860" y="1674102"/>
                  <a:pt x="11673670" y="1685918"/>
                  <a:pt x="11673919" y="1700098"/>
                </a:cubicBezTo>
                <a:close/>
                <a:moveTo>
                  <a:pt x="11584237" y="1700098"/>
                </a:moveTo>
                <a:cubicBezTo>
                  <a:pt x="11584362" y="1713781"/>
                  <a:pt x="11597422" y="1726219"/>
                  <a:pt x="11611104" y="1725722"/>
                </a:cubicBezTo>
                <a:cubicBezTo>
                  <a:pt x="11624165" y="1725224"/>
                  <a:pt x="11635110" y="1714402"/>
                  <a:pt x="11635733" y="1701093"/>
                </a:cubicBezTo>
                <a:cubicBezTo>
                  <a:pt x="11636355" y="1686540"/>
                  <a:pt x="11625284" y="1674599"/>
                  <a:pt x="11610731" y="1674351"/>
                </a:cubicBezTo>
                <a:cubicBezTo>
                  <a:pt x="11596302" y="1674102"/>
                  <a:pt x="11584113" y="1685918"/>
                  <a:pt x="11584362" y="1700098"/>
                </a:cubicBezTo>
                <a:close/>
                <a:moveTo>
                  <a:pt x="11520801" y="1674351"/>
                </a:moveTo>
                <a:cubicBezTo>
                  <a:pt x="11506372" y="1674351"/>
                  <a:pt x="11494307" y="1686291"/>
                  <a:pt x="11494680" y="1700347"/>
                </a:cubicBezTo>
                <a:cubicBezTo>
                  <a:pt x="11494929" y="1713034"/>
                  <a:pt x="11506247" y="1724727"/>
                  <a:pt x="11518935" y="1725597"/>
                </a:cubicBezTo>
                <a:cubicBezTo>
                  <a:pt x="11533115" y="1726592"/>
                  <a:pt x="11545678" y="1715149"/>
                  <a:pt x="11546175" y="1700720"/>
                </a:cubicBezTo>
                <a:cubicBezTo>
                  <a:pt x="11546673" y="1686043"/>
                  <a:pt x="11535478" y="1674351"/>
                  <a:pt x="11520801" y="1674226"/>
                </a:cubicBezTo>
                <a:close/>
                <a:moveTo>
                  <a:pt x="11431865" y="1674351"/>
                </a:moveTo>
                <a:cubicBezTo>
                  <a:pt x="11417188" y="1675594"/>
                  <a:pt x="11406988" y="1687909"/>
                  <a:pt x="11408605" y="1702710"/>
                </a:cubicBezTo>
                <a:cubicBezTo>
                  <a:pt x="11410098" y="1715771"/>
                  <a:pt x="11421790" y="1726095"/>
                  <a:pt x="11434601" y="1725722"/>
                </a:cubicBezTo>
                <a:cubicBezTo>
                  <a:pt x="11448409" y="1725348"/>
                  <a:pt x="11460474" y="1712164"/>
                  <a:pt x="11459727" y="1698357"/>
                </a:cubicBezTo>
                <a:cubicBezTo>
                  <a:pt x="11458857" y="1684053"/>
                  <a:pt x="11446170" y="1673107"/>
                  <a:pt x="11431741" y="1674351"/>
                </a:cubicBezTo>
                <a:close/>
                <a:moveTo>
                  <a:pt x="11343054" y="1674351"/>
                </a:moveTo>
                <a:cubicBezTo>
                  <a:pt x="11329620" y="1675097"/>
                  <a:pt x="11319297" y="1685545"/>
                  <a:pt x="11318923" y="1698979"/>
                </a:cubicBezTo>
                <a:cubicBezTo>
                  <a:pt x="11318550" y="1713408"/>
                  <a:pt x="11330118" y="1725597"/>
                  <a:pt x="11344298" y="1725722"/>
                </a:cubicBezTo>
                <a:cubicBezTo>
                  <a:pt x="11357980" y="1725722"/>
                  <a:pt x="11370543" y="1712910"/>
                  <a:pt x="11370170" y="1699228"/>
                </a:cubicBezTo>
                <a:cubicBezTo>
                  <a:pt x="11369797" y="1684923"/>
                  <a:pt x="11357359" y="1673729"/>
                  <a:pt x="11342929" y="1674475"/>
                </a:cubicBezTo>
                <a:close/>
                <a:moveTo>
                  <a:pt x="11253496" y="1674351"/>
                </a:moveTo>
                <a:cubicBezTo>
                  <a:pt x="11240063" y="1675097"/>
                  <a:pt x="11229739" y="1685670"/>
                  <a:pt x="11229366" y="1699103"/>
                </a:cubicBezTo>
                <a:cubicBezTo>
                  <a:pt x="11228993" y="1713532"/>
                  <a:pt x="11240685" y="1725722"/>
                  <a:pt x="11254865" y="1725722"/>
                </a:cubicBezTo>
                <a:cubicBezTo>
                  <a:pt x="11268547" y="1725722"/>
                  <a:pt x="11281110" y="1712786"/>
                  <a:pt x="11280737" y="1699103"/>
                </a:cubicBezTo>
                <a:cubicBezTo>
                  <a:pt x="11280364" y="1684799"/>
                  <a:pt x="11267925" y="1673604"/>
                  <a:pt x="11253496" y="1674351"/>
                </a:cubicBezTo>
                <a:close/>
                <a:moveTo>
                  <a:pt x="11165183" y="1674351"/>
                </a:moveTo>
                <a:cubicBezTo>
                  <a:pt x="11151749" y="1674351"/>
                  <a:pt x="11140928" y="1684426"/>
                  <a:pt x="11139933" y="1697859"/>
                </a:cubicBezTo>
                <a:cubicBezTo>
                  <a:pt x="11138813" y="1712288"/>
                  <a:pt x="11149884" y="1724851"/>
                  <a:pt x="11164188" y="1725597"/>
                </a:cubicBezTo>
                <a:cubicBezTo>
                  <a:pt x="11177994" y="1726344"/>
                  <a:pt x="11191055" y="1714029"/>
                  <a:pt x="11191428" y="1700347"/>
                </a:cubicBezTo>
                <a:cubicBezTo>
                  <a:pt x="11191677" y="1686291"/>
                  <a:pt x="11179611" y="1674226"/>
                  <a:pt x="11165308" y="1674351"/>
                </a:cubicBezTo>
                <a:close/>
                <a:moveTo>
                  <a:pt x="11077740" y="1674351"/>
                </a:moveTo>
                <a:cubicBezTo>
                  <a:pt x="11064555" y="1674848"/>
                  <a:pt x="11053609" y="1685670"/>
                  <a:pt x="11052987" y="1698730"/>
                </a:cubicBezTo>
                <a:cubicBezTo>
                  <a:pt x="11052366" y="1712412"/>
                  <a:pt x="11064680" y="1725597"/>
                  <a:pt x="11078362" y="1725846"/>
                </a:cubicBezTo>
                <a:cubicBezTo>
                  <a:pt x="11092542" y="1726095"/>
                  <a:pt x="11104483" y="1714029"/>
                  <a:pt x="11104358" y="1699601"/>
                </a:cubicBezTo>
                <a:cubicBezTo>
                  <a:pt x="11104234" y="1685048"/>
                  <a:pt x="11092418" y="1673853"/>
                  <a:pt x="11077740" y="1674351"/>
                </a:cubicBezTo>
                <a:close/>
                <a:moveTo>
                  <a:pt x="11014801" y="1699849"/>
                </a:moveTo>
                <a:cubicBezTo>
                  <a:pt x="11014801" y="1686416"/>
                  <a:pt x="11004850" y="1675594"/>
                  <a:pt x="10991416" y="1674475"/>
                </a:cubicBezTo>
                <a:cubicBezTo>
                  <a:pt x="10976988" y="1673231"/>
                  <a:pt x="10964301" y="1684177"/>
                  <a:pt x="10963430" y="1698481"/>
                </a:cubicBezTo>
                <a:cubicBezTo>
                  <a:pt x="10962560" y="1712164"/>
                  <a:pt x="10974749" y="1725473"/>
                  <a:pt x="10988556" y="1725846"/>
                </a:cubicBezTo>
                <a:cubicBezTo>
                  <a:pt x="11002611" y="1726219"/>
                  <a:pt x="11014801" y="1714278"/>
                  <a:pt x="11014801" y="1699849"/>
                </a:cubicBezTo>
                <a:close/>
                <a:moveTo>
                  <a:pt x="10873748" y="1700471"/>
                </a:moveTo>
                <a:cubicBezTo>
                  <a:pt x="10874121" y="1714278"/>
                  <a:pt x="10887306" y="1726344"/>
                  <a:pt x="10901113" y="1725597"/>
                </a:cubicBezTo>
                <a:cubicBezTo>
                  <a:pt x="10914174" y="1724851"/>
                  <a:pt x="10924871" y="1713781"/>
                  <a:pt x="10925244" y="1700596"/>
                </a:cubicBezTo>
                <a:cubicBezTo>
                  <a:pt x="10925741" y="1686043"/>
                  <a:pt x="10914298" y="1674351"/>
                  <a:pt x="10899745" y="1674226"/>
                </a:cubicBezTo>
                <a:cubicBezTo>
                  <a:pt x="10885441" y="1674226"/>
                  <a:pt x="10873375" y="1686291"/>
                  <a:pt x="10873748" y="1700347"/>
                </a:cubicBezTo>
                <a:close/>
                <a:moveTo>
                  <a:pt x="10810934" y="1674351"/>
                </a:moveTo>
                <a:cubicBezTo>
                  <a:pt x="10796257" y="1675594"/>
                  <a:pt x="10786057" y="1687909"/>
                  <a:pt x="10787674" y="1702710"/>
                </a:cubicBezTo>
                <a:cubicBezTo>
                  <a:pt x="10789167" y="1715771"/>
                  <a:pt x="10800859" y="1726095"/>
                  <a:pt x="10813670" y="1725722"/>
                </a:cubicBezTo>
                <a:cubicBezTo>
                  <a:pt x="10827477" y="1725348"/>
                  <a:pt x="10839542" y="1712164"/>
                  <a:pt x="10838796" y="1698357"/>
                </a:cubicBezTo>
                <a:cubicBezTo>
                  <a:pt x="10837925" y="1684053"/>
                  <a:pt x="10825238" y="1673107"/>
                  <a:pt x="10810810" y="1674351"/>
                </a:cubicBezTo>
                <a:close/>
                <a:moveTo>
                  <a:pt x="10723242" y="1674351"/>
                </a:moveTo>
                <a:cubicBezTo>
                  <a:pt x="10709809" y="1674351"/>
                  <a:pt x="10698987" y="1684426"/>
                  <a:pt x="10697992" y="1697859"/>
                </a:cubicBezTo>
                <a:cubicBezTo>
                  <a:pt x="10696872" y="1712288"/>
                  <a:pt x="10707943" y="1724851"/>
                  <a:pt x="10722247" y="1725597"/>
                </a:cubicBezTo>
                <a:cubicBezTo>
                  <a:pt x="10736054" y="1726344"/>
                  <a:pt x="10749114" y="1714029"/>
                  <a:pt x="10749488" y="1700347"/>
                </a:cubicBezTo>
                <a:cubicBezTo>
                  <a:pt x="10749736" y="1686291"/>
                  <a:pt x="10737671" y="1674226"/>
                  <a:pt x="10723366" y="1674351"/>
                </a:cubicBezTo>
                <a:close/>
                <a:moveTo>
                  <a:pt x="10608434" y="1701218"/>
                </a:moveTo>
                <a:cubicBezTo>
                  <a:pt x="10609056" y="1714402"/>
                  <a:pt x="10620002" y="1725224"/>
                  <a:pt x="10633062" y="1725722"/>
                </a:cubicBezTo>
                <a:cubicBezTo>
                  <a:pt x="10646745" y="1726219"/>
                  <a:pt x="10659806" y="1713656"/>
                  <a:pt x="10659806" y="1699974"/>
                </a:cubicBezTo>
                <a:cubicBezTo>
                  <a:pt x="10659806" y="1685794"/>
                  <a:pt x="10647616" y="1673977"/>
                  <a:pt x="10633311" y="1674351"/>
                </a:cubicBezTo>
                <a:cubicBezTo>
                  <a:pt x="10618759" y="1674724"/>
                  <a:pt x="10607688" y="1686540"/>
                  <a:pt x="10608434" y="1701218"/>
                </a:cubicBezTo>
                <a:close/>
                <a:moveTo>
                  <a:pt x="10521365" y="1700471"/>
                </a:moveTo>
                <a:cubicBezTo>
                  <a:pt x="10521738" y="1714278"/>
                  <a:pt x="10534923" y="1726344"/>
                  <a:pt x="10548730" y="1725597"/>
                </a:cubicBezTo>
                <a:cubicBezTo>
                  <a:pt x="10561790" y="1724851"/>
                  <a:pt x="10572487" y="1713781"/>
                  <a:pt x="10572860" y="1700596"/>
                </a:cubicBezTo>
                <a:cubicBezTo>
                  <a:pt x="10573358" y="1686043"/>
                  <a:pt x="10561914" y="1674351"/>
                  <a:pt x="10547362" y="1674226"/>
                </a:cubicBezTo>
                <a:cubicBezTo>
                  <a:pt x="10533057" y="1674226"/>
                  <a:pt x="10520992" y="1686291"/>
                  <a:pt x="10521365" y="1700347"/>
                </a:cubicBezTo>
                <a:close/>
                <a:moveTo>
                  <a:pt x="10432056" y="1701591"/>
                </a:moveTo>
                <a:cubicBezTo>
                  <a:pt x="10433051" y="1714402"/>
                  <a:pt x="10444744" y="1725473"/>
                  <a:pt x="10457430" y="1725722"/>
                </a:cubicBezTo>
                <a:cubicBezTo>
                  <a:pt x="10471611" y="1725970"/>
                  <a:pt x="10483552" y="1713905"/>
                  <a:pt x="10483303" y="1699476"/>
                </a:cubicBezTo>
                <a:cubicBezTo>
                  <a:pt x="10483178" y="1684923"/>
                  <a:pt x="10471362" y="1673729"/>
                  <a:pt x="10456684" y="1674226"/>
                </a:cubicBezTo>
                <a:cubicBezTo>
                  <a:pt x="10442256" y="1674848"/>
                  <a:pt x="10430936" y="1687411"/>
                  <a:pt x="10431932" y="1701591"/>
                </a:cubicBezTo>
                <a:close/>
                <a:moveTo>
                  <a:pt x="10342374" y="1700098"/>
                </a:moveTo>
                <a:cubicBezTo>
                  <a:pt x="10342499" y="1713781"/>
                  <a:pt x="10355559" y="1726219"/>
                  <a:pt x="10369242" y="1725722"/>
                </a:cubicBezTo>
                <a:cubicBezTo>
                  <a:pt x="10382302" y="1725224"/>
                  <a:pt x="10393248" y="1714402"/>
                  <a:pt x="10393870" y="1701093"/>
                </a:cubicBezTo>
                <a:cubicBezTo>
                  <a:pt x="10394492" y="1686540"/>
                  <a:pt x="10383422" y="1674599"/>
                  <a:pt x="10368868" y="1674351"/>
                </a:cubicBezTo>
                <a:cubicBezTo>
                  <a:pt x="10354440" y="1674102"/>
                  <a:pt x="10342250" y="1685918"/>
                  <a:pt x="10342499" y="1700098"/>
                </a:cubicBezTo>
                <a:close/>
                <a:moveTo>
                  <a:pt x="10282420" y="1725846"/>
                </a:moveTo>
                <a:cubicBezTo>
                  <a:pt x="10296228" y="1725473"/>
                  <a:pt x="10308293" y="1712288"/>
                  <a:pt x="10307546" y="1698481"/>
                </a:cubicBezTo>
                <a:cubicBezTo>
                  <a:pt x="10306800" y="1685421"/>
                  <a:pt x="10295730" y="1674724"/>
                  <a:pt x="10282545" y="1674351"/>
                </a:cubicBezTo>
                <a:cubicBezTo>
                  <a:pt x="10267992" y="1673853"/>
                  <a:pt x="10256175" y="1685296"/>
                  <a:pt x="10256175" y="1699849"/>
                </a:cubicBezTo>
                <a:cubicBezTo>
                  <a:pt x="10256175" y="1714154"/>
                  <a:pt x="10268241" y="1726219"/>
                  <a:pt x="10282420" y="1725846"/>
                </a:cubicBezTo>
                <a:close/>
                <a:moveTo>
                  <a:pt x="10217989" y="1699103"/>
                </a:moveTo>
                <a:cubicBezTo>
                  <a:pt x="10217491" y="1684799"/>
                  <a:pt x="10205053" y="1673604"/>
                  <a:pt x="10190625" y="1674475"/>
                </a:cubicBezTo>
                <a:cubicBezTo>
                  <a:pt x="10177191" y="1675221"/>
                  <a:pt x="10166991" y="1685918"/>
                  <a:pt x="10166618" y="1699228"/>
                </a:cubicBezTo>
                <a:cubicBezTo>
                  <a:pt x="10166245" y="1713656"/>
                  <a:pt x="10178062" y="1725846"/>
                  <a:pt x="10192241" y="1725846"/>
                </a:cubicBezTo>
                <a:cubicBezTo>
                  <a:pt x="10205924" y="1725846"/>
                  <a:pt x="10218487" y="1712786"/>
                  <a:pt x="10217989" y="1699103"/>
                </a:cubicBezTo>
                <a:close/>
                <a:moveTo>
                  <a:pt x="10102560" y="1674351"/>
                </a:moveTo>
                <a:cubicBezTo>
                  <a:pt x="10089126" y="1674351"/>
                  <a:pt x="10078180" y="1684301"/>
                  <a:pt x="10077185" y="1697735"/>
                </a:cubicBezTo>
                <a:cubicBezTo>
                  <a:pt x="10076065" y="1712164"/>
                  <a:pt x="10086887" y="1724851"/>
                  <a:pt x="10101192" y="1725722"/>
                </a:cubicBezTo>
                <a:cubicBezTo>
                  <a:pt x="10114874" y="1726592"/>
                  <a:pt x="10128183" y="1714402"/>
                  <a:pt x="10128556" y="1700596"/>
                </a:cubicBezTo>
                <a:cubicBezTo>
                  <a:pt x="10128929" y="1686540"/>
                  <a:pt x="10116988" y="1674351"/>
                  <a:pt x="10102560" y="1674351"/>
                </a:cubicBezTo>
                <a:close/>
                <a:moveTo>
                  <a:pt x="10011634" y="1674351"/>
                </a:moveTo>
                <a:cubicBezTo>
                  <a:pt x="9998200" y="1675097"/>
                  <a:pt x="9987876" y="1685670"/>
                  <a:pt x="9987503" y="1699103"/>
                </a:cubicBezTo>
                <a:cubicBezTo>
                  <a:pt x="9987130" y="1713532"/>
                  <a:pt x="9998822" y="1725722"/>
                  <a:pt x="10013002" y="1725722"/>
                </a:cubicBezTo>
                <a:cubicBezTo>
                  <a:pt x="10026684" y="1725722"/>
                  <a:pt x="10039247" y="1712786"/>
                  <a:pt x="10038874" y="1699103"/>
                </a:cubicBezTo>
                <a:cubicBezTo>
                  <a:pt x="10038501" y="1684799"/>
                  <a:pt x="10026062" y="1673604"/>
                  <a:pt x="10011634" y="1674351"/>
                </a:cubicBezTo>
                <a:close/>
                <a:moveTo>
                  <a:pt x="9925683" y="1674351"/>
                </a:moveTo>
                <a:cubicBezTo>
                  <a:pt x="9912499" y="1674724"/>
                  <a:pt x="9901429" y="1685421"/>
                  <a:pt x="9900683" y="1698481"/>
                </a:cubicBezTo>
                <a:cubicBezTo>
                  <a:pt x="9899935" y="1712164"/>
                  <a:pt x="9912001" y="1725473"/>
                  <a:pt x="9925808" y="1725846"/>
                </a:cubicBezTo>
                <a:cubicBezTo>
                  <a:pt x="9939863" y="1726219"/>
                  <a:pt x="9952053" y="1714278"/>
                  <a:pt x="9952053" y="1699849"/>
                </a:cubicBezTo>
                <a:cubicBezTo>
                  <a:pt x="9952053" y="1685296"/>
                  <a:pt x="9940361" y="1673853"/>
                  <a:pt x="9925683" y="1674351"/>
                </a:cubicBezTo>
                <a:close/>
                <a:moveTo>
                  <a:pt x="9811125" y="1701715"/>
                </a:moveTo>
                <a:cubicBezTo>
                  <a:pt x="9812119" y="1714527"/>
                  <a:pt x="9823812" y="1725597"/>
                  <a:pt x="9836499" y="1725846"/>
                </a:cubicBezTo>
                <a:cubicBezTo>
                  <a:pt x="9850679" y="1726095"/>
                  <a:pt x="9862620" y="1714029"/>
                  <a:pt x="9862372" y="1699601"/>
                </a:cubicBezTo>
                <a:cubicBezTo>
                  <a:pt x="9862247" y="1685048"/>
                  <a:pt x="9850430" y="1673853"/>
                  <a:pt x="9835753" y="1674351"/>
                </a:cubicBezTo>
                <a:cubicBezTo>
                  <a:pt x="9821325" y="1674972"/>
                  <a:pt x="9810005" y="1687535"/>
                  <a:pt x="9811000" y="1701715"/>
                </a:cubicBezTo>
                <a:close/>
                <a:moveTo>
                  <a:pt x="9721567" y="1701840"/>
                </a:moveTo>
                <a:cubicBezTo>
                  <a:pt x="9722563" y="1714651"/>
                  <a:pt x="9734379" y="1725722"/>
                  <a:pt x="9747066" y="1725846"/>
                </a:cubicBezTo>
                <a:cubicBezTo>
                  <a:pt x="9761246" y="1725970"/>
                  <a:pt x="9773063" y="1713781"/>
                  <a:pt x="9772814" y="1699476"/>
                </a:cubicBezTo>
                <a:cubicBezTo>
                  <a:pt x="9772565" y="1684923"/>
                  <a:pt x="9760749" y="1673729"/>
                  <a:pt x="9746071" y="1674475"/>
                </a:cubicBezTo>
                <a:cubicBezTo>
                  <a:pt x="9731643" y="1675097"/>
                  <a:pt x="9720448" y="1687784"/>
                  <a:pt x="9721567" y="1701964"/>
                </a:cubicBezTo>
                <a:close/>
                <a:moveTo>
                  <a:pt x="9659375" y="1674475"/>
                </a:moveTo>
                <a:cubicBezTo>
                  <a:pt x="9645941" y="1675221"/>
                  <a:pt x="9635617" y="1685670"/>
                  <a:pt x="9635244" y="1699103"/>
                </a:cubicBezTo>
                <a:cubicBezTo>
                  <a:pt x="9634870" y="1713532"/>
                  <a:pt x="9646439" y="1725722"/>
                  <a:pt x="9660618" y="1725846"/>
                </a:cubicBezTo>
                <a:cubicBezTo>
                  <a:pt x="9674301" y="1725846"/>
                  <a:pt x="9686864" y="1713034"/>
                  <a:pt x="9686491" y="1699352"/>
                </a:cubicBezTo>
                <a:cubicBezTo>
                  <a:pt x="9686118" y="1685048"/>
                  <a:pt x="9673679" y="1673853"/>
                  <a:pt x="9659250" y="1674599"/>
                </a:cubicBezTo>
                <a:close/>
                <a:moveTo>
                  <a:pt x="9545686" y="1701342"/>
                </a:moveTo>
                <a:cubicBezTo>
                  <a:pt x="9546433" y="1714651"/>
                  <a:pt x="9557379" y="1725348"/>
                  <a:pt x="9570439" y="1725722"/>
                </a:cubicBezTo>
                <a:cubicBezTo>
                  <a:pt x="9584122" y="1726095"/>
                  <a:pt x="9597058" y="1713532"/>
                  <a:pt x="9597058" y="1699849"/>
                </a:cubicBezTo>
                <a:cubicBezTo>
                  <a:pt x="9597058" y="1685670"/>
                  <a:pt x="9584868" y="1673977"/>
                  <a:pt x="9570439" y="1674351"/>
                </a:cubicBezTo>
                <a:cubicBezTo>
                  <a:pt x="9555886" y="1674724"/>
                  <a:pt x="9544816" y="1686665"/>
                  <a:pt x="9545686" y="1701342"/>
                </a:cubicBezTo>
                <a:close/>
                <a:moveTo>
                  <a:pt x="9507500" y="1699974"/>
                </a:moveTo>
                <a:cubicBezTo>
                  <a:pt x="9507500" y="1687038"/>
                  <a:pt x="9497052" y="1675594"/>
                  <a:pt x="9483867" y="1674475"/>
                </a:cubicBezTo>
                <a:cubicBezTo>
                  <a:pt x="9469314" y="1673231"/>
                  <a:pt x="9457000" y="1683804"/>
                  <a:pt x="9456129" y="1698357"/>
                </a:cubicBezTo>
                <a:cubicBezTo>
                  <a:pt x="9455258" y="1712786"/>
                  <a:pt x="9466578" y="1725224"/>
                  <a:pt x="9480758" y="1725722"/>
                </a:cubicBezTo>
                <a:cubicBezTo>
                  <a:pt x="9494440" y="1726219"/>
                  <a:pt x="9507376" y="1713656"/>
                  <a:pt x="9507500" y="1699974"/>
                </a:cubicBezTo>
                <a:close/>
                <a:moveTo>
                  <a:pt x="9395553" y="1674351"/>
                </a:moveTo>
                <a:cubicBezTo>
                  <a:pt x="9381125" y="1674102"/>
                  <a:pt x="9368935" y="1685918"/>
                  <a:pt x="9369059" y="1700098"/>
                </a:cubicBezTo>
                <a:cubicBezTo>
                  <a:pt x="9369059" y="1712786"/>
                  <a:pt x="9380254" y="1724602"/>
                  <a:pt x="9392942" y="1725597"/>
                </a:cubicBezTo>
                <a:cubicBezTo>
                  <a:pt x="9407121" y="1726841"/>
                  <a:pt x="9419809" y="1715522"/>
                  <a:pt x="9420430" y="1701218"/>
                </a:cubicBezTo>
                <a:cubicBezTo>
                  <a:pt x="9421177" y="1686540"/>
                  <a:pt x="9410107" y="1674724"/>
                  <a:pt x="9395429" y="1674475"/>
                </a:cubicBezTo>
                <a:close/>
                <a:moveTo>
                  <a:pt x="9279502" y="1700471"/>
                </a:moveTo>
                <a:cubicBezTo>
                  <a:pt x="9279875" y="1714278"/>
                  <a:pt x="9293060" y="1726344"/>
                  <a:pt x="9306866" y="1725597"/>
                </a:cubicBezTo>
                <a:cubicBezTo>
                  <a:pt x="9319928" y="1724851"/>
                  <a:pt x="9330624" y="1713781"/>
                  <a:pt x="9330997" y="1700596"/>
                </a:cubicBezTo>
                <a:cubicBezTo>
                  <a:pt x="9331495" y="1686043"/>
                  <a:pt x="9320051" y="1674351"/>
                  <a:pt x="9305498" y="1674226"/>
                </a:cubicBezTo>
                <a:cubicBezTo>
                  <a:pt x="9291195" y="1674226"/>
                  <a:pt x="9279129" y="1686291"/>
                  <a:pt x="9279502" y="1700347"/>
                </a:cubicBezTo>
                <a:close/>
                <a:moveTo>
                  <a:pt x="9241316" y="1698357"/>
                </a:moveTo>
                <a:cubicBezTo>
                  <a:pt x="9240570" y="1683804"/>
                  <a:pt x="9228255" y="1673231"/>
                  <a:pt x="9213702" y="1674351"/>
                </a:cubicBezTo>
                <a:cubicBezTo>
                  <a:pt x="9200517" y="1675470"/>
                  <a:pt x="9189945" y="1686789"/>
                  <a:pt x="9189945" y="1699849"/>
                </a:cubicBezTo>
                <a:cubicBezTo>
                  <a:pt x="9189945" y="1713532"/>
                  <a:pt x="9202881" y="1726095"/>
                  <a:pt x="9216563" y="1725722"/>
                </a:cubicBezTo>
                <a:cubicBezTo>
                  <a:pt x="9230867" y="1725348"/>
                  <a:pt x="9242062" y="1712910"/>
                  <a:pt x="9241316" y="1698357"/>
                </a:cubicBezTo>
                <a:close/>
                <a:moveTo>
                  <a:pt x="9100387" y="1699849"/>
                </a:moveTo>
                <a:cubicBezTo>
                  <a:pt x="9100387" y="1713532"/>
                  <a:pt x="9113447" y="1726095"/>
                  <a:pt x="9127130" y="1725597"/>
                </a:cubicBezTo>
                <a:cubicBezTo>
                  <a:pt x="9140315" y="1725224"/>
                  <a:pt x="9151137" y="1714402"/>
                  <a:pt x="9151883" y="1701218"/>
                </a:cubicBezTo>
                <a:cubicBezTo>
                  <a:pt x="9152629" y="1686665"/>
                  <a:pt x="9141683" y="1674724"/>
                  <a:pt x="9127006" y="1674351"/>
                </a:cubicBezTo>
                <a:cubicBezTo>
                  <a:pt x="9112577" y="1673977"/>
                  <a:pt x="9100387" y="1685794"/>
                  <a:pt x="9100387" y="1699974"/>
                </a:cubicBezTo>
                <a:close/>
                <a:moveTo>
                  <a:pt x="9038319" y="1674351"/>
                </a:moveTo>
                <a:cubicBezTo>
                  <a:pt x="9024885" y="1675097"/>
                  <a:pt x="9014561" y="1685545"/>
                  <a:pt x="9014188" y="1698979"/>
                </a:cubicBezTo>
                <a:cubicBezTo>
                  <a:pt x="9013815" y="1713408"/>
                  <a:pt x="9025382" y="1725597"/>
                  <a:pt x="9039563" y="1725722"/>
                </a:cubicBezTo>
                <a:cubicBezTo>
                  <a:pt x="9053245" y="1725722"/>
                  <a:pt x="9065808" y="1712910"/>
                  <a:pt x="9065435" y="1699228"/>
                </a:cubicBezTo>
                <a:cubicBezTo>
                  <a:pt x="9065061" y="1684923"/>
                  <a:pt x="9052623" y="1673729"/>
                  <a:pt x="9038195" y="1674475"/>
                </a:cubicBezTo>
                <a:close/>
                <a:moveTo>
                  <a:pt x="8976126" y="1699849"/>
                </a:moveTo>
                <a:cubicBezTo>
                  <a:pt x="8976126" y="1686913"/>
                  <a:pt x="8965678" y="1675470"/>
                  <a:pt x="8952493" y="1674351"/>
                </a:cubicBezTo>
                <a:cubicBezTo>
                  <a:pt x="8937940" y="1673107"/>
                  <a:pt x="8925626" y="1683680"/>
                  <a:pt x="8924755" y="1698233"/>
                </a:cubicBezTo>
                <a:cubicBezTo>
                  <a:pt x="8923884" y="1712661"/>
                  <a:pt x="8935203" y="1725100"/>
                  <a:pt x="8949383" y="1725597"/>
                </a:cubicBezTo>
                <a:cubicBezTo>
                  <a:pt x="8963066" y="1726095"/>
                  <a:pt x="8976002" y="1713532"/>
                  <a:pt x="8976126" y="1699849"/>
                </a:cubicBezTo>
                <a:close/>
                <a:moveTo>
                  <a:pt x="8860696" y="1674226"/>
                </a:moveTo>
                <a:cubicBezTo>
                  <a:pt x="8847263" y="1674226"/>
                  <a:pt x="8836317" y="1684177"/>
                  <a:pt x="8835322" y="1697611"/>
                </a:cubicBezTo>
                <a:cubicBezTo>
                  <a:pt x="8834202" y="1712039"/>
                  <a:pt x="8845024" y="1724727"/>
                  <a:pt x="8859328" y="1725597"/>
                </a:cubicBezTo>
                <a:cubicBezTo>
                  <a:pt x="8873011" y="1726468"/>
                  <a:pt x="8886320" y="1714278"/>
                  <a:pt x="8886693" y="1700471"/>
                </a:cubicBezTo>
                <a:cubicBezTo>
                  <a:pt x="8887066" y="1686416"/>
                  <a:pt x="8875126" y="1674226"/>
                  <a:pt x="8860696" y="1674226"/>
                </a:cubicBezTo>
                <a:close/>
                <a:moveTo>
                  <a:pt x="8799624" y="1698233"/>
                </a:moveTo>
                <a:cubicBezTo>
                  <a:pt x="8798877" y="1683680"/>
                  <a:pt x="8786563" y="1673107"/>
                  <a:pt x="8772010" y="1674226"/>
                </a:cubicBezTo>
                <a:cubicBezTo>
                  <a:pt x="8758825" y="1675346"/>
                  <a:pt x="8748252" y="1686665"/>
                  <a:pt x="8748252" y="1699725"/>
                </a:cubicBezTo>
                <a:cubicBezTo>
                  <a:pt x="8748252" y="1713408"/>
                  <a:pt x="8761188" y="1725970"/>
                  <a:pt x="8774871" y="1725597"/>
                </a:cubicBezTo>
                <a:cubicBezTo>
                  <a:pt x="8789175" y="1725224"/>
                  <a:pt x="8800370" y="1712786"/>
                  <a:pt x="8799624" y="1698233"/>
                </a:cubicBezTo>
                <a:close/>
                <a:moveTo>
                  <a:pt x="8710066" y="1698233"/>
                </a:moveTo>
                <a:cubicBezTo>
                  <a:pt x="8709195" y="1683680"/>
                  <a:pt x="8696881" y="1673107"/>
                  <a:pt x="8682328" y="1674351"/>
                </a:cubicBezTo>
                <a:cubicBezTo>
                  <a:pt x="8669144" y="1675470"/>
                  <a:pt x="8658695" y="1686913"/>
                  <a:pt x="8658695" y="1699849"/>
                </a:cubicBezTo>
                <a:cubicBezTo>
                  <a:pt x="8658695" y="1713532"/>
                  <a:pt x="8671755" y="1726095"/>
                  <a:pt x="8685438" y="1725597"/>
                </a:cubicBezTo>
                <a:cubicBezTo>
                  <a:pt x="8699742" y="1725100"/>
                  <a:pt x="8710937" y="1712661"/>
                  <a:pt x="8710066" y="1698233"/>
                </a:cubicBezTo>
                <a:close/>
                <a:moveTo>
                  <a:pt x="8594014" y="1674226"/>
                </a:moveTo>
                <a:cubicBezTo>
                  <a:pt x="8580830" y="1674724"/>
                  <a:pt x="8569884" y="1685545"/>
                  <a:pt x="8569262" y="1698606"/>
                </a:cubicBezTo>
                <a:cubicBezTo>
                  <a:pt x="8568640" y="1712288"/>
                  <a:pt x="8580954" y="1725473"/>
                  <a:pt x="8594637" y="1725722"/>
                </a:cubicBezTo>
                <a:cubicBezTo>
                  <a:pt x="8608816" y="1725970"/>
                  <a:pt x="8620758" y="1713905"/>
                  <a:pt x="8620633" y="1699476"/>
                </a:cubicBezTo>
                <a:cubicBezTo>
                  <a:pt x="8620509" y="1684923"/>
                  <a:pt x="8608692" y="1673729"/>
                  <a:pt x="8594014" y="1674226"/>
                </a:cubicBezTo>
                <a:close/>
                <a:moveTo>
                  <a:pt x="8507940" y="1674226"/>
                </a:moveTo>
                <a:cubicBezTo>
                  <a:pt x="8494506" y="1674475"/>
                  <a:pt x="8483809" y="1684674"/>
                  <a:pt x="8483063" y="1698108"/>
                </a:cubicBezTo>
                <a:cubicBezTo>
                  <a:pt x="8482192" y="1712537"/>
                  <a:pt x="8493387" y="1725100"/>
                  <a:pt x="8507567" y="1725597"/>
                </a:cubicBezTo>
                <a:cubicBezTo>
                  <a:pt x="8521249" y="1726095"/>
                  <a:pt x="8534310" y="1713656"/>
                  <a:pt x="8534434" y="1699974"/>
                </a:cubicBezTo>
                <a:cubicBezTo>
                  <a:pt x="8534559" y="1685794"/>
                  <a:pt x="8522368" y="1673977"/>
                  <a:pt x="8507940" y="1674226"/>
                </a:cubicBezTo>
                <a:close/>
                <a:moveTo>
                  <a:pt x="8393381" y="1699228"/>
                </a:moveTo>
                <a:cubicBezTo>
                  <a:pt x="8393133" y="1713656"/>
                  <a:pt x="8404949" y="1725846"/>
                  <a:pt x="8419129" y="1725722"/>
                </a:cubicBezTo>
                <a:cubicBezTo>
                  <a:pt x="8431816" y="1725722"/>
                  <a:pt x="8443633" y="1714527"/>
                  <a:pt x="8444628" y="1701840"/>
                </a:cubicBezTo>
                <a:cubicBezTo>
                  <a:pt x="8445872" y="1687660"/>
                  <a:pt x="8434552" y="1674972"/>
                  <a:pt x="8420248" y="1674351"/>
                </a:cubicBezTo>
                <a:cubicBezTo>
                  <a:pt x="8405571" y="1673604"/>
                  <a:pt x="8393754" y="1684674"/>
                  <a:pt x="8393505" y="1699352"/>
                </a:cubicBezTo>
                <a:close/>
                <a:moveTo>
                  <a:pt x="8303824" y="1699725"/>
                </a:moveTo>
                <a:cubicBezTo>
                  <a:pt x="8303824" y="1714029"/>
                  <a:pt x="8316014" y="1726095"/>
                  <a:pt x="8330069" y="1725722"/>
                </a:cubicBezTo>
                <a:cubicBezTo>
                  <a:pt x="8342757" y="1725348"/>
                  <a:pt x="8354325" y="1714029"/>
                  <a:pt x="8355195" y="1701218"/>
                </a:cubicBezTo>
                <a:cubicBezTo>
                  <a:pt x="8356065" y="1687038"/>
                  <a:pt x="8344498" y="1674599"/>
                  <a:pt x="8330194" y="1674102"/>
                </a:cubicBezTo>
                <a:cubicBezTo>
                  <a:pt x="8315640" y="1673604"/>
                  <a:pt x="8303824" y="1685048"/>
                  <a:pt x="8303824" y="1699601"/>
                </a:cubicBezTo>
                <a:close/>
                <a:moveTo>
                  <a:pt x="8214267" y="1701218"/>
                </a:moveTo>
                <a:cubicBezTo>
                  <a:pt x="8215013" y="1714527"/>
                  <a:pt x="8225834" y="1725224"/>
                  <a:pt x="8239019" y="1725597"/>
                </a:cubicBezTo>
                <a:cubicBezTo>
                  <a:pt x="8252701" y="1725970"/>
                  <a:pt x="8265638" y="1713532"/>
                  <a:pt x="8265638" y="1699725"/>
                </a:cubicBezTo>
                <a:cubicBezTo>
                  <a:pt x="8265638" y="1685545"/>
                  <a:pt x="8253448" y="1673853"/>
                  <a:pt x="8239019" y="1674226"/>
                </a:cubicBezTo>
                <a:cubicBezTo>
                  <a:pt x="8224466" y="1674599"/>
                  <a:pt x="8213396" y="1686540"/>
                  <a:pt x="8214267" y="1701218"/>
                </a:cubicBezTo>
                <a:close/>
                <a:moveTo>
                  <a:pt x="8127197" y="1700347"/>
                </a:moveTo>
                <a:cubicBezTo>
                  <a:pt x="8127570" y="1714154"/>
                  <a:pt x="8140755" y="1726344"/>
                  <a:pt x="8154437" y="1725597"/>
                </a:cubicBezTo>
                <a:cubicBezTo>
                  <a:pt x="8167498" y="1724851"/>
                  <a:pt x="8178195" y="1713905"/>
                  <a:pt x="8178693" y="1700720"/>
                </a:cubicBezTo>
                <a:cubicBezTo>
                  <a:pt x="8179190" y="1686167"/>
                  <a:pt x="8167870" y="1674351"/>
                  <a:pt x="8153318" y="1674351"/>
                </a:cubicBezTo>
                <a:cubicBezTo>
                  <a:pt x="8139014" y="1674351"/>
                  <a:pt x="8126823" y="1686416"/>
                  <a:pt x="8127197" y="1700471"/>
                </a:cubicBezTo>
                <a:close/>
                <a:moveTo>
                  <a:pt x="8089135" y="1699725"/>
                </a:moveTo>
                <a:cubicBezTo>
                  <a:pt x="8089135" y="1686291"/>
                  <a:pt x="8079184" y="1675470"/>
                  <a:pt x="8065751" y="1674351"/>
                </a:cubicBezTo>
                <a:cubicBezTo>
                  <a:pt x="8051322" y="1673107"/>
                  <a:pt x="8038635" y="1684053"/>
                  <a:pt x="8037764" y="1698357"/>
                </a:cubicBezTo>
                <a:cubicBezTo>
                  <a:pt x="8036893" y="1712164"/>
                  <a:pt x="8049083" y="1725348"/>
                  <a:pt x="8062890" y="1725722"/>
                </a:cubicBezTo>
                <a:cubicBezTo>
                  <a:pt x="8076945" y="1726095"/>
                  <a:pt x="8089135" y="1714154"/>
                  <a:pt x="8089135" y="1699725"/>
                </a:cubicBezTo>
                <a:close/>
                <a:moveTo>
                  <a:pt x="7948331" y="1701467"/>
                </a:moveTo>
                <a:cubicBezTo>
                  <a:pt x="7949326" y="1714278"/>
                  <a:pt x="7961018" y="1725348"/>
                  <a:pt x="7973705" y="1725597"/>
                </a:cubicBezTo>
                <a:cubicBezTo>
                  <a:pt x="7987885" y="1725846"/>
                  <a:pt x="7999827" y="1713781"/>
                  <a:pt x="7999578" y="1699352"/>
                </a:cubicBezTo>
                <a:cubicBezTo>
                  <a:pt x="7999453" y="1684799"/>
                  <a:pt x="7987636" y="1673604"/>
                  <a:pt x="7972959" y="1674102"/>
                </a:cubicBezTo>
                <a:cubicBezTo>
                  <a:pt x="7958531" y="1674724"/>
                  <a:pt x="7947211" y="1687287"/>
                  <a:pt x="7948206" y="1701467"/>
                </a:cubicBezTo>
                <a:close/>
                <a:moveTo>
                  <a:pt x="7887506" y="1674102"/>
                </a:moveTo>
                <a:cubicBezTo>
                  <a:pt x="7874072" y="1674102"/>
                  <a:pt x="7863127" y="1684053"/>
                  <a:pt x="7862132" y="1697486"/>
                </a:cubicBezTo>
                <a:cubicBezTo>
                  <a:pt x="7860888" y="1711915"/>
                  <a:pt x="7871834" y="1724602"/>
                  <a:pt x="7886138" y="1725473"/>
                </a:cubicBezTo>
                <a:cubicBezTo>
                  <a:pt x="7899945" y="1726344"/>
                  <a:pt x="7913130" y="1714154"/>
                  <a:pt x="7913503" y="1700347"/>
                </a:cubicBezTo>
                <a:cubicBezTo>
                  <a:pt x="7913876" y="1686291"/>
                  <a:pt x="7901935" y="1674102"/>
                  <a:pt x="7887506" y="1674102"/>
                </a:cubicBezTo>
                <a:close/>
                <a:moveTo>
                  <a:pt x="7798322" y="1674102"/>
                </a:moveTo>
                <a:cubicBezTo>
                  <a:pt x="7784888" y="1673853"/>
                  <a:pt x="7773818" y="1683680"/>
                  <a:pt x="7772450" y="1697113"/>
                </a:cubicBezTo>
                <a:cubicBezTo>
                  <a:pt x="7771082" y="1711417"/>
                  <a:pt x="7781779" y="1724353"/>
                  <a:pt x="7795959" y="1725473"/>
                </a:cubicBezTo>
                <a:cubicBezTo>
                  <a:pt x="7809765" y="1726592"/>
                  <a:pt x="7823075" y="1714776"/>
                  <a:pt x="7823697" y="1700845"/>
                </a:cubicBezTo>
                <a:cubicBezTo>
                  <a:pt x="7824318" y="1686789"/>
                  <a:pt x="7812626" y="1674475"/>
                  <a:pt x="7798198" y="1674226"/>
                </a:cubicBezTo>
                <a:close/>
                <a:moveTo>
                  <a:pt x="7707023" y="1674102"/>
                </a:moveTo>
                <a:cubicBezTo>
                  <a:pt x="7693590" y="1674848"/>
                  <a:pt x="7683266" y="1685296"/>
                  <a:pt x="7682892" y="1698730"/>
                </a:cubicBezTo>
                <a:cubicBezTo>
                  <a:pt x="7682520" y="1713159"/>
                  <a:pt x="7694087" y="1725348"/>
                  <a:pt x="7708267" y="1725473"/>
                </a:cubicBezTo>
                <a:cubicBezTo>
                  <a:pt x="7721950" y="1725473"/>
                  <a:pt x="7734513" y="1712661"/>
                  <a:pt x="7734139" y="1698979"/>
                </a:cubicBezTo>
                <a:cubicBezTo>
                  <a:pt x="7733766" y="1684674"/>
                  <a:pt x="7721328" y="1673480"/>
                  <a:pt x="7706899" y="1674226"/>
                </a:cubicBezTo>
                <a:close/>
                <a:moveTo>
                  <a:pt x="7595947" y="1699849"/>
                </a:moveTo>
                <a:cubicBezTo>
                  <a:pt x="7596072" y="1713532"/>
                  <a:pt x="7609132" y="1725970"/>
                  <a:pt x="7622815" y="1725473"/>
                </a:cubicBezTo>
                <a:cubicBezTo>
                  <a:pt x="7635875" y="1724975"/>
                  <a:pt x="7646821" y="1714154"/>
                  <a:pt x="7647443" y="1700845"/>
                </a:cubicBezTo>
                <a:cubicBezTo>
                  <a:pt x="7648065" y="1686291"/>
                  <a:pt x="7636994" y="1674351"/>
                  <a:pt x="7622441" y="1674102"/>
                </a:cubicBezTo>
                <a:cubicBezTo>
                  <a:pt x="7608013" y="1673853"/>
                  <a:pt x="7595823" y="1685670"/>
                  <a:pt x="7596072" y="1699849"/>
                </a:cubicBezTo>
                <a:close/>
                <a:moveTo>
                  <a:pt x="7530894" y="1674102"/>
                </a:moveTo>
                <a:cubicBezTo>
                  <a:pt x="7517585" y="1674848"/>
                  <a:pt x="7506888" y="1685794"/>
                  <a:pt x="7506514" y="1698854"/>
                </a:cubicBezTo>
                <a:cubicBezTo>
                  <a:pt x="7506141" y="1712537"/>
                  <a:pt x="7518580" y="1725473"/>
                  <a:pt x="7532386" y="1725473"/>
                </a:cubicBezTo>
                <a:cubicBezTo>
                  <a:pt x="7546567" y="1725473"/>
                  <a:pt x="7558259" y="1713283"/>
                  <a:pt x="7557885" y="1698854"/>
                </a:cubicBezTo>
                <a:cubicBezTo>
                  <a:pt x="7557513" y="1684301"/>
                  <a:pt x="7545571" y="1673231"/>
                  <a:pt x="7530894" y="1674102"/>
                </a:cubicBezTo>
                <a:close/>
                <a:moveTo>
                  <a:pt x="7442829" y="1674102"/>
                </a:moveTo>
                <a:cubicBezTo>
                  <a:pt x="7428525" y="1674102"/>
                  <a:pt x="7416459" y="1686291"/>
                  <a:pt x="7416833" y="1700347"/>
                </a:cubicBezTo>
                <a:cubicBezTo>
                  <a:pt x="7417206" y="1713034"/>
                  <a:pt x="7428525" y="1724602"/>
                  <a:pt x="7441336" y="1725473"/>
                </a:cubicBezTo>
                <a:cubicBezTo>
                  <a:pt x="7455516" y="1726344"/>
                  <a:pt x="7467955" y="1714776"/>
                  <a:pt x="7468452" y="1700471"/>
                </a:cubicBezTo>
                <a:cubicBezTo>
                  <a:pt x="7468950" y="1685918"/>
                  <a:pt x="7457506" y="1674226"/>
                  <a:pt x="7442953" y="1674102"/>
                </a:cubicBezTo>
                <a:close/>
                <a:moveTo>
                  <a:pt x="7378771" y="1699601"/>
                </a:moveTo>
                <a:cubicBezTo>
                  <a:pt x="7378771" y="1686167"/>
                  <a:pt x="7368819" y="1675346"/>
                  <a:pt x="7355386" y="1674226"/>
                </a:cubicBezTo>
                <a:cubicBezTo>
                  <a:pt x="7340957" y="1672982"/>
                  <a:pt x="7328270" y="1683928"/>
                  <a:pt x="7327400" y="1698233"/>
                </a:cubicBezTo>
                <a:cubicBezTo>
                  <a:pt x="7326529" y="1712039"/>
                  <a:pt x="7338718" y="1725224"/>
                  <a:pt x="7352525" y="1725597"/>
                </a:cubicBezTo>
                <a:cubicBezTo>
                  <a:pt x="7366581" y="1725970"/>
                  <a:pt x="7378771" y="1714029"/>
                  <a:pt x="7378771" y="1699601"/>
                </a:cubicBezTo>
                <a:close/>
                <a:moveTo>
                  <a:pt x="7265207" y="1674102"/>
                </a:moveTo>
                <a:cubicBezTo>
                  <a:pt x="7251773" y="1674848"/>
                  <a:pt x="7241574" y="1685421"/>
                  <a:pt x="7241200" y="1698854"/>
                </a:cubicBezTo>
                <a:cubicBezTo>
                  <a:pt x="7240827" y="1713283"/>
                  <a:pt x="7252520" y="1725473"/>
                  <a:pt x="7266700" y="1725473"/>
                </a:cubicBezTo>
                <a:cubicBezTo>
                  <a:pt x="7280382" y="1725473"/>
                  <a:pt x="7292945" y="1712537"/>
                  <a:pt x="7292571" y="1698854"/>
                </a:cubicBezTo>
                <a:cubicBezTo>
                  <a:pt x="7292198" y="1684550"/>
                  <a:pt x="7279760" y="1673356"/>
                  <a:pt x="7265207" y="1674102"/>
                </a:cubicBezTo>
                <a:close/>
                <a:moveTo>
                  <a:pt x="7176271" y="1674102"/>
                </a:moveTo>
                <a:cubicBezTo>
                  <a:pt x="7162837" y="1674475"/>
                  <a:pt x="7152265" y="1684799"/>
                  <a:pt x="7151643" y="1698233"/>
                </a:cubicBezTo>
                <a:cubicBezTo>
                  <a:pt x="7150897" y="1712661"/>
                  <a:pt x="7162216" y="1725100"/>
                  <a:pt x="7176396" y="1725473"/>
                </a:cubicBezTo>
                <a:cubicBezTo>
                  <a:pt x="7190078" y="1725846"/>
                  <a:pt x="7203014" y="1713283"/>
                  <a:pt x="7203014" y="1699601"/>
                </a:cubicBezTo>
                <a:cubicBezTo>
                  <a:pt x="7203014" y="1685421"/>
                  <a:pt x="7190700" y="1673729"/>
                  <a:pt x="7176271" y="1674226"/>
                </a:cubicBezTo>
                <a:close/>
                <a:moveTo>
                  <a:pt x="1324565" y="1674102"/>
                </a:moveTo>
                <a:cubicBezTo>
                  <a:pt x="1311131" y="1674848"/>
                  <a:pt x="1300807" y="1685421"/>
                  <a:pt x="1300434" y="1698854"/>
                </a:cubicBezTo>
                <a:cubicBezTo>
                  <a:pt x="1300061" y="1713283"/>
                  <a:pt x="1311753" y="1725473"/>
                  <a:pt x="1325933" y="1725473"/>
                </a:cubicBezTo>
                <a:cubicBezTo>
                  <a:pt x="1339615" y="1725473"/>
                  <a:pt x="1352178" y="1712537"/>
                  <a:pt x="1351805" y="1698854"/>
                </a:cubicBezTo>
                <a:cubicBezTo>
                  <a:pt x="1351432" y="1684550"/>
                  <a:pt x="1338994" y="1673356"/>
                  <a:pt x="1324565" y="1674102"/>
                </a:cubicBezTo>
                <a:close/>
                <a:moveTo>
                  <a:pt x="7001137" y="1674102"/>
                </a:moveTo>
                <a:cubicBezTo>
                  <a:pt x="6986833" y="1674102"/>
                  <a:pt x="6974642" y="1686043"/>
                  <a:pt x="6974891" y="1700098"/>
                </a:cubicBezTo>
                <a:cubicBezTo>
                  <a:pt x="6975140" y="1712786"/>
                  <a:pt x="6986459" y="1724478"/>
                  <a:pt x="6999147" y="1725348"/>
                </a:cubicBezTo>
                <a:cubicBezTo>
                  <a:pt x="7013327" y="1726344"/>
                  <a:pt x="7025889" y="1714900"/>
                  <a:pt x="7026387" y="1700596"/>
                </a:cubicBezTo>
                <a:cubicBezTo>
                  <a:pt x="7026884" y="1685918"/>
                  <a:pt x="7015690" y="1674226"/>
                  <a:pt x="7001012" y="1674102"/>
                </a:cubicBezTo>
                <a:close/>
                <a:moveTo>
                  <a:pt x="6909838" y="1674102"/>
                </a:moveTo>
                <a:cubicBezTo>
                  <a:pt x="6896653" y="1674848"/>
                  <a:pt x="6885832" y="1685794"/>
                  <a:pt x="6885458" y="1698854"/>
                </a:cubicBezTo>
                <a:cubicBezTo>
                  <a:pt x="6885086" y="1712537"/>
                  <a:pt x="6897648" y="1725473"/>
                  <a:pt x="6911331" y="1725473"/>
                </a:cubicBezTo>
                <a:cubicBezTo>
                  <a:pt x="6925511" y="1725473"/>
                  <a:pt x="6937203" y="1713283"/>
                  <a:pt x="6936830" y="1698854"/>
                </a:cubicBezTo>
                <a:cubicBezTo>
                  <a:pt x="6936456" y="1684301"/>
                  <a:pt x="6924516" y="1673231"/>
                  <a:pt x="6909838" y="1674102"/>
                </a:cubicBezTo>
                <a:close/>
                <a:moveTo>
                  <a:pt x="6795776" y="1700223"/>
                </a:moveTo>
                <a:cubicBezTo>
                  <a:pt x="6796150" y="1714029"/>
                  <a:pt x="6809335" y="1726219"/>
                  <a:pt x="6823017" y="1725473"/>
                </a:cubicBezTo>
                <a:cubicBezTo>
                  <a:pt x="6836078" y="1724727"/>
                  <a:pt x="6846775" y="1713781"/>
                  <a:pt x="6847272" y="1700596"/>
                </a:cubicBezTo>
                <a:cubicBezTo>
                  <a:pt x="6847770" y="1686043"/>
                  <a:pt x="6836451" y="1674226"/>
                  <a:pt x="6821898" y="1674226"/>
                </a:cubicBezTo>
                <a:cubicBezTo>
                  <a:pt x="6807593" y="1674226"/>
                  <a:pt x="6795404" y="1686291"/>
                  <a:pt x="6795776" y="1700347"/>
                </a:cubicBezTo>
                <a:close/>
                <a:moveTo>
                  <a:pt x="6733211" y="1674226"/>
                </a:moveTo>
                <a:cubicBezTo>
                  <a:pt x="6718658" y="1675346"/>
                  <a:pt x="6708334" y="1687784"/>
                  <a:pt x="6709826" y="1702337"/>
                </a:cubicBezTo>
                <a:cubicBezTo>
                  <a:pt x="6711194" y="1715522"/>
                  <a:pt x="6722762" y="1725846"/>
                  <a:pt x="6735699" y="1725597"/>
                </a:cubicBezTo>
                <a:cubicBezTo>
                  <a:pt x="6749505" y="1725348"/>
                  <a:pt x="6761695" y="1712164"/>
                  <a:pt x="6760949" y="1698357"/>
                </a:cubicBezTo>
                <a:cubicBezTo>
                  <a:pt x="6760202" y="1684053"/>
                  <a:pt x="6747516" y="1673107"/>
                  <a:pt x="6733211" y="1674226"/>
                </a:cubicBezTo>
                <a:close/>
                <a:moveTo>
                  <a:pt x="6645395" y="1674226"/>
                </a:moveTo>
                <a:cubicBezTo>
                  <a:pt x="6631961" y="1674226"/>
                  <a:pt x="6621140" y="1684301"/>
                  <a:pt x="6620144" y="1697735"/>
                </a:cubicBezTo>
                <a:cubicBezTo>
                  <a:pt x="6619025" y="1712164"/>
                  <a:pt x="6630096" y="1724727"/>
                  <a:pt x="6644275" y="1725473"/>
                </a:cubicBezTo>
                <a:cubicBezTo>
                  <a:pt x="6657958" y="1726219"/>
                  <a:pt x="6671143" y="1713905"/>
                  <a:pt x="6671516" y="1700223"/>
                </a:cubicBezTo>
                <a:cubicBezTo>
                  <a:pt x="6671889" y="1686167"/>
                  <a:pt x="6659699" y="1674102"/>
                  <a:pt x="6645395" y="1674226"/>
                </a:cubicBezTo>
                <a:close/>
                <a:moveTo>
                  <a:pt x="6530463" y="1699725"/>
                </a:moveTo>
                <a:cubicBezTo>
                  <a:pt x="6530463" y="1714029"/>
                  <a:pt x="6542653" y="1726095"/>
                  <a:pt x="6556708" y="1725722"/>
                </a:cubicBezTo>
                <a:cubicBezTo>
                  <a:pt x="6569396" y="1725348"/>
                  <a:pt x="6580963" y="1714029"/>
                  <a:pt x="6581834" y="1701218"/>
                </a:cubicBezTo>
                <a:cubicBezTo>
                  <a:pt x="6582705" y="1687038"/>
                  <a:pt x="6571137" y="1674599"/>
                  <a:pt x="6556708" y="1674226"/>
                </a:cubicBezTo>
                <a:cubicBezTo>
                  <a:pt x="6542155" y="1673853"/>
                  <a:pt x="6530463" y="1685172"/>
                  <a:pt x="6530463" y="1699725"/>
                </a:cubicBezTo>
                <a:close/>
                <a:moveTo>
                  <a:pt x="6440905" y="1700720"/>
                </a:moveTo>
                <a:cubicBezTo>
                  <a:pt x="6441403" y="1713905"/>
                  <a:pt x="6452224" y="1724851"/>
                  <a:pt x="6465285" y="1725473"/>
                </a:cubicBezTo>
                <a:cubicBezTo>
                  <a:pt x="6478967" y="1726095"/>
                  <a:pt x="6492152" y="1713781"/>
                  <a:pt x="6492401" y="1700098"/>
                </a:cubicBezTo>
                <a:cubicBezTo>
                  <a:pt x="6492649" y="1686043"/>
                  <a:pt x="6480460" y="1673977"/>
                  <a:pt x="6466155" y="1674226"/>
                </a:cubicBezTo>
                <a:cubicBezTo>
                  <a:pt x="6451478" y="1674351"/>
                  <a:pt x="6440408" y="1686167"/>
                  <a:pt x="6440905" y="1700845"/>
                </a:cubicBezTo>
                <a:close/>
                <a:moveTo>
                  <a:pt x="6405331" y="1697486"/>
                </a:moveTo>
                <a:cubicBezTo>
                  <a:pt x="6404087" y="1682933"/>
                  <a:pt x="6391649" y="1672609"/>
                  <a:pt x="6376971" y="1674226"/>
                </a:cubicBezTo>
                <a:cubicBezTo>
                  <a:pt x="6363911" y="1675719"/>
                  <a:pt x="6353462" y="1687411"/>
                  <a:pt x="6353960" y="1700223"/>
                </a:cubicBezTo>
                <a:cubicBezTo>
                  <a:pt x="6354333" y="1714029"/>
                  <a:pt x="6367642" y="1726095"/>
                  <a:pt x="6381325" y="1725348"/>
                </a:cubicBezTo>
                <a:cubicBezTo>
                  <a:pt x="6395629" y="1724478"/>
                  <a:pt x="6406575" y="1711791"/>
                  <a:pt x="6405331" y="1697362"/>
                </a:cubicBezTo>
                <a:close/>
                <a:moveTo>
                  <a:pt x="6264403" y="1700098"/>
                </a:moveTo>
                <a:cubicBezTo>
                  <a:pt x="6264652" y="1713905"/>
                  <a:pt x="6277588" y="1726095"/>
                  <a:pt x="6291519" y="1725473"/>
                </a:cubicBezTo>
                <a:cubicBezTo>
                  <a:pt x="6304579" y="1724851"/>
                  <a:pt x="6315400" y="1713905"/>
                  <a:pt x="6315898" y="1700720"/>
                </a:cubicBezTo>
                <a:cubicBezTo>
                  <a:pt x="6316520" y="1686043"/>
                  <a:pt x="6305325" y="1674351"/>
                  <a:pt x="6290648" y="1674102"/>
                </a:cubicBezTo>
                <a:cubicBezTo>
                  <a:pt x="6276219" y="1673977"/>
                  <a:pt x="6264154" y="1685918"/>
                  <a:pt x="6264403" y="1699974"/>
                </a:cubicBezTo>
                <a:close/>
                <a:moveTo>
                  <a:pt x="6200842" y="1674226"/>
                </a:moveTo>
                <a:cubicBezTo>
                  <a:pt x="6186537" y="1674226"/>
                  <a:pt x="6174472" y="1686416"/>
                  <a:pt x="6174845" y="1700471"/>
                </a:cubicBezTo>
                <a:cubicBezTo>
                  <a:pt x="6175219" y="1713159"/>
                  <a:pt x="6186537" y="1724727"/>
                  <a:pt x="6199349" y="1725597"/>
                </a:cubicBezTo>
                <a:cubicBezTo>
                  <a:pt x="6213529" y="1726468"/>
                  <a:pt x="6225967" y="1714900"/>
                  <a:pt x="6226465" y="1700596"/>
                </a:cubicBezTo>
                <a:cubicBezTo>
                  <a:pt x="6226963" y="1686043"/>
                  <a:pt x="6215519" y="1674351"/>
                  <a:pt x="6200967" y="1674226"/>
                </a:cubicBezTo>
                <a:close/>
                <a:moveTo>
                  <a:pt x="6112777" y="1674226"/>
                </a:moveTo>
                <a:cubicBezTo>
                  <a:pt x="6099343" y="1674972"/>
                  <a:pt x="6089020" y="1685421"/>
                  <a:pt x="6088646" y="1698854"/>
                </a:cubicBezTo>
                <a:cubicBezTo>
                  <a:pt x="6088273" y="1713283"/>
                  <a:pt x="6099841" y="1725473"/>
                  <a:pt x="6114021" y="1725597"/>
                </a:cubicBezTo>
                <a:cubicBezTo>
                  <a:pt x="6127703" y="1725597"/>
                  <a:pt x="6140266" y="1712786"/>
                  <a:pt x="6139893" y="1699103"/>
                </a:cubicBezTo>
                <a:cubicBezTo>
                  <a:pt x="6139520" y="1684799"/>
                  <a:pt x="6127082" y="1673604"/>
                  <a:pt x="6112652" y="1674351"/>
                </a:cubicBezTo>
                <a:close/>
                <a:moveTo>
                  <a:pt x="6050584" y="1699974"/>
                </a:moveTo>
                <a:cubicBezTo>
                  <a:pt x="6050709" y="1687038"/>
                  <a:pt x="6040260" y="1675594"/>
                  <a:pt x="6027075" y="1674351"/>
                </a:cubicBezTo>
                <a:cubicBezTo>
                  <a:pt x="6012522" y="1672982"/>
                  <a:pt x="6000084" y="1683431"/>
                  <a:pt x="5999213" y="1698108"/>
                </a:cubicBezTo>
                <a:cubicBezTo>
                  <a:pt x="5998342" y="1712537"/>
                  <a:pt x="6009413" y="1725100"/>
                  <a:pt x="6023717" y="1725597"/>
                </a:cubicBezTo>
                <a:cubicBezTo>
                  <a:pt x="6037400" y="1726095"/>
                  <a:pt x="6050460" y="1713781"/>
                  <a:pt x="6050584" y="1699974"/>
                </a:cubicBezTo>
                <a:close/>
                <a:moveTo>
                  <a:pt x="5932916" y="1674351"/>
                </a:moveTo>
                <a:cubicBezTo>
                  <a:pt x="5918238" y="1675594"/>
                  <a:pt x="5908039" y="1687909"/>
                  <a:pt x="5909656" y="1702710"/>
                </a:cubicBezTo>
                <a:cubicBezTo>
                  <a:pt x="5911149" y="1715771"/>
                  <a:pt x="5922840" y="1726095"/>
                  <a:pt x="5935652" y="1725722"/>
                </a:cubicBezTo>
                <a:cubicBezTo>
                  <a:pt x="5949459" y="1725348"/>
                  <a:pt x="5961525" y="1712164"/>
                  <a:pt x="5960779" y="1698357"/>
                </a:cubicBezTo>
                <a:cubicBezTo>
                  <a:pt x="5959908" y="1684053"/>
                  <a:pt x="5947220" y="1673107"/>
                  <a:pt x="5932792" y="1674351"/>
                </a:cubicBezTo>
                <a:close/>
                <a:moveTo>
                  <a:pt x="5848458" y="1674351"/>
                </a:moveTo>
                <a:cubicBezTo>
                  <a:pt x="5834154" y="1674351"/>
                  <a:pt x="5822089" y="1686540"/>
                  <a:pt x="5822462" y="1700596"/>
                </a:cubicBezTo>
                <a:cubicBezTo>
                  <a:pt x="5822835" y="1713283"/>
                  <a:pt x="5834154" y="1724851"/>
                  <a:pt x="5846966" y="1725722"/>
                </a:cubicBezTo>
                <a:cubicBezTo>
                  <a:pt x="5861145" y="1726592"/>
                  <a:pt x="5873584" y="1715024"/>
                  <a:pt x="5873957" y="1700720"/>
                </a:cubicBezTo>
                <a:cubicBezTo>
                  <a:pt x="5874330" y="1686167"/>
                  <a:pt x="5863011" y="1674475"/>
                  <a:pt x="5848458" y="1674475"/>
                </a:cubicBezTo>
                <a:close/>
                <a:moveTo>
                  <a:pt x="5733153" y="1701840"/>
                </a:moveTo>
                <a:cubicBezTo>
                  <a:pt x="5734148" y="1714651"/>
                  <a:pt x="5745965" y="1725722"/>
                  <a:pt x="5758652" y="1725846"/>
                </a:cubicBezTo>
                <a:cubicBezTo>
                  <a:pt x="5772832" y="1725970"/>
                  <a:pt x="5784649" y="1713781"/>
                  <a:pt x="5784400" y="1699476"/>
                </a:cubicBezTo>
                <a:cubicBezTo>
                  <a:pt x="5784151" y="1684923"/>
                  <a:pt x="5772335" y="1673729"/>
                  <a:pt x="5757657" y="1674475"/>
                </a:cubicBezTo>
                <a:cubicBezTo>
                  <a:pt x="5743228" y="1675097"/>
                  <a:pt x="5732034" y="1687784"/>
                  <a:pt x="5733153" y="1701964"/>
                </a:cubicBezTo>
                <a:close/>
                <a:moveTo>
                  <a:pt x="5667975" y="1674351"/>
                </a:moveTo>
                <a:cubicBezTo>
                  <a:pt x="5654790" y="1674972"/>
                  <a:pt x="5643969" y="1685918"/>
                  <a:pt x="5643471" y="1698979"/>
                </a:cubicBezTo>
                <a:cubicBezTo>
                  <a:pt x="5642974" y="1712661"/>
                  <a:pt x="5655537" y="1725722"/>
                  <a:pt x="5669219" y="1725722"/>
                </a:cubicBezTo>
                <a:cubicBezTo>
                  <a:pt x="5683399" y="1725722"/>
                  <a:pt x="5695215" y="1713656"/>
                  <a:pt x="5694842" y="1699228"/>
                </a:cubicBezTo>
                <a:cubicBezTo>
                  <a:pt x="5694469" y="1684674"/>
                  <a:pt x="5682653" y="1673604"/>
                  <a:pt x="5667975" y="1674351"/>
                </a:cubicBezTo>
                <a:close/>
                <a:moveTo>
                  <a:pt x="5605285" y="1699849"/>
                </a:moveTo>
                <a:cubicBezTo>
                  <a:pt x="5605285" y="1686416"/>
                  <a:pt x="5595334" y="1675594"/>
                  <a:pt x="5581901" y="1674475"/>
                </a:cubicBezTo>
                <a:cubicBezTo>
                  <a:pt x="5567472" y="1673231"/>
                  <a:pt x="5554785" y="1684177"/>
                  <a:pt x="5553914" y="1698481"/>
                </a:cubicBezTo>
                <a:cubicBezTo>
                  <a:pt x="5553043" y="1712288"/>
                  <a:pt x="5565233" y="1725473"/>
                  <a:pt x="5579040" y="1725846"/>
                </a:cubicBezTo>
                <a:cubicBezTo>
                  <a:pt x="5593095" y="1726219"/>
                  <a:pt x="5605285" y="1714278"/>
                  <a:pt x="5605285" y="1699849"/>
                </a:cubicBezTo>
                <a:close/>
                <a:moveTo>
                  <a:pt x="5493214" y="1674351"/>
                </a:moveTo>
                <a:cubicBezTo>
                  <a:pt x="5479780" y="1674351"/>
                  <a:pt x="5468834" y="1684301"/>
                  <a:pt x="5467839" y="1697735"/>
                </a:cubicBezTo>
                <a:cubicBezTo>
                  <a:pt x="5466720" y="1712164"/>
                  <a:pt x="5477541" y="1724851"/>
                  <a:pt x="5491845" y="1725722"/>
                </a:cubicBezTo>
                <a:cubicBezTo>
                  <a:pt x="5505528" y="1726592"/>
                  <a:pt x="5518837" y="1714402"/>
                  <a:pt x="5519210" y="1700596"/>
                </a:cubicBezTo>
                <a:cubicBezTo>
                  <a:pt x="5519584" y="1686540"/>
                  <a:pt x="5507643" y="1674351"/>
                  <a:pt x="5493214" y="1674351"/>
                </a:cubicBezTo>
                <a:close/>
                <a:moveTo>
                  <a:pt x="5429529" y="1699103"/>
                </a:moveTo>
                <a:cubicBezTo>
                  <a:pt x="5429031" y="1684799"/>
                  <a:pt x="5416592" y="1673604"/>
                  <a:pt x="5402164" y="1674475"/>
                </a:cubicBezTo>
                <a:cubicBezTo>
                  <a:pt x="5388730" y="1675221"/>
                  <a:pt x="5378531" y="1685918"/>
                  <a:pt x="5378157" y="1699228"/>
                </a:cubicBezTo>
                <a:cubicBezTo>
                  <a:pt x="5377784" y="1713656"/>
                  <a:pt x="5389601" y="1725846"/>
                  <a:pt x="5403781" y="1725846"/>
                </a:cubicBezTo>
                <a:cubicBezTo>
                  <a:pt x="5417463" y="1725846"/>
                  <a:pt x="5430026" y="1712786"/>
                  <a:pt x="5429529" y="1699103"/>
                </a:cubicBezTo>
                <a:close/>
                <a:moveTo>
                  <a:pt x="5314472" y="1674351"/>
                </a:moveTo>
                <a:cubicBezTo>
                  <a:pt x="5301038" y="1674102"/>
                  <a:pt x="5289968" y="1683928"/>
                  <a:pt x="5288724" y="1697362"/>
                </a:cubicBezTo>
                <a:cubicBezTo>
                  <a:pt x="5287356" y="1711791"/>
                  <a:pt x="5298053" y="1724602"/>
                  <a:pt x="5312358" y="1725722"/>
                </a:cubicBezTo>
                <a:cubicBezTo>
                  <a:pt x="5326165" y="1726717"/>
                  <a:pt x="5339473" y="1714900"/>
                  <a:pt x="5340096" y="1701093"/>
                </a:cubicBezTo>
                <a:cubicBezTo>
                  <a:pt x="5340717" y="1687038"/>
                  <a:pt x="5328901" y="1674724"/>
                  <a:pt x="5314596" y="1674475"/>
                </a:cubicBezTo>
                <a:close/>
                <a:moveTo>
                  <a:pt x="5201779" y="1701342"/>
                </a:moveTo>
                <a:cubicBezTo>
                  <a:pt x="5202526" y="1714029"/>
                  <a:pt x="5214218" y="1725473"/>
                  <a:pt x="5226905" y="1725846"/>
                </a:cubicBezTo>
                <a:cubicBezTo>
                  <a:pt x="5240961" y="1726219"/>
                  <a:pt x="5253150" y="1714278"/>
                  <a:pt x="5253150" y="1699849"/>
                </a:cubicBezTo>
                <a:cubicBezTo>
                  <a:pt x="5253150" y="1685296"/>
                  <a:pt x="5241458" y="1673853"/>
                  <a:pt x="5226905" y="1674351"/>
                </a:cubicBezTo>
                <a:cubicBezTo>
                  <a:pt x="5212601" y="1674724"/>
                  <a:pt x="5201033" y="1687287"/>
                  <a:pt x="5201903" y="1701342"/>
                </a:cubicBezTo>
                <a:close/>
                <a:moveTo>
                  <a:pt x="5163593" y="1699352"/>
                </a:moveTo>
                <a:cubicBezTo>
                  <a:pt x="5163344" y="1685918"/>
                  <a:pt x="5153145" y="1675346"/>
                  <a:pt x="5139711" y="1674475"/>
                </a:cubicBezTo>
                <a:cubicBezTo>
                  <a:pt x="5125282" y="1673604"/>
                  <a:pt x="5112719" y="1684799"/>
                  <a:pt x="5112222" y="1698979"/>
                </a:cubicBezTo>
                <a:cubicBezTo>
                  <a:pt x="5111724" y="1712661"/>
                  <a:pt x="5124163" y="1725722"/>
                  <a:pt x="5137845" y="1725846"/>
                </a:cubicBezTo>
                <a:cubicBezTo>
                  <a:pt x="5152025" y="1725846"/>
                  <a:pt x="5163841" y="1713781"/>
                  <a:pt x="5163593" y="1699352"/>
                </a:cubicBezTo>
                <a:close/>
                <a:moveTo>
                  <a:pt x="5048785" y="1674351"/>
                </a:moveTo>
                <a:cubicBezTo>
                  <a:pt x="5034481" y="1674351"/>
                  <a:pt x="5022291" y="1686291"/>
                  <a:pt x="5022540" y="1700347"/>
                </a:cubicBezTo>
                <a:cubicBezTo>
                  <a:pt x="5022789" y="1713034"/>
                  <a:pt x="5034108" y="1724727"/>
                  <a:pt x="5046795" y="1725597"/>
                </a:cubicBezTo>
                <a:cubicBezTo>
                  <a:pt x="5060975" y="1726592"/>
                  <a:pt x="5073538" y="1715149"/>
                  <a:pt x="5074035" y="1700845"/>
                </a:cubicBezTo>
                <a:cubicBezTo>
                  <a:pt x="5074533" y="1686167"/>
                  <a:pt x="5063338" y="1674475"/>
                  <a:pt x="5048661" y="1674351"/>
                </a:cubicBezTo>
                <a:close/>
                <a:moveTo>
                  <a:pt x="4987836" y="1698854"/>
                </a:moveTo>
                <a:cubicBezTo>
                  <a:pt x="4987215" y="1684550"/>
                  <a:pt x="4974776" y="1673480"/>
                  <a:pt x="4960347" y="1674351"/>
                </a:cubicBezTo>
                <a:cubicBezTo>
                  <a:pt x="4946913" y="1675221"/>
                  <a:pt x="4936714" y="1685918"/>
                  <a:pt x="4936590" y="1699352"/>
                </a:cubicBezTo>
                <a:cubicBezTo>
                  <a:pt x="4936341" y="1713781"/>
                  <a:pt x="4948157" y="1725970"/>
                  <a:pt x="4962338" y="1725722"/>
                </a:cubicBezTo>
                <a:cubicBezTo>
                  <a:pt x="4976020" y="1725597"/>
                  <a:pt x="4988458" y="1712537"/>
                  <a:pt x="4987961" y="1698854"/>
                </a:cubicBezTo>
                <a:close/>
                <a:moveTo>
                  <a:pt x="4846908" y="1699849"/>
                </a:moveTo>
                <a:cubicBezTo>
                  <a:pt x="4846908" y="1714154"/>
                  <a:pt x="4859098" y="1726219"/>
                  <a:pt x="4873153" y="1725846"/>
                </a:cubicBezTo>
                <a:cubicBezTo>
                  <a:pt x="4885840" y="1725473"/>
                  <a:pt x="4897408" y="1714154"/>
                  <a:pt x="4898279" y="1701342"/>
                </a:cubicBezTo>
                <a:cubicBezTo>
                  <a:pt x="4899150" y="1687162"/>
                  <a:pt x="4887582" y="1674724"/>
                  <a:pt x="4873153" y="1674351"/>
                </a:cubicBezTo>
                <a:cubicBezTo>
                  <a:pt x="4858600" y="1673977"/>
                  <a:pt x="4846908" y="1685296"/>
                  <a:pt x="4846908" y="1699849"/>
                </a:cubicBezTo>
                <a:close/>
                <a:moveTo>
                  <a:pt x="4757350" y="1699352"/>
                </a:moveTo>
                <a:cubicBezTo>
                  <a:pt x="4757102" y="1713781"/>
                  <a:pt x="4768918" y="1725970"/>
                  <a:pt x="4783098" y="1725846"/>
                </a:cubicBezTo>
                <a:cubicBezTo>
                  <a:pt x="4795785" y="1725846"/>
                  <a:pt x="4807602" y="1714651"/>
                  <a:pt x="4808597" y="1701964"/>
                </a:cubicBezTo>
                <a:cubicBezTo>
                  <a:pt x="4809841" y="1687784"/>
                  <a:pt x="4798522" y="1675097"/>
                  <a:pt x="4784218" y="1674475"/>
                </a:cubicBezTo>
                <a:cubicBezTo>
                  <a:pt x="4769540" y="1673729"/>
                  <a:pt x="4757724" y="1684799"/>
                  <a:pt x="4757475" y="1699476"/>
                </a:cubicBezTo>
                <a:close/>
                <a:moveTo>
                  <a:pt x="4695282" y="1674351"/>
                </a:moveTo>
                <a:cubicBezTo>
                  <a:pt x="4682097" y="1674848"/>
                  <a:pt x="4671152" y="1685670"/>
                  <a:pt x="4670529" y="1698730"/>
                </a:cubicBezTo>
                <a:cubicBezTo>
                  <a:pt x="4669908" y="1712412"/>
                  <a:pt x="4682222" y="1725597"/>
                  <a:pt x="4695904" y="1725846"/>
                </a:cubicBezTo>
                <a:cubicBezTo>
                  <a:pt x="4710084" y="1726095"/>
                  <a:pt x="4722025" y="1714029"/>
                  <a:pt x="4721901" y="1699601"/>
                </a:cubicBezTo>
                <a:cubicBezTo>
                  <a:pt x="4721776" y="1685048"/>
                  <a:pt x="4709960" y="1673853"/>
                  <a:pt x="4695282" y="1674351"/>
                </a:cubicBezTo>
                <a:close/>
                <a:moveTo>
                  <a:pt x="4606347" y="1674351"/>
                </a:moveTo>
                <a:cubicBezTo>
                  <a:pt x="4593162" y="1674599"/>
                  <a:pt x="4581967" y="1684923"/>
                  <a:pt x="4580972" y="1698108"/>
                </a:cubicBezTo>
                <a:cubicBezTo>
                  <a:pt x="4579977" y="1711915"/>
                  <a:pt x="4591794" y="1725224"/>
                  <a:pt x="4605600" y="1725846"/>
                </a:cubicBezTo>
                <a:cubicBezTo>
                  <a:pt x="4619656" y="1726468"/>
                  <a:pt x="4631970" y="1714776"/>
                  <a:pt x="4632219" y="1700347"/>
                </a:cubicBezTo>
                <a:cubicBezTo>
                  <a:pt x="4632467" y="1685794"/>
                  <a:pt x="4620900" y="1674226"/>
                  <a:pt x="4606347" y="1674475"/>
                </a:cubicBezTo>
                <a:close/>
                <a:moveTo>
                  <a:pt x="4515670" y="1674351"/>
                </a:moveTo>
                <a:cubicBezTo>
                  <a:pt x="4502361" y="1675097"/>
                  <a:pt x="4491664" y="1686043"/>
                  <a:pt x="4491290" y="1699103"/>
                </a:cubicBezTo>
                <a:cubicBezTo>
                  <a:pt x="4490917" y="1712786"/>
                  <a:pt x="4503355" y="1725722"/>
                  <a:pt x="4517162" y="1725722"/>
                </a:cubicBezTo>
                <a:cubicBezTo>
                  <a:pt x="4531342" y="1725722"/>
                  <a:pt x="4543034" y="1713532"/>
                  <a:pt x="4542661" y="1699103"/>
                </a:cubicBezTo>
                <a:cubicBezTo>
                  <a:pt x="4542288" y="1684550"/>
                  <a:pt x="4530347" y="1673480"/>
                  <a:pt x="4515670" y="1674351"/>
                </a:cubicBezTo>
                <a:close/>
                <a:moveTo>
                  <a:pt x="4453104" y="1699352"/>
                </a:moveTo>
                <a:cubicBezTo>
                  <a:pt x="4452855" y="1685918"/>
                  <a:pt x="4442656" y="1675346"/>
                  <a:pt x="4429222" y="1674475"/>
                </a:cubicBezTo>
                <a:cubicBezTo>
                  <a:pt x="4414793" y="1673604"/>
                  <a:pt x="4402231" y="1684799"/>
                  <a:pt x="4401733" y="1698979"/>
                </a:cubicBezTo>
                <a:cubicBezTo>
                  <a:pt x="4401235" y="1712661"/>
                  <a:pt x="4413674" y="1725722"/>
                  <a:pt x="4427356" y="1725846"/>
                </a:cubicBezTo>
                <a:cubicBezTo>
                  <a:pt x="4441536" y="1725846"/>
                  <a:pt x="4453353" y="1713781"/>
                  <a:pt x="4453104" y="1699352"/>
                </a:cubicBezTo>
                <a:close/>
                <a:moveTo>
                  <a:pt x="4315534" y="1701218"/>
                </a:moveTo>
                <a:cubicBezTo>
                  <a:pt x="4316156" y="1714527"/>
                  <a:pt x="4327102" y="1725224"/>
                  <a:pt x="4340162" y="1725722"/>
                </a:cubicBezTo>
                <a:cubicBezTo>
                  <a:pt x="4353844" y="1726219"/>
                  <a:pt x="4366905" y="1713656"/>
                  <a:pt x="4366905" y="1699974"/>
                </a:cubicBezTo>
                <a:cubicBezTo>
                  <a:pt x="4366905" y="1685794"/>
                  <a:pt x="4354715" y="1673977"/>
                  <a:pt x="4340411" y="1674351"/>
                </a:cubicBezTo>
                <a:cubicBezTo>
                  <a:pt x="4325858" y="1674724"/>
                  <a:pt x="4314788" y="1686540"/>
                  <a:pt x="4315534" y="1701218"/>
                </a:cubicBezTo>
                <a:close/>
                <a:moveTo>
                  <a:pt x="4251475" y="1674351"/>
                </a:moveTo>
                <a:cubicBezTo>
                  <a:pt x="4238042" y="1674351"/>
                  <a:pt x="4227096" y="1684301"/>
                  <a:pt x="4226101" y="1697735"/>
                </a:cubicBezTo>
                <a:cubicBezTo>
                  <a:pt x="4224857" y="1712164"/>
                  <a:pt x="4235803" y="1724851"/>
                  <a:pt x="4250107" y="1725722"/>
                </a:cubicBezTo>
                <a:cubicBezTo>
                  <a:pt x="4263914" y="1726592"/>
                  <a:pt x="4277099" y="1714402"/>
                  <a:pt x="4277472" y="1700596"/>
                </a:cubicBezTo>
                <a:cubicBezTo>
                  <a:pt x="4277845" y="1686540"/>
                  <a:pt x="4265904" y="1674351"/>
                  <a:pt x="4251475" y="1674351"/>
                </a:cubicBezTo>
                <a:close/>
                <a:moveTo>
                  <a:pt x="4161669" y="1674351"/>
                </a:moveTo>
                <a:cubicBezTo>
                  <a:pt x="4148235" y="1674351"/>
                  <a:pt x="4137414" y="1684426"/>
                  <a:pt x="4136419" y="1697859"/>
                </a:cubicBezTo>
                <a:cubicBezTo>
                  <a:pt x="4135299" y="1712288"/>
                  <a:pt x="4146370" y="1724851"/>
                  <a:pt x="4160674" y="1725597"/>
                </a:cubicBezTo>
                <a:cubicBezTo>
                  <a:pt x="4174356" y="1726344"/>
                  <a:pt x="4187541" y="1714029"/>
                  <a:pt x="4187914" y="1700347"/>
                </a:cubicBezTo>
                <a:cubicBezTo>
                  <a:pt x="4188163" y="1686291"/>
                  <a:pt x="4176098" y="1674226"/>
                  <a:pt x="4161793" y="1674351"/>
                </a:cubicBezTo>
                <a:close/>
                <a:moveTo>
                  <a:pt x="4075595" y="1674351"/>
                </a:moveTo>
                <a:cubicBezTo>
                  <a:pt x="4061290" y="1674351"/>
                  <a:pt x="4049100" y="1686291"/>
                  <a:pt x="4049349" y="1700347"/>
                </a:cubicBezTo>
                <a:cubicBezTo>
                  <a:pt x="4049598" y="1713034"/>
                  <a:pt x="4060917" y="1724727"/>
                  <a:pt x="4073604" y="1725597"/>
                </a:cubicBezTo>
                <a:cubicBezTo>
                  <a:pt x="4087784" y="1726592"/>
                  <a:pt x="4100347" y="1715149"/>
                  <a:pt x="4100845" y="1700845"/>
                </a:cubicBezTo>
                <a:cubicBezTo>
                  <a:pt x="4101342" y="1686167"/>
                  <a:pt x="4090148" y="1674475"/>
                  <a:pt x="4075470" y="1674351"/>
                </a:cubicBezTo>
                <a:close/>
                <a:moveTo>
                  <a:pt x="3983798" y="1674351"/>
                </a:moveTo>
                <a:cubicBezTo>
                  <a:pt x="3970613" y="1675346"/>
                  <a:pt x="3960040" y="1686665"/>
                  <a:pt x="3959916" y="1699601"/>
                </a:cubicBezTo>
                <a:cubicBezTo>
                  <a:pt x="3959916" y="1713283"/>
                  <a:pt x="3972728" y="1725970"/>
                  <a:pt x="3986410" y="1725597"/>
                </a:cubicBezTo>
                <a:cubicBezTo>
                  <a:pt x="4000715" y="1725224"/>
                  <a:pt x="4012033" y="1712910"/>
                  <a:pt x="4011287" y="1698481"/>
                </a:cubicBezTo>
                <a:cubicBezTo>
                  <a:pt x="4010541" y="1683928"/>
                  <a:pt x="3998351" y="1673231"/>
                  <a:pt x="3983798" y="1674351"/>
                </a:cubicBezTo>
                <a:close/>
                <a:moveTo>
                  <a:pt x="3870359" y="1700347"/>
                </a:moveTo>
                <a:cubicBezTo>
                  <a:pt x="3870732" y="1714154"/>
                  <a:pt x="3883917" y="1726344"/>
                  <a:pt x="3897599" y="1725597"/>
                </a:cubicBezTo>
                <a:cubicBezTo>
                  <a:pt x="3910660" y="1724851"/>
                  <a:pt x="3921357" y="1713905"/>
                  <a:pt x="3921854" y="1700720"/>
                </a:cubicBezTo>
                <a:cubicBezTo>
                  <a:pt x="3922352" y="1686167"/>
                  <a:pt x="3911033" y="1674351"/>
                  <a:pt x="3896480" y="1674351"/>
                </a:cubicBezTo>
                <a:cubicBezTo>
                  <a:pt x="3882176" y="1674351"/>
                  <a:pt x="3869986" y="1686416"/>
                  <a:pt x="3870359" y="1700471"/>
                </a:cubicBezTo>
                <a:close/>
                <a:moveTo>
                  <a:pt x="3835531" y="1698854"/>
                </a:moveTo>
                <a:cubicBezTo>
                  <a:pt x="3834909" y="1684550"/>
                  <a:pt x="3822470" y="1673480"/>
                  <a:pt x="3808042" y="1674351"/>
                </a:cubicBezTo>
                <a:cubicBezTo>
                  <a:pt x="3794608" y="1675221"/>
                  <a:pt x="3784409" y="1685918"/>
                  <a:pt x="3784284" y="1699352"/>
                </a:cubicBezTo>
                <a:cubicBezTo>
                  <a:pt x="3784035" y="1713781"/>
                  <a:pt x="3795852" y="1725970"/>
                  <a:pt x="3810032" y="1725722"/>
                </a:cubicBezTo>
                <a:cubicBezTo>
                  <a:pt x="3823714" y="1725597"/>
                  <a:pt x="3836153" y="1712537"/>
                  <a:pt x="3835655" y="1698854"/>
                </a:cubicBezTo>
                <a:close/>
                <a:moveTo>
                  <a:pt x="3718858" y="1674351"/>
                </a:moveTo>
                <a:cubicBezTo>
                  <a:pt x="3705424" y="1674972"/>
                  <a:pt x="3695100" y="1685545"/>
                  <a:pt x="3694727" y="1698979"/>
                </a:cubicBezTo>
                <a:cubicBezTo>
                  <a:pt x="3694229" y="1713408"/>
                  <a:pt x="3705921" y="1725722"/>
                  <a:pt x="3720102" y="1725722"/>
                </a:cubicBezTo>
                <a:cubicBezTo>
                  <a:pt x="3733784" y="1725722"/>
                  <a:pt x="3746471" y="1712910"/>
                  <a:pt x="3746098" y="1699228"/>
                </a:cubicBezTo>
                <a:cubicBezTo>
                  <a:pt x="3745725" y="1685048"/>
                  <a:pt x="3733410" y="1673604"/>
                  <a:pt x="3718982" y="1674351"/>
                </a:cubicBezTo>
                <a:close/>
                <a:moveTo>
                  <a:pt x="3605045" y="1699849"/>
                </a:moveTo>
                <a:cubicBezTo>
                  <a:pt x="3605045" y="1714154"/>
                  <a:pt x="3617235" y="1726219"/>
                  <a:pt x="3631290" y="1725846"/>
                </a:cubicBezTo>
                <a:cubicBezTo>
                  <a:pt x="3643977" y="1725473"/>
                  <a:pt x="3655546" y="1714154"/>
                  <a:pt x="3656416" y="1701342"/>
                </a:cubicBezTo>
                <a:cubicBezTo>
                  <a:pt x="3657287" y="1687162"/>
                  <a:pt x="3645719" y="1674724"/>
                  <a:pt x="3631290" y="1674351"/>
                </a:cubicBezTo>
                <a:cubicBezTo>
                  <a:pt x="3616737" y="1673977"/>
                  <a:pt x="3605045" y="1685296"/>
                  <a:pt x="3605045" y="1699849"/>
                </a:cubicBezTo>
                <a:close/>
                <a:moveTo>
                  <a:pt x="3566983" y="1700596"/>
                </a:moveTo>
                <a:cubicBezTo>
                  <a:pt x="3567356" y="1687660"/>
                  <a:pt x="3557032" y="1675967"/>
                  <a:pt x="3543847" y="1674599"/>
                </a:cubicBezTo>
                <a:cubicBezTo>
                  <a:pt x="3529170" y="1672982"/>
                  <a:pt x="3516731" y="1683182"/>
                  <a:pt x="3515488" y="1697859"/>
                </a:cubicBezTo>
                <a:cubicBezTo>
                  <a:pt x="3514368" y="1712288"/>
                  <a:pt x="3525190" y="1724975"/>
                  <a:pt x="3539494" y="1725846"/>
                </a:cubicBezTo>
                <a:cubicBezTo>
                  <a:pt x="3553176" y="1726717"/>
                  <a:pt x="3566486" y="1714527"/>
                  <a:pt x="3566859" y="1700720"/>
                </a:cubicBezTo>
                <a:close/>
                <a:moveTo>
                  <a:pt x="3480038" y="1699849"/>
                </a:moveTo>
                <a:cubicBezTo>
                  <a:pt x="3480038" y="1686416"/>
                  <a:pt x="3470087" y="1675594"/>
                  <a:pt x="3456653" y="1674475"/>
                </a:cubicBezTo>
                <a:cubicBezTo>
                  <a:pt x="3442224" y="1673231"/>
                  <a:pt x="3429537" y="1684177"/>
                  <a:pt x="3428666" y="1698481"/>
                </a:cubicBezTo>
                <a:cubicBezTo>
                  <a:pt x="3427796" y="1712288"/>
                  <a:pt x="3439986" y="1725473"/>
                  <a:pt x="3453793" y="1725846"/>
                </a:cubicBezTo>
                <a:cubicBezTo>
                  <a:pt x="3467848" y="1726219"/>
                  <a:pt x="3480038" y="1714278"/>
                  <a:pt x="3480038" y="1699849"/>
                </a:cubicBezTo>
                <a:close/>
                <a:moveTo>
                  <a:pt x="3364981" y="1674351"/>
                </a:moveTo>
                <a:cubicBezTo>
                  <a:pt x="3350677" y="1674351"/>
                  <a:pt x="3338612" y="1686540"/>
                  <a:pt x="3338985" y="1700596"/>
                </a:cubicBezTo>
                <a:cubicBezTo>
                  <a:pt x="3339358" y="1713283"/>
                  <a:pt x="3350677" y="1724851"/>
                  <a:pt x="3363489" y="1725722"/>
                </a:cubicBezTo>
                <a:cubicBezTo>
                  <a:pt x="3377668" y="1726592"/>
                  <a:pt x="3390107" y="1715024"/>
                  <a:pt x="3390605" y="1700720"/>
                </a:cubicBezTo>
                <a:cubicBezTo>
                  <a:pt x="3391102" y="1686167"/>
                  <a:pt x="3379659" y="1674475"/>
                  <a:pt x="3365106" y="1674475"/>
                </a:cubicBezTo>
                <a:close/>
                <a:moveTo>
                  <a:pt x="3275673" y="1674351"/>
                </a:moveTo>
                <a:cubicBezTo>
                  <a:pt x="3261368" y="1674351"/>
                  <a:pt x="3249179" y="1686291"/>
                  <a:pt x="3249427" y="1700347"/>
                </a:cubicBezTo>
                <a:cubicBezTo>
                  <a:pt x="3249676" y="1713034"/>
                  <a:pt x="3260995" y="1724727"/>
                  <a:pt x="3273683" y="1725597"/>
                </a:cubicBezTo>
                <a:cubicBezTo>
                  <a:pt x="3287863" y="1726592"/>
                  <a:pt x="3300425" y="1715149"/>
                  <a:pt x="3300923" y="1700845"/>
                </a:cubicBezTo>
                <a:cubicBezTo>
                  <a:pt x="3301421" y="1686167"/>
                  <a:pt x="3290226" y="1674475"/>
                  <a:pt x="3275548" y="1674351"/>
                </a:cubicBezTo>
                <a:close/>
                <a:moveTo>
                  <a:pt x="3214724" y="1699974"/>
                </a:moveTo>
                <a:cubicBezTo>
                  <a:pt x="3214724" y="1687038"/>
                  <a:pt x="3204276" y="1675594"/>
                  <a:pt x="3191090" y="1674475"/>
                </a:cubicBezTo>
                <a:cubicBezTo>
                  <a:pt x="3176538" y="1673231"/>
                  <a:pt x="3164224" y="1683804"/>
                  <a:pt x="3163353" y="1698357"/>
                </a:cubicBezTo>
                <a:cubicBezTo>
                  <a:pt x="3162482" y="1712786"/>
                  <a:pt x="3173801" y="1725224"/>
                  <a:pt x="3187981" y="1725722"/>
                </a:cubicBezTo>
                <a:cubicBezTo>
                  <a:pt x="3201663" y="1726219"/>
                  <a:pt x="3214600" y="1713656"/>
                  <a:pt x="3214724" y="1699974"/>
                </a:cubicBezTo>
                <a:close/>
                <a:moveTo>
                  <a:pt x="3125166" y="1700471"/>
                </a:moveTo>
                <a:cubicBezTo>
                  <a:pt x="3125540" y="1687535"/>
                  <a:pt x="3115091" y="1675967"/>
                  <a:pt x="3102031" y="1674475"/>
                </a:cubicBezTo>
                <a:cubicBezTo>
                  <a:pt x="3087478" y="1672858"/>
                  <a:pt x="3074915" y="1683182"/>
                  <a:pt x="3073795" y="1697735"/>
                </a:cubicBezTo>
                <a:cubicBezTo>
                  <a:pt x="3072676" y="1712164"/>
                  <a:pt x="3083622" y="1724851"/>
                  <a:pt x="3097926" y="1725597"/>
                </a:cubicBezTo>
                <a:cubicBezTo>
                  <a:pt x="3111733" y="1726344"/>
                  <a:pt x="3124793" y="1714154"/>
                  <a:pt x="3125166" y="1700347"/>
                </a:cubicBezTo>
                <a:close/>
                <a:moveTo>
                  <a:pt x="2984114" y="1699849"/>
                </a:moveTo>
                <a:cubicBezTo>
                  <a:pt x="2984114" y="1714154"/>
                  <a:pt x="2996303" y="1726219"/>
                  <a:pt x="3010359" y="1725846"/>
                </a:cubicBezTo>
                <a:cubicBezTo>
                  <a:pt x="3023046" y="1725473"/>
                  <a:pt x="3034614" y="1714154"/>
                  <a:pt x="3035485" y="1701342"/>
                </a:cubicBezTo>
                <a:cubicBezTo>
                  <a:pt x="3036356" y="1687162"/>
                  <a:pt x="3024787" y="1674724"/>
                  <a:pt x="3010359" y="1674351"/>
                </a:cubicBezTo>
                <a:cubicBezTo>
                  <a:pt x="2995806" y="1673977"/>
                  <a:pt x="2984114" y="1685296"/>
                  <a:pt x="2984114" y="1699849"/>
                </a:cubicBezTo>
                <a:close/>
                <a:moveTo>
                  <a:pt x="2897292" y="1701840"/>
                </a:moveTo>
                <a:cubicBezTo>
                  <a:pt x="2898288" y="1714651"/>
                  <a:pt x="2910104" y="1725722"/>
                  <a:pt x="2922792" y="1725846"/>
                </a:cubicBezTo>
                <a:cubicBezTo>
                  <a:pt x="2936971" y="1725970"/>
                  <a:pt x="2948788" y="1713781"/>
                  <a:pt x="2948539" y="1699476"/>
                </a:cubicBezTo>
                <a:cubicBezTo>
                  <a:pt x="2948291" y="1684923"/>
                  <a:pt x="2936474" y="1673729"/>
                  <a:pt x="2921796" y="1674475"/>
                </a:cubicBezTo>
                <a:cubicBezTo>
                  <a:pt x="2907368" y="1675097"/>
                  <a:pt x="2896173" y="1687784"/>
                  <a:pt x="2897292" y="1701964"/>
                </a:cubicBezTo>
                <a:close/>
                <a:moveTo>
                  <a:pt x="2858982" y="1699352"/>
                </a:moveTo>
                <a:cubicBezTo>
                  <a:pt x="2858733" y="1685918"/>
                  <a:pt x="2848534" y="1675346"/>
                  <a:pt x="2835100" y="1674475"/>
                </a:cubicBezTo>
                <a:cubicBezTo>
                  <a:pt x="2820671" y="1673604"/>
                  <a:pt x="2808108" y="1684799"/>
                  <a:pt x="2807611" y="1698979"/>
                </a:cubicBezTo>
                <a:cubicBezTo>
                  <a:pt x="2807113" y="1712661"/>
                  <a:pt x="2819552" y="1725722"/>
                  <a:pt x="2833234" y="1725846"/>
                </a:cubicBezTo>
                <a:cubicBezTo>
                  <a:pt x="2847414" y="1725846"/>
                  <a:pt x="2859231" y="1713781"/>
                  <a:pt x="2858982" y="1699352"/>
                </a:cubicBezTo>
                <a:close/>
                <a:moveTo>
                  <a:pt x="2718178" y="1701840"/>
                </a:moveTo>
                <a:cubicBezTo>
                  <a:pt x="2719173" y="1714651"/>
                  <a:pt x="2730989" y="1725722"/>
                  <a:pt x="2743677" y="1725846"/>
                </a:cubicBezTo>
                <a:cubicBezTo>
                  <a:pt x="2757857" y="1725970"/>
                  <a:pt x="2769673" y="1713781"/>
                  <a:pt x="2769424" y="1699476"/>
                </a:cubicBezTo>
                <a:cubicBezTo>
                  <a:pt x="2769176" y="1684923"/>
                  <a:pt x="2757359" y="1673729"/>
                  <a:pt x="2742682" y="1674475"/>
                </a:cubicBezTo>
                <a:cubicBezTo>
                  <a:pt x="2728253" y="1675097"/>
                  <a:pt x="2717058" y="1687784"/>
                  <a:pt x="2718178" y="1701964"/>
                </a:cubicBezTo>
                <a:close/>
                <a:moveTo>
                  <a:pt x="2628372" y="1700596"/>
                </a:moveTo>
                <a:cubicBezTo>
                  <a:pt x="2628745" y="1714402"/>
                  <a:pt x="2641930" y="1726468"/>
                  <a:pt x="2655736" y="1725722"/>
                </a:cubicBezTo>
                <a:cubicBezTo>
                  <a:pt x="2668797" y="1724975"/>
                  <a:pt x="2679494" y="1713905"/>
                  <a:pt x="2679867" y="1700720"/>
                </a:cubicBezTo>
                <a:cubicBezTo>
                  <a:pt x="2680365" y="1686167"/>
                  <a:pt x="2668921" y="1674475"/>
                  <a:pt x="2654368" y="1674351"/>
                </a:cubicBezTo>
                <a:cubicBezTo>
                  <a:pt x="2640064" y="1674351"/>
                  <a:pt x="2627998" y="1686416"/>
                  <a:pt x="2628372" y="1700471"/>
                </a:cubicBezTo>
                <a:close/>
                <a:moveTo>
                  <a:pt x="2542173" y="1699725"/>
                </a:moveTo>
                <a:cubicBezTo>
                  <a:pt x="2542173" y="1714154"/>
                  <a:pt x="2554114" y="1726219"/>
                  <a:pt x="2568169" y="1725970"/>
                </a:cubicBezTo>
                <a:cubicBezTo>
                  <a:pt x="2580856" y="1725722"/>
                  <a:pt x="2592549" y="1714402"/>
                  <a:pt x="2593419" y="1701715"/>
                </a:cubicBezTo>
                <a:cubicBezTo>
                  <a:pt x="2594414" y="1687535"/>
                  <a:pt x="2582971" y="1674972"/>
                  <a:pt x="2568667" y="1674475"/>
                </a:cubicBezTo>
                <a:cubicBezTo>
                  <a:pt x="2553989" y="1673977"/>
                  <a:pt x="2542297" y="1685172"/>
                  <a:pt x="2542173" y="1699725"/>
                </a:cubicBezTo>
                <a:close/>
                <a:moveTo>
                  <a:pt x="2476248" y="1674475"/>
                </a:moveTo>
                <a:cubicBezTo>
                  <a:pt x="2461695" y="1675470"/>
                  <a:pt x="2451247" y="1687909"/>
                  <a:pt x="2452740" y="1702462"/>
                </a:cubicBezTo>
                <a:cubicBezTo>
                  <a:pt x="2453983" y="1715646"/>
                  <a:pt x="2465551" y="1726095"/>
                  <a:pt x="2478487" y="1725846"/>
                </a:cubicBezTo>
                <a:cubicBezTo>
                  <a:pt x="2492170" y="1725597"/>
                  <a:pt x="2504608" y="1712412"/>
                  <a:pt x="2503986" y="1698854"/>
                </a:cubicBezTo>
                <a:cubicBezTo>
                  <a:pt x="2503364" y="1684550"/>
                  <a:pt x="2490801" y="1673480"/>
                  <a:pt x="2476373" y="1674475"/>
                </a:cubicBezTo>
                <a:close/>
                <a:moveTo>
                  <a:pt x="2388930" y="1674475"/>
                </a:moveTo>
                <a:cubicBezTo>
                  <a:pt x="2375496" y="1674226"/>
                  <a:pt x="2364426" y="1684053"/>
                  <a:pt x="2363182" y="1697486"/>
                </a:cubicBezTo>
                <a:cubicBezTo>
                  <a:pt x="2361814" y="1711915"/>
                  <a:pt x="2372511" y="1724727"/>
                  <a:pt x="2386815" y="1725846"/>
                </a:cubicBezTo>
                <a:cubicBezTo>
                  <a:pt x="2400622" y="1726841"/>
                  <a:pt x="2413931" y="1715024"/>
                  <a:pt x="2414553" y="1701218"/>
                </a:cubicBezTo>
                <a:cubicBezTo>
                  <a:pt x="2415175" y="1687162"/>
                  <a:pt x="2403359" y="1674848"/>
                  <a:pt x="2389054" y="1674599"/>
                </a:cubicBezTo>
                <a:close/>
                <a:moveTo>
                  <a:pt x="2275988" y="1700596"/>
                </a:moveTo>
                <a:cubicBezTo>
                  <a:pt x="2276361" y="1714402"/>
                  <a:pt x="2289546" y="1726592"/>
                  <a:pt x="2303228" y="1725846"/>
                </a:cubicBezTo>
                <a:cubicBezTo>
                  <a:pt x="2316289" y="1725100"/>
                  <a:pt x="2326986" y="1714154"/>
                  <a:pt x="2327483" y="1700969"/>
                </a:cubicBezTo>
                <a:cubicBezTo>
                  <a:pt x="2327981" y="1686416"/>
                  <a:pt x="2316662" y="1674599"/>
                  <a:pt x="2302109" y="1674599"/>
                </a:cubicBezTo>
                <a:cubicBezTo>
                  <a:pt x="2287805" y="1674599"/>
                  <a:pt x="2275615" y="1686665"/>
                  <a:pt x="2275988" y="1700720"/>
                </a:cubicBezTo>
                <a:close/>
                <a:moveTo>
                  <a:pt x="2186679" y="1701964"/>
                </a:moveTo>
                <a:cubicBezTo>
                  <a:pt x="2187675" y="1714776"/>
                  <a:pt x="2199491" y="1725846"/>
                  <a:pt x="2212178" y="1725970"/>
                </a:cubicBezTo>
                <a:cubicBezTo>
                  <a:pt x="2226358" y="1726095"/>
                  <a:pt x="2238175" y="1713905"/>
                  <a:pt x="2237926" y="1699601"/>
                </a:cubicBezTo>
                <a:cubicBezTo>
                  <a:pt x="2237677" y="1685048"/>
                  <a:pt x="2225861" y="1673853"/>
                  <a:pt x="2211183" y="1674599"/>
                </a:cubicBezTo>
                <a:cubicBezTo>
                  <a:pt x="2196755" y="1675221"/>
                  <a:pt x="2185560" y="1687909"/>
                  <a:pt x="2186679" y="1702088"/>
                </a:cubicBezTo>
                <a:close/>
                <a:moveTo>
                  <a:pt x="2122497" y="1674475"/>
                </a:moveTo>
                <a:cubicBezTo>
                  <a:pt x="2109312" y="1674724"/>
                  <a:pt x="2098117" y="1685048"/>
                  <a:pt x="2097122" y="1698108"/>
                </a:cubicBezTo>
                <a:cubicBezTo>
                  <a:pt x="2096003" y="1711915"/>
                  <a:pt x="2107819" y="1725224"/>
                  <a:pt x="2121750" y="1725846"/>
                </a:cubicBezTo>
                <a:cubicBezTo>
                  <a:pt x="2135806" y="1726468"/>
                  <a:pt x="2148120" y="1714776"/>
                  <a:pt x="2148369" y="1700347"/>
                </a:cubicBezTo>
                <a:cubicBezTo>
                  <a:pt x="2148618" y="1685794"/>
                  <a:pt x="2137050" y="1674226"/>
                  <a:pt x="2122497" y="1674475"/>
                </a:cubicBezTo>
                <a:close/>
                <a:moveTo>
                  <a:pt x="2034929" y="1674475"/>
                </a:moveTo>
                <a:cubicBezTo>
                  <a:pt x="2021496" y="1675221"/>
                  <a:pt x="2011172" y="1685670"/>
                  <a:pt x="2010799" y="1699103"/>
                </a:cubicBezTo>
                <a:cubicBezTo>
                  <a:pt x="2010425" y="1713532"/>
                  <a:pt x="2021993" y="1725722"/>
                  <a:pt x="2036173" y="1725846"/>
                </a:cubicBezTo>
                <a:cubicBezTo>
                  <a:pt x="2049856" y="1725846"/>
                  <a:pt x="2062418" y="1713034"/>
                  <a:pt x="2062045" y="1699352"/>
                </a:cubicBezTo>
                <a:cubicBezTo>
                  <a:pt x="2061672" y="1685048"/>
                  <a:pt x="2049234" y="1673853"/>
                  <a:pt x="2034805" y="1674599"/>
                </a:cubicBezTo>
                <a:close/>
                <a:moveTo>
                  <a:pt x="1945496" y="1674475"/>
                </a:moveTo>
                <a:cubicBezTo>
                  <a:pt x="1932063" y="1675097"/>
                  <a:pt x="1921739" y="1685670"/>
                  <a:pt x="1921366" y="1699103"/>
                </a:cubicBezTo>
                <a:cubicBezTo>
                  <a:pt x="1920868" y="1713532"/>
                  <a:pt x="1932560" y="1725846"/>
                  <a:pt x="1946740" y="1725846"/>
                </a:cubicBezTo>
                <a:cubicBezTo>
                  <a:pt x="1960422" y="1725846"/>
                  <a:pt x="1973110" y="1713034"/>
                  <a:pt x="1972737" y="1699352"/>
                </a:cubicBezTo>
                <a:cubicBezTo>
                  <a:pt x="1972364" y="1685172"/>
                  <a:pt x="1960049" y="1673729"/>
                  <a:pt x="1945621" y="1674475"/>
                </a:cubicBezTo>
                <a:close/>
                <a:moveTo>
                  <a:pt x="1883055" y="1699103"/>
                </a:moveTo>
                <a:cubicBezTo>
                  <a:pt x="1882557" y="1684799"/>
                  <a:pt x="1870119" y="1673604"/>
                  <a:pt x="1855690" y="1674475"/>
                </a:cubicBezTo>
                <a:cubicBezTo>
                  <a:pt x="1842256" y="1675221"/>
                  <a:pt x="1832057" y="1685794"/>
                  <a:pt x="1831684" y="1699228"/>
                </a:cubicBezTo>
                <a:cubicBezTo>
                  <a:pt x="1831310" y="1713656"/>
                  <a:pt x="1843127" y="1725846"/>
                  <a:pt x="1857307" y="1725846"/>
                </a:cubicBezTo>
                <a:cubicBezTo>
                  <a:pt x="1870989" y="1725846"/>
                  <a:pt x="1883552" y="1712786"/>
                  <a:pt x="1883055" y="1699103"/>
                </a:cubicBezTo>
                <a:close/>
                <a:moveTo>
                  <a:pt x="1766879" y="1674351"/>
                </a:moveTo>
                <a:cubicBezTo>
                  <a:pt x="1753445" y="1674724"/>
                  <a:pt x="1742873" y="1685048"/>
                  <a:pt x="1742251" y="1698481"/>
                </a:cubicBezTo>
                <a:cubicBezTo>
                  <a:pt x="1741504" y="1712910"/>
                  <a:pt x="1752823" y="1725348"/>
                  <a:pt x="1767003" y="1725722"/>
                </a:cubicBezTo>
                <a:cubicBezTo>
                  <a:pt x="1780686" y="1726095"/>
                  <a:pt x="1793622" y="1713532"/>
                  <a:pt x="1793622" y="1699849"/>
                </a:cubicBezTo>
                <a:cubicBezTo>
                  <a:pt x="1793622" y="1685670"/>
                  <a:pt x="1781308" y="1673977"/>
                  <a:pt x="1766879" y="1674475"/>
                </a:cubicBezTo>
                <a:close/>
                <a:moveTo>
                  <a:pt x="1681178" y="1674351"/>
                </a:moveTo>
                <a:cubicBezTo>
                  <a:pt x="1666873" y="1674351"/>
                  <a:pt x="1654808" y="1686540"/>
                  <a:pt x="1655181" y="1700596"/>
                </a:cubicBezTo>
                <a:cubicBezTo>
                  <a:pt x="1655554" y="1713283"/>
                  <a:pt x="1666873" y="1724851"/>
                  <a:pt x="1679685" y="1725722"/>
                </a:cubicBezTo>
                <a:cubicBezTo>
                  <a:pt x="1693865" y="1726592"/>
                  <a:pt x="1706303" y="1715024"/>
                  <a:pt x="1706677" y="1700720"/>
                </a:cubicBezTo>
                <a:cubicBezTo>
                  <a:pt x="1707050" y="1686167"/>
                  <a:pt x="1695731" y="1674475"/>
                  <a:pt x="1681178" y="1674475"/>
                </a:cubicBezTo>
                <a:close/>
                <a:moveTo>
                  <a:pt x="1591869" y="1674351"/>
                </a:moveTo>
                <a:cubicBezTo>
                  <a:pt x="1577565" y="1674351"/>
                  <a:pt x="1565375" y="1686291"/>
                  <a:pt x="1565623" y="1700347"/>
                </a:cubicBezTo>
                <a:cubicBezTo>
                  <a:pt x="1565872" y="1713034"/>
                  <a:pt x="1577191" y="1724727"/>
                  <a:pt x="1589879" y="1725597"/>
                </a:cubicBezTo>
                <a:cubicBezTo>
                  <a:pt x="1604059" y="1726592"/>
                  <a:pt x="1616622" y="1715149"/>
                  <a:pt x="1617119" y="1700845"/>
                </a:cubicBezTo>
                <a:cubicBezTo>
                  <a:pt x="1617617" y="1686167"/>
                  <a:pt x="1606422" y="1674475"/>
                  <a:pt x="1591744" y="1674351"/>
                </a:cubicBezTo>
                <a:close/>
                <a:moveTo>
                  <a:pt x="1476315" y="1701840"/>
                </a:moveTo>
                <a:cubicBezTo>
                  <a:pt x="1477310" y="1714651"/>
                  <a:pt x="1489127" y="1725722"/>
                  <a:pt x="1501814" y="1725846"/>
                </a:cubicBezTo>
                <a:cubicBezTo>
                  <a:pt x="1515994" y="1725970"/>
                  <a:pt x="1527810" y="1713781"/>
                  <a:pt x="1527562" y="1699476"/>
                </a:cubicBezTo>
                <a:cubicBezTo>
                  <a:pt x="1527313" y="1684923"/>
                  <a:pt x="1515496" y="1673729"/>
                  <a:pt x="1500819" y="1674475"/>
                </a:cubicBezTo>
                <a:cubicBezTo>
                  <a:pt x="1486390" y="1675097"/>
                  <a:pt x="1475196" y="1687784"/>
                  <a:pt x="1476315" y="1701964"/>
                </a:cubicBezTo>
                <a:close/>
                <a:moveTo>
                  <a:pt x="1441487" y="1700596"/>
                </a:moveTo>
                <a:cubicBezTo>
                  <a:pt x="1441860" y="1687660"/>
                  <a:pt x="1431536" y="1675967"/>
                  <a:pt x="1418351" y="1674599"/>
                </a:cubicBezTo>
                <a:cubicBezTo>
                  <a:pt x="1403674" y="1672982"/>
                  <a:pt x="1391235" y="1683182"/>
                  <a:pt x="1389992" y="1697859"/>
                </a:cubicBezTo>
                <a:cubicBezTo>
                  <a:pt x="1388872" y="1712288"/>
                  <a:pt x="1399694" y="1724975"/>
                  <a:pt x="1413998" y="1725846"/>
                </a:cubicBezTo>
                <a:cubicBezTo>
                  <a:pt x="1427680" y="1726717"/>
                  <a:pt x="1440990" y="1714527"/>
                  <a:pt x="1441363" y="1700720"/>
                </a:cubicBezTo>
                <a:close/>
                <a:moveTo>
                  <a:pt x="12938669" y="1585166"/>
                </a:moveTo>
                <a:cubicBezTo>
                  <a:pt x="12924115" y="1585166"/>
                  <a:pt x="12912299" y="1597854"/>
                  <a:pt x="12913543" y="1612282"/>
                </a:cubicBezTo>
                <a:cubicBezTo>
                  <a:pt x="12914662" y="1625591"/>
                  <a:pt x="12926355" y="1635791"/>
                  <a:pt x="12939912" y="1635293"/>
                </a:cubicBezTo>
                <a:cubicBezTo>
                  <a:pt x="12953470" y="1634672"/>
                  <a:pt x="12963919" y="1623477"/>
                  <a:pt x="12963546" y="1609795"/>
                </a:cubicBezTo>
                <a:cubicBezTo>
                  <a:pt x="12963172" y="1596236"/>
                  <a:pt x="12952102" y="1585291"/>
                  <a:pt x="12938669" y="1585291"/>
                </a:cubicBezTo>
                <a:close/>
                <a:moveTo>
                  <a:pt x="12851350" y="1585166"/>
                </a:moveTo>
                <a:cubicBezTo>
                  <a:pt x="12836796" y="1585539"/>
                  <a:pt x="12825603" y="1598351"/>
                  <a:pt x="12827220" y="1613153"/>
                </a:cubicBezTo>
                <a:cubicBezTo>
                  <a:pt x="12828713" y="1626960"/>
                  <a:pt x="12840280" y="1636413"/>
                  <a:pt x="12854086" y="1635169"/>
                </a:cubicBezTo>
                <a:cubicBezTo>
                  <a:pt x="12867645" y="1633925"/>
                  <a:pt x="12877844" y="1622357"/>
                  <a:pt x="12876974" y="1608924"/>
                </a:cubicBezTo>
                <a:cubicBezTo>
                  <a:pt x="12876227" y="1595615"/>
                  <a:pt x="12864659" y="1584918"/>
                  <a:pt x="12851350" y="1585166"/>
                </a:cubicBezTo>
                <a:close/>
                <a:moveTo>
                  <a:pt x="12737413" y="1610665"/>
                </a:moveTo>
                <a:cubicBezTo>
                  <a:pt x="12737537" y="1624348"/>
                  <a:pt x="12748483" y="1635169"/>
                  <a:pt x="12762041" y="1635293"/>
                </a:cubicBezTo>
                <a:cubicBezTo>
                  <a:pt x="12776719" y="1635418"/>
                  <a:pt x="12788535" y="1622979"/>
                  <a:pt x="12787416" y="1608426"/>
                </a:cubicBezTo>
                <a:cubicBezTo>
                  <a:pt x="12786297" y="1595117"/>
                  <a:pt x="12774604" y="1584669"/>
                  <a:pt x="12761295" y="1585166"/>
                </a:cubicBezTo>
                <a:cubicBezTo>
                  <a:pt x="12747985" y="1585788"/>
                  <a:pt x="12737164" y="1597107"/>
                  <a:pt x="12737413" y="1610665"/>
                </a:cubicBezTo>
                <a:close/>
                <a:moveTo>
                  <a:pt x="12672733" y="1585166"/>
                </a:moveTo>
                <a:cubicBezTo>
                  <a:pt x="12658179" y="1585166"/>
                  <a:pt x="12646737" y="1597978"/>
                  <a:pt x="12648105" y="1612655"/>
                </a:cubicBezTo>
                <a:cubicBezTo>
                  <a:pt x="12649349" y="1626338"/>
                  <a:pt x="12660793" y="1636040"/>
                  <a:pt x="12674599" y="1635169"/>
                </a:cubicBezTo>
                <a:cubicBezTo>
                  <a:pt x="12688157" y="1634174"/>
                  <a:pt x="12698480" y="1622855"/>
                  <a:pt x="12697984" y="1609421"/>
                </a:cubicBezTo>
                <a:cubicBezTo>
                  <a:pt x="12697486" y="1595988"/>
                  <a:pt x="12686166" y="1585166"/>
                  <a:pt x="12672733" y="1585291"/>
                </a:cubicBezTo>
                <a:close/>
                <a:moveTo>
                  <a:pt x="12561160" y="1609670"/>
                </a:moveTo>
                <a:cubicBezTo>
                  <a:pt x="12560786" y="1624223"/>
                  <a:pt x="12573100" y="1636040"/>
                  <a:pt x="12587901" y="1635169"/>
                </a:cubicBezTo>
                <a:cubicBezTo>
                  <a:pt x="12601460" y="1634423"/>
                  <a:pt x="12611784" y="1623104"/>
                  <a:pt x="12611286" y="1609421"/>
                </a:cubicBezTo>
                <a:cubicBezTo>
                  <a:pt x="12610789" y="1595863"/>
                  <a:pt x="12599594" y="1585166"/>
                  <a:pt x="12586161" y="1585166"/>
                </a:cubicBezTo>
                <a:cubicBezTo>
                  <a:pt x="12572727" y="1585166"/>
                  <a:pt x="12561656" y="1596236"/>
                  <a:pt x="12561284" y="1609670"/>
                </a:cubicBezTo>
                <a:close/>
                <a:moveTo>
                  <a:pt x="12497475" y="1635418"/>
                </a:moveTo>
                <a:cubicBezTo>
                  <a:pt x="12511032" y="1635045"/>
                  <a:pt x="12521729" y="1623975"/>
                  <a:pt x="12521729" y="1610292"/>
                </a:cubicBezTo>
                <a:cubicBezTo>
                  <a:pt x="12521729" y="1595615"/>
                  <a:pt x="12508917" y="1583922"/>
                  <a:pt x="12494489" y="1585291"/>
                </a:cubicBezTo>
                <a:cubicBezTo>
                  <a:pt x="12481179" y="1586534"/>
                  <a:pt x="12470980" y="1598476"/>
                  <a:pt x="12471726" y="1611785"/>
                </a:cubicBezTo>
                <a:cubicBezTo>
                  <a:pt x="12472473" y="1625094"/>
                  <a:pt x="12484164" y="1635667"/>
                  <a:pt x="12497599" y="1635293"/>
                </a:cubicBezTo>
                <a:close/>
                <a:moveTo>
                  <a:pt x="12407916" y="1585291"/>
                </a:moveTo>
                <a:cubicBezTo>
                  <a:pt x="12393487" y="1584793"/>
                  <a:pt x="12381298" y="1597356"/>
                  <a:pt x="12382045" y="1611785"/>
                </a:cubicBezTo>
                <a:cubicBezTo>
                  <a:pt x="12382790" y="1625094"/>
                  <a:pt x="12394359" y="1635791"/>
                  <a:pt x="12407792" y="1635542"/>
                </a:cubicBezTo>
                <a:cubicBezTo>
                  <a:pt x="12421351" y="1635293"/>
                  <a:pt x="12432172" y="1624223"/>
                  <a:pt x="12432172" y="1610541"/>
                </a:cubicBezTo>
                <a:cubicBezTo>
                  <a:pt x="12432172" y="1596983"/>
                  <a:pt x="12421351" y="1585664"/>
                  <a:pt x="12408041" y="1585291"/>
                </a:cubicBezTo>
                <a:close/>
                <a:moveTo>
                  <a:pt x="12319977" y="1585291"/>
                </a:moveTo>
                <a:cubicBezTo>
                  <a:pt x="12305423" y="1585664"/>
                  <a:pt x="12294228" y="1598600"/>
                  <a:pt x="12295845" y="1613277"/>
                </a:cubicBezTo>
                <a:cubicBezTo>
                  <a:pt x="12297338" y="1627084"/>
                  <a:pt x="12308906" y="1636537"/>
                  <a:pt x="12322713" y="1635293"/>
                </a:cubicBezTo>
                <a:cubicBezTo>
                  <a:pt x="12336270" y="1634050"/>
                  <a:pt x="12346471" y="1622482"/>
                  <a:pt x="12345599" y="1609048"/>
                </a:cubicBezTo>
                <a:cubicBezTo>
                  <a:pt x="12344854" y="1595739"/>
                  <a:pt x="12333285" y="1585042"/>
                  <a:pt x="12319977" y="1585291"/>
                </a:cubicBezTo>
                <a:close/>
                <a:moveTo>
                  <a:pt x="12231662" y="1585291"/>
                </a:moveTo>
                <a:cubicBezTo>
                  <a:pt x="12217110" y="1584918"/>
                  <a:pt x="12205168" y="1597232"/>
                  <a:pt x="12206039" y="1611909"/>
                </a:cubicBezTo>
                <a:cubicBezTo>
                  <a:pt x="12206785" y="1625467"/>
                  <a:pt x="12218105" y="1635791"/>
                  <a:pt x="12231787" y="1635293"/>
                </a:cubicBezTo>
                <a:cubicBezTo>
                  <a:pt x="12245345" y="1634796"/>
                  <a:pt x="12256167" y="1623601"/>
                  <a:pt x="12256042" y="1610292"/>
                </a:cubicBezTo>
                <a:cubicBezTo>
                  <a:pt x="12256042" y="1596858"/>
                  <a:pt x="12244972" y="1585664"/>
                  <a:pt x="12231662" y="1585291"/>
                </a:cubicBezTo>
                <a:close/>
                <a:moveTo>
                  <a:pt x="12116482" y="1609546"/>
                </a:moveTo>
                <a:cubicBezTo>
                  <a:pt x="12115984" y="1623228"/>
                  <a:pt x="12126309" y="1634547"/>
                  <a:pt x="12139866" y="1635293"/>
                </a:cubicBezTo>
                <a:cubicBezTo>
                  <a:pt x="12154668" y="1636040"/>
                  <a:pt x="12166982" y="1624223"/>
                  <a:pt x="12166485" y="1609670"/>
                </a:cubicBezTo>
                <a:cubicBezTo>
                  <a:pt x="12166111" y="1596236"/>
                  <a:pt x="12154917" y="1585291"/>
                  <a:pt x="12141483" y="1585291"/>
                </a:cubicBezTo>
                <a:cubicBezTo>
                  <a:pt x="12128049" y="1585291"/>
                  <a:pt x="12116980" y="1595988"/>
                  <a:pt x="12116482" y="1609546"/>
                </a:cubicBezTo>
                <a:close/>
                <a:moveTo>
                  <a:pt x="12054164" y="1585415"/>
                </a:moveTo>
                <a:cubicBezTo>
                  <a:pt x="12039612" y="1584047"/>
                  <a:pt x="12026924" y="1595615"/>
                  <a:pt x="12026924" y="1610416"/>
                </a:cubicBezTo>
                <a:cubicBezTo>
                  <a:pt x="12026924" y="1624099"/>
                  <a:pt x="12037497" y="1635169"/>
                  <a:pt x="12051179" y="1635542"/>
                </a:cubicBezTo>
                <a:cubicBezTo>
                  <a:pt x="12064613" y="1635915"/>
                  <a:pt x="12076305" y="1625218"/>
                  <a:pt x="12077052" y="1612033"/>
                </a:cubicBezTo>
                <a:cubicBezTo>
                  <a:pt x="12077798" y="1598724"/>
                  <a:pt x="12067598" y="1586783"/>
                  <a:pt x="12054289" y="1585539"/>
                </a:cubicBezTo>
                <a:close/>
                <a:moveTo>
                  <a:pt x="11965602" y="1585291"/>
                </a:moveTo>
                <a:cubicBezTo>
                  <a:pt x="11951049" y="1585042"/>
                  <a:pt x="11939108" y="1597729"/>
                  <a:pt x="11940103" y="1612158"/>
                </a:cubicBezTo>
                <a:cubicBezTo>
                  <a:pt x="11940974" y="1625467"/>
                  <a:pt x="11952791" y="1635915"/>
                  <a:pt x="11966225" y="1635418"/>
                </a:cubicBezTo>
                <a:cubicBezTo>
                  <a:pt x="11979782" y="1634920"/>
                  <a:pt x="11990355" y="1623726"/>
                  <a:pt x="11990231" y="1610043"/>
                </a:cubicBezTo>
                <a:cubicBezTo>
                  <a:pt x="11989982" y="1596610"/>
                  <a:pt x="11979036" y="1585415"/>
                  <a:pt x="11965727" y="1585291"/>
                </a:cubicBezTo>
                <a:close/>
                <a:moveTo>
                  <a:pt x="11877164" y="1585291"/>
                </a:moveTo>
                <a:cubicBezTo>
                  <a:pt x="11862736" y="1584420"/>
                  <a:pt x="11850173" y="1596610"/>
                  <a:pt x="11850546" y="1611038"/>
                </a:cubicBezTo>
                <a:cubicBezTo>
                  <a:pt x="11850919" y="1624348"/>
                  <a:pt x="11862114" y="1635293"/>
                  <a:pt x="11875672" y="1635293"/>
                </a:cubicBezTo>
                <a:cubicBezTo>
                  <a:pt x="11889354" y="1635293"/>
                  <a:pt x="11900424" y="1624721"/>
                  <a:pt x="11900798" y="1611038"/>
                </a:cubicBezTo>
                <a:cubicBezTo>
                  <a:pt x="11901171" y="1597605"/>
                  <a:pt x="11890474" y="1586037"/>
                  <a:pt x="11877164" y="1585166"/>
                </a:cubicBezTo>
                <a:close/>
                <a:moveTo>
                  <a:pt x="11785990" y="1585291"/>
                </a:moveTo>
                <a:cubicBezTo>
                  <a:pt x="11771437" y="1585291"/>
                  <a:pt x="11759745" y="1598102"/>
                  <a:pt x="11761113" y="1612655"/>
                </a:cubicBezTo>
                <a:cubicBezTo>
                  <a:pt x="11762357" y="1625965"/>
                  <a:pt x="11774049" y="1636040"/>
                  <a:pt x="11787607" y="1635418"/>
                </a:cubicBezTo>
                <a:cubicBezTo>
                  <a:pt x="11801165" y="1634672"/>
                  <a:pt x="11811489" y="1623353"/>
                  <a:pt x="11810991" y="1609670"/>
                </a:cubicBezTo>
                <a:cubicBezTo>
                  <a:pt x="11810494" y="1596112"/>
                  <a:pt x="11799424" y="1585291"/>
                  <a:pt x="11785990" y="1585415"/>
                </a:cubicBezTo>
                <a:close/>
                <a:moveTo>
                  <a:pt x="11701781" y="1585291"/>
                </a:moveTo>
                <a:cubicBezTo>
                  <a:pt x="11687228" y="1583922"/>
                  <a:pt x="11674541" y="1595615"/>
                  <a:pt x="11674541" y="1610292"/>
                </a:cubicBezTo>
                <a:cubicBezTo>
                  <a:pt x="11674541" y="1623975"/>
                  <a:pt x="11685238" y="1635045"/>
                  <a:pt x="11698920" y="1635293"/>
                </a:cubicBezTo>
                <a:cubicBezTo>
                  <a:pt x="11712354" y="1635542"/>
                  <a:pt x="11723922" y="1624845"/>
                  <a:pt x="11724668" y="1611660"/>
                </a:cubicBezTo>
                <a:cubicBezTo>
                  <a:pt x="11725414" y="1598351"/>
                  <a:pt x="11715091" y="1586534"/>
                  <a:pt x="11701781" y="1585291"/>
                </a:cubicBezTo>
                <a:close/>
                <a:moveTo>
                  <a:pt x="11610980" y="1585291"/>
                </a:moveTo>
                <a:cubicBezTo>
                  <a:pt x="11596427" y="1584669"/>
                  <a:pt x="11584362" y="1596983"/>
                  <a:pt x="11585108" y="1611660"/>
                </a:cubicBezTo>
                <a:cubicBezTo>
                  <a:pt x="11585730" y="1625218"/>
                  <a:pt x="11597048" y="1635667"/>
                  <a:pt x="11610607" y="1635293"/>
                </a:cubicBezTo>
                <a:cubicBezTo>
                  <a:pt x="11624165" y="1634920"/>
                  <a:pt x="11635110" y="1623850"/>
                  <a:pt x="11635110" y="1610541"/>
                </a:cubicBezTo>
                <a:cubicBezTo>
                  <a:pt x="11635110" y="1597232"/>
                  <a:pt x="11624289" y="1585913"/>
                  <a:pt x="11610980" y="1585291"/>
                </a:cubicBezTo>
                <a:close/>
                <a:moveTo>
                  <a:pt x="11521174" y="1585291"/>
                </a:moveTo>
                <a:cubicBezTo>
                  <a:pt x="11506621" y="1584918"/>
                  <a:pt x="11494680" y="1597232"/>
                  <a:pt x="11495550" y="1611909"/>
                </a:cubicBezTo>
                <a:cubicBezTo>
                  <a:pt x="11496297" y="1625467"/>
                  <a:pt x="11507615" y="1635791"/>
                  <a:pt x="11521298" y="1635293"/>
                </a:cubicBezTo>
                <a:cubicBezTo>
                  <a:pt x="11534856" y="1634796"/>
                  <a:pt x="11545678" y="1623601"/>
                  <a:pt x="11545554" y="1610292"/>
                </a:cubicBezTo>
                <a:cubicBezTo>
                  <a:pt x="11545554" y="1596858"/>
                  <a:pt x="11534483" y="1585788"/>
                  <a:pt x="11521174" y="1585291"/>
                </a:cubicBezTo>
                <a:close/>
                <a:moveTo>
                  <a:pt x="11435846" y="1585291"/>
                </a:moveTo>
                <a:cubicBezTo>
                  <a:pt x="11421416" y="1584171"/>
                  <a:pt x="11408605" y="1595863"/>
                  <a:pt x="11408730" y="1610416"/>
                </a:cubicBezTo>
                <a:cubicBezTo>
                  <a:pt x="11408730" y="1623726"/>
                  <a:pt x="11419799" y="1634920"/>
                  <a:pt x="11433233" y="1635169"/>
                </a:cubicBezTo>
                <a:cubicBezTo>
                  <a:pt x="11446916" y="1635542"/>
                  <a:pt x="11458110" y="1625094"/>
                  <a:pt x="11458732" y="1611536"/>
                </a:cubicBezTo>
                <a:cubicBezTo>
                  <a:pt x="11459355" y="1598102"/>
                  <a:pt x="11449155" y="1586286"/>
                  <a:pt x="11435721" y="1585166"/>
                </a:cubicBezTo>
                <a:close/>
                <a:moveTo>
                  <a:pt x="11344546" y="1585291"/>
                </a:moveTo>
                <a:cubicBezTo>
                  <a:pt x="11329994" y="1585166"/>
                  <a:pt x="11318177" y="1597854"/>
                  <a:pt x="11319297" y="1612282"/>
                </a:cubicBezTo>
                <a:cubicBezTo>
                  <a:pt x="11320291" y="1625591"/>
                  <a:pt x="11332108" y="1635915"/>
                  <a:pt x="11345542" y="1635418"/>
                </a:cubicBezTo>
                <a:cubicBezTo>
                  <a:pt x="11359100" y="1634796"/>
                  <a:pt x="11369548" y="1623601"/>
                  <a:pt x="11369299" y="1609919"/>
                </a:cubicBezTo>
                <a:cubicBezTo>
                  <a:pt x="11369051" y="1596361"/>
                  <a:pt x="11357980" y="1585415"/>
                  <a:pt x="11344546" y="1585291"/>
                </a:cubicBezTo>
                <a:close/>
                <a:moveTo>
                  <a:pt x="11255113" y="1585291"/>
                </a:moveTo>
                <a:cubicBezTo>
                  <a:pt x="11240561" y="1585042"/>
                  <a:pt x="11228619" y="1597729"/>
                  <a:pt x="11229615" y="1612158"/>
                </a:cubicBezTo>
                <a:cubicBezTo>
                  <a:pt x="11230485" y="1625467"/>
                  <a:pt x="11242302" y="1635915"/>
                  <a:pt x="11255735" y="1635418"/>
                </a:cubicBezTo>
                <a:cubicBezTo>
                  <a:pt x="11269294" y="1634920"/>
                  <a:pt x="11279866" y="1623726"/>
                  <a:pt x="11279742" y="1610043"/>
                </a:cubicBezTo>
                <a:cubicBezTo>
                  <a:pt x="11279493" y="1596610"/>
                  <a:pt x="11268547" y="1585415"/>
                  <a:pt x="11255238" y="1585291"/>
                </a:cubicBezTo>
                <a:close/>
                <a:moveTo>
                  <a:pt x="11140057" y="1609795"/>
                </a:moveTo>
                <a:cubicBezTo>
                  <a:pt x="11139684" y="1624348"/>
                  <a:pt x="11151998" y="1636164"/>
                  <a:pt x="11166800" y="1635293"/>
                </a:cubicBezTo>
                <a:cubicBezTo>
                  <a:pt x="11180358" y="1634547"/>
                  <a:pt x="11190682" y="1623228"/>
                  <a:pt x="11190185" y="1609546"/>
                </a:cubicBezTo>
                <a:cubicBezTo>
                  <a:pt x="11189687" y="1595988"/>
                  <a:pt x="11178492" y="1585291"/>
                  <a:pt x="11165059" y="1585291"/>
                </a:cubicBezTo>
                <a:cubicBezTo>
                  <a:pt x="11151625" y="1585291"/>
                  <a:pt x="11140555" y="1596361"/>
                  <a:pt x="11140182" y="1609795"/>
                </a:cubicBezTo>
                <a:close/>
                <a:moveTo>
                  <a:pt x="11080103" y="1585415"/>
                </a:moveTo>
                <a:cubicBezTo>
                  <a:pt x="11065550" y="1584544"/>
                  <a:pt x="11053112" y="1596485"/>
                  <a:pt x="11053485" y="1611163"/>
                </a:cubicBezTo>
                <a:cubicBezTo>
                  <a:pt x="11053858" y="1624721"/>
                  <a:pt x="11064929" y="1635418"/>
                  <a:pt x="11078611" y="1635418"/>
                </a:cubicBezTo>
                <a:cubicBezTo>
                  <a:pt x="11092169" y="1635418"/>
                  <a:pt x="11103363" y="1624472"/>
                  <a:pt x="11103737" y="1611163"/>
                </a:cubicBezTo>
                <a:cubicBezTo>
                  <a:pt x="11104110" y="1597854"/>
                  <a:pt x="11093413" y="1586286"/>
                  <a:pt x="11080103" y="1585415"/>
                </a:cubicBezTo>
                <a:close/>
                <a:moveTo>
                  <a:pt x="11014179" y="1611038"/>
                </a:moveTo>
                <a:cubicBezTo>
                  <a:pt x="11014553" y="1596610"/>
                  <a:pt x="11001865" y="1584420"/>
                  <a:pt x="10987437" y="1585415"/>
                </a:cubicBezTo>
                <a:cubicBezTo>
                  <a:pt x="10974127" y="1586286"/>
                  <a:pt x="10963554" y="1597854"/>
                  <a:pt x="10963928" y="1611287"/>
                </a:cubicBezTo>
                <a:cubicBezTo>
                  <a:pt x="10964301" y="1624845"/>
                  <a:pt x="10975371" y="1635542"/>
                  <a:pt x="10989054" y="1635418"/>
                </a:cubicBezTo>
                <a:cubicBezTo>
                  <a:pt x="11002611" y="1635418"/>
                  <a:pt x="11013806" y="1624472"/>
                  <a:pt x="11014055" y="1611038"/>
                </a:cubicBezTo>
                <a:close/>
                <a:moveTo>
                  <a:pt x="10900243" y="1585415"/>
                </a:moveTo>
                <a:cubicBezTo>
                  <a:pt x="10885689" y="1584918"/>
                  <a:pt x="10873748" y="1597232"/>
                  <a:pt x="10874619" y="1612033"/>
                </a:cubicBezTo>
                <a:cubicBezTo>
                  <a:pt x="10875366" y="1625591"/>
                  <a:pt x="10886684" y="1635915"/>
                  <a:pt x="10900367" y="1635418"/>
                </a:cubicBezTo>
                <a:cubicBezTo>
                  <a:pt x="10913925" y="1634920"/>
                  <a:pt x="10924746" y="1623850"/>
                  <a:pt x="10924746" y="1610416"/>
                </a:cubicBezTo>
                <a:cubicBezTo>
                  <a:pt x="10924746" y="1596983"/>
                  <a:pt x="10913800" y="1585788"/>
                  <a:pt x="10900367" y="1585415"/>
                </a:cubicBezTo>
                <a:close/>
                <a:moveTo>
                  <a:pt x="10813173" y="1585415"/>
                </a:moveTo>
                <a:cubicBezTo>
                  <a:pt x="10798619" y="1585291"/>
                  <a:pt x="10786803" y="1597978"/>
                  <a:pt x="10787922" y="1612407"/>
                </a:cubicBezTo>
                <a:cubicBezTo>
                  <a:pt x="10788918" y="1625716"/>
                  <a:pt x="10800734" y="1636040"/>
                  <a:pt x="10814167" y="1635542"/>
                </a:cubicBezTo>
                <a:cubicBezTo>
                  <a:pt x="10827726" y="1634920"/>
                  <a:pt x="10838174" y="1623726"/>
                  <a:pt x="10837925" y="1610043"/>
                </a:cubicBezTo>
                <a:cubicBezTo>
                  <a:pt x="10837676" y="1596485"/>
                  <a:pt x="10826606" y="1585539"/>
                  <a:pt x="10813173" y="1585415"/>
                </a:cubicBezTo>
                <a:close/>
                <a:moveTo>
                  <a:pt x="10723740" y="1585415"/>
                </a:moveTo>
                <a:cubicBezTo>
                  <a:pt x="10709187" y="1585166"/>
                  <a:pt x="10697246" y="1597854"/>
                  <a:pt x="10698241" y="1612282"/>
                </a:cubicBezTo>
                <a:cubicBezTo>
                  <a:pt x="10699111" y="1625591"/>
                  <a:pt x="10710928" y="1636040"/>
                  <a:pt x="10724362" y="1635542"/>
                </a:cubicBezTo>
                <a:cubicBezTo>
                  <a:pt x="10737920" y="1635045"/>
                  <a:pt x="10748492" y="1623850"/>
                  <a:pt x="10748368" y="1610168"/>
                </a:cubicBezTo>
                <a:cubicBezTo>
                  <a:pt x="10748119" y="1596734"/>
                  <a:pt x="10737174" y="1585539"/>
                  <a:pt x="10723864" y="1585415"/>
                </a:cubicBezTo>
                <a:close/>
                <a:moveTo>
                  <a:pt x="10658810" y="1611411"/>
                </a:moveTo>
                <a:cubicBezTo>
                  <a:pt x="10659184" y="1597978"/>
                  <a:pt x="10648611" y="1586286"/>
                  <a:pt x="10635302" y="1585539"/>
                </a:cubicBezTo>
                <a:cubicBezTo>
                  <a:pt x="10620873" y="1584669"/>
                  <a:pt x="10608310" y="1596734"/>
                  <a:pt x="10608559" y="1611163"/>
                </a:cubicBezTo>
                <a:cubicBezTo>
                  <a:pt x="10608808" y="1624472"/>
                  <a:pt x="10620002" y="1635418"/>
                  <a:pt x="10633560" y="1635542"/>
                </a:cubicBezTo>
                <a:cubicBezTo>
                  <a:pt x="10647243" y="1635542"/>
                  <a:pt x="10658313" y="1624970"/>
                  <a:pt x="10658810" y="1611411"/>
                </a:cubicBezTo>
                <a:close/>
                <a:moveTo>
                  <a:pt x="10522360" y="1609173"/>
                </a:moveTo>
                <a:cubicBezTo>
                  <a:pt x="10521489" y="1622979"/>
                  <a:pt x="10531440" y="1634423"/>
                  <a:pt x="10545123" y="1635418"/>
                </a:cubicBezTo>
                <a:cubicBezTo>
                  <a:pt x="10559800" y="1636537"/>
                  <a:pt x="10572487" y="1624970"/>
                  <a:pt x="10572363" y="1610541"/>
                </a:cubicBezTo>
                <a:cubicBezTo>
                  <a:pt x="10572363" y="1597107"/>
                  <a:pt x="10561417" y="1585913"/>
                  <a:pt x="10547983" y="1585539"/>
                </a:cubicBezTo>
                <a:cubicBezTo>
                  <a:pt x="10534549" y="1585166"/>
                  <a:pt x="10523231" y="1595615"/>
                  <a:pt x="10522360" y="1609173"/>
                </a:cubicBezTo>
                <a:close/>
                <a:moveTo>
                  <a:pt x="10432802" y="1608551"/>
                </a:moveTo>
                <a:cubicBezTo>
                  <a:pt x="10431683" y="1622357"/>
                  <a:pt x="10441136" y="1633925"/>
                  <a:pt x="10454943" y="1635293"/>
                </a:cubicBezTo>
                <a:cubicBezTo>
                  <a:pt x="10469621" y="1636786"/>
                  <a:pt x="10482557" y="1625591"/>
                  <a:pt x="10482806" y="1611038"/>
                </a:cubicBezTo>
                <a:cubicBezTo>
                  <a:pt x="10483054" y="1597729"/>
                  <a:pt x="10472232" y="1586286"/>
                  <a:pt x="10458923" y="1585539"/>
                </a:cubicBezTo>
                <a:cubicBezTo>
                  <a:pt x="10445490" y="1584793"/>
                  <a:pt x="10433922" y="1594993"/>
                  <a:pt x="10432802" y="1608551"/>
                </a:cubicBezTo>
                <a:close/>
                <a:moveTo>
                  <a:pt x="10369614" y="1585539"/>
                </a:moveTo>
                <a:cubicBezTo>
                  <a:pt x="10355062" y="1584669"/>
                  <a:pt x="10342623" y="1596610"/>
                  <a:pt x="10342997" y="1611287"/>
                </a:cubicBezTo>
                <a:cubicBezTo>
                  <a:pt x="10343369" y="1624845"/>
                  <a:pt x="10354440" y="1635542"/>
                  <a:pt x="10368122" y="1635542"/>
                </a:cubicBezTo>
                <a:cubicBezTo>
                  <a:pt x="10381680" y="1635542"/>
                  <a:pt x="10392874" y="1624596"/>
                  <a:pt x="10393248" y="1611287"/>
                </a:cubicBezTo>
                <a:cubicBezTo>
                  <a:pt x="10393621" y="1597978"/>
                  <a:pt x="10382924" y="1586410"/>
                  <a:pt x="10369614" y="1585539"/>
                </a:cubicBezTo>
                <a:close/>
                <a:moveTo>
                  <a:pt x="10306427" y="1612158"/>
                </a:moveTo>
                <a:cubicBezTo>
                  <a:pt x="10307174" y="1598600"/>
                  <a:pt x="10297098" y="1586783"/>
                  <a:pt x="10283789" y="1585664"/>
                </a:cubicBezTo>
                <a:cubicBezTo>
                  <a:pt x="10269360" y="1584296"/>
                  <a:pt x="10256549" y="1595988"/>
                  <a:pt x="10256424" y="1610541"/>
                </a:cubicBezTo>
                <a:cubicBezTo>
                  <a:pt x="10256424" y="1623975"/>
                  <a:pt x="10267121" y="1635045"/>
                  <a:pt x="10280679" y="1635542"/>
                </a:cubicBezTo>
                <a:cubicBezTo>
                  <a:pt x="10294362" y="1636040"/>
                  <a:pt x="10305681" y="1625840"/>
                  <a:pt x="10306427" y="1612158"/>
                </a:cubicBezTo>
                <a:close/>
                <a:moveTo>
                  <a:pt x="10166867" y="1609546"/>
                </a:moveTo>
                <a:cubicBezTo>
                  <a:pt x="10166245" y="1624099"/>
                  <a:pt x="10178434" y="1636164"/>
                  <a:pt x="10193112" y="1635667"/>
                </a:cubicBezTo>
                <a:cubicBezTo>
                  <a:pt x="10206670" y="1635169"/>
                  <a:pt x="10217242" y="1623975"/>
                  <a:pt x="10216870" y="1610292"/>
                </a:cubicBezTo>
                <a:cubicBezTo>
                  <a:pt x="10216621" y="1596858"/>
                  <a:pt x="10205550" y="1585788"/>
                  <a:pt x="10192241" y="1585664"/>
                </a:cubicBezTo>
                <a:cubicBezTo>
                  <a:pt x="10178932" y="1585539"/>
                  <a:pt x="10167488" y="1596236"/>
                  <a:pt x="10166867" y="1609670"/>
                </a:cubicBezTo>
                <a:close/>
                <a:moveTo>
                  <a:pt x="10102311" y="1585539"/>
                </a:moveTo>
                <a:cubicBezTo>
                  <a:pt x="10087758" y="1585539"/>
                  <a:pt x="10076065" y="1598351"/>
                  <a:pt x="10077434" y="1612904"/>
                </a:cubicBezTo>
                <a:cubicBezTo>
                  <a:pt x="10078678" y="1626213"/>
                  <a:pt x="10090370" y="1636289"/>
                  <a:pt x="10103928" y="1635667"/>
                </a:cubicBezTo>
                <a:cubicBezTo>
                  <a:pt x="10117486" y="1634920"/>
                  <a:pt x="10127809" y="1623601"/>
                  <a:pt x="10127312" y="1609919"/>
                </a:cubicBezTo>
                <a:cubicBezTo>
                  <a:pt x="10126815" y="1596361"/>
                  <a:pt x="10115744" y="1585539"/>
                  <a:pt x="10102311" y="1585664"/>
                </a:cubicBezTo>
                <a:close/>
                <a:moveTo>
                  <a:pt x="10037755" y="1612158"/>
                </a:moveTo>
                <a:cubicBezTo>
                  <a:pt x="10038501" y="1598600"/>
                  <a:pt x="10028426" y="1586783"/>
                  <a:pt x="10015116" y="1585664"/>
                </a:cubicBezTo>
                <a:cubicBezTo>
                  <a:pt x="10000688" y="1584296"/>
                  <a:pt x="9987876" y="1595988"/>
                  <a:pt x="9987752" y="1610541"/>
                </a:cubicBezTo>
                <a:cubicBezTo>
                  <a:pt x="9987752" y="1623975"/>
                  <a:pt x="9998449" y="1635045"/>
                  <a:pt x="10012007" y="1635542"/>
                </a:cubicBezTo>
                <a:cubicBezTo>
                  <a:pt x="10025690" y="1636040"/>
                  <a:pt x="10037008" y="1625840"/>
                  <a:pt x="10037755" y="1612158"/>
                </a:cubicBezTo>
                <a:close/>
                <a:moveTo>
                  <a:pt x="9927549" y="1585539"/>
                </a:moveTo>
                <a:cubicBezTo>
                  <a:pt x="9912997" y="1584793"/>
                  <a:pt x="9900806" y="1596983"/>
                  <a:pt x="9901304" y="1611660"/>
                </a:cubicBezTo>
                <a:cubicBezTo>
                  <a:pt x="9901802" y="1625218"/>
                  <a:pt x="9912997" y="1635791"/>
                  <a:pt x="9926679" y="1635542"/>
                </a:cubicBezTo>
                <a:cubicBezTo>
                  <a:pt x="9940237" y="1635293"/>
                  <a:pt x="9951307" y="1624348"/>
                  <a:pt x="9951556" y="1611038"/>
                </a:cubicBezTo>
                <a:cubicBezTo>
                  <a:pt x="9951805" y="1597729"/>
                  <a:pt x="9940983" y="1586286"/>
                  <a:pt x="9927674" y="1585539"/>
                </a:cubicBezTo>
                <a:close/>
                <a:moveTo>
                  <a:pt x="9811747" y="1610416"/>
                </a:moveTo>
                <a:cubicBezTo>
                  <a:pt x="9811747" y="1624099"/>
                  <a:pt x="9822319" y="1635169"/>
                  <a:pt x="9835877" y="1635667"/>
                </a:cubicBezTo>
                <a:cubicBezTo>
                  <a:pt x="9850555" y="1636040"/>
                  <a:pt x="9862620" y="1623726"/>
                  <a:pt x="9861750" y="1609173"/>
                </a:cubicBezTo>
                <a:cubicBezTo>
                  <a:pt x="9861004" y="1595863"/>
                  <a:pt x="9849435" y="1585166"/>
                  <a:pt x="9836127" y="1585415"/>
                </a:cubicBezTo>
                <a:cubicBezTo>
                  <a:pt x="9822817" y="1585664"/>
                  <a:pt x="9811871" y="1596858"/>
                  <a:pt x="9811747" y="1610416"/>
                </a:cubicBezTo>
                <a:close/>
                <a:moveTo>
                  <a:pt x="9772192" y="1612407"/>
                </a:moveTo>
                <a:cubicBezTo>
                  <a:pt x="9773311" y="1597854"/>
                  <a:pt x="9761495" y="1585291"/>
                  <a:pt x="9746942" y="1585415"/>
                </a:cubicBezTo>
                <a:cubicBezTo>
                  <a:pt x="9733632" y="1585539"/>
                  <a:pt x="9722563" y="1596610"/>
                  <a:pt x="9722189" y="1610043"/>
                </a:cubicBezTo>
                <a:cubicBezTo>
                  <a:pt x="9721940" y="1623726"/>
                  <a:pt x="9732389" y="1634920"/>
                  <a:pt x="9745947" y="1635418"/>
                </a:cubicBezTo>
                <a:cubicBezTo>
                  <a:pt x="9759380" y="1635915"/>
                  <a:pt x="9771197" y="1625591"/>
                  <a:pt x="9772192" y="1612282"/>
                </a:cubicBezTo>
                <a:close/>
                <a:moveTo>
                  <a:pt x="9685495" y="1609670"/>
                </a:moveTo>
                <a:cubicBezTo>
                  <a:pt x="9684998" y="1596112"/>
                  <a:pt x="9673803" y="1585291"/>
                  <a:pt x="9660494" y="1585415"/>
                </a:cubicBezTo>
                <a:cubicBezTo>
                  <a:pt x="9645941" y="1585415"/>
                  <a:pt x="9634249" y="1598351"/>
                  <a:pt x="9635617" y="1612780"/>
                </a:cubicBezTo>
                <a:cubicBezTo>
                  <a:pt x="9636861" y="1626089"/>
                  <a:pt x="9648678" y="1636164"/>
                  <a:pt x="9662111" y="1635418"/>
                </a:cubicBezTo>
                <a:cubicBezTo>
                  <a:pt x="9675669" y="1634672"/>
                  <a:pt x="9685993" y="1623353"/>
                  <a:pt x="9685495" y="1609670"/>
                </a:cubicBezTo>
                <a:close/>
                <a:moveTo>
                  <a:pt x="9570937" y="1585415"/>
                </a:moveTo>
                <a:cubicBezTo>
                  <a:pt x="9556383" y="1585415"/>
                  <a:pt x="9544691" y="1598227"/>
                  <a:pt x="9546060" y="1612780"/>
                </a:cubicBezTo>
                <a:cubicBezTo>
                  <a:pt x="9547303" y="1626089"/>
                  <a:pt x="9558996" y="1636164"/>
                  <a:pt x="9572554" y="1635542"/>
                </a:cubicBezTo>
                <a:cubicBezTo>
                  <a:pt x="9586112" y="1634796"/>
                  <a:pt x="9596436" y="1623477"/>
                  <a:pt x="9595939" y="1609795"/>
                </a:cubicBezTo>
                <a:cubicBezTo>
                  <a:pt x="9595441" y="1596236"/>
                  <a:pt x="9584370" y="1585415"/>
                  <a:pt x="9570937" y="1585539"/>
                </a:cubicBezTo>
                <a:close/>
                <a:moveTo>
                  <a:pt x="9481752" y="1585415"/>
                </a:moveTo>
                <a:cubicBezTo>
                  <a:pt x="9467199" y="1585291"/>
                  <a:pt x="9455383" y="1597978"/>
                  <a:pt x="9456502" y="1612407"/>
                </a:cubicBezTo>
                <a:cubicBezTo>
                  <a:pt x="9457498" y="1625716"/>
                  <a:pt x="9469314" y="1636040"/>
                  <a:pt x="9482747" y="1635542"/>
                </a:cubicBezTo>
                <a:cubicBezTo>
                  <a:pt x="9496306" y="1634920"/>
                  <a:pt x="9506754" y="1623726"/>
                  <a:pt x="9506505" y="1610043"/>
                </a:cubicBezTo>
                <a:cubicBezTo>
                  <a:pt x="9506256" y="1596485"/>
                  <a:pt x="9495186" y="1585539"/>
                  <a:pt x="9481752" y="1585415"/>
                </a:cubicBezTo>
                <a:close/>
                <a:moveTo>
                  <a:pt x="9370179" y="1608551"/>
                </a:moveTo>
                <a:cubicBezTo>
                  <a:pt x="9369059" y="1622357"/>
                  <a:pt x="9378513" y="1633925"/>
                  <a:pt x="9392319" y="1635293"/>
                </a:cubicBezTo>
                <a:cubicBezTo>
                  <a:pt x="9406997" y="1636786"/>
                  <a:pt x="9419933" y="1625591"/>
                  <a:pt x="9420182" y="1611038"/>
                </a:cubicBezTo>
                <a:cubicBezTo>
                  <a:pt x="9420430" y="1597729"/>
                  <a:pt x="9409609" y="1586286"/>
                  <a:pt x="9396300" y="1585539"/>
                </a:cubicBezTo>
                <a:cubicBezTo>
                  <a:pt x="9382866" y="1584793"/>
                  <a:pt x="9371298" y="1594993"/>
                  <a:pt x="9370179" y="1608551"/>
                </a:cubicBezTo>
                <a:close/>
                <a:moveTo>
                  <a:pt x="9330500" y="1612780"/>
                </a:moveTo>
                <a:cubicBezTo>
                  <a:pt x="9331868" y="1598351"/>
                  <a:pt x="9320176" y="1585539"/>
                  <a:pt x="9305623" y="1585415"/>
                </a:cubicBezTo>
                <a:cubicBezTo>
                  <a:pt x="9292189" y="1585415"/>
                  <a:pt x="9280995" y="1596112"/>
                  <a:pt x="9280497" y="1609670"/>
                </a:cubicBezTo>
                <a:cubicBezTo>
                  <a:pt x="9280000" y="1623353"/>
                  <a:pt x="9290324" y="1634672"/>
                  <a:pt x="9303881" y="1635418"/>
                </a:cubicBezTo>
                <a:cubicBezTo>
                  <a:pt x="9317440" y="1636164"/>
                  <a:pt x="9329256" y="1626089"/>
                  <a:pt x="9330500" y="1612780"/>
                </a:cubicBezTo>
                <a:close/>
                <a:moveTo>
                  <a:pt x="9191064" y="1608551"/>
                </a:moveTo>
                <a:cubicBezTo>
                  <a:pt x="9189945" y="1622357"/>
                  <a:pt x="9199398" y="1633925"/>
                  <a:pt x="9213205" y="1635293"/>
                </a:cubicBezTo>
                <a:cubicBezTo>
                  <a:pt x="9227882" y="1636786"/>
                  <a:pt x="9240818" y="1625591"/>
                  <a:pt x="9241067" y="1611038"/>
                </a:cubicBezTo>
                <a:cubicBezTo>
                  <a:pt x="9241316" y="1597729"/>
                  <a:pt x="9230494" y="1586286"/>
                  <a:pt x="9217185" y="1585539"/>
                </a:cubicBezTo>
                <a:cubicBezTo>
                  <a:pt x="9203751" y="1584793"/>
                  <a:pt x="9192184" y="1594993"/>
                  <a:pt x="9191064" y="1608551"/>
                </a:cubicBezTo>
                <a:close/>
                <a:moveTo>
                  <a:pt x="9151509" y="1611287"/>
                </a:moveTo>
                <a:cubicBezTo>
                  <a:pt x="9152007" y="1596858"/>
                  <a:pt x="9139444" y="1584669"/>
                  <a:pt x="9125015" y="1585415"/>
                </a:cubicBezTo>
                <a:cubicBezTo>
                  <a:pt x="9111706" y="1586161"/>
                  <a:pt x="9101009" y="1597729"/>
                  <a:pt x="9101382" y="1611163"/>
                </a:cubicBezTo>
                <a:cubicBezTo>
                  <a:pt x="9101631" y="1624721"/>
                  <a:pt x="9112701" y="1635542"/>
                  <a:pt x="9126384" y="1635542"/>
                </a:cubicBezTo>
                <a:cubicBezTo>
                  <a:pt x="9139942" y="1635542"/>
                  <a:pt x="9151261" y="1624721"/>
                  <a:pt x="9151634" y="1611287"/>
                </a:cubicBezTo>
                <a:close/>
                <a:moveTo>
                  <a:pt x="9039687" y="1585415"/>
                </a:moveTo>
                <a:cubicBezTo>
                  <a:pt x="9025134" y="1585415"/>
                  <a:pt x="9013442" y="1598227"/>
                  <a:pt x="9014810" y="1612780"/>
                </a:cubicBezTo>
                <a:cubicBezTo>
                  <a:pt x="9016054" y="1626089"/>
                  <a:pt x="9027746" y="1636164"/>
                  <a:pt x="9041304" y="1635542"/>
                </a:cubicBezTo>
                <a:cubicBezTo>
                  <a:pt x="9054863" y="1634796"/>
                  <a:pt x="9065186" y="1623477"/>
                  <a:pt x="9064689" y="1609795"/>
                </a:cubicBezTo>
                <a:cubicBezTo>
                  <a:pt x="9064191" y="1596236"/>
                  <a:pt x="9053121" y="1585415"/>
                  <a:pt x="9039687" y="1585539"/>
                </a:cubicBezTo>
                <a:close/>
                <a:moveTo>
                  <a:pt x="8975131" y="1610292"/>
                </a:moveTo>
                <a:cubicBezTo>
                  <a:pt x="8975007" y="1596734"/>
                  <a:pt x="8964061" y="1585664"/>
                  <a:pt x="8950628" y="1585415"/>
                </a:cubicBezTo>
                <a:cubicBezTo>
                  <a:pt x="8936074" y="1585166"/>
                  <a:pt x="8924133" y="1597729"/>
                  <a:pt x="8925128" y="1612282"/>
                </a:cubicBezTo>
                <a:cubicBezTo>
                  <a:pt x="8925999" y="1625591"/>
                  <a:pt x="8937691" y="1636040"/>
                  <a:pt x="8951125" y="1635667"/>
                </a:cubicBezTo>
                <a:cubicBezTo>
                  <a:pt x="8964683" y="1635169"/>
                  <a:pt x="8975256" y="1624099"/>
                  <a:pt x="8975131" y="1610416"/>
                </a:cubicBezTo>
                <a:close/>
                <a:moveTo>
                  <a:pt x="8862314" y="1585539"/>
                </a:moveTo>
                <a:cubicBezTo>
                  <a:pt x="8847761" y="1584544"/>
                  <a:pt x="8835198" y="1596485"/>
                  <a:pt x="8835447" y="1611038"/>
                </a:cubicBezTo>
                <a:cubicBezTo>
                  <a:pt x="8835695" y="1624348"/>
                  <a:pt x="8846765" y="1635418"/>
                  <a:pt x="8860324" y="1635542"/>
                </a:cubicBezTo>
                <a:cubicBezTo>
                  <a:pt x="8874006" y="1635791"/>
                  <a:pt x="8885201" y="1625218"/>
                  <a:pt x="8885698" y="1611660"/>
                </a:cubicBezTo>
                <a:cubicBezTo>
                  <a:pt x="8886195" y="1598227"/>
                  <a:pt x="8875747" y="1586534"/>
                  <a:pt x="8862438" y="1585539"/>
                </a:cubicBezTo>
                <a:close/>
                <a:moveTo>
                  <a:pt x="8749123" y="1609173"/>
                </a:moveTo>
                <a:cubicBezTo>
                  <a:pt x="8748252" y="1622979"/>
                  <a:pt x="8758203" y="1634423"/>
                  <a:pt x="8771886" y="1635418"/>
                </a:cubicBezTo>
                <a:cubicBezTo>
                  <a:pt x="8786563" y="1636537"/>
                  <a:pt x="8799250" y="1624970"/>
                  <a:pt x="8799126" y="1610541"/>
                </a:cubicBezTo>
                <a:cubicBezTo>
                  <a:pt x="8799126" y="1597107"/>
                  <a:pt x="8788180" y="1585913"/>
                  <a:pt x="8774747" y="1585539"/>
                </a:cubicBezTo>
                <a:cubicBezTo>
                  <a:pt x="8761313" y="1585166"/>
                  <a:pt x="8749994" y="1595615"/>
                  <a:pt x="8749123" y="1609173"/>
                </a:cubicBezTo>
                <a:close/>
                <a:moveTo>
                  <a:pt x="8684318" y="1585539"/>
                </a:moveTo>
                <a:cubicBezTo>
                  <a:pt x="8669765" y="1585539"/>
                  <a:pt x="8658322" y="1598351"/>
                  <a:pt x="8659690" y="1613029"/>
                </a:cubicBezTo>
                <a:cubicBezTo>
                  <a:pt x="8660934" y="1626711"/>
                  <a:pt x="8672378" y="1636413"/>
                  <a:pt x="8686184" y="1635542"/>
                </a:cubicBezTo>
                <a:cubicBezTo>
                  <a:pt x="8699742" y="1634547"/>
                  <a:pt x="8710066" y="1623228"/>
                  <a:pt x="8709569" y="1609795"/>
                </a:cubicBezTo>
                <a:cubicBezTo>
                  <a:pt x="8709071" y="1596361"/>
                  <a:pt x="8697752" y="1585539"/>
                  <a:pt x="8684318" y="1585664"/>
                </a:cubicBezTo>
                <a:close/>
                <a:moveTo>
                  <a:pt x="8570008" y="1608675"/>
                </a:moveTo>
                <a:cubicBezTo>
                  <a:pt x="8568889" y="1622482"/>
                  <a:pt x="8578342" y="1634050"/>
                  <a:pt x="8592149" y="1635418"/>
                </a:cubicBezTo>
                <a:cubicBezTo>
                  <a:pt x="8606826" y="1636911"/>
                  <a:pt x="8619762" y="1625716"/>
                  <a:pt x="8620011" y="1611163"/>
                </a:cubicBezTo>
                <a:cubicBezTo>
                  <a:pt x="8620260" y="1597854"/>
                  <a:pt x="8609438" y="1586410"/>
                  <a:pt x="8596129" y="1585664"/>
                </a:cubicBezTo>
                <a:cubicBezTo>
                  <a:pt x="8582696" y="1584918"/>
                  <a:pt x="8571128" y="1595117"/>
                  <a:pt x="8570008" y="1608675"/>
                </a:cubicBezTo>
                <a:close/>
                <a:moveTo>
                  <a:pt x="8509060" y="1585539"/>
                </a:moveTo>
                <a:cubicBezTo>
                  <a:pt x="8494631" y="1585042"/>
                  <a:pt x="8482441" y="1597605"/>
                  <a:pt x="8483187" y="1612033"/>
                </a:cubicBezTo>
                <a:cubicBezTo>
                  <a:pt x="8483934" y="1625343"/>
                  <a:pt x="8495501" y="1636040"/>
                  <a:pt x="8508935" y="1635667"/>
                </a:cubicBezTo>
                <a:cubicBezTo>
                  <a:pt x="8522493" y="1635418"/>
                  <a:pt x="8533314" y="1624348"/>
                  <a:pt x="8533314" y="1610665"/>
                </a:cubicBezTo>
                <a:cubicBezTo>
                  <a:pt x="8533314" y="1597107"/>
                  <a:pt x="8522493" y="1585788"/>
                  <a:pt x="8509184" y="1585415"/>
                </a:cubicBezTo>
                <a:close/>
                <a:moveTo>
                  <a:pt x="8420995" y="1585664"/>
                </a:moveTo>
                <a:cubicBezTo>
                  <a:pt x="8406566" y="1584296"/>
                  <a:pt x="8393754" y="1595988"/>
                  <a:pt x="8393630" y="1610541"/>
                </a:cubicBezTo>
                <a:cubicBezTo>
                  <a:pt x="8393630" y="1623975"/>
                  <a:pt x="8404327" y="1635045"/>
                  <a:pt x="8417885" y="1635542"/>
                </a:cubicBezTo>
                <a:cubicBezTo>
                  <a:pt x="8431567" y="1636040"/>
                  <a:pt x="8442887" y="1625716"/>
                  <a:pt x="8443633" y="1612158"/>
                </a:cubicBezTo>
                <a:cubicBezTo>
                  <a:pt x="8444379" y="1598600"/>
                  <a:pt x="8434304" y="1586908"/>
                  <a:pt x="8420995" y="1585664"/>
                </a:cubicBezTo>
                <a:close/>
                <a:moveTo>
                  <a:pt x="8329074" y="1585664"/>
                </a:moveTo>
                <a:cubicBezTo>
                  <a:pt x="8314521" y="1585664"/>
                  <a:pt x="8302829" y="1598476"/>
                  <a:pt x="8304197" y="1613029"/>
                </a:cubicBezTo>
                <a:cubicBezTo>
                  <a:pt x="8305441" y="1626338"/>
                  <a:pt x="8317133" y="1636413"/>
                  <a:pt x="8330691" y="1635791"/>
                </a:cubicBezTo>
                <a:cubicBezTo>
                  <a:pt x="8344250" y="1635045"/>
                  <a:pt x="8354573" y="1623726"/>
                  <a:pt x="8354076" y="1610043"/>
                </a:cubicBezTo>
                <a:cubicBezTo>
                  <a:pt x="8353578" y="1596485"/>
                  <a:pt x="8342508" y="1585664"/>
                  <a:pt x="8329074" y="1585788"/>
                </a:cubicBezTo>
                <a:close/>
                <a:moveTo>
                  <a:pt x="8239517" y="1585664"/>
                </a:moveTo>
                <a:cubicBezTo>
                  <a:pt x="8224964" y="1585664"/>
                  <a:pt x="8213271" y="1598476"/>
                  <a:pt x="8214639" y="1613029"/>
                </a:cubicBezTo>
                <a:cubicBezTo>
                  <a:pt x="8215884" y="1626338"/>
                  <a:pt x="8227576" y="1636413"/>
                  <a:pt x="8241134" y="1635791"/>
                </a:cubicBezTo>
                <a:cubicBezTo>
                  <a:pt x="8254692" y="1635045"/>
                  <a:pt x="8265016" y="1623726"/>
                  <a:pt x="8264518" y="1610043"/>
                </a:cubicBezTo>
                <a:cubicBezTo>
                  <a:pt x="8264021" y="1596485"/>
                  <a:pt x="8252950" y="1585664"/>
                  <a:pt x="8239517" y="1585788"/>
                </a:cubicBezTo>
                <a:close/>
                <a:moveTo>
                  <a:pt x="8153816" y="1585664"/>
                </a:moveTo>
                <a:cubicBezTo>
                  <a:pt x="8139262" y="1585166"/>
                  <a:pt x="8127322" y="1597480"/>
                  <a:pt x="8128192" y="1612282"/>
                </a:cubicBezTo>
                <a:cubicBezTo>
                  <a:pt x="8128939" y="1625840"/>
                  <a:pt x="8140257" y="1636164"/>
                  <a:pt x="8153939" y="1635667"/>
                </a:cubicBezTo>
                <a:cubicBezTo>
                  <a:pt x="8167498" y="1635169"/>
                  <a:pt x="8178319" y="1624099"/>
                  <a:pt x="8178319" y="1610665"/>
                </a:cubicBezTo>
                <a:cubicBezTo>
                  <a:pt x="8178319" y="1597232"/>
                  <a:pt x="8167373" y="1586037"/>
                  <a:pt x="8153939" y="1585664"/>
                </a:cubicBezTo>
                <a:close/>
                <a:moveTo>
                  <a:pt x="8038510" y="1611038"/>
                </a:moveTo>
                <a:cubicBezTo>
                  <a:pt x="8038635" y="1624721"/>
                  <a:pt x="8049581" y="1635542"/>
                  <a:pt x="8063138" y="1635667"/>
                </a:cubicBezTo>
                <a:cubicBezTo>
                  <a:pt x="8077816" y="1635791"/>
                  <a:pt x="8089632" y="1623353"/>
                  <a:pt x="8088513" y="1608800"/>
                </a:cubicBezTo>
                <a:cubicBezTo>
                  <a:pt x="8087394" y="1595490"/>
                  <a:pt x="8075701" y="1585042"/>
                  <a:pt x="8062392" y="1585539"/>
                </a:cubicBezTo>
                <a:cubicBezTo>
                  <a:pt x="8049083" y="1586161"/>
                  <a:pt x="8038261" y="1597480"/>
                  <a:pt x="8038510" y="1611038"/>
                </a:cubicBezTo>
                <a:close/>
                <a:moveTo>
                  <a:pt x="7976193" y="1585664"/>
                </a:moveTo>
                <a:cubicBezTo>
                  <a:pt x="7961640" y="1584296"/>
                  <a:pt x="7948953" y="1595988"/>
                  <a:pt x="7948953" y="1610665"/>
                </a:cubicBezTo>
                <a:cubicBezTo>
                  <a:pt x="7948953" y="1624348"/>
                  <a:pt x="7959650" y="1635418"/>
                  <a:pt x="7973332" y="1635667"/>
                </a:cubicBezTo>
                <a:cubicBezTo>
                  <a:pt x="7986766" y="1635915"/>
                  <a:pt x="7998334" y="1625218"/>
                  <a:pt x="7999080" y="1612033"/>
                </a:cubicBezTo>
                <a:cubicBezTo>
                  <a:pt x="7999827" y="1598724"/>
                  <a:pt x="7989502" y="1586908"/>
                  <a:pt x="7976193" y="1585664"/>
                </a:cubicBezTo>
                <a:close/>
                <a:moveTo>
                  <a:pt x="7862256" y="1609546"/>
                </a:moveTo>
                <a:cubicBezTo>
                  <a:pt x="7861634" y="1624099"/>
                  <a:pt x="7873824" y="1636164"/>
                  <a:pt x="7888502" y="1635667"/>
                </a:cubicBezTo>
                <a:cubicBezTo>
                  <a:pt x="7902059" y="1635169"/>
                  <a:pt x="7912632" y="1623975"/>
                  <a:pt x="7912259" y="1610292"/>
                </a:cubicBezTo>
                <a:cubicBezTo>
                  <a:pt x="7912011" y="1596858"/>
                  <a:pt x="7900940" y="1585788"/>
                  <a:pt x="7887631" y="1585664"/>
                </a:cubicBezTo>
                <a:cubicBezTo>
                  <a:pt x="7874321" y="1585539"/>
                  <a:pt x="7862878" y="1596236"/>
                  <a:pt x="7862256" y="1609670"/>
                </a:cubicBezTo>
                <a:close/>
                <a:moveTo>
                  <a:pt x="7772699" y="1608551"/>
                </a:moveTo>
                <a:cubicBezTo>
                  <a:pt x="7771455" y="1623104"/>
                  <a:pt x="7783023" y="1635667"/>
                  <a:pt x="7797824" y="1635667"/>
                </a:cubicBezTo>
                <a:cubicBezTo>
                  <a:pt x="7811507" y="1635667"/>
                  <a:pt x="7822453" y="1624845"/>
                  <a:pt x="7822701" y="1611287"/>
                </a:cubicBezTo>
                <a:cubicBezTo>
                  <a:pt x="7822950" y="1597854"/>
                  <a:pt x="7812253" y="1586286"/>
                  <a:pt x="7798944" y="1585664"/>
                </a:cubicBezTo>
                <a:cubicBezTo>
                  <a:pt x="7785635" y="1584918"/>
                  <a:pt x="7773818" y="1595242"/>
                  <a:pt x="7772574" y="1608675"/>
                </a:cubicBezTo>
                <a:close/>
                <a:moveTo>
                  <a:pt x="7683017" y="1610043"/>
                </a:moveTo>
                <a:cubicBezTo>
                  <a:pt x="7682644" y="1624596"/>
                  <a:pt x="7694958" y="1636413"/>
                  <a:pt x="7709760" y="1635542"/>
                </a:cubicBezTo>
                <a:cubicBezTo>
                  <a:pt x="7723318" y="1634796"/>
                  <a:pt x="7733642" y="1623477"/>
                  <a:pt x="7733144" y="1609795"/>
                </a:cubicBezTo>
                <a:cubicBezTo>
                  <a:pt x="7732646" y="1596236"/>
                  <a:pt x="7721452" y="1585539"/>
                  <a:pt x="7708018" y="1585539"/>
                </a:cubicBezTo>
                <a:cubicBezTo>
                  <a:pt x="7694585" y="1585539"/>
                  <a:pt x="7683515" y="1596610"/>
                  <a:pt x="7683141" y="1610043"/>
                </a:cubicBezTo>
                <a:close/>
                <a:moveTo>
                  <a:pt x="7596693" y="1609297"/>
                </a:moveTo>
                <a:cubicBezTo>
                  <a:pt x="7595947" y="1623104"/>
                  <a:pt x="7605774" y="1634547"/>
                  <a:pt x="7619456" y="1635542"/>
                </a:cubicBezTo>
                <a:cubicBezTo>
                  <a:pt x="7634134" y="1636662"/>
                  <a:pt x="7646821" y="1625094"/>
                  <a:pt x="7646697" y="1610541"/>
                </a:cubicBezTo>
                <a:cubicBezTo>
                  <a:pt x="7646697" y="1597107"/>
                  <a:pt x="7635626" y="1586037"/>
                  <a:pt x="7622317" y="1585539"/>
                </a:cubicBezTo>
                <a:cubicBezTo>
                  <a:pt x="7608884" y="1585166"/>
                  <a:pt x="7597564" y="1595615"/>
                  <a:pt x="7596693" y="1609173"/>
                </a:cubicBezTo>
                <a:close/>
                <a:moveTo>
                  <a:pt x="7531640" y="1585539"/>
                </a:moveTo>
                <a:cubicBezTo>
                  <a:pt x="7517087" y="1585788"/>
                  <a:pt x="7505768" y="1598600"/>
                  <a:pt x="7507260" y="1613277"/>
                </a:cubicBezTo>
                <a:cubicBezTo>
                  <a:pt x="7508628" y="1626960"/>
                  <a:pt x="7520197" y="1636537"/>
                  <a:pt x="7534004" y="1635418"/>
                </a:cubicBezTo>
                <a:cubicBezTo>
                  <a:pt x="7547561" y="1634299"/>
                  <a:pt x="7557761" y="1622855"/>
                  <a:pt x="7557139" y="1609421"/>
                </a:cubicBezTo>
                <a:cubicBezTo>
                  <a:pt x="7556517" y="1596112"/>
                  <a:pt x="7544949" y="1585291"/>
                  <a:pt x="7531640" y="1585539"/>
                </a:cubicBezTo>
                <a:close/>
                <a:moveTo>
                  <a:pt x="7417703" y="1608675"/>
                </a:moveTo>
                <a:cubicBezTo>
                  <a:pt x="7416584" y="1622482"/>
                  <a:pt x="7426037" y="1634050"/>
                  <a:pt x="7439844" y="1635418"/>
                </a:cubicBezTo>
                <a:cubicBezTo>
                  <a:pt x="7454521" y="1636911"/>
                  <a:pt x="7467457" y="1625716"/>
                  <a:pt x="7467706" y="1611163"/>
                </a:cubicBezTo>
                <a:cubicBezTo>
                  <a:pt x="7467955" y="1597854"/>
                  <a:pt x="7457133" y="1586410"/>
                  <a:pt x="7443824" y="1585664"/>
                </a:cubicBezTo>
                <a:cubicBezTo>
                  <a:pt x="7430390" y="1584918"/>
                  <a:pt x="7418823" y="1595117"/>
                  <a:pt x="7417703" y="1608675"/>
                </a:cubicBezTo>
                <a:close/>
                <a:moveTo>
                  <a:pt x="7355137" y="1585664"/>
                </a:moveTo>
                <a:cubicBezTo>
                  <a:pt x="7340585" y="1584296"/>
                  <a:pt x="7327897" y="1595988"/>
                  <a:pt x="7327897" y="1610665"/>
                </a:cubicBezTo>
                <a:cubicBezTo>
                  <a:pt x="7327897" y="1624348"/>
                  <a:pt x="7338594" y="1635418"/>
                  <a:pt x="7352277" y="1635667"/>
                </a:cubicBezTo>
                <a:cubicBezTo>
                  <a:pt x="7365710" y="1635915"/>
                  <a:pt x="7377278" y="1625218"/>
                  <a:pt x="7378024" y="1612033"/>
                </a:cubicBezTo>
                <a:cubicBezTo>
                  <a:pt x="7378771" y="1598724"/>
                  <a:pt x="7368447" y="1586908"/>
                  <a:pt x="7355137" y="1585664"/>
                </a:cubicBezTo>
                <a:close/>
                <a:moveTo>
                  <a:pt x="7241200" y="1610914"/>
                </a:moveTo>
                <a:cubicBezTo>
                  <a:pt x="7241325" y="1625467"/>
                  <a:pt x="7254137" y="1636786"/>
                  <a:pt x="7268814" y="1635418"/>
                </a:cubicBezTo>
                <a:cubicBezTo>
                  <a:pt x="7282496" y="1634174"/>
                  <a:pt x="7292198" y="1622606"/>
                  <a:pt x="7291203" y="1608924"/>
                </a:cubicBezTo>
                <a:cubicBezTo>
                  <a:pt x="7290208" y="1595366"/>
                  <a:pt x="7278765" y="1585042"/>
                  <a:pt x="7265331" y="1585664"/>
                </a:cubicBezTo>
                <a:cubicBezTo>
                  <a:pt x="7251898" y="1586286"/>
                  <a:pt x="7241200" y="1597605"/>
                  <a:pt x="7241200" y="1610914"/>
                </a:cubicBezTo>
                <a:close/>
                <a:moveTo>
                  <a:pt x="7201770" y="1610416"/>
                </a:moveTo>
                <a:cubicBezTo>
                  <a:pt x="7201646" y="1596858"/>
                  <a:pt x="7190700" y="1585788"/>
                  <a:pt x="7177267" y="1585539"/>
                </a:cubicBezTo>
                <a:cubicBezTo>
                  <a:pt x="7162713" y="1585291"/>
                  <a:pt x="7150772" y="1597854"/>
                  <a:pt x="7151768" y="1612407"/>
                </a:cubicBezTo>
                <a:cubicBezTo>
                  <a:pt x="7152638" y="1625716"/>
                  <a:pt x="7164330" y="1636164"/>
                  <a:pt x="7177764" y="1635791"/>
                </a:cubicBezTo>
                <a:cubicBezTo>
                  <a:pt x="7191322" y="1635293"/>
                  <a:pt x="7201895" y="1624223"/>
                  <a:pt x="7201770" y="1610541"/>
                </a:cubicBezTo>
                <a:close/>
                <a:moveTo>
                  <a:pt x="7062210" y="1609919"/>
                </a:moveTo>
                <a:cubicBezTo>
                  <a:pt x="7061712" y="1624472"/>
                  <a:pt x="7074027" y="1636413"/>
                  <a:pt x="7088828" y="1635667"/>
                </a:cubicBezTo>
                <a:cubicBezTo>
                  <a:pt x="7102386" y="1634920"/>
                  <a:pt x="7112711" y="1623601"/>
                  <a:pt x="7112337" y="1609919"/>
                </a:cubicBezTo>
                <a:cubicBezTo>
                  <a:pt x="7111840" y="1596361"/>
                  <a:pt x="7100769" y="1585539"/>
                  <a:pt x="7087335" y="1585539"/>
                </a:cubicBezTo>
                <a:cubicBezTo>
                  <a:pt x="7073902" y="1585539"/>
                  <a:pt x="7062707" y="1596485"/>
                  <a:pt x="7062335" y="1609919"/>
                </a:cubicBezTo>
                <a:close/>
                <a:moveTo>
                  <a:pt x="7025765" y="1612904"/>
                </a:moveTo>
                <a:cubicBezTo>
                  <a:pt x="7027133" y="1598351"/>
                  <a:pt x="7015441" y="1585664"/>
                  <a:pt x="7000888" y="1585539"/>
                </a:cubicBezTo>
                <a:cubicBezTo>
                  <a:pt x="6987454" y="1585539"/>
                  <a:pt x="6976384" y="1596236"/>
                  <a:pt x="6975887" y="1609795"/>
                </a:cubicBezTo>
                <a:cubicBezTo>
                  <a:pt x="6975389" y="1623477"/>
                  <a:pt x="6985713" y="1634796"/>
                  <a:pt x="6999271" y="1635542"/>
                </a:cubicBezTo>
                <a:cubicBezTo>
                  <a:pt x="7012829" y="1636289"/>
                  <a:pt x="7024646" y="1626213"/>
                  <a:pt x="7025765" y="1612904"/>
                </a:cubicBezTo>
                <a:close/>
                <a:moveTo>
                  <a:pt x="6911953" y="1585539"/>
                </a:moveTo>
                <a:cubicBezTo>
                  <a:pt x="6897400" y="1585166"/>
                  <a:pt x="6885458" y="1597480"/>
                  <a:pt x="6886329" y="1612158"/>
                </a:cubicBezTo>
                <a:cubicBezTo>
                  <a:pt x="6887075" y="1625716"/>
                  <a:pt x="6898394" y="1636040"/>
                  <a:pt x="6912077" y="1635542"/>
                </a:cubicBezTo>
                <a:cubicBezTo>
                  <a:pt x="6925635" y="1635045"/>
                  <a:pt x="6936456" y="1623850"/>
                  <a:pt x="6936332" y="1610541"/>
                </a:cubicBezTo>
                <a:cubicBezTo>
                  <a:pt x="6936332" y="1597107"/>
                  <a:pt x="6925262" y="1586037"/>
                  <a:pt x="6911953" y="1585539"/>
                </a:cubicBezTo>
                <a:close/>
                <a:moveTo>
                  <a:pt x="6796772" y="1609795"/>
                </a:moveTo>
                <a:cubicBezTo>
                  <a:pt x="6796274" y="1623477"/>
                  <a:pt x="6806599" y="1634796"/>
                  <a:pt x="6820156" y="1635542"/>
                </a:cubicBezTo>
                <a:cubicBezTo>
                  <a:pt x="6834833" y="1636289"/>
                  <a:pt x="6847272" y="1624472"/>
                  <a:pt x="6846775" y="1609919"/>
                </a:cubicBezTo>
                <a:cubicBezTo>
                  <a:pt x="6846401" y="1596485"/>
                  <a:pt x="6835207" y="1585539"/>
                  <a:pt x="6821773" y="1585539"/>
                </a:cubicBezTo>
                <a:cubicBezTo>
                  <a:pt x="6808339" y="1585539"/>
                  <a:pt x="6797270" y="1596236"/>
                  <a:pt x="6796772" y="1609795"/>
                </a:cubicBezTo>
                <a:close/>
                <a:moveTo>
                  <a:pt x="6737316" y="1585664"/>
                </a:moveTo>
                <a:cubicBezTo>
                  <a:pt x="6722887" y="1584296"/>
                  <a:pt x="6710075" y="1595988"/>
                  <a:pt x="6709951" y="1610541"/>
                </a:cubicBezTo>
                <a:cubicBezTo>
                  <a:pt x="6709951" y="1623975"/>
                  <a:pt x="6720648" y="1635045"/>
                  <a:pt x="6734206" y="1635542"/>
                </a:cubicBezTo>
                <a:cubicBezTo>
                  <a:pt x="6747888" y="1636040"/>
                  <a:pt x="6759207" y="1625716"/>
                  <a:pt x="6759954" y="1612158"/>
                </a:cubicBezTo>
                <a:cubicBezTo>
                  <a:pt x="6760700" y="1598600"/>
                  <a:pt x="6750625" y="1586908"/>
                  <a:pt x="6737316" y="1585664"/>
                </a:cubicBezTo>
                <a:close/>
                <a:moveTo>
                  <a:pt x="6670396" y="1612158"/>
                </a:moveTo>
                <a:cubicBezTo>
                  <a:pt x="6671143" y="1598600"/>
                  <a:pt x="6661068" y="1586783"/>
                  <a:pt x="6647758" y="1585664"/>
                </a:cubicBezTo>
                <a:cubicBezTo>
                  <a:pt x="6633329" y="1584296"/>
                  <a:pt x="6620518" y="1595988"/>
                  <a:pt x="6620393" y="1610541"/>
                </a:cubicBezTo>
                <a:cubicBezTo>
                  <a:pt x="6620393" y="1623975"/>
                  <a:pt x="6631090" y="1635045"/>
                  <a:pt x="6644649" y="1635542"/>
                </a:cubicBezTo>
                <a:cubicBezTo>
                  <a:pt x="6658331" y="1636040"/>
                  <a:pt x="6669650" y="1625840"/>
                  <a:pt x="6670396" y="1612158"/>
                </a:cubicBezTo>
                <a:close/>
                <a:moveTo>
                  <a:pt x="6530960" y="1608426"/>
                </a:moveTo>
                <a:cubicBezTo>
                  <a:pt x="6529592" y="1622979"/>
                  <a:pt x="6541284" y="1635542"/>
                  <a:pt x="6556086" y="1635542"/>
                </a:cubicBezTo>
                <a:cubicBezTo>
                  <a:pt x="6569768" y="1635542"/>
                  <a:pt x="6580714" y="1624845"/>
                  <a:pt x="6581088" y="1611163"/>
                </a:cubicBezTo>
                <a:cubicBezTo>
                  <a:pt x="6581336" y="1597729"/>
                  <a:pt x="6570639" y="1586161"/>
                  <a:pt x="6557454" y="1585415"/>
                </a:cubicBezTo>
                <a:cubicBezTo>
                  <a:pt x="6544145" y="1584669"/>
                  <a:pt x="6532328" y="1594993"/>
                  <a:pt x="6531085" y="1608302"/>
                </a:cubicBezTo>
                <a:close/>
                <a:moveTo>
                  <a:pt x="6468395" y="1585539"/>
                </a:moveTo>
                <a:cubicBezTo>
                  <a:pt x="6453966" y="1584420"/>
                  <a:pt x="6441154" y="1596112"/>
                  <a:pt x="6441278" y="1610665"/>
                </a:cubicBezTo>
                <a:cubicBezTo>
                  <a:pt x="6441278" y="1623975"/>
                  <a:pt x="6452349" y="1635169"/>
                  <a:pt x="6465783" y="1635418"/>
                </a:cubicBezTo>
                <a:cubicBezTo>
                  <a:pt x="6479465" y="1635791"/>
                  <a:pt x="6490660" y="1625343"/>
                  <a:pt x="6491281" y="1611785"/>
                </a:cubicBezTo>
                <a:cubicBezTo>
                  <a:pt x="6491903" y="1598351"/>
                  <a:pt x="6481703" y="1586534"/>
                  <a:pt x="6468270" y="1585415"/>
                </a:cubicBezTo>
                <a:close/>
                <a:moveTo>
                  <a:pt x="6354831" y="1610292"/>
                </a:moveTo>
                <a:cubicBezTo>
                  <a:pt x="6354707" y="1623975"/>
                  <a:pt x="6365279" y="1635169"/>
                  <a:pt x="6378837" y="1635542"/>
                </a:cubicBezTo>
                <a:cubicBezTo>
                  <a:pt x="6393515" y="1636040"/>
                  <a:pt x="6405580" y="1623726"/>
                  <a:pt x="6404833" y="1609173"/>
                </a:cubicBezTo>
                <a:cubicBezTo>
                  <a:pt x="6404087" y="1595863"/>
                  <a:pt x="6392644" y="1585042"/>
                  <a:pt x="6379335" y="1585291"/>
                </a:cubicBezTo>
                <a:cubicBezTo>
                  <a:pt x="6366025" y="1585539"/>
                  <a:pt x="6354955" y="1596734"/>
                  <a:pt x="6354831" y="1610168"/>
                </a:cubicBezTo>
                <a:close/>
                <a:moveTo>
                  <a:pt x="6291021" y="1585415"/>
                </a:moveTo>
                <a:cubicBezTo>
                  <a:pt x="6276468" y="1584918"/>
                  <a:pt x="6264527" y="1597232"/>
                  <a:pt x="6265273" y="1611909"/>
                </a:cubicBezTo>
                <a:cubicBezTo>
                  <a:pt x="6266020" y="1625467"/>
                  <a:pt x="6277339" y="1635791"/>
                  <a:pt x="6291021" y="1635418"/>
                </a:cubicBezTo>
                <a:cubicBezTo>
                  <a:pt x="6304579" y="1634920"/>
                  <a:pt x="6315400" y="1623850"/>
                  <a:pt x="6315400" y="1610416"/>
                </a:cubicBezTo>
                <a:cubicBezTo>
                  <a:pt x="6315400" y="1596983"/>
                  <a:pt x="6304454" y="1585788"/>
                  <a:pt x="6291021" y="1585415"/>
                </a:cubicBezTo>
                <a:close/>
                <a:moveTo>
                  <a:pt x="6175840" y="1609048"/>
                </a:moveTo>
                <a:cubicBezTo>
                  <a:pt x="6175094" y="1622855"/>
                  <a:pt x="6184920" y="1634299"/>
                  <a:pt x="6198603" y="1635293"/>
                </a:cubicBezTo>
                <a:cubicBezTo>
                  <a:pt x="6213281" y="1636413"/>
                  <a:pt x="6225967" y="1624845"/>
                  <a:pt x="6225844" y="1610292"/>
                </a:cubicBezTo>
                <a:cubicBezTo>
                  <a:pt x="6225844" y="1596858"/>
                  <a:pt x="6214773" y="1585788"/>
                  <a:pt x="6201464" y="1585291"/>
                </a:cubicBezTo>
                <a:cubicBezTo>
                  <a:pt x="6188030" y="1584918"/>
                  <a:pt x="6176711" y="1595366"/>
                  <a:pt x="6175840" y="1608924"/>
                </a:cubicBezTo>
                <a:close/>
                <a:moveTo>
                  <a:pt x="6114767" y="1585291"/>
                </a:moveTo>
                <a:cubicBezTo>
                  <a:pt x="6100338" y="1584918"/>
                  <a:pt x="6088149" y="1597356"/>
                  <a:pt x="6089020" y="1611909"/>
                </a:cubicBezTo>
                <a:cubicBezTo>
                  <a:pt x="6089766" y="1625218"/>
                  <a:pt x="6101458" y="1635791"/>
                  <a:pt x="6114891" y="1635542"/>
                </a:cubicBezTo>
                <a:cubicBezTo>
                  <a:pt x="6128450" y="1635169"/>
                  <a:pt x="6139147" y="1624099"/>
                  <a:pt x="6139147" y="1610416"/>
                </a:cubicBezTo>
                <a:cubicBezTo>
                  <a:pt x="6139147" y="1596983"/>
                  <a:pt x="6128201" y="1585664"/>
                  <a:pt x="6114891" y="1585291"/>
                </a:cubicBezTo>
                <a:close/>
                <a:moveTo>
                  <a:pt x="6024464" y="1585291"/>
                </a:moveTo>
                <a:cubicBezTo>
                  <a:pt x="6009910" y="1585291"/>
                  <a:pt x="5998218" y="1598102"/>
                  <a:pt x="5999587" y="1612655"/>
                </a:cubicBezTo>
                <a:cubicBezTo>
                  <a:pt x="6000830" y="1625965"/>
                  <a:pt x="6012522" y="1636040"/>
                  <a:pt x="6026081" y="1635418"/>
                </a:cubicBezTo>
                <a:cubicBezTo>
                  <a:pt x="6039638" y="1634672"/>
                  <a:pt x="6049963" y="1623353"/>
                  <a:pt x="6049465" y="1609670"/>
                </a:cubicBezTo>
                <a:cubicBezTo>
                  <a:pt x="6048967" y="1596112"/>
                  <a:pt x="6037897" y="1585291"/>
                  <a:pt x="6024464" y="1585415"/>
                </a:cubicBezTo>
                <a:close/>
                <a:moveTo>
                  <a:pt x="5937270" y="1585291"/>
                </a:moveTo>
                <a:cubicBezTo>
                  <a:pt x="5922840" y="1583922"/>
                  <a:pt x="5910029" y="1595615"/>
                  <a:pt x="5909905" y="1610168"/>
                </a:cubicBezTo>
                <a:cubicBezTo>
                  <a:pt x="5909905" y="1623601"/>
                  <a:pt x="5920602" y="1634672"/>
                  <a:pt x="5934160" y="1635169"/>
                </a:cubicBezTo>
                <a:cubicBezTo>
                  <a:pt x="5947842" y="1635667"/>
                  <a:pt x="5959161" y="1625343"/>
                  <a:pt x="5959908" y="1611785"/>
                </a:cubicBezTo>
                <a:cubicBezTo>
                  <a:pt x="5960654" y="1598227"/>
                  <a:pt x="5950579" y="1586534"/>
                  <a:pt x="5937270" y="1585291"/>
                </a:cubicBezTo>
                <a:close/>
                <a:moveTo>
                  <a:pt x="5873708" y="1611163"/>
                </a:moveTo>
                <a:cubicBezTo>
                  <a:pt x="5874206" y="1596734"/>
                  <a:pt x="5861768" y="1584420"/>
                  <a:pt x="5847214" y="1585166"/>
                </a:cubicBezTo>
                <a:cubicBezTo>
                  <a:pt x="5833905" y="1585913"/>
                  <a:pt x="5823208" y="1597356"/>
                  <a:pt x="5823457" y="1610790"/>
                </a:cubicBezTo>
                <a:cubicBezTo>
                  <a:pt x="5823706" y="1624348"/>
                  <a:pt x="5834776" y="1635169"/>
                  <a:pt x="5848334" y="1635169"/>
                </a:cubicBezTo>
                <a:cubicBezTo>
                  <a:pt x="5861892" y="1635169"/>
                  <a:pt x="5873211" y="1624348"/>
                  <a:pt x="5873584" y="1611038"/>
                </a:cubicBezTo>
                <a:close/>
                <a:moveTo>
                  <a:pt x="5758652" y="1585166"/>
                </a:moveTo>
                <a:cubicBezTo>
                  <a:pt x="5744099" y="1585415"/>
                  <a:pt x="5732780" y="1598227"/>
                  <a:pt x="5734273" y="1612904"/>
                </a:cubicBezTo>
                <a:cubicBezTo>
                  <a:pt x="5735641" y="1626587"/>
                  <a:pt x="5747208" y="1636164"/>
                  <a:pt x="5761015" y="1635045"/>
                </a:cubicBezTo>
                <a:cubicBezTo>
                  <a:pt x="5774573" y="1633925"/>
                  <a:pt x="5784773" y="1622482"/>
                  <a:pt x="5784151" y="1609048"/>
                </a:cubicBezTo>
                <a:cubicBezTo>
                  <a:pt x="5783529" y="1595739"/>
                  <a:pt x="5771961" y="1584918"/>
                  <a:pt x="5758652" y="1585166"/>
                </a:cubicBezTo>
                <a:close/>
                <a:moveTo>
                  <a:pt x="5644466" y="1610043"/>
                </a:moveTo>
                <a:cubicBezTo>
                  <a:pt x="5644342" y="1623726"/>
                  <a:pt x="5654915" y="1634920"/>
                  <a:pt x="5668473" y="1635293"/>
                </a:cubicBezTo>
                <a:cubicBezTo>
                  <a:pt x="5683150" y="1635791"/>
                  <a:pt x="5695215" y="1623477"/>
                  <a:pt x="5694469" y="1608924"/>
                </a:cubicBezTo>
                <a:cubicBezTo>
                  <a:pt x="5693723" y="1595615"/>
                  <a:pt x="5682280" y="1584793"/>
                  <a:pt x="5668970" y="1585042"/>
                </a:cubicBezTo>
                <a:cubicBezTo>
                  <a:pt x="5655661" y="1585291"/>
                  <a:pt x="5644591" y="1596485"/>
                  <a:pt x="5644466" y="1609919"/>
                </a:cubicBezTo>
                <a:close/>
                <a:moveTo>
                  <a:pt x="5580657" y="1585166"/>
                </a:moveTo>
                <a:cubicBezTo>
                  <a:pt x="5566103" y="1584669"/>
                  <a:pt x="5554163" y="1596983"/>
                  <a:pt x="5555033" y="1611785"/>
                </a:cubicBezTo>
                <a:cubicBezTo>
                  <a:pt x="5555780" y="1625343"/>
                  <a:pt x="5567099" y="1635667"/>
                  <a:pt x="5580781" y="1635169"/>
                </a:cubicBezTo>
                <a:cubicBezTo>
                  <a:pt x="5594339" y="1634672"/>
                  <a:pt x="5605161" y="1623601"/>
                  <a:pt x="5605161" y="1610168"/>
                </a:cubicBezTo>
                <a:cubicBezTo>
                  <a:pt x="5605161" y="1596734"/>
                  <a:pt x="5594215" y="1585539"/>
                  <a:pt x="5580781" y="1585166"/>
                </a:cubicBezTo>
                <a:close/>
                <a:moveTo>
                  <a:pt x="5468337" y="1608178"/>
                </a:moveTo>
                <a:cubicBezTo>
                  <a:pt x="5467093" y="1622731"/>
                  <a:pt x="5478661" y="1635293"/>
                  <a:pt x="5493463" y="1635293"/>
                </a:cubicBezTo>
                <a:cubicBezTo>
                  <a:pt x="5507145" y="1635293"/>
                  <a:pt x="5518091" y="1624472"/>
                  <a:pt x="5518340" y="1610914"/>
                </a:cubicBezTo>
                <a:cubicBezTo>
                  <a:pt x="5518589" y="1597480"/>
                  <a:pt x="5507891" y="1585913"/>
                  <a:pt x="5494582" y="1585291"/>
                </a:cubicBezTo>
                <a:cubicBezTo>
                  <a:pt x="5481273" y="1584544"/>
                  <a:pt x="5469456" y="1594868"/>
                  <a:pt x="5468212" y="1608302"/>
                </a:cubicBezTo>
                <a:close/>
                <a:moveTo>
                  <a:pt x="5378779" y="1608178"/>
                </a:moveTo>
                <a:cubicBezTo>
                  <a:pt x="5377411" y="1622731"/>
                  <a:pt x="5389103" y="1635293"/>
                  <a:pt x="5403905" y="1635418"/>
                </a:cubicBezTo>
                <a:cubicBezTo>
                  <a:pt x="5417587" y="1635418"/>
                  <a:pt x="5428533" y="1624721"/>
                  <a:pt x="5428907" y="1611038"/>
                </a:cubicBezTo>
                <a:cubicBezTo>
                  <a:pt x="5429156" y="1597605"/>
                  <a:pt x="5418583" y="1586037"/>
                  <a:pt x="5405273" y="1585291"/>
                </a:cubicBezTo>
                <a:cubicBezTo>
                  <a:pt x="5391964" y="1584544"/>
                  <a:pt x="5380148" y="1594868"/>
                  <a:pt x="5378904" y="1608178"/>
                </a:cubicBezTo>
                <a:close/>
                <a:moveTo>
                  <a:pt x="5289222" y="1608178"/>
                </a:moveTo>
                <a:cubicBezTo>
                  <a:pt x="5287854" y="1622731"/>
                  <a:pt x="5299546" y="1635293"/>
                  <a:pt x="5314348" y="1635293"/>
                </a:cubicBezTo>
                <a:cubicBezTo>
                  <a:pt x="5328030" y="1635293"/>
                  <a:pt x="5338976" y="1624596"/>
                  <a:pt x="5339349" y="1610914"/>
                </a:cubicBezTo>
                <a:cubicBezTo>
                  <a:pt x="5339598" y="1597480"/>
                  <a:pt x="5328901" y="1585913"/>
                  <a:pt x="5315716" y="1585166"/>
                </a:cubicBezTo>
                <a:cubicBezTo>
                  <a:pt x="5302407" y="1584420"/>
                  <a:pt x="5290590" y="1594744"/>
                  <a:pt x="5289346" y="1608053"/>
                </a:cubicBezTo>
                <a:close/>
                <a:moveTo>
                  <a:pt x="5228397" y="1585291"/>
                </a:moveTo>
                <a:cubicBezTo>
                  <a:pt x="5213845" y="1584918"/>
                  <a:pt x="5202028" y="1597232"/>
                  <a:pt x="5202774" y="1611909"/>
                </a:cubicBezTo>
                <a:cubicBezTo>
                  <a:pt x="5203520" y="1625467"/>
                  <a:pt x="5214840" y="1635791"/>
                  <a:pt x="5228522" y="1635169"/>
                </a:cubicBezTo>
                <a:cubicBezTo>
                  <a:pt x="5242080" y="1634672"/>
                  <a:pt x="5252901" y="1623477"/>
                  <a:pt x="5252777" y="1610043"/>
                </a:cubicBezTo>
                <a:cubicBezTo>
                  <a:pt x="5252777" y="1596610"/>
                  <a:pt x="5241707" y="1585539"/>
                  <a:pt x="5228273" y="1585166"/>
                </a:cubicBezTo>
                <a:close/>
                <a:moveTo>
                  <a:pt x="5139711" y="1585291"/>
                </a:moveTo>
                <a:cubicBezTo>
                  <a:pt x="5125158" y="1584420"/>
                  <a:pt x="5112719" y="1596361"/>
                  <a:pt x="5113092" y="1611038"/>
                </a:cubicBezTo>
                <a:cubicBezTo>
                  <a:pt x="5113466" y="1624596"/>
                  <a:pt x="5124536" y="1635293"/>
                  <a:pt x="5138218" y="1635293"/>
                </a:cubicBezTo>
                <a:cubicBezTo>
                  <a:pt x="5151776" y="1635293"/>
                  <a:pt x="5162971" y="1624348"/>
                  <a:pt x="5163344" y="1611038"/>
                </a:cubicBezTo>
                <a:cubicBezTo>
                  <a:pt x="5163717" y="1597729"/>
                  <a:pt x="5153020" y="1586161"/>
                  <a:pt x="5139711" y="1585291"/>
                </a:cubicBezTo>
                <a:close/>
                <a:moveTo>
                  <a:pt x="5073787" y="1609670"/>
                </a:moveTo>
                <a:cubicBezTo>
                  <a:pt x="5073414" y="1595117"/>
                  <a:pt x="5060353" y="1583674"/>
                  <a:pt x="5045924" y="1585415"/>
                </a:cubicBezTo>
                <a:cubicBezTo>
                  <a:pt x="5032615" y="1586908"/>
                  <a:pt x="5022789" y="1598849"/>
                  <a:pt x="5023908" y="1612407"/>
                </a:cubicBezTo>
                <a:cubicBezTo>
                  <a:pt x="5024903" y="1626089"/>
                  <a:pt x="5036347" y="1636040"/>
                  <a:pt x="5050154" y="1635293"/>
                </a:cubicBezTo>
                <a:cubicBezTo>
                  <a:pt x="5063711" y="1634547"/>
                  <a:pt x="5074284" y="1623228"/>
                  <a:pt x="5073911" y="1609795"/>
                </a:cubicBezTo>
                <a:close/>
                <a:moveTo>
                  <a:pt x="4962835" y="1585166"/>
                </a:moveTo>
                <a:cubicBezTo>
                  <a:pt x="4948406" y="1584669"/>
                  <a:pt x="4936217" y="1597232"/>
                  <a:pt x="4936963" y="1611660"/>
                </a:cubicBezTo>
                <a:cubicBezTo>
                  <a:pt x="4937709" y="1624970"/>
                  <a:pt x="4949277" y="1635667"/>
                  <a:pt x="4962711" y="1635293"/>
                </a:cubicBezTo>
                <a:cubicBezTo>
                  <a:pt x="4976269" y="1635045"/>
                  <a:pt x="4987090" y="1623975"/>
                  <a:pt x="4987090" y="1610292"/>
                </a:cubicBezTo>
                <a:cubicBezTo>
                  <a:pt x="4987090" y="1596858"/>
                  <a:pt x="4976269" y="1585539"/>
                  <a:pt x="4962835" y="1585042"/>
                </a:cubicBezTo>
                <a:close/>
                <a:moveTo>
                  <a:pt x="4871909" y="1585166"/>
                </a:moveTo>
                <a:cubicBezTo>
                  <a:pt x="4857356" y="1585539"/>
                  <a:pt x="4845913" y="1598600"/>
                  <a:pt x="4847654" y="1613029"/>
                </a:cubicBezTo>
                <a:cubicBezTo>
                  <a:pt x="4849147" y="1626338"/>
                  <a:pt x="4861088" y="1636164"/>
                  <a:pt x="4874646" y="1635045"/>
                </a:cubicBezTo>
                <a:cubicBezTo>
                  <a:pt x="4888328" y="1634050"/>
                  <a:pt x="4898279" y="1622606"/>
                  <a:pt x="4897533" y="1608800"/>
                </a:cubicBezTo>
                <a:cubicBezTo>
                  <a:pt x="4896786" y="1595242"/>
                  <a:pt x="4885467" y="1584669"/>
                  <a:pt x="4872034" y="1585042"/>
                </a:cubicBezTo>
                <a:close/>
                <a:moveTo>
                  <a:pt x="4784715" y="1585166"/>
                </a:moveTo>
                <a:cubicBezTo>
                  <a:pt x="4770162" y="1584171"/>
                  <a:pt x="4757599" y="1596112"/>
                  <a:pt x="4757848" y="1610665"/>
                </a:cubicBezTo>
                <a:cubicBezTo>
                  <a:pt x="4758097" y="1623975"/>
                  <a:pt x="4769167" y="1635045"/>
                  <a:pt x="4782725" y="1635169"/>
                </a:cubicBezTo>
                <a:cubicBezTo>
                  <a:pt x="4796408" y="1635418"/>
                  <a:pt x="4807602" y="1624845"/>
                  <a:pt x="4808099" y="1611287"/>
                </a:cubicBezTo>
                <a:cubicBezTo>
                  <a:pt x="4808597" y="1597854"/>
                  <a:pt x="4798149" y="1586161"/>
                  <a:pt x="4784839" y="1585166"/>
                </a:cubicBezTo>
                <a:close/>
                <a:moveTo>
                  <a:pt x="4721527" y="1610416"/>
                </a:moveTo>
                <a:cubicBezTo>
                  <a:pt x="4721652" y="1595863"/>
                  <a:pt x="4708965" y="1584047"/>
                  <a:pt x="4694536" y="1585166"/>
                </a:cubicBezTo>
                <a:cubicBezTo>
                  <a:pt x="4681227" y="1586161"/>
                  <a:pt x="4670902" y="1597978"/>
                  <a:pt x="4671400" y="1611411"/>
                </a:cubicBezTo>
                <a:cubicBezTo>
                  <a:pt x="4672022" y="1624970"/>
                  <a:pt x="4683217" y="1635418"/>
                  <a:pt x="4696899" y="1635169"/>
                </a:cubicBezTo>
                <a:cubicBezTo>
                  <a:pt x="4710457" y="1634920"/>
                  <a:pt x="4721403" y="1623850"/>
                  <a:pt x="4721527" y="1610416"/>
                </a:cubicBezTo>
                <a:close/>
                <a:moveTo>
                  <a:pt x="4581843" y="1610914"/>
                </a:moveTo>
                <a:cubicBezTo>
                  <a:pt x="4582216" y="1624472"/>
                  <a:pt x="4593286" y="1635169"/>
                  <a:pt x="4606969" y="1635169"/>
                </a:cubicBezTo>
                <a:cubicBezTo>
                  <a:pt x="4621771" y="1635169"/>
                  <a:pt x="4633338" y="1622357"/>
                  <a:pt x="4631970" y="1607929"/>
                </a:cubicBezTo>
                <a:cubicBezTo>
                  <a:pt x="4630726" y="1594620"/>
                  <a:pt x="4618785" y="1584420"/>
                  <a:pt x="4605476" y="1585166"/>
                </a:cubicBezTo>
                <a:cubicBezTo>
                  <a:pt x="4592167" y="1585913"/>
                  <a:pt x="4581594" y="1597605"/>
                  <a:pt x="4581967" y="1611038"/>
                </a:cubicBezTo>
                <a:close/>
                <a:moveTo>
                  <a:pt x="2679494" y="1612407"/>
                </a:moveTo>
                <a:cubicBezTo>
                  <a:pt x="2680862" y="1597978"/>
                  <a:pt x="2669170" y="1585166"/>
                  <a:pt x="2654617" y="1585042"/>
                </a:cubicBezTo>
                <a:cubicBezTo>
                  <a:pt x="2641183" y="1585042"/>
                  <a:pt x="2629989" y="1595739"/>
                  <a:pt x="2629491" y="1609297"/>
                </a:cubicBezTo>
                <a:cubicBezTo>
                  <a:pt x="2628994" y="1622979"/>
                  <a:pt x="2639318" y="1634299"/>
                  <a:pt x="2652875" y="1635045"/>
                </a:cubicBezTo>
                <a:cubicBezTo>
                  <a:pt x="2666433" y="1635791"/>
                  <a:pt x="2678250" y="1625716"/>
                  <a:pt x="2679494" y="1612407"/>
                </a:cubicBezTo>
                <a:close/>
                <a:moveTo>
                  <a:pt x="4452855" y="1610914"/>
                </a:moveTo>
                <a:cubicBezTo>
                  <a:pt x="4453353" y="1596485"/>
                  <a:pt x="4440790" y="1584296"/>
                  <a:pt x="4426361" y="1585042"/>
                </a:cubicBezTo>
                <a:cubicBezTo>
                  <a:pt x="4413052" y="1585788"/>
                  <a:pt x="4402355" y="1597356"/>
                  <a:pt x="4402728" y="1610790"/>
                </a:cubicBezTo>
                <a:cubicBezTo>
                  <a:pt x="4402977" y="1624348"/>
                  <a:pt x="4414047" y="1635169"/>
                  <a:pt x="4427729" y="1635169"/>
                </a:cubicBezTo>
                <a:cubicBezTo>
                  <a:pt x="4441287" y="1635169"/>
                  <a:pt x="4452606" y="1624348"/>
                  <a:pt x="4452980" y="1610914"/>
                </a:cubicBezTo>
                <a:close/>
                <a:moveTo>
                  <a:pt x="4366034" y="1610541"/>
                </a:moveTo>
                <a:cubicBezTo>
                  <a:pt x="4366159" y="1597107"/>
                  <a:pt x="4355462" y="1585664"/>
                  <a:pt x="4342028" y="1585042"/>
                </a:cubicBezTo>
                <a:cubicBezTo>
                  <a:pt x="4327599" y="1584420"/>
                  <a:pt x="4315161" y="1596734"/>
                  <a:pt x="4315783" y="1611287"/>
                </a:cubicBezTo>
                <a:cubicBezTo>
                  <a:pt x="4316280" y="1624721"/>
                  <a:pt x="4327724" y="1635293"/>
                  <a:pt x="4341281" y="1635169"/>
                </a:cubicBezTo>
                <a:cubicBezTo>
                  <a:pt x="4354964" y="1635045"/>
                  <a:pt x="4365785" y="1624223"/>
                  <a:pt x="4365910" y="1610541"/>
                </a:cubicBezTo>
                <a:close/>
                <a:moveTo>
                  <a:pt x="4252222" y="1585042"/>
                </a:moveTo>
                <a:cubicBezTo>
                  <a:pt x="4237793" y="1584544"/>
                  <a:pt x="4225603" y="1597107"/>
                  <a:pt x="4226350" y="1611536"/>
                </a:cubicBezTo>
                <a:cubicBezTo>
                  <a:pt x="4227096" y="1624845"/>
                  <a:pt x="4238664" y="1635542"/>
                  <a:pt x="4252097" y="1635169"/>
                </a:cubicBezTo>
                <a:cubicBezTo>
                  <a:pt x="4265655" y="1634920"/>
                  <a:pt x="4276477" y="1623850"/>
                  <a:pt x="4276477" y="1610168"/>
                </a:cubicBezTo>
                <a:cubicBezTo>
                  <a:pt x="4276477" y="1596734"/>
                  <a:pt x="4265655" y="1585415"/>
                  <a:pt x="4252222" y="1584918"/>
                </a:cubicBezTo>
                <a:close/>
                <a:moveTo>
                  <a:pt x="4163784" y="1585042"/>
                </a:moveTo>
                <a:cubicBezTo>
                  <a:pt x="4149231" y="1583922"/>
                  <a:pt x="4136668" y="1595739"/>
                  <a:pt x="4136792" y="1610292"/>
                </a:cubicBezTo>
                <a:cubicBezTo>
                  <a:pt x="4136916" y="1623601"/>
                  <a:pt x="4147987" y="1634672"/>
                  <a:pt x="4161420" y="1634920"/>
                </a:cubicBezTo>
                <a:cubicBezTo>
                  <a:pt x="4175103" y="1635169"/>
                  <a:pt x="4186297" y="1624721"/>
                  <a:pt x="4186795" y="1611163"/>
                </a:cubicBezTo>
                <a:cubicBezTo>
                  <a:pt x="4187417" y="1597729"/>
                  <a:pt x="4176968" y="1586037"/>
                  <a:pt x="4163659" y="1584918"/>
                </a:cubicBezTo>
                <a:close/>
                <a:moveTo>
                  <a:pt x="4075470" y="1585042"/>
                </a:moveTo>
                <a:cubicBezTo>
                  <a:pt x="4060917" y="1585042"/>
                  <a:pt x="4049349" y="1597605"/>
                  <a:pt x="4050593" y="1612282"/>
                </a:cubicBezTo>
                <a:cubicBezTo>
                  <a:pt x="4051712" y="1625965"/>
                  <a:pt x="4063156" y="1635791"/>
                  <a:pt x="4076838" y="1635045"/>
                </a:cubicBezTo>
                <a:cubicBezTo>
                  <a:pt x="4090396" y="1634174"/>
                  <a:pt x="4100845" y="1622855"/>
                  <a:pt x="4100472" y="1609421"/>
                </a:cubicBezTo>
                <a:cubicBezTo>
                  <a:pt x="4100098" y="1595988"/>
                  <a:pt x="4088904" y="1585166"/>
                  <a:pt x="4075470" y="1585042"/>
                </a:cubicBezTo>
                <a:close/>
                <a:moveTo>
                  <a:pt x="3960787" y="1610043"/>
                </a:moveTo>
                <a:cubicBezTo>
                  <a:pt x="3960787" y="1623726"/>
                  <a:pt x="3971360" y="1634796"/>
                  <a:pt x="3984918" y="1635293"/>
                </a:cubicBezTo>
                <a:cubicBezTo>
                  <a:pt x="3999595" y="1635667"/>
                  <a:pt x="4011660" y="1623353"/>
                  <a:pt x="4010790" y="1608800"/>
                </a:cubicBezTo>
                <a:cubicBezTo>
                  <a:pt x="4010044" y="1595490"/>
                  <a:pt x="3998475" y="1584793"/>
                  <a:pt x="3985167" y="1585042"/>
                </a:cubicBezTo>
                <a:cubicBezTo>
                  <a:pt x="3971857" y="1585291"/>
                  <a:pt x="3960911" y="1596485"/>
                  <a:pt x="3960787" y="1610043"/>
                </a:cubicBezTo>
                <a:close/>
                <a:moveTo>
                  <a:pt x="3871354" y="1608178"/>
                </a:moveTo>
                <a:cubicBezTo>
                  <a:pt x="3870234" y="1621984"/>
                  <a:pt x="3879688" y="1633552"/>
                  <a:pt x="3893494" y="1634920"/>
                </a:cubicBezTo>
                <a:cubicBezTo>
                  <a:pt x="3908172" y="1636413"/>
                  <a:pt x="3921108" y="1625218"/>
                  <a:pt x="3921357" y="1610665"/>
                </a:cubicBezTo>
                <a:cubicBezTo>
                  <a:pt x="3921605" y="1597356"/>
                  <a:pt x="3910784" y="1585913"/>
                  <a:pt x="3897475" y="1585166"/>
                </a:cubicBezTo>
                <a:cubicBezTo>
                  <a:pt x="3884041" y="1584420"/>
                  <a:pt x="3872474" y="1594620"/>
                  <a:pt x="3871354" y="1608178"/>
                </a:cubicBezTo>
                <a:close/>
                <a:moveTo>
                  <a:pt x="3810032" y="1585042"/>
                </a:moveTo>
                <a:cubicBezTo>
                  <a:pt x="3795479" y="1584793"/>
                  <a:pt x="3783538" y="1597480"/>
                  <a:pt x="3784533" y="1611909"/>
                </a:cubicBezTo>
                <a:cubicBezTo>
                  <a:pt x="3785404" y="1625218"/>
                  <a:pt x="3797220" y="1635667"/>
                  <a:pt x="3810654" y="1635169"/>
                </a:cubicBezTo>
                <a:cubicBezTo>
                  <a:pt x="3824212" y="1634672"/>
                  <a:pt x="3834784" y="1623477"/>
                  <a:pt x="3834660" y="1609795"/>
                </a:cubicBezTo>
                <a:cubicBezTo>
                  <a:pt x="3834411" y="1596361"/>
                  <a:pt x="3823466" y="1585166"/>
                  <a:pt x="3810156" y="1585042"/>
                </a:cubicBezTo>
                <a:close/>
                <a:moveTo>
                  <a:pt x="3745103" y="1610541"/>
                </a:moveTo>
                <a:cubicBezTo>
                  <a:pt x="3745227" y="1597107"/>
                  <a:pt x="3734530" y="1585664"/>
                  <a:pt x="3721096" y="1585042"/>
                </a:cubicBezTo>
                <a:cubicBezTo>
                  <a:pt x="3706668" y="1584420"/>
                  <a:pt x="3694229" y="1596734"/>
                  <a:pt x="3694851" y="1611287"/>
                </a:cubicBezTo>
                <a:cubicBezTo>
                  <a:pt x="3695349" y="1624721"/>
                  <a:pt x="3706792" y="1635293"/>
                  <a:pt x="3720350" y="1635169"/>
                </a:cubicBezTo>
                <a:cubicBezTo>
                  <a:pt x="3734033" y="1635045"/>
                  <a:pt x="3744854" y="1624223"/>
                  <a:pt x="3744979" y="1610541"/>
                </a:cubicBezTo>
                <a:close/>
                <a:moveTo>
                  <a:pt x="3605418" y="1609421"/>
                </a:moveTo>
                <a:cubicBezTo>
                  <a:pt x="3605045" y="1623975"/>
                  <a:pt x="3617359" y="1635791"/>
                  <a:pt x="3632037" y="1635045"/>
                </a:cubicBezTo>
                <a:cubicBezTo>
                  <a:pt x="3645594" y="1634299"/>
                  <a:pt x="3655919" y="1622979"/>
                  <a:pt x="3655421" y="1609297"/>
                </a:cubicBezTo>
                <a:cubicBezTo>
                  <a:pt x="3654923" y="1595739"/>
                  <a:pt x="3643729" y="1584918"/>
                  <a:pt x="3630419" y="1585042"/>
                </a:cubicBezTo>
                <a:cubicBezTo>
                  <a:pt x="3616986" y="1585042"/>
                  <a:pt x="3605791" y="1595988"/>
                  <a:pt x="3605418" y="1609421"/>
                </a:cubicBezTo>
                <a:close/>
                <a:moveTo>
                  <a:pt x="3542977" y="1585042"/>
                </a:moveTo>
                <a:cubicBezTo>
                  <a:pt x="3528548" y="1583922"/>
                  <a:pt x="3515736" y="1595615"/>
                  <a:pt x="3515861" y="1610168"/>
                </a:cubicBezTo>
                <a:cubicBezTo>
                  <a:pt x="3515861" y="1623477"/>
                  <a:pt x="3526931" y="1634672"/>
                  <a:pt x="3540365" y="1634920"/>
                </a:cubicBezTo>
                <a:cubicBezTo>
                  <a:pt x="3554047" y="1635293"/>
                  <a:pt x="3565242" y="1624845"/>
                  <a:pt x="3565863" y="1611287"/>
                </a:cubicBezTo>
                <a:cubicBezTo>
                  <a:pt x="3566486" y="1597854"/>
                  <a:pt x="3556286" y="1586037"/>
                  <a:pt x="3542852" y="1584918"/>
                </a:cubicBezTo>
                <a:close/>
                <a:moveTo>
                  <a:pt x="3455161" y="1585042"/>
                </a:moveTo>
                <a:cubicBezTo>
                  <a:pt x="3440608" y="1584669"/>
                  <a:pt x="3428666" y="1596983"/>
                  <a:pt x="3429537" y="1611660"/>
                </a:cubicBezTo>
                <a:cubicBezTo>
                  <a:pt x="3430284" y="1625218"/>
                  <a:pt x="3441603" y="1635542"/>
                  <a:pt x="3455285" y="1635045"/>
                </a:cubicBezTo>
                <a:cubicBezTo>
                  <a:pt x="3468843" y="1634547"/>
                  <a:pt x="3479665" y="1623353"/>
                  <a:pt x="3479540" y="1610043"/>
                </a:cubicBezTo>
                <a:cubicBezTo>
                  <a:pt x="3479540" y="1596610"/>
                  <a:pt x="3468470" y="1585415"/>
                  <a:pt x="3455161" y="1585042"/>
                </a:cubicBezTo>
                <a:close/>
                <a:moveTo>
                  <a:pt x="3365728" y="1585042"/>
                </a:moveTo>
                <a:cubicBezTo>
                  <a:pt x="3351175" y="1584544"/>
                  <a:pt x="3339233" y="1596858"/>
                  <a:pt x="3339980" y="1611536"/>
                </a:cubicBezTo>
                <a:cubicBezTo>
                  <a:pt x="3340726" y="1625094"/>
                  <a:pt x="3352045" y="1635418"/>
                  <a:pt x="3365728" y="1635045"/>
                </a:cubicBezTo>
                <a:cubicBezTo>
                  <a:pt x="3379286" y="1634547"/>
                  <a:pt x="3390107" y="1623477"/>
                  <a:pt x="3390107" y="1610043"/>
                </a:cubicBezTo>
                <a:cubicBezTo>
                  <a:pt x="3390107" y="1596610"/>
                  <a:pt x="3379161" y="1585415"/>
                  <a:pt x="3365728" y="1585042"/>
                </a:cubicBezTo>
                <a:close/>
                <a:moveTo>
                  <a:pt x="3300425" y="1612407"/>
                </a:moveTo>
                <a:cubicBezTo>
                  <a:pt x="3301794" y="1597978"/>
                  <a:pt x="3290101" y="1585166"/>
                  <a:pt x="3275548" y="1585042"/>
                </a:cubicBezTo>
                <a:cubicBezTo>
                  <a:pt x="3262115" y="1585042"/>
                  <a:pt x="3250920" y="1595739"/>
                  <a:pt x="3250423" y="1609297"/>
                </a:cubicBezTo>
                <a:cubicBezTo>
                  <a:pt x="3249925" y="1622979"/>
                  <a:pt x="3260249" y="1634299"/>
                  <a:pt x="3273807" y="1635045"/>
                </a:cubicBezTo>
                <a:cubicBezTo>
                  <a:pt x="3287365" y="1635791"/>
                  <a:pt x="3299181" y="1625716"/>
                  <a:pt x="3300425" y="1612407"/>
                </a:cubicBezTo>
                <a:close/>
                <a:moveTo>
                  <a:pt x="3163850" y="1607929"/>
                </a:moveTo>
                <a:cubicBezTo>
                  <a:pt x="3162482" y="1622482"/>
                  <a:pt x="3174174" y="1635045"/>
                  <a:pt x="3188976" y="1635045"/>
                </a:cubicBezTo>
                <a:cubicBezTo>
                  <a:pt x="3202659" y="1635045"/>
                  <a:pt x="3213605" y="1624348"/>
                  <a:pt x="3213978" y="1610665"/>
                </a:cubicBezTo>
                <a:cubicBezTo>
                  <a:pt x="3214226" y="1597232"/>
                  <a:pt x="3203529" y="1585664"/>
                  <a:pt x="3190344" y="1584918"/>
                </a:cubicBezTo>
                <a:cubicBezTo>
                  <a:pt x="3177035" y="1584171"/>
                  <a:pt x="3165219" y="1594495"/>
                  <a:pt x="3163975" y="1607804"/>
                </a:cubicBezTo>
                <a:close/>
                <a:moveTo>
                  <a:pt x="3101533" y="1585166"/>
                </a:moveTo>
                <a:cubicBezTo>
                  <a:pt x="3087105" y="1583798"/>
                  <a:pt x="3074293" y="1595490"/>
                  <a:pt x="3074168" y="1610043"/>
                </a:cubicBezTo>
                <a:cubicBezTo>
                  <a:pt x="3074168" y="1623477"/>
                  <a:pt x="3084866" y="1634547"/>
                  <a:pt x="3098424" y="1635045"/>
                </a:cubicBezTo>
                <a:cubicBezTo>
                  <a:pt x="3112106" y="1635542"/>
                  <a:pt x="3123425" y="1625343"/>
                  <a:pt x="3124172" y="1611660"/>
                </a:cubicBezTo>
                <a:cubicBezTo>
                  <a:pt x="3124918" y="1598102"/>
                  <a:pt x="3114843" y="1586286"/>
                  <a:pt x="3101533" y="1585166"/>
                </a:cubicBezTo>
                <a:close/>
                <a:moveTo>
                  <a:pt x="3034614" y="1611660"/>
                </a:moveTo>
                <a:cubicBezTo>
                  <a:pt x="3035360" y="1598102"/>
                  <a:pt x="3025285" y="1586286"/>
                  <a:pt x="3011976" y="1585166"/>
                </a:cubicBezTo>
                <a:cubicBezTo>
                  <a:pt x="2997547" y="1583798"/>
                  <a:pt x="2984735" y="1595490"/>
                  <a:pt x="2984611" y="1610043"/>
                </a:cubicBezTo>
                <a:cubicBezTo>
                  <a:pt x="2984611" y="1623477"/>
                  <a:pt x="2995308" y="1634547"/>
                  <a:pt x="3008866" y="1635045"/>
                </a:cubicBezTo>
                <a:cubicBezTo>
                  <a:pt x="3022549" y="1635542"/>
                  <a:pt x="3033868" y="1625343"/>
                  <a:pt x="3034614" y="1611660"/>
                </a:cubicBezTo>
                <a:close/>
                <a:moveTo>
                  <a:pt x="2925528" y="1585166"/>
                </a:moveTo>
                <a:cubicBezTo>
                  <a:pt x="2910975" y="1583798"/>
                  <a:pt x="2898288" y="1595366"/>
                  <a:pt x="2898288" y="1610168"/>
                </a:cubicBezTo>
                <a:cubicBezTo>
                  <a:pt x="2898288" y="1623850"/>
                  <a:pt x="2908861" y="1634920"/>
                  <a:pt x="2922543" y="1635293"/>
                </a:cubicBezTo>
                <a:cubicBezTo>
                  <a:pt x="2935977" y="1635667"/>
                  <a:pt x="2947669" y="1624970"/>
                  <a:pt x="2948415" y="1611785"/>
                </a:cubicBezTo>
                <a:cubicBezTo>
                  <a:pt x="2949161" y="1598476"/>
                  <a:pt x="2938962" y="1586534"/>
                  <a:pt x="2925652" y="1585291"/>
                </a:cubicBezTo>
                <a:close/>
                <a:moveTo>
                  <a:pt x="2808855" y="1608178"/>
                </a:moveTo>
                <a:cubicBezTo>
                  <a:pt x="2807735" y="1621984"/>
                  <a:pt x="2817188" y="1633552"/>
                  <a:pt x="2830995" y="1634920"/>
                </a:cubicBezTo>
                <a:cubicBezTo>
                  <a:pt x="2845673" y="1636413"/>
                  <a:pt x="2858609" y="1625218"/>
                  <a:pt x="2858857" y="1610665"/>
                </a:cubicBezTo>
                <a:cubicBezTo>
                  <a:pt x="2859106" y="1597356"/>
                  <a:pt x="2848285" y="1585913"/>
                  <a:pt x="2834976" y="1585166"/>
                </a:cubicBezTo>
                <a:cubicBezTo>
                  <a:pt x="2821542" y="1584420"/>
                  <a:pt x="2809974" y="1594620"/>
                  <a:pt x="2808855" y="1608178"/>
                </a:cubicBezTo>
                <a:close/>
                <a:moveTo>
                  <a:pt x="2769300" y="1610416"/>
                </a:moveTo>
                <a:cubicBezTo>
                  <a:pt x="2769424" y="1595863"/>
                  <a:pt x="2756737" y="1584047"/>
                  <a:pt x="2742309" y="1585166"/>
                </a:cubicBezTo>
                <a:cubicBezTo>
                  <a:pt x="2728999" y="1586161"/>
                  <a:pt x="2718675" y="1597978"/>
                  <a:pt x="2719173" y="1611411"/>
                </a:cubicBezTo>
                <a:cubicBezTo>
                  <a:pt x="2719795" y="1624970"/>
                  <a:pt x="2730989" y="1635418"/>
                  <a:pt x="2744672" y="1635169"/>
                </a:cubicBezTo>
                <a:cubicBezTo>
                  <a:pt x="2758230" y="1634920"/>
                  <a:pt x="2769176" y="1623850"/>
                  <a:pt x="2769300" y="1610416"/>
                </a:cubicBezTo>
                <a:close/>
                <a:moveTo>
                  <a:pt x="13028848" y="1585042"/>
                </a:moveTo>
                <a:cubicBezTo>
                  <a:pt x="13014419" y="1584669"/>
                  <a:pt x="13002230" y="1597232"/>
                  <a:pt x="13003100" y="1611785"/>
                </a:cubicBezTo>
                <a:cubicBezTo>
                  <a:pt x="13003971" y="1625094"/>
                  <a:pt x="13015538" y="1635667"/>
                  <a:pt x="13028973" y="1635293"/>
                </a:cubicBezTo>
                <a:cubicBezTo>
                  <a:pt x="13042530" y="1634920"/>
                  <a:pt x="13053227" y="1623850"/>
                  <a:pt x="13053103" y="1610168"/>
                </a:cubicBezTo>
                <a:cubicBezTo>
                  <a:pt x="13053103" y="1596610"/>
                  <a:pt x="13042032" y="1585415"/>
                  <a:pt x="13028724" y="1585166"/>
                </a:cubicBezTo>
                <a:close/>
                <a:moveTo>
                  <a:pt x="2542919" y="1609048"/>
                </a:moveTo>
                <a:cubicBezTo>
                  <a:pt x="2542297" y="1623601"/>
                  <a:pt x="2554487" y="1635667"/>
                  <a:pt x="2569164" y="1635169"/>
                </a:cubicBezTo>
                <a:cubicBezTo>
                  <a:pt x="2582722" y="1634672"/>
                  <a:pt x="2593295" y="1623477"/>
                  <a:pt x="2592922" y="1609795"/>
                </a:cubicBezTo>
                <a:cubicBezTo>
                  <a:pt x="2592673" y="1596361"/>
                  <a:pt x="2581603" y="1585291"/>
                  <a:pt x="2568293" y="1585166"/>
                </a:cubicBezTo>
                <a:cubicBezTo>
                  <a:pt x="2554984" y="1585042"/>
                  <a:pt x="2543541" y="1595739"/>
                  <a:pt x="2542919" y="1609173"/>
                </a:cubicBezTo>
                <a:close/>
                <a:moveTo>
                  <a:pt x="2478861" y="1585042"/>
                </a:moveTo>
                <a:cubicBezTo>
                  <a:pt x="2464307" y="1584793"/>
                  <a:pt x="2452366" y="1597480"/>
                  <a:pt x="2453362" y="1611909"/>
                </a:cubicBezTo>
                <a:cubicBezTo>
                  <a:pt x="2454232" y="1625218"/>
                  <a:pt x="2466049" y="1635667"/>
                  <a:pt x="2479482" y="1635169"/>
                </a:cubicBezTo>
                <a:cubicBezTo>
                  <a:pt x="2493040" y="1634672"/>
                  <a:pt x="2503613" y="1623477"/>
                  <a:pt x="2503489" y="1609795"/>
                </a:cubicBezTo>
                <a:cubicBezTo>
                  <a:pt x="2503240" y="1596361"/>
                  <a:pt x="2492294" y="1585166"/>
                  <a:pt x="2478985" y="1585042"/>
                </a:cubicBezTo>
                <a:close/>
                <a:moveTo>
                  <a:pt x="2390920" y="1585042"/>
                </a:moveTo>
                <a:cubicBezTo>
                  <a:pt x="2376491" y="1583922"/>
                  <a:pt x="2363680" y="1595615"/>
                  <a:pt x="2363804" y="1610168"/>
                </a:cubicBezTo>
                <a:cubicBezTo>
                  <a:pt x="2363804" y="1623477"/>
                  <a:pt x="2374874" y="1634672"/>
                  <a:pt x="2388308" y="1634920"/>
                </a:cubicBezTo>
                <a:cubicBezTo>
                  <a:pt x="2401990" y="1635293"/>
                  <a:pt x="2413185" y="1624845"/>
                  <a:pt x="2413807" y="1611287"/>
                </a:cubicBezTo>
                <a:cubicBezTo>
                  <a:pt x="2414429" y="1597854"/>
                  <a:pt x="2404229" y="1586037"/>
                  <a:pt x="2390796" y="1584918"/>
                </a:cubicBezTo>
                <a:close/>
                <a:moveTo>
                  <a:pt x="2277481" y="1608675"/>
                </a:moveTo>
                <a:cubicBezTo>
                  <a:pt x="2276610" y="1622482"/>
                  <a:pt x="2286561" y="1633925"/>
                  <a:pt x="2300243" y="1634920"/>
                </a:cubicBezTo>
                <a:cubicBezTo>
                  <a:pt x="2314921" y="1636040"/>
                  <a:pt x="2327608" y="1624472"/>
                  <a:pt x="2327483" y="1610043"/>
                </a:cubicBezTo>
                <a:cubicBezTo>
                  <a:pt x="2327483" y="1596610"/>
                  <a:pt x="2316538" y="1585415"/>
                  <a:pt x="2303104" y="1585042"/>
                </a:cubicBezTo>
                <a:cubicBezTo>
                  <a:pt x="2289670" y="1584669"/>
                  <a:pt x="2278351" y="1595117"/>
                  <a:pt x="2277481" y="1608675"/>
                </a:cubicBezTo>
                <a:close/>
                <a:moveTo>
                  <a:pt x="2212676" y="1585042"/>
                </a:moveTo>
                <a:cubicBezTo>
                  <a:pt x="2198123" y="1585042"/>
                  <a:pt x="2186679" y="1597854"/>
                  <a:pt x="2188048" y="1612531"/>
                </a:cubicBezTo>
                <a:cubicBezTo>
                  <a:pt x="2189292" y="1626213"/>
                  <a:pt x="2200735" y="1635915"/>
                  <a:pt x="2214542" y="1635045"/>
                </a:cubicBezTo>
                <a:cubicBezTo>
                  <a:pt x="2228100" y="1634050"/>
                  <a:pt x="2238424" y="1622731"/>
                  <a:pt x="2237926" y="1609297"/>
                </a:cubicBezTo>
                <a:cubicBezTo>
                  <a:pt x="2237429" y="1595863"/>
                  <a:pt x="2226110" y="1585042"/>
                  <a:pt x="2212676" y="1585166"/>
                </a:cubicBezTo>
                <a:close/>
                <a:moveTo>
                  <a:pt x="2098366" y="1608178"/>
                </a:moveTo>
                <a:cubicBezTo>
                  <a:pt x="2097246" y="1621984"/>
                  <a:pt x="2106700" y="1633552"/>
                  <a:pt x="2120506" y="1634920"/>
                </a:cubicBezTo>
                <a:cubicBezTo>
                  <a:pt x="2135184" y="1636413"/>
                  <a:pt x="2148120" y="1625218"/>
                  <a:pt x="2148369" y="1610665"/>
                </a:cubicBezTo>
                <a:cubicBezTo>
                  <a:pt x="2148618" y="1597356"/>
                  <a:pt x="2137796" y="1585913"/>
                  <a:pt x="2124487" y="1585166"/>
                </a:cubicBezTo>
                <a:cubicBezTo>
                  <a:pt x="2111053" y="1584420"/>
                  <a:pt x="2099485" y="1594620"/>
                  <a:pt x="2098366" y="1608178"/>
                </a:cubicBezTo>
                <a:close/>
                <a:moveTo>
                  <a:pt x="2061672" y="1611163"/>
                </a:moveTo>
                <a:cubicBezTo>
                  <a:pt x="2062170" y="1597729"/>
                  <a:pt x="2051597" y="1586037"/>
                  <a:pt x="2038288" y="1585166"/>
                </a:cubicBezTo>
                <a:cubicBezTo>
                  <a:pt x="2023859" y="1584171"/>
                  <a:pt x="2011172" y="1596236"/>
                  <a:pt x="2011421" y="1610665"/>
                </a:cubicBezTo>
                <a:cubicBezTo>
                  <a:pt x="2011669" y="1623975"/>
                  <a:pt x="2022739" y="1634920"/>
                  <a:pt x="2036298" y="1635169"/>
                </a:cubicBezTo>
                <a:cubicBezTo>
                  <a:pt x="2049980" y="1635293"/>
                  <a:pt x="2061175" y="1624845"/>
                  <a:pt x="2061548" y="1611163"/>
                </a:cubicBezTo>
                <a:close/>
                <a:moveTo>
                  <a:pt x="1946989" y="1585042"/>
                </a:moveTo>
                <a:cubicBezTo>
                  <a:pt x="1932436" y="1585042"/>
                  <a:pt x="1920744" y="1597854"/>
                  <a:pt x="1922112" y="1612407"/>
                </a:cubicBezTo>
                <a:cubicBezTo>
                  <a:pt x="1923356" y="1625716"/>
                  <a:pt x="1935048" y="1635791"/>
                  <a:pt x="1948606" y="1635169"/>
                </a:cubicBezTo>
                <a:cubicBezTo>
                  <a:pt x="1962164" y="1634423"/>
                  <a:pt x="1972488" y="1623104"/>
                  <a:pt x="1971990" y="1609421"/>
                </a:cubicBezTo>
                <a:cubicBezTo>
                  <a:pt x="1971493" y="1595863"/>
                  <a:pt x="1960422" y="1585042"/>
                  <a:pt x="1946989" y="1585166"/>
                </a:cubicBezTo>
                <a:close/>
                <a:moveTo>
                  <a:pt x="1832430" y="1609546"/>
                </a:moveTo>
                <a:cubicBezTo>
                  <a:pt x="1832057" y="1624099"/>
                  <a:pt x="1844371" y="1635915"/>
                  <a:pt x="1859173" y="1635045"/>
                </a:cubicBezTo>
                <a:cubicBezTo>
                  <a:pt x="1872731" y="1634299"/>
                  <a:pt x="1883055" y="1622979"/>
                  <a:pt x="1882557" y="1609297"/>
                </a:cubicBezTo>
                <a:cubicBezTo>
                  <a:pt x="1882060" y="1595739"/>
                  <a:pt x="1870865" y="1585042"/>
                  <a:pt x="1857431" y="1585042"/>
                </a:cubicBezTo>
                <a:cubicBezTo>
                  <a:pt x="1843998" y="1585042"/>
                  <a:pt x="1832928" y="1596112"/>
                  <a:pt x="1832554" y="1609546"/>
                </a:cubicBezTo>
                <a:close/>
                <a:moveTo>
                  <a:pt x="1768123" y="1585042"/>
                </a:moveTo>
                <a:cubicBezTo>
                  <a:pt x="1753570" y="1585042"/>
                  <a:pt x="1741753" y="1597729"/>
                  <a:pt x="1742997" y="1612158"/>
                </a:cubicBezTo>
                <a:cubicBezTo>
                  <a:pt x="1744116" y="1625467"/>
                  <a:pt x="1755809" y="1635667"/>
                  <a:pt x="1769367" y="1635169"/>
                </a:cubicBezTo>
                <a:cubicBezTo>
                  <a:pt x="1782925" y="1634547"/>
                  <a:pt x="1793373" y="1623353"/>
                  <a:pt x="1793000" y="1609670"/>
                </a:cubicBezTo>
                <a:cubicBezTo>
                  <a:pt x="1792627" y="1596112"/>
                  <a:pt x="1781556" y="1585166"/>
                  <a:pt x="1768123" y="1585166"/>
                </a:cubicBezTo>
                <a:close/>
                <a:moveTo>
                  <a:pt x="1656549" y="1609297"/>
                </a:moveTo>
                <a:cubicBezTo>
                  <a:pt x="1656052" y="1622979"/>
                  <a:pt x="1666376" y="1634299"/>
                  <a:pt x="1679934" y="1635045"/>
                </a:cubicBezTo>
                <a:cubicBezTo>
                  <a:pt x="1694735" y="1635791"/>
                  <a:pt x="1707050" y="1623975"/>
                  <a:pt x="1706552" y="1609421"/>
                </a:cubicBezTo>
                <a:cubicBezTo>
                  <a:pt x="1706179" y="1595988"/>
                  <a:pt x="1694984" y="1585042"/>
                  <a:pt x="1681551" y="1585042"/>
                </a:cubicBezTo>
                <a:cubicBezTo>
                  <a:pt x="1668117" y="1585042"/>
                  <a:pt x="1657047" y="1595739"/>
                  <a:pt x="1656549" y="1609297"/>
                </a:cubicBezTo>
                <a:close/>
                <a:moveTo>
                  <a:pt x="1566992" y="1608675"/>
                </a:moveTo>
                <a:cubicBezTo>
                  <a:pt x="1566121" y="1622482"/>
                  <a:pt x="1576072" y="1633925"/>
                  <a:pt x="1589754" y="1634920"/>
                </a:cubicBezTo>
                <a:cubicBezTo>
                  <a:pt x="1604432" y="1636040"/>
                  <a:pt x="1617119" y="1624472"/>
                  <a:pt x="1616995" y="1610043"/>
                </a:cubicBezTo>
                <a:cubicBezTo>
                  <a:pt x="1616995" y="1596610"/>
                  <a:pt x="1606049" y="1585415"/>
                  <a:pt x="1592615" y="1585042"/>
                </a:cubicBezTo>
                <a:cubicBezTo>
                  <a:pt x="1579182" y="1584669"/>
                  <a:pt x="1567863" y="1595117"/>
                  <a:pt x="1566992" y="1608675"/>
                </a:cubicBezTo>
                <a:close/>
                <a:moveTo>
                  <a:pt x="1477434" y="1608053"/>
                </a:moveTo>
                <a:cubicBezTo>
                  <a:pt x="1476315" y="1621860"/>
                  <a:pt x="1485768" y="1633428"/>
                  <a:pt x="1499575" y="1634796"/>
                </a:cubicBezTo>
                <a:cubicBezTo>
                  <a:pt x="1514252" y="1636289"/>
                  <a:pt x="1527188" y="1625094"/>
                  <a:pt x="1527437" y="1610541"/>
                </a:cubicBezTo>
                <a:cubicBezTo>
                  <a:pt x="1527686" y="1597232"/>
                  <a:pt x="1516864" y="1585788"/>
                  <a:pt x="1503555" y="1585042"/>
                </a:cubicBezTo>
                <a:cubicBezTo>
                  <a:pt x="1490122" y="1584296"/>
                  <a:pt x="1478554" y="1594495"/>
                  <a:pt x="1477434" y="1608053"/>
                </a:cubicBezTo>
                <a:close/>
                <a:moveTo>
                  <a:pt x="1415615" y="1584918"/>
                </a:moveTo>
                <a:cubicBezTo>
                  <a:pt x="1401062" y="1584918"/>
                  <a:pt x="1389370" y="1597729"/>
                  <a:pt x="1390738" y="1612282"/>
                </a:cubicBezTo>
                <a:cubicBezTo>
                  <a:pt x="1391982" y="1625591"/>
                  <a:pt x="1403674" y="1635667"/>
                  <a:pt x="1417232" y="1635045"/>
                </a:cubicBezTo>
                <a:cubicBezTo>
                  <a:pt x="1430790" y="1634299"/>
                  <a:pt x="1441114" y="1622979"/>
                  <a:pt x="1440616" y="1609297"/>
                </a:cubicBezTo>
                <a:cubicBezTo>
                  <a:pt x="1440119" y="1595739"/>
                  <a:pt x="1429048" y="1584918"/>
                  <a:pt x="1415615" y="1585042"/>
                </a:cubicBezTo>
                <a:close/>
                <a:moveTo>
                  <a:pt x="1301180" y="1607804"/>
                </a:moveTo>
                <a:cubicBezTo>
                  <a:pt x="1299812" y="1622357"/>
                  <a:pt x="1311504" y="1634920"/>
                  <a:pt x="1326306" y="1635045"/>
                </a:cubicBezTo>
                <a:cubicBezTo>
                  <a:pt x="1339989" y="1635045"/>
                  <a:pt x="1350935" y="1624348"/>
                  <a:pt x="1351308" y="1610665"/>
                </a:cubicBezTo>
                <a:cubicBezTo>
                  <a:pt x="1351557" y="1597232"/>
                  <a:pt x="1340984" y="1585664"/>
                  <a:pt x="1327675" y="1584918"/>
                </a:cubicBezTo>
                <a:cubicBezTo>
                  <a:pt x="1314365" y="1584171"/>
                  <a:pt x="1302549" y="1594495"/>
                  <a:pt x="1301305" y="1607804"/>
                </a:cubicBezTo>
                <a:close/>
                <a:moveTo>
                  <a:pt x="1238117" y="1584918"/>
                </a:moveTo>
                <a:cubicBezTo>
                  <a:pt x="1223688" y="1584047"/>
                  <a:pt x="1211125" y="1596236"/>
                  <a:pt x="1211499" y="1610665"/>
                </a:cubicBezTo>
                <a:cubicBezTo>
                  <a:pt x="1211872" y="1623975"/>
                  <a:pt x="1223066" y="1634920"/>
                  <a:pt x="1236624" y="1634920"/>
                </a:cubicBezTo>
                <a:cubicBezTo>
                  <a:pt x="1250307" y="1634920"/>
                  <a:pt x="1261377" y="1624348"/>
                  <a:pt x="1261750" y="1610665"/>
                </a:cubicBezTo>
                <a:cubicBezTo>
                  <a:pt x="1262123" y="1597232"/>
                  <a:pt x="1251426" y="1585664"/>
                  <a:pt x="1238117" y="1584793"/>
                </a:cubicBezTo>
                <a:close/>
                <a:moveTo>
                  <a:pt x="4516914" y="1584918"/>
                </a:moveTo>
                <a:cubicBezTo>
                  <a:pt x="4502361" y="1585291"/>
                  <a:pt x="4491166" y="1598102"/>
                  <a:pt x="4492783" y="1612904"/>
                </a:cubicBezTo>
                <a:cubicBezTo>
                  <a:pt x="4494276" y="1626711"/>
                  <a:pt x="4505843" y="1636164"/>
                  <a:pt x="4519650" y="1634920"/>
                </a:cubicBezTo>
                <a:cubicBezTo>
                  <a:pt x="4533208" y="1633677"/>
                  <a:pt x="4543408" y="1622109"/>
                  <a:pt x="4542537" y="1608675"/>
                </a:cubicBezTo>
                <a:cubicBezTo>
                  <a:pt x="4541791" y="1595366"/>
                  <a:pt x="4530223" y="1584669"/>
                  <a:pt x="4516914" y="1584918"/>
                </a:cubicBezTo>
                <a:close/>
                <a:moveTo>
                  <a:pt x="13358718" y="1610416"/>
                </a:moveTo>
                <a:cubicBezTo>
                  <a:pt x="13358843" y="1624099"/>
                  <a:pt x="13369789" y="1634920"/>
                  <a:pt x="13383346" y="1635045"/>
                </a:cubicBezTo>
                <a:cubicBezTo>
                  <a:pt x="13398023" y="1635169"/>
                  <a:pt x="13409840" y="1622731"/>
                  <a:pt x="13408721" y="1608178"/>
                </a:cubicBezTo>
                <a:cubicBezTo>
                  <a:pt x="13407601" y="1594868"/>
                  <a:pt x="13395909" y="1584420"/>
                  <a:pt x="13382599" y="1584918"/>
                </a:cubicBezTo>
                <a:cubicBezTo>
                  <a:pt x="13369291" y="1585539"/>
                  <a:pt x="13358469" y="1596858"/>
                  <a:pt x="13358718" y="1610416"/>
                </a:cubicBezTo>
                <a:close/>
                <a:moveTo>
                  <a:pt x="13294784" y="1584918"/>
                </a:moveTo>
                <a:cubicBezTo>
                  <a:pt x="13280230" y="1584544"/>
                  <a:pt x="13268414" y="1596858"/>
                  <a:pt x="13269160" y="1611536"/>
                </a:cubicBezTo>
                <a:cubicBezTo>
                  <a:pt x="13269907" y="1625094"/>
                  <a:pt x="13281226" y="1635418"/>
                  <a:pt x="13294909" y="1634796"/>
                </a:cubicBezTo>
                <a:cubicBezTo>
                  <a:pt x="13308466" y="1634299"/>
                  <a:pt x="13319288" y="1623104"/>
                  <a:pt x="13319163" y="1609670"/>
                </a:cubicBezTo>
                <a:cubicBezTo>
                  <a:pt x="13319163" y="1596236"/>
                  <a:pt x="13308093" y="1585166"/>
                  <a:pt x="13294659" y="1584793"/>
                </a:cubicBezTo>
                <a:close/>
                <a:moveTo>
                  <a:pt x="1062734" y="1584918"/>
                </a:moveTo>
                <a:cubicBezTo>
                  <a:pt x="1048181" y="1583549"/>
                  <a:pt x="1035493" y="1595242"/>
                  <a:pt x="1035493" y="1610043"/>
                </a:cubicBezTo>
                <a:cubicBezTo>
                  <a:pt x="1035493" y="1623726"/>
                  <a:pt x="1046315" y="1634672"/>
                  <a:pt x="1059873" y="1635045"/>
                </a:cubicBezTo>
                <a:cubicBezTo>
                  <a:pt x="1073307" y="1635293"/>
                  <a:pt x="1084874" y="1624596"/>
                  <a:pt x="1085621" y="1611411"/>
                </a:cubicBezTo>
                <a:cubicBezTo>
                  <a:pt x="1086367" y="1598102"/>
                  <a:pt x="1076043" y="1586286"/>
                  <a:pt x="1062734" y="1585042"/>
                </a:cubicBezTo>
                <a:close/>
                <a:moveTo>
                  <a:pt x="995939" y="1612158"/>
                </a:moveTo>
                <a:cubicBezTo>
                  <a:pt x="997307" y="1597729"/>
                  <a:pt x="985615" y="1584918"/>
                  <a:pt x="971062" y="1584793"/>
                </a:cubicBezTo>
                <a:cubicBezTo>
                  <a:pt x="957628" y="1584793"/>
                  <a:pt x="946558" y="1595490"/>
                  <a:pt x="946060" y="1609048"/>
                </a:cubicBezTo>
                <a:cubicBezTo>
                  <a:pt x="945563" y="1622731"/>
                  <a:pt x="955887" y="1634050"/>
                  <a:pt x="969445" y="1634796"/>
                </a:cubicBezTo>
                <a:cubicBezTo>
                  <a:pt x="983003" y="1635542"/>
                  <a:pt x="994819" y="1625467"/>
                  <a:pt x="995939" y="1612158"/>
                </a:cubicBezTo>
                <a:close/>
                <a:moveTo>
                  <a:pt x="883619" y="1584918"/>
                </a:moveTo>
                <a:cubicBezTo>
                  <a:pt x="869066" y="1583549"/>
                  <a:pt x="856379" y="1595242"/>
                  <a:pt x="856379" y="1609919"/>
                </a:cubicBezTo>
                <a:cubicBezTo>
                  <a:pt x="856379" y="1623601"/>
                  <a:pt x="867076" y="1634672"/>
                  <a:pt x="880758" y="1634920"/>
                </a:cubicBezTo>
                <a:cubicBezTo>
                  <a:pt x="894192" y="1635169"/>
                  <a:pt x="905760" y="1624472"/>
                  <a:pt x="906506" y="1611287"/>
                </a:cubicBezTo>
                <a:cubicBezTo>
                  <a:pt x="907252" y="1597978"/>
                  <a:pt x="896928" y="1586161"/>
                  <a:pt x="883619" y="1584918"/>
                </a:cubicBezTo>
                <a:close/>
                <a:moveTo>
                  <a:pt x="795181" y="1584918"/>
                </a:moveTo>
                <a:cubicBezTo>
                  <a:pt x="780628" y="1584669"/>
                  <a:pt x="768687" y="1597356"/>
                  <a:pt x="769682" y="1611785"/>
                </a:cubicBezTo>
                <a:cubicBezTo>
                  <a:pt x="770553" y="1625094"/>
                  <a:pt x="782369" y="1635542"/>
                  <a:pt x="795803" y="1635045"/>
                </a:cubicBezTo>
                <a:cubicBezTo>
                  <a:pt x="809361" y="1634547"/>
                  <a:pt x="819934" y="1623353"/>
                  <a:pt x="819809" y="1609670"/>
                </a:cubicBezTo>
                <a:cubicBezTo>
                  <a:pt x="819561" y="1596236"/>
                  <a:pt x="808615" y="1585042"/>
                  <a:pt x="795305" y="1584918"/>
                </a:cubicBezTo>
                <a:close/>
                <a:moveTo>
                  <a:pt x="705997" y="1635045"/>
                </a:moveTo>
                <a:cubicBezTo>
                  <a:pt x="719555" y="1634672"/>
                  <a:pt x="730252" y="1623601"/>
                  <a:pt x="730252" y="1609919"/>
                </a:cubicBezTo>
                <a:cubicBezTo>
                  <a:pt x="730252" y="1595242"/>
                  <a:pt x="717440" y="1583549"/>
                  <a:pt x="703012" y="1584918"/>
                </a:cubicBezTo>
                <a:cubicBezTo>
                  <a:pt x="689702" y="1586161"/>
                  <a:pt x="679503" y="1598102"/>
                  <a:pt x="680249" y="1611411"/>
                </a:cubicBezTo>
                <a:cubicBezTo>
                  <a:pt x="680995" y="1624721"/>
                  <a:pt x="692688" y="1635293"/>
                  <a:pt x="706121" y="1634920"/>
                </a:cubicBezTo>
                <a:close/>
                <a:moveTo>
                  <a:pt x="640694" y="1610914"/>
                </a:moveTo>
                <a:cubicBezTo>
                  <a:pt x="641192" y="1597480"/>
                  <a:pt x="630619" y="1585788"/>
                  <a:pt x="617310" y="1584918"/>
                </a:cubicBezTo>
                <a:cubicBezTo>
                  <a:pt x="602881" y="1583922"/>
                  <a:pt x="590194" y="1595988"/>
                  <a:pt x="590443" y="1610416"/>
                </a:cubicBezTo>
                <a:cubicBezTo>
                  <a:pt x="590692" y="1623726"/>
                  <a:pt x="601762" y="1634672"/>
                  <a:pt x="615320" y="1634920"/>
                </a:cubicBezTo>
                <a:cubicBezTo>
                  <a:pt x="629002" y="1635045"/>
                  <a:pt x="640197" y="1624596"/>
                  <a:pt x="640570" y="1610914"/>
                </a:cubicBezTo>
                <a:close/>
                <a:moveTo>
                  <a:pt x="504119" y="1609670"/>
                </a:moveTo>
                <a:cubicBezTo>
                  <a:pt x="503995" y="1623353"/>
                  <a:pt x="514568" y="1634547"/>
                  <a:pt x="528126" y="1634920"/>
                </a:cubicBezTo>
                <a:cubicBezTo>
                  <a:pt x="542803" y="1635418"/>
                  <a:pt x="554869" y="1623104"/>
                  <a:pt x="554122" y="1608551"/>
                </a:cubicBezTo>
                <a:cubicBezTo>
                  <a:pt x="553376" y="1595242"/>
                  <a:pt x="541933" y="1584420"/>
                  <a:pt x="528623" y="1584669"/>
                </a:cubicBezTo>
                <a:cubicBezTo>
                  <a:pt x="515314" y="1584918"/>
                  <a:pt x="504244" y="1596112"/>
                  <a:pt x="504119" y="1609546"/>
                </a:cubicBezTo>
                <a:close/>
                <a:moveTo>
                  <a:pt x="464565" y="1611785"/>
                </a:moveTo>
                <a:cubicBezTo>
                  <a:pt x="465684" y="1597232"/>
                  <a:pt x="453868" y="1584669"/>
                  <a:pt x="439315" y="1584793"/>
                </a:cubicBezTo>
                <a:cubicBezTo>
                  <a:pt x="426005" y="1584918"/>
                  <a:pt x="414935" y="1595988"/>
                  <a:pt x="414562" y="1609421"/>
                </a:cubicBezTo>
                <a:cubicBezTo>
                  <a:pt x="414313" y="1623104"/>
                  <a:pt x="424762" y="1634299"/>
                  <a:pt x="438320" y="1634796"/>
                </a:cubicBezTo>
                <a:cubicBezTo>
                  <a:pt x="451753" y="1635293"/>
                  <a:pt x="463570" y="1624970"/>
                  <a:pt x="464565" y="1611660"/>
                </a:cubicBezTo>
                <a:close/>
                <a:moveTo>
                  <a:pt x="349509" y="1584793"/>
                </a:moveTo>
                <a:cubicBezTo>
                  <a:pt x="334955" y="1585042"/>
                  <a:pt x="323636" y="1597854"/>
                  <a:pt x="325129" y="1612531"/>
                </a:cubicBezTo>
                <a:cubicBezTo>
                  <a:pt x="326497" y="1626213"/>
                  <a:pt x="338065" y="1635791"/>
                  <a:pt x="351872" y="1634672"/>
                </a:cubicBezTo>
                <a:cubicBezTo>
                  <a:pt x="365430" y="1633552"/>
                  <a:pt x="375629" y="1622109"/>
                  <a:pt x="375007" y="1608675"/>
                </a:cubicBezTo>
                <a:cubicBezTo>
                  <a:pt x="374386" y="1595366"/>
                  <a:pt x="362818" y="1584544"/>
                  <a:pt x="349509" y="1584793"/>
                </a:cubicBezTo>
                <a:close/>
                <a:moveTo>
                  <a:pt x="288311" y="1609670"/>
                </a:moveTo>
                <a:cubicBezTo>
                  <a:pt x="288187" y="1596112"/>
                  <a:pt x="277241" y="1585042"/>
                  <a:pt x="263807" y="1584793"/>
                </a:cubicBezTo>
                <a:cubicBezTo>
                  <a:pt x="249378" y="1584544"/>
                  <a:pt x="237313" y="1597107"/>
                  <a:pt x="238308" y="1611660"/>
                </a:cubicBezTo>
                <a:cubicBezTo>
                  <a:pt x="239179" y="1624970"/>
                  <a:pt x="250871" y="1635418"/>
                  <a:pt x="264305" y="1635045"/>
                </a:cubicBezTo>
                <a:cubicBezTo>
                  <a:pt x="277863" y="1634547"/>
                  <a:pt x="288435" y="1623477"/>
                  <a:pt x="288311" y="1609795"/>
                </a:cubicBezTo>
                <a:close/>
                <a:moveTo>
                  <a:pt x="174623" y="1584793"/>
                </a:moveTo>
                <a:cubicBezTo>
                  <a:pt x="160194" y="1584296"/>
                  <a:pt x="147880" y="1596734"/>
                  <a:pt x="148626" y="1611287"/>
                </a:cubicBezTo>
                <a:cubicBezTo>
                  <a:pt x="149248" y="1624596"/>
                  <a:pt x="160940" y="1635293"/>
                  <a:pt x="174374" y="1635045"/>
                </a:cubicBezTo>
                <a:cubicBezTo>
                  <a:pt x="187932" y="1634796"/>
                  <a:pt x="198754" y="1623726"/>
                  <a:pt x="198754" y="1610168"/>
                </a:cubicBezTo>
                <a:cubicBezTo>
                  <a:pt x="198754" y="1596610"/>
                  <a:pt x="187932" y="1585291"/>
                  <a:pt x="174623" y="1584918"/>
                </a:cubicBezTo>
                <a:close/>
                <a:moveTo>
                  <a:pt x="84941" y="1584793"/>
                </a:moveTo>
                <a:cubicBezTo>
                  <a:pt x="70512" y="1584420"/>
                  <a:pt x="58323" y="1596858"/>
                  <a:pt x="59193" y="1611411"/>
                </a:cubicBezTo>
                <a:cubicBezTo>
                  <a:pt x="59940" y="1624721"/>
                  <a:pt x="71632" y="1635293"/>
                  <a:pt x="85065" y="1635045"/>
                </a:cubicBezTo>
                <a:cubicBezTo>
                  <a:pt x="98623" y="1634672"/>
                  <a:pt x="109320" y="1623601"/>
                  <a:pt x="109320" y="1609919"/>
                </a:cubicBezTo>
                <a:cubicBezTo>
                  <a:pt x="109320" y="1596485"/>
                  <a:pt x="98375" y="1585166"/>
                  <a:pt x="85065" y="1584793"/>
                </a:cubicBezTo>
                <a:close/>
                <a:moveTo>
                  <a:pt x="13182215" y="1610541"/>
                </a:moveTo>
                <a:cubicBezTo>
                  <a:pt x="13182588" y="1625094"/>
                  <a:pt x="13195400" y="1636289"/>
                  <a:pt x="13210201" y="1634672"/>
                </a:cubicBezTo>
                <a:cubicBezTo>
                  <a:pt x="13224008" y="1633179"/>
                  <a:pt x="13233461" y="1621611"/>
                  <a:pt x="13232218" y="1607804"/>
                </a:cubicBezTo>
                <a:cubicBezTo>
                  <a:pt x="13230974" y="1594246"/>
                  <a:pt x="13219406" y="1584047"/>
                  <a:pt x="13205973" y="1584918"/>
                </a:cubicBezTo>
                <a:cubicBezTo>
                  <a:pt x="13192663" y="1585664"/>
                  <a:pt x="13181966" y="1597232"/>
                  <a:pt x="13182215" y="1610541"/>
                </a:cubicBezTo>
                <a:close/>
                <a:moveTo>
                  <a:pt x="13119526" y="1584918"/>
                </a:moveTo>
                <a:cubicBezTo>
                  <a:pt x="13104972" y="1583922"/>
                  <a:pt x="13092409" y="1595863"/>
                  <a:pt x="13092658" y="1610416"/>
                </a:cubicBezTo>
                <a:cubicBezTo>
                  <a:pt x="13092907" y="1623726"/>
                  <a:pt x="13103977" y="1634796"/>
                  <a:pt x="13117535" y="1634920"/>
                </a:cubicBezTo>
                <a:cubicBezTo>
                  <a:pt x="13131217" y="1635169"/>
                  <a:pt x="13142412" y="1624596"/>
                  <a:pt x="13142909" y="1611038"/>
                </a:cubicBezTo>
                <a:cubicBezTo>
                  <a:pt x="13143407" y="1597605"/>
                  <a:pt x="13132959" y="1585913"/>
                  <a:pt x="13119649" y="1584918"/>
                </a:cubicBezTo>
                <a:close/>
                <a:moveTo>
                  <a:pt x="1174929" y="1612158"/>
                </a:moveTo>
                <a:cubicBezTo>
                  <a:pt x="1176298" y="1597729"/>
                  <a:pt x="1164605" y="1584918"/>
                  <a:pt x="1150052" y="1584793"/>
                </a:cubicBezTo>
                <a:cubicBezTo>
                  <a:pt x="1136619" y="1584793"/>
                  <a:pt x="1125548" y="1595490"/>
                  <a:pt x="1125051" y="1609048"/>
                </a:cubicBezTo>
                <a:cubicBezTo>
                  <a:pt x="1124553" y="1622731"/>
                  <a:pt x="1134877" y="1634050"/>
                  <a:pt x="1148435" y="1634796"/>
                </a:cubicBezTo>
                <a:cubicBezTo>
                  <a:pt x="1161993" y="1635542"/>
                  <a:pt x="1173810" y="1625467"/>
                  <a:pt x="1174929" y="1612158"/>
                </a:cubicBezTo>
                <a:close/>
                <a:moveTo>
                  <a:pt x="1768869" y="1499340"/>
                </a:moveTo>
                <a:cubicBezTo>
                  <a:pt x="1755436" y="1498843"/>
                  <a:pt x="1743743" y="1509291"/>
                  <a:pt x="1743121" y="1522352"/>
                </a:cubicBezTo>
                <a:cubicBezTo>
                  <a:pt x="1742499" y="1535163"/>
                  <a:pt x="1753694" y="1547229"/>
                  <a:pt x="1766630" y="1547975"/>
                </a:cubicBezTo>
                <a:cubicBezTo>
                  <a:pt x="1779815" y="1548721"/>
                  <a:pt x="1791134" y="1538149"/>
                  <a:pt x="1791756" y="1524591"/>
                </a:cubicBezTo>
                <a:cubicBezTo>
                  <a:pt x="1792378" y="1510535"/>
                  <a:pt x="1782800" y="1499838"/>
                  <a:pt x="1768869" y="1499340"/>
                </a:cubicBezTo>
                <a:close/>
                <a:moveTo>
                  <a:pt x="1705930" y="1523471"/>
                </a:moveTo>
                <a:cubicBezTo>
                  <a:pt x="1705930" y="1510286"/>
                  <a:pt x="1694984" y="1499465"/>
                  <a:pt x="1681302" y="1499340"/>
                </a:cubicBezTo>
                <a:cubicBezTo>
                  <a:pt x="1667246" y="1499340"/>
                  <a:pt x="1657171" y="1509416"/>
                  <a:pt x="1657296" y="1523471"/>
                </a:cubicBezTo>
                <a:cubicBezTo>
                  <a:pt x="1657296" y="1537029"/>
                  <a:pt x="1668241" y="1548099"/>
                  <a:pt x="1681426" y="1547975"/>
                </a:cubicBezTo>
                <a:cubicBezTo>
                  <a:pt x="1694487" y="1547975"/>
                  <a:pt x="1705930" y="1536407"/>
                  <a:pt x="1705930" y="1523471"/>
                </a:cubicBezTo>
                <a:close/>
                <a:moveTo>
                  <a:pt x="1616373" y="1522227"/>
                </a:moveTo>
                <a:cubicBezTo>
                  <a:pt x="1615751" y="1509167"/>
                  <a:pt x="1603934" y="1498718"/>
                  <a:pt x="1590501" y="1499340"/>
                </a:cubicBezTo>
                <a:cubicBezTo>
                  <a:pt x="1576569" y="1499962"/>
                  <a:pt x="1566992" y="1510660"/>
                  <a:pt x="1567738" y="1524715"/>
                </a:cubicBezTo>
                <a:cubicBezTo>
                  <a:pt x="1568484" y="1538273"/>
                  <a:pt x="1579804" y="1548721"/>
                  <a:pt x="1593113" y="1547975"/>
                </a:cubicBezTo>
                <a:cubicBezTo>
                  <a:pt x="1606049" y="1547229"/>
                  <a:pt x="1617119" y="1534915"/>
                  <a:pt x="1616373" y="1522227"/>
                </a:cubicBezTo>
                <a:close/>
                <a:moveTo>
                  <a:pt x="1478181" y="1524093"/>
                </a:moveTo>
                <a:cubicBezTo>
                  <a:pt x="1478554" y="1537775"/>
                  <a:pt x="1489624" y="1548473"/>
                  <a:pt x="1502933" y="1547975"/>
                </a:cubicBezTo>
                <a:cubicBezTo>
                  <a:pt x="1515869" y="1547477"/>
                  <a:pt x="1527188" y="1535661"/>
                  <a:pt x="1526815" y="1522849"/>
                </a:cubicBezTo>
                <a:cubicBezTo>
                  <a:pt x="1526442" y="1509789"/>
                  <a:pt x="1514999" y="1499092"/>
                  <a:pt x="1501565" y="1499340"/>
                </a:cubicBezTo>
                <a:cubicBezTo>
                  <a:pt x="1487510" y="1499589"/>
                  <a:pt x="1477683" y="1510038"/>
                  <a:pt x="1478181" y="1524093"/>
                </a:cubicBezTo>
                <a:close/>
                <a:moveTo>
                  <a:pt x="1390862" y="1522600"/>
                </a:moveTo>
                <a:cubicBezTo>
                  <a:pt x="1390489" y="1535412"/>
                  <a:pt x="1401684" y="1547353"/>
                  <a:pt x="1414620" y="1547975"/>
                </a:cubicBezTo>
                <a:cubicBezTo>
                  <a:pt x="1427805" y="1548473"/>
                  <a:pt x="1438999" y="1537900"/>
                  <a:pt x="1439497" y="1524342"/>
                </a:cubicBezTo>
                <a:cubicBezTo>
                  <a:pt x="1439994" y="1510286"/>
                  <a:pt x="1430292" y="1499714"/>
                  <a:pt x="1416237" y="1499340"/>
                </a:cubicBezTo>
                <a:cubicBezTo>
                  <a:pt x="1402803" y="1498967"/>
                  <a:pt x="1391235" y="1509540"/>
                  <a:pt x="1390862" y="1522600"/>
                </a:cubicBezTo>
                <a:close/>
                <a:moveTo>
                  <a:pt x="1350064" y="1522974"/>
                </a:moveTo>
                <a:cubicBezTo>
                  <a:pt x="1349939" y="1508918"/>
                  <a:pt x="1339615" y="1499092"/>
                  <a:pt x="1325436" y="1499340"/>
                </a:cubicBezTo>
                <a:cubicBezTo>
                  <a:pt x="1311629" y="1499714"/>
                  <a:pt x="1301056" y="1510535"/>
                  <a:pt x="1301305" y="1523844"/>
                </a:cubicBezTo>
                <a:cubicBezTo>
                  <a:pt x="1301678" y="1536780"/>
                  <a:pt x="1313370" y="1548099"/>
                  <a:pt x="1326306" y="1547851"/>
                </a:cubicBezTo>
                <a:cubicBezTo>
                  <a:pt x="1339367" y="1547602"/>
                  <a:pt x="1350064" y="1536283"/>
                  <a:pt x="1349939" y="1522849"/>
                </a:cubicBezTo>
                <a:close/>
                <a:moveTo>
                  <a:pt x="1237371" y="1499340"/>
                </a:moveTo>
                <a:cubicBezTo>
                  <a:pt x="1223937" y="1498967"/>
                  <a:pt x="1212369" y="1509416"/>
                  <a:pt x="1211872" y="1522476"/>
                </a:cubicBezTo>
                <a:cubicBezTo>
                  <a:pt x="1211374" y="1535288"/>
                  <a:pt x="1222569" y="1547353"/>
                  <a:pt x="1235505" y="1547975"/>
                </a:cubicBezTo>
                <a:cubicBezTo>
                  <a:pt x="1248814" y="1548597"/>
                  <a:pt x="1260009" y="1538149"/>
                  <a:pt x="1260506" y="1524466"/>
                </a:cubicBezTo>
                <a:cubicBezTo>
                  <a:pt x="1261128" y="1510411"/>
                  <a:pt x="1251426" y="1499838"/>
                  <a:pt x="1237371" y="1499340"/>
                </a:cubicBezTo>
                <a:close/>
                <a:moveTo>
                  <a:pt x="1150177" y="1499340"/>
                </a:moveTo>
                <a:cubicBezTo>
                  <a:pt x="1136121" y="1499216"/>
                  <a:pt x="1125922" y="1509291"/>
                  <a:pt x="1125922" y="1523222"/>
                </a:cubicBezTo>
                <a:cubicBezTo>
                  <a:pt x="1125922" y="1536780"/>
                  <a:pt x="1136743" y="1547851"/>
                  <a:pt x="1149928" y="1547975"/>
                </a:cubicBezTo>
                <a:cubicBezTo>
                  <a:pt x="1162864" y="1547975"/>
                  <a:pt x="1174432" y="1536532"/>
                  <a:pt x="1174556" y="1523596"/>
                </a:cubicBezTo>
                <a:cubicBezTo>
                  <a:pt x="1174681" y="1510411"/>
                  <a:pt x="1163735" y="1499465"/>
                  <a:pt x="1150177" y="1499340"/>
                </a:cubicBezTo>
                <a:close/>
                <a:moveTo>
                  <a:pt x="1832803" y="1524217"/>
                </a:moveTo>
                <a:cubicBezTo>
                  <a:pt x="1833301" y="1537153"/>
                  <a:pt x="1845242" y="1548348"/>
                  <a:pt x="1858178" y="1547975"/>
                </a:cubicBezTo>
                <a:cubicBezTo>
                  <a:pt x="1871238" y="1547602"/>
                  <a:pt x="1881811" y="1536034"/>
                  <a:pt x="1881562" y="1522600"/>
                </a:cubicBezTo>
                <a:cubicBezTo>
                  <a:pt x="1881189" y="1508669"/>
                  <a:pt x="1870741" y="1498843"/>
                  <a:pt x="1856561" y="1499340"/>
                </a:cubicBezTo>
                <a:cubicBezTo>
                  <a:pt x="1843003" y="1499838"/>
                  <a:pt x="1832306" y="1511033"/>
                  <a:pt x="1832803" y="1524217"/>
                </a:cubicBezTo>
                <a:close/>
                <a:moveTo>
                  <a:pt x="1061490" y="1499340"/>
                </a:moveTo>
                <a:cubicBezTo>
                  <a:pt x="1047434" y="1498718"/>
                  <a:pt x="1036737" y="1508420"/>
                  <a:pt x="1036364" y="1522352"/>
                </a:cubicBezTo>
                <a:cubicBezTo>
                  <a:pt x="1035991" y="1535785"/>
                  <a:pt x="1046439" y="1547477"/>
                  <a:pt x="1059500" y="1547975"/>
                </a:cubicBezTo>
                <a:cubicBezTo>
                  <a:pt x="1072311" y="1548473"/>
                  <a:pt x="1084377" y="1537278"/>
                  <a:pt x="1084999" y="1524466"/>
                </a:cubicBezTo>
                <a:cubicBezTo>
                  <a:pt x="1085621" y="1511157"/>
                  <a:pt x="1075172" y="1499962"/>
                  <a:pt x="1061490" y="1499340"/>
                </a:cubicBezTo>
                <a:close/>
                <a:moveTo>
                  <a:pt x="946807" y="1524093"/>
                </a:moveTo>
                <a:cubicBezTo>
                  <a:pt x="947180" y="1537775"/>
                  <a:pt x="958250" y="1548473"/>
                  <a:pt x="971559" y="1547975"/>
                </a:cubicBezTo>
                <a:cubicBezTo>
                  <a:pt x="984495" y="1547477"/>
                  <a:pt x="995815" y="1535661"/>
                  <a:pt x="995441" y="1522849"/>
                </a:cubicBezTo>
                <a:cubicBezTo>
                  <a:pt x="995068" y="1509789"/>
                  <a:pt x="983625" y="1499092"/>
                  <a:pt x="970191" y="1499340"/>
                </a:cubicBezTo>
                <a:cubicBezTo>
                  <a:pt x="956136" y="1499589"/>
                  <a:pt x="946309" y="1510038"/>
                  <a:pt x="946807" y="1524093"/>
                </a:cubicBezTo>
                <a:close/>
                <a:moveTo>
                  <a:pt x="857125" y="1522227"/>
                </a:moveTo>
                <a:cubicBezTo>
                  <a:pt x="856627" y="1535661"/>
                  <a:pt x="866951" y="1547353"/>
                  <a:pt x="880136" y="1547975"/>
                </a:cubicBezTo>
                <a:cubicBezTo>
                  <a:pt x="892823" y="1548597"/>
                  <a:pt x="905013" y="1537527"/>
                  <a:pt x="905760" y="1524591"/>
                </a:cubicBezTo>
                <a:cubicBezTo>
                  <a:pt x="906506" y="1511406"/>
                  <a:pt x="896057" y="1500087"/>
                  <a:pt x="882375" y="1499340"/>
                </a:cubicBezTo>
                <a:cubicBezTo>
                  <a:pt x="868320" y="1498594"/>
                  <a:pt x="857622" y="1508296"/>
                  <a:pt x="857125" y="1522227"/>
                </a:cubicBezTo>
                <a:close/>
                <a:moveTo>
                  <a:pt x="13052108" y="1523471"/>
                </a:moveTo>
                <a:cubicBezTo>
                  <a:pt x="13052233" y="1509416"/>
                  <a:pt x="13042157" y="1499216"/>
                  <a:pt x="13028101" y="1499340"/>
                </a:cubicBezTo>
                <a:cubicBezTo>
                  <a:pt x="13014419" y="1499340"/>
                  <a:pt x="13003473" y="1510162"/>
                  <a:pt x="13003473" y="1523347"/>
                </a:cubicBezTo>
                <a:cubicBezTo>
                  <a:pt x="13003473" y="1536283"/>
                  <a:pt x="13014917" y="1547851"/>
                  <a:pt x="13027977" y="1547975"/>
                </a:cubicBezTo>
                <a:cubicBezTo>
                  <a:pt x="13041162" y="1547975"/>
                  <a:pt x="13051984" y="1537153"/>
                  <a:pt x="13052108" y="1523471"/>
                </a:cubicBezTo>
                <a:close/>
                <a:moveTo>
                  <a:pt x="704007" y="1499340"/>
                </a:moveTo>
                <a:cubicBezTo>
                  <a:pt x="690449" y="1499962"/>
                  <a:pt x="679876" y="1511157"/>
                  <a:pt x="680498" y="1524342"/>
                </a:cubicBezTo>
                <a:cubicBezTo>
                  <a:pt x="681120" y="1537278"/>
                  <a:pt x="693185" y="1548473"/>
                  <a:pt x="705997" y="1547975"/>
                </a:cubicBezTo>
                <a:cubicBezTo>
                  <a:pt x="719057" y="1547477"/>
                  <a:pt x="729630" y="1535910"/>
                  <a:pt x="729132" y="1522476"/>
                </a:cubicBezTo>
                <a:cubicBezTo>
                  <a:pt x="728759" y="1508545"/>
                  <a:pt x="718187" y="1498843"/>
                  <a:pt x="704007" y="1499465"/>
                </a:cubicBezTo>
                <a:close/>
                <a:moveTo>
                  <a:pt x="614449" y="1499340"/>
                </a:moveTo>
                <a:cubicBezTo>
                  <a:pt x="600767" y="1499962"/>
                  <a:pt x="590318" y="1511157"/>
                  <a:pt x="590940" y="1524466"/>
                </a:cubicBezTo>
                <a:cubicBezTo>
                  <a:pt x="591562" y="1537402"/>
                  <a:pt x="603628" y="1548473"/>
                  <a:pt x="616439" y="1547975"/>
                </a:cubicBezTo>
                <a:cubicBezTo>
                  <a:pt x="629500" y="1547477"/>
                  <a:pt x="640073" y="1535910"/>
                  <a:pt x="639575" y="1522352"/>
                </a:cubicBezTo>
                <a:cubicBezTo>
                  <a:pt x="639078" y="1508420"/>
                  <a:pt x="628505" y="1498718"/>
                  <a:pt x="614449" y="1499340"/>
                </a:cubicBezTo>
                <a:close/>
                <a:moveTo>
                  <a:pt x="553625" y="1524715"/>
                </a:moveTo>
                <a:cubicBezTo>
                  <a:pt x="554495" y="1511530"/>
                  <a:pt x="543923" y="1500087"/>
                  <a:pt x="530365" y="1499340"/>
                </a:cubicBezTo>
                <a:cubicBezTo>
                  <a:pt x="516309" y="1498594"/>
                  <a:pt x="505488" y="1508172"/>
                  <a:pt x="504866" y="1522103"/>
                </a:cubicBezTo>
                <a:cubicBezTo>
                  <a:pt x="504244" y="1535537"/>
                  <a:pt x="514692" y="1547353"/>
                  <a:pt x="527753" y="1547975"/>
                </a:cubicBezTo>
                <a:cubicBezTo>
                  <a:pt x="540440" y="1548597"/>
                  <a:pt x="552754" y="1537651"/>
                  <a:pt x="553500" y="1524715"/>
                </a:cubicBezTo>
                <a:close/>
                <a:moveTo>
                  <a:pt x="415557" y="1524342"/>
                </a:moveTo>
                <a:cubicBezTo>
                  <a:pt x="416179" y="1537900"/>
                  <a:pt x="427374" y="1548473"/>
                  <a:pt x="440559" y="1547851"/>
                </a:cubicBezTo>
                <a:cubicBezTo>
                  <a:pt x="453495" y="1547229"/>
                  <a:pt x="464689" y="1535163"/>
                  <a:pt x="464192" y="1522352"/>
                </a:cubicBezTo>
                <a:cubicBezTo>
                  <a:pt x="463694" y="1509291"/>
                  <a:pt x="452126" y="1498718"/>
                  <a:pt x="438693" y="1499216"/>
                </a:cubicBezTo>
                <a:cubicBezTo>
                  <a:pt x="424762" y="1499589"/>
                  <a:pt x="415060" y="1510162"/>
                  <a:pt x="415557" y="1524342"/>
                </a:cubicBezTo>
                <a:close/>
                <a:moveTo>
                  <a:pt x="350006" y="1499340"/>
                </a:moveTo>
                <a:cubicBezTo>
                  <a:pt x="335951" y="1499340"/>
                  <a:pt x="325875" y="1509416"/>
                  <a:pt x="326000" y="1523471"/>
                </a:cubicBezTo>
                <a:cubicBezTo>
                  <a:pt x="326124" y="1537029"/>
                  <a:pt x="336946" y="1548099"/>
                  <a:pt x="350255" y="1547975"/>
                </a:cubicBezTo>
                <a:cubicBezTo>
                  <a:pt x="363315" y="1547975"/>
                  <a:pt x="374759" y="1536407"/>
                  <a:pt x="374759" y="1523347"/>
                </a:cubicBezTo>
                <a:cubicBezTo>
                  <a:pt x="374759" y="1510162"/>
                  <a:pt x="363813" y="1499340"/>
                  <a:pt x="350130" y="1499340"/>
                </a:cubicBezTo>
                <a:close/>
                <a:moveTo>
                  <a:pt x="238681" y="1523471"/>
                </a:moveTo>
                <a:cubicBezTo>
                  <a:pt x="238681" y="1536532"/>
                  <a:pt x="250249" y="1547975"/>
                  <a:pt x="263185" y="1547975"/>
                </a:cubicBezTo>
                <a:cubicBezTo>
                  <a:pt x="276370" y="1547975"/>
                  <a:pt x="287191" y="1537029"/>
                  <a:pt x="287316" y="1523347"/>
                </a:cubicBezTo>
                <a:cubicBezTo>
                  <a:pt x="287316" y="1509291"/>
                  <a:pt x="277241" y="1499216"/>
                  <a:pt x="263185" y="1499340"/>
                </a:cubicBezTo>
                <a:cubicBezTo>
                  <a:pt x="249503" y="1499340"/>
                  <a:pt x="238557" y="1510286"/>
                  <a:pt x="238681" y="1523471"/>
                </a:cubicBezTo>
                <a:close/>
                <a:moveTo>
                  <a:pt x="197758" y="1524342"/>
                </a:moveTo>
                <a:cubicBezTo>
                  <a:pt x="198380" y="1510162"/>
                  <a:pt x="188678" y="1499714"/>
                  <a:pt x="174623" y="1499216"/>
                </a:cubicBezTo>
                <a:cubicBezTo>
                  <a:pt x="161189" y="1498843"/>
                  <a:pt x="149621" y="1509291"/>
                  <a:pt x="149124" y="1522352"/>
                </a:cubicBezTo>
                <a:cubicBezTo>
                  <a:pt x="148626" y="1535163"/>
                  <a:pt x="159821" y="1547229"/>
                  <a:pt x="172757" y="1547851"/>
                </a:cubicBezTo>
                <a:cubicBezTo>
                  <a:pt x="185942" y="1548473"/>
                  <a:pt x="197261" y="1537900"/>
                  <a:pt x="197758" y="1524342"/>
                </a:cubicBezTo>
                <a:close/>
                <a:moveTo>
                  <a:pt x="108201" y="1524093"/>
                </a:moveTo>
                <a:cubicBezTo>
                  <a:pt x="108699" y="1510038"/>
                  <a:pt x="98748" y="1499589"/>
                  <a:pt x="84817" y="1499340"/>
                </a:cubicBezTo>
                <a:cubicBezTo>
                  <a:pt x="71383" y="1499092"/>
                  <a:pt x="59940" y="1509789"/>
                  <a:pt x="59566" y="1522849"/>
                </a:cubicBezTo>
                <a:cubicBezTo>
                  <a:pt x="59193" y="1535661"/>
                  <a:pt x="70512" y="1547602"/>
                  <a:pt x="83448" y="1547975"/>
                </a:cubicBezTo>
                <a:cubicBezTo>
                  <a:pt x="96758" y="1548473"/>
                  <a:pt x="107828" y="1537775"/>
                  <a:pt x="108201" y="1524093"/>
                </a:cubicBezTo>
                <a:close/>
                <a:moveTo>
                  <a:pt x="1945745" y="1499465"/>
                </a:moveTo>
                <a:cubicBezTo>
                  <a:pt x="1932187" y="1500211"/>
                  <a:pt x="1921739" y="1511530"/>
                  <a:pt x="1922485" y="1524715"/>
                </a:cubicBezTo>
                <a:cubicBezTo>
                  <a:pt x="1923231" y="1537651"/>
                  <a:pt x="1935421" y="1548721"/>
                  <a:pt x="1948233" y="1548099"/>
                </a:cubicBezTo>
                <a:cubicBezTo>
                  <a:pt x="1961293" y="1547477"/>
                  <a:pt x="1971742" y="1535785"/>
                  <a:pt x="1971120" y="1522227"/>
                </a:cubicBezTo>
                <a:cubicBezTo>
                  <a:pt x="1970498" y="1508296"/>
                  <a:pt x="1959801" y="1498718"/>
                  <a:pt x="1945745" y="1499465"/>
                </a:cubicBezTo>
                <a:close/>
                <a:moveTo>
                  <a:pt x="2012042" y="1524342"/>
                </a:moveTo>
                <a:cubicBezTo>
                  <a:pt x="2012540" y="1537278"/>
                  <a:pt x="2024481" y="1548473"/>
                  <a:pt x="2037417" y="1548099"/>
                </a:cubicBezTo>
                <a:cubicBezTo>
                  <a:pt x="2050478" y="1547726"/>
                  <a:pt x="2061050" y="1536159"/>
                  <a:pt x="2060802" y="1522725"/>
                </a:cubicBezTo>
                <a:cubicBezTo>
                  <a:pt x="2060428" y="1508794"/>
                  <a:pt x="2049980" y="1498967"/>
                  <a:pt x="2035800" y="1499465"/>
                </a:cubicBezTo>
                <a:cubicBezTo>
                  <a:pt x="2022242" y="1499962"/>
                  <a:pt x="2011545" y="1511157"/>
                  <a:pt x="2012042" y="1524342"/>
                </a:cubicBezTo>
                <a:close/>
                <a:moveTo>
                  <a:pt x="2147871" y="1524839"/>
                </a:moveTo>
                <a:cubicBezTo>
                  <a:pt x="2148742" y="1511655"/>
                  <a:pt x="2138169" y="1500211"/>
                  <a:pt x="2124611" y="1499465"/>
                </a:cubicBezTo>
                <a:cubicBezTo>
                  <a:pt x="2110556" y="1498718"/>
                  <a:pt x="2099734" y="1508296"/>
                  <a:pt x="2099112" y="1522227"/>
                </a:cubicBezTo>
                <a:cubicBezTo>
                  <a:pt x="2098490" y="1535661"/>
                  <a:pt x="2108814" y="1547477"/>
                  <a:pt x="2121999" y="1548099"/>
                </a:cubicBezTo>
                <a:cubicBezTo>
                  <a:pt x="2134686" y="1548721"/>
                  <a:pt x="2147000" y="1537775"/>
                  <a:pt x="2147747" y="1524839"/>
                </a:cubicBezTo>
                <a:close/>
                <a:moveTo>
                  <a:pt x="2214044" y="1499465"/>
                </a:moveTo>
                <a:cubicBezTo>
                  <a:pt x="2199989" y="1498843"/>
                  <a:pt x="2189292" y="1508420"/>
                  <a:pt x="2188794" y="1522352"/>
                </a:cubicBezTo>
                <a:cubicBezTo>
                  <a:pt x="2188296" y="1535785"/>
                  <a:pt x="2198745" y="1547477"/>
                  <a:pt x="2211805" y="1548099"/>
                </a:cubicBezTo>
                <a:cubicBezTo>
                  <a:pt x="2224617" y="1548721"/>
                  <a:pt x="2236682" y="1537527"/>
                  <a:pt x="2237429" y="1524591"/>
                </a:cubicBezTo>
                <a:cubicBezTo>
                  <a:pt x="2238175" y="1511406"/>
                  <a:pt x="2227602" y="1500087"/>
                  <a:pt x="2214044" y="1499465"/>
                </a:cubicBezTo>
                <a:close/>
                <a:moveTo>
                  <a:pt x="2301487" y="1499465"/>
                </a:moveTo>
                <a:cubicBezTo>
                  <a:pt x="2287556" y="1499962"/>
                  <a:pt x="2277854" y="1510535"/>
                  <a:pt x="2278476" y="1524591"/>
                </a:cubicBezTo>
                <a:cubicBezTo>
                  <a:pt x="2279098" y="1538273"/>
                  <a:pt x="2290292" y="1548721"/>
                  <a:pt x="2303602" y="1548099"/>
                </a:cubicBezTo>
                <a:cubicBezTo>
                  <a:pt x="2316538" y="1547477"/>
                  <a:pt x="2327732" y="1535412"/>
                  <a:pt x="2327110" y="1522600"/>
                </a:cubicBezTo>
                <a:cubicBezTo>
                  <a:pt x="2326613" y="1509540"/>
                  <a:pt x="2315045" y="1498967"/>
                  <a:pt x="2301487" y="1499465"/>
                </a:cubicBezTo>
                <a:close/>
                <a:moveTo>
                  <a:pt x="2388806" y="1499465"/>
                </a:moveTo>
                <a:cubicBezTo>
                  <a:pt x="2375123" y="1499589"/>
                  <a:pt x="2364177" y="1510286"/>
                  <a:pt x="2364302" y="1523596"/>
                </a:cubicBezTo>
                <a:cubicBezTo>
                  <a:pt x="2364302" y="1536532"/>
                  <a:pt x="2375870" y="1548099"/>
                  <a:pt x="2388930" y="1548099"/>
                </a:cubicBezTo>
                <a:cubicBezTo>
                  <a:pt x="2402239" y="1548099"/>
                  <a:pt x="2412936" y="1537153"/>
                  <a:pt x="2412936" y="1523471"/>
                </a:cubicBezTo>
                <a:cubicBezTo>
                  <a:pt x="2412936" y="1509416"/>
                  <a:pt x="2402861" y="1499340"/>
                  <a:pt x="2388806" y="1499465"/>
                </a:cubicBezTo>
                <a:close/>
                <a:moveTo>
                  <a:pt x="2477368" y="1499465"/>
                </a:moveTo>
                <a:cubicBezTo>
                  <a:pt x="2463810" y="1500087"/>
                  <a:pt x="2453237" y="1511406"/>
                  <a:pt x="2453983" y="1524591"/>
                </a:cubicBezTo>
                <a:cubicBezTo>
                  <a:pt x="2454730" y="1537527"/>
                  <a:pt x="2466795" y="1548597"/>
                  <a:pt x="2479607" y="1548099"/>
                </a:cubicBezTo>
                <a:cubicBezTo>
                  <a:pt x="2492667" y="1547477"/>
                  <a:pt x="2503116" y="1535910"/>
                  <a:pt x="2502618" y="1522352"/>
                </a:cubicBezTo>
                <a:cubicBezTo>
                  <a:pt x="2502121" y="1508420"/>
                  <a:pt x="2491548" y="1498718"/>
                  <a:pt x="2477368" y="1499465"/>
                </a:cubicBezTo>
                <a:close/>
                <a:moveTo>
                  <a:pt x="2569040" y="1499465"/>
                </a:moveTo>
                <a:cubicBezTo>
                  <a:pt x="2555606" y="1499092"/>
                  <a:pt x="2543914" y="1509540"/>
                  <a:pt x="2543416" y="1522600"/>
                </a:cubicBezTo>
                <a:cubicBezTo>
                  <a:pt x="2542919" y="1535412"/>
                  <a:pt x="2554114" y="1547477"/>
                  <a:pt x="2566925" y="1548099"/>
                </a:cubicBezTo>
                <a:cubicBezTo>
                  <a:pt x="2580234" y="1548721"/>
                  <a:pt x="2591429" y="1538273"/>
                  <a:pt x="2592051" y="1524591"/>
                </a:cubicBezTo>
                <a:cubicBezTo>
                  <a:pt x="2592673" y="1510535"/>
                  <a:pt x="2582971" y="1499962"/>
                  <a:pt x="2569040" y="1499465"/>
                </a:cubicBezTo>
                <a:close/>
                <a:moveTo>
                  <a:pt x="2655488" y="1499465"/>
                </a:moveTo>
                <a:cubicBezTo>
                  <a:pt x="2641432" y="1498967"/>
                  <a:pt x="2630984" y="1508918"/>
                  <a:pt x="2630735" y="1522849"/>
                </a:cubicBezTo>
                <a:cubicBezTo>
                  <a:pt x="2630486" y="1536283"/>
                  <a:pt x="2641183" y="1547726"/>
                  <a:pt x="2654244" y="1548099"/>
                </a:cubicBezTo>
                <a:cubicBezTo>
                  <a:pt x="2667180" y="1548473"/>
                  <a:pt x="2678996" y="1537153"/>
                  <a:pt x="2679370" y="1524217"/>
                </a:cubicBezTo>
                <a:cubicBezTo>
                  <a:pt x="2679867" y="1511033"/>
                  <a:pt x="2669170" y="1499838"/>
                  <a:pt x="2655488" y="1499465"/>
                </a:cubicBezTo>
                <a:close/>
                <a:moveTo>
                  <a:pt x="2744299" y="1499465"/>
                </a:moveTo>
                <a:cubicBezTo>
                  <a:pt x="2730243" y="1499465"/>
                  <a:pt x="2720168" y="1509664"/>
                  <a:pt x="2720292" y="1523596"/>
                </a:cubicBezTo>
                <a:cubicBezTo>
                  <a:pt x="2720417" y="1537153"/>
                  <a:pt x="2731363" y="1548099"/>
                  <a:pt x="2744547" y="1547975"/>
                </a:cubicBezTo>
                <a:cubicBezTo>
                  <a:pt x="2757484" y="1547975"/>
                  <a:pt x="2768927" y="1536283"/>
                  <a:pt x="2768927" y="1523347"/>
                </a:cubicBezTo>
                <a:cubicBezTo>
                  <a:pt x="2768927" y="1510162"/>
                  <a:pt x="2757857" y="1499340"/>
                  <a:pt x="2744299" y="1499340"/>
                </a:cubicBezTo>
                <a:close/>
                <a:moveTo>
                  <a:pt x="2832986" y="1499465"/>
                </a:moveTo>
                <a:cubicBezTo>
                  <a:pt x="2819054" y="1499962"/>
                  <a:pt x="2809352" y="1510535"/>
                  <a:pt x="2809974" y="1524591"/>
                </a:cubicBezTo>
                <a:cubicBezTo>
                  <a:pt x="2810596" y="1538273"/>
                  <a:pt x="2821791" y="1548721"/>
                  <a:pt x="2835100" y="1548099"/>
                </a:cubicBezTo>
                <a:cubicBezTo>
                  <a:pt x="2848036" y="1547477"/>
                  <a:pt x="2859231" y="1535412"/>
                  <a:pt x="2858609" y="1522600"/>
                </a:cubicBezTo>
                <a:cubicBezTo>
                  <a:pt x="2858111" y="1509540"/>
                  <a:pt x="2846543" y="1498967"/>
                  <a:pt x="2832986" y="1499465"/>
                </a:cubicBezTo>
                <a:close/>
                <a:moveTo>
                  <a:pt x="2924782" y="1499465"/>
                </a:moveTo>
                <a:cubicBezTo>
                  <a:pt x="2910726" y="1498718"/>
                  <a:pt x="2899905" y="1508296"/>
                  <a:pt x="2899407" y="1522227"/>
                </a:cubicBezTo>
                <a:cubicBezTo>
                  <a:pt x="2898910" y="1535661"/>
                  <a:pt x="2909234" y="1547353"/>
                  <a:pt x="2922294" y="1548099"/>
                </a:cubicBezTo>
                <a:cubicBezTo>
                  <a:pt x="2934981" y="1548721"/>
                  <a:pt x="2947296" y="1537651"/>
                  <a:pt x="2948042" y="1524839"/>
                </a:cubicBezTo>
                <a:cubicBezTo>
                  <a:pt x="2948788" y="1511655"/>
                  <a:pt x="2938340" y="1500211"/>
                  <a:pt x="2924782" y="1499589"/>
                </a:cubicBezTo>
                <a:close/>
                <a:moveTo>
                  <a:pt x="2985357" y="1524839"/>
                </a:moveTo>
                <a:cubicBezTo>
                  <a:pt x="2986104" y="1537775"/>
                  <a:pt x="2998418" y="1548846"/>
                  <a:pt x="3011105" y="1548099"/>
                </a:cubicBezTo>
                <a:cubicBezTo>
                  <a:pt x="3024166" y="1547477"/>
                  <a:pt x="3034614" y="1535785"/>
                  <a:pt x="3033992" y="1522227"/>
                </a:cubicBezTo>
                <a:cubicBezTo>
                  <a:pt x="3033370" y="1508296"/>
                  <a:pt x="3022673" y="1498718"/>
                  <a:pt x="3008617" y="1499465"/>
                </a:cubicBezTo>
                <a:cubicBezTo>
                  <a:pt x="2995060" y="1500211"/>
                  <a:pt x="2984611" y="1511530"/>
                  <a:pt x="2985357" y="1524839"/>
                </a:cubicBezTo>
                <a:close/>
                <a:moveTo>
                  <a:pt x="3098175" y="1548099"/>
                </a:moveTo>
                <a:cubicBezTo>
                  <a:pt x="3111360" y="1548846"/>
                  <a:pt x="3122803" y="1538397"/>
                  <a:pt x="3123425" y="1524839"/>
                </a:cubicBezTo>
                <a:cubicBezTo>
                  <a:pt x="3124172" y="1510784"/>
                  <a:pt x="3114594" y="1500087"/>
                  <a:pt x="3100663" y="1499465"/>
                </a:cubicBezTo>
                <a:cubicBezTo>
                  <a:pt x="3087229" y="1498967"/>
                  <a:pt x="3075537" y="1509291"/>
                  <a:pt x="3074791" y="1522352"/>
                </a:cubicBezTo>
                <a:cubicBezTo>
                  <a:pt x="3074168" y="1535039"/>
                  <a:pt x="3085239" y="1547353"/>
                  <a:pt x="3098175" y="1548099"/>
                </a:cubicBezTo>
                <a:close/>
                <a:moveTo>
                  <a:pt x="3164472" y="1523596"/>
                </a:moveTo>
                <a:cubicBezTo>
                  <a:pt x="3164472" y="1536656"/>
                  <a:pt x="3175916" y="1548099"/>
                  <a:pt x="3188976" y="1548099"/>
                </a:cubicBezTo>
                <a:cubicBezTo>
                  <a:pt x="3202161" y="1548099"/>
                  <a:pt x="3212982" y="1537153"/>
                  <a:pt x="3213107" y="1523596"/>
                </a:cubicBezTo>
                <a:cubicBezTo>
                  <a:pt x="3213107" y="1509540"/>
                  <a:pt x="3203156" y="1499465"/>
                  <a:pt x="3189101" y="1499465"/>
                </a:cubicBezTo>
                <a:cubicBezTo>
                  <a:pt x="3175418" y="1499465"/>
                  <a:pt x="3164472" y="1510286"/>
                  <a:pt x="3164472" y="1523596"/>
                </a:cubicBezTo>
                <a:close/>
                <a:moveTo>
                  <a:pt x="3276917" y="1499589"/>
                </a:moveTo>
                <a:cubicBezTo>
                  <a:pt x="3262861" y="1498967"/>
                  <a:pt x="3252164" y="1508545"/>
                  <a:pt x="3251666" y="1522476"/>
                </a:cubicBezTo>
                <a:cubicBezTo>
                  <a:pt x="3251169" y="1535910"/>
                  <a:pt x="3261617" y="1547602"/>
                  <a:pt x="3274677" y="1548224"/>
                </a:cubicBezTo>
                <a:cubicBezTo>
                  <a:pt x="3287489" y="1548846"/>
                  <a:pt x="3299554" y="1537651"/>
                  <a:pt x="3300301" y="1524715"/>
                </a:cubicBezTo>
                <a:cubicBezTo>
                  <a:pt x="3301047" y="1511530"/>
                  <a:pt x="3290475" y="1500211"/>
                  <a:pt x="3276917" y="1499589"/>
                </a:cubicBezTo>
                <a:close/>
                <a:moveTo>
                  <a:pt x="3365479" y="1499589"/>
                </a:moveTo>
                <a:cubicBezTo>
                  <a:pt x="3351423" y="1499465"/>
                  <a:pt x="3341224" y="1509540"/>
                  <a:pt x="3341348" y="1523596"/>
                </a:cubicBezTo>
                <a:cubicBezTo>
                  <a:pt x="3341348" y="1537278"/>
                  <a:pt x="3352170" y="1548224"/>
                  <a:pt x="3365354" y="1548224"/>
                </a:cubicBezTo>
                <a:cubicBezTo>
                  <a:pt x="3378291" y="1548224"/>
                  <a:pt x="3389858" y="1536780"/>
                  <a:pt x="3389983" y="1523720"/>
                </a:cubicBezTo>
                <a:cubicBezTo>
                  <a:pt x="3389983" y="1510411"/>
                  <a:pt x="3379161" y="1499714"/>
                  <a:pt x="3365479" y="1499589"/>
                </a:cubicBezTo>
                <a:close/>
                <a:moveTo>
                  <a:pt x="3430906" y="1522725"/>
                </a:moveTo>
                <a:cubicBezTo>
                  <a:pt x="3430532" y="1536283"/>
                  <a:pt x="3440981" y="1547726"/>
                  <a:pt x="3454041" y="1548224"/>
                </a:cubicBezTo>
                <a:cubicBezTo>
                  <a:pt x="3466853" y="1548721"/>
                  <a:pt x="3478918" y="1537527"/>
                  <a:pt x="3479540" y="1524591"/>
                </a:cubicBezTo>
                <a:cubicBezTo>
                  <a:pt x="3480162" y="1511281"/>
                  <a:pt x="3469714" y="1500087"/>
                  <a:pt x="3456031" y="1499589"/>
                </a:cubicBezTo>
                <a:cubicBezTo>
                  <a:pt x="3441851" y="1498967"/>
                  <a:pt x="3431403" y="1508669"/>
                  <a:pt x="3430906" y="1522600"/>
                </a:cubicBezTo>
                <a:close/>
                <a:moveTo>
                  <a:pt x="3516856" y="1524591"/>
                </a:moveTo>
                <a:cubicBezTo>
                  <a:pt x="3517353" y="1537527"/>
                  <a:pt x="3529294" y="1548721"/>
                  <a:pt x="3542230" y="1548348"/>
                </a:cubicBezTo>
                <a:cubicBezTo>
                  <a:pt x="3555291" y="1547975"/>
                  <a:pt x="3565863" y="1536407"/>
                  <a:pt x="3565615" y="1522974"/>
                </a:cubicBezTo>
                <a:cubicBezTo>
                  <a:pt x="3565242" y="1509042"/>
                  <a:pt x="3554793" y="1499216"/>
                  <a:pt x="3540613" y="1499714"/>
                </a:cubicBezTo>
                <a:cubicBezTo>
                  <a:pt x="3527055" y="1500211"/>
                  <a:pt x="3516358" y="1511406"/>
                  <a:pt x="3516856" y="1524591"/>
                </a:cubicBezTo>
                <a:close/>
                <a:moveTo>
                  <a:pt x="3655048" y="1524342"/>
                </a:moveTo>
                <a:cubicBezTo>
                  <a:pt x="3655546" y="1510286"/>
                  <a:pt x="3645594" y="1499838"/>
                  <a:pt x="3631663" y="1499589"/>
                </a:cubicBezTo>
                <a:cubicBezTo>
                  <a:pt x="3618230" y="1499340"/>
                  <a:pt x="3606786" y="1510038"/>
                  <a:pt x="3606413" y="1523098"/>
                </a:cubicBezTo>
                <a:cubicBezTo>
                  <a:pt x="3606040" y="1535910"/>
                  <a:pt x="3617359" y="1547851"/>
                  <a:pt x="3630295" y="1548224"/>
                </a:cubicBezTo>
                <a:cubicBezTo>
                  <a:pt x="3643604" y="1548721"/>
                  <a:pt x="3654675" y="1538024"/>
                  <a:pt x="3655048" y="1524342"/>
                </a:cubicBezTo>
                <a:close/>
                <a:moveTo>
                  <a:pt x="3744730" y="1522476"/>
                </a:moveTo>
                <a:cubicBezTo>
                  <a:pt x="3744232" y="1508545"/>
                  <a:pt x="3733535" y="1498967"/>
                  <a:pt x="3719355" y="1499589"/>
                </a:cubicBezTo>
                <a:cubicBezTo>
                  <a:pt x="3705797" y="1500336"/>
                  <a:pt x="3695224" y="1511655"/>
                  <a:pt x="3695971" y="1524839"/>
                </a:cubicBezTo>
                <a:cubicBezTo>
                  <a:pt x="3696717" y="1537775"/>
                  <a:pt x="3708907" y="1548846"/>
                  <a:pt x="3721594" y="1548224"/>
                </a:cubicBezTo>
                <a:cubicBezTo>
                  <a:pt x="3734654" y="1547602"/>
                  <a:pt x="3745103" y="1535910"/>
                  <a:pt x="3744605" y="1522476"/>
                </a:cubicBezTo>
                <a:close/>
                <a:moveTo>
                  <a:pt x="3811151" y="1499589"/>
                </a:moveTo>
                <a:cubicBezTo>
                  <a:pt x="3797718" y="1499216"/>
                  <a:pt x="3786026" y="1509664"/>
                  <a:pt x="3785528" y="1522725"/>
                </a:cubicBezTo>
                <a:cubicBezTo>
                  <a:pt x="3785030" y="1535537"/>
                  <a:pt x="3796225" y="1547602"/>
                  <a:pt x="3809037" y="1548224"/>
                </a:cubicBezTo>
                <a:cubicBezTo>
                  <a:pt x="3822346" y="1548846"/>
                  <a:pt x="3833541" y="1538397"/>
                  <a:pt x="3834163" y="1524715"/>
                </a:cubicBezTo>
                <a:cubicBezTo>
                  <a:pt x="3834784" y="1510660"/>
                  <a:pt x="3825082" y="1500087"/>
                  <a:pt x="3811151" y="1499589"/>
                </a:cubicBezTo>
                <a:close/>
                <a:moveTo>
                  <a:pt x="3897848" y="1499589"/>
                </a:moveTo>
                <a:cubicBezTo>
                  <a:pt x="3883668" y="1498967"/>
                  <a:pt x="3873220" y="1508669"/>
                  <a:pt x="3872722" y="1522600"/>
                </a:cubicBezTo>
                <a:cubicBezTo>
                  <a:pt x="3872349" y="1536034"/>
                  <a:pt x="3882797" y="1547602"/>
                  <a:pt x="3895982" y="1548099"/>
                </a:cubicBezTo>
                <a:cubicBezTo>
                  <a:pt x="3908794" y="1548597"/>
                  <a:pt x="3920859" y="1537402"/>
                  <a:pt x="3921481" y="1524466"/>
                </a:cubicBezTo>
                <a:cubicBezTo>
                  <a:pt x="3922103" y="1511281"/>
                  <a:pt x="3911530" y="1499962"/>
                  <a:pt x="3897972" y="1499465"/>
                </a:cubicBezTo>
                <a:close/>
                <a:moveTo>
                  <a:pt x="3987654" y="1499589"/>
                </a:moveTo>
                <a:cubicBezTo>
                  <a:pt x="3973598" y="1498843"/>
                  <a:pt x="3962777" y="1508420"/>
                  <a:pt x="3962279" y="1522352"/>
                </a:cubicBezTo>
                <a:cubicBezTo>
                  <a:pt x="3961782" y="1535785"/>
                  <a:pt x="3972106" y="1547477"/>
                  <a:pt x="3985167" y="1548224"/>
                </a:cubicBezTo>
                <a:cubicBezTo>
                  <a:pt x="3997854" y="1548846"/>
                  <a:pt x="4010168" y="1537775"/>
                  <a:pt x="4010914" y="1524964"/>
                </a:cubicBezTo>
                <a:cubicBezTo>
                  <a:pt x="4011660" y="1511779"/>
                  <a:pt x="4001212" y="1500336"/>
                  <a:pt x="3987654" y="1499714"/>
                </a:cubicBezTo>
                <a:close/>
                <a:moveTo>
                  <a:pt x="4100472" y="1524466"/>
                </a:moveTo>
                <a:cubicBezTo>
                  <a:pt x="4100969" y="1511281"/>
                  <a:pt x="4090396" y="1500087"/>
                  <a:pt x="4076714" y="1499589"/>
                </a:cubicBezTo>
                <a:cubicBezTo>
                  <a:pt x="4062658" y="1499092"/>
                  <a:pt x="4052086" y="1508794"/>
                  <a:pt x="4051712" y="1522849"/>
                </a:cubicBezTo>
                <a:cubicBezTo>
                  <a:pt x="4051339" y="1536283"/>
                  <a:pt x="4061912" y="1547851"/>
                  <a:pt x="4075097" y="1548224"/>
                </a:cubicBezTo>
                <a:cubicBezTo>
                  <a:pt x="4087909" y="1548597"/>
                  <a:pt x="4099850" y="1537402"/>
                  <a:pt x="4100472" y="1524466"/>
                </a:cubicBezTo>
                <a:close/>
                <a:moveTo>
                  <a:pt x="4186422" y="1522600"/>
                </a:moveTo>
                <a:cubicBezTo>
                  <a:pt x="4186049" y="1508669"/>
                  <a:pt x="4175476" y="1498967"/>
                  <a:pt x="4161296" y="1499465"/>
                </a:cubicBezTo>
                <a:cubicBezTo>
                  <a:pt x="4147614" y="1500087"/>
                  <a:pt x="4137165" y="1511157"/>
                  <a:pt x="4137787" y="1524466"/>
                </a:cubicBezTo>
                <a:cubicBezTo>
                  <a:pt x="4138409" y="1537402"/>
                  <a:pt x="4150474" y="1548597"/>
                  <a:pt x="4163286" y="1548099"/>
                </a:cubicBezTo>
                <a:cubicBezTo>
                  <a:pt x="4176347" y="1547602"/>
                  <a:pt x="4186920" y="1536034"/>
                  <a:pt x="4186422" y="1522600"/>
                </a:cubicBezTo>
                <a:close/>
                <a:moveTo>
                  <a:pt x="4250853" y="1499589"/>
                </a:moveTo>
                <a:cubicBezTo>
                  <a:pt x="4237296" y="1500211"/>
                  <a:pt x="4226723" y="1511406"/>
                  <a:pt x="4227345" y="1524591"/>
                </a:cubicBezTo>
                <a:cubicBezTo>
                  <a:pt x="4227967" y="1537527"/>
                  <a:pt x="4240032" y="1548721"/>
                  <a:pt x="4252844" y="1548224"/>
                </a:cubicBezTo>
                <a:cubicBezTo>
                  <a:pt x="4265904" y="1547726"/>
                  <a:pt x="4276477" y="1536159"/>
                  <a:pt x="4275979" y="1522725"/>
                </a:cubicBezTo>
                <a:cubicBezTo>
                  <a:pt x="4275606" y="1508794"/>
                  <a:pt x="4265034" y="1499092"/>
                  <a:pt x="4250853" y="1499714"/>
                </a:cubicBezTo>
                <a:close/>
                <a:moveTo>
                  <a:pt x="4341281" y="1499589"/>
                </a:moveTo>
                <a:cubicBezTo>
                  <a:pt x="4327599" y="1499714"/>
                  <a:pt x="4316653" y="1510411"/>
                  <a:pt x="4316778" y="1523720"/>
                </a:cubicBezTo>
                <a:cubicBezTo>
                  <a:pt x="4316778" y="1536656"/>
                  <a:pt x="4328346" y="1548224"/>
                  <a:pt x="4341406" y="1548224"/>
                </a:cubicBezTo>
                <a:cubicBezTo>
                  <a:pt x="4354715" y="1548224"/>
                  <a:pt x="4365412" y="1537278"/>
                  <a:pt x="4365412" y="1523596"/>
                </a:cubicBezTo>
                <a:cubicBezTo>
                  <a:pt x="4365412" y="1509540"/>
                  <a:pt x="4355337" y="1499465"/>
                  <a:pt x="4341281" y="1499589"/>
                </a:cubicBezTo>
                <a:close/>
                <a:moveTo>
                  <a:pt x="4427729" y="1499589"/>
                </a:moveTo>
                <a:cubicBezTo>
                  <a:pt x="4413674" y="1499714"/>
                  <a:pt x="4403847" y="1510038"/>
                  <a:pt x="4404096" y="1524217"/>
                </a:cubicBezTo>
                <a:cubicBezTo>
                  <a:pt x="4404469" y="1537900"/>
                  <a:pt x="4415291" y="1548597"/>
                  <a:pt x="4428724" y="1548224"/>
                </a:cubicBezTo>
                <a:cubicBezTo>
                  <a:pt x="4441660" y="1547851"/>
                  <a:pt x="4452980" y="1536159"/>
                  <a:pt x="4452855" y="1523222"/>
                </a:cubicBezTo>
                <a:cubicBezTo>
                  <a:pt x="4452606" y="1510162"/>
                  <a:pt x="4441287" y="1499465"/>
                  <a:pt x="4427854" y="1499589"/>
                </a:cubicBezTo>
                <a:close/>
                <a:moveTo>
                  <a:pt x="4542288" y="1523720"/>
                </a:moveTo>
                <a:cubicBezTo>
                  <a:pt x="4542288" y="1510535"/>
                  <a:pt x="4531342" y="1499714"/>
                  <a:pt x="4517784" y="1499589"/>
                </a:cubicBezTo>
                <a:cubicBezTo>
                  <a:pt x="4503729" y="1499589"/>
                  <a:pt x="4493529" y="1509540"/>
                  <a:pt x="4493653" y="1523596"/>
                </a:cubicBezTo>
                <a:cubicBezTo>
                  <a:pt x="4493653" y="1537153"/>
                  <a:pt x="4504599" y="1548224"/>
                  <a:pt x="4517784" y="1548224"/>
                </a:cubicBezTo>
                <a:cubicBezTo>
                  <a:pt x="4530845" y="1548224"/>
                  <a:pt x="4542288" y="1536780"/>
                  <a:pt x="4542288" y="1523720"/>
                </a:cubicBezTo>
                <a:close/>
                <a:moveTo>
                  <a:pt x="4607342" y="1499589"/>
                </a:moveTo>
                <a:cubicBezTo>
                  <a:pt x="4593286" y="1499465"/>
                  <a:pt x="4583087" y="1509540"/>
                  <a:pt x="4583211" y="1523596"/>
                </a:cubicBezTo>
                <a:cubicBezTo>
                  <a:pt x="4583211" y="1537278"/>
                  <a:pt x="4594032" y="1548224"/>
                  <a:pt x="4607217" y="1548224"/>
                </a:cubicBezTo>
                <a:cubicBezTo>
                  <a:pt x="4620153" y="1548224"/>
                  <a:pt x="4631721" y="1536780"/>
                  <a:pt x="4631846" y="1523720"/>
                </a:cubicBezTo>
                <a:cubicBezTo>
                  <a:pt x="4631846" y="1510411"/>
                  <a:pt x="4621024" y="1499714"/>
                  <a:pt x="4607342" y="1499589"/>
                </a:cubicBezTo>
                <a:close/>
                <a:moveTo>
                  <a:pt x="4697770" y="1499589"/>
                </a:moveTo>
                <a:cubicBezTo>
                  <a:pt x="4683590" y="1498967"/>
                  <a:pt x="4673142" y="1508669"/>
                  <a:pt x="4672644" y="1522600"/>
                </a:cubicBezTo>
                <a:cubicBezTo>
                  <a:pt x="4672271" y="1536034"/>
                  <a:pt x="4682719" y="1547602"/>
                  <a:pt x="4695904" y="1548099"/>
                </a:cubicBezTo>
                <a:cubicBezTo>
                  <a:pt x="4708716" y="1548597"/>
                  <a:pt x="4720781" y="1537402"/>
                  <a:pt x="4721403" y="1524466"/>
                </a:cubicBezTo>
                <a:cubicBezTo>
                  <a:pt x="4722025" y="1511281"/>
                  <a:pt x="4711452" y="1499962"/>
                  <a:pt x="4697894" y="1499465"/>
                </a:cubicBezTo>
                <a:close/>
                <a:moveTo>
                  <a:pt x="4782476" y="1499589"/>
                </a:moveTo>
                <a:cubicBezTo>
                  <a:pt x="4768794" y="1499962"/>
                  <a:pt x="4758097" y="1511033"/>
                  <a:pt x="4758594" y="1524342"/>
                </a:cubicBezTo>
                <a:cubicBezTo>
                  <a:pt x="4759092" y="1537278"/>
                  <a:pt x="4770908" y="1548597"/>
                  <a:pt x="4783720" y="1548224"/>
                </a:cubicBezTo>
                <a:cubicBezTo>
                  <a:pt x="4796781" y="1547851"/>
                  <a:pt x="4807478" y="1536407"/>
                  <a:pt x="4807229" y="1522974"/>
                </a:cubicBezTo>
                <a:cubicBezTo>
                  <a:pt x="4806980" y="1509042"/>
                  <a:pt x="4796532" y="1499092"/>
                  <a:pt x="4782476" y="1499589"/>
                </a:cubicBezTo>
                <a:close/>
                <a:moveTo>
                  <a:pt x="13118903" y="1499589"/>
                </a:moveTo>
                <a:cubicBezTo>
                  <a:pt x="13105470" y="1499216"/>
                  <a:pt x="13093901" y="1509664"/>
                  <a:pt x="13093403" y="1522725"/>
                </a:cubicBezTo>
                <a:cubicBezTo>
                  <a:pt x="13092907" y="1535537"/>
                  <a:pt x="13104100" y="1547602"/>
                  <a:pt x="13117037" y="1548224"/>
                </a:cubicBezTo>
                <a:cubicBezTo>
                  <a:pt x="13130347" y="1548846"/>
                  <a:pt x="13141540" y="1538397"/>
                  <a:pt x="13142038" y="1524715"/>
                </a:cubicBezTo>
                <a:cubicBezTo>
                  <a:pt x="13142661" y="1510660"/>
                  <a:pt x="13132959" y="1500087"/>
                  <a:pt x="13118903" y="1499589"/>
                </a:cubicBezTo>
                <a:close/>
                <a:moveTo>
                  <a:pt x="4848152" y="1522849"/>
                </a:moveTo>
                <a:cubicBezTo>
                  <a:pt x="4847778" y="1535785"/>
                  <a:pt x="4858849" y="1547602"/>
                  <a:pt x="4871909" y="1548224"/>
                </a:cubicBezTo>
                <a:cubicBezTo>
                  <a:pt x="4885094" y="1548721"/>
                  <a:pt x="4896289" y="1538149"/>
                  <a:pt x="4896786" y="1524591"/>
                </a:cubicBezTo>
                <a:cubicBezTo>
                  <a:pt x="4897284" y="1510535"/>
                  <a:pt x="4887582" y="1499962"/>
                  <a:pt x="4873526" y="1499589"/>
                </a:cubicBezTo>
                <a:cubicBezTo>
                  <a:pt x="4860093" y="1499216"/>
                  <a:pt x="4848525" y="1509789"/>
                  <a:pt x="4848152" y="1522849"/>
                </a:cubicBezTo>
                <a:close/>
                <a:moveTo>
                  <a:pt x="4937709" y="1523222"/>
                </a:moveTo>
                <a:cubicBezTo>
                  <a:pt x="4937585" y="1536159"/>
                  <a:pt x="4948904" y="1547851"/>
                  <a:pt x="4961840" y="1548099"/>
                </a:cubicBezTo>
                <a:cubicBezTo>
                  <a:pt x="4975149" y="1548348"/>
                  <a:pt x="4986095" y="1537651"/>
                  <a:pt x="4986344" y="1523969"/>
                </a:cubicBezTo>
                <a:cubicBezTo>
                  <a:pt x="4986717" y="1509913"/>
                  <a:pt x="4976766" y="1499589"/>
                  <a:pt x="4962711" y="1499465"/>
                </a:cubicBezTo>
                <a:cubicBezTo>
                  <a:pt x="4949277" y="1499340"/>
                  <a:pt x="4937834" y="1510038"/>
                  <a:pt x="4937709" y="1523222"/>
                </a:cubicBezTo>
                <a:close/>
                <a:moveTo>
                  <a:pt x="5047915" y="1499465"/>
                </a:moveTo>
                <a:cubicBezTo>
                  <a:pt x="5033983" y="1499962"/>
                  <a:pt x="5024281" y="1510660"/>
                  <a:pt x="5025027" y="1524715"/>
                </a:cubicBezTo>
                <a:cubicBezTo>
                  <a:pt x="5025774" y="1538273"/>
                  <a:pt x="5037093" y="1548846"/>
                  <a:pt x="5050278" y="1548099"/>
                </a:cubicBezTo>
                <a:cubicBezTo>
                  <a:pt x="5063214" y="1547353"/>
                  <a:pt x="5074284" y="1535163"/>
                  <a:pt x="5073662" y="1522476"/>
                </a:cubicBezTo>
                <a:cubicBezTo>
                  <a:pt x="5073040" y="1509416"/>
                  <a:pt x="5061348" y="1498967"/>
                  <a:pt x="5047915" y="1499465"/>
                </a:cubicBezTo>
                <a:close/>
                <a:moveTo>
                  <a:pt x="5138591" y="1499465"/>
                </a:moveTo>
                <a:cubicBezTo>
                  <a:pt x="5124536" y="1499465"/>
                  <a:pt x="5114461" y="1509664"/>
                  <a:pt x="5114585" y="1523596"/>
                </a:cubicBezTo>
                <a:cubicBezTo>
                  <a:pt x="5114710" y="1537153"/>
                  <a:pt x="5125655" y="1548099"/>
                  <a:pt x="5138840" y="1547975"/>
                </a:cubicBezTo>
                <a:cubicBezTo>
                  <a:pt x="5151776" y="1547975"/>
                  <a:pt x="5163220" y="1536283"/>
                  <a:pt x="5163220" y="1523347"/>
                </a:cubicBezTo>
                <a:cubicBezTo>
                  <a:pt x="5163220" y="1510162"/>
                  <a:pt x="5152149" y="1499340"/>
                  <a:pt x="5138591" y="1499340"/>
                </a:cubicBezTo>
                <a:close/>
                <a:moveTo>
                  <a:pt x="5204267" y="1524839"/>
                </a:moveTo>
                <a:cubicBezTo>
                  <a:pt x="5205013" y="1538397"/>
                  <a:pt x="5216332" y="1548846"/>
                  <a:pt x="5229517" y="1548099"/>
                </a:cubicBezTo>
                <a:cubicBezTo>
                  <a:pt x="5242453" y="1547353"/>
                  <a:pt x="5253524" y="1535163"/>
                  <a:pt x="5252901" y="1522352"/>
                </a:cubicBezTo>
                <a:cubicBezTo>
                  <a:pt x="5252280" y="1509291"/>
                  <a:pt x="5240463" y="1498843"/>
                  <a:pt x="5227029" y="1499465"/>
                </a:cubicBezTo>
                <a:cubicBezTo>
                  <a:pt x="5213098" y="1500087"/>
                  <a:pt x="5203520" y="1510784"/>
                  <a:pt x="5204267" y="1524839"/>
                </a:cubicBezTo>
                <a:close/>
                <a:moveTo>
                  <a:pt x="5315716" y="1499465"/>
                </a:moveTo>
                <a:cubicBezTo>
                  <a:pt x="5302282" y="1498967"/>
                  <a:pt x="5290590" y="1509416"/>
                  <a:pt x="5289968" y="1522476"/>
                </a:cubicBezTo>
                <a:cubicBezTo>
                  <a:pt x="5289346" y="1535288"/>
                  <a:pt x="5300541" y="1547353"/>
                  <a:pt x="5313477" y="1548099"/>
                </a:cubicBezTo>
                <a:cubicBezTo>
                  <a:pt x="5326662" y="1548846"/>
                  <a:pt x="5337981" y="1538273"/>
                  <a:pt x="5338603" y="1524715"/>
                </a:cubicBezTo>
                <a:cubicBezTo>
                  <a:pt x="5339225" y="1510660"/>
                  <a:pt x="5329647" y="1499962"/>
                  <a:pt x="5315716" y="1499465"/>
                </a:cubicBezTo>
                <a:close/>
                <a:moveTo>
                  <a:pt x="5404278" y="1499465"/>
                </a:moveTo>
                <a:cubicBezTo>
                  <a:pt x="5390721" y="1499465"/>
                  <a:pt x="5379650" y="1510286"/>
                  <a:pt x="5379526" y="1523471"/>
                </a:cubicBezTo>
                <a:cubicBezTo>
                  <a:pt x="5379526" y="1536407"/>
                  <a:pt x="5390969" y="1547975"/>
                  <a:pt x="5403905" y="1548099"/>
                </a:cubicBezTo>
                <a:cubicBezTo>
                  <a:pt x="5417090" y="1548224"/>
                  <a:pt x="5428036" y="1537278"/>
                  <a:pt x="5428160" y="1523720"/>
                </a:cubicBezTo>
                <a:cubicBezTo>
                  <a:pt x="5428285" y="1509664"/>
                  <a:pt x="5418210" y="1499465"/>
                  <a:pt x="5404154" y="1499465"/>
                </a:cubicBezTo>
                <a:close/>
                <a:moveTo>
                  <a:pt x="5492841" y="1499465"/>
                </a:moveTo>
                <a:cubicBezTo>
                  <a:pt x="5479283" y="1499962"/>
                  <a:pt x="5468585" y="1511157"/>
                  <a:pt x="5469208" y="1524342"/>
                </a:cubicBezTo>
                <a:cubicBezTo>
                  <a:pt x="5469705" y="1537278"/>
                  <a:pt x="5481770" y="1548473"/>
                  <a:pt x="5494582" y="1548099"/>
                </a:cubicBezTo>
                <a:cubicBezTo>
                  <a:pt x="5507643" y="1547602"/>
                  <a:pt x="5518215" y="1536159"/>
                  <a:pt x="5517842" y="1522600"/>
                </a:cubicBezTo>
                <a:cubicBezTo>
                  <a:pt x="5517469" y="1508669"/>
                  <a:pt x="5507020" y="1498843"/>
                  <a:pt x="5492841" y="1499465"/>
                </a:cubicBezTo>
                <a:close/>
                <a:moveTo>
                  <a:pt x="5556401" y="1522352"/>
                </a:moveTo>
                <a:cubicBezTo>
                  <a:pt x="5555904" y="1535785"/>
                  <a:pt x="5566228" y="1547477"/>
                  <a:pt x="5579413" y="1548099"/>
                </a:cubicBezTo>
                <a:cubicBezTo>
                  <a:pt x="5592100" y="1548721"/>
                  <a:pt x="5604290" y="1537651"/>
                  <a:pt x="5605036" y="1524715"/>
                </a:cubicBezTo>
                <a:cubicBezTo>
                  <a:pt x="5605782" y="1511530"/>
                  <a:pt x="5595334" y="1500211"/>
                  <a:pt x="5581652" y="1499465"/>
                </a:cubicBezTo>
                <a:cubicBezTo>
                  <a:pt x="5567596" y="1498718"/>
                  <a:pt x="5556899" y="1508420"/>
                  <a:pt x="5556401" y="1522352"/>
                </a:cubicBezTo>
                <a:close/>
                <a:moveTo>
                  <a:pt x="5671085" y="1499465"/>
                </a:moveTo>
                <a:cubicBezTo>
                  <a:pt x="5657029" y="1498843"/>
                  <a:pt x="5646332" y="1508545"/>
                  <a:pt x="5645959" y="1522476"/>
                </a:cubicBezTo>
                <a:cubicBezTo>
                  <a:pt x="5645586" y="1535910"/>
                  <a:pt x="5656034" y="1547602"/>
                  <a:pt x="5669094" y="1548099"/>
                </a:cubicBezTo>
                <a:cubicBezTo>
                  <a:pt x="5681906" y="1548597"/>
                  <a:pt x="5693972" y="1537402"/>
                  <a:pt x="5694594" y="1524591"/>
                </a:cubicBezTo>
                <a:cubicBezTo>
                  <a:pt x="5695215" y="1511281"/>
                  <a:pt x="5684767" y="1500087"/>
                  <a:pt x="5671085" y="1499465"/>
                </a:cubicBezTo>
                <a:close/>
                <a:moveTo>
                  <a:pt x="5758652" y="1499465"/>
                </a:moveTo>
                <a:cubicBezTo>
                  <a:pt x="5744721" y="1499962"/>
                  <a:pt x="5735019" y="1510535"/>
                  <a:pt x="5735641" y="1524591"/>
                </a:cubicBezTo>
                <a:cubicBezTo>
                  <a:pt x="5736263" y="1538273"/>
                  <a:pt x="5747457" y="1548721"/>
                  <a:pt x="5760767" y="1548099"/>
                </a:cubicBezTo>
                <a:cubicBezTo>
                  <a:pt x="5773703" y="1547477"/>
                  <a:pt x="5784898" y="1535412"/>
                  <a:pt x="5784275" y="1522600"/>
                </a:cubicBezTo>
                <a:cubicBezTo>
                  <a:pt x="5783778" y="1509540"/>
                  <a:pt x="5772210" y="1498967"/>
                  <a:pt x="5758652" y="1499465"/>
                </a:cubicBezTo>
                <a:close/>
                <a:moveTo>
                  <a:pt x="5848210" y="1499465"/>
                </a:moveTo>
                <a:cubicBezTo>
                  <a:pt x="5834278" y="1499838"/>
                  <a:pt x="5824576" y="1510411"/>
                  <a:pt x="5825074" y="1524591"/>
                </a:cubicBezTo>
                <a:cubicBezTo>
                  <a:pt x="5825696" y="1538273"/>
                  <a:pt x="5836766" y="1548721"/>
                  <a:pt x="5850075" y="1548099"/>
                </a:cubicBezTo>
                <a:cubicBezTo>
                  <a:pt x="5863011" y="1547477"/>
                  <a:pt x="5874206" y="1535412"/>
                  <a:pt x="5873708" y="1522600"/>
                </a:cubicBezTo>
                <a:cubicBezTo>
                  <a:pt x="5873211" y="1509540"/>
                  <a:pt x="5861643" y="1498967"/>
                  <a:pt x="5848210" y="1499465"/>
                </a:cubicBezTo>
                <a:close/>
                <a:moveTo>
                  <a:pt x="5936648" y="1499465"/>
                </a:moveTo>
                <a:cubicBezTo>
                  <a:pt x="5923214" y="1498967"/>
                  <a:pt x="5911522" y="1509291"/>
                  <a:pt x="5910900" y="1522476"/>
                </a:cubicBezTo>
                <a:cubicBezTo>
                  <a:pt x="5910278" y="1535163"/>
                  <a:pt x="5921348" y="1547353"/>
                  <a:pt x="5934284" y="1548099"/>
                </a:cubicBezTo>
                <a:cubicBezTo>
                  <a:pt x="5947469" y="1548846"/>
                  <a:pt x="5958788" y="1538397"/>
                  <a:pt x="5959534" y="1524715"/>
                </a:cubicBezTo>
                <a:cubicBezTo>
                  <a:pt x="5960281" y="1510660"/>
                  <a:pt x="5950579" y="1499962"/>
                  <a:pt x="5936648" y="1499465"/>
                </a:cubicBezTo>
                <a:close/>
                <a:moveTo>
                  <a:pt x="6049092" y="1523098"/>
                </a:moveTo>
                <a:cubicBezTo>
                  <a:pt x="6048967" y="1509042"/>
                  <a:pt x="6038643" y="1499216"/>
                  <a:pt x="6024464" y="1499465"/>
                </a:cubicBezTo>
                <a:cubicBezTo>
                  <a:pt x="6010656" y="1499838"/>
                  <a:pt x="6000084" y="1510660"/>
                  <a:pt x="6000333" y="1523969"/>
                </a:cubicBezTo>
                <a:cubicBezTo>
                  <a:pt x="6000706" y="1536905"/>
                  <a:pt x="6012398" y="1548224"/>
                  <a:pt x="6025334" y="1548099"/>
                </a:cubicBezTo>
                <a:cubicBezTo>
                  <a:pt x="6038395" y="1547851"/>
                  <a:pt x="6049092" y="1536532"/>
                  <a:pt x="6048967" y="1523098"/>
                </a:cubicBezTo>
                <a:close/>
                <a:moveTo>
                  <a:pt x="6138649" y="1523098"/>
                </a:moveTo>
                <a:cubicBezTo>
                  <a:pt x="6138525" y="1509042"/>
                  <a:pt x="6128201" y="1499216"/>
                  <a:pt x="6114021" y="1499465"/>
                </a:cubicBezTo>
                <a:cubicBezTo>
                  <a:pt x="6100214" y="1499838"/>
                  <a:pt x="6089642" y="1510660"/>
                  <a:pt x="6089890" y="1523969"/>
                </a:cubicBezTo>
                <a:cubicBezTo>
                  <a:pt x="6090263" y="1536905"/>
                  <a:pt x="6101956" y="1548224"/>
                  <a:pt x="6114891" y="1548099"/>
                </a:cubicBezTo>
                <a:cubicBezTo>
                  <a:pt x="6127952" y="1547851"/>
                  <a:pt x="6138649" y="1536532"/>
                  <a:pt x="6138525" y="1523098"/>
                </a:cubicBezTo>
                <a:close/>
                <a:moveTo>
                  <a:pt x="6200344" y="1499465"/>
                </a:moveTo>
                <a:cubicBezTo>
                  <a:pt x="6186413" y="1499838"/>
                  <a:pt x="6176711" y="1510411"/>
                  <a:pt x="6177208" y="1524591"/>
                </a:cubicBezTo>
                <a:cubicBezTo>
                  <a:pt x="6177830" y="1538273"/>
                  <a:pt x="6188901" y="1548721"/>
                  <a:pt x="6202210" y="1548099"/>
                </a:cubicBezTo>
                <a:cubicBezTo>
                  <a:pt x="6215146" y="1547477"/>
                  <a:pt x="6226341" y="1535412"/>
                  <a:pt x="6225844" y="1522600"/>
                </a:cubicBezTo>
                <a:cubicBezTo>
                  <a:pt x="6225346" y="1509540"/>
                  <a:pt x="6213778" y="1498967"/>
                  <a:pt x="6200344" y="1499465"/>
                </a:cubicBezTo>
                <a:close/>
                <a:moveTo>
                  <a:pt x="6266766" y="1523471"/>
                </a:moveTo>
                <a:cubicBezTo>
                  <a:pt x="6266766" y="1537029"/>
                  <a:pt x="6277588" y="1548099"/>
                  <a:pt x="6290772" y="1548099"/>
                </a:cubicBezTo>
                <a:cubicBezTo>
                  <a:pt x="6303833" y="1548099"/>
                  <a:pt x="6315277" y="1536656"/>
                  <a:pt x="6315400" y="1523596"/>
                </a:cubicBezTo>
                <a:cubicBezTo>
                  <a:pt x="6315400" y="1510286"/>
                  <a:pt x="6304579" y="1499589"/>
                  <a:pt x="6290897" y="1499465"/>
                </a:cubicBezTo>
                <a:cubicBezTo>
                  <a:pt x="6276841" y="1499340"/>
                  <a:pt x="6266642" y="1509416"/>
                  <a:pt x="6266766" y="1523471"/>
                </a:cubicBezTo>
                <a:close/>
                <a:moveTo>
                  <a:pt x="6381698" y="1499589"/>
                </a:moveTo>
                <a:cubicBezTo>
                  <a:pt x="6367642" y="1498843"/>
                  <a:pt x="6356821" y="1508420"/>
                  <a:pt x="6356324" y="1522352"/>
                </a:cubicBezTo>
                <a:cubicBezTo>
                  <a:pt x="6355826" y="1535785"/>
                  <a:pt x="6366150" y="1547477"/>
                  <a:pt x="6379210" y="1548224"/>
                </a:cubicBezTo>
                <a:cubicBezTo>
                  <a:pt x="6391898" y="1548846"/>
                  <a:pt x="6404212" y="1537775"/>
                  <a:pt x="6404958" y="1524964"/>
                </a:cubicBezTo>
                <a:cubicBezTo>
                  <a:pt x="6405704" y="1511779"/>
                  <a:pt x="6395256" y="1500336"/>
                  <a:pt x="6381698" y="1499714"/>
                </a:cubicBezTo>
                <a:close/>
                <a:moveTo>
                  <a:pt x="13382973" y="1499589"/>
                </a:moveTo>
                <a:cubicBezTo>
                  <a:pt x="13369042" y="1499962"/>
                  <a:pt x="13359215" y="1510411"/>
                  <a:pt x="13359837" y="1524591"/>
                </a:cubicBezTo>
                <a:cubicBezTo>
                  <a:pt x="13360335" y="1538273"/>
                  <a:pt x="13371529" y="1548846"/>
                  <a:pt x="13384714" y="1548224"/>
                </a:cubicBezTo>
                <a:cubicBezTo>
                  <a:pt x="13397651" y="1547726"/>
                  <a:pt x="13408844" y="1535661"/>
                  <a:pt x="13408472" y="1522849"/>
                </a:cubicBezTo>
                <a:cubicBezTo>
                  <a:pt x="13407974" y="1509789"/>
                  <a:pt x="13396530" y="1499216"/>
                  <a:pt x="13382973" y="1499589"/>
                </a:cubicBezTo>
                <a:close/>
                <a:moveTo>
                  <a:pt x="13270280" y="1524342"/>
                </a:moveTo>
                <a:cubicBezTo>
                  <a:pt x="13270652" y="1538024"/>
                  <a:pt x="13281723" y="1548721"/>
                  <a:pt x="13295033" y="1548224"/>
                </a:cubicBezTo>
                <a:cubicBezTo>
                  <a:pt x="13307968" y="1547726"/>
                  <a:pt x="13319288" y="1535910"/>
                  <a:pt x="13318914" y="1523098"/>
                </a:cubicBezTo>
                <a:cubicBezTo>
                  <a:pt x="13318542" y="1510038"/>
                  <a:pt x="13307098" y="1499340"/>
                  <a:pt x="13293665" y="1499589"/>
                </a:cubicBezTo>
                <a:cubicBezTo>
                  <a:pt x="13279609" y="1499838"/>
                  <a:pt x="13269782" y="1510286"/>
                  <a:pt x="13270280" y="1524342"/>
                </a:cubicBezTo>
                <a:close/>
                <a:moveTo>
                  <a:pt x="6491032" y="1522476"/>
                </a:moveTo>
                <a:cubicBezTo>
                  <a:pt x="6490535" y="1508545"/>
                  <a:pt x="6479838" y="1498967"/>
                  <a:pt x="6465658" y="1499589"/>
                </a:cubicBezTo>
                <a:cubicBezTo>
                  <a:pt x="6452100" y="1500336"/>
                  <a:pt x="6441527" y="1511655"/>
                  <a:pt x="6442274" y="1524839"/>
                </a:cubicBezTo>
                <a:cubicBezTo>
                  <a:pt x="6443020" y="1537775"/>
                  <a:pt x="6455210" y="1548846"/>
                  <a:pt x="6467897" y="1548224"/>
                </a:cubicBezTo>
                <a:cubicBezTo>
                  <a:pt x="6480957" y="1547602"/>
                  <a:pt x="6491406" y="1535910"/>
                  <a:pt x="6490909" y="1522476"/>
                </a:cubicBezTo>
                <a:close/>
                <a:moveTo>
                  <a:pt x="6531956" y="1524093"/>
                </a:moveTo>
                <a:cubicBezTo>
                  <a:pt x="6532204" y="1537029"/>
                  <a:pt x="6543896" y="1548348"/>
                  <a:pt x="6556833" y="1548224"/>
                </a:cubicBezTo>
                <a:cubicBezTo>
                  <a:pt x="6569893" y="1548099"/>
                  <a:pt x="6580714" y="1536780"/>
                  <a:pt x="6580590" y="1523222"/>
                </a:cubicBezTo>
                <a:cubicBezTo>
                  <a:pt x="6580590" y="1509167"/>
                  <a:pt x="6570142" y="1499216"/>
                  <a:pt x="6556086" y="1499589"/>
                </a:cubicBezTo>
                <a:cubicBezTo>
                  <a:pt x="6542280" y="1499838"/>
                  <a:pt x="6531707" y="1510660"/>
                  <a:pt x="6531956" y="1524093"/>
                </a:cubicBezTo>
                <a:close/>
                <a:moveTo>
                  <a:pt x="6646141" y="1499589"/>
                </a:moveTo>
                <a:cubicBezTo>
                  <a:pt x="6632583" y="1499589"/>
                  <a:pt x="6621513" y="1510411"/>
                  <a:pt x="6621389" y="1523596"/>
                </a:cubicBezTo>
                <a:cubicBezTo>
                  <a:pt x="6621389" y="1536532"/>
                  <a:pt x="6632832" y="1548099"/>
                  <a:pt x="6645768" y="1548224"/>
                </a:cubicBezTo>
                <a:cubicBezTo>
                  <a:pt x="6658953" y="1548348"/>
                  <a:pt x="6669898" y="1537402"/>
                  <a:pt x="6670023" y="1523844"/>
                </a:cubicBezTo>
                <a:cubicBezTo>
                  <a:pt x="6670147" y="1509789"/>
                  <a:pt x="6660072" y="1499589"/>
                  <a:pt x="6646017" y="1499589"/>
                </a:cubicBezTo>
                <a:close/>
                <a:moveTo>
                  <a:pt x="6736072" y="1499589"/>
                </a:moveTo>
                <a:cubicBezTo>
                  <a:pt x="6722638" y="1499465"/>
                  <a:pt x="6711194" y="1510162"/>
                  <a:pt x="6710946" y="1523222"/>
                </a:cubicBezTo>
                <a:cubicBezTo>
                  <a:pt x="6710697" y="1536159"/>
                  <a:pt x="6722016" y="1547851"/>
                  <a:pt x="6734952" y="1548224"/>
                </a:cubicBezTo>
                <a:cubicBezTo>
                  <a:pt x="6748262" y="1548597"/>
                  <a:pt x="6759207" y="1537900"/>
                  <a:pt x="6759581" y="1524217"/>
                </a:cubicBezTo>
                <a:cubicBezTo>
                  <a:pt x="6759954" y="1510162"/>
                  <a:pt x="6750003" y="1499838"/>
                  <a:pt x="6736072" y="1499589"/>
                </a:cubicBezTo>
                <a:close/>
                <a:moveTo>
                  <a:pt x="6846899" y="1524093"/>
                </a:moveTo>
                <a:cubicBezTo>
                  <a:pt x="6847148" y="1510660"/>
                  <a:pt x="6836575" y="1499838"/>
                  <a:pt x="6822768" y="1499589"/>
                </a:cubicBezTo>
                <a:cubicBezTo>
                  <a:pt x="6808713" y="1499340"/>
                  <a:pt x="6798389" y="1509291"/>
                  <a:pt x="6798264" y="1523222"/>
                </a:cubicBezTo>
                <a:cubicBezTo>
                  <a:pt x="6798264" y="1536780"/>
                  <a:pt x="6808837" y="1547975"/>
                  <a:pt x="6822022" y="1548224"/>
                </a:cubicBezTo>
                <a:cubicBezTo>
                  <a:pt x="6834958" y="1548348"/>
                  <a:pt x="6846650" y="1537029"/>
                  <a:pt x="6846899" y="1524093"/>
                </a:cubicBezTo>
                <a:close/>
                <a:moveTo>
                  <a:pt x="6911828" y="1499589"/>
                </a:moveTo>
                <a:cubicBezTo>
                  <a:pt x="6897772" y="1499589"/>
                  <a:pt x="6887697" y="1509664"/>
                  <a:pt x="6887822" y="1523720"/>
                </a:cubicBezTo>
                <a:cubicBezTo>
                  <a:pt x="6887946" y="1537278"/>
                  <a:pt x="6898768" y="1548348"/>
                  <a:pt x="6912077" y="1548224"/>
                </a:cubicBezTo>
                <a:cubicBezTo>
                  <a:pt x="6925137" y="1548224"/>
                  <a:pt x="6936581" y="1536656"/>
                  <a:pt x="6936581" y="1523596"/>
                </a:cubicBezTo>
                <a:cubicBezTo>
                  <a:pt x="6936581" y="1510411"/>
                  <a:pt x="6925635" y="1499589"/>
                  <a:pt x="6911953" y="1499589"/>
                </a:cubicBezTo>
                <a:close/>
                <a:moveTo>
                  <a:pt x="7000515" y="1499589"/>
                </a:moveTo>
                <a:cubicBezTo>
                  <a:pt x="6986584" y="1499962"/>
                  <a:pt x="6976881" y="1510535"/>
                  <a:pt x="6977379" y="1524715"/>
                </a:cubicBezTo>
                <a:cubicBezTo>
                  <a:pt x="6978001" y="1538397"/>
                  <a:pt x="6989072" y="1548846"/>
                  <a:pt x="7002381" y="1548224"/>
                </a:cubicBezTo>
                <a:cubicBezTo>
                  <a:pt x="7015317" y="1547602"/>
                  <a:pt x="7026512" y="1535537"/>
                  <a:pt x="7026014" y="1522725"/>
                </a:cubicBezTo>
                <a:cubicBezTo>
                  <a:pt x="7025516" y="1509664"/>
                  <a:pt x="7013949" y="1499092"/>
                  <a:pt x="7000515" y="1499589"/>
                </a:cubicBezTo>
                <a:close/>
                <a:moveTo>
                  <a:pt x="7111964" y="1523222"/>
                </a:moveTo>
                <a:cubicBezTo>
                  <a:pt x="7111840" y="1509167"/>
                  <a:pt x="7101516" y="1499340"/>
                  <a:pt x="7087335" y="1499589"/>
                </a:cubicBezTo>
                <a:cubicBezTo>
                  <a:pt x="7073529" y="1499962"/>
                  <a:pt x="7062956" y="1510784"/>
                  <a:pt x="7063205" y="1524093"/>
                </a:cubicBezTo>
                <a:cubicBezTo>
                  <a:pt x="7063578" y="1537029"/>
                  <a:pt x="7075270" y="1548348"/>
                  <a:pt x="7088206" y="1548224"/>
                </a:cubicBezTo>
                <a:cubicBezTo>
                  <a:pt x="7101267" y="1547975"/>
                  <a:pt x="7112089" y="1536656"/>
                  <a:pt x="7111840" y="1523222"/>
                </a:cubicBezTo>
                <a:close/>
                <a:moveTo>
                  <a:pt x="7152762" y="1522849"/>
                </a:moveTo>
                <a:cubicBezTo>
                  <a:pt x="7152390" y="1535785"/>
                  <a:pt x="7163459" y="1547602"/>
                  <a:pt x="7176520" y="1548224"/>
                </a:cubicBezTo>
                <a:cubicBezTo>
                  <a:pt x="7189705" y="1548721"/>
                  <a:pt x="7200899" y="1538149"/>
                  <a:pt x="7201397" y="1524591"/>
                </a:cubicBezTo>
                <a:cubicBezTo>
                  <a:pt x="7201895" y="1510535"/>
                  <a:pt x="7192193" y="1499962"/>
                  <a:pt x="7178137" y="1499589"/>
                </a:cubicBezTo>
                <a:cubicBezTo>
                  <a:pt x="7164704" y="1499216"/>
                  <a:pt x="7153136" y="1509789"/>
                  <a:pt x="7152762" y="1522849"/>
                </a:cubicBezTo>
                <a:close/>
                <a:moveTo>
                  <a:pt x="7242320" y="1523596"/>
                </a:moveTo>
                <a:cubicBezTo>
                  <a:pt x="7242320" y="1536656"/>
                  <a:pt x="7253763" y="1548099"/>
                  <a:pt x="7266824" y="1548099"/>
                </a:cubicBezTo>
                <a:cubicBezTo>
                  <a:pt x="7280009" y="1548099"/>
                  <a:pt x="7290830" y="1537153"/>
                  <a:pt x="7290954" y="1523596"/>
                </a:cubicBezTo>
                <a:cubicBezTo>
                  <a:pt x="7290954" y="1509540"/>
                  <a:pt x="7281003" y="1499465"/>
                  <a:pt x="7266948" y="1499465"/>
                </a:cubicBezTo>
                <a:cubicBezTo>
                  <a:pt x="7253266" y="1499465"/>
                  <a:pt x="7242320" y="1510286"/>
                  <a:pt x="7242320" y="1523596"/>
                </a:cubicBezTo>
                <a:close/>
                <a:moveTo>
                  <a:pt x="7352525" y="1499465"/>
                </a:moveTo>
                <a:cubicBezTo>
                  <a:pt x="7338594" y="1499962"/>
                  <a:pt x="7328892" y="1510660"/>
                  <a:pt x="7329639" y="1524715"/>
                </a:cubicBezTo>
                <a:cubicBezTo>
                  <a:pt x="7330385" y="1538273"/>
                  <a:pt x="7341704" y="1548846"/>
                  <a:pt x="7354888" y="1548099"/>
                </a:cubicBezTo>
                <a:cubicBezTo>
                  <a:pt x="7367825" y="1547353"/>
                  <a:pt x="7378895" y="1535163"/>
                  <a:pt x="7378273" y="1522476"/>
                </a:cubicBezTo>
                <a:cubicBezTo>
                  <a:pt x="7377651" y="1509416"/>
                  <a:pt x="7365959" y="1498967"/>
                  <a:pt x="7352525" y="1499465"/>
                </a:cubicBezTo>
                <a:close/>
                <a:moveTo>
                  <a:pt x="7444073" y="1499465"/>
                </a:moveTo>
                <a:cubicBezTo>
                  <a:pt x="7429893" y="1498967"/>
                  <a:pt x="7419444" y="1508669"/>
                  <a:pt x="7419072" y="1522600"/>
                </a:cubicBezTo>
                <a:cubicBezTo>
                  <a:pt x="7418698" y="1536034"/>
                  <a:pt x="7429271" y="1547602"/>
                  <a:pt x="7442332" y="1548099"/>
                </a:cubicBezTo>
                <a:cubicBezTo>
                  <a:pt x="7455143" y="1548473"/>
                  <a:pt x="7467084" y="1537278"/>
                  <a:pt x="7467706" y="1524342"/>
                </a:cubicBezTo>
                <a:cubicBezTo>
                  <a:pt x="7468328" y="1511157"/>
                  <a:pt x="7457631" y="1499962"/>
                  <a:pt x="7444073" y="1499465"/>
                </a:cubicBezTo>
                <a:close/>
                <a:moveTo>
                  <a:pt x="7557263" y="1524342"/>
                </a:moveTo>
                <a:cubicBezTo>
                  <a:pt x="7557761" y="1511157"/>
                  <a:pt x="7547188" y="1499962"/>
                  <a:pt x="7533505" y="1499465"/>
                </a:cubicBezTo>
                <a:cubicBezTo>
                  <a:pt x="7519451" y="1498967"/>
                  <a:pt x="7508877" y="1508669"/>
                  <a:pt x="7508505" y="1522725"/>
                </a:cubicBezTo>
                <a:cubicBezTo>
                  <a:pt x="7508131" y="1536159"/>
                  <a:pt x="7518704" y="1547726"/>
                  <a:pt x="7531889" y="1548099"/>
                </a:cubicBezTo>
                <a:cubicBezTo>
                  <a:pt x="7544700" y="1548473"/>
                  <a:pt x="7556642" y="1537278"/>
                  <a:pt x="7557263" y="1524342"/>
                </a:cubicBezTo>
                <a:close/>
                <a:moveTo>
                  <a:pt x="7598186" y="1523347"/>
                </a:moveTo>
                <a:cubicBezTo>
                  <a:pt x="7598186" y="1536905"/>
                  <a:pt x="7609007" y="1547975"/>
                  <a:pt x="7622192" y="1547975"/>
                </a:cubicBezTo>
                <a:cubicBezTo>
                  <a:pt x="7635253" y="1547975"/>
                  <a:pt x="7646697" y="1536532"/>
                  <a:pt x="7646821" y="1523471"/>
                </a:cubicBezTo>
                <a:cubicBezTo>
                  <a:pt x="7646821" y="1510162"/>
                  <a:pt x="7636000" y="1499465"/>
                  <a:pt x="7622317" y="1499340"/>
                </a:cubicBezTo>
                <a:cubicBezTo>
                  <a:pt x="7608261" y="1499216"/>
                  <a:pt x="7598061" y="1509291"/>
                  <a:pt x="7598186" y="1523347"/>
                </a:cubicBezTo>
                <a:close/>
                <a:moveTo>
                  <a:pt x="7708765" y="1499340"/>
                </a:moveTo>
                <a:cubicBezTo>
                  <a:pt x="7695083" y="1499340"/>
                  <a:pt x="7684137" y="1510162"/>
                  <a:pt x="7684137" y="1523347"/>
                </a:cubicBezTo>
                <a:cubicBezTo>
                  <a:pt x="7684137" y="1536283"/>
                  <a:pt x="7695580" y="1547851"/>
                  <a:pt x="7708640" y="1547975"/>
                </a:cubicBezTo>
                <a:cubicBezTo>
                  <a:pt x="7721825" y="1547975"/>
                  <a:pt x="7732646" y="1537029"/>
                  <a:pt x="7732895" y="1523471"/>
                </a:cubicBezTo>
                <a:cubicBezTo>
                  <a:pt x="7733020" y="1509416"/>
                  <a:pt x="7722945" y="1499216"/>
                  <a:pt x="7708889" y="1499340"/>
                </a:cubicBezTo>
                <a:close/>
                <a:moveTo>
                  <a:pt x="7822329" y="1524342"/>
                </a:moveTo>
                <a:cubicBezTo>
                  <a:pt x="7822950" y="1510162"/>
                  <a:pt x="7813249" y="1499714"/>
                  <a:pt x="7799193" y="1499216"/>
                </a:cubicBezTo>
                <a:cubicBezTo>
                  <a:pt x="7785759" y="1498843"/>
                  <a:pt x="7774191" y="1509291"/>
                  <a:pt x="7773694" y="1522352"/>
                </a:cubicBezTo>
                <a:cubicBezTo>
                  <a:pt x="7773196" y="1535163"/>
                  <a:pt x="7784391" y="1547229"/>
                  <a:pt x="7797327" y="1547851"/>
                </a:cubicBezTo>
                <a:cubicBezTo>
                  <a:pt x="7810512" y="1548473"/>
                  <a:pt x="7821831" y="1537900"/>
                  <a:pt x="7822329" y="1524342"/>
                </a:cubicBezTo>
                <a:close/>
                <a:moveTo>
                  <a:pt x="7911886" y="1524093"/>
                </a:moveTo>
                <a:cubicBezTo>
                  <a:pt x="7912383" y="1510038"/>
                  <a:pt x="7902433" y="1499589"/>
                  <a:pt x="7888502" y="1499340"/>
                </a:cubicBezTo>
                <a:cubicBezTo>
                  <a:pt x="7875068" y="1499092"/>
                  <a:pt x="7863625" y="1509789"/>
                  <a:pt x="7863251" y="1522849"/>
                </a:cubicBezTo>
                <a:cubicBezTo>
                  <a:pt x="7862878" y="1535661"/>
                  <a:pt x="7874197" y="1547602"/>
                  <a:pt x="7887134" y="1547975"/>
                </a:cubicBezTo>
                <a:cubicBezTo>
                  <a:pt x="7900442" y="1548473"/>
                  <a:pt x="7911513" y="1537775"/>
                  <a:pt x="7911886" y="1524093"/>
                </a:cubicBezTo>
                <a:close/>
                <a:moveTo>
                  <a:pt x="7999204" y="1523471"/>
                </a:moveTo>
                <a:cubicBezTo>
                  <a:pt x="7999204" y="1510286"/>
                  <a:pt x="7988259" y="1499465"/>
                  <a:pt x="7974576" y="1499340"/>
                </a:cubicBezTo>
                <a:cubicBezTo>
                  <a:pt x="7960520" y="1499340"/>
                  <a:pt x="7950445" y="1509416"/>
                  <a:pt x="7950570" y="1523471"/>
                </a:cubicBezTo>
                <a:cubicBezTo>
                  <a:pt x="7950570" y="1537029"/>
                  <a:pt x="7961516" y="1548099"/>
                  <a:pt x="7974701" y="1547975"/>
                </a:cubicBezTo>
                <a:cubicBezTo>
                  <a:pt x="7987761" y="1547975"/>
                  <a:pt x="7999204" y="1536407"/>
                  <a:pt x="7999204" y="1523471"/>
                </a:cubicBezTo>
                <a:close/>
                <a:moveTo>
                  <a:pt x="8063138" y="1499340"/>
                </a:moveTo>
                <a:cubicBezTo>
                  <a:pt x="8049207" y="1499838"/>
                  <a:pt x="8039506" y="1510411"/>
                  <a:pt x="8040127" y="1524466"/>
                </a:cubicBezTo>
                <a:cubicBezTo>
                  <a:pt x="8040749" y="1538149"/>
                  <a:pt x="8051944" y="1548597"/>
                  <a:pt x="8065253" y="1547975"/>
                </a:cubicBezTo>
                <a:cubicBezTo>
                  <a:pt x="8078189" y="1547353"/>
                  <a:pt x="8089383" y="1535288"/>
                  <a:pt x="8088762" y="1522476"/>
                </a:cubicBezTo>
                <a:cubicBezTo>
                  <a:pt x="8088264" y="1509416"/>
                  <a:pt x="8076697" y="1498843"/>
                  <a:pt x="8063138" y="1499340"/>
                </a:cubicBezTo>
                <a:close/>
                <a:moveTo>
                  <a:pt x="8154313" y="1499340"/>
                </a:moveTo>
                <a:cubicBezTo>
                  <a:pt x="8140257" y="1498843"/>
                  <a:pt x="8129809" y="1508794"/>
                  <a:pt x="8129560" y="1522725"/>
                </a:cubicBezTo>
                <a:cubicBezTo>
                  <a:pt x="8129311" y="1536159"/>
                  <a:pt x="8140008" y="1547602"/>
                  <a:pt x="8153069" y="1547975"/>
                </a:cubicBezTo>
                <a:cubicBezTo>
                  <a:pt x="8166005" y="1548348"/>
                  <a:pt x="8177822" y="1537029"/>
                  <a:pt x="8178195" y="1524093"/>
                </a:cubicBezTo>
                <a:cubicBezTo>
                  <a:pt x="8178693" y="1510908"/>
                  <a:pt x="8167995" y="1499714"/>
                  <a:pt x="8154313" y="1499340"/>
                </a:cubicBezTo>
                <a:close/>
                <a:moveTo>
                  <a:pt x="8239019" y="1499340"/>
                </a:moveTo>
                <a:cubicBezTo>
                  <a:pt x="8225461" y="1499962"/>
                  <a:pt x="8214888" y="1511157"/>
                  <a:pt x="8215510" y="1524342"/>
                </a:cubicBezTo>
                <a:cubicBezTo>
                  <a:pt x="8216132" y="1537278"/>
                  <a:pt x="8228198" y="1548473"/>
                  <a:pt x="8241009" y="1547975"/>
                </a:cubicBezTo>
                <a:cubicBezTo>
                  <a:pt x="8254070" y="1547477"/>
                  <a:pt x="8264643" y="1535910"/>
                  <a:pt x="8264269" y="1522476"/>
                </a:cubicBezTo>
                <a:cubicBezTo>
                  <a:pt x="8263896" y="1508545"/>
                  <a:pt x="8253324" y="1498843"/>
                  <a:pt x="8239144" y="1499465"/>
                </a:cubicBezTo>
                <a:close/>
                <a:moveTo>
                  <a:pt x="8329696" y="1499340"/>
                </a:moveTo>
                <a:cubicBezTo>
                  <a:pt x="8316138" y="1499340"/>
                  <a:pt x="8305068" y="1510162"/>
                  <a:pt x="8304943" y="1523347"/>
                </a:cubicBezTo>
                <a:cubicBezTo>
                  <a:pt x="8304943" y="1536283"/>
                  <a:pt x="8316387" y="1547851"/>
                  <a:pt x="8329323" y="1547975"/>
                </a:cubicBezTo>
                <a:cubicBezTo>
                  <a:pt x="8342508" y="1548099"/>
                  <a:pt x="8353454" y="1537153"/>
                  <a:pt x="8353578" y="1523596"/>
                </a:cubicBezTo>
                <a:cubicBezTo>
                  <a:pt x="8353702" y="1509540"/>
                  <a:pt x="8343627" y="1499340"/>
                  <a:pt x="8329571" y="1499340"/>
                </a:cubicBezTo>
                <a:close/>
                <a:moveTo>
                  <a:pt x="8420248" y="1499340"/>
                </a:moveTo>
                <a:cubicBezTo>
                  <a:pt x="8406815" y="1498843"/>
                  <a:pt x="8395122" y="1509291"/>
                  <a:pt x="8394501" y="1522352"/>
                </a:cubicBezTo>
                <a:cubicBezTo>
                  <a:pt x="8393879" y="1535163"/>
                  <a:pt x="8405073" y="1547229"/>
                  <a:pt x="8418010" y="1547975"/>
                </a:cubicBezTo>
                <a:cubicBezTo>
                  <a:pt x="8431194" y="1548721"/>
                  <a:pt x="8442513" y="1538149"/>
                  <a:pt x="8443135" y="1524591"/>
                </a:cubicBezTo>
                <a:cubicBezTo>
                  <a:pt x="8443757" y="1510535"/>
                  <a:pt x="8434180" y="1499838"/>
                  <a:pt x="8420248" y="1499340"/>
                </a:cubicBezTo>
                <a:close/>
                <a:moveTo>
                  <a:pt x="13182962" y="1523471"/>
                </a:moveTo>
                <a:cubicBezTo>
                  <a:pt x="13182962" y="1536532"/>
                  <a:pt x="13194404" y="1547975"/>
                  <a:pt x="13207465" y="1547975"/>
                </a:cubicBezTo>
                <a:cubicBezTo>
                  <a:pt x="13220649" y="1547975"/>
                  <a:pt x="13231472" y="1537029"/>
                  <a:pt x="13231595" y="1523471"/>
                </a:cubicBezTo>
                <a:cubicBezTo>
                  <a:pt x="13231595" y="1509416"/>
                  <a:pt x="13221645" y="1499340"/>
                  <a:pt x="13207590" y="1499340"/>
                </a:cubicBezTo>
                <a:cubicBezTo>
                  <a:pt x="13193908" y="1499340"/>
                  <a:pt x="13182962" y="1510162"/>
                  <a:pt x="13182962" y="1523471"/>
                </a:cubicBezTo>
                <a:close/>
                <a:moveTo>
                  <a:pt x="8484183" y="1522227"/>
                </a:moveTo>
                <a:cubicBezTo>
                  <a:pt x="8483436" y="1534915"/>
                  <a:pt x="8494506" y="1547229"/>
                  <a:pt x="8507443" y="1547975"/>
                </a:cubicBezTo>
                <a:cubicBezTo>
                  <a:pt x="8520628" y="1548846"/>
                  <a:pt x="8532071" y="1538397"/>
                  <a:pt x="8532817" y="1524715"/>
                </a:cubicBezTo>
                <a:cubicBezTo>
                  <a:pt x="8533563" y="1510660"/>
                  <a:pt x="8523985" y="1499838"/>
                  <a:pt x="8510054" y="1499340"/>
                </a:cubicBezTo>
                <a:cubicBezTo>
                  <a:pt x="8496621" y="1498718"/>
                  <a:pt x="8484804" y="1509042"/>
                  <a:pt x="8484183" y="1522227"/>
                </a:cubicBezTo>
                <a:close/>
                <a:moveTo>
                  <a:pt x="8620136" y="1524839"/>
                </a:moveTo>
                <a:cubicBezTo>
                  <a:pt x="8621007" y="1511655"/>
                  <a:pt x="8610433" y="1500211"/>
                  <a:pt x="8596876" y="1499465"/>
                </a:cubicBezTo>
                <a:cubicBezTo>
                  <a:pt x="8582820" y="1498718"/>
                  <a:pt x="8571999" y="1508296"/>
                  <a:pt x="8571376" y="1522227"/>
                </a:cubicBezTo>
                <a:cubicBezTo>
                  <a:pt x="8570754" y="1535661"/>
                  <a:pt x="8581079" y="1547477"/>
                  <a:pt x="8594263" y="1548099"/>
                </a:cubicBezTo>
                <a:cubicBezTo>
                  <a:pt x="8606951" y="1548721"/>
                  <a:pt x="8619265" y="1537775"/>
                  <a:pt x="8620011" y="1524839"/>
                </a:cubicBezTo>
                <a:close/>
                <a:moveTo>
                  <a:pt x="8661058" y="1523471"/>
                </a:moveTo>
                <a:cubicBezTo>
                  <a:pt x="8661058" y="1537029"/>
                  <a:pt x="8671880" y="1548099"/>
                  <a:pt x="8685065" y="1548099"/>
                </a:cubicBezTo>
                <a:cubicBezTo>
                  <a:pt x="8698125" y="1548099"/>
                  <a:pt x="8709569" y="1536656"/>
                  <a:pt x="8709693" y="1523596"/>
                </a:cubicBezTo>
                <a:cubicBezTo>
                  <a:pt x="8709693" y="1510286"/>
                  <a:pt x="8698871" y="1499589"/>
                  <a:pt x="8685189" y="1499465"/>
                </a:cubicBezTo>
                <a:cubicBezTo>
                  <a:pt x="8671133" y="1499340"/>
                  <a:pt x="8660934" y="1509416"/>
                  <a:pt x="8661058" y="1523471"/>
                </a:cubicBezTo>
                <a:close/>
                <a:moveTo>
                  <a:pt x="8773876" y="1499465"/>
                </a:moveTo>
                <a:cubicBezTo>
                  <a:pt x="8759945" y="1499838"/>
                  <a:pt x="8750119" y="1510286"/>
                  <a:pt x="8750740" y="1524466"/>
                </a:cubicBezTo>
                <a:cubicBezTo>
                  <a:pt x="8751238" y="1538149"/>
                  <a:pt x="8762433" y="1548721"/>
                  <a:pt x="8775617" y="1548099"/>
                </a:cubicBezTo>
                <a:cubicBezTo>
                  <a:pt x="8788553" y="1547602"/>
                  <a:pt x="8799748" y="1535537"/>
                  <a:pt x="8799375" y="1522725"/>
                </a:cubicBezTo>
                <a:cubicBezTo>
                  <a:pt x="8798877" y="1509664"/>
                  <a:pt x="8787434" y="1499092"/>
                  <a:pt x="8773876" y="1499465"/>
                </a:cubicBezTo>
                <a:close/>
                <a:moveTo>
                  <a:pt x="8860075" y="1499465"/>
                </a:moveTo>
                <a:cubicBezTo>
                  <a:pt x="8846517" y="1500087"/>
                  <a:pt x="8835944" y="1511281"/>
                  <a:pt x="8836566" y="1524466"/>
                </a:cubicBezTo>
                <a:cubicBezTo>
                  <a:pt x="8837188" y="1537402"/>
                  <a:pt x="8849253" y="1548597"/>
                  <a:pt x="8862065" y="1548099"/>
                </a:cubicBezTo>
                <a:cubicBezTo>
                  <a:pt x="8875126" y="1547602"/>
                  <a:pt x="8885698" y="1536034"/>
                  <a:pt x="8885325" y="1522600"/>
                </a:cubicBezTo>
                <a:cubicBezTo>
                  <a:pt x="8884952" y="1508669"/>
                  <a:pt x="8874379" y="1498967"/>
                  <a:pt x="8860199" y="1499589"/>
                </a:cubicBezTo>
                <a:close/>
                <a:moveTo>
                  <a:pt x="8949383" y="1499465"/>
                </a:moveTo>
                <a:cubicBezTo>
                  <a:pt x="8935826" y="1500211"/>
                  <a:pt x="8925377" y="1511530"/>
                  <a:pt x="8926123" y="1524715"/>
                </a:cubicBezTo>
                <a:cubicBezTo>
                  <a:pt x="8926870" y="1537651"/>
                  <a:pt x="8939059" y="1548721"/>
                  <a:pt x="8951871" y="1548099"/>
                </a:cubicBezTo>
                <a:cubicBezTo>
                  <a:pt x="8964931" y="1547477"/>
                  <a:pt x="8975380" y="1535785"/>
                  <a:pt x="8974758" y="1522227"/>
                </a:cubicBezTo>
                <a:cubicBezTo>
                  <a:pt x="8974136" y="1508296"/>
                  <a:pt x="8963439" y="1498718"/>
                  <a:pt x="8949383" y="1499465"/>
                </a:cubicBezTo>
                <a:close/>
                <a:moveTo>
                  <a:pt x="9015681" y="1524839"/>
                </a:moveTo>
                <a:cubicBezTo>
                  <a:pt x="9016427" y="1537775"/>
                  <a:pt x="9028741" y="1548846"/>
                  <a:pt x="9041429" y="1548099"/>
                </a:cubicBezTo>
                <a:cubicBezTo>
                  <a:pt x="9054489" y="1547477"/>
                  <a:pt x="9064938" y="1535785"/>
                  <a:pt x="9064315" y="1522227"/>
                </a:cubicBezTo>
                <a:cubicBezTo>
                  <a:pt x="9063693" y="1508296"/>
                  <a:pt x="9052996" y="1498718"/>
                  <a:pt x="9038941" y="1499465"/>
                </a:cubicBezTo>
                <a:cubicBezTo>
                  <a:pt x="9025382" y="1500211"/>
                  <a:pt x="9014935" y="1511530"/>
                  <a:pt x="9015681" y="1524839"/>
                </a:cubicBezTo>
                <a:close/>
                <a:moveTo>
                  <a:pt x="9151509" y="1523969"/>
                </a:moveTo>
                <a:cubicBezTo>
                  <a:pt x="9151758" y="1510535"/>
                  <a:pt x="9141185" y="1499714"/>
                  <a:pt x="9127379" y="1499465"/>
                </a:cubicBezTo>
                <a:cubicBezTo>
                  <a:pt x="9113323" y="1499216"/>
                  <a:pt x="9103000" y="1509167"/>
                  <a:pt x="9102875" y="1523098"/>
                </a:cubicBezTo>
                <a:cubicBezTo>
                  <a:pt x="9102875" y="1536656"/>
                  <a:pt x="9113447" y="1547851"/>
                  <a:pt x="9126632" y="1548099"/>
                </a:cubicBezTo>
                <a:cubicBezTo>
                  <a:pt x="9139569" y="1548224"/>
                  <a:pt x="9151261" y="1536905"/>
                  <a:pt x="9151509" y="1523969"/>
                </a:cubicBezTo>
                <a:close/>
                <a:moveTo>
                  <a:pt x="9215568" y="1499465"/>
                </a:moveTo>
                <a:cubicBezTo>
                  <a:pt x="9201637" y="1499962"/>
                  <a:pt x="9191935" y="1510535"/>
                  <a:pt x="9192556" y="1524591"/>
                </a:cubicBezTo>
                <a:cubicBezTo>
                  <a:pt x="9193179" y="1538273"/>
                  <a:pt x="9204373" y="1548721"/>
                  <a:pt x="9217682" y="1548099"/>
                </a:cubicBezTo>
                <a:cubicBezTo>
                  <a:pt x="9230618" y="1547477"/>
                  <a:pt x="9241813" y="1535412"/>
                  <a:pt x="9241191" y="1522600"/>
                </a:cubicBezTo>
                <a:cubicBezTo>
                  <a:pt x="9240693" y="1509540"/>
                  <a:pt x="9229126" y="1498967"/>
                  <a:pt x="9215568" y="1499465"/>
                </a:cubicBezTo>
                <a:close/>
                <a:moveTo>
                  <a:pt x="9282114" y="1524217"/>
                </a:moveTo>
                <a:cubicBezTo>
                  <a:pt x="9282487" y="1537900"/>
                  <a:pt x="9293557" y="1548597"/>
                  <a:pt x="9306866" y="1548099"/>
                </a:cubicBezTo>
                <a:cubicBezTo>
                  <a:pt x="9319803" y="1547602"/>
                  <a:pt x="9331122" y="1535785"/>
                  <a:pt x="9330749" y="1522974"/>
                </a:cubicBezTo>
                <a:cubicBezTo>
                  <a:pt x="9330375" y="1509913"/>
                  <a:pt x="9318932" y="1499216"/>
                  <a:pt x="9305498" y="1499465"/>
                </a:cubicBezTo>
                <a:cubicBezTo>
                  <a:pt x="9291443" y="1499714"/>
                  <a:pt x="9281617" y="1510162"/>
                  <a:pt x="9282114" y="1524217"/>
                </a:cubicBezTo>
                <a:close/>
                <a:moveTo>
                  <a:pt x="9371671" y="1523471"/>
                </a:moveTo>
                <a:cubicBezTo>
                  <a:pt x="9371671" y="1537029"/>
                  <a:pt x="9382493" y="1548099"/>
                  <a:pt x="9395678" y="1548099"/>
                </a:cubicBezTo>
                <a:cubicBezTo>
                  <a:pt x="9408738" y="1548099"/>
                  <a:pt x="9420182" y="1536656"/>
                  <a:pt x="9420306" y="1523596"/>
                </a:cubicBezTo>
                <a:cubicBezTo>
                  <a:pt x="9420306" y="1510286"/>
                  <a:pt x="9409484" y="1499589"/>
                  <a:pt x="9395802" y="1499465"/>
                </a:cubicBezTo>
                <a:cubicBezTo>
                  <a:pt x="9381747" y="1499340"/>
                  <a:pt x="9371547" y="1509416"/>
                  <a:pt x="9371671" y="1523471"/>
                </a:cubicBezTo>
                <a:close/>
                <a:moveTo>
                  <a:pt x="9506132" y="1524466"/>
                </a:moveTo>
                <a:cubicBezTo>
                  <a:pt x="9506754" y="1510286"/>
                  <a:pt x="9497052" y="1499838"/>
                  <a:pt x="9482996" y="1499340"/>
                </a:cubicBezTo>
                <a:cubicBezTo>
                  <a:pt x="9469563" y="1498967"/>
                  <a:pt x="9457995" y="1509416"/>
                  <a:pt x="9457498" y="1522476"/>
                </a:cubicBezTo>
                <a:cubicBezTo>
                  <a:pt x="9457000" y="1535288"/>
                  <a:pt x="9468195" y="1547353"/>
                  <a:pt x="9481130" y="1547975"/>
                </a:cubicBezTo>
                <a:cubicBezTo>
                  <a:pt x="9494315" y="1548597"/>
                  <a:pt x="9505635" y="1538024"/>
                  <a:pt x="9506132" y="1524466"/>
                </a:cubicBezTo>
                <a:close/>
                <a:moveTo>
                  <a:pt x="9572802" y="1499340"/>
                </a:moveTo>
                <a:cubicBezTo>
                  <a:pt x="9559369" y="1498843"/>
                  <a:pt x="9547677" y="1509291"/>
                  <a:pt x="9547054" y="1522352"/>
                </a:cubicBezTo>
                <a:cubicBezTo>
                  <a:pt x="9546433" y="1535163"/>
                  <a:pt x="9557628" y="1547229"/>
                  <a:pt x="9570563" y="1547975"/>
                </a:cubicBezTo>
                <a:cubicBezTo>
                  <a:pt x="9583748" y="1548721"/>
                  <a:pt x="9595068" y="1538149"/>
                  <a:pt x="9595690" y="1524591"/>
                </a:cubicBezTo>
                <a:cubicBezTo>
                  <a:pt x="9596311" y="1510535"/>
                  <a:pt x="9586733" y="1499838"/>
                  <a:pt x="9572802" y="1499340"/>
                </a:cubicBezTo>
                <a:close/>
                <a:moveTo>
                  <a:pt x="9661116" y="1499340"/>
                </a:moveTo>
                <a:cubicBezTo>
                  <a:pt x="9647433" y="1499465"/>
                  <a:pt x="9636612" y="1510286"/>
                  <a:pt x="9636737" y="1523596"/>
                </a:cubicBezTo>
                <a:cubicBezTo>
                  <a:pt x="9636737" y="1536532"/>
                  <a:pt x="9648429" y="1547975"/>
                  <a:pt x="9661365" y="1547975"/>
                </a:cubicBezTo>
                <a:cubicBezTo>
                  <a:pt x="9674549" y="1547975"/>
                  <a:pt x="9685371" y="1536905"/>
                  <a:pt x="9685371" y="1523347"/>
                </a:cubicBezTo>
                <a:cubicBezTo>
                  <a:pt x="9685371" y="1509291"/>
                  <a:pt x="9675172" y="1499216"/>
                  <a:pt x="9661116" y="1499340"/>
                </a:cubicBezTo>
                <a:close/>
                <a:moveTo>
                  <a:pt x="9748683" y="1499340"/>
                </a:moveTo>
                <a:cubicBezTo>
                  <a:pt x="9734628" y="1498843"/>
                  <a:pt x="9724180" y="1508794"/>
                  <a:pt x="9723931" y="1522725"/>
                </a:cubicBezTo>
                <a:cubicBezTo>
                  <a:pt x="9723682" y="1536159"/>
                  <a:pt x="9734379" y="1547602"/>
                  <a:pt x="9747440" y="1547975"/>
                </a:cubicBezTo>
                <a:cubicBezTo>
                  <a:pt x="9760376" y="1548348"/>
                  <a:pt x="9772192" y="1537029"/>
                  <a:pt x="9772565" y="1524093"/>
                </a:cubicBezTo>
                <a:cubicBezTo>
                  <a:pt x="9773063" y="1510908"/>
                  <a:pt x="9762365" y="1499714"/>
                  <a:pt x="9748683" y="1499340"/>
                </a:cubicBezTo>
                <a:close/>
                <a:moveTo>
                  <a:pt x="9813488" y="1522849"/>
                </a:moveTo>
                <a:cubicBezTo>
                  <a:pt x="9813364" y="1536283"/>
                  <a:pt x="9824061" y="1547726"/>
                  <a:pt x="9837121" y="1547975"/>
                </a:cubicBezTo>
                <a:cubicBezTo>
                  <a:pt x="9850058" y="1548224"/>
                  <a:pt x="9861750" y="1536905"/>
                  <a:pt x="9862123" y="1523969"/>
                </a:cubicBezTo>
                <a:cubicBezTo>
                  <a:pt x="9862496" y="1510535"/>
                  <a:pt x="9851798" y="1499714"/>
                  <a:pt x="9838116" y="1499340"/>
                </a:cubicBezTo>
                <a:cubicBezTo>
                  <a:pt x="9824061" y="1498967"/>
                  <a:pt x="9813737" y="1508918"/>
                  <a:pt x="9813488" y="1522849"/>
                </a:cubicBezTo>
                <a:close/>
                <a:moveTo>
                  <a:pt x="9926057" y="1499216"/>
                </a:moveTo>
                <a:cubicBezTo>
                  <a:pt x="9912126" y="1499714"/>
                  <a:pt x="9902423" y="1510411"/>
                  <a:pt x="9903170" y="1524466"/>
                </a:cubicBezTo>
                <a:cubicBezTo>
                  <a:pt x="9903792" y="1538149"/>
                  <a:pt x="9915111" y="1548597"/>
                  <a:pt x="9928296" y="1547851"/>
                </a:cubicBezTo>
                <a:cubicBezTo>
                  <a:pt x="9941231" y="1547104"/>
                  <a:pt x="9952302" y="1535039"/>
                  <a:pt x="9951805" y="1522227"/>
                </a:cubicBezTo>
                <a:cubicBezTo>
                  <a:pt x="9951183" y="1509167"/>
                  <a:pt x="9939614" y="1498718"/>
                  <a:pt x="9926057" y="1499216"/>
                </a:cubicBezTo>
                <a:close/>
                <a:moveTo>
                  <a:pt x="10013624" y="1499216"/>
                </a:moveTo>
                <a:cubicBezTo>
                  <a:pt x="9999942" y="1499216"/>
                  <a:pt x="9988996" y="1510038"/>
                  <a:pt x="9988996" y="1523222"/>
                </a:cubicBezTo>
                <a:cubicBezTo>
                  <a:pt x="9988996" y="1536159"/>
                  <a:pt x="10000439" y="1547726"/>
                  <a:pt x="10013499" y="1547851"/>
                </a:cubicBezTo>
                <a:cubicBezTo>
                  <a:pt x="10026684" y="1547851"/>
                  <a:pt x="10037506" y="1536905"/>
                  <a:pt x="10037755" y="1523347"/>
                </a:cubicBezTo>
                <a:cubicBezTo>
                  <a:pt x="10037879" y="1509291"/>
                  <a:pt x="10027804" y="1499092"/>
                  <a:pt x="10013748" y="1499216"/>
                </a:cubicBezTo>
                <a:close/>
                <a:moveTo>
                  <a:pt x="10078553" y="1523347"/>
                </a:moveTo>
                <a:cubicBezTo>
                  <a:pt x="10078553" y="1536407"/>
                  <a:pt x="10089997" y="1547851"/>
                  <a:pt x="10103057" y="1547851"/>
                </a:cubicBezTo>
                <a:cubicBezTo>
                  <a:pt x="10116242" y="1547851"/>
                  <a:pt x="10127063" y="1536905"/>
                  <a:pt x="10127188" y="1523347"/>
                </a:cubicBezTo>
                <a:cubicBezTo>
                  <a:pt x="10127188" y="1509291"/>
                  <a:pt x="10117237" y="1499216"/>
                  <a:pt x="10103181" y="1499216"/>
                </a:cubicBezTo>
                <a:cubicBezTo>
                  <a:pt x="10089499" y="1499216"/>
                  <a:pt x="10078553" y="1510038"/>
                  <a:pt x="10078553" y="1523347"/>
                </a:cubicBezTo>
                <a:close/>
                <a:moveTo>
                  <a:pt x="10191744" y="1499340"/>
                </a:moveTo>
                <a:cubicBezTo>
                  <a:pt x="10178186" y="1499962"/>
                  <a:pt x="10167613" y="1511157"/>
                  <a:pt x="10168235" y="1524342"/>
                </a:cubicBezTo>
                <a:cubicBezTo>
                  <a:pt x="10168857" y="1537278"/>
                  <a:pt x="10180922" y="1548473"/>
                  <a:pt x="10193734" y="1547975"/>
                </a:cubicBezTo>
                <a:cubicBezTo>
                  <a:pt x="10206795" y="1547477"/>
                  <a:pt x="10217367" y="1535910"/>
                  <a:pt x="10216994" y="1522476"/>
                </a:cubicBezTo>
                <a:cubicBezTo>
                  <a:pt x="10216621" y="1508545"/>
                  <a:pt x="10206048" y="1498843"/>
                  <a:pt x="10191868" y="1499465"/>
                </a:cubicBezTo>
                <a:close/>
                <a:moveTo>
                  <a:pt x="10282172" y="1499340"/>
                </a:moveTo>
                <a:cubicBezTo>
                  <a:pt x="10268489" y="1499465"/>
                  <a:pt x="10257668" y="1510286"/>
                  <a:pt x="10257792" y="1523596"/>
                </a:cubicBezTo>
                <a:cubicBezTo>
                  <a:pt x="10257792" y="1536532"/>
                  <a:pt x="10269484" y="1547975"/>
                  <a:pt x="10282420" y="1547975"/>
                </a:cubicBezTo>
                <a:cubicBezTo>
                  <a:pt x="10295606" y="1547975"/>
                  <a:pt x="10306427" y="1536905"/>
                  <a:pt x="10306427" y="1523347"/>
                </a:cubicBezTo>
                <a:cubicBezTo>
                  <a:pt x="10306427" y="1509291"/>
                  <a:pt x="10296228" y="1499216"/>
                  <a:pt x="10282172" y="1499340"/>
                </a:cubicBezTo>
                <a:close/>
                <a:moveTo>
                  <a:pt x="10393621" y="1524715"/>
                </a:moveTo>
                <a:cubicBezTo>
                  <a:pt x="10394492" y="1511530"/>
                  <a:pt x="10383919" y="1500087"/>
                  <a:pt x="10370361" y="1499340"/>
                </a:cubicBezTo>
                <a:cubicBezTo>
                  <a:pt x="10356305" y="1498594"/>
                  <a:pt x="10345484" y="1508172"/>
                  <a:pt x="10344862" y="1522103"/>
                </a:cubicBezTo>
                <a:cubicBezTo>
                  <a:pt x="10344240" y="1535537"/>
                  <a:pt x="10354689" y="1547353"/>
                  <a:pt x="10367749" y="1547975"/>
                </a:cubicBezTo>
                <a:cubicBezTo>
                  <a:pt x="10380436" y="1548597"/>
                  <a:pt x="10392751" y="1537651"/>
                  <a:pt x="10393497" y="1524715"/>
                </a:cubicBezTo>
                <a:close/>
                <a:moveTo>
                  <a:pt x="10434544" y="1523347"/>
                </a:moveTo>
                <a:cubicBezTo>
                  <a:pt x="10434544" y="1536905"/>
                  <a:pt x="10445365" y="1547975"/>
                  <a:pt x="10458550" y="1547975"/>
                </a:cubicBezTo>
                <a:cubicBezTo>
                  <a:pt x="10471611" y="1547975"/>
                  <a:pt x="10483054" y="1536532"/>
                  <a:pt x="10483178" y="1523471"/>
                </a:cubicBezTo>
                <a:cubicBezTo>
                  <a:pt x="10483178" y="1510162"/>
                  <a:pt x="10472357" y="1499465"/>
                  <a:pt x="10458675" y="1499340"/>
                </a:cubicBezTo>
                <a:cubicBezTo>
                  <a:pt x="10444619" y="1499216"/>
                  <a:pt x="10434419" y="1509291"/>
                  <a:pt x="10434544" y="1523347"/>
                </a:cubicBezTo>
                <a:close/>
                <a:moveTo>
                  <a:pt x="10572736" y="1523347"/>
                </a:moveTo>
                <a:cubicBezTo>
                  <a:pt x="10572736" y="1510162"/>
                  <a:pt x="10561790" y="1499340"/>
                  <a:pt x="10548108" y="1499216"/>
                </a:cubicBezTo>
                <a:cubicBezTo>
                  <a:pt x="10534052" y="1499216"/>
                  <a:pt x="10523977" y="1509291"/>
                  <a:pt x="10524102" y="1523347"/>
                </a:cubicBezTo>
                <a:cubicBezTo>
                  <a:pt x="10524102" y="1536905"/>
                  <a:pt x="10535048" y="1547975"/>
                  <a:pt x="10548232" y="1547851"/>
                </a:cubicBezTo>
                <a:cubicBezTo>
                  <a:pt x="10561293" y="1547851"/>
                  <a:pt x="10572736" y="1536283"/>
                  <a:pt x="10572736" y="1523347"/>
                </a:cubicBezTo>
                <a:close/>
                <a:moveTo>
                  <a:pt x="10633560" y="1499340"/>
                </a:moveTo>
                <a:cubicBezTo>
                  <a:pt x="10620002" y="1499962"/>
                  <a:pt x="10609430" y="1511157"/>
                  <a:pt x="10610051" y="1524342"/>
                </a:cubicBezTo>
                <a:cubicBezTo>
                  <a:pt x="10610673" y="1537278"/>
                  <a:pt x="10622739" y="1548473"/>
                  <a:pt x="10635550" y="1547975"/>
                </a:cubicBezTo>
                <a:cubicBezTo>
                  <a:pt x="10648611" y="1547477"/>
                  <a:pt x="10659184" y="1535910"/>
                  <a:pt x="10658810" y="1522476"/>
                </a:cubicBezTo>
                <a:cubicBezTo>
                  <a:pt x="10658438" y="1508545"/>
                  <a:pt x="10647864" y="1498843"/>
                  <a:pt x="10633685" y="1499465"/>
                </a:cubicBezTo>
                <a:close/>
                <a:moveTo>
                  <a:pt x="10723988" y="1499340"/>
                </a:moveTo>
                <a:cubicBezTo>
                  <a:pt x="10710306" y="1499465"/>
                  <a:pt x="10699360" y="1510162"/>
                  <a:pt x="10699485" y="1523471"/>
                </a:cubicBezTo>
                <a:cubicBezTo>
                  <a:pt x="10699485" y="1536407"/>
                  <a:pt x="10711052" y="1547975"/>
                  <a:pt x="10724113" y="1547975"/>
                </a:cubicBezTo>
                <a:cubicBezTo>
                  <a:pt x="10737422" y="1547975"/>
                  <a:pt x="10748119" y="1537029"/>
                  <a:pt x="10748119" y="1523347"/>
                </a:cubicBezTo>
                <a:cubicBezTo>
                  <a:pt x="10748119" y="1509291"/>
                  <a:pt x="10738044" y="1499216"/>
                  <a:pt x="10723988" y="1499340"/>
                </a:cubicBezTo>
                <a:close/>
                <a:moveTo>
                  <a:pt x="10837676" y="1524342"/>
                </a:moveTo>
                <a:cubicBezTo>
                  <a:pt x="10838298" y="1510162"/>
                  <a:pt x="10828597" y="1499714"/>
                  <a:pt x="10814541" y="1499216"/>
                </a:cubicBezTo>
                <a:cubicBezTo>
                  <a:pt x="10801107" y="1498843"/>
                  <a:pt x="10789539" y="1509291"/>
                  <a:pt x="10789042" y="1522352"/>
                </a:cubicBezTo>
                <a:cubicBezTo>
                  <a:pt x="10788544" y="1535163"/>
                  <a:pt x="10799739" y="1547229"/>
                  <a:pt x="10812675" y="1547851"/>
                </a:cubicBezTo>
                <a:cubicBezTo>
                  <a:pt x="10825860" y="1548473"/>
                  <a:pt x="10837179" y="1537900"/>
                  <a:pt x="10837676" y="1524342"/>
                </a:cubicBezTo>
                <a:close/>
                <a:moveTo>
                  <a:pt x="10900367" y="1499340"/>
                </a:moveTo>
                <a:cubicBezTo>
                  <a:pt x="10886311" y="1499340"/>
                  <a:pt x="10876236" y="1509416"/>
                  <a:pt x="10876360" y="1523471"/>
                </a:cubicBezTo>
                <a:cubicBezTo>
                  <a:pt x="10876485" y="1537029"/>
                  <a:pt x="10887306" y="1548099"/>
                  <a:pt x="10900615" y="1547975"/>
                </a:cubicBezTo>
                <a:cubicBezTo>
                  <a:pt x="10913676" y="1547975"/>
                  <a:pt x="10925120" y="1536407"/>
                  <a:pt x="10925120" y="1523347"/>
                </a:cubicBezTo>
                <a:cubicBezTo>
                  <a:pt x="10925120" y="1510162"/>
                  <a:pt x="10914174" y="1499340"/>
                  <a:pt x="10900491" y="1499340"/>
                </a:cubicBezTo>
                <a:close/>
                <a:moveTo>
                  <a:pt x="11014553" y="1523844"/>
                </a:moveTo>
                <a:cubicBezTo>
                  <a:pt x="11014801" y="1510411"/>
                  <a:pt x="11004228" y="1499589"/>
                  <a:pt x="10990422" y="1499340"/>
                </a:cubicBezTo>
                <a:cubicBezTo>
                  <a:pt x="10976366" y="1499092"/>
                  <a:pt x="10966042" y="1509042"/>
                  <a:pt x="10965918" y="1522974"/>
                </a:cubicBezTo>
                <a:cubicBezTo>
                  <a:pt x="10965918" y="1536532"/>
                  <a:pt x="10976491" y="1547726"/>
                  <a:pt x="10989676" y="1547975"/>
                </a:cubicBezTo>
                <a:cubicBezTo>
                  <a:pt x="11002611" y="1548099"/>
                  <a:pt x="11014304" y="1536780"/>
                  <a:pt x="11014553" y="1523844"/>
                </a:cubicBezTo>
                <a:close/>
                <a:moveTo>
                  <a:pt x="11104110" y="1524217"/>
                </a:moveTo>
                <a:cubicBezTo>
                  <a:pt x="11104608" y="1511033"/>
                  <a:pt x="11094034" y="1499838"/>
                  <a:pt x="11080352" y="1499340"/>
                </a:cubicBezTo>
                <a:cubicBezTo>
                  <a:pt x="11066297" y="1498843"/>
                  <a:pt x="11055724" y="1508545"/>
                  <a:pt x="11055351" y="1522600"/>
                </a:cubicBezTo>
                <a:cubicBezTo>
                  <a:pt x="11054978" y="1536034"/>
                  <a:pt x="11065550" y="1547602"/>
                  <a:pt x="11078735" y="1547975"/>
                </a:cubicBezTo>
                <a:cubicBezTo>
                  <a:pt x="11091547" y="1548348"/>
                  <a:pt x="11103488" y="1537153"/>
                  <a:pt x="11104110" y="1524217"/>
                </a:cubicBezTo>
                <a:close/>
                <a:moveTo>
                  <a:pt x="11167049" y="1499216"/>
                </a:moveTo>
                <a:cubicBezTo>
                  <a:pt x="11153615" y="1498718"/>
                  <a:pt x="11141923" y="1509167"/>
                  <a:pt x="11141301" y="1522227"/>
                </a:cubicBezTo>
                <a:cubicBezTo>
                  <a:pt x="11140679" y="1535039"/>
                  <a:pt x="11151874" y="1547104"/>
                  <a:pt x="11164810" y="1547851"/>
                </a:cubicBezTo>
                <a:cubicBezTo>
                  <a:pt x="11177994" y="1548597"/>
                  <a:pt x="11189314" y="1538024"/>
                  <a:pt x="11189936" y="1524466"/>
                </a:cubicBezTo>
                <a:cubicBezTo>
                  <a:pt x="11190557" y="1510411"/>
                  <a:pt x="11180980" y="1499714"/>
                  <a:pt x="11167049" y="1499216"/>
                </a:cubicBezTo>
                <a:close/>
                <a:moveTo>
                  <a:pt x="11254243" y="1547851"/>
                </a:moveTo>
                <a:cubicBezTo>
                  <a:pt x="11267427" y="1548597"/>
                  <a:pt x="11278871" y="1538149"/>
                  <a:pt x="11279493" y="1524591"/>
                </a:cubicBezTo>
                <a:cubicBezTo>
                  <a:pt x="11280239" y="1510535"/>
                  <a:pt x="11270662" y="1499838"/>
                  <a:pt x="11256730" y="1499216"/>
                </a:cubicBezTo>
                <a:cubicBezTo>
                  <a:pt x="11243297" y="1498718"/>
                  <a:pt x="11231605" y="1509042"/>
                  <a:pt x="11230858" y="1522103"/>
                </a:cubicBezTo>
                <a:cubicBezTo>
                  <a:pt x="11230236" y="1534790"/>
                  <a:pt x="11241307" y="1547104"/>
                  <a:pt x="11254243" y="1547851"/>
                </a:cubicBezTo>
                <a:close/>
                <a:moveTo>
                  <a:pt x="11344049" y="1499340"/>
                </a:moveTo>
                <a:cubicBezTo>
                  <a:pt x="11330366" y="1499962"/>
                  <a:pt x="11319918" y="1511157"/>
                  <a:pt x="11320540" y="1524466"/>
                </a:cubicBezTo>
                <a:cubicBezTo>
                  <a:pt x="11321162" y="1537402"/>
                  <a:pt x="11333228" y="1548473"/>
                  <a:pt x="11346039" y="1547975"/>
                </a:cubicBezTo>
                <a:cubicBezTo>
                  <a:pt x="11359100" y="1547477"/>
                  <a:pt x="11369673" y="1535910"/>
                  <a:pt x="11369175" y="1522352"/>
                </a:cubicBezTo>
                <a:cubicBezTo>
                  <a:pt x="11368677" y="1508420"/>
                  <a:pt x="11358105" y="1498718"/>
                  <a:pt x="11344049" y="1499340"/>
                </a:cubicBezTo>
                <a:close/>
                <a:moveTo>
                  <a:pt x="11410098" y="1524217"/>
                </a:moveTo>
                <a:cubicBezTo>
                  <a:pt x="11410595" y="1537153"/>
                  <a:pt x="11422536" y="1548348"/>
                  <a:pt x="11435472" y="1547975"/>
                </a:cubicBezTo>
                <a:cubicBezTo>
                  <a:pt x="11448532" y="1547602"/>
                  <a:pt x="11459106" y="1536034"/>
                  <a:pt x="11458857" y="1522600"/>
                </a:cubicBezTo>
                <a:cubicBezTo>
                  <a:pt x="11458484" y="1508669"/>
                  <a:pt x="11448035" y="1498843"/>
                  <a:pt x="11433855" y="1499340"/>
                </a:cubicBezTo>
                <a:cubicBezTo>
                  <a:pt x="11420297" y="1499838"/>
                  <a:pt x="11409600" y="1511033"/>
                  <a:pt x="11410098" y="1524217"/>
                </a:cubicBezTo>
                <a:close/>
                <a:moveTo>
                  <a:pt x="11545926" y="1523471"/>
                </a:moveTo>
                <a:cubicBezTo>
                  <a:pt x="11545926" y="1510286"/>
                  <a:pt x="11534980" y="1499465"/>
                  <a:pt x="11521423" y="1499340"/>
                </a:cubicBezTo>
                <a:cubicBezTo>
                  <a:pt x="11507367" y="1499340"/>
                  <a:pt x="11497167" y="1509291"/>
                  <a:pt x="11497292" y="1523347"/>
                </a:cubicBezTo>
                <a:cubicBezTo>
                  <a:pt x="11497292" y="1536905"/>
                  <a:pt x="11508238" y="1547975"/>
                  <a:pt x="11521423" y="1547975"/>
                </a:cubicBezTo>
                <a:cubicBezTo>
                  <a:pt x="11534483" y="1547975"/>
                  <a:pt x="11545926" y="1536532"/>
                  <a:pt x="11545926" y="1523471"/>
                </a:cubicBezTo>
                <a:close/>
                <a:moveTo>
                  <a:pt x="11609861" y="1499340"/>
                </a:moveTo>
                <a:cubicBezTo>
                  <a:pt x="11595929" y="1499838"/>
                  <a:pt x="11586227" y="1510411"/>
                  <a:pt x="11586850" y="1524466"/>
                </a:cubicBezTo>
                <a:cubicBezTo>
                  <a:pt x="11587471" y="1538149"/>
                  <a:pt x="11598666" y="1548597"/>
                  <a:pt x="11611975" y="1547975"/>
                </a:cubicBezTo>
                <a:cubicBezTo>
                  <a:pt x="11624911" y="1547353"/>
                  <a:pt x="11636106" y="1535288"/>
                  <a:pt x="11635484" y="1522476"/>
                </a:cubicBezTo>
                <a:cubicBezTo>
                  <a:pt x="11634987" y="1509416"/>
                  <a:pt x="11623419" y="1498843"/>
                  <a:pt x="11609861" y="1499340"/>
                </a:cubicBezTo>
                <a:close/>
                <a:moveTo>
                  <a:pt x="11699543" y="1499340"/>
                </a:moveTo>
                <a:cubicBezTo>
                  <a:pt x="11685611" y="1499714"/>
                  <a:pt x="11675785" y="1510162"/>
                  <a:pt x="11676406" y="1524342"/>
                </a:cubicBezTo>
                <a:cubicBezTo>
                  <a:pt x="11676904" y="1538024"/>
                  <a:pt x="11688099" y="1548597"/>
                  <a:pt x="11701283" y="1547975"/>
                </a:cubicBezTo>
                <a:cubicBezTo>
                  <a:pt x="11714220" y="1547477"/>
                  <a:pt x="11725414" y="1535412"/>
                  <a:pt x="11725041" y="1522600"/>
                </a:cubicBezTo>
                <a:cubicBezTo>
                  <a:pt x="11724543" y="1509540"/>
                  <a:pt x="11713100" y="1498967"/>
                  <a:pt x="11699543" y="1499340"/>
                </a:cubicBezTo>
                <a:close/>
                <a:moveTo>
                  <a:pt x="11762233" y="1524342"/>
                </a:moveTo>
                <a:cubicBezTo>
                  <a:pt x="11762730" y="1537278"/>
                  <a:pt x="11774671" y="1548473"/>
                  <a:pt x="11787607" y="1548099"/>
                </a:cubicBezTo>
                <a:cubicBezTo>
                  <a:pt x="11800668" y="1547726"/>
                  <a:pt x="11811240" y="1536159"/>
                  <a:pt x="11810991" y="1522725"/>
                </a:cubicBezTo>
                <a:cubicBezTo>
                  <a:pt x="11810619" y="1508794"/>
                  <a:pt x="11800170" y="1498967"/>
                  <a:pt x="11785990" y="1499465"/>
                </a:cubicBezTo>
                <a:cubicBezTo>
                  <a:pt x="11772432" y="1499962"/>
                  <a:pt x="11761735" y="1511157"/>
                  <a:pt x="11762233" y="1524342"/>
                </a:cubicBezTo>
                <a:close/>
                <a:moveTo>
                  <a:pt x="11851790" y="1523471"/>
                </a:moveTo>
                <a:cubicBezTo>
                  <a:pt x="11851790" y="1536532"/>
                  <a:pt x="11863233" y="1547975"/>
                  <a:pt x="11876294" y="1547975"/>
                </a:cubicBezTo>
                <a:cubicBezTo>
                  <a:pt x="11889478" y="1547975"/>
                  <a:pt x="11900300" y="1537029"/>
                  <a:pt x="11900424" y="1523471"/>
                </a:cubicBezTo>
                <a:cubicBezTo>
                  <a:pt x="11900424" y="1509416"/>
                  <a:pt x="11890474" y="1499340"/>
                  <a:pt x="11876418" y="1499340"/>
                </a:cubicBezTo>
                <a:cubicBezTo>
                  <a:pt x="11862736" y="1499340"/>
                  <a:pt x="11851790" y="1510162"/>
                  <a:pt x="11851790" y="1523471"/>
                </a:cubicBezTo>
                <a:close/>
                <a:moveTo>
                  <a:pt x="11989982" y="1522476"/>
                </a:moveTo>
                <a:cubicBezTo>
                  <a:pt x="11989608" y="1508545"/>
                  <a:pt x="11979036" y="1498843"/>
                  <a:pt x="11964856" y="1499340"/>
                </a:cubicBezTo>
                <a:cubicBezTo>
                  <a:pt x="11951174" y="1499962"/>
                  <a:pt x="11940725" y="1511033"/>
                  <a:pt x="11941348" y="1524342"/>
                </a:cubicBezTo>
                <a:cubicBezTo>
                  <a:pt x="11941969" y="1537278"/>
                  <a:pt x="11954034" y="1548473"/>
                  <a:pt x="11966846" y="1547975"/>
                </a:cubicBezTo>
                <a:cubicBezTo>
                  <a:pt x="11979907" y="1547477"/>
                  <a:pt x="11990479" y="1535910"/>
                  <a:pt x="11989982" y="1522476"/>
                </a:cubicBezTo>
                <a:close/>
                <a:moveTo>
                  <a:pt x="12053667" y="1499465"/>
                </a:moveTo>
                <a:cubicBezTo>
                  <a:pt x="12039612" y="1498843"/>
                  <a:pt x="12028915" y="1508545"/>
                  <a:pt x="12028541" y="1522476"/>
                </a:cubicBezTo>
                <a:cubicBezTo>
                  <a:pt x="12028168" y="1535910"/>
                  <a:pt x="12038616" y="1547602"/>
                  <a:pt x="12051677" y="1548099"/>
                </a:cubicBezTo>
                <a:cubicBezTo>
                  <a:pt x="12064489" y="1548597"/>
                  <a:pt x="12076554" y="1537402"/>
                  <a:pt x="12077176" y="1524591"/>
                </a:cubicBezTo>
                <a:cubicBezTo>
                  <a:pt x="12077798" y="1511281"/>
                  <a:pt x="12067349" y="1500087"/>
                  <a:pt x="12053667" y="1499465"/>
                </a:cubicBezTo>
                <a:close/>
                <a:moveTo>
                  <a:pt x="12118099" y="1522476"/>
                </a:moveTo>
                <a:cubicBezTo>
                  <a:pt x="12117726" y="1536034"/>
                  <a:pt x="12128174" y="1547477"/>
                  <a:pt x="12141234" y="1547975"/>
                </a:cubicBezTo>
                <a:cubicBezTo>
                  <a:pt x="12154046" y="1548473"/>
                  <a:pt x="12166111" y="1537278"/>
                  <a:pt x="12166734" y="1524342"/>
                </a:cubicBezTo>
                <a:cubicBezTo>
                  <a:pt x="12167356" y="1511033"/>
                  <a:pt x="12156907" y="1499838"/>
                  <a:pt x="12143225" y="1499340"/>
                </a:cubicBezTo>
                <a:cubicBezTo>
                  <a:pt x="12129045" y="1498718"/>
                  <a:pt x="12118597" y="1508420"/>
                  <a:pt x="12118099" y="1522352"/>
                </a:cubicBezTo>
                <a:close/>
                <a:moveTo>
                  <a:pt x="12207656" y="1523471"/>
                </a:moveTo>
                <a:cubicBezTo>
                  <a:pt x="12207781" y="1537153"/>
                  <a:pt x="12218602" y="1548099"/>
                  <a:pt x="12231787" y="1547975"/>
                </a:cubicBezTo>
                <a:cubicBezTo>
                  <a:pt x="12244723" y="1547975"/>
                  <a:pt x="12256291" y="1536407"/>
                  <a:pt x="12256291" y="1523347"/>
                </a:cubicBezTo>
                <a:cubicBezTo>
                  <a:pt x="12256291" y="1510038"/>
                  <a:pt x="12245345" y="1499340"/>
                  <a:pt x="12231662" y="1499340"/>
                </a:cubicBezTo>
                <a:cubicBezTo>
                  <a:pt x="12217607" y="1499340"/>
                  <a:pt x="12207532" y="1509416"/>
                  <a:pt x="12207656" y="1523471"/>
                </a:cubicBezTo>
                <a:close/>
                <a:moveTo>
                  <a:pt x="12320226" y="1499340"/>
                </a:moveTo>
                <a:cubicBezTo>
                  <a:pt x="12306294" y="1499838"/>
                  <a:pt x="12296592" y="1510411"/>
                  <a:pt x="12297213" y="1524466"/>
                </a:cubicBezTo>
                <a:cubicBezTo>
                  <a:pt x="12297836" y="1538149"/>
                  <a:pt x="12309031" y="1548597"/>
                  <a:pt x="12322339" y="1547975"/>
                </a:cubicBezTo>
                <a:cubicBezTo>
                  <a:pt x="12335276" y="1547353"/>
                  <a:pt x="12346471" y="1535288"/>
                  <a:pt x="12345848" y="1522476"/>
                </a:cubicBezTo>
                <a:cubicBezTo>
                  <a:pt x="12345350" y="1509416"/>
                  <a:pt x="12333659" y="1498843"/>
                  <a:pt x="12320226" y="1499340"/>
                </a:cubicBezTo>
                <a:close/>
                <a:moveTo>
                  <a:pt x="12408539" y="1499340"/>
                </a:moveTo>
                <a:cubicBezTo>
                  <a:pt x="12395104" y="1498967"/>
                  <a:pt x="12383413" y="1509416"/>
                  <a:pt x="12382915" y="1522476"/>
                </a:cubicBezTo>
                <a:cubicBezTo>
                  <a:pt x="12382418" y="1535288"/>
                  <a:pt x="12393612" y="1547353"/>
                  <a:pt x="12406424" y="1547975"/>
                </a:cubicBezTo>
                <a:cubicBezTo>
                  <a:pt x="12419734" y="1548597"/>
                  <a:pt x="12430927" y="1538149"/>
                  <a:pt x="12431550" y="1524466"/>
                </a:cubicBezTo>
                <a:cubicBezTo>
                  <a:pt x="12432172" y="1510411"/>
                  <a:pt x="12422470" y="1499838"/>
                  <a:pt x="12408539" y="1499340"/>
                </a:cubicBezTo>
                <a:close/>
                <a:moveTo>
                  <a:pt x="12496977" y="1499340"/>
                </a:moveTo>
                <a:cubicBezTo>
                  <a:pt x="12483294" y="1499465"/>
                  <a:pt x="12472473" y="1510286"/>
                  <a:pt x="12472473" y="1523596"/>
                </a:cubicBezTo>
                <a:cubicBezTo>
                  <a:pt x="12472473" y="1536532"/>
                  <a:pt x="12484164" y="1547975"/>
                  <a:pt x="12497101" y="1547975"/>
                </a:cubicBezTo>
                <a:cubicBezTo>
                  <a:pt x="12510285" y="1547975"/>
                  <a:pt x="12521107" y="1536905"/>
                  <a:pt x="12521107" y="1523347"/>
                </a:cubicBezTo>
                <a:cubicBezTo>
                  <a:pt x="12521107" y="1509291"/>
                  <a:pt x="12510908" y="1499216"/>
                  <a:pt x="12496852" y="1499340"/>
                </a:cubicBezTo>
                <a:close/>
                <a:moveTo>
                  <a:pt x="12586782" y="1499340"/>
                </a:moveTo>
                <a:cubicBezTo>
                  <a:pt x="12573225" y="1499340"/>
                  <a:pt x="12562154" y="1510162"/>
                  <a:pt x="12562030" y="1523347"/>
                </a:cubicBezTo>
                <a:cubicBezTo>
                  <a:pt x="12562030" y="1536283"/>
                  <a:pt x="12573474" y="1547851"/>
                  <a:pt x="12586409" y="1547975"/>
                </a:cubicBezTo>
                <a:cubicBezTo>
                  <a:pt x="12599594" y="1548099"/>
                  <a:pt x="12610540" y="1537153"/>
                  <a:pt x="12610665" y="1523596"/>
                </a:cubicBezTo>
                <a:cubicBezTo>
                  <a:pt x="12610789" y="1509540"/>
                  <a:pt x="12600713" y="1499340"/>
                  <a:pt x="12586658" y="1499340"/>
                </a:cubicBezTo>
                <a:close/>
                <a:moveTo>
                  <a:pt x="12674350" y="1499340"/>
                </a:moveTo>
                <a:cubicBezTo>
                  <a:pt x="12660170" y="1498718"/>
                  <a:pt x="12649722" y="1508420"/>
                  <a:pt x="12649224" y="1522476"/>
                </a:cubicBezTo>
                <a:cubicBezTo>
                  <a:pt x="12648850" y="1535910"/>
                  <a:pt x="12659300" y="1547477"/>
                  <a:pt x="12672484" y="1547975"/>
                </a:cubicBezTo>
                <a:cubicBezTo>
                  <a:pt x="12685296" y="1548473"/>
                  <a:pt x="12697361" y="1537278"/>
                  <a:pt x="12697984" y="1524342"/>
                </a:cubicBezTo>
                <a:cubicBezTo>
                  <a:pt x="12698605" y="1511157"/>
                  <a:pt x="12688032" y="1499838"/>
                  <a:pt x="12674475" y="1499340"/>
                </a:cubicBezTo>
                <a:close/>
                <a:moveTo>
                  <a:pt x="12764156" y="1499340"/>
                </a:moveTo>
                <a:cubicBezTo>
                  <a:pt x="12750100" y="1498594"/>
                  <a:pt x="12739279" y="1508172"/>
                  <a:pt x="12738781" y="1522103"/>
                </a:cubicBezTo>
                <a:cubicBezTo>
                  <a:pt x="12738284" y="1535537"/>
                  <a:pt x="12748608" y="1547229"/>
                  <a:pt x="12761669" y="1547975"/>
                </a:cubicBezTo>
                <a:cubicBezTo>
                  <a:pt x="12774356" y="1548597"/>
                  <a:pt x="12786670" y="1537527"/>
                  <a:pt x="12787416" y="1524715"/>
                </a:cubicBezTo>
                <a:cubicBezTo>
                  <a:pt x="12788163" y="1511530"/>
                  <a:pt x="12777713" y="1500087"/>
                  <a:pt x="12764156" y="1499465"/>
                </a:cubicBezTo>
                <a:close/>
                <a:moveTo>
                  <a:pt x="12851973" y="1499340"/>
                </a:moveTo>
                <a:cubicBezTo>
                  <a:pt x="12837917" y="1499465"/>
                  <a:pt x="12828090" y="1509789"/>
                  <a:pt x="12828339" y="1523969"/>
                </a:cubicBezTo>
                <a:cubicBezTo>
                  <a:pt x="12828713" y="1537651"/>
                  <a:pt x="12839534" y="1548348"/>
                  <a:pt x="12852967" y="1547975"/>
                </a:cubicBezTo>
                <a:cubicBezTo>
                  <a:pt x="12865904" y="1547602"/>
                  <a:pt x="12877222" y="1535910"/>
                  <a:pt x="12877097" y="1522974"/>
                </a:cubicBezTo>
                <a:cubicBezTo>
                  <a:pt x="12876850" y="1509913"/>
                  <a:pt x="12865530" y="1499216"/>
                  <a:pt x="12852097" y="1499340"/>
                </a:cubicBezTo>
                <a:close/>
                <a:moveTo>
                  <a:pt x="12938918" y="1499340"/>
                </a:moveTo>
                <a:cubicBezTo>
                  <a:pt x="12925359" y="1499340"/>
                  <a:pt x="12914290" y="1510162"/>
                  <a:pt x="12914165" y="1523347"/>
                </a:cubicBezTo>
                <a:cubicBezTo>
                  <a:pt x="12914165" y="1536283"/>
                  <a:pt x="12925608" y="1547851"/>
                  <a:pt x="12938544" y="1547975"/>
                </a:cubicBezTo>
                <a:cubicBezTo>
                  <a:pt x="12951728" y="1548099"/>
                  <a:pt x="12962674" y="1537153"/>
                  <a:pt x="12962799" y="1523596"/>
                </a:cubicBezTo>
                <a:cubicBezTo>
                  <a:pt x="12962923" y="1509540"/>
                  <a:pt x="12952849" y="1499340"/>
                  <a:pt x="12938793" y="1499340"/>
                </a:cubicBezTo>
                <a:close/>
                <a:moveTo>
                  <a:pt x="793937" y="1499340"/>
                </a:moveTo>
                <a:cubicBezTo>
                  <a:pt x="780379" y="1499838"/>
                  <a:pt x="769682" y="1511033"/>
                  <a:pt x="770304" y="1524217"/>
                </a:cubicBezTo>
                <a:cubicBezTo>
                  <a:pt x="770801" y="1537153"/>
                  <a:pt x="782867" y="1548348"/>
                  <a:pt x="795679" y="1547975"/>
                </a:cubicBezTo>
                <a:cubicBezTo>
                  <a:pt x="808739" y="1547477"/>
                  <a:pt x="819312" y="1536034"/>
                  <a:pt x="818939" y="1522476"/>
                </a:cubicBezTo>
                <a:cubicBezTo>
                  <a:pt x="818566" y="1508545"/>
                  <a:pt x="808117" y="1498718"/>
                  <a:pt x="793937" y="1499340"/>
                </a:cubicBezTo>
                <a:close/>
                <a:moveTo>
                  <a:pt x="1236002" y="1410405"/>
                </a:moveTo>
                <a:cubicBezTo>
                  <a:pt x="1223813" y="1410778"/>
                  <a:pt x="1213240" y="1420480"/>
                  <a:pt x="1212494" y="1432297"/>
                </a:cubicBezTo>
                <a:cubicBezTo>
                  <a:pt x="1211623" y="1444611"/>
                  <a:pt x="1223191" y="1457298"/>
                  <a:pt x="1235754" y="1457920"/>
                </a:cubicBezTo>
                <a:cubicBezTo>
                  <a:pt x="1248814" y="1458542"/>
                  <a:pt x="1260009" y="1447472"/>
                  <a:pt x="1260133" y="1434038"/>
                </a:cubicBezTo>
                <a:cubicBezTo>
                  <a:pt x="1260133" y="1419983"/>
                  <a:pt x="1250058" y="1410032"/>
                  <a:pt x="1236002" y="1410405"/>
                </a:cubicBezTo>
                <a:close/>
                <a:moveTo>
                  <a:pt x="4341655" y="1410405"/>
                </a:moveTo>
                <a:cubicBezTo>
                  <a:pt x="4329341" y="1410405"/>
                  <a:pt x="4318644" y="1419485"/>
                  <a:pt x="4317275" y="1431426"/>
                </a:cubicBezTo>
                <a:cubicBezTo>
                  <a:pt x="4315907" y="1443740"/>
                  <a:pt x="4326729" y="1456801"/>
                  <a:pt x="4339416" y="1457920"/>
                </a:cubicBezTo>
                <a:cubicBezTo>
                  <a:pt x="4352352" y="1459040"/>
                  <a:pt x="4364044" y="1448467"/>
                  <a:pt x="4364666" y="1435033"/>
                </a:cubicBezTo>
                <a:cubicBezTo>
                  <a:pt x="4365288" y="1420853"/>
                  <a:pt x="4355586" y="1410529"/>
                  <a:pt x="4341530" y="1410405"/>
                </a:cubicBezTo>
                <a:close/>
                <a:moveTo>
                  <a:pt x="1349691" y="1431675"/>
                </a:moveTo>
                <a:cubicBezTo>
                  <a:pt x="1348571" y="1417993"/>
                  <a:pt x="1337003" y="1408912"/>
                  <a:pt x="1323197" y="1410529"/>
                </a:cubicBezTo>
                <a:cubicBezTo>
                  <a:pt x="1311131" y="1412022"/>
                  <a:pt x="1301678" y="1422968"/>
                  <a:pt x="1302176" y="1434784"/>
                </a:cubicBezTo>
                <a:cubicBezTo>
                  <a:pt x="1302797" y="1447347"/>
                  <a:pt x="1315485" y="1458915"/>
                  <a:pt x="1327799" y="1458044"/>
                </a:cubicBezTo>
                <a:cubicBezTo>
                  <a:pt x="1340735" y="1457174"/>
                  <a:pt x="1350810" y="1444984"/>
                  <a:pt x="1349691" y="1431675"/>
                </a:cubicBezTo>
                <a:close/>
                <a:moveTo>
                  <a:pt x="1413625" y="1410529"/>
                </a:moveTo>
                <a:cubicBezTo>
                  <a:pt x="1401435" y="1411649"/>
                  <a:pt x="1391609" y="1422097"/>
                  <a:pt x="1391733" y="1433914"/>
                </a:cubicBezTo>
                <a:cubicBezTo>
                  <a:pt x="1391733" y="1446477"/>
                  <a:pt x="1404047" y="1458418"/>
                  <a:pt x="1416486" y="1458044"/>
                </a:cubicBezTo>
                <a:cubicBezTo>
                  <a:pt x="1429422" y="1457671"/>
                  <a:pt x="1439994" y="1445855"/>
                  <a:pt x="1439372" y="1432546"/>
                </a:cubicBezTo>
                <a:cubicBezTo>
                  <a:pt x="1438626" y="1418614"/>
                  <a:pt x="1427680" y="1409285"/>
                  <a:pt x="1413625" y="1410529"/>
                </a:cubicBezTo>
                <a:close/>
                <a:moveTo>
                  <a:pt x="83946" y="1410529"/>
                </a:moveTo>
                <a:cubicBezTo>
                  <a:pt x="71756" y="1410778"/>
                  <a:pt x="61183" y="1420356"/>
                  <a:pt x="60188" y="1432172"/>
                </a:cubicBezTo>
                <a:cubicBezTo>
                  <a:pt x="59193" y="1444486"/>
                  <a:pt x="70637" y="1457298"/>
                  <a:pt x="83200" y="1458044"/>
                </a:cubicBezTo>
                <a:cubicBezTo>
                  <a:pt x="96260" y="1458791"/>
                  <a:pt x="107579" y="1447845"/>
                  <a:pt x="107828" y="1434411"/>
                </a:cubicBezTo>
                <a:cubicBezTo>
                  <a:pt x="108077" y="1420356"/>
                  <a:pt x="98001" y="1410280"/>
                  <a:pt x="83946" y="1410529"/>
                </a:cubicBezTo>
                <a:close/>
                <a:moveTo>
                  <a:pt x="173876" y="1410529"/>
                </a:moveTo>
                <a:cubicBezTo>
                  <a:pt x="161687" y="1410529"/>
                  <a:pt x="150990" y="1420107"/>
                  <a:pt x="149870" y="1431924"/>
                </a:cubicBezTo>
                <a:cubicBezTo>
                  <a:pt x="148751" y="1444238"/>
                  <a:pt x="159945" y="1457174"/>
                  <a:pt x="172508" y="1458044"/>
                </a:cubicBezTo>
                <a:cubicBezTo>
                  <a:pt x="185569" y="1459040"/>
                  <a:pt x="197012" y="1448218"/>
                  <a:pt x="197385" y="1434784"/>
                </a:cubicBezTo>
                <a:cubicBezTo>
                  <a:pt x="197758" y="1420604"/>
                  <a:pt x="187932" y="1410529"/>
                  <a:pt x="173876" y="1410529"/>
                </a:cubicBezTo>
                <a:close/>
                <a:moveTo>
                  <a:pt x="287067" y="1432297"/>
                </a:moveTo>
                <a:cubicBezTo>
                  <a:pt x="286321" y="1419485"/>
                  <a:pt x="276992" y="1410654"/>
                  <a:pt x="264056" y="1410529"/>
                </a:cubicBezTo>
                <a:cubicBezTo>
                  <a:pt x="250498" y="1410280"/>
                  <a:pt x="239303" y="1421226"/>
                  <a:pt x="239428" y="1434287"/>
                </a:cubicBezTo>
                <a:cubicBezTo>
                  <a:pt x="239676" y="1446850"/>
                  <a:pt x="251990" y="1458666"/>
                  <a:pt x="264429" y="1458169"/>
                </a:cubicBezTo>
                <a:cubicBezTo>
                  <a:pt x="277365" y="1457671"/>
                  <a:pt x="287813" y="1445730"/>
                  <a:pt x="287067" y="1432421"/>
                </a:cubicBezTo>
                <a:close/>
                <a:moveTo>
                  <a:pt x="374386" y="1433789"/>
                </a:moveTo>
                <a:cubicBezTo>
                  <a:pt x="374386" y="1420604"/>
                  <a:pt x="363067" y="1410032"/>
                  <a:pt x="349384" y="1410405"/>
                </a:cubicBezTo>
                <a:cubicBezTo>
                  <a:pt x="336448" y="1410778"/>
                  <a:pt x="327368" y="1419734"/>
                  <a:pt x="326746" y="1432670"/>
                </a:cubicBezTo>
                <a:cubicBezTo>
                  <a:pt x="326124" y="1446104"/>
                  <a:pt x="336697" y="1457796"/>
                  <a:pt x="349757" y="1458044"/>
                </a:cubicBezTo>
                <a:cubicBezTo>
                  <a:pt x="362320" y="1458293"/>
                  <a:pt x="374386" y="1446352"/>
                  <a:pt x="374386" y="1433789"/>
                </a:cubicBezTo>
                <a:close/>
                <a:moveTo>
                  <a:pt x="440185" y="1410405"/>
                </a:moveTo>
                <a:cubicBezTo>
                  <a:pt x="427249" y="1410156"/>
                  <a:pt x="417547" y="1418739"/>
                  <a:pt x="416428" y="1431426"/>
                </a:cubicBezTo>
                <a:cubicBezTo>
                  <a:pt x="415184" y="1444860"/>
                  <a:pt x="425135" y="1457049"/>
                  <a:pt x="438071" y="1458044"/>
                </a:cubicBezTo>
                <a:cubicBezTo>
                  <a:pt x="450385" y="1459040"/>
                  <a:pt x="463197" y="1447596"/>
                  <a:pt x="463943" y="1435033"/>
                </a:cubicBezTo>
                <a:cubicBezTo>
                  <a:pt x="464689" y="1422097"/>
                  <a:pt x="453743" y="1410654"/>
                  <a:pt x="440310" y="1410405"/>
                </a:cubicBezTo>
                <a:close/>
                <a:moveTo>
                  <a:pt x="505861" y="1433914"/>
                </a:moveTo>
                <a:cubicBezTo>
                  <a:pt x="505861" y="1446228"/>
                  <a:pt x="515314" y="1456801"/>
                  <a:pt x="527255" y="1457920"/>
                </a:cubicBezTo>
                <a:cubicBezTo>
                  <a:pt x="539569" y="1459040"/>
                  <a:pt x="552505" y="1447969"/>
                  <a:pt x="553500" y="1435282"/>
                </a:cubicBezTo>
                <a:cubicBezTo>
                  <a:pt x="554495" y="1422346"/>
                  <a:pt x="543674" y="1410778"/>
                  <a:pt x="530116" y="1410405"/>
                </a:cubicBezTo>
                <a:cubicBezTo>
                  <a:pt x="516060" y="1410032"/>
                  <a:pt x="505861" y="1419858"/>
                  <a:pt x="505861" y="1433914"/>
                </a:cubicBezTo>
                <a:close/>
                <a:moveTo>
                  <a:pt x="591687" y="1434536"/>
                </a:moveTo>
                <a:cubicBezTo>
                  <a:pt x="592184" y="1447099"/>
                  <a:pt x="604747" y="1458791"/>
                  <a:pt x="617186" y="1457920"/>
                </a:cubicBezTo>
                <a:cubicBezTo>
                  <a:pt x="629002" y="1457174"/>
                  <a:pt x="638829" y="1446850"/>
                  <a:pt x="639202" y="1434536"/>
                </a:cubicBezTo>
                <a:cubicBezTo>
                  <a:pt x="639699" y="1420356"/>
                  <a:pt x="629873" y="1410156"/>
                  <a:pt x="615693" y="1410280"/>
                </a:cubicBezTo>
                <a:cubicBezTo>
                  <a:pt x="602259" y="1410280"/>
                  <a:pt x="591065" y="1421475"/>
                  <a:pt x="591562" y="1434536"/>
                </a:cubicBezTo>
                <a:close/>
                <a:moveTo>
                  <a:pt x="728759" y="1433789"/>
                </a:moveTo>
                <a:cubicBezTo>
                  <a:pt x="728759" y="1420853"/>
                  <a:pt x="720177" y="1411400"/>
                  <a:pt x="707365" y="1410280"/>
                </a:cubicBezTo>
                <a:cubicBezTo>
                  <a:pt x="694056" y="1409161"/>
                  <a:pt x="681866" y="1419485"/>
                  <a:pt x="681120" y="1432421"/>
                </a:cubicBezTo>
                <a:cubicBezTo>
                  <a:pt x="680373" y="1444860"/>
                  <a:pt x="691941" y="1457423"/>
                  <a:pt x="704629" y="1457920"/>
                </a:cubicBezTo>
                <a:cubicBezTo>
                  <a:pt x="717689" y="1458418"/>
                  <a:pt x="728759" y="1447347"/>
                  <a:pt x="728759" y="1433789"/>
                </a:cubicBezTo>
                <a:close/>
                <a:moveTo>
                  <a:pt x="770677" y="1433292"/>
                </a:moveTo>
                <a:cubicBezTo>
                  <a:pt x="770428" y="1445855"/>
                  <a:pt x="782369" y="1457920"/>
                  <a:pt x="794932" y="1457920"/>
                </a:cubicBezTo>
                <a:cubicBezTo>
                  <a:pt x="806873" y="1457920"/>
                  <a:pt x="817197" y="1448094"/>
                  <a:pt x="818192" y="1435904"/>
                </a:cubicBezTo>
                <a:cubicBezTo>
                  <a:pt x="819436" y="1421724"/>
                  <a:pt x="809983" y="1410902"/>
                  <a:pt x="796052" y="1410280"/>
                </a:cubicBezTo>
                <a:cubicBezTo>
                  <a:pt x="782742" y="1409659"/>
                  <a:pt x="770926" y="1420356"/>
                  <a:pt x="770677" y="1433292"/>
                </a:cubicBezTo>
                <a:close/>
                <a:moveTo>
                  <a:pt x="881256" y="1410405"/>
                </a:moveTo>
                <a:cubicBezTo>
                  <a:pt x="868320" y="1410529"/>
                  <a:pt x="858866" y="1419361"/>
                  <a:pt x="857996" y="1432048"/>
                </a:cubicBezTo>
                <a:cubicBezTo>
                  <a:pt x="857125" y="1445357"/>
                  <a:pt x="867449" y="1457423"/>
                  <a:pt x="880385" y="1458044"/>
                </a:cubicBezTo>
                <a:cubicBezTo>
                  <a:pt x="892823" y="1458666"/>
                  <a:pt x="905262" y="1446850"/>
                  <a:pt x="905511" y="1434287"/>
                </a:cubicBezTo>
                <a:cubicBezTo>
                  <a:pt x="905884" y="1421226"/>
                  <a:pt x="894565" y="1410280"/>
                  <a:pt x="881131" y="1410405"/>
                </a:cubicBezTo>
                <a:close/>
                <a:moveTo>
                  <a:pt x="971186" y="1410405"/>
                </a:moveTo>
                <a:cubicBezTo>
                  <a:pt x="958250" y="1410405"/>
                  <a:pt x="948673" y="1418987"/>
                  <a:pt x="947677" y="1431675"/>
                </a:cubicBezTo>
                <a:cubicBezTo>
                  <a:pt x="946558" y="1444984"/>
                  <a:pt x="956758" y="1457174"/>
                  <a:pt x="969694" y="1458044"/>
                </a:cubicBezTo>
                <a:cubicBezTo>
                  <a:pt x="982132" y="1458791"/>
                  <a:pt x="994695" y="1447347"/>
                  <a:pt x="995317" y="1434660"/>
                </a:cubicBezTo>
                <a:cubicBezTo>
                  <a:pt x="995939" y="1421724"/>
                  <a:pt x="984744" y="1410405"/>
                  <a:pt x="971311" y="1410405"/>
                </a:cubicBezTo>
                <a:close/>
                <a:moveTo>
                  <a:pt x="1174307" y="1434038"/>
                </a:moveTo>
                <a:cubicBezTo>
                  <a:pt x="1174556" y="1420853"/>
                  <a:pt x="1163361" y="1410156"/>
                  <a:pt x="1149679" y="1410280"/>
                </a:cubicBezTo>
                <a:cubicBezTo>
                  <a:pt x="1136743" y="1410529"/>
                  <a:pt x="1127414" y="1419361"/>
                  <a:pt x="1126668" y="1432172"/>
                </a:cubicBezTo>
                <a:cubicBezTo>
                  <a:pt x="1125922" y="1445482"/>
                  <a:pt x="1136370" y="1457423"/>
                  <a:pt x="1149306" y="1457920"/>
                </a:cubicBezTo>
                <a:cubicBezTo>
                  <a:pt x="1161745" y="1458418"/>
                  <a:pt x="1174059" y="1446601"/>
                  <a:pt x="1174307" y="1434038"/>
                </a:cubicBezTo>
                <a:close/>
                <a:moveTo>
                  <a:pt x="1084874" y="1432421"/>
                </a:moveTo>
                <a:cubicBezTo>
                  <a:pt x="1084128" y="1419485"/>
                  <a:pt x="1071938" y="1409285"/>
                  <a:pt x="1058629" y="1410405"/>
                </a:cubicBezTo>
                <a:cubicBezTo>
                  <a:pt x="1045942" y="1411400"/>
                  <a:pt x="1037235" y="1420978"/>
                  <a:pt x="1037235" y="1433914"/>
                </a:cubicBezTo>
                <a:cubicBezTo>
                  <a:pt x="1037235" y="1447347"/>
                  <a:pt x="1048429" y="1458542"/>
                  <a:pt x="1061490" y="1458044"/>
                </a:cubicBezTo>
                <a:cubicBezTo>
                  <a:pt x="1074177" y="1457547"/>
                  <a:pt x="1085745" y="1444984"/>
                  <a:pt x="1084874" y="1432546"/>
                </a:cubicBezTo>
                <a:close/>
                <a:moveTo>
                  <a:pt x="13383844" y="1410405"/>
                </a:moveTo>
                <a:cubicBezTo>
                  <a:pt x="13370908" y="1410405"/>
                  <a:pt x="13361454" y="1418987"/>
                  <a:pt x="13360335" y="1431799"/>
                </a:cubicBezTo>
                <a:cubicBezTo>
                  <a:pt x="13359215" y="1445108"/>
                  <a:pt x="13369415" y="1457298"/>
                  <a:pt x="13382475" y="1458044"/>
                </a:cubicBezTo>
                <a:cubicBezTo>
                  <a:pt x="13394789" y="1458791"/>
                  <a:pt x="13407476" y="1447223"/>
                  <a:pt x="13407974" y="1434536"/>
                </a:cubicBezTo>
                <a:cubicBezTo>
                  <a:pt x="13408472" y="1421600"/>
                  <a:pt x="13397277" y="1410405"/>
                  <a:pt x="13383844" y="1410405"/>
                </a:cubicBezTo>
                <a:close/>
                <a:moveTo>
                  <a:pt x="13293167" y="1410405"/>
                </a:moveTo>
                <a:cubicBezTo>
                  <a:pt x="13280230" y="1410902"/>
                  <a:pt x="13271275" y="1419983"/>
                  <a:pt x="13270777" y="1432919"/>
                </a:cubicBezTo>
                <a:cubicBezTo>
                  <a:pt x="13270280" y="1446352"/>
                  <a:pt x="13280977" y="1457920"/>
                  <a:pt x="13294037" y="1458044"/>
                </a:cubicBezTo>
                <a:cubicBezTo>
                  <a:pt x="13306600" y="1458044"/>
                  <a:pt x="13318542" y="1446104"/>
                  <a:pt x="13318418" y="1433541"/>
                </a:cubicBezTo>
                <a:cubicBezTo>
                  <a:pt x="13318293" y="1420604"/>
                  <a:pt x="13306475" y="1409907"/>
                  <a:pt x="13293167" y="1410405"/>
                </a:cubicBezTo>
                <a:close/>
                <a:moveTo>
                  <a:pt x="13183458" y="1434162"/>
                </a:moveTo>
                <a:cubicBezTo>
                  <a:pt x="13183583" y="1446725"/>
                  <a:pt x="13195897" y="1458542"/>
                  <a:pt x="13208460" y="1458169"/>
                </a:cubicBezTo>
                <a:cubicBezTo>
                  <a:pt x="13220402" y="1457796"/>
                  <a:pt x="13230352" y="1447596"/>
                  <a:pt x="13230974" y="1435406"/>
                </a:cubicBezTo>
                <a:cubicBezTo>
                  <a:pt x="13231720" y="1421226"/>
                  <a:pt x="13222143" y="1410778"/>
                  <a:pt x="13208088" y="1410529"/>
                </a:cubicBezTo>
                <a:cubicBezTo>
                  <a:pt x="13194404" y="1410280"/>
                  <a:pt x="13183211" y="1420978"/>
                  <a:pt x="13183458" y="1434162"/>
                </a:cubicBezTo>
                <a:close/>
                <a:moveTo>
                  <a:pt x="13141540" y="1432794"/>
                </a:moveTo>
                <a:cubicBezTo>
                  <a:pt x="13141044" y="1419858"/>
                  <a:pt x="13131964" y="1410902"/>
                  <a:pt x="13119028" y="1410405"/>
                </a:cubicBezTo>
                <a:cubicBezTo>
                  <a:pt x="13105593" y="1409907"/>
                  <a:pt x="13094026" y="1420604"/>
                  <a:pt x="13093901" y="1433665"/>
                </a:cubicBezTo>
                <a:cubicBezTo>
                  <a:pt x="13093901" y="1446228"/>
                  <a:pt x="13105842" y="1458169"/>
                  <a:pt x="13118405" y="1458044"/>
                </a:cubicBezTo>
                <a:cubicBezTo>
                  <a:pt x="13131342" y="1457920"/>
                  <a:pt x="13142038" y="1446228"/>
                  <a:pt x="13141540" y="1432794"/>
                </a:cubicBezTo>
                <a:close/>
                <a:moveTo>
                  <a:pt x="13004469" y="1435406"/>
                </a:moveTo>
                <a:cubicBezTo>
                  <a:pt x="13005464" y="1448094"/>
                  <a:pt x="13018276" y="1459164"/>
                  <a:pt x="13030714" y="1457920"/>
                </a:cubicBezTo>
                <a:cubicBezTo>
                  <a:pt x="13042655" y="1456801"/>
                  <a:pt x="13051984" y="1446104"/>
                  <a:pt x="13051984" y="1433789"/>
                </a:cubicBezTo>
                <a:cubicBezTo>
                  <a:pt x="13051984" y="1419734"/>
                  <a:pt x="13041785" y="1409907"/>
                  <a:pt x="13027729" y="1410280"/>
                </a:cubicBezTo>
                <a:cubicBezTo>
                  <a:pt x="13014295" y="1410778"/>
                  <a:pt x="13003473" y="1422346"/>
                  <a:pt x="13004469" y="1435282"/>
                </a:cubicBezTo>
                <a:close/>
                <a:moveTo>
                  <a:pt x="12937176" y="1410405"/>
                </a:moveTo>
                <a:cubicBezTo>
                  <a:pt x="12924987" y="1411276"/>
                  <a:pt x="12915035" y="1421600"/>
                  <a:pt x="12914786" y="1433416"/>
                </a:cubicBezTo>
                <a:cubicBezTo>
                  <a:pt x="12914662" y="1445979"/>
                  <a:pt x="12926604" y="1458044"/>
                  <a:pt x="12939167" y="1457920"/>
                </a:cubicBezTo>
                <a:cubicBezTo>
                  <a:pt x="12952226" y="1457920"/>
                  <a:pt x="12962923" y="1446228"/>
                  <a:pt x="12962427" y="1432794"/>
                </a:cubicBezTo>
                <a:cubicBezTo>
                  <a:pt x="12961929" y="1418739"/>
                  <a:pt x="12951356" y="1409285"/>
                  <a:pt x="12937176" y="1410405"/>
                </a:cubicBezTo>
                <a:close/>
                <a:moveTo>
                  <a:pt x="12876725" y="1432670"/>
                </a:moveTo>
                <a:cubicBezTo>
                  <a:pt x="12876103" y="1419734"/>
                  <a:pt x="12864038" y="1409410"/>
                  <a:pt x="12850728" y="1410280"/>
                </a:cubicBezTo>
                <a:cubicBezTo>
                  <a:pt x="12838042" y="1411151"/>
                  <a:pt x="12829209" y="1420604"/>
                  <a:pt x="12829085" y="1433541"/>
                </a:cubicBezTo>
                <a:cubicBezTo>
                  <a:pt x="12829085" y="1447223"/>
                  <a:pt x="12839906" y="1458293"/>
                  <a:pt x="12852967" y="1457920"/>
                </a:cubicBezTo>
                <a:cubicBezTo>
                  <a:pt x="12865655" y="1457547"/>
                  <a:pt x="12877222" y="1445233"/>
                  <a:pt x="12876725" y="1432670"/>
                </a:cubicBezTo>
                <a:close/>
                <a:moveTo>
                  <a:pt x="12739528" y="1433292"/>
                </a:moveTo>
                <a:cubicBezTo>
                  <a:pt x="12739279" y="1445606"/>
                  <a:pt x="12748359" y="1456303"/>
                  <a:pt x="12760301" y="1457796"/>
                </a:cubicBezTo>
                <a:cubicBezTo>
                  <a:pt x="12772739" y="1459288"/>
                  <a:pt x="12785799" y="1448591"/>
                  <a:pt x="12787042" y="1435780"/>
                </a:cubicBezTo>
                <a:cubicBezTo>
                  <a:pt x="12788287" y="1422844"/>
                  <a:pt x="12777713" y="1411027"/>
                  <a:pt x="12764280" y="1410280"/>
                </a:cubicBezTo>
                <a:cubicBezTo>
                  <a:pt x="12750100" y="1409534"/>
                  <a:pt x="12739777" y="1419112"/>
                  <a:pt x="12739528" y="1433292"/>
                </a:cubicBezTo>
                <a:close/>
                <a:moveTo>
                  <a:pt x="12671861" y="1410280"/>
                </a:moveTo>
                <a:cubicBezTo>
                  <a:pt x="12659051" y="1411027"/>
                  <a:pt x="12650219" y="1420356"/>
                  <a:pt x="12649971" y="1433292"/>
                </a:cubicBezTo>
                <a:cubicBezTo>
                  <a:pt x="12649722" y="1446850"/>
                  <a:pt x="12660419" y="1458169"/>
                  <a:pt x="12673603" y="1457920"/>
                </a:cubicBezTo>
                <a:cubicBezTo>
                  <a:pt x="12686166" y="1457796"/>
                  <a:pt x="12697984" y="1445482"/>
                  <a:pt x="12697610" y="1432919"/>
                </a:cubicBezTo>
                <a:cubicBezTo>
                  <a:pt x="12697112" y="1419983"/>
                  <a:pt x="12685172" y="1409410"/>
                  <a:pt x="12671861" y="1410280"/>
                </a:cubicBezTo>
                <a:close/>
                <a:moveTo>
                  <a:pt x="12588399" y="1457920"/>
                </a:moveTo>
                <a:cubicBezTo>
                  <a:pt x="12601336" y="1456925"/>
                  <a:pt x="12611286" y="1444611"/>
                  <a:pt x="12610167" y="1431302"/>
                </a:cubicBezTo>
                <a:cubicBezTo>
                  <a:pt x="12609048" y="1418614"/>
                  <a:pt x="12599345" y="1410032"/>
                  <a:pt x="12586409" y="1410280"/>
                </a:cubicBezTo>
                <a:cubicBezTo>
                  <a:pt x="12572976" y="1410529"/>
                  <a:pt x="12561905" y="1421848"/>
                  <a:pt x="12562652" y="1434784"/>
                </a:cubicBezTo>
                <a:cubicBezTo>
                  <a:pt x="12563273" y="1447347"/>
                  <a:pt x="12576085" y="1458791"/>
                  <a:pt x="12588399" y="1457920"/>
                </a:cubicBezTo>
                <a:close/>
                <a:moveTo>
                  <a:pt x="12496603" y="1410280"/>
                </a:moveTo>
                <a:cubicBezTo>
                  <a:pt x="12484413" y="1410529"/>
                  <a:pt x="12473841" y="1420231"/>
                  <a:pt x="12472970" y="1432048"/>
                </a:cubicBezTo>
                <a:cubicBezTo>
                  <a:pt x="12472099" y="1444362"/>
                  <a:pt x="12483543" y="1457174"/>
                  <a:pt x="12496105" y="1457796"/>
                </a:cubicBezTo>
                <a:cubicBezTo>
                  <a:pt x="12509166" y="1458542"/>
                  <a:pt x="12520361" y="1447596"/>
                  <a:pt x="12520610" y="1434038"/>
                </a:cubicBezTo>
                <a:cubicBezTo>
                  <a:pt x="12520859" y="1419983"/>
                  <a:pt x="12510783" y="1409907"/>
                  <a:pt x="12496603" y="1410280"/>
                </a:cubicBezTo>
                <a:close/>
                <a:moveTo>
                  <a:pt x="12383537" y="1435282"/>
                </a:moveTo>
                <a:cubicBezTo>
                  <a:pt x="12384532" y="1447969"/>
                  <a:pt x="12397344" y="1459040"/>
                  <a:pt x="12409782" y="1457796"/>
                </a:cubicBezTo>
                <a:cubicBezTo>
                  <a:pt x="12421723" y="1456676"/>
                  <a:pt x="12431052" y="1445979"/>
                  <a:pt x="12431052" y="1433665"/>
                </a:cubicBezTo>
                <a:cubicBezTo>
                  <a:pt x="12431052" y="1419609"/>
                  <a:pt x="12420853" y="1409783"/>
                  <a:pt x="12406797" y="1410156"/>
                </a:cubicBezTo>
                <a:cubicBezTo>
                  <a:pt x="12393364" y="1410654"/>
                  <a:pt x="12382543" y="1422222"/>
                  <a:pt x="12383537" y="1435158"/>
                </a:cubicBezTo>
                <a:close/>
                <a:moveTo>
                  <a:pt x="12345350" y="1432670"/>
                </a:moveTo>
                <a:cubicBezTo>
                  <a:pt x="12344729" y="1419734"/>
                  <a:pt x="12332664" y="1409410"/>
                  <a:pt x="12319354" y="1410280"/>
                </a:cubicBezTo>
                <a:cubicBezTo>
                  <a:pt x="12306666" y="1411151"/>
                  <a:pt x="12297836" y="1420604"/>
                  <a:pt x="12297711" y="1433541"/>
                </a:cubicBezTo>
                <a:cubicBezTo>
                  <a:pt x="12297711" y="1447223"/>
                  <a:pt x="12308533" y="1458293"/>
                  <a:pt x="12321594" y="1457920"/>
                </a:cubicBezTo>
                <a:cubicBezTo>
                  <a:pt x="12334281" y="1457547"/>
                  <a:pt x="12345848" y="1445233"/>
                  <a:pt x="12345350" y="1432670"/>
                </a:cubicBezTo>
                <a:close/>
                <a:moveTo>
                  <a:pt x="12232036" y="1410280"/>
                </a:moveTo>
                <a:cubicBezTo>
                  <a:pt x="12219099" y="1410032"/>
                  <a:pt x="12209398" y="1418614"/>
                  <a:pt x="12208278" y="1431302"/>
                </a:cubicBezTo>
                <a:cubicBezTo>
                  <a:pt x="12207034" y="1444735"/>
                  <a:pt x="12216985" y="1456925"/>
                  <a:pt x="12229921" y="1457920"/>
                </a:cubicBezTo>
                <a:cubicBezTo>
                  <a:pt x="12242236" y="1458915"/>
                  <a:pt x="12255047" y="1447472"/>
                  <a:pt x="12255793" y="1434909"/>
                </a:cubicBezTo>
                <a:cubicBezTo>
                  <a:pt x="12256540" y="1421973"/>
                  <a:pt x="12245594" y="1410529"/>
                  <a:pt x="12232160" y="1410280"/>
                </a:cubicBezTo>
                <a:close/>
                <a:moveTo>
                  <a:pt x="12118597" y="1434411"/>
                </a:moveTo>
                <a:cubicBezTo>
                  <a:pt x="12118969" y="1446725"/>
                  <a:pt x="12128672" y="1457049"/>
                  <a:pt x="12140488" y="1457920"/>
                </a:cubicBezTo>
                <a:cubicBezTo>
                  <a:pt x="12152803" y="1458791"/>
                  <a:pt x="12165489" y="1447223"/>
                  <a:pt x="12166111" y="1434660"/>
                </a:cubicBezTo>
                <a:cubicBezTo>
                  <a:pt x="12166734" y="1421724"/>
                  <a:pt x="12155663" y="1410405"/>
                  <a:pt x="12142105" y="1410280"/>
                </a:cubicBezTo>
                <a:cubicBezTo>
                  <a:pt x="12128049" y="1410280"/>
                  <a:pt x="12118099" y="1420356"/>
                  <a:pt x="12118472" y="1434411"/>
                </a:cubicBezTo>
                <a:close/>
                <a:moveTo>
                  <a:pt x="12029039" y="1433292"/>
                </a:moveTo>
                <a:cubicBezTo>
                  <a:pt x="12028790" y="1445606"/>
                  <a:pt x="12037870" y="1456303"/>
                  <a:pt x="12049811" y="1457796"/>
                </a:cubicBezTo>
                <a:cubicBezTo>
                  <a:pt x="12062250" y="1459288"/>
                  <a:pt x="12075310" y="1448591"/>
                  <a:pt x="12076554" y="1435780"/>
                </a:cubicBezTo>
                <a:cubicBezTo>
                  <a:pt x="12077798" y="1422844"/>
                  <a:pt x="12067225" y="1411027"/>
                  <a:pt x="12053792" y="1410280"/>
                </a:cubicBezTo>
                <a:cubicBezTo>
                  <a:pt x="12039612" y="1409534"/>
                  <a:pt x="12029287" y="1419112"/>
                  <a:pt x="12029039" y="1433292"/>
                </a:cubicBezTo>
                <a:close/>
                <a:moveTo>
                  <a:pt x="11941596" y="1433914"/>
                </a:moveTo>
                <a:cubicBezTo>
                  <a:pt x="11941720" y="1446477"/>
                  <a:pt x="11954034" y="1458293"/>
                  <a:pt x="11966597" y="1457920"/>
                </a:cubicBezTo>
                <a:cubicBezTo>
                  <a:pt x="11978539" y="1457547"/>
                  <a:pt x="11988489" y="1447347"/>
                  <a:pt x="11989111" y="1435158"/>
                </a:cubicBezTo>
                <a:cubicBezTo>
                  <a:pt x="11989857" y="1420978"/>
                  <a:pt x="11980280" y="1410529"/>
                  <a:pt x="11966225" y="1410280"/>
                </a:cubicBezTo>
                <a:cubicBezTo>
                  <a:pt x="11952542" y="1410032"/>
                  <a:pt x="11941348" y="1420729"/>
                  <a:pt x="11941596" y="1433914"/>
                </a:cubicBezTo>
                <a:close/>
                <a:moveTo>
                  <a:pt x="11875672" y="1410280"/>
                </a:moveTo>
                <a:cubicBezTo>
                  <a:pt x="11863482" y="1410529"/>
                  <a:pt x="11852909" y="1420231"/>
                  <a:pt x="11851915" y="1431924"/>
                </a:cubicBezTo>
                <a:cubicBezTo>
                  <a:pt x="11850919" y="1444238"/>
                  <a:pt x="11862363" y="1457049"/>
                  <a:pt x="11874926" y="1457796"/>
                </a:cubicBezTo>
                <a:cubicBezTo>
                  <a:pt x="11887986" y="1458542"/>
                  <a:pt x="11899305" y="1447596"/>
                  <a:pt x="11899554" y="1434162"/>
                </a:cubicBezTo>
                <a:cubicBezTo>
                  <a:pt x="11899803" y="1420107"/>
                  <a:pt x="11889727" y="1410032"/>
                  <a:pt x="11875672" y="1410280"/>
                </a:cubicBezTo>
                <a:close/>
                <a:moveTo>
                  <a:pt x="11786612" y="1410280"/>
                </a:moveTo>
                <a:cubicBezTo>
                  <a:pt x="11774298" y="1410280"/>
                  <a:pt x="11763725" y="1419734"/>
                  <a:pt x="11762482" y="1431550"/>
                </a:cubicBezTo>
                <a:cubicBezTo>
                  <a:pt x="11761237" y="1443864"/>
                  <a:pt x="11772432" y="1456801"/>
                  <a:pt x="11784995" y="1457796"/>
                </a:cubicBezTo>
                <a:cubicBezTo>
                  <a:pt x="11798056" y="1458791"/>
                  <a:pt x="11809499" y="1448094"/>
                  <a:pt x="11809997" y="1434536"/>
                </a:cubicBezTo>
                <a:cubicBezTo>
                  <a:pt x="11810494" y="1420356"/>
                  <a:pt x="11800668" y="1410156"/>
                  <a:pt x="11786612" y="1410280"/>
                </a:cubicBezTo>
                <a:close/>
                <a:moveTo>
                  <a:pt x="11676780" y="1433292"/>
                </a:moveTo>
                <a:cubicBezTo>
                  <a:pt x="11676531" y="1445606"/>
                  <a:pt x="11685611" y="1456303"/>
                  <a:pt x="11697552" y="1457796"/>
                </a:cubicBezTo>
                <a:cubicBezTo>
                  <a:pt x="11709991" y="1459288"/>
                  <a:pt x="11722927" y="1448591"/>
                  <a:pt x="11724295" y="1435780"/>
                </a:cubicBezTo>
                <a:cubicBezTo>
                  <a:pt x="11725539" y="1422844"/>
                  <a:pt x="11714966" y="1411027"/>
                  <a:pt x="11701532" y="1410280"/>
                </a:cubicBezTo>
                <a:cubicBezTo>
                  <a:pt x="11687352" y="1409534"/>
                  <a:pt x="11677029" y="1419112"/>
                  <a:pt x="11676780" y="1433292"/>
                </a:cubicBezTo>
                <a:close/>
                <a:moveTo>
                  <a:pt x="11610358" y="1410280"/>
                </a:moveTo>
                <a:cubicBezTo>
                  <a:pt x="11597422" y="1410405"/>
                  <a:pt x="11587969" y="1419236"/>
                  <a:pt x="11587098" y="1431924"/>
                </a:cubicBezTo>
                <a:cubicBezTo>
                  <a:pt x="11586227" y="1445233"/>
                  <a:pt x="11596551" y="1457298"/>
                  <a:pt x="11609487" y="1457920"/>
                </a:cubicBezTo>
                <a:cubicBezTo>
                  <a:pt x="11621926" y="1458542"/>
                  <a:pt x="11634364" y="1446725"/>
                  <a:pt x="11634613" y="1434162"/>
                </a:cubicBezTo>
                <a:cubicBezTo>
                  <a:pt x="11634987" y="1421102"/>
                  <a:pt x="11623667" y="1410156"/>
                  <a:pt x="11610233" y="1410280"/>
                </a:cubicBezTo>
                <a:close/>
                <a:moveTo>
                  <a:pt x="11545180" y="1434287"/>
                </a:moveTo>
                <a:cubicBezTo>
                  <a:pt x="11545554" y="1421226"/>
                  <a:pt x="11534359" y="1410280"/>
                  <a:pt x="11520801" y="1410280"/>
                </a:cubicBezTo>
                <a:cubicBezTo>
                  <a:pt x="11507864" y="1410280"/>
                  <a:pt x="11498411" y="1419112"/>
                  <a:pt x="11497540" y="1431924"/>
                </a:cubicBezTo>
                <a:cubicBezTo>
                  <a:pt x="11496546" y="1445233"/>
                  <a:pt x="11506994" y="1457298"/>
                  <a:pt x="11519930" y="1457920"/>
                </a:cubicBezTo>
                <a:cubicBezTo>
                  <a:pt x="11532369" y="1458542"/>
                  <a:pt x="11544807" y="1446850"/>
                  <a:pt x="11545180" y="1434287"/>
                </a:cubicBezTo>
                <a:close/>
                <a:moveTo>
                  <a:pt x="11410222" y="1435282"/>
                </a:moveTo>
                <a:cubicBezTo>
                  <a:pt x="11411217" y="1447969"/>
                  <a:pt x="11424029" y="1459040"/>
                  <a:pt x="11436467" y="1457796"/>
                </a:cubicBezTo>
                <a:cubicBezTo>
                  <a:pt x="11448409" y="1456676"/>
                  <a:pt x="11457738" y="1445979"/>
                  <a:pt x="11457738" y="1433665"/>
                </a:cubicBezTo>
                <a:cubicBezTo>
                  <a:pt x="11457738" y="1419609"/>
                  <a:pt x="11447538" y="1409783"/>
                  <a:pt x="11433482" y="1410156"/>
                </a:cubicBezTo>
                <a:cubicBezTo>
                  <a:pt x="11420048" y="1410654"/>
                  <a:pt x="11409227" y="1422222"/>
                  <a:pt x="11410222" y="1435158"/>
                </a:cubicBezTo>
                <a:close/>
                <a:moveTo>
                  <a:pt x="11368180" y="1432546"/>
                </a:moveTo>
                <a:cubicBezTo>
                  <a:pt x="11367682" y="1419609"/>
                  <a:pt x="11358602" y="1410654"/>
                  <a:pt x="11345666" y="1410156"/>
                </a:cubicBezTo>
                <a:cubicBezTo>
                  <a:pt x="11332232" y="1409659"/>
                  <a:pt x="11320665" y="1420356"/>
                  <a:pt x="11320540" y="1433416"/>
                </a:cubicBezTo>
                <a:cubicBezTo>
                  <a:pt x="11320540" y="1445979"/>
                  <a:pt x="11332481" y="1457920"/>
                  <a:pt x="11345044" y="1457796"/>
                </a:cubicBezTo>
                <a:cubicBezTo>
                  <a:pt x="11358105" y="1457671"/>
                  <a:pt x="11368677" y="1445979"/>
                  <a:pt x="11368180" y="1432546"/>
                </a:cubicBezTo>
                <a:close/>
                <a:moveTo>
                  <a:pt x="11230983" y="1433914"/>
                </a:moveTo>
                <a:cubicBezTo>
                  <a:pt x="11231107" y="1446477"/>
                  <a:pt x="11243421" y="1458293"/>
                  <a:pt x="11255984" y="1457920"/>
                </a:cubicBezTo>
                <a:cubicBezTo>
                  <a:pt x="11267925" y="1457547"/>
                  <a:pt x="11277876" y="1447347"/>
                  <a:pt x="11278498" y="1435158"/>
                </a:cubicBezTo>
                <a:cubicBezTo>
                  <a:pt x="11279244" y="1420978"/>
                  <a:pt x="11269667" y="1410529"/>
                  <a:pt x="11255611" y="1410280"/>
                </a:cubicBezTo>
                <a:cubicBezTo>
                  <a:pt x="11241929" y="1410032"/>
                  <a:pt x="11230734" y="1420729"/>
                  <a:pt x="11230983" y="1433914"/>
                </a:cubicBezTo>
                <a:close/>
                <a:moveTo>
                  <a:pt x="11165432" y="1410280"/>
                </a:moveTo>
                <a:cubicBezTo>
                  <a:pt x="11153242" y="1410280"/>
                  <a:pt x="11142545" y="1419858"/>
                  <a:pt x="11141426" y="1431675"/>
                </a:cubicBezTo>
                <a:cubicBezTo>
                  <a:pt x="11140306" y="1443989"/>
                  <a:pt x="11151501" y="1456925"/>
                  <a:pt x="11164063" y="1457796"/>
                </a:cubicBezTo>
                <a:cubicBezTo>
                  <a:pt x="11177124" y="1458791"/>
                  <a:pt x="11188568" y="1447969"/>
                  <a:pt x="11188940" y="1434536"/>
                </a:cubicBezTo>
                <a:cubicBezTo>
                  <a:pt x="11189314" y="1420356"/>
                  <a:pt x="11179488" y="1410280"/>
                  <a:pt x="11165432" y="1410280"/>
                </a:cubicBezTo>
                <a:close/>
                <a:moveTo>
                  <a:pt x="11077243" y="1410280"/>
                </a:moveTo>
                <a:cubicBezTo>
                  <a:pt x="11064555" y="1411151"/>
                  <a:pt x="11055724" y="1420604"/>
                  <a:pt x="11055600" y="1433541"/>
                </a:cubicBezTo>
                <a:cubicBezTo>
                  <a:pt x="11055475" y="1447099"/>
                  <a:pt x="11066421" y="1458293"/>
                  <a:pt x="11079481" y="1457920"/>
                </a:cubicBezTo>
                <a:cubicBezTo>
                  <a:pt x="11092044" y="1457671"/>
                  <a:pt x="11103861" y="1445108"/>
                  <a:pt x="11103239" y="1432794"/>
                </a:cubicBezTo>
                <a:cubicBezTo>
                  <a:pt x="11102617" y="1419858"/>
                  <a:pt x="11090552" y="1409410"/>
                  <a:pt x="11077243" y="1410405"/>
                </a:cubicBezTo>
                <a:close/>
                <a:moveTo>
                  <a:pt x="10988307" y="1410280"/>
                </a:moveTo>
                <a:cubicBezTo>
                  <a:pt x="10975371" y="1410778"/>
                  <a:pt x="10966416" y="1419858"/>
                  <a:pt x="10965918" y="1432794"/>
                </a:cubicBezTo>
                <a:cubicBezTo>
                  <a:pt x="10965420" y="1446228"/>
                  <a:pt x="10976117" y="1457796"/>
                  <a:pt x="10989178" y="1457920"/>
                </a:cubicBezTo>
                <a:cubicBezTo>
                  <a:pt x="11001741" y="1457920"/>
                  <a:pt x="11013682" y="1445979"/>
                  <a:pt x="11013557" y="1433416"/>
                </a:cubicBezTo>
                <a:cubicBezTo>
                  <a:pt x="11013433" y="1420480"/>
                  <a:pt x="11001616" y="1409783"/>
                  <a:pt x="10988307" y="1410280"/>
                </a:cubicBezTo>
                <a:close/>
                <a:moveTo>
                  <a:pt x="10924000" y="1432670"/>
                </a:moveTo>
                <a:cubicBezTo>
                  <a:pt x="10923378" y="1419734"/>
                  <a:pt x="10911313" y="1409410"/>
                  <a:pt x="10898004" y="1410280"/>
                </a:cubicBezTo>
                <a:cubicBezTo>
                  <a:pt x="10885316" y="1411151"/>
                  <a:pt x="10876485" y="1420604"/>
                  <a:pt x="10876360" y="1433541"/>
                </a:cubicBezTo>
                <a:cubicBezTo>
                  <a:pt x="10876360" y="1447223"/>
                  <a:pt x="10887182" y="1458293"/>
                  <a:pt x="10900243" y="1457920"/>
                </a:cubicBezTo>
                <a:cubicBezTo>
                  <a:pt x="10912929" y="1457547"/>
                  <a:pt x="10924498" y="1445233"/>
                  <a:pt x="10924000" y="1432670"/>
                </a:cubicBezTo>
                <a:close/>
                <a:moveTo>
                  <a:pt x="10810810" y="1410405"/>
                </a:moveTo>
                <a:cubicBezTo>
                  <a:pt x="10798619" y="1411524"/>
                  <a:pt x="10788793" y="1421973"/>
                  <a:pt x="10788918" y="1433789"/>
                </a:cubicBezTo>
                <a:cubicBezTo>
                  <a:pt x="10788918" y="1446352"/>
                  <a:pt x="10801232" y="1458293"/>
                  <a:pt x="10813670" y="1457920"/>
                </a:cubicBezTo>
                <a:cubicBezTo>
                  <a:pt x="10826606" y="1457547"/>
                  <a:pt x="10837179" y="1445730"/>
                  <a:pt x="10836557" y="1432421"/>
                </a:cubicBezTo>
                <a:cubicBezTo>
                  <a:pt x="10835811" y="1418490"/>
                  <a:pt x="10824865" y="1409161"/>
                  <a:pt x="10810810" y="1410405"/>
                </a:cubicBezTo>
                <a:close/>
                <a:moveTo>
                  <a:pt x="10722745" y="1410405"/>
                </a:moveTo>
                <a:cubicBezTo>
                  <a:pt x="10710555" y="1410778"/>
                  <a:pt x="10699982" y="1420480"/>
                  <a:pt x="10699235" y="1432297"/>
                </a:cubicBezTo>
                <a:cubicBezTo>
                  <a:pt x="10698365" y="1444611"/>
                  <a:pt x="10709933" y="1457298"/>
                  <a:pt x="10722495" y="1457920"/>
                </a:cubicBezTo>
                <a:cubicBezTo>
                  <a:pt x="10735557" y="1458542"/>
                  <a:pt x="10746751" y="1447472"/>
                  <a:pt x="10746875" y="1434038"/>
                </a:cubicBezTo>
                <a:cubicBezTo>
                  <a:pt x="10746875" y="1419983"/>
                  <a:pt x="10736800" y="1410032"/>
                  <a:pt x="10722745" y="1410405"/>
                </a:cubicBezTo>
                <a:close/>
                <a:moveTo>
                  <a:pt x="10657318" y="1432670"/>
                </a:moveTo>
                <a:cubicBezTo>
                  <a:pt x="10656820" y="1419734"/>
                  <a:pt x="10647741" y="1410778"/>
                  <a:pt x="10634804" y="1410280"/>
                </a:cubicBezTo>
                <a:cubicBezTo>
                  <a:pt x="10621370" y="1409783"/>
                  <a:pt x="10609802" y="1420480"/>
                  <a:pt x="10609679" y="1433541"/>
                </a:cubicBezTo>
                <a:cubicBezTo>
                  <a:pt x="10609679" y="1446104"/>
                  <a:pt x="10621619" y="1458044"/>
                  <a:pt x="10634182" y="1457920"/>
                </a:cubicBezTo>
                <a:cubicBezTo>
                  <a:pt x="10647118" y="1457796"/>
                  <a:pt x="10657816" y="1446104"/>
                  <a:pt x="10657318" y="1432670"/>
                </a:cubicBezTo>
                <a:close/>
                <a:moveTo>
                  <a:pt x="1501689" y="1410280"/>
                </a:moveTo>
                <a:cubicBezTo>
                  <a:pt x="1488753" y="1410529"/>
                  <a:pt x="1479425" y="1419361"/>
                  <a:pt x="1478678" y="1432172"/>
                </a:cubicBezTo>
                <a:cubicBezTo>
                  <a:pt x="1477808" y="1445482"/>
                  <a:pt x="1488256" y="1457423"/>
                  <a:pt x="1501316" y="1457920"/>
                </a:cubicBezTo>
                <a:cubicBezTo>
                  <a:pt x="1513755" y="1458418"/>
                  <a:pt x="1526193" y="1446601"/>
                  <a:pt x="1526318" y="1434038"/>
                </a:cubicBezTo>
                <a:cubicBezTo>
                  <a:pt x="1526567" y="1420853"/>
                  <a:pt x="1515372" y="1410032"/>
                  <a:pt x="1501689" y="1410280"/>
                </a:cubicBezTo>
                <a:close/>
                <a:moveTo>
                  <a:pt x="1590252" y="1410280"/>
                </a:moveTo>
                <a:cubicBezTo>
                  <a:pt x="1577440" y="1410902"/>
                  <a:pt x="1568484" y="1420107"/>
                  <a:pt x="1568111" y="1433043"/>
                </a:cubicBezTo>
                <a:cubicBezTo>
                  <a:pt x="1567738" y="1446601"/>
                  <a:pt x="1578435" y="1457920"/>
                  <a:pt x="1591620" y="1457920"/>
                </a:cubicBezTo>
                <a:cubicBezTo>
                  <a:pt x="1604183" y="1457920"/>
                  <a:pt x="1616124" y="1445606"/>
                  <a:pt x="1615751" y="1433167"/>
                </a:cubicBezTo>
                <a:cubicBezTo>
                  <a:pt x="1615378" y="1420231"/>
                  <a:pt x="1603561" y="1409659"/>
                  <a:pt x="1590127" y="1410280"/>
                </a:cubicBezTo>
                <a:close/>
                <a:moveTo>
                  <a:pt x="1681675" y="1410280"/>
                </a:moveTo>
                <a:cubicBezTo>
                  <a:pt x="1668739" y="1410032"/>
                  <a:pt x="1659037" y="1418490"/>
                  <a:pt x="1657793" y="1431177"/>
                </a:cubicBezTo>
                <a:cubicBezTo>
                  <a:pt x="1656549" y="1444611"/>
                  <a:pt x="1666376" y="1456801"/>
                  <a:pt x="1679312" y="1457920"/>
                </a:cubicBezTo>
                <a:cubicBezTo>
                  <a:pt x="1691626" y="1458915"/>
                  <a:pt x="1704438" y="1447596"/>
                  <a:pt x="1705184" y="1435033"/>
                </a:cubicBezTo>
                <a:cubicBezTo>
                  <a:pt x="1705930" y="1422097"/>
                  <a:pt x="1694984" y="1410654"/>
                  <a:pt x="1681551" y="1410405"/>
                </a:cubicBezTo>
                <a:close/>
                <a:moveTo>
                  <a:pt x="1791134" y="1432048"/>
                </a:moveTo>
                <a:cubicBezTo>
                  <a:pt x="1790388" y="1419236"/>
                  <a:pt x="1781059" y="1410405"/>
                  <a:pt x="1768123" y="1410280"/>
                </a:cubicBezTo>
                <a:cubicBezTo>
                  <a:pt x="1754565" y="1410032"/>
                  <a:pt x="1743370" y="1420978"/>
                  <a:pt x="1743495" y="1434038"/>
                </a:cubicBezTo>
                <a:cubicBezTo>
                  <a:pt x="1743743" y="1446601"/>
                  <a:pt x="1756058" y="1458418"/>
                  <a:pt x="1768496" y="1457920"/>
                </a:cubicBezTo>
                <a:cubicBezTo>
                  <a:pt x="1781432" y="1457423"/>
                  <a:pt x="1791880" y="1445482"/>
                  <a:pt x="1791134" y="1432172"/>
                </a:cubicBezTo>
                <a:close/>
                <a:moveTo>
                  <a:pt x="1854944" y="1410280"/>
                </a:moveTo>
                <a:cubicBezTo>
                  <a:pt x="1842754" y="1411400"/>
                  <a:pt x="1832928" y="1421848"/>
                  <a:pt x="1833052" y="1433665"/>
                </a:cubicBezTo>
                <a:cubicBezTo>
                  <a:pt x="1833052" y="1446228"/>
                  <a:pt x="1845366" y="1458169"/>
                  <a:pt x="1857805" y="1457796"/>
                </a:cubicBezTo>
                <a:cubicBezTo>
                  <a:pt x="1870741" y="1457423"/>
                  <a:pt x="1881313" y="1445606"/>
                  <a:pt x="1880691" y="1432297"/>
                </a:cubicBezTo>
                <a:cubicBezTo>
                  <a:pt x="1879945" y="1418366"/>
                  <a:pt x="1868999" y="1409037"/>
                  <a:pt x="1854944" y="1410280"/>
                </a:cubicBezTo>
                <a:close/>
                <a:moveTo>
                  <a:pt x="1970249" y="1432546"/>
                </a:moveTo>
                <a:cubicBezTo>
                  <a:pt x="1969751" y="1419609"/>
                  <a:pt x="1960671" y="1410654"/>
                  <a:pt x="1947735" y="1410156"/>
                </a:cubicBezTo>
                <a:cubicBezTo>
                  <a:pt x="1934302" y="1409659"/>
                  <a:pt x="1922734" y="1420356"/>
                  <a:pt x="1922609" y="1433416"/>
                </a:cubicBezTo>
                <a:cubicBezTo>
                  <a:pt x="1922609" y="1445979"/>
                  <a:pt x="1934550" y="1457920"/>
                  <a:pt x="1947113" y="1457796"/>
                </a:cubicBezTo>
                <a:cubicBezTo>
                  <a:pt x="1960049" y="1457671"/>
                  <a:pt x="1970746" y="1445979"/>
                  <a:pt x="1970249" y="1432546"/>
                </a:cubicBezTo>
                <a:close/>
                <a:moveTo>
                  <a:pt x="2012167" y="1434162"/>
                </a:moveTo>
                <a:cubicBezTo>
                  <a:pt x="2012540" y="1446725"/>
                  <a:pt x="2024978" y="1458418"/>
                  <a:pt x="2037417" y="1457796"/>
                </a:cubicBezTo>
                <a:cubicBezTo>
                  <a:pt x="2049358" y="1457174"/>
                  <a:pt x="2059184" y="1446974"/>
                  <a:pt x="2059682" y="1434660"/>
                </a:cubicBezTo>
                <a:cubicBezTo>
                  <a:pt x="2060304" y="1420480"/>
                  <a:pt x="2050602" y="1410156"/>
                  <a:pt x="2036546" y="1410156"/>
                </a:cubicBezTo>
                <a:cubicBezTo>
                  <a:pt x="2022988" y="1410156"/>
                  <a:pt x="2011794" y="1420978"/>
                  <a:pt x="2012167" y="1434038"/>
                </a:cubicBezTo>
                <a:close/>
                <a:moveTo>
                  <a:pt x="2147125" y="1434162"/>
                </a:moveTo>
                <a:cubicBezTo>
                  <a:pt x="2147498" y="1421102"/>
                  <a:pt x="2136303" y="1410156"/>
                  <a:pt x="2122745" y="1410156"/>
                </a:cubicBezTo>
                <a:cubicBezTo>
                  <a:pt x="2109809" y="1410156"/>
                  <a:pt x="2100356" y="1418987"/>
                  <a:pt x="2099485" y="1431799"/>
                </a:cubicBezTo>
                <a:cubicBezTo>
                  <a:pt x="2098490" y="1445108"/>
                  <a:pt x="2108939" y="1457174"/>
                  <a:pt x="2121875" y="1457796"/>
                </a:cubicBezTo>
                <a:cubicBezTo>
                  <a:pt x="2134313" y="1458418"/>
                  <a:pt x="2146752" y="1446725"/>
                  <a:pt x="2147125" y="1434162"/>
                </a:cubicBezTo>
                <a:close/>
                <a:moveTo>
                  <a:pt x="2211432" y="1410156"/>
                </a:moveTo>
                <a:cubicBezTo>
                  <a:pt x="2198496" y="1410654"/>
                  <a:pt x="2189540" y="1419734"/>
                  <a:pt x="2189043" y="1432670"/>
                </a:cubicBezTo>
                <a:cubicBezTo>
                  <a:pt x="2188545" y="1446104"/>
                  <a:pt x="2199242" y="1457671"/>
                  <a:pt x="2212303" y="1457796"/>
                </a:cubicBezTo>
                <a:cubicBezTo>
                  <a:pt x="2224866" y="1457796"/>
                  <a:pt x="2236807" y="1445855"/>
                  <a:pt x="2236682" y="1433292"/>
                </a:cubicBezTo>
                <a:cubicBezTo>
                  <a:pt x="2236558" y="1420356"/>
                  <a:pt x="2224866" y="1409659"/>
                  <a:pt x="2211432" y="1410156"/>
                </a:cubicBezTo>
                <a:close/>
                <a:moveTo>
                  <a:pt x="2302233" y="1410156"/>
                </a:moveTo>
                <a:cubicBezTo>
                  <a:pt x="2289297" y="1410156"/>
                  <a:pt x="2279720" y="1418739"/>
                  <a:pt x="2278724" y="1431426"/>
                </a:cubicBezTo>
                <a:cubicBezTo>
                  <a:pt x="2277605" y="1444735"/>
                  <a:pt x="2287805" y="1456925"/>
                  <a:pt x="2300741" y="1457796"/>
                </a:cubicBezTo>
                <a:cubicBezTo>
                  <a:pt x="2313179" y="1458542"/>
                  <a:pt x="2325742" y="1447099"/>
                  <a:pt x="2326364" y="1434411"/>
                </a:cubicBezTo>
                <a:cubicBezTo>
                  <a:pt x="2326986" y="1421475"/>
                  <a:pt x="2315791" y="1410156"/>
                  <a:pt x="2302358" y="1410156"/>
                </a:cubicBezTo>
                <a:close/>
                <a:moveTo>
                  <a:pt x="2386318" y="1410156"/>
                </a:moveTo>
                <a:cubicBezTo>
                  <a:pt x="2374128" y="1411276"/>
                  <a:pt x="2364302" y="1421724"/>
                  <a:pt x="2364426" y="1433541"/>
                </a:cubicBezTo>
                <a:cubicBezTo>
                  <a:pt x="2364426" y="1446104"/>
                  <a:pt x="2376740" y="1458044"/>
                  <a:pt x="2389179" y="1457671"/>
                </a:cubicBezTo>
                <a:cubicBezTo>
                  <a:pt x="2402115" y="1457298"/>
                  <a:pt x="2412687" y="1445482"/>
                  <a:pt x="2412066" y="1432172"/>
                </a:cubicBezTo>
                <a:cubicBezTo>
                  <a:pt x="2411319" y="1418241"/>
                  <a:pt x="2400373" y="1408912"/>
                  <a:pt x="2386318" y="1410156"/>
                </a:cubicBezTo>
                <a:close/>
                <a:moveTo>
                  <a:pt x="2476373" y="1410156"/>
                </a:moveTo>
                <a:cubicBezTo>
                  <a:pt x="2464183" y="1411027"/>
                  <a:pt x="2454108" y="1421351"/>
                  <a:pt x="2453983" y="1433167"/>
                </a:cubicBezTo>
                <a:cubicBezTo>
                  <a:pt x="2453859" y="1445730"/>
                  <a:pt x="2465800" y="1457796"/>
                  <a:pt x="2478363" y="1457796"/>
                </a:cubicBezTo>
                <a:cubicBezTo>
                  <a:pt x="2491423" y="1457796"/>
                  <a:pt x="2502121" y="1446228"/>
                  <a:pt x="2501623" y="1432670"/>
                </a:cubicBezTo>
                <a:cubicBezTo>
                  <a:pt x="2501125" y="1418614"/>
                  <a:pt x="2490553" y="1409161"/>
                  <a:pt x="2476373" y="1410156"/>
                </a:cubicBezTo>
                <a:close/>
                <a:moveTo>
                  <a:pt x="2591180" y="1431302"/>
                </a:moveTo>
                <a:cubicBezTo>
                  <a:pt x="2590061" y="1417619"/>
                  <a:pt x="2578493" y="1408539"/>
                  <a:pt x="2564686" y="1410156"/>
                </a:cubicBezTo>
                <a:cubicBezTo>
                  <a:pt x="2552621" y="1411649"/>
                  <a:pt x="2543168" y="1422595"/>
                  <a:pt x="2543665" y="1434411"/>
                </a:cubicBezTo>
                <a:cubicBezTo>
                  <a:pt x="2544287" y="1446974"/>
                  <a:pt x="2556975" y="1458542"/>
                  <a:pt x="2569289" y="1457671"/>
                </a:cubicBezTo>
                <a:cubicBezTo>
                  <a:pt x="2582225" y="1456801"/>
                  <a:pt x="2592300" y="1444611"/>
                  <a:pt x="2591180" y="1431302"/>
                </a:cubicBezTo>
                <a:close/>
                <a:moveTo>
                  <a:pt x="2653373" y="1410032"/>
                </a:moveTo>
                <a:cubicBezTo>
                  <a:pt x="2640437" y="1410529"/>
                  <a:pt x="2631481" y="1419609"/>
                  <a:pt x="2630984" y="1432546"/>
                </a:cubicBezTo>
                <a:cubicBezTo>
                  <a:pt x="2630486" y="1445979"/>
                  <a:pt x="2641183" y="1457547"/>
                  <a:pt x="2654244" y="1457671"/>
                </a:cubicBezTo>
                <a:cubicBezTo>
                  <a:pt x="2666807" y="1457671"/>
                  <a:pt x="2678748" y="1445730"/>
                  <a:pt x="2678623" y="1433167"/>
                </a:cubicBezTo>
                <a:cubicBezTo>
                  <a:pt x="2678499" y="1420231"/>
                  <a:pt x="2666807" y="1409534"/>
                  <a:pt x="2653373" y="1410032"/>
                </a:cubicBezTo>
                <a:close/>
                <a:moveTo>
                  <a:pt x="2744174" y="1410032"/>
                </a:moveTo>
                <a:cubicBezTo>
                  <a:pt x="2731238" y="1410032"/>
                  <a:pt x="2721661" y="1418614"/>
                  <a:pt x="2720665" y="1431302"/>
                </a:cubicBezTo>
                <a:cubicBezTo>
                  <a:pt x="2719546" y="1444611"/>
                  <a:pt x="2729746" y="1456801"/>
                  <a:pt x="2742682" y="1457671"/>
                </a:cubicBezTo>
                <a:cubicBezTo>
                  <a:pt x="2755120" y="1458418"/>
                  <a:pt x="2767683" y="1446974"/>
                  <a:pt x="2768305" y="1434287"/>
                </a:cubicBezTo>
                <a:cubicBezTo>
                  <a:pt x="2768927" y="1421351"/>
                  <a:pt x="2757732" y="1410032"/>
                  <a:pt x="2744299" y="1410032"/>
                </a:cubicBezTo>
                <a:close/>
                <a:moveTo>
                  <a:pt x="2833234" y="1410032"/>
                </a:moveTo>
                <a:cubicBezTo>
                  <a:pt x="2820298" y="1410280"/>
                  <a:pt x="2810969" y="1419112"/>
                  <a:pt x="2810223" y="1431924"/>
                </a:cubicBezTo>
                <a:cubicBezTo>
                  <a:pt x="2809352" y="1445233"/>
                  <a:pt x="2819801" y="1457174"/>
                  <a:pt x="2832861" y="1457671"/>
                </a:cubicBezTo>
                <a:cubicBezTo>
                  <a:pt x="2845300" y="1458169"/>
                  <a:pt x="2857738" y="1446352"/>
                  <a:pt x="2857863" y="1433789"/>
                </a:cubicBezTo>
                <a:cubicBezTo>
                  <a:pt x="2858111" y="1420604"/>
                  <a:pt x="2846917" y="1409783"/>
                  <a:pt x="2833234" y="1410032"/>
                </a:cubicBezTo>
                <a:close/>
                <a:moveTo>
                  <a:pt x="2947296" y="1434287"/>
                </a:moveTo>
                <a:cubicBezTo>
                  <a:pt x="2947793" y="1422470"/>
                  <a:pt x="2938215" y="1411524"/>
                  <a:pt x="2926150" y="1410156"/>
                </a:cubicBezTo>
                <a:cubicBezTo>
                  <a:pt x="2912219" y="1408539"/>
                  <a:pt x="2900775" y="1417744"/>
                  <a:pt x="2899780" y="1431426"/>
                </a:cubicBezTo>
                <a:cubicBezTo>
                  <a:pt x="2898661" y="1444735"/>
                  <a:pt x="2908861" y="1456925"/>
                  <a:pt x="2921796" y="1457671"/>
                </a:cubicBezTo>
                <a:cubicBezTo>
                  <a:pt x="2934235" y="1458418"/>
                  <a:pt x="2946798" y="1446850"/>
                  <a:pt x="2947296" y="1434287"/>
                </a:cubicBezTo>
                <a:close/>
                <a:moveTo>
                  <a:pt x="3008493" y="1410156"/>
                </a:moveTo>
                <a:cubicBezTo>
                  <a:pt x="2996303" y="1410778"/>
                  <a:pt x="2985979" y="1420729"/>
                  <a:pt x="2985482" y="1432546"/>
                </a:cubicBezTo>
                <a:cubicBezTo>
                  <a:pt x="2984860" y="1444984"/>
                  <a:pt x="2996677" y="1457423"/>
                  <a:pt x="3009239" y="1457671"/>
                </a:cubicBezTo>
                <a:cubicBezTo>
                  <a:pt x="3022300" y="1457920"/>
                  <a:pt x="3033246" y="1446850"/>
                  <a:pt x="3033121" y="1433292"/>
                </a:cubicBezTo>
                <a:cubicBezTo>
                  <a:pt x="3032997" y="1419236"/>
                  <a:pt x="3022673" y="1409534"/>
                  <a:pt x="3008493" y="1410156"/>
                </a:cubicBezTo>
                <a:close/>
                <a:moveTo>
                  <a:pt x="3075039" y="1434287"/>
                </a:moveTo>
                <a:cubicBezTo>
                  <a:pt x="3075537" y="1446850"/>
                  <a:pt x="3088099" y="1458542"/>
                  <a:pt x="3100538" y="1457671"/>
                </a:cubicBezTo>
                <a:cubicBezTo>
                  <a:pt x="3112355" y="1456925"/>
                  <a:pt x="3122181" y="1446601"/>
                  <a:pt x="3122554" y="1434287"/>
                </a:cubicBezTo>
                <a:cubicBezTo>
                  <a:pt x="3123052" y="1420107"/>
                  <a:pt x="3113226" y="1410032"/>
                  <a:pt x="3099045" y="1410032"/>
                </a:cubicBezTo>
                <a:cubicBezTo>
                  <a:pt x="3085612" y="1410032"/>
                  <a:pt x="3074417" y="1421226"/>
                  <a:pt x="3074915" y="1434287"/>
                </a:cubicBezTo>
                <a:close/>
                <a:moveTo>
                  <a:pt x="3212112" y="1433043"/>
                </a:moveTo>
                <a:cubicBezTo>
                  <a:pt x="3211863" y="1420107"/>
                  <a:pt x="3203032" y="1410778"/>
                  <a:pt x="3190344" y="1410032"/>
                </a:cubicBezTo>
                <a:cubicBezTo>
                  <a:pt x="3177035" y="1409161"/>
                  <a:pt x="3164970" y="1419734"/>
                  <a:pt x="3164472" y="1432670"/>
                </a:cubicBezTo>
                <a:cubicBezTo>
                  <a:pt x="3163975" y="1445108"/>
                  <a:pt x="3175791" y="1457547"/>
                  <a:pt x="3188354" y="1457671"/>
                </a:cubicBezTo>
                <a:cubicBezTo>
                  <a:pt x="3201539" y="1457920"/>
                  <a:pt x="3212361" y="1446725"/>
                  <a:pt x="3212112" y="1433043"/>
                </a:cubicBezTo>
                <a:close/>
                <a:moveTo>
                  <a:pt x="3274926" y="1410032"/>
                </a:moveTo>
                <a:cubicBezTo>
                  <a:pt x="3261990" y="1410280"/>
                  <a:pt x="3252661" y="1419112"/>
                  <a:pt x="3251915" y="1431924"/>
                </a:cubicBezTo>
                <a:cubicBezTo>
                  <a:pt x="3251044" y="1445233"/>
                  <a:pt x="3261493" y="1457174"/>
                  <a:pt x="3274553" y="1457671"/>
                </a:cubicBezTo>
                <a:cubicBezTo>
                  <a:pt x="3286992" y="1458169"/>
                  <a:pt x="3299430" y="1446352"/>
                  <a:pt x="3299554" y="1433789"/>
                </a:cubicBezTo>
                <a:cubicBezTo>
                  <a:pt x="3299804" y="1420604"/>
                  <a:pt x="3288609" y="1409783"/>
                  <a:pt x="3274926" y="1410032"/>
                </a:cubicBezTo>
                <a:close/>
                <a:moveTo>
                  <a:pt x="3364608" y="1410032"/>
                </a:moveTo>
                <a:cubicBezTo>
                  <a:pt x="3351672" y="1410156"/>
                  <a:pt x="3342219" y="1418987"/>
                  <a:pt x="3341348" y="1431675"/>
                </a:cubicBezTo>
                <a:cubicBezTo>
                  <a:pt x="3340477" y="1444984"/>
                  <a:pt x="3350802" y="1457049"/>
                  <a:pt x="3363737" y="1457671"/>
                </a:cubicBezTo>
                <a:cubicBezTo>
                  <a:pt x="3376176" y="1458293"/>
                  <a:pt x="3388614" y="1446477"/>
                  <a:pt x="3388863" y="1433914"/>
                </a:cubicBezTo>
                <a:cubicBezTo>
                  <a:pt x="3389237" y="1420853"/>
                  <a:pt x="3377917" y="1409907"/>
                  <a:pt x="3364484" y="1410032"/>
                </a:cubicBezTo>
                <a:close/>
                <a:moveTo>
                  <a:pt x="3454041" y="1410032"/>
                </a:moveTo>
                <a:cubicBezTo>
                  <a:pt x="3441105" y="1410280"/>
                  <a:pt x="3431776" y="1419112"/>
                  <a:pt x="3431030" y="1431924"/>
                </a:cubicBezTo>
                <a:cubicBezTo>
                  <a:pt x="3430159" y="1445233"/>
                  <a:pt x="3440608" y="1457174"/>
                  <a:pt x="3453668" y="1457671"/>
                </a:cubicBezTo>
                <a:cubicBezTo>
                  <a:pt x="3466107" y="1458169"/>
                  <a:pt x="3478545" y="1446352"/>
                  <a:pt x="3478670" y="1433789"/>
                </a:cubicBezTo>
                <a:cubicBezTo>
                  <a:pt x="3478918" y="1420604"/>
                  <a:pt x="3467724" y="1409783"/>
                  <a:pt x="3454041" y="1410032"/>
                </a:cubicBezTo>
                <a:close/>
                <a:moveTo>
                  <a:pt x="10545993" y="1410032"/>
                </a:moveTo>
                <a:cubicBezTo>
                  <a:pt x="10533181" y="1410654"/>
                  <a:pt x="10524225" y="1419858"/>
                  <a:pt x="10523853" y="1432794"/>
                </a:cubicBezTo>
                <a:cubicBezTo>
                  <a:pt x="10523479" y="1446352"/>
                  <a:pt x="10534177" y="1457671"/>
                  <a:pt x="10547362" y="1457671"/>
                </a:cubicBezTo>
                <a:cubicBezTo>
                  <a:pt x="10559925" y="1457671"/>
                  <a:pt x="10571865" y="1445357"/>
                  <a:pt x="10571492" y="1432919"/>
                </a:cubicBezTo>
                <a:cubicBezTo>
                  <a:pt x="10571119" y="1419983"/>
                  <a:pt x="10559302" y="1409410"/>
                  <a:pt x="10545869" y="1410032"/>
                </a:cubicBezTo>
                <a:close/>
                <a:moveTo>
                  <a:pt x="10456311" y="1410032"/>
                </a:moveTo>
                <a:cubicBezTo>
                  <a:pt x="10443499" y="1410778"/>
                  <a:pt x="10434668" y="1420107"/>
                  <a:pt x="10434419" y="1433043"/>
                </a:cubicBezTo>
                <a:cubicBezTo>
                  <a:pt x="10434170" y="1446601"/>
                  <a:pt x="10444868" y="1457920"/>
                  <a:pt x="10458053" y="1457671"/>
                </a:cubicBezTo>
                <a:cubicBezTo>
                  <a:pt x="10470615" y="1457547"/>
                  <a:pt x="10482432" y="1445233"/>
                  <a:pt x="10482059" y="1432670"/>
                </a:cubicBezTo>
                <a:cubicBezTo>
                  <a:pt x="10481561" y="1419734"/>
                  <a:pt x="10469621" y="1409161"/>
                  <a:pt x="10456311" y="1410032"/>
                </a:cubicBezTo>
                <a:close/>
                <a:moveTo>
                  <a:pt x="10392377" y="1434038"/>
                </a:moveTo>
                <a:cubicBezTo>
                  <a:pt x="10392751" y="1420978"/>
                  <a:pt x="10381556" y="1410032"/>
                  <a:pt x="10367997" y="1410032"/>
                </a:cubicBezTo>
                <a:cubicBezTo>
                  <a:pt x="10355062" y="1410032"/>
                  <a:pt x="10345608" y="1418863"/>
                  <a:pt x="10344737" y="1431675"/>
                </a:cubicBezTo>
                <a:cubicBezTo>
                  <a:pt x="10343743" y="1444984"/>
                  <a:pt x="10354191" y="1457049"/>
                  <a:pt x="10367127" y="1457671"/>
                </a:cubicBezTo>
                <a:cubicBezTo>
                  <a:pt x="10379566" y="1458293"/>
                  <a:pt x="10392004" y="1446601"/>
                  <a:pt x="10392377" y="1434038"/>
                </a:cubicBezTo>
                <a:close/>
                <a:moveTo>
                  <a:pt x="10257419" y="1433789"/>
                </a:moveTo>
                <a:cubicBezTo>
                  <a:pt x="10257543" y="1446352"/>
                  <a:pt x="10269858" y="1458169"/>
                  <a:pt x="10282420" y="1457796"/>
                </a:cubicBezTo>
                <a:cubicBezTo>
                  <a:pt x="10294362" y="1457423"/>
                  <a:pt x="10304312" y="1447223"/>
                  <a:pt x="10304935" y="1435033"/>
                </a:cubicBezTo>
                <a:cubicBezTo>
                  <a:pt x="10305681" y="1420853"/>
                  <a:pt x="10296103" y="1410405"/>
                  <a:pt x="10282047" y="1410156"/>
                </a:cubicBezTo>
                <a:cubicBezTo>
                  <a:pt x="10268365" y="1409907"/>
                  <a:pt x="10257170" y="1420604"/>
                  <a:pt x="10257419" y="1433789"/>
                </a:cubicBezTo>
                <a:close/>
                <a:moveTo>
                  <a:pt x="10190748" y="1410156"/>
                </a:moveTo>
                <a:cubicBezTo>
                  <a:pt x="10178559" y="1410778"/>
                  <a:pt x="10168359" y="1420853"/>
                  <a:pt x="10167862" y="1432670"/>
                </a:cubicBezTo>
                <a:cubicBezTo>
                  <a:pt x="10167364" y="1445108"/>
                  <a:pt x="10179181" y="1457547"/>
                  <a:pt x="10191744" y="1457671"/>
                </a:cubicBezTo>
                <a:cubicBezTo>
                  <a:pt x="10204928" y="1457920"/>
                  <a:pt x="10215750" y="1446725"/>
                  <a:pt x="10215502" y="1433167"/>
                </a:cubicBezTo>
                <a:cubicBezTo>
                  <a:pt x="10215253" y="1419112"/>
                  <a:pt x="10204928" y="1409410"/>
                  <a:pt x="10190748" y="1410156"/>
                </a:cubicBezTo>
                <a:close/>
                <a:moveTo>
                  <a:pt x="10125944" y="1432421"/>
                </a:moveTo>
                <a:cubicBezTo>
                  <a:pt x="10125446" y="1419485"/>
                  <a:pt x="10116366" y="1410529"/>
                  <a:pt x="10103430" y="1410032"/>
                </a:cubicBezTo>
                <a:cubicBezTo>
                  <a:pt x="10089997" y="1409534"/>
                  <a:pt x="10078429" y="1420231"/>
                  <a:pt x="10078304" y="1433292"/>
                </a:cubicBezTo>
                <a:cubicBezTo>
                  <a:pt x="10078304" y="1445855"/>
                  <a:pt x="10090246" y="1457796"/>
                  <a:pt x="10102809" y="1457671"/>
                </a:cubicBezTo>
                <a:cubicBezTo>
                  <a:pt x="10115744" y="1457547"/>
                  <a:pt x="10126441" y="1445855"/>
                  <a:pt x="10125944" y="1432421"/>
                </a:cubicBezTo>
                <a:close/>
                <a:moveTo>
                  <a:pt x="10013251" y="1410032"/>
                </a:moveTo>
                <a:cubicBezTo>
                  <a:pt x="10000937" y="1410032"/>
                  <a:pt x="9990239" y="1419112"/>
                  <a:pt x="9988871" y="1431053"/>
                </a:cubicBezTo>
                <a:cubicBezTo>
                  <a:pt x="9987503" y="1443491"/>
                  <a:pt x="9998325" y="1456428"/>
                  <a:pt x="10011012" y="1457547"/>
                </a:cubicBezTo>
                <a:cubicBezTo>
                  <a:pt x="10023948" y="1458666"/>
                  <a:pt x="10035640" y="1448094"/>
                  <a:pt x="10036262" y="1434660"/>
                </a:cubicBezTo>
                <a:cubicBezTo>
                  <a:pt x="10036884" y="1420480"/>
                  <a:pt x="10027182" y="1410156"/>
                  <a:pt x="10013127" y="1410032"/>
                </a:cubicBezTo>
                <a:close/>
                <a:moveTo>
                  <a:pt x="9950685" y="1433789"/>
                </a:moveTo>
                <a:cubicBezTo>
                  <a:pt x="9950934" y="1420604"/>
                  <a:pt x="9939739" y="1409907"/>
                  <a:pt x="9926057" y="1410032"/>
                </a:cubicBezTo>
                <a:cubicBezTo>
                  <a:pt x="9913121" y="1410280"/>
                  <a:pt x="9903792" y="1419112"/>
                  <a:pt x="9903045" y="1431924"/>
                </a:cubicBezTo>
                <a:cubicBezTo>
                  <a:pt x="9902299" y="1445233"/>
                  <a:pt x="9912748" y="1457174"/>
                  <a:pt x="9925683" y="1457671"/>
                </a:cubicBezTo>
                <a:cubicBezTo>
                  <a:pt x="9938122" y="1458169"/>
                  <a:pt x="9950437" y="1446352"/>
                  <a:pt x="9950685" y="1433789"/>
                </a:cubicBezTo>
                <a:close/>
                <a:moveTo>
                  <a:pt x="9836250" y="1410032"/>
                </a:moveTo>
                <a:cubicBezTo>
                  <a:pt x="9823314" y="1410405"/>
                  <a:pt x="9814110" y="1419236"/>
                  <a:pt x="9813488" y="1432172"/>
                </a:cubicBezTo>
                <a:cubicBezTo>
                  <a:pt x="9812742" y="1445606"/>
                  <a:pt x="9823314" y="1457423"/>
                  <a:pt x="9836375" y="1457671"/>
                </a:cubicBezTo>
                <a:cubicBezTo>
                  <a:pt x="9848938" y="1458044"/>
                  <a:pt x="9861127" y="1446104"/>
                  <a:pt x="9861127" y="1433541"/>
                </a:cubicBezTo>
                <a:cubicBezTo>
                  <a:pt x="9861127" y="1420480"/>
                  <a:pt x="9849809" y="1409659"/>
                  <a:pt x="9836250" y="1410032"/>
                </a:cubicBezTo>
                <a:close/>
                <a:moveTo>
                  <a:pt x="9771571" y="1432670"/>
                </a:moveTo>
                <a:cubicBezTo>
                  <a:pt x="9771072" y="1419734"/>
                  <a:pt x="9759132" y="1409161"/>
                  <a:pt x="9745823" y="1410032"/>
                </a:cubicBezTo>
                <a:cubicBezTo>
                  <a:pt x="9733011" y="1410778"/>
                  <a:pt x="9724180" y="1420107"/>
                  <a:pt x="9723931" y="1433043"/>
                </a:cubicBezTo>
                <a:cubicBezTo>
                  <a:pt x="9723682" y="1446725"/>
                  <a:pt x="9734379" y="1457796"/>
                  <a:pt x="9747563" y="1457671"/>
                </a:cubicBezTo>
                <a:cubicBezTo>
                  <a:pt x="9760127" y="1457547"/>
                  <a:pt x="9771943" y="1445233"/>
                  <a:pt x="9771571" y="1432670"/>
                </a:cubicBezTo>
                <a:close/>
                <a:moveTo>
                  <a:pt x="9636612" y="1434287"/>
                </a:moveTo>
                <a:cubicBezTo>
                  <a:pt x="9637110" y="1446850"/>
                  <a:pt x="9649672" y="1458542"/>
                  <a:pt x="9662111" y="1457671"/>
                </a:cubicBezTo>
                <a:cubicBezTo>
                  <a:pt x="9673928" y="1456925"/>
                  <a:pt x="9683755" y="1446601"/>
                  <a:pt x="9684127" y="1434287"/>
                </a:cubicBezTo>
                <a:cubicBezTo>
                  <a:pt x="9684625" y="1420107"/>
                  <a:pt x="9674798" y="1410032"/>
                  <a:pt x="9660618" y="1410032"/>
                </a:cubicBezTo>
                <a:cubicBezTo>
                  <a:pt x="9647185" y="1410032"/>
                  <a:pt x="9635990" y="1421226"/>
                  <a:pt x="9636488" y="1434287"/>
                </a:cubicBezTo>
                <a:close/>
                <a:moveTo>
                  <a:pt x="9594570" y="1433541"/>
                </a:moveTo>
                <a:cubicBezTo>
                  <a:pt x="9594570" y="1420604"/>
                  <a:pt x="9585987" y="1411151"/>
                  <a:pt x="9573176" y="1410032"/>
                </a:cubicBezTo>
                <a:cubicBezTo>
                  <a:pt x="9559866" y="1408912"/>
                  <a:pt x="9547677" y="1419236"/>
                  <a:pt x="9546931" y="1432172"/>
                </a:cubicBezTo>
                <a:cubicBezTo>
                  <a:pt x="9546184" y="1444611"/>
                  <a:pt x="9557752" y="1457174"/>
                  <a:pt x="9570439" y="1457671"/>
                </a:cubicBezTo>
                <a:cubicBezTo>
                  <a:pt x="9583500" y="1458169"/>
                  <a:pt x="9594570" y="1447099"/>
                  <a:pt x="9594570" y="1433541"/>
                </a:cubicBezTo>
                <a:close/>
                <a:moveTo>
                  <a:pt x="9479762" y="1410156"/>
                </a:moveTo>
                <a:cubicBezTo>
                  <a:pt x="9467573" y="1411027"/>
                  <a:pt x="9457498" y="1421351"/>
                  <a:pt x="9457373" y="1433167"/>
                </a:cubicBezTo>
                <a:cubicBezTo>
                  <a:pt x="9457249" y="1445730"/>
                  <a:pt x="9469190" y="1457796"/>
                  <a:pt x="9481752" y="1457796"/>
                </a:cubicBezTo>
                <a:cubicBezTo>
                  <a:pt x="9494813" y="1457796"/>
                  <a:pt x="9505510" y="1446228"/>
                  <a:pt x="9505012" y="1432670"/>
                </a:cubicBezTo>
                <a:cubicBezTo>
                  <a:pt x="9504515" y="1418614"/>
                  <a:pt x="9493942" y="1409161"/>
                  <a:pt x="9479762" y="1410156"/>
                </a:cubicBezTo>
                <a:close/>
                <a:moveTo>
                  <a:pt x="9393936" y="1410156"/>
                </a:moveTo>
                <a:cubicBezTo>
                  <a:pt x="9381000" y="1410654"/>
                  <a:pt x="9372045" y="1419734"/>
                  <a:pt x="9371547" y="1432670"/>
                </a:cubicBezTo>
                <a:cubicBezTo>
                  <a:pt x="9371050" y="1446104"/>
                  <a:pt x="9381747" y="1457671"/>
                  <a:pt x="9394807" y="1457796"/>
                </a:cubicBezTo>
                <a:cubicBezTo>
                  <a:pt x="9407370" y="1457796"/>
                  <a:pt x="9419311" y="1445855"/>
                  <a:pt x="9419187" y="1433292"/>
                </a:cubicBezTo>
                <a:cubicBezTo>
                  <a:pt x="9419062" y="1420356"/>
                  <a:pt x="9407245" y="1409659"/>
                  <a:pt x="9393936" y="1410156"/>
                </a:cubicBezTo>
                <a:close/>
                <a:moveTo>
                  <a:pt x="9305996" y="1410156"/>
                </a:moveTo>
                <a:cubicBezTo>
                  <a:pt x="9293060" y="1409907"/>
                  <a:pt x="9283358" y="1418366"/>
                  <a:pt x="9282114" y="1431053"/>
                </a:cubicBezTo>
                <a:cubicBezTo>
                  <a:pt x="9280746" y="1444486"/>
                  <a:pt x="9290697" y="1456676"/>
                  <a:pt x="9303633" y="1457796"/>
                </a:cubicBezTo>
                <a:cubicBezTo>
                  <a:pt x="9315947" y="1458791"/>
                  <a:pt x="9328758" y="1447472"/>
                  <a:pt x="9329629" y="1434909"/>
                </a:cubicBezTo>
                <a:cubicBezTo>
                  <a:pt x="9330500" y="1421973"/>
                  <a:pt x="9319554" y="1410529"/>
                  <a:pt x="9306120" y="1410280"/>
                </a:cubicBezTo>
                <a:close/>
                <a:moveTo>
                  <a:pt x="9192433" y="1433167"/>
                </a:moveTo>
                <a:cubicBezTo>
                  <a:pt x="9192184" y="1445482"/>
                  <a:pt x="9201263" y="1456179"/>
                  <a:pt x="9213205" y="1457671"/>
                </a:cubicBezTo>
                <a:cubicBezTo>
                  <a:pt x="9225643" y="1459164"/>
                  <a:pt x="9238704" y="1448467"/>
                  <a:pt x="9239947" y="1435655"/>
                </a:cubicBezTo>
                <a:cubicBezTo>
                  <a:pt x="9241191" y="1422719"/>
                  <a:pt x="9230618" y="1410902"/>
                  <a:pt x="9217185" y="1410156"/>
                </a:cubicBezTo>
                <a:cubicBezTo>
                  <a:pt x="9203005" y="1409410"/>
                  <a:pt x="9192681" y="1418987"/>
                  <a:pt x="9192433" y="1433167"/>
                </a:cubicBezTo>
                <a:close/>
                <a:moveTo>
                  <a:pt x="9124642" y="1410156"/>
                </a:moveTo>
                <a:cubicBezTo>
                  <a:pt x="9111830" y="1410902"/>
                  <a:pt x="9103000" y="1420231"/>
                  <a:pt x="9102875" y="1433167"/>
                </a:cubicBezTo>
                <a:cubicBezTo>
                  <a:pt x="9102626" y="1446725"/>
                  <a:pt x="9113447" y="1457920"/>
                  <a:pt x="9126632" y="1457671"/>
                </a:cubicBezTo>
                <a:cubicBezTo>
                  <a:pt x="9139195" y="1457423"/>
                  <a:pt x="9151012" y="1445108"/>
                  <a:pt x="9150514" y="1432670"/>
                </a:cubicBezTo>
                <a:cubicBezTo>
                  <a:pt x="9150017" y="1419734"/>
                  <a:pt x="9138076" y="1409285"/>
                  <a:pt x="9124642" y="1410032"/>
                </a:cubicBezTo>
                <a:close/>
                <a:moveTo>
                  <a:pt x="9040061" y="1410156"/>
                </a:moveTo>
                <a:cubicBezTo>
                  <a:pt x="9027622" y="1409907"/>
                  <a:pt x="9017049" y="1418987"/>
                  <a:pt x="9015556" y="1430928"/>
                </a:cubicBezTo>
                <a:cubicBezTo>
                  <a:pt x="9014064" y="1443243"/>
                  <a:pt x="9024761" y="1456428"/>
                  <a:pt x="9037448" y="1457671"/>
                </a:cubicBezTo>
                <a:cubicBezTo>
                  <a:pt x="9050384" y="1459040"/>
                  <a:pt x="9062201" y="1448467"/>
                  <a:pt x="9062947" y="1435033"/>
                </a:cubicBezTo>
                <a:cubicBezTo>
                  <a:pt x="9063693" y="1420853"/>
                  <a:pt x="9054115" y="1410405"/>
                  <a:pt x="9040061" y="1410156"/>
                </a:cubicBezTo>
                <a:close/>
                <a:moveTo>
                  <a:pt x="8925874" y="1434162"/>
                </a:moveTo>
                <a:cubicBezTo>
                  <a:pt x="8926248" y="1446725"/>
                  <a:pt x="8938686" y="1458418"/>
                  <a:pt x="8951125" y="1457796"/>
                </a:cubicBezTo>
                <a:cubicBezTo>
                  <a:pt x="8963066" y="1457174"/>
                  <a:pt x="8972892" y="1446974"/>
                  <a:pt x="8973390" y="1434784"/>
                </a:cubicBezTo>
                <a:cubicBezTo>
                  <a:pt x="8974012" y="1420604"/>
                  <a:pt x="8964310" y="1410280"/>
                  <a:pt x="8950254" y="1410280"/>
                </a:cubicBezTo>
                <a:cubicBezTo>
                  <a:pt x="8936696" y="1410280"/>
                  <a:pt x="8925501" y="1421102"/>
                  <a:pt x="8925874" y="1434162"/>
                </a:cubicBezTo>
                <a:close/>
                <a:moveTo>
                  <a:pt x="8836317" y="1434411"/>
                </a:moveTo>
                <a:cubicBezTo>
                  <a:pt x="8836815" y="1446974"/>
                  <a:pt x="8849378" y="1458666"/>
                  <a:pt x="8861816" y="1457796"/>
                </a:cubicBezTo>
                <a:cubicBezTo>
                  <a:pt x="8873633" y="1457049"/>
                  <a:pt x="8883459" y="1446725"/>
                  <a:pt x="8883833" y="1434411"/>
                </a:cubicBezTo>
                <a:cubicBezTo>
                  <a:pt x="8884330" y="1420231"/>
                  <a:pt x="8874504" y="1410156"/>
                  <a:pt x="8860324" y="1410156"/>
                </a:cubicBezTo>
                <a:cubicBezTo>
                  <a:pt x="8846890" y="1410156"/>
                  <a:pt x="8835695" y="1421351"/>
                  <a:pt x="8836193" y="1434411"/>
                </a:cubicBezTo>
                <a:close/>
                <a:moveTo>
                  <a:pt x="8750616" y="1435406"/>
                </a:moveTo>
                <a:cubicBezTo>
                  <a:pt x="8751487" y="1447596"/>
                  <a:pt x="8761686" y="1457547"/>
                  <a:pt x="8773627" y="1457796"/>
                </a:cubicBezTo>
                <a:cubicBezTo>
                  <a:pt x="8786190" y="1458044"/>
                  <a:pt x="8798256" y="1445979"/>
                  <a:pt x="8798256" y="1433416"/>
                </a:cubicBezTo>
                <a:cubicBezTo>
                  <a:pt x="8798256" y="1420480"/>
                  <a:pt x="8786563" y="1409659"/>
                  <a:pt x="8773130" y="1410156"/>
                </a:cubicBezTo>
                <a:cubicBezTo>
                  <a:pt x="8759074" y="1410654"/>
                  <a:pt x="8749621" y="1421226"/>
                  <a:pt x="8750616" y="1435406"/>
                </a:cubicBezTo>
                <a:close/>
                <a:moveTo>
                  <a:pt x="8683323" y="1410156"/>
                </a:moveTo>
                <a:cubicBezTo>
                  <a:pt x="8670387" y="1410654"/>
                  <a:pt x="8661432" y="1419734"/>
                  <a:pt x="8660934" y="1432670"/>
                </a:cubicBezTo>
                <a:cubicBezTo>
                  <a:pt x="8660436" y="1446104"/>
                  <a:pt x="8671133" y="1457671"/>
                  <a:pt x="8684194" y="1457796"/>
                </a:cubicBezTo>
                <a:cubicBezTo>
                  <a:pt x="8696757" y="1457796"/>
                  <a:pt x="8708698" y="1445855"/>
                  <a:pt x="8708574" y="1433292"/>
                </a:cubicBezTo>
                <a:cubicBezTo>
                  <a:pt x="8708449" y="1420356"/>
                  <a:pt x="8696632" y="1409659"/>
                  <a:pt x="8683323" y="1410156"/>
                </a:cubicBezTo>
                <a:close/>
                <a:moveTo>
                  <a:pt x="8619016" y="1434411"/>
                </a:moveTo>
                <a:cubicBezTo>
                  <a:pt x="8619514" y="1422595"/>
                  <a:pt x="8609936" y="1411649"/>
                  <a:pt x="8597870" y="1410280"/>
                </a:cubicBezTo>
                <a:cubicBezTo>
                  <a:pt x="8583939" y="1408664"/>
                  <a:pt x="8572496" y="1417868"/>
                  <a:pt x="8571501" y="1431550"/>
                </a:cubicBezTo>
                <a:cubicBezTo>
                  <a:pt x="8570382" y="1444860"/>
                  <a:pt x="8580581" y="1457049"/>
                  <a:pt x="8593642" y="1457796"/>
                </a:cubicBezTo>
                <a:cubicBezTo>
                  <a:pt x="8606080" y="1458542"/>
                  <a:pt x="8618643" y="1446974"/>
                  <a:pt x="8619140" y="1434411"/>
                </a:cubicBezTo>
                <a:close/>
                <a:moveTo>
                  <a:pt x="8531697" y="1432546"/>
                </a:moveTo>
                <a:cubicBezTo>
                  <a:pt x="8531200" y="1419609"/>
                  <a:pt x="8522120" y="1410654"/>
                  <a:pt x="8509184" y="1410156"/>
                </a:cubicBezTo>
                <a:cubicBezTo>
                  <a:pt x="8495750" y="1409659"/>
                  <a:pt x="8484183" y="1420356"/>
                  <a:pt x="8484058" y="1433416"/>
                </a:cubicBezTo>
                <a:cubicBezTo>
                  <a:pt x="8484058" y="1445979"/>
                  <a:pt x="8495999" y="1457920"/>
                  <a:pt x="8508562" y="1457796"/>
                </a:cubicBezTo>
                <a:cubicBezTo>
                  <a:pt x="8521622" y="1457671"/>
                  <a:pt x="8532195" y="1445979"/>
                  <a:pt x="8531697" y="1432546"/>
                </a:cubicBezTo>
                <a:close/>
                <a:moveTo>
                  <a:pt x="8418258" y="1410156"/>
                </a:moveTo>
                <a:cubicBezTo>
                  <a:pt x="8406068" y="1410405"/>
                  <a:pt x="8395371" y="1419983"/>
                  <a:pt x="8394501" y="1431799"/>
                </a:cubicBezTo>
                <a:cubicBezTo>
                  <a:pt x="8393505" y="1444113"/>
                  <a:pt x="8404949" y="1456925"/>
                  <a:pt x="8417512" y="1457671"/>
                </a:cubicBezTo>
                <a:cubicBezTo>
                  <a:pt x="8430573" y="1458418"/>
                  <a:pt x="8441891" y="1447596"/>
                  <a:pt x="8442140" y="1434038"/>
                </a:cubicBezTo>
                <a:cubicBezTo>
                  <a:pt x="8442389" y="1419983"/>
                  <a:pt x="8432438" y="1409907"/>
                  <a:pt x="8418382" y="1410156"/>
                </a:cubicBezTo>
                <a:close/>
                <a:moveTo>
                  <a:pt x="8352583" y="1432546"/>
                </a:moveTo>
                <a:cubicBezTo>
                  <a:pt x="8352086" y="1419609"/>
                  <a:pt x="8343005" y="1410654"/>
                  <a:pt x="8330069" y="1410156"/>
                </a:cubicBezTo>
                <a:cubicBezTo>
                  <a:pt x="8316636" y="1409659"/>
                  <a:pt x="8305068" y="1420356"/>
                  <a:pt x="8304943" y="1433416"/>
                </a:cubicBezTo>
                <a:cubicBezTo>
                  <a:pt x="8304943" y="1445979"/>
                  <a:pt x="8316885" y="1457920"/>
                  <a:pt x="8329448" y="1457796"/>
                </a:cubicBezTo>
                <a:cubicBezTo>
                  <a:pt x="8342508" y="1457671"/>
                  <a:pt x="8353080" y="1445979"/>
                  <a:pt x="8352583" y="1432546"/>
                </a:cubicBezTo>
                <a:close/>
                <a:moveTo>
                  <a:pt x="8263026" y="1433167"/>
                </a:moveTo>
                <a:cubicBezTo>
                  <a:pt x="8262777" y="1420231"/>
                  <a:pt x="8253946" y="1410902"/>
                  <a:pt x="8241258" y="1410156"/>
                </a:cubicBezTo>
                <a:cubicBezTo>
                  <a:pt x="8227949" y="1409285"/>
                  <a:pt x="8215884" y="1419858"/>
                  <a:pt x="8215386" y="1432794"/>
                </a:cubicBezTo>
                <a:cubicBezTo>
                  <a:pt x="8214888" y="1445233"/>
                  <a:pt x="8226705" y="1457671"/>
                  <a:pt x="8239268" y="1457796"/>
                </a:cubicBezTo>
                <a:cubicBezTo>
                  <a:pt x="8252453" y="1458044"/>
                  <a:pt x="8263275" y="1446850"/>
                  <a:pt x="8263026" y="1433167"/>
                </a:cubicBezTo>
                <a:close/>
                <a:moveTo>
                  <a:pt x="8152447" y="1410156"/>
                </a:moveTo>
                <a:cubicBezTo>
                  <a:pt x="8139511" y="1410529"/>
                  <a:pt x="8130307" y="1419361"/>
                  <a:pt x="8129685" y="1432297"/>
                </a:cubicBezTo>
                <a:cubicBezTo>
                  <a:pt x="8128939" y="1445730"/>
                  <a:pt x="8139511" y="1457547"/>
                  <a:pt x="8152571" y="1457796"/>
                </a:cubicBezTo>
                <a:cubicBezTo>
                  <a:pt x="8165134" y="1458169"/>
                  <a:pt x="8177324" y="1446228"/>
                  <a:pt x="8177324" y="1433665"/>
                </a:cubicBezTo>
                <a:cubicBezTo>
                  <a:pt x="8177324" y="1420604"/>
                  <a:pt x="8166005" y="1409783"/>
                  <a:pt x="8152447" y="1410156"/>
                </a:cubicBezTo>
                <a:close/>
                <a:moveTo>
                  <a:pt x="8040127" y="1433167"/>
                </a:moveTo>
                <a:cubicBezTo>
                  <a:pt x="8039878" y="1445482"/>
                  <a:pt x="8048958" y="1456179"/>
                  <a:pt x="8060899" y="1457671"/>
                </a:cubicBezTo>
                <a:cubicBezTo>
                  <a:pt x="8073338" y="1459164"/>
                  <a:pt x="8086398" y="1448467"/>
                  <a:pt x="8087643" y="1435655"/>
                </a:cubicBezTo>
                <a:cubicBezTo>
                  <a:pt x="8088886" y="1422719"/>
                  <a:pt x="8078314" y="1410902"/>
                  <a:pt x="8064880" y="1410156"/>
                </a:cubicBezTo>
                <a:cubicBezTo>
                  <a:pt x="8050700" y="1409410"/>
                  <a:pt x="8040376" y="1418987"/>
                  <a:pt x="8040127" y="1433167"/>
                </a:cubicBezTo>
                <a:close/>
                <a:moveTo>
                  <a:pt x="7973332" y="1410156"/>
                </a:moveTo>
                <a:cubicBezTo>
                  <a:pt x="7960396" y="1410529"/>
                  <a:pt x="7951192" y="1419361"/>
                  <a:pt x="7950570" y="1432297"/>
                </a:cubicBezTo>
                <a:cubicBezTo>
                  <a:pt x="7949823" y="1445730"/>
                  <a:pt x="7960396" y="1457547"/>
                  <a:pt x="7973457" y="1457796"/>
                </a:cubicBezTo>
                <a:cubicBezTo>
                  <a:pt x="7986019" y="1458169"/>
                  <a:pt x="7998210" y="1446228"/>
                  <a:pt x="7998210" y="1433665"/>
                </a:cubicBezTo>
                <a:cubicBezTo>
                  <a:pt x="7998210" y="1420604"/>
                  <a:pt x="7986890" y="1409783"/>
                  <a:pt x="7973332" y="1410156"/>
                </a:cubicBezTo>
                <a:close/>
                <a:moveTo>
                  <a:pt x="7863127" y="1433541"/>
                </a:moveTo>
                <a:cubicBezTo>
                  <a:pt x="7863127" y="1446104"/>
                  <a:pt x="7875192" y="1458044"/>
                  <a:pt x="7887755" y="1457796"/>
                </a:cubicBezTo>
                <a:cubicBezTo>
                  <a:pt x="7899572" y="1457547"/>
                  <a:pt x="7909771" y="1447596"/>
                  <a:pt x="7910642" y="1435282"/>
                </a:cubicBezTo>
                <a:cubicBezTo>
                  <a:pt x="7911637" y="1421102"/>
                  <a:pt x="7902059" y="1410529"/>
                  <a:pt x="7888128" y="1410156"/>
                </a:cubicBezTo>
                <a:cubicBezTo>
                  <a:pt x="7874571" y="1409783"/>
                  <a:pt x="7863127" y="1420356"/>
                  <a:pt x="7863127" y="1433541"/>
                </a:cubicBezTo>
                <a:close/>
                <a:moveTo>
                  <a:pt x="7773570" y="1433914"/>
                </a:moveTo>
                <a:cubicBezTo>
                  <a:pt x="7773694" y="1446477"/>
                  <a:pt x="7786008" y="1458293"/>
                  <a:pt x="7798571" y="1457920"/>
                </a:cubicBezTo>
                <a:cubicBezTo>
                  <a:pt x="7810512" y="1457547"/>
                  <a:pt x="7820462" y="1447347"/>
                  <a:pt x="7821085" y="1435158"/>
                </a:cubicBezTo>
                <a:cubicBezTo>
                  <a:pt x="7821831" y="1420978"/>
                  <a:pt x="7812253" y="1410529"/>
                  <a:pt x="7798198" y="1410280"/>
                </a:cubicBezTo>
                <a:cubicBezTo>
                  <a:pt x="7784516" y="1410032"/>
                  <a:pt x="7773321" y="1420729"/>
                  <a:pt x="7773570" y="1433914"/>
                </a:cubicBezTo>
                <a:close/>
                <a:moveTo>
                  <a:pt x="7684012" y="1433914"/>
                </a:moveTo>
                <a:cubicBezTo>
                  <a:pt x="7684137" y="1446477"/>
                  <a:pt x="7696451" y="1458293"/>
                  <a:pt x="7709014" y="1457920"/>
                </a:cubicBezTo>
                <a:cubicBezTo>
                  <a:pt x="7720954" y="1457547"/>
                  <a:pt x="7730906" y="1447347"/>
                  <a:pt x="7731527" y="1435158"/>
                </a:cubicBezTo>
                <a:cubicBezTo>
                  <a:pt x="7732274" y="1420978"/>
                  <a:pt x="7722696" y="1410529"/>
                  <a:pt x="7708640" y="1410280"/>
                </a:cubicBezTo>
                <a:cubicBezTo>
                  <a:pt x="7694958" y="1410032"/>
                  <a:pt x="7683763" y="1420729"/>
                  <a:pt x="7684012" y="1433914"/>
                </a:cubicBezTo>
                <a:close/>
                <a:moveTo>
                  <a:pt x="7622069" y="1410280"/>
                </a:moveTo>
                <a:cubicBezTo>
                  <a:pt x="7609132" y="1410032"/>
                  <a:pt x="7599430" y="1418614"/>
                  <a:pt x="7598310" y="1431302"/>
                </a:cubicBezTo>
                <a:cubicBezTo>
                  <a:pt x="7597067" y="1444735"/>
                  <a:pt x="7607018" y="1456925"/>
                  <a:pt x="7619953" y="1457920"/>
                </a:cubicBezTo>
                <a:cubicBezTo>
                  <a:pt x="7632267" y="1458915"/>
                  <a:pt x="7645079" y="1447472"/>
                  <a:pt x="7645826" y="1434909"/>
                </a:cubicBezTo>
                <a:cubicBezTo>
                  <a:pt x="7646572" y="1421973"/>
                  <a:pt x="7635626" y="1410529"/>
                  <a:pt x="7622192" y="1410280"/>
                </a:cubicBezTo>
                <a:close/>
                <a:moveTo>
                  <a:pt x="7508628" y="1433789"/>
                </a:moveTo>
                <a:cubicBezTo>
                  <a:pt x="7508628" y="1446104"/>
                  <a:pt x="7517957" y="1456676"/>
                  <a:pt x="7529899" y="1457920"/>
                </a:cubicBezTo>
                <a:cubicBezTo>
                  <a:pt x="7542337" y="1459164"/>
                  <a:pt x="7555149" y="1448094"/>
                  <a:pt x="7556144" y="1435406"/>
                </a:cubicBezTo>
                <a:cubicBezTo>
                  <a:pt x="7557139" y="1422470"/>
                  <a:pt x="7546442" y="1410902"/>
                  <a:pt x="7532884" y="1410405"/>
                </a:cubicBezTo>
                <a:cubicBezTo>
                  <a:pt x="7518704" y="1409907"/>
                  <a:pt x="7508628" y="1419734"/>
                  <a:pt x="7508628" y="1433789"/>
                </a:cubicBezTo>
                <a:close/>
                <a:moveTo>
                  <a:pt x="7419072" y="1433789"/>
                </a:moveTo>
                <a:cubicBezTo>
                  <a:pt x="7419072" y="1446104"/>
                  <a:pt x="7428525" y="1456676"/>
                  <a:pt x="7440466" y="1457796"/>
                </a:cubicBezTo>
                <a:cubicBezTo>
                  <a:pt x="7452780" y="1458915"/>
                  <a:pt x="7465716" y="1447845"/>
                  <a:pt x="7466711" y="1435158"/>
                </a:cubicBezTo>
                <a:cubicBezTo>
                  <a:pt x="7467706" y="1422222"/>
                  <a:pt x="7456884" y="1410654"/>
                  <a:pt x="7443326" y="1410280"/>
                </a:cubicBezTo>
                <a:cubicBezTo>
                  <a:pt x="7429271" y="1409907"/>
                  <a:pt x="7419072" y="1419734"/>
                  <a:pt x="7419072" y="1433789"/>
                </a:cubicBezTo>
                <a:close/>
                <a:moveTo>
                  <a:pt x="7329514" y="1433292"/>
                </a:moveTo>
                <a:cubicBezTo>
                  <a:pt x="7329265" y="1445606"/>
                  <a:pt x="7338346" y="1456303"/>
                  <a:pt x="7350286" y="1457796"/>
                </a:cubicBezTo>
                <a:cubicBezTo>
                  <a:pt x="7362725" y="1459288"/>
                  <a:pt x="7375785" y="1448591"/>
                  <a:pt x="7377029" y="1435780"/>
                </a:cubicBezTo>
                <a:cubicBezTo>
                  <a:pt x="7378273" y="1422844"/>
                  <a:pt x="7367700" y="1411027"/>
                  <a:pt x="7354267" y="1410280"/>
                </a:cubicBezTo>
                <a:cubicBezTo>
                  <a:pt x="7340086" y="1409534"/>
                  <a:pt x="7329763" y="1419112"/>
                  <a:pt x="7329514" y="1433292"/>
                </a:cubicBezTo>
                <a:close/>
                <a:moveTo>
                  <a:pt x="7264461" y="1410405"/>
                </a:moveTo>
                <a:cubicBezTo>
                  <a:pt x="7252271" y="1411276"/>
                  <a:pt x="7242320" y="1421600"/>
                  <a:pt x="7242071" y="1433416"/>
                </a:cubicBezTo>
                <a:cubicBezTo>
                  <a:pt x="7241947" y="1445979"/>
                  <a:pt x="7253888" y="1458044"/>
                  <a:pt x="7266451" y="1457920"/>
                </a:cubicBezTo>
                <a:cubicBezTo>
                  <a:pt x="7279511" y="1457920"/>
                  <a:pt x="7290208" y="1446228"/>
                  <a:pt x="7289711" y="1432794"/>
                </a:cubicBezTo>
                <a:cubicBezTo>
                  <a:pt x="7289213" y="1418739"/>
                  <a:pt x="7278640" y="1409285"/>
                  <a:pt x="7264461" y="1410405"/>
                </a:cubicBezTo>
                <a:close/>
                <a:moveTo>
                  <a:pt x="7200153" y="1431550"/>
                </a:moveTo>
                <a:cubicBezTo>
                  <a:pt x="7199034" y="1417868"/>
                  <a:pt x="7187466" y="1408788"/>
                  <a:pt x="7173659" y="1410405"/>
                </a:cubicBezTo>
                <a:cubicBezTo>
                  <a:pt x="7161594" y="1411898"/>
                  <a:pt x="7152140" y="1422844"/>
                  <a:pt x="7152638" y="1434660"/>
                </a:cubicBezTo>
                <a:cubicBezTo>
                  <a:pt x="7153260" y="1447223"/>
                  <a:pt x="7165947" y="1458791"/>
                  <a:pt x="7178261" y="1457920"/>
                </a:cubicBezTo>
                <a:cubicBezTo>
                  <a:pt x="7191198" y="1457049"/>
                  <a:pt x="7201273" y="1444860"/>
                  <a:pt x="7200153" y="1431550"/>
                </a:cubicBezTo>
                <a:close/>
                <a:moveTo>
                  <a:pt x="7063081" y="1433665"/>
                </a:moveTo>
                <a:cubicBezTo>
                  <a:pt x="7063081" y="1446228"/>
                  <a:pt x="7075146" y="1458169"/>
                  <a:pt x="7087709" y="1457920"/>
                </a:cubicBezTo>
                <a:cubicBezTo>
                  <a:pt x="7099526" y="1457671"/>
                  <a:pt x="7109725" y="1447721"/>
                  <a:pt x="7110595" y="1435406"/>
                </a:cubicBezTo>
                <a:cubicBezTo>
                  <a:pt x="7111591" y="1421226"/>
                  <a:pt x="7102014" y="1410654"/>
                  <a:pt x="7088082" y="1410280"/>
                </a:cubicBezTo>
                <a:cubicBezTo>
                  <a:pt x="7074524" y="1409907"/>
                  <a:pt x="7063081" y="1420480"/>
                  <a:pt x="7063081" y="1433665"/>
                </a:cubicBezTo>
                <a:close/>
                <a:moveTo>
                  <a:pt x="6999396" y="1410280"/>
                </a:moveTo>
                <a:cubicBezTo>
                  <a:pt x="6986584" y="1410902"/>
                  <a:pt x="6977628" y="1420107"/>
                  <a:pt x="6977255" y="1433043"/>
                </a:cubicBezTo>
                <a:cubicBezTo>
                  <a:pt x="6976881" y="1446601"/>
                  <a:pt x="6987579" y="1457920"/>
                  <a:pt x="7000764" y="1457920"/>
                </a:cubicBezTo>
                <a:cubicBezTo>
                  <a:pt x="7013327" y="1457920"/>
                  <a:pt x="7025267" y="1445606"/>
                  <a:pt x="7024895" y="1433167"/>
                </a:cubicBezTo>
                <a:cubicBezTo>
                  <a:pt x="7024521" y="1420231"/>
                  <a:pt x="7012704" y="1409659"/>
                  <a:pt x="6999271" y="1410280"/>
                </a:cubicBezTo>
                <a:close/>
                <a:moveTo>
                  <a:pt x="6909589" y="1410280"/>
                </a:moveTo>
                <a:cubicBezTo>
                  <a:pt x="6896778" y="1411027"/>
                  <a:pt x="6887946" y="1420356"/>
                  <a:pt x="6887822" y="1433292"/>
                </a:cubicBezTo>
                <a:cubicBezTo>
                  <a:pt x="6887573" y="1446850"/>
                  <a:pt x="6898394" y="1458044"/>
                  <a:pt x="6911579" y="1457796"/>
                </a:cubicBezTo>
                <a:cubicBezTo>
                  <a:pt x="6924142" y="1457547"/>
                  <a:pt x="6935959" y="1445233"/>
                  <a:pt x="6935462" y="1432794"/>
                </a:cubicBezTo>
                <a:cubicBezTo>
                  <a:pt x="6934964" y="1419858"/>
                  <a:pt x="6923023" y="1409410"/>
                  <a:pt x="6909589" y="1410156"/>
                </a:cubicBezTo>
                <a:close/>
                <a:moveTo>
                  <a:pt x="6798264" y="1435531"/>
                </a:moveTo>
                <a:cubicBezTo>
                  <a:pt x="6799135" y="1447721"/>
                  <a:pt x="6809335" y="1457671"/>
                  <a:pt x="6821276" y="1457920"/>
                </a:cubicBezTo>
                <a:cubicBezTo>
                  <a:pt x="6833838" y="1458169"/>
                  <a:pt x="6845904" y="1446104"/>
                  <a:pt x="6845904" y="1433541"/>
                </a:cubicBezTo>
                <a:cubicBezTo>
                  <a:pt x="6845904" y="1420604"/>
                  <a:pt x="6834212" y="1409783"/>
                  <a:pt x="6820778" y="1410280"/>
                </a:cubicBezTo>
                <a:cubicBezTo>
                  <a:pt x="6806722" y="1410778"/>
                  <a:pt x="6797270" y="1421351"/>
                  <a:pt x="6798264" y="1435531"/>
                </a:cubicBezTo>
                <a:close/>
                <a:moveTo>
                  <a:pt x="6733086" y="1410405"/>
                </a:moveTo>
                <a:cubicBezTo>
                  <a:pt x="6720897" y="1411276"/>
                  <a:pt x="6710946" y="1421600"/>
                  <a:pt x="6710697" y="1433416"/>
                </a:cubicBezTo>
                <a:cubicBezTo>
                  <a:pt x="6710573" y="1445979"/>
                  <a:pt x="6722514" y="1458044"/>
                  <a:pt x="6735077" y="1457920"/>
                </a:cubicBezTo>
                <a:cubicBezTo>
                  <a:pt x="6748137" y="1457920"/>
                  <a:pt x="6758834" y="1446228"/>
                  <a:pt x="6758337" y="1432794"/>
                </a:cubicBezTo>
                <a:cubicBezTo>
                  <a:pt x="6757839" y="1418739"/>
                  <a:pt x="6747267" y="1409285"/>
                  <a:pt x="6733086" y="1410405"/>
                </a:cubicBezTo>
                <a:close/>
                <a:moveTo>
                  <a:pt x="6645768" y="1410405"/>
                </a:moveTo>
                <a:cubicBezTo>
                  <a:pt x="6633454" y="1410156"/>
                  <a:pt x="6622757" y="1419361"/>
                  <a:pt x="6621264" y="1431177"/>
                </a:cubicBezTo>
                <a:cubicBezTo>
                  <a:pt x="6619772" y="1443491"/>
                  <a:pt x="6630593" y="1456676"/>
                  <a:pt x="6643281" y="1457920"/>
                </a:cubicBezTo>
                <a:cubicBezTo>
                  <a:pt x="6656216" y="1459164"/>
                  <a:pt x="6668033" y="1448591"/>
                  <a:pt x="6668779" y="1435158"/>
                </a:cubicBezTo>
                <a:cubicBezTo>
                  <a:pt x="6669526" y="1420978"/>
                  <a:pt x="6659948" y="1410654"/>
                  <a:pt x="6645768" y="1410405"/>
                </a:cubicBezTo>
                <a:close/>
                <a:moveTo>
                  <a:pt x="6553971" y="1410405"/>
                </a:moveTo>
                <a:cubicBezTo>
                  <a:pt x="6541782" y="1411276"/>
                  <a:pt x="6531831" y="1421600"/>
                  <a:pt x="6531582" y="1433416"/>
                </a:cubicBezTo>
                <a:cubicBezTo>
                  <a:pt x="6531458" y="1445979"/>
                  <a:pt x="6543399" y="1458044"/>
                  <a:pt x="6555962" y="1457920"/>
                </a:cubicBezTo>
                <a:cubicBezTo>
                  <a:pt x="6569022" y="1457920"/>
                  <a:pt x="6579719" y="1446228"/>
                  <a:pt x="6579222" y="1432794"/>
                </a:cubicBezTo>
                <a:cubicBezTo>
                  <a:pt x="6578725" y="1418739"/>
                  <a:pt x="6568151" y="1409285"/>
                  <a:pt x="6553971" y="1410405"/>
                </a:cubicBezTo>
                <a:close/>
                <a:moveTo>
                  <a:pt x="6442149" y="1435655"/>
                </a:moveTo>
                <a:cubicBezTo>
                  <a:pt x="6443269" y="1448342"/>
                  <a:pt x="6456205" y="1459288"/>
                  <a:pt x="6468643" y="1457920"/>
                </a:cubicBezTo>
                <a:cubicBezTo>
                  <a:pt x="6480584" y="1456552"/>
                  <a:pt x="6489789" y="1445979"/>
                  <a:pt x="6489664" y="1433665"/>
                </a:cubicBezTo>
                <a:cubicBezTo>
                  <a:pt x="6489664" y="1419609"/>
                  <a:pt x="6479340" y="1409907"/>
                  <a:pt x="6465161" y="1410405"/>
                </a:cubicBezTo>
                <a:cubicBezTo>
                  <a:pt x="6451727" y="1411027"/>
                  <a:pt x="6441030" y="1422719"/>
                  <a:pt x="6442149" y="1435655"/>
                </a:cubicBezTo>
                <a:close/>
                <a:moveTo>
                  <a:pt x="6378713" y="1410405"/>
                </a:moveTo>
                <a:cubicBezTo>
                  <a:pt x="6365777" y="1410902"/>
                  <a:pt x="6356821" y="1419983"/>
                  <a:pt x="6356324" y="1432919"/>
                </a:cubicBezTo>
                <a:cubicBezTo>
                  <a:pt x="6355826" y="1446352"/>
                  <a:pt x="6366523" y="1457920"/>
                  <a:pt x="6379584" y="1458044"/>
                </a:cubicBezTo>
                <a:cubicBezTo>
                  <a:pt x="6392147" y="1458044"/>
                  <a:pt x="6404087" y="1446104"/>
                  <a:pt x="6403963" y="1433541"/>
                </a:cubicBezTo>
                <a:cubicBezTo>
                  <a:pt x="6403839" y="1420604"/>
                  <a:pt x="6392022" y="1409907"/>
                  <a:pt x="6378713" y="1410405"/>
                </a:cubicBezTo>
                <a:close/>
                <a:moveTo>
                  <a:pt x="6290772" y="1410405"/>
                </a:moveTo>
                <a:cubicBezTo>
                  <a:pt x="6277837" y="1410156"/>
                  <a:pt x="6268134" y="1418614"/>
                  <a:pt x="6266891" y="1431302"/>
                </a:cubicBezTo>
                <a:cubicBezTo>
                  <a:pt x="6265646" y="1444735"/>
                  <a:pt x="6275473" y="1456925"/>
                  <a:pt x="6288409" y="1458044"/>
                </a:cubicBezTo>
                <a:cubicBezTo>
                  <a:pt x="6300723" y="1459040"/>
                  <a:pt x="6313535" y="1447721"/>
                  <a:pt x="6314281" y="1435158"/>
                </a:cubicBezTo>
                <a:cubicBezTo>
                  <a:pt x="6315028" y="1422222"/>
                  <a:pt x="6304082" y="1410778"/>
                  <a:pt x="6290648" y="1410529"/>
                </a:cubicBezTo>
                <a:close/>
                <a:moveTo>
                  <a:pt x="6177333" y="1435158"/>
                </a:moveTo>
                <a:cubicBezTo>
                  <a:pt x="6177955" y="1447472"/>
                  <a:pt x="6187905" y="1457547"/>
                  <a:pt x="6199847" y="1458044"/>
                </a:cubicBezTo>
                <a:cubicBezTo>
                  <a:pt x="6212285" y="1458542"/>
                  <a:pt x="6224724" y="1446725"/>
                  <a:pt x="6224848" y="1434162"/>
                </a:cubicBezTo>
                <a:cubicBezTo>
                  <a:pt x="6225097" y="1421102"/>
                  <a:pt x="6213778" y="1410156"/>
                  <a:pt x="6200220" y="1410405"/>
                </a:cubicBezTo>
                <a:cubicBezTo>
                  <a:pt x="6186165" y="1410654"/>
                  <a:pt x="6176462" y="1420978"/>
                  <a:pt x="6177208" y="1435158"/>
                </a:cubicBezTo>
                <a:close/>
                <a:moveTo>
                  <a:pt x="6089890" y="1434660"/>
                </a:moveTo>
                <a:cubicBezTo>
                  <a:pt x="6090388" y="1447223"/>
                  <a:pt x="6102951" y="1458915"/>
                  <a:pt x="6115389" y="1458044"/>
                </a:cubicBezTo>
                <a:cubicBezTo>
                  <a:pt x="6127205" y="1457298"/>
                  <a:pt x="6137032" y="1446974"/>
                  <a:pt x="6137405" y="1434660"/>
                </a:cubicBezTo>
                <a:cubicBezTo>
                  <a:pt x="6137903" y="1420480"/>
                  <a:pt x="6128076" y="1410405"/>
                  <a:pt x="6113897" y="1410405"/>
                </a:cubicBezTo>
                <a:cubicBezTo>
                  <a:pt x="6100463" y="1410405"/>
                  <a:pt x="6089268" y="1421600"/>
                  <a:pt x="6089766" y="1434660"/>
                </a:cubicBezTo>
                <a:close/>
                <a:moveTo>
                  <a:pt x="6047848" y="1433914"/>
                </a:moveTo>
                <a:cubicBezTo>
                  <a:pt x="6047848" y="1420978"/>
                  <a:pt x="6039266" y="1411524"/>
                  <a:pt x="6026454" y="1410405"/>
                </a:cubicBezTo>
                <a:cubicBezTo>
                  <a:pt x="6013144" y="1409285"/>
                  <a:pt x="6000955" y="1419609"/>
                  <a:pt x="6000208" y="1432546"/>
                </a:cubicBezTo>
                <a:cubicBezTo>
                  <a:pt x="5999462" y="1444984"/>
                  <a:pt x="6011030" y="1457547"/>
                  <a:pt x="6023717" y="1458044"/>
                </a:cubicBezTo>
                <a:cubicBezTo>
                  <a:pt x="6036778" y="1458542"/>
                  <a:pt x="6047848" y="1447472"/>
                  <a:pt x="6047848" y="1433914"/>
                </a:cubicBezTo>
                <a:close/>
                <a:moveTo>
                  <a:pt x="5934782" y="1410405"/>
                </a:moveTo>
                <a:cubicBezTo>
                  <a:pt x="5922592" y="1410405"/>
                  <a:pt x="5911895" y="1419983"/>
                  <a:pt x="5910775" y="1431799"/>
                </a:cubicBezTo>
                <a:cubicBezTo>
                  <a:pt x="5909656" y="1444113"/>
                  <a:pt x="5920851" y="1457049"/>
                  <a:pt x="5933414" y="1457920"/>
                </a:cubicBezTo>
                <a:cubicBezTo>
                  <a:pt x="5946474" y="1458915"/>
                  <a:pt x="5957917" y="1448094"/>
                  <a:pt x="5958291" y="1434660"/>
                </a:cubicBezTo>
                <a:cubicBezTo>
                  <a:pt x="5958663" y="1420480"/>
                  <a:pt x="5948837" y="1410405"/>
                  <a:pt x="5934782" y="1410405"/>
                </a:cubicBezTo>
                <a:close/>
                <a:moveTo>
                  <a:pt x="5846219" y="1410405"/>
                </a:moveTo>
                <a:cubicBezTo>
                  <a:pt x="5832537" y="1411649"/>
                  <a:pt x="5823457" y="1423092"/>
                  <a:pt x="5825074" y="1436899"/>
                </a:cubicBezTo>
                <a:cubicBezTo>
                  <a:pt x="5826566" y="1448964"/>
                  <a:pt x="5837512" y="1458418"/>
                  <a:pt x="5849329" y="1457920"/>
                </a:cubicBezTo>
                <a:cubicBezTo>
                  <a:pt x="5861892" y="1457298"/>
                  <a:pt x="5873460" y="1444611"/>
                  <a:pt x="5872589" y="1432297"/>
                </a:cubicBezTo>
                <a:cubicBezTo>
                  <a:pt x="5871718" y="1419361"/>
                  <a:pt x="5859404" y="1409285"/>
                  <a:pt x="5846095" y="1410405"/>
                </a:cubicBezTo>
                <a:close/>
                <a:moveTo>
                  <a:pt x="5783031" y="1433789"/>
                </a:moveTo>
                <a:cubicBezTo>
                  <a:pt x="5783031" y="1420604"/>
                  <a:pt x="5771712" y="1410032"/>
                  <a:pt x="5758030" y="1410405"/>
                </a:cubicBezTo>
                <a:cubicBezTo>
                  <a:pt x="5745094" y="1410778"/>
                  <a:pt x="5736014" y="1419734"/>
                  <a:pt x="5735392" y="1432670"/>
                </a:cubicBezTo>
                <a:cubicBezTo>
                  <a:pt x="5734770" y="1446104"/>
                  <a:pt x="5745343" y="1457796"/>
                  <a:pt x="5758403" y="1458044"/>
                </a:cubicBezTo>
                <a:cubicBezTo>
                  <a:pt x="5770966" y="1458293"/>
                  <a:pt x="5783031" y="1446352"/>
                  <a:pt x="5783031" y="1433789"/>
                </a:cubicBezTo>
                <a:close/>
                <a:moveTo>
                  <a:pt x="5667975" y="1410405"/>
                </a:moveTo>
                <a:cubicBezTo>
                  <a:pt x="5655163" y="1411027"/>
                  <a:pt x="5646208" y="1420231"/>
                  <a:pt x="5645834" y="1433167"/>
                </a:cubicBezTo>
                <a:cubicBezTo>
                  <a:pt x="5645461" y="1446725"/>
                  <a:pt x="5656159" y="1458044"/>
                  <a:pt x="5669344" y="1458044"/>
                </a:cubicBezTo>
                <a:cubicBezTo>
                  <a:pt x="5681906" y="1458044"/>
                  <a:pt x="5693847" y="1445730"/>
                  <a:pt x="5693474" y="1433292"/>
                </a:cubicBezTo>
                <a:cubicBezTo>
                  <a:pt x="5693101" y="1420356"/>
                  <a:pt x="5681284" y="1409783"/>
                  <a:pt x="5667851" y="1410405"/>
                </a:cubicBezTo>
                <a:close/>
                <a:moveTo>
                  <a:pt x="5578667" y="1410405"/>
                </a:moveTo>
                <a:cubicBezTo>
                  <a:pt x="5565730" y="1410902"/>
                  <a:pt x="5556775" y="1419983"/>
                  <a:pt x="5556277" y="1432919"/>
                </a:cubicBezTo>
                <a:cubicBezTo>
                  <a:pt x="5555780" y="1446352"/>
                  <a:pt x="5566477" y="1457920"/>
                  <a:pt x="5579537" y="1458044"/>
                </a:cubicBezTo>
                <a:cubicBezTo>
                  <a:pt x="5592100" y="1458044"/>
                  <a:pt x="5604041" y="1446104"/>
                  <a:pt x="5603917" y="1433541"/>
                </a:cubicBezTo>
                <a:cubicBezTo>
                  <a:pt x="5603792" y="1420604"/>
                  <a:pt x="5591976" y="1409907"/>
                  <a:pt x="5578667" y="1410405"/>
                </a:cubicBezTo>
                <a:close/>
                <a:moveTo>
                  <a:pt x="5468959" y="1434660"/>
                </a:moveTo>
                <a:cubicBezTo>
                  <a:pt x="5469456" y="1447223"/>
                  <a:pt x="5482019" y="1458915"/>
                  <a:pt x="5494458" y="1458044"/>
                </a:cubicBezTo>
                <a:cubicBezTo>
                  <a:pt x="5506274" y="1457298"/>
                  <a:pt x="5516101" y="1446974"/>
                  <a:pt x="5516474" y="1434660"/>
                </a:cubicBezTo>
                <a:cubicBezTo>
                  <a:pt x="5516972" y="1420480"/>
                  <a:pt x="5507145" y="1410405"/>
                  <a:pt x="5492965" y="1410405"/>
                </a:cubicBezTo>
                <a:cubicBezTo>
                  <a:pt x="5479531" y="1410405"/>
                  <a:pt x="5468337" y="1421600"/>
                  <a:pt x="5468834" y="1434660"/>
                </a:cubicBezTo>
                <a:close/>
                <a:moveTo>
                  <a:pt x="5379401" y="1433789"/>
                </a:moveTo>
                <a:cubicBezTo>
                  <a:pt x="5379401" y="1446352"/>
                  <a:pt x="5391467" y="1458293"/>
                  <a:pt x="5404029" y="1458044"/>
                </a:cubicBezTo>
                <a:cubicBezTo>
                  <a:pt x="5415846" y="1457796"/>
                  <a:pt x="5426046" y="1447845"/>
                  <a:pt x="5426916" y="1435531"/>
                </a:cubicBezTo>
                <a:cubicBezTo>
                  <a:pt x="5427912" y="1421351"/>
                  <a:pt x="5418334" y="1410778"/>
                  <a:pt x="5404403" y="1410405"/>
                </a:cubicBezTo>
                <a:cubicBezTo>
                  <a:pt x="5390845" y="1410032"/>
                  <a:pt x="5379401" y="1420604"/>
                  <a:pt x="5379401" y="1433789"/>
                </a:cubicBezTo>
                <a:close/>
                <a:moveTo>
                  <a:pt x="5315716" y="1458044"/>
                </a:moveTo>
                <a:cubicBezTo>
                  <a:pt x="5328652" y="1457049"/>
                  <a:pt x="5338727" y="1444735"/>
                  <a:pt x="5337484" y="1431426"/>
                </a:cubicBezTo>
                <a:cubicBezTo>
                  <a:pt x="5336364" y="1418739"/>
                  <a:pt x="5326662" y="1410156"/>
                  <a:pt x="5313726" y="1410405"/>
                </a:cubicBezTo>
                <a:cubicBezTo>
                  <a:pt x="5300292" y="1410654"/>
                  <a:pt x="5289222" y="1421973"/>
                  <a:pt x="5289968" y="1434909"/>
                </a:cubicBezTo>
                <a:cubicBezTo>
                  <a:pt x="5290590" y="1447472"/>
                  <a:pt x="5303402" y="1458915"/>
                  <a:pt x="5315716" y="1458044"/>
                </a:cubicBezTo>
                <a:close/>
                <a:moveTo>
                  <a:pt x="5225910" y="1410405"/>
                </a:moveTo>
                <a:cubicBezTo>
                  <a:pt x="5213098" y="1411151"/>
                  <a:pt x="5204267" y="1420480"/>
                  <a:pt x="5204143" y="1433416"/>
                </a:cubicBezTo>
                <a:cubicBezTo>
                  <a:pt x="5203894" y="1446974"/>
                  <a:pt x="5214715" y="1458169"/>
                  <a:pt x="5227900" y="1457920"/>
                </a:cubicBezTo>
                <a:cubicBezTo>
                  <a:pt x="5240463" y="1457671"/>
                  <a:pt x="5252280" y="1445357"/>
                  <a:pt x="5251782" y="1432919"/>
                </a:cubicBezTo>
                <a:cubicBezTo>
                  <a:pt x="5251284" y="1419983"/>
                  <a:pt x="5239343" y="1409534"/>
                  <a:pt x="5225910" y="1410280"/>
                </a:cubicBezTo>
                <a:close/>
                <a:moveTo>
                  <a:pt x="5136601" y="1410405"/>
                </a:moveTo>
                <a:cubicBezTo>
                  <a:pt x="5123789" y="1411027"/>
                  <a:pt x="5114834" y="1420231"/>
                  <a:pt x="5114461" y="1433167"/>
                </a:cubicBezTo>
                <a:cubicBezTo>
                  <a:pt x="5114087" y="1446725"/>
                  <a:pt x="5124785" y="1458044"/>
                  <a:pt x="5137970" y="1458044"/>
                </a:cubicBezTo>
                <a:cubicBezTo>
                  <a:pt x="5150533" y="1458044"/>
                  <a:pt x="5162473" y="1445730"/>
                  <a:pt x="5162100" y="1433292"/>
                </a:cubicBezTo>
                <a:cubicBezTo>
                  <a:pt x="5161727" y="1420356"/>
                  <a:pt x="5149910" y="1409783"/>
                  <a:pt x="5136477" y="1410405"/>
                </a:cubicBezTo>
                <a:close/>
                <a:moveTo>
                  <a:pt x="5025027" y="1435655"/>
                </a:moveTo>
                <a:cubicBezTo>
                  <a:pt x="5025898" y="1447845"/>
                  <a:pt x="5036222" y="1457796"/>
                  <a:pt x="5048039" y="1458044"/>
                </a:cubicBezTo>
                <a:cubicBezTo>
                  <a:pt x="5060602" y="1458169"/>
                  <a:pt x="5072667" y="1446228"/>
                  <a:pt x="5072543" y="1433665"/>
                </a:cubicBezTo>
                <a:cubicBezTo>
                  <a:pt x="5072543" y="1420729"/>
                  <a:pt x="5060850" y="1409907"/>
                  <a:pt x="5047417" y="1410405"/>
                </a:cubicBezTo>
                <a:cubicBezTo>
                  <a:pt x="5033361" y="1410902"/>
                  <a:pt x="5023908" y="1421475"/>
                  <a:pt x="5025027" y="1435655"/>
                </a:cubicBezTo>
                <a:close/>
                <a:moveTo>
                  <a:pt x="4961342" y="1410405"/>
                </a:moveTo>
                <a:cubicBezTo>
                  <a:pt x="4949153" y="1410654"/>
                  <a:pt x="4938455" y="1420231"/>
                  <a:pt x="4937585" y="1432048"/>
                </a:cubicBezTo>
                <a:cubicBezTo>
                  <a:pt x="4936590" y="1444362"/>
                  <a:pt x="4948033" y="1457174"/>
                  <a:pt x="4960596" y="1457920"/>
                </a:cubicBezTo>
                <a:cubicBezTo>
                  <a:pt x="4973657" y="1458666"/>
                  <a:pt x="4984975" y="1447845"/>
                  <a:pt x="4985224" y="1434287"/>
                </a:cubicBezTo>
                <a:cubicBezTo>
                  <a:pt x="4985473" y="1420231"/>
                  <a:pt x="4975522" y="1410156"/>
                  <a:pt x="4961467" y="1410405"/>
                </a:cubicBezTo>
                <a:close/>
                <a:moveTo>
                  <a:pt x="4871785" y="1410405"/>
                </a:moveTo>
                <a:cubicBezTo>
                  <a:pt x="4859595" y="1410654"/>
                  <a:pt x="4848898" y="1420231"/>
                  <a:pt x="4848027" y="1432048"/>
                </a:cubicBezTo>
                <a:cubicBezTo>
                  <a:pt x="4847032" y="1444362"/>
                  <a:pt x="4858476" y="1457174"/>
                  <a:pt x="4871039" y="1457920"/>
                </a:cubicBezTo>
                <a:cubicBezTo>
                  <a:pt x="4884099" y="1458666"/>
                  <a:pt x="4895418" y="1447845"/>
                  <a:pt x="4895667" y="1434287"/>
                </a:cubicBezTo>
                <a:cubicBezTo>
                  <a:pt x="4895916" y="1420231"/>
                  <a:pt x="4885965" y="1410156"/>
                  <a:pt x="4871909" y="1410405"/>
                </a:cubicBezTo>
                <a:close/>
                <a:moveTo>
                  <a:pt x="4781108" y="1410405"/>
                </a:moveTo>
                <a:cubicBezTo>
                  <a:pt x="4768918" y="1411151"/>
                  <a:pt x="4758843" y="1421351"/>
                  <a:pt x="4758470" y="1433167"/>
                </a:cubicBezTo>
                <a:cubicBezTo>
                  <a:pt x="4758097" y="1445606"/>
                  <a:pt x="4770038" y="1457920"/>
                  <a:pt x="4782601" y="1457920"/>
                </a:cubicBezTo>
                <a:cubicBezTo>
                  <a:pt x="4795785" y="1457920"/>
                  <a:pt x="4806483" y="1446725"/>
                  <a:pt x="4806110" y="1433043"/>
                </a:cubicBezTo>
                <a:cubicBezTo>
                  <a:pt x="4805736" y="1418987"/>
                  <a:pt x="4795288" y="1409410"/>
                  <a:pt x="4781108" y="1410280"/>
                </a:cubicBezTo>
                <a:close/>
                <a:moveTo>
                  <a:pt x="4672769" y="1433914"/>
                </a:moveTo>
                <a:cubicBezTo>
                  <a:pt x="4672769" y="1446228"/>
                  <a:pt x="4682222" y="1456801"/>
                  <a:pt x="4694163" y="1457920"/>
                </a:cubicBezTo>
                <a:cubicBezTo>
                  <a:pt x="4706477" y="1459040"/>
                  <a:pt x="4719413" y="1447969"/>
                  <a:pt x="4720408" y="1435282"/>
                </a:cubicBezTo>
                <a:cubicBezTo>
                  <a:pt x="4721403" y="1422346"/>
                  <a:pt x="4710581" y="1410778"/>
                  <a:pt x="4697023" y="1410405"/>
                </a:cubicBezTo>
                <a:cubicBezTo>
                  <a:pt x="4682968" y="1410032"/>
                  <a:pt x="4672769" y="1419858"/>
                  <a:pt x="4672769" y="1433914"/>
                </a:cubicBezTo>
                <a:close/>
                <a:moveTo>
                  <a:pt x="4583211" y="1435655"/>
                </a:moveTo>
                <a:cubicBezTo>
                  <a:pt x="4584082" y="1447845"/>
                  <a:pt x="4594281" y="1457796"/>
                  <a:pt x="4606222" y="1458044"/>
                </a:cubicBezTo>
                <a:cubicBezTo>
                  <a:pt x="4618785" y="1458293"/>
                  <a:pt x="4630850" y="1446228"/>
                  <a:pt x="4630850" y="1433665"/>
                </a:cubicBezTo>
                <a:cubicBezTo>
                  <a:pt x="4630850" y="1420729"/>
                  <a:pt x="4619159" y="1409907"/>
                  <a:pt x="4605725" y="1410405"/>
                </a:cubicBezTo>
                <a:cubicBezTo>
                  <a:pt x="4591669" y="1410902"/>
                  <a:pt x="4582216" y="1421475"/>
                  <a:pt x="4583211" y="1435655"/>
                </a:cubicBezTo>
                <a:close/>
                <a:moveTo>
                  <a:pt x="4493529" y="1433416"/>
                </a:moveTo>
                <a:cubicBezTo>
                  <a:pt x="4493280" y="1445730"/>
                  <a:pt x="4502361" y="1456428"/>
                  <a:pt x="4514301" y="1457920"/>
                </a:cubicBezTo>
                <a:cubicBezTo>
                  <a:pt x="4526740" y="1459413"/>
                  <a:pt x="4539801" y="1448716"/>
                  <a:pt x="4541045" y="1435904"/>
                </a:cubicBezTo>
                <a:cubicBezTo>
                  <a:pt x="4542288" y="1422968"/>
                  <a:pt x="4531716" y="1411151"/>
                  <a:pt x="4518282" y="1410405"/>
                </a:cubicBezTo>
                <a:cubicBezTo>
                  <a:pt x="4504102" y="1409659"/>
                  <a:pt x="4493778" y="1419236"/>
                  <a:pt x="4493529" y="1433416"/>
                </a:cubicBezTo>
                <a:close/>
                <a:moveTo>
                  <a:pt x="4427481" y="1410405"/>
                </a:moveTo>
                <a:cubicBezTo>
                  <a:pt x="4414545" y="1410405"/>
                  <a:pt x="4404967" y="1418987"/>
                  <a:pt x="4403972" y="1431675"/>
                </a:cubicBezTo>
                <a:cubicBezTo>
                  <a:pt x="4402852" y="1444984"/>
                  <a:pt x="4413052" y="1457174"/>
                  <a:pt x="4425988" y="1458044"/>
                </a:cubicBezTo>
                <a:cubicBezTo>
                  <a:pt x="4438427" y="1458791"/>
                  <a:pt x="4450989" y="1447347"/>
                  <a:pt x="4451612" y="1434660"/>
                </a:cubicBezTo>
                <a:cubicBezTo>
                  <a:pt x="4452233" y="1421724"/>
                  <a:pt x="4441039" y="1410405"/>
                  <a:pt x="4427605" y="1410405"/>
                </a:cubicBezTo>
                <a:close/>
                <a:moveTo>
                  <a:pt x="3564122" y="1433914"/>
                </a:moveTo>
                <a:cubicBezTo>
                  <a:pt x="3564122" y="1420978"/>
                  <a:pt x="3555540" y="1411524"/>
                  <a:pt x="3542728" y="1410405"/>
                </a:cubicBezTo>
                <a:cubicBezTo>
                  <a:pt x="3529419" y="1409285"/>
                  <a:pt x="3517229" y="1419609"/>
                  <a:pt x="3516482" y="1432546"/>
                </a:cubicBezTo>
                <a:cubicBezTo>
                  <a:pt x="3515736" y="1444984"/>
                  <a:pt x="3527304" y="1457547"/>
                  <a:pt x="3539991" y="1458044"/>
                </a:cubicBezTo>
                <a:cubicBezTo>
                  <a:pt x="3553052" y="1458542"/>
                  <a:pt x="3564122" y="1447472"/>
                  <a:pt x="3564122" y="1433914"/>
                </a:cubicBezTo>
                <a:close/>
                <a:moveTo>
                  <a:pt x="4249610" y="1410529"/>
                </a:moveTo>
                <a:cubicBezTo>
                  <a:pt x="4237420" y="1411276"/>
                  <a:pt x="4227345" y="1421475"/>
                  <a:pt x="4226972" y="1433292"/>
                </a:cubicBezTo>
                <a:cubicBezTo>
                  <a:pt x="4226598" y="1445730"/>
                  <a:pt x="4238539" y="1458044"/>
                  <a:pt x="4251102" y="1458044"/>
                </a:cubicBezTo>
                <a:cubicBezTo>
                  <a:pt x="4264287" y="1458044"/>
                  <a:pt x="4274984" y="1446850"/>
                  <a:pt x="4274611" y="1433167"/>
                </a:cubicBezTo>
                <a:cubicBezTo>
                  <a:pt x="4274238" y="1419112"/>
                  <a:pt x="4263790" y="1409534"/>
                  <a:pt x="4249610" y="1410405"/>
                </a:cubicBezTo>
                <a:close/>
                <a:moveTo>
                  <a:pt x="4161047" y="1410529"/>
                </a:moveTo>
                <a:cubicBezTo>
                  <a:pt x="4148857" y="1410778"/>
                  <a:pt x="4138285" y="1420480"/>
                  <a:pt x="4137414" y="1432297"/>
                </a:cubicBezTo>
                <a:cubicBezTo>
                  <a:pt x="4136543" y="1444611"/>
                  <a:pt x="4147987" y="1457423"/>
                  <a:pt x="4160550" y="1458044"/>
                </a:cubicBezTo>
                <a:cubicBezTo>
                  <a:pt x="4173610" y="1458791"/>
                  <a:pt x="4184805" y="1447845"/>
                  <a:pt x="4185053" y="1434287"/>
                </a:cubicBezTo>
                <a:cubicBezTo>
                  <a:pt x="4185302" y="1420231"/>
                  <a:pt x="4175227" y="1410156"/>
                  <a:pt x="4161047" y="1410529"/>
                </a:cubicBezTo>
                <a:close/>
                <a:moveTo>
                  <a:pt x="4051712" y="1434038"/>
                </a:moveTo>
                <a:cubicBezTo>
                  <a:pt x="4051712" y="1446352"/>
                  <a:pt x="4061041" y="1456925"/>
                  <a:pt x="4072983" y="1458169"/>
                </a:cubicBezTo>
                <a:cubicBezTo>
                  <a:pt x="4085421" y="1459413"/>
                  <a:pt x="4098233" y="1448342"/>
                  <a:pt x="4099228" y="1435655"/>
                </a:cubicBezTo>
                <a:cubicBezTo>
                  <a:pt x="4100223" y="1422719"/>
                  <a:pt x="4089526" y="1411151"/>
                  <a:pt x="4075968" y="1410654"/>
                </a:cubicBezTo>
                <a:cubicBezTo>
                  <a:pt x="4061788" y="1410156"/>
                  <a:pt x="4051712" y="1419983"/>
                  <a:pt x="4051712" y="1434038"/>
                </a:cubicBezTo>
                <a:close/>
                <a:moveTo>
                  <a:pt x="3962155" y="1433541"/>
                </a:moveTo>
                <a:cubicBezTo>
                  <a:pt x="3961906" y="1445855"/>
                  <a:pt x="3970986" y="1456552"/>
                  <a:pt x="3982927" y="1458044"/>
                </a:cubicBezTo>
                <a:cubicBezTo>
                  <a:pt x="3995366" y="1459537"/>
                  <a:pt x="4008427" y="1448840"/>
                  <a:pt x="4009670" y="1436028"/>
                </a:cubicBezTo>
                <a:cubicBezTo>
                  <a:pt x="4010914" y="1423092"/>
                  <a:pt x="4000342" y="1411276"/>
                  <a:pt x="3986908" y="1410529"/>
                </a:cubicBezTo>
                <a:cubicBezTo>
                  <a:pt x="3972728" y="1409783"/>
                  <a:pt x="3962404" y="1419361"/>
                  <a:pt x="3962155" y="1433541"/>
                </a:cubicBezTo>
                <a:close/>
                <a:moveTo>
                  <a:pt x="3895360" y="1410529"/>
                </a:moveTo>
                <a:cubicBezTo>
                  <a:pt x="3882424" y="1410902"/>
                  <a:pt x="3873220" y="1419734"/>
                  <a:pt x="3872598" y="1432670"/>
                </a:cubicBezTo>
                <a:cubicBezTo>
                  <a:pt x="3871851" y="1446104"/>
                  <a:pt x="3882424" y="1457920"/>
                  <a:pt x="3895484" y="1458169"/>
                </a:cubicBezTo>
                <a:cubicBezTo>
                  <a:pt x="3907923" y="1458542"/>
                  <a:pt x="3920237" y="1446601"/>
                  <a:pt x="3920237" y="1434038"/>
                </a:cubicBezTo>
                <a:cubicBezTo>
                  <a:pt x="3920237" y="1420978"/>
                  <a:pt x="3908918" y="1410156"/>
                  <a:pt x="3895360" y="1410529"/>
                </a:cubicBezTo>
                <a:close/>
                <a:moveTo>
                  <a:pt x="3832795" y="1433541"/>
                </a:moveTo>
                <a:cubicBezTo>
                  <a:pt x="3832546" y="1420604"/>
                  <a:pt x="3823714" y="1411276"/>
                  <a:pt x="3811027" y="1410529"/>
                </a:cubicBezTo>
                <a:cubicBezTo>
                  <a:pt x="3797718" y="1409659"/>
                  <a:pt x="3785652" y="1420231"/>
                  <a:pt x="3785155" y="1433167"/>
                </a:cubicBezTo>
                <a:cubicBezTo>
                  <a:pt x="3784657" y="1445606"/>
                  <a:pt x="3796474" y="1458044"/>
                  <a:pt x="3809037" y="1458169"/>
                </a:cubicBezTo>
                <a:cubicBezTo>
                  <a:pt x="3822222" y="1458418"/>
                  <a:pt x="3833043" y="1447223"/>
                  <a:pt x="3832795" y="1433541"/>
                </a:cubicBezTo>
                <a:close/>
                <a:moveTo>
                  <a:pt x="3695722" y="1435780"/>
                </a:moveTo>
                <a:cubicBezTo>
                  <a:pt x="3696841" y="1448467"/>
                  <a:pt x="3709777" y="1459413"/>
                  <a:pt x="3722216" y="1458044"/>
                </a:cubicBezTo>
                <a:cubicBezTo>
                  <a:pt x="3734157" y="1456676"/>
                  <a:pt x="3743362" y="1446104"/>
                  <a:pt x="3743237" y="1433789"/>
                </a:cubicBezTo>
                <a:cubicBezTo>
                  <a:pt x="3743237" y="1419734"/>
                  <a:pt x="3732913" y="1410032"/>
                  <a:pt x="3718733" y="1410529"/>
                </a:cubicBezTo>
                <a:cubicBezTo>
                  <a:pt x="3705300" y="1411151"/>
                  <a:pt x="3694602" y="1422844"/>
                  <a:pt x="3695722" y="1435780"/>
                </a:cubicBezTo>
                <a:close/>
                <a:moveTo>
                  <a:pt x="3653679" y="1432794"/>
                </a:moveTo>
                <a:cubicBezTo>
                  <a:pt x="3653182" y="1419858"/>
                  <a:pt x="3644102" y="1410902"/>
                  <a:pt x="3631166" y="1410405"/>
                </a:cubicBezTo>
                <a:cubicBezTo>
                  <a:pt x="3617732" y="1409907"/>
                  <a:pt x="3606165" y="1420604"/>
                  <a:pt x="3606040" y="1433665"/>
                </a:cubicBezTo>
                <a:cubicBezTo>
                  <a:pt x="3606040" y="1446228"/>
                  <a:pt x="3617981" y="1458169"/>
                  <a:pt x="3630544" y="1458044"/>
                </a:cubicBezTo>
                <a:cubicBezTo>
                  <a:pt x="3643604" y="1457920"/>
                  <a:pt x="3654177" y="1446228"/>
                  <a:pt x="3653679" y="1432794"/>
                </a:cubicBezTo>
                <a:close/>
                <a:moveTo>
                  <a:pt x="793564" y="1321594"/>
                </a:moveTo>
                <a:cubicBezTo>
                  <a:pt x="781250" y="1321967"/>
                  <a:pt x="770926" y="1332291"/>
                  <a:pt x="770926" y="1344356"/>
                </a:cubicBezTo>
                <a:cubicBezTo>
                  <a:pt x="770926" y="1356919"/>
                  <a:pt x="783986" y="1368985"/>
                  <a:pt x="796425" y="1367741"/>
                </a:cubicBezTo>
                <a:cubicBezTo>
                  <a:pt x="808366" y="1366621"/>
                  <a:pt x="817819" y="1355302"/>
                  <a:pt x="817197" y="1343113"/>
                </a:cubicBezTo>
                <a:cubicBezTo>
                  <a:pt x="816451" y="1330549"/>
                  <a:pt x="806376" y="1321345"/>
                  <a:pt x="793564" y="1321718"/>
                </a:cubicBezTo>
                <a:close/>
                <a:moveTo>
                  <a:pt x="34316" y="4359207"/>
                </a:moveTo>
                <a:cubicBezTo>
                  <a:pt x="34316" y="4341669"/>
                  <a:pt x="26107" y="4331843"/>
                  <a:pt x="5210" y="4324752"/>
                </a:cubicBezTo>
                <a:lnTo>
                  <a:pt x="5210" y="4394657"/>
                </a:lnTo>
                <a:cubicBezTo>
                  <a:pt x="26853" y="4385950"/>
                  <a:pt x="34441" y="4376497"/>
                  <a:pt x="34316" y="4359207"/>
                </a:cubicBezTo>
                <a:close/>
                <a:moveTo>
                  <a:pt x="5583" y="4307339"/>
                </a:moveTo>
                <a:cubicBezTo>
                  <a:pt x="24738" y="4299875"/>
                  <a:pt x="33197" y="4287810"/>
                  <a:pt x="33694" y="4270894"/>
                </a:cubicBezTo>
                <a:cubicBezTo>
                  <a:pt x="34192" y="4253729"/>
                  <a:pt x="25982" y="4241166"/>
                  <a:pt x="5583" y="4232459"/>
                </a:cubicBezTo>
                <a:lnTo>
                  <a:pt x="5583" y="4307463"/>
                </a:lnTo>
                <a:close/>
                <a:moveTo>
                  <a:pt x="13383844" y="1321594"/>
                </a:moveTo>
                <a:cubicBezTo>
                  <a:pt x="13371157" y="1321221"/>
                  <a:pt x="13360956" y="1330425"/>
                  <a:pt x="13360211" y="1342988"/>
                </a:cubicBezTo>
                <a:cubicBezTo>
                  <a:pt x="13359464" y="1356422"/>
                  <a:pt x="13370783" y="1368238"/>
                  <a:pt x="13383844" y="1367741"/>
                </a:cubicBezTo>
                <a:cubicBezTo>
                  <a:pt x="13395411" y="1367243"/>
                  <a:pt x="13406357" y="1355800"/>
                  <a:pt x="13406482" y="1344356"/>
                </a:cubicBezTo>
                <a:cubicBezTo>
                  <a:pt x="13406482" y="1332291"/>
                  <a:pt x="13396158" y="1321967"/>
                  <a:pt x="13383844" y="1321594"/>
                </a:cubicBezTo>
                <a:close/>
                <a:moveTo>
                  <a:pt x="13316925" y="1345227"/>
                </a:moveTo>
                <a:cubicBezTo>
                  <a:pt x="13317546" y="1332167"/>
                  <a:pt x="13305605" y="1320723"/>
                  <a:pt x="13292295" y="1321594"/>
                </a:cubicBezTo>
                <a:cubicBezTo>
                  <a:pt x="13279732" y="1322340"/>
                  <a:pt x="13270528" y="1332415"/>
                  <a:pt x="13270777" y="1345103"/>
                </a:cubicBezTo>
                <a:cubicBezTo>
                  <a:pt x="13271150" y="1357417"/>
                  <a:pt x="13281474" y="1367741"/>
                  <a:pt x="13293416" y="1367741"/>
                </a:cubicBezTo>
                <a:cubicBezTo>
                  <a:pt x="13304858" y="1367741"/>
                  <a:pt x="13316302" y="1356670"/>
                  <a:pt x="13316800" y="1345227"/>
                </a:cubicBezTo>
                <a:close/>
                <a:moveTo>
                  <a:pt x="13183583" y="1344232"/>
                </a:moveTo>
                <a:cubicBezTo>
                  <a:pt x="13183583" y="1356795"/>
                  <a:pt x="13196519" y="1368860"/>
                  <a:pt x="13208958" y="1367741"/>
                </a:cubicBezTo>
                <a:cubicBezTo>
                  <a:pt x="13220898" y="1366621"/>
                  <a:pt x="13230476" y="1355427"/>
                  <a:pt x="13229855" y="1343237"/>
                </a:cubicBezTo>
                <a:cubicBezTo>
                  <a:pt x="13229233" y="1330674"/>
                  <a:pt x="13219157" y="1321345"/>
                  <a:pt x="13206471" y="1321718"/>
                </a:cubicBezTo>
                <a:cubicBezTo>
                  <a:pt x="13194157" y="1321967"/>
                  <a:pt x="13183707" y="1332291"/>
                  <a:pt x="13183583" y="1344232"/>
                </a:cubicBezTo>
                <a:close/>
                <a:moveTo>
                  <a:pt x="13117286" y="1321594"/>
                </a:moveTo>
                <a:cubicBezTo>
                  <a:pt x="13104972" y="1321594"/>
                  <a:pt x="13094275" y="1331669"/>
                  <a:pt x="13093901" y="1343734"/>
                </a:cubicBezTo>
                <a:cubicBezTo>
                  <a:pt x="13093528" y="1356048"/>
                  <a:pt x="13106589" y="1368736"/>
                  <a:pt x="13118903" y="1367865"/>
                </a:cubicBezTo>
                <a:cubicBezTo>
                  <a:pt x="13130844" y="1366994"/>
                  <a:pt x="13140670" y="1355924"/>
                  <a:pt x="13140297" y="1343734"/>
                </a:cubicBezTo>
                <a:cubicBezTo>
                  <a:pt x="13139923" y="1331047"/>
                  <a:pt x="13130098" y="1321718"/>
                  <a:pt x="13117410" y="1321718"/>
                </a:cubicBezTo>
                <a:close/>
                <a:moveTo>
                  <a:pt x="13004469" y="1344232"/>
                </a:moveTo>
                <a:cubicBezTo>
                  <a:pt x="13004469" y="1356795"/>
                  <a:pt x="13017404" y="1368860"/>
                  <a:pt x="13029843" y="1367741"/>
                </a:cubicBezTo>
                <a:cubicBezTo>
                  <a:pt x="13041785" y="1366621"/>
                  <a:pt x="13051361" y="1355427"/>
                  <a:pt x="13050740" y="1343237"/>
                </a:cubicBezTo>
                <a:cubicBezTo>
                  <a:pt x="13050118" y="1330674"/>
                  <a:pt x="13040043" y="1321345"/>
                  <a:pt x="13027356" y="1321718"/>
                </a:cubicBezTo>
                <a:cubicBezTo>
                  <a:pt x="13015042" y="1321967"/>
                  <a:pt x="13004592" y="1332291"/>
                  <a:pt x="13004469" y="1344232"/>
                </a:cubicBezTo>
                <a:close/>
                <a:moveTo>
                  <a:pt x="12939042" y="1321594"/>
                </a:moveTo>
                <a:cubicBezTo>
                  <a:pt x="12926851" y="1321221"/>
                  <a:pt x="12915658" y="1331047"/>
                  <a:pt x="12914911" y="1342864"/>
                </a:cubicBezTo>
                <a:cubicBezTo>
                  <a:pt x="12914041" y="1355053"/>
                  <a:pt x="12926728" y="1368114"/>
                  <a:pt x="12939042" y="1367741"/>
                </a:cubicBezTo>
                <a:cubicBezTo>
                  <a:pt x="12951107" y="1367368"/>
                  <a:pt x="12961182" y="1356670"/>
                  <a:pt x="12961182" y="1344356"/>
                </a:cubicBezTo>
                <a:cubicBezTo>
                  <a:pt x="12961182" y="1331545"/>
                  <a:pt x="12951853" y="1321843"/>
                  <a:pt x="12939042" y="1321469"/>
                </a:cubicBezTo>
                <a:close/>
                <a:moveTo>
                  <a:pt x="12852718" y="1321594"/>
                </a:moveTo>
                <a:cubicBezTo>
                  <a:pt x="12840031" y="1321096"/>
                  <a:pt x="12829707" y="1330301"/>
                  <a:pt x="12828960" y="1342864"/>
                </a:cubicBezTo>
                <a:cubicBezTo>
                  <a:pt x="12828090" y="1356297"/>
                  <a:pt x="12839410" y="1368238"/>
                  <a:pt x="12852469" y="1367741"/>
                </a:cubicBezTo>
                <a:cubicBezTo>
                  <a:pt x="12863913" y="1367368"/>
                  <a:pt x="12875108" y="1355924"/>
                  <a:pt x="12875233" y="1344481"/>
                </a:cubicBezTo>
                <a:cubicBezTo>
                  <a:pt x="12875233" y="1332415"/>
                  <a:pt x="12865157" y="1322091"/>
                  <a:pt x="12852718" y="1321594"/>
                </a:cubicBezTo>
                <a:close/>
                <a:moveTo>
                  <a:pt x="12763161" y="1321594"/>
                </a:moveTo>
                <a:cubicBezTo>
                  <a:pt x="12750474" y="1321096"/>
                  <a:pt x="12740273" y="1330301"/>
                  <a:pt x="12739403" y="1342864"/>
                </a:cubicBezTo>
                <a:cubicBezTo>
                  <a:pt x="12738533" y="1356297"/>
                  <a:pt x="12749851" y="1368238"/>
                  <a:pt x="12762912" y="1367741"/>
                </a:cubicBezTo>
                <a:cubicBezTo>
                  <a:pt x="12774356" y="1367368"/>
                  <a:pt x="12785550" y="1355924"/>
                  <a:pt x="12785674" y="1344481"/>
                </a:cubicBezTo>
                <a:cubicBezTo>
                  <a:pt x="12785674" y="1332415"/>
                  <a:pt x="12775600" y="1322091"/>
                  <a:pt x="12763161" y="1321594"/>
                </a:cubicBezTo>
                <a:close/>
                <a:moveTo>
                  <a:pt x="12672982" y="1321594"/>
                </a:moveTo>
                <a:cubicBezTo>
                  <a:pt x="12660170" y="1321594"/>
                  <a:pt x="12650343" y="1330798"/>
                  <a:pt x="12649847" y="1343486"/>
                </a:cubicBezTo>
                <a:cubicBezTo>
                  <a:pt x="12649349" y="1356919"/>
                  <a:pt x="12660916" y="1368612"/>
                  <a:pt x="12673977" y="1367741"/>
                </a:cubicBezTo>
                <a:cubicBezTo>
                  <a:pt x="12685421" y="1366994"/>
                  <a:pt x="12696367" y="1355302"/>
                  <a:pt x="12696118" y="1343983"/>
                </a:cubicBezTo>
                <a:cubicBezTo>
                  <a:pt x="12695868" y="1331918"/>
                  <a:pt x="12685296" y="1321843"/>
                  <a:pt x="12672982" y="1321718"/>
                </a:cubicBezTo>
                <a:close/>
                <a:moveTo>
                  <a:pt x="12587280" y="1321594"/>
                </a:moveTo>
                <a:cubicBezTo>
                  <a:pt x="12574966" y="1320972"/>
                  <a:pt x="12563771" y="1330549"/>
                  <a:pt x="12562777" y="1342491"/>
                </a:cubicBezTo>
                <a:cubicBezTo>
                  <a:pt x="12561656" y="1354929"/>
                  <a:pt x="12573846" y="1367990"/>
                  <a:pt x="12586409" y="1367865"/>
                </a:cubicBezTo>
                <a:cubicBezTo>
                  <a:pt x="12598475" y="1367865"/>
                  <a:pt x="12608674" y="1357417"/>
                  <a:pt x="12608923" y="1344978"/>
                </a:cubicBezTo>
                <a:cubicBezTo>
                  <a:pt x="12609172" y="1332291"/>
                  <a:pt x="12599968" y="1322216"/>
                  <a:pt x="12587280" y="1321594"/>
                </a:cubicBezTo>
                <a:close/>
                <a:moveTo>
                  <a:pt x="12473219" y="1342491"/>
                </a:moveTo>
                <a:cubicBezTo>
                  <a:pt x="12472099" y="1354929"/>
                  <a:pt x="12484164" y="1367990"/>
                  <a:pt x="12496728" y="1367865"/>
                </a:cubicBezTo>
                <a:cubicBezTo>
                  <a:pt x="12508793" y="1367865"/>
                  <a:pt x="12518993" y="1357417"/>
                  <a:pt x="12519366" y="1345103"/>
                </a:cubicBezTo>
                <a:cubicBezTo>
                  <a:pt x="12519614" y="1332415"/>
                  <a:pt x="12510410" y="1322340"/>
                  <a:pt x="12497847" y="1321718"/>
                </a:cubicBezTo>
                <a:cubicBezTo>
                  <a:pt x="12485657" y="1321096"/>
                  <a:pt x="12474338" y="1330674"/>
                  <a:pt x="12473219" y="1342615"/>
                </a:cubicBezTo>
                <a:close/>
                <a:moveTo>
                  <a:pt x="12383537" y="1342864"/>
                </a:moveTo>
                <a:cubicBezTo>
                  <a:pt x="12382666" y="1355053"/>
                  <a:pt x="12395229" y="1368114"/>
                  <a:pt x="12407667" y="1367865"/>
                </a:cubicBezTo>
                <a:cubicBezTo>
                  <a:pt x="12419734" y="1367492"/>
                  <a:pt x="12429808" y="1356919"/>
                  <a:pt x="12429808" y="1344605"/>
                </a:cubicBezTo>
                <a:cubicBezTo>
                  <a:pt x="12429808" y="1331793"/>
                  <a:pt x="12420479" y="1322091"/>
                  <a:pt x="12407792" y="1321594"/>
                </a:cubicBezTo>
                <a:cubicBezTo>
                  <a:pt x="12395602" y="1321221"/>
                  <a:pt x="12384407" y="1330923"/>
                  <a:pt x="12383537" y="1342864"/>
                </a:cubicBezTo>
                <a:close/>
                <a:moveTo>
                  <a:pt x="12321220" y="1321718"/>
                </a:moveTo>
                <a:cubicBezTo>
                  <a:pt x="12308533" y="1321345"/>
                  <a:pt x="12298334" y="1330549"/>
                  <a:pt x="12297587" y="1343113"/>
                </a:cubicBezTo>
                <a:cubicBezTo>
                  <a:pt x="12296841" y="1356546"/>
                  <a:pt x="12308159" y="1368363"/>
                  <a:pt x="12321220" y="1367865"/>
                </a:cubicBezTo>
                <a:cubicBezTo>
                  <a:pt x="12332789" y="1367368"/>
                  <a:pt x="12343858" y="1355924"/>
                  <a:pt x="12343858" y="1344481"/>
                </a:cubicBezTo>
                <a:cubicBezTo>
                  <a:pt x="12343858" y="1332415"/>
                  <a:pt x="12333659" y="1322091"/>
                  <a:pt x="12321220" y="1321718"/>
                </a:cubicBezTo>
                <a:close/>
                <a:moveTo>
                  <a:pt x="12208153" y="1345227"/>
                </a:moveTo>
                <a:cubicBezTo>
                  <a:pt x="12208527" y="1357541"/>
                  <a:pt x="12218851" y="1367865"/>
                  <a:pt x="12230916" y="1367865"/>
                </a:cubicBezTo>
                <a:cubicBezTo>
                  <a:pt x="12243479" y="1367865"/>
                  <a:pt x="12255421" y="1354680"/>
                  <a:pt x="12254176" y="1342366"/>
                </a:cubicBezTo>
                <a:cubicBezTo>
                  <a:pt x="12252933" y="1330425"/>
                  <a:pt x="12241613" y="1320972"/>
                  <a:pt x="12229424" y="1321718"/>
                </a:cubicBezTo>
                <a:cubicBezTo>
                  <a:pt x="12216861" y="1322465"/>
                  <a:pt x="12207656" y="1332664"/>
                  <a:pt x="12208030" y="1345351"/>
                </a:cubicBezTo>
                <a:close/>
                <a:moveTo>
                  <a:pt x="12142229" y="1321718"/>
                </a:moveTo>
                <a:cubicBezTo>
                  <a:pt x="12129542" y="1321221"/>
                  <a:pt x="12119218" y="1330425"/>
                  <a:pt x="12118472" y="1342988"/>
                </a:cubicBezTo>
                <a:cubicBezTo>
                  <a:pt x="12117601" y="1356422"/>
                  <a:pt x="12128920" y="1368363"/>
                  <a:pt x="12141980" y="1367865"/>
                </a:cubicBezTo>
                <a:cubicBezTo>
                  <a:pt x="12153424" y="1367492"/>
                  <a:pt x="12164619" y="1356048"/>
                  <a:pt x="12164743" y="1344605"/>
                </a:cubicBezTo>
                <a:cubicBezTo>
                  <a:pt x="12164743" y="1332540"/>
                  <a:pt x="12154668" y="1322216"/>
                  <a:pt x="12142229" y="1321718"/>
                </a:cubicBezTo>
                <a:close/>
                <a:moveTo>
                  <a:pt x="12051428" y="1321718"/>
                </a:moveTo>
                <a:cubicBezTo>
                  <a:pt x="12037497" y="1321967"/>
                  <a:pt x="12027547" y="1333286"/>
                  <a:pt x="12029039" y="1347093"/>
                </a:cubicBezTo>
                <a:cubicBezTo>
                  <a:pt x="12030407" y="1359283"/>
                  <a:pt x="12041726" y="1368860"/>
                  <a:pt x="12053667" y="1367741"/>
                </a:cubicBezTo>
                <a:cubicBezTo>
                  <a:pt x="12064987" y="1366621"/>
                  <a:pt x="12075808" y="1354432"/>
                  <a:pt x="12075310" y="1343361"/>
                </a:cubicBezTo>
                <a:cubicBezTo>
                  <a:pt x="12074688" y="1331420"/>
                  <a:pt x="12063867" y="1321469"/>
                  <a:pt x="12051553" y="1321594"/>
                </a:cubicBezTo>
                <a:close/>
                <a:moveTo>
                  <a:pt x="11941720" y="1343859"/>
                </a:moveTo>
                <a:cubicBezTo>
                  <a:pt x="11941348" y="1356173"/>
                  <a:pt x="11954408" y="1368736"/>
                  <a:pt x="11966722" y="1367865"/>
                </a:cubicBezTo>
                <a:cubicBezTo>
                  <a:pt x="11978663" y="1366994"/>
                  <a:pt x="11988365" y="1355924"/>
                  <a:pt x="11987992" y="1343610"/>
                </a:cubicBezTo>
                <a:cubicBezTo>
                  <a:pt x="11987619" y="1330923"/>
                  <a:pt x="11977792" y="1321594"/>
                  <a:pt x="11964980" y="1321594"/>
                </a:cubicBezTo>
                <a:cubicBezTo>
                  <a:pt x="11952666" y="1321594"/>
                  <a:pt x="11941969" y="1331793"/>
                  <a:pt x="11941720" y="1343734"/>
                </a:cubicBezTo>
                <a:close/>
                <a:moveTo>
                  <a:pt x="11874801" y="1321718"/>
                </a:moveTo>
                <a:cubicBezTo>
                  <a:pt x="11862487" y="1322091"/>
                  <a:pt x="11852163" y="1332415"/>
                  <a:pt x="11852163" y="1344481"/>
                </a:cubicBezTo>
                <a:cubicBezTo>
                  <a:pt x="11852163" y="1357168"/>
                  <a:pt x="11865223" y="1368985"/>
                  <a:pt x="11877786" y="1367741"/>
                </a:cubicBezTo>
                <a:cubicBezTo>
                  <a:pt x="11889727" y="1366497"/>
                  <a:pt x="11899181" y="1355178"/>
                  <a:pt x="11898435" y="1342988"/>
                </a:cubicBezTo>
                <a:cubicBezTo>
                  <a:pt x="11897688" y="1330425"/>
                  <a:pt x="11887489" y="1321221"/>
                  <a:pt x="11874801" y="1321594"/>
                </a:cubicBezTo>
                <a:close/>
                <a:moveTo>
                  <a:pt x="11785617" y="1321718"/>
                </a:moveTo>
                <a:cubicBezTo>
                  <a:pt x="11773303" y="1321967"/>
                  <a:pt x="11762854" y="1332167"/>
                  <a:pt x="11762605" y="1344232"/>
                </a:cubicBezTo>
                <a:cubicBezTo>
                  <a:pt x="11762482" y="1356795"/>
                  <a:pt x="11775417" y="1368985"/>
                  <a:pt x="11787856" y="1367865"/>
                </a:cubicBezTo>
                <a:cubicBezTo>
                  <a:pt x="11799797" y="1366870"/>
                  <a:pt x="11809374" y="1355551"/>
                  <a:pt x="11808877" y="1343361"/>
                </a:cubicBezTo>
                <a:cubicBezTo>
                  <a:pt x="11808255" y="1330798"/>
                  <a:pt x="11798305" y="1321469"/>
                  <a:pt x="11785492" y="1321718"/>
                </a:cubicBezTo>
                <a:close/>
                <a:moveTo>
                  <a:pt x="11676780" y="1345227"/>
                </a:moveTo>
                <a:cubicBezTo>
                  <a:pt x="11677153" y="1357541"/>
                  <a:pt x="11687477" y="1367865"/>
                  <a:pt x="11699543" y="1367865"/>
                </a:cubicBezTo>
                <a:cubicBezTo>
                  <a:pt x="11712105" y="1367865"/>
                  <a:pt x="11724046" y="1354680"/>
                  <a:pt x="11722803" y="1342366"/>
                </a:cubicBezTo>
                <a:cubicBezTo>
                  <a:pt x="11721558" y="1330425"/>
                  <a:pt x="11710240" y="1320972"/>
                  <a:pt x="11698050" y="1321718"/>
                </a:cubicBezTo>
                <a:cubicBezTo>
                  <a:pt x="11685487" y="1322465"/>
                  <a:pt x="11676283" y="1332664"/>
                  <a:pt x="11676655" y="1345351"/>
                </a:cubicBezTo>
                <a:close/>
                <a:moveTo>
                  <a:pt x="11633494" y="1344108"/>
                </a:moveTo>
                <a:cubicBezTo>
                  <a:pt x="11633245" y="1330923"/>
                  <a:pt x="11620931" y="1320350"/>
                  <a:pt x="11607497" y="1321843"/>
                </a:cubicBezTo>
                <a:cubicBezTo>
                  <a:pt x="11594934" y="1323211"/>
                  <a:pt x="11586352" y="1333659"/>
                  <a:pt x="11587347" y="1346471"/>
                </a:cubicBezTo>
                <a:cubicBezTo>
                  <a:pt x="11588342" y="1358661"/>
                  <a:pt x="11599288" y="1368612"/>
                  <a:pt x="11611229" y="1367865"/>
                </a:cubicBezTo>
                <a:cubicBezTo>
                  <a:pt x="11622796" y="1367119"/>
                  <a:pt x="11633618" y="1355551"/>
                  <a:pt x="11633494" y="1344232"/>
                </a:cubicBezTo>
                <a:close/>
                <a:moveTo>
                  <a:pt x="11543936" y="1344481"/>
                </a:moveTo>
                <a:cubicBezTo>
                  <a:pt x="11543936" y="1331296"/>
                  <a:pt x="11531871" y="1320599"/>
                  <a:pt x="11518313" y="1321843"/>
                </a:cubicBezTo>
                <a:cubicBezTo>
                  <a:pt x="11505750" y="1322962"/>
                  <a:pt x="11496918" y="1333410"/>
                  <a:pt x="11497789" y="1346098"/>
                </a:cubicBezTo>
                <a:cubicBezTo>
                  <a:pt x="11498660" y="1358412"/>
                  <a:pt x="11509357" y="1368363"/>
                  <a:pt x="11521298" y="1367865"/>
                </a:cubicBezTo>
                <a:cubicBezTo>
                  <a:pt x="11532866" y="1367368"/>
                  <a:pt x="11543812" y="1355924"/>
                  <a:pt x="11543936" y="1344481"/>
                </a:cubicBezTo>
                <a:close/>
                <a:moveTo>
                  <a:pt x="11434229" y="1321718"/>
                </a:moveTo>
                <a:cubicBezTo>
                  <a:pt x="11421915" y="1321594"/>
                  <a:pt x="11410969" y="1331420"/>
                  <a:pt x="11410471" y="1343361"/>
                </a:cubicBezTo>
                <a:cubicBezTo>
                  <a:pt x="11409849" y="1355551"/>
                  <a:pt x="11422785" y="1368487"/>
                  <a:pt x="11434975" y="1367865"/>
                </a:cubicBezTo>
                <a:cubicBezTo>
                  <a:pt x="11446916" y="1367243"/>
                  <a:pt x="11456867" y="1356422"/>
                  <a:pt x="11456742" y="1344108"/>
                </a:cubicBezTo>
                <a:cubicBezTo>
                  <a:pt x="11456618" y="1331296"/>
                  <a:pt x="11447040" y="1321843"/>
                  <a:pt x="11434229" y="1321594"/>
                </a:cubicBezTo>
                <a:close/>
                <a:moveTo>
                  <a:pt x="11345542" y="1321718"/>
                </a:moveTo>
                <a:cubicBezTo>
                  <a:pt x="11333228" y="1321096"/>
                  <a:pt x="11322033" y="1330674"/>
                  <a:pt x="11321037" y="1342615"/>
                </a:cubicBezTo>
                <a:cubicBezTo>
                  <a:pt x="11319918" y="1355053"/>
                  <a:pt x="11332108" y="1368114"/>
                  <a:pt x="11344671" y="1367990"/>
                </a:cubicBezTo>
                <a:cubicBezTo>
                  <a:pt x="11356737" y="1367990"/>
                  <a:pt x="11366936" y="1357541"/>
                  <a:pt x="11367185" y="1345103"/>
                </a:cubicBezTo>
                <a:cubicBezTo>
                  <a:pt x="11367434" y="1332415"/>
                  <a:pt x="11358229" y="1322340"/>
                  <a:pt x="11345542" y="1321718"/>
                </a:cubicBezTo>
                <a:close/>
                <a:moveTo>
                  <a:pt x="11277627" y="1344978"/>
                </a:moveTo>
                <a:cubicBezTo>
                  <a:pt x="11277876" y="1332291"/>
                  <a:pt x="11268547" y="1322340"/>
                  <a:pt x="11255984" y="1321718"/>
                </a:cubicBezTo>
                <a:cubicBezTo>
                  <a:pt x="11242550" y="1321096"/>
                  <a:pt x="11230858" y="1332540"/>
                  <a:pt x="11231481" y="1345600"/>
                </a:cubicBezTo>
                <a:cubicBezTo>
                  <a:pt x="11232102" y="1357168"/>
                  <a:pt x="11243670" y="1368114"/>
                  <a:pt x="11255113" y="1367865"/>
                </a:cubicBezTo>
                <a:cubicBezTo>
                  <a:pt x="11267179" y="1367741"/>
                  <a:pt x="11277379" y="1357292"/>
                  <a:pt x="11277627" y="1344978"/>
                </a:cubicBezTo>
                <a:close/>
                <a:moveTo>
                  <a:pt x="11164561" y="1321718"/>
                </a:moveTo>
                <a:cubicBezTo>
                  <a:pt x="11152247" y="1322091"/>
                  <a:pt x="11141923" y="1332415"/>
                  <a:pt x="11141923" y="1344481"/>
                </a:cubicBezTo>
                <a:cubicBezTo>
                  <a:pt x="11141923" y="1357044"/>
                  <a:pt x="11154983" y="1369109"/>
                  <a:pt x="11167422" y="1367865"/>
                </a:cubicBezTo>
                <a:cubicBezTo>
                  <a:pt x="11179363" y="1366746"/>
                  <a:pt x="11188817" y="1355427"/>
                  <a:pt x="11188194" y="1343237"/>
                </a:cubicBezTo>
                <a:cubicBezTo>
                  <a:pt x="11187448" y="1330674"/>
                  <a:pt x="11177373" y="1321469"/>
                  <a:pt x="11164561" y="1321843"/>
                </a:cubicBezTo>
                <a:close/>
                <a:moveTo>
                  <a:pt x="11055972" y="1343859"/>
                </a:moveTo>
                <a:cubicBezTo>
                  <a:pt x="11055600" y="1356173"/>
                  <a:pt x="11065426" y="1367243"/>
                  <a:pt x="11077367" y="1367990"/>
                </a:cubicBezTo>
                <a:cubicBezTo>
                  <a:pt x="11089557" y="1368736"/>
                  <a:pt x="11102617" y="1356173"/>
                  <a:pt x="11102244" y="1343859"/>
                </a:cubicBezTo>
                <a:cubicBezTo>
                  <a:pt x="11101871" y="1331918"/>
                  <a:pt x="11091174" y="1321843"/>
                  <a:pt x="11078860" y="1321843"/>
                </a:cubicBezTo>
                <a:cubicBezTo>
                  <a:pt x="11066048" y="1321843"/>
                  <a:pt x="11056346" y="1331296"/>
                  <a:pt x="11055972" y="1343983"/>
                </a:cubicBezTo>
                <a:close/>
                <a:moveTo>
                  <a:pt x="10966416" y="1344605"/>
                </a:moveTo>
                <a:cubicBezTo>
                  <a:pt x="10966416" y="1356919"/>
                  <a:pt x="10976491" y="1367616"/>
                  <a:pt x="10988556" y="1367990"/>
                </a:cubicBezTo>
                <a:cubicBezTo>
                  <a:pt x="11000870" y="1368363"/>
                  <a:pt x="11013557" y="1355302"/>
                  <a:pt x="11012687" y="1343113"/>
                </a:cubicBezTo>
                <a:cubicBezTo>
                  <a:pt x="11011816" y="1331171"/>
                  <a:pt x="11000745" y="1321345"/>
                  <a:pt x="10988556" y="1321843"/>
                </a:cubicBezTo>
                <a:cubicBezTo>
                  <a:pt x="10975868" y="1322216"/>
                  <a:pt x="10966416" y="1332042"/>
                  <a:pt x="10966539" y="1344730"/>
                </a:cubicBezTo>
                <a:close/>
                <a:moveTo>
                  <a:pt x="10876858" y="1344605"/>
                </a:moveTo>
                <a:cubicBezTo>
                  <a:pt x="10876858" y="1356919"/>
                  <a:pt x="10886933" y="1367616"/>
                  <a:pt x="10898998" y="1367990"/>
                </a:cubicBezTo>
                <a:cubicBezTo>
                  <a:pt x="10911313" y="1368363"/>
                  <a:pt x="10924000" y="1355302"/>
                  <a:pt x="10923129" y="1343113"/>
                </a:cubicBezTo>
                <a:cubicBezTo>
                  <a:pt x="10922258" y="1331171"/>
                  <a:pt x="10911189" y="1321345"/>
                  <a:pt x="10898998" y="1321843"/>
                </a:cubicBezTo>
                <a:cubicBezTo>
                  <a:pt x="10886311" y="1322216"/>
                  <a:pt x="10876858" y="1332042"/>
                  <a:pt x="10876983" y="1344730"/>
                </a:cubicBezTo>
                <a:close/>
                <a:moveTo>
                  <a:pt x="10789664" y="1344356"/>
                </a:moveTo>
                <a:cubicBezTo>
                  <a:pt x="10789664" y="1356919"/>
                  <a:pt x="10802600" y="1368985"/>
                  <a:pt x="10815038" y="1367865"/>
                </a:cubicBezTo>
                <a:cubicBezTo>
                  <a:pt x="10826979" y="1366746"/>
                  <a:pt x="10836557" y="1355551"/>
                  <a:pt x="10835935" y="1343361"/>
                </a:cubicBezTo>
                <a:cubicBezTo>
                  <a:pt x="10835313" y="1330798"/>
                  <a:pt x="10825238" y="1321469"/>
                  <a:pt x="10812551" y="1321843"/>
                </a:cubicBezTo>
                <a:cubicBezTo>
                  <a:pt x="10800236" y="1322091"/>
                  <a:pt x="10789788" y="1332415"/>
                  <a:pt x="10789664" y="1344356"/>
                </a:cubicBezTo>
                <a:close/>
                <a:moveTo>
                  <a:pt x="10700106" y="1342739"/>
                </a:moveTo>
                <a:cubicBezTo>
                  <a:pt x="10699111" y="1355053"/>
                  <a:pt x="10711426" y="1368114"/>
                  <a:pt x="10723864" y="1367990"/>
                </a:cubicBezTo>
                <a:cubicBezTo>
                  <a:pt x="10735929" y="1367865"/>
                  <a:pt x="10746129" y="1357292"/>
                  <a:pt x="10746254" y="1344978"/>
                </a:cubicBezTo>
                <a:cubicBezTo>
                  <a:pt x="10746378" y="1332167"/>
                  <a:pt x="10737174" y="1322340"/>
                  <a:pt x="10724486" y="1321718"/>
                </a:cubicBezTo>
                <a:cubicBezTo>
                  <a:pt x="10712297" y="1321221"/>
                  <a:pt x="10701102" y="1330798"/>
                  <a:pt x="10700106" y="1342739"/>
                </a:cubicBezTo>
                <a:close/>
                <a:moveTo>
                  <a:pt x="10634679" y="1321718"/>
                </a:moveTo>
                <a:cubicBezTo>
                  <a:pt x="10622365" y="1321345"/>
                  <a:pt x="10611295" y="1331171"/>
                  <a:pt x="10610549" y="1343113"/>
                </a:cubicBezTo>
                <a:cubicBezTo>
                  <a:pt x="10609679" y="1355302"/>
                  <a:pt x="10622490" y="1368363"/>
                  <a:pt x="10634804" y="1367990"/>
                </a:cubicBezTo>
                <a:cubicBezTo>
                  <a:pt x="10646870" y="1367616"/>
                  <a:pt x="10656945" y="1356919"/>
                  <a:pt x="10656945" y="1344605"/>
                </a:cubicBezTo>
                <a:cubicBezTo>
                  <a:pt x="10656945" y="1331793"/>
                  <a:pt x="10647492" y="1322091"/>
                  <a:pt x="10634804" y="1321718"/>
                </a:cubicBezTo>
                <a:close/>
                <a:moveTo>
                  <a:pt x="10524723" y="1345351"/>
                </a:moveTo>
                <a:cubicBezTo>
                  <a:pt x="10525096" y="1357666"/>
                  <a:pt x="10535420" y="1367990"/>
                  <a:pt x="10547486" y="1367990"/>
                </a:cubicBezTo>
                <a:cubicBezTo>
                  <a:pt x="10560048" y="1367990"/>
                  <a:pt x="10571990" y="1354805"/>
                  <a:pt x="10570746" y="1342491"/>
                </a:cubicBezTo>
                <a:cubicBezTo>
                  <a:pt x="10569502" y="1330549"/>
                  <a:pt x="10558183" y="1321096"/>
                  <a:pt x="10545993" y="1321843"/>
                </a:cubicBezTo>
                <a:cubicBezTo>
                  <a:pt x="10533430" y="1322589"/>
                  <a:pt x="10524225" y="1332789"/>
                  <a:pt x="10524599" y="1345476"/>
                </a:cubicBezTo>
                <a:close/>
                <a:moveTo>
                  <a:pt x="10435041" y="1343361"/>
                </a:moveTo>
                <a:cubicBezTo>
                  <a:pt x="10434419" y="1355551"/>
                  <a:pt x="10443997" y="1366870"/>
                  <a:pt x="10455938" y="1367865"/>
                </a:cubicBezTo>
                <a:cubicBezTo>
                  <a:pt x="10468376" y="1368985"/>
                  <a:pt x="10481437" y="1356919"/>
                  <a:pt x="10481313" y="1344356"/>
                </a:cubicBezTo>
                <a:cubicBezTo>
                  <a:pt x="10481313" y="1332291"/>
                  <a:pt x="10470864" y="1322091"/>
                  <a:pt x="10458426" y="1321843"/>
                </a:cubicBezTo>
                <a:cubicBezTo>
                  <a:pt x="10445614" y="1321594"/>
                  <a:pt x="10435663" y="1330798"/>
                  <a:pt x="10435041" y="1343486"/>
                </a:cubicBezTo>
                <a:close/>
                <a:moveTo>
                  <a:pt x="10367997" y="1321718"/>
                </a:moveTo>
                <a:cubicBezTo>
                  <a:pt x="10354066" y="1321967"/>
                  <a:pt x="10344116" y="1333286"/>
                  <a:pt x="10345608" y="1347093"/>
                </a:cubicBezTo>
                <a:cubicBezTo>
                  <a:pt x="10346976" y="1359283"/>
                  <a:pt x="10358420" y="1368860"/>
                  <a:pt x="10370237" y="1367741"/>
                </a:cubicBezTo>
                <a:cubicBezTo>
                  <a:pt x="10381556" y="1366621"/>
                  <a:pt x="10392377" y="1354432"/>
                  <a:pt x="10391880" y="1343361"/>
                </a:cubicBezTo>
                <a:cubicBezTo>
                  <a:pt x="10391257" y="1331420"/>
                  <a:pt x="10380436" y="1321469"/>
                  <a:pt x="10368122" y="1321594"/>
                </a:cubicBezTo>
                <a:close/>
                <a:moveTo>
                  <a:pt x="10280928" y="1321718"/>
                </a:moveTo>
                <a:cubicBezTo>
                  <a:pt x="10268614" y="1322091"/>
                  <a:pt x="10258290" y="1332415"/>
                  <a:pt x="10258290" y="1344481"/>
                </a:cubicBezTo>
                <a:cubicBezTo>
                  <a:pt x="10258290" y="1357044"/>
                  <a:pt x="10271351" y="1369109"/>
                  <a:pt x="10283789" y="1367865"/>
                </a:cubicBezTo>
                <a:cubicBezTo>
                  <a:pt x="10295730" y="1366746"/>
                  <a:pt x="10305183" y="1355427"/>
                  <a:pt x="10304561" y="1343237"/>
                </a:cubicBezTo>
                <a:cubicBezTo>
                  <a:pt x="10303815" y="1330674"/>
                  <a:pt x="10293740" y="1321469"/>
                  <a:pt x="10280928" y="1321843"/>
                </a:cubicBezTo>
                <a:close/>
                <a:moveTo>
                  <a:pt x="10168733" y="1344356"/>
                </a:moveTo>
                <a:cubicBezTo>
                  <a:pt x="10168733" y="1356919"/>
                  <a:pt x="10181793" y="1368985"/>
                  <a:pt x="10194232" y="1367741"/>
                </a:cubicBezTo>
                <a:cubicBezTo>
                  <a:pt x="10206173" y="1366621"/>
                  <a:pt x="10215750" y="1355302"/>
                  <a:pt x="10215004" y="1343113"/>
                </a:cubicBezTo>
                <a:cubicBezTo>
                  <a:pt x="10214257" y="1330549"/>
                  <a:pt x="10204182" y="1321345"/>
                  <a:pt x="10191495" y="1321718"/>
                </a:cubicBezTo>
                <a:cubicBezTo>
                  <a:pt x="10179181" y="1322091"/>
                  <a:pt x="10168857" y="1332415"/>
                  <a:pt x="10168733" y="1344356"/>
                </a:cubicBezTo>
                <a:close/>
                <a:moveTo>
                  <a:pt x="10103803" y="1321594"/>
                </a:moveTo>
                <a:cubicBezTo>
                  <a:pt x="10091489" y="1320972"/>
                  <a:pt x="10080294" y="1330549"/>
                  <a:pt x="10079300" y="1342491"/>
                </a:cubicBezTo>
                <a:cubicBezTo>
                  <a:pt x="10078180" y="1354929"/>
                  <a:pt x="10090370" y="1367990"/>
                  <a:pt x="10102932" y="1367865"/>
                </a:cubicBezTo>
                <a:cubicBezTo>
                  <a:pt x="10114998" y="1367865"/>
                  <a:pt x="10125198" y="1357417"/>
                  <a:pt x="10125446" y="1344978"/>
                </a:cubicBezTo>
                <a:cubicBezTo>
                  <a:pt x="10125695" y="1332291"/>
                  <a:pt x="10116491" y="1322216"/>
                  <a:pt x="10103803" y="1321594"/>
                </a:cubicBezTo>
                <a:close/>
                <a:moveTo>
                  <a:pt x="10035889" y="1345103"/>
                </a:moveTo>
                <a:cubicBezTo>
                  <a:pt x="10036262" y="1332415"/>
                  <a:pt x="10027058" y="1322216"/>
                  <a:pt x="10014495" y="1321594"/>
                </a:cubicBezTo>
                <a:cubicBezTo>
                  <a:pt x="10001061" y="1320847"/>
                  <a:pt x="9989245" y="1332167"/>
                  <a:pt x="9989742" y="1345227"/>
                </a:cubicBezTo>
                <a:cubicBezTo>
                  <a:pt x="9990239" y="1356670"/>
                  <a:pt x="10001683" y="1367741"/>
                  <a:pt x="10013127" y="1367741"/>
                </a:cubicBezTo>
                <a:cubicBezTo>
                  <a:pt x="10025192" y="1367741"/>
                  <a:pt x="10035516" y="1357417"/>
                  <a:pt x="10035889" y="1345103"/>
                </a:cubicBezTo>
                <a:close/>
                <a:moveTo>
                  <a:pt x="9903792" y="1343486"/>
                </a:moveTo>
                <a:cubicBezTo>
                  <a:pt x="9903294" y="1355675"/>
                  <a:pt x="9913121" y="1366870"/>
                  <a:pt x="9925062" y="1367741"/>
                </a:cubicBezTo>
                <a:cubicBezTo>
                  <a:pt x="9937376" y="1368612"/>
                  <a:pt x="9950437" y="1356173"/>
                  <a:pt x="9950063" y="1343734"/>
                </a:cubicBezTo>
                <a:cubicBezTo>
                  <a:pt x="9949814" y="1331669"/>
                  <a:pt x="9939117" y="1321594"/>
                  <a:pt x="9926803" y="1321469"/>
                </a:cubicBezTo>
                <a:cubicBezTo>
                  <a:pt x="9913991" y="1321469"/>
                  <a:pt x="9904165" y="1330798"/>
                  <a:pt x="9903792" y="1343361"/>
                </a:cubicBezTo>
                <a:close/>
                <a:moveTo>
                  <a:pt x="9814235" y="1343113"/>
                </a:moveTo>
                <a:cubicBezTo>
                  <a:pt x="9813613" y="1355302"/>
                  <a:pt x="9823190" y="1366621"/>
                  <a:pt x="9835131" y="1367616"/>
                </a:cubicBezTo>
                <a:cubicBezTo>
                  <a:pt x="9847570" y="1368736"/>
                  <a:pt x="9860630" y="1356670"/>
                  <a:pt x="9860506" y="1344108"/>
                </a:cubicBezTo>
                <a:cubicBezTo>
                  <a:pt x="9860506" y="1332042"/>
                  <a:pt x="9850058" y="1321843"/>
                  <a:pt x="9837619" y="1321594"/>
                </a:cubicBezTo>
                <a:cubicBezTo>
                  <a:pt x="9824807" y="1321345"/>
                  <a:pt x="9814856" y="1330549"/>
                  <a:pt x="9814235" y="1343237"/>
                </a:cubicBezTo>
                <a:close/>
                <a:moveTo>
                  <a:pt x="9747191" y="1321469"/>
                </a:moveTo>
                <a:cubicBezTo>
                  <a:pt x="9733260" y="1321718"/>
                  <a:pt x="9723309" y="1333037"/>
                  <a:pt x="9724802" y="1346844"/>
                </a:cubicBezTo>
                <a:cubicBezTo>
                  <a:pt x="9726170" y="1359034"/>
                  <a:pt x="9737613" y="1368612"/>
                  <a:pt x="9749430" y="1367492"/>
                </a:cubicBezTo>
                <a:cubicBezTo>
                  <a:pt x="9760749" y="1366372"/>
                  <a:pt x="9771571" y="1354183"/>
                  <a:pt x="9771072" y="1343113"/>
                </a:cubicBezTo>
                <a:cubicBezTo>
                  <a:pt x="9770451" y="1331171"/>
                  <a:pt x="9759629" y="1321221"/>
                  <a:pt x="9747315" y="1321345"/>
                </a:cubicBezTo>
                <a:close/>
                <a:moveTo>
                  <a:pt x="9661738" y="1321469"/>
                </a:moveTo>
                <a:cubicBezTo>
                  <a:pt x="9649549" y="1320972"/>
                  <a:pt x="9638354" y="1330674"/>
                  <a:pt x="9637358" y="1342615"/>
                </a:cubicBezTo>
                <a:cubicBezTo>
                  <a:pt x="9636364" y="1354929"/>
                  <a:pt x="9648802" y="1367990"/>
                  <a:pt x="9661241" y="1367741"/>
                </a:cubicBezTo>
                <a:cubicBezTo>
                  <a:pt x="9673306" y="1367492"/>
                  <a:pt x="9683381" y="1356919"/>
                  <a:pt x="9683506" y="1344605"/>
                </a:cubicBezTo>
                <a:cubicBezTo>
                  <a:pt x="9683630" y="1331793"/>
                  <a:pt x="9674301" y="1321967"/>
                  <a:pt x="9661614" y="1321469"/>
                </a:cubicBezTo>
                <a:close/>
                <a:moveTo>
                  <a:pt x="9547801" y="1342739"/>
                </a:moveTo>
                <a:cubicBezTo>
                  <a:pt x="9546931" y="1354929"/>
                  <a:pt x="9559493" y="1367990"/>
                  <a:pt x="9571932" y="1367741"/>
                </a:cubicBezTo>
                <a:cubicBezTo>
                  <a:pt x="9583997" y="1367368"/>
                  <a:pt x="9594072" y="1356795"/>
                  <a:pt x="9594072" y="1344481"/>
                </a:cubicBezTo>
                <a:cubicBezTo>
                  <a:pt x="9594072" y="1331669"/>
                  <a:pt x="9584744" y="1321967"/>
                  <a:pt x="9572056" y="1321469"/>
                </a:cubicBezTo>
                <a:cubicBezTo>
                  <a:pt x="9559866" y="1321096"/>
                  <a:pt x="9548672" y="1330798"/>
                  <a:pt x="9547801" y="1342739"/>
                </a:cubicBezTo>
                <a:close/>
                <a:moveTo>
                  <a:pt x="9481006" y="1321469"/>
                </a:moveTo>
                <a:cubicBezTo>
                  <a:pt x="9468692" y="1321843"/>
                  <a:pt x="9458368" y="1332167"/>
                  <a:pt x="9458368" y="1344232"/>
                </a:cubicBezTo>
                <a:cubicBezTo>
                  <a:pt x="9458368" y="1356795"/>
                  <a:pt x="9471429" y="1368860"/>
                  <a:pt x="9483867" y="1367616"/>
                </a:cubicBezTo>
                <a:cubicBezTo>
                  <a:pt x="9495808" y="1366497"/>
                  <a:pt x="9505261" y="1355178"/>
                  <a:pt x="9504639" y="1342988"/>
                </a:cubicBezTo>
                <a:cubicBezTo>
                  <a:pt x="9503893" y="1330425"/>
                  <a:pt x="9493818" y="1321221"/>
                  <a:pt x="9481006" y="1321594"/>
                </a:cubicBezTo>
                <a:close/>
                <a:moveTo>
                  <a:pt x="9418440" y="1346595"/>
                </a:moveTo>
                <a:cubicBezTo>
                  <a:pt x="9419809" y="1334903"/>
                  <a:pt x="9410355" y="1323086"/>
                  <a:pt x="9398290" y="1321594"/>
                </a:cubicBezTo>
                <a:cubicBezTo>
                  <a:pt x="9384484" y="1319853"/>
                  <a:pt x="9372791" y="1329679"/>
                  <a:pt x="9372293" y="1343486"/>
                </a:cubicBezTo>
                <a:cubicBezTo>
                  <a:pt x="9371920" y="1355675"/>
                  <a:pt x="9381622" y="1366870"/>
                  <a:pt x="9393563" y="1367741"/>
                </a:cubicBezTo>
                <a:cubicBezTo>
                  <a:pt x="9404509" y="1368487"/>
                  <a:pt x="9417072" y="1357914"/>
                  <a:pt x="9418316" y="1346595"/>
                </a:cubicBezTo>
                <a:close/>
                <a:moveTo>
                  <a:pt x="9306369" y="1321469"/>
                </a:moveTo>
                <a:cubicBezTo>
                  <a:pt x="9293682" y="1321096"/>
                  <a:pt x="9283482" y="1330301"/>
                  <a:pt x="9282736" y="1342864"/>
                </a:cubicBezTo>
                <a:cubicBezTo>
                  <a:pt x="9281989" y="1356297"/>
                  <a:pt x="9293309" y="1368114"/>
                  <a:pt x="9306369" y="1367616"/>
                </a:cubicBezTo>
                <a:cubicBezTo>
                  <a:pt x="9317937" y="1367119"/>
                  <a:pt x="9328883" y="1355675"/>
                  <a:pt x="9329007" y="1344232"/>
                </a:cubicBezTo>
                <a:cubicBezTo>
                  <a:pt x="9329007" y="1332167"/>
                  <a:pt x="9318683" y="1321843"/>
                  <a:pt x="9306369" y="1321469"/>
                </a:cubicBezTo>
                <a:close/>
                <a:moveTo>
                  <a:pt x="9193303" y="1343486"/>
                </a:moveTo>
                <a:cubicBezTo>
                  <a:pt x="9192930" y="1355675"/>
                  <a:pt x="9202756" y="1366870"/>
                  <a:pt x="9214697" y="1367616"/>
                </a:cubicBezTo>
                <a:cubicBezTo>
                  <a:pt x="9226887" y="1368487"/>
                  <a:pt x="9240072" y="1355800"/>
                  <a:pt x="9239699" y="1343486"/>
                </a:cubicBezTo>
                <a:cubicBezTo>
                  <a:pt x="9239325" y="1331545"/>
                  <a:pt x="9228628" y="1321345"/>
                  <a:pt x="9216314" y="1321345"/>
                </a:cubicBezTo>
                <a:cubicBezTo>
                  <a:pt x="9203502" y="1321345"/>
                  <a:pt x="9193801" y="1330674"/>
                  <a:pt x="9193427" y="1343361"/>
                </a:cubicBezTo>
                <a:close/>
                <a:moveTo>
                  <a:pt x="9128000" y="1321469"/>
                </a:moveTo>
                <a:cubicBezTo>
                  <a:pt x="9115314" y="1320723"/>
                  <a:pt x="9104865" y="1329679"/>
                  <a:pt x="9103746" y="1342117"/>
                </a:cubicBezTo>
                <a:cubicBezTo>
                  <a:pt x="9102626" y="1355551"/>
                  <a:pt x="9113447" y="1367741"/>
                  <a:pt x="9126632" y="1367492"/>
                </a:cubicBezTo>
                <a:cubicBezTo>
                  <a:pt x="9138076" y="1367492"/>
                  <a:pt x="9149520" y="1356297"/>
                  <a:pt x="9149892" y="1344730"/>
                </a:cubicBezTo>
                <a:cubicBezTo>
                  <a:pt x="9150266" y="1332789"/>
                  <a:pt x="9140315" y="1322091"/>
                  <a:pt x="9128000" y="1321345"/>
                </a:cubicBezTo>
                <a:close/>
                <a:moveTo>
                  <a:pt x="9042050" y="1321469"/>
                </a:moveTo>
                <a:cubicBezTo>
                  <a:pt x="9028617" y="1320350"/>
                  <a:pt x="9016427" y="1331171"/>
                  <a:pt x="9016552" y="1344356"/>
                </a:cubicBezTo>
                <a:cubicBezTo>
                  <a:pt x="9016552" y="1355800"/>
                  <a:pt x="9027870" y="1367119"/>
                  <a:pt x="9039314" y="1367616"/>
                </a:cubicBezTo>
                <a:cubicBezTo>
                  <a:pt x="9051255" y="1367990"/>
                  <a:pt x="9061952" y="1358039"/>
                  <a:pt x="9062698" y="1345724"/>
                </a:cubicBezTo>
                <a:cubicBezTo>
                  <a:pt x="9063444" y="1333037"/>
                  <a:pt x="9054489" y="1322589"/>
                  <a:pt x="9042050" y="1321594"/>
                </a:cubicBezTo>
                <a:close/>
                <a:moveTo>
                  <a:pt x="8973265" y="1343486"/>
                </a:moveTo>
                <a:cubicBezTo>
                  <a:pt x="8972892" y="1329679"/>
                  <a:pt x="8961200" y="1319728"/>
                  <a:pt x="8947393" y="1321469"/>
                </a:cubicBezTo>
                <a:cubicBezTo>
                  <a:pt x="8935452" y="1322962"/>
                  <a:pt x="8925874" y="1334779"/>
                  <a:pt x="8927119" y="1346346"/>
                </a:cubicBezTo>
                <a:cubicBezTo>
                  <a:pt x="8928362" y="1357541"/>
                  <a:pt x="8940801" y="1368363"/>
                  <a:pt x="8951871" y="1367616"/>
                </a:cubicBezTo>
                <a:cubicBezTo>
                  <a:pt x="8963812" y="1366870"/>
                  <a:pt x="8973639" y="1355675"/>
                  <a:pt x="8973265" y="1343486"/>
                </a:cubicBezTo>
                <a:close/>
                <a:moveTo>
                  <a:pt x="8883708" y="1343486"/>
                </a:moveTo>
                <a:cubicBezTo>
                  <a:pt x="8883335" y="1329679"/>
                  <a:pt x="8871642" y="1319728"/>
                  <a:pt x="8857836" y="1321469"/>
                </a:cubicBezTo>
                <a:cubicBezTo>
                  <a:pt x="8845895" y="1322962"/>
                  <a:pt x="8836317" y="1334779"/>
                  <a:pt x="8837561" y="1346346"/>
                </a:cubicBezTo>
                <a:cubicBezTo>
                  <a:pt x="8838805" y="1357541"/>
                  <a:pt x="8851243" y="1368363"/>
                  <a:pt x="8862314" y="1367616"/>
                </a:cubicBezTo>
                <a:cubicBezTo>
                  <a:pt x="8874255" y="1366870"/>
                  <a:pt x="8884081" y="1355675"/>
                  <a:pt x="8883708" y="1343486"/>
                </a:cubicBezTo>
                <a:close/>
                <a:moveTo>
                  <a:pt x="8751487" y="1342988"/>
                </a:moveTo>
                <a:cubicBezTo>
                  <a:pt x="8750865" y="1355178"/>
                  <a:pt x="8760442" y="1366497"/>
                  <a:pt x="8772383" y="1367492"/>
                </a:cubicBezTo>
                <a:cubicBezTo>
                  <a:pt x="8784822" y="1368612"/>
                  <a:pt x="8797882" y="1356546"/>
                  <a:pt x="8797758" y="1343983"/>
                </a:cubicBezTo>
                <a:cubicBezTo>
                  <a:pt x="8797758" y="1331918"/>
                  <a:pt x="8787310" y="1321718"/>
                  <a:pt x="8774871" y="1321469"/>
                </a:cubicBezTo>
                <a:cubicBezTo>
                  <a:pt x="8762059" y="1321221"/>
                  <a:pt x="8752108" y="1330425"/>
                  <a:pt x="8751487" y="1343113"/>
                </a:cubicBezTo>
                <a:close/>
                <a:moveTo>
                  <a:pt x="8661929" y="1343486"/>
                </a:moveTo>
                <a:cubicBezTo>
                  <a:pt x="8661556" y="1355800"/>
                  <a:pt x="8671382" y="1366870"/>
                  <a:pt x="8683323" y="1367616"/>
                </a:cubicBezTo>
                <a:cubicBezTo>
                  <a:pt x="8695513" y="1368363"/>
                  <a:pt x="8708574" y="1355800"/>
                  <a:pt x="8708200" y="1343486"/>
                </a:cubicBezTo>
                <a:cubicBezTo>
                  <a:pt x="8707827" y="1331545"/>
                  <a:pt x="8697130" y="1321469"/>
                  <a:pt x="8684816" y="1321469"/>
                </a:cubicBezTo>
                <a:cubicBezTo>
                  <a:pt x="8672004" y="1321469"/>
                  <a:pt x="8662302" y="1330923"/>
                  <a:pt x="8661929" y="1343610"/>
                </a:cubicBezTo>
                <a:close/>
                <a:moveTo>
                  <a:pt x="8618519" y="1346471"/>
                </a:moveTo>
                <a:cubicBezTo>
                  <a:pt x="8619887" y="1334779"/>
                  <a:pt x="8610433" y="1322962"/>
                  <a:pt x="8598368" y="1321469"/>
                </a:cubicBezTo>
                <a:cubicBezTo>
                  <a:pt x="8584561" y="1319728"/>
                  <a:pt x="8572869" y="1329555"/>
                  <a:pt x="8572371" y="1343361"/>
                </a:cubicBezTo>
                <a:cubicBezTo>
                  <a:pt x="8571999" y="1355551"/>
                  <a:pt x="8581700" y="1366746"/>
                  <a:pt x="8593642" y="1367616"/>
                </a:cubicBezTo>
                <a:cubicBezTo>
                  <a:pt x="8604588" y="1368363"/>
                  <a:pt x="8617151" y="1357790"/>
                  <a:pt x="8618394" y="1346471"/>
                </a:cubicBezTo>
                <a:close/>
                <a:moveTo>
                  <a:pt x="8508935" y="1321345"/>
                </a:moveTo>
                <a:cubicBezTo>
                  <a:pt x="8496621" y="1321221"/>
                  <a:pt x="8485675" y="1331047"/>
                  <a:pt x="8485177" y="1342988"/>
                </a:cubicBezTo>
                <a:cubicBezTo>
                  <a:pt x="8484555" y="1355178"/>
                  <a:pt x="8497491" y="1368114"/>
                  <a:pt x="8509682" y="1367492"/>
                </a:cubicBezTo>
                <a:cubicBezTo>
                  <a:pt x="8521622" y="1366870"/>
                  <a:pt x="8531573" y="1356048"/>
                  <a:pt x="8531449" y="1343734"/>
                </a:cubicBezTo>
                <a:cubicBezTo>
                  <a:pt x="8531324" y="1330923"/>
                  <a:pt x="8521747" y="1321469"/>
                  <a:pt x="8508935" y="1321221"/>
                </a:cubicBezTo>
                <a:close/>
                <a:moveTo>
                  <a:pt x="8395620" y="1343734"/>
                </a:moveTo>
                <a:cubicBezTo>
                  <a:pt x="8395371" y="1356173"/>
                  <a:pt x="8408432" y="1368487"/>
                  <a:pt x="8420746" y="1367492"/>
                </a:cubicBezTo>
                <a:cubicBezTo>
                  <a:pt x="8432687" y="1366497"/>
                  <a:pt x="8442389" y="1355302"/>
                  <a:pt x="8441891" y="1343113"/>
                </a:cubicBezTo>
                <a:cubicBezTo>
                  <a:pt x="8441394" y="1330425"/>
                  <a:pt x="8431443" y="1321221"/>
                  <a:pt x="8418631" y="1321345"/>
                </a:cubicBezTo>
                <a:cubicBezTo>
                  <a:pt x="8406317" y="1321469"/>
                  <a:pt x="8395744" y="1331669"/>
                  <a:pt x="8395620" y="1343734"/>
                </a:cubicBezTo>
                <a:close/>
                <a:moveTo>
                  <a:pt x="8330194" y="1321345"/>
                </a:moveTo>
                <a:cubicBezTo>
                  <a:pt x="8317880" y="1320972"/>
                  <a:pt x="8306809" y="1330798"/>
                  <a:pt x="8306063" y="1342739"/>
                </a:cubicBezTo>
                <a:cubicBezTo>
                  <a:pt x="8305192" y="1354929"/>
                  <a:pt x="8318004" y="1367990"/>
                  <a:pt x="8330318" y="1367616"/>
                </a:cubicBezTo>
                <a:cubicBezTo>
                  <a:pt x="8342383" y="1367243"/>
                  <a:pt x="8352459" y="1356546"/>
                  <a:pt x="8352459" y="1344232"/>
                </a:cubicBezTo>
                <a:cubicBezTo>
                  <a:pt x="8352459" y="1331420"/>
                  <a:pt x="8343005" y="1321718"/>
                  <a:pt x="8330318" y="1321345"/>
                </a:cubicBezTo>
                <a:close/>
                <a:moveTo>
                  <a:pt x="8240263" y="1321345"/>
                </a:moveTo>
                <a:cubicBezTo>
                  <a:pt x="8227949" y="1321221"/>
                  <a:pt x="8217003" y="1331047"/>
                  <a:pt x="8216506" y="1343113"/>
                </a:cubicBezTo>
                <a:cubicBezTo>
                  <a:pt x="8215884" y="1355302"/>
                  <a:pt x="8228820" y="1368238"/>
                  <a:pt x="8241009" y="1367616"/>
                </a:cubicBezTo>
                <a:cubicBezTo>
                  <a:pt x="8252950" y="1366994"/>
                  <a:pt x="8262901" y="1356173"/>
                  <a:pt x="8262777" y="1343859"/>
                </a:cubicBezTo>
                <a:cubicBezTo>
                  <a:pt x="8262653" y="1331047"/>
                  <a:pt x="8253075" y="1321594"/>
                  <a:pt x="8240263" y="1321345"/>
                </a:cubicBezTo>
                <a:close/>
                <a:moveTo>
                  <a:pt x="8130679" y="1344605"/>
                </a:moveTo>
                <a:cubicBezTo>
                  <a:pt x="8130928" y="1356919"/>
                  <a:pt x="8141128" y="1367368"/>
                  <a:pt x="8153193" y="1367492"/>
                </a:cubicBezTo>
                <a:cubicBezTo>
                  <a:pt x="8165756" y="1367616"/>
                  <a:pt x="8177946" y="1354680"/>
                  <a:pt x="8176827" y="1342242"/>
                </a:cubicBezTo>
                <a:cubicBezTo>
                  <a:pt x="8175831" y="1330301"/>
                  <a:pt x="8164637" y="1320723"/>
                  <a:pt x="8152322" y="1321221"/>
                </a:cubicBezTo>
                <a:cubicBezTo>
                  <a:pt x="8139636" y="1321843"/>
                  <a:pt x="8130431" y="1331793"/>
                  <a:pt x="8130679" y="1344481"/>
                </a:cubicBezTo>
                <a:close/>
                <a:moveTo>
                  <a:pt x="8065377" y="1321345"/>
                </a:moveTo>
                <a:cubicBezTo>
                  <a:pt x="8052690" y="1320599"/>
                  <a:pt x="8042242" y="1329555"/>
                  <a:pt x="8041123" y="1341993"/>
                </a:cubicBezTo>
                <a:cubicBezTo>
                  <a:pt x="8040003" y="1355427"/>
                  <a:pt x="8050824" y="1367492"/>
                  <a:pt x="8064009" y="1367368"/>
                </a:cubicBezTo>
                <a:cubicBezTo>
                  <a:pt x="8075452" y="1367368"/>
                  <a:pt x="8086896" y="1356048"/>
                  <a:pt x="8087269" y="1344605"/>
                </a:cubicBezTo>
                <a:cubicBezTo>
                  <a:pt x="8087643" y="1332664"/>
                  <a:pt x="8077691" y="1321967"/>
                  <a:pt x="8065377" y="1321221"/>
                </a:cubicBezTo>
                <a:close/>
                <a:moveTo>
                  <a:pt x="7975322" y="1321345"/>
                </a:moveTo>
                <a:cubicBezTo>
                  <a:pt x="7962635" y="1320847"/>
                  <a:pt x="7952436" y="1330052"/>
                  <a:pt x="7951565" y="1342615"/>
                </a:cubicBezTo>
                <a:cubicBezTo>
                  <a:pt x="7950694" y="1356048"/>
                  <a:pt x="7962013" y="1367990"/>
                  <a:pt x="7975073" y="1367492"/>
                </a:cubicBezTo>
                <a:cubicBezTo>
                  <a:pt x="7986517" y="1367119"/>
                  <a:pt x="7997711" y="1355675"/>
                  <a:pt x="7997836" y="1344232"/>
                </a:cubicBezTo>
                <a:cubicBezTo>
                  <a:pt x="7997836" y="1332167"/>
                  <a:pt x="7987761" y="1321843"/>
                  <a:pt x="7975322" y="1321345"/>
                </a:cubicBezTo>
                <a:close/>
                <a:moveTo>
                  <a:pt x="7910642" y="1344854"/>
                </a:moveTo>
                <a:cubicBezTo>
                  <a:pt x="7911015" y="1332167"/>
                  <a:pt x="7901811" y="1321967"/>
                  <a:pt x="7889248" y="1321221"/>
                </a:cubicBezTo>
                <a:cubicBezTo>
                  <a:pt x="7875814" y="1320474"/>
                  <a:pt x="7863997" y="1331793"/>
                  <a:pt x="7864495" y="1344854"/>
                </a:cubicBezTo>
                <a:cubicBezTo>
                  <a:pt x="7864993" y="1356297"/>
                  <a:pt x="7876436" y="1367368"/>
                  <a:pt x="7887880" y="1367492"/>
                </a:cubicBezTo>
                <a:cubicBezTo>
                  <a:pt x="7899945" y="1367492"/>
                  <a:pt x="7910269" y="1357292"/>
                  <a:pt x="7910642" y="1344854"/>
                </a:cubicBezTo>
                <a:close/>
                <a:moveTo>
                  <a:pt x="7774938" y="1342242"/>
                </a:moveTo>
                <a:cubicBezTo>
                  <a:pt x="7773942" y="1354556"/>
                  <a:pt x="7786256" y="1367616"/>
                  <a:pt x="7798695" y="1367492"/>
                </a:cubicBezTo>
                <a:cubicBezTo>
                  <a:pt x="7810761" y="1367368"/>
                  <a:pt x="7820960" y="1356795"/>
                  <a:pt x="7821085" y="1344481"/>
                </a:cubicBezTo>
                <a:cubicBezTo>
                  <a:pt x="7821209" y="1331669"/>
                  <a:pt x="7812004" y="1321843"/>
                  <a:pt x="7799318" y="1321221"/>
                </a:cubicBezTo>
                <a:cubicBezTo>
                  <a:pt x="7787127" y="1320723"/>
                  <a:pt x="7775933" y="1330301"/>
                  <a:pt x="7774938" y="1342242"/>
                </a:cubicBezTo>
                <a:close/>
                <a:moveTo>
                  <a:pt x="7731527" y="1345849"/>
                </a:moveTo>
                <a:cubicBezTo>
                  <a:pt x="7732522" y="1333037"/>
                  <a:pt x="7723816" y="1322713"/>
                  <a:pt x="7711253" y="1321345"/>
                </a:cubicBezTo>
                <a:cubicBezTo>
                  <a:pt x="7697819" y="1319977"/>
                  <a:pt x="7685505" y="1330549"/>
                  <a:pt x="7685380" y="1343734"/>
                </a:cubicBezTo>
                <a:cubicBezTo>
                  <a:pt x="7685380" y="1355178"/>
                  <a:pt x="7696202" y="1366746"/>
                  <a:pt x="7707769" y="1367243"/>
                </a:cubicBezTo>
                <a:cubicBezTo>
                  <a:pt x="7719711" y="1367865"/>
                  <a:pt x="7730657" y="1357914"/>
                  <a:pt x="7731527" y="1345724"/>
                </a:cubicBezTo>
                <a:close/>
                <a:moveTo>
                  <a:pt x="7623063" y="1321345"/>
                </a:moveTo>
                <a:cubicBezTo>
                  <a:pt x="7610376" y="1320972"/>
                  <a:pt x="7600177" y="1330176"/>
                  <a:pt x="7599430" y="1342739"/>
                </a:cubicBezTo>
                <a:cubicBezTo>
                  <a:pt x="7598684" y="1356173"/>
                  <a:pt x="7610003" y="1367990"/>
                  <a:pt x="7623063" y="1367492"/>
                </a:cubicBezTo>
                <a:cubicBezTo>
                  <a:pt x="7634631" y="1366994"/>
                  <a:pt x="7645577" y="1355551"/>
                  <a:pt x="7645701" y="1344108"/>
                </a:cubicBezTo>
                <a:cubicBezTo>
                  <a:pt x="7645701" y="1332042"/>
                  <a:pt x="7635377" y="1321718"/>
                  <a:pt x="7623063" y="1321345"/>
                </a:cubicBezTo>
                <a:close/>
                <a:moveTo>
                  <a:pt x="7556144" y="1345476"/>
                </a:moveTo>
                <a:cubicBezTo>
                  <a:pt x="7557139" y="1332415"/>
                  <a:pt x="7545571" y="1320847"/>
                  <a:pt x="7532013" y="1321221"/>
                </a:cubicBezTo>
                <a:cubicBezTo>
                  <a:pt x="7519326" y="1321718"/>
                  <a:pt x="7509997" y="1331420"/>
                  <a:pt x="7509997" y="1344232"/>
                </a:cubicBezTo>
                <a:cubicBezTo>
                  <a:pt x="7509997" y="1356546"/>
                  <a:pt x="7520197" y="1367243"/>
                  <a:pt x="7532137" y="1367492"/>
                </a:cubicBezTo>
                <a:cubicBezTo>
                  <a:pt x="7543457" y="1367741"/>
                  <a:pt x="7555273" y="1356919"/>
                  <a:pt x="7556020" y="1345476"/>
                </a:cubicBezTo>
                <a:close/>
                <a:moveTo>
                  <a:pt x="7420440" y="1342864"/>
                </a:moveTo>
                <a:cubicBezTo>
                  <a:pt x="7419818" y="1355053"/>
                  <a:pt x="7429395" y="1366372"/>
                  <a:pt x="7441336" y="1367368"/>
                </a:cubicBezTo>
                <a:cubicBezTo>
                  <a:pt x="7453775" y="1368487"/>
                  <a:pt x="7466835" y="1356422"/>
                  <a:pt x="7466711" y="1343859"/>
                </a:cubicBezTo>
                <a:cubicBezTo>
                  <a:pt x="7466711" y="1331793"/>
                  <a:pt x="7456263" y="1321594"/>
                  <a:pt x="7443824" y="1321345"/>
                </a:cubicBezTo>
                <a:cubicBezTo>
                  <a:pt x="7431012" y="1321096"/>
                  <a:pt x="7421061" y="1330301"/>
                  <a:pt x="7420440" y="1342988"/>
                </a:cubicBezTo>
                <a:close/>
                <a:moveTo>
                  <a:pt x="882624" y="1321345"/>
                </a:moveTo>
                <a:cubicBezTo>
                  <a:pt x="869937" y="1320847"/>
                  <a:pt x="859737" y="1330052"/>
                  <a:pt x="858866" y="1342615"/>
                </a:cubicBezTo>
                <a:cubicBezTo>
                  <a:pt x="857996" y="1356048"/>
                  <a:pt x="869315" y="1367990"/>
                  <a:pt x="882375" y="1367492"/>
                </a:cubicBezTo>
                <a:cubicBezTo>
                  <a:pt x="893819" y="1367119"/>
                  <a:pt x="905013" y="1355675"/>
                  <a:pt x="905138" y="1344232"/>
                </a:cubicBezTo>
                <a:cubicBezTo>
                  <a:pt x="905138" y="1332167"/>
                  <a:pt x="895062" y="1321843"/>
                  <a:pt x="882624" y="1321345"/>
                </a:cubicBezTo>
                <a:close/>
                <a:moveTo>
                  <a:pt x="970937" y="1321345"/>
                </a:moveTo>
                <a:cubicBezTo>
                  <a:pt x="957006" y="1321594"/>
                  <a:pt x="947055" y="1332913"/>
                  <a:pt x="948548" y="1346720"/>
                </a:cubicBezTo>
                <a:cubicBezTo>
                  <a:pt x="949916" y="1358909"/>
                  <a:pt x="961360" y="1368487"/>
                  <a:pt x="973176" y="1367368"/>
                </a:cubicBezTo>
                <a:cubicBezTo>
                  <a:pt x="984495" y="1366248"/>
                  <a:pt x="995317" y="1354058"/>
                  <a:pt x="994819" y="1342988"/>
                </a:cubicBezTo>
                <a:cubicBezTo>
                  <a:pt x="994197" y="1331047"/>
                  <a:pt x="983376" y="1321096"/>
                  <a:pt x="971062" y="1321221"/>
                </a:cubicBezTo>
                <a:close/>
                <a:moveTo>
                  <a:pt x="7355510" y="1321345"/>
                </a:moveTo>
                <a:cubicBezTo>
                  <a:pt x="7342699" y="1320474"/>
                  <a:pt x="7332250" y="1329057"/>
                  <a:pt x="7331007" y="1341620"/>
                </a:cubicBezTo>
                <a:cubicBezTo>
                  <a:pt x="7329639" y="1355053"/>
                  <a:pt x="7340336" y="1367368"/>
                  <a:pt x="7353520" y="1367492"/>
                </a:cubicBezTo>
                <a:cubicBezTo>
                  <a:pt x="7364964" y="1367492"/>
                  <a:pt x="7376531" y="1356670"/>
                  <a:pt x="7377154" y="1345103"/>
                </a:cubicBezTo>
                <a:cubicBezTo>
                  <a:pt x="7377776" y="1333162"/>
                  <a:pt x="7367825" y="1322216"/>
                  <a:pt x="7355635" y="1321345"/>
                </a:cubicBezTo>
                <a:close/>
                <a:moveTo>
                  <a:pt x="7243688" y="1343859"/>
                </a:moveTo>
                <a:cubicBezTo>
                  <a:pt x="7243688" y="1356422"/>
                  <a:pt x="7256624" y="1368487"/>
                  <a:pt x="7269063" y="1367368"/>
                </a:cubicBezTo>
                <a:cubicBezTo>
                  <a:pt x="7281003" y="1366248"/>
                  <a:pt x="7290581" y="1355053"/>
                  <a:pt x="7289960" y="1342864"/>
                </a:cubicBezTo>
                <a:cubicBezTo>
                  <a:pt x="7289338" y="1330301"/>
                  <a:pt x="7279263" y="1320972"/>
                  <a:pt x="7266575" y="1321345"/>
                </a:cubicBezTo>
                <a:cubicBezTo>
                  <a:pt x="7254261" y="1321594"/>
                  <a:pt x="7243812" y="1331918"/>
                  <a:pt x="7243688" y="1343859"/>
                </a:cubicBezTo>
                <a:close/>
                <a:moveTo>
                  <a:pt x="7179630" y="1321345"/>
                </a:moveTo>
                <a:cubicBezTo>
                  <a:pt x="7166196" y="1320226"/>
                  <a:pt x="7154007" y="1331047"/>
                  <a:pt x="7154130" y="1344232"/>
                </a:cubicBezTo>
                <a:cubicBezTo>
                  <a:pt x="7154130" y="1355675"/>
                  <a:pt x="7165450" y="1366994"/>
                  <a:pt x="7176893" y="1367492"/>
                </a:cubicBezTo>
                <a:cubicBezTo>
                  <a:pt x="7188834" y="1367865"/>
                  <a:pt x="7199531" y="1357914"/>
                  <a:pt x="7200278" y="1345600"/>
                </a:cubicBezTo>
                <a:cubicBezTo>
                  <a:pt x="7201024" y="1332913"/>
                  <a:pt x="7192068" y="1322465"/>
                  <a:pt x="7179505" y="1321469"/>
                </a:cubicBezTo>
                <a:close/>
                <a:moveTo>
                  <a:pt x="7089202" y="1321345"/>
                </a:moveTo>
                <a:cubicBezTo>
                  <a:pt x="7076888" y="1320723"/>
                  <a:pt x="7065693" y="1330301"/>
                  <a:pt x="7064698" y="1342242"/>
                </a:cubicBezTo>
                <a:cubicBezTo>
                  <a:pt x="7063578" y="1354680"/>
                  <a:pt x="7075768" y="1367741"/>
                  <a:pt x="7088331" y="1367616"/>
                </a:cubicBezTo>
                <a:cubicBezTo>
                  <a:pt x="7100397" y="1367616"/>
                  <a:pt x="7110595" y="1357168"/>
                  <a:pt x="7110844" y="1344730"/>
                </a:cubicBezTo>
                <a:cubicBezTo>
                  <a:pt x="7111094" y="1332042"/>
                  <a:pt x="7101889" y="1321967"/>
                  <a:pt x="7089202" y="1321345"/>
                </a:cubicBezTo>
                <a:close/>
                <a:moveTo>
                  <a:pt x="7000764" y="1321345"/>
                </a:moveTo>
                <a:cubicBezTo>
                  <a:pt x="6986957" y="1321718"/>
                  <a:pt x="6977006" y="1333410"/>
                  <a:pt x="6978747" y="1347217"/>
                </a:cubicBezTo>
                <a:cubicBezTo>
                  <a:pt x="6980240" y="1359158"/>
                  <a:pt x="6992057" y="1368736"/>
                  <a:pt x="7003749" y="1367492"/>
                </a:cubicBezTo>
                <a:cubicBezTo>
                  <a:pt x="7015068" y="1366248"/>
                  <a:pt x="7025765" y="1353810"/>
                  <a:pt x="7025019" y="1342739"/>
                </a:cubicBezTo>
                <a:cubicBezTo>
                  <a:pt x="7024273" y="1330798"/>
                  <a:pt x="7013078" y="1320972"/>
                  <a:pt x="7000888" y="1321345"/>
                </a:cubicBezTo>
                <a:close/>
                <a:moveTo>
                  <a:pt x="6935337" y="1343983"/>
                </a:moveTo>
                <a:cubicBezTo>
                  <a:pt x="6935337" y="1330798"/>
                  <a:pt x="6923023" y="1320101"/>
                  <a:pt x="6909589" y="1321469"/>
                </a:cubicBezTo>
                <a:cubicBezTo>
                  <a:pt x="6897026" y="1322713"/>
                  <a:pt x="6888319" y="1333162"/>
                  <a:pt x="6889190" y="1345849"/>
                </a:cubicBezTo>
                <a:cubicBezTo>
                  <a:pt x="6890061" y="1358163"/>
                  <a:pt x="6901007" y="1367990"/>
                  <a:pt x="6912948" y="1367492"/>
                </a:cubicBezTo>
                <a:cubicBezTo>
                  <a:pt x="6924516" y="1366870"/>
                  <a:pt x="6935462" y="1355427"/>
                  <a:pt x="6935462" y="1343983"/>
                </a:cubicBezTo>
                <a:close/>
                <a:moveTo>
                  <a:pt x="6845655" y="1345351"/>
                </a:moveTo>
                <a:cubicBezTo>
                  <a:pt x="6846401" y="1332291"/>
                  <a:pt x="6834833" y="1320723"/>
                  <a:pt x="6821400" y="1321345"/>
                </a:cubicBezTo>
                <a:cubicBezTo>
                  <a:pt x="6808713" y="1321843"/>
                  <a:pt x="6799384" y="1331793"/>
                  <a:pt x="6799632" y="1344481"/>
                </a:cubicBezTo>
                <a:cubicBezTo>
                  <a:pt x="6799757" y="1356795"/>
                  <a:pt x="6809956" y="1367368"/>
                  <a:pt x="6822022" y="1367492"/>
                </a:cubicBezTo>
                <a:cubicBezTo>
                  <a:pt x="6833465" y="1367741"/>
                  <a:pt x="6845033" y="1356795"/>
                  <a:pt x="6845779" y="1345227"/>
                </a:cubicBezTo>
                <a:close/>
                <a:moveTo>
                  <a:pt x="6734952" y="1321345"/>
                </a:moveTo>
                <a:cubicBezTo>
                  <a:pt x="6722638" y="1321718"/>
                  <a:pt x="6712314" y="1332042"/>
                  <a:pt x="6712314" y="1344108"/>
                </a:cubicBezTo>
                <a:cubicBezTo>
                  <a:pt x="6712314" y="1356670"/>
                  <a:pt x="6725375" y="1368736"/>
                  <a:pt x="6737813" y="1367492"/>
                </a:cubicBezTo>
                <a:cubicBezTo>
                  <a:pt x="6749754" y="1366372"/>
                  <a:pt x="6759207" y="1355053"/>
                  <a:pt x="6758585" y="1342864"/>
                </a:cubicBezTo>
                <a:cubicBezTo>
                  <a:pt x="6757839" y="1330301"/>
                  <a:pt x="6747764" y="1321096"/>
                  <a:pt x="6734952" y="1321469"/>
                </a:cubicBezTo>
                <a:close/>
                <a:moveTo>
                  <a:pt x="6647012" y="1321345"/>
                </a:moveTo>
                <a:cubicBezTo>
                  <a:pt x="6634822" y="1320847"/>
                  <a:pt x="6623628" y="1330549"/>
                  <a:pt x="6622632" y="1342491"/>
                </a:cubicBezTo>
                <a:cubicBezTo>
                  <a:pt x="6621637" y="1354805"/>
                  <a:pt x="6634075" y="1367865"/>
                  <a:pt x="6646514" y="1367616"/>
                </a:cubicBezTo>
                <a:cubicBezTo>
                  <a:pt x="6658580" y="1367368"/>
                  <a:pt x="6668655" y="1356795"/>
                  <a:pt x="6668779" y="1344481"/>
                </a:cubicBezTo>
                <a:cubicBezTo>
                  <a:pt x="6668904" y="1331669"/>
                  <a:pt x="6659575" y="1321843"/>
                  <a:pt x="6646887" y="1321345"/>
                </a:cubicBezTo>
                <a:close/>
                <a:moveTo>
                  <a:pt x="6557454" y="1321345"/>
                </a:moveTo>
                <a:cubicBezTo>
                  <a:pt x="6545265" y="1320847"/>
                  <a:pt x="6534070" y="1330549"/>
                  <a:pt x="6533075" y="1342491"/>
                </a:cubicBezTo>
                <a:cubicBezTo>
                  <a:pt x="6532080" y="1354805"/>
                  <a:pt x="6544519" y="1367865"/>
                  <a:pt x="6556957" y="1367616"/>
                </a:cubicBezTo>
                <a:cubicBezTo>
                  <a:pt x="6569022" y="1367368"/>
                  <a:pt x="6579097" y="1356795"/>
                  <a:pt x="6579222" y="1344481"/>
                </a:cubicBezTo>
                <a:cubicBezTo>
                  <a:pt x="6579346" y="1331669"/>
                  <a:pt x="6570017" y="1321843"/>
                  <a:pt x="6557330" y="1321345"/>
                </a:cubicBezTo>
                <a:close/>
                <a:moveTo>
                  <a:pt x="6489789" y="1343486"/>
                </a:moveTo>
                <a:cubicBezTo>
                  <a:pt x="6489416" y="1329679"/>
                  <a:pt x="6477724" y="1319728"/>
                  <a:pt x="6463916" y="1321469"/>
                </a:cubicBezTo>
                <a:cubicBezTo>
                  <a:pt x="6451976" y="1322962"/>
                  <a:pt x="6442398" y="1334779"/>
                  <a:pt x="6443642" y="1346346"/>
                </a:cubicBezTo>
                <a:cubicBezTo>
                  <a:pt x="6444886" y="1357541"/>
                  <a:pt x="6457324" y="1368363"/>
                  <a:pt x="6468395" y="1367616"/>
                </a:cubicBezTo>
                <a:cubicBezTo>
                  <a:pt x="6480335" y="1366870"/>
                  <a:pt x="6490162" y="1355675"/>
                  <a:pt x="6489789" y="1343486"/>
                </a:cubicBezTo>
                <a:close/>
                <a:moveTo>
                  <a:pt x="6357692" y="1344232"/>
                </a:moveTo>
                <a:cubicBezTo>
                  <a:pt x="6357692" y="1356546"/>
                  <a:pt x="6367767" y="1367243"/>
                  <a:pt x="6379832" y="1367616"/>
                </a:cubicBezTo>
                <a:cubicBezTo>
                  <a:pt x="6392147" y="1367990"/>
                  <a:pt x="6404833" y="1354929"/>
                  <a:pt x="6403963" y="1342739"/>
                </a:cubicBezTo>
                <a:cubicBezTo>
                  <a:pt x="6403093" y="1330798"/>
                  <a:pt x="6392022" y="1320972"/>
                  <a:pt x="6379832" y="1321469"/>
                </a:cubicBezTo>
                <a:cubicBezTo>
                  <a:pt x="6367145" y="1321843"/>
                  <a:pt x="6357692" y="1331669"/>
                  <a:pt x="6357816" y="1344356"/>
                </a:cubicBezTo>
                <a:close/>
                <a:moveTo>
                  <a:pt x="6290648" y="1321345"/>
                </a:moveTo>
                <a:cubicBezTo>
                  <a:pt x="6276717" y="1321594"/>
                  <a:pt x="6266766" y="1332913"/>
                  <a:pt x="6268259" y="1346720"/>
                </a:cubicBezTo>
                <a:cubicBezTo>
                  <a:pt x="6269627" y="1358909"/>
                  <a:pt x="6280946" y="1368487"/>
                  <a:pt x="6292887" y="1367368"/>
                </a:cubicBezTo>
                <a:cubicBezTo>
                  <a:pt x="6304206" y="1366248"/>
                  <a:pt x="6315028" y="1354058"/>
                  <a:pt x="6314530" y="1342988"/>
                </a:cubicBezTo>
                <a:cubicBezTo>
                  <a:pt x="6313908" y="1331047"/>
                  <a:pt x="6303086" y="1321096"/>
                  <a:pt x="6290772" y="1321221"/>
                </a:cubicBezTo>
                <a:close/>
                <a:moveTo>
                  <a:pt x="6178577" y="1344605"/>
                </a:moveTo>
                <a:cubicBezTo>
                  <a:pt x="6178826" y="1356919"/>
                  <a:pt x="6189025" y="1367368"/>
                  <a:pt x="6201090" y="1367492"/>
                </a:cubicBezTo>
                <a:cubicBezTo>
                  <a:pt x="6213653" y="1367616"/>
                  <a:pt x="6225844" y="1354680"/>
                  <a:pt x="6224724" y="1342242"/>
                </a:cubicBezTo>
                <a:cubicBezTo>
                  <a:pt x="6223728" y="1330301"/>
                  <a:pt x="6212534" y="1320723"/>
                  <a:pt x="6200220" y="1321221"/>
                </a:cubicBezTo>
                <a:cubicBezTo>
                  <a:pt x="6187533" y="1321843"/>
                  <a:pt x="6178328" y="1331793"/>
                  <a:pt x="6178577" y="1344481"/>
                </a:cubicBezTo>
                <a:close/>
                <a:moveTo>
                  <a:pt x="6114394" y="1321345"/>
                </a:moveTo>
                <a:cubicBezTo>
                  <a:pt x="6102080" y="1321345"/>
                  <a:pt x="6091507" y="1331669"/>
                  <a:pt x="6091259" y="1343610"/>
                </a:cubicBezTo>
                <a:cubicBezTo>
                  <a:pt x="6091010" y="1356048"/>
                  <a:pt x="6104070" y="1368487"/>
                  <a:pt x="6116384" y="1367492"/>
                </a:cubicBezTo>
                <a:cubicBezTo>
                  <a:pt x="6128325" y="1366621"/>
                  <a:pt x="6138028" y="1355427"/>
                  <a:pt x="6137530" y="1343237"/>
                </a:cubicBezTo>
                <a:cubicBezTo>
                  <a:pt x="6137032" y="1330549"/>
                  <a:pt x="6127205" y="1321221"/>
                  <a:pt x="6114394" y="1321345"/>
                </a:cubicBezTo>
                <a:close/>
                <a:moveTo>
                  <a:pt x="6025832" y="1321345"/>
                </a:moveTo>
                <a:cubicBezTo>
                  <a:pt x="6013518" y="1320972"/>
                  <a:pt x="6002447" y="1330798"/>
                  <a:pt x="6001701" y="1342739"/>
                </a:cubicBezTo>
                <a:cubicBezTo>
                  <a:pt x="6000830" y="1354929"/>
                  <a:pt x="6013642" y="1367990"/>
                  <a:pt x="6025956" y="1367616"/>
                </a:cubicBezTo>
                <a:cubicBezTo>
                  <a:pt x="6038021" y="1367243"/>
                  <a:pt x="6048096" y="1356546"/>
                  <a:pt x="6048096" y="1344232"/>
                </a:cubicBezTo>
                <a:cubicBezTo>
                  <a:pt x="6048096" y="1331420"/>
                  <a:pt x="6038643" y="1321718"/>
                  <a:pt x="6025956" y="1321345"/>
                </a:cubicBezTo>
                <a:close/>
                <a:moveTo>
                  <a:pt x="5935154" y="1321345"/>
                </a:moveTo>
                <a:cubicBezTo>
                  <a:pt x="5922840" y="1321594"/>
                  <a:pt x="5912392" y="1331793"/>
                  <a:pt x="5912268" y="1343859"/>
                </a:cubicBezTo>
                <a:cubicBezTo>
                  <a:pt x="5912143" y="1356422"/>
                  <a:pt x="5925079" y="1368612"/>
                  <a:pt x="5937518" y="1367492"/>
                </a:cubicBezTo>
                <a:cubicBezTo>
                  <a:pt x="5949459" y="1366497"/>
                  <a:pt x="5959037" y="1355178"/>
                  <a:pt x="5958539" y="1342988"/>
                </a:cubicBezTo>
                <a:cubicBezTo>
                  <a:pt x="5957917" y="1330425"/>
                  <a:pt x="5947966" y="1321096"/>
                  <a:pt x="5935154" y="1321345"/>
                </a:cubicBezTo>
                <a:close/>
                <a:moveTo>
                  <a:pt x="5872589" y="1343983"/>
                </a:moveTo>
                <a:cubicBezTo>
                  <a:pt x="5872589" y="1330798"/>
                  <a:pt x="5860275" y="1320101"/>
                  <a:pt x="5846841" y="1321469"/>
                </a:cubicBezTo>
                <a:cubicBezTo>
                  <a:pt x="5834278" y="1322713"/>
                  <a:pt x="5825571" y="1333162"/>
                  <a:pt x="5826442" y="1345849"/>
                </a:cubicBezTo>
                <a:cubicBezTo>
                  <a:pt x="5827313" y="1358163"/>
                  <a:pt x="5838259" y="1367990"/>
                  <a:pt x="5850200" y="1367492"/>
                </a:cubicBezTo>
                <a:cubicBezTo>
                  <a:pt x="5861768" y="1366870"/>
                  <a:pt x="5872714" y="1355427"/>
                  <a:pt x="5872714" y="1343983"/>
                </a:cubicBezTo>
                <a:close/>
                <a:moveTo>
                  <a:pt x="5736885" y="1344978"/>
                </a:moveTo>
                <a:cubicBezTo>
                  <a:pt x="5737258" y="1357292"/>
                  <a:pt x="5747582" y="1367616"/>
                  <a:pt x="5759647" y="1367616"/>
                </a:cubicBezTo>
                <a:cubicBezTo>
                  <a:pt x="5772210" y="1367616"/>
                  <a:pt x="5784151" y="1354432"/>
                  <a:pt x="5782907" y="1342117"/>
                </a:cubicBezTo>
                <a:cubicBezTo>
                  <a:pt x="5781663" y="1330176"/>
                  <a:pt x="5770344" y="1320723"/>
                  <a:pt x="5758154" y="1321469"/>
                </a:cubicBezTo>
                <a:cubicBezTo>
                  <a:pt x="5745592" y="1322216"/>
                  <a:pt x="5736387" y="1332415"/>
                  <a:pt x="5736760" y="1345103"/>
                </a:cubicBezTo>
                <a:close/>
                <a:moveTo>
                  <a:pt x="5669841" y="1321345"/>
                </a:moveTo>
                <a:cubicBezTo>
                  <a:pt x="5655910" y="1321594"/>
                  <a:pt x="5645959" y="1332913"/>
                  <a:pt x="5647452" y="1346720"/>
                </a:cubicBezTo>
                <a:cubicBezTo>
                  <a:pt x="5648820" y="1358909"/>
                  <a:pt x="5660263" y="1368487"/>
                  <a:pt x="5672080" y="1367368"/>
                </a:cubicBezTo>
                <a:cubicBezTo>
                  <a:pt x="5683399" y="1366248"/>
                  <a:pt x="5694221" y="1354058"/>
                  <a:pt x="5693723" y="1342988"/>
                </a:cubicBezTo>
                <a:cubicBezTo>
                  <a:pt x="5693101" y="1331047"/>
                  <a:pt x="5682280" y="1321096"/>
                  <a:pt x="5669965" y="1321221"/>
                </a:cubicBezTo>
                <a:close/>
                <a:moveTo>
                  <a:pt x="5557770" y="1342988"/>
                </a:moveTo>
                <a:cubicBezTo>
                  <a:pt x="5557148" y="1355178"/>
                  <a:pt x="5566726" y="1366497"/>
                  <a:pt x="5578667" y="1367492"/>
                </a:cubicBezTo>
                <a:cubicBezTo>
                  <a:pt x="5591105" y="1368612"/>
                  <a:pt x="5604165" y="1356546"/>
                  <a:pt x="5604041" y="1343983"/>
                </a:cubicBezTo>
                <a:cubicBezTo>
                  <a:pt x="5604041" y="1331918"/>
                  <a:pt x="5593593" y="1321718"/>
                  <a:pt x="5581154" y="1321469"/>
                </a:cubicBezTo>
                <a:cubicBezTo>
                  <a:pt x="5568343" y="1321221"/>
                  <a:pt x="5558392" y="1330425"/>
                  <a:pt x="5557770" y="1343113"/>
                </a:cubicBezTo>
                <a:close/>
                <a:moveTo>
                  <a:pt x="5470576" y="1342242"/>
                </a:moveTo>
                <a:cubicBezTo>
                  <a:pt x="5469456" y="1354680"/>
                  <a:pt x="5481522" y="1367741"/>
                  <a:pt x="5494085" y="1367616"/>
                </a:cubicBezTo>
                <a:cubicBezTo>
                  <a:pt x="5506150" y="1367616"/>
                  <a:pt x="5516349" y="1357168"/>
                  <a:pt x="5516723" y="1344854"/>
                </a:cubicBezTo>
                <a:cubicBezTo>
                  <a:pt x="5516972" y="1332167"/>
                  <a:pt x="5507767" y="1322091"/>
                  <a:pt x="5495204" y="1321469"/>
                </a:cubicBezTo>
                <a:cubicBezTo>
                  <a:pt x="5483014" y="1320847"/>
                  <a:pt x="5471695" y="1330425"/>
                  <a:pt x="5470576" y="1342366"/>
                </a:cubicBezTo>
                <a:close/>
                <a:moveTo>
                  <a:pt x="5427165" y="1344978"/>
                </a:moveTo>
                <a:cubicBezTo>
                  <a:pt x="5427538" y="1332291"/>
                  <a:pt x="5418334" y="1322091"/>
                  <a:pt x="5405771" y="1321469"/>
                </a:cubicBezTo>
                <a:cubicBezTo>
                  <a:pt x="5392337" y="1320723"/>
                  <a:pt x="5380521" y="1332042"/>
                  <a:pt x="5381018" y="1345103"/>
                </a:cubicBezTo>
                <a:cubicBezTo>
                  <a:pt x="5381516" y="1356546"/>
                  <a:pt x="5392959" y="1367616"/>
                  <a:pt x="5404403" y="1367616"/>
                </a:cubicBezTo>
                <a:cubicBezTo>
                  <a:pt x="5416468" y="1367616"/>
                  <a:pt x="5426792" y="1357292"/>
                  <a:pt x="5427165" y="1344978"/>
                </a:cubicBezTo>
                <a:close/>
                <a:moveTo>
                  <a:pt x="5291461" y="1342491"/>
                </a:moveTo>
                <a:cubicBezTo>
                  <a:pt x="5290466" y="1354805"/>
                  <a:pt x="5302780" y="1367865"/>
                  <a:pt x="5315219" y="1367741"/>
                </a:cubicBezTo>
                <a:cubicBezTo>
                  <a:pt x="5327284" y="1367616"/>
                  <a:pt x="5337484" y="1357044"/>
                  <a:pt x="5337608" y="1344730"/>
                </a:cubicBezTo>
                <a:cubicBezTo>
                  <a:pt x="5337732" y="1331918"/>
                  <a:pt x="5328528" y="1322091"/>
                  <a:pt x="5315840" y="1321469"/>
                </a:cubicBezTo>
                <a:cubicBezTo>
                  <a:pt x="5303651" y="1320972"/>
                  <a:pt x="5292456" y="1330549"/>
                  <a:pt x="5291461" y="1342491"/>
                </a:cubicBezTo>
                <a:close/>
                <a:moveTo>
                  <a:pt x="5228024" y="1321469"/>
                </a:moveTo>
                <a:cubicBezTo>
                  <a:pt x="5214093" y="1321718"/>
                  <a:pt x="5204143" y="1333037"/>
                  <a:pt x="5205635" y="1346844"/>
                </a:cubicBezTo>
                <a:cubicBezTo>
                  <a:pt x="5207003" y="1359034"/>
                  <a:pt x="5218322" y="1368612"/>
                  <a:pt x="5230263" y="1367492"/>
                </a:cubicBezTo>
                <a:cubicBezTo>
                  <a:pt x="5241582" y="1366372"/>
                  <a:pt x="5252404" y="1354183"/>
                  <a:pt x="5251906" y="1343113"/>
                </a:cubicBezTo>
                <a:cubicBezTo>
                  <a:pt x="5251284" y="1331171"/>
                  <a:pt x="5240463" y="1321221"/>
                  <a:pt x="5228149" y="1321345"/>
                </a:cubicBezTo>
                <a:close/>
                <a:moveTo>
                  <a:pt x="5162224" y="1344232"/>
                </a:moveTo>
                <a:cubicBezTo>
                  <a:pt x="5162224" y="1331047"/>
                  <a:pt x="5150159" y="1320350"/>
                  <a:pt x="5136601" y="1321594"/>
                </a:cubicBezTo>
                <a:cubicBezTo>
                  <a:pt x="5124038" y="1322713"/>
                  <a:pt x="5115207" y="1333162"/>
                  <a:pt x="5116078" y="1345849"/>
                </a:cubicBezTo>
                <a:cubicBezTo>
                  <a:pt x="5116948" y="1358163"/>
                  <a:pt x="5127645" y="1368114"/>
                  <a:pt x="5139587" y="1367616"/>
                </a:cubicBezTo>
                <a:cubicBezTo>
                  <a:pt x="5151154" y="1367119"/>
                  <a:pt x="5162100" y="1355675"/>
                  <a:pt x="5162224" y="1344232"/>
                </a:cubicBezTo>
                <a:close/>
                <a:moveTo>
                  <a:pt x="5051522" y="1321594"/>
                </a:moveTo>
                <a:cubicBezTo>
                  <a:pt x="5038834" y="1320350"/>
                  <a:pt x="5028137" y="1328808"/>
                  <a:pt x="5026520" y="1341371"/>
                </a:cubicBezTo>
                <a:cubicBezTo>
                  <a:pt x="5024903" y="1354805"/>
                  <a:pt x="5035227" y="1367243"/>
                  <a:pt x="5048412" y="1367741"/>
                </a:cubicBezTo>
                <a:cubicBezTo>
                  <a:pt x="5059607" y="1368114"/>
                  <a:pt x="5071548" y="1357292"/>
                  <a:pt x="5072418" y="1345849"/>
                </a:cubicBezTo>
                <a:cubicBezTo>
                  <a:pt x="5073414" y="1334032"/>
                  <a:pt x="5063587" y="1322713"/>
                  <a:pt x="5051397" y="1321594"/>
                </a:cubicBezTo>
                <a:close/>
                <a:moveTo>
                  <a:pt x="4985349" y="1346471"/>
                </a:moveTo>
                <a:cubicBezTo>
                  <a:pt x="4986468" y="1333784"/>
                  <a:pt x="4977886" y="1323211"/>
                  <a:pt x="4965323" y="1321718"/>
                </a:cubicBezTo>
                <a:cubicBezTo>
                  <a:pt x="4951889" y="1320101"/>
                  <a:pt x="4939451" y="1330674"/>
                  <a:pt x="4939078" y="1343734"/>
                </a:cubicBezTo>
                <a:cubicBezTo>
                  <a:pt x="4938829" y="1355053"/>
                  <a:pt x="4949650" y="1366870"/>
                  <a:pt x="4961218" y="1367616"/>
                </a:cubicBezTo>
                <a:cubicBezTo>
                  <a:pt x="4973034" y="1368487"/>
                  <a:pt x="4984229" y="1358661"/>
                  <a:pt x="4985349" y="1346471"/>
                </a:cubicBezTo>
                <a:close/>
                <a:moveTo>
                  <a:pt x="4875143" y="1321594"/>
                </a:moveTo>
                <a:cubicBezTo>
                  <a:pt x="4861710" y="1320474"/>
                  <a:pt x="4849520" y="1331296"/>
                  <a:pt x="4849644" y="1344481"/>
                </a:cubicBezTo>
                <a:cubicBezTo>
                  <a:pt x="4849644" y="1355924"/>
                  <a:pt x="4860963" y="1367243"/>
                  <a:pt x="4872407" y="1367741"/>
                </a:cubicBezTo>
                <a:cubicBezTo>
                  <a:pt x="4884348" y="1368114"/>
                  <a:pt x="4895045" y="1358163"/>
                  <a:pt x="4895791" y="1345849"/>
                </a:cubicBezTo>
                <a:cubicBezTo>
                  <a:pt x="4896538" y="1333162"/>
                  <a:pt x="4887582" y="1322713"/>
                  <a:pt x="4875019" y="1321718"/>
                </a:cubicBezTo>
                <a:close/>
                <a:moveTo>
                  <a:pt x="4806358" y="1345103"/>
                </a:moveTo>
                <a:cubicBezTo>
                  <a:pt x="4806731" y="1332415"/>
                  <a:pt x="4797527" y="1322216"/>
                  <a:pt x="4784964" y="1321594"/>
                </a:cubicBezTo>
                <a:cubicBezTo>
                  <a:pt x="4771531" y="1320847"/>
                  <a:pt x="4759714" y="1332167"/>
                  <a:pt x="4760211" y="1345227"/>
                </a:cubicBezTo>
                <a:cubicBezTo>
                  <a:pt x="4760709" y="1356670"/>
                  <a:pt x="4772152" y="1367741"/>
                  <a:pt x="4783596" y="1367741"/>
                </a:cubicBezTo>
                <a:cubicBezTo>
                  <a:pt x="4795661" y="1367741"/>
                  <a:pt x="4805985" y="1357417"/>
                  <a:pt x="4806358" y="1345103"/>
                </a:cubicBezTo>
                <a:close/>
                <a:moveTo>
                  <a:pt x="4697894" y="1321594"/>
                </a:moveTo>
                <a:cubicBezTo>
                  <a:pt x="4685207" y="1321096"/>
                  <a:pt x="4675007" y="1330301"/>
                  <a:pt x="4674137" y="1342864"/>
                </a:cubicBezTo>
                <a:cubicBezTo>
                  <a:pt x="4673266" y="1356297"/>
                  <a:pt x="4684585" y="1368238"/>
                  <a:pt x="4697646" y="1367741"/>
                </a:cubicBezTo>
                <a:cubicBezTo>
                  <a:pt x="4709089" y="1367368"/>
                  <a:pt x="4720283" y="1355924"/>
                  <a:pt x="4720408" y="1344481"/>
                </a:cubicBezTo>
                <a:cubicBezTo>
                  <a:pt x="4720408" y="1332415"/>
                  <a:pt x="4710333" y="1322091"/>
                  <a:pt x="4697894" y="1321594"/>
                </a:cubicBezTo>
                <a:close/>
                <a:moveTo>
                  <a:pt x="4609207" y="1321594"/>
                </a:moveTo>
                <a:cubicBezTo>
                  <a:pt x="4596396" y="1320723"/>
                  <a:pt x="4585948" y="1329306"/>
                  <a:pt x="4584704" y="1341869"/>
                </a:cubicBezTo>
                <a:cubicBezTo>
                  <a:pt x="4583336" y="1355302"/>
                  <a:pt x="4594032" y="1367616"/>
                  <a:pt x="4607217" y="1367741"/>
                </a:cubicBezTo>
                <a:cubicBezTo>
                  <a:pt x="4618661" y="1367741"/>
                  <a:pt x="4630229" y="1356919"/>
                  <a:pt x="4630850" y="1345351"/>
                </a:cubicBezTo>
                <a:cubicBezTo>
                  <a:pt x="4631473" y="1333410"/>
                  <a:pt x="4621522" y="1322465"/>
                  <a:pt x="4609332" y="1321594"/>
                </a:cubicBezTo>
                <a:close/>
                <a:moveTo>
                  <a:pt x="4495022" y="1343610"/>
                </a:moveTo>
                <a:cubicBezTo>
                  <a:pt x="4494649" y="1355800"/>
                  <a:pt x="4504475" y="1366994"/>
                  <a:pt x="4516416" y="1367741"/>
                </a:cubicBezTo>
                <a:cubicBezTo>
                  <a:pt x="4528606" y="1368612"/>
                  <a:pt x="4541791" y="1355924"/>
                  <a:pt x="4541418" y="1343610"/>
                </a:cubicBezTo>
                <a:cubicBezTo>
                  <a:pt x="4541045" y="1331669"/>
                  <a:pt x="4530347" y="1321469"/>
                  <a:pt x="4518033" y="1321469"/>
                </a:cubicBezTo>
                <a:cubicBezTo>
                  <a:pt x="4505222" y="1321469"/>
                  <a:pt x="4495520" y="1330798"/>
                  <a:pt x="4495146" y="1343486"/>
                </a:cubicBezTo>
                <a:close/>
                <a:moveTo>
                  <a:pt x="4427978" y="1321469"/>
                </a:moveTo>
                <a:cubicBezTo>
                  <a:pt x="4414047" y="1321718"/>
                  <a:pt x="4404096" y="1333037"/>
                  <a:pt x="4405589" y="1346844"/>
                </a:cubicBezTo>
                <a:cubicBezTo>
                  <a:pt x="4406957" y="1359034"/>
                  <a:pt x="4418400" y="1368612"/>
                  <a:pt x="4430217" y="1367492"/>
                </a:cubicBezTo>
                <a:cubicBezTo>
                  <a:pt x="4441536" y="1366372"/>
                  <a:pt x="4452358" y="1354183"/>
                  <a:pt x="4451860" y="1343113"/>
                </a:cubicBezTo>
                <a:cubicBezTo>
                  <a:pt x="4451238" y="1331171"/>
                  <a:pt x="4440417" y="1321221"/>
                  <a:pt x="4428103" y="1321345"/>
                </a:cubicBezTo>
                <a:close/>
                <a:moveTo>
                  <a:pt x="4318270" y="1344108"/>
                </a:moveTo>
                <a:cubicBezTo>
                  <a:pt x="4318270" y="1356670"/>
                  <a:pt x="4331206" y="1368736"/>
                  <a:pt x="4343645" y="1367616"/>
                </a:cubicBezTo>
                <a:cubicBezTo>
                  <a:pt x="4355586" y="1366497"/>
                  <a:pt x="4365164" y="1355302"/>
                  <a:pt x="4364542" y="1343113"/>
                </a:cubicBezTo>
                <a:cubicBezTo>
                  <a:pt x="4363920" y="1330549"/>
                  <a:pt x="4353844" y="1321221"/>
                  <a:pt x="4341157" y="1321594"/>
                </a:cubicBezTo>
                <a:cubicBezTo>
                  <a:pt x="4328843" y="1321843"/>
                  <a:pt x="4318395" y="1332167"/>
                  <a:pt x="4318270" y="1344108"/>
                </a:cubicBezTo>
                <a:close/>
                <a:moveTo>
                  <a:pt x="4228713" y="1343734"/>
                </a:moveTo>
                <a:cubicBezTo>
                  <a:pt x="4228340" y="1356048"/>
                  <a:pt x="4241400" y="1368612"/>
                  <a:pt x="4253714" y="1367741"/>
                </a:cubicBezTo>
                <a:cubicBezTo>
                  <a:pt x="4265655" y="1366870"/>
                  <a:pt x="4275357" y="1355800"/>
                  <a:pt x="4274984" y="1343486"/>
                </a:cubicBezTo>
                <a:cubicBezTo>
                  <a:pt x="4274611" y="1330798"/>
                  <a:pt x="4264785" y="1321469"/>
                  <a:pt x="4251973" y="1321469"/>
                </a:cubicBezTo>
                <a:cubicBezTo>
                  <a:pt x="4239659" y="1321469"/>
                  <a:pt x="4228962" y="1331669"/>
                  <a:pt x="4228713" y="1343610"/>
                </a:cubicBezTo>
                <a:close/>
                <a:moveTo>
                  <a:pt x="4139280" y="1342366"/>
                </a:moveTo>
                <a:cubicBezTo>
                  <a:pt x="4138160" y="1354805"/>
                  <a:pt x="4150226" y="1367865"/>
                  <a:pt x="4162789" y="1367741"/>
                </a:cubicBezTo>
                <a:cubicBezTo>
                  <a:pt x="4174854" y="1367741"/>
                  <a:pt x="4185053" y="1357292"/>
                  <a:pt x="4185427" y="1344978"/>
                </a:cubicBezTo>
                <a:cubicBezTo>
                  <a:pt x="4185676" y="1332291"/>
                  <a:pt x="4176471" y="1322216"/>
                  <a:pt x="4163908" y="1321594"/>
                </a:cubicBezTo>
                <a:cubicBezTo>
                  <a:pt x="4151718" y="1320972"/>
                  <a:pt x="4140399" y="1330549"/>
                  <a:pt x="4139280" y="1342491"/>
                </a:cubicBezTo>
                <a:close/>
                <a:moveTo>
                  <a:pt x="4099477" y="1344356"/>
                </a:moveTo>
                <a:cubicBezTo>
                  <a:pt x="4099477" y="1331171"/>
                  <a:pt x="4087411" y="1320474"/>
                  <a:pt x="4073853" y="1321718"/>
                </a:cubicBezTo>
                <a:cubicBezTo>
                  <a:pt x="4061290" y="1322838"/>
                  <a:pt x="4052459" y="1333286"/>
                  <a:pt x="4053329" y="1345973"/>
                </a:cubicBezTo>
                <a:cubicBezTo>
                  <a:pt x="4054200" y="1358288"/>
                  <a:pt x="4064897" y="1368238"/>
                  <a:pt x="4076838" y="1367741"/>
                </a:cubicBezTo>
                <a:cubicBezTo>
                  <a:pt x="4088406" y="1367243"/>
                  <a:pt x="4099352" y="1355800"/>
                  <a:pt x="4099477" y="1344356"/>
                </a:cubicBezTo>
                <a:close/>
                <a:moveTo>
                  <a:pt x="3986161" y="1321594"/>
                </a:moveTo>
                <a:cubicBezTo>
                  <a:pt x="3972230" y="1321843"/>
                  <a:pt x="3962279" y="1333162"/>
                  <a:pt x="3963772" y="1346968"/>
                </a:cubicBezTo>
                <a:cubicBezTo>
                  <a:pt x="3965140" y="1359158"/>
                  <a:pt x="3976584" y="1368736"/>
                  <a:pt x="3988400" y="1367616"/>
                </a:cubicBezTo>
                <a:cubicBezTo>
                  <a:pt x="3999719" y="1366497"/>
                  <a:pt x="4010541" y="1354307"/>
                  <a:pt x="4010044" y="1343237"/>
                </a:cubicBezTo>
                <a:cubicBezTo>
                  <a:pt x="4009421" y="1331296"/>
                  <a:pt x="3998600" y="1321345"/>
                  <a:pt x="3986286" y="1321469"/>
                </a:cubicBezTo>
                <a:close/>
                <a:moveTo>
                  <a:pt x="3899216" y="1321594"/>
                </a:moveTo>
                <a:cubicBezTo>
                  <a:pt x="3886529" y="1320350"/>
                  <a:pt x="3875832" y="1328808"/>
                  <a:pt x="3874215" y="1341371"/>
                </a:cubicBezTo>
                <a:cubicBezTo>
                  <a:pt x="3872598" y="1354805"/>
                  <a:pt x="3882922" y="1367243"/>
                  <a:pt x="3896107" y="1367741"/>
                </a:cubicBezTo>
                <a:cubicBezTo>
                  <a:pt x="3907301" y="1368114"/>
                  <a:pt x="3919242" y="1357292"/>
                  <a:pt x="3920113" y="1345849"/>
                </a:cubicBezTo>
                <a:cubicBezTo>
                  <a:pt x="3921108" y="1334032"/>
                  <a:pt x="3911282" y="1322713"/>
                  <a:pt x="3899092" y="1321594"/>
                </a:cubicBezTo>
                <a:close/>
                <a:moveTo>
                  <a:pt x="3833043" y="1344978"/>
                </a:moveTo>
                <a:cubicBezTo>
                  <a:pt x="3833416" y="1332291"/>
                  <a:pt x="3824212" y="1322091"/>
                  <a:pt x="3811649" y="1321469"/>
                </a:cubicBezTo>
                <a:cubicBezTo>
                  <a:pt x="3798215" y="1320723"/>
                  <a:pt x="3786399" y="1332042"/>
                  <a:pt x="3786896" y="1345103"/>
                </a:cubicBezTo>
                <a:cubicBezTo>
                  <a:pt x="3787394" y="1356546"/>
                  <a:pt x="3798837" y="1367616"/>
                  <a:pt x="3810281" y="1367616"/>
                </a:cubicBezTo>
                <a:cubicBezTo>
                  <a:pt x="3822346" y="1367616"/>
                  <a:pt x="3832670" y="1357292"/>
                  <a:pt x="3833043" y="1344978"/>
                </a:cubicBezTo>
                <a:close/>
                <a:moveTo>
                  <a:pt x="3721594" y="1321469"/>
                </a:moveTo>
                <a:cubicBezTo>
                  <a:pt x="3709404" y="1320972"/>
                  <a:pt x="3698210" y="1330798"/>
                  <a:pt x="3697339" y="1342739"/>
                </a:cubicBezTo>
                <a:cubicBezTo>
                  <a:pt x="3696468" y="1355053"/>
                  <a:pt x="3708907" y="1368114"/>
                  <a:pt x="3721345" y="1367741"/>
                </a:cubicBezTo>
                <a:cubicBezTo>
                  <a:pt x="3733410" y="1367492"/>
                  <a:pt x="3743486" y="1356919"/>
                  <a:pt x="3743610" y="1344481"/>
                </a:cubicBezTo>
                <a:cubicBezTo>
                  <a:pt x="3743610" y="1331669"/>
                  <a:pt x="3734406" y="1321967"/>
                  <a:pt x="3721594" y="1321469"/>
                </a:cubicBezTo>
                <a:close/>
                <a:moveTo>
                  <a:pt x="3607906" y="1342366"/>
                </a:moveTo>
                <a:cubicBezTo>
                  <a:pt x="3606786" y="1354805"/>
                  <a:pt x="3618852" y="1367865"/>
                  <a:pt x="3631415" y="1367741"/>
                </a:cubicBezTo>
                <a:cubicBezTo>
                  <a:pt x="3643480" y="1367741"/>
                  <a:pt x="3653679" y="1357292"/>
                  <a:pt x="3654053" y="1344978"/>
                </a:cubicBezTo>
                <a:cubicBezTo>
                  <a:pt x="3654302" y="1332291"/>
                  <a:pt x="3645097" y="1322216"/>
                  <a:pt x="3632534" y="1321594"/>
                </a:cubicBezTo>
                <a:cubicBezTo>
                  <a:pt x="3620344" y="1320972"/>
                  <a:pt x="3609025" y="1330549"/>
                  <a:pt x="3607906" y="1342491"/>
                </a:cubicBezTo>
                <a:close/>
                <a:moveTo>
                  <a:pt x="3542355" y="1321469"/>
                </a:moveTo>
                <a:cubicBezTo>
                  <a:pt x="3530165" y="1321096"/>
                  <a:pt x="3518970" y="1330923"/>
                  <a:pt x="3518224" y="1342739"/>
                </a:cubicBezTo>
                <a:cubicBezTo>
                  <a:pt x="3517353" y="1354929"/>
                  <a:pt x="3530040" y="1367990"/>
                  <a:pt x="3542355" y="1367616"/>
                </a:cubicBezTo>
                <a:cubicBezTo>
                  <a:pt x="3554420" y="1367243"/>
                  <a:pt x="3564495" y="1356546"/>
                  <a:pt x="3564495" y="1344232"/>
                </a:cubicBezTo>
                <a:cubicBezTo>
                  <a:pt x="3564495" y="1331420"/>
                  <a:pt x="3555167" y="1321718"/>
                  <a:pt x="3542355" y="1321345"/>
                </a:cubicBezTo>
                <a:close/>
                <a:moveTo>
                  <a:pt x="3454787" y="1321469"/>
                </a:moveTo>
                <a:cubicBezTo>
                  <a:pt x="3440856" y="1321718"/>
                  <a:pt x="3430906" y="1333037"/>
                  <a:pt x="3432398" y="1346844"/>
                </a:cubicBezTo>
                <a:cubicBezTo>
                  <a:pt x="3433766" y="1359034"/>
                  <a:pt x="3445085" y="1368612"/>
                  <a:pt x="3457026" y="1367492"/>
                </a:cubicBezTo>
                <a:cubicBezTo>
                  <a:pt x="3468345" y="1366372"/>
                  <a:pt x="3479167" y="1354183"/>
                  <a:pt x="3478670" y="1343113"/>
                </a:cubicBezTo>
                <a:cubicBezTo>
                  <a:pt x="3478047" y="1331171"/>
                  <a:pt x="3467226" y="1321221"/>
                  <a:pt x="3454912" y="1321345"/>
                </a:cubicBezTo>
                <a:close/>
                <a:moveTo>
                  <a:pt x="3342716" y="1343610"/>
                </a:moveTo>
                <a:cubicBezTo>
                  <a:pt x="3342343" y="1355924"/>
                  <a:pt x="3352170" y="1366994"/>
                  <a:pt x="3364110" y="1367741"/>
                </a:cubicBezTo>
                <a:cubicBezTo>
                  <a:pt x="3376300" y="1368487"/>
                  <a:pt x="3389361" y="1355924"/>
                  <a:pt x="3388988" y="1343610"/>
                </a:cubicBezTo>
                <a:cubicBezTo>
                  <a:pt x="3388614" y="1331669"/>
                  <a:pt x="3377917" y="1321594"/>
                  <a:pt x="3365603" y="1321594"/>
                </a:cubicBezTo>
                <a:cubicBezTo>
                  <a:pt x="3352791" y="1321594"/>
                  <a:pt x="3343089" y="1331047"/>
                  <a:pt x="3342716" y="1343734"/>
                </a:cubicBezTo>
                <a:close/>
                <a:moveTo>
                  <a:pt x="3253159" y="1344730"/>
                </a:moveTo>
                <a:cubicBezTo>
                  <a:pt x="3253408" y="1357044"/>
                  <a:pt x="3263607" y="1367492"/>
                  <a:pt x="3275673" y="1367616"/>
                </a:cubicBezTo>
                <a:cubicBezTo>
                  <a:pt x="3288236" y="1367741"/>
                  <a:pt x="3300425" y="1354805"/>
                  <a:pt x="3299306" y="1342366"/>
                </a:cubicBezTo>
                <a:cubicBezTo>
                  <a:pt x="3298311" y="1330425"/>
                  <a:pt x="3287116" y="1320847"/>
                  <a:pt x="3274802" y="1321345"/>
                </a:cubicBezTo>
                <a:cubicBezTo>
                  <a:pt x="3262115" y="1321967"/>
                  <a:pt x="3252910" y="1331918"/>
                  <a:pt x="3253159" y="1344605"/>
                </a:cubicBezTo>
                <a:close/>
                <a:moveTo>
                  <a:pt x="3189971" y="1321469"/>
                </a:moveTo>
                <a:cubicBezTo>
                  <a:pt x="3177657" y="1321096"/>
                  <a:pt x="3166587" y="1330923"/>
                  <a:pt x="3165840" y="1342864"/>
                </a:cubicBezTo>
                <a:cubicBezTo>
                  <a:pt x="3164970" y="1355053"/>
                  <a:pt x="3177782" y="1368114"/>
                  <a:pt x="3190096" y="1367741"/>
                </a:cubicBezTo>
                <a:cubicBezTo>
                  <a:pt x="3202161" y="1367368"/>
                  <a:pt x="3212236" y="1356670"/>
                  <a:pt x="3212236" y="1344356"/>
                </a:cubicBezTo>
                <a:cubicBezTo>
                  <a:pt x="3212236" y="1331545"/>
                  <a:pt x="3202783" y="1321843"/>
                  <a:pt x="3190096" y="1321469"/>
                </a:cubicBezTo>
                <a:close/>
                <a:moveTo>
                  <a:pt x="3101782" y="1321469"/>
                </a:moveTo>
                <a:cubicBezTo>
                  <a:pt x="3088349" y="1320350"/>
                  <a:pt x="3076159" y="1331171"/>
                  <a:pt x="3076283" y="1344356"/>
                </a:cubicBezTo>
                <a:cubicBezTo>
                  <a:pt x="3076283" y="1355800"/>
                  <a:pt x="3087602" y="1367119"/>
                  <a:pt x="3099045" y="1367616"/>
                </a:cubicBezTo>
                <a:cubicBezTo>
                  <a:pt x="3110987" y="1367990"/>
                  <a:pt x="3121684" y="1358039"/>
                  <a:pt x="3122430" y="1345724"/>
                </a:cubicBezTo>
                <a:cubicBezTo>
                  <a:pt x="3123176" y="1333037"/>
                  <a:pt x="3114220" y="1322589"/>
                  <a:pt x="3101658" y="1321594"/>
                </a:cubicBezTo>
                <a:close/>
                <a:moveTo>
                  <a:pt x="2986726" y="1342491"/>
                </a:moveTo>
                <a:cubicBezTo>
                  <a:pt x="2985731" y="1354805"/>
                  <a:pt x="2998045" y="1367865"/>
                  <a:pt x="3010483" y="1367741"/>
                </a:cubicBezTo>
                <a:cubicBezTo>
                  <a:pt x="3022549" y="1367616"/>
                  <a:pt x="3032748" y="1357044"/>
                  <a:pt x="3032873" y="1344730"/>
                </a:cubicBezTo>
                <a:cubicBezTo>
                  <a:pt x="3032997" y="1331918"/>
                  <a:pt x="3023793" y="1322091"/>
                  <a:pt x="3011105" y="1321469"/>
                </a:cubicBezTo>
                <a:cubicBezTo>
                  <a:pt x="2998915" y="1320972"/>
                  <a:pt x="2987721" y="1330549"/>
                  <a:pt x="2986726" y="1342491"/>
                </a:cubicBezTo>
                <a:close/>
                <a:moveTo>
                  <a:pt x="2900775" y="1345103"/>
                </a:moveTo>
                <a:cubicBezTo>
                  <a:pt x="2901148" y="1357417"/>
                  <a:pt x="2911473" y="1367741"/>
                  <a:pt x="2923538" y="1367741"/>
                </a:cubicBezTo>
                <a:cubicBezTo>
                  <a:pt x="2936101" y="1367741"/>
                  <a:pt x="2948042" y="1354556"/>
                  <a:pt x="2946798" y="1342242"/>
                </a:cubicBezTo>
                <a:cubicBezTo>
                  <a:pt x="2945554" y="1330301"/>
                  <a:pt x="2934235" y="1320847"/>
                  <a:pt x="2922045" y="1321594"/>
                </a:cubicBezTo>
                <a:cubicBezTo>
                  <a:pt x="2909482" y="1322340"/>
                  <a:pt x="2900278" y="1332540"/>
                  <a:pt x="2900651" y="1345227"/>
                </a:cubicBezTo>
                <a:close/>
                <a:moveTo>
                  <a:pt x="2857365" y="1344108"/>
                </a:moveTo>
                <a:cubicBezTo>
                  <a:pt x="2857365" y="1330923"/>
                  <a:pt x="2845051" y="1320226"/>
                  <a:pt x="2831617" y="1321594"/>
                </a:cubicBezTo>
                <a:cubicBezTo>
                  <a:pt x="2819054" y="1322838"/>
                  <a:pt x="2810347" y="1333286"/>
                  <a:pt x="2811218" y="1346098"/>
                </a:cubicBezTo>
                <a:cubicBezTo>
                  <a:pt x="2812089" y="1358412"/>
                  <a:pt x="2823034" y="1368238"/>
                  <a:pt x="2834976" y="1367741"/>
                </a:cubicBezTo>
                <a:cubicBezTo>
                  <a:pt x="2846543" y="1367119"/>
                  <a:pt x="2857489" y="1355675"/>
                  <a:pt x="2857365" y="1344232"/>
                </a:cubicBezTo>
                <a:close/>
                <a:moveTo>
                  <a:pt x="2743677" y="1321469"/>
                </a:moveTo>
                <a:cubicBezTo>
                  <a:pt x="2729870" y="1321843"/>
                  <a:pt x="2719919" y="1333535"/>
                  <a:pt x="2721661" y="1347342"/>
                </a:cubicBezTo>
                <a:cubicBezTo>
                  <a:pt x="2723153" y="1359283"/>
                  <a:pt x="2734970" y="1368860"/>
                  <a:pt x="2746662" y="1367616"/>
                </a:cubicBezTo>
                <a:cubicBezTo>
                  <a:pt x="2757981" y="1366372"/>
                  <a:pt x="2768678" y="1353934"/>
                  <a:pt x="2767932" y="1342864"/>
                </a:cubicBezTo>
                <a:cubicBezTo>
                  <a:pt x="2767186" y="1330923"/>
                  <a:pt x="2755991" y="1321096"/>
                  <a:pt x="2743801" y="1321469"/>
                </a:cubicBezTo>
                <a:close/>
                <a:moveTo>
                  <a:pt x="2657105" y="1321469"/>
                </a:moveTo>
                <a:cubicBezTo>
                  <a:pt x="2644417" y="1320226"/>
                  <a:pt x="2633720" y="1328684"/>
                  <a:pt x="2632103" y="1341247"/>
                </a:cubicBezTo>
                <a:cubicBezTo>
                  <a:pt x="2630486" y="1354680"/>
                  <a:pt x="2640810" y="1367119"/>
                  <a:pt x="2653995" y="1367616"/>
                </a:cubicBezTo>
                <a:cubicBezTo>
                  <a:pt x="2665190" y="1367990"/>
                  <a:pt x="2677131" y="1357168"/>
                  <a:pt x="2678001" y="1345724"/>
                </a:cubicBezTo>
                <a:cubicBezTo>
                  <a:pt x="2678996" y="1333908"/>
                  <a:pt x="2669170" y="1322589"/>
                  <a:pt x="2656980" y="1321469"/>
                </a:cubicBezTo>
                <a:close/>
                <a:moveTo>
                  <a:pt x="2567672" y="1321469"/>
                </a:moveTo>
                <a:cubicBezTo>
                  <a:pt x="2555357" y="1321718"/>
                  <a:pt x="2544909" y="1331918"/>
                  <a:pt x="2544785" y="1343983"/>
                </a:cubicBezTo>
                <a:cubicBezTo>
                  <a:pt x="2544660" y="1356546"/>
                  <a:pt x="2557596" y="1368736"/>
                  <a:pt x="2570035" y="1367616"/>
                </a:cubicBezTo>
                <a:cubicBezTo>
                  <a:pt x="2581976" y="1366621"/>
                  <a:pt x="2591554" y="1355302"/>
                  <a:pt x="2591056" y="1343113"/>
                </a:cubicBezTo>
                <a:cubicBezTo>
                  <a:pt x="2590434" y="1330549"/>
                  <a:pt x="2580483" y="1321221"/>
                  <a:pt x="2567672" y="1321469"/>
                </a:cubicBezTo>
                <a:close/>
                <a:moveTo>
                  <a:pt x="2480602" y="1321469"/>
                </a:moveTo>
                <a:cubicBezTo>
                  <a:pt x="2467168" y="1320350"/>
                  <a:pt x="2454978" y="1331171"/>
                  <a:pt x="2455103" y="1344356"/>
                </a:cubicBezTo>
                <a:cubicBezTo>
                  <a:pt x="2455103" y="1355800"/>
                  <a:pt x="2466422" y="1367119"/>
                  <a:pt x="2477865" y="1367616"/>
                </a:cubicBezTo>
                <a:cubicBezTo>
                  <a:pt x="2489806" y="1367990"/>
                  <a:pt x="2500503" y="1358039"/>
                  <a:pt x="2501250" y="1345724"/>
                </a:cubicBezTo>
                <a:cubicBezTo>
                  <a:pt x="2501996" y="1333037"/>
                  <a:pt x="2493040" y="1322589"/>
                  <a:pt x="2480602" y="1321594"/>
                </a:cubicBezTo>
                <a:close/>
                <a:moveTo>
                  <a:pt x="2365546" y="1342491"/>
                </a:moveTo>
                <a:cubicBezTo>
                  <a:pt x="2364550" y="1354805"/>
                  <a:pt x="2376864" y="1367865"/>
                  <a:pt x="2389303" y="1367741"/>
                </a:cubicBezTo>
                <a:cubicBezTo>
                  <a:pt x="2401368" y="1367616"/>
                  <a:pt x="2411568" y="1357044"/>
                  <a:pt x="2411692" y="1344730"/>
                </a:cubicBezTo>
                <a:cubicBezTo>
                  <a:pt x="2411817" y="1331918"/>
                  <a:pt x="2402612" y="1322091"/>
                  <a:pt x="2389925" y="1321469"/>
                </a:cubicBezTo>
                <a:cubicBezTo>
                  <a:pt x="2377735" y="1320972"/>
                  <a:pt x="2366541" y="1330549"/>
                  <a:pt x="2365546" y="1342491"/>
                </a:cubicBezTo>
                <a:close/>
                <a:moveTo>
                  <a:pt x="2303228" y="1321469"/>
                </a:moveTo>
                <a:cubicBezTo>
                  <a:pt x="2290541" y="1321096"/>
                  <a:pt x="2280342" y="1330301"/>
                  <a:pt x="2279595" y="1342864"/>
                </a:cubicBezTo>
                <a:cubicBezTo>
                  <a:pt x="2278849" y="1356297"/>
                  <a:pt x="2290168" y="1368114"/>
                  <a:pt x="2303228" y="1367616"/>
                </a:cubicBezTo>
                <a:cubicBezTo>
                  <a:pt x="2314796" y="1367119"/>
                  <a:pt x="2325742" y="1355675"/>
                  <a:pt x="2325867" y="1344232"/>
                </a:cubicBezTo>
                <a:cubicBezTo>
                  <a:pt x="2325867" y="1332167"/>
                  <a:pt x="2315667" y="1321843"/>
                  <a:pt x="2303228" y="1321469"/>
                </a:cubicBezTo>
                <a:close/>
                <a:moveTo>
                  <a:pt x="2214666" y="1321469"/>
                </a:moveTo>
                <a:cubicBezTo>
                  <a:pt x="2201854" y="1320599"/>
                  <a:pt x="2191406" y="1329181"/>
                  <a:pt x="2190162" y="1341744"/>
                </a:cubicBezTo>
                <a:cubicBezTo>
                  <a:pt x="2188794" y="1355178"/>
                  <a:pt x="2199491" y="1367492"/>
                  <a:pt x="2212676" y="1367616"/>
                </a:cubicBezTo>
                <a:cubicBezTo>
                  <a:pt x="2224119" y="1367616"/>
                  <a:pt x="2235687" y="1356795"/>
                  <a:pt x="2236309" y="1345227"/>
                </a:cubicBezTo>
                <a:cubicBezTo>
                  <a:pt x="2236931" y="1333286"/>
                  <a:pt x="2226980" y="1322340"/>
                  <a:pt x="2214790" y="1321469"/>
                </a:cubicBezTo>
                <a:close/>
                <a:moveTo>
                  <a:pt x="2146627" y="1345227"/>
                </a:moveTo>
                <a:cubicBezTo>
                  <a:pt x="2147249" y="1332167"/>
                  <a:pt x="2135433" y="1320723"/>
                  <a:pt x="2122123" y="1321469"/>
                </a:cubicBezTo>
                <a:cubicBezTo>
                  <a:pt x="2109561" y="1322091"/>
                  <a:pt x="2100232" y="1332167"/>
                  <a:pt x="2100480" y="1344854"/>
                </a:cubicBezTo>
                <a:cubicBezTo>
                  <a:pt x="2100729" y="1357168"/>
                  <a:pt x="2111053" y="1367616"/>
                  <a:pt x="2123119" y="1367616"/>
                </a:cubicBezTo>
                <a:cubicBezTo>
                  <a:pt x="2134562" y="1367616"/>
                  <a:pt x="2146130" y="1356670"/>
                  <a:pt x="2146627" y="1345227"/>
                </a:cubicBezTo>
                <a:close/>
                <a:moveTo>
                  <a:pt x="2035924" y="1321469"/>
                </a:moveTo>
                <a:cubicBezTo>
                  <a:pt x="2023610" y="1321843"/>
                  <a:pt x="2013286" y="1332167"/>
                  <a:pt x="2013286" y="1344232"/>
                </a:cubicBezTo>
                <a:cubicBezTo>
                  <a:pt x="2013286" y="1356919"/>
                  <a:pt x="2026347" y="1368736"/>
                  <a:pt x="2038785" y="1367492"/>
                </a:cubicBezTo>
                <a:cubicBezTo>
                  <a:pt x="2050726" y="1366248"/>
                  <a:pt x="2060180" y="1354929"/>
                  <a:pt x="2059433" y="1342739"/>
                </a:cubicBezTo>
                <a:cubicBezTo>
                  <a:pt x="2058687" y="1330176"/>
                  <a:pt x="2048487" y="1320972"/>
                  <a:pt x="2035800" y="1321345"/>
                </a:cubicBezTo>
                <a:close/>
                <a:moveTo>
                  <a:pt x="1948730" y="1321469"/>
                </a:moveTo>
                <a:cubicBezTo>
                  <a:pt x="1936541" y="1320723"/>
                  <a:pt x="1925221" y="1330052"/>
                  <a:pt x="1923978" y="1341993"/>
                </a:cubicBezTo>
                <a:cubicBezTo>
                  <a:pt x="1922609" y="1354432"/>
                  <a:pt x="1934426" y="1367492"/>
                  <a:pt x="1947113" y="1367616"/>
                </a:cubicBezTo>
                <a:cubicBezTo>
                  <a:pt x="1959179" y="1367616"/>
                  <a:pt x="1969503" y="1357541"/>
                  <a:pt x="1970000" y="1345103"/>
                </a:cubicBezTo>
                <a:cubicBezTo>
                  <a:pt x="1970498" y="1332415"/>
                  <a:pt x="1961293" y="1322216"/>
                  <a:pt x="1948730" y="1321345"/>
                </a:cubicBezTo>
                <a:close/>
                <a:moveTo>
                  <a:pt x="1880443" y="1344356"/>
                </a:moveTo>
                <a:cubicBezTo>
                  <a:pt x="1880443" y="1331545"/>
                  <a:pt x="1871114" y="1321843"/>
                  <a:pt x="1858427" y="1321469"/>
                </a:cubicBezTo>
                <a:cubicBezTo>
                  <a:pt x="1844869" y="1320972"/>
                  <a:pt x="1833425" y="1332664"/>
                  <a:pt x="1834420" y="1345724"/>
                </a:cubicBezTo>
                <a:cubicBezTo>
                  <a:pt x="1835291" y="1357168"/>
                  <a:pt x="1847107" y="1367990"/>
                  <a:pt x="1858427" y="1367741"/>
                </a:cubicBezTo>
                <a:cubicBezTo>
                  <a:pt x="1870492" y="1367368"/>
                  <a:pt x="1880567" y="1356795"/>
                  <a:pt x="1880567" y="1344481"/>
                </a:cubicBezTo>
                <a:close/>
                <a:moveTo>
                  <a:pt x="107206" y="1344978"/>
                </a:moveTo>
                <a:cubicBezTo>
                  <a:pt x="107579" y="1332291"/>
                  <a:pt x="98375" y="1322091"/>
                  <a:pt x="85812" y="1321345"/>
                </a:cubicBezTo>
                <a:cubicBezTo>
                  <a:pt x="72378" y="1320599"/>
                  <a:pt x="60561" y="1331918"/>
                  <a:pt x="61059" y="1344978"/>
                </a:cubicBezTo>
                <a:cubicBezTo>
                  <a:pt x="61557" y="1356422"/>
                  <a:pt x="73000" y="1367492"/>
                  <a:pt x="84443" y="1367616"/>
                </a:cubicBezTo>
                <a:cubicBezTo>
                  <a:pt x="96509" y="1367616"/>
                  <a:pt x="106833" y="1357417"/>
                  <a:pt x="107206" y="1344978"/>
                </a:cubicBezTo>
                <a:close/>
                <a:moveTo>
                  <a:pt x="150616" y="1342242"/>
                </a:moveTo>
                <a:cubicBezTo>
                  <a:pt x="149497" y="1354680"/>
                  <a:pt x="161562" y="1367741"/>
                  <a:pt x="174125" y="1367616"/>
                </a:cubicBezTo>
                <a:cubicBezTo>
                  <a:pt x="186191" y="1367616"/>
                  <a:pt x="196390" y="1357168"/>
                  <a:pt x="196763" y="1344854"/>
                </a:cubicBezTo>
                <a:cubicBezTo>
                  <a:pt x="197012" y="1332167"/>
                  <a:pt x="187808" y="1322091"/>
                  <a:pt x="175245" y="1321469"/>
                </a:cubicBezTo>
                <a:cubicBezTo>
                  <a:pt x="163055" y="1320847"/>
                  <a:pt x="151736" y="1330425"/>
                  <a:pt x="150616" y="1342366"/>
                </a:cubicBezTo>
                <a:close/>
                <a:moveTo>
                  <a:pt x="240174" y="1343983"/>
                </a:moveTo>
                <a:cubicBezTo>
                  <a:pt x="240174" y="1356546"/>
                  <a:pt x="253110" y="1368612"/>
                  <a:pt x="265548" y="1367492"/>
                </a:cubicBezTo>
                <a:cubicBezTo>
                  <a:pt x="277489" y="1366372"/>
                  <a:pt x="287067" y="1355178"/>
                  <a:pt x="286445" y="1342988"/>
                </a:cubicBezTo>
                <a:cubicBezTo>
                  <a:pt x="285823" y="1330425"/>
                  <a:pt x="275748" y="1321096"/>
                  <a:pt x="263061" y="1321469"/>
                </a:cubicBezTo>
                <a:cubicBezTo>
                  <a:pt x="250747" y="1321718"/>
                  <a:pt x="240298" y="1332042"/>
                  <a:pt x="240174" y="1343983"/>
                </a:cubicBezTo>
                <a:close/>
                <a:moveTo>
                  <a:pt x="352494" y="1321469"/>
                </a:moveTo>
                <a:cubicBezTo>
                  <a:pt x="339806" y="1320226"/>
                  <a:pt x="329109" y="1328684"/>
                  <a:pt x="327492" y="1341247"/>
                </a:cubicBezTo>
                <a:cubicBezTo>
                  <a:pt x="325875" y="1354680"/>
                  <a:pt x="336199" y="1367119"/>
                  <a:pt x="349384" y="1367616"/>
                </a:cubicBezTo>
                <a:cubicBezTo>
                  <a:pt x="360579" y="1367990"/>
                  <a:pt x="372520" y="1357168"/>
                  <a:pt x="373391" y="1345724"/>
                </a:cubicBezTo>
                <a:cubicBezTo>
                  <a:pt x="374386" y="1333908"/>
                  <a:pt x="364559" y="1322589"/>
                  <a:pt x="352369" y="1321469"/>
                </a:cubicBezTo>
                <a:close/>
                <a:moveTo>
                  <a:pt x="416925" y="1344232"/>
                </a:moveTo>
                <a:cubicBezTo>
                  <a:pt x="416925" y="1356546"/>
                  <a:pt x="427001" y="1367243"/>
                  <a:pt x="439066" y="1367616"/>
                </a:cubicBezTo>
                <a:cubicBezTo>
                  <a:pt x="451380" y="1367990"/>
                  <a:pt x="464067" y="1354929"/>
                  <a:pt x="463197" y="1342739"/>
                </a:cubicBezTo>
                <a:cubicBezTo>
                  <a:pt x="462326" y="1330798"/>
                  <a:pt x="451256" y="1320972"/>
                  <a:pt x="439066" y="1321469"/>
                </a:cubicBezTo>
                <a:cubicBezTo>
                  <a:pt x="426379" y="1321843"/>
                  <a:pt x="416925" y="1331669"/>
                  <a:pt x="417050" y="1344356"/>
                </a:cubicBezTo>
                <a:close/>
                <a:moveTo>
                  <a:pt x="506483" y="1342988"/>
                </a:moveTo>
                <a:cubicBezTo>
                  <a:pt x="505861" y="1355178"/>
                  <a:pt x="515438" y="1366497"/>
                  <a:pt x="527379" y="1367492"/>
                </a:cubicBezTo>
                <a:cubicBezTo>
                  <a:pt x="539818" y="1368612"/>
                  <a:pt x="552879" y="1356546"/>
                  <a:pt x="552754" y="1343983"/>
                </a:cubicBezTo>
                <a:cubicBezTo>
                  <a:pt x="552754" y="1331918"/>
                  <a:pt x="542306" y="1321718"/>
                  <a:pt x="529867" y="1321469"/>
                </a:cubicBezTo>
                <a:cubicBezTo>
                  <a:pt x="517055" y="1321221"/>
                  <a:pt x="507105" y="1330425"/>
                  <a:pt x="506483" y="1343113"/>
                </a:cubicBezTo>
                <a:close/>
                <a:moveTo>
                  <a:pt x="592433" y="1343734"/>
                </a:moveTo>
                <a:cubicBezTo>
                  <a:pt x="592184" y="1356173"/>
                  <a:pt x="605245" y="1368487"/>
                  <a:pt x="617559" y="1367492"/>
                </a:cubicBezTo>
                <a:cubicBezTo>
                  <a:pt x="629500" y="1366497"/>
                  <a:pt x="639202" y="1355302"/>
                  <a:pt x="638704" y="1343113"/>
                </a:cubicBezTo>
                <a:cubicBezTo>
                  <a:pt x="638207" y="1330425"/>
                  <a:pt x="628256" y="1321221"/>
                  <a:pt x="615444" y="1321345"/>
                </a:cubicBezTo>
                <a:cubicBezTo>
                  <a:pt x="603130" y="1321469"/>
                  <a:pt x="592557" y="1331669"/>
                  <a:pt x="592433" y="1343734"/>
                </a:cubicBezTo>
                <a:close/>
                <a:moveTo>
                  <a:pt x="682115" y="1341993"/>
                </a:moveTo>
                <a:cubicBezTo>
                  <a:pt x="680871" y="1354432"/>
                  <a:pt x="692812" y="1367492"/>
                  <a:pt x="705499" y="1367492"/>
                </a:cubicBezTo>
                <a:cubicBezTo>
                  <a:pt x="717565" y="1367492"/>
                  <a:pt x="727889" y="1357168"/>
                  <a:pt x="728262" y="1344854"/>
                </a:cubicBezTo>
                <a:cubicBezTo>
                  <a:pt x="728635" y="1332167"/>
                  <a:pt x="719430" y="1321967"/>
                  <a:pt x="706867" y="1321345"/>
                </a:cubicBezTo>
                <a:cubicBezTo>
                  <a:pt x="694678" y="1320599"/>
                  <a:pt x="683359" y="1330176"/>
                  <a:pt x="682239" y="1342117"/>
                </a:cubicBezTo>
                <a:close/>
                <a:moveTo>
                  <a:pt x="1767376" y="1321345"/>
                </a:moveTo>
                <a:cubicBezTo>
                  <a:pt x="1755062" y="1321718"/>
                  <a:pt x="1744738" y="1332042"/>
                  <a:pt x="1744738" y="1344108"/>
                </a:cubicBezTo>
                <a:cubicBezTo>
                  <a:pt x="1744738" y="1356795"/>
                  <a:pt x="1757799" y="1368612"/>
                  <a:pt x="1770237" y="1367368"/>
                </a:cubicBezTo>
                <a:cubicBezTo>
                  <a:pt x="1782178" y="1366124"/>
                  <a:pt x="1791632" y="1354805"/>
                  <a:pt x="1790885" y="1342615"/>
                </a:cubicBezTo>
                <a:cubicBezTo>
                  <a:pt x="1790139" y="1330052"/>
                  <a:pt x="1779939" y="1320847"/>
                  <a:pt x="1767252" y="1321221"/>
                </a:cubicBezTo>
                <a:close/>
                <a:moveTo>
                  <a:pt x="1704935" y="1344978"/>
                </a:moveTo>
                <a:cubicBezTo>
                  <a:pt x="1705557" y="1331918"/>
                  <a:pt x="1693616" y="1320474"/>
                  <a:pt x="1680307" y="1321345"/>
                </a:cubicBezTo>
                <a:cubicBezTo>
                  <a:pt x="1667744" y="1322091"/>
                  <a:pt x="1658539" y="1332167"/>
                  <a:pt x="1658788" y="1344854"/>
                </a:cubicBezTo>
                <a:cubicBezTo>
                  <a:pt x="1659161" y="1357168"/>
                  <a:pt x="1669485" y="1367492"/>
                  <a:pt x="1681551" y="1367492"/>
                </a:cubicBezTo>
                <a:cubicBezTo>
                  <a:pt x="1693616" y="1367492"/>
                  <a:pt x="1704438" y="1356422"/>
                  <a:pt x="1704935" y="1344978"/>
                </a:cubicBezTo>
                <a:close/>
                <a:moveTo>
                  <a:pt x="1569231" y="1343361"/>
                </a:moveTo>
                <a:cubicBezTo>
                  <a:pt x="1568858" y="1355551"/>
                  <a:pt x="1578684" y="1366746"/>
                  <a:pt x="1590625" y="1367492"/>
                </a:cubicBezTo>
                <a:cubicBezTo>
                  <a:pt x="1602815" y="1368363"/>
                  <a:pt x="1616000" y="1355675"/>
                  <a:pt x="1615626" y="1343361"/>
                </a:cubicBezTo>
                <a:cubicBezTo>
                  <a:pt x="1615253" y="1331420"/>
                  <a:pt x="1604556" y="1321221"/>
                  <a:pt x="1592242" y="1321221"/>
                </a:cubicBezTo>
                <a:cubicBezTo>
                  <a:pt x="1579430" y="1321221"/>
                  <a:pt x="1569728" y="1330549"/>
                  <a:pt x="1569355" y="1343237"/>
                </a:cubicBezTo>
                <a:close/>
                <a:moveTo>
                  <a:pt x="1479673" y="1344854"/>
                </a:moveTo>
                <a:cubicBezTo>
                  <a:pt x="1480047" y="1357168"/>
                  <a:pt x="1490371" y="1367492"/>
                  <a:pt x="1502436" y="1367492"/>
                </a:cubicBezTo>
                <a:cubicBezTo>
                  <a:pt x="1514999" y="1367492"/>
                  <a:pt x="1527064" y="1354432"/>
                  <a:pt x="1525820" y="1341993"/>
                </a:cubicBezTo>
                <a:cubicBezTo>
                  <a:pt x="1524701" y="1330052"/>
                  <a:pt x="1513382" y="1320599"/>
                  <a:pt x="1501192" y="1321221"/>
                </a:cubicBezTo>
                <a:cubicBezTo>
                  <a:pt x="1488629" y="1321967"/>
                  <a:pt x="1479425" y="1332042"/>
                  <a:pt x="1479798" y="1344730"/>
                </a:cubicBezTo>
                <a:close/>
                <a:moveTo>
                  <a:pt x="1416486" y="1321345"/>
                </a:moveTo>
                <a:cubicBezTo>
                  <a:pt x="1404171" y="1320972"/>
                  <a:pt x="1393101" y="1330798"/>
                  <a:pt x="1392355" y="1342739"/>
                </a:cubicBezTo>
                <a:cubicBezTo>
                  <a:pt x="1391484" y="1354929"/>
                  <a:pt x="1404296" y="1367990"/>
                  <a:pt x="1416610" y="1367616"/>
                </a:cubicBezTo>
                <a:cubicBezTo>
                  <a:pt x="1428675" y="1367243"/>
                  <a:pt x="1438751" y="1356546"/>
                  <a:pt x="1438751" y="1344232"/>
                </a:cubicBezTo>
                <a:cubicBezTo>
                  <a:pt x="1438751" y="1331420"/>
                  <a:pt x="1429297" y="1321718"/>
                  <a:pt x="1416610" y="1321345"/>
                </a:cubicBezTo>
                <a:close/>
                <a:moveTo>
                  <a:pt x="1302797" y="1342366"/>
                </a:moveTo>
                <a:cubicBezTo>
                  <a:pt x="1301802" y="1354680"/>
                  <a:pt x="1314117" y="1367741"/>
                  <a:pt x="1326555" y="1367616"/>
                </a:cubicBezTo>
                <a:cubicBezTo>
                  <a:pt x="1338620" y="1367492"/>
                  <a:pt x="1348820" y="1356919"/>
                  <a:pt x="1348944" y="1344605"/>
                </a:cubicBezTo>
                <a:cubicBezTo>
                  <a:pt x="1349069" y="1331793"/>
                  <a:pt x="1339864" y="1321967"/>
                  <a:pt x="1327177" y="1321345"/>
                </a:cubicBezTo>
                <a:cubicBezTo>
                  <a:pt x="1314987" y="1320847"/>
                  <a:pt x="1303793" y="1330425"/>
                  <a:pt x="1302797" y="1342366"/>
                </a:cubicBezTo>
                <a:close/>
                <a:moveTo>
                  <a:pt x="1235878" y="1321345"/>
                </a:moveTo>
                <a:cubicBezTo>
                  <a:pt x="1223564" y="1321718"/>
                  <a:pt x="1213240" y="1332042"/>
                  <a:pt x="1213240" y="1344108"/>
                </a:cubicBezTo>
                <a:cubicBezTo>
                  <a:pt x="1213240" y="1356670"/>
                  <a:pt x="1226300" y="1368736"/>
                  <a:pt x="1238739" y="1367492"/>
                </a:cubicBezTo>
                <a:cubicBezTo>
                  <a:pt x="1250680" y="1366372"/>
                  <a:pt x="1260133" y="1355053"/>
                  <a:pt x="1259511" y="1342864"/>
                </a:cubicBezTo>
                <a:cubicBezTo>
                  <a:pt x="1258765" y="1330301"/>
                  <a:pt x="1248690" y="1321096"/>
                  <a:pt x="1235878" y="1321469"/>
                </a:cubicBezTo>
                <a:close/>
                <a:moveTo>
                  <a:pt x="1150550" y="1321345"/>
                </a:moveTo>
                <a:cubicBezTo>
                  <a:pt x="1137738" y="1321096"/>
                  <a:pt x="1127787" y="1330425"/>
                  <a:pt x="1127165" y="1342988"/>
                </a:cubicBezTo>
                <a:cubicBezTo>
                  <a:pt x="1126543" y="1356422"/>
                  <a:pt x="1138111" y="1368114"/>
                  <a:pt x="1151047" y="1367368"/>
                </a:cubicBezTo>
                <a:cubicBezTo>
                  <a:pt x="1162615" y="1366746"/>
                  <a:pt x="1173561" y="1355178"/>
                  <a:pt x="1173437" y="1343734"/>
                </a:cubicBezTo>
                <a:cubicBezTo>
                  <a:pt x="1173312" y="1331669"/>
                  <a:pt x="1162864" y="1321469"/>
                  <a:pt x="1150550" y="1321221"/>
                </a:cubicBezTo>
                <a:close/>
                <a:moveTo>
                  <a:pt x="1061366" y="1321345"/>
                </a:moveTo>
                <a:cubicBezTo>
                  <a:pt x="1048678" y="1320847"/>
                  <a:pt x="1038479" y="1330052"/>
                  <a:pt x="1037608" y="1342615"/>
                </a:cubicBezTo>
                <a:cubicBezTo>
                  <a:pt x="1036737" y="1356048"/>
                  <a:pt x="1048056" y="1367990"/>
                  <a:pt x="1061117" y="1367492"/>
                </a:cubicBezTo>
                <a:cubicBezTo>
                  <a:pt x="1072560" y="1367119"/>
                  <a:pt x="1083755" y="1355675"/>
                  <a:pt x="1083879" y="1344232"/>
                </a:cubicBezTo>
                <a:cubicBezTo>
                  <a:pt x="1083879" y="1332167"/>
                  <a:pt x="1073804" y="1321843"/>
                  <a:pt x="1061366" y="1321345"/>
                </a:cubicBezTo>
                <a:close/>
                <a:moveTo>
                  <a:pt x="5047541" y="1232161"/>
                </a:moveTo>
                <a:cubicBezTo>
                  <a:pt x="5035352" y="1232783"/>
                  <a:pt x="5025774" y="1243480"/>
                  <a:pt x="5026396" y="1255670"/>
                </a:cubicBezTo>
                <a:cubicBezTo>
                  <a:pt x="5027018" y="1267984"/>
                  <a:pt x="5037590" y="1277561"/>
                  <a:pt x="5049780" y="1276939"/>
                </a:cubicBezTo>
                <a:cubicBezTo>
                  <a:pt x="5061721" y="1276318"/>
                  <a:pt x="5071796" y="1265123"/>
                  <a:pt x="5071175" y="1253306"/>
                </a:cubicBezTo>
                <a:cubicBezTo>
                  <a:pt x="5070553" y="1241241"/>
                  <a:pt x="5059607" y="1231539"/>
                  <a:pt x="5047417" y="1232161"/>
                </a:cubicBezTo>
                <a:close/>
                <a:moveTo>
                  <a:pt x="1681551" y="1232161"/>
                </a:moveTo>
                <a:cubicBezTo>
                  <a:pt x="1669236" y="1232161"/>
                  <a:pt x="1659161" y="1241863"/>
                  <a:pt x="1658912" y="1254301"/>
                </a:cubicBezTo>
                <a:cubicBezTo>
                  <a:pt x="1658788" y="1266615"/>
                  <a:pt x="1668739" y="1276939"/>
                  <a:pt x="1680929" y="1277064"/>
                </a:cubicBezTo>
                <a:cubicBezTo>
                  <a:pt x="1692994" y="1277188"/>
                  <a:pt x="1703567" y="1266864"/>
                  <a:pt x="1703691" y="1254799"/>
                </a:cubicBezTo>
                <a:cubicBezTo>
                  <a:pt x="1703816" y="1242609"/>
                  <a:pt x="1693740" y="1232409"/>
                  <a:pt x="1681426" y="1232285"/>
                </a:cubicBezTo>
                <a:close/>
                <a:moveTo>
                  <a:pt x="1590376" y="1232161"/>
                </a:moveTo>
                <a:cubicBezTo>
                  <a:pt x="1578187" y="1232907"/>
                  <a:pt x="1568733" y="1243729"/>
                  <a:pt x="1569480" y="1255918"/>
                </a:cubicBezTo>
                <a:cubicBezTo>
                  <a:pt x="1570226" y="1268233"/>
                  <a:pt x="1580923" y="1277686"/>
                  <a:pt x="1593113" y="1276939"/>
                </a:cubicBezTo>
                <a:cubicBezTo>
                  <a:pt x="1605054" y="1276193"/>
                  <a:pt x="1615004" y="1264874"/>
                  <a:pt x="1614258" y="1253057"/>
                </a:cubicBezTo>
                <a:cubicBezTo>
                  <a:pt x="1613512" y="1240992"/>
                  <a:pt x="1602442" y="1231290"/>
                  <a:pt x="1590252" y="1232161"/>
                </a:cubicBezTo>
                <a:close/>
                <a:moveTo>
                  <a:pt x="1479922" y="1253431"/>
                </a:moveTo>
                <a:cubicBezTo>
                  <a:pt x="1479300" y="1265621"/>
                  <a:pt x="1489002" y="1276566"/>
                  <a:pt x="1501068" y="1277188"/>
                </a:cubicBezTo>
                <a:cubicBezTo>
                  <a:pt x="1512884" y="1277810"/>
                  <a:pt x="1524079" y="1267611"/>
                  <a:pt x="1524701" y="1255794"/>
                </a:cubicBezTo>
                <a:cubicBezTo>
                  <a:pt x="1525323" y="1243480"/>
                  <a:pt x="1515869" y="1233031"/>
                  <a:pt x="1503431" y="1232409"/>
                </a:cubicBezTo>
                <a:cubicBezTo>
                  <a:pt x="1491241" y="1231788"/>
                  <a:pt x="1480544" y="1241365"/>
                  <a:pt x="1479922" y="1253555"/>
                </a:cubicBezTo>
                <a:close/>
                <a:moveTo>
                  <a:pt x="1416859" y="1232285"/>
                </a:moveTo>
                <a:cubicBezTo>
                  <a:pt x="1404669" y="1231663"/>
                  <a:pt x="1393847" y="1241490"/>
                  <a:pt x="1393226" y="1253555"/>
                </a:cubicBezTo>
                <a:cubicBezTo>
                  <a:pt x="1392604" y="1265372"/>
                  <a:pt x="1402803" y="1276442"/>
                  <a:pt x="1414744" y="1277064"/>
                </a:cubicBezTo>
                <a:cubicBezTo>
                  <a:pt x="1426934" y="1277686"/>
                  <a:pt x="1437507" y="1268108"/>
                  <a:pt x="1438004" y="1255670"/>
                </a:cubicBezTo>
                <a:cubicBezTo>
                  <a:pt x="1438626" y="1243480"/>
                  <a:pt x="1429048" y="1232783"/>
                  <a:pt x="1416734" y="1232285"/>
                </a:cubicBezTo>
                <a:close/>
                <a:moveTo>
                  <a:pt x="1327550" y="1232285"/>
                </a:moveTo>
                <a:cubicBezTo>
                  <a:pt x="1315485" y="1231539"/>
                  <a:pt x="1304414" y="1241241"/>
                  <a:pt x="1303668" y="1253306"/>
                </a:cubicBezTo>
                <a:cubicBezTo>
                  <a:pt x="1302922" y="1264999"/>
                  <a:pt x="1313121" y="1276318"/>
                  <a:pt x="1324938" y="1277064"/>
                </a:cubicBezTo>
                <a:cubicBezTo>
                  <a:pt x="1337252" y="1277810"/>
                  <a:pt x="1347825" y="1268357"/>
                  <a:pt x="1348571" y="1256043"/>
                </a:cubicBezTo>
                <a:cubicBezTo>
                  <a:pt x="1349317" y="1243853"/>
                  <a:pt x="1339740" y="1233031"/>
                  <a:pt x="1327675" y="1232285"/>
                </a:cubicBezTo>
                <a:close/>
                <a:moveTo>
                  <a:pt x="1236376" y="1232285"/>
                </a:moveTo>
                <a:cubicBezTo>
                  <a:pt x="1224062" y="1232285"/>
                  <a:pt x="1213986" y="1242609"/>
                  <a:pt x="1214111" y="1254799"/>
                </a:cubicBezTo>
                <a:cubicBezTo>
                  <a:pt x="1214235" y="1266989"/>
                  <a:pt x="1224808" y="1277313"/>
                  <a:pt x="1236873" y="1277064"/>
                </a:cubicBezTo>
                <a:cubicBezTo>
                  <a:pt x="1249063" y="1276939"/>
                  <a:pt x="1259138" y="1266615"/>
                  <a:pt x="1258889" y="1254301"/>
                </a:cubicBezTo>
                <a:cubicBezTo>
                  <a:pt x="1258765" y="1241987"/>
                  <a:pt x="1248690" y="1232161"/>
                  <a:pt x="1236376" y="1232161"/>
                </a:cubicBezTo>
                <a:close/>
                <a:moveTo>
                  <a:pt x="1151545" y="1232285"/>
                </a:moveTo>
                <a:cubicBezTo>
                  <a:pt x="1139355" y="1231415"/>
                  <a:pt x="1128534" y="1240868"/>
                  <a:pt x="1127663" y="1253057"/>
                </a:cubicBezTo>
                <a:cubicBezTo>
                  <a:pt x="1126792" y="1265247"/>
                  <a:pt x="1136370" y="1276318"/>
                  <a:pt x="1148435" y="1277188"/>
                </a:cubicBezTo>
                <a:cubicBezTo>
                  <a:pt x="1160252" y="1278059"/>
                  <a:pt x="1171571" y="1268108"/>
                  <a:pt x="1172442" y="1256167"/>
                </a:cubicBezTo>
                <a:cubicBezTo>
                  <a:pt x="1173312" y="1243977"/>
                  <a:pt x="1163983" y="1233280"/>
                  <a:pt x="1151669" y="1232409"/>
                </a:cubicBezTo>
                <a:close/>
                <a:moveTo>
                  <a:pt x="1038105" y="1254550"/>
                </a:moveTo>
                <a:cubicBezTo>
                  <a:pt x="1038105" y="1266864"/>
                  <a:pt x="1048181" y="1277064"/>
                  <a:pt x="1060370" y="1276939"/>
                </a:cubicBezTo>
                <a:cubicBezTo>
                  <a:pt x="1072436" y="1276939"/>
                  <a:pt x="1082884" y="1266491"/>
                  <a:pt x="1082884" y="1254426"/>
                </a:cubicBezTo>
                <a:cubicBezTo>
                  <a:pt x="1082884" y="1242236"/>
                  <a:pt x="1072685" y="1232161"/>
                  <a:pt x="1060370" y="1232161"/>
                </a:cubicBezTo>
                <a:cubicBezTo>
                  <a:pt x="1047932" y="1232161"/>
                  <a:pt x="1038105" y="1242112"/>
                  <a:pt x="1038105" y="1254550"/>
                </a:cubicBezTo>
                <a:close/>
                <a:moveTo>
                  <a:pt x="972430" y="1232285"/>
                </a:moveTo>
                <a:cubicBezTo>
                  <a:pt x="960240" y="1231415"/>
                  <a:pt x="949419" y="1240868"/>
                  <a:pt x="948548" y="1253057"/>
                </a:cubicBezTo>
                <a:cubicBezTo>
                  <a:pt x="947677" y="1265247"/>
                  <a:pt x="957255" y="1276318"/>
                  <a:pt x="969320" y="1277188"/>
                </a:cubicBezTo>
                <a:cubicBezTo>
                  <a:pt x="981137" y="1278059"/>
                  <a:pt x="992456" y="1268108"/>
                  <a:pt x="993327" y="1256167"/>
                </a:cubicBezTo>
                <a:cubicBezTo>
                  <a:pt x="994197" y="1243977"/>
                  <a:pt x="984869" y="1233280"/>
                  <a:pt x="972554" y="1232409"/>
                </a:cubicBezTo>
                <a:close/>
                <a:moveTo>
                  <a:pt x="881131" y="1232285"/>
                </a:moveTo>
                <a:cubicBezTo>
                  <a:pt x="868817" y="1232285"/>
                  <a:pt x="858991" y="1242360"/>
                  <a:pt x="858991" y="1254799"/>
                </a:cubicBezTo>
                <a:cubicBezTo>
                  <a:pt x="858991" y="1267113"/>
                  <a:pt x="869315" y="1277188"/>
                  <a:pt x="881504" y="1277064"/>
                </a:cubicBezTo>
                <a:cubicBezTo>
                  <a:pt x="893694" y="1277064"/>
                  <a:pt x="904018" y="1266491"/>
                  <a:pt x="903894" y="1254301"/>
                </a:cubicBezTo>
                <a:cubicBezTo>
                  <a:pt x="903769" y="1242112"/>
                  <a:pt x="893445" y="1232036"/>
                  <a:pt x="881256" y="1232161"/>
                </a:cubicBezTo>
                <a:close/>
                <a:moveTo>
                  <a:pt x="817197" y="1253431"/>
                </a:moveTo>
                <a:cubicBezTo>
                  <a:pt x="816451" y="1241241"/>
                  <a:pt x="805754" y="1231663"/>
                  <a:pt x="793564" y="1232409"/>
                </a:cubicBezTo>
                <a:cubicBezTo>
                  <a:pt x="781250" y="1233031"/>
                  <a:pt x="771672" y="1243604"/>
                  <a:pt x="772419" y="1255918"/>
                </a:cubicBezTo>
                <a:cubicBezTo>
                  <a:pt x="773040" y="1267735"/>
                  <a:pt x="784360" y="1277935"/>
                  <a:pt x="796052" y="1277313"/>
                </a:cubicBezTo>
                <a:cubicBezTo>
                  <a:pt x="808117" y="1276691"/>
                  <a:pt x="817819" y="1265621"/>
                  <a:pt x="817197" y="1253555"/>
                </a:cubicBezTo>
                <a:close/>
                <a:moveTo>
                  <a:pt x="705002" y="1232285"/>
                </a:moveTo>
                <a:cubicBezTo>
                  <a:pt x="692688" y="1232285"/>
                  <a:pt x="682612" y="1242609"/>
                  <a:pt x="682737" y="1254799"/>
                </a:cubicBezTo>
                <a:cubicBezTo>
                  <a:pt x="682861" y="1266989"/>
                  <a:pt x="693310" y="1277313"/>
                  <a:pt x="705499" y="1277064"/>
                </a:cubicBezTo>
                <a:cubicBezTo>
                  <a:pt x="717689" y="1276939"/>
                  <a:pt x="727764" y="1266615"/>
                  <a:pt x="727515" y="1254301"/>
                </a:cubicBezTo>
                <a:cubicBezTo>
                  <a:pt x="727391" y="1241987"/>
                  <a:pt x="717316" y="1232161"/>
                  <a:pt x="705002" y="1232161"/>
                </a:cubicBezTo>
                <a:close/>
                <a:moveTo>
                  <a:pt x="615942" y="1232285"/>
                </a:moveTo>
                <a:cubicBezTo>
                  <a:pt x="603628" y="1232161"/>
                  <a:pt x="593428" y="1242112"/>
                  <a:pt x="593179" y="1254426"/>
                </a:cubicBezTo>
                <a:cubicBezTo>
                  <a:pt x="593055" y="1266491"/>
                  <a:pt x="603379" y="1277064"/>
                  <a:pt x="615569" y="1277188"/>
                </a:cubicBezTo>
                <a:cubicBezTo>
                  <a:pt x="627758" y="1277188"/>
                  <a:pt x="637958" y="1267237"/>
                  <a:pt x="638082" y="1254923"/>
                </a:cubicBezTo>
                <a:cubicBezTo>
                  <a:pt x="638082" y="1242485"/>
                  <a:pt x="628380" y="1232534"/>
                  <a:pt x="615942" y="1232409"/>
                </a:cubicBezTo>
                <a:close/>
                <a:moveTo>
                  <a:pt x="528001" y="1232285"/>
                </a:moveTo>
                <a:cubicBezTo>
                  <a:pt x="515812" y="1232907"/>
                  <a:pt x="506234" y="1243604"/>
                  <a:pt x="506856" y="1255794"/>
                </a:cubicBezTo>
                <a:cubicBezTo>
                  <a:pt x="507478" y="1268108"/>
                  <a:pt x="518051" y="1277686"/>
                  <a:pt x="530240" y="1277064"/>
                </a:cubicBezTo>
                <a:cubicBezTo>
                  <a:pt x="542181" y="1276442"/>
                  <a:pt x="552257" y="1265247"/>
                  <a:pt x="551635" y="1253431"/>
                </a:cubicBezTo>
                <a:cubicBezTo>
                  <a:pt x="551013" y="1241365"/>
                  <a:pt x="540067" y="1231663"/>
                  <a:pt x="527877" y="1232285"/>
                </a:cubicBezTo>
                <a:close/>
                <a:moveTo>
                  <a:pt x="441056" y="1232285"/>
                </a:moveTo>
                <a:cubicBezTo>
                  <a:pt x="428866" y="1231539"/>
                  <a:pt x="418045" y="1240992"/>
                  <a:pt x="417298" y="1253182"/>
                </a:cubicBezTo>
                <a:cubicBezTo>
                  <a:pt x="416552" y="1265247"/>
                  <a:pt x="426254" y="1276442"/>
                  <a:pt x="438195" y="1277188"/>
                </a:cubicBezTo>
                <a:cubicBezTo>
                  <a:pt x="449887" y="1277935"/>
                  <a:pt x="461206" y="1267859"/>
                  <a:pt x="462077" y="1256043"/>
                </a:cubicBezTo>
                <a:cubicBezTo>
                  <a:pt x="462823" y="1243729"/>
                  <a:pt x="453495" y="1233156"/>
                  <a:pt x="441056" y="1232409"/>
                </a:cubicBezTo>
                <a:close/>
                <a:moveTo>
                  <a:pt x="372520" y="1254923"/>
                </a:moveTo>
                <a:cubicBezTo>
                  <a:pt x="372769" y="1242733"/>
                  <a:pt x="362818" y="1232409"/>
                  <a:pt x="350504" y="1232161"/>
                </a:cubicBezTo>
                <a:cubicBezTo>
                  <a:pt x="338189" y="1231912"/>
                  <a:pt x="327990" y="1241738"/>
                  <a:pt x="327741" y="1254053"/>
                </a:cubicBezTo>
                <a:cubicBezTo>
                  <a:pt x="327492" y="1266242"/>
                  <a:pt x="337443" y="1276691"/>
                  <a:pt x="349633" y="1276939"/>
                </a:cubicBezTo>
                <a:cubicBezTo>
                  <a:pt x="361698" y="1277188"/>
                  <a:pt x="372271" y="1266989"/>
                  <a:pt x="372520" y="1254799"/>
                </a:cubicBezTo>
                <a:close/>
                <a:moveTo>
                  <a:pt x="264678" y="1232161"/>
                </a:moveTo>
                <a:cubicBezTo>
                  <a:pt x="252488" y="1231539"/>
                  <a:pt x="241542" y="1241241"/>
                  <a:pt x="240920" y="1253306"/>
                </a:cubicBezTo>
                <a:cubicBezTo>
                  <a:pt x="240298" y="1265123"/>
                  <a:pt x="250498" y="1276318"/>
                  <a:pt x="262314" y="1276939"/>
                </a:cubicBezTo>
                <a:cubicBezTo>
                  <a:pt x="274629" y="1277561"/>
                  <a:pt x="285077" y="1268108"/>
                  <a:pt x="285699" y="1255670"/>
                </a:cubicBezTo>
                <a:cubicBezTo>
                  <a:pt x="286321" y="1243480"/>
                  <a:pt x="276743" y="1232783"/>
                  <a:pt x="264553" y="1232161"/>
                </a:cubicBezTo>
                <a:close/>
                <a:moveTo>
                  <a:pt x="175245" y="1232161"/>
                </a:moveTo>
                <a:cubicBezTo>
                  <a:pt x="163055" y="1231415"/>
                  <a:pt x="152109" y="1241241"/>
                  <a:pt x="151487" y="1253306"/>
                </a:cubicBezTo>
                <a:cubicBezTo>
                  <a:pt x="150865" y="1264999"/>
                  <a:pt x="160940" y="1276318"/>
                  <a:pt x="172881" y="1276939"/>
                </a:cubicBezTo>
                <a:cubicBezTo>
                  <a:pt x="185196" y="1277686"/>
                  <a:pt x="195644" y="1268108"/>
                  <a:pt x="196390" y="1255794"/>
                </a:cubicBezTo>
                <a:cubicBezTo>
                  <a:pt x="197012" y="1243604"/>
                  <a:pt x="187559" y="1232907"/>
                  <a:pt x="175369" y="1232161"/>
                </a:cubicBezTo>
                <a:close/>
                <a:moveTo>
                  <a:pt x="61930" y="1253679"/>
                </a:moveTo>
                <a:cubicBezTo>
                  <a:pt x="61432" y="1265621"/>
                  <a:pt x="71632" y="1276566"/>
                  <a:pt x="83697" y="1276939"/>
                </a:cubicBezTo>
                <a:cubicBezTo>
                  <a:pt x="95887" y="1277437"/>
                  <a:pt x="106335" y="1267735"/>
                  <a:pt x="106833" y="1255421"/>
                </a:cubicBezTo>
                <a:cubicBezTo>
                  <a:pt x="107330" y="1243107"/>
                  <a:pt x="97628" y="1232658"/>
                  <a:pt x="85439" y="1232161"/>
                </a:cubicBezTo>
                <a:cubicBezTo>
                  <a:pt x="73249" y="1231663"/>
                  <a:pt x="62552" y="1241490"/>
                  <a:pt x="62054" y="1253679"/>
                </a:cubicBezTo>
                <a:close/>
                <a:moveTo>
                  <a:pt x="9573051" y="1232161"/>
                </a:moveTo>
                <a:cubicBezTo>
                  <a:pt x="9560986" y="1231415"/>
                  <a:pt x="9549791" y="1241117"/>
                  <a:pt x="9549045" y="1253057"/>
                </a:cubicBezTo>
                <a:cubicBezTo>
                  <a:pt x="9548299" y="1264750"/>
                  <a:pt x="9558374" y="1276069"/>
                  <a:pt x="9570191" y="1276939"/>
                </a:cubicBezTo>
                <a:cubicBezTo>
                  <a:pt x="9582505" y="1277686"/>
                  <a:pt x="9593077" y="1268357"/>
                  <a:pt x="9593823" y="1255918"/>
                </a:cubicBezTo>
                <a:cubicBezTo>
                  <a:pt x="9594570" y="1243729"/>
                  <a:pt x="9585116" y="1232907"/>
                  <a:pt x="9572927" y="1232161"/>
                </a:cubicBezTo>
                <a:close/>
                <a:moveTo>
                  <a:pt x="9659747" y="1232161"/>
                </a:moveTo>
                <a:cubicBezTo>
                  <a:pt x="9647433" y="1232907"/>
                  <a:pt x="9637980" y="1243604"/>
                  <a:pt x="9638726" y="1255794"/>
                </a:cubicBezTo>
                <a:cubicBezTo>
                  <a:pt x="9639473" y="1267735"/>
                  <a:pt x="9650792" y="1277686"/>
                  <a:pt x="9662609" y="1276939"/>
                </a:cubicBezTo>
                <a:cubicBezTo>
                  <a:pt x="9674674" y="1276193"/>
                  <a:pt x="9684376" y="1265123"/>
                  <a:pt x="9683506" y="1252933"/>
                </a:cubicBezTo>
                <a:cubicBezTo>
                  <a:pt x="9682759" y="1240743"/>
                  <a:pt x="9671938" y="1231290"/>
                  <a:pt x="9659747" y="1232036"/>
                </a:cubicBezTo>
                <a:close/>
                <a:moveTo>
                  <a:pt x="9725299" y="1253057"/>
                </a:moveTo>
                <a:cubicBezTo>
                  <a:pt x="9724553" y="1265123"/>
                  <a:pt x="9734255" y="1276193"/>
                  <a:pt x="9746320" y="1276939"/>
                </a:cubicBezTo>
                <a:cubicBezTo>
                  <a:pt x="9758012" y="1277686"/>
                  <a:pt x="9769331" y="1267486"/>
                  <a:pt x="9770078" y="1255670"/>
                </a:cubicBezTo>
                <a:cubicBezTo>
                  <a:pt x="9770824" y="1243355"/>
                  <a:pt x="9761371" y="1232783"/>
                  <a:pt x="9749057" y="1232036"/>
                </a:cubicBezTo>
                <a:cubicBezTo>
                  <a:pt x="9736867" y="1231290"/>
                  <a:pt x="9726045" y="1240868"/>
                  <a:pt x="9725299" y="1252933"/>
                </a:cubicBezTo>
                <a:close/>
                <a:moveTo>
                  <a:pt x="9837246" y="1232036"/>
                </a:moveTo>
                <a:cubicBezTo>
                  <a:pt x="9824807" y="1232036"/>
                  <a:pt x="9814981" y="1241863"/>
                  <a:pt x="9814856" y="1254301"/>
                </a:cubicBezTo>
                <a:cubicBezTo>
                  <a:pt x="9814856" y="1266615"/>
                  <a:pt x="9824932" y="1276815"/>
                  <a:pt x="9837121" y="1276815"/>
                </a:cubicBezTo>
                <a:cubicBezTo>
                  <a:pt x="9849187" y="1276815"/>
                  <a:pt x="9859635" y="1266491"/>
                  <a:pt x="9859635" y="1254301"/>
                </a:cubicBezTo>
                <a:cubicBezTo>
                  <a:pt x="9859635" y="1242112"/>
                  <a:pt x="9849435" y="1231912"/>
                  <a:pt x="9837246" y="1232036"/>
                </a:cubicBezTo>
                <a:close/>
                <a:moveTo>
                  <a:pt x="9926928" y="1232036"/>
                </a:moveTo>
                <a:cubicBezTo>
                  <a:pt x="9914489" y="1232036"/>
                  <a:pt x="9904538" y="1241738"/>
                  <a:pt x="9904414" y="1254177"/>
                </a:cubicBezTo>
                <a:cubicBezTo>
                  <a:pt x="9904289" y="1266491"/>
                  <a:pt x="9914240" y="1276691"/>
                  <a:pt x="9926554" y="1276939"/>
                </a:cubicBezTo>
                <a:cubicBezTo>
                  <a:pt x="9938620" y="1277064"/>
                  <a:pt x="9949192" y="1266740"/>
                  <a:pt x="9949317" y="1254550"/>
                </a:cubicBezTo>
                <a:cubicBezTo>
                  <a:pt x="9949317" y="1242360"/>
                  <a:pt x="9939366" y="1232161"/>
                  <a:pt x="9927052" y="1232036"/>
                </a:cubicBezTo>
                <a:close/>
                <a:moveTo>
                  <a:pt x="9990737" y="1253928"/>
                </a:moveTo>
                <a:cubicBezTo>
                  <a:pt x="9990488" y="1265994"/>
                  <a:pt x="10000688" y="1276566"/>
                  <a:pt x="10012878" y="1276815"/>
                </a:cubicBezTo>
                <a:cubicBezTo>
                  <a:pt x="10025068" y="1277064"/>
                  <a:pt x="10035391" y="1267113"/>
                  <a:pt x="10035640" y="1254799"/>
                </a:cubicBezTo>
                <a:cubicBezTo>
                  <a:pt x="10035889" y="1242485"/>
                  <a:pt x="10026062" y="1232285"/>
                  <a:pt x="10013748" y="1232036"/>
                </a:cubicBezTo>
                <a:cubicBezTo>
                  <a:pt x="10001559" y="1231788"/>
                  <a:pt x="9991110" y="1241738"/>
                  <a:pt x="9990862" y="1253928"/>
                </a:cubicBezTo>
                <a:close/>
                <a:moveTo>
                  <a:pt x="2569164" y="1232036"/>
                </a:moveTo>
                <a:cubicBezTo>
                  <a:pt x="2556975" y="1231415"/>
                  <a:pt x="2546153" y="1241241"/>
                  <a:pt x="2545531" y="1253306"/>
                </a:cubicBezTo>
                <a:cubicBezTo>
                  <a:pt x="2544909" y="1265123"/>
                  <a:pt x="2555109" y="1276193"/>
                  <a:pt x="2567050" y="1276815"/>
                </a:cubicBezTo>
                <a:cubicBezTo>
                  <a:pt x="2579239" y="1277437"/>
                  <a:pt x="2589812" y="1267859"/>
                  <a:pt x="2590310" y="1255421"/>
                </a:cubicBezTo>
                <a:cubicBezTo>
                  <a:pt x="2590932" y="1243231"/>
                  <a:pt x="2581354" y="1232534"/>
                  <a:pt x="2569040" y="1232036"/>
                </a:cubicBezTo>
                <a:close/>
                <a:moveTo>
                  <a:pt x="2677131" y="1254799"/>
                </a:moveTo>
                <a:cubicBezTo>
                  <a:pt x="2677379" y="1242609"/>
                  <a:pt x="2667429" y="1232285"/>
                  <a:pt x="2655114" y="1232036"/>
                </a:cubicBezTo>
                <a:cubicBezTo>
                  <a:pt x="2642800" y="1231788"/>
                  <a:pt x="2632601" y="1241614"/>
                  <a:pt x="2632352" y="1253928"/>
                </a:cubicBezTo>
                <a:cubicBezTo>
                  <a:pt x="2632103" y="1266118"/>
                  <a:pt x="2642054" y="1276566"/>
                  <a:pt x="2654244" y="1276815"/>
                </a:cubicBezTo>
                <a:cubicBezTo>
                  <a:pt x="2666309" y="1277064"/>
                  <a:pt x="2676882" y="1266864"/>
                  <a:pt x="2677131" y="1254675"/>
                </a:cubicBezTo>
                <a:close/>
                <a:moveTo>
                  <a:pt x="2743055" y="1232036"/>
                </a:moveTo>
                <a:cubicBezTo>
                  <a:pt x="2730865" y="1232783"/>
                  <a:pt x="2721287" y="1243480"/>
                  <a:pt x="2722034" y="1255670"/>
                </a:cubicBezTo>
                <a:cubicBezTo>
                  <a:pt x="2722656" y="1267984"/>
                  <a:pt x="2733228" y="1277561"/>
                  <a:pt x="2745543" y="1276815"/>
                </a:cubicBezTo>
                <a:cubicBezTo>
                  <a:pt x="2757359" y="1276193"/>
                  <a:pt x="2767559" y="1264874"/>
                  <a:pt x="2766937" y="1253182"/>
                </a:cubicBezTo>
                <a:cubicBezTo>
                  <a:pt x="2766315" y="1241117"/>
                  <a:pt x="2755245" y="1231415"/>
                  <a:pt x="2743179" y="1232036"/>
                </a:cubicBezTo>
                <a:close/>
                <a:moveTo>
                  <a:pt x="2832612" y="1232036"/>
                </a:moveTo>
                <a:cubicBezTo>
                  <a:pt x="2820422" y="1232658"/>
                  <a:pt x="2810845" y="1243355"/>
                  <a:pt x="2811467" y="1255545"/>
                </a:cubicBezTo>
                <a:cubicBezTo>
                  <a:pt x="2812089" y="1267859"/>
                  <a:pt x="2822661" y="1277437"/>
                  <a:pt x="2834851" y="1276815"/>
                </a:cubicBezTo>
                <a:cubicBezTo>
                  <a:pt x="2846792" y="1276193"/>
                  <a:pt x="2856867" y="1264999"/>
                  <a:pt x="2856245" y="1253182"/>
                </a:cubicBezTo>
                <a:cubicBezTo>
                  <a:pt x="2855624" y="1241117"/>
                  <a:pt x="2844678" y="1231415"/>
                  <a:pt x="2832488" y="1232036"/>
                </a:cubicBezTo>
                <a:close/>
                <a:moveTo>
                  <a:pt x="2901024" y="1254675"/>
                </a:moveTo>
                <a:cubicBezTo>
                  <a:pt x="2901024" y="1266989"/>
                  <a:pt x="2911348" y="1277064"/>
                  <a:pt x="2923538" y="1276815"/>
                </a:cubicBezTo>
                <a:cubicBezTo>
                  <a:pt x="2935728" y="1276691"/>
                  <a:pt x="2945927" y="1266118"/>
                  <a:pt x="2945803" y="1254053"/>
                </a:cubicBezTo>
                <a:cubicBezTo>
                  <a:pt x="2945679" y="1241863"/>
                  <a:pt x="2935230" y="1231912"/>
                  <a:pt x="2923040" y="1232036"/>
                </a:cubicBezTo>
                <a:cubicBezTo>
                  <a:pt x="2910726" y="1232161"/>
                  <a:pt x="2900900" y="1242360"/>
                  <a:pt x="2901024" y="1254675"/>
                </a:cubicBezTo>
                <a:close/>
                <a:moveTo>
                  <a:pt x="3011354" y="1276939"/>
                </a:moveTo>
                <a:cubicBezTo>
                  <a:pt x="3023419" y="1276193"/>
                  <a:pt x="3033121" y="1265123"/>
                  <a:pt x="3032375" y="1252933"/>
                </a:cubicBezTo>
                <a:cubicBezTo>
                  <a:pt x="3031629" y="1240743"/>
                  <a:pt x="3020807" y="1231290"/>
                  <a:pt x="3008617" y="1232036"/>
                </a:cubicBezTo>
                <a:cubicBezTo>
                  <a:pt x="2996303" y="1232783"/>
                  <a:pt x="2986850" y="1243355"/>
                  <a:pt x="2987596" y="1255670"/>
                </a:cubicBezTo>
                <a:cubicBezTo>
                  <a:pt x="2988343" y="1267486"/>
                  <a:pt x="2999662" y="1277686"/>
                  <a:pt x="3011354" y="1276939"/>
                </a:cubicBezTo>
                <a:close/>
                <a:moveTo>
                  <a:pt x="3121808" y="1254550"/>
                </a:moveTo>
                <a:cubicBezTo>
                  <a:pt x="3121808" y="1242236"/>
                  <a:pt x="3112106" y="1232161"/>
                  <a:pt x="3099668" y="1231912"/>
                </a:cubicBezTo>
                <a:cubicBezTo>
                  <a:pt x="3087353" y="1231788"/>
                  <a:pt x="3077029" y="1241738"/>
                  <a:pt x="3076905" y="1253928"/>
                </a:cubicBezTo>
                <a:cubicBezTo>
                  <a:pt x="3076781" y="1265994"/>
                  <a:pt x="3087105" y="1276566"/>
                  <a:pt x="3099170" y="1276691"/>
                </a:cubicBezTo>
                <a:cubicBezTo>
                  <a:pt x="3111360" y="1276815"/>
                  <a:pt x="3121559" y="1266740"/>
                  <a:pt x="3121684" y="1254426"/>
                </a:cubicBezTo>
                <a:close/>
                <a:moveTo>
                  <a:pt x="3166587" y="1254675"/>
                </a:moveTo>
                <a:cubicBezTo>
                  <a:pt x="3166836" y="1266740"/>
                  <a:pt x="3177408" y="1277064"/>
                  <a:pt x="3189474" y="1276815"/>
                </a:cubicBezTo>
                <a:cubicBezTo>
                  <a:pt x="3201663" y="1276566"/>
                  <a:pt x="3211614" y="1266118"/>
                  <a:pt x="3211365" y="1253928"/>
                </a:cubicBezTo>
                <a:cubicBezTo>
                  <a:pt x="3211117" y="1241614"/>
                  <a:pt x="3200917" y="1231788"/>
                  <a:pt x="3188603" y="1232036"/>
                </a:cubicBezTo>
                <a:cubicBezTo>
                  <a:pt x="3176289" y="1232285"/>
                  <a:pt x="3166338" y="1242485"/>
                  <a:pt x="3166587" y="1254799"/>
                </a:cubicBezTo>
                <a:close/>
                <a:moveTo>
                  <a:pt x="3253283" y="1254675"/>
                </a:moveTo>
                <a:cubicBezTo>
                  <a:pt x="3253283" y="1266989"/>
                  <a:pt x="3263607" y="1277064"/>
                  <a:pt x="3275797" y="1276815"/>
                </a:cubicBezTo>
                <a:cubicBezTo>
                  <a:pt x="3287987" y="1276691"/>
                  <a:pt x="3298186" y="1266118"/>
                  <a:pt x="3298062" y="1254053"/>
                </a:cubicBezTo>
                <a:cubicBezTo>
                  <a:pt x="3297938" y="1241863"/>
                  <a:pt x="3287489" y="1231912"/>
                  <a:pt x="3275300" y="1232036"/>
                </a:cubicBezTo>
                <a:cubicBezTo>
                  <a:pt x="3262986" y="1232161"/>
                  <a:pt x="3253159" y="1242360"/>
                  <a:pt x="3253283" y="1254675"/>
                </a:cubicBezTo>
                <a:close/>
                <a:moveTo>
                  <a:pt x="3365354" y="1232036"/>
                </a:moveTo>
                <a:cubicBezTo>
                  <a:pt x="3353040" y="1232036"/>
                  <a:pt x="3342965" y="1241738"/>
                  <a:pt x="3342716" y="1254177"/>
                </a:cubicBezTo>
                <a:cubicBezTo>
                  <a:pt x="3342592" y="1266491"/>
                  <a:pt x="3352543" y="1276815"/>
                  <a:pt x="3364733" y="1276939"/>
                </a:cubicBezTo>
                <a:cubicBezTo>
                  <a:pt x="3376798" y="1277064"/>
                  <a:pt x="3387371" y="1266740"/>
                  <a:pt x="3387495" y="1254675"/>
                </a:cubicBezTo>
                <a:cubicBezTo>
                  <a:pt x="3387619" y="1242485"/>
                  <a:pt x="3377544" y="1232285"/>
                  <a:pt x="3365230" y="1232161"/>
                </a:cubicBezTo>
                <a:close/>
                <a:moveTo>
                  <a:pt x="3477177" y="1254301"/>
                </a:moveTo>
                <a:cubicBezTo>
                  <a:pt x="3477177" y="1242112"/>
                  <a:pt x="3466853" y="1232036"/>
                  <a:pt x="3454663" y="1232036"/>
                </a:cubicBezTo>
                <a:cubicBezTo>
                  <a:pt x="3442224" y="1232036"/>
                  <a:pt x="3432398" y="1242112"/>
                  <a:pt x="3432398" y="1254426"/>
                </a:cubicBezTo>
                <a:cubicBezTo>
                  <a:pt x="3432398" y="1266740"/>
                  <a:pt x="3442598" y="1276815"/>
                  <a:pt x="3454787" y="1276815"/>
                </a:cubicBezTo>
                <a:cubicBezTo>
                  <a:pt x="3466853" y="1276815"/>
                  <a:pt x="3477301" y="1266367"/>
                  <a:pt x="3477301" y="1254177"/>
                </a:cubicBezTo>
                <a:close/>
                <a:moveTo>
                  <a:pt x="3542728" y="1232036"/>
                </a:moveTo>
                <a:cubicBezTo>
                  <a:pt x="3530663" y="1231290"/>
                  <a:pt x="3519468" y="1240992"/>
                  <a:pt x="3518722" y="1252933"/>
                </a:cubicBezTo>
                <a:cubicBezTo>
                  <a:pt x="3517975" y="1264625"/>
                  <a:pt x="3528051" y="1275944"/>
                  <a:pt x="3539867" y="1276815"/>
                </a:cubicBezTo>
                <a:cubicBezTo>
                  <a:pt x="3552181" y="1277561"/>
                  <a:pt x="3562754" y="1268233"/>
                  <a:pt x="3563500" y="1255794"/>
                </a:cubicBezTo>
                <a:cubicBezTo>
                  <a:pt x="3564246" y="1243604"/>
                  <a:pt x="3554793" y="1232783"/>
                  <a:pt x="3542603" y="1232036"/>
                </a:cubicBezTo>
                <a:close/>
                <a:moveTo>
                  <a:pt x="3653182" y="1254675"/>
                </a:moveTo>
                <a:cubicBezTo>
                  <a:pt x="3653182" y="1242360"/>
                  <a:pt x="3643480" y="1232161"/>
                  <a:pt x="3631166" y="1232036"/>
                </a:cubicBezTo>
                <a:cubicBezTo>
                  <a:pt x="3618852" y="1231788"/>
                  <a:pt x="3608528" y="1241863"/>
                  <a:pt x="3608403" y="1254053"/>
                </a:cubicBezTo>
                <a:cubicBezTo>
                  <a:pt x="3608279" y="1266118"/>
                  <a:pt x="3618479" y="1276691"/>
                  <a:pt x="3630668" y="1276815"/>
                </a:cubicBezTo>
                <a:cubicBezTo>
                  <a:pt x="3642858" y="1276939"/>
                  <a:pt x="3653182" y="1266989"/>
                  <a:pt x="3653306" y="1254675"/>
                </a:cubicBezTo>
                <a:close/>
                <a:moveTo>
                  <a:pt x="3720102" y="1232036"/>
                </a:moveTo>
                <a:cubicBezTo>
                  <a:pt x="3707787" y="1232036"/>
                  <a:pt x="3697712" y="1242360"/>
                  <a:pt x="3697961" y="1254550"/>
                </a:cubicBezTo>
                <a:cubicBezTo>
                  <a:pt x="3698085" y="1266740"/>
                  <a:pt x="3708658" y="1276939"/>
                  <a:pt x="3720723" y="1276815"/>
                </a:cubicBezTo>
                <a:cubicBezTo>
                  <a:pt x="3732913" y="1276691"/>
                  <a:pt x="3742864" y="1266242"/>
                  <a:pt x="3742739" y="1254053"/>
                </a:cubicBezTo>
                <a:cubicBezTo>
                  <a:pt x="3742615" y="1241738"/>
                  <a:pt x="3732416" y="1231912"/>
                  <a:pt x="3720102" y="1232036"/>
                </a:cubicBezTo>
                <a:close/>
                <a:moveTo>
                  <a:pt x="3809783" y="1232036"/>
                </a:moveTo>
                <a:cubicBezTo>
                  <a:pt x="3797469" y="1232036"/>
                  <a:pt x="3787394" y="1242360"/>
                  <a:pt x="3787518" y="1254550"/>
                </a:cubicBezTo>
                <a:cubicBezTo>
                  <a:pt x="3787518" y="1266740"/>
                  <a:pt x="3798091" y="1277064"/>
                  <a:pt x="3810281" y="1276939"/>
                </a:cubicBezTo>
                <a:cubicBezTo>
                  <a:pt x="3822470" y="1276815"/>
                  <a:pt x="3832546" y="1266491"/>
                  <a:pt x="3832421" y="1254301"/>
                </a:cubicBezTo>
                <a:cubicBezTo>
                  <a:pt x="3832421" y="1241987"/>
                  <a:pt x="3822346" y="1232161"/>
                  <a:pt x="3809907" y="1232161"/>
                </a:cubicBezTo>
                <a:close/>
                <a:moveTo>
                  <a:pt x="3896604" y="1232036"/>
                </a:moveTo>
                <a:cubicBezTo>
                  <a:pt x="3884165" y="1232036"/>
                  <a:pt x="3874339" y="1241863"/>
                  <a:pt x="3874215" y="1254301"/>
                </a:cubicBezTo>
                <a:cubicBezTo>
                  <a:pt x="3874215" y="1266615"/>
                  <a:pt x="3884290" y="1276815"/>
                  <a:pt x="3896480" y="1276815"/>
                </a:cubicBezTo>
                <a:cubicBezTo>
                  <a:pt x="3908545" y="1276815"/>
                  <a:pt x="3918993" y="1266491"/>
                  <a:pt x="3918993" y="1254301"/>
                </a:cubicBezTo>
                <a:cubicBezTo>
                  <a:pt x="3918993" y="1242112"/>
                  <a:pt x="3908794" y="1231912"/>
                  <a:pt x="3896604" y="1232036"/>
                </a:cubicBezTo>
                <a:close/>
                <a:moveTo>
                  <a:pt x="3963772" y="1253182"/>
                </a:moveTo>
                <a:cubicBezTo>
                  <a:pt x="3963150" y="1265372"/>
                  <a:pt x="3972852" y="1276318"/>
                  <a:pt x="3984918" y="1276939"/>
                </a:cubicBezTo>
                <a:cubicBezTo>
                  <a:pt x="3996734" y="1277561"/>
                  <a:pt x="4007929" y="1267362"/>
                  <a:pt x="4008551" y="1255545"/>
                </a:cubicBezTo>
                <a:cubicBezTo>
                  <a:pt x="4009173" y="1243231"/>
                  <a:pt x="3999719" y="1232783"/>
                  <a:pt x="3987281" y="1232161"/>
                </a:cubicBezTo>
                <a:cubicBezTo>
                  <a:pt x="3975091" y="1231539"/>
                  <a:pt x="3964394" y="1241117"/>
                  <a:pt x="3963772" y="1253306"/>
                </a:cubicBezTo>
                <a:close/>
                <a:moveTo>
                  <a:pt x="4075470" y="1232036"/>
                </a:moveTo>
                <a:cubicBezTo>
                  <a:pt x="4063156" y="1232036"/>
                  <a:pt x="4053329" y="1242112"/>
                  <a:pt x="4053329" y="1254550"/>
                </a:cubicBezTo>
                <a:cubicBezTo>
                  <a:pt x="4053329" y="1266864"/>
                  <a:pt x="4063654" y="1276939"/>
                  <a:pt x="4075843" y="1276815"/>
                </a:cubicBezTo>
                <a:cubicBezTo>
                  <a:pt x="4088033" y="1276815"/>
                  <a:pt x="4098357" y="1266242"/>
                  <a:pt x="4098233" y="1254053"/>
                </a:cubicBezTo>
                <a:cubicBezTo>
                  <a:pt x="4098108" y="1241863"/>
                  <a:pt x="4087784" y="1231788"/>
                  <a:pt x="4075595" y="1231912"/>
                </a:cubicBezTo>
                <a:close/>
                <a:moveTo>
                  <a:pt x="4184680" y="1253182"/>
                </a:moveTo>
                <a:cubicBezTo>
                  <a:pt x="4183934" y="1240992"/>
                  <a:pt x="4173237" y="1231415"/>
                  <a:pt x="4161047" y="1232161"/>
                </a:cubicBezTo>
                <a:cubicBezTo>
                  <a:pt x="4148733" y="1232783"/>
                  <a:pt x="4139155" y="1243355"/>
                  <a:pt x="4139902" y="1255670"/>
                </a:cubicBezTo>
                <a:cubicBezTo>
                  <a:pt x="4140524" y="1267486"/>
                  <a:pt x="4151843" y="1277686"/>
                  <a:pt x="4163535" y="1277064"/>
                </a:cubicBezTo>
                <a:cubicBezTo>
                  <a:pt x="4175600" y="1276442"/>
                  <a:pt x="4185302" y="1265372"/>
                  <a:pt x="4184680" y="1253306"/>
                </a:cubicBezTo>
                <a:close/>
                <a:moveTo>
                  <a:pt x="4253217" y="1232036"/>
                </a:moveTo>
                <a:cubicBezTo>
                  <a:pt x="4241151" y="1231290"/>
                  <a:pt x="4229957" y="1240992"/>
                  <a:pt x="4229211" y="1252933"/>
                </a:cubicBezTo>
                <a:cubicBezTo>
                  <a:pt x="4228464" y="1264625"/>
                  <a:pt x="4238539" y="1275944"/>
                  <a:pt x="4250356" y="1276815"/>
                </a:cubicBezTo>
                <a:cubicBezTo>
                  <a:pt x="4262670" y="1277561"/>
                  <a:pt x="4273243" y="1268233"/>
                  <a:pt x="4273989" y="1255794"/>
                </a:cubicBezTo>
                <a:cubicBezTo>
                  <a:pt x="4274736" y="1243604"/>
                  <a:pt x="4265282" y="1232783"/>
                  <a:pt x="4253092" y="1232036"/>
                </a:cubicBezTo>
                <a:close/>
                <a:moveTo>
                  <a:pt x="4342401" y="1232036"/>
                </a:moveTo>
                <a:cubicBezTo>
                  <a:pt x="4330211" y="1231415"/>
                  <a:pt x="4319390" y="1241241"/>
                  <a:pt x="4318768" y="1253306"/>
                </a:cubicBezTo>
                <a:cubicBezTo>
                  <a:pt x="4318146" y="1265123"/>
                  <a:pt x="4328346" y="1276193"/>
                  <a:pt x="4340287" y="1276815"/>
                </a:cubicBezTo>
                <a:cubicBezTo>
                  <a:pt x="4352476" y="1277437"/>
                  <a:pt x="4363049" y="1267859"/>
                  <a:pt x="4363547" y="1255421"/>
                </a:cubicBezTo>
                <a:cubicBezTo>
                  <a:pt x="4364169" y="1243231"/>
                  <a:pt x="4354591" y="1232534"/>
                  <a:pt x="4342277" y="1232036"/>
                </a:cubicBezTo>
                <a:close/>
                <a:moveTo>
                  <a:pt x="4450368" y="1255172"/>
                </a:moveTo>
                <a:cubicBezTo>
                  <a:pt x="4450865" y="1242982"/>
                  <a:pt x="4441163" y="1232534"/>
                  <a:pt x="4428849" y="1232036"/>
                </a:cubicBezTo>
                <a:cubicBezTo>
                  <a:pt x="4416535" y="1231539"/>
                  <a:pt x="4406086" y="1241241"/>
                  <a:pt x="4405589" y="1253431"/>
                </a:cubicBezTo>
                <a:cubicBezTo>
                  <a:pt x="4405091" y="1265621"/>
                  <a:pt x="4414918" y="1276318"/>
                  <a:pt x="4427108" y="1276815"/>
                </a:cubicBezTo>
                <a:cubicBezTo>
                  <a:pt x="4439049" y="1277313"/>
                  <a:pt x="4449994" y="1267113"/>
                  <a:pt x="4450368" y="1255048"/>
                </a:cubicBezTo>
                <a:close/>
                <a:moveTo>
                  <a:pt x="4517784" y="1232036"/>
                </a:moveTo>
                <a:cubicBezTo>
                  <a:pt x="4505470" y="1232036"/>
                  <a:pt x="4495395" y="1241738"/>
                  <a:pt x="4495146" y="1254177"/>
                </a:cubicBezTo>
                <a:cubicBezTo>
                  <a:pt x="4495022" y="1266491"/>
                  <a:pt x="4504973" y="1276815"/>
                  <a:pt x="4517162" y="1276939"/>
                </a:cubicBezTo>
                <a:cubicBezTo>
                  <a:pt x="4529228" y="1277064"/>
                  <a:pt x="4539801" y="1266740"/>
                  <a:pt x="4539925" y="1254675"/>
                </a:cubicBezTo>
                <a:cubicBezTo>
                  <a:pt x="4540049" y="1242485"/>
                  <a:pt x="4529974" y="1232285"/>
                  <a:pt x="4517660" y="1232161"/>
                </a:cubicBezTo>
                <a:close/>
                <a:moveTo>
                  <a:pt x="4584704" y="1253182"/>
                </a:moveTo>
                <a:cubicBezTo>
                  <a:pt x="4584082" y="1265372"/>
                  <a:pt x="4593784" y="1276318"/>
                  <a:pt x="4605849" y="1276939"/>
                </a:cubicBezTo>
                <a:cubicBezTo>
                  <a:pt x="4617666" y="1277561"/>
                  <a:pt x="4628861" y="1267362"/>
                  <a:pt x="4629482" y="1255545"/>
                </a:cubicBezTo>
                <a:cubicBezTo>
                  <a:pt x="4630104" y="1243231"/>
                  <a:pt x="4620651" y="1232783"/>
                  <a:pt x="4608213" y="1232161"/>
                </a:cubicBezTo>
                <a:cubicBezTo>
                  <a:pt x="4596023" y="1231539"/>
                  <a:pt x="4585326" y="1241117"/>
                  <a:pt x="4584704" y="1253306"/>
                </a:cubicBezTo>
                <a:close/>
                <a:moveTo>
                  <a:pt x="4696650" y="1232036"/>
                </a:moveTo>
                <a:cubicBezTo>
                  <a:pt x="4684212" y="1232036"/>
                  <a:pt x="4674385" y="1241863"/>
                  <a:pt x="4674261" y="1254301"/>
                </a:cubicBezTo>
                <a:cubicBezTo>
                  <a:pt x="4674261" y="1266615"/>
                  <a:pt x="4684336" y="1276815"/>
                  <a:pt x="4696526" y="1276815"/>
                </a:cubicBezTo>
                <a:cubicBezTo>
                  <a:pt x="4708591" y="1276815"/>
                  <a:pt x="4719040" y="1266491"/>
                  <a:pt x="4719040" y="1254301"/>
                </a:cubicBezTo>
                <a:cubicBezTo>
                  <a:pt x="4719040" y="1242112"/>
                  <a:pt x="4708840" y="1231912"/>
                  <a:pt x="4696650" y="1232036"/>
                </a:cubicBezTo>
                <a:close/>
                <a:moveTo>
                  <a:pt x="4782103" y="1232036"/>
                </a:moveTo>
                <a:cubicBezTo>
                  <a:pt x="4769789" y="1232658"/>
                  <a:pt x="4760211" y="1243107"/>
                  <a:pt x="4760709" y="1255297"/>
                </a:cubicBezTo>
                <a:cubicBezTo>
                  <a:pt x="4761331" y="1267237"/>
                  <a:pt x="4772401" y="1277437"/>
                  <a:pt x="4784218" y="1276815"/>
                </a:cubicBezTo>
                <a:cubicBezTo>
                  <a:pt x="4796283" y="1276193"/>
                  <a:pt x="4806110" y="1265372"/>
                  <a:pt x="4805487" y="1253182"/>
                </a:cubicBezTo>
                <a:cubicBezTo>
                  <a:pt x="4804866" y="1240992"/>
                  <a:pt x="4794293" y="1231415"/>
                  <a:pt x="4782103" y="1231912"/>
                </a:cubicBezTo>
                <a:close/>
                <a:moveTo>
                  <a:pt x="4873775" y="1232036"/>
                </a:moveTo>
                <a:cubicBezTo>
                  <a:pt x="4861585" y="1231415"/>
                  <a:pt x="4850764" y="1241241"/>
                  <a:pt x="4850142" y="1253306"/>
                </a:cubicBezTo>
                <a:cubicBezTo>
                  <a:pt x="4849520" y="1265123"/>
                  <a:pt x="4859720" y="1276193"/>
                  <a:pt x="4871661" y="1276815"/>
                </a:cubicBezTo>
                <a:cubicBezTo>
                  <a:pt x="4883850" y="1277437"/>
                  <a:pt x="4894423" y="1267859"/>
                  <a:pt x="4894921" y="1255421"/>
                </a:cubicBezTo>
                <a:cubicBezTo>
                  <a:pt x="4895543" y="1243231"/>
                  <a:pt x="4885965" y="1232534"/>
                  <a:pt x="4873651" y="1232036"/>
                </a:cubicBezTo>
                <a:close/>
                <a:moveTo>
                  <a:pt x="4963332" y="1232036"/>
                </a:moveTo>
                <a:cubicBezTo>
                  <a:pt x="4951143" y="1231415"/>
                  <a:pt x="4940321" y="1241241"/>
                  <a:pt x="4939699" y="1253306"/>
                </a:cubicBezTo>
                <a:cubicBezTo>
                  <a:pt x="4939078" y="1265123"/>
                  <a:pt x="4949277" y="1276193"/>
                  <a:pt x="4961218" y="1276815"/>
                </a:cubicBezTo>
                <a:cubicBezTo>
                  <a:pt x="4973408" y="1277437"/>
                  <a:pt x="4983980" y="1267859"/>
                  <a:pt x="4984478" y="1255421"/>
                </a:cubicBezTo>
                <a:cubicBezTo>
                  <a:pt x="4985100" y="1243231"/>
                  <a:pt x="4975522" y="1232534"/>
                  <a:pt x="4963208" y="1232036"/>
                </a:cubicBezTo>
                <a:close/>
                <a:moveTo>
                  <a:pt x="5138591" y="1232036"/>
                </a:moveTo>
                <a:cubicBezTo>
                  <a:pt x="5126153" y="1232036"/>
                  <a:pt x="5116202" y="1241863"/>
                  <a:pt x="5116078" y="1254177"/>
                </a:cubicBezTo>
                <a:cubicBezTo>
                  <a:pt x="5116078" y="1266491"/>
                  <a:pt x="5126029" y="1276691"/>
                  <a:pt x="5138218" y="1276815"/>
                </a:cubicBezTo>
                <a:cubicBezTo>
                  <a:pt x="5150284" y="1276815"/>
                  <a:pt x="5160732" y="1266615"/>
                  <a:pt x="5160856" y="1254426"/>
                </a:cubicBezTo>
                <a:cubicBezTo>
                  <a:pt x="5160856" y="1242236"/>
                  <a:pt x="5150781" y="1232036"/>
                  <a:pt x="5138591" y="1232036"/>
                </a:cubicBezTo>
                <a:close/>
                <a:moveTo>
                  <a:pt x="5250414" y="1254426"/>
                </a:moveTo>
                <a:cubicBezTo>
                  <a:pt x="5250414" y="1242236"/>
                  <a:pt x="5240338" y="1232036"/>
                  <a:pt x="5228024" y="1232036"/>
                </a:cubicBezTo>
                <a:cubicBezTo>
                  <a:pt x="5215586" y="1232036"/>
                  <a:pt x="5205635" y="1241863"/>
                  <a:pt x="5205511" y="1254301"/>
                </a:cubicBezTo>
                <a:cubicBezTo>
                  <a:pt x="5205511" y="1266615"/>
                  <a:pt x="5215461" y="1276815"/>
                  <a:pt x="5227651" y="1276939"/>
                </a:cubicBezTo>
                <a:cubicBezTo>
                  <a:pt x="5239717" y="1276939"/>
                  <a:pt x="5250165" y="1266615"/>
                  <a:pt x="5250289" y="1254550"/>
                </a:cubicBezTo>
                <a:close/>
                <a:moveTo>
                  <a:pt x="5314721" y="1232036"/>
                </a:moveTo>
                <a:cubicBezTo>
                  <a:pt x="5302407" y="1231912"/>
                  <a:pt x="5292207" y="1241863"/>
                  <a:pt x="5291959" y="1254177"/>
                </a:cubicBezTo>
                <a:cubicBezTo>
                  <a:pt x="5291834" y="1266242"/>
                  <a:pt x="5302158" y="1276815"/>
                  <a:pt x="5314348" y="1276939"/>
                </a:cubicBezTo>
                <a:cubicBezTo>
                  <a:pt x="5326538" y="1276939"/>
                  <a:pt x="5336737" y="1266989"/>
                  <a:pt x="5336861" y="1254675"/>
                </a:cubicBezTo>
                <a:cubicBezTo>
                  <a:pt x="5336861" y="1242236"/>
                  <a:pt x="5327159" y="1232285"/>
                  <a:pt x="5314721" y="1232161"/>
                </a:cubicBezTo>
                <a:close/>
                <a:moveTo>
                  <a:pt x="5426419" y="1254550"/>
                </a:moveTo>
                <a:cubicBezTo>
                  <a:pt x="5426419" y="1242236"/>
                  <a:pt x="5416717" y="1232161"/>
                  <a:pt x="5404278" y="1231912"/>
                </a:cubicBezTo>
                <a:cubicBezTo>
                  <a:pt x="5391964" y="1231788"/>
                  <a:pt x="5381640" y="1241738"/>
                  <a:pt x="5381516" y="1253928"/>
                </a:cubicBezTo>
                <a:cubicBezTo>
                  <a:pt x="5381392" y="1265994"/>
                  <a:pt x="5391715" y="1276566"/>
                  <a:pt x="5403781" y="1276691"/>
                </a:cubicBezTo>
                <a:cubicBezTo>
                  <a:pt x="5415971" y="1276815"/>
                  <a:pt x="5426170" y="1266740"/>
                  <a:pt x="5426295" y="1254426"/>
                </a:cubicBezTo>
                <a:close/>
                <a:moveTo>
                  <a:pt x="5493463" y="1232036"/>
                </a:moveTo>
                <a:cubicBezTo>
                  <a:pt x="5481148" y="1232036"/>
                  <a:pt x="5471073" y="1242360"/>
                  <a:pt x="5471198" y="1254550"/>
                </a:cubicBezTo>
                <a:cubicBezTo>
                  <a:pt x="5471322" y="1266740"/>
                  <a:pt x="5481770" y="1277064"/>
                  <a:pt x="5493960" y="1276815"/>
                </a:cubicBezTo>
                <a:cubicBezTo>
                  <a:pt x="5506150" y="1276691"/>
                  <a:pt x="5516225" y="1266367"/>
                  <a:pt x="5515976" y="1254053"/>
                </a:cubicBezTo>
                <a:cubicBezTo>
                  <a:pt x="5515852" y="1241738"/>
                  <a:pt x="5505777" y="1231912"/>
                  <a:pt x="5493463" y="1231912"/>
                </a:cubicBezTo>
                <a:close/>
                <a:moveTo>
                  <a:pt x="5579164" y="1232036"/>
                </a:moveTo>
                <a:cubicBezTo>
                  <a:pt x="5566974" y="1232658"/>
                  <a:pt x="5557397" y="1243231"/>
                  <a:pt x="5557894" y="1255421"/>
                </a:cubicBezTo>
                <a:cubicBezTo>
                  <a:pt x="5558516" y="1267735"/>
                  <a:pt x="5568964" y="1277313"/>
                  <a:pt x="5581154" y="1276815"/>
                </a:cubicBezTo>
                <a:cubicBezTo>
                  <a:pt x="5593095" y="1276193"/>
                  <a:pt x="5603295" y="1265123"/>
                  <a:pt x="5602673" y="1253306"/>
                </a:cubicBezTo>
                <a:cubicBezTo>
                  <a:pt x="5602051" y="1241241"/>
                  <a:pt x="5591230" y="1231415"/>
                  <a:pt x="5579040" y="1232036"/>
                </a:cubicBezTo>
                <a:close/>
                <a:moveTo>
                  <a:pt x="5670090" y="1232036"/>
                </a:moveTo>
                <a:cubicBezTo>
                  <a:pt x="5657776" y="1232036"/>
                  <a:pt x="5647700" y="1241738"/>
                  <a:pt x="5647452" y="1254177"/>
                </a:cubicBezTo>
                <a:cubicBezTo>
                  <a:pt x="5647327" y="1266491"/>
                  <a:pt x="5657278" y="1276815"/>
                  <a:pt x="5669468" y="1276939"/>
                </a:cubicBezTo>
                <a:cubicBezTo>
                  <a:pt x="5681533" y="1277064"/>
                  <a:pt x="5692106" y="1266740"/>
                  <a:pt x="5692230" y="1254675"/>
                </a:cubicBezTo>
                <a:cubicBezTo>
                  <a:pt x="5692355" y="1242485"/>
                  <a:pt x="5682280" y="1232285"/>
                  <a:pt x="5669965" y="1232161"/>
                </a:cubicBezTo>
                <a:close/>
                <a:moveTo>
                  <a:pt x="5737009" y="1253182"/>
                </a:moveTo>
                <a:cubicBezTo>
                  <a:pt x="5736387" y="1265372"/>
                  <a:pt x="5746089" y="1276318"/>
                  <a:pt x="5758154" y="1276939"/>
                </a:cubicBezTo>
                <a:cubicBezTo>
                  <a:pt x="5769971" y="1277561"/>
                  <a:pt x="5781166" y="1267362"/>
                  <a:pt x="5781788" y="1255545"/>
                </a:cubicBezTo>
                <a:cubicBezTo>
                  <a:pt x="5782410" y="1243231"/>
                  <a:pt x="5772956" y="1232783"/>
                  <a:pt x="5760518" y="1232161"/>
                </a:cubicBezTo>
                <a:cubicBezTo>
                  <a:pt x="5748328" y="1231539"/>
                  <a:pt x="5737631" y="1241117"/>
                  <a:pt x="5737009" y="1253306"/>
                </a:cubicBezTo>
                <a:close/>
                <a:moveTo>
                  <a:pt x="5848707" y="1232036"/>
                </a:moveTo>
                <a:cubicBezTo>
                  <a:pt x="5836393" y="1232036"/>
                  <a:pt x="5826566" y="1242112"/>
                  <a:pt x="5826566" y="1254550"/>
                </a:cubicBezTo>
                <a:cubicBezTo>
                  <a:pt x="5826566" y="1266864"/>
                  <a:pt x="5836891" y="1276939"/>
                  <a:pt x="5849080" y="1276815"/>
                </a:cubicBezTo>
                <a:cubicBezTo>
                  <a:pt x="5861270" y="1276815"/>
                  <a:pt x="5871594" y="1266242"/>
                  <a:pt x="5871470" y="1254053"/>
                </a:cubicBezTo>
                <a:cubicBezTo>
                  <a:pt x="5871345" y="1241863"/>
                  <a:pt x="5861021" y="1231788"/>
                  <a:pt x="5848831" y="1231912"/>
                </a:cubicBezTo>
                <a:close/>
                <a:moveTo>
                  <a:pt x="5957793" y="1254550"/>
                </a:moveTo>
                <a:cubicBezTo>
                  <a:pt x="5957793" y="1242112"/>
                  <a:pt x="5947966" y="1232161"/>
                  <a:pt x="5935652" y="1232036"/>
                </a:cubicBezTo>
                <a:cubicBezTo>
                  <a:pt x="5923338" y="1232036"/>
                  <a:pt x="5913139" y="1241987"/>
                  <a:pt x="5913014" y="1254177"/>
                </a:cubicBezTo>
                <a:cubicBezTo>
                  <a:pt x="5913014" y="1266242"/>
                  <a:pt x="5923214" y="1276691"/>
                  <a:pt x="5935403" y="1276815"/>
                </a:cubicBezTo>
                <a:cubicBezTo>
                  <a:pt x="5947593" y="1276815"/>
                  <a:pt x="5957793" y="1266740"/>
                  <a:pt x="5957793" y="1254550"/>
                </a:cubicBezTo>
                <a:close/>
                <a:moveTo>
                  <a:pt x="6026454" y="1276939"/>
                </a:moveTo>
                <a:cubicBezTo>
                  <a:pt x="6038519" y="1276193"/>
                  <a:pt x="6048221" y="1265123"/>
                  <a:pt x="6047475" y="1252933"/>
                </a:cubicBezTo>
                <a:cubicBezTo>
                  <a:pt x="6046728" y="1240743"/>
                  <a:pt x="6035907" y="1231290"/>
                  <a:pt x="6023717" y="1232036"/>
                </a:cubicBezTo>
                <a:cubicBezTo>
                  <a:pt x="6011403" y="1232783"/>
                  <a:pt x="6001950" y="1243355"/>
                  <a:pt x="6002696" y="1255670"/>
                </a:cubicBezTo>
                <a:cubicBezTo>
                  <a:pt x="6003443" y="1267486"/>
                  <a:pt x="6014761" y="1277686"/>
                  <a:pt x="6026454" y="1276939"/>
                </a:cubicBezTo>
                <a:close/>
                <a:moveTo>
                  <a:pt x="6136908" y="1254426"/>
                </a:moveTo>
                <a:cubicBezTo>
                  <a:pt x="6136908" y="1241987"/>
                  <a:pt x="6127082" y="1232161"/>
                  <a:pt x="6114643" y="1232036"/>
                </a:cubicBezTo>
                <a:cubicBezTo>
                  <a:pt x="6102328" y="1232036"/>
                  <a:pt x="6092129" y="1242112"/>
                  <a:pt x="6092129" y="1254301"/>
                </a:cubicBezTo>
                <a:cubicBezTo>
                  <a:pt x="6092129" y="1266367"/>
                  <a:pt x="6102453" y="1276815"/>
                  <a:pt x="6114643" y="1276815"/>
                </a:cubicBezTo>
                <a:cubicBezTo>
                  <a:pt x="6126833" y="1276815"/>
                  <a:pt x="6137032" y="1266615"/>
                  <a:pt x="6136908" y="1254426"/>
                </a:cubicBezTo>
                <a:close/>
                <a:moveTo>
                  <a:pt x="6201464" y="1232036"/>
                </a:moveTo>
                <a:cubicBezTo>
                  <a:pt x="6189150" y="1231912"/>
                  <a:pt x="6178950" y="1241738"/>
                  <a:pt x="6178826" y="1254053"/>
                </a:cubicBezTo>
                <a:cubicBezTo>
                  <a:pt x="6178577" y="1266367"/>
                  <a:pt x="6188652" y="1276691"/>
                  <a:pt x="6200842" y="1276815"/>
                </a:cubicBezTo>
                <a:cubicBezTo>
                  <a:pt x="6212907" y="1276939"/>
                  <a:pt x="6223480" y="1266740"/>
                  <a:pt x="6223604" y="1254550"/>
                </a:cubicBezTo>
                <a:cubicBezTo>
                  <a:pt x="6223728" y="1242360"/>
                  <a:pt x="6213778" y="1232036"/>
                  <a:pt x="6201464" y="1231912"/>
                </a:cubicBezTo>
                <a:close/>
                <a:moveTo>
                  <a:pt x="6268383" y="1253182"/>
                </a:moveTo>
                <a:cubicBezTo>
                  <a:pt x="6267761" y="1265372"/>
                  <a:pt x="6277463" y="1276318"/>
                  <a:pt x="6289529" y="1276939"/>
                </a:cubicBezTo>
                <a:cubicBezTo>
                  <a:pt x="6301345" y="1277561"/>
                  <a:pt x="6312540" y="1267362"/>
                  <a:pt x="6313162" y="1255545"/>
                </a:cubicBezTo>
                <a:cubicBezTo>
                  <a:pt x="6313783" y="1243231"/>
                  <a:pt x="6304331" y="1232783"/>
                  <a:pt x="6291892" y="1232161"/>
                </a:cubicBezTo>
                <a:cubicBezTo>
                  <a:pt x="6279702" y="1231539"/>
                  <a:pt x="6269005" y="1241117"/>
                  <a:pt x="6268383" y="1253306"/>
                </a:cubicBezTo>
                <a:close/>
                <a:moveTo>
                  <a:pt x="6357941" y="1254550"/>
                </a:moveTo>
                <a:cubicBezTo>
                  <a:pt x="6357941" y="1266864"/>
                  <a:pt x="6368264" y="1276939"/>
                  <a:pt x="6380454" y="1276815"/>
                </a:cubicBezTo>
                <a:cubicBezTo>
                  <a:pt x="6392644" y="1276691"/>
                  <a:pt x="6402968" y="1266118"/>
                  <a:pt x="6402719" y="1254053"/>
                </a:cubicBezTo>
                <a:cubicBezTo>
                  <a:pt x="6402595" y="1241863"/>
                  <a:pt x="6392270" y="1231788"/>
                  <a:pt x="6379956" y="1232036"/>
                </a:cubicBezTo>
                <a:cubicBezTo>
                  <a:pt x="6367642" y="1232161"/>
                  <a:pt x="6357816" y="1242236"/>
                  <a:pt x="6357816" y="1254550"/>
                </a:cubicBezTo>
                <a:close/>
                <a:moveTo>
                  <a:pt x="6444388" y="1255545"/>
                </a:moveTo>
                <a:cubicBezTo>
                  <a:pt x="6445010" y="1267362"/>
                  <a:pt x="6456329" y="1277561"/>
                  <a:pt x="6468021" y="1276939"/>
                </a:cubicBezTo>
                <a:cubicBezTo>
                  <a:pt x="6480087" y="1276193"/>
                  <a:pt x="6489789" y="1265247"/>
                  <a:pt x="6489167" y="1253182"/>
                </a:cubicBezTo>
                <a:cubicBezTo>
                  <a:pt x="6488421" y="1240992"/>
                  <a:pt x="6477724" y="1231415"/>
                  <a:pt x="6465534" y="1232161"/>
                </a:cubicBezTo>
                <a:cubicBezTo>
                  <a:pt x="6453219" y="1232783"/>
                  <a:pt x="6443642" y="1243355"/>
                  <a:pt x="6444388" y="1255670"/>
                </a:cubicBezTo>
                <a:close/>
                <a:moveTo>
                  <a:pt x="6554967" y="1232036"/>
                </a:moveTo>
                <a:cubicBezTo>
                  <a:pt x="6542653" y="1232783"/>
                  <a:pt x="6533199" y="1243480"/>
                  <a:pt x="6533945" y="1255670"/>
                </a:cubicBezTo>
                <a:cubicBezTo>
                  <a:pt x="6534692" y="1267611"/>
                  <a:pt x="6546011" y="1277561"/>
                  <a:pt x="6557828" y="1276815"/>
                </a:cubicBezTo>
                <a:cubicBezTo>
                  <a:pt x="6569893" y="1276069"/>
                  <a:pt x="6579595" y="1264999"/>
                  <a:pt x="6578725" y="1252809"/>
                </a:cubicBezTo>
                <a:cubicBezTo>
                  <a:pt x="6577978" y="1240619"/>
                  <a:pt x="6567157" y="1231166"/>
                  <a:pt x="6554967" y="1231912"/>
                </a:cubicBezTo>
                <a:close/>
                <a:moveTo>
                  <a:pt x="6623503" y="1254675"/>
                </a:moveTo>
                <a:cubicBezTo>
                  <a:pt x="6623752" y="1266740"/>
                  <a:pt x="6634324" y="1277064"/>
                  <a:pt x="6646390" y="1276815"/>
                </a:cubicBezTo>
                <a:cubicBezTo>
                  <a:pt x="6658580" y="1276566"/>
                  <a:pt x="6668530" y="1266118"/>
                  <a:pt x="6668281" y="1253928"/>
                </a:cubicBezTo>
                <a:cubicBezTo>
                  <a:pt x="6668033" y="1241614"/>
                  <a:pt x="6657833" y="1231788"/>
                  <a:pt x="6645519" y="1232036"/>
                </a:cubicBezTo>
                <a:cubicBezTo>
                  <a:pt x="6633205" y="1232285"/>
                  <a:pt x="6623254" y="1242485"/>
                  <a:pt x="6623503" y="1254799"/>
                </a:cubicBezTo>
                <a:close/>
                <a:moveTo>
                  <a:pt x="6736196" y="1231912"/>
                </a:moveTo>
                <a:cubicBezTo>
                  <a:pt x="6724007" y="1231539"/>
                  <a:pt x="6713433" y="1241490"/>
                  <a:pt x="6713061" y="1253555"/>
                </a:cubicBezTo>
                <a:cubicBezTo>
                  <a:pt x="6712687" y="1265496"/>
                  <a:pt x="6722887" y="1276318"/>
                  <a:pt x="6734952" y="1276691"/>
                </a:cubicBezTo>
                <a:cubicBezTo>
                  <a:pt x="6747142" y="1277064"/>
                  <a:pt x="6757466" y="1267237"/>
                  <a:pt x="6757839" y="1254923"/>
                </a:cubicBezTo>
                <a:cubicBezTo>
                  <a:pt x="6758212" y="1242609"/>
                  <a:pt x="6748510" y="1232285"/>
                  <a:pt x="6736196" y="1231912"/>
                </a:cubicBezTo>
                <a:close/>
                <a:moveTo>
                  <a:pt x="6820778" y="1231912"/>
                </a:moveTo>
                <a:cubicBezTo>
                  <a:pt x="6808588" y="1232658"/>
                  <a:pt x="6799135" y="1243355"/>
                  <a:pt x="6799757" y="1255545"/>
                </a:cubicBezTo>
                <a:cubicBezTo>
                  <a:pt x="6800503" y="1267859"/>
                  <a:pt x="6811076" y="1277313"/>
                  <a:pt x="6823266" y="1276566"/>
                </a:cubicBezTo>
                <a:cubicBezTo>
                  <a:pt x="6835083" y="1275820"/>
                  <a:pt x="6845282" y="1264501"/>
                  <a:pt x="6844536" y="1252809"/>
                </a:cubicBezTo>
                <a:cubicBezTo>
                  <a:pt x="6843790" y="1240743"/>
                  <a:pt x="6832844" y="1231041"/>
                  <a:pt x="6820653" y="1231788"/>
                </a:cubicBezTo>
                <a:close/>
                <a:moveTo>
                  <a:pt x="6934093" y="1255048"/>
                </a:moveTo>
                <a:cubicBezTo>
                  <a:pt x="6934591" y="1242858"/>
                  <a:pt x="6924888" y="1232409"/>
                  <a:pt x="6912574" y="1231912"/>
                </a:cubicBezTo>
                <a:cubicBezTo>
                  <a:pt x="6900260" y="1231415"/>
                  <a:pt x="6889812" y="1241117"/>
                  <a:pt x="6889314" y="1253306"/>
                </a:cubicBezTo>
                <a:cubicBezTo>
                  <a:pt x="6888817" y="1265496"/>
                  <a:pt x="6898643" y="1276193"/>
                  <a:pt x="6910833" y="1276691"/>
                </a:cubicBezTo>
                <a:cubicBezTo>
                  <a:pt x="6922774" y="1277188"/>
                  <a:pt x="6933720" y="1266989"/>
                  <a:pt x="6934093" y="1254923"/>
                </a:cubicBezTo>
                <a:close/>
                <a:moveTo>
                  <a:pt x="7001386" y="1231912"/>
                </a:moveTo>
                <a:cubicBezTo>
                  <a:pt x="6988947" y="1231912"/>
                  <a:pt x="6978996" y="1241614"/>
                  <a:pt x="6978872" y="1254053"/>
                </a:cubicBezTo>
                <a:cubicBezTo>
                  <a:pt x="6978747" y="1266367"/>
                  <a:pt x="6988698" y="1276566"/>
                  <a:pt x="7001012" y="1276815"/>
                </a:cubicBezTo>
                <a:cubicBezTo>
                  <a:pt x="7013078" y="1276939"/>
                  <a:pt x="7023650" y="1266615"/>
                  <a:pt x="7023775" y="1254426"/>
                </a:cubicBezTo>
                <a:cubicBezTo>
                  <a:pt x="7023775" y="1242236"/>
                  <a:pt x="7013824" y="1232036"/>
                  <a:pt x="7001510" y="1231912"/>
                </a:cubicBezTo>
                <a:close/>
                <a:moveTo>
                  <a:pt x="7086714" y="1231912"/>
                </a:moveTo>
                <a:cubicBezTo>
                  <a:pt x="7074400" y="1232534"/>
                  <a:pt x="7064822" y="1242982"/>
                  <a:pt x="7065320" y="1255172"/>
                </a:cubicBezTo>
                <a:cubicBezTo>
                  <a:pt x="7065942" y="1267113"/>
                  <a:pt x="7077012" y="1277313"/>
                  <a:pt x="7088828" y="1276691"/>
                </a:cubicBezTo>
                <a:cubicBezTo>
                  <a:pt x="7100894" y="1276069"/>
                  <a:pt x="7110720" y="1265247"/>
                  <a:pt x="7110098" y="1253057"/>
                </a:cubicBezTo>
                <a:cubicBezTo>
                  <a:pt x="7109476" y="1240868"/>
                  <a:pt x="7098904" y="1231290"/>
                  <a:pt x="7086714" y="1231788"/>
                </a:cubicBezTo>
                <a:close/>
                <a:moveTo>
                  <a:pt x="7177515" y="1231912"/>
                </a:moveTo>
                <a:cubicBezTo>
                  <a:pt x="7165201" y="1231788"/>
                  <a:pt x="7154877" y="1241738"/>
                  <a:pt x="7154753" y="1254053"/>
                </a:cubicBezTo>
                <a:cubicBezTo>
                  <a:pt x="7154628" y="1266118"/>
                  <a:pt x="7164953" y="1276691"/>
                  <a:pt x="7177142" y="1276815"/>
                </a:cubicBezTo>
                <a:cubicBezTo>
                  <a:pt x="7189332" y="1276815"/>
                  <a:pt x="7199531" y="1266864"/>
                  <a:pt x="7199656" y="1254550"/>
                </a:cubicBezTo>
                <a:cubicBezTo>
                  <a:pt x="7199656" y="1242112"/>
                  <a:pt x="7189953" y="1232161"/>
                  <a:pt x="7177515" y="1232036"/>
                </a:cubicBezTo>
                <a:close/>
                <a:moveTo>
                  <a:pt x="7266575" y="1231912"/>
                </a:moveTo>
                <a:cubicBezTo>
                  <a:pt x="7254261" y="1231912"/>
                  <a:pt x="7244186" y="1242236"/>
                  <a:pt x="7244310" y="1254426"/>
                </a:cubicBezTo>
                <a:cubicBezTo>
                  <a:pt x="7244434" y="1266615"/>
                  <a:pt x="7254883" y="1276939"/>
                  <a:pt x="7267072" y="1276691"/>
                </a:cubicBezTo>
                <a:cubicBezTo>
                  <a:pt x="7279263" y="1276566"/>
                  <a:pt x="7289338" y="1266242"/>
                  <a:pt x="7289089" y="1253928"/>
                </a:cubicBezTo>
                <a:cubicBezTo>
                  <a:pt x="7288964" y="1241614"/>
                  <a:pt x="7278889" y="1231788"/>
                  <a:pt x="7266575" y="1231788"/>
                </a:cubicBezTo>
                <a:close/>
                <a:moveTo>
                  <a:pt x="7375785" y="1255421"/>
                </a:moveTo>
                <a:cubicBezTo>
                  <a:pt x="7376531" y="1243107"/>
                  <a:pt x="7366954" y="1232658"/>
                  <a:pt x="7354640" y="1231912"/>
                </a:cubicBezTo>
                <a:cubicBezTo>
                  <a:pt x="7342450" y="1231290"/>
                  <a:pt x="7331753" y="1240743"/>
                  <a:pt x="7331007" y="1252933"/>
                </a:cubicBezTo>
                <a:cubicBezTo>
                  <a:pt x="7330260" y="1264999"/>
                  <a:pt x="7340086" y="1276069"/>
                  <a:pt x="7352152" y="1276691"/>
                </a:cubicBezTo>
                <a:cubicBezTo>
                  <a:pt x="7363845" y="1277313"/>
                  <a:pt x="7375163" y="1267113"/>
                  <a:pt x="7375785" y="1255297"/>
                </a:cubicBezTo>
                <a:close/>
                <a:moveTo>
                  <a:pt x="7420689" y="1254426"/>
                </a:moveTo>
                <a:cubicBezTo>
                  <a:pt x="7420689" y="1266740"/>
                  <a:pt x="7431012" y="1276815"/>
                  <a:pt x="7443202" y="1276691"/>
                </a:cubicBezTo>
                <a:cubicBezTo>
                  <a:pt x="7455392" y="1276566"/>
                  <a:pt x="7465716" y="1266118"/>
                  <a:pt x="7465467" y="1253928"/>
                </a:cubicBezTo>
                <a:cubicBezTo>
                  <a:pt x="7465343" y="1241738"/>
                  <a:pt x="7455018" y="1231663"/>
                  <a:pt x="7442704" y="1231912"/>
                </a:cubicBezTo>
                <a:cubicBezTo>
                  <a:pt x="7430390" y="1232036"/>
                  <a:pt x="7420564" y="1242112"/>
                  <a:pt x="7420564" y="1254426"/>
                </a:cubicBezTo>
                <a:close/>
                <a:moveTo>
                  <a:pt x="7531267" y="1231788"/>
                </a:moveTo>
                <a:cubicBezTo>
                  <a:pt x="7519077" y="1232534"/>
                  <a:pt x="7509624" y="1243231"/>
                  <a:pt x="7510245" y="1255421"/>
                </a:cubicBezTo>
                <a:cubicBezTo>
                  <a:pt x="7510992" y="1267735"/>
                  <a:pt x="7521565" y="1277188"/>
                  <a:pt x="7533754" y="1276442"/>
                </a:cubicBezTo>
                <a:cubicBezTo>
                  <a:pt x="7545571" y="1275696"/>
                  <a:pt x="7555771" y="1264377"/>
                  <a:pt x="7555025" y="1252684"/>
                </a:cubicBezTo>
                <a:cubicBezTo>
                  <a:pt x="7554278" y="1240619"/>
                  <a:pt x="7543332" y="1230917"/>
                  <a:pt x="7531143" y="1231663"/>
                </a:cubicBezTo>
                <a:close/>
                <a:moveTo>
                  <a:pt x="7644706" y="1253306"/>
                </a:moveTo>
                <a:cubicBezTo>
                  <a:pt x="7644209" y="1241241"/>
                  <a:pt x="7633512" y="1231290"/>
                  <a:pt x="7621322" y="1231788"/>
                </a:cubicBezTo>
                <a:cubicBezTo>
                  <a:pt x="7609132" y="1232285"/>
                  <a:pt x="7599430" y="1242733"/>
                  <a:pt x="7599928" y="1255048"/>
                </a:cubicBezTo>
                <a:cubicBezTo>
                  <a:pt x="7600425" y="1267362"/>
                  <a:pt x="7610749" y="1277064"/>
                  <a:pt x="7623063" y="1276566"/>
                </a:cubicBezTo>
                <a:cubicBezTo>
                  <a:pt x="7635004" y="1276069"/>
                  <a:pt x="7645328" y="1265123"/>
                  <a:pt x="7644830" y="1253306"/>
                </a:cubicBezTo>
                <a:close/>
                <a:moveTo>
                  <a:pt x="7709386" y="1231788"/>
                </a:moveTo>
                <a:cubicBezTo>
                  <a:pt x="7697197" y="1231415"/>
                  <a:pt x="7686625" y="1241365"/>
                  <a:pt x="7686251" y="1253431"/>
                </a:cubicBezTo>
                <a:cubicBezTo>
                  <a:pt x="7685877" y="1265372"/>
                  <a:pt x="7696077" y="1276193"/>
                  <a:pt x="7708143" y="1276566"/>
                </a:cubicBezTo>
                <a:cubicBezTo>
                  <a:pt x="7720332" y="1276939"/>
                  <a:pt x="7730657" y="1267113"/>
                  <a:pt x="7731029" y="1254799"/>
                </a:cubicBezTo>
                <a:cubicBezTo>
                  <a:pt x="7731403" y="1242485"/>
                  <a:pt x="7721700" y="1232161"/>
                  <a:pt x="7709386" y="1231788"/>
                </a:cubicBezTo>
                <a:close/>
                <a:moveTo>
                  <a:pt x="9459487" y="1253928"/>
                </a:moveTo>
                <a:cubicBezTo>
                  <a:pt x="9459487" y="1265994"/>
                  <a:pt x="9469812" y="1276442"/>
                  <a:pt x="9481877" y="1276566"/>
                </a:cubicBezTo>
                <a:cubicBezTo>
                  <a:pt x="9494067" y="1276566"/>
                  <a:pt x="9504266" y="1266491"/>
                  <a:pt x="9504266" y="1254177"/>
                </a:cubicBezTo>
                <a:cubicBezTo>
                  <a:pt x="9504266" y="1241738"/>
                  <a:pt x="9494440" y="1231788"/>
                  <a:pt x="9482001" y="1231663"/>
                </a:cubicBezTo>
                <a:cubicBezTo>
                  <a:pt x="9469687" y="1231663"/>
                  <a:pt x="9459487" y="1241614"/>
                  <a:pt x="9459363" y="1253804"/>
                </a:cubicBezTo>
                <a:close/>
                <a:moveTo>
                  <a:pt x="9373040" y="1254426"/>
                </a:moveTo>
                <a:cubicBezTo>
                  <a:pt x="9373040" y="1266740"/>
                  <a:pt x="9383364" y="1276815"/>
                  <a:pt x="9395553" y="1276566"/>
                </a:cubicBezTo>
                <a:cubicBezTo>
                  <a:pt x="9407744" y="1276442"/>
                  <a:pt x="9417942" y="1265869"/>
                  <a:pt x="9417819" y="1253804"/>
                </a:cubicBezTo>
                <a:cubicBezTo>
                  <a:pt x="9417694" y="1241614"/>
                  <a:pt x="9407245" y="1231663"/>
                  <a:pt x="9395056" y="1231788"/>
                </a:cubicBezTo>
                <a:cubicBezTo>
                  <a:pt x="9382742" y="1231912"/>
                  <a:pt x="9372915" y="1242112"/>
                  <a:pt x="9373040" y="1254426"/>
                </a:cubicBezTo>
                <a:close/>
                <a:moveTo>
                  <a:pt x="9304628" y="1231788"/>
                </a:moveTo>
                <a:cubicBezTo>
                  <a:pt x="9292438" y="1232534"/>
                  <a:pt x="9282860" y="1243231"/>
                  <a:pt x="9283606" y="1255421"/>
                </a:cubicBezTo>
                <a:cubicBezTo>
                  <a:pt x="9284228" y="1267735"/>
                  <a:pt x="9294801" y="1277313"/>
                  <a:pt x="9307115" y="1276566"/>
                </a:cubicBezTo>
                <a:cubicBezTo>
                  <a:pt x="9318932" y="1275944"/>
                  <a:pt x="9329132" y="1264625"/>
                  <a:pt x="9328510" y="1252933"/>
                </a:cubicBezTo>
                <a:cubicBezTo>
                  <a:pt x="9327888" y="1240868"/>
                  <a:pt x="9316818" y="1231166"/>
                  <a:pt x="9304752" y="1231788"/>
                </a:cubicBezTo>
                <a:close/>
                <a:moveTo>
                  <a:pt x="9216936" y="1231788"/>
                </a:moveTo>
                <a:cubicBezTo>
                  <a:pt x="9204622" y="1231415"/>
                  <a:pt x="9194298" y="1241117"/>
                  <a:pt x="9193925" y="1253431"/>
                </a:cubicBezTo>
                <a:cubicBezTo>
                  <a:pt x="9193552" y="1265621"/>
                  <a:pt x="9203502" y="1276193"/>
                  <a:pt x="9215568" y="1276566"/>
                </a:cubicBezTo>
                <a:cubicBezTo>
                  <a:pt x="9227509" y="1276939"/>
                  <a:pt x="9238331" y="1266740"/>
                  <a:pt x="9238704" y="1254675"/>
                </a:cubicBezTo>
                <a:cubicBezTo>
                  <a:pt x="9239077" y="1242485"/>
                  <a:pt x="9229250" y="1232161"/>
                  <a:pt x="9216936" y="1231788"/>
                </a:cubicBezTo>
                <a:close/>
                <a:moveTo>
                  <a:pt x="9125264" y="1231788"/>
                </a:moveTo>
                <a:cubicBezTo>
                  <a:pt x="9113075" y="1232534"/>
                  <a:pt x="9103621" y="1243355"/>
                  <a:pt x="9104368" y="1255545"/>
                </a:cubicBezTo>
                <a:cubicBezTo>
                  <a:pt x="9105114" y="1267859"/>
                  <a:pt x="9115811" y="1277313"/>
                  <a:pt x="9128000" y="1276566"/>
                </a:cubicBezTo>
                <a:cubicBezTo>
                  <a:pt x="9139942" y="1275820"/>
                  <a:pt x="9149892" y="1264501"/>
                  <a:pt x="9149146" y="1252684"/>
                </a:cubicBezTo>
                <a:cubicBezTo>
                  <a:pt x="9148400" y="1240619"/>
                  <a:pt x="9137329" y="1230917"/>
                  <a:pt x="9125140" y="1231788"/>
                </a:cubicBezTo>
                <a:close/>
                <a:moveTo>
                  <a:pt x="9017547" y="1252933"/>
                </a:moveTo>
                <a:cubicBezTo>
                  <a:pt x="9016924" y="1264625"/>
                  <a:pt x="9027124" y="1275944"/>
                  <a:pt x="9038941" y="1276566"/>
                </a:cubicBezTo>
                <a:cubicBezTo>
                  <a:pt x="9051255" y="1277313"/>
                  <a:pt x="9061704" y="1267735"/>
                  <a:pt x="9062450" y="1255421"/>
                </a:cubicBezTo>
                <a:cubicBezTo>
                  <a:pt x="9063072" y="1243231"/>
                  <a:pt x="9053618" y="1232534"/>
                  <a:pt x="9041429" y="1231788"/>
                </a:cubicBezTo>
                <a:cubicBezTo>
                  <a:pt x="9029363" y="1231041"/>
                  <a:pt x="9018293" y="1240868"/>
                  <a:pt x="9017671" y="1252933"/>
                </a:cubicBezTo>
                <a:close/>
                <a:moveTo>
                  <a:pt x="8972892" y="1254550"/>
                </a:moveTo>
                <a:cubicBezTo>
                  <a:pt x="8972892" y="1242236"/>
                  <a:pt x="8963190" y="1232036"/>
                  <a:pt x="8950876" y="1231912"/>
                </a:cubicBezTo>
                <a:cubicBezTo>
                  <a:pt x="8938562" y="1231663"/>
                  <a:pt x="8928238" y="1241738"/>
                  <a:pt x="8928114" y="1253928"/>
                </a:cubicBezTo>
                <a:cubicBezTo>
                  <a:pt x="8927989" y="1265994"/>
                  <a:pt x="8938189" y="1276566"/>
                  <a:pt x="8950379" y="1276691"/>
                </a:cubicBezTo>
                <a:cubicBezTo>
                  <a:pt x="8962568" y="1276815"/>
                  <a:pt x="8972892" y="1266864"/>
                  <a:pt x="8973017" y="1254550"/>
                </a:cubicBezTo>
                <a:close/>
                <a:moveTo>
                  <a:pt x="8862438" y="1276815"/>
                </a:moveTo>
                <a:cubicBezTo>
                  <a:pt x="8874504" y="1276069"/>
                  <a:pt x="8884205" y="1264999"/>
                  <a:pt x="8883459" y="1252809"/>
                </a:cubicBezTo>
                <a:cubicBezTo>
                  <a:pt x="8882713" y="1240619"/>
                  <a:pt x="8871891" y="1231166"/>
                  <a:pt x="8859702" y="1231912"/>
                </a:cubicBezTo>
                <a:cubicBezTo>
                  <a:pt x="8847387" y="1232658"/>
                  <a:pt x="8837935" y="1243231"/>
                  <a:pt x="8838681" y="1255545"/>
                </a:cubicBezTo>
                <a:cubicBezTo>
                  <a:pt x="8839427" y="1267362"/>
                  <a:pt x="8850746" y="1277561"/>
                  <a:pt x="8862438" y="1276815"/>
                </a:cubicBezTo>
                <a:close/>
                <a:moveTo>
                  <a:pt x="8773005" y="1231912"/>
                </a:moveTo>
                <a:cubicBezTo>
                  <a:pt x="8760815" y="1232658"/>
                  <a:pt x="8751362" y="1243480"/>
                  <a:pt x="8752108" y="1255670"/>
                </a:cubicBezTo>
                <a:cubicBezTo>
                  <a:pt x="8752855" y="1267984"/>
                  <a:pt x="8763552" y="1277437"/>
                  <a:pt x="8775742" y="1276691"/>
                </a:cubicBezTo>
                <a:cubicBezTo>
                  <a:pt x="8787682" y="1275944"/>
                  <a:pt x="8797633" y="1264625"/>
                  <a:pt x="8796887" y="1252809"/>
                </a:cubicBezTo>
                <a:cubicBezTo>
                  <a:pt x="8796140" y="1240743"/>
                  <a:pt x="8785071" y="1231041"/>
                  <a:pt x="8772880" y="1231912"/>
                </a:cubicBezTo>
                <a:close/>
                <a:moveTo>
                  <a:pt x="8684194" y="1231912"/>
                </a:moveTo>
                <a:cubicBezTo>
                  <a:pt x="8671880" y="1232285"/>
                  <a:pt x="8662178" y="1242609"/>
                  <a:pt x="8662551" y="1254923"/>
                </a:cubicBezTo>
                <a:cubicBezTo>
                  <a:pt x="8662924" y="1267237"/>
                  <a:pt x="8673248" y="1277064"/>
                  <a:pt x="8685438" y="1276691"/>
                </a:cubicBezTo>
                <a:cubicBezTo>
                  <a:pt x="8697503" y="1276318"/>
                  <a:pt x="8707703" y="1265621"/>
                  <a:pt x="8707330" y="1253555"/>
                </a:cubicBezTo>
                <a:cubicBezTo>
                  <a:pt x="8706956" y="1241365"/>
                  <a:pt x="8696384" y="1231539"/>
                  <a:pt x="8684194" y="1231912"/>
                </a:cubicBezTo>
                <a:close/>
                <a:moveTo>
                  <a:pt x="8594014" y="1231912"/>
                </a:moveTo>
                <a:cubicBezTo>
                  <a:pt x="8581825" y="1232658"/>
                  <a:pt x="8572247" y="1243355"/>
                  <a:pt x="8572993" y="1255545"/>
                </a:cubicBezTo>
                <a:cubicBezTo>
                  <a:pt x="8573616" y="1267859"/>
                  <a:pt x="8584188" y="1277437"/>
                  <a:pt x="8596502" y="1276691"/>
                </a:cubicBezTo>
                <a:cubicBezTo>
                  <a:pt x="8608319" y="1276069"/>
                  <a:pt x="8618519" y="1264750"/>
                  <a:pt x="8617897" y="1253057"/>
                </a:cubicBezTo>
                <a:cubicBezTo>
                  <a:pt x="8617274" y="1240992"/>
                  <a:pt x="8606205" y="1231290"/>
                  <a:pt x="8594139" y="1231912"/>
                </a:cubicBezTo>
                <a:close/>
                <a:moveTo>
                  <a:pt x="8510054" y="1276815"/>
                </a:moveTo>
                <a:cubicBezTo>
                  <a:pt x="8522120" y="1276069"/>
                  <a:pt x="8531822" y="1264999"/>
                  <a:pt x="8531075" y="1252809"/>
                </a:cubicBezTo>
                <a:cubicBezTo>
                  <a:pt x="8530329" y="1240619"/>
                  <a:pt x="8519508" y="1231166"/>
                  <a:pt x="8507318" y="1231912"/>
                </a:cubicBezTo>
                <a:cubicBezTo>
                  <a:pt x="8495004" y="1232658"/>
                  <a:pt x="8485551" y="1243231"/>
                  <a:pt x="8486297" y="1255545"/>
                </a:cubicBezTo>
                <a:cubicBezTo>
                  <a:pt x="8487043" y="1267362"/>
                  <a:pt x="8498362" y="1277561"/>
                  <a:pt x="8510054" y="1276815"/>
                </a:cubicBezTo>
                <a:close/>
                <a:moveTo>
                  <a:pt x="8418756" y="1231912"/>
                </a:moveTo>
                <a:cubicBezTo>
                  <a:pt x="8406442" y="1231912"/>
                  <a:pt x="8396367" y="1242236"/>
                  <a:pt x="8396615" y="1254426"/>
                </a:cubicBezTo>
                <a:cubicBezTo>
                  <a:pt x="8396739" y="1266615"/>
                  <a:pt x="8407312" y="1276815"/>
                  <a:pt x="8419378" y="1276691"/>
                </a:cubicBezTo>
                <a:cubicBezTo>
                  <a:pt x="8431567" y="1276566"/>
                  <a:pt x="8441518" y="1266118"/>
                  <a:pt x="8441394" y="1253928"/>
                </a:cubicBezTo>
                <a:cubicBezTo>
                  <a:pt x="8441270" y="1241614"/>
                  <a:pt x="8431070" y="1231788"/>
                  <a:pt x="8418756" y="1231912"/>
                </a:cubicBezTo>
                <a:close/>
                <a:moveTo>
                  <a:pt x="8330691" y="1231912"/>
                </a:moveTo>
                <a:cubicBezTo>
                  <a:pt x="8318502" y="1231166"/>
                  <a:pt x="8307556" y="1240992"/>
                  <a:pt x="8306934" y="1253057"/>
                </a:cubicBezTo>
                <a:cubicBezTo>
                  <a:pt x="8306311" y="1264750"/>
                  <a:pt x="8316387" y="1276069"/>
                  <a:pt x="8328328" y="1276691"/>
                </a:cubicBezTo>
                <a:cubicBezTo>
                  <a:pt x="8340642" y="1277437"/>
                  <a:pt x="8351091" y="1267859"/>
                  <a:pt x="8351837" y="1255545"/>
                </a:cubicBezTo>
                <a:cubicBezTo>
                  <a:pt x="8352459" y="1243355"/>
                  <a:pt x="8343005" y="1232658"/>
                  <a:pt x="8330816" y="1231912"/>
                </a:cubicBezTo>
                <a:close/>
                <a:moveTo>
                  <a:pt x="8262279" y="1252933"/>
                </a:moveTo>
                <a:cubicBezTo>
                  <a:pt x="8261533" y="1240743"/>
                  <a:pt x="8250836" y="1231290"/>
                  <a:pt x="8238646" y="1231912"/>
                </a:cubicBezTo>
                <a:cubicBezTo>
                  <a:pt x="8226332" y="1232658"/>
                  <a:pt x="8216878" y="1243231"/>
                  <a:pt x="8217625" y="1255421"/>
                </a:cubicBezTo>
                <a:cubicBezTo>
                  <a:pt x="8218372" y="1267237"/>
                  <a:pt x="8229690" y="1277437"/>
                  <a:pt x="8241383" y="1276691"/>
                </a:cubicBezTo>
                <a:cubicBezTo>
                  <a:pt x="8253448" y="1275944"/>
                  <a:pt x="8263150" y="1264999"/>
                  <a:pt x="8262404" y="1252809"/>
                </a:cubicBezTo>
                <a:close/>
                <a:moveTo>
                  <a:pt x="8151950" y="1231912"/>
                </a:moveTo>
                <a:cubicBezTo>
                  <a:pt x="8139760" y="1232658"/>
                  <a:pt x="8130307" y="1243480"/>
                  <a:pt x="8131053" y="1255670"/>
                </a:cubicBezTo>
                <a:cubicBezTo>
                  <a:pt x="8131799" y="1267984"/>
                  <a:pt x="8142496" y="1277437"/>
                  <a:pt x="8154686" y="1276691"/>
                </a:cubicBezTo>
                <a:cubicBezTo>
                  <a:pt x="8166627" y="1275944"/>
                  <a:pt x="8176578" y="1264625"/>
                  <a:pt x="8175831" y="1252809"/>
                </a:cubicBezTo>
                <a:cubicBezTo>
                  <a:pt x="8175085" y="1240743"/>
                  <a:pt x="8164015" y="1231041"/>
                  <a:pt x="8151825" y="1231912"/>
                </a:cubicBezTo>
                <a:close/>
                <a:moveTo>
                  <a:pt x="13208584" y="1231912"/>
                </a:moveTo>
                <a:cubicBezTo>
                  <a:pt x="13196395" y="1231166"/>
                  <a:pt x="13185449" y="1240992"/>
                  <a:pt x="13184828" y="1253057"/>
                </a:cubicBezTo>
                <a:cubicBezTo>
                  <a:pt x="13184205" y="1264750"/>
                  <a:pt x="13194280" y="1276069"/>
                  <a:pt x="13206222" y="1276691"/>
                </a:cubicBezTo>
                <a:cubicBezTo>
                  <a:pt x="13218536" y="1277437"/>
                  <a:pt x="13228984" y="1267859"/>
                  <a:pt x="13229731" y="1255545"/>
                </a:cubicBezTo>
                <a:cubicBezTo>
                  <a:pt x="13230352" y="1243355"/>
                  <a:pt x="13220898" y="1232658"/>
                  <a:pt x="13208709" y="1231912"/>
                </a:cubicBezTo>
                <a:close/>
                <a:moveTo>
                  <a:pt x="2477741" y="1231912"/>
                </a:moveTo>
                <a:cubicBezTo>
                  <a:pt x="2465427" y="1232285"/>
                  <a:pt x="2455600" y="1242609"/>
                  <a:pt x="2455974" y="1254799"/>
                </a:cubicBezTo>
                <a:cubicBezTo>
                  <a:pt x="2456347" y="1266864"/>
                  <a:pt x="2467044" y="1277064"/>
                  <a:pt x="2479109" y="1276691"/>
                </a:cubicBezTo>
                <a:cubicBezTo>
                  <a:pt x="2491299" y="1276318"/>
                  <a:pt x="2501125" y="1265745"/>
                  <a:pt x="2500752" y="1253555"/>
                </a:cubicBezTo>
                <a:cubicBezTo>
                  <a:pt x="2500379" y="1241241"/>
                  <a:pt x="2490055" y="1231539"/>
                  <a:pt x="2477741" y="1231912"/>
                </a:cubicBezTo>
                <a:close/>
                <a:moveTo>
                  <a:pt x="2389054" y="1231912"/>
                </a:moveTo>
                <a:cubicBezTo>
                  <a:pt x="2376740" y="1231788"/>
                  <a:pt x="2366541" y="1241738"/>
                  <a:pt x="2366292" y="1254053"/>
                </a:cubicBezTo>
                <a:cubicBezTo>
                  <a:pt x="2366167" y="1266118"/>
                  <a:pt x="2376491" y="1276691"/>
                  <a:pt x="2388681" y="1276815"/>
                </a:cubicBezTo>
                <a:cubicBezTo>
                  <a:pt x="2400871" y="1276815"/>
                  <a:pt x="2411070" y="1266864"/>
                  <a:pt x="2411195" y="1254550"/>
                </a:cubicBezTo>
                <a:cubicBezTo>
                  <a:pt x="2411195" y="1242112"/>
                  <a:pt x="2401493" y="1232161"/>
                  <a:pt x="2389054" y="1232036"/>
                </a:cubicBezTo>
                <a:close/>
                <a:moveTo>
                  <a:pt x="2302358" y="1231912"/>
                </a:moveTo>
                <a:cubicBezTo>
                  <a:pt x="2289919" y="1231912"/>
                  <a:pt x="2280093" y="1241738"/>
                  <a:pt x="2279968" y="1254177"/>
                </a:cubicBezTo>
                <a:cubicBezTo>
                  <a:pt x="2279968" y="1266491"/>
                  <a:pt x="2290044" y="1276691"/>
                  <a:pt x="2302233" y="1276691"/>
                </a:cubicBezTo>
                <a:cubicBezTo>
                  <a:pt x="2314299" y="1276691"/>
                  <a:pt x="2324747" y="1266367"/>
                  <a:pt x="2324747" y="1254177"/>
                </a:cubicBezTo>
                <a:cubicBezTo>
                  <a:pt x="2324747" y="1241987"/>
                  <a:pt x="2314547" y="1231788"/>
                  <a:pt x="2302358" y="1231912"/>
                </a:cubicBezTo>
                <a:close/>
                <a:moveTo>
                  <a:pt x="7951938" y="1253057"/>
                </a:moveTo>
                <a:cubicBezTo>
                  <a:pt x="7951316" y="1265247"/>
                  <a:pt x="7961018" y="1276193"/>
                  <a:pt x="7973083" y="1276815"/>
                </a:cubicBezTo>
                <a:cubicBezTo>
                  <a:pt x="7984900" y="1277437"/>
                  <a:pt x="7996094" y="1267237"/>
                  <a:pt x="7996717" y="1255421"/>
                </a:cubicBezTo>
                <a:cubicBezTo>
                  <a:pt x="7997339" y="1243107"/>
                  <a:pt x="7987885" y="1232658"/>
                  <a:pt x="7975447" y="1232036"/>
                </a:cubicBezTo>
                <a:cubicBezTo>
                  <a:pt x="7963257" y="1231415"/>
                  <a:pt x="7952560" y="1240992"/>
                  <a:pt x="7951938" y="1253182"/>
                </a:cubicBezTo>
                <a:close/>
                <a:moveTo>
                  <a:pt x="2213049" y="1231912"/>
                </a:moveTo>
                <a:cubicBezTo>
                  <a:pt x="2200611" y="1231912"/>
                  <a:pt x="2190660" y="1241614"/>
                  <a:pt x="2190535" y="1254053"/>
                </a:cubicBezTo>
                <a:cubicBezTo>
                  <a:pt x="2190411" y="1266367"/>
                  <a:pt x="2200362" y="1276566"/>
                  <a:pt x="2212676" y="1276815"/>
                </a:cubicBezTo>
                <a:cubicBezTo>
                  <a:pt x="2224741" y="1276939"/>
                  <a:pt x="2235314" y="1266615"/>
                  <a:pt x="2235438" y="1254426"/>
                </a:cubicBezTo>
                <a:cubicBezTo>
                  <a:pt x="2235438" y="1242236"/>
                  <a:pt x="2225488" y="1232036"/>
                  <a:pt x="2213174" y="1231912"/>
                </a:cubicBezTo>
                <a:close/>
                <a:moveTo>
                  <a:pt x="1768620" y="1231912"/>
                </a:moveTo>
                <a:cubicBezTo>
                  <a:pt x="1756431" y="1231539"/>
                  <a:pt x="1745858" y="1241490"/>
                  <a:pt x="1745485" y="1253555"/>
                </a:cubicBezTo>
                <a:cubicBezTo>
                  <a:pt x="1745112" y="1265496"/>
                  <a:pt x="1755311" y="1276318"/>
                  <a:pt x="1767376" y="1276691"/>
                </a:cubicBezTo>
                <a:cubicBezTo>
                  <a:pt x="1779566" y="1277064"/>
                  <a:pt x="1789890" y="1267237"/>
                  <a:pt x="1790263" y="1254923"/>
                </a:cubicBezTo>
                <a:cubicBezTo>
                  <a:pt x="1790637" y="1242609"/>
                  <a:pt x="1780935" y="1232285"/>
                  <a:pt x="1768620" y="1231912"/>
                </a:cubicBezTo>
                <a:close/>
                <a:moveTo>
                  <a:pt x="2123492" y="1231912"/>
                </a:moveTo>
                <a:cubicBezTo>
                  <a:pt x="2111177" y="1231788"/>
                  <a:pt x="2100978" y="1241614"/>
                  <a:pt x="2100854" y="1253928"/>
                </a:cubicBezTo>
                <a:cubicBezTo>
                  <a:pt x="2100605" y="1266242"/>
                  <a:pt x="2110680" y="1276566"/>
                  <a:pt x="2122870" y="1276691"/>
                </a:cubicBezTo>
                <a:cubicBezTo>
                  <a:pt x="2134935" y="1276815"/>
                  <a:pt x="2145508" y="1266615"/>
                  <a:pt x="2145632" y="1254426"/>
                </a:cubicBezTo>
                <a:cubicBezTo>
                  <a:pt x="2145757" y="1242236"/>
                  <a:pt x="2135806" y="1231912"/>
                  <a:pt x="2123492" y="1231788"/>
                </a:cubicBezTo>
                <a:close/>
                <a:moveTo>
                  <a:pt x="13271649" y="1254301"/>
                </a:moveTo>
                <a:cubicBezTo>
                  <a:pt x="13271649" y="1266615"/>
                  <a:pt x="13281723" y="1276815"/>
                  <a:pt x="13293912" y="1276691"/>
                </a:cubicBezTo>
                <a:cubicBezTo>
                  <a:pt x="13305979" y="1276691"/>
                  <a:pt x="13316427" y="1266242"/>
                  <a:pt x="13316427" y="1254177"/>
                </a:cubicBezTo>
                <a:cubicBezTo>
                  <a:pt x="13316427" y="1241987"/>
                  <a:pt x="13306226" y="1231912"/>
                  <a:pt x="13293912" y="1231912"/>
                </a:cubicBezTo>
                <a:cubicBezTo>
                  <a:pt x="13281474" y="1231912"/>
                  <a:pt x="13271649" y="1241863"/>
                  <a:pt x="13271649" y="1254301"/>
                </a:cubicBezTo>
                <a:close/>
                <a:moveTo>
                  <a:pt x="13383720" y="1231912"/>
                </a:moveTo>
                <a:cubicBezTo>
                  <a:pt x="13371281" y="1231912"/>
                  <a:pt x="13361330" y="1241738"/>
                  <a:pt x="13361205" y="1254053"/>
                </a:cubicBezTo>
                <a:cubicBezTo>
                  <a:pt x="13361205" y="1266367"/>
                  <a:pt x="13371157" y="1276566"/>
                  <a:pt x="13383346" y="1276691"/>
                </a:cubicBezTo>
                <a:cubicBezTo>
                  <a:pt x="13395411" y="1276691"/>
                  <a:pt x="13405859" y="1266491"/>
                  <a:pt x="13405984" y="1254301"/>
                </a:cubicBezTo>
                <a:cubicBezTo>
                  <a:pt x="13405984" y="1242112"/>
                  <a:pt x="13395909" y="1231912"/>
                  <a:pt x="13383720" y="1231912"/>
                </a:cubicBezTo>
                <a:close/>
                <a:moveTo>
                  <a:pt x="1856934" y="1231912"/>
                </a:moveTo>
                <a:cubicBezTo>
                  <a:pt x="1844620" y="1232285"/>
                  <a:pt x="1834793" y="1242609"/>
                  <a:pt x="1835167" y="1254799"/>
                </a:cubicBezTo>
                <a:cubicBezTo>
                  <a:pt x="1835540" y="1266864"/>
                  <a:pt x="1846237" y="1277064"/>
                  <a:pt x="1858302" y="1276691"/>
                </a:cubicBezTo>
                <a:cubicBezTo>
                  <a:pt x="1870492" y="1276318"/>
                  <a:pt x="1880318" y="1265745"/>
                  <a:pt x="1879945" y="1253555"/>
                </a:cubicBezTo>
                <a:cubicBezTo>
                  <a:pt x="1879572" y="1241241"/>
                  <a:pt x="1869248" y="1231539"/>
                  <a:pt x="1856934" y="1231912"/>
                </a:cubicBezTo>
                <a:close/>
                <a:moveTo>
                  <a:pt x="13119152" y="1231912"/>
                </a:moveTo>
                <a:cubicBezTo>
                  <a:pt x="13106963" y="1231166"/>
                  <a:pt x="13096017" y="1240992"/>
                  <a:pt x="13095394" y="1253057"/>
                </a:cubicBezTo>
                <a:cubicBezTo>
                  <a:pt x="13094771" y="1264750"/>
                  <a:pt x="13104847" y="1276069"/>
                  <a:pt x="13116788" y="1276691"/>
                </a:cubicBezTo>
                <a:cubicBezTo>
                  <a:pt x="13129102" y="1277437"/>
                  <a:pt x="13139551" y="1267859"/>
                  <a:pt x="13140297" y="1255545"/>
                </a:cubicBezTo>
                <a:cubicBezTo>
                  <a:pt x="13140919" y="1243355"/>
                  <a:pt x="13131466" y="1232658"/>
                  <a:pt x="13119277" y="1231912"/>
                </a:cubicBezTo>
                <a:close/>
                <a:moveTo>
                  <a:pt x="13029718" y="1231912"/>
                </a:moveTo>
                <a:cubicBezTo>
                  <a:pt x="13017653" y="1231166"/>
                  <a:pt x="13006458" y="1240868"/>
                  <a:pt x="13005713" y="1252809"/>
                </a:cubicBezTo>
                <a:cubicBezTo>
                  <a:pt x="13004966" y="1264501"/>
                  <a:pt x="13015042" y="1275820"/>
                  <a:pt x="13026858" y="1276691"/>
                </a:cubicBezTo>
                <a:cubicBezTo>
                  <a:pt x="13039172" y="1277437"/>
                  <a:pt x="13049744" y="1268108"/>
                  <a:pt x="13050491" y="1255670"/>
                </a:cubicBezTo>
                <a:cubicBezTo>
                  <a:pt x="13051237" y="1243480"/>
                  <a:pt x="13041785" y="1232658"/>
                  <a:pt x="13029594" y="1231912"/>
                </a:cubicBezTo>
                <a:close/>
                <a:moveTo>
                  <a:pt x="12939414" y="1231912"/>
                </a:moveTo>
                <a:cubicBezTo>
                  <a:pt x="12927225" y="1231539"/>
                  <a:pt x="12916652" y="1241490"/>
                  <a:pt x="12916279" y="1253555"/>
                </a:cubicBezTo>
                <a:cubicBezTo>
                  <a:pt x="12915905" y="1265496"/>
                  <a:pt x="12926106" y="1276318"/>
                  <a:pt x="12938171" y="1276691"/>
                </a:cubicBezTo>
                <a:cubicBezTo>
                  <a:pt x="12950360" y="1277064"/>
                  <a:pt x="12960685" y="1267237"/>
                  <a:pt x="12961057" y="1254923"/>
                </a:cubicBezTo>
                <a:cubicBezTo>
                  <a:pt x="12961431" y="1242609"/>
                  <a:pt x="12951728" y="1232285"/>
                  <a:pt x="12939414" y="1231912"/>
                </a:cubicBezTo>
                <a:close/>
                <a:moveTo>
                  <a:pt x="12829832" y="1254550"/>
                </a:moveTo>
                <a:cubicBezTo>
                  <a:pt x="12829832" y="1266864"/>
                  <a:pt x="12840155" y="1276939"/>
                  <a:pt x="12852345" y="1276815"/>
                </a:cubicBezTo>
                <a:cubicBezTo>
                  <a:pt x="12864536" y="1276691"/>
                  <a:pt x="12874859" y="1266242"/>
                  <a:pt x="12874610" y="1254053"/>
                </a:cubicBezTo>
                <a:cubicBezTo>
                  <a:pt x="12874486" y="1241863"/>
                  <a:pt x="12864162" y="1231788"/>
                  <a:pt x="12851848" y="1232036"/>
                </a:cubicBezTo>
                <a:cubicBezTo>
                  <a:pt x="12839534" y="1232161"/>
                  <a:pt x="12829707" y="1242236"/>
                  <a:pt x="12829707" y="1254550"/>
                </a:cubicBezTo>
                <a:close/>
                <a:moveTo>
                  <a:pt x="12740273" y="1254550"/>
                </a:moveTo>
                <a:cubicBezTo>
                  <a:pt x="12740273" y="1266864"/>
                  <a:pt x="12750474" y="1276939"/>
                  <a:pt x="12762663" y="1276815"/>
                </a:cubicBezTo>
                <a:cubicBezTo>
                  <a:pt x="12774853" y="1276815"/>
                  <a:pt x="12785178" y="1266242"/>
                  <a:pt x="12785053" y="1254177"/>
                </a:cubicBezTo>
                <a:cubicBezTo>
                  <a:pt x="12785053" y="1241987"/>
                  <a:pt x="12774728" y="1231912"/>
                  <a:pt x="12762414" y="1232036"/>
                </a:cubicBezTo>
                <a:cubicBezTo>
                  <a:pt x="12750100" y="1232036"/>
                  <a:pt x="12740150" y="1242112"/>
                  <a:pt x="12740273" y="1254550"/>
                </a:cubicBezTo>
                <a:close/>
                <a:moveTo>
                  <a:pt x="12650717" y="1253182"/>
                </a:moveTo>
                <a:cubicBezTo>
                  <a:pt x="12650094" y="1265372"/>
                  <a:pt x="12659796" y="1276318"/>
                  <a:pt x="12671861" y="1276939"/>
                </a:cubicBezTo>
                <a:cubicBezTo>
                  <a:pt x="12683679" y="1277561"/>
                  <a:pt x="12694874" y="1267362"/>
                  <a:pt x="12695495" y="1255545"/>
                </a:cubicBezTo>
                <a:cubicBezTo>
                  <a:pt x="12696118" y="1243231"/>
                  <a:pt x="12686664" y="1232783"/>
                  <a:pt x="12674226" y="1232161"/>
                </a:cubicBezTo>
                <a:cubicBezTo>
                  <a:pt x="12662036" y="1231539"/>
                  <a:pt x="12651339" y="1241117"/>
                  <a:pt x="12650717" y="1253306"/>
                </a:cubicBezTo>
                <a:close/>
                <a:moveTo>
                  <a:pt x="12587901" y="1231912"/>
                </a:moveTo>
                <a:cubicBezTo>
                  <a:pt x="12575836" y="1231166"/>
                  <a:pt x="12564641" y="1240868"/>
                  <a:pt x="12563896" y="1252809"/>
                </a:cubicBezTo>
                <a:cubicBezTo>
                  <a:pt x="12563149" y="1264501"/>
                  <a:pt x="12573225" y="1275820"/>
                  <a:pt x="12585041" y="1276691"/>
                </a:cubicBezTo>
                <a:cubicBezTo>
                  <a:pt x="12597355" y="1277437"/>
                  <a:pt x="12607929" y="1268108"/>
                  <a:pt x="12608674" y="1255670"/>
                </a:cubicBezTo>
                <a:cubicBezTo>
                  <a:pt x="12609421" y="1243480"/>
                  <a:pt x="12599968" y="1232658"/>
                  <a:pt x="12587778" y="1231912"/>
                </a:cubicBezTo>
                <a:close/>
                <a:moveTo>
                  <a:pt x="12519242" y="1254550"/>
                </a:moveTo>
                <a:cubicBezTo>
                  <a:pt x="12519242" y="1242236"/>
                  <a:pt x="12509540" y="1232161"/>
                  <a:pt x="12497101" y="1232036"/>
                </a:cubicBezTo>
                <a:cubicBezTo>
                  <a:pt x="12484787" y="1231912"/>
                  <a:pt x="12474462" y="1241863"/>
                  <a:pt x="12474338" y="1254053"/>
                </a:cubicBezTo>
                <a:cubicBezTo>
                  <a:pt x="12474215" y="1266118"/>
                  <a:pt x="12484538" y="1276691"/>
                  <a:pt x="12496603" y="1276815"/>
                </a:cubicBezTo>
                <a:cubicBezTo>
                  <a:pt x="12508793" y="1276939"/>
                  <a:pt x="12518993" y="1266864"/>
                  <a:pt x="12519117" y="1254550"/>
                </a:cubicBezTo>
                <a:close/>
                <a:moveTo>
                  <a:pt x="12408663" y="1231912"/>
                </a:moveTo>
                <a:cubicBezTo>
                  <a:pt x="12396474" y="1231166"/>
                  <a:pt x="12385528" y="1240992"/>
                  <a:pt x="12384905" y="1253057"/>
                </a:cubicBezTo>
                <a:cubicBezTo>
                  <a:pt x="12384283" y="1264750"/>
                  <a:pt x="12394359" y="1276069"/>
                  <a:pt x="12406299" y="1276691"/>
                </a:cubicBezTo>
                <a:cubicBezTo>
                  <a:pt x="12418613" y="1277437"/>
                  <a:pt x="12429063" y="1267859"/>
                  <a:pt x="12429808" y="1255545"/>
                </a:cubicBezTo>
                <a:cubicBezTo>
                  <a:pt x="12430431" y="1243355"/>
                  <a:pt x="12420977" y="1232658"/>
                  <a:pt x="12408788" y="1231912"/>
                </a:cubicBezTo>
                <a:close/>
                <a:moveTo>
                  <a:pt x="12343236" y="1254675"/>
                </a:moveTo>
                <a:cubicBezTo>
                  <a:pt x="12343486" y="1242485"/>
                  <a:pt x="12333534" y="1232161"/>
                  <a:pt x="12321220" y="1231912"/>
                </a:cubicBezTo>
                <a:cubicBezTo>
                  <a:pt x="12308906" y="1231663"/>
                  <a:pt x="12298706" y="1241490"/>
                  <a:pt x="12298458" y="1253804"/>
                </a:cubicBezTo>
                <a:cubicBezTo>
                  <a:pt x="12298209" y="1265994"/>
                  <a:pt x="12308159" y="1276442"/>
                  <a:pt x="12320350" y="1276691"/>
                </a:cubicBezTo>
                <a:cubicBezTo>
                  <a:pt x="12332415" y="1276939"/>
                  <a:pt x="12342987" y="1266740"/>
                  <a:pt x="12343236" y="1254550"/>
                </a:cubicBezTo>
                <a:close/>
                <a:moveTo>
                  <a:pt x="12232782" y="1232036"/>
                </a:moveTo>
                <a:cubicBezTo>
                  <a:pt x="12220592" y="1231166"/>
                  <a:pt x="12209771" y="1240619"/>
                  <a:pt x="12208900" y="1252809"/>
                </a:cubicBezTo>
                <a:cubicBezTo>
                  <a:pt x="12208030" y="1264999"/>
                  <a:pt x="12217607" y="1276069"/>
                  <a:pt x="12229673" y="1276939"/>
                </a:cubicBezTo>
                <a:cubicBezTo>
                  <a:pt x="12241489" y="1277810"/>
                  <a:pt x="12252808" y="1267859"/>
                  <a:pt x="12253679" y="1255918"/>
                </a:cubicBezTo>
                <a:cubicBezTo>
                  <a:pt x="12254550" y="1243729"/>
                  <a:pt x="12245221" y="1233031"/>
                  <a:pt x="12232907" y="1232161"/>
                </a:cubicBezTo>
                <a:close/>
                <a:moveTo>
                  <a:pt x="12142727" y="1232036"/>
                </a:moveTo>
                <a:cubicBezTo>
                  <a:pt x="12130537" y="1231415"/>
                  <a:pt x="12119840" y="1240992"/>
                  <a:pt x="12119343" y="1253306"/>
                </a:cubicBezTo>
                <a:cubicBezTo>
                  <a:pt x="12118720" y="1265496"/>
                  <a:pt x="12128547" y="1276318"/>
                  <a:pt x="12140612" y="1276939"/>
                </a:cubicBezTo>
                <a:cubicBezTo>
                  <a:pt x="12152429" y="1277561"/>
                  <a:pt x="12163500" y="1267362"/>
                  <a:pt x="12164121" y="1255421"/>
                </a:cubicBezTo>
                <a:cubicBezTo>
                  <a:pt x="12164743" y="1243231"/>
                  <a:pt x="12155166" y="1232658"/>
                  <a:pt x="12142727" y="1232161"/>
                </a:cubicBezTo>
                <a:close/>
                <a:moveTo>
                  <a:pt x="12050682" y="1232036"/>
                </a:moveTo>
                <a:cubicBezTo>
                  <a:pt x="12038493" y="1232783"/>
                  <a:pt x="12029039" y="1243604"/>
                  <a:pt x="12029785" y="1255794"/>
                </a:cubicBezTo>
                <a:cubicBezTo>
                  <a:pt x="12030532" y="1268108"/>
                  <a:pt x="12041229" y="1277561"/>
                  <a:pt x="12053418" y="1276815"/>
                </a:cubicBezTo>
                <a:cubicBezTo>
                  <a:pt x="12065359" y="1276069"/>
                  <a:pt x="12075310" y="1264750"/>
                  <a:pt x="12074564" y="1252933"/>
                </a:cubicBezTo>
                <a:cubicBezTo>
                  <a:pt x="12073818" y="1240868"/>
                  <a:pt x="12062747" y="1231166"/>
                  <a:pt x="12050558" y="1232036"/>
                </a:cubicBezTo>
                <a:close/>
                <a:moveTo>
                  <a:pt x="11942964" y="1253182"/>
                </a:moveTo>
                <a:cubicBezTo>
                  <a:pt x="11942342" y="1264874"/>
                  <a:pt x="11952542" y="1276193"/>
                  <a:pt x="11964359" y="1276815"/>
                </a:cubicBezTo>
                <a:cubicBezTo>
                  <a:pt x="11976673" y="1277561"/>
                  <a:pt x="11987121" y="1267984"/>
                  <a:pt x="11987868" y="1255670"/>
                </a:cubicBezTo>
                <a:cubicBezTo>
                  <a:pt x="11988489" y="1243480"/>
                  <a:pt x="11979036" y="1232783"/>
                  <a:pt x="11966846" y="1232036"/>
                </a:cubicBezTo>
                <a:cubicBezTo>
                  <a:pt x="11954781" y="1231290"/>
                  <a:pt x="11943711" y="1241117"/>
                  <a:pt x="11943088" y="1253182"/>
                </a:cubicBezTo>
                <a:close/>
                <a:moveTo>
                  <a:pt x="11877413" y="1277064"/>
                </a:moveTo>
                <a:cubicBezTo>
                  <a:pt x="11889478" y="1276318"/>
                  <a:pt x="11899181" y="1265247"/>
                  <a:pt x="11898435" y="1253057"/>
                </a:cubicBezTo>
                <a:cubicBezTo>
                  <a:pt x="11897688" y="1240868"/>
                  <a:pt x="11886867" y="1231415"/>
                  <a:pt x="11874677" y="1232161"/>
                </a:cubicBezTo>
                <a:cubicBezTo>
                  <a:pt x="11862363" y="1232907"/>
                  <a:pt x="11852909" y="1243480"/>
                  <a:pt x="11853655" y="1255794"/>
                </a:cubicBezTo>
                <a:cubicBezTo>
                  <a:pt x="11854402" y="1267611"/>
                  <a:pt x="11865721" y="1277810"/>
                  <a:pt x="11877413" y="1277064"/>
                </a:cubicBezTo>
                <a:close/>
                <a:moveTo>
                  <a:pt x="11786239" y="1232161"/>
                </a:moveTo>
                <a:cubicBezTo>
                  <a:pt x="11773925" y="1232161"/>
                  <a:pt x="11763850" y="1242485"/>
                  <a:pt x="11763974" y="1254675"/>
                </a:cubicBezTo>
                <a:cubicBezTo>
                  <a:pt x="11763974" y="1266864"/>
                  <a:pt x="11774547" y="1277188"/>
                  <a:pt x="11786736" y="1277064"/>
                </a:cubicBezTo>
                <a:cubicBezTo>
                  <a:pt x="11798926" y="1276939"/>
                  <a:pt x="11809001" y="1266615"/>
                  <a:pt x="11808877" y="1254426"/>
                </a:cubicBezTo>
                <a:cubicBezTo>
                  <a:pt x="11808877" y="1242112"/>
                  <a:pt x="11798802" y="1232285"/>
                  <a:pt x="11786363" y="1232285"/>
                </a:cubicBezTo>
                <a:close/>
                <a:moveTo>
                  <a:pt x="11700911" y="1232161"/>
                </a:moveTo>
                <a:cubicBezTo>
                  <a:pt x="11688721" y="1231539"/>
                  <a:pt x="11678023" y="1241117"/>
                  <a:pt x="11677526" y="1253431"/>
                </a:cubicBezTo>
                <a:cubicBezTo>
                  <a:pt x="11676904" y="1265621"/>
                  <a:pt x="11686731" y="1276442"/>
                  <a:pt x="11698796" y="1277064"/>
                </a:cubicBezTo>
                <a:cubicBezTo>
                  <a:pt x="11710612" y="1277686"/>
                  <a:pt x="11721683" y="1267486"/>
                  <a:pt x="11722305" y="1255545"/>
                </a:cubicBezTo>
                <a:cubicBezTo>
                  <a:pt x="11722927" y="1243355"/>
                  <a:pt x="11713349" y="1232783"/>
                  <a:pt x="11700911" y="1232285"/>
                </a:cubicBezTo>
                <a:close/>
                <a:moveTo>
                  <a:pt x="11587969" y="1254675"/>
                </a:moveTo>
                <a:cubicBezTo>
                  <a:pt x="11587969" y="1266989"/>
                  <a:pt x="11598293" y="1277064"/>
                  <a:pt x="11610482" y="1276939"/>
                </a:cubicBezTo>
                <a:cubicBezTo>
                  <a:pt x="11622672" y="1276815"/>
                  <a:pt x="11632996" y="1266367"/>
                  <a:pt x="11632748" y="1254177"/>
                </a:cubicBezTo>
                <a:cubicBezTo>
                  <a:pt x="11632623" y="1241987"/>
                  <a:pt x="11622299" y="1231912"/>
                  <a:pt x="11609985" y="1232161"/>
                </a:cubicBezTo>
                <a:cubicBezTo>
                  <a:pt x="11597671" y="1232285"/>
                  <a:pt x="11587844" y="1242360"/>
                  <a:pt x="11587844" y="1254675"/>
                </a:cubicBezTo>
                <a:close/>
                <a:moveTo>
                  <a:pt x="2038039" y="1232036"/>
                </a:moveTo>
                <a:cubicBezTo>
                  <a:pt x="2025974" y="1231290"/>
                  <a:pt x="2014779" y="1240992"/>
                  <a:pt x="2014033" y="1252933"/>
                </a:cubicBezTo>
                <a:cubicBezTo>
                  <a:pt x="2013286" y="1264625"/>
                  <a:pt x="2023361" y="1275944"/>
                  <a:pt x="2035178" y="1276815"/>
                </a:cubicBezTo>
                <a:cubicBezTo>
                  <a:pt x="2047492" y="1277561"/>
                  <a:pt x="2058065" y="1268233"/>
                  <a:pt x="2058811" y="1255794"/>
                </a:cubicBezTo>
                <a:cubicBezTo>
                  <a:pt x="2059558" y="1243604"/>
                  <a:pt x="2050104" y="1232783"/>
                  <a:pt x="2037914" y="1232036"/>
                </a:cubicBezTo>
                <a:close/>
                <a:moveTo>
                  <a:pt x="1969378" y="1254675"/>
                </a:moveTo>
                <a:cubicBezTo>
                  <a:pt x="1969503" y="1242360"/>
                  <a:pt x="1959676" y="1232161"/>
                  <a:pt x="1947362" y="1232036"/>
                </a:cubicBezTo>
                <a:cubicBezTo>
                  <a:pt x="1935048" y="1231788"/>
                  <a:pt x="1924724" y="1241863"/>
                  <a:pt x="1924599" y="1254053"/>
                </a:cubicBezTo>
                <a:cubicBezTo>
                  <a:pt x="1924475" y="1266118"/>
                  <a:pt x="1934675" y="1276691"/>
                  <a:pt x="1946865" y="1276815"/>
                </a:cubicBezTo>
                <a:cubicBezTo>
                  <a:pt x="1959054" y="1276939"/>
                  <a:pt x="1969378" y="1266989"/>
                  <a:pt x="1969503" y="1254675"/>
                </a:cubicBezTo>
                <a:close/>
                <a:moveTo>
                  <a:pt x="11520054" y="1232036"/>
                </a:moveTo>
                <a:cubicBezTo>
                  <a:pt x="11507740" y="1232409"/>
                  <a:pt x="11498038" y="1242733"/>
                  <a:pt x="11498411" y="1255048"/>
                </a:cubicBezTo>
                <a:cubicBezTo>
                  <a:pt x="11498785" y="1267362"/>
                  <a:pt x="11509109" y="1277188"/>
                  <a:pt x="11521298" y="1276815"/>
                </a:cubicBezTo>
                <a:cubicBezTo>
                  <a:pt x="11533363" y="1276442"/>
                  <a:pt x="11543563" y="1265745"/>
                  <a:pt x="11543190" y="1253679"/>
                </a:cubicBezTo>
                <a:cubicBezTo>
                  <a:pt x="11542817" y="1241490"/>
                  <a:pt x="11532244" y="1231663"/>
                  <a:pt x="11520054" y="1232036"/>
                </a:cubicBezTo>
                <a:close/>
                <a:moveTo>
                  <a:pt x="7798322" y="1232036"/>
                </a:moveTo>
                <a:cubicBezTo>
                  <a:pt x="7786008" y="1231912"/>
                  <a:pt x="7775809" y="1241863"/>
                  <a:pt x="7775560" y="1254177"/>
                </a:cubicBezTo>
                <a:cubicBezTo>
                  <a:pt x="7775435" y="1266242"/>
                  <a:pt x="7785759" y="1276815"/>
                  <a:pt x="7797949" y="1276939"/>
                </a:cubicBezTo>
                <a:cubicBezTo>
                  <a:pt x="7810139" y="1276939"/>
                  <a:pt x="7820339" y="1266989"/>
                  <a:pt x="7820462" y="1254675"/>
                </a:cubicBezTo>
                <a:cubicBezTo>
                  <a:pt x="7820462" y="1242236"/>
                  <a:pt x="7810761" y="1232285"/>
                  <a:pt x="7798322" y="1232161"/>
                </a:cubicBezTo>
                <a:close/>
                <a:moveTo>
                  <a:pt x="11435597" y="1232036"/>
                </a:moveTo>
                <a:cubicBezTo>
                  <a:pt x="11423532" y="1231290"/>
                  <a:pt x="11412337" y="1240992"/>
                  <a:pt x="11411590" y="1252933"/>
                </a:cubicBezTo>
                <a:cubicBezTo>
                  <a:pt x="11410844" y="1264625"/>
                  <a:pt x="11420919" y="1275944"/>
                  <a:pt x="11432736" y="1276815"/>
                </a:cubicBezTo>
                <a:cubicBezTo>
                  <a:pt x="11445050" y="1277561"/>
                  <a:pt x="11455622" y="1268233"/>
                  <a:pt x="11456369" y="1255794"/>
                </a:cubicBezTo>
                <a:cubicBezTo>
                  <a:pt x="11457115" y="1243604"/>
                  <a:pt x="11447662" y="1232783"/>
                  <a:pt x="11435472" y="1232036"/>
                </a:cubicBezTo>
                <a:close/>
                <a:moveTo>
                  <a:pt x="8062517" y="1232036"/>
                </a:moveTo>
                <a:cubicBezTo>
                  <a:pt x="8050327" y="1232783"/>
                  <a:pt x="8040874" y="1243480"/>
                  <a:pt x="8041495" y="1255670"/>
                </a:cubicBezTo>
                <a:cubicBezTo>
                  <a:pt x="8042242" y="1267984"/>
                  <a:pt x="8052814" y="1277437"/>
                  <a:pt x="8065004" y="1276691"/>
                </a:cubicBezTo>
                <a:cubicBezTo>
                  <a:pt x="8076821" y="1275944"/>
                  <a:pt x="8087020" y="1264625"/>
                  <a:pt x="8086274" y="1252933"/>
                </a:cubicBezTo>
                <a:cubicBezTo>
                  <a:pt x="8085527" y="1240868"/>
                  <a:pt x="8074582" y="1231166"/>
                  <a:pt x="8062392" y="1231912"/>
                </a:cubicBezTo>
                <a:close/>
                <a:moveTo>
                  <a:pt x="11322033" y="1253555"/>
                </a:moveTo>
                <a:cubicBezTo>
                  <a:pt x="11321535" y="1265496"/>
                  <a:pt x="11331735" y="1276442"/>
                  <a:pt x="11343800" y="1276815"/>
                </a:cubicBezTo>
                <a:cubicBezTo>
                  <a:pt x="11355990" y="1277313"/>
                  <a:pt x="11366438" y="1267611"/>
                  <a:pt x="11366936" y="1255297"/>
                </a:cubicBezTo>
                <a:cubicBezTo>
                  <a:pt x="11367434" y="1242982"/>
                  <a:pt x="11357731" y="1232534"/>
                  <a:pt x="11345542" y="1232036"/>
                </a:cubicBezTo>
                <a:cubicBezTo>
                  <a:pt x="11333352" y="1231539"/>
                  <a:pt x="11322655" y="1241365"/>
                  <a:pt x="11322157" y="1253555"/>
                </a:cubicBezTo>
                <a:close/>
                <a:moveTo>
                  <a:pt x="11256233" y="1232036"/>
                </a:moveTo>
                <a:cubicBezTo>
                  <a:pt x="11244044" y="1231290"/>
                  <a:pt x="11233098" y="1241117"/>
                  <a:pt x="11232475" y="1253182"/>
                </a:cubicBezTo>
                <a:cubicBezTo>
                  <a:pt x="11231853" y="1264874"/>
                  <a:pt x="11241929" y="1276193"/>
                  <a:pt x="11253870" y="1276815"/>
                </a:cubicBezTo>
                <a:cubicBezTo>
                  <a:pt x="11266184" y="1277561"/>
                  <a:pt x="11276633" y="1267984"/>
                  <a:pt x="11277379" y="1255670"/>
                </a:cubicBezTo>
                <a:cubicBezTo>
                  <a:pt x="11278001" y="1243480"/>
                  <a:pt x="11268547" y="1232783"/>
                  <a:pt x="11256358" y="1232036"/>
                </a:cubicBezTo>
                <a:close/>
                <a:moveTo>
                  <a:pt x="11165183" y="1232036"/>
                </a:moveTo>
                <a:cubicBezTo>
                  <a:pt x="11152869" y="1232036"/>
                  <a:pt x="11142794" y="1242360"/>
                  <a:pt x="11143042" y="1254550"/>
                </a:cubicBezTo>
                <a:cubicBezTo>
                  <a:pt x="11143167" y="1266740"/>
                  <a:pt x="11153740" y="1276939"/>
                  <a:pt x="11165805" y="1276815"/>
                </a:cubicBezTo>
                <a:cubicBezTo>
                  <a:pt x="11177994" y="1276691"/>
                  <a:pt x="11187946" y="1266242"/>
                  <a:pt x="11187821" y="1254053"/>
                </a:cubicBezTo>
                <a:cubicBezTo>
                  <a:pt x="11187697" y="1241738"/>
                  <a:pt x="11177497" y="1231912"/>
                  <a:pt x="11165183" y="1232036"/>
                </a:cubicBezTo>
                <a:close/>
                <a:moveTo>
                  <a:pt x="11079109" y="1232036"/>
                </a:moveTo>
                <a:cubicBezTo>
                  <a:pt x="11066670" y="1232036"/>
                  <a:pt x="11056719" y="1241863"/>
                  <a:pt x="11056595" y="1254177"/>
                </a:cubicBezTo>
                <a:cubicBezTo>
                  <a:pt x="11056595" y="1266491"/>
                  <a:pt x="11066546" y="1276691"/>
                  <a:pt x="11078735" y="1276815"/>
                </a:cubicBezTo>
                <a:cubicBezTo>
                  <a:pt x="11090801" y="1276815"/>
                  <a:pt x="11101249" y="1266615"/>
                  <a:pt x="11101373" y="1254426"/>
                </a:cubicBezTo>
                <a:cubicBezTo>
                  <a:pt x="11101373" y="1242236"/>
                  <a:pt x="11091298" y="1232036"/>
                  <a:pt x="11079109" y="1232036"/>
                </a:cubicBezTo>
                <a:close/>
                <a:moveTo>
                  <a:pt x="11011816" y="1255172"/>
                </a:moveTo>
                <a:cubicBezTo>
                  <a:pt x="11012314" y="1242982"/>
                  <a:pt x="11002611" y="1232534"/>
                  <a:pt x="10990297" y="1232036"/>
                </a:cubicBezTo>
                <a:cubicBezTo>
                  <a:pt x="10977983" y="1231539"/>
                  <a:pt x="10967535" y="1241241"/>
                  <a:pt x="10967037" y="1253431"/>
                </a:cubicBezTo>
                <a:cubicBezTo>
                  <a:pt x="10966539" y="1265621"/>
                  <a:pt x="10976366" y="1276318"/>
                  <a:pt x="10988556" y="1276815"/>
                </a:cubicBezTo>
                <a:cubicBezTo>
                  <a:pt x="11000497" y="1277313"/>
                  <a:pt x="11011443" y="1267113"/>
                  <a:pt x="11011816" y="1255048"/>
                </a:cubicBezTo>
                <a:close/>
                <a:moveTo>
                  <a:pt x="10922258" y="1254426"/>
                </a:moveTo>
                <a:cubicBezTo>
                  <a:pt x="10922258" y="1242236"/>
                  <a:pt x="10912183" y="1232036"/>
                  <a:pt x="10899869" y="1232036"/>
                </a:cubicBezTo>
                <a:cubicBezTo>
                  <a:pt x="10887431" y="1232036"/>
                  <a:pt x="10877480" y="1241863"/>
                  <a:pt x="10877355" y="1254301"/>
                </a:cubicBezTo>
                <a:cubicBezTo>
                  <a:pt x="10877355" y="1266615"/>
                  <a:pt x="10887306" y="1276815"/>
                  <a:pt x="10899496" y="1276939"/>
                </a:cubicBezTo>
                <a:cubicBezTo>
                  <a:pt x="10911561" y="1276939"/>
                  <a:pt x="10922010" y="1266615"/>
                  <a:pt x="10922134" y="1254550"/>
                </a:cubicBezTo>
                <a:close/>
                <a:moveTo>
                  <a:pt x="10813048" y="1232036"/>
                </a:moveTo>
                <a:cubicBezTo>
                  <a:pt x="10800734" y="1232036"/>
                  <a:pt x="10790659" y="1242360"/>
                  <a:pt x="10790784" y="1254550"/>
                </a:cubicBezTo>
                <a:cubicBezTo>
                  <a:pt x="10790907" y="1266740"/>
                  <a:pt x="10801356" y="1277064"/>
                  <a:pt x="10813546" y="1276815"/>
                </a:cubicBezTo>
                <a:cubicBezTo>
                  <a:pt x="10825736" y="1276691"/>
                  <a:pt x="10835811" y="1266367"/>
                  <a:pt x="10835562" y="1254053"/>
                </a:cubicBezTo>
                <a:cubicBezTo>
                  <a:pt x="10835438" y="1241738"/>
                  <a:pt x="10825362" y="1231912"/>
                  <a:pt x="10813048" y="1231912"/>
                </a:cubicBezTo>
                <a:close/>
                <a:moveTo>
                  <a:pt x="10746129" y="1253057"/>
                </a:moveTo>
                <a:cubicBezTo>
                  <a:pt x="10745383" y="1240868"/>
                  <a:pt x="10734686" y="1231415"/>
                  <a:pt x="10722495" y="1232036"/>
                </a:cubicBezTo>
                <a:cubicBezTo>
                  <a:pt x="10710181" y="1232783"/>
                  <a:pt x="10700728" y="1243355"/>
                  <a:pt x="10701474" y="1255545"/>
                </a:cubicBezTo>
                <a:cubicBezTo>
                  <a:pt x="10702221" y="1267362"/>
                  <a:pt x="10713540" y="1277561"/>
                  <a:pt x="10725232" y="1276815"/>
                </a:cubicBezTo>
                <a:cubicBezTo>
                  <a:pt x="10737297" y="1276069"/>
                  <a:pt x="10747000" y="1265123"/>
                  <a:pt x="10746254" y="1252933"/>
                </a:cubicBezTo>
                <a:close/>
                <a:moveTo>
                  <a:pt x="10635302" y="1232036"/>
                </a:moveTo>
                <a:cubicBezTo>
                  <a:pt x="10623112" y="1231415"/>
                  <a:pt x="10612290" y="1241241"/>
                  <a:pt x="10611669" y="1253306"/>
                </a:cubicBezTo>
                <a:cubicBezTo>
                  <a:pt x="10611047" y="1265123"/>
                  <a:pt x="10621246" y="1276193"/>
                  <a:pt x="10633187" y="1276815"/>
                </a:cubicBezTo>
                <a:cubicBezTo>
                  <a:pt x="10645377" y="1277437"/>
                  <a:pt x="10655950" y="1267859"/>
                  <a:pt x="10656447" y="1255421"/>
                </a:cubicBezTo>
                <a:cubicBezTo>
                  <a:pt x="10657069" y="1243231"/>
                  <a:pt x="10647492" y="1232534"/>
                  <a:pt x="10635178" y="1232036"/>
                </a:cubicBezTo>
                <a:close/>
                <a:moveTo>
                  <a:pt x="10546242" y="1232036"/>
                </a:moveTo>
                <a:cubicBezTo>
                  <a:pt x="10534052" y="1232783"/>
                  <a:pt x="10524599" y="1243604"/>
                  <a:pt x="10525345" y="1255794"/>
                </a:cubicBezTo>
                <a:cubicBezTo>
                  <a:pt x="10526091" y="1268108"/>
                  <a:pt x="10536788" y="1277561"/>
                  <a:pt x="10548979" y="1276815"/>
                </a:cubicBezTo>
                <a:cubicBezTo>
                  <a:pt x="10560919" y="1276069"/>
                  <a:pt x="10570870" y="1264750"/>
                  <a:pt x="10570124" y="1252933"/>
                </a:cubicBezTo>
                <a:cubicBezTo>
                  <a:pt x="10569377" y="1240868"/>
                  <a:pt x="10558308" y="1231166"/>
                  <a:pt x="10546117" y="1232036"/>
                </a:cubicBezTo>
                <a:close/>
                <a:moveTo>
                  <a:pt x="10435788" y="1254675"/>
                </a:moveTo>
                <a:cubicBezTo>
                  <a:pt x="10435788" y="1266989"/>
                  <a:pt x="10446112" y="1277064"/>
                  <a:pt x="10458301" y="1276815"/>
                </a:cubicBezTo>
                <a:cubicBezTo>
                  <a:pt x="10470492" y="1276691"/>
                  <a:pt x="10480690" y="1266118"/>
                  <a:pt x="10480567" y="1254053"/>
                </a:cubicBezTo>
                <a:cubicBezTo>
                  <a:pt x="10480442" y="1241863"/>
                  <a:pt x="10469993" y="1231912"/>
                  <a:pt x="10457804" y="1232036"/>
                </a:cubicBezTo>
                <a:cubicBezTo>
                  <a:pt x="10445490" y="1232161"/>
                  <a:pt x="10435663" y="1242360"/>
                  <a:pt x="10435788" y="1254675"/>
                </a:cubicBezTo>
                <a:close/>
                <a:moveTo>
                  <a:pt x="10367874" y="1232036"/>
                </a:moveTo>
                <a:cubicBezTo>
                  <a:pt x="10355559" y="1232409"/>
                  <a:pt x="10345857" y="1242733"/>
                  <a:pt x="10346230" y="1255048"/>
                </a:cubicBezTo>
                <a:cubicBezTo>
                  <a:pt x="10346603" y="1267362"/>
                  <a:pt x="10356928" y="1277188"/>
                  <a:pt x="10369117" y="1276815"/>
                </a:cubicBezTo>
                <a:cubicBezTo>
                  <a:pt x="10381182" y="1276442"/>
                  <a:pt x="10391382" y="1265745"/>
                  <a:pt x="10391009" y="1253679"/>
                </a:cubicBezTo>
                <a:cubicBezTo>
                  <a:pt x="10390636" y="1241490"/>
                  <a:pt x="10380063" y="1231663"/>
                  <a:pt x="10367874" y="1232036"/>
                </a:cubicBezTo>
                <a:close/>
                <a:moveTo>
                  <a:pt x="10281674" y="1232036"/>
                </a:moveTo>
                <a:cubicBezTo>
                  <a:pt x="10269360" y="1232036"/>
                  <a:pt x="10259285" y="1242360"/>
                  <a:pt x="10259409" y="1254550"/>
                </a:cubicBezTo>
                <a:cubicBezTo>
                  <a:pt x="10259534" y="1266740"/>
                  <a:pt x="10269982" y="1277064"/>
                  <a:pt x="10282172" y="1276815"/>
                </a:cubicBezTo>
                <a:cubicBezTo>
                  <a:pt x="10294362" y="1276691"/>
                  <a:pt x="10304437" y="1266367"/>
                  <a:pt x="10304188" y="1254053"/>
                </a:cubicBezTo>
                <a:cubicBezTo>
                  <a:pt x="10304064" y="1241738"/>
                  <a:pt x="10293989" y="1231912"/>
                  <a:pt x="10281674" y="1231912"/>
                </a:cubicBezTo>
                <a:close/>
                <a:moveTo>
                  <a:pt x="10192614" y="1232036"/>
                </a:moveTo>
                <a:cubicBezTo>
                  <a:pt x="10180300" y="1231912"/>
                  <a:pt x="10169976" y="1241863"/>
                  <a:pt x="10169852" y="1254177"/>
                </a:cubicBezTo>
                <a:cubicBezTo>
                  <a:pt x="10169727" y="1266242"/>
                  <a:pt x="10180051" y="1276815"/>
                  <a:pt x="10192241" y="1276939"/>
                </a:cubicBezTo>
                <a:cubicBezTo>
                  <a:pt x="10204431" y="1276939"/>
                  <a:pt x="10214631" y="1266989"/>
                  <a:pt x="10214755" y="1254675"/>
                </a:cubicBezTo>
                <a:cubicBezTo>
                  <a:pt x="10214755" y="1242236"/>
                  <a:pt x="10205053" y="1232285"/>
                  <a:pt x="10192614" y="1232161"/>
                </a:cubicBezTo>
                <a:close/>
                <a:moveTo>
                  <a:pt x="10080419" y="1255172"/>
                </a:moveTo>
                <a:cubicBezTo>
                  <a:pt x="10080917" y="1267113"/>
                  <a:pt x="10091863" y="1277437"/>
                  <a:pt x="10103679" y="1276939"/>
                </a:cubicBezTo>
                <a:cubicBezTo>
                  <a:pt x="10115744" y="1276442"/>
                  <a:pt x="10125695" y="1265745"/>
                  <a:pt x="10125198" y="1253555"/>
                </a:cubicBezTo>
                <a:cubicBezTo>
                  <a:pt x="10124700" y="1241365"/>
                  <a:pt x="10114252" y="1231663"/>
                  <a:pt x="10101938" y="1232161"/>
                </a:cubicBezTo>
                <a:cubicBezTo>
                  <a:pt x="10089623" y="1232658"/>
                  <a:pt x="10079921" y="1242982"/>
                  <a:pt x="10080419" y="1255297"/>
                </a:cubicBezTo>
                <a:close/>
                <a:moveTo>
                  <a:pt x="7887134" y="1232036"/>
                </a:moveTo>
                <a:cubicBezTo>
                  <a:pt x="7874819" y="1232409"/>
                  <a:pt x="7864993" y="1242733"/>
                  <a:pt x="7865366" y="1254923"/>
                </a:cubicBezTo>
                <a:cubicBezTo>
                  <a:pt x="7865739" y="1266989"/>
                  <a:pt x="7876436" y="1277188"/>
                  <a:pt x="7888502" y="1276815"/>
                </a:cubicBezTo>
                <a:cubicBezTo>
                  <a:pt x="7900691" y="1276442"/>
                  <a:pt x="7910518" y="1265869"/>
                  <a:pt x="7910145" y="1253679"/>
                </a:cubicBezTo>
                <a:cubicBezTo>
                  <a:pt x="7909771" y="1241365"/>
                  <a:pt x="7899448" y="1231663"/>
                  <a:pt x="7887134" y="1232036"/>
                </a:cubicBezTo>
                <a:close/>
                <a:moveTo>
                  <a:pt x="3593" y="4218403"/>
                </a:moveTo>
                <a:cubicBezTo>
                  <a:pt x="39416" y="4195640"/>
                  <a:pt x="39416" y="4168151"/>
                  <a:pt x="2100" y="4146384"/>
                </a:cubicBezTo>
                <a:cubicBezTo>
                  <a:pt x="608" y="4172132"/>
                  <a:pt x="-2004" y="4194770"/>
                  <a:pt x="3593" y="4218403"/>
                </a:cubicBezTo>
                <a:close/>
                <a:moveTo>
                  <a:pt x="29838" y="4095013"/>
                </a:moveTo>
                <a:cubicBezTo>
                  <a:pt x="29216" y="4078594"/>
                  <a:pt x="21753" y="4065409"/>
                  <a:pt x="2473" y="4060434"/>
                </a:cubicBezTo>
                <a:lnTo>
                  <a:pt x="2473" y="4132080"/>
                </a:lnTo>
                <a:cubicBezTo>
                  <a:pt x="21753" y="4124119"/>
                  <a:pt x="30585" y="4111929"/>
                  <a:pt x="29838" y="4095013"/>
                </a:cubicBezTo>
                <a:close/>
                <a:moveTo>
                  <a:pt x="29092" y="4001600"/>
                </a:moveTo>
                <a:cubicBezTo>
                  <a:pt x="27226" y="3987171"/>
                  <a:pt x="20509" y="3974359"/>
                  <a:pt x="1478" y="3972369"/>
                </a:cubicBezTo>
                <a:lnTo>
                  <a:pt x="1478" y="4043268"/>
                </a:lnTo>
                <a:cubicBezTo>
                  <a:pt x="22997" y="4032820"/>
                  <a:pt x="31455" y="4019511"/>
                  <a:pt x="29092" y="4001600"/>
                </a:cubicBezTo>
                <a:close/>
                <a:moveTo>
                  <a:pt x="83075" y="1149071"/>
                </a:moveTo>
                <a:cubicBezTo>
                  <a:pt x="70015" y="1147703"/>
                  <a:pt x="59815" y="1156410"/>
                  <a:pt x="59318" y="1169471"/>
                </a:cubicBezTo>
                <a:cubicBezTo>
                  <a:pt x="58944" y="1181038"/>
                  <a:pt x="67154" y="1190741"/>
                  <a:pt x="78349" y="1191860"/>
                </a:cubicBezTo>
                <a:cubicBezTo>
                  <a:pt x="90414" y="1193104"/>
                  <a:pt x="101857" y="1183277"/>
                  <a:pt x="102355" y="1171088"/>
                </a:cubicBezTo>
                <a:cubicBezTo>
                  <a:pt x="102852" y="1159769"/>
                  <a:pt x="94519" y="1150315"/>
                  <a:pt x="82951" y="1149071"/>
                </a:cubicBezTo>
                <a:close/>
                <a:moveTo>
                  <a:pt x="148999" y="1168600"/>
                </a:moveTo>
                <a:cubicBezTo>
                  <a:pt x="148129" y="1181287"/>
                  <a:pt x="157706" y="1191984"/>
                  <a:pt x="170021" y="1191984"/>
                </a:cubicBezTo>
                <a:cubicBezTo>
                  <a:pt x="182210" y="1191984"/>
                  <a:pt x="192534" y="1181163"/>
                  <a:pt x="191912" y="1168973"/>
                </a:cubicBezTo>
                <a:cubicBezTo>
                  <a:pt x="191290" y="1157778"/>
                  <a:pt x="181961" y="1148947"/>
                  <a:pt x="170518" y="1148823"/>
                </a:cubicBezTo>
                <a:cubicBezTo>
                  <a:pt x="158826" y="1148698"/>
                  <a:pt x="149746" y="1156908"/>
                  <a:pt x="148999" y="1168600"/>
                </a:cubicBezTo>
                <a:close/>
                <a:moveTo>
                  <a:pt x="238557" y="1168724"/>
                </a:moveTo>
                <a:cubicBezTo>
                  <a:pt x="237811" y="1181287"/>
                  <a:pt x="247513" y="1192109"/>
                  <a:pt x="259827" y="1191984"/>
                </a:cubicBezTo>
                <a:cubicBezTo>
                  <a:pt x="272016" y="1191984"/>
                  <a:pt x="282340" y="1181038"/>
                  <a:pt x="281594" y="1168849"/>
                </a:cubicBezTo>
                <a:cubicBezTo>
                  <a:pt x="280972" y="1157654"/>
                  <a:pt x="271519" y="1148947"/>
                  <a:pt x="260075" y="1148823"/>
                </a:cubicBezTo>
                <a:cubicBezTo>
                  <a:pt x="248383" y="1148823"/>
                  <a:pt x="239303" y="1157032"/>
                  <a:pt x="238681" y="1168724"/>
                </a:cubicBezTo>
                <a:close/>
                <a:moveTo>
                  <a:pt x="347891" y="1148947"/>
                </a:moveTo>
                <a:cubicBezTo>
                  <a:pt x="335204" y="1148076"/>
                  <a:pt x="324507" y="1157654"/>
                  <a:pt x="324507" y="1169968"/>
                </a:cubicBezTo>
                <a:cubicBezTo>
                  <a:pt x="324507" y="1182158"/>
                  <a:pt x="335329" y="1192482"/>
                  <a:pt x="347518" y="1191860"/>
                </a:cubicBezTo>
                <a:cubicBezTo>
                  <a:pt x="358713" y="1191238"/>
                  <a:pt x="367544" y="1181909"/>
                  <a:pt x="367669" y="1170466"/>
                </a:cubicBezTo>
                <a:cubicBezTo>
                  <a:pt x="367793" y="1158773"/>
                  <a:pt x="359584" y="1149693"/>
                  <a:pt x="347891" y="1148947"/>
                </a:cubicBezTo>
                <a:close/>
                <a:moveTo>
                  <a:pt x="438444" y="1148947"/>
                </a:moveTo>
                <a:cubicBezTo>
                  <a:pt x="425757" y="1147579"/>
                  <a:pt x="414686" y="1156659"/>
                  <a:pt x="414189" y="1168973"/>
                </a:cubicBezTo>
                <a:cubicBezTo>
                  <a:pt x="413567" y="1181163"/>
                  <a:pt x="424015" y="1191984"/>
                  <a:pt x="436205" y="1191860"/>
                </a:cubicBezTo>
                <a:cubicBezTo>
                  <a:pt x="447400" y="1191860"/>
                  <a:pt x="456604" y="1182780"/>
                  <a:pt x="457351" y="1171336"/>
                </a:cubicBezTo>
                <a:cubicBezTo>
                  <a:pt x="458097" y="1159520"/>
                  <a:pt x="450261" y="1150191"/>
                  <a:pt x="438568" y="1148947"/>
                </a:cubicBezTo>
                <a:close/>
                <a:moveTo>
                  <a:pt x="527006" y="1148947"/>
                </a:moveTo>
                <a:cubicBezTo>
                  <a:pt x="514319" y="1148076"/>
                  <a:pt x="503622" y="1157654"/>
                  <a:pt x="503622" y="1169968"/>
                </a:cubicBezTo>
                <a:cubicBezTo>
                  <a:pt x="503622" y="1182158"/>
                  <a:pt x="514443" y="1192482"/>
                  <a:pt x="526633" y="1191860"/>
                </a:cubicBezTo>
                <a:cubicBezTo>
                  <a:pt x="537828" y="1191238"/>
                  <a:pt x="546659" y="1181909"/>
                  <a:pt x="546784" y="1170466"/>
                </a:cubicBezTo>
                <a:cubicBezTo>
                  <a:pt x="546908" y="1158773"/>
                  <a:pt x="538699" y="1149693"/>
                  <a:pt x="527006" y="1148947"/>
                </a:cubicBezTo>
                <a:close/>
                <a:moveTo>
                  <a:pt x="633853" y="1169595"/>
                </a:moveTo>
                <a:cubicBezTo>
                  <a:pt x="633605" y="1158400"/>
                  <a:pt x="624400" y="1149320"/>
                  <a:pt x="612957" y="1148823"/>
                </a:cubicBezTo>
                <a:cubicBezTo>
                  <a:pt x="601140" y="1148325"/>
                  <a:pt x="591935" y="1156410"/>
                  <a:pt x="590940" y="1168102"/>
                </a:cubicBezTo>
                <a:cubicBezTo>
                  <a:pt x="589821" y="1180914"/>
                  <a:pt x="599025" y="1191611"/>
                  <a:pt x="611464" y="1191984"/>
                </a:cubicBezTo>
                <a:cubicBezTo>
                  <a:pt x="623654" y="1192358"/>
                  <a:pt x="634226" y="1181785"/>
                  <a:pt x="633978" y="1169595"/>
                </a:cubicBezTo>
                <a:close/>
                <a:moveTo>
                  <a:pt x="703136" y="1148947"/>
                </a:moveTo>
                <a:cubicBezTo>
                  <a:pt x="690200" y="1148076"/>
                  <a:pt x="680125" y="1157530"/>
                  <a:pt x="680249" y="1170341"/>
                </a:cubicBezTo>
                <a:cubicBezTo>
                  <a:pt x="680249" y="1181785"/>
                  <a:pt x="689080" y="1191238"/>
                  <a:pt x="700275" y="1191860"/>
                </a:cubicBezTo>
                <a:cubicBezTo>
                  <a:pt x="712465" y="1192606"/>
                  <a:pt x="723411" y="1182282"/>
                  <a:pt x="723411" y="1170093"/>
                </a:cubicBezTo>
                <a:cubicBezTo>
                  <a:pt x="723411" y="1159022"/>
                  <a:pt x="714455" y="1149569"/>
                  <a:pt x="703136" y="1148823"/>
                </a:cubicBezTo>
                <a:close/>
                <a:moveTo>
                  <a:pt x="769931" y="1168600"/>
                </a:moveTo>
                <a:cubicBezTo>
                  <a:pt x="769060" y="1181287"/>
                  <a:pt x="778638" y="1191984"/>
                  <a:pt x="790952" y="1191984"/>
                </a:cubicBezTo>
                <a:cubicBezTo>
                  <a:pt x="803142" y="1191984"/>
                  <a:pt x="813466" y="1181163"/>
                  <a:pt x="812844" y="1168973"/>
                </a:cubicBezTo>
                <a:cubicBezTo>
                  <a:pt x="812222" y="1157778"/>
                  <a:pt x="802893" y="1148947"/>
                  <a:pt x="791450" y="1148823"/>
                </a:cubicBezTo>
                <a:cubicBezTo>
                  <a:pt x="779757" y="1148698"/>
                  <a:pt x="770677" y="1156908"/>
                  <a:pt x="769931" y="1168600"/>
                </a:cubicBezTo>
                <a:close/>
                <a:moveTo>
                  <a:pt x="898918" y="1171585"/>
                </a:moveTo>
                <a:cubicBezTo>
                  <a:pt x="899665" y="1158773"/>
                  <a:pt x="890087" y="1148698"/>
                  <a:pt x="877400" y="1148823"/>
                </a:cubicBezTo>
                <a:cubicBezTo>
                  <a:pt x="865956" y="1148947"/>
                  <a:pt x="856503" y="1157778"/>
                  <a:pt x="855881" y="1168973"/>
                </a:cubicBezTo>
                <a:cubicBezTo>
                  <a:pt x="855259" y="1181163"/>
                  <a:pt x="865459" y="1191984"/>
                  <a:pt x="877773" y="1191984"/>
                </a:cubicBezTo>
                <a:cubicBezTo>
                  <a:pt x="889092" y="1191984"/>
                  <a:pt x="898172" y="1183277"/>
                  <a:pt x="898918" y="1171585"/>
                </a:cubicBezTo>
                <a:close/>
                <a:moveTo>
                  <a:pt x="988351" y="1172580"/>
                </a:moveTo>
                <a:cubicBezTo>
                  <a:pt x="989720" y="1159520"/>
                  <a:pt x="981013" y="1149320"/>
                  <a:pt x="967952" y="1148823"/>
                </a:cubicBezTo>
                <a:cubicBezTo>
                  <a:pt x="956384" y="1148449"/>
                  <a:pt x="946682" y="1156659"/>
                  <a:pt x="945563" y="1167854"/>
                </a:cubicBezTo>
                <a:cubicBezTo>
                  <a:pt x="944319" y="1179919"/>
                  <a:pt x="954145" y="1191362"/>
                  <a:pt x="966335" y="1191860"/>
                </a:cubicBezTo>
                <a:cubicBezTo>
                  <a:pt x="977654" y="1192358"/>
                  <a:pt x="987108" y="1184024"/>
                  <a:pt x="988351" y="1172456"/>
                </a:cubicBezTo>
                <a:close/>
                <a:moveTo>
                  <a:pt x="1058256" y="1148947"/>
                </a:moveTo>
                <a:cubicBezTo>
                  <a:pt x="1045693" y="1148201"/>
                  <a:pt x="1034872" y="1157903"/>
                  <a:pt x="1034996" y="1170217"/>
                </a:cubicBezTo>
                <a:cubicBezTo>
                  <a:pt x="1034996" y="1182407"/>
                  <a:pt x="1045942" y="1192731"/>
                  <a:pt x="1058132" y="1191984"/>
                </a:cubicBezTo>
                <a:cubicBezTo>
                  <a:pt x="1069326" y="1191362"/>
                  <a:pt x="1078033" y="1181909"/>
                  <a:pt x="1078158" y="1170466"/>
                </a:cubicBezTo>
                <a:cubicBezTo>
                  <a:pt x="1078158" y="1158773"/>
                  <a:pt x="1069948" y="1149818"/>
                  <a:pt x="1058256" y="1149071"/>
                </a:cubicBezTo>
                <a:close/>
                <a:moveTo>
                  <a:pt x="1167466" y="1172705"/>
                </a:moveTo>
                <a:cubicBezTo>
                  <a:pt x="1168959" y="1159644"/>
                  <a:pt x="1160128" y="1149445"/>
                  <a:pt x="1147191" y="1148947"/>
                </a:cubicBezTo>
                <a:cubicBezTo>
                  <a:pt x="1135624" y="1148574"/>
                  <a:pt x="1125922" y="1156783"/>
                  <a:pt x="1124678" y="1167854"/>
                </a:cubicBezTo>
                <a:cubicBezTo>
                  <a:pt x="1123310" y="1179919"/>
                  <a:pt x="1133136" y="1191362"/>
                  <a:pt x="1145326" y="1191984"/>
                </a:cubicBezTo>
                <a:cubicBezTo>
                  <a:pt x="1156645" y="1192606"/>
                  <a:pt x="1166098" y="1184272"/>
                  <a:pt x="1167466" y="1172705"/>
                </a:cubicBezTo>
                <a:close/>
                <a:moveTo>
                  <a:pt x="1230405" y="1149071"/>
                </a:moveTo>
                <a:cubicBezTo>
                  <a:pt x="1218713" y="1150315"/>
                  <a:pt x="1211001" y="1159644"/>
                  <a:pt x="1211623" y="1171461"/>
                </a:cubicBezTo>
                <a:cubicBezTo>
                  <a:pt x="1212245" y="1182904"/>
                  <a:pt x="1221574" y="1191984"/>
                  <a:pt x="1232769" y="1191984"/>
                </a:cubicBezTo>
                <a:cubicBezTo>
                  <a:pt x="1244958" y="1191984"/>
                  <a:pt x="1255282" y="1181287"/>
                  <a:pt x="1254785" y="1169097"/>
                </a:cubicBezTo>
                <a:cubicBezTo>
                  <a:pt x="1254163" y="1156783"/>
                  <a:pt x="1243093" y="1147703"/>
                  <a:pt x="1230530" y="1149071"/>
                </a:cubicBezTo>
                <a:close/>
                <a:moveTo>
                  <a:pt x="1319714" y="1149071"/>
                </a:moveTo>
                <a:cubicBezTo>
                  <a:pt x="1308146" y="1150440"/>
                  <a:pt x="1300434" y="1159893"/>
                  <a:pt x="1301180" y="1171710"/>
                </a:cubicBezTo>
                <a:cubicBezTo>
                  <a:pt x="1301927" y="1183153"/>
                  <a:pt x="1311380" y="1192109"/>
                  <a:pt x="1322450" y="1191984"/>
                </a:cubicBezTo>
                <a:cubicBezTo>
                  <a:pt x="1334640" y="1191984"/>
                  <a:pt x="1344840" y="1181038"/>
                  <a:pt x="1344218" y="1168849"/>
                </a:cubicBezTo>
                <a:cubicBezTo>
                  <a:pt x="1343472" y="1156535"/>
                  <a:pt x="1332277" y="1147579"/>
                  <a:pt x="1319714" y="1149071"/>
                </a:cubicBezTo>
                <a:close/>
                <a:moveTo>
                  <a:pt x="1409271" y="1149071"/>
                </a:moveTo>
                <a:cubicBezTo>
                  <a:pt x="1397703" y="1150440"/>
                  <a:pt x="1389992" y="1159893"/>
                  <a:pt x="1390738" y="1171710"/>
                </a:cubicBezTo>
                <a:cubicBezTo>
                  <a:pt x="1391484" y="1183153"/>
                  <a:pt x="1400937" y="1192109"/>
                  <a:pt x="1412008" y="1191984"/>
                </a:cubicBezTo>
                <a:cubicBezTo>
                  <a:pt x="1424197" y="1191984"/>
                  <a:pt x="1434397" y="1181038"/>
                  <a:pt x="1433775" y="1168849"/>
                </a:cubicBezTo>
                <a:cubicBezTo>
                  <a:pt x="1433029" y="1156535"/>
                  <a:pt x="1421834" y="1147579"/>
                  <a:pt x="1409271" y="1149071"/>
                </a:cubicBezTo>
                <a:close/>
                <a:moveTo>
                  <a:pt x="1519725" y="1167481"/>
                </a:moveTo>
                <a:cubicBezTo>
                  <a:pt x="1518357" y="1155913"/>
                  <a:pt x="1509028" y="1148201"/>
                  <a:pt x="1497212" y="1148947"/>
                </a:cubicBezTo>
                <a:cubicBezTo>
                  <a:pt x="1485520" y="1149693"/>
                  <a:pt x="1476812" y="1158773"/>
                  <a:pt x="1476812" y="1170093"/>
                </a:cubicBezTo>
                <a:cubicBezTo>
                  <a:pt x="1476812" y="1182282"/>
                  <a:pt x="1487634" y="1192606"/>
                  <a:pt x="1499824" y="1191860"/>
                </a:cubicBezTo>
                <a:cubicBezTo>
                  <a:pt x="1512138" y="1191238"/>
                  <a:pt x="1521218" y="1180043"/>
                  <a:pt x="1519725" y="1167481"/>
                </a:cubicBezTo>
                <a:close/>
                <a:moveTo>
                  <a:pt x="1588013" y="1148823"/>
                </a:moveTo>
                <a:cubicBezTo>
                  <a:pt x="1575326" y="1148823"/>
                  <a:pt x="1565499" y="1159520"/>
                  <a:pt x="1566494" y="1171834"/>
                </a:cubicBezTo>
                <a:cubicBezTo>
                  <a:pt x="1567365" y="1182904"/>
                  <a:pt x="1577191" y="1191984"/>
                  <a:pt x="1588137" y="1192109"/>
                </a:cubicBezTo>
                <a:cubicBezTo>
                  <a:pt x="1600327" y="1192109"/>
                  <a:pt x="1610153" y="1181536"/>
                  <a:pt x="1609407" y="1168849"/>
                </a:cubicBezTo>
                <a:cubicBezTo>
                  <a:pt x="1608661" y="1157157"/>
                  <a:pt x="1599705" y="1148823"/>
                  <a:pt x="1588013" y="1148947"/>
                </a:cubicBezTo>
                <a:close/>
                <a:moveTo>
                  <a:pt x="1678192" y="1148823"/>
                </a:moveTo>
                <a:cubicBezTo>
                  <a:pt x="1665505" y="1148574"/>
                  <a:pt x="1655305" y="1158773"/>
                  <a:pt x="1655927" y="1171088"/>
                </a:cubicBezTo>
                <a:cubicBezTo>
                  <a:pt x="1656425" y="1182034"/>
                  <a:pt x="1666127" y="1191611"/>
                  <a:pt x="1677073" y="1191984"/>
                </a:cubicBezTo>
                <a:cubicBezTo>
                  <a:pt x="1689387" y="1192358"/>
                  <a:pt x="1699462" y="1182034"/>
                  <a:pt x="1698965" y="1169346"/>
                </a:cubicBezTo>
                <a:cubicBezTo>
                  <a:pt x="1698591" y="1157530"/>
                  <a:pt x="1690009" y="1149071"/>
                  <a:pt x="1678192" y="1148823"/>
                </a:cubicBezTo>
                <a:close/>
                <a:moveTo>
                  <a:pt x="1765760" y="1148823"/>
                </a:moveTo>
                <a:cubicBezTo>
                  <a:pt x="1752948" y="1148076"/>
                  <a:pt x="1742873" y="1157654"/>
                  <a:pt x="1742997" y="1170341"/>
                </a:cubicBezTo>
                <a:cubicBezTo>
                  <a:pt x="1743121" y="1181785"/>
                  <a:pt x="1751953" y="1191238"/>
                  <a:pt x="1763147" y="1191860"/>
                </a:cubicBezTo>
                <a:cubicBezTo>
                  <a:pt x="1775337" y="1192482"/>
                  <a:pt x="1786159" y="1182282"/>
                  <a:pt x="1786159" y="1169968"/>
                </a:cubicBezTo>
                <a:cubicBezTo>
                  <a:pt x="1786159" y="1158525"/>
                  <a:pt x="1777452" y="1149569"/>
                  <a:pt x="1765760" y="1148823"/>
                </a:cubicBezTo>
                <a:close/>
                <a:moveTo>
                  <a:pt x="1856312" y="1148947"/>
                </a:moveTo>
                <a:cubicBezTo>
                  <a:pt x="1843252" y="1147579"/>
                  <a:pt x="1833052" y="1156286"/>
                  <a:pt x="1832554" y="1169346"/>
                </a:cubicBezTo>
                <a:cubicBezTo>
                  <a:pt x="1832181" y="1180914"/>
                  <a:pt x="1840391" y="1190616"/>
                  <a:pt x="1851585" y="1191736"/>
                </a:cubicBezTo>
                <a:cubicBezTo>
                  <a:pt x="1863651" y="1192979"/>
                  <a:pt x="1875094" y="1183153"/>
                  <a:pt x="1875592" y="1170963"/>
                </a:cubicBezTo>
                <a:cubicBezTo>
                  <a:pt x="1876089" y="1159644"/>
                  <a:pt x="1867755" y="1150191"/>
                  <a:pt x="1856188" y="1148947"/>
                </a:cubicBezTo>
                <a:close/>
                <a:moveTo>
                  <a:pt x="1944004" y="1191860"/>
                </a:moveTo>
                <a:cubicBezTo>
                  <a:pt x="1954950" y="1191487"/>
                  <a:pt x="1964652" y="1182034"/>
                  <a:pt x="1965274" y="1171088"/>
                </a:cubicBezTo>
                <a:cubicBezTo>
                  <a:pt x="1966020" y="1158773"/>
                  <a:pt x="1955820" y="1148449"/>
                  <a:pt x="1943133" y="1148698"/>
                </a:cubicBezTo>
                <a:cubicBezTo>
                  <a:pt x="1931316" y="1148823"/>
                  <a:pt x="1922609" y="1157281"/>
                  <a:pt x="1922236" y="1169097"/>
                </a:cubicBezTo>
                <a:cubicBezTo>
                  <a:pt x="1921739" y="1181660"/>
                  <a:pt x="1931814" y="1192233"/>
                  <a:pt x="1944004" y="1191860"/>
                </a:cubicBezTo>
                <a:close/>
                <a:moveTo>
                  <a:pt x="2054707" y="1168102"/>
                </a:moveTo>
                <a:cubicBezTo>
                  <a:pt x="2053711" y="1156908"/>
                  <a:pt x="2044258" y="1148449"/>
                  <a:pt x="2032690" y="1148574"/>
                </a:cubicBezTo>
                <a:cubicBezTo>
                  <a:pt x="2019754" y="1148698"/>
                  <a:pt x="2010674" y="1158898"/>
                  <a:pt x="2011794" y="1171958"/>
                </a:cubicBezTo>
                <a:cubicBezTo>
                  <a:pt x="2012789" y="1183402"/>
                  <a:pt x="2022366" y="1192109"/>
                  <a:pt x="2033561" y="1191860"/>
                </a:cubicBezTo>
                <a:cubicBezTo>
                  <a:pt x="2045751" y="1191487"/>
                  <a:pt x="2055826" y="1180168"/>
                  <a:pt x="2054707" y="1168102"/>
                </a:cubicBezTo>
                <a:close/>
                <a:moveTo>
                  <a:pt x="2140657" y="1172456"/>
                </a:moveTo>
                <a:cubicBezTo>
                  <a:pt x="2142149" y="1159395"/>
                  <a:pt x="2133318" y="1149196"/>
                  <a:pt x="2120382" y="1148698"/>
                </a:cubicBezTo>
                <a:cubicBezTo>
                  <a:pt x="2108814" y="1148325"/>
                  <a:pt x="2099112" y="1156535"/>
                  <a:pt x="2097868" y="1167605"/>
                </a:cubicBezTo>
                <a:cubicBezTo>
                  <a:pt x="2096500" y="1179670"/>
                  <a:pt x="2106326" y="1191114"/>
                  <a:pt x="2118516" y="1191736"/>
                </a:cubicBezTo>
                <a:cubicBezTo>
                  <a:pt x="2129835" y="1192358"/>
                  <a:pt x="2139289" y="1184024"/>
                  <a:pt x="2140657" y="1172456"/>
                </a:cubicBezTo>
                <a:close/>
                <a:moveTo>
                  <a:pt x="2187301" y="1169346"/>
                </a:moveTo>
                <a:cubicBezTo>
                  <a:pt x="2186928" y="1181536"/>
                  <a:pt x="2197501" y="1192109"/>
                  <a:pt x="2209691" y="1191736"/>
                </a:cubicBezTo>
                <a:cubicBezTo>
                  <a:pt x="2222129" y="1191362"/>
                  <a:pt x="2231334" y="1180541"/>
                  <a:pt x="2230214" y="1167854"/>
                </a:cubicBezTo>
                <a:cubicBezTo>
                  <a:pt x="2229219" y="1156161"/>
                  <a:pt x="2220015" y="1148201"/>
                  <a:pt x="2208198" y="1148574"/>
                </a:cubicBezTo>
                <a:cubicBezTo>
                  <a:pt x="2196755" y="1148947"/>
                  <a:pt x="2187550" y="1158027"/>
                  <a:pt x="2187301" y="1169346"/>
                </a:cubicBezTo>
                <a:close/>
                <a:moveTo>
                  <a:pt x="2319772" y="1172456"/>
                </a:moveTo>
                <a:cubicBezTo>
                  <a:pt x="2321140" y="1159395"/>
                  <a:pt x="2312433" y="1149196"/>
                  <a:pt x="2299372" y="1148698"/>
                </a:cubicBezTo>
                <a:cubicBezTo>
                  <a:pt x="2287805" y="1148325"/>
                  <a:pt x="2278103" y="1156535"/>
                  <a:pt x="2276983" y="1167729"/>
                </a:cubicBezTo>
                <a:cubicBezTo>
                  <a:pt x="2275739" y="1179795"/>
                  <a:pt x="2285566" y="1191238"/>
                  <a:pt x="2297755" y="1191736"/>
                </a:cubicBezTo>
                <a:cubicBezTo>
                  <a:pt x="2309075" y="1192233"/>
                  <a:pt x="2318528" y="1183899"/>
                  <a:pt x="2319772" y="1172332"/>
                </a:cubicBezTo>
                <a:close/>
                <a:moveTo>
                  <a:pt x="2387810" y="1148947"/>
                </a:moveTo>
                <a:cubicBezTo>
                  <a:pt x="2374750" y="1147454"/>
                  <a:pt x="2364426" y="1156286"/>
                  <a:pt x="2364053" y="1169222"/>
                </a:cubicBezTo>
                <a:cubicBezTo>
                  <a:pt x="2363680" y="1180790"/>
                  <a:pt x="2371889" y="1190492"/>
                  <a:pt x="2382959" y="1191736"/>
                </a:cubicBezTo>
                <a:cubicBezTo>
                  <a:pt x="2395025" y="1192979"/>
                  <a:pt x="2406468" y="1183277"/>
                  <a:pt x="2407090" y="1171088"/>
                </a:cubicBezTo>
                <a:cubicBezTo>
                  <a:pt x="2407712" y="1159769"/>
                  <a:pt x="2399378" y="1150315"/>
                  <a:pt x="2387810" y="1148947"/>
                </a:cubicBezTo>
                <a:close/>
                <a:moveTo>
                  <a:pt x="2475378" y="1191860"/>
                </a:moveTo>
                <a:cubicBezTo>
                  <a:pt x="2486324" y="1191487"/>
                  <a:pt x="2496026" y="1182034"/>
                  <a:pt x="2496648" y="1171088"/>
                </a:cubicBezTo>
                <a:cubicBezTo>
                  <a:pt x="2497394" y="1158773"/>
                  <a:pt x="2487194" y="1148449"/>
                  <a:pt x="2474507" y="1148698"/>
                </a:cubicBezTo>
                <a:cubicBezTo>
                  <a:pt x="2462690" y="1148823"/>
                  <a:pt x="2453983" y="1157281"/>
                  <a:pt x="2453610" y="1169097"/>
                </a:cubicBezTo>
                <a:cubicBezTo>
                  <a:pt x="2453113" y="1181660"/>
                  <a:pt x="2463188" y="1192233"/>
                  <a:pt x="2475378" y="1191860"/>
                </a:cubicBezTo>
                <a:close/>
                <a:moveTo>
                  <a:pt x="2565681" y="1148698"/>
                </a:moveTo>
                <a:cubicBezTo>
                  <a:pt x="2552870" y="1147952"/>
                  <a:pt x="2542795" y="1157654"/>
                  <a:pt x="2543043" y="1170341"/>
                </a:cubicBezTo>
                <a:cubicBezTo>
                  <a:pt x="2543292" y="1181785"/>
                  <a:pt x="2552248" y="1191114"/>
                  <a:pt x="2563318" y="1191736"/>
                </a:cubicBezTo>
                <a:cubicBezTo>
                  <a:pt x="2575508" y="1192358"/>
                  <a:pt x="2586329" y="1181909"/>
                  <a:pt x="2586205" y="1169719"/>
                </a:cubicBezTo>
                <a:cubicBezTo>
                  <a:pt x="2586205" y="1158525"/>
                  <a:pt x="2577125" y="1149320"/>
                  <a:pt x="2565681" y="1148574"/>
                </a:cubicBezTo>
                <a:close/>
                <a:moveTo>
                  <a:pt x="2653373" y="1148823"/>
                </a:moveTo>
                <a:cubicBezTo>
                  <a:pt x="2640686" y="1147454"/>
                  <a:pt x="2629740" y="1156659"/>
                  <a:pt x="2629118" y="1168973"/>
                </a:cubicBezTo>
                <a:cubicBezTo>
                  <a:pt x="2628620" y="1181163"/>
                  <a:pt x="2638944" y="1191860"/>
                  <a:pt x="2651134" y="1191736"/>
                </a:cubicBezTo>
                <a:cubicBezTo>
                  <a:pt x="2662329" y="1191736"/>
                  <a:pt x="2671533" y="1182531"/>
                  <a:pt x="2672155" y="1171088"/>
                </a:cubicBezTo>
                <a:cubicBezTo>
                  <a:pt x="2672777" y="1159271"/>
                  <a:pt x="2664941" y="1149942"/>
                  <a:pt x="2653249" y="1148823"/>
                </a:cubicBezTo>
                <a:close/>
                <a:moveTo>
                  <a:pt x="2761713" y="1171336"/>
                </a:moveTo>
                <a:cubicBezTo>
                  <a:pt x="2762459" y="1158525"/>
                  <a:pt x="2752881" y="1148449"/>
                  <a:pt x="2740194" y="1148574"/>
                </a:cubicBezTo>
                <a:cubicBezTo>
                  <a:pt x="2728751" y="1148698"/>
                  <a:pt x="2719297" y="1157530"/>
                  <a:pt x="2718675" y="1168724"/>
                </a:cubicBezTo>
                <a:cubicBezTo>
                  <a:pt x="2718053" y="1180914"/>
                  <a:pt x="2728253" y="1191736"/>
                  <a:pt x="2740567" y="1191736"/>
                </a:cubicBezTo>
                <a:cubicBezTo>
                  <a:pt x="2751886" y="1191736"/>
                  <a:pt x="2760966" y="1183029"/>
                  <a:pt x="2761713" y="1171336"/>
                </a:cubicBezTo>
                <a:close/>
                <a:moveTo>
                  <a:pt x="2851270" y="1171336"/>
                </a:moveTo>
                <a:cubicBezTo>
                  <a:pt x="2852016" y="1158525"/>
                  <a:pt x="2842439" y="1148449"/>
                  <a:pt x="2829751" y="1148574"/>
                </a:cubicBezTo>
                <a:cubicBezTo>
                  <a:pt x="2818308" y="1148698"/>
                  <a:pt x="2808855" y="1157530"/>
                  <a:pt x="2808233" y="1168724"/>
                </a:cubicBezTo>
                <a:cubicBezTo>
                  <a:pt x="2807611" y="1180914"/>
                  <a:pt x="2817810" y="1191736"/>
                  <a:pt x="2830125" y="1191736"/>
                </a:cubicBezTo>
                <a:cubicBezTo>
                  <a:pt x="2841444" y="1191736"/>
                  <a:pt x="2850524" y="1183029"/>
                  <a:pt x="2851270" y="1171336"/>
                </a:cubicBezTo>
                <a:close/>
                <a:moveTo>
                  <a:pt x="2940703" y="1167481"/>
                </a:moveTo>
                <a:cubicBezTo>
                  <a:pt x="2939459" y="1155788"/>
                  <a:pt x="2930255" y="1147952"/>
                  <a:pt x="2918438" y="1148574"/>
                </a:cubicBezTo>
                <a:cubicBezTo>
                  <a:pt x="2906995" y="1149196"/>
                  <a:pt x="2897915" y="1158400"/>
                  <a:pt x="2897790" y="1169595"/>
                </a:cubicBezTo>
                <a:cubicBezTo>
                  <a:pt x="2897666" y="1181785"/>
                  <a:pt x="2908363" y="1192233"/>
                  <a:pt x="2920552" y="1191736"/>
                </a:cubicBezTo>
                <a:cubicBezTo>
                  <a:pt x="2932867" y="1191238"/>
                  <a:pt x="2942071" y="1180168"/>
                  <a:pt x="2940703" y="1167481"/>
                </a:cubicBezTo>
                <a:close/>
                <a:moveTo>
                  <a:pt x="3003642" y="1148823"/>
                </a:moveTo>
                <a:cubicBezTo>
                  <a:pt x="2991950" y="1150066"/>
                  <a:pt x="2984238" y="1159395"/>
                  <a:pt x="2984860" y="1171212"/>
                </a:cubicBezTo>
                <a:cubicBezTo>
                  <a:pt x="2985482" y="1182655"/>
                  <a:pt x="2994811" y="1191736"/>
                  <a:pt x="3006005" y="1191736"/>
                </a:cubicBezTo>
                <a:cubicBezTo>
                  <a:pt x="3018195" y="1191736"/>
                  <a:pt x="3028519" y="1181038"/>
                  <a:pt x="3028022" y="1168849"/>
                </a:cubicBezTo>
                <a:cubicBezTo>
                  <a:pt x="3027400" y="1156535"/>
                  <a:pt x="3016329" y="1147454"/>
                  <a:pt x="3003766" y="1148823"/>
                </a:cubicBezTo>
                <a:close/>
                <a:moveTo>
                  <a:pt x="3097926" y="1148823"/>
                </a:moveTo>
                <a:cubicBezTo>
                  <a:pt x="3084866" y="1147579"/>
                  <a:pt x="3074666" y="1156535"/>
                  <a:pt x="3074542" y="1169471"/>
                </a:cubicBezTo>
                <a:cubicBezTo>
                  <a:pt x="3074293" y="1181038"/>
                  <a:pt x="3082627" y="1190616"/>
                  <a:pt x="3093946" y="1191611"/>
                </a:cubicBezTo>
                <a:cubicBezTo>
                  <a:pt x="3106011" y="1192731"/>
                  <a:pt x="3117330" y="1182655"/>
                  <a:pt x="3117703" y="1170590"/>
                </a:cubicBezTo>
                <a:cubicBezTo>
                  <a:pt x="3118076" y="1159395"/>
                  <a:pt x="3109494" y="1149818"/>
                  <a:pt x="3098051" y="1148823"/>
                </a:cubicBezTo>
                <a:close/>
                <a:moveTo>
                  <a:pt x="3186737" y="1148823"/>
                </a:moveTo>
                <a:cubicBezTo>
                  <a:pt x="3173926" y="1148076"/>
                  <a:pt x="3163850" y="1157654"/>
                  <a:pt x="3163975" y="1170341"/>
                </a:cubicBezTo>
                <a:cubicBezTo>
                  <a:pt x="3164099" y="1181785"/>
                  <a:pt x="3172930" y="1191238"/>
                  <a:pt x="3184125" y="1191860"/>
                </a:cubicBezTo>
                <a:cubicBezTo>
                  <a:pt x="3196315" y="1192482"/>
                  <a:pt x="3207136" y="1182282"/>
                  <a:pt x="3207136" y="1169968"/>
                </a:cubicBezTo>
                <a:cubicBezTo>
                  <a:pt x="3207136" y="1158649"/>
                  <a:pt x="3198430" y="1149569"/>
                  <a:pt x="3186737" y="1148823"/>
                </a:cubicBezTo>
                <a:close/>
                <a:moveTo>
                  <a:pt x="3292962" y="1167729"/>
                </a:moveTo>
                <a:cubicBezTo>
                  <a:pt x="3291719" y="1156037"/>
                  <a:pt x="3282514" y="1148201"/>
                  <a:pt x="3270697" y="1148823"/>
                </a:cubicBezTo>
                <a:cubicBezTo>
                  <a:pt x="3259254" y="1149445"/>
                  <a:pt x="3250174" y="1158649"/>
                  <a:pt x="3250049" y="1169844"/>
                </a:cubicBezTo>
                <a:cubicBezTo>
                  <a:pt x="3249925" y="1182034"/>
                  <a:pt x="3260622" y="1192482"/>
                  <a:pt x="3272812" y="1191984"/>
                </a:cubicBezTo>
                <a:cubicBezTo>
                  <a:pt x="3285126" y="1191487"/>
                  <a:pt x="3294331" y="1180417"/>
                  <a:pt x="3292962" y="1167729"/>
                </a:cubicBezTo>
                <a:close/>
                <a:moveTo>
                  <a:pt x="3339607" y="1170093"/>
                </a:moveTo>
                <a:cubicBezTo>
                  <a:pt x="3339607" y="1181163"/>
                  <a:pt x="3348687" y="1190865"/>
                  <a:pt x="3359757" y="1191860"/>
                </a:cubicBezTo>
                <a:cubicBezTo>
                  <a:pt x="3372071" y="1192855"/>
                  <a:pt x="3382644" y="1183029"/>
                  <a:pt x="3382768" y="1170341"/>
                </a:cubicBezTo>
                <a:cubicBezTo>
                  <a:pt x="3382893" y="1158649"/>
                  <a:pt x="3374559" y="1149569"/>
                  <a:pt x="3362867" y="1148823"/>
                </a:cubicBezTo>
                <a:cubicBezTo>
                  <a:pt x="3350055" y="1147952"/>
                  <a:pt x="3339482" y="1157530"/>
                  <a:pt x="3339607" y="1169968"/>
                </a:cubicBezTo>
                <a:close/>
                <a:moveTo>
                  <a:pt x="3450807" y="1148823"/>
                </a:moveTo>
                <a:cubicBezTo>
                  <a:pt x="3438120" y="1148823"/>
                  <a:pt x="3428293" y="1159520"/>
                  <a:pt x="3429289" y="1171834"/>
                </a:cubicBezTo>
                <a:cubicBezTo>
                  <a:pt x="3430159" y="1182904"/>
                  <a:pt x="3439986" y="1191984"/>
                  <a:pt x="3450932" y="1192109"/>
                </a:cubicBezTo>
                <a:cubicBezTo>
                  <a:pt x="3463121" y="1192109"/>
                  <a:pt x="3472948" y="1181536"/>
                  <a:pt x="3472201" y="1168849"/>
                </a:cubicBezTo>
                <a:cubicBezTo>
                  <a:pt x="3471455" y="1157157"/>
                  <a:pt x="3462499" y="1148823"/>
                  <a:pt x="3450807" y="1148947"/>
                </a:cubicBezTo>
                <a:close/>
                <a:moveTo>
                  <a:pt x="3539743" y="1149071"/>
                </a:moveTo>
                <a:cubicBezTo>
                  <a:pt x="3526682" y="1147828"/>
                  <a:pt x="3516482" y="1156783"/>
                  <a:pt x="3516358" y="1169719"/>
                </a:cubicBezTo>
                <a:cubicBezTo>
                  <a:pt x="3516109" y="1181287"/>
                  <a:pt x="3524443" y="1190865"/>
                  <a:pt x="3535762" y="1191860"/>
                </a:cubicBezTo>
                <a:cubicBezTo>
                  <a:pt x="3547828" y="1192979"/>
                  <a:pt x="3559147" y="1182904"/>
                  <a:pt x="3559520" y="1170839"/>
                </a:cubicBezTo>
                <a:cubicBezTo>
                  <a:pt x="3559893" y="1159644"/>
                  <a:pt x="3551311" y="1150066"/>
                  <a:pt x="3539867" y="1149071"/>
                </a:cubicBezTo>
                <a:close/>
                <a:moveTo>
                  <a:pt x="3624698" y="1149071"/>
                </a:moveTo>
                <a:cubicBezTo>
                  <a:pt x="3613006" y="1150315"/>
                  <a:pt x="3605169" y="1159520"/>
                  <a:pt x="3605791" y="1171336"/>
                </a:cubicBezTo>
                <a:cubicBezTo>
                  <a:pt x="3606413" y="1182780"/>
                  <a:pt x="3615618" y="1191860"/>
                  <a:pt x="3626813" y="1191984"/>
                </a:cubicBezTo>
                <a:cubicBezTo>
                  <a:pt x="3639002" y="1192109"/>
                  <a:pt x="3649450" y="1181412"/>
                  <a:pt x="3648953" y="1169222"/>
                </a:cubicBezTo>
                <a:cubicBezTo>
                  <a:pt x="3648455" y="1156908"/>
                  <a:pt x="3637385" y="1147703"/>
                  <a:pt x="3624822" y="1149071"/>
                </a:cubicBezTo>
                <a:close/>
                <a:moveTo>
                  <a:pt x="3695349" y="1169719"/>
                </a:moveTo>
                <a:cubicBezTo>
                  <a:pt x="3695100" y="1182407"/>
                  <a:pt x="3705300" y="1192606"/>
                  <a:pt x="3717614" y="1191984"/>
                </a:cubicBezTo>
                <a:cubicBezTo>
                  <a:pt x="3728560" y="1191362"/>
                  <a:pt x="3738137" y="1181785"/>
                  <a:pt x="3738510" y="1170839"/>
                </a:cubicBezTo>
                <a:cubicBezTo>
                  <a:pt x="3738883" y="1158649"/>
                  <a:pt x="3728435" y="1148449"/>
                  <a:pt x="3715872" y="1148947"/>
                </a:cubicBezTo>
                <a:cubicBezTo>
                  <a:pt x="3704056" y="1149320"/>
                  <a:pt x="3695598" y="1158027"/>
                  <a:pt x="3695349" y="1169719"/>
                </a:cubicBezTo>
                <a:close/>
                <a:moveTo>
                  <a:pt x="3828068" y="1170093"/>
                </a:moveTo>
                <a:cubicBezTo>
                  <a:pt x="3828068" y="1158773"/>
                  <a:pt x="3819236" y="1149569"/>
                  <a:pt x="3807668" y="1148823"/>
                </a:cubicBezTo>
                <a:cubicBezTo>
                  <a:pt x="3795852" y="1148076"/>
                  <a:pt x="3786399" y="1155788"/>
                  <a:pt x="3785155" y="1167356"/>
                </a:cubicBezTo>
                <a:cubicBezTo>
                  <a:pt x="3783662" y="1180043"/>
                  <a:pt x="3792742" y="1191114"/>
                  <a:pt x="3805057" y="1191860"/>
                </a:cubicBezTo>
                <a:cubicBezTo>
                  <a:pt x="3817246" y="1192482"/>
                  <a:pt x="3828068" y="1182282"/>
                  <a:pt x="3828192" y="1170093"/>
                </a:cubicBezTo>
                <a:close/>
                <a:moveTo>
                  <a:pt x="3913894" y="1167729"/>
                </a:moveTo>
                <a:cubicBezTo>
                  <a:pt x="3912650" y="1156037"/>
                  <a:pt x="3903445" y="1148201"/>
                  <a:pt x="3891629" y="1148823"/>
                </a:cubicBezTo>
                <a:cubicBezTo>
                  <a:pt x="3880185" y="1149445"/>
                  <a:pt x="3871105" y="1158649"/>
                  <a:pt x="3870981" y="1169719"/>
                </a:cubicBezTo>
                <a:cubicBezTo>
                  <a:pt x="3870856" y="1181909"/>
                  <a:pt x="3881553" y="1192358"/>
                  <a:pt x="3893743" y="1191860"/>
                </a:cubicBezTo>
                <a:cubicBezTo>
                  <a:pt x="3906057" y="1191362"/>
                  <a:pt x="3915262" y="1180417"/>
                  <a:pt x="3913894" y="1167729"/>
                </a:cubicBezTo>
                <a:close/>
                <a:moveTo>
                  <a:pt x="3983798" y="1148947"/>
                </a:moveTo>
                <a:cubicBezTo>
                  <a:pt x="3971235" y="1148201"/>
                  <a:pt x="3960414" y="1157903"/>
                  <a:pt x="3960538" y="1170217"/>
                </a:cubicBezTo>
                <a:cubicBezTo>
                  <a:pt x="3960538" y="1182407"/>
                  <a:pt x="3971484" y="1192731"/>
                  <a:pt x="3983674" y="1191984"/>
                </a:cubicBezTo>
                <a:cubicBezTo>
                  <a:pt x="3994869" y="1191362"/>
                  <a:pt x="4003575" y="1181909"/>
                  <a:pt x="4003700" y="1170466"/>
                </a:cubicBezTo>
                <a:cubicBezTo>
                  <a:pt x="4003700" y="1158773"/>
                  <a:pt x="3995490" y="1149818"/>
                  <a:pt x="3983798" y="1149071"/>
                </a:cubicBezTo>
                <a:close/>
                <a:moveTo>
                  <a:pt x="4093008" y="1172705"/>
                </a:moveTo>
                <a:cubicBezTo>
                  <a:pt x="4094501" y="1159644"/>
                  <a:pt x="4085670" y="1149445"/>
                  <a:pt x="4072734" y="1148947"/>
                </a:cubicBezTo>
                <a:cubicBezTo>
                  <a:pt x="4061166" y="1148574"/>
                  <a:pt x="4051464" y="1156783"/>
                  <a:pt x="4050220" y="1167854"/>
                </a:cubicBezTo>
                <a:cubicBezTo>
                  <a:pt x="4048852" y="1179919"/>
                  <a:pt x="4058678" y="1191362"/>
                  <a:pt x="4070868" y="1191984"/>
                </a:cubicBezTo>
                <a:cubicBezTo>
                  <a:pt x="4082187" y="1192606"/>
                  <a:pt x="4091640" y="1184272"/>
                  <a:pt x="4093008" y="1172705"/>
                </a:cubicBezTo>
                <a:close/>
                <a:moveTo>
                  <a:pt x="4180203" y="1167729"/>
                </a:moveTo>
                <a:cubicBezTo>
                  <a:pt x="4178959" y="1156659"/>
                  <a:pt x="4169132" y="1148449"/>
                  <a:pt x="4157564" y="1148947"/>
                </a:cubicBezTo>
                <a:cubicBezTo>
                  <a:pt x="4144628" y="1149445"/>
                  <a:pt x="4135921" y="1159769"/>
                  <a:pt x="4137414" y="1172829"/>
                </a:cubicBezTo>
                <a:cubicBezTo>
                  <a:pt x="4138782" y="1184397"/>
                  <a:pt x="4148360" y="1192606"/>
                  <a:pt x="4159679" y="1191984"/>
                </a:cubicBezTo>
                <a:cubicBezTo>
                  <a:pt x="4171869" y="1191238"/>
                  <a:pt x="4181571" y="1179795"/>
                  <a:pt x="4180203" y="1167729"/>
                </a:cubicBezTo>
                <a:close/>
                <a:moveTo>
                  <a:pt x="4226723" y="1169719"/>
                </a:moveTo>
                <a:cubicBezTo>
                  <a:pt x="4226474" y="1182407"/>
                  <a:pt x="4236674" y="1192606"/>
                  <a:pt x="4248988" y="1191984"/>
                </a:cubicBezTo>
                <a:cubicBezTo>
                  <a:pt x="4259934" y="1191362"/>
                  <a:pt x="4269511" y="1181785"/>
                  <a:pt x="4269884" y="1170839"/>
                </a:cubicBezTo>
                <a:cubicBezTo>
                  <a:pt x="4270258" y="1158649"/>
                  <a:pt x="4259809" y="1148449"/>
                  <a:pt x="4247246" y="1148947"/>
                </a:cubicBezTo>
                <a:cubicBezTo>
                  <a:pt x="4235430" y="1149320"/>
                  <a:pt x="4226972" y="1158027"/>
                  <a:pt x="4226723" y="1169719"/>
                </a:cubicBezTo>
                <a:close/>
                <a:moveTo>
                  <a:pt x="4339043" y="1148947"/>
                </a:moveTo>
                <a:cubicBezTo>
                  <a:pt x="4326106" y="1148076"/>
                  <a:pt x="4316031" y="1157530"/>
                  <a:pt x="4316156" y="1170341"/>
                </a:cubicBezTo>
                <a:cubicBezTo>
                  <a:pt x="4316156" y="1181785"/>
                  <a:pt x="4324987" y="1191238"/>
                  <a:pt x="4336182" y="1191860"/>
                </a:cubicBezTo>
                <a:cubicBezTo>
                  <a:pt x="4348372" y="1192606"/>
                  <a:pt x="4359317" y="1182282"/>
                  <a:pt x="4359317" y="1170093"/>
                </a:cubicBezTo>
                <a:cubicBezTo>
                  <a:pt x="4359317" y="1159022"/>
                  <a:pt x="4350362" y="1149569"/>
                  <a:pt x="4339043" y="1148823"/>
                </a:cubicBezTo>
                <a:close/>
                <a:moveTo>
                  <a:pt x="4402231" y="1171336"/>
                </a:moveTo>
                <a:cubicBezTo>
                  <a:pt x="4402852" y="1182282"/>
                  <a:pt x="4412554" y="1191736"/>
                  <a:pt x="4423500" y="1192109"/>
                </a:cubicBezTo>
                <a:cubicBezTo>
                  <a:pt x="4435690" y="1192482"/>
                  <a:pt x="4445765" y="1181909"/>
                  <a:pt x="4445268" y="1169346"/>
                </a:cubicBezTo>
                <a:cubicBezTo>
                  <a:pt x="4444770" y="1157530"/>
                  <a:pt x="4436188" y="1149071"/>
                  <a:pt x="4424371" y="1148947"/>
                </a:cubicBezTo>
                <a:cubicBezTo>
                  <a:pt x="4411684" y="1148823"/>
                  <a:pt x="4401608" y="1159022"/>
                  <a:pt x="4402231" y="1171336"/>
                </a:cubicBezTo>
                <a:close/>
                <a:moveTo>
                  <a:pt x="4534701" y="1167729"/>
                </a:moveTo>
                <a:cubicBezTo>
                  <a:pt x="4533457" y="1156037"/>
                  <a:pt x="4524253" y="1148201"/>
                  <a:pt x="4512436" y="1148823"/>
                </a:cubicBezTo>
                <a:cubicBezTo>
                  <a:pt x="4500993" y="1149445"/>
                  <a:pt x="4491912" y="1158649"/>
                  <a:pt x="4491788" y="1169844"/>
                </a:cubicBezTo>
                <a:cubicBezTo>
                  <a:pt x="4491664" y="1182034"/>
                  <a:pt x="4502361" y="1192482"/>
                  <a:pt x="4514550" y="1191984"/>
                </a:cubicBezTo>
                <a:cubicBezTo>
                  <a:pt x="4526864" y="1191487"/>
                  <a:pt x="4536069" y="1180417"/>
                  <a:pt x="4534701" y="1167729"/>
                </a:cubicBezTo>
                <a:close/>
                <a:moveTo>
                  <a:pt x="4605849" y="1149071"/>
                </a:moveTo>
                <a:cubicBezTo>
                  <a:pt x="4593162" y="1147579"/>
                  <a:pt x="4582092" y="1156659"/>
                  <a:pt x="4581470" y="1168973"/>
                </a:cubicBezTo>
                <a:cubicBezTo>
                  <a:pt x="4580848" y="1181163"/>
                  <a:pt x="4591047" y="1191984"/>
                  <a:pt x="4603237" y="1191984"/>
                </a:cubicBezTo>
                <a:cubicBezTo>
                  <a:pt x="4614556" y="1191984"/>
                  <a:pt x="4623761" y="1183153"/>
                  <a:pt x="4624383" y="1171585"/>
                </a:cubicBezTo>
                <a:cubicBezTo>
                  <a:pt x="4625129" y="1159769"/>
                  <a:pt x="4617417" y="1150440"/>
                  <a:pt x="4605849" y="1149071"/>
                </a:cubicBezTo>
                <a:close/>
                <a:moveTo>
                  <a:pt x="4693541" y="1148947"/>
                </a:moveTo>
                <a:cubicBezTo>
                  <a:pt x="4680854" y="1148574"/>
                  <a:pt x="4670529" y="1158525"/>
                  <a:pt x="4670902" y="1170839"/>
                </a:cubicBezTo>
                <a:cubicBezTo>
                  <a:pt x="4671276" y="1181785"/>
                  <a:pt x="4680854" y="1191487"/>
                  <a:pt x="4691800" y="1191984"/>
                </a:cubicBezTo>
                <a:cubicBezTo>
                  <a:pt x="4704114" y="1192606"/>
                  <a:pt x="4714313" y="1182407"/>
                  <a:pt x="4714064" y="1169719"/>
                </a:cubicBezTo>
                <a:cubicBezTo>
                  <a:pt x="4713816" y="1157903"/>
                  <a:pt x="4705357" y="1149320"/>
                  <a:pt x="4693541" y="1148947"/>
                </a:cubicBezTo>
                <a:close/>
                <a:moveTo>
                  <a:pt x="4801010" y="1167729"/>
                </a:moveTo>
                <a:cubicBezTo>
                  <a:pt x="4799766" y="1156659"/>
                  <a:pt x="4789939" y="1148449"/>
                  <a:pt x="4778372" y="1148947"/>
                </a:cubicBezTo>
                <a:cubicBezTo>
                  <a:pt x="4765435" y="1149445"/>
                  <a:pt x="4756729" y="1159769"/>
                  <a:pt x="4758221" y="1172829"/>
                </a:cubicBezTo>
                <a:cubicBezTo>
                  <a:pt x="4759589" y="1184397"/>
                  <a:pt x="4769167" y="1192606"/>
                  <a:pt x="4780486" y="1191984"/>
                </a:cubicBezTo>
                <a:cubicBezTo>
                  <a:pt x="4792676" y="1191238"/>
                  <a:pt x="4802378" y="1179795"/>
                  <a:pt x="4801010" y="1167729"/>
                </a:cubicBezTo>
                <a:close/>
                <a:moveTo>
                  <a:pt x="4870292" y="1148823"/>
                </a:moveTo>
                <a:cubicBezTo>
                  <a:pt x="4857480" y="1148076"/>
                  <a:pt x="4847405" y="1157654"/>
                  <a:pt x="4847530" y="1170341"/>
                </a:cubicBezTo>
                <a:cubicBezTo>
                  <a:pt x="4847654" y="1181785"/>
                  <a:pt x="4856486" y="1191238"/>
                  <a:pt x="4867680" y="1191860"/>
                </a:cubicBezTo>
                <a:cubicBezTo>
                  <a:pt x="4879870" y="1192482"/>
                  <a:pt x="4890691" y="1182282"/>
                  <a:pt x="4890691" y="1169968"/>
                </a:cubicBezTo>
                <a:cubicBezTo>
                  <a:pt x="4890691" y="1158649"/>
                  <a:pt x="4881984" y="1149569"/>
                  <a:pt x="4870292" y="1148823"/>
                </a:cubicBezTo>
                <a:close/>
                <a:moveTo>
                  <a:pt x="4955869" y="1148947"/>
                </a:moveTo>
                <a:cubicBezTo>
                  <a:pt x="4944177" y="1150191"/>
                  <a:pt x="4936465" y="1159520"/>
                  <a:pt x="4937087" y="1171336"/>
                </a:cubicBezTo>
                <a:cubicBezTo>
                  <a:pt x="4937709" y="1182780"/>
                  <a:pt x="4947038" y="1191860"/>
                  <a:pt x="4958233" y="1191860"/>
                </a:cubicBezTo>
                <a:cubicBezTo>
                  <a:pt x="4970422" y="1191860"/>
                  <a:pt x="4980746" y="1181163"/>
                  <a:pt x="4980249" y="1168973"/>
                </a:cubicBezTo>
                <a:cubicBezTo>
                  <a:pt x="4979627" y="1156659"/>
                  <a:pt x="4968557" y="1147579"/>
                  <a:pt x="4955994" y="1148947"/>
                </a:cubicBezTo>
                <a:close/>
                <a:moveTo>
                  <a:pt x="5066075" y="1167729"/>
                </a:moveTo>
                <a:cubicBezTo>
                  <a:pt x="5064831" y="1156037"/>
                  <a:pt x="5055627" y="1148201"/>
                  <a:pt x="5043810" y="1148823"/>
                </a:cubicBezTo>
                <a:cubicBezTo>
                  <a:pt x="5032367" y="1149445"/>
                  <a:pt x="5023286" y="1158649"/>
                  <a:pt x="5023162" y="1169719"/>
                </a:cubicBezTo>
                <a:cubicBezTo>
                  <a:pt x="5023038" y="1181909"/>
                  <a:pt x="5033735" y="1192358"/>
                  <a:pt x="5045924" y="1191860"/>
                </a:cubicBezTo>
                <a:cubicBezTo>
                  <a:pt x="5058238" y="1191362"/>
                  <a:pt x="5067443" y="1180417"/>
                  <a:pt x="5066075" y="1167729"/>
                </a:cubicBezTo>
                <a:close/>
                <a:moveTo>
                  <a:pt x="5137223" y="1148947"/>
                </a:moveTo>
                <a:cubicBezTo>
                  <a:pt x="5124536" y="1147454"/>
                  <a:pt x="5113466" y="1156535"/>
                  <a:pt x="5112843" y="1168849"/>
                </a:cubicBezTo>
                <a:cubicBezTo>
                  <a:pt x="5112222" y="1181038"/>
                  <a:pt x="5122421" y="1191860"/>
                  <a:pt x="5134611" y="1191860"/>
                </a:cubicBezTo>
                <a:cubicBezTo>
                  <a:pt x="5145930" y="1191860"/>
                  <a:pt x="5155135" y="1183029"/>
                  <a:pt x="5155757" y="1171461"/>
                </a:cubicBezTo>
                <a:cubicBezTo>
                  <a:pt x="5156503" y="1159644"/>
                  <a:pt x="5148791" y="1150315"/>
                  <a:pt x="5137223" y="1148947"/>
                </a:cubicBezTo>
                <a:close/>
                <a:moveTo>
                  <a:pt x="5224915" y="1148823"/>
                </a:moveTo>
                <a:cubicBezTo>
                  <a:pt x="5212228" y="1148449"/>
                  <a:pt x="5201903" y="1158400"/>
                  <a:pt x="5202276" y="1170714"/>
                </a:cubicBezTo>
                <a:cubicBezTo>
                  <a:pt x="5202650" y="1181660"/>
                  <a:pt x="5212228" y="1191362"/>
                  <a:pt x="5223174" y="1191860"/>
                </a:cubicBezTo>
                <a:cubicBezTo>
                  <a:pt x="5235488" y="1192482"/>
                  <a:pt x="5245687" y="1182282"/>
                  <a:pt x="5245438" y="1169595"/>
                </a:cubicBezTo>
                <a:cubicBezTo>
                  <a:pt x="5245190" y="1157778"/>
                  <a:pt x="5236731" y="1149196"/>
                  <a:pt x="5224915" y="1148823"/>
                </a:cubicBezTo>
                <a:close/>
                <a:moveTo>
                  <a:pt x="29092" y="3918013"/>
                </a:moveTo>
                <a:cubicBezTo>
                  <a:pt x="29589" y="3901594"/>
                  <a:pt x="22126" y="3888284"/>
                  <a:pt x="2473" y="3881443"/>
                </a:cubicBezTo>
                <a:lnTo>
                  <a:pt x="2473" y="3951348"/>
                </a:lnTo>
                <a:cubicBezTo>
                  <a:pt x="21256" y="3945626"/>
                  <a:pt x="28594" y="3933063"/>
                  <a:pt x="29092" y="3918013"/>
                </a:cubicBezTo>
                <a:close/>
                <a:moveTo>
                  <a:pt x="5313353" y="1149071"/>
                </a:moveTo>
                <a:cubicBezTo>
                  <a:pt x="5300292" y="1147703"/>
                  <a:pt x="5290092" y="1156410"/>
                  <a:pt x="5289595" y="1169471"/>
                </a:cubicBezTo>
                <a:cubicBezTo>
                  <a:pt x="5289222" y="1181038"/>
                  <a:pt x="5297432" y="1190741"/>
                  <a:pt x="5308626" y="1191860"/>
                </a:cubicBezTo>
                <a:cubicBezTo>
                  <a:pt x="5320692" y="1193104"/>
                  <a:pt x="5332135" y="1183277"/>
                  <a:pt x="5332632" y="1171088"/>
                </a:cubicBezTo>
                <a:cubicBezTo>
                  <a:pt x="5333130" y="1159769"/>
                  <a:pt x="5324796" y="1150315"/>
                  <a:pt x="5313228" y="1149071"/>
                </a:cubicBezTo>
                <a:close/>
                <a:moveTo>
                  <a:pt x="5379277" y="1167854"/>
                </a:moveTo>
                <a:cubicBezTo>
                  <a:pt x="5378033" y="1180541"/>
                  <a:pt x="5387238" y="1191487"/>
                  <a:pt x="5399552" y="1191984"/>
                </a:cubicBezTo>
                <a:cubicBezTo>
                  <a:pt x="5411742" y="1192482"/>
                  <a:pt x="5422439" y="1182034"/>
                  <a:pt x="5422314" y="1169844"/>
                </a:cubicBezTo>
                <a:cubicBezTo>
                  <a:pt x="5422190" y="1158649"/>
                  <a:pt x="5413110" y="1149445"/>
                  <a:pt x="5401666" y="1148947"/>
                </a:cubicBezTo>
                <a:cubicBezTo>
                  <a:pt x="5389850" y="1148325"/>
                  <a:pt x="5380645" y="1156286"/>
                  <a:pt x="5379401" y="1167854"/>
                </a:cubicBezTo>
                <a:close/>
                <a:moveTo>
                  <a:pt x="13381605" y="1149071"/>
                </a:moveTo>
                <a:cubicBezTo>
                  <a:pt x="13368917" y="1148201"/>
                  <a:pt x="13358220" y="1157778"/>
                  <a:pt x="13358096" y="1170093"/>
                </a:cubicBezTo>
                <a:cubicBezTo>
                  <a:pt x="13358096" y="1182282"/>
                  <a:pt x="13368793" y="1192606"/>
                  <a:pt x="13380982" y="1192109"/>
                </a:cubicBezTo>
                <a:cubicBezTo>
                  <a:pt x="13392053" y="1191611"/>
                  <a:pt x="13401008" y="1182158"/>
                  <a:pt x="13401257" y="1170714"/>
                </a:cubicBezTo>
                <a:cubicBezTo>
                  <a:pt x="13401506" y="1159022"/>
                  <a:pt x="13393173" y="1149942"/>
                  <a:pt x="13381480" y="1149071"/>
                </a:cubicBezTo>
                <a:close/>
                <a:moveTo>
                  <a:pt x="13268663" y="1169595"/>
                </a:moveTo>
                <a:cubicBezTo>
                  <a:pt x="13268290" y="1181785"/>
                  <a:pt x="13278862" y="1192358"/>
                  <a:pt x="13291052" y="1191984"/>
                </a:cubicBezTo>
                <a:cubicBezTo>
                  <a:pt x="13303490" y="1191611"/>
                  <a:pt x="13312695" y="1180790"/>
                  <a:pt x="13311576" y="1168102"/>
                </a:cubicBezTo>
                <a:cubicBezTo>
                  <a:pt x="13310581" y="1156410"/>
                  <a:pt x="13301377" y="1148449"/>
                  <a:pt x="13289559" y="1148823"/>
                </a:cubicBezTo>
                <a:cubicBezTo>
                  <a:pt x="13278117" y="1149196"/>
                  <a:pt x="13268911" y="1158276"/>
                  <a:pt x="13268663" y="1169595"/>
                </a:cubicBezTo>
                <a:close/>
                <a:moveTo>
                  <a:pt x="13205226" y="1148947"/>
                </a:moveTo>
                <a:cubicBezTo>
                  <a:pt x="13192415" y="1148201"/>
                  <a:pt x="13182339" y="1157903"/>
                  <a:pt x="13182588" y="1170590"/>
                </a:cubicBezTo>
                <a:cubicBezTo>
                  <a:pt x="13182837" y="1182034"/>
                  <a:pt x="13191793" y="1191362"/>
                  <a:pt x="13202863" y="1191984"/>
                </a:cubicBezTo>
                <a:cubicBezTo>
                  <a:pt x="13215053" y="1192606"/>
                  <a:pt x="13225874" y="1182158"/>
                  <a:pt x="13225750" y="1169968"/>
                </a:cubicBezTo>
                <a:cubicBezTo>
                  <a:pt x="13225750" y="1158773"/>
                  <a:pt x="13216670" y="1149569"/>
                  <a:pt x="13205226" y="1148947"/>
                </a:cubicBezTo>
                <a:close/>
                <a:moveTo>
                  <a:pt x="13115918" y="1148947"/>
                </a:moveTo>
                <a:cubicBezTo>
                  <a:pt x="13102981" y="1148076"/>
                  <a:pt x="13092907" y="1157530"/>
                  <a:pt x="13093031" y="1170341"/>
                </a:cubicBezTo>
                <a:cubicBezTo>
                  <a:pt x="13093031" y="1181785"/>
                  <a:pt x="13101862" y="1191238"/>
                  <a:pt x="13113057" y="1191860"/>
                </a:cubicBezTo>
                <a:cubicBezTo>
                  <a:pt x="13125247" y="1192606"/>
                  <a:pt x="13136193" y="1182282"/>
                  <a:pt x="13136193" y="1170093"/>
                </a:cubicBezTo>
                <a:cubicBezTo>
                  <a:pt x="13136193" y="1159022"/>
                  <a:pt x="13127237" y="1149569"/>
                  <a:pt x="13115918" y="1148823"/>
                </a:cubicBezTo>
                <a:close/>
                <a:moveTo>
                  <a:pt x="13003722" y="1167481"/>
                </a:moveTo>
                <a:cubicBezTo>
                  <a:pt x="13002230" y="1180168"/>
                  <a:pt x="13011309" y="1191238"/>
                  <a:pt x="13023623" y="1191860"/>
                </a:cubicBezTo>
                <a:cubicBezTo>
                  <a:pt x="13035813" y="1192482"/>
                  <a:pt x="13046634" y="1182282"/>
                  <a:pt x="13046634" y="1170093"/>
                </a:cubicBezTo>
                <a:cubicBezTo>
                  <a:pt x="13046634" y="1158773"/>
                  <a:pt x="13037928" y="1149569"/>
                  <a:pt x="13026237" y="1148947"/>
                </a:cubicBezTo>
                <a:cubicBezTo>
                  <a:pt x="13014419" y="1148201"/>
                  <a:pt x="13004966" y="1155913"/>
                  <a:pt x="13003722" y="1167481"/>
                </a:cubicBezTo>
                <a:close/>
                <a:moveTo>
                  <a:pt x="12937673" y="1149071"/>
                </a:moveTo>
                <a:cubicBezTo>
                  <a:pt x="12924613" y="1147703"/>
                  <a:pt x="12914413" y="1156410"/>
                  <a:pt x="12913916" y="1169471"/>
                </a:cubicBezTo>
                <a:cubicBezTo>
                  <a:pt x="12913543" y="1181038"/>
                  <a:pt x="12921753" y="1190741"/>
                  <a:pt x="12932948" y="1191860"/>
                </a:cubicBezTo>
                <a:cubicBezTo>
                  <a:pt x="12945013" y="1193104"/>
                  <a:pt x="12956455" y="1183277"/>
                  <a:pt x="12956953" y="1171088"/>
                </a:cubicBezTo>
                <a:cubicBezTo>
                  <a:pt x="12957451" y="1159769"/>
                  <a:pt x="12949117" y="1150315"/>
                  <a:pt x="12937550" y="1149071"/>
                </a:cubicBezTo>
                <a:close/>
                <a:moveTo>
                  <a:pt x="12850231" y="1149071"/>
                </a:moveTo>
                <a:cubicBezTo>
                  <a:pt x="12837544" y="1148201"/>
                  <a:pt x="12826847" y="1157778"/>
                  <a:pt x="12826722" y="1170093"/>
                </a:cubicBezTo>
                <a:cubicBezTo>
                  <a:pt x="12826722" y="1182282"/>
                  <a:pt x="12837419" y="1192606"/>
                  <a:pt x="12849609" y="1192109"/>
                </a:cubicBezTo>
                <a:cubicBezTo>
                  <a:pt x="12860679" y="1191611"/>
                  <a:pt x="12869634" y="1182158"/>
                  <a:pt x="12869883" y="1170714"/>
                </a:cubicBezTo>
                <a:cubicBezTo>
                  <a:pt x="12870132" y="1159022"/>
                  <a:pt x="12861798" y="1149942"/>
                  <a:pt x="12850107" y="1149071"/>
                </a:cubicBezTo>
                <a:close/>
                <a:moveTo>
                  <a:pt x="12760673" y="1149071"/>
                </a:moveTo>
                <a:cubicBezTo>
                  <a:pt x="12747985" y="1148201"/>
                  <a:pt x="12737288" y="1157778"/>
                  <a:pt x="12737164" y="1170093"/>
                </a:cubicBezTo>
                <a:cubicBezTo>
                  <a:pt x="12737164" y="1182282"/>
                  <a:pt x="12747862" y="1192606"/>
                  <a:pt x="12760052" y="1192109"/>
                </a:cubicBezTo>
                <a:cubicBezTo>
                  <a:pt x="12771122" y="1191611"/>
                  <a:pt x="12780078" y="1182158"/>
                  <a:pt x="12780327" y="1170714"/>
                </a:cubicBezTo>
                <a:cubicBezTo>
                  <a:pt x="12780576" y="1159022"/>
                  <a:pt x="12772241" y="1149942"/>
                  <a:pt x="12760548" y="1149071"/>
                </a:cubicBezTo>
                <a:close/>
                <a:moveTo>
                  <a:pt x="12647731" y="1168973"/>
                </a:moveTo>
                <a:cubicBezTo>
                  <a:pt x="12646984" y="1181163"/>
                  <a:pt x="12657309" y="1191984"/>
                  <a:pt x="12669499" y="1192109"/>
                </a:cubicBezTo>
                <a:cubicBezTo>
                  <a:pt x="12681937" y="1192109"/>
                  <a:pt x="12691515" y="1181660"/>
                  <a:pt x="12690644" y="1168724"/>
                </a:cubicBezTo>
                <a:cubicBezTo>
                  <a:pt x="12689898" y="1157032"/>
                  <a:pt x="12680943" y="1148698"/>
                  <a:pt x="12669125" y="1148823"/>
                </a:cubicBezTo>
                <a:cubicBezTo>
                  <a:pt x="12657683" y="1148947"/>
                  <a:pt x="12648229" y="1157778"/>
                  <a:pt x="12647607" y="1168973"/>
                </a:cubicBezTo>
                <a:close/>
                <a:moveTo>
                  <a:pt x="12584295" y="1148947"/>
                </a:moveTo>
                <a:cubicBezTo>
                  <a:pt x="12571483" y="1148201"/>
                  <a:pt x="12561407" y="1157903"/>
                  <a:pt x="12561656" y="1170590"/>
                </a:cubicBezTo>
                <a:cubicBezTo>
                  <a:pt x="12561905" y="1182034"/>
                  <a:pt x="12570861" y="1191362"/>
                  <a:pt x="12581931" y="1191984"/>
                </a:cubicBezTo>
                <a:cubicBezTo>
                  <a:pt x="12594121" y="1192606"/>
                  <a:pt x="12604942" y="1182158"/>
                  <a:pt x="12604819" y="1169968"/>
                </a:cubicBezTo>
                <a:cubicBezTo>
                  <a:pt x="12604819" y="1158773"/>
                  <a:pt x="12595738" y="1149569"/>
                  <a:pt x="12584295" y="1148947"/>
                </a:cubicBezTo>
                <a:close/>
                <a:moveTo>
                  <a:pt x="12515261" y="1169595"/>
                </a:moveTo>
                <a:cubicBezTo>
                  <a:pt x="12515012" y="1158400"/>
                  <a:pt x="12505807" y="1149320"/>
                  <a:pt x="12494365" y="1148823"/>
                </a:cubicBezTo>
                <a:cubicBezTo>
                  <a:pt x="12482547" y="1148325"/>
                  <a:pt x="12473343" y="1156410"/>
                  <a:pt x="12472348" y="1168102"/>
                </a:cubicBezTo>
                <a:cubicBezTo>
                  <a:pt x="12471228" y="1180914"/>
                  <a:pt x="12480434" y="1191611"/>
                  <a:pt x="12492872" y="1191984"/>
                </a:cubicBezTo>
                <a:cubicBezTo>
                  <a:pt x="12505062" y="1192358"/>
                  <a:pt x="12515634" y="1181785"/>
                  <a:pt x="12515385" y="1169595"/>
                </a:cubicBezTo>
                <a:close/>
                <a:moveTo>
                  <a:pt x="12382666" y="1168724"/>
                </a:moveTo>
                <a:cubicBezTo>
                  <a:pt x="12381920" y="1181287"/>
                  <a:pt x="12391623" y="1192109"/>
                  <a:pt x="12403937" y="1191984"/>
                </a:cubicBezTo>
                <a:cubicBezTo>
                  <a:pt x="12416126" y="1191984"/>
                  <a:pt x="12426450" y="1181038"/>
                  <a:pt x="12425704" y="1168849"/>
                </a:cubicBezTo>
                <a:cubicBezTo>
                  <a:pt x="12425081" y="1157654"/>
                  <a:pt x="12415628" y="1148947"/>
                  <a:pt x="12404186" y="1148823"/>
                </a:cubicBezTo>
                <a:cubicBezTo>
                  <a:pt x="12392493" y="1148823"/>
                  <a:pt x="12383413" y="1157032"/>
                  <a:pt x="12382790" y="1168724"/>
                </a:cubicBezTo>
                <a:close/>
                <a:moveTo>
                  <a:pt x="12295348" y="1170714"/>
                </a:moveTo>
                <a:cubicBezTo>
                  <a:pt x="12295596" y="1181660"/>
                  <a:pt x="12305174" y="1191362"/>
                  <a:pt x="12316120" y="1191984"/>
                </a:cubicBezTo>
                <a:cubicBezTo>
                  <a:pt x="12328434" y="1192731"/>
                  <a:pt x="12338759" y="1182531"/>
                  <a:pt x="12338510" y="1169844"/>
                </a:cubicBezTo>
                <a:cubicBezTo>
                  <a:pt x="12338385" y="1158027"/>
                  <a:pt x="12329926" y="1149320"/>
                  <a:pt x="12318110" y="1148947"/>
                </a:cubicBezTo>
                <a:cubicBezTo>
                  <a:pt x="12305547" y="1148449"/>
                  <a:pt x="12294975" y="1158525"/>
                  <a:pt x="12295348" y="1170714"/>
                </a:cubicBezTo>
                <a:close/>
                <a:moveTo>
                  <a:pt x="12248828" y="1167854"/>
                </a:moveTo>
                <a:cubicBezTo>
                  <a:pt x="12247584" y="1156161"/>
                  <a:pt x="12238379" y="1148325"/>
                  <a:pt x="12226563" y="1148947"/>
                </a:cubicBezTo>
                <a:cubicBezTo>
                  <a:pt x="12215119" y="1149569"/>
                  <a:pt x="12206039" y="1158649"/>
                  <a:pt x="12205915" y="1169844"/>
                </a:cubicBezTo>
                <a:cubicBezTo>
                  <a:pt x="12205790" y="1182034"/>
                  <a:pt x="12216488" y="1192482"/>
                  <a:pt x="12228677" y="1191984"/>
                </a:cubicBezTo>
                <a:cubicBezTo>
                  <a:pt x="12240991" y="1191487"/>
                  <a:pt x="12250196" y="1180541"/>
                  <a:pt x="12248828" y="1167854"/>
                </a:cubicBezTo>
                <a:close/>
                <a:moveTo>
                  <a:pt x="12138623" y="1148947"/>
                </a:moveTo>
                <a:cubicBezTo>
                  <a:pt x="12125935" y="1148698"/>
                  <a:pt x="12115735" y="1158898"/>
                  <a:pt x="12116357" y="1171212"/>
                </a:cubicBezTo>
                <a:cubicBezTo>
                  <a:pt x="12116855" y="1182158"/>
                  <a:pt x="12126557" y="1191736"/>
                  <a:pt x="12137503" y="1192109"/>
                </a:cubicBezTo>
                <a:cubicBezTo>
                  <a:pt x="12149693" y="1192482"/>
                  <a:pt x="12159892" y="1182034"/>
                  <a:pt x="12159395" y="1169471"/>
                </a:cubicBezTo>
                <a:cubicBezTo>
                  <a:pt x="12159022" y="1157654"/>
                  <a:pt x="12150315" y="1149196"/>
                  <a:pt x="12138623" y="1148947"/>
                </a:cubicBezTo>
                <a:close/>
                <a:moveTo>
                  <a:pt x="12051179" y="1149071"/>
                </a:moveTo>
                <a:cubicBezTo>
                  <a:pt x="12038493" y="1147703"/>
                  <a:pt x="12027422" y="1156783"/>
                  <a:pt x="12026924" y="1169097"/>
                </a:cubicBezTo>
                <a:cubicBezTo>
                  <a:pt x="12026302" y="1181287"/>
                  <a:pt x="12036751" y="1192109"/>
                  <a:pt x="12048940" y="1191984"/>
                </a:cubicBezTo>
                <a:cubicBezTo>
                  <a:pt x="12060135" y="1191984"/>
                  <a:pt x="12069340" y="1182904"/>
                  <a:pt x="12070086" y="1171461"/>
                </a:cubicBezTo>
                <a:cubicBezTo>
                  <a:pt x="12070832" y="1159644"/>
                  <a:pt x="12062996" y="1150315"/>
                  <a:pt x="12051304" y="1149071"/>
                </a:cubicBezTo>
                <a:close/>
                <a:moveTo>
                  <a:pt x="11963612" y="1148947"/>
                </a:moveTo>
                <a:cubicBezTo>
                  <a:pt x="11950677" y="1148076"/>
                  <a:pt x="11940601" y="1157530"/>
                  <a:pt x="11940725" y="1170341"/>
                </a:cubicBezTo>
                <a:cubicBezTo>
                  <a:pt x="11940725" y="1181785"/>
                  <a:pt x="11949557" y="1191238"/>
                  <a:pt x="11960752" y="1191860"/>
                </a:cubicBezTo>
                <a:cubicBezTo>
                  <a:pt x="11972941" y="1192606"/>
                  <a:pt x="11983887" y="1182282"/>
                  <a:pt x="11983887" y="1170093"/>
                </a:cubicBezTo>
                <a:cubicBezTo>
                  <a:pt x="11983887" y="1158898"/>
                  <a:pt x="11975056" y="1149569"/>
                  <a:pt x="11963612" y="1148823"/>
                </a:cubicBezTo>
                <a:close/>
                <a:moveTo>
                  <a:pt x="11869950" y="1149071"/>
                </a:moveTo>
                <a:cubicBezTo>
                  <a:pt x="11858258" y="1150315"/>
                  <a:pt x="11850546" y="1159644"/>
                  <a:pt x="11851168" y="1171461"/>
                </a:cubicBezTo>
                <a:cubicBezTo>
                  <a:pt x="11851790" y="1182904"/>
                  <a:pt x="11861119" y="1191984"/>
                  <a:pt x="11872313" y="1191984"/>
                </a:cubicBezTo>
                <a:cubicBezTo>
                  <a:pt x="11884503" y="1191984"/>
                  <a:pt x="11894827" y="1181287"/>
                  <a:pt x="11894330" y="1169097"/>
                </a:cubicBezTo>
                <a:cubicBezTo>
                  <a:pt x="11893708" y="1156783"/>
                  <a:pt x="11882637" y="1147703"/>
                  <a:pt x="11870074" y="1149071"/>
                </a:cubicBezTo>
                <a:close/>
                <a:moveTo>
                  <a:pt x="11785368" y="1149071"/>
                </a:moveTo>
                <a:cubicBezTo>
                  <a:pt x="11772308" y="1147579"/>
                  <a:pt x="11761983" y="1156410"/>
                  <a:pt x="11761611" y="1169346"/>
                </a:cubicBezTo>
                <a:cubicBezTo>
                  <a:pt x="11761237" y="1180914"/>
                  <a:pt x="11769447" y="1190616"/>
                  <a:pt x="11780517" y="1191860"/>
                </a:cubicBezTo>
                <a:cubicBezTo>
                  <a:pt x="11792583" y="1193228"/>
                  <a:pt x="11804026" y="1183402"/>
                  <a:pt x="11804648" y="1171212"/>
                </a:cubicBezTo>
                <a:cubicBezTo>
                  <a:pt x="11805270" y="1159893"/>
                  <a:pt x="11796936" y="1150440"/>
                  <a:pt x="11785368" y="1149071"/>
                </a:cubicBezTo>
                <a:close/>
                <a:moveTo>
                  <a:pt x="11674417" y="1170714"/>
                </a:moveTo>
                <a:cubicBezTo>
                  <a:pt x="11674789" y="1181660"/>
                  <a:pt x="11684243" y="1191362"/>
                  <a:pt x="11695189" y="1191984"/>
                </a:cubicBezTo>
                <a:cubicBezTo>
                  <a:pt x="11707503" y="1192731"/>
                  <a:pt x="11717827" y="1182531"/>
                  <a:pt x="11717578" y="1169844"/>
                </a:cubicBezTo>
                <a:cubicBezTo>
                  <a:pt x="11717454" y="1158027"/>
                  <a:pt x="11708995" y="1149320"/>
                  <a:pt x="11697179" y="1148947"/>
                </a:cubicBezTo>
                <a:cubicBezTo>
                  <a:pt x="11684616" y="1148449"/>
                  <a:pt x="11674043" y="1158525"/>
                  <a:pt x="11674417" y="1170714"/>
                </a:cubicBezTo>
                <a:close/>
                <a:moveTo>
                  <a:pt x="11609363" y="1149071"/>
                </a:moveTo>
                <a:cubicBezTo>
                  <a:pt x="11596676" y="1147579"/>
                  <a:pt x="11585605" y="1156659"/>
                  <a:pt x="11584983" y="1168973"/>
                </a:cubicBezTo>
                <a:cubicBezTo>
                  <a:pt x="11584362" y="1181163"/>
                  <a:pt x="11594561" y="1191984"/>
                  <a:pt x="11606751" y="1191984"/>
                </a:cubicBezTo>
                <a:cubicBezTo>
                  <a:pt x="11618070" y="1191984"/>
                  <a:pt x="11627275" y="1183153"/>
                  <a:pt x="11627897" y="1171585"/>
                </a:cubicBezTo>
                <a:cubicBezTo>
                  <a:pt x="11628643" y="1159769"/>
                  <a:pt x="11620931" y="1150440"/>
                  <a:pt x="11609363" y="1149071"/>
                </a:cubicBezTo>
                <a:close/>
                <a:moveTo>
                  <a:pt x="11517940" y="1148947"/>
                </a:moveTo>
                <a:cubicBezTo>
                  <a:pt x="11505253" y="1148574"/>
                  <a:pt x="11494929" y="1158525"/>
                  <a:pt x="11495301" y="1170839"/>
                </a:cubicBezTo>
                <a:cubicBezTo>
                  <a:pt x="11495675" y="1181785"/>
                  <a:pt x="11505253" y="1191487"/>
                  <a:pt x="11516198" y="1191984"/>
                </a:cubicBezTo>
                <a:cubicBezTo>
                  <a:pt x="11528513" y="1192606"/>
                  <a:pt x="11538712" y="1182407"/>
                  <a:pt x="11538463" y="1169719"/>
                </a:cubicBezTo>
                <a:cubicBezTo>
                  <a:pt x="11538214" y="1157903"/>
                  <a:pt x="11529756" y="1149320"/>
                  <a:pt x="11517940" y="1148947"/>
                </a:cubicBezTo>
                <a:close/>
                <a:moveTo>
                  <a:pt x="11409351" y="1169719"/>
                </a:moveTo>
                <a:cubicBezTo>
                  <a:pt x="11409102" y="1182407"/>
                  <a:pt x="11419302" y="1192606"/>
                  <a:pt x="11431616" y="1191984"/>
                </a:cubicBezTo>
                <a:cubicBezTo>
                  <a:pt x="11442562" y="1191362"/>
                  <a:pt x="11452140" y="1181785"/>
                  <a:pt x="11452513" y="1170839"/>
                </a:cubicBezTo>
                <a:cubicBezTo>
                  <a:pt x="11452886" y="1158649"/>
                  <a:pt x="11442438" y="1148449"/>
                  <a:pt x="11429875" y="1148947"/>
                </a:cubicBezTo>
                <a:cubicBezTo>
                  <a:pt x="11418059" y="1149320"/>
                  <a:pt x="11409600" y="1158027"/>
                  <a:pt x="11409351" y="1169719"/>
                </a:cubicBezTo>
                <a:close/>
                <a:moveTo>
                  <a:pt x="11319918" y="1168600"/>
                </a:moveTo>
                <a:cubicBezTo>
                  <a:pt x="11319048" y="1181287"/>
                  <a:pt x="11328626" y="1191984"/>
                  <a:pt x="11340940" y="1191984"/>
                </a:cubicBezTo>
                <a:cubicBezTo>
                  <a:pt x="11353254" y="1191984"/>
                  <a:pt x="11363453" y="1181163"/>
                  <a:pt x="11362832" y="1168973"/>
                </a:cubicBezTo>
                <a:cubicBezTo>
                  <a:pt x="11362210" y="1157778"/>
                  <a:pt x="11352881" y="1148947"/>
                  <a:pt x="11341437" y="1148823"/>
                </a:cubicBezTo>
                <a:cubicBezTo>
                  <a:pt x="11329745" y="1148698"/>
                  <a:pt x="11320665" y="1156908"/>
                  <a:pt x="11319918" y="1168600"/>
                </a:cubicBezTo>
                <a:close/>
                <a:moveTo>
                  <a:pt x="11249019" y="1149071"/>
                </a:moveTo>
                <a:cubicBezTo>
                  <a:pt x="11237326" y="1150315"/>
                  <a:pt x="11229615" y="1159644"/>
                  <a:pt x="11230236" y="1171461"/>
                </a:cubicBezTo>
                <a:cubicBezTo>
                  <a:pt x="11230858" y="1182904"/>
                  <a:pt x="11240187" y="1191984"/>
                  <a:pt x="11251382" y="1191984"/>
                </a:cubicBezTo>
                <a:cubicBezTo>
                  <a:pt x="11263572" y="1191984"/>
                  <a:pt x="11273896" y="1181287"/>
                  <a:pt x="11273398" y="1169097"/>
                </a:cubicBezTo>
                <a:cubicBezTo>
                  <a:pt x="11272777" y="1156783"/>
                  <a:pt x="11261706" y="1147703"/>
                  <a:pt x="11249143" y="1149071"/>
                </a:cubicBezTo>
                <a:close/>
                <a:moveTo>
                  <a:pt x="11159461" y="1149071"/>
                </a:moveTo>
                <a:cubicBezTo>
                  <a:pt x="11147769" y="1150315"/>
                  <a:pt x="11140057" y="1159644"/>
                  <a:pt x="11140679" y="1171461"/>
                </a:cubicBezTo>
                <a:cubicBezTo>
                  <a:pt x="11141301" y="1182904"/>
                  <a:pt x="11150630" y="1191984"/>
                  <a:pt x="11161824" y="1191984"/>
                </a:cubicBezTo>
                <a:cubicBezTo>
                  <a:pt x="11174015" y="1191984"/>
                  <a:pt x="11184338" y="1181287"/>
                  <a:pt x="11183841" y="1169097"/>
                </a:cubicBezTo>
                <a:cubicBezTo>
                  <a:pt x="11183219" y="1156783"/>
                  <a:pt x="11172149" y="1147703"/>
                  <a:pt x="11159586" y="1149071"/>
                </a:cubicBezTo>
                <a:close/>
                <a:moveTo>
                  <a:pt x="11077740" y="1149071"/>
                </a:moveTo>
                <a:cubicBezTo>
                  <a:pt x="11065053" y="1147828"/>
                  <a:pt x="11054107" y="1156908"/>
                  <a:pt x="11053609" y="1169346"/>
                </a:cubicBezTo>
                <a:cubicBezTo>
                  <a:pt x="11053112" y="1181536"/>
                  <a:pt x="11063561" y="1192233"/>
                  <a:pt x="11075750" y="1192109"/>
                </a:cubicBezTo>
                <a:cubicBezTo>
                  <a:pt x="11086945" y="1191984"/>
                  <a:pt x="11096149" y="1182904"/>
                  <a:pt x="11096647" y="1171461"/>
                </a:cubicBezTo>
                <a:cubicBezTo>
                  <a:pt x="11097268" y="1159644"/>
                  <a:pt x="11089308" y="1150440"/>
                  <a:pt x="11077740" y="1149196"/>
                </a:cubicBezTo>
                <a:close/>
                <a:moveTo>
                  <a:pt x="10964052" y="1171336"/>
                </a:moveTo>
                <a:cubicBezTo>
                  <a:pt x="10964674" y="1182282"/>
                  <a:pt x="10974376" y="1191736"/>
                  <a:pt x="10985322" y="1192109"/>
                </a:cubicBezTo>
                <a:cubicBezTo>
                  <a:pt x="10997512" y="1192482"/>
                  <a:pt x="11007587" y="1181909"/>
                  <a:pt x="11007089" y="1169346"/>
                </a:cubicBezTo>
                <a:cubicBezTo>
                  <a:pt x="11006592" y="1157530"/>
                  <a:pt x="10998009" y="1149071"/>
                  <a:pt x="10986192" y="1148947"/>
                </a:cubicBezTo>
                <a:cubicBezTo>
                  <a:pt x="10973506" y="1148823"/>
                  <a:pt x="10963430" y="1159022"/>
                  <a:pt x="10964052" y="1171336"/>
                </a:cubicBezTo>
                <a:close/>
                <a:moveTo>
                  <a:pt x="10898875" y="1149071"/>
                </a:moveTo>
                <a:cubicBezTo>
                  <a:pt x="10886187" y="1147703"/>
                  <a:pt x="10875116" y="1156783"/>
                  <a:pt x="10874619" y="1169097"/>
                </a:cubicBezTo>
                <a:cubicBezTo>
                  <a:pt x="10873997" y="1181287"/>
                  <a:pt x="10884445" y="1192109"/>
                  <a:pt x="10896635" y="1191984"/>
                </a:cubicBezTo>
                <a:cubicBezTo>
                  <a:pt x="10907830" y="1191984"/>
                  <a:pt x="10917034" y="1182904"/>
                  <a:pt x="10917781" y="1171461"/>
                </a:cubicBezTo>
                <a:cubicBezTo>
                  <a:pt x="10918527" y="1159644"/>
                  <a:pt x="10910690" y="1150315"/>
                  <a:pt x="10898998" y="1149071"/>
                </a:cubicBezTo>
                <a:close/>
                <a:moveTo>
                  <a:pt x="10831582" y="1168351"/>
                </a:moveTo>
                <a:cubicBezTo>
                  <a:pt x="10830586" y="1157157"/>
                  <a:pt x="10821134" y="1148698"/>
                  <a:pt x="10809565" y="1148823"/>
                </a:cubicBezTo>
                <a:cubicBezTo>
                  <a:pt x="10796629" y="1148947"/>
                  <a:pt x="10787550" y="1159147"/>
                  <a:pt x="10788669" y="1172207"/>
                </a:cubicBezTo>
                <a:cubicBezTo>
                  <a:pt x="10789664" y="1183650"/>
                  <a:pt x="10799242" y="1192358"/>
                  <a:pt x="10810436" y="1192109"/>
                </a:cubicBezTo>
                <a:cubicBezTo>
                  <a:pt x="10822626" y="1191736"/>
                  <a:pt x="10832701" y="1180417"/>
                  <a:pt x="10831582" y="1168351"/>
                </a:cubicBezTo>
                <a:close/>
                <a:moveTo>
                  <a:pt x="10699111" y="1168600"/>
                </a:moveTo>
                <a:cubicBezTo>
                  <a:pt x="10698241" y="1181287"/>
                  <a:pt x="10707818" y="1191984"/>
                  <a:pt x="10720132" y="1191984"/>
                </a:cubicBezTo>
                <a:cubicBezTo>
                  <a:pt x="10732322" y="1191984"/>
                  <a:pt x="10742646" y="1181163"/>
                  <a:pt x="10742024" y="1168973"/>
                </a:cubicBezTo>
                <a:cubicBezTo>
                  <a:pt x="10741402" y="1157778"/>
                  <a:pt x="10732073" y="1148947"/>
                  <a:pt x="10720630" y="1148823"/>
                </a:cubicBezTo>
                <a:cubicBezTo>
                  <a:pt x="10708938" y="1148698"/>
                  <a:pt x="10699858" y="1156908"/>
                  <a:pt x="10699111" y="1168600"/>
                </a:cubicBezTo>
                <a:close/>
                <a:moveTo>
                  <a:pt x="10633311" y="1149071"/>
                </a:moveTo>
                <a:cubicBezTo>
                  <a:pt x="10620251" y="1147579"/>
                  <a:pt x="10609927" y="1156410"/>
                  <a:pt x="10609554" y="1169346"/>
                </a:cubicBezTo>
                <a:cubicBezTo>
                  <a:pt x="10609181" y="1180914"/>
                  <a:pt x="10617391" y="1190616"/>
                  <a:pt x="10628460" y="1191860"/>
                </a:cubicBezTo>
                <a:cubicBezTo>
                  <a:pt x="10640526" y="1193104"/>
                  <a:pt x="10651969" y="1183402"/>
                  <a:pt x="10652591" y="1171212"/>
                </a:cubicBezTo>
                <a:cubicBezTo>
                  <a:pt x="10653214" y="1159893"/>
                  <a:pt x="10644755" y="1150315"/>
                  <a:pt x="10633311" y="1149071"/>
                </a:cubicBezTo>
                <a:close/>
                <a:moveTo>
                  <a:pt x="10522360" y="1170093"/>
                </a:moveTo>
                <a:cubicBezTo>
                  <a:pt x="10522360" y="1181163"/>
                  <a:pt x="10531440" y="1190865"/>
                  <a:pt x="10542510" y="1191860"/>
                </a:cubicBezTo>
                <a:cubicBezTo>
                  <a:pt x="10554824" y="1192855"/>
                  <a:pt x="10565397" y="1183029"/>
                  <a:pt x="10565521" y="1170341"/>
                </a:cubicBezTo>
                <a:cubicBezTo>
                  <a:pt x="10565646" y="1158649"/>
                  <a:pt x="10557312" y="1149569"/>
                  <a:pt x="10545620" y="1148823"/>
                </a:cubicBezTo>
                <a:cubicBezTo>
                  <a:pt x="10532808" y="1147952"/>
                  <a:pt x="10522235" y="1157530"/>
                  <a:pt x="10522360" y="1169968"/>
                </a:cubicBezTo>
                <a:close/>
                <a:moveTo>
                  <a:pt x="10432927" y="1168849"/>
                </a:moveTo>
                <a:cubicBezTo>
                  <a:pt x="10432181" y="1181038"/>
                  <a:pt x="10442505" y="1191860"/>
                  <a:pt x="10454694" y="1191984"/>
                </a:cubicBezTo>
                <a:cubicBezTo>
                  <a:pt x="10467133" y="1191984"/>
                  <a:pt x="10476711" y="1181536"/>
                  <a:pt x="10475840" y="1168600"/>
                </a:cubicBezTo>
                <a:cubicBezTo>
                  <a:pt x="10475094" y="1156908"/>
                  <a:pt x="10466138" y="1148574"/>
                  <a:pt x="10454321" y="1148698"/>
                </a:cubicBezTo>
                <a:cubicBezTo>
                  <a:pt x="10442878" y="1148823"/>
                  <a:pt x="10433424" y="1157654"/>
                  <a:pt x="10432802" y="1168849"/>
                </a:cubicBezTo>
                <a:close/>
                <a:moveTo>
                  <a:pt x="10386407" y="1171461"/>
                </a:moveTo>
                <a:cubicBezTo>
                  <a:pt x="10387153" y="1158649"/>
                  <a:pt x="10377575" y="1148574"/>
                  <a:pt x="10364888" y="1148698"/>
                </a:cubicBezTo>
                <a:cubicBezTo>
                  <a:pt x="10353445" y="1148823"/>
                  <a:pt x="10343991" y="1157654"/>
                  <a:pt x="10343369" y="1168849"/>
                </a:cubicBezTo>
                <a:cubicBezTo>
                  <a:pt x="10342748" y="1181038"/>
                  <a:pt x="10352947" y="1191860"/>
                  <a:pt x="10365261" y="1191860"/>
                </a:cubicBezTo>
                <a:cubicBezTo>
                  <a:pt x="10376580" y="1191860"/>
                  <a:pt x="10385661" y="1183153"/>
                  <a:pt x="10386407" y="1171461"/>
                </a:cubicBezTo>
                <a:close/>
                <a:moveTo>
                  <a:pt x="10276077" y="1148947"/>
                </a:moveTo>
                <a:cubicBezTo>
                  <a:pt x="10264385" y="1150191"/>
                  <a:pt x="10256673" y="1159520"/>
                  <a:pt x="10257295" y="1171336"/>
                </a:cubicBezTo>
                <a:cubicBezTo>
                  <a:pt x="10257917" y="1182780"/>
                  <a:pt x="10267246" y="1191860"/>
                  <a:pt x="10278441" y="1191860"/>
                </a:cubicBezTo>
                <a:cubicBezTo>
                  <a:pt x="10290630" y="1191860"/>
                  <a:pt x="10300954" y="1181163"/>
                  <a:pt x="10300456" y="1168973"/>
                </a:cubicBezTo>
                <a:cubicBezTo>
                  <a:pt x="10299834" y="1156659"/>
                  <a:pt x="10288764" y="1147579"/>
                  <a:pt x="10276201" y="1148947"/>
                </a:cubicBezTo>
                <a:close/>
                <a:moveTo>
                  <a:pt x="10190500" y="1148823"/>
                </a:moveTo>
                <a:cubicBezTo>
                  <a:pt x="10177688" y="1148076"/>
                  <a:pt x="10167613" y="1157654"/>
                  <a:pt x="10167737" y="1170341"/>
                </a:cubicBezTo>
                <a:cubicBezTo>
                  <a:pt x="10167862" y="1181785"/>
                  <a:pt x="10176693" y="1191238"/>
                  <a:pt x="10187888" y="1191860"/>
                </a:cubicBezTo>
                <a:cubicBezTo>
                  <a:pt x="10200077" y="1192482"/>
                  <a:pt x="10210899" y="1182282"/>
                  <a:pt x="10210899" y="1169968"/>
                </a:cubicBezTo>
                <a:cubicBezTo>
                  <a:pt x="10210899" y="1158525"/>
                  <a:pt x="10202192" y="1149569"/>
                  <a:pt x="10190500" y="1148823"/>
                </a:cubicBezTo>
                <a:close/>
                <a:moveTo>
                  <a:pt x="10097211" y="1148947"/>
                </a:moveTo>
                <a:cubicBezTo>
                  <a:pt x="10085519" y="1150191"/>
                  <a:pt x="10077683" y="1159395"/>
                  <a:pt x="10078304" y="1171212"/>
                </a:cubicBezTo>
                <a:cubicBezTo>
                  <a:pt x="10078926" y="1182655"/>
                  <a:pt x="10088130" y="1191736"/>
                  <a:pt x="10099201" y="1191860"/>
                </a:cubicBezTo>
                <a:cubicBezTo>
                  <a:pt x="10111390" y="1191984"/>
                  <a:pt x="10121839" y="1181287"/>
                  <a:pt x="10121342" y="1169097"/>
                </a:cubicBezTo>
                <a:cubicBezTo>
                  <a:pt x="10120844" y="1156783"/>
                  <a:pt x="10109898" y="1147579"/>
                  <a:pt x="10097211" y="1148947"/>
                </a:cubicBezTo>
                <a:close/>
                <a:moveTo>
                  <a:pt x="9988747" y="1169595"/>
                </a:moveTo>
                <a:cubicBezTo>
                  <a:pt x="9988498" y="1182282"/>
                  <a:pt x="9998697" y="1192482"/>
                  <a:pt x="10011012" y="1191860"/>
                </a:cubicBezTo>
                <a:cubicBezTo>
                  <a:pt x="10021958" y="1191362"/>
                  <a:pt x="10031535" y="1181660"/>
                  <a:pt x="10031909" y="1170714"/>
                </a:cubicBezTo>
                <a:cubicBezTo>
                  <a:pt x="10032406" y="1158400"/>
                  <a:pt x="10021958" y="1148325"/>
                  <a:pt x="10009395" y="1148698"/>
                </a:cubicBezTo>
                <a:cubicBezTo>
                  <a:pt x="9997578" y="1149071"/>
                  <a:pt x="9989120" y="1157654"/>
                  <a:pt x="9988871" y="1169471"/>
                </a:cubicBezTo>
                <a:close/>
                <a:moveTo>
                  <a:pt x="9923196" y="1148698"/>
                </a:moveTo>
                <a:cubicBezTo>
                  <a:pt x="9910509" y="1148698"/>
                  <a:pt x="9900683" y="1159395"/>
                  <a:pt x="9901677" y="1171710"/>
                </a:cubicBezTo>
                <a:cubicBezTo>
                  <a:pt x="9902548" y="1182780"/>
                  <a:pt x="9912374" y="1191860"/>
                  <a:pt x="9923320" y="1191984"/>
                </a:cubicBezTo>
                <a:cubicBezTo>
                  <a:pt x="9935510" y="1191984"/>
                  <a:pt x="9945336" y="1181412"/>
                  <a:pt x="9944590" y="1168724"/>
                </a:cubicBezTo>
                <a:cubicBezTo>
                  <a:pt x="9943844" y="1157032"/>
                  <a:pt x="9934888" y="1148698"/>
                  <a:pt x="9923196" y="1148823"/>
                </a:cubicBezTo>
                <a:close/>
                <a:moveTo>
                  <a:pt x="9836250" y="1148947"/>
                </a:moveTo>
                <a:cubicBezTo>
                  <a:pt x="9823563" y="1147579"/>
                  <a:pt x="9812618" y="1156783"/>
                  <a:pt x="9811996" y="1169097"/>
                </a:cubicBezTo>
                <a:cubicBezTo>
                  <a:pt x="9811498" y="1181287"/>
                  <a:pt x="9821822" y="1191984"/>
                  <a:pt x="9834011" y="1191860"/>
                </a:cubicBezTo>
                <a:cubicBezTo>
                  <a:pt x="9845206" y="1191860"/>
                  <a:pt x="9854411" y="1182655"/>
                  <a:pt x="9855033" y="1171212"/>
                </a:cubicBezTo>
                <a:cubicBezTo>
                  <a:pt x="9855654" y="1159395"/>
                  <a:pt x="9847819" y="1150066"/>
                  <a:pt x="9836127" y="1148947"/>
                </a:cubicBezTo>
                <a:close/>
                <a:moveTo>
                  <a:pt x="9722438" y="1169471"/>
                </a:moveTo>
                <a:cubicBezTo>
                  <a:pt x="9722065" y="1181660"/>
                  <a:pt x="9732638" y="1192233"/>
                  <a:pt x="9744827" y="1191860"/>
                </a:cubicBezTo>
                <a:cubicBezTo>
                  <a:pt x="9757266" y="1191487"/>
                  <a:pt x="9766470" y="1180665"/>
                  <a:pt x="9765351" y="1167978"/>
                </a:cubicBezTo>
                <a:cubicBezTo>
                  <a:pt x="9764356" y="1156286"/>
                  <a:pt x="9755152" y="1148325"/>
                  <a:pt x="9743335" y="1148698"/>
                </a:cubicBezTo>
                <a:cubicBezTo>
                  <a:pt x="9731892" y="1149071"/>
                  <a:pt x="9722686" y="1158152"/>
                  <a:pt x="9722438" y="1169471"/>
                </a:cubicBezTo>
                <a:close/>
                <a:moveTo>
                  <a:pt x="9636612" y="1167729"/>
                </a:moveTo>
                <a:cubicBezTo>
                  <a:pt x="9635244" y="1180417"/>
                  <a:pt x="9644448" y="1191362"/>
                  <a:pt x="9656762" y="1191984"/>
                </a:cubicBezTo>
                <a:cubicBezTo>
                  <a:pt x="9668953" y="1192482"/>
                  <a:pt x="9679650" y="1182034"/>
                  <a:pt x="9679525" y="1169968"/>
                </a:cubicBezTo>
                <a:cubicBezTo>
                  <a:pt x="9679401" y="1158773"/>
                  <a:pt x="9670321" y="1149569"/>
                  <a:pt x="9658877" y="1148947"/>
                </a:cubicBezTo>
                <a:cubicBezTo>
                  <a:pt x="9647061" y="1148325"/>
                  <a:pt x="9637732" y="1156161"/>
                  <a:pt x="9636612" y="1167854"/>
                </a:cubicBezTo>
                <a:close/>
                <a:moveTo>
                  <a:pt x="9589968" y="1169595"/>
                </a:moveTo>
                <a:cubicBezTo>
                  <a:pt x="9589719" y="1158400"/>
                  <a:pt x="9580514" y="1149320"/>
                  <a:pt x="9569071" y="1148823"/>
                </a:cubicBezTo>
                <a:cubicBezTo>
                  <a:pt x="9557254" y="1148325"/>
                  <a:pt x="9548050" y="1156410"/>
                  <a:pt x="9547054" y="1168102"/>
                </a:cubicBezTo>
                <a:cubicBezTo>
                  <a:pt x="9545935" y="1180914"/>
                  <a:pt x="9555140" y="1191611"/>
                  <a:pt x="9567578" y="1191984"/>
                </a:cubicBezTo>
                <a:cubicBezTo>
                  <a:pt x="9579768" y="1192358"/>
                  <a:pt x="9590341" y="1181785"/>
                  <a:pt x="9590092" y="1169595"/>
                </a:cubicBezTo>
                <a:close/>
                <a:moveTo>
                  <a:pt x="9500410" y="1170217"/>
                </a:moveTo>
                <a:cubicBezTo>
                  <a:pt x="9500410" y="1158898"/>
                  <a:pt x="9491579" y="1149693"/>
                  <a:pt x="9480011" y="1148947"/>
                </a:cubicBezTo>
                <a:cubicBezTo>
                  <a:pt x="9468195" y="1148201"/>
                  <a:pt x="9458741" y="1155913"/>
                  <a:pt x="9457498" y="1167481"/>
                </a:cubicBezTo>
                <a:cubicBezTo>
                  <a:pt x="9456005" y="1180168"/>
                  <a:pt x="9465085" y="1191238"/>
                  <a:pt x="9477399" y="1191984"/>
                </a:cubicBezTo>
                <a:cubicBezTo>
                  <a:pt x="9489589" y="1192606"/>
                  <a:pt x="9500410" y="1182407"/>
                  <a:pt x="9500534" y="1170217"/>
                </a:cubicBezTo>
                <a:close/>
                <a:moveTo>
                  <a:pt x="9393439" y="1149071"/>
                </a:moveTo>
                <a:cubicBezTo>
                  <a:pt x="9380876" y="1148325"/>
                  <a:pt x="9370054" y="1158027"/>
                  <a:pt x="9370179" y="1170341"/>
                </a:cubicBezTo>
                <a:cubicBezTo>
                  <a:pt x="9370179" y="1182531"/>
                  <a:pt x="9381125" y="1192855"/>
                  <a:pt x="9393314" y="1192109"/>
                </a:cubicBezTo>
                <a:cubicBezTo>
                  <a:pt x="9404509" y="1191487"/>
                  <a:pt x="9413217" y="1182034"/>
                  <a:pt x="9413340" y="1170590"/>
                </a:cubicBezTo>
                <a:cubicBezTo>
                  <a:pt x="9413340" y="1158898"/>
                  <a:pt x="9405131" y="1149942"/>
                  <a:pt x="9393439" y="1149196"/>
                </a:cubicBezTo>
                <a:close/>
                <a:moveTo>
                  <a:pt x="9280621" y="1169097"/>
                </a:moveTo>
                <a:cubicBezTo>
                  <a:pt x="9279875" y="1181287"/>
                  <a:pt x="9290199" y="1192109"/>
                  <a:pt x="9302389" y="1192233"/>
                </a:cubicBezTo>
                <a:cubicBezTo>
                  <a:pt x="9314827" y="1192233"/>
                  <a:pt x="9324405" y="1181785"/>
                  <a:pt x="9323534" y="1168849"/>
                </a:cubicBezTo>
                <a:cubicBezTo>
                  <a:pt x="9322788" y="1157157"/>
                  <a:pt x="9313832" y="1148823"/>
                  <a:pt x="9302016" y="1148947"/>
                </a:cubicBezTo>
                <a:cubicBezTo>
                  <a:pt x="9290572" y="1149071"/>
                  <a:pt x="9281119" y="1157903"/>
                  <a:pt x="9280497" y="1169097"/>
                </a:cubicBezTo>
                <a:close/>
                <a:moveTo>
                  <a:pt x="9233852" y="1172829"/>
                </a:moveTo>
                <a:cubicBezTo>
                  <a:pt x="9235345" y="1159769"/>
                  <a:pt x="9226514" y="1149569"/>
                  <a:pt x="9213578" y="1149071"/>
                </a:cubicBezTo>
                <a:cubicBezTo>
                  <a:pt x="9202010" y="1148698"/>
                  <a:pt x="9192308" y="1156908"/>
                  <a:pt x="9191064" y="1167978"/>
                </a:cubicBezTo>
                <a:cubicBezTo>
                  <a:pt x="9189696" y="1180043"/>
                  <a:pt x="9199522" y="1191487"/>
                  <a:pt x="9211712" y="1192109"/>
                </a:cubicBezTo>
                <a:cubicBezTo>
                  <a:pt x="9223031" y="1192731"/>
                  <a:pt x="9232484" y="1184397"/>
                  <a:pt x="9233852" y="1172829"/>
                </a:cubicBezTo>
                <a:close/>
                <a:moveTo>
                  <a:pt x="9101382" y="1170839"/>
                </a:moveTo>
                <a:cubicBezTo>
                  <a:pt x="9101755" y="1181785"/>
                  <a:pt x="9111209" y="1191487"/>
                  <a:pt x="9122155" y="1192109"/>
                </a:cubicBezTo>
                <a:cubicBezTo>
                  <a:pt x="9134469" y="1192855"/>
                  <a:pt x="9144793" y="1182655"/>
                  <a:pt x="9144544" y="1169968"/>
                </a:cubicBezTo>
                <a:cubicBezTo>
                  <a:pt x="9144419" y="1158152"/>
                  <a:pt x="9135961" y="1149445"/>
                  <a:pt x="9124144" y="1149071"/>
                </a:cubicBezTo>
                <a:cubicBezTo>
                  <a:pt x="9111582" y="1148574"/>
                  <a:pt x="9101009" y="1158649"/>
                  <a:pt x="9101382" y="1170839"/>
                </a:cubicBezTo>
                <a:close/>
                <a:moveTo>
                  <a:pt x="9039190" y="1149196"/>
                </a:moveTo>
                <a:cubicBezTo>
                  <a:pt x="9026129" y="1147703"/>
                  <a:pt x="9015805" y="1156535"/>
                  <a:pt x="9015432" y="1169471"/>
                </a:cubicBezTo>
                <a:cubicBezTo>
                  <a:pt x="9015059" y="1181038"/>
                  <a:pt x="9023268" y="1190741"/>
                  <a:pt x="9034339" y="1191984"/>
                </a:cubicBezTo>
                <a:cubicBezTo>
                  <a:pt x="9046404" y="1193228"/>
                  <a:pt x="9057848" y="1183526"/>
                  <a:pt x="9058469" y="1171336"/>
                </a:cubicBezTo>
                <a:cubicBezTo>
                  <a:pt x="9059091" y="1160017"/>
                  <a:pt x="9050633" y="1150440"/>
                  <a:pt x="9039190" y="1149196"/>
                </a:cubicBezTo>
                <a:close/>
                <a:moveTo>
                  <a:pt x="8949259" y="1149196"/>
                </a:moveTo>
                <a:cubicBezTo>
                  <a:pt x="8936198" y="1147952"/>
                  <a:pt x="8925999" y="1156908"/>
                  <a:pt x="8925874" y="1169844"/>
                </a:cubicBezTo>
                <a:cubicBezTo>
                  <a:pt x="8925626" y="1181412"/>
                  <a:pt x="8933960" y="1190989"/>
                  <a:pt x="8945278" y="1191984"/>
                </a:cubicBezTo>
                <a:cubicBezTo>
                  <a:pt x="8957344" y="1193104"/>
                  <a:pt x="8968663" y="1183029"/>
                  <a:pt x="8969036" y="1170963"/>
                </a:cubicBezTo>
                <a:cubicBezTo>
                  <a:pt x="8969409" y="1159769"/>
                  <a:pt x="8960826" y="1150191"/>
                  <a:pt x="8949383" y="1149196"/>
                </a:cubicBezTo>
                <a:close/>
                <a:moveTo>
                  <a:pt x="8836441" y="1167978"/>
                </a:moveTo>
                <a:cubicBezTo>
                  <a:pt x="8835198" y="1180665"/>
                  <a:pt x="8844402" y="1191611"/>
                  <a:pt x="8856716" y="1192109"/>
                </a:cubicBezTo>
                <a:cubicBezTo>
                  <a:pt x="8868906" y="1192606"/>
                  <a:pt x="8879603" y="1182158"/>
                  <a:pt x="8879479" y="1169968"/>
                </a:cubicBezTo>
                <a:cubicBezTo>
                  <a:pt x="8879354" y="1158773"/>
                  <a:pt x="8870274" y="1149569"/>
                  <a:pt x="8858831" y="1149071"/>
                </a:cubicBezTo>
                <a:cubicBezTo>
                  <a:pt x="8847014" y="1148449"/>
                  <a:pt x="8837810" y="1156410"/>
                  <a:pt x="8836566" y="1167978"/>
                </a:cubicBezTo>
                <a:close/>
                <a:moveTo>
                  <a:pt x="8771388" y="1149071"/>
                </a:moveTo>
                <a:cubicBezTo>
                  <a:pt x="8758700" y="1148823"/>
                  <a:pt x="8748501" y="1159022"/>
                  <a:pt x="8749123" y="1171336"/>
                </a:cubicBezTo>
                <a:cubicBezTo>
                  <a:pt x="8749621" y="1182282"/>
                  <a:pt x="8759323" y="1191860"/>
                  <a:pt x="8770269" y="1192233"/>
                </a:cubicBezTo>
                <a:cubicBezTo>
                  <a:pt x="8782583" y="1192731"/>
                  <a:pt x="8792658" y="1182282"/>
                  <a:pt x="8792285" y="1169719"/>
                </a:cubicBezTo>
                <a:cubicBezTo>
                  <a:pt x="8791912" y="1157903"/>
                  <a:pt x="8783329" y="1149445"/>
                  <a:pt x="8771512" y="1149196"/>
                </a:cubicBezTo>
                <a:close/>
                <a:moveTo>
                  <a:pt x="8682950" y="1149071"/>
                </a:moveTo>
                <a:cubicBezTo>
                  <a:pt x="8670263" y="1148201"/>
                  <a:pt x="8659566" y="1157778"/>
                  <a:pt x="8659566" y="1170093"/>
                </a:cubicBezTo>
                <a:cubicBezTo>
                  <a:pt x="8659566" y="1182282"/>
                  <a:pt x="8670387" y="1192606"/>
                  <a:pt x="8682577" y="1191984"/>
                </a:cubicBezTo>
                <a:cubicBezTo>
                  <a:pt x="8693772" y="1191362"/>
                  <a:pt x="8702603" y="1182034"/>
                  <a:pt x="8702727" y="1170590"/>
                </a:cubicBezTo>
                <a:cubicBezTo>
                  <a:pt x="8702852" y="1158898"/>
                  <a:pt x="8694642" y="1149818"/>
                  <a:pt x="8682950" y="1149071"/>
                </a:cubicBezTo>
                <a:close/>
                <a:moveTo>
                  <a:pt x="8612921" y="1172829"/>
                </a:moveTo>
                <a:cubicBezTo>
                  <a:pt x="8614414" y="1159769"/>
                  <a:pt x="8605582" y="1149569"/>
                  <a:pt x="8592646" y="1149071"/>
                </a:cubicBezTo>
                <a:cubicBezTo>
                  <a:pt x="8581079" y="1148698"/>
                  <a:pt x="8571376" y="1156908"/>
                  <a:pt x="8570133" y="1167978"/>
                </a:cubicBezTo>
                <a:cubicBezTo>
                  <a:pt x="8568765" y="1180043"/>
                  <a:pt x="8578591" y="1191487"/>
                  <a:pt x="8590780" y="1192109"/>
                </a:cubicBezTo>
                <a:cubicBezTo>
                  <a:pt x="8602100" y="1192731"/>
                  <a:pt x="8611553" y="1184397"/>
                  <a:pt x="8612921" y="1172829"/>
                </a:cubicBezTo>
                <a:close/>
                <a:moveTo>
                  <a:pt x="8507815" y="1149196"/>
                </a:moveTo>
                <a:cubicBezTo>
                  <a:pt x="8494755" y="1147703"/>
                  <a:pt x="8484431" y="1156535"/>
                  <a:pt x="8484058" y="1169471"/>
                </a:cubicBezTo>
                <a:cubicBezTo>
                  <a:pt x="8483685" y="1181038"/>
                  <a:pt x="8491895" y="1190741"/>
                  <a:pt x="8502964" y="1191984"/>
                </a:cubicBezTo>
                <a:cubicBezTo>
                  <a:pt x="8515030" y="1193228"/>
                  <a:pt x="8526473" y="1183526"/>
                  <a:pt x="8527095" y="1171336"/>
                </a:cubicBezTo>
                <a:cubicBezTo>
                  <a:pt x="8527718" y="1160017"/>
                  <a:pt x="8519259" y="1150440"/>
                  <a:pt x="8507815" y="1149196"/>
                </a:cubicBezTo>
                <a:close/>
                <a:moveTo>
                  <a:pt x="8394501" y="1169844"/>
                </a:moveTo>
                <a:cubicBezTo>
                  <a:pt x="8394252" y="1182531"/>
                  <a:pt x="8404451" y="1192731"/>
                  <a:pt x="8416765" y="1192109"/>
                </a:cubicBezTo>
                <a:cubicBezTo>
                  <a:pt x="8427711" y="1191611"/>
                  <a:pt x="8437289" y="1181909"/>
                  <a:pt x="8437662" y="1170963"/>
                </a:cubicBezTo>
                <a:cubicBezTo>
                  <a:pt x="8438160" y="1158649"/>
                  <a:pt x="8427711" y="1148574"/>
                  <a:pt x="8415148" y="1148947"/>
                </a:cubicBezTo>
                <a:cubicBezTo>
                  <a:pt x="8403332" y="1149320"/>
                  <a:pt x="8394873" y="1157903"/>
                  <a:pt x="8394625" y="1169719"/>
                </a:cubicBezTo>
                <a:close/>
                <a:moveTo>
                  <a:pt x="8305068" y="1167978"/>
                </a:moveTo>
                <a:cubicBezTo>
                  <a:pt x="8303824" y="1180665"/>
                  <a:pt x="8313029" y="1191611"/>
                  <a:pt x="8325343" y="1192109"/>
                </a:cubicBezTo>
                <a:cubicBezTo>
                  <a:pt x="8337532" y="1192606"/>
                  <a:pt x="8348229" y="1182158"/>
                  <a:pt x="8348105" y="1169968"/>
                </a:cubicBezTo>
                <a:cubicBezTo>
                  <a:pt x="8347981" y="1158773"/>
                  <a:pt x="8338900" y="1149569"/>
                  <a:pt x="8327457" y="1149071"/>
                </a:cubicBezTo>
                <a:cubicBezTo>
                  <a:pt x="8315640" y="1148449"/>
                  <a:pt x="8306436" y="1156410"/>
                  <a:pt x="8305192" y="1167978"/>
                </a:cubicBezTo>
                <a:close/>
                <a:moveTo>
                  <a:pt x="8239144" y="1149196"/>
                </a:moveTo>
                <a:cubicBezTo>
                  <a:pt x="8226083" y="1147828"/>
                  <a:pt x="8215884" y="1156535"/>
                  <a:pt x="8215386" y="1169595"/>
                </a:cubicBezTo>
                <a:cubicBezTo>
                  <a:pt x="8215013" y="1181163"/>
                  <a:pt x="8223222" y="1190865"/>
                  <a:pt x="8234417" y="1191984"/>
                </a:cubicBezTo>
                <a:cubicBezTo>
                  <a:pt x="8246482" y="1193228"/>
                  <a:pt x="8257926" y="1183402"/>
                  <a:pt x="8258423" y="1171212"/>
                </a:cubicBezTo>
                <a:cubicBezTo>
                  <a:pt x="8258921" y="1159893"/>
                  <a:pt x="8250587" y="1150440"/>
                  <a:pt x="8239019" y="1149196"/>
                </a:cubicBezTo>
                <a:close/>
                <a:moveTo>
                  <a:pt x="8171105" y="1172829"/>
                </a:moveTo>
                <a:cubicBezTo>
                  <a:pt x="8172597" y="1159769"/>
                  <a:pt x="8163766" y="1149569"/>
                  <a:pt x="8150830" y="1149071"/>
                </a:cubicBezTo>
                <a:cubicBezTo>
                  <a:pt x="8139262" y="1148698"/>
                  <a:pt x="8129560" y="1156908"/>
                  <a:pt x="8128316" y="1167978"/>
                </a:cubicBezTo>
                <a:cubicBezTo>
                  <a:pt x="8126948" y="1180043"/>
                  <a:pt x="8136774" y="1191487"/>
                  <a:pt x="8148964" y="1192109"/>
                </a:cubicBezTo>
                <a:cubicBezTo>
                  <a:pt x="8160283" y="1192731"/>
                  <a:pt x="8169737" y="1184397"/>
                  <a:pt x="8171105" y="1172829"/>
                </a:cubicBezTo>
                <a:close/>
                <a:moveTo>
                  <a:pt x="8038635" y="1169719"/>
                </a:moveTo>
                <a:cubicBezTo>
                  <a:pt x="8038261" y="1181909"/>
                  <a:pt x="8048834" y="1192482"/>
                  <a:pt x="8061024" y="1192109"/>
                </a:cubicBezTo>
                <a:cubicBezTo>
                  <a:pt x="8073462" y="1191736"/>
                  <a:pt x="8082667" y="1180914"/>
                  <a:pt x="8081548" y="1168227"/>
                </a:cubicBezTo>
                <a:cubicBezTo>
                  <a:pt x="8080553" y="1156535"/>
                  <a:pt x="8071348" y="1148574"/>
                  <a:pt x="8059531" y="1148947"/>
                </a:cubicBezTo>
                <a:cubicBezTo>
                  <a:pt x="8048088" y="1149320"/>
                  <a:pt x="8038883" y="1158400"/>
                  <a:pt x="8038635" y="1169719"/>
                </a:cubicBezTo>
                <a:close/>
                <a:moveTo>
                  <a:pt x="7991990" y="1167978"/>
                </a:moveTo>
                <a:cubicBezTo>
                  <a:pt x="7990746" y="1156286"/>
                  <a:pt x="7981542" y="1148449"/>
                  <a:pt x="7969725" y="1149071"/>
                </a:cubicBezTo>
                <a:cubicBezTo>
                  <a:pt x="7958282" y="1149693"/>
                  <a:pt x="7949202" y="1158773"/>
                  <a:pt x="7949077" y="1169968"/>
                </a:cubicBezTo>
                <a:cubicBezTo>
                  <a:pt x="7948953" y="1182158"/>
                  <a:pt x="7959650" y="1192606"/>
                  <a:pt x="7971840" y="1192109"/>
                </a:cubicBezTo>
                <a:cubicBezTo>
                  <a:pt x="7984154" y="1191611"/>
                  <a:pt x="7993358" y="1180665"/>
                  <a:pt x="7991990" y="1167978"/>
                </a:cubicBezTo>
                <a:close/>
                <a:moveTo>
                  <a:pt x="7906040" y="1167978"/>
                </a:moveTo>
                <a:cubicBezTo>
                  <a:pt x="7904796" y="1156783"/>
                  <a:pt x="7894970" y="1148698"/>
                  <a:pt x="7883401" y="1149071"/>
                </a:cubicBezTo>
                <a:cubicBezTo>
                  <a:pt x="7870466" y="1149569"/>
                  <a:pt x="7861758" y="1159893"/>
                  <a:pt x="7863251" y="1172953"/>
                </a:cubicBezTo>
                <a:cubicBezTo>
                  <a:pt x="7864620" y="1184521"/>
                  <a:pt x="7874197" y="1192731"/>
                  <a:pt x="7885392" y="1192109"/>
                </a:cubicBezTo>
                <a:cubicBezTo>
                  <a:pt x="7897581" y="1191362"/>
                  <a:pt x="7907284" y="1179919"/>
                  <a:pt x="7905915" y="1167854"/>
                </a:cubicBezTo>
                <a:close/>
                <a:moveTo>
                  <a:pt x="7816482" y="1168600"/>
                </a:moveTo>
                <a:cubicBezTo>
                  <a:pt x="7815487" y="1157405"/>
                  <a:pt x="7806034" y="1148947"/>
                  <a:pt x="7794466" y="1149071"/>
                </a:cubicBezTo>
                <a:cubicBezTo>
                  <a:pt x="7781530" y="1149196"/>
                  <a:pt x="7772450" y="1159395"/>
                  <a:pt x="7773570" y="1172456"/>
                </a:cubicBezTo>
                <a:cubicBezTo>
                  <a:pt x="7774564" y="1183899"/>
                  <a:pt x="7784142" y="1192606"/>
                  <a:pt x="7795337" y="1192358"/>
                </a:cubicBezTo>
                <a:cubicBezTo>
                  <a:pt x="7807527" y="1191984"/>
                  <a:pt x="7817602" y="1180665"/>
                  <a:pt x="7816482" y="1168600"/>
                </a:cubicBezTo>
                <a:close/>
                <a:moveTo>
                  <a:pt x="7707645" y="1149320"/>
                </a:moveTo>
                <a:cubicBezTo>
                  <a:pt x="7694585" y="1147828"/>
                  <a:pt x="7684261" y="1156659"/>
                  <a:pt x="7683888" y="1169595"/>
                </a:cubicBezTo>
                <a:cubicBezTo>
                  <a:pt x="7683515" y="1181163"/>
                  <a:pt x="7691724" y="1190865"/>
                  <a:pt x="7702794" y="1192109"/>
                </a:cubicBezTo>
                <a:cubicBezTo>
                  <a:pt x="7714859" y="1193477"/>
                  <a:pt x="7726303" y="1183650"/>
                  <a:pt x="7726925" y="1171461"/>
                </a:cubicBezTo>
                <a:cubicBezTo>
                  <a:pt x="7727547" y="1160142"/>
                  <a:pt x="7719213" y="1150688"/>
                  <a:pt x="7707645" y="1149320"/>
                </a:cubicBezTo>
                <a:close/>
                <a:moveTo>
                  <a:pt x="7620949" y="1149320"/>
                </a:moveTo>
                <a:cubicBezTo>
                  <a:pt x="7608261" y="1147952"/>
                  <a:pt x="7597315" y="1157157"/>
                  <a:pt x="7596693" y="1169471"/>
                </a:cubicBezTo>
                <a:cubicBezTo>
                  <a:pt x="7596196" y="1181660"/>
                  <a:pt x="7606520" y="1192358"/>
                  <a:pt x="7618710" y="1192233"/>
                </a:cubicBezTo>
                <a:cubicBezTo>
                  <a:pt x="7629904" y="1192233"/>
                  <a:pt x="7639109" y="1183029"/>
                  <a:pt x="7639731" y="1171585"/>
                </a:cubicBezTo>
                <a:cubicBezTo>
                  <a:pt x="7640353" y="1159769"/>
                  <a:pt x="7632516" y="1150440"/>
                  <a:pt x="7620824" y="1149320"/>
                </a:cubicBezTo>
                <a:close/>
                <a:moveTo>
                  <a:pt x="7531640" y="1149320"/>
                </a:moveTo>
                <a:cubicBezTo>
                  <a:pt x="7518953" y="1147828"/>
                  <a:pt x="7507882" y="1156908"/>
                  <a:pt x="7507260" y="1169222"/>
                </a:cubicBezTo>
                <a:cubicBezTo>
                  <a:pt x="7506639" y="1181412"/>
                  <a:pt x="7516838" y="1192233"/>
                  <a:pt x="7529028" y="1192233"/>
                </a:cubicBezTo>
                <a:cubicBezTo>
                  <a:pt x="7540347" y="1192233"/>
                  <a:pt x="7549552" y="1183402"/>
                  <a:pt x="7550173" y="1171834"/>
                </a:cubicBezTo>
                <a:cubicBezTo>
                  <a:pt x="7550920" y="1160017"/>
                  <a:pt x="7543208" y="1150688"/>
                  <a:pt x="7531640" y="1149320"/>
                </a:cubicBezTo>
                <a:close/>
                <a:moveTo>
                  <a:pt x="7440964" y="1149320"/>
                </a:moveTo>
                <a:cubicBezTo>
                  <a:pt x="7428276" y="1148449"/>
                  <a:pt x="7417579" y="1158027"/>
                  <a:pt x="7417579" y="1170341"/>
                </a:cubicBezTo>
                <a:cubicBezTo>
                  <a:pt x="7417579" y="1182531"/>
                  <a:pt x="7428401" y="1192855"/>
                  <a:pt x="7440590" y="1192233"/>
                </a:cubicBezTo>
                <a:cubicBezTo>
                  <a:pt x="7451785" y="1191611"/>
                  <a:pt x="7460616" y="1182282"/>
                  <a:pt x="7460740" y="1170839"/>
                </a:cubicBezTo>
                <a:cubicBezTo>
                  <a:pt x="7460865" y="1159147"/>
                  <a:pt x="7452655" y="1150066"/>
                  <a:pt x="7440964" y="1149320"/>
                </a:cubicBezTo>
                <a:close/>
                <a:moveTo>
                  <a:pt x="7351530" y="1149320"/>
                </a:moveTo>
                <a:cubicBezTo>
                  <a:pt x="7338843" y="1148449"/>
                  <a:pt x="7328146" y="1158027"/>
                  <a:pt x="7328021" y="1170341"/>
                </a:cubicBezTo>
                <a:cubicBezTo>
                  <a:pt x="7328021" y="1182531"/>
                  <a:pt x="7338718" y="1192855"/>
                  <a:pt x="7350908" y="1192358"/>
                </a:cubicBezTo>
                <a:cubicBezTo>
                  <a:pt x="7361978" y="1191860"/>
                  <a:pt x="7370935" y="1182407"/>
                  <a:pt x="7371183" y="1170963"/>
                </a:cubicBezTo>
                <a:cubicBezTo>
                  <a:pt x="7371432" y="1159271"/>
                  <a:pt x="7363098" y="1150191"/>
                  <a:pt x="7351406" y="1149320"/>
                </a:cubicBezTo>
                <a:close/>
                <a:moveTo>
                  <a:pt x="7285108" y="1169844"/>
                </a:moveTo>
                <a:cubicBezTo>
                  <a:pt x="7284735" y="1158525"/>
                  <a:pt x="7275655" y="1149569"/>
                  <a:pt x="7264212" y="1149196"/>
                </a:cubicBezTo>
                <a:cubicBezTo>
                  <a:pt x="7252395" y="1148698"/>
                  <a:pt x="7243191" y="1156783"/>
                  <a:pt x="7242195" y="1168475"/>
                </a:cubicBezTo>
                <a:cubicBezTo>
                  <a:pt x="7241076" y="1181163"/>
                  <a:pt x="7250405" y="1191984"/>
                  <a:pt x="7262719" y="1192358"/>
                </a:cubicBezTo>
                <a:cubicBezTo>
                  <a:pt x="7274909" y="1192731"/>
                  <a:pt x="7285482" y="1182158"/>
                  <a:pt x="7285108" y="1169968"/>
                </a:cubicBezTo>
                <a:close/>
                <a:moveTo>
                  <a:pt x="5487368" y="1149320"/>
                </a:moveTo>
                <a:cubicBezTo>
                  <a:pt x="5475800" y="1150688"/>
                  <a:pt x="5467964" y="1160017"/>
                  <a:pt x="5468834" y="1171834"/>
                </a:cubicBezTo>
                <a:cubicBezTo>
                  <a:pt x="5469581" y="1183402"/>
                  <a:pt x="5478661" y="1192233"/>
                  <a:pt x="5489980" y="1192233"/>
                </a:cubicBezTo>
                <a:cubicBezTo>
                  <a:pt x="5502294" y="1192233"/>
                  <a:pt x="5512493" y="1181412"/>
                  <a:pt x="5511747" y="1169222"/>
                </a:cubicBezTo>
                <a:cubicBezTo>
                  <a:pt x="5511001" y="1156908"/>
                  <a:pt x="5499931" y="1147828"/>
                  <a:pt x="5487368" y="1149320"/>
                </a:cubicBezTo>
                <a:close/>
                <a:moveTo>
                  <a:pt x="7171172" y="1149320"/>
                </a:moveTo>
                <a:cubicBezTo>
                  <a:pt x="7159480" y="1150564"/>
                  <a:pt x="7151768" y="1159893"/>
                  <a:pt x="7152390" y="1171710"/>
                </a:cubicBezTo>
                <a:cubicBezTo>
                  <a:pt x="7153011" y="1183153"/>
                  <a:pt x="7162340" y="1192233"/>
                  <a:pt x="7173535" y="1192233"/>
                </a:cubicBezTo>
                <a:cubicBezTo>
                  <a:pt x="7185725" y="1192233"/>
                  <a:pt x="7196049" y="1181536"/>
                  <a:pt x="7195551" y="1169346"/>
                </a:cubicBezTo>
                <a:cubicBezTo>
                  <a:pt x="7194929" y="1157032"/>
                  <a:pt x="7183859" y="1147952"/>
                  <a:pt x="7171296" y="1149320"/>
                </a:cubicBezTo>
                <a:close/>
                <a:moveTo>
                  <a:pt x="7063081" y="1167729"/>
                </a:moveTo>
                <a:cubicBezTo>
                  <a:pt x="7061588" y="1180417"/>
                  <a:pt x="7070668" y="1191487"/>
                  <a:pt x="7082982" y="1192109"/>
                </a:cubicBezTo>
                <a:cubicBezTo>
                  <a:pt x="7095172" y="1192731"/>
                  <a:pt x="7105993" y="1182531"/>
                  <a:pt x="7105993" y="1170341"/>
                </a:cubicBezTo>
                <a:cubicBezTo>
                  <a:pt x="7105993" y="1159022"/>
                  <a:pt x="7097162" y="1149818"/>
                  <a:pt x="7085595" y="1149196"/>
                </a:cubicBezTo>
                <a:cubicBezTo>
                  <a:pt x="7073778" y="1148449"/>
                  <a:pt x="7064325" y="1156161"/>
                  <a:pt x="7063081" y="1167729"/>
                </a:cubicBezTo>
                <a:close/>
                <a:moveTo>
                  <a:pt x="6975762" y="1170341"/>
                </a:moveTo>
                <a:cubicBezTo>
                  <a:pt x="6975762" y="1181412"/>
                  <a:pt x="6984842" y="1191114"/>
                  <a:pt x="6995913" y="1192109"/>
                </a:cubicBezTo>
                <a:cubicBezTo>
                  <a:pt x="7008227" y="1193104"/>
                  <a:pt x="7018800" y="1183277"/>
                  <a:pt x="7018924" y="1170590"/>
                </a:cubicBezTo>
                <a:cubicBezTo>
                  <a:pt x="7019048" y="1158898"/>
                  <a:pt x="7010714" y="1149818"/>
                  <a:pt x="6999022" y="1149071"/>
                </a:cubicBezTo>
                <a:cubicBezTo>
                  <a:pt x="6986210" y="1148201"/>
                  <a:pt x="6975638" y="1157778"/>
                  <a:pt x="6975762" y="1170217"/>
                </a:cubicBezTo>
                <a:close/>
                <a:moveTo>
                  <a:pt x="6929367" y="1171834"/>
                </a:moveTo>
                <a:cubicBezTo>
                  <a:pt x="6930113" y="1159022"/>
                  <a:pt x="6920535" y="1148947"/>
                  <a:pt x="6907848" y="1149071"/>
                </a:cubicBezTo>
                <a:cubicBezTo>
                  <a:pt x="6896404" y="1149196"/>
                  <a:pt x="6886951" y="1158027"/>
                  <a:pt x="6886329" y="1169222"/>
                </a:cubicBezTo>
                <a:cubicBezTo>
                  <a:pt x="6885707" y="1181412"/>
                  <a:pt x="6895907" y="1192233"/>
                  <a:pt x="6908221" y="1192233"/>
                </a:cubicBezTo>
                <a:cubicBezTo>
                  <a:pt x="6919540" y="1192233"/>
                  <a:pt x="6928620" y="1183526"/>
                  <a:pt x="6929367" y="1171834"/>
                </a:cubicBezTo>
                <a:close/>
                <a:moveTo>
                  <a:pt x="5577174" y="1149196"/>
                </a:moveTo>
                <a:cubicBezTo>
                  <a:pt x="5564487" y="1148947"/>
                  <a:pt x="5554287" y="1159147"/>
                  <a:pt x="5554909" y="1171461"/>
                </a:cubicBezTo>
                <a:cubicBezTo>
                  <a:pt x="5555407" y="1182407"/>
                  <a:pt x="5565109" y="1191984"/>
                  <a:pt x="5576055" y="1192358"/>
                </a:cubicBezTo>
                <a:cubicBezTo>
                  <a:pt x="5588369" y="1192731"/>
                  <a:pt x="5598444" y="1182407"/>
                  <a:pt x="5597946" y="1169719"/>
                </a:cubicBezTo>
                <a:cubicBezTo>
                  <a:pt x="5597573" y="1157903"/>
                  <a:pt x="5588991" y="1149445"/>
                  <a:pt x="5577174" y="1149196"/>
                </a:cubicBezTo>
                <a:close/>
                <a:moveTo>
                  <a:pt x="6796772" y="1170466"/>
                </a:moveTo>
                <a:cubicBezTo>
                  <a:pt x="6796772" y="1181536"/>
                  <a:pt x="6805852" y="1191238"/>
                  <a:pt x="6816922" y="1192233"/>
                </a:cubicBezTo>
                <a:cubicBezTo>
                  <a:pt x="6829236" y="1193228"/>
                  <a:pt x="6839809" y="1183402"/>
                  <a:pt x="6839934" y="1170714"/>
                </a:cubicBezTo>
                <a:cubicBezTo>
                  <a:pt x="6840057" y="1159022"/>
                  <a:pt x="6831724" y="1149942"/>
                  <a:pt x="6820032" y="1149196"/>
                </a:cubicBezTo>
                <a:cubicBezTo>
                  <a:pt x="6807220" y="1148325"/>
                  <a:pt x="6796647" y="1157903"/>
                  <a:pt x="6796772" y="1170341"/>
                </a:cubicBezTo>
                <a:close/>
                <a:moveTo>
                  <a:pt x="6733584" y="1149320"/>
                </a:moveTo>
                <a:cubicBezTo>
                  <a:pt x="6720648" y="1148449"/>
                  <a:pt x="6710573" y="1157903"/>
                  <a:pt x="6710697" y="1170714"/>
                </a:cubicBezTo>
                <a:cubicBezTo>
                  <a:pt x="6710697" y="1182158"/>
                  <a:pt x="6719529" y="1191611"/>
                  <a:pt x="6730723" y="1192233"/>
                </a:cubicBezTo>
                <a:cubicBezTo>
                  <a:pt x="6742913" y="1192979"/>
                  <a:pt x="6753859" y="1182780"/>
                  <a:pt x="6753859" y="1170466"/>
                </a:cubicBezTo>
                <a:cubicBezTo>
                  <a:pt x="6753859" y="1159271"/>
                  <a:pt x="6745028" y="1149942"/>
                  <a:pt x="6733584" y="1149196"/>
                </a:cubicBezTo>
                <a:close/>
                <a:moveTo>
                  <a:pt x="6621140" y="1170093"/>
                </a:moveTo>
                <a:cubicBezTo>
                  <a:pt x="6620891" y="1182780"/>
                  <a:pt x="6631090" y="1192979"/>
                  <a:pt x="6643404" y="1192358"/>
                </a:cubicBezTo>
                <a:cubicBezTo>
                  <a:pt x="6654350" y="1191736"/>
                  <a:pt x="6663928" y="1182158"/>
                  <a:pt x="6664302" y="1171212"/>
                </a:cubicBezTo>
                <a:cubicBezTo>
                  <a:pt x="6664674" y="1159022"/>
                  <a:pt x="6654227" y="1148823"/>
                  <a:pt x="6641664" y="1149320"/>
                </a:cubicBezTo>
                <a:cubicBezTo>
                  <a:pt x="6629847" y="1149693"/>
                  <a:pt x="6621389" y="1158400"/>
                  <a:pt x="6621140" y="1170093"/>
                </a:cubicBezTo>
                <a:close/>
                <a:moveTo>
                  <a:pt x="6574620" y="1168102"/>
                </a:moveTo>
                <a:cubicBezTo>
                  <a:pt x="6573376" y="1157032"/>
                  <a:pt x="6563549" y="1148823"/>
                  <a:pt x="6551981" y="1149320"/>
                </a:cubicBezTo>
                <a:cubicBezTo>
                  <a:pt x="6539046" y="1149818"/>
                  <a:pt x="6530339" y="1160142"/>
                  <a:pt x="6531831" y="1173202"/>
                </a:cubicBezTo>
                <a:cubicBezTo>
                  <a:pt x="6533199" y="1184770"/>
                  <a:pt x="6542777" y="1192979"/>
                  <a:pt x="6554096" y="1192358"/>
                </a:cubicBezTo>
                <a:cubicBezTo>
                  <a:pt x="6566286" y="1191611"/>
                  <a:pt x="6575988" y="1180168"/>
                  <a:pt x="6574620" y="1168102"/>
                </a:cubicBezTo>
                <a:close/>
                <a:moveTo>
                  <a:pt x="6465907" y="1149445"/>
                </a:moveTo>
                <a:cubicBezTo>
                  <a:pt x="6452847" y="1147952"/>
                  <a:pt x="6442523" y="1156783"/>
                  <a:pt x="6442149" y="1169719"/>
                </a:cubicBezTo>
                <a:cubicBezTo>
                  <a:pt x="6441776" y="1181287"/>
                  <a:pt x="6449985" y="1190989"/>
                  <a:pt x="6461056" y="1192233"/>
                </a:cubicBezTo>
                <a:cubicBezTo>
                  <a:pt x="6473121" y="1193601"/>
                  <a:pt x="6484565" y="1183775"/>
                  <a:pt x="6485187" y="1171585"/>
                </a:cubicBezTo>
                <a:cubicBezTo>
                  <a:pt x="6485808" y="1160266"/>
                  <a:pt x="6477475" y="1150813"/>
                  <a:pt x="6465907" y="1149445"/>
                </a:cubicBezTo>
                <a:close/>
                <a:moveTo>
                  <a:pt x="6354955" y="1171088"/>
                </a:moveTo>
                <a:cubicBezTo>
                  <a:pt x="6355328" y="1182034"/>
                  <a:pt x="6364782" y="1191736"/>
                  <a:pt x="6375728" y="1192358"/>
                </a:cubicBezTo>
                <a:cubicBezTo>
                  <a:pt x="6388042" y="1193104"/>
                  <a:pt x="6398366" y="1182904"/>
                  <a:pt x="6398117" y="1170217"/>
                </a:cubicBezTo>
                <a:cubicBezTo>
                  <a:pt x="6397992" y="1158400"/>
                  <a:pt x="6389534" y="1149693"/>
                  <a:pt x="6377718" y="1149320"/>
                </a:cubicBezTo>
                <a:cubicBezTo>
                  <a:pt x="6365154" y="1148823"/>
                  <a:pt x="6354582" y="1158898"/>
                  <a:pt x="6354955" y="1171088"/>
                </a:cubicBezTo>
                <a:close/>
                <a:moveTo>
                  <a:pt x="6288658" y="1149320"/>
                </a:moveTo>
                <a:cubicBezTo>
                  <a:pt x="6275970" y="1148574"/>
                  <a:pt x="6265398" y="1158276"/>
                  <a:pt x="6265398" y="1170590"/>
                </a:cubicBezTo>
                <a:cubicBezTo>
                  <a:pt x="6265398" y="1182780"/>
                  <a:pt x="6276344" y="1192979"/>
                  <a:pt x="6288533" y="1192358"/>
                </a:cubicBezTo>
                <a:cubicBezTo>
                  <a:pt x="6299728" y="1191736"/>
                  <a:pt x="6308435" y="1182282"/>
                  <a:pt x="6308559" y="1170714"/>
                </a:cubicBezTo>
                <a:cubicBezTo>
                  <a:pt x="6308559" y="1159022"/>
                  <a:pt x="6300350" y="1150066"/>
                  <a:pt x="6288658" y="1149320"/>
                </a:cubicBezTo>
                <a:close/>
                <a:moveTo>
                  <a:pt x="6200344" y="1149320"/>
                </a:moveTo>
                <a:cubicBezTo>
                  <a:pt x="6187657" y="1147828"/>
                  <a:pt x="6176587" y="1156908"/>
                  <a:pt x="6175965" y="1169222"/>
                </a:cubicBezTo>
                <a:cubicBezTo>
                  <a:pt x="6175343" y="1181412"/>
                  <a:pt x="6185542" y="1192233"/>
                  <a:pt x="6197732" y="1192233"/>
                </a:cubicBezTo>
                <a:cubicBezTo>
                  <a:pt x="6209051" y="1192233"/>
                  <a:pt x="6218255" y="1183402"/>
                  <a:pt x="6218878" y="1171834"/>
                </a:cubicBezTo>
                <a:cubicBezTo>
                  <a:pt x="6219624" y="1160017"/>
                  <a:pt x="6211912" y="1150688"/>
                  <a:pt x="6200344" y="1149320"/>
                </a:cubicBezTo>
                <a:close/>
                <a:moveTo>
                  <a:pt x="6112528" y="1149196"/>
                </a:moveTo>
                <a:cubicBezTo>
                  <a:pt x="6099717" y="1148449"/>
                  <a:pt x="6089517" y="1158027"/>
                  <a:pt x="6089766" y="1170714"/>
                </a:cubicBezTo>
                <a:cubicBezTo>
                  <a:pt x="6089890" y="1182158"/>
                  <a:pt x="6098721" y="1191611"/>
                  <a:pt x="6109916" y="1192233"/>
                </a:cubicBezTo>
                <a:cubicBezTo>
                  <a:pt x="6122106" y="1192855"/>
                  <a:pt x="6132927" y="1182655"/>
                  <a:pt x="6132927" y="1170341"/>
                </a:cubicBezTo>
                <a:cubicBezTo>
                  <a:pt x="6132927" y="1158898"/>
                  <a:pt x="6124220" y="1149942"/>
                  <a:pt x="6112528" y="1149196"/>
                </a:cubicBezTo>
                <a:close/>
                <a:moveTo>
                  <a:pt x="6043245" y="1168600"/>
                </a:moveTo>
                <a:cubicBezTo>
                  <a:pt x="6042251" y="1157405"/>
                  <a:pt x="6032797" y="1148947"/>
                  <a:pt x="6021230" y="1149071"/>
                </a:cubicBezTo>
                <a:cubicBezTo>
                  <a:pt x="6008293" y="1149196"/>
                  <a:pt x="5999213" y="1159395"/>
                  <a:pt x="6000333" y="1172456"/>
                </a:cubicBezTo>
                <a:cubicBezTo>
                  <a:pt x="6001328" y="1183899"/>
                  <a:pt x="6010905" y="1192606"/>
                  <a:pt x="6022100" y="1192358"/>
                </a:cubicBezTo>
                <a:cubicBezTo>
                  <a:pt x="6034290" y="1191984"/>
                  <a:pt x="6044365" y="1180665"/>
                  <a:pt x="6043245" y="1168600"/>
                </a:cubicBezTo>
                <a:close/>
                <a:moveTo>
                  <a:pt x="5910775" y="1168973"/>
                </a:moveTo>
                <a:cubicBezTo>
                  <a:pt x="5910029" y="1181536"/>
                  <a:pt x="5919731" y="1192358"/>
                  <a:pt x="5932045" y="1192233"/>
                </a:cubicBezTo>
                <a:cubicBezTo>
                  <a:pt x="5944235" y="1192233"/>
                  <a:pt x="5954559" y="1181287"/>
                  <a:pt x="5953812" y="1169097"/>
                </a:cubicBezTo>
                <a:cubicBezTo>
                  <a:pt x="5953190" y="1157903"/>
                  <a:pt x="5943737" y="1149196"/>
                  <a:pt x="5932294" y="1149071"/>
                </a:cubicBezTo>
                <a:cubicBezTo>
                  <a:pt x="5920602" y="1149071"/>
                  <a:pt x="5911522" y="1157281"/>
                  <a:pt x="5910900" y="1168973"/>
                </a:cubicBezTo>
                <a:close/>
                <a:moveTo>
                  <a:pt x="5846841" y="1149196"/>
                </a:moveTo>
                <a:cubicBezTo>
                  <a:pt x="5834278" y="1148449"/>
                  <a:pt x="5823457" y="1158152"/>
                  <a:pt x="5823581" y="1170466"/>
                </a:cubicBezTo>
                <a:cubicBezTo>
                  <a:pt x="5823581" y="1182655"/>
                  <a:pt x="5834527" y="1192979"/>
                  <a:pt x="5846717" y="1192233"/>
                </a:cubicBezTo>
                <a:cubicBezTo>
                  <a:pt x="5857912" y="1191611"/>
                  <a:pt x="5866618" y="1182158"/>
                  <a:pt x="5866743" y="1170714"/>
                </a:cubicBezTo>
                <a:cubicBezTo>
                  <a:pt x="5866743" y="1159022"/>
                  <a:pt x="5858533" y="1150066"/>
                  <a:pt x="5846841" y="1149320"/>
                </a:cubicBezTo>
                <a:close/>
                <a:moveTo>
                  <a:pt x="5776937" y="1172953"/>
                </a:moveTo>
                <a:cubicBezTo>
                  <a:pt x="5778429" y="1159893"/>
                  <a:pt x="5769598" y="1149693"/>
                  <a:pt x="5756662" y="1149196"/>
                </a:cubicBezTo>
                <a:cubicBezTo>
                  <a:pt x="5745094" y="1148823"/>
                  <a:pt x="5735392" y="1157032"/>
                  <a:pt x="5734148" y="1168102"/>
                </a:cubicBezTo>
                <a:cubicBezTo>
                  <a:pt x="5732780" y="1180168"/>
                  <a:pt x="5742606" y="1191611"/>
                  <a:pt x="5754796" y="1192233"/>
                </a:cubicBezTo>
                <a:cubicBezTo>
                  <a:pt x="5766115" y="1192855"/>
                  <a:pt x="5775569" y="1184521"/>
                  <a:pt x="5776937" y="1172953"/>
                </a:cubicBezTo>
                <a:close/>
                <a:moveTo>
                  <a:pt x="5668721" y="1149320"/>
                </a:moveTo>
                <a:cubicBezTo>
                  <a:pt x="5656034" y="1147952"/>
                  <a:pt x="5645088" y="1157157"/>
                  <a:pt x="5644466" y="1169471"/>
                </a:cubicBezTo>
                <a:cubicBezTo>
                  <a:pt x="5643969" y="1181660"/>
                  <a:pt x="5654293" y="1192358"/>
                  <a:pt x="5666483" y="1192233"/>
                </a:cubicBezTo>
                <a:cubicBezTo>
                  <a:pt x="5677677" y="1192233"/>
                  <a:pt x="5686882" y="1183029"/>
                  <a:pt x="5687504" y="1171585"/>
                </a:cubicBezTo>
                <a:cubicBezTo>
                  <a:pt x="5688125" y="1159769"/>
                  <a:pt x="5680289" y="1150440"/>
                  <a:pt x="5668597" y="1149320"/>
                </a:cubicBezTo>
                <a:close/>
                <a:moveTo>
                  <a:pt x="504493" y="1078918"/>
                </a:moveTo>
                <a:cubicBezTo>
                  <a:pt x="503373" y="1090610"/>
                  <a:pt x="513822" y="1102178"/>
                  <a:pt x="525638" y="1102178"/>
                </a:cubicBezTo>
                <a:cubicBezTo>
                  <a:pt x="536335" y="1102178"/>
                  <a:pt x="545913" y="1092725"/>
                  <a:pt x="546286" y="1081530"/>
                </a:cubicBezTo>
                <a:cubicBezTo>
                  <a:pt x="546784" y="1069714"/>
                  <a:pt x="538699" y="1060882"/>
                  <a:pt x="526882" y="1060260"/>
                </a:cubicBezTo>
                <a:cubicBezTo>
                  <a:pt x="515314" y="1059638"/>
                  <a:pt x="505612" y="1067723"/>
                  <a:pt x="504493" y="1078794"/>
                </a:cubicBezTo>
                <a:close/>
                <a:moveTo>
                  <a:pt x="80712" y="1060260"/>
                </a:moveTo>
                <a:cubicBezTo>
                  <a:pt x="68771" y="1060260"/>
                  <a:pt x="60437" y="1068719"/>
                  <a:pt x="60313" y="1080535"/>
                </a:cubicBezTo>
                <a:cubicBezTo>
                  <a:pt x="60313" y="1093098"/>
                  <a:pt x="70761" y="1103298"/>
                  <a:pt x="82826" y="1102054"/>
                </a:cubicBezTo>
                <a:cubicBezTo>
                  <a:pt x="93524" y="1100934"/>
                  <a:pt x="102728" y="1090486"/>
                  <a:pt x="102231" y="1079913"/>
                </a:cubicBezTo>
                <a:cubicBezTo>
                  <a:pt x="101733" y="1069092"/>
                  <a:pt x="92031" y="1060260"/>
                  <a:pt x="80712" y="1060260"/>
                </a:cubicBezTo>
                <a:close/>
                <a:moveTo>
                  <a:pt x="9834509" y="1060260"/>
                </a:moveTo>
                <a:cubicBezTo>
                  <a:pt x="9823065" y="1059887"/>
                  <a:pt x="9813239" y="1068221"/>
                  <a:pt x="9812368" y="1079167"/>
                </a:cubicBezTo>
                <a:cubicBezTo>
                  <a:pt x="9811373" y="1090859"/>
                  <a:pt x="9822195" y="1102303"/>
                  <a:pt x="9833887" y="1102054"/>
                </a:cubicBezTo>
                <a:cubicBezTo>
                  <a:pt x="9844709" y="1101929"/>
                  <a:pt x="9853914" y="1092352"/>
                  <a:pt x="9854162" y="1081157"/>
                </a:cubicBezTo>
                <a:cubicBezTo>
                  <a:pt x="9854411" y="1069340"/>
                  <a:pt x="9846325" y="1060633"/>
                  <a:pt x="9834385" y="1060260"/>
                </a:cubicBezTo>
                <a:close/>
                <a:moveTo>
                  <a:pt x="9764605" y="1080286"/>
                </a:moveTo>
                <a:cubicBezTo>
                  <a:pt x="9764356" y="1068470"/>
                  <a:pt x="9755898" y="1060136"/>
                  <a:pt x="9744081" y="1060136"/>
                </a:cubicBezTo>
                <a:cubicBezTo>
                  <a:pt x="9731518" y="1060136"/>
                  <a:pt x="9721567" y="1070957"/>
                  <a:pt x="9722935" y="1082898"/>
                </a:cubicBezTo>
                <a:cubicBezTo>
                  <a:pt x="9724180" y="1093596"/>
                  <a:pt x="9734628" y="1102676"/>
                  <a:pt x="9745325" y="1101929"/>
                </a:cubicBezTo>
                <a:cubicBezTo>
                  <a:pt x="9756271" y="1101307"/>
                  <a:pt x="9764853" y="1091605"/>
                  <a:pt x="9764729" y="1080162"/>
                </a:cubicBezTo>
                <a:close/>
                <a:moveTo>
                  <a:pt x="9657758" y="1060136"/>
                </a:moveTo>
                <a:cubicBezTo>
                  <a:pt x="9645941" y="1059887"/>
                  <a:pt x="9637358" y="1068097"/>
                  <a:pt x="9636861" y="1079913"/>
                </a:cubicBezTo>
                <a:cubicBezTo>
                  <a:pt x="9636488" y="1092601"/>
                  <a:pt x="9646687" y="1102925"/>
                  <a:pt x="9658753" y="1102054"/>
                </a:cubicBezTo>
                <a:cubicBezTo>
                  <a:pt x="9669325" y="1101307"/>
                  <a:pt x="9678903" y="1090859"/>
                  <a:pt x="9678654" y="1080411"/>
                </a:cubicBezTo>
                <a:cubicBezTo>
                  <a:pt x="9678405" y="1069589"/>
                  <a:pt x="9668953" y="1060385"/>
                  <a:pt x="9657633" y="1060260"/>
                </a:cubicBezTo>
                <a:close/>
                <a:moveTo>
                  <a:pt x="9568698" y="1060136"/>
                </a:moveTo>
                <a:cubicBezTo>
                  <a:pt x="9556881" y="1059638"/>
                  <a:pt x="9548050" y="1067723"/>
                  <a:pt x="9547428" y="1079540"/>
                </a:cubicBezTo>
                <a:cubicBezTo>
                  <a:pt x="9546806" y="1092103"/>
                  <a:pt x="9556881" y="1102800"/>
                  <a:pt x="9568822" y="1102178"/>
                </a:cubicBezTo>
                <a:cubicBezTo>
                  <a:pt x="9579271" y="1101681"/>
                  <a:pt x="9589221" y="1091357"/>
                  <a:pt x="9589221" y="1080908"/>
                </a:cubicBezTo>
                <a:cubicBezTo>
                  <a:pt x="9589221" y="1070211"/>
                  <a:pt x="9579768" y="1060633"/>
                  <a:pt x="9568574" y="1060260"/>
                </a:cubicBezTo>
                <a:close/>
                <a:moveTo>
                  <a:pt x="9478145" y="1060136"/>
                </a:moveTo>
                <a:cubicBezTo>
                  <a:pt x="9466329" y="1060136"/>
                  <a:pt x="9457870" y="1068719"/>
                  <a:pt x="9457870" y="1080535"/>
                </a:cubicBezTo>
                <a:cubicBezTo>
                  <a:pt x="9457870" y="1093098"/>
                  <a:pt x="9468444" y="1103173"/>
                  <a:pt x="9480384" y="1101929"/>
                </a:cubicBezTo>
                <a:cubicBezTo>
                  <a:pt x="9491081" y="1100810"/>
                  <a:pt x="9500162" y="1090362"/>
                  <a:pt x="9499664" y="1079789"/>
                </a:cubicBezTo>
                <a:cubicBezTo>
                  <a:pt x="9499166" y="1068843"/>
                  <a:pt x="9489464" y="1060136"/>
                  <a:pt x="9478145" y="1060260"/>
                </a:cubicBezTo>
                <a:close/>
                <a:moveTo>
                  <a:pt x="9370428" y="1081033"/>
                </a:moveTo>
                <a:cubicBezTo>
                  <a:pt x="9370676" y="1092849"/>
                  <a:pt x="9382493" y="1103173"/>
                  <a:pt x="9394061" y="1101805"/>
                </a:cubicBezTo>
                <a:cubicBezTo>
                  <a:pt x="9405131" y="1100437"/>
                  <a:pt x="9412967" y="1090610"/>
                  <a:pt x="9412221" y="1079043"/>
                </a:cubicBezTo>
                <a:cubicBezTo>
                  <a:pt x="9411475" y="1067350"/>
                  <a:pt x="9402519" y="1059390"/>
                  <a:pt x="9390703" y="1060011"/>
                </a:cubicBezTo>
                <a:cubicBezTo>
                  <a:pt x="9379508" y="1060633"/>
                  <a:pt x="9370179" y="1070211"/>
                  <a:pt x="9370428" y="1080908"/>
                </a:cubicBezTo>
                <a:close/>
                <a:moveTo>
                  <a:pt x="9322913" y="1081033"/>
                </a:moveTo>
                <a:cubicBezTo>
                  <a:pt x="9323161" y="1069216"/>
                  <a:pt x="9314952" y="1060633"/>
                  <a:pt x="9303135" y="1060136"/>
                </a:cubicBezTo>
                <a:cubicBezTo>
                  <a:pt x="9290448" y="1059763"/>
                  <a:pt x="9280124" y="1069962"/>
                  <a:pt x="9281119" y="1082028"/>
                </a:cubicBezTo>
                <a:cubicBezTo>
                  <a:pt x="9281866" y="1092601"/>
                  <a:pt x="9292314" y="1102178"/>
                  <a:pt x="9302762" y="1101929"/>
                </a:cubicBezTo>
                <a:cubicBezTo>
                  <a:pt x="9313584" y="1101681"/>
                  <a:pt x="9322788" y="1092103"/>
                  <a:pt x="9322913" y="1080908"/>
                </a:cubicBezTo>
                <a:close/>
                <a:moveTo>
                  <a:pt x="9191437" y="1079416"/>
                </a:moveTo>
                <a:cubicBezTo>
                  <a:pt x="9190691" y="1091232"/>
                  <a:pt x="9201512" y="1102427"/>
                  <a:pt x="9213329" y="1102054"/>
                </a:cubicBezTo>
                <a:cubicBezTo>
                  <a:pt x="9224151" y="1101681"/>
                  <a:pt x="9233231" y="1092103"/>
                  <a:pt x="9233231" y="1080784"/>
                </a:cubicBezTo>
                <a:cubicBezTo>
                  <a:pt x="9233231" y="1068967"/>
                  <a:pt x="9225021" y="1060385"/>
                  <a:pt x="9213205" y="1060136"/>
                </a:cubicBezTo>
                <a:cubicBezTo>
                  <a:pt x="9201762" y="1059887"/>
                  <a:pt x="9192059" y="1068470"/>
                  <a:pt x="9191437" y="1079416"/>
                </a:cubicBezTo>
                <a:close/>
                <a:moveTo>
                  <a:pt x="9143549" y="1082774"/>
                </a:moveTo>
                <a:cubicBezTo>
                  <a:pt x="9144668" y="1070833"/>
                  <a:pt x="9137329" y="1061629"/>
                  <a:pt x="9125637" y="1060260"/>
                </a:cubicBezTo>
                <a:cubicBezTo>
                  <a:pt x="9113075" y="1058892"/>
                  <a:pt x="9102004" y="1068221"/>
                  <a:pt x="9101755" y="1080286"/>
                </a:cubicBezTo>
                <a:cubicBezTo>
                  <a:pt x="9101631" y="1090735"/>
                  <a:pt x="9111209" y="1101183"/>
                  <a:pt x="9121781" y="1101929"/>
                </a:cubicBezTo>
                <a:cubicBezTo>
                  <a:pt x="9132727" y="1102676"/>
                  <a:pt x="9142429" y="1094093"/>
                  <a:pt x="9143549" y="1082650"/>
                </a:cubicBezTo>
                <a:close/>
                <a:moveTo>
                  <a:pt x="9057972" y="1081281"/>
                </a:moveTo>
                <a:cubicBezTo>
                  <a:pt x="9058345" y="1069340"/>
                  <a:pt x="9047523" y="1059390"/>
                  <a:pt x="9034960" y="1060136"/>
                </a:cubicBezTo>
                <a:cubicBezTo>
                  <a:pt x="9023268" y="1060882"/>
                  <a:pt x="9015307" y="1069838"/>
                  <a:pt x="9015930" y="1081655"/>
                </a:cubicBezTo>
                <a:cubicBezTo>
                  <a:pt x="9016552" y="1092849"/>
                  <a:pt x="9026129" y="1102178"/>
                  <a:pt x="9036826" y="1101929"/>
                </a:cubicBezTo>
                <a:cubicBezTo>
                  <a:pt x="9047274" y="1101681"/>
                  <a:pt x="9057474" y="1091605"/>
                  <a:pt x="9057848" y="1081157"/>
                </a:cubicBezTo>
                <a:close/>
                <a:moveTo>
                  <a:pt x="8946772" y="1060136"/>
                </a:moveTo>
                <a:cubicBezTo>
                  <a:pt x="8934955" y="1060136"/>
                  <a:pt x="8926497" y="1068719"/>
                  <a:pt x="8926497" y="1080535"/>
                </a:cubicBezTo>
                <a:cubicBezTo>
                  <a:pt x="8926497" y="1093098"/>
                  <a:pt x="8937069" y="1103173"/>
                  <a:pt x="8949010" y="1101929"/>
                </a:cubicBezTo>
                <a:cubicBezTo>
                  <a:pt x="8959707" y="1100810"/>
                  <a:pt x="8968787" y="1090362"/>
                  <a:pt x="8968290" y="1079789"/>
                </a:cubicBezTo>
                <a:cubicBezTo>
                  <a:pt x="8967793" y="1068843"/>
                  <a:pt x="8958090" y="1060136"/>
                  <a:pt x="8946772" y="1060260"/>
                </a:cubicBezTo>
                <a:close/>
                <a:moveTo>
                  <a:pt x="8836939" y="1080411"/>
                </a:moveTo>
                <a:cubicBezTo>
                  <a:pt x="8836939" y="1091730"/>
                  <a:pt x="8845522" y="1101432"/>
                  <a:pt x="8856468" y="1102054"/>
                </a:cubicBezTo>
                <a:cubicBezTo>
                  <a:pt x="8868160" y="1102676"/>
                  <a:pt x="8879354" y="1091605"/>
                  <a:pt x="8878733" y="1079913"/>
                </a:cubicBezTo>
                <a:cubicBezTo>
                  <a:pt x="8878235" y="1069092"/>
                  <a:pt x="8868533" y="1060260"/>
                  <a:pt x="8857214" y="1060260"/>
                </a:cubicBezTo>
                <a:cubicBezTo>
                  <a:pt x="8845397" y="1060260"/>
                  <a:pt x="8836939" y="1068719"/>
                  <a:pt x="8836815" y="1080535"/>
                </a:cubicBezTo>
                <a:close/>
                <a:moveTo>
                  <a:pt x="8749496" y="1081281"/>
                </a:moveTo>
                <a:cubicBezTo>
                  <a:pt x="8749870" y="1093098"/>
                  <a:pt x="8761810" y="1103422"/>
                  <a:pt x="8773379" y="1101805"/>
                </a:cubicBezTo>
                <a:cubicBezTo>
                  <a:pt x="8784448" y="1100312"/>
                  <a:pt x="8792160" y="1090362"/>
                  <a:pt x="8791290" y="1078794"/>
                </a:cubicBezTo>
                <a:cubicBezTo>
                  <a:pt x="8790419" y="1066977"/>
                  <a:pt x="8781463" y="1059390"/>
                  <a:pt x="8769523" y="1060136"/>
                </a:cubicBezTo>
                <a:cubicBezTo>
                  <a:pt x="8758328" y="1060882"/>
                  <a:pt x="8749123" y="1070584"/>
                  <a:pt x="8749496" y="1081281"/>
                </a:cubicBezTo>
                <a:close/>
                <a:moveTo>
                  <a:pt x="8681582" y="1060136"/>
                </a:moveTo>
                <a:cubicBezTo>
                  <a:pt x="8670263" y="1060136"/>
                  <a:pt x="8660561" y="1068843"/>
                  <a:pt x="8660063" y="1079664"/>
                </a:cubicBezTo>
                <a:cubicBezTo>
                  <a:pt x="8659441" y="1091357"/>
                  <a:pt x="8670512" y="1102551"/>
                  <a:pt x="8682328" y="1101929"/>
                </a:cubicBezTo>
                <a:cubicBezTo>
                  <a:pt x="8693150" y="1101432"/>
                  <a:pt x="8701981" y="1091730"/>
                  <a:pt x="8701981" y="1080411"/>
                </a:cubicBezTo>
                <a:cubicBezTo>
                  <a:pt x="8701981" y="1068594"/>
                  <a:pt x="8693523" y="1060136"/>
                  <a:pt x="8681707" y="1060011"/>
                </a:cubicBezTo>
                <a:close/>
                <a:moveTo>
                  <a:pt x="8570382" y="1080411"/>
                </a:moveTo>
                <a:cubicBezTo>
                  <a:pt x="8570257" y="1092227"/>
                  <a:pt x="8581576" y="1102925"/>
                  <a:pt x="8593393" y="1101929"/>
                </a:cubicBezTo>
                <a:cubicBezTo>
                  <a:pt x="8604463" y="1101059"/>
                  <a:pt x="8612672" y="1091357"/>
                  <a:pt x="8612299" y="1079789"/>
                </a:cubicBezTo>
                <a:cubicBezTo>
                  <a:pt x="8611926" y="1067972"/>
                  <a:pt x="8603219" y="1059763"/>
                  <a:pt x="8591403" y="1060136"/>
                </a:cubicBezTo>
                <a:cubicBezTo>
                  <a:pt x="8580208" y="1060385"/>
                  <a:pt x="8570630" y="1069589"/>
                  <a:pt x="8570506" y="1080411"/>
                </a:cubicBezTo>
                <a:close/>
                <a:moveTo>
                  <a:pt x="8505826" y="1060136"/>
                </a:moveTo>
                <a:cubicBezTo>
                  <a:pt x="8494009" y="1059763"/>
                  <a:pt x="8485302" y="1067848"/>
                  <a:pt x="8484680" y="1079664"/>
                </a:cubicBezTo>
                <a:cubicBezTo>
                  <a:pt x="8484058" y="1092227"/>
                  <a:pt x="8494258" y="1102800"/>
                  <a:pt x="8506323" y="1102054"/>
                </a:cubicBezTo>
                <a:cubicBezTo>
                  <a:pt x="8516896" y="1101432"/>
                  <a:pt x="8526598" y="1091108"/>
                  <a:pt x="8526598" y="1080659"/>
                </a:cubicBezTo>
                <a:cubicBezTo>
                  <a:pt x="8526598" y="1069838"/>
                  <a:pt x="8517020" y="1060509"/>
                  <a:pt x="8505826" y="1060136"/>
                </a:cubicBezTo>
                <a:close/>
                <a:moveTo>
                  <a:pt x="10011882" y="1060385"/>
                </a:moveTo>
                <a:cubicBezTo>
                  <a:pt x="9999942" y="1059265"/>
                  <a:pt x="9990737" y="1066604"/>
                  <a:pt x="9989369" y="1078296"/>
                </a:cubicBezTo>
                <a:cubicBezTo>
                  <a:pt x="9988000" y="1090859"/>
                  <a:pt x="9997329" y="1101929"/>
                  <a:pt x="10009395" y="1102178"/>
                </a:cubicBezTo>
                <a:cubicBezTo>
                  <a:pt x="10019968" y="1102303"/>
                  <a:pt x="10030292" y="1092849"/>
                  <a:pt x="10031038" y="1082152"/>
                </a:cubicBezTo>
                <a:cubicBezTo>
                  <a:pt x="10031784" y="1071206"/>
                  <a:pt x="10023202" y="1061504"/>
                  <a:pt x="10011758" y="1060385"/>
                </a:cubicBezTo>
                <a:close/>
                <a:moveTo>
                  <a:pt x="8395247" y="1079167"/>
                </a:moveTo>
                <a:cubicBezTo>
                  <a:pt x="8394501" y="1090735"/>
                  <a:pt x="8402337" y="1100561"/>
                  <a:pt x="8413407" y="1101929"/>
                </a:cubicBezTo>
                <a:cubicBezTo>
                  <a:pt x="8424975" y="1103298"/>
                  <a:pt x="8436792" y="1092974"/>
                  <a:pt x="8437040" y="1081157"/>
                </a:cubicBezTo>
                <a:cubicBezTo>
                  <a:pt x="8437289" y="1070460"/>
                  <a:pt x="8427960" y="1060758"/>
                  <a:pt x="8416765" y="1060260"/>
                </a:cubicBezTo>
                <a:cubicBezTo>
                  <a:pt x="8404949" y="1059638"/>
                  <a:pt x="8395993" y="1067599"/>
                  <a:pt x="8395247" y="1079291"/>
                </a:cubicBezTo>
                <a:close/>
                <a:moveTo>
                  <a:pt x="8347483" y="1082028"/>
                </a:moveTo>
                <a:cubicBezTo>
                  <a:pt x="8348354" y="1069962"/>
                  <a:pt x="8337906" y="1059763"/>
                  <a:pt x="8325343" y="1060260"/>
                </a:cubicBezTo>
                <a:cubicBezTo>
                  <a:pt x="8313526" y="1060633"/>
                  <a:pt x="8305317" y="1069340"/>
                  <a:pt x="8305690" y="1081157"/>
                </a:cubicBezTo>
                <a:cubicBezTo>
                  <a:pt x="8305939" y="1092352"/>
                  <a:pt x="8315143" y="1101929"/>
                  <a:pt x="8325964" y="1102054"/>
                </a:cubicBezTo>
                <a:cubicBezTo>
                  <a:pt x="8336413" y="1102178"/>
                  <a:pt x="8346861" y="1092601"/>
                  <a:pt x="8347607" y="1082028"/>
                </a:cubicBezTo>
                <a:close/>
                <a:moveTo>
                  <a:pt x="8238024" y="1060260"/>
                </a:moveTo>
                <a:cubicBezTo>
                  <a:pt x="8226083" y="1059514"/>
                  <a:pt x="8217127" y="1067102"/>
                  <a:pt x="8216132" y="1078918"/>
                </a:cubicBezTo>
                <a:cubicBezTo>
                  <a:pt x="8215138" y="1091605"/>
                  <a:pt x="8224839" y="1102427"/>
                  <a:pt x="8236905" y="1102178"/>
                </a:cubicBezTo>
                <a:cubicBezTo>
                  <a:pt x="8247353" y="1101929"/>
                  <a:pt x="8257553" y="1091854"/>
                  <a:pt x="8257926" y="1081406"/>
                </a:cubicBezTo>
                <a:cubicBezTo>
                  <a:pt x="8258299" y="1070709"/>
                  <a:pt x="8249094" y="1060882"/>
                  <a:pt x="8237899" y="1060260"/>
                </a:cubicBezTo>
                <a:close/>
                <a:moveTo>
                  <a:pt x="8150582" y="1060260"/>
                </a:moveTo>
                <a:cubicBezTo>
                  <a:pt x="8139138" y="1060011"/>
                  <a:pt x="8129436" y="1068719"/>
                  <a:pt x="8128814" y="1079664"/>
                </a:cubicBezTo>
                <a:cubicBezTo>
                  <a:pt x="8128068" y="1091357"/>
                  <a:pt x="8139014" y="1102551"/>
                  <a:pt x="8150830" y="1102178"/>
                </a:cubicBezTo>
                <a:cubicBezTo>
                  <a:pt x="8161651" y="1101805"/>
                  <a:pt x="8170607" y="1092103"/>
                  <a:pt x="8170732" y="1080908"/>
                </a:cubicBezTo>
                <a:cubicBezTo>
                  <a:pt x="8170732" y="1069092"/>
                  <a:pt x="8162398" y="1060509"/>
                  <a:pt x="8150582" y="1060385"/>
                </a:cubicBezTo>
                <a:close/>
                <a:moveTo>
                  <a:pt x="171140" y="1102178"/>
                </a:moveTo>
                <a:cubicBezTo>
                  <a:pt x="182957" y="1101805"/>
                  <a:pt x="193156" y="1089740"/>
                  <a:pt x="191664" y="1078172"/>
                </a:cubicBezTo>
                <a:cubicBezTo>
                  <a:pt x="190171" y="1067102"/>
                  <a:pt x="180220" y="1059390"/>
                  <a:pt x="168652" y="1060260"/>
                </a:cubicBezTo>
                <a:cubicBezTo>
                  <a:pt x="156836" y="1061131"/>
                  <a:pt x="149248" y="1070087"/>
                  <a:pt x="149994" y="1082028"/>
                </a:cubicBezTo>
                <a:cubicBezTo>
                  <a:pt x="150741" y="1093222"/>
                  <a:pt x="160443" y="1102427"/>
                  <a:pt x="171140" y="1102054"/>
                </a:cubicBezTo>
                <a:close/>
                <a:moveTo>
                  <a:pt x="239552" y="1081655"/>
                </a:moveTo>
                <a:cubicBezTo>
                  <a:pt x="240049" y="1092849"/>
                  <a:pt x="249503" y="1102303"/>
                  <a:pt x="260324" y="1102178"/>
                </a:cubicBezTo>
                <a:cubicBezTo>
                  <a:pt x="272141" y="1102054"/>
                  <a:pt x="282589" y="1090362"/>
                  <a:pt x="281345" y="1078669"/>
                </a:cubicBezTo>
                <a:cubicBezTo>
                  <a:pt x="280102" y="1067599"/>
                  <a:pt x="270275" y="1059638"/>
                  <a:pt x="258707" y="1060260"/>
                </a:cubicBezTo>
                <a:cubicBezTo>
                  <a:pt x="247015" y="1060882"/>
                  <a:pt x="238930" y="1069838"/>
                  <a:pt x="239552" y="1081655"/>
                </a:cubicBezTo>
                <a:close/>
                <a:moveTo>
                  <a:pt x="7795710" y="1060136"/>
                </a:moveTo>
                <a:cubicBezTo>
                  <a:pt x="7783893" y="1059638"/>
                  <a:pt x="7775062" y="1067723"/>
                  <a:pt x="7774440" y="1079540"/>
                </a:cubicBezTo>
                <a:cubicBezTo>
                  <a:pt x="7773818" y="1092103"/>
                  <a:pt x="7783893" y="1102800"/>
                  <a:pt x="7795834" y="1102178"/>
                </a:cubicBezTo>
                <a:cubicBezTo>
                  <a:pt x="7806283" y="1101681"/>
                  <a:pt x="7816234" y="1091357"/>
                  <a:pt x="7816234" y="1080908"/>
                </a:cubicBezTo>
                <a:cubicBezTo>
                  <a:pt x="7816234" y="1070211"/>
                  <a:pt x="7806780" y="1060633"/>
                  <a:pt x="7795585" y="1060260"/>
                </a:cubicBezTo>
                <a:close/>
                <a:moveTo>
                  <a:pt x="346399" y="1060136"/>
                </a:moveTo>
                <a:cubicBezTo>
                  <a:pt x="335204" y="1060260"/>
                  <a:pt x="325627" y="1069465"/>
                  <a:pt x="325378" y="1080286"/>
                </a:cubicBezTo>
                <a:cubicBezTo>
                  <a:pt x="325129" y="1092103"/>
                  <a:pt x="336448" y="1102925"/>
                  <a:pt x="348140" y="1101929"/>
                </a:cubicBezTo>
                <a:cubicBezTo>
                  <a:pt x="359086" y="1101059"/>
                  <a:pt x="367544" y="1091357"/>
                  <a:pt x="367171" y="1079913"/>
                </a:cubicBezTo>
                <a:cubicBezTo>
                  <a:pt x="366798" y="1068097"/>
                  <a:pt x="358215" y="1059887"/>
                  <a:pt x="346399" y="1060011"/>
                </a:cubicBezTo>
                <a:close/>
                <a:moveTo>
                  <a:pt x="7707023" y="1060136"/>
                </a:moveTo>
                <a:cubicBezTo>
                  <a:pt x="7695083" y="1059141"/>
                  <a:pt x="7686002" y="1066728"/>
                  <a:pt x="7684883" y="1078421"/>
                </a:cubicBezTo>
                <a:cubicBezTo>
                  <a:pt x="7683763" y="1090983"/>
                  <a:pt x="7693217" y="1102054"/>
                  <a:pt x="7705282" y="1101929"/>
                </a:cubicBezTo>
                <a:cubicBezTo>
                  <a:pt x="7715730" y="1101929"/>
                  <a:pt x="7726054" y="1092103"/>
                  <a:pt x="7726676" y="1081530"/>
                </a:cubicBezTo>
                <a:cubicBezTo>
                  <a:pt x="7727298" y="1070709"/>
                  <a:pt x="7718218" y="1061007"/>
                  <a:pt x="7707023" y="1060011"/>
                </a:cubicBezTo>
                <a:close/>
                <a:moveTo>
                  <a:pt x="414935" y="1079913"/>
                </a:moveTo>
                <a:cubicBezTo>
                  <a:pt x="414562" y="1091730"/>
                  <a:pt x="425757" y="1102551"/>
                  <a:pt x="437449" y="1101929"/>
                </a:cubicBezTo>
                <a:cubicBezTo>
                  <a:pt x="448395" y="1101183"/>
                  <a:pt x="456977" y="1091481"/>
                  <a:pt x="456729" y="1080162"/>
                </a:cubicBezTo>
                <a:cubicBezTo>
                  <a:pt x="456480" y="1068345"/>
                  <a:pt x="448022" y="1060011"/>
                  <a:pt x="436205" y="1060136"/>
                </a:cubicBezTo>
                <a:cubicBezTo>
                  <a:pt x="424886" y="1060136"/>
                  <a:pt x="415308" y="1069216"/>
                  <a:pt x="414935" y="1080037"/>
                </a:cubicBezTo>
                <a:close/>
                <a:moveTo>
                  <a:pt x="7597440" y="1079291"/>
                </a:moveTo>
                <a:cubicBezTo>
                  <a:pt x="7596693" y="1091108"/>
                  <a:pt x="7607515" y="1102303"/>
                  <a:pt x="7619332" y="1101929"/>
                </a:cubicBezTo>
                <a:cubicBezTo>
                  <a:pt x="7630153" y="1101556"/>
                  <a:pt x="7639233" y="1091979"/>
                  <a:pt x="7639233" y="1080659"/>
                </a:cubicBezTo>
                <a:cubicBezTo>
                  <a:pt x="7639233" y="1068843"/>
                  <a:pt x="7631024" y="1060260"/>
                  <a:pt x="7619207" y="1060011"/>
                </a:cubicBezTo>
                <a:cubicBezTo>
                  <a:pt x="7607764" y="1059763"/>
                  <a:pt x="7598061" y="1068345"/>
                  <a:pt x="7597440" y="1079291"/>
                </a:cubicBezTo>
                <a:close/>
                <a:moveTo>
                  <a:pt x="633605" y="1082277"/>
                </a:moveTo>
                <a:cubicBezTo>
                  <a:pt x="634724" y="1070335"/>
                  <a:pt x="624400" y="1059763"/>
                  <a:pt x="611837" y="1060011"/>
                </a:cubicBezTo>
                <a:cubicBezTo>
                  <a:pt x="600021" y="1060260"/>
                  <a:pt x="591687" y="1068719"/>
                  <a:pt x="591811" y="1080535"/>
                </a:cubicBezTo>
                <a:cubicBezTo>
                  <a:pt x="591811" y="1091854"/>
                  <a:pt x="600891" y="1101432"/>
                  <a:pt x="611713" y="1101805"/>
                </a:cubicBezTo>
                <a:cubicBezTo>
                  <a:pt x="622285" y="1102178"/>
                  <a:pt x="632734" y="1092849"/>
                  <a:pt x="633605" y="1082152"/>
                </a:cubicBezTo>
                <a:close/>
                <a:moveTo>
                  <a:pt x="7549676" y="1080286"/>
                </a:moveTo>
                <a:cubicBezTo>
                  <a:pt x="7549676" y="1068470"/>
                  <a:pt x="7541094" y="1060011"/>
                  <a:pt x="7529277" y="1060011"/>
                </a:cubicBezTo>
                <a:cubicBezTo>
                  <a:pt x="7516714" y="1060011"/>
                  <a:pt x="7506639" y="1070584"/>
                  <a:pt x="7507882" y="1082525"/>
                </a:cubicBezTo>
                <a:cubicBezTo>
                  <a:pt x="7509002" y="1093222"/>
                  <a:pt x="7519451" y="1102303"/>
                  <a:pt x="7530023" y="1101805"/>
                </a:cubicBezTo>
                <a:cubicBezTo>
                  <a:pt x="7540969" y="1101307"/>
                  <a:pt x="7549676" y="1091605"/>
                  <a:pt x="7549552" y="1080286"/>
                </a:cubicBezTo>
                <a:close/>
                <a:moveTo>
                  <a:pt x="701643" y="1060011"/>
                </a:moveTo>
                <a:cubicBezTo>
                  <a:pt x="689827" y="1060011"/>
                  <a:pt x="681368" y="1068594"/>
                  <a:pt x="681368" y="1080411"/>
                </a:cubicBezTo>
                <a:cubicBezTo>
                  <a:pt x="681368" y="1092974"/>
                  <a:pt x="691941" y="1103049"/>
                  <a:pt x="703882" y="1101805"/>
                </a:cubicBezTo>
                <a:cubicBezTo>
                  <a:pt x="714579" y="1100686"/>
                  <a:pt x="723659" y="1090237"/>
                  <a:pt x="723162" y="1079664"/>
                </a:cubicBezTo>
                <a:cubicBezTo>
                  <a:pt x="722664" y="1068719"/>
                  <a:pt x="712962" y="1060011"/>
                  <a:pt x="701643" y="1060136"/>
                </a:cubicBezTo>
                <a:close/>
                <a:moveTo>
                  <a:pt x="7438848" y="1060011"/>
                </a:moveTo>
                <a:cubicBezTo>
                  <a:pt x="7427654" y="1060385"/>
                  <a:pt x="7418201" y="1069838"/>
                  <a:pt x="7418201" y="1080659"/>
                </a:cubicBezTo>
                <a:cubicBezTo>
                  <a:pt x="7418201" y="1092476"/>
                  <a:pt x="7429769" y="1103049"/>
                  <a:pt x="7441461" y="1101929"/>
                </a:cubicBezTo>
                <a:cubicBezTo>
                  <a:pt x="7452531" y="1100810"/>
                  <a:pt x="7460616" y="1091108"/>
                  <a:pt x="7459994" y="1079540"/>
                </a:cubicBezTo>
                <a:cubicBezTo>
                  <a:pt x="7459372" y="1067848"/>
                  <a:pt x="7450541" y="1059763"/>
                  <a:pt x="7438724" y="1060136"/>
                </a:cubicBezTo>
                <a:close/>
                <a:moveTo>
                  <a:pt x="792196" y="1060011"/>
                </a:moveTo>
                <a:cubicBezTo>
                  <a:pt x="780379" y="1059514"/>
                  <a:pt x="771548" y="1067599"/>
                  <a:pt x="770926" y="1079416"/>
                </a:cubicBezTo>
                <a:cubicBezTo>
                  <a:pt x="770304" y="1091979"/>
                  <a:pt x="780379" y="1102676"/>
                  <a:pt x="792320" y="1102054"/>
                </a:cubicBezTo>
                <a:cubicBezTo>
                  <a:pt x="802769" y="1101556"/>
                  <a:pt x="812719" y="1091232"/>
                  <a:pt x="812719" y="1080784"/>
                </a:cubicBezTo>
                <a:cubicBezTo>
                  <a:pt x="812719" y="1070087"/>
                  <a:pt x="803266" y="1060509"/>
                  <a:pt x="792071" y="1060136"/>
                </a:cubicBezTo>
                <a:close/>
                <a:moveTo>
                  <a:pt x="7350286" y="1060011"/>
                </a:moveTo>
                <a:cubicBezTo>
                  <a:pt x="7338967" y="1060011"/>
                  <a:pt x="7329265" y="1068719"/>
                  <a:pt x="7328768" y="1079540"/>
                </a:cubicBezTo>
                <a:cubicBezTo>
                  <a:pt x="7328146" y="1091232"/>
                  <a:pt x="7339216" y="1102427"/>
                  <a:pt x="7351032" y="1101805"/>
                </a:cubicBezTo>
                <a:cubicBezTo>
                  <a:pt x="7361854" y="1101307"/>
                  <a:pt x="7370686" y="1091605"/>
                  <a:pt x="7370686" y="1080286"/>
                </a:cubicBezTo>
                <a:cubicBezTo>
                  <a:pt x="7370686" y="1068470"/>
                  <a:pt x="7362227" y="1060011"/>
                  <a:pt x="7350411" y="1059887"/>
                </a:cubicBezTo>
                <a:close/>
                <a:moveTo>
                  <a:pt x="8039257" y="1078918"/>
                </a:moveTo>
                <a:cubicBezTo>
                  <a:pt x="8038261" y="1090610"/>
                  <a:pt x="8048958" y="1102054"/>
                  <a:pt x="8060775" y="1101929"/>
                </a:cubicBezTo>
                <a:cubicBezTo>
                  <a:pt x="8071596" y="1101805"/>
                  <a:pt x="8080801" y="1092227"/>
                  <a:pt x="8081050" y="1081033"/>
                </a:cubicBezTo>
                <a:cubicBezTo>
                  <a:pt x="8081299" y="1069092"/>
                  <a:pt x="8073213" y="1060509"/>
                  <a:pt x="8061397" y="1060136"/>
                </a:cubicBezTo>
                <a:cubicBezTo>
                  <a:pt x="8049829" y="1059763"/>
                  <a:pt x="8040127" y="1067972"/>
                  <a:pt x="8039257" y="1079043"/>
                </a:cubicBezTo>
                <a:close/>
                <a:moveTo>
                  <a:pt x="7263216" y="1060011"/>
                </a:moveTo>
                <a:cubicBezTo>
                  <a:pt x="7251400" y="1060011"/>
                  <a:pt x="7242942" y="1068470"/>
                  <a:pt x="7242942" y="1080411"/>
                </a:cubicBezTo>
                <a:cubicBezTo>
                  <a:pt x="7242942" y="1092974"/>
                  <a:pt x="7253515" y="1103049"/>
                  <a:pt x="7265455" y="1101805"/>
                </a:cubicBezTo>
                <a:cubicBezTo>
                  <a:pt x="7276153" y="1100686"/>
                  <a:pt x="7285233" y="1090237"/>
                  <a:pt x="7284735" y="1079664"/>
                </a:cubicBezTo>
                <a:cubicBezTo>
                  <a:pt x="7284238" y="1068843"/>
                  <a:pt x="7274536" y="1060011"/>
                  <a:pt x="7263216" y="1060136"/>
                </a:cubicBezTo>
                <a:close/>
                <a:moveTo>
                  <a:pt x="898545" y="1080037"/>
                </a:moveTo>
                <a:cubicBezTo>
                  <a:pt x="898296" y="1068221"/>
                  <a:pt x="889838" y="1059887"/>
                  <a:pt x="878022" y="1059887"/>
                </a:cubicBezTo>
                <a:cubicBezTo>
                  <a:pt x="865459" y="1059887"/>
                  <a:pt x="855508" y="1070709"/>
                  <a:pt x="856876" y="1082650"/>
                </a:cubicBezTo>
                <a:cubicBezTo>
                  <a:pt x="858120" y="1093347"/>
                  <a:pt x="868568" y="1102427"/>
                  <a:pt x="879265" y="1101681"/>
                </a:cubicBezTo>
                <a:cubicBezTo>
                  <a:pt x="890211" y="1101059"/>
                  <a:pt x="898794" y="1091357"/>
                  <a:pt x="898670" y="1079913"/>
                </a:cubicBezTo>
                <a:close/>
                <a:moveTo>
                  <a:pt x="7173659" y="1060011"/>
                </a:moveTo>
                <a:cubicBezTo>
                  <a:pt x="7161843" y="1060011"/>
                  <a:pt x="7153384" y="1068470"/>
                  <a:pt x="7153384" y="1080411"/>
                </a:cubicBezTo>
                <a:cubicBezTo>
                  <a:pt x="7153384" y="1092974"/>
                  <a:pt x="7163957" y="1103049"/>
                  <a:pt x="7175898" y="1101805"/>
                </a:cubicBezTo>
                <a:cubicBezTo>
                  <a:pt x="7186595" y="1100686"/>
                  <a:pt x="7195675" y="1090237"/>
                  <a:pt x="7195178" y="1079664"/>
                </a:cubicBezTo>
                <a:cubicBezTo>
                  <a:pt x="7194680" y="1068843"/>
                  <a:pt x="7184978" y="1060011"/>
                  <a:pt x="7173659" y="1060136"/>
                </a:cubicBezTo>
                <a:close/>
                <a:moveTo>
                  <a:pt x="967828" y="1060011"/>
                </a:moveTo>
                <a:cubicBezTo>
                  <a:pt x="956509" y="1060011"/>
                  <a:pt x="946807" y="1068719"/>
                  <a:pt x="946309" y="1079540"/>
                </a:cubicBezTo>
                <a:cubicBezTo>
                  <a:pt x="945687" y="1091232"/>
                  <a:pt x="956758" y="1102427"/>
                  <a:pt x="968574" y="1101805"/>
                </a:cubicBezTo>
                <a:cubicBezTo>
                  <a:pt x="979396" y="1101307"/>
                  <a:pt x="988227" y="1091605"/>
                  <a:pt x="988227" y="1080286"/>
                </a:cubicBezTo>
                <a:cubicBezTo>
                  <a:pt x="988227" y="1068345"/>
                  <a:pt x="979769" y="1060011"/>
                  <a:pt x="967952" y="1059887"/>
                </a:cubicBezTo>
                <a:close/>
                <a:moveTo>
                  <a:pt x="7086341" y="1060136"/>
                </a:moveTo>
                <a:cubicBezTo>
                  <a:pt x="7074400" y="1059017"/>
                  <a:pt x="7065195" y="1066355"/>
                  <a:pt x="7063827" y="1078047"/>
                </a:cubicBezTo>
                <a:cubicBezTo>
                  <a:pt x="7062458" y="1090610"/>
                  <a:pt x="7071787" y="1101681"/>
                  <a:pt x="7083853" y="1101929"/>
                </a:cubicBezTo>
                <a:cubicBezTo>
                  <a:pt x="7094426" y="1102054"/>
                  <a:pt x="7104750" y="1092601"/>
                  <a:pt x="7105496" y="1081903"/>
                </a:cubicBezTo>
                <a:cubicBezTo>
                  <a:pt x="7106242" y="1070957"/>
                  <a:pt x="7097660" y="1061255"/>
                  <a:pt x="7086216" y="1060136"/>
                </a:cubicBezTo>
                <a:close/>
                <a:moveTo>
                  <a:pt x="1077660" y="1081406"/>
                </a:moveTo>
                <a:cubicBezTo>
                  <a:pt x="1078158" y="1069589"/>
                  <a:pt x="1070197" y="1060758"/>
                  <a:pt x="1058505" y="1060011"/>
                </a:cubicBezTo>
                <a:cubicBezTo>
                  <a:pt x="1045942" y="1059265"/>
                  <a:pt x="1035245" y="1069340"/>
                  <a:pt x="1035742" y="1081281"/>
                </a:cubicBezTo>
                <a:cubicBezTo>
                  <a:pt x="1036240" y="1091730"/>
                  <a:pt x="1046439" y="1101681"/>
                  <a:pt x="1056888" y="1101805"/>
                </a:cubicBezTo>
                <a:cubicBezTo>
                  <a:pt x="1067585" y="1101805"/>
                  <a:pt x="1077163" y="1092476"/>
                  <a:pt x="1077660" y="1081281"/>
                </a:cubicBezTo>
                <a:close/>
                <a:moveTo>
                  <a:pt x="6976384" y="1080162"/>
                </a:moveTo>
                <a:cubicBezTo>
                  <a:pt x="6976260" y="1091979"/>
                  <a:pt x="6987579" y="1102676"/>
                  <a:pt x="6999396" y="1101681"/>
                </a:cubicBezTo>
                <a:cubicBezTo>
                  <a:pt x="7010465" y="1100810"/>
                  <a:pt x="7018675" y="1091108"/>
                  <a:pt x="7018302" y="1079540"/>
                </a:cubicBezTo>
                <a:cubicBezTo>
                  <a:pt x="7017929" y="1067723"/>
                  <a:pt x="7009222" y="1059514"/>
                  <a:pt x="6997405" y="1059887"/>
                </a:cubicBezTo>
                <a:cubicBezTo>
                  <a:pt x="6986210" y="1060136"/>
                  <a:pt x="6976633" y="1069340"/>
                  <a:pt x="6976509" y="1080162"/>
                </a:cubicBezTo>
                <a:close/>
                <a:moveTo>
                  <a:pt x="1167217" y="1081406"/>
                </a:moveTo>
                <a:cubicBezTo>
                  <a:pt x="1167715" y="1069589"/>
                  <a:pt x="1159754" y="1060758"/>
                  <a:pt x="1148062" y="1060011"/>
                </a:cubicBezTo>
                <a:cubicBezTo>
                  <a:pt x="1135499" y="1059265"/>
                  <a:pt x="1124802" y="1069340"/>
                  <a:pt x="1125300" y="1081281"/>
                </a:cubicBezTo>
                <a:cubicBezTo>
                  <a:pt x="1125797" y="1091730"/>
                  <a:pt x="1135997" y="1101681"/>
                  <a:pt x="1146445" y="1101805"/>
                </a:cubicBezTo>
                <a:cubicBezTo>
                  <a:pt x="1157142" y="1101805"/>
                  <a:pt x="1166720" y="1092476"/>
                  <a:pt x="1167217" y="1081281"/>
                </a:cubicBezTo>
                <a:close/>
                <a:moveTo>
                  <a:pt x="6886826" y="1080908"/>
                </a:moveTo>
                <a:cubicBezTo>
                  <a:pt x="6887075" y="1092725"/>
                  <a:pt x="6898892" y="1103049"/>
                  <a:pt x="6910460" y="1101681"/>
                </a:cubicBezTo>
                <a:cubicBezTo>
                  <a:pt x="6921530" y="1100312"/>
                  <a:pt x="6929367" y="1090486"/>
                  <a:pt x="6928620" y="1078918"/>
                </a:cubicBezTo>
                <a:cubicBezTo>
                  <a:pt x="6927874" y="1067226"/>
                  <a:pt x="6918918" y="1059265"/>
                  <a:pt x="6907101" y="1059887"/>
                </a:cubicBezTo>
                <a:cubicBezTo>
                  <a:pt x="6895907" y="1060509"/>
                  <a:pt x="6886578" y="1070087"/>
                  <a:pt x="6886826" y="1080784"/>
                </a:cubicBezTo>
                <a:close/>
                <a:moveTo>
                  <a:pt x="1234634" y="1060011"/>
                </a:moveTo>
                <a:cubicBezTo>
                  <a:pt x="1222693" y="1059265"/>
                  <a:pt x="1213738" y="1066853"/>
                  <a:pt x="1212742" y="1078669"/>
                </a:cubicBezTo>
                <a:cubicBezTo>
                  <a:pt x="1211747" y="1091357"/>
                  <a:pt x="1221449" y="1102178"/>
                  <a:pt x="1233515" y="1101929"/>
                </a:cubicBezTo>
                <a:cubicBezTo>
                  <a:pt x="1243963" y="1101681"/>
                  <a:pt x="1254163" y="1091605"/>
                  <a:pt x="1254536" y="1081157"/>
                </a:cubicBezTo>
                <a:cubicBezTo>
                  <a:pt x="1254909" y="1070460"/>
                  <a:pt x="1245705" y="1060633"/>
                  <a:pt x="1234510" y="1060011"/>
                </a:cubicBezTo>
                <a:close/>
                <a:moveTo>
                  <a:pt x="6818913" y="1060011"/>
                </a:moveTo>
                <a:cubicBezTo>
                  <a:pt x="6807593" y="1060011"/>
                  <a:pt x="6797891" y="1068719"/>
                  <a:pt x="6797393" y="1079664"/>
                </a:cubicBezTo>
                <a:cubicBezTo>
                  <a:pt x="6796896" y="1091357"/>
                  <a:pt x="6807967" y="1102427"/>
                  <a:pt x="6819659" y="1101929"/>
                </a:cubicBezTo>
                <a:cubicBezTo>
                  <a:pt x="6830480" y="1101432"/>
                  <a:pt x="6839311" y="1091730"/>
                  <a:pt x="6839187" y="1080411"/>
                </a:cubicBezTo>
                <a:cubicBezTo>
                  <a:pt x="6839187" y="1068594"/>
                  <a:pt x="6830729" y="1060136"/>
                  <a:pt x="6818788" y="1060136"/>
                </a:cubicBezTo>
                <a:close/>
                <a:moveTo>
                  <a:pt x="28594" y="3829201"/>
                </a:moveTo>
                <a:cubicBezTo>
                  <a:pt x="28221" y="3813902"/>
                  <a:pt x="21380" y="3801215"/>
                  <a:pt x="2349" y="3795866"/>
                </a:cubicBezTo>
                <a:lnTo>
                  <a:pt x="2349" y="3864651"/>
                </a:lnTo>
                <a:cubicBezTo>
                  <a:pt x="22375" y="3857810"/>
                  <a:pt x="28968" y="3844750"/>
                  <a:pt x="28594" y="3829326"/>
                </a:cubicBezTo>
                <a:close/>
                <a:moveTo>
                  <a:pt x="6732465" y="1060011"/>
                </a:moveTo>
                <a:cubicBezTo>
                  <a:pt x="6720648" y="1059638"/>
                  <a:pt x="6711941" y="1067723"/>
                  <a:pt x="6711319" y="1079540"/>
                </a:cubicBezTo>
                <a:cubicBezTo>
                  <a:pt x="6710697" y="1092103"/>
                  <a:pt x="6720897" y="1102676"/>
                  <a:pt x="6732962" y="1101929"/>
                </a:cubicBezTo>
                <a:cubicBezTo>
                  <a:pt x="6743535" y="1101307"/>
                  <a:pt x="6753237" y="1090983"/>
                  <a:pt x="6753237" y="1080535"/>
                </a:cubicBezTo>
                <a:cubicBezTo>
                  <a:pt x="6753237" y="1069714"/>
                  <a:pt x="6743659" y="1060385"/>
                  <a:pt x="6732465" y="1060011"/>
                </a:cubicBezTo>
                <a:close/>
                <a:moveTo>
                  <a:pt x="1301927" y="1080908"/>
                </a:moveTo>
                <a:cubicBezTo>
                  <a:pt x="1302051" y="1092103"/>
                  <a:pt x="1311256" y="1101681"/>
                  <a:pt x="1322077" y="1101929"/>
                </a:cubicBezTo>
                <a:cubicBezTo>
                  <a:pt x="1333894" y="1102178"/>
                  <a:pt x="1344591" y="1090859"/>
                  <a:pt x="1343720" y="1079167"/>
                </a:cubicBezTo>
                <a:cubicBezTo>
                  <a:pt x="1342850" y="1068221"/>
                  <a:pt x="1333148" y="1059763"/>
                  <a:pt x="1321704" y="1060136"/>
                </a:cubicBezTo>
                <a:cubicBezTo>
                  <a:pt x="1309887" y="1060509"/>
                  <a:pt x="1301678" y="1069092"/>
                  <a:pt x="1301802" y="1080908"/>
                </a:cubicBezTo>
                <a:close/>
                <a:moveTo>
                  <a:pt x="6643032" y="1060011"/>
                </a:moveTo>
                <a:cubicBezTo>
                  <a:pt x="6631215" y="1059638"/>
                  <a:pt x="6622383" y="1067599"/>
                  <a:pt x="6621761" y="1079416"/>
                </a:cubicBezTo>
                <a:cubicBezTo>
                  <a:pt x="6621140" y="1091979"/>
                  <a:pt x="6631215" y="1102551"/>
                  <a:pt x="6643281" y="1101929"/>
                </a:cubicBezTo>
                <a:cubicBezTo>
                  <a:pt x="6653729" y="1101432"/>
                  <a:pt x="6663679" y="1091108"/>
                  <a:pt x="6663679" y="1080535"/>
                </a:cubicBezTo>
                <a:cubicBezTo>
                  <a:pt x="6663679" y="1069838"/>
                  <a:pt x="6654227" y="1060260"/>
                  <a:pt x="6643032" y="1059887"/>
                </a:cubicBezTo>
                <a:close/>
                <a:moveTo>
                  <a:pt x="1412878" y="1060011"/>
                </a:moveTo>
                <a:cubicBezTo>
                  <a:pt x="1401062" y="1059514"/>
                  <a:pt x="1392231" y="1067599"/>
                  <a:pt x="1391609" y="1079416"/>
                </a:cubicBezTo>
                <a:cubicBezTo>
                  <a:pt x="1390987" y="1091979"/>
                  <a:pt x="1401062" y="1102676"/>
                  <a:pt x="1413003" y="1102054"/>
                </a:cubicBezTo>
                <a:cubicBezTo>
                  <a:pt x="1423451" y="1101556"/>
                  <a:pt x="1433402" y="1091232"/>
                  <a:pt x="1433402" y="1080784"/>
                </a:cubicBezTo>
                <a:cubicBezTo>
                  <a:pt x="1433402" y="1070087"/>
                  <a:pt x="1423949" y="1060509"/>
                  <a:pt x="1412754" y="1060136"/>
                </a:cubicBezTo>
                <a:close/>
                <a:moveTo>
                  <a:pt x="6553474" y="1060011"/>
                </a:moveTo>
                <a:cubicBezTo>
                  <a:pt x="6541657" y="1059638"/>
                  <a:pt x="6532826" y="1067599"/>
                  <a:pt x="6532204" y="1079416"/>
                </a:cubicBezTo>
                <a:cubicBezTo>
                  <a:pt x="6531582" y="1091979"/>
                  <a:pt x="6541657" y="1102551"/>
                  <a:pt x="6553723" y="1101929"/>
                </a:cubicBezTo>
                <a:cubicBezTo>
                  <a:pt x="6564171" y="1101432"/>
                  <a:pt x="6574122" y="1091108"/>
                  <a:pt x="6574122" y="1080535"/>
                </a:cubicBezTo>
                <a:cubicBezTo>
                  <a:pt x="6574122" y="1069838"/>
                  <a:pt x="6564669" y="1060260"/>
                  <a:pt x="6553474" y="1059887"/>
                </a:cubicBezTo>
                <a:close/>
                <a:moveTo>
                  <a:pt x="1499202" y="1060011"/>
                </a:moveTo>
                <a:cubicBezTo>
                  <a:pt x="1487758" y="1059763"/>
                  <a:pt x="1478056" y="1068470"/>
                  <a:pt x="1477434" y="1079416"/>
                </a:cubicBezTo>
                <a:cubicBezTo>
                  <a:pt x="1476688" y="1091108"/>
                  <a:pt x="1487634" y="1102303"/>
                  <a:pt x="1499451" y="1101929"/>
                </a:cubicBezTo>
                <a:cubicBezTo>
                  <a:pt x="1510272" y="1101556"/>
                  <a:pt x="1519228" y="1091854"/>
                  <a:pt x="1519352" y="1080659"/>
                </a:cubicBezTo>
                <a:cubicBezTo>
                  <a:pt x="1519352" y="1068843"/>
                  <a:pt x="1511018" y="1060260"/>
                  <a:pt x="1499202" y="1060136"/>
                </a:cubicBezTo>
                <a:close/>
                <a:moveTo>
                  <a:pt x="6484565" y="1080286"/>
                </a:moveTo>
                <a:cubicBezTo>
                  <a:pt x="6484440" y="1068221"/>
                  <a:pt x="6473245" y="1058768"/>
                  <a:pt x="6460682" y="1060136"/>
                </a:cubicBezTo>
                <a:cubicBezTo>
                  <a:pt x="6448991" y="1061380"/>
                  <a:pt x="6441652" y="1070584"/>
                  <a:pt x="6442772" y="1082525"/>
                </a:cubicBezTo>
                <a:cubicBezTo>
                  <a:pt x="6443766" y="1093844"/>
                  <a:pt x="6453593" y="1102551"/>
                  <a:pt x="6464539" y="1101805"/>
                </a:cubicBezTo>
                <a:cubicBezTo>
                  <a:pt x="6475111" y="1101059"/>
                  <a:pt x="6484689" y="1090735"/>
                  <a:pt x="6484565" y="1080162"/>
                </a:cubicBezTo>
                <a:close/>
                <a:moveTo>
                  <a:pt x="1566867" y="1081157"/>
                </a:moveTo>
                <a:cubicBezTo>
                  <a:pt x="1567241" y="1092974"/>
                  <a:pt x="1579182" y="1103298"/>
                  <a:pt x="1590749" y="1101681"/>
                </a:cubicBezTo>
                <a:cubicBezTo>
                  <a:pt x="1601820" y="1100188"/>
                  <a:pt x="1609532" y="1090237"/>
                  <a:pt x="1608661" y="1078669"/>
                </a:cubicBezTo>
                <a:cubicBezTo>
                  <a:pt x="1607790" y="1066853"/>
                  <a:pt x="1598835" y="1059265"/>
                  <a:pt x="1586893" y="1060011"/>
                </a:cubicBezTo>
                <a:cubicBezTo>
                  <a:pt x="1575699" y="1060758"/>
                  <a:pt x="1566494" y="1070460"/>
                  <a:pt x="1566867" y="1081157"/>
                </a:cubicBezTo>
                <a:close/>
                <a:moveTo>
                  <a:pt x="6377842" y="1060011"/>
                </a:moveTo>
                <a:cubicBezTo>
                  <a:pt x="6366274" y="1059390"/>
                  <a:pt x="6356572" y="1067475"/>
                  <a:pt x="6355453" y="1078545"/>
                </a:cubicBezTo>
                <a:cubicBezTo>
                  <a:pt x="6354333" y="1090237"/>
                  <a:pt x="6364782" y="1101805"/>
                  <a:pt x="6376598" y="1101805"/>
                </a:cubicBezTo>
                <a:cubicBezTo>
                  <a:pt x="6387295" y="1101805"/>
                  <a:pt x="6396873" y="1092352"/>
                  <a:pt x="6397246" y="1081157"/>
                </a:cubicBezTo>
                <a:cubicBezTo>
                  <a:pt x="6397620" y="1069340"/>
                  <a:pt x="6389659" y="1060509"/>
                  <a:pt x="6377842" y="1059887"/>
                </a:cubicBezTo>
                <a:close/>
                <a:moveTo>
                  <a:pt x="1698467" y="1080286"/>
                </a:moveTo>
                <a:cubicBezTo>
                  <a:pt x="1698467" y="1068470"/>
                  <a:pt x="1689884" y="1060011"/>
                  <a:pt x="1678068" y="1060011"/>
                </a:cubicBezTo>
                <a:cubicBezTo>
                  <a:pt x="1665505" y="1060011"/>
                  <a:pt x="1655430" y="1070584"/>
                  <a:pt x="1656674" y="1082525"/>
                </a:cubicBezTo>
                <a:cubicBezTo>
                  <a:pt x="1657793" y="1093222"/>
                  <a:pt x="1668241" y="1102303"/>
                  <a:pt x="1678814" y="1101805"/>
                </a:cubicBezTo>
                <a:cubicBezTo>
                  <a:pt x="1689760" y="1101307"/>
                  <a:pt x="1698467" y="1091605"/>
                  <a:pt x="1698343" y="1080286"/>
                </a:cubicBezTo>
                <a:close/>
                <a:moveTo>
                  <a:pt x="6286916" y="1060011"/>
                </a:moveTo>
                <a:cubicBezTo>
                  <a:pt x="6275721" y="1060136"/>
                  <a:pt x="6266144" y="1069340"/>
                  <a:pt x="6265895" y="1080162"/>
                </a:cubicBezTo>
                <a:cubicBezTo>
                  <a:pt x="6265646" y="1091979"/>
                  <a:pt x="6276966" y="1102800"/>
                  <a:pt x="6288658" y="1101805"/>
                </a:cubicBezTo>
                <a:cubicBezTo>
                  <a:pt x="6299604" y="1100934"/>
                  <a:pt x="6308062" y="1091232"/>
                  <a:pt x="6307689" y="1079789"/>
                </a:cubicBezTo>
                <a:cubicBezTo>
                  <a:pt x="6307316" y="1067972"/>
                  <a:pt x="6298733" y="1059763"/>
                  <a:pt x="6286916" y="1059887"/>
                </a:cubicBezTo>
                <a:close/>
                <a:moveTo>
                  <a:pt x="1743992" y="1081530"/>
                </a:moveTo>
                <a:cubicBezTo>
                  <a:pt x="1744490" y="1092725"/>
                  <a:pt x="1754067" y="1102178"/>
                  <a:pt x="1764764" y="1102054"/>
                </a:cubicBezTo>
                <a:cubicBezTo>
                  <a:pt x="1776581" y="1101929"/>
                  <a:pt x="1787029" y="1090237"/>
                  <a:pt x="1785786" y="1078545"/>
                </a:cubicBezTo>
                <a:cubicBezTo>
                  <a:pt x="1784542" y="1067475"/>
                  <a:pt x="1774715" y="1059514"/>
                  <a:pt x="1763147" y="1060136"/>
                </a:cubicBezTo>
                <a:cubicBezTo>
                  <a:pt x="1751455" y="1060758"/>
                  <a:pt x="1743370" y="1069714"/>
                  <a:pt x="1743992" y="1081530"/>
                </a:cubicBezTo>
                <a:close/>
                <a:moveTo>
                  <a:pt x="6176462" y="1079043"/>
                </a:moveTo>
                <a:cubicBezTo>
                  <a:pt x="6175467" y="1090735"/>
                  <a:pt x="6186165" y="1102178"/>
                  <a:pt x="6197981" y="1102054"/>
                </a:cubicBezTo>
                <a:cubicBezTo>
                  <a:pt x="6208802" y="1101929"/>
                  <a:pt x="6218007" y="1092352"/>
                  <a:pt x="6218255" y="1081157"/>
                </a:cubicBezTo>
                <a:cubicBezTo>
                  <a:pt x="6218505" y="1069216"/>
                  <a:pt x="6210419" y="1060633"/>
                  <a:pt x="6198603" y="1060260"/>
                </a:cubicBezTo>
                <a:cubicBezTo>
                  <a:pt x="6187035" y="1059887"/>
                  <a:pt x="6177333" y="1068097"/>
                  <a:pt x="6176462" y="1079167"/>
                </a:cubicBezTo>
                <a:close/>
                <a:moveTo>
                  <a:pt x="1875592" y="1081281"/>
                </a:moveTo>
                <a:cubicBezTo>
                  <a:pt x="1875965" y="1069340"/>
                  <a:pt x="1865143" y="1059390"/>
                  <a:pt x="1852580" y="1060136"/>
                </a:cubicBezTo>
                <a:cubicBezTo>
                  <a:pt x="1840888" y="1060882"/>
                  <a:pt x="1832928" y="1069838"/>
                  <a:pt x="1833550" y="1081655"/>
                </a:cubicBezTo>
                <a:cubicBezTo>
                  <a:pt x="1834171" y="1092849"/>
                  <a:pt x="1843749" y="1102178"/>
                  <a:pt x="1854446" y="1101929"/>
                </a:cubicBezTo>
                <a:cubicBezTo>
                  <a:pt x="1864895" y="1101681"/>
                  <a:pt x="1875094" y="1091605"/>
                  <a:pt x="1875467" y="1081157"/>
                </a:cubicBezTo>
                <a:close/>
                <a:moveTo>
                  <a:pt x="6090512" y="1080908"/>
                </a:moveTo>
                <a:cubicBezTo>
                  <a:pt x="6090636" y="1092103"/>
                  <a:pt x="6099841" y="1101681"/>
                  <a:pt x="6110663" y="1101929"/>
                </a:cubicBezTo>
                <a:cubicBezTo>
                  <a:pt x="6122479" y="1102178"/>
                  <a:pt x="6133176" y="1090859"/>
                  <a:pt x="6132306" y="1079167"/>
                </a:cubicBezTo>
                <a:cubicBezTo>
                  <a:pt x="6131435" y="1068221"/>
                  <a:pt x="6121732" y="1059763"/>
                  <a:pt x="6110289" y="1060136"/>
                </a:cubicBezTo>
                <a:cubicBezTo>
                  <a:pt x="6098472" y="1060509"/>
                  <a:pt x="6090263" y="1069092"/>
                  <a:pt x="6090512" y="1080908"/>
                </a:cubicBezTo>
                <a:close/>
                <a:moveTo>
                  <a:pt x="6000955" y="1080162"/>
                </a:moveTo>
                <a:cubicBezTo>
                  <a:pt x="6000706" y="1091605"/>
                  <a:pt x="6009413" y="1101307"/>
                  <a:pt x="6020359" y="1101929"/>
                </a:cubicBezTo>
                <a:cubicBezTo>
                  <a:pt x="6032051" y="1102676"/>
                  <a:pt x="6043245" y="1091730"/>
                  <a:pt x="6042873" y="1079913"/>
                </a:cubicBezTo>
                <a:cubicBezTo>
                  <a:pt x="6042499" y="1069092"/>
                  <a:pt x="6032922" y="1060136"/>
                  <a:pt x="6021602" y="1060011"/>
                </a:cubicBezTo>
                <a:cubicBezTo>
                  <a:pt x="6009786" y="1060011"/>
                  <a:pt x="6001204" y="1068345"/>
                  <a:pt x="6001079" y="1080162"/>
                </a:cubicBezTo>
                <a:close/>
                <a:moveTo>
                  <a:pt x="1943506" y="1060136"/>
                </a:moveTo>
                <a:cubicBezTo>
                  <a:pt x="1931565" y="1060136"/>
                  <a:pt x="1923231" y="1068594"/>
                  <a:pt x="1923107" y="1080411"/>
                </a:cubicBezTo>
                <a:cubicBezTo>
                  <a:pt x="1923107" y="1092974"/>
                  <a:pt x="1933555" y="1103173"/>
                  <a:pt x="1945621" y="1101929"/>
                </a:cubicBezTo>
                <a:cubicBezTo>
                  <a:pt x="1956318" y="1100810"/>
                  <a:pt x="1965522" y="1090362"/>
                  <a:pt x="1965025" y="1079789"/>
                </a:cubicBezTo>
                <a:cubicBezTo>
                  <a:pt x="1964527" y="1068967"/>
                  <a:pt x="1954825" y="1060136"/>
                  <a:pt x="1943506" y="1060136"/>
                </a:cubicBezTo>
                <a:close/>
                <a:moveTo>
                  <a:pt x="5953315" y="1082028"/>
                </a:moveTo>
                <a:cubicBezTo>
                  <a:pt x="5954186" y="1069962"/>
                  <a:pt x="5943737" y="1059763"/>
                  <a:pt x="5931175" y="1060260"/>
                </a:cubicBezTo>
                <a:cubicBezTo>
                  <a:pt x="5919358" y="1060633"/>
                  <a:pt x="5911149" y="1069340"/>
                  <a:pt x="5911522" y="1081157"/>
                </a:cubicBezTo>
                <a:cubicBezTo>
                  <a:pt x="5911770" y="1092352"/>
                  <a:pt x="5920975" y="1101929"/>
                  <a:pt x="5931797" y="1102054"/>
                </a:cubicBezTo>
                <a:cubicBezTo>
                  <a:pt x="5942244" y="1102178"/>
                  <a:pt x="5952693" y="1092601"/>
                  <a:pt x="5953439" y="1082028"/>
                </a:cubicBezTo>
                <a:close/>
                <a:moveTo>
                  <a:pt x="2032815" y="1060136"/>
                </a:moveTo>
                <a:cubicBezTo>
                  <a:pt x="2020998" y="1060385"/>
                  <a:pt x="2012664" y="1068843"/>
                  <a:pt x="2012664" y="1080659"/>
                </a:cubicBezTo>
                <a:cubicBezTo>
                  <a:pt x="2012664" y="1093222"/>
                  <a:pt x="2023486" y="1103173"/>
                  <a:pt x="2035427" y="1101805"/>
                </a:cubicBezTo>
                <a:cubicBezTo>
                  <a:pt x="2046124" y="1100561"/>
                  <a:pt x="2055204" y="1090113"/>
                  <a:pt x="2054458" y="1079416"/>
                </a:cubicBezTo>
                <a:cubicBezTo>
                  <a:pt x="2053836" y="1068470"/>
                  <a:pt x="2044134" y="1059887"/>
                  <a:pt x="2032690" y="1060011"/>
                </a:cubicBezTo>
                <a:close/>
                <a:moveTo>
                  <a:pt x="5845224" y="1060136"/>
                </a:moveTo>
                <a:cubicBezTo>
                  <a:pt x="5834030" y="1060260"/>
                  <a:pt x="5824452" y="1069465"/>
                  <a:pt x="5824203" y="1080286"/>
                </a:cubicBezTo>
                <a:cubicBezTo>
                  <a:pt x="5823954" y="1092103"/>
                  <a:pt x="5835273" y="1102925"/>
                  <a:pt x="5846966" y="1101929"/>
                </a:cubicBezTo>
                <a:cubicBezTo>
                  <a:pt x="5857912" y="1101059"/>
                  <a:pt x="5866370" y="1091357"/>
                  <a:pt x="5865997" y="1079913"/>
                </a:cubicBezTo>
                <a:cubicBezTo>
                  <a:pt x="5865623" y="1068097"/>
                  <a:pt x="5857041" y="1059887"/>
                  <a:pt x="5845224" y="1060011"/>
                </a:cubicBezTo>
                <a:close/>
                <a:moveTo>
                  <a:pt x="2120258" y="1060136"/>
                </a:moveTo>
                <a:cubicBezTo>
                  <a:pt x="2108939" y="1060136"/>
                  <a:pt x="2099237" y="1068719"/>
                  <a:pt x="2098739" y="1079664"/>
                </a:cubicBezTo>
                <a:cubicBezTo>
                  <a:pt x="2098117" y="1091357"/>
                  <a:pt x="2109187" y="1102551"/>
                  <a:pt x="2120880" y="1101929"/>
                </a:cubicBezTo>
                <a:cubicBezTo>
                  <a:pt x="2131701" y="1101432"/>
                  <a:pt x="2140532" y="1091730"/>
                  <a:pt x="2140532" y="1080411"/>
                </a:cubicBezTo>
                <a:cubicBezTo>
                  <a:pt x="2140532" y="1068594"/>
                  <a:pt x="2132074" y="1060136"/>
                  <a:pt x="2120258" y="1060011"/>
                </a:cubicBezTo>
                <a:close/>
                <a:moveTo>
                  <a:pt x="5755418" y="1060136"/>
                </a:moveTo>
                <a:cubicBezTo>
                  <a:pt x="5744223" y="1060509"/>
                  <a:pt x="5734770" y="1069838"/>
                  <a:pt x="5734646" y="1080659"/>
                </a:cubicBezTo>
                <a:cubicBezTo>
                  <a:pt x="5734646" y="1092476"/>
                  <a:pt x="5746089" y="1103049"/>
                  <a:pt x="5757781" y="1101929"/>
                </a:cubicBezTo>
                <a:cubicBezTo>
                  <a:pt x="5768852" y="1100934"/>
                  <a:pt x="5776937" y="1091108"/>
                  <a:pt x="5776439" y="1079540"/>
                </a:cubicBezTo>
                <a:cubicBezTo>
                  <a:pt x="5775942" y="1067723"/>
                  <a:pt x="5767110" y="1059638"/>
                  <a:pt x="5755294" y="1060011"/>
                </a:cubicBezTo>
                <a:close/>
                <a:moveTo>
                  <a:pt x="5666234" y="1060136"/>
                </a:moveTo>
                <a:cubicBezTo>
                  <a:pt x="5655039" y="1060260"/>
                  <a:pt x="5645461" y="1069465"/>
                  <a:pt x="5645213" y="1080286"/>
                </a:cubicBezTo>
                <a:cubicBezTo>
                  <a:pt x="5644964" y="1092103"/>
                  <a:pt x="5656283" y="1102925"/>
                  <a:pt x="5667975" y="1101929"/>
                </a:cubicBezTo>
                <a:cubicBezTo>
                  <a:pt x="5678921" y="1101059"/>
                  <a:pt x="5687379" y="1091357"/>
                  <a:pt x="5687006" y="1079913"/>
                </a:cubicBezTo>
                <a:cubicBezTo>
                  <a:pt x="5686633" y="1068097"/>
                  <a:pt x="5678050" y="1059887"/>
                  <a:pt x="5666234" y="1060011"/>
                </a:cubicBezTo>
                <a:close/>
                <a:moveTo>
                  <a:pt x="5578169" y="1060136"/>
                </a:moveTo>
                <a:cubicBezTo>
                  <a:pt x="5566601" y="1059514"/>
                  <a:pt x="5556899" y="1067599"/>
                  <a:pt x="5555780" y="1078669"/>
                </a:cubicBezTo>
                <a:cubicBezTo>
                  <a:pt x="5554660" y="1090362"/>
                  <a:pt x="5565109" y="1101929"/>
                  <a:pt x="5577049" y="1101929"/>
                </a:cubicBezTo>
                <a:cubicBezTo>
                  <a:pt x="5587747" y="1101929"/>
                  <a:pt x="5597324" y="1092476"/>
                  <a:pt x="5597697" y="1081281"/>
                </a:cubicBezTo>
                <a:cubicBezTo>
                  <a:pt x="5598071" y="1069465"/>
                  <a:pt x="5590110" y="1060633"/>
                  <a:pt x="5578293" y="1060011"/>
                </a:cubicBezTo>
                <a:close/>
                <a:moveTo>
                  <a:pt x="5469829" y="1081530"/>
                </a:moveTo>
                <a:cubicBezTo>
                  <a:pt x="5470327" y="1092725"/>
                  <a:pt x="5479780" y="1102178"/>
                  <a:pt x="5490602" y="1102054"/>
                </a:cubicBezTo>
                <a:cubicBezTo>
                  <a:pt x="5502418" y="1101929"/>
                  <a:pt x="5512867" y="1090237"/>
                  <a:pt x="5511623" y="1078545"/>
                </a:cubicBezTo>
                <a:cubicBezTo>
                  <a:pt x="5510379" y="1067475"/>
                  <a:pt x="5500553" y="1059514"/>
                  <a:pt x="5488985" y="1060136"/>
                </a:cubicBezTo>
                <a:cubicBezTo>
                  <a:pt x="5477293" y="1060758"/>
                  <a:pt x="5469208" y="1069714"/>
                  <a:pt x="5469829" y="1081530"/>
                </a:cubicBezTo>
                <a:close/>
                <a:moveTo>
                  <a:pt x="5422190" y="1080286"/>
                </a:moveTo>
                <a:cubicBezTo>
                  <a:pt x="5422065" y="1068221"/>
                  <a:pt x="5410871" y="1058768"/>
                  <a:pt x="5398308" y="1060136"/>
                </a:cubicBezTo>
                <a:cubicBezTo>
                  <a:pt x="5386616" y="1061380"/>
                  <a:pt x="5379277" y="1070584"/>
                  <a:pt x="5380396" y="1082525"/>
                </a:cubicBezTo>
                <a:cubicBezTo>
                  <a:pt x="5381392" y="1093844"/>
                  <a:pt x="5391218" y="1102551"/>
                  <a:pt x="5402164" y="1101805"/>
                </a:cubicBezTo>
                <a:cubicBezTo>
                  <a:pt x="5412737" y="1101059"/>
                  <a:pt x="5422314" y="1090735"/>
                  <a:pt x="5422190" y="1080162"/>
                </a:cubicBezTo>
                <a:close/>
                <a:moveTo>
                  <a:pt x="5312731" y="1060011"/>
                </a:moveTo>
                <a:cubicBezTo>
                  <a:pt x="5300790" y="1059265"/>
                  <a:pt x="5291834" y="1066853"/>
                  <a:pt x="5290839" y="1078669"/>
                </a:cubicBezTo>
                <a:cubicBezTo>
                  <a:pt x="5289844" y="1091357"/>
                  <a:pt x="5299546" y="1102178"/>
                  <a:pt x="5311611" y="1101929"/>
                </a:cubicBezTo>
                <a:cubicBezTo>
                  <a:pt x="5322060" y="1101681"/>
                  <a:pt x="5332259" y="1091605"/>
                  <a:pt x="5332632" y="1081157"/>
                </a:cubicBezTo>
                <a:cubicBezTo>
                  <a:pt x="5333006" y="1070460"/>
                  <a:pt x="5323801" y="1060633"/>
                  <a:pt x="5312607" y="1060011"/>
                </a:cubicBezTo>
                <a:close/>
                <a:moveTo>
                  <a:pt x="5203396" y="1081157"/>
                </a:moveTo>
                <a:cubicBezTo>
                  <a:pt x="5203769" y="1092974"/>
                  <a:pt x="5215710" y="1103298"/>
                  <a:pt x="5227278" y="1101681"/>
                </a:cubicBezTo>
                <a:cubicBezTo>
                  <a:pt x="5238349" y="1100188"/>
                  <a:pt x="5246060" y="1090237"/>
                  <a:pt x="5245190" y="1078669"/>
                </a:cubicBezTo>
                <a:cubicBezTo>
                  <a:pt x="5244319" y="1066853"/>
                  <a:pt x="5235363" y="1059265"/>
                  <a:pt x="5223422" y="1060011"/>
                </a:cubicBezTo>
                <a:cubicBezTo>
                  <a:pt x="5212228" y="1060758"/>
                  <a:pt x="5203023" y="1070460"/>
                  <a:pt x="5203396" y="1081157"/>
                </a:cubicBezTo>
                <a:close/>
                <a:moveTo>
                  <a:pt x="5155881" y="1080908"/>
                </a:moveTo>
                <a:cubicBezTo>
                  <a:pt x="5156130" y="1069092"/>
                  <a:pt x="5147920" y="1060509"/>
                  <a:pt x="5136104" y="1060011"/>
                </a:cubicBezTo>
                <a:cubicBezTo>
                  <a:pt x="5123416" y="1059638"/>
                  <a:pt x="5113092" y="1069838"/>
                  <a:pt x="5114087" y="1081903"/>
                </a:cubicBezTo>
                <a:cubicBezTo>
                  <a:pt x="5114834" y="1092601"/>
                  <a:pt x="5125282" y="1102054"/>
                  <a:pt x="5135731" y="1101805"/>
                </a:cubicBezTo>
                <a:cubicBezTo>
                  <a:pt x="5146552" y="1101556"/>
                  <a:pt x="5155757" y="1091979"/>
                  <a:pt x="5155881" y="1080784"/>
                </a:cubicBezTo>
                <a:close/>
                <a:moveTo>
                  <a:pt x="5024406" y="1080659"/>
                </a:moveTo>
                <a:cubicBezTo>
                  <a:pt x="5024406" y="1092476"/>
                  <a:pt x="5035973" y="1103049"/>
                  <a:pt x="5047666" y="1101805"/>
                </a:cubicBezTo>
                <a:cubicBezTo>
                  <a:pt x="5058736" y="1100686"/>
                  <a:pt x="5066821" y="1090983"/>
                  <a:pt x="5066199" y="1079416"/>
                </a:cubicBezTo>
                <a:cubicBezTo>
                  <a:pt x="5065577" y="1067599"/>
                  <a:pt x="5056746" y="1059638"/>
                  <a:pt x="5044929" y="1060011"/>
                </a:cubicBezTo>
                <a:cubicBezTo>
                  <a:pt x="5033735" y="1060385"/>
                  <a:pt x="5024281" y="1069838"/>
                  <a:pt x="5024281" y="1080659"/>
                </a:cubicBezTo>
                <a:close/>
                <a:moveTo>
                  <a:pt x="4960098" y="1060011"/>
                </a:moveTo>
                <a:cubicBezTo>
                  <a:pt x="4948282" y="1059514"/>
                  <a:pt x="4939451" y="1067475"/>
                  <a:pt x="4938704" y="1079167"/>
                </a:cubicBezTo>
                <a:cubicBezTo>
                  <a:pt x="4937958" y="1091730"/>
                  <a:pt x="4948033" y="1102427"/>
                  <a:pt x="4959974" y="1101929"/>
                </a:cubicBezTo>
                <a:cubicBezTo>
                  <a:pt x="4970422" y="1101432"/>
                  <a:pt x="4980373" y="1091232"/>
                  <a:pt x="4980498" y="1080784"/>
                </a:cubicBezTo>
                <a:cubicBezTo>
                  <a:pt x="4980498" y="1070087"/>
                  <a:pt x="4971169" y="1060509"/>
                  <a:pt x="4959974" y="1060011"/>
                </a:cubicBezTo>
                <a:close/>
                <a:moveTo>
                  <a:pt x="4870292" y="1102054"/>
                </a:moveTo>
                <a:cubicBezTo>
                  <a:pt x="4882109" y="1101681"/>
                  <a:pt x="4892309" y="1089740"/>
                  <a:pt x="4890816" y="1078047"/>
                </a:cubicBezTo>
                <a:cubicBezTo>
                  <a:pt x="4889323" y="1066977"/>
                  <a:pt x="4879372" y="1059265"/>
                  <a:pt x="4867805" y="1060136"/>
                </a:cubicBezTo>
                <a:cubicBezTo>
                  <a:pt x="4855988" y="1061007"/>
                  <a:pt x="4848401" y="1069962"/>
                  <a:pt x="4849147" y="1081903"/>
                </a:cubicBezTo>
                <a:cubicBezTo>
                  <a:pt x="4849893" y="1093098"/>
                  <a:pt x="4859595" y="1102303"/>
                  <a:pt x="4870292" y="1101929"/>
                </a:cubicBezTo>
                <a:close/>
                <a:moveTo>
                  <a:pt x="4759589" y="1079043"/>
                </a:moveTo>
                <a:cubicBezTo>
                  <a:pt x="4758843" y="1090610"/>
                  <a:pt x="4766679" y="1100437"/>
                  <a:pt x="4777750" y="1101805"/>
                </a:cubicBezTo>
                <a:cubicBezTo>
                  <a:pt x="4789318" y="1103173"/>
                  <a:pt x="4801134" y="1092849"/>
                  <a:pt x="4801383" y="1081033"/>
                </a:cubicBezTo>
                <a:cubicBezTo>
                  <a:pt x="4801632" y="1070335"/>
                  <a:pt x="4792303" y="1060633"/>
                  <a:pt x="4781108" y="1060136"/>
                </a:cubicBezTo>
                <a:cubicBezTo>
                  <a:pt x="4769291" y="1059514"/>
                  <a:pt x="4760336" y="1067475"/>
                  <a:pt x="4759589" y="1079167"/>
                </a:cubicBezTo>
                <a:close/>
                <a:moveTo>
                  <a:pt x="4672146" y="1080286"/>
                </a:moveTo>
                <a:cubicBezTo>
                  <a:pt x="4672022" y="1092103"/>
                  <a:pt x="4683341" y="1102800"/>
                  <a:pt x="4695158" y="1101805"/>
                </a:cubicBezTo>
                <a:cubicBezTo>
                  <a:pt x="4706228" y="1100934"/>
                  <a:pt x="4714437" y="1091232"/>
                  <a:pt x="4714064" y="1079664"/>
                </a:cubicBezTo>
                <a:cubicBezTo>
                  <a:pt x="4713691" y="1067848"/>
                  <a:pt x="4704984" y="1059638"/>
                  <a:pt x="4693168" y="1060011"/>
                </a:cubicBezTo>
                <a:cubicBezTo>
                  <a:pt x="4681973" y="1060260"/>
                  <a:pt x="4672395" y="1069465"/>
                  <a:pt x="4672271" y="1080286"/>
                </a:cubicBezTo>
                <a:close/>
                <a:moveTo>
                  <a:pt x="4582589" y="1080659"/>
                </a:moveTo>
                <a:cubicBezTo>
                  <a:pt x="4582589" y="1092476"/>
                  <a:pt x="4594157" y="1103049"/>
                  <a:pt x="4605849" y="1101805"/>
                </a:cubicBezTo>
                <a:cubicBezTo>
                  <a:pt x="4616919" y="1100686"/>
                  <a:pt x="4625005" y="1090983"/>
                  <a:pt x="4624383" y="1079416"/>
                </a:cubicBezTo>
                <a:cubicBezTo>
                  <a:pt x="4623761" y="1067599"/>
                  <a:pt x="4614929" y="1059638"/>
                  <a:pt x="4603113" y="1060011"/>
                </a:cubicBezTo>
                <a:cubicBezTo>
                  <a:pt x="4591918" y="1060385"/>
                  <a:pt x="4582465" y="1069838"/>
                  <a:pt x="4582465" y="1080659"/>
                </a:cubicBezTo>
                <a:close/>
                <a:moveTo>
                  <a:pt x="4493032" y="1081281"/>
                </a:moveTo>
                <a:cubicBezTo>
                  <a:pt x="4493405" y="1093098"/>
                  <a:pt x="4505346" y="1103422"/>
                  <a:pt x="4516914" y="1101805"/>
                </a:cubicBezTo>
                <a:cubicBezTo>
                  <a:pt x="4527984" y="1100312"/>
                  <a:pt x="4535696" y="1090362"/>
                  <a:pt x="4534825" y="1078794"/>
                </a:cubicBezTo>
                <a:cubicBezTo>
                  <a:pt x="4533955" y="1066977"/>
                  <a:pt x="4524999" y="1059390"/>
                  <a:pt x="4513058" y="1060136"/>
                </a:cubicBezTo>
                <a:cubicBezTo>
                  <a:pt x="4501863" y="1060882"/>
                  <a:pt x="4492659" y="1070584"/>
                  <a:pt x="4493032" y="1081281"/>
                </a:cubicBezTo>
                <a:close/>
                <a:moveTo>
                  <a:pt x="4445392" y="1080411"/>
                </a:moveTo>
                <a:cubicBezTo>
                  <a:pt x="4445392" y="1068594"/>
                  <a:pt x="4436810" y="1060136"/>
                  <a:pt x="4424993" y="1060136"/>
                </a:cubicBezTo>
                <a:cubicBezTo>
                  <a:pt x="4412430" y="1060136"/>
                  <a:pt x="4402355" y="1070709"/>
                  <a:pt x="4403599" y="1082650"/>
                </a:cubicBezTo>
                <a:cubicBezTo>
                  <a:pt x="4404718" y="1093347"/>
                  <a:pt x="4415166" y="1102427"/>
                  <a:pt x="4425739" y="1101929"/>
                </a:cubicBezTo>
                <a:cubicBezTo>
                  <a:pt x="4436685" y="1101432"/>
                  <a:pt x="4445392" y="1091730"/>
                  <a:pt x="4445268" y="1080411"/>
                </a:cubicBezTo>
                <a:close/>
                <a:moveTo>
                  <a:pt x="4359566" y="1082028"/>
                </a:moveTo>
                <a:cubicBezTo>
                  <a:pt x="4360437" y="1069962"/>
                  <a:pt x="4349989" y="1059763"/>
                  <a:pt x="4337426" y="1060260"/>
                </a:cubicBezTo>
                <a:cubicBezTo>
                  <a:pt x="4325609" y="1060633"/>
                  <a:pt x="4317400" y="1069340"/>
                  <a:pt x="4317773" y="1081157"/>
                </a:cubicBezTo>
                <a:cubicBezTo>
                  <a:pt x="4318021" y="1092352"/>
                  <a:pt x="4327226" y="1101929"/>
                  <a:pt x="4338048" y="1102054"/>
                </a:cubicBezTo>
                <a:cubicBezTo>
                  <a:pt x="4348496" y="1102178"/>
                  <a:pt x="4358944" y="1092601"/>
                  <a:pt x="4359691" y="1082028"/>
                </a:cubicBezTo>
                <a:close/>
                <a:moveTo>
                  <a:pt x="4228215" y="1080286"/>
                </a:moveTo>
                <a:cubicBezTo>
                  <a:pt x="4227967" y="1091730"/>
                  <a:pt x="4236674" y="1101432"/>
                  <a:pt x="4247619" y="1102054"/>
                </a:cubicBezTo>
                <a:cubicBezTo>
                  <a:pt x="4259312" y="1102800"/>
                  <a:pt x="4270507" y="1091854"/>
                  <a:pt x="4270133" y="1080037"/>
                </a:cubicBezTo>
                <a:cubicBezTo>
                  <a:pt x="4269760" y="1069216"/>
                  <a:pt x="4260182" y="1060260"/>
                  <a:pt x="4248863" y="1060136"/>
                </a:cubicBezTo>
                <a:cubicBezTo>
                  <a:pt x="4237047" y="1060136"/>
                  <a:pt x="4228464" y="1068470"/>
                  <a:pt x="4228340" y="1080286"/>
                </a:cubicBezTo>
                <a:close/>
                <a:moveTo>
                  <a:pt x="4161296" y="1060385"/>
                </a:moveTo>
                <a:cubicBezTo>
                  <a:pt x="4149355" y="1059265"/>
                  <a:pt x="4140151" y="1066604"/>
                  <a:pt x="4138782" y="1078296"/>
                </a:cubicBezTo>
                <a:cubicBezTo>
                  <a:pt x="4137414" y="1090859"/>
                  <a:pt x="4146743" y="1101929"/>
                  <a:pt x="4158808" y="1102178"/>
                </a:cubicBezTo>
                <a:cubicBezTo>
                  <a:pt x="4169257" y="1102303"/>
                  <a:pt x="4179705" y="1092849"/>
                  <a:pt x="4180451" y="1082152"/>
                </a:cubicBezTo>
                <a:cubicBezTo>
                  <a:pt x="4181198" y="1071206"/>
                  <a:pt x="4172615" y="1061504"/>
                  <a:pt x="4161172" y="1060385"/>
                </a:cubicBezTo>
                <a:close/>
                <a:moveTo>
                  <a:pt x="4093133" y="1082152"/>
                </a:moveTo>
                <a:cubicBezTo>
                  <a:pt x="4093879" y="1070211"/>
                  <a:pt x="4086291" y="1061255"/>
                  <a:pt x="4074475" y="1060260"/>
                </a:cubicBezTo>
                <a:cubicBezTo>
                  <a:pt x="4061788" y="1059265"/>
                  <a:pt x="4050966" y="1068967"/>
                  <a:pt x="4051215" y="1081033"/>
                </a:cubicBezTo>
                <a:cubicBezTo>
                  <a:pt x="4051464" y="1091481"/>
                  <a:pt x="4061539" y="1101681"/>
                  <a:pt x="4071987" y="1102054"/>
                </a:cubicBezTo>
                <a:cubicBezTo>
                  <a:pt x="4082685" y="1102427"/>
                  <a:pt x="4092511" y="1093222"/>
                  <a:pt x="4093133" y="1082028"/>
                </a:cubicBezTo>
                <a:close/>
                <a:moveTo>
                  <a:pt x="4003575" y="1082152"/>
                </a:moveTo>
                <a:cubicBezTo>
                  <a:pt x="4004322" y="1070211"/>
                  <a:pt x="3996734" y="1061255"/>
                  <a:pt x="3984918" y="1060260"/>
                </a:cubicBezTo>
                <a:cubicBezTo>
                  <a:pt x="3972230" y="1059265"/>
                  <a:pt x="3961409" y="1068967"/>
                  <a:pt x="3961658" y="1081033"/>
                </a:cubicBezTo>
                <a:cubicBezTo>
                  <a:pt x="3961906" y="1091481"/>
                  <a:pt x="3971982" y="1101681"/>
                  <a:pt x="3982430" y="1102054"/>
                </a:cubicBezTo>
                <a:cubicBezTo>
                  <a:pt x="3993127" y="1102427"/>
                  <a:pt x="4002954" y="1093222"/>
                  <a:pt x="4003575" y="1082028"/>
                </a:cubicBezTo>
                <a:close/>
                <a:moveTo>
                  <a:pt x="3914018" y="1080286"/>
                </a:moveTo>
                <a:cubicBezTo>
                  <a:pt x="3913769" y="1068470"/>
                  <a:pt x="3905311" y="1060136"/>
                  <a:pt x="3893494" y="1060136"/>
                </a:cubicBezTo>
                <a:cubicBezTo>
                  <a:pt x="3880932" y="1060136"/>
                  <a:pt x="3870981" y="1070957"/>
                  <a:pt x="3872349" y="1082898"/>
                </a:cubicBezTo>
                <a:cubicBezTo>
                  <a:pt x="3873593" y="1093596"/>
                  <a:pt x="3884041" y="1102676"/>
                  <a:pt x="3894738" y="1101929"/>
                </a:cubicBezTo>
                <a:cubicBezTo>
                  <a:pt x="3905684" y="1101307"/>
                  <a:pt x="3914267" y="1091605"/>
                  <a:pt x="3914142" y="1080162"/>
                </a:cubicBezTo>
                <a:close/>
                <a:moveTo>
                  <a:pt x="3807171" y="1060136"/>
                </a:moveTo>
                <a:cubicBezTo>
                  <a:pt x="3795354" y="1059887"/>
                  <a:pt x="3786772" y="1068097"/>
                  <a:pt x="3786274" y="1079913"/>
                </a:cubicBezTo>
                <a:cubicBezTo>
                  <a:pt x="3785901" y="1092601"/>
                  <a:pt x="3796101" y="1102925"/>
                  <a:pt x="3808166" y="1102054"/>
                </a:cubicBezTo>
                <a:cubicBezTo>
                  <a:pt x="3818739" y="1101307"/>
                  <a:pt x="3828317" y="1090859"/>
                  <a:pt x="3828068" y="1080411"/>
                </a:cubicBezTo>
                <a:cubicBezTo>
                  <a:pt x="3827819" y="1069589"/>
                  <a:pt x="3818366" y="1060385"/>
                  <a:pt x="3807047" y="1060260"/>
                </a:cubicBezTo>
                <a:close/>
                <a:moveTo>
                  <a:pt x="3696717" y="1081406"/>
                </a:moveTo>
                <a:cubicBezTo>
                  <a:pt x="3697090" y="1092601"/>
                  <a:pt x="3706419" y="1102054"/>
                  <a:pt x="3717241" y="1102178"/>
                </a:cubicBezTo>
                <a:cubicBezTo>
                  <a:pt x="3729057" y="1102178"/>
                  <a:pt x="3739630" y="1090735"/>
                  <a:pt x="3738510" y="1079043"/>
                </a:cubicBezTo>
                <a:cubicBezTo>
                  <a:pt x="3737515" y="1067972"/>
                  <a:pt x="3727689" y="1059887"/>
                  <a:pt x="3716121" y="1060385"/>
                </a:cubicBezTo>
                <a:cubicBezTo>
                  <a:pt x="3704304" y="1060882"/>
                  <a:pt x="3696219" y="1069714"/>
                  <a:pt x="3696593" y="1081530"/>
                </a:cubicBezTo>
                <a:close/>
                <a:moveTo>
                  <a:pt x="3629798" y="1060385"/>
                </a:moveTo>
                <a:cubicBezTo>
                  <a:pt x="3617857" y="1059265"/>
                  <a:pt x="3608652" y="1066604"/>
                  <a:pt x="3607284" y="1078296"/>
                </a:cubicBezTo>
                <a:cubicBezTo>
                  <a:pt x="3605916" y="1090859"/>
                  <a:pt x="3615244" y="1101929"/>
                  <a:pt x="3627310" y="1102178"/>
                </a:cubicBezTo>
                <a:cubicBezTo>
                  <a:pt x="3637883" y="1102303"/>
                  <a:pt x="3648206" y="1092849"/>
                  <a:pt x="3648953" y="1082152"/>
                </a:cubicBezTo>
                <a:cubicBezTo>
                  <a:pt x="3649699" y="1071206"/>
                  <a:pt x="3641117" y="1061504"/>
                  <a:pt x="3629673" y="1060385"/>
                </a:cubicBezTo>
                <a:close/>
                <a:moveTo>
                  <a:pt x="3559520" y="1080535"/>
                </a:moveTo>
                <a:cubicBezTo>
                  <a:pt x="3559396" y="1068470"/>
                  <a:pt x="3548201" y="1059017"/>
                  <a:pt x="3535638" y="1060385"/>
                </a:cubicBezTo>
                <a:cubicBezTo>
                  <a:pt x="3523946" y="1061629"/>
                  <a:pt x="3516607" y="1070833"/>
                  <a:pt x="3517726" y="1082774"/>
                </a:cubicBezTo>
                <a:cubicBezTo>
                  <a:pt x="3518722" y="1094093"/>
                  <a:pt x="3528548" y="1102800"/>
                  <a:pt x="3539494" y="1102054"/>
                </a:cubicBezTo>
                <a:cubicBezTo>
                  <a:pt x="3550067" y="1101307"/>
                  <a:pt x="3559644" y="1090983"/>
                  <a:pt x="3559520" y="1080411"/>
                </a:cubicBezTo>
                <a:close/>
                <a:moveTo>
                  <a:pt x="3452797" y="1060385"/>
                </a:moveTo>
                <a:cubicBezTo>
                  <a:pt x="3441230" y="1059763"/>
                  <a:pt x="3431403" y="1067848"/>
                  <a:pt x="3430284" y="1078918"/>
                </a:cubicBezTo>
                <a:cubicBezTo>
                  <a:pt x="3429040" y="1090610"/>
                  <a:pt x="3439612" y="1102178"/>
                  <a:pt x="3451429" y="1102303"/>
                </a:cubicBezTo>
                <a:cubicBezTo>
                  <a:pt x="3462126" y="1102303"/>
                  <a:pt x="3471704" y="1092849"/>
                  <a:pt x="3472077" y="1081655"/>
                </a:cubicBezTo>
                <a:cubicBezTo>
                  <a:pt x="3472574" y="1069838"/>
                  <a:pt x="3464490" y="1061007"/>
                  <a:pt x="3452673" y="1060385"/>
                </a:cubicBezTo>
                <a:close/>
                <a:moveTo>
                  <a:pt x="3382644" y="1081530"/>
                </a:moveTo>
                <a:cubicBezTo>
                  <a:pt x="3383017" y="1069714"/>
                  <a:pt x="3374932" y="1061007"/>
                  <a:pt x="3363116" y="1060385"/>
                </a:cubicBezTo>
                <a:cubicBezTo>
                  <a:pt x="3350553" y="1059763"/>
                  <a:pt x="3339980" y="1069962"/>
                  <a:pt x="3340726" y="1082028"/>
                </a:cubicBezTo>
                <a:cubicBezTo>
                  <a:pt x="3341348" y="1092601"/>
                  <a:pt x="3351672" y="1102303"/>
                  <a:pt x="3362120" y="1102303"/>
                </a:cubicBezTo>
                <a:cubicBezTo>
                  <a:pt x="3372942" y="1102303"/>
                  <a:pt x="3382271" y="1092725"/>
                  <a:pt x="3382644" y="1081530"/>
                </a:cubicBezTo>
                <a:close/>
                <a:moveTo>
                  <a:pt x="3251169" y="1079291"/>
                </a:moveTo>
                <a:cubicBezTo>
                  <a:pt x="3250174" y="1090983"/>
                  <a:pt x="3260871" y="1102427"/>
                  <a:pt x="3272688" y="1102303"/>
                </a:cubicBezTo>
                <a:cubicBezTo>
                  <a:pt x="3283509" y="1102178"/>
                  <a:pt x="3292713" y="1092601"/>
                  <a:pt x="3292962" y="1081406"/>
                </a:cubicBezTo>
                <a:cubicBezTo>
                  <a:pt x="3293211" y="1069465"/>
                  <a:pt x="3285126" y="1060882"/>
                  <a:pt x="3273309" y="1060509"/>
                </a:cubicBezTo>
                <a:cubicBezTo>
                  <a:pt x="3261742" y="1060136"/>
                  <a:pt x="3252040" y="1068345"/>
                  <a:pt x="3251169" y="1079416"/>
                </a:cubicBezTo>
                <a:close/>
                <a:moveTo>
                  <a:pt x="3186737" y="1060260"/>
                </a:moveTo>
                <a:cubicBezTo>
                  <a:pt x="3174921" y="1059763"/>
                  <a:pt x="3166089" y="1067723"/>
                  <a:pt x="3165343" y="1079416"/>
                </a:cubicBezTo>
                <a:cubicBezTo>
                  <a:pt x="3164597" y="1091979"/>
                  <a:pt x="3174672" y="1102676"/>
                  <a:pt x="3186613" y="1102178"/>
                </a:cubicBezTo>
                <a:cubicBezTo>
                  <a:pt x="3197061" y="1101681"/>
                  <a:pt x="3207012" y="1091481"/>
                  <a:pt x="3207136" y="1081033"/>
                </a:cubicBezTo>
                <a:cubicBezTo>
                  <a:pt x="3207136" y="1070335"/>
                  <a:pt x="3197807" y="1060758"/>
                  <a:pt x="3186613" y="1060260"/>
                </a:cubicBezTo>
                <a:close/>
                <a:moveTo>
                  <a:pt x="3096060" y="1060260"/>
                </a:moveTo>
                <a:cubicBezTo>
                  <a:pt x="3084119" y="1060260"/>
                  <a:pt x="3075785" y="1068719"/>
                  <a:pt x="3075661" y="1080535"/>
                </a:cubicBezTo>
                <a:cubicBezTo>
                  <a:pt x="3075661" y="1093098"/>
                  <a:pt x="3086110" y="1103298"/>
                  <a:pt x="3098175" y="1102054"/>
                </a:cubicBezTo>
                <a:cubicBezTo>
                  <a:pt x="3108872" y="1100934"/>
                  <a:pt x="3118076" y="1090486"/>
                  <a:pt x="3117579" y="1079913"/>
                </a:cubicBezTo>
                <a:cubicBezTo>
                  <a:pt x="3117081" y="1069092"/>
                  <a:pt x="3107379" y="1060260"/>
                  <a:pt x="3096060" y="1060260"/>
                </a:cubicBezTo>
                <a:close/>
                <a:moveTo>
                  <a:pt x="2986228" y="1079291"/>
                </a:moveTo>
                <a:cubicBezTo>
                  <a:pt x="2985482" y="1090859"/>
                  <a:pt x="2993318" y="1100686"/>
                  <a:pt x="3004388" y="1102054"/>
                </a:cubicBezTo>
                <a:cubicBezTo>
                  <a:pt x="3015956" y="1103422"/>
                  <a:pt x="3027773" y="1093098"/>
                  <a:pt x="3028022" y="1081281"/>
                </a:cubicBezTo>
                <a:cubicBezTo>
                  <a:pt x="3028270" y="1070584"/>
                  <a:pt x="3018941" y="1060882"/>
                  <a:pt x="3007747" y="1060385"/>
                </a:cubicBezTo>
                <a:cubicBezTo>
                  <a:pt x="2995930" y="1059763"/>
                  <a:pt x="2986975" y="1067723"/>
                  <a:pt x="2986228" y="1079416"/>
                </a:cubicBezTo>
                <a:close/>
                <a:moveTo>
                  <a:pt x="2940703" y="1081157"/>
                </a:moveTo>
                <a:cubicBezTo>
                  <a:pt x="2940952" y="1069340"/>
                  <a:pt x="2932742" y="1060758"/>
                  <a:pt x="2920926" y="1060260"/>
                </a:cubicBezTo>
                <a:cubicBezTo>
                  <a:pt x="2908238" y="1059887"/>
                  <a:pt x="2897915" y="1070087"/>
                  <a:pt x="2898910" y="1082152"/>
                </a:cubicBezTo>
                <a:cubicBezTo>
                  <a:pt x="2899656" y="1092849"/>
                  <a:pt x="2910104" y="1102303"/>
                  <a:pt x="2920552" y="1102054"/>
                </a:cubicBezTo>
                <a:cubicBezTo>
                  <a:pt x="2931374" y="1101805"/>
                  <a:pt x="2940579" y="1092227"/>
                  <a:pt x="2940703" y="1081033"/>
                </a:cubicBezTo>
                <a:close/>
                <a:moveTo>
                  <a:pt x="2809103" y="1081406"/>
                </a:moveTo>
                <a:cubicBezTo>
                  <a:pt x="2809477" y="1093222"/>
                  <a:pt x="2821418" y="1103546"/>
                  <a:pt x="2832986" y="1101929"/>
                </a:cubicBezTo>
                <a:cubicBezTo>
                  <a:pt x="2844056" y="1100437"/>
                  <a:pt x="2851767" y="1090486"/>
                  <a:pt x="2850897" y="1078918"/>
                </a:cubicBezTo>
                <a:cubicBezTo>
                  <a:pt x="2850026" y="1067102"/>
                  <a:pt x="2841070" y="1059514"/>
                  <a:pt x="2829130" y="1060260"/>
                </a:cubicBezTo>
                <a:cubicBezTo>
                  <a:pt x="2817935" y="1061007"/>
                  <a:pt x="2808730" y="1070709"/>
                  <a:pt x="2809103" y="1081406"/>
                </a:cubicBezTo>
                <a:close/>
                <a:moveTo>
                  <a:pt x="2740194" y="1060136"/>
                </a:moveTo>
                <a:cubicBezTo>
                  <a:pt x="2728999" y="1060509"/>
                  <a:pt x="2719546" y="1070087"/>
                  <a:pt x="2719546" y="1080784"/>
                </a:cubicBezTo>
                <a:cubicBezTo>
                  <a:pt x="2719546" y="1092601"/>
                  <a:pt x="2731238" y="1103173"/>
                  <a:pt x="2742930" y="1101929"/>
                </a:cubicBezTo>
                <a:cubicBezTo>
                  <a:pt x="2754001" y="1100810"/>
                  <a:pt x="2762086" y="1090983"/>
                  <a:pt x="2761464" y="1079416"/>
                </a:cubicBezTo>
                <a:cubicBezTo>
                  <a:pt x="2760842" y="1067723"/>
                  <a:pt x="2752011" y="1059638"/>
                  <a:pt x="2740194" y="1060011"/>
                </a:cubicBezTo>
                <a:close/>
                <a:moveTo>
                  <a:pt x="2630113" y="1079416"/>
                </a:moveTo>
                <a:cubicBezTo>
                  <a:pt x="2629367" y="1091232"/>
                  <a:pt x="2640188" y="1102427"/>
                  <a:pt x="2652005" y="1102054"/>
                </a:cubicBezTo>
                <a:cubicBezTo>
                  <a:pt x="2662826" y="1101681"/>
                  <a:pt x="2671906" y="1092103"/>
                  <a:pt x="2671906" y="1080784"/>
                </a:cubicBezTo>
                <a:cubicBezTo>
                  <a:pt x="2671906" y="1068967"/>
                  <a:pt x="2663697" y="1060385"/>
                  <a:pt x="2651880" y="1060136"/>
                </a:cubicBezTo>
                <a:cubicBezTo>
                  <a:pt x="2640437" y="1059887"/>
                  <a:pt x="2630735" y="1068470"/>
                  <a:pt x="2630113" y="1079416"/>
                </a:cubicBezTo>
                <a:close/>
                <a:moveTo>
                  <a:pt x="2544287" y="1079043"/>
                </a:moveTo>
                <a:cubicBezTo>
                  <a:pt x="2543541" y="1090610"/>
                  <a:pt x="2551377" y="1100437"/>
                  <a:pt x="2562447" y="1101805"/>
                </a:cubicBezTo>
                <a:cubicBezTo>
                  <a:pt x="2574015" y="1103173"/>
                  <a:pt x="2585832" y="1092849"/>
                  <a:pt x="2586081" y="1081033"/>
                </a:cubicBezTo>
                <a:cubicBezTo>
                  <a:pt x="2586329" y="1070335"/>
                  <a:pt x="2577001" y="1060633"/>
                  <a:pt x="2565806" y="1060136"/>
                </a:cubicBezTo>
                <a:cubicBezTo>
                  <a:pt x="2553989" y="1059514"/>
                  <a:pt x="2545033" y="1067475"/>
                  <a:pt x="2544287" y="1079167"/>
                </a:cubicBezTo>
                <a:close/>
                <a:moveTo>
                  <a:pt x="2454605" y="1081281"/>
                </a:moveTo>
                <a:cubicBezTo>
                  <a:pt x="2454978" y="1092476"/>
                  <a:pt x="2464307" y="1101929"/>
                  <a:pt x="2475129" y="1102054"/>
                </a:cubicBezTo>
                <a:cubicBezTo>
                  <a:pt x="2486946" y="1102054"/>
                  <a:pt x="2497518" y="1090610"/>
                  <a:pt x="2496399" y="1078918"/>
                </a:cubicBezTo>
                <a:cubicBezTo>
                  <a:pt x="2495404" y="1067848"/>
                  <a:pt x="2485577" y="1059763"/>
                  <a:pt x="2474010" y="1060260"/>
                </a:cubicBezTo>
                <a:cubicBezTo>
                  <a:pt x="2462193" y="1060758"/>
                  <a:pt x="2454108" y="1069589"/>
                  <a:pt x="2454481" y="1081406"/>
                </a:cubicBezTo>
                <a:close/>
                <a:moveTo>
                  <a:pt x="2386318" y="1060011"/>
                </a:moveTo>
                <a:cubicBezTo>
                  <a:pt x="2374501" y="1059638"/>
                  <a:pt x="2365794" y="1067723"/>
                  <a:pt x="2365172" y="1079540"/>
                </a:cubicBezTo>
                <a:cubicBezTo>
                  <a:pt x="2364550" y="1092103"/>
                  <a:pt x="2374750" y="1102676"/>
                  <a:pt x="2386815" y="1101929"/>
                </a:cubicBezTo>
                <a:cubicBezTo>
                  <a:pt x="2397388" y="1101307"/>
                  <a:pt x="2407090" y="1090983"/>
                  <a:pt x="2407090" y="1080535"/>
                </a:cubicBezTo>
                <a:cubicBezTo>
                  <a:pt x="2407090" y="1069714"/>
                  <a:pt x="2397512" y="1060385"/>
                  <a:pt x="2386318" y="1060011"/>
                </a:cubicBezTo>
                <a:close/>
                <a:moveTo>
                  <a:pt x="2230090" y="1081530"/>
                </a:moveTo>
                <a:cubicBezTo>
                  <a:pt x="2230587" y="1069714"/>
                  <a:pt x="2222627" y="1060882"/>
                  <a:pt x="2210935" y="1060136"/>
                </a:cubicBezTo>
                <a:cubicBezTo>
                  <a:pt x="2198372" y="1059390"/>
                  <a:pt x="2187675" y="1069465"/>
                  <a:pt x="2188172" y="1081406"/>
                </a:cubicBezTo>
                <a:cubicBezTo>
                  <a:pt x="2188670" y="1091854"/>
                  <a:pt x="2198869" y="1101805"/>
                  <a:pt x="2209317" y="1101929"/>
                </a:cubicBezTo>
                <a:cubicBezTo>
                  <a:pt x="2220015" y="1101929"/>
                  <a:pt x="2229592" y="1092601"/>
                  <a:pt x="2230090" y="1081406"/>
                </a:cubicBezTo>
                <a:close/>
                <a:moveTo>
                  <a:pt x="2319647" y="1080411"/>
                </a:moveTo>
                <a:cubicBezTo>
                  <a:pt x="2319647" y="1068594"/>
                  <a:pt x="2311065" y="1060136"/>
                  <a:pt x="2299248" y="1060136"/>
                </a:cubicBezTo>
                <a:cubicBezTo>
                  <a:pt x="2286685" y="1060136"/>
                  <a:pt x="2276610" y="1070709"/>
                  <a:pt x="2277854" y="1082650"/>
                </a:cubicBezTo>
                <a:cubicBezTo>
                  <a:pt x="2278973" y="1093347"/>
                  <a:pt x="2289422" y="1102427"/>
                  <a:pt x="2299994" y="1101929"/>
                </a:cubicBezTo>
                <a:cubicBezTo>
                  <a:pt x="2310940" y="1101432"/>
                  <a:pt x="2319647" y="1091730"/>
                  <a:pt x="2319523" y="1080411"/>
                </a:cubicBezTo>
                <a:close/>
                <a:moveTo>
                  <a:pt x="7863874" y="1081530"/>
                </a:moveTo>
                <a:cubicBezTo>
                  <a:pt x="7864371" y="1092725"/>
                  <a:pt x="7873824" y="1102178"/>
                  <a:pt x="7884646" y="1102054"/>
                </a:cubicBezTo>
                <a:cubicBezTo>
                  <a:pt x="7896462" y="1101929"/>
                  <a:pt x="7906910" y="1090237"/>
                  <a:pt x="7905667" y="1078545"/>
                </a:cubicBezTo>
                <a:cubicBezTo>
                  <a:pt x="7904423" y="1067475"/>
                  <a:pt x="7894596" y="1059514"/>
                  <a:pt x="7883029" y="1060136"/>
                </a:cubicBezTo>
                <a:cubicBezTo>
                  <a:pt x="7871336" y="1060758"/>
                  <a:pt x="7863251" y="1069714"/>
                  <a:pt x="7863874" y="1081530"/>
                </a:cubicBezTo>
                <a:close/>
                <a:moveTo>
                  <a:pt x="9923693" y="1060136"/>
                </a:moveTo>
                <a:cubicBezTo>
                  <a:pt x="9912374" y="1060136"/>
                  <a:pt x="9902672" y="1068719"/>
                  <a:pt x="9902175" y="1079664"/>
                </a:cubicBezTo>
                <a:cubicBezTo>
                  <a:pt x="9901553" y="1091357"/>
                  <a:pt x="9912623" y="1102551"/>
                  <a:pt x="9924315" y="1101929"/>
                </a:cubicBezTo>
                <a:cubicBezTo>
                  <a:pt x="9935137" y="1101432"/>
                  <a:pt x="9943968" y="1091730"/>
                  <a:pt x="9943968" y="1080411"/>
                </a:cubicBezTo>
                <a:cubicBezTo>
                  <a:pt x="9943968" y="1068594"/>
                  <a:pt x="9935510" y="1060136"/>
                  <a:pt x="9923693" y="1060011"/>
                </a:cubicBezTo>
                <a:close/>
                <a:moveTo>
                  <a:pt x="10210401" y="1082028"/>
                </a:moveTo>
                <a:cubicBezTo>
                  <a:pt x="10211272" y="1069962"/>
                  <a:pt x="10200824" y="1059763"/>
                  <a:pt x="10188261" y="1060260"/>
                </a:cubicBezTo>
                <a:cubicBezTo>
                  <a:pt x="10176444" y="1060633"/>
                  <a:pt x="10168235" y="1069340"/>
                  <a:pt x="10168608" y="1081157"/>
                </a:cubicBezTo>
                <a:cubicBezTo>
                  <a:pt x="10168857" y="1092352"/>
                  <a:pt x="10178062" y="1101929"/>
                  <a:pt x="10188883" y="1102054"/>
                </a:cubicBezTo>
                <a:cubicBezTo>
                  <a:pt x="10199331" y="1102178"/>
                  <a:pt x="10209780" y="1092601"/>
                  <a:pt x="10210526" y="1082028"/>
                </a:cubicBezTo>
                <a:close/>
                <a:moveTo>
                  <a:pt x="10279560" y="1060136"/>
                </a:moveTo>
                <a:cubicBezTo>
                  <a:pt x="10267743" y="1059638"/>
                  <a:pt x="10258912" y="1067599"/>
                  <a:pt x="10258166" y="1079291"/>
                </a:cubicBezTo>
                <a:cubicBezTo>
                  <a:pt x="10257419" y="1091854"/>
                  <a:pt x="10267495" y="1102551"/>
                  <a:pt x="10279435" y="1102054"/>
                </a:cubicBezTo>
                <a:cubicBezTo>
                  <a:pt x="10289884" y="1101556"/>
                  <a:pt x="10299834" y="1091357"/>
                  <a:pt x="10299959" y="1080784"/>
                </a:cubicBezTo>
                <a:cubicBezTo>
                  <a:pt x="10299959" y="1070087"/>
                  <a:pt x="10290630" y="1060509"/>
                  <a:pt x="10279435" y="1060011"/>
                </a:cubicBezTo>
                <a:close/>
                <a:moveTo>
                  <a:pt x="10365759" y="1060136"/>
                </a:moveTo>
                <a:cubicBezTo>
                  <a:pt x="10354315" y="1059887"/>
                  <a:pt x="10344613" y="1068594"/>
                  <a:pt x="10343991" y="1079540"/>
                </a:cubicBezTo>
                <a:cubicBezTo>
                  <a:pt x="10343245" y="1091232"/>
                  <a:pt x="10354191" y="1102427"/>
                  <a:pt x="10366008" y="1102054"/>
                </a:cubicBezTo>
                <a:cubicBezTo>
                  <a:pt x="10376829" y="1101681"/>
                  <a:pt x="10385785" y="1091979"/>
                  <a:pt x="10385909" y="1080784"/>
                </a:cubicBezTo>
                <a:cubicBezTo>
                  <a:pt x="10385909" y="1068967"/>
                  <a:pt x="10377575" y="1060385"/>
                  <a:pt x="10365759" y="1060260"/>
                </a:cubicBezTo>
                <a:close/>
                <a:moveTo>
                  <a:pt x="10475466" y="1081281"/>
                </a:moveTo>
                <a:cubicBezTo>
                  <a:pt x="10475840" y="1069465"/>
                  <a:pt x="10467755" y="1060758"/>
                  <a:pt x="10455938" y="1060136"/>
                </a:cubicBezTo>
                <a:cubicBezTo>
                  <a:pt x="10443375" y="1059514"/>
                  <a:pt x="10432802" y="1069714"/>
                  <a:pt x="10433549" y="1081779"/>
                </a:cubicBezTo>
                <a:cubicBezTo>
                  <a:pt x="10434170" y="1092352"/>
                  <a:pt x="10444495" y="1102054"/>
                  <a:pt x="10454943" y="1102054"/>
                </a:cubicBezTo>
                <a:cubicBezTo>
                  <a:pt x="10465765" y="1102054"/>
                  <a:pt x="10475094" y="1092476"/>
                  <a:pt x="10475466" y="1081281"/>
                </a:cubicBezTo>
                <a:close/>
                <a:moveTo>
                  <a:pt x="10544625" y="1060136"/>
                </a:moveTo>
                <a:cubicBezTo>
                  <a:pt x="10533306" y="1060136"/>
                  <a:pt x="10523604" y="1068843"/>
                  <a:pt x="10523106" y="1079789"/>
                </a:cubicBezTo>
                <a:cubicBezTo>
                  <a:pt x="10522609" y="1091481"/>
                  <a:pt x="10533679" y="1102551"/>
                  <a:pt x="10545371" y="1102054"/>
                </a:cubicBezTo>
                <a:cubicBezTo>
                  <a:pt x="10556192" y="1101556"/>
                  <a:pt x="10565024" y="1091854"/>
                  <a:pt x="10564900" y="1080535"/>
                </a:cubicBezTo>
                <a:cubicBezTo>
                  <a:pt x="10564900" y="1068719"/>
                  <a:pt x="10556441" y="1060260"/>
                  <a:pt x="10544500" y="1060260"/>
                </a:cubicBezTo>
                <a:close/>
                <a:moveTo>
                  <a:pt x="10652343" y="1081655"/>
                </a:moveTo>
                <a:cubicBezTo>
                  <a:pt x="10652965" y="1069714"/>
                  <a:pt x="10642268" y="1059514"/>
                  <a:pt x="10629829" y="1060136"/>
                </a:cubicBezTo>
                <a:cubicBezTo>
                  <a:pt x="10618012" y="1060758"/>
                  <a:pt x="10610051" y="1069589"/>
                  <a:pt x="10610425" y="1081406"/>
                </a:cubicBezTo>
                <a:cubicBezTo>
                  <a:pt x="10610798" y="1092601"/>
                  <a:pt x="10620251" y="1102054"/>
                  <a:pt x="10631073" y="1102054"/>
                </a:cubicBezTo>
                <a:cubicBezTo>
                  <a:pt x="10641521" y="1102054"/>
                  <a:pt x="10651845" y="1092227"/>
                  <a:pt x="10652343" y="1081655"/>
                </a:cubicBezTo>
                <a:close/>
                <a:moveTo>
                  <a:pt x="7949699" y="1081033"/>
                </a:moveTo>
                <a:cubicBezTo>
                  <a:pt x="7949948" y="1092849"/>
                  <a:pt x="7961765" y="1103173"/>
                  <a:pt x="7973332" y="1101805"/>
                </a:cubicBezTo>
                <a:cubicBezTo>
                  <a:pt x="7984402" y="1100437"/>
                  <a:pt x="7992239" y="1090610"/>
                  <a:pt x="7991492" y="1079043"/>
                </a:cubicBezTo>
                <a:cubicBezTo>
                  <a:pt x="7990746" y="1067350"/>
                  <a:pt x="7981791" y="1059390"/>
                  <a:pt x="7969974" y="1060011"/>
                </a:cubicBezTo>
                <a:cubicBezTo>
                  <a:pt x="7958779" y="1060633"/>
                  <a:pt x="7949450" y="1070211"/>
                  <a:pt x="7949699" y="1080908"/>
                </a:cubicBezTo>
                <a:close/>
                <a:moveTo>
                  <a:pt x="10720257" y="1060136"/>
                </a:moveTo>
                <a:cubicBezTo>
                  <a:pt x="10708440" y="1060136"/>
                  <a:pt x="10699982" y="1068594"/>
                  <a:pt x="10699982" y="1080535"/>
                </a:cubicBezTo>
                <a:cubicBezTo>
                  <a:pt x="10699982" y="1093098"/>
                  <a:pt x="10710555" y="1103173"/>
                  <a:pt x="10722495" y="1101929"/>
                </a:cubicBezTo>
                <a:cubicBezTo>
                  <a:pt x="10733193" y="1100810"/>
                  <a:pt x="10742273" y="1090362"/>
                  <a:pt x="10741776" y="1079789"/>
                </a:cubicBezTo>
                <a:cubicBezTo>
                  <a:pt x="10741278" y="1068967"/>
                  <a:pt x="10731576" y="1060136"/>
                  <a:pt x="10720257" y="1060260"/>
                </a:cubicBezTo>
                <a:close/>
                <a:moveTo>
                  <a:pt x="10789415" y="1081281"/>
                </a:moveTo>
                <a:cubicBezTo>
                  <a:pt x="10789788" y="1092476"/>
                  <a:pt x="10799117" y="1101929"/>
                  <a:pt x="10809939" y="1102054"/>
                </a:cubicBezTo>
                <a:cubicBezTo>
                  <a:pt x="10821755" y="1102054"/>
                  <a:pt x="10832328" y="1090610"/>
                  <a:pt x="10831209" y="1078918"/>
                </a:cubicBezTo>
                <a:cubicBezTo>
                  <a:pt x="10830214" y="1067848"/>
                  <a:pt x="10820387" y="1059763"/>
                  <a:pt x="10808819" y="1060260"/>
                </a:cubicBezTo>
                <a:cubicBezTo>
                  <a:pt x="10797003" y="1060758"/>
                  <a:pt x="10788918" y="1069589"/>
                  <a:pt x="10789290" y="1081406"/>
                </a:cubicBezTo>
                <a:close/>
                <a:moveTo>
                  <a:pt x="10917159" y="1081281"/>
                </a:moveTo>
                <a:cubicBezTo>
                  <a:pt x="10917532" y="1069465"/>
                  <a:pt x="10909447" y="1060758"/>
                  <a:pt x="10897630" y="1060136"/>
                </a:cubicBezTo>
                <a:cubicBezTo>
                  <a:pt x="10885067" y="1059514"/>
                  <a:pt x="10874495" y="1069714"/>
                  <a:pt x="10875241" y="1081779"/>
                </a:cubicBezTo>
                <a:cubicBezTo>
                  <a:pt x="10875863" y="1092352"/>
                  <a:pt x="10886187" y="1102054"/>
                  <a:pt x="10896635" y="1102054"/>
                </a:cubicBezTo>
                <a:cubicBezTo>
                  <a:pt x="10907456" y="1102054"/>
                  <a:pt x="10916785" y="1092476"/>
                  <a:pt x="10917159" y="1081281"/>
                </a:cubicBezTo>
                <a:close/>
                <a:moveTo>
                  <a:pt x="11006716" y="1081033"/>
                </a:moveTo>
                <a:cubicBezTo>
                  <a:pt x="11006965" y="1069216"/>
                  <a:pt x="10998756" y="1060633"/>
                  <a:pt x="10986939" y="1060136"/>
                </a:cubicBezTo>
                <a:cubicBezTo>
                  <a:pt x="10974252" y="1059763"/>
                  <a:pt x="10963928" y="1069962"/>
                  <a:pt x="10964923" y="1082028"/>
                </a:cubicBezTo>
                <a:cubicBezTo>
                  <a:pt x="10965669" y="1092601"/>
                  <a:pt x="10976117" y="1102178"/>
                  <a:pt x="10986566" y="1101929"/>
                </a:cubicBezTo>
                <a:cubicBezTo>
                  <a:pt x="10997387" y="1101681"/>
                  <a:pt x="11006592" y="1092103"/>
                  <a:pt x="11006716" y="1080908"/>
                </a:cubicBezTo>
                <a:close/>
                <a:moveTo>
                  <a:pt x="11074879" y="1060136"/>
                </a:moveTo>
                <a:cubicBezTo>
                  <a:pt x="11063685" y="1060509"/>
                  <a:pt x="11054232" y="1070087"/>
                  <a:pt x="11054232" y="1080784"/>
                </a:cubicBezTo>
                <a:cubicBezTo>
                  <a:pt x="11054232" y="1092601"/>
                  <a:pt x="11065924" y="1103173"/>
                  <a:pt x="11077616" y="1101929"/>
                </a:cubicBezTo>
                <a:cubicBezTo>
                  <a:pt x="11088686" y="1100810"/>
                  <a:pt x="11096771" y="1090983"/>
                  <a:pt x="11096149" y="1079416"/>
                </a:cubicBezTo>
                <a:cubicBezTo>
                  <a:pt x="11095528" y="1067723"/>
                  <a:pt x="11086696" y="1059638"/>
                  <a:pt x="11074879" y="1060011"/>
                </a:cubicBezTo>
                <a:close/>
                <a:moveTo>
                  <a:pt x="11183592" y="1082028"/>
                </a:moveTo>
                <a:cubicBezTo>
                  <a:pt x="11184463" y="1069962"/>
                  <a:pt x="11174015" y="1059763"/>
                  <a:pt x="11161452" y="1060260"/>
                </a:cubicBezTo>
                <a:cubicBezTo>
                  <a:pt x="11149635" y="1060633"/>
                  <a:pt x="11141426" y="1069340"/>
                  <a:pt x="11141799" y="1081157"/>
                </a:cubicBezTo>
                <a:cubicBezTo>
                  <a:pt x="11142048" y="1092352"/>
                  <a:pt x="11151252" y="1101929"/>
                  <a:pt x="11162073" y="1102054"/>
                </a:cubicBezTo>
                <a:cubicBezTo>
                  <a:pt x="11172522" y="1102178"/>
                  <a:pt x="11182970" y="1092601"/>
                  <a:pt x="11183716" y="1082028"/>
                </a:cubicBezTo>
                <a:close/>
                <a:moveTo>
                  <a:pt x="11251631" y="1060136"/>
                </a:moveTo>
                <a:cubicBezTo>
                  <a:pt x="11239814" y="1060136"/>
                  <a:pt x="11231356" y="1068594"/>
                  <a:pt x="11231356" y="1080535"/>
                </a:cubicBezTo>
                <a:cubicBezTo>
                  <a:pt x="11231356" y="1093098"/>
                  <a:pt x="11241929" y="1103173"/>
                  <a:pt x="11253870" y="1101929"/>
                </a:cubicBezTo>
                <a:cubicBezTo>
                  <a:pt x="11264567" y="1100810"/>
                  <a:pt x="11273647" y="1090362"/>
                  <a:pt x="11273149" y="1079789"/>
                </a:cubicBezTo>
                <a:cubicBezTo>
                  <a:pt x="11272652" y="1068967"/>
                  <a:pt x="11262950" y="1060136"/>
                  <a:pt x="11251631" y="1060260"/>
                </a:cubicBezTo>
                <a:close/>
                <a:moveTo>
                  <a:pt x="11362832" y="1081655"/>
                </a:moveTo>
                <a:cubicBezTo>
                  <a:pt x="11363453" y="1069714"/>
                  <a:pt x="11352756" y="1059514"/>
                  <a:pt x="11340318" y="1060136"/>
                </a:cubicBezTo>
                <a:cubicBezTo>
                  <a:pt x="11328501" y="1060758"/>
                  <a:pt x="11320540" y="1069589"/>
                  <a:pt x="11320914" y="1081406"/>
                </a:cubicBezTo>
                <a:cubicBezTo>
                  <a:pt x="11321286" y="1092601"/>
                  <a:pt x="11330740" y="1102054"/>
                  <a:pt x="11341561" y="1102054"/>
                </a:cubicBezTo>
                <a:cubicBezTo>
                  <a:pt x="11352010" y="1102054"/>
                  <a:pt x="11362333" y="1092227"/>
                  <a:pt x="11362832" y="1081655"/>
                </a:cubicBezTo>
                <a:close/>
                <a:moveTo>
                  <a:pt x="11431865" y="1060011"/>
                </a:moveTo>
                <a:cubicBezTo>
                  <a:pt x="11420048" y="1059514"/>
                  <a:pt x="11411217" y="1067599"/>
                  <a:pt x="11410595" y="1079416"/>
                </a:cubicBezTo>
                <a:cubicBezTo>
                  <a:pt x="11409973" y="1091979"/>
                  <a:pt x="11420048" y="1102676"/>
                  <a:pt x="11431990" y="1102054"/>
                </a:cubicBezTo>
                <a:cubicBezTo>
                  <a:pt x="11442438" y="1101556"/>
                  <a:pt x="11452389" y="1091232"/>
                  <a:pt x="11452389" y="1080784"/>
                </a:cubicBezTo>
                <a:cubicBezTo>
                  <a:pt x="11452389" y="1070087"/>
                  <a:pt x="11442936" y="1060509"/>
                  <a:pt x="11431741" y="1060136"/>
                </a:cubicBezTo>
                <a:close/>
                <a:moveTo>
                  <a:pt x="11538214" y="1082028"/>
                </a:moveTo>
                <a:cubicBezTo>
                  <a:pt x="11538961" y="1070087"/>
                  <a:pt x="11531373" y="1061131"/>
                  <a:pt x="11519557" y="1060136"/>
                </a:cubicBezTo>
                <a:cubicBezTo>
                  <a:pt x="11506869" y="1059141"/>
                  <a:pt x="11496048" y="1068843"/>
                  <a:pt x="11496297" y="1080908"/>
                </a:cubicBezTo>
                <a:cubicBezTo>
                  <a:pt x="11496546" y="1091357"/>
                  <a:pt x="11506621" y="1101556"/>
                  <a:pt x="11517069" y="1101929"/>
                </a:cubicBezTo>
                <a:cubicBezTo>
                  <a:pt x="11527767" y="1102303"/>
                  <a:pt x="11537593" y="1093098"/>
                  <a:pt x="11538214" y="1081903"/>
                </a:cubicBezTo>
                <a:close/>
                <a:moveTo>
                  <a:pt x="11606502" y="1060011"/>
                </a:moveTo>
                <a:cubicBezTo>
                  <a:pt x="11595308" y="1060385"/>
                  <a:pt x="11585854" y="1069838"/>
                  <a:pt x="11585854" y="1080659"/>
                </a:cubicBezTo>
                <a:cubicBezTo>
                  <a:pt x="11585854" y="1092476"/>
                  <a:pt x="11597422" y="1103049"/>
                  <a:pt x="11609114" y="1101929"/>
                </a:cubicBezTo>
                <a:cubicBezTo>
                  <a:pt x="11620185" y="1100810"/>
                  <a:pt x="11628269" y="1091108"/>
                  <a:pt x="11627648" y="1079540"/>
                </a:cubicBezTo>
                <a:cubicBezTo>
                  <a:pt x="11627026" y="1067848"/>
                  <a:pt x="11618194" y="1059763"/>
                  <a:pt x="11606377" y="1060136"/>
                </a:cubicBezTo>
                <a:close/>
                <a:moveTo>
                  <a:pt x="11675412" y="1080659"/>
                </a:moveTo>
                <a:cubicBezTo>
                  <a:pt x="11675412" y="1092476"/>
                  <a:pt x="11686980" y="1103049"/>
                  <a:pt x="11698672" y="1101805"/>
                </a:cubicBezTo>
                <a:cubicBezTo>
                  <a:pt x="11709742" y="1100686"/>
                  <a:pt x="11717827" y="1090983"/>
                  <a:pt x="11717205" y="1079416"/>
                </a:cubicBezTo>
                <a:cubicBezTo>
                  <a:pt x="11716583" y="1067599"/>
                  <a:pt x="11707752" y="1059638"/>
                  <a:pt x="11695935" y="1060011"/>
                </a:cubicBezTo>
                <a:cubicBezTo>
                  <a:pt x="11684741" y="1060385"/>
                  <a:pt x="11675287" y="1069838"/>
                  <a:pt x="11675287" y="1080659"/>
                </a:cubicBezTo>
                <a:close/>
                <a:moveTo>
                  <a:pt x="11804772" y="1080659"/>
                </a:moveTo>
                <a:cubicBezTo>
                  <a:pt x="11804772" y="1068594"/>
                  <a:pt x="11793826" y="1059017"/>
                  <a:pt x="11781263" y="1060136"/>
                </a:cubicBezTo>
                <a:cubicBezTo>
                  <a:pt x="11769572" y="1061255"/>
                  <a:pt x="11761983" y="1070335"/>
                  <a:pt x="11762979" y="1082277"/>
                </a:cubicBezTo>
                <a:cubicBezTo>
                  <a:pt x="11763850" y="1093471"/>
                  <a:pt x="11773676" y="1102551"/>
                  <a:pt x="11784373" y="1101929"/>
                </a:cubicBezTo>
                <a:cubicBezTo>
                  <a:pt x="11794821" y="1101432"/>
                  <a:pt x="11804772" y="1091108"/>
                  <a:pt x="11804772" y="1080659"/>
                </a:cubicBezTo>
                <a:close/>
                <a:moveTo>
                  <a:pt x="11894205" y="1082277"/>
                </a:moveTo>
                <a:cubicBezTo>
                  <a:pt x="11895325" y="1070335"/>
                  <a:pt x="11885001" y="1059763"/>
                  <a:pt x="11872438" y="1060011"/>
                </a:cubicBezTo>
                <a:cubicBezTo>
                  <a:pt x="11860621" y="1060260"/>
                  <a:pt x="11852287" y="1068719"/>
                  <a:pt x="11852412" y="1080535"/>
                </a:cubicBezTo>
                <a:cubicBezTo>
                  <a:pt x="11852412" y="1091854"/>
                  <a:pt x="11861492" y="1101432"/>
                  <a:pt x="11872313" y="1101805"/>
                </a:cubicBezTo>
                <a:cubicBezTo>
                  <a:pt x="11882886" y="1102178"/>
                  <a:pt x="11893334" y="1092849"/>
                  <a:pt x="11894205" y="1082152"/>
                </a:cubicBezTo>
                <a:close/>
                <a:moveTo>
                  <a:pt x="11962244" y="1060011"/>
                </a:moveTo>
                <a:cubicBezTo>
                  <a:pt x="11950428" y="1060011"/>
                  <a:pt x="11941969" y="1068594"/>
                  <a:pt x="11941969" y="1080411"/>
                </a:cubicBezTo>
                <a:cubicBezTo>
                  <a:pt x="11941969" y="1092974"/>
                  <a:pt x="11952542" y="1103049"/>
                  <a:pt x="11964483" y="1101805"/>
                </a:cubicBezTo>
                <a:cubicBezTo>
                  <a:pt x="11975180" y="1100686"/>
                  <a:pt x="11984260" y="1090237"/>
                  <a:pt x="11983763" y="1079664"/>
                </a:cubicBezTo>
                <a:cubicBezTo>
                  <a:pt x="11983265" y="1068719"/>
                  <a:pt x="11973563" y="1060011"/>
                  <a:pt x="11962244" y="1060136"/>
                </a:cubicBezTo>
                <a:close/>
                <a:moveTo>
                  <a:pt x="12050309" y="1060011"/>
                </a:moveTo>
                <a:cubicBezTo>
                  <a:pt x="12038741" y="1059390"/>
                  <a:pt x="12029039" y="1067475"/>
                  <a:pt x="12027919" y="1078545"/>
                </a:cubicBezTo>
                <a:cubicBezTo>
                  <a:pt x="12026800" y="1090237"/>
                  <a:pt x="12037248" y="1101805"/>
                  <a:pt x="12049065" y="1101805"/>
                </a:cubicBezTo>
                <a:cubicBezTo>
                  <a:pt x="12059762" y="1101805"/>
                  <a:pt x="12069340" y="1092352"/>
                  <a:pt x="12069713" y="1081157"/>
                </a:cubicBezTo>
                <a:cubicBezTo>
                  <a:pt x="12070086" y="1069340"/>
                  <a:pt x="12062125" y="1060509"/>
                  <a:pt x="12050309" y="1059887"/>
                </a:cubicBezTo>
                <a:close/>
                <a:moveTo>
                  <a:pt x="12140240" y="1060011"/>
                </a:moveTo>
                <a:cubicBezTo>
                  <a:pt x="12128672" y="1059265"/>
                  <a:pt x="12118845" y="1067102"/>
                  <a:pt x="12117477" y="1078172"/>
                </a:cubicBezTo>
                <a:cubicBezTo>
                  <a:pt x="12116109" y="1089864"/>
                  <a:pt x="12126432" y="1101556"/>
                  <a:pt x="12138249" y="1101929"/>
                </a:cubicBezTo>
                <a:cubicBezTo>
                  <a:pt x="12148947" y="1102178"/>
                  <a:pt x="12158648" y="1092725"/>
                  <a:pt x="12159146" y="1081655"/>
                </a:cubicBezTo>
                <a:cubicBezTo>
                  <a:pt x="12159768" y="1069838"/>
                  <a:pt x="12151807" y="1060882"/>
                  <a:pt x="12140115" y="1060136"/>
                </a:cubicBezTo>
                <a:close/>
                <a:moveTo>
                  <a:pt x="12206785" y="1081157"/>
                </a:moveTo>
                <a:cubicBezTo>
                  <a:pt x="12207159" y="1092974"/>
                  <a:pt x="12219099" y="1103298"/>
                  <a:pt x="12230667" y="1101681"/>
                </a:cubicBezTo>
                <a:cubicBezTo>
                  <a:pt x="12241738" y="1100188"/>
                  <a:pt x="12249449" y="1090237"/>
                  <a:pt x="12248579" y="1078669"/>
                </a:cubicBezTo>
                <a:cubicBezTo>
                  <a:pt x="12247708" y="1066853"/>
                  <a:pt x="12238753" y="1059265"/>
                  <a:pt x="12226811" y="1060011"/>
                </a:cubicBezTo>
                <a:cubicBezTo>
                  <a:pt x="12215617" y="1060758"/>
                  <a:pt x="12206413" y="1070460"/>
                  <a:pt x="12206785" y="1081157"/>
                </a:cubicBezTo>
                <a:close/>
                <a:moveTo>
                  <a:pt x="12318980" y="1060011"/>
                </a:moveTo>
                <a:cubicBezTo>
                  <a:pt x="12307413" y="1059390"/>
                  <a:pt x="12297711" y="1067475"/>
                  <a:pt x="12296592" y="1078545"/>
                </a:cubicBezTo>
                <a:cubicBezTo>
                  <a:pt x="12295473" y="1090237"/>
                  <a:pt x="12305921" y="1101805"/>
                  <a:pt x="12317737" y="1101805"/>
                </a:cubicBezTo>
                <a:cubicBezTo>
                  <a:pt x="12328434" y="1101805"/>
                  <a:pt x="12338012" y="1092352"/>
                  <a:pt x="12338385" y="1081157"/>
                </a:cubicBezTo>
                <a:cubicBezTo>
                  <a:pt x="12338759" y="1069340"/>
                  <a:pt x="12330798" y="1060509"/>
                  <a:pt x="12318980" y="1059887"/>
                </a:cubicBezTo>
                <a:close/>
                <a:moveTo>
                  <a:pt x="12425704" y="1081530"/>
                </a:moveTo>
                <a:cubicBezTo>
                  <a:pt x="12426325" y="1069589"/>
                  <a:pt x="12415628" y="1059390"/>
                  <a:pt x="12403190" y="1060011"/>
                </a:cubicBezTo>
                <a:cubicBezTo>
                  <a:pt x="12391498" y="1060633"/>
                  <a:pt x="12383413" y="1069465"/>
                  <a:pt x="12383786" y="1081281"/>
                </a:cubicBezTo>
                <a:cubicBezTo>
                  <a:pt x="12384158" y="1092476"/>
                  <a:pt x="12393612" y="1101929"/>
                  <a:pt x="12404433" y="1101929"/>
                </a:cubicBezTo>
                <a:cubicBezTo>
                  <a:pt x="12414883" y="1101929"/>
                  <a:pt x="12425206" y="1092103"/>
                  <a:pt x="12425704" y="1081530"/>
                </a:cubicBezTo>
                <a:close/>
                <a:moveTo>
                  <a:pt x="12473468" y="1078918"/>
                </a:moveTo>
                <a:cubicBezTo>
                  <a:pt x="12472722" y="1090486"/>
                  <a:pt x="12480557" y="1100312"/>
                  <a:pt x="12491627" y="1101681"/>
                </a:cubicBezTo>
                <a:cubicBezTo>
                  <a:pt x="12503196" y="1103049"/>
                  <a:pt x="12515012" y="1092725"/>
                  <a:pt x="12515261" y="1080908"/>
                </a:cubicBezTo>
                <a:cubicBezTo>
                  <a:pt x="12515510" y="1070211"/>
                  <a:pt x="12506181" y="1060509"/>
                  <a:pt x="12494986" y="1060011"/>
                </a:cubicBezTo>
                <a:cubicBezTo>
                  <a:pt x="12483170" y="1059390"/>
                  <a:pt x="12474215" y="1067350"/>
                  <a:pt x="12473468" y="1079043"/>
                </a:cubicBezTo>
                <a:close/>
                <a:moveTo>
                  <a:pt x="12604695" y="1082152"/>
                </a:moveTo>
                <a:cubicBezTo>
                  <a:pt x="12605814" y="1070211"/>
                  <a:pt x="12595490" y="1059638"/>
                  <a:pt x="12582927" y="1059887"/>
                </a:cubicBezTo>
                <a:cubicBezTo>
                  <a:pt x="12571110" y="1060136"/>
                  <a:pt x="12562777" y="1068594"/>
                  <a:pt x="12562901" y="1080411"/>
                </a:cubicBezTo>
                <a:cubicBezTo>
                  <a:pt x="12562901" y="1091730"/>
                  <a:pt x="12571981" y="1101307"/>
                  <a:pt x="12582803" y="1101681"/>
                </a:cubicBezTo>
                <a:cubicBezTo>
                  <a:pt x="12593375" y="1102054"/>
                  <a:pt x="12603823" y="1092725"/>
                  <a:pt x="12604695" y="1082028"/>
                </a:cubicBezTo>
                <a:close/>
                <a:moveTo>
                  <a:pt x="12670369" y="1059887"/>
                </a:moveTo>
                <a:cubicBezTo>
                  <a:pt x="12659051" y="1059887"/>
                  <a:pt x="12649349" y="1068470"/>
                  <a:pt x="12648850" y="1079416"/>
                </a:cubicBezTo>
                <a:cubicBezTo>
                  <a:pt x="12648229" y="1091108"/>
                  <a:pt x="12659300" y="1102303"/>
                  <a:pt x="12670991" y="1101681"/>
                </a:cubicBezTo>
                <a:cubicBezTo>
                  <a:pt x="12681813" y="1101183"/>
                  <a:pt x="12690644" y="1091481"/>
                  <a:pt x="12690644" y="1080162"/>
                </a:cubicBezTo>
                <a:cubicBezTo>
                  <a:pt x="12690644" y="1068345"/>
                  <a:pt x="12682186" y="1059887"/>
                  <a:pt x="12670369" y="1059763"/>
                </a:cubicBezTo>
                <a:close/>
                <a:moveTo>
                  <a:pt x="12780078" y="1082525"/>
                </a:moveTo>
                <a:cubicBezTo>
                  <a:pt x="12781197" y="1070584"/>
                  <a:pt x="12773858" y="1061380"/>
                  <a:pt x="12762165" y="1060011"/>
                </a:cubicBezTo>
                <a:cubicBezTo>
                  <a:pt x="12749602" y="1058643"/>
                  <a:pt x="12738533" y="1067972"/>
                  <a:pt x="12738284" y="1080037"/>
                </a:cubicBezTo>
                <a:cubicBezTo>
                  <a:pt x="12738160" y="1090486"/>
                  <a:pt x="12747738" y="1100934"/>
                  <a:pt x="12758310" y="1101681"/>
                </a:cubicBezTo>
                <a:cubicBezTo>
                  <a:pt x="12769256" y="1102427"/>
                  <a:pt x="12778959" y="1093844"/>
                  <a:pt x="12780078" y="1082401"/>
                </a:cubicBezTo>
                <a:close/>
                <a:moveTo>
                  <a:pt x="12869759" y="1080037"/>
                </a:moveTo>
                <a:cubicBezTo>
                  <a:pt x="12869510" y="1068221"/>
                  <a:pt x="12861053" y="1059887"/>
                  <a:pt x="12849235" y="1059887"/>
                </a:cubicBezTo>
                <a:cubicBezTo>
                  <a:pt x="12836672" y="1059887"/>
                  <a:pt x="12826722" y="1070709"/>
                  <a:pt x="12828090" y="1082650"/>
                </a:cubicBezTo>
                <a:cubicBezTo>
                  <a:pt x="12829334" y="1093347"/>
                  <a:pt x="12839906" y="1102427"/>
                  <a:pt x="12850480" y="1101681"/>
                </a:cubicBezTo>
                <a:cubicBezTo>
                  <a:pt x="12861426" y="1101059"/>
                  <a:pt x="12870008" y="1091357"/>
                  <a:pt x="12869883" y="1079913"/>
                </a:cubicBezTo>
                <a:close/>
                <a:moveTo>
                  <a:pt x="12935310" y="1060011"/>
                </a:moveTo>
                <a:cubicBezTo>
                  <a:pt x="12923494" y="1060260"/>
                  <a:pt x="12915160" y="1068719"/>
                  <a:pt x="12915160" y="1080535"/>
                </a:cubicBezTo>
                <a:cubicBezTo>
                  <a:pt x="12915160" y="1093098"/>
                  <a:pt x="12925981" y="1103049"/>
                  <a:pt x="12937922" y="1101681"/>
                </a:cubicBezTo>
                <a:cubicBezTo>
                  <a:pt x="12948619" y="1100437"/>
                  <a:pt x="12957700" y="1089988"/>
                  <a:pt x="12956953" y="1079291"/>
                </a:cubicBezTo>
                <a:cubicBezTo>
                  <a:pt x="12956331" y="1068345"/>
                  <a:pt x="12946630" y="1059763"/>
                  <a:pt x="12935186" y="1059887"/>
                </a:cubicBezTo>
                <a:close/>
                <a:moveTo>
                  <a:pt x="13046634" y="1081530"/>
                </a:moveTo>
                <a:cubicBezTo>
                  <a:pt x="13047257" y="1069589"/>
                  <a:pt x="13036560" y="1059390"/>
                  <a:pt x="13024121" y="1060011"/>
                </a:cubicBezTo>
                <a:cubicBezTo>
                  <a:pt x="13012428" y="1060633"/>
                  <a:pt x="13004345" y="1069465"/>
                  <a:pt x="13004717" y="1081281"/>
                </a:cubicBezTo>
                <a:cubicBezTo>
                  <a:pt x="13005090" y="1092476"/>
                  <a:pt x="13014544" y="1101929"/>
                  <a:pt x="13025365" y="1101929"/>
                </a:cubicBezTo>
                <a:cubicBezTo>
                  <a:pt x="13035813" y="1101929"/>
                  <a:pt x="13046138" y="1092103"/>
                  <a:pt x="13046634" y="1081530"/>
                </a:cubicBezTo>
                <a:close/>
                <a:moveTo>
                  <a:pt x="13114550" y="1060011"/>
                </a:moveTo>
                <a:cubicBezTo>
                  <a:pt x="13102732" y="1060011"/>
                  <a:pt x="13094275" y="1068594"/>
                  <a:pt x="13094275" y="1080411"/>
                </a:cubicBezTo>
                <a:cubicBezTo>
                  <a:pt x="13094275" y="1092974"/>
                  <a:pt x="13104847" y="1103049"/>
                  <a:pt x="13116788" y="1101805"/>
                </a:cubicBezTo>
                <a:cubicBezTo>
                  <a:pt x="13127485" y="1100686"/>
                  <a:pt x="13136566" y="1090237"/>
                  <a:pt x="13136068" y="1079664"/>
                </a:cubicBezTo>
                <a:cubicBezTo>
                  <a:pt x="13135570" y="1068719"/>
                  <a:pt x="13125868" y="1060011"/>
                  <a:pt x="13114550" y="1060136"/>
                </a:cubicBezTo>
                <a:close/>
                <a:moveTo>
                  <a:pt x="13225625" y="1082277"/>
                </a:moveTo>
                <a:cubicBezTo>
                  <a:pt x="13226746" y="1070335"/>
                  <a:pt x="13216421" y="1059763"/>
                  <a:pt x="13203858" y="1060011"/>
                </a:cubicBezTo>
                <a:cubicBezTo>
                  <a:pt x="13192042" y="1060260"/>
                  <a:pt x="13183707" y="1068719"/>
                  <a:pt x="13183832" y="1080535"/>
                </a:cubicBezTo>
                <a:cubicBezTo>
                  <a:pt x="13183832" y="1091854"/>
                  <a:pt x="13192912" y="1101432"/>
                  <a:pt x="13203733" y="1101805"/>
                </a:cubicBezTo>
                <a:cubicBezTo>
                  <a:pt x="13214307" y="1102178"/>
                  <a:pt x="13224755" y="1092849"/>
                  <a:pt x="13225625" y="1082152"/>
                </a:cubicBezTo>
                <a:close/>
                <a:moveTo>
                  <a:pt x="13290678" y="1060011"/>
                </a:moveTo>
                <a:cubicBezTo>
                  <a:pt x="13279485" y="1060136"/>
                  <a:pt x="13269907" y="1069340"/>
                  <a:pt x="13269658" y="1080162"/>
                </a:cubicBezTo>
                <a:cubicBezTo>
                  <a:pt x="13269409" y="1091979"/>
                  <a:pt x="13280728" y="1102800"/>
                  <a:pt x="13292420" y="1101805"/>
                </a:cubicBezTo>
                <a:cubicBezTo>
                  <a:pt x="13303366" y="1100934"/>
                  <a:pt x="13311825" y="1091232"/>
                  <a:pt x="13311451" y="1079789"/>
                </a:cubicBezTo>
                <a:cubicBezTo>
                  <a:pt x="13311078" y="1067972"/>
                  <a:pt x="13302496" y="1059763"/>
                  <a:pt x="13290678" y="1059887"/>
                </a:cubicBezTo>
                <a:close/>
                <a:moveTo>
                  <a:pt x="13359090" y="1081281"/>
                </a:moveTo>
                <a:cubicBezTo>
                  <a:pt x="13359464" y="1093098"/>
                  <a:pt x="13371406" y="1103422"/>
                  <a:pt x="13382973" y="1101805"/>
                </a:cubicBezTo>
                <a:cubicBezTo>
                  <a:pt x="13394043" y="1100312"/>
                  <a:pt x="13401755" y="1090362"/>
                  <a:pt x="13400885" y="1078794"/>
                </a:cubicBezTo>
                <a:cubicBezTo>
                  <a:pt x="13400013" y="1066977"/>
                  <a:pt x="13391058" y="1059390"/>
                  <a:pt x="13379118" y="1060136"/>
                </a:cubicBezTo>
                <a:cubicBezTo>
                  <a:pt x="13367923" y="1060882"/>
                  <a:pt x="13358718" y="1070584"/>
                  <a:pt x="13359090" y="1081281"/>
                </a:cubicBezTo>
                <a:close/>
                <a:moveTo>
                  <a:pt x="10079175" y="1079789"/>
                </a:moveTo>
                <a:cubicBezTo>
                  <a:pt x="10078802" y="1091232"/>
                  <a:pt x="10087136" y="1101059"/>
                  <a:pt x="10098082" y="1101929"/>
                </a:cubicBezTo>
                <a:cubicBezTo>
                  <a:pt x="10109774" y="1102925"/>
                  <a:pt x="10121217" y="1092103"/>
                  <a:pt x="10120968" y="1080411"/>
                </a:cubicBezTo>
                <a:cubicBezTo>
                  <a:pt x="10120844" y="1069589"/>
                  <a:pt x="10111267" y="1060385"/>
                  <a:pt x="10100072" y="1060136"/>
                </a:cubicBezTo>
                <a:cubicBezTo>
                  <a:pt x="10088255" y="1059887"/>
                  <a:pt x="10079548" y="1067972"/>
                  <a:pt x="10079175" y="1079913"/>
                </a:cubicBezTo>
                <a:close/>
                <a:moveTo>
                  <a:pt x="2473" y="3707553"/>
                </a:moveTo>
                <a:lnTo>
                  <a:pt x="2473" y="3774970"/>
                </a:lnTo>
                <a:cubicBezTo>
                  <a:pt x="36679" y="3751709"/>
                  <a:pt x="35933" y="3725837"/>
                  <a:pt x="2473" y="3707553"/>
                </a:cubicBezTo>
                <a:close/>
                <a:moveTo>
                  <a:pt x="258210" y="971076"/>
                </a:moveTo>
                <a:cubicBezTo>
                  <a:pt x="246642" y="972195"/>
                  <a:pt x="240423" y="978912"/>
                  <a:pt x="239925" y="990480"/>
                </a:cubicBezTo>
                <a:cubicBezTo>
                  <a:pt x="239428" y="1001550"/>
                  <a:pt x="249503" y="1011874"/>
                  <a:pt x="260200" y="1011626"/>
                </a:cubicBezTo>
                <a:cubicBezTo>
                  <a:pt x="270648" y="1011501"/>
                  <a:pt x="280972" y="1000431"/>
                  <a:pt x="280475" y="989983"/>
                </a:cubicBezTo>
                <a:cubicBezTo>
                  <a:pt x="279977" y="978912"/>
                  <a:pt x="269529" y="969832"/>
                  <a:pt x="258210" y="970952"/>
                </a:cubicBezTo>
                <a:close/>
                <a:moveTo>
                  <a:pt x="150243" y="991848"/>
                </a:moveTo>
                <a:cubicBezTo>
                  <a:pt x="150990" y="1003541"/>
                  <a:pt x="157955" y="1009884"/>
                  <a:pt x="168901" y="1011377"/>
                </a:cubicBezTo>
                <a:cubicBezTo>
                  <a:pt x="179225" y="1012869"/>
                  <a:pt x="190544" y="1002172"/>
                  <a:pt x="190917" y="991724"/>
                </a:cubicBezTo>
                <a:cubicBezTo>
                  <a:pt x="191290" y="981151"/>
                  <a:pt x="181215" y="970952"/>
                  <a:pt x="170145" y="970952"/>
                </a:cubicBezTo>
                <a:cubicBezTo>
                  <a:pt x="158328" y="970952"/>
                  <a:pt x="149497" y="980032"/>
                  <a:pt x="150119" y="991848"/>
                </a:cubicBezTo>
                <a:close/>
                <a:moveTo>
                  <a:pt x="325502" y="991475"/>
                </a:moveTo>
                <a:cubicBezTo>
                  <a:pt x="325751" y="1001924"/>
                  <a:pt x="336946" y="1012745"/>
                  <a:pt x="347394" y="1011377"/>
                </a:cubicBezTo>
                <a:cubicBezTo>
                  <a:pt x="358340" y="1010009"/>
                  <a:pt x="365430" y="1003665"/>
                  <a:pt x="366301" y="991973"/>
                </a:cubicBezTo>
                <a:cubicBezTo>
                  <a:pt x="367171" y="980032"/>
                  <a:pt x="358464" y="970952"/>
                  <a:pt x="346523" y="970827"/>
                </a:cubicBezTo>
                <a:cubicBezTo>
                  <a:pt x="335453" y="970827"/>
                  <a:pt x="325253" y="980778"/>
                  <a:pt x="325502" y="991351"/>
                </a:cubicBezTo>
                <a:close/>
                <a:moveTo>
                  <a:pt x="6356075" y="992843"/>
                </a:moveTo>
                <a:cubicBezTo>
                  <a:pt x="6357816" y="1003914"/>
                  <a:pt x="6365031" y="1010506"/>
                  <a:pt x="6376100" y="1011501"/>
                </a:cubicBezTo>
                <a:cubicBezTo>
                  <a:pt x="6386674" y="1012496"/>
                  <a:pt x="6396749" y="1001675"/>
                  <a:pt x="6396624" y="990605"/>
                </a:cubicBezTo>
                <a:cubicBezTo>
                  <a:pt x="6396500" y="978788"/>
                  <a:pt x="6387295" y="970205"/>
                  <a:pt x="6375354" y="970952"/>
                </a:cubicBezTo>
                <a:cubicBezTo>
                  <a:pt x="6363911" y="971574"/>
                  <a:pt x="6354458" y="982022"/>
                  <a:pt x="6356075" y="992843"/>
                </a:cubicBezTo>
                <a:close/>
                <a:moveTo>
                  <a:pt x="80463" y="970952"/>
                </a:moveTo>
                <a:cubicBezTo>
                  <a:pt x="68895" y="971325"/>
                  <a:pt x="62054" y="977420"/>
                  <a:pt x="60810" y="989112"/>
                </a:cubicBezTo>
                <a:cubicBezTo>
                  <a:pt x="59566" y="1000555"/>
                  <a:pt x="68522" y="1010879"/>
                  <a:pt x="79592" y="1011626"/>
                </a:cubicBezTo>
                <a:cubicBezTo>
                  <a:pt x="90041" y="1012248"/>
                  <a:pt x="101111" y="1002048"/>
                  <a:pt x="101484" y="991475"/>
                </a:cubicBezTo>
                <a:cubicBezTo>
                  <a:pt x="101733" y="980903"/>
                  <a:pt x="91533" y="970579"/>
                  <a:pt x="80463" y="970952"/>
                </a:cubicBezTo>
                <a:close/>
                <a:moveTo>
                  <a:pt x="455858" y="991475"/>
                </a:moveTo>
                <a:cubicBezTo>
                  <a:pt x="455858" y="980032"/>
                  <a:pt x="450012" y="972817"/>
                  <a:pt x="438444" y="971076"/>
                </a:cubicBezTo>
                <a:cubicBezTo>
                  <a:pt x="427125" y="969459"/>
                  <a:pt x="416428" y="977917"/>
                  <a:pt x="415308" y="989112"/>
                </a:cubicBezTo>
                <a:cubicBezTo>
                  <a:pt x="414189" y="999560"/>
                  <a:pt x="423891" y="1010879"/>
                  <a:pt x="434588" y="1011626"/>
                </a:cubicBezTo>
                <a:cubicBezTo>
                  <a:pt x="445285" y="1012372"/>
                  <a:pt x="455858" y="1002670"/>
                  <a:pt x="455858" y="991475"/>
                </a:cubicBezTo>
                <a:close/>
                <a:moveTo>
                  <a:pt x="524270" y="970952"/>
                </a:moveTo>
                <a:cubicBezTo>
                  <a:pt x="512578" y="971822"/>
                  <a:pt x="506358" y="978912"/>
                  <a:pt x="504990" y="989858"/>
                </a:cubicBezTo>
                <a:cubicBezTo>
                  <a:pt x="503746" y="1000182"/>
                  <a:pt x="514443" y="1011377"/>
                  <a:pt x="525016" y="1011626"/>
                </a:cubicBezTo>
                <a:cubicBezTo>
                  <a:pt x="535589" y="1011874"/>
                  <a:pt x="545664" y="1001675"/>
                  <a:pt x="545540" y="990605"/>
                </a:cubicBezTo>
                <a:cubicBezTo>
                  <a:pt x="545540" y="978788"/>
                  <a:pt x="536211" y="970081"/>
                  <a:pt x="524394" y="970952"/>
                </a:cubicBezTo>
                <a:close/>
                <a:moveTo>
                  <a:pt x="632858" y="991475"/>
                </a:moveTo>
                <a:cubicBezTo>
                  <a:pt x="633231" y="980903"/>
                  <a:pt x="622907" y="970579"/>
                  <a:pt x="611962" y="970952"/>
                </a:cubicBezTo>
                <a:cubicBezTo>
                  <a:pt x="600394" y="971325"/>
                  <a:pt x="593552" y="977420"/>
                  <a:pt x="592309" y="988988"/>
                </a:cubicBezTo>
                <a:cubicBezTo>
                  <a:pt x="591065" y="1000431"/>
                  <a:pt x="599896" y="1010879"/>
                  <a:pt x="611091" y="1011501"/>
                </a:cubicBezTo>
                <a:cubicBezTo>
                  <a:pt x="621539" y="1012123"/>
                  <a:pt x="632734" y="1001924"/>
                  <a:pt x="632983" y="991475"/>
                </a:cubicBezTo>
                <a:close/>
                <a:moveTo>
                  <a:pt x="701146" y="970952"/>
                </a:moveTo>
                <a:cubicBezTo>
                  <a:pt x="689578" y="971449"/>
                  <a:pt x="682861" y="977668"/>
                  <a:pt x="681742" y="989236"/>
                </a:cubicBezTo>
                <a:cubicBezTo>
                  <a:pt x="680622" y="1000680"/>
                  <a:pt x="689702" y="1011004"/>
                  <a:pt x="700773" y="1011501"/>
                </a:cubicBezTo>
                <a:cubicBezTo>
                  <a:pt x="711221" y="1011999"/>
                  <a:pt x="722167" y="1001675"/>
                  <a:pt x="722416" y="991226"/>
                </a:cubicBezTo>
                <a:cubicBezTo>
                  <a:pt x="722540" y="980405"/>
                  <a:pt x="712465" y="970454"/>
                  <a:pt x="701270" y="970952"/>
                </a:cubicBezTo>
                <a:close/>
                <a:moveTo>
                  <a:pt x="811849" y="991351"/>
                </a:moveTo>
                <a:cubicBezTo>
                  <a:pt x="812097" y="980654"/>
                  <a:pt x="801898" y="970579"/>
                  <a:pt x="790703" y="970952"/>
                </a:cubicBezTo>
                <a:cubicBezTo>
                  <a:pt x="779135" y="971449"/>
                  <a:pt x="772294" y="977544"/>
                  <a:pt x="771175" y="989112"/>
                </a:cubicBezTo>
                <a:cubicBezTo>
                  <a:pt x="770055" y="1000431"/>
                  <a:pt x="779011" y="1010879"/>
                  <a:pt x="790081" y="1011501"/>
                </a:cubicBezTo>
                <a:cubicBezTo>
                  <a:pt x="800530" y="1011999"/>
                  <a:pt x="811600" y="1001799"/>
                  <a:pt x="811849" y="991226"/>
                </a:cubicBezTo>
                <a:close/>
                <a:moveTo>
                  <a:pt x="856876" y="991351"/>
                </a:moveTo>
                <a:cubicBezTo>
                  <a:pt x="857125" y="1001799"/>
                  <a:pt x="868195" y="1012745"/>
                  <a:pt x="878519" y="1011501"/>
                </a:cubicBezTo>
                <a:cubicBezTo>
                  <a:pt x="889465" y="1010257"/>
                  <a:pt x="896679" y="1003914"/>
                  <a:pt x="897550" y="992221"/>
                </a:cubicBezTo>
                <a:cubicBezTo>
                  <a:pt x="898421" y="980281"/>
                  <a:pt x="889838" y="971076"/>
                  <a:pt x="878022" y="970952"/>
                </a:cubicBezTo>
                <a:cubicBezTo>
                  <a:pt x="866951" y="970827"/>
                  <a:pt x="856627" y="980654"/>
                  <a:pt x="856876" y="991351"/>
                </a:cubicBezTo>
                <a:close/>
                <a:moveTo>
                  <a:pt x="987108" y="989112"/>
                </a:moveTo>
                <a:cubicBezTo>
                  <a:pt x="985864" y="977544"/>
                  <a:pt x="979022" y="971325"/>
                  <a:pt x="967455" y="970952"/>
                </a:cubicBezTo>
                <a:cubicBezTo>
                  <a:pt x="956384" y="970579"/>
                  <a:pt x="946185" y="980778"/>
                  <a:pt x="946434" y="991351"/>
                </a:cubicBezTo>
                <a:cubicBezTo>
                  <a:pt x="946682" y="1001799"/>
                  <a:pt x="957753" y="1012123"/>
                  <a:pt x="968201" y="1011501"/>
                </a:cubicBezTo>
                <a:cubicBezTo>
                  <a:pt x="979271" y="1010879"/>
                  <a:pt x="988227" y="1000431"/>
                  <a:pt x="986983" y="989112"/>
                </a:cubicBezTo>
                <a:close/>
                <a:moveTo>
                  <a:pt x="1057012" y="970952"/>
                </a:moveTo>
                <a:cubicBezTo>
                  <a:pt x="1045320" y="970952"/>
                  <a:pt x="1038603" y="977793"/>
                  <a:pt x="1036488" y="988490"/>
                </a:cubicBezTo>
                <a:cubicBezTo>
                  <a:pt x="1034374" y="998814"/>
                  <a:pt x="1044200" y="1010382"/>
                  <a:pt x="1055022" y="1011501"/>
                </a:cubicBezTo>
                <a:cubicBezTo>
                  <a:pt x="1065968" y="1012621"/>
                  <a:pt x="1076292" y="1003416"/>
                  <a:pt x="1076914" y="992097"/>
                </a:cubicBezTo>
                <a:cubicBezTo>
                  <a:pt x="1077536" y="980156"/>
                  <a:pt x="1068953" y="970952"/>
                  <a:pt x="1057137" y="970952"/>
                </a:cubicBezTo>
                <a:close/>
                <a:moveTo>
                  <a:pt x="1144331" y="971076"/>
                </a:moveTo>
                <a:cubicBezTo>
                  <a:pt x="1132638" y="972320"/>
                  <a:pt x="1126668" y="979783"/>
                  <a:pt x="1125797" y="990729"/>
                </a:cubicBezTo>
                <a:cubicBezTo>
                  <a:pt x="1124926" y="1001053"/>
                  <a:pt x="1136246" y="1011874"/>
                  <a:pt x="1146694" y="1011626"/>
                </a:cubicBezTo>
                <a:cubicBezTo>
                  <a:pt x="1157640" y="1011377"/>
                  <a:pt x="1166844" y="1001177"/>
                  <a:pt x="1166347" y="989734"/>
                </a:cubicBezTo>
                <a:cubicBezTo>
                  <a:pt x="1165725" y="977793"/>
                  <a:pt x="1156396" y="969708"/>
                  <a:pt x="1144331" y="970952"/>
                </a:cubicBezTo>
                <a:close/>
                <a:moveTo>
                  <a:pt x="1232022" y="971076"/>
                </a:moveTo>
                <a:cubicBezTo>
                  <a:pt x="1220454" y="971822"/>
                  <a:pt x="1213862" y="978290"/>
                  <a:pt x="1213116" y="989858"/>
                </a:cubicBezTo>
                <a:cubicBezTo>
                  <a:pt x="1212245" y="1001177"/>
                  <a:pt x="1221698" y="1011501"/>
                  <a:pt x="1232644" y="1011626"/>
                </a:cubicBezTo>
                <a:cubicBezTo>
                  <a:pt x="1243093" y="1011874"/>
                  <a:pt x="1253790" y="1001177"/>
                  <a:pt x="1253665" y="990729"/>
                </a:cubicBezTo>
                <a:cubicBezTo>
                  <a:pt x="1253665" y="979783"/>
                  <a:pt x="1243341" y="970205"/>
                  <a:pt x="1232022" y="970952"/>
                </a:cubicBezTo>
                <a:close/>
                <a:moveTo>
                  <a:pt x="1322326" y="971076"/>
                </a:moveTo>
                <a:cubicBezTo>
                  <a:pt x="1310758" y="971449"/>
                  <a:pt x="1303917" y="977544"/>
                  <a:pt x="1302673" y="989236"/>
                </a:cubicBezTo>
                <a:cubicBezTo>
                  <a:pt x="1301429" y="1000680"/>
                  <a:pt x="1310385" y="1011004"/>
                  <a:pt x="1321455" y="1011750"/>
                </a:cubicBezTo>
                <a:cubicBezTo>
                  <a:pt x="1331904" y="1012372"/>
                  <a:pt x="1342974" y="1002172"/>
                  <a:pt x="1343347" y="991600"/>
                </a:cubicBezTo>
                <a:cubicBezTo>
                  <a:pt x="1343596" y="981027"/>
                  <a:pt x="1333396" y="970703"/>
                  <a:pt x="1322326" y="971076"/>
                </a:cubicBezTo>
                <a:close/>
                <a:moveTo>
                  <a:pt x="1412630" y="1011874"/>
                </a:moveTo>
                <a:cubicBezTo>
                  <a:pt x="1423078" y="1011501"/>
                  <a:pt x="1433900" y="1000307"/>
                  <a:pt x="1432531" y="989983"/>
                </a:cubicBezTo>
                <a:cubicBezTo>
                  <a:pt x="1431163" y="979037"/>
                  <a:pt x="1424819" y="971947"/>
                  <a:pt x="1413127" y="971076"/>
                </a:cubicBezTo>
                <a:cubicBezTo>
                  <a:pt x="1401186" y="970330"/>
                  <a:pt x="1392106" y="979037"/>
                  <a:pt x="1391982" y="990853"/>
                </a:cubicBezTo>
                <a:cubicBezTo>
                  <a:pt x="1391982" y="1001924"/>
                  <a:pt x="1402057" y="1012123"/>
                  <a:pt x="1412630" y="1011874"/>
                </a:cubicBezTo>
                <a:close/>
                <a:moveTo>
                  <a:pt x="1518482" y="989485"/>
                </a:moveTo>
                <a:cubicBezTo>
                  <a:pt x="1517362" y="977917"/>
                  <a:pt x="1510521" y="971698"/>
                  <a:pt x="1499077" y="971200"/>
                </a:cubicBezTo>
                <a:cubicBezTo>
                  <a:pt x="1488007" y="970703"/>
                  <a:pt x="1477683" y="980778"/>
                  <a:pt x="1477932" y="991475"/>
                </a:cubicBezTo>
                <a:cubicBezTo>
                  <a:pt x="1478056" y="1001924"/>
                  <a:pt x="1489127" y="1012248"/>
                  <a:pt x="1499575" y="1011750"/>
                </a:cubicBezTo>
                <a:cubicBezTo>
                  <a:pt x="1510645" y="1011252"/>
                  <a:pt x="1519725" y="1000804"/>
                  <a:pt x="1518606" y="989485"/>
                </a:cubicBezTo>
                <a:close/>
                <a:moveTo>
                  <a:pt x="1608039" y="989361"/>
                </a:moveTo>
                <a:cubicBezTo>
                  <a:pt x="1606795" y="977793"/>
                  <a:pt x="1599954" y="971574"/>
                  <a:pt x="1588386" y="971200"/>
                </a:cubicBezTo>
                <a:cubicBezTo>
                  <a:pt x="1577316" y="970827"/>
                  <a:pt x="1567116" y="981027"/>
                  <a:pt x="1567365" y="991600"/>
                </a:cubicBezTo>
                <a:cubicBezTo>
                  <a:pt x="1567614" y="1002048"/>
                  <a:pt x="1578684" y="1012372"/>
                  <a:pt x="1589132" y="1011750"/>
                </a:cubicBezTo>
                <a:cubicBezTo>
                  <a:pt x="1600203" y="1011128"/>
                  <a:pt x="1609158" y="1000680"/>
                  <a:pt x="1607915" y="989361"/>
                </a:cubicBezTo>
                <a:close/>
                <a:moveTo>
                  <a:pt x="1697721" y="991724"/>
                </a:moveTo>
                <a:cubicBezTo>
                  <a:pt x="1697721" y="980281"/>
                  <a:pt x="1691875" y="973066"/>
                  <a:pt x="1680307" y="971325"/>
                </a:cubicBezTo>
                <a:cubicBezTo>
                  <a:pt x="1668988" y="969708"/>
                  <a:pt x="1658291" y="978166"/>
                  <a:pt x="1657171" y="989361"/>
                </a:cubicBezTo>
                <a:cubicBezTo>
                  <a:pt x="1656052" y="999809"/>
                  <a:pt x="1665754" y="1011128"/>
                  <a:pt x="1676451" y="1011874"/>
                </a:cubicBezTo>
                <a:cubicBezTo>
                  <a:pt x="1687148" y="1012621"/>
                  <a:pt x="1697721" y="1002919"/>
                  <a:pt x="1697721" y="991724"/>
                </a:cubicBezTo>
                <a:close/>
                <a:moveTo>
                  <a:pt x="1785164" y="991724"/>
                </a:moveTo>
                <a:cubicBezTo>
                  <a:pt x="1785412" y="981027"/>
                  <a:pt x="1775213" y="970952"/>
                  <a:pt x="1764018" y="971325"/>
                </a:cubicBezTo>
                <a:cubicBezTo>
                  <a:pt x="1752450" y="971822"/>
                  <a:pt x="1745609" y="977917"/>
                  <a:pt x="1744490" y="989485"/>
                </a:cubicBezTo>
                <a:cubicBezTo>
                  <a:pt x="1743370" y="1000804"/>
                  <a:pt x="1752326" y="1011252"/>
                  <a:pt x="1763396" y="1011874"/>
                </a:cubicBezTo>
                <a:cubicBezTo>
                  <a:pt x="1773845" y="1012372"/>
                  <a:pt x="1784915" y="1002172"/>
                  <a:pt x="1785164" y="991600"/>
                </a:cubicBezTo>
                <a:close/>
                <a:moveTo>
                  <a:pt x="1852332" y="971449"/>
                </a:moveTo>
                <a:cubicBezTo>
                  <a:pt x="1840764" y="972569"/>
                  <a:pt x="1834545" y="979285"/>
                  <a:pt x="1834047" y="990853"/>
                </a:cubicBezTo>
                <a:cubicBezTo>
                  <a:pt x="1833550" y="1001924"/>
                  <a:pt x="1843625" y="1012248"/>
                  <a:pt x="1854322" y="1011999"/>
                </a:cubicBezTo>
                <a:cubicBezTo>
                  <a:pt x="1864770" y="1011874"/>
                  <a:pt x="1875094" y="1000804"/>
                  <a:pt x="1874597" y="990356"/>
                </a:cubicBezTo>
                <a:cubicBezTo>
                  <a:pt x="1874099" y="979285"/>
                  <a:pt x="1863651" y="970205"/>
                  <a:pt x="1852332" y="971325"/>
                </a:cubicBezTo>
                <a:close/>
                <a:moveTo>
                  <a:pt x="1943133" y="971449"/>
                </a:moveTo>
                <a:cubicBezTo>
                  <a:pt x="1931565" y="971947"/>
                  <a:pt x="1924848" y="978166"/>
                  <a:pt x="1923729" y="989734"/>
                </a:cubicBezTo>
                <a:cubicBezTo>
                  <a:pt x="1922609" y="1001177"/>
                  <a:pt x="1931690" y="1011501"/>
                  <a:pt x="1942760" y="1011999"/>
                </a:cubicBezTo>
                <a:cubicBezTo>
                  <a:pt x="1953208" y="1012496"/>
                  <a:pt x="1964154" y="1002172"/>
                  <a:pt x="1964403" y="991724"/>
                </a:cubicBezTo>
                <a:cubicBezTo>
                  <a:pt x="1964527" y="980903"/>
                  <a:pt x="1954452" y="970952"/>
                  <a:pt x="1943257" y="971449"/>
                </a:cubicBezTo>
                <a:close/>
                <a:moveTo>
                  <a:pt x="2013162" y="992595"/>
                </a:moveTo>
                <a:cubicBezTo>
                  <a:pt x="2014033" y="1004287"/>
                  <a:pt x="2021123" y="1010506"/>
                  <a:pt x="2032068" y="1011874"/>
                </a:cubicBezTo>
                <a:cubicBezTo>
                  <a:pt x="2042392" y="1013118"/>
                  <a:pt x="2053587" y="1002421"/>
                  <a:pt x="2053836" y="991848"/>
                </a:cubicBezTo>
                <a:cubicBezTo>
                  <a:pt x="2054085" y="981151"/>
                  <a:pt x="2043885" y="971200"/>
                  <a:pt x="2032815" y="971325"/>
                </a:cubicBezTo>
                <a:cubicBezTo>
                  <a:pt x="2020998" y="971325"/>
                  <a:pt x="2012291" y="980654"/>
                  <a:pt x="2013162" y="992470"/>
                </a:cubicBezTo>
                <a:close/>
                <a:moveTo>
                  <a:pt x="2119511" y="971449"/>
                </a:moveTo>
                <a:cubicBezTo>
                  <a:pt x="2107819" y="971698"/>
                  <a:pt x="2101227" y="978539"/>
                  <a:pt x="2099237" y="989361"/>
                </a:cubicBezTo>
                <a:cubicBezTo>
                  <a:pt x="2097371" y="999685"/>
                  <a:pt x="2107322" y="1011128"/>
                  <a:pt x="2118143" y="1011999"/>
                </a:cubicBezTo>
                <a:cubicBezTo>
                  <a:pt x="2128965" y="1012869"/>
                  <a:pt x="2139289" y="1003416"/>
                  <a:pt x="2139662" y="992097"/>
                </a:cubicBezTo>
                <a:cubicBezTo>
                  <a:pt x="2140159" y="980281"/>
                  <a:pt x="2131328" y="971076"/>
                  <a:pt x="2119511" y="971325"/>
                </a:cubicBezTo>
                <a:close/>
                <a:moveTo>
                  <a:pt x="2188794" y="993341"/>
                </a:moveTo>
                <a:cubicBezTo>
                  <a:pt x="2190535" y="1004411"/>
                  <a:pt x="2197750" y="1011004"/>
                  <a:pt x="2208820" y="1011999"/>
                </a:cubicBezTo>
                <a:cubicBezTo>
                  <a:pt x="2219393" y="1012994"/>
                  <a:pt x="2229343" y="1002172"/>
                  <a:pt x="2229219" y="991102"/>
                </a:cubicBezTo>
                <a:cubicBezTo>
                  <a:pt x="2229095" y="979161"/>
                  <a:pt x="2219890" y="970703"/>
                  <a:pt x="2207949" y="971449"/>
                </a:cubicBezTo>
                <a:cubicBezTo>
                  <a:pt x="2196506" y="972071"/>
                  <a:pt x="2187053" y="982519"/>
                  <a:pt x="2188794" y="993341"/>
                </a:cubicBezTo>
                <a:close/>
                <a:moveTo>
                  <a:pt x="2297507" y="971449"/>
                </a:moveTo>
                <a:cubicBezTo>
                  <a:pt x="2285815" y="972444"/>
                  <a:pt x="2279595" y="979534"/>
                  <a:pt x="2278351" y="990480"/>
                </a:cubicBezTo>
                <a:cubicBezTo>
                  <a:pt x="2277108" y="1000804"/>
                  <a:pt x="2288053" y="1011874"/>
                  <a:pt x="2298502" y="1012123"/>
                </a:cubicBezTo>
                <a:cubicBezTo>
                  <a:pt x="2309323" y="1012248"/>
                  <a:pt x="2319025" y="1002172"/>
                  <a:pt x="2318777" y="990853"/>
                </a:cubicBezTo>
                <a:cubicBezTo>
                  <a:pt x="2318528" y="978912"/>
                  <a:pt x="2309448" y="970454"/>
                  <a:pt x="2297507" y="971325"/>
                </a:cubicBezTo>
                <a:close/>
                <a:moveTo>
                  <a:pt x="2365421" y="991102"/>
                </a:moveTo>
                <a:cubicBezTo>
                  <a:pt x="2365421" y="1002794"/>
                  <a:pt x="2372262" y="1009511"/>
                  <a:pt x="2382959" y="1011750"/>
                </a:cubicBezTo>
                <a:cubicBezTo>
                  <a:pt x="2393283" y="1013865"/>
                  <a:pt x="2404851" y="1004038"/>
                  <a:pt x="2405971" y="993217"/>
                </a:cubicBezTo>
                <a:cubicBezTo>
                  <a:pt x="2407090" y="982271"/>
                  <a:pt x="2397886" y="971947"/>
                  <a:pt x="2386567" y="971325"/>
                </a:cubicBezTo>
                <a:cubicBezTo>
                  <a:pt x="2374626" y="970703"/>
                  <a:pt x="2365421" y="979285"/>
                  <a:pt x="2365421" y="991102"/>
                </a:cubicBezTo>
                <a:close/>
                <a:moveTo>
                  <a:pt x="2474756" y="971325"/>
                </a:moveTo>
                <a:cubicBezTo>
                  <a:pt x="2463188" y="971698"/>
                  <a:pt x="2456347" y="977793"/>
                  <a:pt x="2455103" y="989485"/>
                </a:cubicBezTo>
                <a:cubicBezTo>
                  <a:pt x="2453859" y="1000928"/>
                  <a:pt x="2462815" y="1011252"/>
                  <a:pt x="2473885" y="1011999"/>
                </a:cubicBezTo>
                <a:cubicBezTo>
                  <a:pt x="2484333" y="1012621"/>
                  <a:pt x="2495404" y="1002421"/>
                  <a:pt x="2495777" y="991848"/>
                </a:cubicBezTo>
                <a:cubicBezTo>
                  <a:pt x="2496026" y="981276"/>
                  <a:pt x="2485826" y="970952"/>
                  <a:pt x="2474756" y="971325"/>
                </a:cubicBezTo>
                <a:close/>
                <a:moveTo>
                  <a:pt x="2585210" y="990231"/>
                </a:moveTo>
                <a:cubicBezTo>
                  <a:pt x="2584588" y="979161"/>
                  <a:pt x="2574264" y="970205"/>
                  <a:pt x="2562821" y="971325"/>
                </a:cubicBezTo>
                <a:cubicBezTo>
                  <a:pt x="2551253" y="972569"/>
                  <a:pt x="2545033" y="979285"/>
                  <a:pt x="2544660" y="990853"/>
                </a:cubicBezTo>
                <a:cubicBezTo>
                  <a:pt x="2544287" y="1001924"/>
                  <a:pt x="2554487" y="1012248"/>
                  <a:pt x="2565059" y="1011999"/>
                </a:cubicBezTo>
                <a:cubicBezTo>
                  <a:pt x="2575508" y="1011750"/>
                  <a:pt x="2585832" y="1000680"/>
                  <a:pt x="2585210" y="990231"/>
                </a:cubicBezTo>
                <a:close/>
                <a:moveTo>
                  <a:pt x="2630362" y="991724"/>
                </a:moveTo>
                <a:cubicBezTo>
                  <a:pt x="2630611" y="1002172"/>
                  <a:pt x="2641805" y="1012994"/>
                  <a:pt x="2652253" y="1011626"/>
                </a:cubicBezTo>
                <a:cubicBezTo>
                  <a:pt x="2663199" y="1010257"/>
                  <a:pt x="2670290" y="1003914"/>
                  <a:pt x="2671160" y="992221"/>
                </a:cubicBezTo>
                <a:cubicBezTo>
                  <a:pt x="2672031" y="980281"/>
                  <a:pt x="2663324" y="971200"/>
                  <a:pt x="2651383" y="971076"/>
                </a:cubicBezTo>
                <a:cubicBezTo>
                  <a:pt x="2640313" y="971076"/>
                  <a:pt x="2630113" y="981027"/>
                  <a:pt x="2630362" y="991600"/>
                </a:cubicBezTo>
                <a:close/>
                <a:moveTo>
                  <a:pt x="2720168" y="993092"/>
                </a:moveTo>
                <a:cubicBezTo>
                  <a:pt x="2721287" y="1003914"/>
                  <a:pt x="2732731" y="1013740"/>
                  <a:pt x="2743055" y="1011626"/>
                </a:cubicBezTo>
                <a:cubicBezTo>
                  <a:pt x="2753876" y="1009387"/>
                  <a:pt x="2760593" y="1002794"/>
                  <a:pt x="2760718" y="991102"/>
                </a:cubicBezTo>
                <a:cubicBezTo>
                  <a:pt x="2760718" y="979285"/>
                  <a:pt x="2751513" y="970703"/>
                  <a:pt x="2739572" y="971325"/>
                </a:cubicBezTo>
                <a:cubicBezTo>
                  <a:pt x="2728129" y="971947"/>
                  <a:pt x="2719049" y="982271"/>
                  <a:pt x="2720168" y="993217"/>
                </a:cubicBezTo>
                <a:close/>
                <a:moveTo>
                  <a:pt x="2829503" y="971200"/>
                </a:moveTo>
                <a:cubicBezTo>
                  <a:pt x="2817810" y="971822"/>
                  <a:pt x="2811342" y="978788"/>
                  <a:pt x="2809850" y="989734"/>
                </a:cubicBezTo>
                <a:cubicBezTo>
                  <a:pt x="2808357" y="1000058"/>
                  <a:pt x="2818805" y="1011377"/>
                  <a:pt x="2829378" y="1011874"/>
                </a:cubicBezTo>
                <a:cubicBezTo>
                  <a:pt x="2839951" y="1012372"/>
                  <a:pt x="2850151" y="1002297"/>
                  <a:pt x="2850275" y="991226"/>
                </a:cubicBezTo>
                <a:cubicBezTo>
                  <a:pt x="2850275" y="979410"/>
                  <a:pt x="2841319" y="970454"/>
                  <a:pt x="2829503" y="971076"/>
                </a:cubicBezTo>
                <a:close/>
                <a:moveTo>
                  <a:pt x="2899407" y="993092"/>
                </a:moveTo>
                <a:cubicBezTo>
                  <a:pt x="2901148" y="1004163"/>
                  <a:pt x="2908363" y="1010755"/>
                  <a:pt x="2919433" y="1011750"/>
                </a:cubicBezTo>
                <a:cubicBezTo>
                  <a:pt x="2930006" y="1012745"/>
                  <a:pt x="2939957" y="1001924"/>
                  <a:pt x="2939832" y="990853"/>
                </a:cubicBezTo>
                <a:cubicBezTo>
                  <a:pt x="2939708" y="978912"/>
                  <a:pt x="2930504" y="970454"/>
                  <a:pt x="2918563" y="971200"/>
                </a:cubicBezTo>
                <a:cubicBezTo>
                  <a:pt x="2907119" y="971822"/>
                  <a:pt x="2897666" y="982271"/>
                  <a:pt x="2899407" y="993092"/>
                </a:cubicBezTo>
                <a:close/>
                <a:moveTo>
                  <a:pt x="3027275" y="991600"/>
                </a:moveTo>
                <a:cubicBezTo>
                  <a:pt x="3027524" y="980903"/>
                  <a:pt x="3017325" y="970827"/>
                  <a:pt x="3006130" y="971200"/>
                </a:cubicBezTo>
                <a:cubicBezTo>
                  <a:pt x="2994562" y="971698"/>
                  <a:pt x="2987721" y="977793"/>
                  <a:pt x="2986601" y="989361"/>
                </a:cubicBezTo>
                <a:cubicBezTo>
                  <a:pt x="2985482" y="1000680"/>
                  <a:pt x="2994437" y="1011128"/>
                  <a:pt x="3005508" y="1011750"/>
                </a:cubicBezTo>
                <a:cubicBezTo>
                  <a:pt x="3015956" y="1012248"/>
                  <a:pt x="3027027" y="1002048"/>
                  <a:pt x="3027275" y="991475"/>
                </a:cubicBezTo>
                <a:close/>
                <a:moveTo>
                  <a:pt x="3076034" y="990978"/>
                </a:moveTo>
                <a:cubicBezTo>
                  <a:pt x="3076034" y="1002670"/>
                  <a:pt x="3082876" y="1009387"/>
                  <a:pt x="3093572" y="1011626"/>
                </a:cubicBezTo>
                <a:cubicBezTo>
                  <a:pt x="3103897" y="1013740"/>
                  <a:pt x="3115464" y="1003914"/>
                  <a:pt x="3116584" y="993092"/>
                </a:cubicBezTo>
                <a:cubicBezTo>
                  <a:pt x="3117703" y="982146"/>
                  <a:pt x="3108499" y="971822"/>
                  <a:pt x="3097180" y="971200"/>
                </a:cubicBezTo>
                <a:cubicBezTo>
                  <a:pt x="3085239" y="970579"/>
                  <a:pt x="3076034" y="979161"/>
                  <a:pt x="3076034" y="990978"/>
                </a:cubicBezTo>
                <a:close/>
                <a:moveTo>
                  <a:pt x="3186115" y="971200"/>
                </a:moveTo>
                <a:cubicBezTo>
                  <a:pt x="3174672" y="971200"/>
                  <a:pt x="3167457" y="977046"/>
                  <a:pt x="3165716" y="988614"/>
                </a:cubicBezTo>
                <a:cubicBezTo>
                  <a:pt x="3164099" y="999933"/>
                  <a:pt x="3172557" y="1010631"/>
                  <a:pt x="3183752" y="1011750"/>
                </a:cubicBezTo>
                <a:cubicBezTo>
                  <a:pt x="3194200" y="1012869"/>
                  <a:pt x="3205519" y="1003167"/>
                  <a:pt x="3206266" y="992470"/>
                </a:cubicBezTo>
                <a:cubicBezTo>
                  <a:pt x="3207012" y="981649"/>
                  <a:pt x="3197310" y="971200"/>
                  <a:pt x="3186115" y="971200"/>
                </a:cubicBezTo>
                <a:close/>
                <a:moveTo>
                  <a:pt x="3270324" y="971200"/>
                </a:moveTo>
                <a:cubicBezTo>
                  <a:pt x="3258632" y="972444"/>
                  <a:pt x="3252661" y="979783"/>
                  <a:pt x="3251666" y="990729"/>
                </a:cubicBezTo>
                <a:cubicBezTo>
                  <a:pt x="3250671" y="1001177"/>
                  <a:pt x="3261866" y="1011874"/>
                  <a:pt x="3272439" y="1011750"/>
                </a:cubicBezTo>
                <a:cubicBezTo>
                  <a:pt x="3283385" y="1011750"/>
                  <a:pt x="3292713" y="1001302"/>
                  <a:pt x="3292216" y="990107"/>
                </a:cubicBezTo>
                <a:cubicBezTo>
                  <a:pt x="3291719" y="978166"/>
                  <a:pt x="3282390" y="969957"/>
                  <a:pt x="3270448" y="971200"/>
                </a:cubicBezTo>
                <a:close/>
                <a:moveTo>
                  <a:pt x="3360504" y="971200"/>
                </a:moveTo>
                <a:cubicBezTo>
                  <a:pt x="3348811" y="972071"/>
                  <a:pt x="3342592" y="979161"/>
                  <a:pt x="3341224" y="990107"/>
                </a:cubicBezTo>
                <a:cubicBezTo>
                  <a:pt x="3339980" y="1000431"/>
                  <a:pt x="3350677" y="1011626"/>
                  <a:pt x="3361250" y="1011874"/>
                </a:cubicBezTo>
                <a:cubicBezTo>
                  <a:pt x="3371823" y="1012123"/>
                  <a:pt x="3381898" y="1001924"/>
                  <a:pt x="3381773" y="990853"/>
                </a:cubicBezTo>
                <a:cubicBezTo>
                  <a:pt x="3381773" y="979037"/>
                  <a:pt x="3372444" y="970330"/>
                  <a:pt x="3360628" y="971200"/>
                </a:cubicBezTo>
                <a:close/>
                <a:moveTo>
                  <a:pt x="3471082" y="989485"/>
                </a:moveTo>
                <a:cubicBezTo>
                  <a:pt x="3469962" y="977917"/>
                  <a:pt x="3463121" y="971698"/>
                  <a:pt x="3451678" y="971200"/>
                </a:cubicBezTo>
                <a:cubicBezTo>
                  <a:pt x="3440608" y="970703"/>
                  <a:pt x="3430284" y="980778"/>
                  <a:pt x="3430532" y="991475"/>
                </a:cubicBezTo>
                <a:cubicBezTo>
                  <a:pt x="3430657" y="1001924"/>
                  <a:pt x="3441727" y="1012248"/>
                  <a:pt x="3452175" y="1011750"/>
                </a:cubicBezTo>
                <a:cubicBezTo>
                  <a:pt x="3463246" y="1011252"/>
                  <a:pt x="3472326" y="1000804"/>
                  <a:pt x="3471206" y="989485"/>
                </a:cubicBezTo>
                <a:close/>
                <a:moveTo>
                  <a:pt x="3558649" y="991724"/>
                </a:moveTo>
                <a:cubicBezTo>
                  <a:pt x="3558898" y="981027"/>
                  <a:pt x="3548698" y="970827"/>
                  <a:pt x="3537628" y="971200"/>
                </a:cubicBezTo>
                <a:cubicBezTo>
                  <a:pt x="3526060" y="971574"/>
                  <a:pt x="3519219" y="977668"/>
                  <a:pt x="3517975" y="989361"/>
                </a:cubicBezTo>
                <a:cubicBezTo>
                  <a:pt x="3516731" y="1000804"/>
                  <a:pt x="3525687" y="1011128"/>
                  <a:pt x="3536757" y="1011874"/>
                </a:cubicBezTo>
                <a:cubicBezTo>
                  <a:pt x="3547206" y="1012496"/>
                  <a:pt x="3558276" y="1002297"/>
                  <a:pt x="3558649" y="991848"/>
                </a:cubicBezTo>
                <a:close/>
                <a:moveTo>
                  <a:pt x="3627186" y="971200"/>
                </a:moveTo>
                <a:cubicBezTo>
                  <a:pt x="3615618" y="971574"/>
                  <a:pt x="3608777" y="977668"/>
                  <a:pt x="3607533" y="989361"/>
                </a:cubicBezTo>
                <a:cubicBezTo>
                  <a:pt x="3606289" y="1000804"/>
                  <a:pt x="3615244" y="1011128"/>
                  <a:pt x="3626315" y="1011874"/>
                </a:cubicBezTo>
                <a:cubicBezTo>
                  <a:pt x="3636763" y="1012496"/>
                  <a:pt x="3647833" y="1002297"/>
                  <a:pt x="3648206" y="991724"/>
                </a:cubicBezTo>
                <a:cubicBezTo>
                  <a:pt x="3648455" y="981151"/>
                  <a:pt x="3638256" y="970827"/>
                  <a:pt x="3627186" y="971200"/>
                </a:cubicBezTo>
                <a:close/>
                <a:moveTo>
                  <a:pt x="3715872" y="971200"/>
                </a:moveTo>
                <a:cubicBezTo>
                  <a:pt x="3704304" y="972071"/>
                  <a:pt x="3697836" y="978539"/>
                  <a:pt x="3697090" y="990107"/>
                </a:cubicBezTo>
                <a:cubicBezTo>
                  <a:pt x="3696344" y="1001426"/>
                  <a:pt x="3705921" y="1011626"/>
                  <a:pt x="3716867" y="1011750"/>
                </a:cubicBezTo>
                <a:cubicBezTo>
                  <a:pt x="3727316" y="1011750"/>
                  <a:pt x="3738013" y="1001177"/>
                  <a:pt x="3737764" y="990729"/>
                </a:cubicBezTo>
                <a:cubicBezTo>
                  <a:pt x="3737515" y="979783"/>
                  <a:pt x="3727316" y="970330"/>
                  <a:pt x="3715997" y="971200"/>
                </a:cubicBezTo>
                <a:close/>
                <a:moveTo>
                  <a:pt x="3827197" y="989983"/>
                </a:moveTo>
                <a:cubicBezTo>
                  <a:pt x="3826575" y="978912"/>
                  <a:pt x="3816127" y="969957"/>
                  <a:pt x="3804683" y="971200"/>
                </a:cubicBezTo>
                <a:cubicBezTo>
                  <a:pt x="3793116" y="972444"/>
                  <a:pt x="3786896" y="979285"/>
                  <a:pt x="3786523" y="990853"/>
                </a:cubicBezTo>
                <a:cubicBezTo>
                  <a:pt x="3786150" y="1001924"/>
                  <a:pt x="3796349" y="1012123"/>
                  <a:pt x="3807047" y="1011874"/>
                </a:cubicBezTo>
                <a:cubicBezTo>
                  <a:pt x="3817495" y="1011626"/>
                  <a:pt x="3827819" y="1000431"/>
                  <a:pt x="3827073" y="989983"/>
                </a:cubicBezTo>
                <a:close/>
                <a:moveTo>
                  <a:pt x="6463170" y="971076"/>
                </a:moveTo>
                <a:cubicBezTo>
                  <a:pt x="6451602" y="971449"/>
                  <a:pt x="6444761" y="977544"/>
                  <a:pt x="6443518" y="989236"/>
                </a:cubicBezTo>
                <a:cubicBezTo>
                  <a:pt x="6442274" y="1000680"/>
                  <a:pt x="6451230" y="1011004"/>
                  <a:pt x="6462299" y="1011750"/>
                </a:cubicBezTo>
                <a:cubicBezTo>
                  <a:pt x="6472748" y="1012372"/>
                  <a:pt x="6483819" y="1002172"/>
                  <a:pt x="6484191" y="991600"/>
                </a:cubicBezTo>
                <a:cubicBezTo>
                  <a:pt x="6484440" y="981027"/>
                  <a:pt x="6474241" y="970703"/>
                  <a:pt x="6463170" y="971076"/>
                </a:cubicBezTo>
                <a:close/>
                <a:moveTo>
                  <a:pt x="6551111" y="971076"/>
                </a:moveTo>
                <a:cubicBezTo>
                  <a:pt x="6539543" y="972320"/>
                  <a:pt x="6533324" y="979161"/>
                  <a:pt x="6532951" y="990729"/>
                </a:cubicBezTo>
                <a:cubicBezTo>
                  <a:pt x="6532577" y="1001799"/>
                  <a:pt x="6542777" y="1012123"/>
                  <a:pt x="6553350" y="1011750"/>
                </a:cubicBezTo>
                <a:cubicBezTo>
                  <a:pt x="6563798" y="1011501"/>
                  <a:pt x="6574122" y="1000431"/>
                  <a:pt x="6573500" y="989983"/>
                </a:cubicBezTo>
                <a:cubicBezTo>
                  <a:pt x="6572878" y="978912"/>
                  <a:pt x="6562430" y="969957"/>
                  <a:pt x="6551111" y="971200"/>
                </a:cubicBezTo>
                <a:close/>
                <a:moveTo>
                  <a:pt x="6643032" y="1011750"/>
                </a:moveTo>
                <a:cubicBezTo>
                  <a:pt x="6653480" y="1011377"/>
                  <a:pt x="6664302" y="1000182"/>
                  <a:pt x="6662933" y="989858"/>
                </a:cubicBezTo>
                <a:cubicBezTo>
                  <a:pt x="6661565" y="978912"/>
                  <a:pt x="6655221" y="971822"/>
                  <a:pt x="6643529" y="970952"/>
                </a:cubicBezTo>
                <a:cubicBezTo>
                  <a:pt x="6631588" y="970205"/>
                  <a:pt x="6622508" y="978912"/>
                  <a:pt x="6622383" y="990729"/>
                </a:cubicBezTo>
                <a:cubicBezTo>
                  <a:pt x="6622383" y="1001799"/>
                  <a:pt x="6632459" y="1011999"/>
                  <a:pt x="6643032" y="1011750"/>
                </a:cubicBezTo>
                <a:close/>
                <a:moveTo>
                  <a:pt x="6752739" y="991351"/>
                </a:moveTo>
                <a:cubicBezTo>
                  <a:pt x="6752988" y="980654"/>
                  <a:pt x="6742789" y="970579"/>
                  <a:pt x="6731594" y="970952"/>
                </a:cubicBezTo>
                <a:cubicBezTo>
                  <a:pt x="6720026" y="971449"/>
                  <a:pt x="6713185" y="977544"/>
                  <a:pt x="6712065" y="989112"/>
                </a:cubicBezTo>
                <a:cubicBezTo>
                  <a:pt x="6710946" y="1000431"/>
                  <a:pt x="6719902" y="1010879"/>
                  <a:pt x="6730972" y="1011501"/>
                </a:cubicBezTo>
                <a:cubicBezTo>
                  <a:pt x="6741420" y="1011999"/>
                  <a:pt x="6752490" y="1001799"/>
                  <a:pt x="6752739" y="991226"/>
                </a:cubicBezTo>
                <a:close/>
                <a:moveTo>
                  <a:pt x="6838441" y="991351"/>
                </a:moveTo>
                <a:cubicBezTo>
                  <a:pt x="6838441" y="979907"/>
                  <a:pt x="6832595" y="972693"/>
                  <a:pt x="6821027" y="970952"/>
                </a:cubicBezTo>
                <a:cubicBezTo>
                  <a:pt x="6809708" y="969335"/>
                  <a:pt x="6799010" y="977793"/>
                  <a:pt x="6797891" y="988988"/>
                </a:cubicBezTo>
                <a:cubicBezTo>
                  <a:pt x="6796772" y="999436"/>
                  <a:pt x="6806474" y="1010755"/>
                  <a:pt x="6817171" y="1011501"/>
                </a:cubicBezTo>
                <a:cubicBezTo>
                  <a:pt x="6827868" y="1012248"/>
                  <a:pt x="6838441" y="1002545"/>
                  <a:pt x="6838441" y="991351"/>
                </a:cubicBezTo>
                <a:close/>
                <a:moveTo>
                  <a:pt x="6905982" y="970952"/>
                </a:moveTo>
                <a:cubicBezTo>
                  <a:pt x="6894290" y="972195"/>
                  <a:pt x="6888319" y="979659"/>
                  <a:pt x="6887449" y="990605"/>
                </a:cubicBezTo>
                <a:cubicBezTo>
                  <a:pt x="6886578" y="1000928"/>
                  <a:pt x="6897897" y="1011750"/>
                  <a:pt x="6908346" y="1011501"/>
                </a:cubicBezTo>
                <a:cubicBezTo>
                  <a:pt x="6919292" y="1011252"/>
                  <a:pt x="6928496" y="1001053"/>
                  <a:pt x="6927998" y="989609"/>
                </a:cubicBezTo>
                <a:cubicBezTo>
                  <a:pt x="6927376" y="977668"/>
                  <a:pt x="6918047" y="969583"/>
                  <a:pt x="6905982" y="970827"/>
                </a:cubicBezTo>
                <a:close/>
                <a:moveTo>
                  <a:pt x="7017431" y="988739"/>
                </a:moveTo>
                <a:cubicBezTo>
                  <a:pt x="7016063" y="977171"/>
                  <a:pt x="7009097" y="971076"/>
                  <a:pt x="6997530" y="970827"/>
                </a:cubicBezTo>
                <a:cubicBezTo>
                  <a:pt x="6986459" y="970579"/>
                  <a:pt x="6976384" y="980903"/>
                  <a:pt x="6976758" y="991600"/>
                </a:cubicBezTo>
                <a:cubicBezTo>
                  <a:pt x="6977130" y="1002172"/>
                  <a:pt x="6988450" y="1012248"/>
                  <a:pt x="6998898" y="1011501"/>
                </a:cubicBezTo>
                <a:cubicBezTo>
                  <a:pt x="7009968" y="1010755"/>
                  <a:pt x="7018800" y="1000182"/>
                  <a:pt x="7017431" y="988863"/>
                </a:cubicBezTo>
                <a:close/>
                <a:moveTo>
                  <a:pt x="7064325" y="992097"/>
                </a:moveTo>
                <a:cubicBezTo>
                  <a:pt x="7065195" y="1003789"/>
                  <a:pt x="7072410" y="1010009"/>
                  <a:pt x="7083356" y="1011377"/>
                </a:cubicBezTo>
                <a:cubicBezTo>
                  <a:pt x="7093679" y="1012621"/>
                  <a:pt x="7104750" y="1001675"/>
                  <a:pt x="7104999" y="991226"/>
                </a:cubicBezTo>
                <a:cubicBezTo>
                  <a:pt x="7105247" y="980529"/>
                  <a:pt x="7094924" y="970703"/>
                  <a:pt x="7083853" y="970827"/>
                </a:cubicBezTo>
                <a:cubicBezTo>
                  <a:pt x="7071912" y="971076"/>
                  <a:pt x="7063329" y="980156"/>
                  <a:pt x="7064325" y="992097"/>
                </a:cubicBezTo>
                <a:close/>
                <a:moveTo>
                  <a:pt x="7194556" y="991226"/>
                </a:moveTo>
                <a:cubicBezTo>
                  <a:pt x="7194805" y="980529"/>
                  <a:pt x="7184605" y="970454"/>
                  <a:pt x="7173411" y="970827"/>
                </a:cubicBezTo>
                <a:cubicBezTo>
                  <a:pt x="7161843" y="971325"/>
                  <a:pt x="7155001" y="977420"/>
                  <a:pt x="7153882" y="988988"/>
                </a:cubicBezTo>
                <a:cubicBezTo>
                  <a:pt x="7152762" y="1000307"/>
                  <a:pt x="7161718" y="1010755"/>
                  <a:pt x="7172788" y="1011377"/>
                </a:cubicBezTo>
                <a:cubicBezTo>
                  <a:pt x="7183237" y="1011874"/>
                  <a:pt x="7194307" y="1001675"/>
                  <a:pt x="7194556" y="991102"/>
                </a:cubicBezTo>
                <a:close/>
                <a:moveTo>
                  <a:pt x="7262967" y="970827"/>
                </a:moveTo>
                <a:cubicBezTo>
                  <a:pt x="7251400" y="971325"/>
                  <a:pt x="7244683" y="977544"/>
                  <a:pt x="7243563" y="989112"/>
                </a:cubicBezTo>
                <a:cubicBezTo>
                  <a:pt x="7242444" y="1000555"/>
                  <a:pt x="7251524" y="1010879"/>
                  <a:pt x="7262595" y="1011377"/>
                </a:cubicBezTo>
                <a:cubicBezTo>
                  <a:pt x="7273043" y="1011874"/>
                  <a:pt x="7284113" y="1001550"/>
                  <a:pt x="7284238" y="991102"/>
                </a:cubicBezTo>
                <a:cubicBezTo>
                  <a:pt x="7284487" y="980405"/>
                  <a:pt x="7274162" y="970330"/>
                  <a:pt x="7263092" y="970827"/>
                </a:cubicBezTo>
                <a:close/>
                <a:moveTo>
                  <a:pt x="7350411" y="970827"/>
                </a:moveTo>
                <a:cubicBezTo>
                  <a:pt x="7338594" y="970827"/>
                  <a:pt x="7332002" y="977420"/>
                  <a:pt x="7329639" y="988241"/>
                </a:cubicBezTo>
                <a:cubicBezTo>
                  <a:pt x="7327400" y="998565"/>
                  <a:pt x="7337101" y="1010133"/>
                  <a:pt x="7347923" y="1011377"/>
                </a:cubicBezTo>
                <a:cubicBezTo>
                  <a:pt x="7358744" y="1012621"/>
                  <a:pt x="7369193" y="1003541"/>
                  <a:pt x="7369939" y="992221"/>
                </a:cubicBezTo>
                <a:cubicBezTo>
                  <a:pt x="7370686" y="980281"/>
                  <a:pt x="7362352" y="970952"/>
                  <a:pt x="7350411" y="970952"/>
                </a:cubicBezTo>
                <a:close/>
                <a:moveTo>
                  <a:pt x="7419072" y="992719"/>
                </a:moveTo>
                <a:cubicBezTo>
                  <a:pt x="7420812" y="1003789"/>
                  <a:pt x="7428027" y="1010382"/>
                  <a:pt x="7439097" y="1011377"/>
                </a:cubicBezTo>
                <a:cubicBezTo>
                  <a:pt x="7449670" y="1012372"/>
                  <a:pt x="7459621" y="1001550"/>
                  <a:pt x="7459497" y="990480"/>
                </a:cubicBezTo>
                <a:cubicBezTo>
                  <a:pt x="7459372" y="978539"/>
                  <a:pt x="7450168" y="970081"/>
                  <a:pt x="7438227" y="970827"/>
                </a:cubicBezTo>
                <a:cubicBezTo>
                  <a:pt x="7426783" y="971449"/>
                  <a:pt x="7417330" y="981897"/>
                  <a:pt x="7419072" y="992719"/>
                </a:cubicBezTo>
                <a:close/>
                <a:moveTo>
                  <a:pt x="7548930" y="988739"/>
                </a:moveTo>
                <a:cubicBezTo>
                  <a:pt x="7547561" y="977171"/>
                  <a:pt x="7540596" y="971076"/>
                  <a:pt x="7529028" y="970827"/>
                </a:cubicBezTo>
                <a:cubicBezTo>
                  <a:pt x="7517957" y="970579"/>
                  <a:pt x="7507882" y="980903"/>
                  <a:pt x="7508256" y="991600"/>
                </a:cubicBezTo>
                <a:cubicBezTo>
                  <a:pt x="7508628" y="1002172"/>
                  <a:pt x="7519948" y="1012248"/>
                  <a:pt x="7530396" y="1011501"/>
                </a:cubicBezTo>
                <a:cubicBezTo>
                  <a:pt x="7541466" y="1010755"/>
                  <a:pt x="7550298" y="1000182"/>
                  <a:pt x="7548930" y="988863"/>
                </a:cubicBezTo>
                <a:close/>
                <a:moveTo>
                  <a:pt x="7617839" y="970827"/>
                </a:moveTo>
                <a:cubicBezTo>
                  <a:pt x="7606147" y="971449"/>
                  <a:pt x="7599679" y="978415"/>
                  <a:pt x="7598186" y="989361"/>
                </a:cubicBezTo>
                <a:cubicBezTo>
                  <a:pt x="7596693" y="999685"/>
                  <a:pt x="7607142" y="1011004"/>
                  <a:pt x="7617715" y="1011501"/>
                </a:cubicBezTo>
                <a:cubicBezTo>
                  <a:pt x="7628288" y="1011999"/>
                  <a:pt x="7638487" y="1001924"/>
                  <a:pt x="7638611" y="990853"/>
                </a:cubicBezTo>
                <a:cubicBezTo>
                  <a:pt x="7638611" y="979037"/>
                  <a:pt x="7629656" y="970081"/>
                  <a:pt x="7617839" y="970703"/>
                </a:cubicBezTo>
                <a:close/>
                <a:moveTo>
                  <a:pt x="7725930" y="991226"/>
                </a:moveTo>
                <a:cubicBezTo>
                  <a:pt x="7726179" y="980529"/>
                  <a:pt x="7715979" y="970454"/>
                  <a:pt x="7704784" y="970827"/>
                </a:cubicBezTo>
                <a:cubicBezTo>
                  <a:pt x="7693217" y="971325"/>
                  <a:pt x="7686375" y="977420"/>
                  <a:pt x="7685256" y="988988"/>
                </a:cubicBezTo>
                <a:cubicBezTo>
                  <a:pt x="7684137" y="1000307"/>
                  <a:pt x="7693092" y="1010755"/>
                  <a:pt x="7704162" y="1011377"/>
                </a:cubicBezTo>
                <a:cubicBezTo>
                  <a:pt x="7714611" y="1011874"/>
                  <a:pt x="7725681" y="1001675"/>
                  <a:pt x="7725930" y="991102"/>
                </a:cubicBezTo>
                <a:close/>
                <a:moveTo>
                  <a:pt x="7815487" y="991351"/>
                </a:moveTo>
                <a:cubicBezTo>
                  <a:pt x="7815860" y="980778"/>
                  <a:pt x="7805537" y="970454"/>
                  <a:pt x="7794591" y="970827"/>
                </a:cubicBezTo>
                <a:cubicBezTo>
                  <a:pt x="7783023" y="971200"/>
                  <a:pt x="7776181" y="977295"/>
                  <a:pt x="7774938" y="988863"/>
                </a:cubicBezTo>
                <a:cubicBezTo>
                  <a:pt x="7773694" y="1000307"/>
                  <a:pt x="7782525" y="1010755"/>
                  <a:pt x="7793720" y="1011377"/>
                </a:cubicBezTo>
                <a:cubicBezTo>
                  <a:pt x="7804168" y="1011999"/>
                  <a:pt x="7815363" y="1001799"/>
                  <a:pt x="7815612" y="991351"/>
                </a:cubicBezTo>
                <a:close/>
                <a:moveTo>
                  <a:pt x="7864246" y="991848"/>
                </a:moveTo>
                <a:cubicBezTo>
                  <a:pt x="7865117" y="1003541"/>
                  <a:pt x="7872207" y="1009760"/>
                  <a:pt x="7883153" y="1011128"/>
                </a:cubicBezTo>
                <a:cubicBezTo>
                  <a:pt x="7893477" y="1012372"/>
                  <a:pt x="7904672" y="1001675"/>
                  <a:pt x="7904921" y="991102"/>
                </a:cubicBezTo>
                <a:cubicBezTo>
                  <a:pt x="7905169" y="980405"/>
                  <a:pt x="7894970" y="970454"/>
                  <a:pt x="7883899" y="970579"/>
                </a:cubicBezTo>
                <a:cubicBezTo>
                  <a:pt x="7872083" y="970579"/>
                  <a:pt x="7863376" y="979907"/>
                  <a:pt x="7864246" y="991724"/>
                </a:cubicBezTo>
                <a:close/>
                <a:moveTo>
                  <a:pt x="7949948" y="991102"/>
                </a:moveTo>
                <a:cubicBezTo>
                  <a:pt x="7950196" y="1001550"/>
                  <a:pt x="7961267" y="1012496"/>
                  <a:pt x="7971591" y="1011252"/>
                </a:cubicBezTo>
                <a:cubicBezTo>
                  <a:pt x="7982537" y="1010009"/>
                  <a:pt x="7989751" y="1003665"/>
                  <a:pt x="7990621" y="991973"/>
                </a:cubicBezTo>
                <a:cubicBezTo>
                  <a:pt x="7991492" y="980032"/>
                  <a:pt x="7982910" y="970827"/>
                  <a:pt x="7971094" y="970703"/>
                </a:cubicBezTo>
                <a:cubicBezTo>
                  <a:pt x="7960023" y="970579"/>
                  <a:pt x="7949699" y="980405"/>
                  <a:pt x="7949948" y="991102"/>
                </a:cubicBezTo>
                <a:close/>
                <a:moveTo>
                  <a:pt x="8080179" y="989983"/>
                </a:moveTo>
                <a:cubicBezTo>
                  <a:pt x="8079557" y="978415"/>
                  <a:pt x="8073089" y="971822"/>
                  <a:pt x="8061521" y="970827"/>
                </a:cubicBezTo>
                <a:cubicBezTo>
                  <a:pt x="8050202" y="969957"/>
                  <a:pt x="8039878" y="979161"/>
                  <a:pt x="8039506" y="990231"/>
                </a:cubicBezTo>
                <a:cubicBezTo>
                  <a:pt x="8039132" y="1000680"/>
                  <a:pt x="8049704" y="1011501"/>
                  <a:pt x="8060153" y="1011501"/>
                </a:cubicBezTo>
                <a:cubicBezTo>
                  <a:pt x="8070975" y="1011501"/>
                  <a:pt x="8080677" y="1001177"/>
                  <a:pt x="8080054" y="989983"/>
                </a:cubicBezTo>
                <a:close/>
                <a:moveTo>
                  <a:pt x="8148466" y="970827"/>
                </a:moveTo>
                <a:cubicBezTo>
                  <a:pt x="8136774" y="971698"/>
                  <a:pt x="8130555" y="978912"/>
                  <a:pt x="8129311" y="989858"/>
                </a:cubicBezTo>
                <a:cubicBezTo>
                  <a:pt x="8128068" y="1000182"/>
                  <a:pt x="8138889" y="1011377"/>
                  <a:pt x="8149462" y="1011501"/>
                </a:cubicBezTo>
                <a:cubicBezTo>
                  <a:pt x="8160159" y="1011750"/>
                  <a:pt x="8169986" y="1001426"/>
                  <a:pt x="8169861" y="990356"/>
                </a:cubicBezTo>
                <a:cubicBezTo>
                  <a:pt x="8169612" y="978415"/>
                  <a:pt x="8160532" y="969957"/>
                  <a:pt x="8148591" y="970827"/>
                </a:cubicBezTo>
                <a:close/>
                <a:moveTo>
                  <a:pt x="3912774" y="991226"/>
                </a:moveTo>
                <a:cubicBezTo>
                  <a:pt x="3912774" y="979783"/>
                  <a:pt x="3906928" y="972569"/>
                  <a:pt x="3895360" y="970827"/>
                </a:cubicBezTo>
                <a:cubicBezTo>
                  <a:pt x="3884041" y="969210"/>
                  <a:pt x="3873344" y="977668"/>
                  <a:pt x="3872224" y="988863"/>
                </a:cubicBezTo>
                <a:cubicBezTo>
                  <a:pt x="3871105" y="999312"/>
                  <a:pt x="3880807" y="1010631"/>
                  <a:pt x="3891504" y="1011377"/>
                </a:cubicBezTo>
                <a:cubicBezTo>
                  <a:pt x="3902201" y="1012123"/>
                  <a:pt x="3912774" y="1002421"/>
                  <a:pt x="3912774" y="991226"/>
                </a:cubicBezTo>
                <a:close/>
                <a:moveTo>
                  <a:pt x="8235661" y="970827"/>
                </a:moveTo>
                <a:cubicBezTo>
                  <a:pt x="8224093" y="971449"/>
                  <a:pt x="8217501" y="977793"/>
                  <a:pt x="8216506" y="989485"/>
                </a:cubicBezTo>
                <a:cubicBezTo>
                  <a:pt x="8215635" y="1000804"/>
                  <a:pt x="8224839" y="1011128"/>
                  <a:pt x="8235910" y="1011501"/>
                </a:cubicBezTo>
                <a:cubicBezTo>
                  <a:pt x="8246358" y="1011874"/>
                  <a:pt x="8257180" y="1001302"/>
                  <a:pt x="8257180" y="990853"/>
                </a:cubicBezTo>
                <a:cubicBezTo>
                  <a:pt x="8257180" y="980032"/>
                  <a:pt x="8246856" y="970330"/>
                  <a:pt x="8235661" y="970952"/>
                </a:cubicBezTo>
                <a:close/>
                <a:moveTo>
                  <a:pt x="8346737" y="991226"/>
                </a:moveTo>
                <a:cubicBezTo>
                  <a:pt x="8346986" y="980529"/>
                  <a:pt x="8336786" y="970454"/>
                  <a:pt x="8325715" y="970827"/>
                </a:cubicBezTo>
                <a:cubicBezTo>
                  <a:pt x="8314148" y="971325"/>
                  <a:pt x="8307307" y="977420"/>
                  <a:pt x="8306188" y="988988"/>
                </a:cubicBezTo>
                <a:cubicBezTo>
                  <a:pt x="8305068" y="1000431"/>
                  <a:pt x="8314023" y="1010755"/>
                  <a:pt x="8325094" y="1011377"/>
                </a:cubicBezTo>
                <a:cubicBezTo>
                  <a:pt x="8335542" y="1011999"/>
                  <a:pt x="8346613" y="1001675"/>
                  <a:pt x="8346861" y="991226"/>
                </a:cubicBezTo>
                <a:close/>
                <a:moveTo>
                  <a:pt x="8416144" y="1011626"/>
                </a:moveTo>
                <a:cubicBezTo>
                  <a:pt x="8426592" y="1011252"/>
                  <a:pt x="8437414" y="1000058"/>
                  <a:pt x="8436046" y="989734"/>
                </a:cubicBezTo>
                <a:cubicBezTo>
                  <a:pt x="8434677" y="978788"/>
                  <a:pt x="8428333" y="971698"/>
                  <a:pt x="8416641" y="970827"/>
                </a:cubicBezTo>
                <a:cubicBezTo>
                  <a:pt x="8404700" y="970081"/>
                  <a:pt x="8395620" y="978788"/>
                  <a:pt x="8395496" y="990605"/>
                </a:cubicBezTo>
                <a:cubicBezTo>
                  <a:pt x="8395496" y="1001675"/>
                  <a:pt x="8405571" y="1011874"/>
                  <a:pt x="8416144" y="1011626"/>
                </a:cubicBezTo>
                <a:close/>
                <a:moveTo>
                  <a:pt x="8504333" y="970952"/>
                </a:moveTo>
                <a:cubicBezTo>
                  <a:pt x="8492765" y="971574"/>
                  <a:pt x="8486173" y="977917"/>
                  <a:pt x="8485177" y="989609"/>
                </a:cubicBezTo>
                <a:cubicBezTo>
                  <a:pt x="8484306" y="1000928"/>
                  <a:pt x="8493512" y="1011252"/>
                  <a:pt x="8504581" y="1011626"/>
                </a:cubicBezTo>
                <a:cubicBezTo>
                  <a:pt x="8515030" y="1011999"/>
                  <a:pt x="8525851" y="1001426"/>
                  <a:pt x="8525851" y="990978"/>
                </a:cubicBezTo>
                <a:cubicBezTo>
                  <a:pt x="8525851" y="980156"/>
                  <a:pt x="8515527" y="970454"/>
                  <a:pt x="8504333" y="971076"/>
                </a:cubicBezTo>
                <a:close/>
                <a:moveTo>
                  <a:pt x="8570879" y="991475"/>
                </a:moveTo>
                <a:cubicBezTo>
                  <a:pt x="8571128" y="1001924"/>
                  <a:pt x="8582322" y="1012745"/>
                  <a:pt x="8592771" y="1011377"/>
                </a:cubicBezTo>
                <a:cubicBezTo>
                  <a:pt x="8603717" y="1010009"/>
                  <a:pt x="8610807" y="1003665"/>
                  <a:pt x="8611678" y="991973"/>
                </a:cubicBezTo>
                <a:cubicBezTo>
                  <a:pt x="8612548" y="980032"/>
                  <a:pt x="8603841" y="970952"/>
                  <a:pt x="8591900" y="970827"/>
                </a:cubicBezTo>
                <a:cubicBezTo>
                  <a:pt x="8580830" y="970827"/>
                  <a:pt x="8570630" y="980778"/>
                  <a:pt x="8570879" y="991351"/>
                </a:cubicBezTo>
                <a:close/>
                <a:moveTo>
                  <a:pt x="8680090" y="970952"/>
                </a:moveTo>
                <a:cubicBezTo>
                  <a:pt x="8668397" y="971822"/>
                  <a:pt x="8662178" y="978912"/>
                  <a:pt x="8660809" y="989858"/>
                </a:cubicBezTo>
                <a:cubicBezTo>
                  <a:pt x="8659566" y="1000182"/>
                  <a:pt x="8670263" y="1011377"/>
                  <a:pt x="8680836" y="1011626"/>
                </a:cubicBezTo>
                <a:cubicBezTo>
                  <a:pt x="8691408" y="1011874"/>
                  <a:pt x="8701483" y="1001675"/>
                  <a:pt x="8701359" y="990605"/>
                </a:cubicBezTo>
                <a:cubicBezTo>
                  <a:pt x="8701359" y="978788"/>
                  <a:pt x="8692030" y="970081"/>
                  <a:pt x="8680213" y="970952"/>
                </a:cubicBezTo>
                <a:close/>
                <a:moveTo>
                  <a:pt x="8790667" y="989112"/>
                </a:moveTo>
                <a:cubicBezTo>
                  <a:pt x="8789424" y="977544"/>
                  <a:pt x="8782583" y="971325"/>
                  <a:pt x="8771015" y="970952"/>
                </a:cubicBezTo>
                <a:cubicBezTo>
                  <a:pt x="8759945" y="970579"/>
                  <a:pt x="8749745" y="980778"/>
                  <a:pt x="8749994" y="991351"/>
                </a:cubicBezTo>
                <a:cubicBezTo>
                  <a:pt x="8750242" y="1001799"/>
                  <a:pt x="8761313" y="1012123"/>
                  <a:pt x="8771761" y="1011501"/>
                </a:cubicBezTo>
                <a:cubicBezTo>
                  <a:pt x="8782831" y="1010879"/>
                  <a:pt x="8791787" y="1000431"/>
                  <a:pt x="8790544" y="989112"/>
                </a:cubicBezTo>
                <a:close/>
                <a:moveTo>
                  <a:pt x="8837561" y="993092"/>
                </a:moveTo>
                <a:cubicBezTo>
                  <a:pt x="8838929" y="1004785"/>
                  <a:pt x="8846517" y="1010631"/>
                  <a:pt x="8857339" y="1011501"/>
                </a:cubicBezTo>
                <a:cubicBezTo>
                  <a:pt x="8867787" y="1012372"/>
                  <a:pt x="8878360" y="1000804"/>
                  <a:pt x="8877986" y="990356"/>
                </a:cubicBezTo>
                <a:cubicBezTo>
                  <a:pt x="8877613" y="979285"/>
                  <a:pt x="8867414" y="970330"/>
                  <a:pt x="8855970" y="970952"/>
                </a:cubicBezTo>
                <a:cubicBezTo>
                  <a:pt x="8844029" y="971698"/>
                  <a:pt x="8836068" y="981027"/>
                  <a:pt x="8837436" y="993092"/>
                </a:cubicBezTo>
                <a:close/>
                <a:moveTo>
                  <a:pt x="8967668" y="991351"/>
                </a:moveTo>
                <a:cubicBezTo>
                  <a:pt x="8967917" y="980654"/>
                  <a:pt x="8957717" y="970579"/>
                  <a:pt x="8946523" y="970952"/>
                </a:cubicBezTo>
                <a:cubicBezTo>
                  <a:pt x="8934955" y="971449"/>
                  <a:pt x="8928114" y="977544"/>
                  <a:pt x="8926994" y="989112"/>
                </a:cubicBezTo>
                <a:cubicBezTo>
                  <a:pt x="8925874" y="1000431"/>
                  <a:pt x="8934830" y="1010879"/>
                  <a:pt x="8945901" y="1011501"/>
                </a:cubicBezTo>
                <a:cubicBezTo>
                  <a:pt x="8956349" y="1011999"/>
                  <a:pt x="8967419" y="1001799"/>
                  <a:pt x="8967668" y="991226"/>
                </a:cubicBezTo>
                <a:close/>
                <a:moveTo>
                  <a:pt x="9016427" y="991848"/>
                </a:moveTo>
                <a:cubicBezTo>
                  <a:pt x="9017173" y="1003541"/>
                  <a:pt x="9024139" y="1009884"/>
                  <a:pt x="9035085" y="1011377"/>
                </a:cubicBezTo>
                <a:cubicBezTo>
                  <a:pt x="9045409" y="1012869"/>
                  <a:pt x="9056728" y="1002172"/>
                  <a:pt x="9057101" y="991724"/>
                </a:cubicBezTo>
                <a:cubicBezTo>
                  <a:pt x="9057474" y="981151"/>
                  <a:pt x="9047399" y="970952"/>
                  <a:pt x="9036328" y="970952"/>
                </a:cubicBezTo>
                <a:cubicBezTo>
                  <a:pt x="9024512" y="970952"/>
                  <a:pt x="9015681" y="980032"/>
                  <a:pt x="9016303" y="991848"/>
                </a:cubicBezTo>
                <a:close/>
                <a:moveTo>
                  <a:pt x="9102502" y="992843"/>
                </a:moveTo>
                <a:cubicBezTo>
                  <a:pt x="9104243" y="1003914"/>
                  <a:pt x="9111458" y="1010506"/>
                  <a:pt x="9122527" y="1011501"/>
                </a:cubicBezTo>
                <a:cubicBezTo>
                  <a:pt x="9133101" y="1012496"/>
                  <a:pt x="9143176" y="1001675"/>
                  <a:pt x="9143051" y="990605"/>
                </a:cubicBezTo>
                <a:cubicBezTo>
                  <a:pt x="9142927" y="978788"/>
                  <a:pt x="9133722" y="970205"/>
                  <a:pt x="9121781" y="970952"/>
                </a:cubicBezTo>
                <a:cubicBezTo>
                  <a:pt x="9110338" y="971574"/>
                  <a:pt x="9100884" y="982022"/>
                  <a:pt x="9102502" y="992843"/>
                </a:cubicBezTo>
                <a:close/>
                <a:moveTo>
                  <a:pt x="3981435" y="970952"/>
                </a:moveTo>
                <a:cubicBezTo>
                  <a:pt x="3969743" y="971698"/>
                  <a:pt x="3963399" y="978664"/>
                  <a:pt x="3961906" y="989609"/>
                </a:cubicBezTo>
                <a:cubicBezTo>
                  <a:pt x="3960414" y="999933"/>
                  <a:pt x="3971111" y="1011252"/>
                  <a:pt x="3981559" y="1011626"/>
                </a:cubicBezTo>
                <a:cubicBezTo>
                  <a:pt x="3992132" y="1012123"/>
                  <a:pt x="4002331" y="1001924"/>
                  <a:pt x="4002331" y="990853"/>
                </a:cubicBezTo>
                <a:cubicBezTo>
                  <a:pt x="4002331" y="979037"/>
                  <a:pt x="3993252" y="970205"/>
                  <a:pt x="3981435" y="970827"/>
                </a:cubicBezTo>
                <a:close/>
                <a:moveTo>
                  <a:pt x="9232360" y="990107"/>
                </a:moveTo>
                <a:cubicBezTo>
                  <a:pt x="9231738" y="978539"/>
                  <a:pt x="9225270" y="971947"/>
                  <a:pt x="9213702" y="970952"/>
                </a:cubicBezTo>
                <a:cubicBezTo>
                  <a:pt x="9202383" y="970081"/>
                  <a:pt x="9192059" y="979285"/>
                  <a:pt x="9191686" y="990356"/>
                </a:cubicBezTo>
                <a:cubicBezTo>
                  <a:pt x="9191313" y="1000804"/>
                  <a:pt x="9201885" y="1011626"/>
                  <a:pt x="9212334" y="1011626"/>
                </a:cubicBezTo>
                <a:cubicBezTo>
                  <a:pt x="9223155" y="1011626"/>
                  <a:pt x="9232858" y="1001302"/>
                  <a:pt x="9232235" y="990107"/>
                </a:cubicBezTo>
                <a:close/>
                <a:moveTo>
                  <a:pt x="9281368" y="992719"/>
                </a:moveTo>
                <a:cubicBezTo>
                  <a:pt x="9282487" y="1003541"/>
                  <a:pt x="9293931" y="1013367"/>
                  <a:pt x="9304255" y="1011252"/>
                </a:cubicBezTo>
                <a:cubicBezTo>
                  <a:pt x="9315076" y="1009138"/>
                  <a:pt x="9321793" y="1002421"/>
                  <a:pt x="9321917" y="990729"/>
                </a:cubicBezTo>
                <a:cubicBezTo>
                  <a:pt x="9321917" y="978912"/>
                  <a:pt x="9312713" y="970330"/>
                  <a:pt x="9300772" y="970952"/>
                </a:cubicBezTo>
                <a:cubicBezTo>
                  <a:pt x="9289328" y="971574"/>
                  <a:pt x="9280249" y="981897"/>
                  <a:pt x="9281368" y="992843"/>
                </a:cubicBezTo>
                <a:close/>
                <a:moveTo>
                  <a:pt x="9391697" y="970827"/>
                </a:moveTo>
                <a:cubicBezTo>
                  <a:pt x="9380005" y="970827"/>
                  <a:pt x="9373289" y="977668"/>
                  <a:pt x="9371174" y="988366"/>
                </a:cubicBezTo>
                <a:cubicBezTo>
                  <a:pt x="9369059" y="998690"/>
                  <a:pt x="9378886" y="1010257"/>
                  <a:pt x="9389708" y="1011377"/>
                </a:cubicBezTo>
                <a:cubicBezTo>
                  <a:pt x="9400653" y="1012496"/>
                  <a:pt x="9410977" y="1003292"/>
                  <a:pt x="9411599" y="991973"/>
                </a:cubicBezTo>
                <a:cubicBezTo>
                  <a:pt x="9412221" y="980032"/>
                  <a:pt x="9403639" y="970827"/>
                  <a:pt x="9391822" y="970827"/>
                </a:cubicBezTo>
                <a:close/>
                <a:moveTo>
                  <a:pt x="9477274" y="970827"/>
                </a:moveTo>
                <a:cubicBezTo>
                  <a:pt x="9465707" y="971449"/>
                  <a:pt x="9459115" y="977793"/>
                  <a:pt x="9458119" y="989485"/>
                </a:cubicBezTo>
                <a:cubicBezTo>
                  <a:pt x="9457249" y="1000804"/>
                  <a:pt x="9466453" y="1011128"/>
                  <a:pt x="9477523" y="1011501"/>
                </a:cubicBezTo>
                <a:cubicBezTo>
                  <a:pt x="9487971" y="1011874"/>
                  <a:pt x="9498793" y="1001302"/>
                  <a:pt x="9498793" y="990853"/>
                </a:cubicBezTo>
                <a:cubicBezTo>
                  <a:pt x="9498793" y="980032"/>
                  <a:pt x="9488469" y="970330"/>
                  <a:pt x="9477274" y="970952"/>
                </a:cubicBezTo>
                <a:close/>
                <a:moveTo>
                  <a:pt x="9547552" y="991226"/>
                </a:moveTo>
                <a:cubicBezTo>
                  <a:pt x="9548050" y="1002794"/>
                  <a:pt x="9555015" y="1009387"/>
                  <a:pt x="9565961" y="1011128"/>
                </a:cubicBezTo>
                <a:cubicBezTo>
                  <a:pt x="9576285" y="1012745"/>
                  <a:pt x="9587604" y="1002421"/>
                  <a:pt x="9588350" y="991848"/>
                </a:cubicBezTo>
                <a:cubicBezTo>
                  <a:pt x="9588972" y="981151"/>
                  <a:pt x="9579146" y="970952"/>
                  <a:pt x="9567952" y="970703"/>
                </a:cubicBezTo>
                <a:cubicBezTo>
                  <a:pt x="9556135" y="970454"/>
                  <a:pt x="9547054" y="979534"/>
                  <a:pt x="9547552" y="991351"/>
                </a:cubicBezTo>
                <a:close/>
                <a:moveTo>
                  <a:pt x="9657633" y="970703"/>
                </a:moveTo>
                <a:cubicBezTo>
                  <a:pt x="9646190" y="970703"/>
                  <a:pt x="9638975" y="976549"/>
                  <a:pt x="9637234" y="988117"/>
                </a:cubicBezTo>
                <a:cubicBezTo>
                  <a:pt x="9635617" y="999436"/>
                  <a:pt x="9644076" y="1010133"/>
                  <a:pt x="9655270" y="1011252"/>
                </a:cubicBezTo>
                <a:cubicBezTo>
                  <a:pt x="9665719" y="1012372"/>
                  <a:pt x="9677037" y="1002670"/>
                  <a:pt x="9677784" y="991973"/>
                </a:cubicBezTo>
                <a:cubicBezTo>
                  <a:pt x="9678530" y="981151"/>
                  <a:pt x="9668828" y="970703"/>
                  <a:pt x="9657633" y="970703"/>
                </a:cubicBezTo>
                <a:close/>
                <a:moveTo>
                  <a:pt x="9744081" y="970703"/>
                </a:moveTo>
                <a:cubicBezTo>
                  <a:pt x="9732389" y="970703"/>
                  <a:pt x="9725672" y="977295"/>
                  <a:pt x="9723309" y="988117"/>
                </a:cubicBezTo>
                <a:cubicBezTo>
                  <a:pt x="9721070" y="998441"/>
                  <a:pt x="9730772" y="1010009"/>
                  <a:pt x="9741593" y="1011252"/>
                </a:cubicBezTo>
                <a:cubicBezTo>
                  <a:pt x="9752539" y="1012496"/>
                  <a:pt x="9762863" y="1003416"/>
                  <a:pt x="9763610" y="991973"/>
                </a:cubicBezTo>
                <a:cubicBezTo>
                  <a:pt x="9764356" y="980032"/>
                  <a:pt x="9756022" y="970827"/>
                  <a:pt x="9744081" y="970703"/>
                </a:cubicBezTo>
                <a:close/>
                <a:moveTo>
                  <a:pt x="9833639" y="970703"/>
                </a:moveTo>
                <a:cubicBezTo>
                  <a:pt x="9821822" y="970703"/>
                  <a:pt x="9815229" y="977295"/>
                  <a:pt x="9812866" y="988117"/>
                </a:cubicBezTo>
                <a:cubicBezTo>
                  <a:pt x="9810627" y="998441"/>
                  <a:pt x="9820329" y="1010009"/>
                  <a:pt x="9831151" y="1011252"/>
                </a:cubicBezTo>
                <a:cubicBezTo>
                  <a:pt x="9841972" y="1012496"/>
                  <a:pt x="9852421" y="1003416"/>
                  <a:pt x="9853167" y="992097"/>
                </a:cubicBezTo>
                <a:cubicBezTo>
                  <a:pt x="9853914" y="980156"/>
                  <a:pt x="9845579" y="970827"/>
                  <a:pt x="9833639" y="970827"/>
                </a:cubicBezTo>
                <a:close/>
                <a:moveTo>
                  <a:pt x="9901926" y="991226"/>
                </a:moveTo>
                <a:cubicBezTo>
                  <a:pt x="9902175" y="1001675"/>
                  <a:pt x="9913369" y="1012496"/>
                  <a:pt x="9923818" y="1011128"/>
                </a:cubicBezTo>
                <a:cubicBezTo>
                  <a:pt x="9934764" y="1009760"/>
                  <a:pt x="9941854" y="1003416"/>
                  <a:pt x="9942724" y="991724"/>
                </a:cubicBezTo>
                <a:cubicBezTo>
                  <a:pt x="9943595" y="979783"/>
                  <a:pt x="9934888" y="970703"/>
                  <a:pt x="9922947" y="970579"/>
                </a:cubicBezTo>
                <a:cubicBezTo>
                  <a:pt x="9911877" y="970579"/>
                  <a:pt x="9901677" y="980529"/>
                  <a:pt x="9901926" y="991102"/>
                </a:cubicBezTo>
                <a:close/>
                <a:moveTo>
                  <a:pt x="10030167" y="991226"/>
                </a:moveTo>
                <a:cubicBezTo>
                  <a:pt x="10030540" y="980654"/>
                  <a:pt x="10020217" y="970330"/>
                  <a:pt x="10009271" y="970703"/>
                </a:cubicBezTo>
                <a:cubicBezTo>
                  <a:pt x="9997703" y="971076"/>
                  <a:pt x="9990862" y="977171"/>
                  <a:pt x="9989618" y="988739"/>
                </a:cubicBezTo>
                <a:cubicBezTo>
                  <a:pt x="9988374" y="1000182"/>
                  <a:pt x="9997205" y="1010631"/>
                  <a:pt x="10008400" y="1011252"/>
                </a:cubicBezTo>
                <a:cubicBezTo>
                  <a:pt x="10018849" y="1011874"/>
                  <a:pt x="10030043" y="1001675"/>
                  <a:pt x="10030292" y="991226"/>
                </a:cubicBezTo>
                <a:close/>
                <a:moveTo>
                  <a:pt x="10186395" y="970827"/>
                </a:moveTo>
                <a:cubicBezTo>
                  <a:pt x="10174827" y="972195"/>
                  <a:pt x="10168733" y="979161"/>
                  <a:pt x="10168484" y="990729"/>
                </a:cubicBezTo>
                <a:cubicBezTo>
                  <a:pt x="10168235" y="1001799"/>
                  <a:pt x="10178683" y="1011999"/>
                  <a:pt x="10189256" y="1011501"/>
                </a:cubicBezTo>
                <a:cubicBezTo>
                  <a:pt x="10199829" y="1011004"/>
                  <a:pt x="10209904" y="999809"/>
                  <a:pt x="10209158" y="989361"/>
                </a:cubicBezTo>
                <a:cubicBezTo>
                  <a:pt x="10208412" y="978290"/>
                  <a:pt x="10197838" y="969459"/>
                  <a:pt x="10186520" y="970827"/>
                </a:cubicBezTo>
                <a:close/>
                <a:moveTo>
                  <a:pt x="10276201" y="970827"/>
                </a:moveTo>
                <a:cubicBezTo>
                  <a:pt x="10264633" y="972071"/>
                  <a:pt x="10258414" y="978912"/>
                  <a:pt x="10258041" y="990480"/>
                </a:cubicBezTo>
                <a:cubicBezTo>
                  <a:pt x="10257668" y="1001550"/>
                  <a:pt x="10267867" y="1011874"/>
                  <a:pt x="10278441" y="1011501"/>
                </a:cubicBezTo>
                <a:cubicBezTo>
                  <a:pt x="10288889" y="1011252"/>
                  <a:pt x="10299213" y="1000182"/>
                  <a:pt x="10298591" y="989734"/>
                </a:cubicBezTo>
                <a:cubicBezTo>
                  <a:pt x="10297968" y="978664"/>
                  <a:pt x="10287520" y="969708"/>
                  <a:pt x="10276201" y="970952"/>
                </a:cubicBezTo>
                <a:close/>
                <a:moveTo>
                  <a:pt x="10364390" y="970703"/>
                </a:moveTo>
                <a:cubicBezTo>
                  <a:pt x="10352698" y="970952"/>
                  <a:pt x="10346106" y="977793"/>
                  <a:pt x="10344116" y="988614"/>
                </a:cubicBezTo>
                <a:cubicBezTo>
                  <a:pt x="10342250" y="998938"/>
                  <a:pt x="10352201" y="1010382"/>
                  <a:pt x="10363022" y="1011252"/>
                </a:cubicBezTo>
                <a:cubicBezTo>
                  <a:pt x="10373844" y="1012123"/>
                  <a:pt x="10384168" y="1002670"/>
                  <a:pt x="10384541" y="991351"/>
                </a:cubicBezTo>
                <a:cubicBezTo>
                  <a:pt x="10385038" y="979534"/>
                  <a:pt x="10376207" y="970330"/>
                  <a:pt x="10364390" y="970579"/>
                </a:cubicBezTo>
                <a:close/>
                <a:moveTo>
                  <a:pt x="10473974" y="988614"/>
                </a:moveTo>
                <a:cubicBezTo>
                  <a:pt x="10472606" y="977046"/>
                  <a:pt x="10465640" y="970952"/>
                  <a:pt x="10454073" y="970703"/>
                </a:cubicBezTo>
                <a:cubicBezTo>
                  <a:pt x="10443002" y="970454"/>
                  <a:pt x="10432927" y="980778"/>
                  <a:pt x="10433300" y="991475"/>
                </a:cubicBezTo>
                <a:cubicBezTo>
                  <a:pt x="10433673" y="1002048"/>
                  <a:pt x="10444992" y="1012123"/>
                  <a:pt x="10455441" y="1011377"/>
                </a:cubicBezTo>
                <a:cubicBezTo>
                  <a:pt x="10466511" y="1010631"/>
                  <a:pt x="10475342" y="1000058"/>
                  <a:pt x="10473974" y="988739"/>
                </a:cubicBezTo>
                <a:close/>
                <a:moveTo>
                  <a:pt x="10523231" y="992595"/>
                </a:moveTo>
                <a:cubicBezTo>
                  <a:pt x="10524972" y="1003665"/>
                  <a:pt x="10532186" y="1010257"/>
                  <a:pt x="10543257" y="1011252"/>
                </a:cubicBezTo>
                <a:cubicBezTo>
                  <a:pt x="10553829" y="1012248"/>
                  <a:pt x="10563904" y="1001426"/>
                  <a:pt x="10563780" y="990356"/>
                </a:cubicBezTo>
                <a:cubicBezTo>
                  <a:pt x="10563656" y="978539"/>
                  <a:pt x="10554452" y="969957"/>
                  <a:pt x="10542510" y="970703"/>
                </a:cubicBezTo>
                <a:cubicBezTo>
                  <a:pt x="10531067" y="971325"/>
                  <a:pt x="10521614" y="981773"/>
                  <a:pt x="10523231" y="992595"/>
                </a:cubicBezTo>
                <a:close/>
                <a:moveTo>
                  <a:pt x="10630451" y="970703"/>
                </a:moveTo>
                <a:cubicBezTo>
                  <a:pt x="10618883" y="970952"/>
                  <a:pt x="10611918" y="976922"/>
                  <a:pt x="10610425" y="988490"/>
                </a:cubicBezTo>
                <a:cubicBezTo>
                  <a:pt x="10609056" y="999933"/>
                  <a:pt x="10617639" y="1010382"/>
                  <a:pt x="10628834" y="1011252"/>
                </a:cubicBezTo>
                <a:cubicBezTo>
                  <a:pt x="10639282" y="1012123"/>
                  <a:pt x="10650477" y="1002172"/>
                  <a:pt x="10650974" y="991600"/>
                </a:cubicBezTo>
                <a:cubicBezTo>
                  <a:pt x="10651472" y="980903"/>
                  <a:pt x="10641521" y="970579"/>
                  <a:pt x="10630326" y="970703"/>
                </a:cubicBezTo>
                <a:close/>
                <a:moveTo>
                  <a:pt x="10718764" y="970703"/>
                </a:moveTo>
                <a:cubicBezTo>
                  <a:pt x="10707196" y="971574"/>
                  <a:pt x="10700728" y="978042"/>
                  <a:pt x="10699982" y="989609"/>
                </a:cubicBezTo>
                <a:cubicBezTo>
                  <a:pt x="10699235" y="1000928"/>
                  <a:pt x="10708813" y="1011128"/>
                  <a:pt x="10719759" y="1011252"/>
                </a:cubicBezTo>
                <a:cubicBezTo>
                  <a:pt x="10730207" y="1011252"/>
                  <a:pt x="10740905" y="1000680"/>
                  <a:pt x="10740656" y="990231"/>
                </a:cubicBezTo>
                <a:cubicBezTo>
                  <a:pt x="10740407" y="979285"/>
                  <a:pt x="10730207" y="969832"/>
                  <a:pt x="10718889" y="970703"/>
                </a:cubicBezTo>
                <a:close/>
                <a:moveTo>
                  <a:pt x="10830214" y="991102"/>
                </a:moveTo>
                <a:cubicBezTo>
                  <a:pt x="10830463" y="980405"/>
                  <a:pt x="10820263" y="970205"/>
                  <a:pt x="10809192" y="970579"/>
                </a:cubicBezTo>
                <a:cubicBezTo>
                  <a:pt x="10797625" y="970952"/>
                  <a:pt x="10790784" y="977046"/>
                  <a:pt x="10789539" y="988739"/>
                </a:cubicBezTo>
                <a:cubicBezTo>
                  <a:pt x="10788296" y="1000182"/>
                  <a:pt x="10797251" y="1010506"/>
                  <a:pt x="10808322" y="1011252"/>
                </a:cubicBezTo>
                <a:cubicBezTo>
                  <a:pt x="10818770" y="1011874"/>
                  <a:pt x="10829840" y="1001675"/>
                  <a:pt x="10830214" y="991226"/>
                </a:cubicBezTo>
                <a:close/>
                <a:moveTo>
                  <a:pt x="10896387" y="970579"/>
                </a:moveTo>
                <a:cubicBezTo>
                  <a:pt x="10884694" y="970579"/>
                  <a:pt x="10877977" y="977171"/>
                  <a:pt x="10875614" y="987992"/>
                </a:cubicBezTo>
                <a:cubicBezTo>
                  <a:pt x="10873375" y="998316"/>
                  <a:pt x="10883077" y="1009884"/>
                  <a:pt x="10893899" y="1011128"/>
                </a:cubicBezTo>
                <a:cubicBezTo>
                  <a:pt x="10904845" y="1012372"/>
                  <a:pt x="10915169" y="1003292"/>
                  <a:pt x="10915915" y="991848"/>
                </a:cubicBezTo>
                <a:cubicBezTo>
                  <a:pt x="10916662" y="979907"/>
                  <a:pt x="10908327" y="970703"/>
                  <a:pt x="10896387" y="970579"/>
                </a:cubicBezTo>
                <a:close/>
                <a:moveTo>
                  <a:pt x="10983332" y="970703"/>
                </a:moveTo>
                <a:cubicBezTo>
                  <a:pt x="10971640" y="972071"/>
                  <a:pt x="10965793" y="979659"/>
                  <a:pt x="10964923" y="990480"/>
                </a:cubicBezTo>
                <a:cubicBezTo>
                  <a:pt x="10964052" y="1000928"/>
                  <a:pt x="10975620" y="1011501"/>
                  <a:pt x="10986068" y="1011128"/>
                </a:cubicBezTo>
                <a:cubicBezTo>
                  <a:pt x="10997014" y="1010755"/>
                  <a:pt x="11006095" y="1000555"/>
                  <a:pt x="11005472" y="989112"/>
                </a:cubicBezTo>
                <a:cubicBezTo>
                  <a:pt x="11004726" y="977171"/>
                  <a:pt x="10995273" y="969210"/>
                  <a:pt x="10983332" y="970579"/>
                </a:cubicBezTo>
                <a:close/>
                <a:moveTo>
                  <a:pt x="11075501" y="970579"/>
                </a:moveTo>
                <a:cubicBezTo>
                  <a:pt x="11063809" y="970579"/>
                  <a:pt x="11057092" y="977171"/>
                  <a:pt x="11054729" y="987992"/>
                </a:cubicBezTo>
                <a:cubicBezTo>
                  <a:pt x="11052490" y="998316"/>
                  <a:pt x="11062192" y="1009884"/>
                  <a:pt x="11073014" y="1011128"/>
                </a:cubicBezTo>
                <a:cubicBezTo>
                  <a:pt x="11083959" y="1012372"/>
                  <a:pt x="11094283" y="1003292"/>
                  <a:pt x="11095030" y="991848"/>
                </a:cubicBezTo>
                <a:cubicBezTo>
                  <a:pt x="11095776" y="979907"/>
                  <a:pt x="11087442" y="970703"/>
                  <a:pt x="11075501" y="970579"/>
                </a:cubicBezTo>
                <a:close/>
                <a:moveTo>
                  <a:pt x="11161824" y="970579"/>
                </a:moveTo>
                <a:cubicBezTo>
                  <a:pt x="11150257" y="970827"/>
                  <a:pt x="11143291" y="976798"/>
                  <a:pt x="11141799" y="988366"/>
                </a:cubicBezTo>
                <a:cubicBezTo>
                  <a:pt x="11140431" y="999809"/>
                  <a:pt x="11149013" y="1010257"/>
                  <a:pt x="11160207" y="1011128"/>
                </a:cubicBezTo>
                <a:cubicBezTo>
                  <a:pt x="11170656" y="1011999"/>
                  <a:pt x="11181851" y="1002048"/>
                  <a:pt x="11182348" y="991475"/>
                </a:cubicBezTo>
                <a:cubicBezTo>
                  <a:pt x="11182846" y="980778"/>
                  <a:pt x="11172895" y="970454"/>
                  <a:pt x="11161700" y="970579"/>
                </a:cubicBezTo>
                <a:close/>
                <a:moveTo>
                  <a:pt x="11271906" y="989609"/>
                </a:moveTo>
                <a:cubicBezTo>
                  <a:pt x="11271283" y="978539"/>
                  <a:pt x="11260960" y="969583"/>
                  <a:pt x="11249516" y="970703"/>
                </a:cubicBezTo>
                <a:cubicBezTo>
                  <a:pt x="11237948" y="971947"/>
                  <a:pt x="11231729" y="978664"/>
                  <a:pt x="11231356" y="990231"/>
                </a:cubicBezTo>
                <a:cubicBezTo>
                  <a:pt x="11230983" y="1001302"/>
                  <a:pt x="11241182" y="1011626"/>
                  <a:pt x="11251756" y="1011377"/>
                </a:cubicBezTo>
                <a:cubicBezTo>
                  <a:pt x="11262203" y="1011128"/>
                  <a:pt x="11272528" y="1000058"/>
                  <a:pt x="11271906" y="989609"/>
                </a:cubicBezTo>
                <a:close/>
                <a:moveTo>
                  <a:pt x="11340442" y="970703"/>
                </a:moveTo>
                <a:cubicBezTo>
                  <a:pt x="11328874" y="971200"/>
                  <a:pt x="11322157" y="977420"/>
                  <a:pt x="11321037" y="988988"/>
                </a:cubicBezTo>
                <a:cubicBezTo>
                  <a:pt x="11319918" y="1000431"/>
                  <a:pt x="11328998" y="1010755"/>
                  <a:pt x="11340069" y="1011252"/>
                </a:cubicBezTo>
                <a:cubicBezTo>
                  <a:pt x="11350517" y="1011750"/>
                  <a:pt x="11361463" y="1001426"/>
                  <a:pt x="11361712" y="990978"/>
                </a:cubicBezTo>
                <a:cubicBezTo>
                  <a:pt x="11361836" y="980156"/>
                  <a:pt x="11351761" y="970205"/>
                  <a:pt x="11340566" y="970703"/>
                </a:cubicBezTo>
                <a:close/>
                <a:moveTo>
                  <a:pt x="11410471" y="991226"/>
                </a:moveTo>
                <a:cubicBezTo>
                  <a:pt x="11410969" y="1002794"/>
                  <a:pt x="11417934" y="1009387"/>
                  <a:pt x="11428880" y="1011128"/>
                </a:cubicBezTo>
                <a:cubicBezTo>
                  <a:pt x="11439203" y="1012745"/>
                  <a:pt x="11450523" y="1002421"/>
                  <a:pt x="11451269" y="991848"/>
                </a:cubicBezTo>
                <a:cubicBezTo>
                  <a:pt x="11451891" y="981151"/>
                  <a:pt x="11442065" y="970952"/>
                  <a:pt x="11430870" y="970703"/>
                </a:cubicBezTo>
                <a:cubicBezTo>
                  <a:pt x="11419053" y="970454"/>
                  <a:pt x="11409973" y="979534"/>
                  <a:pt x="11410471" y="991351"/>
                </a:cubicBezTo>
                <a:close/>
                <a:moveTo>
                  <a:pt x="11516944" y="970703"/>
                </a:moveTo>
                <a:cubicBezTo>
                  <a:pt x="11505253" y="970952"/>
                  <a:pt x="11498660" y="977793"/>
                  <a:pt x="11496670" y="988614"/>
                </a:cubicBezTo>
                <a:cubicBezTo>
                  <a:pt x="11494804" y="998938"/>
                  <a:pt x="11504755" y="1010382"/>
                  <a:pt x="11515576" y="1011252"/>
                </a:cubicBezTo>
                <a:cubicBezTo>
                  <a:pt x="11526398" y="1012123"/>
                  <a:pt x="11536722" y="1002670"/>
                  <a:pt x="11537095" y="991351"/>
                </a:cubicBezTo>
                <a:cubicBezTo>
                  <a:pt x="11537593" y="979534"/>
                  <a:pt x="11528761" y="970330"/>
                  <a:pt x="11516944" y="970579"/>
                </a:cubicBezTo>
                <a:close/>
                <a:moveTo>
                  <a:pt x="11586103" y="992595"/>
                </a:moveTo>
                <a:cubicBezTo>
                  <a:pt x="11587222" y="1003416"/>
                  <a:pt x="11598666" y="1013243"/>
                  <a:pt x="11608990" y="1011128"/>
                </a:cubicBezTo>
                <a:cubicBezTo>
                  <a:pt x="11619811" y="1009014"/>
                  <a:pt x="11626528" y="1002297"/>
                  <a:pt x="11626652" y="990605"/>
                </a:cubicBezTo>
                <a:cubicBezTo>
                  <a:pt x="11626652" y="978788"/>
                  <a:pt x="11617448" y="970205"/>
                  <a:pt x="11605507" y="970827"/>
                </a:cubicBezTo>
                <a:cubicBezTo>
                  <a:pt x="11594063" y="971449"/>
                  <a:pt x="11584983" y="981773"/>
                  <a:pt x="11586103" y="992719"/>
                </a:cubicBezTo>
                <a:close/>
                <a:moveTo>
                  <a:pt x="11696059" y="970703"/>
                </a:moveTo>
                <a:cubicBezTo>
                  <a:pt x="11684367" y="970952"/>
                  <a:pt x="11677775" y="977793"/>
                  <a:pt x="11675785" y="988614"/>
                </a:cubicBezTo>
                <a:cubicBezTo>
                  <a:pt x="11673919" y="998938"/>
                  <a:pt x="11683870" y="1010382"/>
                  <a:pt x="11694691" y="1011252"/>
                </a:cubicBezTo>
                <a:cubicBezTo>
                  <a:pt x="11705513" y="1012123"/>
                  <a:pt x="11715837" y="1002670"/>
                  <a:pt x="11716210" y="991351"/>
                </a:cubicBezTo>
                <a:cubicBezTo>
                  <a:pt x="11716708" y="979534"/>
                  <a:pt x="11707876" y="970330"/>
                  <a:pt x="11696059" y="970579"/>
                </a:cubicBezTo>
                <a:close/>
                <a:moveTo>
                  <a:pt x="11803404" y="989609"/>
                </a:moveTo>
                <a:cubicBezTo>
                  <a:pt x="11802782" y="978539"/>
                  <a:pt x="11792334" y="969583"/>
                  <a:pt x="11780890" y="970827"/>
                </a:cubicBezTo>
                <a:cubicBezTo>
                  <a:pt x="11769323" y="972071"/>
                  <a:pt x="11763103" y="978912"/>
                  <a:pt x="11762730" y="990480"/>
                </a:cubicBezTo>
                <a:cubicBezTo>
                  <a:pt x="11762357" y="1001550"/>
                  <a:pt x="11772557" y="1011750"/>
                  <a:pt x="11783254" y="1011501"/>
                </a:cubicBezTo>
                <a:cubicBezTo>
                  <a:pt x="11793702" y="1011252"/>
                  <a:pt x="11803901" y="1000058"/>
                  <a:pt x="11803279" y="989609"/>
                </a:cubicBezTo>
                <a:close/>
                <a:moveTo>
                  <a:pt x="11872065" y="970703"/>
                </a:moveTo>
                <a:cubicBezTo>
                  <a:pt x="11860497" y="971076"/>
                  <a:pt x="11853655" y="977171"/>
                  <a:pt x="11852412" y="988863"/>
                </a:cubicBezTo>
                <a:cubicBezTo>
                  <a:pt x="11851168" y="1000307"/>
                  <a:pt x="11860124" y="1010631"/>
                  <a:pt x="11871194" y="1011377"/>
                </a:cubicBezTo>
                <a:cubicBezTo>
                  <a:pt x="11881642" y="1011999"/>
                  <a:pt x="11892713" y="1001799"/>
                  <a:pt x="11893086" y="991226"/>
                </a:cubicBezTo>
                <a:cubicBezTo>
                  <a:pt x="11893334" y="980654"/>
                  <a:pt x="11883135" y="970330"/>
                  <a:pt x="11872065" y="970703"/>
                </a:cubicBezTo>
                <a:close/>
                <a:moveTo>
                  <a:pt x="11982643" y="991102"/>
                </a:moveTo>
                <a:cubicBezTo>
                  <a:pt x="11982892" y="980405"/>
                  <a:pt x="11972692" y="970330"/>
                  <a:pt x="11961498" y="970703"/>
                </a:cubicBezTo>
                <a:cubicBezTo>
                  <a:pt x="11949930" y="971200"/>
                  <a:pt x="11943088" y="977295"/>
                  <a:pt x="11941969" y="988863"/>
                </a:cubicBezTo>
                <a:cubicBezTo>
                  <a:pt x="11940850" y="1000182"/>
                  <a:pt x="11949806" y="1010631"/>
                  <a:pt x="11960875" y="1011252"/>
                </a:cubicBezTo>
                <a:cubicBezTo>
                  <a:pt x="11971324" y="1011750"/>
                  <a:pt x="11982395" y="1001550"/>
                  <a:pt x="11982643" y="990978"/>
                </a:cubicBezTo>
                <a:close/>
                <a:moveTo>
                  <a:pt x="4091764" y="990231"/>
                </a:moveTo>
                <a:cubicBezTo>
                  <a:pt x="4091267" y="978664"/>
                  <a:pt x="4085048" y="971947"/>
                  <a:pt x="4073480" y="970827"/>
                </a:cubicBezTo>
                <a:cubicBezTo>
                  <a:pt x="4062037" y="969708"/>
                  <a:pt x="4051712" y="978788"/>
                  <a:pt x="4051215" y="989858"/>
                </a:cubicBezTo>
                <a:cubicBezTo>
                  <a:pt x="4050717" y="1000307"/>
                  <a:pt x="4061041" y="1011377"/>
                  <a:pt x="4071490" y="1011501"/>
                </a:cubicBezTo>
                <a:cubicBezTo>
                  <a:pt x="4082187" y="1011750"/>
                  <a:pt x="4092262" y="1001426"/>
                  <a:pt x="4091764" y="990356"/>
                </a:cubicBezTo>
                <a:close/>
                <a:moveTo>
                  <a:pt x="4179207" y="991102"/>
                </a:moveTo>
                <a:cubicBezTo>
                  <a:pt x="4179456" y="980405"/>
                  <a:pt x="4169257" y="970330"/>
                  <a:pt x="4158186" y="970703"/>
                </a:cubicBezTo>
                <a:cubicBezTo>
                  <a:pt x="4146618" y="971200"/>
                  <a:pt x="4139777" y="977295"/>
                  <a:pt x="4138658" y="988863"/>
                </a:cubicBezTo>
                <a:cubicBezTo>
                  <a:pt x="4137539" y="1000307"/>
                  <a:pt x="4146494" y="1010631"/>
                  <a:pt x="4157564" y="1011252"/>
                </a:cubicBezTo>
                <a:cubicBezTo>
                  <a:pt x="4168013" y="1011874"/>
                  <a:pt x="4179083" y="1001550"/>
                  <a:pt x="4179332" y="991102"/>
                </a:cubicBezTo>
                <a:close/>
                <a:moveTo>
                  <a:pt x="4247744" y="970703"/>
                </a:moveTo>
                <a:cubicBezTo>
                  <a:pt x="4236176" y="971076"/>
                  <a:pt x="4229335" y="977171"/>
                  <a:pt x="4228091" y="988863"/>
                </a:cubicBezTo>
                <a:cubicBezTo>
                  <a:pt x="4226847" y="1000307"/>
                  <a:pt x="4235803" y="1010631"/>
                  <a:pt x="4246873" y="1011377"/>
                </a:cubicBezTo>
                <a:cubicBezTo>
                  <a:pt x="4257321" y="1011999"/>
                  <a:pt x="4268392" y="1001799"/>
                  <a:pt x="4268765" y="991226"/>
                </a:cubicBezTo>
                <a:cubicBezTo>
                  <a:pt x="4269014" y="980654"/>
                  <a:pt x="4258814" y="970330"/>
                  <a:pt x="4247744" y="970703"/>
                </a:cubicBezTo>
                <a:close/>
                <a:moveTo>
                  <a:pt x="4338048" y="1011501"/>
                </a:moveTo>
                <a:cubicBezTo>
                  <a:pt x="4348496" y="1011128"/>
                  <a:pt x="4359317" y="999933"/>
                  <a:pt x="4357949" y="989609"/>
                </a:cubicBezTo>
                <a:cubicBezTo>
                  <a:pt x="4356581" y="978664"/>
                  <a:pt x="4350237" y="971574"/>
                  <a:pt x="4338545" y="970703"/>
                </a:cubicBezTo>
                <a:cubicBezTo>
                  <a:pt x="4326604" y="969957"/>
                  <a:pt x="4317524" y="978664"/>
                  <a:pt x="4317400" y="990480"/>
                </a:cubicBezTo>
                <a:cubicBezTo>
                  <a:pt x="4317400" y="1001550"/>
                  <a:pt x="4327475" y="1011750"/>
                  <a:pt x="4338048" y="1011501"/>
                </a:cubicBezTo>
                <a:close/>
                <a:moveTo>
                  <a:pt x="4443899" y="988614"/>
                </a:moveTo>
                <a:cubicBezTo>
                  <a:pt x="4442531" y="977046"/>
                  <a:pt x="4435566" y="970952"/>
                  <a:pt x="4423998" y="970703"/>
                </a:cubicBezTo>
                <a:cubicBezTo>
                  <a:pt x="4412928" y="970454"/>
                  <a:pt x="4402852" y="980778"/>
                  <a:pt x="4403225" y="991475"/>
                </a:cubicBezTo>
                <a:cubicBezTo>
                  <a:pt x="4403599" y="1002048"/>
                  <a:pt x="4414918" y="1012123"/>
                  <a:pt x="4425366" y="1011377"/>
                </a:cubicBezTo>
                <a:cubicBezTo>
                  <a:pt x="4436437" y="1010631"/>
                  <a:pt x="4445268" y="1000058"/>
                  <a:pt x="4443899" y="988739"/>
                </a:cubicBezTo>
                <a:close/>
                <a:moveTo>
                  <a:pt x="4513431" y="970703"/>
                </a:moveTo>
                <a:cubicBezTo>
                  <a:pt x="4501739" y="970952"/>
                  <a:pt x="4495146" y="977793"/>
                  <a:pt x="4493156" y="988614"/>
                </a:cubicBezTo>
                <a:cubicBezTo>
                  <a:pt x="4491290" y="998938"/>
                  <a:pt x="4501241" y="1010382"/>
                  <a:pt x="4512063" y="1011252"/>
                </a:cubicBezTo>
                <a:cubicBezTo>
                  <a:pt x="4522884" y="1012123"/>
                  <a:pt x="4533208" y="1002670"/>
                  <a:pt x="4533581" y="991351"/>
                </a:cubicBezTo>
                <a:cubicBezTo>
                  <a:pt x="4534079" y="979534"/>
                  <a:pt x="4525247" y="970330"/>
                  <a:pt x="4513431" y="970579"/>
                </a:cubicBezTo>
                <a:close/>
                <a:moveTo>
                  <a:pt x="4623014" y="990480"/>
                </a:moveTo>
                <a:cubicBezTo>
                  <a:pt x="4622641" y="978912"/>
                  <a:pt x="4616546" y="972071"/>
                  <a:pt x="4604854" y="970827"/>
                </a:cubicBezTo>
                <a:cubicBezTo>
                  <a:pt x="4593411" y="969583"/>
                  <a:pt x="4583087" y="978539"/>
                  <a:pt x="4582340" y="989609"/>
                </a:cubicBezTo>
                <a:cubicBezTo>
                  <a:pt x="4581718" y="1000058"/>
                  <a:pt x="4591918" y="1011128"/>
                  <a:pt x="4602491" y="1011501"/>
                </a:cubicBezTo>
                <a:cubicBezTo>
                  <a:pt x="4613063" y="1011874"/>
                  <a:pt x="4623388" y="1001550"/>
                  <a:pt x="4623014" y="990480"/>
                </a:cubicBezTo>
                <a:close/>
                <a:moveTo>
                  <a:pt x="4690804" y="970827"/>
                </a:moveTo>
                <a:cubicBezTo>
                  <a:pt x="4679112" y="972071"/>
                  <a:pt x="4673142" y="979410"/>
                  <a:pt x="4672146" y="990356"/>
                </a:cubicBezTo>
                <a:cubicBezTo>
                  <a:pt x="4671152" y="1000804"/>
                  <a:pt x="4682346" y="1011501"/>
                  <a:pt x="4692919" y="1011377"/>
                </a:cubicBezTo>
                <a:cubicBezTo>
                  <a:pt x="4703865" y="1011377"/>
                  <a:pt x="4713194" y="1000928"/>
                  <a:pt x="4712696" y="989734"/>
                </a:cubicBezTo>
                <a:cubicBezTo>
                  <a:pt x="4712199" y="977793"/>
                  <a:pt x="4702870" y="969583"/>
                  <a:pt x="4690929" y="970827"/>
                </a:cubicBezTo>
                <a:close/>
                <a:moveTo>
                  <a:pt x="4778247" y="970827"/>
                </a:moveTo>
                <a:cubicBezTo>
                  <a:pt x="4766679" y="971574"/>
                  <a:pt x="4760087" y="978042"/>
                  <a:pt x="4759341" y="989609"/>
                </a:cubicBezTo>
                <a:cubicBezTo>
                  <a:pt x="4758470" y="1000928"/>
                  <a:pt x="4767923" y="1011252"/>
                  <a:pt x="4778869" y="1011377"/>
                </a:cubicBezTo>
                <a:cubicBezTo>
                  <a:pt x="4789318" y="1011626"/>
                  <a:pt x="4800014" y="1000928"/>
                  <a:pt x="4799890" y="990480"/>
                </a:cubicBezTo>
                <a:cubicBezTo>
                  <a:pt x="4799890" y="979534"/>
                  <a:pt x="4789566" y="969957"/>
                  <a:pt x="4778247" y="970703"/>
                </a:cubicBezTo>
                <a:close/>
                <a:moveTo>
                  <a:pt x="4866934" y="970827"/>
                </a:moveTo>
                <a:cubicBezTo>
                  <a:pt x="4855366" y="972071"/>
                  <a:pt x="4849147" y="978912"/>
                  <a:pt x="4848774" y="990480"/>
                </a:cubicBezTo>
                <a:cubicBezTo>
                  <a:pt x="4848401" y="1001550"/>
                  <a:pt x="4858600" y="1011874"/>
                  <a:pt x="4869173" y="1011501"/>
                </a:cubicBezTo>
                <a:cubicBezTo>
                  <a:pt x="4879621" y="1011252"/>
                  <a:pt x="4889945" y="1000182"/>
                  <a:pt x="4889323" y="989734"/>
                </a:cubicBezTo>
                <a:cubicBezTo>
                  <a:pt x="4888701" y="978664"/>
                  <a:pt x="4878253" y="969708"/>
                  <a:pt x="4866934" y="970952"/>
                </a:cubicBezTo>
                <a:close/>
                <a:moveTo>
                  <a:pt x="4979005" y="991102"/>
                </a:moveTo>
                <a:cubicBezTo>
                  <a:pt x="4979254" y="980405"/>
                  <a:pt x="4969054" y="970330"/>
                  <a:pt x="4957859" y="970703"/>
                </a:cubicBezTo>
                <a:cubicBezTo>
                  <a:pt x="4946292" y="971200"/>
                  <a:pt x="4939451" y="977295"/>
                  <a:pt x="4938331" y="988863"/>
                </a:cubicBezTo>
                <a:cubicBezTo>
                  <a:pt x="4937211" y="1000182"/>
                  <a:pt x="4946167" y="1010631"/>
                  <a:pt x="4957238" y="1011252"/>
                </a:cubicBezTo>
                <a:cubicBezTo>
                  <a:pt x="4967686" y="1011750"/>
                  <a:pt x="4978756" y="1001550"/>
                  <a:pt x="4979005" y="990978"/>
                </a:cubicBezTo>
                <a:close/>
                <a:moveTo>
                  <a:pt x="6216887" y="988614"/>
                </a:moveTo>
                <a:cubicBezTo>
                  <a:pt x="6215519" y="977046"/>
                  <a:pt x="6208554" y="970952"/>
                  <a:pt x="6196986" y="970703"/>
                </a:cubicBezTo>
                <a:cubicBezTo>
                  <a:pt x="6185916" y="970454"/>
                  <a:pt x="6175840" y="980778"/>
                  <a:pt x="6176213" y="991475"/>
                </a:cubicBezTo>
                <a:cubicBezTo>
                  <a:pt x="6176587" y="1002048"/>
                  <a:pt x="6187905" y="1012123"/>
                  <a:pt x="6198354" y="1011377"/>
                </a:cubicBezTo>
                <a:cubicBezTo>
                  <a:pt x="6209425" y="1010631"/>
                  <a:pt x="6218255" y="1000058"/>
                  <a:pt x="6216887" y="988739"/>
                </a:cubicBezTo>
                <a:close/>
                <a:moveTo>
                  <a:pt x="27226" y="3650833"/>
                </a:moveTo>
                <a:cubicBezTo>
                  <a:pt x="27226" y="3635036"/>
                  <a:pt x="20634" y="3623095"/>
                  <a:pt x="2225" y="3617498"/>
                </a:cubicBezTo>
                <a:lnTo>
                  <a:pt x="2225" y="3683795"/>
                </a:lnTo>
                <a:cubicBezTo>
                  <a:pt x="21131" y="3678695"/>
                  <a:pt x="27351" y="3666630"/>
                  <a:pt x="27226" y="3650833"/>
                </a:cubicBezTo>
                <a:close/>
                <a:moveTo>
                  <a:pt x="5043810" y="971200"/>
                </a:moveTo>
                <a:cubicBezTo>
                  <a:pt x="5032117" y="972071"/>
                  <a:pt x="5025898" y="979285"/>
                  <a:pt x="5024654" y="990231"/>
                </a:cubicBezTo>
                <a:cubicBezTo>
                  <a:pt x="5023411" y="1000555"/>
                  <a:pt x="5034232" y="1011750"/>
                  <a:pt x="5044805" y="1011874"/>
                </a:cubicBezTo>
                <a:cubicBezTo>
                  <a:pt x="5055502" y="1012123"/>
                  <a:pt x="5065329" y="1001799"/>
                  <a:pt x="5065204" y="990729"/>
                </a:cubicBezTo>
                <a:cubicBezTo>
                  <a:pt x="5064955" y="978788"/>
                  <a:pt x="5055875" y="970330"/>
                  <a:pt x="5043934" y="971200"/>
                </a:cubicBezTo>
                <a:close/>
                <a:moveTo>
                  <a:pt x="5154513" y="989361"/>
                </a:moveTo>
                <a:cubicBezTo>
                  <a:pt x="5153269" y="977793"/>
                  <a:pt x="5146428" y="971574"/>
                  <a:pt x="5134860" y="971200"/>
                </a:cubicBezTo>
                <a:cubicBezTo>
                  <a:pt x="5123789" y="970827"/>
                  <a:pt x="5113590" y="981027"/>
                  <a:pt x="5113839" y="991600"/>
                </a:cubicBezTo>
                <a:cubicBezTo>
                  <a:pt x="5114087" y="1002048"/>
                  <a:pt x="5125158" y="1012372"/>
                  <a:pt x="5135606" y="1011750"/>
                </a:cubicBezTo>
                <a:cubicBezTo>
                  <a:pt x="5146676" y="1011128"/>
                  <a:pt x="5155632" y="1000680"/>
                  <a:pt x="5154388" y="989361"/>
                </a:cubicBezTo>
                <a:close/>
                <a:moveTo>
                  <a:pt x="5244070" y="990356"/>
                </a:moveTo>
                <a:cubicBezTo>
                  <a:pt x="5243448" y="978788"/>
                  <a:pt x="5236980" y="972195"/>
                  <a:pt x="5225412" y="971200"/>
                </a:cubicBezTo>
                <a:cubicBezTo>
                  <a:pt x="5214093" y="970330"/>
                  <a:pt x="5203769" y="979534"/>
                  <a:pt x="5203396" y="990605"/>
                </a:cubicBezTo>
                <a:cubicBezTo>
                  <a:pt x="5203023" y="1001053"/>
                  <a:pt x="5213596" y="1011874"/>
                  <a:pt x="5224044" y="1011874"/>
                </a:cubicBezTo>
                <a:cubicBezTo>
                  <a:pt x="5234866" y="1011874"/>
                  <a:pt x="5244568" y="1001550"/>
                  <a:pt x="5243946" y="990356"/>
                </a:cubicBezTo>
                <a:close/>
                <a:moveTo>
                  <a:pt x="5331513" y="991724"/>
                </a:moveTo>
                <a:cubicBezTo>
                  <a:pt x="5331886" y="981151"/>
                  <a:pt x="5321562" y="970827"/>
                  <a:pt x="5310616" y="971200"/>
                </a:cubicBezTo>
                <a:cubicBezTo>
                  <a:pt x="5299048" y="971574"/>
                  <a:pt x="5292207" y="977668"/>
                  <a:pt x="5290963" y="989236"/>
                </a:cubicBezTo>
                <a:cubicBezTo>
                  <a:pt x="5289719" y="1000680"/>
                  <a:pt x="5298551" y="1011128"/>
                  <a:pt x="5309746" y="1011750"/>
                </a:cubicBezTo>
                <a:cubicBezTo>
                  <a:pt x="5320194" y="1012372"/>
                  <a:pt x="5331388" y="1002172"/>
                  <a:pt x="5331638" y="991724"/>
                </a:cubicBezTo>
                <a:close/>
                <a:moveTo>
                  <a:pt x="5400796" y="971200"/>
                </a:moveTo>
                <a:cubicBezTo>
                  <a:pt x="5389352" y="971200"/>
                  <a:pt x="5382138" y="977046"/>
                  <a:pt x="5380396" y="988614"/>
                </a:cubicBezTo>
                <a:cubicBezTo>
                  <a:pt x="5378779" y="999933"/>
                  <a:pt x="5387238" y="1010631"/>
                  <a:pt x="5398432" y="1011750"/>
                </a:cubicBezTo>
                <a:cubicBezTo>
                  <a:pt x="5408881" y="1012869"/>
                  <a:pt x="5420200" y="1003167"/>
                  <a:pt x="5420946" y="992470"/>
                </a:cubicBezTo>
                <a:cubicBezTo>
                  <a:pt x="5421692" y="981649"/>
                  <a:pt x="5411990" y="971200"/>
                  <a:pt x="5400796" y="971200"/>
                </a:cubicBezTo>
                <a:close/>
                <a:moveTo>
                  <a:pt x="5510628" y="991600"/>
                </a:moveTo>
                <a:cubicBezTo>
                  <a:pt x="5510876" y="980903"/>
                  <a:pt x="5500677" y="970827"/>
                  <a:pt x="5489482" y="971200"/>
                </a:cubicBezTo>
                <a:cubicBezTo>
                  <a:pt x="5477914" y="971698"/>
                  <a:pt x="5471073" y="977793"/>
                  <a:pt x="5469954" y="989361"/>
                </a:cubicBezTo>
                <a:cubicBezTo>
                  <a:pt x="5468834" y="1000680"/>
                  <a:pt x="5477790" y="1011128"/>
                  <a:pt x="5488860" y="1011750"/>
                </a:cubicBezTo>
                <a:cubicBezTo>
                  <a:pt x="5499309" y="1012248"/>
                  <a:pt x="5510379" y="1002048"/>
                  <a:pt x="5510628" y="991475"/>
                </a:cubicBezTo>
                <a:close/>
                <a:moveTo>
                  <a:pt x="5575681" y="971200"/>
                </a:moveTo>
                <a:cubicBezTo>
                  <a:pt x="5563989" y="971822"/>
                  <a:pt x="5557521" y="978788"/>
                  <a:pt x="5556028" y="989734"/>
                </a:cubicBezTo>
                <a:cubicBezTo>
                  <a:pt x="5554536" y="1000058"/>
                  <a:pt x="5564984" y="1011377"/>
                  <a:pt x="5575557" y="1011874"/>
                </a:cubicBezTo>
                <a:cubicBezTo>
                  <a:pt x="5586130" y="1012372"/>
                  <a:pt x="5596329" y="1002297"/>
                  <a:pt x="5596454" y="991226"/>
                </a:cubicBezTo>
                <a:cubicBezTo>
                  <a:pt x="5596454" y="979410"/>
                  <a:pt x="5587498" y="970454"/>
                  <a:pt x="5575681" y="971076"/>
                </a:cubicBezTo>
                <a:close/>
                <a:moveTo>
                  <a:pt x="5663871" y="971325"/>
                </a:moveTo>
                <a:cubicBezTo>
                  <a:pt x="5652178" y="972693"/>
                  <a:pt x="5646332" y="980281"/>
                  <a:pt x="5645461" y="991102"/>
                </a:cubicBezTo>
                <a:cubicBezTo>
                  <a:pt x="5644591" y="1001550"/>
                  <a:pt x="5656159" y="1012123"/>
                  <a:pt x="5666607" y="1011750"/>
                </a:cubicBezTo>
                <a:cubicBezTo>
                  <a:pt x="5677553" y="1011377"/>
                  <a:pt x="5686633" y="1001177"/>
                  <a:pt x="5686011" y="989734"/>
                </a:cubicBezTo>
                <a:cubicBezTo>
                  <a:pt x="5685265" y="977793"/>
                  <a:pt x="5675811" y="969832"/>
                  <a:pt x="5663871" y="971200"/>
                </a:cubicBezTo>
                <a:close/>
                <a:moveTo>
                  <a:pt x="5755791" y="971200"/>
                </a:moveTo>
                <a:cubicBezTo>
                  <a:pt x="5744099" y="971200"/>
                  <a:pt x="5737382" y="978042"/>
                  <a:pt x="5735268" y="988739"/>
                </a:cubicBezTo>
                <a:cubicBezTo>
                  <a:pt x="5733153" y="999063"/>
                  <a:pt x="5742979" y="1010631"/>
                  <a:pt x="5753801" y="1011750"/>
                </a:cubicBezTo>
                <a:cubicBezTo>
                  <a:pt x="5764747" y="1012869"/>
                  <a:pt x="5775071" y="1003665"/>
                  <a:pt x="5775693" y="992346"/>
                </a:cubicBezTo>
                <a:cubicBezTo>
                  <a:pt x="5776315" y="980405"/>
                  <a:pt x="5767732" y="971200"/>
                  <a:pt x="5755916" y="971200"/>
                </a:cubicBezTo>
                <a:close/>
                <a:moveTo>
                  <a:pt x="5842985" y="971325"/>
                </a:moveTo>
                <a:cubicBezTo>
                  <a:pt x="5831293" y="972693"/>
                  <a:pt x="5825447" y="980281"/>
                  <a:pt x="5824576" y="991102"/>
                </a:cubicBezTo>
                <a:cubicBezTo>
                  <a:pt x="5823706" y="1001550"/>
                  <a:pt x="5835273" y="1012123"/>
                  <a:pt x="5845722" y="1011750"/>
                </a:cubicBezTo>
                <a:cubicBezTo>
                  <a:pt x="5856668" y="1011377"/>
                  <a:pt x="5865748" y="1001177"/>
                  <a:pt x="5865126" y="989734"/>
                </a:cubicBezTo>
                <a:cubicBezTo>
                  <a:pt x="5864380" y="977793"/>
                  <a:pt x="5854926" y="969832"/>
                  <a:pt x="5842985" y="971200"/>
                </a:cubicBezTo>
                <a:close/>
                <a:moveTo>
                  <a:pt x="5911770" y="991724"/>
                </a:moveTo>
                <a:cubicBezTo>
                  <a:pt x="5912268" y="1003292"/>
                  <a:pt x="5919234" y="1009884"/>
                  <a:pt x="5930179" y="1011626"/>
                </a:cubicBezTo>
                <a:cubicBezTo>
                  <a:pt x="5940504" y="1013243"/>
                  <a:pt x="5951822" y="1002919"/>
                  <a:pt x="5952569" y="992346"/>
                </a:cubicBezTo>
                <a:cubicBezTo>
                  <a:pt x="5953190" y="981649"/>
                  <a:pt x="5943364" y="971449"/>
                  <a:pt x="5932169" y="971200"/>
                </a:cubicBezTo>
                <a:cubicBezTo>
                  <a:pt x="5920353" y="970952"/>
                  <a:pt x="5911273" y="980032"/>
                  <a:pt x="5911770" y="991848"/>
                </a:cubicBezTo>
                <a:close/>
                <a:moveTo>
                  <a:pt x="6042126" y="991724"/>
                </a:moveTo>
                <a:cubicBezTo>
                  <a:pt x="6042375" y="981027"/>
                  <a:pt x="6032176" y="970952"/>
                  <a:pt x="6021105" y="971325"/>
                </a:cubicBezTo>
                <a:cubicBezTo>
                  <a:pt x="6009537" y="971822"/>
                  <a:pt x="6002696" y="977917"/>
                  <a:pt x="6001577" y="989485"/>
                </a:cubicBezTo>
                <a:cubicBezTo>
                  <a:pt x="6000457" y="1000928"/>
                  <a:pt x="6009413" y="1011252"/>
                  <a:pt x="6020483" y="1011874"/>
                </a:cubicBezTo>
                <a:cubicBezTo>
                  <a:pt x="6030931" y="1012496"/>
                  <a:pt x="6042002" y="1002172"/>
                  <a:pt x="6042251" y="991724"/>
                </a:cubicBezTo>
                <a:close/>
                <a:moveTo>
                  <a:pt x="6286916" y="971325"/>
                </a:moveTo>
                <a:cubicBezTo>
                  <a:pt x="6275224" y="971574"/>
                  <a:pt x="6268632" y="978415"/>
                  <a:pt x="6266642" y="989236"/>
                </a:cubicBezTo>
                <a:cubicBezTo>
                  <a:pt x="6264775" y="999560"/>
                  <a:pt x="6274727" y="1011004"/>
                  <a:pt x="6285548" y="1011874"/>
                </a:cubicBezTo>
                <a:cubicBezTo>
                  <a:pt x="6296370" y="1012745"/>
                  <a:pt x="6306694" y="1003292"/>
                  <a:pt x="6307067" y="991973"/>
                </a:cubicBezTo>
                <a:cubicBezTo>
                  <a:pt x="6307564" y="980156"/>
                  <a:pt x="6298733" y="970952"/>
                  <a:pt x="6286916" y="971200"/>
                </a:cubicBezTo>
                <a:close/>
                <a:moveTo>
                  <a:pt x="6109294" y="971449"/>
                </a:moveTo>
                <a:cubicBezTo>
                  <a:pt x="6097726" y="972569"/>
                  <a:pt x="6091507" y="979285"/>
                  <a:pt x="6091010" y="990853"/>
                </a:cubicBezTo>
                <a:cubicBezTo>
                  <a:pt x="6090512" y="1002048"/>
                  <a:pt x="6100587" y="1012248"/>
                  <a:pt x="6111284" y="1012123"/>
                </a:cubicBezTo>
                <a:cubicBezTo>
                  <a:pt x="6121732" y="1011999"/>
                  <a:pt x="6132057" y="1000928"/>
                  <a:pt x="6131684" y="990480"/>
                </a:cubicBezTo>
                <a:cubicBezTo>
                  <a:pt x="6131186" y="979410"/>
                  <a:pt x="6120862" y="970330"/>
                  <a:pt x="6109418" y="971449"/>
                </a:cubicBezTo>
                <a:close/>
                <a:moveTo>
                  <a:pt x="10079424" y="993465"/>
                </a:moveTo>
                <a:cubicBezTo>
                  <a:pt x="10080792" y="1005158"/>
                  <a:pt x="10088379" y="1011004"/>
                  <a:pt x="10099201" y="1011874"/>
                </a:cubicBezTo>
                <a:cubicBezTo>
                  <a:pt x="10109650" y="1012745"/>
                  <a:pt x="10120222" y="1001177"/>
                  <a:pt x="10119849" y="990729"/>
                </a:cubicBezTo>
                <a:cubicBezTo>
                  <a:pt x="10119476" y="979659"/>
                  <a:pt x="10109276" y="970703"/>
                  <a:pt x="10097833" y="971325"/>
                </a:cubicBezTo>
                <a:cubicBezTo>
                  <a:pt x="10085892" y="972071"/>
                  <a:pt x="10077932" y="981400"/>
                  <a:pt x="10079300" y="993465"/>
                </a:cubicBezTo>
                <a:close/>
                <a:moveTo>
                  <a:pt x="13379863" y="971325"/>
                </a:moveTo>
                <a:cubicBezTo>
                  <a:pt x="13368172" y="971574"/>
                  <a:pt x="13361579" y="978415"/>
                  <a:pt x="13359588" y="989236"/>
                </a:cubicBezTo>
                <a:cubicBezTo>
                  <a:pt x="13357722" y="999560"/>
                  <a:pt x="13367674" y="1011004"/>
                  <a:pt x="13378495" y="1011874"/>
                </a:cubicBezTo>
                <a:cubicBezTo>
                  <a:pt x="13389317" y="1012745"/>
                  <a:pt x="13399640" y="1003292"/>
                  <a:pt x="13400013" y="991973"/>
                </a:cubicBezTo>
                <a:cubicBezTo>
                  <a:pt x="13400511" y="980156"/>
                  <a:pt x="13391679" y="970952"/>
                  <a:pt x="13379863" y="971200"/>
                </a:cubicBezTo>
                <a:close/>
                <a:moveTo>
                  <a:pt x="13289310" y="971325"/>
                </a:moveTo>
                <a:cubicBezTo>
                  <a:pt x="13277619" y="972195"/>
                  <a:pt x="13271400" y="979285"/>
                  <a:pt x="13270031" y="990231"/>
                </a:cubicBezTo>
                <a:cubicBezTo>
                  <a:pt x="13268788" y="1000555"/>
                  <a:pt x="13279485" y="1011750"/>
                  <a:pt x="13290057" y="1011999"/>
                </a:cubicBezTo>
                <a:cubicBezTo>
                  <a:pt x="13300630" y="1012248"/>
                  <a:pt x="13310706" y="1002048"/>
                  <a:pt x="13310581" y="990978"/>
                </a:cubicBezTo>
                <a:cubicBezTo>
                  <a:pt x="13310581" y="979161"/>
                  <a:pt x="13301252" y="970454"/>
                  <a:pt x="13289435" y="971325"/>
                </a:cubicBezTo>
                <a:close/>
                <a:moveTo>
                  <a:pt x="13202863" y="971325"/>
                </a:moveTo>
                <a:cubicBezTo>
                  <a:pt x="13191295" y="972195"/>
                  <a:pt x="13184828" y="978664"/>
                  <a:pt x="13184081" y="990231"/>
                </a:cubicBezTo>
                <a:cubicBezTo>
                  <a:pt x="13183334" y="1001550"/>
                  <a:pt x="13192912" y="1011750"/>
                  <a:pt x="13203858" y="1011874"/>
                </a:cubicBezTo>
                <a:cubicBezTo>
                  <a:pt x="13214307" y="1011874"/>
                  <a:pt x="13225004" y="1001302"/>
                  <a:pt x="13224755" y="990853"/>
                </a:cubicBezTo>
                <a:cubicBezTo>
                  <a:pt x="13224506" y="979907"/>
                  <a:pt x="13214307" y="970454"/>
                  <a:pt x="13202988" y="971325"/>
                </a:cubicBezTo>
                <a:close/>
                <a:moveTo>
                  <a:pt x="13094524" y="992470"/>
                </a:moveTo>
                <a:cubicBezTo>
                  <a:pt x="13095394" y="1004163"/>
                  <a:pt x="13102608" y="1010382"/>
                  <a:pt x="13113554" y="1011750"/>
                </a:cubicBezTo>
                <a:cubicBezTo>
                  <a:pt x="13123879" y="1012994"/>
                  <a:pt x="13134949" y="1002048"/>
                  <a:pt x="13135197" y="991600"/>
                </a:cubicBezTo>
                <a:cubicBezTo>
                  <a:pt x="13135446" y="980903"/>
                  <a:pt x="13125122" y="971076"/>
                  <a:pt x="13114052" y="971200"/>
                </a:cubicBezTo>
                <a:cubicBezTo>
                  <a:pt x="13102111" y="971449"/>
                  <a:pt x="13093528" y="980529"/>
                  <a:pt x="13094524" y="992470"/>
                </a:cubicBezTo>
                <a:close/>
                <a:moveTo>
                  <a:pt x="13004966" y="992097"/>
                </a:moveTo>
                <a:cubicBezTo>
                  <a:pt x="13005713" y="1003789"/>
                  <a:pt x="13012677" y="1010133"/>
                  <a:pt x="13023623" y="1011626"/>
                </a:cubicBezTo>
                <a:cubicBezTo>
                  <a:pt x="13033948" y="1013118"/>
                  <a:pt x="13045266" y="1002421"/>
                  <a:pt x="13045640" y="991973"/>
                </a:cubicBezTo>
                <a:cubicBezTo>
                  <a:pt x="13046013" y="981400"/>
                  <a:pt x="13035937" y="971200"/>
                  <a:pt x="13024867" y="971200"/>
                </a:cubicBezTo>
                <a:cubicBezTo>
                  <a:pt x="13013051" y="971200"/>
                  <a:pt x="13004220" y="980281"/>
                  <a:pt x="13004841" y="992097"/>
                </a:cubicBezTo>
                <a:close/>
                <a:moveTo>
                  <a:pt x="12934440" y="971325"/>
                </a:moveTo>
                <a:cubicBezTo>
                  <a:pt x="12922872" y="972071"/>
                  <a:pt x="12916279" y="978539"/>
                  <a:pt x="12915533" y="990107"/>
                </a:cubicBezTo>
                <a:cubicBezTo>
                  <a:pt x="12914662" y="1001426"/>
                  <a:pt x="12924115" y="1011750"/>
                  <a:pt x="12935061" y="1011874"/>
                </a:cubicBezTo>
                <a:cubicBezTo>
                  <a:pt x="12945509" y="1012123"/>
                  <a:pt x="12956208" y="1001426"/>
                  <a:pt x="12956083" y="990978"/>
                </a:cubicBezTo>
                <a:cubicBezTo>
                  <a:pt x="12956083" y="980032"/>
                  <a:pt x="12945758" y="970454"/>
                  <a:pt x="12934440" y="971200"/>
                </a:cubicBezTo>
                <a:close/>
                <a:moveTo>
                  <a:pt x="12846623" y="971325"/>
                </a:moveTo>
                <a:cubicBezTo>
                  <a:pt x="12834932" y="972693"/>
                  <a:pt x="12829085" y="980281"/>
                  <a:pt x="12828215" y="991102"/>
                </a:cubicBezTo>
                <a:cubicBezTo>
                  <a:pt x="12827343" y="1001550"/>
                  <a:pt x="12838912" y="1012123"/>
                  <a:pt x="12849360" y="1011750"/>
                </a:cubicBezTo>
                <a:cubicBezTo>
                  <a:pt x="12860305" y="1011377"/>
                  <a:pt x="12869385" y="1001177"/>
                  <a:pt x="12868764" y="989734"/>
                </a:cubicBezTo>
                <a:cubicBezTo>
                  <a:pt x="12868017" y="977793"/>
                  <a:pt x="12858564" y="969832"/>
                  <a:pt x="12846623" y="971200"/>
                </a:cubicBezTo>
                <a:close/>
                <a:moveTo>
                  <a:pt x="12779082" y="989485"/>
                </a:moveTo>
                <a:cubicBezTo>
                  <a:pt x="12777962" y="977917"/>
                  <a:pt x="12771122" y="971698"/>
                  <a:pt x="12759678" y="971200"/>
                </a:cubicBezTo>
                <a:cubicBezTo>
                  <a:pt x="12748608" y="970703"/>
                  <a:pt x="12738284" y="980778"/>
                  <a:pt x="12738533" y="991475"/>
                </a:cubicBezTo>
                <a:cubicBezTo>
                  <a:pt x="12738656" y="1001924"/>
                  <a:pt x="12749727" y="1012248"/>
                  <a:pt x="12760176" y="1011750"/>
                </a:cubicBezTo>
                <a:cubicBezTo>
                  <a:pt x="12771247" y="1011252"/>
                  <a:pt x="12780327" y="1000804"/>
                  <a:pt x="12779206" y="989485"/>
                </a:cubicBezTo>
                <a:close/>
                <a:moveTo>
                  <a:pt x="12689525" y="990356"/>
                </a:moveTo>
                <a:cubicBezTo>
                  <a:pt x="12688902" y="978788"/>
                  <a:pt x="12682560" y="972195"/>
                  <a:pt x="12670867" y="971200"/>
                </a:cubicBezTo>
                <a:cubicBezTo>
                  <a:pt x="12659547" y="970330"/>
                  <a:pt x="12649224" y="979534"/>
                  <a:pt x="12648850" y="990605"/>
                </a:cubicBezTo>
                <a:cubicBezTo>
                  <a:pt x="12648477" y="1001053"/>
                  <a:pt x="12659051" y="1011874"/>
                  <a:pt x="12669499" y="1011874"/>
                </a:cubicBezTo>
                <a:cubicBezTo>
                  <a:pt x="12680320" y="1011874"/>
                  <a:pt x="12690023" y="1001550"/>
                  <a:pt x="12689400" y="990356"/>
                </a:cubicBezTo>
                <a:close/>
                <a:moveTo>
                  <a:pt x="12563024" y="990853"/>
                </a:moveTo>
                <a:cubicBezTo>
                  <a:pt x="12563024" y="1002545"/>
                  <a:pt x="12569866" y="1009262"/>
                  <a:pt x="12580688" y="1011501"/>
                </a:cubicBezTo>
                <a:cubicBezTo>
                  <a:pt x="12591011" y="1013616"/>
                  <a:pt x="12602580" y="1003789"/>
                  <a:pt x="12603699" y="992968"/>
                </a:cubicBezTo>
                <a:cubicBezTo>
                  <a:pt x="12604819" y="982022"/>
                  <a:pt x="12595613" y="971698"/>
                  <a:pt x="12584295" y="971076"/>
                </a:cubicBezTo>
                <a:cubicBezTo>
                  <a:pt x="12572353" y="970454"/>
                  <a:pt x="12563149" y="979037"/>
                  <a:pt x="12563149" y="990853"/>
                </a:cubicBezTo>
                <a:close/>
                <a:moveTo>
                  <a:pt x="12492995" y="971076"/>
                </a:moveTo>
                <a:cubicBezTo>
                  <a:pt x="12481428" y="971574"/>
                  <a:pt x="12474711" y="977793"/>
                  <a:pt x="12473592" y="989361"/>
                </a:cubicBezTo>
                <a:cubicBezTo>
                  <a:pt x="12472473" y="1000680"/>
                  <a:pt x="12481553" y="1011128"/>
                  <a:pt x="12492623" y="1011626"/>
                </a:cubicBezTo>
                <a:cubicBezTo>
                  <a:pt x="12503071" y="1012123"/>
                  <a:pt x="12514142" y="1001799"/>
                  <a:pt x="12514266" y="991351"/>
                </a:cubicBezTo>
                <a:cubicBezTo>
                  <a:pt x="12514515" y="980654"/>
                  <a:pt x="12504190" y="970579"/>
                  <a:pt x="12493120" y="971076"/>
                </a:cubicBezTo>
                <a:close/>
                <a:moveTo>
                  <a:pt x="12424460" y="989983"/>
                </a:moveTo>
                <a:cubicBezTo>
                  <a:pt x="12423838" y="978912"/>
                  <a:pt x="12413390" y="969957"/>
                  <a:pt x="12401946" y="971200"/>
                </a:cubicBezTo>
                <a:cubicBezTo>
                  <a:pt x="12390377" y="972444"/>
                  <a:pt x="12384158" y="979285"/>
                  <a:pt x="12383786" y="990853"/>
                </a:cubicBezTo>
                <a:cubicBezTo>
                  <a:pt x="12383413" y="1001924"/>
                  <a:pt x="12393612" y="1012123"/>
                  <a:pt x="12404310" y="1011874"/>
                </a:cubicBezTo>
                <a:cubicBezTo>
                  <a:pt x="12414758" y="1011626"/>
                  <a:pt x="12425081" y="1000431"/>
                  <a:pt x="12424336" y="989983"/>
                </a:cubicBezTo>
                <a:close/>
                <a:moveTo>
                  <a:pt x="12316120" y="971076"/>
                </a:moveTo>
                <a:cubicBezTo>
                  <a:pt x="12304428" y="971947"/>
                  <a:pt x="12298209" y="979037"/>
                  <a:pt x="12296841" y="989983"/>
                </a:cubicBezTo>
                <a:cubicBezTo>
                  <a:pt x="12295596" y="1000307"/>
                  <a:pt x="12306294" y="1011501"/>
                  <a:pt x="12316867" y="1011750"/>
                </a:cubicBezTo>
                <a:cubicBezTo>
                  <a:pt x="12327439" y="1011999"/>
                  <a:pt x="12337514" y="1001799"/>
                  <a:pt x="12337391" y="990729"/>
                </a:cubicBezTo>
                <a:cubicBezTo>
                  <a:pt x="12337391" y="978912"/>
                  <a:pt x="12328062" y="970205"/>
                  <a:pt x="12316244" y="971076"/>
                </a:cubicBezTo>
                <a:close/>
                <a:moveTo>
                  <a:pt x="12226936" y="971076"/>
                </a:moveTo>
                <a:cubicBezTo>
                  <a:pt x="12215244" y="971698"/>
                  <a:pt x="12208776" y="978664"/>
                  <a:pt x="12207283" y="989609"/>
                </a:cubicBezTo>
                <a:cubicBezTo>
                  <a:pt x="12205790" y="999933"/>
                  <a:pt x="12216239" y="1011252"/>
                  <a:pt x="12226811" y="1011750"/>
                </a:cubicBezTo>
                <a:cubicBezTo>
                  <a:pt x="12237384" y="1012248"/>
                  <a:pt x="12247584" y="1002172"/>
                  <a:pt x="12247708" y="991102"/>
                </a:cubicBezTo>
                <a:cubicBezTo>
                  <a:pt x="12247708" y="979285"/>
                  <a:pt x="12238753" y="970330"/>
                  <a:pt x="12226936" y="970952"/>
                </a:cubicBezTo>
                <a:close/>
                <a:moveTo>
                  <a:pt x="12136881" y="971076"/>
                </a:moveTo>
                <a:cubicBezTo>
                  <a:pt x="12125189" y="971947"/>
                  <a:pt x="12118969" y="979161"/>
                  <a:pt x="12117726" y="990107"/>
                </a:cubicBezTo>
                <a:cubicBezTo>
                  <a:pt x="12116482" y="1000431"/>
                  <a:pt x="12127303" y="1011626"/>
                  <a:pt x="12137876" y="1011750"/>
                </a:cubicBezTo>
                <a:cubicBezTo>
                  <a:pt x="12148573" y="1011999"/>
                  <a:pt x="12158399" y="1001675"/>
                  <a:pt x="12158276" y="990605"/>
                </a:cubicBezTo>
                <a:cubicBezTo>
                  <a:pt x="12158027" y="978664"/>
                  <a:pt x="12148947" y="970205"/>
                  <a:pt x="12137005" y="971076"/>
                </a:cubicBezTo>
                <a:close/>
                <a:moveTo>
                  <a:pt x="12047323" y="971076"/>
                </a:moveTo>
                <a:cubicBezTo>
                  <a:pt x="12035631" y="971947"/>
                  <a:pt x="12029412" y="979161"/>
                  <a:pt x="12028168" y="990107"/>
                </a:cubicBezTo>
                <a:cubicBezTo>
                  <a:pt x="12026924" y="1000431"/>
                  <a:pt x="12037746" y="1011626"/>
                  <a:pt x="12048319" y="1011750"/>
                </a:cubicBezTo>
                <a:cubicBezTo>
                  <a:pt x="12059016" y="1011999"/>
                  <a:pt x="12068843" y="1001675"/>
                  <a:pt x="12068718" y="990605"/>
                </a:cubicBezTo>
                <a:cubicBezTo>
                  <a:pt x="12068469" y="978664"/>
                  <a:pt x="12059389" y="970205"/>
                  <a:pt x="12047448" y="971076"/>
                </a:cubicBezTo>
                <a:close/>
                <a:moveTo>
                  <a:pt x="8150582" y="885748"/>
                </a:moveTo>
                <a:cubicBezTo>
                  <a:pt x="8139760" y="883384"/>
                  <a:pt x="8132048" y="891469"/>
                  <a:pt x="8130679" y="902789"/>
                </a:cubicBezTo>
                <a:cubicBezTo>
                  <a:pt x="8129311" y="913983"/>
                  <a:pt x="8139636" y="925800"/>
                  <a:pt x="8150332" y="922939"/>
                </a:cubicBezTo>
                <a:cubicBezTo>
                  <a:pt x="8158293" y="920824"/>
                  <a:pt x="8164637" y="913113"/>
                  <a:pt x="8176329" y="904405"/>
                </a:cubicBezTo>
                <a:cubicBezTo>
                  <a:pt x="8164761" y="895574"/>
                  <a:pt x="8158418" y="887240"/>
                  <a:pt x="8150582" y="885623"/>
                </a:cubicBezTo>
                <a:close/>
                <a:moveTo>
                  <a:pt x="81209" y="885748"/>
                </a:moveTo>
                <a:cubicBezTo>
                  <a:pt x="70761" y="883758"/>
                  <a:pt x="62676" y="891221"/>
                  <a:pt x="61557" y="903037"/>
                </a:cubicBezTo>
                <a:cubicBezTo>
                  <a:pt x="60437" y="914481"/>
                  <a:pt x="70512" y="926049"/>
                  <a:pt x="81334" y="923188"/>
                </a:cubicBezTo>
                <a:cubicBezTo>
                  <a:pt x="89294" y="921073"/>
                  <a:pt x="95638" y="913113"/>
                  <a:pt x="107082" y="904530"/>
                </a:cubicBezTo>
                <a:cubicBezTo>
                  <a:pt x="95514" y="895823"/>
                  <a:pt x="89046" y="887365"/>
                  <a:pt x="81209" y="885872"/>
                </a:cubicBezTo>
                <a:close/>
                <a:moveTo>
                  <a:pt x="169647" y="885748"/>
                </a:moveTo>
                <a:cubicBezTo>
                  <a:pt x="158826" y="884255"/>
                  <a:pt x="151487" y="892340"/>
                  <a:pt x="150990" y="904157"/>
                </a:cubicBezTo>
                <a:cubicBezTo>
                  <a:pt x="150492" y="915600"/>
                  <a:pt x="161314" y="926546"/>
                  <a:pt x="172011" y="922939"/>
                </a:cubicBezTo>
                <a:cubicBezTo>
                  <a:pt x="179847" y="920327"/>
                  <a:pt x="185693" y="912117"/>
                  <a:pt x="196639" y="902789"/>
                </a:cubicBezTo>
                <a:cubicBezTo>
                  <a:pt x="184574" y="894828"/>
                  <a:pt x="177608" y="886867"/>
                  <a:pt x="169647" y="885748"/>
                </a:cubicBezTo>
                <a:close/>
                <a:moveTo>
                  <a:pt x="260324" y="885748"/>
                </a:moveTo>
                <a:cubicBezTo>
                  <a:pt x="249876" y="883758"/>
                  <a:pt x="241791" y="891221"/>
                  <a:pt x="240671" y="903037"/>
                </a:cubicBezTo>
                <a:cubicBezTo>
                  <a:pt x="239552" y="914481"/>
                  <a:pt x="249627" y="926049"/>
                  <a:pt x="260449" y="923188"/>
                </a:cubicBezTo>
                <a:cubicBezTo>
                  <a:pt x="268409" y="921073"/>
                  <a:pt x="274753" y="913113"/>
                  <a:pt x="286196" y="904530"/>
                </a:cubicBezTo>
                <a:cubicBezTo>
                  <a:pt x="274629" y="895823"/>
                  <a:pt x="268161" y="887365"/>
                  <a:pt x="260324" y="885872"/>
                </a:cubicBezTo>
                <a:close/>
                <a:moveTo>
                  <a:pt x="327741" y="903535"/>
                </a:moveTo>
                <a:cubicBezTo>
                  <a:pt x="325502" y="914108"/>
                  <a:pt x="332841" y="922193"/>
                  <a:pt x="344657" y="923561"/>
                </a:cubicBezTo>
                <a:cubicBezTo>
                  <a:pt x="356101" y="924929"/>
                  <a:pt x="367918" y="914978"/>
                  <a:pt x="365181" y="904157"/>
                </a:cubicBezTo>
                <a:cubicBezTo>
                  <a:pt x="363191" y="896196"/>
                  <a:pt x="355355" y="889728"/>
                  <a:pt x="346896" y="878036"/>
                </a:cubicBezTo>
                <a:cubicBezTo>
                  <a:pt x="337941" y="889479"/>
                  <a:pt x="329482" y="895823"/>
                  <a:pt x="327741" y="903535"/>
                </a:cubicBezTo>
                <a:close/>
                <a:moveTo>
                  <a:pt x="435832" y="885623"/>
                </a:moveTo>
                <a:cubicBezTo>
                  <a:pt x="424886" y="883882"/>
                  <a:pt x="417672" y="892340"/>
                  <a:pt x="416677" y="903659"/>
                </a:cubicBezTo>
                <a:cubicBezTo>
                  <a:pt x="415682" y="914854"/>
                  <a:pt x="426876" y="926297"/>
                  <a:pt x="437325" y="922939"/>
                </a:cubicBezTo>
                <a:cubicBezTo>
                  <a:pt x="445161" y="920451"/>
                  <a:pt x="451131" y="912491"/>
                  <a:pt x="462450" y="903286"/>
                </a:cubicBezTo>
                <a:cubicBezTo>
                  <a:pt x="450509" y="894952"/>
                  <a:pt x="443793" y="886867"/>
                  <a:pt x="435956" y="885623"/>
                </a:cubicBezTo>
                <a:close/>
                <a:moveTo>
                  <a:pt x="544171" y="905401"/>
                </a:moveTo>
                <a:cubicBezTo>
                  <a:pt x="547406" y="894828"/>
                  <a:pt x="535838" y="884006"/>
                  <a:pt x="524643" y="885126"/>
                </a:cubicBezTo>
                <a:cubicBezTo>
                  <a:pt x="513200" y="886245"/>
                  <a:pt x="504990" y="893584"/>
                  <a:pt x="506856" y="904530"/>
                </a:cubicBezTo>
                <a:cubicBezTo>
                  <a:pt x="508224" y="912366"/>
                  <a:pt x="516434" y="919083"/>
                  <a:pt x="524892" y="930900"/>
                </a:cubicBezTo>
                <a:cubicBezTo>
                  <a:pt x="533848" y="919581"/>
                  <a:pt x="541808" y="913361"/>
                  <a:pt x="544171" y="905525"/>
                </a:cubicBezTo>
                <a:close/>
                <a:moveTo>
                  <a:pt x="611215" y="885748"/>
                </a:moveTo>
                <a:cubicBezTo>
                  <a:pt x="600394" y="884504"/>
                  <a:pt x="593179" y="892713"/>
                  <a:pt x="592806" y="904405"/>
                </a:cubicBezTo>
                <a:cubicBezTo>
                  <a:pt x="592557" y="915973"/>
                  <a:pt x="603503" y="926546"/>
                  <a:pt x="614076" y="922814"/>
                </a:cubicBezTo>
                <a:cubicBezTo>
                  <a:pt x="621788" y="920078"/>
                  <a:pt x="627510" y="911744"/>
                  <a:pt x="638331" y="902291"/>
                </a:cubicBezTo>
                <a:cubicBezTo>
                  <a:pt x="626141" y="894455"/>
                  <a:pt x="619051" y="886618"/>
                  <a:pt x="611091" y="885748"/>
                </a:cubicBezTo>
                <a:close/>
                <a:moveTo>
                  <a:pt x="702265" y="885748"/>
                </a:moveTo>
                <a:cubicBezTo>
                  <a:pt x="691692" y="883633"/>
                  <a:pt x="683732" y="891096"/>
                  <a:pt x="682488" y="902913"/>
                </a:cubicBezTo>
                <a:cubicBezTo>
                  <a:pt x="681244" y="914356"/>
                  <a:pt x="691319" y="926049"/>
                  <a:pt x="702141" y="923188"/>
                </a:cubicBezTo>
                <a:cubicBezTo>
                  <a:pt x="710102" y="921073"/>
                  <a:pt x="716570" y="913237"/>
                  <a:pt x="728013" y="904654"/>
                </a:cubicBezTo>
                <a:cubicBezTo>
                  <a:pt x="716570" y="895823"/>
                  <a:pt x="710102" y="887365"/>
                  <a:pt x="702265" y="885872"/>
                </a:cubicBezTo>
                <a:close/>
                <a:moveTo>
                  <a:pt x="792196" y="885748"/>
                </a:moveTo>
                <a:cubicBezTo>
                  <a:pt x="781623" y="883509"/>
                  <a:pt x="773538" y="890723"/>
                  <a:pt x="772170" y="902540"/>
                </a:cubicBezTo>
                <a:cubicBezTo>
                  <a:pt x="770801" y="913983"/>
                  <a:pt x="780504" y="925800"/>
                  <a:pt x="791450" y="923063"/>
                </a:cubicBezTo>
                <a:cubicBezTo>
                  <a:pt x="799410" y="921073"/>
                  <a:pt x="806003" y="913361"/>
                  <a:pt x="817695" y="904903"/>
                </a:cubicBezTo>
                <a:cubicBezTo>
                  <a:pt x="806376" y="895947"/>
                  <a:pt x="800032" y="887365"/>
                  <a:pt x="792196" y="885748"/>
                </a:cubicBezTo>
                <a:close/>
                <a:moveTo>
                  <a:pt x="896431" y="905401"/>
                </a:moveTo>
                <a:cubicBezTo>
                  <a:pt x="899665" y="894828"/>
                  <a:pt x="888097" y="884006"/>
                  <a:pt x="876902" y="885126"/>
                </a:cubicBezTo>
                <a:cubicBezTo>
                  <a:pt x="865459" y="886245"/>
                  <a:pt x="857249" y="893584"/>
                  <a:pt x="859115" y="904530"/>
                </a:cubicBezTo>
                <a:cubicBezTo>
                  <a:pt x="860483" y="912366"/>
                  <a:pt x="868693" y="919083"/>
                  <a:pt x="877151" y="930900"/>
                </a:cubicBezTo>
                <a:cubicBezTo>
                  <a:pt x="886107" y="919581"/>
                  <a:pt x="894067" y="913361"/>
                  <a:pt x="896431" y="905525"/>
                </a:cubicBezTo>
                <a:close/>
                <a:moveTo>
                  <a:pt x="967703" y="885748"/>
                </a:moveTo>
                <a:cubicBezTo>
                  <a:pt x="956758" y="883633"/>
                  <a:pt x="949294" y="891843"/>
                  <a:pt x="948051" y="903162"/>
                </a:cubicBezTo>
                <a:cubicBezTo>
                  <a:pt x="946807" y="914356"/>
                  <a:pt x="957504" y="926049"/>
                  <a:pt x="968077" y="922939"/>
                </a:cubicBezTo>
                <a:cubicBezTo>
                  <a:pt x="975913" y="920700"/>
                  <a:pt x="982257" y="912864"/>
                  <a:pt x="993700" y="904032"/>
                </a:cubicBezTo>
                <a:cubicBezTo>
                  <a:pt x="982008" y="895450"/>
                  <a:pt x="975415" y="887240"/>
                  <a:pt x="967579" y="885623"/>
                </a:cubicBezTo>
                <a:close/>
                <a:moveTo>
                  <a:pt x="1075546" y="905401"/>
                </a:moveTo>
                <a:cubicBezTo>
                  <a:pt x="1078780" y="894828"/>
                  <a:pt x="1067212" y="884006"/>
                  <a:pt x="1056017" y="885126"/>
                </a:cubicBezTo>
                <a:cubicBezTo>
                  <a:pt x="1044574" y="886245"/>
                  <a:pt x="1036364" y="893584"/>
                  <a:pt x="1038230" y="904530"/>
                </a:cubicBezTo>
                <a:cubicBezTo>
                  <a:pt x="1039598" y="912366"/>
                  <a:pt x="1047808" y="919083"/>
                  <a:pt x="1056266" y="930900"/>
                </a:cubicBezTo>
                <a:cubicBezTo>
                  <a:pt x="1065222" y="919581"/>
                  <a:pt x="1073182" y="913361"/>
                  <a:pt x="1075546" y="905525"/>
                </a:cubicBezTo>
                <a:close/>
                <a:moveTo>
                  <a:pt x="1146818" y="885748"/>
                </a:moveTo>
                <a:cubicBezTo>
                  <a:pt x="1135872" y="883633"/>
                  <a:pt x="1128409" y="891843"/>
                  <a:pt x="1127165" y="903162"/>
                </a:cubicBezTo>
                <a:cubicBezTo>
                  <a:pt x="1125922" y="914356"/>
                  <a:pt x="1136619" y="926049"/>
                  <a:pt x="1147191" y="922939"/>
                </a:cubicBezTo>
                <a:cubicBezTo>
                  <a:pt x="1155028" y="920700"/>
                  <a:pt x="1161371" y="912864"/>
                  <a:pt x="1172815" y="904032"/>
                </a:cubicBezTo>
                <a:cubicBezTo>
                  <a:pt x="1161123" y="895450"/>
                  <a:pt x="1154530" y="887240"/>
                  <a:pt x="1146694" y="885623"/>
                </a:cubicBezTo>
                <a:close/>
                <a:moveTo>
                  <a:pt x="1236002" y="886121"/>
                </a:moveTo>
                <a:cubicBezTo>
                  <a:pt x="1225554" y="882514"/>
                  <a:pt x="1217096" y="889230"/>
                  <a:pt x="1214235" y="900425"/>
                </a:cubicBezTo>
                <a:cubicBezTo>
                  <a:pt x="1211499" y="911495"/>
                  <a:pt x="1220081" y="924432"/>
                  <a:pt x="1231151" y="922939"/>
                </a:cubicBezTo>
                <a:cubicBezTo>
                  <a:pt x="1239237" y="921820"/>
                  <a:pt x="1246575" y="914978"/>
                  <a:pt x="1259263" y="907764"/>
                </a:cubicBezTo>
                <a:cubicBezTo>
                  <a:pt x="1248814" y="897689"/>
                  <a:pt x="1243466" y="888733"/>
                  <a:pt x="1235878" y="886121"/>
                </a:cubicBezTo>
                <a:close/>
                <a:moveTo>
                  <a:pt x="1322202" y="885748"/>
                </a:moveTo>
                <a:cubicBezTo>
                  <a:pt x="1311504" y="884255"/>
                  <a:pt x="1303917" y="892216"/>
                  <a:pt x="1303295" y="904032"/>
                </a:cubicBezTo>
                <a:cubicBezTo>
                  <a:pt x="1302673" y="915476"/>
                  <a:pt x="1313370" y="926546"/>
                  <a:pt x="1324067" y="923063"/>
                </a:cubicBezTo>
                <a:cubicBezTo>
                  <a:pt x="1331904" y="920576"/>
                  <a:pt x="1337874" y="912366"/>
                  <a:pt x="1348944" y="903162"/>
                </a:cubicBezTo>
                <a:cubicBezTo>
                  <a:pt x="1337003" y="895077"/>
                  <a:pt x="1330038" y="886992"/>
                  <a:pt x="1322077" y="885872"/>
                </a:cubicBezTo>
                <a:close/>
                <a:moveTo>
                  <a:pt x="1413873" y="885872"/>
                </a:moveTo>
                <a:cubicBezTo>
                  <a:pt x="1403301" y="883011"/>
                  <a:pt x="1395091" y="890101"/>
                  <a:pt x="1393101" y="901669"/>
                </a:cubicBezTo>
                <a:cubicBezTo>
                  <a:pt x="1391111" y="913113"/>
                  <a:pt x="1400316" y="925178"/>
                  <a:pt x="1411510" y="922939"/>
                </a:cubicBezTo>
                <a:cubicBezTo>
                  <a:pt x="1419595" y="921322"/>
                  <a:pt x="1426437" y="913859"/>
                  <a:pt x="1438502" y="906023"/>
                </a:cubicBezTo>
                <a:cubicBezTo>
                  <a:pt x="1427432" y="896569"/>
                  <a:pt x="1421585" y="887987"/>
                  <a:pt x="1413873" y="885872"/>
                </a:cubicBezTo>
                <a:close/>
                <a:moveTo>
                  <a:pt x="1517362" y="905152"/>
                </a:moveTo>
                <a:cubicBezTo>
                  <a:pt x="1520472" y="894455"/>
                  <a:pt x="1508780" y="883882"/>
                  <a:pt x="1497585" y="885126"/>
                </a:cubicBezTo>
                <a:cubicBezTo>
                  <a:pt x="1486141" y="886370"/>
                  <a:pt x="1478056" y="893833"/>
                  <a:pt x="1480047" y="904779"/>
                </a:cubicBezTo>
                <a:cubicBezTo>
                  <a:pt x="1481539" y="912615"/>
                  <a:pt x="1489749" y="919207"/>
                  <a:pt x="1498456" y="930900"/>
                </a:cubicBezTo>
                <a:cubicBezTo>
                  <a:pt x="1507287" y="919456"/>
                  <a:pt x="1515123" y="913113"/>
                  <a:pt x="1517362" y="905276"/>
                </a:cubicBezTo>
                <a:close/>
                <a:moveTo>
                  <a:pt x="1606919" y="905401"/>
                </a:moveTo>
                <a:cubicBezTo>
                  <a:pt x="1610153" y="894828"/>
                  <a:pt x="1598586" y="884006"/>
                  <a:pt x="1587391" y="885126"/>
                </a:cubicBezTo>
                <a:cubicBezTo>
                  <a:pt x="1575947" y="886245"/>
                  <a:pt x="1567738" y="893584"/>
                  <a:pt x="1569604" y="904530"/>
                </a:cubicBezTo>
                <a:cubicBezTo>
                  <a:pt x="1570972" y="912366"/>
                  <a:pt x="1579182" y="919083"/>
                  <a:pt x="1587640" y="930900"/>
                </a:cubicBezTo>
                <a:cubicBezTo>
                  <a:pt x="1596595" y="919581"/>
                  <a:pt x="1604556" y="913361"/>
                  <a:pt x="1606919" y="905525"/>
                </a:cubicBezTo>
                <a:close/>
                <a:moveTo>
                  <a:pt x="1659161" y="903659"/>
                </a:moveTo>
                <a:cubicBezTo>
                  <a:pt x="1657047" y="914232"/>
                  <a:pt x="1664510" y="922193"/>
                  <a:pt x="1676327" y="923436"/>
                </a:cubicBezTo>
                <a:cubicBezTo>
                  <a:pt x="1687770" y="924680"/>
                  <a:pt x="1699462" y="914605"/>
                  <a:pt x="1696601" y="903784"/>
                </a:cubicBezTo>
                <a:cubicBezTo>
                  <a:pt x="1694487" y="895823"/>
                  <a:pt x="1686651" y="889355"/>
                  <a:pt x="1678068" y="877911"/>
                </a:cubicBezTo>
                <a:cubicBezTo>
                  <a:pt x="1669236" y="889355"/>
                  <a:pt x="1660778" y="895823"/>
                  <a:pt x="1659286" y="903659"/>
                </a:cubicBezTo>
                <a:close/>
                <a:moveTo>
                  <a:pt x="1764267" y="885623"/>
                </a:moveTo>
                <a:cubicBezTo>
                  <a:pt x="1753694" y="884006"/>
                  <a:pt x="1745858" y="891718"/>
                  <a:pt x="1745112" y="903535"/>
                </a:cubicBezTo>
                <a:cubicBezTo>
                  <a:pt x="1744365" y="914978"/>
                  <a:pt x="1754814" y="926173"/>
                  <a:pt x="1765511" y="922939"/>
                </a:cubicBezTo>
                <a:cubicBezTo>
                  <a:pt x="1773347" y="920576"/>
                  <a:pt x="1779442" y="912491"/>
                  <a:pt x="1790637" y="903410"/>
                </a:cubicBezTo>
                <a:cubicBezTo>
                  <a:pt x="1778820" y="895077"/>
                  <a:pt x="1771979" y="886867"/>
                  <a:pt x="1764143" y="885623"/>
                </a:cubicBezTo>
                <a:close/>
                <a:moveTo>
                  <a:pt x="1872606" y="904530"/>
                </a:moveTo>
                <a:cubicBezTo>
                  <a:pt x="1874597" y="893584"/>
                  <a:pt x="1866387" y="886245"/>
                  <a:pt x="1854944" y="885001"/>
                </a:cubicBezTo>
                <a:cubicBezTo>
                  <a:pt x="1843749" y="883882"/>
                  <a:pt x="1832057" y="894579"/>
                  <a:pt x="1835291" y="905152"/>
                </a:cubicBezTo>
                <a:cubicBezTo>
                  <a:pt x="1837654" y="912988"/>
                  <a:pt x="1845490" y="919207"/>
                  <a:pt x="1854322" y="930651"/>
                </a:cubicBezTo>
                <a:cubicBezTo>
                  <a:pt x="1862904" y="918834"/>
                  <a:pt x="1871114" y="912242"/>
                  <a:pt x="1872606" y="904405"/>
                </a:cubicBezTo>
                <a:close/>
                <a:moveTo>
                  <a:pt x="1946367" y="885997"/>
                </a:moveTo>
                <a:cubicBezTo>
                  <a:pt x="1935919" y="882389"/>
                  <a:pt x="1927460" y="889106"/>
                  <a:pt x="1924599" y="900301"/>
                </a:cubicBezTo>
                <a:cubicBezTo>
                  <a:pt x="1921863" y="911371"/>
                  <a:pt x="1930446" y="924307"/>
                  <a:pt x="1941516" y="922814"/>
                </a:cubicBezTo>
                <a:cubicBezTo>
                  <a:pt x="1949601" y="921695"/>
                  <a:pt x="1956940" y="914854"/>
                  <a:pt x="1969627" y="907640"/>
                </a:cubicBezTo>
                <a:cubicBezTo>
                  <a:pt x="1959179" y="897564"/>
                  <a:pt x="1953830" y="888609"/>
                  <a:pt x="1946243" y="885997"/>
                </a:cubicBezTo>
                <a:close/>
                <a:moveTo>
                  <a:pt x="2120631" y="885623"/>
                </a:moveTo>
                <a:cubicBezTo>
                  <a:pt x="2109809" y="883136"/>
                  <a:pt x="2102097" y="890848"/>
                  <a:pt x="2100480" y="902291"/>
                </a:cubicBezTo>
                <a:cubicBezTo>
                  <a:pt x="2098863" y="913610"/>
                  <a:pt x="2108939" y="925551"/>
                  <a:pt x="2119760" y="922939"/>
                </a:cubicBezTo>
                <a:cubicBezTo>
                  <a:pt x="2127721" y="920949"/>
                  <a:pt x="2134313" y="913361"/>
                  <a:pt x="2146130" y="904903"/>
                </a:cubicBezTo>
                <a:cubicBezTo>
                  <a:pt x="2134686" y="895823"/>
                  <a:pt x="2128467" y="887489"/>
                  <a:pt x="2120755" y="885623"/>
                </a:cubicBezTo>
                <a:close/>
                <a:moveTo>
                  <a:pt x="2227727" y="905152"/>
                </a:moveTo>
                <a:cubicBezTo>
                  <a:pt x="2230836" y="894455"/>
                  <a:pt x="2219268" y="883758"/>
                  <a:pt x="2207949" y="885001"/>
                </a:cubicBezTo>
                <a:cubicBezTo>
                  <a:pt x="2196506" y="886245"/>
                  <a:pt x="2188296" y="893584"/>
                  <a:pt x="2190411" y="904530"/>
                </a:cubicBezTo>
                <a:cubicBezTo>
                  <a:pt x="2191904" y="912366"/>
                  <a:pt x="2200113" y="918959"/>
                  <a:pt x="2208696" y="930651"/>
                </a:cubicBezTo>
                <a:cubicBezTo>
                  <a:pt x="2217527" y="919207"/>
                  <a:pt x="2225488" y="912988"/>
                  <a:pt x="2227727" y="905152"/>
                </a:cubicBezTo>
                <a:close/>
                <a:moveTo>
                  <a:pt x="2298875" y="885623"/>
                </a:moveTo>
                <a:cubicBezTo>
                  <a:pt x="2287929" y="883633"/>
                  <a:pt x="2280590" y="891843"/>
                  <a:pt x="2279346" y="903162"/>
                </a:cubicBezTo>
                <a:cubicBezTo>
                  <a:pt x="2278227" y="914356"/>
                  <a:pt x="2288924" y="926049"/>
                  <a:pt x="2299621" y="922814"/>
                </a:cubicBezTo>
                <a:cubicBezTo>
                  <a:pt x="2307458" y="920451"/>
                  <a:pt x="2313677" y="912615"/>
                  <a:pt x="2325120" y="903784"/>
                </a:cubicBezTo>
                <a:cubicBezTo>
                  <a:pt x="2313304" y="895201"/>
                  <a:pt x="2306711" y="886992"/>
                  <a:pt x="2298875" y="885499"/>
                </a:cubicBezTo>
                <a:close/>
                <a:moveTo>
                  <a:pt x="2385074" y="885623"/>
                </a:moveTo>
                <a:cubicBezTo>
                  <a:pt x="2374501" y="884006"/>
                  <a:pt x="2366665" y="891718"/>
                  <a:pt x="2365919" y="903535"/>
                </a:cubicBezTo>
                <a:cubicBezTo>
                  <a:pt x="2365172" y="914978"/>
                  <a:pt x="2375621" y="926173"/>
                  <a:pt x="2386318" y="922939"/>
                </a:cubicBezTo>
                <a:cubicBezTo>
                  <a:pt x="2394154" y="920576"/>
                  <a:pt x="2400249" y="912491"/>
                  <a:pt x="2411444" y="903410"/>
                </a:cubicBezTo>
                <a:cubicBezTo>
                  <a:pt x="2399627" y="895077"/>
                  <a:pt x="2392786" y="886867"/>
                  <a:pt x="2384950" y="885623"/>
                </a:cubicBezTo>
                <a:close/>
                <a:moveTo>
                  <a:pt x="2493289" y="906023"/>
                </a:moveTo>
                <a:cubicBezTo>
                  <a:pt x="2496274" y="895325"/>
                  <a:pt x="2488811" y="887365"/>
                  <a:pt x="2477368" y="885250"/>
                </a:cubicBezTo>
                <a:cubicBezTo>
                  <a:pt x="2466173" y="883260"/>
                  <a:pt x="2453735" y="892962"/>
                  <a:pt x="2456098" y="903659"/>
                </a:cubicBezTo>
                <a:cubicBezTo>
                  <a:pt x="2457839" y="911744"/>
                  <a:pt x="2465178" y="918461"/>
                  <a:pt x="2473263" y="930651"/>
                </a:cubicBezTo>
                <a:cubicBezTo>
                  <a:pt x="2482716" y="919581"/>
                  <a:pt x="2491299" y="913610"/>
                  <a:pt x="2493414" y="905898"/>
                </a:cubicBezTo>
                <a:close/>
                <a:moveTo>
                  <a:pt x="2566055" y="885748"/>
                </a:moveTo>
                <a:cubicBezTo>
                  <a:pt x="2555482" y="882887"/>
                  <a:pt x="2547272" y="889977"/>
                  <a:pt x="2545282" y="901545"/>
                </a:cubicBezTo>
                <a:cubicBezTo>
                  <a:pt x="2543292" y="912988"/>
                  <a:pt x="2552497" y="925053"/>
                  <a:pt x="2563691" y="922814"/>
                </a:cubicBezTo>
                <a:cubicBezTo>
                  <a:pt x="2571776" y="921198"/>
                  <a:pt x="2578617" y="913734"/>
                  <a:pt x="2590683" y="905898"/>
                </a:cubicBezTo>
                <a:cubicBezTo>
                  <a:pt x="2579613" y="896445"/>
                  <a:pt x="2573766" y="887862"/>
                  <a:pt x="2566055" y="885748"/>
                </a:cubicBezTo>
                <a:close/>
                <a:moveTo>
                  <a:pt x="2651383" y="885623"/>
                </a:moveTo>
                <a:cubicBezTo>
                  <a:pt x="2640437" y="883509"/>
                  <a:pt x="2632974" y="891594"/>
                  <a:pt x="2631730" y="903037"/>
                </a:cubicBezTo>
                <a:cubicBezTo>
                  <a:pt x="2630486" y="914232"/>
                  <a:pt x="2641059" y="925924"/>
                  <a:pt x="2651756" y="922939"/>
                </a:cubicBezTo>
                <a:cubicBezTo>
                  <a:pt x="2659592" y="920700"/>
                  <a:pt x="2665936" y="912864"/>
                  <a:pt x="2677504" y="904032"/>
                </a:cubicBezTo>
                <a:cubicBezTo>
                  <a:pt x="2665812" y="895325"/>
                  <a:pt x="2659344" y="887116"/>
                  <a:pt x="2651507" y="885623"/>
                </a:cubicBezTo>
                <a:close/>
                <a:moveTo>
                  <a:pt x="2742184" y="885748"/>
                </a:moveTo>
                <a:cubicBezTo>
                  <a:pt x="2731363" y="882887"/>
                  <a:pt x="2723526" y="890350"/>
                  <a:pt x="2721536" y="901793"/>
                </a:cubicBezTo>
                <a:cubicBezTo>
                  <a:pt x="2719670" y="912988"/>
                  <a:pt x="2729373" y="925302"/>
                  <a:pt x="2740070" y="923063"/>
                </a:cubicBezTo>
                <a:cubicBezTo>
                  <a:pt x="2748030" y="921322"/>
                  <a:pt x="2754872" y="913859"/>
                  <a:pt x="2767061" y="905898"/>
                </a:cubicBezTo>
                <a:cubicBezTo>
                  <a:pt x="2755866" y="896569"/>
                  <a:pt x="2749896" y="887987"/>
                  <a:pt x="2742184" y="885872"/>
                </a:cubicBezTo>
                <a:close/>
                <a:moveTo>
                  <a:pt x="2811467" y="903410"/>
                </a:moveTo>
                <a:cubicBezTo>
                  <a:pt x="2809228" y="913983"/>
                  <a:pt x="2816567" y="922068"/>
                  <a:pt x="2828383" y="923436"/>
                </a:cubicBezTo>
                <a:cubicBezTo>
                  <a:pt x="2839827" y="924805"/>
                  <a:pt x="2851643" y="914854"/>
                  <a:pt x="2848907" y="904032"/>
                </a:cubicBezTo>
                <a:cubicBezTo>
                  <a:pt x="2846917" y="896072"/>
                  <a:pt x="2839080" y="889604"/>
                  <a:pt x="2830622" y="877911"/>
                </a:cubicBezTo>
                <a:cubicBezTo>
                  <a:pt x="2821666" y="889355"/>
                  <a:pt x="2813208" y="895699"/>
                  <a:pt x="2811467" y="903410"/>
                </a:cubicBezTo>
                <a:close/>
                <a:moveTo>
                  <a:pt x="2920428" y="885623"/>
                </a:moveTo>
                <a:cubicBezTo>
                  <a:pt x="2909607" y="883260"/>
                  <a:pt x="2902019" y="891345"/>
                  <a:pt x="2900527" y="902664"/>
                </a:cubicBezTo>
                <a:cubicBezTo>
                  <a:pt x="2899159" y="913859"/>
                  <a:pt x="2909482" y="925675"/>
                  <a:pt x="2920179" y="922814"/>
                </a:cubicBezTo>
                <a:cubicBezTo>
                  <a:pt x="2928140" y="920700"/>
                  <a:pt x="2934484" y="912988"/>
                  <a:pt x="2946176" y="904281"/>
                </a:cubicBezTo>
                <a:cubicBezTo>
                  <a:pt x="2934608" y="895450"/>
                  <a:pt x="2928265" y="887116"/>
                  <a:pt x="2920428" y="885499"/>
                </a:cubicBezTo>
                <a:close/>
                <a:moveTo>
                  <a:pt x="2987721" y="902540"/>
                </a:moveTo>
                <a:cubicBezTo>
                  <a:pt x="2984238" y="913237"/>
                  <a:pt x="2995060" y="923934"/>
                  <a:pt x="3006627" y="923436"/>
                </a:cubicBezTo>
                <a:cubicBezTo>
                  <a:pt x="3018444" y="922939"/>
                  <a:pt x="3026404" y="915476"/>
                  <a:pt x="3025036" y="904654"/>
                </a:cubicBezTo>
                <a:cubicBezTo>
                  <a:pt x="3023917" y="896694"/>
                  <a:pt x="3015956" y="889852"/>
                  <a:pt x="3007871" y="877787"/>
                </a:cubicBezTo>
                <a:cubicBezTo>
                  <a:pt x="2998542" y="888733"/>
                  <a:pt x="2990333" y="894703"/>
                  <a:pt x="2987721" y="902415"/>
                </a:cubicBezTo>
                <a:close/>
                <a:moveTo>
                  <a:pt x="3114345" y="905898"/>
                </a:moveTo>
                <a:cubicBezTo>
                  <a:pt x="3117206" y="895077"/>
                  <a:pt x="3109743" y="887240"/>
                  <a:pt x="3098299" y="885250"/>
                </a:cubicBezTo>
                <a:cubicBezTo>
                  <a:pt x="3087105" y="883384"/>
                  <a:pt x="3074791" y="892962"/>
                  <a:pt x="3077029" y="903784"/>
                </a:cubicBezTo>
                <a:cubicBezTo>
                  <a:pt x="3078771" y="911744"/>
                  <a:pt x="3086234" y="918585"/>
                  <a:pt x="3094195" y="930651"/>
                </a:cubicBezTo>
                <a:cubicBezTo>
                  <a:pt x="3103524" y="919456"/>
                  <a:pt x="3112230" y="913610"/>
                  <a:pt x="3114220" y="905898"/>
                </a:cubicBezTo>
                <a:close/>
                <a:moveTo>
                  <a:pt x="3184871" y="885623"/>
                </a:moveTo>
                <a:cubicBezTo>
                  <a:pt x="3174174" y="884131"/>
                  <a:pt x="3166587" y="892216"/>
                  <a:pt x="3166089" y="903908"/>
                </a:cubicBezTo>
                <a:cubicBezTo>
                  <a:pt x="3165592" y="915351"/>
                  <a:pt x="3176289" y="926297"/>
                  <a:pt x="3186986" y="922814"/>
                </a:cubicBezTo>
                <a:cubicBezTo>
                  <a:pt x="3194822" y="920202"/>
                  <a:pt x="3200668" y="911993"/>
                  <a:pt x="3211739" y="902789"/>
                </a:cubicBezTo>
                <a:cubicBezTo>
                  <a:pt x="3199673" y="894703"/>
                  <a:pt x="3192708" y="886743"/>
                  <a:pt x="3184871" y="885623"/>
                </a:cubicBezTo>
                <a:close/>
                <a:moveTo>
                  <a:pt x="3274926" y="885872"/>
                </a:moveTo>
                <a:cubicBezTo>
                  <a:pt x="3264478" y="882265"/>
                  <a:pt x="3255896" y="888982"/>
                  <a:pt x="3253159" y="900301"/>
                </a:cubicBezTo>
                <a:cubicBezTo>
                  <a:pt x="3250423" y="911495"/>
                  <a:pt x="3259005" y="924307"/>
                  <a:pt x="3270075" y="922814"/>
                </a:cubicBezTo>
                <a:cubicBezTo>
                  <a:pt x="3278160" y="921695"/>
                  <a:pt x="3285499" y="914854"/>
                  <a:pt x="3298186" y="907764"/>
                </a:cubicBezTo>
                <a:cubicBezTo>
                  <a:pt x="3287738" y="897564"/>
                  <a:pt x="3282390" y="888484"/>
                  <a:pt x="3274926" y="885872"/>
                </a:cubicBezTo>
                <a:close/>
                <a:moveTo>
                  <a:pt x="3380156" y="903659"/>
                </a:moveTo>
                <a:cubicBezTo>
                  <a:pt x="3382395" y="892838"/>
                  <a:pt x="3369957" y="883260"/>
                  <a:pt x="3358887" y="885250"/>
                </a:cubicBezTo>
                <a:cubicBezTo>
                  <a:pt x="3347443" y="887240"/>
                  <a:pt x="3339980" y="895201"/>
                  <a:pt x="3342965" y="906023"/>
                </a:cubicBezTo>
                <a:cubicBezTo>
                  <a:pt x="3345080" y="913734"/>
                  <a:pt x="3353662" y="919581"/>
                  <a:pt x="3363116" y="930775"/>
                </a:cubicBezTo>
                <a:cubicBezTo>
                  <a:pt x="3371076" y="918585"/>
                  <a:pt x="3378539" y="911744"/>
                  <a:pt x="3380156" y="903784"/>
                </a:cubicBezTo>
                <a:close/>
                <a:moveTo>
                  <a:pt x="3450434" y="885499"/>
                </a:moveTo>
                <a:cubicBezTo>
                  <a:pt x="3439488" y="884006"/>
                  <a:pt x="3432398" y="892589"/>
                  <a:pt x="3431652" y="903908"/>
                </a:cubicBezTo>
                <a:cubicBezTo>
                  <a:pt x="3430906" y="915103"/>
                  <a:pt x="3442349" y="926297"/>
                  <a:pt x="3452797" y="922814"/>
                </a:cubicBezTo>
                <a:cubicBezTo>
                  <a:pt x="3460509" y="920202"/>
                  <a:pt x="3466480" y="911993"/>
                  <a:pt x="3477426" y="902664"/>
                </a:cubicBezTo>
                <a:cubicBezTo>
                  <a:pt x="3465360" y="894579"/>
                  <a:pt x="3458395" y="886494"/>
                  <a:pt x="3450558" y="885499"/>
                </a:cubicBezTo>
                <a:close/>
                <a:moveTo>
                  <a:pt x="3538996" y="885748"/>
                </a:moveTo>
                <a:cubicBezTo>
                  <a:pt x="3528424" y="883011"/>
                  <a:pt x="3520214" y="890226"/>
                  <a:pt x="3518473" y="901793"/>
                </a:cubicBezTo>
                <a:cubicBezTo>
                  <a:pt x="3516731" y="913237"/>
                  <a:pt x="3526060" y="925302"/>
                  <a:pt x="3537130" y="922939"/>
                </a:cubicBezTo>
                <a:cubicBezTo>
                  <a:pt x="3545091" y="921198"/>
                  <a:pt x="3551932" y="913734"/>
                  <a:pt x="3563998" y="905649"/>
                </a:cubicBezTo>
                <a:cubicBezTo>
                  <a:pt x="3552803" y="896320"/>
                  <a:pt x="3546833" y="887738"/>
                  <a:pt x="3539121" y="885748"/>
                </a:cubicBezTo>
                <a:close/>
                <a:moveTo>
                  <a:pt x="3608279" y="904157"/>
                </a:moveTo>
                <a:cubicBezTo>
                  <a:pt x="3605667" y="915103"/>
                  <a:pt x="3617484" y="924805"/>
                  <a:pt x="3628927" y="923312"/>
                </a:cubicBezTo>
                <a:cubicBezTo>
                  <a:pt x="3640619" y="921820"/>
                  <a:pt x="3647958" y="913734"/>
                  <a:pt x="3645594" y="903162"/>
                </a:cubicBezTo>
                <a:cubicBezTo>
                  <a:pt x="3643853" y="895325"/>
                  <a:pt x="3635271" y="889106"/>
                  <a:pt x="3626190" y="877787"/>
                </a:cubicBezTo>
                <a:cubicBezTo>
                  <a:pt x="3617857" y="889604"/>
                  <a:pt x="3610145" y="896072"/>
                  <a:pt x="3608155" y="904157"/>
                </a:cubicBezTo>
                <a:close/>
                <a:moveTo>
                  <a:pt x="3735152" y="905898"/>
                </a:moveTo>
                <a:cubicBezTo>
                  <a:pt x="3738013" y="895077"/>
                  <a:pt x="3730550" y="887240"/>
                  <a:pt x="3719106" y="885250"/>
                </a:cubicBezTo>
                <a:cubicBezTo>
                  <a:pt x="3707912" y="883384"/>
                  <a:pt x="3695598" y="892962"/>
                  <a:pt x="3697836" y="903784"/>
                </a:cubicBezTo>
                <a:cubicBezTo>
                  <a:pt x="3699578" y="911744"/>
                  <a:pt x="3707041" y="918585"/>
                  <a:pt x="3715002" y="930651"/>
                </a:cubicBezTo>
                <a:cubicBezTo>
                  <a:pt x="3724331" y="919456"/>
                  <a:pt x="3733037" y="913610"/>
                  <a:pt x="3735028" y="905898"/>
                </a:cubicBezTo>
                <a:close/>
                <a:moveTo>
                  <a:pt x="3809161" y="885997"/>
                </a:moveTo>
                <a:cubicBezTo>
                  <a:pt x="3798713" y="882389"/>
                  <a:pt x="3790255" y="889106"/>
                  <a:pt x="3787394" y="900301"/>
                </a:cubicBezTo>
                <a:cubicBezTo>
                  <a:pt x="3784657" y="911371"/>
                  <a:pt x="3793240" y="924307"/>
                  <a:pt x="3804310" y="922814"/>
                </a:cubicBezTo>
                <a:cubicBezTo>
                  <a:pt x="3812395" y="921695"/>
                  <a:pt x="3819734" y="914854"/>
                  <a:pt x="3832421" y="907640"/>
                </a:cubicBezTo>
                <a:cubicBezTo>
                  <a:pt x="3821973" y="897564"/>
                  <a:pt x="3816624" y="888609"/>
                  <a:pt x="3809037" y="885997"/>
                </a:cubicBezTo>
                <a:close/>
                <a:moveTo>
                  <a:pt x="3895858" y="885997"/>
                </a:moveTo>
                <a:cubicBezTo>
                  <a:pt x="3885409" y="882389"/>
                  <a:pt x="3876827" y="889106"/>
                  <a:pt x="3874090" y="900425"/>
                </a:cubicBezTo>
                <a:cubicBezTo>
                  <a:pt x="3871354" y="911620"/>
                  <a:pt x="3879936" y="924432"/>
                  <a:pt x="3891007" y="922939"/>
                </a:cubicBezTo>
                <a:cubicBezTo>
                  <a:pt x="3899092" y="921820"/>
                  <a:pt x="3906430" y="914978"/>
                  <a:pt x="3919118" y="907888"/>
                </a:cubicBezTo>
                <a:cubicBezTo>
                  <a:pt x="3908669" y="897689"/>
                  <a:pt x="3903321" y="888609"/>
                  <a:pt x="3895858" y="885997"/>
                </a:cubicBezTo>
                <a:close/>
                <a:moveTo>
                  <a:pt x="3982803" y="885748"/>
                </a:moveTo>
                <a:cubicBezTo>
                  <a:pt x="3971857" y="883633"/>
                  <a:pt x="3964394" y="891843"/>
                  <a:pt x="3963150" y="903162"/>
                </a:cubicBezTo>
                <a:cubicBezTo>
                  <a:pt x="3961906" y="914356"/>
                  <a:pt x="3972604" y="926049"/>
                  <a:pt x="3983176" y="922939"/>
                </a:cubicBezTo>
                <a:cubicBezTo>
                  <a:pt x="3991013" y="920700"/>
                  <a:pt x="3997356" y="912864"/>
                  <a:pt x="4008800" y="904032"/>
                </a:cubicBezTo>
                <a:cubicBezTo>
                  <a:pt x="3997107" y="895450"/>
                  <a:pt x="3990515" y="887240"/>
                  <a:pt x="3982679" y="885623"/>
                </a:cubicBezTo>
                <a:close/>
                <a:moveTo>
                  <a:pt x="4073604" y="885748"/>
                </a:moveTo>
                <a:cubicBezTo>
                  <a:pt x="4062783" y="882887"/>
                  <a:pt x="4054947" y="890474"/>
                  <a:pt x="4052956" y="901793"/>
                </a:cubicBezTo>
                <a:cubicBezTo>
                  <a:pt x="4051091" y="912988"/>
                  <a:pt x="4060793" y="925302"/>
                  <a:pt x="4071614" y="922939"/>
                </a:cubicBezTo>
                <a:cubicBezTo>
                  <a:pt x="4079575" y="921198"/>
                  <a:pt x="4086416" y="913734"/>
                  <a:pt x="4098481" y="905649"/>
                </a:cubicBezTo>
                <a:cubicBezTo>
                  <a:pt x="4087287" y="896320"/>
                  <a:pt x="4081316" y="887738"/>
                  <a:pt x="4073604" y="885748"/>
                </a:cubicBezTo>
                <a:close/>
                <a:moveTo>
                  <a:pt x="4177093" y="905898"/>
                </a:moveTo>
                <a:cubicBezTo>
                  <a:pt x="4179954" y="895077"/>
                  <a:pt x="4172491" y="887240"/>
                  <a:pt x="4161047" y="885250"/>
                </a:cubicBezTo>
                <a:cubicBezTo>
                  <a:pt x="4149853" y="883384"/>
                  <a:pt x="4137539" y="892962"/>
                  <a:pt x="4139777" y="903784"/>
                </a:cubicBezTo>
                <a:cubicBezTo>
                  <a:pt x="4141519" y="911744"/>
                  <a:pt x="4148982" y="918585"/>
                  <a:pt x="4156943" y="930651"/>
                </a:cubicBezTo>
                <a:cubicBezTo>
                  <a:pt x="4166272" y="919456"/>
                  <a:pt x="4174978" y="913610"/>
                  <a:pt x="4176968" y="905898"/>
                </a:cubicBezTo>
                <a:close/>
                <a:moveTo>
                  <a:pt x="4249112" y="885623"/>
                </a:moveTo>
                <a:cubicBezTo>
                  <a:pt x="4238539" y="883384"/>
                  <a:pt x="4230454" y="890599"/>
                  <a:pt x="4229086" y="902415"/>
                </a:cubicBezTo>
                <a:cubicBezTo>
                  <a:pt x="4227718" y="913859"/>
                  <a:pt x="4237420" y="925675"/>
                  <a:pt x="4248366" y="922939"/>
                </a:cubicBezTo>
                <a:cubicBezTo>
                  <a:pt x="4256326" y="920949"/>
                  <a:pt x="4262919" y="913237"/>
                  <a:pt x="4274611" y="904779"/>
                </a:cubicBezTo>
                <a:cubicBezTo>
                  <a:pt x="4263292" y="895823"/>
                  <a:pt x="4256948" y="887240"/>
                  <a:pt x="4249112" y="885623"/>
                </a:cubicBezTo>
                <a:close/>
                <a:moveTo>
                  <a:pt x="4356332" y="904654"/>
                </a:moveTo>
                <a:cubicBezTo>
                  <a:pt x="4358447" y="893833"/>
                  <a:pt x="4350362" y="886245"/>
                  <a:pt x="4338918" y="885001"/>
                </a:cubicBezTo>
                <a:cubicBezTo>
                  <a:pt x="4327599" y="883758"/>
                  <a:pt x="4316031" y="894330"/>
                  <a:pt x="4319017" y="905027"/>
                </a:cubicBezTo>
                <a:cubicBezTo>
                  <a:pt x="4321256" y="912864"/>
                  <a:pt x="4329092" y="919207"/>
                  <a:pt x="4337923" y="930775"/>
                </a:cubicBezTo>
                <a:cubicBezTo>
                  <a:pt x="4346630" y="919083"/>
                  <a:pt x="4354840" y="912615"/>
                  <a:pt x="4356332" y="904779"/>
                </a:cubicBezTo>
                <a:close/>
                <a:moveTo>
                  <a:pt x="4443029" y="903784"/>
                </a:moveTo>
                <a:cubicBezTo>
                  <a:pt x="4445392" y="892962"/>
                  <a:pt x="4433078" y="883260"/>
                  <a:pt x="4421883" y="885250"/>
                </a:cubicBezTo>
                <a:cubicBezTo>
                  <a:pt x="4410440" y="887240"/>
                  <a:pt x="4402977" y="895077"/>
                  <a:pt x="4405837" y="905898"/>
                </a:cubicBezTo>
                <a:cubicBezTo>
                  <a:pt x="4407828" y="913610"/>
                  <a:pt x="4416410" y="919581"/>
                  <a:pt x="4425864" y="930775"/>
                </a:cubicBezTo>
                <a:cubicBezTo>
                  <a:pt x="4433949" y="918585"/>
                  <a:pt x="4441412" y="911869"/>
                  <a:pt x="4443153" y="903908"/>
                </a:cubicBezTo>
                <a:close/>
                <a:moveTo>
                  <a:pt x="4514675" y="885623"/>
                </a:moveTo>
                <a:cubicBezTo>
                  <a:pt x="4503853" y="883260"/>
                  <a:pt x="4496141" y="891096"/>
                  <a:pt x="4494649" y="902540"/>
                </a:cubicBezTo>
                <a:cubicBezTo>
                  <a:pt x="4493156" y="913859"/>
                  <a:pt x="4503355" y="925675"/>
                  <a:pt x="4514177" y="922939"/>
                </a:cubicBezTo>
                <a:cubicBezTo>
                  <a:pt x="4522138" y="920824"/>
                  <a:pt x="4528606" y="913237"/>
                  <a:pt x="4540298" y="904654"/>
                </a:cubicBezTo>
                <a:cubicBezTo>
                  <a:pt x="4528855" y="895699"/>
                  <a:pt x="4522511" y="887365"/>
                  <a:pt x="4514675" y="885623"/>
                </a:cubicBezTo>
                <a:close/>
                <a:moveTo>
                  <a:pt x="4605352" y="885623"/>
                </a:moveTo>
                <a:cubicBezTo>
                  <a:pt x="4594655" y="882514"/>
                  <a:pt x="4586569" y="889852"/>
                  <a:pt x="4584455" y="901296"/>
                </a:cubicBezTo>
                <a:cubicBezTo>
                  <a:pt x="4582340" y="912491"/>
                  <a:pt x="4591794" y="924929"/>
                  <a:pt x="4602615" y="922814"/>
                </a:cubicBezTo>
                <a:cubicBezTo>
                  <a:pt x="4610700" y="921198"/>
                  <a:pt x="4617541" y="913859"/>
                  <a:pt x="4629855" y="906023"/>
                </a:cubicBezTo>
                <a:cubicBezTo>
                  <a:pt x="4618910" y="896445"/>
                  <a:pt x="4613063" y="887738"/>
                  <a:pt x="4605352" y="885623"/>
                </a:cubicBezTo>
                <a:close/>
                <a:moveTo>
                  <a:pt x="4711577" y="905152"/>
                </a:moveTo>
                <a:cubicBezTo>
                  <a:pt x="4714810" y="894579"/>
                  <a:pt x="4703243" y="883758"/>
                  <a:pt x="4692048" y="884877"/>
                </a:cubicBezTo>
                <a:cubicBezTo>
                  <a:pt x="4680605" y="885997"/>
                  <a:pt x="4672395" y="893335"/>
                  <a:pt x="4674261" y="904281"/>
                </a:cubicBezTo>
                <a:cubicBezTo>
                  <a:pt x="4675629" y="912117"/>
                  <a:pt x="4683839" y="918834"/>
                  <a:pt x="4692297" y="930651"/>
                </a:cubicBezTo>
                <a:cubicBezTo>
                  <a:pt x="4701253" y="919332"/>
                  <a:pt x="4709213" y="913113"/>
                  <a:pt x="4711577" y="905276"/>
                </a:cubicBezTo>
                <a:close/>
                <a:moveTo>
                  <a:pt x="4780362" y="885499"/>
                </a:moveTo>
                <a:cubicBezTo>
                  <a:pt x="4769789" y="883260"/>
                  <a:pt x="4761704" y="890599"/>
                  <a:pt x="4760336" y="902415"/>
                </a:cubicBezTo>
                <a:cubicBezTo>
                  <a:pt x="4758967" y="913859"/>
                  <a:pt x="4768918" y="925675"/>
                  <a:pt x="4779740" y="922939"/>
                </a:cubicBezTo>
                <a:cubicBezTo>
                  <a:pt x="4787700" y="920949"/>
                  <a:pt x="4794293" y="913113"/>
                  <a:pt x="4805861" y="904654"/>
                </a:cubicBezTo>
                <a:cubicBezTo>
                  <a:pt x="4794417" y="895699"/>
                  <a:pt x="4788074" y="887240"/>
                  <a:pt x="4780237" y="885623"/>
                </a:cubicBezTo>
                <a:close/>
                <a:moveTo>
                  <a:pt x="4868426" y="885499"/>
                </a:moveTo>
                <a:cubicBezTo>
                  <a:pt x="4857605" y="884131"/>
                  <a:pt x="4850266" y="892216"/>
                  <a:pt x="4849769" y="903908"/>
                </a:cubicBezTo>
                <a:cubicBezTo>
                  <a:pt x="4849395" y="915476"/>
                  <a:pt x="4860093" y="926297"/>
                  <a:pt x="4870790" y="922566"/>
                </a:cubicBezTo>
                <a:cubicBezTo>
                  <a:pt x="4878502" y="919954"/>
                  <a:pt x="4884472" y="911744"/>
                  <a:pt x="4895418" y="902291"/>
                </a:cubicBezTo>
                <a:cubicBezTo>
                  <a:pt x="4883353" y="894330"/>
                  <a:pt x="4876263" y="886370"/>
                  <a:pt x="4868426" y="885375"/>
                </a:cubicBezTo>
                <a:close/>
                <a:moveTo>
                  <a:pt x="4960347" y="885623"/>
                </a:moveTo>
                <a:cubicBezTo>
                  <a:pt x="4949774" y="882762"/>
                  <a:pt x="4941565" y="889852"/>
                  <a:pt x="4939575" y="901420"/>
                </a:cubicBezTo>
                <a:cubicBezTo>
                  <a:pt x="4937585" y="912864"/>
                  <a:pt x="4946789" y="924929"/>
                  <a:pt x="4957984" y="922690"/>
                </a:cubicBezTo>
                <a:cubicBezTo>
                  <a:pt x="4966069" y="921073"/>
                  <a:pt x="4972910" y="913610"/>
                  <a:pt x="4984975" y="905774"/>
                </a:cubicBezTo>
                <a:cubicBezTo>
                  <a:pt x="4973905" y="896320"/>
                  <a:pt x="4968059" y="887738"/>
                  <a:pt x="4960347" y="885623"/>
                </a:cubicBezTo>
                <a:close/>
                <a:moveTo>
                  <a:pt x="5046795" y="885623"/>
                </a:moveTo>
                <a:cubicBezTo>
                  <a:pt x="5035973" y="882762"/>
                  <a:pt x="5028137" y="890226"/>
                  <a:pt x="5026147" y="901669"/>
                </a:cubicBezTo>
                <a:cubicBezTo>
                  <a:pt x="5024281" y="912864"/>
                  <a:pt x="5033983" y="925178"/>
                  <a:pt x="5044681" y="922939"/>
                </a:cubicBezTo>
                <a:cubicBezTo>
                  <a:pt x="5052641" y="921198"/>
                  <a:pt x="5059482" y="913734"/>
                  <a:pt x="5071672" y="905774"/>
                </a:cubicBezTo>
                <a:cubicBezTo>
                  <a:pt x="5060477" y="896445"/>
                  <a:pt x="5054507" y="887862"/>
                  <a:pt x="5046795" y="885748"/>
                </a:cubicBezTo>
                <a:close/>
                <a:moveTo>
                  <a:pt x="5134238" y="885375"/>
                </a:moveTo>
                <a:cubicBezTo>
                  <a:pt x="5123292" y="883882"/>
                  <a:pt x="5116202" y="892465"/>
                  <a:pt x="5115456" y="903784"/>
                </a:cubicBezTo>
                <a:cubicBezTo>
                  <a:pt x="5114710" y="914978"/>
                  <a:pt x="5126153" y="926173"/>
                  <a:pt x="5136601" y="922690"/>
                </a:cubicBezTo>
                <a:cubicBezTo>
                  <a:pt x="5144313" y="920078"/>
                  <a:pt x="5150284" y="911869"/>
                  <a:pt x="5161229" y="902540"/>
                </a:cubicBezTo>
                <a:cubicBezTo>
                  <a:pt x="5149164" y="894455"/>
                  <a:pt x="5142199" y="886370"/>
                  <a:pt x="5134362" y="885375"/>
                </a:cubicBezTo>
                <a:close/>
                <a:moveTo>
                  <a:pt x="5224542" y="885375"/>
                </a:moveTo>
                <a:cubicBezTo>
                  <a:pt x="5213596" y="883384"/>
                  <a:pt x="5206257" y="891594"/>
                  <a:pt x="5205013" y="902913"/>
                </a:cubicBezTo>
                <a:cubicBezTo>
                  <a:pt x="5203894" y="914108"/>
                  <a:pt x="5214591" y="925800"/>
                  <a:pt x="5225288" y="922566"/>
                </a:cubicBezTo>
                <a:cubicBezTo>
                  <a:pt x="5233124" y="920202"/>
                  <a:pt x="5239343" y="912366"/>
                  <a:pt x="5250787" y="903535"/>
                </a:cubicBezTo>
                <a:cubicBezTo>
                  <a:pt x="5238970" y="894952"/>
                  <a:pt x="5232378" y="886743"/>
                  <a:pt x="5224542" y="885250"/>
                </a:cubicBezTo>
                <a:close/>
                <a:moveTo>
                  <a:pt x="5311860" y="885375"/>
                </a:moveTo>
                <a:cubicBezTo>
                  <a:pt x="5301287" y="883136"/>
                  <a:pt x="5293202" y="890350"/>
                  <a:pt x="5291834" y="902167"/>
                </a:cubicBezTo>
                <a:cubicBezTo>
                  <a:pt x="5290466" y="913610"/>
                  <a:pt x="5300168" y="925427"/>
                  <a:pt x="5311114" y="922690"/>
                </a:cubicBezTo>
                <a:cubicBezTo>
                  <a:pt x="5319074" y="920700"/>
                  <a:pt x="5325667" y="912988"/>
                  <a:pt x="5337359" y="904530"/>
                </a:cubicBezTo>
                <a:cubicBezTo>
                  <a:pt x="5326040" y="895574"/>
                  <a:pt x="5319696" y="886992"/>
                  <a:pt x="5311860" y="885375"/>
                </a:cubicBezTo>
                <a:close/>
                <a:moveTo>
                  <a:pt x="5402164" y="885375"/>
                </a:moveTo>
                <a:cubicBezTo>
                  <a:pt x="5391591" y="882514"/>
                  <a:pt x="5383381" y="889604"/>
                  <a:pt x="5381392" y="901172"/>
                </a:cubicBezTo>
                <a:cubicBezTo>
                  <a:pt x="5379401" y="912615"/>
                  <a:pt x="5388606" y="924680"/>
                  <a:pt x="5399800" y="922441"/>
                </a:cubicBezTo>
                <a:cubicBezTo>
                  <a:pt x="5407885" y="920824"/>
                  <a:pt x="5414727" y="913361"/>
                  <a:pt x="5426792" y="905525"/>
                </a:cubicBezTo>
                <a:cubicBezTo>
                  <a:pt x="5415722" y="896072"/>
                  <a:pt x="5409876" y="887489"/>
                  <a:pt x="5402164" y="885375"/>
                </a:cubicBezTo>
                <a:close/>
                <a:moveTo>
                  <a:pt x="5471322" y="903659"/>
                </a:moveTo>
                <a:cubicBezTo>
                  <a:pt x="5468585" y="914605"/>
                  <a:pt x="5480402" y="924307"/>
                  <a:pt x="5491845" y="922939"/>
                </a:cubicBezTo>
                <a:cubicBezTo>
                  <a:pt x="5503538" y="921571"/>
                  <a:pt x="5510876" y="913361"/>
                  <a:pt x="5508638" y="902913"/>
                </a:cubicBezTo>
                <a:cubicBezTo>
                  <a:pt x="5506896" y="895077"/>
                  <a:pt x="5498438" y="888857"/>
                  <a:pt x="5489358" y="877414"/>
                </a:cubicBezTo>
                <a:cubicBezTo>
                  <a:pt x="5480900" y="889106"/>
                  <a:pt x="5473188" y="895699"/>
                  <a:pt x="5471198" y="903659"/>
                </a:cubicBezTo>
                <a:close/>
                <a:moveTo>
                  <a:pt x="5595210" y="904903"/>
                </a:moveTo>
                <a:cubicBezTo>
                  <a:pt x="5598444" y="894330"/>
                  <a:pt x="5586876" y="883509"/>
                  <a:pt x="5575681" y="884628"/>
                </a:cubicBezTo>
                <a:cubicBezTo>
                  <a:pt x="5564238" y="885748"/>
                  <a:pt x="5556028" y="893086"/>
                  <a:pt x="5557894" y="904032"/>
                </a:cubicBezTo>
                <a:cubicBezTo>
                  <a:pt x="5559262" y="911869"/>
                  <a:pt x="5567472" y="918585"/>
                  <a:pt x="5575930" y="930402"/>
                </a:cubicBezTo>
                <a:cubicBezTo>
                  <a:pt x="5584886" y="919083"/>
                  <a:pt x="5592847" y="912864"/>
                  <a:pt x="5595210" y="905027"/>
                </a:cubicBezTo>
                <a:close/>
                <a:moveTo>
                  <a:pt x="5667229" y="885250"/>
                </a:moveTo>
                <a:cubicBezTo>
                  <a:pt x="5656407" y="882762"/>
                  <a:pt x="5648695" y="890474"/>
                  <a:pt x="5647078" y="901918"/>
                </a:cubicBezTo>
                <a:cubicBezTo>
                  <a:pt x="5645461" y="913237"/>
                  <a:pt x="5655537" y="925178"/>
                  <a:pt x="5666358" y="922566"/>
                </a:cubicBezTo>
                <a:cubicBezTo>
                  <a:pt x="5674319" y="920576"/>
                  <a:pt x="5680911" y="912988"/>
                  <a:pt x="5692728" y="904530"/>
                </a:cubicBezTo>
                <a:cubicBezTo>
                  <a:pt x="5681284" y="895450"/>
                  <a:pt x="5675065" y="887116"/>
                  <a:pt x="5667353" y="885250"/>
                </a:cubicBezTo>
                <a:close/>
                <a:moveTo>
                  <a:pt x="5756413" y="885250"/>
                </a:moveTo>
                <a:cubicBezTo>
                  <a:pt x="5745592" y="882887"/>
                  <a:pt x="5738004" y="890972"/>
                  <a:pt x="5736511" y="902291"/>
                </a:cubicBezTo>
                <a:cubicBezTo>
                  <a:pt x="5735143" y="913486"/>
                  <a:pt x="5745467" y="925302"/>
                  <a:pt x="5756164" y="922441"/>
                </a:cubicBezTo>
                <a:cubicBezTo>
                  <a:pt x="5764125" y="920327"/>
                  <a:pt x="5770469" y="912615"/>
                  <a:pt x="5782161" y="903908"/>
                </a:cubicBezTo>
                <a:cubicBezTo>
                  <a:pt x="5770593" y="895077"/>
                  <a:pt x="5764250" y="886743"/>
                  <a:pt x="5756413" y="885126"/>
                </a:cubicBezTo>
                <a:close/>
                <a:moveTo>
                  <a:pt x="5845473" y="885250"/>
                </a:moveTo>
                <a:cubicBezTo>
                  <a:pt x="5834527" y="883260"/>
                  <a:pt x="5827188" y="891469"/>
                  <a:pt x="5825945" y="902789"/>
                </a:cubicBezTo>
                <a:cubicBezTo>
                  <a:pt x="5824825" y="913983"/>
                  <a:pt x="5835522" y="925675"/>
                  <a:pt x="5846219" y="922441"/>
                </a:cubicBezTo>
                <a:cubicBezTo>
                  <a:pt x="5854056" y="920078"/>
                  <a:pt x="5860275" y="912242"/>
                  <a:pt x="5871718" y="903410"/>
                </a:cubicBezTo>
                <a:cubicBezTo>
                  <a:pt x="5859902" y="894828"/>
                  <a:pt x="5853309" y="886618"/>
                  <a:pt x="5845473" y="885126"/>
                </a:cubicBezTo>
                <a:close/>
                <a:moveTo>
                  <a:pt x="5913014" y="903659"/>
                </a:moveTo>
                <a:cubicBezTo>
                  <a:pt x="5910278" y="914481"/>
                  <a:pt x="5921970" y="924432"/>
                  <a:pt x="5933414" y="923063"/>
                </a:cubicBezTo>
                <a:cubicBezTo>
                  <a:pt x="5945230" y="921695"/>
                  <a:pt x="5952569" y="913610"/>
                  <a:pt x="5950330" y="903162"/>
                </a:cubicBezTo>
                <a:cubicBezTo>
                  <a:pt x="5948713" y="895325"/>
                  <a:pt x="5940130" y="888982"/>
                  <a:pt x="5931299" y="877538"/>
                </a:cubicBezTo>
                <a:cubicBezTo>
                  <a:pt x="5922840" y="889106"/>
                  <a:pt x="5915004" y="895699"/>
                  <a:pt x="5913014" y="903659"/>
                </a:cubicBezTo>
                <a:close/>
                <a:moveTo>
                  <a:pt x="6020359" y="885375"/>
                </a:moveTo>
                <a:cubicBezTo>
                  <a:pt x="6009537" y="884131"/>
                  <a:pt x="6002323" y="892340"/>
                  <a:pt x="6001950" y="904032"/>
                </a:cubicBezTo>
                <a:cubicBezTo>
                  <a:pt x="6001701" y="915600"/>
                  <a:pt x="6012647" y="926173"/>
                  <a:pt x="6023219" y="922441"/>
                </a:cubicBezTo>
                <a:cubicBezTo>
                  <a:pt x="6030931" y="919705"/>
                  <a:pt x="6036653" y="911371"/>
                  <a:pt x="6047475" y="901918"/>
                </a:cubicBezTo>
                <a:cubicBezTo>
                  <a:pt x="6035285" y="894081"/>
                  <a:pt x="6028195" y="886245"/>
                  <a:pt x="6020234" y="885375"/>
                </a:cubicBezTo>
                <a:close/>
                <a:moveTo>
                  <a:pt x="6111409" y="922690"/>
                </a:moveTo>
                <a:cubicBezTo>
                  <a:pt x="6122230" y="924929"/>
                  <a:pt x="6131808" y="912491"/>
                  <a:pt x="6129818" y="901420"/>
                </a:cubicBezTo>
                <a:cubicBezTo>
                  <a:pt x="6127828" y="889977"/>
                  <a:pt x="6119867" y="882514"/>
                  <a:pt x="6109046" y="885499"/>
                </a:cubicBezTo>
                <a:cubicBezTo>
                  <a:pt x="6101334" y="887613"/>
                  <a:pt x="6095487" y="896196"/>
                  <a:pt x="6084293" y="905649"/>
                </a:cubicBezTo>
                <a:cubicBezTo>
                  <a:pt x="6096483" y="913734"/>
                  <a:pt x="6103324" y="921073"/>
                  <a:pt x="6111284" y="922814"/>
                </a:cubicBezTo>
                <a:close/>
                <a:moveTo>
                  <a:pt x="6200468" y="885623"/>
                </a:moveTo>
                <a:cubicBezTo>
                  <a:pt x="6190021" y="882016"/>
                  <a:pt x="6181438" y="888733"/>
                  <a:pt x="6178701" y="900052"/>
                </a:cubicBezTo>
                <a:cubicBezTo>
                  <a:pt x="6175965" y="911247"/>
                  <a:pt x="6184548" y="924058"/>
                  <a:pt x="6195617" y="922566"/>
                </a:cubicBezTo>
                <a:cubicBezTo>
                  <a:pt x="6203703" y="921446"/>
                  <a:pt x="6211042" y="914605"/>
                  <a:pt x="6223728" y="907515"/>
                </a:cubicBezTo>
                <a:cubicBezTo>
                  <a:pt x="6213281" y="897316"/>
                  <a:pt x="6207932" y="888235"/>
                  <a:pt x="6200468" y="885623"/>
                </a:cubicBezTo>
                <a:close/>
                <a:moveTo>
                  <a:pt x="6288782" y="885499"/>
                </a:moveTo>
                <a:cubicBezTo>
                  <a:pt x="6278085" y="882514"/>
                  <a:pt x="6270000" y="889977"/>
                  <a:pt x="6268010" y="901420"/>
                </a:cubicBezTo>
                <a:cubicBezTo>
                  <a:pt x="6266020" y="912615"/>
                  <a:pt x="6275721" y="925053"/>
                  <a:pt x="6286419" y="922690"/>
                </a:cubicBezTo>
                <a:cubicBezTo>
                  <a:pt x="6294504" y="920949"/>
                  <a:pt x="6301221" y="913610"/>
                  <a:pt x="6313411" y="905525"/>
                </a:cubicBezTo>
                <a:cubicBezTo>
                  <a:pt x="6302340" y="896072"/>
                  <a:pt x="6296370" y="887489"/>
                  <a:pt x="6288658" y="885375"/>
                </a:cubicBezTo>
                <a:close/>
                <a:moveTo>
                  <a:pt x="6357941" y="904405"/>
                </a:moveTo>
                <a:cubicBezTo>
                  <a:pt x="6356448" y="915103"/>
                  <a:pt x="6364408" y="922690"/>
                  <a:pt x="6376225" y="923312"/>
                </a:cubicBezTo>
                <a:cubicBezTo>
                  <a:pt x="6387668" y="923934"/>
                  <a:pt x="6398739" y="913237"/>
                  <a:pt x="6395256" y="902540"/>
                </a:cubicBezTo>
                <a:cubicBezTo>
                  <a:pt x="6392768" y="894703"/>
                  <a:pt x="6384559" y="888733"/>
                  <a:pt x="6375354" y="877787"/>
                </a:cubicBezTo>
                <a:cubicBezTo>
                  <a:pt x="6367270" y="889728"/>
                  <a:pt x="6359184" y="896694"/>
                  <a:pt x="6358064" y="904530"/>
                </a:cubicBezTo>
                <a:close/>
                <a:moveTo>
                  <a:pt x="6481703" y="905774"/>
                </a:moveTo>
                <a:cubicBezTo>
                  <a:pt x="6484689" y="895077"/>
                  <a:pt x="6477226" y="887116"/>
                  <a:pt x="6465783" y="885001"/>
                </a:cubicBezTo>
                <a:cubicBezTo>
                  <a:pt x="6454588" y="883011"/>
                  <a:pt x="6442149" y="892713"/>
                  <a:pt x="6444512" y="903410"/>
                </a:cubicBezTo>
                <a:cubicBezTo>
                  <a:pt x="6446254" y="911495"/>
                  <a:pt x="6453593" y="918212"/>
                  <a:pt x="6461678" y="930402"/>
                </a:cubicBezTo>
                <a:cubicBezTo>
                  <a:pt x="6471131" y="919332"/>
                  <a:pt x="6479714" y="913361"/>
                  <a:pt x="6481828" y="905649"/>
                </a:cubicBezTo>
                <a:close/>
                <a:moveTo>
                  <a:pt x="6552106" y="885375"/>
                </a:moveTo>
                <a:cubicBezTo>
                  <a:pt x="6541284" y="883882"/>
                  <a:pt x="6533945" y="891967"/>
                  <a:pt x="6533448" y="903784"/>
                </a:cubicBezTo>
                <a:cubicBezTo>
                  <a:pt x="6532951" y="915227"/>
                  <a:pt x="6543772" y="926173"/>
                  <a:pt x="6554469" y="922566"/>
                </a:cubicBezTo>
                <a:cubicBezTo>
                  <a:pt x="6562306" y="919954"/>
                  <a:pt x="6568151" y="911744"/>
                  <a:pt x="6579097" y="902415"/>
                </a:cubicBezTo>
                <a:cubicBezTo>
                  <a:pt x="6567032" y="894455"/>
                  <a:pt x="6560067" y="886494"/>
                  <a:pt x="6552106" y="885375"/>
                </a:cubicBezTo>
                <a:close/>
                <a:moveTo>
                  <a:pt x="6623628" y="902291"/>
                </a:moveTo>
                <a:cubicBezTo>
                  <a:pt x="6620021" y="912988"/>
                  <a:pt x="6630842" y="923810"/>
                  <a:pt x="6642410" y="923312"/>
                </a:cubicBezTo>
                <a:cubicBezTo>
                  <a:pt x="6654227" y="922814"/>
                  <a:pt x="6662311" y="915351"/>
                  <a:pt x="6660819" y="904654"/>
                </a:cubicBezTo>
                <a:cubicBezTo>
                  <a:pt x="6659823" y="896694"/>
                  <a:pt x="6651739" y="889728"/>
                  <a:pt x="6643778" y="877663"/>
                </a:cubicBezTo>
                <a:cubicBezTo>
                  <a:pt x="6634449" y="888609"/>
                  <a:pt x="6626240" y="894455"/>
                  <a:pt x="6623628" y="902291"/>
                </a:cubicBezTo>
                <a:close/>
                <a:moveTo>
                  <a:pt x="6731345" y="885375"/>
                </a:moveTo>
                <a:cubicBezTo>
                  <a:pt x="6720648" y="883882"/>
                  <a:pt x="6713061" y="891843"/>
                  <a:pt x="6712439" y="903659"/>
                </a:cubicBezTo>
                <a:cubicBezTo>
                  <a:pt x="6711816" y="915103"/>
                  <a:pt x="6722514" y="926173"/>
                  <a:pt x="6733211" y="922690"/>
                </a:cubicBezTo>
                <a:cubicBezTo>
                  <a:pt x="6741047" y="920202"/>
                  <a:pt x="6747018" y="911993"/>
                  <a:pt x="6758088" y="902789"/>
                </a:cubicBezTo>
                <a:cubicBezTo>
                  <a:pt x="6746147" y="894703"/>
                  <a:pt x="6739181" y="886618"/>
                  <a:pt x="6731220" y="885499"/>
                </a:cubicBezTo>
                <a:close/>
                <a:moveTo>
                  <a:pt x="6818042" y="885375"/>
                </a:moveTo>
                <a:cubicBezTo>
                  <a:pt x="6807096" y="883758"/>
                  <a:pt x="6799881" y="892340"/>
                  <a:pt x="6799010" y="903659"/>
                </a:cubicBezTo>
                <a:cubicBezTo>
                  <a:pt x="6798140" y="914854"/>
                  <a:pt x="6809459" y="926173"/>
                  <a:pt x="6819907" y="922690"/>
                </a:cubicBezTo>
                <a:cubicBezTo>
                  <a:pt x="6827743" y="920078"/>
                  <a:pt x="6833590" y="911993"/>
                  <a:pt x="6844784" y="902789"/>
                </a:cubicBezTo>
                <a:cubicBezTo>
                  <a:pt x="6832844" y="894579"/>
                  <a:pt x="6826003" y="886494"/>
                  <a:pt x="6818042" y="885375"/>
                </a:cubicBezTo>
                <a:close/>
                <a:moveTo>
                  <a:pt x="6908967" y="885499"/>
                </a:moveTo>
                <a:cubicBezTo>
                  <a:pt x="6898146" y="883011"/>
                  <a:pt x="6890434" y="890723"/>
                  <a:pt x="6888817" y="902167"/>
                </a:cubicBezTo>
                <a:cubicBezTo>
                  <a:pt x="6887200" y="913486"/>
                  <a:pt x="6897275" y="925427"/>
                  <a:pt x="6908097" y="922814"/>
                </a:cubicBezTo>
                <a:cubicBezTo>
                  <a:pt x="6916057" y="920824"/>
                  <a:pt x="6922649" y="913237"/>
                  <a:pt x="6934466" y="904779"/>
                </a:cubicBezTo>
                <a:cubicBezTo>
                  <a:pt x="6923023" y="895699"/>
                  <a:pt x="6916804" y="887365"/>
                  <a:pt x="6909092" y="885499"/>
                </a:cubicBezTo>
                <a:close/>
                <a:moveTo>
                  <a:pt x="6998151" y="885499"/>
                </a:moveTo>
                <a:cubicBezTo>
                  <a:pt x="6987330" y="883136"/>
                  <a:pt x="6979618" y="891221"/>
                  <a:pt x="6978250" y="902540"/>
                </a:cubicBezTo>
                <a:cubicBezTo>
                  <a:pt x="6976881" y="913734"/>
                  <a:pt x="6987205" y="925551"/>
                  <a:pt x="6997902" y="922690"/>
                </a:cubicBezTo>
                <a:cubicBezTo>
                  <a:pt x="7005863" y="920576"/>
                  <a:pt x="7012207" y="912864"/>
                  <a:pt x="7023899" y="904157"/>
                </a:cubicBezTo>
                <a:cubicBezTo>
                  <a:pt x="7012332" y="895325"/>
                  <a:pt x="7005988" y="886992"/>
                  <a:pt x="6998151" y="885375"/>
                </a:cubicBezTo>
                <a:close/>
                <a:moveTo>
                  <a:pt x="7065444" y="902540"/>
                </a:moveTo>
                <a:cubicBezTo>
                  <a:pt x="7061961" y="913237"/>
                  <a:pt x="7072907" y="923934"/>
                  <a:pt x="7084475" y="923312"/>
                </a:cubicBezTo>
                <a:cubicBezTo>
                  <a:pt x="7096292" y="922690"/>
                  <a:pt x="7104252" y="915103"/>
                  <a:pt x="7102760" y="904405"/>
                </a:cubicBezTo>
                <a:cubicBezTo>
                  <a:pt x="7101640" y="896569"/>
                  <a:pt x="7093555" y="889604"/>
                  <a:pt x="7085470" y="877663"/>
                </a:cubicBezTo>
                <a:cubicBezTo>
                  <a:pt x="7076266" y="888733"/>
                  <a:pt x="7068056" y="894703"/>
                  <a:pt x="7065568" y="902540"/>
                </a:cubicBezTo>
                <a:close/>
                <a:moveTo>
                  <a:pt x="7172913" y="885499"/>
                </a:moveTo>
                <a:cubicBezTo>
                  <a:pt x="7162091" y="884131"/>
                  <a:pt x="7154753" y="892216"/>
                  <a:pt x="7154255" y="903908"/>
                </a:cubicBezTo>
                <a:cubicBezTo>
                  <a:pt x="7153882" y="915476"/>
                  <a:pt x="7164579" y="926297"/>
                  <a:pt x="7175276" y="922566"/>
                </a:cubicBezTo>
                <a:cubicBezTo>
                  <a:pt x="7182988" y="919954"/>
                  <a:pt x="7188959" y="911744"/>
                  <a:pt x="7199905" y="902291"/>
                </a:cubicBezTo>
                <a:cubicBezTo>
                  <a:pt x="7187839" y="894330"/>
                  <a:pt x="7180749" y="886370"/>
                  <a:pt x="7172913" y="885375"/>
                </a:cubicBezTo>
                <a:close/>
                <a:moveTo>
                  <a:pt x="7262595" y="885499"/>
                </a:moveTo>
                <a:cubicBezTo>
                  <a:pt x="7251898" y="884006"/>
                  <a:pt x="7244310" y="892091"/>
                  <a:pt x="7243812" y="903784"/>
                </a:cubicBezTo>
                <a:cubicBezTo>
                  <a:pt x="7243315" y="915227"/>
                  <a:pt x="7254012" y="926173"/>
                  <a:pt x="7264709" y="922690"/>
                </a:cubicBezTo>
                <a:cubicBezTo>
                  <a:pt x="7272545" y="920078"/>
                  <a:pt x="7278392" y="911869"/>
                  <a:pt x="7289462" y="902664"/>
                </a:cubicBezTo>
                <a:cubicBezTo>
                  <a:pt x="7277397" y="894579"/>
                  <a:pt x="7270431" y="886618"/>
                  <a:pt x="7262595" y="885499"/>
                </a:cubicBezTo>
                <a:close/>
                <a:moveTo>
                  <a:pt x="7350162" y="885499"/>
                </a:moveTo>
                <a:cubicBezTo>
                  <a:pt x="7339216" y="883384"/>
                  <a:pt x="7331753" y="891469"/>
                  <a:pt x="7330509" y="902913"/>
                </a:cubicBezTo>
                <a:cubicBezTo>
                  <a:pt x="7329265" y="914108"/>
                  <a:pt x="7339838" y="925800"/>
                  <a:pt x="7350535" y="922814"/>
                </a:cubicBezTo>
                <a:cubicBezTo>
                  <a:pt x="7358372" y="920576"/>
                  <a:pt x="7364715" y="912739"/>
                  <a:pt x="7376283" y="903908"/>
                </a:cubicBezTo>
                <a:cubicBezTo>
                  <a:pt x="7364591" y="895201"/>
                  <a:pt x="7358123" y="886992"/>
                  <a:pt x="7350286" y="885499"/>
                </a:cubicBezTo>
                <a:close/>
                <a:moveTo>
                  <a:pt x="7420689" y="904654"/>
                </a:moveTo>
                <a:cubicBezTo>
                  <a:pt x="7419196" y="915351"/>
                  <a:pt x="7427281" y="922939"/>
                  <a:pt x="7438973" y="923436"/>
                </a:cubicBezTo>
                <a:cubicBezTo>
                  <a:pt x="7450416" y="923934"/>
                  <a:pt x="7461362" y="913237"/>
                  <a:pt x="7457880" y="902540"/>
                </a:cubicBezTo>
                <a:cubicBezTo>
                  <a:pt x="7455267" y="894703"/>
                  <a:pt x="7447183" y="888857"/>
                  <a:pt x="7437854" y="877787"/>
                </a:cubicBezTo>
                <a:cubicBezTo>
                  <a:pt x="7429769" y="889852"/>
                  <a:pt x="7421683" y="896694"/>
                  <a:pt x="7420689" y="904654"/>
                </a:cubicBezTo>
                <a:close/>
                <a:moveTo>
                  <a:pt x="7510245" y="903162"/>
                </a:moveTo>
                <a:cubicBezTo>
                  <a:pt x="7508007" y="913734"/>
                  <a:pt x="7515346" y="921820"/>
                  <a:pt x="7527038" y="923188"/>
                </a:cubicBezTo>
                <a:cubicBezTo>
                  <a:pt x="7538481" y="924556"/>
                  <a:pt x="7550298" y="914854"/>
                  <a:pt x="7547561" y="903908"/>
                </a:cubicBezTo>
                <a:cubicBezTo>
                  <a:pt x="7545571" y="895947"/>
                  <a:pt x="7537859" y="889355"/>
                  <a:pt x="7529401" y="877663"/>
                </a:cubicBezTo>
                <a:cubicBezTo>
                  <a:pt x="7520445" y="888982"/>
                  <a:pt x="7511863" y="895325"/>
                  <a:pt x="7510122" y="903162"/>
                </a:cubicBezTo>
                <a:close/>
                <a:moveTo>
                  <a:pt x="7637119" y="905152"/>
                </a:moveTo>
                <a:cubicBezTo>
                  <a:pt x="7640353" y="894579"/>
                  <a:pt x="7628785" y="883758"/>
                  <a:pt x="7617590" y="884877"/>
                </a:cubicBezTo>
                <a:cubicBezTo>
                  <a:pt x="7606147" y="885997"/>
                  <a:pt x="7597938" y="893335"/>
                  <a:pt x="7599803" y="904281"/>
                </a:cubicBezTo>
                <a:cubicBezTo>
                  <a:pt x="7601171" y="912117"/>
                  <a:pt x="7609381" y="918834"/>
                  <a:pt x="7617839" y="930651"/>
                </a:cubicBezTo>
                <a:cubicBezTo>
                  <a:pt x="7626794" y="919332"/>
                  <a:pt x="7634755" y="913113"/>
                  <a:pt x="7637119" y="905276"/>
                </a:cubicBezTo>
                <a:close/>
                <a:moveTo>
                  <a:pt x="7705655" y="885375"/>
                </a:moveTo>
                <a:cubicBezTo>
                  <a:pt x="7695083" y="883260"/>
                  <a:pt x="7687122" y="890723"/>
                  <a:pt x="7685877" y="902540"/>
                </a:cubicBezTo>
                <a:cubicBezTo>
                  <a:pt x="7684634" y="913983"/>
                  <a:pt x="7694709" y="925675"/>
                  <a:pt x="7705531" y="922814"/>
                </a:cubicBezTo>
                <a:cubicBezTo>
                  <a:pt x="7713491" y="920700"/>
                  <a:pt x="7719960" y="912864"/>
                  <a:pt x="7731403" y="904281"/>
                </a:cubicBezTo>
                <a:cubicBezTo>
                  <a:pt x="7719960" y="895450"/>
                  <a:pt x="7713491" y="886992"/>
                  <a:pt x="7705655" y="885499"/>
                </a:cubicBezTo>
                <a:close/>
                <a:moveTo>
                  <a:pt x="7794217" y="885375"/>
                </a:moveTo>
                <a:cubicBezTo>
                  <a:pt x="7783520" y="883882"/>
                  <a:pt x="7775933" y="891843"/>
                  <a:pt x="7775311" y="903659"/>
                </a:cubicBezTo>
                <a:cubicBezTo>
                  <a:pt x="7774689" y="915103"/>
                  <a:pt x="7785386" y="926173"/>
                  <a:pt x="7796208" y="922690"/>
                </a:cubicBezTo>
                <a:cubicBezTo>
                  <a:pt x="7804043" y="920202"/>
                  <a:pt x="7810015" y="911993"/>
                  <a:pt x="7821085" y="902789"/>
                </a:cubicBezTo>
                <a:cubicBezTo>
                  <a:pt x="7809144" y="894703"/>
                  <a:pt x="7802178" y="886618"/>
                  <a:pt x="7794217" y="885499"/>
                </a:cubicBezTo>
                <a:close/>
                <a:moveTo>
                  <a:pt x="7883526" y="885375"/>
                </a:moveTo>
                <a:cubicBezTo>
                  <a:pt x="7872704" y="884006"/>
                  <a:pt x="7865366" y="892091"/>
                  <a:pt x="7864868" y="903784"/>
                </a:cubicBezTo>
                <a:cubicBezTo>
                  <a:pt x="7864495" y="915351"/>
                  <a:pt x="7875192" y="926173"/>
                  <a:pt x="7885889" y="922441"/>
                </a:cubicBezTo>
                <a:cubicBezTo>
                  <a:pt x="7893601" y="919829"/>
                  <a:pt x="7899572" y="911620"/>
                  <a:pt x="7910518" y="902167"/>
                </a:cubicBezTo>
                <a:cubicBezTo>
                  <a:pt x="7898452" y="894206"/>
                  <a:pt x="7891362" y="886245"/>
                  <a:pt x="7883526" y="885250"/>
                </a:cubicBezTo>
                <a:close/>
                <a:moveTo>
                  <a:pt x="7969974" y="885375"/>
                </a:moveTo>
                <a:cubicBezTo>
                  <a:pt x="7959028" y="884006"/>
                  <a:pt x="7951938" y="892589"/>
                  <a:pt x="7951441" y="904032"/>
                </a:cubicBezTo>
                <a:cubicBezTo>
                  <a:pt x="7950819" y="915351"/>
                  <a:pt x="7962386" y="926297"/>
                  <a:pt x="7972711" y="922690"/>
                </a:cubicBezTo>
                <a:cubicBezTo>
                  <a:pt x="7980423" y="919954"/>
                  <a:pt x="7986144" y="911744"/>
                  <a:pt x="7997090" y="902291"/>
                </a:cubicBezTo>
                <a:cubicBezTo>
                  <a:pt x="7984900" y="894330"/>
                  <a:pt x="7977935" y="886494"/>
                  <a:pt x="7969974" y="885499"/>
                </a:cubicBezTo>
                <a:close/>
                <a:moveTo>
                  <a:pt x="8079060" y="903535"/>
                </a:moveTo>
                <a:cubicBezTo>
                  <a:pt x="8081299" y="892713"/>
                  <a:pt x="8068860" y="883136"/>
                  <a:pt x="8057790" y="885126"/>
                </a:cubicBezTo>
                <a:cubicBezTo>
                  <a:pt x="8046347" y="887116"/>
                  <a:pt x="8038883" y="895077"/>
                  <a:pt x="8041869" y="905898"/>
                </a:cubicBezTo>
                <a:cubicBezTo>
                  <a:pt x="8043983" y="913610"/>
                  <a:pt x="8052566" y="919456"/>
                  <a:pt x="8062019" y="930651"/>
                </a:cubicBezTo>
                <a:cubicBezTo>
                  <a:pt x="8069979" y="918461"/>
                  <a:pt x="8077443" y="911620"/>
                  <a:pt x="8079060" y="903659"/>
                </a:cubicBezTo>
                <a:close/>
                <a:moveTo>
                  <a:pt x="2034183" y="885499"/>
                </a:moveTo>
                <a:cubicBezTo>
                  <a:pt x="2023610" y="883136"/>
                  <a:pt x="2015525" y="890474"/>
                  <a:pt x="2014033" y="902167"/>
                </a:cubicBezTo>
                <a:cubicBezTo>
                  <a:pt x="2012664" y="913610"/>
                  <a:pt x="2022366" y="925427"/>
                  <a:pt x="2033188" y="922814"/>
                </a:cubicBezTo>
                <a:cubicBezTo>
                  <a:pt x="2041149" y="920949"/>
                  <a:pt x="2047741" y="913237"/>
                  <a:pt x="2059558" y="904779"/>
                </a:cubicBezTo>
                <a:cubicBezTo>
                  <a:pt x="2048238" y="895699"/>
                  <a:pt x="2041895" y="887240"/>
                  <a:pt x="2034183" y="885499"/>
                </a:cubicBezTo>
                <a:close/>
                <a:moveTo>
                  <a:pt x="8255065" y="905898"/>
                </a:moveTo>
                <a:cubicBezTo>
                  <a:pt x="8258050" y="895201"/>
                  <a:pt x="8250587" y="887240"/>
                  <a:pt x="8239144" y="885126"/>
                </a:cubicBezTo>
                <a:cubicBezTo>
                  <a:pt x="8227949" y="883136"/>
                  <a:pt x="8215510" y="892838"/>
                  <a:pt x="8217874" y="903535"/>
                </a:cubicBezTo>
                <a:cubicBezTo>
                  <a:pt x="8219615" y="911620"/>
                  <a:pt x="8226954" y="918337"/>
                  <a:pt x="8235039" y="930526"/>
                </a:cubicBezTo>
                <a:cubicBezTo>
                  <a:pt x="8244492" y="919456"/>
                  <a:pt x="8253075" y="913486"/>
                  <a:pt x="8255189" y="905774"/>
                </a:cubicBezTo>
                <a:close/>
                <a:moveTo>
                  <a:pt x="8307431" y="904032"/>
                </a:moveTo>
                <a:cubicBezTo>
                  <a:pt x="8304694" y="914978"/>
                  <a:pt x="8316511" y="924680"/>
                  <a:pt x="8327955" y="923312"/>
                </a:cubicBezTo>
                <a:cubicBezTo>
                  <a:pt x="8339647" y="921944"/>
                  <a:pt x="8346986" y="913734"/>
                  <a:pt x="8344747" y="903286"/>
                </a:cubicBezTo>
                <a:cubicBezTo>
                  <a:pt x="8343005" y="895450"/>
                  <a:pt x="8334547" y="889230"/>
                  <a:pt x="8325467" y="877787"/>
                </a:cubicBezTo>
                <a:cubicBezTo>
                  <a:pt x="8317009" y="889479"/>
                  <a:pt x="8309297" y="896072"/>
                  <a:pt x="8307307" y="904032"/>
                </a:cubicBezTo>
                <a:close/>
                <a:moveTo>
                  <a:pt x="8416268" y="922939"/>
                </a:moveTo>
                <a:cubicBezTo>
                  <a:pt x="8427090" y="925178"/>
                  <a:pt x="8436667" y="912739"/>
                  <a:pt x="8434677" y="901669"/>
                </a:cubicBezTo>
                <a:cubicBezTo>
                  <a:pt x="8432687" y="890226"/>
                  <a:pt x="8424726" y="882762"/>
                  <a:pt x="8413905" y="885748"/>
                </a:cubicBezTo>
                <a:cubicBezTo>
                  <a:pt x="8406193" y="887862"/>
                  <a:pt x="8400346" y="896445"/>
                  <a:pt x="8389152" y="905898"/>
                </a:cubicBezTo>
                <a:cubicBezTo>
                  <a:pt x="8401342" y="913983"/>
                  <a:pt x="8408183" y="921322"/>
                  <a:pt x="8416144" y="923063"/>
                </a:cubicBezTo>
                <a:close/>
                <a:moveTo>
                  <a:pt x="8486546" y="904032"/>
                </a:moveTo>
                <a:cubicBezTo>
                  <a:pt x="8483934" y="914978"/>
                  <a:pt x="8495626" y="924680"/>
                  <a:pt x="8507069" y="923312"/>
                </a:cubicBezTo>
                <a:cubicBezTo>
                  <a:pt x="8518761" y="921944"/>
                  <a:pt x="8526100" y="913734"/>
                  <a:pt x="8523862" y="903286"/>
                </a:cubicBezTo>
                <a:cubicBezTo>
                  <a:pt x="8522120" y="895450"/>
                  <a:pt x="8513662" y="889230"/>
                  <a:pt x="8504581" y="877787"/>
                </a:cubicBezTo>
                <a:cubicBezTo>
                  <a:pt x="8496123" y="889479"/>
                  <a:pt x="8488411" y="896072"/>
                  <a:pt x="8486422" y="904032"/>
                </a:cubicBezTo>
                <a:close/>
                <a:moveTo>
                  <a:pt x="8610433" y="905027"/>
                </a:moveTo>
                <a:cubicBezTo>
                  <a:pt x="8613543" y="894330"/>
                  <a:pt x="8601851" y="883758"/>
                  <a:pt x="8590656" y="885001"/>
                </a:cubicBezTo>
                <a:cubicBezTo>
                  <a:pt x="8579212" y="886245"/>
                  <a:pt x="8571128" y="893708"/>
                  <a:pt x="8573118" y="904654"/>
                </a:cubicBezTo>
                <a:cubicBezTo>
                  <a:pt x="8574610" y="912491"/>
                  <a:pt x="8582820" y="919083"/>
                  <a:pt x="8591527" y="930775"/>
                </a:cubicBezTo>
                <a:cubicBezTo>
                  <a:pt x="8600358" y="919332"/>
                  <a:pt x="8608194" y="912988"/>
                  <a:pt x="8610433" y="905152"/>
                </a:cubicBezTo>
                <a:close/>
                <a:moveTo>
                  <a:pt x="8682204" y="885623"/>
                </a:moveTo>
                <a:cubicBezTo>
                  <a:pt x="8671382" y="883260"/>
                  <a:pt x="8663671" y="891096"/>
                  <a:pt x="8662178" y="902540"/>
                </a:cubicBezTo>
                <a:cubicBezTo>
                  <a:pt x="8660685" y="913859"/>
                  <a:pt x="8670884" y="925675"/>
                  <a:pt x="8681707" y="922939"/>
                </a:cubicBezTo>
                <a:cubicBezTo>
                  <a:pt x="8689667" y="920824"/>
                  <a:pt x="8696135" y="913237"/>
                  <a:pt x="8707827" y="904654"/>
                </a:cubicBezTo>
                <a:cubicBezTo>
                  <a:pt x="8696384" y="895699"/>
                  <a:pt x="8690040" y="887365"/>
                  <a:pt x="8682204" y="885623"/>
                </a:cubicBezTo>
                <a:close/>
                <a:moveTo>
                  <a:pt x="8770766" y="885623"/>
                </a:moveTo>
                <a:cubicBezTo>
                  <a:pt x="8759820" y="883882"/>
                  <a:pt x="8752606" y="892340"/>
                  <a:pt x="8751611" y="903659"/>
                </a:cubicBezTo>
                <a:cubicBezTo>
                  <a:pt x="8750616" y="914854"/>
                  <a:pt x="8761810" y="926297"/>
                  <a:pt x="8772259" y="922939"/>
                </a:cubicBezTo>
                <a:cubicBezTo>
                  <a:pt x="8780095" y="920451"/>
                  <a:pt x="8786065" y="912491"/>
                  <a:pt x="8797385" y="903286"/>
                </a:cubicBezTo>
                <a:cubicBezTo>
                  <a:pt x="8785444" y="894952"/>
                  <a:pt x="8778727" y="886867"/>
                  <a:pt x="8770891" y="885623"/>
                </a:cubicBezTo>
                <a:close/>
                <a:moveTo>
                  <a:pt x="8856592" y="885623"/>
                </a:moveTo>
                <a:cubicBezTo>
                  <a:pt x="8845770" y="884379"/>
                  <a:pt x="8838556" y="892589"/>
                  <a:pt x="8838183" y="904281"/>
                </a:cubicBezTo>
                <a:cubicBezTo>
                  <a:pt x="8837935" y="915849"/>
                  <a:pt x="8848880" y="926422"/>
                  <a:pt x="8859453" y="922690"/>
                </a:cubicBezTo>
                <a:cubicBezTo>
                  <a:pt x="8867165" y="919954"/>
                  <a:pt x="8872887" y="911620"/>
                  <a:pt x="8883708" y="902167"/>
                </a:cubicBezTo>
                <a:cubicBezTo>
                  <a:pt x="8871518" y="894330"/>
                  <a:pt x="8864428" y="886494"/>
                  <a:pt x="8856468" y="885623"/>
                </a:cubicBezTo>
                <a:close/>
                <a:moveTo>
                  <a:pt x="8965678" y="904530"/>
                </a:moveTo>
                <a:cubicBezTo>
                  <a:pt x="8967668" y="893584"/>
                  <a:pt x="8959458" y="886245"/>
                  <a:pt x="8948015" y="885001"/>
                </a:cubicBezTo>
                <a:cubicBezTo>
                  <a:pt x="8936820" y="883882"/>
                  <a:pt x="8925128" y="894579"/>
                  <a:pt x="8928362" y="905152"/>
                </a:cubicBezTo>
                <a:cubicBezTo>
                  <a:pt x="8930725" y="912988"/>
                  <a:pt x="8938562" y="919207"/>
                  <a:pt x="8947393" y="930651"/>
                </a:cubicBezTo>
                <a:cubicBezTo>
                  <a:pt x="8955976" y="918959"/>
                  <a:pt x="8964185" y="912242"/>
                  <a:pt x="8965678" y="904405"/>
                </a:cubicBezTo>
                <a:close/>
                <a:moveTo>
                  <a:pt x="9055111" y="906271"/>
                </a:moveTo>
                <a:cubicBezTo>
                  <a:pt x="9058220" y="895574"/>
                  <a:pt x="9050882" y="887489"/>
                  <a:pt x="9039438" y="885375"/>
                </a:cubicBezTo>
                <a:cubicBezTo>
                  <a:pt x="9028244" y="883260"/>
                  <a:pt x="9015805" y="892713"/>
                  <a:pt x="9017920" y="903535"/>
                </a:cubicBezTo>
                <a:cubicBezTo>
                  <a:pt x="9019537" y="911620"/>
                  <a:pt x="9026876" y="918461"/>
                  <a:pt x="9034711" y="930775"/>
                </a:cubicBezTo>
                <a:cubicBezTo>
                  <a:pt x="9044289" y="919829"/>
                  <a:pt x="9052996" y="913983"/>
                  <a:pt x="9055111" y="906271"/>
                </a:cubicBezTo>
                <a:close/>
                <a:moveTo>
                  <a:pt x="9124021" y="885748"/>
                </a:moveTo>
                <a:cubicBezTo>
                  <a:pt x="9113198" y="883384"/>
                  <a:pt x="9105487" y="891221"/>
                  <a:pt x="9103994" y="902664"/>
                </a:cubicBezTo>
                <a:cubicBezTo>
                  <a:pt x="9102502" y="913983"/>
                  <a:pt x="9112701" y="925800"/>
                  <a:pt x="9123523" y="923063"/>
                </a:cubicBezTo>
                <a:cubicBezTo>
                  <a:pt x="9131484" y="920949"/>
                  <a:pt x="9137952" y="913361"/>
                  <a:pt x="9149644" y="904779"/>
                </a:cubicBezTo>
                <a:cubicBezTo>
                  <a:pt x="9138200" y="895823"/>
                  <a:pt x="9131856" y="887489"/>
                  <a:pt x="9124021" y="885748"/>
                </a:cubicBezTo>
                <a:close/>
                <a:moveTo>
                  <a:pt x="9194049" y="904779"/>
                </a:moveTo>
                <a:cubicBezTo>
                  <a:pt x="9192556" y="915476"/>
                  <a:pt x="9200517" y="923063"/>
                  <a:pt x="9212334" y="923685"/>
                </a:cubicBezTo>
                <a:cubicBezTo>
                  <a:pt x="9223777" y="924307"/>
                  <a:pt x="9234848" y="913610"/>
                  <a:pt x="9231365" y="902913"/>
                </a:cubicBezTo>
                <a:cubicBezTo>
                  <a:pt x="9228877" y="895077"/>
                  <a:pt x="9220668" y="889106"/>
                  <a:pt x="9211463" y="878160"/>
                </a:cubicBezTo>
                <a:cubicBezTo>
                  <a:pt x="9203378" y="890101"/>
                  <a:pt x="9195293" y="897067"/>
                  <a:pt x="9194173" y="904903"/>
                </a:cubicBezTo>
                <a:close/>
                <a:moveTo>
                  <a:pt x="9301518" y="885623"/>
                </a:moveTo>
                <a:cubicBezTo>
                  <a:pt x="9290572" y="884255"/>
                  <a:pt x="9283482" y="892838"/>
                  <a:pt x="9282985" y="904281"/>
                </a:cubicBezTo>
                <a:cubicBezTo>
                  <a:pt x="9282363" y="915600"/>
                  <a:pt x="9293931" y="926546"/>
                  <a:pt x="9304255" y="922939"/>
                </a:cubicBezTo>
                <a:cubicBezTo>
                  <a:pt x="9311967" y="920202"/>
                  <a:pt x="9317688" y="911993"/>
                  <a:pt x="9328634" y="902540"/>
                </a:cubicBezTo>
                <a:cubicBezTo>
                  <a:pt x="9316444" y="894579"/>
                  <a:pt x="9309479" y="886743"/>
                  <a:pt x="9301518" y="885748"/>
                </a:cubicBezTo>
                <a:close/>
                <a:moveTo>
                  <a:pt x="9373164" y="905276"/>
                </a:moveTo>
                <a:cubicBezTo>
                  <a:pt x="9371920" y="916098"/>
                  <a:pt x="9380130" y="923312"/>
                  <a:pt x="9391822" y="923685"/>
                </a:cubicBezTo>
                <a:cubicBezTo>
                  <a:pt x="9403390" y="923934"/>
                  <a:pt x="9413963" y="912988"/>
                  <a:pt x="9410231" y="902415"/>
                </a:cubicBezTo>
                <a:cubicBezTo>
                  <a:pt x="9407495" y="894703"/>
                  <a:pt x="9399161" y="888982"/>
                  <a:pt x="9389708" y="878160"/>
                </a:cubicBezTo>
                <a:cubicBezTo>
                  <a:pt x="9381871" y="890350"/>
                  <a:pt x="9374035" y="897440"/>
                  <a:pt x="9373164" y="905401"/>
                </a:cubicBezTo>
                <a:close/>
                <a:moveTo>
                  <a:pt x="9496928" y="905152"/>
                </a:moveTo>
                <a:cubicBezTo>
                  <a:pt x="9499291" y="894330"/>
                  <a:pt x="9491206" y="886743"/>
                  <a:pt x="9479887" y="885250"/>
                </a:cubicBezTo>
                <a:cubicBezTo>
                  <a:pt x="9468567" y="883882"/>
                  <a:pt x="9456751" y="894206"/>
                  <a:pt x="9459736" y="904903"/>
                </a:cubicBezTo>
                <a:cubicBezTo>
                  <a:pt x="9461851" y="912864"/>
                  <a:pt x="9469563" y="919207"/>
                  <a:pt x="9478270" y="930900"/>
                </a:cubicBezTo>
                <a:cubicBezTo>
                  <a:pt x="9487101" y="919332"/>
                  <a:pt x="9495435" y="912988"/>
                  <a:pt x="9497052" y="905152"/>
                </a:cubicBezTo>
                <a:close/>
                <a:moveTo>
                  <a:pt x="9586361" y="906147"/>
                </a:moveTo>
                <a:cubicBezTo>
                  <a:pt x="9589221" y="895325"/>
                  <a:pt x="9581758" y="887489"/>
                  <a:pt x="9570314" y="885499"/>
                </a:cubicBezTo>
                <a:cubicBezTo>
                  <a:pt x="9559120" y="883633"/>
                  <a:pt x="9546806" y="893211"/>
                  <a:pt x="9549045" y="904032"/>
                </a:cubicBezTo>
                <a:cubicBezTo>
                  <a:pt x="9550787" y="911993"/>
                  <a:pt x="9558249" y="918834"/>
                  <a:pt x="9566210" y="930900"/>
                </a:cubicBezTo>
                <a:cubicBezTo>
                  <a:pt x="9575539" y="919705"/>
                  <a:pt x="9584246" y="913859"/>
                  <a:pt x="9586236" y="906147"/>
                </a:cubicBezTo>
                <a:close/>
                <a:moveTo>
                  <a:pt x="9676042" y="905152"/>
                </a:moveTo>
                <a:cubicBezTo>
                  <a:pt x="9678405" y="894330"/>
                  <a:pt x="9670321" y="886743"/>
                  <a:pt x="9658877" y="885250"/>
                </a:cubicBezTo>
                <a:cubicBezTo>
                  <a:pt x="9647558" y="883882"/>
                  <a:pt x="9635741" y="894206"/>
                  <a:pt x="9638726" y="904903"/>
                </a:cubicBezTo>
                <a:cubicBezTo>
                  <a:pt x="9640841" y="912864"/>
                  <a:pt x="9648553" y="919207"/>
                  <a:pt x="9657260" y="930900"/>
                </a:cubicBezTo>
                <a:cubicBezTo>
                  <a:pt x="9666091" y="919332"/>
                  <a:pt x="9674426" y="912988"/>
                  <a:pt x="9676042" y="905152"/>
                </a:cubicBezTo>
                <a:close/>
                <a:moveTo>
                  <a:pt x="9744330" y="885748"/>
                </a:moveTo>
                <a:cubicBezTo>
                  <a:pt x="9733384" y="883633"/>
                  <a:pt x="9725921" y="891843"/>
                  <a:pt x="9724677" y="903162"/>
                </a:cubicBezTo>
                <a:cubicBezTo>
                  <a:pt x="9723433" y="914356"/>
                  <a:pt x="9734130" y="926049"/>
                  <a:pt x="9744703" y="922939"/>
                </a:cubicBezTo>
                <a:cubicBezTo>
                  <a:pt x="9752539" y="920700"/>
                  <a:pt x="9758883" y="912864"/>
                  <a:pt x="9770326" y="904032"/>
                </a:cubicBezTo>
                <a:cubicBezTo>
                  <a:pt x="9758634" y="895450"/>
                  <a:pt x="9752042" y="887240"/>
                  <a:pt x="9744206" y="885623"/>
                </a:cubicBezTo>
                <a:close/>
                <a:moveTo>
                  <a:pt x="9833017" y="885748"/>
                </a:moveTo>
                <a:cubicBezTo>
                  <a:pt x="9822071" y="884255"/>
                  <a:pt x="9814981" y="892838"/>
                  <a:pt x="9814235" y="904157"/>
                </a:cubicBezTo>
                <a:cubicBezTo>
                  <a:pt x="9813488" y="915351"/>
                  <a:pt x="9824932" y="926546"/>
                  <a:pt x="9835380" y="923063"/>
                </a:cubicBezTo>
                <a:cubicBezTo>
                  <a:pt x="9843092" y="920451"/>
                  <a:pt x="9849062" y="912242"/>
                  <a:pt x="9860008" y="902913"/>
                </a:cubicBezTo>
                <a:cubicBezTo>
                  <a:pt x="9847943" y="894828"/>
                  <a:pt x="9840977" y="886743"/>
                  <a:pt x="9833141" y="885748"/>
                </a:cubicBezTo>
                <a:close/>
                <a:moveTo>
                  <a:pt x="9941730" y="905401"/>
                </a:moveTo>
                <a:cubicBezTo>
                  <a:pt x="9944839" y="894703"/>
                  <a:pt x="9933271" y="884006"/>
                  <a:pt x="9921952" y="885250"/>
                </a:cubicBezTo>
                <a:cubicBezTo>
                  <a:pt x="9910509" y="886494"/>
                  <a:pt x="9902299" y="893833"/>
                  <a:pt x="9904414" y="904779"/>
                </a:cubicBezTo>
                <a:cubicBezTo>
                  <a:pt x="9905906" y="912615"/>
                  <a:pt x="9914116" y="919207"/>
                  <a:pt x="9922698" y="930900"/>
                </a:cubicBezTo>
                <a:cubicBezTo>
                  <a:pt x="9931530" y="919456"/>
                  <a:pt x="9939491" y="913237"/>
                  <a:pt x="9941730" y="905401"/>
                </a:cubicBezTo>
                <a:close/>
                <a:moveTo>
                  <a:pt x="10010017" y="885748"/>
                </a:moveTo>
                <a:cubicBezTo>
                  <a:pt x="9999568" y="883882"/>
                  <a:pt x="9991484" y="891469"/>
                  <a:pt x="9990488" y="903286"/>
                </a:cubicBezTo>
                <a:cubicBezTo>
                  <a:pt x="9989493" y="914729"/>
                  <a:pt x="9999693" y="926173"/>
                  <a:pt x="10010514" y="923188"/>
                </a:cubicBezTo>
                <a:cubicBezTo>
                  <a:pt x="10018475" y="920949"/>
                  <a:pt x="10024694" y="912988"/>
                  <a:pt x="10036138" y="904281"/>
                </a:cubicBezTo>
                <a:cubicBezTo>
                  <a:pt x="10024570" y="895699"/>
                  <a:pt x="10017978" y="887240"/>
                  <a:pt x="10010141" y="885872"/>
                </a:cubicBezTo>
                <a:close/>
                <a:moveTo>
                  <a:pt x="10099574" y="885748"/>
                </a:moveTo>
                <a:cubicBezTo>
                  <a:pt x="10089126" y="883882"/>
                  <a:pt x="10081041" y="891469"/>
                  <a:pt x="10080046" y="903286"/>
                </a:cubicBezTo>
                <a:cubicBezTo>
                  <a:pt x="10079051" y="914729"/>
                  <a:pt x="10089250" y="926173"/>
                  <a:pt x="10100072" y="923188"/>
                </a:cubicBezTo>
                <a:cubicBezTo>
                  <a:pt x="10108033" y="920949"/>
                  <a:pt x="10114252" y="912988"/>
                  <a:pt x="10125695" y="904281"/>
                </a:cubicBezTo>
                <a:cubicBezTo>
                  <a:pt x="10114127" y="895699"/>
                  <a:pt x="10107535" y="887240"/>
                  <a:pt x="10099699" y="885872"/>
                </a:cubicBezTo>
                <a:close/>
                <a:moveTo>
                  <a:pt x="10189754" y="885748"/>
                </a:moveTo>
                <a:cubicBezTo>
                  <a:pt x="10179181" y="883509"/>
                  <a:pt x="10171096" y="890723"/>
                  <a:pt x="10169727" y="902540"/>
                </a:cubicBezTo>
                <a:cubicBezTo>
                  <a:pt x="10168359" y="913983"/>
                  <a:pt x="10178062" y="925800"/>
                  <a:pt x="10189008" y="923063"/>
                </a:cubicBezTo>
                <a:cubicBezTo>
                  <a:pt x="10196968" y="921073"/>
                  <a:pt x="10203560" y="913361"/>
                  <a:pt x="10215253" y="904903"/>
                </a:cubicBezTo>
                <a:cubicBezTo>
                  <a:pt x="10203933" y="895947"/>
                  <a:pt x="10197590" y="887365"/>
                  <a:pt x="10189754" y="885748"/>
                </a:cubicBezTo>
                <a:close/>
                <a:moveTo>
                  <a:pt x="10259658" y="904032"/>
                </a:moveTo>
                <a:cubicBezTo>
                  <a:pt x="10256921" y="914854"/>
                  <a:pt x="10268614" y="924805"/>
                  <a:pt x="10280058" y="923436"/>
                </a:cubicBezTo>
                <a:cubicBezTo>
                  <a:pt x="10291874" y="922068"/>
                  <a:pt x="10299213" y="913983"/>
                  <a:pt x="10296974" y="903535"/>
                </a:cubicBezTo>
                <a:cubicBezTo>
                  <a:pt x="10295357" y="895699"/>
                  <a:pt x="10286774" y="889355"/>
                  <a:pt x="10277943" y="877911"/>
                </a:cubicBezTo>
                <a:cubicBezTo>
                  <a:pt x="10269484" y="889479"/>
                  <a:pt x="10261648" y="896072"/>
                  <a:pt x="10259658" y="904032"/>
                </a:cubicBezTo>
                <a:close/>
                <a:moveTo>
                  <a:pt x="10383546" y="905276"/>
                </a:moveTo>
                <a:cubicBezTo>
                  <a:pt x="10386655" y="894579"/>
                  <a:pt x="10375087" y="883882"/>
                  <a:pt x="10363769" y="885126"/>
                </a:cubicBezTo>
                <a:cubicBezTo>
                  <a:pt x="10352325" y="886370"/>
                  <a:pt x="10344116" y="893708"/>
                  <a:pt x="10346230" y="904654"/>
                </a:cubicBezTo>
                <a:cubicBezTo>
                  <a:pt x="10347723" y="912491"/>
                  <a:pt x="10355932" y="919083"/>
                  <a:pt x="10364515" y="930775"/>
                </a:cubicBezTo>
                <a:cubicBezTo>
                  <a:pt x="10373347" y="919332"/>
                  <a:pt x="10381307" y="913113"/>
                  <a:pt x="10383546" y="905276"/>
                </a:cubicBezTo>
                <a:close/>
                <a:moveTo>
                  <a:pt x="10454819" y="885748"/>
                </a:moveTo>
                <a:cubicBezTo>
                  <a:pt x="10443873" y="883633"/>
                  <a:pt x="10436409" y="891843"/>
                  <a:pt x="10435166" y="903162"/>
                </a:cubicBezTo>
                <a:cubicBezTo>
                  <a:pt x="10433922" y="914356"/>
                  <a:pt x="10444619" y="926049"/>
                  <a:pt x="10455192" y="922939"/>
                </a:cubicBezTo>
                <a:cubicBezTo>
                  <a:pt x="10463028" y="920700"/>
                  <a:pt x="10469372" y="912864"/>
                  <a:pt x="10480815" y="904032"/>
                </a:cubicBezTo>
                <a:cubicBezTo>
                  <a:pt x="10469123" y="895450"/>
                  <a:pt x="10462531" y="887240"/>
                  <a:pt x="10454694" y="885623"/>
                </a:cubicBezTo>
                <a:close/>
                <a:moveTo>
                  <a:pt x="10543257" y="885748"/>
                </a:moveTo>
                <a:cubicBezTo>
                  <a:pt x="10532311" y="884379"/>
                  <a:pt x="10525221" y="892962"/>
                  <a:pt x="10524723" y="904405"/>
                </a:cubicBezTo>
                <a:cubicBezTo>
                  <a:pt x="10524102" y="915725"/>
                  <a:pt x="10535669" y="926671"/>
                  <a:pt x="10545993" y="923063"/>
                </a:cubicBezTo>
                <a:cubicBezTo>
                  <a:pt x="10553705" y="920327"/>
                  <a:pt x="10559427" y="912117"/>
                  <a:pt x="10570373" y="902664"/>
                </a:cubicBezTo>
                <a:cubicBezTo>
                  <a:pt x="10558183" y="894703"/>
                  <a:pt x="10551217" y="886867"/>
                  <a:pt x="10543257" y="885872"/>
                </a:cubicBezTo>
                <a:close/>
                <a:moveTo>
                  <a:pt x="10649109" y="906147"/>
                </a:moveTo>
                <a:cubicBezTo>
                  <a:pt x="10651969" y="895325"/>
                  <a:pt x="10644506" y="887489"/>
                  <a:pt x="10633062" y="885499"/>
                </a:cubicBezTo>
                <a:cubicBezTo>
                  <a:pt x="10621868" y="883633"/>
                  <a:pt x="10609554" y="893211"/>
                  <a:pt x="10611793" y="904032"/>
                </a:cubicBezTo>
                <a:cubicBezTo>
                  <a:pt x="10613535" y="911993"/>
                  <a:pt x="10620997" y="918834"/>
                  <a:pt x="10628958" y="930900"/>
                </a:cubicBezTo>
                <a:cubicBezTo>
                  <a:pt x="10638287" y="919705"/>
                  <a:pt x="10646994" y="913859"/>
                  <a:pt x="10648984" y="906147"/>
                </a:cubicBezTo>
                <a:close/>
                <a:moveTo>
                  <a:pt x="10721874" y="885997"/>
                </a:moveTo>
                <a:cubicBezTo>
                  <a:pt x="10711301" y="883136"/>
                  <a:pt x="10703091" y="890226"/>
                  <a:pt x="10701102" y="901793"/>
                </a:cubicBezTo>
                <a:cubicBezTo>
                  <a:pt x="10699111" y="913237"/>
                  <a:pt x="10708316" y="925302"/>
                  <a:pt x="10719510" y="923063"/>
                </a:cubicBezTo>
                <a:cubicBezTo>
                  <a:pt x="10727596" y="921446"/>
                  <a:pt x="10734437" y="913983"/>
                  <a:pt x="10746503" y="906147"/>
                </a:cubicBezTo>
                <a:cubicBezTo>
                  <a:pt x="10735432" y="896694"/>
                  <a:pt x="10729586" y="888111"/>
                  <a:pt x="10721874" y="885997"/>
                </a:cubicBezTo>
                <a:close/>
                <a:moveTo>
                  <a:pt x="10828223" y="906396"/>
                </a:moveTo>
                <a:cubicBezTo>
                  <a:pt x="10831333" y="895699"/>
                  <a:pt x="10823994" y="887613"/>
                  <a:pt x="10812551" y="885499"/>
                </a:cubicBezTo>
                <a:cubicBezTo>
                  <a:pt x="10801356" y="883384"/>
                  <a:pt x="10788918" y="892838"/>
                  <a:pt x="10791032" y="903659"/>
                </a:cubicBezTo>
                <a:cubicBezTo>
                  <a:pt x="10792649" y="911744"/>
                  <a:pt x="10799988" y="918585"/>
                  <a:pt x="10807824" y="930900"/>
                </a:cubicBezTo>
                <a:cubicBezTo>
                  <a:pt x="10817402" y="919954"/>
                  <a:pt x="10826109" y="914108"/>
                  <a:pt x="10828223" y="906396"/>
                </a:cubicBezTo>
                <a:close/>
                <a:moveTo>
                  <a:pt x="10915044" y="904032"/>
                </a:moveTo>
                <a:cubicBezTo>
                  <a:pt x="10917408" y="893211"/>
                  <a:pt x="10905094" y="883509"/>
                  <a:pt x="10893899" y="885375"/>
                </a:cubicBezTo>
                <a:cubicBezTo>
                  <a:pt x="10882456" y="887240"/>
                  <a:pt x="10874867" y="895201"/>
                  <a:pt x="10877729" y="905898"/>
                </a:cubicBezTo>
                <a:cubicBezTo>
                  <a:pt x="10879719" y="913610"/>
                  <a:pt x="10888301" y="919581"/>
                  <a:pt x="10897630" y="930775"/>
                </a:cubicBezTo>
                <a:cubicBezTo>
                  <a:pt x="10905716" y="918710"/>
                  <a:pt x="10913178" y="911993"/>
                  <a:pt x="10915044" y="903908"/>
                </a:cubicBezTo>
                <a:close/>
                <a:moveTo>
                  <a:pt x="10986192" y="885748"/>
                </a:moveTo>
                <a:cubicBezTo>
                  <a:pt x="10975246" y="883758"/>
                  <a:pt x="10967908" y="891967"/>
                  <a:pt x="10966664" y="903286"/>
                </a:cubicBezTo>
                <a:cubicBezTo>
                  <a:pt x="10965545" y="914481"/>
                  <a:pt x="10976242" y="926173"/>
                  <a:pt x="10986939" y="922939"/>
                </a:cubicBezTo>
                <a:cubicBezTo>
                  <a:pt x="10994775" y="920576"/>
                  <a:pt x="11000994" y="912739"/>
                  <a:pt x="11012438" y="903908"/>
                </a:cubicBezTo>
                <a:cubicBezTo>
                  <a:pt x="11000622" y="895325"/>
                  <a:pt x="10994029" y="887116"/>
                  <a:pt x="10986192" y="885623"/>
                </a:cubicBezTo>
                <a:close/>
                <a:moveTo>
                  <a:pt x="11094159" y="905276"/>
                </a:moveTo>
                <a:cubicBezTo>
                  <a:pt x="11097268" y="894579"/>
                  <a:pt x="11085576" y="884006"/>
                  <a:pt x="11074382" y="885250"/>
                </a:cubicBezTo>
                <a:cubicBezTo>
                  <a:pt x="11062938" y="886494"/>
                  <a:pt x="11054853" y="893957"/>
                  <a:pt x="11056843" y="904903"/>
                </a:cubicBezTo>
                <a:cubicBezTo>
                  <a:pt x="11058336" y="912739"/>
                  <a:pt x="11066546" y="919332"/>
                  <a:pt x="11075253" y="931024"/>
                </a:cubicBezTo>
                <a:cubicBezTo>
                  <a:pt x="11084084" y="919581"/>
                  <a:pt x="11091920" y="913237"/>
                  <a:pt x="11094159" y="905401"/>
                </a:cubicBezTo>
                <a:close/>
                <a:moveTo>
                  <a:pt x="11163815" y="885997"/>
                </a:moveTo>
                <a:cubicBezTo>
                  <a:pt x="11153242" y="883136"/>
                  <a:pt x="11145033" y="890226"/>
                  <a:pt x="11143042" y="901793"/>
                </a:cubicBezTo>
                <a:cubicBezTo>
                  <a:pt x="11141052" y="913237"/>
                  <a:pt x="11150257" y="925302"/>
                  <a:pt x="11161452" y="923063"/>
                </a:cubicBezTo>
                <a:cubicBezTo>
                  <a:pt x="11169536" y="921446"/>
                  <a:pt x="11176378" y="913983"/>
                  <a:pt x="11188443" y="906147"/>
                </a:cubicBezTo>
                <a:cubicBezTo>
                  <a:pt x="11177373" y="896694"/>
                  <a:pt x="11171527" y="888111"/>
                  <a:pt x="11163691" y="885997"/>
                </a:cubicBezTo>
                <a:close/>
                <a:moveTo>
                  <a:pt x="11252502" y="885872"/>
                </a:moveTo>
                <a:cubicBezTo>
                  <a:pt x="11241929" y="883633"/>
                  <a:pt x="11233844" y="890972"/>
                  <a:pt x="11232475" y="902789"/>
                </a:cubicBezTo>
                <a:cubicBezTo>
                  <a:pt x="11231107" y="914232"/>
                  <a:pt x="11241058" y="926049"/>
                  <a:pt x="11251879" y="923312"/>
                </a:cubicBezTo>
                <a:cubicBezTo>
                  <a:pt x="11259840" y="921322"/>
                  <a:pt x="11266433" y="913486"/>
                  <a:pt x="11278001" y="905027"/>
                </a:cubicBezTo>
                <a:cubicBezTo>
                  <a:pt x="11266557" y="896072"/>
                  <a:pt x="11260214" y="887613"/>
                  <a:pt x="11252377" y="885997"/>
                </a:cubicBezTo>
                <a:close/>
                <a:moveTo>
                  <a:pt x="11359846" y="904903"/>
                </a:moveTo>
                <a:cubicBezTo>
                  <a:pt x="11361961" y="894081"/>
                  <a:pt x="11353875" y="886494"/>
                  <a:pt x="11342432" y="885250"/>
                </a:cubicBezTo>
                <a:cubicBezTo>
                  <a:pt x="11331113" y="884006"/>
                  <a:pt x="11319545" y="894579"/>
                  <a:pt x="11322531" y="905276"/>
                </a:cubicBezTo>
                <a:cubicBezTo>
                  <a:pt x="11324770" y="913113"/>
                  <a:pt x="11332606" y="919456"/>
                  <a:pt x="11341437" y="931024"/>
                </a:cubicBezTo>
                <a:cubicBezTo>
                  <a:pt x="11350144" y="919332"/>
                  <a:pt x="11358353" y="912864"/>
                  <a:pt x="11359846" y="905027"/>
                </a:cubicBezTo>
                <a:close/>
                <a:moveTo>
                  <a:pt x="11449403" y="904779"/>
                </a:moveTo>
                <a:cubicBezTo>
                  <a:pt x="11451394" y="893833"/>
                  <a:pt x="11443184" y="886494"/>
                  <a:pt x="11431741" y="885250"/>
                </a:cubicBezTo>
                <a:cubicBezTo>
                  <a:pt x="11420546" y="884131"/>
                  <a:pt x="11408854" y="894828"/>
                  <a:pt x="11412088" y="905401"/>
                </a:cubicBezTo>
                <a:cubicBezTo>
                  <a:pt x="11414451" y="913237"/>
                  <a:pt x="11422287" y="919456"/>
                  <a:pt x="11431119" y="930900"/>
                </a:cubicBezTo>
                <a:cubicBezTo>
                  <a:pt x="11439702" y="919207"/>
                  <a:pt x="11447911" y="912491"/>
                  <a:pt x="11449403" y="904654"/>
                </a:cubicBezTo>
                <a:close/>
                <a:moveTo>
                  <a:pt x="11535976" y="905401"/>
                </a:moveTo>
                <a:cubicBezTo>
                  <a:pt x="11539085" y="894703"/>
                  <a:pt x="11527518" y="884006"/>
                  <a:pt x="11516198" y="885250"/>
                </a:cubicBezTo>
                <a:cubicBezTo>
                  <a:pt x="11504755" y="886494"/>
                  <a:pt x="11496546" y="893833"/>
                  <a:pt x="11498660" y="904779"/>
                </a:cubicBezTo>
                <a:cubicBezTo>
                  <a:pt x="11500153" y="912615"/>
                  <a:pt x="11508362" y="919207"/>
                  <a:pt x="11516944" y="930900"/>
                </a:cubicBezTo>
                <a:cubicBezTo>
                  <a:pt x="11525776" y="919456"/>
                  <a:pt x="11533737" y="913237"/>
                  <a:pt x="11535976" y="905401"/>
                </a:cubicBezTo>
                <a:close/>
                <a:moveTo>
                  <a:pt x="11607373" y="885872"/>
                </a:moveTo>
                <a:cubicBezTo>
                  <a:pt x="11596427" y="883758"/>
                  <a:pt x="11588964" y="891843"/>
                  <a:pt x="11587720" y="903286"/>
                </a:cubicBezTo>
                <a:cubicBezTo>
                  <a:pt x="11586476" y="914481"/>
                  <a:pt x="11597048" y="926173"/>
                  <a:pt x="11607746" y="923188"/>
                </a:cubicBezTo>
                <a:cubicBezTo>
                  <a:pt x="11615583" y="920949"/>
                  <a:pt x="11621926" y="913113"/>
                  <a:pt x="11633494" y="904281"/>
                </a:cubicBezTo>
                <a:cubicBezTo>
                  <a:pt x="11621802" y="895574"/>
                  <a:pt x="11615334" y="887365"/>
                  <a:pt x="11607497" y="885872"/>
                </a:cubicBezTo>
                <a:close/>
                <a:moveTo>
                  <a:pt x="11715091" y="905401"/>
                </a:moveTo>
                <a:cubicBezTo>
                  <a:pt x="11718200" y="894703"/>
                  <a:pt x="11706508" y="884131"/>
                  <a:pt x="11695313" y="885375"/>
                </a:cubicBezTo>
                <a:cubicBezTo>
                  <a:pt x="11683870" y="886618"/>
                  <a:pt x="11675785" y="894081"/>
                  <a:pt x="11677775" y="905027"/>
                </a:cubicBezTo>
                <a:cubicBezTo>
                  <a:pt x="11679268" y="912864"/>
                  <a:pt x="11687477" y="919456"/>
                  <a:pt x="11696184" y="931148"/>
                </a:cubicBezTo>
                <a:cubicBezTo>
                  <a:pt x="11705016" y="919705"/>
                  <a:pt x="11712851" y="913361"/>
                  <a:pt x="11715091" y="905525"/>
                </a:cubicBezTo>
                <a:close/>
                <a:moveTo>
                  <a:pt x="11801538" y="906520"/>
                </a:moveTo>
                <a:cubicBezTo>
                  <a:pt x="11804648" y="895823"/>
                  <a:pt x="11797309" y="887738"/>
                  <a:pt x="11785866" y="885623"/>
                </a:cubicBezTo>
                <a:cubicBezTo>
                  <a:pt x="11774671" y="883509"/>
                  <a:pt x="11762233" y="892962"/>
                  <a:pt x="11764347" y="903784"/>
                </a:cubicBezTo>
                <a:cubicBezTo>
                  <a:pt x="11765964" y="911869"/>
                  <a:pt x="11773303" y="918710"/>
                  <a:pt x="11781139" y="931024"/>
                </a:cubicBezTo>
                <a:cubicBezTo>
                  <a:pt x="11790716" y="920078"/>
                  <a:pt x="11799424" y="914232"/>
                  <a:pt x="11801538" y="906520"/>
                </a:cubicBezTo>
                <a:close/>
                <a:moveTo>
                  <a:pt x="11873184" y="885872"/>
                </a:moveTo>
                <a:cubicBezTo>
                  <a:pt x="11862612" y="883758"/>
                  <a:pt x="11854651" y="891221"/>
                  <a:pt x="11853407" y="903037"/>
                </a:cubicBezTo>
                <a:cubicBezTo>
                  <a:pt x="11852163" y="914481"/>
                  <a:pt x="11862238" y="926173"/>
                  <a:pt x="11873059" y="923312"/>
                </a:cubicBezTo>
                <a:cubicBezTo>
                  <a:pt x="11881020" y="921198"/>
                  <a:pt x="11887489" y="913361"/>
                  <a:pt x="11898932" y="904779"/>
                </a:cubicBezTo>
                <a:cubicBezTo>
                  <a:pt x="11887489" y="895947"/>
                  <a:pt x="11881020" y="887489"/>
                  <a:pt x="11873184" y="885997"/>
                </a:cubicBezTo>
                <a:close/>
                <a:moveTo>
                  <a:pt x="11962742" y="885872"/>
                </a:moveTo>
                <a:cubicBezTo>
                  <a:pt x="11952169" y="883758"/>
                  <a:pt x="11944208" y="891221"/>
                  <a:pt x="11942964" y="903037"/>
                </a:cubicBezTo>
                <a:cubicBezTo>
                  <a:pt x="11941720" y="914481"/>
                  <a:pt x="11951796" y="926173"/>
                  <a:pt x="11962617" y="923312"/>
                </a:cubicBezTo>
                <a:cubicBezTo>
                  <a:pt x="11970578" y="921198"/>
                  <a:pt x="11977046" y="913361"/>
                  <a:pt x="11988489" y="904779"/>
                </a:cubicBezTo>
                <a:cubicBezTo>
                  <a:pt x="11977046" y="895947"/>
                  <a:pt x="11970578" y="887489"/>
                  <a:pt x="11962742" y="885997"/>
                </a:cubicBezTo>
                <a:close/>
                <a:moveTo>
                  <a:pt x="12049065" y="885872"/>
                </a:moveTo>
                <a:cubicBezTo>
                  <a:pt x="12038119" y="883758"/>
                  <a:pt x="12030656" y="891967"/>
                  <a:pt x="12029412" y="903286"/>
                </a:cubicBezTo>
                <a:cubicBezTo>
                  <a:pt x="12028168" y="914481"/>
                  <a:pt x="12038865" y="926173"/>
                  <a:pt x="12049438" y="923063"/>
                </a:cubicBezTo>
                <a:cubicBezTo>
                  <a:pt x="12057274" y="920824"/>
                  <a:pt x="12063618" y="912988"/>
                  <a:pt x="12075062" y="904157"/>
                </a:cubicBezTo>
                <a:cubicBezTo>
                  <a:pt x="12063370" y="895574"/>
                  <a:pt x="12056777" y="887365"/>
                  <a:pt x="12048940" y="885748"/>
                </a:cubicBezTo>
                <a:close/>
                <a:moveTo>
                  <a:pt x="12138995" y="885872"/>
                </a:moveTo>
                <a:cubicBezTo>
                  <a:pt x="12128174" y="883509"/>
                  <a:pt x="12120587" y="891594"/>
                  <a:pt x="12119094" y="902913"/>
                </a:cubicBezTo>
                <a:cubicBezTo>
                  <a:pt x="12117726" y="914108"/>
                  <a:pt x="12128049" y="925924"/>
                  <a:pt x="12138747" y="923063"/>
                </a:cubicBezTo>
                <a:cubicBezTo>
                  <a:pt x="12146707" y="920949"/>
                  <a:pt x="12153051" y="913237"/>
                  <a:pt x="12164743" y="904530"/>
                </a:cubicBezTo>
                <a:cubicBezTo>
                  <a:pt x="12153175" y="895699"/>
                  <a:pt x="12146832" y="887365"/>
                  <a:pt x="12138995" y="885748"/>
                </a:cubicBezTo>
                <a:close/>
                <a:moveTo>
                  <a:pt x="12227558" y="885872"/>
                </a:moveTo>
                <a:cubicBezTo>
                  <a:pt x="12216612" y="884255"/>
                  <a:pt x="12209398" y="892838"/>
                  <a:pt x="12208527" y="904157"/>
                </a:cubicBezTo>
                <a:cubicBezTo>
                  <a:pt x="12207656" y="915351"/>
                  <a:pt x="12218975" y="926671"/>
                  <a:pt x="12229424" y="923188"/>
                </a:cubicBezTo>
                <a:cubicBezTo>
                  <a:pt x="12237260" y="920576"/>
                  <a:pt x="12243106" y="912491"/>
                  <a:pt x="12254301" y="903286"/>
                </a:cubicBezTo>
                <a:cubicBezTo>
                  <a:pt x="12242359" y="895077"/>
                  <a:pt x="12235518" y="886992"/>
                  <a:pt x="12227558" y="885872"/>
                </a:cubicBezTo>
                <a:close/>
                <a:moveTo>
                  <a:pt x="12317861" y="885872"/>
                </a:moveTo>
                <a:cubicBezTo>
                  <a:pt x="12306915" y="883758"/>
                  <a:pt x="12299453" y="891967"/>
                  <a:pt x="12298209" y="903286"/>
                </a:cubicBezTo>
                <a:cubicBezTo>
                  <a:pt x="12296966" y="914481"/>
                  <a:pt x="12307662" y="926173"/>
                  <a:pt x="12318235" y="923063"/>
                </a:cubicBezTo>
                <a:cubicBezTo>
                  <a:pt x="12326071" y="920824"/>
                  <a:pt x="12332415" y="912988"/>
                  <a:pt x="12343858" y="904157"/>
                </a:cubicBezTo>
                <a:cubicBezTo>
                  <a:pt x="12332166" y="895574"/>
                  <a:pt x="12325573" y="887365"/>
                  <a:pt x="12317737" y="885748"/>
                </a:cubicBezTo>
                <a:close/>
                <a:moveTo>
                  <a:pt x="12403190" y="885872"/>
                </a:moveTo>
                <a:cubicBezTo>
                  <a:pt x="12392368" y="884628"/>
                  <a:pt x="12385154" y="892838"/>
                  <a:pt x="12384781" y="904530"/>
                </a:cubicBezTo>
                <a:cubicBezTo>
                  <a:pt x="12384532" y="916098"/>
                  <a:pt x="12395478" y="926671"/>
                  <a:pt x="12406050" y="922939"/>
                </a:cubicBezTo>
                <a:cubicBezTo>
                  <a:pt x="12413762" y="920202"/>
                  <a:pt x="12419485" y="911869"/>
                  <a:pt x="12430306" y="902415"/>
                </a:cubicBezTo>
                <a:cubicBezTo>
                  <a:pt x="12418117" y="894579"/>
                  <a:pt x="12411026" y="886743"/>
                  <a:pt x="12403065" y="885872"/>
                </a:cubicBezTo>
                <a:close/>
                <a:moveTo>
                  <a:pt x="12492995" y="885872"/>
                </a:moveTo>
                <a:cubicBezTo>
                  <a:pt x="12482174" y="884504"/>
                  <a:pt x="12474836" y="892589"/>
                  <a:pt x="12474338" y="904281"/>
                </a:cubicBezTo>
                <a:cubicBezTo>
                  <a:pt x="12473966" y="915849"/>
                  <a:pt x="12484663" y="926671"/>
                  <a:pt x="12495359" y="922939"/>
                </a:cubicBezTo>
                <a:cubicBezTo>
                  <a:pt x="12503071" y="920327"/>
                  <a:pt x="12509042" y="912117"/>
                  <a:pt x="12519988" y="902664"/>
                </a:cubicBezTo>
                <a:cubicBezTo>
                  <a:pt x="12507922" y="894703"/>
                  <a:pt x="12500832" y="886743"/>
                  <a:pt x="12492995" y="885748"/>
                </a:cubicBezTo>
                <a:close/>
                <a:moveTo>
                  <a:pt x="12564641" y="902789"/>
                </a:moveTo>
                <a:cubicBezTo>
                  <a:pt x="12561160" y="913486"/>
                  <a:pt x="12571981" y="924183"/>
                  <a:pt x="12583548" y="923685"/>
                </a:cubicBezTo>
                <a:cubicBezTo>
                  <a:pt x="12595366" y="923188"/>
                  <a:pt x="12603327" y="915725"/>
                  <a:pt x="12601957" y="904903"/>
                </a:cubicBezTo>
                <a:cubicBezTo>
                  <a:pt x="12600838" y="896942"/>
                  <a:pt x="12592877" y="890101"/>
                  <a:pt x="12584792" y="878036"/>
                </a:cubicBezTo>
                <a:cubicBezTo>
                  <a:pt x="12575463" y="888982"/>
                  <a:pt x="12567255" y="894952"/>
                  <a:pt x="12564766" y="902664"/>
                </a:cubicBezTo>
                <a:close/>
                <a:moveTo>
                  <a:pt x="12651215" y="905152"/>
                </a:moveTo>
                <a:cubicBezTo>
                  <a:pt x="12649847" y="915849"/>
                  <a:pt x="12657930" y="923312"/>
                  <a:pt x="12669623" y="923810"/>
                </a:cubicBezTo>
                <a:cubicBezTo>
                  <a:pt x="12681190" y="924183"/>
                  <a:pt x="12692012" y="913486"/>
                  <a:pt x="12688406" y="902789"/>
                </a:cubicBezTo>
                <a:cubicBezTo>
                  <a:pt x="12685793" y="895077"/>
                  <a:pt x="12677584" y="889230"/>
                  <a:pt x="12668131" y="878285"/>
                </a:cubicBezTo>
                <a:cubicBezTo>
                  <a:pt x="12660170" y="890350"/>
                  <a:pt x="12652209" y="897440"/>
                  <a:pt x="12651215" y="905276"/>
                </a:cubicBezTo>
                <a:close/>
                <a:moveTo>
                  <a:pt x="12759056" y="885748"/>
                </a:moveTo>
                <a:cubicBezTo>
                  <a:pt x="12748110" y="884131"/>
                  <a:pt x="12740896" y="892713"/>
                  <a:pt x="12740026" y="904032"/>
                </a:cubicBezTo>
                <a:cubicBezTo>
                  <a:pt x="12739154" y="915227"/>
                  <a:pt x="12750474" y="926546"/>
                  <a:pt x="12760922" y="923063"/>
                </a:cubicBezTo>
                <a:cubicBezTo>
                  <a:pt x="12768758" y="920451"/>
                  <a:pt x="12774604" y="912366"/>
                  <a:pt x="12785799" y="903162"/>
                </a:cubicBezTo>
                <a:cubicBezTo>
                  <a:pt x="12773858" y="894952"/>
                  <a:pt x="12767017" y="886867"/>
                  <a:pt x="12759056" y="885748"/>
                </a:cubicBezTo>
                <a:close/>
                <a:moveTo>
                  <a:pt x="12850728" y="885997"/>
                </a:moveTo>
                <a:cubicBezTo>
                  <a:pt x="12840031" y="883011"/>
                  <a:pt x="12831945" y="890474"/>
                  <a:pt x="12829956" y="901918"/>
                </a:cubicBezTo>
                <a:cubicBezTo>
                  <a:pt x="12827966" y="913113"/>
                  <a:pt x="12837668" y="925551"/>
                  <a:pt x="12848365" y="923188"/>
                </a:cubicBezTo>
                <a:cubicBezTo>
                  <a:pt x="12856450" y="921446"/>
                  <a:pt x="12863166" y="914108"/>
                  <a:pt x="12875357" y="906023"/>
                </a:cubicBezTo>
                <a:cubicBezTo>
                  <a:pt x="12864287" y="896569"/>
                  <a:pt x="12858316" y="887987"/>
                  <a:pt x="12850603" y="885872"/>
                </a:cubicBezTo>
                <a:close/>
                <a:moveTo>
                  <a:pt x="12936057" y="885872"/>
                </a:moveTo>
                <a:cubicBezTo>
                  <a:pt x="12925608" y="883882"/>
                  <a:pt x="12917522" y="891345"/>
                  <a:pt x="12916403" y="903162"/>
                </a:cubicBezTo>
                <a:cubicBezTo>
                  <a:pt x="12915284" y="914605"/>
                  <a:pt x="12925359" y="926173"/>
                  <a:pt x="12936180" y="923312"/>
                </a:cubicBezTo>
                <a:cubicBezTo>
                  <a:pt x="12944141" y="921198"/>
                  <a:pt x="12950485" y="913237"/>
                  <a:pt x="12961929" y="904654"/>
                </a:cubicBezTo>
                <a:cubicBezTo>
                  <a:pt x="12950360" y="895947"/>
                  <a:pt x="12943892" y="887489"/>
                  <a:pt x="12936057" y="885997"/>
                </a:cubicBezTo>
                <a:close/>
                <a:moveTo>
                  <a:pt x="13043649" y="906271"/>
                </a:moveTo>
                <a:cubicBezTo>
                  <a:pt x="13046510" y="895450"/>
                  <a:pt x="13039047" y="887613"/>
                  <a:pt x="13027605" y="885623"/>
                </a:cubicBezTo>
                <a:cubicBezTo>
                  <a:pt x="13016410" y="883758"/>
                  <a:pt x="13004096" y="893335"/>
                  <a:pt x="13006334" y="904157"/>
                </a:cubicBezTo>
                <a:cubicBezTo>
                  <a:pt x="13008075" y="912117"/>
                  <a:pt x="13015538" y="918959"/>
                  <a:pt x="13023499" y="931024"/>
                </a:cubicBezTo>
                <a:cubicBezTo>
                  <a:pt x="13032828" y="919829"/>
                  <a:pt x="13041536" y="913983"/>
                  <a:pt x="13043525" y="906271"/>
                </a:cubicBezTo>
                <a:close/>
                <a:moveTo>
                  <a:pt x="13113803" y="885997"/>
                </a:moveTo>
                <a:cubicBezTo>
                  <a:pt x="13102981" y="884753"/>
                  <a:pt x="13095768" y="892962"/>
                  <a:pt x="13095394" y="904654"/>
                </a:cubicBezTo>
                <a:cubicBezTo>
                  <a:pt x="13095145" y="916222"/>
                  <a:pt x="13106091" y="926795"/>
                  <a:pt x="13116663" y="923063"/>
                </a:cubicBezTo>
                <a:cubicBezTo>
                  <a:pt x="13124375" y="920327"/>
                  <a:pt x="13130098" y="911993"/>
                  <a:pt x="13140919" y="902540"/>
                </a:cubicBezTo>
                <a:cubicBezTo>
                  <a:pt x="13128730" y="894703"/>
                  <a:pt x="13121639" y="886867"/>
                  <a:pt x="13113678" y="885997"/>
                </a:cubicBezTo>
                <a:close/>
                <a:moveTo>
                  <a:pt x="13185698" y="902913"/>
                </a:moveTo>
                <a:cubicBezTo>
                  <a:pt x="13182090" y="913610"/>
                  <a:pt x="13192912" y="924432"/>
                  <a:pt x="13204480" y="923934"/>
                </a:cubicBezTo>
                <a:cubicBezTo>
                  <a:pt x="13216296" y="923436"/>
                  <a:pt x="13224381" y="915973"/>
                  <a:pt x="13222889" y="905276"/>
                </a:cubicBezTo>
                <a:cubicBezTo>
                  <a:pt x="13221894" y="897316"/>
                  <a:pt x="13213809" y="890350"/>
                  <a:pt x="13205848" y="878285"/>
                </a:cubicBezTo>
                <a:cubicBezTo>
                  <a:pt x="13196519" y="889230"/>
                  <a:pt x="13188309" y="895077"/>
                  <a:pt x="13185698" y="902913"/>
                </a:cubicBezTo>
                <a:close/>
                <a:moveTo>
                  <a:pt x="13292420" y="886121"/>
                </a:moveTo>
                <a:cubicBezTo>
                  <a:pt x="13281598" y="883260"/>
                  <a:pt x="13273762" y="890848"/>
                  <a:pt x="13271773" y="902167"/>
                </a:cubicBezTo>
                <a:cubicBezTo>
                  <a:pt x="13269907" y="913361"/>
                  <a:pt x="13279609" y="925675"/>
                  <a:pt x="13290431" y="923312"/>
                </a:cubicBezTo>
                <a:cubicBezTo>
                  <a:pt x="13298390" y="921571"/>
                  <a:pt x="13305232" y="914108"/>
                  <a:pt x="13317297" y="906023"/>
                </a:cubicBezTo>
                <a:cubicBezTo>
                  <a:pt x="13306103" y="896694"/>
                  <a:pt x="13300132" y="888111"/>
                  <a:pt x="13292420" y="886121"/>
                </a:cubicBezTo>
                <a:close/>
                <a:moveTo>
                  <a:pt x="13379614" y="885997"/>
                </a:moveTo>
                <a:cubicBezTo>
                  <a:pt x="13368668" y="884628"/>
                  <a:pt x="13361579" y="893211"/>
                  <a:pt x="13361081" y="904654"/>
                </a:cubicBezTo>
                <a:cubicBezTo>
                  <a:pt x="13360460" y="915973"/>
                  <a:pt x="13372027" y="926919"/>
                  <a:pt x="13382350" y="923312"/>
                </a:cubicBezTo>
                <a:cubicBezTo>
                  <a:pt x="13390064" y="920576"/>
                  <a:pt x="13395785" y="912366"/>
                  <a:pt x="13406731" y="902913"/>
                </a:cubicBezTo>
                <a:cubicBezTo>
                  <a:pt x="13394541" y="894952"/>
                  <a:pt x="13387450" y="887116"/>
                  <a:pt x="13379614" y="886121"/>
                </a:cubicBezTo>
                <a:close/>
                <a:moveTo>
                  <a:pt x="2100" y="3595854"/>
                </a:moveTo>
                <a:cubicBezTo>
                  <a:pt x="34565" y="3579685"/>
                  <a:pt x="35684" y="3554434"/>
                  <a:pt x="2100" y="3530552"/>
                </a:cubicBezTo>
                <a:lnTo>
                  <a:pt x="2100" y="3595854"/>
                </a:lnTo>
                <a:close/>
                <a:moveTo>
                  <a:pt x="2349" y="3506048"/>
                </a:moveTo>
                <a:cubicBezTo>
                  <a:pt x="34316" y="3488510"/>
                  <a:pt x="35062" y="3463882"/>
                  <a:pt x="2349" y="3442363"/>
                </a:cubicBezTo>
                <a:lnTo>
                  <a:pt x="2349" y="3506048"/>
                </a:lnTo>
                <a:close/>
                <a:moveTo>
                  <a:pt x="4712" y="3417113"/>
                </a:moveTo>
                <a:cubicBezTo>
                  <a:pt x="34565" y="3393231"/>
                  <a:pt x="33694" y="3371837"/>
                  <a:pt x="2473" y="3354547"/>
                </a:cubicBezTo>
                <a:cubicBezTo>
                  <a:pt x="110" y="3375693"/>
                  <a:pt x="-2502" y="3395843"/>
                  <a:pt x="4712" y="3417113"/>
                </a:cubicBezTo>
                <a:close/>
                <a:moveTo>
                  <a:pt x="1852" y="3179910"/>
                </a:moveTo>
                <a:lnTo>
                  <a:pt x="1852" y="3241232"/>
                </a:lnTo>
                <a:cubicBezTo>
                  <a:pt x="33943" y="3217226"/>
                  <a:pt x="32948" y="3194836"/>
                  <a:pt x="1852" y="3179910"/>
                </a:cubicBezTo>
                <a:close/>
                <a:moveTo>
                  <a:pt x="2847" y="3149809"/>
                </a:moveTo>
                <a:cubicBezTo>
                  <a:pt x="33072" y="3128415"/>
                  <a:pt x="33072" y="3110006"/>
                  <a:pt x="2847" y="3089482"/>
                </a:cubicBezTo>
                <a:lnTo>
                  <a:pt x="2847" y="3149809"/>
                </a:lnTo>
                <a:close/>
                <a:moveTo>
                  <a:pt x="1976" y="3266233"/>
                </a:moveTo>
                <a:lnTo>
                  <a:pt x="1976" y="3328426"/>
                </a:lnTo>
                <a:cubicBezTo>
                  <a:pt x="34565" y="3303674"/>
                  <a:pt x="33321" y="3280538"/>
                  <a:pt x="1976" y="3266233"/>
                </a:cubicBezTo>
                <a:close/>
                <a:moveTo>
                  <a:pt x="78597" y="797061"/>
                </a:moveTo>
                <a:cubicBezTo>
                  <a:pt x="68398" y="798429"/>
                  <a:pt x="62552" y="804275"/>
                  <a:pt x="62054" y="814724"/>
                </a:cubicBezTo>
                <a:cubicBezTo>
                  <a:pt x="61557" y="824923"/>
                  <a:pt x="70761" y="833755"/>
                  <a:pt x="80836" y="833630"/>
                </a:cubicBezTo>
                <a:cubicBezTo>
                  <a:pt x="91160" y="833630"/>
                  <a:pt x="99121" y="824675"/>
                  <a:pt x="98623" y="813977"/>
                </a:cubicBezTo>
                <a:cubicBezTo>
                  <a:pt x="98126" y="803280"/>
                  <a:pt x="89419" y="795693"/>
                  <a:pt x="78597" y="797061"/>
                </a:cubicBezTo>
                <a:close/>
                <a:moveTo>
                  <a:pt x="5133118" y="797061"/>
                </a:moveTo>
                <a:cubicBezTo>
                  <a:pt x="5122794" y="798180"/>
                  <a:pt x="5117073" y="804151"/>
                  <a:pt x="5116575" y="814599"/>
                </a:cubicBezTo>
                <a:cubicBezTo>
                  <a:pt x="5116202" y="825296"/>
                  <a:pt x="5125033" y="835869"/>
                  <a:pt x="5134611" y="833008"/>
                </a:cubicBezTo>
                <a:cubicBezTo>
                  <a:pt x="5142447" y="830769"/>
                  <a:pt x="5148791" y="823057"/>
                  <a:pt x="5153393" y="819575"/>
                </a:cubicBezTo>
                <a:cubicBezTo>
                  <a:pt x="5152771" y="804151"/>
                  <a:pt x="5143442" y="795942"/>
                  <a:pt x="5132994" y="797061"/>
                </a:cubicBezTo>
                <a:close/>
                <a:moveTo>
                  <a:pt x="170518" y="797061"/>
                </a:moveTo>
                <a:cubicBezTo>
                  <a:pt x="160194" y="797061"/>
                  <a:pt x="153602" y="802285"/>
                  <a:pt x="151611" y="812360"/>
                </a:cubicBezTo>
                <a:cubicBezTo>
                  <a:pt x="149746" y="822187"/>
                  <a:pt x="157831" y="832262"/>
                  <a:pt x="167906" y="833506"/>
                </a:cubicBezTo>
                <a:cubicBezTo>
                  <a:pt x="177981" y="834874"/>
                  <a:pt x="187186" y="826914"/>
                  <a:pt x="188056" y="816341"/>
                </a:cubicBezTo>
                <a:cubicBezTo>
                  <a:pt x="188927" y="805395"/>
                  <a:pt x="181340" y="796937"/>
                  <a:pt x="170518" y="796937"/>
                </a:cubicBezTo>
                <a:close/>
                <a:moveTo>
                  <a:pt x="259578" y="797061"/>
                </a:moveTo>
                <a:cubicBezTo>
                  <a:pt x="249254" y="797310"/>
                  <a:pt x="242786" y="802907"/>
                  <a:pt x="241169" y="812858"/>
                </a:cubicBezTo>
                <a:cubicBezTo>
                  <a:pt x="239552" y="822560"/>
                  <a:pt x="248010" y="832635"/>
                  <a:pt x="258085" y="833630"/>
                </a:cubicBezTo>
                <a:cubicBezTo>
                  <a:pt x="268409" y="834625"/>
                  <a:pt x="277241" y="826789"/>
                  <a:pt x="277738" y="815968"/>
                </a:cubicBezTo>
                <a:cubicBezTo>
                  <a:pt x="278236" y="805022"/>
                  <a:pt x="270524" y="796812"/>
                  <a:pt x="259702" y="797061"/>
                </a:cubicBezTo>
                <a:close/>
                <a:moveTo>
                  <a:pt x="345901" y="797061"/>
                </a:moveTo>
                <a:cubicBezTo>
                  <a:pt x="335453" y="797434"/>
                  <a:pt x="329358" y="803280"/>
                  <a:pt x="328363" y="813480"/>
                </a:cubicBezTo>
                <a:cubicBezTo>
                  <a:pt x="327244" y="823928"/>
                  <a:pt x="335951" y="835247"/>
                  <a:pt x="345404" y="833008"/>
                </a:cubicBezTo>
                <a:cubicBezTo>
                  <a:pt x="353364" y="831143"/>
                  <a:pt x="360081" y="823804"/>
                  <a:pt x="364808" y="820694"/>
                </a:cubicBezTo>
                <a:cubicBezTo>
                  <a:pt x="365181" y="805022"/>
                  <a:pt x="356599" y="796563"/>
                  <a:pt x="345901" y="797061"/>
                </a:cubicBezTo>
                <a:close/>
                <a:moveTo>
                  <a:pt x="434961" y="797061"/>
                </a:moveTo>
                <a:cubicBezTo>
                  <a:pt x="424513" y="797807"/>
                  <a:pt x="418667" y="803653"/>
                  <a:pt x="417920" y="814102"/>
                </a:cubicBezTo>
                <a:cubicBezTo>
                  <a:pt x="417174" y="824799"/>
                  <a:pt x="425881" y="835620"/>
                  <a:pt x="435459" y="833133"/>
                </a:cubicBezTo>
                <a:cubicBezTo>
                  <a:pt x="443419" y="831018"/>
                  <a:pt x="449887" y="823555"/>
                  <a:pt x="454614" y="820197"/>
                </a:cubicBezTo>
                <a:cubicBezTo>
                  <a:pt x="454490" y="804524"/>
                  <a:pt x="445658" y="796315"/>
                  <a:pt x="434961" y="797061"/>
                </a:cubicBezTo>
                <a:close/>
                <a:moveTo>
                  <a:pt x="524519" y="797061"/>
                </a:moveTo>
                <a:cubicBezTo>
                  <a:pt x="514195" y="797807"/>
                  <a:pt x="508224" y="803653"/>
                  <a:pt x="507478" y="814102"/>
                </a:cubicBezTo>
                <a:cubicBezTo>
                  <a:pt x="506732" y="824799"/>
                  <a:pt x="515438" y="835620"/>
                  <a:pt x="525016" y="833133"/>
                </a:cubicBezTo>
                <a:cubicBezTo>
                  <a:pt x="532977" y="831018"/>
                  <a:pt x="539445" y="823555"/>
                  <a:pt x="544171" y="820197"/>
                </a:cubicBezTo>
                <a:cubicBezTo>
                  <a:pt x="544047" y="804524"/>
                  <a:pt x="535091" y="796315"/>
                  <a:pt x="524519" y="797061"/>
                </a:cubicBezTo>
                <a:close/>
                <a:moveTo>
                  <a:pt x="593428" y="814848"/>
                </a:moveTo>
                <a:cubicBezTo>
                  <a:pt x="593428" y="825048"/>
                  <a:pt x="602135" y="834128"/>
                  <a:pt x="612335" y="833630"/>
                </a:cubicBezTo>
                <a:cubicBezTo>
                  <a:pt x="622659" y="833133"/>
                  <a:pt x="628629" y="827287"/>
                  <a:pt x="629997" y="817087"/>
                </a:cubicBezTo>
                <a:cubicBezTo>
                  <a:pt x="631366" y="806266"/>
                  <a:pt x="623778" y="797559"/>
                  <a:pt x="613081" y="797061"/>
                </a:cubicBezTo>
                <a:cubicBezTo>
                  <a:pt x="602384" y="796563"/>
                  <a:pt x="593552" y="804524"/>
                  <a:pt x="593428" y="814848"/>
                </a:cubicBezTo>
                <a:close/>
                <a:moveTo>
                  <a:pt x="699653" y="797185"/>
                </a:moveTo>
                <a:cubicBezTo>
                  <a:pt x="689454" y="798429"/>
                  <a:pt x="683607" y="804400"/>
                  <a:pt x="683110" y="814848"/>
                </a:cubicBezTo>
                <a:cubicBezTo>
                  <a:pt x="682612" y="825048"/>
                  <a:pt x="691692" y="833879"/>
                  <a:pt x="701892" y="833755"/>
                </a:cubicBezTo>
                <a:cubicBezTo>
                  <a:pt x="712216" y="833755"/>
                  <a:pt x="720177" y="824799"/>
                  <a:pt x="719679" y="814102"/>
                </a:cubicBezTo>
                <a:cubicBezTo>
                  <a:pt x="719182" y="803405"/>
                  <a:pt x="710475" y="795817"/>
                  <a:pt x="699653" y="797185"/>
                </a:cubicBezTo>
                <a:close/>
                <a:moveTo>
                  <a:pt x="790206" y="797185"/>
                </a:moveTo>
                <a:cubicBezTo>
                  <a:pt x="779882" y="797932"/>
                  <a:pt x="773662" y="803653"/>
                  <a:pt x="772543" y="813853"/>
                </a:cubicBezTo>
                <a:cubicBezTo>
                  <a:pt x="771423" y="823804"/>
                  <a:pt x="780255" y="833257"/>
                  <a:pt x="790330" y="833755"/>
                </a:cubicBezTo>
                <a:cubicBezTo>
                  <a:pt x="800654" y="834252"/>
                  <a:pt x="809112" y="825918"/>
                  <a:pt x="809112" y="815221"/>
                </a:cubicBezTo>
                <a:cubicBezTo>
                  <a:pt x="809112" y="804400"/>
                  <a:pt x="801027" y="796439"/>
                  <a:pt x="790081" y="797185"/>
                </a:cubicBezTo>
                <a:close/>
                <a:moveTo>
                  <a:pt x="859737" y="815346"/>
                </a:moveTo>
                <a:cubicBezTo>
                  <a:pt x="860110" y="825670"/>
                  <a:pt x="865708" y="832013"/>
                  <a:pt x="875783" y="833630"/>
                </a:cubicBezTo>
                <a:cubicBezTo>
                  <a:pt x="885485" y="835247"/>
                  <a:pt x="895436" y="826540"/>
                  <a:pt x="896306" y="816590"/>
                </a:cubicBezTo>
                <a:cubicBezTo>
                  <a:pt x="897177" y="806141"/>
                  <a:pt x="889341" y="797559"/>
                  <a:pt x="878519" y="797061"/>
                </a:cubicBezTo>
                <a:cubicBezTo>
                  <a:pt x="867573" y="796688"/>
                  <a:pt x="859488" y="804400"/>
                  <a:pt x="859737" y="815346"/>
                </a:cubicBezTo>
                <a:close/>
                <a:moveTo>
                  <a:pt x="985242" y="814724"/>
                </a:moveTo>
                <a:cubicBezTo>
                  <a:pt x="987729" y="805146"/>
                  <a:pt x="976908" y="796315"/>
                  <a:pt x="966335" y="797061"/>
                </a:cubicBezTo>
                <a:cubicBezTo>
                  <a:pt x="955887" y="797807"/>
                  <a:pt x="950041" y="803653"/>
                  <a:pt x="949294" y="814102"/>
                </a:cubicBezTo>
                <a:cubicBezTo>
                  <a:pt x="948548" y="824799"/>
                  <a:pt x="956758" y="833630"/>
                  <a:pt x="972306" y="833755"/>
                </a:cubicBezTo>
                <a:cubicBezTo>
                  <a:pt x="975664" y="829152"/>
                  <a:pt x="983127" y="822560"/>
                  <a:pt x="985242" y="814724"/>
                </a:cubicBezTo>
                <a:close/>
                <a:moveTo>
                  <a:pt x="1055768" y="797061"/>
                </a:moveTo>
                <a:cubicBezTo>
                  <a:pt x="1045320" y="797807"/>
                  <a:pt x="1039474" y="803653"/>
                  <a:pt x="1038727" y="814102"/>
                </a:cubicBezTo>
                <a:cubicBezTo>
                  <a:pt x="1037981" y="824799"/>
                  <a:pt x="1046688" y="835620"/>
                  <a:pt x="1056266" y="833133"/>
                </a:cubicBezTo>
                <a:cubicBezTo>
                  <a:pt x="1064226" y="831018"/>
                  <a:pt x="1070694" y="823555"/>
                  <a:pt x="1075421" y="820197"/>
                </a:cubicBezTo>
                <a:cubicBezTo>
                  <a:pt x="1075297" y="804524"/>
                  <a:pt x="1066465" y="796315"/>
                  <a:pt x="1055768" y="797061"/>
                </a:cubicBezTo>
                <a:close/>
                <a:moveTo>
                  <a:pt x="1164232" y="815719"/>
                </a:moveTo>
                <a:cubicBezTo>
                  <a:pt x="1167342" y="806266"/>
                  <a:pt x="1157142" y="796937"/>
                  <a:pt x="1146445" y="797061"/>
                </a:cubicBezTo>
                <a:cubicBezTo>
                  <a:pt x="1135997" y="797061"/>
                  <a:pt x="1129777" y="802658"/>
                  <a:pt x="1128285" y="812982"/>
                </a:cubicBezTo>
                <a:cubicBezTo>
                  <a:pt x="1126792" y="823306"/>
                  <a:pt x="1134877" y="833008"/>
                  <a:pt x="1150177" y="834128"/>
                </a:cubicBezTo>
                <a:cubicBezTo>
                  <a:pt x="1153784" y="829650"/>
                  <a:pt x="1161745" y="823555"/>
                  <a:pt x="1164357" y="815719"/>
                </a:cubicBezTo>
                <a:close/>
                <a:moveTo>
                  <a:pt x="1231898" y="797061"/>
                </a:moveTo>
                <a:cubicBezTo>
                  <a:pt x="1221574" y="797807"/>
                  <a:pt x="1215355" y="803529"/>
                  <a:pt x="1214235" y="813729"/>
                </a:cubicBezTo>
                <a:cubicBezTo>
                  <a:pt x="1213116" y="823679"/>
                  <a:pt x="1221947" y="833133"/>
                  <a:pt x="1232022" y="833630"/>
                </a:cubicBezTo>
                <a:cubicBezTo>
                  <a:pt x="1242346" y="834128"/>
                  <a:pt x="1250804" y="825794"/>
                  <a:pt x="1250804" y="815097"/>
                </a:cubicBezTo>
                <a:cubicBezTo>
                  <a:pt x="1250804" y="804275"/>
                  <a:pt x="1242719" y="796315"/>
                  <a:pt x="1231898" y="797061"/>
                </a:cubicBezTo>
                <a:close/>
                <a:moveTo>
                  <a:pt x="1303793" y="815346"/>
                </a:moveTo>
                <a:cubicBezTo>
                  <a:pt x="1304041" y="825545"/>
                  <a:pt x="1313246" y="834377"/>
                  <a:pt x="1323321" y="833506"/>
                </a:cubicBezTo>
                <a:cubicBezTo>
                  <a:pt x="1333645" y="832635"/>
                  <a:pt x="1339367" y="826540"/>
                  <a:pt x="1340362" y="816341"/>
                </a:cubicBezTo>
                <a:cubicBezTo>
                  <a:pt x="1341357" y="805395"/>
                  <a:pt x="1333645" y="797061"/>
                  <a:pt x="1322824" y="796937"/>
                </a:cubicBezTo>
                <a:cubicBezTo>
                  <a:pt x="1312126" y="796812"/>
                  <a:pt x="1303544" y="805022"/>
                  <a:pt x="1303793" y="815346"/>
                </a:cubicBezTo>
                <a:close/>
                <a:moveTo>
                  <a:pt x="1412008" y="797061"/>
                </a:moveTo>
                <a:cubicBezTo>
                  <a:pt x="1401684" y="797310"/>
                  <a:pt x="1395216" y="802783"/>
                  <a:pt x="1393474" y="812858"/>
                </a:cubicBezTo>
                <a:cubicBezTo>
                  <a:pt x="1391733" y="822560"/>
                  <a:pt x="1400191" y="832635"/>
                  <a:pt x="1410266" y="833630"/>
                </a:cubicBezTo>
                <a:cubicBezTo>
                  <a:pt x="1420590" y="834750"/>
                  <a:pt x="1429422" y="826914"/>
                  <a:pt x="1429919" y="816092"/>
                </a:cubicBezTo>
                <a:cubicBezTo>
                  <a:pt x="1430541" y="805146"/>
                  <a:pt x="1422829" y="796937"/>
                  <a:pt x="1411883" y="797061"/>
                </a:cubicBezTo>
                <a:close/>
                <a:moveTo>
                  <a:pt x="1516616" y="813480"/>
                </a:moveTo>
                <a:cubicBezTo>
                  <a:pt x="1518606" y="804027"/>
                  <a:pt x="1506665" y="795568"/>
                  <a:pt x="1496465" y="797061"/>
                </a:cubicBezTo>
                <a:cubicBezTo>
                  <a:pt x="1486266" y="798554"/>
                  <a:pt x="1480669" y="804773"/>
                  <a:pt x="1480544" y="815221"/>
                </a:cubicBezTo>
                <a:cubicBezTo>
                  <a:pt x="1480544" y="825918"/>
                  <a:pt x="1489127" y="834252"/>
                  <a:pt x="1504799" y="833382"/>
                </a:cubicBezTo>
                <a:cubicBezTo>
                  <a:pt x="1507784" y="828530"/>
                  <a:pt x="1514874" y="821565"/>
                  <a:pt x="1516616" y="813604"/>
                </a:cubicBezTo>
                <a:close/>
                <a:moveTo>
                  <a:pt x="1570101" y="815346"/>
                </a:moveTo>
                <a:cubicBezTo>
                  <a:pt x="1570475" y="825670"/>
                  <a:pt x="1576072" y="832013"/>
                  <a:pt x="1586147" y="833630"/>
                </a:cubicBezTo>
                <a:cubicBezTo>
                  <a:pt x="1595849" y="835247"/>
                  <a:pt x="1605800" y="826540"/>
                  <a:pt x="1606671" y="816590"/>
                </a:cubicBezTo>
                <a:cubicBezTo>
                  <a:pt x="1607541" y="806141"/>
                  <a:pt x="1599705" y="797559"/>
                  <a:pt x="1588884" y="797061"/>
                </a:cubicBezTo>
                <a:cubicBezTo>
                  <a:pt x="1577938" y="796688"/>
                  <a:pt x="1569853" y="804400"/>
                  <a:pt x="1570101" y="815346"/>
                </a:cubicBezTo>
                <a:close/>
                <a:moveTo>
                  <a:pt x="1675705" y="797061"/>
                </a:moveTo>
                <a:cubicBezTo>
                  <a:pt x="1665505" y="798429"/>
                  <a:pt x="1659783" y="804524"/>
                  <a:pt x="1659659" y="815097"/>
                </a:cubicBezTo>
                <a:cubicBezTo>
                  <a:pt x="1659534" y="825794"/>
                  <a:pt x="1668739" y="836118"/>
                  <a:pt x="1678192" y="833133"/>
                </a:cubicBezTo>
                <a:cubicBezTo>
                  <a:pt x="1686029" y="830645"/>
                  <a:pt x="1692124" y="822809"/>
                  <a:pt x="1696726" y="819202"/>
                </a:cubicBezTo>
                <a:cubicBezTo>
                  <a:pt x="1695731" y="803902"/>
                  <a:pt x="1686029" y="795693"/>
                  <a:pt x="1675705" y="797185"/>
                </a:cubicBezTo>
                <a:close/>
                <a:moveTo>
                  <a:pt x="1762277" y="797061"/>
                </a:moveTo>
                <a:cubicBezTo>
                  <a:pt x="1752077" y="798429"/>
                  <a:pt x="1746231" y="804275"/>
                  <a:pt x="1745734" y="814724"/>
                </a:cubicBezTo>
                <a:cubicBezTo>
                  <a:pt x="1745236" y="824923"/>
                  <a:pt x="1754440" y="833755"/>
                  <a:pt x="1764516" y="833630"/>
                </a:cubicBezTo>
                <a:cubicBezTo>
                  <a:pt x="1774840" y="833630"/>
                  <a:pt x="1782800" y="824675"/>
                  <a:pt x="1782303" y="813977"/>
                </a:cubicBezTo>
                <a:cubicBezTo>
                  <a:pt x="1781805" y="803280"/>
                  <a:pt x="1773098" y="795693"/>
                  <a:pt x="1762277" y="797061"/>
                </a:cubicBezTo>
                <a:close/>
                <a:moveTo>
                  <a:pt x="1871736" y="812734"/>
                </a:moveTo>
                <a:cubicBezTo>
                  <a:pt x="1870243" y="802534"/>
                  <a:pt x="1863900" y="797061"/>
                  <a:pt x="1853451" y="797061"/>
                </a:cubicBezTo>
                <a:cubicBezTo>
                  <a:pt x="1842630" y="797061"/>
                  <a:pt x="1832554" y="806390"/>
                  <a:pt x="1835788" y="815843"/>
                </a:cubicBezTo>
                <a:cubicBezTo>
                  <a:pt x="1838401" y="823679"/>
                  <a:pt x="1846361" y="829650"/>
                  <a:pt x="1850093" y="834128"/>
                </a:cubicBezTo>
                <a:cubicBezTo>
                  <a:pt x="1865268" y="832884"/>
                  <a:pt x="1873353" y="823057"/>
                  <a:pt x="1871736" y="812734"/>
                </a:cubicBezTo>
                <a:close/>
                <a:moveTo>
                  <a:pt x="1924724" y="814724"/>
                </a:moveTo>
                <a:cubicBezTo>
                  <a:pt x="1924724" y="824923"/>
                  <a:pt x="1933431" y="834003"/>
                  <a:pt x="1943631" y="833506"/>
                </a:cubicBezTo>
                <a:cubicBezTo>
                  <a:pt x="1953954" y="833008"/>
                  <a:pt x="1959925" y="827162"/>
                  <a:pt x="1961293" y="816963"/>
                </a:cubicBezTo>
                <a:cubicBezTo>
                  <a:pt x="1962662" y="806141"/>
                  <a:pt x="1955074" y="797434"/>
                  <a:pt x="1944377" y="796937"/>
                </a:cubicBezTo>
                <a:cubicBezTo>
                  <a:pt x="1933680" y="796439"/>
                  <a:pt x="1924848" y="804400"/>
                  <a:pt x="1924724" y="814724"/>
                </a:cubicBezTo>
                <a:close/>
                <a:moveTo>
                  <a:pt x="2030949" y="797061"/>
                </a:moveTo>
                <a:cubicBezTo>
                  <a:pt x="2020749" y="798305"/>
                  <a:pt x="2014903" y="804275"/>
                  <a:pt x="2014406" y="814724"/>
                </a:cubicBezTo>
                <a:cubicBezTo>
                  <a:pt x="2013908" y="824923"/>
                  <a:pt x="2022988" y="833755"/>
                  <a:pt x="2033188" y="833630"/>
                </a:cubicBezTo>
                <a:cubicBezTo>
                  <a:pt x="2043512" y="833630"/>
                  <a:pt x="2051473" y="824675"/>
                  <a:pt x="2050975" y="813977"/>
                </a:cubicBezTo>
                <a:cubicBezTo>
                  <a:pt x="2050478" y="803280"/>
                  <a:pt x="2041771" y="795693"/>
                  <a:pt x="2030949" y="797061"/>
                </a:cubicBezTo>
                <a:close/>
                <a:moveTo>
                  <a:pt x="2118516" y="797061"/>
                </a:moveTo>
                <a:cubicBezTo>
                  <a:pt x="2108192" y="797807"/>
                  <a:pt x="2102222" y="803653"/>
                  <a:pt x="2101475" y="814102"/>
                </a:cubicBezTo>
                <a:cubicBezTo>
                  <a:pt x="2100729" y="824799"/>
                  <a:pt x="2109436" y="835620"/>
                  <a:pt x="2119014" y="833133"/>
                </a:cubicBezTo>
                <a:cubicBezTo>
                  <a:pt x="2126974" y="831018"/>
                  <a:pt x="2133443" y="823555"/>
                  <a:pt x="2138169" y="820197"/>
                </a:cubicBezTo>
                <a:cubicBezTo>
                  <a:pt x="2138045" y="804524"/>
                  <a:pt x="2129089" y="796315"/>
                  <a:pt x="2118516" y="797061"/>
                </a:cubicBezTo>
                <a:close/>
                <a:moveTo>
                  <a:pt x="2227105" y="813480"/>
                </a:moveTo>
                <a:cubicBezTo>
                  <a:pt x="2229095" y="804027"/>
                  <a:pt x="2217154" y="795568"/>
                  <a:pt x="2206954" y="797061"/>
                </a:cubicBezTo>
                <a:cubicBezTo>
                  <a:pt x="2196755" y="798554"/>
                  <a:pt x="2191157" y="804773"/>
                  <a:pt x="2191033" y="815221"/>
                </a:cubicBezTo>
                <a:cubicBezTo>
                  <a:pt x="2191033" y="825918"/>
                  <a:pt x="2199615" y="834252"/>
                  <a:pt x="2215288" y="833382"/>
                </a:cubicBezTo>
                <a:cubicBezTo>
                  <a:pt x="2218273" y="828530"/>
                  <a:pt x="2225363" y="821565"/>
                  <a:pt x="2227105" y="813604"/>
                </a:cubicBezTo>
                <a:close/>
                <a:moveTo>
                  <a:pt x="2298875" y="797061"/>
                </a:moveTo>
                <a:cubicBezTo>
                  <a:pt x="2288427" y="797061"/>
                  <a:pt x="2282083" y="802658"/>
                  <a:pt x="2280590" y="812858"/>
                </a:cubicBezTo>
                <a:cubicBezTo>
                  <a:pt x="2279098" y="823057"/>
                  <a:pt x="2287556" y="834998"/>
                  <a:pt x="2296885" y="833133"/>
                </a:cubicBezTo>
                <a:cubicBezTo>
                  <a:pt x="2304970" y="831516"/>
                  <a:pt x="2311935" y="824426"/>
                  <a:pt x="2316787" y="821441"/>
                </a:cubicBezTo>
                <a:cubicBezTo>
                  <a:pt x="2317781" y="805768"/>
                  <a:pt x="2309572" y="797061"/>
                  <a:pt x="2298751" y="797185"/>
                </a:cubicBezTo>
                <a:close/>
                <a:moveTo>
                  <a:pt x="2403110" y="813853"/>
                </a:moveTo>
                <a:cubicBezTo>
                  <a:pt x="2402239" y="803529"/>
                  <a:pt x="2396269" y="797683"/>
                  <a:pt x="2385820" y="797061"/>
                </a:cubicBezTo>
                <a:cubicBezTo>
                  <a:pt x="2375123" y="796439"/>
                  <a:pt x="2364426" y="805270"/>
                  <a:pt x="2367038" y="814848"/>
                </a:cubicBezTo>
                <a:cubicBezTo>
                  <a:pt x="2369153" y="822809"/>
                  <a:pt x="2376864" y="829152"/>
                  <a:pt x="2380223" y="833755"/>
                </a:cubicBezTo>
                <a:cubicBezTo>
                  <a:pt x="2395771" y="833382"/>
                  <a:pt x="2403981" y="824426"/>
                  <a:pt x="2403110" y="813729"/>
                </a:cubicBezTo>
                <a:close/>
                <a:moveTo>
                  <a:pt x="2474010" y="797185"/>
                </a:moveTo>
                <a:cubicBezTo>
                  <a:pt x="2463686" y="797683"/>
                  <a:pt x="2457466" y="803405"/>
                  <a:pt x="2456098" y="813604"/>
                </a:cubicBezTo>
                <a:cubicBezTo>
                  <a:pt x="2454854" y="823431"/>
                  <a:pt x="2463561" y="833133"/>
                  <a:pt x="2473636" y="833755"/>
                </a:cubicBezTo>
                <a:cubicBezTo>
                  <a:pt x="2483960" y="834501"/>
                  <a:pt x="2492543" y="826292"/>
                  <a:pt x="2492667" y="815470"/>
                </a:cubicBezTo>
                <a:cubicBezTo>
                  <a:pt x="2492916" y="804524"/>
                  <a:pt x="2484831" y="796563"/>
                  <a:pt x="2474010" y="797185"/>
                </a:cubicBezTo>
                <a:close/>
                <a:moveTo>
                  <a:pt x="2582225" y="813604"/>
                </a:moveTo>
                <a:cubicBezTo>
                  <a:pt x="2581105" y="803280"/>
                  <a:pt x="2575135" y="797559"/>
                  <a:pt x="2564686" y="797061"/>
                </a:cubicBezTo>
                <a:cubicBezTo>
                  <a:pt x="2553989" y="796688"/>
                  <a:pt x="2543416" y="805519"/>
                  <a:pt x="2546277" y="815097"/>
                </a:cubicBezTo>
                <a:cubicBezTo>
                  <a:pt x="2548516" y="822933"/>
                  <a:pt x="2556228" y="829277"/>
                  <a:pt x="2559711" y="833879"/>
                </a:cubicBezTo>
                <a:cubicBezTo>
                  <a:pt x="2575135" y="833257"/>
                  <a:pt x="2583344" y="823928"/>
                  <a:pt x="2582225" y="813480"/>
                </a:cubicBezTo>
                <a:close/>
                <a:moveTo>
                  <a:pt x="2651010" y="797185"/>
                </a:moveTo>
                <a:cubicBezTo>
                  <a:pt x="2640561" y="797185"/>
                  <a:pt x="2634342" y="802783"/>
                  <a:pt x="2632725" y="812982"/>
                </a:cubicBezTo>
                <a:cubicBezTo>
                  <a:pt x="2631233" y="823182"/>
                  <a:pt x="2639691" y="835123"/>
                  <a:pt x="2649020" y="833257"/>
                </a:cubicBezTo>
                <a:cubicBezTo>
                  <a:pt x="2657105" y="831640"/>
                  <a:pt x="2664070" y="824550"/>
                  <a:pt x="2668921" y="821565"/>
                </a:cubicBezTo>
                <a:cubicBezTo>
                  <a:pt x="2669916" y="805892"/>
                  <a:pt x="2661707" y="797185"/>
                  <a:pt x="2650885" y="797310"/>
                </a:cubicBezTo>
                <a:close/>
                <a:moveTo>
                  <a:pt x="2738079" y="797185"/>
                </a:moveTo>
                <a:cubicBezTo>
                  <a:pt x="2727880" y="798678"/>
                  <a:pt x="2722407" y="805022"/>
                  <a:pt x="2722407" y="815470"/>
                </a:cubicBezTo>
                <a:cubicBezTo>
                  <a:pt x="2722407" y="826292"/>
                  <a:pt x="2731736" y="836367"/>
                  <a:pt x="2741189" y="833133"/>
                </a:cubicBezTo>
                <a:cubicBezTo>
                  <a:pt x="2749025" y="830521"/>
                  <a:pt x="2754996" y="822560"/>
                  <a:pt x="2759474" y="818828"/>
                </a:cubicBezTo>
                <a:cubicBezTo>
                  <a:pt x="2758230" y="803653"/>
                  <a:pt x="2748403" y="795568"/>
                  <a:pt x="2738079" y="797185"/>
                </a:cubicBezTo>
                <a:close/>
                <a:moveTo>
                  <a:pt x="2828632" y="797185"/>
                </a:moveTo>
                <a:cubicBezTo>
                  <a:pt x="2818308" y="798056"/>
                  <a:pt x="2812462" y="804027"/>
                  <a:pt x="2811840" y="814475"/>
                </a:cubicBezTo>
                <a:cubicBezTo>
                  <a:pt x="2811218" y="825172"/>
                  <a:pt x="2820049" y="835869"/>
                  <a:pt x="2829627" y="833257"/>
                </a:cubicBezTo>
                <a:cubicBezTo>
                  <a:pt x="2837588" y="831018"/>
                  <a:pt x="2843931" y="823431"/>
                  <a:pt x="2848534" y="820072"/>
                </a:cubicBezTo>
                <a:cubicBezTo>
                  <a:pt x="2848161" y="804524"/>
                  <a:pt x="2839205" y="796315"/>
                  <a:pt x="2828507" y="797185"/>
                </a:cubicBezTo>
                <a:close/>
                <a:moveTo>
                  <a:pt x="2919682" y="797185"/>
                </a:moveTo>
                <a:cubicBezTo>
                  <a:pt x="2909234" y="797185"/>
                  <a:pt x="2902890" y="802783"/>
                  <a:pt x="2901397" y="812982"/>
                </a:cubicBezTo>
                <a:cubicBezTo>
                  <a:pt x="2899905" y="823182"/>
                  <a:pt x="2908363" y="835123"/>
                  <a:pt x="2917692" y="833257"/>
                </a:cubicBezTo>
                <a:cubicBezTo>
                  <a:pt x="2925777" y="831640"/>
                  <a:pt x="2932742" y="824550"/>
                  <a:pt x="2937594" y="821565"/>
                </a:cubicBezTo>
                <a:cubicBezTo>
                  <a:pt x="2938589" y="805892"/>
                  <a:pt x="2930379" y="797185"/>
                  <a:pt x="2919558" y="797310"/>
                </a:cubicBezTo>
                <a:close/>
                <a:moveTo>
                  <a:pt x="3023917" y="814973"/>
                </a:moveTo>
                <a:cubicBezTo>
                  <a:pt x="3023668" y="804400"/>
                  <a:pt x="3017946" y="798429"/>
                  <a:pt x="3007747" y="797061"/>
                </a:cubicBezTo>
                <a:cubicBezTo>
                  <a:pt x="2997423" y="795693"/>
                  <a:pt x="2985855" y="804400"/>
                  <a:pt x="2987969" y="813853"/>
                </a:cubicBezTo>
                <a:cubicBezTo>
                  <a:pt x="2989711" y="821938"/>
                  <a:pt x="2996925" y="828655"/>
                  <a:pt x="3000035" y="833506"/>
                </a:cubicBezTo>
                <a:cubicBezTo>
                  <a:pt x="3015708" y="834128"/>
                  <a:pt x="3024166" y="825670"/>
                  <a:pt x="3023917" y="814973"/>
                </a:cubicBezTo>
                <a:close/>
                <a:moveTo>
                  <a:pt x="3094816" y="797185"/>
                </a:moveTo>
                <a:cubicBezTo>
                  <a:pt x="3084493" y="797683"/>
                  <a:pt x="3078273" y="803405"/>
                  <a:pt x="3076905" y="813604"/>
                </a:cubicBezTo>
                <a:cubicBezTo>
                  <a:pt x="3075661" y="823431"/>
                  <a:pt x="3084368" y="833133"/>
                  <a:pt x="3094443" y="833755"/>
                </a:cubicBezTo>
                <a:cubicBezTo>
                  <a:pt x="3104767" y="834501"/>
                  <a:pt x="3113350" y="826292"/>
                  <a:pt x="3113474" y="815470"/>
                </a:cubicBezTo>
                <a:cubicBezTo>
                  <a:pt x="3113723" y="804524"/>
                  <a:pt x="3105638" y="796563"/>
                  <a:pt x="3094816" y="797185"/>
                </a:cubicBezTo>
                <a:close/>
                <a:moveTo>
                  <a:pt x="3166462" y="815470"/>
                </a:moveTo>
                <a:cubicBezTo>
                  <a:pt x="3166711" y="825670"/>
                  <a:pt x="3175916" y="834501"/>
                  <a:pt x="3185991" y="833630"/>
                </a:cubicBezTo>
                <a:cubicBezTo>
                  <a:pt x="3196315" y="832760"/>
                  <a:pt x="3202036" y="826665"/>
                  <a:pt x="3203032" y="816465"/>
                </a:cubicBezTo>
                <a:cubicBezTo>
                  <a:pt x="3204027" y="805519"/>
                  <a:pt x="3196315" y="797185"/>
                  <a:pt x="3185493" y="797061"/>
                </a:cubicBezTo>
                <a:cubicBezTo>
                  <a:pt x="3174796" y="796937"/>
                  <a:pt x="3166213" y="805146"/>
                  <a:pt x="3166462" y="815470"/>
                </a:cubicBezTo>
                <a:close/>
                <a:moveTo>
                  <a:pt x="3271319" y="797185"/>
                </a:moveTo>
                <a:cubicBezTo>
                  <a:pt x="3260871" y="797559"/>
                  <a:pt x="3254776" y="803405"/>
                  <a:pt x="3253657" y="813604"/>
                </a:cubicBezTo>
                <a:cubicBezTo>
                  <a:pt x="3252537" y="824053"/>
                  <a:pt x="3261244" y="835372"/>
                  <a:pt x="3270697" y="833133"/>
                </a:cubicBezTo>
                <a:cubicBezTo>
                  <a:pt x="3278658" y="831267"/>
                  <a:pt x="3285375" y="823928"/>
                  <a:pt x="3290226" y="820819"/>
                </a:cubicBezTo>
                <a:cubicBezTo>
                  <a:pt x="3290599" y="805146"/>
                  <a:pt x="3282016" y="796688"/>
                  <a:pt x="3271319" y="797185"/>
                </a:cubicBezTo>
                <a:close/>
                <a:moveTo>
                  <a:pt x="3360006" y="797185"/>
                </a:moveTo>
                <a:cubicBezTo>
                  <a:pt x="3349682" y="798056"/>
                  <a:pt x="3343836" y="804027"/>
                  <a:pt x="3343214" y="814475"/>
                </a:cubicBezTo>
                <a:cubicBezTo>
                  <a:pt x="3342592" y="825172"/>
                  <a:pt x="3351423" y="835869"/>
                  <a:pt x="3361001" y="833257"/>
                </a:cubicBezTo>
                <a:cubicBezTo>
                  <a:pt x="3368962" y="831018"/>
                  <a:pt x="3375305" y="823431"/>
                  <a:pt x="3379908" y="820072"/>
                </a:cubicBezTo>
                <a:cubicBezTo>
                  <a:pt x="3379535" y="804524"/>
                  <a:pt x="3370579" y="796315"/>
                  <a:pt x="3359881" y="797185"/>
                </a:cubicBezTo>
                <a:close/>
                <a:moveTo>
                  <a:pt x="3468843" y="814848"/>
                </a:moveTo>
                <a:cubicBezTo>
                  <a:pt x="3471331" y="805270"/>
                  <a:pt x="3460509" y="796439"/>
                  <a:pt x="3449937" y="797185"/>
                </a:cubicBezTo>
                <a:cubicBezTo>
                  <a:pt x="3439488" y="797932"/>
                  <a:pt x="3433642" y="803778"/>
                  <a:pt x="3432896" y="814226"/>
                </a:cubicBezTo>
                <a:cubicBezTo>
                  <a:pt x="3432149" y="824923"/>
                  <a:pt x="3440359" y="833755"/>
                  <a:pt x="3455907" y="833879"/>
                </a:cubicBezTo>
                <a:cubicBezTo>
                  <a:pt x="3459266" y="829277"/>
                  <a:pt x="3466728" y="822684"/>
                  <a:pt x="3468843" y="814848"/>
                </a:cubicBezTo>
                <a:close/>
                <a:moveTo>
                  <a:pt x="3555291" y="812982"/>
                </a:moveTo>
                <a:cubicBezTo>
                  <a:pt x="3553798" y="802783"/>
                  <a:pt x="3547455" y="797310"/>
                  <a:pt x="3537006" y="797310"/>
                </a:cubicBezTo>
                <a:cubicBezTo>
                  <a:pt x="3526309" y="797310"/>
                  <a:pt x="3516109" y="806639"/>
                  <a:pt x="3519343" y="816092"/>
                </a:cubicBezTo>
                <a:cubicBezTo>
                  <a:pt x="3521955" y="823928"/>
                  <a:pt x="3529916" y="829899"/>
                  <a:pt x="3533648" y="834377"/>
                </a:cubicBezTo>
                <a:cubicBezTo>
                  <a:pt x="3548823" y="833133"/>
                  <a:pt x="3556908" y="823306"/>
                  <a:pt x="3555291" y="812982"/>
                </a:cubicBezTo>
                <a:close/>
                <a:moveTo>
                  <a:pt x="3644848" y="812982"/>
                </a:moveTo>
                <a:cubicBezTo>
                  <a:pt x="3643356" y="802783"/>
                  <a:pt x="3637012" y="797310"/>
                  <a:pt x="3626564" y="797310"/>
                </a:cubicBezTo>
                <a:cubicBezTo>
                  <a:pt x="3615867" y="797310"/>
                  <a:pt x="3605667" y="806639"/>
                  <a:pt x="3608901" y="816092"/>
                </a:cubicBezTo>
                <a:cubicBezTo>
                  <a:pt x="3611513" y="823928"/>
                  <a:pt x="3619473" y="829899"/>
                  <a:pt x="3623205" y="834377"/>
                </a:cubicBezTo>
                <a:cubicBezTo>
                  <a:pt x="3638380" y="833133"/>
                  <a:pt x="3646465" y="823306"/>
                  <a:pt x="3644848" y="812982"/>
                </a:cubicBezTo>
                <a:close/>
                <a:moveTo>
                  <a:pt x="3697836" y="817336"/>
                </a:moveTo>
                <a:cubicBezTo>
                  <a:pt x="3699080" y="827411"/>
                  <a:pt x="3709280" y="835496"/>
                  <a:pt x="3718982" y="833630"/>
                </a:cubicBezTo>
                <a:cubicBezTo>
                  <a:pt x="3729057" y="831765"/>
                  <a:pt x="3734281" y="825048"/>
                  <a:pt x="3734406" y="814848"/>
                </a:cubicBezTo>
                <a:cubicBezTo>
                  <a:pt x="3734406" y="804027"/>
                  <a:pt x="3725947" y="796439"/>
                  <a:pt x="3715002" y="797310"/>
                </a:cubicBezTo>
                <a:cubicBezTo>
                  <a:pt x="3704429" y="798056"/>
                  <a:pt x="3696593" y="807385"/>
                  <a:pt x="3697836" y="817336"/>
                </a:cubicBezTo>
                <a:close/>
                <a:moveTo>
                  <a:pt x="3823963" y="814848"/>
                </a:moveTo>
                <a:cubicBezTo>
                  <a:pt x="3823590" y="804400"/>
                  <a:pt x="3817744" y="798429"/>
                  <a:pt x="3807544" y="797310"/>
                </a:cubicBezTo>
                <a:cubicBezTo>
                  <a:pt x="3797096" y="796190"/>
                  <a:pt x="3785777" y="804897"/>
                  <a:pt x="3788016" y="814351"/>
                </a:cubicBezTo>
                <a:cubicBezTo>
                  <a:pt x="3789881" y="822311"/>
                  <a:pt x="3797220" y="829028"/>
                  <a:pt x="3800330" y="833755"/>
                </a:cubicBezTo>
                <a:cubicBezTo>
                  <a:pt x="3816002" y="834128"/>
                  <a:pt x="3824336" y="825545"/>
                  <a:pt x="3823963" y="814848"/>
                </a:cubicBezTo>
                <a:close/>
                <a:moveTo>
                  <a:pt x="3892126" y="797310"/>
                </a:moveTo>
                <a:cubicBezTo>
                  <a:pt x="3881678" y="797683"/>
                  <a:pt x="3875583" y="803529"/>
                  <a:pt x="3874463" y="813729"/>
                </a:cubicBezTo>
                <a:cubicBezTo>
                  <a:pt x="3873344" y="824177"/>
                  <a:pt x="3882051" y="835496"/>
                  <a:pt x="3891504" y="833257"/>
                </a:cubicBezTo>
                <a:cubicBezTo>
                  <a:pt x="3899465" y="831391"/>
                  <a:pt x="3906182" y="824053"/>
                  <a:pt x="3910909" y="820943"/>
                </a:cubicBezTo>
                <a:cubicBezTo>
                  <a:pt x="3911282" y="805270"/>
                  <a:pt x="3902699" y="796812"/>
                  <a:pt x="3892002" y="797310"/>
                </a:cubicBezTo>
                <a:close/>
                <a:moveTo>
                  <a:pt x="3964145" y="815968"/>
                </a:moveTo>
                <a:cubicBezTo>
                  <a:pt x="3964643" y="826292"/>
                  <a:pt x="3970365" y="832511"/>
                  <a:pt x="3980564" y="833879"/>
                </a:cubicBezTo>
                <a:cubicBezTo>
                  <a:pt x="3990391" y="835123"/>
                  <a:pt x="4000093" y="826416"/>
                  <a:pt x="4000715" y="816341"/>
                </a:cubicBezTo>
                <a:cubicBezTo>
                  <a:pt x="4001461" y="806017"/>
                  <a:pt x="3993252" y="797434"/>
                  <a:pt x="3982430" y="797310"/>
                </a:cubicBezTo>
                <a:cubicBezTo>
                  <a:pt x="3971484" y="797061"/>
                  <a:pt x="3963523" y="805146"/>
                  <a:pt x="3964145" y="815968"/>
                </a:cubicBezTo>
                <a:close/>
                <a:moveTo>
                  <a:pt x="4089650" y="814848"/>
                </a:moveTo>
                <a:cubicBezTo>
                  <a:pt x="4092138" y="805270"/>
                  <a:pt x="4081316" y="796439"/>
                  <a:pt x="4070743" y="797185"/>
                </a:cubicBezTo>
                <a:cubicBezTo>
                  <a:pt x="4060295" y="797932"/>
                  <a:pt x="4054449" y="803778"/>
                  <a:pt x="4053703" y="814226"/>
                </a:cubicBezTo>
                <a:cubicBezTo>
                  <a:pt x="4052956" y="824923"/>
                  <a:pt x="4061166" y="833755"/>
                  <a:pt x="4076714" y="833879"/>
                </a:cubicBezTo>
                <a:cubicBezTo>
                  <a:pt x="4080072" y="829277"/>
                  <a:pt x="4087535" y="822684"/>
                  <a:pt x="4089650" y="814848"/>
                </a:cubicBezTo>
                <a:close/>
                <a:moveTo>
                  <a:pt x="4158560" y="797310"/>
                </a:moveTo>
                <a:cubicBezTo>
                  <a:pt x="4148235" y="797310"/>
                  <a:pt x="4141643" y="802534"/>
                  <a:pt x="4139653" y="812609"/>
                </a:cubicBezTo>
                <a:cubicBezTo>
                  <a:pt x="4137787" y="822436"/>
                  <a:pt x="4145872" y="832511"/>
                  <a:pt x="4155947" y="833755"/>
                </a:cubicBezTo>
                <a:cubicBezTo>
                  <a:pt x="4166023" y="835123"/>
                  <a:pt x="4175227" y="827162"/>
                  <a:pt x="4176098" y="816590"/>
                </a:cubicBezTo>
                <a:cubicBezTo>
                  <a:pt x="4176968" y="805644"/>
                  <a:pt x="4169381" y="797185"/>
                  <a:pt x="4158560" y="797185"/>
                </a:cubicBezTo>
                <a:close/>
                <a:moveTo>
                  <a:pt x="4265655" y="813853"/>
                </a:moveTo>
                <a:cubicBezTo>
                  <a:pt x="4264536" y="803529"/>
                  <a:pt x="4258565" y="797807"/>
                  <a:pt x="4248117" y="797310"/>
                </a:cubicBezTo>
                <a:cubicBezTo>
                  <a:pt x="4237420" y="796937"/>
                  <a:pt x="4226847" y="805768"/>
                  <a:pt x="4229708" y="815346"/>
                </a:cubicBezTo>
                <a:cubicBezTo>
                  <a:pt x="4231947" y="823182"/>
                  <a:pt x="4239659" y="829526"/>
                  <a:pt x="4243142" y="834128"/>
                </a:cubicBezTo>
                <a:cubicBezTo>
                  <a:pt x="4258565" y="833506"/>
                  <a:pt x="4266775" y="824177"/>
                  <a:pt x="4265655" y="813729"/>
                </a:cubicBezTo>
                <a:close/>
                <a:moveTo>
                  <a:pt x="4337052" y="797310"/>
                </a:moveTo>
                <a:cubicBezTo>
                  <a:pt x="4326729" y="797559"/>
                  <a:pt x="4320261" y="803156"/>
                  <a:pt x="4318644" y="813107"/>
                </a:cubicBezTo>
                <a:cubicBezTo>
                  <a:pt x="4317027" y="822809"/>
                  <a:pt x="4325485" y="832884"/>
                  <a:pt x="4335560" y="833879"/>
                </a:cubicBezTo>
                <a:cubicBezTo>
                  <a:pt x="4345884" y="834874"/>
                  <a:pt x="4354715" y="827038"/>
                  <a:pt x="4355213" y="816216"/>
                </a:cubicBezTo>
                <a:cubicBezTo>
                  <a:pt x="4355710" y="805270"/>
                  <a:pt x="4347998" y="797061"/>
                  <a:pt x="4337177" y="797310"/>
                </a:cubicBezTo>
                <a:close/>
                <a:moveTo>
                  <a:pt x="4422754" y="797310"/>
                </a:moveTo>
                <a:cubicBezTo>
                  <a:pt x="4412306" y="798056"/>
                  <a:pt x="4406460" y="803902"/>
                  <a:pt x="4405713" y="814351"/>
                </a:cubicBezTo>
                <a:cubicBezTo>
                  <a:pt x="4404967" y="825048"/>
                  <a:pt x="4413674" y="835869"/>
                  <a:pt x="4423252" y="833382"/>
                </a:cubicBezTo>
                <a:cubicBezTo>
                  <a:pt x="4431212" y="831267"/>
                  <a:pt x="4437680" y="823804"/>
                  <a:pt x="4442407" y="820445"/>
                </a:cubicBezTo>
                <a:cubicBezTo>
                  <a:pt x="4442283" y="804773"/>
                  <a:pt x="4433451" y="796563"/>
                  <a:pt x="4422754" y="797310"/>
                </a:cubicBezTo>
                <a:close/>
                <a:moveTo>
                  <a:pt x="4495271" y="814848"/>
                </a:moveTo>
                <a:cubicBezTo>
                  <a:pt x="4495271" y="825172"/>
                  <a:pt x="4500495" y="831765"/>
                  <a:pt x="4510570" y="833755"/>
                </a:cubicBezTo>
                <a:cubicBezTo>
                  <a:pt x="4520397" y="835620"/>
                  <a:pt x="4530472" y="827535"/>
                  <a:pt x="4531840" y="817460"/>
                </a:cubicBezTo>
                <a:cubicBezTo>
                  <a:pt x="4533208" y="807385"/>
                  <a:pt x="4525247" y="798180"/>
                  <a:pt x="4514675" y="797310"/>
                </a:cubicBezTo>
                <a:cubicBezTo>
                  <a:pt x="4503729" y="796439"/>
                  <a:pt x="4495271" y="804027"/>
                  <a:pt x="4495271" y="814848"/>
                </a:cubicBezTo>
                <a:close/>
                <a:moveTo>
                  <a:pt x="4620900" y="814226"/>
                </a:moveTo>
                <a:cubicBezTo>
                  <a:pt x="4623139" y="804773"/>
                  <a:pt x="4611695" y="796066"/>
                  <a:pt x="4601247" y="797185"/>
                </a:cubicBezTo>
                <a:cubicBezTo>
                  <a:pt x="4590923" y="798305"/>
                  <a:pt x="4585201" y="804400"/>
                  <a:pt x="4584828" y="814848"/>
                </a:cubicBezTo>
                <a:cubicBezTo>
                  <a:pt x="4584455" y="825545"/>
                  <a:pt x="4592913" y="834128"/>
                  <a:pt x="4608586" y="833755"/>
                </a:cubicBezTo>
                <a:cubicBezTo>
                  <a:pt x="4611695" y="829028"/>
                  <a:pt x="4619034" y="822311"/>
                  <a:pt x="4620900" y="814226"/>
                </a:cubicBezTo>
                <a:close/>
                <a:moveTo>
                  <a:pt x="4674510" y="815843"/>
                </a:moveTo>
                <a:cubicBezTo>
                  <a:pt x="4675007" y="826167"/>
                  <a:pt x="4680729" y="832386"/>
                  <a:pt x="4690929" y="833755"/>
                </a:cubicBezTo>
                <a:cubicBezTo>
                  <a:pt x="4700755" y="834998"/>
                  <a:pt x="4710457" y="826292"/>
                  <a:pt x="4711079" y="816216"/>
                </a:cubicBezTo>
                <a:cubicBezTo>
                  <a:pt x="4711825" y="805892"/>
                  <a:pt x="4703616" y="797310"/>
                  <a:pt x="4692794" y="797185"/>
                </a:cubicBezTo>
                <a:cubicBezTo>
                  <a:pt x="4681848" y="796937"/>
                  <a:pt x="4673888" y="805022"/>
                  <a:pt x="4674510" y="815843"/>
                </a:cubicBezTo>
                <a:close/>
                <a:moveTo>
                  <a:pt x="4797029" y="812858"/>
                </a:moveTo>
                <a:cubicBezTo>
                  <a:pt x="4795537" y="802658"/>
                  <a:pt x="4789193" y="797185"/>
                  <a:pt x="4778745" y="797185"/>
                </a:cubicBezTo>
                <a:cubicBezTo>
                  <a:pt x="4768048" y="797185"/>
                  <a:pt x="4757848" y="806514"/>
                  <a:pt x="4761082" y="815968"/>
                </a:cubicBezTo>
                <a:cubicBezTo>
                  <a:pt x="4763694" y="823804"/>
                  <a:pt x="4771655" y="829774"/>
                  <a:pt x="4775386" y="834252"/>
                </a:cubicBezTo>
                <a:cubicBezTo>
                  <a:pt x="4790561" y="833008"/>
                  <a:pt x="4798646" y="823182"/>
                  <a:pt x="4797029" y="812858"/>
                </a:cubicBezTo>
                <a:close/>
                <a:moveTo>
                  <a:pt x="4886587" y="812858"/>
                </a:moveTo>
                <a:cubicBezTo>
                  <a:pt x="4885094" y="802658"/>
                  <a:pt x="4878751" y="797185"/>
                  <a:pt x="4868302" y="797185"/>
                </a:cubicBezTo>
                <a:cubicBezTo>
                  <a:pt x="4857605" y="797185"/>
                  <a:pt x="4847405" y="806514"/>
                  <a:pt x="4850639" y="815968"/>
                </a:cubicBezTo>
                <a:cubicBezTo>
                  <a:pt x="4853251" y="823804"/>
                  <a:pt x="4861212" y="829774"/>
                  <a:pt x="4864944" y="834252"/>
                </a:cubicBezTo>
                <a:cubicBezTo>
                  <a:pt x="4880119" y="833008"/>
                  <a:pt x="4888204" y="823182"/>
                  <a:pt x="4886587" y="812858"/>
                </a:cubicBezTo>
                <a:close/>
                <a:moveTo>
                  <a:pt x="4939575" y="814848"/>
                </a:moveTo>
                <a:cubicBezTo>
                  <a:pt x="4939575" y="825048"/>
                  <a:pt x="4948282" y="834128"/>
                  <a:pt x="4958482" y="833630"/>
                </a:cubicBezTo>
                <a:cubicBezTo>
                  <a:pt x="4968805" y="833133"/>
                  <a:pt x="4974776" y="827287"/>
                  <a:pt x="4976144" y="817087"/>
                </a:cubicBezTo>
                <a:cubicBezTo>
                  <a:pt x="4977513" y="806266"/>
                  <a:pt x="4970049" y="797559"/>
                  <a:pt x="4959228" y="797061"/>
                </a:cubicBezTo>
                <a:cubicBezTo>
                  <a:pt x="4948531" y="796563"/>
                  <a:pt x="4939699" y="804524"/>
                  <a:pt x="4939575" y="814848"/>
                </a:cubicBezTo>
                <a:close/>
                <a:moveTo>
                  <a:pt x="5042566" y="797185"/>
                </a:moveTo>
                <a:cubicBezTo>
                  <a:pt x="5032367" y="798678"/>
                  <a:pt x="5026894" y="805022"/>
                  <a:pt x="5026894" y="815470"/>
                </a:cubicBezTo>
                <a:cubicBezTo>
                  <a:pt x="5026894" y="826292"/>
                  <a:pt x="5036222" y="836367"/>
                  <a:pt x="5045675" y="833133"/>
                </a:cubicBezTo>
                <a:cubicBezTo>
                  <a:pt x="5053512" y="830521"/>
                  <a:pt x="5059482" y="822560"/>
                  <a:pt x="5063960" y="818828"/>
                </a:cubicBezTo>
                <a:cubicBezTo>
                  <a:pt x="5062716" y="803653"/>
                  <a:pt x="5052890" y="795568"/>
                  <a:pt x="5042566" y="797185"/>
                </a:cubicBezTo>
                <a:close/>
                <a:moveTo>
                  <a:pt x="5241955" y="814724"/>
                </a:moveTo>
                <a:cubicBezTo>
                  <a:pt x="5244443" y="805146"/>
                  <a:pt x="5233622" y="796315"/>
                  <a:pt x="5222924" y="797185"/>
                </a:cubicBezTo>
                <a:cubicBezTo>
                  <a:pt x="5212601" y="797932"/>
                  <a:pt x="5206630" y="803778"/>
                  <a:pt x="5205884" y="814226"/>
                </a:cubicBezTo>
                <a:cubicBezTo>
                  <a:pt x="5205137" y="824923"/>
                  <a:pt x="5213347" y="833755"/>
                  <a:pt x="5229020" y="833879"/>
                </a:cubicBezTo>
                <a:cubicBezTo>
                  <a:pt x="5232378" y="829277"/>
                  <a:pt x="5239841" y="822684"/>
                  <a:pt x="5241955" y="814724"/>
                </a:cubicBezTo>
                <a:close/>
                <a:moveTo>
                  <a:pt x="5309497" y="797185"/>
                </a:moveTo>
                <a:cubicBezTo>
                  <a:pt x="5299173" y="797932"/>
                  <a:pt x="5292953" y="803653"/>
                  <a:pt x="5291834" y="813853"/>
                </a:cubicBezTo>
                <a:cubicBezTo>
                  <a:pt x="5290715" y="823804"/>
                  <a:pt x="5299546" y="833257"/>
                  <a:pt x="5309621" y="833755"/>
                </a:cubicBezTo>
                <a:cubicBezTo>
                  <a:pt x="5319945" y="834252"/>
                  <a:pt x="5328403" y="825918"/>
                  <a:pt x="5328403" y="815221"/>
                </a:cubicBezTo>
                <a:cubicBezTo>
                  <a:pt x="5328403" y="804400"/>
                  <a:pt x="5320318" y="796439"/>
                  <a:pt x="5309372" y="797185"/>
                </a:cubicBezTo>
                <a:close/>
                <a:moveTo>
                  <a:pt x="5399925" y="797185"/>
                </a:moveTo>
                <a:cubicBezTo>
                  <a:pt x="5389601" y="797434"/>
                  <a:pt x="5383133" y="802907"/>
                  <a:pt x="5381392" y="812982"/>
                </a:cubicBezTo>
                <a:cubicBezTo>
                  <a:pt x="5379650" y="822684"/>
                  <a:pt x="5388108" y="832760"/>
                  <a:pt x="5398183" y="833755"/>
                </a:cubicBezTo>
                <a:cubicBezTo>
                  <a:pt x="5408508" y="834874"/>
                  <a:pt x="5417339" y="827038"/>
                  <a:pt x="5417836" y="816216"/>
                </a:cubicBezTo>
                <a:cubicBezTo>
                  <a:pt x="5418458" y="805270"/>
                  <a:pt x="5410746" y="797061"/>
                  <a:pt x="5399800" y="797185"/>
                </a:cubicBezTo>
                <a:close/>
                <a:moveTo>
                  <a:pt x="5470825" y="814848"/>
                </a:moveTo>
                <a:cubicBezTo>
                  <a:pt x="5470825" y="825048"/>
                  <a:pt x="5479531" y="834128"/>
                  <a:pt x="5489731" y="833630"/>
                </a:cubicBezTo>
                <a:cubicBezTo>
                  <a:pt x="5500055" y="833133"/>
                  <a:pt x="5506026" y="827287"/>
                  <a:pt x="5507394" y="817087"/>
                </a:cubicBezTo>
                <a:cubicBezTo>
                  <a:pt x="5508762" y="806266"/>
                  <a:pt x="5501299" y="797559"/>
                  <a:pt x="5490477" y="797061"/>
                </a:cubicBezTo>
                <a:cubicBezTo>
                  <a:pt x="5479780" y="796563"/>
                  <a:pt x="5470949" y="804524"/>
                  <a:pt x="5470825" y="814848"/>
                </a:cubicBezTo>
                <a:close/>
                <a:moveTo>
                  <a:pt x="5575930" y="797185"/>
                </a:moveTo>
                <a:cubicBezTo>
                  <a:pt x="5565482" y="797434"/>
                  <a:pt x="5559387" y="803156"/>
                  <a:pt x="5558019" y="813355"/>
                </a:cubicBezTo>
                <a:cubicBezTo>
                  <a:pt x="5556650" y="823679"/>
                  <a:pt x="5565357" y="835247"/>
                  <a:pt x="5574811" y="833133"/>
                </a:cubicBezTo>
                <a:cubicBezTo>
                  <a:pt x="5582896" y="831391"/>
                  <a:pt x="5589737" y="824177"/>
                  <a:pt x="5594463" y="821067"/>
                </a:cubicBezTo>
                <a:cubicBezTo>
                  <a:pt x="5595085" y="805395"/>
                  <a:pt x="5586627" y="796937"/>
                  <a:pt x="5575930" y="797185"/>
                </a:cubicBezTo>
                <a:close/>
                <a:moveTo>
                  <a:pt x="5647700" y="816590"/>
                </a:moveTo>
                <a:cubicBezTo>
                  <a:pt x="5648695" y="826789"/>
                  <a:pt x="5654417" y="832884"/>
                  <a:pt x="5664865" y="833755"/>
                </a:cubicBezTo>
                <a:cubicBezTo>
                  <a:pt x="5674941" y="834501"/>
                  <a:pt x="5684021" y="825670"/>
                  <a:pt x="5684270" y="815470"/>
                </a:cubicBezTo>
                <a:cubicBezTo>
                  <a:pt x="5684519" y="805146"/>
                  <a:pt x="5675936" y="796937"/>
                  <a:pt x="5665239" y="797185"/>
                </a:cubicBezTo>
                <a:cubicBezTo>
                  <a:pt x="5654417" y="797434"/>
                  <a:pt x="5646705" y="805768"/>
                  <a:pt x="5647700" y="816714"/>
                </a:cubicBezTo>
                <a:close/>
                <a:moveTo>
                  <a:pt x="5773205" y="814724"/>
                </a:moveTo>
                <a:cubicBezTo>
                  <a:pt x="5775693" y="805146"/>
                  <a:pt x="5764871" y="796315"/>
                  <a:pt x="5754298" y="797061"/>
                </a:cubicBezTo>
                <a:cubicBezTo>
                  <a:pt x="5743850" y="797807"/>
                  <a:pt x="5738004" y="803653"/>
                  <a:pt x="5737258" y="814102"/>
                </a:cubicBezTo>
                <a:cubicBezTo>
                  <a:pt x="5736511" y="824799"/>
                  <a:pt x="5744721" y="833630"/>
                  <a:pt x="5760269" y="833755"/>
                </a:cubicBezTo>
                <a:cubicBezTo>
                  <a:pt x="5763627" y="829152"/>
                  <a:pt x="5771091" y="822560"/>
                  <a:pt x="5773205" y="814724"/>
                </a:cubicBezTo>
                <a:close/>
                <a:moveTo>
                  <a:pt x="5842488" y="797185"/>
                </a:moveTo>
                <a:cubicBezTo>
                  <a:pt x="5832288" y="798678"/>
                  <a:pt x="5826815" y="805022"/>
                  <a:pt x="5826815" y="815470"/>
                </a:cubicBezTo>
                <a:cubicBezTo>
                  <a:pt x="5826815" y="826292"/>
                  <a:pt x="5836144" y="836367"/>
                  <a:pt x="5845597" y="833133"/>
                </a:cubicBezTo>
                <a:cubicBezTo>
                  <a:pt x="5853434" y="830521"/>
                  <a:pt x="5859404" y="822560"/>
                  <a:pt x="5863882" y="818828"/>
                </a:cubicBezTo>
                <a:cubicBezTo>
                  <a:pt x="5862638" y="803653"/>
                  <a:pt x="5852812" y="795568"/>
                  <a:pt x="5842488" y="797185"/>
                </a:cubicBezTo>
                <a:close/>
                <a:moveTo>
                  <a:pt x="5931299" y="797185"/>
                </a:moveTo>
                <a:cubicBezTo>
                  <a:pt x="5920975" y="797434"/>
                  <a:pt x="5914507" y="802907"/>
                  <a:pt x="5912766" y="812982"/>
                </a:cubicBezTo>
                <a:cubicBezTo>
                  <a:pt x="5911024" y="822684"/>
                  <a:pt x="5919483" y="832760"/>
                  <a:pt x="5929558" y="833755"/>
                </a:cubicBezTo>
                <a:cubicBezTo>
                  <a:pt x="5939881" y="834874"/>
                  <a:pt x="5948713" y="827038"/>
                  <a:pt x="5949210" y="816216"/>
                </a:cubicBezTo>
                <a:cubicBezTo>
                  <a:pt x="5949833" y="805270"/>
                  <a:pt x="5942121" y="797061"/>
                  <a:pt x="5931175" y="797185"/>
                </a:cubicBezTo>
                <a:close/>
                <a:moveTo>
                  <a:pt x="6002323" y="817336"/>
                </a:moveTo>
                <a:cubicBezTo>
                  <a:pt x="6003566" y="827411"/>
                  <a:pt x="6013766" y="835496"/>
                  <a:pt x="6023468" y="833630"/>
                </a:cubicBezTo>
                <a:cubicBezTo>
                  <a:pt x="6033544" y="831765"/>
                  <a:pt x="6038768" y="825048"/>
                  <a:pt x="6038892" y="814848"/>
                </a:cubicBezTo>
                <a:cubicBezTo>
                  <a:pt x="6038892" y="804027"/>
                  <a:pt x="6030434" y="796439"/>
                  <a:pt x="6019488" y="797310"/>
                </a:cubicBezTo>
                <a:cubicBezTo>
                  <a:pt x="6008916" y="798056"/>
                  <a:pt x="6001079" y="807385"/>
                  <a:pt x="6002323" y="817336"/>
                </a:cubicBezTo>
                <a:close/>
                <a:moveTo>
                  <a:pt x="6108424" y="797310"/>
                </a:moveTo>
                <a:cubicBezTo>
                  <a:pt x="6098224" y="798678"/>
                  <a:pt x="6092378" y="804524"/>
                  <a:pt x="6091880" y="814973"/>
                </a:cubicBezTo>
                <a:cubicBezTo>
                  <a:pt x="6091383" y="825172"/>
                  <a:pt x="6100587" y="834003"/>
                  <a:pt x="6110663" y="833879"/>
                </a:cubicBezTo>
                <a:cubicBezTo>
                  <a:pt x="6120986" y="833879"/>
                  <a:pt x="6128947" y="824923"/>
                  <a:pt x="6128450" y="814226"/>
                </a:cubicBezTo>
                <a:cubicBezTo>
                  <a:pt x="6127952" y="803529"/>
                  <a:pt x="6119245" y="795942"/>
                  <a:pt x="6108424" y="797310"/>
                </a:cubicBezTo>
                <a:close/>
                <a:moveTo>
                  <a:pt x="6215021" y="814226"/>
                </a:moveTo>
                <a:cubicBezTo>
                  <a:pt x="6217261" y="804773"/>
                  <a:pt x="6205817" y="796066"/>
                  <a:pt x="6195369" y="797185"/>
                </a:cubicBezTo>
                <a:cubicBezTo>
                  <a:pt x="6185045" y="798305"/>
                  <a:pt x="6179323" y="804400"/>
                  <a:pt x="6178950" y="814848"/>
                </a:cubicBezTo>
                <a:cubicBezTo>
                  <a:pt x="6178577" y="825545"/>
                  <a:pt x="6187035" y="834128"/>
                  <a:pt x="6202707" y="833755"/>
                </a:cubicBezTo>
                <a:cubicBezTo>
                  <a:pt x="6205817" y="829028"/>
                  <a:pt x="6213156" y="822311"/>
                  <a:pt x="6215021" y="814226"/>
                </a:cubicBezTo>
                <a:close/>
                <a:moveTo>
                  <a:pt x="6284553" y="797185"/>
                </a:moveTo>
                <a:cubicBezTo>
                  <a:pt x="6274353" y="798554"/>
                  <a:pt x="6268632" y="804649"/>
                  <a:pt x="6268508" y="815221"/>
                </a:cubicBezTo>
                <a:cubicBezTo>
                  <a:pt x="6268383" y="825918"/>
                  <a:pt x="6277588" y="836242"/>
                  <a:pt x="6287041" y="833257"/>
                </a:cubicBezTo>
                <a:cubicBezTo>
                  <a:pt x="6294877" y="830769"/>
                  <a:pt x="6300972" y="822933"/>
                  <a:pt x="6305574" y="819326"/>
                </a:cubicBezTo>
                <a:cubicBezTo>
                  <a:pt x="6304579" y="804027"/>
                  <a:pt x="6294877" y="795817"/>
                  <a:pt x="6284553" y="797310"/>
                </a:cubicBezTo>
                <a:close/>
                <a:moveTo>
                  <a:pt x="6444015" y="814973"/>
                </a:moveTo>
                <a:cubicBezTo>
                  <a:pt x="6444015" y="825172"/>
                  <a:pt x="6452722" y="834252"/>
                  <a:pt x="6462922" y="833755"/>
                </a:cubicBezTo>
                <a:cubicBezTo>
                  <a:pt x="6473245" y="833257"/>
                  <a:pt x="6479216" y="827411"/>
                  <a:pt x="6480584" y="817211"/>
                </a:cubicBezTo>
                <a:cubicBezTo>
                  <a:pt x="6481952" y="806390"/>
                  <a:pt x="6474490" y="797683"/>
                  <a:pt x="6463668" y="797185"/>
                </a:cubicBezTo>
                <a:cubicBezTo>
                  <a:pt x="6452970" y="796688"/>
                  <a:pt x="6444140" y="804649"/>
                  <a:pt x="6444015" y="814973"/>
                </a:cubicBezTo>
                <a:close/>
                <a:moveTo>
                  <a:pt x="6550240" y="797310"/>
                </a:moveTo>
                <a:cubicBezTo>
                  <a:pt x="6540040" y="798678"/>
                  <a:pt x="6534194" y="804524"/>
                  <a:pt x="6533697" y="814973"/>
                </a:cubicBezTo>
                <a:cubicBezTo>
                  <a:pt x="6533199" y="825172"/>
                  <a:pt x="6542404" y="834003"/>
                  <a:pt x="6552479" y="833879"/>
                </a:cubicBezTo>
                <a:cubicBezTo>
                  <a:pt x="6562803" y="833879"/>
                  <a:pt x="6570764" y="824923"/>
                  <a:pt x="6570266" y="814226"/>
                </a:cubicBezTo>
                <a:cubicBezTo>
                  <a:pt x="6569768" y="803529"/>
                  <a:pt x="6561061" y="795942"/>
                  <a:pt x="6550240" y="797310"/>
                </a:cubicBezTo>
                <a:close/>
                <a:moveTo>
                  <a:pt x="6659699" y="812982"/>
                </a:moveTo>
                <a:cubicBezTo>
                  <a:pt x="6658206" y="802783"/>
                  <a:pt x="6651863" y="797310"/>
                  <a:pt x="6641415" y="797310"/>
                </a:cubicBezTo>
                <a:cubicBezTo>
                  <a:pt x="6630593" y="797310"/>
                  <a:pt x="6620518" y="806639"/>
                  <a:pt x="6623752" y="816092"/>
                </a:cubicBezTo>
                <a:cubicBezTo>
                  <a:pt x="6626364" y="823928"/>
                  <a:pt x="6634324" y="829899"/>
                  <a:pt x="6638056" y="834377"/>
                </a:cubicBezTo>
                <a:cubicBezTo>
                  <a:pt x="6653231" y="833133"/>
                  <a:pt x="6661316" y="823306"/>
                  <a:pt x="6659699" y="812982"/>
                </a:cubicBezTo>
                <a:close/>
                <a:moveTo>
                  <a:pt x="6749256" y="812982"/>
                </a:moveTo>
                <a:cubicBezTo>
                  <a:pt x="6747764" y="802783"/>
                  <a:pt x="6741420" y="797310"/>
                  <a:pt x="6730972" y="797310"/>
                </a:cubicBezTo>
                <a:cubicBezTo>
                  <a:pt x="6720151" y="797310"/>
                  <a:pt x="6710075" y="806639"/>
                  <a:pt x="6713310" y="816092"/>
                </a:cubicBezTo>
                <a:cubicBezTo>
                  <a:pt x="6715921" y="823928"/>
                  <a:pt x="6723882" y="829899"/>
                  <a:pt x="6727613" y="834377"/>
                </a:cubicBezTo>
                <a:cubicBezTo>
                  <a:pt x="6742789" y="833133"/>
                  <a:pt x="6750873" y="823306"/>
                  <a:pt x="6749256" y="812982"/>
                </a:cubicBezTo>
                <a:close/>
                <a:moveTo>
                  <a:pt x="6818166" y="797310"/>
                </a:moveTo>
                <a:cubicBezTo>
                  <a:pt x="6807718" y="797310"/>
                  <a:pt x="6801374" y="802907"/>
                  <a:pt x="6799881" y="813107"/>
                </a:cubicBezTo>
                <a:cubicBezTo>
                  <a:pt x="6798389" y="823306"/>
                  <a:pt x="6806847" y="835247"/>
                  <a:pt x="6816176" y="833382"/>
                </a:cubicBezTo>
                <a:cubicBezTo>
                  <a:pt x="6824261" y="831765"/>
                  <a:pt x="6831227" y="824675"/>
                  <a:pt x="6836078" y="821689"/>
                </a:cubicBezTo>
                <a:cubicBezTo>
                  <a:pt x="6837072" y="806017"/>
                  <a:pt x="6828863" y="797310"/>
                  <a:pt x="6818042" y="797434"/>
                </a:cubicBezTo>
                <a:close/>
                <a:moveTo>
                  <a:pt x="6907101" y="797310"/>
                </a:moveTo>
                <a:cubicBezTo>
                  <a:pt x="6896653" y="797683"/>
                  <a:pt x="6890559" y="803529"/>
                  <a:pt x="6889563" y="813729"/>
                </a:cubicBezTo>
                <a:cubicBezTo>
                  <a:pt x="6888444" y="824177"/>
                  <a:pt x="6897151" y="835496"/>
                  <a:pt x="6906604" y="833257"/>
                </a:cubicBezTo>
                <a:cubicBezTo>
                  <a:pt x="6914565" y="831391"/>
                  <a:pt x="6921281" y="824053"/>
                  <a:pt x="6926008" y="820943"/>
                </a:cubicBezTo>
                <a:cubicBezTo>
                  <a:pt x="6926381" y="805270"/>
                  <a:pt x="6917798" y="796937"/>
                  <a:pt x="6907101" y="797310"/>
                </a:cubicBezTo>
                <a:close/>
                <a:moveTo>
                  <a:pt x="6996908" y="797310"/>
                </a:moveTo>
                <a:cubicBezTo>
                  <a:pt x="6986459" y="797559"/>
                  <a:pt x="6980364" y="803280"/>
                  <a:pt x="6978996" y="813480"/>
                </a:cubicBezTo>
                <a:cubicBezTo>
                  <a:pt x="6977752" y="823804"/>
                  <a:pt x="6986335" y="835372"/>
                  <a:pt x="6995788" y="833257"/>
                </a:cubicBezTo>
                <a:cubicBezTo>
                  <a:pt x="7003873" y="831516"/>
                  <a:pt x="7010714" y="824301"/>
                  <a:pt x="7015441" y="821192"/>
                </a:cubicBezTo>
                <a:cubicBezTo>
                  <a:pt x="7016063" y="805519"/>
                  <a:pt x="7007605" y="797061"/>
                  <a:pt x="6996908" y="797310"/>
                </a:cubicBezTo>
                <a:close/>
                <a:moveTo>
                  <a:pt x="7101640" y="813853"/>
                </a:moveTo>
                <a:cubicBezTo>
                  <a:pt x="7100520" y="803529"/>
                  <a:pt x="7094550" y="797807"/>
                  <a:pt x="7084102" y="797310"/>
                </a:cubicBezTo>
                <a:cubicBezTo>
                  <a:pt x="7073404" y="796937"/>
                  <a:pt x="7062832" y="805768"/>
                  <a:pt x="7065693" y="815346"/>
                </a:cubicBezTo>
                <a:cubicBezTo>
                  <a:pt x="7067931" y="823182"/>
                  <a:pt x="7075643" y="829526"/>
                  <a:pt x="7079126" y="834128"/>
                </a:cubicBezTo>
                <a:cubicBezTo>
                  <a:pt x="7094550" y="833506"/>
                  <a:pt x="7102760" y="824177"/>
                  <a:pt x="7101640" y="813729"/>
                </a:cubicBezTo>
                <a:close/>
                <a:moveTo>
                  <a:pt x="7154504" y="815719"/>
                </a:moveTo>
                <a:cubicBezTo>
                  <a:pt x="7154753" y="825918"/>
                  <a:pt x="7163957" y="834750"/>
                  <a:pt x="7174032" y="833879"/>
                </a:cubicBezTo>
                <a:cubicBezTo>
                  <a:pt x="7184357" y="833008"/>
                  <a:pt x="7190078" y="826914"/>
                  <a:pt x="7191073" y="816714"/>
                </a:cubicBezTo>
                <a:cubicBezTo>
                  <a:pt x="7192068" y="805768"/>
                  <a:pt x="7184357" y="797434"/>
                  <a:pt x="7173535" y="797310"/>
                </a:cubicBezTo>
                <a:cubicBezTo>
                  <a:pt x="7162837" y="797185"/>
                  <a:pt x="7154255" y="805395"/>
                  <a:pt x="7154504" y="815719"/>
                </a:cubicBezTo>
                <a:close/>
                <a:moveTo>
                  <a:pt x="7244061" y="816216"/>
                </a:moveTo>
                <a:cubicBezTo>
                  <a:pt x="7244683" y="826292"/>
                  <a:pt x="7254137" y="835123"/>
                  <a:pt x="7264087" y="833879"/>
                </a:cubicBezTo>
                <a:cubicBezTo>
                  <a:pt x="7274287" y="832635"/>
                  <a:pt x="7280009" y="826416"/>
                  <a:pt x="7280631" y="816092"/>
                </a:cubicBezTo>
                <a:cubicBezTo>
                  <a:pt x="7281252" y="805146"/>
                  <a:pt x="7273416" y="797061"/>
                  <a:pt x="7262470" y="797185"/>
                </a:cubicBezTo>
                <a:cubicBezTo>
                  <a:pt x="7251773" y="797185"/>
                  <a:pt x="7243440" y="805768"/>
                  <a:pt x="7244061" y="816092"/>
                </a:cubicBezTo>
                <a:close/>
                <a:moveTo>
                  <a:pt x="7347301" y="797310"/>
                </a:moveTo>
                <a:cubicBezTo>
                  <a:pt x="7337101" y="798678"/>
                  <a:pt x="7331379" y="804773"/>
                  <a:pt x="7331256" y="815346"/>
                </a:cubicBezTo>
                <a:cubicBezTo>
                  <a:pt x="7331131" y="826043"/>
                  <a:pt x="7340336" y="836367"/>
                  <a:pt x="7349789" y="833382"/>
                </a:cubicBezTo>
                <a:cubicBezTo>
                  <a:pt x="7357625" y="830894"/>
                  <a:pt x="7363720" y="823057"/>
                  <a:pt x="7368322" y="819450"/>
                </a:cubicBezTo>
                <a:cubicBezTo>
                  <a:pt x="7367327" y="804151"/>
                  <a:pt x="7357625" y="795942"/>
                  <a:pt x="7347301" y="797434"/>
                </a:cubicBezTo>
                <a:close/>
                <a:moveTo>
                  <a:pt x="7437854" y="797310"/>
                </a:moveTo>
                <a:cubicBezTo>
                  <a:pt x="7427405" y="798056"/>
                  <a:pt x="7421559" y="803902"/>
                  <a:pt x="7420812" y="814351"/>
                </a:cubicBezTo>
                <a:cubicBezTo>
                  <a:pt x="7420066" y="825048"/>
                  <a:pt x="7428773" y="835869"/>
                  <a:pt x="7438351" y="833382"/>
                </a:cubicBezTo>
                <a:cubicBezTo>
                  <a:pt x="7446312" y="831267"/>
                  <a:pt x="7452780" y="823804"/>
                  <a:pt x="7457506" y="820445"/>
                </a:cubicBezTo>
                <a:cubicBezTo>
                  <a:pt x="7457382" y="804773"/>
                  <a:pt x="7448551" y="796563"/>
                  <a:pt x="7437854" y="797310"/>
                </a:cubicBezTo>
                <a:close/>
                <a:moveTo>
                  <a:pt x="7528655" y="797310"/>
                </a:moveTo>
                <a:cubicBezTo>
                  <a:pt x="7518206" y="797310"/>
                  <a:pt x="7511863" y="802907"/>
                  <a:pt x="7510370" y="813107"/>
                </a:cubicBezTo>
                <a:cubicBezTo>
                  <a:pt x="7508877" y="823306"/>
                  <a:pt x="7517336" y="835247"/>
                  <a:pt x="7526664" y="833382"/>
                </a:cubicBezTo>
                <a:cubicBezTo>
                  <a:pt x="7534750" y="831765"/>
                  <a:pt x="7541715" y="824675"/>
                  <a:pt x="7546567" y="821689"/>
                </a:cubicBezTo>
                <a:cubicBezTo>
                  <a:pt x="7547561" y="806017"/>
                  <a:pt x="7539352" y="797310"/>
                  <a:pt x="7528531" y="797434"/>
                </a:cubicBezTo>
                <a:close/>
                <a:moveTo>
                  <a:pt x="7617590" y="797310"/>
                </a:moveTo>
                <a:cubicBezTo>
                  <a:pt x="7607142" y="797683"/>
                  <a:pt x="7601047" y="803529"/>
                  <a:pt x="7600052" y="813729"/>
                </a:cubicBezTo>
                <a:cubicBezTo>
                  <a:pt x="7598932" y="824177"/>
                  <a:pt x="7607639" y="835496"/>
                  <a:pt x="7617093" y="833257"/>
                </a:cubicBezTo>
                <a:cubicBezTo>
                  <a:pt x="7625054" y="831391"/>
                  <a:pt x="7631770" y="824053"/>
                  <a:pt x="7636497" y="820943"/>
                </a:cubicBezTo>
                <a:cubicBezTo>
                  <a:pt x="7636870" y="805270"/>
                  <a:pt x="7628288" y="796812"/>
                  <a:pt x="7617590" y="797310"/>
                </a:cubicBezTo>
                <a:close/>
                <a:moveTo>
                  <a:pt x="7703167" y="797310"/>
                </a:moveTo>
                <a:cubicBezTo>
                  <a:pt x="7692968" y="798305"/>
                  <a:pt x="7686873" y="804027"/>
                  <a:pt x="7686002" y="814351"/>
                </a:cubicBezTo>
                <a:cubicBezTo>
                  <a:pt x="7685256" y="824426"/>
                  <a:pt x="7694087" y="833506"/>
                  <a:pt x="7704287" y="833755"/>
                </a:cubicBezTo>
                <a:cubicBezTo>
                  <a:pt x="7714611" y="834003"/>
                  <a:pt x="7722820" y="825421"/>
                  <a:pt x="7722571" y="814724"/>
                </a:cubicBezTo>
                <a:cubicBezTo>
                  <a:pt x="7722323" y="803902"/>
                  <a:pt x="7713989" y="796190"/>
                  <a:pt x="7703043" y="797185"/>
                </a:cubicBezTo>
                <a:close/>
                <a:moveTo>
                  <a:pt x="7792476" y="797310"/>
                </a:moveTo>
                <a:cubicBezTo>
                  <a:pt x="7782276" y="798429"/>
                  <a:pt x="7776306" y="804275"/>
                  <a:pt x="7775684" y="814724"/>
                </a:cubicBezTo>
                <a:cubicBezTo>
                  <a:pt x="7775062" y="824923"/>
                  <a:pt x="7784018" y="833755"/>
                  <a:pt x="7794217" y="833879"/>
                </a:cubicBezTo>
                <a:cubicBezTo>
                  <a:pt x="7804542" y="833879"/>
                  <a:pt x="7812626" y="825296"/>
                  <a:pt x="7812253" y="814599"/>
                </a:cubicBezTo>
                <a:cubicBezTo>
                  <a:pt x="7811880" y="803778"/>
                  <a:pt x="7803297" y="796190"/>
                  <a:pt x="7792476" y="797434"/>
                </a:cubicBezTo>
                <a:close/>
                <a:moveTo>
                  <a:pt x="7882282" y="797310"/>
                </a:moveTo>
                <a:cubicBezTo>
                  <a:pt x="7872083" y="798305"/>
                  <a:pt x="7865988" y="804027"/>
                  <a:pt x="7865117" y="814351"/>
                </a:cubicBezTo>
                <a:cubicBezTo>
                  <a:pt x="7864371" y="824426"/>
                  <a:pt x="7873202" y="833506"/>
                  <a:pt x="7883401" y="833755"/>
                </a:cubicBezTo>
                <a:cubicBezTo>
                  <a:pt x="7893726" y="834003"/>
                  <a:pt x="7901935" y="825421"/>
                  <a:pt x="7901686" y="814724"/>
                </a:cubicBezTo>
                <a:cubicBezTo>
                  <a:pt x="7901437" y="803902"/>
                  <a:pt x="7893104" y="796190"/>
                  <a:pt x="7882158" y="797185"/>
                </a:cubicBezTo>
                <a:close/>
                <a:moveTo>
                  <a:pt x="7967984" y="797310"/>
                </a:moveTo>
                <a:cubicBezTo>
                  <a:pt x="7957784" y="798802"/>
                  <a:pt x="7952311" y="805146"/>
                  <a:pt x="7952311" y="815594"/>
                </a:cubicBezTo>
                <a:cubicBezTo>
                  <a:pt x="7952311" y="826416"/>
                  <a:pt x="7961640" y="836491"/>
                  <a:pt x="7971094" y="833257"/>
                </a:cubicBezTo>
                <a:cubicBezTo>
                  <a:pt x="7978930" y="830645"/>
                  <a:pt x="7984900" y="822684"/>
                  <a:pt x="7989378" y="818953"/>
                </a:cubicBezTo>
                <a:cubicBezTo>
                  <a:pt x="7988134" y="803778"/>
                  <a:pt x="7978307" y="795693"/>
                  <a:pt x="7967984" y="797310"/>
                </a:cubicBezTo>
                <a:close/>
                <a:moveTo>
                  <a:pt x="8041869" y="815097"/>
                </a:moveTo>
                <a:cubicBezTo>
                  <a:pt x="8041993" y="825421"/>
                  <a:pt x="8047466" y="831889"/>
                  <a:pt x="8057417" y="833755"/>
                </a:cubicBezTo>
                <a:cubicBezTo>
                  <a:pt x="8067119" y="835496"/>
                  <a:pt x="8077194" y="827162"/>
                  <a:pt x="8078314" y="817211"/>
                </a:cubicBezTo>
                <a:cubicBezTo>
                  <a:pt x="8079433" y="806887"/>
                  <a:pt x="8071721" y="798056"/>
                  <a:pt x="8060899" y="797310"/>
                </a:cubicBezTo>
                <a:cubicBezTo>
                  <a:pt x="8049953" y="796688"/>
                  <a:pt x="8041620" y="804275"/>
                  <a:pt x="8041744" y="815097"/>
                </a:cubicBezTo>
                <a:close/>
                <a:moveTo>
                  <a:pt x="8149711" y="797310"/>
                </a:moveTo>
                <a:cubicBezTo>
                  <a:pt x="8139262" y="797310"/>
                  <a:pt x="8132918" y="802907"/>
                  <a:pt x="8131426" y="813107"/>
                </a:cubicBezTo>
                <a:cubicBezTo>
                  <a:pt x="8129933" y="823306"/>
                  <a:pt x="8138391" y="835247"/>
                  <a:pt x="8147720" y="833382"/>
                </a:cubicBezTo>
                <a:cubicBezTo>
                  <a:pt x="8155805" y="831765"/>
                  <a:pt x="8162771" y="824675"/>
                  <a:pt x="8167622" y="821689"/>
                </a:cubicBezTo>
                <a:cubicBezTo>
                  <a:pt x="8168618" y="806017"/>
                  <a:pt x="8160408" y="797310"/>
                  <a:pt x="8149586" y="797434"/>
                </a:cubicBezTo>
                <a:close/>
                <a:moveTo>
                  <a:pt x="8253946" y="812982"/>
                </a:moveTo>
                <a:cubicBezTo>
                  <a:pt x="8252453" y="802783"/>
                  <a:pt x="8246109" y="797310"/>
                  <a:pt x="8235661" y="797310"/>
                </a:cubicBezTo>
                <a:cubicBezTo>
                  <a:pt x="8224839" y="797310"/>
                  <a:pt x="8214764" y="806639"/>
                  <a:pt x="8217998" y="816092"/>
                </a:cubicBezTo>
                <a:cubicBezTo>
                  <a:pt x="8220610" y="823928"/>
                  <a:pt x="8228571" y="829899"/>
                  <a:pt x="8232303" y="834377"/>
                </a:cubicBezTo>
                <a:cubicBezTo>
                  <a:pt x="8247477" y="833133"/>
                  <a:pt x="8255563" y="823306"/>
                  <a:pt x="8253946" y="812982"/>
                </a:cubicBezTo>
                <a:close/>
                <a:moveTo>
                  <a:pt x="8306934" y="814973"/>
                </a:moveTo>
                <a:cubicBezTo>
                  <a:pt x="8306934" y="825172"/>
                  <a:pt x="8315640" y="834252"/>
                  <a:pt x="8325840" y="833755"/>
                </a:cubicBezTo>
                <a:cubicBezTo>
                  <a:pt x="8336164" y="833257"/>
                  <a:pt x="8342134" y="827411"/>
                  <a:pt x="8343503" y="817211"/>
                </a:cubicBezTo>
                <a:cubicBezTo>
                  <a:pt x="8344871" y="806390"/>
                  <a:pt x="8337284" y="797683"/>
                  <a:pt x="8326586" y="797185"/>
                </a:cubicBezTo>
                <a:cubicBezTo>
                  <a:pt x="8315889" y="796688"/>
                  <a:pt x="8307058" y="804649"/>
                  <a:pt x="8306934" y="814973"/>
                </a:cubicBezTo>
                <a:close/>
                <a:moveTo>
                  <a:pt x="8415025" y="797185"/>
                </a:moveTo>
                <a:cubicBezTo>
                  <a:pt x="8404700" y="797434"/>
                  <a:pt x="8398232" y="803031"/>
                  <a:pt x="8396615" y="812982"/>
                </a:cubicBezTo>
                <a:cubicBezTo>
                  <a:pt x="8394998" y="822684"/>
                  <a:pt x="8403456" y="832760"/>
                  <a:pt x="8413531" y="833755"/>
                </a:cubicBezTo>
                <a:cubicBezTo>
                  <a:pt x="8423855" y="834750"/>
                  <a:pt x="8432687" y="826914"/>
                  <a:pt x="8433184" y="816092"/>
                </a:cubicBezTo>
                <a:cubicBezTo>
                  <a:pt x="8433682" y="805146"/>
                  <a:pt x="8425970" y="796937"/>
                  <a:pt x="8415148" y="797185"/>
                </a:cubicBezTo>
                <a:close/>
                <a:moveTo>
                  <a:pt x="8486048" y="816714"/>
                </a:moveTo>
                <a:cubicBezTo>
                  <a:pt x="8487043" y="826665"/>
                  <a:pt x="8496994" y="835247"/>
                  <a:pt x="8506696" y="833755"/>
                </a:cubicBezTo>
                <a:cubicBezTo>
                  <a:pt x="8516772" y="832138"/>
                  <a:pt x="8522368" y="825794"/>
                  <a:pt x="8522617" y="815346"/>
                </a:cubicBezTo>
                <a:cubicBezTo>
                  <a:pt x="8522866" y="804524"/>
                  <a:pt x="8514656" y="796688"/>
                  <a:pt x="8503835" y="797185"/>
                </a:cubicBezTo>
                <a:cubicBezTo>
                  <a:pt x="8493014" y="797683"/>
                  <a:pt x="8485177" y="806390"/>
                  <a:pt x="8486048" y="816714"/>
                </a:cubicBezTo>
                <a:close/>
                <a:moveTo>
                  <a:pt x="8609190" y="815843"/>
                </a:moveTo>
                <a:cubicBezTo>
                  <a:pt x="8612299" y="806390"/>
                  <a:pt x="8602100" y="797061"/>
                  <a:pt x="8591403" y="797185"/>
                </a:cubicBezTo>
                <a:cubicBezTo>
                  <a:pt x="8580954" y="797185"/>
                  <a:pt x="8574735" y="802783"/>
                  <a:pt x="8573242" y="813107"/>
                </a:cubicBezTo>
                <a:cubicBezTo>
                  <a:pt x="8571750" y="823431"/>
                  <a:pt x="8579835" y="833133"/>
                  <a:pt x="8595134" y="834252"/>
                </a:cubicBezTo>
                <a:cubicBezTo>
                  <a:pt x="8598741" y="829774"/>
                  <a:pt x="8606702" y="823679"/>
                  <a:pt x="8609314" y="815843"/>
                </a:cubicBezTo>
                <a:close/>
                <a:moveTo>
                  <a:pt x="8662800" y="816590"/>
                </a:moveTo>
                <a:cubicBezTo>
                  <a:pt x="8663795" y="826789"/>
                  <a:pt x="8669516" y="832884"/>
                  <a:pt x="8679841" y="833755"/>
                </a:cubicBezTo>
                <a:cubicBezTo>
                  <a:pt x="8689916" y="834501"/>
                  <a:pt x="8698996" y="825670"/>
                  <a:pt x="8699245" y="815470"/>
                </a:cubicBezTo>
                <a:cubicBezTo>
                  <a:pt x="8699494" y="805146"/>
                  <a:pt x="8690911" y="796937"/>
                  <a:pt x="8680213" y="797185"/>
                </a:cubicBezTo>
                <a:cubicBezTo>
                  <a:pt x="8669392" y="797434"/>
                  <a:pt x="8661680" y="805768"/>
                  <a:pt x="8662675" y="816714"/>
                </a:cubicBezTo>
                <a:close/>
                <a:moveTo>
                  <a:pt x="8770144" y="797185"/>
                </a:moveTo>
                <a:cubicBezTo>
                  <a:pt x="8759696" y="797434"/>
                  <a:pt x="8753601" y="803156"/>
                  <a:pt x="8752233" y="813355"/>
                </a:cubicBezTo>
                <a:cubicBezTo>
                  <a:pt x="8750989" y="823679"/>
                  <a:pt x="8759571" y="835247"/>
                  <a:pt x="8769025" y="833133"/>
                </a:cubicBezTo>
                <a:cubicBezTo>
                  <a:pt x="8777110" y="831391"/>
                  <a:pt x="8783951" y="824177"/>
                  <a:pt x="8788678" y="821067"/>
                </a:cubicBezTo>
                <a:cubicBezTo>
                  <a:pt x="8789299" y="805395"/>
                  <a:pt x="8780841" y="796937"/>
                  <a:pt x="8770144" y="797185"/>
                </a:cubicBezTo>
                <a:close/>
                <a:moveTo>
                  <a:pt x="8856094" y="833133"/>
                </a:moveTo>
                <a:cubicBezTo>
                  <a:pt x="8865548" y="836367"/>
                  <a:pt x="8874877" y="826167"/>
                  <a:pt x="8874877" y="815470"/>
                </a:cubicBezTo>
                <a:cubicBezTo>
                  <a:pt x="8874877" y="805022"/>
                  <a:pt x="8869279" y="798802"/>
                  <a:pt x="8859079" y="797185"/>
                </a:cubicBezTo>
                <a:cubicBezTo>
                  <a:pt x="8848880" y="795693"/>
                  <a:pt x="8839054" y="803653"/>
                  <a:pt x="8837810" y="818953"/>
                </a:cubicBezTo>
                <a:cubicBezTo>
                  <a:pt x="8842288" y="822684"/>
                  <a:pt x="8848382" y="830521"/>
                  <a:pt x="8856094" y="833133"/>
                </a:cubicBezTo>
                <a:close/>
                <a:moveTo>
                  <a:pt x="8945776" y="797185"/>
                </a:moveTo>
                <a:cubicBezTo>
                  <a:pt x="8935452" y="797683"/>
                  <a:pt x="8929233" y="803405"/>
                  <a:pt x="8927865" y="813604"/>
                </a:cubicBezTo>
                <a:cubicBezTo>
                  <a:pt x="8926621" y="823431"/>
                  <a:pt x="8935328" y="833133"/>
                  <a:pt x="8945403" y="833755"/>
                </a:cubicBezTo>
                <a:cubicBezTo>
                  <a:pt x="8955727" y="834501"/>
                  <a:pt x="8964310" y="826292"/>
                  <a:pt x="8964434" y="815470"/>
                </a:cubicBezTo>
                <a:cubicBezTo>
                  <a:pt x="8964683" y="804524"/>
                  <a:pt x="8956598" y="796563"/>
                  <a:pt x="8945776" y="797185"/>
                </a:cubicBezTo>
                <a:close/>
                <a:moveTo>
                  <a:pt x="9035707" y="797185"/>
                </a:moveTo>
                <a:cubicBezTo>
                  <a:pt x="9025382" y="797559"/>
                  <a:pt x="9019039" y="803156"/>
                  <a:pt x="9017422" y="813231"/>
                </a:cubicBezTo>
                <a:cubicBezTo>
                  <a:pt x="9015805" y="822933"/>
                  <a:pt x="9024512" y="832884"/>
                  <a:pt x="9034463" y="833755"/>
                </a:cubicBezTo>
                <a:cubicBezTo>
                  <a:pt x="9044911" y="834750"/>
                  <a:pt x="9053494" y="826789"/>
                  <a:pt x="9053992" y="815968"/>
                </a:cubicBezTo>
                <a:cubicBezTo>
                  <a:pt x="9054364" y="805022"/>
                  <a:pt x="9046653" y="796937"/>
                  <a:pt x="9035707" y="797185"/>
                </a:cubicBezTo>
                <a:close/>
                <a:moveTo>
                  <a:pt x="9120662" y="797185"/>
                </a:moveTo>
                <a:cubicBezTo>
                  <a:pt x="9110462" y="798554"/>
                  <a:pt x="9104740" y="804649"/>
                  <a:pt x="9104617" y="815221"/>
                </a:cubicBezTo>
                <a:cubicBezTo>
                  <a:pt x="9104492" y="825918"/>
                  <a:pt x="9113697" y="836242"/>
                  <a:pt x="9123150" y="833257"/>
                </a:cubicBezTo>
                <a:cubicBezTo>
                  <a:pt x="9130986" y="830769"/>
                  <a:pt x="9137081" y="822933"/>
                  <a:pt x="9141683" y="819326"/>
                </a:cubicBezTo>
                <a:cubicBezTo>
                  <a:pt x="9140688" y="804027"/>
                  <a:pt x="9130986" y="795817"/>
                  <a:pt x="9120662" y="797310"/>
                </a:cubicBezTo>
                <a:close/>
                <a:moveTo>
                  <a:pt x="9230245" y="815346"/>
                </a:moveTo>
                <a:cubicBezTo>
                  <a:pt x="9233106" y="805768"/>
                  <a:pt x="9222534" y="796812"/>
                  <a:pt x="9211837" y="797185"/>
                </a:cubicBezTo>
                <a:cubicBezTo>
                  <a:pt x="9201388" y="797559"/>
                  <a:pt x="9195293" y="803280"/>
                  <a:pt x="9194173" y="813604"/>
                </a:cubicBezTo>
                <a:cubicBezTo>
                  <a:pt x="9193054" y="824053"/>
                  <a:pt x="9201263" y="833382"/>
                  <a:pt x="9216687" y="834003"/>
                </a:cubicBezTo>
                <a:cubicBezTo>
                  <a:pt x="9220170" y="829401"/>
                  <a:pt x="9227882" y="823182"/>
                  <a:pt x="9230245" y="815346"/>
                </a:cubicBezTo>
                <a:close/>
                <a:moveTo>
                  <a:pt x="9319803" y="814226"/>
                </a:moveTo>
                <a:cubicBezTo>
                  <a:pt x="9322042" y="804773"/>
                  <a:pt x="9310599" y="796066"/>
                  <a:pt x="9300150" y="797185"/>
                </a:cubicBezTo>
                <a:cubicBezTo>
                  <a:pt x="9289826" y="798305"/>
                  <a:pt x="9284105" y="804400"/>
                  <a:pt x="9283731" y="814848"/>
                </a:cubicBezTo>
                <a:cubicBezTo>
                  <a:pt x="9283358" y="825545"/>
                  <a:pt x="9291816" y="834128"/>
                  <a:pt x="9307489" y="833755"/>
                </a:cubicBezTo>
                <a:cubicBezTo>
                  <a:pt x="9310599" y="829028"/>
                  <a:pt x="9317937" y="822311"/>
                  <a:pt x="9319803" y="814226"/>
                </a:cubicBezTo>
                <a:close/>
                <a:moveTo>
                  <a:pt x="9373289" y="815470"/>
                </a:moveTo>
                <a:cubicBezTo>
                  <a:pt x="9373661" y="825794"/>
                  <a:pt x="9379259" y="832138"/>
                  <a:pt x="9389334" y="833755"/>
                </a:cubicBezTo>
                <a:cubicBezTo>
                  <a:pt x="9399036" y="835372"/>
                  <a:pt x="9408987" y="826665"/>
                  <a:pt x="9409858" y="816714"/>
                </a:cubicBezTo>
                <a:cubicBezTo>
                  <a:pt x="9410729" y="806266"/>
                  <a:pt x="9402892" y="797683"/>
                  <a:pt x="9392071" y="797185"/>
                </a:cubicBezTo>
                <a:cubicBezTo>
                  <a:pt x="9381125" y="796812"/>
                  <a:pt x="9373040" y="804524"/>
                  <a:pt x="9373289" y="815470"/>
                </a:cubicBezTo>
                <a:close/>
                <a:moveTo>
                  <a:pt x="9475782" y="797310"/>
                </a:moveTo>
                <a:cubicBezTo>
                  <a:pt x="9465582" y="798678"/>
                  <a:pt x="9459736" y="804524"/>
                  <a:pt x="9459238" y="814973"/>
                </a:cubicBezTo>
                <a:cubicBezTo>
                  <a:pt x="9458741" y="825172"/>
                  <a:pt x="9467946" y="834003"/>
                  <a:pt x="9478021" y="833879"/>
                </a:cubicBezTo>
                <a:cubicBezTo>
                  <a:pt x="9488345" y="833879"/>
                  <a:pt x="9496306" y="824923"/>
                  <a:pt x="9495808" y="814226"/>
                </a:cubicBezTo>
                <a:cubicBezTo>
                  <a:pt x="9495310" y="803529"/>
                  <a:pt x="9486603" y="795942"/>
                  <a:pt x="9475782" y="797310"/>
                </a:cubicBezTo>
                <a:close/>
                <a:moveTo>
                  <a:pt x="9567454" y="797310"/>
                </a:moveTo>
                <a:cubicBezTo>
                  <a:pt x="9557130" y="797434"/>
                  <a:pt x="9550662" y="802907"/>
                  <a:pt x="9548796" y="812858"/>
                </a:cubicBezTo>
                <a:cubicBezTo>
                  <a:pt x="9547054" y="822560"/>
                  <a:pt x="9555389" y="832635"/>
                  <a:pt x="9565464" y="833755"/>
                </a:cubicBezTo>
                <a:cubicBezTo>
                  <a:pt x="9575787" y="834874"/>
                  <a:pt x="9584619" y="827162"/>
                  <a:pt x="9585365" y="816341"/>
                </a:cubicBezTo>
                <a:cubicBezTo>
                  <a:pt x="9585987" y="805395"/>
                  <a:pt x="9578400" y="797061"/>
                  <a:pt x="9567578" y="797185"/>
                </a:cubicBezTo>
                <a:close/>
                <a:moveTo>
                  <a:pt x="9657011" y="797310"/>
                </a:moveTo>
                <a:cubicBezTo>
                  <a:pt x="9646687" y="797434"/>
                  <a:pt x="9640220" y="802907"/>
                  <a:pt x="9638354" y="812858"/>
                </a:cubicBezTo>
                <a:cubicBezTo>
                  <a:pt x="9636612" y="822560"/>
                  <a:pt x="9644946" y="832635"/>
                  <a:pt x="9655022" y="833755"/>
                </a:cubicBezTo>
                <a:cubicBezTo>
                  <a:pt x="9665345" y="834874"/>
                  <a:pt x="9674177" y="827162"/>
                  <a:pt x="9674923" y="816341"/>
                </a:cubicBezTo>
                <a:cubicBezTo>
                  <a:pt x="9675545" y="805395"/>
                  <a:pt x="9667957" y="797061"/>
                  <a:pt x="9657136" y="797185"/>
                </a:cubicBezTo>
                <a:close/>
                <a:moveTo>
                  <a:pt x="9761495" y="813729"/>
                </a:moveTo>
                <a:cubicBezTo>
                  <a:pt x="9763485" y="804275"/>
                  <a:pt x="9751544" y="795817"/>
                  <a:pt x="9741344" y="797310"/>
                </a:cubicBezTo>
                <a:cubicBezTo>
                  <a:pt x="9731145" y="798802"/>
                  <a:pt x="9725548" y="805022"/>
                  <a:pt x="9725423" y="815470"/>
                </a:cubicBezTo>
                <a:cubicBezTo>
                  <a:pt x="9725423" y="826167"/>
                  <a:pt x="9734006" y="834501"/>
                  <a:pt x="9749679" y="833630"/>
                </a:cubicBezTo>
                <a:cubicBezTo>
                  <a:pt x="9752664" y="828779"/>
                  <a:pt x="9759754" y="821814"/>
                  <a:pt x="9761495" y="813853"/>
                </a:cubicBezTo>
                <a:close/>
                <a:moveTo>
                  <a:pt x="9851052" y="814226"/>
                </a:moveTo>
                <a:cubicBezTo>
                  <a:pt x="9853291" y="804773"/>
                  <a:pt x="9841848" y="796066"/>
                  <a:pt x="9831400" y="797185"/>
                </a:cubicBezTo>
                <a:cubicBezTo>
                  <a:pt x="9821076" y="798305"/>
                  <a:pt x="9815354" y="804400"/>
                  <a:pt x="9814981" y="814848"/>
                </a:cubicBezTo>
                <a:cubicBezTo>
                  <a:pt x="9814607" y="825545"/>
                  <a:pt x="9823065" y="834128"/>
                  <a:pt x="9838738" y="833755"/>
                </a:cubicBezTo>
                <a:cubicBezTo>
                  <a:pt x="9841848" y="829028"/>
                  <a:pt x="9849187" y="822311"/>
                  <a:pt x="9851052" y="814226"/>
                </a:cubicBezTo>
                <a:close/>
                <a:moveTo>
                  <a:pt x="9921081" y="797185"/>
                </a:moveTo>
                <a:cubicBezTo>
                  <a:pt x="9910758" y="798305"/>
                  <a:pt x="9905036" y="804275"/>
                  <a:pt x="9904538" y="814724"/>
                </a:cubicBezTo>
                <a:cubicBezTo>
                  <a:pt x="9904165" y="825421"/>
                  <a:pt x="9912997" y="835994"/>
                  <a:pt x="9922574" y="833133"/>
                </a:cubicBezTo>
                <a:cubicBezTo>
                  <a:pt x="9930410" y="830894"/>
                  <a:pt x="9936754" y="823182"/>
                  <a:pt x="9941356" y="819699"/>
                </a:cubicBezTo>
                <a:cubicBezTo>
                  <a:pt x="9940734" y="804275"/>
                  <a:pt x="9931405" y="796066"/>
                  <a:pt x="9920957" y="797185"/>
                </a:cubicBezTo>
                <a:close/>
                <a:moveTo>
                  <a:pt x="10027182" y="814724"/>
                </a:moveTo>
                <a:cubicBezTo>
                  <a:pt x="10026809" y="804275"/>
                  <a:pt x="10020963" y="798305"/>
                  <a:pt x="10010763" y="797185"/>
                </a:cubicBezTo>
                <a:cubicBezTo>
                  <a:pt x="10000314" y="796066"/>
                  <a:pt x="9988996" y="804773"/>
                  <a:pt x="9991235" y="814226"/>
                </a:cubicBezTo>
                <a:cubicBezTo>
                  <a:pt x="9993101" y="822187"/>
                  <a:pt x="10000439" y="828904"/>
                  <a:pt x="10003549" y="833630"/>
                </a:cubicBezTo>
                <a:cubicBezTo>
                  <a:pt x="10019221" y="834003"/>
                  <a:pt x="10027555" y="825421"/>
                  <a:pt x="10027182" y="814724"/>
                </a:cubicBezTo>
                <a:close/>
                <a:moveTo>
                  <a:pt x="10080170" y="814848"/>
                </a:moveTo>
                <a:cubicBezTo>
                  <a:pt x="10080170" y="825048"/>
                  <a:pt x="10088877" y="834128"/>
                  <a:pt x="10099076" y="833630"/>
                </a:cubicBezTo>
                <a:cubicBezTo>
                  <a:pt x="10109401" y="833133"/>
                  <a:pt x="10115371" y="827287"/>
                  <a:pt x="10116740" y="817087"/>
                </a:cubicBezTo>
                <a:cubicBezTo>
                  <a:pt x="10118108" y="806266"/>
                  <a:pt x="10110520" y="797559"/>
                  <a:pt x="10099823" y="797061"/>
                </a:cubicBezTo>
                <a:cubicBezTo>
                  <a:pt x="10089126" y="796563"/>
                  <a:pt x="10080294" y="804524"/>
                  <a:pt x="10080170" y="814848"/>
                </a:cubicBezTo>
                <a:close/>
                <a:moveTo>
                  <a:pt x="10186395" y="797185"/>
                </a:moveTo>
                <a:cubicBezTo>
                  <a:pt x="10176195" y="798554"/>
                  <a:pt x="10170350" y="804400"/>
                  <a:pt x="10169852" y="814848"/>
                </a:cubicBezTo>
                <a:cubicBezTo>
                  <a:pt x="10169354" y="825048"/>
                  <a:pt x="10178559" y="833879"/>
                  <a:pt x="10188634" y="833755"/>
                </a:cubicBezTo>
                <a:cubicBezTo>
                  <a:pt x="10198958" y="833755"/>
                  <a:pt x="10206919" y="824799"/>
                  <a:pt x="10206421" y="814102"/>
                </a:cubicBezTo>
                <a:cubicBezTo>
                  <a:pt x="10205924" y="803405"/>
                  <a:pt x="10197217" y="795817"/>
                  <a:pt x="10186395" y="797185"/>
                </a:cubicBezTo>
                <a:close/>
                <a:moveTo>
                  <a:pt x="10276201" y="797185"/>
                </a:moveTo>
                <a:cubicBezTo>
                  <a:pt x="10266002" y="798305"/>
                  <a:pt x="10260031" y="804151"/>
                  <a:pt x="10259409" y="814599"/>
                </a:cubicBezTo>
                <a:cubicBezTo>
                  <a:pt x="10258788" y="824799"/>
                  <a:pt x="10267743" y="833630"/>
                  <a:pt x="10277943" y="833755"/>
                </a:cubicBezTo>
                <a:cubicBezTo>
                  <a:pt x="10288267" y="833755"/>
                  <a:pt x="10296352" y="825172"/>
                  <a:pt x="10295979" y="814475"/>
                </a:cubicBezTo>
                <a:cubicBezTo>
                  <a:pt x="10295606" y="803653"/>
                  <a:pt x="10287023" y="796066"/>
                  <a:pt x="10276201" y="797310"/>
                </a:cubicBezTo>
                <a:close/>
                <a:moveTo>
                  <a:pt x="10364515" y="797185"/>
                </a:moveTo>
                <a:cubicBezTo>
                  <a:pt x="10354066" y="797185"/>
                  <a:pt x="10347847" y="802907"/>
                  <a:pt x="10346479" y="813107"/>
                </a:cubicBezTo>
                <a:cubicBezTo>
                  <a:pt x="10345111" y="823431"/>
                  <a:pt x="10353694" y="835123"/>
                  <a:pt x="10363022" y="833133"/>
                </a:cubicBezTo>
                <a:cubicBezTo>
                  <a:pt x="10371107" y="831391"/>
                  <a:pt x="10377949" y="824301"/>
                  <a:pt x="10382799" y="821192"/>
                </a:cubicBezTo>
                <a:cubicBezTo>
                  <a:pt x="10383546" y="805519"/>
                  <a:pt x="10375212" y="796937"/>
                  <a:pt x="10364515" y="797061"/>
                </a:cubicBezTo>
                <a:close/>
                <a:moveTo>
                  <a:pt x="10453077" y="797185"/>
                </a:moveTo>
                <a:cubicBezTo>
                  <a:pt x="10442629" y="797932"/>
                  <a:pt x="10436783" y="803778"/>
                  <a:pt x="10436037" y="814226"/>
                </a:cubicBezTo>
                <a:cubicBezTo>
                  <a:pt x="10435290" y="824923"/>
                  <a:pt x="10443997" y="835745"/>
                  <a:pt x="10453575" y="833257"/>
                </a:cubicBezTo>
                <a:cubicBezTo>
                  <a:pt x="10461535" y="831143"/>
                  <a:pt x="10468004" y="823679"/>
                  <a:pt x="10472730" y="820321"/>
                </a:cubicBezTo>
                <a:cubicBezTo>
                  <a:pt x="10472606" y="804649"/>
                  <a:pt x="10463774" y="796439"/>
                  <a:pt x="10453077" y="797185"/>
                </a:cubicBezTo>
                <a:close/>
                <a:moveTo>
                  <a:pt x="10561665" y="813604"/>
                </a:moveTo>
                <a:cubicBezTo>
                  <a:pt x="10563656" y="804151"/>
                  <a:pt x="10551715" y="795693"/>
                  <a:pt x="10541515" y="797185"/>
                </a:cubicBezTo>
                <a:cubicBezTo>
                  <a:pt x="10531315" y="798678"/>
                  <a:pt x="10525719" y="804897"/>
                  <a:pt x="10525594" y="815346"/>
                </a:cubicBezTo>
                <a:cubicBezTo>
                  <a:pt x="10525594" y="826043"/>
                  <a:pt x="10534177" y="834377"/>
                  <a:pt x="10549849" y="833506"/>
                </a:cubicBezTo>
                <a:cubicBezTo>
                  <a:pt x="10552835" y="828655"/>
                  <a:pt x="10559925" y="821689"/>
                  <a:pt x="10561665" y="813729"/>
                </a:cubicBezTo>
                <a:close/>
                <a:moveTo>
                  <a:pt x="10628212" y="797310"/>
                </a:moveTo>
                <a:cubicBezTo>
                  <a:pt x="10618012" y="798678"/>
                  <a:pt x="10612166" y="804524"/>
                  <a:pt x="10611669" y="814973"/>
                </a:cubicBezTo>
                <a:cubicBezTo>
                  <a:pt x="10611171" y="825172"/>
                  <a:pt x="10620376" y="834003"/>
                  <a:pt x="10630451" y="833879"/>
                </a:cubicBezTo>
                <a:cubicBezTo>
                  <a:pt x="10640775" y="833879"/>
                  <a:pt x="10648735" y="824923"/>
                  <a:pt x="10648238" y="814226"/>
                </a:cubicBezTo>
                <a:cubicBezTo>
                  <a:pt x="10647741" y="803529"/>
                  <a:pt x="10639033" y="795942"/>
                  <a:pt x="10628212" y="797310"/>
                </a:cubicBezTo>
                <a:close/>
                <a:moveTo>
                  <a:pt x="10737795" y="814724"/>
                </a:moveTo>
                <a:cubicBezTo>
                  <a:pt x="10737422" y="804275"/>
                  <a:pt x="10731576" y="798305"/>
                  <a:pt x="10721376" y="797185"/>
                </a:cubicBezTo>
                <a:cubicBezTo>
                  <a:pt x="10710928" y="796066"/>
                  <a:pt x="10699609" y="804773"/>
                  <a:pt x="10701848" y="814226"/>
                </a:cubicBezTo>
                <a:cubicBezTo>
                  <a:pt x="10703714" y="822187"/>
                  <a:pt x="10711052" y="828904"/>
                  <a:pt x="10714162" y="833630"/>
                </a:cubicBezTo>
                <a:cubicBezTo>
                  <a:pt x="10729835" y="834003"/>
                  <a:pt x="10738168" y="825421"/>
                  <a:pt x="10737795" y="814724"/>
                </a:cubicBezTo>
                <a:close/>
                <a:moveTo>
                  <a:pt x="10808446" y="797185"/>
                </a:moveTo>
                <a:cubicBezTo>
                  <a:pt x="10798122" y="797932"/>
                  <a:pt x="10791903" y="803653"/>
                  <a:pt x="10790784" y="813853"/>
                </a:cubicBezTo>
                <a:cubicBezTo>
                  <a:pt x="10789664" y="823804"/>
                  <a:pt x="10798495" y="833257"/>
                  <a:pt x="10808571" y="833755"/>
                </a:cubicBezTo>
                <a:cubicBezTo>
                  <a:pt x="10818894" y="834252"/>
                  <a:pt x="10827353" y="825918"/>
                  <a:pt x="10827353" y="815221"/>
                </a:cubicBezTo>
                <a:cubicBezTo>
                  <a:pt x="10827353" y="804400"/>
                  <a:pt x="10819268" y="796439"/>
                  <a:pt x="10808446" y="797185"/>
                </a:cubicBezTo>
                <a:close/>
                <a:moveTo>
                  <a:pt x="10893650" y="797185"/>
                </a:moveTo>
                <a:cubicBezTo>
                  <a:pt x="10883450" y="798678"/>
                  <a:pt x="10877977" y="805022"/>
                  <a:pt x="10877977" y="815470"/>
                </a:cubicBezTo>
                <a:cubicBezTo>
                  <a:pt x="10877977" y="826292"/>
                  <a:pt x="10887306" y="836367"/>
                  <a:pt x="10896759" y="833133"/>
                </a:cubicBezTo>
                <a:cubicBezTo>
                  <a:pt x="10904596" y="830521"/>
                  <a:pt x="10910566" y="822560"/>
                  <a:pt x="10915044" y="818828"/>
                </a:cubicBezTo>
                <a:cubicBezTo>
                  <a:pt x="10913800" y="803653"/>
                  <a:pt x="10903974" y="795568"/>
                  <a:pt x="10893650" y="797185"/>
                </a:cubicBezTo>
                <a:close/>
                <a:moveTo>
                  <a:pt x="10967535" y="814724"/>
                </a:moveTo>
                <a:cubicBezTo>
                  <a:pt x="10967535" y="825048"/>
                  <a:pt x="10972759" y="831640"/>
                  <a:pt x="10982835" y="833630"/>
                </a:cubicBezTo>
                <a:cubicBezTo>
                  <a:pt x="10992661" y="835496"/>
                  <a:pt x="11002736" y="827411"/>
                  <a:pt x="11004104" y="817336"/>
                </a:cubicBezTo>
                <a:cubicBezTo>
                  <a:pt x="11005472" y="807261"/>
                  <a:pt x="10997512" y="798056"/>
                  <a:pt x="10986939" y="797185"/>
                </a:cubicBezTo>
                <a:cubicBezTo>
                  <a:pt x="10975993" y="796315"/>
                  <a:pt x="10967535" y="803902"/>
                  <a:pt x="10967535" y="814724"/>
                </a:cubicBezTo>
                <a:close/>
                <a:moveTo>
                  <a:pt x="11075128" y="797185"/>
                </a:moveTo>
                <a:cubicBezTo>
                  <a:pt x="11064680" y="797185"/>
                  <a:pt x="11058460" y="802907"/>
                  <a:pt x="11057092" y="813107"/>
                </a:cubicBezTo>
                <a:cubicBezTo>
                  <a:pt x="11055724" y="823431"/>
                  <a:pt x="11064307" y="835123"/>
                  <a:pt x="11073636" y="833133"/>
                </a:cubicBezTo>
                <a:cubicBezTo>
                  <a:pt x="11081720" y="831391"/>
                  <a:pt x="11088562" y="824301"/>
                  <a:pt x="11093413" y="821192"/>
                </a:cubicBezTo>
                <a:cubicBezTo>
                  <a:pt x="11094159" y="805519"/>
                  <a:pt x="11085825" y="796937"/>
                  <a:pt x="11075128" y="797061"/>
                </a:cubicBezTo>
                <a:close/>
                <a:moveTo>
                  <a:pt x="11161327" y="797185"/>
                </a:moveTo>
                <a:cubicBezTo>
                  <a:pt x="11151003" y="797559"/>
                  <a:pt x="11144659" y="803156"/>
                  <a:pt x="11143042" y="813231"/>
                </a:cubicBezTo>
                <a:cubicBezTo>
                  <a:pt x="11141426" y="822933"/>
                  <a:pt x="11150132" y="832884"/>
                  <a:pt x="11160084" y="833755"/>
                </a:cubicBezTo>
                <a:cubicBezTo>
                  <a:pt x="11170532" y="834750"/>
                  <a:pt x="11179114" y="826789"/>
                  <a:pt x="11179611" y="815968"/>
                </a:cubicBezTo>
                <a:cubicBezTo>
                  <a:pt x="11179985" y="805022"/>
                  <a:pt x="11172273" y="796937"/>
                  <a:pt x="11161327" y="797185"/>
                </a:cubicBezTo>
                <a:close/>
                <a:moveTo>
                  <a:pt x="11232600" y="816714"/>
                </a:moveTo>
                <a:cubicBezTo>
                  <a:pt x="11233595" y="826665"/>
                  <a:pt x="11243546" y="835247"/>
                  <a:pt x="11253248" y="833755"/>
                </a:cubicBezTo>
                <a:cubicBezTo>
                  <a:pt x="11263323" y="832138"/>
                  <a:pt x="11268921" y="825794"/>
                  <a:pt x="11269169" y="815346"/>
                </a:cubicBezTo>
                <a:cubicBezTo>
                  <a:pt x="11269418" y="804524"/>
                  <a:pt x="11261208" y="796688"/>
                  <a:pt x="11250387" y="797185"/>
                </a:cubicBezTo>
                <a:cubicBezTo>
                  <a:pt x="11239565" y="797683"/>
                  <a:pt x="11231729" y="806390"/>
                  <a:pt x="11232600" y="816714"/>
                </a:cubicBezTo>
                <a:close/>
                <a:moveTo>
                  <a:pt x="11338701" y="797310"/>
                </a:moveTo>
                <a:cubicBezTo>
                  <a:pt x="11328501" y="798678"/>
                  <a:pt x="11322655" y="804524"/>
                  <a:pt x="11322157" y="814973"/>
                </a:cubicBezTo>
                <a:cubicBezTo>
                  <a:pt x="11321660" y="825172"/>
                  <a:pt x="11330864" y="834003"/>
                  <a:pt x="11340940" y="833879"/>
                </a:cubicBezTo>
                <a:cubicBezTo>
                  <a:pt x="11351264" y="833879"/>
                  <a:pt x="11359224" y="824923"/>
                  <a:pt x="11358727" y="814226"/>
                </a:cubicBezTo>
                <a:cubicBezTo>
                  <a:pt x="11358229" y="803529"/>
                  <a:pt x="11349522" y="795942"/>
                  <a:pt x="11338701" y="797310"/>
                </a:cubicBezTo>
                <a:close/>
                <a:moveTo>
                  <a:pt x="11430248" y="797310"/>
                </a:moveTo>
                <a:cubicBezTo>
                  <a:pt x="11419924" y="797559"/>
                  <a:pt x="11413456" y="803031"/>
                  <a:pt x="11411715" y="813107"/>
                </a:cubicBezTo>
                <a:cubicBezTo>
                  <a:pt x="11409973" y="822809"/>
                  <a:pt x="11418431" y="832884"/>
                  <a:pt x="11428507" y="833879"/>
                </a:cubicBezTo>
                <a:cubicBezTo>
                  <a:pt x="11438831" y="834998"/>
                  <a:pt x="11447662" y="827162"/>
                  <a:pt x="11448160" y="816341"/>
                </a:cubicBezTo>
                <a:cubicBezTo>
                  <a:pt x="11448781" y="805395"/>
                  <a:pt x="11441070" y="797185"/>
                  <a:pt x="11430124" y="797310"/>
                </a:cubicBezTo>
                <a:close/>
                <a:moveTo>
                  <a:pt x="11515950" y="797310"/>
                </a:moveTo>
                <a:cubicBezTo>
                  <a:pt x="11505501" y="798056"/>
                  <a:pt x="11499655" y="803902"/>
                  <a:pt x="11498909" y="814351"/>
                </a:cubicBezTo>
                <a:cubicBezTo>
                  <a:pt x="11498163" y="825048"/>
                  <a:pt x="11506869" y="835869"/>
                  <a:pt x="11516447" y="833382"/>
                </a:cubicBezTo>
                <a:cubicBezTo>
                  <a:pt x="11524408" y="831267"/>
                  <a:pt x="11530876" y="823804"/>
                  <a:pt x="11535602" y="820445"/>
                </a:cubicBezTo>
                <a:cubicBezTo>
                  <a:pt x="11535478" y="804773"/>
                  <a:pt x="11526647" y="796563"/>
                  <a:pt x="11515950" y="797310"/>
                </a:cubicBezTo>
                <a:close/>
                <a:moveTo>
                  <a:pt x="11606377" y="797310"/>
                </a:moveTo>
                <a:cubicBezTo>
                  <a:pt x="11595929" y="797559"/>
                  <a:pt x="11589835" y="803280"/>
                  <a:pt x="11588466" y="813480"/>
                </a:cubicBezTo>
                <a:cubicBezTo>
                  <a:pt x="11587222" y="823804"/>
                  <a:pt x="11595805" y="835372"/>
                  <a:pt x="11605258" y="833257"/>
                </a:cubicBezTo>
                <a:cubicBezTo>
                  <a:pt x="11613343" y="831516"/>
                  <a:pt x="11620185" y="824301"/>
                  <a:pt x="11624911" y="821192"/>
                </a:cubicBezTo>
                <a:cubicBezTo>
                  <a:pt x="11625533" y="805519"/>
                  <a:pt x="11617075" y="797061"/>
                  <a:pt x="11606377" y="797310"/>
                </a:cubicBezTo>
                <a:close/>
                <a:moveTo>
                  <a:pt x="11678148" y="815594"/>
                </a:moveTo>
                <a:cubicBezTo>
                  <a:pt x="11678521" y="825918"/>
                  <a:pt x="11684118" y="832262"/>
                  <a:pt x="11694193" y="833879"/>
                </a:cubicBezTo>
                <a:cubicBezTo>
                  <a:pt x="11703896" y="835496"/>
                  <a:pt x="11713846" y="826789"/>
                  <a:pt x="11714717" y="816838"/>
                </a:cubicBezTo>
                <a:cubicBezTo>
                  <a:pt x="11715588" y="806390"/>
                  <a:pt x="11707752" y="797807"/>
                  <a:pt x="11696930" y="797310"/>
                </a:cubicBezTo>
                <a:cubicBezTo>
                  <a:pt x="11685984" y="796937"/>
                  <a:pt x="11677899" y="804649"/>
                  <a:pt x="11678148" y="815594"/>
                </a:cubicBezTo>
                <a:close/>
                <a:moveTo>
                  <a:pt x="11783129" y="797310"/>
                </a:moveTo>
                <a:cubicBezTo>
                  <a:pt x="11772805" y="797310"/>
                  <a:pt x="11766213" y="802534"/>
                  <a:pt x="11764222" y="812609"/>
                </a:cubicBezTo>
                <a:cubicBezTo>
                  <a:pt x="11762357" y="822436"/>
                  <a:pt x="11770442" y="832511"/>
                  <a:pt x="11780517" y="833755"/>
                </a:cubicBezTo>
                <a:cubicBezTo>
                  <a:pt x="11790592" y="835123"/>
                  <a:pt x="11799797" y="827162"/>
                  <a:pt x="11800668" y="816590"/>
                </a:cubicBezTo>
                <a:cubicBezTo>
                  <a:pt x="11801538" y="805644"/>
                  <a:pt x="11793951" y="797185"/>
                  <a:pt x="11783129" y="797185"/>
                </a:cubicBezTo>
                <a:close/>
                <a:moveTo>
                  <a:pt x="11872065" y="797310"/>
                </a:moveTo>
                <a:cubicBezTo>
                  <a:pt x="11861741" y="797683"/>
                  <a:pt x="11855397" y="803280"/>
                  <a:pt x="11853780" y="813355"/>
                </a:cubicBezTo>
                <a:cubicBezTo>
                  <a:pt x="11852163" y="823057"/>
                  <a:pt x="11860870" y="833008"/>
                  <a:pt x="11870821" y="833879"/>
                </a:cubicBezTo>
                <a:cubicBezTo>
                  <a:pt x="11881269" y="834874"/>
                  <a:pt x="11889852" y="826914"/>
                  <a:pt x="11890349" y="816092"/>
                </a:cubicBezTo>
                <a:cubicBezTo>
                  <a:pt x="11890723" y="805146"/>
                  <a:pt x="11883011" y="797061"/>
                  <a:pt x="11872065" y="797310"/>
                </a:cubicBezTo>
                <a:close/>
                <a:moveTo>
                  <a:pt x="11961622" y="797310"/>
                </a:moveTo>
                <a:cubicBezTo>
                  <a:pt x="11951298" y="797683"/>
                  <a:pt x="11944955" y="803280"/>
                  <a:pt x="11943337" y="813355"/>
                </a:cubicBezTo>
                <a:cubicBezTo>
                  <a:pt x="11941720" y="823057"/>
                  <a:pt x="11950428" y="833008"/>
                  <a:pt x="11960378" y="833879"/>
                </a:cubicBezTo>
                <a:cubicBezTo>
                  <a:pt x="11970827" y="834874"/>
                  <a:pt x="11979410" y="826914"/>
                  <a:pt x="11979907" y="816092"/>
                </a:cubicBezTo>
                <a:cubicBezTo>
                  <a:pt x="11980280" y="805146"/>
                  <a:pt x="11972568" y="797061"/>
                  <a:pt x="11961622" y="797310"/>
                </a:cubicBezTo>
                <a:close/>
                <a:moveTo>
                  <a:pt x="12048070" y="797310"/>
                </a:moveTo>
                <a:cubicBezTo>
                  <a:pt x="12037622" y="797683"/>
                  <a:pt x="12031527" y="803529"/>
                  <a:pt x="12030532" y="813729"/>
                </a:cubicBezTo>
                <a:cubicBezTo>
                  <a:pt x="12029412" y="824177"/>
                  <a:pt x="12038119" y="835496"/>
                  <a:pt x="12047572" y="833257"/>
                </a:cubicBezTo>
                <a:cubicBezTo>
                  <a:pt x="12055533" y="831391"/>
                  <a:pt x="12062250" y="824053"/>
                  <a:pt x="12066976" y="820943"/>
                </a:cubicBezTo>
                <a:cubicBezTo>
                  <a:pt x="12067349" y="805270"/>
                  <a:pt x="12058767" y="796812"/>
                  <a:pt x="12048070" y="797310"/>
                </a:cubicBezTo>
                <a:close/>
                <a:moveTo>
                  <a:pt x="12156036" y="814351"/>
                </a:moveTo>
                <a:cubicBezTo>
                  <a:pt x="12158276" y="804897"/>
                  <a:pt x="12146832" y="796190"/>
                  <a:pt x="12136384" y="797310"/>
                </a:cubicBezTo>
                <a:cubicBezTo>
                  <a:pt x="12126059" y="798429"/>
                  <a:pt x="12120337" y="804524"/>
                  <a:pt x="12119965" y="814973"/>
                </a:cubicBezTo>
                <a:cubicBezTo>
                  <a:pt x="12119591" y="825670"/>
                  <a:pt x="12128049" y="834252"/>
                  <a:pt x="12143722" y="833879"/>
                </a:cubicBezTo>
                <a:cubicBezTo>
                  <a:pt x="12146832" y="829152"/>
                  <a:pt x="12154171" y="822436"/>
                  <a:pt x="12156036" y="814351"/>
                </a:cubicBezTo>
                <a:close/>
                <a:moveTo>
                  <a:pt x="12225568" y="797310"/>
                </a:moveTo>
                <a:cubicBezTo>
                  <a:pt x="12215368" y="798802"/>
                  <a:pt x="12209646" y="804897"/>
                  <a:pt x="12209646" y="815470"/>
                </a:cubicBezTo>
                <a:cubicBezTo>
                  <a:pt x="12209646" y="826167"/>
                  <a:pt x="12218851" y="836491"/>
                  <a:pt x="12228304" y="833382"/>
                </a:cubicBezTo>
                <a:cubicBezTo>
                  <a:pt x="12236140" y="830769"/>
                  <a:pt x="12242236" y="822933"/>
                  <a:pt x="12246713" y="819326"/>
                </a:cubicBezTo>
                <a:cubicBezTo>
                  <a:pt x="12245594" y="804027"/>
                  <a:pt x="12235892" y="795942"/>
                  <a:pt x="12225692" y="797310"/>
                </a:cubicBezTo>
                <a:close/>
                <a:moveTo>
                  <a:pt x="12316991" y="797310"/>
                </a:moveTo>
                <a:cubicBezTo>
                  <a:pt x="12306542" y="797559"/>
                  <a:pt x="12300447" y="803280"/>
                  <a:pt x="12299079" y="813480"/>
                </a:cubicBezTo>
                <a:cubicBezTo>
                  <a:pt x="12297836" y="823804"/>
                  <a:pt x="12306417" y="835372"/>
                  <a:pt x="12315871" y="833257"/>
                </a:cubicBezTo>
                <a:cubicBezTo>
                  <a:pt x="12323956" y="831516"/>
                  <a:pt x="12330798" y="824301"/>
                  <a:pt x="12335525" y="821192"/>
                </a:cubicBezTo>
                <a:cubicBezTo>
                  <a:pt x="12336146" y="805519"/>
                  <a:pt x="12327688" y="797061"/>
                  <a:pt x="12316991" y="797310"/>
                </a:cubicBezTo>
                <a:close/>
                <a:moveTo>
                  <a:pt x="12403065" y="797310"/>
                </a:moveTo>
                <a:cubicBezTo>
                  <a:pt x="12392742" y="797807"/>
                  <a:pt x="12386522" y="803529"/>
                  <a:pt x="12385154" y="813729"/>
                </a:cubicBezTo>
                <a:cubicBezTo>
                  <a:pt x="12383911" y="823555"/>
                  <a:pt x="12392617" y="833257"/>
                  <a:pt x="12402693" y="833879"/>
                </a:cubicBezTo>
                <a:cubicBezTo>
                  <a:pt x="12413016" y="834625"/>
                  <a:pt x="12421598" y="826416"/>
                  <a:pt x="12421723" y="815594"/>
                </a:cubicBezTo>
                <a:cubicBezTo>
                  <a:pt x="12421972" y="804649"/>
                  <a:pt x="12413886" y="796688"/>
                  <a:pt x="12403065" y="797310"/>
                </a:cubicBezTo>
                <a:close/>
                <a:moveTo>
                  <a:pt x="12511281" y="813729"/>
                </a:moveTo>
                <a:cubicBezTo>
                  <a:pt x="12510161" y="803405"/>
                  <a:pt x="12504190" y="797683"/>
                  <a:pt x="12493742" y="797185"/>
                </a:cubicBezTo>
                <a:cubicBezTo>
                  <a:pt x="12483045" y="796812"/>
                  <a:pt x="12472473" y="805644"/>
                  <a:pt x="12475334" y="815221"/>
                </a:cubicBezTo>
                <a:cubicBezTo>
                  <a:pt x="12477572" y="823057"/>
                  <a:pt x="12485284" y="829401"/>
                  <a:pt x="12488767" y="834003"/>
                </a:cubicBezTo>
                <a:cubicBezTo>
                  <a:pt x="12504190" y="833382"/>
                  <a:pt x="12512400" y="824053"/>
                  <a:pt x="12511281" y="813604"/>
                </a:cubicBezTo>
                <a:close/>
                <a:moveTo>
                  <a:pt x="12564269" y="816838"/>
                </a:moveTo>
                <a:cubicBezTo>
                  <a:pt x="12565264" y="826789"/>
                  <a:pt x="12575215" y="835372"/>
                  <a:pt x="12584916" y="833879"/>
                </a:cubicBezTo>
                <a:cubicBezTo>
                  <a:pt x="12594992" y="832262"/>
                  <a:pt x="12600589" y="825918"/>
                  <a:pt x="12600838" y="815470"/>
                </a:cubicBezTo>
                <a:cubicBezTo>
                  <a:pt x="12601087" y="804649"/>
                  <a:pt x="12592877" y="796812"/>
                  <a:pt x="12582056" y="797310"/>
                </a:cubicBezTo>
                <a:cubicBezTo>
                  <a:pt x="12571234" y="797807"/>
                  <a:pt x="12563398" y="806514"/>
                  <a:pt x="12564269" y="816838"/>
                </a:cubicBezTo>
                <a:close/>
                <a:moveTo>
                  <a:pt x="12668504" y="797310"/>
                </a:moveTo>
                <a:cubicBezTo>
                  <a:pt x="12658179" y="798056"/>
                  <a:pt x="12652209" y="803902"/>
                  <a:pt x="12651464" y="814351"/>
                </a:cubicBezTo>
                <a:cubicBezTo>
                  <a:pt x="12650717" y="825048"/>
                  <a:pt x="12659423" y="835869"/>
                  <a:pt x="12669001" y="833382"/>
                </a:cubicBezTo>
                <a:cubicBezTo>
                  <a:pt x="12676962" y="831267"/>
                  <a:pt x="12683430" y="823804"/>
                  <a:pt x="12688157" y="820445"/>
                </a:cubicBezTo>
                <a:cubicBezTo>
                  <a:pt x="12688032" y="804773"/>
                  <a:pt x="12679077" y="796563"/>
                  <a:pt x="12668504" y="797310"/>
                </a:cubicBezTo>
                <a:close/>
                <a:moveTo>
                  <a:pt x="12757563" y="797310"/>
                </a:moveTo>
                <a:cubicBezTo>
                  <a:pt x="12747240" y="798429"/>
                  <a:pt x="12741518" y="804400"/>
                  <a:pt x="12741020" y="814848"/>
                </a:cubicBezTo>
                <a:cubicBezTo>
                  <a:pt x="12740647" y="825545"/>
                  <a:pt x="12749479" y="836118"/>
                  <a:pt x="12759056" y="833257"/>
                </a:cubicBezTo>
                <a:cubicBezTo>
                  <a:pt x="12766892" y="831018"/>
                  <a:pt x="12773236" y="823306"/>
                  <a:pt x="12777838" y="819824"/>
                </a:cubicBezTo>
                <a:cubicBezTo>
                  <a:pt x="12777217" y="804400"/>
                  <a:pt x="12767888" y="796190"/>
                  <a:pt x="12757439" y="797310"/>
                </a:cubicBezTo>
                <a:close/>
                <a:moveTo>
                  <a:pt x="12847370" y="797310"/>
                </a:moveTo>
                <a:cubicBezTo>
                  <a:pt x="12837046" y="798180"/>
                  <a:pt x="12831200" y="804151"/>
                  <a:pt x="12830577" y="814599"/>
                </a:cubicBezTo>
                <a:cubicBezTo>
                  <a:pt x="12829956" y="825296"/>
                  <a:pt x="12838787" y="835994"/>
                  <a:pt x="12848365" y="833382"/>
                </a:cubicBezTo>
                <a:cubicBezTo>
                  <a:pt x="12856326" y="831267"/>
                  <a:pt x="12862670" y="823555"/>
                  <a:pt x="12867272" y="820197"/>
                </a:cubicBezTo>
                <a:cubicBezTo>
                  <a:pt x="12866898" y="804649"/>
                  <a:pt x="12857943" y="796439"/>
                  <a:pt x="12847246" y="797310"/>
                </a:cubicBezTo>
                <a:close/>
                <a:moveTo>
                  <a:pt x="12953221" y="813853"/>
                </a:moveTo>
                <a:cubicBezTo>
                  <a:pt x="12952102" y="803529"/>
                  <a:pt x="12946132" y="797807"/>
                  <a:pt x="12935684" y="797310"/>
                </a:cubicBezTo>
                <a:cubicBezTo>
                  <a:pt x="12924987" y="796937"/>
                  <a:pt x="12914413" y="805768"/>
                  <a:pt x="12917275" y="815346"/>
                </a:cubicBezTo>
                <a:cubicBezTo>
                  <a:pt x="12919513" y="823182"/>
                  <a:pt x="12927225" y="829526"/>
                  <a:pt x="12930708" y="834128"/>
                </a:cubicBezTo>
                <a:cubicBezTo>
                  <a:pt x="12946132" y="833506"/>
                  <a:pt x="12954342" y="824177"/>
                  <a:pt x="12953221" y="813729"/>
                </a:cubicBezTo>
                <a:close/>
                <a:moveTo>
                  <a:pt x="13022753" y="797434"/>
                </a:moveTo>
                <a:cubicBezTo>
                  <a:pt x="13012553" y="798802"/>
                  <a:pt x="13006707" y="804649"/>
                  <a:pt x="13006209" y="815097"/>
                </a:cubicBezTo>
                <a:cubicBezTo>
                  <a:pt x="13005713" y="825296"/>
                  <a:pt x="13014917" y="834128"/>
                  <a:pt x="13024992" y="834003"/>
                </a:cubicBezTo>
                <a:cubicBezTo>
                  <a:pt x="13035316" y="834003"/>
                  <a:pt x="13043277" y="825048"/>
                  <a:pt x="13042779" y="814351"/>
                </a:cubicBezTo>
                <a:cubicBezTo>
                  <a:pt x="13042281" y="803653"/>
                  <a:pt x="13033575" y="796066"/>
                  <a:pt x="13022753" y="797434"/>
                </a:cubicBezTo>
                <a:close/>
                <a:moveTo>
                  <a:pt x="13113678" y="797434"/>
                </a:moveTo>
                <a:cubicBezTo>
                  <a:pt x="13103355" y="797932"/>
                  <a:pt x="13097136" y="803653"/>
                  <a:pt x="13095768" y="813853"/>
                </a:cubicBezTo>
                <a:cubicBezTo>
                  <a:pt x="13094524" y="823679"/>
                  <a:pt x="13103230" y="833382"/>
                  <a:pt x="13113306" y="834003"/>
                </a:cubicBezTo>
                <a:cubicBezTo>
                  <a:pt x="13123630" y="834750"/>
                  <a:pt x="13132212" y="826540"/>
                  <a:pt x="13132336" y="815719"/>
                </a:cubicBezTo>
                <a:cubicBezTo>
                  <a:pt x="13132585" y="804773"/>
                  <a:pt x="13124500" y="796812"/>
                  <a:pt x="13113678" y="797434"/>
                </a:cubicBezTo>
                <a:close/>
                <a:moveTo>
                  <a:pt x="13204107" y="797434"/>
                </a:moveTo>
                <a:cubicBezTo>
                  <a:pt x="13193783" y="797559"/>
                  <a:pt x="13187315" y="803031"/>
                  <a:pt x="13185449" y="812982"/>
                </a:cubicBezTo>
                <a:cubicBezTo>
                  <a:pt x="13183707" y="822684"/>
                  <a:pt x="13192042" y="832760"/>
                  <a:pt x="13202116" y="833879"/>
                </a:cubicBezTo>
                <a:cubicBezTo>
                  <a:pt x="13212441" y="834998"/>
                  <a:pt x="13221272" y="827287"/>
                  <a:pt x="13222019" y="816465"/>
                </a:cubicBezTo>
                <a:cubicBezTo>
                  <a:pt x="13222640" y="805519"/>
                  <a:pt x="13215053" y="797185"/>
                  <a:pt x="13204231" y="797310"/>
                </a:cubicBezTo>
                <a:close/>
                <a:moveTo>
                  <a:pt x="13288316" y="797434"/>
                </a:moveTo>
                <a:cubicBezTo>
                  <a:pt x="13278117" y="798927"/>
                  <a:pt x="13272643" y="805270"/>
                  <a:pt x="13272643" y="815719"/>
                </a:cubicBezTo>
                <a:cubicBezTo>
                  <a:pt x="13272643" y="826540"/>
                  <a:pt x="13281972" y="836616"/>
                  <a:pt x="13291425" y="833382"/>
                </a:cubicBezTo>
                <a:cubicBezTo>
                  <a:pt x="13299262" y="830769"/>
                  <a:pt x="13305232" y="822809"/>
                  <a:pt x="13309710" y="819077"/>
                </a:cubicBezTo>
                <a:cubicBezTo>
                  <a:pt x="13308466" y="803902"/>
                  <a:pt x="13298639" y="795817"/>
                  <a:pt x="13288316" y="797434"/>
                </a:cubicBezTo>
                <a:close/>
                <a:moveTo>
                  <a:pt x="13380237" y="797434"/>
                </a:moveTo>
                <a:cubicBezTo>
                  <a:pt x="13369789" y="797434"/>
                  <a:pt x="13363569" y="803156"/>
                  <a:pt x="13362077" y="813355"/>
                </a:cubicBezTo>
                <a:cubicBezTo>
                  <a:pt x="13360583" y="823679"/>
                  <a:pt x="13369291" y="835372"/>
                  <a:pt x="13378620" y="833382"/>
                </a:cubicBezTo>
                <a:cubicBezTo>
                  <a:pt x="13386705" y="831640"/>
                  <a:pt x="13393545" y="824550"/>
                  <a:pt x="13398396" y="821441"/>
                </a:cubicBezTo>
                <a:cubicBezTo>
                  <a:pt x="13399143" y="805768"/>
                  <a:pt x="13390809" y="797185"/>
                  <a:pt x="13380112" y="797310"/>
                </a:cubicBezTo>
                <a:close/>
                <a:moveTo>
                  <a:pt x="6394758" y="816092"/>
                </a:moveTo>
                <a:cubicBezTo>
                  <a:pt x="6397868" y="806639"/>
                  <a:pt x="6387668" y="797310"/>
                  <a:pt x="6376971" y="797434"/>
                </a:cubicBezTo>
                <a:cubicBezTo>
                  <a:pt x="6366523" y="797434"/>
                  <a:pt x="6360304" y="803031"/>
                  <a:pt x="6358811" y="813355"/>
                </a:cubicBezTo>
                <a:cubicBezTo>
                  <a:pt x="6357318" y="823679"/>
                  <a:pt x="6365404" y="833382"/>
                  <a:pt x="6380703" y="834501"/>
                </a:cubicBezTo>
                <a:cubicBezTo>
                  <a:pt x="6384310" y="830023"/>
                  <a:pt x="6392270" y="823928"/>
                  <a:pt x="6394883" y="816092"/>
                </a:cubicBezTo>
                <a:close/>
                <a:moveTo>
                  <a:pt x="24117" y="3024677"/>
                </a:moveTo>
                <a:cubicBezTo>
                  <a:pt x="22002" y="3013856"/>
                  <a:pt x="18022" y="3002039"/>
                  <a:pt x="2349" y="3002910"/>
                </a:cubicBezTo>
                <a:lnTo>
                  <a:pt x="2349" y="3061371"/>
                </a:lnTo>
                <a:cubicBezTo>
                  <a:pt x="19763" y="3052166"/>
                  <a:pt x="27226" y="3040723"/>
                  <a:pt x="24117" y="3024677"/>
                </a:cubicBezTo>
                <a:close/>
                <a:moveTo>
                  <a:pt x="12386149" y="724544"/>
                </a:moveTo>
                <a:cubicBezTo>
                  <a:pt x="12383413" y="733500"/>
                  <a:pt x="12394359" y="743451"/>
                  <a:pt x="12403937" y="743451"/>
                </a:cubicBezTo>
                <a:cubicBezTo>
                  <a:pt x="12413886" y="743451"/>
                  <a:pt x="12423464" y="733625"/>
                  <a:pt x="12420479" y="723922"/>
                </a:cubicBezTo>
                <a:cubicBezTo>
                  <a:pt x="12418364" y="716957"/>
                  <a:pt x="12411275" y="711608"/>
                  <a:pt x="12403190" y="701658"/>
                </a:cubicBezTo>
                <a:cubicBezTo>
                  <a:pt x="12395229" y="711981"/>
                  <a:pt x="12388264" y="717579"/>
                  <a:pt x="12386149" y="724544"/>
                </a:cubicBezTo>
                <a:close/>
                <a:moveTo>
                  <a:pt x="12917522" y="724296"/>
                </a:moveTo>
                <a:cubicBezTo>
                  <a:pt x="12914662" y="733127"/>
                  <a:pt x="12925359" y="743327"/>
                  <a:pt x="12935061" y="743451"/>
                </a:cubicBezTo>
                <a:cubicBezTo>
                  <a:pt x="12945013" y="743451"/>
                  <a:pt x="12954715" y="733873"/>
                  <a:pt x="12951853" y="724171"/>
                </a:cubicBezTo>
                <a:cubicBezTo>
                  <a:pt x="12949864" y="717206"/>
                  <a:pt x="12942898" y="711733"/>
                  <a:pt x="12934937" y="701658"/>
                </a:cubicBezTo>
                <a:cubicBezTo>
                  <a:pt x="12926728" y="711857"/>
                  <a:pt x="12919762" y="717330"/>
                  <a:pt x="12917399" y="724296"/>
                </a:cubicBezTo>
                <a:close/>
                <a:moveTo>
                  <a:pt x="12334404" y="725291"/>
                </a:moveTo>
                <a:cubicBezTo>
                  <a:pt x="12336519" y="715962"/>
                  <a:pt x="12328932" y="708996"/>
                  <a:pt x="12318608" y="708250"/>
                </a:cubicBezTo>
                <a:cubicBezTo>
                  <a:pt x="12308408" y="707504"/>
                  <a:pt x="12301692" y="712355"/>
                  <a:pt x="12299951" y="722679"/>
                </a:cubicBezTo>
                <a:cubicBezTo>
                  <a:pt x="12298209" y="732754"/>
                  <a:pt x="12306045" y="742705"/>
                  <a:pt x="12320847" y="743824"/>
                </a:cubicBezTo>
                <a:cubicBezTo>
                  <a:pt x="12324454" y="739222"/>
                  <a:pt x="12332664" y="732878"/>
                  <a:pt x="12334281" y="725291"/>
                </a:cubicBezTo>
                <a:close/>
                <a:moveTo>
                  <a:pt x="12229921" y="708747"/>
                </a:moveTo>
                <a:cubicBezTo>
                  <a:pt x="12219846" y="705265"/>
                  <a:pt x="12210641" y="713972"/>
                  <a:pt x="12210269" y="724669"/>
                </a:cubicBezTo>
                <a:cubicBezTo>
                  <a:pt x="12210020" y="734993"/>
                  <a:pt x="12215865" y="743451"/>
                  <a:pt x="12225194" y="742580"/>
                </a:cubicBezTo>
                <a:cubicBezTo>
                  <a:pt x="12233031" y="741958"/>
                  <a:pt x="12240245" y="734495"/>
                  <a:pt x="12252559" y="727156"/>
                </a:cubicBezTo>
                <a:cubicBezTo>
                  <a:pt x="12242111" y="718325"/>
                  <a:pt x="12236763" y="711111"/>
                  <a:pt x="12229797" y="708747"/>
                </a:cubicBezTo>
                <a:close/>
                <a:moveTo>
                  <a:pt x="12155290" y="723798"/>
                </a:moveTo>
                <a:cubicBezTo>
                  <a:pt x="12156410" y="714594"/>
                  <a:pt x="12148449" y="708250"/>
                  <a:pt x="12137876" y="708250"/>
                </a:cubicBezTo>
                <a:cubicBezTo>
                  <a:pt x="12127055" y="708250"/>
                  <a:pt x="12118223" y="716957"/>
                  <a:pt x="12121208" y="727156"/>
                </a:cubicBezTo>
                <a:cubicBezTo>
                  <a:pt x="12123323" y="734122"/>
                  <a:pt x="12130289" y="739719"/>
                  <a:pt x="12138623" y="750665"/>
                </a:cubicBezTo>
                <a:cubicBezTo>
                  <a:pt x="12146459" y="738600"/>
                  <a:pt x="12154295" y="731634"/>
                  <a:pt x="12155166" y="723922"/>
                </a:cubicBezTo>
                <a:close/>
                <a:moveTo>
                  <a:pt x="12031651" y="725166"/>
                </a:moveTo>
                <a:cubicBezTo>
                  <a:pt x="12029412" y="735117"/>
                  <a:pt x="12040358" y="746063"/>
                  <a:pt x="12049189" y="742705"/>
                </a:cubicBezTo>
                <a:cubicBezTo>
                  <a:pt x="12056031" y="740093"/>
                  <a:pt x="12063370" y="732629"/>
                  <a:pt x="12065733" y="725788"/>
                </a:cubicBezTo>
                <a:cubicBezTo>
                  <a:pt x="12068843" y="716708"/>
                  <a:pt x="12058020" y="707628"/>
                  <a:pt x="12042348" y="708374"/>
                </a:cubicBezTo>
                <a:cubicBezTo>
                  <a:pt x="12039736" y="712230"/>
                  <a:pt x="12033268" y="718201"/>
                  <a:pt x="12031651" y="725166"/>
                </a:cubicBezTo>
                <a:close/>
                <a:moveTo>
                  <a:pt x="11978539" y="728027"/>
                </a:moveTo>
                <a:cubicBezTo>
                  <a:pt x="11982146" y="718076"/>
                  <a:pt x="11973563" y="708623"/>
                  <a:pt x="11962866" y="708126"/>
                </a:cubicBezTo>
                <a:cubicBezTo>
                  <a:pt x="11952542" y="707752"/>
                  <a:pt x="11944084" y="713350"/>
                  <a:pt x="11944706" y="722803"/>
                </a:cubicBezTo>
                <a:cubicBezTo>
                  <a:pt x="11945204" y="730639"/>
                  <a:pt x="11952542" y="737978"/>
                  <a:pt x="11959756" y="750417"/>
                </a:cubicBezTo>
                <a:cubicBezTo>
                  <a:pt x="11968712" y="740093"/>
                  <a:pt x="11976051" y="734868"/>
                  <a:pt x="11978539" y="728027"/>
                </a:cubicBezTo>
                <a:close/>
                <a:moveTo>
                  <a:pt x="11872313" y="708747"/>
                </a:moveTo>
                <a:cubicBezTo>
                  <a:pt x="11862363" y="706633"/>
                  <a:pt x="11851417" y="717579"/>
                  <a:pt x="11854900" y="726535"/>
                </a:cubicBezTo>
                <a:cubicBezTo>
                  <a:pt x="11857511" y="733376"/>
                  <a:pt x="11865099" y="740590"/>
                  <a:pt x="11872065" y="742829"/>
                </a:cubicBezTo>
                <a:cubicBezTo>
                  <a:pt x="11881145" y="745814"/>
                  <a:pt x="11890100" y="734868"/>
                  <a:pt x="11889230" y="719196"/>
                </a:cubicBezTo>
                <a:cubicBezTo>
                  <a:pt x="11885374" y="716708"/>
                  <a:pt x="11879279" y="710240"/>
                  <a:pt x="11872189" y="708623"/>
                </a:cubicBezTo>
                <a:close/>
                <a:moveTo>
                  <a:pt x="11799424" y="727530"/>
                </a:moveTo>
                <a:cubicBezTo>
                  <a:pt x="11802658" y="717330"/>
                  <a:pt x="11793951" y="708374"/>
                  <a:pt x="11783129" y="708250"/>
                </a:cubicBezTo>
                <a:cubicBezTo>
                  <a:pt x="11772681" y="708126"/>
                  <a:pt x="11764471" y="714220"/>
                  <a:pt x="11765467" y="723549"/>
                </a:cubicBezTo>
                <a:cubicBezTo>
                  <a:pt x="11766213" y="731261"/>
                  <a:pt x="11773925" y="738351"/>
                  <a:pt x="11781512" y="750665"/>
                </a:cubicBezTo>
                <a:cubicBezTo>
                  <a:pt x="11790095" y="739968"/>
                  <a:pt x="11797185" y="734495"/>
                  <a:pt x="11799424" y="727530"/>
                </a:cubicBezTo>
                <a:close/>
                <a:moveTo>
                  <a:pt x="11693572" y="708374"/>
                </a:moveTo>
                <a:cubicBezTo>
                  <a:pt x="11683248" y="709991"/>
                  <a:pt x="11678272" y="716708"/>
                  <a:pt x="11679019" y="726908"/>
                </a:cubicBezTo>
                <a:cubicBezTo>
                  <a:pt x="11679765" y="737232"/>
                  <a:pt x="11686606" y="744819"/>
                  <a:pt x="11695935" y="742829"/>
                </a:cubicBezTo>
                <a:cubicBezTo>
                  <a:pt x="11703647" y="741212"/>
                  <a:pt x="11709991" y="733003"/>
                  <a:pt x="11714593" y="729520"/>
                </a:cubicBezTo>
                <a:cubicBezTo>
                  <a:pt x="11713598" y="714594"/>
                  <a:pt x="11703771" y="706757"/>
                  <a:pt x="11693572" y="708499"/>
                </a:cubicBezTo>
                <a:close/>
                <a:moveTo>
                  <a:pt x="11623916" y="725415"/>
                </a:moveTo>
                <a:cubicBezTo>
                  <a:pt x="11626030" y="716086"/>
                  <a:pt x="11618443" y="709121"/>
                  <a:pt x="11608119" y="708374"/>
                </a:cubicBezTo>
                <a:cubicBezTo>
                  <a:pt x="11597919" y="707628"/>
                  <a:pt x="11591203" y="712479"/>
                  <a:pt x="11589461" y="722803"/>
                </a:cubicBezTo>
                <a:cubicBezTo>
                  <a:pt x="11587720" y="732878"/>
                  <a:pt x="11595556" y="742829"/>
                  <a:pt x="11610358" y="743948"/>
                </a:cubicBezTo>
                <a:cubicBezTo>
                  <a:pt x="11613965" y="739346"/>
                  <a:pt x="11622175" y="733003"/>
                  <a:pt x="11623792" y="725415"/>
                </a:cubicBezTo>
                <a:close/>
                <a:moveTo>
                  <a:pt x="11534359" y="724171"/>
                </a:moveTo>
                <a:cubicBezTo>
                  <a:pt x="11535602" y="714842"/>
                  <a:pt x="11527767" y="708499"/>
                  <a:pt x="11517318" y="708374"/>
                </a:cubicBezTo>
                <a:cubicBezTo>
                  <a:pt x="11506372" y="708126"/>
                  <a:pt x="11497540" y="716708"/>
                  <a:pt x="11500402" y="727032"/>
                </a:cubicBezTo>
                <a:cubicBezTo>
                  <a:pt x="11502391" y="734122"/>
                  <a:pt x="11509232" y="739719"/>
                  <a:pt x="11517442" y="750790"/>
                </a:cubicBezTo>
                <a:cubicBezTo>
                  <a:pt x="11525527" y="738724"/>
                  <a:pt x="11533363" y="731883"/>
                  <a:pt x="11534359" y="724171"/>
                </a:cubicBezTo>
                <a:close/>
                <a:moveTo>
                  <a:pt x="11447164" y="728152"/>
                </a:moveTo>
                <a:cubicBezTo>
                  <a:pt x="11450772" y="718201"/>
                  <a:pt x="11442189" y="708747"/>
                  <a:pt x="11431492" y="708250"/>
                </a:cubicBezTo>
                <a:cubicBezTo>
                  <a:pt x="11421168" y="707877"/>
                  <a:pt x="11412710" y="713474"/>
                  <a:pt x="11413332" y="722927"/>
                </a:cubicBezTo>
                <a:cubicBezTo>
                  <a:pt x="11413829" y="730764"/>
                  <a:pt x="11421168" y="738102"/>
                  <a:pt x="11428382" y="750541"/>
                </a:cubicBezTo>
                <a:cubicBezTo>
                  <a:pt x="11437463" y="740093"/>
                  <a:pt x="11444676" y="734993"/>
                  <a:pt x="11447164" y="728152"/>
                </a:cubicBezTo>
                <a:close/>
                <a:moveTo>
                  <a:pt x="11342183" y="708747"/>
                </a:moveTo>
                <a:cubicBezTo>
                  <a:pt x="11332357" y="705887"/>
                  <a:pt x="11322904" y="715589"/>
                  <a:pt x="11323028" y="725539"/>
                </a:cubicBezTo>
                <a:cubicBezTo>
                  <a:pt x="11323028" y="735242"/>
                  <a:pt x="11333476" y="745939"/>
                  <a:pt x="11342183" y="743078"/>
                </a:cubicBezTo>
                <a:cubicBezTo>
                  <a:pt x="11349149" y="740714"/>
                  <a:pt x="11354622" y="733749"/>
                  <a:pt x="11364821" y="725539"/>
                </a:cubicBezTo>
                <a:cubicBezTo>
                  <a:pt x="11354746" y="717703"/>
                  <a:pt x="11349149" y="710738"/>
                  <a:pt x="11342183" y="708747"/>
                </a:cubicBezTo>
                <a:close/>
                <a:moveTo>
                  <a:pt x="11234092" y="725539"/>
                </a:moveTo>
                <a:cubicBezTo>
                  <a:pt x="11236331" y="732505"/>
                  <a:pt x="11243546" y="740093"/>
                  <a:pt x="11250387" y="742829"/>
                </a:cubicBezTo>
                <a:cubicBezTo>
                  <a:pt x="11259218" y="746312"/>
                  <a:pt x="11270413" y="735490"/>
                  <a:pt x="11268298" y="725539"/>
                </a:cubicBezTo>
                <a:cubicBezTo>
                  <a:pt x="11266806" y="718450"/>
                  <a:pt x="11260462" y="712355"/>
                  <a:pt x="11257850" y="708499"/>
                </a:cubicBezTo>
                <a:cubicBezTo>
                  <a:pt x="11242302" y="707504"/>
                  <a:pt x="11231232" y="716584"/>
                  <a:pt x="11234092" y="725539"/>
                </a:cubicBezTo>
                <a:close/>
                <a:moveTo>
                  <a:pt x="11178990" y="722927"/>
                </a:moveTo>
                <a:cubicBezTo>
                  <a:pt x="11177373" y="712603"/>
                  <a:pt x="11170781" y="707628"/>
                  <a:pt x="11160456" y="708250"/>
                </a:cubicBezTo>
                <a:cubicBezTo>
                  <a:pt x="11150132" y="708872"/>
                  <a:pt x="11142545" y="715713"/>
                  <a:pt x="11144535" y="725042"/>
                </a:cubicBezTo>
                <a:cubicBezTo>
                  <a:pt x="11146152" y="732754"/>
                  <a:pt x="11154237" y="739097"/>
                  <a:pt x="11157844" y="743700"/>
                </a:cubicBezTo>
                <a:cubicBezTo>
                  <a:pt x="11172770" y="742829"/>
                  <a:pt x="11180607" y="733003"/>
                  <a:pt x="11178990" y="722803"/>
                </a:cubicBezTo>
                <a:close/>
                <a:moveTo>
                  <a:pt x="11058585" y="724171"/>
                </a:moveTo>
                <a:cubicBezTo>
                  <a:pt x="11055724" y="733998"/>
                  <a:pt x="11065426" y="743451"/>
                  <a:pt x="11075377" y="743451"/>
                </a:cubicBezTo>
                <a:cubicBezTo>
                  <a:pt x="11085079" y="743451"/>
                  <a:pt x="11095776" y="733003"/>
                  <a:pt x="11092915" y="724296"/>
                </a:cubicBezTo>
                <a:cubicBezTo>
                  <a:pt x="11090552" y="717330"/>
                  <a:pt x="11083586" y="711857"/>
                  <a:pt x="11075377" y="701658"/>
                </a:cubicBezTo>
                <a:cubicBezTo>
                  <a:pt x="11067541" y="711733"/>
                  <a:pt x="11060575" y="717330"/>
                  <a:pt x="11058585" y="724296"/>
                </a:cubicBezTo>
                <a:close/>
                <a:moveTo>
                  <a:pt x="11003109" y="724918"/>
                </a:moveTo>
                <a:cubicBezTo>
                  <a:pt x="11004975" y="715589"/>
                  <a:pt x="10997387" y="708747"/>
                  <a:pt x="10987063" y="708126"/>
                </a:cubicBezTo>
                <a:cubicBezTo>
                  <a:pt x="10976739" y="707504"/>
                  <a:pt x="10970272" y="712603"/>
                  <a:pt x="10968654" y="722927"/>
                </a:cubicBezTo>
                <a:cubicBezTo>
                  <a:pt x="10967162" y="733003"/>
                  <a:pt x="10975122" y="742829"/>
                  <a:pt x="10989924" y="743700"/>
                </a:cubicBezTo>
                <a:cubicBezTo>
                  <a:pt x="10993407" y="738973"/>
                  <a:pt x="11001492" y="732629"/>
                  <a:pt x="11003109" y="724918"/>
                </a:cubicBezTo>
                <a:close/>
                <a:moveTo>
                  <a:pt x="10893650" y="708250"/>
                </a:moveTo>
                <a:cubicBezTo>
                  <a:pt x="10883326" y="709867"/>
                  <a:pt x="10878351" y="716584"/>
                  <a:pt x="10879097" y="726783"/>
                </a:cubicBezTo>
                <a:cubicBezTo>
                  <a:pt x="10879843" y="737107"/>
                  <a:pt x="10886684" y="744695"/>
                  <a:pt x="10896013" y="742705"/>
                </a:cubicBezTo>
                <a:cubicBezTo>
                  <a:pt x="10903725" y="741088"/>
                  <a:pt x="10910069" y="732878"/>
                  <a:pt x="10914671" y="729395"/>
                </a:cubicBezTo>
                <a:cubicBezTo>
                  <a:pt x="10913676" y="714469"/>
                  <a:pt x="10903849" y="706633"/>
                  <a:pt x="10893650" y="708374"/>
                </a:cubicBezTo>
                <a:close/>
                <a:moveTo>
                  <a:pt x="10811307" y="708623"/>
                </a:moveTo>
                <a:cubicBezTo>
                  <a:pt x="10801729" y="705513"/>
                  <a:pt x="10791778" y="715091"/>
                  <a:pt x="10791530" y="724918"/>
                </a:cubicBezTo>
                <a:cubicBezTo>
                  <a:pt x="10791281" y="734620"/>
                  <a:pt x="10801232" y="745566"/>
                  <a:pt x="10810188" y="742953"/>
                </a:cubicBezTo>
                <a:cubicBezTo>
                  <a:pt x="10817277" y="740963"/>
                  <a:pt x="10822875" y="734122"/>
                  <a:pt x="10833323" y="726286"/>
                </a:cubicBezTo>
                <a:cubicBezTo>
                  <a:pt x="10823373" y="718076"/>
                  <a:pt x="10818148" y="710862"/>
                  <a:pt x="10811307" y="708623"/>
                </a:cubicBezTo>
                <a:close/>
                <a:moveTo>
                  <a:pt x="10702470" y="725291"/>
                </a:moveTo>
                <a:cubicBezTo>
                  <a:pt x="10700106" y="734371"/>
                  <a:pt x="10711301" y="744073"/>
                  <a:pt x="10720878" y="743575"/>
                </a:cubicBezTo>
                <a:cubicBezTo>
                  <a:pt x="10730581" y="743078"/>
                  <a:pt x="10740034" y="732754"/>
                  <a:pt x="10736551" y="723301"/>
                </a:cubicBezTo>
                <a:cubicBezTo>
                  <a:pt x="10734064" y="716459"/>
                  <a:pt x="10726849" y="711360"/>
                  <a:pt x="10718267" y="701658"/>
                </a:cubicBezTo>
                <a:cubicBezTo>
                  <a:pt x="10710803" y="712355"/>
                  <a:pt x="10704211" y="718201"/>
                  <a:pt x="10702345" y="725291"/>
                </a:cubicBezTo>
                <a:close/>
                <a:moveTo>
                  <a:pt x="10647118" y="726908"/>
                </a:moveTo>
                <a:cubicBezTo>
                  <a:pt x="10650104" y="716584"/>
                  <a:pt x="10641148" y="708001"/>
                  <a:pt x="10630202" y="708250"/>
                </a:cubicBezTo>
                <a:cubicBezTo>
                  <a:pt x="10619754" y="708374"/>
                  <a:pt x="10611793" y="714718"/>
                  <a:pt x="10613037" y="724047"/>
                </a:cubicBezTo>
                <a:cubicBezTo>
                  <a:pt x="10614032" y="731759"/>
                  <a:pt x="10621868" y="738600"/>
                  <a:pt x="10629829" y="750665"/>
                </a:cubicBezTo>
                <a:cubicBezTo>
                  <a:pt x="10638163" y="739595"/>
                  <a:pt x="10645004" y="733998"/>
                  <a:pt x="10646994" y="726908"/>
                </a:cubicBezTo>
                <a:close/>
                <a:moveTo>
                  <a:pt x="10527087" y="724296"/>
                </a:moveTo>
                <a:cubicBezTo>
                  <a:pt x="10524225" y="734122"/>
                  <a:pt x="10533928" y="743575"/>
                  <a:pt x="10543878" y="743575"/>
                </a:cubicBezTo>
                <a:cubicBezTo>
                  <a:pt x="10553581" y="743575"/>
                  <a:pt x="10564278" y="733127"/>
                  <a:pt x="10561417" y="724420"/>
                </a:cubicBezTo>
                <a:cubicBezTo>
                  <a:pt x="10559054" y="717454"/>
                  <a:pt x="10552088" y="711981"/>
                  <a:pt x="10543878" y="701782"/>
                </a:cubicBezTo>
                <a:cubicBezTo>
                  <a:pt x="10536042" y="711857"/>
                  <a:pt x="10529077" y="717454"/>
                  <a:pt x="10527087" y="724420"/>
                </a:cubicBezTo>
                <a:close/>
                <a:moveTo>
                  <a:pt x="10451709" y="708374"/>
                </a:moveTo>
                <a:cubicBezTo>
                  <a:pt x="10441385" y="709991"/>
                  <a:pt x="10436409" y="716708"/>
                  <a:pt x="10437156" y="726908"/>
                </a:cubicBezTo>
                <a:cubicBezTo>
                  <a:pt x="10437902" y="737232"/>
                  <a:pt x="10444744" y="744819"/>
                  <a:pt x="10454073" y="742829"/>
                </a:cubicBezTo>
                <a:cubicBezTo>
                  <a:pt x="10461784" y="741212"/>
                  <a:pt x="10468128" y="733003"/>
                  <a:pt x="10472730" y="729520"/>
                </a:cubicBezTo>
                <a:cubicBezTo>
                  <a:pt x="10471735" y="714594"/>
                  <a:pt x="10461909" y="706757"/>
                  <a:pt x="10451709" y="708499"/>
                </a:cubicBezTo>
                <a:close/>
                <a:moveTo>
                  <a:pt x="10367003" y="708872"/>
                </a:moveTo>
                <a:cubicBezTo>
                  <a:pt x="10356928" y="705389"/>
                  <a:pt x="10347723" y="714096"/>
                  <a:pt x="10347350" y="724793"/>
                </a:cubicBezTo>
                <a:cubicBezTo>
                  <a:pt x="10347101" y="735117"/>
                  <a:pt x="10352947" y="743575"/>
                  <a:pt x="10362276" y="742705"/>
                </a:cubicBezTo>
                <a:cubicBezTo>
                  <a:pt x="10370112" y="742083"/>
                  <a:pt x="10377326" y="734620"/>
                  <a:pt x="10389641" y="727281"/>
                </a:cubicBezTo>
                <a:cubicBezTo>
                  <a:pt x="10379192" y="718450"/>
                  <a:pt x="10373844" y="711235"/>
                  <a:pt x="10366878" y="708872"/>
                </a:cubicBezTo>
                <a:close/>
                <a:moveTo>
                  <a:pt x="10279435" y="708872"/>
                </a:moveTo>
                <a:cubicBezTo>
                  <a:pt x="10269609" y="705887"/>
                  <a:pt x="10260031" y="715589"/>
                  <a:pt x="10260031" y="725539"/>
                </a:cubicBezTo>
                <a:cubicBezTo>
                  <a:pt x="10260031" y="735117"/>
                  <a:pt x="10270231" y="745939"/>
                  <a:pt x="10279062" y="743202"/>
                </a:cubicBezTo>
                <a:cubicBezTo>
                  <a:pt x="10286028" y="740963"/>
                  <a:pt x="10291625" y="733998"/>
                  <a:pt x="10301825" y="725913"/>
                </a:cubicBezTo>
                <a:cubicBezTo>
                  <a:pt x="10291749" y="717952"/>
                  <a:pt x="10286277" y="710986"/>
                  <a:pt x="10279435" y="708872"/>
                </a:cubicBezTo>
                <a:close/>
                <a:moveTo>
                  <a:pt x="10170972" y="724296"/>
                </a:moveTo>
                <a:cubicBezTo>
                  <a:pt x="10167986" y="733003"/>
                  <a:pt x="10178559" y="743451"/>
                  <a:pt x="10188261" y="743700"/>
                </a:cubicBezTo>
                <a:cubicBezTo>
                  <a:pt x="10198212" y="743948"/>
                  <a:pt x="10208038" y="734495"/>
                  <a:pt x="10205302" y="724669"/>
                </a:cubicBezTo>
                <a:cubicBezTo>
                  <a:pt x="10203311" y="717703"/>
                  <a:pt x="10196470" y="712106"/>
                  <a:pt x="10188883" y="701906"/>
                </a:cubicBezTo>
                <a:cubicBezTo>
                  <a:pt x="10180549" y="711981"/>
                  <a:pt x="10173335" y="717330"/>
                  <a:pt x="10170972" y="724296"/>
                </a:cubicBezTo>
                <a:close/>
                <a:moveTo>
                  <a:pt x="10100943" y="742953"/>
                </a:moveTo>
                <a:cubicBezTo>
                  <a:pt x="10110147" y="743824"/>
                  <a:pt x="10116366" y="735739"/>
                  <a:pt x="10116242" y="725291"/>
                </a:cubicBezTo>
                <a:cubicBezTo>
                  <a:pt x="10116242" y="714469"/>
                  <a:pt x="10107162" y="705762"/>
                  <a:pt x="10097087" y="708996"/>
                </a:cubicBezTo>
                <a:cubicBezTo>
                  <a:pt x="10090121" y="711235"/>
                  <a:pt x="10084648" y="718325"/>
                  <a:pt x="10073951" y="726908"/>
                </a:cubicBezTo>
                <a:cubicBezTo>
                  <a:pt x="10086141" y="734620"/>
                  <a:pt x="10093231" y="742331"/>
                  <a:pt x="10100943" y="743078"/>
                </a:cubicBezTo>
                <a:close/>
                <a:moveTo>
                  <a:pt x="10010639" y="708872"/>
                </a:moveTo>
                <a:cubicBezTo>
                  <a:pt x="10000813" y="706011"/>
                  <a:pt x="9991359" y="715713"/>
                  <a:pt x="9991484" y="725664"/>
                </a:cubicBezTo>
                <a:cubicBezTo>
                  <a:pt x="9991484" y="735366"/>
                  <a:pt x="10001932" y="746063"/>
                  <a:pt x="10010639" y="743202"/>
                </a:cubicBezTo>
                <a:cubicBezTo>
                  <a:pt x="10017604" y="740839"/>
                  <a:pt x="10023077" y="733873"/>
                  <a:pt x="10033277" y="725664"/>
                </a:cubicBezTo>
                <a:cubicBezTo>
                  <a:pt x="10023202" y="717828"/>
                  <a:pt x="10017604" y="710862"/>
                  <a:pt x="10010639" y="708872"/>
                </a:cubicBezTo>
                <a:close/>
                <a:moveTo>
                  <a:pt x="9906155" y="725042"/>
                </a:moveTo>
                <a:cubicBezTo>
                  <a:pt x="9903668" y="735117"/>
                  <a:pt x="9913494" y="744197"/>
                  <a:pt x="9923569" y="743700"/>
                </a:cubicBezTo>
                <a:cubicBezTo>
                  <a:pt x="9933271" y="743202"/>
                  <a:pt x="9943719" y="732629"/>
                  <a:pt x="9940485" y="724047"/>
                </a:cubicBezTo>
                <a:cubicBezTo>
                  <a:pt x="9937874" y="717081"/>
                  <a:pt x="9930659" y="711857"/>
                  <a:pt x="9921952" y="701906"/>
                </a:cubicBezTo>
                <a:cubicBezTo>
                  <a:pt x="9914614" y="712230"/>
                  <a:pt x="9907896" y="718076"/>
                  <a:pt x="9906155" y="725042"/>
                </a:cubicBezTo>
                <a:close/>
                <a:moveTo>
                  <a:pt x="9816598" y="725664"/>
                </a:moveTo>
                <a:cubicBezTo>
                  <a:pt x="9814483" y="735615"/>
                  <a:pt x="9825429" y="746561"/>
                  <a:pt x="9834385" y="743078"/>
                </a:cubicBezTo>
                <a:cubicBezTo>
                  <a:pt x="9841226" y="740466"/>
                  <a:pt x="9848441" y="732878"/>
                  <a:pt x="9850679" y="725913"/>
                </a:cubicBezTo>
                <a:cubicBezTo>
                  <a:pt x="9853665" y="716832"/>
                  <a:pt x="9842719" y="707877"/>
                  <a:pt x="9827046" y="708747"/>
                </a:cubicBezTo>
                <a:cubicBezTo>
                  <a:pt x="9824434" y="712603"/>
                  <a:pt x="9818090" y="718698"/>
                  <a:pt x="9816473" y="725788"/>
                </a:cubicBezTo>
                <a:close/>
                <a:moveTo>
                  <a:pt x="9761122" y="724296"/>
                </a:moveTo>
                <a:cubicBezTo>
                  <a:pt x="9762365" y="714967"/>
                  <a:pt x="9754530" y="708623"/>
                  <a:pt x="9744081" y="708499"/>
                </a:cubicBezTo>
                <a:cubicBezTo>
                  <a:pt x="9733135" y="708250"/>
                  <a:pt x="9724303" y="716832"/>
                  <a:pt x="9727165" y="727156"/>
                </a:cubicBezTo>
                <a:cubicBezTo>
                  <a:pt x="9729155" y="734246"/>
                  <a:pt x="9735996" y="739844"/>
                  <a:pt x="9744206" y="750914"/>
                </a:cubicBezTo>
                <a:cubicBezTo>
                  <a:pt x="9752290" y="738849"/>
                  <a:pt x="9760127" y="732007"/>
                  <a:pt x="9761122" y="724296"/>
                </a:cubicBezTo>
                <a:close/>
                <a:moveTo>
                  <a:pt x="9673928" y="726535"/>
                </a:moveTo>
                <a:cubicBezTo>
                  <a:pt x="9676540" y="716086"/>
                  <a:pt x="9667336" y="707877"/>
                  <a:pt x="9656390" y="708499"/>
                </a:cubicBezTo>
                <a:cubicBezTo>
                  <a:pt x="9646065" y="709121"/>
                  <a:pt x="9638229" y="715464"/>
                  <a:pt x="9639846" y="724918"/>
                </a:cubicBezTo>
                <a:cubicBezTo>
                  <a:pt x="9641214" y="732629"/>
                  <a:pt x="9649175" y="739222"/>
                  <a:pt x="9657633" y="751038"/>
                </a:cubicBezTo>
                <a:cubicBezTo>
                  <a:pt x="9665469" y="739595"/>
                  <a:pt x="9672186" y="733749"/>
                  <a:pt x="9673928" y="726535"/>
                </a:cubicBezTo>
                <a:close/>
                <a:moveTo>
                  <a:pt x="9550289" y="725788"/>
                </a:moveTo>
                <a:cubicBezTo>
                  <a:pt x="9552527" y="732754"/>
                  <a:pt x="9559742" y="740341"/>
                  <a:pt x="9566583" y="743078"/>
                </a:cubicBezTo>
                <a:cubicBezTo>
                  <a:pt x="9575415" y="746561"/>
                  <a:pt x="9586610" y="735739"/>
                  <a:pt x="9584495" y="725788"/>
                </a:cubicBezTo>
                <a:cubicBezTo>
                  <a:pt x="9583002" y="718698"/>
                  <a:pt x="9576658" y="712603"/>
                  <a:pt x="9574047" y="708747"/>
                </a:cubicBezTo>
                <a:cubicBezTo>
                  <a:pt x="9558498" y="707752"/>
                  <a:pt x="9547428" y="716832"/>
                  <a:pt x="9550289" y="725788"/>
                </a:cubicBezTo>
                <a:close/>
                <a:moveTo>
                  <a:pt x="9478767" y="708996"/>
                </a:moveTo>
                <a:cubicBezTo>
                  <a:pt x="9468692" y="706509"/>
                  <a:pt x="9459612" y="716335"/>
                  <a:pt x="9460109" y="726410"/>
                </a:cubicBezTo>
                <a:cubicBezTo>
                  <a:pt x="9460607" y="736112"/>
                  <a:pt x="9471180" y="746561"/>
                  <a:pt x="9479762" y="743327"/>
                </a:cubicBezTo>
                <a:cubicBezTo>
                  <a:pt x="9486728" y="740714"/>
                  <a:pt x="9491952" y="733500"/>
                  <a:pt x="9501903" y="724793"/>
                </a:cubicBezTo>
                <a:cubicBezTo>
                  <a:pt x="9491579" y="717454"/>
                  <a:pt x="9485733" y="710738"/>
                  <a:pt x="9478767" y="708996"/>
                </a:cubicBezTo>
                <a:close/>
                <a:moveTo>
                  <a:pt x="9393563" y="708996"/>
                </a:moveTo>
                <a:cubicBezTo>
                  <a:pt x="9383364" y="705762"/>
                  <a:pt x="9374408" y="714469"/>
                  <a:pt x="9374284" y="725291"/>
                </a:cubicBezTo>
                <a:cubicBezTo>
                  <a:pt x="9374159" y="735739"/>
                  <a:pt x="9380254" y="743948"/>
                  <a:pt x="9389583" y="742953"/>
                </a:cubicBezTo>
                <a:cubicBezTo>
                  <a:pt x="9397295" y="742207"/>
                  <a:pt x="9404385" y="734495"/>
                  <a:pt x="9416699" y="726908"/>
                </a:cubicBezTo>
                <a:cubicBezTo>
                  <a:pt x="9406002" y="718325"/>
                  <a:pt x="9400653" y="711235"/>
                  <a:pt x="9393563" y="708996"/>
                </a:cubicBezTo>
                <a:close/>
                <a:moveTo>
                  <a:pt x="9285224" y="725042"/>
                </a:moveTo>
                <a:cubicBezTo>
                  <a:pt x="9282736" y="735117"/>
                  <a:pt x="9292563" y="744197"/>
                  <a:pt x="9302638" y="743700"/>
                </a:cubicBezTo>
                <a:cubicBezTo>
                  <a:pt x="9312339" y="743202"/>
                  <a:pt x="9322788" y="732629"/>
                  <a:pt x="9319554" y="724047"/>
                </a:cubicBezTo>
                <a:cubicBezTo>
                  <a:pt x="9316942" y="717081"/>
                  <a:pt x="9309728" y="711857"/>
                  <a:pt x="9301021" y="701906"/>
                </a:cubicBezTo>
                <a:cubicBezTo>
                  <a:pt x="9293682" y="712230"/>
                  <a:pt x="9286965" y="718076"/>
                  <a:pt x="9285224" y="725042"/>
                </a:cubicBezTo>
                <a:close/>
                <a:moveTo>
                  <a:pt x="9213205" y="708996"/>
                </a:moveTo>
                <a:cubicBezTo>
                  <a:pt x="9202756" y="706384"/>
                  <a:pt x="9194547" y="715589"/>
                  <a:pt x="9195169" y="726535"/>
                </a:cubicBezTo>
                <a:cubicBezTo>
                  <a:pt x="9195790" y="736858"/>
                  <a:pt x="9202134" y="744695"/>
                  <a:pt x="9211588" y="743078"/>
                </a:cubicBezTo>
                <a:cubicBezTo>
                  <a:pt x="9219299" y="741710"/>
                  <a:pt x="9225892" y="733749"/>
                  <a:pt x="9237708" y="725291"/>
                </a:cubicBezTo>
                <a:cubicBezTo>
                  <a:pt x="9226265" y="717454"/>
                  <a:pt x="9220419" y="710738"/>
                  <a:pt x="9213205" y="708996"/>
                </a:cubicBezTo>
                <a:close/>
                <a:moveTo>
                  <a:pt x="9123772" y="708996"/>
                </a:moveTo>
                <a:cubicBezTo>
                  <a:pt x="9113323" y="706384"/>
                  <a:pt x="9105114" y="715464"/>
                  <a:pt x="9105611" y="726410"/>
                </a:cubicBezTo>
                <a:cubicBezTo>
                  <a:pt x="9106109" y="736734"/>
                  <a:pt x="9112577" y="744570"/>
                  <a:pt x="9121906" y="742953"/>
                </a:cubicBezTo>
                <a:cubicBezTo>
                  <a:pt x="9129617" y="741585"/>
                  <a:pt x="9136210" y="733625"/>
                  <a:pt x="9148151" y="725291"/>
                </a:cubicBezTo>
                <a:cubicBezTo>
                  <a:pt x="9136832" y="717330"/>
                  <a:pt x="9130862" y="710738"/>
                  <a:pt x="9123772" y="708996"/>
                </a:cubicBezTo>
                <a:close/>
                <a:moveTo>
                  <a:pt x="9018915" y="725539"/>
                </a:moveTo>
                <a:cubicBezTo>
                  <a:pt x="9021029" y="732505"/>
                  <a:pt x="9028119" y="740217"/>
                  <a:pt x="9034836" y="743078"/>
                </a:cubicBezTo>
                <a:cubicBezTo>
                  <a:pt x="9043668" y="746685"/>
                  <a:pt x="9054986" y="736112"/>
                  <a:pt x="9052996" y="726037"/>
                </a:cubicBezTo>
                <a:cubicBezTo>
                  <a:pt x="9051628" y="718947"/>
                  <a:pt x="9045285" y="712728"/>
                  <a:pt x="9042797" y="708747"/>
                </a:cubicBezTo>
                <a:cubicBezTo>
                  <a:pt x="9027249" y="707628"/>
                  <a:pt x="9016054" y="716335"/>
                  <a:pt x="9018915" y="725539"/>
                </a:cubicBezTo>
                <a:close/>
                <a:moveTo>
                  <a:pt x="8963439" y="726535"/>
                </a:moveTo>
                <a:cubicBezTo>
                  <a:pt x="8966051" y="716086"/>
                  <a:pt x="8956847" y="707877"/>
                  <a:pt x="8945901" y="708499"/>
                </a:cubicBezTo>
                <a:cubicBezTo>
                  <a:pt x="8935577" y="709121"/>
                  <a:pt x="8927740" y="715464"/>
                  <a:pt x="8929357" y="724918"/>
                </a:cubicBezTo>
                <a:cubicBezTo>
                  <a:pt x="8930725" y="732629"/>
                  <a:pt x="8938686" y="739222"/>
                  <a:pt x="8947144" y="751038"/>
                </a:cubicBezTo>
                <a:cubicBezTo>
                  <a:pt x="8954981" y="739595"/>
                  <a:pt x="8961697" y="733749"/>
                  <a:pt x="8963439" y="726535"/>
                </a:cubicBezTo>
                <a:close/>
                <a:moveTo>
                  <a:pt x="8859204" y="708996"/>
                </a:moveTo>
                <a:cubicBezTo>
                  <a:pt x="8849627" y="705762"/>
                  <a:pt x="8839551" y="715091"/>
                  <a:pt x="8839178" y="724918"/>
                </a:cubicBezTo>
                <a:cubicBezTo>
                  <a:pt x="8838805" y="734620"/>
                  <a:pt x="8848507" y="745566"/>
                  <a:pt x="8857587" y="743202"/>
                </a:cubicBezTo>
                <a:cubicBezTo>
                  <a:pt x="8864677" y="741336"/>
                  <a:pt x="8870523" y="734620"/>
                  <a:pt x="8881096" y="727032"/>
                </a:cubicBezTo>
                <a:cubicBezTo>
                  <a:pt x="8871270" y="718574"/>
                  <a:pt x="8866169" y="711360"/>
                  <a:pt x="8859328" y="708996"/>
                </a:cubicBezTo>
                <a:close/>
                <a:moveTo>
                  <a:pt x="8753850" y="724544"/>
                </a:moveTo>
                <a:cubicBezTo>
                  <a:pt x="8750989" y="734371"/>
                  <a:pt x="8760691" y="743824"/>
                  <a:pt x="8770642" y="743824"/>
                </a:cubicBezTo>
                <a:cubicBezTo>
                  <a:pt x="8780344" y="743824"/>
                  <a:pt x="8791041" y="733376"/>
                  <a:pt x="8788180" y="724669"/>
                </a:cubicBezTo>
                <a:cubicBezTo>
                  <a:pt x="8785817" y="717703"/>
                  <a:pt x="8778852" y="712230"/>
                  <a:pt x="8770642" y="702031"/>
                </a:cubicBezTo>
                <a:cubicBezTo>
                  <a:pt x="8762805" y="712106"/>
                  <a:pt x="8755840" y="717703"/>
                  <a:pt x="8753850" y="724669"/>
                </a:cubicBezTo>
                <a:close/>
                <a:moveTo>
                  <a:pt x="8664417" y="723425"/>
                </a:moveTo>
                <a:cubicBezTo>
                  <a:pt x="8660934" y="732878"/>
                  <a:pt x="8670263" y="743202"/>
                  <a:pt x="8679965" y="743824"/>
                </a:cubicBezTo>
                <a:cubicBezTo>
                  <a:pt x="8689542" y="744446"/>
                  <a:pt x="8700862" y="734868"/>
                  <a:pt x="8698623" y="725788"/>
                </a:cubicBezTo>
                <a:cubicBezTo>
                  <a:pt x="8696881" y="718698"/>
                  <a:pt x="8690288" y="712728"/>
                  <a:pt x="8682950" y="702031"/>
                </a:cubicBezTo>
                <a:cubicBezTo>
                  <a:pt x="8674368" y="711733"/>
                  <a:pt x="8667028" y="716708"/>
                  <a:pt x="8664417" y="723549"/>
                </a:cubicBezTo>
                <a:close/>
                <a:moveTo>
                  <a:pt x="8594139" y="709121"/>
                </a:moveTo>
                <a:cubicBezTo>
                  <a:pt x="8584188" y="705513"/>
                  <a:pt x="8574735" y="714096"/>
                  <a:pt x="8574238" y="724793"/>
                </a:cubicBezTo>
                <a:cubicBezTo>
                  <a:pt x="8573864" y="735117"/>
                  <a:pt x="8579462" y="743575"/>
                  <a:pt x="8588915" y="742953"/>
                </a:cubicBezTo>
                <a:cubicBezTo>
                  <a:pt x="8596751" y="742456"/>
                  <a:pt x="8604090" y="735117"/>
                  <a:pt x="8616528" y="727903"/>
                </a:cubicBezTo>
                <a:cubicBezTo>
                  <a:pt x="8606205" y="718947"/>
                  <a:pt x="8600980" y="711608"/>
                  <a:pt x="8594139" y="709121"/>
                </a:cubicBezTo>
                <a:close/>
                <a:moveTo>
                  <a:pt x="8487541" y="725664"/>
                </a:moveTo>
                <a:cubicBezTo>
                  <a:pt x="8489656" y="732629"/>
                  <a:pt x="8496745" y="740341"/>
                  <a:pt x="8503462" y="743202"/>
                </a:cubicBezTo>
                <a:cubicBezTo>
                  <a:pt x="8512293" y="746809"/>
                  <a:pt x="8523613" y="736237"/>
                  <a:pt x="8521622" y="726161"/>
                </a:cubicBezTo>
                <a:cubicBezTo>
                  <a:pt x="8520254" y="719071"/>
                  <a:pt x="8513910" y="712852"/>
                  <a:pt x="8511423" y="708872"/>
                </a:cubicBezTo>
                <a:cubicBezTo>
                  <a:pt x="8495875" y="707752"/>
                  <a:pt x="8484680" y="716459"/>
                  <a:pt x="8487541" y="725664"/>
                </a:cubicBezTo>
                <a:close/>
                <a:moveTo>
                  <a:pt x="8432065" y="727903"/>
                </a:moveTo>
                <a:cubicBezTo>
                  <a:pt x="8435299" y="717703"/>
                  <a:pt x="8426592" y="708747"/>
                  <a:pt x="8415771" y="708623"/>
                </a:cubicBezTo>
                <a:cubicBezTo>
                  <a:pt x="8405322" y="708499"/>
                  <a:pt x="8397113" y="714594"/>
                  <a:pt x="8398108" y="723922"/>
                </a:cubicBezTo>
                <a:cubicBezTo>
                  <a:pt x="8398854" y="731634"/>
                  <a:pt x="8406566" y="738724"/>
                  <a:pt x="8414154" y="751038"/>
                </a:cubicBezTo>
                <a:cubicBezTo>
                  <a:pt x="8422736" y="740341"/>
                  <a:pt x="8429826" y="734993"/>
                  <a:pt x="8432065" y="727903"/>
                </a:cubicBezTo>
                <a:close/>
                <a:moveTo>
                  <a:pt x="8328079" y="709245"/>
                </a:moveTo>
                <a:cubicBezTo>
                  <a:pt x="8318626" y="705762"/>
                  <a:pt x="8308302" y="715091"/>
                  <a:pt x="8307680" y="724793"/>
                </a:cubicBezTo>
                <a:cubicBezTo>
                  <a:pt x="8307182" y="734371"/>
                  <a:pt x="8316636" y="745690"/>
                  <a:pt x="8325715" y="743451"/>
                </a:cubicBezTo>
                <a:cubicBezTo>
                  <a:pt x="8332806" y="741710"/>
                  <a:pt x="8338777" y="735117"/>
                  <a:pt x="8349473" y="727778"/>
                </a:cubicBezTo>
                <a:cubicBezTo>
                  <a:pt x="8339771" y="719196"/>
                  <a:pt x="8334796" y="711857"/>
                  <a:pt x="8327955" y="709245"/>
                </a:cubicBezTo>
                <a:close/>
                <a:moveTo>
                  <a:pt x="8252950" y="727903"/>
                </a:moveTo>
                <a:cubicBezTo>
                  <a:pt x="8256185" y="717703"/>
                  <a:pt x="8247477" y="708747"/>
                  <a:pt x="8236656" y="708623"/>
                </a:cubicBezTo>
                <a:cubicBezTo>
                  <a:pt x="8226207" y="708499"/>
                  <a:pt x="8217998" y="714594"/>
                  <a:pt x="8218993" y="723922"/>
                </a:cubicBezTo>
                <a:cubicBezTo>
                  <a:pt x="8219740" y="731634"/>
                  <a:pt x="8227452" y="738724"/>
                  <a:pt x="8235039" y="751038"/>
                </a:cubicBezTo>
                <a:cubicBezTo>
                  <a:pt x="8243621" y="740341"/>
                  <a:pt x="8250712" y="734993"/>
                  <a:pt x="8252950" y="727903"/>
                </a:cubicBezTo>
                <a:close/>
                <a:moveTo>
                  <a:pt x="8152074" y="709245"/>
                </a:moveTo>
                <a:cubicBezTo>
                  <a:pt x="8141999" y="705762"/>
                  <a:pt x="8132670" y="714345"/>
                  <a:pt x="8132421" y="725166"/>
                </a:cubicBezTo>
                <a:cubicBezTo>
                  <a:pt x="8132172" y="735490"/>
                  <a:pt x="8137894" y="743948"/>
                  <a:pt x="8147347" y="743202"/>
                </a:cubicBezTo>
                <a:cubicBezTo>
                  <a:pt x="8155184" y="742580"/>
                  <a:pt x="8162398" y="735117"/>
                  <a:pt x="8174712" y="727903"/>
                </a:cubicBezTo>
                <a:cubicBezTo>
                  <a:pt x="8164264" y="718947"/>
                  <a:pt x="8159040" y="711733"/>
                  <a:pt x="8152074" y="709369"/>
                </a:cubicBezTo>
                <a:close/>
                <a:moveTo>
                  <a:pt x="8077443" y="724296"/>
                </a:moveTo>
                <a:cubicBezTo>
                  <a:pt x="8078562" y="715091"/>
                  <a:pt x="8070602" y="708747"/>
                  <a:pt x="8060029" y="708747"/>
                </a:cubicBezTo>
                <a:cubicBezTo>
                  <a:pt x="8049207" y="708747"/>
                  <a:pt x="8040376" y="717454"/>
                  <a:pt x="8043361" y="727654"/>
                </a:cubicBezTo>
                <a:cubicBezTo>
                  <a:pt x="8045476" y="734620"/>
                  <a:pt x="8052441" y="740217"/>
                  <a:pt x="8060775" y="751163"/>
                </a:cubicBezTo>
                <a:cubicBezTo>
                  <a:pt x="8068611" y="739097"/>
                  <a:pt x="8076448" y="732132"/>
                  <a:pt x="8077318" y="724420"/>
                </a:cubicBezTo>
                <a:close/>
                <a:moveTo>
                  <a:pt x="7972959" y="709245"/>
                </a:moveTo>
                <a:cubicBezTo>
                  <a:pt x="7962884" y="705762"/>
                  <a:pt x="7953555" y="714345"/>
                  <a:pt x="7953306" y="725166"/>
                </a:cubicBezTo>
                <a:cubicBezTo>
                  <a:pt x="7953058" y="735490"/>
                  <a:pt x="7958779" y="743948"/>
                  <a:pt x="7968232" y="743202"/>
                </a:cubicBezTo>
                <a:cubicBezTo>
                  <a:pt x="7976069" y="742580"/>
                  <a:pt x="7983283" y="735117"/>
                  <a:pt x="7995597" y="727903"/>
                </a:cubicBezTo>
                <a:cubicBezTo>
                  <a:pt x="7985149" y="718947"/>
                  <a:pt x="7979924" y="711733"/>
                  <a:pt x="7972959" y="709369"/>
                </a:cubicBezTo>
                <a:close/>
                <a:moveTo>
                  <a:pt x="7866485" y="725788"/>
                </a:moveTo>
                <a:cubicBezTo>
                  <a:pt x="7864122" y="734868"/>
                  <a:pt x="7875317" y="744570"/>
                  <a:pt x="7884894" y="744073"/>
                </a:cubicBezTo>
                <a:cubicBezTo>
                  <a:pt x="7894596" y="743575"/>
                  <a:pt x="7904050" y="733251"/>
                  <a:pt x="7900567" y="723798"/>
                </a:cubicBezTo>
                <a:cubicBezTo>
                  <a:pt x="7898080" y="716957"/>
                  <a:pt x="7890865" y="711857"/>
                  <a:pt x="7882282" y="702155"/>
                </a:cubicBezTo>
                <a:cubicBezTo>
                  <a:pt x="7874819" y="712852"/>
                  <a:pt x="7868227" y="718698"/>
                  <a:pt x="7866361" y="725788"/>
                </a:cubicBezTo>
                <a:close/>
                <a:moveTo>
                  <a:pt x="7795585" y="709245"/>
                </a:moveTo>
                <a:cubicBezTo>
                  <a:pt x="7785759" y="706384"/>
                  <a:pt x="7776306" y="716086"/>
                  <a:pt x="7776430" y="726037"/>
                </a:cubicBezTo>
                <a:cubicBezTo>
                  <a:pt x="7776430" y="735739"/>
                  <a:pt x="7786879" y="746436"/>
                  <a:pt x="7795585" y="743575"/>
                </a:cubicBezTo>
                <a:cubicBezTo>
                  <a:pt x="7802551" y="741212"/>
                  <a:pt x="7808024" y="734246"/>
                  <a:pt x="7818224" y="726037"/>
                </a:cubicBezTo>
                <a:cubicBezTo>
                  <a:pt x="7808148" y="718201"/>
                  <a:pt x="7802551" y="711235"/>
                  <a:pt x="7795585" y="709245"/>
                </a:cubicBezTo>
                <a:close/>
                <a:moveTo>
                  <a:pt x="7705406" y="709245"/>
                </a:moveTo>
                <a:cubicBezTo>
                  <a:pt x="7695331" y="706757"/>
                  <a:pt x="7686251" y="716584"/>
                  <a:pt x="7686748" y="726659"/>
                </a:cubicBezTo>
                <a:cubicBezTo>
                  <a:pt x="7687246" y="736361"/>
                  <a:pt x="7697819" y="746809"/>
                  <a:pt x="7706526" y="743575"/>
                </a:cubicBezTo>
                <a:cubicBezTo>
                  <a:pt x="7713491" y="740963"/>
                  <a:pt x="7718715" y="733749"/>
                  <a:pt x="7728666" y="725042"/>
                </a:cubicBezTo>
                <a:cubicBezTo>
                  <a:pt x="7718218" y="717703"/>
                  <a:pt x="7712496" y="710986"/>
                  <a:pt x="7705531" y="709245"/>
                </a:cubicBezTo>
                <a:close/>
                <a:moveTo>
                  <a:pt x="7601420" y="724793"/>
                </a:moveTo>
                <a:cubicBezTo>
                  <a:pt x="7598560" y="734620"/>
                  <a:pt x="7608261" y="744073"/>
                  <a:pt x="7618213" y="744073"/>
                </a:cubicBezTo>
                <a:cubicBezTo>
                  <a:pt x="7627914" y="744073"/>
                  <a:pt x="7638611" y="733625"/>
                  <a:pt x="7635751" y="724918"/>
                </a:cubicBezTo>
                <a:cubicBezTo>
                  <a:pt x="7633387" y="717952"/>
                  <a:pt x="7626422" y="712479"/>
                  <a:pt x="7618213" y="702279"/>
                </a:cubicBezTo>
                <a:cubicBezTo>
                  <a:pt x="7610376" y="712355"/>
                  <a:pt x="7603411" y="717952"/>
                  <a:pt x="7601420" y="724918"/>
                </a:cubicBezTo>
                <a:close/>
                <a:moveTo>
                  <a:pt x="7545944" y="725913"/>
                </a:moveTo>
                <a:cubicBezTo>
                  <a:pt x="7548059" y="716584"/>
                  <a:pt x="7540472" y="709618"/>
                  <a:pt x="7530148" y="708872"/>
                </a:cubicBezTo>
                <a:cubicBezTo>
                  <a:pt x="7519948" y="708126"/>
                  <a:pt x="7513231" y="712977"/>
                  <a:pt x="7511490" y="723301"/>
                </a:cubicBezTo>
                <a:cubicBezTo>
                  <a:pt x="7509748" y="733376"/>
                  <a:pt x="7517585" y="743327"/>
                  <a:pt x="7532386" y="744446"/>
                </a:cubicBezTo>
                <a:cubicBezTo>
                  <a:pt x="7535993" y="739844"/>
                  <a:pt x="7544203" y="733500"/>
                  <a:pt x="7545820" y="725913"/>
                </a:cubicBezTo>
                <a:close/>
                <a:moveTo>
                  <a:pt x="7441087" y="709369"/>
                </a:moveTo>
                <a:cubicBezTo>
                  <a:pt x="7430888" y="706135"/>
                  <a:pt x="7421932" y="714842"/>
                  <a:pt x="7421808" y="725664"/>
                </a:cubicBezTo>
                <a:cubicBezTo>
                  <a:pt x="7421683" y="736112"/>
                  <a:pt x="7427778" y="744322"/>
                  <a:pt x="7437107" y="743327"/>
                </a:cubicBezTo>
                <a:cubicBezTo>
                  <a:pt x="7444819" y="742580"/>
                  <a:pt x="7451909" y="734868"/>
                  <a:pt x="7464224" y="727281"/>
                </a:cubicBezTo>
                <a:cubicBezTo>
                  <a:pt x="7453526" y="718698"/>
                  <a:pt x="7448177" y="711608"/>
                  <a:pt x="7441087" y="709369"/>
                </a:cubicBezTo>
                <a:close/>
                <a:moveTo>
                  <a:pt x="7351530" y="709369"/>
                </a:moveTo>
                <a:cubicBezTo>
                  <a:pt x="7341331" y="706135"/>
                  <a:pt x="7332375" y="714842"/>
                  <a:pt x="7332250" y="725664"/>
                </a:cubicBezTo>
                <a:cubicBezTo>
                  <a:pt x="7332126" y="736112"/>
                  <a:pt x="7338221" y="744322"/>
                  <a:pt x="7347550" y="743327"/>
                </a:cubicBezTo>
                <a:cubicBezTo>
                  <a:pt x="7355262" y="742580"/>
                  <a:pt x="7362352" y="734868"/>
                  <a:pt x="7374666" y="727281"/>
                </a:cubicBezTo>
                <a:cubicBezTo>
                  <a:pt x="7363969" y="718698"/>
                  <a:pt x="7358620" y="711608"/>
                  <a:pt x="7351530" y="709369"/>
                </a:cubicBezTo>
                <a:close/>
                <a:moveTo>
                  <a:pt x="7264834" y="743327"/>
                </a:moveTo>
                <a:cubicBezTo>
                  <a:pt x="7274038" y="744197"/>
                  <a:pt x="7280257" y="736112"/>
                  <a:pt x="7280133" y="725664"/>
                </a:cubicBezTo>
                <a:cubicBezTo>
                  <a:pt x="7280133" y="714842"/>
                  <a:pt x="7271053" y="706135"/>
                  <a:pt x="7260978" y="709369"/>
                </a:cubicBezTo>
                <a:cubicBezTo>
                  <a:pt x="7254012" y="711608"/>
                  <a:pt x="7248539" y="718698"/>
                  <a:pt x="7237842" y="727281"/>
                </a:cubicBezTo>
                <a:cubicBezTo>
                  <a:pt x="7250032" y="734993"/>
                  <a:pt x="7257122" y="742705"/>
                  <a:pt x="7264834" y="743451"/>
                </a:cubicBezTo>
                <a:close/>
                <a:moveTo>
                  <a:pt x="7175028" y="709245"/>
                </a:moveTo>
                <a:cubicBezTo>
                  <a:pt x="7165450" y="706135"/>
                  <a:pt x="7155499" y="715713"/>
                  <a:pt x="7155250" y="725539"/>
                </a:cubicBezTo>
                <a:cubicBezTo>
                  <a:pt x="7155001" y="735242"/>
                  <a:pt x="7164953" y="746187"/>
                  <a:pt x="7173908" y="743575"/>
                </a:cubicBezTo>
                <a:cubicBezTo>
                  <a:pt x="7180998" y="741585"/>
                  <a:pt x="7186595" y="734744"/>
                  <a:pt x="7197043" y="726908"/>
                </a:cubicBezTo>
                <a:cubicBezTo>
                  <a:pt x="7187093" y="718698"/>
                  <a:pt x="7181869" y="711484"/>
                  <a:pt x="7175028" y="709245"/>
                </a:cubicBezTo>
                <a:close/>
                <a:moveTo>
                  <a:pt x="7100894" y="723549"/>
                </a:moveTo>
                <a:cubicBezTo>
                  <a:pt x="7099277" y="713225"/>
                  <a:pt x="7092685" y="708250"/>
                  <a:pt x="7082361" y="708872"/>
                </a:cubicBezTo>
                <a:cubicBezTo>
                  <a:pt x="7072036" y="709494"/>
                  <a:pt x="7064449" y="716335"/>
                  <a:pt x="7066439" y="725664"/>
                </a:cubicBezTo>
                <a:cubicBezTo>
                  <a:pt x="7068056" y="733376"/>
                  <a:pt x="7076141" y="739719"/>
                  <a:pt x="7079748" y="744322"/>
                </a:cubicBezTo>
                <a:cubicBezTo>
                  <a:pt x="7094675" y="743451"/>
                  <a:pt x="7102511" y="733625"/>
                  <a:pt x="7100894" y="723425"/>
                </a:cubicBezTo>
                <a:close/>
                <a:moveTo>
                  <a:pt x="6980489" y="726037"/>
                </a:moveTo>
                <a:cubicBezTo>
                  <a:pt x="6978375" y="735988"/>
                  <a:pt x="6989320" y="746934"/>
                  <a:pt x="6998276" y="743451"/>
                </a:cubicBezTo>
                <a:cubicBezTo>
                  <a:pt x="7005117" y="740839"/>
                  <a:pt x="7012332" y="733251"/>
                  <a:pt x="7014570" y="726286"/>
                </a:cubicBezTo>
                <a:cubicBezTo>
                  <a:pt x="7017556" y="717206"/>
                  <a:pt x="7006610" y="708250"/>
                  <a:pt x="6990937" y="709121"/>
                </a:cubicBezTo>
                <a:cubicBezTo>
                  <a:pt x="6988325" y="712977"/>
                  <a:pt x="6981982" y="719071"/>
                  <a:pt x="6980364" y="726161"/>
                </a:cubicBezTo>
                <a:close/>
                <a:moveTo>
                  <a:pt x="6910086" y="709369"/>
                </a:moveTo>
                <a:cubicBezTo>
                  <a:pt x="6900011" y="705887"/>
                  <a:pt x="6890682" y="714469"/>
                  <a:pt x="6890434" y="725291"/>
                </a:cubicBezTo>
                <a:cubicBezTo>
                  <a:pt x="6890185" y="735615"/>
                  <a:pt x="6895907" y="744073"/>
                  <a:pt x="6905360" y="743327"/>
                </a:cubicBezTo>
                <a:cubicBezTo>
                  <a:pt x="6913196" y="742705"/>
                  <a:pt x="6920411" y="735242"/>
                  <a:pt x="6932725" y="728027"/>
                </a:cubicBezTo>
                <a:cubicBezTo>
                  <a:pt x="6922277" y="719071"/>
                  <a:pt x="6917052" y="711857"/>
                  <a:pt x="6910086" y="709494"/>
                </a:cubicBezTo>
                <a:close/>
                <a:moveTo>
                  <a:pt x="6815554" y="708872"/>
                </a:moveTo>
                <a:cubicBezTo>
                  <a:pt x="6805230" y="710489"/>
                  <a:pt x="6800255" y="717206"/>
                  <a:pt x="6801001" y="727405"/>
                </a:cubicBezTo>
                <a:cubicBezTo>
                  <a:pt x="6801747" y="737729"/>
                  <a:pt x="6808588" y="745317"/>
                  <a:pt x="6817917" y="743327"/>
                </a:cubicBezTo>
                <a:cubicBezTo>
                  <a:pt x="6825629" y="741710"/>
                  <a:pt x="6831973" y="733500"/>
                  <a:pt x="6836575" y="730017"/>
                </a:cubicBezTo>
                <a:cubicBezTo>
                  <a:pt x="6835580" y="715091"/>
                  <a:pt x="6825754" y="707255"/>
                  <a:pt x="6815554" y="708996"/>
                </a:cubicBezTo>
                <a:close/>
                <a:moveTo>
                  <a:pt x="6748262" y="726783"/>
                </a:moveTo>
                <a:cubicBezTo>
                  <a:pt x="6750873" y="716335"/>
                  <a:pt x="6741669" y="708126"/>
                  <a:pt x="6730723" y="708747"/>
                </a:cubicBezTo>
                <a:cubicBezTo>
                  <a:pt x="6720399" y="709369"/>
                  <a:pt x="6712563" y="715713"/>
                  <a:pt x="6714180" y="725166"/>
                </a:cubicBezTo>
                <a:cubicBezTo>
                  <a:pt x="6715548" y="732878"/>
                  <a:pt x="6723508" y="739471"/>
                  <a:pt x="6731967" y="751287"/>
                </a:cubicBezTo>
                <a:cubicBezTo>
                  <a:pt x="6739803" y="739844"/>
                  <a:pt x="6746520" y="733998"/>
                  <a:pt x="6748262" y="726783"/>
                </a:cubicBezTo>
                <a:close/>
                <a:moveTo>
                  <a:pt x="6642658" y="709245"/>
                </a:moveTo>
                <a:cubicBezTo>
                  <a:pt x="6632583" y="706757"/>
                  <a:pt x="6623503" y="716584"/>
                  <a:pt x="6624000" y="726659"/>
                </a:cubicBezTo>
                <a:cubicBezTo>
                  <a:pt x="6624498" y="736361"/>
                  <a:pt x="6635071" y="746809"/>
                  <a:pt x="6643778" y="743575"/>
                </a:cubicBezTo>
                <a:cubicBezTo>
                  <a:pt x="6650743" y="740963"/>
                  <a:pt x="6655967" y="733749"/>
                  <a:pt x="6665918" y="725042"/>
                </a:cubicBezTo>
                <a:cubicBezTo>
                  <a:pt x="6655470" y="717703"/>
                  <a:pt x="6649748" y="710986"/>
                  <a:pt x="6642783" y="709245"/>
                </a:cubicBezTo>
                <a:close/>
                <a:moveTo>
                  <a:pt x="6553723" y="709245"/>
                </a:moveTo>
                <a:cubicBezTo>
                  <a:pt x="6543896" y="706384"/>
                  <a:pt x="6534443" y="716086"/>
                  <a:pt x="6534443" y="726037"/>
                </a:cubicBezTo>
                <a:cubicBezTo>
                  <a:pt x="6534443" y="735739"/>
                  <a:pt x="6544891" y="746436"/>
                  <a:pt x="6553599" y="743575"/>
                </a:cubicBezTo>
                <a:cubicBezTo>
                  <a:pt x="6560564" y="741212"/>
                  <a:pt x="6566037" y="734246"/>
                  <a:pt x="6576237" y="726037"/>
                </a:cubicBezTo>
                <a:cubicBezTo>
                  <a:pt x="6566162" y="718201"/>
                  <a:pt x="6560564" y="711235"/>
                  <a:pt x="6553599" y="709245"/>
                </a:cubicBezTo>
                <a:close/>
                <a:moveTo>
                  <a:pt x="6445632" y="725788"/>
                </a:moveTo>
                <a:cubicBezTo>
                  <a:pt x="6447747" y="732754"/>
                  <a:pt x="6454837" y="740466"/>
                  <a:pt x="6461553" y="743327"/>
                </a:cubicBezTo>
                <a:cubicBezTo>
                  <a:pt x="6470385" y="746934"/>
                  <a:pt x="6481703" y="736361"/>
                  <a:pt x="6479714" y="726286"/>
                </a:cubicBezTo>
                <a:cubicBezTo>
                  <a:pt x="6478346" y="719196"/>
                  <a:pt x="6472002" y="712977"/>
                  <a:pt x="6469514" y="708996"/>
                </a:cubicBezTo>
                <a:cubicBezTo>
                  <a:pt x="6453966" y="707877"/>
                  <a:pt x="6442772" y="716584"/>
                  <a:pt x="6445632" y="725788"/>
                </a:cubicBezTo>
                <a:close/>
                <a:moveTo>
                  <a:pt x="6359682" y="725788"/>
                </a:moveTo>
                <a:cubicBezTo>
                  <a:pt x="6357443" y="735739"/>
                  <a:pt x="6368389" y="746685"/>
                  <a:pt x="6377220" y="743327"/>
                </a:cubicBezTo>
                <a:cubicBezTo>
                  <a:pt x="6384061" y="740714"/>
                  <a:pt x="6391400" y="733251"/>
                  <a:pt x="6393764" y="726410"/>
                </a:cubicBezTo>
                <a:cubicBezTo>
                  <a:pt x="6396873" y="717330"/>
                  <a:pt x="6386051" y="708250"/>
                  <a:pt x="6370379" y="708996"/>
                </a:cubicBezTo>
                <a:cubicBezTo>
                  <a:pt x="6367767" y="712852"/>
                  <a:pt x="6361299" y="718823"/>
                  <a:pt x="6359682" y="725788"/>
                </a:cubicBezTo>
                <a:close/>
                <a:moveTo>
                  <a:pt x="6270125" y="725913"/>
                </a:moveTo>
                <a:cubicBezTo>
                  <a:pt x="6268010" y="735863"/>
                  <a:pt x="6278956" y="746809"/>
                  <a:pt x="6287912" y="743327"/>
                </a:cubicBezTo>
                <a:cubicBezTo>
                  <a:pt x="6294753" y="740714"/>
                  <a:pt x="6301967" y="733127"/>
                  <a:pt x="6304206" y="726161"/>
                </a:cubicBezTo>
                <a:cubicBezTo>
                  <a:pt x="6307191" y="717081"/>
                  <a:pt x="6296245" y="708126"/>
                  <a:pt x="6280573" y="708996"/>
                </a:cubicBezTo>
                <a:cubicBezTo>
                  <a:pt x="6277961" y="712852"/>
                  <a:pt x="6271617" y="718947"/>
                  <a:pt x="6270000" y="726037"/>
                </a:cubicBezTo>
                <a:close/>
                <a:moveTo>
                  <a:pt x="6194747" y="708872"/>
                </a:moveTo>
                <a:cubicBezTo>
                  <a:pt x="6184423" y="710489"/>
                  <a:pt x="6179447" y="717206"/>
                  <a:pt x="6180194" y="727405"/>
                </a:cubicBezTo>
                <a:cubicBezTo>
                  <a:pt x="6180940" y="737729"/>
                  <a:pt x="6187782" y="745317"/>
                  <a:pt x="6197111" y="743327"/>
                </a:cubicBezTo>
                <a:cubicBezTo>
                  <a:pt x="6204822" y="741710"/>
                  <a:pt x="6211165" y="733500"/>
                  <a:pt x="6215768" y="730017"/>
                </a:cubicBezTo>
                <a:cubicBezTo>
                  <a:pt x="6214773" y="715091"/>
                  <a:pt x="6204946" y="707255"/>
                  <a:pt x="6194747" y="708996"/>
                </a:cubicBezTo>
                <a:close/>
                <a:moveTo>
                  <a:pt x="6127454" y="728027"/>
                </a:moveTo>
                <a:cubicBezTo>
                  <a:pt x="6130689" y="717828"/>
                  <a:pt x="6121981" y="708872"/>
                  <a:pt x="6111160" y="708747"/>
                </a:cubicBezTo>
                <a:cubicBezTo>
                  <a:pt x="6100712" y="708623"/>
                  <a:pt x="6092502" y="714718"/>
                  <a:pt x="6093497" y="724047"/>
                </a:cubicBezTo>
                <a:cubicBezTo>
                  <a:pt x="6094244" y="731759"/>
                  <a:pt x="6101956" y="738849"/>
                  <a:pt x="6109543" y="751163"/>
                </a:cubicBezTo>
                <a:cubicBezTo>
                  <a:pt x="6118125" y="740466"/>
                  <a:pt x="6125216" y="735117"/>
                  <a:pt x="6127454" y="728027"/>
                </a:cubicBezTo>
                <a:close/>
                <a:moveTo>
                  <a:pt x="6003691" y="725166"/>
                </a:moveTo>
                <a:cubicBezTo>
                  <a:pt x="6000955" y="734122"/>
                  <a:pt x="6011901" y="744073"/>
                  <a:pt x="6021478" y="744073"/>
                </a:cubicBezTo>
                <a:cubicBezTo>
                  <a:pt x="6031429" y="744073"/>
                  <a:pt x="6041006" y="734246"/>
                  <a:pt x="6038021" y="724544"/>
                </a:cubicBezTo>
                <a:cubicBezTo>
                  <a:pt x="6035907" y="717579"/>
                  <a:pt x="6028817" y="712230"/>
                  <a:pt x="6020732" y="702279"/>
                </a:cubicBezTo>
                <a:cubicBezTo>
                  <a:pt x="6012771" y="712603"/>
                  <a:pt x="6005806" y="718201"/>
                  <a:pt x="6003691" y="725166"/>
                </a:cubicBezTo>
                <a:close/>
                <a:moveTo>
                  <a:pt x="5931921" y="709245"/>
                </a:moveTo>
                <a:cubicBezTo>
                  <a:pt x="5921970" y="707006"/>
                  <a:pt x="5911024" y="717952"/>
                  <a:pt x="5914382" y="726783"/>
                </a:cubicBezTo>
                <a:cubicBezTo>
                  <a:pt x="5916995" y="733625"/>
                  <a:pt x="5924457" y="740963"/>
                  <a:pt x="5931299" y="743327"/>
                </a:cubicBezTo>
                <a:cubicBezTo>
                  <a:pt x="5940379" y="746436"/>
                  <a:pt x="5949459" y="735615"/>
                  <a:pt x="5948713" y="719942"/>
                </a:cubicBezTo>
                <a:cubicBezTo>
                  <a:pt x="5944857" y="717330"/>
                  <a:pt x="5938887" y="710862"/>
                  <a:pt x="5931921" y="709245"/>
                </a:cubicBezTo>
                <a:close/>
                <a:moveTo>
                  <a:pt x="5862389" y="724669"/>
                </a:moveTo>
                <a:cubicBezTo>
                  <a:pt x="5863633" y="715340"/>
                  <a:pt x="5855797" y="708996"/>
                  <a:pt x="5845349" y="708872"/>
                </a:cubicBezTo>
                <a:cubicBezTo>
                  <a:pt x="5834403" y="708623"/>
                  <a:pt x="5825571" y="717206"/>
                  <a:pt x="5828432" y="727530"/>
                </a:cubicBezTo>
                <a:cubicBezTo>
                  <a:pt x="5830422" y="734620"/>
                  <a:pt x="5837264" y="740217"/>
                  <a:pt x="5845473" y="751287"/>
                </a:cubicBezTo>
                <a:cubicBezTo>
                  <a:pt x="5853558" y="739222"/>
                  <a:pt x="5861394" y="732381"/>
                  <a:pt x="5862389" y="724669"/>
                </a:cubicBezTo>
                <a:close/>
                <a:moveTo>
                  <a:pt x="5738875" y="723798"/>
                </a:moveTo>
                <a:cubicBezTo>
                  <a:pt x="5735392" y="733251"/>
                  <a:pt x="5744721" y="743575"/>
                  <a:pt x="5754423" y="744197"/>
                </a:cubicBezTo>
                <a:cubicBezTo>
                  <a:pt x="5764001" y="744819"/>
                  <a:pt x="5775320" y="735242"/>
                  <a:pt x="5773081" y="726161"/>
                </a:cubicBezTo>
                <a:cubicBezTo>
                  <a:pt x="5771339" y="719071"/>
                  <a:pt x="5764747" y="713101"/>
                  <a:pt x="5757408" y="702404"/>
                </a:cubicBezTo>
                <a:cubicBezTo>
                  <a:pt x="5748826" y="712106"/>
                  <a:pt x="5741487" y="717081"/>
                  <a:pt x="5738875" y="723922"/>
                </a:cubicBezTo>
                <a:close/>
                <a:moveTo>
                  <a:pt x="5666856" y="709369"/>
                </a:moveTo>
                <a:cubicBezTo>
                  <a:pt x="5656407" y="706757"/>
                  <a:pt x="5648198" y="715962"/>
                  <a:pt x="5648820" y="726908"/>
                </a:cubicBezTo>
                <a:cubicBezTo>
                  <a:pt x="5649442" y="737232"/>
                  <a:pt x="5655786" y="745068"/>
                  <a:pt x="5665239" y="743451"/>
                </a:cubicBezTo>
                <a:cubicBezTo>
                  <a:pt x="5672951" y="742083"/>
                  <a:pt x="5679543" y="734122"/>
                  <a:pt x="5691360" y="725664"/>
                </a:cubicBezTo>
                <a:cubicBezTo>
                  <a:pt x="5679916" y="717828"/>
                  <a:pt x="5673946" y="711111"/>
                  <a:pt x="5666856" y="709369"/>
                </a:cubicBezTo>
                <a:close/>
                <a:moveTo>
                  <a:pt x="5573940" y="708996"/>
                </a:moveTo>
                <a:cubicBezTo>
                  <a:pt x="5563616" y="710613"/>
                  <a:pt x="5558641" y="717330"/>
                  <a:pt x="5559387" y="727530"/>
                </a:cubicBezTo>
                <a:cubicBezTo>
                  <a:pt x="5560133" y="737854"/>
                  <a:pt x="5566974" y="745441"/>
                  <a:pt x="5576303" y="743451"/>
                </a:cubicBezTo>
                <a:cubicBezTo>
                  <a:pt x="5584015" y="741834"/>
                  <a:pt x="5590359" y="733625"/>
                  <a:pt x="5594961" y="730142"/>
                </a:cubicBezTo>
                <a:cubicBezTo>
                  <a:pt x="5593966" y="715215"/>
                  <a:pt x="5584139" y="707379"/>
                  <a:pt x="5573940" y="709121"/>
                </a:cubicBezTo>
                <a:close/>
                <a:moveTo>
                  <a:pt x="5506647" y="726908"/>
                </a:moveTo>
                <a:cubicBezTo>
                  <a:pt x="5509260" y="716459"/>
                  <a:pt x="5500055" y="708250"/>
                  <a:pt x="5489109" y="708872"/>
                </a:cubicBezTo>
                <a:cubicBezTo>
                  <a:pt x="5478785" y="709494"/>
                  <a:pt x="5470949" y="715837"/>
                  <a:pt x="5472566" y="725291"/>
                </a:cubicBezTo>
                <a:cubicBezTo>
                  <a:pt x="5473934" y="733003"/>
                  <a:pt x="5481895" y="739595"/>
                  <a:pt x="5490353" y="751412"/>
                </a:cubicBezTo>
                <a:cubicBezTo>
                  <a:pt x="5498189" y="739968"/>
                  <a:pt x="5504906" y="733998"/>
                  <a:pt x="5506647" y="726908"/>
                </a:cubicBezTo>
                <a:close/>
                <a:moveTo>
                  <a:pt x="5400671" y="709369"/>
                </a:moveTo>
                <a:cubicBezTo>
                  <a:pt x="5390721" y="707006"/>
                  <a:pt x="5379650" y="717952"/>
                  <a:pt x="5383008" y="726908"/>
                </a:cubicBezTo>
                <a:cubicBezTo>
                  <a:pt x="5385621" y="733749"/>
                  <a:pt x="5392959" y="741088"/>
                  <a:pt x="5399925" y="743451"/>
                </a:cubicBezTo>
                <a:cubicBezTo>
                  <a:pt x="5409129" y="746561"/>
                  <a:pt x="5418085" y="735988"/>
                  <a:pt x="5417463" y="720066"/>
                </a:cubicBezTo>
                <a:cubicBezTo>
                  <a:pt x="5413607" y="717454"/>
                  <a:pt x="5407761" y="710986"/>
                  <a:pt x="5400671" y="709369"/>
                </a:cubicBezTo>
                <a:close/>
                <a:moveTo>
                  <a:pt x="5311487" y="709369"/>
                </a:moveTo>
                <a:cubicBezTo>
                  <a:pt x="5301412" y="706882"/>
                  <a:pt x="5292332" y="716708"/>
                  <a:pt x="5292829" y="726783"/>
                </a:cubicBezTo>
                <a:cubicBezTo>
                  <a:pt x="5293327" y="736485"/>
                  <a:pt x="5303899" y="746934"/>
                  <a:pt x="5312482" y="743700"/>
                </a:cubicBezTo>
                <a:cubicBezTo>
                  <a:pt x="5319448" y="741088"/>
                  <a:pt x="5324672" y="733873"/>
                  <a:pt x="5334623" y="725166"/>
                </a:cubicBezTo>
                <a:cubicBezTo>
                  <a:pt x="5324298" y="717828"/>
                  <a:pt x="5318453" y="711111"/>
                  <a:pt x="5311487" y="709369"/>
                </a:cubicBezTo>
                <a:close/>
                <a:moveTo>
                  <a:pt x="5241582" y="726286"/>
                </a:moveTo>
                <a:cubicBezTo>
                  <a:pt x="5243822" y="716957"/>
                  <a:pt x="5236358" y="709991"/>
                  <a:pt x="5226034" y="708996"/>
                </a:cubicBezTo>
                <a:cubicBezTo>
                  <a:pt x="5215835" y="708126"/>
                  <a:pt x="5207128" y="712977"/>
                  <a:pt x="5207874" y="723176"/>
                </a:cubicBezTo>
                <a:cubicBezTo>
                  <a:pt x="5208372" y="731012"/>
                  <a:pt x="5214840" y="738600"/>
                  <a:pt x="5221805" y="752282"/>
                </a:cubicBezTo>
                <a:cubicBezTo>
                  <a:pt x="5231507" y="740093"/>
                  <a:pt x="5239841" y="733873"/>
                  <a:pt x="5241582" y="726286"/>
                </a:cubicBezTo>
                <a:close/>
                <a:moveTo>
                  <a:pt x="5132248" y="708996"/>
                </a:moveTo>
                <a:cubicBezTo>
                  <a:pt x="5121924" y="710613"/>
                  <a:pt x="5116948" y="717206"/>
                  <a:pt x="5117570" y="727530"/>
                </a:cubicBezTo>
                <a:cubicBezTo>
                  <a:pt x="5118192" y="737854"/>
                  <a:pt x="5125033" y="745441"/>
                  <a:pt x="5134362" y="743451"/>
                </a:cubicBezTo>
                <a:cubicBezTo>
                  <a:pt x="5142074" y="741834"/>
                  <a:pt x="5148418" y="733749"/>
                  <a:pt x="5153020" y="730142"/>
                </a:cubicBezTo>
                <a:cubicBezTo>
                  <a:pt x="5152149" y="715215"/>
                  <a:pt x="5142323" y="707379"/>
                  <a:pt x="5132123" y="708996"/>
                </a:cubicBezTo>
                <a:close/>
                <a:moveTo>
                  <a:pt x="5046049" y="709369"/>
                </a:moveTo>
                <a:cubicBezTo>
                  <a:pt x="5035600" y="706757"/>
                  <a:pt x="5027391" y="715837"/>
                  <a:pt x="5027888" y="726783"/>
                </a:cubicBezTo>
                <a:cubicBezTo>
                  <a:pt x="5028386" y="737107"/>
                  <a:pt x="5034854" y="744944"/>
                  <a:pt x="5044183" y="743327"/>
                </a:cubicBezTo>
                <a:cubicBezTo>
                  <a:pt x="5051895" y="741958"/>
                  <a:pt x="5058487" y="733998"/>
                  <a:pt x="5070428" y="725664"/>
                </a:cubicBezTo>
                <a:cubicBezTo>
                  <a:pt x="5059109" y="717703"/>
                  <a:pt x="5053139" y="711111"/>
                  <a:pt x="5046049" y="709245"/>
                </a:cubicBezTo>
                <a:close/>
                <a:moveTo>
                  <a:pt x="4958855" y="709369"/>
                </a:moveTo>
                <a:cubicBezTo>
                  <a:pt x="4948904" y="707130"/>
                  <a:pt x="4937958" y="718076"/>
                  <a:pt x="4941316" y="726908"/>
                </a:cubicBezTo>
                <a:cubicBezTo>
                  <a:pt x="4943928" y="733749"/>
                  <a:pt x="4951392" y="741088"/>
                  <a:pt x="4958233" y="743451"/>
                </a:cubicBezTo>
                <a:cubicBezTo>
                  <a:pt x="4967313" y="746561"/>
                  <a:pt x="4976393" y="735739"/>
                  <a:pt x="4975646" y="720066"/>
                </a:cubicBezTo>
                <a:cubicBezTo>
                  <a:pt x="4971791" y="717454"/>
                  <a:pt x="4965820" y="710986"/>
                  <a:pt x="4958855" y="709369"/>
                </a:cubicBezTo>
                <a:close/>
                <a:moveTo>
                  <a:pt x="4851510" y="725913"/>
                </a:moveTo>
                <a:cubicBezTo>
                  <a:pt x="4849147" y="734993"/>
                  <a:pt x="4860341" y="744695"/>
                  <a:pt x="4869919" y="744197"/>
                </a:cubicBezTo>
                <a:cubicBezTo>
                  <a:pt x="4879621" y="743700"/>
                  <a:pt x="4889074" y="733376"/>
                  <a:pt x="4885592" y="723922"/>
                </a:cubicBezTo>
                <a:cubicBezTo>
                  <a:pt x="4883104" y="717081"/>
                  <a:pt x="4875890" y="711981"/>
                  <a:pt x="4867307" y="702279"/>
                </a:cubicBezTo>
                <a:cubicBezTo>
                  <a:pt x="4859844" y="712977"/>
                  <a:pt x="4853251" y="718823"/>
                  <a:pt x="4851386" y="725913"/>
                </a:cubicBezTo>
                <a:close/>
                <a:moveTo>
                  <a:pt x="4781730" y="709369"/>
                </a:moveTo>
                <a:cubicBezTo>
                  <a:pt x="4772277" y="705887"/>
                  <a:pt x="4761953" y="715215"/>
                  <a:pt x="4761331" y="724918"/>
                </a:cubicBezTo>
                <a:cubicBezTo>
                  <a:pt x="4760709" y="734495"/>
                  <a:pt x="4770287" y="745814"/>
                  <a:pt x="4779366" y="743575"/>
                </a:cubicBezTo>
                <a:cubicBezTo>
                  <a:pt x="4786457" y="741834"/>
                  <a:pt x="4792427" y="735242"/>
                  <a:pt x="4803124" y="727903"/>
                </a:cubicBezTo>
                <a:cubicBezTo>
                  <a:pt x="4793422" y="719320"/>
                  <a:pt x="4788447" y="711981"/>
                  <a:pt x="4781606" y="709369"/>
                </a:cubicBezTo>
                <a:close/>
                <a:moveTo>
                  <a:pt x="4676127" y="726037"/>
                </a:moveTo>
                <a:cubicBezTo>
                  <a:pt x="4674012" y="735988"/>
                  <a:pt x="4684958" y="746934"/>
                  <a:pt x="4693914" y="743451"/>
                </a:cubicBezTo>
                <a:cubicBezTo>
                  <a:pt x="4700755" y="740839"/>
                  <a:pt x="4707969" y="733251"/>
                  <a:pt x="4710208" y="726286"/>
                </a:cubicBezTo>
                <a:cubicBezTo>
                  <a:pt x="4713194" y="717206"/>
                  <a:pt x="4702248" y="708250"/>
                  <a:pt x="4686575" y="709121"/>
                </a:cubicBezTo>
                <a:cubicBezTo>
                  <a:pt x="4684088" y="712977"/>
                  <a:pt x="4677619" y="719071"/>
                  <a:pt x="4676002" y="726161"/>
                </a:cubicBezTo>
                <a:close/>
                <a:moveTo>
                  <a:pt x="4605352" y="709369"/>
                </a:moveTo>
                <a:cubicBezTo>
                  <a:pt x="4595152" y="706135"/>
                  <a:pt x="4586196" y="714842"/>
                  <a:pt x="4586072" y="725664"/>
                </a:cubicBezTo>
                <a:cubicBezTo>
                  <a:pt x="4585948" y="736112"/>
                  <a:pt x="4592042" y="744322"/>
                  <a:pt x="4601371" y="743327"/>
                </a:cubicBezTo>
                <a:cubicBezTo>
                  <a:pt x="4609083" y="742580"/>
                  <a:pt x="4616173" y="734868"/>
                  <a:pt x="4628487" y="727281"/>
                </a:cubicBezTo>
                <a:cubicBezTo>
                  <a:pt x="4617790" y="718698"/>
                  <a:pt x="4612442" y="711608"/>
                  <a:pt x="4605352" y="709369"/>
                </a:cubicBezTo>
                <a:close/>
                <a:moveTo>
                  <a:pt x="4511192" y="708872"/>
                </a:moveTo>
                <a:cubicBezTo>
                  <a:pt x="4500868" y="710489"/>
                  <a:pt x="4495893" y="717206"/>
                  <a:pt x="4496639" y="727405"/>
                </a:cubicBezTo>
                <a:cubicBezTo>
                  <a:pt x="4497385" y="737729"/>
                  <a:pt x="4504226" y="745317"/>
                  <a:pt x="4513555" y="743327"/>
                </a:cubicBezTo>
                <a:cubicBezTo>
                  <a:pt x="4521267" y="741710"/>
                  <a:pt x="4527611" y="733500"/>
                  <a:pt x="4532213" y="730017"/>
                </a:cubicBezTo>
                <a:cubicBezTo>
                  <a:pt x="4531218" y="715091"/>
                  <a:pt x="4521392" y="707255"/>
                  <a:pt x="4511192" y="708996"/>
                </a:cubicBezTo>
                <a:close/>
                <a:moveTo>
                  <a:pt x="4425615" y="709245"/>
                </a:moveTo>
                <a:cubicBezTo>
                  <a:pt x="4415291" y="706260"/>
                  <a:pt x="4406708" y="715215"/>
                  <a:pt x="4406957" y="726161"/>
                </a:cubicBezTo>
                <a:cubicBezTo>
                  <a:pt x="4407081" y="736610"/>
                  <a:pt x="4413425" y="744570"/>
                  <a:pt x="4422754" y="743327"/>
                </a:cubicBezTo>
                <a:cubicBezTo>
                  <a:pt x="4430466" y="742331"/>
                  <a:pt x="4437307" y="734495"/>
                  <a:pt x="4449372" y="726535"/>
                </a:cubicBezTo>
                <a:cubicBezTo>
                  <a:pt x="4438302" y="718201"/>
                  <a:pt x="4432705" y="711360"/>
                  <a:pt x="4425615" y="709369"/>
                </a:cubicBezTo>
                <a:close/>
                <a:moveTo>
                  <a:pt x="4320012" y="725166"/>
                </a:moveTo>
                <a:cubicBezTo>
                  <a:pt x="4317275" y="734122"/>
                  <a:pt x="4328221" y="744073"/>
                  <a:pt x="4337799" y="744073"/>
                </a:cubicBezTo>
                <a:cubicBezTo>
                  <a:pt x="4347750" y="744073"/>
                  <a:pt x="4357327" y="734246"/>
                  <a:pt x="4354342" y="724544"/>
                </a:cubicBezTo>
                <a:cubicBezTo>
                  <a:pt x="4352227" y="717579"/>
                  <a:pt x="4345138" y="712230"/>
                  <a:pt x="4337052" y="702279"/>
                </a:cubicBezTo>
                <a:cubicBezTo>
                  <a:pt x="4329092" y="712603"/>
                  <a:pt x="4322126" y="718201"/>
                  <a:pt x="4320012" y="725166"/>
                </a:cubicBezTo>
                <a:close/>
                <a:moveTo>
                  <a:pt x="4249734" y="709245"/>
                </a:moveTo>
                <a:cubicBezTo>
                  <a:pt x="4240157" y="706135"/>
                  <a:pt x="4230205" y="715713"/>
                  <a:pt x="4229957" y="725539"/>
                </a:cubicBezTo>
                <a:cubicBezTo>
                  <a:pt x="4229708" y="735242"/>
                  <a:pt x="4239659" y="746187"/>
                  <a:pt x="4248615" y="743575"/>
                </a:cubicBezTo>
                <a:cubicBezTo>
                  <a:pt x="4255705" y="741585"/>
                  <a:pt x="4261302" y="734744"/>
                  <a:pt x="4271750" y="726908"/>
                </a:cubicBezTo>
                <a:cubicBezTo>
                  <a:pt x="4261799" y="718698"/>
                  <a:pt x="4256575" y="711484"/>
                  <a:pt x="4249734" y="709245"/>
                </a:cubicBezTo>
                <a:close/>
                <a:moveTo>
                  <a:pt x="13292669" y="709245"/>
                </a:moveTo>
                <a:cubicBezTo>
                  <a:pt x="13282594" y="705762"/>
                  <a:pt x="13273390" y="714469"/>
                  <a:pt x="13273017" y="725166"/>
                </a:cubicBezTo>
                <a:cubicBezTo>
                  <a:pt x="13272768" y="735490"/>
                  <a:pt x="13278613" y="743948"/>
                  <a:pt x="13287942" y="743078"/>
                </a:cubicBezTo>
                <a:cubicBezTo>
                  <a:pt x="13295779" y="742456"/>
                  <a:pt x="13302994" y="734993"/>
                  <a:pt x="13315308" y="727654"/>
                </a:cubicBezTo>
                <a:cubicBezTo>
                  <a:pt x="13304858" y="718823"/>
                  <a:pt x="13299511" y="711608"/>
                  <a:pt x="13292544" y="709245"/>
                </a:cubicBezTo>
                <a:close/>
                <a:moveTo>
                  <a:pt x="4158684" y="709245"/>
                </a:moveTo>
                <a:cubicBezTo>
                  <a:pt x="4148733" y="706882"/>
                  <a:pt x="4137663" y="717828"/>
                  <a:pt x="4141021" y="726783"/>
                </a:cubicBezTo>
                <a:cubicBezTo>
                  <a:pt x="4143633" y="733625"/>
                  <a:pt x="4150972" y="740963"/>
                  <a:pt x="4157938" y="743327"/>
                </a:cubicBezTo>
                <a:cubicBezTo>
                  <a:pt x="4167142" y="746436"/>
                  <a:pt x="4176098" y="735863"/>
                  <a:pt x="4175476" y="719942"/>
                </a:cubicBezTo>
                <a:cubicBezTo>
                  <a:pt x="4171620" y="717330"/>
                  <a:pt x="4165774" y="710862"/>
                  <a:pt x="4158684" y="709245"/>
                </a:cubicBezTo>
                <a:close/>
                <a:moveTo>
                  <a:pt x="13220402" y="726783"/>
                </a:moveTo>
                <a:cubicBezTo>
                  <a:pt x="13223013" y="716335"/>
                  <a:pt x="13213809" y="708126"/>
                  <a:pt x="13202863" y="708747"/>
                </a:cubicBezTo>
                <a:cubicBezTo>
                  <a:pt x="13192540" y="709369"/>
                  <a:pt x="13184703" y="715713"/>
                  <a:pt x="13186320" y="725166"/>
                </a:cubicBezTo>
                <a:cubicBezTo>
                  <a:pt x="13187688" y="732878"/>
                  <a:pt x="13195649" y="739471"/>
                  <a:pt x="13204107" y="751287"/>
                </a:cubicBezTo>
                <a:cubicBezTo>
                  <a:pt x="13211943" y="739844"/>
                  <a:pt x="13218660" y="733998"/>
                  <a:pt x="13220402" y="726783"/>
                </a:cubicBezTo>
                <a:close/>
                <a:moveTo>
                  <a:pt x="4055071" y="724171"/>
                </a:moveTo>
                <a:cubicBezTo>
                  <a:pt x="4051837" y="733749"/>
                  <a:pt x="4061414" y="743824"/>
                  <a:pt x="4071241" y="744073"/>
                </a:cubicBezTo>
                <a:cubicBezTo>
                  <a:pt x="4080943" y="744322"/>
                  <a:pt x="4091889" y="734620"/>
                  <a:pt x="4089401" y="725539"/>
                </a:cubicBezTo>
                <a:cubicBezTo>
                  <a:pt x="4087411" y="718450"/>
                  <a:pt x="4080570" y="712728"/>
                  <a:pt x="4072983" y="702279"/>
                </a:cubicBezTo>
                <a:cubicBezTo>
                  <a:pt x="4064649" y="712106"/>
                  <a:pt x="4057434" y="717330"/>
                  <a:pt x="4055195" y="724171"/>
                </a:cubicBezTo>
                <a:close/>
                <a:moveTo>
                  <a:pt x="13130844" y="728649"/>
                </a:moveTo>
                <a:cubicBezTo>
                  <a:pt x="13134451" y="718698"/>
                  <a:pt x="13125868" y="709245"/>
                  <a:pt x="13115171" y="708747"/>
                </a:cubicBezTo>
                <a:cubicBezTo>
                  <a:pt x="13104847" y="708374"/>
                  <a:pt x="13096389" y="713972"/>
                  <a:pt x="13097011" y="723425"/>
                </a:cubicBezTo>
                <a:cubicBezTo>
                  <a:pt x="13097509" y="731261"/>
                  <a:pt x="13104847" y="738600"/>
                  <a:pt x="13112061" y="751038"/>
                </a:cubicBezTo>
                <a:cubicBezTo>
                  <a:pt x="13121018" y="740714"/>
                  <a:pt x="13128356" y="735490"/>
                  <a:pt x="13130844" y="728649"/>
                </a:cubicBezTo>
                <a:close/>
                <a:moveTo>
                  <a:pt x="3979818" y="708872"/>
                </a:moveTo>
                <a:cubicBezTo>
                  <a:pt x="3969494" y="710489"/>
                  <a:pt x="3964519" y="717081"/>
                  <a:pt x="3965140" y="727405"/>
                </a:cubicBezTo>
                <a:cubicBezTo>
                  <a:pt x="3965762" y="737729"/>
                  <a:pt x="3972604" y="745317"/>
                  <a:pt x="3981932" y="743327"/>
                </a:cubicBezTo>
                <a:cubicBezTo>
                  <a:pt x="3989644" y="741710"/>
                  <a:pt x="3995988" y="733625"/>
                  <a:pt x="4000590" y="730017"/>
                </a:cubicBezTo>
                <a:cubicBezTo>
                  <a:pt x="3999719" y="715091"/>
                  <a:pt x="3989893" y="707255"/>
                  <a:pt x="3979694" y="708872"/>
                </a:cubicBezTo>
                <a:close/>
                <a:moveTo>
                  <a:pt x="13026982" y="709369"/>
                </a:moveTo>
                <a:cubicBezTo>
                  <a:pt x="13017529" y="705887"/>
                  <a:pt x="13007205" y="715215"/>
                  <a:pt x="13006583" y="724918"/>
                </a:cubicBezTo>
                <a:cubicBezTo>
                  <a:pt x="13006085" y="734495"/>
                  <a:pt x="13015538" y="745814"/>
                  <a:pt x="13024620" y="743575"/>
                </a:cubicBezTo>
                <a:cubicBezTo>
                  <a:pt x="13031709" y="741834"/>
                  <a:pt x="13037679" y="735242"/>
                  <a:pt x="13048376" y="727903"/>
                </a:cubicBezTo>
                <a:cubicBezTo>
                  <a:pt x="13038675" y="719320"/>
                  <a:pt x="13033699" y="711857"/>
                  <a:pt x="13026858" y="709369"/>
                </a:cubicBezTo>
                <a:close/>
                <a:moveTo>
                  <a:pt x="3893743" y="709369"/>
                </a:moveTo>
                <a:cubicBezTo>
                  <a:pt x="3883295" y="706757"/>
                  <a:pt x="3875085" y="715837"/>
                  <a:pt x="3875583" y="726783"/>
                </a:cubicBezTo>
                <a:cubicBezTo>
                  <a:pt x="3876080" y="737107"/>
                  <a:pt x="3882549" y="744944"/>
                  <a:pt x="3891878" y="743327"/>
                </a:cubicBezTo>
                <a:cubicBezTo>
                  <a:pt x="3899589" y="741958"/>
                  <a:pt x="3906182" y="733998"/>
                  <a:pt x="3918123" y="725664"/>
                </a:cubicBezTo>
                <a:cubicBezTo>
                  <a:pt x="3906804" y="717703"/>
                  <a:pt x="3900833" y="711111"/>
                  <a:pt x="3893743" y="709369"/>
                </a:cubicBezTo>
                <a:close/>
                <a:moveTo>
                  <a:pt x="12865904" y="725913"/>
                </a:moveTo>
                <a:cubicBezTo>
                  <a:pt x="12868017" y="716584"/>
                  <a:pt x="12860430" y="709618"/>
                  <a:pt x="12850107" y="708872"/>
                </a:cubicBezTo>
                <a:cubicBezTo>
                  <a:pt x="12839906" y="708126"/>
                  <a:pt x="12833190" y="712977"/>
                  <a:pt x="12831449" y="723301"/>
                </a:cubicBezTo>
                <a:cubicBezTo>
                  <a:pt x="12829707" y="733376"/>
                  <a:pt x="12837544" y="743327"/>
                  <a:pt x="12852345" y="744446"/>
                </a:cubicBezTo>
                <a:cubicBezTo>
                  <a:pt x="12855952" y="739844"/>
                  <a:pt x="12864162" y="733500"/>
                  <a:pt x="12865779" y="725913"/>
                </a:cubicBezTo>
                <a:close/>
                <a:moveTo>
                  <a:pt x="3788762" y="724918"/>
                </a:moveTo>
                <a:cubicBezTo>
                  <a:pt x="3785901" y="733749"/>
                  <a:pt x="3796598" y="743948"/>
                  <a:pt x="3806300" y="744073"/>
                </a:cubicBezTo>
                <a:cubicBezTo>
                  <a:pt x="3816251" y="744073"/>
                  <a:pt x="3825953" y="734495"/>
                  <a:pt x="3823093" y="724793"/>
                </a:cubicBezTo>
                <a:cubicBezTo>
                  <a:pt x="3821102" y="717828"/>
                  <a:pt x="3814137" y="712355"/>
                  <a:pt x="3806176" y="702279"/>
                </a:cubicBezTo>
                <a:cubicBezTo>
                  <a:pt x="3797966" y="712479"/>
                  <a:pt x="3791001" y="717952"/>
                  <a:pt x="3788638" y="724918"/>
                </a:cubicBezTo>
                <a:close/>
                <a:moveTo>
                  <a:pt x="12756569" y="708872"/>
                </a:moveTo>
                <a:cubicBezTo>
                  <a:pt x="12746245" y="710489"/>
                  <a:pt x="12741269" y="717081"/>
                  <a:pt x="12741890" y="727405"/>
                </a:cubicBezTo>
                <a:cubicBezTo>
                  <a:pt x="12742513" y="737729"/>
                  <a:pt x="12749355" y="745317"/>
                  <a:pt x="12758684" y="743327"/>
                </a:cubicBezTo>
                <a:cubicBezTo>
                  <a:pt x="12766396" y="741710"/>
                  <a:pt x="12772739" y="733625"/>
                  <a:pt x="12777341" y="730017"/>
                </a:cubicBezTo>
                <a:cubicBezTo>
                  <a:pt x="12776470" y="715091"/>
                  <a:pt x="12766643" y="707255"/>
                  <a:pt x="12756444" y="708872"/>
                </a:cubicBezTo>
                <a:close/>
                <a:moveTo>
                  <a:pt x="3718733" y="709245"/>
                </a:moveTo>
                <a:cubicBezTo>
                  <a:pt x="3709156" y="706011"/>
                  <a:pt x="3699080" y="715340"/>
                  <a:pt x="3698707" y="725166"/>
                </a:cubicBezTo>
                <a:cubicBezTo>
                  <a:pt x="3698334" y="734868"/>
                  <a:pt x="3708036" y="745814"/>
                  <a:pt x="3717116" y="743451"/>
                </a:cubicBezTo>
                <a:cubicBezTo>
                  <a:pt x="3724206" y="741585"/>
                  <a:pt x="3730052" y="734868"/>
                  <a:pt x="3740625" y="727281"/>
                </a:cubicBezTo>
                <a:cubicBezTo>
                  <a:pt x="3730798" y="718823"/>
                  <a:pt x="3725699" y="711608"/>
                  <a:pt x="3718858" y="709245"/>
                </a:cubicBezTo>
                <a:close/>
                <a:moveTo>
                  <a:pt x="12686789" y="724296"/>
                </a:moveTo>
                <a:cubicBezTo>
                  <a:pt x="12687908" y="715091"/>
                  <a:pt x="12679947" y="708747"/>
                  <a:pt x="12669374" y="708747"/>
                </a:cubicBezTo>
                <a:cubicBezTo>
                  <a:pt x="12658553" y="708747"/>
                  <a:pt x="12649722" y="717454"/>
                  <a:pt x="12652707" y="727654"/>
                </a:cubicBezTo>
                <a:cubicBezTo>
                  <a:pt x="12654821" y="734620"/>
                  <a:pt x="12661787" y="740217"/>
                  <a:pt x="12670121" y="751163"/>
                </a:cubicBezTo>
                <a:cubicBezTo>
                  <a:pt x="12677958" y="739097"/>
                  <a:pt x="12685793" y="732132"/>
                  <a:pt x="12686664" y="724420"/>
                </a:cubicBezTo>
                <a:close/>
                <a:moveTo>
                  <a:pt x="3627807" y="709121"/>
                </a:moveTo>
                <a:cubicBezTo>
                  <a:pt x="3617732" y="706633"/>
                  <a:pt x="3608652" y="716459"/>
                  <a:pt x="3609150" y="726535"/>
                </a:cubicBezTo>
                <a:cubicBezTo>
                  <a:pt x="3609647" y="736237"/>
                  <a:pt x="3620220" y="746685"/>
                  <a:pt x="3628802" y="743451"/>
                </a:cubicBezTo>
                <a:cubicBezTo>
                  <a:pt x="3635768" y="740839"/>
                  <a:pt x="3640992" y="733625"/>
                  <a:pt x="3650943" y="724918"/>
                </a:cubicBezTo>
                <a:cubicBezTo>
                  <a:pt x="3640619" y="717579"/>
                  <a:pt x="3634773" y="710862"/>
                  <a:pt x="3627807" y="709121"/>
                </a:cubicBezTo>
                <a:close/>
                <a:moveTo>
                  <a:pt x="12565513" y="725913"/>
                </a:moveTo>
                <a:cubicBezTo>
                  <a:pt x="12567751" y="732878"/>
                  <a:pt x="12574966" y="740466"/>
                  <a:pt x="12581807" y="743202"/>
                </a:cubicBezTo>
                <a:cubicBezTo>
                  <a:pt x="12590639" y="746685"/>
                  <a:pt x="12601832" y="735863"/>
                  <a:pt x="12599719" y="725913"/>
                </a:cubicBezTo>
                <a:cubicBezTo>
                  <a:pt x="12598226" y="718823"/>
                  <a:pt x="12591883" y="712728"/>
                  <a:pt x="12589271" y="708872"/>
                </a:cubicBezTo>
                <a:cubicBezTo>
                  <a:pt x="12573723" y="707877"/>
                  <a:pt x="12562652" y="716957"/>
                  <a:pt x="12565637" y="725913"/>
                </a:cubicBezTo>
                <a:close/>
                <a:moveTo>
                  <a:pt x="3554669" y="723301"/>
                </a:moveTo>
                <a:cubicBezTo>
                  <a:pt x="3553052" y="712977"/>
                  <a:pt x="3546459" y="708001"/>
                  <a:pt x="3536136" y="708623"/>
                </a:cubicBezTo>
                <a:cubicBezTo>
                  <a:pt x="3525811" y="709245"/>
                  <a:pt x="3518224" y="716086"/>
                  <a:pt x="3520214" y="725415"/>
                </a:cubicBezTo>
                <a:cubicBezTo>
                  <a:pt x="3521831" y="733127"/>
                  <a:pt x="3529916" y="739471"/>
                  <a:pt x="3533524" y="744073"/>
                </a:cubicBezTo>
                <a:cubicBezTo>
                  <a:pt x="3548450" y="743202"/>
                  <a:pt x="3556286" y="733376"/>
                  <a:pt x="3554669" y="723176"/>
                </a:cubicBezTo>
                <a:close/>
                <a:moveTo>
                  <a:pt x="12475832" y="725664"/>
                </a:moveTo>
                <a:cubicBezTo>
                  <a:pt x="12473468" y="734744"/>
                  <a:pt x="12484663" y="744446"/>
                  <a:pt x="12494240" y="743948"/>
                </a:cubicBezTo>
                <a:cubicBezTo>
                  <a:pt x="12503941" y="743451"/>
                  <a:pt x="12513395" y="733127"/>
                  <a:pt x="12509913" y="723674"/>
                </a:cubicBezTo>
                <a:cubicBezTo>
                  <a:pt x="12507424" y="716832"/>
                  <a:pt x="12500211" y="711733"/>
                  <a:pt x="12491627" y="702031"/>
                </a:cubicBezTo>
                <a:cubicBezTo>
                  <a:pt x="12484164" y="712728"/>
                  <a:pt x="12477572" y="718574"/>
                  <a:pt x="12475707" y="725664"/>
                </a:cubicBezTo>
                <a:close/>
                <a:moveTo>
                  <a:pt x="3468345" y="724420"/>
                </a:moveTo>
                <a:cubicBezTo>
                  <a:pt x="3469589" y="715091"/>
                  <a:pt x="3461753" y="708747"/>
                  <a:pt x="3451305" y="708623"/>
                </a:cubicBezTo>
                <a:cubicBezTo>
                  <a:pt x="3440359" y="708374"/>
                  <a:pt x="3431527" y="716957"/>
                  <a:pt x="3434388" y="727281"/>
                </a:cubicBezTo>
                <a:cubicBezTo>
                  <a:pt x="3436378" y="734371"/>
                  <a:pt x="3443220" y="739968"/>
                  <a:pt x="3451429" y="751038"/>
                </a:cubicBezTo>
                <a:cubicBezTo>
                  <a:pt x="3459514" y="738973"/>
                  <a:pt x="3467351" y="732132"/>
                  <a:pt x="3468345" y="724420"/>
                </a:cubicBezTo>
                <a:close/>
                <a:moveTo>
                  <a:pt x="3363862" y="709121"/>
                </a:moveTo>
                <a:cubicBezTo>
                  <a:pt x="3353787" y="705638"/>
                  <a:pt x="3344458" y="714220"/>
                  <a:pt x="3344209" y="725042"/>
                </a:cubicBezTo>
                <a:cubicBezTo>
                  <a:pt x="3343960" y="735366"/>
                  <a:pt x="3349682" y="743824"/>
                  <a:pt x="3359135" y="743078"/>
                </a:cubicBezTo>
                <a:cubicBezTo>
                  <a:pt x="3366971" y="742456"/>
                  <a:pt x="3374186" y="734993"/>
                  <a:pt x="3386500" y="727778"/>
                </a:cubicBezTo>
                <a:cubicBezTo>
                  <a:pt x="3376052" y="718823"/>
                  <a:pt x="3370827" y="711608"/>
                  <a:pt x="3363862" y="709245"/>
                </a:cubicBezTo>
                <a:close/>
                <a:moveTo>
                  <a:pt x="3255149" y="724544"/>
                </a:moveTo>
                <a:cubicBezTo>
                  <a:pt x="3252288" y="734371"/>
                  <a:pt x="3261990" y="743824"/>
                  <a:pt x="3271941" y="743824"/>
                </a:cubicBezTo>
                <a:cubicBezTo>
                  <a:pt x="3281643" y="743824"/>
                  <a:pt x="3292340" y="733376"/>
                  <a:pt x="3289479" y="724669"/>
                </a:cubicBezTo>
                <a:cubicBezTo>
                  <a:pt x="3287116" y="717703"/>
                  <a:pt x="3280150" y="712230"/>
                  <a:pt x="3271941" y="702031"/>
                </a:cubicBezTo>
                <a:cubicBezTo>
                  <a:pt x="3264105" y="712230"/>
                  <a:pt x="3257139" y="717703"/>
                  <a:pt x="3255149" y="724669"/>
                </a:cubicBezTo>
                <a:close/>
                <a:moveTo>
                  <a:pt x="3202036" y="727156"/>
                </a:moveTo>
                <a:cubicBezTo>
                  <a:pt x="3205022" y="716832"/>
                  <a:pt x="3196066" y="708250"/>
                  <a:pt x="3185120" y="708499"/>
                </a:cubicBezTo>
                <a:cubicBezTo>
                  <a:pt x="3174672" y="708623"/>
                  <a:pt x="3166711" y="714967"/>
                  <a:pt x="3167955" y="724296"/>
                </a:cubicBezTo>
                <a:cubicBezTo>
                  <a:pt x="3168950" y="732007"/>
                  <a:pt x="3176786" y="738849"/>
                  <a:pt x="3184747" y="750914"/>
                </a:cubicBezTo>
                <a:cubicBezTo>
                  <a:pt x="3192957" y="739844"/>
                  <a:pt x="3199922" y="734246"/>
                  <a:pt x="3201912" y="727156"/>
                </a:cubicBezTo>
                <a:close/>
                <a:moveTo>
                  <a:pt x="3112479" y="727654"/>
                </a:moveTo>
                <a:cubicBezTo>
                  <a:pt x="3115713" y="717454"/>
                  <a:pt x="3107006" y="708499"/>
                  <a:pt x="3096185" y="708374"/>
                </a:cubicBezTo>
                <a:cubicBezTo>
                  <a:pt x="3085737" y="708250"/>
                  <a:pt x="3077527" y="714345"/>
                  <a:pt x="3078522" y="723674"/>
                </a:cubicBezTo>
                <a:cubicBezTo>
                  <a:pt x="3079268" y="731386"/>
                  <a:pt x="3086980" y="738476"/>
                  <a:pt x="3094568" y="750790"/>
                </a:cubicBezTo>
                <a:cubicBezTo>
                  <a:pt x="3103150" y="740093"/>
                  <a:pt x="3110240" y="734744"/>
                  <a:pt x="3112479" y="727654"/>
                </a:cubicBezTo>
                <a:close/>
                <a:moveTo>
                  <a:pt x="3006503" y="708872"/>
                </a:moveTo>
                <a:cubicBezTo>
                  <a:pt x="2996552" y="706633"/>
                  <a:pt x="2985606" y="717579"/>
                  <a:pt x="2988964" y="726410"/>
                </a:cubicBezTo>
                <a:cubicBezTo>
                  <a:pt x="2991577" y="733251"/>
                  <a:pt x="2999040" y="740590"/>
                  <a:pt x="3005881" y="742953"/>
                </a:cubicBezTo>
                <a:cubicBezTo>
                  <a:pt x="3014961" y="746063"/>
                  <a:pt x="3024041" y="735242"/>
                  <a:pt x="3023295" y="719569"/>
                </a:cubicBezTo>
                <a:cubicBezTo>
                  <a:pt x="3019439" y="716957"/>
                  <a:pt x="3013468" y="710489"/>
                  <a:pt x="3006503" y="708872"/>
                </a:cubicBezTo>
                <a:close/>
                <a:moveTo>
                  <a:pt x="2902890" y="725415"/>
                </a:moveTo>
                <a:cubicBezTo>
                  <a:pt x="2900651" y="735366"/>
                  <a:pt x="2911597" y="746312"/>
                  <a:pt x="2920428" y="742953"/>
                </a:cubicBezTo>
                <a:cubicBezTo>
                  <a:pt x="2927269" y="740341"/>
                  <a:pt x="2934608" y="732878"/>
                  <a:pt x="2936971" y="726037"/>
                </a:cubicBezTo>
                <a:cubicBezTo>
                  <a:pt x="2940081" y="716957"/>
                  <a:pt x="2929260" y="707877"/>
                  <a:pt x="2913587" y="708623"/>
                </a:cubicBezTo>
                <a:cubicBezTo>
                  <a:pt x="2910975" y="712479"/>
                  <a:pt x="2904507" y="718450"/>
                  <a:pt x="2902890" y="725415"/>
                </a:cubicBezTo>
                <a:close/>
                <a:moveTo>
                  <a:pt x="2830747" y="708872"/>
                </a:moveTo>
                <a:cubicBezTo>
                  <a:pt x="2820298" y="706384"/>
                  <a:pt x="2812213" y="715713"/>
                  <a:pt x="2812959" y="726659"/>
                </a:cubicBezTo>
                <a:cubicBezTo>
                  <a:pt x="2813706" y="736983"/>
                  <a:pt x="2820174" y="744695"/>
                  <a:pt x="2829503" y="742953"/>
                </a:cubicBezTo>
                <a:cubicBezTo>
                  <a:pt x="2837215" y="741461"/>
                  <a:pt x="2843682" y="733500"/>
                  <a:pt x="2855375" y="724918"/>
                </a:cubicBezTo>
                <a:cubicBezTo>
                  <a:pt x="2843931" y="717206"/>
                  <a:pt x="2837836" y="710613"/>
                  <a:pt x="2830747" y="708996"/>
                </a:cubicBezTo>
                <a:close/>
                <a:moveTo>
                  <a:pt x="2757857" y="725166"/>
                </a:moveTo>
                <a:cubicBezTo>
                  <a:pt x="2759722" y="715837"/>
                  <a:pt x="2752135" y="708996"/>
                  <a:pt x="2741811" y="708499"/>
                </a:cubicBezTo>
                <a:cubicBezTo>
                  <a:pt x="2731487" y="707877"/>
                  <a:pt x="2725019" y="712977"/>
                  <a:pt x="2723402" y="723301"/>
                </a:cubicBezTo>
                <a:cubicBezTo>
                  <a:pt x="2721909" y="733376"/>
                  <a:pt x="2729870" y="743202"/>
                  <a:pt x="2744672" y="744073"/>
                </a:cubicBezTo>
                <a:cubicBezTo>
                  <a:pt x="2748155" y="739346"/>
                  <a:pt x="2756240" y="733003"/>
                  <a:pt x="2757857" y="725291"/>
                </a:cubicBezTo>
                <a:close/>
                <a:moveTo>
                  <a:pt x="2668299" y="724171"/>
                </a:moveTo>
                <a:cubicBezTo>
                  <a:pt x="2669543" y="714842"/>
                  <a:pt x="2661707" y="708499"/>
                  <a:pt x="2651259" y="708374"/>
                </a:cubicBezTo>
                <a:cubicBezTo>
                  <a:pt x="2640313" y="708126"/>
                  <a:pt x="2631481" y="716708"/>
                  <a:pt x="2634342" y="727032"/>
                </a:cubicBezTo>
                <a:cubicBezTo>
                  <a:pt x="2636332" y="734122"/>
                  <a:pt x="2643173" y="739719"/>
                  <a:pt x="2651383" y="750790"/>
                </a:cubicBezTo>
                <a:cubicBezTo>
                  <a:pt x="2659468" y="738724"/>
                  <a:pt x="2667304" y="731883"/>
                  <a:pt x="2668299" y="724171"/>
                </a:cubicBezTo>
                <a:close/>
                <a:moveTo>
                  <a:pt x="2566179" y="708747"/>
                </a:moveTo>
                <a:cubicBezTo>
                  <a:pt x="2556601" y="705513"/>
                  <a:pt x="2546526" y="715091"/>
                  <a:pt x="2546277" y="724918"/>
                </a:cubicBezTo>
                <a:cubicBezTo>
                  <a:pt x="2546029" y="734620"/>
                  <a:pt x="2555731" y="745566"/>
                  <a:pt x="2564811" y="743078"/>
                </a:cubicBezTo>
                <a:cubicBezTo>
                  <a:pt x="2571901" y="741088"/>
                  <a:pt x="2577622" y="734246"/>
                  <a:pt x="2588071" y="726659"/>
                </a:cubicBezTo>
                <a:cubicBezTo>
                  <a:pt x="2578244" y="718325"/>
                  <a:pt x="2573020" y="711111"/>
                  <a:pt x="2566179" y="708872"/>
                </a:cubicBezTo>
                <a:close/>
                <a:moveTo>
                  <a:pt x="2476000" y="708747"/>
                </a:moveTo>
                <a:cubicBezTo>
                  <a:pt x="2466173" y="705887"/>
                  <a:pt x="2456720" y="715589"/>
                  <a:pt x="2456844" y="725539"/>
                </a:cubicBezTo>
                <a:cubicBezTo>
                  <a:pt x="2456844" y="735242"/>
                  <a:pt x="2467293" y="745939"/>
                  <a:pt x="2476000" y="743078"/>
                </a:cubicBezTo>
                <a:cubicBezTo>
                  <a:pt x="2482965" y="740714"/>
                  <a:pt x="2488438" y="733749"/>
                  <a:pt x="2498638" y="725539"/>
                </a:cubicBezTo>
                <a:cubicBezTo>
                  <a:pt x="2488563" y="717703"/>
                  <a:pt x="2482965" y="710738"/>
                  <a:pt x="2476000" y="708747"/>
                </a:cubicBezTo>
                <a:close/>
                <a:moveTo>
                  <a:pt x="2367660" y="724420"/>
                </a:moveTo>
                <a:cubicBezTo>
                  <a:pt x="2364799" y="733251"/>
                  <a:pt x="2375496" y="743451"/>
                  <a:pt x="2385198" y="743575"/>
                </a:cubicBezTo>
                <a:cubicBezTo>
                  <a:pt x="2395149" y="743575"/>
                  <a:pt x="2404851" y="733998"/>
                  <a:pt x="2401990" y="724296"/>
                </a:cubicBezTo>
                <a:cubicBezTo>
                  <a:pt x="2400000" y="717330"/>
                  <a:pt x="2393035" y="711857"/>
                  <a:pt x="2385074" y="701782"/>
                </a:cubicBezTo>
                <a:cubicBezTo>
                  <a:pt x="2376864" y="711981"/>
                  <a:pt x="2369899" y="717454"/>
                  <a:pt x="2367536" y="724420"/>
                </a:cubicBezTo>
                <a:close/>
                <a:moveTo>
                  <a:pt x="2315916" y="724420"/>
                </a:moveTo>
                <a:cubicBezTo>
                  <a:pt x="2317408" y="715091"/>
                  <a:pt x="2309572" y="708623"/>
                  <a:pt x="2299124" y="708250"/>
                </a:cubicBezTo>
                <a:cubicBezTo>
                  <a:pt x="2288178" y="707877"/>
                  <a:pt x="2279098" y="716086"/>
                  <a:pt x="2281834" y="726535"/>
                </a:cubicBezTo>
                <a:cubicBezTo>
                  <a:pt x="2283700" y="733625"/>
                  <a:pt x="2290417" y="739471"/>
                  <a:pt x="2298502" y="750665"/>
                </a:cubicBezTo>
                <a:cubicBezTo>
                  <a:pt x="2306711" y="738724"/>
                  <a:pt x="2314672" y="732007"/>
                  <a:pt x="2315916" y="724296"/>
                </a:cubicBezTo>
                <a:close/>
                <a:moveTo>
                  <a:pt x="2226358" y="725042"/>
                </a:moveTo>
                <a:cubicBezTo>
                  <a:pt x="2228224" y="715713"/>
                  <a:pt x="2220637" y="708872"/>
                  <a:pt x="2210313" y="708374"/>
                </a:cubicBezTo>
                <a:cubicBezTo>
                  <a:pt x="2199989" y="707752"/>
                  <a:pt x="2193521" y="712852"/>
                  <a:pt x="2191904" y="723176"/>
                </a:cubicBezTo>
                <a:cubicBezTo>
                  <a:pt x="2190411" y="733251"/>
                  <a:pt x="2198372" y="743078"/>
                  <a:pt x="2213174" y="743948"/>
                </a:cubicBezTo>
                <a:cubicBezTo>
                  <a:pt x="2216656" y="739222"/>
                  <a:pt x="2224741" y="732878"/>
                  <a:pt x="2226358" y="725166"/>
                </a:cubicBezTo>
                <a:close/>
                <a:moveTo>
                  <a:pt x="2121501" y="708747"/>
                </a:moveTo>
                <a:cubicBezTo>
                  <a:pt x="2111302" y="705513"/>
                  <a:pt x="2102346" y="714220"/>
                  <a:pt x="2102222" y="725042"/>
                </a:cubicBezTo>
                <a:cubicBezTo>
                  <a:pt x="2102097" y="735490"/>
                  <a:pt x="2108192" y="743700"/>
                  <a:pt x="2117521" y="742705"/>
                </a:cubicBezTo>
                <a:cubicBezTo>
                  <a:pt x="2125233" y="741958"/>
                  <a:pt x="2132323" y="734246"/>
                  <a:pt x="2144637" y="726659"/>
                </a:cubicBezTo>
                <a:cubicBezTo>
                  <a:pt x="2133940" y="718076"/>
                  <a:pt x="2128592" y="710986"/>
                  <a:pt x="2121501" y="708747"/>
                </a:cubicBezTo>
                <a:close/>
                <a:moveTo>
                  <a:pt x="2015401" y="725291"/>
                </a:moveTo>
                <a:cubicBezTo>
                  <a:pt x="2013037" y="734371"/>
                  <a:pt x="2024232" y="744073"/>
                  <a:pt x="2033810" y="743575"/>
                </a:cubicBezTo>
                <a:cubicBezTo>
                  <a:pt x="2043512" y="743078"/>
                  <a:pt x="2052965" y="732754"/>
                  <a:pt x="2049482" y="723301"/>
                </a:cubicBezTo>
                <a:cubicBezTo>
                  <a:pt x="2046995" y="716459"/>
                  <a:pt x="2039780" y="711360"/>
                  <a:pt x="2031198" y="701658"/>
                </a:cubicBezTo>
                <a:cubicBezTo>
                  <a:pt x="2023735" y="712355"/>
                  <a:pt x="2017142" y="718201"/>
                  <a:pt x="2015276" y="725291"/>
                </a:cubicBezTo>
                <a:close/>
                <a:moveTo>
                  <a:pt x="1960049" y="727405"/>
                </a:moveTo>
                <a:cubicBezTo>
                  <a:pt x="1963283" y="717206"/>
                  <a:pt x="1954576" y="708250"/>
                  <a:pt x="1943755" y="708126"/>
                </a:cubicBezTo>
                <a:cubicBezTo>
                  <a:pt x="1933307" y="708001"/>
                  <a:pt x="1925097" y="714096"/>
                  <a:pt x="1926092" y="723425"/>
                </a:cubicBezTo>
                <a:cubicBezTo>
                  <a:pt x="1926838" y="731137"/>
                  <a:pt x="1934550" y="738227"/>
                  <a:pt x="1942138" y="750541"/>
                </a:cubicBezTo>
                <a:cubicBezTo>
                  <a:pt x="1950720" y="739844"/>
                  <a:pt x="1957811" y="734495"/>
                  <a:pt x="1960049" y="727405"/>
                </a:cubicBezTo>
                <a:close/>
                <a:moveTo>
                  <a:pt x="1836410" y="725166"/>
                </a:moveTo>
                <a:cubicBezTo>
                  <a:pt x="1838525" y="732132"/>
                  <a:pt x="1845615" y="739844"/>
                  <a:pt x="1852332" y="742705"/>
                </a:cubicBezTo>
                <a:cubicBezTo>
                  <a:pt x="1861163" y="746312"/>
                  <a:pt x="1872482" y="735739"/>
                  <a:pt x="1870492" y="725664"/>
                </a:cubicBezTo>
                <a:cubicBezTo>
                  <a:pt x="1869124" y="718574"/>
                  <a:pt x="1862780" y="712355"/>
                  <a:pt x="1860292" y="708374"/>
                </a:cubicBezTo>
                <a:cubicBezTo>
                  <a:pt x="1844744" y="707255"/>
                  <a:pt x="1833550" y="715962"/>
                  <a:pt x="1836410" y="725166"/>
                </a:cubicBezTo>
                <a:close/>
                <a:moveTo>
                  <a:pt x="1766257" y="708623"/>
                </a:moveTo>
                <a:cubicBezTo>
                  <a:pt x="1756804" y="705389"/>
                  <a:pt x="1746604" y="714718"/>
                  <a:pt x="1746231" y="724544"/>
                </a:cubicBezTo>
                <a:cubicBezTo>
                  <a:pt x="1745858" y="734246"/>
                  <a:pt x="1755560" y="745192"/>
                  <a:pt x="1764640" y="742829"/>
                </a:cubicBezTo>
                <a:cubicBezTo>
                  <a:pt x="1771730" y="740963"/>
                  <a:pt x="1777576" y="734246"/>
                  <a:pt x="1788149" y="726659"/>
                </a:cubicBezTo>
                <a:cubicBezTo>
                  <a:pt x="1778322" y="718201"/>
                  <a:pt x="1773223" y="710986"/>
                  <a:pt x="1766382" y="708623"/>
                </a:cubicBezTo>
                <a:close/>
                <a:moveTo>
                  <a:pt x="1679685" y="708623"/>
                </a:moveTo>
                <a:cubicBezTo>
                  <a:pt x="1669485" y="705389"/>
                  <a:pt x="1660530" y="714096"/>
                  <a:pt x="1660405" y="724918"/>
                </a:cubicBezTo>
                <a:cubicBezTo>
                  <a:pt x="1660281" y="735366"/>
                  <a:pt x="1666376" y="743575"/>
                  <a:pt x="1675705" y="742580"/>
                </a:cubicBezTo>
                <a:cubicBezTo>
                  <a:pt x="1683416" y="741834"/>
                  <a:pt x="1690506" y="734122"/>
                  <a:pt x="1702821" y="726535"/>
                </a:cubicBezTo>
                <a:cubicBezTo>
                  <a:pt x="1692124" y="717952"/>
                  <a:pt x="1686775" y="710862"/>
                  <a:pt x="1679685" y="708623"/>
                </a:cubicBezTo>
                <a:close/>
                <a:moveTo>
                  <a:pt x="1590501" y="708623"/>
                </a:moveTo>
                <a:cubicBezTo>
                  <a:pt x="1580425" y="705140"/>
                  <a:pt x="1571221" y="713847"/>
                  <a:pt x="1570848" y="724544"/>
                </a:cubicBezTo>
                <a:cubicBezTo>
                  <a:pt x="1570599" y="734868"/>
                  <a:pt x="1576445" y="743327"/>
                  <a:pt x="1585774" y="742456"/>
                </a:cubicBezTo>
                <a:cubicBezTo>
                  <a:pt x="1593610" y="741834"/>
                  <a:pt x="1600825" y="734371"/>
                  <a:pt x="1613139" y="727032"/>
                </a:cubicBezTo>
                <a:cubicBezTo>
                  <a:pt x="1602690" y="718201"/>
                  <a:pt x="1597342" y="710986"/>
                  <a:pt x="1590376" y="708623"/>
                </a:cubicBezTo>
                <a:close/>
                <a:moveTo>
                  <a:pt x="1501068" y="708623"/>
                </a:moveTo>
                <a:cubicBezTo>
                  <a:pt x="1490992" y="705140"/>
                  <a:pt x="1481663" y="713723"/>
                  <a:pt x="1481415" y="724420"/>
                </a:cubicBezTo>
                <a:cubicBezTo>
                  <a:pt x="1481166" y="734744"/>
                  <a:pt x="1486888" y="743202"/>
                  <a:pt x="1496341" y="742456"/>
                </a:cubicBezTo>
                <a:cubicBezTo>
                  <a:pt x="1504177" y="741834"/>
                  <a:pt x="1511392" y="734371"/>
                  <a:pt x="1523706" y="727156"/>
                </a:cubicBezTo>
                <a:cubicBezTo>
                  <a:pt x="1513257" y="718325"/>
                  <a:pt x="1508033" y="710986"/>
                  <a:pt x="1501068" y="708623"/>
                </a:cubicBezTo>
                <a:close/>
                <a:moveTo>
                  <a:pt x="1413749" y="708623"/>
                </a:moveTo>
                <a:cubicBezTo>
                  <a:pt x="1404171" y="705513"/>
                  <a:pt x="1394221" y="715091"/>
                  <a:pt x="1393972" y="724918"/>
                </a:cubicBezTo>
                <a:cubicBezTo>
                  <a:pt x="1393723" y="734620"/>
                  <a:pt x="1403674" y="745566"/>
                  <a:pt x="1412630" y="742953"/>
                </a:cubicBezTo>
                <a:cubicBezTo>
                  <a:pt x="1419720" y="740963"/>
                  <a:pt x="1425317" y="734122"/>
                  <a:pt x="1435765" y="726286"/>
                </a:cubicBezTo>
                <a:cubicBezTo>
                  <a:pt x="1425815" y="718076"/>
                  <a:pt x="1420590" y="710862"/>
                  <a:pt x="1413749" y="708623"/>
                </a:cubicBezTo>
                <a:close/>
                <a:moveTo>
                  <a:pt x="2722" y="2971689"/>
                </a:moveTo>
                <a:cubicBezTo>
                  <a:pt x="31828" y="2952783"/>
                  <a:pt x="32077" y="2935866"/>
                  <a:pt x="2722" y="2913726"/>
                </a:cubicBezTo>
                <a:lnTo>
                  <a:pt x="2722" y="2971689"/>
                </a:lnTo>
                <a:close/>
                <a:moveTo>
                  <a:pt x="2473" y="2826034"/>
                </a:moveTo>
                <a:lnTo>
                  <a:pt x="2473" y="2881510"/>
                </a:lnTo>
                <a:cubicBezTo>
                  <a:pt x="31704" y="2863225"/>
                  <a:pt x="31580" y="2844443"/>
                  <a:pt x="2473" y="2826034"/>
                </a:cubicBezTo>
                <a:close/>
                <a:moveTo>
                  <a:pt x="1324316" y="708623"/>
                </a:moveTo>
                <a:cubicBezTo>
                  <a:pt x="1314738" y="705389"/>
                  <a:pt x="1304663" y="714967"/>
                  <a:pt x="1304414" y="724793"/>
                </a:cubicBezTo>
                <a:cubicBezTo>
                  <a:pt x="1304166" y="734495"/>
                  <a:pt x="1313868" y="745441"/>
                  <a:pt x="1322948" y="742953"/>
                </a:cubicBezTo>
                <a:cubicBezTo>
                  <a:pt x="1330038" y="740963"/>
                  <a:pt x="1335760" y="734122"/>
                  <a:pt x="1346208" y="726535"/>
                </a:cubicBezTo>
                <a:cubicBezTo>
                  <a:pt x="1336381" y="718201"/>
                  <a:pt x="1331157" y="710986"/>
                  <a:pt x="1324316" y="708747"/>
                </a:cubicBezTo>
                <a:close/>
                <a:moveTo>
                  <a:pt x="1215479" y="725166"/>
                </a:moveTo>
                <a:cubicBezTo>
                  <a:pt x="1213116" y="734246"/>
                  <a:pt x="1224310" y="743948"/>
                  <a:pt x="1233888" y="743451"/>
                </a:cubicBezTo>
                <a:cubicBezTo>
                  <a:pt x="1243590" y="742953"/>
                  <a:pt x="1253043" y="732629"/>
                  <a:pt x="1249561" y="723176"/>
                </a:cubicBezTo>
                <a:cubicBezTo>
                  <a:pt x="1247073" y="716335"/>
                  <a:pt x="1239859" y="711235"/>
                  <a:pt x="1231276" y="701533"/>
                </a:cubicBezTo>
                <a:cubicBezTo>
                  <a:pt x="1223813" y="712230"/>
                  <a:pt x="1217220" y="718076"/>
                  <a:pt x="1215355" y="725166"/>
                </a:cubicBezTo>
                <a:close/>
                <a:moveTo>
                  <a:pt x="1148808" y="708623"/>
                </a:moveTo>
                <a:cubicBezTo>
                  <a:pt x="1138733" y="705140"/>
                  <a:pt x="1129529" y="713847"/>
                  <a:pt x="1129156" y="724544"/>
                </a:cubicBezTo>
                <a:cubicBezTo>
                  <a:pt x="1128907" y="734868"/>
                  <a:pt x="1134753" y="743327"/>
                  <a:pt x="1144082" y="742456"/>
                </a:cubicBezTo>
                <a:cubicBezTo>
                  <a:pt x="1151918" y="741834"/>
                  <a:pt x="1159132" y="734371"/>
                  <a:pt x="1171447" y="727032"/>
                </a:cubicBezTo>
                <a:cubicBezTo>
                  <a:pt x="1160998" y="718201"/>
                  <a:pt x="1155650" y="710986"/>
                  <a:pt x="1148684" y="708623"/>
                </a:cubicBezTo>
                <a:close/>
                <a:moveTo>
                  <a:pt x="1040096" y="724047"/>
                </a:moveTo>
                <a:cubicBezTo>
                  <a:pt x="1037235" y="733873"/>
                  <a:pt x="1046937" y="743327"/>
                  <a:pt x="1056888" y="743327"/>
                </a:cubicBezTo>
                <a:cubicBezTo>
                  <a:pt x="1066590" y="743327"/>
                  <a:pt x="1077287" y="732878"/>
                  <a:pt x="1074426" y="724171"/>
                </a:cubicBezTo>
                <a:cubicBezTo>
                  <a:pt x="1072063" y="717206"/>
                  <a:pt x="1065097" y="711733"/>
                  <a:pt x="1056888" y="701533"/>
                </a:cubicBezTo>
                <a:cubicBezTo>
                  <a:pt x="1049051" y="711733"/>
                  <a:pt x="1042086" y="717206"/>
                  <a:pt x="1040096" y="724171"/>
                </a:cubicBezTo>
                <a:close/>
                <a:moveTo>
                  <a:pt x="950538" y="724669"/>
                </a:moveTo>
                <a:cubicBezTo>
                  <a:pt x="948051" y="734744"/>
                  <a:pt x="957877" y="743824"/>
                  <a:pt x="967952" y="743327"/>
                </a:cubicBezTo>
                <a:cubicBezTo>
                  <a:pt x="977654" y="742829"/>
                  <a:pt x="988103" y="732256"/>
                  <a:pt x="984869" y="723674"/>
                </a:cubicBezTo>
                <a:cubicBezTo>
                  <a:pt x="982257" y="716708"/>
                  <a:pt x="975042" y="711484"/>
                  <a:pt x="966335" y="701533"/>
                </a:cubicBezTo>
                <a:cubicBezTo>
                  <a:pt x="958997" y="711857"/>
                  <a:pt x="952280" y="717703"/>
                  <a:pt x="950538" y="724669"/>
                </a:cubicBezTo>
                <a:close/>
                <a:moveTo>
                  <a:pt x="878395" y="708623"/>
                </a:moveTo>
                <a:cubicBezTo>
                  <a:pt x="867946" y="706135"/>
                  <a:pt x="859861" y="715464"/>
                  <a:pt x="860608" y="726410"/>
                </a:cubicBezTo>
                <a:cubicBezTo>
                  <a:pt x="861354" y="736734"/>
                  <a:pt x="867822" y="744446"/>
                  <a:pt x="877151" y="742705"/>
                </a:cubicBezTo>
                <a:cubicBezTo>
                  <a:pt x="884863" y="741212"/>
                  <a:pt x="891331" y="733251"/>
                  <a:pt x="903023" y="724669"/>
                </a:cubicBezTo>
                <a:cubicBezTo>
                  <a:pt x="891580" y="716957"/>
                  <a:pt x="885485" y="710364"/>
                  <a:pt x="878395" y="708747"/>
                </a:cubicBezTo>
                <a:close/>
                <a:moveTo>
                  <a:pt x="791823" y="708623"/>
                </a:moveTo>
                <a:cubicBezTo>
                  <a:pt x="781747" y="706135"/>
                  <a:pt x="772667" y="715962"/>
                  <a:pt x="773165" y="726037"/>
                </a:cubicBezTo>
                <a:cubicBezTo>
                  <a:pt x="773662" y="735739"/>
                  <a:pt x="784235" y="746187"/>
                  <a:pt x="792942" y="742953"/>
                </a:cubicBezTo>
                <a:cubicBezTo>
                  <a:pt x="799908" y="740341"/>
                  <a:pt x="805132" y="733127"/>
                  <a:pt x="815083" y="724420"/>
                </a:cubicBezTo>
                <a:cubicBezTo>
                  <a:pt x="804634" y="717081"/>
                  <a:pt x="798913" y="710364"/>
                  <a:pt x="791947" y="708623"/>
                </a:cubicBezTo>
                <a:close/>
                <a:moveTo>
                  <a:pt x="703385" y="708623"/>
                </a:moveTo>
                <a:cubicBezTo>
                  <a:pt x="693807" y="705513"/>
                  <a:pt x="683856" y="715091"/>
                  <a:pt x="683607" y="724918"/>
                </a:cubicBezTo>
                <a:cubicBezTo>
                  <a:pt x="683359" y="734620"/>
                  <a:pt x="693310" y="745566"/>
                  <a:pt x="702265" y="742953"/>
                </a:cubicBezTo>
                <a:cubicBezTo>
                  <a:pt x="709355" y="740963"/>
                  <a:pt x="714953" y="734122"/>
                  <a:pt x="725401" y="726286"/>
                </a:cubicBezTo>
                <a:cubicBezTo>
                  <a:pt x="715450" y="718076"/>
                  <a:pt x="710226" y="710862"/>
                  <a:pt x="703385" y="708623"/>
                </a:cubicBezTo>
                <a:close/>
                <a:moveTo>
                  <a:pt x="613952" y="708623"/>
                </a:moveTo>
                <a:cubicBezTo>
                  <a:pt x="604374" y="705389"/>
                  <a:pt x="594299" y="714967"/>
                  <a:pt x="594050" y="724793"/>
                </a:cubicBezTo>
                <a:cubicBezTo>
                  <a:pt x="593801" y="734495"/>
                  <a:pt x="603503" y="745441"/>
                  <a:pt x="612583" y="742953"/>
                </a:cubicBezTo>
                <a:cubicBezTo>
                  <a:pt x="619673" y="740963"/>
                  <a:pt x="625395" y="734122"/>
                  <a:pt x="635843" y="726535"/>
                </a:cubicBezTo>
                <a:cubicBezTo>
                  <a:pt x="626017" y="718201"/>
                  <a:pt x="620793" y="710986"/>
                  <a:pt x="613952" y="708747"/>
                </a:cubicBezTo>
                <a:close/>
                <a:moveTo>
                  <a:pt x="508722" y="724171"/>
                </a:moveTo>
                <a:cubicBezTo>
                  <a:pt x="505861" y="733998"/>
                  <a:pt x="515563" y="743451"/>
                  <a:pt x="525514" y="743451"/>
                </a:cubicBezTo>
                <a:cubicBezTo>
                  <a:pt x="535216" y="743451"/>
                  <a:pt x="545913" y="733003"/>
                  <a:pt x="543052" y="724296"/>
                </a:cubicBezTo>
                <a:cubicBezTo>
                  <a:pt x="540689" y="717330"/>
                  <a:pt x="533723" y="711857"/>
                  <a:pt x="525514" y="701658"/>
                </a:cubicBezTo>
                <a:cubicBezTo>
                  <a:pt x="517677" y="711733"/>
                  <a:pt x="510712" y="717330"/>
                  <a:pt x="508722" y="724296"/>
                </a:cubicBezTo>
                <a:close/>
                <a:moveTo>
                  <a:pt x="437946" y="708747"/>
                </a:moveTo>
                <a:cubicBezTo>
                  <a:pt x="427747" y="705513"/>
                  <a:pt x="418791" y="714220"/>
                  <a:pt x="418667" y="725042"/>
                </a:cubicBezTo>
                <a:cubicBezTo>
                  <a:pt x="418542" y="735490"/>
                  <a:pt x="424637" y="743700"/>
                  <a:pt x="433966" y="742705"/>
                </a:cubicBezTo>
                <a:cubicBezTo>
                  <a:pt x="441678" y="741958"/>
                  <a:pt x="448768" y="734246"/>
                  <a:pt x="461082" y="726659"/>
                </a:cubicBezTo>
                <a:cubicBezTo>
                  <a:pt x="450385" y="718076"/>
                  <a:pt x="444912" y="710986"/>
                  <a:pt x="437946" y="708747"/>
                </a:cubicBezTo>
                <a:close/>
                <a:moveTo>
                  <a:pt x="13397277" y="725539"/>
                </a:moveTo>
                <a:cubicBezTo>
                  <a:pt x="13399515" y="716211"/>
                  <a:pt x="13392053" y="709245"/>
                  <a:pt x="13381729" y="708250"/>
                </a:cubicBezTo>
                <a:cubicBezTo>
                  <a:pt x="13371529" y="707379"/>
                  <a:pt x="13362822" y="712230"/>
                  <a:pt x="13363569" y="722430"/>
                </a:cubicBezTo>
                <a:cubicBezTo>
                  <a:pt x="13364066" y="730266"/>
                  <a:pt x="13370534" y="737854"/>
                  <a:pt x="13377501" y="751536"/>
                </a:cubicBezTo>
                <a:cubicBezTo>
                  <a:pt x="13387201" y="739346"/>
                  <a:pt x="13395536" y="733127"/>
                  <a:pt x="13397277" y="725539"/>
                </a:cubicBezTo>
                <a:close/>
                <a:moveTo>
                  <a:pt x="97379" y="726908"/>
                </a:moveTo>
                <a:cubicBezTo>
                  <a:pt x="100365" y="716584"/>
                  <a:pt x="91409" y="708001"/>
                  <a:pt x="80463" y="708250"/>
                </a:cubicBezTo>
                <a:cubicBezTo>
                  <a:pt x="70015" y="708374"/>
                  <a:pt x="62054" y="714718"/>
                  <a:pt x="63298" y="724047"/>
                </a:cubicBezTo>
                <a:cubicBezTo>
                  <a:pt x="64293" y="731759"/>
                  <a:pt x="72129" y="738600"/>
                  <a:pt x="80090" y="750665"/>
                </a:cubicBezTo>
                <a:cubicBezTo>
                  <a:pt x="88424" y="739595"/>
                  <a:pt x="95265" y="733998"/>
                  <a:pt x="97255" y="726908"/>
                </a:cubicBezTo>
                <a:close/>
                <a:moveTo>
                  <a:pt x="171638" y="708623"/>
                </a:moveTo>
                <a:cubicBezTo>
                  <a:pt x="161811" y="705638"/>
                  <a:pt x="152233" y="715340"/>
                  <a:pt x="152233" y="725291"/>
                </a:cubicBezTo>
                <a:cubicBezTo>
                  <a:pt x="152233" y="734868"/>
                  <a:pt x="162433" y="745690"/>
                  <a:pt x="171264" y="742953"/>
                </a:cubicBezTo>
                <a:cubicBezTo>
                  <a:pt x="178230" y="740714"/>
                  <a:pt x="183827" y="733749"/>
                  <a:pt x="194027" y="725664"/>
                </a:cubicBezTo>
                <a:cubicBezTo>
                  <a:pt x="183952" y="717703"/>
                  <a:pt x="178479" y="710738"/>
                  <a:pt x="171638" y="708623"/>
                </a:cubicBezTo>
                <a:close/>
                <a:moveTo>
                  <a:pt x="276494" y="726908"/>
                </a:moveTo>
                <a:cubicBezTo>
                  <a:pt x="279480" y="716584"/>
                  <a:pt x="270524" y="708001"/>
                  <a:pt x="259578" y="708250"/>
                </a:cubicBezTo>
                <a:cubicBezTo>
                  <a:pt x="249130" y="708374"/>
                  <a:pt x="241169" y="714718"/>
                  <a:pt x="242413" y="724047"/>
                </a:cubicBezTo>
                <a:cubicBezTo>
                  <a:pt x="243408" y="731759"/>
                  <a:pt x="251244" y="738600"/>
                  <a:pt x="259205" y="750665"/>
                </a:cubicBezTo>
                <a:cubicBezTo>
                  <a:pt x="267539" y="739595"/>
                  <a:pt x="274380" y="733998"/>
                  <a:pt x="276370" y="726908"/>
                </a:cubicBezTo>
                <a:close/>
                <a:moveTo>
                  <a:pt x="347891" y="708747"/>
                </a:moveTo>
                <a:cubicBezTo>
                  <a:pt x="337568" y="705762"/>
                  <a:pt x="328985" y="714718"/>
                  <a:pt x="329234" y="725664"/>
                </a:cubicBezTo>
                <a:cubicBezTo>
                  <a:pt x="329358" y="736112"/>
                  <a:pt x="335702" y="744073"/>
                  <a:pt x="345031" y="742829"/>
                </a:cubicBezTo>
                <a:cubicBezTo>
                  <a:pt x="352742" y="741834"/>
                  <a:pt x="359584" y="733998"/>
                  <a:pt x="371649" y="726037"/>
                </a:cubicBezTo>
                <a:cubicBezTo>
                  <a:pt x="360579" y="717828"/>
                  <a:pt x="354981" y="710862"/>
                  <a:pt x="347891" y="708872"/>
                </a:cubicBezTo>
                <a:close/>
                <a:moveTo>
                  <a:pt x="3220" y="2792948"/>
                </a:moveTo>
                <a:cubicBezTo>
                  <a:pt x="30709" y="2770434"/>
                  <a:pt x="30211" y="2754264"/>
                  <a:pt x="3220" y="2738094"/>
                </a:cubicBezTo>
                <a:lnTo>
                  <a:pt x="3220" y="2792948"/>
                </a:lnTo>
                <a:close/>
                <a:moveTo>
                  <a:pt x="10825736" y="638097"/>
                </a:moveTo>
                <a:cubicBezTo>
                  <a:pt x="10827228" y="627773"/>
                  <a:pt x="10819268" y="621553"/>
                  <a:pt x="10809192" y="621802"/>
                </a:cubicBezTo>
                <a:cubicBezTo>
                  <a:pt x="10799117" y="622051"/>
                  <a:pt x="10791405" y="629265"/>
                  <a:pt x="10793147" y="638967"/>
                </a:cubicBezTo>
                <a:cubicBezTo>
                  <a:pt x="10794391" y="645808"/>
                  <a:pt x="10802102" y="651530"/>
                  <a:pt x="10810685" y="662725"/>
                </a:cubicBezTo>
                <a:cubicBezTo>
                  <a:pt x="10818024" y="651157"/>
                  <a:pt x="10824741" y="644938"/>
                  <a:pt x="10825736" y="637972"/>
                </a:cubicBezTo>
                <a:close/>
                <a:moveTo>
                  <a:pt x="5400796" y="622175"/>
                </a:moveTo>
                <a:cubicBezTo>
                  <a:pt x="5391094" y="620434"/>
                  <a:pt x="5383879" y="628021"/>
                  <a:pt x="5383630" y="638221"/>
                </a:cubicBezTo>
                <a:cubicBezTo>
                  <a:pt x="5383381" y="648296"/>
                  <a:pt x="5389601" y="656257"/>
                  <a:pt x="5399925" y="654764"/>
                </a:cubicBezTo>
                <a:cubicBezTo>
                  <a:pt x="5406890" y="653769"/>
                  <a:pt x="5413110" y="647052"/>
                  <a:pt x="5424677" y="639589"/>
                </a:cubicBezTo>
                <a:cubicBezTo>
                  <a:pt x="5413483" y="631007"/>
                  <a:pt x="5407761" y="623419"/>
                  <a:pt x="5400920" y="622175"/>
                </a:cubicBezTo>
                <a:close/>
                <a:moveTo>
                  <a:pt x="13290182" y="622175"/>
                </a:moveTo>
                <a:cubicBezTo>
                  <a:pt x="13280604" y="620931"/>
                  <a:pt x="13273762" y="628270"/>
                  <a:pt x="13274011" y="638843"/>
                </a:cubicBezTo>
                <a:cubicBezTo>
                  <a:pt x="13274260" y="649416"/>
                  <a:pt x="13280728" y="656630"/>
                  <a:pt x="13290803" y="654640"/>
                </a:cubicBezTo>
                <a:cubicBezTo>
                  <a:pt x="13297894" y="653272"/>
                  <a:pt x="13303739" y="646057"/>
                  <a:pt x="13314561" y="638345"/>
                </a:cubicBezTo>
                <a:cubicBezTo>
                  <a:pt x="13303490" y="630634"/>
                  <a:pt x="13297271" y="623046"/>
                  <a:pt x="13290306" y="622175"/>
                </a:cubicBezTo>
                <a:close/>
                <a:moveTo>
                  <a:pt x="13204729" y="622175"/>
                </a:moveTo>
                <a:cubicBezTo>
                  <a:pt x="13195151" y="620185"/>
                  <a:pt x="13187688" y="627648"/>
                  <a:pt x="13187066" y="637723"/>
                </a:cubicBezTo>
                <a:cubicBezTo>
                  <a:pt x="13186568" y="647674"/>
                  <a:pt x="13192540" y="656008"/>
                  <a:pt x="13202863" y="654764"/>
                </a:cubicBezTo>
                <a:cubicBezTo>
                  <a:pt x="13209952" y="653894"/>
                  <a:pt x="13216296" y="647426"/>
                  <a:pt x="13227865" y="640336"/>
                </a:cubicBezTo>
                <a:cubicBezTo>
                  <a:pt x="13217043" y="631504"/>
                  <a:pt x="13211569" y="623543"/>
                  <a:pt x="13204605" y="622175"/>
                </a:cubicBezTo>
                <a:close/>
                <a:moveTo>
                  <a:pt x="13097881" y="639092"/>
                </a:moveTo>
                <a:cubicBezTo>
                  <a:pt x="13096513" y="648669"/>
                  <a:pt x="13103853" y="655511"/>
                  <a:pt x="13114550" y="655386"/>
                </a:cubicBezTo>
                <a:cubicBezTo>
                  <a:pt x="13125122" y="655137"/>
                  <a:pt x="13132336" y="648794"/>
                  <a:pt x="13130470" y="638718"/>
                </a:cubicBezTo>
                <a:cubicBezTo>
                  <a:pt x="13129102" y="631629"/>
                  <a:pt x="13122013" y="625782"/>
                  <a:pt x="13114301" y="614961"/>
                </a:cubicBezTo>
                <a:cubicBezTo>
                  <a:pt x="13106464" y="626031"/>
                  <a:pt x="13099002" y="632126"/>
                  <a:pt x="13098006" y="639216"/>
                </a:cubicBezTo>
                <a:close/>
                <a:moveTo>
                  <a:pt x="13040913" y="639465"/>
                </a:moveTo>
                <a:cubicBezTo>
                  <a:pt x="13043277" y="629265"/>
                  <a:pt x="13035441" y="622424"/>
                  <a:pt x="13025614" y="621927"/>
                </a:cubicBezTo>
                <a:cubicBezTo>
                  <a:pt x="13015538" y="621305"/>
                  <a:pt x="13007454" y="628146"/>
                  <a:pt x="13008324" y="637972"/>
                </a:cubicBezTo>
                <a:cubicBezTo>
                  <a:pt x="13008947" y="644938"/>
                  <a:pt x="13016036" y="651281"/>
                  <a:pt x="13023623" y="662974"/>
                </a:cubicBezTo>
                <a:cubicBezTo>
                  <a:pt x="13031958" y="652028"/>
                  <a:pt x="13039296" y="646430"/>
                  <a:pt x="13040913" y="639465"/>
                </a:cubicBezTo>
                <a:close/>
                <a:moveTo>
                  <a:pt x="12934688" y="622300"/>
                </a:moveTo>
                <a:cubicBezTo>
                  <a:pt x="12924987" y="621180"/>
                  <a:pt x="12918020" y="629016"/>
                  <a:pt x="12918269" y="639216"/>
                </a:cubicBezTo>
                <a:cubicBezTo>
                  <a:pt x="12918643" y="649167"/>
                  <a:pt x="12925234" y="657003"/>
                  <a:pt x="12935435" y="654889"/>
                </a:cubicBezTo>
                <a:cubicBezTo>
                  <a:pt x="12942399" y="653520"/>
                  <a:pt x="12948122" y="646306"/>
                  <a:pt x="12959193" y="638221"/>
                </a:cubicBezTo>
                <a:cubicBezTo>
                  <a:pt x="12947624" y="630385"/>
                  <a:pt x="12941529" y="623170"/>
                  <a:pt x="12934563" y="622300"/>
                </a:cubicBezTo>
                <a:close/>
                <a:moveTo>
                  <a:pt x="80961" y="622300"/>
                </a:moveTo>
                <a:cubicBezTo>
                  <a:pt x="71259" y="620683"/>
                  <a:pt x="64044" y="628395"/>
                  <a:pt x="63920" y="638470"/>
                </a:cubicBezTo>
                <a:cubicBezTo>
                  <a:pt x="63795" y="648545"/>
                  <a:pt x="70139" y="656506"/>
                  <a:pt x="80339" y="654889"/>
                </a:cubicBezTo>
                <a:cubicBezTo>
                  <a:pt x="87304" y="653769"/>
                  <a:pt x="93399" y="646928"/>
                  <a:pt x="104843" y="639465"/>
                </a:cubicBezTo>
                <a:cubicBezTo>
                  <a:pt x="93648" y="631131"/>
                  <a:pt x="87802" y="623543"/>
                  <a:pt x="80836" y="622300"/>
                </a:cubicBezTo>
                <a:close/>
                <a:moveTo>
                  <a:pt x="186439" y="639465"/>
                </a:moveTo>
                <a:cubicBezTo>
                  <a:pt x="188803" y="629265"/>
                  <a:pt x="180966" y="622424"/>
                  <a:pt x="171140" y="621927"/>
                </a:cubicBezTo>
                <a:cubicBezTo>
                  <a:pt x="161065" y="621305"/>
                  <a:pt x="152980" y="628146"/>
                  <a:pt x="153850" y="637972"/>
                </a:cubicBezTo>
                <a:cubicBezTo>
                  <a:pt x="154472" y="644938"/>
                  <a:pt x="161562" y="651281"/>
                  <a:pt x="169150" y="662974"/>
                </a:cubicBezTo>
                <a:cubicBezTo>
                  <a:pt x="177608" y="652028"/>
                  <a:pt x="184822" y="646430"/>
                  <a:pt x="186439" y="639465"/>
                </a:cubicBezTo>
                <a:close/>
                <a:moveTo>
                  <a:pt x="12832692" y="638097"/>
                </a:moveTo>
                <a:cubicBezTo>
                  <a:pt x="12830330" y="648172"/>
                  <a:pt x="12837419" y="654889"/>
                  <a:pt x="12847991" y="655386"/>
                </a:cubicBezTo>
                <a:cubicBezTo>
                  <a:pt x="12858688" y="656008"/>
                  <a:pt x="12866151" y="649167"/>
                  <a:pt x="12865281" y="639714"/>
                </a:cubicBezTo>
                <a:cubicBezTo>
                  <a:pt x="12864659" y="632624"/>
                  <a:pt x="12857196" y="626280"/>
                  <a:pt x="12849733" y="614961"/>
                </a:cubicBezTo>
                <a:cubicBezTo>
                  <a:pt x="12841648" y="625534"/>
                  <a:pt x="12834309" y="631131"/>
                  <a:pt x="12832692" y="638097"/>
                </a:cubicBezTo>
                <a:close/>
                <a:moveTo>
                  <a:pt x="346150" y="622300"/>
                </a:moveTo>
                <a:cubicBezTo>
                  <a:pt x="336572" y="620931"/>
                  <a:pt x="329731" y="628270"/>
                  <a:pt x="329856" y="638967"/>
                </a:cubicBezTo>
                <a:cubicBezTo>
                  <a:pt x="330104" y="649540"/>
                  <a:pt x="336448" y="656754"/>
                  <a:pt x="346523" y="654889"/>
                </a:cubicBezTo>
                <a:cubicBezTo>
                  <a:pt x="353613" y="653520"/>
                  <a:pt x="359459" y="646430"/>
                  <a:pt x="370281" y="638594"/>
                </a:cubicBezTo>
                <a:cubicBezTo>
                  <a:pt x="359211" y="630758"/>
                  <a:pt x="353116" y="623295"/>
                  <a:pt x="346026" y="622300"/>
                </a:cubicBezTo>
                <a:close/>
                <a:moveTo>
                  <a:pt x="437076" y="622300"/>
                </a:moveTo>
                <a:cubicBezTo>
                  <a:pt x="427622" y="620061"/>
                  <a:pt x="420159" y="626902"/>
                  <a:pt x="419537" y="637475"/>
                </a:cubicBezTo>
                <a:cubicBezTo>
                  <a:pt x="418791" y="648047"/>
                  <a:pt x="424637" y="655884"/>
                  <a:pt x="434837" y="654764"/>
                </a:cubicBezTo>
                <a:cubicBezTo>
                  <a:pt x="442051" y="654018"/>
                  <a:pt x="448519" y="647177"/>
                  <a:pt x="459838" y="640336"/>
                </a:cubicBezTo>
                <a:cubicBezTo>
                  <a:pt x="449514" y="631753"/>
                  <a:pt x="444041" y="623917"/>
                  <a:pt x="437076" y="622300"/>
                </a:cubicBezTo>
                <a:close/>
                <a:moveTo>
                  <a:pt x="12775600" y="637475"/>
                </a:moveTo>
                <a:cubicBezTo>
                  <a:pt x="12776345" y="627648"/>
                  <a:pt x="12768137" y="621056"/>
                  <a:pt x="12758061" y="621802"/>
                </a:cubicBezTo>
                <a:cubicBezTo>
                  <a:pt x="12748234" y="622548"/>
                  <a:pt x="12740522" y="629638"/>
                  <a:pt x="12743011" y="639714"/>
                </a:cubicBezTo>
                <a:cubicBezTo>
                  <a:pt x="12744753" y="646555"/>
                  <a:pt x="12752215" y="652028"/>
                  <a:pt x="12760797" y="662849"/>
                </a:cubicBezTo>
                <a:cubicBezTo>
                  <a:pt x="12768013" y="651033"/>
                  <a:pt x="12774977" y="644565"/>
                  <a:pt x="12775475" y="637599"/>
                </a:cubicBezTo>
                <a:close/>
                <a:moveTo>
                  <a:pt x="509592" y="638221"/>
                </a:moveTo>
                <a:cubicBezTo>
                  <a:pt x="507478" y="648296"/>
                  <a:pt x="514568" y="654889"/>
                  <a:pt x="525141" y="655262"/>
                </a:cubicBezTo>
                <a:cubicBezTo>
                  <a:pt x="535838" y="655635"/>
                  <a:pt x="543176" y="648794"/>
                  <a:pt x="542181" y="639216"/>
                </a:cubicBezTo>
                <a:cubicBezTo>
                  <a:pt x="541311" y="632126"/>
                  <a:pt x="533848" y="625907"/>
                  <a:pt x="526260" y="614712"/>
                </a:cubicBezTo>
                <a:cubicBezTo>
                  <a:pt x="518424" y="625409"/>
                  <a:pt x="511209" y="631131"/>
                  <a:pt x="509592" y="638221"/>
                </a:cubicBezTo>
                <a:close/>
                <a:moveTo>
                  <a:pt x="612210" y="622175"/>
                </a:moveTo>
                <a:cubicBezTo>
                  <a:pt x="602508" y="620558"/>
                  <a:pt x="595294" y="628270"/>
                  <a:pt x="595170" y="638345"/>
                </a:cubicBezTo>
                <a:cubicBezTo>
                  <a:pt x="595045" y="648421"/>
                  <a:pt x="601389" y="656381"/>
                  <a:pt x="611713" y="654764"/>
                </a:cubicBezTo>
                <a:cubicBezTo>
                  <a:pt x="618678" y="653645"/>
                  <a:pt x="624773" y="646804"/>
                  <a:pt x="636217" y="639340"/>
                </a:cubicBezTo>
                <a:cubicBezTo>
                  <a:pt x="625022" y="631007"/>
                  <a:pt x="619176" y="623419"/>
                  <a:pt x="612210" y="622300"/>
                </a:cubicBezTo>
                <a:close/>
                <a:moveTo>
                  <a:pt x="701146" y="622175"/>
                </a:moveTo>
                <a:cubicBezTo>
                  <a:pt x="691444" y="621056"/>
                  <a:pt x="684354" y="628892"/>
                  <a:pt x="684727" y="639092"/>
                </a:cubicBezTo>
                <a:cubicBezTo>
                  <a:pt x="685100" y="649042"/>
                  <a:pt x="691692" y="656879"/>
                  <a:pt x="701892" y="654764"/>
                </a:cubicBezTo>
                <a:cubicBezTo>
                  <a:pt x="708858" y="653396"/>
                  <a:pt x="714579" y="646182"/>
                  <a:pt x="725650" y="638097"/>
                </a:cubicBezTo>
                <a:cubicBezTo>
                  <a:pt x="714082" y="630260"/>
                  <a:pt x="707987" y="623046"/>
                  <a:pt x="701021" y="622175"/>
                </a:cubicBezTo>
                <a:close/>
                <a:moveTo>
                  <a:pt x="12686166" y="638718"/>
                </a:moveTo>
                <a:cubicBezTo>
                  <a:pt x="12687783" y="628892"/>
                  <a:pt x="12680071" y="621927"/>
                  <a:pt x="12669997" y="621678"/>
                </a:cubicBezTo>
                <a:cubicBezTo>
                  <a:pt x="12659921" y="621553"/>
                  <a:pt x="12651960" y="627897"/>
                  <a:pt x="12653702" y="638221"/>
                </a:cubicBezTo>
                <a:cubicBezTo>
                  <a:pt x="12654821" y="645187"/>
                  <a:pt x="12661663" y="651281"/>
                  <a:pt x="12669125" y="662725"/>
                </a:cubicBezTo>
                <a:cubicBezTo>
                  <a:pt x="12677460" y="651406"/>
                  <a:pt x="12685047" y="645560"/>
                  <a:pt x="12686166" y="638718"/>
                </a:cubicBezTo>
                <a:close/>
                <a:moveTo>
                  <a:pt x="807371" y="639216"/>
                </a:moveTo>
                <a:cubicBezTo>
                  <a:pt x="809734" y="629016"/>
                  <a:pt x="801898" y="622175"/>
                  <a:pt x="792071" y="621678"/>
                </a:cubicBezTo>
                <a:cubicBezTo>
                  <a:pt x="781996" y="621056"/>
                  <a:pt x="773911" y="627897"/>
                  <a:pt x="774782" y="637723"/>
                </a:cubicBezTo>
                <a:cubicBezTo>
                  <a:pt x="775404" y="644689"/>
                  <a:pt x="782494" y="651033"/>
                  <a:pt x="790081" y="662725"/>
                </a:cubicBezTo>
                <a:cubicBezTo>
                  <a:pt x="798539" y="651779"/>
                  <a:pt x="805754" y="646182"/>
                  <a:pt x="807371" y="639216"/>
                </a:cubicBezTo>
                <a:close/>
                <a:moveTo>
                  <a:pt x="894316" y="637350"/>
                </a:moveTo>
                <a:cubicBezTo>
                  <a:pt x="895062" y="627524"/>
                  <a:pt x="886853" y="620931"/>
                  <a:pt x="876778" y="621678"/>
                </a:cubicBezTo>
                <a:cubicBezTo>
                  <a:pt x="866951" y="622424"/>
                  <a:pt x="859239" y="629514"/>
                  <a:pt x="861727" y="639589"/>
                </a:cubicBezTo>
                <a:cubicBezTo>
                  <a:pt x="863469" y="646430"/>
                  <a:pt x="870932" y="651903"/>
                  <a:pt x="879514" y="662725"/>
                </a:cubicBezTo>
                <a:cubicBezTo>
                  <a:pt x="886729" y="650908"/>
                  <a:pt x="893694" y="644440"/>
                  <a:pt x="894192" y="637475"/>
                </a:cubicBezTo>
                <a:close/>
                <a:moveTo>
                  <a:pt x="275997" y="638967"/>
                </a:moveTo>
                <a:cubicBezTo>
                  <a:pt x="278111" y="628768"/>
                  <a:pt x="270399" y="622051"/>
                  <a:pt x="260324" y="621678"/>
                </a:cubicBezTo>
                <a:cubicBezTo>
                  <a:pt x="250125" y="621305"/>
                  <a:pt x="242288" y="628146"/>
                  <a:pt x="243408" y="637972"/>
                </a:cubicBezTo>
                <a:cubicBezTo>
                  <a:pt x="244154" y="644938"/>
                  <a:pt x="251493" y="651157"/>
                  <a:pt x="259205" y="662725"/>
                </a:cubicBezTo>
                <a:cubicBezTo>
                  <a:pt x="267414" y="651655"/>
                  <a:pt x="274504" y="645933"/>
                  <a:pt x="275997" y="638967"/>
                </a:cubicBezTo>
                <a:close/>
                <a:moveTo>
                  <a:pt x="966708" y="622051"/>
                </a:moveTo>
                <a:cubicBezTo>
                  <a:pt x="957131" y="621056"/>
                  <a:pt x="950414" y="628519"/>
                  <a:pt x="950911" y="639216"/>
                </a:cubicBezTo>
                <a:cubicBezTo>
                  <a:pt x="951409" y="649789"/>
                  <a:pt x="958126" y="656879"/>
                  <a:pt x="968077" y="654640"/>
                </a:cubicBezTo>
                <a:cubicBezTo>
                  <a:pt x="975042" y="653147"/>
                  <a:pt x="980764" y="645808"/>
                  <a:pt x="991461" y="637723"/>
                </a:cubicBezTo>
                <a:cubicBezTo>
                  <a:pt x="980142" y="630136"/>
                  <a:pt x="973798" y="622797"/>
                  <a:pt x="966833" y="622051"/>
                </a:cubicBezTo>
                <a:close/>
                <a:moveTo>
                  <a:pt x="1056515" y="622051"/>
                </a:moveTo>
                <a:cubicBezTo>
                  <a:pt x="1046937" y="620807"/>
                  <a:pt x="1040096" y="628270"/>
                  <a:pt x="1040469" y="638967"/>
                </a:cubicBezTo>
                <a:cubicBezTo>
                  <a:pt x="1040842" y="649540"/>
                  <a:pt x="1047310" y="656754"/>
                  <a:pt x="1057385" y="654640"/>
                </a:cubicBezTo>
                <a:cubicBezTo>
                  <a:pt x="1064351" y="653147"/>
                  <a:pt x="1070197" y="645933"/>
                  <a:pt x="1081018" y="638097"/>
                </a:cubicBezTo>
                <a:cubicBezTo>
                  <a:pt x="1069948" y="630385"/>
                  <a:pt x="1063605" y="622922"/>
                  <a:pt x="1056639" y="622051"/>
                </a:cubicBezTo>
                <a:close/>
                <a:moveTo>
                  <a:pt x="12583299" y="622051"/>
                </a:moveTo>
                <a:cubicBezTo>
                  <a:pt x="12573598" y="620310"/>
                  <a:pt x="12566383" y="627897"/>
                  <a:pt x="12566134" y="638097"/>
                </a:cubicBezTo>
                <a:cubicBezTo>
                  <a:pt x="12565886" y="648172"/>
                  <a:pt x="12572106" y="656132"/>
                  <a:pt x="12582429" y="654640"/>
                </a:cubicBezTo>
                <a:cubicBezTo>
                  <a:pt x="12589394" y="653645"/>
                  <a:pt x="12595613" y="646928"/>
                  <a:pt x="12607182" y="639465"/>
                </a:cubicBezTo>
                <a:cubicBezTo>
                  <a:pt x="12595987" y="630882"/>
                  <a:pt x="12590266" y="623295"/>
                  <a:pt x="12583424" y="622051"/>
                </a:cubicBezTo>
                <a:close/>
                <a:moveTo>
                  <a:pt x="1162988" y="637350"/>
                </a:moveTo>
                <a:cubicBezTo>
                  <a:pt x="1163735" y="627524"/>
                  <a:pt x="1155525" y="620931"/>
                  <a:pt x="1145450" y="621678"/>
                </a:cubicBezTo>
                <a:cubicBezTo>
                  <a:pt x="1135624" y="622424"/>
                  <a:pt x="1127912" y="629514"/>
                  <a:pt x="1130399" y="639589"/>
                </a:cubicBezTo>
                <a:cubicBezTo>
                  <a:pt x="1132141" y="646430"/>
                  <a:pt x="1139480" y="651903"/>
                  <a:pt x="1148186" y="662725"/>
                </a:cubicBezTo>
                <a:cubicBezTo>
                  <a:pt x="1155401" y="650908"/>
                  <a:pt x="1162366" y="644440"/>
                  <a:pt x="1162864" y="637350"/>
                </a:cubicBezTo>
                <a:close/>
                <a:moveTo>
                  <a:pt x="1216598" y="637475"/>
                </a:moveTo>
                <a:cubicBezTo>
                  <a:pt x="1214360" y="646928"/>
                  <a:pt x="1221076" y="654391"/>
                  <a:pt x="1231773" y="655137"/>
                </a:cubicBezTo>
                <a:cubicBezTo>
                  <a:pt x="1242346" y="655884"/>
                  <a:pt x="1250183" y="650038"/>
                  <a:pt x="1249063" y="639838"/>
                </a:cubicBezTo>
                <a:cubicBezTo>
                  <a:pt x="1248317" y="632624"/>
                  <a:pt x="1241600" y="626156"/>
                  <a:pt x="1234759" y="614712"/>
                </a:cubicBezTo>
                <a:cubicBezTo>
                  <a:pt x="1226176" y="624912"/>
                  <a:pt x="1218215" y="630385"/>
                  <a:pt x="1216598" y="637475"/>
                </a:cubicBezTo>
                <a:close/>
                <a:moveTo>
                  <a:pt x="1323321" y="622051"/>
                </a:moveTo>
                <a:cubicBezTo>
                  <a:pt x="1313743" y="620061"/>
                  <a:pt x="1306280" y="627524"/>
                  <a:pt x="1305658" y="637599"/>
                </a:cubicBezTo>
                <a:cubicBezTo>
                  <a:pt x="1305161" y="647550"/>
                  <a:pt x="1311131" y="655884"/>
                  <a:pt x="1321455" y="654640"/>
                </a:cubicBezTo>
                <a:cubicBezTo>
                  <a:pt x="1328545" y="653769"/>
                  <a:pt x="1334889" y="647301"/>
                  <a:pt x="1346457" y="640211"/>
                </a:cubicBezTo>
                <a:cubicBezTo>
                  <a:pt x="1335635" y="631380"/>
                  <a:pt x="1330162" y="623419"/>
                  <a:pt x="1323197" y="622051"/>
                </a:cubicBezTo>
                <a:close/>
                <a:moveTo>
                  <a:pt x="12509415" y="637723"/>
                </a:moveTo>
                <a:cubicBezTo>
                  <a:pt x="12510783" y="627399"/>
                  <a:pt x="12502573" y="621305"/>
                  <a:pt x="12492499" y="621802"/>
                </a:cubicBezTo>
                <a:cubicBezTo>
                  <a:pt x="12482423" y="622300"/>
                  <a:pt x="12474836" y="629638"/>
                  <a:pt x="12476826" y="639340"/>
                </a:cubicBezTo>
                <a:cubicBezTo>
                  <a:pt x="12478194" y="646182"/>
                  <a:pt x="12486031" y="651779"/>
                  <a:pt x="12494861" y="662725"/>
                </a:cubicBezTo>
                <a:cubicBezTo>
                  <a:pt x="12501952" y="651033"/>
                  <a:pt x="12508544" y="644813"/>
                  <a:pt x="12509415" y="637723"/>
                </a:cubicBezTo>
                <a:close/>
                <a:moveTo>
                  <a:pt x="1410888" y="622300"/>
                </a:moveTo>
                <a:cubicBezTo>
                  <a:pt x="1401062" y="621553"/>
                  <a:pt x="1394345" y="629763"/>
                  <a:pt x="1395216" y="639838"/>
                </a:cubicBezTo>
                <a:cubicBezTo>
                  <a:pt x="1395962" y="649664"/>
                  <a:pt x="1403052" y="657376"/>
                  <a:pt x="1413127" y="654889"/>
                </a:cubicBezTo>
                <a:cubicBezTo>
                  <a:pt x="1419968" y="653147"/>
                  <a:pt x="1425441" y="645808"/>
                  <a:pt x="1436263" y="637102"/>
                </a:cubicBezTo>
                <a:cubicBezTo>
                  <a:pt x="1424446" y="629887"/>
                  <a:pt x="1417978" y="622922"/>
                  <a:pt x="1411013" y="622424"/>
                </a:cubicBezTo>
                <a:close/>
                <a:moveTo>
                  <a:pt x="1482783" y="637723"/>
                </a:moveTo>
                <a:cubicBezTo>
                  <a:pt x="1480295" y="647799"/>
                  <a:pt x="1487261" y="654515"/>
                  <a:pt x="1497834" y="655262"/>
                </a:cubicBezTo>
                <a:cubicBezTo>
                  <a:pt x="1508531" y="656008"/>
                  <a:pt x="1516118" y="649291"/>
                  <a:pt x="1515372" y="639714"/>
                </a:cubicBezTo>
                <a:cubicBezTo>
                  <a:pt x="1514750" y="632624"/>
                  <a:pt x="1507536" y="626156"/>
                  <a:pt x="1500197" y="614712"/>
                </a:cubicBezTo>
                <a:cubicBezTo>
                  <a:pt x="1491987" y="625161"/>
                  <a:pt x="1484649" y="630634"/>
                  <a:pt x="1482907" y="637599"/>
                </a:cubicBezTo>
                <a:close/>
                <a:moveTo>
                  <a:pt x="12403937" y="622175"/>
                </a:moveTo>
                <a:cubicBezTo>
                  <a:pt x="12394234" y="620558"/>
                  <a:pt x="12387020" y="628270"/>
                  <a:pt x="12386896" y="638345"/>
                </a:cubicBezTo>
                <a:cubicBezTo>
                  <a:pt x="12386771" y="648421"/>
                  <a:pt x="12393115" y="656381"/>
                  <a:pt x="12403439" y="654640"/>
                </a:cubicBezTo>
                <a:cubicBezTo>
                  <a:pt x="12410405" y="653520"/>
                  <a:pt x="12416500" y="646679"/>
                  <a:pt x="12427942" y="639092"/>
                </a:cubicBezTo>
                <a:cubicBezTo>
                  <a:pt x="12416624" y="630758"/>
                  <a:pt x="12410777" y="623170"/>
                  <a:pt x="12403937" y="622051"/>
                </a:cubicBezTo>
                <a:close/>
                <a:moveTo>
                  <a:pt x="1572216" y="639714"/>
                </a:moveTo>
                <a:cubicBezTo>
                  <a:pt x="1571096" y="649913"/>
                  <a:pt x="1578808" y="655759"/>
                  <a:pt x="1589381" y="655137"/>
                </a:cubicBezTo>
                <a:cubicBezTo>
                  <a:pt x="1600078" y="654515"/>
                  <a:pt x="1606795" y="647177"/>
                  <a:pt x="1604681" y="637723"/>
                </a:cubicBezTo>
                <a:cubicBezTo>
                  <a:pt x="1603188" y="630758"/>
                  <a:pt x="1595227" y="625161"/>
                  <a:pt x="1586769" y="614837"/>
                </a:cubicBezTo>
                <a:cubicBezTo>
                  <a:pt x="1579804" y="626156"/>
                  <a:pt x="1573087" y="632624"/>
                  <a:pt x="1572216" y="639714"/>
                </a:cubicBezTo>
                <a:close/>
                <a:moveTo>
                  <a:pt x="1694238" y="637350"/>
                </a:moveTo>
                <a:cubicBezTo>
                  <a:pt x="1694984" y="627524"/>
                  <a:pt x="1686775" y="620931"/>
                  <a:pt x="1676700" y="621678"/>
                </a:cubicBezTo>
                <a:cubicBezTo>
                  <a:pt x="1666873" y="622424"/>
                  <a:pt x="1659161" y="629514"/>
                  <a:pt x="1661649" y="639589"/>
                </a:cubicBezTo>
                <a:cubicBezTo>
                  <a:pt x="1663390" y="646430"/>
                  <a:pt x="1670729" y="651903"/>
                  <a:pt x="1679436" y="662725"/>
                </a:cubicBezTo>
                <a:cubicBezTo>
                  <a:pt x="1686651" y="650908"/>
                  <a:pt x="1693616" y="644440"/>
                  <a:pt x="1694114" y="637350"/>
                </a:cubicBezTo>
                <a:close/>
                <a:moveTo>
                  <a:pt x="12316244" y="622051"/>
                </a:moveTo>
                <a:cubicBezTo>
                  <a:pt x="12306666" y="621180"/>
                  <a:pt x="12299951" y="628768"/>
                  <a:pt x="12300696" y="639465"/>
                </a:cubicBezTo>
                <a:cubicBezTo>
                  <a:pt x="12301319" y="650038"/>
                  <a:pt x="12308159" y="657003"/>
                  <a:pt x="12318110" y="654640"/>
                </a:cubicBezTo>
                <a:cubicBezTo>
                  <a:pt x="12325075" y="653023"/>
                  <a:pt x="12330673" y="645560"/>
                  <a:pt x="12341121" y="637475"/>
                </a:cubicBezTo>
                <a:cubicBezTo>
                  <a:pt x="12329679" y="630136"/>
                  <a:pt x="12323211" y="622797"/>
                  <a:pt x="12316244" y="622175"/>
                </a:cubicBezTo>
                <a:close/>
                <a:moveTo>
                  <a:pt x="1780313" y="637599"/>
                </a:moveTo>
                <a:cubicBezTo>
                  <a:pt x="1781681" y="627275"/>
                  <a:pt x="1773471" y="621180"/>
                  <a:pt x="1763396" y="621678"/>
                </a:cubicBezTo>
                <a:cubicBezTo>
                  <a:pt x="1753321" y="622175"/>
                  <a:pt x="1745734" y="629514"/>
                  <a:pt x="1747724" y="639216"/>
                </a:cubicBezTo>
                <a:cubicBezTo>
                  <a:pt x="1749092" y="646057"/>
                  <a:pt x="1756928" y="651655"/>
                  <a:pt x="1765760" y="662601"/>
                </a:cubicBezTo>
                <a:cubicBezTo>
                  <a:pt x="1772849" y="650908"/>
                  <a:pt x="1779442" y="644689"/>
                  <a:pt x="1780313" y="637599"/>
                </a:cubicBezTo>
                <a:close/>
                <a:moveTo>
                  <a:pt x="1837405" y="637599"/>
                </a:moveTo>
                <a:cubicBezTo>
                  <a:pt x="1835291" y="647052"/>
                  <a:pt x="1842008" y="654515"/>
                  <a:pt x="1852580" y="655137"/>
                </a:cubicBezTo>
                <a:cubicBezTo>
                  <a:pt x="1863153" y="655884"/>
                  <a:pt x="1870989" y="650038"/>
                  <a:pt x="1869870" y="639838"/>
                </a:cubicBezTo>
                <a:cubicBezTo>
                  <a:pt x="1869124" y="632624"/>
                  <a:pt x="1862282" y="626156"/>
                  <a:pt x="1855441" y="614837"/>
                </a:cubicBezTo>
                <a:cubicBezTo>
                  <a:pt x="1846859" y="625161"/>
                  <a:pt x="1838898" y="630634"/>
                  <a:pt x="1837405" y="637599"/>
                </a:cubicBezTo>
                <a:close/>
                <a:moveTo>
                  <a:pt x="1943879" y="622051"/>
                </a:moveTo>
                <a:cubicBezTo>
                  <a:pt x="1934177" y="620185"/>
                  <a:pt x="1926838" y="627773"/>
                  <a:pt x="1926465" y="637848"/>
                </a:cubicBezTo>
                <a:cubicBezTo>
                  <a:pt x="1926092" y="647923"/>
                  <a:pt x="1932311" y="656008"/>
                  <a:pt x="1942511" y="654640"/>
                </a:cubicBezTo>
                <a:cubicBezTo>
                  <a:pt x="1949477" y="653645"/>
                  <a:pt x="1955820" y="647052"/>
                  <a:pt x="1967388" y="639838"/>
                </a:cubicBezTo>
                <a:cubicBezTo>
                  <a:pt x="1956318" y="631131"/>
                  <a:pt x="1950720" y="623295"/>
                  <a:pt x="1943879" y="622051"/>
                </a:cubicBezTo>
                <a:close/>
                <a:moveTo>
                  <a:pt x="12228677" y="622051"/>
                </a:moveTo>
                <a:cubicBezTo>
                  <a:pt x="12219099" y="619812"/>
                  <a:pt x="12211761" y="626653"/>
                  <a:pt x="12211139" y="637226"/>
                </a:cubicBezTo>
                <a:cubicBezTo>
                  <a:pt x="12210392" y="647799"/>
                  <a:pt x="12216239" y="655635"/>
                  <a:pt x="12226439" y="654515"/>
                </a:cubicBezTo>
                <a:cubicBezTo>
                  <a:pt x="12233653" y="653769"/>
                  <a:pt x="12240121" y="646928"/>
                  <a:pt x="12251440" y="640087"/>
                </a:cubicBezTo>
                <a:cubicBezTo>
                  <a:pt x="12241116" y="631504"/>
                  <a:pt x="12235643" y="623668"/>
                  <a:pt x="12228677" y="622051"/>
                </a:cubicBezTo>
                <a:close/>
                <a:moveTo>
                  <a:pt x="2033685" y="621927"/>
                </a:moveTo>
                <a:cubicBezTo>
                  <a:pt x="2024108" y="619936"/>
                  <a:pt x="2016645" y="627399"/>
                  <a:pt x="2016023" y="637475"/>
                </a:cubicBezTo>
                <a:cubicBezTo>
                  <a:pt x="2015525" y="647426"/>
                  <a:pt x="2021496" y="655759"/>
                  <a:pt x="2031820" y="654515"/>
                </a:cubicBezTo>
                <a:cubicBezTo>
                  <a:pt x="2038910" y="653645"/>
                  <a:pt x="2045253" y="647177"/>
                  <a:pt x="2056821" y="640087"/>
                </a:cubicBezTo>
                <a:cubicBezTo>
                  <a:pt x="2046000" y="631255"/>
                  <a:pt x="2040527" y="623295"/>
                  <a:pt x="2033561" y="621927"/>
                </a:cubicBezTo>
                <a:close/>
                <a:moveTo>
                  <a:pt x="2118765" y="621927"/>
                </a:moveTo>
                <a:cubicBezTo>
                  <a:pt x="2109187" y="620931"/>
                  <a:pt x="2102471" y="628395"/>
                  <a:pt x="2102968" y="639092"/>
                </a:cubicBezTo>
                <a:cubicBezTo>
                  <a:pt x="2103466" y="649664"/>
                  <a:pt x="2110183" y="656754"/>
                  <a:pt x="2120133" y="654515"/>
                </a:cubicBezTo>
                <a:cubicBezTo>
                  <a:pt x="2127099" y="653023"/>
                  <a:pt x="2132821" y="645684"/>
                  <a:pt x="2143518" y="637599"/>
                </a:cubicBezTo>
                <a:cubicBezTo>
                  <a:pt x="2132199" y="630012"/>
                  <a:pt x="2125855" y="622673"/>
                  <a:pt x="2118889" y="621927"/>
                </a:cubicBezTo>
                <a:close/>
                <a:moveTo>
                  <a:pt x="12121955" y="637972"/>
                </a:moveTo>
                <a:cubicBezTo>
                  <a:pt x="12119840" y="648047"/>
                  <a:pt x="12126930" y="654640"/>
                  <a:pt x="12137503" y="655013"/>
                </a:cubicBezTo>
                <a:cubicBezTo>
                  <a:pt x="12148200" y="655386"/>
                  <a:pt x="12155539" y="648545"/>
                  <a:pt x="12154543" y="638967"/>
                </a:cubicBezTo>
                <a:cubicBezTo>
                  <a:pt x="12153673" y="631877"/>
                  <a:pt x="12146210" y="625658"/>
                  <a:pt x="12138623" y="614463"/>
                </a:cubicBezTo>
                <a:cubicBezTo>
                  <a:pt x="12130786" y="625161"/>
                  <a:pt x="12123447" y="631007"/>
                  <a:pt x="12121955" y="637972"/>
                </a:cubicBezTo>
                <a:close/>
                <a:moveTo>
                  <a:pt x="2225488" y="637226"/>
                </a:moveTo>
                <a:cubicBezTo>
                  <a:pt x="2226234" y="627399"/>
                  <a:pt x="2218025" y="620807"/>
                  <a:pt x="2207949" y="621553"/>
                </a:cubicBezTo>
                <a:cubicBezTo>
                  <a:pt x="2198123" y="622300"/>
                  <a:pt x="2190411" y="629390"/>
                  <a:pt x="2192899" y="639465"/>
                </a:cubicBezTo>
                <a:cubicBezTo>
                  <a:pt x="2194640" y="646306"/>
                  <a:pt x="2202103" y="651779"/>
                  <a:pt x="2210686" y="662601"/>
                </a:cubicBezTo>
                <a:cubicBezTo>
                  <a:pt x="2217900" y="650784"/>
                  <a:pt x="2224866" y="644316"/>
                  <a:pt x="2225363" y="637350"/>
                </a:cubicBezTo>
                <a:close/>
                <a:moveTo>
                  <a:pt x="2315045" y="637226"/>
                </a:moveTo>
                <a:cubicBezTo>
                  <a:pt x="2315791" y="627399"/>
                  <a:pt x="2307582" y="620807"/>
                  <a:pt x="2297507" y="621553"/>
                </a:cubicBezTo>
                <a:cubicBezTo>
                  <a:pt x="2287680" y="622300"/>
                  <a:pt x="2279968" y="629390"/>
                  <a:pt x="2282456" y="639465"/>
                </a:cubicBezTo>
                <a:cubicBezTo>
                  <a:pt x="2284197" y="646306"/>
                  <a:pt x="2291536" y="651779"/>
                  <a:pt x="2300243" y="662601"/>
                </a:cubicBezTo>
                <a:cubicBezTo>
                  <a:pt x="2307458" y="650784"/>
                  <a:pt x="2314423" y="644316"/>
                  <a:pt x="2314921" y="637226"/>
                </a:cubicBezTo>
                <a:close/>
                <a:moveTo>
                  <a:pt x="12048070" y="621927"/>
                </a:moveTo>
                <a:cubicBezTo>
                  <a:pt x="12038493" y="620683"/>
                  <a:pt x="12031651" y="628021"/>
                  <a:pt x="12031900" y="638594"/>
                </a:cubicBezTo>
                <a:cubicBezTo>
                  <a:pt x="12032149" y="649167"/>
                  <a:pt x="12038616" y="656381"/>
                  <a:pt x="12048691" y="654391"/>
                </a:cubicBezTo>
                <a:cubicBezTo>
                  <a:pt x="12055781" y="653023"/>
                  <a:pt x="12061628" y="645808"/>
                  <a:pt x="12072449" y="638097"/>
                </a:cubicBezTo>
                <a:cubicBezTo>
                  <a:pt x="12061379" y="630385"/>
                  <a:pt x="12055160" y="622797"/>
                  <a:pt x="12048194" y="621927"/>
                </a:cubicBezTo>
                <a:close/>
                <a:moveTo>
                  <a:pt x="2368655" y="638718"/>
                </a:moveTo>
                <a:cubicBezTo>
                  <a:pt x="2367411" y="648296"/>
                  <a:pt x="2374750" y="655137"/>
                  <a:pt x="2385323" y="654889"/>
                </a:cubicBezTo>
                <a:cubicBezTo>
                  <a:pt x="2395895" y="654640"/>
                  <a:pt x="2403110" y="648172"/>
                  <a:pt x="2401120" y="638097"/>
                </a:cubicBezTo>
                <a:cubicBezTo>
                  <a:pt x="2399752" y="631007"/>
                  <a:pt x="2392537" y="625161"/>
                  <a:pt x="2384825" y="614339"/>
                </a:cubicBezTo>
                <a:cubicBezTo>
                  <a:pt x="2377113" y="625409"/>
                  <a:pt x="2369526" y="631629"/>
                  <a:pt x="2368655" y="638594"/>
                </a:cubicBezTo>
                <a:close/>
                <a:moveTo>
                  <a:pt x="2474880" y="621802"/>
                </a:moveTo>
                <a:cubicBezTo>
                  <a:pt x="2465178" y="620185"/>
                  <a:pt x="2457964" y="627897"/>
                  <a:pt x="2457839" y="637972"/>
                </a:cubicBezTo>
                <a:cubicBezTo>
                  <a:pt x="2457715" y="648047"/>
                  <a:pt x="2464059" y="656008"/>
                  <a:pt x="2474258" y="654391"/>
                </a:cubicBezTo>
                <a:cubicBezTo>
                  <a:pt x="2481224" y="653272"/>
                  <a:pt x="2487319" y="646430"/>
                  <a:pt x="2498762" y="638967"/>
                </a:cubicBezTo>
                <a:cubicBezTo>
                  <a:pt x="2487567" y="630509"/>
                  <a:pt x="2481721" y="623046"/>
                  <a:pt x="2474756" y="621802"/>
                </a:cubicBezTo>
                <a:close/>
                <a:moveTo>
                  <a:pt x="2564438" y="621802"/>
                </a:moveTo>
                <a:cubicBezTo>
                  <a:pt x="2554735" y="620185"/>
                  <a:pt x="2547521" y="627897"/>
                  <a:pt x="2547397" y="637972"/>
                </a:cubicBezTo>
                <a:cubicBezTo>
                  <a:pt x="2547272" y="648047"/>
                  <a:pt x="2553616" y="656008"/>
                  <a:pt x="2563940" y="654391"/>
                </a:cubicBezTo>
                <a:cubicBezTo>
                  <a:pt x="2570906" y="653272"/>
                  <a:pt x="2577001" y="646430"/>
                  <a:pt x="2588444" y="638967"/>
                </a:cubicBezTo>
                <a:cubicBezTo>
                  <a:pt x="2577249" y="630634"/>
                  <a:pt x="2571403" y="623046"/>
                  <a:pt x="2564438" y="621927"/>
                </a:cubicBezTo>
                <a:close/>
                <a:moveTo>
                  <a:pt x="11945452" y="637226"/>
                </a:moveTo>
                <a:cubicBezTo>
                  <a:pt x="11943213" y="646679"/>
                  <a:pt x="11949930" y="654142"/>
                  <a:pt x="11960627" y="654889"/>
                </a:cubicBezTo>
                <a:cubicBezTo>
                  <a:pt x="11971200" y="655635"/>
                  <a:pt x="11979036" y="649789"/>
                  <a:pt x="11977917" y="639589"/>
                </a:cubicBezTo>
                <a:cubicBezTo>
                  <a:pt x="11977170" y="632375"/>
                  <a:pt x="11970453" y="625907"/>
                  <a:pt x="11963612" y="614463"/>
                </a:cubicBezTo>
                <a:cubicBezTo>
                  <a:pt x="11955030" y="624663"/>
                  <a:pt x="11947069" y="630136"/>
                  <a:pt x="11945452" y="637226"/>
                </a:cubicBezTo>
                <a:close/>
                <a:moveTo>
                  <a:pt x="2650637" y="621802"/>
                </a:moveTo>
                <a:cubicBezTo>
                  <a:pt x="2641059" y="620558"/>
                  <a:pt x="2634218" y="627897"/>
                  <a:pt x="2634466" y="638470"/>
                </a:cubicBezTo>
                <a:cubicBezTo>
                  <a:pt x="2634715" y="649042"/>
                  <a:pt x="2641183" y="656257"/>
                  <a:pt x="2651259" y="654267"/>
                </a:cubicBezTo>
                <a:cubicBezTo>
                  <a:pt x="2658348" y="652898"/>
                  <a:pt x="2664195" y="645684"/>
                  <a:pt x="2675016" y="637972"/>
                </a:cubicBezTo>
                <a:cubicBezTo>
                  <a:pt x="2663946" y="630260"/>
                  <a:pt x="2657726" y="622673"/>
                  <a:pt x="2650761" y="621802"/>
                </a:cubicBezTo>
                <a:close/>
                <a:moveTo>
                  <a:pt x="2757110" y="638470"/>
                </a:moveTo>
                <a:cubicBezTo>
                  <a:pt x="2758727" y="628643"/>
                  <a:pt x="2751016" y="621553"/>
                  <a:pt x="2740940" y="621429"/>
                </a:cubicBezTo>
                <a:cubicBezTo>
                  <a:pt x="2730865" y="621305"/>
                  <a:pt x="2722904" y="627648"/>
                  <a:pt x="2724522" y="637848"/>
                </a:cubicBezTo>
                <a:cubicBezTo>
                  <a:pt x="2725641" y="644813"/>
                  <a:pt x="2732482" y="650908"/>
                  <a:pt x="2739945" y="662352"/>
                </a:cubicBezTo>
                <a:cubicBezTo>
                  <a:pt x="2748403" y="651157"/>
                  <a:pt x="2755866" y="645311"/>
                  <a:pt x="2757110" y="638345"/>
                </a:cubicBezTo>
                <a:close/>
                <a:moveTo>
                  <a:pt x="11855894" y="638718"/>
                </a:moveTo>
                <a:cubicBezTo>
                  <a:pt x="11854651" y="648296"/>
                  <a:pt x="11861990" y="655137"/>
                  <a:pt x="11872562" y="654889"/>
                </a:cubicBezTo>
                <a:cubicBezTo>
                  <a:pt x="11883135" y="654640"/>
                  <a:pt x="11890349" y="648172"/>
                  <a:pt x="11888359" y="638097"/>
                </a:cubicBezTo>
                <a:cubicBezTo>
                  <a:pt x="11886991" y="631007"/>
                  <a:pt x="11879777" y="625161"/>
                  <a:pt x="11872065" y="614339"/>
                </a:cubicBezTo>
                <a:cubicBezTo>
                  <a:pt x="11864353" y="625409"/>
                  <a:pt x="11856765" y="631629"/>
                  <a:pt x="11855894" y="638594"/>
                </a:cubicBezTo>
                <a:close/>
                <a:moveTo>
                  <a:pt x="2829378" y="621802"/>
                </a:moveTo>
                <a:cubicBezTo>
                  <a:pt x="2819801" y="620807"/>
                  <a:pt x="2813084" y="628270"/>
                  <a:pt x="2813581" y="638967"/>
                </a:cubicBezTo>
                <a:cubicBezTo>
                  <a:pt x="2814079" y="649540"/>
                  <a:pt x="2820796" y="656630"/>
                  <a:pt x="2830747" y="654391"/>
                </a:cubicBezTo>
                <a:cubicBezTo>
                  <a:pt x="2837712" y="652898"/>
                  <a:pt x="2843434" y="645560"/>
                  <a:pt x="2854131" y="637475"/>
                </a:cubicBezTo>
                <a:cubicBezTo>
                  <a:pt x="2842936" y="630012"/>
                  <a:pt x="2836592" y="622548"/>
                  <a:pt x="2829503" y="621802"/>
                </a:cubicBezTo>
                <a:close/>
                <a:moveTo>
                  <a:pt x="2918687" y="621802"/>
                </a:moveTo>
                <a:cubicBezTo>
                  <a:pt x="2909109" y="620931"/>
                  <a:pt x="2902392" y="628519"/>
                  <a:pt x="2903139" y="639216"/>
                </a:cubicBezTo>
                <a:cubicBezTo>
                  <a:pt x="2903761" y="649789"/>
                  <a:pt x="2910602" y="656754"/>
                  <a:pt x="2920552" y="654391"/>
                </a:cubicBezTo>
                <a:cubicBezTo>
                  <a:pt x="2927518" y="652774"/>
                  <a:pt x="2933116" y="645311"/>
                  <a:pt x="2943564" y="637226"/>
                </a:cubicBezTo>
                <a:cubicBezTo>
                  <a:pt x="2932121" y="629887"/>
                  <a:pt x="2925777" y="622548"/>
                  <a:pt x="2918687" y="621927"/>
                </a:cubicBezTo>
                <a:close/>
                <a:moveTo>
                  <a:pt x="11782010" y="621802"/>
                </a:moveTo>
                <a:cubicBezTo>
                  <a:pt x="11772308" y="620807"/>
                  <a:pt x="11765342" y="628768"/>
                  <a:pt x="11765839" y="638843"/>
                </a:cubicBezTo>
                <a:cubicBezTo>
                  <a:pt x="11766337" y="648794"/>
                  <a:pt x="11773054" y="656506"/>
                  <a:pt x="11783254" y="654267"/>
                </a:cubicBezTo>
                <a:cubicBezTo>
                  <a:pt x="11790095" y="652774"/>
                  <a:pt x="11795817" y="645560"/>
                  <a:pt x="11806763" y="637226"/>
                </a:cubicBezTo>
                <a:cubicBezTo>
                  <a:pt x="11795195" y="629638"/>
                  <a:pt x="11788851" y="622424"/>
                  <a:pt x="11781886" y="621678"/>
                </a:cubicBezTo>
                <a:close/>
                <a:moveTo>
                  <a:pt x="2989711" y="638594"/>
                </a:moveTo>
                <a:cubicBezTo>
                  <a:pt x="2988343" y="648172"/>
                  <a:pt x="2995681" y="655013"/>
                  <a:pt x="3006379" y="654889"/>
                </a:cubicBezTo>
                <a:cubicBezTo>
                  <a:pt x="3016951" y="654640"/>
                  <a:pt x="3024166" y="648296"/>
                  <a:pt x="3022300" y="638221"/>
                </a:cubicBezTo>
                <a:cubicBezTo>
                  <a:pt x="3020932" y="631131"/>
                  <a:pt x="3013841" y="625285"/>
                  <a:pt x="3006130" y="614463"/>
                </a:cubicBezTo>
                <a:cubicBezTo>
                  <a:pt x="2998293" y="625534"/>
                  <a:pt x="2990830" y="631629"/>
                  <a:pt x="2989835" y="638718"/>
                </a:cubicBezTo>
                <a:close/>
                <a:moveTo>
                  <a:pt x="3096558" y="621802"/>
                </a:moveTo>
                <a:cubicBezTo>
                  <a:pt x="3086980" y="619812"/>
                  <a:pt x="3079517" y="627275"/>
                  <a:pt x="3078895" y="637350"/>
                </a:cubicBezTo>
                <a:cubicBezTo>
                  <a:pt x="3078397" y="647301"/>
                  <a:pt x="3084368" y="655635"/>
                  <a:pt x="3094692" y="654391"/>
                </a:cubicBezTo>
                <a:cubicBezTo>
                  <a:pt x="3101782" y="653520"/>
                  <a:pt x="3108126" y="647052"/>
                  <a:pt x="3119693" y="639962"/>
                </a:cubicBezTo>
                <a:cubicBezTo>
                  <a:pt x="3108872" y="631131"/>
                  <a:pt x="3103399" y="623170"/>
                  <a:pt x="3096433" y="621802"/>
                </a:cubicBezTo>
                <a:close/>
                <a:moveTo>
                  <a:pt x="3168826" y="638594"/>
                </a:moveTo>
                <a:cubicBezTo>
                  <a:pt x="3167457" y="648172"/>
                  <a:pt x="3174796" y="655013"/>
                  <a:pt x="3185493" y="654889"/>
                </a:cubicBezTo>
                <a:cubicBezTo>
                  <a:pt x="3196066" y="654640"/>
                  <a:pt x="3203280" y="648296"/>
                  <a:pt x="3201415" y="638221"/>
                </a:cubicBezTo>
                <a:cubicBezTo>
                  <a:pt x="3200046" y="631131"/>
                  <a:pt x="3192957" y="625285"/>
                  <a:pt x="3185245" y="614463"/>
                </a:cubicBezTo>
                <a:cubicBezTo>
                  <a:pt x="3177408" y="625534"/>
                  <a:pt x="3169945" y="631629"/>
                  <a:pt x="3168950" y="638718"/>
                </a:cubicBezTo>
                <a:close/>
                <a:moveTo>
                  <a:pt x="11712851" y="638470"/>
                </a:moveTo>
                <a:cubicBezTo>
                  <a:pt x="11714468" y="628643"/>
                  <a:pt x="11706756" y="621678"/>
                  <a:pt x="11696681" y="621429"/>
                </a:cubicBezTo>
                <a:cubicBezTo>
                  <a:pt x="11686606" y="621305"/>
                  <a:pt x="11678645" y="627648"/>
                  <a:pt x="11680387" y="637972"/>
                </a:cubicBezTo>
                <a:cubicBezTo>
                  <a:pt x="11681507" y="644938"/>
                  <a:pt x="11688348" y="651033"/>
                  <a:pt x="11695935" y="662476"/>
                </a:cubicBezTo>
                <a:cubicBezTo>
                  <a:pt x="11704269" y="651281"/>
                  <a:pt x="11711857" y="645435"/>
                  <a:pt x="11712976" y="638470"/>
                </a:cubicBezTo>
                <a:close/>
                <a:moveTo>
                  <a:pt x="3255896" y="637350"/>
                </a:moveTo>
                <a:cubicBezTo>
                  <a:pt x="3253408" y="647301"/>
                  <a:pt x="3260373" y="654142"/>
                  <a:pt x="3270946" y="654889"/>
                </a:cubicBezTo>
                <a:cubicBezTo>
                  <a:pt x="3281643" y="655635"/>
                  <a:pt x="3289231" y="648918"/>
                  <a:pt x="3288484" y="639340"/>
                </a:cubicBezTo>
                <a:cubicBezTo>
                  <a:pt x="3287863" y="632251"/>
                  <a:pt x="3280648" y="625782"/>
                  <a:pt x="3273309" y="614339"/>
                </a:cubicBezTo>
                <a:cubicBezTo>
                  <a:pt x="3265100" y="624663"/>
                  <a:pt x="3257761" y="630260"/>
                  <a:pt x="3256020" y="637226"/>
                </a:cubicBezTo>
                <a:close/>
                <a:moveTo>
                  <a:pt x="3345453" y="639340"/>
                </a:moveTo>
                <a:cubicBezTo>
                  <a:pt x="3344333" y="649540"/>
                  <a:pt x="3352045" y="655386"/>
                  <a:pt x="3362618" y="654764"/>
                </a:cubicBezTo>
                <a:cubicBezTo>
                  <a:pt x="3373315" y="654142"/>
                  <a:pt x="3380032" y="646804"/>
                  <a:pt x="3377917" y="637350"/>
                </a:cubicBezTo>
                <a:cubicBezTo>
                  <a:pt x="3376425" y="630385"/>
                  <a:pt x="3368464" y="624787"/>
                  <a:pt x="3360006" y="614463"/>
                </a:cubicBezTo>
                <a:cubicBezTo>
                  <a:pt x="3353040" y="625782"/>
                  <a:pt x="3346323" y="632251"/>
                  <a:pt x="3345453" y="639340"/>
                </a:cubicBezTo>
                <a:close/>
                <a:moveTo>
                  <a:pt x="11606377" y="621802"/>
                </a:moveTo>
                <a:cubicBezTo>
                  <a:pt x="11596800" y="620558"/>
                  <a:pt x="11589959" y="627897"/>
                  <a:pt x="11590207" y="638594"/>
                </a:cubicBezTo>
                <a:cubicBezTo>
                  <a:pt x="11590456" y="649167"/>
                  <a:pt x="11597048" y="656381"/>
                  <a:pt x="11607124" y="654267"/>
                </a:cubicBezTo>
                <a:cubicBezTo>
                  <a:pt x="11614090" y="652898"/>
                  <a:pt x="11620060" y="645684"/>
                  <a:pt x="11630757" y="637848"/>
                </a:cubicBezTo>
                <a:cubicBezTo>
                  <a:pt x="11619562" y="630136"/>
                  <a:pt x="11613467" y="622673"/>
                  <a:pt x="11606377" y="621802"/>
                </a:cubicBezTo>
                <a:close/>
                <a:moveTo>
                  <a:pt x="3467599" y="636977"/>
                </a:moveTo>
                <a:cubicBezTo>
                  <a:pt x="3468345" y="627151"/>
                  <a:pt x="3460012" y="620558"/>
                  <a:pt x="3450061" y="621305"/>
                </a:cubicBezTo>
                <a:cubicBezTo>
                  <a:pt x="3440235" y="622051"/>
                  <a:pt x="3432522" y="629141"/>
                  <a:pt x="3435135" y="639216"/>
                </a:cubicBezTo>
                <a:cubicBezTo>
                  <a:pt x="3436876" y="646057"/>
                  <a:pt x="3444339" y="651406"/>
                  <a:pt x="3453046" y="662227"/>
                </a:cubicBezTo>
                <a:cubicBezTo>
                  <a:pt x="3460260" y="650286"/>
                  <a:pt x="3467101" y="643818"/>
                  <a:pt x="3467599" y="636853"/>
                </a:cubicBezTo>
                <a:close/>
                <a:moveTo>
                  <a:pt x="3521209" y="637226"/>
                </a:moveTo>
                <a:cubicBezTo>
                  <a:pt x="3518970" y="646679"/>
                  <a:pt x="3525687" y="654142"/>
                  <a:pt x="3536384" y="654889"/>
                </a:cubicBezTo>
                <a:cubicBezTo>
                  <a:pt x="3546957" y="655635"/>
                  <a:pt x="3554793" y="649789"/>
                  <a:pt x="3553674" y="639589"/>
                </a:cubicBezTo>
                <a:cubicBezTo>
                  <a:pt x="3552928" y="632375"/>
                  <a:pt x="3546211" y="625907"/>
                  <a:pt x="3539369" y="614463"/>
                </a:cubicBezTo>
                <a:cubicBezTo>
                  <a:pt x="3530787" y="624663"/>
                  <a:pt x="3522826" y="630260"/>
                  <a:pt x="3521209" y="637226"/>
                </a:cubicBezTo>
                <a:close/>
                <a:moveTo>
                  <a:pt x="11518313" y="621927"/>
                </a:moveTo>
                <a:cubicBezTo>
                  <a:pt x="11508860" y="619812"/>
                  <a:pt x="11501396" y="626404"/>
                  <a:pt x="11500774" y="637102"/>
                </a:cubicBezTo>
                <a:cubicBezTo>
                  <a:pt x="11500028" y="647674"/>
                  <a:pt x="11505875" y="655511"/>
                  <a:pt x="11516074" y="654391"/>
                </a:cubicBezTo>
                <a:cubicBezTo>
                  <a:pt x="11523288" y="653645"/>
                  <a:pt x="11529756" y="646804"/>
                  <a:pt x="11541075" y="639962"/>
                </a:cubicBezTo>
                <a:cubicBezTo>
                  <a:pt x="11530752" y="631380"/>
                  <a:pt x="11525279" y="623543"/>
                  <a:pt x="11518313" y="621927"/>
                </a:cubicBezTo>
                <a:close/>
                <a:moveTo>
                  <a:pt x="3627683" y="621802"/>
                </a:moveTo>
                <a:cubicBezTo>
                  <a:pt x="3617981" y="619936"/>
                  <a:pt x="3610642" y="627524"/>
                  <a:pt x="3610269" y="637599"/>
                </a:cubicBezTo>
                <a:cubicBezTo>
                  <a:pt x="3609896" y="647674"/>
                  <a:pt x="3616115" y="655759"/>
                  <a:pt x="3626315" y="654391"/>
                </a:cubicBezTo>
                <a:cubicBezTo>
                  <a:pt x="3633280" y="653396"/>
                  <a:pt x="3639624" y="646804"/>
                  <a:pt x="3651192" y="639589"/>
                </a:cubicBezTo>
                <a:cubicBezTo>
                  <a:pt x="3640121" y="630882"/>
                  <a:pt x="3634524" y="623046"/>
                  <a:pt x="3627683" y="621802"/>
                </a:cubicBezTo>
                <a:close/>
                <a:moveTo>
                  <a:pt x="3716121" y="621802"/>
                </a:moveTo>
                <a:cubicBezTo>
                  <a:pt x="3706419" y="620683"/>
                  <a:pt x="3699454" y="628519"/>
                  <a:pt x="3699702" y="638718"/>
                </a:cubicBezTo>
                <a:cubicBezTo>
                  <a:pt x="3700075" y="648669"/>
                  <a:pt x="3706668" y="656506"/>
                  <a:pt x="3716867" y="654391"/>
                </a:cubicBezTo>
                <a:cubicBezTo>
                  <a:pt x="3723833" y="653023"/>
                  <a:pt x="3729555" y="645808"/>
                  <a:pt x="3740625" y="637723"/>
                </a:cubicBezTo>
                <a:cubicBezTo>
                  <a:pt x="3729057" y="629887"/>
                  <a:pt x="3722962" y="622673"/>
                  <a:pt x="3715997" y="621802"/>
                </a:cubicBezTo>
                <a:close/>
                <a:moveTo>
                  <a:pt x="3806425" y="621802"/>
                </a:moveTo>
                <a:cubicBezTo>
                  <a:pt x="3796723" y="620061"/>
                  <a:pt x="3789508" y="627773"/>
                  <a:pt x="3789260" y="637972"/>
                </a:cubicBezTo>
                <a:cubicBezTo>
                  <a:pt x="3789011" y="648047"/>
                  <a:pt x="3795354" y="656008"/>
                  <a:pt x="3805678" y="654391"/>
                </a:cubicBezTo>
                <a:cubicBezTo>
                  <a:pt x="3812644" y="653272"/>
                  <a:pt x="3818739" y="646555"/>
                  <a:pt x="3830307" y="639092"/>
                </a:cubicBezTo>
                <a:cubicBezTo>
                  <a:pt x="3819112" y="630634"/>
                  <a:pt x="3813266" y="623046"/>
                  <a:pt x="3806425" y="621802"/>
                </a:cubicBezTo>
                <a:close/>
                <a:moveTo>
                  <a:pt x="11430994" y="621802"/>
                </a:moveTo>
                <a:cubicBezTo>
                  <a:pt x="11421293" y="619936"/>
                  <a:pt x="11413954" y="627524"/>
                  <a:pt x="11413580" y="637599"/>
                </a:cubicBezTo>
                <a:cubicBezTo>
                  <a:pt x="11413207" y="647674"/>
                  <a:pt x="11419427" y="655759"/>
                  <a:pt x="11429626" y="654391"/>
                </a:cubicBezTo>
                <a:cubicBezTo>
                  <a:pt x="11436592" y="653396"/>
                  <a:pt x="11442936" y="646804"/>
                  <a:pt x="11454503" y="639589"/>
                </a:cubicBezTo>
                <a:cubicBezTo>
                  <a:pt x="11443433" y="630882"/>
                  <a:pt x="11437835" y="623046"/>
                  <a:pt x="11430994" y="621802"/>
                </a:cubicBezTo>
                <a:close/>
                <a:moveTo>
                  <a:pt x="3891753" y="621802"/>
                </a:moveTo>
                <a:cubicBezTo>
                  <a:pt x="3882176" y="620931"/>
                  <a:pt x="3875459" y="628519"/>
                  <a:pt x="3876205" y="639216"/>
                </a:cubicBezTo>
                <a:cubicBezTo>
                  <a:pt x="3876827" y="649789"/>
                  <a:pt x="3883668" y="656754"/>
                  <a:pt x="3893619" y="654391"/>
                </a:cubicBezTo>
                <a:cubicBezTo>
                  <a:pt x="3900584" y="652774"/>
                  <a:pt x="3906182" y="645311"/>
                  <a:pt x="3916630" y="637226"/>
                </a:cubicBezTo>
                <a:cubicBezTo>
                  <a:pt x="3905187" y="629887"/>
                  <a:pt x="3898843" y="622548"/>
                  <a:pt x="3891753" y="621927"/>
                </a:cubicBezTo>
                <a:close/>
                <a:moveTo>
                  <a:pt x="3998725" y="637102"/>
                </a:moveTo>
                <a:cubicBezTo>
                  <a:pt x="3999471" y="627275"/>
                  <a:pt x="3991261" y="620683"/>
                  <a:pt x="3981186" y="621429"/>
                </a:cubicBezTo>
                <a:cubicBezTo>
                  <a:pt x="3971360" y="622175"/>
                  <a:pt x="3963648" y="629265"/>
                  <a:pt x="3966136" y="639340"/>
                </a:cubicBezTo>
                <a:cubicBezTo>
                  <a:pt x="3967877" y="646182"/>
                  <a:pt x="3975216" y="651655"/>
                  <a:pt x="3983923" y="662476"/>
                </a:cubicBezTo>
                <a:cubicBezTo>
                  <a:pt x="3991137" y="650659"/>
                  <a:pt x="3998102" y="644067"/>
                  <a:pt x="3998600" y="637102"/>
                </a:cubicBezTo>
                <a:close/>
                <a:moveTo>
                  <a:pt x="11339820" y="621927"/>
                </a:moveTo>
                <a:cubicBezTo>
                  <a:pt x="11329994" y="621056"/>
                  <a:pt x="11323277" y="629141"/>
                  <a:pt x="11323899" y="639216"/>
                </a:cubicBezTo>
                <a:cubicBezTo>
                  <a:pt x="11324521" y="649042"/>
                  <a:pt x="11331486" y="656879"/>
                  <a:pt x="11341561" y="654391"/>
                </a:cubicBezTo>
                <a:cubicBezTo>
                  <a:pt x="11348402" y="652774"/>
                  <a:pt x="11354000" y="645435"/>
                  <a:pt x="11364821" y="636853"/>
                </a:cubicBezTo>
                <a:cubicBezTo>
                  <a:pt x="11353129" y="629514"/>
                  <a:pt x="11346662" y="622424"/>
                  <a:pt x="11339695" y="621802"/>
                </a:cubicBezTo>
                <a:close/>
                <a:moveTo>
                  <a:pt x="4072858" y="621927"/>
                </a:moveTo>
                <a:cubicBezTo>
                  <a:pt x="4063405" y="619812"/>
                  <a:pt x="4055942" y="626404"/>
                  <a:pt x="4055320" y="637102"/>
                </a:cubicBezTo>
                <a:cubicBezTo>
                  <a:pt x="4054573" y="647674"/>
                  <a:pt x="4060420" y="655511"/>
                  <a:pt x="4070619" y="654391"/>
                </a:cubicBezTo>
                <a:cubicBezTo>
                  <a:pt x="4077833" y="653645"/>
                  <a:pt x="4084302" y="646804"/>
                  <a:pt x="4095620" y="639962"/>
                </a:cubicBezTo>
                <a:cubicBezTo>
                  <a:pt x="4085421" y="631504"/>
                  <a:pt x="4079824" y="623543"/>
                  <a:pt x="4072858" y="621927"/>
                </a:cubicBezTo>
                <a:close/>
                <a:moveTo>
                  <a:pt x="4141768" y="638718"/>
                </a:moveTo>
                <a:cubicBezTo>
                  <a:pt x="4140524" y="648296"/>
                  <a:pt x="4147862" y="655137"/>
                  <a:pt x="4158560" y="654889"/>
                </a:cubicBezTo>
                <a:cubicBezTo>
                  <a:pt x="4169132" y="654640"/>
                  <a:pt x="4176347" y="648047"/>
                  <a:pt x="4174232" y="638097"/>
                </a:cubicBezTo>
                <a:cubicBezTo>
                  <a:pt x="4172864" y="631131"/>
                  <a:pt x="4165649" y="625161"/>
                  <a:pt x="4157813" y="614463"/>
                </a:cubicBezTo>
                <a:cubicBezTo>
                  <a:pt x="4150101" y="625658"/>
                  <a:pt x="4142638" y="631753"/>
                  <a:pt x="4141643" y="638843"/>
                </a:cubicBezTo>
                <a:close/>
                <a:moveTo>
                  <a:pt x="11250138" y="621802"/>
                </a:moveTo>
                <a:cubicBezTo>
                  <a:pt x="11240312" y="620931"/>
                  <a:pt x="11233595" y="629016"/>
                  <a:pt x="11234217" y="639092"/>
                </a:cubicBezTo>
                <a:cubicBezTo>
                  <a:pt x="11234839" y="648918"/>
                  <a:pt x="11241804" y="656754"/>
                  <a:pt x="11251879" y="654267"/>
                </a:cubicBezTo>
                <a:cubicBezTo>
                  <a:pt x="11258721" y="652650"/>
                  <a:pt x="11264318" y="645311"/>
                  <a:pt x="11275140" y="636728"/>
                </a:cubicBezTo>
                <a:cubicBezTo>
                  <a:pt x="11263448" y="629390"/>
                  <a:pt x="11256979" y="622300"/>
                  <a:pt x="11250014" y="621678"/>
                </a:cubicBezTo>
                <a:close/>
                <a:moveTo>
                  <a:pt x="4246873" y="654267"/>
                </a:moveTo>
                <a:cubicBezTo>
                  <a:pt x="4256824" y="656754"/>
                  <a:pt x="4263665" y="649789"/>
                  <a:pt x="4264411" y="639216"/>
                </a:cubicBezTo>
                <a:cubicBezTo>
                  <a:pt x="4265158" y="628519"/>
                  <a:pt x="4258441" y="620931"/>
                  <a:pt x="4248988" y="621678"/>
                </a:cubicBezTo>
                <a:cubicBezTo>
                  <a:pt x="4241898" y="622300"/>
                  <a:pt x="4235430" y="629514"/>
                  <a:pt x="4223986" y="636853"/>
                </a:cubicBezTo>
                <a:cubicBezTo>
                  <a:pt x="4234310" y="645062"/>
                  <a:pt x="4239908" y="652401"/>
                  <a:pt x="4246998" y="654142"/>
                </a:cubicBezTo>
                <a:close/>
                <a:moveTo>
                  <a:pt x="4336431" y="654267"/>
                </a:moveTo>
                <a:cubicBezTo>
                  <a:pt x="4346381" y="656754"/>
                  <a:pt x="4353223" y="649789"/>
                  <a:pt x="4353969" y="639216"/>
                </a:cubicBezTo>
                <a:cubicBezTo>
                  <a:pt x="4354715" y="628519"/>
                  <a:pt x="4347998" y="620931"/>
                  <a:pt x="4338421" y="621678"/>
                </a:cubicBezTo>
                <a:cubicBezTo>
                  <a:pt x="4331331" y="622300"/>
                  <a:pt x="4324863" y="629514"/>
                  <a:pt x="4313419" y="636853"/>
                </a:cubicBezTo>
                <a:cubicBezTo>
                  <a:pt x="4323743" y="645062"/>
                  <a:pt x="4329341" y="652401"/>
                  <a:pt x="4336431" y="654142"/>
                </a:cubicBezTo>
                <a:close/>
                <a:moveTo>
                  <a:pt x="11160581" y="621802"/>
                </a:moveTo>
                <a:cubicBezTo>
                  <a:pt x="11150755" y="620931"/>
                  <a:pt x="11144037" y="629016"/>
                  <a:pt x="11144659" y="639092"/>
                </a:cubicBezTo>
                <a:cubicBezTo>
                  <a:pt x="11145282" y="648918"/>
                  <a:pt x="11152247" y="656754"/>
                  <a:pt x="11162322" y="654267"/>
                </a:cubicBezTo>
                <a:cubicBezTo>
                  <a:pt x="11169164" y="652650"/>
                  <a:pt x="11174761" y="645311"/>
                  <a:pt x="11185582" y="636728"/>
                </a:cubicBezTo>
                <a:cubicBezTo>
                  <a:pt x="11173890" y="629390"/>
                  <a:pt x="11167422" y="622300"/>
                  <a:pt x="11160456" y="621678"/>
                </a:cubicBezTo>
                <a:close/>
                <a:moveTo>
                  <a:pt x="4440417" y="636977"/>
                </a:moveTo>
                <a:cubicBezTo>
                  <a:pt x="4441163" y="627151"/>
                  <a:pt x="4432954" y="620558"/>
                  <a:pt x="4422879" y="621305"/>
                </a:cubicBezTo>
                <a:cubicBezTo>
                  <a:pt x="4413052" y="622051"/>
                  <a:pt x="4405340" y="629141"/>
                  <a:pt x="4407828" y="639216"/>
                </a:cubicBezTo>
                <a:cubicBezTo>
                  <a:pt x="4409569" y="646057"/>
                  <a:pt x="4416908" y="651530"/>
                  <a:pt x="4425615" y="662352"/>
                </a:cubicBezTo>
                <a:cubicBezTo>
                  <a:pt x="4432829" y="650535"/>
                  <a:pt x="4439795" y="643943"/>
                  <a:pt x="4440292" y="636977"/>
                </a:cubicBezTo>
                <a:close/>
                <a:moveTo>
                  <a:pt x="4497510" y="639092"/>
                </a:moveTo>
                <a:cubicBezTo>
                  <a:pt x="4496141" y="649291"/>
                  <a:pt x="4503853" y="655262"/>
                  <a:pt x="4514426" y="654764"/>
                </a:cubicBezTo>
                <a:cubicBezTo>
                  <a:pt x="4525123" y="654267"/>
                  <a:pt x="4531964" y="647052"/>
                  <a:pt x="4529974" y="637475"/>
                </a:cubicBezTo>
                <a:cubicBezTo>
                  <a:pt x="4528606" y="630509"/>
                  <a:pt x="4520645" y="624787"/>
                  <a:pt x="4512311" y="614339"/>
                </a:cubicBezTo>
                <a:cubicBezTo>
                  <a:pt x="4505222" y="625534"/>
                  <a:pt x="4498380" y="631877"/>
                  <a:pt x="4497510" y="639092"/>
                </a:cubicBezTo>
                <a:close/>
                <a:moveTo>
                  <a:pt x="4619532" y="636977"/>
                </a:moveTo>
                <a:cubicBezTo>
                  <a:pt x="4620278" y="627151"/>
                  <a:pt x="4612068" y="620558"/>
                  <a:pt x="4601993" y="621305"/>
                </a:cubicBezTo>
                <a:cubicBezTo>
                  <a:pt x="4592167" y="622051"/>
                  <a:pt x="4584455" y="629141"/>
                  <a:pt x="4586942" y="639216"/>
                </a:cubicBezTo>
                <a:cubicBezTo>
                  <a:pt x="4588684" y="646057"/>
                  <a:pt x="4596147" y="651530"/>
                  <a:pt x="4604730" y="662352"/>
                </a:cubicBezTo>
                <a:cubicBezTo>
                  <a:pt x="4611944" y="650535"/>
                  <a:pt x="4618910" y="644067"/>
                  <a:pt x="4619407" y="637102"/>
                </a:cubicBezTo>
                <a:close/>
                <a:moveTo>
                  <a:pt x="11059082" y="637226"/>
                </a:moveTo>
                <a:cubicBezTo>
                  <a:pt x="11056595" y="647301"/>
                  <a:pt x="11063561" y="654018"/>
                  <a:pt x="11074133" y="654764"/>
                </a:cubicBezTo>
                <a:cubicBezTo>
                  <a:pt x="11084830" y="655511"/>
                  <a:pt x="11092418" y="648794"/>
                  <a:pt x="11091672" y="639216"/>
                </a:cubicBezTo>
                <a:cubicBezTo>
                  <a:pt x="11091049" y="632126"/>
                  <a:pt x="11083835" y="625658"/>
                  <a:pt x="11076496" y="614215"/>
                </a:cubicBezTo>
                <a:cubicBezTo>
                  <a:pt x="11068287" y="624663"/>
                  <a:pt x="11060948" y="630136"/>
                  <a:pt x="11059207" y="637102"/>
                </a:cubicBezTo>
                <a:close/>
                <a:moveTo>
                  <a:pt x="4691924" y="621678"/>
                </a:moveTo>
                <a:cubicBezTo>
                  <a:pt x="4682346" y="620683"/>
                  <a:pt x="4675629" y="628146"/>
                  <a:pt x="4676127" y="638843"/>
                </a:cubicBezTo>
                <a:cubicBezTo>
                  <a:pt x="4676624" y="649416"/>
                  <a:pt x="4683341" y="656506"/>
                  <a:pt x="4693292" y="654267"/>
                </a:cubicBezTo>
                <a:cubicBezTo>
                  <a:pt x="4700258" y="652774"/>
                  <a:pt x="4705979" y="645435"/>
                  <a:pt x="4716677" y="637350"/>
                </a:cubicBezTo>
                <a:cubicBezTo>
                  <a:pt x="4705482" y="629887"/>
                  <a:pt x="4699138" y="622424"/>
                  <a:pt x="4692048" y="621678"/>
                </a:cubicBezTo>
                <a:close/>
                <a:moveTo>
                  <a:pt x="4762699" y="638470"/>
                </a:moveTo>
                <a:cubicBezTo>
                  <a:pt x="4761331" y="648047"/>
                  <a:pt x="4768670" y="654889"/>
                  <a:pt x="4779366" y="654764"/>
                </a:cubicBezTo>
                <a:cubicBezTo>
                  <a:pt x="4789939" y="654515"/>
                  <a:pt x="4797154" y="648172"/>
                  <a:pt x="4795288" y="638097"/>
                </a:cubicBezTo>
                <a:cubicBezTo>
                  <a:pt x="4793920" y="631007"/>
                  <a:pt x="4786830" y="625161"/>
                  <a:pt x="4779118" y="614339"/>
                </a:cubicBezTo>
                <a:cubicBezTo>
                  <a:pt x="4771282" y="625409"/>
                  <a:pt x="4763818" y="631504"/>
                  <a:pt x="4762823" y="638594"/>
                </a:cubicBezTo>
                <a:close/>
                <a:moveTo>
                  <a:pt x="10985322" y="621678"/>
                </a:moveTo>
                <a:cubicBezTo>
                  <a:pt x="10975745" y="620310"/>
                  <a:pt x="10968903" y="627648"/>
                  <a:pt x="10969027" y="638345"/>
                </a:cubicBezTo>
                <a:cubicBezTo>
                  <a:pt x="10969276" y="648918"/>
                  <a:pt x="10975620" y="656132"/>
                  <a:pt x="10985695" y="654267"/>
                </a:cubicBezTo>
                <a:cubicBezTo>
                  <a:pt x="10992785" y="652898"/>
                  <a:pt x="10998631" y="645808"/>
                  <a:pt x="11009452" y="637972"/>
                </a:cubicBezTo>
                <a:cubicBezTo>
                  <a:pt x="10998383" y="630136"/>
                  <a:pt x="10992287" y="622673"/>
                  <a:pt x="10985197" y="621678"/>
                </a:cubicBezTo>
                <a:close/>
                <a:moveTo>
                  <a:pt x="4867805" y="654142"/>
                </a:moveTo>
                <a:cubicBezTo>
                  <a:pt x="4877755" y="656630"/>
                  <a:pt x="4884597" y="649664"/>
                  <a:pt x="4885343" y="639092"/>
                </a:cubicBezTo>
                <a:cubicBezTo>
                  <a:pt x="4886089" y="628395"/>
                  <a:pt x="4879372" y="620807"/>
                  <a:pt x="4869795" y="621553"/>
                </a:cubicBezTo>
                <a:cubicBezTo>
                  <a:pt x="4862705" y="622175"/>
                  <a:pt x="4856237" y="629390"/>
                  <a:pt x="4844793" y="636728"/>
                </a:cubicBezTo>
                <a:cubicBezTo>
                  <a:pt x="4855117" y="644938"/>
                  <a:pt x="4860715" y="652277"/>
                  <a:pt x="4867805" y="654018"/>
                </a:cubicBezTo>
                <a:close/>
                <a:moveTo>
                  <a:pt x="4958482" y="621553"/>
                </a:moveTo>
                <a:cubicBezTo>
                  <a:pt x="4948780" y="619812"/>
                  <a:pt x="4941565" y="627524"/>
                  <a:pt x="4941316" y="637723"/>
                </a:cubicBezTo>
                <a:cubicBezTo>
                  <a:pt x="4941067" y="647799"/>
                  <a:pt x="4947411" y="655759"/>
                  <a:pt x="4957735" y="654142"/>
                </a:cubicBezTo>
                <a:cubicBezTo>
                  <a:pt x="4964701" y="653023"/>
                  <a:pt x="4970796" y="646306"/>
                  <a:pt x="4982363" y="638843"/>
                </a:cubicBezTo>
                <a:cubicBezTo>
                  <a:pt x="4971169" y="630385"/>
                  <a:pt x="4965323" y="622797"/>
                  <a:pt x="4958482" y="621553"/>
                </a:cubicBezTo>
                <a:close/>
                <a:moveTo>
                  <a:pt x="10896387" y="621553"/>
                </a:moveTo>
                <a:cubicBezTo>
                  <a:pt x="10886809" y="619812"/>
                  <a:pt x="10879719" y="626902"/>
                  <a:pt x="10879470" y="637475"/>
                </a:cubicBezTo>
                <a:cubicBezTo>
                  <a:pt x="10879221" y="648047"/>
                  <a:pt x="10885316" y="655635"/>
                  <a:pt x="10895516" y="654018"/>
                </a:cubicBezTo>
                <a:cubicBezTo>
                  <a:pt x="10902606" y="652898"/>
                  <a:pt x="10908825" y="646057"/>
                  <a:pt x="10920019" y="638718"/>
                </a:cubicBezTo>
                <a:cubicBezTo>
                  <a:pt x="10909322" y="630509"/>
                  <a:pt x="10903477" y="622797"/>
                  <a:pt x="10896511" y="621429"/>
                </a:cubicBezTo>
                <a:close/>
                <a:moveTo>
                  <a:pt x="5044432" y="621553"/>
                </a:moveTo>
                <a:cubicBezTo>
                  <a:pt x="5034854" y="620310"/>
                  <a:pt x="5028013" y="627648"/>
                  <a:pt x="5028262" y="638345"/>
                </a:cubicBezTo>
                <a:cubicBezTo>
                  <a:pt x="5028510" y="648918"/>
                  <a:pt x="5035103" y="656132"/>
                  <a:pt x="5045178" y="654018"/>
                </a:cubicBezTo>
                <a:cubicBezTo>
                  <a:pt x="5052144" y="652650"/>
                  <a:pt x="5058114" y="645435"/>
                  <a:pt x="5068811" y="637599"/>
                </a:cubicBezTo>
                <a:cubicBezTo>
                  <a:pt x="5057617" y="629887"/>
                  <a:pt x="5051522" y="622424"/>
                  <a:pt x="5044432" y="621553"/>
                </a:cubicBezTo>
                <a:close/>
                <a:moveTo>
                  <a:pt x="5135233" y="621553"/>
                </a:moveTo>
                <a:cubicBezTo>
                  <a:pt x="5125780" y="619563"/>
                  <a:pt x="5118441" y="626404"/>
                  <a:pt x="5117819" y="636977"/>
                </a:cubicBezTo>
                <a:cubicBezTo>
                  <a:pt x="5117322" y="647550"/>
                  <a:pt x="5123168" y="655262"/>
                  <a:pt x="5133367" y="654018"/>
                </a:cubicBezTo>
                <a:cubicBezTo>
                  <a:pt x="5140457" y="653147"/>
                  <a:pt x="5146925" y="646306"/>
                  <a:pt x="5158244" y="639340"/>
                </a:cubicBezTo>
                <a:cubicBezTo>
                  <a:pt x="5147796" y="630882"/>
                  <a:pt x="5142199" y="623046"/>
                  <a:pt x="5135233" y="621553"/>
                </a:cubicBezTo>
                <a:close/>
                <a:moveTo>
                  <a:pt x="5207874" y="638843"/>
                </a:moveTo>
                <a:cubicBezTo>
                  <a:pt x="5206506" y="649042"/>
                  <a:pt x="5214218" y="655013"/>
                  <a:pt x="5224790" y="654515"/>
                </a:cubicBezTo>
                <a:cubicBezTo>
                  <a:pt x="5235488" y="654018"/>
                  <a:pt x="5242329" y="646804"/>
                  <a:pt x="5240338" y="637226"/>
                </a:cubicBezTo>
                <a:cubicBezTo>
                  <a:pt x="5238970" y="630260"/>
                  <a:pt x="5231009" y="624539"/>
                  <a:pt x="5222676" y="614090"/>
                </a:cubicBezTo>
                <a:cubicBezTo>
                  <a:pt x="5215586" y="625285"/>
                  <a:pt x="5208745" y="631629"/>
                  <a:pt x="5207874" y="638843"/>
                </a:cubicBezTo>
                <a:close/>
                <a:moveTo>
                  <a:pt x="5326538" y="636977"/>
                </a:moveTo>
                <a:cubicBezTo>
                  <a:pt x="5327906" y="626653"/>
                  <a:pt x="5319696" y="620558"/>
                  <a:pt x="5309621" y="621056"/>
                </a:cubicBezTo>
                <a:cubicBezTo>
                  <a:pt x="5299546" y="621553"/>
                  <a:pt x="5291959" y="628892"/>
                  <a:pt x="5293949" y="638594"/>
                </a:cubicBezTo>
                <a:cubicBezTo>
                  <a:pt x="5295317" y="645435"/>
                  <a:pt x="5303153" y="651033"/>
                  <a:pt x="5311984" y="661979"/>
                </a:cubicBezTo>
                <a:cubicBezTo>
                  <a:pt x="5319074" y="650286"/>
                  <a:pt x="5325667" y="644067"/>
                  <a:pt x="5326538" y="636977"/>
                </a:cubicBezTo>
                <a:close/>
                <a:moveTo>
                  <a:pt x="8607822" y="636604"/>
                </a:moveTo>
                <a:cubicBezTo>
                  <a:pt x="8608568" y="626778"/>
                  <a:pt x="8600234" y="620185"/>
                  <a:pt x="8590283" y="620931"/>
                </a:cubicBezTo>
                <a:cubicBezTo>
                  <a:pt x="8580457" y="621678"/>
                  <a:pt x="8572745" y="628768"/>
                  <a:pt x="8575357" y="638843"/>
                </a:cubicBezTo>
                <a:cubicBezTo>
                  <a:pt x="8577098" y="645684"/>
                  <a:pt x="8584561" y="651033"/>
                  <a:pt x="8593268" y="661854"/>
                </a:cubicBezTo>
                <a:cubicBezTo>
                  <a:pt x="8600358" y="650038"/>
                  <a:pt x="8607324" y="643445"/>
                  <a:pt x="8607822" y="636480"/>
                </a:cubicBezTo>
                <a:close/>
                <a:moveTo>
                  <a:pt x="5490229" y="621305"/>
                </a:moveTo>
                <a:cubicBezTo>
                  <a:pt x="5480527" y="619439"/>
                  <a:pt x="5473188" y="627026"/>
                  <a:pt x="5472815" y="637102"/>
                </a:cubicBezTo>
                <a:cubicBezTo>
                  <a:pt x="5472441" y="647177"/>
                  <a:pt x="5478661" y="655262"/>
                  <a:pt x="5488860" y="653894"/>
                </a:cubicBezTo>
                <a:cubicBezTo>
                  <a:pt x="5495826" y="652898"/>
                  <a:pt x="5502170" y="646306"/>
                  <a:pt x="5513737" y="639092"/>
                </a:cubicBezTo>
                <a:cubicBezTo>
                  <a:pt x="5502667" y="630385"/>
                  <a:pt x="5497070" y="622548"/>
                  <a:pt x="5490229" y="621305"/>
                </a:cubicBezTo>
                <a:close/>
                <a:moveTo>
                  <a:pt x="10720132" y="621305"/>
                </a:moveTo>
                <a:cubicBezTo>
                  <a:pt x="10710430" y="619563"/>
                  <a:pt x="10703216" y="627151"/>
                  <a:pt x="10702968" y="637350"/>
                </a:cubicBezTo>
                <a:cubicBezTo>
                  <a:pt x="10702719" y="647426"/>
                  <a:pt x="10708938" y="655386"/>
                  <a:pt x="10719262" y="653894"/>
                </a:cubicBezTo>
                <a:cubicBezTo>
                  <a:pt x="10726228" y="652898"/>
                  <a:pt x="10732447" y="646182"/>
                  <a:pt x="10744015" y="638718"/>
                </a:cubicBezTo>
                <a:cubicBezTo>
                  <a:pt x="10732820" y="630136"/>
                  <a:pt x="10727098" y="622548"/>
                  <a:pt x="10720257" y="621305"/>
                </a:cubicBezTo>
                <a:close/>
                <a:moveTo>
                  <a:pt x="5560257" y="636853"/>
                </a:moveTo>
                <a:cubicBezTo>
                  <a:pt x="5557770" y="646804"/>
                  <a:pt x="5564735" y="653645"/>
                  <a:pt x="5575308" y="654391"/>
                </a:cubicBezTo>
                <a:cubicBezTo>
                  <a:pt x="5586005" y="655137"/>
                  <a:pt x="5593593" y="648421"/>
                  <a:pt x="5592847" y="638843"/>
                </a:cubicBezTo>
                <a:cubicBezTo>
                  <a:pt x="5592224" y="631753"/>
                  <a:pt x="5585010" y="625285"/>
                  <a:pt x="5577672" y="613841"/>
                </a:cubicBezTo>
                <a:cubicBezTo>
                  <a:pt x="5569462" y="624165"/>
                  <a:pt x="5562123" y="629763"/>
                  <a:pt x="5560382" y="636728"/>
                </a:cubicBezTo>
                <a:close/>
                <a:moveTo>
                  <a:pt x="5665363" y="621305"/>
                </a:moveTo>
                <a:cubicBezTo>
                  <a:pt x="5655786" y="620061"/>
                  <a:pt x="5648944" y="627399"/>
                  <a:pt x="5649193" y="638097"/>
                </a:cubicBezTo>
                <a:cubicBezTo>
                  <a:pt x="5649442" y="648669"/>
                  <a:pt x="5656034" y="655884"/>
                  <a:pt x="5666109" y="653769"/>
                </a:cubicBezTo>
                <a:cubicBezTo>
                  <a:pt x="5673075" y="652401"/>
                  <a:pt x="5679046" y="645187"/>
                  <a:pt x="5689742" y="637350"/>
                </a:cubicBezTo>
                <a:cubicBezTo>
                  <a:pt x="5678548" y="629638"/>
                  <a:pt x="5672453" y="622175"/>
                  <a:pt x="5665363" y="621305"/>
                </a:cubicBezTo>
                <a:close/>
                <a:moveTo>
                  <a:pt x="10646247" y="636604"/>
                </a:moveTo>
                <a:cubicBezTo>
                  <a:pt x="10647492" y="626280"/>
                  <a:pt x="10639158" y="620310"/>
                  <a:pt x="10629083" y="620931"/>
                </a:cubicBezTo>
                <a:cubicBezTo>
                  <a:pt x="10619008" y="621553"/>
                  <a:pt x="10611544" y="629016"/>
                  <a:pt x="10613535" y="638594"/>
                </a:cubicBezTo>
                <a:cubicBezTo>
                  <a:pt x="10615027" y="645435"/>
                  <a:pt x="10622987" y="650908"/>
                  <a:pt x="10631819" y="661605"/>
                </a:cubicBezTo>
                <a:cubicBezTo>
                  <a:pt x="10638784" y="649913"/>
                  <a:pt x="10645253" y="643570"/>
                  <a:pt x="10646123" y="636480"/>
                </a:cubicBezTo>
                <a:close/>
                <a:moveTo>
                  <a:pt x="5771837" y="637972"/>
                </a:moveTo>
                <a:cubicBezTo>
                  <a:pt x="5773454" y="628146"/>
                  <a:pt x="5765742" y="621056"/>
                  <a:pt x="5755667" y="620931"/>
                </a:cubicBezTo>
                <a:cubicBezTo>
                  <a:pt x="5745592" y="620807"/>
                  <a:pt x="5737631" y="627151"/>
                  <a:pt x="5739248" y="637350"/>
                </a:cubicBezTo>
                <a:cubicBezTo>
                  <a:pt x="5740367" y="644316"/>
                  <a:pt x="5747208" y="650411"/>
                  <a:pt x="5754672" y="661854"/>
                </a:cubicBezTo>
                <a:cubicBezTo>
                  <a:pt x="5763130" y="650659"/>
                  <a:pt x="5770593" y="644813"/>
                  <a:pt x="5771837" y="637848"/>
                </a:cubicBezTo>
                <a:close/>
                <a:moveTo>
                  <a:pt x="5828806" y="637102"/>
                </a:moveTo>
                <a:cubicBezTo>
                  <a:pt x="5826442" y="647177"/>
                  <a:pt x="5833532" y="653894"/>
                  <a:pt x="5844105" y="654391"/>
                </a:cubicBezTo>
                <a:cubicBezTo>
                  <a:pt x="5854802" y="655013"/>
                  <a:pt x="5862265" y="648172"/>
                  <a:pt x="5861394" y="638718"/>
                </a:cubicBezTo>
                <a:cubicBezTo>
                  <a:pt x="5860772" y="631629"/>
                  <a:pt x="5853309" y="625285"/>
                  <a:pt x="5845846" y="613966"/>
                </a:cubicBezTo>
                <a:cubicBezTo>
                  <a:pt x="5837761" y="624539"/>
                  <a:pt x="5830422" y="630136"/>
                  <a:pt x="5828806" y="637102"/>
                </a:cubicBezTo>
                <a:close/>
                <a:moveTo>
                  <a:pt x="5930304" y="621429"/>
                </a:moveTo>
                <a:cubicBezTo>
                  <a:pt x="5920477" y="620558"/>
                  <a:pt x="5913761" y="628643"/>
                  <a:pt x="5914382" y="638718"/>
                </a:cubicBezTo>
                <a:cubicBezTo>
                  <a:pt x="5915004" y="648545"/>
                  <a:pt x="5921970" y="656381"/>
                  <a:pt x="5932045" y="653894"/>
                </a:cubicBezTo>
                <a:cubicBezTo>
                  <a:pt x="5938887" y="652277"/>
                  <a:pt x="5944483" y="644938"/>
                  <a:pt x="5955306" y="636355"/>
                </a:cubicBezTo>
                <a:cubicBezTo>
                  <a:pt x="5943613" y="629016"/>
                  <a:pt x="5937145" y="621927"/>
                  <a:pt x="5930179" y="621305"/>
                </a:cubicBezTo>
                <a:close/>
                <a:moveTo>
                  <a:pt x="10543257" y="621429"/>
                </a:moveTo>
                <a:cubicBezTo>
                  <a:pt x="10533679" y="620061"/>
                  <a:pt x="10526838" y="627399"/>
                  <a:pt x="10526962" y="638097"/>
                </a:cubicBezTo>
                <a:cubicBezTo>
                  <a:pt x="10527211" y="648669"/>
                  <a:pt x="10533554" y="655884"/>
                  <a:pt x="10543629" y="654018"/>
                </a:cubicBezTo>
                <a:cubicBezTo>
                  <a:pt x="10550719" y="652650"/>
                  <a:pt x="10556566" y="645560"/>
                  <a:pt x="10567387" y="637723"/>
                </a:cubicBezTo>
                <a:cubicBezTo>
                  <a:pt x="10556317" y="629887"/>
                  <a:pt x="10550222" y="622424"/>
                  <a:pt x="10543132" y="621429"/>
                </a:cubicBezTo>
                <a:close/>
                <a:moveTo>
                  <a:pt x="6004437" y="636853"/>
                </a:moveTo>
                <a:cubicBezTo>
                  <a:pt x="6002323" y="646306"/>
                  <a:pt x="6009039" y="653769"/>
                  <a:pt x="6019613" y="654391"/>
                </a:cubicBezTo>
                <a:cubicBezTo>
                  <a:pt x="6030185" y="655137"/>
                  <a:pt x="6038021" y="649291"/>
                  <a:pt x="6036902" y="639092"/>
                </a:cubicBezTo>
                <a:cubicBezTo>
                  <a:pt x="6036156" y="631877"/>
                  <a:pt x="6029314" y="625409"/>
                  <a:pt x="6022473" y="614090"/>
                </a:cubicBezTo>
                <a:cubicBezTo>
                  <a:pt x="6013891" y="624414"/>
                  <a:pt x="6005930" y="629887"/>
                  <a:pt x="6004437" y="636853"/>
                </a:cubicBezTo>
                <a:close/>
                <a:moveTo>
                  <a:pt x="6109916" y="621429"/>
                </a:moveTo>
                <a:cubicBezTo>
                  <a:pt x="6100214" y="620310"/>
                  <a:pt x="6093248" y="628146"/>
                  <a:pt x="6093497" y="638345"/>
                </a:cubicBezTo>
                <a:cubicBezTo>
                  <a:pt x="6093870" y="648296"/>
                  <a:pt x="6100463" y="656132"/>
                  <a:pt x="6110663" y="654018"/>
                </a:cubicBezTo>
                <a:cubicBezTo>
                  <a:pt x="6117628" y="652650"/>
                  <a:pt x="6123349" y="645435"/>
                  <a:pt x="6134420" y="637350"/>
                </a:cubicBezTo>
                <a:cubicBezTo>
                  <a:pt x="6122852" y="629514"/>
                  <a:pt x="6116757" y="622300"/>
                  <a:pt x="6109792" y="621429"/>
                </a:cubicBezTo>
                <a:close/>
                <a:moveTo>
                  <a:pt x="10470492" y="636604"/>
                </a:moveTo>
                <a:cubicBezTo>
                  <a:pt x="10471238" y="626778"/>
                  <a:pt x="10462903" y="620185"/>
                  <a:pt x="10452953" y="620931"/>
                </a:cubicBezTo>
                <a:cubicBezTo>
                  <a:pt x="10443127" y="621678"/>
                  <a:pt x="10435415" y="628768"/>
                  <a:pt x="10438026" y="638843"/>
                </a:cubicBezTo>
                <a:cubicBezTo>
                  <a:pt x="10439768" y="645684"/>
                  <a:pt x="10447231" y="651033"/>
                  <a:pt x="10455938" y="661854"/>
                </a:cubicBezTo>
                <a:cubicBezTo>
                  <a:pt x="10463028" y="650038"/>
                  <a:pt x="10469993" y="643445"/>
                  <a:pt x="10470492" y="636480"/>
                </a:cubicBezTo>
                <a:close/>
                <a:moveTo>
                  <a:pt x="6196364" y="621429"/>
                </a:moveTo>
                <a:cubicBezTo>
                  <a:pt x="6186786" y="620434"/>
                  <a:pt x="6180069" y="627897"/>
                  <a:pt x="6180567" y="638594"/>
                </a:cubicBezTo>
                <a:cubicBezTo>
                  <a:pt x="6181064" y="649167"/>
                  <a:pt x="6187782" y="656257"/>
                  <a:pt x="6197732" y="654018"/>
                </a:cubicBezTo>
                <a:cubicBezTo>
                  <a:pt x="6204698" y="652525"/>
                  <a:pt x="6210419" y="645187"/>
                  <a:pt x="6221117" y="637102"/>
                </a:cubicBezTo>
                <a:cubicBezTo>
                  <a:pt x="6209797" y="629514"/>
                  <a:pt x="6203454" y="622175"/>
                  <a:pt x="6196488" y="621429"/>
                </a:cubicBezTo>
                <a:close/>
                <a:moveTo>
                  <a:pt x="6287538" y="621429"/>
                </a:moveTo>
                <a:cubicBezTo>
                  <a:pt x="6278085" y="619439"/>
                  <a:pt x="6270746" y="626280"/>
                  <a:pt x="6270125" y="636853"/>
                </a:cubicBezTo>
                <a:cubicBezTo>
                  <a:pt x="6269627" y="647426"/>
                  <a:pt x="6275473" y="655137"/>
                  <a:pt x="6285673" y="653894"/>
                </a:cubicBezTo>
                <a:cubicBezTo>
                  <a:pt x="6292762" y="653023"/>
                  <a:pt x="6299230" y="646182"/>
                  <a:pt x="6310550" y="639216"/>
                </a:cubicBezTo>
                <a:cubicBezTo>
                  <a:pt x="6300101" y="630758"/>
                  <a:pt x="6294504" y="622922"/>
                  <a:pt x="6287538" y="621429"/>
                </a:cubicBezTo>
                <a:close/>
                <a:moveTo>
                  <a:pt x="10348470" y="638470"/>
                </a:moveTo>
                <a:cubicBezTo>
                  <a:pt x="10346853" y="648669"/>
                  <a:pt x="10354564" y="654764"/>
                  <a:pt x="10365137" y="654391"/>
                </a:cubicBezTo>
                <a:cubicBezTo>
                  <a:pt x="10375709" y="654142"/>
                  <a:pt x="10382799" y="647052"/>
                  <a:pt x="10381058" y="637475"/>
                </a:cubicBezTo>
                <a:cubicBezTo>
                  <a:pt x="10379814" y="630509"/>
                  <a:pt x="10371978" y="624663"/>
                  <a:pt x="10363769" y="613966"/>
                </a:cubicBezTo>
                <a:cubicBezTo>
                  <a:pt x="10356554" y="625161"/>
                  <a:pt x="10349589" y="631380"/>
                  <a:pt x="10348470" y="638470"/>
                </a:cubicBezTo>
                <a:close/>
                <a:moveTo>
                  <a:pt x="6377345" y="621553"/>
                </a:moveTo>
                <a:cubicBezTo>
                  <a:pt x="6367891" y="619314"/>
                  <a:pt x="6360428" y="626156"/>
                  <a:pt x="6359806" y="636728"/>
                </a:cubicBezTo>
                <a:cubicBezTo>
                  <a:pt x="6359060" y="647301"/>
                  <a:pt x="6364906" y="655137"/>
                  <a:pt x="6375106" y="654018"/>
                </a:cubicBezTo>
                <a:cubicBezTo>
                  <a:pt x="6382320" y="653272"/>
                  <a:pt x="6388788" y="646430"/>
                  <a:pt x="6400107" y="639589"/>
                </a:cubicBezTo>
                <a:cubicBezTo>
                  <a:pt x="6389783" y="631007"/>
                  <a:pt x="6384310" y="623170"/>
                  <a:pt x="6377345" y="621553"/>
                </a:cubicBezTo>
                <a:close/>
                <a:moveTo>
                  <a:pt x="6478843" y="638594"/>
                </a:moveTo>
                <a:cubicBezTo>
                  <a:pt x="6481206" y="628395"/>
                  <a:pt x="6473370" y="621553"/>
                  <a:pt x="6463544" y="621056"/>
                </a:cubicBezTo>
                <a:cubicBezTo>
                  <a:pt x="6453469" y="620434"/>
                  <a:pt x="6445383" y="627275"/>
                  <a:pt x="6446254" y="637102"/>
                </a:cubicBezTo>
                <a:cubicBezTo>
                  <a:pt x="6446876" y="644067"/>
                  <a:pt x="6453966" y="650411"/>
                  <a:pt x="6461553" y="662103"/>
                </a:cubicBezTo>
                <a:cubicBezTo>
                  <a:pt x="6470011" y="651157"/>
                  <a:pt x="6477226" y="645560"/>
                  <a:pt x="6478843" y="638594"/>
                </a:cubicBezTo>
                <a:close/>
                <a:moveTo>
                  <a:pt x="6552479" y="621429"/>
                </a:moveTo>
                <a:cubicBezTo>
                  <a:pt x="6542777" y="619812"/>
                  <a:pt x="6535562" y="627524"/>
                  <a:pt x="6535438" y="637599"/>
                </a:cubicBezTo>
                <a:cubicBezTo>
                  <a:pt x="6535313" y="647674"/>
                  <a:pt x="6541657" y="655635"/>
                  <a:pt x="6551857" y="654018"/>
                </a:cubicBezTo>
                <a:cubicBezTo>
                  <a:pt x="6558822" y="652898"/>
                  <a:pt x="6564917" y="646057"/>
                  <a:pt x="6576361" y="638594"/>
                </a:cubicBezTo>
                <a:cubicBezTo>
                  <a:pt x="6565166" y="630136"/>
                  <a:pt x="6559321" y="622673"/>
                  <a:pt x="6552355" y="621429"/>
                </a:cubicBezTo>
                <a:close/>
                <a:moveTo>
                  <a:pt x="10276699" y="621429"/>
                </a:moveTo>
                <a:cubicBezTo>
                  <a:pt x="10266872" y="620683"/>
                  <a:pt x="10260156" y="628892"/>
                  <a:pt x="10261026" y="638967"/>
                </a:cubicBezTo>
                <a:cubicBezTo>
                  <a:pt x="10261773" y="648794"/>
                  <a:pt x="10268863" y="656506"/>
                  <a:pt x="10278938" y="654018"/>
                </a:cubicBezTo>
                <a:cubicBezTo>
                  <a:pt x="10285779" y="652277"/>
                  <a:pt x="10291252" y="644938"/>
                  <a:pt x="10302073" y="636231"/>
                </a:cubicBezTo>
                <a:cubicBezTo>
                  <a:pt x="10290257" y="629016"/>
                  <a:pt x="10283789" y="622051"/>
                  <a:pt x="10276699" y="621553"/>
                </a:cubicBezTo>
                <a:close/>
                <a:moveTo>
                  <a:pt x="6657958" y="637226"/>
                </a:moveTo>
                <a:cubicBezTo>
                  <a:pt x="6659451" y="626902"/>
                  <a:pt x="6651490" y="620683"/>
                  <a:pt x="6641415" y="620931"/>
                </a:cubicBezTo>
                <a:cubicBezTo>
                  <a:pt x="6631339" y="621180"/>
                  <a:pt x="6623628" y="628395"/>
                  <a:pt x="6625369" y="638097"/>
                </a:cubicBezTo>
                <a:cubicBezTo>
                  <a:pt x="6626613" y="644938"/>
                  <a:pt x="6634324" y="650659"/>
                  <a:pt x="6642907" y="661854"/>
                </a:cubicBezTo>
                <a:cubicBezTo>
                  <a:pt x="6650246" y="650286"/>
                  <a:pt x="6656963" y="644067"/>
                  <a:pt x="6657958" y="637102"/>
                </a:cubicBezTo>
                <a:close/>
                <a:moveTo>
                  <a:pt x="6714926" y="638221"/>
                </a:moveTo>
                <a:cubicBezTo>
                  <a:pt x="6713682" y="647799"/>
                  <a:pt x="6721021" y="654640"/>
                  <a:pt x="6731594" y="654391"/>
                </a:cubicBezTo>
                <a:cubicBezTo>
                  <a:pt x="6742166" y="654142"/>
                  <a:pt x="6749381" y="647674"/>
                  <a:pt x="6747391" y="637599"/>
                </a:cubicBezTo>
                <a:cubicBezTo>
                  <a:pt x="6746022" y="630509"/>
                  <a:pt x="6738808" y="624663"/>
                  <a:pt x="6731097" y="613841"/>
                </a:cubicBezTo>
                <a:cubicBezTo>
                  <a:pt x="6723385" y="624912"/>
                  <a:pt x="6715797" y="631131"/>
                  <a:pt x="6714926" y="638097"/>
                </a:cubicBezTo>
                <a:close/>
                <a:moveTo>
                  <a:pt x="10204431" y="638470"/>
                </a:moveTo>
                <a:cubicBezTo>
                  <a:pt x="10206795" y="628270"/>
                  <a:pt x="10198958" y="621429"/>
                  <a:pt x="10189131" y="620931"/>
                </a:cubicBezTo>
                <a:cubicBezTo>
                  <a:pt x="10179056" y="620310"/>
                  <a:pt x="10170972" y="627151"/>
                  <a:pt x="10171842" y="636977"/>
                </a:cubicBezTo>
                <a:cubicBezTo>
                  <a:pt x="10172464" y="643943"/>
                  <a:pt x="10179554" y="650286"/>
                  <a:pt x="10187141" y="661979"/>
                </a:cubicBezTo>
                <a:cubicBezTo>
                  <a:pt x="10195600" y="651033"/>
                  <a:pt x="10202814" y="645435"/>
                  <a:pt x="10204431" y="638470"/>
                </a:cubicBezTo>
                <a:close/>
                <a:moveTo>
                  <a:pt x="6834585" y="637972"/>
                </a:moveTo>
                <a:cubicBezTo>
                  <a:pt x="6836202" y="628146"/>
                  <a:pt x="6828490" y="621056"/>
                  <a:pt x="6818415" y="620931"/>
                </a:cubicBezTo>
                <a:cubicBezTo>
                  <a:pt x="6808339" y="620807"/>
                  <a:pt x="6800379" y="627151"/>
                  <a:pt x="6801996" y="637350"/>
                </a:cubicBezTo>
                <a:cubicBezTo>
                  <a:pt x="6803115" y="644316"/>
                  <a:pt x="6809956" y="650411"/>
                  <a:pt x="6817420" y="661854"/>
                </a:cubicBezTo>
                <a:cubicBezTo>
                  <a:pt x="6825878" y="650659"/>
                  <a:pt x="6833341" y="644813"/>
                  <a:pt x="6834585" y="637848"/>
                </a:cubicBezTo>
                <a:close/>
                <a:moveTo>
                  <a:pt x="6924142" y="637972"/>
                </a:moveTo>
                <a:cubicBezTo>
                  <a:pt x="6925884" y="628146"/>
                  <a:pt x="6918172" y="621056"/>
                  <a:pt x="6907972" y="620931"/>
                </a:cubicBezTo>
                <a:cubicBezTo>
                  <a:pt x="6897897" y="620683"/>
                  <a:pt x="6889936" y="627026"/>
                  <a:pt x="6891553" y="637350"/>
                </a:cubicBezTo>
                <a:cubicBezTo>
                  <a:pt x="6892673" y="644316"/>
                  <a:pt x="6899389" y="650411"/>
                  <a:pt x="6906853" y="661979"/>
                </a:cubicBezTo>
                <a:cubicBezTo>
                  <a:pt x="6915311" y="650784"/>
                  <a:pt x="6922898" y="644938"/>
                  <a:pt x="6924142" y="638097"/>
                </a:cubicBezTo>
                <a:close/>
                <a:moveTo>
                  <a:pt x="10098952" y="621305"/>
                </a:moveTo>
                <a:cubicBezTo>
                  <a:pt x="10089250" y="619688"/>
                  <a:pt x="10082036" y="627399"/>
                  <a:pt x="10081911" y="637475"/>
                </a:cubicBezTo>
                <a:cubicBezTo>
                  <a:pt x="10081787" y="647550"/>
                  <a:pt x="10088130" y="655511"/>
                  <a:pt x="10098330" y="653894"/>
                </a:cubicBezTo>
                <a:cubicBezTo>
                  <a:pt x="10105296" y="652774"/>
                  <a:pt x="10111390" y="645933"/>
                  <a:pt x="10122834" y="638470"/>
                </a:cubicBezTo>
                <a:cubicBezTo>
                  <a:pt x="10111639" y="630012"/>
                  <a:pt x="10105794" y="622548"/>
                  <a:pt x="10098828" y="621305"/>
                </a:cubicBezTo>
                <a:close/>
                <a:moveTo>
                  <a:pt x="7013575" y="636604"/>
                </a:moveTo>
                <a:cubicBezTo>
                  <a:pt x="7014321" y="626778"/>
                  <a:pt x="7006112" y="620185"/>
                  <a:pt x="6996037" y="620931"/>
                </a:cubicBezTo>
                <a:cubicBezTo>
                  <a:pt x="6986210" y="621678"/>
                  <a:pt x="6978498" y="628768"/>
                  <a:pt x="6980986" y="638843"/>
                </a:cubicBezTo>
                <a:cubicBezTo>
                  <a:pt x="6982728" y="645684"/>
                  <a:pt x="6990067" y="651157"/>
                  <a:pt x="6998773" y="661979"/>
                </a:cubicBezTo>
                <a:cubicBezTo>
                  <a:pt x="7005988" y="650162"/>
                  <a:pt x="7012953" y="643570"/>
                  <a:pt x="7013451" y="636604"/>
                </a:cubicBezTo>
                <a:close/>
                <a:moveTo>
                  <a:pt x="7082485" y="621429"/>
                </a:moveTo>
                <a:cubicBezTo>
                  <a:pt x="7072658" y="620683"/>
                  <a:pt x="7065942" y="628892"/>
                  <a:pt x="7066812" y="638967"/>
                </a:cubicBezTo>
                <a:cubicBezTo>
                  <a:pt x="7067559" y="648794"/>
                  <a:pt x="7074649" y="656506"/>
                  <a:pt x="7084724" y="654018"/>
                </a:cubicBezTo>
                <a:cubicBezTo>
                  <a:pt x="7091565" y="652277"/>
                  <a:pt x="7097038" y="644938"/>
                  <a:pt x="7107859" y="636231"/>
                </a:cubicBezTo>
                <a:cubicBezTo>
                  <a:pt x="7096043" y="629016"/>
                  <a:pt x="7089575" y="622051"/>
                  <a:pt x="7082609" y="621553"/>
                </a:cubicBezTo>
                <a:close/>
                <a:moveTo>
                  <a:pt x="7189332" y="637226"/>
                </a:moveTo>
                <a:cubicBezTo>
                  <a:pt x="7190824" y="626902"/>
                  <a:pt x="7182864" y="620683"/>
                  <a:pt x="7172788" y="620931"/>
                </a:cubicBezTo>
                <a:cubicBezTo>
                  <a:pt x="7162713" y="621180"/>
                  <a:pt x="7155001" y="628395"/>
                  <a:pt x="7156743" y="638097"/>
                </a:cubicBezTo>
                <a:cubicBezTo>
                  <a:pt x="7157987" y="644938"/>
                  <a:pt x="7165699" y="650659"/>
                  <a:pt x="7174281" y="661854"/>
                </a:cubicBezTo>
                <a:cubicBezTo>
                  <a:pt x="7181620" y="650286"/>
                  <a:pt x="7188336" y="644067"/>
                  <a:pt x="7189332" y="637102"/>
                </a:cubicBezTo>
                <a:close/>
                <a:moveTo>
                  <a:pt x="10009395" y="621305"/>
                </a:moveTo>
                <a:cubicBezTo>
                  <a:pt x="9999693" y="619688"/>
                  <a:pt x="9992478" y="627399"/>
                  <a:pt x="9992354" y="637475"/>
                </a:cubicBezTo>
                <a:cubicBezTo>
                  <a:pt x="9992230" y="647550"/>
                  <a:pt x="9998574" y="655511"/>
                  <a:pt x="10008897" y="653894"/>
                </a:cubicBezTo>
                <a:cubicBezTo>
                  <a:pt x="10015863" y="652774"/>
                  <a:pt x="10021958" y="645933"/>
                  <a:pt x="10033401" y="638470"/>
                </a:cubicBezTo>
                <a:cubicBezTo>
                  <a:pt x="10022082" y="630136"/>
                  <a:pt x="10016236" y="622548"/>
                  <a:pt x="10009395" y="621429"/>
                </a:cubicBezTo>
                <a:close/>
                <a:moveTo>
                  <a:pt x="7262967" y="621305"/>
                </a:moveTo>
                <a:cubicBezTo>
                  <a:pt x="7253266" y="619688"/>
                  <a:pt x="7246051" y="627399"/>
                  <a:pt x="7245927" y="637475"/>
                </a:cubicBezTo>
                <a:cubicBezTo>
                  <a:pt x="7245803" y="647550"/>
                  <a:pt x="7252146" y="655511"/>
                  <a:pt x="7262470" y="653894"/>
                </a:cubicBezTo>
                <a:cubicBezTo>
                  <a:pt x="7269436" y="652774"/>
                  <a:pt x="7275530" y="645933"/>
                  <a:pt x="7286974" y="638470"/>
                </a:cubicBezTo>
                <a:cubicBezTo>
                  <a:pt x="7275655" y="630136"/>
                  <a:pt x="7269809" y="622548"/>
                  <a:pt x="7262967" y="621429"/>
                </a:cubicBezTo>
                <a:close/>
                <a:moveTo>
                  <a:pt x="7350535" y="621305"/>
                </a:moveTo>
                <a:cubicBezTo>
                  <a:pt x="7341082" y="619190"/>
                  <a:pt x="7333619" y="625782"/>
                  <a:pt x="7332996" y="636480"/>
                </a:cubicBezTo>
                <a:cubicBezTo>
                  <a:pt x="7332250" y="647052"/>
                  <a:pt x="7338097" y="654889"/>
                  <a:pt x="7348296" y="653769"/>
                </a:cubicBezTo>
                <a:cubicBezTo>
                  <a:pt x="7355510" y="653023"/>
                  <a:pt x="7361978" y="646182"/>
                  <a:pt x="7373298" y="639340"/>
                </a:cubicBezTo>
                <a:cubicBezTo>
                  <a:pt x="7362974" y="630758"/>
                  <a:pt x="7357501" y="622922"/>
                  <a:pt x="7350535" y="621305"/>
                </a:cubicBezTo>
                <a:close/>
                <a:moveTo>
                  <a:pt x="9923818" y="621305"/>
                </a:moveTo>
                <a:cubicBezTo>
                  <a:pt x="9914365" y="619190"/>
                  <a:pt x="9906902" y="625782"/>
                  <a:pt x="9906279" y="636480"/>
                </a:cubicBezTo>
                <a:cubicBezTo>
                  <a:pt x="9905533" y="647052"/>
                  <a:pt x="9911379" y="654889"/>
                  <a:pt x="9921579" y="653769"/>
                </a:cubicBezTo>
                <a:cubicBezTo>
                  <a:pt x="9928793" y="653023"/>
                  <a:pt x="9935261" y="646182"/>
                  <a:pt x="9946580" y="639340"/>
                </a:cubicBezTo>
                <a:cubicBezTo>
                  <a:pt x="9936257" y="630758"/>
                  <a:pt x="9930784" y="622922"/>
                  <a:pt x="9923818" y="621305"/>
                </a:cubicBezTo>
                <a:close/>
                <a:moveTo>
                  <a:pt x="7422928" y="638843"/>
                </a:moveTo>
                <a:cubicBezTo>
                  <a:pt x="7421808" y="649042"/>
                  <a:pt x="7429520" y="654889"/>
                  <a:pt x="7440093" y="654267"/>
                </a:cubicBezTo>
                <a:cubicBezTo>
                  <a:pt x="7450790" y="653645"/>
                  <a:pt x="7457506" y="646306"/>
                  <a:pt x="7455392" y="636853"/>
                </a:cubicBezTo>
                <a:cubicBezTo>
                  <a:pt x="7453899" y="629887"/>
                  <a:pt x="7445939" y="624290"/>
                  <a:pt x="7437480" y="613966"/>
                </a:cubicBezTo>
                <a:cubicBezTo>
                  <a:pt x="7430515" y="625285"/>
                  <a:pt x="7423798" y="631753"/>
                  <a:pt x="7422928" y="638843"/>
                </a:cubicBezTo>
                <a:close/>
                <a:moveTo>
                  <a:pt x="7527784" y="621180"/>
                </a:moveTo>
                <a:cubicBezTo>
                  <a:pt x="7518206" y="620185"/>
                  <a:pt x="7511490" y="627648"/>
                  <a:pt x="7511987" y="638345"/>
                </a:cubicBezTo>
                <a:cubicBezTo>
                  <a:pt x="7512485" y="648918"/>
                  <a:pt x="7519202" y="656008"/>
                  <a:pt x="7529152" y="653769"/>
                </a:cubicBezTo>
                <a:cubicBezTo>
                  <a:pt x="7536118" y="652277"/>
                  <a:pt x="7541840" y="644938"/>
                  <a:pt x="7552537" y="636853"/>
                </a:cubicBezTo>
                <a:cubicBezTo>
                  <a:pt x="7541218" y="629265"/>
                  <a:pt x="7534874" y="621927"/>
                  <a:pt x="7527909" y="621180"/>
                </a:cubicBezTo>
                <a:close/>
                <a:moveTo>
                  <a:pt x="9817095" y="637226"/>
                </a:moveTo>
                <a:cubicBezTo>
                  <a:pt x="9814981" y="647301"/>
                  <a:pt x="9822071" y="653894"/>
                  <a:pt x="9832643" y="654267"/>
                </a:cubicBezTo>
                <a:cubicBezTo>
                  <a:pt x="9843340" y="654640"/>
                  <a:pt x="9850679" y="647799"/>
                  <a:pt x="9849684" y="638221"/>
                </a:cubicBezTo>
                <a:cubicBezTo>
                  <a:pt x="9848813" y="631131"/>
                  <a:pt x="9841350" y="624912"/>
                  <a:pt x="9833763" y="613717"/>
                </a:cubicBezTo>
                <a:cubicBezTo>
                  <a:pt x="9825927" y="624414"/>
                  <a:pt x="9818588" y="630260"/>
                  <a:pt x="9817095" y="637226"/>
                </a:cubicBezTo>
                <a:close/>
                <a:moveTo>
                  <a:pt x="7634507" y="636480"/>
                </a:moveTo>
                <a:cubicBezTo>
                  <a:pt x="7635253" y="626653"/>
                  <a:pt x="7627043" y="620061"/>
                  <a:pt x="7616968" y="620807"/>
                </a:cubicBezTo>
                <a:cubicBezTo>
                  <a:pt x="7607142" y="621553"/>
                  <a:pt x="7599430" y="628643"/>
                  <a:pt x="7601917" y="638718"/>
                </a:cubicBezTo>
                <a:cubicBezTo>
                  <a:pt x="7603659" y="645560"/>
                  <a:pt x="7611123" y="651033"/>
                  <a:pt x="7619705" y="661854"/>
                </a:cubicBezTo>
                <a:cubicBezTo>
                  <a:pt x="7626919" y="650038"/>
                  <a:pt x="7633885" y="643570"/>
                  <a:pt x="7634383" y="636604"/>
                </a:cubicBezTo>
                <a:close/>
                <a:moveTo>
                  <a:pt x="7688117" y="636604"/>
                </a:moveTo>
                <a:cubicBezTo>
                  <a:pt x="7686002" y="646057"/>
                  <a:pt x="7692719" y="653520"/>
                  <a:pt x="7703292" y="654142"/>
                </a:cubicBezTo>
                <a:cubicBezTo>
                  <a:pt x="7713864" y="654889"/>
                  <a:pt x="7721700" y="649042"/>
                  <a:pt x="7720581" y="638843"/>
                </a:cubicBezTo>
                <a:cubicBezTo>
                  <a:pt x="7719835" y="631629"/>
                  <a:pt x="7712994" y="625161"/>
                  <a:pt x="7706152" y="613841"/>
                </a:cubicBezTo>
                <a:cubicBezTo>
                  <a:pt x="7697570" y="624165"/>
                  <a:pt x="7689610" y="629638"/>
                  <a:pt x="7688117" y="636604"/>
                </a:cubicBezTo>
                <a:close/>
                <a:moveTo>
                  <a:pt x="7777674" y="638097"/>
                </a:moveTo>
                <a:cubicBezTo>
                  <a:pt x="7776430" y="647674"/>
                  <a:pt x="7783769" y="654515"/>
                  <a:pt x="7794466" y="654267"/>
                </a:cubicBezTo>
                <a:cubicBezTo>
                  <a:pt x="7805039" y="654018"/>
                  <a:pt x="7812253" y="647426"/>
                  <a:pt x="7810139" y="637475"/>
                </a:cubicBezTo>
                <a:cubicBezTo>
                  <a:pt x="7808770" y="630509"/>
                  <a:pt x="7801556" y="624539"/>
                  <a:pt x="7793720" y="613841"/>
                </a:cubicBezTo>
                <a:cubicBezTo>
                  <a:pt x="7786008" y="625036"/>
                  <a:pt x="7778545" y="631131"/>
                  <a:pt x="7777550" y="638221"/>
                </a:cubicBezTo>
                <a:close/>
                <a:moveTo>
                  <a:pt x="8697255" y="636355"/>
                </a:moveTo>
                <a:cubicBezTo>
                  <a:pt x="8698001" y="626529"/>
                  <a:pt x="8689667" y="619936"/>
                  <a:pt x="8679716" y="620683"/>
                </a:cubicBezTo>
                <a:cubicBezTo>
                  <a:pt x="8669890" y="621429"/>
                  <a:pt x="8662178" y="628519"/>
                  <a:pt x="8664790" y="638594"/>
                </a:cubicBezTo>
                <a:cubicBezTo>
                  <a:pt x="8666531" y="645435"/>
                  <a:pt x="8673994" y="650784"/>
                  <a:pt x="8682701" y="661605"/>
                </a:cubicBezTo>
                <a:cubicBezTo>
                  <a:pt x="8689791" y="649789"/>
                  <a:pt x="8696757" y="643196"/>
                  <a:pt x="8697255" y="636231"/>
                </a:cubicBezTo>
                <a:close/>
                <a:moveTo>
                  <a:pt x="13380237" y="621180"/>
                </a:moveTo>
                <a:cubicBezTo>
                  <a:pt x="13370659" y="619314"/>
                  <a:pt x="13363569" y="626280"/>
                  <a:pt x="13363196" y="636853"/>
                </a:cubicBezTo>
                <a:cubicBezTo>
                  <a:pt x="13362822" y="647426"/>
                  <a:pt x="13368793" y="655137"/>
                  <a:pt x="13378993" y="653645"/>
                </a:cubicBezTo>
                <a:cubicBezTo>
                  <a:pt x="13386082" y="652650"/>
                  <a:pt x="13392426" y="645808"/>
                  <a:pt x="13403621" y="638594"/>
                </a:cubicBezTo>
                <a:cubicBezTo>
                  <a:pt x="13393049" y="630260"/>
                  <a:pt x="13387326" y="622548"/>
                  <a:pt x="13380361" y="621056"/>
                </a:cubicBezTo>
                <a:close/>
                <a:moveTo>
                  <a:pt x="8770766" y="621180"/>
                </a:moveTo>
                <a:cubicBezTo>
                  <a:pt x="8761188" y="619439"/>
                  <a:pt x="8754098" y="626529"/>
                  <a:pt x="8753850" y="637102"/>
                </a:cubicBezTo>
                <a:cubicBezTo>
                  <a:pt x="8753601" y="647674"/>
                  <a:pt x="8759696" y="655262"/>
                  <a:pt x="8769895" y="653645"/>
                </a:cubicBezTo>
                <a:cubicBezTo>
                  <a:pt x="8776985" y="652525"/>
                  <a:pt x="8783205" y="645684"/>
                  <a:pt x="8794400" y="638345"/>
                </a:cubicBezTo>
                <a:cubicBezTo>
                  <a:pt x="8783702" y="630136"/>
                  <a:pt x="8777856" y="622424"/>
                  <a:pt x="8770891" y="621056"/>
                </a:cubicBezTo>
                <a:close/>
                <a:moveTo>
                  <a:pt x="7882780" y="653645"/>
                </a:moveTo>
                <a:cubicBezTo>
                  <a:pt x="7892855" y="656132"/>
                  <a:pt x="7899572" y="649167"/>
                  <a:pt x="7900318" y="638594"/>
                </a:cubicBezTo>
                <a:cubicBezTo>
                  <a:pt x="7901065" y="627897"/>
                  <a:pt x="7894347" y="620310"/>
                  <a:pt x="7884894" y="621056"/>
                </a:cubicBezTo>
                <a:cubicBezTo>
                  <a:pt x="7877805" y="621678"/>
                  <a:pt x="7871336" y="628892"/>
                  <a:pt x="7859893" y="636231"/>
                </a:cubicBezTo>
                <a:cubicBezTo>
                  <a:pt x="7870341" y="644440"/>
                  <a:pt x="7875939" y="651903"/>
                  <a:pt x="7882904" y="653520"/>
                </a:cubicBezTo>
                <a:close/>
                <a:moveTo>
                  <a:pt x="8840546" y="636604"/>
                </a:moveTo>
                <a:cubicBezTo>
                  <a:pt x="8838432" y="646057"/>
                  <a:pt x="8845148" y="653520"/>
                  <a:pt x="8855722" y="654142"/>
                </a:cubicBezTo>
                <a:cubicBezTo>
                  <a:pt x="8866294" y="654889"/>
                  <a:pt x="8874130" y="649042"/>
                  <a:pt x="8873011" y="638843"/>
                </a:cubicBezTo>
                <a:cubicBezTo>
                  <a:pt x="8872264" y="631629"/>
                  <a:pt x="8865423" y="625161"/>
                  <a:pt x="8858582" y="613841"/>
                </a:cubicBezTo>
                <a:cubicBezTo>
                  <a:pt x="8850000" y="624165"/>
                  <a:pt x="8842039" y="629638"/>
                  <a:pt x="8840546" y="636604"/>
                </a:cubicBezTo>
                <a:close/>
                <a:moveTo>
                  <a:pt x="7954426" y="636604"/>
                </a:moveTo>
                <a:cubicBezTo>
                  <a:pt x="7951938" y="646679"/>
                  <a:pt x="7958903" y="653396"/>
                  <a:pt x="7969477" y="654142"/>
                </a:cubicBezTo>
                <a:cubicBezTo>
                  <a:pt x="7980173" y="654889"/>
                  <a:pt x="7987761" y="648172"/>
                  <a:pt x="7987015" y="638594"/>
                </a:cubicBezTo>
                <a:cubicBezTo>
                  <a:pt x="7986393" y="631504"/>
                  <a:pt x="7979178" y="625036"/>
                  <a:pt x="7971840" y="613593"/>
                </a:cubicBezTo>
                <a:cubicBezTo>
                  <a:pt x="7963630" y="624041"/>
                  <a:pt x="7956292" y="629514"/>
                  <a:pt x="7954550" y="636480"/>
                </a:cubicBezTo>
                <a:close/>
                <a:moveTo>
                  <a:pt x="8945652" y="653645"/>
                </a:moveTo>
                <a:cubicBezTo>
                  <a:pt x="8955727" y="656132"/>
                  <a:pt x="8962444" y="649167"/>
                  <a:pt x="8963190" y="638594"/>
                </a:cubicBezTo>
                <a:cubicBezTo>
                  <a:pt x="8963936" y="627897"/>
                  <a:pt x="8957220" y="620310"/>
                  <a:pt x="8947766" y="621056"/>
                </a:cubicBezTo>
                <a:cubicBezTo>
                  <a:pt x="8940676" y="621678"/>
                  <a:pt x="8934209" y="628892"/>
                  <a:pt x="8922765" y="636231"/>
                </a:cubicBezTo>
                <a:cubicBezTo>
                  <a:pt x="8933213" y="644440"/>
                  <a:pt x="8938811" y="651903"/>
                  <a:pt x="8945776" y="653520"/>
                </a:cubicBezTo>
                <a:close/>
                <a:moveTo>
                  <a:pt x="8061148" y="621180"/>
                </a:moveTo>
                <a:cubicBezTo>
                  <a:pt x="8051695" y="619066"/>
                  <a:pt x="8044232" y="625658"/>
                  <a:pt x="8043610" y="636355"/>
                </a:cubicBezTo>
                <a:cubicBezTo>
                  <a:pt x="8042863" y="646928"/>
                  <a:pt x="8048710" y="654764"/>
                  <a:pt x="8058910" y="653645"/>
                </a:cubicBezTo>
                <a:cubicBezTo>
                  <a:pt x="8066123" y="652898"/>
                  <a:pt x="8072592" y="646057"/>
                  <a:pt x="8083910" y="639216"/>
                </a:cubicBezTo>
                <a:cubicBezTo>
                  <a:pt x="8073587" y="630634"/>
                  <a:pt x="8068114" y="622797"/>
                  <a:pt x="8061148" y="621180"/>
                </a:cubicBezTo>
                <a:close/>
                <a:moveTo>
                  <a:pt x="9052250" y="636604"/>
                </a:moveTo>
                <a:cubicBezTo>
                  <a:pt x="9053618" y="626280"/>
                  <a:pt x="9045409" y="620185"/>
                  <a:pt x="9035334" y="620683"/>
                </a:cubicBezTo>
                <a:cubicBezTo>
                  <a:pt x="9025259" y="621180"/>
                  <a:pt x="9017671" y="628519"/>
                  <a:pt x="9019661" y="638221"/>
                </a:cubicBezTo>
                <a:cubicBezTo>
                  <a:pt x="9021029" y="645062"/>
                  <a:pt x="9028866" y="650659"/>
                  <a:pt x="9037697" y="661605"/>
                </a:cubicBezTo>
                <a:cubicBezTo>
                  <a:pt x="9044787" y="649913"/>
                  <a:pt x="9051379" y="643694"/>
                  <a:pt x="9052250" y="636604"/>
                </a:cubicBezTo>
                <a:close/>
                <a:moveTo>
                  <a:pt x="8148715" y="621056"/>
                </a:moveTo>
                <a:cubicBezTo>
                  <a:pt x="8139138" y="620185"/>
                  <a:pt x="8132421" y="627773"/>
                  <a:pt x="8133167" y="638470"/>
                </a:cubicBezTo>
                <a:cubicBezTo>
                  <a:pt x="8133789" y="649042"/>
                  <a:pt x="8140631" y="656008"/>
                  <a:pt x="8150582" y="653645"/>
                </a:cubicBezTo>
                <a:cubicBezTo>
                  <a:pt x="8157547" y="652028"/>
                  <a:pt x="8163145" y="644565"/>
                  <a:pt x="8173592" y="636480"/>
                </a:cubicBezTo>
                <a:cubicBezTo>
                  <a:pt x="8162149" y="629141"/>
                  <a:pt x="8155681" y="621802"/>
                  <a:pt x="8148715" y="621180"/>
                </a:cubicBezTo>
                <a:close/>
                <a:moveTo>
                  <a:pt x="9106855" y="636853"/>
                </a:moveTo>
                <a:cubicBezTo>
                  <a:pt x="9104492" y="646928"/>
                  <a:pt x="9111582" y="653645"/>
                  <a:pt x="9122155" y="654142"/>
                </a:cubicBezTo>
                <a:cubicBezTo>
                  <a:pt x="9132852" y="654764"/>
                  <a:pt x="9140315" y="647923"/>
                  <a:pt x="9139444" y="638470"/>
                </a:cubicBezTo>
                <a:cubicBezTo>
                  <a:pt x="9138823" y="631380"/>
                  <a:pt x="9131359" y="625036"/>
                  <a:pt x="9123896" y="613717"/>
                </a:cubicBezTo>
                <a:cubicBezTo>
                  <a:pt x="9115811" y="624290"/>
                  <a:pt x="9108473" y="629887"/>
                  <a:pt x="9106855" y="636853"/>
                </a:cubicBezTo>
                <a:close/>
                <a:moveTo>
                  <a:pt x="8235163" y="621180"/>
                </a:moveTo>
                <a:cubicBezTo>
                  <a:pt x="8225337" y="620310"/>
                  <a:pt x="8218620" y="628395"/>
                  <a:pt x="8219242" y="638470"/>
                </a:cubicBezTo>
                <a:cubicBezTo>
                  <a:pt x="8219864" y="648296"/>
                  <a:pt x="8226830" y="656132"/>
                  <a:pt x="8236905" y="653645"/>
                </a:cubicBezTo>
                <a:cubicBezTo>
                  <a:pt x="8243746" y="652028"/>
                  <a:pt x="8249343" y="644689"/>
                  <a:pt x="8260165" y="636106"/>
                </a:cubicBezTo>
                <a:cubicBezTo>
                  <a:pt x="8248473" y="628768"/>
                  <a:pt x="8242004" y="621678"/>
                  <a:pt x="8235039" y="621056"/>
                </a:cubicBezTo>
                <a:close/>
                <a:moveTo>
                  <a:pt x="9211463" y="621180"/>
                </a:moveTo>
                <a:cubicBezTo>
                  <a:pt x="9201885" y="620310"/>
                  <a:pt x="9195169" y="627897"/>
                  <a:pt x="9195915" y="638594"/>
                </a:cubicBezTo>
                <a:cubicBezTo>
                  <a:pt x="9196537" y="649167"/>
                  <a:pt x="9203378" y="656132"/>
                  <a:pt x="9213329" y="653769"/>
                </a:cubicBezTo>
                <a:cubicBezTo>
                  <a:pt x="9220295" y="652152"/>
                  <a:pt x="9225892" y="644689"/>
                  <a:pt x="9236340" y="636604"/>
                </a:cubicBezTo>
                <a:cubicBezTo>
                  <a:pt x="9224897" y="629265"/>
                  <a:pt x="9218429" y="621927"/>
                  <a:pt x="9211463" y="621305"/>
                </a:cubicBezTo>
                <a:close/>
                <a:moveTo>
                  <a:pt x="8324721" y="621180"/>
                </a:moveTo>
                <a:cubicBezTo>
                  <a:pt x="8314894" y="620310"/>
                  <a:pt x="8308177" y="628395"/>
                  <a:pt x="8308799" y="638470"/>
                </a:cubicBezTo>
                <a:cubicBezTo>
                  <a:pt x="8309421" y="648296"/>
                  <a:pt x="8316387" y="656132"/>
                  <a:pt x="8326462" y="653645"/>
                </a:cubicBezTo>
                <a:cubicBezTo>
                  <a:pt x="8333304" y="652028"/>
                  <a:pt x="8338900" y="644689"/>
                  <a:pt x="8349722" y="636106"/>
                </a:cubicBezTo>
                <a:cubicBezTo>
                  <a:pt x="8338030" y="628768"/>
                  <a:pt x="8331562" y="621678"/>
                  <a:pt x="8324596" y="621056"/>
                </a:cubicBezTo>
                <a:close/>
                <a:moveTo>
                  <a:pt x="8414776" y="621180"/>
                </a:moveTo>
                <a:cubicBezTo>
                  <a:pt x="8405073" y="620061"/>
                  <a:pt x="8398108" y="627897"/>
                  <a:pt x="8398357" y="638097"/>
                </a:cubicBezTo>
                <a:cubicBezTo>
                  <a:pt x="8398730" y="648047"/>
                  <a:pt x="8405322" y="655884"/>
                  <a:pt x="8415522" y="653769"/>
                </a:cubicBezTo>
                <a:cubicBezTo>
                  <a:pt x="8422487" y="652401"/>
                  <a:pt x="8428209" y="645187"/>
                  <a:pt x="8439279" y="637102"/>
                </a:cubicBezTo>
                <a:cubicBezTo>
                  <a:pt x="8427711" y="629265"/>
                  <a:pt x="8421617" y="622051"/>
                  <a:pt x="8414651" y="621180"/>
                </a:cubicBezTo>
                <a:close/>
                <a:moveTo>
                  <a:pt x="2349" y="2651272"/>
                </a:moveTo>
                <a:lnTo>
                  <a:pt x="2349" y="2704261"/>
                </a:lnTo>
                <a:cubicBezTo>
                  <a:pt x="29963" y="2686474"/>
                  <a:pt x="29838" y="2668314"/>
                  <a:pt x="2349" y="2651272"/>
                </a:cubicBezTo>
                <a:close/>
                <a:moveTo>
                  <a:pt x="9302513" y="622300"/>
                </a:moveTo>
                <a:cubicBezTo>
                  <a:pt x="9292935" y="620558"/>
                  <a:pt x="9285845" y="627648"/>
                  <a:pt x="9285597" y="638221"/>
                </a:cubicBezTo>
                <a:cubicBezTo>
                  <a:pt x="9285348" y="648794"/>
                  <a:pt x="9291443" y="656381"/>
                  <a:pt x="9301643" y="654764"/>
                </a:cubicBezTo>
                <a:cubicBezTo>
                  <a:pt x="9308733" y="653645"/>
                  <a:pt x="9314952" y="646804"/>
                  <a:pt x="9326147" y="639465"/>
                </a:cubicBezTo>
                <a:cubicBezTo>
                  <a:pt x="9315449" y="631255"/>
                  <a:pt x="9309603" y="623543"/>
                  <a:pt x="9302638" y="622175"/>
                </a:cubicBezTo>
                <a:close/>
                <a:moveTo>
                  <a:pt x="8503960" y="622300"/>
                </a:moveTo>
                <a:cubicBezTo>
                  <a:pt x="8494133" y="621429"/>
                  <a:pt x="8487416" y="629514"/>
                  <a:pt x="8488039" y="639589"/>
                </a:cubicBezTo>
                <a:cubicBezTo>
                  <a:pt x="8488660" y="649416"/>
                  <a:pt x="8495626" y="657252"/>
                  <a:pt x="8505701" y="654764"/>
                </a:cubicBezTo>
                <a:cubicBezTo>
                  <a:pt x="8512542" y="653147"/>
                  <a:pt x="8518140" y="645808"/>
                  <a:pt x="8528961" y="637226"/>
                </a:cubicBezTo>
                <a:cubicBezTo>
                  <a:pt x="8517269" y="629887"/>
                  <a:pt x="8510801" y="622797"/>
                  <a:pt x="8503835" y="622175"/>
                </a:cubicBezTo>
                <a:close/>
                <a:moveTo>
                  <a:pt x="9408241" y="638843"/>
                </a:moveTo>
                <a:cubicBezTo>
                  <a:pt x="9409858" y="629016"/>
                  <a:pt x="9402146" y="621927"/>
                  <a:pt x="9392071" y="621802"/>
                </a:cubicBezTo>
                <a:cubicBezTo>
                  <a:pt x="9381996" y="621678"/>
                  <a:pt x="9374035" y="628021"/>
                  <a:pt x="9375652" y="638221"/>
                </a:cubicBezTo>
                <a:cubicBezTo>
                  <a:pt x="9376771" y="645187"/>
                  <a:pt x="9383613" y="651281"/>
                  <a:pt x="9391076" y="662725"/>
                </a:cubicBezTo>
                <a:cubicBezTo>
                  <a:pt x="9399534" y="651530"/>
                  <a:pt x="9406997" y="645684"/>
                  <a:pt x="9408241" y="638718"/>
                </a:cubicBezTo>
                <a:close/>
                <a:moveTo>
                  <a:pt x="9478767" y="622175"/>
                </a:moveTo>
                <a:cubicBezTo>
                  <a:pt x="9469065" y="620310"/>
                  <a:pt x="9461726" y="627897"/>
                  <a:pt x="9461354" y="637972"/>
                </a:cubicBezTo>
                <a:cubicBezTo>
                  <a:pt x="9460980" y="648047"/>
                  <a:pt x="9467199" y="656132"/>
                  <a:pt x="9477399" y="654764"/>
                </a:cubicBezTo>
                <a:cubicBezTo>
                  <a:pt x="9484365" y="653769"/>
                  <a:pt x="9490708" y="647177"/>
                  <a:pt x="9502276" y="639962"/>
                </a:cubicBezTo>
                <a:cubicBezTo>
                  <a:pt x="9491206" y="631255"/>
                  <a:pt x="9485608" y="623419"/>
                  <a:pt x="9478767" y="622175"/>
                </a:cubicBezTo>
                <a:close/>
                <a:moveTo>
                  <a:pt x="9583873" y="637599"/>
                </a:moveTo>
                <a:cubicBezTo>
                  <a:pt x="9585116" y="627275"/>
                  <a:pt x="9576783" y="621305"/>
                  <a:pt x="9566832" y="621927"/>
                </a:cubicBezTo>
                <a:cubicBezTo>
                  <a:pt x="9556757" y="622548"/>
                  <a:pt x="9549294" y="630012"/>
                  <a:pt x="9551284" y="639589"/>
                </a:cubicBezTo>
                <a:cubicBezTo>
                  <a:pt x="9552776" y="646430"/>
                  <a:pt x="9560737" y="651903"/>
                  <a:pt x="9569568" y="662601"/>
                </a:cubicBezTo>
                <a:cubicBezTo>
                  <a:pt x="9576534" y="650908"/>
                  <a:pt x="9583002" y="644565"/>
                  <a:pt x="9583873" y="637475"/>
                </a:cubicBezTo>
                <a:close/>
                <a:moveTo>
                  <a:pt x="9656390" y="654764"/>
                </a:moveTo>
                <a:cubicBezTo>
                  <a:pt x="9666465" y="657252"/>
                  <a:pt x="9673181" y="650286"/>
                  <a:pt x="9673928" y="639714"/>
                </a:cubicBezTo>
                <a:cubicBezTo>
                  <a:pt x="9674674" y="629016"/>
                  <a:pt x="9667957" y="621429"/>
                  <a:pt x="9658379" y="622175"/>
                </a:cubicBezTo>
                <a:cubicBezTo>
                  <a:pt x="9651289" y="622797"/>
                  <a:pt x="9644822" y="630012"/>
                  <a:pt x="9633378" y="637350"/>
                </a:cubicBezTo>
                <a:cubicBezTo>
                  <a:pt x="9643827" y="645560"/>
                  <a:pt x="9649424" y="653023"/>
                  <a:pt x="9656390" y="654640"/>
                </a:cubicBezTo>
                <a:close/>
                <a:moveTo>
                  <a:pt x="9744578" y="622300"/>
                </a:moveTo>
                <a:cubicBezTo>
                  <a:pt x="9735001" y="620434"/>
                  <a:pt x="9727911" y="627399"/>
                  <a:pt x="9727538" y="637972"/>
                </a:cubicBezTo>
                <a:cubicBezTo>
                  <a:pt x="9727165" y="648545"/>
                  <a:pt x="9733135" y="656257"/>
                  <a:pt x="9743335" y="654764"/>
                </a:cubicBezTo>
                <a:cubicBezTo>
                  <a:pt x="9750425" y="653769"/>
                  <a:pt x="9756769" y="646928"/>
                  <a:pt x="9767963" y="639714"/>
                </a:cubicBezTo>
                <a:cubicBezTo>
                  <a:pt x="9757390" y="631504"/>
                  <a:pt x="9751668" y="623668"/>
                  <a:pt x="9744703" y="622175"/>
                </a:cubicBezTo>
                <a:close/>
                <a:moveTo>
                  <a:pt x="2349" y="2561715"/>
                </a:moveTo>
                <a:lnTo>
                  <a:pt x="2349" y="2617440"/>
                </a:lnTo>
                <a:cubicBezTo>
                  <a:pt x="28719" y="2592936"/>
                  <a:pt x="28097" y="2579502"/>
                  <a:pt x="2349" y="2561715"/>
                </a:cubicBezTo>
                <a:close/>
                <a:moveTo>
                  <a:pt x="10275704" y="534608"/>
                </a:moveTo>
                <a:cubicBezTo>
                  <a:pt x="10270729" y="535106"/>
                  <a:pt x="10262892" y="545181"/>
                  <a:pt x="10263390" y="550529"/>
                </a:cubicBezTo>
                <a:cubicBezTo>
                  <a:pt x="10263887" y="555878"/>
                  <a:pt x="10273091" y="564585"/>
                  <a:pt x="10278067" y="564212"/>
                </a:cubicBezTo>
                <a:cubicBezTo>
                  <a:pt x="10284535" y="563839"/>
                  <a:pt x="10290630" y="556127"/>
                  <a:pt x="10302571" y="547295"/>
                </a:cubicBezTo>
                <a:cubicBezTo>
                  <a:pt x="10289262" y="540579"/>
                  <a:pt x="10282047" y="533986"/>
                  <a:pt x="10275579" y="534608"/>
                </a:cubicBezTo>
                <a:close/>
                <a:moveTo>
                  <a:pt x="12152678" y="546425"/>
                </a:moveTo>
                <a:cubicBezTo>
                  <a:pt x="12152056" y="541449"/>
                  <a:pt x="12141857" y="533737"/>
                  <a:pt x="12136756" y="534235"/>
                </a:cubicBezTo>
                <a:cubicBezTo>
                  <a:pt x="12131408" y="534732"/>
                  <a:pt x="12122825" y="544186"/>
                  <a:pt x="12123199" y="549161"/>
                </a:cubicBezTo>
                <a:cubicBezTo>
                  <a:pt x="12123572" y="555629"/>
                  <a:pt x="12131532" y="561600"/>
                  <a:pt x="12140364" y="573541"/>
                </a:cubicBezTo>
                <a:cubicBezTo>
                  <a:pt x="12146832" y="560231"/>
                  <a:pt x="12153424" y="552893"/>
                  <a:pt x="12152678" y="546425"/>
                </a:cubicBezTo>
                <a:close/>
                <a:moveTo>
                  <a:pt x="12033517" y="549286"/>
                </a:moveTo>
                <a:cubicBezTo>
                  <a:pt x="12033143" y="554261"/>
                  <a:pt x="12041229" y="563092"/>
                  <a:pt x="12047075" y="564585"/>
                </a:cubicBezTo>
                <a:cubicBezTo>
                  <a:pt x="12057150" y="567073"/>
                  <a:pt x="12064738" y="559609"/>
                  <a:pt x="12063867" y="549410"/>
                </a:cubicBezTo>
                <a:cubicBezTo>
                  <a:pt x="12063245" y="543191"/>
                  <a:pt x="12057026" y="537345"/>
                  <a:pt x="12050185" y="526274"/>
                </a:cubicBezTo>
                <a:cubicBezTo>
                  <a:pt x="12041975" y="536971"/>
                  <a:pt x="12034139" y="542817"/>
                  <a:pt x="12033517" y="549286"/>
                </a:cubicBezTo>
                <a:close/>
                <a:moveTo>
                  <a:pt x="2830871" y="533986"/>
                </a:moveTo>
                <a:cubicBezTo>
                  <a:pt x="2820796" y="532369"/>
                  <a:pt x="2812835" y="539459"/>
                  <a:pt x="2814701" y="549659"/>
                </a:cubicBezTo>
                <a:cubicBezTo>
                  <a:pt x="2815820" y="555505"/>
                  <a:pt x="2824154" y="564336"/>
                  <a:pt x="2829005" y="564212"/>
                </a:cubicBezTo>
                <a:cubicBezTo>
                  <a:pt x="2835473" y="564087"/>
                  <a:pt x="2841817" y="556500"/>
                  <a:pt x="2853011" y="549037"/>
                </a:cubicBezTo>
                <a:cubicBezTo>
                  <a:pt x="2842314" y="541574"/>
                  <a:pt x="2836966" y="534981"/>
                  <a:pt x="2830747" y="533986"/>
                </a:cubicBezTo>
                <a:close/>
                <a:moveTo>
                  <a:pt x="13380361" y="533986"/>
                </a:moveTo>
                <a:cubicBezTo>
                  <a:pt x="13370161" y="532618"/>
                  <a:pt x="13362324" y="539832"/>
                  <a:pt x="13364564" y="550032"/>
                </a:cubicBezTo>
                <a:cubicBezTo>
                  <a:pt x="13365808" y="555878"/>
                  <a:pt x="13374266" y="564460"/>
                  <a:pt x="13379241" y="564212"/>
                </a:cubicBezTo>
                <a:cubicBezTo>
                  <a:pt x="13385709" y="563963"/>
                  <a:pt x="13391928" y="556251"/>
                  <a:pt x="13402874" y="548539"/>
                </a:cubicBezTo>
                <a:cubicBezTo>
                  <a:pt x="13392053" y="541200"/>
                  <a:pt x="13386580" y="534857"/>
                  <a:pt x="13380361" y="533986"/>
                </a:cubicBezTo>
                <a:close/>
                <a:moveTo>
                  <a:pt x="13305107" y="548788"/>
                </a:moveTo>
                <a:cubicBezTo>
                  <a:pt x="13305356" y="543937"/>
                  <a:pt x="13296401" y="534732"/>
                  <a:pt x="13291176" y="534608"/>
                </a:cubicBezTo>
                <a:cubicBezTo>
                  <a:pt x="13285829" y="534359"/>
                  <a:pt x="13275753" y="542196"/>
                  <a:pt x="13275379" y="547047"/>
                </a:cubicBezTo>
                <a:cubicBezTo>
                  <a:pt x="13274883" y="553515"/>
                  <a:pt x="13281723" y="560605"/>
                  <a:pt x="13288814" y="573665"/>
                </a:cubicBezTo>
                <a:cubicBezTo>
                  <a:pt x="13297271" y="561600"/>
                  <a:pt x="13304858" y="555380"/>
                  <a:pt x="13305107" y="548788"/>
                </a:cubicBezTo>
                <a:close/>
                <a:moveTo>
                  <a:pt x="13202863" y="534484"/>
                </a:moveTo>
                <a:cubicBezTo>
                  <a:pt x="13198012" y="534484"/>
                  <a:pt x="13189056" y="543564"/>
                  <a:pt x="13188932" y="548788"/>
                </a:cubicBezTo>
                <a:cubicBezTo>
                  <a:pt x="13188807" y="554137"/>
                  <a:pt x="13196893" y="563963"/>
                  <a:pt x="13201744" y="564212"/>
                </a:cubicBezTo>
                <a:cubicBezTo>
                  <a:pt x="13208211" y="564585"/>
                  <a:pt x="13215177" y="557619"/>
                  <a:pt x="13228114" y="550281"/>
                </a:cubicBezTo>
                <a:cubicBezTo>
                  <a:pt x="13215675" y="542071"/>
                  <a:pt x="13209331" y="534608"/>
                  <a:pt x="13202863" y="534484"/>
                </a:cubicBezTo>
                <a:close/>
                <a:moveTo>
                  <a:pt x="13099002" y="547793"/>
                </a:moveTo>
                <a:cubicBezTo>
                  <a:pt x="13096887" y="557744"/>
                  <a:pt x="13103479" y="566202"/>
                  <a:pt x="13113927" y="564709"/>
                </a:cubicBezTo>
                <a:cubicBezTo>
                  <a:pt x="13119898" y="563839"/>
                  <a:pt x="13129102" y="556002"/>
                  <a:pt x="13129226" y="551151"/>
                </a:cubicBezTo>
                <a:cubicBezTo>
                  <a:pt x="13129351" y="544559"/>
                  <a:pt x="13122137" y="537966"/>
                  <a:pt x="13115171" y="526523"/>
                </a:cubicBezTo>
                <a:cubicBezTo>
                  <a:pt x="13107210" y="536723"/>
                  <a:pt x="13100245" y="541698"/>
                  <a:pt x="13099002" y="547793"/>
                </a:cubicBezTo>
                <a:close/>
                <a:moveTo>
                  <a:pt x="13023127" y="534608"/>
                </a:moveTo>
                <a:cubicBezTo>
                  <a:pt x="13018151" y="534732"/>
                  <a:pt x="13009817" y="544310"/>
                  <a:pt x="13009817" y="549534"/>
                </a:cubicBezTo>
                <a:cubicBezTo>
                  <a:pt x="13009817" y="554883"/>
                  <a:pt x="13018523" y="564212"/>
                  <a:pt x="13023374" y="564336"/>
                </a:cubicBezTo>
                <a:cubicBezTo>
                  <a:pt x="13029843" y="564336"/>
                  <a:pt x="13036435" y="557122"/>
                  <a:pt x="13049123" y="549161"/>
                </a:cubicBezTo>
                <a:cubicBezTo>
                  <a:pt x="13036186" y="541449"/>
                  <a:pt x="13029469" y="534359"/>
                  <a:pt x="13023002" y="534608"/>
                </a:cubicBezTo>
                <a:close/>
                <a:moveTo>
                  <a:pt x="12950360" y="548166"/>
                </a:moveTo>
                <a:cubicBezTo>
                  <a:pt x="12948868" y="542320"/>
                  <a:pt x="12940535" y="534608"/>
                  <a:pt x="12935186" y="534484"/>
                </a:cubicBezTo>
                <a:cubicBezTo>
                  <a:pt x="12929961" y="534484"/>
                  <a:pt x="12920385" y="542942"/>
                  <a:pt x="12920260" y="547793"/>
                </a:cubicBezTo>
                <a:cubicBezTo>
                  <a:pt x="12920136" y="554261"/>
                  <a:pt x="12927225" y="560978"/>
                  <a:pt x="12930210" y="566078"/>
                </a:cubicBezTo>
                <a:cubicBezTo>
                  <a:pt x="12945386" y="564212"/>
                  <a:pt x="12952724" y="558241"/>
                  <a:pt x="12950236" y="548166"/>
                </a:cubicBezTo>
                <a:close/>
                <a:moveTo>
                  <a:pt x="12849982" y="534111"/>
                </a:moveTo>
                <a:cubicBezTo>
                  <a:pt x="12839906" y="532120"/>
                  <a:pt x="12831573" y="538713"/>
                  <a:pt x="12833190" y="549161"/>
                </a:cubicBezTo>
                <a:cubicBezTo>
                  <a:pt x="12834060" y="555132"/>
                  <a:pt x="12841897" y="564336"/>
                  <a:pt x="12846748" y="564460"/>
                </a:cubicBezTo>
                <a:cubicBezTo>
                  <a:pt x="12853341" y="564460"/>
                  <a:pt x="12859932" y="557371"/>
                  <a:pt x="12871376" y="550281"/>
                </a:cubicBezTo>
                <a:cubicBezTo>
                  <a:pt x="12861177" y="542320"/>
                  <a:pt x="12856201" y="535479"/>
                  <a:pt x="12849982" y="534235"/>
                </a:cubicBezTo>
                <a:close/>
                <a:moveTo>
                  <a:pt x="12760797" y="534111"/>
                </a:moveTo>
                <a:cubicBezTo>
                  <a:pt x="12750847" y="531872"/>
                  <a:pt x="12742264" y="538340"/>
                  <a:pt x="12743632" y="548788"/>
                </a:cubicBezTo>
                <a:cubicBezTo>
                  <a:pt x="12744379" y="554758"/>
                  <a:pt x="12752091" y="564087"/>
                  <a:pt x="12756818" y="564336"/>
                </a:cubicBezTo>
                <a:cubicBezTo>
                  <a:pt x="12763410" y="564585"/>
                  <a:pt x="12770251" y="557495"/>
                  <a:pt x="12781695" y="550778"/>
                </a:cubicBezTo>
                <a:cubicBezTo>
                  <a:pt x="12771743" y="542569"/>
                  <a:pt x="12766892" y="535603"/>
                  <a:pt x="12760673" y="534235"/>
                </a:cubicBezTo>
                <a:close/>
                <a:moveTo>
                  <a:pt x="12683928" y="546549"/>
                </a:moveTo>
                <a:cubicBezTo>
                  <a:pt x="12683430" y="541574"/>
                  <a:pt x="12673107" y="533862"/>
                  <a:pt x="12668006" y="534359"/>
                </a:cubicBezTo>
                <a:cubicBezTo>
                  <a:pt x="12662657" y="534857"/>
                  <a:pt x="12654075" y="544310"/>
                  <a:pt x="12654449" y="549286"/>
                </a:cubicBezTo>
                <a:cubicBezTo>
                  <a:pt x="12654821" y="555754"/>
                  <a:pt x="12662782" y="561724"/>
                  <a:pt x="12671614" y="573665"/>
                </a:cubicBezTo>
                <a:cubicBezTo>
                  <a:pt x="12678081" y="560356"/>
                  <a:pt x="12684674" y="553017"/>
                  <a:pt x="12683928" y="546549"/>
                </a:cubicBezTo>
                <a:close/>
                <a:moveTo>
                  <a:pt x="12580190" y="534732"/>
                </a:moveTo>
                <a:cubicBezTo>
                  <a:pt x="12575215" y="535230"/>
                  <a:pt x="12567379" y="545305"/>
                  <a:pt x="12567876" y="550654"/>
                </a:cubicBezTo>
                <a:cubicBezTo>
                  <a:pt x="12568374" y="556002"/>
                  <a:pt x="12577578" y="564709"/>
                  <a:pt x="12582554" y="564336"/>
                </a:cubicBezTo>
                <a:cubicBezTo>
                  <a:pt x="12589022" y="563963"/>
                  <a:pt x="12595117" y="556251"/>
                  <a:pt x="12607057" y="547420"/>
                </a:cubicBezTo>
                <a:cubicBezTo>
                  <a:pt x="12593749" y="540703"/>
                  <a:pt x="12586533" y="534111"/>
                  <a:pt x="12580065" y="534732"/>
                </a:cubicBezTo>
                <a:close/>
                <a:moveTo>
                  <a:pt x="12491131" y="534359"/>
                </a:moveTo>
                <a:cubicBezTo>
                  <a:pt x="12485408" y="536101"/>
                  <a:pt x="12478070" y="545056"/>
                  <a:pt x="12478443" y="550281"/>
                </a:cubicBezTo>
                <a:cubicBezTo>
                  <a:pt x="12478817" y="555629"/>
                  <a:pt x="12487772" y="564460"/>
                  <a:pt x="12492748" y="564336"/>
                </a:cubicBezTo>
                <a:cubicBezTo>
                  <a:pt x="12499215" y="564087"/>
                  <a:pt x="12505434" y="556500"/>
                  <a:pt x="12510161" y="553266"/>
                </a:cubicBezTo>
                <a:cubicBezTo>
                  <a:pt x="12507798" y="537966"/>
                  <a:pt x="12500832" y="531374"/>
                  <a:pt x="12491131" y="534359"/>
                </a:cubicBezTo>
                <a:close/>
                <a:moveTo>
                  <a:pt x="12402195" y="534359"/>
                </a:moveTo>
                <a:cubicBezTo>
                  <a:pt x="12396474" y="535852"/>
                  <a:pt x="12388762" y="544435"/>
                  <a:pt x="12388885" y="549659"/>
                </a:cubicBezTo>
                <a:cubicBezTo>
                  <a:pt x="12388885" y="555007"/>
                  <a:pt x="12397593" y="564336"/>
                  <a:pt x="12402569" y="564336"/>
                </a:cubicBezTo>
                <a:cubicBezTo>
                  <a:pt x="12409035" y="564336"/>
                  <a:pt x="12415628" y="557122"/>
                  <a:pt x="12420355" y="554012"/>
                </a:cubicBezTo>
                <a:cubicBezTo>
                  <a:pt x="12418489" y="538588"/>
                  <a:pt x="12412022" y="531747"/>
                  <a:pt x="12402195" y="534235"/>
                </a:cubicBezTo>
                <a:close/>
                <a:moveTo>
                  <a:pt x="12318608" y="534235"/>
                </a:moveTo>
                <a:cubicBezTo>
                  <a:pt x="12308657" y="532120"/>
                  <a:pt x="12300198" y="538713"/>
                  <a:pt x="12301692" y="549161"/>
                </a:cubicBezTo>
                <a:cubicBezTo>
                  <a:pt x="12302562" y="555132"/>
                  <a:pt x="12310399" y="564336"/>
                  <a:pt x="12315250" y="564460"/>
                </a:cubicBezTo>
                <a:cubicBezTo>
                  <a:pt x="12321843" y="564585"/>
                  <a:pt x="12328434" y="557371"/>
                  <a:pt x="12339878" y="550405"/>
                </a:cubicBezTo>
                <a:cubicBezTo>
                  <a:pt x="12329679" y="542444"/>
                  <a:pt x="12324703" y="535603"/>
                  <a:pt x="12318608" y="534235"/>
                </a:cubicBezTo>
                <a:close/>
                <a:moveTo>
                  <a:pt x="78597" y="534359"/>
                </a:moveTo>
                <a:cubicBezTo>
                  <a:pt x="72876" y="535976"/>
                  <a:pt x="65412" y="544808"/>
                  <a:pt x="65661" y="550156"/>
                </a:cubicBezTo>
                <a:cubicBezTo>
                  <a:pt x="65910" y="555505"/>
                  <a:pt x="74866" y="564460"/>
                  <a:pt x="79841" y="564336"/>
                </a:cubicBezTo>
                <a:cubicBezTo>
                  <a:pt x="86309" y="564212"/>
                  <a:pt x="92653" y="556749"/>
                  <a:pt x="97379" y="553515"/>
                </a:cubicBezTo>
                <a:cubicBezTo>
                  <a:pt x="95141" y="538091"/>
                  <a:pt x="88299" y="531498"/>
                  <a:pt x="78597" y="534359"/>
                </a:cubicBezTo>
                <a:close/>
                <a:moveTo>
                  <a:pt x="185071" y="548415"/>
                </a:moveTo>
                <a:cubicBezTo>
                  <a:pt x="185071" y="543439"/>
                  <a:pt x="175867" y="534732"/>
                  <a:pt x="170518" y="534608"/>
                </a:cubicBezTo>
                <a:cubicBezTo>
                  <a:pt x="165294" y="534484"/>
                  <a:pt x="156587" y="542071"/>
                  <a:pt x="155094" y="547793"/>
                </a:cubicBezTo>
                <a:cubicBezTo>
                  <a:pt x="152482" y="557619"/>
                  <a:pt x="159199" y="564212"/>
                  <a:pt x="174747" y="566078"/>
                </a:cubicBezTo>
                <a:cubicBezTo>
                  <a:pt x="177857" y="561351"/>
                  <a:pt x="185196" y="554758"/>
                  <a:pt x="185196" y="548290"/>
                </a:cubicBezTo>
                <a:close/>
                <a:moveTo>
                  <a:pt x="275002" y="548415"/>
                </a:moveTo>
                <a:cubicBezTo>
                  <a:pt x="273509" y="542569"/>
                  <a:pt x="265175" y="534857"/>
                  <a:pt x="259827" y="534732"/>
                </a:cubicBezTo>
                <a:cubicBezTo>
                  <a:pt x="254603" y="534732"/>
                  <a:pt x="245149" y="543191"/>
                  <a:pt x="244900" y="548042"/>
                </a:cubicBezTo>
                <a:cubicBezTo>
                  <a:pt x="244776" y="554510"/>
                  <a:pt x="251866" y="561227"/>
                  <a:pt x="254851" y="566326"/>
                </a:cubicBezTo>
                <a:cubicBezTo>
                  <a:pt x="270026" y="564460"/>
                  <a:pt x="277365" y="558490"/>
                  <a:pt x="274877" y="548415"/>
                </a:cubicBezTo>
                <a:close/>
                <a:moveTo>
                  <a:pt x="360828" y="546798"/>
                </a:moveTo>
                <a:cubicBezTo>
                  <a:pt x="360206" y="541822"/>
                  <a:pt x="350006" y="534111"/>
                  <a:pt x="344906" y="534608"/>
                </a:cubicBezTo>
                <a:cubicBezTo>
                  <a:pt x="339558" y="535106"/>
                  <a:pt x="330975" y="544435"/>
                  <a:pt x="331348" y="549534"/>
                </a:cubicBezTo>
                <a:cubicBezTo>
                  <a:pt x="331721" y="556002"/>
                  <a:pt x="339558" y="561973"/>
                  <a:pt x="348513" y="573914"/>
                </a:cubicBezTo>
                <a:cubicBezTo>
                  <a:pt x="355106" y="560605"/>
                  <a:pt x="361574" y="553266"/>
                  <a:pt x="360828" y="546798"/>
                </a:cubicBezTo>
                <a:close/>
                <a:moveTo>
                  <a:pt x="450882" y="548042"/>
                </a:moveTo>
                <a:cubicBezTo>
                  <a:pt x="449390" y="542320"/>
                  <a:pt x="440807" y="534608"/>
                  <a:pt x="435583" y="534732"/>
                </a:cubicBezTo>
                <a:cubicBezTo>
                  <a:pt x="430235" y="534732"/>
                  <a:pt x="420906" y="543439"/>
                  <a:pt x="420906" y="548415"/>
                </a:cubicBezTo>
                <a:cubicBezTo>
                  <a:pt x="420906" y="554883"/>
                  <a:pt x="428120" y="561475"/>
                  <a:pt x="431230" y="566202"/>
                </a:cubicBezTo>
                <a:cubicBezTo>
                  <a:pt x="446653" y="564460"/>
                  <a:pt x="453495" y="557868"/>
                  <a:pt x="451007" y="548042"/>
                </a:cubicBezTo>
                <a:close/>
                <a:moveTo>
                  <a:pt x="540440" y="547544"/>
                </a:moveTo>
                <a:cubicBezTo>
                  <a:pt x="538699" y="541822"/>
                  <a:pt x="529867" y="534359"/>
                  <a:pt x="524643" y="534608"/>
                </a:cubicBezTo>
                <a:cubicBezTo>
                  <a:pt x="519294" y="534857"/>
                  <a:pt x="510339" y="543813"/>
                  <a:pt x="510463" y="548788"/>
                </a:cubicBezTo>
                <a:cubicBezTo>
                  <a:pt x="510587" y="555256"/>
                  <a:pt x="518051" y="561600"/>
                  <a:pt x="521782" y="567073"/>
                </a:cubicBezTo>
                <a:cubicBezTo>
                  <a:pt x="536211" y="563714"/>
                  <a:pt x="543425" y="557495"/>
                  <a:pt x="540440" y="547544"/>
                </a:cubicBezTo>
                <a:close/>
                <a:moveTo>
                  <a:pt x="627012" y="549410"/>
                </a:moveTo>
                <a:cubicBezTo>
                  <a:pt x="627261" y="544435"/>
                  <a:pt x="618678" y="535106"/>
                  <a:pt x="613454" y="534608"/>
                </a:cubicBezTo>
                <a:cubicBezTo>
                  <a:pt x="608230" y="534111"/>
                  <a:pt x="598030" y="541822"/>
                  <a:pt x="597533" y="546798"/>
                </a:cubicBezTo>
                <a:cubicBezTo>
                  <a:pt x="596786" y="553266"/>
                  <a:pt x="603379" y="560480"/>
                  <a:pt x="609971" y="573789"/>
                </a:cubicBezTo>
                <a:cubicBezTo>
                  <a:pt x="618803" y="561848"/>
                  <a:pt x="626639" y="555878"/>
                  <a:pt x="627137" y="549410"/>
                </a:cubicBezTo>
                <a:close/>
                <a:moveTo>
                  <a:pt x="686344" y="549037"/>
                </a:moveTo>
                <a:cubicBezTo>
                  <a:pt x="684976" y="559236"/>
                  <a:pt x="692314" y="567073"/>
                  <a:pt x="702514" y="564709"/>
                </a:cubicBezTo>
                <a:cubicBezTo>
                  <a:pt x="708360" y="563465"/>
                  <a:pt x="716818" y="554883"/>
                  <a:pt x="716570" y="550032"/>
                </a:cubicBezTo>
                <a:cubicBezTo>
                  <a:pt x="716321" y="543564"/>
                  <a:pt x="708609" y="537345"/>
                  <a:pt x="700773" y="526399"/>
                </a:cubicBezTo>
                <a:cubicBezTo>
                  <a:pt x="693558" y="537220"/>
                  <a:pt x="687090" y="542693"/>
                  <a:pt x="686344" y="549037"/>
                </a:cubicBezTo>
                <a:close/>
                <a:moveTo>
                  <a:pt x="789086" y="534359"/>
                </a:moveTo>
                <a:cubicBezTo>
                  <a:pt x="783364" y="536101"/>
                  <a:pt x="776026" y="545056"/>
                  <a:pt x="776399" y="550281"/>
                </a:cubicBezTo>
                <a:cubicBezTo>
                  <a:pt x="776772" y="555629"/>
                  <a:pt x="785728" y="564460"/>
                  <a:pt x="790703" y="564336"/>
                </a:cubicBezTo>
                <a:cubicBezTo>
                  <a:pt x="797171" y="564087"/>
                  <a:pt x="803390" y="556500"/>
                  <a:pt x="808117" y="553266"/>
                </a:cubicBezTo>
                <a:cubicBezTo>
                  <a:pt x="805754" y="537966"/>
                  <a:pt x="798788" y="531374"/>
                  <a:pt x="789086" y="534359"/>
                </a:cubicBezTo>
                <a:close/>
                <a:moveTo>
                  <a:pt x="862722" y="551276"/>
                </a:moveTo>
                <a:cubicBezTo>
                  <a:pt x="862847" y="556127"/>
                  <a:pt x="872176" y="563839"/>
                  <a:pt x="878146" y="564709"/>
                </a:cubicBezTo>
                <a:cubicBezTo>
                  <a:pt x="888594" y="566202"/>
                  <a:pt x="895062" y="557744"/>
                  <a:pt x="892948" y="547793"/>
                </a:cubicBezTo>
                <a:cubicBezTo>
                  <a:pt x="891580" y="541698"/>
                  <a:pt x="884738" y="536723"/>
                  <a:pt x="876653" y="526647"/>
                </a:cubicBezTo>
                <a:cubicBezTo>
                  <a:pt x="869688" y="538091"/>
                  <a:pt x="862598" y="544808"/>
                  <a:pt x="862722" y="551400"/>
                </a:cubicBezTo>
                <a:close/>
                <a:moveTo>
                  <a:pt x="982132" y="548539"/>
                </a:moveTo>
                <a:cubicBezTo>
                  <a:pt x="982132" y="543688"/>
                  <a:pt x="973052" y="534732"/>
                  <a:pt x="967828" y="534608"/>
                </a:cubicBezTo>
                <a:cubicBezTo>
                  <a:pt x="962479" y="534484"/>
                  <a:pt x="952653" y="542569"/>
                  <a:pt x="952404" y="547544"/>
                </a:cubicBezTo>
                <a:cubicBezTo>
                  <a:pt x="952031" y="554012"/>
                  <a:pt x="958997" y="560978"/>
                  <a:pt x="966335" y="573914"/>
                </a:cubicBezTo>
                <a:cubicBezTo>
                  <a:pt x="974545" y="561475"/>
                  <a:pt x="982008" y="555007"/>
                  <a:pt x="982132" y="548539"/>
                </a:cubicBezTo>
                <a:close/>
                <a:moveTo>
                  <a:pt x="1058754" y="534235"/>
                </a:moveTo>
                <a:cubicBezTo>
                  <a:pt x="1048803" y="531996"/>
                  <a:pt x="1040220" y="538464"/>
                  <a:pt x="1041588" y="548912"/>
                </a:cubicBezTo>
                <a:cubicBezTo>
                  <a:pt x="1042335" y="554883"/>
                  <a:pt x="1050047" y="564212"/>
                  <a:pt x="1054773" y="564460"/>
                </a:cubicBezTo>
                <a:cubicBezTo>
                  <a:pt x="1061366" y="564709"/>
                  <a:pt x="1068207" y="557619"/>
                  <a:pt x="1079650" y="550903"/>
                </a:cubicBezTo>
                <a:cubicBezTo>
                  <a:pt x="1069699" y="542693"/>
                  <a:pt x="1064848" y="535727"/>
                  <a:pt x="1058629" y="534359"/>
                </a:cubicBezTo>
                <a:close/>
                <a:moveTo>
                  <a:pt x="1161247" y="548539"/>
                </a:moveTo>
                <a:cubicBezTo>
                  <a:pt x="1161247" y="543688"/>
                  <a:pt x="1152167" y="534732"/>
                  <a:pt x="1146943" y="534608"/>
                </a:cubicBezTo>
                <a:cubicBezTo>
                  <a:pt x="1141594" y="534484"/>
                  <a:pt x="1131768" y="542569"/>
                  <a:pt x="1131519" y="547544"/>
                </a:cubicBezTo>
                <a:cubicBezTo>
                  <a:pt x="1131146" y="554012"/>
                  <a:pt x="1138111" y="560978"/>
                  <a:pt x="1145450" y="573914"/>
                </a:cubicBezTo>
                <a:cubicBezTo>
                  <a:pt x="1153659" y="561475"/>
                  <a:pt x="1161123" y="555007"/>
                  <a:pt x="1161247" y="548539"/>
                </a:cubicBezTo>
                <a:close/>
                <a:moveTo>
                  <a:pt x="1231649" y="534359"/>
                </a:moveTo>
                <a:cubicBezTo>
                  <a:pt x="1225927" y="535852"/>
                  <a:pt x="1218215" y="544435"/>
                  <a:pt x="1218340" y="549659"/>
                </a:cubicBezTo>
                <a:cubicBezTo>
                  <a:pt x="1218340" y="555007"/>
                  <a:pt x="1227047" y="564336"/>
                  <a:pt x="1232022" y="564336"/>
                </a:cubicBezTo>
                <a:cubicBezTo>
                  <a:pt x="1238490" y="564336"/>
                  <a:pt x="1245083" y="557122"/>
                  <a:pt x="1249809" y="554012"/>
                </a:cubicBezTo>
                <a:cubicBezTo>
                  <a:pt x="1247944" y="538588"/>
                  <a:pt x="1241475" y="531747"/>
                  <a:pt x="1231649" y="534235"/>
                </a:cubicBezTo>
                <a:close/>
                <a:moveTo>
                  <a:pt x="1307400" y="548290"/>
                </a:moveTo>
                <a:cubicBezTo>
                  <a:pt x="1305658" y="558366"/>
                  <a:pt x="1312624" y="566451"/>
                  <a:pt x="1322824" y="564709"/>
                </a:cubicBezTo>
                <a:cubicBezTo>
                  <a:pt x="1328794" y="563714"/>
                  <a:pt x="1337625" y="555629"/>
                  <a:pt x="1337625" y="550654"/>
                </a:cubicBezTo>
                <a:cubicBezTo>
                  <a:pt x="1337625" y="544186"/>
                  <a:pt x="1330162" y="537593"/>
                  <a:pt x="1322824" y="526274"/>
                </a:cubicBezTo>
                <a:cubicBezTo>
                  <a:pt x="1315112" y="536723"/>
                  <a:pt x="1308395" y="541947"/>
                  <a:pt x="1307275" y="548166"/>
                </a:cubicBezTo>
                <a:close/>
                <a:moveTo>
                  <a:pt x="1410391" y="534359"/>
                </a:moveTo>
                <a:cubicBezTo>
                  <a:pt x="1404669" y="535976"/>
                  <a:pt x="1397082" y="544683"/>
                  <a:pt x="1397330" y="550032"/>
                </a:cubicBezTo>
                <a:cubicBezTo>
                  <a:pt x="1397579" y="555380"/>
                  <a:pt x="1406286" y="564460"/>
                  <a:pt x="1411386" y="564460"/>
                </a:cubicBezTo>
                <a:cubicBezTo>
                  <a:pt x="1417854" y="564460"/>
                  <a:pt x="1424322" y="556997"/>
                  <a:pt x="1429048" y="553888"/>
                </a:cubicBezTo>
                <a:cubicBezTo>
                  <a:pt x="1426934" y="538464"/>
                  <a:pt x="1420217" y="531747"/>
                  <a:pt x="1410515" y="534484"/>
                </a:cubicBezTo>
                <a:close/>
                <a:moveTo>
                  <a:pt x="1513755" y="547420"/>
                </a:moveTo>
                <a:cubicBezTo>
                  <a:pt x="1512138" y="541698"/>
                  <a:pt x="1503307" y="534235"/>
                  <a:pt x="1497958" y="534484"/>
                </a:cubicBezTo>
                <a:cubicBezTo>
                  <a:pt x="1492609" y="534732"/>
                  <a:pt x="1483654" y="543688"/>
                  <a:pt x="1483778" y="548664"/>
                </a:cubicBezTo>
                <a:cubicBezTo>
                  <a:pt x="1483902" y="555132"/>
                  <a:pt x="1491366" y="561475"/>
                  <a:pt x="1494600" y="566202"/>
                </a:cubicBezTo>
                <a:cubicBezTo>
                  <a:pt x="1510023" y="563963"/>
                  <a:pt x="1516616" y="557122"/>
                  <a:pt x="1513755" y="547420"/>
                </a:cubicBezTo>
                <a:close/>
                <a:moveTo>
                  <a:pt x="1590127" y="534235"/>
                </a:moveTo>
                <a:cubicBezTo>
                  <a:pt x="1580177" y="531996"/>
                  <a:pt x="1571594" y="538464"/>
                  <a:pt x="1572962" y="548912"/>
                </a:cubicBezTo>
                <a:cubicBezTo>
                  <a:pt x="1573709" y="554883"/>
                  <a:pt x="1581420" y="564212"/>
                  <a:pt x="1586147" y="564460"/>
                </a:cubicBezTo>
                <a:cubicBezTo>
                  <a:pt x="1592740" y="564709"/>
                  <a:pt x="1599581" y="557619"/>
                  <a:pt x="1611024" y="550903"/>
                </a:cubicBezTo>
                <a:cubicBezTo>
                  <a:pt x="1601073" y="542693"/>
                  <a:pt x="1596222" y="535727"/>
                  <a:pt x="1590003" y="534359"/>
                </a:cubicBezTo>
                <a:close/>
                <a:moveTo>
                  <a:pt x="1692621" y="548912"/>
                </a:moveTo>
                <a:cubicBezTo>
                  <a:pt x="1692870" y="544061"/>
                  <a:pt x="1683914" y="534857"/>
                  <a:pt x="1678690" y="534732"/>
                </a:cubicBezTo>
                <a:cubicBezTo>
                  <a:pt x="1673341" y="534484"/>
                  <a:pt x="1663266" y="542320"/>
                  <a:pt x="1662893" y="547171"/>
                </a:cubicBezTo>
                <a:cubicBezTo>
                  <a:pt x="1662395" y="553639"/>
                  <a:pt x="1669236" y="560729"/>
                  <a:pt x="1676327" y="573789"/>
                </a:cubicBezTo>
                <a:cubicBezTo>
                  <a:pt x="1684785" y="561724"/>
                  <a:pt x="1692372" y="555505"/>
                  <a:pt x="1692621" y="548912"/>
                </a:cubicBezTo>
                <a:close/>
                <a:moveTo>
                  <a:pt x="1762525" y="534359"/>
                </a:moveTo>
                <a:cubicBezTo>
                  <a:pt x="1756804" y="535976"/>
                  <a:pt x="1749341" y="544808"/>
                  <a:pt x="1749589" y="550156"/>
                </a:cubicBezTo>
                <a:cubicBezTo>
                  <a:pt x="1749838" y="555505"/>
                  <a:pt x="1758794" y="564460"/>
                  <a:pt x="1763769" y="564336"/>
                </a:cubicBezTo>
                <a:cubicBezTo>
                  <a:pt x="1770237" y="564212"/>
                  <a:pt x="1776581" y="556749"/>
                  <a:pt x="1781308" y="553515"/>
                </a:cubicBezTo>
                <a:cubicBezTo>
                  <a:pt x="1779069" y="538091"/>
                  <a:pt x="1772227" y="531498"/>
                  <a:pt x="1762525" y="534359"/>
                </a:cubicBezTo>
                <a:close/>
                <a:moveTo>
                  <a:pt x="1869248" y="548042"/>
                </a:moveTo>
                <a:cubicBezTo>
                  <a:pt x="1867755" y="542320"/>
                  <a:pt x="1859173" y="534608"/>
                  <a:pt x="1853949" y="534608"/>
                </a:cubicBezTo>
                <a:cubicBezTo>
                  <a:pt x="1848725" y="534608"/>
                  <a:pt x="1839271" y="543191"/>
                  <a:pt x="1839271" y="548166"/>
                </a:cubicBezTo>
                <a:cubicBezTo>
                  <a:pt x="1839271" y="554634"/>
                  <a:pt x="1846486" y="561227"/>
                  <a:pt x="1849471" y="566202"/>
                </a:cubicBezTo>
                <a:cubicBezTo>
                  <a:pt x="1864646" y="564212"/>
                  <a:pt x="1871860" y="557992"/>
                  <a:pt x="1869248" y="548042"/>
                </a:cubicBezTo>
                <a:close/>
                <a:moveTo>
                  <a:pt x="1958805" y="548290"/>
                </a:moveTo>
                <a:cubicBezTo>
                  <a:pt x="1957313" y="542444"/>
                  <a:pt x="1948979" y="534732"/>
                  <a:pt x="1943631" y="534608"/>
                </a:cubicBezTo>
                <a:cubicBezTo>
                  <a:pt x="1938406" y="534608"/>
                  <a:pt x="1928953" y="543066"/>
                  <a:pt x="1928704" y="547917"/>
                </a:cubicBezTo>
                <a:cubicBezTo>
                  <a:pt x="1928580" y="554385"/>
                  <a:pt x="1935670" y="561102"/>
                  <a:pt x="1938655" y="566202"/>
                </a:cubicBezTo>
                <a:cubicBezTo>
                  <a:pt x="1953830" y="564336"/>
                  <a:pt x="1961169" y="558366"/>
                  <a:pt x="1958681" y="548290"/>
                </a:cubicBezTo>
                <a:close/>
                <a:moveTo>
                  <a:pt x="2031322" y="534359"/>
                </a:moveTo>
                <a:cubicBezTo>
                  <a:pt x="2025600" y="535976"/>
                  <a:pt x="2018013" y="544683"/>
                  <a:pt x="2018262" y="550032"/>
                </a:cubicBezTo>
                <a:cubicBezTo>
                  <a:pt x="2018510" y="555380"/>
                  <a:pt x="2027217" y="564460"/>
                  <a:pt x="2032317" y="564460"/>
                </a:cubicBezTo>
                <a:cubicBezTo>
                  <a:pt x="2038785" y="564460"/>
                  <a:pt x="2045253" y="556997"/>
                  <a:pt x="2049980" y="553888"/>
                </a:cubicBezTo>
                <a:cubicBezTo>
                  <a:pt x="2047865" y="538464"/>
                  <a:pt x="2041149" y="531747"/>
                  <a:pt x="2031447" y="534484"/>
                </a:cubicBezTo>
                <a:close/>
                <a:moveTo>
                  <a:pt x="2121128" y="534235"/>
                </a:moveTo>
                <a:cubicBezTo>
                  <a:pt x="2111053" y="532245"/>
                  <a:pt x="2102719" y="538837"/>
                  <a:pt x="2104336" y="549286"/>
                </a:cubicBezTo>
                <a:cubicBezTo>
                  <a:pt x="2105207" y="555256"/>
                  <a:pt x="2113043" y="564460"/>
                  <a:pt x="2117894" y="564585"/>
                </a:cubicBezTo>
                <a:cubicBezTo>
                  <a:pt x="2124487" y="564585"/>
                  <a:pt x="2131079" y="557495"/>
                  <a:pt x="2142523" y="550405"/>
                </a:cubicBezTo>
                <a:cubicBezTo>
                  <a:pt x="2132323" y="542444"/>
                  <a:pt x="2127348" y="535603"/>
                  <a:pt x="2121128" y="534359"/>
                </a:cubicBezTo>
                <a:close/>
                <a:moveTo>
                  <a:pt x="2224244" y="547917"/>
                </a:moveTo>
                <a:cubicBezTo>
                  <a:pt x="2222751" y="542196"/>
                  <a:pt x="2214169" y="534484"/>
                  <a:pt x="2208944" y="534608"/>
                </a:cubicBezTo>
                <a:cubicBezTo>
                  <a:pt x="2203596" y="534608"/>
                  <a:pt x="2194267" y="543315"/>
                  <a:pt x="2194267" y="548290"/>
                </a:cubicBezTo>
                <a:cubicBezTo>
                  <a:pt x="2194267" y="554758"/>
                  <a:pt x="2201481" y="561351"/>
                  <a:pt x="2204591" y="566078"/>
                </a:cubicBezTo>
                <a:cubicBezTo>
                  <a:pt x="2220015" y="564336"/>
                  <a:pt x="2226856" y="557744"/>
                  <a:pt x="2224368" y="547917"/>
                </a:cubicBezTo>
                <a:close/>
                <a:moveTo>
                  <a:pt x="2313552" y="548290"/>
                </a:moveTo>
                <a:cubicBezTo>
                  <a:pt x="2313552" y="543439"/>
                  <a:pt x="2304223" y="534608"/>
                  <a:pt x="2298999" y="534608"/>
                </a:cubicBezTo>
                <a:cubicBezTo>
                  <a:pt x="2293651" y="534608"/>
                  <a:pt x="2285068" y="542071"/>
                  <a:pt x="2283451" y="547917"/>
                </a:cubicBezTo>
                <a:cubicBezTo>
                  <a:pt x="2280715" y="557868"/>
                  <a:pt x="2287929" y="564087"/>
                  <a:pt x="2302980" y="566326"/>
                </a:cubicBezTo>
                <a:cubicBezTo>
                  <a:pt x="2306089" y="561351"/>
                  <a:pt x="2313428" y="554883"/>
                  <a:pt x="2313428" y="548415"/>
                </a:cubicBezTo>
                <a:close/>
                <a:moveTo>
                  <a:pt x="2370272" y="547420"/>
                </a:moveTo>
                <a:cubicBezTo>
                  <a:pt x="2368033" y="557246"/>
                  <a:pt x="2374252" y="565953"/>
                  <a:pt x="2384701" y="564709"/>
                </a:cubicBezTo>
                <a:cubicBezTo>
                  <a:pt x="2390671" y="563963"/>
                  <a:pt x="2400125" y="556500"/>
                  <a:pt x="2400373" y="551649"/>
                </a:cubicBezTo>
                <a:cubicBezTo>
                  <a:pt x="2400747" y="545056"/>
                  <a:pt x="2393657" y="538215"/>
                  <a:pt x="2387064" y="526647"/>
                </a:cubicBezTo>
                <a:cubicBezTo>
                  <a:pt x="2378855" y="536474"/>
                  <a:pt x="2371765" y="541325"/>
                  <a:pt x="2370272" y="547420"/>
                </a:cubicBezTo>
                <a:close/>
                <a:moveTo>
                  <a:pt x="2490304" y="548290"/>
                </a:moveTo>
                <a:cubicBezTo>
                  <a:pt x="2488811" y="542444"/>
                  <a:pt x="2480477" y="534732"/>
                  <a:pt x="2475129" y="534608"/>
                </a:cubicBezTo>
                <a:cubicBezTo>
                  <a:pt x="2469905" y="534608"/>
                  <a:pt x="2460451" y="543066"/>
                  <a:pt x="2460203" y="547917"/>
                </a:cubicBezTo>
                <a:cubicBezTo>
                  <a:pt x="2460078" y="554385"/>
                  <a:pt x="2467168" y="561102"/>
                  <a:pt x="2470153" y="566202"/>
                </a:cubicBezTo>
                <a:cubicBezTo>
                  <a:pt x="2485328" y="564336"/>
                  <a:pt x="2492667" y="558366"/>
                  <a:pt x="2490179" y="548290"/>
                </a:cubicBezTo>
                <a:close/>
                <a:moveTo>
                  <a:pt x="2562696" y="534359"/>
                </a:moveTo>
                <a:cubicBezTo>
                  <a:pt x="2556975" y="535976"/>
                  <a:pt x="2549511" y="544808"/>
                  <a:pt x="2549760" y="550156"/>
                </a:cubicBezTo>
                <a:cubicBezTo>
                  <a:pt x="2550009" y="555505"/>
                  <a:pt x="2558965" y="564460"/>
                  <a:pt x="2563940" y="564336"/>
                </a:cubicBezTo>
                <a:cubicBezTo>
                  <a:pt x="2570408" y="564212"/>
                  <a:pt x="2576752" y="556749"/>
                  <a:pt x="2581478" y="553515"/>
                </a:cubicBezTo>
                <a:cubicBezTo>
                  <a:pt x="2579239" y="538091"/>
                  <a:pt x="2572398" y="531498"/>
                  <a:pt x="2562696" y="534359"/>
                </a:cubicBezTo>
                <a:close/>
                <a:moveTo>
                  <a:pt x="2652253" y="534111"/>
                </a:moveTo>
                <a:cubicBezTo>
                  <a:pt x="2642178" y="532369"/>
                  <a:pt x="2634093" y="539335"/>
                  <a:pt x="2635835" y="549534"/>
                </a:cubicBezTo>
                <a:cubicBezTo>
                  <a:pt x="2636830" y="555505"/>
                  <a:pt x="2644915" y="564336"/>
                  <a:pt x="2649890" y="564336"/>
                </a:cubicBezTo>
                <a:cubicBezTo>
                  <a:pt x="2656358" y="564336"/>
                  <a:pt x="2662951" y="556873"/>
                  <a:pt x="2674270" y="549534"/>
                </a:cubicBezTo>
                <a:cubicBezTo>
                  <a:pt x="2663821" y="541822"/>
                  <a:pt x="2658597" y="535106"/>
                  <a:pt x="2652378" y="534111"/>
                </a:cubicBezTo>
                <a:close/>
                <a:moveTo>
                  <a:pt x="2755245" y="546549"/>
                </a:moveTo>
                <a:cubicBezTo>
                  <a:pt x="2754623" y="541574"/>
                  <a:pt x="2744423" y="533862"/>
                  <a:pt x="2739323" y="534359"/>
                </a:cubicBezTo>
                <a:cubicBezTo>
                  <a:pt x="2733975" y="534857"/>
                  <a:pt x="2725392" y="544186"/>
                  <a:pt x="2725765" y="549286"/>
                </a:cubicBezTo>
                <a:cubicBezTo>
                  <a:pt x="2726138" y="555754"/>
                  <a:pt x="2733975" y="561724"/>
                  <a:pt x="2742930" y="573665"/>
                </a:cubicBezTo>
                <a:cubicBezTo>
                  <a:pt x="2749523" y="560356"/>
                  <a:pt x="2755991" y="553017"/>
                  <a:pt x="2755245" y="546549"/>
                </a:cubicBezTo>
                <a:close/>
                <a:moveTo>
                  <a:pt x="2921299" y="534111"/>
                </a:moveTo>
                <a:cubicBezTo>
                  <a:pt x="2911224" y="532120"/>
                  <a:pt x="2902890" y="538713"/>
                  <a:pt x="2904507" y="549161"/>
                </a:cubicBezTo>
                <a:cubicBezTo>
                  <a:pt x="2905378" y="555132"/>
                  <a:pt x="2913214" y="564336"/>
                  <a:pt x="2918065" y="564460"/>
                </a:cubicBezTo>
                <a:cubicBezTo>
                  <a:pt x="2924657" y="564460"/>
                  <a:pt x="2931250" y="557371"/>
                  <a:pt x="2942693" y="550281"/>
                </a:cubicBezTo>
                <a:cubicBezTo>
                  <a:pt x="2932494" y="542320"/>
                  <a:pt x="2927518" y="535479"/>
                  <a:pt x="2921299" y="534235"/>
                </a:cubicBezTo>
                <a:close/>
                <a:moveTo>
                  <a:pt x="3004886" y="534235"/>
                </a:moveTo>
                <a:cubicBezTo>
                  <a:pt x="2999164" y="535727"/>
                  <a:pt x="2991452" y="544310"/>
                  <a:pt x="2991577" y="549534"/>
                </a:cubicBezTo>
                <a:cubicBezTo>
                  <a:pt x="2991577" y="554883"/>
                  <a:pt x="3000284" y="564212"/>
                  <a:pt x="3005259" y="564212"/>
                </a:cubicBezTo>
                <a:cubicBezTo>
                  <a:pt x="3011727" y="564212"/>
                  <a:pt x="3018320" y="556997"/>
                  <a:pt x="3023046" y="553888"/>
                </a:cubicBezTo>
                <a:cubicBezTo>
                  <a:pt x="3021181" y="538464"/>
                  <a:pt x="3014712" y="531623"/>
                  <a:pt x="3004886" y="534111"/>
                </a:cubicBezTo>
                <a:close/>
                <a:moveTo>
                  <a:pt x="3094816" y="534484"/>
                </a:moveTo>
                <a:cubicBezTo>
                  <a:pt x="3089966" y="534484"/>
                  <a:pt x="3081134" y="543813"/>
                  <a:pt x="3081134" y="549037"/>
                </a:cubicBezTo>
                <a:cubicBezTo>
                  <a:pt x="3081134" y="554385"/>
                  <a:pt x="3088597" y="562968"/>
                  <a:pt x="3094443" y="564585"/>
                </a:cubicBezTo>
                <a:cubicBezTo>
                  <a:pt x="3104394" y="567321"/>
                  <a:pt x="3110614" y="560107"/>
                  <a:pt x="3112852" y="545056"/>
                </a:cubicBezTo>
                <a:cubicBezTo>
                  <a:pt x="3108001" y="541947"/>
                  <a:pt x="3101409" y="534608"/>
                  <a:pt x="3094941" y="534608"/>
                </a:cubicBezTo>
                <a:close/>
                <a:moveTo>
                  <a:pt x="3184374" y="534484"/>
                </a:moveTo>
                <a:cubicBezTo>
                  <a:pt x="3179523" y="534484"/>
                  <a:pt x="3170692" y="543813"/>
                  <a:pt x="3170692" y="549037"/>
                </a:cubicBezTo>
                <a:cubicBezTo>
                  <a:pt x="3170692" y="554385"/>
                  <a:pt x="3178155" y="562968"/>
                  <a:pt x="3184001" y="564585"/>
                </a:cubicBezTo>
                <a:cubicBezTo>
                  <a:pt x="3193951" y="567321"/>
                  <a:pt x="3200171" y="560107"/>
                  <a:pt x="3202410" y="545056"/>
                </a:cubicBezTo>
                <a:cubicBezTo>
                  <a:pt x="3197559" y="541947"/>
                  <a:pt x="3190966" y="534608"/>
                  <a:pt x="3184498" y="534608"/>
                </a:cubicBezTo>
                <a:close/>
                <a:moveTo>
                  <a:pt x="3271692" y="533986"/>
                </a:moveTo>
                <a:cubicBezTo>
                  <a:pt x="3261493" y="533115"/>
                  <a:pt x="3254030" y="540827"/>
                  <a:pt x="3256642" y="550903"/>
                </a:cubicBezTo>
                <a:cubicBezTo>
                  <a:pt x="3258134" y="556624"/>
                  <a:pt x="3267090" y="564834"/>
                  <a:pt x="3272065" y="564336"/>
                </a:cubicBezTo>
                <a:cubicBezTo>
                  <a:pt x="3278534" y="563714"/>
                  <a:pt x="3284379" y="555878"/>
                  <a:pt x="3294952" y="547544"/>
                </a:cubicBezTo>
                <a:cubicBezTo>
                  <a:pt x="3283882" y="540827"/>
                  <a:pt x="3278036" y="534608"/>
                  <a:pt x="3271692" y="533986"/>
                </a:cubicBezTo>
                <a:close/>
                <a:moveTo>
                  <a:pt x="3376300" y="548166"/>
                </a:moveTo>
                <a:cubicBezTo>
                  <a:pt x="3376300" y="543315"/>
                  <a:pt x="3366971" y="534484"/>
                  <a:pt x="3361747" y="534484"/>
                </a:cubicBezTo>
                <a:cubicBezTo>
                  <a:pt x="3356399" y="534484"/>
                  <a:pt x="3347816" y="541947"/>
                  <a:pt x="3346199" y="547793"/>
                </a:cubicBezTo>
                <a:cubicBezTo>
                  <a:pt x="3343462" y="557744"/>
                  <a:pt x="3350677" y="563963"/>
                  <a:pt x="3365728" y="566202"/>
                </a:cubicBezTo>
                <a:cubicBezTo>
                  <a:pt x="3368837" y="561227"/>
                  <a:pt x="3376176" y="554758"/>
                  <a:pt x="3376176" y="548290"/>
                </a:cubicBezTo>
                <a:close/>
                <a:moveTo>
                  <a:pt x="3452549" y="533986"/>
                </a:moveTo>
                <a:cubicBezTo>
                  <a:pt x="3442473" y="531996"/>
                  <a:pt x="3434139" y="538588"/>
                  <a:pt x="3435757" y="549037"/>
                </a:cubicBezTo>
                <a:cubicBezTo>
                  <a:pt x="3436627" y="555007"/>
                  <a:pt x="3444464" y="564212"/>
                  <a:pt x="3449314" y="564336"/>
                </a:cubicBezTo>
                <a:cubicBezTo>
                  <a:pt x="3455907" y="564336"/>
                  <a:pt x="3462499" y="557246"/>
                  <a:pt x="3473943" y="550156"/>
                </a:cubicBezTo>
                <a:cubicBezTo>
                  <a:pt x="3463743" y="542196"/>
                  <a:pt x="3458768" y="535354"/>
                  <a:pt x="3452549" y="534111"/>
                </a:cubicBezTo>
                <a:close/>
                <a:moveTo>
                  <a:pt x="3552928" y="547793"/>
                </a:moveTo>
                <a:cubicBezTo>
                  <a:pt x="3551311" y="541947"/>
                  <a:pt x="3542852" y="534359"/>
                  <a:pt x="3537504" y="534359"/>
                </a:cubicBezTo>
                <a:cubicBezTo>
                  <a:pt x="3532280" y="534359"/>
                  <a:pt x="3522826" y="542942"/>
                  <a:pt x="3522826" y="547917"/>
                </a:cubicBezTo>
                <a:cubicBezTo>
                  <a:pt x="3522826" y="554385"/>
                  <a:pt x="3530040" y="560978"/>
                  <a:pt x="3533772" y="566948"/>
                </a:cubicBezTo>
                <a:cubicBezTo>
                  <a:pt x="3547579" y="563341"/>
                  <a:pt x="3555788" y="557992"/>
                  <a:pt x="3552928" y="547793"/>
                </a:cubicBezTo>
                <a:close/>
                <a:moveTo>
                  <a:pt x="3642485" y="548042"/>
                </a:moveTo>
                <a:cubicBezTo>
                  <a:pt x="3640992" y="542196"/>
                  <a:pt x="3632658" y="534484"/>
                  <a:pt x="3627310" y="534359"/>
                </a:cubicBezTo>
                <a:cubicBezTo>
                  <a:pt x="3622086" y="534359"/>
                  <a:pt x="3612632" y="542817"/>
                  <a:pt x="3612384" y="547668"/>
                </a:cubicBezTo>
                <a:cubicBezTo>
                  <a:pt x="3612259" y="554137"/>
                  <a:pt x="3619349" y="560853"/>
                  <a:pt x="3622334" y="565953"/>
                </a:cubicBezTo>
                <a:cubicBezTo>
                  <a:pt x="3637510" y="564087"/>
                  <a:pt x="3644848" y="558117"/>
                  <a:pt x="3642361" y="548042"/>
                </a:cubicBezTo>
                <a:close/>
                <a:moveTo>
                  <a:pt x="3718609" y="564212"/>
                </a:moveTo>
                <a:cubicBezTo>
                  <a:pt x="3723460" y="564087"/>
                  <a:pt x="3731172" y="554758"/>
                  <a:pt x="3732042" y="548788"/>
                </a:cubicBezTo>
                <a:cubicBezTo>
                  <a:pt x="3733535" y="538340"/>
                  <a:pt x="3725077" y="531872"/>
                  <a:pt x="3715126" y="533986"/>
                </a:cubicBezTo>
                <a:cubicBezTo>
                  <a:pt x="3708907" y="535354"/>
                  <a:pt x="3704056" y="542196"/>
                  <a:pt x="3693981" y="550281"/>
                </a:cubicBezTo>
                <a:cubicBezTo>
                  <a:pt x="3705424" y="557246"/>
                  <a:pt x="3712141" y="564336"/>
                  <a:pt x="3718733" y="564212"/>
                </a:cubicBezTo>
                <a:close/>
                <a:moveTo>
                  <a:pt x="3791001" y="548415"/>
                </a:moveTo>
                <a:cubicBezTo>
                  <a:pt x="3789384" y="558490"/>
                  <a:pt x="3796474" y="566575"/>
                  <a:pt x="3806674" y="564585"/>
                </a:cubicBezTo>
                <a:cubicBezTo>
                  <a:pt x="3812520" y="563465"/>
                  <a:pt x="3821351" y="555132"/>
                  <a:pt x="3821226" y="550281"/>
                </a:cubicBezTo>
                <a:cubicBezTo>
                  <a:pt x="3821102" y="543813"/>
                  <a:pt x="3813515" y="537469"/>
                  <a:pt x="3806051" y="526274"/>
                </a:cubicBezTo>
                <a:cubicBezTo>
                  <a:pt x="3798589" y="536971"/>
                  <a:pt x="3791996" y="542320"/>
                  <a:pt x="3791001" y="548539"/>
                </a:cubicBezTo>
                <a:close/>
                <a:moveTo>
                  <a:pt x="3894365" y="533986"/>
                </a:moveTo>
                <a:cubicBezTo>
                  <a:pt x="3884414" y="531872"/>
                  <a:pt x="3875956" y="538464"/>
                  <a:pt x="3877449" y="548912"/>
                </a:cubicBezTo>
                <a:cubicBezTo>
                  <a:pt x="3878319" y="554883"/>
                  <a:pt x="3886156" y="564087"/>
                  <a:pt x="3891007" y="564212"/>
                </a:cubicBezTo>
                <a:cubicBezTo>
                  <a:pt x="3897599" y="564336"/>
                  <a:pt x="3904192" y="557122"/>
                  <a:pt x="3915635" y="550156"/>
                </a:cubicBezTo>
                <a:cubicBezTo>
                  <a:pt x="3905436" y="542196"/>
                  <a:pt x="3900460" y="535354"/>
                  <a:pt x="3894365" y="533986"/>
                </a:cubicBezTo>
                <a:close/>
                <a:moveTo>
                  <a:pt x="3967379" y="551027"/>
                </a:moveTo>
                <a:cubicBezTo>
                  <a:pt x="3967504" y="555878"/>
                  <a:pt x="3976833" y="563590"/>
                  <a:pt x="3982803" y="564460"/>
                </a:cubicBezTo>
                <a:cubicBezTo>
                  <a:pt x="3993252" y="565953"/>
                  <a:pt x="3999719" y="557495"/>
                  <a:pt x="3997605" y="547544"/>
                </a:cubicBezTo>
                <a:cubicBezTo>
                  <a:pt x="3996237" y="541449"/>
                  <a:pt x="3989396" y="536474"/>
                  <a:pt x="3981311" y="526399"/>
                </a:cubicBezTo>
                <a:cubicBezTo>
                  <a:pt x="3974345" y="537842"/>
                  <a:pt x="3967255" y="544559"/>
                  <a:pt x="3967379" y="551151"/>
                </a:cubicBezTo>
                <a:close/>
                <a:moveTo>
                  <a:pt x="4071863" y="533862"/>
                </a:moveTo>
                <a:cubicBezTo>
                  <a:pt x="4061663" y="532867"/>
                  <a:pt x="4054076" y="540454"/>
                  <a:pt x="4056564" y="550529"/>
                </a:cubicBezTo>
                <a:cubicBezTo>
                  <a:pt x="4058056" y="556375"/>
                  <a:pt x="4066887" y="564460"/>
                  <a:pt x="4071739" y="564087"/>
                </a:cubicBezTo>
                <a:cubicBezTo>
                  <a:pt x="4078207" y="563590"/>
                  <a:pt x="4084177" y="555754"/>
                  <a:pt x="4094874" y="547544"/>
                </a:cubicBezTo>
                <a:cubicBezTo>
                  <a:pt x="4083804" y="540703"/>
                  <a:pt x="4078082" y="534484"/>
                  <a:pt x="4071863" y="533862"/>
                </a:cubicBezTo>
                <a:close/>
                <a:moveTo>
                  <a:pt x="4157689" y="534359"/>
                </a:moveTo>
                <a:cubicBezTo>
                  <a:pt x="4152838" y="534359"/>
                  <a:pt x="4143882" y="543439"/>
                  <a:pt x="4143758" y="548664"/>
                </a:cubicBezTo>
                <a:cubicBezTo>
                  <a:pt x="4143633" y="554012"/>
                  <a:pt x="4151718" y="563839"/>
                  <a:pt x="4156569" y="564087"/>
                </a:cubicBezTo>
                <a:cubicBezTo>
                  <a:pt x="4163037" y="564460"/>
                  <a:pt x="4170003" y="557495"/>
                  <a:pt x="4182939" y="550156"/>
                </a:cubicBezTo>
                <a:cubicBezTo>
                  <a:pt x="4170501" y="541947"/>
                  <a:pt x="4164157" y="534484"/>
                  <a:pt x="4157689" y="534359"/>
                </a:cubicBezTo>
                <a:close/>
                <a:moveTo>
                  <a:pt x="4246127" y="534111"/>
                </a:moveTo>
                <a:cubicBezTo>
                  <a:pt x="4240405" y="535727"/>
                  <a:pt x="4232942" y="544559"/>
                  <a:pt x="4233191" y="549907"/>
                </a:cubicBezTo>
                <a:cubicBezTo>
                  <a:pt x="4233440" y="555256"/>
                  <a:pt x="4242395" y="564212"/>
                  <a:pt x="4247371" y="564087"/>
                </a:cubicBezTo>
                <a:cubicBezTo>
                  <a:pt x="4253839" y="563963"/>
                  <a:pt x="4260182" y="556500"/>
                  <a:pt x="4264909" y="553266"/>
                </a:cubicBezTo>
                <a:cubicBezTo>
                  <a:pt x="4262670" y="537842"/>
                  <a:pt x="4255829" y="531250"/>
                  <a:pt x="4246127" y="534111"/>
                </a:cubicBezTo>
                <a:close/>
                <a:moveTo>
                  <a:pt x="4352601" y="548166"/>
                </a:moveTo>
                <a:cubicBezTo>
                  <a:pt x="4352601" y="543191"/>
                  <a:pt x="4343396" y="534484"/>
                  <a:pt x="4338048" y="534359"/>
                </a:cubicBezTo>
                <a:cubicBezTo>
                  <a:pt x="4332823" y="534235"/>
                  <a:pt x="4324117" y="541822"/>
                  <a:pt x="4322624" y="547544"/>
                </a:cubicBezTo>
                <a:cubicBezTo>
                  <a:pt x="4320012" y="557371"/>
                  <a:pt x="4326729" y="563963"/>
                  <a:pt x="4342277" y="565829"/>
                </a:cubicBezTo>
                <a:cubicBezTo>
                  <a:pt x="4345386" y="561102"/>
                  <a:pt x="4352725" y="554510"/>
                  <a:pt x="4352725" y="548042"/>
                </a:cubicBezTo>
                <a:close/>
                <a:moveTo>
                  <a:pt x="4424993" y="533986"/>
                </a:moveTo>
                <a:cubicBezTo>
                  <a:pt x="4414793" y="532369"/>
                  <a:pt x="4406833" y="539459"/>
                  <a:pt x="4408823" y="549783"/>
                </a:cubicBezTo>
                <a:cubicBezTo>
                  <a:pt x="4409942" y="555629"/>
                  <a:pt x="4418276" y="564460"/>
                  <a:pt x="4423127" y="564336"/>
                </a:cubicBezTo>
                <a:cubicBezTo>
                  <a:pt x="4429595" y="564212"/>
                  <a:pt x="4435939" y="556624"/>
                  <a:pt x="4447133" y="549037"/>
                </a:cubicBezTo>
                <a:cubicBezTo>
                  <a:pt x="4436437" y="541574"/>
                  <a:pt x="4431088" y="534981"/>
                  <a:pt x="4424868" y="534111"/>
                </a:cubicBezTo>
                <a:close/>
                <a:moveTo>
                  <a:pt x="4528357" y="546549"/>
                </a:moveTo>
                <a:cubicBezTo>
                  <a:pt x="4527735" y="541574"/>
                  <a:pt x="4517536" y="533862"/>
                  <a:pt x="4512311" y="534359"/>
                </a:cubicBezTo>
                <a:cubicBezTo>
                  <a:pt x="4506963" y="534857"/>
                  <a:pt x="4498380" y="544186"/>
                  <a:pt x="4498753" y="549286"/>
                </a:cubicBezTo>
                <a:cubicBezTo>
                  <a:pt x="4499126" y="555754"/>
                  <a:pt x="4506963" y="561724"/>
                  <a:pt x="4515919" y="573665"/>
                </a:cubicBezTo>
                <a:cubicBezTo>
                  <a:pt x="4522511" y="560356"/>
                  <a:pt x="4528979" y="553017"/>
                  <a:pt x="4528233" y="546549"/>
                </a:cubicBezTo>
                <a:close/>
                <a:moveTo>
                  <a:pt x="4603859" y="533986"/>
                </a:moveTo>
                <a:cubicBezTo>
                  <a:pt x="4593659" y="532618"/>
                  <a:pt x="4585823" y="539957"/>
                  <a:pt x="4588062" y="550032"/>
                </a:cubicBezTo>
                <a:cubicBezTo>
                  <a:pt x="4589306" y="555878"/>
                  <a:pt x="4597764" y="564460"/>
                  <a:pt x="4602740" y="564212"/>
                </a:cubicBezTo>
                <a:cubicBezTo>
                  <a:pt x="4609207" y="563963"/>
                  <a:pt x="4615427" y="556251"/>
                  <a:pt x="4626373" y="548539"/>
                </a:cubicBezTo>
                <a:cubicBezTo>
                  <a:pt x="4615551" y="541200"/>
                  <a:pt x="4610078" y="534857"/>
                  <a:pt x="4603859" y="533986"/>
                </a:cubicBezTo>
                <a:close/>
                <a:moveTo>
                  <a:pt x="4707969" y="547295"/>
                </a:moveTo>
                <a:cubicBezTo>
                  <a:pt x="4706352" y="541574"/>
                  <a:pt x="4697521" y="534111"/>
                  <a:pt x="4692173" y="534359"/>
                </a:cubicBezTo>
                <a:cubicBezTo>
                  <a:pt x="4686824" y="534608"/>
                  <a:pt x="4677868" y="543564"/>
                  <a:pt x="4677993" y="548539"/>
                </a:cubicBezTo>
                <a:cubicBezTo>
                  <a:pt x="4678117" y="555007"/>
                  <a:pt x="4685580" y="561351"/>
                  <a:pt x="4688814" y="566078"/>
                </a:cubicBezTo>
                <a:cubicBezTo>
                  <a:pt x="4704238" y="563839"/>
                  <a:pt x="4710830" y="556997"/>
                  <a:pt x="4707969" y="547295"/>
                </a:cubicBezTo>
                <a:close/>
                <a:moveTo>
                  <a:pt x="4794542" y="548166"/>
                </a:moveTo>
                <a:cubicBezTo>
                  <a:pt x="4794542" y="543191"/>
                  <a:pt x="4785337" y="534484"/>
                  <a:pt x="4779989" y="534359"/>
                </a:cubicBezTo>
                <a:cubicBezTo>
                  <a:pt x="4774764" y="534235"/>
                  <a:pt x="4766058" y="541822"/>
                  <a:pt x="4764565" y="547544"/>
                </a:cubicBezTo>
                <a:cubicBezTo>
                  <a:pt x="4761953" y="557371"/>
                  <a:pt x="4768670" y="563963"/>
                  <a:pt x="4784218" y="565829"/>
                </a:cubicBezTo>
                <a:cubicBezTo>
                  <a:pt x="4787327" y="561102"/>
                  <a:pt x="4794666" y="554510"/>
                  <a:pt x="4794666" y="548042"/>
                </a:cubicBezTo>
                <a:close/>
                <a:moveTo>
                  <a:pt x="4867182" y="534111"/>
                </a:moveTo>
                <a:cubicBezTo>
                  <a:pt x="4861461" y="535727"/>
                  <a:pt x="4853998" y="544559"/>
                  <a:pt x="4854247" y="549907"/>
                </a:cubicBezTo>
                <a:cubicBezTo>
                  <a:pt x="4854495" y="555256"/>
                  <a:pt x="4863451" y="564212"/>
                  <a:pt x="4868426" y="564087"/>
                </a:cubicBezTo>
                <a:cubicBezTo>
                  <a:pt x="4874895" y="563963"/>
                  <a:pt x="4881238" y="556500"/>
                  <a:pt x="4885965" y="553266"/>
                </a:cubicBezTo>
                <a:cubicBezTo>
                  <a:pt x="4883726" y="537842"/>
                  <a:pt x="4876885" y="531250"/>
                  <a:pt x="4867182" y="534111"/>
                </a:cubicBezTo>
                <a:close/>
                <a:moveTo>
                  <a:pt x="4974030" y="547793"/>
                </a:moveTo>
                <a:cubicBezTo>
                  <a:pt x="4972413" y="541947"/>
                  <a:pt x="4963955" y="534359"/>
                  <a:pt x="4958606" y="534359"/>
                </a:cubicBezTo>
                <a:cubicBezTo>
                  <a:pt x="4953382" y="534359"/>
                  <a:pt x="4943928" y="542942"/>
                  <a:pt x="4943928" y="547917"/>
                </a:cubicBezTo>
                <a:cubicBezTo>
                  <a:pt x="4943928" y="554385"/>
                  <a:pt x="4951143" y="560978"/>
                  <a:pt x="4954874" y="566948"/>
                </a:cubicBezTo>
                <a:cubicBezTo>
                  <a:pt x="4968681" y="563341"/>
                  <a:pt x="4976890" y="557992"/>
                  <a:pt x="4974030" y="547793"/>
                </a:cubicBezTo>
                <a:close/>
                <a:moveTo>
                  <a:pt x="5060104" y="548290"/>
                </a:moveTo>
                <a:cubicBezTo>
                  <a:pt x="5060104" y="543439"/>
                  <a:pt x="5051024" y="534484"/>
                  <a:pt x="5045800" y="534359"/>
                </a:cubicBezTo>
                <a:cubicBezTo>
                  <a:pt x="5040451" y="534235"/>
                  <a:pt x="5030625" y="542320"/>
                  <a:pt x="5030376" y="547295"/>
                </a:cubicBezTo>
                <a:cubicBezTo>
                  <a:pt x="5030003" y="553763"/>
                  <a:pt x="5036969" y="560729"/>
                  <a:pt x="5044307" y="573665"/>
                </a:cubicBezTo>
                <a:cubicBezTo>
                  <a:pt x="5052517" y="561227"/>
                  <a:pt x="5059856" y="554883"/>
                  <a:pt x="5060104" y="548290"/>
                </a:cubicBezTo>
                <a:close/>
                <a:moveTo>
                  <a:pt x="5149662" y="548664"/>
                </a:moveTo>
                <a:cubicBezTo>
                  <a:pt x="5149910" y="543813"/>
                  <a:pt x="5140955" y="534608"/>
                  <a:pt x="5135731" y="534484"/>
                </a:cubicBezTo>
                <a:cubicBezTo>
                  <a:pt x="5130382" y="534235"/>
                  <a:pt x="5120307" y="542071"/>
                  <a:pt x="5119933" y="546922"/>
                </a:cubicBezTo>
                <a:cubicBezTo>
                  <a:pt x="5119436" y="553390"/>
                  <a:pt x="5126277" y="560480"/>
                  <a:pt x="5133367" y="573541"/>
                </a:cubicBezTo>
                <a:cubicBezTo>
                  <a:pt x="5141825" y="561475"/>
                  <a:pt x="5149413" y="555256"/>
                  <a:pt x="5149662" y="548664"/>
                </a:cubicBezTo>
                <a:close/>
                <a:moveTo>
                  <a:pt x="5224168" y="533862"/>
                </a:moveTo>
                <a:cubicBezTo>
                  <a:pt x="5213969" y="532991"/>
                  <a:pt x="5206506" y="540703"/>
                  <a:pt x="5209118" y="550778"/>
                </a:cubicBezTo>
                <a:cubicBezTo>
                  <a:pt x="5210610" y="556500"/>
                  <a:pt x="5219566" y="564709"/>
                  <a:pt x="5224542" y="564212"/>
                </a:cubicBezTo>
                <a:cubicBezTo>
                  <a:pt x="5231009" y="563590"/>
                  <a:pt x="5236856" y="555754"/>
                  <a:pt x="5247428" y="547420"/>
                </a:cubicBezTo>
                <a:cubicBezTo>
                  <a:pt x="5236358" y="540703"/>
                  <a:pt x="5230512" y="534484"/>
                  <a:pt x="5224168" y="533862"/>
                </a:cubicBezTo>
                <a:close/>
                <a:moveTo>
                  <a:pt x="5308253" y="534608"/>
                </a:moveTo>
                <a:cubicBezTo>
                  <a:pt x="5303278" y="535230"/>
                  <a:pt x="5295565" y="545430"/>
                  <a:pt x="5296063" y="550529"/>
                </a:cubicBezTo>
                <a:cubicBezTo>
                  <a:pt x="5296561" y="555878"/>
                  <a:pt x="5305890" y="564460"/>
                  <a:pt x="5310989" y="564087"/>
                </a:cubicBezTo>
                <a:cubicBezTo>
                  <a:pt x="5317457" y="563714"/>
                  <a:pt x="5323428" y="555878"/>
                  <a:pt x="5335369" y="546922"/>
                </a:cubicBezTo>
                <a:cubicBezTo>
                  <a:pt x="5322060" y="540330"/>
                  <a:pt x="5314721" y="533862"/>
                  <a:pt x="5308253" y="534608"/>
                </a:cubicBezTo>
                <a:close/>
                <a:moveTo>
                  <a:pt x="5415846" y="547793"/>
                </a:moveTo>
                <a:cubicBezTo>
                  <a:pt x="5414229" y="541947"/>
                  <a:pt x="5405771" y="534359"/>
                  <a:pt x="5400423" y="534359"/>
                </a:cubicBezTo>
                <a:cubicBezTo>
                  <a:pt x="5395198" y="534359"/>
                  <a:pt x="5385745" y="542942"/>
                  <a:pt x="5385745" y="547917"/>
                </a:cubicBezTo>
                <a:cubicBezTo>
                  <a:pt x="5385745" y="554385"/>
                  <a:pt x="5392959" y="560978"/>
                  <a:pt x="5396691" y="566948"/>
                </a:cubicBezTo>
                <a:cubicBezTo>
                  <a:pt x="5410498" y="563341"/>
                  <a:pt x="5418707" y="557992"/>
                  <a:pt x="5415846" y="547793"/>
                </a:cubicBezTo>
                <a:close/>
                <a:moveTo>
                  <a:pt x="5488612" y="534111"/>
                </a:moveTo>
                <a:cubicBezTo>
                  <a:pt x="5482890" y="535603"/>
                  <a:pt x="5475178" y="544186"/>
                  <a:pt x="5475302" y="549410"/>
                </a:cubicBezTo>
                <a:cubicBezTo>
                  <a:pt x="5475302" y="554758"/>
                  <a:pt x="5484009" y="564087"/>
                  <a:pt x="5488985" y="564087"/>
                </a:cubicBezTo>
                <a:cubicBezTo>
                  <a:pt x="5495453" y="564087"/>
                  <a:pt x="5502045" y="556873"/>
                  <a:pt x="5506772" y="553763"/>
                </a:cubicBezTo>
                <a:cubicBezTo>
                  <a:pt x="5504906" y="538340"/>
                  <a:pt x="5498438" y="531498"/>
                  <a:pt x="5488612" y="533986"/>
                </a:cubicBezTo>
                <a:close/>
                <a:moveTo>
                  <a:pt x="5577049" y="533862"/>
                </a:moveTo>
                <a:cubicBezTo>
                  <a:pt x="5566850" y="532493"/>
                  <a:pt x="5559014" y="539832"/>
                  <a:pt x="5561253" y="549907"/>
                </a:cubicBezTo>
                <a:cubicBezTo>
                  <a:pt x="5562497" y="555754"/>
                  <a:pt x="5570955" y="564336"/>
                  <a:pt x="5575930" y="564087"/>
                </a:cubicBezTo>
                <a:cubicBezTo>
                  <a:pt x="5582398" y="563839"/>
                  <a:pt x="5588617" y="556127"/>
                  <a:pt x="5599563" y="548415"/>
                </a:cubicBezTo>
                <a:cubicBezTo>
                  <a:pt x="5588742" y="541076"/>
                  <a:pt x="5583269" y="534732"/>
                  <a:pt x="5577049" y="533862"/>
                </a:cubicBezTo>
                <a:close/>
                <a:moveTo>
                  <a:pt x="5668348" y="533862"/>
                </a:moveTo>
                <a:cubicBezTo>
                  <a:pt x="5658522" y="531498"/>
                  <a:pt x="5649690" y="537593"/>
                  <a:pt x="5650810" y="548042"/>
                </a:cubicBezTo>
                <a:cubicBezTo>
                  <a:pt x="5651432" y="554012"/>
                  <a:pt x="5658895" y="563590"/>
                  <a:pt x="5663746" y="563839"/>
                </a:cubicBezTo>
                <a:cubicBezTo>
                  <a:pt x="5670338" y="564212"/>
                  <a:pt x="5677304" y="557371"/>
                  <a:pt x="5688872" y="550903"/>
                </a:cubicBezTo>
                <a:cubicBezTo>
                  <a:pt x="5679170" y="542444"/>
                  <a:pt x="5674443" y="535354"/>
                  <a:pt x="5668348" y="533862"/>
                </a:cubicBezTo>
                <a:close/>
                <a:moveTo>
                  <a:pt x="5757906" y="533862"/>
                </a:moveTo>
                <a:cubicBezTo>
                  <a:pt x="5748079" y="531374"/>
                  <a:pt x="5739248" y="537593"/>
                  <a:pt x="5740367" y="548042"/>
                </a:cubicBezTo>
                <a:cubicBezTo>
                  <a:pt x="5740989" y="554012"/>
                  <a:pt x="5748452" y="563590"/>
                  <a:pt x="5753304" y="563839"/>
                </a:cubicBezTo>
                <a:cubicBezTo>
                  <a:pt x="5759896" y="564212"/>
                  <a:pt x="5766862" y="557371"/>
                  <a:pt x="5778429" y="550903"/>
                </a:cubicBezTo>
                <a:cubicBezTo>
                  <a:pt x="5768727" y="542444"/>
                  <a:pt x="5764001" y="535354"/>
                  <a:pt x="5757906" y="533862"/>
                </a:cubicBezTo>
                <a:close/>
                <a:moveTo>
                  <a:pt x="5830422" y="551649"/>
                </a:moveTo>
                <a:cubicBezTo>
                  <a:pt x="5830795" y="556500"/>
                  <a:pt x="5840373" y="563839"/>
                  <a:pt x="5846344" y="564336"/>
                </a:cubicBezTo>
                <a:cubicBezTo>
                  <a:pt x="5856792" y="565331"/>
                  <a:pt x="5862887" y="556500"/>
                  <a:pt x="5860399" y="546673"/>
                </a:cubicBezTo>
                <a:cubicBezTo>
                  <a:pt x="5858782" y="540579"/>
                  <a:pt x="5851568" y="535976"/>
                  <a:pt x="5843110" y="526274"/>
                </a:cubicBezTo>
                <a:cubicBezTo>
                  <a:pt x="5836766" y="537966"/>
                  <a:pt x="5829925" y="545056"/>
                  <a:pt x="5830422" y="551524"/>
                </a:cubicBezTo>
                <a:close/>
                <a:moveTo>
                  <a:pt x="5947220" y="547668"/>
                </a:moveTo>
                <a:cubicBezTo>
                  <a:pt x="5945603" y="541822"/>
                  <a:pt x="5937145" y="534235"/>
                  <a:pt x="5931797" y="534235"/>
                </a:cubicBezTo>
                <a:cubicBezTo>
                  <a:pt x="5926573" y="534235"/>
                  <a:pt x="5917119" y="542817"/>
                  <a:pt x="5917119" y="547793"/>
                </a:cubicBezTo>
                <a:cubicBezTo>
                  <a:pt x="5917119" y="554261"/>
                  <a:pt x="5924333" y="560853"/>
                  <a:pt x="5928065" y="566824"/>
                </a:cubicBezTo>
                <a:cubicBezTo>
                  <a:pt x="5941872" y="563217"/>
                  <a:pt x="5950081" y="557868"/>
                  <a:pt x="5947220" y="547668"/>
                </a:cubicBezTo>
                <a:close/>
                <a:moveTo>
                  <a:pt x="6019985" y="533986"/>
                </a:moveTo>
                <a:cubicBezTo>
                  <a:pt x="6014264" y="535603"/>
                  <a:pt x="6006552" y="544061"/>
                  <a:pt x="6006676" y="549410"/>
                </a:cubicBezTo>
                <a:cubicBezTo>
                  <a:pt x="6006676" y="554758"/>
                  <a:pt x="6015383" y="564087"/>
                  <a:pt x="6020359" y="564087"/>
                </a:cubicBezTo>
                <a:cubicBezTo>
                  <a:pt x="6026827" y="564087"/>
                  <a:pt x="6033419" y="556873"/>
                  <a:pt x="6039141" y="553266"/>
                </a:cubicBezTo>
                <a:cubicBezTo>
                  <a:pt x="6035907" y="538962"/>
                  <a:pt x="6030185" y="531374"/>
                  <a:pt x="6019985" y="534111"/>
                </a:cubicBezTo>
                <a:close/>
                <a:moveTo>
                  <a:pt x="6125962" y="549037"/>
                </a:moveTo>
                <a:cubicBezTo>
                  <a:pt x="6126211" y="544061"/>
                  <a:pt x="6117628" y="534732"/>
                  <a:pt x="6112403" y="534235"/>
                </a:cubicBezTo>
                <a:cubicBezTo>
                  <a:pt x="6107180" y="533737"/>
                  <a:pt x="6096980" y="541449"/>
                  <a:pt x="6096483" y="546425"/>
                </a:cubicBezTo>
                <a:cubicBezTo>
                  <a:pt x="6095736" y="552893"/>
                  <a:pt x="6102328" y="560107"/>
                  <a:pt x="6108921" y="573416"/>
                </a:cubicBezTo>
                <a:cubicBezTo>
                  <a:pt x="6117753" y="561475"/>
                  <a:pt x="6125589" y="555505"/>
                  <a:pt x="6125962" y="549037"/>
                </a:cubicBezTo>
                <a:close/>
                <a:moveTo>
                  <a:pt x="6182557" y="549161"/>
                </a:moveTo>
                <a:cubicBezTo>
                  <a:pt x="6182184" y="554012"/>
                  <a:pt x="6190269" y="562968"/>
                  <a:pt x="6196115" y="564460"/>
                </a:cubicBezTo>
                <a:cubicBezTo>
                  <a:pt x="6206190" y="566948"/>
                  <a:pt x="6213778" y="559485"/>
                  <a:pt x="6212907" y="549286"/>
                </a:cubicBezTo>
                <a:cubicBezTo>
                  <a:pt x="6212285" y="543066"/>
                  <a:pt x="6206066" y="537220"/>
                  <a:pt x="6199225" y="526150"/>
                </a:cubicBezTo>
                <a:cubicBezTo>
                  <a:pt x="6191015" y="536723"/>
                  <a:pt x="6183179" y="542693"/>
                  <a:pt x="6182557" y="549161"/>
                </a:cubicBezTo>
                <a:close/>
                <a:moveTo>
                  <a:pt x="6287912" y="533862"/>
                </a:moveTo>
                <a:cubicBezTo>
                  <a:pt x="6277712" y="532245"/>
                  <a:pt x="6269751" y="539335"/>
                  <a:pt x="6271742" y="549659"/>
                </a:cubicBezTo>
                <a:cubicBezTo>
                  <a:pt x="6272861" y="555505"/>
                  <a:pt x="6281194" y="564336"/>
                  <a:pt x="6286046" y="564212"/>
                </a:cubicBezTo>
                <a:cubicBezTo>
                  <a:pt x="6292514" y="564087"/>
                  <a:pt x="6298858" y="556500"/>
                  <a:pt x="6310052" y="548912"/>
                </a:cubicBezTo>
                <a:cubicBezTo>
                  <a:pt x="6299355" y="541449"/>
                  <a:pt x="6294006" y="534857"/>
                  <a:pt x="6287787" y="533986"/>
                </a:cubicBezTo>
                <a:close/>
                <a:moveTo>
                  <a:pt x="6391524" y="548290"/>
                </a:moveTo>
                <a:cubicBezTo>
                  <a:pt x="6391524" y="543439"/>
                  <a:pt x="6382444" y="534484"/>
                  <a:pt x="6377220" y="534359"/>
                </a:cubicBezTo>
                <a:cubicBezTo>
                  <a:pt x="6371872" y="534235"/>
                  <a:pt x="6362045" y="542320"/>
                  <a:pt x="6361797" y="547295"/>
                </a:cubicBezTo>
                <a:cubicBezTo>
                  <a:pt x="6361423" y="553763"/>
                  <a:pt x="6368389" y="560729"/>
                  <a:pt x="6375728" y="573665"/>
                </a:cubicBezTo>
                <a:cubicBezTo>
                  <a:pt x="6383937" y="561227"/>
                  <a:pt x="6391276" y="554883"/>
                  <a:pt x="6391524" y="548290"/>
                </a:cubicBezTo>
                <a:close/>
                <a:moveTo>
                  <a:pt x="6465285" y="564212"/>
                </a:moveTo>
                <a:cubicBezTo>
                  <a:pt x="6470136" y="564212"/>
                  <a:pt x="6477848" y="554758"/>
                  <a:pt x="6478718" y="548788"/>
                </a:cubicBezTo>
                <a:cubicBezTo>
                  <a:pt x="6480211" y="538340"/>
                  <a:pt x="6471753" y="531872"/>
                  <a:pt x="6461802" y="533986"/>
                </a:cubicBezTo>
                <a:cubicBezTo>
                  <a:pt x="6455583" y="535354"/>
                  <a:pt x="6450732" y="542196"/>
                  <a:pt x="6440656" y="550281"/>
                </a:cubicBezTo>
                <a:cubicBezTo>
                  <a:pt x="6452100" y="557246"/>
                  <a:pt x="6458817" y="564336"/>
                  <a:pt x="6465409" y="564212"/>
                </a:cubicBezTo>
                <a:close/>
                <a:moveTo>
                  <a:pt x="6551857" y="534359"/>
                </a:moveTo>
                <a:cubicBezTo>
                  <a:pt x="6547006" y="534359"/>
                  <a:pt x="6538175" y="543688"/>
                  <a:pt x="6538175" y="548912"/>
                </a:cubicBezTo>
                <a:cubicBezTo>
                  <a:pt x="6538175" y="554261"/>
                  <a:pt x="6545638" y="562843"/>
                  <a:pt x="6551484" y="564460"/>
                </a:cubicBezTo>
                <a:cubicBezTo>
                  <a:pt x="6561435" y="567197"/>
                  <a:pt x="6567654" y="559983"/>
                  <a:pt x="6569893" y="544932"/>
                </a:cubicBezTo>
                <a:cubicBezTo>
                  <a:pt x="6564917" y="541822"/>
                  <a:pt x="6558450" y="534484"/>
                  <a:pt x="6551981" y="534484"/>
                </a:cubicBezTo>
                <a:close/>
                <a:moveTo>
                  <a:pt x="6641041" y="534111"/>
                </a:moveTo>
                <a:cubicBezTo>
                  <a:pt x="6635320" y="535727"/>
                  <a:pt x="6627608" y="544186"/>
                  <a:pt x="6627732" y="549534"/>
                </a:cubicBezTo>
                <a:cubicBezTo>
                  <a:pt x="6627732" y="554883"/>
                  <a:pt x="6636439" y="564212"/>
                  <a:pt x="6641415" y="564212"/>
                </a:cubicBezTo>
                <a:cubicBezTo>
                  <a:pt x="6647883" y="564212"/>
                  <a:pt x="6654475" y="556997"/>
                  <a:pt x="6660197" y="553390"/>
                </a:cubicBezTo>
                <a:cubicBezTo>
                  <a:pt x="6656963" y="539086"/>
                  <a:pt x="6651241" y="531498"/>
                  <a:pt x="6641041" y="534235"/>
                </a:cubicBezTo>
                <a:close/>
                <a:moveTo>
                  <a:pt x="6747391" y="548042"/>
                </a:moveTo>
                <a:cubicBezTo>
                  <a:pt x="6745898" y="542196"/>
                  <a:pt x="6737564" y="534484"/>
                  <a:pt x="6732216" y="534359"/>
                </a:cubicBezTo>
                <a:cubicBezTo>
                  <a:pt x="6726992" y="534359"/>
                  <a:pt x="6717538" y="542817"/>
                  <a:pt x="6717289" y="547668"/>
                </a:cubicBezTo>
                <a:cubicBezTo>
                  <a:pt x="6717165" y="554137"/>
                  <a:pt x="6724255" y="560853"/>
                  <a:pt x="6727241" y="565953"/>
                </a:cubicBezTo>
                <a:cubicBezTo>
                  <a:pt x="6742415" y="564087"/>
                  <a:pt x="6749754" y="558117"/>
                  <a:pt x="6747267" y="548042"/>
                </a:cubicBezTo>
                <a:close/>
                <a:moveTo>
                  <a:pt x="6818415" y="533862"/>
                </a:moveTo>
                <a:cubicBezTo>
                  <a:pt x="6808215" y="532991"/>
                  <a:pt x="6800752" y="540703"/>
                  <a:pt x="6803364" y="550778"/>
                </a:cubicBezTo>
                <a:cubicBezTo>
                  <a:pt x="6804857" y="556500"/>
                  <a:pt x="6813812" y="564709"/>
                  <a:pt x="6818788" y="564212"/>
                </a:cubicBezTo>
                <a:cubicBezTo>
                  <a:pt x="6825256" y="563590"/>
                  <a:pt x="6831102" y="555754"/>
                  <a:pt x="6841675" y="547420"/>
                </a:cubicBezTo>
                <a:cubicBezTo>
                  <a:pt x="6830480" y="540579"/>
                  <a:pt x="6824758" y="534484"/>
                  <a:pt x="6818415" y="533862"/>
                </a:cubicBezTo>
                <a:close/>
                <a:moveTo>
                  <a:pt x="6923023" y="548664"/>
                </a:moveTo>
                <a:cubicBezTo>
                  <a:pt x="6923271" y="543813"/>
                  <a:pt x="6914316" y="534732"/>
                  <a:pt x="6909092" y="534484"/>
                </a:cubicBezTo>
                <a:cubicBezTo>
                  <a:pt x="6903743" y="534235"/>
                  <a:pt x="6893668" y="542071"/>
                  <a:pt x="6893295" y="546922"/>
                </a:cubicBezTo>
                <a:cubicBezTo>
                  <a:pt x="6892797" y="553390"/>
                  <a:pt x="6899639" y="560480"/>
                  <a:pt x="6906729" y="573541"/>
                </a:cubicBezTo>
                <a:cubicBezTo>
                  <a:pt x="6915187" y="561475"/>
                  <a:pt x="6922774" y="555256"/>
                  <a:pt x="6923023" y="548664"/>
                </a:cubicBezTo>
                <a:close/>
                <a:moveTo>
                  <a:pt x="7012581" y="548290"/>
                </a:moveTo>
                <a:cubicBezTo>
                  <a:pt x="7012581" y="543439"/>
                  <a:pt x="7003500" y="534484"/>
                  <a:pt x="6998276" y="534359"/>
                </a:cubicBezTo>
                <a:cubicBezTo>
                  <a:pt x="6992927" y="534235"/>
                  <a:pt x="6983101" y="542320"/>
                  <a:pt x="6982852" y="547295"/>
                </a:cubicBezTo>
                <a:cubicBezTo>
                  <a:pt x="6982479" y="553763"/>
                  <a:pt x="6989444" y="560729"/>
                  <a:pt x="6996783" y="573665"/>
                </a:cubicBezTo>
                <a:cubicBezTo>
                  <a:pt x="7004992" y="561227"/>
                  <a:pt x="7012332" y="554883"/>
                  <a:pt x="7012581" y="548290"/>
                </a:cubicBezTo>
                <a:close/>
                <a:moveTo>
                  <a:pt x="7082982" y="534111"/>
                </a:moveTo>
                <a:cubicBezTo>
                  <a:pt x="7077260" y="535727"/>
                  <a:pt x="7069548" y="544186"/>
                  <a:pt x="7069673" y="549534"/>
                </a:cubicBezTo>
                <a:cubicBezTo>
                  <a:pt x="7069673" y="554883"/>
                  <a:pt x="7078380" y="564212"/>
                  <a:pt x="7083356" y="564212"/>
                </a:cubicBezTo>
                <a:cubicBezTo>
                  <a:pt x="7089823" y="564212"/>
                  <a:pt x="7096416" y="556997"/>
                  <a:pt x="7102137" y="553390"/>
                </a:cubicBezTo>
                <a:cubicBezTo>
                  <a:pt x="7098904" y="539086"/>
                  <a:pt x="7093182" y="531498"/>
                  <a:pt x="7082982" y="534235"/>
                </a:cubicBezTo>
                <a:close/>
                <a:moveTo>
                  <a:pt x="7173162" y="534359"/>
                </a:moveTo>
                <a:cubicBezTo>
                  <a:pt x="7168310" y="534359"/>
                  <a:pt x="7159355" y="543439"/>
                  <a:pt x="7159231" y="548664"/>
                </a:cubicBezTo>
                <a:cubicBezTo>
                  <a:pt x="7159106" y="554012"/>
                  <a:pt x="7167191" y="563839"/>
                  <a:pt x="7172166" y="564087"/>
                </a:cubicBezTo>
                <a:cubicBezTo>
                  <a:pt x="7178635" y="564460"/>
                  <a:pt x="7185600" y="557495"/>
                  <a:pt x="7198536" y="550156"/>
                </a:cubicBezTo>
                <a:cubicBezTo>
                  <a:pt x="7186097" y="541947"/>
                  <a:pt x="7179754" y="534608"/>
                  <a:pt x="7173162" y="534359"/>
                </a:cubicBezTo>
                <a:close/>
                <a:moveTo>
                  <a:pt x="7248415" y="547544"/>
                </a:moveTo>
                <a:cubicBezTo>
                  <a:pt x="7246300" y="557495"/>
                  <a:pt x="7252892" y="565953"/>
                  <a:pt x="7263341" y="564460"/>
                </a:cubicBezTo>
                <a:cubicBezTo>
                  <a:pt x="7269311" y="563590"/>
                  <a:pt x="7278516" y="555754"/>
                  <a:pt x="7278640" y="550903"/>
                </a:cubicBezTo>
                <a:cubicBezTo>
                  <a:pt x="7278765" y="544310"/>
                  <a:pt x="7271550" y="537718"/>
                  <a:pt x="7264585" y="526274"/>
                </a:cubicBezTo>
                <a:cubicBezTo>
                  <a:pt x="7256624" y="536349"/>
                  <a:pt x="7249783" y="541449"/>
                  <a:pt x="7248415" y="547544"/>
                </a:cubicBezTo>
                <a:close/>
                <a:moveTo>
                  <a:pt x="7364715" y="546300"/>
                </a:moveTo>
                <a:cubicBezTo>
                  <a:pt x="7364093" y="541325"/>
                  <a:pt x="7353894" y="533613"/>
                  <a:pt x="7348794" y="534111"/>
                </a:cubicBezTo>
                <a:cubicBezTo>
                  <a:pt x="7343445" y="534608"/>
                  <a:pt x="7334863" y="543937"/>
                  <a:pt x="7335236" y="549037"/>
                </a:cubicBezTo>
                <a:cubicBezTo>
                  <a:pt x="7335609" y="555505"/>
                  <a:pt x="7343445" y="561475"/>
                  <a:pt x="7352401" y="573416"/>
                </a:cubicBezTo>
                <a:cubicBezTo>
                  <a:pt x="7358869" y="560107"/>
                  <a:pt x="7365462" y="552768"/>
                  <a:pt x="7364715" y="546300"/>
                </a:cubicBezTo>
                <a:close/>
                <a:moveTo>
                  <a:pt x="7440839" y="533862"/>
                </a:moveTo>
                <a:cubicBezTo>
                  <a:pt x="7430764" y="532120"/>
                  <a:pt x="7422679" y="539086"/>
                  <a:pt x="7424420" y="549286"/>
                </a:cubicBezTo>
                <a:cubicBezTo>
                  <a:pt x="7425415" y="555256"/>
                  <a:pt x="7433500" y="564087"/>
                  <a:pt x="7438476" y="564087"/>
                </a:cubicBezTo>
                <a:cubicBezTo>
                  <a:pt x="7444943" y="564087"/>
                  <a:pt x="7451536" y="556624"/>
                  <a:pt x="7462855" y="549286"/>
                </a:cubicBezTo>
                <a:cubicBezTo>
                  <a:pt x="7452407" y="541574"/>
                  <a:pt x="7447183" y="534857"/>
                  <a:pt x="7440964" y="533862"/>
                </a:cubicBezTo>
                <a:close/>
                <a:moveTo>
                  <a:pt x="7531516" y="533862"/>
                </a:moveTo>
                <a:cubicBezTo>
                  <a:pt x="7521689" y="531374"/>
                  <a:pt x="7512858" y="537593"/>
                  <a:pt x="7513978" y="548042"/>
                </a:cubicBezTo>
                <a:cubicBezTo>
                  <a:pt x="7514599" y="554012"/>
                  <a:pt x="7522062" y="563590"/>
                  <a:pt x="7526913" y="563839"/>
                </a:cubicBezTo>
                <a:cubicBezTo>
                  <a:pt x="7533505" y="564212"/>
                  <a:pt x="7540472" y="557371"/>
                  <a:pt x="7552040" y="550903"/>
                </a:cubicBezTo>
                <a:cubicBezTo>
                  <a:pt x="7542337" y="542444"/>
                  <a:pt x="7537610" y="535354"/>
                  <a:pt x="7531516" y="533862"/>
                </a:cubicBezTo>
                <a:close/>
                <a:moveTo>
                  <a:pt x="7603908" y="549286"/>
                </a:moveTo>
                <a:cubicBezTo>
                  <a:pt x="7603534" y="554137"/>
                  <a:pt x="7611869" y="562968"/>
                  <a:pt x="7617715" y="564336"/>
                </a:cubicBezTo>
                <a:cubicBezTo>
                  <a:pt x="7627790" y="566824"/>
                  <a:pt x="7635377" y="559236"/>
                  <a:pt x="7634258" y="548912"/>
                </a:cubicBezTo>
                <a:cubicBezTo>
                  <a:pt x="7633636" y="542693"/>
                  <a:pt x="7627292" y="536971"/>
                  <a:pt x="7620327" y="526025"/>
                </a:cubicBezTo>
                <a:cubicBezTo>
                  <a:pt x="7612366" y="536723"/>
                  <a:pt x="7604530" y="542693"/>
                  <a:pt x="7604032" y="549286"/>
                </a:cubicBezTo>
                <a:close/>
                <a:moveTo>
                  <a:pt x="7720830" y="547668"/>
                </a:moveTo>
                <a:cubicBezTo>
                  <a:pt x="7719213" y="541822"/>
                  <a:pt x="7710755" y="534235"/>
                  <a:pt x="7705406" y="534235"/>
                </a:cubicBezTo>
                <a:cubicBezTo>
                  <a:pt x="7700182" y="534235"/>
                  <a:pt x="7690729" y="542817"/>
                  <a:pt x="7690729" y="547793"/>
                </a:cubicBezTo>
                <a:cubicBezTo>
                  <a:pt x="7690729" y="554261"/>
                  <a:pt x="7697943" y="560853"/>
                  <a:pt x="7701675" y="566824"/>
                </a:cubicBezTo>
                <a:cubicBezTo>
                  <a:pt x="7715481" y="563217"/>
                  <a:pt x="7723691" y="557868"/>
                  <a:pt x="7720830" y="547668"/>
                </a:cubicBezTo>
                <a:close/>
                <a:moveTo>
                  <a:pt x="7794591" y="534235"/>
                </a:moveTo>
                <a:cubicBezTo>
                  <a:pt x="7789740" y="533986"/>
                  <a:pt x="7780660" y="543066"/>
                  <a:pt x="7780411" y="548290"/>
                </a:cubicBezTo>
                <a:cubicBezTo>
                  <a:pt x="7780162" y="553639"/>
                  <a:pt x="7787998" y="563714"/>
                  <a:pt x="7792974" y="563963"/>
                </a:cubicBezTo>
                <a:cubicBezTo>
                  <a:pt x="7799441" y="564460"/>
                  <a:pt x="7806531" y="557495"/>
                  <a:pt x="7819468" y="550529"/>
                </a:cubicBezTo>
                <a:cubicBezTo>
                  <a:pt x="7807402" y="542071"/>
                  <a:pt x="7801183" y="534608"/>
                  <a:pt x="7794591" y="534235"/>
                </a:cubicBezTo>
                <a:close/>
                <a:moveTo>
                  <a:pt x="7869470" y="548664"/>
                </a:moveTo>
                <a:cubicBezTo>
                  <a:pt x="7868102" y="558863"/>
                  <a:pt x="7875441" y="566699"/>
                  <a:pt x="7885641" y="564336"/>
                </a:cubicBezTo>
                <a:cubicBezTo>
                  <a:pt x="7891487" y="563092"/>
                  <a:pt x="7899945" y="554510"/>
                  <a:pt x="7899820" y="549659"/>
                </a:cubicBezTo>
                <a:cubicBezTo>
                  <a:pt x="7899572" y="543191"/>
                  <a:pt x="7891860" y="536971"/>
                  <a:pt x="7884024" y="526025"/>
                </a:cubicBezTo>
                <a:cubicBezTo>
                  <a:pt x="7876809" y="536847"/>
                  <a:pt x="7870341" y="542320"/>
                  <a:pt x="7869595" y="548664"/>
                </a:cubicBezTo>
                <a:close/>
                <a:moveTo>
                  <a:pt x="7986019" y="548539"/>
                </a:moveTo>
                <a:cubicBezTo>
                  <a:pt x="7986268" y="543688"/>
                  <a:pt x="7977313" y="534608"/>
                  <a:pt x="7972088" y="534359"/>
                </a:cubicBezTo>
                <a:cubicBezTo>
                  <a:pt x="7966740" y="534111"/>
                  <a:pt x="7956664" y="541947"/>
                  <a:pt x="7956292" y="546798"/>
                </a:cubicBezTo>
                <a:cubicBezTo>
                  <a:pt x="7955794" y="553266"/>
                  <a:pt x="7962635" y="560356"/>
                  <a:pt x="7969725" y="573416"/>
                </a:cubicBezTo>
                <a:cubicBezTo>
                  <a:pt x="7978183" y="561351"/>
                  <a:pt x="7985771" y="555132"/>
                  <a:pt x="7986019" y="548539"/>
                </a:cubicBezTo>
                <a:close/>
                <a:moveTo>
                  <a:pt x="8062641" y="533862"/>
                </a:moveTo>
                <a:cubicBezTo>
                  <a:pt x="8052690" y="531623"/>
                  <a:pt x="8044108" y="538091"/>
                  <a:pt x="8045476" y="548539"/>
                </a:cubicBezTo>
                <a:cubicBezTo>
                  <a:pt x="8046222" y="554510"/>
                  <a:pt x="8053934" y="563839"/>
                  <a:pt x="8058661" y="564087"/>
                </a:cubicBezTo>
                <a:cubicBezTo>
                  <a:pt x="8065253" y="564336"/>
                  <a:pt x="8072094" y="557246"/>
                  <a:pt x="8083538" y="550529"/>
                </a:cubicBezTo>
                <a:cubicBezTo>
                  <a:pt x="8073587" y="542320"/>
                  <a:pt x="8068736" y="535354"/>
                  <a:pt x="8062517" y="533986"/>
                </a:cubicBezTo>
                <a:close/>
                <a:moveTo>
                  <a:pt x="8152571" y="533862"/>
                </a:moveTo>
                <a:cubicBezTo>
                  <a:pt x="8142745" y="531374"/>
                  <a:pt x="8133914" y="537593"/>
                  <a:pt x="8135033" y="548042"/>
                </a:cubicBezTo>
                <a:cubicBezTo>
                  <a:pt x="8135655" y="554012"/>
                  <a:pt x="8143118" y="563590"/>
                  <a:pt x="8147969" y="563839"/>
                </a:cubicBezTo>
                <a:cubicBezTo>
                  <a:pt x="8154562" y="564212"/>
                  <a:pt x="8161527" y="557371"/>
                  <a:pt x="8173095" y="550903"/>
                </a:cubicBezTo>
                <a:cubicBezTo>
                  <a:pt x="8163393" y="542444"/>
                  <a:pt x="8158666" y="535354"/>
                  <a:pt x="8152571" y="533862"/>
                </a:cubicBezTo>
                <a:close/>
                <a:moveTo>
                  <a:pt x="8236034" y="534235"/>
                </a:moveTo>
                <a:cubicBezTo>
                  <a:pt x="8231183" y="534235"/>
                  <a:pt x="8222228" y="543315"/>
                  <a:pt x="8222103" y="548539"/>
                </a:cubicBezTo>
                <a:cubicBezTo>
                  <a:pt x="8221979" y="553888"/>
                  <a:pt x="8230063" y="563714"/>
                  <a:pt x="8235039" y="563963"/>
                </a:cubicBezTo>
                <a:cubicBezTo>
                  <a:pt x="8241507" y="564336"/>
                  <a:pt x="8248473" y="557371"/>
                  <a:pt x="8261408" y="550032"/>
                </a:cubicBezTo>
                <a:cubicBezTo>
                  <a:pt x="8248970" y="541822"/>
                  <a:pt x="8242626" y="534484"/>
                  <a:pt x="8236034" y="534235"/>
                </a:cubicBezTo>
                <a:close/>
                <a:moveTo>
                  <a:pt x="8311287" y="547047"/>
                </a:moveTo>
                <a:cubicBezTo>
                  <a:pt x="8309048" y="556873"/>
                  <a:pt x="8315268" y="565580"/>
                  <a:pt x="8325715" y="564336"/>
                </a:cubicBezTo>
                <a:cubicBezTo>
                  <a:pt x="8331686" y="563590"/>
                  <a:pt x="8341140" y="556127"/>
                  <a:pt x="8341388" y="551276"/>
                </a:cubicBezTo>
                <a:cubicBezTo>
                  <a:pt x="8341762" y="544683"/>
                  <a:pt x="8334672" y="537842"/>
                  <a:pt x="8328079" y="526274"/>
                </a:cubicBezTo>
                <a:cubicBezTo>
                  <a:pt x="8319745" y="536101"/>
                  <a:pt x="8312780" y="540952"/>
                  <a:pt x="8311287" y="547047"/>
                </a:cubicBezTo>
                <a:close/>
                <a:moveTo>
                  <a:pt x="8400720" y="547917"/>
                </a:moveTo>
                <a:cubicBezTo>
                  <a:pt x="8398978" y="557992"/>
                  <a:pt x="8405944" y="566078"/>
                  <a:pt x="8416144" y="564336"/>
                </a:cubicBezTo>
                <a:cubicBezTo>
                  <a:pt x="8422114" y="563341"/>
                  <a:pt x="8430945" y="555256"/>
                  <a:pt x="8430945" y="550281"/>
                </a:cubicBezTo>
                <a:cubicBezTo>
                  <a:pt x="8430945" y="543813"/>
                  <a:pt x="8423483" y="537220"/>
                  <a:pt x="8416144" y="525901"/>
                </a:cubicBezTo>
                <a:cubicBezTo>
                  <a:pt x="8408432" y="536349"/>
                  <a:pt x="8401715" y="541574"/>
                  <a:pt x="8400720" y="547793"/>
                </a:cubicBezTo>
                <a:close/>
                <a:moveTo>
                  <a:pt x="8520752" y="547668"/>
                </a:moveTo>
                <a:cubicBezTo>
                  <a:pt x="8519135" y="541822"/>
                  <a:pt x="8510677" y="534235"/>
                  <a:pt x="8505328" y="534235"/>
                </a:cubicBezTo>
                <a:cubicBezTo>
                  <a:pt x="8500104" y="534235"/>
                  <a:pt x="8490650" y="542817"/>
                  <a:pt x="8490650" y="547793"/>
                </a:cubicBezTo>
                <a:cubicBezTo>
                  <a:pt x="8490650" y="554261"/>
                  <a:pt x="8497865" y="560853"/>
                  <a:pt x="8501596" y="566824"/>
                </a:cubicBezTo>
                <a:cubicBezTo>
                  <a:pt x="8515403" y="563217"/>
                  <a:pt x="8523613" y="557868"/>
                  <a:pt x="8520752" y="547668"/>
                </a:cubicBezTo>
                <a:close/>
                <a:moveTo>
                  <a:pt x="8593890" y="533862"/>
                </a:moveTo>
                <a:cubicBezTo>
                  <a:pt x="8583939" y="531623"/>
                  <a:pt x="8575357" y="538091"/>
                  <a:pt x="8576725" y="548539"/>
                </a:cubicBezTo>
                <a:cubicBezTo>
                  <a:pt x="8577472" y="554510"/>
                  <a:pt x="8585184" y="563839"/>
                  <a:pt x="8589910" y="564087"/>
                </a:cubicBezTo>
                <a:cubicBezTo>
                  <a:pt x="8596502" y="564336"/>
                  <a:pt x="8603343" y="557246"/>
                  <a:pt x="8614787" y="550529"/>
                </a:cubicBezTo>
                <a:cubicBezTo>
                  <a:pt x="8604836" y="542320"/>
                  <a:pt x="8599985" y="535354"/>
                  <a:pt x="8593766" y="533986"/>
                </a:cubicBezTo>
                <a:close/>
                <a:moveTo>
                  <a:pt x="8666656" y="549161"/>
                </a:moveTo>
                <a:cubicBezTo>
                  <a:pt x="8666282" y="554012"/>
                  <a:pt x="8674368" y="562968"/>
                  <a:pt x="8680213" y="564460"/>
                </a:cubicBezTo>
                <a:cubicBezTo>
                  <a:pt x="8690288" y="566948"/>
                  <a:pt x="8697877" y="559485"/>
                  <a:pt x="8697006" y="549286"/>
                </a:cubicBezTo>
                <a:cubicBezTo>
                  <a:pt x="8696384" y="543066"/>
                  <a:pt x="8690165" y="537220"/>
                  <a:pt x="8683323" y="526150"/>
                </a:cubicBezTo>
                <a:cubicBezTo>
                  <a:pt x="8675114" y="536723"/>
                  <a:pt x="8667277" y="542693"/>
                  <a:pt x="8666656" y="549161"/>
                </a:cubicBezTo>
                <a:close/>
                <a:moveTo>
                  <a:pt x="8770891" y="533737"/>
                </a:moveTo>
                <a:cubicBezTo>
                  <a:pt x="8760691" y="532867"/>
                  <a:pt x="8753228" y="540579"/>
                  <a:pt x="8755840" y="550654"/>
                </a:cubicBezTo>
                <a:cubicBezTo>
                  <a:pt x="8757332" y="556375"/>
                  <a:pt x="8766288" y="564585"/>
                  <a:pt x="8771263" y="564087"/>
                </a:cubicBezTo>
                <a:cubicBezTo>
                  <a:pt x="8777732" y="563465"/>
                  <a:pt x="8783577" y="555629"/>
                  <a:pt x="8794151" y="547295"/>
                </a:cubicBezTo>
                <a:cubicBezTo>
                  <a:pt x="8782956" y="540454"/>
                  <a:pt x="8777234" y="534359"/>
                  <a:pt x="8770891" y="533737"/>
                </a:cubicBezTo>
                <a:close/>
                <a:moveTo>
                  <a:pt x="8842537" y="548290"/>
                </a:moveTo>
                <a:cubicBezTo>
                  <a:pt x="8840920" y="558366"/>
                  <a:pt x="8848010" y="566451"/>
                  <a:pt x="8858209" y="564460"/>
                </a:cubicBezTo>
                <a:cubicBezTo>
                  <a:pt x="8864055" y="563341"/>
                  <a:pt x="8872887" y="555007"/>
                  <a:pt x="8872762" y="550156"/>
                </a:cubicBezTo>
                <a:cubicBezTo>
                  <a:pt x="8872638" y="543688"/>
                  <a:pt x="8865050" y="537345"/>
                  <a:pt x="8857587" y="526150"/>
                </a:cubicBezTo>
                <a:cubicBezTo>
                  <a:pt x="8850124" y="536847"/>
                  <a:pt x="8843531" y="542196"/>
                  <a:pt x="8842537" y="548415"/>
                </a:cubicBezTo>
                <a:close/>
                <a:moveTo>
                  <a:pt x="8932094" y="548664"/>
                </a:moveTo>
                <a:cubicBezTo>
                  <a:pt x="8930725" y="558863"/>
                  <a:pt x="8938065" y="566699"/>
                  <a:pt x="8948264" y="564336"/>
                </a:cubicBezTo>
                <a:cubicBezTo>
                  <a:pt x="8954110" y="563092"/>
                  <a:pt x="8962568" y="554510"/>
                  <a:pt x="8962444" y="549659"/>
                </a:cubicBezTo>
                <a:cubicBezTo>
                  <a:pt x="8962195" y="543191"/>
                  <a:pt x="8954483" y="536971"/>
                  <a:pt x="8946647" y="526025"/>
                </a:cubicBezTo>
                <a:cubicBezTo>
                  <a:pt x="8939433" y="536847"/>
                  <a:pt x="8932964" y="542320"/>
                  <a:pt x="8932218" y="548664"/>
                </a:cubicBezTo>
                <a:close/>
                <a:moveTo>
                  <a:pt x="9051753" y="546425"/>
                </a:moveTo>
                <a:cubicBezTo>
                  <a:pt x="9051255" y="541574"/>
                  <a:pt x="9041055" y="533862"/>
                  <a:pt x="9035707" y="534235"/>
                </a:cubicBezTo>
                <a:cubicBezTo>
                  <a:pt x="9030483" y="534608"/>
                  <a:pt x="9021776" y="543937"/>
                  <a:pt x="9022025" y="548788"/>
                </a:cubicBezTo>
                <a:cubicBezTo>
                  <a:pt x="9022522" y="555380"/>
                  <a:pt x="9030109" y="561351"/>
                  <a:pt x="9038816" y="573167"/>
                </a:cubicBezTo>
                <a:cubicBezTo>
                  <a:pt x="9045534" y="560107"/>
                  <a:pt x="9052250" y="552893"/>
                  <a:pt x="9051628" y="546425"/>
                </a:cubicBezTo>
                <a:close/>
                <a:moveTo>
                  <a:pt x="9123150" y="533737"/>
                </a:moveTo>
                <a:cubicBezTo>
                  <a:pt x="9112950" y="532867"/>
                  <a:pt x="9105487" y="540579"/>
                  <a:pt x="9108099" y="550654"/>
                </a:cubicBezTo>
                <a:cubicBezTo>
                  <a:pt x="9109592" y="556375"/>
                  <a:pt x="9118548" y="564585"/>
                  <a:pt x="9123523" y="564087"/>
                </a:cubicBezTo>
                <a:cubicBezTo>
                  <a:pt x="9129991" y="563465"/>
                  <a:pt x="9135837" y="555629"/>
                  <a:pt x="9146410" y="547295"/>
                </a:cubicBezTo>
                <a:cubicBezTo>
                  <a:pt x="9135215" y="540454"/>
                  <a:pt x="9129494" y="534359"/>
                  <a:pt x="9123150" y="533737"/>
                </a:cubicBezTo>
                <a:close/>
                <a:moveTo>
                  <a:pt x="9227509" y="546300"/>
                </a:moveTo>
                <a:cubicBezTo>
                  <a:pt x="9227011" y="541325"/>
                  <a:pt x="9216687" y="533613"/>
                  <a:pt x="9211588" y="534111"/>
                </a:cubicBezTo>
                <a:cubicBezTo>
                  <a:pt x="9206239" y="534608"/>
                  <a:pt x="9197657" y="543937"/>
                  <a:pt x="9198029" y="549037"/>
                </a:cubicBezTo>
                <a:cubicBezTo>
                  <a:pt x="9198403" y="555505"/>
                  <a:pt x="9206239" y="561475"/>
                  <a:pt x="9215195" y="573416"/>
                </a:cubicBezTo>
                <a:cubicBezTo>
                  <a:pt x="9221663" y="560107"/>
                  <a:pt x="9228255" y="552768"/>
                  <a:pt x="9227509" y="546300"/>
                </a:cubicBezTo>
                <a:close/>
                <a:moveTo>
                  <a:pt x="9287462" y="549161"/>
                </a:moveTo>
                <a:cubicBezTo>
                  <a:pt x="9287090" y="554012"/>
                  <a:pt x="9295174" y="562968"/>
                  <a:pt x="9301021" y="564460"/>
                </a:cubicBezTo>
                <a:cubicBezTo>
                  <a:pt x="9311096" y="566948"/>
                  <a:pt x="9318683" y="559485"/>
                  <a:pt x="9317812" y="549286"/>
                </a:cubicBezTo>
                <a:cubicBezTo>
                  <a:pt x="9317191" y="543066"/>
                  <a:pt x="9310971" y="537220"/>
                  <a:pt x="9304130" y="526150"/>
                </a:cubicBezTo>
                <a:cubicBezTo>
                  <a:pt x="9295921" y="536723"/>
                  <a:pt x="9288085" y="542693"/>
                  <a:pt x="9287462" y="549161"/>
                </a:cubicBezTo>
                <a:close/>
                <a:moveTo>
                  <a:pt x="9391946" y="533737"/>
                </a:moveTo>
                <a:cubicBezTo>
                  <a:pt x="9381747" y="532742"/>
                  <a:pt x="9374159" y="540330"/>
                  <a:pt x="9376647" y="550405"/>
                </a:cubicBezTo>
                <a:cubicBezTo>
                  <a:pt x="9378140" y="556251"/>
                  <a:pt x="9386971" y="564336"/>
                  <a:pt x="9391822" y="563963"/>
                </a:cubicBezTo>
                <a:cubicBezTo>
                  <a:pt x="9398290" y="563465"/>
                  <a:pt x="9404260" y="555629"/>
                  <a:pt x="9414957" y="547420"/>
                </a:cubicBezTo>
                <a:cubicBezTo>
                  <a:pt x="9403888" y="540579"/>
                  <a:pt x="9398166" y="534359"/>
                  <a:pt x="9391946" y="533737"/>
                </a:cubicBezTo>
                <a:close/>
                <a:moveTo>
                  <a:pt x="9477523" y="534235"/>
                </a:moveTo>
                <a:cubicBezTo>
                  <a:pt x="9472672" y="534235"/>
                  <a:pt x="9463841" y="543564"/>
                  <a:pt x="9463841" y="548788"/>
                </a:cubicBezTo>
                <a:cubicBezTo>
                  <a:pt x="9463841" y="554137"/>
                  <a:pt x="9471304" y="562719"/>
                  <a:pt x="9477150" y="564336"/>
                </a:cubicBezTo>
                <a:cubicBezTo>
                  <a:pt x="9487101" y="567073"/>
                  <a:pt x="9493321" y="559858"/>
                  <a:pt x="9495560" y="544808"/>
                </a:cubicBezTo>
                <a:cubicBezTo>
                  <a:pt x="9490584" y="541698"/>
                  <a:pt x="9484116" y="534359"/>
                  <a:pt x="9477648" y="534359"/>
                </a:cubicBezTo>
                <a:close/>
                <a:moveTo>
                  <a:pt x="9583500" y="547668"/>
                </a:moveTo>
                <a:cubicBezTo>
                  <a:pt x="9581883" y="541822"/>
                  <a:pt x="9573424" y="534235"/>
                  <a:pt x="9568076" y="534235"/>
                </a:cubicBezTo>
                <a:cubicBezTo>
                  <a:pt x="9562852" y="534235"/>
                  <a:pt x="9553398" y="542817"/>
                  <a:pt x="9553398" y="547793"/>
                </a:cubicBezTo>
                <a:cubicBezTo>
                  <a:pt x="9553398" y="554261"/>
                  <a:pt x="9560613" y="560853"/>
                  <a:pt x="9564344" y="566824"/>
                </a:cubicBezTo>
                <a:cubicBezTo>
                  <a:pt x="9578151" y="563217"/>
                  <a:pt x="9586361" y="557868"/>
                  <a:pt x="9583500" y="547668"/>
                </a:cubicBezTo>
                <a:close/>
                <a:moveTo>
                  <a:pt x="9656016" y="533986"/>
                </a:moveTo>
                <a:cubicBezTo>
                  <a:pt x="9650295" y="535603"/>
                  <a:pt x="9642707" y="544310"/>
                  <a:pt x="9642956" y="549659"/>
                </a:cubicBezTo>
                <a:cubicBezTo>
                  <a:pt x="9643205" y="555007"/>
                  <a:pt x="9651912" y="564087"/>
                  <a:pt x="9657011" y="564087"/>
                </a:cubicBezTo>
                <a:cubicBezTo>
                  <a:pt x="9663480" y="564087"/>
                  <a:pt x="9669947" y="556624"/>
                  <a:pt x="9674674" y="553515"/>
                </a:cubicBezTo>
                <a:cubicBezTo>
                  <a:pt x="9672560" y="538091"/>
                  <a:pt x="9665843" y="531374"/>
                  <a:pt x="9656141" y="534111"/>
                </a:cubicBezTo>
                <a:close/>
                <a:moveTo>
                  <a:pt x="9759132" y="548166"/>
                </a:moveTo>
                <a:cubicBezTo>
                  <a:pt x="9759132" y="543315"/>
                  <a:pt x="9750051" y="534359"/>
                  <a:pt x="9744827" y="534235"/>
                </a:cubicBezTo>
                <a:cubicBezTo>
                  <a:pt x="9739479" y="534111"/>
                  <a:pt x="9729653" y="542196"/>
                  <a:pt x="9729404" y="547171"/>
                </a:cubicBezTo>
                <a:cubicBezTo>
                  <a:pt x="9729030" y="553639"/>
                  <a:pt x="9735996" y="560605"/>
                  <a:pt x="9743335" y="573541"/>
                </a:cubicBezTo>
                <a:cubicBezTo>
                  <a:pt x="9751544" y="561102"/>
                  <a:pt x="9758883" y="554758"/>
                  <a:pt x="9759132" y="548166"/>
                </a:cubicBezTo>
                <a:close/>
                <a:moveTo>
                  <a:pt x="9835380" y="533862"/>
                </a:moveTo>
                <a:cubicBezTo>
                  <a:pt x="9825304" y="531872"/>
                  <a:pt x="9816971" y="538464"/>
                  <a:pt x="9818588" y="548912"/>
                </a:cubicBezTo>
                <a:cubicBezTo>
                  <a:pt x="9819459" y="554883"/>
                  <a:pt x="9827295" y="564087"/>
                  <a:pt x="9832146" y="564212"/>
                </a:cubicBezTo>
                <a:cubicBezTo>
                  <a:pt x="9838738" y="564212"/>
                  <a:pt x="9845331" y="557122"/>
                  <a:pt x="9856774" y="550032"/>
                </a:cubicBezTo>
                <a:cubicBezTo>
                  <a:pt x="9846574" y="542071"/>
                  <a:pt x="9841599" y="535230"/>
                  <a:pt x="9835380" y="533986"/>
                </a:cubicBezTo>
                <a:close/>
                <a:moveTo>
                  <a:pt x="9908394" y="550529"/>
                </a:moveTo>
                <a:cubicBezTo>
                  <a:pt x="9908394" y="555380"/>
                  <a:pt x="9917350" y="563465"/>
                  <a:pt x="9923320" y="564460"/>
                </a:cubicBezTo>
                <a:cubicBezTo>
                  <a:pt x="9933520" y="566202"/>
                  <a:pt x="9940485" y="558117"/>
                  <a:pt x="9938620" y="548042"/>
                </a:cubicBezTo>
                <a:cubicBezTo>
                  <a:pt x="9937500" y="541822"/>
                  <a:pt x="9930784" y="536598"/>
                  <a:pt x="9923072" y="526150"/>
                </a:cubicBezTo>
                <a:cubicBezTo>
                  <a:pt x="9915733" y="537469"/>
                  <a:pt x="9908394" y="544061"/>
                  <a:pt x="9908394" y="550529"/>
                </a:cubicBezTo>
                <a:close/>
                <a:moveTo>
                  <a:pt x="10025316" y="548042"/>
                </a:moveTo>
                <a:cubicBezTo>
                  <a:pt x="10023823" y="542196"/>
                  <a:pt x="10015490" y="534484"/>
                  <a:pt x="10010141" y="534359"/>
                </a:cubicBezTo>
                <a:cubicBezTo>
                  <a:pt x="10004917" y="534359"/>
                  <a:pt x="9995464" y="542817"/>
                  <a:pt x="9995215" y="547668"/>
                </a:cubicBezTo>
                <a:cubicBezTo>
                  <a:pt x="9995091" y="554137"/>
                  <a:pt x="10002181" y="560853"/>
                  <a:pt x="10005166" y="565953"/>
                </a:cubicBezTo>
                <a:cubicBezTo>
                  <a:pt x="10020341" y="564087"/>
                  <a:pt x="10027679" y="558117"/>
                  <a:pt x="10025192" y="548042"/>
                </a:cubicBezTo>
                <a:close/>
                <a:moveTo>
                  <a:pt x="10114625" y="549161"/>
                </a:moveTo>
                <a:cubicBezTo>
                  <a:pt x="10114874" y="544186"/>
                  <a:pt x="10106291" y="534857"/>
                  <a:pt x="10101067" y="534359"/>
                </a:cubicBezTo>
                <a:cubicBezTo>
                  <a:pt x="10095842" y="533862"/>
                  <a:pt x="10085643" y="541574"/>
                  <a:pt x="10085145" y="546549"/>
                </a:cubicBezTo>
                <a:cubicBezTo>
                  <a:pt x="10084399" y="553017"/>
                  <a:pt x="10090992" y="560231"/>
                  <a:pt x="10097584" y="573541"/>
                </a:cubicBezTo>
                <a:cubicBezTo>
                  <a:pt x="10106416" y="561600"/>
                  <a:pt x="10114252" y="555629"/>
                  <a:pt x="10114625" y="549161"/>
                </a:cubicBezTo>
                <a:close/>
                <a:moveTo>
                  <a:pt x="10188261" y="534484"/>
                </a:moveTo>
                <a:cubicBezTo>
                  <a:pt x="10183410" y="534484"/>
                  <a:pt x="10174454" y="543564"/>
                  <a:pt x="10174330" y="548788"/>
                </a:cubicBezTo>
                <a:cubicBezTo>
                  <a:pt x="10174206" y="554137"/>
                  <a:pt x="10182290" y="563963"/>
                  <a:pt x="10187266" y="564212"/>
                </a:cubicBezTo>
                <a:cubicBezTo>
                  <a:pt x="10193734" y="564585"/>
                  <a:pt x="10200700" y="557619"/>
                  <a:pt x="10213636" y="550281"/>
                </a:cubicBezTo>
                <a:cubicBezTo>
                  <a:pt x="10201197" y="542071"/>
                  <a:pt x="10194853" y="534732"/>
                  <a:pt x="10188261" y="534484"/>
                </a:cubicBezTo>
                <a:close/>
                <a:moveTo>
                  <a:pt x="12213005" y="551151"/>
                </a:moveTo>
                <a:cubicBezTo>
                  <a:pt x="12213129" y="556002"/>
                  <a:pt x="12222458" y="563714"/>
                  <a:pt x="12228428" y="564585"/>
                </a:cubicBezTo>
                <a:cubicBezTo>
                  <a:pt x="12238877" y="566078"/>
                  <a:pt x="12245345" y="557619"/>
                  <a:pt x="12243230" y="547668"/>
                </a:cubicBezTo>
                <a:cubicBezTo>
                  <a:pt x="12241862" y="541574"/>
                  <a:pt x="12235021" y="536598"/>
                  <a:pt x="12226936" y="526523"/>
                </a:cubicBezTo>
                <a:cubicBezTo>
                  <a:pt x="12219970" y="537966"/>
                  <a:pt x="12212880" y="544683"/>
                  <a:pt x="12213005" y="551276"/>
                </a:cubicBezTo>
                <a:close/>
                <a:moveTo>
                  <a:pt x="10350210" y="550903"/>
                </a:moveTo>
                <a:cubicBezTo>
                  <a:pt x="10350210" y="555754"/>
                  <a:pt x="10359415" y="563714"/>
                  <a:pt x="10365386" y="564585"/>
                </a:cubicBezTo>
                <a:cubicBezTo>
                  <a:pt x="10375709" y="566202"/>
                  <a:pt x="10382427" y="557868"/>
                  <a:pt x="10380436" y="547917"/>
                </a:cubicBezTo>
                <a:cubicBezTo>
                  <a:pt x="10379192" y="541698"/>
                  <a:pt x="10372476" y="536598"/>
                  <a:pt x="10364515" y="526399"/>
                </a:cubicBezTo>
                <a:cubicBezTo>
                  <a:pt x="10357425" y="537842"/>
                  <a:pt x="10350086" y="544435"/>
                  <a:pt x="10350210" y="550903"/>
                </a:cubicBezTo>
                <a:close/>
                <a:moveTo>
                  <a:pt x="10454570" y="533986"/>
                </a:moveTo>
                <a:cubicBezTo>
                  <a:pt x="10444370" y="533115"/>
                  <a:pt x="10436907" y="540827"/>
                  <a:pt x="10439519" y="550903"/>
                </a:cubicBezTo>
                <a:cubicBezTo>
                  <a:pt x="10441012" y="556624"/>
                  <a:pt x="10449968" y="564834"/>
                  <a:pt x="10454943" y="564336"/>
                </a:cubicBezTo>
                <a:cubicBezTo>
                  <a:pt x="10461411" y="563714"/>
                  <a:pt x="10467257" y="555878"/>
                  <a:pt x="10477830" y="547544"/>
                </a:cubicBezTo>
                <a:cubicBezTo>
                  <a:pt x="10466636" y="540703"/>
                  <a:pt x="10460914" y="534608"/>
                  <a:pt x="10454570" y="533986"/>
                </a:cubicBezTo>
                <a:close/>
                <a:moveTo>
                  <a:pt x="10546242" y="534111"/>
                </a:moveTo>
                <a:cubicBezTo>
                  <a:pt x="10536291" y="531872"/>
                  <a:pt x="10527708" y="538340"/>
                  <a:pt x="10529077" y="548788"/>
                </a:cubicBezTo>
                <a:cubicBezTo>
                  <a:pt x="10529823" y="554758"/>
                  <a:pt x="10537535" y="564087"/>
                  <a:pt x="10542261" y="564336"/>
                </a:cubicBezTo>
                <a:cubicBezTo>
                  <a:pt x="10548854" y="564585"/>
                  <a:pt x="10555695" y="557495"/>
                  <a:pt x="10567138" y="550778"/>
                </a:cubicBezTo>
                <a:cubicBezTo>
                  <a:pt x="10557188" y="542569"/>
                  <a:pt x="10552336" y="535603"/>
                  <a:pt x="10546117" y="534235"/>
                </a:cubicBezTo>
                <a:close/>
                <a:moveTo>
                  <a:pt x="10629953" y="534484"/>
                </a:moveTo>
                <a:cubicBezTo>
                  <a:pt x="10625102" y="534484"/>
                  <a:pt x="10616271" y="543813"/>
                  <a:pt x="10616271" y="549037"/>
                </a:cubicBezTo>
                <a:cubicBezTo>
                  <a:pt x="10616271" y="554385"/>
                  <a:pt x="10623734" y="562968"/>
                  <a:pt x="10629580" y="564585"/>
                </a:cubicBezTo>
                <a:cubicBezTo>
                  <a:pt x="10639531" y="567321"/>
                  <a:pt x="10645750" y="560107"/>
                  <a:pt x="10647989" y="545056"/>
                </a:cubicBezTo>
                <a:cubicBezTo>
                  <a:pt x="10643014" y="541947"/>
                  <a:pt x="10636546" y="534608"/>
                  <a:pt x="10630077" y="534608"/>
                </a:cubicBezTo>
                <a:close/>
                <a:moveTo>
                  <a:pt x="10719759" y="534484"/>
                </a:moveTo>
                <a:cubicBezTo>
                  <a:pt x="10714908" y="534484"/>
                  <a:pt x="10705953" y="543564"/>
                  <a:pt x="10705828" y="548788"/>
                </a:cubicBezTo>
                <a:cubicBezTo>
                  <a:pt x="10705704" y="554137"/>
                  <a:pt x="10713789" y="563963"/>
                  <a:pt x="10718764" y="564212"/>
                </a:cubicBezTo>
                <a:cubicBezTo>
                  <a:pt x="10725232" y="564585"/>
                  <a:pt x="10732198" y="557619"/>
                  <a:pt x="10745134" y="550281"/>
                </a:cubicBezTo>
                <a:cubicBezTo>
                  <a:pt x="10732695" y="542071"/>
                  <a:pt x="10726351" y="534732"/>
                  <a:pt x="10719759" y="534484"/>
                </a:cubicBezTo>
                <a:close/>
                <a:moveTo>
                  <a:pt x="10794888" y="549410"/>
                </a:moveTo>
                <a:cubicBezTo>
                  <a:pt x="10793893" y="559609"/>
                  <a:pt x="10801481" y="567197"/>
                  <a:pt x="10811556" y="564585"/>
                </a:cubicBezTo>
                <a:cubicBezTo>
                  <a:pt x="10817402" y="563092"/>
                  <a:pt x="10825487" y="554261"/>
                  <a:pt x="10825113" y="549410"/>
                </a:cubicBezTo>
                <a:cubicBezTo>
                  <a:pt x="10824616" y="542942"/>
                  <a:pt x="10816780" y="536971"/>
                  <a:pt x="10808571" y="526274"/>
                </a:cubicBezTo>
                <a:cubicBezTo>
                  <a:pt x="10801729" y="537345"/>
                  <a:pt x="10795386" y="543066"/>
                  <a:pt x="10794888" y="549286"/>
                </a:cubicBezTo>
                <a:close/>
                <a:moveTo>
                  <a:pt x="10881709" y="550654"/>
                </a:moveTo>
                <a:cubicBezTo>
                  <a:pt x="10881709" y="555505"/>
                  <a:pt x="10890665" y="563590"/>
                  <a:pt x="10896635" y="564585"/>
                </a:cubicBezTo>
                <a:cubicBezTo>
                  <a:pt x="10906835" y="566326"/>
                  <a:pt x="10913800" y="558241"/>
                  <a:pt x="10911935" y="548166"/>
                </a:cubicBezTo>
                <a:cubicBezTo>
                  <a:pt x="10910815" y="541947"/>
                  <a:pt x="10904098" y="536723"/>
                  <a:pt x="10896387" y="526274"/>
                </a:cubicBezTo>
                <a:cubicBezTo>
                  <a:pt x="10889048" y="537593"/>
                  <a:pt x="10881709" y="544186"/>
                  <a:pt x="10881709" y="550654"/>
                </a:cubicBezTo>
                <a:close/>
                <a:moveTo>
                  <a:pt x="10971391" y="551898"/>
                </a:moveTo>
                <a:cubicBezTo>
                  <a:pt x="10971764" y="556749"/>
                  <a:pt x="10981341" y="564087"/>
                  <a:pt x="10987312" y="564585"/>
                </a:cubicBezTo>
                <a:cubicBezTo>
                  <a:pt x="10997760" y="565580"/>
                  <a:pt x="11003855" y="556749"/>
                  <a:pt x="11001368" y="546922"/>
                </a:cubicBezTo>
                <a:cubicBezTo>
                  <a:pt x="10999751" y="540827"/>
                  <a:pt x="10992536" y="536225"/>
                  <a:pt x="10984078" y="526523"/>
                </a:cubicBezTo>
                <a:cubicBezTo>
                  <a:pt x="10977734" y="538215"/>
                  <a:pt x="10970893" y="545305"/>
                  <a:pt x="10971391" y="551773"/>
                </a:cubicBezTo>
                <a:close/>
                <a:moveTo>
                  <a:pt x="11060824" y="549659"/>
                </a:moveTo>
                <a:cubicBezTo>
                  <a:pt x="11060451" y="554510"/>
                  <a:pt x="11068784" y="563341"/>
                  <a:pt x="11074630" y="564709"/>
                </a:cubicBezTo>
                <a:cubicBezTo>
                  <a:pt x="11084705" y="567197"/>
                  <a:pt x="11092293" y="559609"/>
                  <a:pt x="11091174" y="549286"/>
                </a:cubicBezTo>
                <a:cubicBezTo>
                  <a:pt x="11090552" y="543066"/>
                  <a:pt x="11084208" y="537345"/>
                  <a:pt x="11077243" y="526399"/>
                </a:cubicBezTo>
                <a:cubicBezTo>
                  <a:pt x="11069282" y="537096"/>
                  <a:pt x="11061445" y="543066"/>
                  <a:pt x="11060948" y="549659"/>
                </a:cubicBezTo>
                <a:close/>
                <a:moveTo>
                  <a:pt x="11147147" y="549410"/>
                </a:moveTo>
                <a:cubicBezTo>
                  <a:pt x="11146152" y="559609"/>
                  <a:pt x="11153740" y="567197"/>
                  <a:pt x="11163815" y="564585"/>
                </a:cubicBezTo>
                <a:cubicBezTo>
                  <a:pt x="11169661" y="563092"/>
                  <a:pt x="11177746" y="554261"/>
                  <a:pt x="11177373" y="549410"/>
                </a:cubicBezTo>
                <a:cubicBezTo>
                  <a:pt x="11176875" y="542942"/>
                  <a:pt x="11169039" y="536971"/>
                  <a:pt x="11160830" y="526274"/>
                </a:cubicBezTo>
                <a:cubicBezTo>
                  <a:pt x="11153988" y="537345"/>
                  <a:pt x="11147645" y="543066"/>
                  <a:pt x="11147147" y="549286"/>
                </a:cubicBezTo>
                <a:close/>
                <a:moveTo>
                  <a:pt x="11253870" y="564336"/>
                </a:moveTo>
                <a:cubicBezTo>
                  <a:pt x="11258721" y="564336"/>
                  <a:pt x="11266433" y="554883"/>
                  <a:pt x="11267304" y="548912"/>
                </a:cubicBezTo>
                <a:cubicBezTo>
                  <a:pt x="11268796" y="538464"/>
                  <a:pt x="11260338" y="531996"/>
                  <a:pt x="11250387" y="534111"/>
                </a:cubicBezTo>
                <a:cubicBezTo>
                  <a:pt x="11244167" y="535479"/>
                  <a:pt x="11239317" y="542320"/>
                  <a:pt x="11229242" y="550405"/>
                </a:cubicBezTo>
                <a:cubicBezTo>
                  <a:pt x="11240685" y="557371"/>
                  <a:pt x="11247402" y="564460"/>
                  <a:pt x="11253994" y="564336"/>
                </a:cubicBezTo>
                <a:close/>
                <a:moveTo>
                  <a:pt x="11340940" y="534484"/>
                </a:moveTo>
                <a:cubicBezTo>
                  <a:pt x="11336088" y="534235"/>
                  <a:pt x="11327008" y="543315"/>
                  <a:pt x="11326759" y="548539"/>
                </a:cubicBezTo>
                <a:cubicBezTo>
                  <a:pt x="11326510" y="553888"/>
                  <a:pt x="11334471" y="563963"/>
                  <a:pt x="11339322" y="564212"/>
                </a:cubicBezTo>
                <a:cubicBezTo>
                  <a:pt x="11345791" y="564709"/>
                  <a:pt x="11352881" y="557744"/>
                  <a:pt x="11365817" y="550778"/>
                </a:cubicBezTo>
                <a:cubicBezTo>
                  <a:pt x="11353751" y="542320"/>
                  <a:pt x="11347532" y="534857"/>
                  <a:pt x="11340940" y="534484"/>
                </a:cubicBezTo>
                <a:close/>
                <a:moveTo>
                  <a:pt x="11415820" y="547793"/>
                </a:moveTo>
                <a:cubicBezTo>
                  <a:pt x="11413705" y="557744"/>
                  <a:pt x="11420297" y="566202"/>
                  <a:pt x="11430745" y="564709"/>
                </a:cubicBezTo>
                <a:cubicBezTo>
                  <a:pt x="11436716" y="563839"/>
                  <a:pt x="11445921" y="556002"/>
                  <a:pt x="11446045" y="551151"/>
                </a:cubicBezTo>
                <a:cubicBezTo>
                  <a:pt x="11446170" y="544559"/>
                  <a:pt x="11438955" y="537966"/>
                  <a:pt x="11431990" y="526523"/>
                </a:cubicBezTo>
                <a:cubicBezTo>
                  <a:pt x="11424029" y="536598"/>
                  <a:pt x="11417188" y="541698"/>
                  <a:pt x="11415820" y="547793"/>
                </a:cubicBezTo>
                <a:close/>
                <a:moveTo>
                  <a:pt x="11502516" y="549410"/>
                </a:moveTo>
                <a:cubicBezTo>
                  <a:pt x="11502143" y="554261"/>
                  <a:pt x="11510228" y="563217"/>
                  <a:pt x="11516074" y="564709"/>
                </a:cubicBezTo>
                <a:cubicBezTo>
                  <a:pt x="11526149" y="567197"/>
                  <a:pt x="11533737" y="559734"/>
                  <a:pt x="11532866" y="549534"/>
                </a:cubicBezTo>
                <a:cubicBezTo>
                  <a:pt x="11532244" y="543315"/>
                  <a:pt x="11526025" y="537469"/>
                  <a:pt x="11519184" y="526399"/>
                </a:cubicBezTo>
                <a:cubicBezTo>
                  <a:pt x="11510974" y="536971"/>
                  <a:pt x="11503138" y="542942"/>
                  <a:pt x="11502516" y="549410"/>
                </a:cubicBezTo>
                <a:close/>
                <a:moveTo>
                  <a:pt x="11607000" y="533986"/>
                </a:moveTo>
                <a:cubicBezTo>
                  <a:pt x="11596800" y="532991"/>
                  <a:pt x="11589213" y="540579"/>
                  <a:pt x="11591700" y="550654"/>
                </a:cubicBezTo>
                <a:cubicBezTo>
                  <a:pt x="11593193" y="556500"/>
                  <a:pt x="11602024" y="564585"/>
                  <a:pt x="11606875" y="564212"/>
                </a:cubicBezTo>
                <a:cubicBezTo>
                  <a:pt x="11613343" y="563714"/>
                  <a:pt x="11619314" y="555878"/>
                  <a:pt x="11630011" y="547668"/>
                </a:cubicBezTo>
                <a:cubicBezTo>
                  <a:pt x="11618940" y="540827"/>
                  <a:pt x="11613219" y="534608"/>
                  <a:pt x="11607000" y="533986"/>
                </a:cubicBezTo>
                <a:close/>
                <a:moveTo>
                  <a:pt x="11711483" y="548415"/>
                </a:moveTo>
                <a:cubicBezTo>
                  <a:pt x="11711483" y="543564"/>
                  <a:pt x="11702403" y="534608"/>
                  <a:pt x="11697179" y="534484"/>
                </a:cubicBezTo>
                <a:cubicBezTo>
                  <a:pt x="11691831" y="534359"/>
                  <a:pt x="11682004" y="542444"/>
                  <a:pt x="11681755" y="547420"/>
                </a:cubicBezTo>
                <a:cubicBezTo>
                  <a:pt x="11681382" y="553888"/>
                  <a:pt x="11688348" y="560853"/>
                  <a:pt x="11695687" y="573789"/>
                </a:cubicBezTo>
                <a:cubicBezTo>
                  <a:pt x="11703896" y="561351"/>
                  <a:pt x="11711235" y="555007"/>
                  <a:pt x="11711483" y="548415"/>
                </a:cubicBezTo>
                <a:close/>
                <a:moveTo>
                  <a:pt x="11780517" y="534732"/>
                </a:moveTo>
                <a:cubicBezTo>
                  <a:pt x="11775542" y="535354"/>
                  <a:pt x="11767830" y="545554"/>
                  <a:pt x="11768327" y="550654"/>
                </a:cubicBezTo>
                <a:cubicBezTo>
                  <a:pt x="11768825" y="556002"/>
                  <a:pt x="11778153" y="564585"/>
                  <a:pt x="11783254" y="564212"/>
                </a:cubicBezTo>
                <a:cubicBezTo>
                  <a:pt x="11789722" y="563839"/>
                  <a:pt x="11795692" y="556002"/>
                  <a:pt x="11807633" y="547047"/>
                </a:cubicBezTo>
                <a:cubicBezTo>
                  <a:pt x="11794324" y="540454"/>
                  <a:pt x="11786985" y="533986"/>
                  <a:pt x="11780517" y="534732"/>
                </a:cubicBezTo>
                <a:close/>
                <a:moveTo>
                  <a:pt x="11871319" y="534484"/>
                </a:moveTo>
                <a:cubicBezTo>
                  <a:pt x="11866343" y="534608"/>
                  <a:pt x="11858009" y="544186"/>
                  <a:pt x="11858009" y="549410"/>
                </a:cubicBezTo>
                <a:cubicBezTo>
                  <a:pt x="11858009" y="554758"/>
                  <a:pt x="11866716" y="564087"/>
                  <a:pt x="11871567" y="564212"/>
                </a:cubicBezTo>
                <a:cubicBezTo>
                  <a:pt x="11878035" y="564212"/>
                  <a:pt x="11884628" y="556997"/>
                  <a:pt x="11897315" y="549037"/>
                </a:cubicBezTo>
                <a:cubicBezTo>
                  <a:pt x="11884379" y="541325"/>
                  <a:pt x="11877662" y="534235"/>
                  <a:pt x="11871194" y="534484"/>
                </a:cubicBezTo>
                <a:close/>
                <a:moveTo>
                  <a:pt x="11960503" y="534235"/>
                </a:moveTo>
                <a:cubicBezTo>
                  <a:pt x="11954781" y="535852"/>
                  <a:pt x="11947318" y="544683"/>
                  <a:pt x="11947567" y="550032"/>
                </a:cubicBezTo>
                <a:cubicBezTo>
                  <a:pt x="11947815" y="555380"/>
                  <a:pt x="11956771" y="564336"/>
                  <a:pt x="11961746" y="564212"/>
                </a:cubicBezTo>
                <a:cubicBezTo>
                  <a:pt x="11968215" y="564087"/>
                  <a:pt x="11974558" y="556624"/>
                  <a:pt x="11979285" y="553390"/>
                </a:cubicBezTo>
                <a:cubicBezTo>
                  <a:pt x="11977046" y="537966"/>
                  <a:pt x="11970204" y="531374"/>
                  <a:pt x="11960503" y="534235"/>
                </a:cubicBezTo>
                <a:close/>
                <a:moveTo>
                  <a:pt x="2225" y="2523653"/>
                </a:moveTo>
                <a:cubicBezTo>
                  <a:pt x="27226" y="2507856"/>
                  <a:pt x="27848" y="2494299"/>
                  <a:pt x="2225" y="2470292"/>
                </a:cubicBezTo>
                <a:lnTo>
                  <a:pt x="2225" y="2523653"/>
                </a:lnTo>
                <a:close/>
                <a:moveTo>
                  <a:pt x="1852" y="2384342"/>
                </a:moveTo>
                <a:lnTo>
                  <a:pt x="1852" y="2435589"/>
                </a:lnTo>
                <a:cubicBezTo>
                  <a:pt x="27599" y="2414319"/>
                  <a:pt x="26977" y="2399890"/>
                  <a:pt x="1852" y="2384342"/>
                </a:cubicBezTo>
                <a:close/>
                <a:moveTo>
                  <a:pt x="10009520" y="446170"/>
                </a:moveTo>
                <a:cubicBezTo>
                  <a:pt x="10005166" y="445921"/>
                  <a:pt x="9997578" y="452887"/>
                  <a:pt x="9996086" y="457862"/>
                </a:cubicBezTo>
                <a:cubicBezTo>
                  <a:pt x="9993473" y="466569"/>
                  <a:pt x="9999320" y="474530"/>
                  <a:pt x="10008400" y="473908"/>
                </a:cubicBezTo>
                <a:cubicBezTo>
                  <a:pt x="10014744" y="473410"/>
                  <a:pt x="10020589" y="467191"/>
                  <a:pt x="10032033" y="460226"/>
                </a:cubicBezTo>
                <a:cubicBezTo>
                  <a:pt x="10021211" y="453011"/>
                  <a:pt x="10015490" y="446543"/>
                  <a:pt x="10009520" y="446170"/>
                </a:cubicBezTo>
                <a:close/>
                <a:moveTo>
                  <a:pt x="13366057" y="458733"/>
                </a:moveTo>
                <a:cubicBezTo>
                  <a:pt x="13366555" y="464455"/>
                  <a:pt x="13374017" y="471171"/>
                  <a:pt x="13380112" y="473908"/>
                </a:cubicBezTo>
                <a:cubicBezTo>
                  <a:pt x="13382599" y="475027"/>
                  <a:pt x="13392551" y="466818"/>
                  <a:pt x="13393173" y="462091"/>
                </a:cubicBezTo>
                <a:cubicBezTo>
                  <a:pt x="13393919" y="456370"/>
                  <a:pt x="13388322" y="449777"/>
                  <a:pt x="13382724" y="437587"/>
                </a:cubicBezTo>
                <a:cubicBezTo>
                  <a:pt x="13373893" y="448160"/>
                  <a:pt x="13365559" y="453882"/>
                  <a:pt x="13366057" y="458733"/>
                </a:cubicBezTo>
                <a:close/>
                <a:moveTo>
                  <a:pt x="13303615" y="457365"/>
                </a:moveTo>
                <a:cubicBezTo>
                  <a:pt x="13303241" y="453011"/>
                  <a:pt x="13293291" y="445051"/>
                  <a:pt x="13290306" y="446170"/>
                </a:cubicBezTo>
                <a:cubicBezTo>
                  <a:pt x="13284336" y="448285"/>
                  <a:pt x="13276623" y="455375"/>
                  <a:pt x="13276375" y="460723"/>
                </a:cubicBezTo>
                <a:cubicBezTo>
                  <a:pt x="13276126" y="465947"/>
                  <a:pt x="13284336" y="471545"/>
                  <a:pt x="13292918" y="481869"/>
                </a:cubicBezTo>
                <a:cubicBezTo>
                  <a:pt x="13298515" y="469928"/>
                  <a:pt x="13304113" y="463335"/>
                  <a:pt x="13303615" y="457365"/>
                </a:cubicBezTo>
                <a:close/>
                <a:moveTo>
                  <a:pt x="13190674" y="461843"/>
                </a:moveTo>
                <a:cubicBezTo>
                  <a:pt x="13191170" y="466569"/>
                  <a:pt x="13200997" y="474903"/>
                  <a:pt x="13203609" y="473784"/>
                </a:cubicBezTo>
                <a:cubicBezTo>
                  <a:pt x="13209705" y="471296"/>
                  <a:pt x="13217168" y="464579"/>
                  <a:pt x="13217913" y="458857"/>
                </a:cubicBezTo>
                <a:cubicBezTo>
                  <a:pt x="13218411" y="454006"/>
                  <a:pt x="13210201" y="448160"/>
                  <a:pt x="13201620" y="437463"/>
                </a:cubicBezTo>
                <a:cubicBezTo>
                  <a:pt x="13195772" y="449528"/>
                  <a:pt x="13190176" y="455997"/>
                  <a:pt x="13190798" y="461718"/>
                </a:cubicBezTo>
                <a:close/>
                <a:moveTo>
                  <a:pt x="13128356" y="460350"/>
                </a:moveTo>
                <a:cubicBezTo>
                  <a:pt x="13127983" y="455001"/>
                  <a:pt x="13120022" y="448160"/>
                  <a:pt x="13113927" y="446170"/>
                </a:cubicBezTo>
                <a:cubicBezTo>
                  <a:pt x="13110942" y="445175"/>
                  <a:pt x="13101240" y="453384"/>
                  <a:pt x="13100991" y="457738"/>
                </a:cubicBezTo>
                <a:cubicBezTo>
                  <a:pt x="13100619" y="463708"/>
                  <a:pt x="13106340" y="470176"/>
                  <a:pt x="13112310" y="481869"/>
                </a:cubicBezTo>
                <a:cubicBezTo>
                  <a:pt x="13120520" y="471420"/>
                  <a:pt x="13128605" y="465574"/>
                  <a:pt x="13128232" y="460350"/>
                </a:cubicBezTo>
                <a:close/>
                <a:moveTo>
                  <a:pt x="13023002" y="446294"/>
                </a:moveTo>
                <a:cubicBezTo>
                  <a:pt x="13018648" y="446543"/>
                  <a:pt x="13010315" y="456121"/>
                  <a:pt x="13011309" y="459106"/>
                </a:cubicBezTo>
                <a:cubicBezTo>
                  <a:pt x="13013300" y="465201"/>
                  <a:pt x="13020140" y="473162"/>
                  <a:pt x="13025365" y="473535"/>
                </a:cubicBezTo>
                <a:cubicBezTo>
                  <a:pt x="13030590" y="473908"/>
                  <a:pt x="13036435" y="465823"/>
                  <a:pt x="13047008" y="457614"/>
                </a:cubicBezTo>
                <a:cubicBezTo>
                  <a:pt x="13035192" y="451643"/>
                  <a:pt x="13028848" y="445921"/>
                  <a:pt x="13022878" y="446170"/>
                </a:cubicBezTo>
                <a:close/>
                <a:moveTo>
                  <a:pt x="12949241" y="460350"/>
                </a:moveTo>
                <a:cubicBezTo>
                  <a:pt x="12948868" y="455001"/>
                  <a:pt x="12940907" y="448160"/>
                  <a:pt x="12934812" y="446170"/>
                </a:cubicBezTo>
                <a:cubicBezTo>
                  <a:pt x="12931827" y="445175"/>
                  <a:pt x="12922125" y="453384"/>
                  <a:pt x="12921877" y="457738"/>
                </a:cubicBezTo>
                <a:cubicBezTo>
                  <a:pt x="12921504" y="463708"/>
                  <a:pt x="12927225" y="470176"/>
                  <a:pt x="12933195" y="481869"/>
                </a:cubicBezTo>
                <a:cubicBezTo>
                  <a:pt x="12941405" y="471420"/>
                  <a:pt x="12949490" y="465574"/>
                  <a:pt x="12949117" y="460350"/>
                </a:cubicBezTo>
                <a:close/>
                <a:moveTo>
                  <a:pt x="12861798" y="457365"/>
                </a:moveTo>
                <a:cubicBezTo>
                  <a:pt x="12861426" y="453011"/>
                  <a:pt x="12851475" y="445051"/>
                  <a:pt x="12848489" y="446170"/>
                </a:cubicBezTo>
                <a:cubicBezTo>
                  <a:pt x="12842519" y="448285"/>
                  <a:pt x="12834807" y="455375"/>
                  <a:pt x="12834558" y="460723"/>
                </a:cubicBezTo>
                <a:cubicBezTo>
                  <a:pt x="12834309" y="465947"/>
                  <a:pt x="12842519" y="471545"/>
                  <a:pt x="12851101" y="481869"/>
                </a:cubicBezTo>
                <a:cubicBezTo>
                  <a:pt x="12856699" y="469928"/>
                  <a:pt x="12862296" y="463335"/>
                  <a:pt x="12861798" y="457365"/>
                </a:cubicBezTo>
                <a:close/>
                <a:moveTo>
                  <a:pt x="12759056" y="446170"/>
                </a:moveTo>
                <a:cubicBezTo>
                  <a:pt x="12754329" y="445921"/>
                  <a:pt x="12744628" y="454255"/>
                  <a:pt x="12745125" y="457116"/>
                </a:cubicBezTo>
                <a:cubicBezTo>
                  <a:pt x="12746370" y="463460"/>
                  <a:pt x="12751842" y="471918"/>
                  <a:pt x="12757439" y="473535"/>
                </a:cubicBezTo>
                <a:cubicBezTo>
                  <a:pt x="12762165" y="474903"/>
                  <a:pt x="12769256" y="467813"/>
                  <a:pt x="12781197" y="461221"/>
                </a:cubicBezTo>
                <a:cubicBezTo>
                  <a:pt x="12770251" y="453384"/>
                  <a:pt x="12764778" y="446668"/>
                  <a:pt x="12759056" y="446294"/>
                </a:cubicBezTo>
                <a:close/>
                <a:moveTo>
                  <a:pt x="12655692" y="461345"/>
                </a:moveTo>
                <a:cubicBezTo>
                  <a:pt x="12657185" y="466818"/>
                  <a:pt x="12665767" y="472291"/>
                  <a:pt x="12672110" y="473410"/>
                </a:cubicBezTo>
                <a:cubicBezTo>
                  <a:pt x="12674971" y="473908"/>
                  <a:pt x="12683181" y="464206"/>
                  <a:pt x="12682932" y="459479"/>
                </a:cubicBezTo>
                <a:cubicBezTo>
                  <a:pt x="12682560" y="453758"/>
                  <a:pt x="12675718" y="448409"/>
                  <a:pt x="12667757" y="437463"/>
                </a:cubicBezTo>
                <a:cubicBezTo>
                  <a:pt x="12661289" y="449404"/>
                  <a:pt x="12654324" y="456618"/>
                  <a:pt x="12655692" y="461345"/>
                </a:cubicBezTo>
                <a:close/>
                <a:moveTo>
                  <a:pt x="12569742" y="461843"/>
                </a:moveTo>
                <a:cubicBezTo>
                  <a:pt x="12570240" y="466569"/>
                  <a:pt x="12580065" y="474903"/>
                  <a:pt x="12582678" y="473784"/>
                </a:cubicBezTo>
                <a:cubicBezTo>
                  <a:pt x="12588773" y="471296"/>
                  <a:pt x="12596236" y="464579"/>
                  <a:pt x="12596983" y="458982"/>
                </a:cubicBezTo>
                <a:cubicBezTo>
                  <a:pt x="12597479" y="454131"/>
                  <a:pt x="12589271" y="448285"/>
                  <a:pt x="12580688" y="437587"/>
                </a:cubicBezTo>
                <a:cubicBezTo>
                  <a:pt x="12574842" y="449653"/>
                  <a:pt x="12569244" y="456121"/>
                  <a:pt x="12569866" y="461843"/>
                </a:cubicBezTo>
                <a:close/>
                <a:moveTo>
                  <a:pt x="12491131" y="446419"/>
                </a:moveTo>
                <a:cubicBezTo>
                  <a:pt x="12486776" y="446792"/>
                  <a:pt x="12478817" y="456743"/>
                  <a:pt x="12479936" y="459728"/>
                </a:cubicBezTo>
                <a:cubicBezTo>
                  <a:pt x="12482051" y="465699"/>
                  <a:pt x="12489265" y="473410"/>
                  <a:pt x="12494489" y="473659"/>
                </a:cubicBezTo>
                <a:cubicBezTo>
                  <a:pt x="12499713" y="473908"/>
                  <a:pt x="12505311" y="465699"/>
                  <a:pt x="12515634" y="457116"/>
                </a:cubicBezTo>
                <a:cubicBezTo>
                  <a:pt x="12503694" y="451519"/>
                  <a:pt x="12497101" y="445921"/>
                  <a:pt x="12491131" y="446419"/>
                </a:cubicBezTo>
                <a:close/>
                <a:moveTo>
                  <a:pt x="12390377" y="460599"/>
                </a:moveTo>
                <a:cubicBezTo>
                  <a:pt x="12390377" y="465325"/>
                  <a:pt x="12399459" y="474406"/>
                  <a:pt x="12402195" y="473659"/>
                </a:cubicBezTo>
                <a:cubicBezTo>
                  <a:pt x="12408414" y="471918"/>
                  <a:pt x="12416624" y="465823"/>
                  <a:pt x="12417743" y="460226"/>
                </a:cubicBezTo>
                <a:cubicBezTo>
                  <a:pt x="12418738" y="455375"/>
                  <a:pt x="12411026" y="448782"/>
                  <a:pt x="12403563" y="437463"/>
                </a:cubicBezTo>
                <a:cubicBezTo>
                  <a:pt x="12396597" y="448907"/>
                  <a:pt x="12390254" y="454753"/>
                  <a:pt x="12390377" y="460599"/>
                </a:cubicBezTo>
                <a:close/>
                <a:moveTo>
                  <a:pt x="12316244" y="446294"/>
                </a:moveTo>
                <a:cubicBezTo>
                  <a:pt x="12311518" y="446294"/>
                  <a:pt x="12302438" y="455375"/>
                  <a:pt x="12303185" y="458111"/>
                </a:cubicBezTo>
                <a:cubicBezTo>
                  <a:pt x="12304925" y="464330"/>
                  <a:pt x="12311021" y="472540"/>
                  <a:pt x="12316618" y="473659"/>
                </a:cubicBezTo>
                <a:cubicBezTo>
                  <a:pt x="12321469" y="474654"/>
                  <a:pt x="12328062" y="466942"/>
                  <a:pt x="12339380" y="459479"/>
                </a:cubicBezTo>
                <a:cubicBezTo>
                  <a:pt x="12327937" y="452514"/>
                  <a:pt x="12322090" y="446170"/>
                  <a:pt x="12316244" y="446294"/>
                </a:cubicBezTo>
                <a:close/>
                <a:moveTo>
                  <a:pt x="9936505" y="459852"/>
                </a:moveTo>
                <a:cubicBezTo>
                  <a:pt x="9936878" y="455375"/>
                  <a:pt x="9930162" y="447787"/>
                  <a:pt x="9925062" y="446170"/>
                </a:cubicBezTo>
                <a:cubicBezTo>
                  <a:pt x="9916479" y="443434"/>
                  <a:pt x="9908270" y="449031"/>
                  <a:pt x="9908767" y="458111"/>
                </a:cubicBezTo>
                <a:cubicBezTo>
                  <a:pt x="9909016" y="464455"/>
                  <a:pt x="9915235" y="470425"/>
                  <a:pt x="9921827" y="481993"/>
                </a:cubicBezTo>
                <a:cubicBezTo>
                  <a:pt x="9929415" y="471296"/>
                  <a:pt x="9936008" y="465823"/>
                  <a:pt x="9936505" y="459852"/>
                </a:cubicBezTo>
                <a:close/>
                <a:moveTo>
                  <a:pt x="12213751" y="461096"/>
                </a:moveTo>
                <a:cubicBezTo>
                  <a:pt x="12215244" y="466569"/>
                  <a:pt x="12223702" y="472167"/>
                  <a:pt x="12230045" y="473410"/>
                </a:cubicBezTo>
                <a:cubicBezTo>
                  <a:pt x="12232907" y="474032"/>
                  <a:pt x="12241240" y="464330"/>
                  <a:pt x="12240991" y="459604"/>
                </a:cubicBezTo>
                <a:cubicBezTo>
                  <a:pt x="12240742" y="453882"/>
                  <a:pt x="12234026" y="448409"/>
                  <a:pt x="12226190" y="437339"/>
                </a:cubicBezTo>
                <a:cubicBezTo>
                  <a:pt x="12219473" y="449280"/>
                  <a:pt x="12212383" y="456370"/>
                  <a:pt x="12213751" y="461096"/>
                </a:cubicBezTo>
                <a:close/>
                <a:moveTo>
                  <a:pt x="67154" y="459977"/>
                </a:moveTo>
                <a:cubicBezTo>
                  <a:pt x="67029" y="464703"/>
                  <a:pt x="75612" y="474157"/>
                  <a:pt x="78473" y="473535"/>
                </a:cubicBezTo>
                <a:cubicBezTo>
                  <a:pt x="84817" y="472167"/>
                  <a:pt x="93150" y="466320"/>
                  <a:pt x="94519" y="460848"/>
                </a:cubicBezTo>
                <a:cubicBezTo>
                  <a:pt x="95762" y="456121"/>
                  <a:pt x="88424" y="449155"/>
                  <a:pt x="81458" y="437463"/>
                </a:cubicBezTo>
                <a:cubicBezTo>
                  <a:pt x="73871" y="448658"/>
                  <a:pt x="67278" y="454131"/>
                  <a:pt x="67154" y="459977"/>
                </a:cubicBezTo>
                <a:close/>
                <a:moveTo>
                  <a:pt x="169150" y="446294"/>
                </a:moveTo>
                <a:cubicBezTo>
                  <a:pt x="164796" y="446294"/>
                  <a:pt x="157706" y="453633"/>
                  <a:pt x="156463" y="458857"/>
                </a:cubicBezTo>
                <a:cubicBezTo>
                  <a:pt x="154348" y="467813"/>
                  <a:pt x="160940" y="475152"/>
                  <a:pt x="169772" y="474032"/>
                </a:cubicBezTo>
                <a:cubicBezTo>
                  <a:pt x="175991" y="473286"/>
                  <a:pt x="181464" y="466569"/>
                  <a:pt x="192410" y="458982"/>
                </a:cubicBezTo>
                <a:cubicBezTo>
                  <a:pt x="181091" y="452389"/>
                  <a:pt x="174996" y="446294"/>
                  <a:pt x="169025" y="446294"/>
                </a:cubicBezTo>
                <a:close/>
                <a:moveTo>
                  <a:pt x="246269" y="460350"/>
                </a:moveTo>
                <a:cubicBezTo>
                  <a:pt x="246269" y="465077"/>
                  <a:pt x="255100" y="474406"/>
                  <a:pt x="257837" y="473659"/>
                </a:cubicBezTo>
                <a:cubicBezTo>
                  <a:pt x="264056" y="472042"/>
                  <a:pt x="272390" y="466196"/>
                  <a:pt x="273633" y="460599"/>
                </a:cubicBezTo>
                <a:cubicBezTo>
                  <a:pt x="274753" y="455748"/>
                  <a:pt x="267165" y="449031"/>
                  <a:pt x="259951" y="437587"/>
                </a:cubicBezTo>
                <a:cubicBezTo>
                  <a:pt x="252737" y="448907"/>
                  <a:pt x="246269" y="454628"/>
                  <a:pt x="246269" y="460474"/>
                </a:cubicBezTo>
                <a:close/>
                <a:moveTo>
                  <a:pt x="345279" y="446294"/>
                </a:moveTo>
                <a:cubicBezTo>
                  <a:pt x="340553" y="446294"/>
                  <a:pt x="331473" y="455375"/>
                  <a:pt x="332219" y="458111"/>
                </a:cubicBezTo>
                <a:cubicBezTo>
                  <a:pt x="333960" y="464330"/>
                  <a:pt x="340055" y="472540"/>
                  <a:pt x="345653" y="473659"/>
                </a:cubicBezTo>
                <a:cubicBezTo>
                  <a:pt x="350504" y="474654"/>
                  <a:pt x="357096" y="466942"/>
                  <a:pt x="368415" y="459479"/>
                </a:cubicBezTo>
                <a:cubicBezTo>
                  <a:pt x="356972" y="452514"/>
                  <a:pt x="351126" y="446170"/>
                  <a:pt x="345279" y="446294"/>
                </a:cubicBezTo>
                <a:close/>
                <a:moveTo>
                  <a:pt x="433469" y="446543"/>
                </a:moveTo>
                <a:cubicBezTo>
                  <a:pt x="428742" y="447165"/>
                  <a:pt x="420533" y="456992"/>
                  <a:pt x="421528" y="459479"/>
                </a:cubicBezTo>
                <a:cubicBezTo>
                  <a:pt x="424015" y="465574"/>
                  <a:pt x="430732" y="473037"/>
                  <a:pt x="436454" y="473659"/>
                </a:cubicBezTo>
                <a:cubicBezTo>
                  <a:pt x="441305" y="474157"/>
                  <a:pt x="447151" y="465947"/>
                  <a:pt x="457848" y="457240"/>
                </a:cubicBezTo>
                <a:cubicBezTo>
                  <a:pt x="445658" y="451519"/>
                  <a:pt x="439190" y="445797"/>
                  <a:pt x="433469" y="446543"/>
                </a:cubicBezTo>
                <a:close/>
                <a:moveTo>
                  <a:pt x="511209" y="459852"/>
                </a:moveTo>
                <a:cubicBezTo>
                  <a:pt x="512204" y="465450"/>
                  <a:pt x="520165" y="471793"/>
                  <a:pt x="526384" y="473784"/>
                </a:cubicBezTo>
                <a:cubicBezTo>
                  <a:pt x="529121" y="474654"/>
                  <a:pt x="538325" y="465823"/>
                  <a:pt x="538574" y="461096"/>
                </a:cubicBezTo>
                <a:cubicBezTo>
                  <a:pt x="538823" y="455375"/>
                  <a:pt x="532728" y="449280"/>
                  <a:pt x="526260" y="437587"/>
                </a:cubicBezTo>
                <a:cubicBezTo>
                  <a:pt x="518299" y="448658"/>
                  <a:pt x="510339" y="455001"/>
                  <a:pt x="511209" y="459852"/>
                </a:cubicBezTo>
                <a:close/>
                <a:moveTo>
                  <a:pt x="626266" y="458733"/>
                </a:moveTo>
                <a:cubicBezTo>
                  <a:pt x="627012" y="449653"/>
                  <a:pt x="619176" y="443682"/>
                  <a:pt x="610469" y="446170"/>
                </a:cubicBezTo>
                <a:cubicBezTo>
                  <a:pt x="605369" y="447538"/>
                  <a:pt x="598279" y="455001"/>
                  <a:pt x="598528" y="459479"/>
                </a:cubicBezTo>
                <a:cubicBezTo>
                  <a:pt x="598901" y="465574"/>
                  <a:pt x="605245" y="471296"/>
                  <a:pt x="612335" y="482242"/>
                </a:cubicBezTo>
                <a:cubicBezTo>
                  <a:pt x="619425" y="470923"/>
                  <a:pt x="625768" y="465077"/>
                  <a:pt x="626266" y="458857"/>
                </a:cubicBezTo>
                <a:close/>
                <a:moveTo>
                  <a:pt x="715574" y="460226"/>
                </a:moveTo>
                <a:cubicBezTo>
                  <a:pt x="715201" y="455001"/>
                  <a:pt x="707116" y="448160"/>
                  <a:pt x="701021" y="446294"/>
                </a:cubicBezTo>
                <a:cubicBezTo>
                  <a:pt x="698036" y="445299"/>
                  <a:pt x="688458" y="453633"/>
                  <a:pt x="688210" y="457987"/>
                </a:cubicBezTo>
                <a:cubicBezTo>
                  <a:pt x="687961" y="463957"/>
                  <a:pt x="693807" y="470301"/>
                  <a:pt x="699902" y="481993"/>
                </a:cubicBezTo>
                <a:cubicBezTo>
                  <a:pt x="707987" y="471420"/>
                  <a:pt x="715948" y="465574"/>
                  <a:pt x="715574" y="460226"/>
                </a:cubicBezTo>
                <a:close/>
                <a:moveTo>
                  <a:pt x="805381" y="458733"/>
                </a:moveTo>
                <a:cubicBezTo>
                  <a:pt x="806127" y="449653"/>
                  <a:pt x="798291" y="443682"/>
                  <a:pt x="789584" y="446170"/>
                </a:cubicBezTo>
                <a:cubicBezTo>
                  <a:pt x="784484" y="447538"/>
                  <a:pt x="777394" y="455001"/>
                  <a:pt x="777643" y="459479"/>
                </a:cubicBezTo>
                <a:cubicBezTo>
                  <a:pt x="778016" y="465574"/>
                  <a:pt x="784360" y="471296"/>
                  <a:pt x="791450" y="482242"/>
                </a:cubicBezTo>
                <a:cubicBezTo>
                  <a:pt x="798539" y="470923"/>
                  <a:pt x="804883" y="465077"/>
                  <a:pt x="805381" y="458857"/>
                </a:cubicBezTo>
                <a:close/>
                <a:moveTo>
                  <a:pt x="891082" y="459977"/>
                </a:moveTo>
                <a:cubicBezTo>
                  <a:pt x="891455" y="455623"/>
                  <a:pt x="884738" y="447911"/>
                  <a:pt x="879639" y="446294"/>
                </a:cubicBezTo>
                <a:cubicBezTo>
                  <a:pt x="871056" y="443558"/>
                  <a:pt x="862847" y="449155"/>
                  <a:pt x="863344" y="458235"/>
                </a:cubicBezTo>
                <a:cubicBezTo>
                  <a:pt x="863593" y="464579"/>
                  <a:pt x="869812" y="470550"/>
                  <a:pt x="876405" y="482117"/>
                </a:cubicBezTo>
                <a:cubicBezTo>
                  <a:pt x="883868" y="471420"/>
                  <a:pt x="890460" y="465947"/>
                  <a:pt x="891082" y="459977"/>
                </a:cubicBezTo>
                <a:close/>
                <a:moveTo>
                  <a:pt x="966460" y="446294"/>
                </a:moveTo>
                <a:cubicBezTo>
                  <a:pt x="961733" y="446294"/>
                  <a:pt x="952404" y="455126"/>
                  <a:pt x="953150" y="457862"/>
                </a:cubicBezTo>
                <a:cubicBezTo>
                  <a:pt x="954767" y="464206"/>
                  <a:pt x="960738" y="472415"/>
                  <a:pt x="966211" y="473659"/>
                </a:cubicBezTo>
                <a:cubicBezTo>
                  <a:pt x="971062" y="474779"/>
                  <a:pt x="977779" y="467191"/>
                  <a:pt x="989222" y="459977"/>
                </a:cubicBezTo>
                <a:cubicBezTo>
                  <a:pt x="977903" y="452763"/>
                  <a:pt x="972181" y="446294"/>
                  <a:pt x="966335" y="446294"/>
                </a:cubicBezTo>
                <a:close/>
                <a:moveTo>
                  <a:pt x="1042583" y="459852"/>
                </a:moveTo>
                <a:cubicBezTo>
                  <a:pt x="1043578" y="465450"/>
                  <a:pt x="1051539" y="471793"/>
                  <a:pt x="1057758" y="473784"/>
                </a:cubicBezTo>
                <a:cubicBezTo>
                  <a:pt x="1060495" y="474654"/>
                  <a:pt x="1069699" y="465823"/>
                  <a:pt x="1069948" y="461096"/>
                </a:cubicBezTo>
                <a:cubicBezTo>
                  <a:pt x="1070197" y="455375"/>
                  <a:pt x="1064102" y="449280"/>
                  <a:pt x="1057634" y="437587"/>
                </a:cubicBezTo>
                <a:cubicBezTo>
                  <a:pt x="1049673" y="448658"/>
                  <a:pt x="1041713" y="455001"/>
                  <a:pt x="1042583" y="459852"/>
                </a:cubicBezTo>
                <a:close/>
                <a:moveTo>
                  <a:pt x="1145574" y="446294"/>
                </a:moveTo>
                <a:cubicBezTo>
                  <a:pt x="1140848" y="446294"/>
                  <a:pt x="1131519" y="455126"/>
                  <a:pt x="1132265" y="457862"/>
                </a:cubicBezTo>
                <a:cubicBezTo>
                  <a:pt x="1133882" y="464206"/>
                  <a:pt x="1139853" y="472415"/>
                  <a:pt x="1145326" y="473659"/>
                </a:cubicBezTo>
                <a:cubicBezTo>
                  <a:pt x="1150177" y="474779"/>
                  <a:pt x="1156894" y="467191"/>
                  <a:pt x="1168337" y="459977"/>
                </a:cubicBezTo>
                <a:cubicBezTo>
                  <a:pt x="1157018" y="452763"/>
                  <a:pt x="1151296" y="446294"/>
                  <a:pt x="1145450" y="446294"/>
                </a:cubicBezTo>
                <a:close/>
                <a:moveTo>
                  <a:pt x="1219708" y="461967"/>
                </a:moveTo>
                <a:cubicBezTo>
                  <a:pt x="1220206" y="466694"/>
                  <a:pt x="1230032" y="475027"/>
                  <a:pt x="1232644" y="473908"/>
                </a:cubicBezTo>
                <a:cubicBezTo>
                  <a:pt x="1238739" y="471420"/>
                  <a:pt x="1246202" y="464703"/>
                  <a:pt x="1246948" y="458982"/>
                </a:cubicBezTo>
                <a:cubicBezTo>
                  <a:pt x="1247446" y="454131"/>
                  <a:pt x="1239237" y="448285"/>
                  <a:pt x="1230654" y="437587"/>
                </a:cubicBezTo>
                <a:cubicBezTo>
                  <a:pt x="1224808" y="449653"/>
                  <a:pt x="1219211" y="456121"/>
                  <a:pt x="1219833" y="461843"/>
                </a:cubicBezTo>
                <a:close/>
                <a:moveTo>
                  <a:pt x="1321828" y="446419"/>
                </a:moveTo>
                <a:cubicBezTo>
                  <a:pt x="1317475" y="446294"/>
                  <a:pt x="1310136" y="453509"/>
                  <a:pt x="1308892" y="458609"/>
                </a:cubicBezTo>
                <a:cubicBezTo>
                  <a:pt x="1306653" y="467440"/>
                  <a:pt x="1312873" y="475027"/>
                  <a:pt x="1321828" y="474157"/>
                </a:cubicBezTo>
                <a:cubicBezTo>
                  <a:pt x="1328048" y="473535"/>
                  <a:pt x="1333769" y="466942"/>
                  <a:pt x="1344840" y="459604"/>
                </a:cubicBezTo>
                <a:cubicBezTo>
                  <a:pt x="1333769" y="452887"/>
                  <a:pt x="1327799" y="446543"/>
                  <a:pt x="1321704" y="446419"/>
                </a:cubicBezTo>
                <a:close/>
                <a:moveTo>
                  <a:pt x="1426188" y="460226"/>
                </a:moveTo>
                <a:cubicBezTo>
                  <a:pt x="1425815" y="455001"/>
                  <a:pt x="1417481" y="448285"/>
                  <a:pt x="1411386" y="446419"/>
                </a:cubicBezTo>
                <a:cubicBezTo>
                  <a:pt x="1408400" y="445548"/>
                  <a:pt x="1398947" y="453882"/>
                  <a:pt x="1398698" y="458360"/>
                </a:cubicBezTo>
                <a:cubicBezTo>
                  <a:pt x="1398450" y="464330"/>
                  <a:pt x="1404420" y="470550"/>
                  <a:pt x="1410515" y="482117"/>
                </a:cubicBezTo>
                <a:cubicBezTo>
                  <a:pt x="1418476" y="471545"/>
                  <a:pt x="1426437" y="465450"/>
                  <a:pt x="1426063" y="460226"/>
                </a:cubicBezTo>
                <a:close/>
                <a:moveTo>
                  <a:pt x="1511889" y="457862"/>
                </a:moveTo>
                <a:cubicBezTo>
                  <a:pt x="1511640" y="453509"/>
                  <a:pt x="1501814" y="445299"/>
                  <a:pt x="1498829" y="446294"/>
                </a:cubicBezTo>
                <a:cubicBezTo>
                  <a:pt x="1492858" y="448285"/>
                  <a:pt x="1484898" y="455250"/>
                  <a:pt x="1484524" y="460599"/>
                </a:cubicBezTo>
                <a:cubicBezTo>
                  <a:pt x="1484151" y="465823"/>
                  <a:pt x="1492236" y="471669"/>
                  <a:pt x="1500570" y="482117"/>
                </a:cubicBezTo>
                <a:cubicBezTo>
                  <a:pt x="1506416" y="470301"/>
                  <a:pt x="1512138" y="463957"/>
                  <a:pt x="1511765" y="457862"/>
                </a:cubicBezTo>
                <a:close/>
                <a:moveTo>
                  <a:pt x="1601695" y="459977"/>
                </a:moveTo>
                <a:cubicBezTo>
                  <a:pt x="1602068" y="455623"/>
                  <a:pt x="1595352" y="447911"/>
                  <a:pt x="1590252" y="446294"/>
                </a:cubicBezTo>
                <a:cubicBezTo>
                  <a:pt x="1581669" y="443558"/>
                  <a:pt x="1573460" y="449155"/>
                  <a:pt x="1573957" y="458235"/>
                </a:cubicBezTo>
                <a:cubicBezTo>
                  <a:pt x="1574206" y="464579"/>
                  <a:pt x="1580425" y="470550"/>
                  <a:pt x="1587018" y="482117"/>
                </a:cubicBezTo>
                <a:cubicBezTo>
                  <a:pt x="1594481" y="471420"/>
                  <a:pt x="1601073" y="465947"/>
                  <a:pt x="1601695" y="459977"/>
                </a:cubicBezTo>
                <a:close/>
                <a:moveTo>
                  <a:pt x="1675580" y="446543"/>
                </a:moveTo>
                <a:cubicBezTo>
                  <a:pt x="1670854" y="447041"/>
                  <a:pt x="1662520" y="456867"/>
                  <a:pt x="1663639" y="459479"/>
                </a:cubicBezTo>
                <a:cubicBezTo>
                  <a:pt x="1666127" y="465574"/>
                  <a:pt x="1672844" y="473162"/>
                  <a:pt x="1678565" y="473784"/>
                </a:cubicBezTo>
                <a:cubicBezTo>
                  <a:pt x="1683416" y="474281"/>
                  <a:pt x="1689263" y="466072"/>
                  <a:pt x="1699960" y="457489"/>
                </a:cubicBezTo>
                <a:cubicBezTo>
                  <a:pt x="1687770" y="451643"/>
                  <a:pt x="1681426" y="446046"/>
                  <a:pt x="1675580" y="446668"/>
                </a:cubicBezTo>
                <a:close/>
                <a:moveTo>
                  <a:pt x="1778447" y="460226"/>
                </a:moveTo>
                <a:cubicBezTo>
                  <a:pt x="1778074" y="454877"/>
                  <a:pt x="1769989" y="448160"/>
                  <a:pt x="1763894" y="446294"/>
                </a:cubicBezTo>
                <a:cubicBezTo>
                  <a:pt x="1760909" y="445299"/>
                  <a:pt x="1751331" y="453633"/>
                  <a:pt x="1751082" y="457987"/>
                </a:cubicBezTo>
                <a:cubicBezTo>
                  <a:pt x="1750833" y="463957"/>
                  <a:pt x="1756679" y="470301"/>
                  <a:pt x="1762774" y="481993"/>
                </a:cubicBezTo>
                <a:cubicBezTo>
                  <a:pt x="1770859" y="471420"/>
                  <a:pt x="1778944" y="465450"/>
                  <a:pt x="1778447" y="460226"/>
                </a:cubicBezTo>
                <a:close/>
                <a:moveTo>
                  <a:pt x="1852083" y="446419"/>
                </a:moveTo>
                <a:cubicBezTo>
                  <a:pt x="1847729" y="446668"/>
                  <a:pt x="1839520" y="456494"/>
                  <a:pt x="1840515" y="459355"/>
                </a:cubicBezTo>
                <a:cubicBezTo>
                  <a:pt x="1842505" y="465325"/>
                  <a:pt x="1849471" y="473286"/>
                  <a:pt x="1854819" y="473659"/>
                </a:cubicBezTo>
                <a:cubicBezTo>
                  <a:pt x="1860044" y="474032"/>
                  <a:pt x="1865890" y="465947"/>
                  <a:pt x="1876338" y="457614"/>
                </a:cubicBezTo>
                <a:cubicBezTo>
                  <a:pt x="1864522" y="451767"/>
                  <a:pt x="1858053" y="446046"/>
                  <a:pt x="1852083" y="446419"/>
                </a:cubicBezTo>
                <a:close/>
                <a:moveTo>
                  <a:pt x="1930321" y="461469"/>
                </a:moveTo>
                <a:cubicBezTo>
                  <a:pt x="1930694" y="466196"/>
                  <a:pt x="1940272" y="474779"/>
                  <a:pt x="1942884" y="473784"/>
                </a:cubicBezTo>
                <a:cubicBezTo>
                  <a:pt x="1948979" y="471545"/>
                  <a:pt x="1956691" y="464952"/>
                  <a:pt x="1957562" y="459355"/>
                </a:cubicBezTo>
                <a:cubicBezTo>
                  <a:pt x="1958184" y="454504"/>
                  <a:pt x="1950098" y="448409"/>
                  <a:pt x="1941765" y="437463"/>
                </a:cubicBezTo>
                <a:cubicBezTo>
                  <a:pt x="1935670" y="449404"/>
                  <a:pt x="1929824" y="455748"/>
                  <a:pt x="1930321" y="461469"/>
                </a:cubicBezTo>
                <a:close/>
                <a:moveTo>
                  <a:pt x="2032939" y="446170"/>
                </a:moveTo>
                <a:cubicBezTo>
                  <a:pt x="2028586" y="445921"/>
                  <a:pt x="2020998" y="452887"/>
                  <a:pt x="2019506" y="457862"/>
                </a:cubicBezTo>
                <a:cubicBezTo>
                  <a:pt x="2016894" y="466569"/>
                  <a:pt x="2022739" y="474530"/>
                  <a:pt x="2031820" y="473908"/>
                </a:cubicBezTo>
                <a:cubicBezTo>
                  <a:pt x="2038163" y="473410"/>
                  <a:pt x="2044009" y="467191"/>
                  <a:pt x="2055453" y="460226"/>
                </a:cubicBezTo>
                <a:cubicBezTo>
                  <a:pt x="2044631" y="453011"/>
                  <a:pt x="2038910" y="446543"/>
                  <a:pt x="2032939" y="446170"/>
                </a:cubicBezTo>
                <a:close/>
                <a:moveTo>
                  <a:pt x="2105580" y="459852"/>
                </a:moveTo>
                <a:cubicBezTo>
                  <a:pt x="2106575" y="465450"/>
                  <a:pt x="2114660" y="471669"/>
                  <a:pt x="2120880" y="473535"/>
                </a:cubicBezTo>
                <a:cubicBezTo>
                  <a:pt x="2123616" y="474406"/>
                  <a:pt x="2132821" y="465450"/>
                  <a:pt x="2132945" y="460723"/>
                </a:cubicBezTo>
                <a:cubicBezTo>
                  <a:pt x="2133194" y="455001"/>
                  <a:pt x="2126974" y="448907"/>
                  <a:pt x="2120382" y="437339"/>
                </a:cubicBezTo>
                <a:cubicBezTo>
                  <a:pt x="2112546" y="448533"/>
                  <a:pt x="2104710" y="454877"/>
                  <a:pt x="2105580" y="459728"/>
                </a:cubicBezTo>
                <a:close/>
                <a:moveTo>
                  <a:pt x="2222502" y="457614"/>
                </a:moveTo>
                <a:cubicBezTo>
                  <a:pt x="2222254" y="453260"/>
                  <a:pt x="2212427" y="445051"/>
                  <a:pt x="2209442" y="446046"/>
                </a:cubicBezTo>
                <a:cubicBezTo>
                  <a:pt x="2203472" y="448036"/>
                  <a:pt x="2195511" y="455001"/>
                  <a:pt x="2195138" y="460350"/>
                </a:cubicBezTo>
                <a:cubicBezTo>
                  <a:pt x="2194764" y="465574"/>
                  <a:pt x="2202850" y="471420"/>
                  <a:pt x="2211183" y="481869"/>
                </a:cubicBezTo>
                <a:cubicBezTo>
                  <a:pt x="2217029" y="470052"/>
                  <a:pt x="2222751" y="463708"/>
                  <a:pt x="2222378" y="457614"/>
                </a:cubicBezTo>
                <a:close/>
                <a:moveTo>
                  <a:pt x="2296512" y="446419"/>
                </a:moveTo>
                <a:cubicBezTo>
                  <a:pt x="2291785" y="447041"/>
                  <a:pt x="2283575" y="456867"/>
                  <a:pt x="2284571" y="459355"/>
                </a:cubicBezTo>
                <a:cubicBezTo>
                  <a:pt x="2287058" y="465450"/>
                  <a:pt x="2293775" y="472913"/>
                  <a:pt x="2299497" y="473535"/>
                </a:cubicBezTo>
                <a:cubicBezTo>
                  <a:pt x="2304348" y="474032"/>
                  <a:pt x="2310194" y="465823"/>
                  <a:pt x="2320891" y="457116"/>
                </a:cubicBezTo>
                <a:cubicBezTo>
                  <a:pt x="2308701" y="451394"/>
                  <a:pt x="2302233" y="445673"/>
                  <a:pt x="2296512" y="446419"/>
                </a:cubicBezTo>
                <a:close/>
                <a:moveTo>
                  <a:pt x="2399503" y="459977"/>
                </a:moveTo>
                <a:cubicBezTo>
                  <a:pt x="2399130" y="454753"/>
                  <a:pt x="2390796" y="448036"/>
                  <a:pt x="2384701" y="446170"/>
                </a:cubicBezTo>
                <a:cubicBezTo>
                  <a:pt x="2381715" y="445299"/>
                  <a:pt x="2372262" y="453633"/>
                  <a:pt x="2372013" y="458111"/>
                </a:cubicBezTo>
                <a:cubicBezTo>
                  <a:pt x="2371765" y="464082"/>
                  <a:pt x="2377735" y="470301"/>
                  <a:pt x="2383830" y="481869"/>
                </a:cubicBezTo>
                <a:cubicBezTo>
                  <a:pt x="2391791" y="471296"/>
                  <a:pt x="2399752" y="465201"/>
                  <a:pt x="2399378" y="459977"/>
                </a:cubicBezTo>
                <a:close/>
                <a:moveTo>
                  <a:pt x="2474010" y="446170"/>
                </a:moveTo>
                <a:cubicBezTo>
                  <a:pt x="2469656" y="446170"/>
                  <a:pt x="2462566" y="453509"/>
                  <a:pt x="2461322" y="458733"/>
                </a:cubicBezTo>
                <a:cubicBezTo>
                  <a:pt x="2459208" y="467689"/>
                  <a:pt x="2465800" y="475027"/>
                  <a:pt x="2474631" y="473908"/>
                </a:cubicBezTo>
                <a:cubicBezTo>
                  <a:pt x="2480851" y="473162"/>
                  <a:pt x="2486324" y="466445"/>
                  <a:pt x="2497270" y="458857"/>
                </a:cubicBezTo>
                <a:cubicBezTo>
                  <a:pt x="2485950" y="452265"/>
                  <a:pt x="2479855" y="446170"/>
                  <a:pt x="2473885" y="446170"/>
                </a:cubicBezTo>
                <a:close/>
                <a:moveTo>
                  <a:pt x="2562696" y="446170"/>
                </a:moveTo>
                <a:cubicBezTo>
                  <a:pt x="2558343" y="446419"/>
                  <a:pt x="2550133" y="456245"/>
                  <a:pt x="2551128" y="459106"/>
                </a:cubicBezTo>
                <a:cubicBezTo>
                  <a:pt x="2553119" y="465077"/>
                  <a:pt x="2560084" y="473037"/>
                  <a:pt x="2565433" y="473410"/>
                </a:cubicBezTo>
                <a:cubicBezTo>
                  <a:pt x="2570657" y="473784"/>
                  <a:pt x="2576503" y="465699"/>
                  <a:pt x="2586951" y="457365"/>
                </a:cubicBezTo>
                <a:cubicBezTo>
                  <a:pt x="2575135" y="451519"/>
                  <a:pt x="2568667" y="445797"/>
                  <a:pt x="2562696" y="446170"/>
                </a:cubicBezTo>
                <a:close/>
                <a:moveTo>
                  <a:pt x="2637079" y="459728"/>
                </a:moveTo>
                <a:cubicBezTo>
                  <a:pt x="2638074" y="465325"/>
                  <a:pt x="2646159" y="471545"/>
                  <a:pt x="2652378" y="473410"/>
                </a:cubicBezTo>
                <a:cubicBezTo>
                  <a:pt x="2655114" y="474281"/>
                  <a:pt x="2664319" y="465325"/>
                  <a:pt x="2664443" y="460599"/>
                </a:cubicBezTo>
                <a:cubicBezTo>
                  <a:pt x="2664692" y="454877"/>
                  <a:pt x="2658473" y="448782"/>
                  <a:pt x="2651880" y="437214"/>
                </a:cubicBezTo>
                <a:cubicBezTo>
                  <a:pt x="2644044" y="448409"/>
                  <a:pt x="2636208" y="454753"/>
                  <a:pt x="2637079" y="459604"/>
                </a:cubicBezTo>
                <a:close/>
                <a:moveTo>
                  <a:pt x="2726636" y="459852"/>
                </a:moveTo>
                <a:cubicBezTo>
                  <a:pt x="2727755" y="465450"/>
                  <a:pt x="2735841" y="471545"/>
                  <a:pt x="2742060" y="473410"/>
                </a:cubicBezTo>
                <a:cubicBezTo>
                  <a:pt x="2744796" y="474281"/>
                  <a:pt x="2753876" y="465201"/>
                  <a:pt x="2754001" y="460474"/>
                </a:cubicBezTo>
                <a:cubicBezTo>
                  <a:pt x="2754125" y="454628"/>
                  <a:pt x="2747906" y="448782"/>
                  <a:pt x="2741065" y="437214"/>
                </a:cubicBezTo>
                <a:cubicBezTo>
                  <a:pt x="2733353" y="448533"/>
                  <a:pt x="2725641" y="455001"/>
                  <a:pt x="2726512" y="459852"/>
                </a:cubicBezTo>
                <a:close/>
                <a:moveTo>
                  <a:pt x="2843434" y="457116"/>
                </a:moveTo>
                <a:cubicBezTo>
                  <a:pt x="2843061" y="452763"/>
                  <a:pt x="2833110" y="444802"/>
                  <a:pt x="2830125" y="445921"/>
                </a:cubicBezTo>
                <a:cubicBezTo>
                  <a:pt x="2824154" y="448036"/>
                  <a:pt x="2816442" y="455126"/>
                  <a:pt x="2816193" y="460474"/>
                </a:cubicBezTo>
                <a:cubicBezTo>
                  <a:pt x="2815945" y="465699"/>
                  <a:pt x="2824154" y="471296"/>
                  <a:pt x="2832736" y="481620"/>
                </a:cubicBezTo>
                <a:cubicBezTo>
                  <a:pt x="2838334" y="469679"/>
                  <a:pt x="2843931" y="463087"/>
                  <a:pt x="2843434" y="457116"/>
                </a:cubicBezTo>
                <a:close/>
                <a:moveTo>
                  <a:pt x="2919433" y="445921"/>
                </a:moveTo>
                <a:cubicBezTo>
                  <a:pt x="2914707" y="445797"/>
                  <a:pt x="2905253" y="454379"/>
                  <a:pt x="2905875" y="457240"/>
                </a:cubicBezTo>
                <a:cubicBezTo>
                  <a:pt x="2907368" y="463584"/>
                  <a:pt x="2913090" y="471918"/>
                  <a:pt x="2918563" y="473286"/>
                </a:cubicBezTo>
                <a:cubicBezTo>
                  <a:pt x="2923289" y="474530"/>
                  <a:pt x="2930255" y="467191"/>
                  <a:pt x="2941947" y="460226"/>
                </a:cubicBezTo>
                <a:cubicBezTo>
                  <a:pt x="2930752" y="452638"/>
                  <a:pt x="2925155" y="446046"/>
                  <a:pt x="2919433" y="445921"/>
                </a:cubicBezTo>
                <a:close/>
                <a:moveTo>
                  <a:pt x="2993194" y="461221"/>
                </a:moveTo>
                <a:cubicBezTo>
                  <a:pt x="2993567" y="465947"/>
                  <a:pt x="3003144" y="474530"/>
                  <a:pt x="3005756" y="473535"/>
                </a:cubicBezTo>
                <a:cubicBezTo>
                  <a:pt x="3011852" y="471296"/>
                  <a:pt x="3019563" y="464703"/>
                  <a:pt x="3020434" y="459106"/>
                </a:cubicBezTo>
                <a:cubicBezTo>
                  <a:pt x="3021056" y="454255"/>
                  <a:pt x="3012971" y="448160"/>
                  <a:pt x="3004637" y="437214"/>
                </a:cubicBezTo>
                <a:cubicBezTo>
                  <a:pt x="2998542" y="449155"/>
                  <a:pt x="2992696" y="455499"/>
                  <a:pt x="2993194" y="461221"/>
                </a:cubicBezTo>
                <a:close/>
                <a:moveTo>
                  <a:pt x="3095812" y="445921"/>
                </a:moveTo>
                <a:cubicBezTo>
                  <a:pt x="3091458" y="445673"/>
                  <a:pt x="3083870" y="452638"/>
                  <a:pt x="3082378" y="457614"/>
                </a:cubicBezTo>
                <a:cubicBezTo>
                  <a:pt x="3079766" y="466320"/>
                  <a:pt x="3085612" y="474281"/>
                  <a:pt x="3094692" y="473659"/>
                </a:cubicBezTo>
                <a:cubicBezTo>
                  <a:pt x="3101036" y="473162"/>
                  <a:pt x="3106882" y="466942"/>
                  <a:pt x="3118325" y="459977"/>
                </a:cubicBezTo>
                <a:cubicBezTo>
                  <a:pt x="3107379" y="452763"/>
                  <a:pt x="3101782" y="446294"/>
                  <a:pt x="3095812" y="445921"/>
                </a:cubicBezTo>
                <a:close/>
                <a:moveTo>
                  <a:pt x="12151683" y="459604"/>
                </a:moveTo>
                <a:cubicBezTo>
                  <a:pt x="12152056" y="455126"/>
                  <a:pt x="12145339" y="447538"/>
                  <a:pt x="12140240" y="445921"/>
                </a:cubicBezTo>
                <a:cubicBezTo>
                  <a:pt x="12131657" y="443185"/>
                  <a:pt x="12123447" y="448782"/>
                  <a:pt x="12123945" y="457862"/>
                </a:cubicBezTo>
                <a:cubicBezTo>
                  <a:pt x="12124193" y="464206"/>
                  <a:pt x="12130413" y="470176"/>
                  <a:pt x="12137005" y="481744"/>
                </a:cubicBezTo>
                <a:cubicBezTo>
                  <a:pt x="12144593" y="471047"/>
                  <a:pt x="12151186" y="465574"/>
                  <a:pt x="12151683" y="459604"/>
                </a:cubicBezTo>
                <a:close/>
                <a:moveTo>
                  <a:pt x="3185618" y="473535"/>
                </a:moveTo>
                <a:cubicBezTo>
                  <a:pt x="3191215" y="472540"/>
                  <a:pt x="3197559" y="464579"/>
                  <a:pt x="3199549" y="458360"/>
                </a:cubicBezTo>
                <a:cubicBezTo>
                  <a:pt x="3200419" y="455623"/>
                  <a:pt x="3191588" y="446419"/>
                  <a:pt x="3186861" y="446170"/>
                </a:cubicBezTo>
                <a:cubicBezTo>
                  <a:pt x="3181140" y="445921"/>
                  <a:pt x="3175045" y="451892"/>
                  <a:pt x="3163353" y="458484"/>
                </a:cubicBezTo>
                <a:cubicBezTo>
                  <a:pt x="3174423" y="466445"/>
                  <a:pt x="3180767" y="474406"/>
                  <a:pt x="3185618" y="473535"/>
                </a:cubicBezTo>
                <a:close/>
                <a:moveTo>
                  <a:pt x="12047697" y="446046"/>
                </a:moveTo>
                <a:cubicBezTo>
                  <a:pt x="12042970" y="446046"/>
                  <a:pt x="12033890" y="455126"/>
                  <a:pt x="12034637" y="457862"/>
                </a:cubicBezTo>
                <a:cubicBezTo>
                  <a:pt x="12036377" y="464082"/>
                  <a:pt x="12042472" y="472291"/>
                  <a:pt x="12048070" y="473410"/>
                </a:cubicBezTo>
                <a:cubicBezTo>
                  <a:pt x="12052921" y="474406"/>
                  <a:pt x="12059514" y="466694"/>
                  <a:pt x="12070832" y="459230"/>
                </a:cubicBezTo>
                <a:cubicBezTo>
                  <a:pt x="12059389" y="452265"/>
                  <a:pt x="12053543" y="445921"/>
                  <a:pt x="12047697" y="446046"/>
                </a:cubicBezTo>
                <a:close/>
                <a:moveTo>
                  <a:pt x="3257886" y="459604"/>
                </a:moveTo>
                <a:cubicBezTo>
                  <a:pt x="3258881" y="465201"/>
                  <a:pt x="3266841" y="471545"/>
                  <a:pt x="3273061" y="473535"/>
                </a:cubicBezTo>
                <a:cubicBezTo>
                  <a:pt x="3275797" y="474406"/>
                  <a:pt x="3285002" y="465574"/>
                  <a:pt x="3285250" y="460848"/>
                </a:cubicBezTo>
                <a:cubicBezTo>
                  <a:pt x="3285499" y="455126"/>
                  <a:pt x="3279404" y="449031"/>
                  <a:pt x="3272936" y="437339"/>
                </a:cubicBezTo>
                <a:cubicBezTo>
                  <a:pt x="3264975" y="448409"/>
                  <a:pt x="3257015" y="454753"/>
                  <a:pt x="3257886" y="459604"/>
                </a:cubicBezTo>
                <a:close/>
                <a:moveTo>
                  <a:pt x="11959881" y="446294"/>
                </a:moveTo>
                <a:cubicBezTo>
                  <a:pt x="11955527" y="446668"/>
                  <a:pt x="11947567" y="456618"/>
                  <a:pt x="11948686" y="459604"/>
                </a:cubicBezTo>
                <a:cubicBezTo>
                  <a:pt x="11950800" y="465574"/>
                  <a:pt x="11958015" y="473286"/>
                  <a:pt x="11963239" y="473535"/>
                </a:cubicBezTo>
                <a:cubicBezTo>
                  <a:pt x="11968464" y="473784"/>
                  <a:pt x="11974060" y="465574"/>
                  <a:pt x="11984384" y="456992"/>
                </a:cubicBezTo>
                <a:cubicBezTo>
                  <a:pt x="11972444" y="451394"/>
                  <a:pt x="11965851" y="445797"/>
                  <a:pt x="11959881" y="446294"/>
                </a:cubicBezTo>
                <a:close/>
                <a:moveTo>
                  <a:pt x="3359757" y="446294"/>
                </a:moveTo>
                <a:cubicBezTo>
                  <a:pt x="3355031" y="446668"/>
                  <a:pt x="3346448" y="456245"/>
                  <a:pt x="3347443" y="458857"/>
                </a:cubicBezTo>
                <a:cubicBezTo>
                  <a:pt x="3349806" y="464952"/>
                  <a:pt x="3356275" y="472664"/>
                  <a:pt x="3361872" y="473535"/>
                </a:cubicBezTo>
                <a:cubicBezTo>
                  <a:pt x="3366723" y="474157"/>
                  <a:pt x="3372818" y="466072"/>
                  <a:pt x="3383764" y="457738"/>
                </a:cubicBezTo>
                <a:cubicBezTo>
                  <a:pt x="3371823" y="451643"/>
                  <a:pt x="3365479" y="445797"/>
                  <a:pt x="3359757" y="446294"/>
                </a:cubicBezTo>
                <a:close/>
                <a:moveTo>
                  <a:pt x="11872811" y="446046"/>
                </a:moveTo>
                <a:cubicBezTo>
                  <a:pt x="11868457" y="445673"/>
                  <a:pt x="11860745" y="452389"/>
                  <a:pt x="11859004" y="457489"/>
                </a:cubicBezTo>
                <a:cubicBezTo>
                  <a:pt x="11856268" y="466072"/>
                  <a:pt x="11861865" y="474281"/>
                  <a:pt x="11870945" y="473784"/>
                </a:cubicBezTo>
                <a:cubicBezTo>
                  <a:pt x="11877289" y="473535"/>
                  <a:pt x="11883259" y="467316"/>
                  <a:pt x="11894951" y="460723"/>
                </a:cubicBezTo>
                <a:cubicBezTo>
                  <a:pt x="11884254" y="453260"/>
                  <a:pt x="11878781" y="446668"/>
                  <a:pt x="11872687" y="446046"/>
                </a:cubicBezTo>
                <a:close/>
                <a:moveTo>
                  <a:pt x="3450807" y="446046"/>
                </a:moveTo>
                <a:cubicBezTo>
                  <a:pt x="3446080" y="445921"/>
                  <a:pt x="3436627" y="454504"/>
                  <a:pt x="3437249" y="457365"/>
                </a:cubicBezTo>
                <a:cubicBezTo>
                  <a:pt x="3438618" y="463708"/>
                  <a:pt x="3444464" y="472042"/>
                  <a:pt x="3449937" y="473410"/>
                </a:cubicBezTo>
                <a:cubicBezTo>
                  <a:pt x="3454663" y="474654"/>
                  <a:pt x="3461629" y="467316"/>
                  <a:pt x="3473321" y="460350"/>
                </a:cubicBezTo>
                <a:cubicBezTo>
                  <a:pt x="3462126" y="452763"/>
                  <a:pt x="3456529" y="446170"/>
                  <a:pt x="3450807" y="446046"/>
                </a:cubicBezTo>
                <a:close/>
                <a:moveTo>
                  <a:pt x="11797060" y="460226"/>
                </a:moveTo>
                <a:cubicBezTo>
                  <a:pt x="11796687" y="454877"/>
                  <a:pt x="11788727" y="448036"/>
                  <a:pt x="11782756" y="446046"/>
                </a:cubicBezTo>
                <a:cubicBezTo>
                  <a:pt x="11779770" y="445051"/>
                  <a:pt x="11770069" y="453260"/>
                  <a:pt x="11769820" y="457614"/>
                </a:cubicBezTo>
                <a:cubicBezTo>
                  <a:pt x="11769447" y="463584"/>
                  <a:pt x="11775168" y="470052"/>
                  <a:pt x="11781139" y="481744"/>
                </a:cubicBezTo>
                <a:cubicBezTo>
                  <a:pt x="11789348" y="471296"/>
                  <a:pt x="11797434" y="465450"/>
                  <a:pt x="11797060" y="460226"/>
                </a:cubicBezTo>
                <a:close/>
                <a:moveTo>
                  <a:pt x="3536757" y="446170"/>
                </a:moveTo>
                <a:cubicBezTo>
                  <a:pt x="3532404" y="446170"/>
                  <a:pt x="3525314" y="453509"/>
                  <a:pt x="3524070" y="458733"/>
                </a:cubicBezTo>
                <a:cubicBezTo>
                  <a:pt x="3521955" y="467689"/>
                  <a:pt x="3528548" y="475027"/>
                  <a:pt x="3537379" y="473908"/>
                </a:cubicBezTo>
                <a:cubicBezTo>
                  <a:pt x="3543599" y="473162"/>
                  <a:pt x="3549072" y="466445"/>
                  <a:pt x="3560017" y="458857"/>
                </a:cubicBezTo>
                <a:cubicBezTo>
                  <a:pt x="3548698" y="452265"/>
                  <a:pt x="3542603" y="446170"/>
                  <a:pt x="3536633" y="446170"/>
                </a:cubicBezTo>
                <a:close/>
                <a:moveTo>
                  <a:pt x="11709618" y="457614"/>
                </a:moveTo>
                <a:cubicBezTo>
                  <a:pt x="11709369" y="453260"/>
                  <a:pt x="11699543" y="445051"/>
                  <a:pt x="11696557" y="446046"/>
                </a:cubicBezTo>
                <a:cubicBezTo>
                  <a:pt x="11690586" y="448036"/>
                  <a:pt x="11682626" y="455001"/>
                  <a:pt x="11682253" y="460350"/>
                </a:cubicBezTo>
                <a:cubicBezTo>
                  <a:pt x="11681879" y="465574"/>
                  <a:pt x="11689965" y="471420"/>
                  <a:pt x="11698298" y="481869"/>
                </a:cubicBezTo>
                <a:cubicBezTo>
                  <a:pt x="11704145" y="470052"/>
                  <a:pt x="11709866" y="463708"/>
                  <a:pt x="11709493" y="457614"/>
                </a:cubicBezTo>
                <a:close/>
                <a:moveTo>
                  <a:pt x="3614001" y="461345"/>
                </a:moveTo>
                <a:cubicBezTo>
                  <a:pt x="3614374" y="466072"/>
                  <a:pt x="3623952" y="474654"/>
                  <a:pt x="3626564" y="473659"/>
                </a:cubicBezTo>
                <a:cubicBezTo>
                  <a:pt x="3632658" y="471420"/>
                  <a:pt x="3640371" y="464828"/>
                  <a:pt x="3641241" y="459230"/>
                </a:cubicBezTo>
                <a:cubicBezTo>
                  <a:pt x="3641863" y="454379"/>
                  <a:pt x="3633778" y="448285"/>
                  <a:pt x="3625444" y="437339"/>
                </a:cubicBezTo>
                <a:cubicBezTo>
                  <a:pt x="3619349" y="449280"/>
                  <a:pt x="3613503" y="455623"/>
                  <a:pt x="3614001" y="461345"/>
                </a:cubicBezTo>
                <a:close/>
                <a:moveTo>
                  <a:pt x="11605880" y="446170"/>
                </a:moveTo>
                <a:cubicBezTo>
                  <a:pt x="11601153" y="446170"/>
                  <a:pt x="11592074" y="455250"/>
                  <a:pt x="11592820" y="457987"/>
                </a:cubicBezTo>
                <a:cubicBezTo>
                  <a:pt x="11594561" y="464206"/>
                  <a:pt x="11600656" y="472415"/>
                  <a:pt x="11606254" y="473535"/>
                </a:cubicBezTo>
                <a:cubicBezTo>
                  <a:pt x="11611104" y="474530"/>
                  <a:pt x="11617697" y="466818"/>
                  <a:pt x="11629016" y="459355"/>
                </a:cubicBezTo>
                <a:cubicBezTo>
                  <a:pt x="11617572" y="452389"/>
                  <a:pt x="11611727" y="446170"/>
                  <a:pt x="11605880" y="446170"/>
                </a:cubicBezTo>
                <a:close/>
                <a:moveTo>
                  <a:pt x="3716992" y="473659"/>
                </a:moveTo>
                <a:cubicBezTo>
                  <a:pt x="3722589" y="472664"/>
                  <a:pt x="3728933" y="464703"/>
                  <a:pt x="3730923" y="458484"/>
                </a:cubicBezTo>
                <a:cubicBezTo>
                  <a:pt x="3731793" y="455748"/>
                  <a:pt x="3722962" y="446543"/>
                  <a:pt x="3718235" y="446294"/>
                </a:cubicBezTo>
                <a:cubicBezTo>
                  <a:pt x="3712514" y="446046"/>
                  <a:pt x="3706419" y="452016"/>
                  <a:pt x="3694727" y="458609"/>
                </a:cubicBezTo>
                <a:cubicBezTo>
                  <a:pt x="3705797" y="466569"/>
                  <a:pt x="3712141" y="474530"/>
                  <a:pt x="3716992" y="473659"/>
                </a:cubicBezTo>
                <a:close/>
                <a:moveTo>
                  <a:pt x="11503262" y="459852"/>
                </a:moveTo>
                <a:cubicBezTo>
                  <a:pt x="11504258" y="465450"/>
                  <a:pt x="11512342" y="471669"/>
                  <a:pt x="11518561" y="473535"/>
                </a:cubicBezTo>
                <a:cubicBezTo>
                  <a:pt x="11521298" y="474406"/>
                  <a:pt x="11530503" y="465450"/>
                  <a:pt x="11530627" y="460723"/>
                </a:cubicBezTo>
                <a:cubicBezTo>
                  <a:pt x="11530876" y="455001"/>
                  <a:pt x="11524657" y="448907"/>
                  <a:pt x="11518064" y="437339"/>
                </a:cubicBezTo>
                <a:cubicBezTo>
                  <a:pt x="11510228" y="448533"/>
                  <a:pt x="11502391" y="454877"/>
                  <a:pt x="11503262" y="459728"/>
                </a:cubicBezTo>
                <a:close/>
                <a:moveTo>
                  <a:pt x="9819832" y="461096"/>
                </a:moveTo>
                <a:cubicBezTo>
                  <a:pt x="9821325" y="466569"/>
                  <a:pt x="9829783" y="472167"/>
                  <a:pt x="9836127" y="473410"/>
                </a:cubicBezTo>
                <a:cubicBezTo>
                  <a:pt x="9838987" y="474032"/>
                  <a:pt x="9847321" y="464330"/>
                  <a:pt x="9847072" y="459604"/>
                </a:cubicBezTo>
                <a:cubicBezTo>
                  <a:pt x="9846823" y="453882"/>
                  <a:pt x="9840106" y="448409"/>
                  <a:pt x="9832271" y="437339"/>
                </a:cubicBezTo>
                <a:cubicBezTo>
                  <a:pt x="9825553" y="449280"/>
                  <a:pt x="9818463" y="456370"/>
                  <a:pt x="9819832" y="461096"/>
                </a:cubicBezTo>
                <a:close/>
                <a:moveTo>
                  <a:pt x="3805927" y="446170"/>
                </a:moveTo>
                <a:cubicBezTo>
                  <a:pt x="3801574" y="446046"/>
                  <a:pt x="3794235" y="453260"/>
                  <a:pt x="3792991" y="458360"/>
                </a:cubicBezTo>
                <a:cubicBezTo>
                  <a:pt x="3790752" y="467191"/>
                  <a:pt x="3796972" y="474903"/>
                  <a:pt x="3805927" y="473908"/>
                </a:cubicBezTo>
                <a:cubicBezTo>
                  <a:pt x="3812147" y="473286"/>
                  <a:pt x="3817868" y="466694"/>
                  <a:pt x="3829063" y="459479"/>
                </a:cubicBezTo>
                <a:cubicBezTo>
                  <a:pt x="3817868" y="452638"/>
                  <a:pt x="3812022" y="446419"/>
                  <a:pt x="3806051" y="446170"/>
                </a:cubicBezTo>
                <a:close/>
                <a:moveTo>
                  <a:pt x="9730275" y="458733"/>
                </a:moveTo>
                <a:cubicBezTo>
                  <a:pt x="9730772" y="464455"/>
                  <a:pt x="9738235" y="471171"/>
                  <a:pt x="9744330" y="473908"/>
                </a:cubicBezTo>
                <a:cubicBezTo>
                  <a:pt x="9746817" y="475027"/>
                  <a:pt x="9756769" y="466818"/>
                  <a:pt x="9757390" y="462091"/>
                </a:cubicBezTo>
                <a:cubicBezTo>
                  <a:pt x="9758137" y="456370"/>
                  <a:pt x="9752539" y="449777"/>
                  <a:pt x="9746942" y="437587"/>
                </a:cubicBezTo>
                <a:cubicBezTo>
                  <a:pt x="9738111" y="448160"/>
                  <a:pt x="9729776" y="453882"/>
                  <a:pt x="9730275" y="458733"/>
                </a:cubicBezTo>
                <a:close/>
                <a:moveTo>
                  <a:pt x="9655892" y="446419"/>
                </a:moveTo>
                <a:cubicBezTo>
                  <a:pt x="9651538" y="446668"/>
                  <a:pt x="9643205" y="456245"/>
                  <a:pt x="9644199" y="459230"/>
                </a:cubicBezTo>
                <a:cubicBezTo>
                  <a:pt x="9646190" y="465325"/>
                  <a:pt x="9653031" y="473286"/>
                  <a:pt x="9658255" y="473659"/>
                </a:cubicBezTo>
                <a:cubicBezTo>
                  <a:pt x="9663480" y="474032"/>
                  <a:pt x="9669325" y="465947"/>
                  <a:pt x="9679899" y="457738"/>
                </a:cubicBezTo>
                <a:cubicBezTo>
                  <a:pt x="9668082" y="451767"/>
                  <a:pt x="9661738" y="446046"/>
                  <a:pt x="9655768" y="446294"/>
                </a:cubicBezTo>
                <a:close/>
                <a:moveTo>
                  <a:pt x="9554891" y="461594"/>
                </a:moveTo>
                <a:cubicBezTo>
                  <a:pt x="9555264" y="466320"/>
                  <a:pt x="9564842" y="474903"/>
                  <a:pt x="9567454" y="473908"/>
                </a:cubicBezTo>
                <a:cubicBezTo>
                  <a:pt x="9573549" y="471669"/>
                  <a:pt x="9581260" y="465077"/>
                  <a:pt x="9582131" y="459479"/>
                </a:cubicBezTo>
                <a:cubicBezTo>
                  <a:pt x="9582753" y="454628"/>
                  <a:pt x="9574668" y="448533"/>
                  <a:pt x="9566335" y="437587"/>
                </a:cubicBezTo>
                <a:cubicBezTo>
                  <a:pt x="9560239" y="449528"/>
                  <a:pt x="9554394" y="455872"/>
                  <a:pt x="9554891" y="461594"/>
                </a:cubicBezTo>
                <a:close/>
                <a:moveTo>
                  <a:pt x="9465085" y="460101"/>
                </a:moveTo>
                <a:cubicBezTo>
                  <a:pt x="9464960" y="464828"/>
                  <a:pt x="9473543" y="474281"/>
                  <a:pt x="9476404" y="473659"/>
                </a:cubicBezTo>
                <a:cubicBezTo>
                  <a:pt x="9482747" y="472291"/>
                  <a:pt x="9491081" y="466445"/>
                  <a:pt x="9492450" y="460972"/>
                </a:cubicBezTo>
                <a:cubicBezTo>
                  <a:pt x="9493693" y="456245"/>
                  <a:pt x="9486354" y="449280"/>
                  <a:pt x="9479389" y="437587"/>
                </a:cubicBezTo>
                <a:cubicBezTo>
                  <a:pt x="9471801" y="448658"/>
                  <a:pt x="9465209" y="454255"/>
                  <a:pt x="9465085" y="460101"/>
                </a:cubicBezTo>
                <a:close/>
                <a:moveTo>
                  <a:pt x="9378015" y="458857"/>
                </a:moveTo>
                <a:cubicBezTo>
                  <a:pt x="9378513" y="464579"/>
                  <a:pt x="9385976" y="471296"/>
                  <a:pt x="9392071" y="474032"/>
                </a:cubicBezTo>
                <a:cubicBezTo>
                  <a:pt x="9394559" y="475152"/>
                  <a:pt x="9404509" y="466942"/>
                  <a:pt x="9405131" y="462216"/>
                </a:cubicBezTo>
                <a:cubicBezTo>
                  <a:pt x="9405877" y="456494"/>
                  <a:pt x="9400280" y="449902"/>
                  <a:pt x="9394682" y="437712"/>
                </a:cubicBezTo>
                <a:cubicBezTo>
                  <a:pt x="9385852" y="448285"/>
                  <a:pt x="9377517" y="454006"/>
                  <a:pt x="9378015" y="458857"/>
                </a:cubicBezTo>
                <a:close/>
                <a:moveTo>
                  <a:pt x="11445050" y="460101"/>
                </a:moveTo>
                <a:cubicBezTo>
                  <a:pt x="11444553" y="454877"/>
                  <a:pt x="11436343" y="448160"/>
                  <a:pt x="11430248" y="446294"/>
                </a:cubicBezTo>
                <a:cubicBezTo>
                  <a:pt x="11427263" y="445424"/>
                  <a:pt x="11417810" y="453758"/>
                  <a:pt x="11417561" y="458235"/>
                </a:cubicBezTo>
                <a:cubicBezTo>
                  <a:pt x="11417312" y="464206"/>
                  <a:pt x="11423283" y="470425"/>
                  <a:pt x="11429377" y="481993"/>
                </a:cubicBezTo>
                <a:cubicBezTo>
                  <a:pt x="11437338" y="471296"/>
                  <a:pt x="11445299" y="465325"/>
                  <a:pt x="11444925" y="460101"/>
                </a:cubicBezTo>
                <a:close/>
                <a:moveTo>
                  <a:pt x="9302513" y="446294"/>
                </a:moveTo>
                <a:cubicBezTo>
                  <a:pt x="9297787" y="446046"/>
                  <a:pt x="9288085" y="454379"/>
                  <a:pt x="9288582" y="457240"/>
                </a:cubicBezTo>
                <a:cubicBezTo>
                  <a:pt x="9289826" y="463584"/>
                  <a:pt x="9295299" y="472042"/>
                  <a:pt x="9300896" y="473659"/>
                </a:cubicBezTo>
                <a:cubicBezTo>
                  <a:pt x="9305623" y="475027"/>
                  <a:pt x="9312713" y="467938"/>
                  <a:pt x="9324653" y="461345"/>
                </a:cubicBezTo>
                <a:cubicBezTo>
                  <a:pt x="9313584" y="453509"/>
                  <a:pt x="9308235" y="446792"/>
                  <a:pt x="9302513" y="446419"/>
                </a:cubicBezTo>
                <a:close/>
                <a:moveTo>
                  <a:pt x="9211090" y="446543"/>
                </a:moveTo>
                <a:cubicBezTo>
                  <a:pt x="9206364" y="446916"/>
                  <a:pt x="9197781" y="456494"/>
                  <a:pt x="9198776" y="459106"/>
                </a:cubicBezTo>
                <a:cubicBezTo>
                  <a:pt x="9201139" y="465201"/>
                  <a:pt x="9207607" y="472913"/>
                  <a:pt x="9213205" y="473784"/>
                </a:cubicBezTo>
                <a:cubicBezTo>
                  <a:pt x="9218056" y="474406"/>
                  <a:pt x="9224151" y="466320"/>
                  <a:pt x="9235097" y="457987"/>
                </a:cubicBezTo>
                <a:cubicBezTo>
                  <a:pt x="9223155" y="451892"/>
                  <a:pt x="9216812" y="446046"/>
                  <a:pt x="9211090" y="446543"/>
                </a:cubicBezTo>
                <a:close/>
                <a:moveTo>
                  <a:pt x="9122776" y="446294"/>
                </a:moveTo>
                <a:cubicBezTo>
                  <a:pt x="9118050" y="446294"/>
                  <a:pt x="9108721" y="455126"/>
                  <a:pt x="9109467" y="457862"/>
                </a:cubicBezTo>
                <a:cubicBezTo>
                  <a:pt x="9111084" y="464206"/>
                  <a:pt x="9117055" y="472415"/>
                  <a:pt x="9122527" y="473659"/>
                </a:cubicBezTo>
                <a:cubicBezTo>
                  <a:pt x="9127379" y="474779"/>
                  <a:pt x="9134096" y="467191"/>
                  <a:pt x="9145539" y="459977"/>
                </a:cubicBezTo>
                <a:cubicBezTo>
                  <a:pt x="9134220" y="452763"/>
                  <a:pt x="9128498" y="446294"/>
                  <a:pt x="9122652" y="446294"/>
                </a:cubicBezTo>
                <a:close/>
                <a:moveTo>
                  <a:pt x="9051255" y="458609"/>
                </a:moveTo>
                <a:cubicBezTo>
                  <a:pt x="9052001" y="449528"/>
                  <a:pt x="9043917" y="443682"/>
                  <a:pt x="9035334" y="446170"/>
                </a:cubicBezTo>
                <a:cubicBezTo>
                  <a:pt x="9030234" y="447663"/>
                  <a:pt x="9023268" y="455126"/>
                  <a:pt x="9023517" y="459604"/>
                </a:cubicBezTo>
                <a:cubicBezTo>
                  <a:pt x="9023890" y="465574"/>
                  <a:pt x="9030358" y="471296"/>
                  <a:pt x="9037573" y="482117"/>
                </a:cubicBezTo>
                <a:cubicBezTo>
                  <a:pt x="9044538" y="470674"/>
                  <a:pt x="9050758" y="464828"/>
                  <a:pt x="9051255" y="458484"/>
                </a:cubicBezTo>
                <a:close/>
                <a:moveTo>
                  <a:pt x="8946772" y="446419"/>
                </a:moveTo>
                <a:cubicBezTo>
                  <a:pt x="8942418" y="446419"/>
                  <a:pt x="8935079" y="453509"/>
                  <a:pt x="8933835" y="458609"/>
                </a:cubicBezTo>
                <a:cubicBezTo>
                  <a:pt x="8931596" y="467440"/>
                  <a:pt x="8937816" y="475027"/>
                  <a:pt x="8946772" y="474157"/>
                </a:cubicBezTo>
                <a:cubicBezTo>
                  <a:pt x="8952991" y="473535"/>
                  <a:pt x="8958712" y="466942"/>
                  <a:pt x="8969783" y="459604"/>
                </a:cubicBezTo>
                <a:cubicBezTo>
                  <a:pt x="8958588" y="452763"/>
                  <a:pt x="8952742" y="446543"/>
                  <a:pt x="8946647" y="446419"/>
                </a:cubicBezTo>
                <a:close/>
                <a:moveTo>
                  <a:pt x="3893494" y="446419"/>
                </a:moveTo>
                <a:cubicBezTo>
                  <a:pt x="3888768" y="446170"/>
                  <a:pt x="3879066" y="454504"/>
                  <a:pt x="3879563" y="457365"/>
                </a:cubicBezTo>
                <a:cubicBezTo>
                  <a:pt x="3880807" y="463708"/>
                  <a:pt x="3886280" y="472167"/>
                  <a:pt x="3891878" y="473784"/>
                </a:cubicBezTo>
                <a:cubicBezTo>
                  <a:pt x="3896604" y="475152"/>
                  <a:pt x="3903694" y="468062"/>
                  <a:pt x="3915635" y="461469"/>
                </a:cubicBezTo>
                <a:cubicBezTo>
                  <a:pt x="3904565" y="453633"/>
                  <a:pt x="3899216" y="446916"/>
                  <a:pt x="3893494" y="446543"/>
                </a:cubicBezTo>
                <a:close/>
                <a:moveTo>
                  <a:pt x="8857836" y="446419"/>
                </a:moveTo>
                <a:cubicBezTo>
                  <a:pt x="8853483" y="446170"/>
                  <a:pt x="8845895" y="453136"/>
                  <a:pt x="8844402" y="458111"/>
                </a:cubicBezTo>
                <a:cubicBezTo>
                  <a:pt x="8841790" y="466818"/>
                  <a:pt x="8847636" y="474779"/>
                  <a:pt x="8856716" y="474157"/>
                </a:cubicBezTo>
                <a:cubicBezTo>
                  <a:pt x="8863060" y="473659"/>
                  <a:pt x="8868906" y="467440"/>
                  <a:pt x="8880350" y="460474"/>
                </a:cubicBezTo>
                <a:cubicBezTo>
                  <a:pt x="8869528" y="453260"/>
                  <a:pt x="8863806" y="446792"/>
                  <a:pt x="8857836" y="446419"/>
                </a:cubicBezTo>
                <a:close/>
                <a:moveTo>
                  <a:pt x="8784697" y="458857"/>
                </a:moveTo>
                <a:cubicBezTo>
                  <a:pt x="8784697" y="454504"/>
                  <a:pt x="8777358" y="447414"/>
                  <a:pt x="8772134" y="446170"/>
                </a:cubicBezTo>
                <a:cubicBezTo>
                  <a:pt x="8763179" y="444056"/>
                  <a:pt x="8755715" y="450648"/>
                  <a:pt x="8756960" y="459479"/>
                </a:cubicBezTo>
                <a:cubicBezTo>
                  <a:pt x="8757706" y="465699"/>
                  <a:pt x="8764422" y="471171"/>
                  <a:pt x="8772010" y="482117"/>
                </a:cubicBezTo>
                <a:cubicBezTo>
                  <a:pt x="8778478" y="470798"/>
                  <a:pt x="8784573" y="464828"/>
                  <a:pt x="8784697" y="458733"/>
                </a:cubicBezTo>
                <a:close/>
                <a:moveTo>
                  <a:pt x="8680836" y="446543"/>
                </a:moveTo>
                <a:cubicBezTo>
                  <a:pt x="8676109" y="446543"/>
                  <a:pt x="8667028" y="455623"/>
                  <a:pt x="8667775" y="458360"/>
                </a:cubicBezTo>
                <a:cubicBezTo>
                  <a:pt x="8669516" y="464579"/>
                  <a:pt x="8675611" y="472789"/>
                  <a:pt x="8681209" y="473908"/>
                </a:cubicBezTo>
                <a:cubicBezTo>
                  <a:pt x="8686060" y="474903"/>
                  <a:pt x="8692652" y="467191"/>
                  <a:pt x="8703971" y="459728"/>
                </a:cubicBezTo>
                <a:cubicBezTo>
                  <a:pt x="8692528" y="452763"/>
                  <a:pt x="8686682" y="446543"/>
                  <a:pt x="8680836" y="446543"/>
                </a:cubicBezTo>
                <a:close/>
                <a:moveTo>
                  <a:pt x="8591900" y="446543"/>
                </a:moveTo>
                <a:cubicBezTo>
                  <a:pt x="8587173" y="446419"/>
                  <a:pt x="8577720" y="455001"/>
                  <a:pt x="8578342" y="457862"/>
                </a:cubicBezTo>
                <a:cubicBezTo>
                  <a:pt x="8579711" y="464206"/>
                  <a:pt x="8585556" y="472540"/>
                  <a:pt x="8591029" y="473908"/>
                </a:cubicBezTo>
                <a:cubicBezTo>
                  <a:pt x="8595756" y="475152"/>
                  <a:pt x="8602722" y="467813"/>
                  <a:pt x="8614414" y="460848"/>
                </a:cubicBezTo>
                <a:cubicBezTo>
                  <a:pt x="8603219" y="453260"/>
                  <a:pt x="8597622" y="446668"/>
                  <a:pt x="8591900" y="446543"/>
                </a:cubicBezTo>
                <a:close/>
                <a:moveTo>
                  <a:pt x="11355990" y="458857"/>
                </a:moveTo>
                <a:cubicBezTo>
                  <a:pt x="11356737" y="449777"/>
                  <a:pt x="11348651" y="443931"/>
                  <a:pt x="11340069" y="446419"/>
                </a:cubicBezTo>
                <a:cubicBezTo>
                  <a:pt x="11334969" y="447911"/>
                  <a:pt x="11328004" y="455375"/>
                  <a:pt x="11328252" y="459852"/>
                </a:cubicBezTo>
                <a:cubicBezTo>
                  <a:pt x="11328626" y="465823"/>
                  <a:pt x="11335093" y="471545"/>
                  <a:pt x="11342308" y="482366"/>
                </a:cubicBezTo>
                <a:cubicBezTo>
                  <a:pt x="11349273" y="470923"/>
                  <a:pt x="11355492" y="465077"/>
                  <a:pt x="11355990" y="458733"/>
                </a:cubicBezTo>
                <a:close/>
                <a:moveTo>
                  <a:pt x="8505079" y="446668"/>
                </a:moveTo>
                <a:cubicBezTo>
                  <a:pt x="8500725" y="446668"/>
                  <a:pt x="8493387" y="453758"/>
                  <a:pt x="8492143" y="458857"/>
                </a:cubicBezTo>
                <a:cubicBezTo>
                  <a:pt x="8489904" y="467689"/>
                  <a:pt x="8496123" y="475276"/>
                  <a:pt x="8505079" y="474406"/>
                </a:cubicBezTo>
                <a:cubicBezTo>
                  <a:pt x="8511299" y="473784"/>
                  <a:pt x="8517020" y="467191"/>
                  <a:pt x="8528090" y="459852"/>
                </a:cubicBezTo>
                <a:cubicBezTo>
                  <a:pt x="8516896" y="453011"/>
                  <a:pt x="8511050" y="446792"/>
                  <a:pt x="8504955" y="446668"/>
                </a:cubicBezTo>
                <a:close/>
                <a:moveTo>
                  <a:pt x="8402710" y="460350"/>
                </a:moveTo>
                <a:cubicBezTo>
                  <a:pt x="8402586" y="465077"/>
                  <a:pt x="8411169" y="474530"/>
                  <a:pt x="8414029" y="473908"/>
                </a:cubicBezTo>
                <a:cubicBezTo>
                  <a:pt x="8420373" y="472540"/>
                  <a:pt x="8428707" y="466694"/>
                  <a:pt x="8430075" y="461221"/>
                </a:cubicBezTo>
                <a:cubicBezTo>
                  <a:pt x="8431319" y="456494"/>
                  <a:pt x="8423980" y="449528"/>
                  <a:pt x="8417014" y="437836"/>
                </a:cubicBezTo>
                <a:cubicBezTo>
                  <a:pt x="8409427" y="448907"/>
                  <a:pt x="8402834" y="454504"/>
                  <a:pt x="8402710" y="460350"/>
                </a:cubicBezTo>
                <a:close/>
                <a:moveTo>
                  <a:pt x="8313153" y="460723"/>
                </a:moveTo>
                <a:cubicBezTo>
                  <a:pt x="8313153" y="465450"/>
                  <a:pt x="8321984" y="474779"/>
                  <a:pt x="8324721" y="474032"/>
                </a:cubicBezTo>
                <a:cubicBezTo>
                  <a:pt x="8330940" y="472415"/>
                  <a:pt x="8339274" y="466569"/>
                  <a:pt x="8340517" y="460972"/>
                </a:cubicBezTo>
                <a:cubicBezTo>
                  <a:pt x="8341637" y="456121"/>
                  <a:pt x="8334050" y="449404"/>
                  <a:pt x="8326835" y="437961"/>
                </a:cubicBezTo>
                <a:cubicBezTo>
                  <a:pt x="8319621" y="449280"/>
                  <a:pt x="8313153" y="455001"/>
                  <a:pt x="8313153" y="460848"/>
                </a:cubicBezTo>
                <a:close/>
                <a:moveTo>
                  <a:pt x="8235288" y="446792"/>
                </a:moveTo>
                <a:cubicBezTo>
                  <a:pt x="8230934" y="447041"/>
                  <a:pt x="8222600" y="456618"/>
                  <a:pt x="8223596" y="459604"/>
                </a:cubicBezTo>
                <a:cubicBezTo>
                  <a:pt x="8225585" y="465699"/>
                  <a:pt x="8232426" y="473659"/>
                  <a:pt x="8237651" y="474032"/>
                </a:cubicBezTo>
                <a:cubicBezTo>
                  <a:pt x="8242875" y="474406"/>
                  <a:pt x="8248721" y="466320"/>
                  <a:pt x="8259294" y="458111"/>
                </a:cubicBezTo>
                <a:cubicBezTo>
                  <a:pt x="8247477" y="452141"/>
                  <a:pt x="8241134" y="446419"/>
                  <a:pt x="8235163" y="446668"/>
                </a:cubicBezTo>
                <a:close/>
                <a:moveTo>
                  <a:pt x="8149462" y="446792"/>
                </a:moveTo>
                <a:cubicBezTo>
                  <a:pt x="8144735" y="446792"/>
                  <a:pt x="8135655" y="455872"/>
                  <a:pt x="8136401" y="458609"/>
                </a:cubicBezTo>
                <a:cubicBezTo>
                  <a:pt x="8138143" y="464828"/>
                  <a:pt x="8144238" y="473037"/>
                  <a:pt x="8149835" y="474157"/>
                </a:cubicBezTo>
                <a:cubicBezTo>
                  <a:pt x="8154686" y="475152"/>
                  <a:pt x="8161278" y="467440"/>
                  <a:pt x="8172597" y="459977"/>
                </a:cubicBezTo>
                <a:cubicBezTo>
                  <a:pt x="8161154" y="453011"/>
                  <a:pt x="8155308" y="446792"/>
                  <a:pt x="8149462" y="446792"/>
                </a:cubicBezTo>
                <a:close/>
                <a:moveTo>
                  <a:pt x="3996237" y="458235"/>
                </a:moveTo>
                <a:cubicBezTo>
                  <a:pt x="3995988" y="453882"/>
                  <a:pt x="3986161" y="445673"/>
                  <a:pt x="3983176" y="446668"/>
                </a:cubicBezTo>
                <a:cubicBezTo>
                  <a:pt x="3977206" y="448658"/>
                  <a:pt x="3969245" y="455623"/>
                  <a:pt x="3968872" y="460972"/>
                </a:cubicBezTo>
                <a:cubicBezTo>
                  <a:pt x="3968499" y="466196"/>
                  <a:pt x="3976584" y="472042"/>
                  <a:pt x="3984918" y="482491"/>
                </a:cubicBezTo>
                <a:cubicBezTo>
                  <a:pt x="3990764" y="470674"/>
                  <a:pt x="3996485" y="464330"/>
                  <a:pt x="3996112" y="458235"/>
                </a:cubicBezTo>
                <a:close/>
                <a:moveTo>
                  <a:pt x="8058910" y="446916"/>
                </a:moveTo>
                <a:cubicBezTo>
                  <a:pt x="8054183" y="447290"/>
                  <a:pt x="8045600" y="456867"/>
                  <a:pt x="8046595" y="459479"/>
                </a:cubicBezTo>
                <a:cubicBezTo>
                  <a:pt x="8048958" y="465574"/>
                  <a:pt x="8055426" y="473286"/>
                  <a:pt x="8061024" y="474157"/>
                </a:cubicBezTo>
                <a:cubicBezTo>
                  <a:pt x="8065875" y="474779"/>
                  <a:pt x="8071970" y="466694"/>
                  <a:pt x="8082916" y="458360"/>
                </a:cubicBezTo>
                <a:cubicBezTo>
                  <a:pt x="8070975" y="452265"/>
                  <a:pt x="8064631" y="446419"/>
                  <a:pt x="8058910" y="446916"/>
                </a:cubicBezTo>
                <a:close/>
                <a:moveTo>
                  <a:pt x="7970098" y="446792"/>
                </a:moveTo>
                <a:cubicBezTo>
                  <a:pt x="7965372" y="446792"/>
                  <a:pt x="7956292" y="455997"/>
                  <a:pt x="7957163" y="458733"/>
                </a:cubicBezTo>
                <a:cubicBezTo>
                  <a:pt x="7959028" y="464952"/>
                  <a:pt x="7965123" y="473162"/>
                  <a:pt x="7970720" y="474157"/>
                </a:cubicBezTo>
                <a:cubicBezTo>
                  <a:pt x="7975571" y="475027"/>
                  <a:pt x="7982040" y="467316"/>
                  <a:pt x="7993358" y="459604"/>
                </a:cubicBezTo>
                <a:cubicBezTo>
                  <a:pt x="7981791" y="452763"/>
                  <a:pt x="7975944" y="446543"/>
                  <a:pt x="7970098" y="446668"/>
                </a:cubicBezTo>
                <a:close/>
                <a:moveTo>
                  <a:pt x="7884024" y="446792"/>
                </a:moveTo>
                <a:cubicBezTo>
                  <a:pt x="7879670" y="446668"/>
                  <a:pt x="7872332" y="453882"/>
                  <a:pt x="7871087" y="458982"/>
                </a:cubicBezTo>
                <a:cubicBezTo>
                  <a:pt x="7868849" y="467813"/>
                  <a:pt x="7875068" y="475525"/>
                  <a:pt x="7884024" y="474530"/>
                </a:cubicBezTo>
                <a:cubicBezTo>
                  <a:pt x="7890243" y="473908"/>
                  <a:pt x="7895964" y="467316"/>
                  <a:pt x="7907159" y="460101"/>
                </a:cubicBezTo>
                <a:cubicBezTo>
                  <a:pt x="7895964" y="453260"/>
                  <a:pt x="7890119" y="447041"/>
                  <a:pt x="7884148" y="446792"/>
                </a:cubicBezTo>
                <a:close/>
                <a:moveTo>
                  <a:pt x="7793720" y="446792"/>
                </a:moveTo>
                <a:cubicBezTo>
                  <a:pt x="7789366" y="446792"/>
                  <a:pt x="7780784" y="456245"/>
                  <a:pt x="7781654" y="459230"/>
                </a:cubicBezTo>
                <a:cubicBezTo>
                  <a:pt x="7783396" y="465325"/>
                  <a:pt x="7789989" y="473659"/>
                  <a:pt x="7795213" y="474157"/>
                </a:cubicBezTo>
                <a:cubicBezTo>
                  <a:pt x="7800437" y="474654"/>
                  <a:pt x="7806531" y="466818"/>
                  <a:pt x="7817353" y="458982"/>
                </a:cubicBezTo>
                <a:cubicBezTo>
                  <a:pt x="7805910" y="452638"/>
                  <a:pt x="7799690" y="446792"/>
                  <a:pt x="7793720" y="446916"/>
                </a:cubicBezTo>
                <a:close/>
                <a:moveTo>
                  <a:pt x="11251009" y="446792"/>
                </a:moveTo>
                <a:cubicBezTo>
                  <a:pt x="11246655" y="446792"/>
                  <a:pt x="11239565" y="454131"/>
                  <a:pt x="11238322" y="459355"/>
                </a:cubicBezTo>
                <a:cubicBezTo>
                  <a:pt x="11236207" y="468311"/>
                  <a:pt x="11242799" y="475649"/>
                  <a:pt x="11251631" y="474530"/>
                </a:cubicBezTo>
                <a:cubicBezTo>
                  <a:pt x="11257850" y="473784"/>
                  <a:pt x="11263323" y="467067"/>
                  <a:pt x="11274269" y="459479"/>
                </a:cubicBezTo>
                <a:cubicBezTo>
                  <a:pt x="11262950" y="452887"/>
                  <a:pt x="11256855" y="446792"/>
                  <a:pt x="11250885" y="446792"/>
                </a:cubicBezTo>
                <a:close/>
                <a:moveTo>
                  <a:pt x="7704162" y="446792"/>
                </a:moveTo>
                <a:cubicBezTo>
                  <a:pt x="7699809" y="446792"/>
                  <a:pt x="7691227" y="456245"/>
                  <a:pt x="7692097" y="459230"/>
                </a:cubicBezTo>
                <a:cubicBezTo>
                  <a:pt x="7693838" y="465325"/>
                  <a:pt x="7700431" y="473659"/>
                  <a:pt x="7705655" y="474157"/>
                </a:cubicBezTo>
                <a:cubicBezTo>
                  <a:pt x="7710879" y="474654"/>
                  <a:pt x="7716974" y="466818"/>
                  <a:pt x="7727796" y="458982"/>
                </a:cubicBezTo>
                <a:cubicBezTo>
                  <a:pt x="7716352" y="452638"/>
                  <a:pt x="7710133" y="446792"/>
                  <a:pt x="7704162" y="446916"/>
                </a:cubicBezTo>
                <a:close/>
                <a:moveTo>
                  <a:pt x="7632144" y="458235"/>
                </a:moveTo>
                <a:cubicBezTo>
                  <a:pt x="7631895" y="453882"/>
                  <a:pt x="7622069" y="445673"/>
                  <a:pt x="7619083" y="446668"/>
                </a:cubicBezTo>
                <a:cubicBezTo>
                  <a:pt x="7613112" y="448658"/>
                  <a:pt x="7605152" y="455623"/>
                  <a:pt x="7604779" y="460972"/>
                </a:cubicBezTo>
                <a:cubicBezTo>
                  <a:pt x="7604405" y="466196"/>
                  <a:pt x="7612491" y="472042"/>
                  <a:pt x="7620824" y="482491"/>
                </a:cubicBezTo>
                <a:cubicBezTo>
                  <a:pt x="7626671" y="470674"/>
                  <a:pt x="7632392" y="464330"/>
                  <a:pt x="7632019" y="458235"/>
                </a:cubicBezTo>
                <a:close/>
                <a:moveTo>
                  <a:pt x="7515470" y="461718"/>
                </a:moveTo>
                <a:cubicBezTo>
                  <a:pt x="7516963" y="467191"/>
                  <a:pt x="7525421" y="472789"/>
                  <a:pt x="7531765" y="474032"/>
                </a:cubicBezTo>
                <a:cubicBezTo>
                  <a:pt x="7534625" y="474654"/>
                  <a:pt x="7542959" y="464952"/>
                  <a:pt x="7542711" y="460226"/>
                </a:cubicBezTo>
                <a:cubicBezTo>
                  <a:pt x="7542462" y="454504"/>
                  <a:pt x="7535745" y="449031"/>
                  <a:pt x="7527909" y="437961"/>
                </a:cubicBezTo>
                <a:cubicBezTo>
                  <a:pt x="7521191" y="449902"/>
                  <a:pt x="7514101" y="456992"/>
                  <a:pt x="7515470" y="461718"/>
                </a:cubicBezTo>
                <a:close/>
                <a:moveTo>
                  <a:pt x="7425664" y="460599"/>
                </a:moveTo>
                <a:cubicBezTo>
                  <a:pt x="7426783" y="466196"/>
                  <a:pt x="7434868" y="472291"/>
                  <a:pt x="7441087" y="474157"/>
                </a:cubicBezTo>
                <a:cubicBezTo>
                  <a:pt x="7443824" y="475027"/>
                  <a:pt x="7452904" y="465947"/>
                  <a:pt x="7453029" y="461221"/>
                </a:cubicBezTo>
                <a:cubicBezTo>
                  <a:pt x="7453153" y="455375"/>
                  <a:pt x="7446934" y="449528"/>
                  <a:pt x="7440093" y="437961"/>
                </a:cubicBezTo>
                <a:cubicBezTo>
                  <a:pt x="7432381" y="449280"/>
                  <a:pt x="7424668" y="455748"/>
                  <a:pt x="7425539" y="460599"/>
                </a:cubicBezTo>
                <a:close/>
                <a:moveTo>
                  <a:pt x="7348545" y="446916"/>
                </a:moveTo>
                <a:cubicBezTo>
                  <a:pt x="7343818" y="447165"/>
                  <a:pt x="7335112" y="456618"/>
                  <a:pt x="7335982" y="459230"/>
                </a:cubicBezTo>
                <a:cubicBezTo>
                  <a:pt x="7338097" y="465450"/>
                  <a:pt x="7344440" y="473286"/>
                  <a:pt x="7350037" y="474281"/>
                </a:cubicBezTo>
                <a:cubicBezTo>
                  <a:pt x="7354888" y="475027"/>
                  <a:pt x="7361108" y="467067"/>
                  <a:pt x="7372178" y="458982"/>
                </a:cubicBezTo>
                <a:cubicBezTo>
                  <a:pt x="7360486" y="452638"/>
                  <a:pt x="7354267" y="446668"/>
                  <a:pt x="7348421" y="446916"/>
                </a:cubicBezTo>
                <a:close/>
                <a:moveTo>
                  <a:pt x="4071987" y="446668"/>
                </a:moveTo>
                <a:cubicBezTo>
                  <a:pt x="4067261" y="446543"/>
                  <a:pt x="4057808" y="455126"/>
                  <a:pt x="4058429" y="457987"/>
                </a:cubicBezTo>
                <a:cubicBezTo>
                  <a:pt x="4059922" y="464330"/>
                  <a:pt x="4065644" y="472664"/>
                  <a:pt x="4071116" y="474032"/>
                </a:cubicBezTo>
                <a:cubicBezTo>
                  <a:pt x="4075843" y="475276"/>
                  <a:pt x="4082809" y="467938"/>
                  <a:pt x="4094501" y="460972"/>
                </a:cubicBezTo>
                <a:cubicBezTo>
                  <a:pt x="4083306" y="453384"/>
                  <a:pt x="4077709" y="446792"/>
                  <a:pt x="4071987" y="446668"/>
                </a:cubicBezTo>
                <a:close/>
                <a:moveTo>
                  <a:pt x="7263465" y="446668"/>
                </a:moveTo>
                <a:cubicBezTo>
                  <a:pt x="7259112" y="446419"/>
                  <a:pt x="7251524" y="453384"/>
                  <a:pt x="7250032" y="458360"/>
                </a:cubicBezTo>
                <a:cubicBezTo>
                  <a:pt x="7247419" y="467067"/>
                  <a:pt x="7253266" y="475027"/>
                  <a:pt x="7262346" y="474406"/>
                </a:cubicBezTo>
                <a:cubicBezTo>
                  <a:pt x="7268689" y="473908"/>
                  <a:pt x="7274536" y="467689"/>
                  <a:pt x="7285979" y="460723"/>
                </a:cubicBezTo>
                <a:cubicBezTo>
                  <a:pt x="7275158" y="453509"/>
                  <a:pt x="7269436" y="447041"/>
                  <a:pt x="7263465" y="446668"/>
                </a:cubicBezTo>
                <a:close/>
                <a:moveTo>
                  <a:pt x="11148889" y="460723"/>
                </a:moveTo>
                <a:cubicBezTo>
                  <a:pt x="11148889" y="465450"/>
                  <a:pt x="11157720" y="474779"/>
                  <a:pt x="11160456" y="474032"/>
                </a:cubicBezTo>
                <a:cubicBezTo>
                  <a:pt x="11166676" y="472415"/>
                  <a:pt x="11175009" y="466445"/>
                  <a:pt x="11176254" y="460972"/>
                </a:cubicBezTo>
                <a:cubicBezTo>
                  <a:pt x="11177373" y="456121"/>
                  <a:pt x="11169785" y="449404"/>
                  <a:pt x="11162571" y="437961"/>
                </a:cubicBezTo>
                <a:cubicBezTo>
                  <a:pt x="11155357" y="449280"/>
                  <a:pt x="11148889" y="455001"/>
                  <a:pt x="11148889" y="460848"/>
                </a:cubicBezTo>
                <a:close/>
                <a:moveTo>
                  <a:pt x="7160848" y="462216"/>
                </a:moveTo>
                <a:cubicBezTo>
                  <a:pt x="7161345" y="466942"/>
                  <a:pt x="7171172" y="475276"/>
                  <a:pt x="7173783" y="474157"/>
                </a:cubicBezTo>
                <a:cubicBezTo>
                  <a:pt x="7179878" y="471669"/>
                  <a:pt x="7187342" y="464952"/>
                  <a:pt x="7188088" y="459355"/>
                </a:cubicBezTo>
                <a:cubicBezTo>
                  <a:pt x="7188585" y="454504"/>
                  <a:pt x="7180376" y="448658"/>
                  <a:pt x="7171794" y="437961"/>
                </a:cubicBezTo>
                <a:cubicBezTo>
                  <a:pt x="7165947" y="450026"/>
                  <a:pt x="7160350" y="456494"/>
                  <a:pt x="7160972" y="462216"/>
                </a:cubicBezTo>
                <a:close/>
                <a:moveTo>
                  <a:pt x="4157938" y="446668"/>
                </a:moveTo>
                <a:cubicBezTo>
                  <a:pt x="4153584" y="446668"/>
                  <a:pt x="4146494" y="454006"/>
                  <a:pt x="4145250" y="459230"/>
                </a:cubicBezTo>
                <a:cubicBezTo>
                  <a:pt x="4143136" y="468186"/>
                  <a:pt x="4149728" y="475525"/>
                  <a:pt x="4158560" y="474406"/>
                </a:cubicBezTo>
                <a:cubicBezTo>
                  <a:pt x="4164779" y="473659"/>
                  <a:pt x="4170252" y="466942"/>
                  <a:pt x="4181198" y="459355"/>
                </a:cubicBezTo>
                <a:cubicBezTo>
                  <a:pt x="4169878" y="452763"/>
                  <a:pt x="4163784" y="446668"/>
                  <a:pt x="4157813" y="446668"/>
                </a:cubicBezTo>
                <a:close/>
                <a:moveTo>
                  <a:pt x="7082236" y="446792"/>
                </a:moveTo>
                <a:cubicBezTo>
                  <a:pt x="7077883" y="447165"/>
                  <a:pt x="7069922" y="457116"/>
                  <a:pt x="7071041" y="460101"/>
                </a:cubicBezTo>
                <a:cubicBezTo>
                  <a:pt x="7073156" y="466072"/>
                  <a:pt x="7080370" y="473784"/>
                  <a:pt x="7085595" y="474032"/>
                </a:cubicBezTo>
                <a:cubicBezTo>
                  <a:pt x="7090819" y="474281"/>
                  <a:pt x="7096416" y="466072"/>
                  <a:pt x="7106740" y="457489"/>
                </a:cubicBezTo>
                <a:cubicBezTo>
                  <a:pt x="7094799" y="451892"/>
                  <a:pt x="7088206" y="446294"/>
                  <a:pt x="7082236" y="446792"/>
                </a:cubicBezTo>
                <a:close/>
                <a:moveTo>
                  <a:pt x="11089184" y="460226"/>
                </a:moveTo>
                <a:cubicBezTo>
                  <a:pt x="11089557" y="455748"/>
                  <a:pt x="11082840" y="448160"/>
                  <a:pt x="11077740" y="446543"/>
                </a:cubicBezTo>
                <a:cubicBezTo>
                  <a:pt x="11069157" y="443807"/>
                  <a:pt x="11060948" y="449404"/>
                  <a:pt x="11061445" y="458484"/>
                </a:cubicBezTo>
                <a:cubicBezTo>
                  <a:pt x="11061694" y="464828"/>
                  <a:pt x="11067914" y="470798"/>
                  <a:pt x="11074506" y="482366"/>
                </a:cubicBezTo>
                <a:cubicBezTo>
                  <a:pt x="11082094" y="471669"/>
                  <a:pt x="11088686" y="466196"/>
                  <a:pt x="11089184" y="460226"/>
                </a:cubicBezTo>
                <a:close/>
                <a:moveTo>
                  <a:pt x="6983723" y="460226"/>
                </a:moveTo>
                <a:cubicBezTo>
                  <a:pt x="6984718" y="465823"/>
                  <a:pt x="6992803" y="472042"/>
                  <a:pt x="6999022" y="473908"/>
                </a:cubicBezTo>
                <a:cubicBezTo>
                  <a:pt x="7001758" y="474779"/>
                  <a:pt x="7010963" y="465823"/>
                  <a:pt x="7011087" y="461096"/>
                </a:cubicBezTo>
                <a:cubicBezTo>
                  <a:pt x="7011336" y="455375"/>
                  <a:pt x="7005117" y="449280"/>
                  <a:pt x="6998525" y="437712"/>
                </a:cubicBezTo>
                <a:cubicBezTo>
                  <a:pt x="6990689" y="448907"/>
                  <a:pt x="6982852" y="455250"/>
                  <a:pt x="6983723" y="460101"/>
                </a:cubicBezTo>
                <a:close/>
                <a:moveTo>
                  <a:pt x="4246624" y="446668"/>
                </a:moveTo>
                <a:cubicBezTo>
                  <a:pt x="4242271" y="446916"/>
                  <a:pt x="4234061" y="456494"/>
                  <a:pt x="4234932" y="459479"/>
                </a:cubicBezTo>
                <a:cubicBezTo>
                  <a:pt x="4236922" y="465574"/>
                  <a:pt x="4243763" y="473535"/>
                  <a:pt x="4248988" y="473908"/>
                </a:cubicBezTo>
                <a:cubicBezTo>
                  <a:pt x="4254212" y="474281"/>
                  <a:pt x="4260058" y="466196"/>
                  <a:pt x="4270631" y="457987"/>
                </a:cubicBezTo>
                <a:cubicBezTo>
                  <a:pt x="4258938" y="452016"/>
                  <a:pt x="4252595" y="446294"/>
                  <a:pt x="4246500" y="446543"/>
                </a:cubicBezTo>
                <a:close/>
                <a:moveTo>
                  <a:pt x="6894166" y="460101"/>
                </a:moveTo>
                <a:cubicBezTo>
                  <a:pt x="6895161" y="465699"/>
                  <a:pt x="6903121" y="472042"/>
                  <a:pt x="6909340" y="474032"/>
                </a:cubicBezTo>
                <a:cubicBezTo>
                  <a:pt x="6912077" y="474903"/>
                  <a:pt x="6921281" y="466072"/>
                  <a:pt x="6921530" y="461345"/>
                </a:cubicBezTo>
                <a:cubicBezTo>
                  <a:pt x="6921779" y="455623"/>
                  <a:pt x="6915684" y="449528"/>
                  <a:pt x="6909216" y="437836"/>
                </a:cubicBezTo>
                <a:cubicBezTo>
                  <a:pt x="6901256" y="448907"/>
                  <a:pt x="6893295" y="455250"/>
                  <a:pt x="6894166" y="460101"/>
                </a:cubicBezTo>
                <a:close/>
                <a:moveTo>
                  <a:pt x="10972261" y="461469"/>
                </a:moveTo>
                <a:cubicBezTo>
                  <a:pt x="10973754" y="466942"/>
                  <a:pt x="10982212" y="472540"/>
                  <a:pt x="10988556" y="473784"/>
                </a:cubicBezTo>
                <a:cubicBezTo>
                  <a:pt x="10991416" y="474406"/>
                  <a:pt x="10999751" y="464703"/>
                  <a:pt x="10999502" y="459977"/>
                </a:cubicBezTo>
                <a:cubicBezTo>
                  <a:pt x="10999253" y="454255"/>
                  <a:pt x="10992536" y="448782"/>
                  <a:pt x="10984700" y="437712"/>
                </a:cubicBezTo>
                <a:cubicBezTo>
                  <a:pt x="10977983" y="449653"/>
                  <a:pt x="10970893" y="456743"/>
                  <a:pt x="10972261" y="461469"/>
                </a:cubicBezTo>
                <a:close/>
                <a:moveTo>
                  <a:pt x="6804608" y="460350"/>
                </a:moveTo>
                <a:cubicBezTo>
                  <a:pt x="6805728" y="465947"/>
                  <a:pt x="6813812" y="472042"/>
                  <a:pt x="6820032" y="473908"/>
                </a:cubicBezTo>
                <a:cubicBezTo>
                  <a:pt x="6822768" y="474779"/>
                  <a:pt x="6831848" y="465699"/>
                  <a:pt x="6831973" y="460972"/>
                </a:cubicBezTo>
                <a:cubicBezTo>
                  <a:pt x="6832097" y="455126"/>
                  <a:pt x="6825878" y="449280"/>
                  <a:pt x="6819037" y="437712"/>
                </a:cubicBezTo>
                <a:cubicBezTo>
                  <a:pt x="6811324" y="449031"/>
                  <a:pt x="6803613" y="455499"/>
                  <a:pt x="6804483" y="460350"/>
                </a:cubicBezTo>
                <a:close/>
                <a:moveTo>
                  <a:pt x="4336057" y="446668"/>
                </a:moveTo>
                <a:cubicBezTo>
                  <a:pt x="4331704" y="446916"/>
                  <a:pt x="4323494" y="456743"/>
                  <a:pt x="4324490" y="459604"/>
                </a:cubicBezTo>
                <a:cubicBezTo>
                  <a:pt x="4326480" y="465574"/>
                  <a:pt x="4333446" y="473535"/>
                  <a:pt x="4338794" y="473908"/>
                </a:cubicBezTo>
                <a:cubicBezTo>
                  <a:pt x="4344018" y="474281"/>
                  <a:pt x="4349864" y="466196"/>
                  <a:pt x="4360312" y="457862"/>
                </a:cubicBezTo>
                <a:cubicBezTo>
                  <a:pt x="4348496" y="452016"/>
                  <a:pt x="4342028" y="446294"/>
                  <a:pt x="4336057" y="446668"/>
                </a:cubicBezTo>
                <a:close/>
                <a:moveTo>
                  <a:pt x="6746147" y="460723"/>
                </a:moveTo>
                <a:cubicBezTo>
                  <a:pt x="6745774" y="455375"/>
                  <a:pt x="6737813" y="448533"/>
                  <a:pt x="6731718" y="446543"/>
                </a:cubicBezTo>
                <a:cubicBezTo>
                  <a:pt x="6728733" y="445548"/>
                  <a:pt x="6719031" y="453758"/>
                  <a:pt x="6718782" y="458111"/>
                </a:cubicBezTo>
                <a:cubicBezTo>
                  <a:pt x="6718409" y="464082"/>
                  <a:pt x="6724131" y="470550"/>
                  <a:pt x="6730101" y="482242"/>
                </a:cubicBezTo>
                <a:cubicBezTo>
                  <a:pt x="6738310" y="471793"/>
                  <a:pt x="6746396" y="465947"/>
                  <a:pt x="6746022" y="460723"/>
                </a:cubicBezTo>
                <a:close/>
                <a:moveTo>
                  <a:pt x="10909696" y="457738"/>
                </a:moveTo>
                <a:cubicBezTo>
                  <a:pt x="10909322" y="453384"/>
                  <a:pt x="10899372" y="445424"/>
                  <a:pt x="10896387" y="446543"/>
                </a:cubicBezTo>
                <a:cubicBezTo>
                  <a:pt x="10890416" y="448658"/>
                  <a:pt x="10882704" y="455748"/>
                  <a:pt x="10882456" y="461096"/>
                </a:cubicBezTo>
                <a:cubicBezTo>
                  <a:pt x="10882207" y="466320"/>
                  <a:pt x="10890416" y="471918"/>
                  <a:pt x="10898998" y="482242"/>
                </a:cubicBezTo>
                <a:cubicBezTo>
                  <a:pt x="10904596" y="470301"/>
                  <a:pt x="10910193" y="463708"/>
                  <a:pt x="10909696" y="457738"/>
                </a:cubicBezTo>
                <a:close/>
                <a:moveTo>
                  <a:pt x="6629349" y="461843"/>
                </a:moveTo>
                <a:cubicBezTo>
                  <a:pt x="6629722" y="466569"/>
                  <a:pt x="6639300" y="475152"/>
                  <a:pt x="6641912" y="474157"/>
                </a:cubicBezTo>
                <a:cubicBezTo>
                  <a:pt x="6648007" y="471918"/>
                  <a:pt x="6655719" y="465325"/>
                  <a:pt x="6656589" y="459728"/>
                </a:cubicBezTo>
                <a:cubicBezTo>
                  <a:pt x="6657212" y="454877"/>
                  <a:pt x="6649126" y="448782"/>
                  <a:pt x="6640793" y="437836"/>
                </a:cubicBezTo>
                <a:cubicBezTo>
                  <a:pt x="6634698" y="449777"/>
                  <a:pt x="6628851" y="456121"/>
                  <a:pt x="6629349" y="461843"/>
                </a:cubicBezTo>
                <a:close/>
                <a:moveTo>
                  <a:pt x="4410440" y="460226"/>
                </a:moveTo>
                <a:cubicBezTo>
                  <a:pt x="4411435" y="465823"/>
                  <a:pt x="4419520" y="472042"/>
                  <a:pt x="4425739" y="473908"/>
                </a:cubicBezTo>
                <a:cubicBezTo>
                  <a:pt x="4428476" y="474779"/>
                  <a:pt x="4437680" y="465823"/>
                  <a:pt x="4437805" y="461096"/>
                </a:cubicBezTo>
                <a:cubicBezTo>
                  <a:pt x="4438053" y="455375"/>
                  <a:pt x="4431834" y="449280"/>
                  <a:pt x="4425242" y="437712"/>
                </a:cubicBezTo>
                <a:cubicBezTo>
                  <a:pt x="4417406" y="448907"/>
                  <a:pt x="4409569" y="455250"/>
                  <a:pt x="4410440" y="460101"/>
                </a:cubicBezTo>
                <a:close/>
                <a:moveTo>
                  <a:pt x="6539792" y="462091"/>
                </a:moveTo>
                <a:cubicBezTo>
                  <a:pt x="6540289" y="466818"/>
                  <a:pt x="6550115" y="475152"/>
                  <a:pt x="6552728" y="474032"/>
                </a:cubicBezTo>
                <a:cubicBezTo>
                  <a:pt x="6558822" y="471545"/>
                  <a:pt x="6566286" y="464828"/>
                  <a:pt x="6567032" y="459230"/>
                </a:cubicBezTo>
                <a:cubicBezTo>
                  <a:pt x="6567530" y="454379"/>
                  <a:pt x="6559321" y="448533"/>
                  <a:pt x="6550738" y="437836"/>
                </a:cubicBezTo>
                <a:cubicBezTo>
                  <a:pt x="6544891" y="449902"/>
                  <a:pt x="6539294" y="456370"/>
                  <a:pt x="6539916" y="462091"/>
                </a:cubicBezTo>
                <a:close/>
                <a:moveTo>
                  <a:pt x="10823994" y="460599"/>
                </a:moveTo>
                <a:cubicBezTo>
                  <a:pt x="10823621" y="455250"/>
                  <a:pt x="10815661" y="448409"/>
                  <a:pt x="10809565" y="446419"/>
                </a:cubicBezTo>
                <a:cubicBezTo>
                  <a:pt x="10806580" y="445424"/>
                  <a:pt x="10796878" y="453633"/>
                  <a:pt x="10796629" y="457987"/>
                </a:cubicBezTo>
                <a:cubicBezTo>
                  <a:pt x="10796257" y="463957"/>
                  <a:pt x="10801978" y="470425"/>
                  <a:pt x="10807948" y="482117"/>
                </a:cubicBezTo>
                <a:cubicBezTo>
                  <a:pt x="10816158" y="471669"/>
                  <a:pt x="10824243" y="465823"/>
                  <a:pt x="10823870" y="460599"/>
                </a:cubicBezTo>
                <a:close/>
                <a:moveTo>
                  <a:pt x="6461180" y="446668"/>
                </a:moveTo>
                <a:cubicBezTo>
                  <a:pt x="6456826" y="447041"/>
                  <a:pt x="6448866" y="456992"/>
                  <a:pt x="6449985" y="459977"/>
                </a:cubicBezTo>
                <a:cubicBezTo>
                  <a:pt x="6452100" y="465947"/>
                  <a:pt x="6459314" y="473659"/>
                  <a:pt x="6464539" y="473908"/>
                </a:cubicBezTo>
                <a:cubicBezTo>
                  <a:pt x="6469763" y="474157"/>
                  <a:pt x="6475360" y="465947"/>
                  <a:pt x="6485684" y="457365"/>
                </a:cubicBezTo>
                <a:cubicBezTo>
                  <a:pt x="6473743" y="451767"/>
                  <a:pt x="6467151" y="446170"/>
                  <a:pt x="6461180" y="446668"/>
                </a:cubicBezTo>
                <a:close/>
                <a:moveTo>
                  <a:pt x="4527238" y="457987"/>
                </a:moveTo>
                <a:cubicBezTo>
                  <a:pt x="4526989" y="453633"/>
                  <a:pt x="4517162" y="445424"/>
                  <a:pt x="4514177" y="446419"/>
                </a:cubicBezTo>
                <a:cubicBezTo>
                  <a:pt x="4508207" y="448409"/>
                  <a:pt x="4500246" y="455375"/>
                  <a:pt x="4499873" y="460723"/>
                </a:cubicBezTo>
                <a:cubicBezTo>
                  <a:pt x="4499500" y="465947"/>
                  <a:pt x="4507585" y="471793"/>
                  <a:pt x="4515919" y="482242"/>
                </a:cubicBezTo>
                <a:cubicBezTo>
                  <a:pt x="4521765" y="470425"/>
                  <a:pt x="4527486" y="464082"/>
                  <a:pt x="4527113" y="457987"/>
                </a:cubicBezTo>
                <a:close/>
                <a:moveTo>
                  <a:pt x="6375728" y="446543"/>
                </a:moveTo>
                <a:cubicBezTo>
                  <a:pt x="6371001" y="446543"/>
                  <a:pt x="6361921" y="455748"/>
                  <a:pt x="6362791" y="458484"/>
                </a:cubicBezTo>
                <a:cubicBezTo>
                  <a:pt x="6364657" y="464703"/>
                  <a:pt x="6370752" y="472913"/>
                  <a:pt x="6376349" y="473908"/>
                </a:cubicBezTo>
                <a:cubicBezTo>
                  <a:pt x="6381201" y="474779"/>
                  <a:pt x="6387668" y="467067"/>
                  <a:pt x="6398988" y="459355"/>
                </a:cubicBezTo>
                <a:cubicBezTo>
                  <a:pt x="6387420" y="452514"/>
                  <a:pt x="6381573" y="446294"/>
                  <a:pt x="6375728" y="446419"/>
                </a:cubicBezTo>
                <a:close/>
                <a:moveTo>
                  <a:pt x="10734686" y="458733"/>
                </a:moveTo>
                <a:cubicBezTo>
                  <a:pt x="10735432" y="449653"/>
                  <a:pt x="10727347" y="443807"/>
                  <a:pt x="10718764" y="446294"/>
                </a:cubicBezTo>
                <a:cubicBezTo>
                  <a:pt x="10713665" y="447787"/>
                  <a:pt x="10706699" y="455250"/>
                  <a:pt x="10706947" y="459728"/>
                </a:cubicBezTo>
                <a:cubicBezTo>
                  <a:pt x="10707321" y="465699"/>
                  <a:pt x="10713789" y="471420"/>
                  <a:pt x="10721003" y="482242"/>
                </a:cubicBezTo>
                <a:cubicBezTo>
                  <a:pt x="10727968" y="470798"/>
                  <a:pt x="10734188" y="464952"/>
                  <a:pt x="10734686" y="458609"/>
                </a:cubicBezTo>
                <a:close/>
                <a:moveTo>
                  <a:pt x="6300723" y="460101"/>
                </a:moveTo>
                <a:cubicBezTo>
                  <a:pt x="6301097" y="455623"/>
                  <a:pt x="6294379" y="448036"/>
                  <a:pt x="6289280" y="446419"/>
                </a:cubicBezTo>
                <a:cubicBezTo>
                  <a:pt x="6280697" y="443682"/>
                  <a:pt x="6272488" y="449280"/>
                  <a:pt x="6272985" y="458360"/>
                </a:cubicBezTo>
                <a:cubicBezTo>
                  <a:pt x="6273234" y="464703"/>
                  <a:pt x="6279454" y="470674"/>
                  <a:pt x="6286046" y="482242"/>
                </a:cubicBezTo>
                <a:cubicBezTo>
                  <a:pt x="6293633" y="471545"/>
                  <a:pt x="6300226" y="466072"/>
                  <a:pt x="6300723" y="460101"/>
                </a:cubicBezTo>
                <a:close/>
                <a:moveTo>
                  <a:pt x="4616919" y="459230"/>
                </a:moveTo>
                <a:cubicBezTo>
                  <a:pt x="4616919" y="454877"/>
                  <a:pt x="4609830" y="447663"/>
                  <a:pt x="4604605" y="446294"/>
                </a:cubicBezTo>
                <a:cubicBezTo>
                  <a:pt x="4595774" y="444056"/>
                  <a:pt x="4588062" y="450275"/>
                  <a:pt x="4589057" y="459230"/>
                </a:cubicBezTo>
                <a:cubicBezTo>
                  <a:pt x="4589679" y="465450"/>
                  <a:pt x="4596271" y="471171"/>
                  <a:pt x="4603610" y="482242"/>
                </a:cubicBezTo>
                <a:cubicBezTo>
                  <a:pt x="4610451" y="471047"/>
                  <a:pt x="4616671" y="465201"/>
                  <a:pt x="4616795" y="459106"/>
                </a:cubicBezTo>
                <a:close/>
                <a:moveTo>
                  <a:pt x="6197732" y="446419"/>
                </a:moveTo>
                <a:cubicBezTo>
                  <a:pt x="6193006" y="446170"/>
                  <a:pt x="6183303" y="454504"/>
                  <a:pt x="6183801" y="457365"/>
                </a:cubicBezTo>
                <a:cubicBezTo>
                  <a:pt x="6185045" y="463708"/>
                  <a:pt x="6190518" y="472167"/>
                  <a:pt x="6196115" y="473784"/>
                </a:cubicBezTo>
                <a:cubicBezTo>
                  <a:pt x="6200842" y="475152"/>
                  <a:pt x="6207932" y="468062"/>
                  <a:pt x="6219873" y="461469"/>
                </a:cubicBezTo>
                <a:cubicBezTo>
                  <a:pt x="6208802" y="453633"/>
                  <a:pt x="6203454" y="446916"/>
                  <a:pt x="6197732" y="446543"/>
                </a:cubicBezTo>
                <a:close/>
                <a:moveTo>
                  <a:pt x="10628834" y="446668"/>
                </a:moveTo>
                <a:cubicBezTo>
                  <a:pt x="10624480" y="446916"/>
                  <a:pt x="10616271" y="456743"/>
                  <a:pt x="10617266" y="459604"/>
                </a:cubicBezTo>
                <a:cubicBezTo>
                  <a:pt x="10619256" y="465574"/>
                  <a:pt x="10626221" y="473535"/>
                  <a:pt x="10631570" y="473908"/>
                </a:cubicBezTo>
                <a:cubicBezTo>
                  <a:pt x="10636795" y="474281"/>
                  <a:pt x="10642640" y="466196"/>
                  <a:pt x="10653089" y="457862"/>
                </a:cubicBezTo>
                <a:cubicBezTo>
                  <a:pt x="10641272" y="452016"/>
                  <a:pt x="10634804" y="446294"/>
                  <a:pt x="10628834" y="446668"/>
                </a:cubicBezTo>
                <a:close/>
                <a:moveTo>
                  <a:pt x="6109792" y="446668"/>
                </a:moveTo>
                <a:cubicBezTo>
                  <a:pt x="6105438" y="446668"/>
                  <a:pt x="6096855" y="456121"/>
                  <a:pt x="6097726" y="459106"/>
                </a:cubicBezTo>
                <a:cubicBezTo>
                  <a:pt x="6099468" y="465201"/>
                  <a:pt x="6106060" y="473535"/>
                  <a:pt x="6111284" y="474032"/>
                </a:cubicBezTo>
                <a:cubicBezTo>
                  <a:pt x="6116508" y="474530"/>
                  <a:pt x="6122603" y="466694"/>
                  <a:pt x="6133425" y="458857"/>
                </a:cubicBezTo>
                <a:cubicBezTo>
                  <a:pt x="6121981" y="452514"/>
                  <a:pt x="6115762" y="446668"/>
                  <a:pt x="6109792" y="446792"/>
                </a:cubicBezTo>
                <a:close/>
                <a:moveTo>
                  <a:pt x="4679236" y="461469"/>
                </a:moveTo>
                <a:cubicBezTo>
                  <a:pt x="4680729" y="466942"/>
                  <a:pt x="4689187" y="472540"/>
                  <a:pt x="4695531" y="473784"/>
                </a:cubicBezTo>
                <a:cubicBezTo>
                  <a:pt x="4698392" y="474406"/>
                  <a:pt x="4706726" y="464703"/>
                  <a:pt x="4706477" y="459977"/>
                </a:cubicBezTo>
                <a:cubicBezTo>
                  <a:pt x="4706228" y="454255"/>
                  <a:pt x="4699511" y="448782"/>
                  <a:pt x="4691675" y="437712"/>
                </a:cubicBezTo>
                <a:cubicBezTo>
                  <a:pt x="4684958" y="449653"/>
                  <a:pt x="4677868" y="456743"/>
                  <a:pt x="4679236" y="461469"/>
                </a:cubicBezTo>
                <a:close/>
                <a:moveTo>
                  <a:pt x="6035533" y="460599"/>
                </a:moveTo>
                <a:cubicBezTo>
                  <a:pt x="6035161" y="455250"/>
                  <a:pt x="6027075" y="448533"/>
                  <a:pt x="6020981" y="446668"/>
                </a:cubicBezTo>
                <a:cubicBezTo>
                  <a:pt x="6017995" y="445673"/>
                  <a:pt x="6008418" y="454006"/>
                  <a:pt x="6008169" y="458360"/>
                </a:cubicBezTo>
                <a:cubicBezTo>
                  <a:pt x="6007920" y="464330"/>
                  <a:pt x="6013766" y="470674"/>
                  <a:pt x="6019737" y="482366"/>
                </a:cubicBezTo>
                <a:cubicBezTo>
                  <a:pt x="6027822" y="471793"/>
                  <a:pt x="6035907" y="465823"/>
                  <a:pt x="6035410" y="460599"/>
                </a:cubicBezTo>
                <a:close/>
                <a:moveTo>
                  <a:pt x="10543008" y="446668"/>
                </a:moveTo>
                <a:cubicBezTo>
                  <a:pt x="10538281" y="446668"/>
                  <a:pt x="10529201" y="455872"/>
                  <a:pt x="10530072" y="458609"/>
                </a:cubicBezTo>
                <a:cubicBezTo>
                  <a:pt x="10531938" y="464828"/>
                  <a:pt x="10538033" y="473037"/>
                  <a:pt x="10543629" y="474032"/>
                </a:cubicBezTo>
                <a:cubicBezTo>
                  <a:pt x="10548481" y="474903"/>
                  <a:pt x="10554949" y="467191"/>
                  <a:pt x="10566268" y="459479"/>
                </a:cubicBezTo>
                <a:cubicBezTo>
                  <a:pt x="10554700" y="452638"/>
                  <a:pt x="10548854" y="446419"/>
                  <a:pt x="10543008" y="446543"/>
                </a:cubicBezTo>
                <a:close/>
                <a:moveTo>
                  <a:pt x="5946225" y="458982"/>
                </a:moveTo>
                <a:cubicBezTo>
                  <a:pt x="5946971" y="449902"/>
                  <a:pt x="5939135" y="443931"/>
                  <a:pt x="5930428" y="446419"/>
                </a:cubicBezTo>
                <a:cubicBezTo>
                  <a:pt x="5925328" y="447787"/>
                  <a:pt x="5918238" y="455250"/>
                  <a:pt x="5918487" y="459728"/>
                </a:cubicBezTo>
                <a:cubicBezTo>
                  <a:pt x="5918860" y="465823"/>
                  <a:pt x="5925204" y="471545"/>
                  <a:pt x="5932294" y="482491"/>
                </a:cubicBezTo>
                <a:cubicBezTo>
                  <a:pt x="5939384" y="471171"/>
                  <a:pt x="5945728" y="465325"/>
                  <a:pt x="5946225" y="459106"/>
                </a:cubicBezTo>
                <a:close/>
                <a:moveTo>
                  <a:pt x="4778993" y="446543"/>
                </a:moveTo>
                <a:cubicBezTo>
                  <a:pt x="4774640" y="446419"/>
                  <a:pt x="4767301" y="453633"/>
                  <a:pt x="4766058" y="458733"/>
                </a:cubicBezTo>
                <a:cubicBezTo>
                  <a:pt x="4763818" y="467564"/>
                  <a:pt x="4770038" y="475276"/>
                  <a:pt x="4778993" y="474281"/>
                </a:cubicBezTo>
                <a:cubicBezTo>
                  <a:pt x="4785213" y="473659"/>
                  <a:pt x="4790935" y="467067"/>
                  <a:pt x="4802129" y="459852"/>
                </a:cubicBezTo>
                <a:cubicBezTo>
                  <a:pt x="4790935" y="453011"/>
                  <a:pt x="4785088" y="446792"/>
                  <a:pt x="4779118" y="446543"/>
                </a:cubicBezTo>
                <a:close/>
                <a:moveTo>
                  <a:pt x="10440514" y="460226"/>
                </a:moveTo>
                <a:cubicBezTo>
                  <a:pt x="10441510" y="465823"/>
                  <a:pt x="10449594" y="472042"/>
                  <a:pt x="10455813" y="473908"/>
                </a:cubicBezTo>
                <a:cubicBezTo>
                  <a:pt x="10458550" y="474779"/>
                  <a:pt x="10467755" y="465823"/>
                  <a:pt x="10467879" y="461096"/>
                </a:cubicBezTo>
                <a:cubicBezTo>
                  <a:pt x="10468128" y="455375"/>
                  <a:pt x="10461909" y="449280"/>
                  <a:pt x="10455316" y="437712"/>
                </a:cubicBezTo>
                <a:cubicBezTo>
                  <a:pt x="10447480" y="448907"/>
                  <a:pt x="10439643" y="455250"/>
                  <a:pt x="10440514" y="460101"/>
                </a:cubicBezTo>
                <a:close/>
                <a:moveTo>
                  <a:pt x="5843856" y="446668"/>
                </a:moveTo>
                <a:cubicBezTo>
                  <a:pt x="5839129" y="446916"/>
                  <a:pt x="5830422" y="456370"/>
                  <a:pt x="5831293" y="458982"/>
                </a:cubicBezTo>
                <a:cubicBezTo>
                  <a:pt x="5833408" y="465201"/>
                  <a:pt x="5839751" y="473037"/>
                  <a:pt x="5845349" y="474032"/>
                </a:cubicBezTo>
                <a:cubicBezTo>
                  <a:pt x="5850200" y="474779"/>
                  <a:pt x="5856419" y="466818"/>
                  <a:pt x="5867489" y="458733"/>
                </a:cubicBezTo>
                <a:cubicBezTo>
                  <a:pt x="5855797" y="452389"/>
                  <a:pt x="5849578" y="446419"/>
                  <a:pt x="5843732" y="446668"/>
                </a:cubicBezTo>
                <a:close/>
                <a:moveTo>
                  <a:pt x="4869173" y="446543"/>
                </a:moveTo>
                <a:cubicBezTo>
                  <a:pt x="4864820" y="446294"/>
                  <a:pt x="4857232" y="453260"/>
                  <a:pt x="4855739" y="458235"/>
                </a:cubicBezTo>
                <a:cubicBezTo>
                  <a:pt x="4853127" y="466942"/>
                  <a:pt x="4858973" y="474903"/>
                  <a:pt x="4868053" y="474281"/>
                </a:cubicBezTo>
                <a:cubicBezTo>
                  <a:pt x="4874397" y="473784"/>
                  <a:pt x="4880243" y="467564"/>
                  <a:pt x="4891686" y="460599"/>
                </a:cubicBezTo>
                <a:cubicBezTo>
                  <a:pt x="4880741" y="453384"/>
                  <a:pt x="4875143" y="446916"/>
                  <a:pt x="4869173" y="446543"/>
                </a:cubicBezTo>
                <a:close/>
                <a:moveTo>
                  <a:pt x="5769100" y="457738"/>
                </a:moveTo>
                <a:cubicBezTo>
                  <a:pt x="5768727" y="453384"/>
                  <a:pt x="5758777" y="445424"/>
                  <a:pt x="5755791" y="446543"/>
                </a:cubicBezTo>
                <a:cubicBezTo>
                  <a:pt x="5749821" y="448658"/>
                  <a:pt x="5742109" y="455748"/>
                  <a:pt x="5741860" y="461096"/>
                </a:cubicBezTo>
                <a:cubicBezTo>
                  <a:pt x="5741611" y="466320"/>
                  <a:pt x="5749821" y="471918"/>
                  <a:pt x="5758403" y="482242"/>
                </a:cubicBezTo>
                <a:cubicBezTo>
                  <a:pt x="5764001" y="470301"/>
                  <a:pt x="5769598" y="463708"/>
                  <a:pt x="5769100" y="457738"/>
                </a:cubicBezTo>
                <a:close/>
                <a:moveTo>
                  <a:pt x="4958730" y="446543"/>
                </a:moveTo>
                <a:cubicBezTo>
                  <a:pt x="4954377" y="446294"/>
                  <a:pt x="4946789" y="453260"/>
                  <a:pt x="4945297" y="458235"/>
                </a:cubicBezTo>
                <a:cubicBezTo>
                  <a:pt x="4942684" y="466942"/>
                  <a:pt x="4948531" y="474903"/>
                  <a:pt x="4957611" y="474281"/>
                </a:cubicBezTo>
                <a:cubicBezTo>
                  <a:pt x="4963955" y="473784"/>
                  <a:pt x="4969800" y="467564"/>
                  <a:pt x="4981244" y="460599"/>
                </a:cubicBezTo>
                <a:cubicBezTo>
                  <a:pt x="4970298" y="453384"/>
                  <a:pt x="4964701" y="446916"/>
                  <a:pt x="4958730" y="446543"/>
                </a:cubicBezTo>
                <a:close/>
                <a:moveTo>
                  <a:pt x="5679667" y="458982"/>
                </a:moveTo>
                <a:cubicBezTo>
                  <a:pt x="5679667" y="454628"/>
                  <a:pt x="5672329" y="447538"/>
                  <a:pt x="5667105" y="446294"/>
                </a:cubicBezTo>
                <a:cubicBezTo>
                  <a:pt x="5658149" y="444180"/>
                  <a:pt x="5650686" y="450772"/>
                  <a:pt x="5651930" y="459604"/>
                </a:cubicBezTo>
                <a:cubicBezTo>
                  <a:pt x="5652676" y="465823"/>
                  <a:pt x="5659392" y="471296"/>
                  <a:pt x="5666980" y="482242"/>
                </a:cubicBezTo>
                <a:cubicBezTo>
                  <a:pt x="5673573" y="470923"/>
                  <a:pt x="5679667" y="464952"/>
                  <a:pt x="5679667" y="458857"/>
                </a:cubicBezTo>
                <a:close/>
                <a:moveTo>
                  <a:pt x="10364764" y="446543"/>
                </a:moveTo>
                <a:cubicBezTo>
                  <a:pt x="10360037" y="446419"/>
                  <a:pt x="10350584" y="455001"/>
                  <a:pt x="10351206" y="457862"/>
                </a:cubicBezTo>
                <a:cubicBezTo>
                  <a:pt x="10352698" y="464206"/>
                  <a:pt x="10358420" y="472540"/>
                  <a:pt x="10363893" y="473908"/>
                </a:cubicBezTo>
                <a:cubicBezTo>
                  <a:pt x="10368620" y="475152"/>
                  <a:pt x="10375585" y="467813"/>
                  <a:pt x="10387278" y="460848"/>
                </a:cubicBezTo>
                <a:cubicBezTo>
                  <a:pt x="10376083" y="453260"/>
                  <a:pt x="10370485" y="446668"/>
                  <a:pt x="10364764" y="446543"/>
                </a:cubicBezTo>
                <a:close/>
                <a:moveTo>
                  <a:pt x="5562994" y="461718"/>
                </a:moveTo>
                <a:cubicBezTo>
                  <a:pt x="5564611" y="467191"/>
                  <a:pt x="5573069" y="472664"/>
                  <a:pt x="5579413" y="473784"/>
                </a:cubicBezTo>
                <a:cubicBezTo>
                  <a:pt x="5582274" y="474281"/>
                  <a:pt x="5590483" y="464579"/>
                  <a:pt x="5590234" y="459852"/>
                </a:cubicBezTo>
                <a:cubicBezTo>
                  <a:pt x="5589861" y="454131"/>
                  <a:pt x="5583020" y="448782"/>
                  <a:pt x="5575059" y="437836"/>
                </a:cubicBezTo>
                <a:cubicBezTo>
                  <a:pt x="5568591" y="449777"/>
                  <a:pt x="5561626" y="456992"/>
                  <a:pt x="5562994" y="461718"/>
                </a:cubicBezTo>
                <a:close/>
                <a:moveTo>
                  <a:pt x="10265256" y="460972"/>
                </a:moveTo>
                <a:cubicBezTo>
                  <a:pt x="10265256" y="465699"/>
                  <a:pt x="10274336" y="474779"/>
                  <a:pt x="10277072" y="474032"/>
                </a:cubicBezTo>
                <a:cubicBezTo>
                  <a:pt x="10283291" y="472291"/>
                  <a:pt x="10291501" y="466196"/>
                  <a:pt x="10292620" y="460599"/>
                </a:cubicBezTo>
                <a:cubicBezTo>
                  <a:pt x="10293615" y="455748"/>
                  <a:pt x="10285903" y="449155"/>
                  <a:pt x="10278441" y="437836"/>
                </a:cubicBezTo>
                <a:cubicBezTo>
                  <a:pt x="10271475" y="449280"/>
                  <a:pt x="10265131" y="455126"/>
                  <a:pt x="10265256" y="460972"/>
                </a:cubicBezTo>
                <a:close/>
                <a:moveTo>
                  <a:pt x="5488114" y="446792"/>
                </a:moveTo>
                <a:cubicBezTo>
                  <a:pt x="5483760" y="447165"/>
                  <a:pt x="5475800" y="457116"/>
                  <a:pt x="5476919" y="460101"/>
                </a:cubicBezTo>
                <a:cubicBezTo>
                  <a:pt x="5479034" y="466072"/>
                  <a:pt x="5486248" y="473784"/>
                  <a:pt x="5491472" y="474032"/>
                </a:cubicBezTo>
                <a:cubicBezTo>
                  <a:pt x="5496697" y="474281"/>
                  <a:pt x="5502294" y="466072"/>
                  <a:pt x="5512618" y="457489"/>
                </a:cubicBezTo>
                <a:cubicBezTo>
                  <a:pt x="5500677" y="451892"/>
                  <a:pt x="5494085" y="446294"/>
                  <a:pt x="5488114" y="446792"/>
                </a:cubicBezTo>
                <a:close/>
                <a:moveTo>
                  <a:pt x="2598" y="2297521"/>
                </a:moveTo>
                <a:lnTo>
                  <a:pt x="2598" y="2347399"/>
                </a:lnTo>
                <a:cubicBezTo>
                  <a:pt x="26480" y="2327747"/>
                  <a:pt x="26480" y="2316801"/>
                  <a:pt x="2598" y="2297521"/>
                </a:cubicBezTo>
                <a:close/>
                <a:moveTo>
                  <a:pt x="5399800" y="446294"/>
                </a:moveTo>
                <a:cubicBezTo>
                  <a:pt x="5395447" y="446170"/>
                  <a:pt x="5388108" y="453384"/>
                  <a:pt x="5386865" y="458484"/>
                </a:cubicBezTo>
                <a:cubicBezTo>
                  <a:pt x="5384625" y="467316"/>
                  <a:pt x="5390845" y="475027"/>
                  <a:pt x="5399800" y="474032"/>
                </a:cubicBezTo>
                <a:cubicBezTo>
                  <a:pt x="5406020" y="473410"/>
                  <a:pt x="5411742" y="466818"/>
                  <a:pt x="5422936" y="459604"/>
                </a:cubicBezTo>
                <a:cubicBezTo>
                  <a:pt x="5411742" y="452763"/>
                  <a:pt x="5405896" y="446543"/>
                  <a:pt x="5399925" y="446294"/>
                </a:cubicBezTo>
                <a:close/>
                <a:moveTo>
                  <a:pt x="5310243" y="446294"/>
                </a:moveTo>
                <a:cubicBezTo>
                  <a:pt x="5305890" y="446170"/>
                  <a:pt x="5298551" y="453384"/>
                  <a:pt x="5297307" y="458484"/>
                </a:cubicBezTo>
                <a:cubicBezTo>
                  <a:pt x="5295068" y="467316"/>
                  <a:pt x="5301287" y="474903"/>
                  <a:pt x="5310243" y="474032"/>
                </a:cubicBezTo>
                <a:cubicBezTo>
                  <a:pt x="5316462" y="473410"/>
                  <a:pt x="5322184" y="466818"/>
                  <a:pt x="5333254" y="459479"/>
                </a:cubicBezTo>
                <a:cubicBezTo>
                  <a:pt x="5322184" y="452763"/>
                  <a:pt x="5316213" y="446419"/>
                  <a:pt x="5310119" y="446294"/>
                </a:cubicBezTo>
                <a:close/>
                <a:moveTo>
                  <a:pt x="5210237" y="459977"/>
                </a:moveTo>
                <a:cubicBezTo>
                  <a:pt x="5211232" y="465574"/>
                  <a:pt x="5219318" y="471793"/>
                  <a:pt x="5225537" y="473659"/>
                </a:cubicBezTo>
                <a:cubicBezTo>
                  <a:pt x="5228273" y="474530"/>
                  <a:pt x="5237478" y="465574"/>
                  <a:pt x="5237602" y="460848"/>
                </a:cubicBezTo>
                <a:cubicBezTo>
                  <a:pt x="5237851" y="455126"/>
                  <a:pt x="5231632" y="449031"/>
                  <a:pt x="5225039" y="437463"/>
                </a:cubicBezTo>
                <a:cubicBezTo>
                  <a:pt x="5217203" y="448658"/>
                  <a:pt x="5209367" y="455001"/>
                  <a:pt x="5210237" y="459852"/>
                </a:cubicBezTo>
                <a:close/>
                <a:moveTo>
                  <a:pt x="10186644" y="446419"/>
                </a:moveTo>
                <a:cubicBezTo>
                  <a:pt x="10182290" y="446792"/>
                  <a:pt x="10174330" y="456743"/>
                  <a:pt x="10175449" y="459728"/>
                </a:cubicBezTo>
                <a:cubicBezTo>
                  <a:pt x="10177564" y="465699"/>
                  <a:pt x="10184778" y="473410"/>
                  <a:pt x="10190002" y="473659"/>
                </a:cubicBezTo>
                <a:cubicBezTo>
                  <a:pt x="10195227" y="473908"/>
                  <a:pt x="10200824" y="465699"/>
                  <a:pt x="10211148" y="457116"/>
                </a:cubicBezTo>
                <a:cubicBezTo>
                  <a:pt x="10199207" y="451519"/>
                  <a:pt x="10192614" y="445921"/>
                  <a:pt x="10186644" y="446419"/>
                </a:cubicBezTo>
                <a:close/>
                <a:moveTo>
                  <a:pt x="5133740" y="446294"/>
                </a:moveTo>
                <a:cubicBezTo>
                  <a:pt x="5129014" y="446294"/>
                  <a:pt x="5119933" y="455499"/>
                  <a:pt x="5120804" y="458235"/>
                </a:cubicBezTo>
                <a:cubicBezTo>
                  <a:pt x="5122670" y="464455"/>
                  <a:pt x="5128765" y="472664"/>
                  <a:pt x="5134362" y="473659"/>
                </a:cubicBezTo>
                <a:cubicBezTo>
                  <a:pt x="5139213" y="474530"/>
                  <a:pt x="5145681" y="466818"/>
                  <a:pt x="5157000" y="459106"/>
                </a:cubicBezTo>
                <a:cubicBezTo>
                  <a:pt x="5145433" y="452265"/>
                  <a:pt x="5139587" y="446046"/>
                  <a:pt x="5133740" y="446170"/>
                </a:cubicBezTo>
                <a:close/>
                <a:moveTo>
                  <a:pt x="10097336" y="446294"/>
                </a:moveTo>
                <a:cubicBezTo>
                  <a:pt x="10092982" y="446543"/>
                  <a:pt x="10084773" y="456370"/>
                  <a:pt x="10085767" y="459230"/>
                </a:cubicBezTo>
                <a:cubicBezTo>
                  <a:pt x="10087758" y="465201"/>
                  <a:pt x="10094723" y="473162"/>
                  <a:pt x="10100072" y="473535"/>
                </a:cubicBezTo>
                <a:cubicBezTo>
                  <a:pt x="10105296" y="473908"/>
                  <a:pt x="10111142" y="465823"/>
                  <a:pt x="10121590" y="457489"/>
                </a:cubicBezTo>
                <a:cubicBezTo>
                  <a:pt x="10109774" y="451643"/>
                  <a:pt x="10103306" y="445921"/>
                  <a:pt x="10097336" y="446294"/>
                </a:cubicBezTo>
                <a:close/>
                <a:moveTo>
                  <a:pt x="5058612" y="458857"/>
                </a:moveTo>
                <a:cubicBezTo>
                  <a:pt x="5058612" y="454504"/>
                  <a:pt x="5051522" y="447290"/>
                  <a:pt x="5046298" y="445921"/>
                </a:cubicBezTo>
                <a:cubicBezTo>
                  <a:pt x="5037466" y="443682"/>
                  <a:pt x="5029754" y="449902"/>
                  <a:pt x="5030749" y="458857"/>
                </a:cubicBezTo>
                <a:cubicBezTo>
                  <a:pt x="5031371" y="465077"/>
                  <a:pt x="5037964" y="470798"/>
                  <a:pt x="5045302" y="481869"/>
                </a:cubicBezTo>
                <a:cubicBezTo>
                  <a:pt x="5052144" y="470674"/>
                  <a:pt x="5058363" y="464828"/>
                  <a:pt x="5058487" y="458733"/>
                </a:cubicBezTo>
                <a:close/>
                <a:moveTo>
                  <a:pt x="2473" y="2119277"/>
                </a:moveTo>
                <a:lnTo>
                  <a:pt x="2473" y="2165673"/>
                </a:lnTo>
                <a:cubicBezTo>
                  <a:pt x="25609" y="2151119"/>
                  <a:pt x="25982" y="2139303"/>
                  <a:pt x="2473" y="2119277"/>
                </a:cubicBezTo>
                <a:close/>
                <a:moveTo>
                  <a:pt x="2473" y="2257220"/>
                </a:moveTo>
                <a:cubicBezTo>
                  <a:pt x="25485" y="2238189"/>
                  <a:pt x="25734" y="2230353"/>
                  <a:pt x="2473" y="2206595"/>
                </a:cubicBezTo>
                <a:lnTo>
                  <a:pt x="2473" y="2257220"/>
                </a:lnTo>
                <a:close/>
                <a:moveTo>
                  <a:pt x="13392551" y="371663"/>
                </a:moveTo>
                <a:cubicBezTo>
                  <a:pt x="13392675" y="366812"/>
                  <a:pt x="13386829" y="358976"/>
                  <a:pt x="13381978" y="357359"/>
                </a:cubicBezTo>
                <a:cubicBezTo>
                  <a:pt x="13372898" y="354374"/>
                  <a:pt x="13365808" y="361091"/>
                  <a:pt x="13366555" y="370046"/>
                </a:cubicBezTo>
                <a:cubicBezTo>
                  <a:pt x="13366927" y="375519"/>
                  <a:pt x="13373270" y="380495"/>
                  <a:pt x="13379118" y="388828"/>
                </a:cubicBezTo>
                <a:cubicBezTo>
                  <a:pt x="13385337" y="381241"/>
                  <a:pt x="13392302" y="376514"/>
                  <a:pt x="13392426" y="371663"/>
                </a:cubicBezTo>
                <a:close/>
                <a:moveTo>
                  <a:pt x="13277121" y="368802"/>
                </a:moveTo>
                <a:cubicBezTo>
                  <a:pt x="13275255" y="378007"/>
                  <a:pt x="13282096" y="384848"/>
                  <a:pt x="13290927" y="383480"/>
                </a:cubicBezTo>
                <a:cubicBezTo>
                  <a:pt x="13295903" y="382734"/>
                  <a:pt x="13302496" y="375270"/>
                  <a:pt x="13303117" y="370171"/>
                </a:cubicBezTo>
                <a:cubicBezTo>
                  <a:pt x="13303615" y="365444"/>
                  <a:pt x="13297147" y="359971"/>
                  <a:pt x="13291425" y="351513"/>
                </a:cubicBezTo>
                <a:cubicBezTo>
                  <a:pt x="13284708" y="359349"/>
                  <a:pt x="13278117" y="363454"/>
                  <a:pt x="13277121" y="368802"/>
                </a:cubicBezTo>
                <a:close/>
                <a:moveTo>
                  <a:pt x="13217168" y="371041"/>
                </a:moveTo>
                <a:cubicBezTo>
                  <a:pt x="13218660" y="361961"/>
                  <a:pt x="13212067" y="354996"/>
                  <a:pt x="13202739" y="357359"/>
                </a:cubicBezTo>
                <a:cubicBezTo>
                  <a:pt x="13197763" y="358603"/>
                  <a:pt x="13191295" y="365942"/>
                  <a:pt x="13191047" y="370793"/>
                </a:cubicBezTo>
                <a:cubicBezTo>
                  <a:pt x="13190798" y="375644"/>
                  <a:pt x="13197514" y="380868"/>
                  <a:pt x="13203237" y="388953"/>
                </a:cubicBezTo>
                <a:cubicBezTo>
                  <a:pt x="13209705" y="380992"/>
                  <a:pt x="13216172" y="376514"/>
                  <a:pt x="13217043" y="371041"/>
                </a:cubicBezTo>
                <a:close/>
                <a:moveTo>
                  <a:pt x="13101613" y="368678"/>
                </a:moveTo>
                <a:cubicBezTo>
                  <a:pt x="13101613" y="373778"/>
                  <a:pt x="13107335" y="381739"/>
                  <a:pt x="13112186" y="383107"/>
                </a:cubicBezTo>
                <a:cubicBezTo>
                  <a:pt x="13121266" y="385843"/>
                  <a:pt x="13128107" y="378878"/>
                  <a:pt x="13127609" y="370046"/>
                </a:cubicBezTo>
                <a:cubicBezTo>
                  <a:pt x="13127360" y="364822"/>
                  <a:pt x="13121018" y="359847"/>
                  <a:pt x="13115046" y="351388"/>
                </a:cubicBezTo>
                <a:cubicBezTo>
                  <a:pt x="13108580" y="359225"/>
                  <a:pt x="13101613" y="363951"/>
                  <a:pt x="13101613" y="368554"/>
                </a:cubicBezTo>
                <a:close/>
                <a:moveTo>
                  <a:pt x="13026484" y="357608"/>
                </a:moveTo>
                <a:cubicBezTo>
                  <a:pt x="13021633" y="357483"/>
                  <a:pt x="13013674" y="363081"/>
                  <a:pt x="13011932" y="367807"/>
                </a:cubicBezTo>
                <a:cubicBezTo>
                  <a:pt x="13008822" y="376763"/>
                  <a:pt x="13015291" y="383977"/>
                  <a:pt x="13024370" y="383480"/>
                </a:cubicBezTo>
                <a:cubicBezTo>
                  <a:pt x="13029843" y="383107"/>
                  <a:pt x="13034943" y="377012"/>
                  <a:pt x="13043400" y="371290"/>
                </a:cubicBezTo>
                <a:cubicBezTo>
                  <a:pt x="13035937" y="364822"/>
                  <a:pt x="13031335" y="357732"/>
                  <a:pt x="13026484" y="357608"/>
                </a:cubicBezTo>
                <a:close/>
                <a:moveTo>
                  <a:pt x="12936429" y="357608"/>
                </a:moveTo>
                <a:cubicBezTo>
                  <a:pt x="12931578" y="357608"/>
                  <a:pt x="12923866" y="363578"/>
                  <a:pt x="12922374" y="368429"/>
                </a:cubicBezTo>
                <a:cubicBezTo>
                  <a:pt x="12919513" y="377634"/>
                  <a:pt x="12926355" y="384475"/>
                  <a:pt x="12935310" y="383729"/>
                </a:cubicBezTo>
                <a:cubicBezTo>
                  <a:pt x="12940782" y="383231"/>
                  <a:pt x="12945634" y="376763"/>
                  <a:pt x="12953843" y="370668"/>
                </a:cubicBezTo>
                <a:cubicBezTo>
                  <a:pt x="12946132" y="364573"/>
                  <a:pt x="12941280" y="357608"/>
                  <a:pt x="12936429" y="357608"/>
                </a:cubicBezTo>
                <a:close/>
                <a:moveTo>
                  <a:pt x="12848240" y="357483"/>
                </a:moveTo>
                <a:cubicBezTo>
                  <a:pt x="12843140" y="358230"/>
                  <a:pt x="12835926" y="365071"/>
                  <a:pt x="12835179" y="369922"/>
                </a:cubicBezTo>
                <a:cubicBezTo>
                  <a:pt x="12834060" y="378629"/>
                  <a:pt x="12840902" y="385594"/>
                  <a:pt x="12850107" y="383480"/>
                </a:cubicBezTo>
                <a:cubicBezTo>
                  <a:pt x="12855330" y="382236"/>
                  <a:pt x="12859435" y="375768"/>
                  <a:pt x="12867023" y="368802"/>
                </a:cubicBezTo>
                <a:cubicBezTo>
                  <a:pt x="12858439" y="363329"/>
                  <a:pt x="12852718" y="356861"/>
                  <a:pt x="12848116" y="357608"/>
                </a:cubicBezTo>
                <a:close/>
                <a:moveTo>
                  <a:pt x="12760424" y="357608"/>
                </a:moveTo>
                <a:cubicBezTo>
                  <a:pt x="12755325" y="357608"/>
                  <a:pt x="12747364" y="363329"/>
                  <a:pt x="12745996" y="368180"/>
                </a:cubicBezTo>
                <a:cubicBezTo>
                  <a:pt x="12743260" y="377261"/>
                  <a:pt x="12750225" y="384102"/>
                  <a:pt x="12759056" y="383604"/>
                </a:cubicBezTo>
                <a:cubicBezTo>
                  <a:pt x="12764280" y="383355"/>
                  <a:pt x="12769256" y="377012"/>
                  <a:pt x="12777713" y="371041"/>
                </a:cubicBezTo>
                <a:cubicBezTo>
                  <a:pt x="12769877" y="364573"/>
                  <a:pt x="12765150" y="357608"/>
                  <a:pt x="12760548" y="357608"/>
                </a:cubicBezTo>
                <a:close/>
                <a:moveTo>
                  <a:pt x="12669623" y="357483"/>
                </a:moveTo>
                <a:cubicBezTo>
                  <a:pt x="12664523" y="357981"/>
                  <a:pt x="12657060" y="364573"/>
                  <a:pt x="12656313" y="369549"/>
                </a:cubicBezTo>
                <a:cubicBezTo>
                  <a:pt x="12654821" y="378380"/>
                  <a:pt x="12661663" y="385221"/>
                  <a:pt x="12670742" y="383480"/>
                </a:cubicBezTo>
                <a:cubicBezTo>
                  <a:pt x="12676092" y="382485"/>
                  <a:pt x="12680320" y="376017"/>
                  <a:pt x="12688157" y="369300"/>
                </a:cubicBezTo>
                <a:cubicBezTo>
                  <a:pt x="12679698" y="363578"/>
                  <a:pt x="12674226" y="356986"/>
                  <a:pt x="12669623" y="357483"/>
                </a:cubicBezTo>
                <a:close/>
                <a:moveTo>
                  <a:pt x="12570240" y="369798"/>
                </a:moveTo>
                <a:cubicBezTo>
                  <a:pt x="12570613" y="374897"/>
                  <a:pt x="12577080" y="382485"/>
                  <a:pt x="12581931" y="383355"/>
                </a:cubicBezTo>
                <a:cubicBezTo>
                  <a:pt x="12590888" y="385097"/>
                  <a:pt x="12597604" y="378256"/>
                  <a:pt x="12596236" y="369176"/>
                </a:cubicBezTo>
                <a:cubicBezTo>
                  <a:pt x="12595366" y="363827"/>
                  <a:pt x="12588897" y="359474"/>
                  <a:pt x="12582429" y="351388"/>
                </a:cubicBezTo>
                <a:cubicBezTo>
                  <a:pt x="12576459" y="359722"/>
                  <a:pt x="12569866" y="365071"/>
                  <a:pt x="12570240" y="369673"/>
                </a:cubicBezTo>
                <a:close/>
                <a:moveTo>
                  <a:pt x="12480681" y="370046"/>
                </a:moveTo>
                <a:cubicBezTo>
                  <a:pt x="12481179" y="375146"/>
                  <a:pt x="12487772" y="382609"/>
                  <a:pt x="12492748" y="383355"/>
                </a:cubicBezTo>
                <a:cubicBezTo>
                  <a:pt x="12501579" y="384848"/>
                  <a:pt x="12508421" y="378007"/>
                  <a:pt x="12506679" y="368927"/>
                </a:cubicBezTo>
                <a:cubicBezTo>
                  <a:pt x="12505683" y="363578"/>
                  <a:pt x="12499215" y="359349"/>
                  <a:pt x="12492499" y="351513"/>
                </a:cubicBezTo>
                <a:cubicBezTo>
                  <a:pt x="12486776" y="359971"/>
                  <a:pt x="12480185" y="365444"/>
                  <a:pt x="12480681" y="370046"/>
                </a:cubicBezTo>
                <a:close/>
                <a:moveTo>
                  <a:pt x="12405678" y="357608"/>
                </a:moveTo>
                <a:cubicBezTo>
                  <a:pt x="12400827" y="357483"/>
                  <a:pt x="12392866" y="363081"/>
                  <a:pt x="12391125" y="367807"/>
                </a:cubicBezTo>
                <a:cubicBezTo>
                  <a:pt x="12388015" y="376763"/>
                  <a:pt x="12394483" y="383977"/>
                  <a:pt x="12403563" y="383480"/>
                </a:cubicBezTo>
                <a:cubicBezTo>
                  <a:pt x="12409035" y="383107"/>
                  <a:pt x="12414136" y="377012"/>
                  <a:pt x="12422594" y="371290"/>
                </a:cubicBezTo>
                <a:cubicBezTo>
                  <a:pt x="12415132" y="364822"/>
                  <a:pt x="12410529" y="357732"/>
                  <a:pt x="12405678" y="357608"/>
                </a:cubicBezTo>
                <a:close/>
                <a:moveTo>
                  <a:pt x="12330051" y="370419"/>
                </a:moveTo>
                <a:cubicBezTo>
                  <a:pt x="12329679" y="365568"/>
                  <a:pt x="12322962" y="358354"/>
                  <a:pt x="12317986" y="357235"/>
                </a:cubicBezTo>
                <a:cubicBezTo>
                  <a:pt x="12308782" y="355244"/>
                  <a:pt x="12302313" y="362210"/>
                  <a:pt x="12304055" y="371290"/>
                </a:cubicBezTo>
                <a:cubicBezTo>
                  <a:pt x="12305049" y="376639"/>
                  <a:pt x="12311642" y="380992"/>
                  <a:pt x="12318235" y="388828"/>
                </a:cubicBezTo>
                <a:cubicBezTo>
                  <a:pt x="12323832" y="380619"/>
                  <a:pt x="12330424" y="375146"/>
                  <a:pt x="12330051" y="370295"/>
                </a:cubicBezTo>
                <a:close/>
                <a:moveTo>
                  <a:pt x="12240494" y="370419"/>
                </a:moveTo>
                <a:cubicBezTo>
                  <a:pt x="12240121" y="365568"/>
                  <a:pt x="12233404" y="358354"/>
                  <a:pt x="12228428" y="357235"/>
                </a:cubicBezTo>
                <a:cubicBezTo>
                  <a:pt x="12219224" y="355244"/>
                  <a:pt x="12212756" y="362210"/>
                  <a:pt x="12214497" y="371290"/>
                </a:cubicBezTo>
                <a:cubicBezTo>
                  <a:pt x="12215493" y="376639"/>
                  <a:pt x="12222085" y="380992"/>
                  <a:pt x="12228677" y="388828"/>
                </a:cubicBezTo>
                <a:cubicBezTo>
                  <a:pt x="12234275" y="380619"/>
                  <a:pt x="12240867" y="375146"/>
                  <a:pt x="12240494" y="370295"/>
                </a:cubicBezTo>
                <a:close/>
                <a:moveTo>
                  <a:pt x="12137876" y="357359"/>
                </a:moveTo>
                <a:cubicBezTo>
                  <a:pt x="12132776" y="358105"/>
                  <a:pt x="12125562" y="364947"/>
                  <a:pt x="12124816" y="369798"/>
                </a:cubicBezTo>
                <a:cubicBezTo>
                  <a:pt x="12123696" y="378504"/>
                  <a:pt x="12130537" y="385470"/>
                  <a:pt x="12139742" y="383355"/>
                </a:cubicBezTo>
                <a:cubicBezTo>
                  <a:pt x="12144966" y="382112"/>
                  <a:pt x="12149070" y="375644"/>
                  <a:pt x="12156659" y="368678"/>
                </a:cubicBezTo>
                <a:cubicBezTo>
                  <a:pt x="12148076" y="363205"/>
                  <a:pt x="12142354" y="356737"/>
                  <a:pt x="12137752" y="357483"/>
                </a:cubicBezTo>
                <a:close/>
                <a:moveTo>
                  <a:pt x="12035134" y="369922"/>
                </a:moveTo>
                <a:cubicBezTo>
                  <a:pt x="12034388" y="378753"/>
                  <a:pt x="12041229" y="385719"/>
                  <a:pt x="12050309" y="383231"/>
                </a:cubicBezTo>
                <a:cubicBezTo>
                  <a:pt x="12055160" y="381863"/>
                  <a:pt x="12061006" y="374027"/>
                  <a:pt x="12061130" y="368927"/>
                </a:cubicBezTo>
                <a:cubicBezTo>
                  <a:pt x="12061130" y="364200"/>
                  <a:pt x="12054289" y="359349"/>
                  <a:pt x="12047945" y="351388"/>
                </a:cubicBezTo>
                <a:cubicBezTo>
                  <a:pt x="12041850" y="359722"/>
                  <a:pt x="12035507" y="364573"/>
                  <a:pt x="12035009" y="369922"/>
                </a:cubicBezTo>
                <a:close/>
                <a:moveTo>
                  <a:pt x="11949432" y="368429"/>
                </a:moveTo>
                <a:cubicBezTo>
                  <a:pt x="11949432" y="373529"/>
                  <a:pt x="11955030" y="381490"/>
                  <a:pt x="11959756" y="383107"/>
                </a:cubicBezTo>
                <a:cubicBezTo>
                  <a:pt x="11968836" y="386092"/>
                  <a:pt x="11975677" y="379002"/>
                  <a:pt x="11975429" y="370295"/>
                </a:cubicBezTo>
                <a:cubicBezTo>
                  <a:pt x="11975305" y="365071"/>
                  <a:pt x="11968961" y="359971"/>
                  <a:pt x="11963115" y="351513"/>
                </a:cubicBezTo>
                <a:cubicBezTo>
                  <a:pt x="11956647" y="359100"/>
                  <a:pt x="11949432" y="363703"/>
                  <a:pt x="11949432" y="368429"/>
                </a:cubicBezTo>
                <a:close/>
                <a:moveTo>
                  <a:pt x="11872936" y="357359"/>
                </a:moveTo>
                <a:cubicBezTo>
                  <a:pt x="11868085" y="357608"/>
                  <a:pt x="11860745" y="364076"/>
                  <a:pt x="11859502" y="369051"/>
                </a:cubicBezTo>
                <a:cubicBezTo>
                  <a:pt x="11857263" y="378256"/>
                  <a:pt x="11864229" y="384848"/>
                  <a:pt x="11873308" y="383355"/>
                </a:cubicBezTo>
                <a:cubicBezTo>
                  <a:pt x="11878781" y="382485"/>
                  <a:pt x="11883259" y="375892"/>
                  <a:pt x="11891095" y="369424"/>
                </a:cubicBezTo>
                <a:cubicBezTo>
                  <a:pt x="11883011" y="363578"/>
                  <a:pt x="11877786" y="356986"/>
                  <a:pt x="11872811" y="357235"/>
                </a:cubicBezTo>
                <a:close/>
                <a:moveTo>
                  <a:pt x="11784746" y="357608"/>
                </a:moveTo>
                <a:cubicBezTo>
                  <a:pt x="11779770" y="357359"/>
                  <a:pt x="11771810" y="362956"/>
                  <a:pt x="11770193" y="367683"/>
                </a:cubicBezTo>
                <a:cubicBezTo>
                  <a:pt x="11767084" y="376639"/>
                  <a:pt x="11773303" y="383977"/>
                  <a:pt x="11782507" y="383480"/>
                </a:cubicBezTo>
                <a:cubicBezTo>
                  <a:pt x="11787980" y="383231"/>
                  <a:pt x="11793080" y="377012"/>
                  <a:pt x="11801662" y="371415"/>
                </a:cubicBezTo>
                <a:cubicBezTo>
                  <a:pt x="11794200" y="364947"/>
                  <a:pt x="11789722" y="357857"/>
                  <a:pt x="11784871" y="357608"/>
                </a:cubicBezTo>
                <a:close/>
                <a:moveTo>
                  <a:pt x="11708995" y="370419"/>
                </a:moveTo>
                <a:cubicBezTo>
                  <a:pt x="11708622" y="365568"/>
                  <a:pt x="11701906" y="358354"/>
                  <a:pt x="11696930" y="357235"/>
                </a:cubicBezTo>
                <a:cubicBezTo>
                  <a:pt x="11687726" y="355244"/>
                  <a:pt x="11681258" y="362210"/>
                  <a:pt x="11682999" y="371290"/>
                </a:cubicBezTo>
                <a:cubicBezTo>
                  <a:pt x="11683994" y="376639"/>
                  <a:pt x="11690586" y="380992"/>
                  <a:pt x="11697179" y="388828"/>
                </a:cubicBezTo>
                <a:cubicBezTo>
                  <a:pt x="11702776" y="380619"/>
                  <a:pt x="11709369" y="375146"/>
                  <a:pt x="11708995" y="370295"/>
                </a:cubicBezTo>
                <a:close/>
                <a:moveTo>
                  <a:pt x="11608119" y="357608"/>
                </a:moveTo>
                <a:cubicBezTo>
                  <a:pt x="11603019" y="357608"/>
                  <a:pt x="11595059" y="363329"/>
                  <a:pt x="11593691" y="368180"/>
                </a:cubicBezTo>
                <a:cubicBezTo>
                  <a:pt x="11590954" y="377261"/>
                  <a:pt x="11597919" y="384102"/>
                  <a:pt x="11606751" y="383604"/>
                </a:cubicBezTo>
                <a:cubicBezTo>
                  <a:pt x="11611975" y="383355"/>
                  <a:pt x="11616951" y="377012"/>
                  <a:pt x="11625409" y="371041"/>
                </a:cubicBezTo>
                <a:cubicBezTo>
                  <a:pt x="11617572" y="364573"/>
                  <a:pt x="11612846" y="357608"/>
                  <a:pt x="11608243" y="357608"/>
                </a:cubicBezTo>
                <a:close/>
                <a:moveTo>
                  <a:pt x="11503759" y="370046"/>
                </a:moveTo>
                <a:cubicBezTo>
                  <a:pt x="11503013" y="378878"/>
                  <a:pt x="11509855" y="385843"/>
                  <a:pt x="11518935" y="383355"/>
                </a:cubicBezTo>
                <a:cubicBezTo>
                  <a:pt x="11523786" y="381987"/>
                  <a:pt x="11529632" y="374151"/>
                  <a:pt x="11529756" y="369051"/>
                </a:cubicBezTo>
                <a:cubicBezTo>
                  <a:pt x="11529756" y="364325"/>
                  <a:pt x="11522915" y="359474"/>
                  <a:pt x="11516572" y="351513"/>
                </a:cubicBezTo>
                <a:cubicBezTo>
                  <a:pt x="11510477" y="359847"/>
                  <a:pt x="11504133" y="364698"/>
                  <a:pt x="11503636" y="370046"/>
                </a:cubicBezTo>
                <a:close/>
                <a:moveTo>
                  <a:pt x="11418059" y="368554"/>
                </a:moveTo>
                <a:cubicBezTo>
                  <a:pt x="11418059" y="373653"/>
                  <a:pt x="11423655" y="381614"/>
                  <a:pt x="11428382" y="383231"/>
                </a:cubicBezTo>
                <a:cubicBezTo>
                  <a:pt x="11437463" y="386216"/>
                  <a:pt x="11444304" y="379126"/>
                  <a:pt x="11444055" y="370419"/>
                </a:cubicBezTo>
                <a:cubicBezTo>
                  <a:pt x="11443930" y="365195"/>
                  <a:pt x="11437587" y="360095"/>
                  <a:pt x="11431741" y="351637"/>
                </a:cubicBezTo>
                <a:cubicBezTo>
                  <a:pt x="11425272" y="359225"/>
                  <a:pt x="11418059" y="363827"/>
                  <a:pt x="11418059" y="368554"/>
                </a:cubicBezTo>
                <a:close/>
                <a:moveTo>
                  <a:pt x="11342557" y="357608"/>
                </a:moveTo>
                <a:cubicBezTo>
                  <a:pt x="11337705" y="357608"/>
                  <a:pt x="11329869" y="363329"/>
                  <a:pt x="11328252" y="368180"/>
                </a:cubicBezTo>
                <a:cubicBezTo>
                  <a:pt x="11325267" y="377261"/>
                  <a:pt x="11331983" y="384351"/>
                  <a:pt x="11340940" y="383604"/>
                </a:cubicBezTo>
                <a:cubicBezTo>
                  <a:pt x="11346413" y="383231"/>
                  <a:pt x="11351388" y="376887"/>
                  <a:pt x="11359722" y="371041"/>
                </a:cubicBezTo>
                <a:cubicBezTo>
                  <a:pt x="11352134" y="364698"/>
                  <a:pt x="11347408" y="357732"/>
                  <a:pt x="11342557" y="357732"/>
                </a:cubicBezTo>
                <a:close/>
                <a:moveTo>
                  <a:pt x="11264816" y="369922"/>
                </a:moveTo>
                <a:cubicBezTo>
                  <a:pt x="11265313" y="360842"/>
                  <a:pt x="11258223" y="354374"/>
                  <a:pt x="11249143" y="357483"/>
                </a:cubicBezTo>
                <a:cubicBezTo>
                  <a:pt x="11244292" y="359100"/>
                  <a:pt x="11238694" y="367061"/>
                  <a:pt x="11238819" y="371912"/>
                </a:cubicBezTo>
                <a:cubicBezTo>
                  <a:pt x="11238943" y="376763"/>
                  <a:pt x="11246034" y="381365"/>
                  <a:pt x="11252502" y="388828"/>
                </a:cubicBezTo>
                <a:cubicBezTo>
                  <a:pt x="11258223" y="380370"/>
                  <a:pt x="11264442" y="375270"/>
                  <a:pt x="11264816" y="369922"/>
                </a:cubicBezTo>
                <a:close/>
                <a:moveTo>
                  <a:pt x="11149261" y="368554"/>
                </a:moveTo>
                <a:cubicBezTo>
                  <a:pt x="11149261" y="373653"/>
                  <a:pt x="11154859" y="381614"/>
                  <a:pt x="11159586" y="383231"/>
                </a:cubicBezTo>
                <a:cubicBezTo>
                  <a:pt x="11168665" y="386216"/>
                  <a:pt x="11175507" y="379126"/>
                  <a:pt x="11175258" y="370419"/>
                </a:cubicBezTo>
                <a:cubicBezTo>
                  <a:pt x="11175134" y="365195"/>
                  <a:pt x="11168790" y="360095"/>
                  <a:pt x="11162944" y="351637"/>
                </a:cubicBezTo>
                <a:cubicBezTo>
                  <a:pt x="11156476" y="359225"/>
                  <a:pt x="11149261" y="363827"/>
                  <a:pt x="11149261" y="368554"/>
                </a:cubicBezTo>
                <a:close/>
                <a:moveTo>
                  <a:pt x="11088064" y="370419"/>
                </a:moveTo>
                <a:cubicBezTo>
                  <a:pt x="11087691" y="365568"/>
                  <a:pt x="11080974" y="358354"/>
                  <a:pt x="11075999" y="357235"/>
                </a:cubicBezTo>
                <a:cubicBezTo>
                  <a:pt x="11066795" y="355244"/>
                  <a:pt x="11060326" y="362210"/>
                  <a:pt x="11062068" y="371290"/>
                </a:cubicBezTo>
                <a:cubicBezTo>
                  <a:pt x="11063062" y="376639"/>
                  <a:pt x="11069655" y="380992"/>
                  <a:pt x="11076247" y="388828"/>
                </a:cubicBezTo>
                <a:cubicBezTo>
                  <a:pt x="11081845" y="380619"/>
                  <a:pt x="11088438" y="375146"/>
                  <a:pt x="11088064" y="370295"/>
                </a:cubicBezTo>
                <a:close/>
                <a:moveTo>
                  <a:pt x="10986939" y="357483"/>
                </a:moveTo>
                <a:cubicBezTo>
                  <a:pt x="10981839" y="357608"/>
                  <a:pt x="10974003" y="363578"/>
                  <a:pt x="10972635" y="368429"/>
                </a:cubicBezTo>
                <a:cubicBezTo>
                  <a:pt x="10970147" y="377509"/>
                  <a:pt x="10977113" y="384226"/>
                  <a:pt x="10985944" y="383604"/>
                </a:cubicBezTo>
                <a:cubicBezTo>
                  <a:pt x="10991293" y="383107"/>
                  <a:pt x="10996019" y="376887"/>
                  <a:pt x="11004477" y="370668"/>
                </a:cubicBezTo>
                <a:cubicBezTo>
                  <a:pt x="10996517" y="364325"/>
                  <a:pt x="10991665" y="357483"/>
                  <a:pt x="10986939" y="357608"/>
                </a:cubicBezTo>
                <a:close/>
                <a:moveTo>
                  <a:pt x="10908950" y="370171"/>
                </a:moveTo>
                <a:cubicBezTo>
                  <a:pt x="10908452" y="365320"/>
                  <a:pt x="10901735" y="358230"/>
                  <a:pt x="10896635" y="357235"/>
                </a:cubicBezTo>
                <a:cubicBezTo>
                  <a:pt x="10887431" y="355493"/>
                  <a:pt x="10880963" y="362459"/>
                  <a:pt x="10882953" y="371539"/>
                </a:cubicBezTo>
                <a:cubicBezTo>
                  <a:pt x="10884073" y="376887"/>
                  <a:pt x="10890665" y="381117"/>
                  <a:pt x="10897506" y="388828"/>
                </a:cubicBezTo>
                <a:cubicBezTo>
                  <a:pt x="10902979" y="380495"/>
                  <a:pt x="10909447" y="374897"/>
                  <a:pt x="10908950" y="370046"/>
                </a:cubicBezTo>
                <a:close/>
                <a:moveTo>
                  <a:pt x="10796878" y="370171"/>
                </a:moveTo>
                <a:cubicBezTo>
                  <a:pt x="10797500" y="375270"/>
                  <a:pt x="10804217" y="382609"/>
                  <a:pt x="10809192" y="383355"/>
                </a:cubicBezTo>
                <a:cubicBezTo>
                  <a:pt x="10818024" y="384724"/>
                  <a:pt x="10824865" y="377883"/>
                  <a:pt x="10822875" y="368678"/>
                </a:cubicBezTo>
                <a:cubicBezTo>
                  <a:pt x="10821755" y="363454"/>
                  <a:pt x="10815287" y="359225"/>
                  <a:pt x="10808446" y="351513"/>
                </a:cubicBezTo>
                <a:cubicBezTo>
                  <a:pt x="10802849" y="360095"/>
                  <a:pt x="10796380" y="365568"/>
                  <a:pt x="10796878" y="370295"/>
                </a:cubicBezTo>
                <a:close/>
                <a:moveTo>
                  <a:pt x="10707321" y="370171"/>
                </a:moveTo>
                <a:cubicBezTo>
                  <a:pt x="10707943" y="375270"/>
                  <a:pt x="10714659" y="382609"/>
                  <a:pt x="10719635" y="383355"/>
                </a:cubicBezTo>
                <a:cubicBezTo>
                  <a:pt x="10728466" y="384724"/>
                  <a:pt x="10735308" y="377883"/>
                  <a:pt x="10733317" y="368678"/>
                </a:cubicBezTo>
                <a:cubicBezTo>
                  <a:pt x="10732198" y="363454"/>
                  <a:pt x="10725730" y="359225"/>
                  <a:pt x="10718889" y="351513"/>
                </a:cubicBezTo>
                <a:cubicBezTo>
                  <a:pt x="10713291" y="360095"/>
                  <a:pt x="10706824" y="365568"/>
                  <a:pt x="10707321" y="370295"/>
                </a:cubicBezTo>
                <a:close/>
                <a:moveTo>
                  <a:pt x="10630575" y="357359"/>
                </a:moveTo>
                <a:cubicBezTo>
                  <a:pt x="10625724" y="357857"/>
                  <a:pt x="10618634" y="364573"/>
                  <a:pt x="10617639" y="369673"/>
                </a:cubicBezTo>
                <a:cubicBezTo>
                  <a:pt x="10615898" y="378878"/>
                  <a:pt x="10622864" y="385346"/>
                  <a:pt x="10631943" y="383355"/>
                </a:cubicBezTo>
                <a:cubicBezTo>
                  <a:pt x="10637292" y="382236"/>
                  <a:pt x="10641521" y="375644"/>
                  <a:pt x="10649233" y="368802"/>
                </a:cubicBezTo>
                <a:cubicBezTo>
                  <a:pt x="10640899" y="363329"/>
                  <a:pt x="10635302" y="356861"/>
                  <a:pt x="10630451" y="357359"/>
                </a:cubicBezTo>
                <a:close/>
                <a:moveTo>
                  <a:pt x="10556690" y="369922"/>
                </a:moveTo>
                <a:cubicBezTo>
                  <a:pt x="10556068" y="365071"/>
                  <a:pt x="10549227" y="358105"/>
                  <a:pt x="10544252" y="357235"/>
                </a:cubicBezTo>
                <a:cubicBezTo>
                  <a:pt x="10535171" y="355742"/>
                  <a:pt x="10528579" y="362583"/>
                  <a:pt x="10530818" y="371788"/>
                </a:cubicBezTo>
                <a:cubicBezTo>
                  <a:pt x="10532062" y="377136"/>
                  <a:pt x="10538779" y="381241"/>
                  <a:pt x="10545620" y="388828"/>
                </a:cubicBezTo>
                <a:cubicBezTo>
                  <a:pt x="10550968" y="380370"/>
                  <a:pt x="10557312" y="374773"/>
                  <a:pt x="10556690" y="369922"/>
                </a:cubicBezTo>
                <a:close/>
                <a:moveTo>
                  <a:pt x="10467008" y="371663"/>
                </a:moveTo>
                <a:cubicBezTo>
                  <a:pt x="10467008" y="366812"/>
                  <a:pt x="10461286" y="358976"/>
                  <a:pt x="10456436" y="357359"/>
                </a:cubicBezTo>
                <a:cubicBezTo>
                  <a:pt x="10447355" y="354374"/>
                  <a:pt x="10440265" y="361091"/>
                  <a:pt x="10441012" y="370046"/>
                </a:cubicBezTo>
                <a:cubicBezTo>
                  <a:pt x="10441385" y="375519"/>
                  <a:pt x="10447729" y="380495"/>
                  <a:pt x="10453575" y="388828"/>
                </a:cubicBezTo>
                <a:cubicBezTo>
                  <a:pt x="10459918" y="381241"/>
                  <a:pt x="10466884" y="376514"/>
                  <a:pt x="10466884" y="371663"/>
                </a:cubicBezTo>
                <a:close/>
                <a:moveTo>
                  <a:pt x="10366380" y="357483"/>
                </a:moveTo>
                <a:cubicBezTo>
                  <a:pt x="10361281" y="357483"/>
                  <a:pt x="10353320" y="363205"/>
                  <a:pt x="10351952" y="368056"/>
                </a:cubicBezTo>
                <a:cubicBezTo>
                  <a:pt x="10349216" y="377136"/>
                  <a:pt x="10356181" y="383977"/>
                  <a:pt x="10365012" y="383480"/>
                </a:cubicBezTo>
                <a:cubicBezTo>
                  <a:pt x="10370237" y="383231"/>
                  <a:pt x="10375212" y="376887"/>
                  <a:pt x="10383670" y="370917"/>
                </a:cubicBezTo>
                <a:cubicBezTo>
                  <a:pt x="10375834" y="364449"/>
                  <a:pt x="10371107" y="357483"/>
                  <a:pt x="10366505" y="357483"/>
                </a:cubicBezTo>
                <a:close/>
                <a:moveTo>
                  <a:pt x="10265878" y="368429"/>
                </a:moveTo>
                <a:cubicBezTo>
                  <a:pt x="10265878" y="373529"/>
                  <a:pt x="10271475" y="381490"/>
                  <a:pt x="10276201" y="383107"/>
                </a:cubicBezTo>
                <a:cubicBezTo>
                  <a:pt x="10285282" y="386092"/>
                  <a:pt x="10292123" y="379002"/>
                  <a:pt x="10291874" y="370295"/>
                </a:cubicBezTo>
                <a:cubicBezTo>
                  <a:pt x="10291749" y="365071"/>
                  <a:pt x="10285406" y="359971"/>
                  <a:pt x="10279560" y="351513"/>
                </a:cubicBezTo>
                <a:cubicBezTo>
                  <a:pt x="10273091" y="359100"/>
                  <a:pt x="10265878" y="363703"/>
                  <a:pt x="10265878" y="368429"/>
                </a:cubicBezTo>
                <a:close/>
                <a:moveTo>
                  <a:pt x="10176195" y="369673"/>
                </a:moveTo>
                <a:cubicBezTo>
                  <a:pt x="10176569" y="374773"/>
                  <a:pt x="10183037" y="382360"/>
                  <a:pt x="10187888" y="383231"/>
                </a:cubicBezTo>
                <a:cubicBezTo>
                  <a:pt x="10196844" y="384973"/>
                  <a:pt x="10203560" y="378131"/>
                  <a:pt x="10202192" y="369051"/>
                </a:cubicBezTo>
                <a:cubicBezTo>
                  <a:pt x="10201322" y="363703"/>
                  <a:pt x="10194853" y="359349"/>
                  <a:pt x="10188385" y="351264"/>
                </a:cubicBezTo>
                <a:cubicBezTo>
                  <a:pt x="10182415" y="359598"/>
                  <a:pt x="10175823" y="364947"/>
                  <a:pt x="10176195" y="369549"/>
                </a:cubicBezTo>
                <a:close/>
                <a:moveTo>
                  <a:pt x="10086638" y="369922"/>
                </a:moveTo>
                <a:cubicBezTo>
                  <a:pt x="10087136" y="375022"/>
                  <a:pt x="10093728" y="382485"/>
                  <a:pt x="10098704" y="383231"/>
                </a:cubicBezTo>
                <a:cubicBezTo>
                  <a:pt x="10107535" y="384724"/>
                  <a:pt x="10114376" y="377883"/>
                  <a:pt x="10112635" y="368802"/>
                </a:cubicBezTo>
                <a:cubicBezTo>
                  <a:pt x="10111639" y="363454"/>
                  <a:pt x="10105171" y="359225"/>
                  <a:pt x="10098455" y="351388"/>
                </a:cubicBezTo>
                <a:cubicBezTo>
                  <a:pt x="10092733" y="359847"/>
                  <a:pt x="10086141" y="365320"/>
                  <a:pt x="10086638" y="369922"/>
                </a:cubicBezTo>
                <a:close/>
                <a:moveTo>
                  <a:pt x="10009892" y="357359"/>
                </a:moveTo>
                <a:cubicBezTo>
                  <a:pt x="10005041" y="357857"/>
                  <a:pt x="9997951" y="364573"/>
                  <a:pt x="9996957" y="369673"/>
                </a:cubicBezTo>
                <a:cubicBezTo>
                  <a:pt x="9995215" y="378878"/>
                  <a:pt x="10002181" y="385346"/>
                  <a:pt x="10011260" y="383355"/>
                </a:cubicBezTo>
                <a:cubicBezTo>
                  <a:pt x="10016609" y="382236"/>
                  <a:pt x="10020838" y="375644"/>
                  <a:pt x="10028550" y="368802"/>
                </a:cubicBezTo>
                <a:cubicBezTo>
                  <a:pt x="10020217" y="363329"/>
                  <a:pt x="10014619" y="356861"/>
                  <a:pt x="10009768" y="357359"/>
                </a:cubicBezTo>
                <a:close/>
                <a:moveTo>
                  <a:pt x="9924689" y="357483"/>
                </a:moveTo>
                <a:cubicBezTo>
                  <a:pt x="9919589" y="357483"/>
                  <a:pt x="9911628" y="363205"/>
                  <a:pt x="9910260" y="368056"/>
                </a:cubicBezTo>
                <a:cubicBezTo>
                  <a:pt x="9907524" y="377136"/>
                  <a:pt x="9914489" y="383977"/>
                  <a:pt x="9923320" y="383480"/>
                </a:cubicBezTo>
                <a:cubicBezTo>
                  <a:pt x="9928545" y="383231"/>
                  <a:pt x="9933520" y="376887"/>
                  <a:pt x="9941978" y="370917"/>
                </a:cubicBezTo>
                <a:cubicBezTo>
                  <a:pt x="9934141" y="364449"/>
                  <a:pt x="9929415" y="357483"/>
                  <a:pt x="9924813" y="357483"/>
                </a:cubicBezTo>
                <a:close/>
                <a:moveTo>
                  <a:pt x="9834758" y="357483"/>
                </a:moveTo>
                <a:cubicBezTo>
                  <a:pt x="9829658" y="357608"/>
                  <a:pt x="9821946" y="363703"/>
                  <a:pt x="9820578" y="368554"/>
                </a:cubicBezTo>
                <a:cubicBezTo>
                  <a:pt x="9818090" y="377634"/>
                  <a:pt x="9825181" y="384351"/>
                  <a:pt x="9834011" y="383480"/>
                </a:cubicBezTo>
                <a:cubicBezTo>
                  <a:pt x="9839360" y="382982"/>
                  <a:pt x="9844087" y="376639"/>
                  <a:pt x="9852421" y="370419"/>
                </a:cubicBezTo>
                <a:cubicBezTo>
                  <a:pt x="9844336" y="364200"/>
                  <a:pt x="9839484" y="357359"/>
                  <a:pt x="9834758" y="357483"/>
                </a:cubicBezTo>
                <a:close/>
                <a:moveTo>
                  <a:pt x="9744081" y="357483"/>
                </a:moveTo>
                <a:cubicBezTo>
                  <a:pt x="9739105" y="358105"/>
                  <a:pt x="9731643" y="364822"/>
                  <a:pt x="9730896" y="369798"/>
                </a:cubicBezTo>
                <a:cubicBezTo>
                  <a:pt x="9729528" y="378629"/>
                  <a:pt x="9736369" y="385470"/>
                  <a:pt x="9745574" y="383480"/>
                </a:cubicBezTo>
                <a:cubicBezTo>
                  <a:pt x="9750798" y="382360"/>
                  <a:pt x="9755027" y="375892"/>
                  <a:pt x="9762739" y="369051"/>
                </a:cubicBezTo>
                <a:cubicBezTo>
                  <a:pt x="9754281" y="363454"/>
                  <a:pt x="9748683" y="356986"/>
                  <a:pt x="9743957" y="357483"/>
                </a:cubicBezTo>
                <a:close/>
                <a:moveTo>
                  <a:pt x="9645070" y="368802"/>
                </a:moveTo>
                <a:cubicBezTo>
                  <a:pt x="9645070" y="373902"/>
                  <a:pt x="9650792" y="381863"/>
                  <a:pt x="9655643" y="383231"/>
                </a:cubicBezTo>
                <a:cubicBezTo>
                  <a:pt x="9664723" y="385968"/>
                  <a:pt x="9671564" y="379002"/>
                  <a:pt x="9671067" y="370171"/>
                </a:cubicBezTo>
                <a:cubicBezTo>
                  <a:pt x="9670818" y="364947"/>
                  <a:pt x="9664474" y="359971"/>
                  <a:pt x="9658504" y="351513"/>
                </a:cubicBezTo>
                <a:cubicBezTo>
                  <a:pt x="9652036" y="359349"/>
                  <a:pt x="9645070" y="364076"/>
                  <a:pt x="9645070" y="368678"/>
                </a:cubicBezTo>
                <a:close/>
                <a:moveTo>
                  <a:pt x="9568325" y="383729"/>
                </a:moveTo>
                <a:cubicBezTo>
                  <a:pt x="9577032" y="384102"/>
                  <a:pt x="9584122" y="377261"/>
                  <a:pt x="9581137" y="368056"/>
                </a:cubicBezTo>
                <a:cubicBezTo>
                  <a:pt x="9579643" y="363205"/>
                  <a:pt x="9571559" y="357608"/>
                  <a:pt x="9566459" y="357608"/>
                </a:cubicBezTo>
                <a:cubicBezTo>
                  <a:pt x="9561733" y="357608"/>
                  <a:pt x="9557130" y="364698"/>
                  <a:pt x="9549418" y="371290"/>
                </a:cubicBezTo>
                <a:cubicBezTo>
                  <a:pt x="9557876" y="377136"/>
                  <a:pt x="9562976" y="383480"/>
                  <a:pt x="9568200" y="383729"/>
                </a:cubicBezTo>
                <a:close/>
                <a:moveTo>
                  <a:pt x="9491704" y="372285"/>
                </a:moveTo>
                <a:cubicBezTo>
                  <a:pt x="9494315" y="363081"/>
                  <a:pt x="9487971" y="355991"/>
                  <a:pt x="9478767" y="357235"/>
                </a:cubicBezTo>
                <a:cubicBezTo>
                  <a:pt x="9473792" y="357857"/>
                  <a:pt x="9466702" y="364698"/>
                  <a:pt x="9465956" y="369549"/>
                </a:cubicBezTo>
                <a:cubicBezTo>
                  <a:pt x="9465209" y="374275"/>
                  <a:pt x="9471429" y="380121"/>
                  <a:pt x="9476404" y="388828"/>
                </a:cubicBezTo>
                <a:cubicBezTo>
                  <a:pt x="9483494" y="381365"/>
                  <a:pt x="9490211" y="377509"/>
                  <a:pt x="9491704" y="372161"/>
                </a:cubicBezTo>
                <a:close/>
                <a:moveTo>
                  <a:pt x="9392195" y="357483"/>
                </a:moveTo>
                <a:cubicBezTo>
                  <a:pt x="9387095" y="357981"/>
                  <a:pt x="9379632" y="364573"/>
                  <a:pt x="9378886" y="369549"/>
                </a:cubicBezTo>
                <a:cubicBezTo>
                  <a:pt x="9377393" y="378380"/>
                  <a:pt x="9384235" y="385221"/>
                  <a:pt x="9393314" y="383480"/>
                </a:cubicBezTo>
                <a:cubicBezTo>
                  <a:pt x="9398663" y="382485"/>
                  <a:pt x="9402892" y="376017"/>
                  <a:pt x="9410729" y="369300"/>
                </a:cubicBezTo>
                <a:cubicBezTo>
                  <a:pt x="9402271" y="363578"/>
                  <a:pt x="9396798" y="356986"/>
                  <a:pt x="9392195" y="357483"/>
                </a:cubicBezTo>
                <a:close/>
                <a:moveTo>
                  <a:pt x="9289079" y="370419"/>
                </a:moveTo>
                <a:cubicBezTo>
                  <a:pt x="9288707" y="379126"/>
                  <a:pt x="9295548" y="386216"/>
                  <a:pt x="9304752" y="383231"/>
                </a:cubicBezTo>
                <a:cubicBezTo>
                  <a:pt x="9309603" y="381739"/>
                  <a:pt x="9315201" y="373653"/>
                  <a:pt x="9315201" y="368554"/>
                </a:cubicBezTo>
                <a:cubicBezTo>
                  <a:pt x="9315201" y="363827"/>
                  <a:pt x="9308111" y="359225"/>
                  <a:pt x="9301518" y="351513"/>
                </a:cubicBezTo>
                <a:cubicBezTo>
                  <a:pt x="9295672" y="359971"/>
                  <a:pt x="9289328" y="365071"/>
                  <a:pt x="9289079" y="370295"/>
                </a:cubicBezTo>
                <a:close/>
                <a:moveTo>
                  <a:pt x="9110089" y="370793"/>
                </a:moveTo>
                <a:cubicBezTo>
                  <a:pt x="9110089" y="379500"/>
                  <a:pt x="9117055" y="386341"/>
                  <a:pt x="9126011" y="383231"/>
                </a:cubicBezTo>
                <a:cubicBezTo>
                  <a:pt x="9130737" y="381490"/>
                  <a:pt x="9136210" y="373405"/>
                  <a:pt x="9136086" y="368305"/>
                </a:cubicBezTo>
                <a:cubicBezTo>
                  <a:pt x="9135961" y="363578"/>
                  <a:pt x="9128747" y="359225"/>
                  <a:pt x="9121906" y="351762"/>
                </a:cubicBezTo>
                <a:cubicBezTo>
                  <a:pt x="9116308" y="360344"/>
                  <a:pt x="9110213" y="365568"/>
                  <a:pt x="9110089" y="370793"/>
                </a:cubicBezTo>
                <a:close/>
                <a:moveTo>
                  <a:pt x="9050384" y="370419"/>
                </a:moveTo>
                <a:cubicBezTo>
                  <a:pt x="9051130" y="361464"/>
                  <a:pt x="9044289" y="354623"/>
                  <a:pt x="9035085" y="357483"/>
                </a:cubicBezTo>
                <a:cubicBezTo>
                  <a:pt x="9030234" y="358976"/>
                  <a:pt x="9024263" y="366688"/>
                  <a:pt x="9024263" y="371539"/>
                </a:cubicBezTo>
                <a:cubicBezTo>
                  <a:pt x="9024263" y="376390"/>
                  <a:pt x="9031229" y="381241"/>
                  <a:pt x="9037324" y="388953"/>
                </a:cubicBezTo>
                <a:cubicBezTo>
                  <a:pt x="9043419" y="380743"/>
                  <a:pt x="9049887" y="375768"/>
                  <a:pt x="9050384" y="370419"/>
                </a:cubicBezTo>
                <a:close/>
                <a:moveTo>
                  <a:pt x="8949135" y="357732"/>
                </a:moveTo>
                <a:cubicBezTo>
                  <a:pt x="8944284" y="357608"/>
                  <a:pt x="8936198" y="363205"/>
                  <a:pt x="8934581" y="367932"/>
                </a:cubicBezTo>
                <a:cubicBezTo>
                  <a:pt x="8931472" y="376887"/>
                  <a:pt x="8937940" y="384102"/>
                  <a:pt x="8947020" y="383604"/>
                </a:cubicBezTo>
                <a:cubicBezTo>
                  <a:pt x="8952493" y="383231"/>
                  <a:pt x="8957593" y="377136"/>
                  <a:pt x="8966051" y="371415"/>
                </a:cubicBezTo>
                <a:cubicBezTo>
                  <a:pt x="8958588" y="364947"/>
                  <a:pt x="8953985" y="357857"/>
                  <a:pt x="8949135" y="357732"/>
                </a:cubicBezTo>
                <a:close/>
                <a:moveTo>
                  <a:pt x="8857960" y="383729"/>
                </a:moveTo>
                <a:cubicBezTo>
                  <a:pt x="8866667" y="384102"/>
                  <a:pt x="8873757" y="377261"/>
                  <a:pt x="8870772" y="368056"/>
                </a:cubicBezTo>
                <a:cubicBezTo>
                  <a:pt x="8869279" y="363205"/>
                  <a:pt x="8861195" y="357608"/>
                  <a:pt x="8856094" y="357608"/>
                </a:cubicBezTo>
                <a:cubicBezTo>
                  <a:pt x="8851368" y="357608"/>
                  <a:pt x="8846765" y="364698"/>
                  <a:pt x="8839054" y="371290"/>
                </a:cubicBezTo>
                <a:cubicBezTo>
                  <a:pt x="8847512" y="377136"/>
                  <a:pt x="8852612" y="383480"/>
                  <a:pt x="8857836" y="383729"/>
                </a:cubicBezTo>
                <a:close/>
                <a:moveTo>
                  <a:pt x="8770766" y="357483"/>
                </a:moveTo>
                <a:cubicBezTo>
                  <a:pt x="8765667" y="358230"/>
                  <a:pt x="8758452" y="365071"/>
                  <a:pt x="8757830" y="370046"/>
                </a:cubicBezTo>
                <a:cubicBezTo>
                  <a:pt x="8756711" y="378753"/>
                  <a:pt x="8763676" y="385594"/>
                  <a:pt x="8772880" y="383480"/>
                </a:cubicBezTo>
                <a:cubicBezTo>
                  <a:pt x="8778105" y="382236"/>
                  <a:pt x="8782085" y="375644"/>
                  <a:pt x="8789673" y="368678"/>
                </a:cubicBezTo>
                <a:cubicBezTo>
                  <a:pt x="8780966" y="363329"/>
                  <a:pt x="8775368" y="356986"/>
                  <a:pt x="8770642" y="357608"/>
                </a:cubicBezTo>
                <a:close/>
                <a:moveTo>
                  <a:pt x="8694269" y="370295"/>
                </a:moveTo>
                <a:cubicBezTo>
                  <a:pt x="8693772" y="365444"/>
                  <a:pt x="8687055" y="358354"/>
                  <a:pt x="8681955" y="357359"/>
                </a:cubicBezTo>
                <a:cubicBezTo>
                  <a:pt x="8672750" y="355618"/>
                  <a:pt x="8666282" y="362583"/>
                  <a:pt x="8668273" y="371663"/>
                </a:cubicBezTo>
                <a:cubicBezTo>
                  <a:pt x="8669392" y="377012"/>
                  <a:pt x="8675985" y="381241"/>
                  <a:pt x="8682826" y="388953"/>
                </a:cubicBezTo>
                <a:cubicBezTo>
                  <a:pt x="8688299" y="380619"/>
                  <a:pt x="8694767" y="375022"/>
                  <a:pt x="8694269" y="370171"/>
                </a:cubicBezTo>
                <a:close/>
                <a:moveTo>
                  <a:pt x="8592397" y="357608"/>
                </a:moveTo>
                <a:cubicBezTo>
                  <a:pt x="8587422" y="357981"/>
                  <a:pt x="8579835" y="364449"/>
                  <a:pt x="8578840" y="369300"/>
                </a:cubicBezTo>
                <a:cubicBezTo>
                  <a:pt x="8577098" y="378256"/>
                  <a:pt x="8583939" y="384973"/>
                  <a:pt x="8593020" y="383604"/>
                </a:cubicBezTo>
                <a:cubicBezTo>
                  <a:pt x="8598368" y="382734"/>
                  <a:pt x="8602722" y="376266"/>
                  <a:pt x="8610807" y="369798"/>
                </a:cubicBezTo>
                <a:cubicBezTo>
                  <a:pt x="8602472" y="363951"/>
                  <a:pt x="8597249" y="357235"/>
                  <a:pt x="8592522" y="357608"/>
                </a:cubicBezTo>
                <a:close/>
                <a:moveTo>
                  <a:pt x="8518886" y="370046"/>
                </a:moveTo>
                <a:cubicBezTo>
                  <a:pt x="8519383" y="360966"/>
                  <a:pt x="8512293" y="354498"/>
                  <a:pt x="8503213" y="357608"/>
                </a:cubicBezTo>
                <a:cubicBezTo>
                  <a:pt x="8498362" y="359225"/>
                  <a:pt x="8492765" y="367185"/>
                  <a:pt x="8492889" y="372036"/>
                </a:cubicBezTo>
                <a:cubicBezTo>
                  <a:pt x="8493014" y="376887"/>
                  <a:pt x="8500104" y="381490"/>
                  <a:pt x="8506572" y="388953"/>
                </a:cubicBezTo>
                <a:cubicBezTo>
                  <a:pt x="8512293" y="380495"/>
                  <a:pt x="8518512" y="375395"/>
                  <a:pt x="8518886" y="370046"/>
                </a:cubicBezTo>
                <a:close/>
                <a:moveTo>
                  <a:pt x="8403332" y="368927"/>
                </a:moveTo>
                <a:cubicBezTo>
                  <a:pt x="8403332" y="374027"/>
                  <a:pt x="8409054" y="381987"/>
                  <a:pt x="8413905" y="383355"/>
                </a:cubicBezTo>
                <a:cubicBezTo>
                  <a:pt x="8422985" y="386092"/>
                  <a:pt x="8429826" y="379126"/>
                  <a:pt x="8429328" y="370295"/>
                </a:cubicBezTo>
                <a:cubicBezTo>
                  <a:pt x="8429079" y="365071"/>
                  <a:pt x="8422736" y="360095"/>
                  <a:pt x="8416765" y="351637"/>
                </a:cubicBezTo>
                <a:cubicBezTo>
                  <a:pt x="8410298" y="359474"/>
                  <a:pt x="8403332" y="364200"/>
                  <a:pt x="8403332" y="368802"/>
                </a:cubicBezTo>
                <a:close/>
                <a:moveTo>
                  <a:pt x="8328203" y="357857"/>
                </a:moveTo>
                <a:cubicBezTo>
                  <a:pt x="8323352" y="357732"/>
                  <a:pt x="8315268" y="363329"/>
                  <a:pt x="8313650" y="368056"/>
                </a:cubicBezTo>
                <a:cubicBezTo>
                  <a:pt x="8310541" y="377012"/>
                  <a:pt x="8317009" y="384226"/>
                  <a:pt x="8326089" y="383729"/>
                </a:cubicBezTo>
                <a:cubicBezTo>
                  <a:pt x="8331562" y="383355"/>
                  <a:pt x="8336661" y="377261"/>
                  <a:pt x="8345120" y="371539"/>
                </a:cubicBezTo>
                <a:cubicBezTo>
                  <a:pt x="8337657" y="365071"/>
                  <a:pt x="8333055" y="357981"/>
                  <a:pt x="8328203" y="357857"/>
                </a:cubicBezTo>
                <a:close/>
                <a:moveTo>
                  <a:pt x="8250338" y="370544"/>
                </a:moveTo>
                <a:cubicBezTo>
                  <a:pt x="8251084" y="361588"/>
                  <a:pt x="8244243" y="354747"/>
                  <a:pt x="8235039" y="357608"/>
                </a:cubicBezTo>
                <a:cubicBezTo>
                  <a:pt x="8230188" y="359100"/>
                  <a:pt x="8224217" y="366812"/>
                  <a:pt x="8224217" y="371663"/>
                </a:cubicBezTo>
                <a:cubicBezTo>
                  <a:pt x="8224217" y="376514"/>
                  <a:pt x="8231183" y="381365"/>
                  <a:pt x="8237278" y="389077"/>
                </a:cubicBezTo>
                <a:cubicBezTo>
                  <a:pt x="8243372" y="380868"/>
                  <a:pt x="8249841" y="375892"/>
                  <a:pt x="8250338" y="370544"/>
                </a:cubicBezTo>
                <a:close/>
                <a:moveTo>
                  <a:pt x="8136774" y="370544"/>
                </a:moveTo>
                <a:cubicBezTo>
                  <a:pt x="8136401" y="379251"/>
                  <a:pt x="8143242" y="386341"/>
                  <a:pt x="8152447" y="383355"/>
                </a:cubicBezTo>
                <a:cubicBezTo>
                  <a:pt x="8157298" y="381863"/>
                  <a:pt x="8162896" y="373778"/>
                  <a:pt x="8162896" y="368678"/>
                </a:cubicBezTo>
                <a:cubicBezTo>
                  <a:pt x="8162896" y="363951"/>
                  <a:pt x="8155805" y="359349"/>
                  <a:pt x="8149213" y="351637"/>
                </a:cubicBezTo>
                <a:cubicBezTo>
                  <a:pt x="8143367" y="360095"/>
                  <a:pt x="8137023" y="365195"/>
                  <a:pt x="8136774" y="370419"/>
                </a:cubicBezTo>
                <a:close/>
                <a:moveTo>
                  <a:pt x="8047217" y="370171"/>
                </a:moveTo>
                <a:cubicBezTo>
                  <a:pt x="8046471" y="379002"/>
                  <a:pt x="8053312" y="385968"/>
                  <a:pt x="8062392" y="383480"/>
                </a:cubicBezTo>
                <a:cubicBezTo>
                  <a:pt x="8067243" y="382112"/>
                  <a:pt x="8073089" y="374275"/>
                  <a:pt x="8073213" y="369176"/>
                </a:cubicBezTo>
                <a:cubicBezTo>
                  <a:pt x="8073213" y="364449"/>
                  <a:pt x="8066372" y="359598"/>
                  <a:pt x="8060029" y="351637"/>
                </a:cubicBezTo>
                <a:cubicBezTo>
                  <a:pt x="8053934" y="359971"/>
                  <a:pt x="8047590" y="364822"/>
                  <a:pt x="8047093" y="370171"/>
                </a:cubicBezTo>
                <a:close/>
                <a:moveTo>
                  <a:pt x="7957784" y="368927"/>
                </a:moveTo>
                <a:cubicBezTo>
                  <a:pt x="7955918" y="378131"/>
                  <a:pt x="7962759" y="384973"/>
                  <a:pt x="7971591" y="383604"/>
                </a:cubicBezTo>
                <a:cubicBezTo>
                  <a:pt x="7976567" y="382858"/>
                  <a:pt x="7983159" y="375395"/>
                  <a:pt x="7983780" y="370295"/>
                </a:cubicBezTo>
                <a:cubicBezTo>
                  <a:pt x="7984278" y="365568"/>
                  <a:pt x="7977810" y="360095"/>
                  <a:pt x="7972088" y="351637"/>
                </a:cubicBezTo>
                <a:cubicBezTo>
                  <a:pt x="7965372" y="359474"/>
                  <a:pt x="7958779" y="363578"/>
                  <a:pt x="7957784" y="368927"/>
                </a:cubicBezTo>
                <a:close/>
                <a:moveTo>
                  <a:pt x="7871958" y="368678"/>
                </a:moveTo>
                <a:cubicBezTo>
                  <a:pt x="7871958" y="373778"/>
                  <a:pt x="7877556" y="381739"/>
                  <a:pt x="7882282" y="383355"/>
                </a:cubicBezTo>
                <a:cubicBezTo>
                  <a:pt x="7891362" y="386341"/>
                  <a:pt x="7898203" y="379251"/>
                  <a:pt x="7897955" y="370544"/>
                </a:cubicBezTo>
                <a:cubicBezTo>
                  <a:pt x="7897830" y="365320"/>
                  <a:pt x="7891487" y="360220"/>
                  <a:pt x="7885641" y="351762"/>
                </a:cubicBezTo>
                <a:cubicBezTo>
                  <a:pt x="7879173" y="359349"/>
                  <a:pt x="7871958" y="363951"/>
                  <a:pt x="7871958" y="368678"/>
                </a:cubicBezTo>
                <a:close/>
                <a:moveTo>
                  <a:pt x="7782401" y="368927"/>
                </a:moveTo>
                <a:cubicBezTo>
                  <a:pt x="7782401" y="374027"/>
                  <a:pt x="7788123" y="381987"/>
                  <a:pt x="7792974" y="383355"/>
                </a:cubicBezTo>
                <a:cubicBezTo>
                  <a:pt x="7802054" y="386092"/>
                  <a:pt x="7808895" y="379126"/>
                  <a:pt x="7808397" y="370295"/>
                </a:cubicBezTo>
                <a:cubicBezTo>
                  <a:pt x="7808148" y="365071"/>
                  <a:pt x="7801805" y="360095"/>
                  <a:pt x="7795834" y="351637"/>
                </a:cubicBezTo>
                <a:cubicBezTo>
                  <a:pt x="7789366" y="359474"/>
                  <a:pt x="7782401" y="364200"/>
                  <a:pt x="7782401" y="368802"/>
                </a:cubicBezTo>
                <a:close/>
                <a:moveTo>
                  <a:pt x="7705904" y="357608"/>
                </a:moveTo>
                <a:cubicBezTo>
                  <a:pt x="7701053" y="357857"/>
                  <a:pt x="7693714" y="364449"/>
                  <a:pt x="7692595" y="369424"/>
                </a:cubicBezTo>
                <a:cubicBezTo>
                  <a:pt x="7690480" y="378629"/>
                  <a:pt x="7697446" y="385221"/>
                  <a:pt x="7706526" y="383604"/>
                </a:cubicBezTo>
                <a:cubicBezTo>
                  <a:pt x="7711999" y="382609"/>
                  <a:pt x="7716352" y="376141"/>
                  <a:pt x="7724188" y="369549"/>
                </a:cubicBezTo>
                <a:cubicBezTo>
                  <a:pt x="7716104" y="363827"/>
                  <a:pt x="7710755" y="357235"/>
                  <a:pt x="7705904" y="357483"/>
                </a:cubicBezTo>
                <a:close/>
                <a:moveTo>
                  <a:pt x="7631521" y="371663"/>
                </a:moveTo>
                <a:cubicBezTo>
                  <a:pt x="7631521" y="366812"/>
                  <a:pt x="7625551" y="359100"/>
                  <a:pt x="7620700" y="357608"/>
                </a:cubicBezTo>
                <a:cubicBezTo>
                  <a:pt x="7611495" y="354747"/>
                  <a:pt x="7604654" y="361588"/>
                  <a:pt x="7605401" y="370544"/>
                </a:cubicBezTo>
                <a:cubicBezTo>
                  <a:pt x="7605898" y="376017"/>
                  <a:pt x="7612366" y="380868"/>
                  <a:pt x="7618461" y="389077"/>
                </a:cubicBezTo>
                <a:cubicBezTo>
                  <a:pt x="7624556" y="381365"/>
                  <a:pt x="7631521" y="376514"/>
                  <a:pt x="7631521" y="371663"/>
                </a:cubicBezTo>
                <a:close/>
                <a:moveTo>
                  <a:pt x="7530769" y="357732"/>
                </a:moveTo>
                <a:cubicBezTo>
                  <a:pt x="7525670" y="357732"/>
                  <a:pt x="7517709" y="363454"/>
                  <a:pt x="7516341" y="368305"/>
                </a:cubicBezTo>
                <a:cubicBezTo>
                  <a:pt x="7513604" y="377385"/>
                  <a:pt x="7520570" y="384226"/>
                  <a:pt x="7529401" y="383729"/>
                </a:cubicBezTo>
                <a:cubicBezTo>
                  <a:pt x="7534625" y="383480"/>
                  <a:pt x="7539601" y="377136"/>
                  <a:pt x="7548059" y="371166"/>
                </a:cubicBezTo>
                <a:cubicBezTo>
                  <a:pt x="7540223" y="364698"/>
                  <a:pt x="7535496" y="357732"/>
                  <a:pt x="7530894" y="357732"/>
                </a:cubicBezTo>
                <a:close/>
                <a:moveTo>
                  <a:pt x="7439968" y="357608"/>
                </a:moveTo>
                <a:cubicBezTo>
                  <a:pt x="7434868" y="358105"/>
                  <a:pt x="7427405" y="364698"/>
                  <a:pt x="7426659" y="369673"/>
                </a:cubicBezTo>
                <a:cubicBezTo>
                  <a:pt x="7425166" y="378504"/>
                  <a:pt x="7432007" y="385346"/>
                  <a:pt x="7441087" y="383604"/>
                </a:cubicBezTo>
                <a:cubicBezTo>
                  <a:pt x="7446436" y="382609"/>
                  <a:pt x="7450665" y="376141"/>
                  <a:pt x="7458502" y="369424"/>
                </a:cubicBezTo>
                <a:cubicBezTo>
                  <a:pt x="7450043" y="363703"/>
                  <a:pt x="7444570" y="357110"/>
                  <a:pt x="7439968" y="357608"/>
                </a:cubicBezTo>
                <a:close/>
                <a:moveTo>
                  <a:pt x="9214448" y="357732"/>
                </a:moveTo>
                <a:cubicBezTo>
                  <a:pt x="9209349" y="357732"/>
                  <a:pt x="9201388" y="363454"/>
                  <a:pt x="9200020" y="368305"/>
                </a:cubicBezTo>
                <a:cubicBezTo>
                  <a:pt x="9197283" y="377385"/>
                  <a:pt x="9204249" y="384226"/>
                  <a:pt x="9213080" y="383729"/>
                </a:cubicBezTo>
                <a:cubicBezTo>
                  <a:pt x="9218304" y="383480"/>
                  <a:pt x="9223280" y="377136"/>
                  <a:pt x="9231738" y="371166"/>
                </a:cubicBezTo>
                <a:cubicBezTo>
                  <a:pt x="9223902" y="364698"/>
                  <a:pt x="9219175" y="357732"/>
                  <a:pt x="9214573" y="357732"/>
                </a:cubicBezTo>
                <a:close/>
                <a:moveTo>
                  <a:pt x="7336977" y="368554"/>
                </a:moveTo>
                <a:cubicBezTo>
                  <a:pt x="7334738" y="377758"/>
                  <a:pt x="7341579" y="384724"/>
                  <a:pt x="7350286" y="383729"/>
                </a:cubicBezTo>
                <a:cubicBezTo>
                  <a:pt x="7355137" y="383107"/>
                  <a:pt x="7362103" y="375892"/>
                  <a:pt x="7362849" y="370793"/>
                </a:cubicBezTo>
                <a:cubicBezTo>
                  <a:pt x="7363596" y="366190"/>
                  <a:pt x="7357252" y="360469"/>
                  <a:pt x="7351903" y="351762"/>
                </a:cubicBezTo>
                <a:cubicBezTo>
                  <a:pt x="7344813" y="359349"/>
                  <a:pt x="7338221" y="363329"/>
                  <a:pt x="7336977" y="368554"/>
                </a:cubicBezTo>
                <a:close/>
                <a:moveTo>
                  <a:pt x="7250902" y="370419"/>
                </a:moveTo>
                <a:cubicBezTo>
                  <a:pt x="7251524" y="375519"/>
                  <a:pt x="7258242" y="382858"/>
                  <a:pt x="7263216" y="383604"/>
                </a:cubicBezTo>
                <a:cubicBezTo>
                  <a:pt x="7272048" y="384973"/>
                  <a:pt x="7278889" y="378131"/>
                  <a:pt x="7276899" y="368927"/>
                </a:cubicBezTo>
                <a:cubicBezTo>
                  <a:pt x="7275780" y="363703"/>
                  <a:pt x="7269311" y="359474"/>
                  <a:pt x="7262470" y="351762"/>
                </a:cubicBezTo>
                <a:cubicBezTo>
                  <a:pt x="7256873" y="360344"/>
                  <a:pt x="7250405" y="365817"/>
                  <a:pt x="7250902" y="370544"/>
                </a:cubicBezTo>
                <a:close/>
                <a:moveTo>
                  <a:pt x="7176022" y="357857"/>
                </a:moveTo>
                <a:cubicBezTo>
                  <a:pt x="7171172" y="357608"/>
                  <a:pt x="7163086" y="363205"/>
                  <a:pt x="7161469" y="367932"/>
                </a:cubicBezTo>
                <a:cubicBezTo>
                  <a:pt x="7158360" y="376887"/>
                  <a:pt x="7164579" y="384226"/>
                  <a:pt x="7173783" y="383729"/>
                </a:cubicBezTo>
                <a:cubicBezTo>
                  <a:pt x="7179256" y="383480"/>
                  <a:pt x="7184357" y="377385"/>
                  <a:pt x="7192939" y="371663"/>
                </a:cubicBezTo>
                <a:cubicBezTo>
                  <a:pt x="7185600" y="365195"/>
                  <a:pt x="7180998" y="358105"/>
                  <a:pt x="7176147" y="357857"/>
                </a:cubicBezTo>
                <a:close/>
                <a:moveTo>
                  <a:pt x="7084972" y="357608"/>
                </a:moveTo>
                <a:cubicBezTo>
                  <a:pt x="7080122" y="357857"/>
                  <a:pt x="7072783" y="364449"/>
                  <a:pt x="7071664" y="369424"/>
                </a:cubicBezTo>
                <a:cubicBezTo>
                  <a:pt x="7069548" y="378629"/>
                  <a:pt x="7076514" y="385221"/>
                  <a:pt x="7085595" y="383604"/>
                </a:cubicBezTo>
                <a:cubicBezTo>
                  <a:pt x="7091068" y="382609"/>
                  <a:pt x="7095421" y="376141"/>
                  <a:pt x="7103257" y="369549"/>
                </a:cubicBezTo>
                <a:cubicBezTo>
                  <a:pt x="7095172" y="363827"/>
                  <a:pt x="7089823" y="357235"/>
                  <a:pt x="7084972" y="357483"/>
                </a:cubicBezTo>
                <a:close/>
                <a:moveTo>
                  <a:pt x="6998400" y="357608"/>
                </a:moveTo>
                <a:cubicBezTo>
                  <a:pt x="6993425" y="357981"/>
                  <a:pt x="6985837" y="364449"/>
                  <a:pt x="6984842" y="369300"/>
                </a:cubicBezTo>
                <a:cubicBezTo>
                  <a:pt x="6983101" y="378256"/>
                  <a:pt x="6989942" y="384973"/>
                  <a:pt x="6999022" y="383604"/>
                </a:cubicBezTo>
                <a:cubicBezTo>
                  <a:pt x="7004371" y="382734"/>
                  <a:pt x="7008725" y="376266"/>
                  <a:pt x="7016809" y="369798"/>
                </a:cubicBezTo>
                <a:cubicBezTo>
                  <a:pt x="7008476" y="363951"/>
                  <a:pt x="7003252" y="357235"/>
                  <a:pt x="6998525" y="357608"/>
                </a:cubicBezTo>
                <a:close/>
                <a:moveTo>
                  <a:pt x="6908594" y="357608"/>
                </a:moveTo>
                <a:cubicBezTo>
                  <a:pt x="6903494" y="358105"/>
                  <a:pt x="6896031" y="364698"/>
                  <a:pt x="6895285" y="369673"/>
                </a:cubicBezTo>
                <a:cubicBezTo>
                  <a:pt x="6893792" y="378504"/>
                  <a:pt x="6900634" y="385346"/>
                  <a:pt x="6909714" y="383604"/>
                </a:cubicBezTo>
                <a:cubicBezTo>
                  <a:pt x="6915062" y="382609"/>
                  <a:pt x="6919292" y="376141"/>
                  <a:pt x="6927127" y="369424"/>
                </a:cubicBezTo>
                <a:cubicBezTo>
                  <a:pt x="6918669" y="363703"/>
                  <a:pt x="6913196" y="357110"/>
                  <a:pt x="6908594" y="357608"/>
                </a:cubicBezTo>
                <a:close/>
                <a:moveTo>
                  <a:pt x="6831599" y="370668"/>
                </a:moveTo>
                <a:cubicBezTo>
                  <a:pt x="6831227" y="365817"/>
                  <a:pt x="6824509" y="358603"/>
                  <a:pt x="6819534" y="357483"/>
                </a:cubicBezTo>
                <a:cubicBezTo>
                  <a:pt x="6810330" y="355493"/>
                  <a:pt x="6803862" y="362459"/>
                  <a:pt x="6805603" y="371539"/>
                </a:cubicBezTo>
                <a:cubicBezTo>
                  <a:pt x="6806599" y="376887"/>
                  <a:pt x="6813191" y="381241"/>
                  <a:pt x="6819783" y="389077"/>
                </a:cubicBezTo>
                <a:cubicBezTo>
                  <a:pt x="6825380" y="380868"/>
                  <a:pt x="6831973" y="375395"/>
                  <a:pt x="6831599" y="370544"/>
                </a:cubicBezTo>
                <a:close/>
                <a:moveTo>
                  <a:pt x="6719529" y="370046"/>
                </a:moveTo>
                <a:cubicBezTo>
                  <a:pt x="6719902" y="375146"/>
                  <a:pt x="6726370" y="382734"/>
                  <a:pt x="6731220" y="383604"/>
                </a:cubicBezTo>
                <a:cubicBezTo>
                  <a:pt x="6740176" y="385346"/>
                  <a:pt x="6746893" y="378504"/>
                  <a:pt x="6745525" y="369424"/>
                </a:cubicBezTo>
                <a:cubicBezTo>
                  <a:pt x="6744654" y="364076"/>
                  <a:pt x="6738187" y="359722"/>
                  <a:pt x="6731718" y="351637"/>
                </a:cubicBezTo>
                <a:cubicBezTo>
                  <a:pt x="6725748" y="359971"/>
                  <a:pt x="6719155" y="365320"/>
                  <a:pt x="6719529" y="369922"/>
                </a:cubicBezTo>
                <a:close/>
                <a:moveTo>
                  <a:pt x="6655967" y="371788"/>
                </a:moveTo>
                <a:cubicBezTo>
                  <a:pt x="6657833" y="362583"/>
                  <a:pt x="6651241" y="355742"/>
                  <a:pt x="6642161" y="357608"/>
                </a:cubicBezTo>
                <a:cubicBezTo>
                  <a:pt x="6637185" y="358603"/>
                  <a:pt x="6630469" y="365817"/>
                  <a:pt x="6629971" y="370668"/>
                </a:cubicBezTo>
                <a:cubicBezTo>
                  <a:pt x="6629598" y="375519"/>
                  <a:pt x="6636066" y="380992"/>
                  <a:pt x="6641664" y="389326"/>
                </a:cubicBezTo>
                <a:cubicBezTo>
                  <a:pt x="6648380" y="381614"/>
                  <a:pt x="6654848" y="377261"/>
                  <a:pt x="6655967" y="371912"/>
                </a:cubicBezTo>
                <a:close/>
                <a:moveTo>
                  <a:pt x="6540414" y="370295"/>
                </a:moveTo>
                <a:cubicBezTo>
                  <a:pt x="6540911" y="375395"/>
                  <a:pt x="6547504" y="382858"/>
                  <a:pt x="6552479" y="383604"/>
                </a:cubicBezTo>
                <a:cubicBezTo>
                  <a:pt x="6561310" y="385097"/>
                  <a:pt x="6568151" y="378256"/>
                  <a:pt x="6566410" y="369176"/>
                </a:cubicBezTo>
                <a:cubicBezTo>
                  <a:pt x="6565415" y="363827"/>
                  <a:pt x="6558947" y="359598"/>
                  <a:pt x="6552230" y="351762"/>
                </a:cubicBezTo>
                <a:cubicBezTo>
                  <a:pt x="6546508" y="360220"/>
                  <a:pt x="6539916" y="365693"/>
                  <a:pt x="6540414" y="370295"/>
                </a:cubicBezTo>
                <a:close/>
                <a:moveTo>
                  <a:pt x="6465409" y="357857"/>
                </a:moveTo>
                <a:cubicBezTo>
                  <a:pt x="6460559" y="357732"/>
                  <a:pt x="6452473" y="363329"/>
                  <a:pt x="6450856" y="368056"/>
                </a:cubicBezTo>
                <a:cubicBezTo>
                  <a:pt x="6447747" y="377012"/>
                  <a:pt x="6454215" y="384226"/>
                  <a:pt x="6463295" y="383729"/>
                </a:cubicBezTo>
                <a:cubicBezTo>
                  <a:pt x="6468768" y="383355"/>
                  <a:pt x="6473868" y="377261"/>
                  <a:pt x="6482326" y="371539"/>
                </a:cubicBezTo>
                <a:cubicBezTo>
                  <a:pt x="6474862" y="365071"/>
                  <a:pt x="6470260" y="357981"/>
                  <a:pt x="6465409" y="357857"/>
                </a:cubicBezTo>
                <a:close/>
                <a:moveTo>
                  <a:pt x="6376971" y="357608"/>
                </a:moveTo>
                <a:cubicBezTo>
                  <a:pt x="6371996" y="358230"/>
                  <a:pt x="6364533" y="364947"/>
                  <a:pt x="6363786" y="369922"/>
                </a:cubicBezTo>
                <a:cubicBezTo>
                  <a:pt x="6362418" y="378753"/>
                  <a:pt x="6369259" y="385594"/>
                  <a:pt x="6378464" y="383604"/>
                </a:cubicBezTo>
                <a:cubicBezTo>
                  <a:pt x="6383689" y="382485"/>
                  <a:pt x="6387917" y="376017"/>
                  <a:pt x="6395629" y="369176"/>
                </a:cubicBezTo>
                <a:cubicBezTo>
                  <a:pt x="6387171" y="363578"/>
                  <a:pt x="6381573" y="357110"/>
                  <a:pt x="6376847" y="357608"/>
                </a:cubicBezTo>
                <a:close/>
                <a:moveTo>
                  <a:pt x="6287912" y="357608"/>
                </a:moveTo>
                <a:cubicBezTo>
                  <a:pt x="6282936" y="357981"/>
                  <a:pt x="6275349" y="364449"/>
                  <a:pt x="6274353" y="369300"/>
                </a:cubicBezTo>
                <a:cubicBezTo>
                  <a:pt x="6272612" y="378256"/>
                  <a:pt x="6279454" y="384973"/>
                  <a:pt x="6288533" y="383604"/>
                </a:cubicBezTo>
                <a:cubicBezTo>
                  <a:pt x="6293882" y="382734"/>
                  <a:pt x="6298235" y="376266"/>
                  <a:pt x="6306320" y="369798"/>
                </a:cubicBezTo>
                <a:cubicBezTo>
                  <a:pt x="6297987" y="363951"/>
                  <a:pt x="6292762" y="357235"/>
                  <a:pt x="6288036" y="357608"/>
                </a:cubicBezTo>
                <a:close/>
                <a:moveTo>
                  <a:pt x="6210668" y="370544"/>
                </a:moveTo>
                <a:cubicBezTo>
                  <a:pt x="6210295" y="365693"/>
                  <a:pt x="6203578" y="358478"/>
                  <a:pt x="6198603" y="357359"/>
                </a:cubicBezTo>
                <a:cubicBezTo>
                  <a:pt x="6189398" y="355369"/>
                  <a:pt x="6182930" y="362334"/>
                  <a:pt x="6184672" y="371415"/>
                </a:cubicBezTo>
                <a:cubicBezTo>
                  <a:pt x="6185667" y="376763"/>
                  <a:pt x="6192259" y="381117"/>
                  <a:pt x="6198851" y="388953"/>
                </a:cubicBezTo>
                <a:cubicBezTo>
                  <a:pt x="6204449" y="380743"/>
                  <a:pt x="6211042" y="375270"/>
                  <a:pt x="6210668" y="370419"/>
                </a:cubicBezTo>
                <a:close/>
                <a:moveTo>
                  <a:pt x="6112652" y="357732"/>
                </a:moveTo>
                <a:cubicBezTo>
                  <a:pt x="6107801" y="357732"/>
                  <a:pt x="6100089" y="363703"/>
                  <a:pt x="6098597" y="368554"/>
                </a:cubicBezTo>
                <a:cubicBezTo>
                  <a:pt x="6095736" y="377758"/>
                  <a:pt x="6102577" y="384599"/>
                  <a:pt x="6111533" y="383853"/>
                </a:cubicBezTo>
                <a:cubicBezTo>
                  <a:pt x="6117006" y="383355"/>
                  <a:pt x="6121857" y="376887"/>
                  <a:pt x="6130067" y="370793"/>
                </a:cubicBezTo>
                <a:cubicBezTo>
                  <a:pt x="6122355" y="364698"/>
                  <a:pt x="6117504" y="357732"/>
                  <a:pt x="6112652" y="357732"/>
                </a:cubicBezTo>
                <a:close/>
                <a:moveTo>
                  <a:pt x="6009039" y="370171"/>
                </a:moveTo>
                <a:cubicBezTo>
                  <a:pt x="6009537" y="375270"/>
                  <a:pt x="6016129" y="382734"/>
                  <a:pt x="6021105" y="383480"/>
                </a:cubicBezTo>
                <a:cubicBezTo>
                  <a:pt x="6029937" y="384973"/>
                  <a:pt x="6036778" y="378131"/>
                  <a:pt x="6035036" y="369051"/>
                </a:cubicBezTo>
                <a:cubicBezTo>
                  <a:pt x="6034041" y="363703"/>
                  <a:pt x="6027573" y="359474"/>
                  <a:pt x="6020856" y="351637"/>
                </a:cubicBezTo>
                <a:cubicBezTo>
                  <a:pt x="6015135" y="360095"/>
                  <a:pt x="6008542" y="365568"/>
                  <a:pt x="6009039" y="370171"/>
                </a:cubicBezTo>
                <a:close/>
                <a:moveTo>
                  <a:pt x="5932543" y="357608"/>
                </a:moveTo>
                <a:cubicBezTo>
                  <a:pt x="5927692" y="357981"/>
                  <a:pt x="5920477" y="364698"/>
                  <a:pt x="5919358" y="369673"/>
                </a:cubicBezTo>
                <a:cubicBezTo>
                  <a:pt x="5917367" y="378878"/>
                  <a:pt x="5924333" y="385346"/>
                  <a:pt x="5933414" y="383604"/>
                </a:cubicBezTo>
                <a:cubicBezTo>
                  <a:pt x="5938762" y="382609"/>
                  <a:pt x="5943115" y="376017"/>
                  <a:pt x="5950952" y="369424"/>
                </a:cubicBezTo>
                <a:cubicBezTo>
                  <a:pt x="5942743" y="363827"/>
                  <a:pt x="5937270" y="357235"/>
                  <a:pt x="5932418" y="357608"/>
                </a:cubicBezTo>
                <a:close/>
                <a:moveTo>
                  <a:pt x="5858409" y="370668"/>
                </a:moveTo>
                <a:cubicBezTo>
                  <a:pt x="5858036" y="365817"/>
                  <a:pt x="5851319" y="358603"/>
                  <a:pt x="5846344" y="357483"/>
                </a:cubicBezTo>
                <a:cubicBezTo>
                  <a:pt x="5837139" y="355493"/>
                  <a:pt x="5830671" y="362459"/>
                  <a:pt x="5832412" y="371539"/>
                </a:cubicBezTo>
                <a:cubicBezTo>
                  <a:pt x="5833408" y="376887"/>
                  <a:pt x="5840000" y="381241"/>
                  <a:pt x="5846593" y="389077"/>
                </a:cubicBezTo>
                <a:cubicBezTo>
                  <a:pt x="5852190" y="380868"/>
                  <a:pt x="5858782" y="375395"/>
                  <a:pt x="5858409" y="370544"/>
                </a:cubicBezTo>
                <a:close/>
                <a:moveTo>
                  <a:pt x="5756537" y="357732"/>
                </a:moveTo>
                <a:cubicBezTo>
                  <a:pt x="5751562" y="358105"/>
                  <a:pt x="5743975" y="364573"/>
                  <a:pt x="5742979" y="369424"/>
                </a:cubicBezTo>
                <a:cubicBezTo>
                  <a:pt x="5741238" y="378380"/>
                  <a:pt x="5748079" y="385097"/>
                  <a:pt x="5757159" y="383729"/>
                </a:cubicBezTo>
                <a:cubicBezTo>
                  <a:pt x="5762508" y="382858"/>
                  <a:pt x="5766862" y="376390"/>
                  <a:pt x="5774946" y="369922"/>
                </a:cubicBezTo>
                <a:cubicBezTo>
                  <a:pt x="5766613" y="364076"/>
                  <a:pt x="5761389" y="357359"/>
                  <a:pt x="5756662" y="357732"/>
                </a:cubicBezTo>
                <a:close/>
                <a:moveTo>
                  <a:pt x="5666732" y="357732"/>
                </a:moveTo>
                <a:cubicBezTo>
                  <a:pt x="5661632" y="358230"/>
                  <a:pt x="5654168" y="364822"/>
                  <a:pt x="5653422" y="369798"/>
                </a:cubicBezTo>
                <a:cubicBezTo>
                  <a:pt x="5651930" y="378629"/>
                  <a:pt x="5658771" y="385470"/>
                  <a:pt x="5667851" y="383729"/>
                </a:cubicBezTo>
                <a:cubicBezTo>
                  <a:pt x="5673199" y="382734"/>
                  <a:pt x="5677428" y="376266"/>
                  <a:pt x="5685265" y="369549"/>
                </a:cubicBezTo>
                <a:cubicBezTo>
                  <a:pt x="5676807" y="363827"/>
                  <a:pt x="5671334" y="357235"/>
                  <a:pt x="5666732" y="357732"/>
                </a:cubicBezTo>
                <a:close/>
                <a:moveTo>
                  <a:pt x="5563616" y="370668"/>
                </a:moveTo>
                <a:cubicBezTo>
                  <a:pt x="5563243" y="379375"/>
                  <a:pt x="5570084" y="386465"/>
                  <a:pt x="5579288" y="383480"/>
                </a:cubicBezTo>
                <a:cubicBezTo>
                  <a:pt x="5584139" y="381987"/>
                  <a:pt x="5589737" y="373902"/>
                  <a:pt x="5589737" y="368802"/>
                </a:cubicBezTo>
                <a:cubicBezTo>
                  <a:pt x="5589737" y="364076"/>
                  <a:pt x="5582647" y="359474"/>
                  <a:pt x="5576055" y="351762"/>
                </a:cubicBezTo>
                <a:cubicBezTo>
                  <a:pt x="5570208" y="360220"/>
                  <a:pt x="5563865" y="365320"/>
                  <a:pt x="5563616" y="370544"/>
                </a:cubicBezTo>
                <a:close/>
                <a:moveTo>
                  <a:pt x="5477790" y="370295"/>
                </a:moveTo>
                <a:cubicBezTo>
                  <a:pt x="5478287" y="375395"/>
                  <a:pt x="5484880" y="382858"/>
                  <a:pt x="5489856" y="383604"/>
                </a:cubicBezTo>
                <a:cubicBezTo>
                  <a:pt x="5498687" y="385097"/>
                  <a:pt x="5505528" y="378256"/>
                  <a:pt x="5503787" y="369176"/>
                </a:cubicBezTo>
                <a:cubicBezTo>
                  <a:pt x="5502791" y="363827"/>
                  <a:pt x="5496324" y="359598"/>
                  <a:pt x="5489607" y="351762"/>
                </a:cubicBezTo>
                <a:cubicBezTo>
                  <a:pt x="5483885" y="360220"/>
                  <a:pt x="5477293" y="365693"/>
                  <a:pt x="5477790" y="370295"/>
                </a:cubicBezTo>
                <a:close/>
                <a:moveTo>
                  <a:pt x="5402910" y="357981"/>
                </a:moveTo>
                <a:cubicBezTo>
                  <a:pt x="5397935" y="357732"/>
                  <a:pt x="5389974" y="363329"/>
                  <a:pt x="5388357" y="368056"/>
                </a:cubicBezTo>
                <a:cubicBezTo>
                  <a:pt x="5385248" y="377012"/>
                  <a:pt x="5391467" y="384351"/>
                  <a:pt x="5400671" y="383853"/>
                </a:cubicBezTo>
                <a:cubicBezTo>
                  <a:pt x="5406144" y="383604"/>
                  <a:pt x="5411244" y="377509"/>
                  <a:pt x="5419827" y="371788"/>
                </a:cubicBezTo>
                <a:cubicBezTo>
                  <a:pt x="5412363" y="365320"/>
                  <a:pt x="5407885" y="358230"/>
                  <a:pt x="5403035" y="357981"/>
                </a:cubicBezTo>
                <a:close/>
                <a:moveTo>
                  <a:pt x="5324921" y="370668"/>
                </a:moveTo>
                <a:cubicBezTo>
                  <a:pt x="5325667" y="361712"/>
                  <a:pt x="5318826" y="354871"/>
                  <a:pt x="5309621" y="357732"/>
                </a:cubicBezTo>
                <a:cubicBezTo>
                  <a:pt x="5304770" y="359225"/>
                  <a:pt x="5298800" y="366937"/>
                  <a:pt x="5298800" y="371788"/>
                </a:cubicBezTo>
                <a:cubicBezTo>
                  <a:pt x="5298800" y="376639"/>
                  <a:pt x="5305765" y="381490"/>
                  <a:pt x="5311860" y="389202"/>
                </a:cubicBezTo>
                <a:cubicBezTo>
                  <a:pt x="5317955" y="380992"/>
                  <a:pt x="5324423" y="376017"/>
                  <a:pt x="5324921" y="370668"/>
                </a:cubicBezTo>
                <a:close/>
                <a:moveTo>
                  <a:pt x="5211605" y="368678"/>
                </a:moveTo>
                <a:cubicBezTo>
                  <a:pt x="5209367" y="377883"/>
                  <a:pt x="5216208" y="384848"/>
                  <a:pt x="5224915" y="383853"/>
                </a:cubicBezTo>
                <a:cubicBezTo>
                  <a:pt x="5229766" y="383231"/>
                  <a:pt x="5236731" y="376017"/>
                  <a:pt x="5237478" y="370917"/>
                </a:cubicBezTo>
                <a:cubicBezTo>
                  <a:pt x="5238224" y="366315"/>
                  <a:pt x="5231880" y="360593"/>
                  <a:pt x="5226532" y="351886"/>
                </a:cubicBezTo>
                <a:cubicBezTo>
                  <a:pt x="5219442" y="359474"/>
                  <a:pt x="5212849" y="363454"/>
                  <a:pt x="5211605" y="368678"/>
                </a:cubicBezTo>
                <a:close/>
                <a:moveTo>
                  <a:pt x="5147796" y="371788"/>
                </a:moveTo>
                <a:cubicBezTo>
                  <a:pt x="5147796" y="366937"/>
                  <a:pt x="5141825" y="359225"/>
                  <a:pt x="5136974" y="357732"/>
                </a:cubicBezTo>
                <a:cubicBezTo>
                  <a:pt x="5127770" y="354871"/>
                  <a:pt x="5120929" y="361712"/>
                  <a:pt x="5121675" y="370668"/>
                </a:cubicBezTo>
                <a:cubicBezTo>
                  <a:pt x="5122172" y="376141"/>
                  <a:pt x="5128641" y="380992"/>
                  <a:pt x="5134735" y="389202"/>
                </a:cubicBezTo>
                <a:cubicBezTo>
                  <a:pt x="5140830" y="381490"/>
                  <a:pt x="5147796" y="376639"/>
                  <a:pt x="5147796" y="371788"/>
                </a:cubicBezTo>
                <a:close/>
                <a:moveTo>
                  <a:pt x="5046671" y="357857"/>
                </a:moveTo>
                <a:cubicBezTo>
                  <a:pt x="5041571" y="357981"/>
                  <a:pt x="5033859" y="364076"/>
                  <a:pt x="5032491" y="368927"/>
                </a:cubicBezTo>
                <a:cubicBezTo>
                  <a:pt x="5030003" y="378007"/>
                  <a:pt x="5037093" y="384724"/>
                  <a:pt x="5045924" y="383853"/>
                </a:cubicBezTo>
                <a:cubicBezTo>
                  <a:pt x="5051273" y="383355"/>
                  <a:pt x="5056000" y="377012"/>
                  <a:pt x="5064333" y="370793"/>
                </a:cubicBezTo>
                <a:cubicBezTo>
                  <a:pt x="5056248" y="364573"/>
                  <a:pt x="5051397" y="357732"/>
                  <a:pt x="5046671" y="357857"/>
                </a:cubicBezTo>
                <a:close/>
                <a:moveTo>
                  <a:pt x="4946292" y="370544"/>
                </a:moveTo>
                <a:cubicBezTo>
                  <a:pt x="4946913" y="375644"/>
                  <a:pt x="4953630" y="382982"/>
                  <a:pt x="4958606" y="383729"/>
                </a:cubicBezTo>
                <a:cubicBezTo>
                  <a:pt x="4967437" y="385097"/>
                  <a:pt x="4974278" y="378256"/>
                  <a:pt x="4972288" y="369051"/>
                </a:cubicBezTo>
                <a:cubicBezTo>
                  <a:pt x="4971169" y="363827"/>
                  <a:pt x="4964701" y="359598"/>
                  <a:pt x="4957859" y="351886"/>
                </a:cubicBezTo>
                <a:cubicBezTo>
                  <a:pt x="4952262" y="360469"/>
                  <a:pt x="4945794" y="365942"/>
                  <a:pt x="4946292" y="370668"/>
                </a:cubicBezTo>
                <a:close/>
                <a:moveTo>
                  <a:pt x="4869919" y="357732"/>
                </a:moveTo>
                <a:cubicBezTo>
                  <a:pt x="4865068" y="357981"/>
                  <a:pt x="4857729" y="364573"/>
                  <a:pt x="4856610" y="369549"/>
                </a:cubicBezTo>
                <a:cubicBezTo>
                  <a:pt x="4854495" y="378753"/>
                  <a:pt x="4861461" y="385346"/>
                  <a:pt x="4870541" y="383729"/>
                </a:cubicBezTo>
                <a:cubicBezTo>
                  <a:pt x="4876014" y="382734"/>
                  <a:pt x="4880368" y="376266"/>
                  <a:pt x="4888204" y="369673"/>
                </a:cubicBezTo>
                <a:cubicBezTo>
                  <a:pt x="4880119" y="363951"/>
                  <a:pt x="4874770" y="357359"/>
                  <a:pt x="4869919" y="357608"/>
                </a:cubicBezTo>
                <a:close/>
                <a:moveTo>
                  <a:pt x="4781481" y="357857"/>
                </a:moveTo>
                <a:cubicBezTo>
                  <a:pt x="4776630" y="357857"/>
                  <a:pt x="4768794" y="363578"/>
                  <a:pt x="4767177" y="368429"/>
                </a:cubicBezTo>
                <a:cubicBezTo>
                  <a:pt x="4764191" y="377509"/>
                  <a:pt x="4770908" y="384599"/>
                  <a:pt x="4779864" y="383853"/>
                </a:cubicBezTo>
                <a:cubicBezTo>
                  <a:pt x="4785337" y="383480"/>
                  <a:pt x="4790312" y="377136"/>
                  <a:pt x="4798646" y="371290"/>
                </a:cubicBezTo>
                <a:cubicBezTo>
                  <a:pt x="4791059" y="364947"/>
                  <a:pt x="4786332" y="357981"/>
                  <a:pt x="4781481" y="357981"/>
                </a:cubicBezTo>
                <a:close/>
                <a:moveTo>
                  <a:pt x="4694785" y="357857"/>
                </a:moveTo>
                <a:cubicBezTo>
                  <a:pt x="4689685" y="357857"/>
                  <a:pt x="4681724" y="363578"/>
                  <a:pt x="4680356" y="368429"/>
                </a:cubicBezTo>
                <a:cubicBezTo>
                  <a:pt x="4677619" y="377509"/>
                  <a:pt x="4684585" y="384351"/>
                  <a:pt x="4693417" y="383853"/>
                </a:cubicBezTo>
                <a:cubicBezTo>
                  <a:pt x="4698641" y="383604"/>
                  <a:pt x="4703616" y="377261"/>
                  <a:pt x="4712074" y="371290"/>
                </a:cubicBezTo>
                <a:cubicBezTo>
                  <a:pt x="4704238" y="364822"/>
                  <a:pt x="4699511" y="357857"/>
                  <a:pt x="4694909" y="357857"/>
                </a:cubicBezTo>
                <a:close/>
                <a:moveTo>
                  <a:pt x="4616298" y="372036"/>
                </a:moveTo>
                <a:cubicBezTo>
                  <a:pt x="4616298" y="367185"/>
                  <a:pt x="4610576" y="359349"/>
                  <a:pt x="4605725" y="357732"/>
                </a:cubicBezTo>
                <a:cubicBezTo>
                  <a:pt x="4596644" y="354747"/>
                  <a:pt x="4589555" y="361464"/>
                  <a:pt x="4590301" y="370419"/>
                </a:cubicBezTo>
                <a:cubicBezTo>
                  <a:pt x="4590674" y="375892"/>
                  <a:pt x="4597018" y="380868"/>
                  <a:pt x="4602864" y="389202"/>
                </a:cubicBezTo>
                <a:cubicBezTo>
                  <a:pt x="4609207" y="381614"/>
                  <a:pt x="4616173" y="376887"/>
                  <a:pt x="4616173" y="372036"/>
                </a:cubicBezTo>
                <a:close/>
                <a:moveTo>
                  <a:pt x="4513804" y="357732"/>
                </a:moveTo>
                <a:cubicBezTo>
                  <a:pt x="4508704" y="358478"/>
                  <a:pt x="4501490" y="365320"/>
                  <a:pt x="4500868" y="370295"/>
                </a:cubicBezTo>
                <a:cubicBezTo>
                  <a:pt x="4499749" y="379002"/>
                  <a:pt x="4506714" y="385843"/>
                  <a:pt x="4515919" y="383729"/>
                </a:cubicBezTo>
                <a:cubicBezTo>
                  <a:pt x="4521143" y="382485"/>
                  <a:pt x="4525123" y="375892"/>
                  <a:pt x="4532711" y="368927"/>
                </a:cubicBezTo>
                <a:cubicBezTo>
                  <a:pt x="4524003" y="363578"/>
                  <a:pt x="4518406" y="357235"/>
                  <a:pt x="4513680" y="357857"/>
                </a:cubicBezTo>
                <a:close/>
                <a:moveTo>
                  <a:pt x="4425615" y="357732"/>
                </a:moveTo>
                <a:cubicBezTo>
                  <a:pt x="4420515" y="357857"/>
                  <a:pt x="4412803" y="363951"/>
                  <a:pt x="4411435" y="368802"/>
                </a:cubicBezTo>
                <a:cubicBezTo>
                  <a:pt x="4408947" y="377883"/>
                  <a:pt x="4416037" y="384599"/>
                  <a:pt x="4424868" y="383729"/>
                </a:cubicBezTo>
                <a:cubicBezTo>
                  <a:pt x="4430217" y="383231"/>
                  <a:pt x="4434944" y="376887"/>
                  <a:pt x="4443278" y="370668"/>
                </a:cubicBezTo>
                <a:cubicBezTo>
                  <a:pt x="4435193" y="364449"/>
                  <a:pt x="4430341" y="357608"/>
                  <a:pt x="4425615" y="357732"/>
                </a:cubicBezTo>
                <a:close/>
                <a:moveTo>
                  <a:pt x="4351481" y="370544"/>
                </a:moveTo>
                <a:cubicBezTo>
                  <a:pt x="4352227" y="361588"/>
                  <a:pt x="4345386" y="354747"/>
                  <a:pt x="4336182" y="357608"/>
                </a:cubicBezTo>
                <a:cubicBezTo>
                  <a:pt x="4331331" y="359100"/>
                  <a:pt x="4325360" y="366812"/>
                  <a:pt x="4325360" y="371663"/>
                </a:cubicBezTo>
                <a:cubicBezTo>
                  <a:pt x="4325360" y="376514"/>
                  <a:pt x="4332326" y="381365"/>
                  <a:pt x="4338421" y="389077"/>
                </a:cubicBezTo>
                <a:cubicBezTo>
                  <a:pt x="4344516" y="380868"/>
                  <a:pt x="4350984" y="375892"/>
                  <a:pt x="4351481" y="370544"/>
                </a:cubicBezTo>
                <a:close/>
                <a:moveTo>
                  <a:pt x="4261799" y="370171"/>
                </a:moveTo>
                <a:cubicBezTo>
                  <a:pt x="4262297" y="361091"/>
                  <a:pt x="4255207" y="354623"/>
                  <a:pt x="4246127" y="357732"/>
                </a:cubicBezTo>
                <a:cubicBezTo>
                  <a:pt x="4241276" y="359349"/>
                  <a:pt x="4235678" y="367310"/>
                  <a:pt x="4235803" y="372161"/>
                </a:cubicBezTo>
                <a:cubicBezTo>
                  <a:pt x="4235927" y="377012"/>
                  <a:pt x="4243017" y="381614"/>
                  <a:pt x="4249485" y="389077"/>
                </a:cubicBezTo>
                <a:cubicBezTo>
                  <a:pt x="4255207" y="380619"/>
                  <a:pt x="4261426" y="375519"/>
                  <a:pt x="4261799" y="370171"/>
                </a:cubicBezTo>
                <a:close/>
                <a:moveTo>
                  <a:pt x="4160425" y="357857"/>
                </a:moveTo>
                <a:cubicBezTo>
                  <a:pt x="4155574" y="357857"/>
                  <a:pt x="4147738" y="363578"/>
                  <a:pt x="4146121" y="368429"/>
                </a:cubicBezTo>
                <a:cubicBezTo>
                  <a:pt x="4143136" y="377509"/>
                  <a:pt x="4149853" y="384599"/>
                  <a:pt x="4158808" y="383853"/>
                </a:cubicBezTo>
                <a:cubicBezTo>
                  <a:pt x="4164281" y="383480"/>
                  <a:pt x="4169257" y="377136"/>
                  <a:pt x="4177591" y="371290"/>
                </a:cubicBezTo>
                <a:cubicBezTo>
                  <a:pt x="4170003" y="364947"/>
                  <a:pt x="4165276" y="357981"/>
                  <a:pt x="4160425" y="357981"/>
                </a:cubicBezTo>
                <a:close/>
                <a:moveTo>
                  <a:pt x="4072236" y="357608"/>
                </a:moveTo>
                <a:cubicBezTo>
                  <a:pt x="4067136" y="358230"/>
                  <a:pt x="4059798" y="364947"/>
                  <a:pt x="4059051" y="369922"/>
                </a:cubicBezTo>
                <a:cubicBezTo>
                  <a:pt x="4057683" y="378753"/>
                  <a:pt x="4064524" y="385594"/>
                  <a:pt x="4073729" y="383604"/>
                </a:cubicBezTo>
                <a:cubicBezTo>
                  <a:pt x="4078953" y="382485"/>
                  <a:pt x="4083182" y="376017"/>
                  <a:pt x="4090894" y="369176"/>
                </a:cubicBezTo>
                <a:cubicBezTo>
                  <a:pt x="4082311" y="363578"/>
                  <a:pt x="4076838" y="357110"/>
                  <a:pt x="4072112" y="357608"/>
                </a:cubicBezTo>
                <a:close/>
                <a:moveTo>
                  <a:pt x="3969618" y="368554"/>
                </a:moveTo>
                <a:cubicBezTo>
                  <a:pt x="3967379" y="377758"/>
                  <a:pt x="3974221" y="384724"/>
                  <a:pt x="3982927" y="383729"/>
                </a:cubicBezTo>
                <a:cubicBezTo>
                  <a:pt x="3987779" y="383107"/>
                  <a:pt x="3994744" y="375892"/>
                  <a:pt x="3995490" y="370793"/>
                </a:cubicBezTo>
                <a:cubicBezTo>
                  <a:pt x="3996237" y="366190"/>
                  <a:pt x="3989893" y="360469"/>
                  <a:pt x="3984544" y="351762"/>
                </a:cubicBezTo>
                <a:cubicBezTo>
                  <a:pt x="3977454" y="359349"/>
                  <a:pt x="3970862" y="363329"/>
                  <a:pt x="3969618" y="368554"/>
                </a:cubicBezTo>
                <a:close/>
                <a:moveTo>
                  <a:pt x="3893619" y="357608"/>
                </a:moveTo>
                <a:cubicBezTo>
                  <a:pt x="3888519" y="357981"/>
                  <a:pt x="3880932" y="364449"/>
                  <a:pt x="3880061" y="369300"/>
                </a:cubicBezTo>
                <a:cubicBezTo>
                  <a:pt x="3878319" y="378256"/>
                  <a:pt x="3885161" y="384973"/>
                  <a:pt x="3894241" y="383604"/>
                </a:cubicBezTo>
                <a:cubicBezTo>
                  <a:pt x="3899589" y="382734"/>
                  <a:pt x="3903943" y="376266"/>
                  <a:pt x="3912028" y="369798"/>
                </a:cubicBezTo>
                <a:cubicBezTo>
                  <a:pt x="3903694" y="363827"/>
                  <a:pt x="3898345" y="357235"/>
                  <a:pt x="3893743" y="357608"/>
                </a:cubicBezTo>
                <a:close/>
                <a:moveTo>
                  <a:pt x="3793986" y="368927"/>
                </a:moveTo>
                <a:cubicBezTo>
                  <a:pt x="3793986" y="374027"/>
                  <a:pt x="3799708" y="381987"/>
                  <a:pt x="3804559" y="383355"/>
                </a:cubicBezTo>
                <a:cubicBezTo>
                  <a:pt x="3813639" y="386092"/>
                  <a:pt x="3820480" y="379126"/>
                  <a:pt x="3819983" y="370295"/>
                </a:cubicBezTo>
                <a:cubicBezTo>
                  <a:pt x="3819734" y="365071"/>
                  <a:pt x="3813390" y="360095"/>
                  <a:pt x="3807420" y="351637"/>
                </a:cubicBezTo>
                <a:cubicBezTo>
                  <a:pt x="3800952" y="359474"/>
                  <a:pt x="3793986" y="364200"/>
                  <a:pt x="3793986" y="368802"/>
                </a:cubicBezTo>
                <a:close/>
                <a:moveTo>
                  <a:pt x="3716867" y="357608"/>
                </a:moveTo>
                <a:cubicBezTo>
                  <a:pt x="3712016" y="358105"/>
                  <a:pt x="3705051" y="365071"/>
                  <a:pt x="3704180" y="370046"/>
                </a:cubicBezTo>
                <a:cubicBezTo>
                  <a:pt x="3702687" y="379126"/>
                  <a:pt x="3709529" y="385719"/>
                  <a:pt x="3718733" y="383480"/>
                </a:cubicBezTo>
                <a:cubicBezTo>
                  <a:pt x="3724082" y="382236"/>
                  <a:pt x="3728186" y="375519"/>
                  <a:pt x="3735774" y="368678"/>
                </a:cubicBezTo>
                <a:cubicBezTo>
                  <a:pt x="3727316" y="363329"/>
                  <a:pt x="3721718" y="356986"/>
                  <a:pt x="3716867" y="357608"/>
                </a:cubicBezTo>
                <a:close/>
                <a:moveTo>
                  <a:pt x="3640744" y="371663"/>
                </a:moveTo>
                <a:cubicBezTo>
                  <a:pt x="3642609" y="362459"/>
                  <a:pt x="3636017" y="355618"/>
                  <a:pt x="3626937" y="357483"/>
                </a:cubicBezTo>
                <a:cubicBezTo>
                  <a:pt x="3621961" y="358478"/>
                  <a:pt x="3615244" y="365693"/>
                  <a:pt x="3614747" y="370544"/>
                </a:cubicBezTo>
                <a:cubicBezTo>
                  <a:pt x="3614374" y="375395"/>
                  <a:pt x="3620842" y="380868"/>
                  <a:pt x="3626439" y="389202"/>
                </a:cubicBezTo>
                <a:cubicBezTo>
                  <a:pt x="3633156" y="381490"/>
                  <a:pt x="3639624" y="377136"/>
                  <a:pt x="3640744" y="371788"/>
                </a:cubicBezTo>
                <a:close/>
                <a:moveTo>
                  <a:pt x="3525314" y="368927"/>
                </a:moveTo>
                <a:cubicBezTo>
                  <a:pt x="3525314" y="374027"/>
                  <a:pt x="3531036" y="381987"/>
                  <a:pt x="3535887" y="383355"/>
                </a:cubicBezTo>
                <a:cubicBezTo>
                  <a:pt x="3544967" y="386092"/>
                  <a:pt x="3551808" y="379126"/>
                  <a:pt x="3551311" y="370295"/>
                </a:cubicBezTo>
                <a:cubicBezTo>
                  <a:pt x="3551062" y="365071"/>
                  <a:pt x="3544718" y="360095"/>
                  <a:pt x="3538748" y="351637"/>
                </a:cubicBezTo>
                <a:cubicBezTo>
                  <a:pt x="3532280" y="359474"/>
                  <a:pt x="3525314" y="364200"/>
                  <a:pt x="3525314" y="368802"/>
                </a:cubicBezTo>
                <a:close/>
                <a:moveTo>
                  <a:pt x="3437995" y="369673"/>
                </a:moveTo>
                <a:cubicBezTo>
                  <a:pt x="3436876" y="378629"/>
                  <a:pt x="3443717" y="385594"/>
                  <a:pt x="3452673" y="383480"/>
                </a:cubicBezTo>
                <a:cubicBezTo>
                  <a:pt x="3457524" y="382360"/>
                  <a:pt x="3463743" y="374649"/>
                  <a:pt x="3463992" y="369549"/>
                </a:cubicBezTo>
                <a:cubicBezTo>
                  <a:pt x="3464241" y="364822"/>
                  <a:pt x="3457524" y="359722"/>
                  <a:pt x="3451305" y="351513"/>
                </a:cubicBezTo>
                <a:cubicBezTo>
                  <a:pt x="3444961" y="359722"/>
                  <a:pt x="3438493" y="364325"/>
                  <a:pt x="3437871" y="369673"/>
                </a:cubicBezTo>
                <a:close/>
                <a:moveTo>
                  <a:pt x="3363240" y="357732"/>
                </a:moveTo>
                <a:cubicBezTo>
                  <a:pt x="3358140" y="357732"/>
                  <a:pt x="3350179" y="363454"/>
                  <a:pt x="3348811" y="368305"/>
                </a:cubicBezTo>
                <a:cubicBezTo>
                  <a:pt x="3346075" y="377385"/>
                  <a:pt x="3353040" y="384226"/>
                  <a:pt x="3361872" y="383729"/>
                </a:cubicBezTo>
                <a:cubicBezTo>
                  <a:pt x="3367096" y="383480"/>
                  <a:pt x="3372071" y="377136"/>
                  <a:pt x="3380529" y="371166"/>
                </a:cubicBezTo>
                <a:cubicBezTo>
                  <a:pt x="3372693" y="364698"/>
                  <a:pt x="3367966" y="357732"/>
                  <a:pt x="3363364" y="357732"/>
                </a:cubicBezTo>
                <a:close/>
                <a:moveTo>
                  <a:pt x="3273309" y="357732"/>
                </a:moveTo>
                <a:cubicBezTo>
                  <a:pt x="3268210" y="357857"/>
                  <a:pt x="3260498" y="363951"/>
                  <a:pt x="3259129" y="368802"/>
                </a:cubicBezTo>
                <a:cubicBezTo>
                  <a:pt x="3256642" y="377883"/>
                  <a:pt x="3263732" y="384599"/>
                  <a:pt x="3272563" y="383729"/>
                </a:cubicBezTo>
                <a:cubicBezTo>
                  <a:pt x="3277912" y="383231"/>
                  <a:pt x="3282638" y="376887"/>
                  <a:pt x="3290972" y="370668"/>
                </a:cubicBezTo>
                <a:cubicBezTo>
                  <a:pt x="3282887" y="364449"/>
                  <a:pt x="3278036" y="357608"/>
                  <a:pt x="3273309" y="357732"/>
                </a:cubicBezTo>
                <a:close/>
                <a:moveTo>
                  <a:pt x="3187608" y="357857"/>
                </a:moveTo>
                <a:cubicBezTo>
                  <a:pt x="3182632" y="357608"/>
                  <a:pt x="3174672" y="363205"/>
                  <a:pt x="3173055" y="367932"/>
                </a:cubicBezTo>
                <a:cubicBezTo>
                  <a:pt x="3169945" y="376887"/>
                  <a:pt x="3176164" y="384226"/>
                  <a:pt x="3185369" y="383729"/>
                </a:cubicBezTo>
                <a:cubicBezTo>
                  <a:pt x="3190842" y="383480"/>
                  <a:pt x="3195942" y="377385"/>
                  <a:pt x="3204524" y="371663"/>
                </a:cubicBezTo>
                <a:cubicBezTo>
                  <a:pt x="3197061" y="365195"/>
                  <a:pt x="3192583" y="358105"/>
                  <a:pt x="3187732" y="357857"/>
                </a:cubicBezTo>
                <a:close/>
                <a:moveTo>
                  <a:pt x="3083373" y="370171"/>
                </a:moveTo>
                <a:cubicBezTo>
                  <a:pt x="3083870" y="375270"/>
                  <a:pt x="3090463" y="382734"/>
                  <a:pt x="3095439" y="383480"/>
                </a:cubicBezTo>
                <a:cubicBezTo>
                  <a:pt x="3104270" y="384973"/>
                  <a:pt x="3111111" y="378131"/>
                  <a:pt x="3109370" y="369051"/>
                </a:cubicBezTo>
                <a:cubicBezTo>
                  <a:pt x="3108374" y="363703"/>
                  <a:pt x="3101906" y="359474"/>
                  <a:pt x="3095190" y="351637"/>
                </a:cubicBezTo>
                <a:cubicBezTo>
                  <a:pt x="3089468" y="360095"/>
                  <a:pt x="3082876" y="365568"/>
                  <a:pt x="3083373" y="370171"/>
                </a:cubicBezTo>
                <a:close/>
                <a:moveTo>
                  <a:pt x="3020061" y="370419"/>
                </a:moveTo>
                <a:cubicBezTo>
                  <a:pt x="3020807" y="361464"/>
                  <a:pt x="3013966" y="354623"/>
                  <a:pt x="3004762" y="357483"/>
                </a:cubicBezTo>
                <a:cubicBezTo>
                  <a:pt x="2999910" y="358976"/>
                  <a:pt x="2993940" y="366688"/>
                  <a:pt x="2993940" y="371539"/>
                </a:cubicBezTo>
                <a:cubicBezTo>
                  <a:pt x="2993940" y="376390"/>
                  <a:pt x="3000906" y="381241"/>
                  <a:pt x="3007000" y="388953"/>
                </a:cubicBezTo>
                <a:cubicBezTo>
                  <a:pt x="3013095" y="380743"/>
                  <a:pt x="3019563" y="375768"/>
                  <a:pt x="3020061" y="370419"/>
                </a:cubicBezTo>
                <a:close/>
                <a:moveTo>
                  <a:pt x="2919682" y="357483"/>
                </a:moveTo>
                <a:cubicBezTo>
                  <a:pt x="2914582" y="358230"/>
                  <a:pt x="2907368" y="365071"/>
                  <a:pt x="2906621" y="369922"/>
                </a:cubicBezTo>
                <a:cubicBezTo>
                  <a:pt x="2905502" y="378629"/>
                  <a:pt x="2912343" y="385594"/>
                  <a:pt x="2921548" y="383480"/>
                </a:cubicBezTo>
                <a:cubicBezTo>
                  <a:pt x="2926772" y="382236"/>
                  <a:pt x="2930877" y="375768"/>
                  <a:pt x="2938464" y="368802"/>
                </a:cubicBezTo>
                <a:cubicBezTo>
                  <a:pt x="2929881" y="363329"/>
                  <a:pt x="2924160" y="356861"/>
                  <a:pt x="2919558" y="357608"/>
                </a:cubicBezTo>
                <a:close/>
                <a:moveTo>
                  <a:pt x="2830498" y="357483"/>
                </a:moveTo>
                <a:cubicBezTo>
                  <a:pt x="2825398" y="357981"/>
                  <a:pt x="2817935" y="364573"/>
                  <a:pt x="2817188" y="369549"/>
                </a:cubicBezTo>
                <a:cubicBezTo>
                  <a:pt x="2815696" y="378380"/>
                  <a:pt x="2822537" y="385221"/>
                  <a:pt x="2831617" y="383480"/>
                </a:cubicBezTo>
                <a:cubicBezTo>
                  <a:pt x="2836966" y="382485"/>
                  <a:pt x="2841195" y="376017"/>
                  <a:pt x="2849031" y="369300"/>
                </a:cubicBezTo>
                <a:cubicBezTo>
                  <a:pt x="2840573" y="363578"/>
                  <a:pt x="2835100" y="356986"/>
                  <a:pt x="2830498" y="357483"/>
                </a:cubicBezTo>
                <a:close/>
                <a:moveTo>
                  <a:pt x="2741935" y="357483"/>
                </a:moveTo>
                <a:cubicBezTo>
                  <a:pt x="2736836" y="357608"/>
                  <a:pt x="2728999" y="363578"/>
                  <a:pt x="2727631" y="368429"/>
                </a:cubicBezTo>
                <a:cubicBezTo>
                  <a:pt x="2725143" y="377509"/>
                  <a:pt x="2732109" y="384226"/>
                  <a:pt x="2740940" y="383604"/>
                </a:cubicBezTo>
                <a:cubicBezTo>
                  <a:pt x="2746289" y="383107"/>
                  <a:pt x="2751016" y="376887"/>
                  <a:pt x="2759474" y="370668"/>
                </a:cubicBezTo>
                <a:cubicBezTo>
                  <a:pt x="2751513" y="364325"/>
                  <a:pt x="2746662" y="357483"/>
                  <a:pt x="2741935" y="357608"/>
                </a:cubicBezTo>
                <a:close/>
                <a:moveTo>
                  <a:pt x="2652378" y="357483"/>
                </a:moveTo>
                <a:cubicBezTo>
                  <a:pt x="2647278" y="357483"/>
                  <a:pt x="2639442" y="363578"/>
                  <a:pt x="2638074" y="368429"/>
                </a:cubicBezTo>
                <a:cubicBezTo>
                  <a:pt x="2635586" y="377509"/>
                  <a:pt x="2642551" y="384226"/>
                  <a:pt x="2651383" y="383604"/>
                </a:cubicBezTo>
                <a:cubicBezTo>
                  <a:pt x="2656731" y="383107"/>
                  <a:pt x="2661458" y="376887"/>
                  <a:pt x="2669916" y="370668"/>
                </a:cubicBezTo>
                <a:cubicBezTo>
                  <a:pt x="2661956" y="364325"/>
                  <a:pt x="2657105" y="357483"/>
                  <a:pt x="2652378" y="357608"/>
                </a:cubicBezTo>
                <a:close/>
                <a:moveTo>
                  <a:pt x="2551875" y="370171"/>
                </a:moveTo>
                <a:cubicBezTo>
                  <a:pt x="2552497" y="375270"/>
                  <a:pt x="2559213" y="382609"/>
                  <a:pt x="2564189" y="383355"/>
                </a:cubicBezTo>
                <a:cubicBezTo>
                  <a:pt x="2573020" y="384724"/>
                  <a:pt x="2579861" y="377883"/>
                  <a:pt x="2577871" y="368678"/>
                </a:cubicBezTo>
                <a:cubicBezTo>
                  <a:pt x="2576752" y="363454"/>
                  <a:pt x="2570284" y="359225"/>
                  <a:pt x="2563442" y="351513"/>
                </a:cubicBezTo>
                <a:cubicBezTo>
                  <a:pt x="2557845" y="360095"/>
                  <a:pt x="2551377" y="365568"/>
                  <a:pt x="2551875" y="370295"/>
                </a:cubicBezTo>
                <a:close/>
                <a:moveTo>
                  <a:pt x="2475129" y="357359"/>
                </a:moveTo>
                <a:cubicBezTo>
                  <a:pt x="2470278" y="357857"/>
                  <a:pt x="2463188" y="364573"/>
                  <a:pt x="2462193" y="369673"/>
                </a:cubicBezTo>
                <a:cubicBezTo>
                  <a:pt x="2460451" y="378878"/>
                  <a:pt x="2467417" y="385346"/>
                  <a:pt x="2476497" y="383355"/>
                </a:cubicBezTo>
                <a:cubicBezTo>
                  <a:pt x="2481846" y="382236"/>
                  <a:pt x="2486075" y="375644"/>
                  <a:pt x="2493787" y="368802"/>
                </a:cubicBezTo>
                <a:cubicBezTo>
                  <a:pt x="2485453" y="363329"/>
                  <a:pt x="2479855" y="356861"/>
                  <a:pt x="2475004" y="357359"/>
                </a:cubicBezTo>
                <a:close/>
                <a:moveTo>
                  <a:pt x="2372760" y="370171"/>
                </a:moveTo>
                <a:cubicBezTo>
                  <a:pt x="2373382" y="375270"/>
                  <a:pt x="2380099" y="382609"/>
                  <a:pt x="2385074" y="383355"/>
                </a:cubicBezTo>
                <a:cubicBezTo>
                  <a:pt x="2393905" y="384724"/>
                  <a:pt x="2400747" y="377883"/>
                  <a:pt x="2398756" y="368678"/>
                </a:cubicBezTo>
                <a:cubicBezTo>
                  <a:pt x="2397637" y="363454"/>
                  <a:pt x="2391169" y="359225"/>
                  <a:pt x="2384328" y="351513"/>
                </a:cubicBezTo>
                <a:cubicBezTo>
                  <a:pt x="2378730" y="360095"/>
                  <a:pt x="2372262" y="365568"/>
                  <a:pt x="2372760" y="370295"/>
                </a:cubicBezTo>
                <a:close/>
                <a:moveTo>
                  <a:pt x="2298626" y="357359"/>
                </a:moveTo>
                <a:cubicBezTo>
                  <a:pt x="2293526" y="358105"/>
                  <a:pt x="2286312" y="364947"/>
                  <a:pt x="2285566" y="369798"/>
                </a:cubicBezTo>
                <a:cubicBezTo>
                  <a:pt x="2284446" y="378504"/>
                  <a:pt x="2291288" y="385470"/>
                  <a:pt x="2300492" y="383355"/>
                </a:cubicBezTo>
                <a:cubicBezTo>
                  <a:pt x="2305716" y="382112"/>
                  <a:pt x="2309821" y="375644"/>
                  <a:pt x="2317408" y="368678"/>
                </a:cubicBezTo>
                <a:cubicBezTo>
                  <a:pt x="2308826" y="363205"/>
                  <a:pt x="2303104" y="356737"/>
                  <a:pt x="2298502" y="357483"/>
                </a:cubicBezTo>
                <a:close/>
                <a:moveTo>
                  <a:pt x="2196008" y="368678"/>
                </a:moveTo>
                <a:cubicBezTo>
                  <a:pt x="2194143" y="377883"/>
                  <a:pt x="2200984" y="384724"/>
                  <a:pt x="2209815" y="383355"/>
                </a:cubicBezTo>
                <a:cubicBezTo>
                  <a:pt x="2214790" y="382609"/>
                  <a:pt x="2221383" y="375146"/>
                  <a:pt x="2222005" y="370046"/>
                </a:cubicBezTo>
                <a:cubicBezTo>
                  <a:pt x="2222502" y="365320"/>
                  <a:pt x="2216034" y="359847"/>
                  <a:pt x="2210313" y="351388"/>
                </a:cubicBezTo>
                <a:cubicBezTo>
                  <a:pt x="2203596" y="359225"/>
                  <a:pt x="2197003" y="363329"/>
                  <a:pt x="2196008" y="368678"/>
                </a:cubicBezTo>
                <a:close/>
                <a:moveTo>
                  <a:pt x="2106326" y="369424"/>
                </a:moveTo>
                <a:cubicBezTo>
                  <a:pt x="2105207" y="378380"/>
                  <a:pt x="2112048" y="385346"/>
                  <a:pt x="2121004" y="383231"/>
                </a:cubicBezTo>
                <a:cubicBezTo>
                  <a:pt x="2125855" y="382112"/>
                  <a:pt x="2132074" y="374400"/>
                  <a:pt x="2132323" y="369300"/>
                </a:cubicBezTo>
                <a:cubicBezTo>
                  <a:pt x="2132572" y="364573"/>
                  <a:pt x="2125855" y="359474"/>
                  <a:pt x="2119636" y="351264"/>
                </a:cubicBezTo>
                <a:cubicBezTo>
                  <a:pt x="2113292" y="359474"/>
                  <a:pt x="2106824" y="364076"/>
                  <a:pt x="2106202" y="369424"/>
                </a:cubicBezTo>
                <a:close/>
                <a:moveTo>
                  <a:pt x="2033437" y="357235"/>
                </a:moveTo>
                <a:cubicBezTo>
                  <a:pt x="2028586" y="357608"/>
                  <a:pt x="2021371" y="364325"/>
                  <a:pt x="2020252" y="369300"/>
                </a:cubicBezTo>
                <a:cubicBezTo>
                  <a:pt x="2018262" y="378504"/>
                  <a:pt x="2025227" y="384973"/>
                  <a:pt x="2034307" y="383231"/>
                </a:cubicBezTo>
                <a:cubicBezTo>
                  <a:pt x="2039656" y="382236"/>
                  <a:pt x="2044009" y="375644"/>
                  <a:pt x="2051846" y="369051"/>
                </a:cubicBezTo>
                <a:cubicBezTo>
                  <a:pt x="2043636" y="363454"/>
                  <a:pt x="2038163" y="356861"/>
                  <a:pt x="2033312" y="357235"/>
                </a:cubicBezTo>
                <a:close/>
                <a:moveTo>
                  <a:pt x="1945372" y="357483"/>
                </a:moveTo>
                <a:cubicBezTo>
                  <a:pt x="1940521" y="357235"/>
                  <a:pt x="1932560" y="362956"/>
                  <a:pt x="1930819" y="367683"/>
                </a:cubicBezTo>
                <a:cubicBezTo>
                  <a:pt x="1927709" y="376639"/>
                  <a:pt x="1934177" y="383853"/>
                  <a:pt x="1943257" y="383355"/>
                </a:cubicBezTo>
                <a:cubicBezTo>
                  <a:pt x="1948730" y="382982"/>
                  <a:pt x="1953830" y="376887"/>
                  <a:pt x="1962288" y="371166"/>
                </a:cubicBezTo>
                <a:cubicBezTo>
                  <a:pt x="1954825" y="364698"/>
                  <a:pt x="1950223" y="357732"/>
                  <a:pt x="1945372" y="357483"/>
                </a:cubicBezTo>
                <a:close/>
                <a:moveTo>
                  <a:pt x="1855939" y="357483"/>
                </a:moveTo>
                <a:cubicBezTo>
                  <a:pt x="1850963" y="357235"/>
                  <a:pt x="1843003" y="362832"/>
                  <a:pt x="1841386" y="367559"/>
                </a:cubicBezTo>
                <a:cubicBezTo>
                  <a:pt x="1838276" y="376514"/>
                  <a:pt x="1844495" y="383853"/>
                  <a:pt x="1853700" y="383355"/>
                </a:cubicBezTo>
                <a:cubicBezTo>
                  <a:pt x="1859173" y="383107"/>
                  <a:pt x="1864273" y="377012"/>
                  <a:pt x="1872855" y="371290"/>
                </a:cubicBezTo>
                <a:cubicBezTo>
                  <a:pt x="1865392" y="364822"/>
                  <a:pt x="1860914" y="357732"/>
                  <a:pt x="1856063" y="357483"/>
                </a:cubicBezTo>
                <a:close/>
                <a:moveTo>
                  <a:pt x="1751704" y="369798"/>
                </a:moveTo>
                <a:cubicBezTo>
                  <a:pt x="1752201" y="374897"/>
                  <a:pt x="1758794" y="382360"/>
                  <a:pt x="1763769" y="383107"/>
                </a:cubicBezTo>
                <a:cubicBezTo>
                  <a:pt x="1772601" y="384599"/>
                  <a:pt x="1779442" y="377758"/>
                  <a:pt x="1777700" y="368678"/>
                </a:cubicBezTo>
                <a:cubicBezTo>
                  <a:pt x="1776705" y="363329"/>
                  <a:pt x="1770237" y="359100"/>
                  <a:pt x="1763521" y="351264"/>
                </a:cubicBezTo>
                <a:cubicBezTo>
                  <a:pt x="1757799" y="359722"/>
                  <a:pt x="1751207" y="365195"/>
                  <a:pt x="1751704" y="369798"/>
                </a:cubicBezTo>
                <a:close/>
                <a:moveTo>
                  <a:pt x="1664385" y="369798"/>
                </a:moveTo>
                <a:cubicBezTo>
                  <a:pt x="1663639" y="378629"/>
                  <a:pt x="1670480" y="385594"/>
                  <a:pt x="1679560" y="383107"/>
                </a:cubicBezTo>
                <a:cubicBezTo>
                  <a:pt x="1684411" y="381739"/>
                  <a:pt x="1690258" y="373902"/>
                  <a:pt x="1690382" y="368802"/>
                </a:cubicBezTo>
                <a:cubicBezTo>
                  <a:pt x="1690382" y="364076"/>
                  <a:pt x="1683541" y="359225"/>
                  <a:pt x="1677197" y="351264"/>
                </a:cubicBezTo>
                <a:cubicBezTo>
                  <a:pt x="1671102" y="359598"/>
                  <a:pt x="1664759" y="364449"/>
                  <a:pt x="1664261" y="369798"/>
                </a:cubicBezTo>
                <a:close/>
                <a:moveTo>
                  <a:pt x="1600949" y="370171"/>
                </a:moveTo>
                <a:cubicBezTo>
                  <a:pt x="1600576" y="365320"/>
                  <a:pt x="1593859" y="358105"/>
                  <a:pt x="1588884" y="356986"/>
                </a:cubicBezTo>
                <a:cubicBezTo>
                  <a:pt x="1579679" y="354996"/>
                  <a:pt x="1573211" y="361961"/>
                  <a:pt x="1574952" y="371041"/>
                </a:cubicBezTo>
                <a:cubicBezTo>
                  <a:pt x="1575947" y="376390"/>
                  <a:pt x="1582540" y="380743"/>
                  <a:pt x="1589132" y="388580"/>
                </a:cubicBezTo>
                <a:cubicBezTo>
                  <a:pt x="1594730" y="380370"/>
                  <a:pt x="1601322" y="375022"/>
                  <a:pt x="1600949" y="370046"/>
                </a:cubicBezTo>
                <a:close/>
                <a:moveTo>
                  <a:pt x="1485271" y="369798"/>
                </a:moveTo>
                <a:cubicBezTo>
                  <a:pt x="1484524" y="378629"/>
                  <a:pt x="1491366" y="385594"/>
                  <a:pt x="1500446" y="383107"/>
                </a:cubicBezTo>
                <a:cubicBezTo>
                  <a:pt x="1505297" y="381739"/>
                  <a:pt x="1511143" y="373902"/>
                  <a:pt x="1511267" y="368802"/>
                </a:cubicBezTo>
                <a:cubicBezTo>
                  <a:pt x="1511267" y="364076"/>
                  <a:pt x="1504426" y="359225"/>
                  <a:pt x="1498082" y="351264"/>
                </a:cubicBezTo>
                <a:cubicBezTo>
                  <a:pt x="1491987" y="359598"/>
                  <a:pt x="1485644" y="364449"/>
                  <a:pt x="1485146" y="369798"/>
                </a:cubicBezTo>
                <a:close/>
                <a:moveTo>
                  <a:pt x="1425441" y="370917"/>
                </a:moveTo>
                <a:cubicBezTo>
                  <a:pt x="1426934" y="361837"/>
                  <a:pt x="1420342" y="354871"/>
                  <a:pt x="1411013" y="357235"/>
                </a:cubicBezTo>
                <a:cubicBezTo>
                  <a:pt x="1406037" y="358478"/>
                  <a:pt x="1399569" y="365817"/>
                  <a:pt x="1399320" y="370668"/>
                </a:cubicBezTo>
                <a:cubicBezTo>
                  <a:pt x="1399072" y="375519"/>
                  <a:pt x="1405788" y="380743"/>
                  <a:pt x="1411510" y="388953"/>
                </a:cubicBezTo>
                <a:cubicBezTo>
                  <a:pt x="1417978" y="380992"/>
                  <a:pt x="1424446" y="376514"/>
                  <a:pt x="1425317" y="371041"/>
                </a:cubicBezTo>
                <a:close/>
                <a:moveTo>
                  <a:pt x="1324440" y="357483"/>
                </a:moveTo>
                <a:cubicBezTo>
                  <a:pt x="1319465" y="357235"/>
                  <a:pt x="1311504" y="362832"/>
                  <a:pt x="1309887" y="367559"/>
                </a:cubicBezTo>
                <a:cubicBezTo>
                  <a:pt x="1306778" y="376514"/>
                  <a:pt x="1312997" y="383853"/>
                  <a:pt x="1322202" y="383355"/>
                </a:cubicBezTo>
                <a:cubicBezTo>
                  <a:pt x="1327675" y="383107"/>
                  <a:pt x="1332774" y="377012"/>
                  <a:pt x="1341357" y="371290"/>
                </a:cubicBezTo>
                <a:cubicBezTo>
                  <a:pt x="1333894" y="364822"/>
                  <a:pt x="1329416" y="357732"/>
                  <a:pt x="1324565" y="357483"/>
                </a:cubicBezTo>
                <a:close/>
                <a:moveTo>
                  <a:pt x="1234510" y="357483"/>
                </a:moveTo>
                <a:cubicBezTo>
                  <a:pt x="1229659" y="357483"/>
                  <a:pt x="1221823" y="363205"/>
                  <a:pt x="1220206" y="368056"/>
                </a:cubicBezTo>
                <a:cubicBezTo>
                  <a:pt x="1217220" y="377136"/>
                  <a:pt x="1223937" y="384226"/>
                  <a:pt x="1232893" y="383480"/>
                </a:cubicBezTo>
                <a:cubicBezTo>
                  <a:pt x="1238366" y="383107"/>
                  <a:pt x="1243341" y="376763"/>
                  <a:pt x="1251675" y="370917"/>
                </a:cubicBezTo>
                <a:cubicBezTo>
                  <a:pt x="1244088" y="364573"/>
                  <a:pt x="1239361" y="357608"/>
                  <a:pt x="1234510" y="357608"/>
                </a:cubicBezTo>
                <a:close/>
                <a:moveTo>
                  <a:pt x="1147440" y="357483"/>
                </a:moveTo>
                <a:cubicBezTo>
                  <a:pt x="1142465" y="357608"/>
                  <a:pt x="1134629" y="363703"/>
                  <a:pt x="1133260" y="368554"/>
                </a:cubicBezTo>
                <a:cubicBezTo>
                  <a:pt x="1130897" y="377634"/>
                  <a:pt x="1137863" y="384351"/>
                  <a:pt x="1146694" y="383480"/>
                </a:cubicBezTo>
                <a:cubicBezTo>
                  <a:pt x="1152042" y="382982"/>
                  <a:pt x="1156769" y="376639"/>
                  <a:pt x="1165103" y="370419"/>
                </a:cubicBezTo>
                <a:cubicBezTo>
                  <a:pt x="1157142" y="364200"/>
                  <a:pt x="1152167" y="357359"/>
                  <a:pt x="1147440" y="357483"/>
                </a:cubicBezTo>
                <a:close/>
                <a:moveTo>
                  <a:pt x="1069451" y="371415"/>
                </a:moveTo>
                <a:cubicBezTo>
                  <a:pt x="1069451" y="366563"/>
                  <a:pt x="1063480" y="358852"/>
                  <a:pt x="1058629" y="357359"/>
                </a:cubicBezTo>
                <a:cubicBezTo>
                  <a:pt x="1049425" y="354498"/>
                  <a:pt x="1042583" y="361339"/>
                  <a:pt x="1043330" y="370295"/>
                </a:cubicBezTo>
                <a:cubicBezTo>
                  <a:pt x="1043827" y="375768"/>
                  <a:pt x="1050295" y="380619"/>
                  <a:pt x="1056390" y="388828"/>
                </a:cubicBezTo>
                <a:cubicBezTo>
                  <a:pt x="1062485" y="381117"/>
                  <a:pt x="1069451" y="376266"/>
                  <a:pt x="1069451" y="371415"/>
                </a:cubicBezTo>
                <a:close/>
                <a:moveTo>
                  <a:pt x="980018" y="370171"/>
                </a:moveTo>
                <a:cubicBezTo>
                  <a:pt x="979520" y="365320"/>
                  <a:pt x="972803" y="358230"/>
                  <a:pt x="967703" y="357235"/>
                </a:cubicBezTo>
                <a:cubicBezTo>
                  <a:pt x="958499" y="355493"/>
                  <a:pt x="952031" y="362459"/>
                  <a:pt x="954021" y="371539"/>
                </a:cubicBezTo>
                <a:cubicBezTo>
                  <a:pt x="955141" y="376887"/>
                  <a:pt x="961733" y="381117"/>
                  <a:pt x="968574" y="388828"/>
                </a:cubicBezTo>
                <a:cubicBezTo>
                  <a:pt x="974047" y="380495"/>
                  <a:pt x="980515" y="374897"/>
                  <a:pt x="980018" y="370046"/>
                </a:cubicBezTo>
                <a:close/>
                <a:moveTo>
                  <a:pt x="864339" y="369549"/>
                </a:moveTo>
                <a:cubicBezTo>
                  <a:pt x="863220" y="378504"/>
                  <a:pt x="870061" y="385470"/>
                  <a:pt x="879017" y="383355"/>
                </a:cubicBezTo>
                <a:cubicBezTo>
                  <a:pt x="883868" y="382236"/>
                  <a:pt x="890087" y="374524"/>
                  <a:pt x="890336" y="369424"/>
                </a:cubicBezTo>
                <a:cubicBezTo>
                  <a:pt x="890585" y="364698"/>
                  <a:pt x="883868" y="359598"/>
                  <a:pt x="877649" y="351388"/>
                </a:cubicBezTo>
                <a:cubicBezTo>
                  <a:pt x="871305" y="359598"/>
                  <a:pt x="864837" y="364200"/>
                  <a:pt x="864215" y="369549"/>
                </a:cubicBezTo>
                <a:close/>
                <a:moveTo>
                  <a:pt x="778389" y="369798"/>
                </a:moveTo>
                <a:cubicBezTo>
                  <a:pt x="778762" y="374897"/>
                  <a:pt x="785230" y="382485"/>
                  <a:pt x="790081" y="383355"/>
                </a:cubicBezTo>
                <a:cubicBezTo>
                  <a:pt x="799037" y="385097"/>
                  <a:pt x="805754" y="378256"/>
                  <a:pt x="804386" y="369176"/>
                </a:cubicBezTo>
                <a:cubicBezTo>
                  <a:pt x="803515" y="363827"/>
                  <a:pt x="797047" y="359474"/>
                  <a:pt x="790579" y="351388"/>
                </a:cubicBezTo>
                <a:cubicBezTo>
                  <a:pt x="784608" y="359722"/>
                  <a:pt x="778016" y="365071"/>
                  <a:pt x="778389" y="369673"/>
                </a:cubicBezTo>
                <a:close/>
                <a:moveTo>
                  <a:pt x="702016" y="357483"/>
                </a:moveTo>
                <a:cubicBezTo>
                  <a:pt x="697165" y="357732"/>
                  <a:pt x="689827" y="364325"/>
                  <a:pt x="688707" y="369300"/>
                </a:cubicBezTo>
                <a:cubicBezTo>
                  <a:pt x="686593" y="378504"/>
                  <a:pt x="693558" y="385097"/>
                  <a:pt x="702638" y="383480"/>
                </a:cubicBezTo>
                <a:cubicBezTo>
                  <a:pt x="708111" y="382485"/>
                  <a:pt x="712465" y="376017"/>
                  <a:pt x="720301" y="369424"/>
                </a:cubicBezTo>
                <a:cubicBezTo>
                  <a:pt x="712092" y="363703"/>
                  <a:pt x="706867" y="357110"/>
                  <a:pt x="702016" y="357359"/>
                </a:cubicBezTo>
                <a:close/>
                <a:moveTo>
                  <a:pt x="599523" y="368554"/>
                </a:moveTo>
                <a:cubicBezTo>
                  <a:pt x="599523" y="373653"/>
                  <a:pt x="605120" y="381614"/>
                  <a:pt x="609847" y="383231"/>
                </a:cubicBezTo>
                <a:cubicBezTo>
                  <a:pt x="618927" y="386216"/>
                  <a:pt x="625768" y="379126"/>
                  <a:pt x="625519" y="370419"/>
                </a:cubicBezTo>
                <a:cubicBezTo>
                  <a:pt x="625395" y="365195"/>
                  <a:pt x="619051" y="360095"/>
                  <a:pt x="613205" y="351637"/>
                </a:cubicBezTo>
                <a:cubicBezTo>
                  <a:pt x="606613" y="359225"/>
                  <a:pt x="599523" y="363827"/>
                  <a:pt x="599523" y="368554"/>
                </a:cubicBezTo>
                <a:close/>
                <a:moveTo>
                  <a:pt x="512080" y="370419"/>
                </a:moveTo>
                <a:cubicBezTo>
                  <a:pt x="511707" y="379126"/>
                  <a:pt x="518548" y="386216"/>
                  <a:pt x="527753" y="383231"/>
                </a:cubicBezTo>
                <a:cubicBezTo>
                  <a:pt x="532604" y="381739"/>
                  <a:pt x="538201" y="373653"/>
                  <a:pt x="538201" y="368554"/>
                </a:cubicBezTo>
                <a:cubicBezTo>
                  <a:pt x="538201" y="363827"/>
                  <a:pt x="531111" y="359225"/>
                  <a:pt x="524519" y="351513"/>
                </a:cubicBezTo>
                <a:cubicBezTo>
                  <a:pt x="518673" y="359971"/>
                  <a:pt x="512329" y="365071"/>
                  <a:pt x="512080" y="370295"/>
                </a:cubicBezTo>
                <a:close/>
                <a:moveTo>
                  <a:pt x="436081" y="357483"/>
                </a:moveTo>
                <a:cubicBezTo>
                  <a:pt x="431105" y="357981"/>
                  <a:pt x="423518" y="364573"/>
                  <a:pt x="422771" y="369549"/>
                </a:cubicBezTo>
                <a:cubicBezTo>
                  <a:pt x="421279" y="378380"/>
                  <a:pt x="428120" y="385221"/>
                  <a:pt x="437200" y="383480"/>
                </a:cubicBezTo>
                <a:cubicBezTo>
                  <a:pt x="442549" y="382485"/>
                  <a:pt x="446778" y="376017"/>
                  <a:pt x="454614" y="369300"/>
                </a:cubicBezTo>
                <a:cubicBezTo>
                  <a:pt x="446156" y="363578"/>
                  <a:pt x="440807" y="356986"/>
                  <a:pt x="436081" y="357483"/>
                </a:cubicBezTo>
                <a:close/>
                <a:moveTo>
                  <a:pt x="358962" y="371788"/>
                </a:moveTo>
                <a:cubicBezTo>
                  <a:pt x="358962" y="366937"/>
                  <a:pt x="353240" y="359100"/>
                  <a:pt x="348389" y="357483"/>
                </a:cubicBezTo>
                <a:cubicBezTo>
                  <a:pt x="339309" y="354498"/>
                  <a:pt x="332219" y="361215"/>
                  <a:pt x="332965" y="370171"/>
                </a:cubicBezTo>
                <a:cubicBezTo>
                  <a:pt x="333338" y="375644"/>
                  <a:pt x="339682" y="380619"/>
                  <a:pt x="345528" y="388953"/>
                </a:cubicBezTo>
                <a:cubicBezTo>
                  <a:pt x="351872" y="381365"/>
                  <a:pt x="358837" y="376639"/>
                  <a:pt x="358837" y="371788"/>
                </a:cubicBezTo>
                <a:close/>
                <a:moveTo>
                  <a:pt x="247139" y="370295"/>
                </a:moveTo>
                <a:cubicBezTo>
                  <a:pt x="247761" y="375395"/>
                  <a:pt x="254478" y="382734"/>
                  <a:pt x="259454" y="383480"/>
                </a:cubicBezTo>
                <a:cubicBezTo>
                  <a:pt x="268285" y="384848"/>
                  <a:pt x="275126" y="378007"/>
                  <a:pt x="273136" y="368802"/>
                </a:cubicBezTo>
                <a:cubicBezTo>
                  <a:pt x="272016" y="363578"/>
                  <a:pt x="265548" y="359349"/>
                  <a:pt x="258707" y="351637"/>
                </a:cubicBezTo>
                <a:cubicBezTo>
                  <a:pt x="253110" y="360220"/>
                  <a:pt x="246642" y="365693"/>
                  <a:pt x="247139" y="370419"/>
                </a:cubicBezTo>
                <a:close/>
                <a:moveTo>
                  <a:pt x="171886" y="357608"/>
                </a:moveTo>
                <a:cubicBezTo>
                  <a:pt x="167035" y="357608"/>
                  <a:pt x="159199" y="363329"/>
                  <a:pt x="157582" y="368180"/>
                </a:cubicBezTo>
                <a:cubicBezTo>
                  <a:pt x="154597" y="377261"/>
                  <a:pt x="161314" y="384351"/>
                  <a:pt x="170269" y="383604"/>
                </a:cubicBezTo>
                <a:cubicBezTo>
                  <a:pt x="175742" y="383231"/>
                  <a:pt x="180718" y="376887"/>
                  <a:pt x="189051" y="371041"/>
                </a:cubicBezTo>
                <a:cubicBezTo>
                  <a:pt x="181464" y="364698"/>
                  <a:pt x="176737" y="357732"/>
                  <a:pt x="171886" y="357732"/>
                </a:cubicBezTo>
                <a:close/>
                <a:moveTo>
                  <a:pt x="68025" y="370046"/>
                </a:moveTo>
                <a:cubicBezTo>
                  <a:pt x="68522" y="375146"/>
                  <a:pt x="75115" y="382609"/>
                  <a:pt x="80090" y="383355"/>
                </a:cubicBezTo>
                <a:cubicBezTo>
                  <a:pt x="88921" y="384848"/>
                  <a:pt x="95762" y="378007"/>
                  <a:pt x="94021" y="368927"/>
                </a:cubicBezTo>
                <a:cubicBezTo>
                  <a:pt x="93026" y="363578"/>
                  <a:pt x="86558" y="359349"/>
                  <a:pt x="79841" y="351513"/>
                </a:cubicBezTo>
                <a:cubicBezTo>
                  <a:pt x="74119" y="359971"/>
                  <a:pt x="67527" y="365444"/>
                  <a:pt x="68025" y="370046"/>
                </a:cubicBezTo>
                <a:close/>
                <a:moveTo>
                  <a:pt x="2598" y="2079971"/>
                </a:moveTo>
                <a:cubicBezTo>
                  <a:pt x="24490" y="2060940"/>
                  <a:pt x="24738" y="2055218"/>
                  <a:pt x="2598" y="2032207"/>
                </a:cubicBezTo>
                <a:lnTo>
                  <a:pt x="2598" y="2079971"/>
                </a:lnTo>
                <a:close/>
                <a:moveTo>
                  <a:pt x="2100" y="1945759"/>
                </a:moveTo>
                <a:lnTo>
                  <a:pt x="2100" y="1991160"/>
                </a:lnTo>
                <a:cubicBezTo>
                  <a:pt x="24614" y="1968895"/>
                  <a:pt x="24365" y="1962054"/>
                  <a:pt x="2100" y="1945759"/>
                </a:cubicBezTo>
                <a:close/>
                <a:moveTo>
                  <a:pt x="2349" y="1770500"/>
                </a:moveTo>
                <a:lnTo>
                  <a:pt x="2349" y="1812169"/>
                </a:lnTo>
                <a:cubicBezTo>
                  <a:pt x="23121" y="1792517"/>
                  <a:pt x="22997" y="1788287"/>
                  <a:pt x="2349" y="1770500"/>
                </a:cubicBezTo>
                <a:close/>
                <a:moveTo>
                  <a:pt x="2100" y="1857197"/>
                </a:moveTo>
                <a:lnTo>
                  <a:pt x="2100" y="1903468"/>
                </a:lnTo>
                <a:cubicBezTo>
                  <a:pt x="23370" y="1876103"/>
                  <a:pt x="22997" y="1872247"/>
                  <a:pt x="2100" y="1857197"/>
                </a:cubicBezTo>
                <a:close/>
                <a:moveTo>
                  <a:pt x="4464" y="1723856"/>
                </a:moveTo>
                <a:cubicBezTo>
                  <a:pt x="14995" y="1708183"/>
                  <a:pt x="14041" y="1693008"/>
                  <a:pt x="1603" y="1678331"/>
                </a:cubicBezTo>
                <a:cubicBezTo>
                  <a:pt x="857" y="1696118"/>
                  <a:pt x="-1507" y="1708930"/>
                  <a:pt x="4464" y="1723856"/>
                </a:cubicBezTo>
                <a:close/>
                <a:moveTo>
                  <a:pt x="79966" y="295042"/>
                </a:moveTo>
                <a:cubicBezTo>
                  <a:pt x="84443" y="294793"/>
                  <a:pt x="90165" y="288201"/>
                  <a:pt x="91907" y="283101"/>
                </a:cubicBezTo>
                <a:cubicBezTo>
                  <a:pt x="92777" y="280489"/>
                  <a:pt x="85936" y="272155"/>
                  <a:pt x="82578" y="272155"/>
                </a:cubicBezTo>
                <a:cubicBezTo>
                  <a:pt x="77353" y="272031"/>
                  <a:pt x="72129" y="276882"/>
                  <a:pt x="62552" y="281733"/>
                </a:cubicBezTo>
                <a:cubicBezTo>
                  <a:pt x="70885" y="288450"/>
                  <a:pt x="75612" y="295291"/>
                  <a:pt x="79966" y="295042"/>
                </a:cubicBezTo>
                <a:close/>
                <a:moveTo>
                  <a:pt x="169523" y="295042"/>
                </a:moveTo>
                <a:cubicBezTo>
                  <a:pt x="174001" y="294793"/>
                  <a:pt x="179723" y="288201"/>
                  <a:pt x="181464" y="283101"/>
                </a:cubicBezTo>
                <a:cubicBezTo>
                  <a:pt x="182335" y="280489"/>
                  <a:pt x="175493" y="272155"/>
                  <a:pt x="172135" y="272155"/>
                </a:cubicBezTo>
                <a:cubicBezTo>
                  <a:pt x="166911" y="272031"/>
                  <a:pt x="161687" y="276882"/>
                  <a:pt x="152109" y="281733"/>
                </a:cubicBezTo>
                <a:cubicBezTo>
                  <a:pt x="160443" y="288450"/>
                  <a:pt x="165169" y="295291"/>
                  <a:pt x="169523" y="295042"/>
                </a:cubicBezTo>
                <a:close/>
                <a:moveTo>
                  <a:pt x="248134" y="283225"/>
                </a:moveTo>
                <a:cubicBezTo>
                  <a:pt x="248632" y="287828"/>
                  <a:pt x="255224" y="293301"/>
                  <a:pt x="260324" y="295166"/>
                </a:cubicBezTo>
                <a:cubicBezTo>
                  <a:pt x="262563" y="296037"/>
                  <a:pt x="270773" y="288947"/>
                  <a:pt x="270897" y="285215"/>
                </a:cubicBezTo>
                <a:cubicBezTo>
                  <a:pt x="271146" y="280240"/>
                  <a:pt x="266295" y="275016"/>
                  <a:pt x="261195" y="265438"/>
                </a:cubicBezTo>
                <a:cubicBezTo>
                  <a:pt x="254478" y="274145"/>
                  <a:pt x="247637" y="278996"/>
                  <a:pt x="248010" y="283225"/>
                </a:cubicBezTo>
                <a:close/>
                <a:moveTo>
                  <a:pt x="335204" y="285091"/>
                </a:moveTo>
                <a:cubicBezTo>
                  <a:pt x="335329" y="288823"/>
                  <a:pt x="343414" y="296037"/>
                  <a:pt x="345653" y="295166"/>
                </a:cubicBezTo>
                <a:cubicBezTo>
                  <a:pt x="350752" y="293425"/>
                  <a:pt x="357469" y="287952"/>
                  <a:pt x="358091" y="283350"/>
                </a:cubicBezTo>
                <a:cubicBezTo>
                  <a:pt x="358589" y="279245"/>
                  <a:pt x="351872" y="274145"/>
                  <a:pt x="345155" y="265314"/>
                </a:cubicBezTo>
                <a:cubicBezTo>
                  <a:pt x="340055" y="274891"/>
                  <a:pt x="335080" y="279991"/>
                  <a:pt x="335204" y="284967"/>
                </a:cubicBezTo>
                <a:close/>
                <a:moveTo>
                  <a:pt x="447524" y="282479"/>
                </a:moveTo>
                <a:cubicBezTo>
                  <a:pt x="446529" y="278001"/>
                  <a:pt x="439190" y="273399"/>
                  <a:pt x="433842" y="272155"/>
                </a:cubicBezTo>
                <a:cubicBezTo>
                  <a:pt x="431478" y="271658"/>
                  <a:pt x="424388" y="279743"/>
                  <a:pt x="424637" y="283350"/>
                </a:cubicBezTo>
                <a:cubicBezTo>
                  <a:pt x="425135" y="288450"/>
                  <a:pt x="430608" y="292927"/>
                  <a:pt x="436703" y="301759"/>
                </a:cubicBezTo>
                <a:cubicBezTo>
                  <a:pt x="442300" y="292430"/>
                  <a:pt x="448519" y="286584"/>
                  <a:pt x="447524" y="282479"/>
                </a:cubicBezTo>
                <a:close/>
                <a:moveTo>
                  <a:pt x="524892" y="272279"/>
                </a:moveTo>
                <a:cubicBezTo>
                  <a:pt x="521285" y="272031"/>
                  <a:pt x="513573" y="279618"/>
                  <a:pt x="514195" y="281981"/>
                </a:cubicBezTo>
                <a:cubicBezTo>
                  <a:pt x="515563" y="287206"/>
                  <a:pt x="520538" y="294420"/>
                  <a:pt x="524892" y="295166"/>
                </a:cubicBezTo>
                <a:cubicBezTo>
                  <a:pt x="529121" y="295913"/>
                  <a:pt x="534594" y="289569"/>
                  <a:pt x="543674" y="283599"/>
                </a:cubicBezTo>
                <a:cubicBezTo>
                  <a:pt x="534718" y="277877"/>
                  <a:pt x="529867" y="272528"/>
                  <a:pt x="524767" y="272279"/>
                </a:cubicBezTo>
                <a:close/>
                <a:moveTo>
                  <a:pt x="611588" y="272279"/>
                </a:moveTo>
                <a:cubicBezTo>
                  <a:pt x="607732" y="272031"/>
                  <a:pt x="599647" y="279369"/>
                  <a:pt x="600269" y="281484"/>
                </a:cubicBezTo>
                <a:cubicBezTo>
                  <a:pt x="601638" y="286832"/>
                  <a:pt x="606240" y="293922"/>
                  <a:pt x="610966" y="295042"/>
                </a:cubicBezTo>
                <a:cubicBezTo>
                  <a:pt x="614947" y="296037"/>
                  <a:pt x="620793" y="289818"/>
                  <a:pt x="630246" y="284220"/>
                </a:cubicBezTo>
                <a:cubicBezTo>
                  <a:pt x="621290" y="278001"/>
                  <a:pt x="616688" y="272528"/>
                  <a:pt x="611713" y="272279"/>
                </a:cubicBezTo>
                <a:close/>
                <a:moveTo>
                  <a:pt x="700026" y="272279"/>
                </a:moveTo>
                <a:cubicBezTo>
                  <a:pt x="696295" y="272279"/>
                  <a:pt x="688956" y="280364"/>
                  <a:pt x="689702" y="282603"/>
                </a:cubicBezTo>
                <a:cubicBezTo>
                  <a:pt x="691444" y="287828"/>
                  <a:pt x="696792" y="294420"/>
                  <a:pt x="701394" y="295166"/>
                </a:cubicBezTo>
                <a:cubicBezTo>
                  <a:pt x="705499" y="295788"/>
                  <a:pt x="710723" y="289071"/>
                  <a:pt x="719555" y="282479"/>
                </a:cubicBezTo>
                <a:cubicBezTo>
                  <a:pt x="710102" y="277255"/>
                  <a:pt x="705002" y="272155"/>
                  <a:pt x="700026" y="272404"/>
                </a:cubicBezTo>
                <a:close/>
                <a:moveTo>
                  <a:pt x="790206" y="272279"/>
                </a:moveTo>
                <a:cubicBezTo>
                  <a:pt x="786350" y="272279"/>
                  <a:pt x="778638" y="279743"/>
                  <a:pt x="779260" y="281857"/>
                </a:cubicBezTo>
                <a:cubicBezTo>
                  <a:pt x="780752" y="287081"/>
                  <a:pt x="785603" y="294047"/>
                  <a:pt x="790330" y="295042"/>
                </a:cubicBezTo>
                <a:cubicBezTo>
                  <a:pt x="794310" y="295913"/>
                  <a:pt x="799908" y="289569"/>
                  <a:pt x="809112" y="283474"/>
                </a:cubicBezTo>
                <a:cubicBezTo>
                  <a:pt x="799908" y="277628"/>
                  <a:pt x="795181" y="272404"/>
                  <a:pt x="790206" y="272279"/>
                </a:cubicBezTo>
                <a:close/>
                <a:moveTo>
                  <a:pt x="866454" y="283474"/>
                </a:moveTo>
                <a:cubicBezTo>
                  <a:pt x="866081" y="287330"/>
                  <a:pt x="873171" y="295664"/>
                  <a:pt x="875285" y="295166"/>
                </a:cubicBezTo>
                <a:cubicBezTo>
                  <a:pt x="880758" y="293922"/>
                  <a:pt x="887972" y="289569"/>
                  <a:pt x="889341" y="284967"/>
                </a:cubicBezTo>
                <a:cubicBezTo>
                  <a:pt x="890460" y="281111"/>
                  <a:pt x="884490" y="275016"/>
                  <a:pt x="879141" y="265314"/>
                </a:cubicBezTo>
                <a:cubicBezTo>
                  <a:pt x="872673" y="274021"/>
                  <a:pt x="866951" y="278499"/>
                  <a:pt x="866578" y="283350"/>
                </a:cubicBezTo>
                <a:close/>
                <a:moveTo>
                  <a:pt x="967703" y="272279"/>
                </a:moveTo>
                <a:cubicBezTo>
                  <a:pt x="964096" y="271782"/>
                  <a:pt x="955638" y="278499"/>
                  <a:pt x="956011" y="280862"/>
                </a:cubicBezTo>
                <a:cubicBezTo>
                  <a:pt x="957006" y="286335"/>
                  <a:pt x="961235" y="293922"/>
                  <a:pt x="965589" y="295166"/>
                </a:cubicBezTo>
                <a:cubicBezTo>
                  <a:pt x="969694" y="296286"/>
                  <a:pt x="975789" y="290315"/>
                  <a:pt x="985491" y="285091"/>
                </a:cubicBezTo>
                <a:cubicBezTo>
                  <a:pt x="977032" y="278623"/>
                  <a:pt x="972803" y="272901"/>
                  <a:pt x="967703" y="272279"/>
                </a:cubicBezTo>
                <a:close/>
                <a:moveTo>
                  <a:pt x="1056639" y="272279"/>
                </a:moveTo>
                <a:cubicBezTo>
                  <a:pt x="1053032" y="271906"/>
                  <a:pt x="1044947" y="279121"/>
                  <a:pt x="1045444" y="281484"/>
                </a:cubicBezTo>
                <a:cubicBezTo>
                  <a:pt x="1046688" y="286832"/>
                  <a:pt x="1051290" y="294171"/>
                  <a:pt x="1055768" y="295166"/>
                </a:cubicBezTo>
                <a:cubicBezTo>
                  <a:pt x="1059873" y="296161"/>
                  <a:pt x="1065719" y="289942"/>
                  <a:pt x="1075048" y="284220"/>
                </a:cubicBezTo>
                <a:cubicBezTo>
                  <a:pt x="1066341" y="278250"/>
                  <a:pt x="1061739" y="272777"/>
                  <a:pt x="1056639" y="272279"/>
                </a:cubicBezTo>
                <a:close/>
                <a:moveTo>
                  <a:pt x="1144953" y="272279"/>
                </a:moveTo>
                <a:cubicBezTo>
                  <a:pt x="1141470" y="272279"/>
                  <a:pt x="1134380" y="280240"/>
                  <a:pt x="1135126" y="282728"/>
                </a:cubicBezTo>
                <a:cubicBezTo>
                  <a:pt x="1136743" y="287828"/>
                  <a:pt x="1142216" y="294669"/>
                  <a:pt x="1146570" y="295042"/>
                </a:cubicBezTo>
                <a:cubicBezTo>
                  <a:pt x="1150923" y="295415"/>
                  <a:pt x="1155898" y="288823"/>
                  <a:pt x="1164481" y="282355"/>
                </a:cubicBezTo>
                <a:cubicBezTo>
                  <a:pt x="1155152" y="277130"/>
                  <a:pt x="1150052" y="272155"/>
                  <a:pt x="1144828" y="272155"/>
                </a:cubicBezTo>
                <a:close/>
                <a:moveTo>
                  <a:pt x="1221201" y="283101"/>
                </a:moveTo>
                <a:cubicBezTo>
                  <a:pt x="1221698" y="287703"/>
                  <a:pt x="1228166" y="293301"/>
                  <a:pt x="1233266" y="295291"/>
                </a:cubicBezTo>
                <a:cubicBezTo>
                  <a:pt x="1235505" y="296161"/>
                  <a:pt x="1243839" y="289196"/>
                  <a:pt x="1243963" y="285464"/>
                </a:cubicBezTo>
                <a:cubicBezTo>
                  <a:pt x="1244336" y="280489"/>
                  <a:pt x="1239485" y="275140"/>
                  <a:pt x="1234634" y="265438"/>
                </a:cubicBezTo>
                <a:cubicBezTo>
                  <a:pt x="1227793" y="274021"/>
                  <a:pt x="1220828" y="278872"/>
                  <a:pt x="1221201" y="282977"/>
                </a:cubicBezTo>
                <a:close/>
                <a:moveTo>
                  <a:pt x="1333645" y="281484"/>
                </a:moveTo>
                <a:cubicBezTo>
                  <a:pt x="1333645" y="278001"/>
                  <a:pt x="1325062" y="271409"/>
                  <a:pt x="1322450" y="272279"/>
                </a:cubicBezTo>
                <a:cubicBezTo>
                  <a:pt x="1317475" y="274021"/>
                  <a:pt x="1310882" y="279991"/>
                  <a:pt x="1310758" y="284345"/>
                </a:cubicBezTo>
                <a:cubicBezTo>
                  <a:pt x="1310634" y="288698"/>
                  <a:pt x="1317475" y="293425"/>
                  <a:pt x="1324316" y="301634"/>
                </a:cubicBezTo>
                <a:cubicBezTo>
                  <a:pt x="1329043" y="292057"/>
                  <a:pt x="1333894" y="286708"/>
                  <a:pt x="1333645" y="281484"/>
                </a:cubicBezTo>
                <a:close/>
                <a:moveTo>
                  <a:pt x="1423078" y="283101"/>
                </a:moveTo>
                <a:cubicBezTo>
                  <a:pt x="1423327" y="279494"/>
                  <a:pt x="1415988" y="271658"/>
                  <a:pt x="1413625" y="272155"/>
                </a:cubicBezTo>
                <a:cubicBezTo>
                  <a:pt x="1408276" y="273523"/>
                  <a:pt x="1401062" y="278250"/>
                  <a:pt x="1400191" y="282728"/>
                </a:cubicBezTo>
                <a:cubicBezTo>
                  <a:pt x="1399320" y="286957"/>
                  <a:pt x="1405664" y="292554"/>
                  <a:pt x="1411510" y="301759"/>
                </a:cubicBezTo>
                <a:cubicBezTo>
                  <a:pt x="1417356" y="292927"/>
                  <a:pt x="1422829" y="288201"/>
                  <a:pt x="1423078" y="283101"/>
                </a:cubicBezTo>
                <a:close/>
                <a:moveTo>
                  <a:pt x="1497834" y="272279"/>
                </a:moveTo>
                <a:cubicBezTo>
                  <a:pt x="1494226" y="272031"/>
                  <a:pt x="1486515" y="279618"/>
                  <a:pt x="1487136" y="281981"/>
                </a:cubicBezTo>
                <a:cubicBezTo>
                  <a:pt x="1488505" y="287206"/>
                  <a:pt x="1493480" y="294420"/>
                  <a:pt x="1497834" y="295166"/>
                </a:cubicBezTo>
                <a:cubicBezTo>
                  <a:pt x="1502063" y="295913"/>
                  <a:pt x="1507536" y="289569"/>
                  <a:pt x="1516616" y="283599"/>
                </a:cubicBezTo>
                <a:cubicBezTo>
                  <a:pt x="1507660" y="277877"/>
                  <a:pt x="1502809" y="272528"/>
                  <a:pt x="1497709" y="272279"/>
                </a:cubicBezTo>
                <a:close/>
                <a:moveTo>
                  <a:pt x="1588262" y="272279"/>
                </a:moveTo>
                <a:cubicBezTo>
                  <a:pt x="1584530" y="271906"/>
                  <a:pt x="1576321" y="278872"/>
                  <a:pt x="1576694" y="281111"/>
                </a:cubicBezTo>
                <a:cubicBezTo>
                  <a:pt x="1577813" y="286584"/>
                  <a:pt x="1582167" y="294047"/>
                  <a:pt x="1586645" y="295166"/>
                </a:cubicBezTo>
                <a:cubicBezTo>
                  <a:pt x="1590749" y="296286"/>
                  <a:pt x="1596720" y="290191"/>
                  <a:pt x="1606298" y="284842"/>
                </a:cubicBezTo>
                <a:cubicBezTo>
                  <a:pt x="1597715" y="278499"/>
                  <a:pt x="1593237" y="272901"/>
                  <a:pt x="1588262" y="272279"/>
                </a:cubicBezTo>
                <a:close/>
                <a:moveTo>
                  <a:pt x="1676202" y="272279"/>
                </a:moveTo>
                <a:cubicBezTo>
                  <a:pt x="1672719" y="272279"/>
                  <a:pt x="1665629" y="280240"/>
                  <a:pt x="1666376" y="282728"/>
                </a:cubicBezTo>
                <a:cubicBezTo>
                  <a:pt x="1667993" y="287828"/>
                  <a:pt x="1673466" y="294669"/>
                  <a:pt x="1677819" y="295042"/>
                </a:cubicBezTo>
                <a:cubicBezTo>
                  <a:pt x="1682173" y="295415"/>
                  <a:pt x="1687148" y="288823"/>
                  <a:pt x="1695731" y="282355"/>
                </a:cubicBezTo>
                <a:cubicBezTo>
                  <a:pt x="1686402" y="277130"/>
                  <a:pt x="1681302" y="272155"/>
                  <a:pt x="1676078" y="272155"/>
                </a:cubicBezTo>
                <a:close/>
                <a:moveTo>
                  <a:pt x="1775337" y="283225"/>
                </a:moveTo>
                <a:cubicBezTo>
                  <a:pt x="1775586" y="279618"/>
                  <a:pt x="1768247" y="271782"/>
                  <a:pt x="1765884" y="272279"/>
                </a:cubicBezTo>
                <a:cubicBezTo>
                  <a:pt x="1760535" y="273648"/>
                  <a:pt x="1753321" y="278374"/>
                  <a:pt x="1752450" y="282852"/>
                </a:cubicBezTo>
                <a:cubicBezTo>
                  <a:pt x="1751580" y="287081"/>
                  <a:pt x="1757923" y="292679"/>
                  <a:pt x="1763769" y="301883"/>
                </a:cubicBezTo>
                <a:cubicBezTo>
                  <a:pt x="1769615" y="293052"/>
                  <a:pt x="1775088" y="288325"/>
                  <a:pt x="1775337" y="283225"/>
                </a:cubicBezTo>
                <a:close/>
                <a:moveTo>
                  <a:pt x="1842008" y="284220"/>
                </a:moveTo>
                <a:cubicBezTo>
                  <a:pt x="1842878" y="288823"/>
                  <a:pt x="1849720" y="293798"/>
                  <a:pt x="1855068" y="295415"/>
                </a:cubicBezTo>
                <a:cubicBezTo>
                  <a:pt x="1857307" y="296037"/>
                  <a:pt x="1864895" y="288450"/>
                  <a:pt x="1864895" y="284594"/>
                </a:cubicBezTo>
                <a:cubicBezTo>
                  <a:pt x="1864895" y="279618"/>
                  <a:pt x="1859546" y="274767"/>
                  <a:pt x="1853949" y="265563"/>
                </a:cubicBezTo>
                <a:cubicBezTo>
                  <a:pt x="1847854" y="274643"/>
                  <a:pt x="1841386" y="280116"/>
                  <a:pt x="1842132" y="284220"/>
                </a:cubicBezTo>
                <a:close/>
                <a:moveTo>
                  <a:pt x="1942387" y="272404"/>
                </a:moveTo>
                <a:cubicBezTo>
                  <a:pt x="1938531" y="272404"/>
                  <a:pt x="1930819" y="279867"/>
                  <a:pt x="1931441" y="281981"/>
                </a:cubicBezTo>
                <a:cubicBezTo>
                  <a:pt x="1932933" y="287206"/>
                  <a:pt x="1937784" y="294171"/>
                  <a:pt x="1942511" y="295166"/>
                </a:cubicBezTo>
                <a:cubicBezTo>
                  <a:pt x="1946491" y="296037"/>
                  <a:pt x="1952089" y="289693"/>
                  <a:pt x="1961293" y="283599"/>
                </a:cubicBezTo>
                <a:cubicBezTo>
                  <a:pt x="1952089" y="277752"/>
                  <a:pt x="1947362" y="272528"/>
                  <a:pt x="1942387" y="272404"/>
                </a:cubicBezTo>
                <a:close/>
                <a:moveTo>
                  <a:pt x="2031944" y="272404"/>
                </a:moveTo>
                <a:cubicBezTo>
                  <a:pt x="2028088" y="272404"/>
                  <a:pt x="2020376" y="279867"/>
                  <a:pt x="2020998" y="281981"/>
                </a:cubicBezTo>
                <a:cubicBezTo>
                  <a:pt x="2022491" y="287206"/>
                  <a:pt x="2027342" y="294171"/>
                  <a:pt x="2032068" y="295166"/>
                </a:cubicBezTo>
                <a:cubicBezTo>
                  <a:pt x="2036049" y="296037"/>
                  <a:pt x="2041646" y="289693"/>
                  <a:pt x="2050851" y="283599"/>
                </a:cubicBezTo>
                <a:cubicBezTo>
                  <a:pt x="2041646" y="277752"/>
                  <a:pt x="2036920" y="272528"/>
                  <a:pt x="2031944" y="272404"/>
                </a:cubicBezTo>
                <a:close/>
                <a:moveTo>
                  <a:pt x="13191917" y="283225"/>
                </a:moveTo>
                <a:cubicBezTo>
                  <a:pt x="13192291" y="287828"/>
                  <a:pt x="13198882" y="293425"/>
                  <a:pt x="13203982" y="295415"/>
                </a:cubicBezTo>
                <a:cubicBezTo>
                  <a:pt x="13206222" y="296286"/>
                  <a:pt x="13214555" y="289320"/>
                  <a:pt x="13214679" y="285589"/>
                </a:cubicBezTo>
                <a:cubicBezTo>
                  <a:pt x="13215053" y="280613"/>
                  <a:pt x="13210201" y="275265"/>
                  <a:pt x="13205350" y="265563"/>
                </a:cubicBezTo>
                <a:cubicBezTo>
                  <a:pt x="13198510" y="274021"/>
                  <a:pt x="13191544" y="278872"/>
                  <a:pt x="13191917" y="283101"/>
                </a:cubicBezTo>
                <a:close/>
                <a:moveTo>
                  <a:pt x="2207701" y="272404"/>
                </a:moveTo>
                <a:cubicBezTo>
                  <a:pt x="2204218" y="272404"/>
                  <a:pt x="2196879" y="280240"/>
                  <a:pt x="2197625" y="282728"/>
                </a:cubicBezTo>
                <a:cubicBezTo>
                  <a:pt x="2199118" y="287828"/>
                  <a:pt x="2204466" y="294793"/>
                  <a:pt x="2208944" y="295291"/>
                </a:cubicBezTo>
                <a:cubicBezTo>
                  <a:pt x="2213298" y="295788"/>
                  <a:pt x="2218398" y="289196"/>
                  <a:pt x="2227105" y="282852"/>
                </a:cubicBezTo>
                <a:cubicBezTo>
                  <a:pt x="2217900" y="277504"/>
                  <a:pt x="2212800" y="272528"/>
                  <a:pt x="2207701" y="272404"/>
                </a:cubicBezTo>
                <a:close/>
                <a:moveTo>
                  <a:pt x="2296387" y="272404"/>
                </a:moveTo>
                <a:cubicBezTo>
                  <a:pt x="2292904" y="272404"/>
                  <a:pt x="2286312" y="280986"/>
                  <a:pt x="2287183" y="283599"/>
                </a:cubicBezTo>
                <a:cubicBezTo>
                  <a:pt x="2288924" y="288574"/>
                  <a:pt x="2294895" y="295166"/>
                  <a:pt x="2299248" y="295291"/>
                </a:cubicBezTo>
                <a:cubicBezTo>
                  <a:pt x="2303602" y="295415"/>
                  <a:pt x="2308328" y="288574"/>
                  <a:pt x="2316538" y="281733"/>
                </a:cubicBezTo>
                <a:cubicBezTo>
                  <a:pt x="2306960" y="277006"/>
                  <a:pt x="2301612" y="272155"/>
                  <a:pt x="2296387" y="272404"/>
                </a:cubicBezTo>
                <a:close/>
                <a:moveTo>
                  <a:pt x="2383333" y="272528"/>
                </a:moveTo>
                <a:cubicBezTo>
                  <a:pt x="2379601" y="272653"/>
                  <a:pt x="2372387" y="280738"/>
                  <a:pt x="2373257" y="282977"/>
                </a:cubicBezTo>
                <a:cubicBezTo>
                  <a:pt x="2374999" y="288076"/>
                  <a:pt x="2380472" y="294793"/>
                  <a:pt x="2385074" y="295291"/>
                </a:cubicBezTo>
                <a:cubicBezTo>
                  <a:pt x="2389179" y="295788"/>
                  <a:pt x="2394279" y="289071"/>
                  <a:pt x="2403110" y="282355"/>
                </a:cubicBezTo>
                <a:cubicBezTo>
                  <a:pt x="2393532" y="277255"/>
                  <a:pt x="2388432" y="272279"/>
                  <a:pt x="2383457" y="272404"/>
                </a:cubicBezTo>
                <a:close/>
                <a:moveTo>
                  <a:pt x="2485826" y="281733"/>
                </a:moveTo>
                <a:cubicBezTo>
                  <a:pt x="2485826" y="278250"/>
                  <a:pt x="2477243" y="271658"/>
                  <a:pt x="2474631" y="272528"/>
                </a:cubicBezTo>
                <a:cubicBezTo>
                  <a:pt x="2469656" y="274270"/>
                  <a:pt x="2463064" y="280240"/>
                  <a:pt x="2462939" y="284594"/>
                </a:cubicBezTo>
                <a:cubicBezTo>
                  <a:pt x="2462815" y="288947"/>
                  <a:pt x="2469656" y="293674"/>
                  <a:pt x="2476497" y="301883"/>
                </a:cubicBezTo>
                <a:cubicBezTo>
                  <a:pt x="2481224" y="292305"/>
                  <a:pt x="2486075" y="286957"/>
                  <a:pt x="2485826" y="281733"/>
                </a:cubicBezTo>
                <a:close/>
                <a:moveTo>
                  <a:pt x="2564313" y="272528"/>
                </a:moveTo>
                <a:cubicBezTo>
                  <a:pt x="2560457" y="272155"/>
                  <a:pt x="2551999" y="278872"/>
                  <a:pt x="2552372" y="281111"/>
                </a:cubicBezTo>
                <a:cubicBezTo>
                  <a:pt x="2553492" y="286584"/>
                  <a:pt x="2557721" y="293922"/>
                  <a:pt x="2562323" y="295291"/>
                </a:cubicBezTo>
                <a:cubicBezTo>
                  <a:pt x="2566179" y="296535"/>
                  <a:pt x="2572398" y="290564"/>
                  <a:pt x="2582100" y="285464"/>
                </a:cubicBezTo>
                <a:cubicBezTo>
                  <a:pt x="2573518" y="278872"/>
                  <a:pt x="2569164" y="273026"/>
                  <a:pt x="2564313" y="272528"/>
                </a:cubicBezTo>
                <a:close/>
                <a:moveTo>
                  <a:pt x="2649517" y="272528"/>
                </a:moveTo>
                <a:cubicBezTo>
                  <a:pt x="2645910" y="272528"/>
                  <a:pt x="2638696" y="280364"/>
                  <a:pt x="2639442" y="282852"/>
                </a:cubicBezTo>
                <a:cubicBezTo>
                  <a:pt x="2640935" y="287952"/>
                  <a:pt x="2646283" y="294918"/>
                  <a:pt x="2650761" y="295415"/>
                </a:cubicBezTo>
                <a:cubicBezTo>
                  <a:pt x="2655114" y="295913"/>
                  <a:pt x="2660214" y="289320"/>
                  <a:pt x="2668921" y="282977"/>
                </a:cubicBezTo>
                <a:cubicBezTo>
                  <a:pt x="2659717" y="277628"/>
                  <a:pt x="2654617" y="272653"/>
                  <a:pt x="2649517" y="272528"/>
                </a:cubicBezTo>
                <a:close/>
                <a:moveTo>
                  <a:pt x="2740816" y="272528"/>
                </a:moveTo>
                <a:cubicBezTo>
                  <a:pt x="2737084" y="272031"/>
                  <a:pt x="2728751" y="278748"/>
                  <a:pt x="2729124" y="281111"/>
                </a:cubicBezTo>
                <a:cubicBezTo>
                  <a:pt x="2730119" y="286584"/>
                  <a:pt x="2734348" y="294171"/>
                  <a:pt x="2738701" y="295415"/>
                </a:cubicBezTo>
                <a:cubicBezTo>
                  <a:pt x="2742806" y="296535"/>
                  <a:pt x="2748901" y="290564"/>
                  <a:pt x="2758603" y="285340"/>
                </a:cubicBezTo>
                <a:cubicBezTo>
                  <a:pt x="2750145" y="278872"/>
                  <a:pt x="2745791" y="273150"/>
                  <a:pt x="2740816" y="272528"/>
                </a:cubicBezTo>
                <a:close/>
                <a:moveTo>
                  <a:pt x="2818681" y="283474"/>
                </a:moveTo>
                <a:cubicBezTo>
                  <a:pt x="2818308" y="287330"/>
                  <a:pt x="2825025" y="295788"/>
                  <a:pt x="2827264" y="295415"/>
                </a:cubicBezTo>
                <a:cubicBezTo>
                  <a:pt x="2832736" y="294296"/>
                  <a:pt x="2840076" y="290067"/>
                  <a:pt x="2841444" y="285464"/>
                </a:cubicBezTo>
                <a:cubicBezTo>
                  <a:pt x="2842688" y="281608"/>
                  <a:pt x="2836717" y="275389"/>
                  <a:pt x="2831617" y="265687"/>
                </a:cubicBezTo>
                <a:cubicBezTo>
                  <a:pt x="2825025" y="274270"/>
                  <a:pt x="2819179" y="278623"/>
                  <a:pt x="2818681" y="283474"/>
                </a:cubicBezTo>
                <a:close/>
                <a:moveTo>
                  <a:pt x="2931001" y="284469"/>
                </a:moveTo>
                <a:cubicBezTo>
                  <a:pt x="2930752" y="279991"/>
                  <a:pt x="2924160" y="274145"/>
                  <a:pt x="2919184" y="272528"/>
                </a:cubicBezTo>
                <a:cubicBezTo>
                  <a:pt x="2916572" y="271658"/>
                  <a:pt x="2908238" y="278374"/>
                  <a:pt x="2908114" y="281857"/>
                </a:cubicBezTo>
                <a:cubicBezTo>
                  <a:pt x="2907990" y="287081"/>
                  <a:pt x="2912717" y="292430"/>
                  <a:pt x="2917567" y="301883"/>
                </a:cubicBezTo>
                <a:cubicBezTo>
                  <a:pt x="2924284" y="293674"/>
                  <a:pt x="2931125" y="288947"/>
                  <a:pt x="2931001" y="284469"/>
                </a:cubicBezTo>
                <a:close/>
                <a:moveTo>
                  <a:pt x="3005135" y="272528"/>
                </a:moveTo>
                <a:cubicBezTo>
                  <a:pt x="3001279" y="272528"/>
                  <a:pt x="2993567" y="279991"/>
                  <a:pt x="2994189" y="282106"/>
                </a:cubicBezTo>
                <a:cubicBezTo>
                  <a:pt x="2995681" y="287330"/>
                  <a:pt x="3000533" y="294296"/>
                  <a:pt x="3005259" y="295291"/>
                </a:cubicBezTo>
                <a:cubicBezTo>
                  <a:pt x="3009239" y="296161"/>
                  <a:pt x="3014837" y="289818"/>
                  <a:pt x="3024041" y="283723"/>
                </a:cubicBezTo>
                <a:cubicBezTo>
                  <a:pt x="3014837" y="277877"/>
                  <a:pt x="3010110" y="272653"/>
                  <a:pt x="3005135" y="272528"/>
                </a:cubicBezTo>
                <a:close/>
                <a:moveTo>
                  <a:pt x="3083870" y="284345"/>
                </a:moveTo>
                <a:cubicBezTo>
                  <a:pt x="3084741" y="288947"/>
                  <a:pt x="3091582" y="293922"/>
                  <a:pt x="3096931" y="295540"/>
                </a:cubicBezTo>
                <a:cubicBezTo>
                  <a:pt x="3099170" y="296161"/>
                  <a:pt x="3106757" y="288574"/>
                  <a:pt x="3106757" y="284718"/>
                </a:cubicBezTo>
                <a:cubicBezTo>
                  <a:pt x="3106757" y="279743"/>
                  <a:pt x="3101409" y="274891"/>
                  <a:pt x="3095812" y="265687"/>
                </a:cubicBezTo>
                <a:cubicBezTo>
                  <a:pt x="3089717" y="274891"/>
                  <a:pt x="3083249" y="280240"/>
                  <a:pt x="3083995" y="284345"/>
                </a:cubicBezTo>
                <a:close/>
                <a:moveTo>
                  <a:pt x="3182757" y="272653"/>
                </a:moveTo>
                <a:cubicBezTo>
                  <a:pt x="3179025" y="272901"/>
                  <a:pt x="3172433" y="281360"/>
                  <a:pt x="3173303" y="283723"/>
                </a:cubicBezTo>
                <a:cubicBezTo>
                  <a:pt x="3175294" y="288823"/>
                  <a:pt x="3181140" y="295166"/>
                  <a:pt x="3185742" y="295415"/>
                </a:cubicBezTo>
                <a:cubicBezTo>
                  <a:pt x="3189971" y="295664"/>
                  <a:pt x="3194698" y="288698"/>
                  <a:pt x="3203032" y="281484"/>
                </a:cubicBezTo>
                <a:cubicBezTo>
                  <a:pt x="3193330" y="276882"/>
                  <a:pt x="3187857" y="272155"/>
                  <a:pt x="3182881" y="272653"/>
                </a:cubicBezTo>
                <a:close/>
                <a:moveTo>
                  <a:pt x="3283260" y="283723"/>
                </a:moveTo>
                <a:cubicBezTo>
                  <a:pt x="3282638" y="279245"/>
                  <a:pt x="3275673" y="274021"/>
                  <a:pt x="3270573" y="272528"/>
                </a:cubicBezTo>
                <a:cubicBezTo>
                  <a:pt x="3268085" y="271782"/>
                  <a:pt x="3260373" y="279121"/>
                  <a:pt x="3260373" y="282728"/>
                </a:cubicBezTo>
                <a:cubicBezTo>
                  <a:pt x="3260373" y="287828"/>
                  <a:pt x="3265598" y="292803"/>
                  <a:pt x="3270946" y="302007"/>
                </a:cubicBezTo>
                <a:cubicBezTo>
                  <a:pt x="3277290" y="293301"/>
                  <a:pt x="3283758" y="288076"/>
                  <a:pt x="3283260" y="283723"/>
                </a:cubicBezTo>
                <a:close/>
                <a:moveTo>
                  <a:pt x="3349931" y="284594"/>
                </a:moveTo>
                <a:cubicBezTo>
                  <a:pt x="3349931" y="288450"/>
                  <a:pt x="3357394" y="296161"/>
                  <a:pt x="3359508" y="295540"/>
                </a:cubicBezTo>
                <a:cubicBezTo>
                  <a:pt x="3364733" y="294047"/>
                  <a:pt x="3371698" y="289196"/>
                  <a:pt x="3372693" y="284469"/>
                </a:cubicBezTo>
                <a:cubicBezTo>
                  <a:pt x="3373564" y="280489"/>
                  <a:pt x="3367096" y="274891"/>
                  <a:pt x="3361125" y="265687"/>
                </a:cubicBezTo>
                <a:cubicBezTo>
                  <a:pt x="3355279" y="274891"/>
                  <a:pt x="3350055" y="279618"/>
                  <a:pt x="3349931" y="284594"/>
                </a:cubicBezTo>
                <a:close/>
                <a:moveTo>
                  <a:pt x="3462251" y="284594"/>
                </a:moveTo>
                <a:cubicBezTo>
                  <a:pt x="3462002" y="280116"/>
                  <a:pt x="3455409" y="274270"/>
                  <a:pt x="3450434" y="272653"/>
                </a:cubicBezTo>
                <a:cubicBezTo>
                  <a:pt x="3447822" y="271782"/>
                  <a:pt x="3439488" y="278499"/>
                  <a:pt x="3439364" y="281981"/>
                </a:cubicBezTo>
                <a:cubicBezTo>
                  <a:pt x="3439239" y="287206"/>
                  <a:pt x="3443966" y="292554"/>
                  <a:pt x="3448817" y="302007"/>
                </a:cubicBezTo>
                <a:cubicBezTo>
                  <a:pt x="3455534" y="293798"/>
                  <a:pt x="3462375" y="289071"/>
                  <a:pt x="3462251" y="284594"/>
                </a:cubicBezTo>
                <a:close/>
                <a:moveTo>
                  <a:pt x="3536757" y="272653"/>
                </a:moveTo>
                <a:cubicBezTo>
                  <a:pt x="3532901" y="272404"/>
                  <a:pt x="3524816" y="279743"/>
                  <a:pt x="3525438" y="281857"/>
                </a:cubicBezTo>
                <a:cubicBezTo>
                  <a:pt x="3526807" y="287206"/>
                  <a:pt x="3531409" y="294296"/>
                  <a:pt x="3536136" y="295415"/>
                </a:cubicBezTo>
                <a:cubicBezTo>
                  <a:pt x="3540116" y="296410"/>
                  <a:pt x="3545962" y="290191"/>
                  <a:pt x="3555415" y="284594"/>
                </a:cubicBezTo>
                <a:cubicBezTo>
                  <a:pt x="3546459" y="278374"/>
                  <a:pt x="3541857" y="272901"/>
                  <a:pt x="3536882" y="272653"/>
                </a:cubicBezTo>
                <a:close/>
                <a:moveTo>
                  <a:pt x="3615120" y="283474"/>
                </a:moveTo>
                <a:cubicBezTo>
                  <a:pt x="3615618" y="288076"/>
                  <a:pt x="3622086" y="293674"/>
                  <a:pt x="3627186" y="295664"/>
                </a:cubicBezTo>
                <a:cubicBezTo>
                  <a:pt x="3629425" y="296535"/>
                  <a:pt x="3637758" y="289569"/>
                  <a:pt x="3637883" y="285837"/>
                </a:cubicBezTo>
                <a:cubicBezTo>
                  <a:pt x="3638256" y="280862"/>
                  <a:pt x="3633405" y="275513"/>
                  <a:pt x="3628554" y="265811"/>
                </a:cubicBezTo>
                <a:cubicBezTo>
                  <a:pt x="3621713" y="274394"/>
                  <a:pt x="3614747" y="279245"/>
                  <a:pt x="3615120" y="283350"/>
                </a:cubicBezTo>
                <a:close/>
                <a:moveTo>
                  <a:pt x="3727564" y="283474"/>
                </a:moveTo>
                <a:cubicBezTo>
                  <a:pt x="3727813" y="279867"/>
                  <a:pt x="3720475" y="272031"/>
                  <a:pt x="3718111" y="272528"/>
                </a:cubicBezTo>
                <a:cubicBezTo>
                  <a:pt x="3712762" y="273896"/>
                  <a:pt x="3705548" y="278623"/>
                  <a:pt x="3704677" y="283101"/>
                </a:cubicBezTo>
                <a:cubicBezTo>
                  <a:pt x="3703807" y="287330"/>
                  <a:pt x="3710150" y="292927"/>
                  <a:pt x="3715997" y="302132"/>
                </a:cubicBezTo>
                <a:cubicBezTo>
                  <a:pt x="3721843" y="293301"/>
                  <a:pt x="3727316" y="288574"/>
                  <a:pt x="3727564" y="283474"/>
                </a:cubicBezTo>
                <a:close/>
                <a:moveTo>
                  <a:pt x="3817122" y="282603"/>
                </a:moveTo>
                <a:cubicBezTo>
                  <a:pt x="3817122" y="278996"/>
                  <a:pt x="3809286" y="271782"/>
                  <a:pt x="3806798" y="272528"/>
                </a:cubicBezTo>
                <a:cubicBezTo>
                  <a:pt x="3801698" y="274021"/>
                  <a:pt x="3794733" y="279369"/>
                  <a:pt x="3794235" y="283847"/>
                </a:cubicBezTo>
                <a:cubicBezTo>
                  <a:pt x="3793737" y="288201"/>
                  <a:pt x="3800330" y="293301"/>
                  <a:pt x="3806674" y="302007"/>
                </a:cubicBezTo>
                <a:cubicBezTo>
                  <a:pt x="3812022" y="292803"/>
                  <a:pt x="3816997" y="287703"/>
                  <a:pt x="3817122" y="282603"/>
                </a:cubicBezTo>
                <a:close/>
                <a:moveTo>
                  <a:pt x="3881305" y="285464"/>
                </a:moveTo>
                <a:cubicBezTo>
                  <a:pt x="3881429" y="289196"/>
                  <a:pt x="3889514" y="296410"/>
                  <a:pt x="3891753" y="295540"/>
                </a:cubicBezTo>
                <a:cubicBezTo>
                  <a:pt x="3896853" y="293798"/>
                  <a:pt x="3903570" y="288325"/>
                  <a:pt x="3904192" y="283723"/>
                </a:cubicBezTo>
                <a:cubicBezTo>
                  <a:pt x="3904689" y="279618"/>
                  <a:pt x="3897972" y="274518"/>
                  <a:pt x="3891255" y="265687"/>
                </a:cubicBezTo>
                <a:cubicBezTo>
                  <a:pt x="3886156" y="275265"/>
                  <a:pt x="3881180" y="280364"/>
                  <a:pt x="3881305" y="285340"/>
                </a:cubicBezTo>
                <a:close/>
                <a:moveTo>
                  <a:pt x="3981932" y="272653"/>
                </a:moveTo>
                <a:cubicBezTo>
                  <a:pt x="3978325" y="272279"/>
                  <a:pt x="3970240" y="279494"/>
                  <a:pt x="3970738" y="281857"/>
                </a:cubicBezTo>
                <a:cubicBezTo>
                  <a:pt x="3971982" y="287206"/>
                  <a:pt x="3976584" y="294544"/>
                  <a:pt x="3981062" y="295540"/>
                </a:cubicBezTo>
                <a:cubicBezTo>
                  <a:pt x="3985167" y="296535"/>
                  <a:pt x="3991013" y="290315"/>
                  <a:pt x="4000342" y="284594"/>
                </a:cubicBezTo>
                <a:cubicBezTo>
                  <a:pt x="3991634" y="278499"/>
                  <a:pt x="3987032" y="273026"/>
                  <a:pt x="3981932" y="272653"/>
                </a:cubicBezTo>
                <a:close/>
                <a:moveTo>
                  <a:pt x="4083182" y="283847"/>
                </a:moveTo>
                <a:cubicBezTo>
                  <a:pt x="4082560" y="279369"/>
                  <a:pt x="4075595" y="274145"/>
                  <a:pt x="4070495" y="272653"/>
                </a:cubicBezTo>
                <a:cubicBezTo>
                  <a:pt x="4068007" y="271906"/>
                  <a:pt x="4060295" y="279245"/>
                  <a:pt x="4060295" y="282852"/>
                </a:cubicBezTo>
                <a:cubicBezTo>
                  <a:pt x="4060295" y="287952"/>
                  <a:pt x="4065519" y="292927"/>
                  <a:pt x="4070868" y="302132"/>
                </a:cubicBezTo>
                <a:cubicBezTo>
                  <a:pt x="4077212" y="293425"/>
                  <a:pt x="4083679" y="288201"/>
                  <a:pt x="4083182" y="283847"/>
                </a:cubicBezTo>
                <a:close/>
                <a:moveTo>
                  <a:pt x="4146494" y="283599"/>
                </a:moveTo>
                <a:cubicBezTo>
                  <a:pt x="4146992" y="288201"/>
                  <a:pt x="4153584" y="293674"/>
                  <a:pt x="4158684" y="295540"/>
                </a:cubicBezTo>
                <a:cubicBezTo>
                  <a:pt x="4160923" y="296410"/>
                  <a:pt x="4169132" y="289320"/>
                  <a:pt x="4169257" y="285589"/>
                </a:cubicBezTo>
                <a:cubicBezTo>
                  <a:pt x="4169505" y="280613"/>
                  <a:pt x="4164654" y="275389"/>
                  <a:pt x="4159679" y="265811"/>
                </a:cubicBezTo>
                <a:cubicBezTo>
                  <a:pt x="4152962" y="274394"/>
                  <a:pt x="4146121" y="279369"/>
                  <a:pt x="4146494" y="283599"/>
                </a:cubicBezTo>
                <a:close/>
                <a:moveTo>
                  <a:pt x="4236052" y="284345"/>
                </a:moveTo>
                <a:cubicBezTo>
                  <a:pt x="4236922" y="288947"/>
                  <a:pt x="4243763" y="293922"/>
                  <a:pt x="4249112" y="295540"/>
                </a:cubicBezTo>
                <a:cubicBezTo>
                  <a:pt x="4251351" y="296161"/>
                  <a:pt x="4258938" y="288574"/>
                  <a:pt x="4258938" y="284718"/>
                </a:cubicBezTo>
                <a:cubicBezTo>
                  <a:pt x="4258938" y="279743"/>
                  <a:pt x="4253590" y="274891"/>
                  <a:pt x="4247992" y="265687"/>
                </a:cubicBezTo>
                <a:cubicBezTo>
                  <a:pt x="4241898" y="274891"/>
                  <a:pt x="4235430" y="280240"/>
                  <a:pt x="4236176" y="284345"/>
                </a:cubicBezTo>
                <a:close/>
                <a:moveTo>
                  <a:pt x="4325609" y="284345"/>
                </a:moveTo>
                <a:cubicBezTo>
                  <a:pt x="4326480" y="288947"/>
                  <a:pt x="4333321" y="293922"/>
                  <a:pt x="4338669" y="295540"/>
                </a:cubicBezTo>
                <a:cubicBezTo>
                  <a:pt x="4340908" y="296161"/>
                  <a:pt x="4348496" y="288574"/>
                  <a:pt x="4348496" y="284718"/>
                </a:cubicBezTo>
                <a:cubicBezTo>
                  <a:pt x="4348496" y="279743"/>
                  <a:pt x="4343148" y="274891"/>
                  <a:pt x="4337550" y="265687"/>
                </a:cubicBezTo>
                <a:cubicBezTo>
                  <a:pt x="4331455" y="274891"/>
                  <a:pt x="4324987" y="280240"/>
                  <a:pt x="4325733" y="284345"/>
                </a:cubicBezTo>
                <a:close/>
                <a:moveTo>
                  <a:pt x="4412679" y="284594"/>
                </a:moveTo>
                <a:cubicBezTo>
                  <a:pt x="4412679" y="288450"/>
                  <a:pt x="4420142" y="296161"/>
                  <a:pt x="4422256" y="295540"/>
                </a:cubicBezTo>
                <a:cubicBezTo>
                  <a:pt x="4427481" y="294047"/>
                  <a:pt x="4434446" y="289196"/>
                  <a:pt x="4435441" y="284469"/>
                </a:cubicBezTo>
                <a:cubicBezTo>
                  <a:pt x="4436312" y="280489"/>
                  <a:pt x="4429844" y="274891"/>
                  <a:pt x="4423873" y="265687"/>
                </a:cubicBezTo>
                <a:cubicBezTo>
                  <a:pt x="4418027" y="274891"/>
                  <a:pt x="4412803" y="279618"/>
                  <a:pt x="4412679" y="284594"/>
                </a:cubicBezTo>
                <a:close/>
                <a:moveTo>
                  <a:pt x="4524999" y="283599"/>
                </a:moveTo>
                <a:cubicBezTo>
                  <a:pt x="4524377" y="279121"/>
                  <a:pt x="4517287" y="274021"/>
                  <a:pt x="4512187" y="272528"/>
                </a:cubicBezTo>
                <a:cubicBezTo>
                  <a:pt x="4509699" y="271906"/>
                  <a:pt x="4501987" y="279245"/>
                  <a:pt x="4502112" y="282852"/>
                </a:cubicBezTo>
                <a:cubicBezTo>
                  <a:pt x="4502236" y="287952"/>
                  <a:pt x="4507460" y="292927"/>
                  <a:pt x="4512933" y="302007"/>
                </a:cubicBezTo>
                <a:cubicBezTo>
                  <a:pt x="4519028" y="293176"/>
                  <a:pt x="4525621" y="287828"/>
                  <a:pt x="4524999" y="283599"/>
                </a:cubicBezTo>
                <a:close/>
                <a:moveTo>
                  <a:pt x="4614556" y="283599"/>
                </a:moveTo>
                <a:cubicBezTo>
                  <a:pt x="4613934" y="279121"/>
                  <a:pt x="4606844" y="274021"/>
                  <a:pt x="4601744" y="272528"/>
                </a:cubicBezTo>
                <a:cubicBezTo>
                  <a:pt x="4599257" y="271906"/>
                  <a:pt x="4591545" y="279245"/>
                  <a:pt x="4591669" y="282852"/>
                </a:cubicBezTo>
                <a:cubicBezTo>
                  <a:pt x="4591794" y="287952"/>
                  <a:pt x="4597018" y="292927"/>
                  <a:pt x="4602491" y="302007"/>
                </a:cubicBezTo>
                <a:cubicBezTo>
                  <a:pt x="4608586" y="293176"/>
                  <a:pt x="4615178" y="287828"/>
                  <a:pt x="4614556" y="283599"/>
                </a:cubicBezTo>
                <a:close/>
                <a:moveTo>
                  <a:pt x="4681351" y="285464"/>
                </a:moveTo>
                <a:cubicBezTo>
                  <a:pt x="4681475" y="289196"/>
                  <a:pt x="4689560" y="296410"/>
                  <a:pt x="4691800" y="295540"/>
                </a:cubicBezTo>
                <a:cubicBezTo>
                  <a:pt x="4696899" y="293798"/>
                  <a:pt x="4703616" y="288325"/>
                  <a:pt x="4704238" y="283723"/>
                </a:cubicBezTo>
                <a:cubicBezTo>
                  <a:pt x="4704735" y="279618"/>
                  <a:pt x="4698019" y="274518"/>
                  <a:pt x="4691302" y="265687"/>
                </a:cubicBezTo>
                <a:cubicBezTo>
                  <a:pt x="4686202" y="275265"/>
                  <a:pt x="4681227" y="280364"/>
                  <a:pt x="4681351" y="285340"/>
                </a:cubicBezTo>
                <a:close/>
                <a:moveTo>
                  <a:pt x="4777625" y="272653"/>
                </a:moveTo>
                <a:cubicBezTo>
                  <a:pt x="4773894" y="272653"/>
                  <a:pt x="4766555" y="280738"/>
                  <a:pt x="4767301" y="282977"/>
                </a:cubicBezTo>
                <a:cubicBezTo>
                  <a:pt x="4769043" y="288201"/>
                  <a:pt x="4774391" y="294793"/>
                  <a:pt x="4778993" y="295540"/>
                </a:cubicBezTo>
                <a:cubicBezTo>
                  <a:pt x="4783098" y="296161"/>
                  <a:pt x="4788322" y="289445"/>
                  <a:pt x="4797154" y="282852"/>
                </a:cubicBezTo>
                <a:cubicBezTo>
                  <a:pt x="4787700" y="277628"/>
                  <a:pt x="4782601" y="272528"/>
                  <a:pt x="4777625" y="272777"/>
                </a:cubicBezTo>
                <a:close/>
                <a:moveTo>
                  <a:pt x="4879870" y="282603"/>
                </a:moveTo>
                <a:cubicBezTo>
                  <a:pt x="4879870" y="278996"/>
                  <a:pt x="4872034" y="271782"/>
                  <a:pt x="4869546" y="272528"/>
                </a:cubicBezTo>
                <a:cubicBezTo>
                  <a:pt x="4864446" y="274021"/>
                  <a:pt x="4857480" y="279369"/>
                  <a:pt x="4856983" y="283847"/>
                </a:cubicBezTo>
                <a:cubicBezTo>
                  <a:pt x="4856486" y="288201"/>
                  <a:pt x="4863078" y="293301"/>
                  <a:pt x="4869422" y="302007"/>
                </a:cubicBezTo>
                <a:cubicBezTo>
                  <a:pt x="4874770" y="292803"/>
                  <a:pt x="4879746" y="287703"/>
                  <a:pt x="4879870" y="282603"/>
                </a:cubicBezTo>
                <a:close/>
                <a:moveTo>
                  <a:pt x="4956491" y="272653"/>
                </a:moveTo>
                <a:cubicBezTo>
                  <a:pt x="4952760" y="272777"/>
                  <a:pt x="4945545" y="280862"/>
                  <a:pt x="4946416" y="283101"/>
                </a:cubicBezTo>
                <a:cubicBezTo>
                  <a:pt x="4948157" y="288201"/>
                  <a:pt x="4953630" y="294918"/>
                  <a:pt x="4958233" y="295415"/>
                </a:cubicBezTo>
                <a:cubicBezTo>
                  <a:pt x="4962338" y="295913"/>
                  <a:pt x="4967437" y="289196"/>
                  <a:pt x="4976269" y="282479"/>
                </a:cubicBezTo>
                <a:cubicBezTo>
                  <a:pt x="4966691" y="277379"/>
                  <a:pt x="4961591" y="272404"/>
                  <a:pt x="4956616" y="272528"/>
                </a:cubicBezTo>
                <a:close/>
                <a:moveTo>
                  <a:pt x="5056373" y="282852"/>
                </a:moveTo>
                <a:cubicBezTo>
                  <a:pt x="5055377" y="278374"/>
                  <a:pt x="5048039" y="273772"/>
                  <a:pt x="5042690" y="272528"/>
                </a:cubicBezTo>
                <a:cubicBezTo>
                  <a:pt x="5040327" y="272031"/>
                  <a:pt x="5033237" y="280116"/>
                  <a:pt x="5033486" y="283723"/>
                </a:cubicBezTo>
                <a:cubicBezTo>
                  <a:pt x="5033983" y="288823"/>
                  <a:pt x="5039456" y="293301"/>
                  <a:pt x="5045551" y="302132"/>
                </a:cubicBezTo>
                <a:cubicBezTo>
                  <a:pt x="5051148" y="292803"/>
                  <a:pt x="5057368" y="286957"/>
                  <a:pt x="5056373" y="282852"/>
                </a:cubicBezTo>
                <a:close/>
                <a:moveTo>
                  <a:pt x="5132870" y="272528"/>
                </a:moveTo>
                <a:cubicBezTo>
                  <a:pt x="5129387" y="272528"/>
                  <a:pt x="5122297" y="280489"/>
                  <a:pt x="5123043" y="282977"/>
                </a:cubicBezTo>
                <a:cubicBezTo>
                  <a:pt x="5124660" y="288076"/>
                  <a:pt x="5130133" y="294918"/>
                  <a:pt x="5134487" y="295291"/>
                </a:cubicBezTo>
                <a:cubicBezTo>
                  <a:pt x="5138840" y="295664"/>
                  <a:pt x="5143816" y="289071"/>
                  <a:pt x="5152398" y="282603"/>
                </a:cubicBezTo>
                <a:cubicBezTo>
                  <a:pt x="5143069" y="277379"/>
                  <a:pt x="5137970" y="272404"/>
                  <a:pt x="5132745" y="272404"/>
                </a:cubicBezTo>
                <a:close/>
                <a:moveTo>
                  <a:pt x="2130830" y="283847"/>
                </a:moveTo>
                <a:cubicBezTo>
                  <a:pt x="2130209" y="279369"/>
                  <a:pt x="2123243" y="274145"/>
                  <a:pt x="2118143" y="272653"/>
                </a:cubicBezTo>
                <a:cubicBezTo>
                  <a:pt x="2115655" y="271906"/>
                  <a:pt x="2107944" y="279245"/>
                  <a:pt x="2107944" y="282852"/>
                </a:cubicBezTo>
                <a:cubicBezTo>
                  <a:pt x="2107944" y="287952"/>
                  <a:pt x="2113168" y="292927"/>
                  <a:pt x="2118516" y="302132"/>
                </a:cubicBezTo>
                <a:cubicBezTo>
                  <a:pt x="2124860" y="293425"/>
                  <a:pt x="2131328" y="288201"/>
                  <a:pt x="2130830" y="283847"/>
                </a:cubicBezTo>
                <a:close/>
                <a:moveTo>
                  <a:pt x="5223795" y="272653"/>
                </a:moveTo>
                <a:cubicBezTo>
                  <a:pt x="5220188" y="272279"/>
                  <a:pt x="5212103" y="279494"/>
                  <a:pt x="5212601" y="281857"/>
                </a:cubicBezTo>
                <a:cubicBezTo>
                  <a:pt x="5213845" y="287206"/>
                  <a:pt x="5218447" y="294544"/>
                  <a:pt x="5222924" y="295540"/>
                </a:cubicBezTo>
                <a:cubicBezTo>
                  <a:pt x="5227029" y="296535"/>
                  <a:pt x="5232876" y="290315"/>
                  <a:pt x="5242204" y="284594"/>
                </a:cubicBezTo>
                <a:cubicBezTo>
                  <a:pt x="5233497" y="278499"/>
                  <a:pt x="5228895" y="273026"/>
                  <a:pt x="5223795" y="272653"/>
                </a:cubicBezTo>
                <a:close/>
                <a:moveTo>
                  <a:pt x="5321686" y="283474"/>
                </a:moveTo>
                <a:cubicBezTo>
                  <a:pt x="5321935" y="279867"/>
                  <a:pt x="5314596" y="272031"/>
                  <a:pt x="5312233" y="272528"/>
                </a:cubicBezTo>
                <a:cubicBezTo>
                  <a:pt x="5306885" y="273896"/>
                  <a:pt x="5299670" y="278623"/>
                  <a:pt x="5298800" y="283101"/>
                </a:cubicBezTo>
                <a:cubicBezTo>
                  <a:pt x="5297929" y="287330"/>
                  <a:pt x="5304273" y="292927"/>
                  <a:pt x="5310119" y="302132"/>
                </a:cubicBezTo>
                <a:cubicBezTo>
                  <a:pt x="5315965" y="293301"/>
                  <a:pt x="5321438" y="288574"/>
                  <a:pt x="5321686" y="283474"/>
                </a:cubicBezTo>
                <a:close/>
                <a:moveTo>
                  <a:pt x="5397686" y="272653"/>
                </a:moveTo>
                <a:cubicBezTo>
                  <a:pt x="5393954" y="272901"/>
                  <a:pt x="5387362" y="281360"/>
                  <a:pt x="5388233" y="283723"/>
                </a:cubicBezTo>
                <a:cubicBezTo>
                  <a:pt x="5390223" y="288823"/>
                  <a:pt x="5396069" y="295166"/>
                  <a:pt x="5400671" y="295415"/>
                </a:cubicBezTo>
                <a:cubicBezTo>
                  <a:pt x="5404900" y="295664"/>
                  <a:pt x="5409627" y="288698"/>
                  <a:pt x="5417961" y="281484"/>
                </a:cubicBezTo>
                <a:cubicBezTo>
                  <a:pt x="5408259" y="276882"/>
                  <a:pt x="5402786" y="272155"/>
                  <a:pt x="5397810" y="272653"/>
                </a:cubicBezTo>
                <a:close/>
                <a:moveTo>
                  <a:pt x="13289933" y="272653"/>
                </a:moveTo>
                <a:cubicBezTo>
                  <a:pt x="13286325" y="272279"/>
                  <a:pt x="13278240" y="279494"/>
                  <a:pt x="13278738" y="281857"/>
                </a:cubicBezTo>
                <a:cubicBezTo>
                  <a:pt x="13279981" y="287206"/>
                  <a:pt x="13284584" y="294544"/>
                  <a:pt x="13289061" y="295540"/>
                </a:cubicBezTo>
                <a:cubicBezTo>
                  <a:pt x="13293167" y="296535"/>
                  <a:pt x="13299013" y="290315"/>
                  <a:pt x="13308342" y="284594"/>
                </a:cubicBezTo>
                <a:cubicBezTo>
                  <a:pt x="13299635" y="278499"/>
                  <a:pt x="13295033" y="273026"/>
                  <a:pt x="13289933" y="272653"/>
                </a:cubicBezTo>
                <a:close/>
                <a:moveTo>
                  <a:pt x="13391307" y="282852"/>
                </a:moveTo>
                <a:cubicBezTo>
                  <a:pt x="13390311" y="278374"/>
                  <a:pt x="13382973" y="273772"/>
                  <a:pt x="13377625" y="272528"/>
                </a:cubicBezTo>
                <a:cubicBezTo>
                  <a:pt x="13375261" y="272031"/>
                  <a:pt x="13368172" y="280116"/>
                  <a:pt x="13368419" y="283723"/>
                </a:cubicBezTo>
                <a:cubicBezTo>
                  <a:pt x="13368917" y="288823"/>
                  <a:pt x="13374391" y="293301"/>
                  <a:pt x="13380486" y="302132"/>
                </a:cubicBezTo>
                <a:cubicBezTo>
                  <a:pt x="13386082" y="292803"/>
                  <a:pt x="13392177" y="287081"/>
                  <a:pt x="13391307" y="282852"/>
                </a:cubicBezTo>
                <a:close/>
                <a:moveTo>
                  <a:pt x="5487990" y="272653"/>
                </a:moveTo>
                <a:cubicBezTo>
                  <a:pt x="5484258" y="272777"/>
                  <a:pt x="5477044" y="280862"/>
                  <a:pt x="5477914" y="283101"/>
                </a:cubicBezTo>
                <a:cubicBezTo>
                  <a:pt x="5479656" y="288201"/>
                  <a:pt x="5485129" y="294918"/>
                  <a:pt x="5489731" y="295415"/>
                </a:cubicBezTo>
                <a:cubicBezTo>
                  <a:pt x="5493836" y="295913"/>
                  <a:pt x="5498935" y="289196"/>
                  <a:pt x="5507767" y="282479"/>
                </a:cubicBezTo>
                <a:cubicBezTo>
                  <a:pt x="5498189" y="277379"/>
                  <a:pt x="5493089" y="272404"/>
                  <a:pt x="5488114" y="272528"/>
                </a:cubicBezTo>
                <a:close/>
                <a:moveTo>
                  <a:pt x="5565109" y="285464"/>
                </a:moveTo>
                <a:cubicBezTo>
                  <a:pt x="5565233" y="289196"/>
                  <a:pt x="5573318" y="296410"/>
                  <a:pt x="5575557" y="295540"/>
                </a:cubicBezTo>
                <a:cubicBezTo>
                  <a:pt x="5580657" y="293798"/>
                  <a:pt x="5587374" y="288325"/>
                  <a:pt x="5587995" y="283723"/>
                </a:cubicBezTo>
                <a:cubicBezTo>
                  <a:pt x="5588493" y="279618"/>
                  <a:pt x="5581776" y="274518"/>
                  <a:pt x="5575059" y="265687"/>
                </a:cubicBezTo>
                <a:cubicBezTo>
                  <a:pt x="5569959" y="275265"/>
                  <a:pt x="5564984" y="280364"/>
                  <a:pt x="5565109" y="285340"/>
                </a:cubicBezTo>
                <a:close/>
                <a:moveTo>
                  <a:pt x="5677428" y="283847"/>
                </a:moveTo>
                <a:cubicBezTo>
                  <a:pt x="5676807" y="279369"/>
                  <a:pt x="5669841" y="274145"/>
                  <a:pt x="5664741" y="272653"/>
                </a:cubicBezTo>
                <a:cubicBezTo>
                  <a:pt x="5662253" y="271906"/>
                  <a:pt x="5654542" y="279245"/>
                  <a:pt x="5654542" y="282852"/>
                </a:cubicBezTo>
                <a:cubicBezTo>
                  <a:pt x="5654542" y="287952"/>
                  <a:pt x="5659766" y="292927"/>
                  <a:pt x="5665114" y="302132"/>
                </a:cubicBezTo>
                <a:cubicBezTo>
                  <a:pt x="5671334" y="293425"/>
                  <a:pt x="5677926" y="288201"/>
                  <a:pt x="5677428" y="283847"/>
                </a:cubicBezTo>
                <a:close/>
                <a:moveTo>
                  <a:pt x="5744099" y="284718"/>
                </a:moveTo>
                <a:cubicBezTo>
                  <a:pt x="5744099" y="288574"/>
                  <a:pt x="5751562" y="296286"/>
                  <a:pt x="5753677" y="295664"/>
                </a:cubicBezTo>
                <a:cubicBezTo>
                  <a:pt x="5758901" y="294171"/>
                  <a:pt x="5765866" y="289320"/>
                  <a:pt x="5766862" y="284594"/>
                </a:cubicBezTo>
                <a:cubicBezTo>
                  <a:pt x="5767732" y="280613"/>
                  <a:pt x="5761264" y="275016"/>
                  <a:pt x="5755294" y="265811"/>
                </a:cubicBezTo>
                <a:cubicBezTo>
                  <a:pt x="5749448" y="275016"/>
                  <a:pt x="5744223" y="279743"/>
                  <a:pt x="5744099" y="284718"/>
                </a:cubicBezTo>
                <a:close/>
                <a:moveTo>
                  <a:pt x="5833656" y="285589"/>
                </a:moveTo>
                <a:cubicBezTo>
                  <a:pt x="5833781" y="289320"/>
                  <a:pt x="5841866" y="296535"/>
                  <a:pt x="5844105" y="295664"/>
                </a:cubicBezTo>
                <a:cubicBezTo>
                  <a:pt x="5849205" y="293922"/>
                  <a:pt x="5855921" y="288450"/>
                  <a:pt x="5856543" y="283847"/>
                </a:cubicBezTo>
                <a:cubicBezTo>
                  <a:pt x="5857041" y="279743"/>
                  <a:pt x="5850324" y="274643"/>
                  <a:pt x="5843607" y="265811"/>
                </a:cubicBezTo>
                <a:cubicBezTo>
                  <a:pt x="5838508" y="275389"/>
                  <a:pt x="5833532" y="280489"/>
                  <a:pt x="5833656" y="285464"/>
                </a:cubicBezTo>
                <a:close/>
                <a:moveTo>
                  <a:pt x="5930926" y="272777"/>
                </a:moveTo>
                <a:cubicBezTo>
                  <a:pt x="5927070" y="272528"/>
                  <a:pt x="5918985" y="279867"/>
                  <a:pt x="5919606" y="281981"/>
                </a:cubicBezTo>
                <a:cubicBezTo>
                  <a:pt x="5920975" y="287330"/>
                  <a:pt x="5925577" y="294420"/>
                  <a:pt x="5930304" y="295540"/>
                </a:cubicBezTo>
                <a:cubicBezTo>
                  <a:pt x="5934284" y="296535"/>
                  <a:pt x="5940130" y="290315"/>
                  <a:pt x="5949584" y="284718"/>
                </a:cubicBezTo>
                <a:cubicBezTo>
                  <a:pt x="5940627" y="278499"/>
                  <a:pt x="5936025" y="273026"/>
                  <a:pt x="5931050" y="272777"/>
                </a:cubicBezTo>
                <a:close/>
                <a:moveTo>
                  <a:pt x="6021105" y="272777"/>
                </a:moveTo>
                <a:cubicBezTo>
                  <a:pt x="6017249" y="272404"/>
                  <a:pt x="6008791" y="279245"/>
                  <a:pt x="6009164" y="281360"/>
                </a:cubicBezTo>
                <a:cubicBezTo>
                  <a:pt x="6010284" y="286832"/>
                  <a:pt x="6014512" y="294171"/>
                  <a:pt x="6019115" y="295540"/>
                </a:cubicBezTo>
                <a:cubicBezTo>
                  <a:pt x="6022971" y="296783"/>
                  <a:pt x="6029190" y="290813"/>
                  <a:pt x="6038892" y="285713"/>
                </a:cubicBezTo>
                <a:cubicBezTo>
                  <a:pt x="6030309" y="279121"/>
                  <a:pt x="6025956" y="273275"/>
                  <a:pt x="6021105" y="272777"/>
                </a:cubicBezTo>
                <a:close/>
                <a:moveTo>
                  <a:pt x="6098846" y="285464"/>
                </a:moveTo>
                <a:cubicBezTo>
                  <a:pt x="6100214" y="290067"/>
                  <a:pt x="6107304" y="294544"/>
                  <a:pt x="6112777" y="295788"/>
                </a:cubicBezTo>
                <a:cubicBezTo>
                  <a:pt x="6114891" y="296286"/>
                  <a:pt x="6121981" y="287952"/>
                  <a:pt x="6121732" y="284096"/>
                </a:cubicBezTo>
                <a:cubicBezTo>
                  <a:pt x="6121360" y="279245"/>
                  <a:pt x="6115638" y="274767"/>
                  <a:pt x="6109170" y="265936"/>
                </a:cubicBezTo>
                <a:cubicBezTo>
                  <a:pt x="6103822" y="275513"/>
                  <a:pt x="6097726" y="281484"/>
                  <a:pt x="6098846" y="285464"/>
                </a:cubicBezTo>
                <a:close/>
                <a:moveTo>
                  <a:pt x="6195742" y="272777"/>
                </a:moveTo>
                <a:cubicBezTo>
                  <a:pt x="6192259" y="272777"/>
                  <a:pt x="6185169" y="280738"/>
                  <a:pt x="6185916" y="283225"/>
                </a:cubicBezTo>
                <a:cubicBezTo>
                  <a:pt x="6187533" y="288325"/>
                  <a:pt x="6193006" y="295166"/>
                  <a:pt x="6197359" y="295540"/>
                </a:cubicBezTo>
                <a:cubicBezTo>
                  <a:pt x="6201713" y="295913"/>
                  <a:pt x="6206688" y="289320"/>
                  <a:pt x="6215270" y="282852"/>
                </a:cubicBezTo>
                <a:cubicBezTo>
                  <a:pt x="6205941" y="277628"/>
                  <a:pt x="6200842" y="272653"/>
                  <a:pt x="6195617" y="272653"/>
                </a:cubicBezTo>
                <a:close/>
                <a:moveTo>
                  <a:pt x="6298235" y="283847"/>
                </a:moveTo>
                <a:cubicBezTo>
                  <a:pt x="6297613" y="279369"/>
                  <a:pt x="6290523" y="274270"/>
                  <a:pt x="6285424" y="272777"/>
                </a:cubicBezTo>
                <a:cubicBezTo>
                  <a:pt x="6282936" y="272155"/>
                  <a:pt x="6275224" y="279494"/>
                  <a:pt x="6275349" y="283101"/>
                </a:cubicBezTo>
                <a:cubicBezTo>
                  <a:pt x="6275473" y="288201"/>
                  <a:pt x="6280697" y="293176"/>
                  <a:pt x="6286170" y="302256"/>
                </a:cubicBezTo>
                <a:cubicBezTo>
                  <a:pt x="6292265" y="293425"/>
                  <a:pt x="6298858" y="288076"/>
                  <a:pt x="6298235" y="283847"/>
                </a:cubicBezTo>
                <a:close/>
                <a:moveTo>
                  <a:pt x="6374235" y="272777"/>
                </a:moveTo>
                <a:cubicBezTo>
                  <a:pt x="6370752" y="272901"/>
                  <a:pt x="6364160" y="281360"/>
                  <a:pt x="6365031" y="283972"/>
                </a:cubicBezTo>
                <a:cubicBezTo>
                  <a:pt x="6366772" y="288947"/>
                  <a:pt x="6372743" y="295540"/>
                  <a:pt x="6377096" y="295664"/>
                </a:cubicBezTo>
                <a:cubicBezTo>
                  <a:pt x="6381449" y="295788"/>
                  <a:pt x="6386176" y="288947"/>
                  <a:pt x="6394385" y="282106"/>
                </a:cubicBezTo>
                <a:cubicBezTo>
                  <a:pt x="6384808" y="277379"/>
                  <a:pt x="6379459" y="272528"/>
                  <a:pt x="6374235" y="272777"/>
                </a:cubicBezTo>
                <a:close/>
                <a:moveTo>
                  <a:pt x="6462797" y="272777"/>
                </a:moveTo>
                <a:cubicBezTo>
                  <a:pt x="6458941" y="272404"/>
                  <a:pt x="6450483" y="279494"/>
                  <a:pt x="6450981" y="281608"/>
                </a:cubicBezTo>
                <a:cubicBezTo>
                  <a:pt x="6452224" y="287081"/>
                  <a:pt x="6456578" y="294296"/>
                  <a:pt x="6461180" y="295664"/>
                </a:cubicBezTo>
                <a:cubicBezTo>
                  <a:pt x="6465036" y="296783"/>
                  <a:pt x="6471131" y="290813"/>
                  <a:pt x="6480833" y="285464"/>
                </a:cubicBezTo>
                <a:cubicBezTo>
                  <a:pt x="6472126" y="278996"/>
                  <a:pt x="6467649" y="273275"/>
                  <a:pt x="6462797" y="272901"/>
                </a:cubicBezTo>
                <a:close/>
                <a:moveTo>
                  <a:pt x="6551484" y="272777"/>
                </a:moveTo>
                <a:cubicBezTo>
                  <a:pt x="6547628" y="272777"/>
                  <a:pt x="6539916" y="280240"/>
                  <a:pt x="6540538" y="282355"/>
                </a:cubicBezTo>
                <a:cubicBezTo>
                  <a:pt x="6542031" y="287579"/>
                  <a:pt x="6546882" y="294544"/>
                  <a:pt x="6551609" y="295540"/>
                </a:cubicBezTo>
                <a:cubicBezTo>
                  <a:pt x="6555588" y="296410"/>
                  <a:pt x="6561186" y="290067"/>
                  <a:pt x="6570390" y="283972"/>
                </a:cubicBezTo>
                <a:cubicBezTo>
                  <a:pt x="6561186" y="278126"/>
                  <a:pt x="6556459" y="272901"/>
                  <a:pt x="6551484" y="272777"/>
                </a:cubicBezTo>
                <a:close/>
                <a:moveTo>
                  <a:pt x="6653107" y="281981"/>
                </a:moveTo>
                <a:cubicBezTo>
                  <a:pt x="6652982" y="278499"/>
                  <a:pt x="6644524" y="271906"/>
                  <a:pt x="6641912" y="272777"/>
                </a:cubicBezTo>
                <a:cubicBezTo>
                  <a:pt x="6636937" y="274518"/>
                  <a:pt x="6630344" y="280489"/>
                  <a:pt x="6630220" y="284842"/>
                </a:cubicBezTo>
                <a:cubicBezTo>
                  <a:pt x="6630096" y="289196"/>
                  <a:pt x="6636937" y="293922"/>
                  <a:pt x="6643778" y="302132"/>
                </a:cubicBezTo>
                <a:cubicBezTo>
                  <a:pt x="6648505" y="292554"/>
                  <a:pt x="6653356" y="287206"/>
                  <a:pt x="6653107" y="281981"/>
                </a:cubicBezTo>
                <a:close/>
                <a:moveTo>
                  <a:pt x="6730723" y="272777"/>
                </a:moveTo>
                <a:cubicBezTo>
                  <a:pt x="6726867" y="272653"/>
                  <a:pt x="6719031" y="280116"/>
                  <a:pt x="6719653" y="282230"/>
                </a:cubicBezTo>
                <a:cubicBezTo>
                  <a:pt x="6721145" y="287579"/>
                  <a:pt x="6725872" y="294544"/>
                  <a:pt x="6730474" y="295540"/>
                </a:cubicBezTo>
                <a:cubicBezTo>
                  <a:pt x="6734454" y="296410"/>
                  <a:pt x="6740176" y="290191"/>
                  <a:pt x="6749505" y="284220"/>
                </a:cubicBezTo>
                <a:cubicBezTo>
                  <a:pt x="6740425" y="278250"/>
                  <a:pt x="6735699" y="272901"/>
                  <a:pt x="6730723" y="272653"/>
                </a:cubicBezTo>
                <a:close/>
                <a:moveTo>
                  <a:pt x="6816797" y="272777"/>
                </a:moveTo>
                <a:cubicBezTo>
                  <a:pt x="6813191" y="272777"/>
                  <a:pt x="6805976" y="280613"/>
                  <a:pt x="6806722" y="283101"/>
                </a:cubicBezTo>
                <a:cubicBezTo>
                  <a:pt x="6808215" y="288201"/>
                  <a:pt x="6813564" y="295166"/>
                  <a:pt x="6818042" y="295664"/>
                </a:cubicBezTo>
                <a:cubicBezTo>
                  <a:pt x="6822395" y="296161"/>
                  <a:pt x="6827495" y="289569"/>
                  <a:pt x="6836202" y="283225"/>
                </a:cubicBezTo>
                <a:cubicBezTo>
                  <a:pt x="6826997" y="277877"/>
                  <a:pt x="6821898" y="272901"/>
                  <a:pt x="6816797" y="272777"/>
                </a:cubicBezTo>
                <a:close/>
                <a:moveTo>
                  <a:pt x="6896404" y="285713"/>
                </a:moveTo>
                <a:cubicBezTo>
                  <a:pt x="6896529" y="289445"/>
                  <a:pt x="6904613" y="296659"/>
                  <a:pt x="6906853" y="295788"/>
                </a:cubicBezTo>
                <a:cubicBezTo>
                  <a:pt x="6911953" y="294047"/>
                  <a:pt x="6918669" y="288574"/>
                  <a:pt x="6919292" y="283972"/>
                </a:cubicBezTo>
                <a:cubicBezTo>
                  <a:pt x="6919789" y="279867"/>
                  <a:pt x="6913072" y="274767"/>
                  <a:pt x="6906355" y="265936"/>
                </a:cubicBezTo>
                <a:cubicBezTo>
                  <a:pt x="6901256" y="275513"/>
                  <a:pt x="6896280" y="280613"/>
                  <a:pt x="6896404" y="285589"/>
                </a:cubicBezTo>
                <a:close/>
                <a:moveTo>
                  <a:pt x="7008725" y="284096"/>
                </a:moveTo>
                <a:cubicBezTo>
                  <a:pt x="7008227" y="279743"/>
                  <a:pt x="7001137" y="274394"/>
                  <a:pt x="6996037" y="272901"/>
                </a:cubicBezTo>
                <a:cubicBezTo>
                  <a:pt x="6993549" y="272155"/>
                  <a:pt x="6985837" y="279494"/>
                  <a:pt x="6985837" y="283101"/>
                </a:cubicBezTo>
                <a:cubicBezTo>
                  <a:pt x="6985837" y="288201"/>
                  <a:pt x="6991061" y="293176"/>
                  <a:pt x="6996410" y="302381"/>
                </a:cubicBezTo>
                <a:cubicBezTo>
                  <a:pt x="7002629" y="293674"/>
                  <a:pt x="7009222" y="288450"/>
                  <a:pt x="7008725" y="284096"/>
                </a:cubicBezTo>
                <a:close/>
                <a:moveTo>
                  <a:pt x="7094924" y="282106"/>
                </a:moveTo>
                <a:cubicBezTo>
                  <a:pt x="7094799" y="278623"/>
                  <a:pt x="7086341" y="272031"/>
                  <a:pt x="7083729" y="272901"/>
                </a:cubicBezTo>
                <a:cubicBezTo>
                  <a:pt x="7078753" y="274643"/>
                  <a:pt x="7072161" y="280613"/>
                  <a:pt x="7072036" y="284967"/>
                </a:cubicBezTo>
                <a:cubicBezTo>
                  <a:pt x="7071912" y="289320"/>
                  <a:pt x="7078753" y="294047"/>
                  <a:pt x="7085595" y="302256"/>
                </a:cubicBezTo>
                <a:cubicBezTo>
                  <a:pt x="7090321" y="292679"/>
                  <a:pt x="7095172" y="287330"/>
                  <a:pt x="7094924" y="282106"/>
                </a:cubicBezTo>
                <a:close/>
                <a:moveTo>
                  <a:pt x="7170923" y="273026"/>
                </a:moveTo>
                <a:cubicBezTo>
                  <a:pt x="7167191" y="273399"/>
                  <a:pt x="7160599" y="281733"/>
                  <a:pt x="7161469" y="284096"/>
                </a:cubicBezTo>
                <a:cubicBezTo>
                  <a:pt x="7163459" y="289196"/>
                  <a:pt x="7169306" y="295540"/>
                  <a:pt x="7173908" y="295788"/>
                </a:cubicBezTo>
                <a:cubicBezTo>
                  <a:pt x="7178137" y="296037"/>
                  <a:pt x="7182864" y="289071"/>
                  <a:pt x="7191198" y="281857"/>
                </a:cubicBezTo>
                <a:cubicBezTo>
                  <a:pt x="7181495" y="277255"/>
                  <a:pt x="7176022" y="272528"/>
                  <a:pt x="7171047" y="273026"/>
                </a:cubicBezTo>
                <a:close/>
                <a:moveTo>
                  <a:pt x="7260480" y="273026"/>
                </a:moveTo>
                <a:cubicBezTo>
                  <a:pt x="7256748" y="273399"/>
                  <a:pt x="7250156" y="281733"/>
                  <a:pt x="7251027" y="284096"/>
                </a:cubicBezTo>
                <a:cubicBezTo>
                  <a:pt x="7253017" y="289196"/>
                  <a:pt x="7258863" y="295540"/>
                  <a:pt x="7263465" y="295788"/>
                </a:cubicBezTo>
                <a:cubicBezTo>
                  <a:pt x="7267694" y="296037"/>
                  <a:pt x="7272421" y="289071"/>
                  <a:pt x="7280755" y="281857"/>
                </a:cubicBezTo>
                <a:cubicBezTo>
                  <a:pt x="7271053" y="277255"/>
                  <a:pt x="7265580" y="272528"/>
                  <a:pt x="7260605" y="273026"/>
                </a:cubicBezTo>
                <a:close/>
                <a:moveTo>
                  <a:pt x="7360983" y="284096"/>
                </a:moveTo>
                <a:cubicBezTo>
                  <a:pt x="7360486" y="279743"/>
                  <a:pt x="7353396" y="274394"/>
                  <a:pt x="7348296" y="272901"/>
                </a:cubicBezTo>
                <a:cubicBezTo>
                  <a:pt x="7345808" y="272155"/>
                  <a:pt x="7338097" y="279494"/>
                  <a:pt x="7338097" y="283101"/>
                </a:cubicBezTo>
                <a:cubicBezTo>
                  <a:pt x="7338097" y="288201"/>
                  <a:pt x="7343321" y="293176"/>
                  <a:pt x="7348669" y="302381"/>
                </a:cubicBezTo>
                <a:cubicBezTo>
                  <a:pt x="7354888" y="293674"/>
                  <a:pt x="7361481" y="288450"/>
                  <a:pt x="7360983" y="284096"/>
                </a:cubicBezTo>
                <a:close/>
                <a:moveTo>
                  <a:pt x="7437605" y="272901"/>
                </a:moveTo>
                <a:cubicBezTo>
                  <a:pt x="7434122" y="272901"/>
                  <a:pt x="7427032" y="280862"/>
                  <a:pt x="7427778" y="283350"/>
                </a:cubicBezTo>
                <a:cubicBezTo>
                  <a:pt x="7429395" y="288450"/>
                  <a:pt x="7434868" y="295291"/>
                  <a:pt x="7439222" y="295664"/>
                </a:cubicBezTo>
                <a:cubicBezTo>
                  <a:pt x="7443575" y="296037"/>
                  <a:pt x="7448551" y="289445"/>
                  <a:pt x="7457133" y="282977"/>
                </a:cubicBezTo>
                <a:cubicBezTo>
                  <a:pt x="7447805" y="277752"/>
                  <a:pt x="7442704" y="272777"/>
                  <a:pt x="7437480" y="272777"/>
                </a:cubicBezTo>
                <a:close/>
                <a:moveTo>
                  <a:pt x="7527909" y="272901"/>
                </a:moveTo>
                <a:cubicBezTo>
                  <a:pt x="7524301" y="272653"/>
                  <a:pt x="7516589" y="280240"/>
                  <a:pt x="7517211" y="282603"/>
                </a:cubicBezTo>
                <a:cubicBezTo>
                  <a:pt x="7518580" y="287828"/>
                  <a:pt x="7523555" y="295042"/>
                  <a:pt x="7527909" y="295788"/>
                </a:cubicBezTo>
                <a:cubicBezTo>
                  <a:pt x="7532137" y="296535"/>
                  <a:pt x="7537610" y="290191"/>
                  <a:pt x="7546691" y="284220"/>
                </a:cubicBezTo>
                <a:cubicBezTo>
                  <a:pt x="7537735" y="278499"/>
                  <a:pt x="7532884" y="273150"/>
                  <a:pt x="7527784" y="272901"/>
                </a:cubicBezTo>
                <a:close/>
                <a:moveTo>
                  <a:pt x="7606893" y="284967"/>
                </a:moveTo>
                <a:cubicBezTo>
                  <a:pt x="7606893" y="288823"/>
                  <a:pt x="7614356" y="296535"/>
                  <a:pt x="7616471" y="295913"/>
                </a:cubicBezTo>
                <a:cubicBezTo>
                  <a:pt x="7621695" y="294420"/>
                  <a:pt x="7628661" y="289569"/>
                  <a:pt x="7629656" y="284842"/>
                </a:cubicBezTo>
                <a:cubicBezTo>
                  <a:pt x="7630527" y="280862"/>
                  <a:pt x="7624058" y="275265"/>
                  <a:pt x="7618088" y="266060"/>
                </a:cubicBezTo>
                <a:cubicBezTo>
                  <a:pt x="7612242" y="275265"/>
                  <a:pt x="7607018" y="279991"/>
                  <a:pt x="7606893" y="284967"/>
                </a:cubicBezTo>
                <a:close/>
                <a:moveTo>
                  <a:pt x="7704909" y="272901"/>
                </a:moveTo>
                <a:cubicBezTo>
                  <a:pt x="7701053" y="272528"/>
                  <a:pt x="7692595" y="279369"/>
                  <a:pt x="7692968" y="281484"/>
                </a:cubicBezTo>
                <a:cubicBezTo>
                  <a:pt x="7694087" y="286957"/>
                  <a:pt x="7698316" y="294296"/>
                  <a:pt x="7702919" y="295664"/>
                </a:cubicBezTo>
                <a:cubicBezTo>
                  <a:pt x="7706775" y="296908"/>
                  <a:pt x="7712994" y="290937"/>
                  <a:pt x="7722696" y="285837"/>
                </a:cubicBezTo>
                <a:cubicBezTo>
                  <a:pt x="7714113" y="279245"/>
                  <a:pt x="7709760" y="273399"/>
                  <a:pt x="7704909" y="272901"/>
                </a:cubicBezTo>
                <a:close/>
                <a:moveTo>
                  <a:pt x="7805537" y="282106"/>
                </a:moveTo>
                <a:cubicBezTo>
                  <a:pt x="7805412" y="278623"/>
                  <a:pt x="7796954" y="272031"/>
                  <a:pt x="7794342" y="272901"/>
                </a:cubicBezTo>
                <a:cubicBezTo>
                  <a:pt x="7789366" y="274643"/>
                  <a:pt x="7782774" y="280613"/>
                  <a:pt x="7782650" y="284967"/>
                </a:cubicBezTo>
                <a:cubicBezTo>
                  <a:pt x="7782525" y="289320"/>
                  <a:pt x="7789366" y="294047"/>
                  <a:pt x="7796208" y="302256"/>
                </a:cubicBezTo>
                <a:cubicBezTo>
                  <a:pt x="7800934" y="292679"/>
                  <a:pt x="7805785" y="287330"/>
                  <a:pt x="7805537" y="282106"/>
                </a:cubicBezTo>
                <a:close/>
                <a:moveTo>
                  <a:pt x="7894970" y="283723"/>
                </a:moveTo>
                <a:cubicBezTo>
                  <a:pt x="7895218" y="280116"/>
                  <a:pt x="7887880" y="272279"/>
                  <a:pt x="7885516" y="272777"/>
                </a:cubicBezTo>
                <a:cubicBezTo>
                  <a:pt x="7880168" y="274145"/>
                  <a:pt x="7872953" y="278872"/>
                  <a:pt x="7872083" y="283350"/>
                </a:cubicBezTo>
                <a:cubicBezTo>
                  <a:pt x="7871212" y="287579"/>
                  <a:pt x="7877556" y="293176"/>
                  <a:pt x="7883401" y="302381"/>
                </a:cubicBezTo>
                <a:cubicBezTo>
                  <a:pt x="7889248" y="293549"/>
                  <a:pt x="7894596" y="288823"/>
                  <a:pt x="7894970" y="283723"/>
                </a:cubicBezTo>
                <a:close/>
                <a:moveTo>
                  <a:pt x="7968357" y="272777"/>
                </a:moveTo>
                <a:cubicBezTo>
                  <a:pt x="7964874" y="272901"/>
                  <a:pt x="7958282" y="281360"/>
                  <a:pt x="7959152" y="283972"/>
                </a:cubicBezTo>
                <a:cubicBezTo>
                  <a:pt x="7960894" y="288947"/>
                  <a:pt x="7966864" y="295540"/>
                  <a:pt x="7971217" y="295664"/>
                </a:cubicBezTo>
                <a:cubicBezTo>
                  <a:pt x="7975571" y="295788"/>
                  <a:pt x="7980298" y="288947"/>
                  <a:pt x="7988507" y="282106"/>
                </a:cubicBezTo>
                <a:cubicBezTo>
                  <a:pt x="7978930" y="277379"/>
                  <a:pt x="7973581" y="272528"/>
                  <a:pt x="7968357" y="272777"/>
                </a:cubicBezTo>
                <a:close/>
                <a:moveTo>
                  <a:pt x="8048710" y="284096"/>
                </a:moveTo>
                <a:cubicBezTo>
                  <a:pt x="8048336" y="287952"/>
                  <a:pt x="8055426" y="296286"/>
                  <a:pt x="8057541" y="295788"/>
                </a:cubicBezTo>
                <a:cubicBezTo>
                  <a:pt x="8063014" y="294544"/>
                  <a:pt x="8070228" y="290191"/>
                  <a:pt x="8071596" y="285589"/>
                </a:cubicBezTo>
                <a:cubicBezTo>
                  <a:pt x="8072716" y="281733"/>
                  <a:pt x="8066746" y="275638"/>
                  <a:pt x="8061397" y="265936"/>
                </a:cubicBezTo>
                <a:cubicBezTo>
                  <a:pt x="8054929" y="274643"/>
                  <a:pt x="8049207" y="279121"/>
                  <a:pt x="8048834" y="283972"/>
                </a:cubicBezTo>
                <a:close/>
                <a:moveTo>
                  <a:pt x="8148964" y="272901"/>
                </a:moveTo>
                <a:cubicBezTo>
                  <a:pt x="8145357" y="272653"/>
                  <a:pt x="8137645" y="280240"/>
                  <a:pt x="8138267" y="282603"/>
                </a:cubicBezTo>
                <a:cubicBezTo>
                  <a:pt x="8139636" y="287828"/>
                  <a:pt x="8144610" y="295042"/>
                  <a:pt x="8148964" y="295788"/>
                </a:cubicBezTo>
                <a:cubicBezTo>
                  <a:pt x="8153193" y="296535"/>
                  <a:pt x="8158666" y="290191"/>
                  <a:pt x="8167747" y="284220"/>
                </a:cubicBezTo>
                <a:cubicBezTo>
                  <a:pt x="8158791" y="278499"/>
                  <a:pt x="8153939" y="273150"/>
                  <a:pt x="8148840" y="272901"/>
                </a:cubicBezTo>
                <a:close/>
                <a:moveTo>
                  <a:pt x="8233795" y="272901"/>
                </a:moveTo>
                <a:cubicBezTo>
                  <a:pt x="8230063" y="273275"/>
                  <a:pt x="8223471" y="281608"/>
                  <a:pt x="8224342" y="283972"/>
                </a:cubicBezTo>
                <a:cubicBezTo>
                  <a:pt x="8226332" y="289071"/>
                  <a:pt x="8232178" y="295415"/>
                  <a:pt x="8236780" y="295664"/>
                </a:cubicBezTo>
                <a:cubicBezTo>
                  <a:pt x="8241009" y="295913"/>
                  <a:pt x="8245736" y="288947"/>
                  <a:pt x="8254070" y="281733"/>
                </a:cubicBezTo>
                <a:cubicBezTo>
                  <a:pt x="8244368" y="277130"/>
                  <a:pt x="8238895" y="272404"/>
                  <a:pt x="8233920" y="272901"/>
                </a:cubicBezTo>
                <a:close/>
                <a:moveTo>
                  <a:pt x="8314023" y="285464"/>
                </a:moveTo>
                <a:cubicBezTo>
                  <a:pt x="8315392" y="290067"/>
                  <a:pt x="8322482" y="294544"/>
                  <a:pt x="8327955" y="295788"/>
                </a:cubicBezTo>
                <a:cubicBezTo>
                  <a:pt x="8330069" y="296286"/>
                  <a:pt x="8337159" y="287952"/>
                  <a:pt x="8336910" y="284096"/>
                </a:cubicBezTo>
                <a:cubicBezTo>
                  <a:pt x="8336538" y="279245"/>
                  <a:pt x="8330816" y="274767"/>
                  <a:pt x="8324347" y="265936"/>
                </a:cubicBezTo>
                <a:cubicBezTo>
                  <a:pt x="8318999" y="275513"/>
                  <a:pt x="8312904" y="281484"/>
                  <a:pt x="8314023" y="285464"/>
                </a:cubicBezTo>
                <a:close/>
                <a:moveTo>
                  <a:pt x="8413531" y="272901"/>
                </a:moveTo>
                <a:cubicBezTo>
                  <a:pt x="8409800" y="273026"/>
                  <a:pt x="8402586" y="281111"/>
                  <a:pt x="8403456" y="283350"/>
                </a:cubicBezTo>
                <a:cubicBezTo>
                  <a:pt x="8405198" y="288450"/>
                  <a:pt x="8410671" y="295166"/>
                  <a:pt x="8415273" y="295664"/>
                </a:cubicBezTo>
                <a:cubicBezTo>
                  <a:pt x="8419378" y="296161"/>
                  <a:pt x="8424477" y="289445"/>
                  <a:pt x="8433309" y="282728"/>
                </a:cubicBezTo>
                <a:cubicBezTo>
                  <a:pt x="8423731" y="277628"/>
                  <a:pt x="8418631" y="272653"/>
                  <a:pt x="8413656" y="272777"/>
                </a:cubicBezTo>
                <a:close/>
                <a:moveTo>
                  <a:pt x="8516025" y="282106"/>
                </a:moveTo>
                <a:cubicBezTo>
                  <a:pt x="8515901" y="278623"/>
                  <a:pt x="8507443" y="272031"/>
                  <a:pt x="8504830" y="272901"/>
                </a:cubicBezTo>
                <a:cubicBezTo>
                  <a:pt x="8499855" y="274643"/>
                  <a:pt x="8493263" y="280613"/>
                  <a:pt x="8493138" y="284967"/>
                </a:cubicBezTo>
                <a:cubicBezTo>
                  <a:pt x="8493014" y="289320"/>
                  <a:pt x="8499855" y="294047"/>
                  <a:pt x="8506696" y="302256"/>
                </a:cubicBezTo>
                <a:cubicBezTo>
                  <a:pt x="8511423" y="292679"/>
                  <a:pt x="8516274" y="287330"/>
                  <a:pt x="8516025" y="282106"/>
                </a:cubicBezTo>
                <a:close/>
                <a:moveTo>
                  <a:pt x="8589412" y="272777"/>
                </a:moveTo>
                <a:cubicBezTo>
                  <a:pt x="8585930" y="272901"/>
                  <a:pt x="8579337" y="281360"/>
                  <a:pt x="8580208" y="283972"/>
                </a:cubicBezTo>
                <a:cubicBezTo>
                  <a:pt x="8581949" y="288947"/>
                  <a:pt x="8587920" y="295540"/>
                  <a:pt x="8592274" y="295664"/>
                </a:cubicBezTo>
                <a:cubicBezTo>
                  <a:pt x="8596627" y="295788"/>
                  <a:pt x="8601353" y="288947"/>
                  <a:pt x="8609563" y="282106"/>
                </a:cubicBezTo>
                <a:cubicBezTo>
                  <a:pt x="8599985" y="277379"/>
                  <a:pt x="8594637" y="272528"/>
                  <a:pt x="8589412" y="272777"/>
                </a:cubicBezTo>
                <a:close/>
                <a:moveTo>
                  <a:pt x="8679592" y="272777"/>
                </a:moveTo>
                <a:cubicBezTo>
                  <a:pt x="8676109" y="272777"/>
                  <a:pt x="8669019" y="280738"/>
                  <a:pt x="8669765" y="283225"/>
                </a:cubicBezTo>
                <a:cubicBezTo>
                  <a:pt x="8671382" y="288325"/>
                  <a:pt x="8676855" y="295166"/>
                  <a:pt x="8681209" y="295540"/>
                </a:cubicBezTo>
                <a:cubicBezTo>
                  <a:pt x="8685563" y="295913"/>
                  <a:pt x="8690537" y="289320"/>
                  <a:pt x="8699120" y="282852"/>
                </a:cubicBezTo>
                <a:cubicBezTo>
                  <a:pt x="8689791" y="277628"/>
                  <a:pt x="8684692" y="272653"/>
                  <a:pt x="8679467" y="272653"/>
                </a:cubicBezTo>
                <a:close/>
                <a:moveTo>
                  <a:pt x="8782085" y="283847"/>
                </a:moveTo>
                <a:cubicBezTo>
                  <a:pt x="8781463" y="279369"/>
                  <a:pt x="8774373" y="274270"/>
                  <a:pt x="8769274" y="272777"/>
                </a:cubicBezTo>
                <a:cubicBezTo>
                  <a:pt x="8766786" y="272155"/>
                  <a:pt x="8759074" y="279494"/>
                  <a:pt x="8759198" y="283101"/>
                </a:cubicBezTo>
                <a:cubicBezTo>
                  <a:pt x="8759323" y="288201"/>
                  <a:pt x="8764547" y="293176"/>
                  <a:pt x="8770020" y="302256"/>
                </a:cubicBezTo>
                <a:cubicBezTo>
                  <a:pt x="8776115" y="293425"/>
                  <a:pt x="8782707" y="288076"/>
                  <a:pt x="8782085" y="283847"/>
                </a:cubicBezTo>
                <a:close/>
                <a:moveTo>
                  <a:pt x="8854726" y="272901"/>
                </a:moveTo>
                <a:cubicBezTo>
                  <a:pt x="8850995" y="273275"/>
                  <a:pt x="8844402" y="281608"/>
                  <a:pt x="8845273" y="283972"/>
                </a:cubicBezTo>
                <a:cubicBezTo>
                  <a:pt x="8847263" y="289071"/>
                  <a:pt x="8853109" y="295415"/>
                  <a:pt x="8857711" y="295664"/>
                </a:cubicBezTo>
                <a:cubicBezTo>
                  <a:pt x="8861941" y="295913"/>
                  <a:pt x="8866667" y="288947"/>
                  <a:pt x="8875001" y="281733"/>
                </a:cubicBezTo>
                <a:cubicBezTo>
                  <a:pt x="8865299" y="277130"/>
                  <a:pt x="8859826" y="272404"/>
                  <a:pt x="8854851" y="272901"/>
                </a:cubicBezTo>
                <a:close/>
                <a:moveTo>
                  <a:pt x="8946149" y="272901"/>
                </a:moveTo>
                <a:cubicBezTo>
                  <a:pt x="8942293" y="272653"/>
                  <a:pt x="8934209" y="279991"/>
                  <a:pt x="8934830" y="282106"/>
                </a:cubicBezTo>
                <a:cubicBezTo>
                  <a:pt x="8936198" y="287454"/>
                  <a:pt x="8940801" y="294544"/>
                  <a:pt x="8945527" y="295664"/>
                </a:cubicBezTo>
                <a:cubicBezTo>
                  <a:pt x="8949508" y="296659"/>
                  <a:pt x="8955354" y="290440"/>
                  <a:pt x="8964807" y="284842"/>
                </a:cubicBezTo>
                <a:cubicBezTo>
                  <a:pt x="8955852" y="278623"/>
                  <a:pt x="8951249" y="273150"/>
                  <a:pt x="8946274" y="272901"/>
                </a:cubicBezTo>
                <a:close/>
                <a:moveTo>
                  <a:pt x="9047399" y="282977"/>
                </a:moveTo>
                <a:cubicBezTo>
                  <a:pt x="9047399" y="279369"/>
                  <a:pt x="9039563" y="272155"/>
                  <a:pt x="9037075" y="272901"/>
                </a:cubicBezTo>
                <a:cubicBezTo>
                  <a:pt x="9031975" y="274394"/>
                  <a:pt x="9025010" y="279743"/>
                  <a:pt x="9024512" y="284220"/>
                </a:cubicBezTo>
                <a:cubicBezTo>
                  <a:pt x="9024014" y="288574"/>
                  <a:pt x="9030607" y="293674"/>
                  <a:pt x="9036951" y="302381"/>
                </a:cubicBezTo>
                <a:cubicBezTo>
                  <a:pt x="9042299" y="293176"/>
                  <a:pt x="9047274" y="288076"/>
                  <a:pt x="9047399" y="282977"/>
                </a:cubicBezTo>
                <a:close/>
                <a:moveTo>
                  <a:pt x="9134469" y="283225"/>
                </a:moveTo>
                <a:cubicBezTo>
                  <a:pt x="9133473" y="278748"/>
                  <a:pt x="9126135" y="274145"/>
                  <a:pt x="9120787" y="272901"/>
                </a:cubicBezTo>
                <a:cubicBezTo>
                  <a:pt x="9118423" y="272404"/>
                  <a:pt x="9111333" y="280489"/>
                  <a:pt x="9111582" y="284096"/>
                </a:cubicBezTo>
                <a:cubicBezTo>
                  <a:pt x="9112079" y="289196"/>
                  <a:pt x="9117552" y="293674"/>
                  <a:pt x="9123647" y="302505"/>
                </a:cubicBezTo>
                <a:cubicBezTo>
                  <a:pt x="9129245" y="293176"/>
                  <a:pt x="9135339" y="287454"/>
                  <a:pt x="9134469" y="283225"/>
                </a:cubicBezTo>
                <a:close/>
                <a:moveTo>
                  <a:pt x="9201263" y="285837"/>
                </a:moveTo>
                <a:cubicBezTo>
                  <a:pt x="9201388" y="289569"/>
                  <a:pt x="9209473" y="296783"/>
                  <a:pt x="9211712" y="295913"/>
                </a:cubicBezTo>
                <a:cubicBezTo>
                  <a:pt x="9216812" y="294171"/>
                  <a:pt x="9223529" y="288698"/>
                  <a:pt x="9224151" y="284096"/>
                </a:cubicBezTo>
                <a:cubicBezTo>
                  <a:pt x="9224648" y="279991"/>
                  <a:pt x="9217931" y="274891"/>
                  <a:pt x="9211214" y="266060"/>
                </a:cubicBezTo>
                <a:cubicBezTo>
                  <a:pt x="9206115" y="275638"/>
                  <a:pt x="9201139" y="280738"/>
                  <a:pt x="9201388" y="285713"/>
                </a:cubicBezTo>
                <a:close/>
                <a:moveTo>
                  <a:pt x="9300647" y="272901"/>
                </a:moveTo>
                <a:cubicBezTo>
                  <a:pt x="9297165" y="272901"/>
                  <a:pt x="9290075" y="280862"/>
                  <a:pt x="9290821" y="283350"/>
                </a:cubicBezTo>
                <a:cubicBezTo>
                  <a:pt x="9292438" y="288450"/>
                  <a:pt x="9297911" y="295291"/>
                  <a:pt x="9302264" y="295664"/>
                </a:cubicBezTo>
                <a:cubicBezTo>
                  <a:pt x="9306618" y="296037"/>
                  <a:pt x="9311593" y="289445"/>
                  <a:pt x="9320176" y="282977"/>
                </a:cubicBezTo>
                <a:cubicBezTo>
                  <a:pt x="9310847" y="277752"/>
                  <a:pt x="9305747" y="272777"/>
                  <a:pt x="9300523" y="272777"/>
                </a:cubicBezTo>
                <a:close/>
                <a:moveTo>
                  <a:pt x="9380379" y="285837"/>
                </a:moveTo>
                <a:cubicBezTo>
                  <a:pt x="9380503" y="289569"/>
                  <a:pt x="9388463" y="296783"/>
                  <a:pt x="9390827" y="295913"/>
                </a:cubicBezTo>
                <a:cubicBezTo>
                  <a:pt x="9395927" y="294171"/>
                  <a:pt x="9402643" y="288698"/>
                  <a:pt x="9403265" y="284096"/>
                </a:cubicBezTo>
                <a:cubicBezTo>
                  <a:pt x="9403763" y="279991"/>
                  <a:pt x="9397046" y="274891"/>
                  <a:pt x="9390329" y="266060"/>
                </a:cubicBezTo>
                <a:cubicBezTo>
                  <a:pt x="9385230" y="275638"/>
                  <a:pt x="9380254" y="280738"/>
                  <a:pt x="9380503" y="285713"/>
                </a:cubicBezTo>
                <a:close/>
                <a:moveTo>
                  <a:pt x="9476528" y="273026"/>
                </a:moveTo>
                <a:cubicBezTo>
                  <a:pt x="9472797" y="273026"/>
                  <a:pt x="9465458" y="281111"/>
                  <a:pt x="9466204" y="283350"/>
                </a:cubicBezTo>
                <a:cubicBezTo>
                  <a:pt x="9467946" y="288574"/>
                  <a:pt x="9473294" y="295166"/>
                  <a:pt x="9477896" y="295913"/>
                </a:cubicBezTo>
                <a:cubicBezTo>
                  <a:pt x="9482001" y="296535"/>
                  <a:pt x="9487225" y="289818"/>
                  <a:pt x="9496057" y="283225"/>
                </a:cubicBezTo>
                <a:cubicBezTo>
                  <a:pt x="9486603" y="278001"/>
                  <a:pt x="9481504" y="273026"/>
                  <a:pt x="9476528" y="273150"/>
                </a:cubicBezTo>
                <a:close/>
                <a:moveTo>
                  <a:pt x="9578773" y="282977"/>
                </a:moveTo>
                <a:cubicBezTo>
                  <a:pt x="9578773" y="279494"/>
                  <a:pt x="9570937" y="272155"/>
                  <a:pt x="9568449" y="272901"/>
                </a:cubicBezTo>
                <a:cubicBezTo>
                  <a:pt x="9563349" y="274394"/>
                  <a:pt x="9556383" y="279743"/>
                  <a:pt x="9555886" y="284220"/>
                </a:cubicBezTo>
                <a:cubicBezTo>
                  <a:pt x="9555389" y="288574"/>
                  <a:pt x="9561981" y="293674"/>
                  <a:pt x="9568325" y="302381"/>
                </a:cubicBezTo>
                <a:cubicBezTo>
                  <a:pt x="9573673" y="293176"/>
                  <a:pt x="9578649" y="288076"/>
                  <a:pt x="9578773" y="282977"/>
                </a:cubicBezTo>
                <a:close/>
                <a:moveTo>
                  <a:pt x="9668330" y="282230"/>
                </a:moveTo>
                <a:cubicBezTo>
                  <a:pt x="9668206" y="278748"/>
                  <a:pt x="9659747" y="272155"/>
                  <a:pt x="9657136" y="273026"/>
                </a:cubicBezTo>
                <a:cubicBezTo>
                  <a:pt x="9652160" y="274767"/>
                  <a:pt x="9645568" y="280738"/>
                  <a:pt x="9645444" y="285091"/>
                </a:cubicBezTo>
                <a:cubicBezTo>
                  <a:pt x="9645319" y="289445"/>
                  <a:pt x="9652160" y="294171"/>
                  <a:pt x="9659001" y="302381"/>
                </a:cubicBezTo>
                <a:cubicBezTo>
                  <a:pt x="9663728" y="292803"/>
                  <a:pt x="9668579" y="287454"/>
                  <a:pt x="9668330" y="282230"/>
                </a:cubicBezTo>
                <a:close/>
                <a:moveTo>
                  <a:pt x="9742464" y="273026"/>
                </a:moveTo>
                <a:cubicBezTo>
                  <a:pt x="9738857" y="273026"/>
                  <a:pt x="9731643" y="280862"/>
                  <a:pt x="9732389" y="283350"/>
                </a:cubicBezTo>
                <a:cubicBezTo>
                  <a:pt x="9733881" y="288450"/>
                  <a:pt x="9739230" y="295415"/>
                  <a:pt x="9743708" y="295913"/>
                </a:cubicBezTo>
                <a:cubicBezTo>
                  <a:pt x="9748062" y="296410"/>
                  <a:pt x="9753161" y="289818"/>
                  <a:pt x="9761868" y="283474"/>
                </a:cubicBezTo>
                <a:cubicBezTo>
                  <a:pt x="9752664" y="278126"/>
                  <a:pt x="9747563" y="273150"/>
                  <a:pt x="9742464" y="273026"/>
                </a:cubicBezTo>
                <a:close/>
                <a:moveTo>
                  <a:pt x="9844833" y="285091"/>
                </a:moveTo>
                <a:cubicBezTo>
                  <a:pt x="9844709" y="280738"/>
                  <a:pt x="9837992" y="274767"/>
                  <a:pt x="9833017" y="273150"/>
                </a:cubicBezTo>
                <a:cubicBezTo>
                  <a:pt x="9830405" y="272279"/>
                  <a:pt x="9822071" y="278996"/>
                  <a:pt x="9821946" y="282479"/>
                </a:cubicBezTo>
                <a:cubicBezTo>
                  <a:pt x="9821822" y="287703"/>
                  <a:pt x="9826549" y="293052"/>
                  <a:pt x="9831400" y="302505"/>
                </a:cubicBezTo>
                <a:cubicBezTo>
                  <a:pt x="9838116" y="294296"/>
                  <a:pt x="9844957" y="289569"/>
                  <a:pt x="9844833" y="285091"/>
                </a:cubicBezTo>
                <a:close/>
                <a:moveTo>
                  <a:pt x="9911628" y="285962"/>
                </a:moveTo>
                <a:cubicBezTo>
                  <a:pt x="9911752" y="289693"/>
                  <a:pt x="9919838" y="296908"/>
                  <a:pt x="9922076" y="296037"/>
                </a:cubicBezTo>
                <a:cubicBezTo>
                  <a:pt x="9927176" y="294296"/>
                  <a:pt x="9933893" y="288823"/>
                  <a:pt x="9934515" y="284220"/>
                </a:cubicBezTo>
                <a:cubicBezTo>
                  <a:pt x="9935012" y="280116"/>
                  <a:pt x="9928296" y="275016"/>
                  <a:pt x="9921579" y="266185"/>
                </a:cubicBezTo>
                <a:cubicBezTo>
                  <a:pt x="9916479" y="275762"/>
                  <a:pt x="9911504" y="280862"/>
                  <a:pt x="9911752" y="285837"/>
                </a:cubicBezTo>
                <a:close/>
                <a:moveTo>
                  <a:pt x="10009520" y="273150"/>
                </a:moveTo>
                <a:cubicBezTo>
                  <a:pt x="10005663" y="272777"/>
                  <a:pt x="9997205" y="279494"/>
                  <a:pt x="9997578" y="281733"/>
                </a:cubicBezTo>
                <a:cubicBezTo>
                  <a:pt x="9998697" y="287206"/>
                  <a:pt x="10002927" y="294544"/>
                  <a:pt x="10007529" y="295913"/>
                </a:cubicBezTo>
                <a:cubicBezTo>
                  <a:pt x="10011385" y="297156"/>
                  <a:pt x="10017604" y="291186"/>
                  <a:pt x="10027307" y="286086"/>
                </a:cubicBezTo>
                <a:cubicBezTo>
                  <a:pt x="10018724" y="279494"/>
                  <a:pt x="10014370" y="273648"/>
                  <a:pt x="10009520" y="273150"/>
                </a:cubicBezTo>
                <a:close/>
                <a:moveTo>
                  <a:pt x="10096589" y="273150"/>
                </a:moveTo>
                <a:cubicBezTo>
                  <a:pt x="10092857" y="273523"/>
                  <a:pt x="10086265" y="281857"/>
                  <a:pt x="10087136" y="284220"/>
                </a:cubicBezTo>
                <a:cubicBezTo>
                  <a:pt x="10089126" y="289320"/>
                  <a:pt x="10094972" y="295664"/>
                  <a:pt x="10099574" y="295913"/>
                </a:cubicBezTo>
                <a:cubicBezTo>
                  <a:pt x="10103803" y="296161"/>
                  <a:pt x="10108530" y="289196"/>
                  <a:pt x="10116863" y="281981"/>
                </a:cubicBezTo>
                <a:cubicBezTo>
                  <a:pt x="10107162" y="277379"/>
                  <a:pt x="10101689" y="272653"/>
                  <a:pt x="10096713" y="273150"/>
                </a:cubicBezTo>
                <a:close/>
                <a:moveTo>
                  <a:pt x="10199704" y="283101"/>
                </a:moveTo>
                <a:cubicBezTo>
                  <a:pt x="10199704" y="279494"/>
                  <a:pt x="10191868" y="272279"/>
                  <a:pt x="10189380" y="273026"/>
                </a:cubicBezTo>
                <a:cubicBezTo>
                  <a:pt x="10184281" y="274518"/>
                  <a:pt x="10177315" y="279867"/>
                  <a:pt x="10176817" y="284345"/>
                </a:cubicBezTo>
                <a:cubicBezTo>
                  <a:pt x="10176320" y="288698"/>
                  <a:pt x="10182912" y="293798"/>
                  <a:pt x="10189256" y="302505"/>
                </a:cubicBezTo>
                <a:cubicBezTo>
                  <a:pt x="10194604" y="293301"/>
                  <a:pt x="10199580" y="288201"/>
                  <a:pt x="10199704" y="283101"/>
                </a:cubicBezTo>
                <a:close/>
                <a:moveTo>
                  <a:pt x="10275704" y="273150"/>
                </a:moveTo>
                <a:cubicBezTo>
                  <a:pt x="10271972" y="273523"/>
                  <a:pt x="10265380" y="281857"/>
                  <a:pt x="10266250" y="284220"/>
                </a:cubicBezTo>
                <a:cubicBezTo>
                  <a:pt x="10268241" y="289320"/>
                  <a:pt x="10274087" y="295664"/>
                  <a:pt x="10278689" y="295913"/>
                </a:cubicBezTo>
                <a:cubicBezTo>
                  <a:pt x="10282918" y="296161"/>
                  <a:pt x="10287645" y="289196"/>
                  <a:pt x="10295979" y="281981"/>
                </a:cubicBezTo>
                <a:cubicBezTo>
                  <a:pt x="10286277" y="277379"/>
                  <a:pt x="10280804" y="272653"/>
                  <a:pt x="10275828" y="273150"/>
                </a:cubicBezTo>
                <a:close/>
                <a:moveTo>
                  <a:pt x="10376207" y="283350"/>
                </a:moveTo>
                <a:cubicBezTo>
                  <a:pt x="10375212" y="278872"/>
                  <a:pt x="10367874" y="274270"/>
                  <a:pt x="10362524" y="273026"/>
                </a:cubicBezTo>
                <a:cubicBezTo>
                  <a:pt x="10360161" y="272528"/>
                  <a:pt x="10353072" y="280613"/>
                  <a:pt x="10353320" y="284220"/>
                </a:cubicBezTo>
                <a:cubicBezTo>
                  <a:pt x="10353818" y="289320"/>
                  <a:pt x="10359291" y="293798"/>
                  <a:pt x="10365386" y="302629"/>
                </a:cubicBezTo>
                <a:cubicBezTo>
                  <a:pt x="10370983" y="293301"/>
                  <a:pt x="10377078" y="287579"/>
                  <a:pt x="10376207" y="283350"/>
                </a:cubicBezTo>
                <a:close/>
                <a:moveTo>
                  <a:pt x="10452704" y="273026"/>
                </a:moveTo>
                <a:cubicBezTo>
                  <a:pt x="10449221" y="273026"/>
                  <a:pt x="10442131" y="280986"/>
                  <a:pt x="10442878" y="283474"/>
                </a:cubicBezTo>
                <a:cubicBezTo>
                  <a:pt x="10444495" y="288574"/>
                  <a:pt x="10449968" y="295415"/>
                  <a:pt x="10454321" y="295788"/>
                </a:cubicBezTo>
                <a:cubicBezTo>
                  <a:pt x="10458675" y="296161"/>
                  <a:pt x="10463650" y="289569"/>
                  <a:pt x="10472232" y="283101"/>
                </a:cubicBezTo>
                <a:cubicBezTo>
                  <a:pt x="10462903" y="277877"/>
                  <a:pt x="10457804" y="272901"/>
                  <a:pt x="10452580" y="272901"/>
                </a:cubicBezTo>
                <a:close/>
                <a:moveTo>
                  <a:pt x="10543506" y="273026"/>
                </a:moveTo>
                <a:cubicBezTo>
                  <a:pt x="10539898" y="272653"/>
                  <a:pt x="10531813" y="279867"/>
                  <a:pt x="10532311" y="282230"/>
                </a:cubicBezTo>
                <a:cubicBezTo>
                  <a:pt x="10533554" y="287579"/>
                  <a:pt x="10538157" y="294918"/>
                  <a:pt x="10542635" y="295913"/>
                </a:cubicBezTo>
                <a:cubicBezTo>
                  <a:pt x="10546739" y="296908"/>
                  <a:pt x="10552586" y="290688"/>
                  <a:pt x="10561914" y="284967"/>
                </a:cubicBezTo>
                <a:cubicBezTo>
                  <a:pt x="10553207" y="278996"/>
                  <a:pt x="10548605" y="273523"/>
                  <a:pt x="10543506" y="273026"/>
                </a:cubicBezTo>
                <a:close/>
                <a:moveTo>
                  <a:pt x="10628585" y="273026"/>
                </a:moveTo>
                <a:cubicBezTo>
                  <a:pt x="10624853" y="273150"/>
                  <a:pt x="10617639" y="281235"/>
                  <a:pt x="10618510" y="283474"/>
                </a:cubicBezTo>
                <a:cubicBezTo>
                  <a:pt x="10620251" y="288574"/>
                  <a:pt x="10625724" y="295291"/>
                  <a:pt x="10630326" y="295788"/>
                </a:cubicBezTo>
                <a:cubicBezTo>
                  <a:pt x="10634431" y="296286"/>
                  <a:pt x="10639531" y="289569"/>
                  <a:pt x="10648362" y="282852"/>
                </a:cubicBezTo>
                <a:cubicBezTo>
                  <a:pt x="10638784" y="277752"/>
                  <a:pt x="10633685" y="272777"/>
                  <a:pt x="10628709" y="272901"/>
                </a:cubicBezTo>
                <a:close/>
                <a:moveTo>
                  <a:pt x="10718142" y="273026"/>
                </a:moveTo>
                <a:cubicBezTo>
                  <a:pt x="10714411" y="273150"/>
                  <a:pt x="10707196" y="281235"/>
                  <a:pt x="10708067" y="283474"/>
                </a:cubicBezTo>
                <a:cubicBezTo>
                  <a:pt x="10709809" y="288574"/>
                  <a:pt x="10715282" y="295291"/>
                  <a:pt x="10719884" y="295788"/>
                </a:cubicBezTo>
                <a:cubicBezTo>
                  <a:pt x="10723988" y="296286"/>
                  <a:pt x="10729088" y="289569"/>
                  <a:pt x="10737920" y="282852"/>
                </a:cubicBezTo>
                <a:cubicBezTo>
                  <a:pt x="10728342" y="277752"/>
                  <a:pt x="10723242" y="272777"/>
                  <a:pt x="10718267" y="272901"/>
                </a:cubicBezTo>
                <a:close/>
                <a:moveTo>
                  <a:pt x="10820636" y="282977"/>
                </a:moveTo>
                <a:cubicBezTo>
                  <a:pt x="10820636" y="279369"/>
                  <a:pt x="10812799" y="272155"/>
                  <a:pt x="10810311" y="272901"/>
                </a:cubicBezTo>
                <a:cubicBezTo>
                  <a:pt x="10805212" y="274394"/>
                  <a:pt x="10798246" y="279743"/>
                  <a:pt x="10797749" y="284220"/>
                </a:cubicBezTo>
                <a:cubicBezTo>
                  <a:pt x="10797251" y="288574"/>
                  <a:pt x="10803844" y="293674"/>
                  <a:pt x="10810188" y="302381"/>
                </a:cubicBezTo>
                <a:cubicBezTo>
                  <a:pt x="10815536" y="293176"/>
                  <a:pt x="10820511" y="288076"/>
                  <a:pt x="10820636" y="282977"/>
                </a:cubicBezTo>
                <a:close/>
                <a:moveTo>
                  <a:pt x="10884819" y="285837"/>
                </a:moveTo>
                <a:cubicBezTo>
                  <a:pt x="10884943" y="289569"/>
                  <a:pt x="10893028" y="296783"/>
                  <a:pt x="10895267" y="295913"/>
                </a:cubicBezTo>
                <a:cubicBezTo>
                  <a:pt x="10900367" y="294171"/>
                  <a:pt x="10907084" y="288698"/>
                  <a:pt x="10907705" y="284096"/>
                </a:cubicBezTo>
                <a:cubicBezTo>
                  <a:pt x="10908203" y="279991"/>
                  <a:pt x="10901486" y="274891"/>
                  <a:pt x="10894770" y="266060"/>
                </a:cubicBezTo>
                <a:cubicBezTo>
                  <a:pt x="10889669" y="275638"/>
                  <a:pt x="10884694" y="280738"/>
                  <a:pt x="10884819" y="285713"/>
                </a:cubicBezTo>
                <a:close/>
                <a:moveTo>
                  <a:pt x="10997138" y="284220"/>
                </a:moveTo>
                <a:cubicBezTo>
                  <a:pt x="10996641" y="279867"/>
                  <a:pt x="10989551" y="274518"/>
                  <a:pt x="10984451" y="273026"/>
                </a:cubicBezTo>
                <a:cubicBezTo>
                  <a:pt x="10981964" y="272279"/>
                  <a:pt x="10974252" y="279618"/>
                  <a:pt x="10974252" y="283225"/>
                </a:cubicBezTo>
                <a:cubicBezTo>
                  <a:pt x="10974252" y="288325"/>
                  <a:pt x="10979476" y="293301"/>
                  <a:pt x="10984824" y="302505"/>
                </a:cubicBezTo>
                <a:cubicBezTo>
                  <a:pt x="10991044" y="293798"/>
                  <a:pt x="10997636" y="288574"/>
                  <a:pt x="10997138" y="284220"/>
                </a:cubicBezTo>
                <a:close/>
                <a:moveTo>
                  <a:pt x="11075004" y="273026"/>
                </a:moveTo>
                <a:cubicBezTo>
                  <a:pt x="11071397" y="272653"/>
                  <a:pt x="11063311" y="279867"/>
                  <a:pt x="11063809" y="282230"/>
                </a:cubicBezTo>
                <a:cubicBezTo>
                  <a:pt x="11065053" y="287579"/>
                  <a:pt x="11069655" y="294918"/>
                  <a:pt x="11074133" y="295913"/>
                </a:cubicBezTo>
                <a:cubicBezTo>
                  <a:pt x="11078238" y="296908"/>
                  <a:pt x="11084084" y="290688"/>
                  <a:pt x="11093413" y="284967"/>
                </a:cubicBezTo>
                <a:cubicBezTo>
                  <a:pt x="11084705" y="278996"/>
                  <a:pt x="11080103" y="273523"/>
                  <a:pt x="11075004" y="273026"/>
                </a:cubicBezTo>
                <a:close/>
                <a:moveTo>
                  <a:pt x="11172895" y="282230"/>
                </a:moveTo>
                <a:cubicBezTo>
                  <a:pt x="11172770" y="278748"/>
                  <a:pt x="11164312" y="272155"/>
                  <a:pt x="11161700" y="273026"/>
                </a:cubicBezTo>
                <a:cubicBezTo>
                  <a:pt x="11156725" y="274767"/>
                  <a:pt x="11150132" y="280738"/>
                  <a:pt x="11150008" y="285091"/>
                </a:cubicBezTo>
                <a:cubicBezTo>
                  <a:pt x="11149884" y="289445"/>
                  <a:pt x="11156725" y="294171"/>
                  <a:pt x="11163566" y="302381"/>
                </a:cubicBezTo>
                <a:cubicBezTo>
                  <a:pt x="11168293" y="292803"/>
                  <a:pt x="11173144" y="287454"/>
                  <a:pt x="11172895" y="282230"/>
                </a:cubicBezTo>
                <a:close/>
                <a:moveTo>
                  <a:pt x="11251133" y="273026"/>
                </a:moveTo>
                <a:cubicBezTo>
                  <a:pt x="11247277" y="272653"/>
                  <a:pt x="11238819" y="279743"/>
                  <a:pt x="11239317" y="281857"/>
                </a:cubicBezTo>
                <a:cubicBezTo>
                  <a:pt x="11240561" y="287330"/>
                  <a:pt x="11244914" y="294544"/>
                  <a:pt x="11249516" y="295913"/>
                </a:cubicBezTo>
                <a:cubicBezTo>
                  <a:pt x="11253373" y="297032"/>
                  <a:pt x="11259467" y="291062"/>
                  <a:pt x="11269169" y="285713"/>
                </a:cubicBezTo>
                <a:cubicBezTo>
                  <a:pt x="11260462" y="279245"/>
                  <a:pt x="11255984" y="273523"/>
                  <a:pt x="11251133" y="273150"/>
                </a:cubicBezTo>
                <a:close/>
                <a:moveTo>
                  <a:pt x="11340069" y="273026"/>
                </a:moveTo>
                <a:cubicBezTo>
                  <a:pt x="11336213" y="272901"/>
                  <a:pt x="11328377" y="280240"/>
                  <a:pt x="11328998" y="282479"/>
                </a:cubicBezTo>
                <a:cubicBezTo>
                  <a:pt x="11330491" y="287828"/>
                  <a:pt x="11335218" y="294793"/>
                  <a:pt x="11339820" y="295788"/>
                </a:cubicBezTo>
                <a:cubicBezTo>
                  <a:pt x="11343800" y="296659"/>
                  <a:pt x="11349522" y="290440"/>
                  <a:pt x="11358851" y="284469"/>
                </a:cubicBezTo>
                <a:cubicBezTo>
                  <a:pt x="11349771" y="278499"/>
                  <a:pt x="11345044" y="273150"/>
                  <a:pt x="11340069" y="272901"/>
                </a:cubicBezTo>
                <a:close/>
                <a:moveTo>
                  <a:pt x="11428009" y="273026"/>
                </a:moveTo>
                <a:cubicBezTo>
                  <a:pt x="11424278" y="273399"/>
                  <a:pt x="11417685" y="281733"/>
                  <a:pt x="11418556" y="284096"/>
                </a:cubicBezTo>
                <a:cubicBezTo>
                  <a:pt x="11420546" y="289196"/>
                  <a:pt x="11426392" y="295540"/>
                  <a:pt x="11430994" y="295788"/>
                </a:cubicBezTo>
                <a:cubicBezTo>
                  <a:pt x="11435224" y="296037"/>
                  <a:pt x="11439951" y="289071"/>
                  <a:pt x="11448284" y="281857"/>
                </a:cubicBezTo>
                <a:cubicBezTo>
                  <a:pt x="11438582" y="277255"/>
                  <a:pt x="11433109" y="272528"/>
                  <a:pt x="11428134" y="273026"/>
                </a:cubicBezTo>
                <a:close/>
                <a:moveTo>
                  <a:pt x="11516821" y="273026"/>
                </a:moveTo>
                <a:cubicBezTo>
                  <a:pt x="11513213" y="272653"/>
                  <a:pt x="11505128" y="279867"/>
                  <a:pt x="11505626" y="282230"/>
                </a:cubicBezTo>
                <a:cubicBezTo>
                  <a:pt x="11506869" y="287579"/>
                  <a:pt x="11511472" y="294918"/>
                  <a:pt x="11515950" y="295913"/>
                </a:cubicBezTo>
                <a:cubicBezTo>
                  <a:pt x="11520054" y="296908"/>
                  <a:pt x="11525900" y="290688"/>
                  <a:pt x="11535229" y="284967"/>
                </a:cubicBezTo>
                <a:cubicBezTo>
                  <a:pt x="11526522" y="278996"/>
                  <a:pt x="11521920" y="273523"/>
                  <a:pt x="11516821" y="273026"/>
                </a:cubicBezTo>
                <a:close/>
                <a:moveTo>
                  <a:pt x="11618070" y="285091"/>
                </a:moveTo>
                <a:cubicBezTo>
                  <a:pt x="11617946" y="280738"/>
                  <a:pt x="11611229" y="274767"/>
                  <a:pt x="11606254" y="273150"/>
                </a:cubicBezTo>
                <a:cubicBezTo>
                  <a:pt x="11603641" y="272279"/>
                  <a:pt x="11595308" y="278996"/>
                  <a:pt x="11595183" y="282479"/>
                </a:cubicBezTo>
                <a:cubicBezTo>
                  <a:pt x="11595059" y="287703"/>
                  <a:pt x="11599785" y="293052"/>
                  <a:pt x="11604637" y="302505"/>
                </a:cubicBezTo>
                <a:cubicBezTo>
                  <a:pt x="11611353" y="294296"/>
                  <a:pt x="11618194" y="289569"/>
                  <a:pt x="11618070" y="285091"/>
                </a:cubicBezTo>
                <a:close/>
                <a:moveTo>
                  <a:pt x="11684864" y="285962"/>
                </a:moveTo>
                <a:cubicBezTo>
                  <a:pt x="11684989" y="289693"/>
                  <a:pt x="11692950" y="296908"/>
                  <a:pt x="11695313" y="296037"/>
                </a:cubicBezTo>
                <a:cubicBezTo>
                  <a:pt x="11700413" y="294296"/>
                  <a:pt x="11707130" y="288823"/>
                  <a:pt x="11707752" y="284220"/>
                </a:cubicBezTo>
                <a:cubicBezTo>
                  <a:pt x="11708249" y="280116"/>
                  <a:pt x="11701532" y="275016"/>
                  <a:pt x="11694816" y="266185"/>
                </a:cubicBezTo>
                <a:cubicBezTo>
                  <a:pt x="11689716" y="275762"/>
                  <a:pt x="11684741" y="280862"/>
                  <a:pt x="11684989" y="285837"/>
                </a:cubicBezTo>
                <a:close/>
                <a:moveTo>
                  <a:pt x="11793826" y="283972"/>
                </a:moveTo>
                <a:cubicBezTo>
                  <a:pt x="11794075" y="280364"/>
                  <a:pt x="11786736" y="272528"/>
                  <a:pt x="11784373" y="273026"/>
                </a:cubicBezTo>
                <a:cubicBezTo>
                  <a:pt x="11779024" y="274394"/>
                  <a:pt x="11771810" y="279121"/>
                  <a:pt x="11770940" y="283599"/>
                </a:cubicBezTo>
                <a:cubicBezTo>
                  <a:pt x="11770069" y="287828"/>
                  <a:pt x="11776413" y="293425"/>
                  <a:pt x="11782258" y="302629"/>
                </a:cubicBezTo>
                <a:cubicBezTo>
                  <a:pt x="11788105" y="293798"/>
                  <a:pt x="11793578" y="289071"/>
                  <a:pt x="11793826" y="283972"/>
                </a:cubicBezTo>
                <a:close/>
                <a:moveTo>
                  <a:pt x="11869826" y="273150"/>
                </a:moveTo>
                <a:cubicBezTo>
                  <a:pt x="11866094" y="273399"/>
                  <a:pt x="11859502" y="281857"/>
                  <a:pt x="11860373" y="284220"/>
                </a:cubicBezTo>
                <a:cubicBezTo>
                  <a:pt x="11862363" y="289320"/>
                  <a:pt x="11868209" y="295664"/>
                  <a:pt x="11872811" y="295913"/>
                </a:cubicBezTo>
                <a:cubicBezTo>
                  <a:pt x="11877040" y="296161"/>
                  <a:pt x="11881767" y="289196"/>
                  <a:pt x="11890100" y="281981"/>
                </a:cubicBezTo>
                <a:cubicBezTo>
                  <a:pt x="11880399" y="277379"/>
                  <a:pt x="11874926" y="272653"/>
                  <a:pt x="11869950" y="273150"/>
                </a:cubicBezTo>
                <a:close/>
                <a:moveTo>
                  <a:pt x="11972941" y="283972"/>
                </a:moveTo>
                <a:cubicBezTo>
                  <a:pt x="11973190" y="280364"/>
                  <a:pt x="11965851" y="272528"/>
                  <a:pt x="11963488" y="273026"/>
                </a:cubicBezTo>
                <a:cubicBezTo>
                  <a:pt x="11958139" y="274394"/>
                  <a:pt x="11950925" y="279121"/>
                  <a:pt x="11950054" y="283599"/>
                </a:cubicBezTo>
                <a:cubicBezTo>
                  <a:pt x="11949183" y="287828"/>
                  <a:pt x="11955527" y="293425"/>
                  <a:pt x="11961373" y="302629"/>
                </a:cubicBezTo>
                <a:cubicBezTo>
                  <a:pt x="11967219" y="293798"/>
                  <a:pt x="11972692" y="289071"/>
                  <a:pt x="11972941" y="283972"/>
                </a:cubicBezTo>
                <a:close/>
                <a:moveTo>
                  <a:pt x="12048568" y="273150"/>
                </a:moveTo>
                <a:cubicBezTo>
                  <a:pt x="12044836" y="272653"/>
                  <a:pt x="12036626" y="279743"/>
                  <a:pt x="12037000" y="281981"/>
                </a:cubicBezTo>
                <a:cubicBezTo>
                  <a:pt x="12038119" y="287454"/>
                  <a:pt x="12042472" y="294918"/>
                  <a:pt x="12046951" y="296037"/>
                </a:cubicBezTo>
                <a:cubicBezTo>
                  <a:pt x="12051055" y="297156"/>
                  <a:pt x="12057026" y="291062"/>
                  <a:pt x="12066603" y="285713"/>
                </a:cubicBezTo>
                <a:cubicBezTo>
                  <a:pt x="12058145" y="279369"/>
                  <a:pt x="12053667" y="273772"/>
                  <a:pt x="12048568" y="273150"/>
                </a:cubicBezTo>
                <a:close/>
                <a:moveTo>
                  <a:pt x="12137503" y="273150"/>
                </a:moveTo>
                <a:cubicBezTo>
                  <a:pt x="12133896" y="272901"/>
                  <a:pt x="12126059" y="280240"/>
                  <a:pt x="12126557" y="282603"/>
                </a:cubicBezTo>
                <a:cubicBezTo>
                  <a:pt x="12127926" y="287952"/>
                  <a:pt x="12132652" y="295166"/>
                  <a:pt x="12137130" y="296037"/>
                </a:cubicBezTo>
                <a:cubicBezTo>
                  <a:pt x="12141359" y="296908"/>
                  <a:pt x="12146956" y="290564"/>
                  <a:pt x="12156161" y="284718"/>
                </a:cubicBezTo>
                <a:cubicBezTo>
                  <a:pt x="12147205" y="278872"/>
                  <a:pt x="12142603" y="273399"/>
                  <a:pt x="12137503" y="273150"/>
                </a:cubicBezTo>
                <a:close/>
                <a:moveTo>
                  <a:pt x="12226190" y="273150"/>
                </a:moveTo>
                <a:cubicBezTo>
                  <a:pt x="12222583" y="273150"/>
                  <a:pt x="12215368" y="280986"/>
                  <a:pt x="12216114" y="283474"/>
                </a:cubicBezTo>
                <a:cubicBezTo>
                  <a:pt x="12217607" y="288574"/>
                  <a:pt x="12222955" y="295540"/>
                  <a:pt x="12227434" y="296037"/>
                </a:cubicBezTo>
                <a:cubicBezTo>
                  <a:pt x="12231787" y="296535"/>
                  <a:pt x="12236886" y="289942"/>
                  <a:pt x="12245594" y="283599"/>
                </a:cubicBezTo>
                <a:cubicBezTo>
                  <a:pt x="12236389" y="278250"/>
                  <a:pt x="12231290" y="273275"/>
                  <a:pt x="12226190" y="273150"/>
                </a:cubicBezTo>
                <a:close/>
                <a:moveTo>
                  <a:pt x="12305796" y="286086"/>
                </a:moveTo>
                <a:cubicBezTo>
                  <a:pt x="12305921" y="289818"/>
                  <a:pt x="12313882" y="297032"/>
                  <a:pt x="12316244" y="296161"/>
                </a:cubicBezTo>
                <a:cubicBezTo>
                  <a:pt x="12321345" y="294420"/>
                  <a:pt x="12328062" y="288947"/>
                  <a:pt x="12328683" y="284345"/>
                </a:cubicBezTo>
                <a:cubicBezTo>
                  <a:pt x="12329181" y="280240"/>
                  <a:pt x="12322464" y="275140"/>
                  <a:pt x="12315746" y="266309"/>
                </a:cubicBezTo>
                <a:cubicBezTo>
                  <a:pt x="12310648" y="275887"/>
                  <a:pt x="12305672" y="280986"/>
                  <a:pt x="12305921" y="285962"/>
                </a:cubicBezTo>
                <a:close/>
                <a:moveTo>
                  <a:pt x="12402070" y="273275"/>
                </a:moveTo>
                <a:cubicBezTo>
                  <a:pt x="12398338" y="273275"/>
                  <a:pt x="12391000" y="281360"/>
                  <a:pt x="12391747" y="283599"/>
                </a:cubicBezTo>
                <a:cubicBezTo>
                  <a:pt x="12393487" y="288823"/>
                  <a:pt x="12398836" y="295415"/>
                  <a:pt x="12403439" y="296161"/>
                </a:cubicBezTo>
                <a:cubicBezTo>
                  <a:pt x="12407543" y="296783"/>
                  <a:pt x="12412767" y="290067"/>
                  <a:pt x="12421598" y="283474"/>
                </a:cubicBezTo>
                <a:cubicBezTo>
                  <a:pt x="12412145" y="278250"/>
                  <a:pt x="12407046" y="273150"/>
                  <a:pt x="12402070" y="273399"/>
                </a:cubicBezTo>
                <a:close/>
                <a:moveTo>
                  <a:pt x="12481553" y="285837"/>
                </a:moveTo>
                <a:cubicBezTo>
                  <a:pt x="12482921" y="290440"/>
                  <a:pt x="12490010" y="294918"/>
                  <a:pt x="12495484" y="296161"/>
                </a:cubicBezTo>
                <a:cubicBezTo>
                  <a:pt x="12497599" y="296659"/>
                  <a:pt x="12504688" y="288325"/>
                  <a:pt x="12504439" y="284469"/>
                </a:cubicBezTo>
                <a:cubicBezTo>
                  <a:pt x="12504066" y="279618"/>
                  <a:pt x="12498345" y="275140"/>
                  <a:pt x="12491876" y="266309"/>
                </a:cubicBezTo>
                <a:cubicBezTo>
                  <a:pt x="12486404" y="275887"/>
                  <a:pt x="12480434" y="281981"/>
                  <a:pt x="12481553" y="285837"/>
                </a:cubicBezTo>
                <a:close/>
                <a:moveTo>
                  <a:pt x="12582056" y="295913"/>
                </a:moveTo>
                <a:cubicBezTo>
                  <a:pt x="12586409" y="295664"/>
                  <a:pt x="12592256" y="289071"/>
                  <a:pt x="12593998" y="283972"/>
                </a:cubicBezTo>
                <a:cubicBezTo>
                  <a:pt x="12594868" y="281360"/>
                  <a:pt x="12588026" y="273026"/>
                  <a:pt x="12584669" y="273026"/>
                </a:cubicBezTo>
                <a:cubicBezTo>
                  <a:pt x="12579444" y="272901"/>
                  <a:pt x="12574095" y="277752"/>
                  <a:pt x="12564641" y="282603"/>
                </a:cubicBezTo>
                <a:cubicBezTo>
                  <a:pt x="12572851" y="289320"/>
                  <a:pt x="12577702" y="296037"/>
                  <a:pt x="12582056" y="295913"/>
                </a:cubicBezTo>
                <a:close/>
                <a:moveTo>
                  <a:pt x="12681067" y="283350"/>
                </a:moveTo>
                <a:cubicBezTo>
                  <a:pt x="12680071" y="278872"/>
                  <a:pt x="12672733" y="274270"/>
                  <a:pt x="12667384" y="273026"/>
                </a:cubicBezTo>
                <a:cubicBezTo>
                  <a:pt x="12665021" y="272528"/>
                  <a:pt x="12657930" y="280613"/>
                  <a:pt x="12658179" y="284220"/>
                </a:cubicBezTo>
                <a:cubicBezTo>
                  <a:pt x="12658677" y="289320"/>
                  <a:pt x="12664150" y="293798"/>
                  <a:pt x="12670244" y="302505"/>
                </a:cubicBezTo>
                <a:cubicBezTo>
                  <a:pt x="12675843" y="293176"/>
                  <a:pt x="12681937" y="287454"/>
                  <a:pt x="12681067" y="283225"/>
                </a:cubicBezTo>
                <a:close/>
                <a:moveTo>
                  <a:pt x="12756942" y="273026"/>
                </a:moveTo>
                <a:cubicBezTo>
                  <a:pt x="12753459" y="273150"/>
                  <a:pt x="12746866" y="281608"/>
                  <a:pt x="12747738" y="284220"/>
                </a:cubicBezTo>
                <a:cubicBezTo>
                  <a:pt x="12749479" y="289196"/>
                  <a:pt x="12755450" y="295788"/>
                  <a:pt x="12759803" y="295913"/>
                </a:cubicBezTo>
                <a:cubicBezTo>
                  <a:pt x="12764156" y="296037"/>
                  <a:pt x="12768883" y="289196"/>
                  <a:pt x="12777092" y="282355"/>
                </a:cubicBezTo>
                <a:cubicBezTo>
                  <a:pt x="12767515" y="277628"/>
                  <a:pt x="12762165" y="272777"/>
                  <a:pt x="12756942" y="273026"/>
                </a:cubicBezTo>
                <a:close/>
                <a:moveTo>
                  <a:pt x="12860056" y="284345"/>
                </a:moveTo>
                <a:cubicBezTo>
                  <a:pt x="12859560" y="279991"/>
                  <a:pt x="12852469" y="274643"/>
                  <a:pt x="12847370" y="273150"/>
                </a:cubicBezTo>
                <a:cubicBezTo>
                  <a:pt x="12844882" y="272404"/>
                  <a:pt x="12837170" y="279743"/>
                  <a:pt x="12837170" y="283350"/>
                </a:cubicBezTo>
                <a:cubicBezTo>
                  <a:pt x="12837170" y="288450"/>
                  <a:pt x="12842395" y="293425"/>
                  <a:pt x="12847742" y="302629"/>
                </a:cubicBezTo>
                <a:cubicBezTo>
                  <a:pt x="12853962" y="293922"/>
                  <a:pt x="12860555" y="288823"/>
                  <a:pt x="12860056" y="284345"/>
                </a:cubicBezTo>
                <a:close/>
                <a:moveTo>
                  <a:pt x="12946132" y="283972"/>
                </a:moveTo>
                <a:cubicBezTo>
                  <a:pt x="12946381" y="280364"/>
                  <a:pt x="12939042" y="272528"/>
                  <a:pt x="12936678" y="273026"/>
                </a:cubicBezTo>
                <a:cubicBezTo>
                  <a:pt x="12931331" y="274394"/>
                  <a:pt x="12924115" y="279121"/>
                  <a:pt x="12923245" y="283599"/>
                </a:cubicBezTo>
                <a:cubicBezTo>
                  <a:pt x="12922374" y="287828"/>
                  <a:pt x="12928717" y="293425"/>
                  <a:pt x="12934563" y="302629"/>
                </a:cubicBezTo>
                <a:cubicBezTo>
                  <a:pt x="12940410" y="293798"/>
                  <a:pt x="12945883" y="289071"/>
                  <a:pt x="12946132" y="283972"/>
                </a:cubicBezTo>
                <a:close/>
                <a:moveTo>
                  <a:pt x="13023002" y="273150"/>
                </a:moveTo>
                <a:cubicBezTo>
                  <a:pt x="13019270" y="273150"/>
                  <a:pt x="13011932" y="281235"/>
                  <a:pt x="13012677" y="283474"/>
                </a:cubicBezTo>
                <a:cubicBezTo>
                  <a:pt x="13014419" y="288698"/>
                  <a:pt x="13019768" y="295291"/>
                  <a:pt x="13024370" y="296037"/>
                </a:cubicBezTo>
                <a:cubicBezTo>
                  <a:pt x="13028475" y="296659"/>
                  <a:pt x="13033699" y="289942"/>
                  <a:pt x="13042530" y="283350"/>
                </a:cubicBezTo>
                <a:cubicBezTo>
                  <a:pt x="13033077" y="278126"/>
                  <a:pt x="13027977" y="273026"/>
                  <a:pt x="13023002" y="273275"/>
                </a:cubicBezTo>
                <a:close/>
                <a:moveTo>
                  <a:pt x="13125247" y="283972"/>
                </a:moveTo>
                <a:cubicBezTo>
                  <a:pt x="13125496" y="280364"/>
                  <a:pt x="13118156" y="272528"/>
                  <a:pt x="13115793" y="273026"/>
                </a:cubicBezTo>
                <a:cubicBezTo>
                  <a:pt x="13110444" y="274394"/>
                  <a:pt x="13103230" y="279121"/>
                  <a:pt x="13102360" y="283599"/>
                </a:cubicBezTo>
                <a:cubicBezTo>
                  <a:pt x="13101489" y="287828"/>
                  <a:pt x="13107833" y="293425"/>
                  <a:pt x="13113678" y="302629"/>
                </a:cubicBezTo>
                <a:cubicBezTo>
                  <a:pt x="13119526" y="293798"/>
                  <a:pt x="13124998" y="289071"/>
                  <a:pt x="13125247" y="283972"/>
                </a:cubicBezTo>
                <a:close/>
                <a:moveTo>
                  <a:pt x="2598" y="1594620"/>
                </a:moveTo>
                <a:lnTo>
                  <a:pt x="2598" y="1632184"/>
                </a:lnTo>
                <a:cubicBezTo>
                  <a:pt x="20634" y="1612158"/>
                  <a:pt x="20385" y="1607431"/>
                  <a:pt x="2598" y="1594620"/>
                </a:cubicBezTo>
                <a:close/>
                <a:moveTo>
                  <a:pt x="10364266" y="183841"/>
                </a:moveTo>
                <a:cubicBezTo>
                  <a:pt x="10360410" y="184339"/>
                  <a:pt x="10354315" y="191305"/>
                  <a:pt x="10354689" y="194663"/>
                </a:cubicBezTo>
                <a:cubicBezTo>
                  <a:pt x="10355186" y="198643"/>
                  <a:pt x="10361654" y="204738"/>
                  <a:pt x="10365510" y="204738"/>
                </a:cubicBezTo>
                <a:cubicBezTo>
                  <a:pt x="10369614" y="204738"/>
                  <a:pt x="10373595" y="198519"/>
                  <a:pt x="10379939" y="193170"/>
                </a:cubicBezTo>
                <a:cubicBezTo>
                  <a:pt x="10372973" y="188692"/>
                  <a:pt x="10368246" y="183344"/>
                  <a:pt x="10364141" y="183841"/>
                </a:cubicBezTo>
                <a:close/>
                <a:moveTo>
                  <a:pt x="3983176" y="183841"/>
                </a:moveTo>
                <a:cubicBezTo>
                  <a:pt x="3979196" y="183841"/>
                  <a:pt x="3972106" y="189936"/>
                  <a:pt x="3972230" y="193295"/>
                </a:cubicBezTo>
                <a:cubicBezTo>
                  <a:pt x="3972230" y="197400"/>
                  <a:pt x="3977952" y="204241"/>
                  <a:pt x="3981808" y="204738"/>
                </a:cubicBezTo>
                <a:cubicBezTo>
                  <a:pt x="3985788" y="205236"/>
                  <a:pt x="3990640" y="199514"/>
                  <a:pt x="3997605" y="194787"/>
                </a:cubicBezTo>
                <a:cubicBezTo>
                  <a:pt x="3991386" y="189688"/>
                  <a:pt x="3987281" y="183841"/>
                  <a:pt x="3983176" y="183841"/>
                </a:cubicBezTo>
                <a:close/>
                <a:moveTo>
                  <a:pt x="3893619" y="183841"/>
                </a:moveTo>
                <a:cubicBezTo>
                  <a:pt x="3889763" y="183841"/>
                  <a:pt x="3882549" y="189936"/>
                  <a:pt x="3882673" y="193295"/>
                </a:cubicBezTo>
                <a:cubicBezTo>
                  <a:pt x="3882673" y="197400"/>
                  <a:pt x="3888270" y="204365"/>
                  <a:pt x="3892251" y="204863"/>
                </a:cubicBezTo>
                <a:cubicBezTo>
                  <a:pt x="3896231" y="205360"/>
                  <a:pt x="3901082" y="199638"/>
                  <a:pt x="3908048" y="194912"/>
                </a:cubicBezTo>
                <a:cubicBezTo>
                  <a:pt x="3901828" y="189812"/>
                  <a:pt x="3897848" y="183966"/>
                  <a:pt x="3893619" y="183966"/>
                </a:cubicBezTo>
                <a:close/>
                <a:moveTo>
                  <a:pt x="3816251" y="193419"/>
                </a:moveTo>
                <a:cubicBezTo>
                  <a:pt x="3815878" y="189563"/>
                  <a:pt x="3808912" y="183468"/>
                  <a:pt x="3805430" y="183841"/>
                </a:cubicBezTo>
                <a:cubicBezTo>
                  <a:pt x="3801449" y="184339"/>
                  <a:pt x="3795354" y="190807"/>
                  <a:pt x="3795354" y="194663"/>
                </a:cubicBezTo>
                <a:cubicBezTo>
                  <a:pt x="3795354" y="198768"/>
                  <a:pt x="3801574" y="202748"/>
                  <a:pt x="3806922" y="209092"/>
                </a:cubicBezTo>
                <a:cubicBezTo>
                  <a:pt x="3811400" y="202126"/>
                  <a:pt x="3816749" y="197400"/>
                  <a:pt x="3816251" y="193295"/>
                </a:cubicBezTo>
                <a:close/>
                <a:moveTo>
                  <a:pt x="3715748" y="183717"/>
                </a:moveTo>
                <a:cubicBezTo>
                  <a:pt x="3711643" y="184463"/>
                  <a:pt x="3708533" y="190807"/>
                  <a:pt x="3704927" y="194787"/>
                </a:cubicBezTo>
                <a:cubicBezTo>
                  <a:pt x="3709031" y="198395"/>
                  <a:pt x="3712887" y="204489"/>
                  <a:pt x="3717116" y="204738"/>
                </a:cubicBezTo>
                <a:cubicBezTo>
                  <a:pt x="3720848" y="204863"/>
                  <a:pt x="3724952" y="198395"/>
                  <a:pt x="3731172" y="192797"/>
                </a:cubicBezTo>
                <a:cubicBezTo>
                  <a:pt x="3724331" y="188568"/>
                  <a:pt x="3719479" y="183095"/>
                  <a:pt x="3715623" y="183841"/>
                </a:cubicBezTo>
                <a:close/>
                <a:moveTo>
                  <a:pt x="3627559" y="183717"/>
                </a:moveTo>
                <a:cubicBezTo>
                  <a:pt x="3623329" y="183966"/>
                  <a:pt x="3619473" y="189812"/>
                  <a:pt x="3615369" y="193295"/>
                </a:cubicBezTo>
                <a:cubicBezTo>
                  <a:pt x="3618976" y="197275"/>
                  <a:pt x="3622086" y="203867"/>
                  <a:pt x="3626190" y="204614"/>
                </a:cubicBezTo>
                <a:cubicBezTo>
                  <a:pt x="3629798" y="205236"/>
                  <a:pt x="3634649" y="199514"/>
                  <a:pt x="3641614" y="194663"/>
                </a:cubicBezTo>
                <a:cubicBezTo>
                  <a:pt x="3635395" y="189563"/>
                  <a:pt x="3631290" y="183468"/>
                  <a:pt x="3627434" y="183717"/>
                </a:cubicBezTo>
                <a:close/>
                <a:moveTo>
                  <a:pt x="3547455" y="194787"/>
                </a:moveTo>
                <a:cubicBezTo>
                  <a:pt x="3547455" y="190807"/>
                  <a:pt x="3541360" y="183717"/>
                  <a:pt x="3538001" y="183841"/>
                </a:cubicBezTo>
                <a:cubicBezTo>
                  <a:pt x="3533897" y="183841"/>
                  <a:pt x="3527055" y="189563"/>
                  <a:pt x="3526558" y="193419"/>
                </a:cubicBezTo>
                <a:cubicBezTo>
                  <a:pt x="3526060" y="197400"/>
                  <a:pt x="3531782" y="202251"/>
                  <a:pt x="3536509" y="209216"/>
                </a:cubicBezTo>
                <a:cubicBezTo>
                  <a:pt x="3541609" y="202872"/>
                  <a:pt x="3547455" y="198892"/>
                  <a:pt x="3547455" y="194787"/>
                </a:cubicBezTo>
                <a:close/>
                <a:moveTo>
                  <a:pt x="3440608" y="194663"/>
                </a:moveTo>
                <a:cubicBezTo>
                  <a:pt x="3441354" y="198768"/>
                  <a:pt x="3447697" y="201877"/>
                  <a:pt x="3451678" y="205485"/>
                </a:cubicBezTo>
                <a:cubicBezTo>
                  <a:pt x="3455285" y="201380"/>
                  <a:pt x="3461380" y="197524"/>
                  <a:pt x="3461629" y="193295"/>
                </a:cubicBezTo>
                <a:cubicBezTo>
                  <a:pt x="3461753" y="189563"/>
                  <a:pt x="3455285" y="185459"/>
                  <a:pt x="3449688" y="179239"/>
                </a:cubicBezTo>
                <a:cubicBezTo>
                  <a:pt x="3445334" y="186205"/>
                  <a:pt x="3439986" y="191056"/>
                  <a:pt x="3440732" y="194787"/>
                </a:cubicBezTo>
                <a:close/>
                <a:moveTo>
                  <a:pt x="3371947" y="193419"/>
                </a:moveTo>
                <a:cubicBezTo>
                  <a:pt x="3371449" y="189563"/>
                  <a:pt x="3364608" y="183841"/>
                  <a:pt x="3360504" y="183841"/>
                </a:cubicBezTo>
                <a:cubicBezTo>
                  <a:pt x="3357145" y="183841"/>
                  <a:pt x="3351050" y="190807"/>
                  <a:pt x="3351050" y="194787"/>
                </a:cubicBezTo>
                <a:cubicBezTo>
                  <a:pt x="3351050" y="198892"/>
                  <a:pt x="3356896" y="202997"/>
                  <a:pt x="3361872" y="209216"/>
                </a:cubicBezTo>
                <a:cubicBezTo>
                  <a:pt x="3366598" y="202251"/>
                  <a:pt x="3372444" y="197400"/>
                  <a:pt x="3371947" y="193419"/>
                </a:cubicBezTo>
                <a:close/>
                <a:moveTo>
                  <a:pt x="3272439" y="183717"/>
                </a:moveTo>
                <a:cubicBezTo>
                  <a:pt x="3268458" y="183717"/>
                  <a:pt x="3261368" y="189812"/>
                  <a:pt x="3261493" y="193170"/>
                </a:cubicBezTo>
                <a:cubicBezTo>
                  <a:pt x="3261493" y="197275"/>
                  <a:pt x="3267215" y="204116"/>
                  <a:pt x="3271071" y="204614"/>
                </a:cubicBezTo>
                <a:cubicBezTo>
                  <a:pt x="3275051" y="205111"/>
                  <a:pt x="3279902" y="199390"/>
                  <a:pt x="3286867" y="194663"/>
                </a:cubicBezTo>
                <a:cubicBezTo>
                  <a:pt x="3280648" y="189563"/>
                  <a:pt x="3276544" y="183717"/>
                  <a:pt x="3272439" y="183717"/>
                </a:cubicBezTo>
                <a:close/>
                <a:moveTo>
                  <a:pt x="4061414" y="194539"/>
                </a:moveTo>
                <a:cubicBezTo>
                  <a:pt x="4062161" y="198643"/>
                  <a:pt x="4068504" y="201753"/>
                  <a:pt x="4072485" y="205360"/>
                </a:cubicBezTo>
                <a:cubicBezTo>
                  <a:pt x="4076092" y="201255"/>
                  <a:pt x="4082187" y="197400"/>
                  <a:pt x="4082436" y="193170"/>
                </a:cubicBezTo>
                <a:cubicBezTo>
                  <a:pt x="4082560" y="189439"/>
                  <a:pt x="4076092" y="185334"/>
                  <a:pt x="4070495" y="179115"/>
                </a:cubicBezTo>
                <a:cubicBezTo>
                  <a:pt x="4066141" y="186080"/>
                  <a:pt x="4060793" y="190931"/>
                  <a:pt x="4061539" y="194663"/>
                </a:cubicBezTo>
                <a:close/>
                <a:moveTo>
                  <a:pt x="3195071" y="193295"/>
                </a:moveTo>
                <a:cubicBezTo>
                  <a:pt x="3194574" y="189439"/>
                  <a:pt x="3187732" y="183344"/>
                  <a:pt x="3184249" y="183717"/>
                </a:cubicBezTo>
                <a:cubicBezTo>
                  <a:pt x="3180269" y="184215"/>
                  <a:pt x="3174174" y="190683"/>
                  <a:pt x="3174174" y="194539"/>
                </a:cubicBezTo>
                <a:cubicBezTo>
                  <a:pt x="3174174" y="198643"/>
                  <a:pt x="3180394" y="202624"/>
                  <a:pt x="3185742" y="208967"/>
                </a:cubicBezTo>
                <a:cubicBezTo>
                  <a:pt x="3190220" y="202002"/>
                  <a:pt x="3195569" y="197275"/>
                  <a:pt x="3195071" y="193170"/>
                </a:cubicBezTo>
                <a:close/>
                <a:moveTo>
                  <a:pt x="3096060" y="183593"/>
                </a:moveTo>
                <a:cubicBezTo>
                  <a:pt x="3091831" y="183841"/>
                  <a:pt x="3087851" y="189688"/>
                  <a:pt x="3083870" y="193170"/>
                </a:cubicBezTo>
                <a:cubicBezTo>
                  <a:pt x="3087478" y="197151"/>
                  <a:pt x="3090587" y="203743"/>
                  <a:pt x="3094692" y="204489"/>
                </a:cubicBezTo>
                <a:cubicBezTo>
                  <a:pt x="3098299" y="205111"/>
                  <a:pt x="3103150" y="199390"/>
                  <a:pt x="3110116" y="194539"/>
                </a:cubicBezTo>
                <a:cubicBezTo>
                  <a:pt x="3103772" y="189314"/>
                  <a:pt x="3099668" y="183220"/>
                  <a:pt x="3095936" y="183468"/>
                </a:cubicBezTo>
                <a:close/>
                <a:moveTo>
                  <a:pt x="2995060" y="193170"/>
                </a:moveTo>
                <a:cubicBezTo>
                  <a:pt x="2995060" y="197275"/>
                  <a:pt x="3001403" y="201255"/>
                  <a:pt x="3005010" y="205360"/>
                </a:cubicBezTo>
                <a:cubicBezTo>
                  <a:pt x="3008866" y="201753"/>
                  <a:pt x="3015210" y="198643"/>
                  <a:pt x="3016081" y="194539"/>
                </a:cubicBezTo>
                <a:cubicBezTo>
                  <a:pt x="3016827" y="190807"/>
                  <a:pt x="3011354" y="185956"/>
                  <a:pt x="3007125" y="178990"/>
                </a:cubicBezTo>
                <a:cubicBezTo>
                  <a:pt x="3001527" y="185210"/>
                  <a:pt x="2995060" y="189314"/>
                  <a:pt x="2995184" y="193170"/>
                </a:cubicBezTo>
                <a:close/>
                <a:moveTo>
                  <a:pt x="2909109" y="193170"/>
                </a:moveTo>
                <a:cubicBezTo>
                  <a:pt x="2909358" y="197400"/>
                  <a:pt x="2915204" y="201380"/>
                  <a:pt x="2918687" y="205360"/>
                </a:cubicBezTo>
                <a:cubicBezTo>
                  <a:pt x="2922667" y="201753"/>
                  <a:pt x="2929260" y="198643"/>
                  <a:pt x="2930006" y="194539"/>
                </a:cubicBezTo>
                <a:cubicBezTo>
                  <a:pt x="2930628" y="190931"/>
                  <a:pt x="2924906" y="186080"/>
                  <a:pt x="2920055" y="178990"/>
                </a:cubicBezTo>
                <a:cubicBezTo>
                  <a:pt x="2914831" y="185334"/>
                  <a:pt x="2908861" y="189439"/>
                  <a:pt x="2908985" y="193170"/>
                </a:cubicBezTo>
                <a:close/>
                <a:moveTo>
                  <a:pt x="2829130" y="183717"/>
                </a:moveTo>
                <a:cubicBezTo>
                  <a:pt x="2825398" y="184090"/>
                  <a:pt x="2819303" y="191180"/>
                  <a:pt x="2819676" y="194663"/>
                </a:cubicBezTo>
                <a:cubicBezTo>
                  <a:pt x="2820174" y="198643"/>
                  <a:pt x="2826766" y="204614"/>
                  <a:pt x="2830622" y="204614"/>
                </a:cubicBezTo>
                <a:cubicBezTo>
                  <a:pt x="2834727" y="204614"/>
                  <a:pt x="2838707" y="198395"/>
                  <a:pt x="2844926" y="192922"/>
                </a:cubicBezTo>
                <a:cubicBezTo>
                  <a:pt x="2837961" y="188568"/>
                  <a:pt x="2833234" y="183220"/>
                  <a:pt x="2829130" y="183717"/>
                </a:cubicBezTo>
                <a:close/>
                <a:moveTo>
                  <a:pt x="2741065" y="183717"/>
                </a:moveTo>
                <a:cubicBezTo>
                  <a:pt x="2737084" y="183717"/>
                  <a:pt x="2729994" y="189812"/>
                  <a:pt x="2730119" y="193170"/>
                </a:cubicBezTo>
                <a:cubicBezTo>
                  <a:pt x="2730119" y="197275"/>
                  <a:pt x="2735841" y="204116"/>
                  <a:pt x="2739697" y="204614"/>
                </a:cubicBezTo>
                <a:cubicBezTo>
                  <a:pt x="2743677" y="205111"/>
                  <a:pt x="2748528" y="199390"/>
                  <a:pt x="2755493" y="194663"/>
                </a:cubicBezTo>
                <a:cubicBezTo>
                  <a:pt x="2749274" y="189563"/>
                  <a:pt x="2745170" y="183717"/>
                  <a:pt x="2741065" y="183717"/>
                </a:cubicBezTo>
                <a:close/>
                <a:moveTo>
                  <a:pt x="2650139" y="183717"/>
                </a:moveTo>
                <a:cubicBezTo>
                  <a:pt x="2646283" y="184090"/>
                  <a:pt x="2640188" y="191056"/>
                  <a:pt x="2640561" y="194539"/>
                </a:cubicBezTo>
                <a:cubicBezTo>
                  <a:pt x="2641059" y="198519"/>
                  <a:pt x="2647527" y="204614"/>
                  <a:pt x="2651383" y="204614"/>
                </a:cubicBezTo>
                <a:cubicBezTo>
                  <a:pt x="2655488" y="204614"/>
                  <a:pt x="2659468" y="198395"/>
                  <a:pt x="2665812" y="193046"/>
                </a:cubicBezTo>
                <a:cubicBezTo>
                  <a:pt x="2658846" y="188568"/>
                  <a:pt x="2654119" y="183220"/>
                  <a:pt x="2650015" y="183717"/>
                </a:cubicBezTo>
                <a:close/>
                <a:moveTo>
                  <a:pt x="2563318" y="183717"/>
                </a:moveTo>
                <a:cubicBezTo>
                  <a:pt x="2559213" y="184463"/>
                  <a:pt x="2556104" y="190807"/>
                  <a:pt x="2552621" y="194787"/>
                </a:cubicBezTo>
                <a:cubicBezTo>
                  <a:pt x="2556726" y="198395"/>
                  <a:pt x="2560582" y="204489"/>
                  <a:pt x="2564811" y="204738"/>
                </a:cubicBezTo>
                <a:cubicBezTo>
                  <a:pt x="2568542" y="204863"/>
                  <a:pt x="2572647" y="198395"/>
                  <a:pt x="2578866" y="192797"/>
                </a:cubicBezTo>
                <a:cubicBezTo>
                  <a:pt x="2572025" y="188568"/>
                  <a:pt x="2567174" y="183095"/>
                  <a:pt x="2563318" y="183841"/>
                </a:cubicBezTo>
                <a:close/>
                <a:moveTo>
                  <a:pt x="13390436" y="193419"/>
                </a:moveTo>
                <a:cubicBezTo>
                  <a:pt x="13389939" y="189563"/>
                  <a:pt x="13383097" y="183841"/>
                  <a:pt x="13378993" y="183841"/>
                </a:cubicBezTo>
                <a:cubicBezTo>
                  <a:pt x="13375634" y="183841"/>
                  <a:pt x="13369540" y="190807"/>
                  <a:pt x="13369540" y="194787"/>
                </a:cubicBezTo>
                <a:cubicBezTo>
                  <a:pt x="13369540" y="198892"/>
                  <a:pt x="13375385" y="202997"/>
                  <a:pt x="13380361" y="209216"/>
                </a:cubicBezTo>
                <a:cubicBezTo>
                  <a:pt x="13385088" y="202251"/>
                  <a:pt x="13390934" y="197400"/>
                  <a:pt x="13390436" y="193419"/>
                </a:cubicBezTo>
                <a:close/>
                <a:moveTo>
                  <a:pt x="13290927" y="183717"/>
                </a:moveTo>
                <a:cubicBezTo>
                  <a:pt x="13286948" y="183717"/>
                  <a:pt x="13279981" y="189812"/>
                  <a:pt x="13279981" y="193295"/>
                </a:cubicBezTo>
                <a:cubicBezTo>
                  <a:pt x="13279981" y="197400"/>
                  <a:pt x="13285704" y="204241"/>
                  <a:pt x="13289559" y="204738"/>
                </a:cubicBezTo>
                <a:cubicBezTo>
                  <a:pt x="13293540" y="205236"/>
                  <a:pt x="13298267" y="199514"/>
                  <a:pt x="13305356" y="194663"/>
                </a:cubicBezTo>
                <a:cubicBezTo>
                  <a:pt x="13299013" y="189563"/>
                  <a:pt x="13294909" y="183717"/>
                  <a:pt x="13290927" y="183717"/>
                </a:cubicBezTo>
                <a:close/>
                <a:moveTo>
                  <a:pt x="13213685" y="194663"/>
                </a:moveTo>
                <a:cubicBezTo>
                  <a:pt x="13213685" y="190683"/>
                  <a:pt x="13207590" y="183593"/>
                  <a:pt x="13204231" y="183717"/>
                </a:cubicBezTo>
                <a:cubicBezTo>
                  <a:pt x="13200127" y="183717"/>
                  <a:pt x="13193285" y="189439"/>
                  <a:pt x="13192787" y="193295"/>
                </a:cubicBezTo>
                <a:cubicBezTo>
                  <a:pt x="13192291" y="197275"/>
                  <a:pt x="13198012" y="202126"/>
                  <a:pt x="13202739" y="209092"/>
                </a:cubicBezTo>
                <a:cubicBezTo>
                  <a:pt x="13207839" y="202748"/>
                  <a:pt x="13213685" y="198768"/>
                  <a:pt x="13213685" y="194663"/>
                </a:cubicBezTo>
                <a:close/>
                <a:moveTo>
                  <a:pt x="13103230" y="194539"/>
                </a:moveTo>
                <a:cubicBezTo>
                  <a:pt x="13103977" y="198768"/>
                  <a:pt x="13110569" y="201877"/>
                  <a:pt x="13114550" y="205360"/>
                </a:cubicBezTo>
                <a:cubicBezTo>
                  <a:pt x="13118031" y="201255"/>
                  <a:pt x="13123879" y="197400"/>
                  <a:pt x="13124128" y="193046"/>
                </a:cubicBezTo>
                <a:cubicBezTo>
                  <a:pt x="13124375" y="189314"/>
                  <a:pt x="13118280" y="185210"/>
                  <a:pt x="13113057" y="178990"/>
                </a:cubicBezTo>
                <a:cubicBezTo>
                  <a:pt x="13108331" y="185956"/>
                  <a:pt x="13102483" y="190807"/>
                  <a:pt x="13103230" y="194539"/>
                </a:cubicBezTo>
                <a:close/>
                <a:moveTo>
                  <a:pt x="13025116" y="183593"/>
                </a:moveTo>
                <a:cubicBezTo>
                  <a:pt x="13020887" y="183841"/>
                  <a:pt x="13016908" y="189688"/>
                  <a:pt x="13012926" y="193170"/>
                </a:cubicBezTo>
                <a:cubicBezTo>
                  <a:pt x="13016534" y="197151"/>
                  <a:pt x="13019644" y="203743"/>
                  <a:pt x="13023748" y="204489"/>
                </a:cubicBezTo>
                <a:cubicBezTo>
                  <a:pt x="13027356" y="205111"/>
                  <a:pt x="13032207" y="199390"/>
                  <a:pt x="13039172" y="194539"/>
                </a:cubicBezTo>
                <a:cubicBezTo>
                  <a:pt x="13032828" y="189314"/>
                  <a:pt x="13028724" y="183220"/>
                  <a:pt x="13024992" y="183468"/>
                </a:cubicBezTo>
                <a:close/>
                <a:moveTo>
                  <a:pt x="12924115" y="193046"/>
                </a:moveTo>
                <a:cubicBezTo>
                  <a:pt x="12924240" y="197275"/>
                  <a:pt x="12930459" y="201131"/>
                  <a:pt x="12934067" y="205236"/>
                </a:cubicBezTo>
                <a:cubicBezTo>
                  <a:pt x="12937922" y="201629"/>
                  <a:pt x="12944266" y="198643"/>
                  <a:pt x="12945013" y="194414"/>
                </a:cubicBezTo>
                <a:cubicBezTo>
                  <a:pt x="12945758" y="190683"/>
                  <a:pt x="12940286" y="185832"/>
                  <a:pt x="12936057" y="178866"/>
                </a:cubicBezTo>
                <a:cubicBezTo>
                  <a:pt x="12930459" y="185210"/>
                  <a:pt x="12923991" y="189190"/>
                  <a:pt x="12924115" y="193046"/>
                </a:cubicBezTo>
                <a:close/>
                <a:moveTo>
                  <a:pt x="12847742" y="183468"/>
                </a:moveTo>
                <a:cubicBezTo>
                  <a:pt x="12843887" y="183966"/>
                  <a:pt x="12837917" y="190931"/>
                  <a:pt x="12838289" y="194414"/>
                </a:cubicBezTo>
                <a:cubicBezTo>
                  <a:pt x="12838787" y="198395"/>
                  <a:pt x="12845380" y="204365"/>
                  <a:pt x="12849235" y="204365"/>
                </a:cubicBezTo>
                <a:cubicBezTo>
                  <a:pt x="12853341" y="204365"/>
                  <a:pt x="12857320" y="198146"/>
                  <a:pt x="12863540" y="192673"/>
                </a:cubicBezTo>
                <a:cubicBezTo>
                  <a:pt x="12856575" y="188319"/>
                  <a:pt x="12851848" y="182971"/>
                  <a:pt x="12847742" y="183468"/>
                </a:cubicBezTo>
                <a:close/>
                <a:moveTo>
                  <a:pt x="12759554" y="183468"/>
                </a:moveTo>
                <a:cubicBezTo>
                  <a:pt x="12755574" y="183468"/>
                  <a:pt x="12748608" y="189563"/>
                  <a:pt x="12748608" y="193046"/>
                </a:cubicBezTo>
                <a:cubicBezTo>
                  <a:pt x="12748608" y="197151"/>
                  <a:pt x="12754329" y="203992"/>
                  <a:pt x="12758186" y="204489"/>
                </a:cubicBezTo>
                <a:cubicBezTo>
                  <a:pt x="12762165" y="204987"/>
                  <a:pt x="12766892" y="199265"/>
                  <a:pt x="12773983" y="194414"/>
                </a:cubicBezTo>
                <a:cubicBezTo>
                  <a:pt x="12767639" y="189314"/>
                  <a:pt x="12763533" y="183468"/>
                  <a:pt x="12759554" y="183468"/>
                </a:cubicBezTo>
                <a:close/>
                <a:moveTo>
                  <a:pt x="12668629" y="183468"/>
                </a:moveTo>
                <a:cubicBezTo>
                  <a:pt x="12664772" y="183966"/>
                  <a:pt x="12658802" y="190931"/>
                  <a:pt x="12659175" y="194414"/>
                </a:cubicBezTo>
                <a:cubicBezTo>
                  <a:pt x="12659672" y="198395"/>
                  <a:pt x="12666265" y="204365"/>
                  <a:pt x="12670121" y="204365"/>
                </a:cubicBezTo>
                <a:cubicBezTo>
                  <a:pt x="12674226" y="204365"/>
                  <a:pt x="12678205" y="198146"/>
                  <a:pt x="12684425" y="192673"/>
                </a:cubicBezTo>
                <a:cubicBezTo>
                  <a:pt x="12677460" y="188319"/>
                  <a:pt x="12672733" y="182971"/>
                  <a:pt x="12668629" y="183468"/>
                </a:cubicBezTo>
                <a:close/>
                <a:moveTo>
                  <a:pt x="12581931" y="183468"/>
                </a:moveTo>
                <a:cubicBezTo>
                  <a:pt x="12577827" y="184215"/>
                  <a:pt x="12574717" y="190558"/>
                  <a:pt x="12571110" y="194539"/>
                </a:cubicBezTo>
                <a:cubicBezTo>
                  <a:pt x="12575215" y="198146"/>
                  <a:pt x="12579071" y="204241"/>
                  <a:pt x="12583299" y="204489"/>
                </a:cubicBezTo>
                <a:cubicBezTo>
                  <a:pt x="12587031" y="204614"/>
                  <a:pt x="12591136" y="198146"/>
                  <a:pt x="12597355" y="192548"/>
                </a:cubicBezTo>
                <a:cubicBezTo>
                  <a:pt x="12590390" y="188195"/>
                  <a:pt x="12585539" y="182846"/>
                  <a:pt x="12581807" y="183593"/>
                </a:cubicBezTo>
                <a:close/>
                <a:moveTo>
                  <a:pt x="12492499" y="183468"/>
                </a:moveTo>
                <a:cubicBezTo>
                  <a:pt x="12488393" y="184215"/>
                  <a:pt x="12485161" y="190558"/>
                  <a:pt x="12481677" y="194414"/>
                </a:cubicBezTo>
                <a:cubicBezTo>
                  <a:pt x="12485657" y="198021"/>
                  <a:pt x="12489514" y="204241"/>
                  <a:pt x="12493742" y="204365"/>
                </a:cubicBezTo>
                <a:cubicBezTo>
                  <a:pt x="12497475" y="204489"/>
                  <a:pt x="12501579" y="198146"/>
                  <a:pt x="12507922" y="192548"/>
                </a:cubicBezTo>
                <a:cubicBezTo>
                  <a:pt x="12501081" y="188195"/>
                  <a:pt x="12496229" y="182722"/>
                  <a:pt x="12492499" y="183468"/>
                </a:cubicBezTo>
                <a:close/>
                <a:moveTo>
                  <a:pt x="12402941" y="183468"/>
                </a:moveTo>
                <a:cubicBezTo>
                  <a:pt x="12398836" y="184215"/>
                  <a:pt x="12395602" y="190558"/>
                  <a:pt x="12392119" y="194414"/>
                </a:cubicBezTo>
                <a:cubicBezTo>
                  <a:pt x="12396100" y="198021"/>
                  <a:pt x="12399955" y="204241"/>
                  <a:pt x="12404186" y="204365"/>
                </a:cubicBezTo>
                <a:cubicBezTo>
                  <a:pt x="12407916" y="204489"/>
                  <a:pt x="12412022" y="198146"/>
                  <a:pt x="12418364" y="192548"/>
                </a:cubicBezTo>
                <a:cubicBezTo>
                  <a:pt x="12411524" y="188195"/>
                  <a:pt x="12406673" y="182722"/>
                  <a:pt x="12402941" y="183468"/>
                </a:cubicBezTo>
                <a:close/>
                <a:moveTo>
                  <a:pt x="12316493" y="183468"/>
                </a:moveTo>
                <a:cubicBezTo>
                  <a:pt x="12312761" y="183841"/>
                  <a:pt x="12306542" y="190807"/>
                  <a:pt x="12306915" y="194290"/>
                </a:cubicBezTo>
                <a:cubicBezTo>
                  <a:pt x="12307289" y="198270"/>
                  <a:pt x="12313882" y="204365"/>
                  <a:pt x="12317737" y="204365"/>
                </a:cubicBezTo>
                <a:cubicBezTo>
                  <a:pt x="12321843" y="204365"/>
                  <a:pt x="12325822" y="198270"/>
                  <a:pt x="12332166" y="192797"/>
                </a:cubicBezTo>
                <a:cubicBezTo>
                  <a:pt x="12325324" y="188444"/>
                  <a:pt x="12320598" y="182971"/>
                  <a:pt x="12316369" y="183468"/>
                </a:cubicBezTo>
                <a:close/>
                <a:moveTo>
                  <a:pt x="12217234" y="193046"/>
                </a:moveTo>
                <a:cubicBezTo>
                  <a:pt x="12217482" y="197275"/>
                  <a:pt x="12223329" y="201255"/>
                  <a:pt x="12226811" y="205236"/>
                </a:cubicBezTo>
                <a:cubicBezTo>
                  <a:pt x="12230792" y="201629"/>
                  <a:pt x="12237384" y="198519"/>
                  <a:pt x="12238131" y="194414"/>
                </a:cubicBezTo>
                <a:cubicBezTo>
                  <a:pt x="12238753" y="190807"/>
                  <a:pt x="12233031" y="185956"/>
                  <a:pt x="12228180" y="178866"/>
                </a:cubicBezTo>
                <a:cubicBezTo>
                  <a:pt x="12222955" y="185210"/>
                  <a:pt x="12216985" y="189314"/>
                  <a:pt x="12217234" y="193046"/>
                </a:cubicBezTo>
                <a:close/>
                <a:moveTo>
                  <a:pt x="12137254" y="183593"/>
                </a:moveTo>
                <a:cubicBezTo>
                  <a:pt x="12133399" y="184090"/>
                  <a:pt x="12127428" y="191056"/>
                  <a:pt x="12127801" y="194539"/>
                </a:cubicBezTo>
                <a:cubicBezTo>
                  <a:pt x="12128298" y="198519"/>
                  <a:pt x="12134891" y="204489"/>
                  <a:pt x="12138747" y="204489"/>
                </a:cubicBezTo>
                <a:cubicBezTo>
                  <a:pt x="12142851" y="204489"/>
                  <a:pt x="12146832" y="198270"/>
                  <a:pt x="12153051" y="192797"/>
                </a:cubicBezTo>
                <a:cubicBezTo>
                  <a:pt x="12146085" y="188444"/>
                  <a:pt x="12141359" y="183095"/>
                  <a:pt x="12137254" y="183593"/>
                </a:cubicBezTo>
                <a:close/>
                <a:moveTo>
                  <a:pt x="12049189" y="183593"/>
                </a:moveTo>
                <a:cubicBezTo>
                  <a:pt x="12045209" y="183593"/>
                  <a:pt x="12038119" y="189688"/>
                  <a:pt x="12038244" y="193046"/>
                </a:cubicBezTo>
                <a:cubicBezTo>
                  <a:pt x="12038244" y="197151"/>
                  <a:pt x="12043966" y="203992"/>
                  <a:pt x="12047821" y="204489"/>
                </a:cubicBezTo>
                <a:cubicBezTo>
                  <a:pt x="12051801" y="204987"/>
                  <a:pt x="12056652" y="199265"/>
                  <a:pt x="12063618" y="194539"/>
                </a:cubicBezTo>
                <a:cubicBezTo>
                  <a:pt x="12057399" y="189439"/>
                  <a:pt x="12053294" y="183593"/>
                  <a:pt x="12049189" y="183593"/>
                </a:cubicBezTo>
                <a:close/>
                <a:moveTo>
                  <a:pt x="11962369" y="183593"/>
                </a:moveTo>
                <a:cubicBezTo>
                  <a:pt x="11958139" y="183841"/>
                  <a:pt x="11954159" y="189688"/>
                  <a:pt x="11950179" y="193170"/>
                </a:cubicBezTo>
                <a:cubicBezTo>
                  <a:pt x="11953786" y="197151"/>
                  <a:pt x="11956896" y="203743"/>
                  <a:pt x="11961000" y="204489"/>
                </a:cubicBezTo>
                <a:cubicBezTo>
                  <a:pt x="11964608" y="205111"/>
                  <a:pt x="11969458" y="199390"/>
                  <a:pt x="11976424" y="194539"/>
                </a:cubicBezTo>
                <a:cubicBezTo>
                  <a:pt x="11970081" y="189314"/>
                  <a:pt x="11965976" y="183220"/>
                  <a:pt x="11962244" y="183468"/>
                </a:cubicBezTo>
                <a:close/>
                <a:moveTo>
                  <a:pt x="11882265" y="194663"/>
                </a:moveTo>
                <a:cubicBezTo>
                  <a:pt x="11882265" y="190683"/>
                  <a:pt x="11876169" y="183593"/>
                  <a:pt x="11872811" y="183717"/>
                </a:cubicBezTo>
                <a:cubicBezTo>
                  <a:pt x="11868706" y="183717"/>
                  <a:pt x="11861865" y="189439"/>
                  <a:pt x="11861367" y="193295"/>
                </a:cubicBezTo>
                <a:cubicBezTo>
                  <a:pt x="11860870" y="197275"/>
                  <a:pt x="11866592" y="202126"/>
                  <a:pt x="11871319" y="209092"/>
                </a:cubicBezTo>
                <a:cubicBezTo>
                  <a:pt x="11876418" y="202748"/>
                  <a:pt x="11882265" y="198768"/>
                  <a:pt x="11882265" y="194663"/>
                </a:cubicBezTo>
                <a:close/>
                <a:moveTo>
                  <a:pt x="11783254" y="183593"/>
                </a:moveTo>
                <a:cubicBezTo>
                  <a:pt x="11779024" y="183841"/>
                  <a:pt x="11775168" y="189812"/>
                  <a:pt x="11771064" y="193170"/>
                </a:cubicBezTo>
                <a:cubicBezTo>
                  <a:pt x="11774671" y="197151"/>
                  <a:pt x="11777781" y="203743"/>
                  <a:pt x="11782010" y="204489"/>
                </a:cubicBezTo>
                <a:cubicBezTo>
                  <a:pt x="11785617" y="205111"/>
                  <a:pt x="11790468" y="199265"/>
                  <a:pt x="11797434" y="194539"/>
                </a:cubicBezTo>
                <a:cubicBezTo>
                  <a:pt x="11791090" y="189314"/>
                  <a:pt x="11786985" y="183344"/>
                  <a:pt x="11783254" y="183593"/>
                </a:cubicBezTo>
                <a:close/>
                <a:moveTo>
                  <a:pt x="11685984" y="194539"/>
                </a:moveTo>
                <a:cubicBezTo>
                  <a:pt x="11686731" y="198643"/>
                  <a:pt x="11693074" y="201753"/>
                  <a:pt x="11697055" y="205360"/>
                </a:cubicBezTo>
                <a:cubicBezTo>
                  <a:pt x="11700662" y="201255"/>
                  <a:pt x="11706756" y="197400"/>
                  <a:pt x="11707005" y="193170"/>
                </a:cubicBezTo>
                <a:cubicBezTo>
                  <a:pt x="11707130" y="189439"/>
                  <a:pt x="11700662" y="185334"/>
                  <a:pt x="11695064" y="179115"/>
                </a:cubicBezTo>
                <a:cubicBezTo>
                  <a:pt x="11690835" y="186080"/>
                  <a:pt x="11685362" y="190931"/>
                  <a:pt x="11686109" y="194663"/>
                </a:cubicBezTo>
                <a:close/>
                <a:moveTo>
                  <a:pt x="11607497" y="183717"/>
                </a:moveTo>
                <a:cubicBezTo>
                  <a:pt x="11603517" y="183717"/>
                  <a:pt x="11596427" y="189812"/>
                  <a:pt x="11596551" y="193170"/>
                </a:cubicBezTo>
                <a:cubicBezTo>
                  <a:pt x="11596551" y="197275"/>
                  <a:pt x="11602273" y="204116"/>
                  <a:pt x="11606129" y="204614"/>
                </a:cubicBezTo>
                <a:cubicBezTo>
                  <a:pt x="11610110" y="205111"/>
                  <a:pt x="11614960" y="199390"/>
                  <a:pt x="11621926" y="194663"/>
                </a:cubicBezTo>
                <a:cubicBezTo>
                  <a:pt x="11615706" y="189563"/>
                  <a:pt x="11611602" y="183717"/>
                  <a:pt x="11607497" y="183717"/>
                </a:cubicBezTo>
                <a:close/>
                <a:moveTo>
                  <a:pt x="11506869" y="194539"/>
                </a:moveTo>
                <a:cubicBezTo>
                  <a:pt x="11507615" y="198643"/>
                  <a:pt x="11513959" y="201753"/>
                  <a:pt x="11517940" y="205360"/>
                </a:cubicBezTo>
                <a:cubicBezTo>
                  <a:pt x="11521547" y="201255"/>
                  <a:pt x="11527642" y="197400"/>
                  <a:pt x="11527890" y="193170"/>
                </a:cubicBezTo>
                <a:cubicBezTo>
                  <a:pt x="11528015" y="189439"/>
                  <a:pt x="11521547" y="185334"/>
                  <a:pt x="11515950" y="179115"/>
                </a:cubicBezTo>
                <a:cubicBezTo>
                  <a:pt x="11511596" y="186080"/>
                  <a:pt x="11506247" y="190931"/>
                  <a:pt x="11506994" y="194663"/>
                </a:cubicBezTo>
                <a:close/>
                <a:moveTo>
                  <a:pt x="11429751" y="183717"/>
                </a:moveTo>
                <a:cubicBezTo>
                  <a:pt x="11425646" y="184463"/>
                  <a:pt x="11422412" y="190807"/>
                  <a:pt x="11418929" y="194663"/>
                </a:cubicBezTo>
                <a:cubicBezTo>
                  <a:pt x="11422909" y="198270"/>
                  <a:pt x="11426765" y="204489"/>
                  <a:pt x="11430994" y="204614"/>
                </a:cubicBezTo>
                <a:cubicBezTo>
                  <a:pt x="11434726" y="204738"/>
                  <a:pt x="11438831" y="198395"/>
                  <a:pt x="11445175" y="192797"/>
                </a:cubicBezTo>
                <a:cubicBezTo>
                  <a:pt x="11438333" y="188444"/>
                  <a:pt x="11433482" y="182971"/>
                  <a:pt x="11429751" y="183717"/>
                </a:cubicBezTo>
                <a:close/>
                <a:moveTo>
                  <a:pt x="11340069" y="183717"/>
                </a:moveTo>
                <a:cubicBezTo>
                  <a:pt x="11335964" y="184463"/>
                  <a:pt x="11332854" y="190807"/>
                  <a:pt x="11329247" y="194787"/>
                </a:cubicBezTo>
                <a:cubicBezTo>
                  <a:pt x="11333352" y="198395"/>
                  <a:pt x="11337208" y="204489"/>
                  <a:pt x="11341437" y="204738"/>
                </a:cubicBezTo>
                <a:cubicBezTo>
                  <a:pt x="11345168" y="204863"/>
                  <a:pt x="11349273" y="198395"/>
                  <a:pt x="11355492" y="192797"/>
                </a:cubicBezTo>
                <a:cubicBezTo>
                  <a:pt x="11348527" y="188444"/>
                  <a:pt x="11343676" y="183095"/>
                  <a:pt x="11339944" y="183841"/>
                </a:cubicBezTo>
                <a:close/>
                <a:moveTo>
                  <a:pt x="11251879" y="183717"/>
                </a:moveTo>
                <a:cubicBezTo>
                  <a:pt x="11247651" y="183966"/>
                  <a:pt x="11243795" y="189812"/>
                  <a:pt x="11239690" y="193295"/>
                </a:cubicBezTo>
                <a:cubicBezTo>
                  <a:pt x="11243297" y="197275"/>
                  <a:pt x="11246406" y="203867"/>
                  <a:pt x="11250511" y="204614"/>
                </a:cubicBezTo>
                <a:cubicBezTo>
                  <a:pt x="11254119" y="205236"/>
                  <a:pt x="11258969" y="199514"/>
                  <a:pt x="11265935" y="194663"/>
                </a:cubicBezTo>
                <a:cubicBezTo>
                  <a:pt x="11259716" y="189563"/>
                  <a:pt x="11255611" y="183468"/>
                  <a:pt x="11251756" y="183593"/>
                </a:cubicBezTo>
                <a:close/>
                <a:moveTo>
                  <a:pt x="11160954" y="183717"/>
                </a:moveTo>
                <a:cubicBezTo>
                  <a:pt x="11156849" y="184463"/>
                  <a:pt x="11153740" y="190807"/>
                  <a:pt x="11150132" y="194787"/>
                </a:cubicBezTo>
                <a:cubicBezTo>
                  <a:pt x="11154237" y="198395"/>
                  <a:pt x="11158093" y="204489"/>
                  <a:pt x="11162322" y="204738"/>
                </a:cubicBezTo>
                <a:cubicBezTo>
                  <a:pt x="11166054" y="204863"/>
                  <a:pt x="11170159" y="198395"/>
                  <a:pt x="11176378" y="192797"/>
                </a:cubicBezTo>
                <a:cubicBezTo>
                  <a:pt x="11169413" y="188444"/>
                  <a:pt x="11164561" y="183095"/>
                  <a:pt x="11160830" y="183841"/>
                </a:cubicBezTo>
                <a:close/>
                <a:moveTo>
                  <a:pt x="11085825" y="194663"/>
                </a:moveTo>
                <a:cubicBezTo>
                  <a:pt x="11085825" y="190807"/>
                  <a:pt x="11079855" y="184215"/>
                  <a:pt x="11075875" y="183717"/>
                </a:cubicBezTo>
                <a:cubicBezTo>
                  <a:pt x="11072391" y="183344"/>
                  <a:pt x="11065426" y="189439"/>
                  <a:pt x="11064929" y="193170"/>
                </a:cubicBezTo>
                <a:cubicBezTo>
                  <a:pt x="11064431" y="197275"/>
                  <a:pt x="11069780" y="202002"/>
                  <a:pt x="11074133" y="208967"/>
                </a:cubicBezTo>
                <a:cubicBezTo>
                  <a:pt x="11079481" y="202748"/>
                  <a:pt x="11085701" y="198768"/>
                  <a:pt x="11085825" y="194539"/>
                </a:cubicBezTo>
                <a:close/>
                <a:moveTo>
                  <a:pt x="10985073" y="183593"/>
                </a:moveTo>
                <a:cubicBezTo>
                  <a:pt x="10981218" y="183966"/>
                  <a:pt x="10975122" y="190931"/>
                  <a:pt x="10975496" y="194414"/>
                </a:cubicBezTo>
                <a:cubicBezTo>
                  <a:pt x="10975868" y="198395"/>
                  <a:pt x="10982461" y="204489"/>
                  <a:pt x="10986317" y="204489"/>
                </a:cubicBezTo>
                <a:cubicBezTo>
                  <a:pt x="10990422" y="204489"/>
                  <a:pt x="10994402" y="198395"/>
                  <a:pt x="11000745" y="192922"/>
                </a:cubicBezTo>
                <a:cubicBezTo>
                  <a:pt x="10993780" y="188444"/>
                  <a:pt x="10989054" y="183095"/>
                  <a:pt x="10984949" y="183593"/>
                </a:cubicBezTo>
                <a:close/>
                <a:moveTo>
                  <a:pt x="10885813" y="193170"/>
                </a:moveTo>
                <a:cubicBezTo>
                  <a:pt x="10886062" y="197400"/>
                  <a:pt x="10892033" y="201380"/>
                  <a:pt x="10895391" y="205360"/>
                </a:cubicBezTo>
                <a:cubicBezTo>
                  <a:pt x="10899372" y="201753"/>
                  <a:pt x="10905964" y="198643"/>
                  <a:pt x="10906710" y="194414"/>
                </a:cubicBezTo>
                <a:cubicBezTo>
                  <a:pt x="10907333" y="190807"/>
                  <a:pt x="10901611" y="185956"/>
                  <a:pt x="10896759" y="178990"/>
                </a:cubicBezTo>
                <a:cubicBezTo>
                  <a:pt x="10891535" y="185334"/>
                  <a:pt x="10885565" y="189439"/>
                  <a:pt x="10885813" y="193170"/>
                </a:cubicBezTo>
                <a:close/>
                <a:moveTo>
                  <a:pt x="10819517" y="194663"/>
                </a:moveTo>
                <a:cubicBezTo>
                  <a:pt x="10819517" y="190807"/>
                  <a:pt x="10813421" y="183593"/>
                  <a:pt x="10810063" y="183717"/>
                </a:cubicBezTo>
                <a:cubicBezTo>
                  <a:pt x="10805958" y="183717"/>
                  <a:pt x="10799117" y="189439"/>
                  <a:pt x="10798619" y="193295"/>
                </a:cubicBezTo>
                <a:cubicBezTo>
                  <a:pt x="10798122" y="197275"/>
                  <a:pt x="10803844" y="202126"/>
                  <a:pt x="10808571" y="209092"/>
                </a:cubicBezTo>
                <a:cubicBezTo>
                  <a:pt x="10813546" y="202872"/>
                  <a:pt x="10819517" y="198892"/>
                  <a:pt x="10819517" y="194663"/>
                </a:cubicBezTo>
                <a:close/>
                <a:moveTo>
                  <a:pt x="10709062" y="193170"/>
                </a:moveTo>
                <a:cubicBezTo>
                  <a:pt x="10709187" y="197400"/>
                  <a:pt x="10715406" y="201255"/>
                  <a:pt x="10719013" y="205360"/>
                </a:cubicBezTo>
                <a:cubicBezTo>
                  <a:pt x="10722869" y="201753"/>
                  <a:pt x="10729213" y="198643"/>
                  <a:pt x="10729959" y="194539"/>
                </a:cubicBezTo>
                <a:cubicBezTo>
                  <a:pt x="10730705" y="190807"/>
                  <a:pt x="10725232" y="185956"/>
                  <a:pt x="10721003" y="178990"/>
                </a:cubicBezTo>
                <a:cubicBezTo>
                  <a:pt x="10715406" y="185334"/>
                  <a:pt x="10708938" y="189314"/>
                  <a:pt x="10709062" y="193170"/>
                </a:cubicBezTo>
                <a:close/>
                <a:moveTo>
                  <a:pt x="10619505" y="193170"/>
                </a:moveTo>
                <a:cubicBezTo>
                  <a:pt x="10619629" y="197400"/>
                  <a:pt x="10625849" y="201255"/>
                  <a:pt x="10629456" y="205360"/>
                </a:cubicBezTo>
                <a:cubicBezTo>
                  <a:pt x="10633311" y="201753"/>
                  <a:pt x="10639655" y="198643"/>
                  <a:pt x="10640401" y="194539"/>
                </a:cubicBezTo>
                <a:cubicBezTo>
                  <a:pt x="10641148" y="190807"/>
                  <a:pt x="10635675" y="185956"/>
                  <a:pt x="10631322" y="178990"/>
                </a:cubicBezTo>
                <a:cubicBezTo>
                  <a:pt x="10625724" y="185334"/>
                  <a:pt x="10619256" y="189314"/>
                  <a:pt x="10619380" y="193170"/>
                </a:cubicBezTo>
                <a:close/>
                <a:moveTo>
                  <a:pt x="10533554" y="194539"/>
                </a:moveTo>
                <a:cubicBezTo>
                  <a:pt x="10534300" y="198643"/>
                  <a:pt x="10540644" y="201753"/>
                  <a:pt x="10544625" y="205360"/>
                </a:cubicBezTo>
                <a:cubicBezTo>
                  <a:pt x="10548232" y="201255"/>
                  <a:pt x="10554327" y="197400"/>
                  <a:pt x="10554575" y="193170"/>
                </a:cubicBezTo>
                <a:cubicBezTo>
                  <a:pt x="10554700" y="189439"/>
                  <a:pt x="10548232" y="185334"/>
                  <a:pt x="10542635" y="179115"/>
                </a:cubicBezTo>
                <a:cubicBezTo>
                  <a:pt x="10538281" y="186080"/>
                  <a:pt x="10532932" y="190931"/>
                  <a:pt x="10533679" y="194663"/>
                </a:cubicBezTo>
                <a:close/>
                <a:moveTo>
                  <a:pt x="10464894" y="193295"/>
                </a:moveTo>
                <a:cubicBezTo>
                  <a:pt x="10464396" y="189439"/>
                  <a:pt x="10457555" y="183717"/>
                  <a:pt x="10453450" y="183717"/>
                </a:cubicBezTo>
                <a:cubicBezTo>
                  <a:pt x="10450092" y="183717"/>
                  <a:pt x="10443997" y="190683"/>
                  <a:pt x="10443997" y="194663"/>
                </a:cubicBezTo>
                <a:cubicBezTo>
                  <a:pt x="10443997" y="198768"/>
                  <a:pt x="10449843" y="202872"/>
                  <a:pt x="10454819" y="209092"/>
                </a:cubicBezTo>
                <a:cubicBezTo>
                  <a:pt x="10459546" y="202126"/>
                  <a:pt x="10465391" y="197275"/>
                  <a:pt x="10464894" y="193295"/>
                </a:cubicBezTo>
                <a:close/>
                <a:moveTo>
                  <a:pt x="10278564" y="183593"/>
                </a:moveTo>
                <a:cubicBezTo>
                  <a:pt x="10274336" y="183841"/>
                  <a:pt x="10270355" y="189688"/>
                  <a:pt x="10266375" y="193170"/>
                </a:cubicBezTo>
                <a:cubicBezTo>
                  <a:pt x="10269982" y="197151"/>
                  <a:pt x="10273091" y="203743"/>
                  <a:pt x="10277196" y="204489"/>
                </a:cubicBezTo>
                <a:cubicBezTo>
                  <a:pt x="10280804" y="205111"/>
                  <a:pt x="10285654" y="199390"/>
                  <a:pt x="10292620" y="194539"/>
                </a:cubicBezTo>
                <a:cubicBezTo>
                  <a:pt x="10286277" y="189314"/>
                  <a:pt x="10282172" y="183220"/>
                  <a:pt x="10278441" y="183468"/>
                </a:cubicBezTo>
                <a:close/>
                <a:moveTo>
                  <a:pt x="10187639" y="183593"/>
                </a:moveTo>
                <a:cubicBezTo>
                  <a:pt x="10183535" y="184339"/>
                  <a:pt x="10180425" y="190683"/>
                  <a:pt x="10176942" y="194663"/>
                </a:cubicBezTo>
                <a:cubicBezTo>
                  <a:pt x="10181047" y="198270"/>
                  <a:pt x="10184903" y="204365"/>
                  <a:pt x="10189131" y="204614"/>
                </a:cubicBezTo>
                <a:cubicBezTo>
                  <a:pt x="10192863" y="204738"/>
                  <a:pt x="10196968" y="198270"/>
                  <a:pt x="10203187" y="192673"/>
                </a:cubicBezTo>
                <a:cubicBezTo>
                  <a:pt x="10196346" y="188444"/>
                  <a:pt x="10191495" y="182971"/>
                  <a:pt x="10187639" y="183717"/>
                </a:cubicBezTo>
                <a:close/>
                <a:moveTo>
                  <a:pt x="10088007" y="193046"/>
                </a:moveTo>
                <a:cubicBezTo>
                  <a:pt x="10088130" y="197275"/>
                  <a:pt x="10094350" y="201131"/>
                  <a:pt x="10097957" y="205236"/>
                </a:cubicBezTo>
                <a:cubicBezTo>
                  <a:pt x="10101813" y="201629"/>
                  <a:pt x="10108157" y="198519"/>
                  <a:pt x="10108903" y="194414"/>
                </a:cubicBezTo>
                <a:cubicBezTo>
                  <a:pt x="10109650" y="190683"/>
                  <a:pt x="10104177" y="185832"/>
                  <a:pt x="10099947" y="178866"/>
                </a:cubicBezTo>
                <a:cubicBezTo>
                  <a:pt x="10094350" y="185210"/>
                  <a:pt x="10087882" y="189190"/>
                  <a:pt x="10088007" y="193046"/>
                </a:cubicBezTo>
                <a:close/>
                <a:moveTo>
                  <a:pt x="9998449" y="194414"/>
                </a:moveTo>
                <a:cubicBezTo>
                  <a:pt x="9999195" y="198519"/>
                  <a:pt x="10005787" y="201753"/>
                  <a:pt x="10009768" y="205360"/>
                </a:cubicBezTo>
                <a:cubicBezTo>
                  <a:pt x="10013251" y="201255"/>
                  <a:pt x="10019097" y="197400"/>
                  <a:pt x="10019346" y="193170"/>
                </a:cubicBezTo>
                <a:cubicBezTo>
                  <a:pt x="10019595" y="189439"/>
                  <a:pt x="10013499" y="185334"/>
                  <a:pt x="10008400" y="178990"/>
                </a:cubicBezTo>
                <a:cubicBezTo>
                  <a:pt x="10003673" y="185956"/>
                  <a:pt x="9997827" y="190683"/>
                  <a:pt x="9998449" y="194414"/>
                </a:cubicBezTo>
                <a:close/>
                <a:moveTo>
                  <a:pt x="9912499" y="193046"/>
                </a:moveTo>
                <a:cubicBezTo>
                  <a:pt x="9912748" y="197275"/>
                  <a:pt x="9918718" y="201255"/>
                  <a:pt x="9922076" y="205236"/>
                </a:cubicBezTo>
                <a:cubicBezTo>
                  <a:pt x="9926057" y="201629"/>
                  <a:pt x="9932649" y="198519"/>
                  <a:pt x="9933395" y="194290"/>
                </a:cubicBezTo>
                <a:cubicBezTo>
                  <a:pt x="9934018" y="190683"/>
                  <a:pt x="9928296" y="185832"/>
                  <a:pt x="9923444" y="178866"/>
                </a:cubicBezTo>
                <a:cubicBezTo>
                  <a:pt x="9918221" y="185210"/>
                  <a:pt x="9912250" y="189314"/>
                  <a:pt x="9912499" y="193046"/>
                </a:cubicBezTo>
                <a:close/>
                <a:moveTo>
                  <a:pt x="9832643" y="183468"/>
                </a:moveTo>
                <a:cubicBezTo>
                  <a:pt x="9828787" y="183841"/>
                  <a:pt x="9822693" y="190807"/>
                  <a:pt x="9823065" y="194290"/>
                </a:cubicBezTo>
                <a:cubicBezTo>
                  <a:pt x="9823563" y="198270"/>
                  <a:pt x="9830031" y="204365"/>
                  <a:pt x="9833887" y="204365"/>
                </a:cubicBezTo>
                <a:cubicBezTo>
                  <a:pt x="9837992" y="204365"/>
                  <a:pt x="9841972" y="198146"/>
                  <a:pt x="9848316" y="192797"/>
                </a:cubicBezTo>
                <a:cubicBezTo>
                  <a:pt x="9841350" y="188319"/>
                  <a:pt x="9836624" y="182971"/>
                  <a:pt x="9832519" y="183468"/>
                </a:cubicBezTo>
                <a:close/>
                <a:moveTo>
                  <a:pt x="9743086" y="183468"/>
                </a:moveTo>
                <a:cubicBezTo>
                  <a:pt x="9739230" y="183841"/>
                  <a:pt x="9733135" y="190807"/>
                  <a:pt x="9733509" y="194290"/>
                </a:cubicBezTo>
                <a:cubicBezTo>
                  <a:pt x="9733881" y="198270"/>
                  <a:pt x="9740474" y="204365"/>
                  <a:pt x="9744330" y="204365"/>
                </a:cubicBezTo>
                <a:cubicBezTo>
                  <a:pt x="9748434" y="204365"/>
                  <a:pt x="9752415" y="198270"/>
                  <a:pt x="9758758" y="192797"/>
                </a:cubicBezTo>
                <a:cubicBezTo>
                  <a:pt x="9751793" y="188319"/>
                  <a:pt x="9747066" y="182971"/>
                  <a:pt x="9742961" y="183468"/>
                </a:cubicBezTo>
                <a:close/>
                <a:moveTo>
                  <a:pt x="9667087" y="193170"/>
                </a:moveTo>
                <a:cubicBezTo>
                  <a:pt x="9666713" y="189439"/>
                  <a:pt x="9659624" y="183220"/>
                  <a:pt x="9656265" y="183593"/>
                </a:cubicBezTo>
                <a:cubicBezTo>
                  <a:pt x="9652285" y="184090"/>
                  <a:pt x="9646190" y="190558"/>
                  <a:pt x="9646190" y="194414"/>
                </a:cubicBezTo>
                <a:cubicBezTo>
                  <a:pt x="9646190" y="198519"/>
                  <a:pt x="9652409" y="202499"/>
                  <a:pt x="9657758" y="208843"/>
                </a:cubicBezTo>
                <a:cubicBezTo>
                  <a:pt x="9662111" y="201877"/>
                  <a:pt x="9667460" y="197151"/>
                  <a:pt x="9667087" y="193046"/>
                </a:cubicBezTo>
                <a:close/>
                <a:moveTo>
                  <a:pt x="9568076" y="183468"/>
                </a:moveTo>
                <a:cubicBezTo>
                  <a:pt x="9563847" y="183717"/>
                  <a:pt x="9559866" y="189563"/>
                  <a:pt x="9555762" y="193046"/>
                </a:cubicBezTo>
                <a:cubicBezTo>
                  <a:pt x="9559369" y="197151"/>
                  <a:pt x="9562354" y="203619"/>
                  <a:pt x="9566583" y="204489"/>
                </a:cubicBezTo>
                <a:cubicBezTo>
                  <a:pt x="9570191" y="205236"/>
                  <a:pt x="9575166" y="199390"/>
                  <a:pt x="9582131" y="194663"/>
                </a:cubicBezTo>
                <a:cubicBezTo>
                  <a:pt x="9575912" y="189439"/>
                  <a:pt x="9571808" y="183344"/>
                  <a:pt x="9568076" y="183593"/>
                </a:cubicBezTo>
                <a:close/>
                <a:moveTo>
                  <a:pt x="9467075" y="193046"/>
                </a:moveTo>
                <a:cubicBezTo>
                  <a:pt x="9467199" y="197275"/>
                  <a:pt x="9473419" y="201131"/>
                  <a:pt x="9477025" y="205236"/>
                </a:cubicBezTo>
                <a:cubicBezTo>
                  <a:pt x="9480882" y="201629"/>
                  <a:pt x="9487225" y="198519"/>
                  <a:pt x="9487971" y="194414"/>
                </a:cubicBezTo>
                <a:cubicBezTo>
                  <a:pt x="9488718" y="190683"/>
                  <a:pt x="9483245" y="185832"/>
                  <a:pt x="9478892" y="178866"/>
                </a:cubicBezTo>
                <a:cubicBezTo>
                  <a:pt x="9473294" y="185210"/>
                  <a:pt x="9466827" y="189190"/>
                  <a:pt x="9466950" y="193046"/>
                </a:cubicBezTo>
                <a:close/>
                <a:moveTo>
                  <a:pt x="9390827" y="183593"/>
                </a:moveTo>
                <a:cubicBezTo>
                  <a:pt x="9386971" y="183966"/>
                  <a:pt x="9380876" y="190931"/>
                  <a:pt x="9381249" y="194414"/>
                </a:cubicBezTo>
                <a:cubicBezTo>
                  <a:pt x="9381747" y="198395"/>
                  <a:pt x="9388215" y="204489"/>
                  <a:pt x="9392071" y="204489"/>
                </a:cubicBezTo>
                <a:cubicBezTo>
                  <a:pt x="9396175" y="204489"/>
                  <a:pt x="9400155" y="198270"/>
                  <a:pt x="9406499" y="192922"/>
                </a:cubicBezTo>
                <a:cubicBezTo>
                  <a:pt x="9399534" y="188444"/>
                  <a:pt x="9394807" y="183095"/>
                  <a:pt x="9390703" y="183593"/>
                </a:cubicBezTo>
                <a:close/>
                <a:moveTo>
                  <a:pt x="9312464" y="194663"/>
                </a:moveTo>
                <a:cubicBezTo>
                  <a:pt x="9312464" y="190807"/>
                  <a:pt x="9306494" y="184215"/>
                  <a:pt x="9302513" y="183717"/>
                </a:cubicBezTo>
                <a:cubicBezTo>
                  <a:pt x="9299030" y="183344"/>
                  <a:pt x="9292065" y="189439"/>
                  <a:pt x="9291567" y="193170"/>
                </a:cubicBezTo>
                <a:cubicBezTo>
                  <a:pt x="9291070" y="197275"/>
                  <a:pt x="9296419" y="202002"/>
                  <a:pt x="9300772" y="208967"/>
                </a:cubicBezTo>
                <a:cubicBezTo>
                  <a:pt x="9306120" y="202748"/>
                  <a:pt x="9312339" y="198768"/>
                  <a:pt x="9312464" y="194539"/>
                </a:cubicBezTo>
                <a:close/>
                <a:moveTo>
                  <a:pt x="9213080" y="183717"/>
                </a:moveTo>
                <a:cubicBezTo>
                  <a:pt x="9209100" y="183717"/>
                  <a:pt x="9202010" y="189812"/>
                  <a:pt x="9202134" y="193170"/>
                </a:cubicBezTo>
                <a:cubicBezTo>
                  <a:pt x="9202134" y="197275"/>
                  <a:pt x="9207856" y="204116"/>
                  <a:pt x="9211712" y="204614"/>
                </a:cubicBezTo>
                <a:cubicBezTo>
                  <a:pt x="9215693" y="205111"/>
                  <a:pt x="9220543" y="199390"/>
                  <a:pt x="9227509" y="194663"/>
                </a:cubicBezTo>
                <a:cubicBezTo>
                  <a:pt x="9221289" y="189563"/>
                  <a:pt x="9217185" y="183717"/>
                  <a:pt x="9213080" y="183717"/>
                </a:cubicBezTo>
                <a:close/>
                <a:moveTo>
                  <a:pt x="9122155" y="183717"/>
                </a:moveTo>
                <a:cubicBezTo>
                  <a:pt x="9118299" y="184215"/>
                  <a:pt x="9112204" y="191180"/>
                  <a:pt x="9112577" y="194539"/>
                </a:cubicBezTo>
                <a:cubicBezTo>
                  <a:pt x="9113075" y="198519"/>
                  <a:pt x="9119542" y="204614"/>
                  <a:pt x="9123398" y="204614"/>
                </a:cubicBezTo>
                <a:cubicBezTo>
                  <a:pt x="9127503" y="204614"/>
                  <a:pt x="9131484" y="198395"/>
                  <a:pt x="9137827" y="193046"/>
                </a:cubicBezTo>
                <a:cubicBezTo>
                  <a:pt x="9130862" y="188568"/>
                  <a:pt x="9126135" y="183220"/>
                  <a:pt x="9122030" y="183717"/>
                </a:cubicBezTo>
                <a:close/>
                <a:moveTo>
                  <a:pt x="9035334" y="183717"/>
                </a:moveTo>
                <a:cubicBezTo>
                  <a:pt x="9031229" y="184463"/>
                  <a:pt x="9028119" y="190807"/>
                  <a:pt x="9024512" y="194787"/>
                </a:cubicBezTo>
                <a:cubicBezTo>
                  <a:pt x="9028617" y="198395"/>
                  <a:pt x="9032473" y="204489"/>
                  <a:pt x="9036702" y="204738"/>
                </a:cubicBezTo>
                <a:cubicBezTo>
                  <a:pt x="9040433" y="204863"/>
                  <a:pt x="9044538" y="198395"/>
                  <a:pt x="9050758" y="192797"/>
                </a:cubicBezTo>
                <a:cubicBezTo>
                  <a:pt x="9043792" y="188444"/>
                  <a:pt x="9038941" y="183095"/>
                  <a:pt x="9035209" y="183841"/>
                </a:cubicBezTo>
                <a:close/>
                <a:moveTo>
                  <a:pt x="8945652" y="204614"/>
                </a:moveTo>
                <a:cubicBezTo>
                  <a:pt x="8949508" y="204614"/>
                  <a:pt x="8956101" y="198643"/>
                  <a:pt x="8956598" y="194663"/>
                </a:cubicBezTo>
                <a:cubicBezTo>
                  <a:pt x="8956971" y="191180"/>
                  <a:pt x="8951000" y="184090"/>
                  <a:pt x="8947144" y="183717"/>
                </a:cubicBezTo>
                <a:cubicBezTo>
                  <a:pt x="8943039" y="183220"/>
                  <a:pt x="8938313" y="188568"/>
                  <a:pt x="8931347" y="192922"/>
                </a:cubicBezTo>
                <a:cubicBezTo>
                  <a:pt x="8937567" y="198395"/>
                  <a:pt x="8941547" y="204614"/>
                  <a:pt x="8945652" y="204614"/>
                </a:cubicBezTo>
                <a:close/>
                <a:moveTo>
                  <a:pt x="8857587" y="183717"/>
                </a:moveTo>
                <a:cubicBezTo>
                  <a:pt x="8853358" y="183966"/>
                  <a:pt x="8849502" y="189936"/>
                  <a:pt x="8845397" y="193295"/>
                </a:cubicBezTo>
                <a:cubicBezTo>
                  <a:pt x="8849004" y="197275"/>
                  <a:pt x="8852114" y="203867"/>
                  <a:pt x="8856343" y="204614"/>
                </a:cubicBezTo>
                <a:cubicBezTo>
                  <a:pt x="8859950" y="205236"/>
                  <a:pt x="8864801" y="199390"/>
                  <a:pt x="8871767" y="194663"/>
                </a:cubicBezTo>
                <a:cubicBezTo>
                  <a:pt x="8865423" y="189439"/>
                  <a:pt x="8861318" y="183468"/>
                  <a:pt x="8857587" y="183717"/>
                </a:cubicBezTo>
                <a:close/>
                <a:moveTo>
                  <a:pt x="8771263" y="183717"/>
                </a:moveTo>
                <a:cubicBezTo>
                  <a:pt x="8767283" y="183717"/>
                  <a:pt x="8760194" y="189812"/>
                  <a:pt x="8760194" y="193170"/>
                </a:cubicBezTo>
                <a:cubicBezTo>
                  <a:pt x="8760194" y="197275"/>
                  <a:pt x="8765790" y="204241"/>
                  <a:pt x="8769771" y="204738"/>
                </a:cubicBezTo>
                <a:cubicBezTo>
                  <a:pt x="8773751" y="205236"/>
                  <a:pt x="8778602" y="199514"/>
                  <a:pt x="8785568" y="194787"/>
                </a:cubicBezTo>
                <a:cubicBezTo>
                  <a:pt x="8779349" y="189688"/>
                  <a:pt x="8775244" y="183717"/>
                  <a:pt x="8771263" y="183717"/>
                </a:cubicBezTo>
                <a:close/>
                <a:moveTo>
                  <a:pt x="8670636" y="194539"/>
                </a:moveTo>
                <a:cubicBezTo>
                  <a:pt x="8671382" y="198643"/>
                  <a:pt x="8677726" y="201753"/>
                  <a:pt x="8681707" y="205360"/>
                </a:cubicBezTo>
                <a:cubicBezTo>
                  <a:pt x="8685314" y="201255"/>
                  <a:pt x="8691408" y="197400"/>
                  <a:pt x="8691657" y="193170"/>
                </a:cubicBezTo>
                <a:cubicBezTo>
                  <a:pt x="8691782" y="189439"/>
                  <a:pt x="8685314" y="185334"/>
                  <a:pt x="8679716" y="179115"/>
                </a:cubicBezTo>
                <a:cubicBezTo>
                  <a:pt x="8675363" y="186080"/>
                  <a:pt x="8670014" y="190931"/>
                  <a:pt x="8670761" y="194663"/>
                </a:cubicBezTo>
                <a:close/>
                <a:moveTo>
                  <a:pt x="8581079" y="193170"/>
                </a:moveTo>
                <a:cubicBezTo>
                  <a:pt x="8581328" y="197400"/>
                  <a:pt x="8587298" y="201380"/>
                  <a:pt x="8590656" y="205360"/>
                </a:cubicBezTo>
                <a:cubicBezTo>
                  <a:pt x="8594637" y="201753"/>
                  <a:pt x="8601229" y="198643"/>
                  <a:pt x="8601975" y="194414"/>
                </a:cubicBezTo>
                <a:cubicBezTo>
                  <a:pt x="8602597" y="190807"/>
                  <a:pt x="8596876" y="185956"/>
                  <a:pt x="8592025" y="178990"/>
                </a:cubicBezTo>
                <a:cubicBezTo>
                  <a:pt x="8586801" y="185334"/>
                  <a:pt x="8580830" y="189439"/>
                  <a:pt x="8581079" y="193170"/>
                </a:cubicBezTo>
                <a:close/>
                <a:moveTo>
                  <a:pt x="8505328" y="183593"/>
                </a:moveTo>
                <a:cubicBezTo>
                  <a:pt x="8501099" y="183841"/>
                  <a:pt x="8497243" y="189812"/>
                  <a:pt x="8493138" y="193170"/>
                </a:cubicBezTo>
                <a:cubicBezTo>
                  <a:pt x="8496745" y="197151"/>
                  <a:pt x="8499855" y="203743"/>
                  <a:pt x="8504084" y="204489"/>
                </a:cubicBezTo>
                <a:cubicBezTo>
                  <a:pt x="8507691" y="205111"/>
                  <a:pt x="8512542" y="199265"/>
                  <a:pt x="8519508" y="194539"/>
                </a:cubicBezTo>
                <a:cubicBezTo>
                  <a:pt x="8513164" y="189314"/>
                  <a:pt x="8509060" y="183344"/>
                  <a:pt x="8505328" y="183593"/>
                </a:cubicBezTo>
                <a:close/>
                <a:moveTo>
                  <a:pt x="8415771" y="183593"/>
                </a:moveTo>
                <a:cubicBezTo>
                  <a:pt x="8411541" y="183841"/>
                  <a:pt x="8407685" y="189688"/>
                  <a:pt x="8403581" y="193170"/>
                </a:cubicBezTo>
                <a:cubicBezTo>
                  <a:pt x="8407188" y="197151"/>
                  <a:pt x="8410298" y="203743"/>
                  <a:pt x="8414402" y="204489"/>
                </a:cubicBezTo>
                <a:cubicBezTo>
                  <a:pt x="8418010" y="205111"/>
                  <a:pt x="8422860" y="199390"/>
                  <a:pt x="8429826" y="194539"/>
                </a:cubicBezTo>
                <a:cubicBezTo>
                  <a:pt x="8423607" y="189439"/>
                  <a:pt x="8419502" y="183344"/>
                  <a:pt x="8415646" y="183468"/>
                </a:cubicBezTo>
                <a:close/>
                <a:moveTo>
                  <a:pt x="8314770" y="193046"/>
                </a:moveTo>
                <a:cubicBezTo>
                  <a:pt x="8314894" y="197275"/>
                  <a:pt x="8321113" y="201131"/>
                  <a:pt x="8324721" y="205236"/>
                </a:cubicBezTo>
                <a:cubicBezTo>
                  <a:pt x="8328577" y="201629"/>
                  <a:pt x="8334921" y="198519"/>
                  <a:pt x="8335667" y="194414"/>
                </a:cubicBezTo>
                <a:cubicBezTo>
                  <a:pt x="8336413" y="190683"/>
                  <a:pt x="8330940" y="185832"/>
                  <a:pt x="8326586" y="178866"/>
                </a:cubicBezTo>
                <a:cubicBezTo>
                  <a:pt x="8320990" y="185210"/>
                  <a:pt x="8314521" y="189190"/>
                  <a:pt x="8314646" y="193046"/>
                </a:cubicBezTo>
                <a:close/>
                <a:moveTo>
                  <a:pt x="8235288" y="183593"/>
                </a:moveTo>
                <a:cubicBezTo>
                  <a:pt x="8231183" y="184339"/>
                  <a:pt x="8228073" y="190683"/>
                  <a:pt x="8224591" y="194663"/>
                </a:cubicBezTo>
                <a:cubicBezTo>
                  <a:pt x="8228695" y="198270"/>
                  <a:pt x="8232551" y="204365"/>
                  <a:pt x="8236780" y="204614"/>
                </a:cubicBezTo>
                <a:cubicBezTo>
                  <a:pt x="8240512" y="204738"/>
                  <a:pt x="8244617" y="198270"/>
                  <a:pt x="8250836" y="192673"/>
                </a:cubicBezTo>
                <a:cubicBezTo>
                  <a:pt x="8243870" y="188319"/>
                  <a:pt x="8239019" y="182971"/>
                  <a:pt x="8235288" y="183717"/>
                </a:cubicBezTo>
                <a:close/>
                <a:moveTo>
                  <a:pt x="8148964" y="183593"/>
                </a:moveTo>
                <a:cubicBezTo>
                  <a:pt x="8145109" y="183966"/>
                  <a:pt x="8139014" y="190931"/>
                  <a:pt x="8139387" y="194414"/>
                </a:cubicBezTo>
                <a:cubicBezTo>
                  <a:pt x="8139760" y="198395"/>
                  <a:pt x="8146352" y="204489"/>
                  <a:pt x="8150208" y="204489"/>
                </a:cubicBezTo>
                <a:cubicBezTo>
                  <a:pt x="8154313" y="204489"/>
                  <a:pt x="8158293" y="198395"/>
                  <a:pt x="8164637" y="192922"/>
                </a:cubicBezTo>
                <a:cubicBezTo>
                  <a:pt x="8157672" y="188444"/>
                  <a:pt x="8152945" y="183095"/>
                  <a:pt x="8148840" y="183593"/>
                </a:cubicBezTo>
                <a:close/>
                <a:moveTo>
                  <a:pt x="8049704" y="194539"/>
                </a:moveTo>
                <a:cubicBezTo>
                  <a:pt x="8050451" y="198643"/>
                  <a:pt x="8056795" y="201753"/>
                  <a:pt x="8060775" y="205360"/>
                </a:cubicBezTo>
                <a:cubicBezTo>
                  <a:pt x="8064383" y="201255"/>
                  <a:pt x="8070477" y="197400"/>
                  <a:pt x="8070726" y="193170"/>
                </a:cubicBezTo>
                <a:cubicBezTo>
                  <a:pt x="8070850" y="189439"/>
                  <a:pt x="8064383" y="185334"/>
                  <a:pt x="8058785" y="179115"/>
                </a:cubicBezTo>
                <a:cubicBezTo>
                  <a:pt x="8054431" y="186080"/>
                  <a:pt x="8049083" y="190931"/>
                  <a:pt x="8049829" y="194663"/>
                </a:cubicBezTo>
                <a:close/>
                <a:moveTo>
                  <a:pt x="7969725" y="183593"/>
                </a:moveTo>
                <a:cubicBezTo>
                  <a:pt x="7965869" y="183966"/>
                  <a:pt x="7959774" y="190931"/>
                  <a:pt x="7960148" y="194414"/>
                </a:cubicBezTo>
                <a:cubicBezTo>
                  <a:pt x="7960645" y="198395"/>
                  <a:pt x="7967113" y="204489"/>
                  <a:pt x="7970969" y="204489"/>
                </a:cubicBezTo>
                <a:cubicBezTo>
                  <a:pt x="7975073" y="204489"/>
                  <a:pt x="7979054" y="198270"/>
                  <a:pt x="7985397" y="192922"/>
                </a:cubicBezTo>
                <a:cubicBezTo>
                  <a:pt x="7978432" y="188444"/>
                  <a:pt x="7973705" y="183095"/>
                  <a:pt x="7969601" y="183593"/>
                </a:cubicBezTo>
                <a:close/>
                <a:moveTo>
                  <a:pt x="7872829" y="193046"/>
                </a:moveTo>
                <a:cubicBezTo>
                  <a:pt x="7872953" y="197275"/>
                  <a:pt x="7879173" y="201131"/>
                  <a:pt x="7882780" y="205236"/>
                </a:cubicBezTo>
                <a:cubicBezTo>
                  <a:pt x="7886636" y="201629"/>
                  <a:pt x="7892979" y="198519"/>
                  <a:pt x="7893726" y="194414"/>
                </a:cubicBezTo>
                <a:cubicBezTo>
                  <a:pt x="7894472" y="190683"/>
                  <a:pt x="7888999" y="185832"/>
                  <a:pt x="7884646" y="178866"/>
                </a:cubicBezTo>
                <a:cubicBezTo>
                  <a:pt x="7879048" y="185210"/>
                  <a:pt x="7872580" y="189190"/>
                  <a:pt x="7872704" y="193046"/>
                </a:cubicBezTo>
                <a:close/>
                <a:moveTo>
                  <a:pt x="7793347" y="183593"/>
                </a:moveTo>
                <a:cubicBezTo>
                  <a:pt x="7789242" y="184339"/>
                  <a:pt x="7786133" y="190683"/>
                  <a:pt x="7782650" y="194663"/>
                </a:cubicBezTo>
                <a:cubicBezTo>
                  <a:pt x="7786755" y="198270"/>
                  <a:pt x="7790610" y="204365"/>
                  <a:pt x="7794839" y="204614"/>
                </a:cubicBezTo>
                <a:cubicBezTo>
                  <a:pt x="7798571" y="204738"/>
                  <a:pt x="7802675" y="198270"/>
                  <a:pt x="7808895" y="192673"/>
                </a:cubicBezTo>
                <a:cubicBezTo>
                  <a:pt x="7801929" y="188319"/>
                  <a:pt x="7797078" y="182971"/>
                  <a:pt x="7793347" y="183717"/>
                </a:cubicBezTo>
                <a:close/>
                <a:moveTo>
                  <a:pt x="7693714" y="194414"/>
                </a:moveTo>
                <a:cubicBezTo>
                  <a:pt x="7694460" y="198519"/>
                  <a:pt x="7701053" y="201753"/>
                  <a:pt x="7705033" y="205360"/>
                </a:cubicBezTo>
                <a:cubicBezTo>
                  <a:pt x="7708516" y="201255"/>
                  <a:pt x="7714362" y="197400"/>
                  <a:pt x="7714611" y="193170"/>
                </a:cubicBezTo>
                <a:cubicBezTo>
                  <a:pt x="7714859" y="189439"/>
                  <a:pt x="7708765" y="185334"/>
                  <a:pt x="7703665" y="178990"/>
                </a:cubicBezTo>
                <a:cubicBezTo>
                  <a:pt x="7698939" y="185956"/>
                  <a:pt x="7693092" y="190683"/>
                  <a:pt x="7693714" y="194414"/>
                </a:cubicBezTo>
                <a:close/>
                <a:moveTo>
                  <a:pt x="7617466" y="183593"/>
                </a:moveTo>
                <a:cubicBezTo>
                  <a:pt x="7613610" y="183966"/>
                  <a:pt x="7607515" y="190931"/>
                  <a:pt x="7607888" y="194414"/>
                </a:cubicBezTo>
                <a:cubicBezTo>
                  <a:pt x="7608261" y="198395"/>
                  <a:pt x="7614854" y="204489"/>
                  <a:pt x="7618710" y="204489"/>
                </a:cubicBezTo>
                <a:cubicBezTo>
                  <a:pt x="7622815" y="204489"/>
                  <a:pt x="7626794" y="198395"/>
                  <a:pt x="7633138" y="192922"/>
                </a:cubicBezTo>
                <a:cubicBezTo>
                  <a:pt x="7626173" y="188444"/>
                  <a:pt x="7621446" y="183095"/>
                  <a:pt x="7617342" y="183593"/>
                </a:cubicBezTo>
                <a:close/>
                <a:moveTo>
                  <a:pt x="7518206" y="193170"/>
                </a:moveTo>
                <a:cubicBezTo>
                  <a:pt x="7518455" y="197400"/>
                  <a:pt x="7524301" y="201380"/>
                  <a:pt x="7527784" y="205360"/>
                </a:cubicBezTo>
                <a:cubicBezTo>
                  <a:pt x="7531765" y="201753"/>
                  <a:pt x="7538357" y="198643"/>
                  <a:pt x="7539103" y="194539"/>
                </a:cubicBezTo>
                <a:cubicBezTo>
                  <a:pt x="7539725" y="190931"/>
                  <a:pt x="7534004" y="186080"/>
                  <a:pt x="7529152" y="178990"/>
                </a:cubicBezTo>
                <a:cubicBezTo>
                  <a:pt x="7523928" y="185334"/>
                  <a:pt x="7517957" y="189439"/>
                  <a:pt x="7518082" y="193170"/>
                </a:cubicBezTo>
                <a:close/>
                <a:moveTo>
                  <a:pt x="7439719" y="183717"/>
                </a:moveTo>
                <a:cubicBezTo>
                  <a:pt x="7435739" y="183717"/>
                  <a:pt x="7428773" y="189812"/>
                  <a:pt x="7428773" y="193170"/>
                </a:cubicBezTo>
                <a:cubicBezTo>
                  <a:pt x="7428773" y="197275"/>
                  <a:pt x="7434495" y="204116"/>
                  <a:pt x="7438351" y="204614"/>
                </a:cubicBezTo>
                <a:cubicBezTo>
                  <a:pt x="7442332" y="205111"/>
                  <a:pt x="7447183" y="199390"/>
                  <a:pt x="7454148" y="194663"/>
                </a:cubicBezTo>
                <a:cubicBezTo>
                  <a:pt x="7447805" y="189563"/>
                  <a:pt x="7443824" y="183717"/>
                  <a:pt x="7439719" y="183717"/>
                </a:cubicBezTo>
                <a:close/>
                <a:moveTo>
                  <a:pt x="7359989" y="194663"/>
                </a:moveTo>
                <a:cubicBezTo>
                  <a:pt x="7359989" y="190807"/>
                  <a:pt x="7354018" y="184215"/>
                  <a:pt x="7350037" y="183717"/>
                </a:cubicBezTo>
                <a:cubicBezTo>
                  <a:pt x="7346555" y="183344"/>
                  <a:pt x="7339589" y="189439"/>
                  <a:pt x="7339092" y="193170"/>
                </a:cubicBezTo>
                <a:cubicBezTo>
                  <a:pt x="7338594" y="197275"/>
                  <a:pt x="7343942" y="202002"/>
                  <a:pt x="7348296" y="208967"/>
                </a:cubicBezTo>
                <a:cubicBezTo>
                  <a:pt x="7353645" y="202748"/>
                  <a:pt x="7359864" y="198768"/>
                  <a:pt x="7359989" y="194539"/>
                </a:cubicBezTo>
                <a:close/>
                <a:moveTo>
                  <a:pt x="7263341" y="183593"/>
                </a:moveTo>
                <a:cubicBezTo>
                  <a:pt x="7259112" y="183841"/>
                  <a:pt x="7255256" y="189688"/>
                  <a:pt x="7251151" y="193170"/>
                </a:cubicBezTo>
                <a:cubicBezTo>
                  <a:pt x="7254758" y="197151"/>
                  <a:pt x="7257868" y="203743"/>
                  <a:pt x="7261973" y="204489"/>
                </a:cubicBezTo>
                <a:cubicBezTo>
                  <a:pt x="7265580" y="205111"/>
                  <a:pt x="7270431" y="199390"/>
                  <a:pt x="7277397" y="194539"/>
                </a:cubicBezTo>
                <a:cubicBezTo>
                  <a:pt x="7271177" y="189439"/>
                  <a:pt x="7267072" y="183344"/>
                  <a:pt x="7263216" y="183468"/>
                </a:cubicBezTo>
                <a:close/>
                <a:moveTo>
                  <a:pt x="7172166" y="204489"/>
                </a:moveTo>
                <a:cubicBezTo>
                  <a:pt x="7176022" y="204489"/>
                  <a:pt x="7182615" y="198519"/>
                  <a:pt x="7183112" y="194539"/>
                </a:cubicBezTo>
                <a:cubicBezTo>
                  <a:pt x="7183486" y="191056"/>
                  <a:pt x="7177515" y="183966"/>
                  <a:pt x="7173659" y="183593"/>
                </a:cubicBezTo>
                <a:cubicBezTo>
                  <a:pt x="7169555" y="183095"/>
                  <a:pt x="7164828" y="188444"/>
                  <a:pt x="7157862" y="192797"/>
                </a:cubicBezTo>
                <a:cubicBezTo>
                  <a:pt x="7164082" y="198270"/>
                  <a:pt x="7168062" y="204489"/>
                  <a:pt x="7172166" y="204489"/>
                </a:cubicBezTo>
                <a:close/>
                <a:moveTo>
                  <a:pt x="7072783" y="193046"/>
                </a:moveTo>
                <a:cubicBezTo>
                  <a:pt x="7072907" y="197275"/>
                  <a:pt x="7079126" y="201131"/>
                  <a:pt x="7082733" y="205236"/>
                </a:cubicBezTo>
                <a:cubicBezTo>
                  <a:pt x="7086589" y="201629"/>
                  <a:pt x="7092933" y="198519"/>
                  <a:pt x="7093679" y="194414"/>
                </a:cubicBezTo>
                <a:cubicBezTo>
                  <a:pt x="7094426" y="190683"/>
                  <a:pt x="7088953" y="185832"/>
                  <a:pt x="7084599" y="178866"/>
                </a:cubicBezTo>
                <a:cubicBezTo>
                  <a:pt x="7079002" y="185210"/>
                  <a:pt x="7072534" y="189190"/>
                  <a:pt x="7072658" y="193046"/>
                </a:cubicBezTo>
                <a:close/>
                <a:moveTo>
                  <a:pt x="7007729" y="194539"/>
                </a:moveTo>
                <a:cubicBezTo>
                  <a:pt x="7007729" y="190683"/>
                  <a:pt x="7001758" y="184090"/>
                  <a:pt x="6997779" y="183593"/>
                </a:cubicBezTo>
                <a:cubicBezTo>
                  <a:pt x="6994296" y="183220"/>
                  <a:pt x="6987330" y="189314"/>
                  <a:pt x="6986833" y="193046"/>
                </a:cubicBezTo>
                <a:cubicBezTo>
                  <a:pt x="6986335" y="197151"/>
                  <a:pt x="6991683" y="201877"/>
                  <a:pt x="6996037" y="208843"/>
                </a:cubicBezTo>
                <a:cubicBezTo>
                  <a:pt x="7001386" y="202624"/>
                  <a:pt x="7007605" y="198643"/>
                  <a:pt x="7007729" y="194414"/>
                </a:cubicBezTo>
                <a:close/>
                <a:moveTo>
                  <a:pt x="6918296" y="193170"/>
                </a:moveTo>
                <a:cubicBezTo>
                  <a:pt x="6917798" y="189314"/>
                  <a:pt x="6910957" y="183593"/>
                  <a:pt x="6906853" y="183593"/>
                </a:cubicBezTo>
                <a:cubicBezTo>
                  <a:pt x="6903494" y="183593"/>
                  <a:pt x="6897400" y="190558"/>
                  <a:pt x="6897400" y="194539"/>
                </a:cubicBezTo>
                <a:cubicBezTo>
                  <a:pt x="6897400" y="198643"/>
                  <a:pt x="6903245" y="202624"/>
                  <a:pt x="6908346" y="208967"/>
                </a:cubicBezTo>
                <a:cubicBezTo>
                  <a:pt x="6913072" y="202002"/>
                  <a:pt x="6918794" y="197151"/>
                  <a:pt x="6918296" y="193170"/>
                </a:cubicBezTo>
                <a:close/>
                <a:moveTo>
                  <a:pt x="6817420" y="183468"/>
                </a:moveTo>
                <a:cubicBezTo>
                  <a:pt x="6813564" y="183966"/>
                  <a:pt x="6807469" y="190931"/>
                  <a:pt x="6807842" y="194290"/>
                </a:cubicBezTo>
                <a:cubicBezTo>
                  <a:pt x="6808339" y="198270"/>
                  <a:pt x="6814808" y="204365"/>
                  <a:pt x="6818664" y="204365"/>
                </a:cubicBezTo>
                <a:cubicBezTo>
                  <a:pt x="6822768" y="204365"/>
                  <a:pt x="6826749" y="198146"/>
                  <a:pt x="6833092" y="192797"/>
                </a:cubicBezTo>
                <a:cubicBezTo>
                  <a:pt x="6826126" y="188319"/>
                  <a:pt x="6821400" y="182971"/>
                  <a:pt x="6817295" y="183468"/>
                </a:cubicBezTo>
                <a:close/>
                <a:moveTo>
                  <a:pt x="6741545" y="193170"/>
                </a:moveTo>
                <a:cubicBezTo>
                  <a:pt x="6741047" y="189314"/>
                  <a:pt x="6734206" y="183220"/>
                  <a:pt x="6730723" y="183593"/>
                </a:cubicBezTo>
                <a:cubicBezTo>
                  <a:pt x="6726743" y="184090"/>
                  <a:pt x="6720648" y="190558"/>
                  <a:pt x="6720648" y="194414"/>
                </a:cubicBezTo>
                <a:cubicBezTo>
                  <a:pt x="6720648" y="198519"/>
                  <a:pt x="6726867" y="202499"/>
                  <a:pt x="6732216" y="208843"/>
                </a:cubicBezTo>
                <a:cubicBezTo>
                  <a:pt x="6736693" y="201877"/>
                  <a:pt x="6742043" y="197151"/>
                  <a:pt x="6741545" y="193046"/>
                </a:cubicBezTo>
                <a:close/>
                <a:moveTo>
                  <a:pt x="6631090" y="193046"/>
                </a:moveTo>
                <a:cubicBezTo>
                  <a:pt x="6631215" y="197275"/>
                  <a:pt x="6637434" y="201131"/>
                  <a:pt x="6641041" y="205236"/>
                </a:cubicBezTo>
                <a:cubicBezTo>
                  <a:pt x="6644898" y="201629"/>
                  <a:pt x="6651241" y="198519"/>
                  <a:pt x="6651987" y="194414"/>
                </a:cubicBezTo>
                <a:cubicBezTo>
                  <a:pt x="6652733" y="190683"/>
                  <a:pt x="6647260" y="185832"/>
                  <a:pt x="6642907" y="178866"/>
                </a:cubicBezTo>
                <a:cubicBezTo>
                  <a:pt x="6637310" y="185210"/>
                  <a:pt x="6630842" y="189190"/>
                  <a:pt x="6630966" y="193046"/>
                </a:cubicBezTo>
                <a:close/>
                <a:moveTo>
                  <a:pt x="6541533" y="194414"/>
                </a:moveTo>
                <a:cubicBezTo>
                  <a:pt x="6542280" y="198519"/>
                  <a:pt x="6548872" y="201753"/>
                  <a:pt x="6552852" y="205360"/>
                </a:cubicBezTo>
                <a:cubicBezTo>
                  <a:pt x="6556335" y="201255"/>
                  <a:pt x="6562181" y="197400"/>
                  <a:pt x="6562430" y="193170"/>
                </a:cubicBezTo>
                <a:cubicBezTo>
                  <a:pt x="6562678" y="189439"/>
                  <a:pt x="6556584" y="185334"/>
                  <a:pt x="6551484" y="178990"/>
                </a:cubicBezTo>
                <a:cubicBezTo>
                  <a:pt x="6546757" y="185956"/>
                  <a:pt x="6540911" y="190683"/>
                  <a:pt x="6541533" y="194414"/>
                </a:cubicBezTo>
                <a:close/>
                <a:moveTo>
                  <a:pt x="6462051" y="183593"/>
                </a:moveTo>
                <a:cubicBezTo>
                  <a:pt x="6457946" y="184339"/>
                  <a:pt x="6454837" y="190683"/>
                  <a:pt x="6451353" y="194663"/>
                </a:cubicBezTo>
                <a:cubicBezTo>
                  <a:pt x="6455458" y="198270"/>
                  <a:pt x="6459314" y="204365"/>
                  <a:pt x="6463544" y="204614"/>
                </a:cubicBezTo>
                <a:cubicBezTo>
                  <a:pt x="6467275" y="204738"/>
                  <a:pt x="6471380" y="198270"/>
                  <a:pt x="6477599" y="192673"/>
                </a:cubicBezTo>
                <a:cubicBezTo>
                  <a:pt x="6470634" y="188319"/>
                  <a:pt x="6465783" y="182971"/>
                  <a:pt x="6462051" y="183717"/>
                </a:cubicBezTo>
                <a:close/>
                <a:moveTo>
                  <a:pt x="6375728" y="183593"/>
                </a:moveTo>
                <a:cubicBezTo>
                  <a:pt x="6371872" y="183966"/>
                  <a:pt x="6365777" y="190931"/>
                  <a:pt x="6366150" y="194414"/>
                </a:cubicBezTo>
                <a:cubicBezTo>
                  <a:pt x="6366523" y="198395"/>
                  <a:pt x="6373115" y="204489"/>
                  <a:pt x="6376971" y="204489"/>
                </a:cubicBezTo>
                <a:cubicBezTo>
                  <a:pt x="6381076" y="204489"/>
                  <a:pt x="6385057" y="198395"/>
                  <a:pt x="6391400" y="192922"/>
                </a:cubicBezTo>
                <a:cubicBezTo>
                  <a:pt x="6384435" y="188444"/>
                  <a:pt x="6379708" y="183095"/>
                  <a:pt x="6375603" y="183593"/>
                </a:cubicBezTo>
                <a:close/>
                <a:moveTo>
                  <a:pt x="6287414" y="183593"/>
                </a:moveTo>
                <a:cubicBezTo>
                  <a:pt x="6283433" y="183593"/>
                  <a:pt x="6276468" y="189688"/>
                  <a:pt x="6276468" y="193170"/>
                </a:cubicBezTo>
                <a:cubicBezTo>
                  <a:pt x="6276468" y="197275"/>
                  <a:pt x="6282190" y="204116"/>
                  <a:pt x="6286046" y="204614"/>
                </a:cubicBezTo>
                <a:cubicBezTo>
                  <a:pt x="6290026" y="205111"/>
                  <a:pt x="6294753" y="199390"/>
                  <a:pt x="6301843" y="194539"/>
                </a:cubicBezTo>
                <a:cubicBezTo>
                  <a:pt x="6295499" y="189439"/>
                  <a:pt x="6291394" y="183593"/>
                  <a:pt x="6287414" y="183593"/>
                </a:cubicBezTo>
                <a:close/>
                <a:moveTo>
                  <a:pt x="6196613" y="183593"/>
                </a:moveTo>
                <a:cubicBezTo>
                  <a:pt x="6192757" y="183966"/>
                  <a:pt x="6186662" y="190931"/>
                  <a:pt x="6187035" y="194414"/>
                </a:cubicBezTo>
                <a:cubicBezTo>
                  <a:pt x="6187408" y="198395"/>
                  <a:pt x="6194001" y="204489"/>
                  <a:pt x="6197857" y="204489"/>
                </a:cubicBezTo>
                <a:cubicBezTo>
                  <a:pt x="6201961" y="204489"/>
                  <a:pt x="6205941" y="198395"/>
                  <a:pt x="6212285" y="192922"/>
                </a:cubicBezTo>
                <a:cubicBezTo>
                  <a:pt x="6205320" y="188444"/>
                  <a:pt x="6200593" y="183095"/>
                  <a:pt x="6196488" y="183593"/>
                </a:cubicBezTo>
                <a:close/>
                <a:moveTo>
                  <a:pt x="6111160" y="183593"/>
                </a:moveTo>
                <a:cubicBezTo>
                  <a:pt x="6106931" y="183841"/>
                  <a:pt x="6102951" y="189688"/>
                  <a:pt x="6098846" y="193170"/>
                </a:cubicBezTo>
                <a:cubicBezTo>
                  <a:pt x="6102453" y="197275"/>
                  <a:pt x="6105438" y="203743"/>
                  <a:pt x="6109667" y="204614"/>
                </a:cubicBezTo>
                <a:cubicBezTo>
                  <a:pt x="6113274" y="205360"/>
                  <a:pt x="6118250" y="199514"/>
                  <a:pt x="6125216" y="194787"/>
                </a:cubicBezTo>
                <a:cubicBezTo>
                  <a:pt x="6118996" y="189563"/>
                  <a:pt x="6114891" y="183468"/>
                  <a:pt x="6111160" y="183717"/>
                </a:cubicBezTo>
                <a:close/>
                <a:moveTo>
                  <a:pt x="6010159" y="193170"/>
                </a:moveTo>
                <a:cubicBezTo>
                  <a:pt x="6010284" y="197400"/>
                  <a:pt x="6016503" y="201255"/>
                  <a:pt x="6020110" y="205360"/>
                </a:cubicBezTo>
                <a:cubicBezTo>
                  <a:pt x="6023966" y="201753"/>
                  <a:pt x="6030309" y="198643"/>
                  <a:pt x="6031056" y="194539"/>
                </a:cubicBezTo>
                <a:cubicBezTo>
                  <a:pt x="6031802" y="190807"/>
                  <a:pt x="6026329" y="185956"/>
                  <a:pt x="6021976" y="178990"/>
                </a:cubicBezTo>
                <a:cubicBezTo>
                  <a:pt x="6016378" y="185334"/>
                  <a:pt x="6009910" y="189314"/>
                  <a:pt x="6010035" y="193170"/>
                </a:cubicBezTo>
                <a:close/>
                <a:moveTo>
                  <a:pt x="5930677" y="183717"/>
                </a:moveTo>
                <a:cubicBezTo>
                  <a:pt x="5926573" y="184463"/>
                  <a:pt x="5923463" y="190807"/>
                  <a:pt x="5919980" y="194787"/>
                </a:cubicBezTo>
                <a:cubicBezTo>
                  <a:pt x="5924085" y="198395"/>
                  <a:pt x="5927941" y="204489"/>
                  <a:pt x="5932169" y="204738"/>
                </a:cubicBezTo>
                <a:cubicBezTo>
                  <a:pt x="5935901" y="204863"/>
                  <a:pt x="5940006" y="198395"/>
                  <a:pt x="5946225" y="192797"/>
                </a:cubicBezTo>
                <a:cubicBezTo>
                  <a:pt x="5939259" y="188444"/>
                  <a:pt x="5934408" y="183095"/>
                  <a:pt x="5930677" y="183841"/>
                </a:cubicBezTo>
                <a:close/>
                <a:moveTo>
                  <a:pt x="5845722" y="183717"/>
                </a:moveTo>
                <a:cubicBezTo>
                  <a:pt x="5841741" y="183717"/>
                  <a:pt x="5834652" y="189812"/>
                  <a:pt x="5834776" y="193170"/>
                </a:cubicBezTo>
                <a:cubicBezTo>
                  <a:pt x="5834776" y="197275"/>
                  <a:pt x="5840497" y="204116"/>
                  <a:pt x="5844354" y="204614"/>
                </a:cubicBezTo>
                <a:cubicBezTo>
                  <a:pt x="5848334" y="205111"/>
                  <a:pt x="5853185" y="199390"/>
                  <a:pt x="5860150" y="194663"/>
                </a:cubicBezTo>
                <a:cubicBezTo>
                  <a:pt x="5853931" y="189563"/>
                  <a:pt x="5849826" y="183717"/>
                  <a:pt x="5845722" y="183717"/>
                </a:cubicBezTo>
                <a:close/>
                <a:moveTo>
                  <a:pt x="5754796" y="183717"/>
                </a:moveTo>
                <a:cubicBezTo>
                  <a:pt x="5750940" y="184090"/>
                  <a:pt x="5744845" y="191056"/>
                  <a:pt x="5745219" y="194539"/>
                </a:cubicBezTo>
                <a:cubicBezTo>
                  <a:pt x="5745592" y="198519"/>
                  <a:pt x="5752184" y="204614"/>
                  <a:pt x="5756040" y="204614"/>
                </a:cubicBezTo>
                <a:cubicBezTo>
                  <a:pt x="5760145" y="204614"/>
                  <a:pt x="5764125" y="198519"/>
                  <a:pt x="5770469" y="193046"/>
                </a:cubicBezTo>
                <a:cubicBezTo>
                  <a:pt x="5763503" y="188568"/>
                  <a:pt x="5758777" y="183220"/>
                  <a:pt x="5754672" y="183717"/>
                </a:cubicBezTo>
                <a:close/>
                <a:moveTo>
                  <a:pt x="5676558" y="193419"/>
                </a:moveTo>
                <a:cubicBezTo>
                  <a:pt x="5676060" y="189563"/>
                  <a:pt x="5669219" y="183841"/>
                  <a:pt x="5665114" y="183841"/>
                </a:cubicBezTo>
                <a:cubicBezTo>
                  <a:pt x="5661756" y="183841"/>
                  <a:pt x="5655661" y="190807"/>
                  <a:pt x="5655661" y="194787"/>
                </a:cubicBezTo>
                <a:cubicBezTo>
                  <a:pt x="5655661" y="198892"/>
                  <a:pt x="5661507" y="202872"/>
                  <a:pt x="5666607" y="209216"/>
                </a:cubicBezTo>
                <a:cubicBezTo>
                  <a:pt x="5671334" y="202251"/>
                  <a:pt x="5677055" y="197524"/>
                  <a:pt x="5676558" y="193419"/>
                </a:cubicBezTo>
                <a:close/>
                <a:moveTo>
                  <a:pt x="5587000" y="193419"/>
                </a:moveTo>
                <a:cubicBezTo>
                  <a:pt x="5586503" y="189563"/>
                  <a:pt x="5579662" y="183841"/>
                  <a:pt x="5575557" y="183841"/>
                </a:cubicBezTo>
                <a:cubicBezTo>
                  <a:pt x="5572199" y="183841"/>
                  <a:pt x="5566103" y="190807"/>
                  <a:pt x="5566103" y="194787"/>
                </a:cubicBezTo>
                <a:cubicBezTo>
                  <a:pt x="5566103" y="198892"/>
                  <a:pt x="5571950" y="202872"/>
                  <a:pt x="5577049" y="209216"/>
                </a:cubicBezTo>
                <a:cubicBezTo>
                  <a:pt x="5581776" y="202251"/>
                  <a:pt x="5587498" y="197400"/>
                  <a:pt x="5587000" y="193419"/>
                </a:cubicBezTo>
                <a:close/>
                <a:moveTo>
                  <a:pt x="5488860" y="183841"/>
                </a:moveTo>
                <a:cubicBezTo>
                  <a:pt x="5484756" y="184588"/>
                  <a:pt x="5481646" y="190931"/>
                  <a:pt x="5478039" y="194912"/>
                </a:cubicBezTo>
                <a:cubicBezTo>
                  <a:pt x="5482143" y="198519"/>
                  <a:pt x="5485999" y="204614"/>
                  <a:pt x="5490229" y="204863"/>
                </a:cubicBezTo>
                <a:cubicBezTo>
                  <a:pt x="5493960" y="204987"/>
                  <a:pt x="5498065" y="198519"/>
                  <a:pt x="5504284" y="192922"/>
                </a:cubicBezTo>
                <a:cubicBezTo>
                  <a:pt x="5497443" y="188692"/>
                  <a:pt x="5492592" y="183220"/>
                  <a:pt x="5488736" y="183966"/>
                </a:cubicBezTo>
                <a:close/>
                <a:moveTo>
                  <a:pt x="5410249" y="193419"/>
                </a:moveTo>
                <a:cubicBezTo>
                  <a:pt x="5409751" y="189563"/>
                  <a:pt x="5402786" y="183468"/>
                  <a:pt x="5399427" y="183841"/>
                </a:cubicBezTo>
                <a:cubicBezTo>
                  <a:pt x="5395447" y="184339"/>
                  <a:pt x="5389352" y="190807"/>
                  <a:pt x="5389352" y="194663"/>
                </a:cubicBezTo>
                <a:cubicBezTo>
                  <a:pt x="5389352" y="198768"/>
                  <a:pt x="5395571" y="202748"/>
                  <a:pt x="5400920" y="209092"/>
                </a:cubicBezTo>
                <a:cubicBezTo>
                  <a:pt x="5405273" y="202126"/>
                  <a:pt x="5410746" y="197400"/>
                  <a:pt x="5410249" y="193295"/>
                </a:cubicBezTo>
                <a:close/>
                <a:moveTo>
                  <a:pt x="5299795" y="194663"/>
                </a:moveTo>
                <a:cubicBezTo>
                  <a:pt x="5300541" y="198892"/>
                  <a:pt x="5307134" y="202002"/>
                  <a:pt x="5311114" y="205609"/>
                </a:cubicBezTo>
                <a:cubicBezTo>
                  <a:pt x="5314596" y="201504"/>
                  <a:pt x="5320443" y="197648"/>
                  <a:pt x="5320692" y="193419"/>
                </a:cubicBezTo>
                <a:cubicBezTo>
                  <a:pt x="5320940" y="189688"/>
                  <a:pt x="5314845" y="185583"/>
                  <a:pt x="5309746" y="179239"/>
                </a:cubicBezTo>
                <a:cubicBezTo>
                  <a:pt x="5305019" y="186205"/>
                  <a:pt x="5299173" y="191056"/>
                  <a:pt x="5299795" y="194663"/>
                </a:cubicBezTo>
                <a:close/>
                <a:moveTo>
                  <a:pt x="5213845" y="193295"/>
                </a:moveTo>
                <a:cubicBezTo>
                  <a:pt x="5214093" y="197524"/>
                  <a:pt x="5219939" y="201504"/>
                  <a:pt x="5223422" y="205485"/>
                </a:cubicBezTo>
                <a:cubicBezTo>
                  <a:pt x="5227403" y="201877"/>
                  <a:pt x="5233995" y="198768"/>
                  <a:pt x="5234741" y="194663"/>
                </a:cubicBezTo>
                <a:cubicBezTo>
                  <a:pt x="5235363" y="191056"/>
                  <a:pt x="5229641" y="186205"/>
                  <a:pt x="5224790" y="179115"/>
                </a:cubicBezTo>
                <a:cubicBezTo>
                  <a:pt x="5219566" y="185459"/>
                  <a:pt x="5213596" y="189563"/>
                  <a:pt x="5213845" y="193295"/>
                </a:cubicBezTo>
                <a:close/>
                <a:moveTo>
                  <a:pt x="5135358" y="183841"/>
                </a:moveTo>
                <a:cubicBezTo>
                  <a:pt x="5131377" y="183841"/>
                  <a:pt x="5124287" y="189936"/>
                  <a:pt x="5124412" y="193295"/>
                </a:cubicBezTo>
                <a:cubicBezTo>
                  <a:pt x="5124412" y="197400"/>
                  <a:pt x="5130133" y="204241"/>
                  <a:pt x="5133989" y="204738"/>
                </a:cubicBezTo>
                <a:cubicBezTo>
                  <a:pt x="5137970" y="205236"/>
                  <a:pt x="5142820" y="199514"/>
                  <a:pt x="5149786" y="194787"/>
                </a:cubicBezTo>
                <a:cubicBezTo>
                  <a:pt x="5143567" y="189688"/>
                  <a:pt x="5139462" y="183841"/>
                  <a:pt x="5135358" y="183841"/>
                </a:cubicBezTo>
                <a:close/>
                <a:moveTo>
                  <a:pt x="5055627" y="194787"/>
                </a:moveTo>
                <a:cubicBezTo>
                  <a:pt x="5055627" y="190931"/>
                  <a:pt x="5049656" y="184339"/>
                  <a:pt x="5045675" y="183841"/>
                </a:cubicBezTo>
                <a:cubicBezTo>
                  <a:pt x="5042193" y="183468"/>
                  <a:pt x="5035227" y="189563"/>
                  <a:pt x="5034729" y="193295"/>
                </a:cubicBezTo>
                <a:cubicBezTo>
                  <a:pt x="5034232" y="197400"/>
                  <a:pt x="5039581" y="202126"/>
                  <a:pt x="5043934" y="209092"/>
                </a:cubicBezTo>
                <a:cubicBezTo>
                  <a:pt x="5049407" y="202748"/>
                  <a:pt x="5055502" y="198768"/>
                  <a:pt x="5055627" y="194663"/>
                </a:cubicBezTo>
                <a:close/>
                <a:moveTo>
                  <a:pt x="4968432" y="193419"/>
                </a:moveTo>
                <a:cubicBezTo>
                  <a:pt x="4967935" y="189563"/>
                  <a:pt x="4961094" y="183468"/>
                  <a:pt x="4957611" y="183841"/>
                </a:cubicBezTo>
                <a:cubicBezTo>
                  <a:pt x="4953630" y="184339"/>
                  <a:pt x="4947536" y="190807"/>
                  <a:pt x="4947536" y="194663"/>
                </a:cubicBezTo>
                <a:cubicBezTo>
                  <a:pt x="4947536" y="198768"/>
                  <a:pt x="4953755" y="202748"/>
                  <a:pt x="4959103" y="209092"/>
                </a:cubicBezTo>
                <a:cubicBezTo>
                  <a:pt x="4963581" y="202126"/>
                  <a:pt x="4968930" y="197400"/>
                  <a:pt x="4968432" y="193295"/>
                </a:cubicBezTo>
                <a:close/>
                <a:moveTo>
                  <a:pt x="4857978" y="193295"/>
                </a:moveTo>
                <a:cubicBezTo>
                  <a:pt x="4858103" y="197524"/>
                  <a:pt x="4864322" y="201380"/>
                  <a:pt x="4867929" y="205485"/>
                </a:cubicBezTo>
                <a:cubicBezTo>
                  <a:pt x="4871785" y="201877"/>
                  <a:pt x="4878128" y="198768"/>
                  <a:pt x="4878875" y="194663"/>
                </a:cubicBezTo>
                <a:cubicBezTo>
                  <a:pt x="4879621" y="190931"/>
                  <a:pt x="4874148" y="186080"/>
                  <a:pt x="4869795" y="179115"/>
                </a:cubicBezTo>
                <a:cubicBezTo>
                  <a:pt x="4864197" y="185459"/>
                  <a:pt x="4857729" y="189439"/>
                  <a:pt x="4857854" y="193295"/>
                </a:cubicBezTo>
                <a:close/>
                <a:moveTo>
                  <a:pt x="4778496" y="183841"/>
                </a:moveTo>
                <a:cubicBezTo>
                  <a:pt x="4774391" y="184588"/>
                  <a:pt x="4771282" y="190931"/>
                  <a:pt x="4767674" y="194912"/>
                </a:cubicBezTo>
                <a:cubicBezTo>
                  <a:pt x="4771779" y="198519"/>
                  <a:pt x="4775635" y="204614"/>
                  <a:pt x="4779864" y="204863"/>
                </a:cubicBezTo>
                <a:cubicBezTo>
                  <a:pt x="4783596" y="204987"/>
                  <a:pt x="4787700" y="198519"/>
                  <a:pt x="4793920" y="192922"/>
                </a:cubicBezTo>
                <a:cubicBezTo>
                  <a:pt x="4787079" y="188692"/>
                  <a:pt x="4782227" y="183220"/>
                  <a:pt x="4778372" y="183966"/>
                </a:cubicBezTo>
                <a:close/>
                <a:moveTo>
                  <a:pt x="4703367" y="194787"/>
                </a:moveTo>
                <a:cubicBezTo>
                  <a:pt x="4703367" y="190931"/>
                  <a:pt x="4697397" y="184339"/>
                  <a:pt x="4693417" y="183841"/>
                </a:cubicBezTo>
                <a:cubicBezTo>
                  <a:pt x="4689933" y="183468"/>
                  <a:pt x="4682968" y="189563"/>
                  <a:pt x="4682471" y="193295"/>
                </a:cubicBezTo>
                <a:cubicBezTo>
                  <a:pt x="4681973" y="197400"/>
                  <a:pt x="4687321" y="202126"/>
                  <a:pt x="4691675" y="209092"/>
                </a:cubicBezTo>
                <a:cubicBezTo>
                  <a:pt x="4697148" y="202748"/>
                  <a:pt x="4703243" y="198768"/>
                  <a:pt x="4703367" y="194663"/>
                </a:cubicBezTo>
                <a:close/>
                <a:moveTo>
                  <a:pt x="4592913" y="193295"/>
                </a:moveTo>
                <a:cubicBezTo>
                  <a:pt x="4593162" y="197524"/>
                  <a:pt x="4599132" y="201504"/>
                  <a:pt x="4602491" y="205485"/>
                </a:cubicBezTo>
                <a:cubicBezTo>
                  <a:pt x="4606471" y="201877"/>
                  <a:pt x="4613063" y="198768"/>
                  <a:pt x="4613810" y="194539"/>
                </a:cubicBezTo>
                <a:cubicBezTo>
                  <a:pt x="4614432" y="190931"/>
                  <a:pt x="4608710" y="186080"/>
                  <a:pt x="4603859" y="179115"/>
                </a:cubicBezTo>
                <a:cubicBezTo>
                  <a:pt x="4598635" y="185459"/>
                  <a:pt x="4592664" y="189563"/>
                  <a:pt x="4592913" y="193295"/>
                </a:cubicBezTo>
                <a:close/>
                <a:moveTo>
                  <a:pt x="4513058" y="183717"/>
                </a:moveTo>
                <a:cubicBezTo>
                  <a:pt x="4509202" y="184090"/>
                  <a:pt x="4503107" y="191056"/>
                  <a:pt x="4503480" y="194539"/>
                </a:cubicBezTo>
                <a:cubicBezTo>
                  <a:pt x="4503978" y="198519"/>
                  <a:pt x="4510446" y="204614"/>
                  <a:pt x="4514301" y="204614"/>
                </a:cubicBezTo>
                <a:cubicBezTo>
                  <a:pt x="4518406" y="204614"/>
                  <a:pt x="4522387" y="198395"/>
                  <a:pt x="4528730" y="193046"/>
                </a:cubicBezTo>
                <a:cubicBezTo>
                  <a:pt x="4521765" y="188568"/>
                  <a:pt x="4517038" y="183220"/>
                  <a:pt x="4512933" y="183717"/>
                </a:cubicBezTo>
                <a:close/>
                <a:moveTo>
                  <a:pt x="2473761" y="204614"/>
                </a:moveTo>
                <a:cubicBezTo>
                  <a:pt x="2477617" y="204738"/>
                  <a:pt x="2484209" y="198643"/>
                  <a:pt x="2484707" y="194663"/>
                </a:cubicBezTo>
                <a:cubicBezTo>
                  <a:pt x="2485080" y="191180"/>
                  <a:pt x="2479109" y="184090"/>
                  <a:pt x="2475253" y="183717"/>
                </a:cubicBezTo>
                <a:cubicBezTo>
                  <a:pt x="2471149" y="183220"/>
                  <a:pt x="2466422" y="188568"/>
                  <a:pt x="2459456" y="192922"/>
                </a:cubicBezTo>
                <a:cubicBezTo>
                  <a:pt x="2465676" y="198270"/>
                  <a:pt x="2469656" y="204489"/>
                  <a:pt x="2473761" y="204614"/>
                </a:cubicBezTo>
                <a:close/>
                <a:moveTo>
                  <a:pt x="2395274" y="194787"/>
                </a:moveTo>
                <a:cubicBezTo>
                  <a:pt x="2395274" y="190807"/>
                  <a:pt x="2389179" y="183717"/>
                  <a:pt x="2385820" y="183841"/>
                </a:cubicBezTo>
                <a:cubicBezTo>
                  <a:pt x="2381715" y="183841"/>
                  <a:pt x="2374874" y="189563"/>
                  <a:pt x="2374377" y="193419"/>
                </a:cubicBezTo>
                <a:cubicBezTo>
                  <a:pt x="2373879" y="197400"/>
                  <a:pt x="2379601" y="202251"/>
                  <a:pt x="2384328" y="209216"/>
                </a:cubicBezTo>
                <a:cubicBezTo>
                  <a:pt x="2389427" y="202872"/>
                  <a:pt x="2395274" y="198892"/>
                  <a:pt x="2395274" y="194787"/>
                </a:cubicBezTo>
                <a:close/>
                <a:moveTo>
                  <a:pt x="2299497" y="183841"/>
                </a:moveTo>
                <a:cubicBezTo>
                  <a:pt x="2295517" y="183841"/>
                  <a:pt x="2288551" y="189936"/>
                  <a:pt x="2288551" y="193295"/>
                </a:cubicBezTo>
                <a:cubicBezTo>
                  <a:pt x="2288551" y="197400"/>
                  <a:pt x="2294273" y="204241"/>
                  <a:pt x="2298129" y="204738"/>
                </a:cubicBezTo>
                <a:cubicBezTo>
                  <a:pt x="2302109" y="205236"/>
                  <a:pt x="2306960" y="199514"/>
                  <a:pt x="2313926" y="194787"/>
                </a:cubicBezTo>
                <a:cubicBezTo>
                  <a:pt x="2307582" y="189688"/>
                  <a:pt x="2303602" y="183841"/>
                  <a:pt x="2299497" y="183841"/>
                </a:cubicBezTo>
                <a:close/>
                <a:moveTo>
                  <a:pt x="2219890" y="193419"/>
                </a:moveTo>
                <a:cubicBezTo>
                  <a:pt x="2219393" y="189563"/>
                  <a:pt x="2212552" y="183841"/>
                  <a:pt x="2208447" y="183841"/>
                </a:cubicBezTo>
                <a:cubicBezTo>
                  <a:pt x="2205088" y="183841"/>
                  <a:pt x="2198994" y="190807"/>
                  <a:pt x="2198994" y="194787"/>
                </a:cubicBezTo>
                <a:cubicBezTo>
                  <a:pt x="2198994" y="198892"/>
                  <a:pt x="2204840" y="202872"/>
                  <a:pt x="2209939" y="209216"/>
                </a:cubicBezTo>
                <a:cubicBezTo>
                  <a:pt x="2214666" y="202251"/>
                  <a:pt x="2220388" y="197400"/>
                  <a:pt x="2219890" y="193419"/>
                </a:cubicBezTo>
                <a:close/>
                <a:moveTo>
                  <a:pt x="2120382" y="183841"/>
                </a:moveTo>
                <a:cubicBezTo>
                  <a:pt x="2116402" y="183841"/>
                  <a:pt x="2109312" y="189936"/>
                  <a:pt x="2109436" y="193295"/>
                </a:cubicBezTo>
                <a:cubicBezTo>
                  <a:pt x="2109436" y="197400"/>
                  <a:pt x="2115158" y="204241"/>
                  <a:pt x="2119014" y="204738"/>
                </a:cubicBezTo>
                <a:cubicBezTo>
                  <a:pt x="2122994" y="205236"/>
                  <a:pt x="2127845" y="199514"/>
                  <a:pt x="2134811" y="194787"/>
                </a:cubicBezTo>
                <a:cubicBezTo>
                  <a:pt x="2128592" y="189688"/>
                  <a:pt x="2124487" y="183841"/>
                  <a:pt x="2120382" y="183841"/>
                </a:cubicBezTo>
                <a:close/>
                <a:moveTo>
                  <a:pt x="2033561" y="183841"/>
                </a:moveTo>
                <a:cubicBezTo>
                  <a:pt x="2029332" y="184090"/>
                  <a:pt x="2025352" y="189936"/>
                  <a:pt x="2021371" y="193419"/>
                </a:cubicBezTo>
                <a:cubicBezTo>
                  <a:pt x="2024978" y="197400"/>
                  <a:pt x="2028088" y="203992"/>
                  <a:pt x="2032193" y="204738"/>
                </a:cubicBezTo>
                <a:cubicBezTo>
                  <a:pt x="2035800" y="205360"/>
                  <a:pt x="2040651" y="199638"/>
                  <a:pt x="2047617" y="194787"/>
                </a:cubicBezTo>
                <a:cubicBezTo>
                  <a:pt x="2041273" y="189563"/>
                  <a:pt x="2037168" y="183468"/>
                  <a:pt x="2033437" y="183717"/>
                </a:cubicBezTo>
                <a:close/>
                <a:moveTo>
                  <a:pt x="1932560" y="193419"/>
                </a:moveTo>
                <a:cubicBezTo>
                  <a:pt x="1932560" y="197524"/>
                  <a:pt x="1938904" y="201504"/>
                  <a:pt x="1942511" y="205609"/>
                </a:cubicBezTo>
                <a:cubicBezTo>
                  <a:pt x="1946367" y="202002"/>
                  <a:pt x="1952711" y="198892"/>
                  <a:pt x="1953457" y="194787"/>
                </a:cubicBezTo>
                <a:cubicBezTo>
                  <a:pt x="1954203" y="191056"/>
                  <a:pt x="1948730" y="186205"/>
                  <a:pt x="1944377" y="179239"/>
                </a:cubicBezTo>
                <a:cubicBezTo>
                  <a:pt x="1938779" y="185459"/>
                  <a:pt x="1932311" y="189563"/>
                  <a:pt x="1932436" y="193419"/>
                </a:cubicBezTo>
                <a:close/>
                <a:moveTo>
                  <a:pt x="1853202" y="183966"/>
                </a:moveTo>
                <a:cubicBezTo>
                  <a:pt x="1849098" y="184712"/>
                  <a:pt x="1845864" y="191056"/>
                  <a:pt x="1842381" y="194912"/>
                </a:cubicBezTo>
                <a:cubicBezTo>
                  <a:pt x="1846361" y="198519"/>
                  <a:pt x="1850217" y="204738"/>
                  <a:pt x="1854446" y="204863"/>
                </a:cubicBezTo>
                <a:cubicBezTo>
                  <a:pt x="1858178" y="204987"/>
                  <a:pt x="1862282" y="198643"/>
                  <a:pt x="1868626" y="193046"/>
                </a:cubicBezTo>
                <a:cubicBezTo>
                  <a:pt x="1861785" y="188692"/>
                  <a:pt x="1856934" y="183220"/>
                  <a:pt x="1853202" y="183966"/>
                </a:cubicBezTo>
                <a:close/>
                <a:moveTo>
                  <a:pt x="1764889" y="183966"/>
                </a:moveTo>
                <a:cubicBezTo>
                  <a:pt x="1760660" y="184215"/>
                  <a:pt x="1756804" y="190061"/>
                  <a:pt x="1752699" y="193543"/>
                </a:cubicBezTo>
                <a:cubicBezTo>
                  <a:pt x="1756306" y="197524"/>
                  <a:pt x="1759416" y="204116"/>
                  <a:pt x="1763521" y="204863"/>
                </a:cubicBezTo>
                <a:cubicBezTo>
                  <a:pt x="1767128" y="205485"/>
                  <a:pt x="1771979" y="199763"/>
                  <a:pt x="1778944" y="194912"/>
                </a:cubicBezTo>
                <a:cubicBezTo>
                  <a:pt x="1772725" y="189812"/>
                  <a:pt x="1768620" y="183717"/>
                  <a:pt x="1764764" y="183966"/>
                </a:cubicBezTo>
                <a:close/>
                <a:moveTo>
                  <a:pt x="1677197" y="183966"/>
                </a:moveTo>
                <a:cubicBezTo>
                  <a:pt x="1673341" y="184339"/>
                  <a:pt x="1667246" y="191305"/>
                  <a:pt x="1667620" y="194787"/>
                </a:cubicBezTo>
                <a:cubicBezTo>
                  <a:pt x="1668117" y="198768"/>
                  <a:pt x="1674585" y="204863"/>
                  <a:pt x="1678441" y="204863"/>
                </a:cubicBezTo>
                <a:cubicBezTo>
                  <a:pt x="1682546" y="204863"/>
                  <a:pt x="1686526" y="198643"/>
                  <a:pt x="1692870" y="193295"/>
                </a:cubicBezTo>
                <a:cubicBezTo>
                  <a:pt x="1685904" y="188817"/>
                  <a:pt x="1681178" y="183468"/>
                  <a:pt x="1677073" y="183966"/>
                </a:cubicBezTo>
                <a:close/>
                <a:moveTo>
                  <a:pt x="1578062" y="194912"/>
                </a:moveTo>
                <a:cubicBezTo>
                  <a:pt x="1578808" y="199016"/>
                  <a:pt x="1585152" y="202126"/>
                  <a:pt x="1589132" y="205733"/>
                </a:cubicBezTo>
                <a:cubicBezTo>
                  <a:pt x="1592740" y="201629"/>
                  <a:pt x="1598835" y="197773"/>
                  <a:pt x="1599083" y="193543"/>
                </a:cubicBezTo>
                <a:cubicBezTo>
                  <a:pt x="1599208" y="189812"/>
                  <a:pt x="1592740" y="185707"/>
                  <a:pt x="1587142" y="179488"/>
                </a:cubicBezTo>
                <a:cubicBezTo>
                  <a:pt x="1582913" y="186329"/>
                  <a:pt x="1577440" y="191180"/>
                  <a:pt x="1578187" y="195036"/>
                </a:cubicBezTo>
                <a:close/>
                <a:moveTo>
                  <a:pt x="1488505" y="193543"/>
                </a:moveTo>
                <a:cubicBezTo>
                  <a:pt x="1488753" y="197773"/>
                  <a:pt x="1494600" y="201753"/>
                  <a:pt x="1498082" y="205733"/>
                </a:cubicBezTo>
                <a:cubicBezTo>
                  <a:pt x="1502063" y="202126"/>
                  <a:pt x="1508655" y="199016"/>
                  <a:pt x="1509401" y="194912"/>
                </a:cubicBezTo>
                <a:cubicBezTo>
                  <a:pt x="1510023" y="191305"/>
                  <a:pt x="1504302" y="186454"/>
                  <a:pt x="1499451" y="179364"/>
                </a:cubicBezTo>
                <a:cubicBezTo>
                  <a:pt x="1494226" y="185707"/>
                  <a:pt x="1488256" y="189812"/>
                  <a:pt x="1488505" y="193543"/>
                </a:cubicBezTo>
                <a:close/>
                <a:moveTo>
                  <a:pt x="1411386" y="184090"/>
                </a:moveTo>
                <a:cubicBezTo>
                  <a:pt x="1407281" y="184837"/>
                  <a:pt x="1404171" y="191180"/>
                  <a:pt x="1400689" y="195161"/>
                </a:cubicBezTo>
                <a:cubicBezTo>
                  <a:pt x="1404793" y="198768"/>
                  <a:pt x="1408649" y="204863"/>
                  <a:pt x="1412878" y="205111"/>
                </a:cubicBezTo>
                <a:cubicBezTo>
                  <a:pt x="1416610" y="205236"/>
                  <a:pt x="1420715" y="198768"/>
                  <a:pt x="1426934" y="193170"/>
                </a:cubicBezTo>
                <a:cubicBezTo>
                  <a:pt x="1420093" y="188941"/>
                  <a:pt x="1415242" y="183468"/>
                  <a:pt x="1411386" y="184215"/>
                </a:cubicBezTo>
                <a:close/>
                <a:moveTo>
                  <a:pt x="1321953" y="184090"/>
                </a:moveTo>
                <a:cubicBezTo>
                  <a:pt x="1317848" y="184837"/>
                  <a:pt x="1314614" y="191180"/>
                  <a:pt x="1311131" y="195036"/>
                </a:cubicBezTo>
                <a:cubicBezTo>
                  <a:pt x="1315112" y="198643"/>
                  <a:pt x="1318968" y="204863"/>
                  <a:pt x="1323197" y="204987"/>
                </a:cubicBezTo>
                <a:cubicBezTo>
                  <a:pt x="1326928" y="205111"/>
                  <a:pt x="1331033" y="198768"/>
                  <a:pt x="1337377" y="193170"/>
                </a:cubicBezTo>
                <a:cubicBezTo>
                  <a:pt x="1330535" y="188817"/>
                  <a:pt x="1325684" y="183344"/>
                  <a:pt x="1321953" y="184090"/>
                </a:cubicBezTo>
                <a:close/>
                <a:moveTo>
                  <a:pt x="1222196" y="193543"/>
                </a:moveTo>
                <a:cubicBezTo>
                  <a:pt x="1222320" y="197773"/>
                  <a:pt x="1228539" y="201629"/>
                  <a:pt x="1232147" y="205733"/>
                </a:cubicBezTo>
                <a:cubicBezTo>
                  <a:pt x="1236002" y="202126"/>
                  <a:pt x="1242346" y="199016"/>
                  <a:pt x="1243217" y="194912"/>
                </a:cubicBezTo>
                <a:cubicBezTo>
                  <a:pt x="1243963" y="191180"/>
                  <a:pt x="1238490" y="186329"/>
                  <a:pt x="1234261" y="179364"/>
                </a:cubicBezTo>
                <a:cubicBezTo>
                  <a:pt x="1228664" y="185707"/>
                  <a:pt x="1222196" y="189688"/>
                  <a:pt x="1222320" y="193543"/>
                </a:cubicBezTo>
                <a:close/>
                <a:moveTo>
                  <a:pt x="1157267" y="193792"/>
                </a:moveTo>
                <a:cubicBezTo>
                  <a:pt x="1156769" y="189936"/>
                  <a:pt x="1149928" y="184215"/>
                  <a:pt x="1145823" y="184215"/>
                </a:cubicBezTo>
                <a:cubicBezTo>
                  <a:pt x="1142465" y="184215"/>
                  <a:pt x="1136370" y="191180"/>
                  <a:pt x="1136370" y="195161"/>
                </a:cubicBezTo>
                <a:cubicBezTo>
                  <a:pt x="1136370" y="199265"/>
                  <a:pt x="1142216" y="203370"/>
                  <a:pt x="1147191" y="209589"/>
                </a:cubicBezTo>
                <a:cubicBezTo>
                  <a:pt x="1151918" y="202624"/>
                  <a:pt x="1157764" y="197773"/>
                  <a:pt x="1157267" y="193792"/>
                </a:cubicBezTo>
                <a:close/>
                <a:moveTo>
                  <a:pt x="1057758" y="184090"/>
                </a:moveTo>
                <a:cubicBezTo>
                  <a:pt x="1053902" y="184090"/>
                  <a:pt x="1046812" y="190185"/>
                  <a:pt x="1046937" y="193543"/>
                </a:cubicBezTo>
                <a:cubicBezTo>
                  <a:pt x="1046937" y="197648"/>
                  <a:pt x="1052659" y="204489"/>
                  <a:pt x="1056515" y="204987"/>
                </a:cubicBezTo>
                <a:cubicBezTo>
                  <a:pt x="1060495" y="205485"/>
                  <a:pt x="1065222" y="199763"/>
                  <a:pt x="1072311" y="194912"/>
                </a:cubicBezTo>
                <a:cubicBezTo>
                  <a:pt x="1066092" y="189936"/>
                  <a:pt x="1061988" y="184090"/>
                  <a:pt x="1057758" y="184090"/>
                </a:cubicBezTo>
                <a:close/>
                <a:moveTo>
                  <a:pt x="968201" y="184090"/>
                </a:moveTo>
                <a:cubicBezTo>
                  <a:pt x="964345" y="184090"/>
                  <a:pt x="957255" y="190185"/>
                  <a:pt x="957379" y="193543"/>
                </a:cubicBezTo>
                <a:cubicBezTo>
                  <a:pt x="957379" y="197648"/>
                  <a:pt x="963101" y="204489"/>
                  <a:pt x="966957" y="204987"/>
                </a:cubicBezTo>
                <a:cubicBezTo>
                  <a:pt x="970937" y="205485"/>
                  <a:pt x="975664" y="199763"/>
                  <a:pt x="982754" y="194912"/>
                </a:cubicBezTo>
                <a:cubicBezTo>
                  <a:pt x="976535" y="189936"/>
                  <a:pt x="972430" y="184090"/>
                  <a:pt x="968201" y="184090"/>
                </a:cubicBezTo>
                <a:close/>
                <a:moveTo>
                  <a:pt x="877400" y="184090"/>
                </a:moveTo>
                <a:cubicBezTo>
                  <a:pt x="873544" y="184463"/>
                  <a:pt x="867449" y="191429"/>
                  <a:pt x="867822" y="194912"/>
                </a:cubicBezTo>
                <a:cubicBezTo>
                  <a:pt x="868320" y="198892"/>
                  <a:pt x="874788" y="204987"/>
                  <a:pt x="878644" y="204987"/>
                </a:cubicBezTo>
                <a:cubicBezTo>
                  <a:pt x="882748" y="204987"/>
                  <a:pt x="886729" y="198768"/>
                  <a:pt x="893072" y="193419"/>
                </a:cubicBezTo>
                <a:cubicBezTo>
                  <a:pt x="886107" y="188941"/>
                  <a:pt x="881380" y="183593"/>
                  <a:pt x="877275" y="184090"/>
                </a:cubicBezTo>
                <a:close/>
                <a:moveTo>
                  <a:pt x="790579" y="184090"/>
                </a:moveTo>
                <a:cubicBezTo>
                  <a:pt x="786474" y="184837"/>
                  <a:pt x="783364" y="191180"/>
                  <a:pt x="779757" y="195161"/>
                </a:cubicBezTo>
                <a:cubicBezTo>
                  <a:pt x="783862" y="198768"/>
                  <a:pt x="787718" y="204863"/>
                  <a:pt x="791947" y="205111"/>
                </a:cubicBezTo>
                <a:cubicBezTo>
                  <a:pt x="795679" y="205236"/>
                  <a:pt x="799783" y="198768"/>
                  <a:pt x="806003" y="193170"/>
                </a:cubicBezTo>
                <a:cubicBezTo>
                  <a:pt x="799161" y="188941"/>
                  <a:pt x="794310" y="183468"/>
                  <a:pt x="790454" y="184215"/>
                </a:cubicBezTo>
                <a:close/>
                <a:moveTo>
                  <a:pt x="4423873" y="184090"/>
                </a:moveTo>
                <a:cubicBezTo>
                  <a:pt x="4420142" y="184463"/>
                  <a:pt x="4413923" y="191429"/>
                  <a:pt x="4414296" y="194912"/>
                </a:cubicBezTo>
                <a:cubicBezTo>
                  <a:pt x="4414669" y="198892"/>
                  <a:pt x="4421261" y="204987"/>
                  <a:pt x="4425117" y="204987"/>
                </a:cubicBezTo>
                <a:cubicBezTo>
                  <a:pt x="4429222" y="204987"/>
                  <a:pt x="4433202" y="198892"/>
                  <a:pt x="4439546" y="193419"/>
                </a:cubicBezTo>
                <a:cubicBezTo>
                  <a:pt x="4432705" y="189066"/>
                  <a:pt x="4427978" y="183593"/>
                  <a:pt x="4423749" y="184090"/>
                </a:cubicBezTo>
                <a:close/>
                <a:moveTo>
                  <a:pt x="4326977" y="194912"/>
                </a:moveTo>
                <a:cubicBezTo>
                  <a:pt x="4327724" y="199141"/>
                  <a:pt x="4334316" y="202251"/>
                  <a:pt x="4338296" y="205858"/>
                </a:cubicBezTo>
                <a:cubicBezTo>
                  <a:pt x="4341779" y="201753"/>
                  <a:pt x="4347625" y="197897"/>
                  <a:pt x="4347874" y="193668"/>
                </a:cubicBezTo>
                <a:cubicBezTo>
                  <a:pt x="4348123" y="189936"/>
                  <a:pt x="4342028" y="185832"/>
                  <a:pt x="4336928" y="179488"/>
                </a:cubicBezTo>
                <a:cubicBezTo>
                  <a:pt x="4332202" y="186454"/>
                  <a:pt x="4326355" y="191305"/>
                  <a:pt x="4326977" y="194912"/>
                </a:cubicBezTo>
                <a:close/>
                <a:moveTo>
                  <a:pt x="4237420" y="194912"/>
                </a:moveTo>
                <a:cubicBezTo>
                  <a:pt x="4238166" y="199141"/>
                  <a:pt x="4244759" y="202251"/>
                  <a:pt x="4248739" y="205733"/>
                </a:cubicBezTo>
                <a:cubicBezTo>
                  <a:pt x="4252222" y="201629"/>
                  <a:pt x="4258068" y="197773"/>
                  <a:pt x="4258317" y="193419"/>
                </a:cubicBezTo>
                <a:cubicBezTo>
                  <a:pt x="4258565" y="189688"/>
                  <a:pt x="4252471" y="185583"/>
                  <a:pt x="4247246" y="179364"/>
                </a:cubicBezTo>
                <a:cubicBezTo>
                  <a:pt x="4242520" y="186329"/>
                  <a:pt x="4236674" y="191180"/>
                  <a:pt x="4237420" y="194912"/>
                </a:cubicBezTo>
                <a:close/>
                <a:moveTo>
                  <a:pt x="4168759" y="195036"/>
                </a:moveTo>
                <a:cubicBezTo>
                  <a:pt x="4168759" y="191056"/>
                  <a:pt x="4162664" y="183966"/>
                  <a:pt x="4159306" y="184090"/>
                </a:cubicBezTo>
                <a:cubicBezTo>
                  <a:pt x="4155201" y="184090"/>
                  <a:pt x="4148360" y="189812"/>
                  <a:pt x="4147862" y="193668"/>
                </a:cubicBezTo>
                <a:cubicBezTo>
                  <a:pt x="4147365" y="197648"/>
                  <a:pt x="4153087" y="202499"/>
                  <a:pt x="4157813" y="209465"/>
                </a:cubicBezTo>
                <a:cubicBezTo>
                  <a:pt x="4162913" y="203121"/>
                  <a:pt x="4168759" y="199141"/>
                  <a:pt x="4168759" y="195036"/>
                </a:cubicBezTo>
                <a:close/>
                <a:moveTo>
                  <a:pt x="70015" y="194912"/>
                </a:moveTo>
                <a:cubicBezTo>
                  <a:pt x="70761" y="199016"/>
                  <a:pt x="77353" y="202251"/>
                  <a:pt x="81334" y="205733"/>
                </a:cubicBezTo>
                <a:cubicBezTo>
                  <a:pt x="84817" y="201629"/>
                  <a:pt x="90663" y="197773"/>
                  <a:pt x="90911" y="193419"/>
                </a:cubicBezTo>
                <a:cubicBezTo>
                  <a:pt x="91160" y="189688"/>
                  <a:pt x="85065" y="185583"/>
                  <a:pt x="79841" y="179364"/>
                </a:cubicBezTo>
                <a:cubicBezTo>
                  <a:pt x="75115" y="186329"/>
                  <a:pt x="69268" y="191180"/>
                  <a:pt x="70015" y="194912"/>
                </a:cubicBezTo>
                <a:close/>
                <a:moveTo>
                  <a:pt x="180469" y="193668"/>
                </a:moveTo>
                <a:cubicBezTo>
                  <a:pt x="180096" y="189936"/>
                  <a:pt x="173006" y="183717"/>
                  <a:pt x="169647" y="184090"/>
                </a:cubicBezTo>
                <a:cubicBezTo>
                  <a:pt x="165667" y="184588"/>
                  <a:pt x="159572" y="191056"/>
                  <a:pt x="159572" y="194912"/>
                </a:cubicBezTo>
                <a:cubicBezTo>
                  <a:pt x="159572" y="199016"/>
                  <a:pt x="165791" y="202997"/>
                  <a:pt x="171140" y="209340"/>
                </a:cubicBezTo>
                <a:cubicBezTo>
                  <a:pt x="175493" y="202375"/>
                  <a:pt x="180842" y="197648"/>
                  <a:pt x="180469" y="193543"/>
                </a:cubicBezTo>
                <a:close/>
                <a:moveTo>
                  <a:pt x="249130" y="193543"/>
                </a:moveTo>
                <a:cubicBezTo>
                  <a:pt x="249130" y="197648"/>
                  <a:pt x="255473" y="201629"/>
                  <a:pt x="259080" y="205733"/>
                </a:cubicBezTo>
                <a:cubicBezTo>
                  <a:pt x="262936" y="202126"/>
                  <a:pt x="269280" y="199016"/>
                  <a:pt x="270151" y="194912"/>
                </a:cubicBezTo>
                <a:cubicBezTo>
                  <a:pt x="270897" y="191180"/>
                  <a:pt x="265424" y="186329"/>
                  <a:pt x="261195" y="179364"/>
                </a:cubicBezTo>
                <a:cubicBezTo>
                  <a:pt x="255598" y="185583"/>
                  <a:pt x="249130" y="189688"/>
                  <a:pt x="249254" y="193543"/>
                </a:cubicBezTo>
                <a:close/>
                <a:moveTo>
                  <a:pt x="336324" y="193543"/>
                </a:moveTo>
                <a:cubicBezTo>
                  <a:pt x="336572" y="197773"/>
                  <a:pt x="342419" y="201753"/>
                  <a:pt x="345901" y="205733"/>
                </a:cubicBezTo>
                <a:cubicBezTo>
                  <a:pt x="349882" y="202126"/>
                  <a:pt x="356474" y="199016"/>
                  <a:pt x="357220" y="194912"/>
                </a:cubicBezTo>
                <a:cubicBezTo>
                  <a:pt x="357842" y="191305"/>
                  <a:pt x="352121" y="186454"/>
                  <a:pt x="347270" y="179364"/>
                </a:cubicBezTo>
                <a:cubicBezTo>
                  <a:pt x="342045" y="185707"/>
                  <a:pt x="336075" y="189812"/>
                  <a:pt x="336324" y="193543"/>
                </a:cubicBezTo>
                <a:close/>
                <a:moveTo>
                  <a:pt x="435459" y="184090"/>
                </a:moveTo>
                <a:cubicBezTo>
                  <a:pt x="431727" y="184463"/>
                  <a:pt x="425508" y="191553"/>
                  <a:pt x="425881" y="194912"/>
                </a:cubicBezTo>
                <a:cubicBezTo>
                  <a:pt x="426379" y="198892"/>
                  <a:pt x="432847" y="204987"/>
                  <a:pt x="436703" y="204987"/>
                </a:cubicBezTo>
                <a:cubicBezTo>
                  <a:pt x="440807" y="204987"/>
                  <a:pt x="444788" y="198768"/>
                  <a:pt x="451131" y="193419"/>
                </a:cubicBezTo>
                <a:cubicBezTo>
                  <a:pt x="444166" y="189066"/>
                  <a:pt x="439439" y="183717"/>
                  <a:pt x="435334" y="184090"/>
                </a:cubicBezTo>
                <a:close/>
                <a:moveTo>
                  <a:pt x="515438" y="193543"/>
                </a:moveTo>
                <a:cubicBezTo>
                  <a:pt x="515687" y="197773"/>
                  <a:pt x="521533" y="201753"/>
                  <a:pt x="525016" y="205733"/>
                </a:cubicBezTo>
                <a:cubicBezTo>
                  <a:pt x="528996" y="202126"/>
                  <a:pt x="535589" y="199016"/>
                  <a:pt x="536335" y="194912"/>
                </a:cubicBezTo>
                <a:cubicBezTo>
                  <a:pt x="536957" y="191305"/>
                  <a:pt x="531235" y="186454"/>
                  <a:pt x="526384" y="179364"/>
                </a:cubicBezTo>
                <a:cubicBezTo>
                  <a:pt x="521160" y="185707"/>
                  <a:pt x="515190" y="189812"/>
                  <a:pt x="515438" y="193543"/>
                </a:cubicBezTo>
                <a:close/>
                <a:moveTo>
                  <a:pt x="622285" y="195036"/>
                </a:moveTo>
                <a:cubicBezTo>
                  <a:pt x="622285" y="191056"/>
                  <a:pt x="616191" y="183966"/>
                  <a:pt x="612832" y="184090"/>
                </a:cubicBezTo>
                <a:cubicBezTo>
                  <a:pt x="608727" y="184090"/>
                  <a:pt x="601886" y="189812"/>
                  <a:pt x="601389" y="193668"/>
                </a:cubicBezTo>
                <a:cubicBezTo>
                  <a:pt x="600891" y="197648"/>
                  <a:pt x="606613" y="202499"/>
                  <a:pt x="611340" y="209465"/>
                </a:cubicBezTo>
                <a:cubicBezTo>
                  <a:pt x="616439" y="203121"/>
                  <a:pt x="622285" y="199141"/>
                  <a:pt x="622285" y="195036"/>
                </a:cubicBezTo>
                <a:close/>
                <a:moveTo>
                  <a:pt x="702390" y="183966"/>
                </a:moveTo>
                <a:cubicBezTo>
                  <a:pt x="698161" y="184215"/>
                  <a:pt x="694180" y="190061"/>
                  <a:pt x="690200" y="193543"/>
                </a:cubicBezTo>
                <a:cubicBezTo>
                  <a:pt x="693807" y="197524"/>
                  <a:pt x="696917" y="204116"/>
                  <a:pt x="701021" y="204863"/>
                </a:cubicBezTo>
                <a:cubicBezTo>
                  <a:pt x="704629" y="205485"/>
                  <a:pt x="709480" y="199763"/>
                  <a:pt x="716445" y="194912"/>
                </a:cubicBezTo>
                <a:cubicBezTo>
                  <a:pt x="710102" y="189688"/>
                  <a:pt x="705997" y="183593"/>
                  <a:pt x="702265" y="183841"/>
                </a:cubicBezTo>
                <a:close/>
                <a:moveTo>
                  <a:pt x="3095" y="1546234"/>
                </a:moveTo>
                <a:cubicBezTo>
                  <a:pt x="12217" y="1532962"/>
                  <a:pt x="12217" y="1518123"/>
                  <a:pt x="3095" y="1501704"/>
                </a:cubicBezTo>
                <a:lnTo>
                  <a:pt x="3095" y="1546234"/>
                </a:lnTo>
                <a:close/>
                <a:moveTo>
                  <a:pt x="1852" y="1419361"/>
                </a:moveTo>
                <a:lnTo>
                  <a:pt x="1852" y="1457920"/>
                </a:lnTo>
                <a:cubicBezTo>
                  <a:pt x="18270" y="1433167"/>
                  <a:pt x="18270" y="1432670"/>
                  <a:pt x="1852" y="1419361"/>
                </a:cubicBezTo>
                <a:close/>
                <a:moveTo>
                  <a:pt x="4691550" y="95030"/>
                </a:moveTo>
                <a:cubicBezTo>
                  <a:pt x="4688939" y="94782"/>
                  <a:pt x="4683590" y="100876"/>
                  <a:pt x="4683590" y="104235"/>
                </a:cubicBezTo>
                <a:cubicBezTo>
                  <a:pt x="4683590" y="107593"/>
                  <a:pt x="4688814" y="114061"/>
                  <a:pt x="4691177" y="113813"/>
                </a:cubicBezTo>
                <a:cubicBezTo>
                  <a:pt x="4695655" y="113439"/>
                  <a:pt x="4699760" y="109086"/>
                  <a:pt x="4707223" y="104484"/>
                </a:cubicBezTo>
                <a:cubicBezTo>
                  <a:pt x="4700009" y="99757"/>
                  <a:pt x="4695904" y="95404"/>
                  <a:pt x="4691550" y="95030"/>
                </a:cubicBezTo>
                <a:close/>
                <a:moveTo>
                  <a:pt x="13377376" y="93289"/>
                </a:moveTo>
                <a:cubicBezTo>
                  <a:pt x="13374887" y="97642"/>
                  <a:pt x="13370783" y="101996"/>
                  <a:pt x="13370659" y="106349"/>
                </a:cubicBezTo>
                <a:cubicBezTo>
                  <a:pt x="13370659" y="108962"/>
                  <a:pt x="13378744" y="114559"/>
                  <a:pt x="13380112" y="113813"/>
                </a:cubicBezTo>
                <a:cubicBezTo>
                  <a:pt x="13384216" y="111325"/>
                  <a:pt x="13388569" y="106723"/>
                  <a:pt x="13389441" y="102245"/>
                </a:cubicBezTo>
                <a:cubicBezTo>
                  <a:pt x="13390187" y="98264"/>
                  <a:pt x="13386456" y="93538"/>
                  <a:pt x="13384714" y="89060"/>
                </a:cubicBezTo>
                <a:cubicBezTo>
                  <a:pt x="13382227" y="90428"/>
                  <a:pt x="13379739" y="91796"/>
                  <a:pt x="13377376" y="93289"/>
                </a:cubicBezTo>
                <a:close/>
                <a:moveTo>
                  <a:pt x="13287446" y="93289"/>
                </a:moveTo>
                <a:cubicBezTo>
                  <a:pt x="13285206" y="97767"/>
                  <a:pt x="13281226" y="102245"/>
                  <a:pt x="13281226" y="106598"/>
                </a:cubicBezTo>
                <a:cubicBezTo>
                  <a:pt x="13281226" y="109210"/>
                  <a:pt x="13289559" y="114559"/>
                  <a:pt x="13290803" y="113688"/>
                </a:cubicBezTo>
                <a:cubicBezTo>
                  <a:pt x="13294784" y="111076"/>
                  <a:pt x="13298888" y="106349"/>
                  <a:pt x="13299760" y="101872"/>
                </a:cubicBezTo>
                <a:cubicBezTo>
                  <a:pt x="13300505" y="97642"/>
                  <a:pt x="13297271" y="92667"/>
                  <a:pt x="13295779" y="87940"/>
                </a:cubicBezTo>
                <a:cubicBezTo>
                  <a:pt x="13292918" y="89682"/>
                  <a:pt x="13290182" y="91423"/>
                  <a:pt x="13287321" y="93165"/>
                </a:cubicBezTo>
                <a:close/>
                <a:moveTo>
                  <a:pt x="13201744" y="95155"/>
                </a:moveTo>
                <a:cubicBezTo>
                  <a:pt x="13199131" y="95155"/>
                  <a:pt x="13193783" y="103489"/>
                  <a:pt x="13194653" y="104732"/>
                </a:cubicBezTo>
                <a:cubicBezTo>
                  <a:pt x="13197266" y="108713"/>
                  <a:pt x="13201992" y="112693"/>
                  <a:pt x="13206471" y="113564"/>
                </a:cubicBezTo>
                <a:cubicBezTo>
                  <a:pt x="13208833" y="114061"/>
                  <a:pt x="13212316" y="107842"/>
                  <a:pt x="13217540" y="102618"/>
                </a:cubicBezTo>
                <a:cubicBezTo>
                  <a:pt x="13210699" y="99135"/>
                  <a:pt x="13206222" y="95155"/>
                  <a:pt x="13201744" y="95155"/>
                </a:cubicBezTo>
                <a:close/>
                <a:moveTo>
                  <a:pt x="13114922" y="94906"/>
                </a:moveTo>
                <a:cubicBezTo>
                  <a:pt x="13110693" y="96523"/>
                  <a:pt x="13107957" y="101747"/>
                  <a:pt x="13104598" y="105479"/>
                </a:cubicBezTo>
                <a:cubicBezTo>
                  <a:pt x="13107833" y="108340"/>
                  <a:pt x="13111689" y="114061"/>
                  <a:pt x="13114301" y="113564"/>
                </a:cubicBezTo>
                <a:cubicBezTo>
                  <a:pt x="13118654" y="112693"/>
                  <a:pt x="13122137" y="107842"/>
                  <a:pt x="13127983" y="103115"/>
                </a:cubicBezTo>
                <a:cubicBezTo>
                  <a:pt x="13121888" y="99011"/>
                  <a:pt x="13117161" y="93911"/>
                  <a:pt x="13114922" y="94906"/>
                </a:cubicBezTo>
                <a:close/>
                <a:moveTo>
                  <a:pt x="13025365" y="94906"/>
                </a:moveTo>
                <a:cubicBezTo>
                  <a:pt x="13021136" y="96523"/>
                  <a:pt x="13018400" y="101747"/>
                  <a:pt x="13015042" y="105479"/>
                </a:cubicBezTo>
                <a:cubicBezTo>
                  <a:pt x="13018276" y="108340"/>
                  <a:pt x="13022131" y="114061"/>
                  <a:pt x="13024742" y="113564"/>
                </a:cubicBezTo>
                <a:cubicBezTo>
                  <a:pt x="13029097" y="112693"/>
                  <a:pt x="13032579" y="107842"/>
                  <a:pt x="13038426" y="103115"/>
                </a:cubicBezTo>
                <a:cubicBezTo>
                  <a:pt x="13032331" y="99011"/>
                  <a:pt x="13027605" y="93911"/>
                  <a:pt x="13025365" y="94906"/>
                </a:cubicBezTo>
                <a:close/>
                <a:moveTo>
                  <a:pt x="12925981" y="103115"/>
                </a:moveTo>
                <a:cubicBezTo>
                  <a:pt x="12927474" y="107469"/>
                  <a:pt x="12932574" y="110579"/>
                  <a:pt x="12936057" y="114186"/>
                </a:cubicBezTo>
                <a:cubicBezTo>
                  <a:pt x="12939167" y="111076"/>
                  <a:pt x="12945013" y="107718"/>
                  <a:pt x="12944639" y="105106"/>
                </a:cubicBezTo>
                <a:cubicBezTo>
                  <a:pt x="12944141" y="100752"/>
                  <a:pt x="12939539" y="96896"/>
                  <a:pt x="12935186" y="90677"/>
                </a:cubicBezTo>
                <a:cubicBezTo>
                  <a:pt x="12930583" y="96523"/>
                  <a:pt x="12925111" y="101001"/>
                  <a:pt x="12925857" y="103115"/>
                </a:cubicBezTo>
                <a:close/>
                <a:moveTo>
                  <a:pt x="12847370" y="94906"/>
                </a:moveTo>
                <a:cubicBezTo>
                  <a:pt x="12844757" y="94657"/>
                  <a:pt x="12839410" y="100752"/>
                  <a:pt x="12839410" y="104111"/>
                </a:cubicBezTo>
                <a:cubicBezTo>
                  <a:pt x="12839410" y="107469"/>
                  <a:pt x="12844633" y="113937"/>
                  <a:pt x="12846997" y="113688"/>
                </a:cubicBezTo>
                <a:cubicBezTo>
                  <a:pt x="12851475" y="113315"/>
                  <a:pt x="12855579" y="108962"/>
                  <a:pt x="12863042" y="104359"/>
                </a:cubicBezTo>
                <a:cubicBezTo>
                  <a:pt x="12855828" y="99633"/>
                  <a:pt x="12851724" y="95279"/>
                  <a:pt x="12847370" y="94906"/>
                </a:cubicBezTo>
                <a:close/>
                <a:moveTo>
                  <a:pt x="12768509" y="102494"/>
                </a:moveTo>
                <a:cubicBezTo>
                  <a:pt x="12768758" y="100006"/>
                  <a:pt x="12762290" y="94906"/>
                  <a:pt x="12758931" y="94906"/>
                </a:cubicBezTo>
                <a:cubicBezTo>
                  <a:pt x="12755699" y="94906"/>
                  <a:pt x="12749602" y="100379"/>
                  <a:pt x="12749851" y="102991"/>
                </a:cubicBezTo>
                <a:cubicBezTo>
                  <a:pt x="12750225" y="107345"/>
                  <a:pt x="12754703" y="111449"/>
                  <a:pt x="12759305" y="118664"/>
                </a:cubicBezTo>
                <a:cubicBezTo>
                  <a:pt x="12763907" y="111200"/>
                  <a:pt x="12768137" y="107096"/>
                  <a:pt x="12768509" y="102618"/>
                </a:cubicBezTo>
                <a:close/>
                <a:moveTo>
                  <a:pt x="12669997" y="94906"/>
                </a:moveTo>
                <a:cubicBezTo>
                  <a:pt x="12665767" y="96523"/>
                  <a:pt x="12662036" y="101374"/>
                  <a:pt x="12660294" y="105728"/>
                </a:cubicBezTo>
                <a:cubicBezTo>
                  <a:pt x="12659672" y="107220"/>
                  <a:pt x="12666763" y="114186"/>
                  <a:pt x="12669250" y="113688"/>
                </a:cubicBezTo>
                <a:cubicBezTo>
                  <a:pt x="12673603" y="112693"/>
                  <a:pt x="12677211" y="107966"/>
                  <a:pt x="12683056" y="103240"/>
                </a:cubicBezTo>
                <a:cubicBezTo>
                  <a:pt x="12677086" y="99135"/>
                  <a:pt x="12672359" y="94035"/>
                  <a:pt x="12670121" y="94906"/>
                </a:cubicBezTo>
                <a:close/>
                <a:moveTo>
                  <a:pt x="12573723" y="103364"/>
                </a:moveTo>
                <a:cubicBezTo>
                  <a:pt x="12575340" y="107718"/>
                  <a:pt x="12580439" y="110703"/>
                  <a:pt x="12584046" y="114310"/>
                </a:cubicBezTo>
                <a:cubicBezTo>
                  <a:pt x="12587031" y="111200"/>
                  <a:pt x="12592877" y="107593"/>
                  <a:pt x="12592504" y="104981"/>
                </a:cubicBezTo>
                <a:cubicBezTo>
                  <a:pt x="12591883" y="100628"/>
                  <a:pt x="12587280" y="96896"/>
                  <a:pt x="12582803" y="90677"/>
                </a:cubicBezTo>
                <a:cubicBezTo>
                  <a:pt x="12578325" y="96647"/>
                  <a:pt x="12572976" y="101125"/>
                  <a:pt x="12573846" y="103364"/>
                </a:cubicBezTo>
                <a:close/>
                <a:moveTo>
                  <a:pt x="12492250" y="94906"/>
                </a:moveTo>
                <a:cubicBezTo>
                  <a:pt x="12489638" y="94657"/>
                  <a:pt x="12483419" y="102369"/>
                  <a:pt x="12484164" y="103613"/>
                </a:cubicBezTo>
                <a:cubicBezTo>
                  <a:pt x="12486404" y="107842"/>
                  <a:pt x="12490633" y="112196"/>
                  <a:pt x="12495110" y="113564"/>
                </a:cubicBezTo>
                <a:cubicBezTo>
                  <a:pt x="12497226" y="114310"/>
                  <a:pt x="12501454" y="108464"/>
                  <a:pt x="12507051" y="103737"/>
                </a:cubicBezTo>
                <a:cubicBezTo>
                  <a:pt x="12500709" y="99633"/>
                  <a:pt x="12496603" y="95279"/>
                  <a:pt x="12492250" y="94906"/>
                </a:cubicBezTo>
                <a:close/>
                <a:moveTo>
                  <a:pt x="12403439" y="94906"/>
                </a:moveTo>
                <a:cubicBezTo>
                  <a:pt x="12400827" y="94533"/>
                  <a:pt x="12397219" y="100255"/>
                  <a:pt x="12393985" y="103240"/>
                </a:cubicBezTo>
                <a:cubicBezTo>
                  <a:pt x="12397468" y="106847"/>
                  <a:pt x="12400453" y="111947"/>
                  <a:pt x="12404807" y="113688"/>
                </a:cubicBezTo>
                <a:cubicBezTo>
                  <a:pt x="12407046" y="114559"/>
                  <a:pt x="12411524" y="109210"/>
                  <a:pt x="12417619" y="104857"/>
                </a:cubicBezTo>
                <a:cubicBezTo>
                  <a:pt x="12411524" y="100379"/>
                  <a:pt x="12407792" y="95652"/>
                  <a:pt x="12403439" y="94906"/>
                </a:cubicBezTo>
                <a:close/>
                <a:moveTo>
                  <a:pt x="12326817" y="102494"/>
                </a:moveTo>
                <a:cubicBezTo>
                  <a:pt x="12327066" y="100006"/>
                  <a:pt x="12320598" y="94906"/>
                  <a:pt x="12317240" y="94906"/>
                </a:cubicBezTo>
                <a:cubicBezTo>
                  <a:pt x="12314006" y="94906"/>
                  <a:pt x="12307911" y="100379"/>
                  <a:pt x="12308159" y="102991"/>
                </a:cubicBezTo>
                <a:cubicBezTo>
                  <a:pt x="12308533" y="107345"/>
                  <a:pt x="12313010" y="111449"/>
                  <a:pt x="12317612" y="118664"/>
                </a:cubicBezTo>
                <a:cubicBezTo>
                  <a:pt x="12322215" y="111200"/>
                  <a:pt x="12326445" y="107096"/>
                  <a:pt x="12326817" y="102494"/>
                </a:cubicBezTo>
                <a:close/>
                <a:moveTo>
                  <a:pt x="12237260" y="102494"/>
                </a:moveTo>
                <a:cubicBezTo>
                  <a:pt x="12237509" y="100006"/>
                  <a:pt x="12231041" y="94906"/>
                  <a:pt x="12227682" y="94906"/>
                </a:cubicBezTo>
                <a:cubicBezTo>
                  <a:pt x="12224448" y="94906"/>
                  <a:pt x="12218353" y="100379"/>
                  <a:pt x="12218602" y="102991"/>
                </a:cubicBezTo>
                <a:cubicBezTo>
                  <a:pt x="12218975" y="107345"/>
                  <a:pt x="12223453" y="111449"/>
                  <a:pt x="12228056" y="118664"/>
                </a:cubicBezTo>
                <a:cubicBezTo>
                  <a:pt x="12232658" y="111200"/>
                  <a:pt x="12236886" y="107096"/>
                  <a:pt x="12237260" y="102494"/>
                </a:cubicBezTo>
                <a:close/>
                <a:moveTo>
                  <a:pt x="12140737" y="95155"/>
                </a:moveTo>
                <a:cubicBezTo>
                  <a:pt x="12136259" y="95901"/>
                  <a:pt x="12131408" y="99757"/>
                  <a:pt x="12128796" y="103613"/>
                </a:cubicBezTo>
                <a:cubicBezTo>
                  <a:pt x="12127926" y="104981"/>
                  <a:pt x="12133274" y="113439"/>
                  <a:pt x="12135761" y="113439"/>
                </a:cubicBezTo>
                <a:cubicBezTo>
                  <a:pt x="12140240" y="113439"/>
                  <a:pt x="12144717" y="109459"/>
                  <a:pt x="12151807" y="105852"/>
                </a:cubicBezTo>
                <a:cubicBezTo>
                  <a:pt x="12146583" y="100628"/>
                  <a:pt x="12143100" y="94657"/>
                  <a:pt x="12140737" y="95030"/>
                </a:cubicBezTo>
                <a:close/>
                <a:moveTo>
                  <a:pt x="12050060" y="95030"/>
                </a:moveTo>
                <a:cubicBezTo>
                  <a:pt x="12045706" y="96274"/>
                  <a:pt x="12041229" y="100628"/>
                  <a:pt x="12039239" y="104732"/>
                </a:cubicBezTo>
                <a:cubicBezTo>
                  <a:pt x="12038493" y="106349"/>
                  <a:pt x="12044712" y="114061"/>
                  <a:pt x="12047199" y="113688"/>
                </a:cubicBezTo>
                <a:cubicBezTo>
                  <a:pt x="12051677" y="113191"/>
                  <a:pt x="12055658" y="108713"/>
                  <a:pt x="12062001" y="104484"/>
                </a:cubicBezTo>
                <a:cubicBezTo>
                  <a:pt x="12056404" y="99881"/>
                  <a:pt x="12052299" y="94284"/>
                  <a:pt x="12049936" y="94906"/>
                </a:cubicBezTo>
                <a:close/>
                <a:moveTo>
                  <a:pt x="11962617" y="95030"/>
                </a:moveTo>
                <a:cubicBezTo>
                  <a:pt x="11958388" y="96647"/>
                  <a:pt x="11955651" y="101872"/>
                  <a:pt x="11952293" y="105603"/>
                </a:cubicBezTo>
                <a:cubicBezTo>
                  <a:pt x="11955527" y="108464"/>
                  <a:pt x="11959383" y="114186"/>
                  <a:pt x="11961995" y="113688"/>
                </a:cubicBezTo>
                <a:cubicBezTo>
                  <a:pt x="11966348" y="112817"/>
                  <a:pt x="11969832" y="107966"/>
                  <a:pt x="11975677" y="103240"/>
                </a:cubicBezTo>
                <a:cubicBezTo>
                  <a:pt x="11969583" y="99135"/>
                  <a:pt x="11964856" y="94035"/>
                  <a:pt x="11962617" y="95030"/>
                </a:cubicBezTo>
                <a:close/>
                <a:moveTo>
                  <a:pt x="11863233" y="104608"/>
                </a:moveTo>
                <a:cubicBezTo>
                  <a:pt x="11862736" y="107220"/>
                  <a:pt x="11868209" y="113191"/>
                  <a:pt x="11871442" y="113688"/>
                </a:cubicBezTo>
                <a:cubicBezTo>
                  <a:pt x="11874677" y="114061"/>
                  <a:pt x="11881394" y="109583"/>
                  <a:pt x="11881518" y="106971"/>
                </a:cubicBezTo>
                <a:cubicBezTo>
                  <a:pt x="11881767" y="102618"/>
                  <a:pt x="11877911" y="97891"/>
                  <a:pt x="11874304" y="90055"/>
                </a:cubicBezTo>
                <a:cubicBezTo>
                  <a:pt x="11868831" y="96772"/>
                  <a:pt x="11863980" y="100379"/>
                  <a:pt x="11863233" y="104732"/>
                </a:cubicBezTo>
                <a:close/>
                <a:moveTo>
                  <a:pt x="11784995" y="113813"/>
                </a:moveTo>
                <a:cubicBezTo>
                  <a:pt x="11787482" y="113937"/>
                  <a:pt x="11793204" y="105852"/>
                  <a:pt x="11792334" y="104235"/>
                </a:cubicBezTo>
                <a:cubicBezTo>
                  <a:pt x="11790095" y="100130"/>
                  <a:pt x="11785368" y="96150"/>
                  <a:pt x="11780890" y="95030"/>
                </a:cubicBezTo>
                <a:cubicBezTo>
                  <a:pt x="11778527" y="94533"/>
                  <a:pt x="11774671" y="100255"/>
                  <a:pt x="11769447" y="105230"/>
                </a:cubicBezTo>
                <a:cubicBezTo>
                  <a:pt x="11776164" y="109210"/>
                  <a:pt x="11780393" y="113439"/>
                  <a:pt x="11784871" y="113688"/>
                </a:cubicBezTo>
                <a:close/>
                <a:moveTo>
                  <a:pt x="11697427" y="95030"/>
                </a:moveTo>
                <a:cubicBezTo>
                  <a:pt x="11693199" y="96399"/>
                  <a:pt x="11688969" y="100876"/>
                  <a:pt x="11686980" y="105106"/>
                </a:cubicBezTo>
                <a:cubicBezTo>
                  <a:pt x="11686233" y="106598"/>
                  <a:pt x="11692825" y="114061"/>
                  <a:pt x="11695189" y="113688"/>
                </a:cubicBezTo>
                <a:cubicBezTo>
                  <a:pt x="11699666" y="113066"/>
                  <a:pt x="11703522" y="108464"/>
                  <a:pt x="11709742" y="104111"/>
                </a:cubicBezTo>
                <a:cubicBezTo>
                  <a:pt x="11704020" y="99633"/>
                  <a:pt x="11699666" y="94160"/>
                  <a:pt x="11697427" y="94906"/>
                </a:cubicBezTo>
                <a:close/>
                <a:moveTo>
                  <a:pt x="4604108" y="95030"/>
                </a:moveTo>
                <a:cubicBezTo>
                  <a:pt x="4599879" y="96523"/>
                  <a:pt x="4595898" y="101250"/>
                  <a:pt x="4594032" y="105479"/>
                </a:cubicBezTo>
                <a:cubicBezTo>
                  <a:pt x="4593411" y="106971"/>
                  <a:pt x="4600252" y="114186"/>
                  <a:pt x="4602615" y="113688"/>
                </a:cubicBezTo>
                <a:cubicBezTo>
                  <a:pt x="4607093" y="112817"/>
                  <a:pt x="4610700" y="108215"/>
                  <a:pt x="4616795" y="103737"/>
                </a:cubicBezTo>
                <a:cubicBezTo>
                  <a:pt x="4610825" y="99508"/>
                  <a:pt x="4606347" y="94160"/>
                  <a:pt x="4604108" y="95030"/>
                </a:cubicBezTo>
                <a:close/>
                <a:moveTo>
                  <a:pt x="11609612" y="95279"/>
                </a:moveTo>
                <a:cubicBezTo>
                  <a:pt x="11605134" y="95901"/>
                  <a:pt x="11600158" y="99508"/>
                  <a:pt x="11597422" y="103364"/>
                </a:cubicBezTo>
                <a:cubicBezTo>
                  <a:pt x="11596551" y="104608"/>
                  <a:pt x="11601527" y="113191"/>
                  <a:pt x="11604139" y="113439"/>
                </a:cubicBezTo>
                <a:cubicBezTo>
                  <a:pt x="11608617" y="113688"/>
                  <a:pt x="11613219" y="109832"/>
                  <a:pt x="11620309" y="106474"/>
                </a:cubicBezTo>
                <a:cubicBezTo>
                  <a:pt x="11615334" y="101001"/>
                  <a:pt x="11612099" y="95030"/>
                  <a:pt x="11609612" y="95279"/>
                </a:cubicBezTo>
                <a:close/>
                <a:moveTo>
                  <a:pt x="11526647" y="103364"/>
                </a:moveTo>
                <a:cubicBezTo>
                  <a:pt x="11527020" y="100876"/>
                  <a:pt x="11519557" y="94284"/>
                  <a:pt x="11518064" y="95030"/>
                </a:cubicBezTo>
                <a:cubicBezTo>
                  <a:pt x="11513835" y="96896"/>
                  <a:pt x="11509232" y="101125"/>
                  <a:pt x="11507864" y="105354"/>
                </a:cubicBezTo>
                <a:cubicBezTo>
                  <a:pt x="11507118" y="107718"/>
                  <a:pt x="11512467" y="111947"/>
                  <a:pt x="11516944" y="117793"/>
                </a:cubicBezTo>
                <a:cubicBezTo>
                  <a:pt x="11521423" y="111698"/>
                  <a:pt x="11525900" y="107842"/>
                  <a:pt x="11526647" y="103364"/>
                </a:cubicBezTo>
                <a:close/>
                <a:moveTo>
                  <a:pt x="11429502" y="95030"/>
                </a:moveTo>
                <a:cubicBezTo>
                  <a:pt x="11426889" y="94782"/>
                  <a:pt x="11420670" y="102494"/>
                  <a:pt x="11421416" y="103737"/>
                </a:cubicBezTo>
                <a:cubicBezTo>
                  <a:pt x="11423655" y="107966"/>
                  <a:pt x="11427885" y="112320"/>
                  <a:pt x="11432362" y="113688"/>
                </a:cubicBezTo>
                <a:cubicBezTo>
                  <a:pt x="11434478" y="114434"/>
                  <a:pt x="11438706" y="108713"/>
                  <a:pt x="11444304" y="103862"/>
                </a:cubicBezTo>
                <a:cubicBezTo>
                  <a:pt x="11437960" y="99757"/>
                  <a:pt x="11433855" y="95279"/>
                  <a:pt x="11429502" y="95030"/>
                </a:cubicBezTo>
                <a:close/>
                <a:moveTo>
                  <a:pt x="11352383" y="101747"/>
                </a:moveTo>
                <a:cubicBezTo>
                  <a:pt x="11348030" y="99259"/>
                  <a:pt x="11343676" y="95155"/>
                  <a:pt x="11339322" y="95030"/>
                </a:cubicBezTo>
                <a:cubicBezTo>
                  <a:pt x="11336710" y="95030"/>
                  <a:pt x="11331113" y="103115"/>
                  <a:pt x="11331860" y="104484"/>
                </a:cubicBezTo>
                <a:cubicBezTo>
                  <a:pt x="11334347" y="108588"/>
                  <a:pt x="11338949" y="112942"/>
                  <a:pt x="11343427" y="113813"/>
                </a:cubicBezTo>
                <a:cubicBezTo>
                  <a:pt x="11347408" y="114559"/>
                  <a:pt x="11352134" y="110827"/>
                  <a:pt x="11356612" y="109086"/>
                </a:cubicBezTo>
                <a:cubicBezTo>
                  <a:pt x="11355243" y="106598"/>
                  <a:pt x="11353875" y="104111"/>
                  <a:pt x="11352383" y="101747"/>
                </a:cubicBezTo>
                <a:close/>
                <a:moveTo>
                  <a:pt x="11260960" y="106474"/>
                </a:moveTo>
                <a:cubicBezTo>
                  <a:pt x="11259965" y="101996"/>
                  <a:pt x="11255984" y="97269"/>
                  <a:pt x="11251879" y="95030"/>
                </a:cubicBezTo>
                <a:cubicBezTo>
                  <a:pt x="11250263" y="94160"/>
                  <a:pt x="11242178" y="99881"/>
                  <a:pt x="11242302" y="102369"/>
                </a:cubicBezTo>
                <a:cubicBezTo>
                  <a:pt x="11242550" y="106847"/>
                  <a:pt x="11246655" y="111200"/>
                  <a:pt x="11250636" y="117917"/>
                </a:cubicBezTo>
                <a:cubicBezTo>
                  <a:pt x="11255611" y="112693"/>
                  <a:pt x="11261457" y="108837"/>
                  <a:pt x="11260960" y="106474"/>
                </a:cubicBezTo>
                <a:close/>
                <a:moveTo>
                  <a:pt x="11159835" y="95155"/>
                </a:moveTo>
                <a:cubicBezTo>
                  <a:pt x="11157222" y="95155"/>
                  <a:pt x="11151874" y="103489"/>
                  <a:pt x="11152745" y="104732"/>
                </a:cubicBezTo>
                <a:cubicBezTo>
                  <a:pt x="11155357" y="108713"/>
                  <a:pt x="11160084" y="112693"/>
                  <a:pt x="11164561" y="113564"/>
                </a:cubicBezTo>
                <a:cubicBezTo>
                  <a:pt x="11166925" y="114061"/>
                  <a:pt x="11170407" y="107842"/>
                  <a:pt x="11175632" y="102618"/>
                </a:cubicBezTo>
                <a:cubicBezTo>
                  <a:pt x="11168790" y="99135"/>
                  <a:pt x="11164312" y="95155"/>
                  <a:pt x="11159835" y="95155"/>
                </a:cubicBezTo>
                <a:close/>
                <a:moveTo>
                  <a:pt x="11077492" y="95030"/>
                </a:moveTo>
                <a:cubicBezTo>
                  <a:pt x="11073014" y="96025"/>
                  <a:pt x="11068287" y="100006"/>
                  <a:pt x="11066048" y="104111"/>
                </a:cubicBezTo>
                <a:cubicBezTo>
                  <a:pt x="11065178" y="105728"/>
                  <a:pt x="11070899" y="113813"/>
                  <a:pt x="11073387" y="113688"/>
                </a:cubicBezTo>
                <a:cubicBezTo>
                  <a:pt x="11077864" y="113439"/>
                  <a:pt x="11082218" y="109335"/>
                  <a:pt x="11088935" y="105354"/>
                </a:cubicBezTo>
                <a:cubicBezTo>
                  <a:pt x="11083711" y="100379"/>
                  <a:pt x="11079855" y="94408"/>
                  <a:pt x="11077492" y="95030"/>
                </a:cubicBezTo>
                <a:close/>
                <a:moveTo>
                  <a:pt x="10986939" y="95030"/>
                </a:moveTo>
                <a:cubicBezTo>
                  <a:pt x="10982710" y="96399"/>
                  <a:pt x="10978481" y="100876"/>
                  <a:pt x="10976491" y="105106"/>
                </a:cubicBezTo>
                <a:cubicBezTo>
                  <a:pt x="10975745" y="106598"/>
                  <a:pt x="10982337" y="114061"/>
                  <a:pt x="10984700" y="113688"/>
                </a:cubicBezTo>
                <a:cubicBezTo>
                  <a:pt x="10989178" y="113066"/>
                  <a:pt x="10993034" y="108464"/>
                  <a:pt x="10999253" y="104111"/>
                </a:cubicBezTo>
                <a:cubicBezTo>
                  <a:pt x="10993532" y="99633"/>
                  <a:pt x="10989178" y="94160"/>
                  <a:pt x="10986939" y="94906"/>
                </a:cubicBezTo>
                <a:close/>
                <a:moveTo>
                  <a:pt x="10905716" y="103613"/>
                </a:moveTo>
                <a:cubicBezTo>
                  <a:pt x="10906213" y="101125"/>
                  <a:pt x="10898875" y="94408"/>
                  <a:pt x="10897381" y="95030"/>
                </a:cubicBezTo>
                <a:cubicBezTo>
                  <a:pt x="10893028" y="96896"/>
                  <a:pt x="10888426" y="100876"/>
                  <a:pt x="10886933" y="105230"/>
                </a:cubicBezTo>
                <a:cubicBezTo>
                  <a:pt x="10886187" y="107593"/>
                  <a:pt x="10891411" y="111947"/>
                  <a:pt x="10895765" y="117917"/>
                </a:cubicBezTo>
                <a:cubicBezTo>
                  <a:pt x="10900243" y="111822"/>
                  <a:pt x="10904845" y="108091"/>
                  <a:pt x="10905716" y="103737"/>
                </a:cubicBezTo>
                <a:close/>
                <a:moveTo>
                  <a:pt x="10800485" y="104608"/>
                </a:moveTo>
                <a:cubicBezTo>
                  <a:pt x="10799988" y="107220"/>
                  <a:pt x="10805461" y="113191"/>
                  <a:pt x="10808695" y="113688"/>
                </a:cubicBezTo>
                <a:cubicBezTo>
                  <a:pt x="10811929" y="114061"/>
                  <a:pt x="10818646" y="109583"/>
                  <a:pt x="10818894" y="106971"/>
                </a:cubicBezTo>
                <a:cubicBezTo>
                  <a:pt x="10819143" y="102618"/>
                  <a:pt x="10815287" y="97891"/>
                  <a:pt x="10811680" y="90055"/>
                </a:cubicBezTo>
                <a:cubicBezTo>
                  <a:pt x="10806207" y="96896"/>
                  <a:pt x="10801356" y="100379"/>
                  <a:pt x="10800610" y="104732"/>
                </a:cubicBezTo>
                <a:close/>
                <a:moveTo>
                  <a:pt x="10710928" y="104608"/>
                </a:moveTo>
                <a:cubicBezTo>
                  <a:pt x="10710430" y="107220"/>
                  <a:pt x="10715903" y="113191"/>
                  <a:pt x="10719138" y="113688"/>
                </a:cubicBezTo>
                <a:cubicBezTo>
                  <a:pt x="10722372" y="114061"/>
                  <a:pt x="10729088" y="109583"/>
                  <a:pt x="10729337" y="106971"/>
                </a:cubicBezTo>
                <a:cubicBezTo>
                  <a:pt x="10729586" y="102618"/>
                  <a:pt x="10725730" y="97891"/>
                  <a:pt x="10722123" y="90055"/>
                </a:cubicBezTo>
                <a:cubicBezTo>
                  <a:pt x="10716650" y="96896"/>
                  <a:pt x="10711799" y="100379"/>
                  <a:pt x="10711052" y="104732"/>
                </a:cubicBezTo>
                <a:close/>
                <a:moveTo>
                  <a:pt x="10632192" y="95030"/>
                </a:moveTo>
                <a:cubicBezTo>
                  <a:pt x="10627838" y="96274"/>
                  <a:pt x="10624480" y="101125"/>
                  <a:pt x="10620748" y="104484"/>
                </a:cubicBezTo>
                <a:cubicBezTo>
                  <a:pt x="10624604" y="107842"/>
                  <a:pt x="10628087" y="112569"/>
                  <a:pt x="10632565" y="113937"/>
                </a:cubicBezTo>
                <a:cubicBezTo>
                  <a:pt x="10634804" y="114559"/>
                  <a:pt x="10638784" y="108713"/>
                  <a:pt x="10643636" y="104359"/>
                </a:cubicBezTo>
                <a:cubicBezTo>
                  <a:pt x="10638660" y="100130"/>
                  <a:pt x="10634679" y="94533"/>
                  <a:pt x="10632316" y="95155"/>
                </a:cubicBezTo>
                <a:close/>
                <a:moveTo>
                  <a:pt x="10553332" y="103613"/>
                </a:moveTo>
                <a:cubicBezTo>
                  <a:pt x="10553829" y="101125"/>
                  <a:pt x="10546491" y="94408"/>
                  <a:pt x="10544998" y="95030"/>
                </a:cubicBezTo>
                <a:cubicBezTo>
                  <a:pt x="10540644" y="96896"/>
                  <a:pt x="10536042" y="100876"/>
                  <a:pt x="10534549" y="105230"/>
                </a:cubicBezTo>
                <a:cubicBezTo>
                  <a:pt x="10533803" y="107593"/>
                  <a:pt x="10539027" y="111947"/>
                  <a:pt x="10543381" y="117917"/>
                </a:cubicBezTo>
                <a:cubicBezTo>
                  <a:pt x="10547859" y="111822"/>
                  <a:pt x="10552461" y="108091"/>
                  <a:pt x="10553332" y="103737"/>
                </a:cubicBezTo>
                <a:close/>
                <a:moveTo>
                  <a:pt x="10455067" y="95030"/>
                </a:moveTo>
                <a:cubicBezTo>
                  <a:pt x="10450838" y="96523"/>
                  <a:pt x="10446858" y="101250"/>
                  <a:pt x="10444992" y="105479"/>
                </a:cubicBezTo>
                <a:cubicBezTo>
                  <a:pt x="10444370" y="106971"/>
                  <a:pt x="10451211" y="114186"/>
                  <a:pt x="10453575" y="113688"/>
                </a:cubicBezTo>
                <a:cubicBezTo>
                  <a:pt x="10458053" y="112817"/>
                  <a:pt x="10461660" y="108215"/>
                  <a:pt x="10467755" y="103737"/>
                </a:cubicBezTo>
                <a:cubicBezTo>
                  <a:pt x="10461784" y="99508"/>
                  <a:pt x="10457307" y="94160"/>
                  <a:pt x="10455067" y="95030"/>
                </a:cubicBezTo>
                <a:close/>
                <a:moveTo>
                  <a:pt x="10355559" y="105603"/>
                </a:moveTo>
                <a:cubicBezTo>
                  <a:pt x="10355311" y="108215"/>
                  <a:pt x="10363022" y="114434"/>
                  <a:pt x="10364266" y="113688"/>
                </a:cubicBezTo>
                <a:cubicBezTo>
                  <a:pt x="10368495" y="111449"/>
                  <a:pt x="10372849" y="107220"/>
                  <a:pt x="10374217" y="102742"/>
                </a:cubicBezTo>
                <a:cubicBezTo>
                  <a:pt x="10374963" y="100628"/>
                  <a:pt x="10369242" y="96399"/>
                  <a:pt x="10364390" y="90801"/>
                </a:cubicBezTo>
                <a:cubicBezTo>
                  <a:pt x="10360286" y="97269"/>
                  <a:pt x="10355808" y="101250"/>
                  <a:pt x="10355559" y="105603"/>
                </a:cubicBezTo>
                <a:close/>
                <a:moveTo>
                  <a:pt x="10268987" y="104608"/>
                </a:moveTo>
                <a:cubicBezTo>
                  <a:pt x="10268489" y="107220"/>
                  <a:pt x="10273962" y="113191"/>
                  <a:pt x="10277196" y="113688"/>
                </a:cubicBezTo>
                <a:cubicBezTo>
                  <a:pt x="10280430" y="114061"/>
                  <a:pt x="10287147" y="109583"/>
                  <a:pt x="10287396" y="106971"/>
                </a:cubicBezTo>
                <a:cubicBezTo>
                  <a:pt x="10287645" y="102618"/>
                  <a:pt x="10283789" y="97891"/>
                  <a:pt x="10280181" y="90055"/>
                </a:cubicBezTo>
                <a:cubicBezTo>
                  <a:pt x="10274708" y="96896"/>
                  <a:pt x="10269858" y="100379"/>
                  <a:pt x="10269112" y="104732"/>
                </a:cubicBezTo>
                <a:close/>
                <a:moveTo>
                  <a:pt x="10188137" y="95030"/>
                </a:moveTo>
                <a:cubicBezTo>
                  <a:pt x="10185400" y="94657"/>
                  <a:pt x="10181917" y="100379"/>
                  <a:pt x="10178683" y="103364"/>
                </a:cubicBezTo>
                <a:cubicBezTo>
                  <a:pt x="10182166" y="106971"/>
                  <a:pt x="10185152" y="112071"/>
                  <a:pt x="10189505" y="113813"/>
                </a:cubicBezTo>
                <a:cubicBezTo>
                  <a:pt x="10191744" y="114683"/>
                  <a:pt x="10196221" y="109335"/>
                  <a:pt x="10202317" y="104981"/>
                </a:cubicBezTo>
                <a:cubicBezTo>
                  <a:pt x="10196221" y="100379"/>
                  <a:pt x="10192490" y="95777"/>
                  <a:pt x="10188137" y="95155"/>
                </a:cubicBezTo>
                <a:close/>
                <a:moveTo>
                  <a:pt x="10089748" y="103489"/>
                </a:moveTo>
                <a:cubicBezTo>
                  <a:pt x="10091365" y="107842"/>
                  <a:pt x="10096465" y="110827"/>
                  <a:pt x="10100072" y="114434"/>
                </a:cubicBezTo>
                <a:cubicBezTo>
                  <a:pt x="10103057" y="111325"/>
                  <a:pt x="10108903" y="107718"/>
                  <a:pt x="10108530" y="105106"/>
                </a:cubicBezTo>
                <a:cubicBezTo>
                  <a:pt x="10107908" y="100752"/>
                  <a:pt x="10103306" y="97021"/>
                  <a:pt x="10098828" y="90801"/>
                </a:cubicBezTo>
                <a:cubicBezTo>
                  <a:pt x="10094350" y="96772"/>
                  <a:pt x="10089001" y="101250"/>
                  <a:pt x="10089872" y="103489"/>
                </a:cubicBezTo>
                <a:close/>
                <a:moveTo>
                  <a:pt x="10018972" y="105852"/>
                </a:moveTo>
                <a:cubicBezTo>
                  <a:pt x="10017729" y="101498"/>
                  <a:pt x="10013376" y="97021"/>
                  <a:pt x="10009271" y="95030"/>
                </a:cubicBezTo>
                <a:cubicBezTo>
                  <a:pt x="10007654" y="94284"/>
                  <a:pt x="9999942" y="100503"/>
                  <a:pt x="10000314" y="102991"/>
                </a:cubicBezTo>
                <a:cubicBezTo>
                  <a:pt x="10000813" y="107469"/>
                  <a:pt x="10005290" y="111449"/>
                  <a:pt x="10009520" y="117793"/>
                </a:cubicBezTo>
                <a:cubicBezTo>
                  <a:pt x="10014122" y="112196"/>
                  <a:pt x="10019719" y="108091"/>
                  <a:pt x="10019097" y="105728"/>
                </a:cubicBezTo>
                <a:close/>
                <a:moveTo>
                  <a:pt x="9932401" y="102618"/>
                </a:moveTo>
                <a:cubicBezTo>
                  <a:pt x="9932649" y="100130"/>
                  <a:pt x="9926181" y="95030"/>
                  <a:pt x="9922823" y="95030"/>
                </a:cubicBezTo>
                <a:cubicBezTo>
                  <a:pt x="9919589" y="95030"/>
                  <a:pt x="9913494" y="100503"/>
                  <a:pt x="9913743" y="103115"/>
                </a:cubicBezTo>
                <a:cubicBezTo>
                  <a:pt x="9914116" y="107469"/>
                  <a:pt x="9918593" y="111574"/>
                  <a:pt x="9923196" y="118788"/>
                </a:cubicBezTo>
                <a:cubicBezTo>
                  <a:pt x="9927798" y="111325"/>
                  <a:pt x="9932027" y="107220"/>
                  <a:pt x="9932401" y="102742"/>
                </a:cubicBezTo>
                <a:close/>
                <a:moveTo>
                  <a:pt x="9834136" y="95030"/>
                </a:moveTo>
                <a:cubicBezTo>
                  <a:pt x="9829907" y="96523"/>
                  <a:pt x="9825927" y="101250"/>
                  <a:pt x="9824061" y="105479"/>
                </a:cubicBezTo>
                <a:cubicBezTo>
                  <a:pt x="9823439" y="106971"/>
                  <a:pt x="9830280" y="114186"/>
                  <a:pt x="9832643" y="113688"/>
                </a:cubicBezTo>
                <a:cubicBezTo>
                  <a:pt x="9837121" y="112817"/>
                  <a:pt x="9840729" y="108215"/>
                  <a:pt x="9846823" y="103737"/>
                </a:cubicBezTo>
                <a:cubicBezTo>
                  <a:pt x="9840852" y="99508"/>
                  <a:pt x="9836375" y="94160"/>
                  <a:pt x="9834136" y="95030"/>
                </a:cubicBezTo>
                <a:close/>
                <a:moveTo>
                  <a:pt x="9741220" y="93289"/>
                </a:moveTo>
                <a:cubicBezTo>
                  <a:pt x="9738733" y="97642"/>
                  <a:pt x="9734628" y="101996"/>
                  <a:pt x="9734503" y="106349"/>
                </a:cubicBezTo>
                <a:cubicBezTo>
                  <a:pt x="9734503" y="108962"/>
                  <a:pt x="9742589" y="114559"/>
                  <a:pt x="9743957" y="113813"/>
                </a:cubicBezTo>
                <a:cubicBezTo>
                  <a:pt x="9748062" y="111325"/>
                  <a:pt x="9752415" y="106723"/>
                  <a:pt x="9753285" y="102245"/>
                </a:cubicBezTo>
                <a:cubicBezTo>
                  <a:pt x="9754032" y="98389"/>
                  <a:pt x="9750300" y="93538"/>
                  <a:pt x="9748559" y="89060"/>
                </a:cubicBezTo>
                <a:cubicBezTo>
                  <a:pt x="9746071" y="90428"/>
                  <a:pt x="9743584" y="91796"/>
                  <a:pt x="9741220" y="93289"/>
                </a:cubicBezTo>
                <a:close/>
                <a:moveTo>
                  <a:pt x="9647931" y="102494"/>
                </a:moveTo>
                <a:cubicBezTo>
                  <a:pt x="9649175" y="106971"/>
                  <a:pt x="9653404" y="111449"/>
                  <a:pt x="9657509" y="113813"/>
                </a:cubicBezTo>
                <a:cubicBezTo>
                  <a:pt x="9658877" y="114559"/>
                  <a:pt x="9666713" y="108713"/>
                  <a:pt x="9666589" y="106101"/>
                </a:cubicBezTo>
                <a:cubicBezTo>
                  <a:pt x="9666340" y="101747"/>
                  <a:pt x="9662111" y="97518"/>
                  <a:pt x="9658255" y="90926"/>
                </a:cubicBezTo>
                <a:cubicBezTo>
                  <a:pt x="9653155" y="96399"/>
                  <a:pt x="9647309" y="100379"/>
                  <a:pt x="9647931" y="102494"/>
                </a:cubicBezTo>
                <a:close/>
                <a:moveTo>
                  <a:pt x="9578897" y="101747"/>
                </a:moveTo>
                <a:cubicBezTo>
                  <a:pt x="9574544" y="99259"/>
                  <a:pt x="9570191" y="95155"/>
                  <a:pt x="9565837" y="95030"/>
                </a:cubicBezTo>
                <a:cubicBezTo>
                  <a:pt x="9563225" y="95030"/>
                  <a:pt x="9557628" y="103115"/>
                  <a:pt x="9558374" y="104484"/>
                </a:cubicBezTo>
                <a:cubicBezTo>
                  <a:pt x="9560862" y="108588"/>
                  <a:pt x="9565464" y="112942"/>
                  <a:pt x="9569942" y="113813"/>
                </a:cubicBezTo>
                <a:cubicBezTo>
                  <a:pt x="9573922" y="114559"/>
                  <a:pt x="9578649" y="110827"/>
                  <a:pt x="9583126" y="109086"/>
                </a:cubicBezTo>
                <a:cubicBezTo>
                  <a:pt x="9581758" y="106598"/>
                  <a:pt x="9580390" y="104111"/>
                  <a:pt x="9578897" y="101623"/>
                </a:cubicBezTo>
                <a:close/>
                <a:moveTo>
                  <a:pt x="9475906" y="95155"/>
                </a:moveTo>
                <a:cubicBezTo>
                  <a:pt x="9473294" y="95155"/>
                  <a:pt x="9467946" y="103489"/>
                  <a:pt x="9468816" y="104732"/>
                </a:cubicBezTo>
                <a:cubicBezTo>
                  <a:pt x="9471429" y="108713"/>
                  <a:pt x="9476155" y="112693"/>
                  <a:pt x="9480633" y="113564"/>
                </a:cubicBezTo>
                <a:cubicBezTo>
                  <a:pt x="9482996" y="114061"/>
                  <a:pt x="9486479" y="107842"/>
                  <a:pt x="9491704" y="102618"/>
                </a:cubicBezTo>
                <a:cubicBezTo>
                  <a:pt x="9484862" y="99135"/>
                  <a:pt x="9480384" y="95155"/>
                  <a:pt x="9475906" y="95155"/>
                </a:cubicBezTo>
                <a:close/>
                <a:moveTo>
                  <a:pt x="9382244" y="105603"/>
                </a:moveTo>
                <a:cubicBezTo>
                  <a:pt x="9381996" y="108215"/>
                  <a:pt x="9389708" y="114434"/>
                  <a:pt x="9390951" y="113688"/>
                </a:cubicBezTo>
                <a:cubicBezTo>
                  <a:pt x="9395180" y="111449"/>
                  <a:pt x="9399534" y="107220"/>
                  <a:pt x="9400902" y="102742"/>
                </a:cubicBezTo>
                <a:cubicBezTo>
                  <a:pt x="9401648" y="100628"/>
                  <a:pt x="9395927" y="96399"/>
                  <a:pt x="9391076" y="90801"/>
                </a:cubicBezTo>
                <a:cubicBezTo>
                  <a:pt x="9386971" y="97269"/>
                  <a:pt x="9382493" y="101250"/>
                  <a:pt x="9382244" y="105603"/>
                </a:cubicBezTo>
                <a:close/>
                <a:moveTo>
                  <a:pt x="9299404" y="93165"/>
                </a:moveTo>
                <a:cubicBezTo>
                  <a:pt x="9296916" y="97518"/>
                  <a:pt x="9292811" y="101872"/>
                  <a:pt x="9292687" y="106225"/>
                </a:cubicBezTo>
                <a:cubicBezTo>
                  <a:pt x="9292687" y="108837"/>
                  <a:pt x="9300772" y="114434"/>
                  <a:pt x="9302140" y="113688"/>
                </a:cubicBezTo>
                <a:cubicBezTo>
                  <a:pt x="9306245" y="111200"/>
                  <a:pt x="9310599" y="106598"/>
                  <a:pt x="9311469" y="102120"/>
                </a:cubicBezTo>
                <a:cubicBezTo>
                  <a:pt x="9312215" y="98140"/>
                  <a:pt x="9308484" y="93413"/>
                  <a:pt x="9306743" y="88936"/>
                </a:cubicBezTo>
                <a:cubicBezTo>
                  <a:pt x="9304255" y="90304"/>
                  <a:pt x="9301767" y="91672"/>
                  <a:pt x="9299404" y="93165"/>
                </a:cubicBezTo>
                <a:close/>
                <a:moveTo>
                  <a:pt x="9213578" y="95030"/>
                </a:moveTo>
                <a:cubicBezTo>
                  <a:pt x="9209349" y="96399"/>
                  <a:pt x="9205119" y="100876"/>
                  <a:pt x="9203130" y="105106"/>
                </a:cubicBezTo>
                <a:cubicBezTo>
                  <a:pt x="9202383" y="106598"/>
                  <a:pt x="9208975" y="114061"/>
                  <a:pt x="9211339" y="113688"/>
                </a:cubicBezTo>
                <a:cubicBezTo>
                  <a:pt x="9215816" y="113066"/>
                  <a:pt x="9219673" y="108464"/>
                  <a:pt x="9225892" y="104111"/>
                </a:cubicBezTo>
                <a:cubicBezTo>
                  <a:pt x="9220170" y="99633"/>
                  <a:pt x="9215816" y="94160"/>
                  <a:pt x="9213578" y="94906"/>
                </a:cubicBezTo>
                <a:close/>
                <a:moveTo>
                  <a:pt x="9120289" y="93165"/>
                </a:moveTo>
                <a:cubicBezTo>
                  <a:pt x="9117801" y="97518"/>
                  <a:pt x="9113697" y="101872"/>
                  <a:pt x="9113572" y="106225"/>
                </a:cubicBezTo>
                <a:cubicBezTo>
                  <a:pt x="9113572" y="108837"/>
                  <a:pt x="9121657" y="114434"/>
                  <a:pt x="9123025" y="113688"/>
                </a:cubicBezTo>
                <a:cubicBezTo>
                  <a:pt x="9127130" y="111200"/>
                  <a:pt x="9131484" y="106598"/>
                  <a:pt x="9132354" y="102120"/>
                </a:cubicBezTo>
                <a:cubicBezTo>
                  <a:pt x="9133101" y="98264"/>
                  <a:pt x="9129369" y="93413"/>
                  <a:pt x="9127628" y="88936"/>
                </a:cubicBezTo>
                <a:cubicBezTo>
                  <a:pt x="9125140" y="90304"/>
                  <a:pt x="9122652" y="91672"/>
                  <a:pt x="9120289" y="93165"/>
                </a:cubicBezTo>
                <a:close/>
                <a:moveTo>
                  <a:pt x="9034090" y="95155"/>
                </a:moveTo>
                <a:cubicBezTo>
                  <a:pt x="9031478" y="95155"/>
                  <a:pt x="9026129" y="103489"/>
                  <a:pt x="9027000" y="104732"/>
                </a:cubicBezTo>
                <a:cubicBezTo>
                  <a:pt x="9029612" y="108713"/>
                  <a:pt x="9034339" y="112693"/>
                  <a:pt x="9038816" y="113564"/>
                </a:cubicBezTo>
                <a:cubicBezTo>
                  <a:pt x="9041180" y="114061"/>
                  <a:pt x="9044663" y="107842"/>
                  <a:pt x="9049887" y="102618"/>
                </a:cubicBezTo>
                <a:cubicBezTo>
                  <a:pt x="9043046" y="99135"/>
                  <a:pt x="9038567" y="95155"/>
                  <a:pt x="9034090" y="95155"/>
                </a:cubicBezTo>
                <a:close/>
                <a:moveTo>
                  <a:pt x="8957966" y="101747"/>
                </a:moveTo>
                <a:cubicBezTo>
                  <a:pt x="8953613" y="99259"/>
                  <a:pt x="8949259" y="95155"/>
                  <a:pt x="8944906" y="95030"/>
                </a:cubicBezTo>
                <a:cubicBezTo>
                  <a:pt x="8942293" y="95030"/>
                  <a:pt x="8936696" y="103115"/>
                  <a:pt x="8937443" y="104484"/>
                </a:cubicBezTo>
                <a:cubicBezTo>
                  <a:pt x="8939930" y="108588"/>
                  <a:pt x="8944532" y="112942"/>
                  <a:pt x="8949010" y="113813"/>
                </a:cubicBezTo>
                <a:cubicBezTo>
                  <a:pt x="8952991" y="114559"/>
                  <a:pt x="8957717" y="110827"/>
                  <a:pt x="8962195" y="109086"/>
                </a:cubicBezTo>
                <a:cubicBezTo>
                  <a:pt x="8960826" y="106598"/>
                  <a:pt x="8959458" y="104111"/>
                  <a:pt x="8957966" y="101747"/>
                </a:cubicBezTo>
                <a:close/>
                <a:moveTo>
                  <a:pt x="8866543" y="105728"/>
                </a:moveTo>
                <a:cubicBezTo>
                  <a:pt x="8865299" y="101374"/>
                  <a:pt x="8860945" y="96896"/>
                  <a:pt x="8856841" y="94906"/>
                </a:cubicBezTo>
                <a:cubicBezTo>
                  <a:pt x="8855223" y="94160"/>
                  <a:pt x="8847512" y="100379"/>
                  <a:pt x="8847885" y="102867"/>
                </a:cubicBezTo>
                <a:cubicBezTo>
                  <a:pt x="8848382" y="107345"/>
                  <a:pt x="8852860" y="111325"/>
                  <a:pt x="8857090" y="117668"/>
                </a:cubicBezTo>
                <a:cubicBezTo>
                  <a:pt x="8861692" y="112071"/>
                  <a:pt x="8867289" y="107966"/>
                  <a:pt x="8866667" y="105603"/>
                </a:cubicBezTo>
                <a:close/>
                <a:moveTo>
                  <a:pt x="8779598" y="101623"/>
                </a:moveTo>
                <a:cubicBezTo>
                  <a:pt x="8779598" y="99011"/>
                  <a:pt x="8770891" y="93911"/>
                  <a:pt x="8769646" y="94782"/>
                </a:cubicBezTo>
                <a:cubicBezTo>
                  <a:pt x="8765790" y="97518"/>
                  <a:pt x="8762059" y="102494"/>
                  <a:pt x="8761437" y="106971"/>
                </a:cubicBezTo>
                <a:cubicBezTo>
                  <a:pt x="8761064" y="109459"/>
                  <a:pt x="8767159" y="112817"/>
                  <a:pt x="8772508" y="117793"/>
                </a:cubicBezTo>
                <a:cubicBezTo>
                  <a:pt x="8775866" y="110703"/>
                  <a:pt x="8779846" y="106101"/>
                  <a:pt x="8779598" y="101623"/>
                </a:cubicBezTo>
                <a:close/>
                <a:moveTo>
                  <a:pt x="8671631" y="104484"/>
                </a:moveTo>
                <a:cubicBezTo>
                  <a:pt x="8671133" y="107220"/>
                  <a:pt x="8676731" y="110952"/>
                  <a:pt x="8679592" y="114186"/>
                </a:cubicBezTo>
                <a:cubicBezTo>
                  <a:pt x="8683323" y="110703"/>
                  <a:pt x="8688548" y="107966"/>
                  <a:pt x="8690288" y="103613"/>
                </a:cubicBezTo>
                <a:cubicBezTo>
                  <a:pt x="8691159" y="101498"/>
                  <a:pt x="8686060" y="96772"/>
                  <a:pt x="8681955" y="90553"/>
                </a:cubicBezTo>
                <a:cubicBezTo>
                  <a:pt x="8677228" y="96523"/>
                  <a:pt x="8672378" y="100130"/>
                  <a:pt x="8671631" y="104359"/>
                </a:cubicBezTo>
                <a:close/>
                <a:moveTo>
                  <a:pt x="8592771" y="94906"/>
                </a:moveTo>
                <a:cubicBezTo>
                  <a:pt x="8588418" y="96150"/>
                  <a:pt x="8583939" y="100503"/>
                  <a:pt x="8581949" y="104608"/>
                </a:cubicBezTo>
                <a:cubicBezTo>
                  <a:pt x="8581203" y="106225"/>
                  <a:pt x="8587422" y="113937"/>
                  <a:pt x="8589910" y="113564"/>
                </a:cubicBezTo>
                <a:cubicBezTo>
                  <a:pt x="8594388" y="113066"/>
                  <a:pt x="8598368" y="108588"/>
                  <a:pt x="8604712" y="104359"/>
                </a:cubicBezTo>
                <a:cubicBezTo>
                  <a:pt x="8599115" y="99757"/>
                  <a:pt x="8595010" y="94160"/>
                  <a:pt x="8592646" y="94782"/>
                </a:cubicBezTo>
                <a:close/>
                <a:moveTo>
                  <a:pt x="8516025" y="101623"/>
                </a:moveTo>
                <a:cubicBezTo>
                  <a:pt x="8511671" y="99135"/>
                  <a:pt x="8507318" y="95030"/>
                  <a:pt x="8502964" y="94906"/>
                </a:cubicBezTo>
                <a:cubicBezTo>
                  <a:pt x="8500353" y="94906"/>
                  <a:pt x="8494755" y="102991"/>
                  <a:pt x="8495501" y="104359"/>
                </a:cubicBezTo>
                <a:cubicBezTo>
                  <a:pt x="8497989" y="108464"/>
                  <a:pt x="8502591" y="112817"/>
                  <a:pt x="8507069" y="113688"/>
                </a:cubicBezTo>
                <a:cubicBezTo>
                  <a:pt x="8511050" y="114434"/>
                  <a:pt x="8515776" y="110703"/>
                  <a:pt x="8520254" y="108962"/>
                </a:cubicBezTo>
                <a:cubicBezTo>
                  <a:pt x="8518886" y="106474"/>
                  <a:pt x="8517518" y="103986"/>
                  <a:pt x="8516025" y="101498"/>
                </a:cubicBezTo>
                <a:close/>
                <a:moveTo>
                  <a:pt x="8415025" y="94906"/>
                </a:moveTo>
                <a:cubicBezTo>
                  <a:pt x="8412288" y="94408"/>
                  <a:pt x="8408556" y="100006"/>
                  <a:pt x="8405322" y="102867"/>
                </a:cubicBezTo>
                <a:cubicBezTo>
                  <a:pt x="8408805" y="106598"/>
                  <a:pt x="8411541" y="111822"/>
                  <a:pt x="8415895" y="113564"/>
                </a:cubicBezTo>
                <a:cubicBezTo>
                  <a:pt x="8418010" y="114434"/>
                  <a:pt x="8422736" y="109335"/>
                  <a:pt x="8428956" y="105106"/>
                </a:cubicBezTo>
                <a:cubicBezTo>
                  <a:pt x="8422985" y="100379"/>
                  <a:pt x="8419378" y="95528"/>
                  <a:pt x="8415148" y="94782"/>
                </a:cubicBezTo>
                <a:close/>
                <a:moveTo>
                  <a:pt x="8325467" y="94906"/>
                </a:moveTo>
                <a:cubicBezTo>
                  <a:pt x="8322730" y="94408"/>
                  <a:pt x="8318999" y="100006"/>
                  <a:pt x="8315765" y="102867"/>
                </a:cubicBezTo>
                <a:cubicBezTo>
                  <a:pt x="8319248" y="106598"/>
                  <a:pt x="8321984" y="111822"/>
                  <a:pt x="8326338" y="113564"/>
                </a:cubicBezTo>
                <a:cubicBezTo>
                  <a:pt x="8328452" y="114434"/>
                  <a:pt x="8333179" y="109335"/>
                  <a:pt x="8339398" y="105106"/>
                </a:cubicBezTo>
                <a:cubicBezTo>
                  <a:pt x="8333428" y="100379"/>
                  <a:pt x="8329820" y="95528"/>
                  <a:pt x="8325592" y="94782"/>
                </a:cubicBezTo>
                <a:close/>
                <a:moveTo>
                  <a:pt x="8247353" y="101623"/>
                </a:moveTo>
                <a:cubicBezTo>
                  <a:pt x="8243000" y="99135"/>
                  <a:pt x="8238646" y="95030"/>
                  <a:pt x="8234293" y="94906"/>
                </a:cubicBezTo>
                <a:cubicBezTo>
                  <a:pt x="8231680" y="94906"/>
                  <a:pt x="8226083" y="102991"/>
                  <a:pt x="8226830" y="104359"/>
                </a:cubicBezTo>
                <a:cubicBezTo>
                  <a:pt x="8229317" y="108464"/>
                  <a:pt x="8233920" y="112817"/>
                  <a:pt x="8238397" y="113688"/>
                </a:cubicBezTo>
                <a:cubicBezTo>
                  <a:pt x="8242378" y="114434"/>
                  <a:pt x="8247105" y="110703"/>
                  <a:pt x="8251582" y="108962"/>
                </a:cubicBezTo>
                <a:cubicBezTo>
                  <a:pt x="8250214" y="106474"/>
                  <a:pt x="8248845" y="103986"/>
                  <a:pt x="8247353" y="101498"/>
                </a:cubicBezTo>
                <a:close/>
                <a:moveTo>
                  <a:pt x="8150954" y="94906"/>
                </a:moveTo>
                <a:cubicBezTo>
                  <a:pt x="8146601" y="96150"/>
                  <a:pt x="8142123" y="100503"/>
                  <a:pt x="8140133" y="104608"/>
                </a:cubicBezTo>
                <a:cubicBezTo>
                  <a:pt x="8139387" y="106225"/>
                  <a:pt x="8145606" y="113937"/>
                  <a:pt x="8148094" y="113564"/>
                </a:cubicBezTo>
                <a:cubicBezTo>
                  <a:pt x="8152571" y="113066"/>
                  <a:pt x="8156552" y="108588"/>
                  <a:pt x="8162896" y="104359"/>
                </a:cubicBezTo>
                <a:cubicBezTo>
                  <a:pt x="8157298" y="99757"/>
                  <a:pt x="8153193" y="94160"/>
                  <a:pt x="8150830" y="94782"/>
                </a:cubicBezTo>
                <a:close/>
                <a:moveTo>
                  <a:pt x="8060402" y="94906"/>
                </a:moveTo>
                <a:cubicBezTo>
                  <a:pt x="8056173" y="96523"/>
                  <a:pt x="8052441" y="101374"/>
                  <a:pt x="8050700" y="105728"/>
                </a:cubicBezTo>
                <a:cubicBezTo>
                  <a:pt x="8050078" y="107220"/>
                  <a:pt x="8057168" y="114186"/>
                  <a:pt x="8059656" y="113688"/>
                </a:cubicBezTo>
                <a:cubicBezTo>
                  <a:pt x="8064009" y="112693"/>
                  <a:pt x="8067616" y="107966"/>
                  <a:pt x="8073462" y="103240"/>
                </a:cubicBezTo>
                <a:cubicBezTo>
                  <a:pt x="8067492" y="99135"/>
                  <a:pt x="8062766" y="94035"/>
                  <a:pt x="8060527" y="94906"/>
                </a:cubicBezTo>
                <a:close/>
                <a:moveTo>
                  <a:pt x="7971217" y="94906"/>
                </a:moveTo>
                <a:cubicBezTo>
                  <a:pt x="7966989" y="96399"/>
                  <a:pt x="7963008" y="101125"/>
                  <a:pt x="7961142" y="105354"/>
                </a:cubicBezTo>
                <a:cubicBezTo>
                  <a:pt x="7960520" y="106847"/>
                  <a:pt x="7967361" y="114061"/>
                  <a:pt x="7969725" y="113564"/>
                </a:cubicBezTo>
                <a:cubicBezTo>
                  <a:pt x="7974203" y="112693"/>
                  <a:pt x="7977810" y="108091"/>
                  <a:pt x="7983905" y="103613"/>
                </a:cubicBezTo>
                <a:cubicBezTo>
                  <a:pt x="7977935" y="99384"/>
                  <a:pt x="7973457" y="94035"/>
                  <a:pt x="7971217" y="94906"/>
                </a:cubicBezTo>
                <a:close/>
                <a:moveTo>
                  <a:pt x="7883401" y="94906"/>
                </a:moveTo>
                <a:cubicBezTo>
                  <a:pt x="7880665" y="94533"/>
                  <a:pt x="7877182" y="100255"/>
                  <a:pt x="7873949" y="103240"/>
                </a:cubicBezTo>
                <a:cubicBezTo>
                  <a:pt x="7877431" y="106847"/>
                  <a:pt x="7880416" y="111947"/>
                  <a:pt x="7884770" y="113688"/>
                </a:cubicBezTo>
                <a:cubicBezTo>
                  <a:pt x="7887009" y="114559"/>
                  <a:pt x="7891487" y="109210"/>
                  <a:pt x="7897581" y="104857"/>
                </a:cubicBezTo>
                <a:cubicBezTo>
                  <a:pt x="7891487" y="100255"/>
                  <a:pt x="7887755" y="95652"/>
                  <a:pt x="7883401" y="95030"/>
                </a:cubicBezTo>
                <a:close/>
                <a:moveTo>
                  <a:pt x="7793845" y="94906"/>
                </a:moveTo>
                <a:cubicBezTo>
                  <a:pt x="7791108" y="94533"/>
                  <a:pt x="7787625" y="100255"/>
                  <a:pt x="7784391" y="103240"/>
                </a:cubicBezTo>
                <a:cubicBezTo>
                  <a:pt x="7787874" y="106847"/>
                  <a:pt x="7790859" y="111947"/>
                  <a:pt x="7795213" y="113688"/>
                </a:cubicBezTo>
                <a:cubicBezTo>
                  <a:pt x="7797451" y="114559"/>
                  <a:pt x="7801929" y="109210"/>
                  <a:pt x="7808024" y="104857"/>
                </a:cubicBezTo>
                <a:cubicBezTo>
                  <a:pt x="7801929" y="100255"/>
                  <a:pt x="7798198" y="95652"/>
                  <a:pt x="7793845" y="95030"/>
                </a:cubicBezTo>
                <a:close/>
                <a:moveTo>
                  <a:pt x="7704287" y="94906"/>
                </a:moveTo>
                <a:cubicBezTo>
                  <a:pt x="7701550" y="94533"/>
                  <a:pt x="7698068" y="100255"/>
                  <a:pt x="7694834" y="103240"/>
                </a:cubicBezTo>
                <a:cubicBezTo>
                  <a:pt x="7698316" y="106847"/>
                  <a:pt x="7701302" y="111947"/>
                  <a:pt x="7705655" y="113688"/>
                </a:cubicBezTo>
                <a:cubicBezTo>
                  <a:pt x="7707894" y="114559"/>
                  <a:pt x="7712372" y="109210"/>
                  <a:pt x="7718467" y="104857"/>
                </a:cubicBezTo>
                <a:cubicBezTo>
                  <a:pt x="7712372" y="100255"/>
                  <a:pt x="7708640" y="95652"/>
                  <a:pt x="7704287" y="95030"/>
                </a:cubicBezTo>
                <a:close/>
                <a:moveTo>
                  <a:pt x="7616844" y="94906"/>
                </a:moveTo>
                <a:cubicBezTo>
                  <a:pt x="7614356" y="94657"/>
                  <a:pt x="7608884" y="100752"/>
                  <a:pt x="7608884" y="104111"/>
                </a:cubicBezTo>
                <a:cubicBezTo>
                  <a:pt x="7608884" y="107469"/>
                  <a:pt x="7614108" y="113937"/>
                  <a:pt x="7616471" y="113688"/>
                </a:cubicBezTo>
                <a:cubicBezTo>
                  <a:pt x="7620949" y="113315"/>
                  <a:pt x="7625054" y="108962"/>
                  <a:pt x="7632516" y="104359"/>
                </a:cubicBezTo>
                <a:cubicBezTo>
                  <a:pt x="7625302" y="99757"/>
                  <a:pt x="7621322" y="95404"/>
                  <a:pt x="7616844" y="94906"/>
                </a:cubicBezTo>
                <a:close/>
                <a:moveTo>
                  <a:pt x="7531391" y="95155"/>
                </a:moveTo>
                <a:cubicBezTo>
                  <a:pt x="7526913" y="95777"/>
                  <a:pt x="7521938" y="99384"/>
                  <a:pt x="7519202" y="103240"/>
                </a:cubicBezTo>
                <a:cubicBezTo>
                  <a:pt x="7518331" y="104484"/>
                  <a:pt x="7523307" y="113066"/>
                  <a:pt x="7525918" y="113315"/>
                </a:cubicBezTo>
                <a:cubicBezTo>
                  <a:pt x="7530396" y="113564"/>
                  <a:pt x="7534999" y="109708"/>
                  <a:pt x="7542088" y="106349"/>
                </a:cubicBezTo>
                <a:cubicBezTo>
                  <a:pt x="7537113" y="100876"/>
                  <a:pt x="7533879" y="94906"/>
                  <a:pt x="7531391" y="95155"/>
                </a:cubicBezTo>
                <a:close/>
                <a:moveTo>
                  <a:pt x="7436485" y="93040"/>
                </a:moveTo>
                <a:cubicBezTo>
                  <a:pt x="7433997" y="97394"/>
                  <a:pt x="7429893" y="101747"/>
                  <a:pt x="7429769" y="106101"/>
                </a:cubicBezTo>
                <a:cubicBezTo>
                  <a:pt x="7429769" y="108713"/>
                  <a:pt x="7437854" y="114310"/>
                  <a:pt x="7439222" y="113564"/>
                </a:cubicBezTo>
                <a:cubicBezTo>
                  <a:pt x="7443326" y="111076"/>
                  <a:pt x="7447680" y="106474"/>
                  <a:pt x="7448551" y="101996"/>
                </a:cubicBezTo>
                <a:cubicBezTo>
                  <a:pt x="7449297" y="98140"/>
                  <a:pt x="7445566" y="93289"/>
                  <a:pt x="7443824" y="88811"/>
                </a:cubicBezTo>
                <a:lnTo>
                  <a:pt x="7436485" y="93040"/>
                </a:lnTo>
                <a:close/>
                <a:moveTo>
                  <a:pt x="7358869" y="102369"/>
                </a:moveTo>
                <a:cubicBezTo>
                  <a:pt x="7359118" y="99881"/>
                  <a:pt x="7352650" y="94782"/>
                  <a:pt x="7349291" y="94782"/>
                </a:cubicBezTo>
                <a:cubicBezTo>
                  <a:pt x="7346058" y="94782"/>
                  <a:pt x="7339962" y="100255"/>
                  <a:pt x="7340211" y="102867"/>
                </a:cubicBezTo>
                <a:cubicBezTo>
                  <a:pt x="7340585" y="107220"/>
                  <a:pt x="7345062" y="111325"/>
                  <a:pt x="7349664" y="118539"/>
                </a:cubicBezTo>
                <a:cubicBezTo>
                  <a:pt x="7354267" y="111076"/>
                  <a:pt x="7358496" y="106971"/>
                  <a:pt x="7358869" y="102494"/>
                </a:cubicBezTo>
                <a:close/>
                <a:moveTo>
                  <a:pt x="7253515" y="102991"/>
                </a:moveTo>
                <a:cubicBezTo>
                  <a:pt x="7255007" y="107345"/>
                  <a:pt x="7260107" y="110454"/>
                  <a:pt x="7263590" y="114061"/>
                </a:cubicBezTo>
                <a:cubicBezTo>
                  <a:pt x="7266700" y="110952"/>
                  <a:pt x="7272545" y="107593"/>
                  <a:pt x="7272173" y="104981"/>
                </a:cubicBezTo>
                <a:cubicBezTo>
                  <a:pt x="7271675" y="100628"/>
                  <a:pt x="7267072" y="96772"/>
                  <a:pt x="7262719" y="90553"/>
                </a:cubicBezTo>
                <a:cubicBezTo>
                  <a:pt x="7258117" y="96399"/>
                  <a:pt x="7252644" y="100876"/>
                  <a:pt x="7253390" y="102991"/>
                </a:cubicBezTo>
                <a:close/>
                <a:moveTo>
                  <a:pt x="7163957" y="103240"/>
                </a:moveTo>
                <a:cubicBezTo>
                  <a:pt x="7165574" y="107593"/>
                  <a:pt x="7170674" y="110579"/>
                  <a:pt x="7174281" y="114186"/>
                </a:cubicBezTo>
                <a:cubicBezTo>
                  <a:pt x="7177267" y="111076"/>
                  <a:pt x="7183112" y="107469"/>
                  <a:pt x="7182740" y="104857"/>
                </a:cubicBezTo>
                <a:cubicBezTo>
                  <a:pt x="7182117" y="100503"/>
                  <a:pt x="7177515" y="96772"/>
                  <a:pt x="7173037" y="90553"/>
                </a:cubicBezTo>
                <a:cubicBezTo>
                  <a:pt x="7168559" y="96523"/>
                  <a:pt x="7163211" y="101001"/>
                  <a:pt x="7164082" y="103240"/>
                </a:cubicBezTo>
                <a:close/>
                <a:moveTo>
                  <a:pt x="7093182" y="104484"/>
                </a:moveTo>
                <a:cubicBezTo>
                  <a:pt x="7091565" y="100255"/>
                  <a:pt x="7086714" y="96523"/>
                  <a:pt x="7082361" y="94782"/>
                </a:cubicBezTo>
                <a:cubicBezTo>
                  <a:pt x="7080868" y="94160"/>
                  <a:pt x="7073902" y="101250"/>
                  <a:pt x="7074400" y="103737"/>
                </a:cubicBezTo>
                <a:cubicBezTo>
                  <a:pt x="7075395" y="108091"/>
                  <a:pt x="7080122" y="111698"/>
                  <a:pt x="7084848" y="117544"/>
                </a:cubicBezTo>
                <a:cubicBezTo>
                  <a:pt x="7088953" y="111574"/>
                  <a:pt x="7094053" y="106847"/>
                  <a:pt x="7093182" y="104608"/>
                </a:cubicBezTo>
                <a:close/>
                <a:moveTo>
                  <a:pt x="6994545" y="92916"/>
                </a:moveTo>
                <a:cubicBezTo>
                  <a:pt x="6992057" y="97269"/>
                  <a:pt x="6987952" y="101623"/>
                  <a:pt x="6987827" y="105976"/>
                </a:cubicBezTo>
                <a:cubicBezTo>
                  <a:pt x="6987827" y="108588"/>
                  <a:pt x="6995913" y="114186"/>
                  <a:pt x="6997281" y="113439"/>
                </a:cubicBezTo>
                <a:cubicBezTo>
                  <a:pt x="7001386" y="110952"/>
                  <a:pt x="7005739" y="106349"/>
                  <a:pt x="7006610" y="101872"/>
                </a:cubicBezTo>
                <a:cubicBezTo>
                  <a:pt x="7007356" y="97891"/>
                  <a:pt x="7003624" y="93165"/>
                  <a:pt x="7001883" y="88687"/>
                </a:cubicBezTo>
                <a:cubicBezTo>
                  <a:pt x="6999396" y="90055"/>
                  <a:pt x="6996908" y="91423"/>
                  <a:pt x="6994545" y="92916"/>
                </a:cubicBezTo>
                <a:close/>
                <a:moveTo>
                  <a:pt x="6898270" y="105354"/>
                </a:moveTo>
                <a:cubicBezTo>
                  <a:pt x="6898021" y="107966"/>
                  <a:pt x="6905733" y="114186"/>
                  <a:pt x="6906977" y="113439"/>
                </a:cubicBezTo>
                <a:cubicBezTo>
                  <a:pt x="6911206" y="111200"/>
                  <a:pt x="6915559" y="106971"/>
                  <a:pt x="6916928" y="102494"/>
                </a:cubicBezTo>
                <a:cubicBezTo>
                  <a:pt x="6917675" y="100379"/>
                  <a:pt x="6911953" y="96150"/>
                  <a:pt x="6907101" y="90553"/>
                </a:cubicBezTo>
                <a:cubicBezTo>
                  <a:pt x="6902997" y="97021"/>
                  <a:pt x="6898519" y="101001"/>
                  <a:pt x="6898270" y="105354"/>
                </a:cubicBezTo>
                <a:close/>
                <a:moveTo>
                  <a:pt x="4510819" y="92916"/>
                </a:moveTo>
                <a:cubicBezTo>
                  <a:pt x="4508331" y="97269"/>
                  <a:pt x="4504226" y="101623"/>
                  <a:pt x="4504102" y="106101"/>
                </a:cubicBezTo>
                <a:cubicBezTo>
                  <a:pt x="4504102" y="108713"/>
                  <a:pt x="4512187" y="114310"/>
                  <a:pt x="4513555" y="113564"/>
                </a:cubicBezTo>
                <a:cubicBezTo>
                  <a:pt x="4517660" y="111076"/>
                  <a:pt x="4522013" y="106474"/>
                  <a:pt x="4522884" y="101996"/>
                </a:cubicBezTo>
                <a:cubicBezTo>
                  <a:pt x="4523630" y="98016"/>
                  <a:pt x="4519899" y="93289"/>
                  <a:pt x="4518157" y="88811"/>
                </a:cubicBezTo>
                <a:cubicBezTo>
                  <a:pt x="4515670" y="90179"/>
                  <a:pt x="4513307" y="91548"/>
                  <a:pt x="4510819" y="92916"/>
                </a:cubicBezTo>
                <a:close/>
                <a:moveTo>
                  <a:pt x="6816674" y="94782"/>
                </a:moveTo>
                <a:cubicBezTo>
                  <a:pt x="6814186" y="94533"/>
                  <a:pt x="6808713" y="100628"/>
                  <a:pt x="6808713" y="103986"/>
                </a:cubicBezTo>
                <a:cubicBezTo>
                  <a:pt x="6808713" y="107345"/>
                  <a:pt x="6813937" y="113813"/>
                  <a:pt x="6816300" y="113564"/>
                </a:cubicBezTo>
                <a:cubicBezTo>
                  <a:pt x="6820778" y="113191"/>
                  <a:pt x="6824883" y="108837"/>
                  <a:pt x="6832346" y="104235"/>
                </a:cubicBezTo>
                <a:cubicBezTo>
                  <a:pt x="6825132" y="99633"/>
                  <a:pt x="6821151" y="95279"/>
                  <a:pt x="6816674" y="94782"/>
                </a:cubicBezTo>
                <a:close/>
                <a:moveTo>
                  <a:pt x="4424993" y="94782"/>
                </a:moveTo>
                <a:cubicBezTo>
                  <a:pt x="4420764" y="96150"/>
                  <a:pt x="4416535" y="100628"/>
                  <a:pt x="4414545" y="104857"/>
                </a:cubicBezTo>
                <a:cubicBezTo>
                  <a:pt x="4413798" y="106349"/>
                  <a:pt x="4420391" y="113813"/>
                  <a:pt x="4422754" y="113439"/>
                </a:cubicBezTo>
                <a:cubicBezTo>
                  <a:pt x="4427232" y="112817"/>
                  <a:pt x="4431088" y="108215"/>
                  <a:pt x="4437307" y="103862"/>
                </a:cubicBezTo>
                <a:cubicBezTo>
                  <a:pt x="4431585" y="99384"/>
                  <a:pt x="4427232" y="93911"/>
                  <a:pt x="4424993" y="94657"/>
                </a:cubicBezTo>
                <a:close/>
                <a:moveTo>
                  <a:pt x="4336182" y="94782"/>
                </a:moveTo>
                <a:cubicBezTo>
                  <a:pt x="4333570" y="94533"/>
                  <a:pt x="4327350" y="102245"/>
                  <a:pt x="4328097" y="103489"/>
                </a:cubicBezTo>
                <a:cubicBezTo>
                  <a:pt x="4330336" y="107718"/>
                  <a:pt x="4334565" y="112071"/>
                  <a:pt x="4339043" y="113439"/>
                </a:cubicBezTo>
                <a:cubicBezTo>
                  <a:pt x="4341157" y="114186"/>
                  <a:pt x="4345386" y="108340"/>
                  <a:pt x="4350984" y="103613"/>
                </a:cubicBezTo>
                <a:cubicBezTo>
                  <a:pt x="4344516" y="99508"/>
                  <a:pt x="4340535" y="95155"/>
                  <a:pt x="4336182" y="94782"/>
                </a:cubicBezTo>
                <a:close/>
                <a:moveTo>
                  <a:pt x="4238539" y="102991"/>
                </a:moveTo>
                <a:cubicBezTo>
                  <a:pt x="4240032" y="107345"/>
                  <a:pt x="4245132" y="110454"/>
                  <a:pt x="4248615" y="114061"/>
                </a:cubicBezTo>
                <a:cubicBezTo>
                  <a:pt x="4251724" y="110952"/>
                  <a:pt x="4257570" y="107593"/>
                  <a:pt x="4257197" y="104981"/>
                </a:cubicBezTo>
                <a:cubicBezTo>
                  <a:pt x="4256700" y="100628"/>
                  <a:pt x="4252097" y="96772"/>
                  <a:pt x="4247744" y="90553"/>
                </a:cubicBezTo>
                <a:cubicBezTo>
                  <a:pt x="4243142" y="96399"/>
                  <a:pt x="4237669" y="100876"/>
                  <a:pt x="4238415" y="102991"/>
                </a:cubicBezTo>
                <a:close/>
                <a:moveTo>
                  <a:pt x="4148982" y="102245"/>
                </a:moveTo>
                <a:cubicBezTo>
                  <a:pt x="4150226" y="106723"/>
                  <a:pt x="4154455" y="111200"/>
                  <a:pt x="4158560" y="113564"/>
                </a:cubicBezTo>
                <a:cubicBezTo>
                  <a:pt x="4159928" y="114310"/>
                  <a:pt x="4167764" y="108464"/>
                  <a:pt x="4167640" y="105852"/>
                </a:cubicBezTo>
                <a:cubicBezTo>
                  <a:pt x="4167391" y="101498"/>
                  <a:pt x="4163162" y="97269"/>
                  <a:pt x="4159306" y="90677"/>
                </a:cubicBezTo>
                <a:cubicBezTo>
                  <a:pt x="4154206" y="96150"/>
                  <a:pt x="4148360" y="100130"/>
                  <a:pt x="4148982" y="102245"/>
                </a:cubicBezTo>
                <a:close/>
                <a:moveTo>
                  <a:pt x="4073853" y="94782"/>
                </a:moveTo>
                <a:cubicBezTo>
                  <a:pt x="4069375" y="95777"/>
                  <a:pt x="4064649" y="99757"/>
                  <a:pt x="4062410" y="103862"/>
                </a:cubicBezTo>
                <a:cubicBezTo>
                  <a:pt x="4061539" y="105479"/>
                  <a:pt x="4067261" y="113564"/>
                  <a:pt x="4069748" y="113439"/>
                </a:cubicBezTo>
                <a:cubicBezTo>
                  <a:pt x="4074226" y="113191"/>
                  <a:pt x="4078580" y="109086"/>
                  <a:pt x="4085297" y="105106"/>
                </a:cubicBezTo>
                <a:cubicBezTo>
                  <a:pt x="4080072" y="100130"/>
                  <a:pt x="4076216" y="94160"/>
                  <a:pt x="4073853" y="94782"/>
                </a:cubicBezTo>
                <a:close/>
                <a:moveTo>
                  <a:pt x="6742913" y="101498"/>
                </a:moveTo>
                <a:cubicBezTo>
                  <a:pt x="6738559" y="99011"/>
                  <a:pt x="6734206" y="94906"/>
                  <a:pt x="6729852" y="94782"/>
                </a:cubicBezTo>
                <a:cubicBezTo>
                  <a:pt x="6727241" y="94782"/>
                  <a:pt x="6721643" y="102867"/>
                  <a:pt x="6722389" y="104235"/>
                </a:cubicBezTo>
                <a:cubicBezTo>
                  <a:pt x="6724877" y="108340"/>
                  <a:pt x="6729480" y="112693"/>
                  <a:pt x="6733957" y="113564"/>
                </a:cubicBezTo>
                <a:cubicBezTo>
                  <a:pt x="6737938" y="114310"/>
                  <a:pt x="6742664" y="110579"/>
                  <a:pt x="6747142" y="108837"/>
                </a:cubicBezTo>
                <a:cubicBezTo>
                  <a:pt x="6745774" y="106349"/>
                  <a:pt x="6744406" y="103862"/>
                  <a:pt x="6742913" y="101374"/>
                </a:cubicBezTo>
                <a:close/>
                <a:moveTo>
                  <a:pt x="3985042" y="95030"/>
                </a:moveTo>
                <a:cubicBezTo>
                  <a:pt x="3980564" y="95528"/>
                  <a:pt x="3975589" y="99259"/>
                  <a:pt x="3972852" y="103115"/>
                </a:cubicBezTo>
                <a:cubicBezTo>
                  <a:pt x="3971982" y="104359"/>
                  <a:pt x="3976957" y="112942"/>
                  <a:pt x="3979569" y="113191"/>
                </a:cubicBezTo>
                <a:cubicBezTo>
                  <a:pt x="3984047" y="113439"/>
                  <a:pt x="3988649" y="109583"/>
                  <a:pt x="3995739" y="106225"/>
                </a:cubicBezTo>
                <a:cubicBezTo>
                  <a:pt x="3990764" y="100876"/>
                  <a:pt x="3987530" y="94782"/>
                  <a:pt x="3985042" y="95030"/>
                </a:cubicBezTo>
                <a:close/>
                <a:moveTo>
                  <a:pt x="3890136" y="92916"/>
                </a:moveTo>
                <a:cubicBezTo>
                  <a:pt x="3887648" y="97269"/>
                  <a:pt x="3883544" y="101623"/>
                  <a:pt x="3883419" y="106101"/>
                </a:cubicBezTo>
                <a:cubicBezTo>
                  <a:pt x="3883419" y="108713"/>
                  <a:pt x="3891504" y="114310"/>
                  <a:pt x="3892873" y="113564"/>
                </a:cubicBezTo>
                <a:cubicBezTo>
                  <a:pt x="3896977" y="111076"/>
                  <a:pt x="3901331" y="106474"/>
                  <a:pt x="3902201" y="101996"/>
                </a:cubicBezTo>
                <a:cubicBezTo>
                  <a:pt x="3902948" y="98016"/>
                  <a:pt x="3899216" y="93289"/>
                  <a:pt x="3897475" y="88811"/>
                </a:cubicBezTo>
                <a:cubicBezTo>
                  <a:pt x="3894987" y="90179"/>
                  <a:pt x="3892624" y="91548"/>
                  <a:pt x="3890136" y="92916"/>
                </a:cubicBezTo>
                <a:close/>
                <a:moveTo>
                  <a:pt x="3808291" y="113564"/>
                </a:moveTo>
                <a:cubicBezTo>
                  <a:pt x="3810778" y="113688"/>
                  <a:pt x="3816500" y="105603"/>
                  <a:pt x="3815629" y="103986"/>
                </a:cubicBezTo>
                <a:cubicBezTo>
                  <a:pt x="3813390" y="99881"/>
                  <a:pt x="3808664" y="95901"/>
                  <a:pt x="3804186" y="94782"/>
                </a:cubicBezTo>
                <a:cubicBezTo>
                  <a:pt x="3801822" y="94284"/>
                  <a:pt x="3797966" y="100006"/>
                  <a:pt x="3792742" y="104981"/>
                </a:cubicBezTo>
                <a:cubicBezTo>
                  <a:pt x="3799459" y="108962"/>
                  <a:pt x="3803688" y="113191"/>
                  <a:pt x="3808166" y="113439"/>
                </a:cubicBezTo>
                <a:close/>
                <a:moveTo>
                  <a:pt x="3726072" y="105603"/>
                </a:moveTo>
                <a:cubicBezTo>
                  <a:pt x="3724828" y="101250"/>
                  <a:pt x="3720475" y="96772"/>
                  <a:pt x="3716370" y="94782"/>
                </a:cubicBezTo>
                <a:cubicBezTo>
                  <a:pt x="3714753" y="94035"/>
                  <a:pt x="3707041" y="100255"/>
                  <a:pt x="3707414" y="102742"/>
                </a:cubicBezTo>
                <a:cubicBezTo>
                  <a:pt x="3707912" y="107220"/>
                  <a:pt x="3712389" y="111200"/>
                  <a:pt x="3716618" y="117544"/>
                </a:cubicBezTo>
                <a:cubicBezTo>
                  <a:pt x="3721221" y="111947"/>
                  <a:pt x="3726818" y="107842"/>
                  <a:pt x="3726196" y="105479"/>
                </a:cubicBezTo>
                <a:close/>
                <a:moveTo>
                  <a:pt x="3638380" y="101623"/>
                </a:moveTo>
                <a:cubicBezTo>
                  <a:pt x="3634027" y="99135"/>
                  <a:pt x="3629673" y="95030"/>
                  <a:pt x="3625320" y="94906"/>
                </a:cubicBezTo>
                <a:cubicBezTo>
                  <a:pt x="3622708" y="94906"/>
                  <a:pt x="3617110" y="102991"/>
                  <a:pt x="3617857" y="104359"/>
                </a:cubicBezTo>
                <a:cubicBezTo>
                  <a:pt x="3620344" y="108464"/>
                  <a:pt x="3624946" y="112817"/>
                  <a:pt x="3629425" y="113688"/>
                </a:cubicBezTo>
                <a:cubicBezTo>
                  <a:pt x="3633405" y="114434"/>
                  <a:pt x="3638131" y="110703"/>
                  <a:pt x="3642609" y="108962"/>
                </a:cubicBezTo>
                <a:cubicBezTo>
                  <a:pt x="3641241" y="106474"/>
                  <a:pt x="3639873" y="103986"/>
                  <a:pt x="3638380" y="101623"/>
                </a:cubicBezTo>
                <a:close/>
                <a:moveTo>
                  <a:pt x="6641415" y="94906"/>
                </a:moveTo>
                <a:cubicBezTo>
                  <a:pt x="6638802" y="94657"/>
                  <a:pt x="6635444" y="100503"/>
                  <a:pt x="6632335" y="103613"/>
                </a:cubicBezTo>
                <a:cubicBezTo>
                  <a:pt x="6635942" y="107096"/>
                  <a:pt x="6639176" y="112071"/>
                  <a:pt x="6643529" y="113688"/>
                </a:cubicBezTo>
                <a:cubicBezTo>
                  <a:pt x="6645644" y="114434"/>
                  <a:pt x="6650122" y="108962"/>
                  <a:pt x="6655843" y="104235"/>
                </a:cubicBezTo>
                <a:cubicBezTo>
                  <a:pt x="6649500" y="99881"/>
                  <a:pt x="6645644" y="95404"/>
                  <a:pt x="6641290" y="94906"/>
                </a:cubicBezTo>
                <a:close/>
                <a:moveTo>
                  <a:pt x="3528299" y="103364"/>
                </a:moveTo>
                <a:cubicBezTo>
                  <a:pt x="3529916" y="107718"/>
                  <a:pt x="3535016" y="110703"/>
                  <a:pt x="3538623" y="114310"/>
                </a:cubicBezTo>
                <a:cubicBezTo>
                  <a:pt x="3541609" y="111200"/>
                  <a:pt x="3547455" y="107593"/>
                  <a:pt x="3547082" y="104981"/>
                </a:cubicBezTo>
                <a:cubicBezTo>
                  <a:pt x="3546459" y="100628"/>
                  <a:pt x="3541857" y="96896"/>
                  <a:pt x="3537379" y="90677"/>
                </a:cubicBezTo>
                <a:cubicBezTo>
                  <a:pt x="3532901" y="96647"/>
                  <a:pt x="3527553" y="101125"/>
                  <a:pt x="3528424" y="103364"/>
                </a:cubicBezTo>
                <a:close/>
                <a:moveTo>
                  <a:pt x="3441727" y="105603"/>
                </a:moveTo>
                <a:cubicBezTo>
                  <a:pt x="3441478" y="108215"/>
                  <a:pt x="3449190" y="114434"/>
                  <a:pt x="3450434" y="113688"/>
                </a:cubicBezTo>
                <a:cubicBezTo>
                  <a:pt x="3454663" y="111449"/>
                  <a:pt x="3459017" y="107220"/>
                  <a:pt x="3460385" y="102742"/>
                </a:cubicBezTo>
                <a:cubicBezTo>
                  <a:pt x="3461131" y="100628"/>
                  <a:pt x="3455409" y="96399"/>
                  <a:pt x="3450558" y="90801"/>
                </a:cubicBezTo>
                <a:cubicBezTo>
                  <a:pt x="3446454" y="97269"/>
                  <a:pt x="3441976" y="101250"/>
                  <a:pt x="3441727" y="105603"/>
                </a:cubicBezTo>
                <a:close/>
                <a:moveTo>
                  <a:pt x="3370827" y="103489"/>
                </a:moveTo>
                <a:cubicBezTo>
                  <a:pt x="3371325" y="101001"/>
                  <a:pt x="3363986" y="94284"/>
                  <a:pt x="3362494" y="94906"/>
                </a:cubicBezTo>
                <a:cubicBezTo>
                  <a:pt x="3358140" y="96772"/>
                  <a:pt x="3353538" y="100752"/>
                  <a:pt x="3352045" y="105106"/>
                </a:cubicBezTo>
                <a:cubicBezTo>
                  <a:pt x="3351299" y="107469"/>
                  <a:pt x="3356523" y="111822"/>
                  <a:pt x="3360877" y="117793"/>
                </a:cubicBezTo>
                <a:cubicBezTo>
                  <a:pt x="3365354" y="111698"/>
                  <a:pt x="3369957" y="107966"/>
                  <a:pt x="3370827" y="103613"/>
                </a:cubicBezTo>
                <a:close/>
                <a:moveTo>
                  <a:pt x="3269329" y="93040"/>
                </a:moveTo>
                <a:cubicBezTo>
                  <a:pt x="3266841" y="97394"/>
                  <a:pt x="3262737" y="101747"/>
                  <a:pt x="3262612" y="106225"/>
                </a:cubicBezTo>
                <a:cubicBezTo>
                  <a:pt x="3262612" y="108837"/>
                  <a:pt x="3270697" y="114434"/>
                  <a:pt x="3272065" y="113688"/>
                </a:cubicBezTo>
                <a:cubicBezTo>
                  <a:pt x="3276170" y="111200"/>
                  <a:pt x="3280524" y="106598"/>
                  <a:pt x="3281394" y="102120"/>
                </a:cubicBezTo>
                <a:cubicBezTo>
                  <a:pt x="3282141" y="98140"/>
                  <a:pt x="3278409" y="93413"/>
                  <a:pt x="3276668" y="88936"/>
                </a:cubicBezTo>
                <a:cubicBezTo>
                  <a:pt x="3274180" y="90304"/>
                  <a:pt x="3271817" y="91672"/>
                  <a:pt x="3269329" y="93040"/>
                </a:cubicBezTo>
                <a:close/>
                <a:moveTo>
                  <a:pt x="6554345" y="94906"/>
                </a:moveTo>
                <a:cubicBezTo>
                  <a:pt x="6549992" y="96150"/>
                  <a:pt x="6546633" y="101001"/>
                  <a:pt x="6542902" y="104359"/>
                </a:cubicBezTo>
                <a:cubicBezTo>
                  <a:pt x="6546757" y="107718"/>
                  <a:pt x="6550240" y="112444"/>
                  <a:pt x="6554718" y="113813"/>
                </a:cubicBezTo>
                <a:cubicBezTo>
                  <a:pt x="6556957" y="114434"/>
                  <a:pt x="6560938" y="108588"/>
                  <a:pt x="6565788" y="104235"/>
                </a:cubicBezTo>
                <a:cubicBezTo>
                  <a:pt x="6560813" y="100006"/>
                  <a:pt x="6556833" y="94408"/>
                  <a:pt x="6554469" y="95030"/>
                </a:cubicBezTo>
                <a:close/>
                <a:moveTo>
                  <a:pt x="3183255" y="95155"/>
                </a:moveTo>
                <a:cubicBezTo>
                  <a:pt x="3180642" y="95155"/>
                  <a:pt x="3175294" y="103489"/>
                  <a:pt x="3176164" y="104857"/>
                </a:cubicBezTo>
                <a:cubicBezTo>
                  <a:pt x="3178776" y="108837"/>
                  <a:pt x="3183503" y="112817"/>
                  <a:pt x="3187981" y="113688"/>
                </a:cubicBezTo>
                <a:cubicBezTo>
                  <a:pt x="3190344" y="114186"/>
                  <a:pt x="3193827" y="107966"/>
                  <a:pt x="3199051" y="102618"/>
                </a:cubicBezTo>
                <a:cubicBezTo>
                  <a:pt x="3192210" y="99135"/>
                  <a:pt x="3187732" y="95155"/>
                  <a:pt x="3183255" y="95155"/>
                </a:cubicBezTo>
                <a:close/>
                <a:moveTo>
                  <a:pt x="3105265" y="105728"/>
                </a:moveTo>
                <a:cubicBezTo>
                  <a:pt x="3104021" y="101374"/>
                  <a:pt x="3099668" y="96896"/>
                  <a:pt x="3095563" y="94906"/>
                </a:cubicBezTo>
                <a:cubicBezTo>
                  <a:pt x="3093946" y="94160"/>
                  <a:pt x="3086234" y="100379"/>
                  <a:pt x="3086607" y="102867"/>
                </a:cubicBezTo>
                <a:cubicBezTo>
                  <a:pt x="3087105" y="107345"/>
                  <a:pt x="3091582" y="111325"/>
                  <a:pt x="3095812" y="117668"/>
                </a:cubicBezTo>
                <a:cubicBezTo>
                  <a:pt x="3100414" y="112071"/>
                  <a:pt x="3106011" y="107966"/>
                  <a:pt x="3105389" y="105603"/>
                </a:cubicBezTo>
                <a:close/>
                <a:moveTo>
                  <a:pt x="2997050" y="104608"/>
                </a:moveTo>
                <a:cubicBezTo>
                  <a:pt x="2996552" y="107220"/>
                  <a:pt x="3002025" y="113191"/>
                  <a:pt x="3005259" y="113688"/>
                </a:cubicBezTo>
                <a:cubicBezTo>
                  <a:pt x="3008493" y="114061"/>
                  <a:pt x="3015210" y="109583"/>
                  <a:pt x="3015334" y="106971"/>
                </a:cubicBezTo>
                <a:cubicBezTo>
                  <a:pt x="3015583" y="102618"/>
                  <a:pt x="3011727" y="97891"/>
                  <a:pt x="3008120" y="90055"/>
                </a:cubicBezTo>
                <a:cubicBezTo>
                  <a:pt x="3002647" y="96896"/>
                  <a:pt x="2997796" y="100379"/>
                  <a:pt x="2997050" y="104732"/>
                </a:cubicBezTo>
                <a:close/>
                <a:moveTo>
                  <a:pt x="2920428" y="95030"/>
                </a:moveTo>
                <a:cubicBezTo>
                  <a:pt x="2916199" y="96523"/>
                  <a:pt x="2912219" y="101250"/>
                  <a:pt x="2910353" y="105479"/>
                </a:cubicBezTo>
                <a:cubicBezTo>
                  <a:pt x="2909731" y="106971"/>
                  <a:pt x="2916572" y="114186"/>
                  <a:pt x="2918936" y="113688"/>
                </a:cubicBezTo>
                <a:cubicBezTo>
                  <a:pt x="2923413" y="112817"/>
                  <a:pt x="2927021" y="108215"/>
                  <a:pt x="2933116" y="103737"/>
                </a:cubicBezTo>
                <a:cubicBezTo>
                  <a:pt x="2927145" y="99508"/>
                  <a:pt x="2922667" y="94160"/>
                  <a:pt x="2920428" y="95030"/>
                </a:cubicBezTo>
                <a:close/>
                <a:moveTo>
                  <a:pt x="2821044" y="106598"/>
                </a:moveTo>
                <a:cubicBezTo>
                  <a:pt x="2821044" y="109210"/>
                  <a:pt x="2829378" y="114559"/>
                  <a:pt x="2830622" y="113688"/>
                </a:cubicBezTo>
                <a:cubicBezTo>
                  <a:pt x="2834603" y="111076"/>
                  <a:pt x="2838583" y="106349"/>
                  <a:pt x="2839453" y="101872"/>
                </a:cubicBezTo>
                <a:cubicBezTo>
                  <a:pt x="2839951" y="99508"/>
                  <a:pt x="2833732" y="96025"/>
                  <a:pt x="2828507" y="90801"/>
                </a:cubicBezTo>
                <a:cubicBezTo>
                  <a:pt x="2825025" y="97642"/>
                  <a:pt x="2821044" y="102120"/>
                  <a:pt x="2821044" y="106598"/>
                </a:cubicBezTo>
                <a:close/>
                <a:moveTo>
                  <a:pt x="6462051" y="95030"/>
                </a:moveTo>
                <a:cubicBezTo>
                  <a:pt x="6459439" y="94782"/>
                  <a:pt x="6453219" y="102494"/>
                  <a:pt x="6453966" y="103737"/>
                </a:cubicBezTo>
                <a:cubicBezTo>
                  <a:pt x="6456205" y="107966"/>
                  <a:pt x="6460434" y="112320"/>
                  <a:pt x="6464912" y="113688"/>
                </a:cubicBezTo>
                <a:cubicBezTo>
                  <a:pt x="6467026" y="114434"/>
                  <a:pt x="6471256" y="108713"/>
                  <a:pt x="6476853" y="103862"/>
                </a:cubicBezTo>
                <a:cubicBezTo>
                  <a:pt x="6470385" y="99757"/>
                  <a:pt x="6466404" y="95279"/>
                  <a:pt x="6462051" y="95030"/>
                </a:cubicBezTo>
                <a:close/>
                <a:moveTo>
                  <a:pt x="2741065" y="95030"/>
                </a:moveTo>
                <a:cubicBezTo>
                  <a:pt x="2736836" y="96647"/>
                  <a:pt x="2733104" y="101498"/>
                  <a:pt x="2731363" y="105852"/>
                </a:cubicBezTo>
                <a:cubicBezTo>
                  <a:pt x="2730741" y="107345"/>
                  <a:pt x="2737831" y="114310"/>
                  <a:pt x="2740318" y="113813"/>
                </a:cubicBezTo>
                <a:cubicBezTo>
                  <a:pt x="2744672" y="112817"/>
                  <a:pt x="2748279" y="108091"/>
                  <a:pt x="2754125" y="103364"/>
                </a:cubicBezTo>
                <a:cubicBezTo>
                  <a:pt x="2748155" y="99259"/>
                  <a:pt x="2743428" y="94160"/>
                  <a:pt x="2741189" y="95030"/>
                </a:cubicBezTo>
                <a:close/>
                <a:moveTo>
                  <a:pt x="2653249" y="95030"/>
                </a:moveTo>
                <a:cubicBezTo>
                  <a:pt x="2648771" y="96025"/>
                  <a:pt x="2644044" y="100006"/>
                  <a:pt x="2641805" y="104111"/>
                </a:cubicBezTo>
                <a:cubicBezTo>
                  <a:pt x="2640935" y="105728"/>
                  <a:pt x="2646656" y="113813"/>
                  <a:pt x="2649144" y="113688"/>
                </a:cubicBezTo>
                <a:cubicBezTo>
                  <a:pt x="2653622" y="113439"/>
                  <a:pt x="2657975" y="109335"/>
                  <a:pt x="2664692" y="105354"/>
                </a:cubicBezTo>
                <a:cubicBezTo>
                  <a:pt x="2659468" y="100379"/>
                  <a:pt x="2655612" y="94408"/>
                  <a:pt x="2653249" y="95030"/>
                </a:cubicBezTo>
                <a:close/>
                <a:moveTo>
                  <a:pt x="2575881" y="101747"/>
                </a:moveTo>
                <a:cubicBezTo>
                  <a:pt x="2571528" y="99259"/>
                  <a:pt x="2567174" y="95155"/>
                  <a:pt x="2562821" y="95030"/>
                </a:cubicBezTo>
                <a:cubicBezTo>
                  <a:pt x="2560208" y="95030"/>
                  <a:pt x="2554611" y="103115"/>
                  <a:pt x="2555357" y="104484"/>
                </a:cubicBezTo>
                <a:cubicBezTo>
                  <a:pt x="2557845" y="108588"/>
                  <a:pt x="2562447" y="112942"/>
                  <a:pt x="2566925" y="113813"/>
                </a:cubicBezTo>
                <a:cubicBezTo>
                  <a:pt x="2570906" y="114559"/>
                  <a:pt x="2575632" y="110827"/>
                  <a:pt x="2580110" y="109086"/>
                </a:cubicBezTo>
                <a:cubicBezTo>
                  <a:pt x="2578742" y="106598"/>
                  <a:pt x="2577374" y="104111"/>
                  <a:pt x="2575881" y="101747"/>
                </a:cubicBezTo>
                <a:close/>
                <a:moveTo>
                  <a:pt x="4781357" y="95030"/>
                </a:moveTo>
                <a:cubicBezTo>
                  <a:pt x="4777003" y="96274"/>
                  <a:pt x="4773645" y="101125"/>
                  <a:pt x="4769913" y="104484"/>
                </a:cubicBezTo>
                <a:cubicBezTo>
                  <a:pt x="4773769" y="107842"/>
                  <a:pt x="4777252" y="112569"/>
                  <a:pt x="4781730" y="113937"/>
                </a:cubicBezTo>
                <a:cubicBezTo>
                  <a:pt x="4783969" y="114559"/>
                  <a:pt x="4787949" y="108713"/>
                  <a:pt x="4792800" y="104359"/>
                </a:cubicBezTo>
                <a:cubicBezTo>
                  <a:pt x="4787825" y="100130"/>
                  <a:pt x="4783845" y="94533"/>
                  <a:pt x="4781481" y="95155"/>
                </a:cubicBezTo>
                <a:close/>
                <a:moveTo>
                  <a:pt x="6386176" y="103613"/>
                </a:moveTo>
                <a:cubicBezTo>
                  <a:pt x="6386674" y="101125"/>
                  <a:pt x="6379335" y="94408"/>
                  <a:pt x="6377842" y="95030"/>
                </a:cubicBezTo>
                <a:cubicBezTo>
                  <a:pt x="6373489" y="96896"/>
                  <a:pt x="6368887" y="100876"/>
                  <a:pt x="6367393" y="105230"/>
                </a:cubicBezTo>
                <a:cubicBezTo>
                  <a:pt x="6366647" y="107593"/>
                  <a:pt x="6371872" y="111947"/>
                  <a:pt x="6376225" y="117917"/>
                </a:cubicBezTo>
                <a:cubicBezTo>
                  <a:pt x="6380703" y="111822"/>
                  <a:pt x="6385305" y="108091"/>
                  <a:pt x="6386176" y="103737"/>
                </a:cubicBezTo>
                <a:close/>
                <a:moveTo>
                  <a:pt x="2465800" y="104608"/>
                </a:moveTo>
                <a:cubicBezTo>
                  <a:pt x="2465302" y="107220"/>
                  <a:pt x="2470775" y="113191"/>
                  <a:pt x="2474010" y="113688"/>
                </a:cubicBezTo>
                <a:cubicBezTo>
                  <a:pt x="2477243" y="114061"/>
                  <a:pt x="2483960" y="109583"/>
                  <a:pt x="2484085" y="106971"/>
                </a:cubicBezTo>
                <a:cubicBezTo>
                  <a:pt x="2484333" y="102618"/>
                  <a:pt x="2480477" y="97891"/>
                  <a:pt x="2476870" y="90055"/>
                </a:cubicBezTo>
                <a:cubicBezTo>
                  <a:pt x="2471397" y="96896"/>
                  <a:pt x="2466546" y="100379"/>
                  <a:pt x="2465800" y="104732"/>
                </a:cubicBezTo>
                <a:close/>
                <a:moveTo>
                  <a:pt x="2376118" y="103489"/>
                </a:moveTo>
                <a:cubicBezTo>
                  <a:pt x="2377735" y="107842"/>
                  <a:pt x="2382835" y="110827"/>
                  <a:pt x="2386442" y="114434"/>
                </a:cubicBezTo>
                <a:cubicBezTo>
                  <a:pt x="2389427" y="111325"/>
                  <a:pt x="2395274" y="107718"/>
                  <a:pt x="2394900" y="105106"/>
                </a:cubicBezTo>
                <a:cubicBezTo>
                  <a:pt x="2394279" y="100752"/>
                  <a:pt x="2389676" y="97021"/>
                  <a:pt x="2385198" y="90801"/>
                </a:cubicBezTo>
                <a:cubicBezTo>
                  <a:pt x="2380721" y="96772"/>
                  <a:pt x="2375372" y="101250"/>
                  <a:pt x="2376243" y="103489"/>
                </a:cubicBezTo>
                <a:close/>
                <a:moveTo>
                  <a:pt x="2308204" y="103489"/>
                </a:moveTo>
                <a:cubicBezTo>
                  <a:pt x="2308701" y="101001"/>
                  <a:pt x="2301363" y="94284"/>
                  <a:pt x="2299870" y="94906"/>
                </a:cubicBezTo>
                <a:cubicBezTo>
                  <a:pt x="2295517" y="96772"/>
                  <a:pt x="2290914" y="100752"/>
                  <a:pt x="2289422" y="105106"/>
                </a:cubicBezTo>
                <a:cubicBezTo>
                  <a:pt x="2288675" y="107469"/>
                  <a:pt x="2293899" y="111822"/>
                  <a:pt x="2298253" y="117793"/>
                </a:cubicBezTo>
                <a:cubicBezTo>
                  <a:pt x="2302731" y="111698"/>
                  <a:pt x="2307333" y="107966"/>
                  <a:pt x="2308204" y="103613"/>
                </a:cubicBezTo>
                <a:close/>
                <a:moveTo>
                  <a:pt x="2199989" y="105603"/>
                </a:moveTo>
                <a:cubicBezTo>
                  <a:pt x="2199740" y="108215"/>
                  <a:pt x="2207452" y="114434"/>
                  <a:pt x="2208696" y="113688"/>
                </a:cubicBezTo>
                <a:cubicBezTo>
                  <a:pt x="2212925" y="111449"/>
                  <a:pt x="2217278" y="107220"/>
                  <a:pt x="2218646" y="102742"/>
                </a:cubicBezTo>
                <a:cubicBezTo>
                  <a:pt x="2219393" y="100628"/>
                  <a:pt x="2213671" y="96399"/>
                  <a:pt x="2208820" y="90801"/>
                </a:cubicBezTo>
                <a:cubicBezTo>
                  <a:pt x="2204715" y="97269"/>
                  <a:pt x="2200237" y="101250"/>
                  <a:pt x="2199989" y="105603"/>
                </a:cubicBezTo>
                <a:close/>
                <a:moveTo>
                  <a:pt x="2129089" y="102494"/>
                </a:moveTo>
                <a:cubicBezTo>
                  <a:pt x="2129338" y="100006"/>
                  <a:pt x="2122870" y="94906"/>
                  <a:pt x="2119511" y="94906"/>
                </a:cubicBezTo>
                <a:cubicBezTo>
                  <a:pt x="2116277" y="94906"/>
                  <a:pt x="2110183" y="100379"/>
                  <a:pt x="2110431" y="102991"/>
                </a:cubicBezTo>
                <a:cubicBezTo>
                  <a:pt x="2110804" y="107345"/>
                  <a:pt x="2115282" y="111449"/>
                  <a:pt x="2119885" y="118664"/>
                </a:cubicBezTo>
                <a:cubicBezTo>
                  <a:pt x="2124487" y="111200"/>
                  <a:pt x="2128716" y="107096"/>
                  <a:pt x="2129089" y="102618"/>
                </a:cubicBezTo>
                <a:close/>
                <a:moveTo>
                  <a:pt x="2023735" y="102494"/>
                </a:moveTo>
                <a:cubicBezTo>
                  <a:pt x="2024978" y="106971"/>
                  <a:pt x="2029208" y="111449"/>
                  <a:pt x="2033312" y="113813"/>
                </a:cubicBezTo>
                <a:cubicBezTo>
                  <a:pt x="2034681" y="114559"/>
                  <a:pt x="2042517" y="108713"/>
                  <a:pt x="2042392" y="106101"/>
                </a:cubicBezTo>
                <a:cubicBezTo>
                  <a:pt x="2042144" y="101747"/>
                  <a:pt x="2037914" y="97518"/>
                  <a:pt x="2034059" y="90926"/>
                </a:cubicBezTo>
                <a:cubicBezTo>
                  <a:pt x="2028959" y="96399"/>
                  <a:pt x="2023113" y="100379"/>
                  <a:pt x="2023735" y="102494"/>
                </a:cubicBezTo>
                <a:close/>
                <a:moveTo>
                  <a:pt x="6296494" y="102494"/>
                </a:moveTo>
                <a:cubicBezTo>
                  <a:pt x="6296743" y="100006"/>
                  <a:pt x="6290275" y="94906"/>
                  <a:pt x="6286916" y="94906"/>
                </a:cubicBezTo>
                <a:cubicBezTo>
                  <a:pt x="6283682" y="94906"/>
                  <a:pt x="6277588" y="100379"/>
                  <a:pt x="6277837" y="102991"/>
                </a:cubicBezTo>
                <a:cubicBezTo>
                  <a:pt x="6278209" y="107345"/>
                  <a:pt x="6282687" y="111449"/>
                  <a:pt x="6287290" y="118664"/>
                </a:cubicBezTo>
                <a:cubicBezTo>
                  <a:pt x="6291892" y="111200"/>
                  <a:pt x="6296121" y="107096"/>
                  <a:pt x="6296494" y="102618"/>
                </a:cubicBezTo>
                <a:close/>
                <a:moveTo>
                  <a:pt x="1942387" y="94906"/>
                </a:moveTo>
                <a:cubicBezTo>
                  <a:pt x="1939774" y="94657"/>
                  <a:pt x="1933555" y="102369"/>
                  <a:pt x="1934302" y="103613"/>
                </a:cubicBezTo>
                <a:cubicBezTo>
                  <a:pt x="1936541" y="107842"/>
                  <a:pt x="1940770" y="112196"/>
                  <a:pt x="1945247" y="113564"/>
                </a:cubicBezTo>
                <a:cubicBezTo>
                  <a:pt x="1947362" y="114310"/>
                  <a:pt x="1951591" y="108588"/>
                  <a:pt x="1957189" y="103737"/>
                </a:cubicBezTo>
                <a:cubicBezTo>
                  <a:pt x="1950845" y="99633"/>
                  <a:pt x="1946740" y="95155"/>
                  <a:pt x="1942387" y="94906"/>
                </a:cubicBezTo>
                <a:close/>
                <a:moveTo>
                  <a:pt x="1853824" y="94906"/>
                </a:moveTo>
                <a:cubicBezTo>
                  <a:pt x="1851212" y="94408"/>
                  <a:pt x="1847356" y="100006"/>
                  <a:pt x="1844122" y="102867"/>
                </a:cubicBezTo>
                <a:cubicBezTo>
                  <a:pt x="1847605" y="106598"/>
                  <a:pt x="1850342" y="111822"/>
                  <a:pt x="1854695" y="113564"/>
                </a:cubicBezTo>
                <a:cubicBezTo>
                  <a:pt x="1856810" y="114434"/>
                  <a:pt x="1861536" y="109335"/>
                  <a:pt x="1867755" y="105106"/>
                </a:cubicBezTo>
                <a:cubicBezTo>
                  <a:pt x="1861909" y="100379"/>
                  <a:pt x="1858302" y="95652"/>
                  <a:pt x="1853949" y="94782"/>
                </a:cubicBezTo>
                <a:close/>
                <a:moveTo>
                  <a:pt x="1773845" y="106349"/>
                </a:moveTo>
                <a:cubicBezTo>
                  <a:pt x="1772849" y="101872"/>
                  <a:pt x="1768869" y="97145"/>
                  <a:pt x="1764764" y="94906"/>
                </a:cubicBezTo>
                <a:cubicBezTo>
                  <a:pt x="1763147" y="94035"/>
                  <a:pt x="1755062" y="99757"/>
                  <a:pt x="1755187" y="102245"/>
                </a:cubicBezTo>
                <a:cubicBezTo>
                  <a:pt x="1755436" y="106723"/>
                  <a:pt x="1759540" y="111076"/>
                  <a:pt x="1763521" y="117793"/>
                </a:cubicBezTo>
                <a:cubicBezTo>
                  <a:pt x="1768496" y="112569"/>
                  <a:pt x="1774342" y="108713"/>
                  <a:pt x="1773845" y="106349"/>
                </a:cubicBezTo>
                <a:close/>
                <a:moveTo>
                  <a:pt x="1668739" y="106474"/>
                </a:moveTo>
                <a:cubicBezTo>
                  <a:pt x="1668739" y="109086"/>
                  <a:pt x="1677073" y="114434"/>
                  <a:pt x="1678317" y="113564"/>
                </a:cubicBezTo>
                <a:cubicBezTo>
                  <a:pt x="1682297" y="110952"/>
                  <a:pt x="1686277" y="106225"/>
                  <a:pt x="1687148" y="101747"/>
                </a:cubicBezTo>
                <a:cubicBezTo>
                  <a:pt x="1687646" y="99384"/>
                  <a:pt x="1681426" y="95901"/>
                  <a:pt x="1676202" y="90677"/>
                </a:cubicBezTo>
                <a:cubicBezTo>
                  <a:pt x="1672719" y="97518"/>
                  <a:pt x="1668739" y="101996"/>
                  <a:pt x="1668739" y="106474"/>
                </a:cubicBezTo>
                <a:close/>
                <a:moveTo>
                  <a:pt x="1579057" y="104484"/>
                </a:moveTo>
                <a:cubicBezTo>
                  <a:pt x="1578560" y="107096"/>
                  <a:pt x="1584157" y="110952"/>
                  <a:pt x="1587018" y="114186"/>
                </a:cubicBezTo>
                <a:cubicBezTo>
                  <a:pt x="1590749" y="110703"/>
                  <a:pt x="1595974" y="107966"/>
                  <a:pt x="1597715" y="103613"/>
                </a:cubicBezTo>
                <a:cubicBezTo>
                  <a:pt x="1598586" y="101374"/>
                  <a:pt x="1593486" y="96772"/>
                  <a:pt x="1589381" y="90553"/>
                </a:cubicBezTo>
                <a:cubicBezTo>
                  <a:pt x="1584655" y="96399"/>
                  <a:pt x="1579804" y="100006"/>
                  <a:pt x="1579057" y="104359"/>
                </a:cubicBezTo>
                <a:close/>
                <a:moveTo>
                  <a:pt x="6188279" y="105479"/>
                </a:moveTo>
                <a:cubicBezTo>
                  <a:pt x="6188030" y="108091"/>
                  <a:pt x="6195742" y="114310"/>
                  <a:pt x="6196986" y="113564"/>
                </a:cubicBezTo>
                <a:cubicBezTo>
                  <a:pt x="6201215" y="111325"/>
                  <a:pt x="6205569" y="107096"/>
                  <a:pt x="6206937" y="102618"/>
                </a:cubicBezTo>
                <a:cubicBezTo>
                  <a:pt x="6207683" y="100503"/>
                  <a:pt x="6201961" y="96274"/>
                  <a:pt x="6197111" y="90677"/>
                </a:cubicBezTo>
                <a:cubicBezTo>
                  <a:pt x="6193006" y="97145"/>
                  <a:pt x="6188528" y="101125"/>
                  <a:pt x="6188279" y="105479"/>
                </a:cubicBezTo>
                <a:close/>
                <a:moveTo>
                  <a:pt x="1496217" y="93040"/>
                </a:moveTo>
                <a:cubicBezTo>
                  <a:pt x="1493729" y="97394"/>
                  <a:pt x="1489624" y="101747"/>
                  <a:pt x="1489500" y="106101"/>
                </a:cubicBezTo>
                <a:cubicBezTo>
                  <a:pt x="1489500" y="108713"/>
                  <a:pt x="1497585" y="114310"/>
                  <a:pt x="1498953" y="113564"/>
                </a:cubicBezTo>
                <a:cubicBezTo>
                  <a:pt x="1503058" y="111076"/>
                  <a:pt x="1507411" y="106474"/>
                  <a:pt x="1508282" y="101996"/>
                </a:cubicBezTo>
                <a:cubicBezTo>
                  <a:pt x="1509028" y="98016"/>
                  <a:pt x="1505297" y="93289"/>
                  <a:pt x="1503555" y="88811"/>
                </a:cubicBezTo>
                <a:cubicBezTo>
                  <a:pt x="1501068" y="90179"/>
                  <a:pt x="1498580" y="91548"/>
                  <a:pt x="1496217" y="93040"/>
                </a:cubicBezTo>
                <a:close/>
                <a:moveTo>
                  <a:pt x="1410018" y="95030"/>
                </a:moveTo>
                <a:cubicBezTo>
                  <a:pt x="1407406" y="95030"/>
                  <a:pt x="1402057" y="103364"/>
                  <a:pt x="1402928" y="104732"/>
                </a:cubicBezTo>
                <a:cubicBezTo>
                  <a:pt x="1405540" y="108713"/>
                  <a:pt x="1410266" y="112693"/>
                  <a:pt x="1414744" y="113564"/>
                </a:cubicBezTo>
                <a:cubicBezTo>
                  <a:pt x="1417108" y="114061"/>
                  <a:pt x="1420590" y="107842"/>
                  <a:pt x="1425815" y="102494"/>
                </a:cubicBezTo>
                <a:cubicBezTo>
                  <a:pt x="1418973" y="99011"/>
                  <a:pt x="1414495" y="95030"/>
                  <a:pt x="1410018" y="95030"/>
                </a:cubicBezTo>
                <a:close/>
                <a:moveTo>
                  <a:pt x="1313246" y="102369"/>
                </a:moveTo>
                <a:cubicBezTo>
                  <a:pt x="1314490" y="106847"/>
                  <a:pt x="1318719" y="111325"/>
                  <a:pt x="1322824" y="113688"/>
                </a:cubicBezTo>
                <a:cubicBezTo>
                  <a:pt x="1324192" y="114434"/>
                  <a:pt x="1332028" y="108588"/>
                  <a:pt x="1331904" y="105976"/>
                </a:cubicBezTo>
                <a:cubicBezTo>
                  <a:pt x="1331655" y="101623"/>
                  <a:pt x="1327426" y="97394"/>
                  <a:pt x="1323570" y="90801"/>
                </a:cubicBezTo>
                <a:cubicBezTo>
                  <a:pt x="1318470" y="96274"/>
                  <a:pt x="1312624" y="100255"/>
                  <a:pt x="1313246" y="102369"/>
                </a:cubicBezTo>
                <a:close/>
                <a:moveTo>
                  <a:pt x="1223688" y="103364"/>
                </a:moveTo>
                <a:cubicBezTo>
                  <a:pt x="1225306" y="107718"/>
                  <a:pt x="1230405" y="110703"/>
                  <a:pt x="1234012" y="114310"/>
                </a:cubicBezTo>
                <a:cubicBezTo>
                  <a:pt x="1236998" y="111200"/>
                  <a:pt x="1242844" y="107593"/>
                  <a:pt x="1242471" y="104981"/>
                </a:cubicBezTo>
                <a:cubicBezTo>
                  <a:pt x="1241849" y="100628"/>
                  <a:pt x="1237246" y="96896"/>
                  <a:pt x="1232769" y="90677"/>
                </a:cubicBezTo>
                <a:cubicBezTo>
                  <a:pt x="1228291" y="96647"/>
                  <a:pt x="1222942" y="101125"/>
                  <a:pt x="1223813" y="103364"/>
                </a:cubicBezTo>
                <a:close/>
                <a:moveTo>
                  <a:pt x="6110414" y="94906"/>
                </a:moveTo>
                <a:cubicBezTo>
                  <a:pt x="6107678" y="94533"/>
                  <a:pt x="6104194" y="100255"/>
                  <a:pt x="6100960" y="103240"/>
                </a:cubicBezTo>
                <a:cubicBezTo>
                  <a:pt x="6104443" y="106847"/>
                  <a:pt x="6107429" y="111947"/>
                  <a:pt x="6111782" y="113688"/>
                </a:cubicBezTo>
                <a:cubicBezTo>
                  <a:pt x="6114021" y="114559"/>
                  <a:pt x="6118499" y="109210"/>
                  <a:pt x="6124594" y="104857"/>
                </a:cubicBezTo>
                <a:cubicBezTo>
                  <a:pt x="6118499" y="100255"/>
                  <a:pt x="6114767" y="95652"/>
                  <a:pt x="6110414" y="95030"/>
                </a:cubicBezTo>
                <a:close/>
                <a:moveTo>
                  <a:pt x="1155774" y="103240"/>
                </a:moveTo>
                <a:cubicBezTo>
                  <a:pt x="1156147" y="100752"/>
                  <a:pt x="1148684" y="94160"/>
                  <a:pt x="1147191" y="94906"/>
                </a:cubicBezTo>
                <a:cubicBezTo>
                  <a:pt x="1142962" y="96772"/>
                  <a:pt x="1138360" y="101001"/>
                  <a:pt x="1136992" y="105230"/>
                </a:cubicBezTo>
                <a:cubicBezTo>
                  <a:pt x="1136246" y="107593"/>
                  <a:pt x="1141594" y="111822"/>
                  <a:pt x="1146072" y="117668"/>
                </a:cubicBezTo>
                <a:cubicBezTo>
                  <a:pt x="1150550" y="111574"/>
                  <a:pt x="1155028" y="107718"/>
                  <a:pt x="1155774" y="103240"/>
                </a:cubicBezTo>
                <a:close/>
                <a:moveTo>
                  <a:pt x="1066217" y="103489"/>
                </a:moveTo>
                <a:cubicBezTo>
                  <a:pt x="1066714" y="101001"/>
                  <a:pt x="1059375" y="94284"/>
                  <a:pt x="1057883" y="94906"/>
                </a:cubicBezTo>
                <a:cubicBezTo>
                  <a:pt x="1053529" y="96772"/>
                  <a:pt x="1048927" y="100752"/>
                  <a:pt x="1047434" y="105106"/>
                </a:cubicBezTo>
                <a:cubicBezTo>
                  <a:pt x="1046688" y="107469"/>
                  <a:pt x="1051912" y="111822"/>
                  <a:pt x="1056266" y="117793"/>
                </a:cubicBezTo>
                <a:cubicBezTo>
                  <a:pt x="1060744" y="111698"/>
                  <a:pt x="1065346" y="107966"/>
                  <a:pt x="1066217" y="103613"/>
                </a:cubicBezTo>
                <a:close/>
                <a:moveTo>
                  <a:pt x="968699" y="94906"/>
                </a:moveTo>
                <a:cubicBezTo>
                  <a:pt x="964345" y="96150"/>
                  <a:pt x="959867" y="100503"/>
                  <a:pt x="957877" y="104608"/>
                </a:cubicBezTo>
                <a:cubicBezTo>
                  <a:pt x="957131" y="106225"/>
                  <a:pt x="963350" y="113937"/>
                  <a:pt x="965838" y="113564"/>
                </a:cubicBezTo>
                <a:cubicBezTo>
                  <a:pt x="970316" y="113066"/>
                  <a:pt x="974296" y="108588"/>
                  <a:pt x="980640" y="104359"/>
                </a:cubicBezTo>
                <a:cubicBezTo>
                  <a:pt x="975042" y="99757"/>
                  <a:pt x="970937" y="94160"/>
                  <a:pt x="968574" y="94782"/>
                </a:cubicBezTo>
                <a:close/>
                <a:moveTo>
                  <a:pt x="875161" y="93040"/>
                </a:moveTo>
                <a:cubicBezTo>
                  <a:pt x="872673" y="97394"/>
                  <a:pt x="868568" y="101747"/>
                  <a:pt x="868444" y="106101"/>
                </a:cubicBezTo>
                <a:cubicBezTo>
                  <a:pt x="868444" y="108713"/>
                  <a:pt x="876529" y="114310"/>
                  <a:pt x="877897" y="113564"/>
                </a:cubicBezTo>
                <a:cubicBezTo>
                  <a:pt x="882002" y="111076"/>
                  <a:pt x="886355" y="106474"/>
                  <a:pt x="887226" y="101996"/>
                </a:cubicBezTo>
                <a:cubicBezTo>
                  <a:pt x="887972" y="98016"/>
                  <a:pt x="884241" y="93289"/>
                  <a:pt x="882500" y="88811"/>
                </a:cubicBezTo>
                <a:lnTo>
                  <a:pt x="875161" y="93040"/>
                </a:lnTo>
                <a:close/>
                <a:moveTo>
                  <a:pt x="781996" y="104484"/>
                </a:moveTo>
                <a:cubicBezTo>
                  <a:pt x="781499" y="107096"/>
                  <a:pt x="786972" y="113066"/>
                  <a:pt x="790206" y="113564"/>
                </a:cubicBezTo>
                <a:cubicBezTo>
                  <a:pt x="793440" y="113937"/>
                  <a:pt x="800156" y="109459"/>
                  <a:pt x="800281" y="106847"/>
                </a:cubicBezTo>
                <a:cubicBezTo>
                  <a:pt x="800530" y="102494"/>
                  <a:pt x="796674" y="97767"/>
                  <a:pt x="793066" y="89931"/>
                </a:cubicBezTo>
                <a:cubicBezTo>
                  <a:pt x="787593" y="96772"/>
                  <a:pt x="782742" y="100255"/>
                  <a:pt x="781996" y="104608"/>
                </a:cubicBezTo>
                <a:close/>
                <a:moveTo>
                  <a:pt x="6020234" y="94906"/>
                </a:moveTo>
                <a:cubicBezTo>
                  <a:pt x="6017622" y="94657"/>
                  <a:pt x="6011403" y="102369"/>
                  <a:pt x="6012149" y="103613"/>
                </a:cubicBezTo>
                <a:cubicBezTo>
                  <a:pt x="6014389" y="107842"/>
                  <a:pt x="6018617" y="112196"/>
                  <a:pt x="6023095" y="113564"/>
                </a:cubicBezTo>
                <a:cubicBezTo>
                  <a:pt x="6025210" y="114310"/>
                  <a:pt x="6029439" y="108588"/>
                  <a:pt x="6035036" y="103737"/>
                </a:cubicBezTo>
                <a:cubicBezTo>
                  <a:pt x="6028692" y="99633"/>
                  <a:pt x="6024587" y="95155"/>
                  <a:pt x="6020234" y="94906"/>
                </a:cubicBezTo>
                <a:close/>
                <a:moveTo>
                  <a:pt x="700897" y="94906"/>
                </a:moveTo>
                <a:cubicBezTo>
                  <a:pt x="698285" y="94657"/>
                  <a:pt x="694926" y="100503"/>
                  <a:pt x="691817" y="103613"/>
                </a:cubicBezTo>
                <a:cubicBezTo>
                  <a:pt x="695424" y="107096"/>
                  <a:pt x="698658" y="112071"/>
                  <a:pt x="703012" y="113688"/>
                </a:cubicBezTo>
                <a:cubicBezTo>
                  <a:pt x="705126" y="114434"/>
                  <a:pt x="709604" y="108962"/>
                  <a:pt x="715326" y="104235"/>
                </a:cubicBezTo>
                <a:cubicBezTo>
                  <a:pt x="708982" y="99881"/>
                  <a:pt x="705126" y="95404"/>
                  <a:pt x="700773" y="94906"/>
                </a:cubicBezTo>
                <a:close/>
                <a:moveTo>
                  <a:pt x="613827" y="94906"/>
                </a:moveTo>
                <a:cubicBezTo>
                  <a:pt x="609474" y="96150"/>
                  <a:pt x="606115" y="101001"/>
                  <a:pt x="602384" y="104359"/>
                </a:cubicBezTo>
                <a:cubicBezTo>
                  <a:pt x="606240" y="107718"/>
                  <a:pt x="609723" y="112444"/>
                  <a:pt x="614200" y="113813"/>
                </a:cubicBezTo>
                <a:cubicBezTo>
                  <a:pt x="616439" y="114434"/>
                  <a:pt x="620420" y="108588"/>
                  <a:pt x="625271" y="104235"/>
                </a:cubicBezTo>
                <a:cubicBezTo>
                  <a:pt x="620295" y="100006"/>
                  <a:pt x="616315" y="94408"/>
                  <a:pt x="613952" y="95030"/>
                </a:cubicBezTo>
                <a:close/>
                <a:moveTo>
                  <a:pt x="528126" y="95155"/>
                </a:moveTo>
                <a:cubicBezTo>
                  <a:pt x="523648" y="95901"/>
                  <a:pt x="518797" y="99757"/>
                  <a:pt x="516185" y="103613"/>
                </a:cubicBezTo>
                <a:cubicBezTo>
                  <a:pt x="515314" y="104981"/>
                  <a:pt x="520663" y="113439"/>
                  <a:pt x="523150" y="113439"/>
                </a:cubicBezTo>
                <a:cubicBezTo>
                  <a:pt x="527628" y="113439"/>
                  <a:pt x="532106" y="109459"/>
                  <a:pt x="539196" y="105852"/>
                </a:cubicBezTo>
                <a:cubicBezTo>
                  <a:pt x="534096" y="100628"/>
                  <a:pt x="530614" y="94657"/>
                  <a:pt x="528126" y="95030"/>
                </a:cubicBezTo>
                <a:close/>
                <a:moveTo>
                  <a:pt x="436827" y="94906"/>
                </a:moveTo>
                <a:cubicBezTo>
                  <a:pt x="432598" y="96399"/>
                  <a:pt x="428618" y="101125"/>
                  <a:pt x="426752" y="105354"/>
                </a:cubicBezTo>
                <a:cubicBezTo>
                  <a:pt x="426130" y="106847"/>
                  <a:pt x="432971" y="114061"/>
                  <a:pt x="435334" y="113564"/>
                </a:cubicBezTo>
                <a:cubicBezTo>
                  <a:pt x="439812" y="112693"/>
                  <a:pt x="443419" y="108091"/>
                  <a:pt x="449514" y="103613"/>
                </a:cubicBezTo>
                <a:cubicBezTo>
                  <a:pt x="443544" y="99384"/>
                  <a:pt x="439066" y="94035"/>
                  <a:pt x="436827" y="94906"/>
                </a:cubicBezTo>
                <a:close/>
                <a:moveTo>
                  <a:pt x="337194" y="104484"/>
                </a:moveTo>
                <a:cubicBezTo>
                  <a:pt x="336697" y="107220"/>
                  <a:pt x="342294" y="110952"/>
                  <a:pt x="345155" y="114186"/>
                </a:cubicBezTo>
                <a:cubicBezTo>
                  <a:pt x="348887" y="110703"/>
                  <a:pt x="354111" y="107966"/>
                  <a:pt x="355852" y="103613"/>
                </a:cubicBezTo>
                <a:cubicBezTo>
                  <a:pt x="356723" y="101374"/>
                  <a:pt x="351623" y="96772"/>
                  <a:pt x="347518" y="90553"/>
                </a:cubicBezTo>
                <a:cubicBezTo>
                  <a:pt x="342792" y="96523"/>
                  <a:pt x="337941" y="100130"/>
                  <a:pt x="337194" y="104359"/>
                </a:cubicBezTo>
                <a:close/>
                <a:moveTo>
                  <a:pt x="5941374" y="105603"/>
                </a:moveTo>
                <a:cubicBezTo>
                  <a:pt x="5940130" y="101250"/>
                  <a:pt x="5935777" y="96772"/>
                  <a:pt x="5931672" y="94782"/>
                </a:cubicBezTo>
                <a:cubicBezTo>
                  <a:pt x="5930055" y="94035"/>
                  <a:pt x="5922343" y="100255"/>
                  <a:pt x="5922716" y="102742"/>
                </a:cubicBezTo>
                <a:cubicBezTo>
                  <a:pt x="5923214" y="107220"/>
                  <a:pt x="5927692" y="111200"/>
                  <a:pt x="5931921" y="117544"/>
                </a:cubicBezTo>
                <a:cubicBezTo>
                  <a:pt x="5936523" y="111947"/>
                  <a:pt x="5942121" y="107842"/>
                  <a:pt x="5941498" y="105479"/>
                </a:cubicBezTo>
                <a:close/>
                <a:moveTo>
                  <a:pt x="269404" y="105603"/>
                </a:moveTo>
                <a:cubicBezTo>
                  <a:pt x="268161" y="101250"/>
                  <a:pt x="263807" y="96772"/>
                  <a:pt x="259702" y="94782"/>
                </a:cubicBezTo>
                <a:cubicBezTo>
                  <a:pt x="258085" y="94035"/>
                  <a:pt x="250373" y="100255"/>
                  <a:pt x="250747" y="102742"/>
                </a:cubicBezTo>
                <a:cubicBezTo>
                  <a:pt x="251244" y="107220"/>
                  <a:pt x="255722" y="111200"/>
                  <a:pt x="259951" y="117544"/>
                </a:cubicBezTo>
                <a:cubicBezTo>
                  <a:pt x="264553" y="111947"/>
                  <a:pt x="270151" y="107842"/>
                  <a:pt x="269529" y="105479"/>
                </a:cubicBezTo>
                <a:close/>
                <a:moveTo>
                  <a:pt x="161065" y="102245"/>
                </a:moveTo>
                <a:cubicBezTo>
                  <a:pt x="162309" y="106723"/>
                  <a:pt x="166538" y="111200"/>
                  <a:pt x="170642" y="113564"/>
                </a:cubicBezTo>
                <a:cubicBezTo>
                  <a:pt x="172011" y="114310"/>
                  <a:pt x="179847" y="108464"/>
                  <a:pt x="179723" y="105852"/>
                </a:cubicBezTo>
                <a:cubicBezTo>
                  <a:pt x="179474" y="101498"/>
                  <a:pt x="175245" y="97269"/>
                  <a:pt x="171389" y="90677"/>
                </a:cubicBezTo>
                <a:cubicBezTo>
                  <a:pt x="166289" y="96150"/>
                  <a:pt x="160443" y="100130"/>
                  <a:pt x="161065" y="102245"/>
                </a:cubicBezTo>
                <a:close/>
                <a:moveTo>
                  <a:pt x="80712" y="94782"/>
                </a:moveTo>
                <a:cubicBezTo>
                  <a:pt x="77975" y="94284"/>
                  <a:pt x="74244" y="99881"/>
                  <a:pt x="71010" y="102742"/>
                </a:cubicBezTo>
                <a:cubicBezTo>
                  <a:pt x="74493" y="106474"/>
                  <a:pt x="77229" y="111698"/>
                  <a:pt x="81583" y="113439"/>
                </a:cubicBezTo>
                <a:cubicBezTo>
                  <a:pt x="83697" y="114310"/>
                  <a:pt x="88424" y="109210"/>
                  <a:pt x="94643" y="105106"/>
                </a:cubicBezTo>
                <a:cubicBezTo>
                  <a:pt x="88673" y="100379"/>
                  <a:pt x="85065" y="95528"/>
                  <a:pt x="80836" y="94782"/>
                </a:cubicBezTo>
                <a:close/>
                <a:moveTo>
                  <a:pt x="4869795" y="94782"/>
                </a:moveTo>
                <a:cubicBezTo>
                  <a:pt x="4865566" y="96399"/>
                  <a:pt x="4862829" y="101623"/>
                  <a:pt x="4859471" y="105354"/>
                </a:cubicBezTo>
                <a:cubicBezTo>
                  <a:pt x="4862705" y="108215"/>
                  <a:pt x="4866561" y="113937"/>
                  <a:pt x="4869173" y="113439"/>
                </a:cubicBezTo>
                <a:cubicBezTo>
                  <a:pt x="4873526" y="112569"/>
                  <a:pt x="4877009" y="107718"/>
                  <a:pt x="4882855" y="102991"/>
                </a:cubicBezTo>
                <a:cubicBezTo>
                  <a:pt x="4876760" y="98886"/>
                  <a:pt x="4872034" y="93787"/>
                  <a:pt x="4869795" y="94782"/>
                </a:cubicBezTo>
                <a:close/>
                <a:moveTo>
                  <a:pt x="5846219" y="94782"/>
                </a:moveTo>
                <a:cubicBezTo>
                  <a:pt x="5841990" y="96274"/>
                  <a:pt x="5838010" y="101001"/>
                  <a:pt x="5836144" y="105230"/>
                </a:cubicBezTo>
                <a:cubicBezTo>
                  <a:pt x="5835522" y="106723"/>
                  <a:pt x="5842363" y="113937"/>
                  <a:pt x="5844727" y="113439"/>
                </a:cubicBezTo>
                <a:cubicBezTo>
                  <a:pt x="5849205" y="112569"/>
                  <a:pt x="5852812" y="107966"/>
                  <a:pt x="5858907" y="103489"/>
                </a:cubicBezTo>
                <a:cubicBezTo>
                  <a:pt x="5852936" y="99259"/>
                  <a:pt x="5848458" y="93911"/>
                  <a:pt x="5846219" y="94782"/>
                </a:cubicBezTo>
                <a:close/>
                <a:moveTo>
                  <a:pt x="4960969" y="113564"/>
                </a:moveTo>
                <a:cubicBezTo>
                  <a:pt x="4963457" y="113688"/>
                  <a:pt x="4969179" y="105603"/>
                  <a:pt x="4968308" y="103986"/>
                </a:cubicBezTo>
                <a:cubicBezTo>
                  <a:pt x="4966069" y="99881"/>
                  <a:pt x="4961342" y="95901"/>
                  <a:pt x="4956865" y="94782"/>
                </a:cubicBezTo>
                <a:cubicBezTo>
                  <a:pt x="4954501" y="94284"/>
                  <a:pt x="4950645" y="100006"/>
                  <a:pt x="4945421" y="104981"/>
                </a:cubicBezTo>
                <a:cubicBezTo>
                  <a:pt x="4952138" y="108962"/>
                  <a:pt x="4956367" y="113191"/>
                  <a:pt x="4960845" y="113439"/>
                </a:cubicBezTo>
                <a:close/>
                <a:moveTo>
                  <a:pt x="5046919" y="94782"/>
                </a:moveTo>
                <a:cubicBezTo>
                  <a:pt x="5042566" y="96025"/>
                  <a:pt x="5038088" y="100379"/>
                  <a:pt x="5036098" y="104484"/>
                </a:cubicBezTo>
                <a:cubicBezTo>
                  <a:pt x="5035352" y="106101"/>
                  <a:pt x="5041571" y="113813"/>
                  <a:pt x="5044058" y="113439"/>
                </a:cubicBezTo>
                <a:cubicBezTo>
                  <a:pt x="5048536" y="112942"/>
                  <a:pt x="5052517" y="108464"/>
                  <a:pt x="5058860" y="104235"/>
                </a:cubicBezTo>
                <a:cubicBezTo>
                  <a:pt x="5053263" y="99633"/>
                  <a:pt x="5049158" y="94035"/>
                  <a:pt x="5046795" y="94657"/>
                </a:cubicBezTo>
                <a:close/>
                <a:moveTo>
                  <a:pt x="5125904" y="106349"/>
                </a:moveTo>
                <a:cubicBezTo>
                  <a:pt x="5125904" y="108962"/>
                  <a:pt x="5134238" y="114310"/>
                  <a:pt x="5135482" y="113439"/>
                </a:cubicBezTo>
                <a:cubicBezTo>
                  <a:pt x="5139462" y="110827"/>
                  <a:pt x="5143442" y="106101"/>
                  <a:pt x="5144313" y="101623"/>
                </a:cubicBezTo>
                <a:cubicBezTo>
                  <a:pt x="5144811" y="99259"/>
                  <a:pt x="5138591" y="95777"/>
                  <a:pt x="5133367" y="90553"/>
                </a:cubicBezTo>
                <a:cubicBezTo>
                  <a:pt x="5129885" y="97394"/>
                  <a:pt x="5125904" y="101872"/>
                  <a:pt x="5125904" y="106349"/>
                </a:cubicBezTo>
                <a:close/>
                <a:moveTo>
                  <a:pt x="5227403" y="95030"/>
                </a:moveTo>
                <a:cubicBezTo>
                  <a:pt x="5222924" y="95528"/>
                  <a:pt x="5217949" y="99259"/>
                  <a:pt x="5215213" y="103115"/>
                </a:cubicBezTo>
                <a:cubicBezTo>
                  <a:pt x="5214342" y="104359"/>
                  <a:pt x="5219318" y="112942"/>
                  <a:pt x="5221930" y="113191"/>
                </a:cubicBezTo>
                <a:cubicBezTo>
                  <a:pt x="5226407" y="113439"/>
                  <a:pt x="5231009" y="109583"/>
                  <a:pt x="5238100" y="106225"/>
                </a:cubicBezTo>
                <a:cubicBezTo>
                  <a:pt x="5233124" y="100876"/>
                  <a:pt x="5229890" y="94782"/>
                  <a:pt x="5227403" y="95030"/>
                </a:cubicBezTo>
                <a:close/>
                <a:moveTo>
                  <a:pt x="5309994" y="94782"/>
                </a:moveTo>
                <a:cubicBezTo>
                  <a:pt x="5307382" y="94533"/>
                  <a:pt x="5301163" y="102245"/>
                  <a:pt x="5301909" y="103489"/>
                </a:cubicBezTo>
                <a:cubicBezTo>
                  <a:pt x="5304148" y="107718"/>
                  <a:pt x="5308377" y="112071"/>
                  <a:pt x="5312855" y="113439"/>
                </a:cubicBezTo>
                <a:cubicBezTo>
                  <a:pt x="5314970" y="114186"/>
                  <a:pt x="5319199" y="108340"/>
                  <a:pt x="5324796" y="103613"/>
                </a:cubicBezTo>
                <a:cubicBezTo>
                  <a:pt x="5318328" y="99508"/>
                  <a:pt x="5314348" y="95155"/>
                  <a:pt x="5309994" y="94782"/>
                </a:cubicBezTo>
                <a:close/>
                <a:moveTo>
                  <a:pt x="5757408" y="94782"/>
                </a:moveTo>
                <a:cubicBezTo>
                  <a:pt x="5753055" y="96025"/>
                  <a:pt x="5748577" y="100379"/>
                  <a:pt x="5746587" y="104484"/>
                </a:cubicBezTo>
                <a:cubicBezTo>
                  <a:pt x="5745840" y="106101"/>
                  <a:pt x="5752060" y="113813"/>
                  <a:pt x="5754548" y="113439"/>
                </a:cubicBezTo>
                <a:cubicBezTo>
                  <a:pt x="5759025" y="112942"/>
                  <a:pt x="5763006" y="108464"/>
                  <a:pt x="5769349" y="104235"/>
                </a:cubicBezTo>
                <a:cubicBezTo>
                  <a:pt x="5763752" y="99633"/>
                  <a:pt x="5759647" y="94035"/>
                  <a:pt x="5757284" y="94657"/>
                </a:cubicBezTo>
                <a:close/>
                <a:moveTo>
                  <a:pt x="5410249" y="104484"/>
                </a:moveTo>
                <a:cubicBezTo>
                  <a:pt x="5408632" y="100255"/>
                  <a:pt x="5403781" y="96523"/>
                  <a:pt x="5399427" y="94782"/>
                </a:cubicBezTo>
                <a:cubicBezTo>
                  <a:pt x="5398059" y="94160"/>
                  <a:pt x="5390969" y="101250"/>
                  <a:pt x="5391467" y="103737"/>
                </a:cubicBezTo>
                <a:cubicBezTo>
                  <a:pt x="5392462" y="108091"/>
                  <a:pt x="5397188" y="111698"/>
                  <a:pt x="5401915" y="117544"/>
                </a:cubicBezTo>
                <a:cubicBezTo>
                  <a:pt x="5406020" y="111574"/>
                  <a:pt x="5411120" y="106847"/>
                  <a:pt x="5410249" y="104608"/>
                </a:cubicBezTo>
                <a:close/>
                <a:moveTo>
                  <a:pt x="5499806" y="106225"/>
                </a:moveTo>
                <a:cubicBezTo>
                  <a:pt x="5498811" y="101747"/>
                  <a:pt x="5494831" y="97021"/>
                  <a:pt x="5490726" y="94782"/>
                </a:cubicBezTo>
                <a:cubicBezTo>
                  <a:pt x="5489109" y="93911"/>
                  <a:pt x="5481024" y="99633"/>
                  <a:pt x="5481148" y="102120"/>
                </a:cubicBezTo>
                <a:cubicBezTo>
                  <a:pt x="5481397" y="106598"/>
                  <a:pt x="5485502" y="110952"/>
                  <a:pt x="5489482" y="117668"/>
                </a:cubicBezTo>
                <a:cubicBezTo>
                  <a:pt x="5494458" y="112444"/>
                  <a:pt x="5500304" y="108588"/>
                  <a:pt x="5499806" y="106225"/>
                </a:cubicBezTo>
                <a:close/>
                <a:moveTo>
                  <a:pt x="5586378" y="103364"/>
                </a:moveTo>
                <a:cubicBezTo>
                  <a:pt x="5586876" y="100876"/>
                  <a:pt x="5579537" y="94160"/>
                  <a:pt x="5578045" y="94782"/>
                </a:cubicBezTo>
                <a:cubicBezTo>
                  <a:pt x="5573691" y="96647"/>
                  <a:pt x="5569089" y="100628"/>
                  <a:pt x="5567596" y="104981"/>
                </a:cubicBezTo>
                <a:cubicBezTo>
                  <a:pt x="5566726" y="107345"/>
                  <a:pt x="5572074" y="111698"/>
                  <a:pt x="5576428" y="117668"/>
                </a:cubicBezTo>
                <a:cubicBezTo>
                  <a:pt x="5580905" y="111574"/>
                  <a:pt x="5585508" y="107842"/>
                  <a:pt x="5586378" y="103489"/>
                </a:cubicBezTo>
                <a:close/>
                <a:moveTo>
                  <a:pt x="5668597" y="94782"/>
                </a:moveTo>
                <a:cubicBezTo>
                  <a:pt x="5664119" y="95777"/>
                  <a:pt x="5659392" y="99757"/>
                  <a:pt x="5657154" y="103862"/>
                </a:cubicBezTo>
                <a:cubicBezTo>
                  <a:pt x="5656283" y="105479"/>
                  <a:pt x="5662005" y="113564"/>
                  <a:pt x="5664492" y="113439"/>
                </a:cubicBezTo>
                <a:cubicBezTo>
                  <a:pt x="5668970" y="113191"/>
                  <a:pt x="5673324" y="109086"/>
                  <a:pt x="5680040" y="105106"/>
                </a:cubicBezTo>
                <a:cubicBezTo>
                  <a:pt x="5674816" y="100130"/>
                  <a:pt x="5670961" y="94160"/>
                  <a:pt x="5668597" y="94782"/>
                </a:cubicBezTo>
                <a:close/>
                <a:moveTo>
                  <a:pt x="2349" y="1328684"/>
                </a:moveTo>
                <a:lnTo>
                  <a:pt x="2349" y="1366124"/>
                </a:lnTo>
                <a:cubicBezTo>
                  <a:pt x="16280" y="1351819"/>
                  <a:pt x="18519" y="1341371"/>
                  <a:pt x="2349" y="1328684"/>
                </a:cubicBezTo>
                <a:close/>
                <a:moveTo>
                  <a:pt x="2971" y="1188626"/>
                </a:moveTo>
                <a:cubicBezTo>
                  <a:pt x="15534" y="1174322"/>
                  <a:pt x="15907" y="1165117"/>
                  <a:pt x="2971" y="1152679"/>
                </a:cubicBezTo>
                <a:lnTo>
                  <a:pt x="2971" y="1188626"/>
                </a:lnTo>
                <a:close/>
                <a:moveTo>
                  <a:pt x="2971" y="1275696"/>
                </a:moveTo>
                <a:cubicBezTo>
                  <a:pt x="16156" y="1262262"/>
                  <a:pt x="16156" y="1252684"/>
                  <a:pt x="2971" y="1236763"/>
                </a:cubicBezTo>
                <a:lnTo>
                  <a:pt x="2971" y="1275696"/>
                </a:lnTo>
                <a:close/>
                <a:moveTo>
                  <a:pt x="2473" y="1097203"/>
                </a:moveTo>
                <a:cubicBezTo>
                  <a:pt x="15658" y="1085137"/>
                  <a:pt x="15534" y="1076306"/>
                  <a:pt x="2473" y="1063619"/>
                </a:cubicBezTo>
                <a:lnTo>
                  <a:pt x="2473" y="1097203"/>
                </a:lnTo>
                <a:close/>
                <a:moveTo>
                  <a:pt x="2732980" y="17165"/>
                </a:moveTo>
                <a:cubicBezTo>
                  <a:pt x="2734970" y="20648"/>
                  <a:pt x="2738950" y="22887"/>
                  <a:pt x="2742184" y="25623"/>
                </a:cubicBezTo>
                <a:cubicBezTo>
                  <a:pt x="2744174" y="22763"/>
                  <a:pt x="2747657" y="19902"/>
                  <a:pt x="2747657" y="16916"/>
                </a:cubicBezTo>
                <a:cubicBezTo>
                  <a:pt x="2747657" y="14304"/>
                  <a:pt x="2743801" y="11692"/>
                  <a:pt x="2740443" y="7339"/>
                </a:cubicBezTo>
                <a:cubicBezTo>
                  <a:pt x="2736836" y="11817"/>
                  <a:pt x="2732358" y="16046"/>
                  <a:pt x="2732980" y="17041"/>
                </a:cubicBezTo>
                <a:close/>
                <a:moveTo>
                  <a:pt x="2830249" y="10573"/>
                </a:moveTo>
                <a:cubicBezTo>
                  <a:pt x="2827264" y="10946"/>
                  <a:pt x="2824901" y="14802"/>
                  <a:pt x="2822164" y="17165"/>
                </a:cubicBezTo>
                <a:cubicBezTo>
                  <a:pt x="2825274" y="20026"/>
                  <a:pt x="2828010" y="24255"/>
                  <a:pt x="2831617" y="25250"/>
                </a:cubicBezTo>
                <a:cubicBezTo>
                  <a:pt x="2834603" y="25997"/>
                  <a:pt x="2838583" y="22887"/>
                  <a:pt x="2845921" y="20026"/>
                </a:cubicBezTo>
                <a:cubicBezTo>
                  <a:pt x="2835971" y="13807"/>
                  <a:pt x="2832861" y="10200"/>
                  <a:pt x="2830249" y="10573"/>
                </a:cubicBezTo>
                <a:close/>
                <a:moveTo>
                  <a:pt x="2643298" y="17538"/>
                </a:moveTo>
                <a:cubicBezTo>
                  <a:pt x="2645661" y="20897"/>
                  <a:pt x="2649766" y="22887"/>
                  <a:pt x="2653124" y="25499"/>
                </a:cubicBezTo>
                <a:cubicBezTo>
                  <a:pt x="2654990" y="22514"/>
                  <a:pt x="2658224" y="19404"/>
                  <a:pt x="2658100" y="16543"/>
                </a:cubicBezTo>
                <a:cubicBezTo>
                  <a:pt x="2658100" y="13931"/>
                  <a:pt x="2653995" y="11568"/>
                  <a:pt x="2650263" y="7463"/>
                </a:cubicBezTo>
                <a:cubicBezTo>
                  <a:pt x="2646905" y="12190"/>
                  <a:pt x="2642551" y="16668"/>
                  <a:pt x="2643298" y="17538"/>
                </a:cubicBezTo>
                <a:close/>
                <a:moveTo>
                  <a:pt x="2566303" y="10946"/>
                </a:moveTo>
                <a:cubicBezTo>
                  <a:pt x="2563567" y="10573"/>
                  <a:pt x="2560333" y="13807"/>
                  <a:pt x="2557348" y="15424"/>
                </a:cubicBezTo>
                <a:cubicBezTo>
                  <a:pt x="2559711" y="18907"/>
                  <a:pt x="2561452" y="23136"/>
                  <a:pt x="2564686" y="25499"/>
                </a:cubicBezTo>
                <a:cubicBezTo>
                  <a:pt x="2565681" y="26245"/>
                  <a:pt x="2570408" y="22016"/>
                  <a:pt x="2575259" y="18907"/>
                </a:cubicBezTo>
                <a:cubicBezTo>
                  <a:pt x="2571279" y="15175"/>
                  <a:pt x="2568915" y="11319"/>
                  <a:pt x="2566179" y="10946"/>
                </a:cubicBezTo>
                <a:close/>
                <a:moveTo>
                  <a:pt x="2476746" y="10946"/>
                </a:moveTo>
                <a:cubicBezTo>
                  <a:pt x="2474010" y="10573"/>
                  <a:pt x="2470775" y="13807"/>
                  <a:pt x="2467790" y="15424"/>
                </a:cubicBezTo>
                <a:cubicBezTo>
                  <a:pt x="2470153" y="18907"/>
                  <a:pt x="2471895" y="23136"/>
                  <a:pt x="2475129" y="25499"/>
                </a:cubicBezTo>
                <a:cubicBezTo>
                  <a:pt x="2476124" y="26245"/>
                  <a:pt x="2480851" y="22016"/>
                  <a:pt x="2485702" y="18907"/>
                </a:cubicBezTo>
                <a:cubicBezTo>
                  <a:pt x="2481721" y="15175"/>
                  <a:pt x="2479358" y="11319"/>
                  <a:pt x="2476622" y="10946"/>
                </a:cubicBezTo>
                <a:close/>
                <a:moveTo>
                  <a:pt x="2378233" y="17663"/>
                </a:moveTo>
                <a:cubicBezTo>
                  <a:pt x="2378606" y="20648"/>
                  <a:pt x="2382462" y="23011"/>
                  <a:pt x="2384825" y="25748"/>
                </a:cubicBezTo>
                <a:cubicBezTo>
                  <a:pt x="2387686" y="22638"/>
                  <a:pt x="2391915" y="19902"/>
                  <a:pt x="2392910" y="16294"/>
                </a:cubicBezTo>
                <a:cubicBezTo>
                  <a:pt x="2393657" y="13309"/>
                  <a:pt x="2390547" y="9329"/>
                  <a:pt x="2387686" y="1990"/>
                </a:cubicBezTo>
                <a:cubicBezTo>
                  <a:pt x="2381467" y="11941"/>
                  <a:pt x="2377860" y="15051"/>
                  <a:pt x="2378233" y="17663"/>
                </a:cubicBezTo>
                <a:close/>
                <a:moveTo>
                  <a:pt x="2912468" y="15921"/>
                </a:moveTo>
                <a:cubicBezTo>
                  <a:pt x="2913836" y="19653"/>
                  <a:pt x="2917443" y="22514"/>
                  <a:pt x="2920179" y="25748"/>
                </a:cubicBezTo>
                <a:cubicBezTo>
                  <a:pt x="2922543" y="23136"/>
                  <a:pt x="2926523" y="20772"/>
                  <a:pt x="2927021" y="17912"/>
                </a:cubicBezTo>
                <a:cubicBezTo>
                  <a:pt x="2927518" y="15299"/>
                  <a:pt x="2924160" y="12065"/>
                  <a:pt x="2921423" y="7214"/>
                </a:cubicBezTo>
                <a:cubicBezTo>
                  <a:pt x="2917070" y="11319"/>
                  <a:pt x="2911970" y="14677"/>
                  <a:pt x="2912468" y="15921"/>
                </a:cubicBezTo>
                <a:close/>
                <a:moveTo>
                  <a:pt x="2300616" y="10573"/>
                </a:moveTo>
                <a:cubicBezTo>
                  <a:pt x="2297382" y="10822"/>
                  <a:pt x="2294397" y="13558"/>
                  <a:pt x="2291288" y="15299"/>
                </a:cubicBezTo>
                <a:cubicBezTo>
                  <a:pt x="2293651" y="18782"/>
                  <a:pt x="2295517" y="23011"/>
                  <a:pt x="2298751" y="25499"/>
                </a:cubicBezTo>
                <a:cubicBezTo>
                  <a:pt x="2299621" y="26245"/>
                  <a:pt x="2304348" y="22141"/>
                  <a:pt x="2316289" y="14553"/>
                </a:cubicBezTo>
                <a:cubicBezTo>
                  <a:pt x="2308079" y="12314"/>
                  <a:pt x="2304223" y="10324"/>
                  <a:pt x="2300616" y="10573"/>
                </a:cubicBezTo>
                <a:close/>
                <a:moveTo>
                  <a:pt x="2211059" y="10573"/>
                </a:moveTo>
                <a:cubicBezTo>
                  <a:pt x="2207825" y="10822"/>
                  <a:pt x="2204840" y="13558"/>
                  <a:pt x="2201730" y="15299"/>
                </a:cubicBezTo>
                <a:cubicBezTo>
                  <a:pt x="2204093" y="18782"/>
                  <a:pt x="2205959" y="23011"/>
                  <a:pt x="2209193" y="25499"/>
                </a:cubicBezTo>
                <a:cubicBezTo>
                  <a:pt x="2210064" y="26245"/>
                  <a:pt x="2214790" y="22141"/>
                  <a:pt x="2226732" y="14553"/>
                </a:cubicBezTo>
                <a:cubicBezTo>
                  <a:pt x="2218522" y="12314"/>
                  <a:pt x="2214666" y="10324"/>
                  <a:pt x="2211059" y="10573"/>
                </a:cubicBezTo>
                <a:close/>
                <a:moveTo>
                  <a:pt x="2120880" y="10573"/>
                </a:moveTo>
                <a:cubicBezTo>
                  <a:pt x="2118019" y="10573"/>
                  <a:pt x="2115034" y="13931"/>
                  <a:pt x="2112048" y="15797"/>
                </a:cubicBezTo>
                <a:cubicBezTo>
                  <a:pt x="2114660" y="19155"/>
                  <a:pt x="2116899" y="23136"/>
                  <a:pt x="2120258" y="25250"/>
                </a:cubicBezTo>
                <a:cubicBezTo>
                  <a:pt x="2121253" y="25872"/>
                  <a:pt x="2125606" y="21519"/>
                  <a:pt x="2130209" y="18036"/>
                </a:cubicBezTo>
                <a:cubicBezTo>
                  <a:pt x="2125979" y="14429"/>
                  <a:pt x="2123492" y="10573"/>
                  <a:pt x="2120880" y="10573"/>
                </a:cubicBezTo>
                <a:close/>
                <a:moveTo>
                  <a:pt x="2025974" y="17538"/>
                </a:moveTo>
                <a:cubicBezTo>
                  <a:pt x="2026347" y="20524"/>
                  <a:pt x="2030203" y="22887"/>
                  <a:pt x="2032566" y="25623"/>
                </a:cubicBezTo>
                <a:cubicBezTo>
                  <a:pt x="2035427" y="22514"/>
                  <a:pt x="2039656" y="19777"/>
                  <a:pt x="2040651" y="16170"/>
                </a:cubicBezTo>
                <a:cubicBezTo>
                  <a:pt x="2041397" y="13185"/>
                  <a:pt x="2038288" y="9205"/>
                  <a:pt x="2035427" y="1866"/>
                </a:cubicBezTo>
                <a:cubicBezTo>
                  <a:pt x="2029208" y="11817"/>
                  <a:pt x="2025600" y="14926"/>
                  <a:pt x="2025974" y="17538"/>
                </a:cubicBezTo>
                <a:close/>
                <a:moveTo>
                  <a:pt x="1944874" y="10697"/>
                </a:moveTo>
                <a:cubicBezTo>
                  <a:pt x="1942138" y="10573"/>
                  <a:pt x="1939153" y="13931"/>
                  <a:pt x="1936416" y="15797"/>
                </a:cubicBezTo>
                <a:cubicBezTo>
                  <a:pt x="1939028" y="19155"/>
                  <a:pt x="1941018" y="23260"/>
                  <a:pt x="1944377" y="25375"/>
                </a:cubicBezTo>
                <a:cubicBezTo>
                  <a:pt x="1945496" y="25997"/>
                  <a:pt x="1949850" y="21519"/>
                  <a:pt x="1954452" y="18036"/>
                </a:cubicBezTo>
                <a:cubicBezTo>
                  <a:pt x="1950223" y="14677"/>
                  <a:pt x="1947735" y="10946"/>
                  <a:pt x="1944874" y="10697"/>
                </a:cubicBezTo>
                <a:close/>
                <a:moveTo>
                  <a:pt x="2999164" y="17538"/>
                </a:moveTo>
                <a:cubicBezTo>
                  <a:pt x="2999537" y="20524"/>
                  <a:pt x="3003393" y="22887"/>
                  <a:pt x="3005756" y="25623"/>
                </a:cubicBezTo>
                <a:cubicBezTo>
                  <a:pt x="3008617" y="22514"/>
                  <a:pt x="3012847" y="19777"/>
                  <a:pt x="3013841" y="16170"/>
                </a:cubicBezTo>
                <a:cubicBezTo>
                  <a:pt x="3014588" y="13185"/>
                  <a:pt x="3011478" y="9205"/>
                  <a:pt x="3008617" y="1866"/>
                </a:cubicBezTo>
                <a:cubicBezTo>
                  <a:pt x="3002398" y="11817"/>
                  <a:pt x="2998791" y="14926"/>
                  <a:pt x="2999164" y="17538"/>
                </a:cubicBezTo>
                <a:close/>
                <a:moveTo>
                  <a:pt x="1854571" y="10448"/>
                </a:moveTo>
                <a:cubicBezTo>
                  <a:pt x="1851834" y="10448"/>
                  <a:pt x="1849222" y="14304"/>
                  <a:pt x="1846610" y="16419"/>
                </a:cubicBezTo>
                <a:cubicBezTo>
                  <a:pt x="1849471" y="19404"/>
                  <a:pt x="1851834" y="23384"/>
                  <a:pt x="1855317" y="25001"/>
                </a:cubicBezTo>
                <a:cubicBezTo>
                  <a:pt x="1856685" y="25623"/>
                  <a:pt x="1860541" y="20772"/>
                  <a:pt x="1864895" y="17041"/>
                </a:cubicBezTo>
                <a:cubicBezTo>
                  <a:pt x="1860417" y="13931"/>
                  <a:pt x="1857431" y="10324"/>
                  <a:pt x="1854695" y="10448"/>
                </a:cubicBezTo>
                <a:close/>
                <a:moveTo>
                  <a:pt x="1773347" y="14802"/>
                </a:moveTo>
                <a:cubicBezTo>
                  <a:pt x="1770237" y="13185"/>
                  <a:pt x="1767003" y="9951"/>
                  <a:pt x="1764267" y="10448"/>
                </a:cubicBezTo>
                <a:cubicBezTo>
                  <a:pt x="1761530" y="10822"/>
                  <a:pt x="1759416" y="14926"/>
                  <a:pt x="1756928" y="17414"/>
                </a:cubicBezTo>
                <a:cubicBezTo>
                  <a:pt x="1760162" y="20026"/>
                  <a:pt x="1763023" y="24006"/>
                  <a:pt x="1766506" y="24877"/>
                </a:cubicBezTo>
                <a:cubicBezTo>
                  <a:pt x="1769864" y="25623"/>
                  <a:pt x="1773969" y="23011"/>
                  <a:pt x="1777825" y="21892"/>
                </a:cubicBezTo>
                <a:cubicBezTo>
                  <a:pt x="1776332" y="19528"/>
                  <a:pt x="1774840" y="17165"/>
                  <a:pt x="1773347" y="14802"/>
                </a:cubicBezTo>
                <a:close/>
                <a:moveTo>
                  <a:pt x="1670232" y="16916"/>
                </a:moveTo>
                <a:cubicBezTo>
                  <a:pt x="1672222" y="20399"/>
                  <a:pt x="1676202" y="22638"/>
                  <a:pt x="1679436" y="25375"/>
                </a:cubicBezTo>
                <a:cubicBezTo>
                  <a:pt x="1681426" y="22514"/>
                  <a:pt x="1684909" y="19653"/>
                  <a:pt x="1684909" y="16668"/>
                </a:cubicBezTo>
                <a:cubicBezTo>
                  <a:pt x="1684909" y="14056"/>
                  <a:pt x="1681053" y="11443"/>
                  <a:pt x="1677695" y="7090"/>
                </a:cubicBezTo>
                <a:cubicBezTo>
                  <a:pt x="1674087" y="11568"/>
                  <a:pt x="1669610" y="15797"/>
                  <a:pt x="1670232" y="16792"/>
                </a:cubicBezTo>
                <a:close/>
                <a:moveTo>
                  <a:pt x="1595476" y="17290"/>
                </a:moveTo>
                <a:cubicBezTo>
                  <a:pt x="1595103" y="14553"/>
                  <a:pt x="1590998" y="12439"/>
                  <a:pt x="1588511" y="9951"/>
                </a:cubicBezTo>
                <a:cubicBezTo>
                  <a:pt x="1585898" y="13185"/>
                  <a:pt x="1582291" y="16046"/>
                  <a:pt x="1581172" y="19653"/>
                </a:cubicBezTo>
                <a:cubicBezTo>
                  <a:pt x="1580674" y="21270"/>
                  <a:pt x="1585774" y="24380"/>
                  <a:pt x="1590003" y="28484"/>
                </a:cubicBezTo>
                <a:cubicBezTo>
                  <a:pt x="1592615" y="23384"/>
                  <a:pt x="1595849" y="20150"/>
                  <a:pt x="1595476" y="17290"/>
                </a:cubicBezTo>
                <a:close/>
                <a:moveTo>
                  <a:pt x="3088846" y="15921"/>
                </a:moveTo>
                <a:cubicBezTo>
                  <a:pt x="3089095" y="19155"/>
                  <a:pt x="3091831" y="22141"/>
                  <a:pt x="3093572" y="25250"/>
                </a:cubicBezTo>
                <a:cubicBezTo>
                  <a:pt x="3097055" y="22887"/>
                  <a:pt x="3101285" y="21021"/>
                  <a:pt x="3103772" y="17787"/>
                </a:cubicBezTo>
                <a:cubicBezTo>
                  <a:pt x="3104518" y="16916"/>
                  <a:pt x="3100414" y="12190"/>
                  <a:pt x="3092826" y="249"/>
                </a:cubicBezTo>
                <a:cubicBezTo>
                  <a:pt x="3090587" y="8458"/>
                  <a:pt x="3088597" y="12314"/>
                  <a:pt x="3088846" y="15921"/>
                </a:cubicBezTo>
                <a:close/>
                <a:moveTo>
                  <a:pt x="1498331" y="10448"/>
                </a:moveTo>
                <a:cubicBezTo>
                  <a:pt x="1495346" y="11070"/>
                  <a:pt x="1493107" y="14926"/>
                  <a:pt x="1490619" y="17414"/>
                </a:cubicBezTo>
                <a:cubicBezTo>
                  <a:pt x="1493978" y="20026"/>
                  <a:pt x="1496963" y="23509"/>
                  <a:pt x="1500695" y="24877"/>
                </a:cubicBezTo>
                <a:cubicBezTo>
                  <a:pt x="1501938" y="25375"/>
                  <a:pt x="1505172" y="20275"/>
                  <a:pt x="1509153" y="15673"/>
                </a:cubicBezTo>
                <a:cubicBezTo>
                  <a:pt x="1504177" y="13060"/>
                  <a:pt x="1500819" y="9951"/>
                  <a:pt x="1498331" y="10448"/>
                </a:cubicBezTo>
                <a:close/>
                <a:moveTo>
                  <a:pt x="1421088" y="14802"/>
                </a:moveTo>
                <a:cubicBezTo>
                  <a:pt x="1417978" y="13185"/>
                  <a:pt x="1414744" y="9951"/>
                  <a:pt x="1412008" y="10448"/>
                </a:cubicBezTo>
                <a:cubicBezTo>
                  <a:pt x="1409271" y="10822"/>
                  <a:pt x="1407157" y="14926"/>
                  <a:pt x="1404669" y="17414"/>
                </a:cubicBezTo>
                <a:cubicBezTo>
                  <a:pt x="1407903" y="20026"/>
                  <a:pt x="1410764" y="24006"/>
                  <a:pt x="1414247" y="24877"/>
                </a:cubicBezTo>
                <a:cubicBezTo>
                  <a:pt x="1417605" y="25623"/>
                  <a:pt x="1421710" y="23011"/>
                  <a:pt x="1425566" y="21892"/>
                </a:cubicBezTo>
                <a:cubicBezTo>
                  <a:pt x="1424073" y="19528"/>
                  <a:pt x="1422580" y="17165"/>
                  <a:pt x="1421088" y="14802"/>
                </a:cubicBezTo>
                <a:close/>
                <a:moveTo>
                  <a:pt x="1315485" y="17538"/>
                </a:moveTo>
                <a:cubicBezTo>
                  <a:pt x="1315858" y="20524"/>
                  <a:pt x="1319714" y="22887"/>
                  <a:pt x="1322077" y="25623"/>
                </a:cubicBezTo>
                <a:cubicBezTo>
                  <a:pt x="1324938" y="22514"/>
                  <a:pt x="1329167" y="19777"/>
                  <a:pt x="1330162" y="16170"/>
                </a:cubicBezTo>
                <a:cubicBezTo>
                  <a:pt x="1330908" y="13185"/>
                  <a:pt x="1327799" y="9205"/>
                  <a:pt x="1324938" y="1866"/>
                </a:cubicBezTo>
                <a:cubicBezTo>
                  <a:pt x="1318719" y="11817"/>
                  <a:pt x="1315112" y="14926"/>
                  <a:pt x="1315485" y="17538"/>
                </a:cubicBezTo>
                <a:close/>
                <a:moveTo>
                  <a:pt x="1240978" y="18036"/>
                </a:moveTo>
                <a:cubicBezTo>
                  <a:pt x="1238615" y="14802"/>
                  <a:pt x="1234510" y="12812"/>
                  <a:pt x="1231151" y="10324"/>
                </a:cubicBezTo>
                <a:cubicBezTo>
                  <a:pt x="1229410" y="13185"/>
                  <a:pt x="1226052" y="16294"/>
                  <a:pt x="1226300" y="19031"/>
                </a:cubicBezTo>
                <a:cubicBezTo>
                  <a:pt x="1226549" y="21767"/>
                  <a:pt x="1230281" y="24255"/>
                  <a:pt x="1233888" y="28360"/>
                </a:cubicBezTo>
                <a:cubicBezTo>
                  <a:pt x="1237246" y="23633"/>
                  <a:pt x="1241724" y="19031"/>
                  <a:pt x="1240978" y="18036"/>
                </a:cubicBezTo>
                <a:close/>
                <a:moveTo>
                  <a:pt x="1147689" y="10573"/>
                </a:moveTo>
                <a:cubicBezTo>
                  <a:pt x="1144828" y="10573"/>
                  <a:pt x="1141843" y="13931"/>
                  <a:pt x="1138858" y="15797"/>
                </a:cubicBezTo>
                <a:cubicBezTo>
                  <a:pt x="1141470" y="19155"/>
                  <a:pt x="1143709" y="23136"/>
                  <a:pt x="1147067" y="25250"/>
                </a:cubicBezTo>
                <a:cubicBezTo>
                  <a:pt x="1148062" y="25872"/>
                  <a:pt x="1152416" y="21519"/>
                  <a:pt x="1157018" y="18036"/>
                </a:cubicBezTo>
                <a:cubicBezTo>
                  <a:pt x="1152789" y="14429"/>
                  <a:pt x="1150301" y="10573"/>
                  <a:pt x="1147689" y="10573"/>
                </a:cubicBezTo>
                <a:close/>
                <a:moveTo>
                  <a:pt x="3186737" y="10573"/>
                </a:moveTo>
                <a:cubicBezTo>
                  <a:pt x="3184001" y="10448"/>
                  <a:pt x="3181015" y="13807"/>
                  <a:pt x="3178279" y="15673"/>
                </a:cubicBezTo>
                <a:cubicBezTo>
                  <a:pt x="3180891" y="19031"/>
                  <a:pt x="3182881" y="23136"/>
                  <a:pt x="3186240" y="25250"/>
                </a:cubicBezTo>
                <a:cubicBezTo>
                  <a:pt x="3187359" y="25872"/>
                  <a:pt x="3191713" y="21394"/>
                  <a:pt x="3196315" y="17912"/>
                </a:cubicBezTo>
                <a:cubicBezTo>
                  <a:pt x="3192086" y="14553"/>
                  <a:pt x="3189598" y="10822"/>
                  <a:pt x="3186737" y="10573"/>
                </a:cubicBezTo>
                <a:close/>
                <a:moveTo>
                  <a:pt x="1049300" y="16792"/>
                </a:moveTo>
                <a:cubicBezTo>
                  <a:pt x="1051290" y="20275"/>
                  <a:pt x="1055271" y="22514"/>
                  <a:pt x="1058505" y="25250"/>
                </a:cubicBezTo>
                <a:cubicBezTo>
                  <a:pt x="1060495" y="22389"/>
                  <a:pt x="1063978" y="19528"/>
                  <a:pt x="1063978" y="16543"/>
                </a:cubicBezTo>
                <a:cubicBezTo>
                  <a:pt x="1063978" y="13931"/>
                  <a:pt x="1060122" y="11319"/>
                  <a:pt x="1056763" y="6966"/>
                </a:cubicBezTo>
                <a:cubicBezTo>
                  <a:pt x="1053156" y="11443"/>
                  <a:pt x="1048678" y="15673"/>
                  <a:pt x="1049300" y="16668"/>
                </a:cubicBezTo>
                <a:close/>
                <a:moveTo>
                  <a:pt x="959743" y="16792"/>
                </a:moveTo>
                <a:cubicBezTo>
                  <a:pt x="961733" y="20275"/>
                  <a:pt x="965713" y="22514"/>
                  <a:pt x="968947" y="25250"/>
                </a:cubicBezTo>
                <a:cubicBezTo>
                  <a:pt x="970937" y="22389"/>
                  <a:pt x="974420" y="19528"/>
                  <a:pt x="974420" y="16543"/>
                </a:cubicBezTo>
                <a:cubicBezTo>
                  <a:pt x="974420" y="13931"/>
                  <a:pt x="970564" y="11319"/>
                  <a:pt x="967206" y="6966"/>
                </a:cubicBezTo>
                <a:cubicBezTo>
                  <a:pt x="963599" y="11443"/>
                  <a:pt x="959121" y="15673"/>
                  <a:pt x="959743" y="16668"/>
                </a:cubicBezTo>
                <a:close/>
                <a:moveTo>
                  <a:pt x="879639" y="10448"/>
                </a:moveTo>
                <a:cubicBezTo>
                  <a:pt x="876405" y="10697"/>
                  <a:pt x="873419" y="13434"/>
                  <a:pt x="870310" y="15175"/>
                </a:cubicBezTo>
                <a:cubicBezTo>
                  <a:pt x="872673" y="18658"/>
                  <a:pt x="874539" y="22887"/>
                  <a:pt x="877773" y="25375"/>
                </a:cubicBezTo>
                <a:cubicBezTo>
                  <a:pt x="878644" y="26121"/>
                  <a:pt x="883370" y="22016"/>
                  <a:pt x="895311" y="14429"/>
                </a:cubicBezTo>
                <a:cubicBezTo>
                  <a:pt x="887102" y="12190"/>
                  <a:pt x="883246" y="10200"/>
                  <a:pt x="879639" y="10448"/>
                </a:cubicBezTo>
                <a:close/>
                <a:moveTo>
                  <a:pt x="792569" y="10448"/>
                </a:moveTo>
                <a:cubicBezTo>
                  <a:pt x="789832" y="10324"/>
                  <a:pt x="786847" y="13682"/>
                  <a:pt x="784111" y="15548"/>
                </a:cubicBezTo>
                <a:cubicBezTo>
                  <a:pt x="786723" y="18907"/>
                  <a:pt x="788713" y="23011"/>
                  <a:pt x="792071" y="25126"/>
                </a:cubicBezTo>
                <a:cubicBezTo>
                  <a:pt x="793191" y="25748"/>
                  <a:pt x="797544" y="21270"/>
                  <a:pt x="802147" y="17787"/>
                </a:cubicBezTo>
                <a:cubicBezTo>
                  <a:pt x="797917" y="14429"/>
                  <a:pt x="795430" y="10697"/>
                  <a:pt x="792569" y="10448"/>
                </a:cubicBezTo>
                <a:close/>
                <a:moveTo>
                  <a:pt x="702390" y="10324"/>
                </a:moveTo>
                <a:cubicBezTo>
                  <a:pt x="699653" y="10324"/>
                  <a:pt x="697041" y="14180"/>
                  <a:pt x="694429" y="16294"/>
                </a:cubicBezTo>
                <a:cubicBezTo>
                  <a:pt x="697290" y="19280"/>
                  <a:pt x="699653" y="23260"/>
                  <a:pt x="703136" y="24877"/>
                </a:cubicBezTo>
                <a:cubicBezTo>
                  <a:pt x="704504" y="25499"/>
                  <a:pt x="708360" y="20648"/>
                  <a:pt x="712714" y="16916"/>
                </a:cubicBezTo>
                <a:cubicBezTo>
                  <a:pt x="708236" y="13807"/>
                  <a:pt x="705250" y="10200"/>
                  <a:pt x="702514" y="10324"/>
                </a:cubicBezTo>
                <a:close/>
                <a:moveTo>
                  <a:pt x="3272190" y="10324"/>
                </a:moveTo>
                <a:cubicBezTo>
                  <a:pt x="3269205" y="10697"/>
                  <a:pt x="3266841" y="14553"/>
                  <a:pt x="3264105" y="16916"/>
                </a:cubicBezTo>
                <a:cubicBezTo>
                  <a:pt x="3267215" y="19777"/>
                  <a:pt x="3269951" y="24006"/>
                  <a:pt x="3273558" y="25001"/>
                </a:cubicBezTo>
                <a:cubicBezTo>
                  <a:pt x="3276544" y="25748"/>
                  <a:pt x="3280524" y="22638"/>
                  <a:pt x="3287863" y="19777"/>
                </a:cubicBezTo>
                <a:cubicBezTo>
                  <a:pt x="3277912" y="13558"/>
                  <a:pt x="3274802" y="9951"/>
                  <a:pt x="3272190" y="10324"/>
                </a:cubicBezTo>
                <a:close/>
                <a:moveTo>
                  <a:pt x="612086" y="25375"/>
                </a:moveTo>
                <a:cubicBezTo>
                  <a:pt x="615444" y="23011"/>
                  <a:pt x="617434" y="18907"/>
                  <a:pt x="620047" y="15548"/>
                </a:cubicBezTo>
                <a:cubicBezTo>
                  <a:pt x="617061" y="13682"/>
                  <a:pt x="613952" y="10448"/>
                  <a:pt x="611091" y="10573"/>
                </a:cubicBezTo>
                <a:cubicBezTo>
                  <a:pt x="608479" y="10573"/>
                  <a:pt x="606115" y="14677"/>
                  <a:pt x="602011" y="18409"/>
                </a:cubicBezTo>
                <a:cubicBezTo>
                  <a:pt x="606737" y="21767"/>
                  <a:pt x="611215" y="26121"/>
                  <a:pt x="612086" y="25375"/>
                </a:cubicBezTo>
                <a:close/>
                <a:moveTo>
                  <a:pt x="526260" y="10448"/>
                </a:moveTo>
                <a:cubicBezTo>
                  <a:pt x="523399" y="10573"/>
                  <a:pt x="520663" y="14304"/>
                  <a:pt x="517802" y="16419"/>
                </a:cubicBezTo>
                <a:cubicBezTo>
                  <a:pt x="520663" y="19528"/>
                  <a:pt x="523150" y="23384"/>
                  <a:pt x="526758" y="25126"/>
                </a:cubicBezTo>
                <a:cubicBezTo>
                  <a:pt x="527877" y="25748"/>
                  <a:pt x="531857" y="21021"/>
                  <a:pt x="536211" y="17165"/>
                </a:cubicBezTo>
                <a:cubicBezTo>
                  <a:pt x="531733" y="13931"/>
                  <a:pt x="528872" y="10324"/>
                  <a:pt x="526260" y="10448"/>
                </a:cubicBezTo>
                <a:close/>
                <a:moveTo>
                  <a:pt x="428369" y="17290"/>
                </a:moveTo>
                <a:cubicBezTo>
                  <a:pt x="430732" y="20648"/>
                  <a:pt x="434837" y="22638"/>
                  <a:pt x="438195" y="25250"/>
                </a:cubicBezTo>
                <a:cubicBezTo>
                  <a:pt x="440061" y="22265"/>
                  <a:pt x="443295" y="19155"/>
                  <a:pt x="443171" y="16294"/>
                </a:cubicBezTo>
                <a:cubicBezTo>
                  <a:pt x="443171" y="13682"/>
                  <a:pt x="439066" y="11319"/>
                  <a:pt x="435334" y="7214"/>
                </a:cubicBezTo>
                <a:cubicBezTo>
                  <a:pt x="431976" y="11941"/>
                  <a:pt x="427622" y="16419"/>
                  <a:pt x="428369" y="17290"/>
                </a:cubicBezTo>
                <a:close/>
                <a:moveTo>
                  <a:pt x="347767" y="10573"/>
                </a:moveTo>
                <a:cubicBezTo>
                  <a:pt x="344906" y="10573"/>
                  <a:pt x="341921" y="13931"/>
                  <a:pt x="338936" y="15797"/>
                </a:cubicBezTo>
                <a:cubicBezTo>
                  <a:pt x="341548" y="19155"/>
                  <a:pt x="343787" y="23136"/>
                  <a:pt x="347145" y="25250"/>
                </a:cubicBezTo>
                <a:cubicBezTo>
                  <a:pt x="348140" y="25872"/>
                  <a:pt x="352494" y="21519"/>
                  <a:pt x="357096" y="18036"/>
                </a:cubicBezTo>
                <a:cubicBezTo>
                  <a:pt x="352867" y="14429"/>
                  <a:pt x="350379" y="10573"/>
                  <a:pt x="347767" y="10573"/>
                </a:cubicBezTo>
                <a:close/>
                <a:moveTo>
                  <a:pt x="3354408" y="15797"/>
                </a:moveTo>
                <a:cubicBezTo>
                  <a:pt x="3355777" y="19528"/>
                  <a:pt x="3359384" y="22389"/>
                  <a:pt x="3362120" y="25623"/>
                </a:cubicBezTo>
                <a:cubicBezTo>
                  <a:pt x="3364484" y="23011"/>
                  <a:pt x="3368464" y="20648"/>
                  <a:pt x="3368962" y="17787"/>
                </a:cubicBezTo>
                <a:cubicBezTo>
                  <a:pt x="3369459" y="15175"/>
                  <a:pt x="3366101" y="11941"/>
                  <a:pt x="3363364" y="7090"/>
                </a:cubicBezTo>
                <a:cubicBezTo>
                  <a:pt x="3359011" y="11195"/>
                  <a:pt x="3353911" y="14553"/>
                  <a:pt x="3354408" y="15797"/>
                </a:cubicBezTo>
                <a:close/>
                <a:moveTo>
                  <a:pt x="259827" y="25375"/>
                </a:moveTo>
                <a:cubicBezTo>
                  <a:pt x="263185" y="23011"/>
                  <a:pt x="265175" y="18907"/>
                  <a:pt x="267787" y="15548"/>
                </a:cubicBezTo>
                <a:cubicBezTo>
                  <a:pt x="264802" y="13682"/>
                  <a:pt x="261692" y="10448"/>
                  <a:pt x="258832" y="10573"/>
                </a:cubicBezTo>
                <a:cubicBezTo>
                  <a:pt x="256220" y="10573"/>
                  <a:pt x="253856" y="14677"/>
                  <a:pt x="249751" y="18409"/>
                </a:cubicBezTo>
                <a:cubicBezTo>
                  <a:pt x="254478" y="21767"/>
                  <a:pt x="258956" y="26121"/>
                  <a:pt x="259827" y="25375"/>
                </a:cubicBezTo>
                <a:close/>
                <a:moveTo>
                  <a:pt x="177857" y="18907"/>
                </a:moveTo>
                <a:cubicBezTo>
                  <a:pt x="176489" y="15424"/>
                  <a:pt x="172508" y="12936"/>
                  <a:pt x="169647" y="9951"/>
                </a:cubicBezTo>
                <a:cubicBezTo>
                  <a:pt x="167408" y="12563"/>
                  <a:pt x="163428" y="15051"/>
                  <a:pt x="163304" y="17787"/>
                </a:cubicBezTo>
                <a:cubicBezTo>
                  <a:pt x="163179" y="20648"/>
                  <a:pt x="166662" y="23633"/>
                  <a:pt x="169647" y="28235"/>
                </a:cubicBezTo>
                <a:cubicBezTo>
                  <a:pt x="173503" y="23882"/>
                  <a:pt x="178354" y="20275"/>
                  <a:pt x="177732" y="18907"/>
                </a:cubicBezTo>
                <a:close/>
                <a:moveTo>
                  <a:pt x="8408681" y="15797"/>
                </a:moveTo>
                <a:cubicBezTo>
                  <a:pt x="8408929" y="19031"/>
                  <a:pt x="8411666" y="22016"/>
                  <a:pt x="8413407" y="25126"/>
                </a:cubicBezTo>
                <a:cubicBezTo>
                  <a:pt x="8416890" y="22763"/>
                  <a:pt x="8421119" y="20897"/>
                  <a:pt x="8423607" y="17663"/>
                </a:cubicBezTo>
                <a:cubicBezTo>
                  <a:pt x="8424353" y="16792"/>
                  <a:pt x="8420248" y="12065"/>
                  <a:pt x="8412661" y="124"/>
                </a:cubicBezTo>
                <a:cubicBezTo>
                  <a:pt x="8410422" y="8334"/>
                  <a:pt x="8408432" y="12190"/>
                  <a:pt x="8408681" y="15797"/>
                </a:cubicBezTo>
                <a:close/>
                <a:moveTo>
                  <a:pt x="8506447" y="10573"/>
                </a:moveTo>
                <a:cubicBezTo>
                  <a:pt x="8503711" y="10448"/>
                  <a:pt x="8500725" y="13807"/>
                  <a:pt x="8497989" y="15673"/>
                </a:cubicBezTo>
                <a:cubicBezTo>
                  <a:pt x="8500601" y="19031"/>
                  <a:pt x="8502591" y="23136"/>
                  <a:pt x="8505950" y="25250"/>
                </a:cubicBezTo>
                <a:cubicBezTo>
                  <a:pt x="8507069" y="25872"/>
                  <a:pt x="8511423" y="21394"/>
                  <a:pt x="8516025" y="17912"/>
                </a:cubicBezTo>
                <a:cubicBezTo>
                  <a:pt x="8511796" y="14553"/>
                  <a:pt x="8509308" y="10822"/>
                  <a:pt x="8506447" y="10573"/>
                </a:cubicBezTo>
                <a:close/>
                <a:moveTo>
                  <a:pt x="3443842" y="15797"/>
                </a:moveTo>
                <a:cubicBezTo>
                  <a:pt x="3445210" y="19528"/>
                  <a:pt x="3448817" y="22389"/>
                  <a:pt x="3451553" y="25623"/>
                </a:cubicBezTo>
                <a:cubicBezTo>
                  <a:pt x="3453917" y="23011"/>
                  <a:pt x="3457897" y="20648"/>
                  <a:pt x="3458395" y="17787"/>
                </a:cubicBezTo>
                <a:cubicBezTo>
                  <a:pt x="3458892" y="15175"/>
                  <a:pt x="3455534" y="11941"/>
                  <a:pt x="3452797" y="7090"/>
                </a:cubicBezTo>
                <a:cubicBezTo>
                  <a:pt x="3448444" y="11195"/>
                  <a:pt x="3443344" y="14553"/>
                  <a:pt x="3443842" y="15797"/>
                </a:cubicBezTo>
                <a:close/>
                <a:moveTo>
                  <a:pt x="8584561" y="15299"/>
                </a:moveTo>
                <a:cubicBezTo>
                  <a:pt x="8585805" y="19155"/>
                  <a:pt x="8589164" y="22265"/>
                  <a:pt x="8591651" y="25748"/>
                </a:cubicBezTo>
                <a:cubicBezTo>
                  <a:pt x="8594139" y="23260"/>
                  <a:pt x="8598119" y="21146"/>
                  <a:pt x="8598866" y="18160"/>
                </a:cubicBezTo>
                <a:cubicBezTo>
                  <a:pt x="8599487" y="15673"/>
                  <a:pt x="8596502" y="12190"/>
                  <a:pt x="8594014" y="7090"/>
                </a:cubicBezTo>
                <a:cubicBezTo>
                  <a:pt x="8589412" y="10946"/>
                  <a:pt x="8584188" y="13931"/>
                  <a:pt x="8584561" y="15175"/>
                </a:cubicBezTo>
                <a:close/>
                <a:moveTo>
                  <a:pt x="8682453" y="10448"/>
                </a:moveTo>
                <a:cubicBezTo>
                  <a:pt x="8679592" y="10448"/>
                  <a:pt x="8676606" y="13807"/>
                  <a:pt x="8673621" y="15673"/>
                </a:cubicBezTo>
                <a:cubicBezTo>
                  <a:pt x="8676234" y="19031"/>
                  <a:pt x="8678472" y="23011"/>
                  <a:pt x="8681830" y="25126"/>
                </a:cubicBezTo>
                <a:cubicBezTo>
                  <a:pt x="8682826" y="25748"/>
                  <a:pt x="8687179" y="21394"/>
                  <a:pt x="8691782" y="17912"/>
                </a:cubicBezTo>
                <a:cubicBezTo>
                  <a:pt x="8687552" y="14304"/>
                  <a:pt x="8685065" y="10448"/>
                  <a:pt x="8682453" y="10448"/>
                </a:cubicBezTo>
                <a:close/>
                <a:moveTo>
                  <a:pt x="8771388" y="10324"/>
                </a:moveTo>
                <a:cubicBezTo>
                  <a:pt x="8768527" y="10448"/>
                  <a:pt x="8765790" y="14180"/>
                  <a:pt x="8762930" y="16294"/>
                </a:cubicBezTo>
                <a:cubicBezTo>
                  <a:pt x="8765790" y="19404"/>
                  <a:pt x="8768278" y="23260"/>
                  <a:pt x="8771886" y="25001"/>
                </a:cubicBezTo>
                <a:cubicBezTo>
                  <a:pt x="8773005" y="25623"/>
                  <a:pt x="8776985" y="20897"/>
                  <a:pt x="8781339" y="17041"/>
                </a:cubicBezTo>
                <a:cubicBezTo>
                  <a:pt x="8776861" y="13807"/>
                  <a:pt x="8774000" y="10200"/>
                  <a:pt x="8771388" y="10324"/>
                </a:cubicBezTo>
                <a:close/>
                <a:moveTo>
                  <a:pt x="8864801" y="18907"/>
                </a:moveTo>
                <a:cubicBezTo>
                  <a:pt x="8863433" y="15424"/>
                  <a:pt x="8859453" y="12936"/>
                  <a:pt x="8856592" y="9951"/>
                </a:cubicBezTo>
                <a:cubicBezTo>
                  <a:pt x="8854353" y="12563"/>
                  <a:pt x="8850373" y="15051"/>
                  <a:pt x="8850249" y="17787"/>
                </a:cubicBezTo>
                <a:cubicBezTo>
                  <a:pt x="8850124" y="20648"/>
                  <a:pt x="8853606" y="23633"/>
                  <a:pt x="8856592" y="28235"/>
                </a:cubicBezTo>
                <a:cubicBezTo>
                  <a:pt x="8860448" y="23882"/>
                  <a:pt x="8865299" y="20275"/>
                  <a:pt x="8864677" y="18907"/>
                </a:cubicBezTo>
                <a:close/>
                <a:moveTo>
                  <a:pt x="8946772" y="25375"/>
                </a:moveTo>
                <a:cubicBezTo>
                  <a:pt x="8950130" y="23011"/>
                  <a:pt x="8952120" y="18907"/>
                  <a:pt x="8954732" y="15548"/>
                </a:cubicBezTo>
                <a:cubicBezTo>
                  <a:pt x="8951747" y="13682"/>
                  <a:pt x="8948637" y="10448"/>
                  <a:pt x="8945776" y="10573"/>
                </a:cubicBezTo>
                <a:cubicBezTo>
                  <a:pt x="8943164" y="10573"/>
                  <a:pt x="8940801" y="14677"/>
                  <a:pt x="8936696" y="18409"/>
                </a:cubicBezTo>
                <a:cubicBezTo>
                  <a:pt x="8941422" y="21767"/>
                  <a:pt x="8945901" y="26121"/>
                  <a:pt x="8946772" y="25375"/>
                </a:cubicBezTo>
                <a:close/>
                <a:moveTo>
                  <a:pt x="3539494" y="10697"/>
                </a:moveTo>
                <a:cubicBezTo>
                  <a:pt x="3536757" y="10324"/>
                  <a:pt x="3533524" y="13558"/>
                  <a:pt x="3530538" y="15175"/>
                </a:cubicBezTo>
                <a:cubicBezTo>
                  <a:pt x="3532901" y="18658"/>
                  <a:pt x="3534643" y="22887"/>
                  <a:pt x="3537877" y="25250"/>
                </a:cubicBezTo>
                <a:cubicBezTo>
                  <a:pt x="3538872" y="25997"/>
                  <a:pt x="3543599" y="21767"/>
                  <a:pt x="3548450" y="18658"/>
                </a:cubicBezTo>
                <a:cubicBezTo>
                  <a:pt x="3544469" y="14926"/>
                  <a:pt x="3542106" y="11070"/>
                  <a:pt x="3539369" y="10697"/>
                </a:cubicBezTo>
                <a:close/>
                <a:moveTo>
                  <a:pt x="9036328" y="25375"/>
                </a:moveTo>
                <a:cubicBezTo>
                  <a:pt x="9039687" y="23011"/>
                  <a:pt x="9041677" y="18907"/>
                  <a:pt x="9044289" y="15548"/>
                </a:cubicBezTo>
                <a:cubicBezTo>
                  <a:pt x="9041304" y="13682"/>
                  <a:pt x="9038195" y="10448"/>
                  <a:pt x="9035334" y="10573"/>
                </a:cubicBezTo>
                <a:cubicBezTo>
                  <a:pt x="9032722" y="10573"/>
                  <a:pt x="9030358" y="14677"/>
                  <a:pt x="9026253" y="18409"/>
                </a:cubicBezTo>
                <a:cubicBezTo>
                  <a:pt x="9030980" y="21767"/>
                  <a:pt x="9035458" y="26121"/>
                  <a:pt x="9036328" y="25375"/>
                </a:cubicBezTo>
                <a:close/>
                <a:moveTo>
                  <a:pt x="9123647" y="10448"/>
                </a:moveTo>
                <a:cubicBezTo>
                  <a:pt x="9120787" y="10573"/>
                  <a:pt x="9118050" y="14304"/>
                  <a:pt x="9115189" y="16419"/>
                </a:cubicBezTo>
                <a:cubicBezTo>
                  <a:pt x="9118050" y="19528"/>
                  <a:pt x="9120538" y="23384"/>
                  <a:pt x="9124144" y="25126"/>
                </a:cubicBezTo>
                <a:cubicBezTo>
                  <a:pt x="9125264" y="25748"/>
                  <a:pt x="9129245" y="21021"/>
                  <a:pt x="9133598" y="17165"/>
                </a:cubicBezTo>
                <a:cubicBezTo>
                  <a:pt x="9129120" y="13931"/>
                  <a:pt x="9126260" y="10324"/>
                  <a:pt x="9123647" y="10448"/>
                </a:cubicBezTo>
                <a:close/>
                <a:moveTo>
                  <a:pt x="9213827" y="10573"/>
                </a:moveTo>
                <a:cubicBezTo>
                  <a:pt x="9210966" y="10573"/>
                  <a:pt x="9207981" y="13931"/>
                  <a:pt x="9204995" y="15797"/>
                </a:cubicBezTo>
                <a:cubicBezTo>
                  <a:pt x="9207607" y="19155"/>
                  <a:pt x="9209846" y="23136"/>
                  <a:pt x="9213205" y="25250"/>
                </a:cubicBezTo>
                <a:cubicBezTo>
                  <a:pt x="9214200" y="25872"/>
                  <a:pt x="9218553" y="21519"/>
                  <a:pt x="9223155" y="18036"/>
                </a:cubicBezTo>
                <a:cubicBezTo>
                  <a:pt x="9218926" y="14429"/>
                  <a:pt x="9216439" y="10573"/>
                  <a:pt x="9213827" y="10448"/>
                </a:cubicBezTo>
                <a:close/>
                <a:moveTo>
                  <a:pt x="9301892" y="10573"/>
                </a:moveTo>
                <a:cubicBezTo>
                  <a:pt x="9298906" y="11195"/>
                  <a:pt x="9296667" y="15051"/>
                  <a:pt x="9294180" y="17538"/>
                </a:cubicBezTo>
                <a:cubicBezTo>
                  <a:pt x="9297538" y="20150"/>
                  <a:pt x="9300523" y="23633"/>
                  <a:pt x="9304255" y="25001"/>
                </a:cubicBezTo>
                <a:cubicBezTo>
                  <a:pt x="9305498" y="25499"/>
                  <a:pt x="9308733" y="20399"/>
                  <a:pt x="9312713" y="15797"/>
                </a:cubicBezTo>
                <a:cubicBezTo>
                  <a:pt x="9307737" y="13185"/>
                  <a:pt x="9304379" y="10075"/>
                  <a:pt x="9301892" y="10573"/>
                </a:cubicBezTo>
                <a:close/>
                <a:moveTo>
                  <a:pt x="6111160" y="10573"/>
                </a:moveTo>
                <a:cubicBezTo>
                  <a:pt x="6108424" y="10822"/>
                  <a:pt x="6106060" y="14802"/>
                  <a:pt x="6103573" y="17165"/>
                </a:cubicBezTo>
                <a:cubicBezTo>
                  <a:pt x="6106558" y="19902"/>
                  <a:pt x="6109294" y="24255"/>
                  <a:pt x="6112777" y="25126"/>
                </a:cubicBezTo>
                <a:cubicBezTo>
                  <a:pt x="6115762" y="25872"/>
                  <a:pt x="6119618" y="22514"/>
                  <a:pt x="6126459" y="19404"/>
                </a:cubicBezTo>
                <a:cubicBezTo>
                  <a:pt x="6117130" y="13682"/>
                  <a:pt x="6114021" y="10324"/>
                  <a:pt x="6111160" y="10573"/>
                </a:cubicBezTo>
                <a:close/>
                <a:moveTo>
                  <a:pt x="3628554" y="10822"/>
                </a:moveTo>
                <a:cubicBezTo>
                  <a:pt x="3625817" y="10697"/>
                  <a:pt x="3622832" y="14056"/>
                  <a:pt x="3620096" y="15921"/>
                </a:cubicBezTo>
                <a:cubicBezTo>
                  <a:pt x="3622708" y="19280"/>
                  <a:pt x="3624698" y="23384"/>
                  <a:pt x="3628056" y="25499"/>
                </a:cubicBezTo>
                <a:cubicBezTo>
                  <a:pt x="3629176" y="26121"/>
                  <a:pt x="3633529" y="21643"/>
                  <a:pt x="3638131" y="18160"/>
                </a:cubicBezTo>
                <a:cubicBezTo>
                  <a:pt x="3633902" y="14802"/>
                  <a:pt x="3631415" y="11070"/>
                  <a:pt x="3628554" y="10822"/>
                </a:cubicBezTo>
                <a:close/>
                <a:moveTo>
                  <a:pt x="9391449" y="10573"/>
                </a:moveTo>
                <a:cubicBezTo>
                  <a:pt x="9388463" y="11195"/>
                  <a:pt x="9386224" y="15051"/>
                  <a:pt x="9383736" y="17538"/>
                </a:cubicBezTo>
                <a:cubicBezTo>
                  <a:pt x="9387095" y="20150"/>
                  <a:pt x="9390080" y="23633"/>
                  <a:pt x="9393812" y="25001"/>
                </a:cubicBezTo>
                <a:cubicBezTo>
                  <a:pt x="9395056" y="25499"/>
                  <a:pt x="9398290" y="20399"/>
                  <a:pt x="9402271" y="15797"/>
                </a:cubicBezTo>
                <a:cubicBezTo>
                  <a:pt x="9397295" y="13185"/>
                  <a:pt x="9393936" y="10075"/>
                  <a:pt x="9391449" y="10573"/>
                </a:cubicBezTo>
                <a:close/>
                <a:moveTo>
                  <a:pt x="9480135" y="10946"/>
                </a:moveTo>
                <a:cubicBezTo>
                  <a:pt x="9477399" y="10573"/>
                  <a:pt x="9474165" y="13807"/>
                  <a:pt x="9471180" y="15424"/>
                </a:cubicBezTo>
                <a:cubicBezTo>
                  <a:pt x="9473543" y="18907"/>
                  <a:pt x="9475285" y="23136"/>
                  <a:pt x="9478519" y="25499"/>
                </a:cubicBezTo>
                <a:cubicBezTo>
                  <a:pt x="9479513" y="26245"/>
                  <a:pt x="9484240" y="22016"/>
                  <a:pt x="9489091" y="18907"/>
                </a:cubicBezTo>
                <a:cubicBezTo>
                  <a:pt x="9485111" y="15175"/>
                  <a:pt x="9482747" y="11319"/>
                  <a:pt x="9480011" y="10946"/>
                </a:cubicBezTo>
                <a:close/>
                <a:moveTo>
                  <a:pt x="2349" y="1007272"/>
                </a:moveTo>
                <a:cubicBezTo>
                  <a:pt x="13046" y="996202"/>
                  <a:pt x="14539" y="988490"/>
                  <a:pt x="2349" y="974683"/>
                </a:cubicBezTo>
                <a:lnTo>
                  <a:pt x="2349" y="1007272"/>
                </a:lnTo>
                <a:close/>
                <a:moveTo>
                  <a:pt x="9568946" y="10946"/>
                </a:moveTo>
                <a:cubicBezTo>
                  <a:pt x="9566210" y="10822"/>
                  <a:pt x="9563225" y="14180"/>
                  <a:pt x="9560488" y="16046"/>
                </a:cubicBezTo>
                <a:cubicBezTo>
                  <a:pt x="9563101" y="19404"/>
                  <a:pt x="9565090" y="23509"/>
                  <a:pt x="9568449" y="25623"/>
                </a:cubicBezTo>
                <a:cubicBezTo>
                  <a:pt x="9569568" y="26245"/>
                  <a:pt x="9573922" y="21767"/>
                  <a:pt x="9578524" y="18285"/>
                </a:cubicBezTo>
                <a:cubicBezTo>
                  <a:pt x="9574295" y="14926"/>
                  <a:pt x="9571808" y="11195"/>
                  <a:pt x="9568946" y="10946"/>
                </a:cubicBezTo>
                <a:close/>
                <a:moveTo>
                  <a:pt x="9657384" y="10697"/>
                </a:moveTo>
                <a:cubicBezTo>
                  <a:pt x="9654648" y="10946"/>
                  <a:pt x="9652285" y="14926"/>
                  <a:pt x="9649797" y="17290"/>
                </a:cubicBezTo>
                <a:cubicBezTo>
                  <a:pt x="9652782" y="20026"/>
                  <a:pt x="9655519" y="24380"/>
                  <a:pt x="9659001" y="25250"/>
                </a:cubicBezTo>
                <a:cubicBezTo>
                  <a:pt x="9661987" y="25997"/>
                  <a:pt x="9665843" y="22638"/>
                  <a:pt x="9672684" y="19528"/>
                </a:cubicBezTo>
                <a:cubicBezTo>
                  <a:pt x="9663355" y="13807"/>
                  <a:pt x="9660246" y="10448"/>
                  <a:pt x="9657384" y="10697"/>
                </a:cubicBezTo>
                <a:close/>
                <a:moveTo>
                  <a:pt x="9735996" y="17663"/>
                </a:moveTo>
                <a:cubicBezTo>
                  <a:pt x="9738359" y="21021"/>
                  <a:pt x="9742464" y="23011"/>
                  <a:pt x="9745823" y="25623"/>
                </a:cubicBezTo>
                <a:cubicBezTo>
                  <a:pt x="9747688" y="22638"/>
                  <a:pt x="9750922" y="19528"/>
                  <a:pt x="9750798" y="16668"/>
                </a:cubicBezTo>
                <a:cubicBezTo>
                  <a:pt x="9750798" y="14056"/>
                  <a:pt x="9746693" y="11692"/>
                  <a:pt x="9742961" y="7588"/>
                </a:cubicBezTo>
                <a:cubicBezTo>
                  <a:pt x="9739603" y="12314"/>
                  <a:pt x="9735249" y="16792"/>
                  <a:pt x="9735996" y="17663"/>
                </a:cubicBezTo>
                <a:close/>
                <a:moveTo>
                  <a:pt x="9833390" y="10697"/>
                </a:moveTo>
                <a:cubicBezTo>
                  <a:pt x="9830405" y="11070"/>
                  <a:pt x="9828041" y="14926"/>
                  <a:pt x="9825304" y="17290"/>
                </a:cubicBezTo>
                <a:cubicBezTo>
                  <a:pt x="9828414" y="20150"/>
                  <a:pt x="9831151" y="24380"/>
                  <a:pt x="9834758" y="25375"/>
                </a:cubicBezTo>
                <a:cubicBezTo>
                  <a:pt x="9837743" y="26121"/>
                  <a:pt x="9841723" y="23011"/>
                  <a:pt x="9849062" y="20150"/>
                </a:cubicBezTo>
                <a:cubicBezTo>
                  <a:pt x="9839112" y="13931"/>
                  <a:pt x="9836002" y="10324"/>
                  <a:pt x="9833390" y="10697"/>
                </a:cubicBezTo>
                <a:close/>
                <a:moveTo>
                  <a:pt x="9923942" y="10946"/>
                </a:moveTo>
                <a:cubicBezTo>
                  <a:pt x="9921081" y="10946"/>
                  <a:pt x="9918096" y="14304"/>
                  <a:pt x="9915111" y="16170"/>
                </a:cubicBezTo>
                <a:cubicBezTo>
                  <a:pt x="9917723" y="19528"/>
                  <a:pt x="9919962" y="23509"/>
                  <a:pt x="9923320" y="25623"/>
                </a:cubicBezTo>
                <a:cubicBezTo>
                  <a:pt x="9924315" y="26245"/>
                  <a:pt x="9928669" y="21892"/>
                  <a:pt x="9933271" y="18409"/>
                </a:cubicBezTo>
                <a:cubicBezTo>
                  <a:pt x="9929042" y="14802"/>
                  <a:pt x="9926554" y="10946"/>
                  <a:pt x="9923942" y="10822"/>
                </a:cubicBezTo>
                <a:close/>
                <a:moveTo>
                  <a:pt x="10010639" y="10946"/>
                </a:moveTo>
                <a:cubicBezTo>
                  <a:pt x="10007903" y="10822"/>
                  <a:pt x="10004917" y="14180"/>
                  <a:pt x="10002181" y="16046"/>
                </a:cubicBezTo>
                <a:cubicBezTo>
                  <a:pt x="10004793" y="19404"/>
                  <a:pt x="10006783" y="23509"/>
                  <a:pt x="10010141" y="25623"/>
                </a:cubicBezTo>
                <a:cubicBezTo>
                  <a:pt x="10011260" y="26245"/>
                  <a:pt x="10015614" y="21767"/>
                  <a:pt x="10020217" y="18285"/>
                </a:cubicBezTo>
                <a:cubicBezTo>
                  <a:pt x="10015987" y="14926"/>
                  <a:pt x="10013499" y="11195"/>
                  <a:pt x="10010639" y="10946"/>
                </a:cubicBezTo>
                <a:close/>
                <a:moveTo>
                  <a:pt x="10098704" y="10697"/>
                </a:moveTo>
                <a:cubicBezTo>
                  <a:pt x="10095967" y="11070"/>
                  <a:pt x="10093852" y="15175"/>
                  <a:pt x="10091365" y="17663"/>
                </a:cubicBezTo>
                <a:cubicBezTo>
                  <a:pt x="10094599" y="20275"/>
                  <a:pt x="10097459" y="23882"/>
                  <a:pt x="10101067" y="25001"/>
                </a:cubicBezTo>
                <a:cubicBezTo>
                  <a:pt x="10102684" y="25499"/>
                  <a:pt x="10105794" y="20399"/>
                  <a:pt x="10109898" y="16170"/>
                </a:cubicBezTo>
                <a:cubicBezTo>
                  <a:pt x="10104798" y="13558"/>
                  <a:pt x="10101564" y="10324"/>
                  <a:pt x="10098704" y="10697"/>
                </a:cubicBezTo>
                <a:close/>
                <a:moveTo>
                  <a:pt x="10181544" y="16170"/>
                </a:moveTo>
                <a:cubicBezTo>
                  <a:pt x="10181793" y="19404"/>
                  <a:pt x="10184529" y="22389"/>
                  <a:pt x="10186271" y="25499"/>
                </a:cubicBezTo>
                <a:cubicBezTo>
                  <a:pt x="10189754" y="23136"/>
                  <a:pt x="10193982" y="21270"/>
                  <a:pt x="10196470" y="18036"/>
                </a:cubicBezTo>
                <a:cubicBezTo>
                  <a:pt x="10197217" y="17165"/>
                  <a:pt x="10193112" y="12439"/>
                  <a:pt x="10185524" y="498"/>
                </a:cubicBezTo>
                <a:cubicBezTo>
                  <a:pt x="10183286" y="8707"/>
                  <a:pt x="10181296" y="12563"/>
                  <a:pt x="10181544" y="16170"/>
                </a:cubicBezTo>
                <a:close/>
                <a:moveTo>
                  <a:pt x="10278192" y="10697"/>
                </a:moveTo>
                <a:cubicBezTo>
                  <a:pt x="10275455" y="10946"/>
                  <a:pt x="10273091" y="14926"/>
                  <a:pt x="10270604" y="17290"/>
                </a:cubicBezTo>
                <a:cubicBezTo>
                  <a:pt x="10273589" y="20026"/>
                  <a:pt x="10276325" y="24380"/>
                  <a:pt x="10279809" y="25250"/>
                </a:cubicBezTo>
                <a:cubicBezTo>
                  <a:pt x="10282669" y="25997"/>
                  <a:pt x="10286650" y="22638"/>
                  <a:pt x="10293491" y="19528"/>
                </a:cubicBezTo>
                <a:cubicBezTo>
                  <a:pt x="10284162" y="13807"/>
                  <a:pt x="10281052" y="10448"/>
                  <a:pt x="10278192" y="10697"/>
                </a:cubicBezTo>
                <a:close/>
                <a:moveTo>
                  <a:pt x="10365137" y="10697"/>
                </a:moveTo>
                <a:cubicBezTo>
                  <a:pt x="10362276" y="10822"/>
                  <a:pt x="10359539" y="14553"/>
                  <a:pt x="10356679" y="16668"/>
                </a:cubicBezTo>
                <a:cubicBezTo>
                  <a:pt x="10359539" y="19777"/>
                  <a:pt x="10362027" y="23633"/>
                  <a:pt x="10365634" y="25375"/>
                </a:cubicBezTo>
                <a:cubicBezTo>
                  <a:pt x="10366754" y="25997"/>
                  <a:pt x="10370734" y="21270"/>
                  <a:pt x="10375087" y="17414"/>
                </a:cubicBezTo>
                <a:cubicBezTo>
                  <a:pt x="10370610" y="14180"/>
                  <a:pt x="10367749" y="10573"/>
                  <a:pt x="10365137" y="10697"/>
                </a:cubicBezTo>
                <a:close/>
                <a:moveTo>
                  <a:pt x="10455938" y="10697"/>
                </a:moveTo>
                <a:cubicBezTo>
                  <a:pt x="10452704" y="10946"/>
                  <a:pt x="10449719" y="13682"/>
                  <a:pt x="10446609" y="15424"/>
                </a:cubicBezTo>
                <a:cubicBezTo>
                  <a:pt x="10448972" y="18907"/>
                  <a:pt x="10450838" y="23136"/>
                  <a:pt x="10454073" y="25623"/>
                </a:cubicBezTo>
                <a:cubicBezTo>
                  <a:pt x="10454943" y="26370"/>
                  <a:pt x="10459669" y="22265"/>
                  <a:pt x="10471611" y="14677"/>
                </a:cubicBezTo>
                <a:cubicBezTo>
                  <a:pt x="10463401" y="12439"/>
                  <a:pt x="10459546" y="10448"/>
                  <a:pt x="10455938" y="10697"/>
                </a:cubicBezTo>
                <a:close/>
                <a:moveTo>
                  <a:pt x="10546615" y="26618"/>
                </a:moveTo>
                <a:cubicBezTo>
                  <a:pt x="10548232" y="23509"/>
                  <a:pt x="10551466" y="20275"/>
                  <a:pt x="10550968" y="17538"/>
                </a:cubicBezTo>
                <a:cubicBezTo>
                  <a:pt x="10550596" y="14802"/>
                  <a:pt x="10546491" y="12687"/>
                  <a:pt x="10544003" y="10200"/>
                </a:cubicBezTo>
                <a:cubicBezTo>
                  <a:pt x="10541391" y="13434"/>
                  <a:pt x="10537410" y="16294"/>
                  <a:pt x="10536540" y="19777"/>
                </a:cubicBezTo>
                <a:cubicBezTo>
                  <a:pt x="10535794" y="23136"/>
                  <a:pt x="10538405" y="27240"/>
                  <a:pt x="10539525" y="31096"/>
                </a:cubicBezTo>
                <a:cubicBezTo>
                  <a:pt x="10541889" y="29604"/>
                  <a:pt x="10544252" y="28111"/>
                  <a:pt x="10546615" y="26618"/>
                </a:cubicBezTo>
                <a:close/>
                <a:moveTo>
                  <a:pt x="10637789" y="19155"/>
                </a:moveTo>
                <a:cubicBezTo>
                  <a:pt x="10636421" y="15673"/>
                  <a:pt x="10632441" y="13185"/>
                  <a:pt x="10629580" y="10200"/>
                </a:cubicBezTo>
                <a:cubicBezTo>
                  <a:pt x="10627341" y="12812"/>
                  <a:pt x="10623361" y="15299"/>
                  <a:pt x="10623236" y="18036"/>
                </a:cubicBezTo>
                <a:cubicBezTo>
                  <a:pt x="10623112" y="20897"/>
                  <a:pt x="10626595" y="23882"/>
                  <a:pt x="10629580" y="28484"/>
                </a:cubicBezTo>
                <a:cubicBezTo>
                  <a:pt x="10633436" y="24131"/>
                  <a:pt x="10638287" y="20524"/>
                  <a:pt x="10637665" y="19155"/>
                </a:cubicBezTo>
                <a:close/>
                <a:moveTo>
                  <a:pt x="10720506" y="10573"/>
                </a:moveTo>
                <a:cubicBezTo>
                  <a:pt x="10717769" y="10573"/>
                  <a:pt x="10715157" y="14429"/>
                  <a:pt x="10712545" y="16543"/>
                </a:cubicBezTo>
                <a:cubicBezTo>
                  <a:pt x="10715406" y="19528"/>
                  <a:pt x="10717769" y="23509"/>
                  <a:pt x="10721252" y="25126"/>
                </a:cubicBezTo>
                <a:cubicBezTo>
                  <a:pt x="10722620" y="25748"/>
                  <a:pt x="10726476" y="20897"/>
                  <a:pt x="10730830" y="17165"/>
                </a:cubicBezTo>
                <a:cubicBezTo>
                  <a:pt x="10726351" y="14056"/>
                  <a:pt x="10723366" y="10448"/>
                  <a:pt x="10720630" y="10573"/>
                </a:cubicBezTo>
                <a:close/>
                <a:moveTo>
                  <a:pt x="10810685" y="10697"/>
                </a:moveTo>
                <a:cubicBezTo>
                  <a:pt x="10807948" y="10573"/>
                  <a:pt x="10804963" y="13931"/>
                  <a:pt x="10802227" y="15797"/>
                </a:cubicBezTo>
                <a:cubicBezTo>
                  <a:pt x="10804838" y="19155"/>
                  <a:pt x="10806829" y="23260"/>
                  <a:pt x="10810188" y="25375"/>
                </a:cubicBezTo>
                <a:cubicBezTo>
                  <a:pt x="10811307" y="25997"/>
                  <a:pt x="10815661" y="21519"/>
                  <a:pt x="10820263" y="18036"/>
                </a:cubicBezTo>
                <a:cubicBezTo>
                  <a:pt x="10816033" y="14677"/>
                  <a:pt x="10813546" y="10946"/>
                  <a:pt x="10810685" y="10697"/>
                </a:cubicBezTo>
                <a:close/>
                <a:moveTo>
                  <a:pt x="10895640" y="10448"/>
                </a:moveTo>
                <a:cubicBezTo>
                  <a:pt x="10892655" y="11070"/>
                  <a:pt x="10890416" y="14926"/>
                  <a:pt x="10887929" y="17414"/>
                </a:cubicBezTo>
                <a:cubicBezTo>
                  <a:pt x="10891286" y="20026"/>
                  <a:pt x="10894272" y="23509"/>
                  <a:pt x="10898004" y="24877"/>
                </a:cubicBezTo>
                <a:cubicBezTo>
                  <a:pt x="10899247" y="25375"/>
                  <a:pt x="10902481" y="20275"/>
                  <a:pt x="10906462" y="15673"/>
                </a:cubicBezTo>
                <a:cubicBezTo>
                  <a:pt x="10901486" y="13060"/>
                  <a:pt x="10898127" y="9951"/>
                  <a:pt x="10895640" y="10448"/>
                </a:cubicBezTo>
                <a:close/>
                <a:moveTo>
                  <a:pt x="10986068" y="10448"/>
                </a:moveTo>
                <a:cubicBezTo>
                  <a:pt x="10983207" y="10573"/>
                  <a:pt x="10980471" y="14304"/>
                  <a:pt x="10977610" y="16419"/>
                </a:cubicBezTo>
                <a:cubicBezTo>
                  <a:pt x="10980471" y="19528"/>
                  <a:pt x="10982958" y="23384"/>
                  <a:pt x="10986566" y="25126"/>
                </a:cubicBezTo>
                <a:cubicBezTo>
                  <a:pt x="10987685" y="25748"/>
                  <a:pt x="10991665" y="21021"/>
                  <a:pt x="10996019" y="17165"/>
                </a:cubicBezTo>
                <a:cubicBezTo>
                  <a:pt x="10991541" y="13931"/>
                  <a:pt x="10988680" y="10324"/>
                  <a:pt x="10986068" y="10448"/>
                </a:cubicBezTo>
                <a:close/>
                <a:moveTo>
                  <a:pt x="11075128" y="10448"/>
                </a:moveTo>
                <a:cubicBezTo>
                  <a:pt x="11072143" y="10822"/>
                  <a:pt x="11069780" y="14677"/>
                  <a:pt x="11067043" y="17041"/>
                </a:cubicBezTo>
                <a:cubicBezTo>
                  <a:pt x="11070153" y="19902"/>
                  <a:pt x="11072889" y="24131"/>
                  <a:pt x="11076496" y="25126"/>
                </a:cubicBezTo>
                <a:cubicBezTo>
                  <a:pt x="11079481" y="25872"/>
                  <a:pt x="11083462" y="22763"/>
                  <a:pt x="11090801" y="19902"/>
                </a:cubicBezTo>
                <a:cubicBezTo>
                  <a:pt x="11080849" y="13682"/>
                  <a:pt x="11077740" y="10075"/>
                  <a:pt x="11075128" y="10448"/>
                </a:cubicBezTo>
                <a:close/>
                <a:moveTo>
                  <a:pt x="11161452" y="25499"/>
                </a:moveTo>
                <a:cubicBezTo>
                  <a:pt x="11164810" y="23136"/>
                  <a:pt x="11166800" y="19031"/>
                  <a:pt x="11169413" y="15673"/>
                </a:cubicBezTo>
                <a:cubicBezTo>
                  <a:pt x="11166427" y="13807"/>
                  <a:pt x="11163317" y="10573"/>
                  <a:pt x="11160456" y="10697"/>
                </a:cubicBezTo>
                <a:cubicBezTo>
                  <a:pt x="11157844" y="10697"/>
                  <a:pt x="11155481" y="14802"/>
                  <a:pt x="11151377" y="18533"/>
                </a:cubicBezTo>
                <a:cubicBezTo>
                  <a:pt x="11156103" y="21892"/>
                  <a:pt x="11160581" y="26245"/>
                  <a:pt x="11161452" y="25499"/>
                </a:cubicBezTo>
                <a:close/>
                <a:moveTo>
                  <a:pt x="11258597" y="19031"/>
                </a:moveTo>
                <a:cubicBezTo>
                  <a:pt x="11257229" y="15548"/>
                  <a:pt x="11253248" y="13060"/>
                  <a:pt x="11250387" y="10075"/>
                </a:cubicBezTo>
                <a:cubicBezTo>
                  <a:pt x="11248148" y="12687"/>
                  <a:pt x="11244167" y="15175"/>
                  <a:pt x="11244044" y="17912"/>
                </a:cubicBezTo>
                <a:cubicBezTo>
                  <a:pt x="11243919" y="20772"/>
                  <a:pt x="11247402" y="23758"/>
                  <a:pt x="11250387" y="28360"/>
                </a:cubicBezTo>
                <a:cubicBezTo>
                  <a:pt x="11254243" y="24006"/>
                  <a:pt x="11259094" y="20399"/>
                  <a:pt x="11258472" y="19031"/>
                </a:cubicBezTo>
                <a:close/>
                <a:moveTo>
                  <a:pt x="11348527" y="17538"/>
                </a:moveTo>
                <a:cubicBezTo>
                  <a:pt x="11346039" y="14429"/>
                  <a:pt x="11341810" y="12687"/>
                  <a:pt x="11338327" y="10448"/>
                </a:cubicBezTo>
                <a:cubicBezTo>
                  <a:pt x="11336835" y="13434"/>
                  <a:pt x="11334099" y="16543"/>
                  <a:pt x="11333974" y="19528"/>
                </a:cubicBezTo>
                <a:cubicBezTo>
                  <a:pt x="11333850" y="23136"/>
                  <a:pt x="11335964" y="26867"/>
                  <a:pt x="11338327" y="34828"/>
                </a:cubicBezTo>
                <a:cubicBezTo>
                  <a:pt x="11345293" y="23260"/>
                  <a:pt x="11349273" y="18533"/>
                  <a:pt x="11348527" y="17538"/>
                </a:cubicBezTo>
                <a:close/>
                <a:moveTo>
                  <a:pt x="11432114" y="10822"/>
                </a:moveTo>
                <a:cubicBezTo>
                  <a:pt x="11429377" y="10448"/>
                  <a:pt x="11426143" y="13682"/>
                  <a:pt x="11423158" y="15299"/>
                </a:cubicBezTo>
                <a:cubicBezTo>
                  <a:pt x="11425521" y="18782"/>
                  <a:pt x="11427263" y="23011"/>
                  <a:pt x="11430497" y="25375"/>
                </a:cubicBezTo>
                <a:cubicBezTo>
                  <a:pt x="11431492" y="26121"/>
                  <a:pt x="11436218" y="21892"/>
                  <a:pt x="11441070" y="18782"/>
                </a:cubicBezTo>
                <a:cubicBezTo>
                  <a:pt x="11437089" y="15051"/>
                  <a:pt x="11434726" y="11195"/>
                  <a:pt x="11431990" y="10822"/>
                </a:cubicBezTo>
                <a:close/>
                <a:moveTo>
                  <a:pt x="11509731" y="15424"/>
                </a:moveTo>
                <a:cubicBezTo>
                  <a:pt x="11510974" y="19280"/>
                  <a:pt x="11514333" y="22389"/>
                  <a:pt x="11516821" y="25872"/>
                </a:cubicBezTo>
                <a:cubicBezTo>
                  <a:pt x="11519308" y="23384"/>
                  <a:pt x="11523288" y="21270"/>
                  <a:pt x="11524034" y="18285"/>
                </a:cubicBezTo>
                <a:cubicBezTo>
                  <a:pt x="11524657" y="15797"/>
                  <a:pt x="11521671" y="12314"/>
                  <a:pt x="11519184" y="7214"/>
                </a:cubicBezTo>
                <a:cubicBezTo>
                  <a:pt x="11514582" y="11070"/>
                  <a:pt x="11509357" y="14056"/>
                  <a:pt x="11509731" y="15299"/>
                </a:cubicBezTo>
                <a:close/>
                <a:moveTo>
                  <a:pt x="11606129" y="10448"/>
                </a:moveTo>
                <a:cubicBezTo>
                  <a:pt x="11603144" y="11070"/>
                  <a:pt x="11600904" y="14926"/>
                  <a:pt x="11598417" y="17414"/>
                </a:cubicBezTo>
                <a:cubicBezTo>
                  <a:pt x="11601775" y="20026"/>
                  <a:pt x="11604761" y="23509"/>
                  <a:pt x="11608492" y="24877"/>
                </a:cubicBezTo>
                <a:cubicBezTo>
                  <a:pt x="11609736" y="25375"/>
                  <a:pt x="11612970" y="20275"/>
                  <a:pt x="11616951" y="15673"/>
                </a:cubicBezTo>
                <a:cubicBezTo>
                  <a:pt x="11611975" y="13060"/>
                  <a:pt x="11608617" y="9951"/>
                  <a:pt x="11606129" y="10448"/>
                </a:cubicBezTo>
                <a:close/>
                <a:moveTo>
                  <a:pt x="11698920" y="26370"/>
                </a:moveTo>
                <a:cubicBezTo>
                  <a:pt x="11700537" y="23260"/>
                  <a:pt x="11703771" y="20026"/>
                  <a:pt x="11703274" y="17290"/>
                </a:cubicBezTo>
                <a:cubicBezTo>
                  <a:pt x="11702900" y="14553"/>
                  <a:pt x="11698796" y="12439"/>
                  <a:pt x="11696308" y="9951"/>
                </a:cubicBezTo>
                <a:cubicBezTo>
                  <a:pt x="11693696" y="13185"/>
                  <a:pt x="11689716" y="16046"/>
                  <a:pt x="11688845" y="19528"/>
                </a:cubicBezTo>
                <a:cubicBezTo>
                  <a:pt x="11688099" y="22887"/>
                  <a:pt x="11690711" y="26992"/>
                  <a:pt x="11691831" y="30848"/>
                </a:cubicBezTo>
                <a:cubicBezTo>
                  <a:pt x="11694193" y="29355"/>
                  <a:pt x="11696557" y="27862"/>
                  <a:pt x="11698920" y="26370"/>
                </a:cubicBezTo>
                <a:close/>
                <a:moveTo>
                  <a:pt x="11790592" y="17912"/>
                </a:moveTo>
                <a:cubicBezTo>
                  <a:pt x="11788229" y="14677"/>
                  <a:pt x="11784124" y="12687"/>
                  <a:pt x="11780766" y="10200"/>
                </a:cubicBezTo>
                <a:cubicBezTo>
                  <a:pt x="11779024" y="13060"/>
                  <a:pt x="11775666" y="16170"/>
                  <a:pt x="11775915" y="18907"/>
                </a:cubicBezTo>
                <a:cubicBezTo>
                  <a:pt x="11776164" y="21643"/>
                  <a:pt x="11779895" y="24131"/>
                  <a:pt x="11783503" y="28235"/>
                </a:cubicBezTo>
                <a:cubicBezTo>
                  <a:pt x="11786861" y="23509"/>
                  <a:pt x="11791339" y="18907"/>
                  <a:pt x="11790592" y="17912"/>
                </a:cubicBezTo>
                <a:close/>
                <a:moveTo>
                  <a:pt x="11879652" y="18907"/>
                </a:moveTo>
                <a:cubicBezTo>
                  <a:pt x="11878284" y="15424"/>
                  <a:pt x="11874304" y="12936"/>
                  <a:pt x="11871442" y="9951"/>
                </a:cubicBezTo>
                <a:cubicBezTo>
                  <a:pt x="11869204" y="12563"/>
                  <a:pt x="11865223" y="15051"/>
                  <a:pt x="11865099" y="17787"/>
                </a:cubicBezTo>
                <a:cubicBezTo>
                  <a:pt x="11864975" y="20648"/>
                  <a:pt x="11868457" y="23633"/>
                  <a:pt x="11871442" y="28235"/>
                </a:cubicBezTo>
                <a:cubicBezTo>
                  <a:pt x="11875299" y="23882"/>
                  <a:pt x="11880150" y="20275"/>
                  <a:pt x="11879528" y="18907"/>
                </a:cubicBezTo>
                <a:close/>
                <a:moveTo>
                  <a:pt x="11969707" y="17912"/>
                </a:moveTo>
                <a:cubicBezTo>
                  <a:pt x="11967344" y="14677"/>
                  <a:pt x="11963239" y="12687"/>
                  <a:pt x="11959881" y="10200"/>
                </a:cubicBezTo>
                <a:cubicBezTo>
                  <a:pt x="11958139" y="13060"/>
                  <a:pt x="11954781" y="16170"/>
                  <a:pt x="11955030" y="18907"/>
                </a:cubicBezTo>
                <a:cubicBezTo>
                  <a:pt x="11955279" y="21643"/>
                  <a:pt x="11959010" y="24131"/>
                  <a:pt x="11962617" y="28235"/>
                </a:cubicBezTo>
                <a:cubicBezTo>
                  <a:pt x="11965976" y="23509"/>
                  <a:pt x="11970453" y="18907"/>
                  <a:pt x="11969707" y="17912"/>
                </a:cubicBezTo>
                <a:close/>
                <a:moveTo>
                  <a:pt x="12048443" y="10324"/>
                </a:moveTo>
                <a:cubicBezTo>
                  <a:pt x="12045458" y="10697"/>
                  <a:pt x="12043095" y="14553"/>
                  <a:pt x="12040358" y="16916"/>
                </a:cubicBezTo>
                <a:cubicBezTo>
                  <a:pt x="12043467" y="19777"/>
                  <a:pt x="12046204" y="24006"/>
                  <a:pt x="12049811" y="25001"/>
                </a:cubicBezTo>
                <a:cubicBezTo>
                  <a:pt x="12052796" y="25748"/>
                  <a:pt x="12056777" y="22638"/>
                  <a:pt x="12064116" y="19777"/>
                </a:cubicBezTo>
                <a:cubicBezTo>
                  <a:pt x="12054164" y="13558"/>
                  <a:pt x="12051055" y="9951"/>
                  <a:pt x="12048443" y="10324"/>
                </a:cubicBezTo>
                <a:close/>
                <a:moveTo>
                  <a:pt x="12139618" y="10573"/>
                </a:moveTo>
                <a:cubicBezTo>
                  <a:pt x="12136384" y="10822"/>
                  <a:pt x="12133399" y="13558"/>
                  <a:pt x="12130289" y="15299"/>
                </a:cubicBezTo>
                <a:cubicBezTo>
                  <a:pt x="12132652" y="18782"/>
                  <a:pt x="12134518" y="23011"/>
                  <a:pt x="12137752" y="25499"/>
                </a:cubicBezTo>
                <a:cubicBezTo>
                  <a:pt x="12138623" y="26245"/>
                  <a:pt x="12143349" y="22141"/>
                  <a:pt x="12155290" y="14553"/>
                </a:cubicBezTo>
                <a:cubicBezTo>
                  <a:pt x="12147081" y="12314"/>
                  <a:pt x="12143225" y="10324"/>
                  <a:pt x="12139618" y="10573"/>
                </a:cubicBezTo>
                <a:close/>
                <a:moveTo>
                  <a:pt x="12227558" y="10324"/>
                </a:moveTo>
                <a:cubicBezTo>
                  <a:pt x="12224572" y="10697"/>
                  <a:pt x="12222209" y="14553"/>
                  <a:pt x="12219473" y="16916"/>
                </a:cubicBezTo>
                <a:cubicBezTo>
                  <a:pt x="12222583" y="19777"/>
                  <a:pt x="12225319" y="24006"/>
                  <a:pt x="12228926" y="25001"/>
                </a:cubicBezTo>
                <a:cubicBezTo>
                  <a:pt x="12231787" y="25748"/>
                  <a:pt x="12235892" y="22638"/>
                  <a:pt x="12243230" y="19777"/>
                </a:cubicBezTo>
                <a:cubicBezTo>
                  <a:pt x="12233280" y="13558"/>
                  <a:pt x="12230170" y="9951"/>
                  <a:pt x="12227558" y="10324"/>
                </a:cubicBezTo>
                <a:close/>
                <a:moveTo>
                  <a:pt x="12309404" y="16916"/>
                </a:moveTo>
                <a:cubicBezTo>
                  <a:pt x="12311393" y="20399"/>
                  <a:pt x="12315374" y="22638"/>
                  <a:pt x="12318608" y="25375"/>
                </a:cubicBezTo>
                <a:cubicBezTo>
                  <a:pt x="12320598" y="22514"/>
                  <a:pt x="12324081" y="19653"/>
                  <a:pt x="12324081" y="16668"/>
                </a:cubicBezTo>
                <a:cubicBezTo>
                  <a:pt x="12324081" y="14056"/>
                  <a:pt x="12320226" y="11443"/>
                  <a:pt x="12316867" y="7090"/>
                </a:cubicBezTo>
                <a:cubicBezTo>
                  <a:pt x="12313259" y="11568"/>
                  <a:pt x="12308782" y="15797"/>
                  <a:pt x="12309404" y="16792"/>
                </a:cubicBezTo>
                <a:close/>
                <a:moveTo>
                  <a:pt x="12411399" y="17538"/>
                </a:moveTo>
                <a:cubicBezTo>
                  <a:pt x="12408912" y="14429"/>
                  <a:pt x="12404682" y="12687"/>
                  <a:pt x="12401200" y="10448"/>
                </a:cubicBezTo>
                <a:cubicBezTo>
                  <a:pt x="12399706" y="13434"/>
                  <a:pt x="12396970" y="16543"/>
                  <a:pt x="12396846" y="19528"/>
                </a:cubicBezTo>
                <a:cubicBezTo>
                  <a:pt x="12396721" y="23136"/>
                  <a:pt x="12398836" y="26867"/>
                  <a:pt x="12401200" y="34828"/>
                </a:cubicBezTo>
                <a:cubicBezTo>
                  <a:pt x="12408165" y="23260"/>
                  <a:pt x="12412145" y="18533"/>
                  <a:pt x="12411399" y="17538"/>
                </a:cubicBezTo>
                <a:close/>
                <a:moveTo>
                  <a:pt x="12500956" y="17538"/>
                </a:moveTo>
                <a:cubicBezTo>
                  <a:pt x="12498469" y="14429"/>
                  <a:pt x="12494240" y="12687"/>
                  <a:pt x="12490757" y="10448"/>
                </a:cubicBezTo>
                <a:cubicBezTo>
                  <a:pt x="12489265" y="13434"/>
                  <a:pt x="12486529" y="16543"/>
                  <a:pt x="12486404" y="19528"/>
                </a:cubicBezTo>
                <a:cubicBezTo>
                  <a:pt x="12486280" y="23136"/>
                  <a:pt x="12488393" y="26867"/>
                  <a:pt x="12490757" y="34828"/>
                </a:cubicBezTo>
                <a:cubicBezTo>
                  <a:pt x="12497722" y="23260"/>
                  <a:pt x="12501703" y="18533"/>
                  <a:pt x="12500956" y="17538"/>
                </a:cubicBezTo>
                <a:close/>
                <a:moveTo>
                  <a:pt x="12582554" y="25499"/>
                </a:moveTo>
                <a:cubicBezTo>
                  <a:pt x="12585912" y="23136"/>
                  <a:pt x="12587901" y="19031"/>
                  <a:pt x="12590515" y="15673"/>
                </a:cubicBezTo>
                <a:cubicBezTo>
                  <a:pt x="12587529" y="13807"/>
                  <a:pt x="12584420" y="10573"/>
                  <a:pt x="12581559" y="10697"/>
                </a:cubicBezTo>
                <a:cubicBezTo>
                  <a:pt x="12578946" y="10697"/>
                  <a:pt x="12576583" y="14802"/>
                  <a:pt x="12572478" y="18533"/>
                </a:cubicBezTo>
                <a:cubicBezTo>
                  <a:pt x="12577204" y="21892"/>
                  <a:pt x="12581682" y="26245"/>
                  <a:pt x="12582554" y="25499"/>
                </a:cubicBezTo>
                <a:close/>
                <a:moveTo>
                  <a:pt x="12669001" y="10573"/>
                </a:moveTo>
                <a:cubicBezTo>
                  <a:pt x="12666016" y="11195"/>
                  <a:pt x="12663778" y="15051"/>
                  <a:pt x="12661289" y="17538"/>
                </a:cubicBezTo>
                <a:cubicBezTo>
                  <a:pt x="12664648" y="20150"/>
                  <a:pt x="12667633" y="23633"/>
                  <a:pt x="12671365" y="25001"/>
                </a:cubicBezTo>
                <a:cubicBezTo>
                  <a:pt x="12672609" y="25499"/>
                  <a:pt x="12675843" y="20399"/>
                  <a:pt x="12679822" y="15797"/>
                </a:cubicBezTo>
                <a:cubicBezTo>
                  <a:pt x="12674848" y="13185"/>
                  <a:pt x="12671489" y="10075"/>
                  <a:pt x="12669001" y="10573"/>
                </a:cubicBezTo>
                <a:close/>
                <a:moveTo>
                  <a:pt x="12761793" y="26494"/>
                </a:moveTo>
                <a:cubicBezTo>
                  <a:pt x="12763410" y="23384"/>
                  <a:pt x="12766643" y="20150"/>
                  <a:pt x="12766146" y="17414"/>
                </a:cubicBezTo>
                <a:cubicBezTo>
                  <a:pt x="12765773" y="14677"/>
                  <a:pt x="12761669" y="12563"/>
                  <a:pt x="12759180" y="10075"/>
                </a:cubicBezTo>
                <a:cubicBezTo>
                  <a:pt x="12756569" y="13309"/>
                  <a:pt x="12752589" y="16170"/>
                  <a:pt x="12751717" y="19653"/>
                </a:cubicBezTo>
                <a:cubicBezTo>
                  <a:pt x="12750972" y="23011"/>
                  <a:pt x="12753583" y="27116"/>
                  <a:pt x="12754703" y="30972"/>
                </a:cubicBezTo>
                <a:cubicBezTo>
                  <a:pt x="12757067" y="29479"/>
                  <a:pt x="12759429" y="27987"/>
                  <a:pt x="12761669" y="26494"/>
                </a:cubicBezTo>
                <a:close/>
                <a:moveTo>
                  <a:pt x="12849609" y="10697"/>
                </a:moveTo>
                <a:cubicBezTo>
                  <a:pt x="12846748" y="10697"/>
                  <a:pt x="12843763" y="14056"/>
                  <a:pt x="12840778" y="15921"/>
                </a:cubicBezTo>
                <a:cubicBezTo>
                  <a:pt x="12843389" y="19280"/>
                  <a:pt x="12845629" y="23260"/>
                  <a:pt x="12848988" y="25375"/>
                </a:cubicBezTo>
                <a:cubicBezTo>
                  <a:pt x="12849982" y="25997"/>
                  <a:pt x="12854335" y="21643"/>
                  <a:pt x="12858937" y="18160"/>
                </a:cubicBezTo>
                <a:cubicBezTo>
                  <a:pt x="12854709" y="14553"/>
                  <a:pt x="12852220" y="10697"/>
                  <a:pt x="12849609" y="10697"/>
                </a:cubicBezTo>
                <a:close/>
                <a:moveTo>
                  <a:pt x="12934812" y="25499"/>
                </a:moveTo>
                <a:cubicBezTo>
                  <a:pt x="12938171" y="23136"/>
                  <a:pt x="12940161" y="19031"/>
                  <a:pt x="12942773" y="15673"/>
                </a:cubicBezTo>
                <a:cubicBezTo>
                  <a:pt x="12939788" y="13807"/>
                  <a:pt x="12936678" y="10573"/>
                  <a:pt x="12933818" y="10697"/>
                </a:cubicBezTo>
                <a:cubicBezTo>
                  <a:pt x="12931206" y="10697"/>
                  <a:pt x="12928842" y="14802"/>
                  <a:pt x="12924738" y="18533"/>
                </a:cubicBezTo>
                <a:cubicBezTo>
                  <a:pt x="12929464" y="21892"/>
                  <a:pt x="12933942" y="26245"/>
                  <a:pt x="12934812" y="25499"/>
                </a:cubicBezTo>
                <a:close/>
                <a:moveTo>
                  <a:pt x="13025116" y="10573"/>
                </a:moveTo>
                <a:cubicBezTo>
                  <a:pt x="13022380" y="10573"/>
                  <a:pt x="13019768" y="14429"/>
                  <a:pt x="13017155" y="16543"/>
                </a:cubicBezTo>
                <a:cubicBezTo>
                  <a:pt x="13020017" y="19528"/>
                  <a:pt x="13022380" y="23509"/>
                  <a:pt x="13025863" y="25126"/>
                </a:cubicBezTo>
                <a:cubicBezTo>
                  <a:pt x="13027231" y="25748"/>
                  <a:pt x="13031086" y="20897"/>
                  <a:pt x="13035441" y="17165"/>
                </a:cubicBezTo>
                <a:cubicBezTo>
                  <a:pt x="13030962" y="14056"/>
                  <a:pt x="13027977" y="10448"/>
                  <a:pt x="13025241" y="10573"/>
                </a:cubicBezTo>
                <a:close/>
                <a:moveTo>
                  <a:pt x="13115793" y="10822"/>
                </a:moveTo>
                <a:cubicBezTo>
                  <a:pt x="13113057" y="10448"/>
                  <a:pt x="13109823" y="13682"/>
                  <a:pt x="13106838" y="15299"/>
                </a:cubicBezTo>
                <a:cubicBezTo>
                  <a:pt x="13109201" y="18782"/>
                  <a:pt x="13110942" y="23011"/>
                  <a:pt x="13114176" y="25375"/>
                </a:cubicBezTo>
                <a:cubicBezTo>
                  <a:pt x="13115171" y="26121"/>
                  <a:pt x="13119898" y="21892"/>
                  <a:pt x="13124749" y="18782"/>
                </a:cubicBezTo>
                <a:cubicBezTo>
                  <a:pt x="13120769" y="15051"/>
                  <a:pt x="13118405" y="11195"/>
                  <a:pt x="13115669" y="10822"/>
                </a:cubicBezTo>
                <a:close/>
                <a:moveTo>
                  <a:pt x="13211073" y="19031"/>
                </a:moveTo>
                <a:cubicBezTo>
                  <a:pt x="13209705" y="15548"/>
                  <a:pt x="13205724" y="13060"/>
                  <a:pt x="13202863" y="10075"/>
                </a:cubicBezTo>
                <a:cubicBezTo>
                  <a:pt x="13200623" y="12687"/>
                  <a:pt x="13196644" y="15175"/>
                  <a:pt x="13196519" y="17912"/>
                </a:cubicBezTo>
                <a:cubicBezTo>
                  <a:pt x="13196395" y="20772"/>
                  <a:pt x="13199878" y="23758"/>
                  <a:pt x="13202863" y="28360"/>
                </a:cubicBezTo>
                <a:cubicBezTo>
                  <a:pt x="13206718" y="24006"/>
                  <a:pt x="13211569" y="20399"/>
                  <a:pt x="13210948" y="19031"/>
                </a:cubicBezTo>
                <a:close/>
                <a:moveTo>
                  <a:pt x="13282966" y="15797"/>
                </a:moveTo>
                <a:cubicBezTo>
                  <a:pt x="13284336" y="19528"/>
                  <a:pt x="13287942" y="22389"/>
                  <a:pt x="13290678" y="25623"/>
                </a:cubicBezTo>
                <a:cubicBezTo>
                  <a:pt x="13293042" y="23011"/>
                  <a:pt x="13297022" y="20648"/>
                  <a:pt x="13297520" y="17787"/>
                </a:cubicBezTo>
                <a:cubicBezTo>
                  <a:pt x="13298018" y="15175"/>
                  <a:pt x="13294659" y="11941"/>
                  <a:pt x="13291923" y="7090"/>
                </a:cubicBezTo>
                <a:cubicBezTo>
                  <a:pt x="13287569" y="11195"/>
                  <a:pt x="13282470" y="14553"/>
                  <a:pt x="13282966" y="15797"/>
                </a:cubicBezTo>
                <a:close/>
                <a:moveTo>
                  <a:pt x="13380982" y="10573"/>
                </a:moveTo>
                <a:cubicBezTo>
                  <a:pt x="13378122" y="10573"/>
                  <a:pt x="13375136" y="13931"/>
                  <a:pt x="13372151" y="15797"/>
                </a:cubicBezTo>
                <a:cubicBezTo>
                  <a:pt x="13374763" y="19155"/>
                  <a:pt x="13377002" y="23136"/>
                  <a:pt x="13380361" y="25250"/>
                </a:cubicBezTo>
                <a:cubicBezTo>
                  <a:pt x="13381356" y="25872"/>
                  <a:pt x="13385709" y="21519"/>
                  <a:pt x="13390311" y="18036"/>
                </a:cubicBezTo>
                <a:cubicBezTo>
                  <a:pt x="13386082" y="14429"/>
                  <a:pt x="13383595" y="10573"/>
                  <a:pt x="13380982" y="10573"/>
                </a:cubicBezTo>
                <a:close/>
                <a:moveTo>
                  <a:pt x="3724082" y="19031"/>
                </a:moveTo>
                <a:cubicBezTo>
                  <a:pt x="3722714" y="15548"/>
                  <a:pt x="3718733" y="13060"/>
                  <a:pt x="3715872" y="10075"/>
                </a:cubicBezTo>
                <a:cubicBezTo>
                  <a:pt x="3713633" y="12687"/>
                  <a:pt x="3709653" y="15175"/>
                  <a:pt x="3709529" y="17912"/>
                </a:cubicBezTo>
                <a:cubicBezTo>
                  <a:pt x="3709404" y="20772"/>
                  <a:pt x="3712887" y="23758"/>
                  <a:pt x="3715872" y="28360"/>
                </a:cubicBezTo>
                <a:cubicBezTo>
                  <a:pt x="3719728" y="24006"/>
                  <a:pt x="3724579" y="20399"/>
                  <a:pt x="3723957" y="19031"/>
                </a:cubicBezTo>
                <a:close/>
                <a:moveTo>
                  <a:pt x="3799086" y="17538"/>
                </a:moveTo>
                <a:cubicBezTo>
                  <a:pt x="3799459" y="20524"/>
                  <a:pt x="3803315" y="22887"/>
                  <a:pt x="3805678" y="25623"/>
                </a:cubicBezTo>
                <a:cubicBezTo>
                  <a:pt x="3808539" y="22514"/>
                  <a:pt x="3812768" y="19777"/>
                  <a:pt x="3813764" y="16170"/>
                </a:cubicBezTo>
                <a:cubicBezTo>
                  <a:pt x="3814510" y="13185"/>
                  <a:pt x="3811400" y="9205"/>
                  <a:pt x="3808539" y="1866"/>
                </a:cubicBezTo>
                <a:cubicBezTo>
                  <a:pt x="3802320" y="11817"/>
                  <a:pt x="3798713" y="14926"/>
                  <a:pt x="3799086" y="17538"/>
                </a:cubicBezTo>
                <a:close/>
                <a:moveTo>
                  <a:pt x="3892873" y="10324"/>
                </a:moveTo>
                <a:cubicBezTo>
                  <a:pt x="3889887" y="10697"/>
                  <a:pt x="3887524" y="14553"/>
                  <a:pt x="3884788" y="16916"/>
                </a:cubicBezTo>
                <a:cubicBezTo>
                  <a:pt x="3887897" y="19777"/>
                  <a:pt x="3890634" y="24006"/>
                  <a:pt x="3894241" y="25001"/>
                </a:cubicBezTo>
                <a:cubicBezTo>
                  <a:pt x="3897226" y="25748"/>
                  <a:pt x="3901206" y="22638"/>
                  <a:pt x="3908545" y="19777"/>
                </a:cubicBezTo>
                <a:cubicBezTo>
                  <a:pt x="3898594" y="13558"/>
                  <a:pt x="3895484" y="9951"/>
                  <a:pt x="3892873" y="10324"/>
                </a:cubicBezTo>
                <a:close/>
                <a:moveTo>
                  <a:pt x="3974594" y="17290"/>
                </a:moveTo>
                <a:cubicBezTo>
                  <a:pt x="3976957" y="20648"/>
                  <a:pt x="3981062" y="22638"/>
                  <a:pt x="3984420" y="25250"/>
                </a:cubicBezTo>
                <a:cubicBezTo>
                  <a:pt x="3986286" y="22265"/>
                  <a:pt x="3989520" y="19155"/>
                  <a:pt x="3989396" y="16294"/>
                </a:cubicBezTo>
                <a:cubicBezTo>
                  <a:pt x="3989396" y="13682"/>
                  <a:pt x="3985291" y="11319"/>
                  <a:pt x="3981559" y="7214"/>
                </a:cubicBezTo>
                <a:cubicBezTo>
                  <a:pt x="3978201" y="11941"/>
                  <a:pt x="3973847" y="16419"/>
                  <a:pt x="3974594" y="17290"/>
                </a:cubicBezTo>
                <a:close/>
                <a:moveTo>
                  <a:pt x="4064151" y="17290"/>
                </a:moveTo>
                <a:cubicBezTo>
                  <a:pt x="4066514" y="20648"/>
                  <a:pt x="4070619" y="22638"/>
                  <a:pt x="4073977" y="25250"/>
                </a:cubicBezTo>
                <a:cubicBezTo>
                  <a:pt x="4075843" y="22265"/>
                  <a:pt x="4079077" y="19155"/>
                  <a:pt x="4078953" y="16294"/>
                </a:cubicBezTo>
                <a:cubicBezTo>
                  <a:pt x="4078953" y="13682"/>
                  <a:pt x="4074848" y="11319"/>
                  <a:pt x="4071116" y="7214"/>
                </a:cubicBezTo>
                <a:cubicBezTo>
                  <a:pt x="4067758" y="11941"/>
                  <a:pt x="4063405" y="16419"/>
                  <a:pt x="4064151" y="17290"/>
                </a:cubicBezTo>
                <a:close/>
                <a:moveTo>
                  <a:pt x="4151594" y="15797"/>
                </a:moveTo>
                <a:cubicBezTo>
                  <a:pt x="4151843" y="19031"/>
                  <a:pt x="4154579" y="22016"/>
                  <a:pt x="4156320" y="25126"/>
                </a:cubicBezTo>
                <a:cubicBezTo>
                  <a:pt x="4159803" y="22763"/>
                  <a:pt x="4164032" y="20897"/>
                  <a:pt x="4166520" y="17663"/>
                </a:cubicBezTo>
                <a:cubicBezTo>
                  <a:pt x="4167266" y="16792"/>
                  <a:pt x="4163162" y="12065"/>
                  <a:pt x="4155574" y="124"/>
                </a:cubicBezTo>
                <a:cubicBezTo>
                  <a:pt x="4153335" y="8334"/>
                  <a:pt x="4151345" y="12190"/>
                  <a:pt x="4151594" y="15797"/>
                </a:cubicBezTo>
                <a:close/>
                <a:moveTo>
                  <a:pt x="4247868" y="25375"/>
                </a:moveTo>
                <a:cubicBezTo>
                  <a:pt x="4251227" y="23011"/>
                  <a:pt x="4253217" y="18907"/>
                  <a:pt x="4255829" y="15548"/>
                </a:cubicBezTo>
                <a:cubicBezTo>
                  <a:pt x="4252844" y="13682"/>
                  <a:pt x="4249734" y="10448"/>
                  <a:pt x="4246873" y="10573"/>
                </a:cubicBezTo>
                <a:cubicBezTo>
                  <a:pt x="4244261" y="10573"/>
                  <a:pt x="4241898" y="14677"/>
                  <a:pt x="4237793" y="18409"/>
                </a:cubicBezTo>
                <a:cubicBezTo>
                  <a:pt x="4242520" y="21767"/>
                  <a:pt x="4246998" y="26121"/>
                  <a:pt x="4247868" y="25375"/>
                </a:cubicBezTo>
                <a:close/>
                <a:moveTo>
                  <a:pt x="4338918" y="10573"/>
                </a:moveTo>
                <a:cubicBezTo>
                  <a:pt x="4336182" y="10448"/>
                  <a:pt x="4333196" y="13807"/>
                  <a:pt x="4330460" y="15673"/>
                </a:cubicBezTo>
                <a:cubicBezTo>
                  <a:pt x="4333072" y="19031"/>
                  <a:pt x="4335062" y="23136"/>
                  <a:pt x="4338421" y="25250"/>
                </a:cubicBezTo>
                <a:cubicBezTo>
                  <a:pt x="4339540" y="25872"/>
                  <a:pt x="4343894" y="21394"/>
                  <a:pt x="4348496" y="17912"/>
                </a:cubicBezTo>
                <a:cubicBezTo>
                  <a:pt x="4344267" y="14553"/>
                  <a:pt x="4341779" y="10822"/>
                  <a:pt x="4338918" y="10573"/>
                </a:cubicBezTo>
                <a:close/>
                <a:moveTo>
                  <a:pt x="4427108" y="26370"/>
                </a:moveTo>
                <a:cubicBezTo>
                  <a:pt x="4428724" y="23260"/>
                  <a:pt x="4431958" y="20026"/>
                  <a:pt x="4431461" y="17290"/>
                </a:cubicBezTo>
                <a:cubicBezTo>
                  <a:pt x="4431088" y="14553"/>
                  <a:pt x="4426983" y="12439"/>
                  <a:pt x="4424495" y="9951"/>
                </a:cubicBezTo>
                <a:cubicBezTo>
                  <a:pt x="4421883" y="13185"/>
                  <a:pt x="4417903" y="16046"/>
                  <a:pt x="4417032" y="19528"/>
                </a:cubicBezTo>
                <a:cubicBezTo>
                  <a:pt x="4416286" y="22887"/>
                  <a:pt x="4418898" y="26992"/>
                  <a:pt x="4420018" y="30848"/>
                </a:cubicBezTo>
                <a:lnTo>
                  <a:pt x="4426983" y="26370"/>
                </a:lnTo>
                <a:close/>
                <a:moveTo>
                  <a:pt x="4521143" y="17538"/>
                </a:moveTo>
                <a:cubicBezTo>
                  <a:pt x="4520894" y="14802"/>
                  <a:pt x="4516914" y="12439"/>
                  <a:pt x="4514550" y="9951"/>
                </a:cubicBezTo>
                <a:cubicBezTo>
                  <a:pt x="4511814" y="12936"/>
                  <a:pt x="4507460" y="15673"/>
                  <a:pt x="4506590" y="19155"/>
                </a:cubicBezTo>
                <a:cubicBezTo>
                  <a:pt x="4505843" y="22016"/>
                  <a:pt x="4509202" y="25997"/>
                  <a:pt x="4512311" y="32838"/>
                </a:cubicBezTo>
                <a:cubicBezTo>
                  <a:pt x="4518033" y="23509"/>
                  <a:pt x="4521392" y="20399"/>
                  <a:pt x="4521143" y="17538"/>
                </a:cubicBezTo>
                <a:close/>
                <a:moveTo>
                  <a:pt x="4605227" y="10448"/>
                </a:moveTo>
                <a:cubicBezTo>
                  <a:pt x="4601993" y="10697"/>
                  <a:pt x="4599008" y="13434"/>
                  <a:pt x="4595898" y="15175"/>
                </a:cubicBezTo>
                <a:cubicBezTo>
                  <a:pt x="4598262" y="18658"/>
                  <a:pt x="4600128" y="22887"/>
                  <a:pt x="4603361" y="25375"/>
                </a:cubicBezTo>
                <a:cubicBezTo>
                  <a:pt x="4604232" y="26121"/>
                  <a:pt x="4608959" y="22016"/>
                  <a:pt x="4620900" y="14429"/>
                </a:cubicBezTo>
                <a:cubicBezTo>
                  <a:pt x="4612690" y="12190"/>
                  <a:pt x="4608834" y="10200"/>
                  <a:pt x="4605227" y="10448"/>
                </a:cubicBezTo>
                <a:close/>
                <a:moveTo>
                  <a:pt x="4700009" y="18658"/>
                </a:moveTo>
                <a:cubicBezTo>
                  <a:pt x="4700133" y="15921"/>
                  <a:pt x="4696775" y="12936"/>
                  <a:pt x="4694909" y="10200"/>
                </a:cubicBezTo>
                <a:cubicBezTo>
                  <a:pt x="4691550" y="12812"/>
                  <a:pt x="4687446" y="14802"/>
                  <a:pt x="4685331" y="18160"/>
                </a:cubicBezTo>
                <a:cubicBezTo>
                  <a:pt x="4684709" y="19280"/>
                  <a:pt x="4689187" y="23633"/>
                  <a:pt x="4692670" y="28235"/>
                </a:cubicBezTo>
                <a:cubicBezTo>
                  <a:pt x="4696029" y="24006"/>
                  <a:pt x="4699760" y="21519"/>
                  <a:pt x="4700009" y="18658"/>
                </a:cubicBezTo>
                <a:close/>
                <a:moveTo>
                  <a:pt x="4772650" y="15797"/>
                </a:moveTo>
                <a:cubicBezTo>
                  <a:pt x="4772899" y="19031"/>
                  <a:pt x="4775635" y="22016"/>
                  <a:pt x="4777377" y="25126"/>
                </a:cubicBezTo>
                <a:cubicBezTo>
                  <a:pt x="4780859" y="22763"/>
                  <a:pt x="4785088" y="20897"/>
                  <a:pt x="4787576" y="17663"/>
                </a:cubicBezTo>
                <a:cubicBezTo>
                  <a:pt x="4788322" y="16792"/>
                  <a:pt x="4784218" y="12065"/>
                  <a:pt x="4776630" y="124"/>
                </a:cubicBezTo>
                <a:cubicBezTo>
                  <a:pt x="4774391" y="8334"/>
                  <a:pt x="4772401" y="12190"/>
                  <a:pt x="4772650" y="15797"/>
                </a:cubicBezTo>
                <a:close/>
                <a:moveTo>
                  <a:pt x="4868924" y="25375"/>
                </a:moveTo>
                <a:cubicBezTo>
                  <a:pt x="4872282" y="23011"/>
                  <a:pt x="4874273" y="18907"/>
                  <a:pt x="4876885" y="15548"/>
                </a:cubicBezTo>
                <a:cubicBezTo>
                  <a:pt x="4873899" y="13682"/>
                  <a:pt x="4870790" y="10448"/>
                  <a:pt x="4867929" y="10573"/>
                </a:cubicBezTo>
                <a:cubicBezTo>
                  <a:pt x="4865317" y="10573"/>
                  <a:pt x="4862953" y="14677"/>
                  <a:pt x="4858849" y="18409"/>
                </a:cubicBezTo>
                <a:cubicBezTo>
                  <a:pt x="4863576" y="21767"/>
                  <a:pt x="4868053" y="26121"/>
                  <a:pt x="4868924" y="25375"/>
                </a:cubicBezTo>
                <a:close/>
                <a:moveTo>
                  <a:pt x="4951765" y="15797"/>
                </a:moveTo>
                <a:cubicBezTo>
                  <a:pt x="4952013" y="19031"/>
                  <a:pt x="4954750" y="22016"/>
                  <a:pt x="4956491" y="25126"/>
                </a:cubicBezTo>
                <a:cubicBezTo>
                  <a:pt x="4959974" y="22763"/>
                  <a:pt x="4964203" y="20897"/>
                  <a:pt x="4966691" y="17663"/>
                </a:cubicBezTo>
                <a:cubicBezTo>
                  <a:pt x="4967437" y="16792"/>
                  <a:pt x="4963332" y="12065"/>
                  <a:pt x="4955745" y="124"/>
                </a:cubicBezTo>
                <a:cubicBezTo>
                  <a:pt x="4953506" y="8334"/>
                  <a:pt x="4951516" y="12190"/>
                  <a:pt x="4951765" y="15797"/>
                </a:cubicBezTo>
                <a:close/>
                <a:moveTo>
                  <a:pt x="5052268" y="18658"/>
                </a:moveTo>
                <a:cubicBezTo>
                  <a:pt x="5052392" y="15921"/>
                  <a:pt x="5049034" y="12936"/>
                  <a:pt x="5047168" y="10200"/>
                </a:cubicBezTo>
                <a:cubicBezTo>
                  <a:pt x="5043810" y="12812"/>
                  <a:pt x="5039705" y="14802"/>
                  <a:pt x="5037590" y="18160"/>
                </a:cubicBezTo>
                <a:cubicBezTo>
                  <a:pt x="5036969" y="19280"/>
                  <a:pt x="5041446" y="23633"/>
                  <a:pt x="5044929" y="28235"/>
                </a:cubicBezTo>
                <a:cubicBezTo>
                  <a:pt x="5048288" y="24006"/>
                  <a:pt x="5052019" y="21519"/>
                  <a:pt x="5052268" y="18658"/>
                </a:cubicBezTo>
                <a:close/>
                <a:moveTo>
                  <a:pt x="5127148" y="16792"/>
                </a:moveTo>
                <a:cubicBezTo>
                  <a:pt x="5129138" y="20275"/>
                  <a:pt x="5133118" y="22514"/>
                  <a:pt x="5136352" y="25250"/>
                </a:cubicBezTo>
                <a:cubicBezTo>
                  <a:pt x="5138343" y="22389"/>
                  <a:pt x="5141825" y="19528"/>
                  <a:pt x="5141825" y="16543"/>
                </a:cubicBezTo>
                <a:cubicBezTo>
                  <a:pt x="5141825" y="13931"/>
                  <a:pt x="5137970" y="11319"/>
                  <a:pt x="5134611" y="6966"/>
                </a:cubicBezTo>
                <a:cubicBezTo>
                  <a:pt x="5131004" y="11443"/>
                  <a:pt x="5126526" y="15673"/>
                  <a:pt x="5127148" y="16668"/>
                </a:cubicBezTo>
                <a:close/>
                <a:moveTo>
                  <a:pt x="5217203" y="15299"/>
                </a:moveTo>
                <a:cubicBezTo>
                  <a:pt x="5218447" y="19155"/>
                  <a:pt x="5221805" y="22265"/>
                  <a:pt x="5224293" y="25748"/>
                </a:cubicBezTo>
                <a:cubicBezTo>
                  <a:pt x="5226780" y="23260"/>
                  <a:pt x="5230761" y="21146"/>
                  <a:pt x="5231507" y="18160"/>
                </a:cubicBezTo>
                <a:cubicBezTo>
                  <a:pt x="5232129" y="15673"/>
                  <a:pt x="5229144" y="12190"/>
                  <a:pt x="5226656" y="7090"/>
                </a:cubicBezTo>
                <a:cubicBezTo>
                  <a:pt x="5222054" y="10946"/>
                  <a:pt x="5216830" y="13931"/>
                  <a:pt x="5217203" y="15175"/>
                </a:cubicBezTo>
                <a:close/>
                <a:moveTo>
                  <a:pt x="5303899" y="15797"/>
                </a:moveTo>
                <a:cubicBezTo>
                  <a:pt x="5304148" y="19031"/>
                  <a:pt x="5306885" y="22016"/>
                  <a:pt x="5308626" y="25126"/>
                </a:cubicBezTo>
                <a:cubicBezTo>
                  <a:pt x="5312109" y="22763"/>
                  <a:pt x="5316338" y="20897"/>
                  <a:pt x="5318826" y="17663"/>
                </a:cubicBezTo>
                <a:cubicBezTo>
                  <a:pt x="5319572" y="16792"/>
                  <a:pt x="5315467" y="12065"/>
                  <a:pt x="5307880" y="124"/>
                </a:cubicBezTo>
                <a:cubicBezTo>
                  <a:pt x="5305641" y="8334"/>
                  <a:pt x="5303651" y="12190"/>
                  <a:pt x="5303899" y="15797"/>
                </a:cubicBezTo>
                <a:close/>
                <a:moveTo>
                  <a:pt x="5407885" y="18907"/>
                </a:moveTo>
                <a:cubicBezTo>
                  <a:pt x="5406517" y="15424"/>
                  <a:pt x="5402537" y="12936"/>
                  <a:pt x="5399676" y="9951"/>
                </a:cubicBezTo>
                <a:cubicBezTo>
                  <a:pt x="5397437" y="12563"/>
                  <a:pt x="5393457" y="15051"/>
                  <a:pt x="5393333" y="17787"/>
                </a:cubicBezTo>
                <a:cubicBezTo>
                  <a:pt x="5393208" y="20648"/>
                  <a:pt x="5396691" y="23633"/>
                  <a:pt x="5399676" y="28235"/>
                </a:cubicBezTo>
                <a:cubicBezTo>
                  <a:pt x="5403532" y="23882"/>
                  <a:pt x="5408383" y="20275"/>
                  <a:pt x="5407761" y="18907"/>
                </a:cubicBezTo>
                <a:close/>
                <a:moveTo>
                  <a:pt x="5482890" y="17414"/>
                </a:moveTo>
                <a:cubicBezTo>
                  <a:pt x="5483263" y="20399"/>
                  <a:pt x="5487119" y="22763"/>
                  <a:pt x="5489482" y="25499"/>
                </a:cubicBezTo>
                <a:cubicBezTo>
                  <a:pt x="5492343" y="22389"/>
                  <a:pt x="5496572" y="19653"/>
                  <a:pt x="5497567" y="16046"/>
                </a:cubicBezTo>
                <a:cubicBezTo>
                  <a:pt x="5498314" y="13060"/>
                  <a:pt x="5495204" y="9080"/>
                  <a:pt x="5492343" y="1741"/>
                </a:cubicBezTo>
                <a:cubicBezTo>
                  <a:pt x="5486124" y="11692"/>
                  <a:pt x="5482517" y="14802"/>
                  <a:pt x="5482890" y="17414"/>
                </a:cubicBezTo>
                <a:close/>
                <a:moveTo>
                  <a:pt x="5583891" y="17414"/>
                </a:moveTo>
                <a:cubicBezTo>
                  <a:pt x="5583642" y="14677"/>
                  <a:pt x="5579662" y="12314"/>
                  <a:pt x="5577298" y="9826"/>
                </a:cubicBezTo>
                <a:cubicBezTo>
                  <a:pt x="5574562" y="12812"/>
                  <a:pt x="5570208" y="15548"/>
                  <a:pt x="5569338" y="19031"/>
                </a:cubicBezTo>
                <a:cubicBezTo>
                  <a:pt x="5568591" y="21892"/>
                  <a:pt x="5571950" y="25872"/>
                  <a:pt x="5575059" y="32713"/>
                </a:cubicBezTo>
                <a:cubicBezTo>
                  <a:pt x="5580781" y="23384"/>
                  <a:pt x="5584139" y="20275"/>
                  <a:pt x="5583891" y="17414"/>
                </a:cubicBezTo>
                <a:close/>
                <a:moveTo>
                  <a:pt x="5667353" y="10324"/>
                </a:moveTo>
                <a:cubicBezTo>
                  <a:pt x="5664492" y="10324"/>
                  <a:pt x="5661507" y="13682"/>
                  <a:pt x="5658522" y="15548"/>
                </a:cubicBezTo>
                <a:cubicBezTo>
                  <a:pt x="5661134" y="18907"/>
                  <a:pt x="5663373" y="22887"/>
                  <a:pt x="5666732" y="25001"/>
                </a:cubicBezTo>
                <a:cubicBezTo>
                  <a:pt x="5667726" y="25623"/>
                  <a:pt x="5672080" y="21270"/>
                  <a:pt x="5676682" y="17787"/>
                </a:cubicBezTo>
                <a:cubicBezTo>
                  <a:pt x="5672453" y="14180"/>
                  <a:pt x="5669965" y="10324"/>
                  <a:pt x="5667353" y="10200"/>
                </a:cubicBezTo>
                <a:close/>
                <a:moveTo>
                  <a:pt x="5748079" y="16668"/>
                </a:moveTo>
                <a:cubicBezTo>
                  <a:pt x="5750069" y="20150"/>
                  <a:pt x="5754050" y="22389"/>
                  <a:pt x="5757284" y="25126"/>
                </a:cubicBezTo>
                <a:cubicBezTo>
                  <a:pt x="5759274" y="22265"/>
                  <a:pt x="5762757" y="19404"/>
                  <a:pt x="5762757" y="16419"/>
                </a:cubicBezTo>
                <a:cubicBezTo>
                  <a:pt x="5762757" y="13807"/>
                  <a:pt x="5758901" y="11195"/>
                  <a:pt x="5755542" y="6841"/>
                </a:cubicBezTo>
                <a:cubicBezTo>
                  <a:pt x="5751935" y="11319"/>
                  <a:pt x="5747457" y="15548"/>
                  <a:pt x="5748079" y="16543"/>
                </a:cubicBezTo>
                <a:close/>
                <a:moveTo>
                  <a:pt x="5846468" y="10324"/>
                </a:moveTo>
                <a:cubicBezTo>
                  <a:pt x="5843607" y="10324"/>
                  <a:pt x="5840622" y="13682"/>
                  <a:pt x="5837637" y="15548"/>
                </a:cubicBezTo>
                <a:cubicBezTo>
                  <a:pt x="5840249" y="18907"/>
                  <a:pt x="5842488" y="22887"/>
                  <a:pt x="5845846" y="25001"/>
                </a:cubicBezTo>
                <a:cubicBezTo>
                  <a:pt x="5846841" y="25623"/>
                  <a:pt x="5851195" y="21270"/>
                  <a:pt x="5855797" y="17787"/>
                </a:cubicBezTo>
                <a:cubicBezTo>
                  <a:pt x="5851568" y="14180"/>
                  <a:pt x="5849080" y="10324"/>
                  <a:pt x="5846468" y="10200"/>
                </a:cubicBezTo>
                <a:close/>
                <a:moveTo>
                  <a:pt x="8325840" y="25126"/>
                </a:moveTo>
                <a:cubicBezTo>
                  <a:pt x="8329199" y="22763"/>
                  <a:pt x="8331188" y="18658"/>
                  <a:pt x="8333801" y="15299"/>
                </a:cubicBezTo>
                <a:cubicBezTo>
                  <a:pt x="8330816" y="13434"/>
                  <a:pt x="8327706" y="10200"/>
                  <a:pt x="8324845" y="10324"/>
                </a:cubicBezTo>
                <a:cubicBezTo>
                  <a:pt x="8322233" y="10324"/>
                  <a:pt x="8319870" y="14429"/>
                  <a:pt x="8315765" y="18160"/>
                </a:cubicBezTo>
                <a:cubicBezTo>
                  <a:pt x="8320491" y="21519"/>
                  <a:pt x="8324969" y="25872"/>
                  <a:pt x="8325840" y="25126"/>
                </a:cubicBezTo>
                <a:close/>
                <a:moveTo>
                  <a:pt x="5933165" y="10324"/>
                </a:moveTo>
                <a:cubicBezTo>
                  <a:pt x="5930428" y="10200"/>
                  <a:pt x="5927443" y="13558"/>
                  <a:pt x="5924706" y="15424"/>
                </a:cubicBezTo>
                <a:cubicBezTo>
                  <a:pt x="5927319" y="18782"/>
                  <a:pt x="5929309" y="22887"/>
                  <a:pt x="5932667" y="25001"/>
                </a:cubicBezTo>
                <a:cubicBezTo>
                  <a:pt x="5933786" y="25623"/>
                  <a:pt x="5938140" y="21146"/>
                  <a:pt x="5942743" y="17663"/>
                </a:cubicBezTo>
                <a:cubicBezTo>
                  <a:pt x="5938513" y="14304"/>
                  <a:pt x="5936025" y="10573"/>
                  <a:pt x="5933165" y="10324"/>
                </a:cubicBezTo>
                <a:close/>
                <a:moveTo>
                  <a:pt x="6022722" y="10324"/>
                </a:moveTo>
                <a:cubicBezTo>
                  <a:pt x="6019985" y="10200"/>
                  <a:pt x="6017000" y="13558"/>
                  <a:pt x="6014264" y="15424"/>
                </a:cubicBezTo>
                <a:cubicBezTo>
                  <a:pt x="6016876" y="18782"/>
                  <a:pt x="6018866" y="22887"/>
                  <a:pt x="6022224" y="25001"/>
                </a:cubicBezTo>
                <a:cubicBezTo>
                  <a:pt x="6023344" y="25623"/>
                  <a:pt x="6027697" y="21146"/>
                  <a:pt x="6032300" y="17663"/>
                </a:cubicBezTo>
                <a:cubicBezTo>
                  <a:pt x="6028071" y="14304"/>
                  <a:pt x="6025583" y="10573"/>
                  <a:pt x="6022722" y="10324"/>
                </a:cubicBezTo>
                <a:close/>
                <a:moveTo>
                  <a:pt x="6198727" y="10324"/>
                </a:moveTo>
                <a:cubicBezTo>
                  <a:pt x="6195866" y="10324"/>
                  <a:pt x="6192881" y="13682"/>
                  <a:pt x="6189896" y="15548"/>
                </a:cubicBezTo>
                <a:cubicBezTo>
                  <a:pt x="6192508" y="18907"/>
                  <a:pt x="6194747" y="22887"/>
                  <a:pt x="6198105" y="25001"/>
                </a:cubicBezTo>
                <a:cubicBezTo>
                  <a:pt x="6199100" y="25623"/>
                  <a:pt x="6203454" y="21270"/>
                  <a:pt x="6208056" y="17787"/>
                </a:cubicBezTo>
                <a:cubicBezTo>
                  <a:pt x="6203827" y="14180"/>
                  <a:pt x="6201339" y="10324"/>
                  <a:pt x="6198727" y="10200"/>
                </a:cubicBezTo>
                <a:close/>
                <a:moveTo>
                  <a:pt x="6279454" y="16668"/>
                </a:moveTo>
                <a:cubicBezTo>
                  <a:pt x="6281443" y="20150"/>
                  <a:pt x="6285424" y="22389"/>
                  <a:pt x="6288658" y="25126"/>
                </a:cubicBezTo>
                <a:cubicBezTo>
                  <a:pt x="6290648" y="22265"/>
                  <a:pt x="6294131" y="19404"/>
                  <a:pt x="6294131" y="16419"/>
                </a:cubicBezTo>
                <a:cubicBezTo>
                  <a:pt x="6294131" y="13807"/>
                  <a:pt x="6290275" y="11195"/>
                  <a:pt x="6286916" y="6841"/>
                </a:cubicBezTo>
                <a:cubicBezTo>
                  <a:pt x="6283310" y="11319"/>
                  <a:pt x="6278831" y="15548"/>
                  <a:pt x="6279454" y="16543"/>
                </a:cubicBezTo>
                <a:close/>
                <a:moveTo>
                  <a:pt x="6369508" y="15175"/>
                </a:moveTo>
                <a:cubicBezTo>
                  <a:pt x="6370752" y="19031"/>
                  <a:pt x="6374111" y="22141"/>
                  <a:pt x="6376598" y="25623"/>
                </a:cubicBezTo>
                <a:cubicBezTo>
                  <a:pt x="6379086" y="23136"/>
                  <a:pt x="6383066" y="21021"/>
                  <a:pt x="6383812" y="18036"/>
                </a:cubicBezTo>
                <a:cubicBezTo>
                  <a:pt x="6384435" y="15548"/>
                  <a:pt x="6381449" y="12065"/>
                  <a:pt x="6378962" y="6966"/>
                </a:cubicBezTo>
                <a:cubicBezTo>
                  <a:pt x="6374360" y="10822"/>
                  <a:pt x="6369135" y="13807"/>
                  <a:pt x="6369508" y="15051"/>
                </a:cubicBezTo>
                <a:close/>
                <a:moveTo>
                  <a:pt x="6470634" y="18782"/>
                </a:moveTo>
                <a:cubicBezTo>
                  <a:pt x="6469265" y="15299"/>
                  <a:pt x="6465285" y="12812"/>
                  <a:pt x="6462424" y="9826"/>
                </a:cubicBezTo>
                <a:cubicBezTo>
                  <a:pt x="6460185" y="12439"/>
                  <a:pt x="6456205" y="14926"/>
                  <a:pt x="6456080" y="17663"/>
                </a:cubicBezTo>
                <a:cubicBezTo>
                  <a:pt x="6455956" y="20524"/>
                  <a:pt x="6459439" y="23509"/>
                  <a:pt x="6462424" y="28111"/>
                </a:cubicBezTo>
                <a:cubicBezTo>
                  <a:pt x="6466280" y="23758"/>
                  <a:pt x="6471131" y="20150"/>
                  <a:pt x="6470509" y="18782"/>
                </a:cubicBezTo>
                <a:close/>
                <a:moveTo>
                  <a:pt x="6560564" y="17290"/>
                </a:moveTo>
                <a:cubicBezTo>
                  <a:pt x="6558076" y="14180"/>
                  <a:pt x="6553848" y="12439"/>
                  <a:pt x="6550364" y="10200"/>
                </a:cubicBezTo>
                <a:cubicBezTo>
                  <a:pt x="6548872" y="13185"/>
                  <a:pt x="6546136" y="16294"/>
                  <a:pt x="6546011" y="19280"/>
                </a:cubicBezTo>
                <a:cubicBezTo>
                  <a:pt x="6545887" y="22887"/>
                  <a:pt x="6548001" y="26618"/>
                  <a:pt x="6550364" y="34579"/>
                </a:cubicBezTo>
                <a:cubicBezTo>
                  <a:pt x="6557330" y="23011"/>
                  <a:pt x="6561310" y="18285"/>
                  <a:pt x="6560564" y="17290"/>
                </a:cubicBezTo>
                <a:close/>
                <a:moveTo>
                  <a:pt x="6643653" y="10448"/>
                </a:moveTo>
                <a:cubicBezTo>
                  <a:pt x="6640917" y="10324"/>
                  <a:pt x="6637931" y="13682"/>
                  <a:pt x="6635195" y="15548"/>
                </a:cubicBezTo>
                <a:cubicBezTo>
                  <a:pt x="6637808" y="18907"/>
                  <a:pt x="6639797" y="23011"/>
                  <a:pt x="6643156" y="25126"/>
                </a:cubicBezTo>
                <a:cubicBezTo>
                  <a:pt x="6644275" y="25748"/>
                  <a:pt x="6648629" y="21270"/>
                  <a:pt x="6653231" y="17787"/>
                </a:cubicBezTo>
                <a:cubicBezTo>
                  <a:pt x="6649002" y="14429"/>
                  <a:pt x="6646514" y="10697"/>
                  <a:pt x="6643653" y="10448"/>
                </a:cubicBezTo>
                <a:close/>
                <a:moveTo>
                  <a:pt x="6725001" y="15673"/>
                </a:moveTo>
                <a:cubicBezTo>
                  <a:pt x="6725250" y="18907"/>
                  <a:pt x="6727987" y="21892"/>
                  <a:pt x="6729728" y="25001"/>
                </a:cubicBezTo>
                <a:cubicBezTo>
                  <a:pt x="6733211" y="22638"/>
                  <a:pt x="6737440" y="20772"/>
                  <a:pt x="6739927" y="17538"/>
                </a:cubicBezTo>
                <a:cubicBezTo>
                  <a:pt x="6740674" y="16668"/>
                  <a:pt x="6736570" y="11941"/>
                  <a:pt x="6728981" y="0"/>
                </a:cubicBezTo>
                <a:cubicBezTo>
                  <a:pt x="6726743" y="8209"/>
                  <a:pt x="6724753" y="12065"/>
                  <a:pt x="6725001" y="15673"/>
                </a:cubicBezTo>
                <a:close/>
                <a:moveTo>
                  <a:pt x="6810952" y="16792"/>
                </a:moveTo>
                <a:cubicBezTo>
                  <a:pt x="6812942" y="20275"/>
                  <a:pt x="6816922" y="22514"/>
                  <a:pt x="6820156" y="25250"/>
                </a:cubicBezTo>
                <a:cubicBezTo>
                  <a:pt x="6822147" y="22389"/>
                  <a:pt x="6825629" y="19528"/>
                  <a:pt x="6825629" y="16543"/>
                </a:cubicBezTo>
                <a:cubicBezTo>
                  <a:pt x="6825629" y="13931"/>
                  <a:pt x="6821773" y="11319"/>
                  <a:pt x="6818415" y="6966"/>
                </a:cubicBezTo>
                <a:cubicBezTo>
                  <a:pt x="6814808" y="11443"/>
                  <a:pt x="6810330" y="15673"/>
                  <a:pt x="6810952" y="16668"/>
                </a:cubicBezTo>
                <a:close/>
                <a:moveTo>
                  <a:pt x="6910957" y="26245"/>
                </a:moveTo>
                <a:cubicBezTo>
                  <a:pt x="6912574" y="23136"/>
                  <a:pt x="6915808" y="19902"/>
                  <a:pt x="6915311" y="17165"/>
                </a:cubicBezTo>
                <a:cubicBezTo>
                  <a:pt x="6914938" y="14429"/>
                  <a:pt x="6910833" y="12314"/>
                  <a:pt x="6908346" y="9826"/>
                </a:cubicBezTo>
                <a:cubicBezTo>
                  <a:pt x="6905733" y="13060"/>
                  <a:pt x="6901753" y="15921"/>
                  <a:pt x="6900882" y="19404"/>
                </a:cubicBezTo>
                <a:cubicBezTo>
                  <a:pt x="6900136" y="22763"/>
                  <a:pt x="6902748" y="26867"/>
                  <a:pt x="6903867" y="30723"/>
                </a:cubicBezTo>
                <a:cubicBezTo>
                  <a:pt x="6906231" y="29231"/>
                  <a:pt x="6908594" y="27738"/>
                  <a:pt x="6910957" y="26245"/>
                </a:cubicBezTo>
                <a:close/>
                <a:moveTo>
                  <a:pt x="6990067" y="16792"/>
                </a:moveTo>
                <a:cubicBezTo>
                  <a:pt x="6992057" y="20275"/>
                  <a:pt x="6996037" y="22514"/>
                  <a:pt x="6999271" y="25250"/>
                </a:cubicBezTo>
                <a:cubicBezTo>
                  <a:pt x="7001261" y="22389"/>
                  <a:pt x="7004744" y="19528"/>
                  <a:pt x="7004744" y="16543"/>
                </a:cubicBezTo>
                <a:cubicBezTo>
                  <a:pt x="7004744" y="13931"/>
                  <a:pt x="7000888" y="11319"/>
                  <a:pt x="6997530" y="6966"/>
                </a:cubicBezTo>
                <a:cubicBezTo>
                  <a:pt x="6993923" y="11443"/>
                  <a:pt x="6989444" y="15673"/>
                  <a:pt x="6990067" y="16668"/>
                </a:cubicBezTo>
                <a:close/>
                <a:moveTo>
                  <a:pt x="7077137" y="17414"/>
                </a:moveTo>
                <a:cubicBezTo>
                  <a:pt x="7077509" y="20399"/>
                  <a:pt x="7081365" y="22763"/>
                  <a:pt x="7083729" y="25499"/>
                </a:cubicBezTo>
                <a:cubicBezTo>
                  <a:pt x="7086589" y="22389"/>
                  <a:pt x="7090819" y="19653"/>
                  <a:pt x="7091814" y="16046"/>
                </a:cubicBezTo>
                <a:cubicBezTo>
                  <a:pt x="7092560" y="13060"/>
                  <a:pt x="7089451" y="9080"/>
                  <a:pt x="7086589" y="1741"/>
                </a:cubicBezTo>
                <a:cubicBezTo>
                  <a:pt x="7080370" y="11692"/>
                  <a:pt x="7076763" y="14802"/>
                  <a:pt x="7077137" y="17414"/>
                </a:cubicBezTo>
                <a:close/>
                <a:moveTo>
                  <a:pt x="7174405" y="10324"/>
                </a:moveTo>
                <a:cubicBezTo>
                  <a:pt x="7171669" y="10324"/>
                  <a:pt x="7169057" y="14180"/>
                  <a:pt x="7166445" y="16294"/>
                </a:cubicBezTo>
                <a:cubicBezTo>
                  <a:pt x="7169306" y="19280"/>
                  <a:pt x="7171669" y="23260"/>
                  <a:pt x="7175151" y="24877"/>
                </a:cubicBezTo>
                <a:cubicBezTo>
                  <a:pt x="7176520" y="25499"/>
                  <a:pt x="7180376" y="20648"/>
                  <a:pt x="7184729" y="16916"/>
                </a:cubicBezTo>
                <a:cubicBezTo>
                  <a:pt x="7180252" y="13807"/>
                  <a:pt x="7177267" y="10200"/>
                  <a:pt x="7174530" y="10324"/>
                </a:cubicBezTo>
                <a:close/>
                <a:moveTo>
                  <a:pt x="7256251" y="16916"/>
                </a:moveTo>
                <a:cubicBezTo>
                  <a:pt x="7256375" y="19777"/>
                  <a:pt x="7260107" y="22514"/>
                  <a:pt x="7262221" y="25375"/>
                </a:cubicBezTo>
                <a:cubicBezTo>
                  <a:pt x="7265331" y="22514"/>
                  <a:pt x="7269187" y="20026"/>
                  <a:pt x="7270928" y="16419"/>
                </a:cubicBezTo>
                <a:cubicBezTo>
                  <a:pt x="7271550" y="15299"/>
                  <a:pt x="7266824" y="11319"/>
                  <a:pt x="7262967" y="6966"/>
                </a:cubicBezTo>
                <a:cubicBezTo>
                  <a:pt x="7259734" y="11443"/>
                  <a:pt x="7256126" y="14304"/>
                  <a:pt x="7256251" y="16916"/>
                </a:cubicBezTo>
                <a:close/>
                <a:moveTo>
                  <a:pt x="7357127" y="17414"/>
                </a:moveTo>
                <a:cubicBezTo>
                  <a:pt x="7356879" y="14677"/>
                  <a:pt x="7352899" y="12314"/>
                  <a:pt x="7350535" y="9826"/>
                </a:cubicBezTo>
                <a:cubicBezTo>
                  <a:pt x="7347798" y="12812"/>
                  <a:pt x="7343445" y="15548"/>
                  <a:pt x="7342574" y="19031"/>
                </a:cubicBezTo>
                <a:cubicBezTo>
                  <a:pt x="7341828" y="21892"/>
                  <a:pt x="7345187" y="25872"/>
                  <a:pt x="7348296" y="32713"/>
                </a:cubicBezTo>
                <a:cubicBezTo>
                  <a:pt x="7354018" y="23384"/>
                  <a:pt x="7357376" y="20275"/>
                  <a:pt x="7357127" y="17414"/>
                </a:cubicBezTo>
                <a:close/>
                <a:moveTo>
                  <a:pt x="7431635" y="17041"/>
                </a:moveTo>
                <a:cubicBezTo>
                  <a:pt x="7433997" y="20399"/>
                  <a:pt x="7438102" y="22389"/>
                  <a:pt x="7441461" y="25001"/>
                </a:cubicBezTo>
                <a:cubicBezTo>
                  <a:pt x="7443326" y="22016"/>
                  <a:pt x="7446560" y="18907"/>
                  <a:pt x="7446436" y="16046"/>
                </a:cubicBezTo>
                <a:cubicBezTo>
                  <a:pt x="7446436" y="13434"/>
                  <a:pt x="7442332" y="11070"/>
                  <a:pt x="7438600" y="6966"/>
                </a:cubicBezTo>
                <a:cubicBezTo>
                  <a:pt x="7435242" y="11692"/>
                  <a:pt x="7430888" y="16170"/>
                  <a:pt x="7431635" y="17041"/>
                </a:cubicBezTo>
                <a:close/>
                <a:moveTo>
                  <a:pt x="7536242" y="17414"/>
                </a:moveTo>
                <a:cubicBezTo>
                  <a:pt x="7535993" y="14677"/>
                  <a:pt x="7532013" y="12314"/>
                  <a:pt x="7529650" y="9826"/>
                </a:cubicBezTo>
                <a:cubicBezTo>
                  <a:pt x="7526913" y="12812"/>
                  <a:pt x="7522560" y="15548"/>
                  <a:pt x="7521689" y="19031"/>
                </a:cubicBezTo>
                <a:cubicBezTo>
                  <a:pt x="7520943" y="21892"/>
                  <a:pt x="7524301" y="25872"/>
                  <a:pt x="7527411" y="32713"/>
                </a:cubicBezTo>
                <a:cubicBezTo>
                  <a:pt x="7533133" y="23384"/>
                  <a:pt x="7536491" y="20275"/>
                  <a:pt x="7536242" y="17414"/>
                </a:cubicBezTo>
                <a:close/>
                <a:moveTo>
                  <a:pt x="7625800" y="17414"/>
                </a:moveTo>
                <a:cubicBezTo>
                  <a:pt x="7625551" y="14677"/>
                  <a:pt x="7621570" y="12314"/>
                  <a:pt x="7619207" y="9826"/>
                </a:cubicBezTo>
                <a:cubicBezTo>
                  <a:pt x="7616471" y="12812"/>
                  <a:pt x="7612117" y="15548"/>
                  <a:pt x="7611246" y="19031"/>
                </a:cubicBezTo>
                <a:cubicBezTo>
                  <a:pt x="7610500" y="21892"/>
                  <a:pt x="7613859" y="25872"/>
                  <a:pt x="7616968" y="32713"/>
                </a:cubicBezTo>
                <a:cubicBezTo>
                  <a:pt x="7622690" y="23384"/>
                  <a:pt x="7626048" y="20275"/>
                  <a:pt x="7625800" y="17414"/>
                </a:cubicBezTo>
                <a:close/>
                <a:moveTo>
                  <a:pt x="7706899" y="10573"/>
                </a:moveTo>
                <a:cubicBezTo>
                  <a:pt x="7704162" y="10200"/>
                  <a:pt x="7700928" y="13434"/>
                  <a:pt x="7697943" y="15051"/>
                </a:cubicBezTo>
                <a:cubicBezTo>
                  <a:pt x="7700307" y="18533"/>
                  <a:pt x="7702048" y="22763"/>
                  <a:pt x="7705282" y="25126"/>
                </a:cubicBezTo>
                <a:cubicBezTo>
                  <a:pt x="7706277" y="25872"/>
                  <a:pt x="7711004" y="21643"/>
                  <a:pt x="7715855" y="18533"/>
                </a:cubicBezTo>
                <a:cubicBezTo>
                  <a:pt x="7711874" y="14802"/>
                  <a:pt x="7709511" y="10946"/>
                  <a:pt x="7706775" y="10573"/>
                </a:cubicBezTo>
                <a:close/>
                <a:moveTo>
                  <a:pt x="7794466" y="10200"/>
                </a:moveTo>
                <a:cubicBezTo>
                  <a:pt x="7791729" y="10573"/>
                  <a:pt x="7789615" y="14677"/>
                  <a:pt x="7787127" y="17165"/>
                </a:cubicBezTo>
                <a:cubicBezTo>
                  <a:pt x="7790361" y="19777"/>
                  <a:pt x="7793222" y="23384"/>
                  <a:pt x="7796830" y="24504"/>
                </a:cubicBezTo>
                <a:cubicBezTo>
                  <a:pt x="7798447" y="25001"/>
                  <a:pt x="7801556" y="19902"/>
                  <a:pt x="7805661" y="15673"/>
                </a:cubicBezTo>
                <a:cubicBezTo>
                  <a:pt x="7800561" y="13060"/>
                  <a:pt x="7797327" y="9826"/>
                  <a:pt x="7794466" y="10200"/>
                </a:cubicBezTo>
                <a:close/>
                <a:moveTo>
                  <a:pt x="7885516" y="10448"/>
                </a:moveTo>
                <a:cubicBezTo>
                  <a:pt x="7882780" y="10324"/>
                  <a:pt x="7879794" y="13682"/>
                  <a:pt x="7877058" y="15548"/>
                </a:cubicBezTo>
                <a:cubicBezTo>
                  <a:pt x="7879670" y="18907"/>
                  <a:pt x="7881661" y="23011"/>
                  <a:pt x="7885018" y="25126"/>
                </a:cubicBezTo>
                <a:cubicBezTo>
                  <a:pt x="7886138" y="25748"/>
                  <a:pt x="7890491" y="21270"/>
                  <a:pt x="7895094" y="17787"/>
                </a:cubicBezTo>
                <a:cubicBezTo>
                  <a:pt x="7890865" y="14429"/>
                  <a:pt x="7888377" y="10697"/>
                  <a:pt x="7885516" y="10448"/>
                </a:cubicBezTo>
                <a:close/>
                <a:moveTo>
                  <a:pt x="7963630" y="15175"/>
                </a:moveTo>
                <a:cubicBezTo>
                  <a:pt x="7964874" y="19031"/>
                  <a:pt x="7968232" y="22141"/>
                  <a:pt x="7970720" y="25623"/>
                </a:cubicBezTo>
                <a:cubicBezTo>
                  <a:pt x="7973208" y="23136"/>
                  <a:pt x="7977188" y="21021"/>
                  <a:pt x="7977935" y="18036"/>
                </a:cubicBezTo>
                <a:cubicBezTo>
                  <a:pt x="7978556" y="15548"/>
                  <a:pt x="7975571" y="12065"/>
                  <a:pt x="7973083" y="6966"/>
                </a:cubicBezTo>
                <a:cubicBezTo>
                  <a:pt x="7968481" y="10822"/>
                  <a:pt x="7963257" y="13807"/>
                  <a:pt x="7963630" y="15051"/>
                </a:cubicBezTo>
                <a:close/>
                <a:moveTo>
                  <a:pt x="8061521" y="10324"/>
                </a:moveTo>
                <a:cubicBezTo>
                  <a:pt x="8058661" y="10324"/>
                  <a:pt x="8055675" y="13682"/>
                  <a:pt x="8052690" y="15548"/>
                </a:cubicBezTo>
                <a:cubicBezTo>
                  <a:pt x="8055302" y="18907"/>
                  <a:pt x="8057541" y="22887"/>
                  <a:pt x="8060899" y="25001"/>
                </a:cubicBezTo>
                <a:cubicBezTo>
                  <a:pt x="8061895" y="25623"/>
                  <a:pt x="8066248" y="21270"/>
                  <a:pt x="8070850" y="17787"/>
                </a:cubicBezTo>
                <a:cubicBezTo>
                  <a:pt x="8066621" y="14180"/>
                  <a:pt x="8064134" y="10324"/>
                  <a:pt x="8061521" y="10200"/>
                </a:cubicBezTo>
                <a:close/>
                <a:moveTo>
                  <a:pt x="8150457" y="10200"/>
                </a:moveTo>
                <a:cubicBezTo>
                  <a:pt x="8147596" y="10324"/>
                  <a:pt x="8144860" y="14056"/>
                  <a:pt x="8141999" y="16170"/>
                </a:cubicBezTo>
                <a:cubicBezTo>
                  <a:pt x="8144860" y="19280"/>
                  <a:pt x="8147347" y="23136"/>
                  <a:pt x="8150954" y="24877"/>
                </a:cubicBezTo>
                <a:cubicBezTo>
                  <a:pt x="8152074" y="25499"/>
                  <a:pt x="8156054" y="20772"/>
                  <a:pt x="8160408" y="16916"/>
                </a:cubicBezTo>
                <a:cubicBezTo>
                  <a:pt x="8155930" y="13682"/>
                  <a:pt x="8153069" y="10075"/>
                  <a:pt x="8150457" y="10200"/>
                </a:cubicBezTo>
                <a:close/>
                <a:moveTo>
                  <a:pt x="88175" y="18782"/>
                </a:moveTo>
                <a:cubicBezTo>
                  <a:pt x="86807" y="15299"/>
                  <a:pt x="82826" y="12812"/>
                  <a:pt x="79966" y="9826"/>
                </a:cubicBezTo>
                <a:cubicBezTo>
                  <a:pt x="77727" y="12439"/>
                  <a:pt x="73746" y="14926"/>
                  <a:pt x="73622" y="17663"/>
                </a:cubicBezTo>
                <a:cubicBezTo>
                  <a:pt x="73498" y="20524"/>
                  <a:pt x="76980" y="23509"/>
                  <a:pt x="79966" y="28111"/>
                </a:cubicBezTo>
                <a:cubicBezTo>
                  <a:pt x="83821" y="23758"/>
                  <a:pt x="88673" y="20150"/>
                  <a:pt x="88051" y="18782"/>
                </a:cubicBezTo>
                <a:close/>
                <a:moveTo>
                  <a:pt x="8229441" y="15673"/>
                </a:moveTo>
                <a:cubicBezTo>
                  <a:pt x="8229690" y="18907"/>
                  <a:pt x="8232426" y="21892"/>
                  <a:pt x="8234168" y="25001"/>
                </a:cubicBezTo>
                <a:cubicBezTo>
                  <a:pt x="8237651" y="22638"/>
                  <a:pt x="8241880" y="20772"/>
                  <a:pt x="8244368" y="17538"/>
                </a:cubicBezTo>
                <a:cubicBezTo>
                  <a:pt x="8245114" y="16668"/>
                  <a:pt x="8241009" y="11941"/>
                  <a:pt x="8233422" y="0"/>
                </a:cubicBezTo>
                <a:cubicBezTo>
                  <a:pt x="8231183" y="8209"/>
                  <a:pt x="8229193" y="12065"/>
                  <a:pt x="8229441" y="15673"/>
                </a:cubicBezTo>
                <a:close/>
                <a:moveTo>
                  <a:pt x="981" y="890101"/>
                </a:moveTo>
                <a:cubicBezTo>
                  <a:pt x="1478" y="901172"/>
                  <a:pt x="1852" y="908137"/>
                  <a:pt x="2598" y="921322"/>
                </a:cubicBezTo>
                <a:cubicBezTo>
                  <a:pt x="11678" y="907515"/>
                  <a:pt x="12922" y="900425"/>
                  <a:pt x="981" y="89010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43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5" name="Title 26">
            <a:extLst>
              <a:ext uri="{FF2B5EF4-FFF2-40B4-BE49-F238E27FC236}">
                <a16:creationId xmlns:a16="http://schemas.microsoft.com/office/drawing/2014/main" id="{05C63F8B-0A16-9A8D-1DBA-95E9211C1FC4}"/>
              </a:ext>
            </a:extLst>
          </p:cNvPr>
          <p:cNvSpPr txBox="1">
            <a:spLocks/>
          </p:cNvSpPr>
          <p:nvPr/>
        </p:nvSpPr>
        <p:spPr>
          <a:xfrm>
            <a:off x="466662" y="222584"/>
            <a:ext cx="7515711" cy="1228529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Montserrat" pitchFamily="2" charset="77"/>
                <a:ea typeface="+mj-ea"/>
                <a:cs typeface="+mj-cs"/>
              </a:defRPr>
            </a:lvl1pPr>
          </a:lstStyle>
          <a:p>
            <a:r>
              <a:rPr lang="en-US" dirty="0"/>
              <a:t>Unprecedented production </a:t>
            </a:r>
            <a:r>
              <a:rPr lang="en-US" dirty="0">
                <a:solidFill>
                  <a:schemeClr val="accent2"/>
                </a:solidFill>
              </a:rPr>
              <a:t>capacity</a:t>
            </a:r>
            <a:r>
              <a:rPr lang="en-US" dirty="0"/>
              <a:t> </a:t>
            </a:r>
            <a:r>
              <a:rPr lang="en-US" b="0" dirty="0">
                <a:solidFill>
                  <a:schemeClr val="tx1"/>
                </a:solidFill>
              </a:rPr>
              <a:t>&amp;</a:t>
            </a:r>
            <a:r>
              <a:rPr lang="en-US" dirty="0"/>
              <a:t> </a:t>
            </a:r>
            <a:r>
              <a:rPr lang="en-US" dirty="0">
                <a:solidFill>
                  <a:schemeClr val="accent2"/>
                </a:solidFill>
              </a:rPr>
              <a:t>flexibility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A4737F4-2523-C302-8820-A49F93CE2DBB}"/>
              </a:ext>
            </a:extLst>
          </p:cNvPr>
          <p:cNvGrpSpPr/>
          <p:nvPr/>
        </p:nvGrpSpPr>
        <p:grpSpPr>
          <a:xfrm>
            <a:off x="571639" y="1191974"/>
            <a:ext cx="10366973" cy="5759955"/>
            <a:chOff x="85525" y="342899"/>
            <a:chExt cx="12909010" cy="7172326"/>
          </a:xfrm>
        </p:grpSpPr>
        <p:pic>
          <p:nvPicPr>
            <p:cNvPr id="4" name="Picture 3" descr="Diagram&#10;&#10;Description automatically generated">
              <a:extLst>
                <a:ext uri="{FF2B5EF4-FFF2-40B4-BE49-F238E27FC236}">
                  <a16:creationId xmlns:a16="http://schemas.microsoft.com/office/drawing/2014/main" id="{D58B4C33-3196-BD64-76D0-1E865B07864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4253" b="92655" l="2493" r="90289">
                          <a14:foregroundMark x1="2625" y1="64175" x2="9121" y2="60567"/>
                          <a14:foregroundMark x1="9121" y1="60567" x2="31955" y2="35438"/>
                          <a14:foregroundMark x1="38911" y1="68041" x2="49541" y2="53479"/>
                          <a14:foregroundMark x1="49541" y1="53479" x2="46325" y2="44459"/>
                          <a14:foregroundMark x1="46325" y1="44459" x2="38976" y2="44716"/>
                          <a14:foregroundMark x1="38976" y1="44716" x2="34186" y2="48711"/>
                          <a14:foregroundMark x1="34186" y1="48711" x2="30577" y2="59794"/>
                          <a14:foregroundMark x1="30577" y1="59794" x2="34121" y2="67784"/>
                          <a14:foregroundMark x1="34121" y1="67784" x2="39895" y2="63918"/>
                          <a14:foregroundMark x1="44816" y1="35052" x2="52493" y2="35180"/>
                          <a14:foregroundMark x1="52493" y1="35180" x2="62139" y2="33119"/>
                          <a14:foregroundMark x1="60171" y1="27320" x2="70341" y2="16624"/>
                          <a14:foregroundMark x1="70341" y1="16624" x2="73294" y2="11211"/>
                          <a14:foregroundMark x1="73294" y1="11211" x2="80709" y2="13789"/>
                          <a14:foregroundMark x1="78937" y1="4381" x2="78937" y2="4381"/>
                          <a14:foregroundMark x1="90289" y1="17268" x2="90289" y2="17268"/>
                          <a14:foregroundMark x1="29659" y1="92655" x2="29659" y2="92655"/>
                          <a14:foregroundMark x1="11220" y1="77191" x2="11220" y2="77191"/>
                          <a14:foregroundMark x1="2493" y1="64562" x2="2493" y2="64562"/>
                          <a14:foregroundMark x1="8399" y1="56830" x2="8399" y2="56830"/>
                          <a14:foregroundMark x1="10236" y1="54510" x2="10236" y2="54510"/>
                          <a14:foregroundMark x1="9383" y1="56057" x2="9383" y2="56057"/>
                          <a14:foregroundMark x1="12533" y1="52835" x2="12533" y2="52835"/>
                          <a14:foregroundMark x1="15682" y1="49613" x2="15682" y2="49613"/>
                          <a14:foregroundMark x1="16667" y1="48067" x2="16667" y2="48067"/>
                          <a14:foregroundMark x1="19094" y1="44845" x2="19094" y2="44845"/>
                          <a14:foregroundMark x1="16667" y1="47423" x2="16667" y2="47423"/>
                          <a14:foregroundMark x1="41864" y1="31572" x2="41864" y2="31572"/>
                          <a14:foregroundMark x1="34777" y1="27062" x2="23031" y2="40464"/>
                          <a14:foregroundMark x1="23031" y1="40464" x2="19816" y2="47680"/>
                          <a14:foregroundMark x1="19816" y1="47680" x2="15354" y2="48969"/>
                          <a14:backgroundMark x1="59318" y1="30928" x2="59318" y2="30928"/>
                        </a14:backgroundRemoval>
                      </a14:imgEffect>
                      <a14:imgEffect>
                        <a14:brightnessContrast bright="-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5525" y="342899"/>
              <a:ext cx="12909010" cy="6572838"/>
            </a:xfrm>
            <a:prstGeom prst="rect">
              <a:avLst/>
            </a:prstGeom>
          </p:spPr>
        </p:pic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090E9D02-CB35-D05E-0884-AE37D3BCA19F}"/>
                </a:ext>
              </a:extLst>
            </p:cNvPr>
            <p:cNvSpPr/>
            <p:nvPr/>
          </p:nvSpPr>
          <p:spPr>
            <a:xfrm>
              <a:off x="5056964" y="2419351"/>
              <a:ext cx="4245787" cy="591069"/>
            </a:xfrm>
            <a:custGeom>
              <a:avLst/>
              <a:gdLst>
                <a:gd name="connsiteX0" fmla="*/ 3763925 w 3763925"/>
                <a:gd name="connsiteY0" fmla="*/ 0 h 574158"/>
                <a:gd name="connsiteX1" fmla="*/ 3040911 w 3763925"/>
                <a:gd name="connsiteY1" fmla="*/ 446567 h 574158"/>
                <a:gd name="connsiteX2" fmla="*/ 0 w 3763925"/>
                <a:gd name="connsiteY2" fmla="*/ 574158 h 574158"/>
                <a:gd name="connsiteX0" fmla="*/ 3770419 w 3770419"/>
                <a:gd name="connsiteY0" fmla="*/ 0 h 707371"/>
                <a:gd name="connsiteX1" fmla="*/ 3047405 w 3770419"/>
                <a:gd name="connsiteY1" fmla="*/ 446567 h 707371"/>
                <a:gd name="connsiteX2" fmla="*/ 0 w 3770419"/>
                <a:gd name="connsiteY2" fmla="*/ 707371 h 707371"/>
                <a:gd name="connsiteX0" fmla="*/ 3770419 w 3770419"/>
                <a:gd name="connsiteY0" fmla="*/ 0 h 707381"/>
                <a:gd name="connsiteX1" fmla="*/ 3047405 w 3770419"/>
                <a:gd name="connsiteY1" fmla="*/ 446567 h 707381"/>
                <a:gd name="connsiteX2" fmla="*/ 0 w 3770419"/>
                <a:gd name="connsiteY2" fmla="*/ 707371 h 707381"/>
                <a:gd name="connsiteX0" fmla="*/ 3770419 w 3770419"/>
                <a:gd name="connsiteY0" fmla="*/ 0 h 707402"/>
                <a:gd name="connsiteX1" fmla="*/ 2787657 w 3770419"/>
                <a:gd name="connsiteY1" fmla="*/ 583480 h 707402"/>
                <a:gd name="connsiteX2" fmla="*/ 0 w 3770419"/>
                <a:gd name="connsiteY2" fmla="*/ 707371 h 707402"/>
                <a:gd name="connsiteX0" fmla="*/ 3770419 w 3770419"/>
                <a:gd name="connsiteY0" fmla="*/ 0 h 707412"/>
                <a:gd name="connsiteX1" fmla="*/ 2787657 w 3770419"/>
                <a:gd name="connsiteY1" fmla="*/ 583480 h 707412"/>
                <a:gd name="connsiteX2" fmla="*/ 0 w 3770419"/>
                <a:gd name="connsiteY2" fmla="*/ 707371 h 707412"/>
                <a:gd name="connsiteX0" fmla="*/ 3770419 w 3770419"/>
                <a:gd name="connsiteY0" fmla="*/ 0 h 707371"/>
                <a:gd name="connsiteX1" fmla="*/ 2787657 w 3770419"/>
                <a:gd name="connsiteY1" fmla="*/ 583480 h 707371"/>
                <a:gd name="connsiteX2" fmla="*/ 0 w 3770419"/>
                <a:gd name="connsiteY2" fmla="*/ 707371 h 707371"/>
                <a:gd name="connsiteX0" fmla="*/ 3812628 w 3812628"/>
                <a:gd name="connsiteY0" fmla="*/ 0 h 640765"/>
                <a:gd name="connsiteX1" fmla="*/ 2787657 w 3812628"/>
                <a:gd name="connsiteY1" fmla="*/ 516874 h 640765"/>
                <a:gd name="connsiteX2" fmla="*/ 0 w 3812628"/>
                <a:gd name="connsiteY2" fmla="*/ 640765 h 640765"/>
                <a:gd name="connsiteX0" fmla="*/ 3799641 w 3799641"/>
                <a:gd name="connsiteY0" fmla="*/ 0 h 659267"/>
                <a:gd name="connsiteX1" fmla="*/ 2787657 w 3799641"/>
                <a:gd name="connsiteY1" fmla="*/ 535376 h 659267"/>
                <a:gd name="connsiteX2" fmla="*/ 0 w 3799641"/>
                <a:gd name="connsiteY2" fmla="*/ 659267 h 659267"/>
                <a:gd name="connsiteX0" fmla="*/ 3815875 w 3815875"/>
                <a:gd name="connsiteY0" fmla="*/ 0 h 640765"/>
                <a:gd name="connsiteX1" fmla="*/ 2787657 w 3815875"/>
                <a:gd name="connsiteY1" fmla="*/ 516874 h 640765"/>
                <a:gd name="connsiteX2" fmla="*/ 0 w 3815875"/>
                <a:gd name="connsiteY2" fmla="*/ 640765 h 640765"/>
                <a:gd name="connsiteX0" fmla="*/ 4341864 w 4341864"/>
                <a:gd name="connsiteY0" fmla="*/ 0 h 688870"/>
                <a:gd name="connsiteX1" fmla="*/ 3313646 w 4341864"/>
                <a:gd name="connsiteY1" fmla="*/ 516874 h 688870"/>
                <a:gd name="connsiteX2" fmla="*/ 0 w 4341864"/>
                <a:gd name="connsiteY2" fmla="*/ 688870 h 68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1864" h="688870">
                  <a:moveTo>
                    <a:pt x="4341864" y="0"/>
                  </a:moveTo>
                  <a:lnTo>
                    <a:pt x="3313646" y="516874"/>
                  </a:lnTo>
                  <a:cubicBezTo>
                    <a:pt x="2309749" y="581606"/>
                    <a:pt x="1117536" y="646340"/>
                    <a:pt x="0" y="688870"/>
                  </a:cubicBezTo>
                </a:path>
              </a:pathLst>
            </a:custGeom>
            <a:noFill/>
            <a:ln w="38100">
              <a:solidFill>
                <a:schemeClr val="accent2"/>
              </a:solidFill>
            </a:ln>
            <a:effectLst>
              <a:glow rad="139700">
                <a:schemeClr val="accent2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6FF808B-A4E5-729D-EBF0-FC721403A410}"/>
                </a:ext>
              </a:extLst>
            </p:cNvPr>
            <p:cNvSpPr/>
            <p:nvPr/>
          </p:nvSpPr>
          <p:spPr>
            <a:xfrm>
              <a:off x="4059127" y="2422049"/>
              <a:ext cx="5233138" cy="1129317"/>
            </a:xfrm>
            <a:custGeom>
              <a:avLst/>
              <a:gdLst>
                <a:gd name="connsiteX0" fmla="*/ 4752753 w 4752753"/>
                <a:gd name="connsiteY0" fmla="*/ 0 h 1116419"/>
                <a:gd name="connsiteX1" fmla="*/ 3498112 w 4752753"/>
                <a:gd name="connsiteY1" fmla="*/ 712382 h 1116419"/>
                <a:gd name="connsiteX2" fmla="*/ 3168502 w 4752753"/>
                <a:gd name="connsiteY2" fmla="*/ 871870 h 1116419"/>
                <a:gd name="connsiteX3" fmla="*/ 2806995 w 4752753"/>
                <a:gd name="connsiteY3" fmla="*/ 956930 h 1116419"/>
                <a:gd name="connsiteX4" fmla="*/ 2381693 w 4752753"/>
                <a:gd name="connsiteY4" fmla="*/ 1010093 h 1116419"/>
                <a:gd name="connsiteX5" fmla="*/ 1935126 w 4752753"/>
                <a:gd name="connsiteY5" fmla="*/ 1031358 h 1116419"/>
                <a:gd name="connsiteX6" fmla="*/ 393405 w 4752753"/>
                <a:gd name="connsiteY6" fmla="*/ 1105786 h 1116419"/>
                <a:gd name="connsiteX7" fmla="*/ 0 w 4752753"/>
                <a:gd name="connsiteY7" fmla="*/ 1116419 h 1116419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840964 w 4658591"/>
                <a:gd name="connsiteY5" fmla="*/ 1031358 h 1164044"/>
                <a:gd name="connsiteX6" fmla="*/ 299243 w 4658591"/>
                <a:gd name="connsiteY6" fmla="*/ 1105786 h 1164044"/>
                <a:gd name="connsiteX7" fmla="*/ 0 w 4658591"/>
                <a:gd name="connsiteY7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840964 w 4658591"/>
                <a:gd name="connsiteY5" fmla="*/ 1031358 h 1164044"/>
                <a:gd name="connsiteX6" fmla="*/ 427931 w 4658591"/>
                <a:gd name="connsiteY6" fmla="*/ 1150236 h 1164044"/>
                <a:gd name="connsiteX7" fmla="*/ 0 w 4658591"/>
                <a:gd name="connsiteY7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840964 w 4658591"/>
                <a:gd name="connsiteY5" fmla="*/ 1031358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935126 w 4658591"/>
                <a:gd name="connsiteY5" fmla="*/ 1082158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413080 w 4658591"/>
                <a:gd name="connsiteY4" fmla="*/ 1111693 h 1164044"/>
                <a:gd name="connsiteX5" fmla="*/ 1935126 w 4658591"/>
                <a:gd name="connsiteY5" fmla="*/ 1082158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413080 w 4658591"/>
                <a:gd name="connsiteY4" fmla="*/ 11116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416219 w 4658591"/>
                <a:gd name="connsiteY4" fmla="*/ 1089468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697140 w 4658591"/>
                <a:gd name="connsiteY3" fmla="*/ 1036305 h 1164044"/>
                <a:gd name="connsiteX4" fmla="*/ 2416219 w 4658591"/>
                <a:gd name="connsiteY4" fmla="*/ 1089468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697140 w 4658591"/>
                <a:gd name="connsiteY3" fmla="*/ 1036305 h 1164044"/>
                <a:gd name="connsiteX4" fmla="*/ 2325196 w 4658591"/>
                <a:gd name="connsiteY4" fmla="*/ 10862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46470 h 1164044"/>
                <a:gd name="connsiteX3" fmla="*/ 2697140 w 4658591"/>
                <a:gd name="connsiteY3" fmla="*/ 1036305 h 1164044"/>
                <a:gd name="connsiteX4" fmla="*/ 2325196 w 4658591"/>
                <a:gd name="connsiteY4" fmla="*/ 10862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63586 w 4658591"/>
                <a:gd name="connsiteY1" fmla="*/ 629832 h 1164044"/>
                <a:gd name="connsiteX2" fmla="*/ 3074340 w 4658591"/>
                <a:gd name="connsiteY2" fmla="*/ 846470 h 1164044"/>
                <a:gd name="connsiteX3" fmla="*/ 2697140 w 4658591"/>
                <a:gd name="connsiteY3" fmla="*/ 1036305 h 1164044"/>
                <a:gd name="connsiteX4" fmla="*/ 2325196 w 4658591"/>
                <a:gd name="connsiteY4" fmla="*/ 10862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595817 w 4595817"/>
                <a:gd name="connsiteY0" fmla="*/ 0 h 1141819"/>
                <a:gd name="connsiteX1" fmla="*/ 3463586 w 4595817"/>
                <a:gd name="connsiteY1" fmla="*/ 607607 h 1141819"/>
                <a:gd name="connsiteX2" fmla="*/ 3074340 w 4595817"/>
                <a:gd name="connsiteY2" fmla="*/ 824245 h 1141819"/>
                <a:gd name="connsiteX3" fmla="*/ 2697140 w 4595817"/>
                <a:gd name="connsiteY3" fmla="*/ 1014080 h 1141819"/>
                <a:gd name="connsiteX4" fmla="*/ 2325196 w 4595817"/>
                <a:gd name="connsiteY4" fmla="*/ 1064068 h 1141819"/>
                <a:gd name="connsiteX5" fmla="*/ 1910016 w 4595817"/>
                <a:gd name="connsiteY5" fmla="*/ 1088508 h 1141819"/>
                <a:gd name="connsiteX6" fmla="*/ 1076581 w 4595817"/>
                <a:gd name="connsiteY6" fmla="*/ 1118116 h 1141819"/>
                <a:gd name="connsiteX7" fmla="*/ 427931 w 4595817"/>
                <a:gd name="connsiteY7" fmla="*/ 1128011 h 1141819"/>
                <a:gd name="connsiteX8" fmla="*/ 0 w 4595817"/>
                <a:gd name="connsiteY8" fmla="*/ 1141819 h 1141819"/>
                <a:gd name="connsiteX0" fmla="*/ 4639759 w 4639759"/>
                <a:gd name="connsiteY0" fmla="*/ 0 h 1144994"/>
                <a:gd name="connsiteX1" fmla="*/ 3507528 w 4639759"/>
                <a:gd name="connsiteY1" fmla="*/ 607607 h 1144994"/>
                <a:gd name="connsiteX2" fmla="*/ 3118282 w 4639759"/>
                <a:gd name="connsiteY2" fmla="*/ 824245 h 1144994"/>
                <a:gd name="connsiteX3" fmla="*/ 2741082 w 4639759"/>
                <a:gd name="connsiteY3" fmla="*/ 1014080 h 1144994"/>
                <a:gd name="connsiteX4" fmla="*/ 2369138 w 4639759"/>
                <a:gd name="connsiteY4" fmla="*/ 1064068 h 1144994"/>
                <a:gd name="connsiteX5" fmla="*/ 1953958 w 4639759"/>
                <a:gd name="connsiteY5" fmla="*/ 1088508 h 1144994"/>
                <a:gd name="connsiteX6" fmla="*/ 1120523 w 4639759"/>
                <a:gd name="connsiteY6" fmla="*/ 1118116 h 1144994"/>
                <a:gd name="connsiteX7" fmla="*/ 471873 w 4639759"/>
                <a:gd name="connsiteY7" fmla="*/ 1128011 h 1144994"/>
                <a:gd name="connsiteX8" fmla="*/ 0 w 4639759"/>
                <a:gd name="connsiteY8" fmla="*/ 1144994 h 1144994"/>
                <a:gd name="connsiteX0" fmla="*/ 5173342 w 5173342"/>
                <a:gd name="connsiteY0" fmla="*/ 0 h 1128577"/>
                <a:gd name="connsiteX1" fmla="*/ 4041111 w 5173342"/>
                <a:gd name="connsiteY1" fmla="*/ 607607 h 1128577"/>
                <a:gd name="connsiteX2" fmla="*/ 3651865 w 5173342"/>
                <a:gd name="connsiteY2" fmla="*/ 824245 h 1128577"/>
                <a:gd name="connsiteX3" fmla="*/ 3274665 w 5173342"/>
                <a:gd name="connsiteY3" fmla="*/ 1014080 h 1128577"/>
                <a:gd name="connsiteX4" fmla="*/ 2902721 w 5173342"/>
                <a:gd name="connsiteY4" fmla="*/ 1064068 h 1128577"/>
                <a:gd name="connsiteX5" fmla="*/ 2487541 w 5173342"/>
                <a:gd name="connsiteY5" fmla="*/ 1088508 h 1128577"/>
                <a:gd name="connsiteX6" fmla="*/ 1654106 w 5173342"/>
                <a:gd name="connsiteY6" fmla="*/ 1118116 h 1128577"/>
                <a:gd name="connsiteX7" fmla="*/ 1005456 w 5173342"/>
                <a:gd name="connsiteY7" fmla="*/ 1128011 h 1128577"/>
                <a:gd name="connsiteX8" fmla="*/ 0 w 5173342"/>
                <a:gd name="connsiteY8" fmla="*/ 1100544 h 1128577"/>
                <a:gd name="connsiteX0" fmla="*/ 5173342 w 5173342"/>
                <a:gd name="connsiteY0" fmla="*/ 0 h 1129317"/>
                <a:gd name="connsiteX1" fmla="*/ 4041111 w 5173342"/>
                <a:gd name="connsiteY1" fmla="*/ 607607 h 1129317"/>
                <a:gd name="connsiteX2" fmla="*/ 3651865 w 5173342"/>
                <a:gd name="connsiteY2" fmla="*/ 824245 h 1129317"/>
                <a:gd name="connsiteX3" fmla="*/ 3274665 w 5173342"/>
                <a:gd name="connsiteY3" fmla="*/ 1014080 h 1129317"/>
                <a:gd name="connsiteX4" fmla="*/ 2902721 w 5173342"/>
                <a:gd name="connsiteY4" fmla="*/ 1064068 h 1129317"/>
                <a:gd name="connsiteX5" fmla="*/ 2487541 w 5173342"/>
                <a:gd name="connsiteY5" fmla="*/ 1088508 h 1129317"/>
                <a:gd name="connsiteX6" fmla="*/ 1654106 w 5173342"/>
                <a:gd name="connsiteY6" fmla="*/ 1118116 h 1129317"/>
                <a:gd name="connsiteX7" fmla="*/ 1005456 w 5173342"/>
                <a:gd name="connsiteY7" fmla="*/ 1128011 h 1129317"/>
                <a:gd name="connsiteX8" fmla="*/ 0 w 5173342"/>
                <a:gd name="connsiteY8" fmla="*/ 1100544 h 112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3342" h="1129317">
                  <a:moveTo>
                    <a:pt x="5173342" y="0"/>
                  </a:moveTo>
                  <a:lnTo>
                    <a:pt x="4041111" y="607607"/>
                  </a:lnTo>
                  <a:lnTo>
                    <a:pt x="3651865" y="824245"/>
                  </a:lnTo>
                  <a:lnTo>
                    <a:pt x="3274665" y="1014080"/>
                  </a:lnTo>
                  <a:lnTo>
                    <a:pt x="2902721" y="1064068"/>
                  </a:lnTo>
                  <a:lnTo>
                    <a:pt x="2487541" y="1088508"/>
                  </a:lnTo>
                  <a:cubicBezTo>
                    <a:pt x="2179388" y="1114252"/>
                    <a:pt x="1962259" y="1092372"/>
                    <a:pt x="1654106" y="1118116"/>
                  </a:cubicBezTo>
                  <a:lnTo>
                    <a:pt x="1005456" y="1128011"/>
                  </a:lnTo>
                  <a:cubicBezTo>
                    <a:pt x="848165" y="1133672"/>
                    <a:pt x="154152" y="1120283"/>
                    <a:pt x="0" y="1100544"/>
                  </a:cubicBezTo>
                </a:path>
              </a:pathLst>
            </a:custGeom>
            <a:noFill/>
            <a:ln w="38100">
              <a:solidFill>
                <a:schemeClr val="accent5"/>
              </a:solidFill>
            </a:ln>
            <a:effectLst>
              <a:glow rad="1397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AFCF72A-56A6-F773-AA54-CB7CAD6DF41E}"/>
                </a:ext>
              </a:extLst>
            </p:cNvPr>
            <p:cNvSpPr/>
            <p:nvPr/>
          </p:nvSpPr>
          <p:spPr>
            <a:xfrm>
              <a:off x="3105150" y="2447926"/>
              <a:ext cx="6195679" cy="1709626"/>
            </a:xfrm>
            <a:custGeom>
              <a:avLst/>
              <a:gdLst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200400 w 5709683"/>
                <a:gd name="connsiteY2" fmla="*/ 1414130 h 1690576"/>
                <a:gd name="connsiteX3" fmla="*/ 2902688 w 5709683"/>
                <a:gd name="connsiteY3" fmla="*/ 1488558 h 1690576"/>
                <a:gd name="connsiteX4" fmla="*/ 2668772 w 5709683"/>
                <a:gd name="connsiteY4" fmla="*/ 154172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200400 w 5709683"/>
                <a:gd name="connsiteY2" fmla="*/ 1414130 h 1690576"/>
                <a:gd name="connsiteX3" fmla="*/ 2931026 w 5709683"/>
                <a:gd name="connsiteY3" fmla="*/ 1507608 h 1690576"/>
                <a:gd name="connsiteX4" fmla="*/ 2668772 w 5709683"/>
                <a:gd name="connsiteY4" fmla="*/ 154172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668772 w 5709683"/>
                <a:gd name="connsiteY4" fmla="*/ 154172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64113 w 5671900"/>
                <a:gd name="connsiteY4" fmla="*/ 1586171 h 1693751"/>
                <a:gd name="connsiteX5" fmla="*/ 1996184 w 5671900"/>
                <a:gd name="connsiteY5" fmla="*/ 15926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64113 w 5671900"/>
                <a:gd name="connsiteY4" fmla="*/ 1586171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52311 w 5671900"/>
                <a:gd name="connsiteY3" fmla="*/ 1542533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52311 w 5671900"/>
                <a:gd name="connsiteY3" fmla="*/ 1542533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34117 w 5634117"/>
                <a:gd name="connsiteY0" fmla="*/ 0 h 1684226"/>
                <a:gd name="connsiteX1" fmla="*/ 3385900 w 5634117"/>
                <a:gd name="connsiteY1" fmla="*/ 1266382 h 1684226"/>
                <a:gd name="connsiteX2" fmla="*/ 3071307 w 5634117"/>
                <a:gd name="connsiteY2" fmla="*/ 1445880 h 1684226"/>
                <a:gd name="connsiteX3" fmla="*/ 2852311 w 5634117"/>
                <a:gd name="connsiteY3" fmla="*/ 1533008 h 1684226"/>
                <a:gd name="connsiteX4" fmla="*/ 2476708 w 5634117"/>
                <a:gd name="connsiteY4" fmla="*/ 1598871 h 1684226"/>
                <a:gd name="connsiteX5" fmla="*/ 1999333 w 5634117"/>
                <a:gd name="connsiteY5" fmla="*/ 1608543 h 1684226"/>
                <a:gd name="connsiteX6" fmla="*/ 376887 w 5634117"/>
                <a:gd name="connsiteY6" fmla="*/ 1659786 h 1684226"/>
                <a:gd name="connsiteX7" fmla="*/ 0 w 5634117"/>
                <a:gd name="connsiteY7" fmla="*/ 1684226 h 1684226"/>
                <a:gd name="connsiteX0" fmla="*/ 6144193 w 6144193"/>
                <a:gd name="connsiteY0" fmla="*/ 0 h 1709626"/>
                <a:gd name="connsiteX1" fmla="*/ 3895976 w 6144193"/>
                <a:gd name="connsiteY1" fmla="*/ 1266382 h 1709626"/>
                <a:gd name="connsiteX2" fmla="*/ 3581383 w 6144193"/>
                <a:gd name="connsiteY2" fmla="*/ 1445880 h 1709626"/>
                <a:gd name="connsiteX3" fmla="*/ 3362387 w 6144193"/>
                <a:gd name="connsiteY3" fmla="*/ 1533008 h 1709626"/>
                <a:gd name="connsiteX4" fmla="*/ 2986784 w 6144193"/>
                <a:gd name="connsiteY4" fmla="*/ 1598871 h 1709626"/>
                <a:gd name="connsiteX5" fmla="*/ 2509409 w 6144193"/>
                <a:gd name="connsiteY5" fmla="*/ 1608543 h 1709626"/>
                <a:gd name="connsiteX6" fmla="*/ 886963 w 6144193"/>
                <a:gd name="connsiteY6" fmla="*/ 1659786 h 1709626"/>
                <a:gd name="connsiteX7" fmla="*/ 0 w 6144193"/>
                <a:gd name="connsiteY7" fmla="*/ 1709626 h 170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4193" h="1709626">
                  <a:moveTo>
                    <a:pt x="6144193" y="0"/>
                  </a:moveTo>
                  <a:lnTo>
                    <a:pt x="3895976" y="1266382"/>
                  </a:lnTo>
                  <a:lnTo>
                    <a:pt x="3581383" y="1445880"/>
                  </a:lnTo>
                  <a:cubicBezTo>
                    <a:pt x="3522028" y="1463281"/>
                    <a:pt x="3500458" y="1490207"/>
                    <a:pt x="3362387" y="1533008"/>
                  </a:cubicBezTo>
                  <a:cubicBezTo>
                    <a:pt x="3154272" y="1588829"/>
                    <a:pt x="3204347" y="1584325"/>
                    <a:pt x="2986784" y="1598871"/>
                  </a:cubicBezTo>
                  <a:lnTo>
                    <a:pt x="2509409" y="1608543"/>
                  </a:lnTo>
                  <a:lnTo>
                    <a:pt x="886963" y="1659786"/>
                  </a:lnTo>
                  <a:lnTo>
                    <a:pt x="0" y="1709626"/>
                  </a:lnTo>
                </a:path>
              </a:pathLst>
            </a:custGeom>
            <a:noFill/>
            <a:ln w="38100">
              <a:solidFill>
                <a:schemeClr val="accent4"/>
              </a:solidFill>
            </a:ln>
            <a:effectLst>
              <a:glow rad="1397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E0DFDC8-3003-BEAC-C375-2ADD5498ACCD}"/>
                </a:ext>
              </a:extLst>
            </p:cNvPr>
            <p:cNvSpPr/>
            <p:nvPr/>
          </p:nvSpPr>
          <p:spPr>
            <a:xfrm>
              <a:off x="2152427" y="2455383"/>
              <a:ext cx="7166197" cy="2211867"/>
            </a:xfrm>
            <a:custGeom>
              <a:avLst/>
              <a:gdLst>
                <a:gd name="connsiteX0" fmla="*/ 6677247 w 6677247"/>
                <a:gd name="connsiteY0" fmla="*/ 0 h 2286000"/>
                <a:gd name="connsiteX1" fmla="*/ 3413052 w 6677247"/>
                <a:gd name="connsiteY1" fmla="*/ 1903228 h 2286000"/>
                <a:gd name="connsiteX2" fmla="*/ 3030279 w 6677247"/>
                <a:gd name="connsiteY2" fmla="*/ 2073349 h 2286000"/>
                <a:gd name="connsiteX3" fmla="*/ 2658140 w 6677247"/>
                <a:gd name="connsiteY3" fmla="*/ 2147777 h 2286000"/>
                <a:gd name="connsiteX4" fmla="*/ 1860698 w 6677247"/>
                <a:gd name="connsiteY4" fmla="*/ 2190307 h 2286000"/>
                <a:gd name="connsiteX5" fmla="*/ 0 w 6677247"/>
                <a:gd name="connsiteY5" fmla="*/ 2286000 h 2286000"/>
                <a:gd name="connsiteX0" fmla="*/ 6731222 w 6731222"/>
                <a:gd name="connsiteY0" fmla="*/ 0 h 2234963"/>
                <a:gd name="connsiteX1" fmla="*/ 3467027 w 6731222"/>
                <a:gd name="connsiteY1" fmla="*/ 1903228 h 2234963"/>
                <a:gd name="connsiteX2" fmla="*/ 3084254 w 6731222"/>
                <a:gd name="connsiteY2" fmla="*/ 2073349 h 2234963"/>
                <a:gd name="connsiteX3" fmla="*/ 2712115 w 6731222"/>
                <a:gd name="connsiteY3" fmla="*/ 2147777 h 2234963"/>
                <a:gd name="connsiteX4" fmla="*/ 1914673 w 6731222"/>
                <a:gd name="connsiteY4" fmla="*/ 2190307 h 2234963"/>
                <a:gd name="connsiteX5" fmla="*/ 0 w 6731222"/>
                <a:gd name="connsiteY5" fmla="*/ 2234963 h 2234963"/>
                <a:gd name="connsiteX0" fmla="*/ 6731222 w 6731222"/>
                <a:gd name="connsiteY0" fmla="*/ 0 h 2234963"/>
                <a:gd name="connsiteX1" fmla="*/ 3467027 w 6731222"/>
                <a:gd name="connsiteY1" fmla="*/ 1903228 h 2234963"/>
                <a:gd name="connsiteX2" fmla="*/ 3084254 w 6731222"/>
                <a:gd name="connsiteY2" fmla="*/ 2073349 h 2234963"/>
                <a:gd name="connsiteX3" fmla="*/ 2712115 w 6731222"/>
                <a:gd name="connsiteY3" fmla="*/ 2147777 h 2234963"/>
                <a:gd name="connsiteX4" fmla="*/ 1914673 w 6731222"/>
                <a:gd name="connsiteY4" fmla="*/ 2190307 h 2234963"/>
                <a:gd name="connsiteX5" fmla="*/ 0 w 6731222"/>
                <a:gd name="connsiteY5" fmla="*/ 2234963 h 2234963"/>
                <a:gd name="connsiteX0" fmla="*/ 6658197 w 6658197"/>
                <a:gd name="connsiteY0" fmla="*/ 0 h 2257292"/>
                <a:gd name="connsiteX1" fmla="*/ 3467027 w 6658197"/>
                <a:gd name="connsiteY1" fmla="*/ 1925557 h 2257292"/>
                <a:gd name="connsiteX2" fmla="*/ 3084254 w 6658197"/>
                <a:gd name="connsiteY2" fmla="*/ 2095678 h 2257292"/>
                <a:gd name="connsiteX3" fmla="*/ 2712115 w 6658197"/>
                <a:gd name="connsiteY3" fmla="*/ 2170106 h 2257292"/>
                <a:gd name="connsiteX4" fmla="*/ 1914673 w 6658197"/>
                <a:gd name="connsiteY4" fmla="*/ 2212636 h 2257292"/>
                <a:gd name="connsiteX5" fmla="*/ 0 w 6658197"/>
                <a:gd name="connsiteY5" fmla="*/ 2257292 h 2257292"/>
                <a:gd name="connsiteX0" fmla="*/ 6677247 w 6677247"/>
                <a:gd name="connsiteY0" fmla="*/ 0 h 2228583"/>
                <a:gd name="connsiteX1" fmla="*/ 3467027 w 6677247"/>
                <a:gd name="connsiteY1" fmla="*/ 1896848 h 2228583"/>
                <a:gd name="connsiteX2" fmla="*/ 3084254 w 6677247"/>
                <a:gd name="connsiteY2" fmla="*/ 2066969 h 2228583"/>
                <a:gd name="connsiteX3" fmla="*/ 2712115 w 6677247"/>
                <a:gd name="connsiteY3" fmla="*/ 2141397 h 2228583"/>
                <a:gd name="connsiteX4" fmla="*/ 1914673 w 6677247"/>
                <a:gd name="connsiteY4" fmla="*/ 2183927 h 2228583"/>
                <a:gd name="connsiteX5" fmla="*/ 0 w 6677247"/>
                <a:gd name="connsiteY5" fmla="*/ 2228583 h 2228583"/>
                <a:gd name="connsiteX0" fmla="*/ 7166197 w 7166197"/>
                <a:gd name="connsiteY0" fmla="*/ 0 h 2222203"/>
                <a:gd name="connsiteX1" fmla="*/ 3955977 w 7166197"/>
                <a:gd name="connsiteY1" fmla="*/ 1896848 h 2222203"/>
                <a:gd name="connsiteX2" fmla="*/ 3573204 w 7166197"/>
                <a:gd name="connsiteY2" fmla="*/ 2066969 h 2222203"/>
                <a:gd name="connsiteX3" fmla="*/ 3201065 w 7166197"/>
                <a:gd name="connsiteY3" fmla="*/ 2141397 h 2222203"/>
                <a:gd name="connsiteX4" fmla="*/ 2403623 w 7166197"/>
                <a:gd name="connsiteY4" fmla="*/ 2183927 h 2222203"/>
                <a:gd name="connsiteX5" fmla="*/ 0 w 7166197"/>
                <a:gd name="connsiteY5" fmla="*/ 2222203 h 222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197" h="2222203">
                  <a:moveTo>
                    <a:pt x="7166197" y="0"/>
                  </a:moveTo>
                  <a:lnTo>
                    <a:pt x="3955977" y="1896848"/>
                  </a:lnTo>
                  <a:lnTo>
                    <a:pt x="3573204" y="2066969"/>
                  </a:lnTo>
                  <a:lnTo>
                    <a:pt x="3201065" y="2141397"/>
                  </a:lnTo>
                  <a:lnTo>
                    <a:pt x="2403623" y="2183927"/>
                  </a:lnTo>
                  <a:cubicBezTo>
                    <a:pt x="1783390" y="2215825"/>
                    <a:pt x="626583" y="2212633"/>
                    <a:pt x="0" y="2222203"/>
                  </a:cubicBezTo>
                </a:path>
              </a:pathLst>
            </a:custGeom>
            <a:noFill/>
            <a:ln w="3810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glow rad="1397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C9317FD6-04EE-EAF2-B37B-DC6EC3651A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0561" y="4610948"/>
              <a:ext cx="91440" cy="9144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  <a:effectLst>
              <a:glow rad="1397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420501C5-D602-60B5-ED12-F573BED44E25}"/>
                </a:ext>
              </a:extLst>
            </p:cNvPr>
            <p:cNvSpPr/>
            <p:nvPr/>
          </p:nvSpPr>
          <p:spPr>
            <a:xfrm>
              <a:off x="2152427" y="2518356"/>
              <a:ext cx="7166197" cy="2215042"/>
            </a:xfrm>
            <a:custGeom>
              <a:avLst/>
              <a:gdLst>
                <a:gd name="connsiteX0" fmla="*/ 6677247 w 6677247"/>
                <a:gd name="connsiteY0" fmla="*/ 0 h 2286000"/>
                <a:gd name="connsiteX1" fmla="*/ 3413052 w 6677247"/>
                <a:gd name="connsiteY1" fmla="*/ 1903228 h 2286000"/>
                <a:gd name="connsiteX2" fmla="*/ 3030279 w 6677247"/>
                <a:gd name="connsiteY2" fmla="*/ 2073349 h 2286000"/>
                <a:gd name="connsiteX3" fmla="*/ 2658140 w 6677247"/>
                <a:gd name="connsiteY3" fmla="*/ 2147777 h 2286000"/>
                <a:gd name="connsiteX4" fmla="*/ 1860698 w 6677247"/>
                <a:gd name="connsiteY4" fmla="*/ 2190307 h 2286000"/>
                <a:gd name="connsiteX5" fmla="*/ 0 w 6677247"/>
                <a:gd name="connsiteY5" fmla="*/ 2286000 h 2286000"/>
                <a:gd name="connsiteX0" fmla="*/ 6731222 w 6731222"/>
                <a:gd name="connsiteY0" fmla="*/ 0 h 2234963"/>
                <a:gd name="connsiteX1" fmla="*/ 3467027 w 6731222"/>
                <a:gd name="connsiteY1" fmla="*/ 1903228 h 2234963"/>
                <a:gd name="connsiteX2" fmla="*/ 3084254 w 6731222"/>
                <a:gd name="connsiteY2" fmla="*/ 2073349 h 2234963"/>
                <a:gd name="connsiteX3" fmla="*/ 2712115 w 6731222"/>
                <a:gd name="connsiteY3" fmla="*/ 2147777 h 2234963"/>
                <a:gd name="connsiteX4" fmla="*/ 1914673 w 6731222"/>
                <a:gd name="connsiteY4" fmla="*/ 2190307 h 2234963"/>
                <a:gd name="connsiteX5" fmla="*/ 0 w 6731222"/>
                <a:gd name="connsiteY5" fmla="*/ 2234963 h 2234963"/>
                <a:gd name="connsiteX0" fmla="*/ 6731222 w 6731222"/>
                <a:gd name="connsiteY0" fmla="*/ 0 h 2234963"/>
                <a:gd name="connsiteX1" fmla="*/ 3467027 w 6731222"/>
                <a:gd name="connsiteY1" fmla="*/ 1903228 h 2234963"/>
                <a:gd name="connsiteX2" fmla="*/ 3084254 w 6731222"/>
                <a:gd name="connsiteY2" fmla="*/ 2073349 h 2234963"/>
                <a:gd name="connsiteX3" fmla="*/ 2712115 w 6731222"/>
                <a:gd name="connsiteY3" fmla="*/ 2147777 h 2234963"/>
                <a:gd name="connsiteX4" fmla="*/ 1914673 w 6731222"/>
                <a:gd name="connsiteY4" fmla="*/ 2190307 h 2234963"/>
                <a:gd name="connsiteX5" fmla="*/ 0 w 6731222"/>
                <a:gd name="connsiteY5" fmla="*/ 2234963 h 2234963"/>
                <a:gd name="connsiteX0" fmla="*/ 6658197 w 6658197"/>
                <a:gd name="connsiteY0" fmla="*/ 0 h 2257292"/>
                <a:gd name="connsiteX1" fmla="*/ 3467027 w 6658197"/>
                <a:gd name="connsiteY1" fmla="*/ 1925557 h 2257292"/>
                <a:gd name="connsiteX2" fmla="*/ 3084254 w 6658197"/>
                <a:gd name="connsiteY2" fmla="*/ 2095678 h 2257292"/>
                <a:gd name="connsiteX3" fmla="*/ 2712115 w 6658197"/>
                <a:gd name="connsiteY3" fmla="*/ 2170106 h 2257292"/>
                <a:gd name="connsiteX4" fmla="*/ 1914673 w 6658197"/>
                <a:gd name="connsiteY4" fmla="*/ 2212636 h 2257292"/>
                <a:gd name="connsiteX5" fmla="*/ 0 w 6658197"/>
                <a:gd name="connsiteY5" fmla="*/ 2257292 h 2257292"/>
                <a:gd name="connsiteX0" fmla="*/ 6677247 w 6677247"/>
                <a:gd name="connsiteY0" fmla="*/ 0 h 2228583"/>
                <a:gd name="connsiteX1" fmla="*/ 3467027 w 6677247"/>
                <a:gd name="connsiteY1" fmla="*/ 1896848 h 2228583"/>
                <a:gd name="connsiteX2" fmla="*/ 3084254 w 6677247"/>
                <a:gd name="connsiteY2" fmla="*/ 2066969 h 2228583"/>
                <a:gd name="connsiteX3" fmla="*/ 2712115 w 6677247"/>
                <a:gd name="connsiteY3" fmla="*/ 2141397 h 2228583"/>
                <a:gd name="connsiteX4" fmla="*/ 1914673 w 6677247"/>
                <a:gd name="connsiteY4" fmla="*/ 2183927 h 2228583"/>
                <a:gd name="connsiteX5" fmla="*/ 0 w 6677247"/>
                <a:gd name="connsiteY5" fmla="*/ 2228583 h 2228583"/>
                <a:gd name="connsiteX0" fmla="*/ 7166197 w 7166197"/>
                <a:gd name="connsiteY0" fmla="*/ 0 h 2225393"/>
                <a:gd name="connsiteX1" fmla="*/ 3955977 w 7166197"/>
                <a:gd name="connsiteY1" fmla="*/ 1896848 h 2225393"/>
                <a:gd name="connsiteX2" fmla="*/ 3573204 w 7166197"/>
                <a:gd name="connsiteY2" fmla="*/ 2066969 h 2225393"/>
                <a:gd name="connsiteX3" fmla="*/ 3201065 w 7166197"/>
                <a:gd name="connsiteY3" fmla="*/ 2141397 h 2225393"/>
                <a:gd name="connsiteX4" fmla="*/ 2403623 w 7166197"/>
                <a:gd name="connsiteY4" fmla="*/ 2183927 h 2225393"/>
                <a:gd name="connsiteX5" fmla="*/ 0 w 7166197"/>
                <a:gd name="connsiteY5" fmla="*/ 2225393 h 222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6197" h="2225393">
                  <a:moveTo>
                    <a:pt x="7166197" y="0"/>
                  </a:moveTo>
                  <a:lnTo>
                    <a:pt x="3955977" y="1896848"/>
                  </a:lnTo>
                  <a:lnTo>
                    <a:pt x="3573204" y="2066969"/>
                  </a:lnTo>
                  <a:lnTo>
                    <a:pt x="3201065" y="2141397"/>
                  </a:lnTo>
                  <a:lnTo>
                    <a:pt x="2403623" y="2183927"/>
                  </a:lnTo>
                  <a:cubicBezTo>
                    <a:pt x="1783390" y="2215825"/>
                    <a:pt x="626583" y="2215823"/>
                    <a:pt x="0" y="2225393"/>
                  </a:cubicBezTo>
                </a:path>
              </a:pathLst>
            </a:custGeom>
            <a:noFill/>
            <a:ln w="3810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glow rad="1397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1011640-0313-B3AC-6048-F9FC70CAD64F}"/>
                </a:ext>
              </a:extLst>
            </p:cNvPr>
            <p:cNvSpPr/>
            <p:nvPr/>
          </p:nvSpPr>
          <p:spPr>
            <a:xfrm>
              <a:off x="2146273" y="2582383"/>
              <a:ext cx="7172547" cy="2215042"/>
            </a:xfrm>
            <a:custGeom>
              <a:avLst/>
              <a:gdLst>
                <a:gd name="connsiteX0" fmla="*/ 6677247 w 6677247"/>
                <a:gd name="connsiteY0" fmla="*/ 0 h 2286000"/>
                <a:gd name="connsiteX1" fmla="*/ 3413052 w 6677247"/>
                <a:gd name="connsiteY1" fmla="*/ 1903228 h 2286000"/>
                <a:gd name="connsiteX2" fmla="*/ 3030279 w 6677247"/>
                <a:gd name="connsiteY2" fmla="*/ 2073349 h 2286000"/>
                <a:gd name="connsiteX3" fmla="*/ 2658140 w 6677247"/>
                <a:gd name="connsiteY3" fmla="*/ 2147777 h 2286000"/>
                <a:gd name="connsiteX4" fmla="*/ 1860698 w 6677247"/>
                <a:gd name="connsiteY4" fmla="*/ 2190307 h 2286000"/>
                <a:gd name="connsiteX5" fmla="*/ 0 w 6677247"/>
                <a:gd name="connsiteY5" fmla="*/ 2286000 h 2286000"/>
                <a:gd name="connsiteX0" fmla="*/ 6731222 w 6731222"/>
                <a:gd name="connsiteY0" fmla="*/ 0 h 2234963"/>
                <a:gd name="connsiteX1" fmla="*/ 3467027 w 6731222"/>
                <a:gd name="connsiteY1" fmla="*/ 1903228 h 2234963"/>
                <a:gd name="connsiteX2" fmla="*/ 3084254 w 6731222"/>
                <a:gd name="connsiteY2" fmla="*/ 2073349 h 2234963"/>
                <a:gd name="connsiteX3" fmla="*/ 2712115 w 6731222"/>
                <a:gd name="connsiteY3" fmla="*/ 2147777 h 2234963"/>
                <a:gd name="connsiteX4" fmla="*/ 1914673 w 6731222"/>
                <a:gd name="connsiteY4" fmla="*/ 2190307 h 2234963"/>
                <a:gd name="connsiteX5" fmla="*/ 0 w 6731222"/>
                <a:gd name="connsiteY5" fmla="*/ 2234963 h 2234963"/>
                <a:gd name="connsiteX0" fmla="*/ 6731222 w 6731222"/>
                <a:gd name="connsiteY0" fmla="*/ 0 h 2234963"/>
                <a:gd name="connsiteX1" fmla="*/ 3467027 w 6731222"/>
                <a:gd name="connsiteY1" fmla="*/ 1903228 h 2234963"/>
                <a:gd name="connsiteX2" fmla="*/ 3084254 w 6731222"/>
                <a:gd name="connsiteY2" fmla="*/ 2073349 h 2234963"/>
                <a:gd name="connsiteX3" fmla="*/ 2712115 w 6731222"/>
                <a:gd name="connsiteY3" fmla="*/ 2147777 h 2234963"/>
                <a:gd name="connsiteX4" fmla="*/ 1914673 w 6731222"/>
                <a:gd name="connsiteY4" fmla="*/ 2190307 h 2234963"/>
                <a:gd name="connsiteX5" fmla="*/ 0 w 6731222"/>
                <a:gd name="connsiteY5" fmla="*/ 2234963 h 2234963"/>
                <a:gd name="connsiteX0" fmla="*/ 6658197 w 6658197"/>
                <a:gd name="connsiteY0" fmla="*/ 0 h 2257292"/>
                <a:gd name="connsiteX1" fmla="*/ 3467027 w 6658197"/>
                <a:gd name="connsiteY1" fmla="*/ 1925557 h 2257292"/>
                <a:gd name="connsiteX2" fmla="*/ 3084254 w 6658197"/>
                <a:gd name="connsiteY2" fmla="*/ 2095678 h 2257292"/>
                <a:gd name="connsiteX3" fmla="*/ 2712115 w 6658197"/>
                <a:gd name="connsiteY3" fmla="*/ 2170106 h 2257292"/>
                <a:gd name="connsiteX4" fmla="*/ 1914673 w 6658197"/>
                <a:gd name="connsiteY4" fmla="*/ 2212636 h 2257292"/>
                <a:gd name="connsiteX5" fmla="*/ 0 w 6658197"/>
                <a:gd name="connsiteY5" fmla="*/ 2257292 h 2257292"/>
                <a:gd name="connsiteX0" fmla="*/ 6677247 w 6677247"/>
                <a:gd name="connsiteY0" fmla="*/ 0 h 2228583"/>
                <a:gd name="connsiteX1" fmla="*/ 3467027 w 6677247"/>
                <a:gd name="connsiteY1" fmla="*/ 1896848 h 2228583"/>
                <a:gd name="connsiteX2" fmla="*/ 3084254 w 6677247"/>
                <a:gd name="connsiteY2" fmla="*/ 2066969 h 2228583"/>
                <a:gd name="connsiteX3" fmla="*/ 2712115 w 6677247"/>
                <a:gd name="connsiteY3" fmla="*/ 2141397 h 2228583"/>
                <a:gd name="connsiteX4" fmla="*/ 1914673 w 6677247"/>
                <a:gd name="connsiteY4" fmla="*/ 2183927 h 2228583"/>
                <a:gd name="connsiteX5" fmla="*/ 0 w 6677247"/>
                <a:gd name="connsiteY5" fmla="*/ 2228583 h 2228583"/>
                <a:gd name="connsiteX0" fmla="*/ 7172547 w 7172547"/>
                <a:gd name="connsiteY0" fmla="*/ 0 h 2225393"/>
                <a:gd name="connsiteX1" fmla="*/ 3962327 w 7172547"/>
                <a:gd name="connsiteY1" fmla="*/ 1896848 h 2225393"/>
                <a:gd name="connsiteX2" fmla="*/ 3579554 w 7172547"/>
                <a:gd name="connsiteY2" fmla="*/ 2066969 h 2225393"/>
                <a:gd name="connsiteX3" fmla="*/ 3207415 w 7172547"/>
                <a:gd name="connsiteY3" fmla="*/ 2141397 h 2225393"/>
                <a:gd name="connsiteX4" fmla="*/ 2409973 w 7172547"/>
                <a:gd name="connsiteY4" fmla="*/ 2183927 h 2225393"/>
                <a:gd name="connsiteX5" fmla="*/ 0 w 7172547"/>
                <a:gd name="connsiteY5" fmla="*/ 2225393 h 222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72547" h="2225393">
                  <a:moveTo>
                    <a:pt x="7172547" y="0"/>
                  </a:moveTo>
                  <a:lnTo>
                    <a:pt x="3962327" y="1896848"/>
                  </a:lnTo>
                  <a:lnTo>
                    <a:pt x="3579554" y="2066969"/>
                  </a:lnTo>
                  <a:lnTo>
                    <a:pt x="3207415" y="2141397"/>
                  </a:lnTo>
                  <a:lnTo>
                    <a:pt x="2409973" y="2183927"/>
                  </a:lnTo>
                  <a:cubicBezTo>
                    <a:pt x="1789740" y="2215825"/>
                    <a:pt x="626583" y="2215823"/>
                    <a:pt x="0" y="2225393"/>
                  </a:cubicBezTo>
                </a:path>
              </a:pathLst>
            </a:custGeom>
            <a:noFill/>
            <a:ln w="3810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glow rad="1397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ABA35890-5E16-692C-3110-67393EB65D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89086" y="4682390"/>
              <a:ext cx="91440" cy="9144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  <a:effectLst>
              <a:glow rad="1397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72BADF52-A49C-E79B-1892-2A61959464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89086" y="4743466"/>
              <a:ext cx="91440" cy="9144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  <a:effectLst>
              <a:glow rad="1397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47917C4-AE16-B3B8-3C41-6EDF96B94C48}"/>
                </a:ext>
              </a:extLst>
            </p:cNvPr>
            <p:cNvSpPr/>
            <p:nvPr/>
          </p:nvSpPr>
          <p:spPr>
            <a:xfrm>
              <a:off x="3105150" y="2514600"/>
              <a:ext cx="6157579" cy="1706451"/>
            </a:xfrm>
            <a:custGeom>
              <a:avLst/>
              <a:gdLst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200400 w 5709683"/>
                <a:gd name="connsiteY2" fmla="*/ 1414130 h 1690576"/>
                <a:gd name="connsiteX3" fmla="*/ 2902688 w 5709683"/>
                <a:gd name="connsiteY3" fmla="*/ 1488558 h 1690576"/>
                <a:gd name="connsiteX4" fmla="*/ 2668772 w 5709683"/>
                <a:gd name="connsiteY4" fmla="*/ 154172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200400 w 5709683"/>
                <a:gd name="connsiteY2" fmla="*/ 1414130 h 1690576"/>
                <a:gd name="connsiteX3" fmla="*/ 2931026 w 5709683"/>
                <a:gd name="connsiteY3" fmla="*/ 1507608 h 1690576"/>
                <a:gd name="connsiteX4" fmla="*/ 2668772 w 5709683"/>
                <a:gd name="connsiteY4" fmla="*/ 154172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668772 w 5709683"/>
                <a:gd name="connsiteY4" fmla="*/ 154172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64113 w 5671900"/>
                <a:gd name="connsiteY4" fmla="*/ 1586171 h 1693751"/>
                <a:gd name="connsiteX5" fmla="*/ 1996184 w 5671900"/>
                <a:gd name="connsiteY5" fmla="*/ 15926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64113 w 5671900"/>
                <a:gd name="connsiteY4" fmla="*/ 1586171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52311 w 5671900"/>
                <a:gd name="connsiteY3" fmla="*/ 1542533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52311 w 5671900"/>
                <a:gd name="connsiteY3" fmla="*/ 1542533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34117 w 5634117"/>
                <a:gd name="connsiteY0" fmla="*/ 0 h 1684226"/>
                <a:gd name="connsiteX1" fmla="*/ 3385900 w 5634117"/>
                <a:gd name="connsiteY1" fmla="*/ 1266382 h 1684226"/>
                <a:gd name="connsiteX2" fmla="*/ 3071307 w 5634117"/>
                <a:gd name="connsiteY2" fmla="*/ 1445880 h 1684226"/>
                <a:gd name="connsiteX3" fmla="*/ 2852311 w 5634117"/>
                <a:gd name="connsiteY3" fmla="*/ 1533008 h 1684226"/>
                <a:gd name="connsiteX4" fmla="*/ 2476708 w 5634117"/>
                <a:gd name="connsiteY4" fmla="*/ 1598871 h 1684226"/>
                <a:gd name="connsiteX5" fmla="*/ 1999333 w 5634117"/>
                <a:gd name="connsiteY5" fmla="*/ 1608543 h 1684226"/>
                <a:gd name="connsiteX6" fmla="*/ 376887 w 5634117"/>
                <a:gd name="connsiteY6" fmla="*/ 1659786 h 1684226"/>
                <a:gd name="connsiteX7" fmla="*/ 0 w 5634117"/>
                <a:gd name="connsiteY7" fmla="*/ 1684226 h 1684226"/>
                <a:gd name="connsiteX0" fmla="*/ 6106409 w 6106409"/>
                <a:gd name="connsiteY0" fmla="*/ 0 h 1706451"/>
                <a:gd name="connsiteX1" fmla="*/ 3858192 w 6106409"/>
                <a:gd name="connsiteY1" fmla="*/ 1266382 h 1706451"/>
                <a:gd name="connsiteX2" fmla="*/ 3543599 w 6106409"/>
                <a:gd name="connsiteY2" fmla="*/ 1445880 h 1706451"/>
                <a:gd name="connsiteX3" fmla="*/ 3324603 w 6106409"/>
                <a:gd name="connsiteY3" fmla="*/ 1533008 h 1706451"/>
                <a:gd name="connsiteX4" fmla="*/ 2949000 w 6106409"/>
                <a:gd name="connsiteY4" fmla="*/ 1598871 h 1706451"/>
                <a:gd name="connsiteX5" fmla="*/ 2471625 w 6106409"/>
                <a:gd name="connsiteY5" fmla="*/ 1608543 h 1706451"/>
                <a:gd name="connsiteX6" fmla="*/ 849179 w 6106409"/>
                <a:gd name="connsiteY6" fmla="*/ 1659786 h 1706451"/>
                <a:gd name="connsiteX7" fmla="*/ 0 w 6106409"/>
                <a:gd name="connsiteY7" fmla="*/ 1706451 h 170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06409" h="1706451">
                  <a:moveTo>
                    <a:pt x="6106409" y="0"/>
                  </a:moveTo>
                  <a:lnTo>
                    <a:pt x="3858192" y="1266382"/>
                  </a:lnTo>
                  <a:lnTo>
                    <a:pt x="3543599" y="1445880"/>
                  </a:lnTo>
                  <a:cubicBezTo>
                    <a:pt x="3484244" y="1463281"/>
                    <a:pt x="3462674" y="1490207"/>
                    <a:pt x="3324603" y="1533008"/>
                  </a:cubicBezTo>
                  <a:cubicBezTo>
                    <a:pt x="3116488" y="1588829"/>
                    <a:pt x="3166563" y="1584325"/>
                    <a:pt x="2949000" y="1598871"/>
                  </a:cubicBezTo>
                  <a:lnTo>
                    <a:pt x="2471625" y="1608543"/>
                  </a:lnTo>
                  <a:lnTo>
                    <a:pt x="849179" y="1659786"/>
                  </a:lnTo>
                  <a:lnTo>
                    <a:pt x="0" y="1706451"/>
                  </a:lnTo>
                </a:path>
              </a:pathLst>
            </a:custGeom>
            <a:noFill/>
            <a:ln w="38100">
              <a:solidFill>
                <a:schemeClr val="accent4"/>
              </a:solidFill>
            </a:ln>
            <a:effectLst>
              <a:glow rad="1397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56735284-DD7C-01B7-489D-D8CDF6AA759B}"/>
                </a:ext>
              </a:extLst>
            </p:cNvPr>
            <p:cNvSpPr/>
            <p:nvPr/>
          </p:nvSpPr>
          <p:spPr>
            <a:xfrm>
              <a:off x="3103896" y="2392474"/>
              <a:ext cx="6154404" cy="1700101"/>
            </a:xfrm>
            <a:custGeom>
              <a:avLst/>
              <a:gdLst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200400 w 5709683"/>
                <a:gd name="connsiteY2" fmla="*/ 1414130 h 1690576"/>
                <a:gd name="connsiteX3" fmla="*/ 2902688 w 5709683"/>
                <a:gd name="connsiteY3" fmla="*/ 1488558 h 1690576"/>
                <a:gd name="connsiteX4" fmla="*/ 2668772 w 5709683"/>
                <a:gd name="connsiteY4" fmla="*/ 154172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200400 w 5709683"/>
                <a:gd name="connsiteY2" fmla="*/ 1414130 h 1690576"/>
                <a:gd name="connsiteX3" fmla="*/ 2931026 w 5709683"/>
                <a:gd name="connsiteY3" fmla="*/ 1507608 h 1690576"/>
                <a:gd name="connsiteX4" fmla="*/ 2668772 w 5709683"/>
                <a:gd name="connsiteY4" fmla="*/ 154172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668772 w 5709683"/>
                <a:gd name="connsiteY4" fmla="*/ 154172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0818 w 5709683"/>
                <a:gd name="connsiteY5" fmla="*/ 157361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495598 w 5709683"/>
                <a:gd name="connsiteY4" fmla="*/ 15607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709683 w 5709683"/>
                <a:gd name="connsiteY0" fmla="*/ 0 h 1690576"/>
                <a:gd name="connsiteX1" fmla="*/ 3423683 w 5709683"/>
                <a:gd name="connsiteY1" fmla="*/ 1275907 h 1690576"/>
                <a:gd name="connsiteX2" fmla="*/ 3109090 w 5709683"/>
                <a:gd name="connsiteY2" fmla="*/ 1455405 h 1690576"/>
                <a:gd name="connsiteX3" fmla="*/ 2931026 w 5709683"/>
                <a:gd name="connsiteY3" fmla="*/ 1507608 h 1690576"/>
                <a:gd name="connsiteX4" fmla="*/ 2501896 w 5709683"/>
                <a:gd name="connsiteY4" fmla="*/ 1586171 h 1690576"/>
                <a:gd name="connsiteX5" fmla="*/ 2033967 w 5709683"/>
                <a:gd name="connsiteY5" fmla="*/ 1592668 h 1690576"/>
                <a:gd name="connsiteX6" fmla="*/ 414670 w 5709683"/>
                <a:gd name="connsiteY6" fmla="*/ 1669311 h 1690576"/>
                <a:gd name="connsiteX7" fmla="*/ 0 w 5709683"/>
                <a:gd name="connsiteY7" fmla="*/ 1690576 h 1690576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64113 w 5671900"/>
                <a:gd name="connsiteY4" fmla="*/ 1586171 h 1693751"/>
                <a:gd name="connsiteX5" fmla="*/ 1996184 w 5671900"/>
                <a:gd name="connsiteY5" fmla="*/ 15926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64113 w 5671900"/>
                <a:gd name="connsiteY4" fmla="*/ 1586171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93243 w 5671900"/>
                <a:gd name="connsiteY3" fmla="*/ 1507608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52311 w 5671900"/>
                <a:gd name="connsiteY3" fmla="*/ 1542533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71900 w 5671900"/>
                <a:gd name="connsiteY0" fmla="*/ 0 h 1693751"/>
                <a:gd name="connsiteX1" fmla="*/ 3385900 w 5671900"/>
                <a:gd name="connsiteY1" fmla="*/ 1275907 h 1693751"/>
                <a:gd name="connsiteX2" fmla="*/ 3071307 w 5671900"/>
                <a:gd name="connsiteY2" fmla="*/ 1455405 h 1693751"/>
                <a:gd name="connsiteX3" fmla="*/ 2852311 w 5671900"/>
                <a:gd name="connsiteY3" fmla="*/ 1542533 h 1693751"/>
                <a:gd name="connsiteX4" fmla="*/ 2476708 w 5671900"/>
                <a:gd name="connsiteY4" fmla="*/ 1608396 h 1693751"/>
                <a:gd name="connsiteX5" fmla="*/ 1999333 w 5671900"/>
                <a:gd name="connsiteY5" fmla="*/ 1618068 h 1693751"/>
                <a:gd name="connsiteX6" fmla="*/ 376887 w 5671900"/>
                <a:gd name="connsiteY6" fmla="*/ 1669311 h 1693751"/>
                <a:gd name="connsiteX7" fmla="*/ 0 w 5671900"/>
                <a:gd name="connsiteY7" fmla="*/ 1693751 h 1693751"/>
                <a:gd name="connsiteX0" fmla="*/ 5634117 w 5634117"/>
                <a:gd name="connsiteY0" fmla="*/ 0 h 1684226"/>
                <a:gd name="connsiteX1" fmla="*/ 3385900 w 5634117"/>
                <a:gd name="connsiteY1" fmla="*/ 1266382 h 1684226"/>
                <a:gd name="connsiteX2" fmla="*/ 3071307 w 5634117"/>
                <a:gd name="connsiteY2" fmla="*/ 1445880 h 1684226"/>
                <a:gd name="connsiteX3" fmla="*/ 2852311 w 5634117"/>
                <a:gd name="connsiteY3" fmla="*/ 1533008 h 1684226"/>
                <a:gd name="connsiteX4" fmla="*/ 2476708 w 5634117"/>
                <a:gd name="connsiteY4" fmla="*/ 1598871 h 1684226"/>
                <a:gd name="connsiteX5" fmla="*/ 1999333 w 5634117"/>
                <a:gd name="connsiteY5" fmla="*/ 1608543 h 1684226"/>
                <a:gd name="connsiteX6" fmla="*/ 376887 w 5634117"/>
                <a:gd name="connsiteY6" fmla="*/ 1659786 h 1684226"/>
                <a:gd name="connsiteX7" fmla="*/ 0 w 5634117"/>
                <a:gd name="connsiteY7" fmla="*/ 1684226 h 1684226"/>
                <a:gd name="connsiteX0" fmla="*/ 6103261 w 6103261"/>
                <a:gd name="connsiteY0" fmla="*/ 0 h 1700101"/>
                <a:gd name="connsiteX1" fmla="*/ 3855044 w 6103261"/>
                <a:gd name="connsiteY1" fmla="*/ 1266382 h 1700101"/>
                <a:gd name="connsiteX2" fmla="*/ 3540451 w 6103261"/>
                <a:gd name="connsiteY2" fmla="*/ 1445880 h 1700101"/>
                <a:gd name="connsiteX3" fmla="*/ 3321455 w 6103261"/>
                <a:gd name="connsiteY3" fmla="*/ 1533008 h 1700101"/>
                <a:gd name="connsiteX4" fmla="*/ 2945852 w 6103261"/>
                <a:gd name="connsiteY4" fmla="*/ 1598871 h 1700101"/>
                <a:gd name="connsiteX5" fmla="*/ 2468477 w 6103261"/>
                <a:gd name="connsiteY5" fmla="*/ 1608543 h 1700101"/>
                <a:gd name="connsiteX6" fmla="*/ 846031 w 6103261"/>
                <a:gd name="connsiteY6" fmla="*/ 1659786 h 1700101"/>
                <a:gd name="connsiteX7" fmla="*/ 0 w 6103261"/>
                <a:gd name="connsiteY7" fmla="*/ 1700101 h 17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03261" h="1700101">
                  <a:moveTo>
                    <a:pt x="6103261" y="0"/>
                  </a:moveTo>
                  <a:lnTo>
                    <a:pt x="3855044" y="1266382"/>
                  </a:lnTo>
                  <a:lnTo>
                    <a:pt x="3540451" y="1445880"/>
                  </a:lnTo>
                  <a:cubicBezTo>
                    <a:pt x="3481096" y="1463281"/>
                    <a:pt x="3459526" y="1490207"/>
                    <a:pt x="3321455" y="1533008"/>
                  </a:cubicBezTo>
                  <a:cubicBezTo>
                    <a:pt x="3113340" y="1588829"/>
                    <a:pt x="3163415" y="1584325"/>
                    <a:pt x="2945852" y="1598871"/>
                  </a:cubicBezTo>
                  <a:lnTo>
                    <a:pt x="2468477" y="1608543"/>
                  </a:lnTo>
                  <a:lnTo>
                    <a:pt x="846031" y="1659786"/>
                  </a:lnTo>
                  <a:cubicBezTo>
                    <a:pt x="720402" y="1667933"/>
                    <a:pt x="125629" y="1691954"/>
                    <a:pt x="0" y="1700101"/>
                  </a:cubicBezTo>
                </a:path>
              </a:pathLst>
            </a:custGeom>
            <a:noFill/>
            <a:ln w="38100">
              <a:solidFill>
                <a:schemeClr val="accent4"/>
              </a:solidFill>
            </a:ln>
            <a:effectLst>
              <a:glow rad="1397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840A09E-57E6-3DC5-8830-E2C20D03D6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52354" y="4038969"/>
              <a:ext cx="91440" cy="91440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  <a:effectLst>
              <a:glow rad="1397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A7C1AB92-2691-276A-0200-3699859A49A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50879" y="4110411"/>
              <a:ext cx="91440" cy="91440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  <a:effectLst>
              <a:glow rad="1397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859B60F2-9759-DE73-FE6F-0BFDA58E0E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50879" y="4171487"/>
              <a:ext cx="91440" cy="91440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  <a:effectLst>
              <a:glow rad="1397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0D65C66-1C54-5F17-6238-00F78CA8567D}"/>
                </a:ext>
              </a:extLst>
            </p:cNvPr>
            <p:cNvSpPr/>
            <p:nvPr/>
          </p:nvSpPr>
          <p:spPr>
            <a:xfrm>
              <a:off x="4067174" y="2476500"/>
              <a:ext cx="5160113" cy="1129042"/>
            </a:xfrm>
            <a:custGeom>
              <a:avLst/>
              <a:gdLst>
                <a:gd name="connsiteX0" fmla="*/ 4752753 w 4752753"/>
                <a:gd name="connsiteY0" fmla="*/ 0 h 1116419"/>
                <a:gd name="connsiteX1" fmla="*/ 3498112 w 4752753"/>
                <a:gd name="connsiteY1" fmla="*/ 712382 h 1116419"/>
                <a:gd name="connsiteX2" fmla="*/ 3168502 w 4752753"/>
                <a:gd name="connsiteY2" fmla="*/ 871870 h 1116419"/>
                <a:gd name="connsiteX3" fmla="*/ 2806995 w 4752753"/>
                <a:gd name="connsiteY3" fmla="*/ 956930 h 1116419"/>
                <a:gd name="connsiteX4" fmla="*/ 2381693 w 4752753"/>
                <a:gd name="connsiteY4" fmla="*/ 1010093 h 1116419"/>
                <a:gd name="connsiteX5" fmla="*/ 1935126 w 4752753"/>
                <a:gd name="connsiteY5" fmla="*/ 1031358 h 1116419"/>
                <a:gd name="connsiteX6" fmla="*/ 393405 w 4752753"/>
                <a:gd name="connsiteY6" fmla="*/ 1105786 h 1116419"/>
                <a:gd name="connsiteX7" fmla="*/ 0 w 4752753"/>
                <a:gd name="connsiteY7" fmla="*/ 1116419 h 1116419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840964 w 4658591"/>
                <a:gd name="connsiteY5" fmla="*/ 1031358 h 1164044"/>
                <a:gd name="connsiteX6" fmla="*/ 299243 w 4658591"/>
                <a:gd name="connsiteY6" fmla="*/ 1105786 h 1164044"/>
                <a:gd name="connsiteX7" fmla="*/ 0 w 4658591"/>
                <a:gd name="connsiteY7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840964 w 4658591"/>
                <a:gd name="connsiteY5" fmla="*/ 1031358 h 1164044"/>
                <a:gd name="connsiteX6" fmla="*/ 427931 w 4658591"/>
                <a:gd name="connsiteY6" fmla="*/ 1150236 h 1164044"/>
                <a:gd name="connsiteX7" fmla="*/ 0 w 4658591"/>
                <a:gd name="connsiteY7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840964 w 4658591"/>
                <a:gd name="connsiteY5" fmla="*/ 1031358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935126 w 4658591"/>
                <a:gd name="connsiteY5" fmla="*/ 1082158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413080 w 4658591"/>
                <a:gd name="connsiteY4" fmla="*/ 1111693 h 1164044"/>
                <a:gd name="connsiteX5" fmla="*/ 1935126 w 4658591"/>
                <a:gd name="connsiteY5" fmla="*/ 1082158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413080 w 4658591"/>
                <a:gd name="connsiteY4" fmla="*/ 11116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416219 w 4658591"/>
                <a:gd name="connsiteY4" fmla="*/ 1089468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697140 w 4658591"/>
                <a:gd name="connsiteY3" fmla="*/ 1036305 h 1164044"/>
                <a:gd name="connsiteX4" fmla="*/ 2416219 w 4658591"/>
                <a:gd name="connsiteY4" fmla="*/ 1089468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697140 w 4658591"/>
                <a:gd name="connsiteY3" fmla="*/ 1036305 h 1164044"/>
                <a:gd name="connsiteX4" fmla="*/ 2325196 w 4658591"/>
                <a:gd name="connsiteY4" fmla="*/ 10862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46470 h 1164044"/>
                <a:gd name="connsiteX3" fmla="*/ 2697140 w 4658591"/>
                <a:gd name="connsiteY3" fmla="*/ 1036305 h 1164044"/>
                <a:gd name="connsiteX4" fmla="*/ 2325196 w 4658591"/>
                <a:gd name="connsiteY4" fmla="*/ 10862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63586 w 4658591"/>
                <a:gd name="connsiteY1" fmla="*/ 629832 h 1164044"/>
                <a:gd name="connsiteX2" fmla="*/ 3074340 w 4658591"/>
                <a:gd name="connsiteY2" fmla="*/ 846470 h 1164044"/>
                <a:gd name="connsiteX3" fmla="*/ 2697140 w 4658591"/>
                <a:gd name="connsiteY3" fmla="*/ 1036305 h 1164044"/>
                <a:gd name="connsiteX4" fmla="*/ 2325196 w 4658591"/>
                <a:gd name="connsiteY4" fmla="*/ 10862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595817 w 4595817"/>
                <a:gd name="connsiteY0" fmla="*/ 0 h 1141819"/>
                <a:gd name="connsiteX1" fmla="*/ 3463586 w 4595817"/>
                <a:gd name="connsiteY1" fmla="*/ 607607 h 1141819"/>
                <a:gd name="connsiteX2" fmla="*/ 3074340 w 4595817"/>
                <a:gd name="connsiteY2" fmla="*/ 824245 h 1141819"/>
                <a:gd name="connsiteX3" fmla="*/ 2697140 w 4595817"/>
                <a:gd name="connsiteY3" fmla="*/ 1014080 h 1141819"/>
                <a:gd name="connsiteX4" fmla="*/ 2325196 w 4595817"/>
                <a:gd name="connsiteY4" fmla="*/ 1064068 h 1141819"/>
                <a:gd name="connsiteX5" fmla="*/ 1910016 w 4595817"/>
                <a:gd name="connsiteY5" fmla="*/ 1088508 h 1141819"/>
                <a:gd name="connsiteX6" fmla="*/ 1076581 w 4595817"/>
                <a:gd name="connsiteY6" fmla="*/ 1118116 h 1141819"/>
                <a:gd name="connsiteX7" fmla="*/ 427931 w 4595817"/>
                <a:gd name="connsiteY7" fmla="*/ 1128011 h 1141819"/>
                <a:gd name="connsiteX8" fmla="*/ 0 w 4595817"/>
                <a:gd name="connsiteY8" fmla="*/ 1141819 h 1141819"/>
                <a:gd name="connsiteX0" fmla="*/ 4639759 w 4639759"/>
                <a:gd name="connsiteY0" fmla="*/ 0 h 1144994"/>
                <a:gd name="connsiteX1" fmla="*/ 3507528 w 4639759"/>
                <a:gd name="connsiteY1" fmla="*/ 607607 h 1144994"/>
                <a:gd name="connsiteX2" fmla="*/ 3118282 w 4639759"/>
                <a:gd name="connsiteY2" fmla="*/ 824245 h 1144994"/>
                <a:gd name="connsiteX3" fmla="*/ 2741082 w 4639759"/>
                <a:gd name="connsiteY3" fmla="*/ 1014080 h 1144994"/>
                <a:gd name="connsiteX4" fmla="*/ 2369138 w 4639759"/>
                <a:gd name="connsiteY4" fmla="*/ 1064068 h 1144994"/>
                <a:gd name="connsiteX5" fmla="*/ 1953958 w 4639759"/>
                <a:gd name="connsiteY5" fmla="*/ 1088508 h 1144994"/>
                <a:gd name="connsiteX6" fmla="*/ 1120523 w 4639759"/>
                <a:gd name="connsiteY6" fmla="*/ 1118116 h 1144994"/>
                <a:gd name="connsiteX7" fmla="*/ 471873 w 4639759"/>
                <a:gd name="connsiteY7" fmla="*/ 1128011 h 1144994"/>
                <a:gd name="connsiteX8" fmla="*/ 0 w 4639759"/>
                <a:gd name="connsiteY8" fmla="*/ 1144994 h 1144994"/>
                <a:gd name="connsiteX0" fmla="*/ 5101151 w 5101151"/>
                <a:gd name="connsiteY0" fmla="*/ 0 h 1129042"/>
                <a:gd name="connsiteX1" fmla="*/ 3968920 w 5101151"/>
                <a:gd name="connsiteY1" fmla="*/ 607607 h 1129042"/>
                <a:gd name="connsiteX2" fmla="*/ 3579674 w 5101151"/>
                <a:gd name="connsiteY2" fmla="*/ 824245 h 1129042"/>
                <a:gd name="connsiteX3" fmla="*/ 3202474 w 5101151"/>
                <a:gd name="connsiteY3" fmla="*/ 1014080 h 1129042"/>
                <a:gd name="connsiteX4" fmla="*/ 2830530 w 5101151"/>
                <a:gd name="connsiteY4" fmla="*/ 1064068 h 1129042"/>
                <a:gd name="connsiteX5" fmla="*/ 2415350 w 5101151"/>
                <a:gd name="connsiteY5" fmla="*/ 1088508 h 1129042"/>
                <a:gd name="connsiteX6" fmla="*/ 1581915 w 5101151"/>
                <a:gd name="connsiteY6" fmla="*/ 1118116 h 1129042"/>
                <a:gd name="connsiteX7" fmla="*/ 933265 w 5101151"/>
                <a:gd name="connsiteY7" fmla="*/ 1128011 h 1129042"/>
                <a:gd name="connsiteX8" fmla="*/ 0 w 5101151"/>
                <a:gd name="connsiteY8" fmla="*/ 1119594 h 112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01151" h="1129042">
                  <a:moveTo>
                    <a:pt x="5101151" y="0"/>
                  </a:moveTo>
                  <a:lnTo>
                    <a:pt x="3968920" y="607607"/>
                  </a:lnTo>
                  <a:lnTo>
                    <a:pt x="3579674" y="824245"/>
                  </a:lnTo>
                  <a:lnTo>
                    <a:pt x="3202474" y="1014080"/>
                  </a:lnTo>
                  <a:lnTo>
                    <a:pt x="2830530" y="1064068"/>
                  </a:lnTo>
                  <a:lnTo>
                    <a:pt x="2415350" y="1088508"/>
                  </a:lnTo>
                  <a:cubicBezTo>
                    <a:pt x="2107197" y="1114252"/>
                    <a:pt x="1890068" y="1092372"/>
                    <a:pt x="1581915" y="1118116"/>
                  </a:cubicBezTo>
                  <a:lnTo>
                    <a:pt x="933265" y="1128011"/>
                  </a:lnTo>
                  <a:cubicBezTo>
                    <a:pt x="775974" y="1133672"/>
                    <a:pt x="157291" y="1113933"/>
                    <a:pt x="0" y="1119594"/>
                  </a:cubicBezTo>
                </a:path>
              </a:pathLst>
            </a:custGeom>
            <a:noFill/>
            <a:ln w="38100">
              <a:solidFill>
                <a:schemeClr val="accent5"/>
              </a:solidFill>
            </a:ln>
            <a:effectLst>
              <a:glow rad="1397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7D54E36-59B1-7321-0D93-1E315D5C756E}"/>
                </a:ext>
              </a:extLst>
            </p:cNvPr>
            <p:cNvSpPr/>
            <p:nvPr/>
          </p:nvSpPr>
          <p:spPr>
            <a:xfrm>
              <a:off x="4058902" y="2550706"/>
              <a:ext cx="5130285" cy="1128011"/>
            </a:xfrm>
            <a:custGeom>
              <a:avLst/>
              <a:gdLst>
                <a:gd name="connsiteX0" fmla="*/ 4752753 w 4752753"/>
                <a:gd name="connsiteY0" fmla="*/ 0 h 1116419"/>
                <a:gd name="connsiteX1" fmla="*/ 3498112 w 4752753"/>
                <a:gd name="connsiteY1" fmla="*/ 712382 h 1116419"/>
                <a:gd name="connsiteX2" fmla="*/ 3168502 w 4752753"/>
                <a:gd name="connsiteY2" fmla="*/ 871870 h 1116419"/>
                <a:gd name="connsiteX3" fmla="*/ 2806995 w 4752753"/>
                <a:gd name="connsiteY3" fmla="*/ 956930 h 1116419"/>
                <a:gd name="connsiteX4" fmla="*/ 2381693 w 4752753"/>
                <a:gd name="connsiteY4" fmla="*/ 1010093 h 1116419"/>
                <a:gd name="connsiteX5" fmla="*/ 1935126 w 4752753"/>
                <a:gd name="connsiteY5" fmla="*/ 1031358 h 1116419"/>
                <a:gd name="connsiteX6" fmla="*/ 393405 w 4752753"/>
                <a:gd name="connsiteY6" fmla="*/ 1105786 h 1116419"/>
                <a:gd name="connsiteX7" fmla="*/ 0 w 4752753"/>
                <a:gd name="connsiteY7" fmla="*/ 1116419 h 1116419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840964 w 4658591"/>
                <a:gd name="connsiteY5" fmla="*/ 1031358 h 1164044"/>
                <a:gd name="connsiteX6" fmla="*/ 299243 w 4658591"/>
                <a:gd name="connsiteY6" fmla="*/ 1105786 h 1164044"/>
                <a:gd name="connsiteX7" fmla="*/ 0 w 4658591"/>
                <a:gd name="connsiteY7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840964 w 4658591"/>
                <a:gd name="connsiteY5" fmla="*/ 1031358 h 1164044"/>
                <a:gd name="connsiteX6" fmla="*/ 427931 w 4658591"/>
                <a:gd name="connsiteY6" fmla="*/ 1150236 h 1164044"/>
                <a:gd name="connsiteX7" fmla="*/ 0 w 4658591"/>
                <a:gd name="connsiteY7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840964 w 4658591"/>
                <a:gd name="connsiteY5" fmla="*/ 1031358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287531 w 4658591"/>
                <a:gd name="connsiteY4" fmla="*/ 1010093 h 1164044"/>
                <a:gd name="connsiteX5" fmla="*/ 1935126 w 4658591"/>
                <a:gd name="connsiteY5" fmla="*/ 1082158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413080 w 4658591"/>
                <a:gd name="connsiteY4" fmla="*/ 1111693 h 1164044"/>
                <a:gd name="connsiteX5" fmla="*/ 1935126 w 4658591"/>
                <a:gd name="connsiteY5" fmla="*/ 1082158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413080 w 4658591"/>
                <a:gd name="connsiteY4" fmla="*/ 11116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712833 w 4658591"/>
                <a:gd name="connsiteY3" fmla="*/ 956930 h 1164044"/>
                <a:gd name="connsiteX4" fmla="*/ 2416219 w 4658591"/>
                <a:gd name="connsiteY4" fmla="*/ 1089468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697140 w 4658591"/>
                <a:gd name="connsiteY3" fmla="*/ 1036305 h 1164044"/>
                <a:gd name="connsiteX4" fmla="*/ 2416219 w 4658591"/>
                <a:gd name="connsiteY4" fmla="*/ 1089468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71870 h 1164044"/>
                <a:gd name="connsiteX3" fmla="*/ 2697140 w 4658591"/>
                <a:gd name="connsiteY3" fmla="*/ 1036305 h 1164044"/>
                <a:gd name="connsiteX4" fmla="*/ 2325196 w 4658591"/>
                <a:gd name="connsiteY4" fmla="*/ 10862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03950 w 4658591"/>
                <a:gd name="connsiteY1" fmla="*/ 712382 h 1164044"/>
                <a:gd name="connsiteX2" fmla="*/ 3074340 w 4658591"/>
                <a:gd name="connsiteY2" fmla="*/ 846470 h 1164044"/>
                <a:gd name="connsiteX3" fmla="*/ 2697140 w 4658591"/>
                <a:gd name="connsiteY3" fmla="*/ 1036305 h 1164044"/>
                <a:gd name="connsiteX4" fmla="*/ 2325196 w 4658591"/>
                <a:gd name="connsiteY4" fmla="*/ 10862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658591 w 4658591"/>
                <a:gd name="connsiteY0" fmla="*/ 0 h 1164044"/>
                <a:gd name="connsiteX1" fmla="*/ 3463586 w 4658591"/>
                <a:gd name="connsiteY1" fmla="*/ 629832 h 1164044"/>
                <a:gd name="connsiteX2" fmla="*/ 3074340 w 4658591"/>
                <a:gd name="connsiteY2" fmla="*/ 846470 h 1164044"/>
                <a:gd name="connsiteX3" fmla="*/ 2697140 w 4658591"/>
                <a:gd name="connsiteY3" fmla="*/ 1036305 h 1164044"/>
                <a:gd name="connsiteX4" fmla="*/ 2325196 w 4658591"/>
                <a:gd name="connsiteY4" fmla="*/ 1086293 h 1164044"/>
                <a:gd name="connsiteX5" fmla="*/ 1910016 w 4658591"/>
                <a:gd name="connsiteY5" fmla="*/ 1110733 h 1164044"/>
                <a:gd name="connsiteX6" fmla="*/ 1076581 w 4658591"/>
                <a:gd name="connsiteY6" fmla="*/ 1140341 h 1164044"/>
                <a:gd name="connsiteX7" fmla="*/ 427931 w 4658591"/>
                <a:gd name="connsiteY7" fmla="*/ 1150236 h 1164044"/>
                <a:gd name="connsiteX8" fmla="*/ 0 w 4658591"/>
                <a:gd name="connsiteY8" fmla="*/ 1164044 h 1164044"/>
                <a:gd name="connsiteX0" fmla="*/ 4595817 w 4595817"/>
                <a:gd name="connsiteY0" fmla="*/ 0 h 1141819"/>
                <a:gd name="connsiteX1" fmla="*/ 3463586 w 4595817"/>
                <a:gd name="connsiteY1" fmla="*/ 607607 h 1141819"/>
                <a:gd name="connsiteX2" fmla="*/ 3074340 w 4595817"/>
                <a:gd name="connsiteY2" fmla="*/ 824245 h 1141819"/>
                <a:gd name="connsiteX3" fmla="*/ 2697140 w 4595817"/>
                <a:gd name="connsiteY3" fmla="*/ 1014080 h 1141819"/>
                <a:gd name="connsiteX4" fmla="*/ 2325196 w 4595817"/>
                <a:gd name="connsiteY4" fmla="*/ 1064068 h 1141819"/>
                <a:gd name="connsiteX5" fmla="*/ 1910016 w 4595817"/>
                <a:gd name="connsiteY5" fmla="*/ 1088508 h 1141819"/>
                <a:gd name="connsiteX6" fmla="*/ 1076581 w 4595817"/>
                <a:gd name="connsiteY6" fmla="*/ 1118116 h 1141819"/>
                <a:gd name="connsiteX7" fmla="*/ 427931 w 4595817"/>
                <a:gd name="connsiteY7" fmla="*/ 1128011 h 1141819"/>
                <a:gd name="connsiteX8" fmla="*/ 0 w 4595817"/>
                <a:gd name="connsiteY8" fmla="*/ 1141819 h 1141819"/>
                <a:gd name="connsiteX0" fmla="*/ 4639759 w 4639759"/>
                <a:gd name="connsiteY0" fmla="*/ 0 h 1144994"/>
                <a:gd name="connsiteX1" fmla="*/ 3507528 w 4639759"/>
                <a:gd name="connsiteY1" fmla="*/ 607607 h 1144994"/>
                <a:gd name="connsiteX2" fmla="*/ 3118282 w 4639759"/>
                <a:gd name="connsiteY2" fmla="*/ 824245 h 1144994"/>
                <a:gd name="connsiteX3" fmla="*/ 2741082 w 4639759"/>
                <a:gd name="connsiteY3" fmla="*/ 1014080 h 1144994"/>
                <a:gd name="connsiteX4" fmla="*/ 2369138 w 4639759"/>
                <a:gd name="connsiteY4" fmla="*/ 1064068 h 1144994"/>
                <a:gd name="connsiteX5" fmla="*/ 1953958 w 4639759"/>
                <a:gd name="connsiteY5" fmla="*/ 1088508 h 1144994"/>
                <a:gd name="connsiteX6" fmla="*/ 1120523 w 4639759"/>
                <a:gd name="connsiteY6" fmla="*/ 1118116 h 1144994"/>
                <a:gd name="connsiteX7" fmla="*/ 471873 w 4639759"/>
                <a:gd name="connsiteY7" fmla="*/ 1128011 h 1144994"/>
                <a:gd name="connsiteX8" fmla="*/ 0 w 4639759"/>
                <a:gd name="connsiteY8" fmla="*/ 1144994 h 1144994"/>
                <a:gd name="connsiteX0" fmla="*/ 4661901 w 4661901"/>
                <a:gd name="connsiteY0" fmla="*/ 0 h 1148169"/>
                <a:gd name="connsiteX1" fmla="*/ 3529670 w 4661901"/>
                <a:gd name="connsiteY1" fmla="*/ 607607 h 1148169"/>
                <a:gd name="connsiteX2" fmla="*/ 3140424 w 4661901"/>
                <a:gd name="connsiteY2" fmla="*/ 824245 h 1148169"/>
                <a:gd name="connsiteX3" fmla="*/ 2763224 w 4661901"/>
                <a:gd name="connsiteY3" fmla="*/ 1014080 h 1148169"/>
                <a:gd name="connsiteX4" fmla="*/ 2391280 w 4661901"/>
                <a:gd name="connsiteY4" fmla="*/ 1064068 h 1148169"/>
                <a:gd name="connsiteX5" fmla="*/ 1976100 w 4661901"/>
                <a:gd name="connsiteY5" fmla="*/ 1088508 h 1148169"/>
                <a:gd name="connsiteX6" fmla="*/ 1142665 w 4661901"/>
                <a:gd name="connsiteY6" fmla="*/ 1118116 h 1148169"/>
                <a:gd name="connsiteX7" fmla="*/ 494015 w 4661901"/>
                <a:gd name="connsiteY7" fmla="*/ 1128011 h 1148169"/>
                <a:gd name="connsiteX8" fmla="*/ 0 w 4661901"/>
                <a:gd name="connsiteY8" fmla="*/ 1148169 h 1148169"/>
                <a:gd name="connsiteX0" fmla="*/ 5111062 w 5111062"/>
                <a:gd name="connsiteY0" fmla="*/ 0 h 1128011"/>
                <a:gd name="connsiteX1" fmla="*/ 3978831 w 5111062"/>
                <a:gd name="connsiteY1" fmla="*/ 607607 h 1128011"/>
                <a:gd name="connsiteX2" fmla="*/ 3589585 w 5111062"/>
                <a:gd name="connsiteY2" fmla="*/ 824245 h 1128011"/>
                <a:gd name="connsiteX3" fmla="*/ 3212385 w 5111062"/>
                <a:gd name="connsiteY3" fmla="*/ 1014080 h 1128011"/>
                <a:gd name="connsiteX4" fmla="*/ 2840441 w 5111062"/>
                <a:gd name="connsiteY4" fmla="*/ 1064068 h 1128011"/>
                <a:gd name="connsiteX5" fmla="*/ 2425261 w 5111062"/>
                <a:gd name="connsiteY5" fmla="*/ 1088508 h 1128011"/>
                <a:gd name="connsiteX6" fmla="*/ 1591826 w 5111062"/>
                <a:gd name="connsiteY6" fmla="*/ 1118116 h 1128011"/>
                <a:gd name="connsiteX7" fmla="*/ 943176 w 5111062"/>
                <a:gd name="connsiteY7" fmla="*/ 1128011 h 1128011"/>
                <a:gd name="connsiteX8" fmla="*/ 0 w 5111062"/>
                <a:gd name="connsiteY8" fmla="*/ 1125944 h 11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11062" h="1128011">
                  <a:moveTo>
                    <a:pt x="5111062" y="0"/>
                  </a:moveTo>
                  <a:lnTo>
                    <a:pt x="3978831" y="607607"/>
                  </a:lnTo>
                  <a:lnTo>
                    <a:pt x="3589585" y="824245"/>
                  </a:lnTo>
                  <a:lnTo>
                    <a:pt x="3212385" y="1014080"/>
                  </a:lnTo>
                  <a:lnTo>
                    <a:pt x="2840441" y="1064068"/>
                  </a:lnTo>
                  <a:lnTo>
                    <a:pt x="2425261" y="1088508"/>
                  </a:lnTo>
                  <a:cubicBezTo>
                    <a:pt x="2117108" y="1114252"/>
                    <a:pt x="1899979" y="1092372"/>
                    <a:pt x="1591826" y="1118116"/>
                  </a:cubicBezTo>
                  <a:lnTo>
                    <a:pt x="943176" y="1128011"/>
                  </a:lnTo>
                  <a:lnTo>
                    <a:pt x="0" y="1125944"/>
                  </a:lnTo>
                </a:path>
              </a:pathLst>
            </a:custGeom>
            <a:noFill/>
            <a:ln w="38100">
              <a:solidFill>
                <a:schemeClr val="accent5"/>
              </a:solidFill>
            </a:ln>
            <a:effectLst>
              <a:glow rad="1397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EF3EC74-6CC9-B060-B80B-7868480EB1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19199" y="3467100"/>
              <a:ext cx="91440" cy="91440"/>
            </a:xfrm>
            <a:prstGeom prst="ellipse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  <a:effectLst>
              <a:glow rad="1397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850F4FBA-D1F2-A738-9FAA-4B2AECAE5A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17724" y="3538542"/>
              <a:ext cx="91440" cy="91440"/>
            </a:xfrm>
            <a:prstGeom prst="ellipse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  <a:effectLst>
              <a:glow rad="1397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B1FE76E0-A6CF-3BD3-7C8C-0ECD337C5B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17724" y="3619027"/>
              <a:ext cx="91440" cy="91440"/>
            </a:xfrm>
            <a:prstGeom prst="ellipse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  <a:effectLst>
              <a:glow rad="139700">
                <a:schemeClr val="accent5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7FA942A9-3F36-726F-07A6-79F79BD1BDE5}"/>
                </a:ext>
              </a:extLst>
            </p:cNvPr>
            <p:cNvSpPr/>
            <p:nvPr/>
          </p:nvSpPr>
          <p:spPr>
            <a:xfrm>
              <a:off x="5057061" y="2370832"/>
              <a:ext cx="4236502" cy="698343"/>
            </a:xfrm>
            <a:custGeom>
              <a:avLst/>
              <a:gdLst>
                <a:gd name="connsiteX0" fmla="*/ 3763925 w 3763925"/>
                <a:gd name="connsiteY0" fmla="*/ 0 h 574158"/>
                <a:gd name="connsiteX1" fmla="*/ 3040911 w 3763925"/>
                <a:gd name="connsiteY1" fmla="*/ 446567 h 574158"/>
                <a:gd name="connsiteX2" fmla="*/ 0 w 3763925"/>
                <a:gd name="connsiteY2" fmla="*/ 574158 h 574158"/>
                <a:gd name="connsiteX0" fmla="*/ 3770419 w 3770419"/>
                <a:gd name="connsiteY0" fmla="*/ 0 h 707371"/>
                <a:gd name="connsiteX1" fmla="*/ 3047405 w 3770419"/>
                <a:gd name="connsiteY1" fmla="*/ 446567 h 707371"/>
                <a:gd name="connsiteX2" fmla="*/ 0 w 3770419"/>
                <a:gd name="connsiteY2" fmla="*/ 707371 h 707371"/>
                <a:gd name="connsiteX0" fmla="*/ 3770419 w 3770419"/>
                <a:gd name="connsiteY0" fmla="*/ 0 h 707381"/>
                <a:gd name="connsiteX1" fmla="*/ 3047405 w 3770419"/>
                <a:gd name="connsiteY1" fmla="*/ 446567 h 707381"/>
                <a:gd name="connsiteX2" fmla="*/ 0 w 3770419"/>
                <a:gd name="connsiteY2" fmla="*/ 707371 h 707381"/>
                <a:gd name="connsiteX0" fmla="*/ 3770419 w 3770419"/>
                <a:gd name="connsiteY0" fmla="*/ 0 h 707402"/>
                <a:gd name="connsiteX1" fmla="*/ 2787657 w 3770419"/>
                <a:gd name="connsiteY1" fmla="*/ 583480 h 707402"/>
                <a:gd name="connsiteX2" fmla="*/ 0 w 3770419"/>
                <a:gd name="connsiteY2" fmla="*/ 707371 h 707402"/>
                <a:gd name="connsiteX0" fmla="*/ 3770419 w 3770419"/>
                <a:gd name="connsiteY0" fmla="*/ 0 h 707412"/>
                <a:gd name="connsiteX1" fmla="*/ 2787657 w 3770419"/>
                <a:gd name="connsiteY1" fmla="*/ 583480 h 707412"/>
                <a:gd name="connsiteX2" fmla="*/ 0 w 3770419"/>
                <a:gd name="connsiteY2" fmla="*/ 707371 h 707412"/>
                <a:gd name="connsiteX0" fmla="*/ 3770419 w 3770419"/>
                <a:gd name="connsiteY0" fmla="*/ 0 h 707371"/>
                <a:gd name="connsiteX1" fmla="*/ 2787657 w 3770419"/>
                <a:gd name="connsiteY1" fmla="*/ 583480 h 707371"/>
                <a:gd name="connsiteX2" fmla="*/ 0 w 3770419"/>
                <a:gd name="connsiteY2" fmla="*/ 707371 h 707371"/>
                <a:gd name="connsiteX0" fmla="*/ 3812628 w 3812628"/>
                <a:gd name="connsiteY0" fmla="*/ 0 h 640765"/>
                <a:gd name="connsiteX1" fmla="*/ 2787657 w 3812628"/>
                <a:gd name="connsiteY1" fmla="*/ 516874 h 640765"/>
                <a:gd name="connsiteX2" fmla="*/ 0 w 3812628"/>
                <a:gd name="connsiteY2" fmla="*/ 640765 h 640765"/>
                <a:gd name="connsiteX0" fmla="*/ 3799641 w 3799641"/>
                <a:gd name="connsiteY0" fmla="*/ 0 h 659267"/>
                <a:gd name="connsiteX1" fmla="*/ 2787657 w 3799641"/>
                <a:gd name="connsiteY1" fmla="*/ 535376 h 659267"/>
                <a:gd name="connsiteX2" fmla="*/ 0 w 3799641"/>
                <a:gd name="connsiteY2" fmla="*/ 659267 h 659267"/>
                <a:gd name="connsiteX0" fmla="*/ 3815875 w 3815875"/>
                <a:gd name="connsiteY0" fmla="*/ 0 h 640765"/>
                <a:gd name="connsiteX1" fmla="*/ 2787657 w 3815875"/>
                <a:gd name="connsiteY1" fmla="*/ 516874 h 640765"/>
                <a:gd name="connsiteX2" fmla="*/ 0 w 3815875"/>
                <a:gd name="connsiteY2" fmla="*/ 640765 h 640765"/>
                <a:gd name="connsiteX0" fmla="*/ 4315491 w 4315491"/>
                <a:gd name="connsiteY0" fmla="*/ 0 h 817741"/>
                <a:gd name="connsiteX1" fmla="*/ 2787657 w 4315491"/>
                <a:gd name="connsiteY1" fmla="*/ 693850 h 817741"/>
                <a:gd name="connsiteX2" fmla="*/ 0 w 4315491"/>
                <a:gd name="connsiteY2" fmla="*/ 817741 h 817741"/>
                <a:gd name="connsiteX0" fmla="*/ 4315491 w 4315491"/>
                <a:gd name="connsiteY0" fmla="*/ 0 h 817741"/>
                <a:gd name="connsiteX1" fmla="*/ 3169120 w 4315491"/>
                <a:gd name="connsiteY1" fmla="*/ 655378 h 817741"/>
                <a:gd name="connsiteX2" fmla="*/ 0 w 4315491"/>
                <a:gd name="connsiteY2" fmla="*/ 817741 h 817741"/>
                <a:gd name="connsiteX0" fmla="*/ 4332369 w 4332369"/>
                <a:gd name="connsiteY0" fmla="*/ 0 h 813894"/>
                <a:gd name="connsiteX1" fmla="*/ 3169120 w 4332369"/>
                <a:gd name="connsiteY1" fmla="*/ 651531 h 813894"/>
                <a:gd name="connsiteX2" fmla="*/ 0 w 4332369"/>
                <a:gd name="connsiteY2" fmla="*/ 813894 h 81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2369" h="813894">
                  <a:moveTo>
                    <a:pt x="4332369" y="0"/>
                  </a:moveTo>
                  <a:cubicBezTo>
                    <a:pt x="3989630" y="172291"/>
                    <a:pt x="3511859" y="479240"/>
                    <a:pt x="3169120" y="651531"/>
                  </a:cubicBezTo>
                  <a:cubicBezTo>
                    <a:pt x="2165223" y="716263"/>
                    <a:pt x="1117536" y="771364"/>
                    <a:pt x="0" y="813894"/>
                  </a:cubicBezTo>
                </a:path>
              </a:pathLst>
            </a:custGeom>
            <a:noFill/>
            <a:ln w="38100">
              <a:solidFill>
                <a:schemeClr val="accent2"/>
              </a:solidFill>
            </a:ln>
            <a:effectLst>
              <a:glow rad="139700">
                <a:schemeClr val="accent2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C6A1B638-C831-8B63-8D06-33803B5BAF1B}"/>
                </a:ext>
              </a:extLst>
            </p:cNvPr>
            <p:cNvSpPr/>
            <p:nvPr/>
          </p:nvSpPr>
          <p:spPr>
            <a:xfrm>
              <a:off x="5075053" y="2371246"/>
              <a:ext cx="4239437" cy="572019"/>
            </a:xfrm>
            <a:custGeom>
              <a:avLst/>
              <a:gdLst>
                <a:gd name="connsiteX0" fmla="*/ 3763925 w 3763925"/>
                <a:gd name="connsiteY0" fmla="*/ 0 h 574158"/>
                <a:gd name="connsiteX1" fmla="*/ 3040911 w 3763925"/>
                <a:gd name="connsiteY1" fmla="*/ 446567 h 574158"/>
                <a:gd name="connsiteX2" fmla="*/ 0 w 3763925"/>
                <a:gd name="connsiteY2" fmla="*/ 574158 h 574158"/>
                <a:gd name="connsiteX0" fmla="*/ 3770419 w 3770419"/>
                <a:gd name="connsiteY0" fmla="*/ 0 h 707371"/>
                <a:gd name="connsiteX1" fmla="*/ 3047405 w 3770419"/>
                <a:gd name="connsiteY1" fmla="*/ 446567 h 707371"/>
                <a:gd name="connsiteX2" fmla="*/ 0 w 3770419"/>
                <a:gd name="connsiteY2" fmla="*/ 707371 h 707371"/>
                <a:gd name="connsiteX0" fmla="*/ 3770419 w 3770419"/>
                <a:gd name="connsiteY0" fmla="*/ 0 h 707381"/>
                <a:gd name="connsiteX1" fmla="*/ 3047405 w 3770419"/>
                <a:gd name="connsiteY1" fmla="*/ 446567 h 707381"/>
                <a:gd name="connsiteX2" fmla="*/ 0 w 3770419"/>
                <a:gd name="connsiteY2" fmla="*/ 707371 h 707381"/>
                <a:gd name="connsiteX0" fmla="*/ 3770419 w 3770419"/>
                <a:gd name="connsiteY0" fmla="*/ 0 h 707402"/>
                <a:gd name="connsiteX1" fmla="*/ 2787657 w 3770419"/>
                <a:gd name="connsiteY1" fmla="*/ 583480 h 707402"/>
                <a:gd name="connsiteX2" fmla="*/ 0 w 3770419"/>
                <a:gd name="connsiteY2" fmla="*/ 707371 h 707402"/>
                <a:gd name="connsiteX0" fmla="*/ 3770419 w 3770419"/>
                <a:gd name="connsiteY0" fmla="*/ 0 h 707412"/>
                <a:gd name="connsiteX1" fmla="*/ 2787657 w 3770419"/>
                <a:gd name="connsiteY1" fmla="*/ 583480 h 707412"/>
                <a:gd name="connsiteX2" fmla="*/ 0 w 3770419"/>
                <a:gd name="connsiteY2" fmla="*/ 707371 h 707412"/>
                <a:gd name="connsiteX0" fmla="*/ 3770419 w 3770419"/>
                <a:gd name="connsiteY0" fmla="*/ 0 h 707371"/>
                <a:gd name="connsiteX1" fmla="*/ 2787657 w 3770419"/>
                <a:gd name="connsiteY1" fmla="*/ 583480 h 707371"/>
                <a:gd name="connsiteX2" fmla="*/ 0 w 3770419"/>
                <a:gd name="connsiteY2" fmla="*/ 707371 h 707371"/>
                <a:gd name="connsiteX0" fmla="*/ 3812628 w 3812628"/>
                <a:gd name="connsiteY0" fmla="*/ 0 h 640765"/>
                <a:gd name="connsiteX1" fmla="*/ 2787657 w 3812628"/>
                <a:gd name="connsiteY1" fmla="*/ 516874 h 640765"/>
                <a:gd name="connsiteX2" fmla="*/ 0 w 3812628"/>
                <a:gd name="connsiteY2" fmla="*/ 640765 h 640765"/>
                <a:gd name="connsiteX0" fmla="*/ 3799641 w 3799641"/>
                <a:gd name="connsiteY0" fmla="*/ 0 h 659267"/>
                <a:gd name="connsiteX1" fmla="*/ 2787657 w 3799641"/>
                <a:gd name="connsiteY1" fmla="*/ 535376 h 659267"/>
                <a:gd name="connsiteX2" fmla="*/ 0 w 3799641"/>
                <a:gd name="connsiteY2" fmla="*/ 659267 h 659267"/>
                <a:gd name="connsiteX0" fmla="*/ 3815875 w 3815875"/>
                <a:gd name="connsiteY0" fmla="*/ 0 h 640765"/>
                <a:gd name="connsiteX1" fmla="*/ 2787657 w 3815875"/>
                <a:gd name="connsiteY1" fmla="*/ 516874 h 640765"/>
                <a:gd name="connsiteX2" fmla="*/ 0 w 3815875"/>
                <a:gd name="connsiteY2" fmla="*/ 640765 h 640765"/>
                <a:gd name="connsiteX0" fmla="*/ 4335370 w 4335370"/>
                <a:gd name="connsiteY0" fmla="*/ 0 h 666667"/>
                <a:gd name="connsiteX1" fmla="*/ 3307152 w 4335370"/>
                <a:gd name="connsiteY1" fmla="*/ 516874 h 666667"/>
                <a:gd name="connsiteX2" fmla="*/ 0 w 4335370"/>
                <a:gd name="connsiteY2" fmla="*/ 666667 h 6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5370" h="666667">
                  <a:moveTo>
                    <a:pt x="4335370" y="0"/>
                  </a:moveTo>
                  <a:lnTo>
                    <a:pt x="3307152" y="516874"/>
                  </a:lnTo>
                  <a:cubicBezTo>
                    <a:pt x="2303255" y="581606"/>
                    <a:pt x="1117536" y="624137"/>
                    <a:pt x="0" y="666667"/>
                  </a:cubicBezTo>
                </a:path>
              </a:pathLst>
            </a:custGeom>
            <a:noFill/>
            <a:ln w="38100">
              <a:solidFill>
                <a:schemeClr val="accent2"/>
              </a:solidFill>
            </a:ln>
            <a:effectLst>
              <a:glow rad="139700">
                <a:schemeClr val="accent2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6F075DC3-A5A1-6FFD-81CD-B85FEB317B9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12815" y="2890937"/>
              <a:ext cx="91440" cy="91440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  <a:effectLst>
              <a:glow rad="139700">
                <a:schemeClr val="accent2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65241B0B-1BD8-C52A-0CD8-8CFDCC11D4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11340" y="2962379"/>
              <a:ext cx="91440" cy="91440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  <a:effectLst>
              <a:glow rad="139700">
                <a:schemeClr val="accent2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550F9C24-A897-84ED-0FA4-36723BE1BE7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11340" y="3023455"/>
              <a:ext cx="91440" cy="91440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  <a:effectLst>
              <a:glow rad="139700">
                <a:schemeClr val="accent2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8237795F-6EBE-4099-8FDF-0859F8EE3319}"/>
                </a:ext>
              </a:extLst>
            </p:cNvPr>
            <p:cNvSpPr/>
            <p:nvPr/>
          </p:nvSpPr>
          <p:spPr>
            <a:xfrm>
              <a:off x="4311214" y="3317588"/>
              <a:ext cx="267388" cy="514969"/>
            </a:xfrm>
            <a:custGeom>
              <a:avLst/>
              <a:gdLst>
                <a:gd name="connsiteX0" fmla="*/ 0 w 267388"/>
                <a:gd name="connsiteY0" fmla="*/ 85829 h 514969"/>
                <a:gd name="connsiteX1" fmla="*/ 49517 w 267388"/>
                <a:gd name="connsiteY1" fmla="*/ 514969 h 514969"/>
                <a:gd name="connsiteX2" fmla="*/ 267388 w 267388"/>
                <a:gd name="connsiteY2" fmla="*/ 501765 h 514969"/>
                <a:gd name="connsiteX3" fmla="*/ 184861 w 267388"/>
                <a:gd name="connsiteY3" fmla="*/ 0 h 514969"/>
                <a:gd name="connsiteX4" fmla="*/ 0 w 267388"/>
                <a:gd name="connsiteY4" fmla="*/ 85829 h 51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388" h="514969">
                  <a:moveTo>
                    <a:pt x="0" y="85829"/>
                  </a:moveTo>
                  <a:lnTo>
                    <a:pt x="49517" y="514969"/>
                  </a:lnTo>
                  <a:lnTo>
                    <a:pt x="267388" y="501765"/>
                  </a:lnTo>
                  <a:lnTo>
                    <a:pt x="184861" y="0"/>
                  </a:lnTo>
                  <a:lnTo>
                    <a:pt x="0" y="85829"/>
                  </a:lnTo>
                  <a:close/>
                </a:path>
              </a:pathLst>
            </a:custGeom>
            <a:solidFill>
              <a:srgbClr val="ECEC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5AF7448-2887-1E87-784D-0ACADAE03555}"/>
                </a:ext>
              </a:extLst>
            </p:cNvPr>
            <p:cNvSpPr/>
            <p:nvPr/>
          </p:nvSpPr>
          <p:spPr>
            <a:xfrm>
              <a:off x="5261926" y="2677178"/>
              <a:ext cx="287195" cy="564486"/>
            </a:xfrm>
            <a:custGeom>
              <a:avLst/>
              <a:gdLst>
                <a:gd name="connsiteX0" fmla="*/ 0 w 287195"/>
                <a:gd name="connsiteY0" fmla="*/ 36312 h 564486"/>
                <a:gd name="connsiteX1" fmla="*/ 85829 w 287195"/>
                <a:gd name="connsiteY1" fmla="*/ 561184 h 564486"/>
                <a:gd name="connsiteX2" fmla="*/ 287195 w 287195"/>
                <a:gd name="connsiteY2" fmla="*/ 564486 h 564486"/>
                <a:gd name="connsiteX3" fmla="*/ 204668 w 287195"/>
                <a:gd name="connsiteY3" fmla="*/ 0 h 564486"/>
                <a:gd name="connsiteX4" fmla="*/ 0 w 287195"/>
                <a:gd name="connsiteY4" fmla="*/ 36312 h 56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195" h="564486">
                  <a:moveTo>
                    <a:pt x="0" y="36312"/>
                  </a:moveTo>
                  <a:lnTo>
                    <a:pt x="85829" y="561184"/>
                  </a:lnTo>
                  <a:lnTo>
                    <a:pt x="287195" y="564486"/>
                  </a:lnTo>
                  <a:lnTo>
                    <a:pt x="204668" y="0"/>
                  </a:lnTo>
                  <a:lnTo>
                    <a:pt x="0" y="36312"/>
                  </a:lnTo>
                  <a:close/>
                </a:path>
              </a:pathLst>
            </a:custGeom>
            <a:solidFill>
              <a:srgbClr val="EBEB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3F8459D0-6D61-9095-0BA2-C219F4245B8A}"/>
                </a:ext>
              </a:extLst>
            </p:cNvPr>
            <p:cNvSpPr/>
            <p:nvPr/>
          </p:nvSpPr>
          <p:spPr>
            <a:xfrm>
              <a:off x="3340696" y="3810000"/>
              <a:ext cx="254183" cy="547980"/>
            </a:xfrm>
            <a:custGeom>
              <a:avLst/>
              <a:gdLst>
                <a:gd name="connsiteX0" fmla="*/ 0 w 254183"/>
                <a:gd name="connsiteY0" fmla="*/ 39613 h 547980"/>
                <a:gd name="connsiteX1" fmla="*/ 66022 w 254183"/>
                <a:gd name="connsiteY1" fmla="*/ 547980 h 547980"/>
                <a:gd name="connsiteX2" fmla="*/ 254183 w 254183"/>
                <a:gd name="connsiteY2" fmla="*/ 534775 h 547980"/>
                <a:gd name="connsiteX3" fmla="*/ 178259 w 254183"/>
                <a:gd name="connsiteY3" fmla="*/ 0 h 547980"/>
                <a:gd name="connsiteX4" fmla="*/ 0 w 254183"/>
                <a:gd name="connsiteY4" fmla="*/ 39613 h 54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83" h="547980">
                  <a:moveTo>
                    <a:pt x="0" y="39613"/>
                  </a:moveTo>
                  <a:lnTo>
                    <a:pt x="66022" y="547980"/>
                  </a:lnTo>
                  <a:lnTo>
                    <a:pt x="254183" y="534775"/>
                  </a:lnTo>
                  <a:lnTo>
                    <a:pt x="178259" y="0"/>
                  </a:lnTo>
                  <a:lnTo>
                    <a:pt x="0" y="39613"/>
                  </a:lnTo>
                  <a:close/>
                </a:path>
              </a:pathLst>
            </a:custGeom>
            <a:solidFill>
              <a:srgbClr val="EBEB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36911D5-6E51-016F-7ADE-C3FD73242FA0}"/>
                </a:ext>
              </a:extLst>
            </p:cNvPr>
            <p:cNvSpPr/>
            <p:nvPr/>
          </p:nvSpPr>
          <p:spPr>
            <a:xfrm>
              <a:off x="2356973" y="4393742"/>
              <a:ext cx="257485" cy="557883"/>
            </a:xfrm>
            <a:custGeom>
              <a:avLst/>
              <a:gdLst>
                <a:gd name="connsiteX0" fmla="*/ 0 w 257485"/>
                <a:gd name="connsiteY0" fmla="*/ 33010 h 557883"/>
                <a:gd name="connsiteX1" fmla="*/ 79226 w 257485"/>
                <a:gd name="connsiteY1" fmla="*/ 557883 h 557883"/>
                <a:gd name="connsiteX2" fmla="*/ 257485 w 257485"/>
                <a:gd name="connsiteY2" fmla="*/ 505065 h 557883"/>
                <a:gd name="connsiteX3" fmla="*/ 178259 w 257485"/>
                <a:gd name="connsiteY3" fmla="*/ 0 h 557883"/>
                <a:gd name="connsiteX4" fmla="*/ 0 w 257485"/>
                <a:gd name="connsiteY4" fmla="*/ 33010 h 55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485" h="557883">
                  <a:moveTo>
                    <a:pt x="0" y="33010"/>
                  </a:moveTo>
                  <a:lnTo>
                    <a:pt x="79226" y="557883"/>
                  </a:lnTo>
                  <a:lnTo>
                    <a:pt x="257485" y="505065"/>
                  </a:lnTo>
                  <a:lnTo>
                    <a:pt x="178259" y="0"/>
                  </a:lnTo>
                  <a:lnTo>
                    <a:pt x="0" y="33010"/>
                  </a:lnTo>
                  <a:close/>
                </a:path>
              </a:pathLst>
            </a:custGeom>
            <a:solidFill>
              <a:srgbClr val="EBEB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32D3239-F35D-F845-8C1F-1A5690F4465A}"/>
                </a:ext>
              </a:extLst>
            </p:cNvPr>
            <p:cNvSpPr txBox="1"/>
            <p:nvPr/>
          </p:nvSpPr>
          <p:spPr>
            <a:xfrm>
              <a:off x="10315575" y="7515225"/>
              <a:ext cx="0" cy="0"/>
            </a:xfrm>
            <a:prstGeom prst="rect">
              <a:avLst/>
            </a:prstGeom>
          </p:spPr>
          <p:txBody>
            <a:bodyPr vert="horz" wrap="none" lIns="0" tIns="0" rIns="0" bIns="0" rtlCol="0" anchor="b" anchorCtr="0">
              <a:normAutofit fontScale="25000" lnSpcReduction="20000"/>
            </a:bodyPr>
            <a:lstStyle/>
            <a:p>
              <a:pPr algn="l">
                <a:lnSpc>
                  <a:spcPct val="100000"/>
                </a:lnSpc>
                <a:spcBef>
                  <a:spcPts val="0"/>
                </a:spcBef>
              </a:pPr>
              <a:endParaRPr lang="en-US" sz="16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81321B71-AB52-39EA-F36B-A4FB7BD92284}"/>
              </a:ext>
            </a:extLst>
          </p:cNvPr>
          <p:cNvSpPr txBox="1"/>
          <p:nvPr/>
        </p:nvSpPr>
        <p:spPr>
          <a:xfrm>
            <a:off x="10315575" y="7515225"/>
            <a:ext cx="0" cy="0"/>
          </a:xfrm>
          <a:prstGeom prst="rect">
            <a:avLst/>
          </a:prstGeom>
        </p:spPr>
        <p:txBody>
          <a:bodyPr vert="horz" wrap="none" lIns="0" tIns="0" rIns="0" bIns="0" rtlCol="0" anchor="b" anchorCtr="0">
            <a:normAutofit fontScale="25000" lnSpcReduction="20000"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8073" name="Text Placeholder 8072">
            <a:extLst>
              <a:ext uri="{FF2B5EF4-FFF2-40B4-BE49-F238E27FC236}">
                <a16:creationId xmlns:a16="http://schemas.microsoft.com/office/drawing/2014/main" id="{D4871C38-1AB8-C93B-6596-EAA831F409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09658" y="1903737"/>
            <a:ext cx="3069450" cy="487955"/>
          </a:xfrm>
        </p:spPr>
        <p:txBody>
          <a:bodyPr>
            <a:noAutofit/>
          </a:bodyPr>
          <a:lstStyle/>
          <a:p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6849A4"/>
                </a:solidFill>
                <a:effectLst/>
                <a:uLnTx/>
                <a:uFillTx/>
                <a:latin typeface="Montserrat" pitchFamily="2" charset="77"/>
                <a:ea typeface="+mj-ea"/>
                <a:cs typeface="+mj-cs"/>
              </a:rPr>
              <a:t>Simultaneous production</a:t>
            </a:r>
          </a:p>
          <a:p>
            <a:r>
              <a:rPr lang="en-US" sz="1400" dirty="0"/>
              <a:t>of up to</a:t>
            </a:r>
          </a:p>
        </p:txBody>
      </p:sp>
      <p:sp>
        <p:nvSpPr>
          <p:cNvPr id="8107" name="Rectangle 8106">
            <a:extLst>
              <a:ext uri="{FF2B5EF4-FFF2-40B4-BE49-F238E27FC236}">
                <a16:creationId xmlns:a16="http://schemas.microsoft.com/office/drawing/2014/main" id="{C9A282F9-EF37-4D9A-2185-DAF307B0B35B}"/>
              </a:ext>
            </a:extLst>
          </p:cNvPr>
          <p:cNvSpPr/>
          <p:nvPr/>
        </p:nvSpPr>
        <p:spPr>
          <a:xfrm>
            <a:off x="942928" y="2425477"/>
            <a:ext cx="1424049" cy="628698"/>
          </a:xfrm>
          <a:prstGeom prst="rect">
            <a:avLst/>
          </a:prstGeom>
          <a:noFill/>
          <a:effectLst/>
        </p:spPr>
        <p:txBody>
          <a:bodyPr wrap="square" lIns="91440" tIns="45720" rIns="91440" bIns="45720" anchor="ctr">
            <a:spAutoFit/>
          </a:bodyPr>
          <a:lstStyle/>
          <a:p>
            <a:pPr algn="ctr">
              <a:lnSpc>
                <a:spcPct val="50000"/>
              </a:lnSpc>
            </a:pPr>
            <a:r>
              <a:rPr lang="en-US" sz="6000" b="1" cap="none" spc="0" dirty="0">
                <a:ln w="0"/>
                <a:gradFill flip="none" rotWithShape="1">
                  <a:gsLst>
                    <a:gs pos="60000">
                      <a:schemeClr val="accent5"/>
                    </a:gs>
                    <a:gs pos="40000">
                      <a:schemeClr val="accent4"/>
                    </a:gs>
                    <a:gs pos="20000">
                      <a:schemeClr val="accent1"/>
                    </a:gs>
                    <a:gs pos="80000">
                      <a:schemeClr val="accent2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effectLst>
                  <a:innerShdw blurRad="50800">
                    <a:prstClr val="black">
                      <a:alpha val="35000"/>
                    </a:prstClr>
                  </a:innerShdw>
                </a:effectLst>
                <a:latin typeface="Montserrat" pitchFamily="2" charset="77"/>
              </a:rPr>
              <a:t>12</a:t>
            </a:r>
          </a:p>
        </p:txBody>
      </p:sp>
      <p:sp>
        <p:nvSpPr>
          <p:cNvPr id="8108" name="TextBox 8107">
            <a:extLst>
              <a:ext uri="{FF2B5EF4-FFF2-40B4-BE49-F238E27FC236}">
                <a16:creationId xmlns:a16="http://schemas.microsoft.com/office/drawing/2014/main" id="{9960A11E-001A-300F-F315-40016CDE117D}"/>
              </a:ext>
            </a:extLst>
          </p:cNvPr>
          <p:cNvSpPr txBox="1"/>
          <p:nvPr/>
        </p:nvSpPr>
        <p:spPr>
          <a:xfrm>
            <a:off x="69367" y="2627765"/>
            <a:ext cx="3320699" cy="735072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rm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n-US" sz="1200" b="1" dirty="0">
                <a:solidFill>
                  <a:schemeClr val="accent1"/>
                </a:solidFill>
                <a:effectLst>
                  <a:innerShdw blurRad="101600">
                    <a:schemeClr val="tx2">
                      <a:alpha val="50000"/>
                    </a:schemeClr>
                  </a:innerShdw>
                </a:effectLst>
                <a:latin typeface="Montserrat" pitchFamily="2" charset="77"/>
              </a:rPr>
              <a:t>DIFFERENT RADIOISOTOPES</a:t>
            </a:r>
            <a:endParaRPr lang="en-US" sz="1400" b="1" dirty="0">
              <a:solidFill>
                <a:schemeClr val="accent1"/>
              </a:solidFill>
              <a:effectLst>
                <a:innerShdw blurRad="101600">
                  <a:schemeClr val="tx2">
                    <a:alpha val="50000"/>
                  </a:schemeClr>
                </a:innerShdw>
              </a:effectLst>
              <a:latin typeface="Montserrat" pitchFamily="2" charset="77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9473C582-3164-EF64-4C1E-E34CD70C9897}"/>
              </a:ext>
            </a:extLst>
          </p:cNvPr>
          <p:cNvGrpSpPr/>
          <p:nvPr/>
        </p:nvGrpSpPr>
        <p:grpSpPr>
          <a:xfrm>
            <a:off x="5517576" y="3849370"/>
            <a:ext cx="6666344" cy="2647087"/>
            <a:chOff x="5525656" y="3849370"/>
            <a:chExt cx="6666344" cy="2647087"/>
          </a:xfrm>
        </p:grpSpPr>
        <p:sp>
          <p:nvSpPr>
            <p:cNvPr id="8109" name="Rectangle 8108">
              <a:extLst>
                <a:ext uri="{FF2B5EF4-FFF2-40B4-BE49-F238E27FC236}">
                  <a16:creationId xmlns:a16="http://schemas.microsoft.com/office/drawing/2014/main" id="{C035A5CE-93FD-22D4-9882-A1619562C279}"/>
                </a:ext>
              </a:extLst>
            </p:cNvPr>
            <p:cNvSpPr/>
            <p:nvPr/>
          </p:nvSpPr>
          <p:spPr>
            <a:xfrm>
              <a:off x="5743074" y="5673497"/>
              <a:ext cx="6448926" cy="822960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93000">
                  <a:schemeClr val="accent2">
                    <a:alpha val="2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8110" name="Graphic 8109" descr="Supply And Demand with solid fill">
              <a:extLst>
                <a:ext uri="{FF2B5EF4-FFF2-40B4-BE49-F238E27FC236}">
                  <a16:creationId xmlns:a16="http://schemas.microsoft.com/office/drawing/2014/main" id="{496D5BD2-CEEF-C44A-77ED-F93DE062D3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525656" y="5855095"/>
              <a:ext cx="412775" cy="459764"/>
            </a:xfrm>
            <a:prstGeom prst="rect">
              <a:avLst/>
            </a:prstGeom>
          </p:spPr>
        </p:pic>
        <p:sp>
          <p:nvSpPr>
            <p:cNvPr id="8111" name="Rectangle 8110">
              <a:extLst>
                <a:ext uri="{FF2B5EF4-FFF2-40B4-BE49-F238E27FC236}">
                  <a16:creationId xmlns:a16="http://schemas.microsoft.com/office/drawing/2014/main" id="{506B15ED-5965-2711-FAC6-4B57396C6A9F}"/>
                </a:ext>
              </a:extLst>
            </p:cNvPr>
            <p:cNvSpPr/>
            <p:nvPr/>
          </p:nvSpPr>
          <p:spPr>
            <a:xfrm>
              <a:off x="6096001" y="5694428"/>
              <a:ext cx="3513279" cy="78109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000" b="1" dirty="0">
                  <a:solidFill>
                    <a:schemeClr val="accent2"/>
                  </a:solidFill>
                  <a:latin typeface="Montserrat" pitchFamily="2" charset="77"/>
                </a:rPr>
                <a:t>COST-EFFECTIVE </a:t>
              </a:r>
              <a:br>
                <a:rPr lang="en-US" sz="2000" b="1" dirty="0">
                  <a:solidFill>
                    <a:schemeClr val="accent2"/>
                  </a:solidFill>
                  <a:latin typeface="Montserrat" pitchFamily="2" charset="77"/>
                </a:rPr>
              </a:br>
              <a:r>
                <a:rPr lang="en-US" sz="1400" dirty="0">
                  <a:solidFill>
                    <a:schemeClr val="accent3">
                      <a:lumMod val="75000"/>
                    </a:schemeClr>
                  </a:solidFill>
                  <a:latin typeface="Montserrat" pitchFamily="2" charset="77"/>
                </a:rPr>
                <a:t>concurrent production provides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DF564F"/>
                  </a:solidFill>
                  <a:effectLst/>
                  <a:uLnTx/>
                  <a:uFillTx/>
                  <a:latin typeface="Montserrat" pitchFamily="2" charset="77"/>
                  <a:ea typeface="+mn-ea"/>
                  <a:cs typeface="+mn-cs"/>
                </a:rPr>
                <a:t>pricing power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87C83">
                      <a:lumMod val="75000"/>
                    </a:srgbClr>
                  </a:solidFill>
                  <a:effectLst/>
                  <a:uLnTx/>
                  <a:uFillTx/>
                  <a:latin typeface="Montserrat" pitchFamily="2" charset="77"/>
                  <a:ea typeface="+mn-ea"/>
                  <a:cs typeface="+mn-cs"/>
                </a:rPr>
                <a:t>&amp; </a:t>
              </a:r>
              <a:r>
                <a:rPr lang="en-US" sz="1400" b="1" dirty="0">
                  <a:solidFill>
                    <a:schemeClr val="accent2"/>
                  </a:solidFill>
                  <a:latin typeface="Montserrat" pitchFamily="2" charset="77"/>
                </a:rPr>
                <a:t>decreased COGs</a:t>
              </a:r>
              <a:endParaRPr lang="en-US" sz="2000" b="1" dirty="0">
                <a:solidFill>
                  <a:schemeClr val="accent2"/>
                </a:solidFill>
                <a:latin typeface="Montserrat" pitchFamily="2" charset="77"/>
              </a:endParaRPr>
            </a:p>
          </p:txBody>
        </p:sp>
        <p:sp>
          <p:nvSpPr>
            <p:cNvPr id="8112" name="Rectangle 8111">
              <a:extLst>
                <a:ext uri="{FF2B5EF4-FFF2-40B4-BE49-F238E27FC236}">
                  <a16:creationId xmlns:a16="http://schemas.microsoft.com/office/drawing/2014/main" id="{08CF99B9-09E5-E1CF-3646-B45C32B18CC3}"/>
                </a:ext>
              </a:extLst>
            </p:cNvPr>
            <p:cNvSpPr/>
            <p:nvPr/>
          </p:nvSpPr>
          <p:spPr>
            <a:xfrm>
              <a:off x="6849979" y="4761434"/>
              <a:ext cx="5342020" cy="82296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93000">
                  <a:schemeClr val="accent1">
                    <a:alpha val="2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13" name="Rectangle 8112">
              <a:extLst>
                <a:ext uri="{FF2B5EF4-FFF2-40B4-BE49-F238E27FC236}">
                  <a16:creationId xmlns:a16="http://schemas.microsoft.com/office/drawing/2014/main" id="{74A936D0-458D-23E0-F24F-EB64E2F7656C}"/>
                </a:ext>
              </a:extLst>
            </p:cNvPr>
            <p:cNvSpPr/>
            <p:nvPr/>
          </p:nvSpPr>
          <p:spPr>
            <a:xfrm>
              <a:off x="8367142" y="3849370"/>
              <a:ext cx="3824857" cy="82296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93000">
                  <a:schemeClr val="accent1">
                    <a:alpha val="2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14" name="Rectangle 8113">
              <a:extLst>
                <a:ext uri="{FF2B5EF4-FFF2-40B4-BE49-F238E27FC236}">
                  <a16:creationId xmlns:a16="http://schemas.microsoft.com/office/drawing/2014/main" id="{0E2709D0-4012-EBB5-F45F-A2FF9F120F13}"/>
                </a:ext>
              </a:extLst>
            </p:cNvPr>
            <p:cNvSpPr/>
            <p:nvPr/>
          </p:nvSpPr>
          <p:spPr>
            <a:xfrm>
              <a:off x="7334464" y="4916869"/>
              <a:ext cx="4171888" cy="470564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000" b="1" dirty="0">
                  <a:solidFill>
                    <a:schemeClr val="accent1"/>
                  </a:solidFill>
                  <a:latin typeface="Montserrat" pitchFamily="2" charset="77"/>
                </a:rPr>
                <a:t>CUSTOMIZABLE</a:t>
              </a:r>
              <a:r>
                <a:rPr lang="en-US" sz="2000" dirty="0">
                  <a:solidFill>
                    <a:schemeClr val="accent1"/>
                  </a:solidFill>
                  <a:latin typeface="Montserrat" pitchFamily="2" charset="77"/>
                </a:rPr>
                <a:t> </a:t>
              </a:r>
              <a:br>
                <a:rPr lang="en-US" sz="2000" dirty="0">
                  <a:solidFill>
                    <a:schemeClr val="accent1"/>
                  </a:solidFill>
                  <a:latin typeface="Montserrat" pitchFamily="2" charset="77"/>
                </a:rPr>
              </a:br>
              <a:r>
                <a:rPr lang="en-US" sz="1400" dirty="0">
                  <a:solidFill>
                    <a:schemeClr val="accent3">
                      <a:lumMod val="75000"/>
                    </a:schemeClr>
                  </a:solidFill>
                  <a:latin typeface="Montserrat" pitchFamily="2" charset="77"/>
                </a:rPr>
                <a:t>platform for  emerging therapeutics needs</a:t>
              </a:r>
              <a:endParaRPr lang="en-US" sz="2000" dirty="0">
                <a:solidFill>
                  <a:schemeClr val="accent3">
                    <a:lumMod val="75000"/>
                  </a:schemeClr>
                </a:solidFill>
                <a:latin typeface="Montserrat" pitchFamily="2" charset="77"/>
              </a:endParaRPr>
            </a:p>
          </p:txBody>
        </p:sp>
        <p:pic>
          <p:nvPicPr>
            <p:cNvPr id="8115" name="Graphic 8114" descr="Tools with solid fill">
              <a:extLst>
                <a:ext uri="{FF2B5EF4-FFF2-40B4-BE49-F238E27FC236}">
                  <a16:creationId xmlns:a16="http://schemas.microsoft.com/office/drawing/2014/main" id="{064BC589-7459-387A-F5E6-1EB61C0215B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752873" y="4966402"/>
              <a:ext cx="371498" cy="371498"/>
            </a:xfrm>
            <a:prstGeom prst="rect">
              <a:avLst/>
            </a:prstGeom>
          </p:spPr>
        </p:pic>
        <p:sp>
          <p:nvSpPr>
            <p:cNvPr id="8116" name="Rectangle 8115">
              <a:extLst>
                <a:ext uri="{FF2B5EF4-FFF2-40B4-BE49-F238E27FC236}">
                  <a16:creationId xmlns:a16="http://schemas.microsoft.com/office/drawing/2014/main" id="{A40B15CB-D374-F05F-59BB-ED624D17DC14}"/>
                </a:ext>
              </a:extLst>
            </p:cNvPr>
            <p:cNvSpPr/>
            <p:nvPr/>
          </p:nvSpPr>
          <p:spPr>
            <a:xfrm>
              <a:off x="8759022" y="4026738"/>
              <a:ext cx="3061418" cy="468224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000" b="1" dirty="0">
                  <a:solidFill>
                    <a:schemeClr val="accent1"/>
                  </a:solidFill>
                  <a:latin typeface="Montserrat" pitchFamily="2" charset="77"/>
                </a:rPr>
                <a:t>HIGH VOLUME </a:t>
              </a:r>
              <a:br>
                <a:rPr lang="en-US" sz="2000" b="1" dirty="0">
                  <a:solidFill>
                    <a:schemeClr val="accent1"/>
                  </a:solidFill>
                  <a:latin typeface="Montserrat" pitchFamily="2" charset="77"/>
                </a:rPr>
              </a:br>
              <a:r>
                <a:rPr lang="en-US" sz="1400" dirty="0">
                  <a:solidFill>
                    <a:schemeClr val="accent3">
                      <a:lumMod val="75000"/>
                    </a:schemeClr>
                  </a:solidFill>
                  <a:latin typeface="Montserrat" pitchFamily="2" charset="77"/>
                </a:rPr>
                <a:t>scalable production supporting multiple product lines at launch</a:t>
              </a:r>
              <a:endParaRPr lang="en-US" sz="2000" dirty="0">
                <a:solidFill>
                  <a:schemeClr val="accent3">
                    <a:lumMod val="75000"/>
                  </a:schemeClr>
                </a:solidFill>
                <a:latin typeface="Montserrat" pitchFamily="2" charset="77"/>
              </a:endParaRPr>
            </a:p>
          </p:txBody>
        </p:sp>
        <p:pic>
          <p:nvPicPr>
            <p:cNvPr id="8117" name="Graphic 8116" descr="Gauge with solid fill">
              <a:extLst>
                <a:ext uri="{FF2B5EF4-FFF2-40B4-BE49-F238E27FC236}">
                  <a16:creationId xmlns:a16="http://schemas.microsoft.com/office/drawing/2014/main" id="{B4FFB7E3-7C74-1E62-D080-B4DAAA7B974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8067293" y="4031223"/>
              <a:ext cx="459255" cy="459255"/>
            </a:xfrm>
            <a:prstGeom prst="rect">
              <a:avLst/>
            </a:prstGeom>
          </p:spPr>
        </p:pic>
      </p:grpSp>
      <p:cxnSp>
        <p:nvCxnSpPr>
          <p:cNvPr id="8106" name="Straight Connector 8105">
            <a:extLst>
              <a:ext uri="{FF2B5EF4-FFF2-40B4-BE49-F238E27FC236}">
                <a16:creationId xmlns:a16="http://schemas.microsoft.com/office/drawing/2014/main" id="{C6C49037-5C40-2B1B-5FC1-A8C8B10F1CAC}"/>
              </a:ext>
            </a:extLst>
          </p:cNvPr>
          <p:cNvCxnSpPr>
            <a:cxnSpLocks/>
            <a:endCxn id="73" idx="1"/>
          </p:cNvCxnSpPr>
          <p:nvPr/>
        </p:nvCxnSpPr>
        <p:spPr>
          <a:xfrm>
            <a:off x="9210778" y="2040542"/>
            <a:ext cx="914560" cy="493561"/>
          </a:xfrm>
          <a:prstGeom prst="line">
            <a:avLst/>
          </a:prstGeom>
          <a:ln w="38100">
            <a:solidFill>
              <a:schemeClr val="accent2"/>
            </a:solidFill>
            <a:headEnd type="arrow" w="lg" len="lg"/>
          </a:ln>
          <a:effectLst>
            <a:glow rad="101600">
              <a:schemeClr val="bg1">
                <a:alpha val="6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E01CBEA-BB23-7DBA-121F-72B59D87AF1B}"/>
              </a:ext>
            </a:extLst>
          </p:cNvPr>
          <p:cNvGrpSpPr/>
          <p:nvPr/>
        </p:nvGrpSpPr>
        <p:grpSpPr>
          <a:xfrm>
            <a:off x="10125338" y="2170143"/>
            <a:ext cx="1733706" cy="727920"/>
            <a:chOff x="13841751" y="2322774"/>
            <a:chExt cx="1733706" cy="727920"/>
          </a:xfrm>
        </p:grpSpPr>
        <p:pic>
          <p:nvPicPr>
            <p:cNvPr id="8120" name="Picture 8119">
              <a:extLst>
                <a:ext uri="{FF2B5EF4-FFF2-40B4-BE49-F238E27FC236}">
                  <a16:creationId xmlns:a16="http://schemas.microsoft.com/office/drawing/2014/main" id="{757466E5-84E7-6A46-39CB-8F7B8894C1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946785" y="2385244"/>
              <a:ext cx="1533935" cy="531764"/>
            </a:xfrm>
            <a:prstGeom prst="rect">
              <a:avLst/>
            </a:prstGeom>
          </p:spPr>
        </p:pic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003C8A62-A8DB-07BB-B475-1F39EFEAB25B}"/>
                </a:ext>
              </a:extLst>
            </p:cNvPr>
            <p:cNvSpPr/>
            <p:nvPr/>
          </p:nvSpPr>
          <p:spPr>
            <a:xfrm>
              <a:off x="13841751" y="2322774"/>
              <a:ext cx="1733706" cy="727920"/>
            </a:xfrm>
            <a:prstGeom prst="rect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F9B8E9F-AB0E-BE91-6AAA-D43348893FB0}"/>
              </a:ext>
            </a:extLst>
          </p:cNvPr>
          <p:cNvGrpSpPr/>
          <p:nvPr/>
        </p:nvGrpSpPr>
        <p:grpSpPr>
          <a:xfrm>
            <a:off x="7876640" y="363203"/>
            <a:ext cx="4307280" cy="330384"/>
            <a:chOff x="7598273" y="342898"/>
            <a:chExt cx="4572000" cy="350689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AB6196CC-9EDE-CDD4-9643-31B9F94110BB}"/>
                </a:ext>
              </a:extLst>
            </p:cNvPr>
            <p:cNvGrpSpPr/>
            <p:nvPr/>
          </p:nvGrpSpPr>
          <p:grpSpPr>
            <a:xfrm flipH="1">
              <a:off x="7598273" y="342898"/>
              <a:ext cx="4572000" cy="350689"/>
              <a:chOff x="-164221" y="-5164239"/>
              <a:chExt cx="22560281" cy="4573237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8D70724D-8EF7-6F5D-625E-57106DDB54F4}"/>
                  </a:ext>
                </a:extLst>
              </p:cNvPr>
              <p:cNvSpPr txBox="1"/>
              <p:nvPr/>
            </p:nvSpPr>
            <p:spPr>
              <a:xfrm>
                <a:off x="1479176" y="-1452282"/>
                <a:ext cx="0" cy="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none" lIns="0" tIns="0" rIns="0" bIns="0" rtlCol="0" anchor="b" anchorCtr="0">
                <a:normAutofit fontScale="25000" lnSpcReduction="20000"/>
              </a:bodyPr>
              <a:lstStyle/>
              <a:p>
                <a:pPr algn="l">
                  <a:lnSpc>
                    <a:spcPct val="100000"/>
                  </a:lnSpc>
                  <a:spcBef>
                    <a:spcPts val="0"/>
                  </a:spcBef>
                </a:pP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46" name="Freeform 40">
                <a:extLst>
                  <a:ext uri="{FF2B5EF4-FFF2-40B4-BE49-F238E27FC236}">
                    <a16:creationId xmlns:a16="http://schemas.microsoft.com/office/drawing/2014/main" id="{CEE18445-E15C-C419-B10C-3FC5D34099DE}"/>
                  </a:ext>
                </a:extLst>
              </p:cNvPr>
              <p:cNvSpPr/>
              <p:nvPr/>
            </p:nvSpPr>
            <p:spPr>
              <a:xfrm rot="5400000">
                <a:off x="10169178" y="-12817885"/>
                <a:ext cx="4573230" cy="19880535"/>
              </a:xfrm>
              <a:custGeom>
                <a:avLst/>
                <a:gdLst>
                  <a:gd name="connsiteX0" fmla="*/ 0 w 4573235"/>
                  <a:gd name="connsiteY0" fmla="*/ 0 h 950837"/>
                  <a:gd name="connsiteX1" fmla="*/ 4573236 w 4573235"/>
                  <a:gd name="connsiteY1" fmla="*/ 0 h 950837"/>
                  <a:gd name="connsiteX2" fmla="*/ 4573236 w 4573235"/>
                  <a:gd name="connsiteY2" fmla="*/ 950838 h 950837"/>
                  <a:gd name="connsiteX3" fmla="*/ 0 w 4573235"/>
                  <a:gd name="connsiteY3" fmla="*/ 950838 h 95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3235" h="950837">
                    <a:moveTo>
                      <a:pt x="0" y="0"/>
                    </a:moveTo>
                    <a:lnTo>
                      <a:pt x="4573236" y="0"/>
                    </a:lnTo>
                    <a:lnTo>
                      <a:pt x="4573236" y="950838"/>
                    </a:lnTo>
                    <a:lnTo>
                      <a:pt x="0" y="950838"/>
                    </a:lnTo>
                    <a:close/>
                  </a:path>
                </a:pathLst>
              </a:custGeom>
              <a:solidFill>
                <a:schemeClr val="accent1"/>
              </a:solidFill>
              <a:ln w="95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Freeform 41">
                <a:extLst>
                  <a:ext uri="{FF2B5EF4-FFF2-40B4-BE49-F238E27FC236}">
                    <a16:creationId xmlns:a16="http://schemas.microsoft.com/office/drawing/2014/main" id="{824D4C1D-8681-2F69-DDFA-300C6D5877AC}"/>
                  </a:ext>
                </a:extLst>
              </p:cNvPr>
              <p:cNvSpPr/>
              <p:nvPr/>
            </p:nvSpPr>
            <p:spPr>
              <a:xfrm rot="5400000">
                <a:off x="-432275" y="-3246077"/>
                <a:ext cx="4573224" cy="736900"/>
              </a:xfrm>
              <a:custGeom>
                <a:avLst/>
                <a:gdLst>
                  <a:gd name="connsiteX0" fmla="*/ 0 w 4573235"/>
                  <a:gd name="connsiteY0" fmla="*/ 0 h 736899"/>
                  <a:gd name="connsiteX1" fmla="*/ 4573236 w 4573235"/>
                  <a:gd name="connsiteY1" fmla="*/ 0 h 736899"/>
                  <a:gd name="connsiteX2" fmla="*/ 4573236 w 4573235"/>
                  <a:gd name="connsiteY2" fmla="*/ 736899 h 736899"/>
                  <a:gd name="connsiteX3" fmla="*/ 0 w 4573235"/>
                  <a:gd name="connsiteY3" fmla="*/ 736899 h 736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3235" h="736899">
                    <a:moveTo>
                      <a:pt x="0" y="0"/>
                    </a:moveTo>
                    <a:lnTo>
                      <a:pt x="4573236" y="0"/>
                    </a:lnTo>
                    <a:lnTo>
                      <a:pt x="4573236" y="736899"/>
                    </a:lnTo>
                    <a:lnTo>
                      <a:pt x="0" y="736899"/>
                    </a:lnTo>
                    <a:close/>
                  </a:path>
                </a:pathLst>
              </a:custGeom>
              <a:solidFill>
                <a:schemeClr val="accent1"/>
              </a:solidFill>
              <a:ln w="95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Freeform 42">
                <a:extLst>
                  <a:ext uri="{FF2B5EF4-FFF2-40B4-BE49-F238E27FC236}">
                    <a16:creationId xmlns:a16="http://schemas.microsoft.com/office/drawing/2014/main" id="{51349F26-412D-487A-66C1-24E74848094E}"/>
                  </a:ext>
                </a:extLst>
              </p:cNvPr>
              <p:cNvSpPr/>
              <p:nvPr/>
            </p:nvSpPr>
            <p:spPr>
              <a:xfrm rot="5400000">
                <a:off x="-1319069" y="-3103230"/>
                <a:ext cx="4573224" cy="451206"/>
              </a:xfrm>
              <a:custGeom>
                <a:avLst/>
                <a:gdLst>
                  <a:gd name="connsiteX0" fmla="*/ 0 w 4573235"/>
                  <a:gd name="connsiteY0" fmla="*/ 0 h 522960"/>
                  <a:gd name="connsiteX1" fmla="*/ 4573236 w 4573235"/>
                  <a:gd name="connsiteY1" fmla="*/ 0 h 522960"/>
                  <a:gd name="connsiteX2" fmla="*/ 4573236 w 4573235"/>
                  <a:gd name="connsiteY2" fmla="*/ 522961 h 522960"/>
                  <a:gd name="connsiteX3" fmla="*/ 0 w 4573235"/>
                  <a:gd name="connsiteY3" fmla="*/ 522961 h 522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3235" h="522960">
                    <a:moveTo>
                      <a:pt x="0" y="0"/>
                    </a:moveTo>
                    <a:lnTo>
                      <a:pt x="4573236" y="0"/>
                    </a:lnTo>
                    <a:lnTo>
                      <a:pt x="4573236" y="522961"/>
                    </a:lnTo>
                    <a:lnTo>
                      <a:pt x="0" y="522961"/>
                    </a:lnTo>
                    <a:close/>
                  </a:path>
                </a:pathLst>
              </a:custGeom>
              <a:solidFill>
                <a:schemeClr val="accent1"/>
              </a:solidFill>
              <a:ln w="95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9" name="Freeform 43">
                <a:extLst>
                  <a:ext uri="{FF2B5EF4-FFF2-40B4-BE49-F238E27FC236}">
                    <a16:creationId xmlns:a16="http://schemas.microsoft.com/office/drawing/2014/main" id="{9E800E83-6E79-C9DA-3939-1D89B79D0279}"/>
                  </a:ext>
                </a:extLst>
              </p:cNvPr>
              <p:cNvSpPr/>
              <p:nvPr/>
            </p:nvSpPr>
            <p:spPr>
              <a:xfrm rot="5400000">
                <a:off x="-1950214" y="-2990428"/>
                <a:ext cx="4573224" cy="225603"/>
              </a:xfrm>
              <a:custGeom>
                <a:avLst/>
                <a:gdLst>
                  <a:gd name="connsiteX0" fmla="*/ 0 w 4573235"/>
                  <a:gd name="connsiteY0" fmla="*/ 0 h 309022"/>
                  <a:gd name="connsiteX1" fmla="*/ 4573236 w 4573235"/>
                  <a:gd name="connsiteY1" fmla="*/ 0 h 309022"/>
                  <a:gd name="connsiteX2" fmla="*/ 4573236 w 4573235"/>
                  <a:gd name="connsiteY2" fmla="*/ 309022 h 309022"/>
                  <a:gd name="connsiteX3" fmla="*/ 0 w 4573235"/>
                  <a:gd name="connsiteY3" fmla="*/ 309022 h 309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3235" h="309022">
                    <a:moveTo>
                      <a:pt x="0" y="0"/>
                    </a:moveTo>
                    <a:lnTo>
                      <a:pt x="4573236" y="0"/>
                    </a:lnTo>
                    <a:lnTo>
                      <a:pt x="4573236" y="309022"/>
                    </a:lnTo>
                    <a:lnTo>
                      <a:pt x="0" y="309022"/>
                    </a:lnTo>
                    <a:close/>
                  </a:path>
                </a:pathLst>
              </a:custGeom>
              <a:solidFill>
                <a:schemeClr val="accent1"/>
              </a:solidFill>
              <a:ln w="95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0" name="Freeform 44">
                <a:extLst>
                  <a:ext uri="{FF2B5EF4-FFF2-40B4-BE49-F238E27FC236}">
                    <a16:creationId xmlns:a16="http://schemas.microsoft.com/office/drawing/2014/main" id="{D4CAA4E1-FB53-ABF2-48A4-ED4D85DF106B}"/>
                  </a:ext>
                </a:extLst>
              </p:cNvPr>
              <p:cNvSpPr/>
              <p:nvPr/>
            </p:nvSpPr>
            <p:spPr>
              <a:xfrm rot="5400000">
                <a:off x="-2403299" y="-2925161"/>
                <a:ext cx="4573237" cy="95082"/>
              </a:xfrm>
              <a:custGeom>
                <a:avLst/>
                <a:gdLst>
                  <a:gd name="connsiteX0" fmla="*/ 0 w 4573235"/>
                  <a:gd name="connsiteY0" fmla="*/ 0 h 95083"/>
                  <a:gd name="connsiteX1" fmla="*/ 4573236 w 4573235"/>
                  <a:gd name="connsiteY1" fmla="*/ 0 h 95083"/>
                  <a:gd name="connsiteX2" fmla="*/ 4573236 w 4573235"/>
                  <a:gd name="connsiteY2" fmla="*/ 95084 h 95083"/>
                  <a:gd name="connsiteX3" fmla="*/ 0 w 4573235"/>
                  <a:gd name="connsiteY3" fmla="*/ 95084 h 95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3235" h="95083">
                    <a:moveTo>
                      <a:pt x="0" y="0"/>
                    </a:moveTo>
                    <a:lnTo>
                      <a:pt x="4573236" y="0"/>
                    </a:lnTo>
                    <a:lnTo>
                      <a:pt x="4573236" y="95084"/>
                    </a:lnTo>
                    <a:lnTo>
                      <a:pt x="0" y="95084"/>
                    </a:lnTo>
                    <a:close/>
                  </a:path>
                </a:pathLst>
              </a:custGeom>
              <a:solidFill>
                <a:schemeClr val="accent1"/>
              </a:solidFill>
              <a:ln w="95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0522B4B-666E-5323-AA9F-AC8B7EA100D0}"/>
                </a:ext>
              </a:extLst>
            </p:cNvPr>
            <p:cNvSpPr txBox="1"/>
            <p:nvPr/>
          </p:nvSpPr>
          <p:spPr>
            <a:xfrm>
              <a:off x="9032347" y="364356"/>
              <a:ext cx="2572112" cy="310358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/>
            <a:p>
              <a:pPr algn="l"/>
              <a:r>
                <a:rPr lang="en-US" sz="1300" b="1" dirty="0"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100000">
                        <a:schemeClr val="accent6"/>
                      </a:gs>
                    </a:gsLst>
                    <a:lin ang="10800000" scaled="1"/>
                  </a:gradFill>
                  <a:latin typeface="Montserrat" pitchFamily="2" charset="77"/>
                </a:rPr>
                <a:t>PROPRIETARY PLATFORM</a:t>
              </a:r>
            </a:p>
          </p:txBody>
        </p:sp>
        <p:pic>
          <p:nvPicPr>
            <p:cNvPr id="44" name="Graphic 43">
              <a:extLst>
                <a:ext uri="{FF2B5EF4-FFF2-40B4-BE49-F238E27FC236}">
                  <a16:creationId xmlns:a16="http://schemas.microsoft.com/office/drawing/2014/main" id="{2272FA4B-E41D-9F1E-9814-FD566794EB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email">
              <a:biLevel thresh="25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rcRect/>
            <a:stretch/>
          </p:blipFill>
          <p:spPr>
            <a:xfrm>
              <a:off x="7712109" y="408116"/>
              <a:ext cx="1242006" cy="220257"/>
            </a:xfrm>
            <a:prstGeom prst="rect">
              <a:avLst/>
            </a:prstGeom>
          </p:spPr>
        </p:pic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35690EF1-6904-4C1E-8554-C073E1759742}"/>
              </a:ext>
            </a:extLst>
          </p:cNvPr>
          <p:cNvSpPr/>
          <p:nvPr/>
        </p:nvSpPr>
        <p:spPr>
          <a:xfrm>
            <a:off x="-2" y="6351104"/>
            <a:ext cx="2003383" cy="506896"/>
          </a:xfrm>
          <a:prstGeom prst="rect">
            <a:avLst/>
          </a:prstGeom>
          <a:gradFill flip="none" rotWithShape="1">
            <a:gsLst>
              <a:gs pos="75000">
                <a:srgbClr val="FFFFFF">
                  <a:alpha val="65000"/>
                </a:srgbClr>
              </a:gs>
              <a:gs pos="19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9D226838-F61F-0759-B67A-C5B4E85AE16E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/>
        </p:blipFill>
        <p:spPr>
          <a:xfrm>
            <a:off x="179290" y="6510345"/>
            <a:ext cx="1242006" cy="220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500929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NUSANO">
      <a:dk1>
        <a:srgbClr val="000000"/>
      </a:dk1>
      <a:lt1>
        <a:srgbClr val="FFFFFF"/>
      </a:lt1>
      <a:dk2>
        <a:srgbClr val="2A1D41"/>
      </a:dk2>
      <a:lt2>
        <a:srgbClr val="F3BAB9"/>
      </a:lt2>
      <a:accent1>
        <a:srgbClr val="6849A4"/>
      </a:accent1>
      <a:accent2>
        <a:srgbClr val="DF564F"/>
      </a:accent2>
      <a:accent3>
        <a:srgbClr val="787C83"/>
      </a:accent3>
      <a:accent4>
        <a:srgbClr val="74DDDD"/>
      </a:accent4>
      <a:accent5>
        <a:srgbClr val="F6D63B"/>
      </a:accent5>
      <a:accent6>
        <a:srgbClr val="C3B6DA"/>
      </a:accent6>
      <a:hlink>
        <a:srgbClr val="F3BAB9"/>
      </a:hlink>
      <a:folHlink>
        <a:srgbClr val="C8F0F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b="0" i="0" dirty="0" smtClean="0">
            <a:latin typeface="Montserrat" pitchFamily="2" charset="77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350" row="0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31A349FF-48F8-0A4F-AC8E-07A7BB5D16EA}">
  <we:reference id="wa104381063" version="1.0.0.1" store="en-US" storeType="OMEX"/>
  <we:alternateReferences>
    <we:reference id="wa104381063" version="1.0.0.1" store="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otalTime>12176</TotalTime>
  <Words>695</Words>
  <Application>Microsoft Macintosh PowerPoint</Application>
  <PresentationFormat>Widescreen</PresentationFormat>
  <Paragraphs>155</Paragraphs>
  <Slides>13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0" baseType="lpstr">
      <vt:lpstr>Montserrat SemiBold</vt:lpstr>
      <vt:lpstr>Calibri</vt:lpstr>
      <vt:lpstr>Roboto</vt:lpstr>
      <vt:lpstr>Montserrat</vt:lpstr>
      <vt:lpstr>Montserrat ExtraBold</vt:lpstr>
      <vt:lpstr>Arial</vt:lpstr>
      <vt:lpstr>Office Theme</vt:lpstr>
      <vt:lpstr>SUPPLYING THE FIGHT  AGAINST CANCER</vt:lpstr>
      <vt:lpstr>PowerPoint Presentation</vt:lpstr>
      <vt:lpstr>Radioisotopes  are critical active pharmaceutical ingredients (APIs) for detecting illnesses &amp; fighting cancers</vt:lpstr>
      <vt:lpstr>Radiotherapeutics target &amp; eliminate cancer cells with precision</vt:lpstr>
      <vt:lpstr>Nusano is addressing medical radioisotope scarcity to expedite patient care and catalyze innovation </vt:lpstr>
      <vt:lpstr>Consistent &amp; growing demand for radiopharmaceutical APIs</vt:lpstr>
      <vt:lpstr>Current production methods unable to support growing clinical demand</vt:lpstr>
      <vt:lpstr>PowerPoint Presentation</vt:lpstr>
      <vt:lpstr>PowerPoint Presentation</vt:lpstr>
      <vt:lpstr>Simultaneous &amp; adaptive production enabling new therapeutics &amp; new markets</vt:lpstr>
      <vt:lpstr>Improve the lives of cancer patients responsibly &amp; sustainably </vt:lpstr>
      <vt:lpstr>Production plant sited &amp; on schedule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Nusano</dc:title>
  <dc:subject/>
  <dc:creator>Nusano</dc:creator>
  <cp:keywords/>
  <dc:description>Template built in February 2023 byVicki Campbell, LifeSci Advisors.</dc:description>
  <cp:lastModifiedBy>Scott Larrivee</cp:lastModifiedBy>
  <cp:revision>10</cp:revision>
  <dcterms:created xsi:type="dcterms:W3CDTF">2023-02-21T15:10:26Z</dcterms:created>
  <dcterms:modified xsi:type="dcterms:W3CDTF">2023-09-28T22:13:19Z</dcterms:modified>
  <cp:category/>
</cp:coreProperties>
</file>